
<file path=[Content_Types].xml><?xml version="1.0" encoding="utf-8"?>
<Types xmlns="http://schemas.openxmlformats.org/package/2006/content-types">
  <Default Extension="jpeg" ContentType="image/jpeg"/>
  <Default Extension="jpg" ContentType="image/jpeg"/>
  <Default Extension="png" ContentType="image/png"/>
  <Default Extension="rels" ContentType="application/vnd.openxmlformats-package.relationships+xml"/>
  <Default Extension="wdp" ContentType="image/vnd.ms-photo"/>
  <Default Extension="xlsx" ContentType="application/vnd.openxmlformats-officedocument.spreadsheetml.sheet"/>
  <Default Extension="xml" ContentType="application/xml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slideMasters/slideMaster2.xml" ContentType="application/vnd.openxmlformats-officedocument.presentationml.slideMaster+xml"/>
  <Override PartName="/ppt/slideMasters/slideMaster3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slides/slide17.xml" ContentType="application/vnd.openxmlformats-officedocument.presentationml.slide+xml"/>
  <Override PartName="/ppt/slides/slide18.xml" ContentType="application/vnd.openxmlformats-officedocument.presentationml.slide+xml"/>
  <Override PartName="/ppt/slides/slide19.xml" ContentType="application/vnd.openxmlformats-officedocument.presentationml.slide+xml"/>
  <Override PartName="/ppt/slides/slide20.xml" ContentType="application/vnd.openxmlformats-officedocument.presentationml.slide+xml"/>
  <Override PartName="/ppt/slides/slide21.xml" ContentType="application/vnd.openxmlformats-officedocument.presentationml.slide+xml"/>
  <Override PartName="/ppt/slides/slide22.xml" ContentType="application/vnd.openxmlformats-officedocument.presentationml.slide+xml"/>
  <Override PartName="/ppt/slides/slide23.xml" ContentType="application/vnd.openxmlformats-officedocument.presentationml.slide+xml"/>
  <Override PartName="/ppt/slides/slide24.xml" ContentType="application/vnd.openxmlformats-officedocument.presentationml.slide+xml"/>
  <Override PartName="/ppt/slides/slide25.xml" ContentType="application/vnd.openxmlformats-officedocument.presentationml.slide+xml"/>
  <Override PartName="/ppt/slides/slide26.xml" ContentType="application/vnd.openxmlformats-officedocument.presentationml.slide+xml"/>
  <Override PartName="/ppt/slides/slide27.xml" ContentType="application/vnd.openxmlformats-officedocument.presentationml.slide+xml"/>
  <Override PartName="/ppt/slides/slide28.xml" ContentType="application/vnd.openxmlformats-officedocument.presentationml.slide+xml"/>
  <Override PartName="/ppt/slides/slide29.xml" ContentType="application/vnd.openxmlformats-officedocument.presentationml.slide+xml"/>
  <Override PartName="/ppt/slides/slide30.xml" ContentType="application/vnd.openxmlformats-officedocument.presentationml.slide+xml"/>
  <Override PartName="/ppt/slides/slide31.xml" ContentType="application/vnd.openxmlformats-officedocument.presentationml.slide+xml"/>
  <Override PartName="/ppt/slides/slide32.xml" ContentType="application/vnd.openxmlformats-officedocument.presentationml.slide+xml"/>
  <Override PartName="/ppt/slides/slide33.xml" ContentType="application/vnd.openxmlformats-officedocument.presentationml.slide+xml"/>
  <Override PartName="/ppt/slides/slide34.xml" ContentType="application/vnd.openxmlformats-officedocument.presentationml.slide+xml"/>
  <Override PartName="/ppt/slides/slide35.xml" ContentType="application/vnd.openxmlformats-officedocument.presentationml.slide+xml"/>
  <Override PartName="/ppt/slides/slide36.xml" ContentType="application/vnd.openxmlformats-officedocument.presentationml.slide+xml"/>
  <Override PartName="/ppt/slides/slide37.xml" ContentType="application/vnd.openxmlformats-officedocument.presentationml.slide+xml"/>
  <Override PartName="/ppt/slides/slide38.xml" ContentType="application/vnd.openxmlformats-officedocument.presentationml.slide+xml"/>
  <Override PartName="/ppt/slides/slide39.xml" ContentType="application/vnd.openxmlformats-officedocument.presentationml.slide+xml"/>
  <Override PartName="/ppt/slides/slide40.xml" ContentType="application/vnd.openxmlformats-officedocument.presentationml.slide+xml"/>
  <Override PartName="/ppt/slides/slide41.xml" ContentType="application/vnd.openxmlformats-officedocument.presentationml.slide+xml"/>
  <Override PartName="/ppt/slides/slide42.xml" ContentType="application/vnd.openxmlformats-officedocument.presentationml.slide+xml"/>
  <Override PartName="/ppt/slides/slide43.xml" ContentType="application/vnd.openxmlformats-officedocument.presentationml.slide+xml"/>
  <Override PartName="/ppt/slides/slide44.xml" ContentType="application/vnd.openxmlformats-officedocument.presentationml.slide+xml"/>
  <Override PartName="/ppt/slides/slide45.xml" ContentType="application/vnd.openxmlformats-officedocument.presentationml.slide+xml"/>
  <Override PartName="/ppt/slides/slide46.xml" ContentType="application/vnd.openxmlformats-officedocument.presentationml.slide+xml"/>
  <Override PartName="/ppt/slides/slide47.xml" ContentType="application/vnd.openxmlformats-officedocument.presentationml.slide+xml"/>
  <Override PartName="/ppt/slides/slide48.xml" ContentType="application/vnd.openxmlformats-officedocument.presentationml.slide+xml"/>
  <Override PartName="/ppt/handoutMasters/handoutMaster1.xml" ContentType="application/vnd.openxmlformats-officedocument.presentationml.handoutMaster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ppt/slideLayouts/slideLayout12.xml" ContentType="application/vnd.openxmlformats-officedocument.presentationml.slideLayout+xml"/>
  <Override PartName="/ppt/slideLayouts/slideLayout13.xml" ContentType="application/vnd.openxmlformats-officedocument.presentationml.slideLayout+xml"/>
  <Override PartName="/ppt/slideLayouts/slideLayout14.xml" ContentType="application/vnd.openxmlformats-officedocument.presentationml.slideLayout+xml"/>
  <Override PartName="/ppt/slideLayouts/slideLayout15.xml" ContentType="application/vnd.openxmlformats-officedocument.presentationml.slideLayout+xml"/>
  <Override PartName="/ppt/slideLayouts/slideLayout16.xml" ContentType="application/vnd.openxmlformats-officedocument.presentationml.slideLayout+xml"/>
  <Override PartName="/ppt/slideLayouts/slideLayout17.xml" ContentType="application/vnd.openxmlformats-officedocument.presentationml.slideLayout+xml"/>
  <Override PartName="/ppt/slideLayouts/slideLayout18.xml" ContentType="application/vnd.openxmlformats-officedocument.presentationml.slideLayout+xml"/>
  <Override PartName="/ppt/slideLayouts/slideLayout19.xml" ContentType="application/vnd.openxmlformats-officedocument.presentationml.slideLayout+xml"/>
  <Override PartName="/ppt/slideLayouts/slideLayout20.xml" ContentType="application/vnd.openxmlformats-officedocument.presentationml.slideLayout+xml"/>
  <Override PartName="/ppt/slideLayouts/slideLayout21.xml" ContentType="application/vnd.openxmlformats-officedocument.presentationml.slideLayout+xml"/>
  <Override PartName="/ppt/slideLayouts/slideLayout22.xml" ContentType="application/vnd.openxmlformats-officedocument.presentationml.slideLayout+xml"/>
  <Override PartName="/ppt/slideLayouts/slideLayout23.xml" ContentType="application/vnd.openxmlformats-officedocument.presentationml.slideLayout+xml"/>
  <Override PartName="/ppt/theme/theme2.xml" ContentType="application/vnd.openxmlformats-officedocument.theme+xml"/>
  <Override PartName="/ppt/slideLayouts/slideLayout24.xml" ContentType="application/vnd.openxmlformats-officedocument.presentationml.slideLayout+xml"/>
  <Override PartName="/ppt/theme/theme3.xml" ContentType="application/vnd.openxmlformats-officedocument.theme+xml"/>
  <Override PartName="/ppt/theme/theme4.xml" ContentType="application/vnd.openxmlformats-officedocument.theme+xml"/>
  <Override PartName="/ppt/charts/chart1.xml" ContentType="application/vnd.openxmlformats-officedocument.drawingml.chart+xml"/>
  <Override PartName="/docProps/core.xml" ContentType="application/vnd.openxmlformats-package.core-properties+xml"/>
  <Override PartName="/docProps/app.xml" ContentType="application/vnd.openxmlformats-officedocument.extended-properties+xml"/>
</Types>
</file>

<file path=_rels/.rels><?xml version="1.0" encoding="UTF-8" standalone="yes"?>
<Relationships xmlns="http://schemas.openxmlformats.org/package/2006/relationships"><Relationship Id="rId3" Type="http://schemas.openxmlformats.org/package/2006/relationships/metadata/core-properties" Target="docProps/core.xml"/><Relationship Id="rId2" Type="http://schemas.openxmlformats.org/package/2006/relationships/metadata/thumbnail" Target="docProps/thumbnail.jpeg"/><Relationship Id="rId1" Type="http://schemas.openxmlformats.org/officeDocument/2006/relationships/officeDocument" Target="ppt/presentation.xml"/><Relationship Id="rId4" Type="http://schemas.openxmlformats.org/officeDocument/2006/relationships/extended-properties" Target="docProps/app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aveSubsetFonts="1">
  <p:sldMasterIdLst>
    <p:sldMasterId id="2147483651" r:id="rId1"/>
    <p:sldMasterId id="2147483656" r:id="rId2"/>
    <p:sldMasterId id="2147483654" r:id="rId3"/>
  </p:sldMasterIdLst>
  <p:handoutMasterIdLst>
    <p:handoutMasterId r:id="rId52"/>
  </p:handoutMasterIdLst>
  <p:sldIdLst>
    <p:sldId id="271" r:id="rId4"/>
    <p:sldId id="272" r:id="rId5"/>
    <p:sldId id="364" r:id="rId6"/>
    <p:sldId id="365" r:id="rId7"/>
    <p:sldId id="273" r:id="rId8"/>
    <p:sldId id="372" r:id="rId9"/>
    <p:sldId id="276" r:id="rId10"/>
    <p:sldId id="279" r:id="rId11"/>
    <p:sldId id="366" r:id="rId12"/>
    <p:sldId id="280" r:id="rId13"/>
    <p:sldId id="373" r:id="rId14"/>
    <p:sldId id="284" r:id="rId15"/>
    <p:sldId id="370" r:id="rId16"/>
    <p:sldId id="275" r:id="rId17"/>
    <p:sldId id="282" r:id="rId18"/>
    <p:sldId id="371" r:id="rId19"/>
    <p:sldId id="278" r:id="rId20"/>
    <p:sldId id="274" r:id="rId21"/>
    <p:sldId id="368" r:id="rId22"/>
    <p:sldId id="374" r:id="rId23"/>
    <p:sldId id="277" r:id="rId24"/>
    <p:sldId id="283" r:id="rId25"/>
    <p:sldId id="266" r:id="rId26"/>
    <p:sldId id="281" r:id="rId27"/>
    <p:sldId id="381" r:id="rId28"/>
    <p:sldId id="375" r:id="rId29"/>
    <p:sldId id="285" r:id="rId30"/>
    <p:sldId id="287" r:id="rId31"/>
    <p:sldId id="378" r:id="rId32"/>
    <p:sldId id="288" r:id="rId33"/>
    <p:sldId id="369" r:id="rId34"/>
    <p:sldId id="363" r:id="rId35"/>
    <p:sldId id="291" r:id="rId36"/>
    <p:sldId id="289" r:id="rId37"/>
    <p:sldId id="290" r:id="rId38"/>
    <p:sldId id="383" r:id="rId39"/>
    <p:sldId id="376" r:id="rId40"/>
    <p:sldId id="382" r:id="rId41"/>
    <p:sldId id="386" r:id="rId42"/>
    <p:sldId id="286" r:id="rId43"/>
    <p:sldId id="379" r:id="rId44"/>
    <p:sldId id="385" r:id="rId45"/>
    <p:sldId id="387" r:id="rId46"/>
    <p:sldId id="362" r:id="rId47"/>
    <p:sldId id="377" r:id="rId48"/>
    <p:sldId id="257" r:id="rId49"/>
    <p:sldId id="258" r:id="rId50"/>
    <p:sldId id="259" r:id="rId51"/>
  </p:sldIdLst>
  <p:sldSz cx="12192000" cy="6858000"/>
  <p:notesSz cx="6858000" cy="9144000"/>
  <p:defaultTextStyle>
    <a:defPPr>
      <a:defRPr lang="en-US"/>
    </a:defPPr>
    <a:lvl1pPr marL="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9pPr>
  </p:defaultTextStyle>
  <p:extLst>
    <p:ext uri="{EFAFB233-063F-42B5-8137-9DF3F51BA10A}">
      <p15:sldGuideLst xmlns:p15="http://schemas.microsoft.com/office/powerpoint/2012/main">
        <p15:guide id="1" orient="horz" pos="2352" userDrawn="1">
          <p15:clr>
            <a:srgbClr val="A4A3A4"/>
          </p15:clr>
        </p15:guide>
        <p15:guide id="2" pos="3840" userDrawn="1">
          <p15:clr>
            <a:srgbClr val="A4A3A4"/>
          </p15:clr>
        </p15:guide>
      </p15:sldGuideLst>
    </p:ext>
    <p:ext uri="{2D200454-40CA-4A62-9FC3-DE9A4176ACB9}">
      <p15:notesGuideLst xmlns:p15="http://schemas.microsoft.com/office/powerpoint/2012/main"/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32767"/>
    </p:ext>
    <p:ext uri="{FD5EFAAD-0ECE-453E-9831-46B23BE46B34}">
      <p15:chartTrackingRefBased xmlns:p15="http://schemas.microsoft.com/office/powerpoint/2012/main" val="1"/>
    </p:ext>
  </p:extLst>
</p:presentationPr>
</file>

<file path=ppt/tableStyles.xml><?xml version="1.0" encoding="utf-8"?>
<a:tblStyleLst xmlns:a="http://schemas.openxmlformats.org/drawingml/2006/main" def="{5C22544A-7EE6-4342-B048-85BDC9FD1C3A}"/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 lastView="sldThumbnailView">
  <p:normalViewPr horzBarState="maximized">
    <p:restoredLeft sz="14995" autoAdjust="0"/>
    <p:restoredTop sz="94660"/>
  </p:normalViewPr>
  <p:slideViewPr>
    <p:cSldViewPr snapToGrid="0" showGuides="1">
      <p:cViewPr varScale="1">
        <p:scale>
          <a:sx n="104" d="100"/>
          <a:sy n="104" d="100"/>
        </p:scale>
        <p:origin x="144" y="228"/>
      </p:cViewPr>
      <p:guideLst>
        <p:guide orient="horz" pos="2352"/>
        <p:guide pos="3840"/>
      </p:guideLst>
    </p:cSldViewPr>
  </p:slideViewPr>
  <p:notesTextViewPr>
    <p:cViewPr>
      <p:scale>
        <a:sx n="1" d="1"/>
        <a:sy n="1" d="1"/>
      </p:scale>
      <p:origin x="0" y="0"/>
    </p:cViewPr>
  </p:notesTextViewPr>
  <p:notesViewPr>
    <p:cSldViewPr snapToGrid="0" showGuides="1">
      <p:cViewPr varScale="1">
        <p:scale>
          <a:sx n="83" d="100"/>
          <a:sy n="83" d="100"/>
        </p:scale>
        <p:origin x="5040" y="96"/>
      </p:cViewPr>
      <p:guideLst/>
    </p:cSldViewPr>
  </p:notesViewPr>
  <p:gridSpacing cx="76200" cy="76200"/>
</p:viewPr>
</file>

<file path=ppt/_rels/presentation.xml.rels><?xml version="1.0" encoding="UTF-8" standalone="yes"?>
<Relationships xmlns="http://schemas.openxmlformats.org/package/2006/relationships"><Relationship Id="rId13" Type="http://schemas.openxmlformats.org/officeDocument/2006/relationships/slide" Target="slides/slide10.xml"/><Relationship Id="rId18" Type="http://schemas.openxmlformats.org/officeDocument/2006/relationships/slide" Target="slides/slide15.xml"/><Relationship Id="rId26" Type="http://schemas.openxmlformats.org/officeDocument/2006/relationships/slide" Target="slides/slide23.xml"/><Relationship Id="rId39" Type="http://schemas.openxmlformats.org/officeDocument/2006/relationships/slide" Target="slides/slide36.xml"/><Relationship Id="rId21" Type="http://schemas.openxmlformats.org/officeDocument/2006/relationships/slide" Target="slides/slide18.xml"/><Relationship Id="rId34" Type="http://schemas.openxmlformats.org/officeDocument/2006/relationships/slide" Target="slides/slide31.xml"/><Relationship Id="rId42" Type="http://schemas.openxmlformats.org/officeDocument/2006/relationships/slide" Target="slides/slide39.xml"/><Relationship Id="rId47" Type="http://schemas.openxmlformats.org/officeDocument/2006/relationships/slide" Target="slides/slide44.xml"/><Relationship Id="rId50" Type="http://schemas.openxmlformats.org/officeDocument/2006/relationships/slide" Target="slides/slide47.xml"/><Relationship Id="rId55" Type="http://schemas.openxmlformats.org/officeDocument/2006/relationships/theme" Target="theme/theme1.xml"/><Relationship Id="rId7" Type="http://schemas.openxmlformats.org/officeDocument/2006/relationships/slide" Target="slides/slide4.xml"/><Relationship Id="rId12" Type="http://schemas.openxmlformats.org/officeDocument/2006/relationships/slide" Target="slides/slide9.xml"/><Relationship Id="rId17" Type="http://schemas.openxmlformats.org/officeDocument/2006/relationships/slide" Target="slides/slide14.xml"/><Relationship Id="rId25" Type="http://schemas.openxmlformats.org/officeDocument/2006/relationships/slide" Target="slides/slide22.xml"/><Relationship Id="rId33" Type="http://schemas.openxmlformats.org/officeDocument/2006/relationships/slide" Target="slides/slide30.xml"/><Relationship Id="rId38" Type="http://schemas.openxmlformats.org/officeDocument/2006/relationships/slide" Target="slides/slide35.xml"/><Relationship Id="rId46" Type="http://schemas.openxmlformats.org/officeDocument/2006/relationships/slide" Target="slides/slide43.xml"/><Relationship Id="rId2" Type="http://schemas.openxmlformats.org/officeDocument/2006/relationships/slideMaster" Target="slideMasters/slideMaster2.xml"/><Relationship Id="rId16" Type="http://schemas.openxmlformats.org/officeDocument/2006/relationships/slide" Target="slides/slide13.xml"/><Relationship Id="rId20" Type="http://schemas.openxmlformats.org/officeDocument/2006/relationships/slide" Target="slides/slide17.xml"/><Relationship Id="rId29" Type="http://schemas.openxmlformats.org/officeDocument/2006/relationships/slide" Target="slides/slide26.xml"/><Relationship Id="rId41" Type="http://schemas.openxmlformats.org/officeDocument/2006/relationships/slide" Target="slides/slide38.xml"/><Relationship Id="rId54" Type="http://schemas.openxmlformats.org/officeDocument/2006/relationships/viewProps" Target="viewProps.xml"/><Relationship Id="rId1" Type="http://schemas.openxmlformats.org/officeDocument/2006/relationships/slideMaster" Target="slideMasters/slideMaster1.xml"/><Relationship Id="rId6" Type="http://schemas.openxmlformats.org/officeDocument/2006/relationships/slide" Target="slides/slide3.xml"/><Relationship Id="rId11" Type="http://schemas.openxmlformats.org/officeDocument/2006/relationships/slide" Target="slides/slide8.xml"/><Relationship Id="rId24" Type="http://schemas.openxmlformats.org/officeDocument/2006/relationships/slide" Target="slides/slide21.xml"/><Relationship Id="rId32" Type="http://schemas.openxmlformats.org/officeDocument/2006/relationships/slide" Target="slides/slide29.xml"/><Relationship Id="rId37" Type="http://schemas.openxmlformats.org/officeDocument/2006/relationships/slide" Target="slides/slide34.xml"/><Relationship Id="rId40" Type="http://schemas.openxmlformats.org/officeDocument/2006/relationships/slide" Target="slides/slide37.xml"/><Relationship Id="rId45" Type="http://schemas.openxmlformats.org/officeDocument/2006/relationships/slide" Target="slides/slide42.xml"/><Relationship Id="rId53" Type="http://schemas.openxmlformats.org/officeDocument/2006/relationships/presProps" Target="presProps.xml"/><Relationship Id="rId5" Type="http://schemas.openxmlformats.org/officeDocument/2006/relationships/slide" Target="slides/slide2.xml"/><Relationship Id="rId15" Type="http://schemas.openxmlformats.org/officeDocument/2006/relationships/slide" Target="slides/slide12.xml"/><Relationship Id="rId23" Type="http://schemas.openxmlformats.org/officeDocument/2006/relationships/slide" Target="slides/slide20.xml"/><Relationship Id="rId28" Type="http://schemas.openxmlformats.org/officeDocument/2006/relationships/slide" Target="slides/slide25.xml"/><Relationship Id="rId36" Type="http://schemas.openxmlformats.org/officeDocument/2006/relationships/slide" Target="slides/slide33.xml"/><Relationship Id="rId49" Type="http://schemas.openxmlformats.org/officeDocument/2006/relationships/slide" Target="slides/slide46.xml"/><Relationship Id="rId10" Type="http://schemas.openxmlformats.org/officeDocument/2006/relationships/slide" Target="slides/slide7.xml"/><Relationship Id="rId19" Type="http://schemas.openxmlformats.org/officeDocument/2006/relationships/slide" Target="slides/slide16.xml"/><Relationship Id="rId31" Type="http://schemas.openxmlformats.org/officeDocument/2006/relationships/slide" Target="slides/slide28.xml"/><Relationship Id="rId44" Type="http://schemas.openxmlformats.org/officeDocument/2006/relationships/slide" Target="slides/slide41.xml"/><Relationship Id="rId52" Type="http://schemas.openxmlformats.org/officeDocument/2006/relationships/handoutMaster" Target="handoutMasters/handoutMaster1.xml"/><Relationship Id="rId4" Type="http://schemas.openxmlformats.org/officeDocument/2006/relationships/slide" Target="slides/slide1.xml"/><Relationship Id="rId9" Type="http://schemas.openxmlformats.org/officeDocument/2006/relationships/slide" Target="slides/slide6.xml"/><Relationship Id="rId14" Type="http://schemas.openxmlformats.org/officeDocument/2006/relationships/slide" Target="slides/slide11.xml"/><Relationship Id="rId22" Type="http://schemas.openxmlformats.org/officeDocument/2006/relationships/slide" Target="slides/slide19.xml"/><Relationship Id="rId27" Type="http://schemas.openxmlformats.org/officeDocument/2006/relationships/slide" Target="slides/slide24.xml"/><Relationship Id="rId30" Type="http://schemas.openxmlformats.org/officeDocument/2006/relationships/slide" Target="slides/slide27.xml"/><Relationship Id="rId35" Type="http://schemas.openxmlformats.org/officeDocument/2006/relationships/slide" Target="slides/slide32.xml"/><Relationship Id="rId43" Type="http://schemas.openxmlformats.org/officeDocument/2006/relationships/slide" Target="slides/slide40.xml"/><Relationship Id="rId48" Type="http://schemas.openxmlformats.org/officeDocument/2006/relationships/slide" Target="slides/slide45.xml"/><Relationship Id="rId56" Type="http://schemas.openxmlformats.org/officeDocument/2006/relationships/tableStyles" Target="tableStyles.xml"/><Relationship Id="rId8" Type="http://schemas.openxmlformats.org/officeDocument/2006/relationships/slide" Target="slides/slide5.xml"/><Relationship Id="rId51" Type="http://schemas.openxmlformats.org/officeDocument/2006/relationships/slide" Target="slides/slide48.xml"/><Relationship Id="rId3" Type="http://schemas.openxmlformats.org/officeDocument/2006/relationships/slideMaster" Target="slideMasters/slideMaster3.xml"/></Relationships>
</file>

<file path=ppt/charts/_rels/chart1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Worksheet.xlsx"/></Relationships>
</file>

<file path=ppt/charts/chart1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0"/>
    <c:plotArea>
      <c:layout/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Series 1</c:v>
                </c:pt>
              </c:strCache>
            </c:strRef>
          </c:tx>
          <c:spPr>
            <a:ln w="19050">
              <a:solidFill>
                <a:schemeClr val="accent2"/>
              </a:solidFill>
            </a:ln>
          </c:spPr>
          <c:marker>
            <c:symbol val="circle"/>
            <c:size val="5"/>
            <c:spPr>
              <a:solidFill>
                <a:schemeClr val="accent2"/>
              </a:solidFill>
              <a:ln>
                <a:noFill/>
              </a:ln>
            </c:spPr>
          </c:marker>
          <c:cat>
            <c:strRef>
              <c:f>Sheet1!$A$2:$A$8</c:f>
              <c:strCache>
                <c:ptCount val="7"/>
                <c:pt idx="0">
                  <c:v>Item 1</c:v>
                </c:pt>
                <c:pt idx="1">
                  <c:v>Item 2</c:v>
                </c:pt>
                <c:pt idx="2">
                  <c:v>Item 3</c:v>
                </c:pt>
                <c:pt idx="3">
                  <c:v>Item 4</c:v>
                </c:pt>
                <c:pt idx="4">
                  <c:v>Item 5</c:v>
                </c:pt>
                <c:pt idx="5">
                  <c:v>Item 6</c:v>
                </c:pt>
                <c:pt idx="6">
                  <c:v>Item 7</c:v>
                </c:pt>
              </c:strCache>
            </c:strRef>
          </c:cat>
          <c:val>
            <c:numRef>
              <c:f>Sheet1!$B$2:$B$8</c:f>
              <c:numCache>
                <c:formatCode>General</c:formatCode>
                <c:ptCount val="7"/>
                <c:pt idx="0">
                  <c:v>4300</c:v>
                </c:pt>
                <c:pt idx="1">
                  <c:v>3700</c:v>
                </c:pt>
                <c:pt idx="2">
                  <c:v>5050</c:v>
                </c:pt>
                <c:pt idx="3">
                  <c:v>3500</c:v>
                </c:pt>
                <c:pt idx="4">
                  <c:v>4500</c:v>
                </c:pt>
                <c:pt idx="5">
                  <c:v>6700</c:v>
                </c:pt>
                <c:pt idx="6">
                  <c:v>3600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BF09-4D82-AB45-6A8BA9F543EA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Series 2</c:v>
                </c:pt>
              </c:strCache>
            </c:strRef>
          </c:tx>
          <c:spPr>
            <a:ln w="19050">
              <a:solidFill>
                <a:schemeClr val="accent1"/>
              </a:solidFill>
            </a:ln>
          </c:spPr>
          <c:marker>
            <c:symbol val="circle"/>
            <c:size val="5"/>
            <c:spPr>
              <a:solidFill>
                <a:schemeClr val="accent1"/>
              </a:solidFill>
              <a:ln>
                <a:noFill/>
              </a:ln>
            </c:spPr>
          </c:marker>
          <c:cat>
            <c:strRef>
              <c:f>Sheet1!$A$2:$A$8</c:f>
              <c:strCache>
                <c:ptCount val="7"/>
                <c:pt idx="0">
                  <c:v>Item 1</c:v>
                </c:pt>
                <c:pt idx="1">
                  <c:v>Item 2</c:v>
                </c:pt>
                <c:pt idx="2">
                  <c:v>Item 3</c:v>
                </c:pt>
                <c:pt idx="3">
                  <c:v>Item 4</c:v>
                </c:pt>
                <c:pt idx="4">
                  <c:v>Item 5</c:v>
                </c:pt>
                <c:pt idx="5">
                  <c:v>Item 6</c:v>
                </c:pt>
                <c:pt idx="6">
                  <c:v>Item 7</c:v>
                </c:pt>
              </c:strCache>
            </c:strRef>
          </c:cat>
          <c:val>
            <c:numRef>
              <c:f>Sheet1!$C$2:$C$8</c:f>
              <c:numCache>
                <c:formatCode>General</c:formatCode>
                <c:ptCount val="7"/>
                <c:pt idx="0">
                  <c:v>2400</c:v>
                </c:pt>
                <c:pt idx="1">
                  <c:v>4400</c:v>
                </c:pt>
                <c:pt idx="2">
                  <c:v>1800</c:v>
                </c:pt>
                <c:pt idx="3">
                  <c:v>2800</c:v>
                </c:pt>
                <c:pt idx="4">
                  <c:v>6700</c:v>
                </c:pt>
                <c:pt idx="5">
                  <c:v>5900</c:v>
                </c:pt>
                <c:pt idx="6">
                  <c:v>7700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BF09-4D82-AB45-6A8BA9F543EA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Series 3</c:v>
                </c:pt>
              </c:strCache>
            </c:strRef>
          </c:tx>
          <c:spPr>
            <a:ln w="19050">
              <a:solidFill>
                <a:schemeClr val="accent3"/>
              </a:solidFill>
            </a:ln>
          </c:spPr>
          <c:marker>
            <c:symbol val="circle"/>
            <c:size val="5"/>
            <c:spPr>
              <a:solidFill>
                <a:schemeClr val="accent3"/>
              </a:solidFill>
              <a:ln>
                <a:noFill/>
              </a:ln>
            </c:spPr>
          </c:marker>
          <c:cat>
            <c:strRef>
              <c:f>Sheet1!$A$2:$A$8</c:f>
              <c:strCache>
                <c:ptCount val="7"/>
                <c:pt idx="0">
                  <c:v>Item 1</c:v>
                </c:pt>
                <c:pt idx="1">
                  <c:v>Item 2</c:v>
                </c:pt>
                <c:pt idx="2">
                  <c:v>Item 3</c:v>
                </c:pt>
                <c:pt idx="3">
                  <c:v>Item 4</c:v>
                </c:pt>
                <c:pt idx="4">
                  <c:v>Item 5</c:v>
                </c:pt>
                <c:pt idx="5">
                  <c:v>Item 6</c:v>
                </c:pt>
                <c:pt idx="6">
                  <c:v>Item 7</c:v>
                </c:pt>
              </c:strCache>
            </c:strRef>
          </c:cat>
          <c:val>
            <c:numRef>
              <c:f>Sheet1!$D$2:$D$8</c:f>
              <c:numCache>
                <c:formatCode>General</c:formatCode>
                <c:ptCount val="7"/>
                <c:pt idx="0">
                  <c:v>2300</c:v>
                </c:pt>
                <c:pt idx="1">
                  <c:v>3500</c:v>
                </c:pt>
                <c:pt idx="2">
                  <c:v>3007</c:v>
                </c:pt>
                <c:pt idx="3">
                  <c:v>5200</c:v>
                </c:pt>
                <c:pt idx="4">
                  <c:v>3400</c:v>
                </c:pt>
                <c:pt idx="5">
                  <c:v>3500</c:v>
                </c:pt>
                <c:pt idx="6">
                  <c:v>6400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2-BF09-4D82-AB45-6A8BA9F543EA}"/>
            </c:ext>
          </c:extLst>
        </c:ser>
        <c:ser>
          <c:idx val="3"/>
          <c:order val="3"/>
          <c:tx>
            <c:strRef>
              <c:f>Sheet1!$E$1</c:f>
              <c:strCache>
                <c:ptCount val="1"/>
                <c:pt idx="0">
                  <c:v>Series 4</c:v>
                </c:pt>
              </c:strCache>
            </c:strRef>
          </c:tx>
          <c:spPr>
            <a:ln w="19050">
              <a:solidFill>
                <a:schemeClr val="accent4"/>
              </a:solidFill>
            </a:ln>
          </c:spPr>
          <c:marker>
            <c:symbol val="circle"/>
            <c:size val="5"/>
            <c:spPr>
              <a:solidFill>
                <a:schemeClr val="accent4"/>
              </a:solidFill>
              <a:ln>
                <a:noFill/>
              </a:ln>
            </c:spPr>
          </c:marker>
          <c:cat>
            <c:strRef>
              <c:f>Sheet1!$A$2:$A$8</c:f>
              <c:strCache>
                <c:ptCount val="7"/>
                <c:pt idx="0">
                  <c:v>Item 1</c:v>
                </c:pt>
                <c:pt idx="1">
                  <c:v>Item 2</c:v>
                </c:pt>
                <c:pt idx="2">
                  <c:v>Item 3</c:v>
                </c:pt>
                <c:pt idx="3">
                  <c:v>Item 4</c:v>
                </c:pt>
                <c:pt idx="4">
                  <c:v>Item 5</c:v>
                </c:pt>
                <c:pt idx="5">
                  <c:v>Item 6</c:v>
                </c:pt>
                <c:pt idx="6">
                  <c:v>Item 7</c:v>
                </c:pt>
              </c:strCache>
            </c:strRef>
          </c:cat>
          <c:val>
            <c:numRef>
              <c:f>Sheet1!$E$2:$E$8</c:f>
              <c:numCache>
                <c:formatCode>General</c:formatCode>
                <c:ptCount val="7"/>
                <c:pt idx="0">
                  <c:v>5500</c:v>
                </c:pt>
                <c:pt idx="1">
                  <c:v>8200</c:v>
                </c:pt>
                <c:pt idx="2">
                  <c:v>6700</c:v>
                </c:pt>
                <c:pt idx="3">
                  <c:v>7800</c:v>
                </c:pt>
                <c:pt idx="4">
                  <c:v>5500</c:v>
                </c:pt>
                <c:pt idx="5">
                  <c:v>9000</c:v>
                </c:pt>
                <c:pt idx="6">
                  <c:v>9500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3-BF09-4D82-AB45-6A8BA9F543EA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550931840"/>
        <c:axId val="552397824"/>
      </c:lineChart>
      <c:catAx>
        <c:axId val="550931840"/>
        <c:scaling>
          <c:orientation val="minMax"/>
        </c:scaling>
        <c:delete val="0"/>
        <c:axPos val="b"/>
        <c:numFmt formatCode="General" sourceLinked="0"/>
        <c:majorTickMark val="out"/>
        <c:minorTickMark val="none"/>
        <c:tickLblPos val="nextTo"/>
        <c:txPr>
          <a:bodyPr/>
          <a:lstStyle/>
          <a:p>
            <a:pPr>
              <a:defRPr sz="1000">
                <a:solidFill>
                  <a:schemeClr val="tx1">
                    <a:lumMod val="75000"/>
                    <a:lumOff val="25000"/>
                  </a:schemeClr>
                </a:solidFill>
              </a:defRPr>
            </a:pPr>
            <a:endParaRPr lang="ko-KR"/>
          </a:p>
        </c:txPr>
        <c:crossAx val="552397824"/>
        <c:crosses val="autoZero"/>
        <c:auto val="1"/>
        <c:lblAlgn val="ctr"/>
        <c:lblOffset val="100"/>
        <c:noMultiLvlLbl val="0"/>
      </c:catAx>
      <c:valAx>
        <c:axId val="552397824"/>
        <c:scaling>
          <c:orientation val="minMax"/>
        </c:scaling>
        <c:delete val="0"/>
        <c:axPos val="l"/>
        <c:majorGridlines>
          <c:spPr>
            <a:ln>
              <a:solidFill>
                <a:schemeClr val="bg1">
                  <a:lumMod val="85000"/>
                </a:schemeClr>
              </a:solidFill>
              <a:prstDash val="dash"/>
            </a:ln>
          </c:spPr>
        </c:majorGridlines>
        <c:numFmt formatCode="General" sourceLinked="1"/>
        <c:majorTickMark val="out"/>
        <c:minorTickMark val="none"/>
        <c:tickLblPos val="nextTo"/>
        <c:txPr>
          <a:bodyPr/>
          <a:lstStyle/>
          <a:p>
            <a:pPr>
              <a:defRPr sz="1000">
                <a:solidFill>
                  <a:schemeClr val="tx1">
                    <a:lumMod val="75000"/>
                    <a:lumOff val="25000"/>
                  </a:schemeClr>
                </a:solidFill>
              </a:defRPr>
            </a:pPr>
            <a:endParaRPr lang="ko-KR"/>
          </a:p>
        </c:txPr>
        <c:crossAx val="550931840"/>
        <c:crosses val="autoZero"/>
        <c:crossBetween val="between"/>
      </c:valAx>
    </c:plotArea>
    <c:plotVisOnly val="1"/>
    <c:dispBlanksAs val="gap"/>
    <c:showDLblsOverMax val="0"/>
  </c:chart>
  <c:txPr>
    <a:bodyPr/>
    <a:lstStyle/>
    <a:p>
      <a:pPr>
        <a:defRPr sz="1800"/>
      </a:pPr>
      <a:endParaRPr lang="ko-KR"/>
    </a:p>
  </c:txPr>
  <c:externalData r:id="rId1">
    <c:autoUpdate val="0"/>
  </c:externalData>
</c:chartSpace>
</file>

<file path=ppt/handoutMasters/_rels/handout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4.xml"/></Relationships>
</file>

<file path=ppt/handoutMasters/handoutMaster1.xml><?xml version="1.0" encoding="utf-8"?>
<p:handout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Header Placeholder 1">
            <a:extLst>
              <a:ext uri="{FF2B5EF4-FFF2-40B4-BE49-F238E27FC236}">
                <a16:creationId xmlns:a16="http://schemas.microsoft.com/office/drawing/2014/main" id="{C7D239DE-5B87-4584-A2CB-2F80BA75F866}"/>
              </a:ext>
            </a:extLst>
          </p:cNvPr>
          <p:cNvSpPr>
            <a:spLocks noGrp="1"/>
          </p:cNvSpPr>
          <p:nvPr>
            <p:ph type="hdr" sz="quarter"/>
          </p:nvPr>
        </p:nvSpPr>
        <p:spPr>
          <a:xfrm>
            <a:off x="0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>
              <a:defRPr sz="1200"/>
            </a:lvl1pPr>
          </a:lstStyle>
          <a:p>
            <a:endParaRPr lang="en-US"/>
          </a:p>
        </p:txBody>
      </p:sp>
      <p:sp>
        <p:nvSpPr>
          <p:cNvPr id="3" name="Date Placeholder 2">
            <a:extLst>
              <a:ext uri="{FF2B5EF4-FFF2-40B4-BE49-F238E27FC236}">
                <a16:creationId xmlns:a16="http://schemas.microsoft.com/office/drawing/2014/main" id="{DD7D34A6-5143-421A-9256-84C76A56A7DB}"/>
              </a:ext>
            </a:extLst>
          </p:cNvPr>
          <p:cNvSpPr>
            <a:spLocks noGrp="1"/>
          </p:cNvSpPr>
          <p:nvPr>
            <p:ph type="dt" sz="quarter" idx="1"/>
          </p:nvPr>
        </p:nvSpPr>
        <p:spPr>
          <a:xfrm>
            <a:off x="3884613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r">
              <a:defRPr sz="1200"/>
            </a:lvl1pPr>
          </a:lstStyle>
          <a:p>
            <a:fld id="{0795ABA4-C065-4865-B736-7D3D66BB7BD3}" type="datetimeFigureOut">
              <a:rPr lang="en-US" smtClean="0"/>
              <a:t>2/13/2019</a:t>
            </a:fld>
            <a:endParaRPr lang="en-US"/>
          </a:p>
        </p:txBody>
      </p:sp>
      <p:sp>
        <p:nvSpPr>
          <p:cNvPr id="4" name="Footer Placeholder 3">
            <a:extLst>
              <a:ext uri="{FF2B5EF4-FFF2-40B4-BE49-F238E27FC236}">
                <a16:creationId xmlns:a16="http://schemas.microsoft.com/office/drawing/2014/main" id="{1E7CF214-9A81-4A9C-90A0-12798371215A}"/>
              </a:ext>
            </a:extLst>
          </p:cNvPr>
          <p:cNvSpPr>
            <a:spLocks noGrp="1"/>
          </p:cNvSpPr>
          <p:nvPr>
            <p:ph type="ftr" sz="quarter" idx="2"/>
          </p:nvPr>
        </p:nvSpPr>
        <p:spPr>
          <a:xfrm>
            <a:off x="0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l">
              <a:defRPr sz="1200"/>
            </a:lvl1pPr>
          </a:lstStyle>
          <a:p>
            <a:endParaRPr lang="en-US"/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09D901DE-2022-4064-8E5F-F3F0F8C0EE3E}"/>
              </a:ext>
            </a:extLst>
          </p:cNvPr>
          <p:cNvSpPr>
            <a:spLocks noGrp="1"/>
          </p:cNvSpPr>
          <p:nvPr>
            <p:ph type="sldNum" sz="quarter" idx="3"/>
          </p:nvPr>
        </p:nvSpPr>
        <p:spPr>
          <a:xfrm>
            <a:off x="3884613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r">
              <a:defRPr sz="1200"/>
            </a:lvl1pPr>
          </a:lstStyle>
          <a:p>
            <a:fld id="{9B9600F3-AEE5-4D79-B3C5-0F7FEA04ADF8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043948202"/>
      </p:ext>
    </p:extLst>
  </p:cSld>
  <p:clrMap bg1="lt1" tx1="dk1" bg2="lt2" tx2="dk2" accent1="accent1" accent2="accent2" accent3="accent3" accent4="accent4" accent5="accent5" accent6="accent6" hlink="hlink" folHlink="folHlink"/>
</p:handoutMaster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0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jpg"/><Relationship Id="rId1" Type="http://schemas.openxmlformats.org/officeDocument/2006/relationships/slideMaster" Target="../slideMasters/slideMaster2.xml"/></Relationships>
</file>

<file path=ppt/slideLayouts/_rels/slideLayout2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over slide layout">
    <p:bg>
      <p:bgPr>
        <a:gradFill>
          <a:gsLst>
            <a:gs pos="0">
              <a:schemeClr val="accent2">
                <a:lumMod val="20000"/>
                <a:lumOff val="80000"/>
              </a:schemeClr>
            </a:gs>
            <a:gs pos="40000">
              <a:schemeClr val="accent2"/>
            </a:gs>
            <a:gs pos="70000">
              <a:schemeClr val="accent2">
                <a:lumMod val="60000"/>
                <a:lumOff val="40000"/>
              </a:schemeClr>
            </a:gs>
            <a:gs pos="100000">
              <a:schemeClr val="accent2">
                <a:lumMod val="20000"/>
                <a:lumOff val="80000"/>
              </a:schemeClr>
            </a:gs>
          </a:gsLst>
          <a:lin ang="5400000" scaled="1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1054863222"/>
      </p:ext>
    </p:extLst>
  </p:cSld>
  <p:clrMapOvr>
    <a:masterClrMapping/>
  </p:clrMapOvr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4_Contents slide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Freeform: Shape 2">
            <a:extLst>
              <a:ext uri="{FF2B5EF4-FFF2-40B4-BE49-F238E27FC236}">
                <a16:creationId xmlns:a16="http://schemas.microsoft.com/office/drawing/2014/main" id="{DCA10AF6-AE9F-480B-B8DE-0048AEEC8A32}"/>
              </a:ext>
            </a:extLst>
          </p:cNvPr>
          <p:cNvSpPr/>
          <p:nvPr userDrawn="1"/>
        </p:nvSpPr>
        <p:spPr>
          <a:xfrm>
            <a:off x="4765528" y="0"/>
            <a:ext cx="6337415" cy="6856506"/>
          </a:xfrm>
          <a:custGeom>
            <a:avLst/>
            <a:gdLst>
              <a:gd name="connsiteX0" fmla="*/ 2415079 w 6337415"/>
              <a:gd name="connsiteY0" fmla="*/ 0 h 6856506"/>
              <a:gd name="connsiteX1" fmla="*/ 5187972 w 6337415"/>
              <a:gd name="connsiteY1" fmla="*/ 0 h 6856506"/>
              <a:gd name="connsiteX2" fmla="*/ 6072084 w 6337415"/>
              <a:gd name="connsiteY2" fmla="*/ 513156 h 6856506"/>
              <a:gd name="connsiteX3" fmla="*/ 6337415 w 6337415"/>
              <a:gd name="connsiteY3" fmla="*/ 972315 h 6856506"/>
              <a:gd name="connsiteX4" fmla="*/ 6337415 w 6337415"/>
              <a:gd name="connsiteY4" fmla="*/ 5884192 h 6856506"/>
              <a:gd name="connsiteX5" fmla="*/ 6072084 w 6337415"/>
              <a:gd name="connsiteY5" fmla="*/ 6343350 h 6856506"/>
              <a:gd name="connsiteX6" fmla="*/ 5184883 w 6337415"/>
              <a:gd name="connsiteY6" fmla="*/ 6856506 h 6856506"/>
              <a:gd name="connsiteX7" fmla="*/ 2411986 w 6337415"/>
              <a:gd name="connsiteY7" fmla="*/ 6856506 h 6856506"/>
              <a:gd name="connsiteX8" fmla="*/ 1524785 w 6337415"/>
              <a:gd name="connsiteY8" fmla="*/ 6343350 h 6856506"/>
              <a:gd name="connsiteX9" fmla="*/ 136790 w 6337415"/>
              <a:gd name="connsiteY9" fmla="*/ 3941411 h 6856506"/>
              <a:gd name="connsiteX10" fmla="*/ 136790 w 6337415"/>
              <a:gd name="connsiteY10" fmla="*/ 2915099 h 6856506"/>
              <a:gd name="connsiteX11" fmla="*/ 1524785 w 6337415"/>
              <a:gd name="connsiteY11" fmla="*/ 513156 h 6856506"/>
              <a:gd name="connsiteX12" fmla="*/ 2415079 w 6337415"/>
              <a:gd name="connsiteY12" fmla="*/ 0 h 685650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</a:cxnLst>
            <a:rect l="l" t="t" r="r" b="b"/>
            <a:pathLst>
              <a:path w="6337415" h="6856506">
                <a:moveTo>
                  <a:pt x="2415079" y="0"/>
                </a:moveTo>
                <a:lnTo>
                  <a:pt x="5187972" y="0"/>
                </a:lnTo>
                <a:cubicBezTo>
                  <a:pt x="5555839" y="0"/>
                  <a:pt x="5892789" y="194754"/>
                  <a:pt x="6072084" y="513156"/>
                </a:cubicBezTo>
                <a:lnTo>
                  <a:pt x="6337415" y="972315"/>
                </a:lnTo>
                <a:lnTo>
                  <a:pt x="6337415" y="5884192"/>
                </a:lnTo>
                <a:lnTo>
                  <a:pt x="6072084" y="6343350"/>
                </a:lnTo>
                <a:cubicBezTo>
                  <a:pt x="5889699" y="6661756"/>
                  <a:pt x="5552745" y="6856506"/>
                  <a:pt x="5184883" y="6856506"/>
                </a:cubicBezTo>
                <a:lnTo>
                  <a:pt x="2411986" y="6856506"/>
                </a:lnTo>
                <a:cubicBezTo>
                  <a:pt x="2047213" y="6856506"/>
                  <a:pt x="1707170" y="6661756"/>
                  <a:pt x="1524785" y="6343350"/>
                </a:cubicBezTo>
                <a:lnTo>
                  <a:pt x="136790" y="3941411"/>
                </a:lnTo>
                <a:cubicBezTo>
                  <a:pt x="-45596" y="3623005"/>
                  <a:pt x="-45596" y="3233501"/>
                  <a:pt x="136790" y="2915099"/>
                </a:cubicBezTo>
                <a:lnTo>
                  <a:pt x="1524785" y="513156"/>
                </a:lnTo>
                <a:cubicBezTo>
                  <a:pt x="1707170" y="194754"/>
                  <a:pt x="2047213" y="0"/>
                  <a:pt x="2415079" y="0"/>
                </a:cubicBezTo>
                <a:close/>
              </a:path>
            </a:pathLst>
          </a:custGeom>
          <a:gradFill flip="none" rotWithShape="1">
            <a:gsLst>
              <a:gs pos="0">
                <a:schemeClr val="bg1">
                  <a:lumMod val="85000"/>
                </a:schemeClr>
              </a:gs>
              <a:gs pos="100000">
                <a:schemeClr val="bg1"/>
              </a:gs>
            </a:gsLst>
            <a:lin ang="8100000" scaled="1"/>
            <a:tileRect/>
          </a:gradFill>
          <a:ln>
            <a:gradFill flip="none" rotWithShape="1">
              <a:gsLst>
                <a:gs pos="0">
                  <a:schemeClr val="bg1"/>
                </a:gs>
                <a:gs pos="100000">
                  <a:schemeClr val="bg1">
                    <a:lumMod val="75000"/>
                  </a:schemeClr>
                </a:gs>
              </a:gsLst>
              <a:lin ang="8100000" scaled="1"/>
              <a:tileRect/>
            </a:gradFill>
          </a:ln>
          <a:effectLst>
            <a:outerShdw blurRad="127000" dist="38100" dir="8100000" algn="tr" rotWithShape="0">
              <a:prstClr val="black">
                <a:alpha val="33000"/>
              </a:prstClr>
            </a:outerShdw>
          </a:effec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 algn="ctr"/>
            <a:endParaRPr lang="en-US" sz="2701">
              <a:solidFill>
                <a:schemeClr val="tx1"/>
              </a:solidFill>
            </a:endParaRPr>
          </a:p>
        </p:txBody>
      </p:sp>
      <p:sp>
        <p:nvSpPr>
          <p:cNvPr id="4" name="Freeform: Shape 3">
            <a:extLst>
              <a:ext uri="{FF2B5EF4-FFF2-40B4-BE49-F238E27FC236}">
                <a16:creationId xmlns:a16="http://schemas.microsoft.com/office/drawing/2014/main" id="{9F1CCBC8-2DEC-4648-8372-311676E798CC}"/>
              </a:ext>
            </a:extLst>
          </p:cNvPr>
          <p:cNvSpPr/>
          <p:nvPr userDrawn="1"/>
        </p:nvSpPr>
        <p:spPr>
          <a:xfrm>
            <a:off x="5085740" y="0"/>
            <a:ext cx="6017203" cy="6856506"/>
          </a:xfrm>
          <a:custGeom>
            <a:avLst/>
            <a:gdLst>
              <a:gd name="connsiteX0" fmla="*/ 2415079 w 6017203"/>
              <a:gd name="connsiteY0" fmla="*/ 0 h 6856506"/>
              <a:gd name="connsiteX1" fmla="*/ 5187972 w 6017203"/>
              <a:gd name="connsiteY1" fmla="*/ 0 h 6856506"/>
              <a:gd name="connsiteX2" fmla="*/ 5997706 w 6017203"/>
              <a:gd name="connsiteY2" fmla="*/ 399690 h 6856506"/>
              <a:gd name="connsiteX3" fmla="*/ 6017203 w 6017203"/>
              <a:gd name="connsiteY3" fmla="*/ 429434 h 6856506"/>
              <a:gd name="connsiteX4" fmla="*/ 6017203 w 6017203"/>
              <a:gd name="connsiteY4" fmla="*/ 6425941 h 6856506"/>
              <a:gd name="connsiteX5" fmla="*/ 5996686 w 6017203"/>
              <a:gd name="connsiteY5" fmla="*/ 6456817 h 6856506"/>
              <a:gd name="connsiteX6" fmla="*/ 5184883 w 6017203"/>
              <a:gd name="connsiteY6" fmla="*/ 6856506 h 6856506"/>
              <a:gd name="connsiteX7" fmla="*/ 2411986 w 6017203"/>
              <a:gd name="connsiteY7" fmla="*/ 6856506 h 6856506"/>
              <a:gd name="connsiteX8" fmla="*/ 1524785 w 6017203"/>
              <a:gd name="connsiteY8" fmla="*/ 6343350 h 6856506"/>
              <a:gd name="connsiteX9" fmla="*/ 136790 w 6017203"/>
              <a:gd name="connsiteY9" fmla="*/ 3941411 h 6856506"/>
              <a:gd name="connsiteX10" fmla="*/ 136790 w 6017203"/>
              <a:gd name="connsiteY10" fmla="*/ 2915099 h 6856506"/>
              <a:gd name="connsiteX11" fmla="*/ 1524785 w 6017203"/>
              <a:gd name="connsiteY11" fmla="*/ 513156 h 6856506"/>
              <a:gd name="connsiteX12" fmla="*/ 2415079 w 6017203"/>
              <a:gd name="connsiteY12" fmla="*/ 0 h 685650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</a:cxnLst>
            <a:rect l="l" t="t" r="r" b="b"/>
            <a:pathLst>
              <a:path w="6017203" h="6856506">
                <a:moveTo>
                  <a:pt x="2415079" y="0"/>
                </a:moveTo>
                <a:lnTo>
                  <a:pt x="5187972" y="0"/>
                </a:lnTo>
                <a:cubicBezTo>
                  <a:pt x="5509856" y="0"/>
                  <a:pt x="5808068" y="149109"/>
                  <a:pt x="5997706" y="399690"/>
                </a:cubicBezTo>
                <a:lnTo>
                  <a:pt x="6017203" y="429434"/>
                </a:lnTo>
                <a:lnTo>
                  <a:pt x="6017203" y="6425941"/>
                </a:lnTo>
                <a:lnTo>
                  <a:pt x="5996686" y="6456817"/>
                </a:lnTo>
                <a:cubicBezTo>
                  <a:pt x="5804978" y="6707401"/>
                  <a:pt x="5506762" y="6856506"/>
                  <a:pt x="5184883" y="6856506"/>
                </a:cubicBezTo>
                <a:lnTo>
                  <a:pt x="2411986" y="6856506"/>
                </a:lnTo>
                <a:cubicBezTo>
                  <a:pt x="2047213" y="6856506"/>
                  <a:pt x="1707170" y="6661756"/>
                  <a:pt x="1524785" y="6343350"/>
                </a:cubicBezTo>
                <a:lnTo>
                  <a:pt x="136790" y="3941411"/>
                </a:lnTo>
                <a:cubicBezTo>
                  <a:pt x="-45596" y="3623005"/>
                  <a:pt x="-45596" y="3233501"/>
                  <a:pt x="136790" y="2915099"/>
                </a:cubicBezTo>
                <a:lnTo>
                  <a:pt x="1524785" y="513156"/>
                </a:lnTo>
                <a:cubicBezTo>
                  <a:pt x="1707170" y="194754"/>
                  <a:pt x="2047213" y="0"/>
                  <a:pt x="2415079" y="0"/>
                </a:cubicBezTo>
                <a:close/>
              </a:path>
            </a:pathLst>
          </a:custGeom>
          <a:solidFill>
            <a:schemeClr val="accent2"/>
          </a:solidFill>
          <a:ln>
            <a:gradFill flip="none" rotWithShape="1">
              <a:gsLst>
                <a:gs pos="0">
                  <a:schemeClr val="bg1"/>
                </a:gs>
                <a:gs pos="100000">
                  <a:schemeClr val="bg1">
                    <a:lumMod val="75000"/>
                  </a:schemeClr>
                </a:gs>
              </a:gsLst>
              <a:lin ang="8100000" scaled="1"/>
              <a:tileRect/>
            </a:gradFill>
          </a:ln>
          <a:effectLst>
            <a:outerShdw blurRad="127000" dist="38100" dir="8100000" algn="tr" rotWithShape="0">
              <a:prstClr val="black">
                <a:alpha val="33000"/>
              </a:prstClr>
            </a:outerShdw>
          </a:effec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 algn="ctr"/>
            <a:endParaRPr lang="en-US" sz="2701">
              <a:solidFill>
                <a:schemeClr val="tx1"/>
              </a:solidFill>
            </a:endParaRPr>
          </a:p>
        </p:txBody>
      </p:sp>
      <p:sp>
        <p:nvSpPr>
          <p:cNvPr id="62" name="Picture Placeholder 61">
            <a:extLst>
              <a:ext uri="{FF2B5EF4-FFF2-40B4-BE49-F238E27FC236}">
                <a16:creationId xmlns:a16="http://schemas.microsoft.com/office/drawing/2014/main" id="{E7A5EAFD-E3F5-4EE4-BEE8-EDCA0F3D20A8}"/>
              </a:ext>
            </a:extLst>
          </p:cNvPr>
          <p:cNvSpPr>
            <a:spLocks noGrp="1"/>
          </p:cNvSpPr>
          <p:nvPr>
            <p:ph type="pic" idx="1" hasCustomPrompt="1"/>
          </p:nvPr>
        </p:nvSpPr>
        <p:spPr>
          <a:xfrm>
            <a:off x="6011683" y="0"/>
            <a:ext cx="6180317" cy="6856499"/>
          </a:xfrm>
          <a:custGeom>
            <a:avLst/>
            <a:gdLst>
              <a:gd name="connsiteX0" fmla="*/ 2415079 w 6180317"/>
              <a:gd name="connsiteY0" fmla="*/ 0 h 6856499"/>
              <a:gd name="connsiteX1" fmla="*/ 6180317 w 6180317"/>
              <a:gd name="connsiteY1" fmla="*/ 1 h 6856499"/>
              <a:gd name="connsiteX2" fmla="*/ 6180317 w 6180317"/>
              <a:gd name="connsiteY2" fmla="*/ 6856499 h 6856499"/>
              <a:gd name="connsiteX3" fmla="*/ 2411986 w 6180317"/>
              <a:gd name="connsiteY3" fmla="*/ 6856498 h 6856499"/>
              <a:gd name="connsiteX4" fmla="*/ 1524785 w 6180317"/>
              <a:gd name="connsiteY4" fmla="*/ 6343343 h 6856499"/>
              <a:gd name="connsiteX5" fmla="*/ 136790 w 6180317"/>
              <a:gd name="connsiteY5" fmla="*/ 3941406 h 6856499"/>
              <a:gd name="connsiteX6" fmla="*/ 136790 w 6180317"/>
              <a:gd name="connsiteY6" fmla="*/ 2915095 h 6856499"/>
              <a:gd name="connsiteX7" fmla="*/ 1524785 w 6180317"/>
              <a:gd name="connsiteY7" fmla="*/ 513155 h 6856499"/>
              <a:gd name="connsiteX8" fmla="*/ 2415079 w 6180317"/>
              <a:gd name="connsiteY8" fmla="*/ 0 h 685649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6180317" h="6856499">
                <a:moveTo>
                  <a:pt x="2415079" y="0"/>
                </a:moveTo>
                <a:lnTo>
                  <a:pt x="6180317" y="1"/>
                </a:lnTo>
                <a:lnTo>
                  <a:pt x="6180317" y="6856499"/>
                </a:lnTo>
                <a:lnTo>
                  <a:pt x="2411986" y="6856498"/>
                </a:lnTo>
                <a:cubicBezTo>
                  <a:pt x="2047213" y="6856498"/>
                  <a:pt x="1707170" y="6661748"/>
                  <a:pt x="1524785" y="6343343"/>
                </a:cubicBezTo>
                <a:lnTo>
                  <a:pt x="136790" y="3941406"/>
                </a:lnTo>
                <a:cubicBezTo>
                  <a:pt x="-45596" y="3623001"/>
                  <a:pt x="-45596" y="3233498"/>
                  <a:pt x="136790" y="2915095"/>
                </a:cubicBezTo>
                <a:lnTo>
                  <a:pt x="1524785" y="513155"/>
                </a:lnTo>
                <a:cubicBezTo>
                  <a:pt x="1707170" y="194753"/>
                  <a:pt x="2047213" y="0"/>
                  <a:pt x="2415079" y="0"/>
                </a:cubicBezTo>
                <a:close/>
              </a:path>
            </a:pathLst>
          </a:custGeom>
          <a:gradFill flip="none" rotWithShape="1">
            <a:gsLst>
              <a:gs pos="0">
                <a:schemeClr val="bg1">
                  <a:lumMod val="85000"/>
                </a:schemeClr>
              </a:gs>
              <a:gs pos="100000">
                <a:schemeClr val="bg1"/>
              </a:gs>
            </a:gsLst>
            <a:lin ang="8100000" scaled="1"/>
            <a:tileRect/>
          </a:gradFill>
          <a:ln>
            <a:gradFill flip="none" rotWithShape="1">
              <a:gsLst>
                <a:gs pos="0">
                  <a:schemeClr val="bg1"/>
                </a:gs>
                <a:gs pos="100000">
                  <a:schemeClr val="bg1">
                    <a:lumMod val="75000"/>
                  </a:schemeClr>
                </a:gs>
              </a:gsLst>
              <a:lin ang="8100000" scaled="1"/>
              <a:tileRect/>
            </a:gradFill>
          </a:ln>
          <a:effectLst>
            <a:outerShdw blurRad="127000" dist="38100" dir="8100000" algn="tr" rotWithShape="0">
              <a:prstClr val="black">
                <a:alpha val="33000"/>
              </a:prstClr>
            </a:outerShdw>
          </a:effectLst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  <a:noAutofit/>
          </a:bodyPr>
          <a:lstStyle>
            <a:lvl1pPr marL="0" indent="0" algn="ctr">
              <a:buNone/>
              <a:defRPr lang="ko-KR" altLang="en-US" sz="2701" dirty="0"/>
            </a:lvl1pPr>
          </a:lstStyle>
          <a:p>
            <a:pPr marL="0" lvl="0" algn="ctr"/>
            <a:r>
              <a:rPr lang="en-US" altLang="ko-KR" dirty="0"/>
              <a:t>Your Picture Here and</a:t>
            </a:r>
            <a:r>
              <a:rPr lang="ko-KR" altLang="en-US" dirty="0"/>
              <a:t> </a:t>
            </a:r>
            <a:r>
              <a:rPr lang="en-US" altLang="ko-KR" dirty="0"/>
              <a:t>Send to Back</a:t>
            </a:r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1076954616"/>
      </p:ext>
    </p:extLst>
  </p:cSld>
  <p:clrMapOvr>
    <a:masterClrMapping/>
  </p:clrMapOvr>
  <p:extLst mod="1">
    <p:ext uri="{DCECCB84-F9BA-43D5-87BE-67443E8EF086}">
      <p15:sldGuideLst xmlns:p15="http://schemas.microsoft.com/office/powerpoint/2012/main">
        <p15:guide id="1" orient="horz" pos="2160" userDrawn="1">
          <p15:clr>
            <a:srgbClr val="FBAE40"/>
          </p15:clr>
        </p15:guide>
        <p15:guide id="2" pos="3840" userDrawn="1">
          <p15:clr>
            <a:srgbClr val="FBAE40"/>
          </p15:clr>
        </p15:guide>
      </p15:sldGuideLst>
    </p:ext>
  </p:extLst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5_Contents slide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>
            <a:extLst>
              <a:ext uri="{FF2B5EF4-FFF2-40B4-BE49-F238E27FC236}">
                <a16:creationId xmlns:a16="http://schemas.microsoft.com/office/drawing/2014/main" id="{BE4C200A-24A8-43AD-A980-E284C50657FD}"/>
              </a:ext>
            </a:extLst>
          </p:cNvPr>
          <p:cNvSpPr>
            <a:spLocks noGrp="1"/>
          </p:cNvSpPr>
          <p:nvPr>
            <p:ph type="pic" idx="1" hasCustomPrompt="1"/>
          </p:nvPr>
        </p:nvSpPr>
        <p:spPr>
          <a:xfrm>
            <a:off x="0" y="0"/>
            <a:ext cx="6113634" cy="6858000"/>
          </a:xfrm>
          <a:custGeom>
            <a:avLst/>
            <a:gdLst>
              <a:gd name="connsiteX0" fmla="*/ 0 w 3658111"/>
              <a:gd name="connsiteY0" fmla="*/ 0 h 6858000"/>
              <a:gd name="connsiteX1" fmla="*/ 3658111 w 3658111"/>
              <a:gd name="connsiteY1" fmla="*/ 0 h 6858000"/>
              <a:gd name="connsiteX2" fmla="*/ 3658111 w 3658111"/>
              <a:gd name="connsiteY2" fmla="*/ 6858000 h 6858000"/>
              <a:gd name="connsiteX3" fmla="*/ 0 w 3658111"/>
              <a:gd name="connsiteY3" fmla="*/ 6858000 h 6858000"/>
              <a:gd name="connsiteX4" fmla="*/ 0 w 3658111"/>
              <a:gd name="connsiteY4" fmla="*/ 0 h 6858000"/>
              <a:gd name="connsiteX0" fmla="*/ 0 w 6113634"/>
              <a:gd name="connsiteY0" fmla="*/ 0 h 6878548"/>
              <a:gd name="connsiteX1" fmla="*/ 3658111 w 6113634"/>
              <a:gd name="connsiteY1" fmla="*/ 0 h 6878548"/>
              <a:gd name="connsiteX2" fmla="*/ 6113634 w 6113634"/>
              <a:gd name="connsiteY2" fmla="*/ 6878548 h 6878548"/>
              <a:gd name="connsiteX3" fmla="*/ 0 w 6113634"/>
              <a:gd name="connsiteY3" fmla="*/ 6858000 h 6878548"/>
              <a:gd name="connsiteX4" fmla="*/ 0 w 6113634"/>
              <a:gd name="connsiteY4" fmla="*/ 0 h 687854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6113634" h="6878548">
                <a:moveTo>
                  <a:pt x="0" y="0"/>
                </a:moveTo>
                <a:lnTo>
                  <a:pt x="3658111" y="0"/>
                </a:lnTo>
                <a:lnTo>
                  <a:pt x="6113634" y="6878548"/>
                </a:lnTo>
                <a:lnTo>
                  <a:pt x="0" y="6858000"/>
                </a:lnTo>
                <a:lnTo>
                  <a:pt x="0" y="0"/>
                </a:lnTo>
                <a:close/>
              </a:path>
            </a:pathLst>
          </a:custGeom>
          <a:solidFill>
            <a:schemeClr val="bg1">
              <a:lumMod val="95000"/>
            </a:schemeClr>
          </a:solidFill>
          <a:ln w="50800">
            <a:noFill/>
          </a:ln>
          <a:effectLst>
            <a:outerShdw blurRad="50800" dist="38100" algn="l" rotWithShape="0">
              <a:prstClr val="black">
                <a:alpha val="40000"/>
              </a:prstClr>
            </a:outerShdw>
          </a:effectLst>
        </p:spPr>
        <p:txBody>
          <a:bodyPr wrap="square" anchor="ctr">
            <a:noAutofit/>
          </a:bodyPr>
          <a:lstStyle>
            <a:lvl1pPr marL="0" indent="0" algn="ctr">
              <a:buNone/>
              <a:defRPr sz="1200" baseline="0">
                <a:latin typeface="Arial" pitchFamily="34" charset="0"/>
                <a:cs typeface="Arial" pitchFamily="34" charset="0"/>
              </a:defRPr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r>
              <a:rPr lang="en-US" altLang="ko-KR" dirty="0"/>
              <a:t>Your Picture Here and Send to Back</a:t>
            </a:r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2673768140"/>
      </p:ext>
    </p:extLst>
  </p:cSld>
  <p:clrMapOvr>
    <a:masterClrMapping/>
  </p:clrMapOvr>
</p:sldLayout>
</file>

<file path=ppt/slideLayouts/slideLayout1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6_Contents slide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" name="Picture Placeholder 12">
            <a:extLst>
              <a:ext uri="{FF2B5EF4-FFF2-40B4-BE49-F238E27FC236}">
                <a16:creationId xmlns:a16="http://schemas.microsoft.com/office/drawing/2014/main" id="{7D5CD35A-2A51-47DD-8590-C25AD44DBD7D}"/>
              </a:ext>
            </a:extLst>
          </p:cNvPr>
          <p:cNvSpPr>
            <a:spLocks noGrp="1"/>
          </p:cNvSpPr>
          <p:nvPr>
            <p:ph type="pic" idx="1" hasCustomPrompt="1"/>
          </p:nvPr>
        </p:nvSpPr>
        <p:spPr>
          <a:xfrm>
            <a:off x="-1" y="1"/>
            <a:ext cx="9258300" cy="5640313"/>
          </a:xfrm>
          <a:custGeom>
            <a:avLst/>
            <a:gdLst>
              <a:gd name="connsiteX0" fmla="*/ 0 w 9258300"/>
              <a:gd name="connsiteY0" fmla="*/ 0 h 5640313"/>
              <a:gd name="connsiteX1" fmla="*/ 7013091 w 9258300"/>
              <a:gd name="connsiteY1" fmla="*/ 0 h 5640313"/>
              <a:gd name="connsiteX2" fmla="*/ 7324470 w 9258300"/>
              <a:gd name="connsiteY2" fmla="*/ 37023 h 5640313"/>
              <a:gd name="connsiteX3" fmla="*/ 8868075 w 9258300"/>
              <a:gd name="connsiteY3" fmla="*/ 500361 h 5640313"/>
              <a:gd name="connsiteX4" fmla="*/ 8997708 w 9258300"/>
              <a:gd name="connsiteY4" fmla="*/ 601188 h 5640313"/>
              <a:gd name="connsiteX5" fmla="*/ 9172240 w 9258300"/>
              <a:gd name="connsiteY5" fmla="*/ 811026 h 5640313"/>
              <a:gd name="connsiteX6" fmla="*/ 9227368 w 9258300"/>
              <a:gd name="connsiteY6" fmla="*/ 921522 h 5640313"/>
              <a:gd name="connsiteX7" fmla="*/ 9258300 w 9258300"/>
              <a:gd name="connsiteY7" fmla="*/ 1095376 h 5640313"/>
              <a:gd name="connsiteX8" fmla="*/ 383700 w 9258300"/>
              <a:gd name="connsiteY8" fmla="*/ 5404804 h 5640313"/>
              <a:gd name="connsiteX9" fmla="*/ 0 w 9258300"/>
              <a:gd name="connsiteY9" fmla="*/ 5640313 h 564031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9258300" h="5640313">
                <a:moveTo>
                  <a:pt x="0" y="0"/>
                </a:moveTo>
                <a:lnTo>
                  <a:pt x="7013091" y="0"/>
                </a:lnTo>
                <a:lnTo>
                  <a:pt x="7324470" y="37023"/>
                </a:lnTo>
                <a:cubicBezTo>
                  <a:pt x="7947501" y="121817"/>
                  <a:pt x="8511930" y="266553"/>
                  <a:pt x="8868075" y="500361"/>
                </a:cubicBezTo>
                <a:lnTo>
                  <a:pt x="8997708" y="601188"/>
                </a:lnTo>
                <a:lnTo>
                  <a:pt x="9172240" y="811026"/>
                </a:lnTo>
                <a:lnTo>
                  <a:pt x="9227368" y="921522"/>
                </a:lnTo>
                <a:cubicBezTo>
                  <a:pt x="9245774" y="976549"/>
                  <a:pt x="9256316" y="1034456"/>
                  <a:pt x="9258300" y="1095376"/>
                </a:cubicBezTo>
                <a:cubicBezTo>
                  <a:pt x="9258299" y="2714776"/>
                  <a:pt x="4656211" y="2868181"/>
                  <a:pt x="383700" y="5404804"/>
                </a:cubicBezTo>
                <a:lnTo>
                  <a:pt x="0" y="5640313"/>
                </a:lnTo>
                <a:close/>
              </a:path>
            </a:pathLst>
          </a:custGeom>
          <a:solidFill>
            <a:schemeClr val="bg1">
              <a:lumMod val="95000"/>
            </a:schemeClr>
          </a:solidFill>
          <a:ln w="50800">
            <a:noFill/>
          </a:ln>
          <a:effectLst>
            <a:outerShdw blurRad="50800" dist="38100" algn="l" rotWithShape="0">
              <a:prstClr val="black">
                <a:alpha val="40000"/>
              </a:prstClr>
            </a:outerShdw>
          </a:effectLst>
        </p:spPr>
        <p:txBody>
          <a:bodyPr wrap="square" anchor="ctr">
            <a:noAutofit/>
          </a:bodyPr>
          <a:lstStyle>
            <a:lvl1pPr marL="0" indent="0" algn="ctr">
              <a:buNone/>
              <a:defRPr sz="1200" baseline="0">
                <a:latin typeface="Arial" pitchFamily="34" charset="0"/>
                <a:cs typeface="Arial" pitchFamily="34" charset="0"/>
              </a:defRPr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r>
              <a:rPr lang="en-US" altLang="ko-KR" dirty="0"/>
              <a:t>Your Picture Here and Send to Back</a:t>
            </a:r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1867001602"/>
      </p:ext>
    </p:extLst>
  </p:cSld>
  <p:clrMapOvr>
    <a:masterClrMapping/>
  </p:clrMapOvr>
</p:sldLayout>
</file>

<file path=ppt/slideLayouts/slideLayout1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7_Contents slide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그림 개체 틀 3">
            <a:extLst>
              <a:ext uri="{FF2B5EF4-FFF2-40B4-BE49-F238E27FC236}">
                <a16:creationId xmlns:a16="http://schemas.microsoft.com/office/drawing/2014/main" id="{85E82A15-1989-4CB4-94AD-099C5BEDB3EA}"/>
              </a:ext>
            </a:extLst>
          </p:cNvPr>
          <p:cNvSpPr>
            <a:spLocks noGrp="1"/>
          </p:cNvSpPr>
          <p:nvPr>
            <p:ph type="pic" idx="1" hasCustomPrompt="1"/>
          </p:nvPr>
        </p:nvSpPr>
        <p:spPr>
          <a:xfrm>
            <a:off x="5344564" y="130767"/>
            <a:ext cx="6758507" cy="6596468"/>
          </a:xfrm>
          <a:custGeom>
            <a:avLst/>
            <a:gdLst>
              <a:gd name="connsiteX0" fmla="*/ 4271471 w 6758506"/>
              <a:gd name="connsiteY0" fmla="*/ 0 h 6596467"/>
              <a:gd name="connsiteX1" fmla="*/ 4351667 w 6758506"/>
              <a:gd name="connsiteY1" fmla="*/ 113994 h 6596467"/>
              <a:gd name="connsiteX2" fmla="*/ 4275691 w 6758506"/>
              <a:gd name="connsiteY2" fmla="*/ 417977 h 6596467"/>
              <a:gd name="connsiteX3" fmla="*/ 4225042 w 6758506"/>
              <a:gd name="connsiteY3" fmla="*/ 451753 h 6596467"/>
              <a:gd name="connsiteX4" fmla="*/ 4212379 w 6758506"/>
              <a:gd name="connsiteY4" fmla="*/ 396867 h 6596467"/>
              <a:gd name="connsiteX5" fmla="*/ 4220821 w 6758506"/>
              <a:gd name="connsiteY5" fmla="*/ 337759 h 6596467"/>
              <a:gd name="connsiteX6" fmla="*/ 4106859 w 6758506"/>
              <a:gd name="connsiteY6" fmla="*/ 557302 h 6596467"/>
              <a:gd name="connsiteX7" fmla="*/ 4165949 w 6758506"/>
              <a:gd name="connsiteY7" fmla="*/ 481307 h 6596467"/>
              <a:gd name="connsiteX8" fmla="*/ 4195495 w 6758506"/>
              <a:gd name="connsiteY8" fmla="*/ 464419 h 6596467"/>
              <a:gd name="connsiteX9" fmla="*/ 4229262 w 6758506"/>
              <a:gd name="connsiteY9" fmla="*/ 493972 h 6596467"/>
              <a:gd name="connsiteX10" fmla="*/ 4208158 w 6758506"/>
              <a:gd name="connsiteY10" fmla="*/ 515083 h 6596467"/>
              <a:gd name="connsiteX11" fmla="*/ 4191275 w 6758506"/>
              <a:gd name="connsiteY11" fmla="*/ 553079 h 6596467"/>
              <a:gd name="connsiteX12" fmla="*/ 4195495 w 6758506"/>
              <a:gd name="connsiteY12" fmla="*/ 650185 h 6596467"/>
              <a:gd name="connsiteX13" fmla="*/ 4161729 w 6758506"/>
              <a:gd name="connsiteY13" fmla="*/ 667074 h 6596467"/>
              <a:gd name="connsiteX14" fmla="*/ 4140625 w 6758506"/>
              <a:gd name="connsiteY14" fmla="*/ 688184 h 6596467"/>
              <a:gd name="connsiteX15" fmla="*/ 4187055 w 6758506"/>
              <a:gd name="connsiteY15" fmla="*/ 789510 h 6596467"/>
              <a:gd name="connsiteX16" fmla="*/ 4195495 w 6758506"/>
              <a:gd name="connsiteY16" fmla="*/ 793733 h 6596467"/>
              <a:gd name="connsiteX17" fmla="*/ 4199718 w 6758506"/>
              <a:gd name="connsiteY17" fmla="*/ 747291 h 6596467"/>
              <a:gd name="connsiteX18" fmla="*/ 4220821 w 6758506"/>
              <a:gd name="connsiteY18" fmla="*/ 721960 h 6596467"/>
              <a:gd name="connsiteX19" fmla="*/ 4237705 w 6758506"/>
              <a:gd name="connsiteY19" fmla="*/ 743069 h 6596467"/>
              <a:gd name="connsiteX20" fmla="*/ 4220821 w 6758506"/>
              <a:gd name="connsiteY20" fmla="*/ 903504 h 6596467"/>
              <a:gd name="connsiteX21" fmla="*/ 4330561 w 6758506"/>
              <a:gd name="connsiteY21" fmla="*/ 810621 h 6596467"/>
              <a:gd name="connsiteX22" fmla="*/ 4339004 w 6758506"/>
              <a:gd name="connsiteY22" fmla="*/ 785290 h 6596467"/>
              <a:gd name="connsiteX23" fmla="*/ 4385434 w 6758506"/>
              <a:gd name="connsiteY23" fmla="*/ 675519 h 6596467"/>
              <a:gd name="connsiteX24" fmla="*/ 4562707 w 6758506"/>
              <a:gd name="connsiteY24" fmla="*/ 531971 h 6596467"/>
              <a:gd name="connsiteX25" fmla="*/ 4626019 w 6758506"/>
              <a:gd name="connsiteY25" fmla="*/ 548859 h 6596467"/>
              <a:gd name="connsiteX26" fmla="*/ 4672449 w 6758506"/>
              <a:gd name="connsiteY26" fmla="*/ 709292 h 6596467"/>
              <a:gd name="connsiteX27" fmla="*/ 4710435 w 6758506"/>
              <a:gd name="connsiteY27" fmla="*/ 781068 h 6596467"/>
              <a:gd name="connsiteX28" fmla="*/ 4718878 w 6758506"/>
              <a:gd name="connsiteY28" fmla="*/ 882396 h 6596467"/>
              <a:gd name="connsiteX29" fmla="*/ 4710435 w 6758506"/>
              <a:gd name="connsiteY29" fmla="*/ 962611 h 6596467"/>
              <a:gd name="connsiteX30" fmla="*/ 4799074 w 6758506"/>
              <a:gd name="connsiteY30" fmla="*/ 941503 h 6596467"/>
              <a:gd name="connsiteX31" fmla="*/ 4997451 w 6758506"/>
              <a:gd name="connsiteY31" fmla="*/ 793733 h 6596467"/>
              <a:gd name="connsiteX32" fmla="*/ 5048100 w 6758506"/>
              <a:gd name="connsiteY32" fmla="*/ 810621 h 6596467"/>
              <a:gd name="connsiteX33" fmla="*/ 5064983 w 6758506"/>
              <a:gd name="connsiteY33" fmla="*/ 835952 h 6596467"/>
              <a:gd name="connsiteX34" fmla="*/ 5073427 w 6758506"/>
              <a:gd name="connsiteY34" fmla="*/ 954169 h 6596467"/>
              <a:gd name="connsiteX35" fmla="*/ 4887711 w 6758506"/>
              <a:gd name="connsiteY35" fmla="*/ 1063940 h 6596467"/>
              <a:gd name="connsiteX36" fmla="*/ 4862385 w 6758506"/>
              <a:gd name="connsiteY36" fmla="*/ 1101939 h 6596467"/>
              <a:gd name="connsiteX37" fmla="*/ 4790631 w 6758506"/>
              <a:gd name="connsiteY37" fmla="*/ 1131492 h 6596467"/>
              <a:gd name="connsiteX38" fmla="*/ 4756865 w 6758506"/>
              <a:gd name="connsiteY38" fmla="*/ 1131492 h 6596467"/>
              <a:gd name="connsiteX39" fmla="*/ 4761085 w 6758506"/>
              <a:gd name="connsiteY39" fmla="*/ 1161046 h 6596467"/>
              <a:gd name="connsiteX40" fmla="*/ 4756865 w 6758506"/>
              <a:gd name="connsiteY40" fmla="*/ 1199045 h 6596467"/>
              <a:gd name="connsiteX41" fmla="*/ 4765305 w 6758506"/>
              <a:gd name="connsiteY41" fmla="*/ 1237041 h 6596467"/>
              <a:gd name="connsiteX42" fmla="*/ 4697772 w 6758506"/>
              <a:gd name="connsiteY42" fmla="*/ 1304593 h 6596467"/>
              <a:gd name="connsiteX43" fmla="*/ 4693552 w 6758506"/>
              <a:gd name="connsiteY43" fmla="*/ 1359480 h 6596467"/>
              <a:gd name="connsiteX44" fmla="*/ 4773748 w 6758506"/>
              <a:gd name="connsiteY44" fmla="*/ 1372146 h 6596467"/>
              <a:gd name="connsiteX45" fmla="*/ 4866607 w 6758506"/>
              <a:gd name="connsiteY45" fmla="*/ 1308816 h 6596467"/>
              <a:gd name="connsiteX46" fmla="*/ 4997451 w 6758506"/>
              <a:gd name="connsiteY46" fmla="*/ 1177934 h 6596467"/>
              <a:gd name="connsiteX47" fmla="*/ 5170505 w 6758506"/>
              <a:gd name="connsiteY47" fmla="*/ 1025944 h 6596467"/>
              <a:gd name="connsiteX48" fmla="*/ 5208493 w 6758506"/>
              <a:gd name="connsiteY48" fmla="*/ 1017498 h 6596467"/>
              <a:gd name="connsiteX49" fmla="*/ 5242259 w 6758506"/>
              <a:gd name="connsiteY49" fmla="*/ 979500 h 6596467"/>
              <a:gd name="connsiteX50" fmla="*/ 5259142 w 6758506"/>
              <a:gd name="connsiteY50" fmla="*/ 954169 h 6596467"/>
              <a:gd name="connsiteX51" fmla="*/ 5440637 w 6758506"/>
              <a:gd name="connsiteY51" fmla="*/ 810621 h 6596467"/>
              <a:gd name="connsiteX52" fmla="*/ 5693886 w 6758506"/>
              <a:gd name="connsiteY52" fmla="*/ 595301 h 6596467"/>
              <a:gd name="connsiteX53" fmla="*/ 5740315 w 6758506"/>
              <a:gd name="connsiteY53" fmla="*/ 565745 h 6596467"/>
              <a:gd name="connsiteX54" fmla="*/ 5778303 w 6758506"/>
              <a:gd name="connsiteY54" fmla="*/ 620632 h 6596467"/>
              <a:gd name="connsiteX55" fmla="*/ 5795185 w 6758506"/>
              <a:gd name="connsiteY55" fmla="*/ 751514 h 6596467"/>
              <a:gd name="connsiteX56" fmla="*/ 5731873 w 6758506"/>
              <a:gd name="connsiteY56" fmla="*/ 848620 h 6596467"/>
              <a:gd name="connsiteX57" fmla="*/ 5698107 w 6758506"/>
              <a:gd name="connsiteY57" fmla="*/ 869728 h 6596467"/>
              <a:gd name="connsiteX58" fmla="*/ 5609470 w 6758506"/>
              <a:gd name="connsiteY58" fmla="*/ 924615 h 6596467"/>
              <a:gd name="connsiteX59" fmla="*/ 5605249 w 6758506"/>
              <a:gd name="connsiteY59" fmla="*/ 979500 h 6596467"/>
              <a:gd name="connsiteX60" fmla="*/ 5609470 w 6758506"/>
              <a:gd name="connsiteY60" fmla="*/ 1009055 h 6596467"/>
              <a:gd name="connsiteX61" fmla="*/ 5575703 w 6758506"/>
              <a:gd name="connsiteY61" fmla="*/ 1004833 h 6596467"/>
              <a:gd name="connsiteX62" fmla="*/ 5512391 w 6758506"/>
              <a:gd name="connsiteY62" fmla="*/ 1025944 h 6596467"/>
              <a:gd name="connsiteX63" fmla="*/ 5373105 w 6758506"/>
              <a:gd name="connsiteY63" fmla="*/ 1232818 h 6596467"/>
              <a:gd name="connsiteX64" fmla="*/ 5322455 w 6758506"/>
              <a:gd name="connsiteY64" fmla="*/ 1329924 h 6596467"/>
              <a:gd name="connsiteX65" fmla="*/ 5330895 w 6758506"/>
              <a:gd name="connsiteY65" fmla="*/ 1351035 h 6596467"/>
              <a:gd name="connsiteX66" fmla="*/ 5381545 w 6758506"/>
              <a:gd name="connsiteY66" fmla="*/ 1359480 h 6596467"/>
              <a:gd name="connsiteX67" fmla="*/ 5402651 w 6758506"/>
              <a:gd name="connsiteY67" fmla="*/ 1329924 h 6596467"/>
              <a:gd name="connsiteX68" fmla="*/ 5427975 w 6758506"/>
              <a:gd name="connsiteY68" fmla="*/ 1275040 h 6596467"/>
              <a:gd name="connsiteX69" fmla="*/ 5601029 w 6758506"/>
              <a:gd name="connsiteY69" fmla="*/ 1131492 h 6596467"/>
              <a:gd name="connsiteX70" fmla="*/ 5647457 w 6758506"/>
              <a:gd name="connsiteY70" fmla="*/ 1123047 h 6596467"/>
              <a:gd name="connsiteX71" fmla="*/ 5723433 w 6758506"/>
              <a:gd name="connsiteY71" fmla="*/ 1097716 h 6596467"/>
              <a:gd name="connsiteX72" fmla="*/ 5820511 w 6758506"/>
              <a:gd name="connsiteY72" fmla="*/ 1101939 h 6596467"/>
              <a:gd name="connsiteX73" fmla="*/ 5850058 w 6758506"/>
              <a:gd name="connsiteY73" fmla="*/ 1101939 h 6596467"/>
              <a:gd name="connsiteX74" fmla="*/ 5972461 w 6758506"/>
              <a:gd name="connsiteY74" fmla="*/ 996388 h 6596467"/>
              <a:gd name="connsiteX75" fmla="*/ 6213047 w 6758506"/>
              <a:gd name="connsiteY75" fmla="*/ 768402 h 6596467"/>
              <a:gd name="connsiteX76" fmla="*/ 6390322 w 6758506"/>
              <a:gd name="connsiteY76" fmla="*/ 620632 h 6596467"/>
              <a:gd name="connsiteX77" fmla="*/ 6424089 w 6758506"/>
              <a:gd name="connsiteY77" fmla="*/ 569968 h 6596467"/>
              <a:gd name="connsiteX78" fmla="*/ 6487401 w 6758506"/>
              <a:gd name="connsiteY78" fmla="*/ 527749 h 6596467"/>
              <a:gd name="connsiteX79" fmla="*/ 6512725 w 6758506"/>
              <a:gd name="connsiteY79" fmla="*/ 510861 h 6596467"/>
              <a:gd name="connsiteX80" fmla="*/ 6567597 w 6758506"/>
              <a:gd name="connsiteY80" fmla="*/ 409532 h 6596467"/>
              <a:gd name="connsiteX81" fmla="*/ 6630910 w 6758506"/>
              <a:gd name="connsiteY81" fmla="*/ 354648 h 6596467"/>
              <a:gd name="connsiteX82" fmla="*/ 6694221 w 6758506"/>
              <a:gd name="connsiteY82" fmla="*/ 384201 h 6596467"/>
              <a:gd name="connsiteX83" fmla="*/ 6706883 w 6758506"/>
              <a:gd name="connsiteY83" fmla="*/ 413755 h 6596467"/>
              <a:gd name="connsiteX84" fmla="*/ 6744870 w 6758506"/>
              <a:gd name="connsiteY84" fmla="*/ 519303 h 6596467"/>
              <a:gd name="connsiteX85" fmla="*/ 6576037 w 6758506"/>
              <a:gd name="connsiteY85" fmla="*/ 721960 h 6596467"/>
              <a:gd name="connsiteX86" fmla="*/ 6525388 w 6758506"/>
              <a:gd name="connsiteY86" fmla="*/ 768402 h 6596467"/>
              <a:gd name="connsiteX87" fmla="*/ 6343893 w 6758506"/>
              <a:gd name="connsiteY87" fmla="*/ 1021721 h 6596467"/>
              <a:gd name="connsiteX88" fmla="*/ 6293243 w 6758506"/>
              <a:gd name="connsiteY88" fmla="*/ 1165269 h 6596467"/>
              <a:gd name="connsiteX89" fmla="*/ 6267919 w 6758506"/>
              <a:gd name="connsiteY89" fmla="*/ 1224376 h 6596467"/>
              <a:gd name="connsiteX90" fmla="*/ 6263697 w 6758506"/>
              <a:gd name="connsiteY90" fmla="*/ 1245486 h 6596467"/>
              <a:gd name="connsiteX91" fmla="*/ 6284802 w 6758506"/>
              <a:gd name="connsiteY91" fmla="*/ 1245486 h 6596467"/>
              <a:gd name="connsiteX92" fmla="*/ 6436751 w 6758506"/>
              <a:gd name="connsiteY92" fmla="*/ 1110382 h 6596467"/>
              <a:gd name="connsiteX93" fmla="*/ 6618247 w 6758506"/>
              <a:gd name="connsiteY93" fmla="*/ 869728 h 6596467"/>
              <a:gd name="connsiteX94" fmla="*/ 6626687 w 6758506"/>
              <a:gd name="connsiteY94" fmla="*/ 857063 h 6596467"/>
              <a:gd name="connsiteX95" fmla="*/ 6694221 w 6758506"/>
              <a:gd name="connsiteY95" fmla="*/ 827509 h 6596467"/>
              <a:gd name="connsiteX96" fmla="*/ 6698443 w 6758506"/>
              <a:gd name="connsiteY96" fmla="*/ 903504 h 6596467"/>
              <a:gd name="connsiteX97" fmla="*/ 6639351 w 6758506"/>
              <a:gd name="connsiteY97" fmla="*/ 1000610 h 6596467"/>
              <a:gd name="connsiteX98" fmla="*/ 6491621 w 6758506"/>
              <a:gd name="connsiteY98" fmla="*/ 1220153 h 6596467"/>
              <a:gd name="connsiteX99" fmla="*/ 6487401 w 6758506"/>
              <a:gd name="connsiteY99" fmla="*/ 1300371 h 6596467"/>
              <a:gd name="connsiteX100" fmla="*/ 6525388 w 6758506"/>
              <a:gd name="connsiteY100" fmla="*/ 1367923 h 6596467"/>
              <a:gd name="connsiteX101" fmla="*/ 6533831 w 6758506"/>
              <a:gd name="connsiteY101" fmla="*/ 1422810 h 6596467"/>
              <a:gd name="connsiteX102" fmla="*/ 6495841 w 6758506"/>
              <a:gd name="connsiteY102" fmla="*/ 1435475 h 6596467"/>
              <a:gd name="connsiteX103" fmla="*/ 6457855 w 6758506"/>
              <a:gd name="connsiteY103" fmla="*/ 1431253 h 6596467"/>
              <a:gd name="connsiteX104" fmla="*/ 6466297 w 6758506"/>
              <a:gd name="connsiteY104" fmla="*/ 1439696 h 6596467"/>
              <a:gd name="connsiteX105" fmla="*/ 6457855 w 6758506"/>
              <a:gd name="connsiteY105" fmla="*/ 1557912 h 6596467"/>
              <a:gd name="connsiteX106" fmla="*/ 6394542 w 6758506"/>
              <a:gd name="connsiteY106" fmla="*/ 1587466 h 6596467"/>
              <a:gd name="connsiteX107" fmla="*/ 6369219 w 6758506"/>
              <a:gd name="connsiteY107" fmla="*/ 1739458 h 6596467"/>
              <a:gd name="connsiteX108" fmla="*/ 6364998 w 6758506"/>
              <a:gd name="connsiteY108" fmla="*/ 1794343 h 6596467"/>
              <a:gd name="connsiteX109" fmla="*/ 6386101 w 6758506"/>
              <a:gd name="connsiteY109" fmla="*/ 1836562 h 6596467"/>
              <a:gd name="connsiteX110" fmla="*/ 6449415 w 6758506"/>
              <a:gd name="connsiteY110" fmla="*/ 1760567 h 6596467"/>
              <a:gd name="connsiteX111" fmla="*/ 6457855 w 6758506"/>
              <a:gd name="connsiteY111" fmla="*/ 1709903 h 6596467"/>
              <a:gd name="connsiteX112" fmla="*/ 6462075 w 6758506"/>
              <a:gd name="connsiteY112" fmla="*/ 1650796 h 6596467"/>
              <a:gd name="connsiteX113" fmla="*/ 6462075 w 6758506"/>
              <a:gd name="connsiteY113" fmla="*/ 1629685 h 6596467"/>
              <a:gd name="connsiteX114" fmla="*/ 6550714 w 6758506"/>
              <a:gd name="connsiteY114" fmla="*/ 1646573 h 6596467"/>
              <a:gd name="connsiteX115" fmla="*/ 6550714 w 6758506"/>
              <a:gd name="connsiteY115" fmla="*/ 1684572 h 6596467"/>
              <a:gd name="connsiteX116" fmla="*/ 6529608 w 6758506"/>
              <a:gd name="connsiteY116" fmla="*/ 1785900 h 6596467"/>
              <a:gd name="connsiteX117" fmla="*/ 6525388 w 6758506"/>
              <a:gd name="connsiteY117" fmla="*/ 1802788 h 6596467"/>
              <a:gd name="connsiteX118" fmla="*/ 6428309 w 6758506"/>
              <a:gd name="connsiteY118" fmla="*/ 2001220 h 6596467"/>
              <a:gd name="connsiteX119" fmla="*/ 6398765 w 6758506"/>
              <a:gd name="connsiteY119" fmla="*/ 2043439 h 6596467"/>
              <a:gd name="connsiteX120" fmla="*/ 6314346 w 6758506"/>
              <a:gd name="connsiteY120" fmla="*/ 2165879 h 6596467"/>
              <a:gd name="connsiteX121" fmla="*/ 6297463 w 6758506"/>
              <a:gd name="connsiteY121" fmla="*/ 2199655 h 6596467"/>
              <a:gd name="connsiteX122" fmla="*/ 6263697 w 6758506"/>
              <a:gd name="connsiteY122" fmla="*/ 2275650 h 6596467"/>
              <a:gd name="connsiteX123" fmla="*/ 6314346 w 6758506"/>
              <a:gd name="connsiteY123" fmla="*/ 2368533 h 6596467"/>
              <a:gd name="connsiteX124" fmla="*/ 6331229 w 6758506"/>
              <a:gd name="connsiteY124" fmla="*/ 2499415 h 6596467"/>
              <a:gd name="connsiteX125" fmla="*/ 6073761 w 6758506"/>
              <a:gd name="connsiteY125" fmla="*/ 2870948 h 6596467"/>
              <a:gd name="connsiteX126" fmla="*/ 5972461 w 6758506"/>
              <a:gd name="connsiteY126" fmla="*/ 2989165 h 6596467"/>
              <a:gd name="connsiteX127" fmla="*/ 5871161 w 6758506"/>
              <a:gd name="connsiteY127" fmla="*/ 3060938 h 6596467"/>
              <a:gd name="connsiteX128" fmla="*/ 5837395 w 6758506"/>
              <a:gd name="connsiteY128" fmla="*/ 3103159 h 6596467"/>
              <a:gd name="connsiteX129" fmla="*/ 5719213 w 6758506"/>
              <a:gd name="connsiteY129" fmla="*/ 3322702 h 6596467"/>
              <a:gd name="connsiteX130" fmla="*/ 5812069 w 6758506"/>
              <a:gd name="connsiteY130" fmla="*/ 3339590 h 6596467"/>
              <a:gd name="connsiteX131" fmla="*/ 5850058 w 6758506"/>
              <a:gd name="connsiteY131" fmla="*/ 3326924 h 6596467"/>
              <a:gd name="connsiteX132" fmla="*/ 5947135 w 6758506"/>
              <a:gd name="connsiteY132" fmla="*/ 3145378 h 6596467"/>
              <a:gd name="connsiteX133" fmla="*/ 6052657 w 6758506"/>
              <a:gd name="connsiteY133" fmla="*/ 3044049 h 6596467"/>
              <a:gd name="connsiteX134" fmla="*/ 6103307 w 6758506"/>
              <a:gd name="connsiteY134" fmla="*/ 2989165 h 6596467"/>
              <a:gd name="connsiteX135" fmla="*/ 6246813 w 6758506"/>
              <a:gd name="connsiteY135" fmla="*/ 2723181 h 6596467"/>
              <a:gd name="connsiteX136" fmla="*/ 6305905 w 6758506"/>
              <a:gd name="connsiteY136" fmla="*/ 2672516 h 6596467"/>
              <a:gd name="connsiteX137" fmla="*/ 6289023 w 6758506"/>
              <a:gd name="connsiteY137" fmla="*/ 2820287 h 6596467"/>
              <a:gd name="connsiteX138" fmla="*/ 6221489 w 6758506"/>
              <a:gd name="connsiteY138" fmla="*/ 3022941 h 6596467"/>
              <a:gd name="connsiteX139" fmla="*/ 6141293 w 6758506"/>
              <a:gd name="connsiteY139" fmla="*/ 3141155 h 6596467"/>
              <a:gd name="connsiteX140" fmla="*/ 6006227 w 6758506"/>
              <a:gd name="connsiteY140" fmla="*/ 3301591 h 6596467"/>
              <a:gd name="connsiteX141" fmla="*/ 5989344 w 6758506"/>
              <a:gd name="connsiteY141" fmla="*/ 3322702 h 6596467"/>
              <a:gd name="connsiteX142" fmla="*/ 5904928 w 6758506"/>
              <a:gd name="connsiteY142" fmla="*/ 3424028 h 6596467"/>
              <a:gd name="connsiteX143" fmla="*/ 5803629 w 6758506"/>
              <a:gd name="connsiteY143" fmla="*/ 3525356 h 6596467"/>
              <a:gd name="connsiteX144" fmla="*/ 5799409 w 6758506"/>
              <a:gd name="connsiteY144" fmla="*/ 3546467 h 6596467"/>
              <a:gd name="connsiteX145" fmla="*/ 5765642 w 6758506"/>
              <a:gd name="connsiteY145" fmla="*/ 3567575 h 6596467"/>
              <a:gd name="connsiteX146" fmla="*/ 5710769 w 6758506"/>
              <a:gd name="connsiteY146" fmla="*/ 3567575 h 6596467"/>
              <a:gd name="connsiteX147" fmla="*/ 5622133 w 6758506"/>
              <a:gd name="connsiteY147" fmla="*/ 3647793 h 6596467"/>
              <a:gd name="connsiteX148" fmla="*/ 5609470 w 6758506"/>
              <a:gd name="connsiteY148" fmla="*/ 3681569 h 6596467"/>
              <a:gd name="connsiteX149" fmla="*/ 5571483 w 6758506"/>
              <a:gd name="connsiteY149" fmla="*/ 3740679 h 6596467"/>
              <a:gd name="connsiteX150" fmla="*/ 5516613 w 6758506"/>
              <a:gd name="connsiteY150" fmla="*/ 3787120 h 6596467"/>
              <a:gd name="connsiteX151" fmla="*/ 5516613 w 6758506"/>
              <a:gd name="connsiteY151" fmla="*/ 3863116 h 6596467"/>
              <a:gd name="connsiteX152" fmla="*/ 5503951 w 6758506"/>
              <a:gd name="connsiteY152" fmla="*/ 3896892 h 6596467"/>
              <a:gd name="connsiteX153" fmla="*/ 5436417 w 6758506"/>
              <a:gd name="connsiteY153" fmla="*/ 3968664 h 6596467"/>
              <a:gd name="connsiteX154" fmla="*/ 5402651 w 6758506"/>
              <a:gd name="connsiteY154" fmla="*/ 3968664 h 6596467"/>
              <a:gd name="connsiteX155" fmla="*/ 5309791 w 6758506"/>
              <a:gd name="connsiteY155" fmla="*/ 3905335 h 6596467"/>
              <a:gd name="connsiteX156" fmla="*/ 5259142 w 6758506"/>
              <a:gd name="connsiteY156" fmla="*/ 3888446 h 6596467"/>
              <a:gd name="connsiteX157" fmla="*/ 5242259 w 6758506"/>
              <a:gd name="connsiteY157" fmla="*/ 3930668 h 6596467"/>
              <a:gd name="connsiteX158" fmla="*/ 5208493 w 6758506"/>
              <a:gd name="connsiteY158" fmla="*/ 3981330 h 6596467"/>
              <a:gd name="connsiteX159" fmla="*/ 5026997 w 6758506"/>
              <a:gd name="connsiteY159" fmla="*/ 4162876 h 6596467"/>
              <a:gd name="connsiteX160" fmla="*/ 4955243 w 6758506"/>
              <a:gd name="connsiteY160" fmla="*/ 4243094 h 6596467"/>
              <a:gd name="connsiteX161" fmla="*/ 4845501 w 6758506"/>
              <a:gd name="connsiteY161" fmla="*/ 4331755 h 6596467"/>
              <a:gd name="connsiteX162" fmla="*/ 4701995 w 6758506"/>
              <a:gd name="connsiteY162" fmla="*/ 4449971 h 6596467"/>
              <a:gd name="connsiteX163" fmla="*/ 4642903 w 6758506"/>
              <a:gd name="connsiteY163" fmla="*/ 4513301 h 6596467"/>
              <a:gd name="connsiteX164" fmla="*/ 4398094 w 6758506"/>
              <a:gd name="connsiteY164" fmla="*/ 4737066 h 6596467"/>
              <a:gd name="connsiteX165" fmla="*/ 4385434 w 6758506"/>
              <a:gd name="connsiteY165" fmla="*/ 4758175 h 6596467"/>
              <a:gd name="connsiteX166" fmla="*/ 4360108 w 6758506"/>
              <a:gd name="connsiteY166" fmla="*/ 4838392 h 6596467"/>
              <a:gd name="connsiteX167" fmla="*/ 4246145 w 6758506"/>
              <a:gd name="connsiteY167" fmla="*/ 5007273 h 6596467"/>
              <a:gd name="connsiteX168" fmla="*/ 4174392 w 6758506"/>
              <a:gd name="connsiteY168" fmla="*/ 5074823 h 6596467"/>
              <a:gd name="connsiteX169" fmla="*/ 4149066 w 6758506"/>
              <a:gd name="connsiteY169" fmla="*/ 5104379 h 6596467"/>
              <a:gd name="connsiteX170" fmla="*/ 4051989 w 6758506"/>
              <a:gd name="connsiteY170" fmla="*/ 5188817 h 6596467"/>
              <a:gd name="connsiteX171" fmla="*/ 4026663 w 6758506"/>
              <a:gd name="connsiteY171" fmla="*/ 5197262 h 6596467"/>
              <a:gd name="connsiteX172" fmla="*/ 4026663 w 6758506"/>
              <a:gd name="connsiteY172" fmla="*/ 5218371 h 6596467"/>
              <a:gd name="connsiteX173" fmla="*/ 4039326 w 6758506"/>
              <a:gd name="connsiteY173" fmla="*/ 5290146 h 6596467"/>
              <a:gd name="connsiteX174" fmla="*/ 4001339 w 6758506"/>
              <a:gd name="connsiteY174" fmla="*/ 5437916 h 6596467"/>
              <a:gd name="connsiteX175" fmla="*/ 3946467 w 6758506"/>
              <a:gd name="connsiteY175" fmla="*/ 5497023 h 6596467"/>
              <a:gd name="connsiteX176" fmla="*/ 3866271 w 6758506"/>
              <a:gd name="connsiteY176" fmla="*/ 5573018 h 6596467"/>
              <a:gd name="connsiteX177" fmla="*/ 3815621 w 6758506"/>
              <a:gd name="connsiteY177" fmla="*/ 5602572 h 6596467"/>
              <a:gd name="connsiteX178" fmla="*/ 3786077 w 6758506"/>
              <a:gd name="connsiteY178" fmla="*/ 5653236 h 6596467"/>
              <a:gd name="connsiteX179" fmla="*/ 3735427 w 6758506"/>
              <a:gd name="connsiteY179" fmla="*/ 5699678 h 6596467"/>
              <a:gd name="connsiteX180" fmla="*/ 3731205 w 6758506"/>
              <a:gd name="connsiteY180" fmla="*/ 5703900 h 6596467"/>
              <a:gd name="connsiteX181" fmla="*/ 3553932 w 6758506"/>
              <a:gd name="connsiteY181" fmla="*/ 5830560 h 6596467"/>
              <a:gd name="connsiteX182" fmla="*/ 3528606 w 6758506"/>
              <a:gd name="connsiteY182" fmla="*/ 5931886 h 6596467"/>
              <a:gd name="connsiteX183" fmla="*/ 3507502 w 6758506"/>
              <a:gd name="connsiteY183" fmla="*/ 5990995 h 6596467"/>
              <a:gd name="connsiteX184" fmla="*/ 3363994 w 6758506"/>
              <a:gd name="connsiteY184" fmla="*/ 6138763 h 6596467"/>
              <a:gd name="connsiteX185" fmla="*/ 3300681 w 6758506"/>
              <a:gd name="connsiteY185" fmla="*/ 6223203 h 6596467"/>
              <a:gd name="connsiteX186" fmla="*/ 3212044 w 6758506"/>
              <a:gd name="connsiteY186" fmla="*/ 6290756 h 6596467"/>
              <a:gd name="connsiteX187" fmla="*/ 3026329 w 6758506"/>
              <a:gd name="connsiteY187" fmla="*/ 6417415 h 6596467"/>
              <a:gd name="connsiteX188" fmla="*/ 2878600 w 6758506"/>
              <a:gd name="connsiteY188" fmla="*/ 6489188 h 6596467"/>
              <a:gd name="connsiteX189" fmla="*/ 2802626 w 6758506"/>
              <a:gd name="connsiteY189" fmla="*/ 6408970 h 6596467"/>
              <a:gd name="connsiteX190" fmla="*/ 2756197 w 6758506"/>
              <a:gd name="connsiteY190" fmla="*/ 6362528 h 6596467"/>
              <a:gd name="connsiteX191" fmla="*/ 2781520 w 6758506"/>
              <a:gd name="connsiteY191" fmla="*/ 6328752 h 6596467"/>
              <a:gd name="connsiteX192" fmla="*/ 2794183 w 6758506"/>
              <a:gd name="connsiteY192" fmla="*/ 6307644 h 6596467"/>
              <a:gd name="connsiteX193" fmla="*/ 2789963 w 6758506"/>
              <a:gd name="connsiteY193" fmla="*/ 6168319 h 6596467"/>
              <a:gd name="connsiteX194" fmla="*/ 2785743 w 6758506"/>
              <a:gd name="connsiteY194" fmla="*/ 6138763 h 6596467"/>
              <a:gd name="connsiteX195" fmla="*/ 2726650 w 6758506"/>
              <a:gd name="connsiteY195" fmla="*/ 6142986 h 6596467"/>
              <a:gd name="connsiteX196" fmla="*/ 2709767 w 6758506"/>
              <a:gd name="connsiteY196" fmla="*/ 6003661 h 6596467"/>
              <a:gd name="connsiteX197" fmla="*/ 2811067 w 6758506"/>
              <a:gd name="connsiteY197" fmla="*/ 5822114 h 6596467"/>
              <a:gd name="connsiteX198" fmla="*/ 2815287 w 6758506"/>
              <a:gd name="connsiteY198" fmla="*/ 5775673 h 6596467"/>
              <a:gd name="connsiteX199" fmla="*/ 2751976 w 6758506"/>
              <a:gd name="connsiteY199" fmla="*/ 5775673 h 6596467"/>
              <a:gd name="connsiteX200" fmla="*/ 2688664 w 6758506"/>
              <a:gd name="connsiteY200" fmla="*/ 5847448 h 6596467"/>
              <a:gd name="connsiteX201" fmla="*/ 2562038 w 6758506"/>
              <a:gd name="connsiteY201" fmla="*/ 5999438 h 6596467"/>
              <a:gd name="connsiteX202" fmla="*/ 2549375 w 6758506"/>
              <a:gd name="connsiteY202" fmla="*/ 6012104 h 6596467"/>
              <a:gd name="connsiteX203" fmla="*/ 2448076 w 6758506"/>
              <a:gd name="connsiteY203" fmla="*/ 6096544 h 6596467"/>
              <a:gd name="connsiteX204" fmla="*/ 2076644 w 6758506"/>
              <a:gd name="connsiteY204" fmla="*/ 6573628 h 6596467"/>
              <a:gd name="connsiteX205" fmla="*/ 2030215 w 6758506"/>
              <a:gd name="connsiteY205" fmla="*/ 6590516 h 6596467"/>
              <a:gd name="connsiteX206" fmla="*/ 2017552 w 6758506"/>
              <a:gd name="connsiteY206" fmla="*/ 6548297 h 6596467"/>
              <a:gd name="connsiteX207" fmla="*/ 2038658 w 6758506"/>
              <a:gd name="connsiteY207" fmla="*/ 6430081 h 6596467"/>
              <a:gd name="connsiteX208" fmla="*/ 2085085 w 6758506"/>
              <a:gd name="connsiteY208" fmla="*/ 6307644 h 6596467"/>
              <a:gd name="connsiteX209" fmla="*/ 2144177 w 6758506"/>
              <a:gd name="connsiteY209" fmla="*/ 6193650 h 6596467"/>
              <a:gd name="connsiteX210" fmla="*/ 2093528 w 6758506"/>
              <a:gd name="connsiteY210" fmla="*/ 6113432 h 6596467"/>
              <a:gd name="connsiteX211" fmla="*/ 2063981 w 6758506"/>
              <a:gd name="connsiteY211" fmla="*/ 6096544 h 6596467"/>
              <a:gd name="connsiteX212" fmla="*/ 2089307 w 6758506"/>
              <a:gd name="connsiteY212" fmla="*/ 6079656 h 6596467"/>
              <a:gd name="connsiteX213" fmla="*/ 2131514 w 6758506"/>
              <a:gd name="connsiteY213" fmla="*/ 6003661 h 6596467"/>
              <a:gd name="connsiteX214" fmla="*/ 2068201 w 6758506"/>
              <a:gd name="connsiteY214" fmla="*/ 5982550 h 6596467"/>
              <a:gd name="connsiteX215" fmla="*/ 1975345 w 6758506"/>
              <a:gd name="connsiteY215" fmla="*/ 6050102 h 6596467"/>
              <a:gd name="connsiteX216" fmla="*/ 1950019 w 6758506"/>
              <a:gd name="connsiteY216" fmla="*/ 6075433 h 6596467"/>
              <a:gd name="connsiteX217" fmla="*/ 1937358 w 6758506"/>
              <a:gd name="connsiteY217" fmla="*/ 6050102 h 6596467"/>
              <a:gd name="connsiteX218" fmla="*/ 1903592 w 6758506"/>
              <a:gd name="connsiteY218" fmla="*/ 6033214 h 6596467"/>
              <a:gd name="connsiteX219" fmla="*/ 1730537 w 6758506"/>
              <a:gd name="connsiteY219" fmla="*/ 6151431 h 6596467"/>
              <a:gd name="connsiteX220" fmla="*/ 1591250 w 6758506"/>
              <a:gd name="connsiteY220" fmla="*/ 6278090 h 6596467"/>
              <a:gd name="connsiteX221" fmla="*/ 1565924 w 6758506"/>
              <a:gd name="connsiteY221" fmla="*/ 6282311 h 6596467"/>
              <a:gd name="connsiteX222" fmla="*/ 1561704 w 6758506"/>
              <a:gd name="connsiteY222" fmla="*/ 6261202 h 6596467"/>
              <a:gd name="connsiteX223" fmla="*/ 1591250 w 6758506"/>
              <a:gd name="connsiteY223" fmla="*/ 6037437 h 6596467"/>
              <a:gd name="connsiteX224" fmla="*/ 1633457 w 6758506"/>
              <a:gd name="connsiteY224" fmla="*/ 5885444 h 6596467"/>
              <a:gd name="connsiteX225" fmla="*/ 1519497 w 6758506"/>
              <a:gd name="connsiteY225" fmla="*/ 5927666 h 6596467"/>
              <a:gd name="connsiteX226" fmla="*/ 1473068 w 6758506"/>
              <a:gd name="connsiteY226" fmla="*/ 5919220 h 6596467"/>
              <a:gd name="connsiteX227" fmla="*/ 1473068 w 6758506"/>
              <a:gd name="connsiteY227" fmla="*/ 5830560 h 6596467"/>
              <a:gd name="connsiteX228" fmla="*/ 1489951 w 6758506"/>
              <a:gd name="connsiteY228" fmla="*/ 5716566 h 6596467"/>
              <a:gd name="connsiteX229" fmla="*/ 1485728 w 6758506"/>
              <a:gd name="connsiteY229" fmla="*/ 5682789 h 6596467"/>
              <a:gd name="connsiteX230" fmla="*/ 1447742 w 6758506"/>
              <a:gd name="connsiteY230" fmla="*/ 5695455 h 6596467"/>
              <a:gd name="connsiteX231" fmla="*/ 1422418 w 6758506"/>
              <a:gd name="connsiteY231" fmla="*/ 5725008 h 6596467"/>
              <a:gd name="connsiteX232" fmla="*/ 1236702 w 6758506"/>
              <a:gd name="connsiteY232" fmla="*/ 5952996 h 6596467"/>
              <a:gd name="connsiteX233" fmla="*/ 1122740 w 6758506"/>
              <a:gd name="connsiteY233" fmla="*/ 5974107 h 6596467"/>
              <a:gd name="connsiteX234" fmla="*/ 1067867 w 6758506"/>
              <a:gd name="connsiteY234" fmla="*/ 5974107 h 6596467"/>
              <a:gd name="connsiteX235" fmla="*/ 1050984 w 6758506"/>
              <a:gd name="connsiteY235" fmla="*/ 5986773 h 6596467"/>
              <a:gd name="connsiteX236" fmla="*/ 966568 w 6758506"/>
              <a:gd name="connsiteY236" fmla="*/ 5965662 h 6596467"/>
              <a:gd name="connsiteX237" fmla="*/ 991894 w 6758506"/>
              <a:gd name="connsiteY237" fmla="*/ 5898112 h 6596467"/>
              <a:gd name="connsiteX238" fmla="*/ 1152284 w 6758506"/>
              <a:gd name="connsiteY238" fmla="*/ 5661679 h 6596467"/>
              <a:gd name="connsiteX239" fmla="*/ 1139623 w 6758506"/>
              <a:gd name="connsiteY239" fmla="*/ 5606794 h 6596467"/>
              <a:gd name="connsiteX240" fmla="*/ 1093193 w 6758506"/>
              <a:gd name="connsiteY240" fmla="*/ 5619460 h 6596467"/>
              <a:gd name="connsiteX241" fmla="*/ 1004557 w 6758506"/>
              <a:gd name="connsiteY241" fmla="*/ 5703900 h 6596467"/>
              <a:gd name="connsiteX242" fmla="*/ 953907 w 6758506"/>
              <a:gd name="connsiteY242" fmla="*/ 5703900 h 6596467"/>
              <a:gd name="connsiteX243" fmla="*/ 983451 w 6758506"/>
              <a:gd name="connsiteY243" fmla="*/ 5670124 h 6596467"/>
              <a:gd name="connsiteX244" fmla="*/ 1008777 w 6758506"/>
              <a:gd name="connsiteY244" fmla="*/ 5653236 h 6596467"/>
              <a:gd name="connsiteX245" fmla="*/ 987674 w 6758506"/>
              <a:gd name="connsiteY245" fmla="*/ 5568795 h 6596467"/>
              <a:gd name="connsiteX246" fmla="*/ 970790 w 6758506"/>
              <a:gd name="connsiteY246" fmla="*/ 5535019 h 6596467"/>
              <a:gd name="connsiteX247" fmla="*/ 1080530 w 6758506"/>
              <a:gd name="connsiteY247" fmla="*/ 5332365 h 6596467"/>
              <a:gd name="connsiteX248" fmla="*/ 1240922 w 6758506"/>
              <a:gd name="connsiteY248" fmla="*/ 5146598 h 6596467"/>
              <a:gd name="connsiteX249" fmla="*/ 1397092 w 6758506"/>
              <a:gd name="connsiteY249" fmla="*/ 4927055 h 6596467"/>
              <a:gd name="connsiteX250" fmla="*/ 1422418 w 6758506"/>
              <a:gd name="connsiteY250" fmla="*/ 4901722 h 6596467"/>
              <a:gd name="connsiteX251" fmla="*/ 1700990 w 6758506"/>
              <a:gd name="connsiteY251" fmla="*/ 4606184 h 6596467"/>
              <a:gd name="connsiteX252" fmla="*/ 1713653 w 6758506"/>
              <a:gd name="connsiteY252" fmla="*/ 4534412 h 6596467"/>
              <a:gd name="connsiteX253" fmla="*/ 1637680 w 6758506"/>
              <a:gd name="connsiteY253" fmla="*/ 4547077 h 6596467"/>
              <a:gd name="connsiteX254" fmla="*/ 1477288 w 6758506"/>
              <a:gd name="connsiteY254" fmla="*/ 4724401 h 6596467"/>
              <a:gd name="connsiteX255" fmla="*/ 1397092 w 6758506"/>
              <a:gd name="connsiteY255" fmla="*/ 4728621 h 6596467"/>
              <a:gd name="connsiteX256" fmla="*/ 1342222 w 6758506"/>
              <a:gd name="connsiteY256" fmla="*/ 4724401 h 6596467"/>
              <a:gd name="connsiteX257" fmla="*/ 962348 w 6758506"/>
              <a:gd name="connsiteY257" fmla="*/ 5053715 h 6596467"/>
              <a:gd name="connsiteX258" fmla="*/ 763969 w 6758506"/>
              <a:gd name="connsiteY258" fmla="*/ 5159264 h 6596467"/>
              <a:gd name="connsiteX259" fmla="*/ 717539 w 6758506"/>
              <a:gd name="connsiteY259" fmla="*/ 5184595 h 6596467"/>
              <a:gd name="connsiteX260" fmla="*/ 531824 w 6758506"/>
              <a:gd name="connsiteY260" fmla="*/ 5328142 h 6596467"/>
              <a:gd name="connsiteX261" fmla="*/ 400978 w 6758506"/>
              <a:gd name="connsiteY261" fmla="*/ 5416805 h 6596467"/>
              <a:gd name="connsiteX262" fmla="*/ 329225 w 6758506"/>
              <a:gd name="connsiteY262" fmla="*/ 5433693 h 6596467"/>
              <a:gd name="connsiteX263" fmla="*/ 308121 w 6758506"/>
              <a:gd name="connsiteY263" fmla="*/ 5370363 h 6596467"/>
              <a:gd name="connsiteX264" fmla="*/ 417861 w 6758506"/>
              <a:gd name="connsiteY264" fmla="*/ 5167709 h 6596467"/>
              <a:gd name="connsiteX265" fmla="*/ 219483 w 6758506"/>
              <a:gd name="connsiteY265" fmla="*/ 5273258 h 6596467"/>
              <a:gd name="connsiteX266" fmla="*/ 181496 w 6758506"/>
              <a:gd name="connsiteY266" fmla="*/ 5290146 h 6596467"/>
              <a:gd name="connsiteX267" fmla="*/ 177275 w 6758506"/>
              <a:gd name="connsiteY267" fmla="*/ 5256370 h 6596467"/>
              <a:gd name="connsiteX268" fmla="*/ 151949 w 6758506"/>
              <a:gd name="connsiteY268" fmla="*/ 5218371 h 6596467"/>
              <a:gd name="connsiteX269" fmla="*/ 118183 w 6758506"/>
              <a:gd name="connsiteY269" fmla="*/ 5247927 h 6596467"/>
              <a:gd name="connsiteX270" fmla="*/ 71756 w 6758506"/>
              <a:gd name="connsiteY270" fmla="*/ 5290146 h 6596467"/>
              <a:gd name="connsiteX271" fmla="*/ 0 w 6758506"/>
              <a:gd name="connsiteY271" fmla="*/ 5252147 h 6596467"/>
              <a:gd name="connsiteX272" fmla="*/ 59093 w 6758506"/>
              <a:gd name="connsiteY272" fmla="*/ 5222593 h 6596467"/>
              <a:gd name="connsiteX273" fmla="*/ 84416 w 6758506"/>
              <a:gd name="connsiteY273" fmla="*/ 5218371 h 6596467"/>
              <a:gd name="connsiteX274" fmla="*/ 42210 w 6758506"/>
              <a:gd name="connsiteY274" fmla="*/ 5197262 h 6596467"/>
              <a:gd name="connsiteX275" fmla="*/ 33767 w 6758506"/>
              <a:gd name="connsiteY275" fmla="*/ 5150821 h 6596467"/>
              <a:gd name="connsiteX276" fmla="*/ 46430 w 6758506"/>
              <a:gd name="connsiteY276" fmla="*/ 5125487 h 6596467"/>
              <a:gd name="connsiteX277" fmla="*/ 67533 w 6758506"/>
              <a:gd name="connsiteY277" fmla="*/ 4948164 h 6596467"/>
              <a:gd name="connsiteX278" fmla="*/ 109743 w 6758506"/>
              <a:gd name="connsiteY278" fmla="*/ 4766620 h 6596467"/>
              <a:gd name="connsiteX279" fmla="*/ 122406 w 6758506"/>
              <a:gd name="connsiteY279" fmla="*/ 4724401 h 6596467"/>
              <a:gd name="connsiteX280" fmla="*/ 151949 w 6758506"/>
              <a:gd name="connsiteY280" fmla="*/ 4601962 h 6596467"/>
              <a:gd name="connsiteX281" fmla="*/ 130846 w 6758506"/>
              <a:gd name="connsiteY281" fmla="*/ 4521744 h 6596467"/>
              <a:gd name="connsiteX282" fmla="*/ 135066 w 6758506"/>
              <a:gd name="connsiteY282" fmla="*/ 4458414 h 6596467"/>
              <a:gd name="connsiteX283" fmla="*/ 139289 w 6758506"/>
              <a:gd name="connsiteY283" fmla="*/ 4420418 h 6596467"/>
              <a:gd name="connsiteX284" fmla="*/ 130846 w 6758506"/>
              <a:gd name="connsiteY284" fmla="*/ 4407750 h 6596467"/>
              <a:gd name="connsiteX285" fmla="*/ 160392 w 6758506"/>
              <a:gd name="connsiteY285" fmla="*/ 4302201 h 6596467"/>
              <a:gd name="connsiteX286" fmla="*/ 156172 w 6758506"/>
              <a:gd name="connsiteY286" fmla="*/ 4251537 h 6596467"/>
              <a:gd name="connsiteX287" fmla="*/ 206822 w 6758506"/>
              <a:gd name="connsiteY287" fmla="*/ 4141765 h 6596467"/>
              <a:gd name="connsiteX288" fmla="*/ 337668 w 6758506"/>
              <a:gd name="connsiteY288" fmla="*/ 4031994 h 6596467"/>
              <a:gd name="connsiteX289" fmla="*/ 350328 w 6758506"/>
              <a:gd name="connsiteY289" fmla="*/ 4015106 h 6596467"/>
              <a:gd name="connsiteX290" fmla="*/ 493837 w 6758506"/>
              <a:gd name="connsiteY290" fmla="*/ 3778675 h 6596467"/>
              <a:gd name="connsiteX291" fmla="*/ 650006 w 6758506"/>
              <a:gd name="connsiteY291" fmla="*/ 3529579 h 6596467"/>
              <a:gd name="connsiteX292" fmla="*/ 873711 w 6758506"/>
              <a:gd name="connsiteY292" fmla="*/ 3238261 h 6596467"/>
              <a:gd name="connsiteX293" fmla="*/ 1063647 w 6758506"/>
              <a:gd name="connsiteY293" fmla="*/ 2896282 h 6596467"/>
              <a:gd name="connsiteX294" fmla="*/ 1059427 w 6758506"/>
              <a:gd name="connsiteY294" fmla="*/ 2803398 h 6596467"/>
              <a:gd name="connsiteX295" fmla="*/ 1059427 w 6758506"/>
              <a:gd name="connsiteY295" fmla="*/ 2765400 h 6596467"/>
              <a:gd name="connsiteX296" fmla="*/ 1287352 w 6758506"/>
              <a:gd name="connsiteY296" fmla="*/ 2402310 h 6596467"/>
              <a:gd name="connsiteX297" fmla="*/ 1422418 w 6758506"/>
              <a:gd name="connsiteY297" fmla="*/ 2110992 h 6596467"/>
              <a:gd name="connsiteX298" fmla="*/ 1439301 w 6758506"/>
              <a:gd name="connsiteY298" fmla="*/ 2068773 h 6596467"/>
              <a:gd name="connsiteX299" fmla="*/ 1321118 w 6758506"/>
              <a:gd name="connsiteY299" fmla="*/ 2110992 h 6596467"/>
              <a:gd name="connsiteX300" fmla="*/ 1278909 w 6758506"/>
              <a:gd name="connsiteY300" fmla="*/ 2136325 h 6596467"/>
              <a:gd name="connsiteX301" fmla="*/ 1126960 w 6758506"/>
              <a:gd name="connsiteY301" fmla="*/ 2153213 h 6596467"/>
              <a:gd name="connsiteX302" fmla="*/ 1114297 w 6758506"/>
              <a:gd name="connsiteY302" fmla="*/ 2157433 h 6596467"/>
              <a:gd name="connsiteX303" fmla="*/ 975011 w 6758506"/>
              <a:gd name="connsiteY303" fmla="*/ 2203875 h 6596467"/>
              <a:gd name="connsiteX304" fmla="*/ 493837 w 6758506"/>
              <a:gd name="connsiteY304" fmla="*/ 2334757 h 6596467"/>
              <a:gd name="connsiteX305" fmla="*/ 422084 w 6758506"/>
              <a:gd name="connsiteY305" fmla="*/ 2351645 h 6596467"/>
              <a:gd name="connsiteX306" fmla="*/ 371434 w 6758506"/>
              <a:gd name="connsiteY306" fmla="*/ 2334757 h 6596467"/>
              <a:gd name="connsiteX307" fmla="*/ 405201 w 6758506"/>
              <a:gd name="connsiteY307" fmla="*/ 2300981 h 6596467"/>
              <a:gd name="connsiteX308" fmla="*/ 721762 w 6758506"/>
              <a:gd name="connsiteY308" fmla="*/ 2174321 h 6596467"/>
              <a:gd name="connsiteX309" fmla="*/ 1181830 w 6758506"/>
              <a:gd name="connsiteY309" fmla="*/ 2030774 h 6596467"/>
              <a:gd name="connsiteX310" fmla="*/ 1219819 w 6758506"/>
              <a:gd name="connsiteY310" fmla="*/ 2022331 h 6596467"/>
              <a:gd name="connsiteX311" fmla="*/ 1232480 w 6758506"/>
              <a:gd name="connsiteY311" fmla="*/ 2001220 h 6596467"/>
              <a:gd name="connsiteX312" fmla="*/ 1211376 w 6758506"/>
              <a:gd name="connsiteY312" fmla="*/ 1988555 h 6596467"/>
              <a:gd name="connsiteX313" fmla="*/ 903258 w 6758506"/>
              <a:gd name="connsiteY313" fmla="*/ 2034997 h 6596467"/>
              <a:gd name="connsiteX314" fmla="*/ 877931 w 6758506"/>
              <a:gd name="connsiteY314" fmla="*/ 2030774 h 6596467"/>
              <a:gd name="connsiteX315" fmla="*/ 877931 w 6758506"/>
              <a:gd name="connsiteY315" fmla="*/ 2001220 h 6596467"/>
              <a:gd name="connsiteX316" fmla="*/ 970790 w 6758506"/>
              <a:gd name="connsiteY316" fmla="*/ 1937891 h 6596467"/>
              <a:gd name="connsiteX317" fmla="*/ 1034101 w 6758506"/>
              <a:gd name="connsiteY317" fmla="*/ 1878784 h 6596467"/>
              <a:gd name="connsiteX318" fmla="*/ 1097414 w 6758506"/>
              <a:gd name="connsiteY318" fmla="*/ 1832342 h 6596467"/>
              <a:gd name="connsiteX319" fmla="*/ 1283129 w 6758506"/>
              <a:gd name="connsiteY319" fmla="*/ 1790120 h 6596467"/>
              <a:gd name="connsiteX320" fmla="*/ 1608134 w 6758506"/>
              <a:gd name="connsiteY320" fmla="*/ 1714125 h 6596467"/>
              <a:gd name="connsiteX321" fmla="*/ 1409755 w 6758506"/>
              <a:gd name="connsiteY321" fmla="*/ 1684572 h 6596467"/>
              <a:gd name="connsiteX322" fmla="*/ 1228259 w 6758506"/>
              <a:gd name="connsiteY322" fmla="*/ 1735236 h 6596467"/>
              <a:gd name="connsiteX323" fmla="*/ 1181830 w 6758506"/>
              <a:gd name="connsiteY323" fmla="*/ 1726791 h 6596467"/>
              <a:gd name="connsiteX324" fmla="*/ 1359105 w 6758506"/>
              <a:gd name="connsiteY324" fmla="*/ 1659241 h 6596467"/>
              <a:gd name="connsiteX325" fmla="*/ 1283129 w 6758506"/>
              <a:gd name="connsiteY325" fmla="*/ 1646573 h 6596467"/>
              <a:gd name="connsiteX326" fmla="*/ 1232480 w 6758506"/>
              <a:gd name="connsiteY326" fmla="*/ 1667684 h 6596467"/>
              <a:gd name="connsiteX327" fmla="*/ 1194493 w 6758506"/>
              <a:gd name="connsiteY327" fmla="*/ 1663461 h 6596467"/>
              <a:gd name="connsiteX328" fmla="*/ 1207156 w 6758506"/>
              <a:gd name="connsiteY328" fmla="*/ 1629685 h 6596467"/>
              <a:gd name="connsiteX329" fmla="*/ 1240922 w 6758506"/>
              <a:gd name="connsiteY329" fmla="*/ 1591688 h 6596467"/>
              <a:gd name="connsiteX330" fmla="*/ 983451 w 6758506"/>
              <a:gd name="connsiteY330" fmla="*/ 1633907 h 6596467"/>
              <a:gd name="connsiteX331" fmla="*/ 738645 w 6758506"/>
              <a:gd name="connsiteY331" fmla="*/ 1633907 h 6596467"/>
              <a:gd name="connsiteX332" fmla="*/ 1316896 w 6758506"/>
              <a:gd name="connsiteY332" fmla="*/ 1494583 h 6596467"/>
              <a:gd name="connsiteX333" fmla="*/ 1274689 w 6758506"/>
              <a:gd name="connsiteY333" fmla="*/ 1473472 h 6596467"/>
              <a:gd name="connsiteX334" fmla="*/ 1321118 w 6758506"/>
              <a:gd name="connsiteY334" fmla="*/ 1448141 h 6596467"/>
              <a:gd name="connsiteX335" fmla="*/ 1574367 w 6758506"/>
              <a:gd name="connsiteY335" fmla="*/ 1376366 h 6596467"/>
              <a:gd name="connsiteX336" fmla="*/ 1785406 w 6758506"/>
              <a:gd name="connsiteY336" fmla="*/ 1367923 h 6596467"/>
              <a:gd name="connsiteX337" fmla="*/ 1924695 w 6758506"/>
              <a:gd name="connsiteY337" fmla="*/ 1342592 h 6596467"/>
              <a:gd name="connsiteX338" fmla="*/ 2055541 w 6758506"/>
              <a:gd name="connsiteY338" fmla="*/ 1300371 h 6596467"/>
              <a:gd name="connsiteX339" fmla="*/ 2089307 w 6758506"/>
              <a:gd name="connsiteY339" fmla="*/ 1266595 h 6596467"/>
              <a:gd name="connsiteX340" fmla="*/ 2030215 w 6758506"/>
              <a:gd name="connsiteY340" fmla="*/ 1199045 h 6596467"/>
              <a:gd name="connsiteX341" fmla="*/ 1975345 w 6758506"/>
              <a:gd name="connsiteY341" fmla="*/ 1203265 h 6596467"/>
              <a:gd name="connsiteX342" fmla="*/ 1840279 w 6758506"/>
              <a:gd name="connsiteY342" fmla="*/ 1156823 h 6596467"/>
              <a:gd name="connsiteX343" fmla="*/ 1709433 w 6758506"/>
              <a:gd name="connsiteY343" fmla="*/ 1173711 h 6596467"/>
              <a:gd name="connsiteX344" fmla="*/ 1726316 w 6758506"/>
              <a:gd name="connsiteY344" fmla="*/ 1148380 h 6596467"/>
              <a:gd name="connsiteX345" fmla="*/ 1966902 w 6758506"/>
              <a:gd name="connsiteY345" fmla="*/ 1068163 h 6596467"/>
              <a:gd name="connsiteX346" fmla="*/ 2034435 w 6758506"/>
              <a:gd name="connsiteY346" fmla="*/ 1097716 h 6596467"/>
              <a:gd name="connsiteX347" fmla="*/ 2106190 w 6758506"/>
              <a:gd name="connsiteY347" fmla="*/ 1135715 h 6596467"/>
              <a:gd name="connsiteX348" fmla="*/ 2148397 w 6758506"/>
              <a:gd name="connsiteY348" fmla="*/ 1127270 h 6596467"/>
              <a:gd name="connsiteX349" fmla="*/ 2194827 w 6758506"/>
              <a:gd name="connsiteY349" fmla="*/ 1148380 h 6596467"/>
              <a:gd name="connsiteX350" fmla="*/ 2177944 w 6758506"/>
              <a:gd name="connsiteY350" fmla="*/ 1190599 h 6596467"/>
              <a:gd name="connsiteX351" fmla="*/ 2156840 w 6758506"/>
              <a:gd name="connsiteY351" fmla="*/ 1220153 h 6596467"/>
              <a:gd name="connsiteX352" fmla="*/ 2177944 w 6758506"/>
              <a:gd name="connsiteY352" fmla="*/ 1237041 h 6596467"/>
              <a:gd name="connsiteX353" fmla="*/ 2199047 w 6758506"/>
              <a:gd name="connsiteY353" fmla="*/ 1211710 h 6596467"/>
              <a:gd name="connsiteX354" fmla="*/ 2224373 w 6758506"/>
              <a:gd name="connsiteY354" fmla="*/ 1177934 h 6596467"/>
              <a:gd name="connsiteX355" fmla="*/ 2308789 w 6758506"/>
              <a:gd name="connsiteY355" fmla="*/ 1169489 h 6596467"/>
              <a:gd name="connsiteX356" fmla="*/ 2397426 w 6758506"/>
              <a:gd name="connsiteY356" fmla="*/ 1156823 h 6596467"/>
              <a:gd name="connsiteX357" fmla="*/ 2397426 w 6758506"/>
              <a:gd name="connsiteY357" fmla="*/ 1152603 h 6596467"/>
              <a:gd name="connsiteX358" fmla="*/ 2646454 w 6758506"/>
              <a:gd name="connsiteY358" fmla="*/ 852840 h 6596467"/>
              <a:gd name="connsiteX359" fmla="*/ 2768860 w 6758506"/>
              <a:gd name="connsiteY359" fmla="*/ 755737 h 6596467"/>
              <a:gd name="connsiteX360" fmla="*/ 2794183 w 6758506"/>
              <a:gd name="connsiteY360" fmla="*/ 721960 h 6596467"/>
              <a:gd name="connsiteX361" fmla="*/ 2887042 w 6758506"/>
              <a:gd name="connsiteY361" fmla="*/ 574190 h 6596467"/>
              <a:gd name="connsiteX362" fmla="*/ 3060095 w 6758506"/>
              <a:gd name="connsiteY362" fmla="*/ 527749 h 6596467"/>
              <a:gd name="connsiteX363" fmla="*/ 3110745 w 6758506"/>
              <a:gd name="connsiteY363" fmla="*/ 599521 h 6596467"/>
              <a:gd name="connsiteX364" fmla="*/ 3064315 w 6758506"/>
              <a:gd name="connsiteY364" fmla="*/ 835952 h 6596467"/>
              <a:gd name="connsiteX365" fmla="*/ 3060095 w 6758506"/>
              <a:gd name="connsiteY365" fmla="*/ 873951 h 6596467"/>
              <a:gd name="connsiteX366" fmla="*/ 3106525 w 6758506"/>
              <a:gd name="connsiteY366" fmla="*/ 865508 h 6596467"/>
              <a:gd name="connsiteX367" fmla="*/ 3190941 w 6758506"/>
              <a:gd name="connsiteY367" fmla="*/ 755737 h 6596467"/>
              <a:gd name="connsiteX368" fmla="*/ 3515943 w 6758506"/>
              <a:gd name="connsiteY368" fmla="*/ 350425 h 6596467"/>
              <a:gd name="connsiteX369" fmla="*/ 3583476 w 6758506"/>
              <a:gd name="connsiteY369" fmla="*/ 295538 h 6596467"/>
              <a:gd name="connsiteX370" fmla="*/ 3629905 w 6758506"/>
              <a:gd name="connsiteY370" fmla="*/ 295538 h 6596467"/>
              <a:gd name="connsiteX371" fmla="*/ 3659452 w 6758506"/>
              <a:gd name="connsiteY371" fmla="*/ 295538 h 6596467"/>
              <a:gd name="connsiteX372" fmla="*/ 3748088 w 6758506"/>
              <a:gd name="connsiteY372" fmla="*/ 333537 h 6596467"/>
              <a:gd name="connsiteX373" fmla="*/ 3756531 w 6758506"/>
              <a:gd name="connsiteY373" fmla="*/ 346202 h 6596467"/>
              <a:gd name="connsiteX374" fmla="*/ 3781854 w 6758506"/>
              <a:gd name="connsiteY374" fmla="*/ 485530 h 6596467"/>
              <a:gd name="connsiteX375" fmla="*/ 3769194 w 6758506"/>
              <a:gd name="connsiteY375" fmla="*/ 510861 h 6596467"/>
              <a:gd name="connsiteX376" fmla="*/ 3828284 w 6758506"/>
              <a:gd name="connsiteY376" fmla="*/ 603744 h 6596467"/>
              <a:gd name="connsiteX377" fmla="*/ 3836727 w 6758506"/>
              <a:gd name="connsiteY377" fmla="*/ 599521 h 6596467"/>
              <a:gd name="connsiteX378" fmla="*/ 3946467 w 6758506"/>
              <a:gd name="connsiteY378" fmla="*/ 489750 h 6596467"/>
              <a:gd name="connsiteX379" fmla="*/ 4026663 w 6758506"/>
              <a:gd name="connsiteY379" fmla="*/ 413755 h 6596467"/>
              <a:gd name="connsiteX380" fmla="*/ 3988676 w 6758506"/>
              <a:gd name="connsiteY380" fmla="*/ 291318 h 6596467"/>
              <a:gd name="connsiteX381" fmla="*/ 4009779 w 6758506"/>
              <a:gd name="connsiteY381" fmla="*/ 274430 h 6596467"/>
              <a:gd name="connsiteX382" fmla="*/ 4014000 w 6758506"/>
              <a:gd name="connsiteY382" fmla="*/ 299761 h 6596467"/>
              <a:gd name="connsiteX383" fmla="*/ 4014000 w 6758506"/>
              <a:gd name="connsiteY383" fmla="*/ 341982 h 6596467"/>
              <a:gd name="connsiteX384" fmla="*/ 4039326 w 6758506"/>
              <a:gd name="connsiteY384" fmla="*/ 312429 h 6596467"/>
              <a:gd name="connsiteX385" fmla="*/ 4064649 w 6758506"/>
              <a:gd name="connsiteY385" fmla="*/ 173101 h 6596467"/>
              <a:gd name="connsiteX386" fmla="*/ 4161729 w 6758506"/>
              <a:gd name="connsiteY386" fmla="*/ 71775 h 6596467"/>
              <a:gd name="connsiteX387" fmla="*/ 4191275 w 6758506"/>
              <a:gd name="connsiteY387" fmla="*/ 50664 h 6596467"/>
              <a:gd name="connsiteX388" fmla="*/ 4271471 w 6758506"/>
              <a:gd name="connsiteY388" fmla="*/ 0 h 659646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</a:cxnLst>
            <a:rect l="l" t="t" r="r" b="b"/>
            <a:pathLst>
              <a:path w="6758506" h="6596467">
                <a:moveTo>
                  <a:pt x="4271471" y="0"/>
                </a:moveTo>
                <a:cubicBezTo>
                  <a:pt x="4292575" y="0"/>
                  <a:pt x="4355887" y="88663"/>
                  <a:pt x="4351667" y="113994"/>
                </a:cubicBezTo>
                <a:cubicBezTo>
                  <a:pt x="4326341" y="215323"/>
                  <a:pt x="4301017" y="316649"/>
                  <a:pt x="4275691" y="417977"/>
                </a:cubicBezTo>
                <a:cubicBezTo>
                  <a:pt x="4267251" y="443308"/>
                  <a:pt x="4250368" y="460196"/>
                  <a:pt x="4225042" y="451753"/>
                </a:cubicBezTo>
                <a:cubicBezTo>
                  <a:pt x="4195495" y="443308"/>
                  <a:pt x="4208158" y="417977"/>
                  <a:pt x="4212379" y="396867"/>
                </a:cubicBezTo>
                <a:cubicBezTo>
                  <a:pt x="4212379" y="379978"/>
                  <a:pt x="4225042" y="363090"/>
                  <a:pt x="4220821" y="337759"/>
                </a:cubicBezTo>
                <a:cubicBezTo>
                  <a:pt x="4153288" y="401089"/>
                  <a:pt x="4127962" y="472862"/>
                  <a:pt x="4106859" y="557302"/>
                </a:cubicBezTo>
                <a:cubicBezTo>
                  <a:pt x="4149066" y="540414"/>
                  <a:pt x="4153288" y="510861"/>
                  <a:pt x="4165949" y="481307"/>
                </a:cubicBezTo>
                <a:cubicBezTo>
                  <a:pt x="4170172" y="468641"/>
                  <a:pt x="4178612" y="460196"/>
                  <a:pt x="4195495" y="464419"/>
                </a:cubicBezTo>
                <a:cubicBezTo>
                  <a:pt x="4212379" y="468641"/>
                  <a:pt x="4225042" y="477084"/>
                  <a:pt x="4229262" y="493972"/>
                </a:cubicBezTo>
                <a:cubicBezTo>
                  <a:pt x="4233484" y="515083"/>
                  <a:pt x="4220821" y="515083"/>
                  <a:pt x="4208158" y="515083"/>
                </a:cubicBezTo>
                <a:cubicBezTo>
                  <a:pt x="4182832" y="523526"/>
                  <a:pt x="4182832" y="536191"/>
                  <a:pt x="4191275" y="553079"/>
                </a:cubicBezTo>
                <a:cubicBezTo>
                  <a:pt x="4216601" y="586856"/>
                  <a:pt x="4203938" y="616409"/>
                  <a:pt x="4195495" y="650185"/>
                </a:cubicBezTo>
                <a:cubicBezTo>
                  <a:pt x="4191275" y="671296"/>
                  <a:pt x="4182832" y="675519"/>
                  <a:pt x="4161729" y="667074"/>
                </a:cubicBezTo>
                <a:cubicBezTo>
                  <a:pt x="4140625" y="658631"/>
                  <a:pt x="4140625" y="688184"/>
                  <a:pt x="4140625" y="688184"/>
                </a:cubicBezTo>
                <a:cubicBezTo>
                  <a:pt x="4191275" y="709292"/>
                  <a:pt x="4170172" y="759957"/>
                  <a:pt x="4187055" y="789510"/>
                </a:cubicBezTo>
                <a:cubicBezTo>
                  <a:pt x="4191275" y="793733"/>
                  <a:pt x="4191275" y="793733"/>
                  <a:pt x="4195495" y="793733"/>
                </a:cubicBezTo>
                <a:cubicBezTo>
                  <a:pt x="4220821" y="781068"/>
                  <a:pt x="4195495" y="764179"/>
                  <a:pt x="4199718" y="747291"/>
                </a:cubicBezTo>
                <a:cubicBezTo>
                  <a:pt x="4199718" y="730403"/>
                  <a:pt x="4208158" y="721960"/>
                  <a:pt x="4220821" y="721960"/>
                </a:cubicBezTo>
                <a:cubicBezTo>
                  <a:pt x="4233484" y="721960"/>
                  <a:pt x="4237705" y="730403"/>
                  <a:pt x="4237705" y="743069"/>
                </a:cubicBezTo>
                <a:cubicBezTo>
                  <a:pt x="4246145" y="793733"/>
                  <a:pt x="4225042" y="840175"/>
                  <a:pt x="4220821" y="903504"/>
                </a:cubicBezTo>
                <a:cubicBezTo>
                  <a:pt x="4258808" y="857063"/>
                  <a:pt x="4288354" y="823286"/>
                  <a:pt x="4330561" y="810621"/>
                </a:cubicBezTo>
                <a:cubicBezTo>
                  <a:pt x="4339004" y="806398"/>
                  <a:pt x="4343224" y="793733"/>
                  <a:pt x="4339004" y="785290"/>
                </a:cubicBezTo>
                <a:cubicBezTo>
                  <a:pt x="4326341" y="734626"/>
                  <a:pt x="4364328" y="709292"/>
                  <a:pt x="4385434" y="675519"/>
                </a:cubicBezTo>
                <a:cubicBezTo>
                  <a:pt x="4423420" y="599521"/>
                  <a:pt x="4512057" y="595301"/>
                  <a:pt x="4562707" y="531971"/>
                </a:cubicBezTo>
                <a:cubicBezTo>
                  <a:pt x="4579589" y="506638"/>
                  <a:pt x="4609136" y="515083"/>
                  <a:pt x="4626019" y="548859"/>
                </a:cubicBezTo>
                <a:cubicBezTo>
                  <a:pt x="4651345" y="599521"/>
                  <a:pt x="4693552" y="641743"/>
                  <a:pt x="4672449" y="709292"/>
                </a:cubicBezTo>
                <a:cubicBezTo>
                  <a:pt x="4668229" y="734626"/>
                  <a:pt x="4693552" y="759957"/>
                  <a:pt x="4710435" y="781068"/>
                </a:cubicBezTo>
                <a:cubicBezTo>
                  <a:pt x="4739981" y="814844"/>
                  <a:pt x="4744202" y="844397"/>
                  <a:pt x="4718878" y="882396"/>
                </a:cubicBezTo>
                <a:cubicBezTo>
                  <a:pt x="4706215" y="907727"/>
                  <a:pt x="4685111" y="941503"/>
                  <a:pt x="4710435" y="962611"/>
                </a:cubicBezTo>
                <a:cubicBezTo>
                  <a:pt x="4744202" y="987945"/>
                  <a:pt x="4773748" y="966834"/>
                  <a:pt x="4799074" y="941503"/>
                </a:cubicBezTo>
                <a:cubicBezTo>
                  <a:pt x="4862385" y="886616"/>
                  <a:pt x="4925697" y="831732"/>
                  <a:pt x="4997451" y="793733"/>
                </a:cubicBezTo>
                <a:cubicBezTo>
                  <a:pt x="5022777" y="781068"/>
                  <a:pt x="5039660" y="781068"/>
                  <a:pt x="5048100" y="810621"/>
                </a:cubicBezTo>
                <a:cubicBezTo>
                  <a:pt x="5048100" y="823286"/>
                  <a:pt x="5052323" y="831732"/>
                  <a:pt x="5064983" y="835952"/>
                </a:cubicBezTo>
                <a:cubicBezTo>
                  <a:pt x="5124076" y="861285"/>
                  <a:pt x="5128296" y="924615"/>
                  <a:pt x="5073427" y="954169"/>
                </a:cubicBezTo>
                <a:cubicBezTo>
                  <a:pt x="5010113" y="987945"/>
                  <a:pt x="4959464" y="1042829"/>
                  <a:pt x="4887711" y="1063940"/>
                </a:cubicBezTo>
                <a:cubicBezTo>
                  <a:pt x="4870827" y="1068163"/>
                  <a:pt x="4862385" y="1080828"/>
                  <a:pt x="4862385" y="1101939"/>
                </a:cubicBezTo>
                <a:cubicBezTo>
                  <a:pt x="4858165" y="1139935"/>
                  <a:pt x="4824398" y="1152603"/>
                  <a:pt x="4790631" y="1131492"/>
                </a:cubicBezTo>
                <a:cubicBezTo>
                  <a:pt x="4777969" y="1127270"/>
                  <a:pt x="4765305" y="1118827"/>
                  <a:pt x="4756865" y="1131492"/>
                </a:cubicBezTo>
                <a:cubicBezTo>
                  <a:pt x="4744202" y="1144158"/>
                  <a:pt x="4752645" y="1152603"/>
                  <a:pt x="4761085" y="1161046"/>
                </a:cubicBezTo>
                <a:cubicBezTo>
                  <a:pt x="4782189" y="1177934"/>
                  <a:pt x="4777969" y="1190599"/>
                  <a:pt x="4756865" y="1199045"/>
                </a:cubicBezTo>
                <a:cubicBezTo>
                  <a:pt x="4710435" y="1224376"/>
                  <a:pt x="4756865" y="1224376"/>
                  <a:pt x="4765305" y="1237041"/>
                </a:cubicBezTo>
                <a:cubicBezTo>
                  <a:pt x="4739981" y="1258152"/>
                  <a:pt x="4710435" y="1270817"/>
                  <a:pt x="4697772" y="1304593"/>
                </a:cubicBezTo>
                <a:cubicBezTo>
                  <a:pt x="4693552" y="1321481"/>
                  <a:pt x="4668229" y="1342592"/>
                  <a:pt x="4693552" y="1359480"/>
                </a:cubicBezTo>
                <a:cubicBezTo>
                  <a:pt x="4714655" y="1376366"/>
                  <a:pt x="4748422" y="1393254"/>
                  <a:pt x="4773748" y="1372146"/>
                </a:cubicBezTo>
                <a:cubicBezTo>
                  <a:pt x="4803295" y="1342592"/>
                  <a:pt x="4853944" y="1329924"/>
                  <a:pt x="4866607" y="1308816"/>
                </a:cubicBezTo>
                <a:cubicBezTo>
                  <a:pt x="4896151" y="1245486"/>
                  <a:pt x="4959464" y="1228598"/>
                  <a:pt x="4997451" y="1177934"/>
                </a:cubicBezTo>
                <a:cubicBezTo>
                  <a:pt x="5043880" y="1114604"/>
                  <a:pt x="5124076" y="1089273"/>
                  <a:pt x="5170505" y="1025944"/>
                </a:cubicBezTo>
                <a:cubicBezTo>
                  <a:pt x="5178946" y="1017498"/>
                  <a:pt x="5195829" y="1017498"/>
                  <a:pt x="5208493" y="1017498"/>
                </a:cubicBezTo>
                <a:cubicBezTo>
                  <a:pt x="5229595" y="1013276"/>
                  <a:pt x="5259142" y="1017498"/>
                  <a:pt x="5242259" y="979500"/>
                </a:cubicBezTo>
                <a:cubicBezTo>
                  <a:pt x="5238039" y="966834"/>
                  <a:pt x="5250701" y="958391"/>
                  <a:pt x="5259142" y="954169"/>
                </a:cubicBezTo>
                <a:cubicBezTo>
                  <a:pt x="5343558" y="933058"/>
                  <a:pt x="5377325" y="852840"/>
                  <a:pt x="5440637" y="810621"/>
                </a:cubicBezTo>
                <a:cubicBezTo>
                  <a:pt x="5529274" y="747291"/>
                  <a:pt x="5584147" y="637520"/>
                  <a:pt x="5693886" y="595301"/>
                </a:cubicBezTo>
                <a:cubicBezTo>
                  <a:pt x="5710769" y="591078"/>
                  <a:pt x="5723433" y="578413"/>
                  <a:pt x="5740315" y="565745"/>
                </a:cubicBezTo>
                <a:cubicBezTo>
                  <a:pt x="5757199" y="582633"/>
                  <a:pt x="5757199" y="603744"/>
                  <a:pt x="5778303" y="620632"/>
                </a:cubicBezTo>
                <a:cubicBezTo>
                  <a:pt x="5816291" y="645963"/>
                  <a:pt x="5824732" y="709292"/>
                  <a:pt x="5795185" y="751514"/>
                </a:cubicBezTo>
                <a:cubicBezTo>
                  <a:pt x="5769862" y="781068"/>
                  <a:pt x="5731873" y="802178"/>
                  <a:pt x="5731873" y="848620"/>
                </a:cubicBezTo>
                <a:cubicBezTo>
                  <a:pt x="5731873" y="865508"/>
                  <a:pt x="5710769" y="865508"/>
                  <a:pt x="5698107" y="869728"/>
                </a:cubicBezTo>
                <a:cubicBezTo>
                  <a:pt x="5660119" y="873951"/>
                  <a:pt x="5634796" y="899282"/>
                  <a:pt x="5609470" y="924615"/>
                </a:cubicBezTo>
                <a:cubicBezTo>
                  <a:pt x="5588367" y="945726"/>
                  <a:pt x="5579923" y="958391"/>
                  <a:pt x="5605249" y="979500"/>
                </a:cubicBezTo>
                <a:cubicBezTo>
                  <a:pt x="5613690" y="987945"/>
                  <a:pt x="5617913" y="1000610"/>
                  <a:pt x="5609470" y="1009055"/>
                </a:cubicBezTo>
                <a:cubicBezTo>
                  <a:pt x="5596807" y="1025944"/>
                  <a:pt x="5584147" y="1013276"/>
                  <a:pt x="5575703" y="1004833"/>
                </a:cubicBezTo>
                <a:cubicBezTo>
                  <a:pt x="5541937" y="979500"/>
                  <a:pt x="5525053" y="996388"/>
                  <a:pt x="5512391" y="1025944"/>
                </a:cubicBezTo>
                <a:cubicBezTo>
                  <a:pt x="5474404" y="1101939"/>
                  <a:pt x="5432195" y="1173711"/>
                  <a:pt x="5373105" y="1232818"/>
                </a:cubicBezTo>
                <a:cubicBezTo>
                  <a:pt x="5347779" y="1262374"/>
                  <a:pt x="5373105" y="1313036"/>
                  <a:pt x="5322455" y="1329924"/>
                </a:cubicBezTo>
                <a:cubicBezTo>
                  <a:pt x="5318235" y="1329924"/>
                  <a:pt x="5326675" y="1346812"/>
                  <a:pt x="5330895" y="1351035"/>
                </a:cubicBezTo>
                <a:cubicBezTo>
                  <a:pt x="5347779" y="1367923"/>
                  <a:pt x="5364661" y="1367923"/>
                  <a:pt x="5381545" y="1359480"/>
                </a:cubicBezTo>
                <a:cubicBezTo>
                  <a:pt x="5394208" y="1355258"/>
                  <a:pt x="5415311" y="1346812"/>
                  <a:pt x="5402651" y="1329924"/>
                </a:cubicBezTo>
                <a:cubicBezTo>
                  <a:pt x="5389987" y="1300371"/>
                  <a:pt x="5411091" y="1291928"/>
                  <a:pt x="5427975" y="1275040"/>
                </a:cubicBezTo>
                <a:cubicBezTo>
                  <a:pt x="5487067" y="1228598"/>
                  <a:pt x="5558820" y="1199045"/>
                  <a:pt x="5601029" y="1131492"/>
                </a:cubicBezTo>
                <a:cubicBezTo>
                  <a:pt x="5613690" y="1110382"/>
                  <a:pt x="5630573" y="1118827"/>
                  <a:pt x="5647457" y="1123047"/>
                </a:cubicBezTo>
                <a:cubicBezTo>
                  <a:pt x="5681223" y="1139935"/>
                  <a:pt x="5702329" y="1127270"/>
                  <a:pt x="5723433" y="1097716"/>
                </a:cubicBezTo>
                <a:cubicBezTo>
                  <a:pt x="5757199" y="1051275"/>
                  <a:pt x="5786745" y="1051275"/>
                  <a:pt x="5820511" y="1101939"/>
                </a:cubicBezTo>
                <a:cubicBezTo>
                  <a:pt x="5837395" y="1123047"/>
                  <a:pt x="5841615" y="1106159"/>
                  <a:pt x="5850058" y="1101939"/>
                </a:cubicBezTo>
                <a:cubicBezTo>
                  <a:pt x="5892265" y="1068163"/>
                  <a:pt x="5934474" y="1034386"/>
                  <a:pt x="5972461" y="996388"/>
                </a:cubicBezTo>
                <a:cubicBezTo>
                  <a:pt x="6052657" y="920392"/>
                  <a:pt x="6145513" y="857063"/>
                  <a:pt x="6213047" y="768402"/>
                </a:cubicBezTo>
                <a:cubicBezTo>
                  <a:pt x="6255256" y="705072"/>
                  <a:pt x="6327009" y="667074"/>
                  <a:pt x="6390322" y="620632"/>
                </a:cubicBezTo>
                <a:cubicBezTo>
                  <a:pt x="6411425" y="603744"/>
                  <a:pt x="6419868" y="595301"/>
                  <a:pt x="6424089" y="569968"/>
                </a:cubicBezTo>
                <a:cubicBezTo>
                  <a:pt x="6432531" y="544637"/>
                  <a:pt x="6432531" y="493972"/>
                  <a:pt x="6487401" y="527749"/>
                </a:cubicBezTo>
                <a:cubicBezTo>
                  <a:pt x="6500064" y="536191"/>
                  <a:pt x="6516947" y="523526"/>
                  <a:pt x="6512725" y="510861"/>
                </a:cubicBezTo>
                <a:cubicBezTo>
                  <a:pt x="6491621" y="451753"/>
                  <a:pt x="6542271" y="439086"/>
                  <a:pt x="6567597" y="409532"/>
                </a:cubicBezTo>
                <a:cubicBezTo>
                  <a:pt x="6588701" y="388424"/>
                  <a:pt x="6609804" y="371536"/>
                  <a:pt x="6630910" y="354648"/>
                </a:cubicBezTo>
                <a:cubicBezTo>
                  <a:pt x="6673117" y="329314"/>
                  <a:pt x="6690000" y="337759"/>
                  <a:pt x="6694221" y="384201"/>
                </a:cubicBezTo>
                <a:cubicBezTo>
                  <a:pt x="6698443" y="396867"/>
                  <a:pt x="6694221" y="405312"/>
                  <a:pt x="6706883" y="413755"/>
                </a:cubicBezTo>
                <a:cubicBezTo>
                  <a:pt x="6753313" y="434865"/>
                  <a:pt x="6774417" y="477084"/>
                  <a:pt x="6744870" y="519303"/>
                </a:cubicBezTo>
                <a:cubicBezTo>
                  <a:pt x="6698443" y="595301"/>
                  <a:pt x="6652013" y="671296"/>
                  <a:pt x="6576037" y="721960"/>
                </a:cubicBezTo>
                <a:cubicBezTo>
                  <a:pt x="6554934" y="734626"/>
                  <a:pt x="6533831" y="747291"/>
                  <a:pt x="6525388" y="768402"/>
                </a:cubicBezTo>
                <a:cubicBezTo>
                  <a:pt x="6483181" y="865508"/>
                  <a:pt x="6411425" y="945726"/>
                  <a:pt x="6343893" y="1021721"/>
                </a:cubicBezTo>
                <a:cubicBezTo>
                  <a:pt x="6305905" y="1059717"/>
                  <a:pt x="6272139" y="1101939"/>
                  <a:pt x="6293243" y="1165269"/>
                </a:cubicBezTo>
                <a:cubicBezTo>
                  <a:pt x="6297463" y="1186377"/>
                  <a:pt x="6284802" y="1207488"/>
                  <a:pt x="6267919" y="1224376"/>
                </a:cubicBezTo>
                <a:cubicBezTo>
                  <a:pt x="6259476" y="1228598"/>
                  <a:pt x="6255256" y="1237041"/>
                  <a:pt x="6263697" y="1245486"/>
                </a:cubicBezTo>
                <a:cubicBezTo>
                  <a:pt x="6272139" y="1249707"/>
                  <a:pt x="6280579" y="1249707"/>
                  <a:pt x="6284802" y="1245486"/>
                </a:cubicBezTo>
                <a:cubicBezTo>
                  <a:pt x="6331229" y="1194822"/>
                  <a:pt x="6373439" y="1144158"/>
                  <a:pt x="6436751" y="1110382"/>
                </a:cubicBezTo>
                <a:cubicBezTo>
                  <a:pt x="6462075" y="1004833"/>
                  <a:pt x="6567597" y="958391"/>
                  <a:pt x="6618247" y="869728"/>
                </a:cubicBezTo>
                <a:cubicBezTo>
                  <a:pt x="6622467" y="865508"/>
                  <a:pt x="6622467" y="861285"/>
                  <a:pt x="6626687" y="857063"/>
                </a:cubicBezTo>
                <a:cubicBezTo>
                  <a:pt x="6647793" y="844397"/>
                  <a:pt x="6660454" y="806398"/>
                  <a:pt x="6694221" y="827509"/>
                </a:cubicBezTo>
                <a:cubicBezTo>
                  <a:pt x="6727987" y="848620"/>
                  <a:pt x="6706883" y="878173"/>
                  <a:pt x="6698443" y="903504"/>
                </a:cubicBezTo>
                <a:cubicBezTo>
                  <a:pt x="6690000" y="941503"/>
                  <a:pt x="6668897" y="975279"/>
                  <a:pt x="6639351" y="1000610"/>
                </a:cubicBezTo>
                <a:cubicBezTo>
                  <a:pt x="6580258" y="1068163"/>
                  <a:pt x="6546491" y="1152603"/>
                  <a:pt x="6491621" y="1220153"/>
                </a:cubicBezTo>
                <a:cubicBezTo>
                  <a:pt x="6474738" y="1241264"/>
                  <a:pt x="6500064" y="1270817"/>
                  <a:pt x="6487401" y="1300371"/>
                </a:cubicBezTo>
                <a:cubicBezTo>
                  <a:pt x="6478959" y="1329924"/>
                  <a:pt x="6478959" y="1359480"/>
                  <a:pt x="6525388" y="1367923"/>
                </a:cubicBezTo>
                <a:cubicBezTo>
                  <a:pt x="6550714" y="1372146"/>
                  <a:pt x="6542271" y="1401699"/>
                  <a:pt x="6533831" y="1422810"/>
                </a:cubicBezTo>
                <a:cubicBezTo>
                  <a:pt x="6525388" y="1439696"/>
                  <a:pt x="6512725" y="1448141"/>
                  <a:pt x="6495841" y="1435475"/>
                </a:cubicBezTo>
                <a:cubicBezTo>
                  <a:pt x="6487401" y="1427030"/>
                  <a:pt x="6474738" y="1414365"/>
                  <a:pt x="6457855" y="1431253"/>
                </a:cubicBezTo>
                <a:cubicBezTo>
                  <a:pt x="6462075" y="1431253"/>
                  <a:pt x="6466297" y="1439696"/>
                  <a:pt x="6466297" y="1439696"/>
                </a:cubicBezTo>
                <a:cubicBezTo>
                  <a:pt x="6529608" y="1490360"/>
                  <a:pt x="6525388" y="1524136"/>
                  <a:pt x="6457855" y="1557912"/>
                </a:cubicBezTo>
                <a:cubicBezTo>
                  <a:pt x="6436751" y="1570578"/>
                  <a:pt x="6398765" y="1562135"/>
                  <a:pt x="6394542" y="1587466"/>
                </a:cubicBezTo>
                <a:cubicBezTo>
                  <a:pt x="6386101" y="1638130"/>
                  <a:pt x="6360775" y="1688794"/>
                  <a:pt x="6369219" y="1739458"/>
                </a:cubicBezTo>
                <a:cubicBezTo>
                  <a:pt x="6373439" y="1760567"/>
                  <a:pt x="6381881" y="1777455"/>
                  <a:pt x="6364998" y="1794343"/>
                </a:cubicBezTo>
                <a:cubicBezTo>
                  <a:pt x="6339672" y="1823897"/>
                  <a:pt x="6369219" y="1832342"/>
                  <a:pt x="6386101" y="1836562"/>
                </a:cubicBezTo>
                <a:cubicBezTo>
                  <a:pt x="6415648" y="1845007"/>
                  <a:pt x="6457855" y="1790120"/>
                  <a:pt x="6449415" y="1760567"/>
                </a:cubicBezTo>
                <a:cubicBezTo>
                  <a:pt x="6440971" y="1739458"/>
                  <a:pt x="6440971" y="1726791"/>
                  <a:pt x="6457855" y="1709903"/>
                </a:cubicBezTo>
                <a:cubicBezTo>
                  <a:pt x="6474738" y="1693015"/>
                  <a:pt x="6512725" y="1671906"/>
                  <a:pt x="6462075" y="1650796"/>
                </a:cubicBezTo>
                <a:cubicBezTo>
                  <a:pt x="6453635" y="1646573"/>
                  <a:pt x="6457855" y="1638130"/>
                  <a:pt x="6462075" y="1629685"/>
                </a:cubicBezTo>
                <a:cubicBezTo>
                  <a:pt x="6495841" y="1608577"/>
                  <a:pt x="6516947" y="1650796"/>
                  <a:pt x="6550714" y="1646573"/>
                </a:cubicBezTo>
                <a:cubicBezTo>
                  <a:pt x="6567597" y="1646573"/>
                  <a:pt x="6554934" y="1667684"/>
                  <a:pt x="6550714" y="1684572"/>
                </a:cubicBezTo>
                <a:cubicBezTo>
                  <a:pt x="6542271" y="1718348"/>
                  <a:pt x="6508505" y="1747901"/>
                  <a:pt x="6529608" y="1785900"/>
                </a:cubicBezTo>
                <a:cubicBezTo>
                  <a:pt x="6533831" y="1790120"/>
                  <a:pt x="6529608" y="1798566"/>
                  <a:pt x="6525388" y="1802788"/>
                </a:cubicBezTo>
                <a:cubicBezTo>
                  <a:pt x="6453635" y="1849230"/>
                  <a:pt x="6478959" y="1946336"/>
                  <a:pt x="6428309" y="2001220"/>
                </a:cubicBezTo>
                <a:cubicBezTo>
                  <a:pt x="6415648" y="2013886"/>
                  <a:pt x="6411425" y="2030774"/>
                  <a:pt x="6398765" y="2043439"/>
                </a:cubicBezTo>
                <a:cubicBezTo>
                  <a:pt x="6356555" y="2077216"/>
                  <a:pt x="6335452" y="2119437"/>
                  <a:pt x="6314346" y="2165879"/>
                </a:cubicBezTo>
                <a:cubicBezTo>
                  <a:pt x="6310126" y="2178544"/>
                  <a:pt x="6301685" y="2186987"/>
                  <a:pt x="6297463" y="2199655"/>
                </a:cubicBezTo>
                <a:cubicBezTo>
                  <a:pt x="6297463" y="2229208"/>
                  <a:pt x="6208827" y="2216543"/>
                  <a:pt x="6263697" y="2275650"/>
                </a:cubicBezTo>
                <a:cubicBezTo>
                  <a:pt x="6284802" y="2300981"/>
                  <a:pt x="6280579" y="2338980"/>
                  <a:pt x="6314346" y="2368533"/>
                </a:cubicBezTo>
                <a:cubicBezTo>
                  <a:pt x="6352335" y="2402310"/>
                  <a:pt x="6360775" y="2452974"/>
                  <a:pt x="6331229" y="2499415"/>
                </a:cubicBezTo>
                <a:cubicBezTo>
                  <a:pt x="6251035" y="2626075"/>
                  <a:pt x="6175060" y="2756954"/>
                  <a:pt x="6073761" y="2870948"/>
                </a:cubicBezTo>
                <a:cubicBezTo>
                  <a:pt x="6039994" y="2908947"/>
                  <a:pt x="6002007" y="2946946"/>
                  <a:pt x="5972461" y="2989165"/>
                </a:cubicBezTo>
                <a:cubicBezTo>
                  <a:pt x="5951357" y="3022941"/>
                  <a:pt x="5904928" y="3039829"/>
                  <a:pt x="5871161" y="3060938"/>
                </a:cubicBezTo>
                <a:cubicBezTo>
                  <a:pt x="5854278" y="3069383"/>
                  <a:pt x="5841615" y="3082048"/>
                  <a:pt x="5837395" y="3103159"/>
                </a:cubicBezTo>
                <a:cubicBezTo>
                  <a:pt x="5807849" y="3179154"/>
                  <a:pt x="5769862" y="3246707"/>
                  <a:pt x="5719213" y="3322702"/>
                </a:cubicBezTo>
                <a:cubicBezTo>
                  <a:pt x="5752979" y="3326924"/>
                  <a:pt x="5782525" y="3335367"/>
                  <a:pt x="5812069" y="3339590"/>
                </a:cubicBezTo>
                <a:cubicBezTo>
                  <a:pt x="5828952" y="3343812"/>
                  <a:pt x="5845835" y="3339590"/>
                  <a:pt x="5850058" y="3326924"/>
                </a:cubicBezTo>
                <a:cubicBezTo>
                  <a:pt x="5866941" y="3259372"/>
                  <a:pt x="5959798" y="3229818"/>
                  <a:pt x="5947135" y="3145378"/>
                </a:cubicBezTo>
                <a:cubicBezTo>
                  <a:pt x="5989344" y="3124267"/>
                  <a:pt x="5964018" y="3031384"/>
                  <a:pt x="6052657" y="3044049"/>
                </a:cubicBezTo>
                <a:cubicBezTo>
                  <a:pt x="6077981" y="3048272"/>
                  <a:pt x="6082203" y="3006053"/>
                  <a:pt x="6103307" y="2989165"/>
                </a:cubicBezTo>
                <a:cubicBezTo>
                  <a:pt x="6187723" y="2921613"/>
                  <a:pt x="6229930" y="2828730"/>
                  <a:pt x="6246813" y="2723181"/>
                </a:cubicBezTo>
                <a:cubicBezTo>
                  <a:pt x="6255256" y="2689405"/>
                  <a:pt x="6272139" y="2672516"/>
                  <a:pt x="6305905" y="2672516"/>
                </a:cubicBezTo>
                <a:cubicBezTo>
                  <a:pt x="6331229" y="2723181"/>
                  <a:pt x="6318569" y="2769622"/>
                  <a:pt x="6289023" y="2820287"/>
                </a:cubicBezTo>
                <a:cubicBezTo>
                  <a:pt x="6251035" y="2879394"/>
                  <a:pt x="6242593" y="2955389"/>
                  <a:pt x="6221489" y="3022941"/>
                </a:cubicBezTo>
                <a:cubicBezTo>
                  <a:pt x="6208827" y="3073605"/>
                  <a:pt x="6187723" y="3111602"/>
                  <a:pt x="6141293" y="3141155"/>
                </a:cubicBezTo>
                <a:cubicBezTo>
                  <a:pt x="6082203" y="3179154"/>
                  <a:pt x="6061097" y="3255149"/>
                  <a:pt x="6006227" y="3301591"/>
                </a:cubicBezTo>
                <a:cubicBezTo>
                  <a:pt x="6002007" y="3310036"/>
                  <a:pt x="5997785" y="3322702"/>
                  <a:pt x="5989344" y="3322702"/>
                </a:cubicBezTo>
                <a:cubicBezTo>
                  <a:pt x="5926031" y="3326924"/>
                  <a:pt x="5926031" y="3386031"/>
                  <a:pt x="5904928" y="3424028"/>
                </a:cubicBezTo>
                <a:cubicBezTo>
                  <a:pt x="5879602" y="3466249"/>
                  <a:pt x="5841615" y="3495803"/>
                  <a:pt x="5803629" y="3525356"/>
                </a:cubicBezTo>
                <a:cubicBezTo>
                  <a:pt x="5795185" y="3529579"/>
                  <a:pt x="5795185" y="3538022"/>
                  <a:pt x="5799409" y="3546467"/>
                </a:cubicBezTo>
                <a:cubicBezTo>
                  <a:pt x="5799409" y="3576020"/>
                  <a:pt x="5769862" y="3580243"/>
                  <a:pt x="5765642" y="3567575"/>
                </a:cubicBezTo>
                <a:cubicBezTo>
                  <a:pt x="5744536" y="3529579"/>
                  <a:pt x="5727653" y="3554910"/>
                  <a:pt x="5710769" y="3567575"/>
                </a:cubicBezTo>
                <a:cubicBezTo>
                  <a:pt x="5681223" y="3592909"/>
                  <a:pt x="5664340" y="3635128"/>
                  <a:pt x="5622133" y="3647793"/>
                </a:cubicBezTo>
                <a:cubicBezTo>
                  <a:pt x="5609470" y="3652016"/>
                  <a:pt x="5605249" y="3668904"/>
                  <a:pt x="5609470" y="3681569"/>
                </a:cubicBezTo>
                <a:cubicBezTo>
                  <a:pt x="5622133" y="3715345"/>
                  <a:pt x="5601029" y="3728011"/>
                  <a:pt x="5571483" y="3740679"/>
                </a:cubicBezTo>
                <a:cubicBezTo>
                  <a:pt x="5554600" y="3753344"/>
                  <a:pt x="5508171" y="3732233"/>
                  <a:pt x="5516613" y="3787120"/>
                </a:cubicBezTo>
                <a:cubicBezTo>
                  <a:pt x="5520833" y="3808229"/>
                  <a:pt x="5478624" y="3833562"/>
                  <a:pt x="5516613" y="3863116"/>
                </a:cubicBezTo>
                <a:cubicBezTo>
                  <a:pt x="5529274" y="3871558"/>
                  <a:pt x="5512391" y="3888446"/>
                  <a:pt x="5503951" y="3896892"/>
                </a:cubicBezTo>
                <a:cubicBezTo>
                  <a:pt x="5478624" y="3918000"/>
                  <a:pt x="5444857" y="3926445"/>
                  <a:pt x="5436417" y="3968664"/>
                </a:cubicBezTo>
                <a:cubicBezTo>
                  <a:pt x="5432195" y="3985552"/>
                  <a:pt x="5415311" y="3977110"/>
                  <a:pt x="5402651" y="3968664"/>
                </a:cubicBezTo>
                <a:cubicBezTo>
                  <a:pt x="5373105" y="3947554"/>
                  <a:pt x="5339338" y="3926445"/>
                  <a:pt x="5309791" y="3905335"/>
                </a:cubicBezTo>
                <a:cubicBezTo>
                  <a:pt x="5292909" y="3892669"/>
                  <a:pt x="5276025" y="3880004"/>
                  <a:pt x="5259142" y="3888446"/>
                </a:cubicBezTo>
                <a:cubicBezTo>
                  <a:pt x="5238039" y="3896892"/>
                  <a:pt x="5242259" y="3913780"/>
                  <a:pt x="5242259" y="3930668"/>
                </a:cubicBezTo>
                <a:cubicBezTo>
                  <a:pt x="5246479" y="3960221"/>
                  <a:pt x="5233819" y="3968664"/>
                  <a:pt x="5208493" y="3981330"/>
                </a:cubicBezTo>
                <a:cubicBezTo>
                  <a:pt x="5128296" y="4019329"/>
                  <a:pt x="5064983" y="4082658"/>
                  <a:pt x="5026997" y="4162876"/>
                </a:cubicBezTo>
                <a:cubicBezTo>
                  <a:pt x="5010113" y="4196652"/>
                  <a:pt x="4984790" y="4221983"/>
                  <a:pt x="4955243" y="4243094"/>
                </a:cubicBezTo>
                <a:cubicBezTo>
                  <a:pt x="4917257" y="4272648"/>
                  <a:pt x="4883491" y="4314867"/>
                  <a:pt x="4845501" y="4331755"/>
                </a:cubicBezTo>
                <a:cubicBezTo>
                  <a:pt x="4782189" y="4357088"/>
                  <a:pt x="4752645" y="4416195"/>
                  <a:pt x="4701995" y="4449971"/>
                </a:cubicBezTo>
                <a:cubicBezTo>
                  <a:pt x="4676669" y="4466859"/>
                  <a:pt x="4659785" y="4487968"/>
                  <a:pt x="4642903" y="4513301"/>
                </a:cubicBezTo>
                <a:cubicBezTo>
                  <a:pt x="4579589" y="4606184"/>
                  <a:pt x="4499396" y="4682179"/>
                  <a:pt x="4398094" y="4737066"/>
                </a:cubicBezTo>
                <a:cubicBezTo>
                  <a:pt x="4389654" y="4741286"/>
                  <a:pt x="4376991" y="4745509"/>
                  <a:pt x="4385434" y="4758175"/>
                </a:cubicBezTo>
                <a:cubicBezTo>
                  <a:pt x="4410757" y="4796173"/>
                  <a:pt x="4381211" y="4817284"/>
                  <a:pt x="4360108" y="4838392"/>
                </a:cubicBezTo>
                <a:cubicBezTo>
                  <a:pt x="4309458" y="4884834"/>
                  <a:pt x="4292575" y="4952386"/>
                  <a:pt x="4246145" y="5007273"/>
                </a:cubicBezTo>
                <a:cubicBezTo>
                  <a:pt x="4275691" y="5087491"/>
                  <a:pt x="4220821" y="5074823"/>
                  <a:pt x="4174392" y="5074823"/>
                </a:cubicBezTo>
                <a:cubicBezTo>
                  <a:pt x="4161729" y="5074823"/>
                  <a:pt x="4144845" y="5083268"/>
                  <a:pt x="4149066" y="5104379"/>
                </a:cubicBezTo>
                <a:cubicBezTo>
                  <a:pt x="4153288" y="5167709"/>
                  <a:pt x="4119522" y="5197262"/>
                  <a:pt x="4051989" y="5188817"/>
                </a:cubicBezTo>
                <a:cubicBezTo>
                  <a:pt x="4043546" y="5188817"/>
                  <a:pt x="4035106" y="5188817"/>
                  <a:pt x="4026663" y="5197262"/>
                </a:cubicBezTo>
                <a:cubicBezTo>
                  <a:pt x="4022443" y="5201483"/>
                  <a:pt x="4022443" y="5209928"/>
                  <a:pt x="4026663" y="5218371"/>
                </a:cubicBezTo>
                <a:cubicBezTo>
                  <a:pt x="4039326" y="5239481"/>
                  <a:pt x="4115299" y="5252147"/>
                  <a:pt x="4039326" y="5290146"/>
                </a:cubicBezTo>
                <a:cubicBezTo>
                  <a:pt x="4064649" y="5349253"/>
                  <a:pt x="4005559" y="5383029"/>
                  <a:pt x="4001339" y="5437916"/>
                </a:cubicBezTo>
                <a:cubicBezTo>
                  <a:pt x="3997116" y="5463247"/>
                  <a:pt x="3984456" y="5484357"/>
                  <a:pt x="3946467" y="5497023"/>
                </a:cubicBezTo>
                <a:cubicBezTo>
                  <a:pt x="3916923" y="5505466"/>
                  <a:pt x="3891597" y="5543465"/>
                  <a:pt x="3866271" y="5573018"/>
                </a:cubicBezTo>
                <a:cubicBezTo>
                  <a:pt x="3849387" y="5585684"/>
                  <a:pt x="3836727" y="5598349"/>
                  <a:pt x="3815621" y="5602572"/>
                </a:cubicBezTo>
                <a:cubicBezTo>
                  <a:pt x="3794518" y="5606794"/>
                  <a:pt x="3743868" y="5602572"/>
                  <a:pt x="3786077" y="5653236"/>
                </a:cubicBezTo>
                <a:cubicBezTo>
                  <a:pt x="3752311" y="5653236"/>
                  <a:pt x="3798738" y="5729231"/>
                  <a:pt x="3735427" y="5699678"/>
                </a:cubicBezTo>
                <a:cubicBezTo>
                  <a:pt x="3735427" y="5699678"/>
                  <a:pt x="3731205" y="5699678"/>
                  <a:pt x="3731205" y="5703900"/>
                </a:cubicBezTo>
                <a:cubicBezTo>
                  <a:pt x="3688998" y="5767230"/>
                  <a:pt x="3583476" y="5741897"/>
                  <a:pt x="3553932" y="5830560"/>
                </a:cubicBezTo>
                <a:cubicBezTo>
                  <a:pt x="3545489" y="5864336"/>
                  <a:pt x="3520165" y="5893889"/>
                  <a:pt x="3528606" y="5931886"/>
                </a:cubicBezTo>
                <a:cubicBezTo>
                  <a:pt x="3532826" y="5957219"/>
                  <a:pt x="3520165" y="5974107"/>
                  <a:pt x="3507502" y="5990995"/>
                </a:cubicBezTo>
                <a:cubicBezTo>
                  <a:pt x="3461073" y="6041660"/>
                  <a:pt x="3418866" y="6100767"/>
                  <a:pt x="3363994" y="6138763"/>
                </a:cubicBezTo>
                <a:cubicBezTo>
                  <a:pt x="3330227" y="6159874"/>
                  <a:pt x="3317566" y="6193650"/>
                  <a:pt x="3300681" y="6223203"/>
                </a:cubicBezTo>
                <a:cubicBezTo>
                  <a:pt x="3283798" y="6261202"/>
                  <a:pt x="3254254" y="6286533"/>
                  <a:pt x="3212044" y="6290756"/>
                </a:cubicBezTo>
                <a:cubicBezTo>
                  <a:pt x="3127628" y="6299199"/>
                  <a:pt x="3068538" y="6345640"/>
                  <a:pt x="3026329" y="6417415"/>
                </a:cubicBezTo>
                <a:cubicBezTo>
                  <a:pt x="2992562" y="6480745"/>
                  <a:pt x="2937692" y="6489188"/>
                  <a:pt x="2878600" y="6489188"/>
                </a:cubicBezTo>
                <a:cubicBezTo>
                  <a:pt x="2844833" y="6489188"/>
                  <a:pt x="2798404" y="6434303"/>
                  <a:pt x="2802626" y="6408970"/>
                </a:cubicBezTo>
                <a:cubicBezTo>
                  <a:pt x="2806846" y="6358308"/>
                  <a:pt x="2806846" y="6358308"/>
                  <a:pt x="2756197" y="6362528"/>
                </a:cubicBezTo>
                <a:cubicBezTo>
                  <a:pt x="2751976" y="6341420"/>
                  <a:pt x="2768860" y="6337197"/>
                  <a:pt x="2781520" y="6328752"/>
                </a:cubicBezTo>
                <a:cubicBezTo>
                  <a:pt x="2785743" y="6324532"/>
                  <a:pt x="2802626" y="6316087"/>
                  <a:pt x="2794183" y="6307644"/>
                </a:cubicBezTo>
                <a:cubicBezTo>
                  <a:pt x="2747754" y="6265422"/>
                  <a:pt x="2798404" y="6214761"/>
                  <a:pt x="2789963" y="6168319"/>
                </a:cubicBezTo>
                <a:cubicBezTo>
                  <a:pt x="2789963" y="6159874"/>
                  <a:pt x="2785743" y="6147208"/>
                  <a:pt x="2785743" y="6138763"/>
                </a:cubicBezTo>
                <a:cubicBezTo>
                  <a:pt x="2764637" y="6134543"/>
                  <a:pt x="2726650" y="6164096"/>
                  <a:pt x="2726650" y="6142986"/>
                </a:cubicBezTo>
                <a:cubicBezTo>
                  <a:pt x="2722430" y="6096544"/>
                  <a:pt x="2671780" y="6054325"/>
                  <a:pt x="2709767" y="6003661"/>
                </a:cubicBezTo>
                <a:cubicBezTo>
                  <a:pt x="2751976" y="5948774"/>
                  <a:pt x="2789963" y="5889667"/>
                  <a:pt x="2811067" y="5822114"/>
                </a:cubicBezTo>
                <a:cubicBezTo>
                  <a:pt x="2815287" y="5805226"/>
                  <a:pt x="2832170" y="5792561"/>
                  <a:pt x="2815287" y="5775673"/>
                </a:cubicBezTo>
                <a:cubicBezTo>
                  <a:pt x="2798404" y="5763007"/>
                  <a:pt x="2773080" y="5763007"/>
                  <a:pt x="2751976" y="5775673"/>
                </a:cubicBezTo>
                <a:cubicBezTo>
                  <a:pt x="2726650" y="5796783"/>
                  <a:pt x="2705547" y="5817894"/>
                  <a:pt x="2688664" y="5847448"/>
                </a:cubicBezTo>
                <a:cubicBezTo>
                  <a:pt x="2659117" y="5906555"/>
                  <a:pt x="2612688" y="5952996"/>
                  <a:pt x="2562038" y="5999438"/>
                </a:cubicBezTo>
                <a:cubicBezTo>
                  <a:pt x="2557818" y="6003661"/>
                  <a:pt x="2553598" y="6016326"/>
                  <a:pt x="2549375" y="6012104"/>
                </a:cubicBezTo>
                <a:cubicBezTo>
                  <a:pt x="2486065" y="6007883"/>
                  <a:pt x="2473402" y="6062768"/>
                  <a:pt x="2448076" y="6096544"/>
                </a:cubicBezTo>
                <a:cubicBezTo>
                  <a:pt x="2329893" y="6261202"/>
                  <a:pt x="2177944" y="6400527"/>
                  <a:pt x="2076644" y="6573628"/>
                </a:cubicBezTo>
                <a:cubicBezTo>
                  <a:pt x="2063981" y="6594739"/>
                  <a:pt x="2051318" y="6603182"/>
                  <a:pt x="2030215" y="6590516"/>
                </a:cubicBezTo>
                <a:cubicBezTo>
                  <a:pt x="2013331" y="6577851"/>
                  <a:pt x="2009111" y="6565185"/>
                  <a:pt x="2017552" y="6548297"/>
                </a:cubicBezTo>
                <a:cubicBezTo>
                  <a:pt x="2038658" y="6510298"/>
                  <a:pt x="2038658" y="6468079"/>
                  <a:pt x="2038658" y="6430081"/>
                </a:cubicBezTo>
                <a:cubicBezTo>
                  <a:pt x="2038658" y="6379416"/>
                  <a:pt x="2055541" y="6341420"/>
                  <a:pt x="2085085" y="6307644"/>
                </a:cubicBezTo>
                <a:cubicBezTo>
                  <a:pt x="2110411" y="6273868"/>
                  <a:pt x="2127294" y="6231649"/>
                  <a:pt x="2144177" y="6193650"/>
                </a:cubicBezTo>
                <a:cubicBezTo>
                  <a:pt x="2165281" y="6138763"/>
                  <a:pt x="2135737" y="6126098"/>
                  <a:pt x="2093528" y="6113432"/>
                </a:cubicBezTo>
                <a:cubicBezTo>
                  <a:pt x="2080864" y="6113432"/>
                  <a:pt x="2063981" y="6113432"/>
                  <a:pt x="2063981" y="6096544"/>
                </a:cubicBezTo>
                <a:cubicBezTo>
                  <a:pt x="2063981" y="6079656"/>
                  <a:pt x="2080864" y="6083879"/>
                  <a:pt x="2089307" y="6079656"/>
                </a:cubicBezTo>
                <a:cubicBezTo>
                  <a:pt x="2118854" y="6062768"/>
                  <a:pt x="2131514" y="6028992"/>
                  <a:pt x="2131514" y="6003661"/>
                </a:cubicBezTo>
                <a:cubicBezTo>
                  <a:pt x="2127294" y="5969885"/>
                  <a:pt x="2089307" y="5978327"/>
                  <a:pt x="2068201" y="5982550"/>
                </a:cubicBezTo>
                <a:cubicBezTo>
                  <a:pt x="2025995" y="5990995"/>
                  <a:pt x="1992228" y="6007883"/>
                  <a:pt x="1975345" y="6050102"/>
                </a:cubicBezTo>
                <a:cubicBezTo>
                  <a:pt x="1971125" y="6058545"/>
                  <a:pt x="1966902" y="6075433"/>
                  <a:pt x="1950019" y="6075433"/>
                </a:cubicBezTo>
                <a:cubicBezTo>
                  <a:pt x="1937358" y="6075433"/>
                  <a:pt x="1937358" y="6058545"/>
                  <a:pt x="1937358" y="6050102"/>
                </a:cubicBezTo>
                <a:cubicBezTo>
                  <a:pt x="1933135" y="6028992"/>
                  <a:pt x="1920475" y="6028992"/>
                  <a:pt x="1903592" y="6033214"/>
                </a:cubicBezTo>
                <a:cubicBezTo>
                  <a:pt x="1836059" y="6058545"/>
                  <a:pt x="1772746" y="6083879"/>
                  <a:pt x="1730537" y="6151431"/>
                </a:cubicBezTo>
                <a:cubicBezTo>
                  <a:pt x="1696770" y="6202093"/>
                  <a:pt x="1637680" y="6235869"/>
                  <a:pt x="1591250" y="6278090"/>
                </a:cubicBezTo>
                <a:cubicBezTo>
                  <a:pt x="1587030" y="6286533"/>
                  <a:pt x="1574367" y="6286533"/>
                  <a:pt x="1565924" y="6282311"/>
                </a:cubicBezTo>
                <a:cubicBezTo>
                  <a:pt x="1561704" y="6278090"/>
                  <a:pt x="1561704" y="6265422"/>
                  <a:pt x="1561704" y="6261202"/>
                </a:cubicBezTo>
                <a:cubicBezTo>
                  <a:pt x="1587030" y="6189427"/>
                  <a:pt x="1574367" y="6109209"/>
                  <a:pt x="1591250" y="6037437"/>
                </a:cubicBezTo>
                <a:cubicBezTo>
                  <a:pt x="1599691" y="5986773"/>
                  <a:pt x="1612354" y="5936108"/>
                  <a:pt x="1633457" y="5885444"/>
                </a:cubicBezTo>
                <a:cubicBezTo>
                  <a:pt x="1582808" y="5872779"/>
                  <a:pt x="1544821" y="5885444"/>
                  <a:pt x="1519497" y="5927666"/>
                </a:cubicBezTo>
                <a:cubicBezTo>
                  <a:pt x="1498391" y="5961442"/>
                  <a:pt x="1485728" y="5948774"/>
                  <a:pt x="1473068" y="5919220"/>
                </a:cubicBezTo>
                <a:cubicBezTo>
                  <a:pt x="1456184" y="5889667"/>
                  <a:pt x="1473068" y="5860113"/>
                  <a:pt x="1473068" y="5830560"/>
                </a:cubicBezTo>
                <a:cubicBezTo>
                  <a:pt x="1477288" y="5792561"/>
                  <a:pt x="1485728" y="5754564"/>
                  <a:pt x="1489951" y="5716566"/>
                </a:cubicBezTo>
                <a:cubicBezTo>
                  <a:pt x="1489951" y="5703900"/>
                  <a:pt x="1498391" y="5687012"/>
                  <a:pt x="1485728" y="5682789"/>
                </a:cubicBezTo>
                <a:cubicBezTo>
                  <a:pt x="1468845" y="5674347"/>
                  <a:pt x="1456184" y="5687012"/>
                  <a:pt x="1447742" y="5695455"/>
                </a:cubicBezTo>
                <a:cubicBezTo>
                  <a:pt x="1439301" y="5703900"/>
                  <a:pt x="1430858" y="5716566"/>
                  <a:pt x="1422418" y="5725008"/>
                </a:cubicBezTo>
                <a:cubicBezTo>
                  <a:pt x="1363325" y="5801006"/>
                  <a:pt x="1300013" y="5881224"/>
                  <a:pt x="1236702" y="5952996"/>
                </a:cubicBezTo>
                <a:cubicBezTo>
                  <a:pt x="1207156" y="5982550"/>
                  <a:pt x="1169167" y="6003661"/>
                  <a:pt x="1122740" y="5974107"/>
                </a:cubicBezTo>
                <a:cubicBezTo>
                  <a:pt x="1105856" y="5961442"/>
                  <a:pt x="1084751" y="5965662"/>
                  <a:pt x="1067867" y="5974107"/>
                </a:cubicBezTo>
                <a:cubicBezTo>
                  <a:pt x="1063647" y="5978327"/>
                  <a:pt x="1055207" y="5982550"/>
                  <a:pt x="1050984" y="5986773"/>
                </a:cubicBezTo>
                <a:cubicBezTo>
                  <a:pt x="1021440" y="5986773"/>
                  <a:pt x="983451" y="5990995"/>
                  <a:pt x="966568" y="5965662"/>
                </a:cubicBezTo>
                <a:cubicBezTo>
                  <a:pt x="949685" y="5940331"/>
                  <a:pt x="970790" y="5914998"/>
                  <a:pt x="991894" y="5898112"/>
                </a:cubicBezTo>
                <a:cubicBezTo>
                  <a:pt x="1059427" y="5830560"/>
                  <a:pt x="1114297" y="5754564"/>
                  <a:pt x="1152284" y="5661679"/>
                </a:cubicBezTo>
                <a:cubicBezTo>
                  <a:pt x="1164947" y="5636348"/>
                  <a:pt x="1156506" y="5623682"/>
                  <a:pt x="1139623" y="5606794"/>
                </a:cubicBezTo>
                <a:cubicBezTo>
                  <a:pt x="1118517" y="5585684"/>
                  <a:pt x="1105856" y="5606794"/>
                  <a:pt x="1093193" y="5619460"/>
                </a:cubicBezTo>
                <a:cubicBezTo>
                  <a:pt x="1063647" y="5649013"/>
                  <a:pt x="1034101" y="5678567"/>
                  <a:pt x="1004557" y="5703900"/>
                </a:cubicBezTo>
                <a:cubicBezTo>
                  <a:pt x="987674" y="5716566"/>
                  <a:pt x="966568" y="5725008"/>
                  <a:pt x="953907" y="5703900"/>
                </a:cubicBezTo>
                <a:cubicBezTo>
                  <a:pt x="941244" y="5682789"/>
                  <a:pt x="970790" y="5682789"/>
                  <a:pt x="983451" y="5670124"/>
                </a:cubicBezTo>
                <a:cubicBezTo>
                  <a:pt x="991894" y="5665901"/>
                  <a:pt x="1000334" y="5657459"/>
                  <a:pt x="1008777" y="5653236"/>
                </a:cubicBezTo>
                <a:cubicBezTo>
                  <a:pt x="1067867" y="5598349"/>
                  <a:pt x="1067867" y="5594129"/>
                  <a:pt x="987674" y="5568795"/>
                </a:cubicBezTo>
                <a:cubicBezTo>
                  <a:pt x="966568" y="5560353"/>
                  <a:pt x="970790" y="5551907"/>
                  <a:pt x="970790" y="5535019"/>
                </a:cubicBezTo>
                <a:cubicBezTo>
                  <a:pt x="983451" y="5454802"/>
                  <a:pt x="1004557" y="5383029"/>
                  <a:pt x="1080530" y="5332365"/>
                </a:cubicBezTo>
                <a:cubicBezTo>
                  <a:pt x="1148063" y="5281700"/>
                  <a:pt x="1198713" y="5218371"/>
                  <a:pt x="1240922" y="5146598"/>
                </a:cubicBezTo>
                <a:cubicBezTo>
                  <a:pt x="1287352" y="5070603"/>
                  <a:pt x="1363325" y="5015716"/>
                  <a:pt x="1397092" y="4927055"/>
                </a:cubicBezTo>
                <a:cubicBezTo>
                  <a:pt x="1401312" y="4914390"/>
                  <a:pt x="1413975" y="4905945"/>
                  <a:pt x="1422418" y="4901722"/>
                </a:cubicBezTo>
                <a:cubicBezTo>
                  <a:pt x="1536380" y="4821504"/>
                  <a:pt x="1620797" y="4715956"/>
                  <a:pt x="1700990" y="4606184"/>
                </a:cubicBezTo>
                <a:cubicBezTo>
                  <a:pt x="1717873" y="4585074"/>
                  <a:pt x="1738979" y="4559743"/>
                  <a:pt x="1713653" y="4534412"/>
                </a:cubicBezTo>
                <a:cubicBezTo>
                  <a:pt x="1688330" y="4504856"/>
                  <a:pt x="1663004" y="4525966"/>
                  <a:pt x="1637680" y="4547077"/>
                </a:cubicBezTo>
                <a:cubicBezTo>
                  <a:pt x="1578587" y="4597741"/>
                  <a:pt x="1506834" y="4635738"/>
                  <a:pt x="1477288" y="4724401"/>
                </a:cubicBezTo>
                <a:cubicBezTo>
                  <a:pt x="1464625" y="4766620"/>
                  <a:pt x="1426638" y="4770842"/>
                  <a:pt x="1397092" y="4728621"/>
                </a:cubicBezTo>
                <a:cubicBezTo>
                  <a:pt x="1375988" y="4707513"/>
                  <a:pt x="1363325" y="4707513"/>
                  <a:pt x="1342222" y="4724401"/>
                </a:cubicBezTo>
                <a:cubicBezTo>
                  <a:pt x="1211376" y="4829950"/>
                  <a:pt x="1076310" y="4931278"/>
                  <a:pt x="962348" y="5053715"/>
                </a:cubicBezTo>
                <a:cubicBezTo>
                  <a:pt x="907478" y="5112822"/>
                  <a:pt x="852605" y="5163486"/>
                  <a:pt x="763969" y="5159264"/>
                </a:cubicBezTo>
                <a:cubicBezTo>
                  <a:pt x="747086" y="5159264"/>
                  <a:pt x="730202" y="5167709"/>
                  <a:pt x="717539" y="5184595"/>
                </a:cubicBezTo>
                <a:cubicBezTo>
                  <a:pt x="671112" y="5252147"/>
                  <a:pt x="599357" y="5285923"/>
                  <a:pt x="531824" y="5328142"/>
                </a:cubicBezTo>
                <a:cubicBezTo>
                  <a:pt x="485394" y="5357698"/>
                  <a:pt x="443187" y="5387252"/>
                  <a:pt x="400978" y="5416805"/>
                </a:cubicBezTo>
                <a:cubicBezTo>
                  <a:pt x="379874" y="5429471"/>
                  <a:pt x="354551" y="5442136"/>
                  <a:pt x="329225" y="5433693"/>
                </a:cubicBezTo>
                <a:cubicBezTo>
                  <a:pt x="303901" y="5421028"/>
                  <a:pt x="278575" y="5408360"/>
                  <a:pt x="308121" y="5370363"/>
                </a:cubicBezTo>
                <a:cubicBezTo>
                  <a:pt x="358771" y="5315477"/>
                  <a:pt x="375654" y="5243704"/>
                  <a:pt x="417861" y="5167709"/>
                </a:cubicBezTo>
                <a:cubicBezTo>
                  <a:pt x="337668" y="5197262"/>
                  <a:pt x="265912" y="5214151"/>
                  <a:pt x="219483" y="5273258"/>
                </a:cubicBezTo>
                <a:cubicBezTo>
                  <a:pt x="211042" y="5285923"/>
                  <a:pt x="198379" y="5294368"/>
                  <a:pt x="181496" y="5290146"/>
                </a:cubicBezTo>
                <a:cubicBezTo>
                  <a:pt x="164612" y="5281700"/>
                  <a:pt x="173055" y="5269035"/>
                  <a:pt x="177275" y="5256370"/>
                </a:cubicBezTo>
                <a:cubicBezTo>
                  <a:pt x="181496" y="5235259"/>
                  <a:pt x="168833" y="5222593"/>
                  <a:pt x="151949" y="5218371"/>
                </a:cubicBezTo>
                <a:cubicBezTo>
                  <a:pt x="126626" y="5209928"/>
                  <a:pt x="118183" y="5231039"/>
                  <a:pt x="118183" y="5247927"/>
                </a:cubicBezTo>
                <a:cubicBezTo>
                  <a:pt x="118183" y="5281700"/>
                  <a:pt x="97079" y="5290146"/>
                  <a:pt x="71756" y="5290146"/>
                </a:cubicBezTo>
                <a:cubicBezTo>
                  <a:pt x="37989" y="5294368"/>
                  <a:pt x="4223" y="5281700"/>
                  <a:pt x="0" y="5252147"/>
                </a:cubicBezTo>
                <a:cubicBezTo>
                  <a:pt x="0" y="5222593"/>
                  <a:pt x="33767" y="5226816"/>
                  <a:pt x="59093" y="5222593"/>
                </a:cubicBezTo>
                <a:cubicBezTo>
                  <a:pt x="67533" y="5222593"/>
                  <a:pt x="71756" y="5218371"/>
                  <a:pt x="84416" y="5218371"/>
                </a:cubicBezTo>
                <a:cubicBezTo>
                  <a:pt x="75976" y="5193040"/>
                  <a:pt x="54873" y="5205705"/>
                  <a:pt x="42210" y="5197262"/>
                </a:cubicBezTo>
                <a:cubicBezTo>
                  <a:pt x="21106" y="5184595"/>
                  <a:pt x="0" y="5171929"/>
                  <a:pt x="33767" y="5150821"/>
                </a:cubicBezTo>
                <a:cubicBezTo>
                  <a:pt x="46430" y="5142376"/>
                  <a:pt x="50650" y="5142376"/>
                  <a:pt x="46430" y="5125487"/>
                </a:cubicBezTo>
                <a:cubicBezTo>
                  <a:pt x="37989" y="5062158"/>
                  <a:pt x="50650" y="5003051"/>
                  <a:pt x="67533" y="4948164"/>
                </a:cubicBezTo>
                <a:cubicBezTo>
                  <a:pt x="88639" y="4889057"/>
                  <a:pt x="109743" y="4829950"/>
                  <a:pt x="109743" y="4766620"/>
                </a:cubicBezTo>
                <a:cubicBezTo>
                  <a:pt x="109743" y="4753954"/>
                  <a:pt x="113963" y="4732844"/>
                  <a:pt x="122406" y="4724401"/>
                </a:cubicBezTo>
                <a:cubicBezTo>
                  <a:pt x="168833" y="4690625"/>
                  <a:pt x="156172" y="4639960"/>
                  <a:pt x="151949" y="4601962"/>
                </a:cubicBezTo>
                <a:cubicBezTo>
                  <a:pt x="151949" y="4580853"/>
                  <a:pt x="143509" y="4538632"/>
                  <a:pt x="130846" y="4521744"/>
                </a:cubicBezTo>
                <a:cubicBezTo>
                  <a:pt x="101300" y="4492190"/>
                  <a:pt x="118183" y="4479525"/>
                  <a:pt x="135066" y="4458414"/>
                </a:cubicBezTo>
                <a:cubicBezTo>
                  <a:pt x="147729" y="4445749"/>
                  <a:pt x="160392" y="4437306"/>
                  <a:pt x="139289" y="4420418"/>
                </a:cubicBezTo>
                <a:cubicBezTo>
                  <a:pt x="135066" y="4416195"/>
                  <a:pt x="135066" y="4411972"/>
                  <a:pt x="130846" y="4407750"/>
                </a:cubicBezTo>
                <a:cubicBezTo>
                  <a:pt x="181496" y="4382419"/>
                  <a:pt x="130846" y="4331755"/>
                  <a:pt x="160392" y="4302201"/>
                </a:cubicBezTo>
                <a:cubicBezTo>
                  <a:pt x="168833" y="4289536"/>
                  <a:pt x="160392" y="4268425"/>
                  <a:pt x="156172" y="4251537"/>
                </a:cubicBezTo>
                <a:cubicBezTo>
                  <a:pt x="143509" y="4200875"/>
                  <a:pt x="160392" y="4167099"/>
                  <a:pt x="206822" y="4141765"/>
                </a:cubicBezTo>
                <a:cubicBezTo>
                  <a:pt x="257471" y="4116434"/>
                  <a:pt x="303901" y="4082658"/>
                  <a:pt x="337668" y="4031994"/>
                </a:cubicBezTo>
                <a:cubicBezTo>
                  <a:pt x="341888" y="4027771"/>
                  <a:pt x="350328" y="4023551"/>
                  <a:pt x="350328" y="4015106"/>
                </a:cubicBezTo>
                <a:cubicBezTo>
                  <a:pt x="362991" y="3918000"/>
                  <a:pt x="455850" y="3863116"/>
                  <a:pt x="493837" y="3778675"/>
                </a:cubicBezTo>
                <a:cubicBezTo>
                  <a:pt x="536044" y="3690014"/>
                  <a:pt x="599357" y="3614019"/>
                  <a:pt x="650006" y="3529579"/>
                </a:cubicBezTo>
                <a:cubicBezTo>
                  <a:pt x="713319" y="3419807"/>
                  <a:pt x="797735" y="3335367"/>
                  <a:pt x="873711" y="3238261"/>
                </a:cubicBezTo>
                <a:cubicBezTo>
                  <a:pt x="953907" y="3132712"/>
                  <a:pt x="1004557" y="3010276"/>
                  <a:pt x="1063647" y="2896282"/>
                </a:cubicBezTo>
                <a:cubicBezTo>
                  <a:pt x="1080530" y="2866728"/>
                  <a:pt x="1101634" y="2828730"/>
                  <a:pt x="1059427" y="2803398"/>
                </a:cubicBezTo>
                <a:cubicBezTo>
                  <a:pt x="1046764" y="2790730"/>
                  <a:pt x="1055207" y="2778065"/>
                  <a:pt x="1059427" y="2765400"/>
                </a:cubicBezTo>
                <a:cubicBezTo>
                  <a:pt x="1110077" y="2630295"/>
                  <a:pt x="1194493" y="2516303"/>
                  <a:pt x="1287352" y="2402310"/>
                </a:cubicBezTo>
                <a:cubicBezTo>
                  <a:pt x="1359105" y="2317869"/>
                  <a:pt x="1418195" y="2224986"/>
                  <a:pt x="1422418" y="2110992"/>
                </a:cubicBezTo>
                <a:cubicBezTo>
                  <a:pt x="1422418" y="2094104"/>
                  <a:pt x="1439301" y="2085661"/>
                  <a:pt x="1439301" y="2068773"/>
                </a:cubicBezTo>
                <a:cubicBezTo>
                  <a:pt x="1388651" y="2056107"/>
                  <a:pt x="1350662" y="2068773"/>
                  <a:pt x="1321118" y="2110992"/>
                </a:cubicBezTo>
                <a:cubicBezTo>
                  <a:pt x="1308455" y="2127880"/>
                  <a:pt x="1300013" y="2140545"/>
                  <a:pt x="1278909" y="2136325"/>
                </a:cubicBezTo>
                <a:cubicBezTo>
                  <a:pt x="1228259" y="2123657"/>
                  <a:pt x="1177610" y="2153213"/>
                  <a:pt x="1126960" y="2153213"/>
                </a:cubicBezTo>
                <a:cubicBezTo>
                  <a:pt x="1122740" y="2153213"/>
                  <a:pt x="1118517" y="2153213"/>
                  <a:pt x="1114297" y="2157433"/>
                </a:cubicBezTo>
                <a:cubicBezTo>
                  <a:pt x="1088973" y="2229208"/>
                  <a:pt x="1021440" y="2191209"/>
                  <a:pt x="975011" y="2203875"/>
                </a:cubicBezTo>
                <a:cubicBezTo>
                  <a:pt x="814619" y="2250317"/>
                  <a:pt x="654229" y="2292538"/>
                  <a:pt x="493837" y="2334757"/>
                </a:cubicBezTo>
                <a:cubicBezTo>
                  <a:pt x="472734" y="2343202"/>
                  <a:pt x="447407" y="2347423"/>
                  <a:pt x="422084" y="2351645"/>
                </a:cubicBezTo>
                <a:cubicBezTo>
                  <a:pt x="405201" y="2355868"/>
                  <a:pt x="379874" y="2360088"/>
                  <a:pt x="371434" y="2334757"/>
                </a:cubicBezTo>
                <a:cubicBezTo>
                  <a:pt x="367211" y="2313646"/>
                  <a:pt x="392538" y="2305203"/>
                  <a:pt x="405201" y="2300981"/>
                </a:cubicBezTo>
                <a:cubicBezTo>
                  <a:pt x="510720" y="2258762"/>
                  <a:pt x="616240" y="2216543"/>
                  <a:pt x="721762" y="2174321"/>
                </a:cubicBezTo>
                <a:cubicBezTo>
                  <a:pt x="873711" y="2115214"/>
                  <a:pt x="1029881" y="2077216"/>
                  <a:pt x="1181830" y="2030774"/>
                </a:cubicBezTo>
                <a:cubicBezTo>
                  <a:pt x="1194493" y="2030774"/>
                  <a:pt x="1207156" y="2026551"/>
                  <a:pt x="1219819" y="2022331"/>
                </a:cubicBezTo>
                <a:cubicBezTo>
                  <a:pt x="1228259" y="2018108"/>
                  <a:pt x="1236702" y="2009666"/>
                  <a:pt x="1232480" y="2001220"/>
                </a:cubicBezTo>
                <a:cubicBezTo>
                  <a:pt x="1232480" y="1992778"/>
                  <a:pt x="1219819" y="1984332"/>
                  <a:pt x="1211376" y="1988555"/>
                </a:cubicBezTo>
                <a:cubicBezTo>
                  <a:pt x="1110077" y="2026551"/>
                  <a:pt x="1000334" y="1992778"/>
                  <a:pt x="903258" y="2034997"/>
                </a:cubicBezTo>
                <a:cubicBezTo>
                  <a:pt x="894815" y="2034997"/>
                  <a:pt x="886372" y="2039219"/>
                  <a:pt x="877931" y="2030774"/>
                </a:cubicBezTo>
                <a:cubicBezTo>
                  <a:pt x="869489" y="2018108"/>
                  <a:pt x="869489" y="2009666"/>
                  <a:pt x="877931" y="2001220"/>
                </a:cubicBezTo>
                <a:cubicBezTo>
                  <a:pt x="907478" y="1975890"/>
                  <a:pt x="932801" y="1946336"/>
                  <a:pt x="970790" y="1937891"/>
                </a:cubicBezTo>
                <a:cubicBezTo>
                  <a:pt x="1004557" y="1929448"/>
                  <a:pt x="1025660" y="1908337"/>
                  <a:pt x="1034101" y="1878784"/>
                </a:cubicBezTo>
                <a:cubicBezTo>
                  <a:pt x="1042544" y="1845007"/>
                  <a:pt x="1059427" y="1828119"/>
                  <a:pt x="1097414" y="1832342"/>
                </a:cubicBezTo>
                <a:cubicBezTo>
                  <a:pt x="1164947" y="1840785"/>
                  <a:pt x="1219819" y="1794343"/>
                  <a:pt x="1283129" y="1790120"/>
                </a:cubicBezTo>
                <a:cubicBezTo>
                  <a:pt x="1392872" y="1777455"/>
                  <a:pt x="1481508" y="1684572"/>
                  <a:pt x="1608134" y="1714125"/>
                </a:cubicBezTo>
                <a:cubicBezTo>
                  <a:pt x="1557484" y="1663461"/>
                  <a:pt x="1481508" y="1655018"/>
                  <a:pt x="1409755" y="1684572"/>
                </a:cubicBezTo>
                <a:cubicBezTo>
                  <a:pt x="1350662" y="1705682"/>
                  <a:pt x="1291572" y="1722571"/>
                  <a:pt x="1228259" y="1735236"/>
                </a:cubicBezTo>
                <a:cubicBezTo>
                  <a:pt x="1211376" y="1739458"/>
                  <a:pt x="1198713" y="1747901"/>
                  <a:pt x="1181830" y="1726791"/>
                </a:cubicBezTo>
                <a:cubicBezTo>
                  <a:pt x="1236702" y="1693015"/>
                  <a:pt x="1300013" y="1680349"/>
                  <a:pt x="1359105" y="1659241"/>
                </a:cubicBezTo>
                <a:cubicBezTo>
                  <a:pt x="1325339" y="1633907"/>
                  <a:pt x="1316896" y="1633907"/>
                  <a:pt x="1283129" y="1646573"/>
                </a:cubicBezTo>
                <a:cubicBezTo>
                  <a:pt x="1266246" y="1655018"/>
                  <a:pt x="1249363" y="1659241"/>
                  <a:pt x="1232480" y="1667684"/>
                </a:cubicBezTo>
                <a:cubicBezTo>
                  <a:pt x="1215596" y="1676129"/>
                  <a:pt x="1202936" y="1680349"/>
                  <a:pt x="1194493" y="1663461"/>
                </a:cubicBezTo>
                <a:cubicBezTo>
                  <a:pt x="1181830" y="1642353"/>
                  <a:pt x="1198713" y="1638130"/>
                  <a:pt x="1207156" y="1629685"/>
                </a:cubicBezTo>
                <a:cubicBezTo>
                  <a:pt x="1219819" y="1621242"/>
                  <a:pt x="1236702" y="1617019"/>
                  <a:pt x="1240922" y="1591688"/>
                </a:cubicBezTo>
                <a:cubicBezTo>
                  <a:pt x="1152284" y="1608577"/>
                  <a:pt x="1063647" y="1587466"/>
                  <a:pt x="983451" y="1633907"/>
                </a:cubicBezTo>
                <a:cubicBezTo>
                  <a:pt x="907478" y="1680349"/>
                  <a:pt x="831502" y="1676129"/>
                  <a:pt x="738645" y="1633907"/>
                </a:cubicBezTo>
                <a:cubicBezTo>
                  <a:pt x="932801" y="1562135"/>
                  <a:pt x="1110077" y="1473472"/>
                  <a:pt x="1316896" y="1494583"/>
                </a:cubicBezTo>
                <a:cubicBezTo>
                  <a:pt x="1308455" y="1469252"/>
                  <a:pt x="1274689" y="1498805"/>
                  <a:pt x="1274689" y="1473472"/>
                </a:cubicBezTo>
                <a:cubicBezTo>
                  <a:pt x="1274689" y="1448141"/>
                  <a:pt x="1304235" y="1448141"/>
                  <a:pt x="1321118" y="1448141"/>
                </a:cubicBezTo>
                <a:cubicBezTo>
                  <a:pt x="1409755" y="1443918"/>
                  <a:pt x="1489951" y="1401699"/>
                  <a:pt x="1574367" y="1376366"/>
                </a:cubicBezTo>
                <a:cubicBezTo>
                  <a:pt x="1641900" y="1355258"/>
                  <a:pt x="1713653" y="1355258"/>
                  <a:pt x="1785406" y="1367923"/>
                </a:cubicBezTo>
                <a:cubicBezTo>
                  <a:pt x="1836059" y="1380589"/>
                  <a:pt x="1882486" y="1376366"/>
                  <a:pt x="1924695" y="1342592"/>
                </a:cubicBezTo>
                <a:cubicBezTo>
                  <a:pt x="1958462" y="1313036"/>
                  <a:pt x="2009111" y="1308816"/>
                  <a:pt x="2055541" y="1300371"/>
                </a:cubicBezTo>
                <a:cubicBezTo>
                  <a:pt x="2072424" y="1296148"/>
                  <a:pt x="2110411" y="1304593"/>
                  <a:pt x="2089307" y="1266595"/>
                </a:cubicBezTo>
                <a:cubicBezTo>
                  <a:pt x="2076644" y="1241264"/>
                  <a:pt x="2089307" y="1186377"/>
                  <a:pt x="2030215" y="1199045"/>
                </a:cubicBezTo>
                <a:cubicBezTo>
                  <a:pt x="2013331" y="1207488"/>
                  <a:pt x="1996448" y="1207488"/>
                  <a:pt x="1975345" y="1203265"/>
                </a:cubicBezTo>
                <a:cubicBezTo>
                  <a:pt x="1928915" y="1194822"/>
                  <a:pt x="1886708" y="1161046"/>
                  <a:pt x="1840279" y="1156823"/>
                </a:cubicBezTo>
                <a:cubicBezTo>
                  <a:pt x="1798070" y="1152603"/>
                  <a:pt x="1755863" y="1190599"/>
                  <a:pt x="1709433" y="1173711"/>
                </a:cubicBezTo>
                <a:cubicBezTo>
                  <a:pt x="1705213" y="1156823"/>
                  <a:pt x="1713653" y="1152603"/>
                  <a:pt x="1726316" y="1148380"/>
                </a:cubicBezTo>
                <a:cubicBezTo>
                  <a:pt x="1806512" y="1131492"/>
                  <a:pt x="1886708" y="1093494"/>
                  <a:pt x="1966902" y="1068163"/>
                </a:cubicBezTo>
                <a:cubicBezTo>
                  <a:pt x="1996448" y="1059717"/>
                  <a:pt x="2021774" y="1051275"/>
                  <a:pt x="2034435" y="1097716"/>
                </a:cubicBezTo>
                <a:cubicBezTo>
                  <a:pt x="2038658" y="1131492"/>
                  <a:pt x="2072424" y="1135715"/>
                  <a:pt x="2106190" y="1135715"/>
                </a:cubicBezTo>
                <a:cubicBezTo>
                  <a:pt x="2118854" y="1135715"/>
                  <a:pt x="2131514" y="1127270"/>
                  <a:pt x="2148397" y="1127270"/>
                </a:cubicBezTo>
                <a:cubicBezTo>
                  <a:pt x="2169503" y="1123047"/>
                  <a:pt x="2186387" y="1131492"/>
                  <a:pt x="2194827" y="1148380"/>
                </a:cubicBezTo>
                <a:cubicBezTo>
                  <a:pt x="2207490" y="1169489"/>
                  <a:pt x="2190607" y="1182156"/>
                  <a:pt x="2177944" y="1190599"/>
                </a:cubicBezTo>
                <a:cubicBezTo>
                  <a:pt x="2165281" y="1199045"/>
                  <a:pt x="2152620" y="1207488"/>
                  <a:pt x="2156840" y="1220153"/>
                </a:cubicBezTo>
                <a:cubicBezTo>
                  <a:pt x="2161060" y="1228598"/>
                  <a:pt x="2169503" y="1237041"/>
                  <a:pt x="2177944" y="1237041"/>
                </a:cubicBezTo>
                <a:cubicBezTo>
                  <a:pt x="2194827" y="1241264"/>
                  <a:pt x="2190607" y="1220153"/>
                  <a:pt x="2199047" y="1211710"/>
                </a:cubicBezTo>
                <a:cubicBezTo>
                  <a:pt x="2207490" y="1199045"/>
                  <a:pt x="2215930" y="1190599"/>
                  <a:pt x="2224373" y="1177934"/>
                </a:cubicBezTo>
                <a:cubicBezTo>
                  <a:pt x="2249697" y="1144158"/>
                  <a:pt x="2275023" y="1135715"/>
                  <a:pt x="2308789" y="1169489"/>
                </a:cubicBezTo>
                <a:cubicBezTo>
                  <a:pt x="2338336" y="1199045"/>
                  <a:pt x="2372102" y="1194822"/>
                  <a:pt x="2397426" y="1156823"/>
                </a:cubicBezTo>
                <a:cubicBezTo>
                  <a:pt x="2397426" y="1156823"/>
                  <a:pt x="2397426" y="1152603"/>
                  <a:pt x="2397426" y="1152603"/>
                </a:cubicBezTo>
                <a:cubicBezTo>
                  <a:pt x="2452298" y="1030164"/>
                  <a:pt x="2553598" y="945726"/>
                  <a:pt x="2646454" y="852840"/>
                </a:cubicBezTo>
                <a:cubicBezTo>
                  <a:pt x="2684441" y="814844"/>
                  <a:pt x="2701324" y="755737"/>
                  <a:pt x="2768860" y="755737"/>
                </a:cubicBezTo>
                <a:cubicBezTo>
                  <a:pt x="2781520" y="755737"/>
                  <a:pt x="2789963" y="734626"/>
                  <a:pt x="2794183" y="721960"/>
                </a:cubicBezTo>
                <a:cubicBezTo>
                  <a:pt x="2806846" y="658631"/>
                  <a:pt x="2840613" y="607966"/>
                  <a:pt x="2887042" y="574190"/>
                </a:cubicBezTo>
                <a:cubicBezTo>
                  <a:pt x="2937692" y="540414"/>
                  <a:pt x="2984119" y="477084"/>
                  <a:pt x="3060095" y="527749"/>
                </a:cubicBezTo>
                <a:cubicBezTo>
                  <a:pt x="3089641" y="548859"/>
                  <a:pt x="3110745" y="561525"/>
                  <a:pt x="3110745" y="599521"/>
                </a:cubicBezTo>
                <a:cubicBezTo>
                  <a:pt x="3110745" y="679739"/>
                  <a:pt x="3089641" y="759957"/>
                  <a:pt x="3064315" y="835952"/>
                </a:cubicBezTo>
                <a:cubicBezTo>
                  <a:pt x="3060095" y="848620"/>
                  <a:pt x="3043212" y="861285"/>
                  <a:pt x="3060095" y="873951"/>
                </a:cubicBezTo>
                <a:cubicBezTo>
                  <a:pt x="3076978" y="886616"/>
                  <a:pt x="3093862" y="878173"/>
                  <a:pt x="3106525" y="865508"/>
                </a:cubicBezTo>
                <a:cubicBezTo>
                  <a:pt x="3136071" y="831732"/>
                  <a:pt x="3165615" y="797956"/>
                  <a:pt x="3190941" y="755737"/>
                </a:cubicBezTo>
                <a:cubicBezTo>
                  <a:pt x="3275357" y="603744"/>
                  <a:pt x="3410423" y="485530"/>
                  <a:pt x="3515943" y="350425"/>
                </a:cubicBezTo>
                <a:cubicBezTo>
                  <a:pt x="3532826" y="329314"/>
                  <a:pt x="3562372" y="312429"/>
                  <a:pt x="3583476" y="295538"/>
                </a:cubicBezTo>
                <a:cubicBezTo>
                  <a:pt x="3600359" y="282873"/>
                  <a:pt x="3617245" y="270207"/>
                  <a:pt x="3629905" y="295538"/>
                </a:cubicBezTo>
                <a:cubicBezTo>
                  <a:pt x="3638348" y="308206"/>
                  <a:pt x="3651011" y="299761"/>
                  <a:pt x="3659452" y="295538"/>
                </a:cubicBezTo>
                <a:cubicBezTo>
                  <a:pt x="3710101" y="265984"/>
                  <a:pt x="3735427" y="278652"/>
                  <a:pt x="3748088" y="333537"/>
                </a:cubicBezTo>
                <a:cubicBezTo>
                  <a:pt x="3748088" y="337759"/>
                  <a:pt x="3752311" y="346202"/>
                  <a:pt x="3756531" y="346202"/>
                </a:cubicBezTo>
                <a:cubicBezTo>
                  <a:pt x="3832504" y="379978"/>
                  <a:pt x="3790297" y="434865"/>
                  <a:pt x="3781854" y="485530"/>
                </a:cubicBezTo>
                <a:cubicBezTo>
                  <a:pt x="3777634" y="493972"/>
                  <a:pt x="3773414" y="502415"/>
                  <a:pt x="3769194" y="510861"/>
                </a:cubicBezTo>
                <a:cubicBezTo>
                  <a:pt x="3743868" y="578413"/>
                  <a:pt x="3760751" y="603744"/>
                  <a:pt x="3828284" y="603744"/>
                </a:cubicBezTo>
                <a:cubicBezTo>
                  <a:pt x="3832504" y="603744"/>
                  <a:pt x="3836727" y="603744"/>
                  <a:pt x="3836727" y="599521"/>
                </a:cubicBezTo>
                <a:cubicBezTo>
                  <a:pt x="3853610" y="544637"/>
                  <a:pt x="3933806" y="553079"/>
                  <a:pt x="3946467" y="489750"/>
                </a:cubicBezTo>
                <a:cubicBezTo>
                  <a:pt x="3954910" y="447531"/>
                  <a:pt x="3980233" y="422200"/>
                  <a:pt x="4026663" y="413755"/>
                </a:cubicBezTo>
                <a:cubicBezTo>
                  <a:pt x="3976013" y="384201"/>
                  <a:pt x="3967573" y="350425"/>
                  <a:pt x="3988676" y="291318"/>
                </a:cubicBezTo>
                <a:cubicBezTo>
                  <a:pt x="3992896" y="282873"/>
                  <a:pt x="3997116" y="270207"/>
                  <a:pt x="4009779" y="274430"/>
                </a:cubicBezTo>
                <a:cubicBezTo>
                  <a:pt x="4022443" y="278652"/>
                  <a:pt x="4018222" y="291318"/>
                  <a:pt x="4014000" y="299761"/>
                </a:cubicBezTo>
                <a:cubicBezTo>
                  <a:pt x="4009779" y="312429"/>
                  <a:pt x="4005559" y="325094"/>
                  <a:pt x="4014000" y="341982"/>
                </a:cubicBezTo>
                <a:cubicBezTo>
                  <a:pt x="4035106" y="341982"/>
                  <a:pt x="4039326" y="325094"/>
                  <a:pt x="4039326" y="312429"/>
                </a:cubicBezTo>
                <a:cubicBezTo>
                  <a:pt x="4039326" y="265984"/>
                  <a:pt x="4056209" y="219543"/>
                  <a:pt x="4064649" y="173101"/>
                </a:cubicBezTo>
                <a:cubicBezTo>
                  <a:pt x="4077312" y="118217"/>
                  <a:pt x="4102639" y="80218"/>
                  <a:pt x="4161729" y="71775"/>
                </a:cubicBezTo>
                <a:cubicBezTo>
                  <a:pt x="4174392" y="67552"/>
                  <a:pt x="4187055" y="67552"/>
                  <a:pt x="4191275" y="50664"/>
                </a:cubicBezTo>
                <a:cubicBezTo>
                  <a:pt x="4203938" y="12666"/>
                  <a:pt x="4237705" y="4223"/>
                  <a:pt x="4271471" y="0"/>
                </a:cubicBezTo>
                <a:close/>
              </a:path>
            </a:pathLst>
          </a:custGeom>
          <a:solidFill>
            <a:schemeClr val="bg1">
              <a:lumMod val="95000"/>
            </a:schemeClr>
          </a:solidFill>
        </p:spPr>
        <p:txBody>
          <a:bodyPr wrap="square" anchor="ctr">
            <a:noAutofit/>
          </a:bodyPr>
          <a:lstStyle>
            <a:lvl1pPr marL="0" indent="0" algn="ctr">
              <a:buNone/>
              <a:defRPr sz="1200">
                <a:latin typeface="+mn-lt"/>
                <a:cs typeface="Arial" pitchFamily="34" charset="0"/>
              </a:defRPr>
            </a:lvl1pPr>
            <a:lvl2pPr marL="457189" indent="0">
              <a:buNone/>
              <a:defRPr sz="2800"/>
            </a:lvl2pPr>
            <a:lvl3pPr marL="914377" indent="0">
              <a:buNone/>
              <a:defRPr sz="2400"/>
            </a:lvl3pPr>
            <a:lvl4pPr marL="1371566" indent="0">
              <a:buNone/>
              <a:defRPr sz="2000"/>
            </a:lvl4pPr>
            <a:lvl5pPr marL="1828754" indent="0">
              <a:buNone/>
              <a:defRPr sz="2000"/>
            </a:lvl5pPr>
            <a:lvl6pPr marL="2285943" indent="0">
              <a:buNone/>
              <a:defRPr sz="2000"/>
            </a:lvl6pPr>
            <a:lvl7pPr marL="2743131" indent="0">
              <a:buNone/>
              <a:defRPr sz="2000"/>
            </a:lvl7pPr>
            <a:lvl8pPr marL="3200320" indent="0">
              <a:buNone/>
              <a:defRPr sz="2000"/>
            </a:lvl8pPr>
            <a:lvl9pPr marL="3657509" indent="0">
              <a:buNone/>
              <a:defRPr sz="2000"/>
            </a:lvl9pPr>
          </a:lstStyle>
          <a:p>
            <a:r>
              <a:rPr lang="en-US" altLang="ko-KR" dirty="0"/>
              <a:t>Your Picture Here and Send to Back </a:t>
            </a:r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2875749094"/>
      </p:ext>
    </p:extLst>
  </p:cSld>
  <p:clrMapOvr>
    <a:masterClrMapping/>
  </p:clrMapOvr>
</p:sldLayout>
</file>

<file path=ppt/slideLayouts/slideLayout14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49_Images &amp; Contents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Freeform: Shape 7">
            <a:extLst>
              <a:ext uri="{FF2B5EF4-FFF2-40B4-BE49-F238E27FC236}">
                <a16:creationId xmlns:a16="http://schemas.microsoft.com/office/drawing/2014/main" id="{E6163A38-FF1F-4D4D-BD61-25510A4F4A10}"/>
              </a:ext>
            </a:extLst>
          </p:cNvPr>
          <p:cNvSpPr/>
          <p:nvPr userDrawn="1"/>
        </p:nvSpPr>
        <p:spPr>
          <a:xfrm>
            <a:off x="152400" y="-1"/>
            <a:ext cx="6562726" cy="6858001"/>
          </a:xfrm>
          <a:custGeom>
            <a:avLst/>
            <a:gdLst>
              <a:gd name="connsiteX0" fmla="*/ 0 w 6543676"/>
              <a:gd name="connsiteY0" fmla="*/ 0 h 6858001"/>
              <a:gd name="connsiteX1" fmla="*/ 4981576 w 6543676"/>
              <a:gd name="connsiteY1" fmla="*/ 0 h 6858001"/>
              <a:gd name="connsiteX2" fmla="*/ 6543676 w 6543676"/>
              <a:gd name="connsiteY2" fmla="*/ 1638300 h 6858001"/>
              <a:gd name="connsiteX3" fmla="*/ 5140390 w 6543676"/>
              <a:gd name="connsiteY3" fmla="*/ 6545233 h 6858001"/>
              <a:gd name="connsiteX4" fmla="*/ 5134165 w 6543676"/>
              <a:gd name="connsiteY4" fmla="*/ 6858001 h 6858001"/>
              <a:gd name="connsiteX5" fmla="*/ 552 w 6543676"/>
              <a:gd name="connsiteY5" fmla="*/ 6858001 h 6858001"/>
              <a:gd name="connsiteX6" fmla="*/ 0 w 6543676"/>
              <a:gd name="connsiteY6" fmla="*/ 6858000 h 6858001"/>
              <a:gd name="connsiteX0" fmla="*/ 0 w 6562726"/>
              <a:gd name="connsiteY0" fmla="*/ 0 h 6858001"/>
              <a:gd name="connsiteX1" fmla="*/ 4981576 w 6562726"/>
              <a:gd name="connsiteY1" fmla="*/ 0 h 6858001"/>
              <a:gd name="connsiteX2" fmla="*/ 6562726 w 6562726"/>
              <a:gd name="connsiteY2" fmla="*/ 1638300 h 6858001"/>
              <a:gd name="connsiteX3" fmla="*/ 5140390 w 6562726"/>
              <a:gd name="connsiteY3" fmla="*/ 6545233 h 6858001"/>
              <a:gd name="connsiteX4" fmla="*/ 5134165 w 6562726"/>
              <a:gd name="connsiteY4" fmla="*/ 6858001 h 6858001"/>
              <a:gd name="connsiteX5" fmla="*/ 552 w 6562726"/>
              <a:gd name="connsiteY5" fmla="*/ 6858001 h 6858001"/>
              <a:gd name="connsiteX6" fmla="*/ 0 w 6562726"/>
              <a:gd name="connsiteY6" fmla="*/ 6858000 h 6858001"/>
              <a:gd name="connsiteX7" fmla="*/ 0 w 6562726"/>
              <a:gd name="connsiteY7" fmla="*/ 0 h 6858001"/>
              <a:gd name="connsiteX0" fmla="*/ 0 w 6562726"/>
              <a:gd name="connsiteY0" fmla="*/ 0 h 6858001"/>
              <a:gd name="connsiteX1" fmla="*/ 4981576 w 6562726"/>
              <a:gd name="connsiteY1" fmla="*/ 0 h 6858001"/>
              <a:gd name="connsiteX2" fmla="*/ 6562726 w 6562726"/>
              <a:gd name="connsiteY2" fmla="*/ 1638300 h 6858001"/>
              <a:gd name="connsiteX3" fmla="*/ 5140390 w 6562726"/>
              <a:gd name="connsiteY3" fmla="*/ 6545233 h 6858001"/>
              <a:gd name="connsiteX4" fmla="*/ 5134165 w 6562726"/>
              <a:gd name="connsiteY4" fmla="*/ 6858001 h 6858001"/>
              <a:gd name="connsiteX5" fmla="*/ 552 w 6562726"/>
              <a:gd name="connsiteY5" fmla="*/ 6858001 h 6858001"/>
              <a:gd name="connsiteX6" fmla="*/ 0 w 6562726"/>
              <a:gd name="connsiteY6" fmla="*/ 6858000 h 6858001"/>
              <a:gd name="connsiteX7" fmla="*/ 0 w 6562726"/>
              <a:gd name="connsiteY7" fmla="*/ 0 h 685800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6562726" h="6858001">
                <a:moveTo>
                  <a:pt x="0" y="0"/>
                </a:moveTo>
                <a:lnTo>
                  <a:pt x="4981576" y="0"/>
                </a:lnTo>
                <a:cubicBezTo>
                  <a:pt x="5006977" y="371475"/>
                  <a:pt x="5765801" y="1114425"/>
                  <a:pt x="6562726" y="1638300"/>
                </a:cubicBezTo>
                <a:cubicBezTo>
                  <a:pt x="5759055" y="2900363"/>
                  <a:pt x="5204223" y="4907496"/>
                  <a:pt x="5140390" y="6545233"/>
                </a:cubicBezTo>
                <a:lnTo>
                  <a:pt x="5134165" y="6858001"/>
                </a:lnTo>
                <a:lnTo>
                  <a:pt x="552" y="6858001"/>
                </a:lnTo>
                <a:lnTo>
                  <a:pt x="0" y="6858000"/>
                </a:lnTo>
                <a:lnTo>
                  <a:pt x="0" y="0"/>
                </a:ln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5" name="자유형: 도형 4">
            <a:extLst>
              <a:ext uri="{FF2B5EF4-FFF2-40B4-BE49-F238E27FC236}">
                <a16:creationId xmlns:a16="http://schemas.microsoft.com/office/drawing/2014/main" id="{35A586F4-88B7-45EE-9708-47716F743070}"/>
              </a:ext>
            </a:extLst>
          </p:cNvPr>
          <p:cNvSpPr/>
          <p:nvPr userDrawn="1"/>
        </p:nvSpPr>
        <p:spPr>
          <a:xfrm flipV="1">
            <a:off x="152400" y="-1"/>
            <a:ext cx="6238876" cy="6848475"/>
          </a:xfrm>
          <a:custGeom>
            <a:avLst/>
            <a:gdLst>
              <a:gd name="connsiteX0" fmla="*/ 0 w 6238876"/>
              <a:gd name="connsiteY0" fmla="*/ 0 h 6858000"/>
              <a:gd name="connsiteX1" fmla="*/ 4819651 w 6238876"/>
              <a:gd name="connsiteY1" fmla="*/ 0 h 6858000"/>
              <a:gd name="connsiteX2" fmla="*/ 6238876 w 6238876"/>
              <a:gd name="connsiteY2" fmla="*/ 5229225 h 6858000"/>
              <a:gd name="connsiteX3" fmla="*/ 4819651 w 6238876"/>
              <a:gd name="connsiteY3" fmla="*/ 6858000 h 6858000"/>
              <a:gd name="connsiteX4" fmla="*/ 0 w 6238876"/>
              <a:gd name="connsiteY4" fmla="*/ 6858000 h 6858000"/>
              <a:gd name="connsiteX0" fmla="*/ 0 w 6238876"/>
              <a:gd name="connsiteY0" fmla="*/ 0 h 6858000"/>
              <a:gd name="connsiteX1" fmla="*/ 4819651 w 6238876"/>
              <a:gd name="connsiteY1" fmla="*/ 0 h 6858000"/>
              <a:gd name="connsiteX2" fmla="*/ 6238876 w 6238876"/>
              <a:gd name="connsiteY2" fmla="*/ 5229225 h 6858000"/>
              <a:gd name="connsiteX3" fmla="*/ 4819651 w 6238876"/>
              <a:gd name="connsiteY3" fmla="*/ 6858000 h 6858000"/>
              <a:gd name="connsiteX4" fmla="*/ 0 w 6238876"/>
              <a:gd name="connsiteY4" fmla="*/ 6858000 h 6858000"/>
              <a:gd name="connsiteX5" fmla="*/ 0 w 6238876"/>
              <a:gd name="connsiteY5" fmla="*/ 0 h 6858000"/>
              <a:gd name="connsiteX0" fmla="*/ 0 w 6238876"/>
              <a:gd name="connsiteY0" fmla="*/ 0 h 6858000"/>
              <a:gd name="connsiteX1" fmla="*/ 4819651 w 6238876"/>
              <a:gd name="connsiteY1" fmla="*/ 0 h 6858000"/>
              <a:gd name="connsiteX2" fmla="*/ 6238876 w 6238876"/>
              <a:gd name="connsiteY2" fmla="*/ 5229225 h 6858000"/>
              <a:gd name="connsiteX3" fmla="*/ 4819651 w 6238876"/>
              <a:gd name="connsiteY3" fmla="*/ 6858000 h 6858000"/>
              <a:gd name="connsiteX4" fmla="*/ 0 w 6238876"/>
              <a:gd name="connsiteY4" fmla="*/ 6858000 h 6858000"/>
              <a:gd name="connsiteX5" fmla="*/ 0 w 6238876"/>
              <a:gd name="connsiteY5" fmla="*/ 0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6238876" h="6858000">
                <a:moveTo>
                  <a:pt x="0" y="0"/>
                </a:moveTo>
                <a:lnTo>
                  <a:pt x="4819651" y="0"/>
                </a:lnTo>
                <a:cubicBezTo>
                  <a:pt x="4819651" y="1689100"/>
                  <a:pt x="5153027" y="4273550"/>
                  <a:pt x="6238876" y="5229225"/>
                </a:cubicBezTo>
                <a:cubicBezTo>
                  <a:pt x="5286376" y="5778500"/>
                  <a:pt x="4883152" y="6283325"/>
                  <a:pt x="4819651" y="6858000"/>
                </a:cubicBezTo>
                <a:lnTo>
                  <a:pt x="0" y="6858000"/>
                </a:lnTo>
                <a:lnTo>
                  <a:pt x="0" y="0"/>
                </a:ln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cxnSp>
        <p:nvCxnSpPr>
          <p:cNvPr id="7" name="직선 연결선 6">
            <a:extLst>
              <a:ext uri="{FF2B5EF4-FFF2-40B4-BE49-F238E27FC236}">
                <a16:creationId xmlns:a16="http://schemas.microsoft.com/office/drawing/2014/main" id="{E34B3B3A-542A-46E1-A720-8928C9B91FC2}"/>
              </a:ext>
            </a:extLst>
          </p:cNvPr>
          <p:cNvCxnSpPr>
            <a:cxnSpLocks/>
          </p:cNvCxnSpPr>
          <p:nvPr userDrawn="1"/>
        </p:nvCxnSpPr>
        <p:spPr>
          <a:xfrm>
            <a:off x="6238876" y="1638302"/>
            <a:ext cx="5953124" cy="0"/>
          </a:xfrm>
          <a:prstGeom prst="line">
            <a:avLst/>
          </a:prstGeom>
          <a:ln w="38100">
            <a:solidFill>
              <a:schemeClr val="accent4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6" name="그림 개체 틀 15">
            <a:extLst>
              <a:ext uri="{FF2B5EF4-FFF2-40B4-BE49-F238E27FC236}">
                <a16:creationId xmlns:a16="http://schemas.microsoft.com/office/drawing/2014/main" id="{F31766EE-B13B-4F0C-AAE1-FB140846B864}"/>
              </a:ext>
            </a:extLst>
          </p:cNvPr>
          <p:cNvSpPr>
            <a:spLocks noGrp="1"/>
          </p:cNvSpPr>
          <p:nvPr>
            <p:ph type="pic" sz="quarter" idx="10" hasCustomPrompt="1"/>
          </p:nvPr>
        </p:nvSpPr>
        <p:spPr>
          <a:xfrm>
            <a:off x="0" y="0"/>
            <a:ext cx="6543676" cy="6867525"/>
          </a:xfrm>
          <a:custGeom>
            <a:avLst/>
            <a:gdLst>
              <a:gd name="connsiteX0" fmla="*/ 0 w 6238876"/>
              <a:gd name="connsiteY0" fmla="*/ 0 h 6858000"/>
              <a:gd name="connsiteX1" fmla="*/ 4819651 w 6238876"/>
              <a:gd name="connsiteY1" fmla="*/ 0 h 6858000"/>
              <a:gd name="connsiteX2" fmla="*/ 6238876 w 6238876"/>
              <a:gd name="connsiteY2" fmla="*/ 1628775 h 6858000"/>
              <a:gd name="connsiteX3" fmla="*/ 4819651 w 6238876"/>
              <a:gd name="connsiteY3" fmla="*/ 6858000 h 6858000"/>
              <a:gd name="connsiteX4" fmla="*/ 0 w 6238876"/>
              <a:gd name="connsiteY4" fmla="*/ 6858000 h 6858000"/>
              <a:gd name="connsiteX0" fmla="*/ 0 w 6543676"/>
              <a:gd name="connsiteY0" fmla="*/ 0 h 6858000"/>
              <a:gd name="connsiteX1" fmla="*/ 4819651 w 6543676"/>
              <a:gd name="connsiteY1" fmla="*/ 0 h 6858000"/>
              <a:gd name="connsiteX2" fmla="*/ 6543676 w 6543676"/>
              <a:gd name="connsiteY2" fmla="*/ 1638300 h 6858000"/>
              <a:gd name="connsiteX3" fmla="*/ 4819651 w 6543676"/>
              <a:gd name="connsiteY3" fmla="*/ 6858000 h 6858000"/>
              <a:gd name="connsiteX4" fmla="*/ 0 w 6543676"/>
              <a:gd name="connsiteY4" fmla="*/ 6858000 h 6858000"/>
              <a:gd name="connsiteX5" fmla="*/ 0 w 6543676"/>
              <a:gd name="connsiteY5" fmla="*/ 0 h 6858000"/>
              <a:gd name="connsiteX0" fmla="*/ 0 w 6543676"/>
              <a:gd name="connsiteY0" fmla="*/ 0 h 6858000"/>
              <a:gd name="connsiteX1" fmla="*/ 4819651 w 6543676"/>
              <a:gd name="connsiteY1" fmla="*/ 0 h 6858000"/>
              <a:gd name="connsiteX2" fmla="*/ 6543676 w 6543676"/>
              <a:gd name="connsiteY2" fmla="*/ 1638300 h 6858000"/>
              <a:gd name="connsiteX3" fmla="*/ 4819651 w 6543676"/>
              <a:gd name="connsiteY3" fmla="*/ 6858000 h 6858000"/>
              <a:gd name="connsiteX4" fmla="*/ 0 w 6543676"/>
              <a:gd name="connsiteY4" fmla="*/ 6858000 h 6858000"/>
              <a:gd name="connsiteX5" fmla="*/ 0 w 6543676"/>
              <a:gd name="connsiteY5" fmla="*/ 0 h 6858000"/>
              <a:gd name="connsiteX0" fmla="*/ 0 w 6543676"/>
              <a:gd name="connsiteY0" fmla="*/ 0 h 6858000"/>
              <a:gd name="connsiteX1" fmla="*/ 4819651 w 6543676"/>
              <a:gd name="connsiteY1" fmla="*/ 0 h 6858000"/>
              <a:gd name="connsiteX2" fmla="*/ 6543676 w 6543676"/>
              <a:gd name="connsiteY2" fmla="*/ 1638300 h 6858000"/>
              <a:gd name="connsiteX3" fmla="*/ 4819651 w 6543676"/>
              <a:gd name="connsiteY3" fmla="*/ 6858000 h 6858000"/>
              <a:gd name="connsiteX4" fmla="*/ 0 w 6543676"/>
              <a:gd name="connsiteY4" fmla="*/ 6858000 h 6858000"/>
              <a:gd name="connsiteX5" fmla="*/ 0 w 6543676"/>
              <a:gd name="connsiteY5" fmla="*/ 0 h 6858000"/>
              <a:gd name="connsiteX0" fmla="*/ 0 w 6543676"/>
              <a:gd name="connsiteY0" fmla="*/ 0 h 6858000"/>
              <a:gd name="connsiteX1" fmla="*/ 4819651 w 6543676"/>
              <a:gd name="connsiteY1" fmla="*/ 0 h 6858000"/>
              <a:gd name="connsiteX2" fmla="*/ 6543676 w 6543676"/>
              <a:gd name="connsiteY2" fmla="*/ 1638300 h 6858000"/>
              <a:gd name="connsiteX3" fmla="*/ 4819651 w 6543676"/>
              <a:gd name="connsiteY3" fmla="*/ 6858000 h 6858000"/>
              <a:gd name="connsiteX4" fmla="*/ 0 w 6543676"/>
              <a:gd name="connsiteY4" fmla="*/ 6858000 h 6858000"/>
              <a:gd name="connsiteX5" fmla="*/ 0 w 6543676"/>
              <a:gd name="connsiteY5" fmla="*/ 0 h 6858000"/>
              <a:gd name="connsiteX0" fmla="*/ 0 w 6543676"/>
              <a:gd name="connsiteY0" fmla="*/ 0 h 6867525"/>
              <a:gd name="connsiteX1" fmla="*/ 4819651 w 6543676"/>
              <a:gd name="connsiteY1" fmla="*/ 0 h 6867525"/>
              <a:gd name="connsiteX2" fmla="*/ 6543676 w 6543676"/>
              <a:gd name="connsiteY2" fmla="*/ 1638300 h 6867525"/>
              <a:gd name="connsiteX3" fmla="*/ 5219701 w 6543676"/>
              <a:gd name="connsiteY3" fmla="*/ 6867525 h 6867525"/>
              <a:gd name="connsiteX4" fmla="*/ 0 w 6543676"/>
              <a:gd name="connsiteY4" fmla="*/ 6858000 h 6867525"/>
              <a:gd name="connsiteX5" fmla="*/ 0 w 6543676"/>
              <a:gd name="connsiteY5" fmla="*/ 0 h 6867525"/>
              <a:gd name="connsiteX0" fmla="*/ 0 w 6543676"/>
              <a:gd name="connsiteY0" fmla="*/ 0 h 6867525"/>
              <a:gd name="connsiteX1" fmla="*/ 4981576 w 6543676"/>
              <a:gd name="connsiteY1" fmla="*/ 19050 h 6867525"/>
              <a:gd name="connsiteX2" fmla="*/ 6543676 w 6543676"/>
              <a:gd name="connsiteY2" fmla="*/ 1638300 h 6867525"/>
              <a:gd name="connsiteX3" fmla="*/ 5219701 w 6543676"/>
              <a:gd name="connsiteY3" fmla="*/ 6867525 h 6867525"/>
              <a:gd name="connsiteX4" fmla="*/ 0 w 6543676"/>
              <a:gd name="connsiteY4" fmla="*/ 6858000 h 6867525"/>
              <a:gd name="connsiteX5" fmla="*/ 0 w 6543676"/>
              <a:gd name="connsiteY5" fmla="*/ 0 h 6867525"/>
              <a:gd name="connsiteX0" fmla="*/ 0 w 6543676"/>
              <a:gd name="connsiteY0" fmla="*/ 0 h 6867525"/>
              <a:gd name="connsiteX1" fmla="*/ 4981576 w 6543676"/>
              <a:gd name="connsiteY1" fmla="*/ 0 h 6867525"/>
              <a:gd name="connsiteX2" fmla="*/ 6543676 w 6543676"/>
              <a:gd name="connsiteY2" fmla="*/ 1638300 h 6867525"/>
              <a:gd name="connsiteX3" fmla="*/ 5219701 w 6543676"/>
              <a:gd name="connsiteY3" fmla="*/ 6867525 h 6867525"/>
              <a:gd name="connsiteX4" fmla="*/ 0 w 6543676"/>
              <a:gd name="connsiteY4" fmla="*/ 6858000 h 6867525"/>
              <a:gd name="connsiteX5" fmla="*/ 0 w 6543676"/>
              <a:gd name="connsiteY5" fmla="*/ 0 h 6867525"/>
              <a:gd name="connsiteX0" fmla="*/ 0 w 6543676"/>
              <a:gd name="connsiteY0" fmla="*/ 0 h 6867525"/>
              <a:gd name="connsiteX1" fmla="*/ 4981576 w 6543676"/>
              <a:gd name="connsiteY1" fmla="*/ 0 h 6867525"/>
              <a:gd name="connsiteX2" fmla="*/ 6543676 w 6543676"/>
              <a:gd name="connsiteY2" fmla="*/ 1638300 h 6867525"/>
              <a:gd name="connsiteX3" fmla="*/ 5133976 w 6543676"/>
              <a:gd name="connsiteY3" fmla="*/ 6867525 h 6867525"/>
              <a:gd name="connsiteX4" fmla="*/ 0 w 6543676"/>
              <a:gd name="connsiteY4" fmla="*/ 6858000 h 6867525"/>
              <a:gd name="connsiteX5" fmla="*/ 0 w 6543676"/>
              <a:gd name="connsiteY5" fmla="*/ 0 h 68675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6543676" h="6867525">
                <a:moveTo>
                  <a:pt x="0" y="0"/>
                </a:moveTo>
                <a:lnTo>
                  <a:pt x="4981576" y="0"/>
                </a:lnTo>
                <a:cubicBezTo>
                  <a:pt x="5006977" y="371475"/>
                  <a:pt x="5699126" y="1152525"/>
                  <a:pt x="6543676" y="1638300"/>
                </a:cubicBezTo>
                <a:cubicBezTo>
                  <a:pt x="5686427" y="2984500"/>
                  <a:pt x="5133976" y="5178425"/>
                  <a:pt x="5133976" y="6867525"/>
                </a:cubicBezTo>
                <a:lnTo>
                  <a:pt x="0" y="6858000"/>
                </a:lnTo>
                <a:lnTo>
                  <a:pt x="0" y="0"/>
                </a:lnTo>
                <a:close/>
              </a:path>
            </a:pathLst>
          </a:custGeom>
          <a:solidFill>
            <a:schemeClr val="bg1">
              <a:lumMod val="95000"/>
            </a:schemeClr>
          </a:solidFill>
          <a:effectLst/>
        </p:spPr>
        <p:txBody>
          <a:bodyPr wrap="square" anchor="ctr">
            <a:noAutofit/>
          </a:bodyPr>
          <a:lstStyle>
            <a:lvl1pPr marL="0" marR="0" indent="0" algn="ctr" defTabSz="914400" rtl="0" eaLnBrk="1" fontAlgn="auto" latinLnBrk="1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Tx/>
              <a:buNone/>
              <a:tabLst/>
              <a:defRPr sz="1200"/>
            </a:lvl1pPr>
          </a:lstStyle>
          <a:p>
            <a:r>
              <a:rPr lang="en-US" altLang="ko-KR" dirty="0"/>
              <a:t>Your Picture Here and Send to Back</a:t>
            </a:r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182136172"/>
      </p:ext>
    </p:extLst>
  </p:cSld>
  <p:clrMapOvr>
    <a:masterClrMapping/>
  </p:clrMapOvr>
  <p:extLst mod="1">
    <p:ext uri="{DCECCB84-F9BA-43D5-87BE-67443E8EF086}">
      <p15:sldGuideLst xmlns:p15="http://schemas.microsoft.com/office/powerpoint/2012/main">
        <p15:guide id="1" orient="horz" pos="2160">
          <p15:clr>
            <a:srgbClr val="FBAE40"/>
          </p15:clr>
        </p15:guide>
        <p15:guide id="2" pos="3840">
          <p15:clr>
            <a:srgbClr val="FBAE40"/>
          </p15:clr>
        </p15:guide>
      </p15:sldGuideLst>
    </p:ext>
  </p:extLst>
</p:sldLayout>
</file>

<file path=ppt/slideLayouts/slideLayout15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9_캡션 있는 콘텐츠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그림 개체 틀 6">
            <a:extLst>
              <a:ext uri="{FF2B5EF4-FFF2-40B4-BE49-F238E27FC236}">
                <a16:creationId xmlns:a16="http://schemas.microsoft.com/office/drawing/2014/main" id="{A57F89BA-4424-4190-B93E-48930D457F23}"/>
              </a:ext>
            </a:extLst>
          </p:cNvPr>
          <p:cNvSpPr>
            <a:spLocks noGrp="1"/>
          </p:cNvSpPr>
          <p:nvPr>
            <p:ph type="pic" idx="16" hasCustomPrompt="1"/>
          </p:nvPr>
        </p:nvSpPr>
        <p:spPr>
          <a:xfrm>
            <a:off x="4804231" y="1031577"/>
            <a:ext cx="6521207" cy="5391435"/>
          </a:xfrm>
          <a:custGeom>
            <a:avLst/>
            <a:gdLst>
              <a:gd name="connsiteX0" fmla="*/ 1923143 w 5498207"/>
              <a:gd name="connsiteY0" fmla="*/ 0 h 4545665"/>
              <a:gd name="connsiteX1" fmla="*/ 3371680 w 5498207"/>
              <a:gd name="connsiteY1" fmla="*/ 1448537 h 4545665"/>
              <a:gd name="connsiteX2" fmla="*/ 3393443 w 5498207"/>
              <a:gd name="connsiteY2" fmla="*/ 1454481 h 4545665"/>
              <a:gd name="connsiteX3" fmla="*/ 3442007 w 5498207"/>
              <a:gd name="connsiteY3" fmla="*/ 1444874 h 4545665"/>
              <a:gd name="connsiteX4" fmla="*/ 3468347 w 5498207"/>
              <a:gd name="connsiteY4" fmla="*/ 1420720 h 4545665"/>
              <a:gd name="connsiteX5" fmla="*/ 3474932 w 5498207"/>
              <a:gd name="connsiteY5" fmla="*/ 1376805 h 4545665"/>
              <a:gd name="connsiteX6" fmla="*/ 3474932 w 5498207"/>
              <a:gd name="connsiteY6" fmla="*/ 1348259 h 4545665"/>
              <a:gd name="connsiteX7" fmla="*/ 3516637 w 5498207"/>
              <a:gd name="connsiteY7" fmla="*/ 1332889 h 4545665"/>
              <a:gd name="connsiteX8" fmla="*/ 3549562 w 5498207"/>
              <a:gd name="connsiteY8" fmla="*/ 1365826 h 4545665"/>
              <a:gd name="connsiteX9" fmla="*/ 3569317 w 5498207"/>
              <a:gd name="connsiteY9" fmla="*/ 1383392 h 4545665"/>
              <a:gd name="connsiteX10" fmla="*/ 3591267 w 5498207"/>
              <a:gd name="connsiteY10" fmla="*/ 1368021 h 4545665"/>
              <a:gd name="connsiteX11" fmla="*/ 3608827 w 5498207"/>
              <a:gd name="connsiteY11" fmla="*/ 1310931 h 4545665"/>
              <a:gd name="connsiteX12" fmla="*/ 3621997 w 5498207"/>
              <a:gd name="connsiteY12" fmla="*/ 1293365 h 4545665"/>
              <a:gd name="connsiteX13" fmla="*/ 3643947 w 5498207"/>
              <a:gd name="connsiteY13" fmla="*/ 1295560 h 4545665"/>
              <a:gd name="connsiteX14" fmla="*/ 3668092 w 5498207"/>
              <a:gd name="connsiteY14" fmla="*/ 1317518 h 4545665"/>
              <a:gd name="connsiteX15" fmla="*/ 3703212 w 5498207"/>
              <a:gd name="connsiteY15" fmla="*/ 1348259 h 4545665"/>
              <a:gd name="connsiteX16" fmla="*/ 3758087 w 5498207"/>
              <a:gd name="connsiteY16" fmla="*/ 1315323 h 4545665"/>
              <a:gd name="connsiteX17" fmla="*/ 3793207 w 5498207"/>
              <a:gd name="connsiteY17" fmla="*/ 1256036 h 4545665"/>
              <a:gd name="connsiteX18" fmla="*/ 3819547 w 5498207"/>
              <a:gd name="connsiteY18" fmla="*/ 1247253 h 4545665"/>
              <a:gd name="connsiteX19" fmla="*/ 3843692 w 5498207"/>
              <a:gd name="connsiteY19" fmla="*/ 1321910 h 4545665"/>
              <a:gd name="connsiteX20" fmla="*/ 3839302 w 5498207"/>
              <a:gd name="connsiteY20" fmla="*/ 1328497 h 4545665"/>
              <a:gd name="connsiteX21" fmla="*/ 3883202 w 5498207"/>
              <a:gd name="connsiteY21" fmla="*/ 1341672 h 4545665"/>
              <a:gd name="connsiteX22" fmla="*/ 3920517 w 5498207"/>
              <a:gd name="connsiteY22" fmla="*/ 1324106 h 4545665"/>
              <a:gd name="connsiteX23" fmla="*/ 3927102 w 5498207"/>
              <a:gd name="connsiteY23" fmla="*/ 1317518 h 4545665"/>
              <a:gd name="connsiteX24" fmla="*/ 3999536 w 5498207"/>
              <a:gd name="connsiteY24" fmla="*/ 1313127 h 4545665"/>
              <a:gd name="connsiteX25" fmla="*/ 4041242 w 5498207"/>
              <a:gd name="connsiteY25" fmla="*/ 1308735 h 4545665"/>
              <a:gd name="connsiteX26" fmla="*/ 4065386 w 5498207"/>
              <a:gd name="connsiteY26" fmla="*/ 1251645 h 4545665"/>
              <a:gd name="connsiteX27" fmla="*/ 4102702 w 5498207"/>
              <a:gd name="connsiteY27" fmla="*/ 1135268 h 4545665"/>
              <a:gd name="connsiteX28" fmla="*/ 4135626 w 5498207"/>
              <a:gd name="connsiteY28" fmla="*/ 1084765 h 4545665"/>
              <a:gd name="connsiteX29" fmla="*/ 4192696 w 5498207"/>
              <a:gd name="connsiteY29" fmla="*/ 1071590 h 4545665"/>
              <a:gd name="connsiteX30" fmla="*/ 4170746 w 5498207"/>
              <a:gd name="connsiteY30" fmla="*/ 1146247 h 4545665"/>
              <a:gd name="connsiteX31" fmla="*/ 4148796 w 5498207"/>
              <a:gd name="connsiteY31" fmla="*/ 1234078 h 4545665"/>
              <a:gd name="connsiteX32" fmla="*/ 4124652 w 5498207"/>
              <a:gd name="connsiteY32" fmla="*/ 1319714 h 4545665"/>
              <a:gd name="connsiteX33" fmla="*/ 4179526 w 5498207"/>
              <a:gd name="connsiteY33" fmla="*/ 1383392 h 4545665"/>
              <a:gd name="connsiteX34" fmla="*/ 4192696 w 5498207"/>
              <a:gd name="connsiteY34" fmla="*/ 1374609 h 4545665"/>
              <a:gd name="connsiteX35" fmla="*/ 4199282 w 5498207"/>
              <a:gd name="connsiteY35" fmla="*/ 1359238 h 4545665"/>
              <a:gd name="connsiteX36" fmla="*/ 4243181 w 5498207"/>
              <a:gd name="connsiteY36" fmla="*/ 1341672 h 4545665"/>
              <a:gd name="connsiteX37" fmla="*/ 4267326 w 5498207"/>
              <a:gd name="connsiteY37" fmla="*/ 1376805 h 4545665"/>
              <a:gd name="connsiteX38" fmla="*/ 4267326 w 5498207"/>
              <a:gd name="connsiteY38" fmla="*/ 1394371 h 4545665"/>
              <a:gd name="connsiteX39" fmla="*/ 4333176 w 5498207"/>
              <a:gd name="connsiteY39" fmla="*/ 1480007 h 4545665"/>
              <a:gd name="connsiteX40" fmla="*/ 4363906 w 5498207"/>
              <a:gd name="connsiteY40" fmla="*/ 1477811 h 4545665"/>
              <a:gd name="connsiteX41" fmla="*/ 4456096 w 5498207"/>
              <a:gd name="connsiteY41" fmla="*/ 1455853 h 4545665"/>
              <a:gd name="connsiteX42" fmla="*/ 4475851 w 5498207"/>
              <a:gd name="connsiteY42" fmla="*/ 1464636 h 4545665"/>
              <a:gd name="connsiteX43" fmla="*/ 4499996 w 5498207"/>
              <a:gd name="connsiteY43" fmla="*/ 1495377 h 4545665"/>
              <a:gd name="connsiteX44" fmla="*/ 4526336 w 5498207"/>
              <a:gd name="connsiteY44" fmla="*/ 1499769 h 4545665"/>
              <a:gd name="connsiteX45" fmla="*/ 4535116 w 5498207"/>
              <a:gd name="connsiteY45" fmla="*/ 1490985 h 4545665"/>
              <a:gd name="connsiteX46" fmla="*/ 4554871 w 5498207"/>
              <a:gd name="connsiteY46" fmla="*/ 1490985 h 4545665"/>
              <a:gd name="connsiteX47" fmla="*/ 4550481 w 5498207"/>
              <a:gd name="connsiteY47" fmla="*/ 1510748 h 4545665"/>
              <a:gd name="connsiteX48" fmla="*/ 4504386 w 5498207"/>
              <a:gd name="connsiteY48" fmla="*/ 1565642 h 4545665"/>
              <a:gd name="connsiteX49" fmla="*/ 4510971 w 5498207"/>
              <a:gd name="connsiteY49" fmla="*/ 1585404 h 4545665"/>
              <a:gd name="connsiteX50" fmla="*/ 4543896 w 5498207"/>
              <a:gd name="connsiteY50" fmla="*/ 1581013 h 4545665"/>
              <a:gd name="connsiteX51" fmla="*/ 4579016 w 5498207"/>
              <a:gd name="connsiteY51" fmla="*/ 1585404 h 4545665"/>
              <a:gd name="connsiteX52" fmla="*/ 4592186 w 5498207"/>
              <a:gd name="connsiteY52" fmla="*/ 1635907 h 4545665"/>
              <a:gd name="connsiteX53" fmla="*/ 4576821 w 5498207"/>
              <a:gd name="connsiteY53" fmla="*/ 1642495 h 4545665"/>
              <a:gd name="connsiteX54" fmla="*/ 4583406 w 5498207"/>
              <a:gd name="connsiteY54" fmla="*/ 1677627 h 4545665"/>
              <a:gd name="connsiteX55" fmla="*/ 4658036 w 5498207"/>
              <a:gd name="connsiteY55" fmla="*/ 1769850 h 4545665"/>
              <a:gd name="connsiteX56" fmla="*/ 4723886 w 5498207"/>
              <a:gd name="connsiteY56" fmla="*/ 1785221 h 4545665"/>
              <a:gd name="connsiteX57" fmla="*/ 4772176 w 5498207"/>
              <a:gd name="connsiteY57" fmla="*/ 1804983 h 4545665"/>
              <a:gd name="connsiteX58" fmla="*/ 4763396 w 5498207"/>
              <a:gd name="connsiteY58" fmla="*/ 1835724 h 4545665"/>
              <a:gd name="connsiteX59" fmla="*/ 4723886 w 5498207"/>
              <a:gd name="connsiteY59" fmla="*/ 1914772 h 4545665"/>
              <a:gd name="connsiteX60" fmla="*/ 4765591 w 5498207"/>
              <a:gd name="connsiteY60" fmla="*/ 2026757 h 4545665"/>
              <a:gd name="connsiteX61" fmla="*/ 4785346 w 5498207"/>
              <a:gd name="connsiteY61" fmla="*/ 2031149 h 4545665"/>
              <a:gd name="connsiteX62" fmla="*/ 4840221 w 5498207"/>
              <a:gd name="connsiteY62" fmla="*/ 2026757 h 4545665"/>
              <a:gd name="connsiteX63" fmla="*/ 4873146 w 5498207"/>
              <a:gd name="connsiteY63" fmla="*/ 2088239 h 4545665"/>
              <a:gd name="connsiteX64" fmla="*/ 4835831 w 5498207"/>
              <a:gd name="connsiteY64" fmla="*/ 2156309 h 4545665"/>
              <a:gd name="connsiteX65" fmla="*/ 4816076 w 5498207"/>
              <a:gd name="connsiteY65" fmla="*/ 2158505 h 4545665"/>
              <a:gd name="connsiteX66" fmla="*/ 4798516 w 5498207"/>
              <a:gd name="connsiteY66" fmla="*/ 2167288 h 4545665"/>
              <a:gd name="connsiteX67" fmla="*/ 4780956 w 5498207"/>
              <a:gd name="connsiteY67" fmla="*/ 2193637 h 4545665"/>
              <a:gd name="connsiteX68" fmla="*/ 4787541 w 5498207"/>
              <a:gd name="connsiteY68" fmla="*/ 2224378 h 4545665"/>
              <a:gd name="connsiteX69" fmla="*/ 4833636 w 5498207"/>
              <a:gd name="connsiteY69" fmla="*/ 2323189 h 4545665"/>
              <a:gd name="connsiteX70" fmla="*/ 4855586 w 5498207"/>
              <a:gd name="connsiteY70" fmla="*/ 2331972 h 4545665"/>
              <a:gd name="connsiteX71" fmla="*/ 4873146 w 5498207"/>
              <a:gd name="connsiteY71" fmla="*/ 2345146 h 4545665"/>
              <a:gd name="connsiteX72" fmla="*/ 4807296 w 5498207"/>
              <a:gd name="connsiteY72" fmla="*/ 2384671 h 4545665"/>
              <a:gd name="connsiteX73" fmla="*/ 4776566 w 5498207"/>
              <a:gd name="connsiteY73" fmla="*/ 2424195 h 4545665"/>
              <a:gd name="connsiteX74" fmla="*/ 4776566 w 5498207"/>
              <a:gd name="connsiteY74" fmla="*/ 2428586 h 4545665"/>
              <a:gd name="connsiteX75" fmla="*/ 4816076 w 5498207"/>
              <a:gd name="connsiteY75" fmla="*/ 2472502 h 4545665"/>
              <a:gd name="connsiteX76" fmla="*/ 4864366 w 5498207"/>
              <a:gd name="connsiteY76" fmla="*/ 2516418 h 4545665"/>
              <a:gd name="connsiteX77" fmla="*/ 4864366 w 5498207"/>
              <a:gd name="connsiteY77" fmla="*/ 2538376 h 4545665"/>
              <a:gd name="connsiteX78" fmla="*/ 4846806 w 5498207"/>
              <a:gd name="connsiteY78" fmla="*/ 2542767 h 4545665"/>
              <a:gd name="connsiteX79" fmla="*/ 4778761 w 5498207"/>
              <a:gd name="connsiteY79" fmla="*/ 2560334 h 4545665"/>
              <a:gd name="connsiteX80" fmla="*/ 4767786 w 5498207"/>
              <a:gd name="connsiteY80" fmla="*/ 2571312 h 4545665"/>
              <a:gd name="connsiteX81" fmla="*/ 4726081 w 5498207"/>
              <a:gd name="connsiteY81" fmla="*/ 2637186 h 4545665"/>
              <a:gd name="connsiteX82" fmla="*/ 4706326 w 5498207"/>
              <a:gd name="connsiteY82" fmla="*/ 2663535 h 4545665"/>
              <a:gd name="connsiteX83" fmla="*/ 4699741 w 5498207"/>
              <a:gd name="connsiteY83" fmla="*/ 2700864 h 4545665"/>
              <a:gd name="connsiteX84" fmla="*/ 4748031 w 5498207"/>
              <a:gd name="connsiteY84" fmla="*/ 2744780 h 4545665"/>
              <a:gd name="connsiteX85" fmla="*/ 4813881 w 5498207"/>
              <a:gd name="connsiteY85" fmla="*/ 2766737 h 4545665"/>
              <a:gd name="connsiteX86" fmla="*/ 4875341 w 5498207"/>
              <a:gd name="connsiteY86" fmla="*/ 2757954 h 4545665"/>
              <a:gd name="connsiteX87" fmla="*/ 4903876 w 5498207"/>
              <a:gd name="connsiteY87" fmla="*/ 2740388 h 4545665"/>
              <a:gd name="connsiteX88" fmla="*/ 4952166 w 5498207"/>
              <a:gd name="connsiteY88" fmla="*/ 2689885 h 4545665"/>
              <a:gd name="connsiteX89" fmla="*/ 5033380 w 5498207"/>
              <a:gd name="connsiteY89" fmla="*/ 2604249 h 4545665"/>
              <a:gd name="connsiteX90" fmla="*/ 5138740 w 5498207"/>
              <a:gd name="connsiteY90" fmla="*/ 2562529 h 4545665"/>
              <a:gd name="connsiteX91" fmla="*/ 5224346 w 5498207"/>
              <a:gd name="connsiteY91" fmla="*/ 2514222 h 4545665"/>
              <a:gd name="connsiteX92" fmla="*/ 5230930 w 5498207"/>
              <a:gd name="connsiteY92" fmla="*/ 2507635 h 4545665"/>
              <a:gd name="connsiteX93" fmla="*/ 5318730 w 5498207"/>
              <a:gd name="connsiteY93" fmla="*/ 2470306 h 4545665"/>
              <a:gd name="connsiteX94" fmla="*/ 5428480 w 5498207"/>
              <a:gd name="connsiteY94" fmla="*/ 2448348 h 4545665"/>
              <a:gd name="connsiteX95" fmla="*/ 5489940 w 5498207"/>
              <a:gd name="connsiteY95" fmla="*/ 2479089 h 4545665"/>
              <a:gd name="connsiteX96" fmla="*/ 5496525 w 5498207"/>
              <a:gd name="connsiteY96" fmla="*/ 2490068 h 4545665"/>
              <a:gd name="connsiteX97" fmla="*/ 5485550 w 5498207"/>
              <a:gd name="connsiteY97" fmla="*/ 2566921 h 4545665"/>
              <a:gd name="connsiteX98" fmla="*/ 5435065 w 5498207"/>
              <a:gd name="connsiteY98" fmla="*/ 2613032 h 4545665"/>
              <a:gd name="connsiteX99" fmla="*/ 5388970 w 5498207"/>
              <a:gd name="connsiteY99" fmla="*/ 2617424 h 4545665"/>
              <a:gd name="connsiteX100" fmla="*/ 5329705 w 5498207"/>
              <a:gd name="connsiteY100" fmla="*/ 2615228 h 4545665"/>
              <a:gd name="connsiteX101" fmla="*/ 5316535 w 5498207"/>
              <a:gd name="connsiteY101" fmla="*/ 2624011 h 4545665"/>
              <a:gd name="connsiteX102" fmla="*/ 5263856 w 5498207"/>
              <a:gd name="connsiteY102" fmla="*/ 2650361 h 4545665"/>
              <a:gd name="connsiteX103" fmla="*/ 5215566 w 5498207"/>
              <a:gd name="connsiteY103" fmla="*/ 2670123 h 4545665"/>
              <a:gd name="connsiteX104" fmla="*/ 5105816 w 5498207"/>
              <a:gd name="connsiteY104" fmla="*/ 2700864 h 4545665"/>
              <a:gd name="connsiteX105" fmla="*/ 5000456 w 5498207"/>
              <a:gd name="connsiteY105" fmla="*/ 2744780 h 4545665"/>
              <a:gd name="connsiteX106" fmla="*/ 4934606 w 5498207"/>
              <a:gd name="connsiteY106" fmla="*/ 2795283 h 4545665"/>
              <a:gd name="connsiteX107" fmla="*/ 4903876 w 5498207"/>
              <a:gd name="connsiteY107" fmla="*/ 2815045 h 4545665"/>
              <a:gd name="connsiteX108" fmla="*/ 4778761 w 5498207"/>
              <a:gd name="connsiteY108" fmla="*/ 2887506 h 4545665"/>
              <a:gd name="connsiteX109" fmla="*/ 4710716 w 5498207"/>
              <a:gd name="connsiteY109" fmla="*/ 2911659 h 4545665"/>
              <a:gd name="connsiteX110" fmla="*/ 4684376 w 5498207"/>
              <a:gd name="connsiteY110" fmla="*/ 2902876 h 4545665"/>
              <a:gd name="connsiteX111" fmla="*/ 4660231 w 5498207"/>
              <a:gd name="connsiteY111" fmla="*/ 2900680 h 4545665"/>
              <a:gd name="connsiteX112" fmla="*/ 4644866 w 5498207"/>
              <a:gd name="connsiteY112" fmla="*/ 2922638 h 4545665"/>
              <a:gd name="connsiteX113" fmla="*/ 4658036 w 5498207"/>
              <a:gd name="connsiteY113" fmla="*/ 2940205 h 4545665"/>
              <a:gd name="connsiteX114" fmla="*/ 4675596 w 5498207"/>
              <a:gd name="connsiteY114" fmla="*/ 2946792 h 4545665"/>
              <a:gd name="connsiteX115" fmla="*/ 4706326 w 5498207"/>
              <a:gd name="connsiteY115" fmla="*/ 2968750 h 4545665"/>
              <a:gd name="connsiteX116" fmla="*/ 4745836 w 5498207"/>
              <a:gd name="connsiteY116" fmla="*/ 3008274 h 4545665"/>
              <a:gd name="connsiteX117" fmla="*/ 4914850 w 5498207"/>
              <a:gd name="connsiteY117" fmla="*/ 3069756 h 4545665"/>
              <a:gd name="connsiteX118" fmla="*/ 4952166 w 5498207"/>
              <a:gd name="connsiteY118" fmla="*/ 3082931 h 4545665"/>
              <a:gd name="connsiteX119" fmla="*/ 5002650 w 5498207"/>
              <a:gd name="connsiteY119" fmla="*/ 3076343 h 4545665"/>
              <a:gd name="connsiteX120" fmla="*/ 5031186 w 5498207"/>
              <a:gd name="connsiteY120" fmla="*/ 3071952 h 4545665"/>
              <a:gd name="connsiteX121" fmla="*/ 5061916 w 5498207"/>
              <a:gd name="connsiteY121" fmla="*/ 3080735 h 4545665"/>
              <a:gd name="connsiteX122" fmla="*/ 5075086 w 5498207"/>
              <a:gd name="connsiteY122" fmla="*/ 3096105 h 4545665"/>
              <a:gd name="connsiteX123" fmla="*/ 5018016 w 5498207"/>
              <a:gd name="connsiteY123" fmla="*/ 3212482 h 4545665"/>
              <a:gd name="connsiteX124" fmla="*/ 4956556 w 5498207"/>
              <a:gd name="connsiteY124" fmla="*/ 3212482 h 4545665"/>
              <a:gd name="connsiteX125" fmla="*/ 4906071 w 5498207"/>
              <a:gd name="connsiteY125" fmla="*/ 3177349 h 4545665"/>
              <a:gd name="connsiteX126" fmla="*/ 4851196 w 5498207"/>
              <a:gd name="connsiteY126" fmla="*/ 3166370 h 4545665"/>
              <a:gd name="connsiteX127" fmla="*/ 4794126 w 5498207"/>
              <a:gd name="connsiteY127" fmla="*/ 3137825 h 4545665"/>
              <a:gd name="connsiteX128" fmla="*/ 4761201 w 5498207"/>
              <a:gd name="connsiteY128" fmla="*/ 3085126 h 4545665"/>
              <a:gd name="connsiteX129" fmla="*/ 4708521 w 5498207"/>
              <a:gd name="connsiteY129" fmla="*/ 3060973 h 4545665"/>
              <a:gd name="connsiteX130" fmla="*/ 4693156 w 5498207"/>
              <a:gd name="connsiteY130" fmla="*/ 3058777 h 4545665"/>
              <a:gd name="connsiteX131" fmla="*/ 4620721 w 5498207"/>
              <a:gd name="connsiteY131" fmla="*/ 3065364 h 4545665"/>
              <a:gd name="connsiteX132" fmla="*/ 4565846 w 5498207"/>
              <a:gd name="connsiteY132" fmla="*/ 3065364 h 4545665"/>
              <a:gd name="connsiteX133" fmla="*/ 4524141 w 5498207"/>
              <a:gd name="connsiteY133" fmla="*/ 3039015 h 4545665"/>
              <a:gd name="connsiteX134" fmla="*/ 4502191 w 5498207"/>
              <a:gd name="connsiteY134" fmla="*/ 3034623 h 4545665"/>
              <a:gd name="connsiteX135" fmla="*/ 4486826 w 5498207"/>
              <a:gd name="connsiteY135" fmla="*/ 3023644 h 4545665"/>
              <a:gd name="connsiteX136" fmla="*/ 4447316 w 5498207"/>
              <a:gd name="connsiteY136" fmla="*/ 3017057 h 4545665"/>
              <a:gd name="connsiteX137" fmla="*/ 4407806 w 5498207"/>
              <a:gd name="connsiteY137" fmla="*/ 3076343 h 4545665"/>
              <a:gd name="connsiteX138" fmla="*/ 4372686 w 5498207"/>
              <a:gd name="connsiteY138" fmla="*/ 3087322 h 4545665"/>
              <a:gd name="connsiteX139" fmla="*/ 4366101 w 5498207"/>
              <a:gd name="connsiteY139" fmla="*/ 3085126 h 4545665"/>
              <a:gd name="connsiteX140" fmla="*/ 4335371 w 5498207"/>
              <a:gd name="connsiteY140" fmla="*/ 3065364 h 4545665"/>
              <a:gd name="connsiteX141" fmla="*/ 4302446 w 5498207"/>
              <a:gd name="connsiteY141" fmla="*/ 3085126 h 4545665"/>
              <a:gd name="connsiteX142" fmla="*/ 4273911 w 5498207"/>
              <a:gd name="connsiteY142" fmla="*/ 3113672 h 4545665"/>
              <a:gd name="connsiteX143" fmla="*/ 4210256 w 5498207"/>
              <a:gd name="connsiteY143" fmla="*/ 3140021 h 4545665"/>
              <a:gd name="connsiteX144" fmla="*/ 4194892 w 5498207"/>
              <a:gd name="connsiteY144" fmla="*/ 3137825 h 4545665"/>
              <a:gd name="connsiteX145" fmla="*/ 4089532 w 5498207"/>
              <a:gd name="connsiteY145" fmla="*/ 3201503 h 4545665"/>
              <a:gd name="connsiteX146" fmla="*/ 4023682 w 5498207"/>
              <a:gd name="connsiteY146" fmla="*/ 3247615 h 4545665"/>
              <a:gd name="connsiteX147" fmla="*/ 3938077 w 5498207"/>
              <a:gd name="connsiteY147" fmla="*/ 3289335 h 4545665"/>
              <a:gd name="connsiteX148" fmla="*/ 3924907 w 5498207"/>
              <a:gd name="connsiteY148" fmla="*/ 3302509 h 4545665"/>
              <a:gd name="connsiteX149" fmla="*/ 3907347 w 5498207"/>
              <a:gd name="connsiteY149" fmla="*/ 3357404 h 4545665"/>
              <a:gd name="connsiteX150" fmla="*/ 3900762 w 5498207"/>
              <a:gd name="connsiteY150" fmla="*/ 3368383 h 4545665"/>
              <a:gd name="connsiteX151" fmla="*/ 3821742 w 5498207"/>
              <a:gd name="connsiteY151" fmla="*/ 3447431 h 4545665"/>
              <a:gd name="connsiteX152" fmla="*/ 3810767 w 5498207"/>
              <a:gd name="connsiteY152" fmla="*/ 3456214 h 4545665"/>
              <a:gd name="connsiteX153" fmla="*/ 3703212 w 5498207"/>
              <a:gd name="connsiteY153" fmla="*/ 3506717 h 4545665"/>
              <a:gd name="connsiteX154" fmla="*/ 3604437 w 5498207"/>
              <a:gd name="connsiteY154" fmla="*/ 3581374 h 4545665"/>
              <a:gd name="connsiteX155" fmla="*/ 3560537 w 5498207"/>
              <a:gd name="connsiteY155" fmla="*/ 3625290 h 4545665"/>
              <a:gd name="connsiteX156" fmla="*/ 3560537 w 5498207"/>
              <a:gd name="connsiteY156" fmla="*/ 3640660 h 4545665"/>
              <a:gd name="connsiteX157" fmla="*/ 3564927 w 5498207"/>
              <a:gd name="connsiteY157" fmla="*/ 3647248 h 4545665"/>
              <a:gd name="connsiteX158" fmla="*/ 3545172 w 5498207"/>
              <a:gd name="connsiteY158" fmla="*/ 3717513 h 4545665"/>
              <a:gd name="connsiteX159" fmla="*/ 3494687 w 5498207"/>
              <a:gd name="connsiteY159" fmla="*/ 3748254 h 4545665"/>
              <a:gd name="connsiteX160" fmla="*/ 3529807 w 5498207"/>
              <a:gd name="connsiteY160" fmla="*/ 3757037 h 4545665"/>
              <a:gd name="connsiteX161" fmla="*/ 3562732 w 5498207"/>
              <a:gd name="connsiteY161" fmla="*/ 3754841 h 4545665"/>
              <a:gd name="connsiteX162" fmla="*/ 3573707 w 5498207"/>
              <a:gd name="connsiteY162" fmla="*/ 3761429 h 4545665"/>
              <a:gd name="connsiteX163" fmla="*/ 3617607 w 5498207"/>
              <a:gd name="connsiteY163" fmla="*/ 3785582 h 4545665"/>
              <a:gd name="connsiteX164" fmla="*/ 3698822 w 5498207"/>
              <a:gd name="connsiteY164" fmla="*/ 3851456 h 4545665"/>
              <a:gd name="connsiteX165" fmla="*/ 3711992 w 5498207"/>
              <a:gd name="connsiteY165" fmla="*/ 3912938 h 4545665"/>
              <a:gd name="connsiteX166" fmla="*/ 3670287 w 5498207"/>
              <a:gd name="connsiteY166" fmla="*/ 3978811 h 4545665"/>
              <a:gd name="connsiteX167" fmla="*/ 3668092 w 5498207"/>
              <a:gd name="connsiteY167" fmla="*/ 3994182 h 4545665"/>
              <a:gd name="connsiteX168" fmla="*/ 3679067 w 5498207"/>
              <a:gd name="connsiteY168" fmla="*/ 4068839 h 4545665"/>
              <a:gd name="connsiteX169" fmla="*/ 3624192 w 5498207"/>
              <a:gd name="connsiteY169" fmla="*/ 4169845 h 4545665"/>
              <a:gd name="connsiteX170" fmla="*/ 3571512 w 5498207"/>
              <a:gd name="connsiteY170" fmla="*/ 4193999 h 4545665"/>
              <a:gd name="connsiteX171" fmla="*/ 3463957 w 5498207"/>
              <a:gd name="connsiteY171" fmla="*/ 4178628 h 4545665"/>
              <a:gd name="connsiteX172" fmla="*/ 3389327 w 5498207"/>
              <a:gd name="connsiteY172" fmla="*/ 4055664 h 4545665"/>
              <a:gd name="connsiteX173" fmla="*/ 3389327 w 5498207"/>
              <a:gd name="connsiteY173" fmla="*/ 4038098 h 4545665"/>
              <a:gd name="connsiteX174" fmla="*/ 3378352 w 5498207"/>
              <a:gd name="connsiteY174" fmla="*/ 4005161 h 4545665"/>
              <a:gd name="connsiteX175" fmla="*/ 3349817 w 5498207"/>
              <a:gd name="connsiteY175" fmla="*/ 4000769 h 4545665"/>
              <a:gd name="connsiteX176" fmla="*/ 3242262 w 5498207"/>
              <a:gd name="connsiteY176" fmla="*/ 3991986 h 4545665"/>
              <a:gd name="connsiteX177" fmla="*/ 3224702 w 5498207"/>
              <a:gd name="connsiteY177" fmla="*/ 3996378 h 4545665"/>
              <a:gd name="connsiteX178" fmla="*/ 3237872 w 5498207"/>
              <a:gd name="connsiteY178" fmla="*/ 4009552 h 4545665"/>
              <a:gd name="connsiteX179" fmla="*/ 3248848 w 5498207"/>
              <a:gd name="connsiteY179" fmla="*/ 4027119 h 4545665"/>
              <a:gd name="connsiteX180" fmla="*/ 3308112 w 5498207"/>
              <a:gd name="connsiteY180" fmla="*/ 4018336 h 4545665"/>
              <a:gd name="connsiteX181" fmla="*/ 3319087 w 5498207"/>
              <a:gd name="connsiteY181" fmla="*/ 4031510 h 4545665"/>
              <a:gd name="connsiteX182" fmla="*/ 3310307 w 5498207"/>
              <a:gd name="connsiteY182" fmla="*/ 4046881 h 4545665"/>
              <a:gd name="connsiteX183" fmla="*/ 3237872 w 5498207"/>
              <a:gd name="connsiteY183" fmla="*/ 4046881 h 4545665"/>
              <a:gd name="connsiteX184" fmla="*/ 3213728 w 5498207"/>
              <a:gd name="connsiteY184" fmla="*/ 4060056 h 4545665"/>
              <a:gd name="connsiteX185" fmla="*/ 3253238 w 5498207"/>
              <a:gd name="connsiteY185" fmla="*/ 4141300 h 4545665"/>
              <a:gd name="connsiteX186" fmla="*/ 3325672 w 5498207"/>
              <a:gd name="connsiteY186" fmla="*/ 4187411 h 4545665"/>
              <a:gd name="connsiteX187" fmla="*/ 3347622 w 5498207"/>
              <a:gd name="connsiteY187" fmla="*/ 4189607 h 4545665"/>
              <a:gd name="connsiteX188" fmla="*/ 3362987 w 5498207"/>
              <a:gd name="connsiteY188" fmla="*/ 4196194 h 4545665"/>
              <a:gd name="connsiteX189" fmla="*/ 3380547 w 5498207"/>
              <a:gd name="connsiteY189" fmla="*/ 4204977 h 4545665"/>
              <a:gd name="connsiteX190" fmla="*/ 3358597 w 5498207"/>
              <a:gd name="connsiteY190" fmla="*/ 4220348 h 4545665"/>
              <a:gd name="connsiteX191" fmla="*/ 3343232 w 5498207"/>
              <a:gd name="connsiteY191" fmla="*/ 4213761 h 4545665"/>
              <a:gd name="connsiteX192" fmla="*/ 3231288 w 5498207"/>
              <a:gd name="connsiteY192" fmla="*/ 4154474 h 4545665"/>
              <a:gd name="connsiteX193" fmla="*/ 3215922 w 5498207"/>
              <a:gd name="connsiteY193" fmla="*/ 4147887 h 4545665"/>
              <a:gd name="connsiteX194" fmla="*/ 3169828 w 5498207"/>
              <a:gd name="connsiteY194" fmla="*/ 4176432 h 4545665"/>
              <a:gd name="connsiteX195" fmla="*/ 3169828 w 5498207"/>
              <a:gd name="connsiteY195" fmla="*/ 4207173 h 4545665"/>
              <a:gd name="connsiteX196" fmla="*/ 3169828 w 5498207"/>
              <a:gd name="connsiteY196" fmla="*/ 4240110 h 4545665"/>
              <a:gd name="connsiteX197" fmla="*/ 3112758 w 5498207"/>
              <a:gd name="connsiteY197" fmla="*/ 4240110 h 4545665"/>
              <a:gd name="connsiteX198" fmla="*/ 3068858 w 5498207"/>
              <a:gd name="connsiteY198" fmla="*/ 4284026 h 4545665"/>
              <a:gd name="connsiteX199" fmla="*/ 3031543 w 5498207"/>
              <a:gd name="connsiteY199" fmla="*/ 4319158 h 4545665"/>
              <a:gd name="connsiteX200" fmla="*/ 2994228 w 5498207"/>
              <a:gd name="connsiteY200" fmla="*/ 4321354 h 4545665"/>
              <a:gd name="connsiteX201" fmla="*/ 2930573 w 5498207"/>
              <a:gd name="connsiteY201" fmla="*/ 4334529 h 4545665"/>
              <a:gd name="connsiteX202" fmla="*/ 2923988 w 5498207"/>
              <a:gd name="connsiteY202" fmla="*/ 4345508 h 4545665"/>
              <a:gd name="connsiteX203" fmla="*/ 2915208 w 5498207"/>
              <a:gd name="connsiteY203" fmla="*/ 4417969 h 4545665"/>
              <a:gd name="connsiteX204" fmla="*/ 2902038 w 5498207"/>
              <a:gd name="connsiteY204" fmla="*/ 4439927 h 4545665"/>
              <a:gd name="connsiteX205" fmla="*/ 2891063 w 5498207"/>
              <a:gd name="connsiteY205" fmla="*/ 4435535 h 4545665"/>
              <a:gd name="connsiteX206" fmla="*/ 2888868 w 5498207"/>
              <a:gd name="connsiteY206" fmla="*/ 4382836 h 4545665"/>
              <a:gd name="connsiteX207" fmla="*/ 2873503 w 5498207"/>
              <a:gd name="connsiteY207" fmla="*/ 4363074 h 4545665"/>
              <a:gd name="connsiteX208" fmla="*/ 2842773 w 5498207"/>
              <a:gd name="connsiteY208" fmla="*/ 4376249 h 4545665"/>
              <a:gd name="connsiteX209" fmla="*/ 2823018 w 5498207"/>
              <a:gd name="connsiteY209" fmla="*/ 4396011 h 4545665"/>
              <a:gd name="connsiteX210" fmla="*/ 2820823 w 5498207"/>
              <a:gd name="connsiteY210" fmla="*/ 4356487 h 4545665"/>
              <a:gd name="connsiteX211" fmla="*/ 2812043 w 5498207"/>
              <a:gd name="connsiteY211" fmla="*/ 4336725 h 4545665"/>
              <a:gd name="connsiteX212" fmla="*/ 2792288 w 5498207"/>
              <a:gd name="connsiteY212" fmla="*/ 4343312 h 4545665"/>
              <a:gd name="connsiteX213" fmla="*/ 2783508 w 5498207"/>
              <a:gd name="connsiteY213" fmla="*/ 4398207 h 4545665"/>
              <a:gd name="connsiteX214" fmla="*/ 2765948 w 5498207"/>
              <a:gd name="connsiteY214" fmla="*/ 4510192 h 4545665"/>
              <a:gd name="connsiteX215" fmla="*/ 2765948 w 5498207"/>
              <a:gd name="connsiteY215" fmla="*/ 4529954 h 4545665"/>
              <a:gd name="connsiteX216" fmla="*/ 2757168 w 5498207"/>
              <a:gd name="connsiteY216" fmla="*/ 4545324 h 4545665"/>
              <a:gd name="connsiteX217" fmla="*/ 2741803 w 5498207"/>
              <a:gd name="connsiteY217" fmla="*/ 4532150 h 4545665"/>
              <a:gd name="connsiteX218" fmla="*/ 2739608 w 5498207"/>
              <a:gd name="connsiteY218" fmla="*/ 4516779 h 4545665"/>
              <a:gd name="connsiteX219" fmla="*/ 2750583 w 5498207"/>
              <a:gd name="connsiteY219" fmla="*/ 4475059 h 4545665"/>
              <a:gd name="connsiteX220" fmla="*/ 2754973 w 5498207"/>
              <a:gd name="connsiteY220" fmla="*/ 4437731 h 4545665"/>
              <a:gd name="connsiteX221" fmla="*/ 2757168 w 5498207"/>
              <a:gd name="connsiteY221" fmla="*/ 4413577 h 4545665"/>
              <a:gd name="connsiteX222" fmla="*/ 2759363 w 5498207"/>
              <a:gd name="connsiteY222" fmla="*/ 4360878 h 4545665"/>
              <a:gd name="connsiteX223" fmla="*/ 2737413 w 5498207"/>
              <a:gd name="connsiteY223" fmla="*/ 4301592 h 4545665"/>
              <a:gd name="connsiteX224" fmla="*/ 2713268 w 5498207"/>
              <a:gd name="connsiteY224" fmla="*/ 4341116 h 4545665"/>
              <a:gd name="connsiteX225" fmla="*/ 2695708 w 5498207"/>
              <a:gd name="connsiteY225" fmla="*/ 4439927 h 4545665"/>
              <a:gd name="connsiteX226" fmla="*/ 2678148 w 5498207"/>
              <a:gd name="connsiteY226" fmla="*/ 4497017 h 4545665"/>
              <a:gd name="connsiteX227" fmla="*/ 2658393 w 5498207"/>
              <a:gd name="connsiteY227" fmla="*/ 4501409 h 4545665"/>
              <a:gd name="connsiteX228" fmla="*/ 2654003 w 5498207"/>
              <a:gd name="connsiteY228" fmla="*/ 4488234 h 4545665"/>
              <a:gd name="connsiteX229" fmla="*/ 2678148 w 5498207"/>
              <a:gd name="connsiteY229" fmla="*/ 4389424 h 4545665"/>
              <a:gd name="connsiteX230" fmla="*/ 2686928 w 5498207"/>
              <a:gd name="connsiteY230" fmla="*/ 4356487 h 4545665"/>
              <a:gd name="connsiteX231" fmla="*/ 2673758 w 5498207"/>
              <a:gd name="connsiteY231" fmla="*/ 4301592 h 4545665"/>
              <a:gd name="connsiteX232" fmla="*/ 2671563 w 5498207"/>
              <a:gd name="connsiteY232" fmla="*/ 4242306 h 4545665"/>
              <a:gd name="connsiteX233" fmla="*/ 2671563 w 5498207"/>
              <a:gd name="connsiteY233" fmla="*/ 4196194 h 4545665"/>
              <a:gd name="connsiteX234" fmla="*/ 2645223 w 5498207"/>
              <a:gd name="connsiteY234" fmla="*/ 4141300 h 4545665"/>
              <a:gd name="connsiteX235" fmla="*/ 2616688 w 5498207"/>
              <a:gd name="connsiteY235" fmla="*/ 4132516 h 4545665"/>
              <a:gd name="connsiteX236" fmla="*/ 2583763 w 5498207"/>
              <a:gd name="connsiteY236" fmla="*/ 4121538 h 4545665"/>
              <a:gd name="connsiteX237" fmla="*/ 2533278 w 5498207"/>
              <a:gd name="connsiteY237" fmla="*/ 4108363 h 4545665"/>
              <a:gd name="connsiteX238" fmla="*/ 2441088 w 5498207"/>
              <a:gd name="connsiteY238" fmla="*/ 4125929 h 4545665"/>
              <a:gd name="connsiteX239" fmla="*/ 2401578 w 5498207"/>
              <a:gd name="connsiteY239" fmla="*/ 4114950 h 4545665"/>
              <a:gd name="connsiteX240" fmla="*/ 2300609 w 5498207"/>
              <a:gd name="connsiteY240" fmla="*/ 4018336 h 4545665"/>
              <a:gd name="connsiteX241" fmla="*/ 2234759 w 5498207"/>
              <a:gd name="connsiteY241" fmla="*/ 3904155 h 4545665"/>
              <a:gd name="connsiteX242" fmla="*/ 2190859 w 5498207"/>
              <a:gd name="connsiteY242" fmla="*/ 3822911 h 4545665"/>
              <a:gd name="connsiteX243" fmla="*/ 2118424 w 5498207"/>
              <a:gd name="connsiteY243" fmla="*/ 3761429 h 4545665"/>
              <a:gd name="connsiteX244" fmla="*/ 2083304 w 5498207"/>
              <a:gd name="connsiteY244" fmla="*/ 3772408 h 4545665"/>
              <a:gd name="connsiteX245" fmla="*/ 2063549 w 5498207"/>
              <a:gd name="connsiteY245" fmla="*/ 3789974 h 4545665"/>
              <a:gd name="connsiteX246" fmla="*/ 2021844 w 5498207"/>
              <a:gd name="connsiteY246" fmla="*/ 3781191 h 4545665"/>
              <a:gd name="connsiteX247" fmla="*/ 2008717 w 5498207"/>
              <a:gd name="connsiteY247" fmla="*/ 3760713 h 4545665"/>
              <a:gd name="connsiteX248" fmla="*/ 1923143 w 5498207"/>
              <a:gd name="connsiteY248" fmla="*/ 3846286 h 4545665"/>
              <a:gd name="connsiteX249" fmla="*/ 1859631 w 5498207"/>
              <a:gd name="connsiteY249" fmla="*/ 3782774 h 4545665"/>
              <a:gd name="connsiteX250" fmla="*/ 1853652 w 5498207"/>
              <a:gd name="connsiteY250" fmla="*/ 3782563 h 4545665"/>
              <a:gd name="connsiteX251" fmla="*/ 1835269 w 5498207"/>
              <a:gd name="connsiteY251" fmla="*/ 3796561 h 4545665"/>
              <a:gd name="connsiteX252" fmla="*/ 1791369 w 5498207"/>
              <a:gd name="connsiteY252" fmla="*/ 3849260 h 4545665"/>
              <a:gd name="connsiteX253" fmla="*/ 1760639 w 5498207"/>
              <a:gd name="connsiteY253" fmla="*/ 3869022 h 4545665"/>
              <a:gd name="connsiteX254" fmla="*/ 1738689 w 5498207"/>
              <a:gd name="connsiteY254" fmla="*/ 3904155 h 4545665"/>
              <a:gd name="connsiteX255" fmla="*/ 1732104 w 5498207"/>
              <a:gd name="connsiteY255" fmla="*/ 3945875 h 4545665"/>
              <a:gd name="connsiteX256" fmla="*/ 1740884 w 5498207"/>
              <a:gd name="connsiteY256" fmla="*/ 3967833 h 4545665"/>
              <a:gd name="connsiteX257" fmla="*/ 1756249 w 5498207"/>
              <a:gd name="connsiteY257" fmla="*/ 4024923 h 4545665"/>
              <a:gd name="connsiteX258" fmla="*/ 1723324 w 5498207"/>
              <a:gd name="connsiteY258" fmla="*/ 3987595 h 4545665"/>
              <a:gd name="connsiteX259" fmla="*/ 1701374 w 5498207"/>
              <a:gd name="connsiteY259" fmla="*/ 3965637 h 4545665"/>
              <a:gd name="connsiteX260" fmla="*/ 1688204 w 5498207"/>
              <a:gd name="connsiteY260" fmla="*/ 3963441 h 4545665"/>
              <a:gd name="connsiteX261" fmla="*/ 1644304 w 5498207"/>
              <a:gd name="connsiteY261" fmla="*/ 3923917 h 4545665"/>
              <a:gd name="connsiteX262" fmla="*/ 1593819 w 5498207"/>
              <a:gd name="connsiteY262" fmla="*/ 3906350 h 4545665"/>
              <a:gd name="connsiteX263" fmla="*/ 1571869 w 5498207"/>
              <a:gd name="connsiteY263" fmla="*/ 3888784 h 4545665"/>
              <a:gd name="connsiteX264" fmla="*/ 1484069 w 5498207"/>
              <a:gd name="connsiteY264" fmla="*/ 3811932 h 4545665"/>
              <a:gd name="connsiteX265" fmla="*/ 1468705 w 5498207"/>
              <a:gd name="connsiteY265" fmla="*/ 3811932 h 4545665"/>
              <a:gd name="connsiteX266" fmla="*/ 1468705 w 5498207"/>
              <a:gd name="connsiteY266" fmla="*/ 3822911 h 4545665"/>
              <a:gd name="connsiteX267" fmla="*/ 1549919 w 5498207"/>
              <a:gd name="connsiteY267" fmla="*/ 3928308 h 4545665"/>
              <a:gd name="connsiteX268" fmla="*/ 1563089 w 5498207"/>
              <a:gd name="connsiteY268" fmla="*/ 3952462 h 4545665"/>
              <a:gd name="connsiteX269" fmla="*/ 1536749 w 5498207"/>
              <a:gd name="connsiteY269" fmla="*/ 3983203 h 4545665"/>
              <a:gd name="connsiteX270" fmla="*/ 1512604 w 5498207"/>
              <a:gd name="connsiteY270" fmla="*/ 3967833 h 4545665"/>
              <a:gd name="connsiteX271" fmla="*/ 1495044 w 5498207"/>
              <a:gd name="connsiteY271" fmla="*/ 3952462 h 4545665"/>
              <a:gd name="connsiteX272" fmla="*/ 1481874 w 5498207"/>
              <a:gd name="connsiteY272" fmla="*/ 3932700 h 4545665"/>
              <a:gd name="connsiteX273" fmla="*/ 1448950 w 5498207"/>
              <a:gd name="connsiteY273" fmla="*/ 3866826 h 4545665"/>
              <a:gd name="connsiteX274" fmla="*/ 1427000 w 5498207"/>
              <a:gd name="connsiteY274" fmla="*/ 3818519 h 4545665"/>
              <a:gd name="connsiteX275" fmla="*/ 1394075 w 5498207"/>
              <a:gd name="connsiteY275" fmla="*/ 3739471 h 4545665"/>
              <a:gd name="connsiteX276" fmla="*/ 1361150 w 5498207"/>
              <a:gd name="connsiteY276" fmla="*/ 3634073 h 4545665"/>
              <a:gd name="connsiteX277" fmla="*/ 1334810 w 5498207"/>
              <a:gd name="connsiteY277" fmla="*/ 3605528 h 4545665"/>
              <a:gd name="connsiteX278" fmla="*/ 1317250 w 5498207"/>
              <a:gd name="connsiteY278" fmla="*/ 3587961 h 4545665"/>
              <a:gd name="connsiteX279" fmla="*/ 1295300 w 5498207"/>
              <a:gd name="connsiteY279" fmla="*/ 3552829 h 4545665"/>
              <a:gd name="connsiteX280" fmla="*/ 1273350 w 5498207"/>
              <a:gd name="connsiteY280" fmla="*/ 3671401 h 4545665"/>
              <a:gd name="connsiteX281" fmla="*/ 1293105 w 5498207"/>
              <a:gd name="connsiteY281" fmla="*/ 3704338 h 4545665"/>
              <a:gd name="connsiteX282" fmla="*/ 1308470 w 5498207"/>
              <a:gd name="connsiteY282" fmla="*/ 3759233 h 4545665"/>
              <a:gd name="connsiteX283" fmla="*/ 1308470 w 5498207"/>
              <a:gd name="connsiteY283" fmla="*/ 3800953 h 4545665"/>
              <a:gd name="connsiteX284" fmla="*/ 1262375 w 5498207"/>
              <a:gd name="connsiteY284" fmla="*/ 3759233 h 4545665"/>
              <a:gd name="connsiteX285" fmla="*/ 1233840 w 5498207"/>
              <a:gd name="connsiteY285" fmla="*/ 3721904 h 4545665"/>
              <a:gd name="connsiteX286" fmla="*/ 1216280 w 5498207"/>
              <a:gd name="connsiteY286" fmla="*/ 3699947 h 4545665"/>
              <a:gd name="connsiteX287" fmla="*/ 1194330 w 5498207"/>
              <a:gd name="connsiteY287" fmla="*/ 3649443 h 4545665"/>
              <a:gd name="connsiteX288" fmla="*/ 1178965 w 5498207"/>
              <a:gd name="connsiteY288" fmla="*/ 3596745 h 4545665"/>
              <a:gd name="connsiteX289" fmla="*/ 1157015 w 5498207"/>
              <a:gd name="connsiteY289" fmla="*/ 3570395 h 4545665"/>
              <a:gd name="connsiteX290" fmla="*/ 1135065 w 5498207"/>
              <a:gd name="connsiteY290" fmla="*/ 3519892 h 4545665"/>
              <a:gd name="connsiteX291" fmla="*/ 1167990 w 5498207"/>
              <a:gd name="connsiteY291" fmla="*/ 3515501 h 4545665"/>
              <a:gd name="connsiteX292" fmla="*/ 1185550 w 5498207"/>
              <a:gd name="connsiteY292" fmla="*/ 3478172 h 4545665"/>
              <a:gd name="connsiteX293" fmla="*/ 1196525 w 5498207"/>
              <a:gd name="connsiteY293" fmla="*/ 3451823 h 4545665"/>
              <a:gd name="connsiteX294" fmla="*/ 1211890 w 5498207"/>
              <a:gd name="connsiteY294" fmla="*/ 3443040 h 4545665"/>
              <a:gd name="connsiteX295" fmla="*/ 1196525 w 5498207"/>
              <a:gd name="connsiteY295" fmla="*/ 3436452 h 4545665"/>
              <a:gd name="connsiteX296" fmla="*/ 1185550 w 5498207"/>
              <a:gd name="connsiteY296" fmla="*/ 3414494 h 4545665"/>
              <a:gd name="connsiteX297" fmla="*/ 1200915 w 5498207"/>
              <a:gd name="connsiteY297" fmla="*/ 3394732 h 4545665"/>
              <a:gd name="connsiteX298" fmla="*/ 1238230 w 5498207"/>
              <a:gd name="connsiteY298" fmla="*/ 3355208 h 4545665"/>
              <a:gd name="connsiteX299" fmla="*/ 1242620 w 5498207"/>
              <a:gd name="connsiteY299" fmla="*/ 3333250 h 4545665"/>
              <a:gd name="connsiteX300" fmla="*/ 1167990 w 5498207"/>
              <a:gd name="connsiteY300" fmla="*/ 3383753 h 4545665"/>
              <a:gd name="connsiteX301" fmla="*/ 1159210 w 5498207"/>
              <a:gd name="connsiteY301" fmla="*/ 3392536 h 4545665"/>
              <a:gd name="connsiteX302" fmla="*/ 1143845 w 5498207"/>
              <a:gd name="connsiteY302" fmla="*/ 3392536 h 4545665"/>
              <a:gd name="connsiteX303" fmla="*/ 1143845 w 5498207"/>
              <a:gd name="connsiteY303" fmla="*/ 3379362 h 4545665"/>
              <a:gd name="connsiteX304" fmla="*/ 1187745 w 5498207"/>
              <a:gd name="connsiteY304" fmla="*/ 3337642 h 4545665"/>
              <a:gd name="connsiteX305" fmla="*/ 1203110 w 5498207"/>
              <a:gd name="connsiteY305" fmla="*/ 3282747 h 4545665"/>
              <a:gd name="connsiteX306" fmla="*/ 1174575 w 5498207"/>
              <a:gd name="connsiteY306" fmla="*/ 3245419 h 4545665"/>
              <a:gd name="connsiteX307" fmla="*/ 1141650 w 5498207"/>
              <a:gd name="connsiteY307" fmla="*/ 3227853 h 4545665"/>
              <a:gd name="connsiteX308" fmla="*/ 1110920 w 5498207"/>
              <a:gd name="connsiteY308" fmla="*/ 3151000 h 4545665"/>
              <a:gd name="connsiteX309" fmla="*/ 1108725 w 5498207"/>
              <a:gd name="connsiteY309" fmla="*/ 3074148 h 4545665"/>
              <a:gd name="connsiteX310" fmla="*/ 1067020 w 5498207"/>
              <a:gd name="connsiteY310" fmla="*/ 3025840 h 4545665"/>
              <a:gd name="connsiteX311" fmla="*/ 1025315 w 5498207"/>
              <a:gd name="connsiteY311" fmla="*/ 2990708 h 4545665"/>
              <a:gd name="connsiteX312" fmla="*/ 1018730 w 5498207"/>
              <a:gd name="connsiteY312" fmla="*/ 2977533 h 4545665"/>
              <a:gd name="connsiteX313" fmla="*/ 1022125 w 5498207"/>
              <a:gd name="connsiteY313" fmla="*/ 2945268 h 4545665"/>
              <a:gd name="connsiteX314" fmla="*/ 0 w 5498207"/>
              <a:gd name="connsiteY314" fmla="*/ 1923143 h 454566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</a:cxnLst>
            <a:rect l="l" t="t" r="r" b="b"/>
            <a:pathLst>
              <a:path w="5498207" h="4545665">
                <a:moveTo>
                  <a:pt x="1923143" y="0"/>
                </a:moveTo>
                <a:lnTo>
                  <a:pt x="3371680" y="1448537"/>
                </a:lnTo>
                <a:lnTo>
                  <a:pt x="3393443" y="1454481"/>
                </a:lnTo>
                <a:cubicBezTo>
                  <a:pt x="3409082" y="1455304"/>
                  <a:pt x="3425545" y="1450363"/>
                  <a:pt x="3442007" y="1444874"/>
                </a:cubicBezTo>
                <a:cubicBezTo>
                  <a:pt x="3455177" y="1440482"/>
                  <a:pt x="3468347" y="1431699"/>
                  <a:pt x="3468347" y="1420720"/>
                </a:cubicBezTo>
                <a:cubicBezTo>
                  <a:pt x="3468347" y="1405350"/>
                  <a:pt x="3488102" y="1394371"/>
                  <a:pt x="3474932" y="1376805"/>
                </a:cubicBezTo>
                <a:cubicBezTo>
                  <a:pt x="3466152" y="1365826"/>
                  <a:pt x="3463957" y="1354847"/>
                  <a:pt x="3474932" y="1348259"/>
                </a:cubicBezTo>
                <a:cubicBezTo>
                  <a:pt x="3488102" y="1337280"/>
                  <a:pt x="3503467" y="1326302"/>
                  <a:pt x="3516637" y="1332889"/>
                </a:cubicBezTo>
                <a:cubicBezTo>
                  <a:pt x="3529807" y="1339476"/>
                  <a:pt x="3551757" y="1341672"/>
                  <a:pt x="3549562" y="1365826"/>
                </a:cubicBezTo>
                <a:cubicBezTo>
                  <a:pt x="3547367" y="1376805"/>
                  <a:pt x="3556147" y="1383392"/>
                  <a:pt x="3569317" y="1383392"/>
                </a:cubicBezTo>
                <a:cubicBezTo>
                  <a:pt x="3580292" y="1385588"/>
                  <a:pt x="3589072" y="1379000"/>
                  <a:pt x="3591267" y="1368021"/>
                </a:cubicBezTo>
                <a:cubicBezTo>
                  <a:pt x="3597852" y="1350455"/>
                  <a:pt x="3606632" y="1330693"/>
                  <a:pt x="3608827" y="1310931"/>
                </a:cubicBezTo>
                <a:cubicBezTo>
                  <a:pt x="3611022" y="1297756"/>
                  <a:pt x="3617607" y="1299952"/>
                  <a:pt x="3621997" y="1293365"/>
                </a:cubicBezTo>
                <a:cubicBezTo>
                  <a:pt x="3632972" y="1282386"/>
                  <a:pt x="3637362" y="1295560"/>
                  <a:pt x="3643947" y="1295560"/>
                </a:cubicBezTo>
                <a:cubicBezTo>
                  <a:pt x="3657117" y="1297756"/>
                  <a:pt x="3665897" y="1308735"/>
                  <a:pt x="3668092" y="1317518"/>
                </a:cubicBezTo>
                <a:cubicBezTo>
                  <a:pt x="3672482" y="1337280"/>
                  <a:pt x="3690042" y="1339476"/>
                  <a:pt x="3703212" y="1348259"/>
                </a:cubicBezTo>
                <a:cubicBezTo>
                  <a:pt x="3720772" y="1335085"/>
                  <a:pt x="3747112" y="1339476"/>
                  <a:pt x="3758087" y="1315323"/>
                </a:cubicBezTo>
                <a:cubicBezTo>
                  <a:pt x="3769062" y="1295560"/>
                  <a:pt x="3782232" y="1275798"/>
                  <a:pt x="3793207" y="1256036"/>
                </a:cubicBezTo>
                <a:cubicBezTo>
                  <a:pt x="3799792" y="1242862"/>
                  <a:pt x="3810767" y="1240666"/>
                  <a:pt x="3819547" y="1247253"/>
                </a:cubicBezTo>
                <a:cubicBezTo>
                  <a:pt x="3841497" y="1262624"/>
                  <a:pt x="3850277" y="1288973"/>
                  <a:pt x="3843692" y="1321910"/>
                </a:cubicBezTo>
                <a:cubicBezTo>
                  <a:pt x="3843692" y="1324106"/>
                  <a:pt x="3839302" y="1326302"/>
                  <a:pt x="3839302" y="1328497"/>
                </a:cubicBezTo>
                <a:cubicBezTo>
                  <a:pt x="3839302" y="1332889"/>
                  <a:pt x="3876617" y="1343868"/>
                  <a:pt x="3883202" y="1341672"/>
                </a:cubicBezTo>
                <a:cubicBezTo>
                  <a:pt x="3898567" y="1339476"/>
                  <a:pt x="3911737" y="1337280"/>
                  <a:pt x="3920517" y="1324106"/>
                </a:cubicBezTo>
                <a:cubicBezTo>
                  <a:pt x="3922712" y="1321910"/>
                  <a:pt x="3924907" y="1319714"/>
                  <a:pt x="3927102" y="1317518"/>
                </a:cubicBezTo>
                <a:cubicBezTo>
                  <a:pt x="3955637" y="1291169"/>
                  <a:pt x="3966612" y="1288973"/>
                  <a:pt x="3999536" y="1313127"/>
                </a:cubicBezTo>
                <a:cubicBezTo>
                  <a:pt x="4019292" y="1326302"/>
                  <a:pt x="4023682" y="1326302"/>
                  <a:pt x="4041242" y="1308735"/>
                </a:cubicBezTo>
                <a:cubicBezTo>
                  <a:pt x="4056606" y="1293365"/>
                  <a:pt x="4058802" y="1271407"/>
                  <a:pt x="4065386" y="1251645"/>
                </a:cubicBezTo>
                <a:cubicBezTo>
                  <a:pt x="4078556" y="1214316"/>
                  <a:pt x="4087336" y="1174792"/>
                  <a:pt x="4102702" y="1135268"/>
                </a:cubicBezTo>
                <a:cubicBezTo>
                  <a:pt x="4109286" y="1117702"/>
                  <a:pt x="4120262" y="1097940"/>
                  <a:pt x="4135626" y="1084765"/>
                </a:cubicBezTo>
                <a:cubicBezTo>
                  <a:pt x="4148796" y="1069394"/>
                  <a:pt x="4166356" y="1062807"/>
                  <a:pt x="4192696" y="1071590"/>
                </a:cubicBezTo>
                <a:cubicBezTo>
                  <a:pt x="4168552" y="1093548"/>
                  <a:pt x="4190502" y="1124289"/>
                  <a:pt x="4170746" y="1146247"/>
                </a:cubicBezTo>
                <a:cubicBezTo>
                  <a:pt x="4172942" y="1179184"/>
                  <a:pt x="4155382" y="1205533"/>
                  <a:pt x="4148796" y="1234078"/>
                </a:cubicBezTo>
                <a:cubicBezTo>
                  <a:pt x="4144406" y="1262624"/>
                  <a:pt x="4135626" y="1293365"/>
                  <a:pt x="4124652" y="1319714"/>
                </a:cubicBezTo>
                <a:cubicBezTo>
                  <a:pt x="4104896" y="1363630"/>
                  <a:pt x="4144406" y="1389979"/>
                  <a:pt x="4179526" y="1383392"/>
                </a:cubicBezTo>
                <a:cubicBezTo>
                  <a:pt x="4186112" y="1383392"/>
                  <a:pt x="4190502" y="1379000"/>
                  <a:pt x="4192696" y="1374609"/>
                </a:cubicBezTo>
                <a:cubicBezTo>
                  <a:pt x="4197086" y="1370217"/>
                  <a:pt x="4197086" y="1363630"/>
                  <a:pt x="4199282" y="1359238"/>
                </a:cubicBezTo>
                <a:cubicBezTo>
                  <a:pt x="4212451" y="1346064"/>
                  <a:pt x="4227816" y="1337280"/>
                  <a:pt x="4243181" y="1341672"/>
                </a:cubicBezTo>
                <a:cubicBezTo>
                  <a:pt x="4260741" y="1346064"/>
                  <a:pt x="4262936" y="1363630"/>
                  <a:pt x="4267326" y="1376805"/>
                </a:cubicBezTo>
                <a:cubicBezTo>
                  <a:pt x="4269521" y="1383392"/>
                  <a:pt x="4267326" y="1389979"/>
                  <a:pt x="4267326" y="1394371"/>
                </a:cubicBezTo>
                <a:cubicBezTo>
                  <a:pt x="4269521" y="1438287"/>
                  <a:pt x="4293666" y="1471223"/>
                  <a:pt x="4333176" y="1480007"/>
                </a:cubicBezTo>
                <a:cubicBezTo>
                  <a:pt x="4341956" y="1482202"/>
                  <a:pt x="4352931" y="1482202"/>
                  <a:pt x="4363906" y="1477811"/>
                </a:cubicBezTo>
                <a:cubicBezTo>
                  <a:pt x="4392441" y="1464636"/>
                  <a:pt x="4425366" y="1469028"/>
                  <a:pt x="4456096" y="1455853"/>
                </a:cubicBezTo>
                <a:cubicBezTo>
                  <a:pt x="4460486" y="1453657"/>
                  <a:pt x="4471461" y="1460244"/>
                  <a:pt x="4475851" y="1464636"/>
                </a:cubicBezTo>
                <a:cubicBezTo>
                  <a:pt x="4484631" y="1473419"/>
                  <a:pt x="4493411" y="1482202"/>
                  <a:pt x="4499996" y="1495377"/>
                </a:cubicBezTo>
                <a:cubicBezTo>
                  <a:pt x="4504386" y="1508552"/>
                  <a:pt x="4513166" y="1508552"/>
                  <a:pt x="4526336" y="1499769"/>
                </a:cubicBezTo>
                <a:cubicBezTo>
                  <a:pt x="4528531" y="1497573"/>
                  <a:pt x="4530726" y="1493181"/>
                  <a:pt x="4535116" y="1490985"/>
                </a:cubicBezTo>
                <a:cubicBezTo>
                  <a:pt x="4541701" y="1488790"/>
                  <a:pt x="4550481" y="1486594"/>
                  <a:pt x="4554871" y="1490985"/>
                </a:cubicBezTo>
                <a:cubicBezTo>
                  <a:pt x="4561456" y="1499769"/>
                  <a:pt x="4554871" y="1504160"/>
                  <a:pt x="4550481" y="1510748"/>
                </a:cubicBezTo>
                <a:cubicBezTo>
                  <a:pt x="4535116" y="1528314"/>
                  <a:pt x="4510971" y="1539293"/>
                  <a:pt x="4504386" y="1565642"/>
                </a:cubicBezTo>
                <a:cubicBezTo>
                  <a:pt x="4502191" y="1574425"/>
                  <a:pt x="4504386" y="1585404"/>
                  <a:pt x="4510971" y="1585404"/>
                </a:cubicBezTo>
                <a:cubicBezTo>
                  <a:pt x="4521946" y="1585404"/>
                  <a:pt x="4532921" y="1587600"/>
                  <a:pt x="4543896" y="1581013"/>
                </a:cubicBezTo>
                <a:cubicBezTo>
                  <a:pt x="4552676" y="1574425"/>
                  <a:pt x="4570236" y="1572230"/>
                  <a:pt x="4579016" y="1585404"/>
                </a:cubicBezTo>
                <a:cubicBezTo>
                  <a:pt x="4587796" y="1600775"/>
                  <a:pt x="4598771" y="1616145"/>
                  <a:pt x="4592186" y="1635907"/>
                </a:cubicBezTo>
                <a:cubicBezTo>
                  <a:pt x="4589991" y="1638103"/>
                  <a:pt x="4579016" y="1638103"/>
                  <a:pt x="4576821" y="1642495"/>
                </a:cubicBezTo>
                <a:cubicBezTo>
                  <a:pt x="4574626" y="1653474"/>
                  <a:pt x="4572431" y="1666648"/>
                  <a:pt x="4583406" y="1677627"/>
                </a:cubicBezTo>
                <a:cubicBezTo>
                  <a:pt x="4611941" y="1703977"/>
                  <a:pt x="4633891" y="1736914"/>
                  <a:pt x="4658036" y="1769850"/>
                </a:cubicBezTo>
                <a:cubicBezTo>
                  <a:pt x="4673401" y="1789612"/>
                  <a:pt x="4697546" y="1794004"/>
                  <a:pt x="4723886" y="1785221"/>
                </a:cubicBezTo>
                <a:cubicBezTo>
                  <a:pt x="4756811" y="1774242"/>
                  <a:pt x="4756811" y="1776438"/>
                  <a:pt x="4772176" y="1804983"/>
                </a:cubicBezTo>
                <a:cubicBezTo>
                  <a:pt x="4778761" y="1818158"/>
                  <a:pt x="4783151" y="1824745"/>
                  <a:pt x="4763396" y="1835724"/>
                </a:cubicBezTo>
                <a:cubicBezTo>
                  <a:pt x="4734861" y="1851094"/>
                  <a:pt x="4723886" y="1879640"/>
                  <a:pt x="4723886" y="1914772"/>
                </a:cubicBezTo>
                <a:cubicBezTo>
                  <a:pt x="4723886" y="1958688"/>
                  <a:pt x="4739251" y="1993821"/>
                  <a:pt x="4765591" y="2026757"/>
                </a:cubicBezTo>
                <a:cubicBezTo>
                  <a:pt x="4769981" y="2033345"/>
                  <a:pt x="4774371" y="2037736"/>
                  <a:pt x="4785346" y="2031149"/>
                </a:cubicBezTo>
                <a:cubicBezTo>
                  <a:pt x="4802906" y="2020170"/>
                  <a:pt x="4822661" y="2024562"/>
                  <a:pt x="4840221" y="2026757"/>
                </a:cubicBezTo>
                <a:cubicBezTo>
                  <a:pt x="4864366" y="2028953"/>
                  <a:pt x="4884121" y="2064086"/>
                  <a:pt x="4873146" y="2088239"/>
                </a:cubicBezTo>
                <a:cubicBezTo>
                  <a:pt x="4862171" y="2112393"/>
                  <a:pt x="4853391" y="2136547"/>
                  <a:pt x="4835831" y="2156309"/>
                </a:cubicBezTo>
                <a:cubicBezTo>
                  <a:pt x="4829246" y="2162896"/>
                  <a:pt x="4824856" y="2167288"/>
                  <a:pt x="4816076" y="2158505"/>
                </a:cubicBezTo>
                <a:cubicBezTo>
                  <a:pt x="4809491" y="2151917"/>
                  <a:pt x="4800711" y="2160700"/>
                  <a:pt x="4798516" y="2167288"/>
                </a:cubicBezTo>
                <a:cubicBezTo>
                  <a:pt x="4794126" y="2176071"/>
                  <a:pt x="4785346" y="2184854"/>
                  <a:pt x="4780956" y="2193637"/>
                </a:cubicBezTo>
                <a:cubicBezTo>
                  <a:pt x="4778761" y="2202420"/>
                  <a:pt x="4785346" y="2213399"/>
                  <a:pt x="4787541" y="2224378"/>
                </a:cubicBezTo>
                <a:cubicBezTo>
                  <a:pt x="4794126" y="2261707"/>
                  <a:pt x="4800711" y="2299035"/>
                  <a:pt x="4833636" y="2323189"/>
                </a:cubicBezTo>
                <a:cubicBezTo>
                  <a:pt x="4840221" y="2329776"/>
                  <a:pt x="4846806" y="2334168"/>
                  <a:pt x="4855586" y="2331972"/>
                </a:cubicBezTo>
                <a:cubicBezTo>
                  <a:pt x="4864366" y="2331972"/>
                  <a:pt x="4866561" y="2340755"/>
                  <a:pt x="4873146" y="2345146"/>
                </a:cubicBezTo>
                <a:cubicBezTo>
                  <a:pt x="4857781" y="2369300"/>
                  <a:pt x="4833636" y="2378083"/>
                  <a:pt x="4807296" y="2384671"/>
                </a:cubicBezTo>
                <a:cubicBezTo>
                  <a:pt x="4785346" y="2391258"/>
                  <a:pt x="4778761" y="2402237"/>
                  <a:pt x="4776566" y="2424195"/>
                </a:cubicBezTo>
                <a:cubicBezTo>
                  <a:pt x="4776566" y="2426391"/>
                  <a:pt x="4776566" y="2426391"/>
                  <a:pt x="4776566" y="2428586"/>
                </a:cubicBezTo>
                <a:cubicBezTo>
                  <a:pt x="4776566" y="2465915"/>
                  <a:pt x="4776566" y="2468110"/>
                  <a:pt x="4816076" y="2472502"/>
                </a:cubicBezTo>
                <a:cubicBezTo>
                  <a:pt x="4842416" y="2476894"/>
                  <a:pt x="4857781" y="2492264"/>
                  <a:pt x="4864366" y="2516418"/>
                </a:cubicBezTo>
                <a:cubicBezTo>
                  <a:pt x="4866561" y="2523005"/>
                  <a:pt x="4866561" y="2531788"/>
                  <a:pt x="4864366" y="2538376"/>
                </a:cubicBezTo>
                <a:cubicBezTo>
                  <a:pt x="4862171" y="2547159"/>
                  <a:pt x="4851196" y="2540571"/>
                  <a:pt x="4846806" y="2542767"/>
                </a:cubicBezTo>
                <a:cubicBezTo>
                  <a:pt x="4824856" y="2553746"/>
                  <a:pt x="4802906" y="2562529"/>
                  <a:pt x="4778761" y="2560334"/>
                </a:cubicBezTo>
                <a:cubicBezTo>
                  <a:pt x="4772176" y="2560334"/>
                  <a:pt x="4772176" y="2566921"/>
                  <a:pt x="4767786" y="2571312"/>
                </a:cubicBezTo>
                <a:cubicBezTo>
                  <a:pt x="4750226" y="2591075"/>
                  <a:pt x="4743641" y="2617424"/>
                  <a:pt x="4726081" y="2637186"/>
                </a:cubicBezTo>
                <a:cubicBezTo>
                  <a:pt x="4719496" y="2645969"/>
                  <a:pt x="4712911" y="2659144"/>
                  <a:pt x="4706326" y="2663535"/>
                </a:cubicBezTo>
                <a:cubicBezTo>
                  <a:pt x="4684376" y="2674514"/>
                  <a:pt x="4695351" y="2692081"/>
                  <a:pt x="4699741" y="2700864"/>
                </a:cubicBezTo>
                <a:cubicBezTo>
                  <a:pt x="4708521" y="2720626"/>
                  <a:pt x="4723886" y="2738192"/>
                  <a:pt x="4748031" y="2744780"/>
                </a:cubicBezTo>
                <a:cubicBezTo>
                  <a:pt x="4769981" y="2751367"/>
                  <a:pt x="4791931" y="2760150"/>
                  <a:pt x="4813881" y="2766737"/>
                </a:cubicBezTo>
                <a:cubicBezTo>
                  <a:pt x="4835831" y="2773325"/>
                  <a:pt x="4855586" y="2777716"/>
                  <a:pt x="4875341" y="2757954"/>
                </a:cubicBezTo>
                <a:cubicBezTo>
                  <a:pt x="4884121" y="2751367"/>
                  <a:pt x="4892901" y="2742584"/>
                  <a:pt x="4903876" y="2740388"/>
                </a:cubicBezTo>
                <a:cubicBezTo>
                  <a:pt x="4928020" y="2729409"/>
                  <a:pt x="4938996" y="2709647"/>
                  <a:pt x="4952166" y="2689885"/>
                </a:cubicBezTo>
                <a:cubicBezTo>
                  <a:pt x="4971920" y="2654752"/>
                  <a:pt x="4996066" y="2621816"/>
                  <a:pt x="5033380" y="2604249"/>
                </a:cubicBezTo>
                <a:cubicBezTo>
                  <a:pt x="5068500" y="2591075"/>
                  <a:pt x="5103620" y="2573508"/>
                  <a:pt x="5138740" y="2562529"/>
                </a:cubicBezTo>
                <a:cubicBezTo>
                  <a:pt x="5189226" y="2544963"/>
                  <a:pt x="5198006" y="2540571"/>
                  <a:pt x="5224346" y="2514222"/>
                </a:cubicBezTo>
                <a:cubicBezTo>
                  <a:pt x="5226540" y="2512026"/>
                  <a:pt x="5228736" y="2507635"/>
                  <a:pt x="5230930" y="2507635"/>
                </a:cubicBezTo>
                <a:cubicBezTo>
                  <a:pt x="5268245" y="2514222"/>
                  <a:pt x="5290195" y="2481285"/>
                  <a:pt x="5318730" y="2470306"/>
                </a:cubicBezTo>
                <a:cubicBezTo>
                  <a:pt x="5356045" y="2454936"/>
                  <a:pt x="5391165" y="2443957"/>
                  <a:pt x="5428480" y="2448348"/>
                </a:cubicBezTo>
                <a:cubicBezTo>
                  <a:pt x="5452625" y="2450544"/>
                  <a:pt x="5472380" y="2461523"/>
                  <a:pt x="5489940" y="2479089"/>
                </a:cubicBezTo>
                <a:cubicBezTo>
                  <a:pt x="5492135" y="2481285"/>
                  <a:pt x="5496525" y="2485677"/>
                  <a:pt x="5496525" y="2490068"/>
                </a:cubicBezTo>
                <a:cubicBezTo>
                  <a:pt x="5500915" y="2516418"/>
                  <a:pt x="5496525" y="2542767"/>
                  <a:pt x="5485550" y="2566921"/>
                </a:cubicBezTo>
                <a:cubicBezTo>
                  <a:pt x="5476770" y="2588879"/>
                  <a:pt x="5459210" y="2602053"/>
                  <a:pt x="5435065" y="2613032"/>
                </a:cubicBezTo>
                <a:cubicBezTo>
                  <a:pt x="5419700" y="2621816"/>
                  <a:pt x="5408725" y="2626207"/>
                  <a:pt x="5388970" y="2617424"/>
                </a:cubicBezTo>
                <a:cubicBezTo>
                  <a:pt x="5371410" y="2608641"/>
                  <a:pt x="5349460" y="2613032"/>
                  <a:pt x="5329705" y="2615228"/>
                </a:cubicBezTo>
                <a:cubicBezTo>
                  <a:pt x="5323120" y="2615228"/>
                  <a:pt x="5318730" y="2619620"/>
                  <a:pt x="5316535" y="2624011"/>
                </a:cubicBezTo>
                <a:cubicBezTo>
                  <a:pt x="5301170" y="2639382"/>
                  <a:pt x="5285805" y="2648165"/>
                  <a:pt x="5263856" y="2650361"/>
                </a:cubicBezTo>
                <a:cubicBezTo>
                  <a:pt x="5246296" y="2650361"/>
                  <a:pt x="5233126" y="2663535"/>
                  <a:pt x="5215566" y="2670123"/>
                </a:cubicBezTo>
                <a:cubicBezTo>
                  <a:pt x="5191420" y="2683298"/>
                  <a:pt x="5129960" y="2698668"/>
                  <a:pt x="5105816" y="2700864"/>
                </a:cubicBezTo>
                <a:cubicBezTo>
                  <a:pt x="5066306" y="2705255"/>
                  <a:pt x="5035576" y="2727213"/>
                  <a:pt x="5000456" y="2744780"/>
                </a:cubicBezTo>
                <a:cubicBezTo>
                  <a:pt x="4976310" y="2757954"/>
                  <a:pt x="4958750" y="2782108"/>
                  <a:pt x="4934606" y="2795283"/>
                </a:cubicBezTo>
                <a:cubicBezTo>
                  <a:pt x="4923630" y="2801870"/>
                  <a:pt x="4912656" y="2810653"/>
                  <a:pt x="4903876" y="2815045"/>
                </a:cubicBezTo>
                <a:cubicBezTo>
                  <a:pt x="4857781" y="2834807"/>
                  <a:pt x="4818271" y="2861156"/>
                  <a:pt x="4778761" y="2887506"/>
                </a:cubicBezTo>
                <a:cubicBezTo>
                  <a:pt x="4765591" y="2898485"/>
                  <a:pt x="4723886" y="2911659"/>
                  <a:pt x="4710716" y="2911659"/>
                </a:cubicBezTo>
                <a:cubicBezTo>
                  <a:pt x="4699741" y="2913855"/>
                  <a:pt x="4690961" y="2911659"/>
                  <a:pt x="4684376" y="2902876"/>
                </a:cubicBezTo>
                <a:cubicBezTo>
                  <a:pt x="4675596" y="2891897"/>
                  <a:pt x="4669011" y="2898485"/>
                  <a:pt x="4660231" y="2900680"/>
                </a:cubicBezTo>
                <a:cubicBezTo>
                  <a:pt x="4644866" y="2905072"/>
                  <a:pt x="4644866" y="2911659"/>
                  <a:pt x="4644866" y="2922638"/>
                </a:cubicBezTo>
                <a:cubicBezTo>
                  <a:pt x="4644866" y="2931421"/>
                  <a:pt x="4644866" y="2940205"/>
                  <a:pt x="4658036" y="2940205"/>
                </a:cubicBezTo>
                <a:cubicBezTo>
                  <a:pt x="4664621" y="2940205"/>
                  <a:pt x="4669011" y="2948988"/>
                  <a:pt x="4675596" y="2946792"/>
                </a:cubicBezTo>
                <a:cubicBezTo>
                  <a:pt x="4693156" y="2946792"/>
                  <a:pt x="4697546" y="2962162"/>
                  <a:pt x="4706326" y="2968750"/>
                </a:cubicBezTo>
                <a:cubicBezTo>
                  <a:pt x="4701936" y="2999491"/>
                  <a:pt x="4728276" y="2999491"/>
                  <a:pt x="4745836" y="3008274"/>
                </a:cubicBezTo>
                <a:cubicBezTo>
                  <a:pt x="4800711" y="3036819"/>
                  <a:pt x="4857781" y="3052190"/>
                  <a:pt x="4914850" y="3069756"/>
                </a:cubicBezTo>
                <a:cubicBezTo>
                  <a:pt x="4925826" y="3074148"/>
                  <a:pt x="4938996" y="3078539"/>
                  <a:pt x="4952166" y="3082931"/>
                </a:cubicBezTo>
                <a:cubicBezTo>
                  <a:pt x="4969726" y="3089518"/>
                  <a:pt x="4989480" y="3093910"/>
                  <a:pt x="5002650" y="3076343"/>
                </a:cubicBezTo>
                <a:cubicBezTo>
                  <a:pt x="5011430" y="3067560"/>
                  <a:pt x="5022406" y="3069756"/>
                  <a:pt x="5031186" y="3071952"/>
                </a:cubicBezTo>
                <a:cubicBezTo>
                  <a:pt x="5042160" y="3071952"/>
                  <a:pt x="5050940" y="3082931"/>
                  <a:pt x="5061916" y="3080735"/>
                </a:cubicBezTo>
                <a:cubicBezTo>
                  <a:pt x="5066306" y="3080735"/>
                  <a:pt x="5075086" y="3089518"/>
                  <a:pt x="5075086" y="3096105"/>
                </a:cubicBezTo>
                <a:cubicBezTo>
                  <a:pt x="5081670" y="3131238"/>
                  <a:pt x="5064110" y="3188328"/>
                  <a:pt x="5018016" y="3212482"/>
                </a:cubicBezTo>
                <a:cubicBezTo>
                  <a:pt x="4993870" y="3225657"/>
                  <a:pt x="4978506" y="3230048"/>
                  <a:pt x="4956556" y="3212482"/>
                </a:cubicBezTo>
                <a:cubicBezTo>
                  <a:pt x="4941190" y="3199307"/>
                  <a:pt x="4921436" y="3190524"/>
                  <a:pt x="4906071" y="3177349"/>
                </a:cubicBezTo>
                <a:cubicBezTo>
                  <a:pt x="4890706" y="3166370"/>
                  <a:pt x="4875341" y="3148804"/>
                  <a:pt x="4851196" y="3166370"/>
                </a:cubicBezTo>
                <a:cubicBezTo>
                  <a:pt x="4835831" y="3175154"/>
                  <a:pt x="4807296" y="3155392"/>
                  <a:pt x="4794126" y="3137825"/>
                </a:cubicBezTo>
                <a:cubicBezTo>
                  <a:pt x="4783151" y="3120259"/>
                  <a:pt x="4778761" y="3098301"/>
                  <a:pt x="4761201" y="3085126"/>
                </a:cubicBezTo>
                <a:cubicBezTo>
                  <a:pt x="4745836" y="3069756"/>
                  <a:pt x="4732666" y="3056581"/>
                  <a:pt x="4708521" y="3060973"/>
                </a:cubicBezTo>
                <a:cubicBezTo>
                  <a:pt x="4704131" y="3063169"/>
                  <a:pt x="4695351" y="3063169"/>
                  <a:pt x="4693156" y="3058777"/>
                </a:cubicBezTo>
                <a:cubicBezTo>
                  <a:pt x="4664621" y="3032428"/>
                  <a:pt x="4642671" y="3054385"/>
                  <a:pt x="4620721" y="3065364"/>
                </a:cubicBezTo>
                <a:cubicBezTo>
                  <a:pt x="4600966" y="3078539"/>
                  <a:pt x="4583406" y="3080735"/>
                  <a:pt x="4565846" y="3065364"/>
                </a:cubicBezTo>
                <a:cubicBezTo>
                  <a:pt x="4552676" y="3056581"/>
                  <a:pt x="4532921" y="3054385"/>
                  <a:pt x="4524141" y="3039015"/>
                </a:cubicBezTo>
                <a:cubicBezTo>
                  <a:pt x="4517556" y="3032428"/>
                  <a:pt x="4510971" y="3034623"/>
                  <a:pt x="4502191" y="3034623"/>
                </a:cubicBezTo>
                <a:cubicBezTo>
                  <a:pt x="4493411" y="3036819"/>
                  <a:pt x="4491216" y="3032428"/>
                  <a:pt x="4486826" y="3023644"/>
                </a:cubicBezTo>
                <a:cubicBezTo>
                  <a:pt x="4478046" y="3003882"/>
                  <a:pt x="4462681" y="3006078"/>
                  <a:pt x="4447316" y="3017057"/>
                </a:cubicBezTo>
                <a:cubicBezTo>
                  <a:pt x="4427561" y="3032428"/>
                  <a:pt x="4418781" y="3054385"/>
                  <a:pt x="4407806" y="3076343"/>
                </a:cubicBezTo>
                <a:cubicBezTo>
                  <a:pt x="4396831" y="3100497"/>
                  <a:pt x="4394636" y="3100497"/>
                  <a:pt x="4372686" y="3087322"/>
                </a:cubicBezTo>
                <a:cubicBezTo>
                  <a:pt x="4370491" y="3087322"/>
                  <a:pt x="4366101" y="3087322"/>
                  <a:pt x="4366101" y="3085126"/>
                </a:cubicBezTo>
                <a:cubicBezTo>
                  <a:pt x="4359516" y="3071952"/>
                  <a:pt x="4344151" y="3065364"/>
                  <a:pt x="4335371" y="3065364"/>
                </a:cubicBezTo>
                <a:cubicBezTo>
                  <a:pt x="4324396" y="3063169"/>
                  <a:pt x="4311226" y="3076343"/>
                  <a:pt x="4302446" y="3085126"/>
                </a:cubicBezTo>
                <a:cubicBezTo>
                  <a:pt x="4291471" y="3093910"/>
                  <a:pt x="4278301" y="3102693"/>
                  <a:pt x="4273911" y="3113672"/>
                </a:cubicBezTo>
                <a:cubicBezTo>
                  <a:pt x="4262936" y="3148804"/>
                  <a:pt x="4236596" y="3142217"/>
                  <a:pt x="4210256" y="3140021"/>
                </a:cubicBezTo>
                <a:cubicBezTo>
                  <a:pt x="4205866" y="3140021"/>
                  <a:pt x="4203672" y="3131238"/>
                  <a:pt x="4194892" y="3137825"/>
                </a:cubicBezTo>
                <a:cubicBezTo>
                  <a:pt x="4161966" y="3164175"/>
                  <a:pt x="4135626" y="3197111"/>
                  <a:pt x="4089532" y="3201503"/>
                </a:cubicBezTo>
                <a:cubicBezTo>
                  <a:pt x="4071972" y="3223461"/>
                  <a:pt x="4043436" y="3225657"/>
                  <a:pt x="4023682" y="3247615"/>
                </a:cubicBezTo>
                <a:cubicBezTo>
                  <a:pt x="3990756" y="3282747"/>
                  <a:pt x="3990756" y="3282747"/>
                  <a:pt x="3938077" y="3289335"/>
                </a:cubicBezTo>
                <a:cubicBezTo>
                  <a:pt x="3927102" y="3291530"/>
                  <a:pt x="3924907" y="3293726"/>
                  <a:pt x="3924907" y="3302509"/>
                </a:cubicBezTo>
                <a:cubicBezTo>
                  <a:pt x="3927102" y="3322271"/>
                  <a:pt x="3916127" y="3339838"/>
                  <a:pt x="3907347" y="3357404"/>
                </a:cubicBezTo>
                <a:cubicBezTo>
                  <a:pt x="3905152" y="3361795"/>
                  <a:pt x="3907347" y="3366187"/>
                  <a:pt x="3900762" y="3368383"/>
                </a:cubicBezTo>
                <a:cubicBezTo>
                  <a:pt x="3861252" y="3381558"/>
                  <a:pt x="3841497" y="3416690"/>
                  <a:pt x="3821742" y="3447431"/>
                </a:cubicBezTo>
                <a:cubicBezTo>
                  <a:pt x="3817352" y="3451823"/>
                  <a:pt x="3817352" y="3458410"/>
                  <a:pt x="3810767" y="3456214"/>
                </a:cubicBezTo>
                <a:cubicBezTo>
                  <a:pt x="3766867" y="3454019"/>
                  <a:pt x="3736137" y="3484760"/>
                  <a:pt x="3703212" y="3506717"/>
                </a:cubicBezTo>
                <a:cubicBezTo>
                  <a:pt x="3670287" y="3530871"/>
                  <a:pt x="3639557" y="3559416"/>
                  <a:pt x="3604437" y="3581374"/>
                </a:cubicBezTo>
                <a:cubicBezTo>
                  <a:pt x="3586877" y="3592353"/>
                  <a:pt x="3573707" y="3609919"/>
                  <a:pt x="3560537" y="3625290"/>
                </a:cubicBezTo>
                <a:cubicBezTo>
                  <a:pt x="3553952" y="3629681"/>
                  <a:pt x="3556147" y="3636269"/>
                  <a:pt x="3560537" y="3640660"/>
                </a:cubicBezTo>
                <a:cubicBezTo>
                  <a:pt x="3562732" y="3642856"/>
                  <a:pt x="3564927" y="3645052"/>
                  <a:pt x="3564927" y="3647248"/>
                </a:cubicBezTo>
                <a:cubicBezTo>
                  <a:pt x="3575902" y="3688968"/>
                  <a:pt x="3575902" y="3688968"/>
                  <a:pt x="3545172" y="3717513"/>
                </a:cubicBezTo>
                <a:cubicBezTo>
                  <a:pt x="3532002" y="3730688"/>
                  <a:pt x="3523222" y="3754841"/>
                  <a:pt x="3494687" y="3748254"/>
                </a:cubicBezTo>
                <a:cubicBezTo>
                  <a:pt x="3507857" y="3759233"/>
                  <a:pt x="3521027" y="3750450"/>
                  <a:pt x="3529807" y="3757037"/>
                </a:cubicBezTo>
                <a:cubicBezTo>
                  <a:pt x="3542977" y="3761429"/>
                  <a:pt x="3551757" y="3770212"/>
                  <a:pt x="3562732" y="3754841"/>
                </a:cubicBezTo>
                <a:cubicBezTo>
                  <a:pt x="3564927" y="3754841"/>
                  <a:pt x="3571512" y="3757037"/>
                  <a:pt x="3573707" y="3761429"/>
                </a:cubicBezTo>
                <a:cubicBezTo>
                  <a:pt x="3586877" y="3772408"/>
                  <a:pt x="3602242" y="3778995"/>
                  <a:pt x="3617607" y="3785582"/>
                </a:cubicBezTo>
                <a:cubicBezTo>
                  <a:pt x="3652727" y="3796561"/>
                  <a:pt x="3674677" y="3825106"/>
                  <a:pt x="3698822" y="3851456"/>
                </a:cubicBezTo>
                <a:cubicBezTo>
                  <a:pt x="3714187" y="3866826"/>
                  <a:pt x="3720772" y="3888784"/>
                  <a:pt x="3711992" y="3912938"/>
                </a:cubicBezTo>
                <a:cubicBezTo>
                  <a:pt x="3703212" y="3937092"/>
                  <a:pt x="3694432" y="3963441"/>
                  <a:pt x="3670287" y="3978811"/>
                </a:cubicBezTo>
                <a:cubicBezTo>
                  <a:pt x="3665897" y="3983203"/>
                  <a:pt x="3665897" y="3987595"/>
                  <a:pt x="3668092" y="3994182"/>
                </a:cubicBezTo>
                <a:cubicBezTo>
                  <a:pt x="3670287" y="4020531"/>
                  <a:pt x="3681262" y="4044685"/>
                  <a:pt x="3679067" y="4068839"/>
                </a:cubicBezTo>
                <a:cubicBezTo>
                  <a:pt x="3679067" y="4110559"/>
                  <a:pt x="3659312" y="4143495"/>
                  <a:pt x="3624192" y="4169845"/>
                </a:cubicBezTo>
                <a:cubicBezTo>
                  <a:pt x="3606632" y="4180824"/>
                  <a:pt x="3593462" y="4196194"/>
                  <a:pt x="3571512" y="4193999"/>
                </a:cubicBezTo>
                <a:cubicBezTo>
                  <a:pt x="3536392" y="4191803"/>
                  <a:pt x="3499077" y="4202782"/>
                  <a:pt x="3463957" y="4178628"/>
                </a:cubicBezTo>
                <a:cubicBezTo>
                  <a:pt x="3420057" y="4147887"/>
                  <a:pt x="3387132" y="4112754"/>
                  <a:pt x="3389327" y="4055664"/>
                </a:cubicBezTo>
                <a:cubicBezTo>
                  <a:pt x="3389327" y="4051272"/>
                  <a:pt x="3391522" y="4044685"/>
                  <a:pt x="3389327" y="4038098"/>
                </a:cubicBezTo>
                <a:cubicBezTo>
                  <a:pt x="3387132" y="4027119"/>
                  <a:pt x="3384937" y="4013944"/>
                  <a:pt x="3378352" y="4005161"/>
                </a:cubicBezTo>
                <a:cubicBezTo>
                  <a:pt x="3373962" y="3998574"/>
                  <a:pt x="3358597" y="4000769"/>
                  <a:pt x="3349817" y="4000769"/>
                </a:cubicBezTo>
                <a:cubicBezTo>
                  <a:pt x="3312502" y="4005161"/>
                  <a:pt x="3279577" y="3985399"/>
                  <a:pt x="3242262" y="3991986"/>
                </a:cubicBezTo>
                <a:cubicBezTo>
                  <a:pt x="3235678" y="3994182"/>
                  <a:pt x="3229092" y="3989790"/>
                  <a:pt x="3224702" y="3996378"/>
                </a:cubicBezTo>
                <a:cubicBezTo>
                  <a:pt x="3222508" y="4007357"/>
                  <a:pt x="3242262" y="3994182"/>
                  <a:pt x="3237872" y="4009552"/>
                </a:cubicBezTo>
                <a:cubicBezTo>
                  <a:pt x="3231288" y="4027119"/>
                  <a:pt x="3237872" y="4033706"/>
                  <a:pt x="3248848" y="4027119"/>
                </a:cubicBezTo>
                <a:cubicBezTo>
                  <a:pt x="3268602" y="4016140"/>
                  <a:pt x="3288357" y="4020531"/>
                  <a:pt x="3308112" y="4018336"/>
                </a:cubicBezTo>
                <a:cubicBezTo>
                  <a:pt x="3316892" y="4018336"/>
                  <a:pt x="3321282" y="4020531"/>
                  <a:pt x="3319087" y="4031510"/>
                </a:cubicBezTo>
                <a:cubicBezTo>
                  <a:pt x="3319087" y="4038098"/>
                  <a:pt x="3321282" y="4044685"/>
                  <a:pt x="3310307" y="4046881"/>
                </a:cubicBezTo>
                <a:cubicBezTo>
                  <a:pt x="3286162" y="4049077"/>
                  <a:pt x="3262018" y="4064447"/>
                  <a:pt x="3237872" y="4046881"/>
                </a:cubicBezTo>
                <a:cubicBezTo>
                  <a:pt x="3231288" y="4042489"/>
                  <a:pt x="3215922" y="4053468"/>
                  <a:pt x="3213728" y="4060056"/>
                </a:cubicBezTo>
                <a:cubicBezTo>
                  <a:pt x="3207142" y="4092992"/>
                  <a:pt x="3220312" y="4125929"/>
                  <a:pt x="3253238" y="4141300"/>
                </a:cubicBezTo>
                <a:cubicBezTo>
                  <a:pt x="3279577" y="4152279"/>
                  <a:pt x="3305917" y="4165453"/>
                  <a:pt x="3325672" y="4187411"/>
                </a:cubicBezTo>
                <a:cubicBezTo>
                  <a:pt x="3332257" y="4193999"/>
                  <a:pt x="3338842" y="4198390"/>
                  <a:pt x="3347622" y="4189607"/>
                </a:cubicBezTo>
                <a:cubicBezTo>
                  <a:pt x="3354207" y="4180824"/>
                  <a:pt x="3356402" y="4196194"/>
                  <a:pt x="3362987" y="4196194"/>
                </a:cubicBezTo>
                <a:cubicBezTo>
                  <a:pt x="3369572" y="4193999"/>
                  <a:pt x="3384937" y="4191803"/>
                  <a:pt x="3380547" y="4204977"/>
                </a:cubicBezTo>
                <a:cubicBezTo>
                  <a:pt x="3378352" y="4213761"/>
                  <a:pt x="3371767" y="4222544"/>
                  <a:pt x="3358597" y="4220348"/>
                </a:cubicBezTo>
                <a:cubicBezTo>
                  <a:pt x="3352012" y="4220348"/>
                  <a:pt x="3347622" y="4215956"/>
                  <a:pt x="3343232" y="4213761"/>
                </a:cubicBezTo>
                <a:cubicBezTo>
                  <a:pt x="3303722" y="4200586"/>
                  <a:pt x="3270797" y="4174236"/>
                  <a:pt x="3231288" y="4154474"/>
                </a:cubicBezTo>
                <a:cubicBezTo>
                  <a:pt x="3226898" y="4152279"/>
                  <a:pt x="3222508" y="4150083"/>
                  <a:pt x="3215922" y="4147887"/>
                </a:cubicBezTo>
                <a:cubicBezTo>
                  <a:pt x="3191778" y="4136908"/>
                  <a:pt x="3172022" y="4150083"/>
                  <a:pt x="3169828" y="4176432"/>
                </a:cubicBezTo>
                <a:cubicBezTo>
                  <a:pt x="3169828" y="4185215"/>
                  <a:pt x="3169828" y="4196194"/>
                  <a:pt x="3169828" y="4207173"/>
                </a:cubicBezTo>
                <a:cubicBezTo>
                  <a:pt x="3169828" y="4215956"/>
                  <a:pt x="3169828" y="4226935"/>
                  <a:pt x="3169828" y="4240110"/>
                </a:cubicBezTo>
                <a:cubicBezTo>
                  <a:pt x="3150072" y="4240110"/>
                  <a:pt x="3128122" y="4233523"/>
                  <a:pt x="3112758" y="4240110"/>
                </a:cubicBezTo>
                <a:cubicBezTo>
                  <a:pt x="3095198" y="4248893"/>
                  <a:pt x="3084222" y="4268655"/>
                  <a:pt x="3068858" y="4284026"/>
                </a:cubicBezTo>
                <a:cubicBezTo>
                  <a:pt x="3055688" y="4295005"/>
                  <a:pt x="3044712" y="4308179"/>
                  <a:pt x="3031543" y="4319158"/>
                </a:cubicBezTo>
                <a:cubicBezTo>
                  <a:pt x="3016178" y="4334529"/>
                  <a:pt x="3016178" y="4334529"/>
                  <a:pt x="2994228" y="4321354"/>
                </a:cubicBezTo>
                <a:cubicBezTo>
                  <a:pt x="2976668" y="4312571"/>
                  <a:pt x="2943743" y="4319158"/>
                  <a:pt x="2930573" y="4334529"/>
                </a:cubicBezTo>
                <a:cubicBezTo>
                  <a:pt x="2926183" y="4338920"/>
                  <a:pt x="2923988" y="4343312"/>
                  <a:pt x="2923988" y="4345508"/>
                </a:cubicBezTo>
                <a:cubicBezTo>
                  <a:pt x="2930573" y="4371857"/>
                  <a:pt x="2913013" y="4393815"/>
                  <a:pt x="2915208" y="4417969"/>
                </a:cubicBezTo>
                <a:cubicBezTo>
                  <a:pt x="2917403" y="4428948"/>
                  <a:pt x="2908623" y="4435535"/>
                  <a:pt x="2902038" y="4439927"/>
                </a:cubicBezTo>
                <a:cubicBezTo>
                  <a:pt x="2897648" y="4442122"/>
                  <a:pt x="2891063" y="4439927"/>
                  <a:pt x="2891063" y="4435535"/>
                </a:cubicBezTo>
                <a:cubicBezTo>
                  <a:pt x="2888868" y="4417969"/>
                  <a:pt x="2888868" y="4400402"/>
                  <a:pt x="2888868" y="4382836"/>
                </a:cubicBezTo>
                <a:cubicBezTo>
                  <a:pt x="2891063" y="4365270"/>
                  <a:pt x="2886673" y="4356487"/>
                  <a:pt x="2873503" y="4363074"/>
                </a:cubicBezTo>
                <a:cubicBezTo>
                  <a:pt x="2862528" y="4365270"/>
                  <a:pt x="2851553" y="4371857"/>
                  <a:pt x="2842773" y="4376249"/>
                </a:cubicBezTo>
                <a:cubicBezTo>
                  <a:pt x="2836188" y="4382836"/>
                  <a:pt x="2831798" y="4389424"/>
                  <a:pt x="2823018" y="4396011"/>
                </a:cubicBezTo>
                <a:cubicBezTo>
                  <a:pt x="2812043" y="4382836"/>
                  <a:pt x="2812043" y="4367466"/>
                  <a:pt x="2820823" y="4356487"/>
                </a:cubicBezTo>
                <a:cubicBezTo>
                  <a:pt x="2833993" y="4341116"/>
                  <a:pt x="2818628" y="4338920"/>
                  <a:pt x="2812043" y="4336725"/>
                </a:cubicBezTo>
                <a:cubicBezTo>
                  <a:pt x="2807653" y="4334529"/>
                  <a:pt x="2794483" y="4330137"/>
                  <a:pt x="2792288" y="4343312"/>
                </a:cubicBezTo>
                <a:cubicBezTo>
                  <a:pt x="2792288" y="4363074"/>
                  <a:pt x="2783508" y="4378445"/>
                  <a:pt x="2783508" y="4398207"/>
                </a:cubicBezTo>
                <a:cubicBezTo>
                  <a:pt x="2779118" y="4435535"/>
                  <a:pt x="2779118" y="4472863"/>
                  <a:pt x="2765948" y="4510192"/>
                </a:cubicBezTo>
                <a:cubicBezTo>
                  <a:pt x="2763753" y="4514583"/>
                  <a:pt x="2765948" y="4523366"/>
                  <a:pt x="2765948" y="4529954"/>
                </a:cubicBezTo>
                <a:cubicBezTo>
                  <a:pt x="2765948" y="4538737"/>
                  <a:pt x="2768143" y="4547520"/>
                  <a:pt x="2757168" y="4545324"/>
                </a:cubicBezTo>
                <a:cubicBezTo>
                  <a:pt x="2748388" y="4545324"/>
                  <a:pt x="2743998" y="4538737"/>
                  <a:pt x="2741803" y="4532150"/>
                </a:cubicBezTo>
                <a:cubicBezTo>
                  <a:pt x="2737413" y="4527758"/>
                  <a:pt x="2741803" y="4521171"/>
                  <a:pt x="2739608" y="4516779"/>
                </a:cubicBezTo>
                <a:cubicBezTo>
                  <a:pt x="2735218" y="4499213"/>
                  <a:pt x="2750583" y="4490430"/>
                  <a:pt x="2750583" y="4475059"/>
                </a:cubicBezTo>
                <a:cubicBezTo>
                  <a:pt x="2748388" y="4464080"/>
                  <a:pt x="2743998" y="4448710"/>
                  <a:pt x="2754973" y="4437731"/>
                </a:cubicBezTo>
                <a:cubicBezTo>
                  <a:pt x="2761558" y="4431143"/>
                  <a:pt x="2757168" y="4422360"/>
                  <a:pt x="2757168" y="4413577"/>
                </a:cubicBezTo>
                <a:cubicBezTo>
                  <a:pt x="2759363" y="4396011"/>
                  <a:pt x="2754973" y="4376249"/>
                  <a:pt x="2759363" y="4360878"/>
                </a:cubicBezTo>
                <a:cubicBezTo>
                  <a:pt x="2765948" y="4334529"/>
                  <a:pt x="2757168" y="4316963"/>
                  <a:pt x="2737413" y="4301592"/>
                </a:cubicBezTo>
                <a:cubicBezTo>
                  <a:pt x="2715463" y="4305984"/>
                  <a:pt x="2728633" y="4332333"/>
                  <a:pt x="2713268" y="4341116"/>
                </a:cubicBezTo>
                <a:cubicBezTo>
                  <a:pt x="2715463" y="4376249"/>
                  <a:pt x="2695708" y="4404794"/>
                  <a:pt x="2695708" y="4439927"/>
                </a:cubicBezTo>
                <a:cubicBezTo>
                  <a:pt x="2695708" y="4459689"/>
                  <a:pt x="2680343" y="4477255"/>
                  <a:pt x="2678148" y="4497017"/>
                </a:cubicBezTo>
                <a:cubicBezTo>
                  <a:pt x="2675953" y="4505800"/>
                  <a:pt x="2664978" y="4503604"/>
                  <a:pt x="2658393" y="4501409"/>
                </a:cubicBezTo>
                <a:cubicBezTo>
                  <a:pt x="2651808" y="4501409"/>
                  <a:pt x="2651808" y="4492625"/>
                  <a:pt x="2654003" y="4488234"/>
                </a:cubicBezTo>
                <a:cubicBezTo>
                  <a:pt x="2669368" y="4457493"/>
                  <a:pt x="2667173" y="4420165"/>
                  <a:pt x="2678148" y="4389424"/>
                </a:cubicBezTo>
                <a:cubicBezTo>
                  <a:pt x="2682538" y="4378445"/>
                  <a:pt x="2682538" y="4367466"/>
                  <a:pt x="2686928" y="4356487"/>
                </a:cubicBezTo>
                <a:cubicBezTo>
                  <a:pt x="2693513" y="4338920"/>
                  <a:pt x="2680343" y="4319158"/>
                  <a:pt x="2673758" y="4301592"/>
                </a:cubicBezTo>
                <a:cubicBezTo>
                  <a:pt x="2667173" y="4281830"/>
                  <a:pt x="2664978" y="4259872"/>
                  <a:pt x="2671563" y="4242306"/>
                </a:cubicBezTo>
                <a:cubicBezTo>
                  <a:pt x="2680343" y="4224740"/>
                  <a:pt x="2673758" y="4211565"/>
                  <a:pt x="2671563" y="4196194"/>
                </a:cubicBezTo>
                <a:cubicBezTo>
                  <a:pt x="2667173" y="4174236"/>
                  <a:pt x="2656198" y="4158866"/>
                  <a:pt x="2645223" y="4141300"/>
                </a:cubicBezTo>
                <a:cubicBezTo>
                  <a:pt x="2640833" y="4130321"/>
                  <a:pt x="2632053" y="4121538"/>
                  <a:pt x="2616688" y="4132516"/>
                </a:cubicBezTo>
                <a:cubicBezTo>
                  <a:pt x="2605713" y="4139104"/>
                  <a:pt x="2590348" y="4134712"/>
                  <a:pt x="2583763" y="4121538"/>
                </a:cubicBezTo>
                <a:cubicBezTo>
                  <a:pt x="2570593" y="4101775"/>
                  <a:pt x="2550838" y="4103971"/>
                  <a:pt x="2533278" y="4108363"/>
                </a:cubicBezTo>
                <a:cubicBezTo>
                  <a:pt x="2502548" y="4117146"/>
                  <a:pt x="2474013" y="4123733"/>
                  <a:pt x="2441088" y="4125929"/>
                </a:cubicBezTo>
                <a:cubicBezTo>
                  <a:pt x="2427918" y="4125929"/>
                  <a:pt x="2414748" y="4119342"/>
                  <a:pt x="2401578" y="4114950"/>
                </a:cubicBezTo>
                <a:cubicBezTo>
                  <a:pt x="2357679" y="4092992"/>
                  <a:pt x="2326949" y="4057860"/>
                  <a:pt x="2300609" y="4018336"/>
                </a:cubicBezTo>
                <a:cubicBezTo>
                  <a:pt x="2276464" y="3981007"/>
                  <a:pt x="2254514" y="3943679"/>
                  <a:pt x="2234759" y="3904155"/>
                </a:cubicBezTo>
                <a:cubicBezTo>
                  <a:pt x="2221589" y="3877805"/>
                  <a:pt x="2199639" y="3851456"/>
                  <a:pt x="2190859" y="3822911"/>
                </a:cubicBezTo>
                <a:cubicBezTo>
                  <a:pt x="2177689" y="3785582"/>
                  <a:pt x="2151349" y="3772408"/>
                  <a:pt x="2118424" y="3761429"/>
                </a:cubicBezTo>
                <a:cubicBezTo>
                  <a:pt x="2094279" y="3754841"/>
                  <a:pt x="2092084" y="3752645"/>
                  <a:pt x="2083304" y="3772408"/>
                </a:cubicBezTo>
                <a:cubicBezTo>
                  <a:pt x="2076719" y="3781191"/>
                  <a:pt x="2074524" y="3789974"/>
                  <a:pt x="2063549" y="3789974"/>
                </a:cubicBezTo>
                <a:cubicBezTo>
                  <a:pt x="2048184" y="3789974"/>
                  <a:pt x="2035014" y="3792170"/>
                  <a:pt x="2021844" y="3781191"/>
                </a:cubicBezTo>
                <a:lnTo>
                  <a:pt x="2008717" y="3760713"/>
                </a:lnTo>
                <a:lnTo>
                  <a:pt x="1923143" y="3846286"/>
                </a:lnTo>
                <a:lnTo>
                  <a:pt x="1859631" y="3782774"/>
                </a:lnTo>
                <a:lnTo>
                  <a:pt x="1853652" y="3782563"/>
                </a:lnTo>
                <a:cubicBezTo>
                  <a:pt x="1846793" y="3784485"/>
                  <a:pt x="1840757" y="3788876"/>
                  <a:pt x="1835269" y="3796561"/>
                </a:cubicBezTo>
                <a:cubicBezTo>
                  <a:pt x="1822099" y="3814127"/>
                  <a:pt x="1797954" y="3825106"/>
                  <a:pt x="1791369" y="3849260"/>
                </a:cubicBezTo>
                <a:cubicBezTo>
                  <a:pt x="1776004" y="3849260"/>
                  <a:pt x="1771614" y="3866826"/>
                  <a:pt x="1760639" y="3869022"/>
                </a:cubicBezTo>
                <a:cubicBezTo>
                  <a:pt x="1738689" y="3873414"/>
                  <a:pt x="1740884" y="3888784"/>
                  <a:pt x="1738689" y="3904155"/>
                </a:cubicBezTo>
                <a:cubicBezTo>
                  <a:pt x="1738689" y="3917329"/>
                  <a:pt x="1745274" y="3932700"/>
                  <a:pt x="1732104" y="3945875"/>
                </a:cubicBezTo>
                <a:cubicBezTo>
                  <a:pt x="1727714" y="3948070"/>
                  <a:pt x="1725519" y="3961245"/>
                  <a:pt x="1740884" y="3967833"/>
                </a:cubicBezTo>
                <a:cubicBezTo>
                  <a:pt x="1762834" y="3978811"/>
                  <a:pt x="1756249" y="4005161"/>
                  <a:pt x="1756249" y="4024923"/>
                </a:cubicBezTo>
                <a:cubicBezTo>
                  <a:pt x="1734299" y="4022727"/>
                  <a:pt x="1725519" y="4007357"/>
                  <a:pt x="1723324" y="3987595"/>
                </a:cubicBezTo>
                <a:cubicBezTo>
                  <a:pt x="1721129" y="3974420"/>
                  <a:pt x="1714544" y="3967833"/>
                  <a:pt x="1701374" y="3965637"/>
                </a:cubicBezTo>
                <a:cubicBezTo>
                  <a:pt x="1696984" y="3965637"/>
                  <a:pt x="1692594" y="3965637"/>
                  <a:pt x="1688204" y="3963441"/>
                </a:cubicBezTo>
                <a:cubicBezTo>
                  <a:pt x="1675034" y="3950266"/>
                  <a:pt x="1661864" y="3930504"/>
                  <a:pt x="1644304" y="3923917"/>
                </a:cubicBezTo>
                <a:cubicBezTo>
                  <a:pt x="1628939" y="3917329"/>
                  <a:pt x="1609184" y="3917329"/>
                  <a:pt x="1593819" y="3906350"/>
                </a:cubicBezTo>
                <a:cubicBezTo>
                  <a:pt x="1587234" y="3901959"/>
                  <a:pt x="1576259" y="3897567"/>
                  <a:pt x="1571869" y="3888784"/>
                </a:cubicBezTo>
                <a:cubicBezTo>
                  <a:pt x="1545529" y="3860239"/>
                  <a:pt x="1508214" y="3842673"/>
                  <a:pt x="1484069" y="3811932"/>
                </a:cubicBezTo>
                <a:cubicBezTo>
                  <a:pt x="1479679" y="3807540"/>
                  <a:pt x="1473095" y="3805344"/>
                  <a:pt x="1468705" y="3811932"/>
                </a:cubicBezTo>
                <a:cubicBezTo>
                  <a:pt x="1466510" y="3814127"/>
                  <a:pt x="1466510" y="3818519"/>
                  <a:pt x="1468705" y="3822911"/>
                </a:cubicBezTo>
                <a:cubicBezTo>
                  <a:pt x="1490654" y="3862435"/>
                  <a:pt x="1514799" y="3901959"/>
                  <a:pt x="1549919" y="3928308"/>
                </a:cubicBezTo>
                <a:cubicBezTo>
                  <a:pt x="1560894" y="3937092"/>
                  <a:pt x="1565284" y="3941483"/>
                  <a:pt x="1563089" y="3952462"/>
                </a:cubicBezTo>
                <a:cubicBezTo>
                  <a:pt x="1563089" y="3965637"/>
                  <a:pt x="1547724" y="3981007"/>
                  <a:pt x="1536749" y="3983203"/>
                </a:cubicBezTo>
                <a:cubicBezTo>
                  <a:pt x="1523579" y="3985399"/>
                  <a:pt x="1512604" y="3978811"/>
                  <a:pt x="1512604" y="3967833"/>
                </a:cubicBezTo>
                <a:cubicBezTo>
                  <a:pt x="1510409" y="3954658"/>
                  <a:pt x="1495044" y="3961245"/>
                  <a:pt x="1495044" y="3952462"/>
                </a:cubicBezTo>
                <a:cubicBezTo>
                  <a:pt x="1495044" y="3941483"/>
                  <a:pt x="1486264" y="3939287"/>
                  <a:pt x="1481874" y="3932700"/>
                </a:cubicBezTo>
                <a:cubicBezTo>
                  <a:pt x="1464315" y="3912938"/>
                  <a:pt x="1451145" y="3893176"/>
                  <a:pt x="1448950" y="3866826"/>
                </a:cubicBezTo>
                <a:cubicBezTo>
                  <a:pt x="1448950" y="3847064"/>
                  <a:pt x="1429195" y="3838281"/>
                  <a:pt x="1427000" y="3818519"/>
                </a:cubicBezTo>
                <a:cubicBezTo>
                  <a:pt x="1427000" y="3787778"/>
                  <a:pt x="1400660" y="3768016"/>
                  <a:pt x="1394075" y="3739471"/>
                </a:cubicBezTo>
                <a:cubicBezTo>
                  <a:pt x="1385295" y="3704338"/>
                  <a:pt x="1367735" y="3671401"/>
                  <a:pt x="1361150" y="3634073"/>
                </a:cubicBezTo>
                <a:cubicBezTo>
                  <a:pt x="1358955" y="3618702"/>
                  <a:pt x="1347980" y="3612115"/>
                  <a:pt x="1334810" y="3605528"/>
                </a:cubicBezTo>
                <a:cubicBezTo>
                  <a:pt x="1326030" y="3603332"/>
                  <a:pt x="1317250" y="3596745"/>
                  <a:pt x="1317250" y="3587961"/>
                </a:cubicBezTo>
                <a:cubicBezTo>
                  <a:pt x="1319445" y="3570395"/>
                  <a:pt x="1304080" y="3563808"/>
                  <a:pt x="1295300" y="3552829"/>
                </a:cubicBezTo>
                <a:cubicBezTo>
                  <a:pt x="1277740" y="3592353"/>
                  <a:pt x="1271155" y="3634073"/>
                  <a:pt x="1273350" y="3671401"/>
                </a:cubicBezTo>
                <a:cubicBezTo>
                  <a:pt x="1273350" y="3688968"/>
                  <a:pt x="1286520" y="3693359"/>
                  <a:pt x="1293105" y="3704338"/>
                </a:cubicBezTo>
                <a:cubicBezTo>
                  <a:pt x="1304080" y="3721904"/>
                  <a:pt x="1310665" y="3737275"/>
                  <a:pt x="1308470" y="3759233"/>
                </a:cubicBezTo>
                <a:cubicBezTo>
                  <a:pt x="1308470" y="3772408"/>
                  <a:pt x="1308470" y="3783386"/>
                  <a:pt x="1308470" y="3800953"/>
                </a:cubicBezTo>
                <a:cubicBezTo>
                  <a:pt x="1286520" y="3792170"/>
                  <a:pt x="1264570" y="3789974"/>
                  <a:pt x="1262375" y="3759233"/>
                </a:cubicBezTo>
                <a:cubicBezTo>
                  <a:pt x="1262375" y="3746058"/>
                  <a:pt x="1249205" y="3724100"/>
                  <a:pt x="1233840" y="3721904"/>
                </a:cubicBezTo>
                <a:cubicBezTo>
                  <a:pt x="1216280" y="3719709"/>
                  <a:pt x="1218475" y="3706534"/>
                  <a:pt x="1216280" y="3699947"/>
                </a:cubicBezTo>
                <a:cubicBezTo>
                  <a:pt x="1211890" y="3682380"/>
                  <a:pt x="1205305" y="3662618"/>
                  <a:pt x="1194330" y="3649443"/>
                </a:cubicBezTo>
                <a:cubicBezTo>
                  <a:pt x="1181160" y="3634073"/>
                  <a:pt x="1189940" y="3614311"/>
                  <a:pt x="1178965" y="3596745"/>
                </a:cubicBezTo>
                <a:cubicBezTo>
                  <a:pt x="1172380" y="3587961"/>
                  <a:pt x="1172380" y="3576983"/>
                  <a:pt x="1157015" y="3570395"/>
                </a:cubicBezTo>
                <a:cubicBezTo>
                  <a:pt x="1137260" y="3561612"/>
                  <a:pt x="1128480" y="3544046"/>
                  <a:pt x="1135065" y="3519892"/>
                </a:cubicBezTo>
                <a:cubicBezTo>
                  <a:pt x="1146040" y="3517696"/>
                  <a:pt x="1159210" y="3519892"/>
                  <a:pt x="1167990" y="3515501"/>
                </a:cubicBezTo>
                <a:cubicBezTo>
                  <a:pt x="1178965" y="3506717"/>
                  <a:pt x="1185550" y="3493543"/>
                  <a:pt x="1185550" y="3478172"/>
                </a:cubicBezTo>
                <a:cubicBezTo>
                  <a:pt x="1185550" y="3467193"/>
                  <a:pt x="1198720" y="3464997"/>
                  <a:pt x="1196525" y="3451823"/>
                </a:cubicBezTo>
                <a:cubicBezTo>
                  <a:pt x="1194330" y="3445235"/>
                  <a:pt x="1209695" y="3451823"/>
                  <a:pt x="1211890" y="3443040"/>
                </a:cubicBezTo>
                <a:cubicBezTo>
                  <a:pt x="1211890" y="3440844"/>
                  <a:pt x="1200915" y="3440844"/>
                  <a:pt x="1196525" y="3436452"/>
                </a:cubicBezTo>
                <a:cubicBezTo>
                  <a:pt x="1192135" y="3429865"/>
                  <a:pt x="1189940" y="3423277"/>
                  <a:pt x="1185550" y="3414494"/>
                </a:cubicBezTo>
                <a:cubicBezTo>
                  <a:pt x="1183355" y="3403515"/>
                  <a:pt x="1187745" y="3396928"/>
                  <a:pt x="1200915" y="3394732"/>
                </a:cubicBezTo>
                <a:cubicBezTo>
                  <a:pt x="1227255" y="3392536"/>
                  <a:pt x="1236035" y="3383753"/>
                  <a:pt x="1238230" y="3355208"/>
                </a:cubicBezTo>
                <a:cubicBezTo>
                  <a:pt x="1238230" y="3346425"/>
                  <a:pt x="1253595" y="3344229"/>
                  <a:pt x="1242620" y="3333250"/>
                </a:cubicBezTo>
                <a:cubicBezTo>
                  <a:pt x="1211890" y="3342033"/>
                  <a:pt x="1194330" y="3368383"/>
                  <a:pt x="1167990" y="3383753"/>
                </a:cubicBezTo>
                <a:cubicBezTo>
                  <a:pt x="1163600" y="3385949"/>
                  <a:pt x="1161405" y="3390341"/>
                  <a:pt x="1159210" y="3392536"/>
                </a:cubicBezTo>
                <a:cubicBezTo>
                  <a:pt x="1152625" y="3396928"/>
                  <a:pt x="1148235" y="3396928"/>
                  <a:pt x="1143845" y="3392536"/>
                </a:cubicBezTo>
                <a:cubicBezTo>
                  <a:pt x="1141650" y="3388145"/>
                  <a:pt x="1141650" y="3383753"/>
                  <a:pt x="1143845" y="3379362"/>
                </a:cubicBezTo>
                <a:cubicBezTo>
                  <a:pt x="1159210" y="3366187"/>
                  <a:pt x="1172380" y="3348621"/>
                  <a:pt x="1187745" y="3337642"/>
                </a:cubicBezTo>
                <a:cubicBezTo>
                  <a:pt x="1209695" y="3322271"/>
                  <a:pt x="1207500" y="3300313"/>
                  <a:pt x="1203110" y="3282747"/>
                </a:cubicBezTo>
                <a:cubicBezTo>
                  <a:pt x="1198720" y="3269572"/>
                  <a:pt x="1196525" y="3249810"/>
                  <a:pt x="1174575" y="3245419"/>
                </a:cubicBezTo>
                <a:cubicBezTo>
                  <a:pt x="1163600" y="3243223"/>
                  <a:pt x="1152625" y="3234440"/>
                  <a:pt x="1141650" y="3227853"/>
                </a:cubicBezTo>
                <a:cubicBezTo>
                  <a:pt x="1110920" y="3210286"/>
                  <a:pt x="1099945" y="3183937"/>
                  <a:pt x="1110920" y="3151000"/>
                </a:cubicBezTo>
                <a:cubicBezTo>
                  <a:pt x="1119700" y="3124651"/>
                  <a:pt x="1126285" y="3100497"/>
                  <a:pt x="1108725" y="3074148"/>
                </a:cubicBezTo>
                <a:cubicBezTo>
                  <a:pt x="1097750" y="3060973"/>
                  <a:pt x="1082385" y="3036819"/>
                  <a:pt x="1067020" y="3025840"/>
                </a:cubicBezTo>
                <a:cubicBezTo>
                  <a:pt x="1053850" y="3014861"/>
                  <a:pt x="1045070" y="2997295"/>
                  <a:pt x="1025315" y="2990708"/>
                </a:cubicBezTo>
                <a:cubicBezTo>
                  <a:pt x="1018730" y="2988512"/>
                  <a:pt x="1018730" y="2981924"/>
                  <a:pt x="1018730" y="2977533"/>
                </a:cubicBezTo>
                <a:lnTo>
                  <a:pt x="1022125" y="2945268"/>
                </a:lnTo>
                <a:lnTo>
                  <a:pt x="0" y="1923143"/>
                </a:lnTo>
                <a:close/>
              </a:path>
            </a:pathLst>
          </a:custGeom>
          <a:solidFill>
            <a:schemeClr val="bg1">
              <a:lumMod val="95000"/>
            </a:schemeClr>
          </a:solidFill>
        </p:spPr>
        <p:txBody>
          <a:bodyPr wrap="square" anchor="ctr">
            <a:noAutofit/>
          </a:bodyPr>
          <a:lstStyle>
            <a:lvl1pPr marL="0" indent="0" algn="ctr">
              <a:buNone/>
              <a:defRPr sz="1200">
                <a:latin typeface="Arial" pitchFamily="34" charset="0"/>
                <a:cs typeface="Arial" pitchFamily="34" charset="0"/>
              </a:defRPr>
            </a:lvl1pPr>
            <a:lvl2pPr marL="457189" indent="0">
              <a:buNone/>
              <a:defRPr sz="2800"/>
            </a:lvl2pPr>
            <a:lvl3pPr marL="914377" indent="0">
              <a:buNone/>
              <a:defRPr sz="2400"/>
            </a:lvl3pPr>
            <a:lvl4pPr marL="1371566" indent="0">
              <a:buNone/>
              <a:defRPr sz="2000"/>
            </a:lvl4pPr>
            <a:lvl5pPr marL="1828754" indent="0">
              <a:buNone/>
              <a:defRPr sz="2000"/>
            </a:lvl5pPr>
            <a:lvl6pPr marL="2285943" indent="0">
              <a:buNone/>
              <a:defRPr sz="2000"/>
            </a:lvl6pPr>
            <a:lvl7pPr marL="2743131" indent="0">
              <a:buNone/>
              <a:defRPr sz="2000"/>
            </a:lvl7pPr>
            <a:lvl8pPr marL="3200320" indent="0">
              <a:buNone/>
              <a:defRPr sz="2000"/>
            </a:lvl8pPr>
            <a:lvl9pPr marL="3657509" indent="0">
              <a:buNone/>
              <a:defRPr sz="2000"/>
            </a:lvl9pPr>
          </a:lstStyle>
          <a:p>
            <a:r>
              <a:rPr lang="en-US" altLang="ko-KR" dirty="0"/>
              <a:t>Your Picture Here and Send to Back</a:t>
            </a:r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868139562"/>
      </p:ext>
    </p:extLst>
  </p:cSld>
  <p:clrMapOvr>
    <a:masterClrMapping/>
  </p:clrMapOvr>
</p:sldLayout>
</file>

<file path=ppt/slideLayouts/slideLayout1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9_Contents slide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" name="Picture Placeholder 17">
            <a:extLst>
              <a:ext uri="{FF2B5EF4-FFF2-40B4-BE49-F238E27FC236}">
                <a16:creationId xmlns:a16="http://schemas.microsoft.com/office/drawing/2014/main" id="{8009B150-532D-45FE-A6D6-8A190897518A}"/>
              </a:ext>
            </a:extLst>
          </p:cNvPr>
          <p:cNvSpPr>
            <a:spLocks noGrp="1"/>
          </p:cNvSpPr>
          <p:nvPr userDrawn="1">
            <p:ph type="pic" idx="1" hasCustomPrompt="1"/>
          </p:nvPr>
        </p:nvSpPr>
        <p:spPr>
          <a:xfrm>
            <a:off x="0" y="0"/>
            <a:ext cx="7865615" cy="6858000"/>
          </a:xfrm>
          <a:custGeom>
            <a:avLst/>
            <a:gdLst>
              <a:gd name="connsiteX0" fmla="*/ 0 w 7865615"/>
              <a:gd name="connsiteY0" fmla="*/ 0 h 6858000"/>
              <a:gd name="connsiteX1" fmla="*/ 2246577 w 7865615"/>
              <a:gd name="connsiteY1" fmla="*/ 0 h 6858000"/>
              <a:gd name="connsiteX2" fmla="*/ 3408550 w 7865615"/>
              <a:gd name="connsiteY2" fmla="*/ 0 h 6858000"/>
              <a:gd name="connsiteX3" fmla="*/ 4510701 w 7865615"/>
              <a:gd name="connsiteY3" fmla="*/ 0 h 6858000"/>
              <a:gd name="connsiteX4" fmla="*/ 7804883 w 7865615"/>
              <a:gd name="connsiteY4" fmla="*/ 3294183 h 6858000"/>
              <a:gd name="connsiteX5" fmla="*/ 7804883 w 7865615"/>
              <a:gd name="connsiteY5" fmla="*/ 3587426 h 6858000"/>
              <a:gd name="connsiteX6" fmla="*/ 4534309 w 7865615"/>
              <a:gd name="connsiteY6" fmla="*/ 6858000 h 6858000"/>
              <a:gd name="connsiteX7" fmla="*/ 3384942 w 7865615"/>
              <a:gd name="connsiteY7" fmla="*/ 6858000 h 6858000"/>
              <a:gd name="connsiteX8" fmla="*/ 653352 w 7865615"/>
              <a:gd name="connsiteY8" fmla="*/ 6858000 h 6858000"/>
              <a:gd name="connsiteX9" fmla="*/ 0 w 7865615"/>
              <a:gd name="connsiteY9" fmla="*/ 6858000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7865615" h="6858000">
                <a:moveTo>
                  <a:pt x="0" y="0"/>
                </a:moveTo>
                <a:lnTo>
                  <a:pt x="2246577" y="0"/>
                </a:lnTo>
                <a:lnTo>
                  <a:pt x="3408550" y="0"/>
                </a:lnTo>
                <a:lnTo>
                  <a:pt x="4510701" y="0"/>
                </a:lnTo>
                <a:lnTo>
                  <a:pt x="7804883" y="3294183"/>
                </a:lnTo>
                <a:cubicBezTo>
                  <a:pt x="7885860" y="3375159"/>
                  <a:pt x="7885860" y="3506449"/>
                  <a:pt x="7804883" y="3587426"/>
                </a:cubicBezTo>
                <a:lnTo>
                  <a:pt x="4534309" y="6858000"/>
                </a:lnTo>
                <a:lnTo>
                  <a:pt x="3384942" y="6858000"/>
                </a:lnTo>
                <a:lnTo>
                  <a:pt x="653352" y="6858000"/>
                </a:lnTo>
                <a:lnTo>
                  <a:pt x="0" y="6858000"/>
                </a:lnTo>
                <a:close/>
              </a:path>
            </a:pathLst>
          </a:custGeom>
          <a:solidFill>
            <a:schemeClr val="bg1">
              <a:lumMod val="95000"/>
            </a:schemeClr>
          </a:solidFill>
          <a:ln w="50800">
            <a:noFill/>
          </a:ln>
        </p:spPr>
        <p:txBody>
          <a:bodyPr wrap="square" anchor="ctr">
            <a:noAutofit/>
          </a:bodyPr>
          <a:lstStyle>
            <a:lvl1pPr marL="0" indent="0" algn="ctr">
              <a:buNone/>
              <a:defRPr sz="1200" baseline="0">
                <a:latin typeface="Arial" pitchFamily="34" charset="0"/>
                <a:cs typeface="Arial" pitchFamily="34" charset="0"/>
              </a:defRPr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r>
              <a:rPr lang="en-US" altLang="ko-KR" dirty="0"/>
              <a:t>Your Picture Here and Send to Back</a:t>
            </a:r>
            <a:endParaRPr lang="ko-KR" altLang="en-US" dirty="0"/>
          </a:p>
        </p:txBody>
      </p:sp>
      <p:sp>
        <p:nvSpPr>
          <p:cNvPr id="21" name="Picture Placeholder 20">
            <a:extLst>
              <a:ext uri="{FF2B5EF4-FFF2-40B4-BE49-F238E27FC236}">
                <a16:creationId xmlns:a16="http://schemas.microsoft.com/office/drawing/2014/main" id="{0B3E2BDC-790D-4A9E-9558-CA4C10A1FB05}"/>
              </a:ext>
            </a:extLst>
          </p:cNvPr>
          <p:cNvSpPr>
            <a:spLocks noGrp="1"/>
          </p:cNvSpPr>
          <p:nvPr userDrawn="1">
            <p:ph type="pic" idx="11" hasCustomPrompt="1"/>
          </p:nvPr>
        </p:nvSpPr>
        <p:spPr>
          <a:xfrm>
            <a:off x="6587381" y="3577044"/>
            <a:ext cx="3100540" cy="3100540"/>
          </a:xfrm>
          <a:custGeom>
            <a:avLst/>
            <a:gdLst>
              <a:gd name="connsiteX0" fmla="*/ 1550270 w 3100540"/>
              <a:gd name="connsiteY0" fmla="*/ 0 h 3100540"/>
              <a:gd name="connsiteX1" fmla="*/ 1677815 w 3100540"/>
              <a:gd name="connsiteY1" fmla="*/ 52831 h 3100540"/>
              <a:gd name="connsiteX2" fmla="*/ 3047709 w 3100540"/>
              <a:gd name="connsiteY2" fmla="*/ 1422726 h 3100540"/>
              <a:gd name="connsiteX3" fmla="*/ 3047709 w 3100540"/>
              <a:gd name="connsiteY3" fmla="*/ 1677816 h 3100540"/>
              <a:gd name="connsiteX4" fmla="*/ 1677816 w 3100540"/>
              <a:gd name="connsiteY4" fmla="*/ 3047710 h 3100540"/>
              <a:gd name="connsiteX5" fmla="*/ 1422726 w 3100540"/>
              <a:gd name="connsiteY5" fmla="*/ 3047710 h 3100540"/>
              <a:gd name="connsiteX6" fmla="*/ 52831 w 3100540"/>
              <a:gd name="connsiteY6" fmla="*/ 1677815 h 3100540"/>
              <a:gd name="connsiteX7" fmla="*/ 52831 w 3100540"/>
              <a:gd name="connsiteY7" fmla="*/ 1422724 h 3100540"/>
              <a:gd name="connsiteX8" fmla="*/ 1422724 w 3100540"/>
              <a:gd name="connsiteY8" fmla="*/ 52831 h 3100540"/>
              <a:gd name="connsiteX9" fmla="*/ 1550270 w 3100540"/>
              <a:gd name="connsiteY9" fmla="*/ 0 h 31005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3100540" h="3100540">
                <a:moveTo>
                  <a:pt x="1550270" y="0"/>
                </a:moveTo>
                <a:cubicBezTo>
                  <a:pt x="1596432" y="0"/>
                  <a:pt x="1642594" y="17610"/>
                  <a:pt x="1677815" y="52831"/>
                </a:cubicBezTo>
                <a:lnTo>
                  <a:pt x="3047709" y="1422726"/>
                </a:lnTo>
                <a:cubicBezTo>
                  <a:pt x="3118151" y="1493167"/>
                  <a:pt x="3118151" y="1607375"/>
                  <a:pt x="3047709" y="1677816"/>
                </a:cubicBezTo>
                <a:lnTo>
                  <a:pt x="1677816" y="3047710"/>
                </a:lnTo>
                <a:cubicBezTo>
                  <a:pt x="1607375" y="3118151"/>
                  <a:pt x="1493167" y="3118151"/>
                  <a:pt x="1422726" y="3047710"/>
                </a:cubicBezTo>
                <a:lnTo>
                  <a:pt x="52831" y="1677815"/>
                </a:lnTo>
                <a:cubicBezTo>
                  <a:pt x="-17610" y="1607373"/>
                  <a:pt x="-17610" y="1493166"/>
                  <a:pt x="52831" y="1422724"/>
                </a:cubicBezTo>
                <a:lnTo>
                  <a:pt x="1422724" y="52831"/>
                </a:lnTo>
                <a:cubicBezTo>
                  <a:pt x="1457945" y="17610"/>
                  <a:pt x="1504107" y="0"/>
                  <a:pt x="1550270" y="0"/>
                </a:cubicBezTo>
                <a:close/>
              </a:path>
            </a:pathLst>
          </a:custGeom>
          <a:solidFill>
            <a:schemeClr val="bg1">
              <a:lumMod val="95000"/>
            </a:schemeClr>
          </a:solidFill>
          <a:ln w="50800">
            <a:noFill/>
          </a:ln>
        </p:spPr>
        <p:txBody>
          <a:bodyPr wrap="square" anchor="ctr">
            <a:noAutofit/>
          </a:bodyPr>
          <a:lstStyle>
            <a:lvl1pPr marL="0" indent="0" algn="ctr">
              <a:buNone/>
              <a:defRPr sz="1200" baseline="0">
                <a:latin typeface="Arial" pitchFamily="34" charset="0"/>
                <a:cs typeface="Arial" pitchFamily="34" charset="0"/>
              </a:defRPr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r>
              <a:rPr lang="en-US" altLang="ko-KR" dirty="0"/>
              <a:t>Your Picture Here</a:t>
            </a:r>
            <a:endParaRPr lang="ko-KR" altLang="en-US" dirty="0"/>
          </a:p>
        </p:txBody>
      </p:sp>
      <p:sp>
        <p:nvSpPr>
          <p:cNvPr id="19" name="Picture Placeholder 18">
            <a:extLst>
              <a:ext uri="{FF2B5EF4-FFF2-40B4-BE49-F238E27FC236}">
                <a16:creationId xmlns:a16="http://schemas.microsoft.com/office/drawing/2014/main" id="{2B6F2E21-3216-4F90-A6E2-E51A550D522D}"/>
              </a:ext>
            </a:extLst>
          </p:cNvPr>
          <p:cNvSpPr>
            <a:spLocks noGrp="1"/>
          </p:cNvSpPr>
          <p:nvPr userDrawn="1">
            <p:ph type="pic" idx="12" hasCustomPrompt="1"/>
          </p:nvPr>
        </p:nvSpPr>
        <p:spPr>
          <a:xfrm>
            <a:off x="6587381" y="204021"/>
            <a:ext cx="3100540" cy="3100540"/>
          </a:xfrm>
          <a:custGeom>
            <a:avLst/>
            <a:gdLst>
              <a:gd name="connsiteX0" fmla="*/ 1550269 w 3100540"/>
              <a:gd name="connsiteY0" fmla="*/ 0 h 3100540"/>
              <a:gd name="connsiteX1" fmla="*/ 1677815 w 3100540"/>
              <a:gd name="connsiteY1" fmla="*/ 52831 h 3100540"/>
              <a:gd name="connsiteX2" fmla="*/ 3047709 w 3100540"/>
              <a:gd name="connsiteY2" fmla="*/ 1422726 h 3100540"/>
              <a:gd name="connsiteX3" fmla="*/ 3047709 w 3100540"/>
              <a:gd name="connsiteY3" fmla="*/ 1677816 h 3100540"/>
              <a:gd name="connsiteX4" fmla="*/ 1677816 w 3100540"/>
              <a:gd name="connsiteY4" fmla="*/ 3047709 h 3100540"/>
              <a:gd name="connsiteX5" fmla="*/ 1422726 w 3100540"/>
              <a:gd name="connsiteY5" fmla="*/ 3047709 h 3100540"/>
              <a:gd name="connsiteX6" fmla="*/ 52831 w 3100540"/>
              <a:gd name="connsiteY6" fmla="*/ 1677814 h 3100540"/>
              <a:gd name="connsiteX7" fmla="*/ 52831 w 3100540"/>
              <a:gd name="connsiteY7" fmla="*/ 1422724 h 3100540"/>
              <a:gd name="connsiteX8" fmla="*/ 1422724 w 3100540"/>
              <a:gd name="connsiteY8" fmla="*/ 52831 h 3100540"/>
              <a:gd name="connsiteX9" fmla="*/ 1550269 w 3100540"/>
              <a:gd name="connsiteY9" fmla="*/ 0 h 31005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3100540" h="3100540">
                <a:moveTo>
                  <a:pt x="1550269" y="0"/>
                </a:moveTo>
                <a:cubicBezTo>
                  <a:pt x="1596432" y="0"/>
                  <a:pt x="1642594" y="17610"/>
                  <a:pt x="1677815" y="52831"/>
                </a:cubicBezTo>
                <a:lnTo>
                  <a:pt x="3047709" y="1422726"/>
                </a:lnTo>
                <a:cubicBezTo>
                  <a:pt x="3118151" y="1493167"/>
                  <a:pt x="3118151" y="1607375"/>
                  <a:pt x="3047709" y="1677816"/>
                </a:cubicBezTo>
                <a:lnTo>
                  <a:pt x="1677816" y="3047709"/>
                </a:lnTo>
                <a:cubicBezTo>
                  <a:pt x="1607375" y="3118151"/>
                  <a:pt x="1493167" y="3118151"/>
                  <a:pt x="1422726" y="3047709"/>
                </a:cubicBezTo>
                <a:lnTo>
                  <a:pt x="52831" y="1677814"/>
                </a:lnTo>
                <a:cubicBezTo>
                  <a:pt x="-17610" y="1607373"/>
                  <a:pt x="-17610" y="1493166"/>
                  <a:pt x="52831" y="1422724"/>
                </a:cubicBezTo>
                <a:lnTo>
                  <a:pt x="1422724" y="52831"/>
                </a:lnTo>
                <a:cubicBezTo>
                  <a:pt x="1457945" y="17610"/>
                  <a:pt x="1504107" y="0"/>
                  <a:pt x="1550269" y="0"/>
                </a:cubicBezTo>
                <a:close/>
              </a:path>
            </a:pathLst>
          </a:custGeom>
          <a:solidFill>
            <a:schemeClr val="bg1">
              <a:lumMod val="95000"/>
            </a:schemeClr>
          </a:solidFill>
          <a:ln w="50800">
            <a:noFill/>
          </a:ln>
        </p:spPr>
        <p:txBody>
          <a:bodyPr wrap="square" anchor="ctr">
            <a:noAutofit/>
          </a:bodyPr>
          <a:lstStyle>
            <a:lvl1pPr marL="0" indent="0" algn="ctr">
              <a:buNone/>
              <a:defRPr sz="1200" baseline="0">
                <a:latin typeface="Arial" pitchFamily="34" charset="0"/>
                <a:cs typeface="Arial" pitchFamily="34" charset="0"/>
              </a:defRPr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r>
              <a:rPr lang="en-US" altLang="ko-KR" dirty="0"/>
              <a:t>Your Picture Here</a:t>
            </a:r>
            <a:endParaRPr lang="ko-KR" altLang="en-US" dirty="0"/>
          </a:p>
        </p:txBody>
      </p:sp>
      <p:sp>
        <p:nvSpPr>
          <p:cNvPr id="20" name="Picture Placeholder 19">
            <a:extLst>
              <a:ext uri="{FF2B5EF4-FFF2-40B4-BE49-F238E27FC236}">
                <a16:creationId xmlns:a16="http://schemas.microsoft.com/office/drawing/2014/main" id="{9228B4EE-0DCA-498B-BE6D-C126351A4694}"/>
              </a:ext>
            </a:extLst>
          </p:cNvPr>
          <p:cNvSpPr>
            <a:spLocks noGrp="1"/>
          </p:cNvSpPr>
          <p:nvPr userDrawn="1">
            <p:ph type="pic" idx="13" hasCustomPrompt="1"/>
          </p:nvPr>
        </p:nvSpPr>
        <p:spPr>
          <a:xfrm>
            <a:off x="8420748" y="1890533"/>
            <a:ext cx="3100541" cy="3100540"/>
          </a:xfrm>
          <a:custGeom>
            <a:avLst/>
            <a:gdLst>
              <a:gd name="connsiteX0" fmla="*/ 1550270 w 3100541"/>
              <a:gd name="connsiteY0" fmla="*/ 0 h 3100540"/>
              <a:gd name="connsiteX1" fmla="*/ 1677815 w 3100541"/>
              <a:gd name="connsiteY1" fmla="*/ 52831 h 3100540"/>
              <a:gd name="connsiteX2" fmla="*/ 3047710 w 3100541"/>
              <a:gd name="connsiteY2" fmla="*/ 1422726 h 3100540"/>
              <a:gd name="connsiteX3" fmla="*/ 3047710 w 3100541"/>
              <a:gd name="connsiteY3" fmla="*/ 1677816 h 3100540"/>
              <a:gd name="connsiteX4" fmla="*/ 1677817 w 3100541"/>
              <a:gd name="connsiteY4" fmla="*/ 3047710 h 3100540"/>
              <a:gd name="connsiteX5" fmla="*/ 1422727 w 3100541"/>
              <a:gd name="connsiteY5" fmla="*/ 3047710 h 3100540"/>
              <a:gd name="connsiteX6" fmla="*/ 52832 w 3100541"/>
              <a:gd name="connsiteY6" fmla="*/ 1677815 h 3100540"/>
              <a:gd name="connsiteX7" fmla="*/ 52832 w 3100541"/>
              <a:gd name="connsiteY7" fmla="*/ 1422724 h 3100540"/>
              <a:gd name="connsiteX8" fmla="*/ 1422725 w 3100541"/>
              <a:gd name="connsiteY8" fmla="*/ 52831 h 3100540"/>
              <a:gd name="connsiteX9" fmla="*/ 1550270 w 3100541"/>
              <a:gd name="connsiteY9" fmla="*/ 0 h 31005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3100541" h="3100540">
                <a:moveTo>
                  <a:pt x="1550270" y="0"/>
                </a:moveTo>
                <a:cubicBezTo>
                  <a:pt x="1596432" y="0"/>
                  <a:pt x="1642594" y="17610"/>
                  <a:pt x="1677815" y="52831"/>
                </a:cubicBezTo>
                <a:lnTo>
                  <a:pt x="3047710" y="1422726"/>
                </a:lnTo>
                <a:cubicBezTo>
                  <a:pt x="3118152" y="1493167"/>
                  <a:pt x="3118152" y="1607375"/>
                  <a:pt x="3047710" y="1677816"/>
                </a:cubicBezTo>
                <a:lnTo>
                  <a:pt x="1677817" y="3047710"/>
                </a:lnTo>
                <a:cubicBezTo>
                  <a:pt x="1607376" y="3118151"/>
                  <a:pt x="1493168" y="3118151"/>
                  <a:pt x="1422727" y="3047710"/>
                </a:cubicBezTo>
                <a:lnTo>
                  <a:pt x="52832" y="1677815"/>
                </a:lnTo>
                <a:cubicBezTo>
                  <a:pt x="-17610" y="1607373"/>
                  <a:pt x="-17610" y="1493166"/>
                  <a:pt x="52832" y="1422724"/>
                </a:cubicBezTo>
                <a:lnTo>
                  <a:pt x="1422725" y="52831"/>
                </a:lnTo>
                <a:cubicBezTo>
                  <a:pt x="1457946" y="17610"/>
                  <a:pt x="1504108" y="0"/>
                  <a:pt x="1550270" y="0"/>
                </a:cubicBezTo>
                <a:close/>
              </a:path>
            </a:pathLst>
          </a:custGeom>
          <a:solidFill>
            <a:schemeClr val="bg1">
              <a:lumMod val="95000"/>
            </a:schemeClr>
          </a:solidFill>
          <a:ln w="50800">
            <a:noFill/>
          </a:ln>
        </p:spPr>
        <p:txBody>
          <a:bodyPr wrap="square" anchor="ctr">
            <a:noAutofit/>
          </a:bodyPr>
          <a:lstStyle>
            <a:lvl1pPr marL="0" indent="0" algn="ctr">
              <a:buNone/>
              <a:defRPr sz="1200" baseline="0">
                <a:latin typeface="Arial" pitchFamily="34" charset="0"/>
                <a:cs typeface="Arial" pitchFamily="34" charset="0"/>
              </a:defRPr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r>
              <a:rPr lang="en-US" altLang="ko-KR" dirty="0"/>
              <a:t>Your Picture Here</a:t>
            </a:r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564893961"/>
      </p:ext>
    </p:extLst>
  </p:cSld>
  <p:clrMapOvr>
    <a:masterClrMapping/>
  </p:clrMapOvr>
  <p:extLst mod="1">
    <p:ext uri="{DCECCB84-F9BA-43D5-87BE-67443E8EF086}">
      <p15:sldGuideLst xmlns:p15="http://schemas.microsoft.com/office/powerpoint/2012/main">
        <p15:guide id="1" orient="horz" pos="2160" userDrawn="1">
          <p15:clr>
            <a:srgbClr val="FBAE40"/>
          </p15:clr>
        </p15:guide>
        <p15:guide id="2" pos="3840" userDrawn="1">
          <p15:clr>
            <a:srgbClr val="FBAE40"/>
          </p15:clr>
        </p15:guide>
      </p15:sldGuideLst>
    </p:ext>
  </p:extLst>
</p:sldLayout>
</file>

<file path=ppt/slideLayouts/slideLayout1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0_Contents slide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Picture Placeholder 4">
            <a:extLst>
              <a:ext uri="{FF2B5EF4-FFF2-40B4-BE49-F238E27FC236}">
                <a16:creationId xmlns:a16="http://schemas.microsoft.com/office/drawing/2014/main" id="{72FE957E-B654-4424-ACDA-8DED4BC6F6D5}"/>
              </a:ext>
            </a:extLst>
          </p:cNvPr>
          <p:cNvSpPr>
            <a:spLocks noGrp="1"/>
          </p:cNvSpPr>
          <p:nvPr>
            <p:ph type="pic" idx="12" hasCustomPrompt="1"/>
          </p:nvPr>
        </p:nvSpPr>
        <p:spPr>
          <a:xfrm>
            <a:off x="0" y="0"/>
            <a:ext cx="12192000" cy="6858000"/>
          </a:xfrm>
          <a:custGeom>
            <a:avLst/>
            <a:gdLst>
              <a:gd name="connsiteX0" fmla="*/ 0 w 12192000"/>
              <a:gd name="connsiteY0" fmla="*/ 0 h 6858000"/>
              <a:gd name="connsiteX1" fmla="*/ 12192000 w 12192000"/>
              <a:gd name="connsiteY1" fmla="*/ 0 h 6858000"/>
              <a:gd name="connsiteX2" fmla="*/ 12192000 w 12192000"/>
              <a:gd name="connsiteY2" fmla="*/ 733116 h 6858000"/>
              <a:gd name="connsiteX3" fmla="*/ 11907421 w 12192000"/>
              <a:gd name="connsiteY3" fmla="*/ 754971 h 6858000"/>
              <a:gd name="connsiteX4" fmla="*/ 4835485 w 12192000"/>
              <a:gd name="connsiteY4" fmla="*/ 4225159 h 6858000"/>
              <a:gd name="connsiteX5" fmla="*/ 3131054 w 12192000"/>
              <a:gd name="connsiteY5" fmla="*/ 6545165 h 6858000"/>
              <a:gd name="connsiteX6" fmla="*/ 2967653 w 12192000"/>
              <a:gd name="connsiteY6" fmla="*/ 6858000 h 6858000"/>
              <a:gd name="connsiteX7" fmla="*/ 0 w 12192000"/>
              <a:gd name="connsiteY7" fmla="*/ 6858000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2192000" h="6858000">
                <a:moveTo>
                  <a:pt x="0" y="0"/>
                </a:moveTo>
                <a:lnTo>
                  <a:pt x="12192000" y="0"/>
                </a:lnTo>
                <a:lnTo>
                  <a:pt x="12192000" y="733116"/>
                </a:lnTo>
                <a:lnTo>
                  <a:pt x="11907421" y="754971"/>
                </a:lnTo>
                <a:cubicBezTo>
                  <a:pt x="9224455" y="1029960"/>
                  <a:pt x="6712117" y="2253165"/>
                  <a:pt x="4835485" y="4225159"/>
                </a:cubicBezTo>
                <a:cubicBezTo>
                  <a:pt x="4165259" y="4929443"/>
                  <a:pt x="3594441" y="5709981"/>
                  <a:pt x="3131054" y="6545165"/>
                </a:cubicBezTo>
                <a:lnTo>
                  <a:pt x="2967653" y="6858000"/>
                </a:lnTo>
                <a:lnTo>
                  <a:pt x="0" y="6858000"/>
                </a:lnTo>
                <a:close/>
              </a:path>
            </a:pathLst>
          </a:custGeom>
          <a:solidFill>
            <a:schemeClr val="bg1">
              <a:lumMod val="95000"/>
            </a:schemeClr>
          </a:solidFill>
          <a:ln w="50800">
            <a:noFill/>
          </a:ln>
        </p:spPr>
        <p:txBody>
          <a:bodyPr wrap="square" lIns="1737360" tIns="2194560" anchor="t">
            <a:noAutofit/>
          </a:bodyPr>
          <a:lstStyle>
            <a:lvl1pPr marL="0" indent="0" algn="l">
              <a:buNone/>
              <a:defRPr sz="2000" baseline="0">
                <a:latin typeface="Arial" pitchFamily="34" charset="0"/>
                <a:cs typeface="Arial" pitchFamily="34" charset="0"/>
              </a:defRPr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r>
              <a:rPr lang="en-US" altLang="ko-KR" dirty="0"/>
              <a:t>Your Picture Here and Send to Back</a:t>
            </a:r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1399525906"/>
      </p:ext>
    </p:extLst>
  </p:cSld>
  <p:clrMapOvr>
    <a:masterClrMapping/>
  </p:clrMapOvr>
</p:sldLayout>
</file>

<file path=ppt/slideLayouts/slideLayout1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1_Contents slide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2052014937"/>
      </p:ext>
    </p:extLst>
  </p:cSld>
  <p:clrMapOvr>
    <a:masterClrMapping/>
  </p:clrMapOvr>
</p:sldLayout>
</file>

<file path=ppt/slideLayouts/slideLayout1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4_Contents slide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4" name="Picture Placeholder 43">
            <a:extLst>
              <a:ext uri="{FF2B5EF4-FFF2-40B4-BE49-F238E27FC236}">
                <a16:creationId xmlns:a16="http://schemas.microsoft.com/office/drawing/2014/main" id="{892BE04D-7D92-4AC1-9A7B-9F84DF96E9F1}"/>
              </a:ext>
            </a:extLst>
          </p:cNvPr>
          <p:cNvSpPr>
            <a:spLocks noGrp="1"/>
          </p:cNvSpPr>
          <p:nvPr>
            <p:ph type="pic" idx="12" hasCustomPrompt="1"/>
          </p:nvPr>
        </p:nvSpPr>
        <p:spPr>
          <a:xfrm>
            <a:off x="5334000" y="77076"/>
            <a:ext cx="6858000" cy="6780924"/>
          </a:xfrm>
          <a:custGeom>
            <a:avLst/>
            <a:gdLst>
              <a:gd name="connsiteX0" fmla="*/ 4899238 w 6858000"/>
              <a:gd name="connsiteY0" fmla="*/ 480718 h 6780924"/>
              <a:gd name="connsiteX1" fmla="*/ 5079238 w 6858000"/>
              <a:gd name="connsiteY1" fmla="*/ 660719 h 6780924"/>
              <a:gd name="connsiteX2" fmla="*/ 5079238 w 6858000"/>
              <a:gd name="connsiteY2" fmla="*/ 813109 h 6780924"/>
              <a:gd name="connsiteX3" fmla="*/ 4899238 w 6858000"/>
              <a:gd name="connsiteY3" fmla="*/ 993109 h 6780924"/>
              <a:gd name="connsiteX4" fmla="*/ 4719238 w 6858000"/>
              <a:gd name="connsiteY4" fmla="*/ 813109 h 6780924"/>
              <a:gd name="connsiteX5" fmla="*/ 4719238 w 6858000"/>
              <a:gd name="connsiteY5" fmla="*/ 660719 h 6780924"/>
              <a:gd name="connsiteX6" fmla="*/ 4899238 w 6858000"/>
              <a:gd name="connsiteY6" fmla="*/ 480718 h 6780924"/>
              <a:gd name="connsiteX7" fmla="*/ 4172418 w 6858000"/>
              <a:gd name="connsiteY7" fmla="*/ 49104 h 6780924"/>
              <a:gd name="connsiteX8" fmla="*/ 4352418 w 6858000"/>
              <a:gd name="connsiteY8" fmla="*/ 229104 h 6780924"/>
              <a:gd name="connsiteX9" fmla="*/ 4352418 w 6858000"/>
              <a:gd name="connsiteY9" fmla="*/ 958969 h 6780924"/>
              <a:gd name="connsiteX10" fmla="*/ 4355828 w 6858000"/>
              <a:gd name="connsiteY10" fmla="*/ 958280 h 6780924"/>
              <a:gd name="connsiteX11" fmla="*/ 4355828 w 6858000"/>
              <a:gd name="connsiteY11" fmla="*/ 910422 h 6780924"/>
              <a:gd name="connsiteX12" fmla="*/ 4535826 w 6858000"/>
              <a:gd name="connsiteY12" fmla="*/ 730422 h 6780924"/>
              <a:gd name="connsiteX13" fmla="*/ 4715828 w 6858000"/>
              <a:gd name="connsiteY13" fmla="*/ 910422 h 6780924"/>
              <a:gd name="connsiteX14" fmla="*/ 4715828 w 6858000"/>
              <a:gd name="connsiteY14" fmla="*/ 1581340 h 6780924"/>
              <a:gd name="connsiteX15" fmla="*/ 4720198 w 6858000"/>
              <a:gd name="connsiteY15" fmla="*/ 1582222 h 6780924"/>
              <a:gd name="connsiteX16" fmla="*/ 4722896 w 6858000"/>
              <a:gd name="connsiteY16" fmla="*/ 1555465 h 6780924"/>
              <a:gd name="connsiteX17" fmla="*/ 4899238 w 6858000"/>
              <a:gd name="connsiteY17" fmla="*/ 1411741 h 6780924"/>
              <a:gd name="connsiteX18" fmla="*/ 5075580 w 6858000"/>
              <a:gd name="connsiteY18" fmla="*/ 1555465 h 6780924"/>
              <a:gd name="connsiteX19" fmla="*/ 5078522 w 6858000"/>
              <a:gd name="connsiteY19" fmla="*/ 1584654 h 6780924"/>
              <a:gd name="connsiteX20" fmla="*/ 5082646 w 6858000"/>
              <a:gd name="connsiteY20" fmla="*/ 1583821 h 6780924"/>
              <a:gd name="connsiteX21" fmla="*/ 5082646 w 6858000"/>
              <a:gd name="connsiteY21" fmla="*/ 1244357 h 6780924"/>
              <a:gd name="connsiteX22" fmla="*/ 5262646 w 6858000"/>
              <a:gd name="connsiteY22" fmla="*/ 1064357 h 6780924"/>
              <a:gd name="connsiteX23" fmla="*/ 5442646 w 6858000"/>
              <a:gd name="connsiteY23" fmla="*/ 1244357 h 6780924"/>
              <a:gd name="connsiteX24" fmla="*/ 5442646 w 6858000"/>
              <a:gd name="connsiteY24" fmla="*/ 1916269 h 6780924"/>
              <a:gd name="connsiteX25" fmla="*/ 5448480 w 6858000"/>
              <a:gd name="connsiteY25" fmla="*/ 1915093 h 6780924"/>
              <a:gd name="connsiteX26" fmla="*/ 5449714 w 6858000"/>
              <a:gd name="connsiteY26" fmla="*/ 1902847 h 6780924"/>
              <a:gd name="connsiteX27" fmla="*/ 5626056 w 6858000"/>
              <a:gd name="connsiteY27" fmla="*/ 1759123 h 6780924"/>
              <a:gd name="connsiteX28" fmla="*/ 5791912 w 6858000"/>
              <a:gd name="connsiteY28" fmla="*/ 1869059 h 6780924"/>
              <a:gd name="connsiteX29" fmla="*/ 5800744 w 6858000"/>
              <a:gd name="connsiteY29" fmla="*/ 1897511 h 6780924"/>
              <a:gd name="connsiteX30" fmla="*/ 5800744 w 6858000"/>
              <a:gd name="connsiteY30" fmla="*/ 1457324 h 6780924"/>
              <a:gd name="connsiteX31" fmla="*/ 5981718 w 6858000"/>
              <a:gd name="connsiteY31" fmla="*/ 1276349 h 6780924"/>
              <a:gd name="connsiteX32" fmla="*/ 6159016 w 6858000"/>
              <a:gd name="connsiteY32" fmla="*/ 1420851 h 6780924"/>
              <a:gd name="connsiteX33" fmla="*/ 6162690 w 6858000"/>
              <a:gd name="connsiteY33" fmla="*/ 1457285 h 6780924"/>
              <a:gd name="connsiteX34" fmla="*/ 6162690 w 6858000"/>
              <a:gd name="connsiteY34" fmla="*/ 1132146 h 6780924"/>
              <a:gd name="connsiteX35" fmla="*/ 6343664 w 6858000"/>
              <a:gd name="connsiteY35" fmla="*/ 951170 h 6780924"/>
              <a:gd name="connsiteX36" fmla="*/ 6524640 w 6858000"/>
              <a:gd name="connsiteY36" fmla="*/ 1132146 h 6780924"/>
              <a:gd name="connsiteX37" fmla="*/ 6524640 w 6858000"/>
              <a:gd name="connsiteY37" fmla="*/ 1636217 h 6780924"/>
              <a:gd name="connsiteX38" fmla="*/ 6526784 w 6858000"/>
              <a:gd name="connsiteY38" fmla="*/ 1614950 h 6780924"/>
              <a:gd name="connsiteX39" fmla="*/ 6703126 w 6858000"/>
              <a:gd name="connsiteY39" fmla="*/ 1471226 h 6780924"/>
              <a:gd name="connsiteX40" fmla="*/ 6830404 w 6858000"/>
              <a:gd name="connsiteY40" fmla="*/ 1523946 h 6780924"/>
              <a:gd name="connsiteX41" fmla="*/ 6857998 w 6858000"/>
              <a:gd name="connsiteY41" fmla="*/ 1564874 h 6780924"/>
              <a:gd name="connsiteX42" fmla="*/ 6857998 w 6858000"/>
              <a:gd name="connsiteY42" fmla="*/ 4674715 h 6780924"/>
              <a:gd name="connsiteX43" fmla="*/ 6858000 w 6858000"/>
              <a:gd name="connsiteY43" fmla="*/ 4674715 h 6780924"/>
              <a:gd name="connsiteX44" fmla="*/ 6858000 w 6858000"/>
              <a:gd name="connsiteY44" fmla="*/ 4842542 h 6780924"/>
              <a:gd name="connsiteX45" fmla="*/ 6678000 w 6858000"/>
              <a:gd name="connsiteY45" fmla="*/ 5022542 h 6780924"/>
              <a:gd name="connsiteX46" fmla="*/ 6512145 w 6858000"/>
              <a:gd name="connsiteY46" fmla="*/ 4912606 h 6780924"/>
              <a:gd name="connsiteX47" fmla="*/ 6502414 w 6858000"/>
              <a:gd name="connsiteY47" fmla="*/ 4864407 h 6780924"/>
              <a:gd name="connsiteX48" fmla="*/ 6502414 w 6858000"/>
              <a:gd name="connsiteY48" fmla="*/ 5285377 h 6780924"/>
              <a:gd name="connsiteX49" fmla="*/ 6322414 w 6858000"/>
              <a:gd name="connsiteY49" fmla="*/ 5465377 h 6780924"/>
              <a:gd name="connsiteX50" fmla="*/ 6146071 w 6858000"/>
              <a:gd name="connsiteY50" fmla="*/ 5321653 h 6780924"/>
              <a:gd name="connsiteX51" fmla="*/ 6143463 w 6858000"/>
              <a:gd name="connsiteY51" fmla="*/ 5295783 h 6780924"/>
              <a:gd name="connsiteX52" fmla="*/ 6143463 w 6858000"/>
              <a:gd name="connsiteY52" fmla="*/ 6254957 h 6780924"/>
              <a:gd name="connsiteX53" fmla="*/ 5962488 w 6858000"/>
              <a:gd name="connsiteY53" fmla="*/ 6435932 h 6780924"/>
              <a:gd name="connsiteX54" fmla="*/ 5795735 w 6858000"/>
              <a:gd name="connsiteY54" fmla="*/ 6325401 h 6780924"/>
              <a:gd name="connsiteX55" fmla="*/ 5795551 w 6858000"/>
              <a:gd name="connsiteY55" fmla="*/ 6324808 h 6780924"/>
              <a:gd name="connsiteX56" fmla="*/ 5795456 w 6858000"/>
              <a:gd name="connsiteY56" fmla="*/ 6324667 h 6780924"/>
              <a:gd name="connsiteX57" fmla="*/ 5781311 w 6858000"/>
              <a:gd name="connsiteY57" fmla="*/ 6254603 h 6780924"/>
              <a:gd name="connsiteX58" fmla="*/ 5781311 w 6858000"/>
              <a:gd name="connsiteY58" fmla="*/ 6006221 h 6780924"/>
              <a:gd name="connsiteX59" fmla="*/ 5781513 w 6858000"/>
              <a:gd name="connsiteY59" fmla="*/ 6004217 h 6780924"/>
              <a:gd name="connsiteX60" fmla="*/ 5781513 w 6858000"/>
              <a:gd name="connsiteY60" fmla="*/ 5761749 h 6780924"/>
              <a:gd name="connsiteX61" fmla="*/ 5780208 w 6858000"/>
              <a:gd name="connsiteY61" fmla="*/ 5761749 h 6780924"/>
              <a:gd name="connsiteX62" fmla="*/ 5780208 w 6858000"/>
              <a:gd name="connsiteY62" fmla="*/ 5773159 h 6780924"/>
              <a:gd name="connsiteX63" fmla="*/ 5600208 w 6858000"/>
              <a:gd name="connsiteY63" fmla="*/ 5953159 h 6780924"/>
              <a:gd name="connsiteX64" fmla="*/ 5420208 w 6858000"/>
              <a:gd name="connsiteY64" fmla="*/ 5773159 h 6780924"/>
              <a:gd name="connsiteX65" fmla="*/ 5420208 w 6858000"/>
              <a:gd name="connsiteY65" fmla="*/ 5761749 h 6780924"/>
              <a:gd name="connsiteX66" fmla="*/ 5419105 w 6858000"/>
              <a:gd name="connsiteY66" fmla="*/ 5761749 h 6780924"/>
              <a:gd name="connsiteX67" fmla="*/ 5419105 w 6858000"/>
              <a:gd name="connsiteY67" fmla="*/ 6780924 h 6780924"/>
              <a:gd name="connsiteX68" fmla="*/ 5229225 w 6858000"/>
              <a:gd name="connsiteY68" fmla="*/ 6780924 h 6780924"/>
              <a:gd name="connsiteX69" fmla="*/ 5059105 w 6858000"/>
              <a:gd name="connsiteY69" fmla="*/ 6780924 h 6780924"/>
              <a:gd name="connsiteX70" fmla="*/ 5009857 w 6858000"/>
              <a:gd name="connsiteY70" fmla="*/ 6780924 h 6780924"/>
              <a:gd name="connsiteX71" fmla="*/ 4857750 w 6858000"/>
              <a:gd name="connsiteY71" fmla="*/ 6780924 h 6780924"/>
              <a:gd name="connsiteX72" fmla="*/ 4746147 w 6858000"/>
              <a:gd name="connsiteY72" fmla="*/ 6780924 h 6780924"/>
              <a:gd name="connsiteX73" fmla="*/ 4712147 w 6858000"/>
              <a:gd name="connsiteY73" fmla="*/ 6730496 h 6780924"/>
              <a:gd name="connsiteX74" fmla="*/ 4698002 w 6858000"/>
              <a:gd name="connsiteY74" fmla="*/ 6660431 h 6780924"/>
              <a:gd name="connsiteX75" fmla="*/ 4698002 w 6858000"/>
              <a:gd name="connsiteY75" fmla="*/ 5925639 h 6780924"/>
              <a:gd name="connsiteX76" fmla="*/ 4686136 w 6858000"/>
              <a:gd name="connsiteY76" fmla="*/ 5928313 h 6780924"/>
              <a:gd name="connsiteX77" fmla="*/ 4686136 w 6858000"/>
              <a:gd name="connsiteY77" fmla="*/ 6026357 h 6780924"/>
              <a:gd name="connsiteX78" fmla="*/ 4505161 w 6858000"/>
              <a:gd name="connsiteY78" fmla="*/ 6207332 h 6780924"/>
              <a:gd name="connsiteX79" fmla="*/ 4324186 w 6858000"/>
              <a:gd name="connsiteY79" fmla="*/ 6026357 h 6780924"/>
              <a:gd name="connsiteX80" fmla="*/ 4324186 w 6858000"/>
              <a:gd name="connsiteY80" fmla="*/ 6003902 h 6780924"/>
              <a:gd name="connsiteX81" fmla="*/ 4308074 w 6858000"/>
              <a:gd name="connsiteY81" fmla="*/ 6005915 h 6780924"/>
              <a:gd name="connsiteX82" fmla="*/ 4308074 w 6858000"/>
              <a:gd name="connsiteY82" fmla="*/ 6780924 h 6780924"/>
              <a:gd name="connsiteX83" fmla="*/ 3948076 w 6858000"/>
              <a:gd name="connsiteY83" fmla="*/ 6780924 h 6780924"/>
              <a:gd name="connsiteX84" fmla="*/ 3948076 w 6858000"/>
              <a:gd name="connsiteY84" fmla="*/ 6542799 h 6780924"/>
              <a:gd name="connsiteX85" fmla="*/ 3944666 w 6858000"/>
              <a:gd name="connsiteY85" fmla="*/ 6542799 h 6780924"/>
              <a:gd name="connsiteX86" fmla="*/ 3944666 w 6858000"/>
              <a:gd name="connsiteY86" fmla="*/ 6555998 h 6780924"/>
              <a:gd name="connsiteX87" fmla="*/ 3764666 w 6858000"/>
              <a:gd name="connsiteY87" fmla="*/ 6735998 h 6780924"/>
              <a:gd name="connsiteX88" fmla="*/ 3584666 w 6858000"/>
              <a:gd name="connsiteY88" fmla="*/ 6555998 h 6780924"/>
              <a:gd name="connsiteX89" fmla="*/ 3584666 w 6858000"/>
              <a:gd name="connsiteY89" fmla="*/ 6542799 h 6780924"/>
              <a:gd name="connsiteX90" fmla="*/ 3581256 w 6858000"/>
              <a:gd name="connsiteY90" fmla="*/ 6542799 h 6780924"/>
              <a:gd name="connsiteX91" fmla="*/ 3581256 w 6858000"/>
              <a:gd name="connsiteY91" fmla="*/ 6779446 h 6780924"/>
              <a:gd name="connsiteX92" fmla="*/ 3581107 w 6858000"/>
              <a:gd name="connsiteY92" fmla="*/ 6780924 h 6780924"/>
              <a:gd name="connsiteX93" fmla="*/ 3221405 w 6858000"/>
              <a:gd name="connsiteY93" fmla="*/ 6780924 h 6780924"/>
              <a:gd name="connsiteX94" fmla="*/ 3221256 w 6858000"/>
              <a:gd name="connsiteY94" fmla="*/ 6779446 h 6780924"/>
              <a:gd name="connsiteX95" fmla="*/ 3221256 w 6858000"/>
              <a:gd name="connsiteY95" fmla="*/ 6753018 h 6780924"/>
              <a:gd name="connsiteX96" fmla="*/ 3217846 w 6858000"/>
              <a:gd name="connsiteY96" fmla="*/ 6753706 h 6780924"/>
              <a:gd name="connsiteX97" fmla="*/ 3217846 w 6858000"/>
              <a:gd name="connsiteY97" fmla="*/ 6780924 h 6780924"/>
              <a:gd name="connsiteX98" fmla="*/ 2857846 w 6858000"/>
              <a:gd name="connsiteY98" fmla="*/ 6780924 h 6780924"/>
              <a:gd name="connsiteX99" fmla="*/ 2857846 w 6858000"/>
              <a:gd name="connsiteY99" fmla="*/ 6753312 h 6780924"/>
              <a:gd name="connsiteX100" fmla="*/ 2854436 w 6858000"/>
              <a:gd name="connsiteY100" fmla="*/ 6754001 h 6780924"/>
              <a:gd name="connsiteX101" fmla="*/ 2854436 w 6858000"/>
              <a:gd name="connsiteY101" fmla="*/ 6780924 h 6780924"/>
              <a:gd name="connsiteX102" fmla="*/ 2494436 w 6858000"/>
              <a:gd name="connsiteY102" fmla="*/ 6780924 h 6780924"/>
              <a:gd name="connsiteX103" fmla="*/ 2494436 w 6858000"/>
              <a:gd name="connsiteY103" fmla="*/ 6130942 h 6780924"/>
              <a:gd name="connsiteX104" fmla="*/ 2490066 w 6858000"/>
              <a:gd name="connsiteY104" fmla="*/ 6130059 h 6780924"/>
              <a:gd name="connsiteX105" fmla="*/ 2487368 w 6858000"/>
              <a:gd name="connsiteY105" fmla="*/ 6156817 h 6780924"/>
              <a:gd name="connsiteX106" fmla="*/ 2311026 w 6858000"/>
              <a:gd name="connsiteY106" fmla="*/ 6300541 h 6780924"/>
              <a:gd name="connsiteX107" fmla="*/ 2134684 w 6858000"/>
              <a:gd name="connsiteY107" fmla="*/ 6156817 h 6780924"/>
              <a:gd name="connsiteX108" fmla="*/ 2131742 w 6858000"/>
              <a:gd name="connsiteY108" fmla="*/ 6127628 h 6780924"/>
              <a:gd name="connsiteX109" fmla="*/ 2127618 w 6858000"/>
              <a:gd name="connsiteY109" fmla="*/ 6128461 h 6780924"/>
              <a:gd name="connsiteX110" fmla="*/ 2127618 w 6858000"/>
              <a:gd name="connsiteY110" fmla="*/ 6467924 h 6780924"/>
              <a:gd name="connsiteX111" fmla="*/ 1947618 w 6858000"/>
              <a:gd name="connsiteY111" fmla="*/ 6647924 h 6780924"/>
              <a:gd name="connsiteX112" fmla="*/ 1767618 w 6858000"/>
              <a:gd name="connsiteY112" fmla="*/ 6467924 h 6780924"/>
              <a:gd name="connsiteX113" fmla="*/ 1767618 w 6858000"/>
              <a:gd name="connsiteY113" fmla="*/ 5796012 h 6780924"/>
              <a:gd name="connsiteX114" fmla="*/ 1761784 w 6858000"/>
              <a:gd name="connsiteY114" fmla="*/ 5797189 h 6780924"/>
              <a:gd name="connsiteX115" fmla="*/ 1760550 w 6858000"/>
              <a:gd name="connsiteY115" fmla="*/ 5809435 h 6780924"/>
              <a:gd name="connsiteX116" fmla="*/ 1584208 w 6858000"/>
              <a:gd name="connsiteY116" fmla="*/ 5953159 h 6780924"/>
              <a:gd name="connsiteX117" fmla="*/ 1418352 w 6858000"/>
              <a:gd name="connsiteY117" fmla="*/ 5843223 h 6780924"/>
              <a:gd name="connsiteX118" fmla="*/ 1409520 w 6858000"/>
              <a:gd name="connsiteY118" fmla="*/ 5814770 h 6780924"/>
              <a:gd name="connsiteX119" fmla="*/ 1409520 w 6858000"/>
              <a:gd name="connsiteY119" fmla="*/ 6254958 h 6780924"/>
              <a:gd name="connsiteX120" fmla="*/ 1228546 w 6858000"/>
              <a:gd name="connsiteY120" fmla="*/ 6435933 h 6780924"/>
              <a:gd name="connsiteX121" fmla="*/ 1051248 w 6858000"/>
              <a:gd name="connsiteY121" fmla="*/ 6291431 h 6780924"/>
              <a:gd name="connsiteX122" fmla="*/ 1047574 w 6858000"/>
              <a:gd name="connsiteY122" fmla="*/ 6254997 h 6780924"/>
              <a:gd name="connsiteX123" fmla="*/ 1047574 w 6858000"/>
              <a:gd name="connsiteY123" fmla="*/ 6580136 h 6780924"/>
              <a:gd name="connsiteX124" fmla="*/ 866600 w 6858000"/>
              <a:gd name="connsiteY124" fmla="*/ 6761111 h 6780924"/>
              <a:gd name="connsiteX125" fmla="*/ 685625 w 6858000"/>
              <a:gd name="connsiteY125" fmla="*/ 6580136 h 6780924"/>
              <a:gd name="connsiteX126" fmla="*/ 685625 w 6858000"/>
              <a:gd name="connsiteY126" fmla="*/ 6076064 h 6780924"/>
              <a:gd name="connsiteX127" fmla="*/ 683480 w 6858000"/>
              <a:gd name="connsiteY127" fmla="*/ 6097332 h 6780924"/>
              <a:gd name="connsiteX128" fmla="*/ 507138 w 6858000"/>
              <a:gd name="connsiteY128" fmla="*/ 6241056 h 6780924"/>
              <a:gd name="connsiteX129" fmla="*/ 379860 w 6858000"/>
              <a:gd name="connsiteY129" fmla="*/ 6188335 h 6780924"/>
              <a:gd name="connsiteX130" fmla="*/ 352266 w 6858000"/>
              <a:gd name="connsiteY130" fmla="*/ 6147408 h 6780924"/>
              <a:gd name="connsiteX131" fmla="*/ 352266 w 6858000"/>
              <a:gd name="connsiteY131" fmla="*/ 6050281 h 6780924"/>
              <a:gd name="connsiteX132" fmla="*/ 352264 w 6858000"/>
              <a:gd name="connsiteY132" fmla="*/ 6050271 h 6780924"/>
              <a:gd name="connsiteX133" fmla="*/ 352264 w 6858000"/>
              <a:gd name="connsiteY133" fmla="*/ 5788251 h 6780924"/>
              <a:gd name="connsiteX134" fmla="*/ 344945 w 6858000"/>
              <a:gd name="connsiteY134" fmla="*/ 5824500 h 6780924"/>
              <a:gd name="connsiteX135" fmla="*/ 179091 w 6858000"/>
              <a:gd name="connsiteY135" fmla="*/ 5934436 h 6780924"/>
              <a:gd name="connsiteX136" fmla="*/ 2748 w 6858000"/>
              <a:gd name="connsiteY136" fmla="*/ 5790712 h 6780924"/>
              <a:gd name="connsiteX137" fmla="*/ 0 w 6858000"/>
              <a:gd name="connsiteY137" fmla="*/ 5763453 h 6780924"/>
              <a:gd name="connsiteX138" fmla="*/ 0 w 6858000"/>
              <a:gd name="connsiteY138" fmla="*/ 3970142 h 6780924"/>
              <a:gd name="connsiteX139" fmla="*/ 2748 w 6858000"/>
              <a:gd name="connsiteY139" fmla="*/ 3942883 h 6780924"/>
              <a:gd name="connsiteX140" fmla="*/ 179091 w 6858000"/>
              <a:gd name="connsiteY140" fmla="*/ 3799159 h 6780924"/>
              <a:gd name="connsiteX141" fmla="*/ 344945 w 6858000"/>
              <a:gd name="connsiteY141" fmla="*/ 3909095 h 6780924"/>
              <a:gd name="connsiteX142" fmla="*/ 352264 w 6858000"/>
              <a:gd name="connsiteY142" fmla="*/ 3945346 h 6780924"/>
              <a:gd name="connsiteX143" fmla="*/ 352264 w 6858000"/>
              <a:gd name="connsiteY143" fmla="*/ 2869739 h 6780924"/>
              <a:gd name="connsiteX144" fmla="*/ 532264 w 6858000"/>
              <a:gd name="connsiteY144" fmla="*/ 2689739 h 6780924"/>
              <a:gd name="connsiteX145" fmla="*/ 698119 w 6858000"/>
              <a:gd name="connsiteY145" fmla="*/ 2799676 h 6780924"/>
              <a:gd name="connsiteX146" fmla="*/ 707850 w 6858000"/>
              <a:gd name="connsiteY146" fmla="*/ 2847874 h 6780924"/>
              <a:gd name="connsiteX147" fmla="*/ 707850 w 6858000"/>
              <a:gd name="connsiteY147" fmla="*/ 2426905 h 6780924"/>
              <a:gd name="connsiteX148" fmla="*/ 887850 w 6858000"/>
              <a:gd name="connsiteY148" fmla="*/ 2246904 h 6780924"/>
              <a:gd name="connsiteX149" fmla="*/ 1064193 w 6858000"/>
              <a:gd name="connsiteY149" fmla="*/ 2390628 h 6780924"/>
              <a:gd name="connsiteX150" fmla="*/ 1066801 w 6858000"/>
              <a:gd name="connsiteY150" fmla="*/ 2416498 h 6780924"/>
              <a:gd name="connsiteX151" fmla="*/ 1066801 w 6858000"/>
              <a:gd name="connsiteY151" fmla="*/ 1457325 h 6780924"/>
              <a:gd name="connsiteX152" fmla="*/ 1247776 w 6858000"/>
              <a:gd name="connsiteY152" fmla="*/ 1276350 h 6780924"/>
              <a:gd name="connsiteX153" fmla="*/ 1414529 w 6858000"/>
              <a:gd name="connsiteY153" fmla="*/ 1386880 h 6780924"/>
              <a:gd name="connsiteX154" fmla="*/ 1414713 w 6858000"/>
              <a:gd name="connsiteY154" fmla="*/ 1387474 h 6780924"/>
              <a:gd name="connsiteX155" fmla="*/ 1414808 w 6858000"/>
              <a:gd name="connsiteY155" fmla="*/ 1387615 h 6780924"/>
              <a:gd name="connsiteX156" fmla="*/ 1428953 w 6858000"/>
              <a:gd name="connsiteY156" fmla="*/ 1457678 h 6780924"/>
              <a:gd name="connsiteX157" fmla="*/ 1428953 w 6858000"/>
              <a:gd name="connsiteY157" fmla="*/ 1706061 h 6780924"/>
              <a:gd name="connsiteX158" fmla="*/ 1428751 w 6858000"/>
              <a:gd name="connsiteY158" fmla="*/ 1708065 h 6780924"/>
              <a:gd name="connsiteX159" fmla="*/ 1428751 w 6858000"/>
              <a:gd name="connsiteY159" fmla="*/ 2186419 h 6780924"/>
              <a:gd name="connsiteX160" fmla="*/ 1428953 w 6858000"/>
              <a:gd name="connsiteY160" fmla="*/ 2188423 h 6780924"/>
              <a:gd name="connsiteX161" fmla="*/ 1428953 w 6858000"/>
              <a:gd name="connsiteY161" fmla="*/ 2344473 h 6780924"/>
              <a:gd name="connsiteX162" fmla="*/ 1430056 w 6858000"/>
              <a:gd name="connsiteY162" fmla="*/ 2343631 h 6780924"/>
              <a:gd name="connsiteX163" fmla="*/ 1430056 w 6858000"/>
              <a:gd name="connsiteY163" fmla="*/ 1939123 h 6780924"/>
              <a:gd name="connsiteX164" fmla="*/ 1610056 w 6858000"/>
              <a:gd name="connsiteY164" fmla="*/ 1759123 h 6780924"/>
              <a:gd name="connsiteX165" fmla="*/ 1790056 w 6858000"/>
              <a:gd name="connsiteY165" fmla="*/ 1939123 h 6780924"/>
              <a:gd name="connsiteX166" fmla="*/ 1790056 w 6858000"/>
              <a:gd name="connsiteY166" fmla="*/ 2094491 h 6780924"/>
              <a:gd name="connsiteX167" fmla="*/ 1791159 w 6858000"/>
              <a:gd name="connsiteY167" fmla="*/ 2093833 h 6780924"/>
              <a:gd name="connsiteX168" fmla="*/ 1791159 w 6858000"/>
              <a:gd name="connsiteY168" fmla="*/ 452552 h 6780924"/>
              <a:gd name="connsiteX169" fmla="*/ 1971159 w 6858000"/>
              <a:gd name="connsiteY169" fmla="*/ 272552 h 6780924"/>
              <a:gd name="connsiteX170" fmla="*/ 2151159 w 6858000"/>
              <a:gd name="connsiteY170" fmla="*/ 452552 h 6780924"/>
              <a:gd name="connsiteX171" fmla="*/ 2151159 w 6858000"/>
              <a:gd name="connsiteY171" fmla="*/ 1123074 h 6780924"/>
              <a:gd name="connsiteX172" fmla="*/ 2152262 w 6858000"/>
              <a:gd name="connsiteY172" fmla="*/ 1123074 h 6780924"/>
              <a:gd name="connsiteX173" fmla="*/ 2152262 w 6858000"/>
              <a:gd name="connsiteY173" fmla="*/ 1051851 h 6780924"/>
              <a:gd name="connsiteX174" fmla="*/ 2332262 w 6858000"/>
              <a:gd name="connsiteY174" fmla="*/ 871849 h 6780924"/>
              <a:gd name="connsiteX175" fmla="*/ 2512262 w 6858000"/>
              <a:gd name="connsiteY175" fmla="*/ 1051851 h 6780924"/>
              <a:gd name="connsiteX176" fmla="*/ 2512262 w 6858000"/>
              <a:gd name="connsiteY176" fmla="*/ 1786643 h 6780924"/>
              <a:gd name="connsiteX177" fmla="*/ 2524128 w 6858000"/>
              <a:gd name="connsiteY177" fmla="*/ 1783969 h 6780924"/>
              <a:gd name="connsiteX178" fmla="*/ 2524128 w 6858000"/>
              <a:gd name="connsiteY178" fmla="*/ 1685924 h 6780924"/>
              <a:gd name="connsiteX179" fmla="*/ 2705103 w 6858000"/>
              <a:gd name="connsiteY179" fmla="*/ 1504950 h 6780924"/>
              <a:gd name="connsiteX180" fmla="*/ 2886078 w 6858000"/>
              <a:gd name="connsiteY180" fmla="*/ 1685924 h 6780924"/>
              <a:gd name="connsiteX181" fmla="*/ 2886078 w 6858000"/>
              <a:gd name="connsiteY181" fmla="*/ 1708380 h 6780924"/>
              <a:gd name="connsiteX182" fmla="*/ 2902190 w 6858000"/>
              <a:gd name="connsiteY182" fmla="*/ 1706366 h 6780924"/>
              <a:gd name="connsiteX183" fmla="*/ 2902190 w 6858000"/>
              <a:gd name="connsiteY183" fmla="*/ 788060 h 6780924"/>
              <a:gd name="connsiteX184" fmla="*/ 3082188 w 6858000"/>
              <a:gd name="connsiteY184" fmla="*/ 608060 h 6780924"/>
              <a:gd name="connsiteX185" fmla="*/ 3262188 w 6858000"/>
              <a:gd name="connsiteY185" fmla="*/ 788060 h 6780924"/>
              <a:gd name="connsiteX186" fmla="*/ 3262188 w 6858000"/>
              <a:gd name="connsiteY186" fmla="*/ 1123074 h 6780924"/>
              <a:gd name="connsiteX187" fmla="*/ 3272303 w 6858000"/>
              <a:gd name="connsiteY187" fmla="*/ 1123074 h 6780924"/>
              <a:gd name="connsiteX188" fmla="*/ 3279744 w 6858000"/>
              <a:gd name="connsiteY188" fmla="*/ 1086219 h 6780924"/>
              <a:gd name="connsiteX189" fmla="*/ 3445598 w 6858000"/>
              <a:gd name="connsiteY189" fmla="*/ 976284 h 6780924"/>
              <a:gd name="connsiteX190" fmla="*/ 3611453 w 6858000"/>
              <a:gd name="connsiteY190" fmla="*/ 1086219 h 6780924"/>
              <a:gd name="connsiteX191" fmla="*/ 3618893 w 6858000"/>
              <a:gd name="connsiteY191" fmla="*/ 1123074 h 6780924"/>
              <a:gd name="connsiteX192" fmla="*/ 3629008 w 6858000"/>
              <a:gd name="connsiteY192" fmla="*/ 1123074 h 6780924"/>
              <a:gd name="connsiteX193" fmla="*/ 3629008 w 6858000"/>
              <a:gd name="connsiteY193" fmla="*/ 932835 h 6780924"/>
              <a:gd name="connsiteX194" fmla="*/ 3809008 w 6858000"/>
              <a:gd name="connsiteY194" fmla="*/ 752835 h 6780924"/>
              <a:gd name="connsiteX195" fmla="*/ 3989008 w 6858000"/>
              <a:gd name="connsiteY195" fmla="*/ 932835 h 6780924"/>
              <a:gd name="connsiteX196" fmla="*/ 3989008 w 6858000"/>
              <a:gd name="connsiteY196" fmla="*/ 959263 h 6780924"/>
              <a:gd name="connsiteX197" fmla="*/ 3992418 w 6858000"/>
              <a:gd name="connsiteY197" fmla="*/ 958575 h 6780924"/>
              <a:gd name="connsiteX198" fmla="*/ 3992418 w 6858000"/>
              <a:gd name="connsiteY198" fmla="*/ 229104 h 6780924"/>
              <a:gd name="connsiteX199" fmla="*/ 4172418 w 6858000"/>
              <a:gd name="connsiteY199" fmla="*/ 49104 h 6780924"/>
              <a:gd name="connsiteX200" fmla="*/ 3082188 w 6858000"/>
              <a:gd name="connsiteY200" fmla="*/ 0 h 6780924"/>
              <a:gd name="connsiteX201" fmla="*/ 3262188 w 6858000"/>
              <a:gd name="connsiteY201" fmla="*/ 180000 h 6780924"/>
              <a:gd name="connsiteX202" fmla="*/ 3262188 w 6858000"/>
              <a:gd name="connsiteY202" fmla="*/ 332390 h 6780924"/>
              <a:gd name="connsiteX203" fmla="*/ 3082188 w 6858000"/>
              <a:gd name="connsiteY203" fmla="*/ 512390 h 6780924"/>
              <a:gd name="connsiteX204" fmla="*/ 2902190 w 6858000"/>
              <a:gd name="connsiteY204" fmla="*/ 332390 h 6780924"/>
              <a:gd name="connsiteX205" fmla="*/ 2902190 w 6858000"/>
              <a:gd name="connsiteY205" fmla="*/ 180000 h 6780924"/>
              <a:gd name="connsiteX206" fmla="*/ 3082188 w 6858000"/>
              <a:gd name="connsiteY206" fmla="*/ 0 h 678092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</a:cxnLst>
            <a:rect l="l" t="t" r="r" b="b"/>
            <a:pathLst>
              <a:path w="6858000" h="6780924">
                <a:moveTo>
                  <a:pt x="4899238" y="480718"/>
                </a:moveTo>
                <a:cubicBezTo>
                  <a:pt x="4998650" y="480718"/>
                  <a:pt x="5079238" y="561307"/>
                  <a:pt x="5079238" y="660719"/>
                </a:cubicBezTo>
                <a:lnTo>
                  <a:pt x="5079238" y="813109"/>
                </a:lnTo>
                <a:cubicBezTo>
                  <a:pt x="5079238" y="912519"/>
                  <a:pt x="4998650" y="993109"/>
                  <a:pt x="4899238" y="993109"/>
                </a:cubicBezTo>
                <a:cubicBezTo>
                  <a:pt x="4799828" y="993109"/>
                  <a:pt x="4719238" y="912519"/>
                  <a:pt x="4719238" y="813109"/>
                </a:cubicBezTo>
                <a:lnTo>
                  <a:pt x="4719238" y="660719"/>
                </a:lnTo>
                <a:cubicBezTo>
                  <a:pt x="4719238" y="561307"/>
                  <a:pt x="4799828" y="480718"/>
                  <a:pt x="4899238" y="480718"/>
                </a:cubicBezTo>
                <a:close/>
                <a:moveTo>
                  <a:pt x="4172418" y="49104"/>
                </a:moveTo>
                <a:cubicBezTo>
                  <a:pt x="4271828" y="49104"/>
                  <a:pt x="4352418" y="129694"/>
                  <a:pt x="4352418" y="229104"/>
                </a:cubicBezTo>
                <a:lnTo>
                  <a:pt x="4352418" y="958969"/>
                </a:lnTo>
                <a:lnTo>
                  <a:pt x="4355828" y="958280"/>
                </a:lnTo>
                <a:lnTo>
                  <a:pt x="4355828" y="910422"/>
                </a:lnTo>
                <a:cubicBezTo>
                  <a:pt x="4355828" y="811012"/>
                  <a:pt x="4436416" y="730422"/>
                  <a:pt x="4535826" y="730422"/>
                </a:cubicBezTo>
                <a:cubicBezTo>
                  <a:pt x="4635238" y="730422"/>
                  <a:pt x="4715828" y="811012"/>
                  <a:pt x="4715828" y="910422"/>
                </a:cubicBezTo>
                <a:lnTo>
                  <a:pt x="4715828" y="1581340"/>
                </a:lnTo>
                <a:lnTo>
                  <a:pt x="4720198" y="1582222"/>
                </a:lnTo>
                <a:lnTo>
                  <a:pt x="4722896" y="1555465"/>
                </a:lnTo>
                <a:cubicBezTo>
                  <a:pt x="4739680" y="1473443"/>
                  <a:pt x="4812252" y="1411741"/>
                  <a:pt x="4899238" y="1411741"/>
                </a:cubicBezTo>
                <a:cubicBezTo>
                  <a:pt x="4986222" y="1411741"/>
                  <a:pt x="5058796" y="1473443"/>
                  <a:pt x="5075580" y="1555465"/>
                </a:cubicBezTo>
                <a:lnTo>
                  <a:pt x="5078522" y="1584654"/>
                </a:lnTo>
                <a:lnTo>
                  <a:pt x="5082646" y="1583821"/>
                </a:lnTo>
                <a:lnTo>
                  <a:pt x="5082646" y="1244357"/>
                </a:lnTo>
                <a:cubicBezTo>
                  <a:pt x="5082646" y="1144948"/>
                  <a:pt x="5163236" y="1064357"/>
                  <a:pt x="5262646" y="1064357"/>
                </a:cubicBezTo>
                <a:cubicBezTo>
                  <a:pt x="5362058" y="1064357"/>
                  <a:pt x="5442646" y="1144948"/>
                  <a:pt x="5442646" y="1244357"/>
                </a:cubicBezTo>
                <a:lnTo>
                  <a:pt x="5442646" y="1916269"/>
                </a:lnTo>
                <a:lnTo>
                  <a:pt x="5448480" y="1915093"/>
                </a:lnTo>
                <a:lnTo>
                  <a:pt x="5449714" y="1902847"/>
                </a:lnTo>
                <a:cubicBezTo>
                  <a:pt x="5466498" y="1820824"/>
                  <a:pt x="5539072" y="1759123"/>
                  <a:pt x="5626056" y="1759123"/>
                </a:cubicBezTo>
                <a:cubicBezTo>
                  <a:pt x="5700616" y="1759123"/>
                  <a:pt x="5764586" y="1804454"/>
                  <a:pt x="5791912" y="1869059"/>
                </a:cubicBezTo>
                <a:lnTo>
                  <a:pt x="5800744" y="1897511"/>
                </a:lnTo>
                <a:lnTo>
                  <a:pt x="5800744" y="1457324"/>
                </a:lnTo>
                <a:cubicBezTo>
                  <a:pt x="5800744" y="1357374"/>
                  <a:pt x="5881768" y="1276349"/>
                  <a:pt x="5981718" y="1276349"/>
                </a:cubicBezTo>
                <a:cubicBezTo>
                  <a:pt x="6069174" y="1276349"/>
                  <a:pt x="6142142" y="1338383"/>
                  <a:pt x="6159016" y="1420851"/>
                </a:cubicBezTo>
                <a:lnTo>
                  <a:pt x="6162690" y="1457285"/>
                </a:lnTo>
                <a:lnTo>
                  <a:pt x="6162690" y="1132146"/>
                </a:lnTo>
                <a:cubicBezTo>
                  <a:pt x="6162690" y="1032196"/>
                  <a:pt x="6243714" y="951170"/>
                  <a:pt x="6343664" y="951170"/>
                </a:cubicBezTo>
                <a:cubicBezTo>
                  <a:pt x="6443614" y="951170"/>
                  <a:pt x="6524640" y="1032196"/>
                  <a:pt x="6524640" y="1132146"/>
                </a:cubicBezTo>
                <a:lnTo>
                  <a:pt x="6524640" y="1636217"/>
                </a:lnTo>
                <a:lnTo>
                  <a:pt x="6526784" y="1614950"/>
                </a:lnTo>
                <a:cubicBezTo>
                  <a:pt x="6543568" y="1532926"/>
                  <a:pt x="6616142" y="1471226"/>
                  <a:pt x="6703126" y="1471226"/>
                </a:cubicBezTo>
                <a:cubicBezTo>
                  <a:pt x="6752830" y="1471226"/>
                  <a:pt x="6797830" y="1491374"/>
                  <a:pt x="6830404" y="1523946"/>
                </a:cubicBezTo>
                <a:lnTo>
                  <a:pt x="6857998" y="1564874"/>
                </a:lnTo>
                <a:lnTo>
                  <a:pt x="6857998" y="4674715"/>
                </a:lnTo>
                <a:lnTo>
                  <a:pt x="6858000" y="4674715"/>
                </a:lnTo>
                <a:lnTo>
                  <a:pt x="6858000" y="4842542"/>
                </a:lnTo>
                <a:cubicBezTo>
                  <a:pt x="6858000" y="4941953"/>
                  <a:pt x="6777411" y="5022542"/>
                  <a:pt x="6678000" y="5022542"/>
                </a:cubicBezTo>
                <a:cubicBezTo>
                  <a:pt x="6603442" y="5022542"/>
                  <a:pt x="6539471" y="4977210"/>
                  <a:pt x="6512145" y="4912606"/>
                </a:cubicBezTo>
                <a:lnTo>
                  <a:pt x="6502414" y="4864407"/>
                </a:lnTo>
                <a:lnTo>
                  <a:pt x="6502414" y="5285377"/>
                </a:lnTo>
                <a:cubicBezTo>
                  <a:pt x="6502414" y="5384788"/>
                  <a:pt x="6421825" y="5465377"/>
                  <a:pt x="6322414" y="5465377"/>
                </a:cubicBezTo>
                <a:cubicBezTo>
                  <a:pt x="6235430" y="5465377"/>
                  <a:pt x="6162855" y="5403676"/>
                  <a:pt x="6146071" y="5321653"/>
                </a:cubicBezTo>
                <a:lnTo>
                  <a:pt x="6143463" y="5295783"/>
                </a:lnTo>
                <a:lnTo>
                  <a:pt x="6143463" y="6254957"/>
                </a:lnTo>
                <a:cubicBezTo>
                  <a:pt x="6143463" y="6354907"/>
                  <a:pt x="6062438" y="6435932"/>
                  <a:pt x="5962488" y="6435932"/>
                </a:cubicBezTo>
                <a:cubicBezTo>
                  <a:pt x="5887526" y="6435932"/>
                  <a:pt x="5823208" y="6390355"/>
                  <a:pt x="5795735" y="6325401"/>
                </a:cubicBezTo>
                <a:lnTo>
                  <a:pt x="5795551" y="6324808"/>
                </a:lnTo>
                <a:lnTo>
                  <a:pt x="5795456" y="6324667"/>
                </a:lnTo>
                <a:cubicBezTo>
                  <a:pt x="5786348" y="6303133"/>
                  <a:pt x="5781311" y="6279456"/>
                  <a:pt x="5781311" y="6254603"/>
                </a:cubicBezTo>
                <a:lnTo>
                  <a:pt x="5781311" y="6006221"/>
                </a:lnTo>
                <a:lnTo>
                  <a:pt x="5781513" y="6004217"/>
                </a:lnTo>
                <a:lnTo>
                  <a:pt x="5781513" y="5761749"/>
                </a:lnTo>
                <a:lnTo>
                  <a:pt x="5780208" y="5761749"/>
                </a:lnTo>
                <a:lnTo>
                  <a:pt x="5780208" y="5773159"/>
                </a:lnTo>
                <a:cubicBezTo>
                  <a:pt x="5780208" y="5872570"/>
                  <a:pt x="5699619" y="5953159"/>
                  <a:pt x="5600208" y="5953159"/>
                </a:cubicBezTo>
                <a:cubicBezTo>
                  <a:pt x="5500797" y="5953159"/>
                  <a:pt x="5420208" y="5872570"/>
                  <a:pt x="5420208" y="5773159"/>
                </a:cubicBezTo>
                <a:lnTo>
                  <a:pt x="5420208" y="5761749"/>
                </a:lnTo>
                <a:lnTo>
                  <a:pt x="5419105" y="5761749"/>
                </a:lnTo>
                <a:lnTo>
                  <a:pt x="5419105" y="6780924"/>
                </a:lnTo>
                <a:lnTo>
                  <a:pt x="5229225" y="6780924"/>
                </a:lnTo>
                <a:lnTo>
                  <a:pt x="5059105" y="6780924"/>
                </a:lnTo>
                <a:lnTo>
                  <a:pt x="5009857" y="6780924"/>
                </a:lnTo>
                <a:lnTo>
                  <a:pt x="4857750" y="6780924"/>
                </a:lnTo>
                <a:lnTo>
                  <a:pt x="4746147" y="6780924"/>
                </a:lnTo>
                <a:lnTo>
                  <a:pt x="4712147" y="6730496"/>
                </a:lnTo>
                <a:cubicBezTo>
                  <a:pt x="4703039" y="6708961"/>
                  <a:pt x="4698002" y="6685284"/>
                  <a:pt x="4698002" y="6660431"/>
                </a:cubicBezTo>
                <a:lnTo>
                  <a:pt x="4698002" y="5925639"/>
                </a:lnTo>
                <a:lnTo>
                  <a:pt x="4686136" y="5928313"/>
                </a:lnTo>
                <a:lnTo>
                  <a:pt x="4686136" y="6026357"/>
                </a:lnTo>
                <a:cubicBezTo>
                  <a:pt x="4686136" y="6126307"/>
                  <a:pt x="4605111" y="6207332"/>
                  <a:pt x="4505161" y="6207332"/>
                </a:cubicBezTo>
                <a:cubicBezTo>
                  <a:pt x="4405211" y="6207332"/>
                  <a:pt x="4324186" y="6126307"/>
                  <a:pt x="4324186" y="6026357"/>
                </a:cubicBezTo>
                <a:lnTo>
                  <a:pt x="4324186" y="6003902"/>
                </a:lnTo>
                <a:lnTo>
                  <a:pt x="4308074" y="6005915"/>
                </a:lnTo>
                <a:lnTo>
                  <a:pt x="4308074" y="6780924"/>
                </a:lnTo>
                <a:lnTo>
                  <a:pt x="3948076" y="6780924"/>
                </a:lnTo>
                <a:lnTo>
                  <a:pt x="3948076" y="6542799"/>
                </a:lnTo>
                <a:lnTo>
                  <a:pt x="3944666" y="6542799"/>
                </a:lnTo>
                <a:lnTo>
                  <a:pt x="3944666" y="6555998"/>
                </a:lnTo>
                <a:cubicBezTo>
                  <a:pt x="3944666" y="6655409"/>
                  <a:pt x="3864076" y="6735998"/>
                  <a:pt x="3764666" y="6735998"/>
                </a:cubicBezTo>
                <a:cubicBezTo>
                  <a:pt x="3665254" y="6735998"/>
                  <a:pt x="3584666" y="6655409"/>
                  <a:pt x="3584666" y="6555998"/>
                </a:cubicBezTo>
                <a:lnTo>
                  <a:pt x="3584666" y="6542799"/>
                </a:lnTo>
                <a:lnTo>
                  <a:pt x="3581256" y="6542799"/>
                </a:lnTo>
                <a:lnTo>
                  <a:pt x="3581256" y="6779446"/>
                </a:lnTo>
                <a:lnTo>
                  <a:pt x="3581107" y="6780924"/>
                </a:lnTo>
                <a:lnTo>
                  <a:pt x="3221405" y="6780924"/>
                </a:lnTo>
                <a:lnTo>
                  <a:pt x="3221256" y="6779446"/>
                </a:lnTo>
                <a:lnTo>
                  <a:pt x="3221256" y="6753018"/>
                </a:lnTo>
                <a:lnTo>
                  <a:pt x="3217846" y="6753706"/>
                </a:lnTo>
                <a:lnTo>
                  <a:pt x="3217846" y="6780924"/>
                </a:lnTo>
                <a:lnTo>
                  <a:pt x="2857846" y="6780924"/>
                </a:lnTo>
                <a:lnTo>
                  <a:pt x="2857846" y="6753312"/>
                </a:lnTo>
                <a:lnTo>
                  <a:pt x="2854436" y="6754001"/>
                </a:lnTo>
                <a:lnTo>
                  <a:pt x="2854436" y="6780924"/>
                </a:lnTo>
                <a:lnTo>
                  <a:pt x="2494436" y="6780924"/>
                </a:lnTo>
                <a:lnTo>
                  <a:pt x="2494436" y="6130942"/>
                </a:lnTo>
                <a:lnTo>
                  <a:pt x="2490066" y="6130059"/>
                </a:lnTo>
                <a:lnTo>
                  <a:pt x="2487368" y="6156817"/>
                </a:lnTo>
                <a:cubicBezTo>
                  <a:pt x="2470584" y="6238839"/>
                  <a:pt x="2398012" y="6300541"/>
                  <a:pt x="2311026" y="6300541"/>
                </a:cubicBezTo>
                <a:cubicBezTo>
                  <a:pt x="2224043" y="6300541"/>
                  <a:pt x="2151468" y="6238839"/>
                  <a:pt x="2134684" y="6156817"/>
                </a:cubicBezTo>
                <a:lnTo>
                  <a:pt x="2131742" y="6127628"/>
                </a:lnTo>
                <a:lnTo>
                  <a:pt x="2127618" y="6128461"/>
                </a:lnTo>
                <a:lnTo>
                  <a:pt x="2127618" y="6467924"/>
                </a:lnTo>
                <a:cubicBezTo>
                  <a:pt x="2127618" y="6567334"/>
                  <a:pt x="2047028" y="6647924"/>
                  <a:pt x="1947618" y="6647924"/>
                </a:cubicBezTo>
                <a:cubicBezTo>
                  <a:pt x="1848206" y="6647924"/>
                  <a:pt x="1767618" y="6567334"/>
                  <a:pt x="1767618" y="6467924"/>
                </a:cubicBezTo>
                <a:lnTo>
                  <a:pt x="1767618" y="5796012"/>
                </a:lnTo>
                <a:lnTo>
                  <a:pt x="1761784" y="5797189"/>
                </a:lnTo>
                <a:lnTo>
                  <a:pt x="1760550" y="5809435"/>
                </a:lnTo>
                <a:cubicBezTo>
                  <a:pt x="1743766" y="5891458"/>
                  <a:pt x="1671192" y="5953159"/>
                  <a:pt x="1584208" y="5953159"/>
                </a:cubicBezTo>
                <a:cubicBezTo>
                  <a:pt x="1509649" y="5953159"/>
                  <a:pt x="1445678" y="5907827"/>
                  <a:pt x="1418352" y="5843223"/>
                </a:cubicBezTo>
                <a:lnTo>
                  <a:pt x="1409520" y="5814770"/>
                </a:lnTo>
                <a:lnTo>
                  <a:pt x="1409520" y="6254958"/>
                </a:lnTo>
                <a:cubicBezTo>
                  <a:pt x="1409520" y="6354908"/>
                  <a:pt x="1328496" y="6435933"/>
                  <a:pt x="1228546" y="6435933"/>
                </a:cubicBezTo>
                <a:cubicBezTo>
                  <a:pt x="1141090" y="6435933"/>
                  <a:pt x="1068122" y="6373898"/>
                  <a:pt x="1051248" y="6291431"/>
                </a:cubicBezTo>
                <a:lnTo>
                  <a:pt x="1047574" y="6254997"/>
                </a:lnTo>
                <a:lnTo>
                  <a:pt x="1047574" y="6580136"/>
                </a:lnTo>
                <a:cubicBezTo>
                  <a:pt x="1047574" y="6680086"/>
                  <a:pt x="966550" y="6761111"/>
                  <a:pt x="866600" y="6761111"/>
                </a:cubicBezTo>
                <a:cubicBezTo>
                  <a:pt x="766650" y="6761111"/>
                  <a:pt x="685625" y="6680086"/>
                  <a:pt x="685625" y="6580136"/>
                </a:cubicBezTo>
                <a:lnTo>
                  <a:pt x="685625" y="6076064"/>
                </a:lnTo>
                <a:lnTo>
                  <a:pt x="683480" y="6097332"/>
                </a:lnTo>
                <a:cubicBezTo>
                  <a:pt x="666696" y="6179355"/>
                  <a:pt x="594123" y="6241056"/>
                  <a:pt x="507138" y="6241056"/>
                </a:cubicBezTo>
                <a:cubicBezTo>
                  <a:pt x="457434" y="6241056"/>
                  <a:pt x="412434" y="6220908"/>
                  <a:pt x="379860" y="6188335"/>
                </a:cubicBezTo>
                <a:lnTo>
                  <a:pt x="352266" y="6147408"/>
                </a:lnTo>
                <a:lnTo>
                  <a:pt x="352266" y="6050281"/>
                </a:lnTo>
                <a:lnTo>
                  <a:pt x="352264" y="6050271"/>
                </a:lnTo>
                <a:lnTo>
                  <a:pt x="352264" y="5788251"/>
                </a:lnTo>
                <a:lnTo>
                  <a:pt x="344945" y="5824500"/>
                </a:lnTo>
                <a:cubicBezTo>
                  <a:pt x="317620" y="5889105"/>
                  <a:pt x="253649" y="5934436"/>
                  <a:pt x="179091" y="5934436"/>
                </a:cubicBezTo>
                <a:cubicBezTo>
                  <a:pt x="92106" y="5934436"/>
                  <a:pt x="19532" y="5872735"/>
                  <a:pt x="2748" y="5790712"/>
                </a:cubicBezTo>
                <a:lnTo>
                  <a:pt x="0" y="5763453"/>
                </a:lnTo>
                <a:lnTo>
                  <a:pt x="0" y="3970142"/>
                </a:lnTo>
                <a:lnTo>
                  <a:pt x="2748" y="3942883"/>
                </a:lnTo>
                <a:cubicBezTo>
                  <a:pt x="19532" y="3860860"/>
                  <a:pt x="92106" y="3799159"/>
                  <a:pt x="179091" y="3799159"/>
                </a:cubicBezTo>
                <a:cubicBezTo>
                  <a:pt x="253649" y="3799159"/>
                  <a:pt x="317620" y="3844491"/>
                  <a:pt x="344945" y="3909095"/>
                </a:cubicBezTo>
                <a:lnTo>
                  <a:pt x="352264" y="3945346"/>
                </a:lnTo>
                <a:lnTo>
                  <a:pt x="352264" y="2869739"/>
                </a:lnTo>
                <a:cubicBezTo>
                  <a:pt x="352264" y="2770328"/>
                  <a:pt x="432853" y="2689739"/>
                  <a:pt x="532264" y="2689739"/>
                </a:cubicBezTo>
                <a:cubicBezTo>
                  <a:pt x="606822" y="2689739"/>
                  <a:pt x="670793" y="2735072"/>
                  <a:pt x="698119" y="2799676"/>
                </a:cubicBezTo>
                <a:lnTo>
                  <a:pt x="707850" y="2847874"/>
                </a:lnTo>
                <a:lnTo>
                  <a:pt x="707850" y="2426905"/>
                </a:lnTo>
                <a:cubicBezTo>
                  <a:pt x="707850" y="2327493"/>
                  <a:pt x="788439" y="2246904"/>
                  <a:pt x="887850" y="2246904"/>
                </a:cubicBezTo>
                <a:cubicBezTo>
                  <a:pt x="974834" y="2246904"/>
                  <a:pt x="1047409" y="2308606"/>
                  <a:pt x="1064193" y="2390628"/>
                </a:cubicBezTo>
                <a:lnTo>
                  <a:pt x="1066801" y="2416498"/>
                </a:lnTo>
                <a:lnTo>
                  <a:pt x="1066801" y="1457325"/>
                </a:lnTo>
                <a:cubicBezTo>
                  <a:pt x="1066801" y="1357374"/>
                  <a:pt x="1147826" y="1276350"/>
                  <a:pt x="1247776" y="1276350"/>
                </a:cubicBezTo>
                <a:cubicBezTo>
                  <a:pt x="1322738" y="1276350"/>
                  <a:pt x="1387056" y="1321927"/>
                  <a:pt x="1414529" y="1386880"/>
                </a:cubicBezTo>
                <a:lnTo>
                  <a:pt x="1414713" y="1387474"/>
                </a:lnTo>
                <a:lnTo>
                  <a:pt x="1414808" y="1387615"/>
                </a:lnTo>
                <a:cubicBezTo>
                  <a:pt x="1423916" y="1409148"/>
                  <a:pt x="1428953" y="1432825"/>
                  <a:pt x="1428953" y="1457678"/>
                </a:cubicBezTo>
                <a:lnTo>
                  <a:pt x="1428953" y="1706061"/>
                </a:lnTo>
                <a:lnTo>
                  <a:pt x="1428751" y="1708065"/>
                </a:lnTo>
                <a:lnTo>
                  <a:pt x="1428751" y="2186419"/>
                </a:lnTo>
                <a:lnTo>
                  <a:pt x="1428953" y="2188423"/>
                </a:lnTo>
                <a:lnTo>
                  <a:pt x="1428953" y="2344473"/>
                </a:lnTo>
                <a:lnTo>
                  <a:pt x="1430056" y="2343631"/>
                </a:lnTo>
                <a:lnTo>
                  <a:pt x="1430056" y="1939123"/>
                </a:lnTo>
                <a:cubicBezTo>
                  <a:pt x="1430056" y="1839712"/>
                  <a:pt x="1510645" y="1759123"/>
                  <a:pt x="1610056" y="1759123"/>
                </a:cubicBezTo>
                <a:cubicBezTo>
                  <a:pt x="1709467" y="1759123"/>
                  <a:pt x="1790056" y="1839712"/>
                  <a:pt x="1790056" y="1939123"/>
                </a:cubicBezTo>
                <a:lnTo>
                  <a:pt x="1790056" y="2094491"/>
                </a:lnTo>
                <a:lnTo>
                  <a:pt x="1791159" y="2093833"/>
                </a:lnTo>
                <a:lnTo>
                  <a:pt x="1791159" y="452552"/>
                </a:lnTo>
                <a:cubicBezTo>
                  <a:pt x="1791159" y="353142"/>
                  <a:pt x="1871748" y="272552"/>
                  <a:pt x="1971159" y="272552"/>
                </a:cubicBezTo>
                <a:cubicBezTo>
                  <a:pt x="2070570" y="272552"/>
                  <a:pt x="2151159" y="353142"/>
                  <a:pt x="2151159" y="452552"/>
                </a:cubicBezTo>
                <a:lnTo>
                  <a:pt x="2151159" y="1123074"/>
                </a:lnTo>
                <a:lnTo>
                  <a:pt x="2152262" y="1123074"/>
                </a:lnTo>
                <a:lnTo>
                  <a:pt x="2152262" y="1051851"/>
                </a:lnTo>
                <a:cubicBezTo>
                  <a:pt x="2152262" y="952438"/>
                  <a:pt x="2232851" y="871849"/>
                  <a:pt x="2332262" y="871849"/>
                </a:cubicBezTo>
                <a:cubicBezTo>
                  <a:pt x="2431673" y="871849"/>
                  <a:pt x="2512262" y="952438"/>
                  <a:pt x="2512262" y="1051851"/>
                </a:cubicBezTo>
                <a:lnTo>
                  <a:pt x="2512262" y="1786643"/>
                </a:lnTo>
                <a:lnTo>
                  <a:pt x="2524128" y="1783969"/>
                </a:lnTo>
                <a:lnTo>
                  <a:pt x="2524128" y="1685924"/>
                </a:lnTo>
                <a:cubicBezTo>
                  <a:pt x="2524128" y="1585975"/>
                  <a:pt x="2605153" y="1504950"/>
                  <a:pt x="2705103" y="1504950"/>
                </a:cubicBezTo>
                <a:cubicBezTo>
                  <a:pt x="2805053" y="1504950"/>
                  <a:pt x="2886078" y="1585975"/>
                  <a:pt x="2886078" y="1685924"/>
                </a:cubicBezTo>
                <a:lnTo>
                  <a:pt x="2886078" y="1708380"/>
                </a:lnTo>
                <a:lnTo>
                  <a:pt x="2902190" y="1706366"/>
                </a:lnTo>
                <a:lnTo>
                  <a:pt x="2902190" y="788060"/>
                </a:lnTo>
                <a:cubicBezTo>
                  <a:pt x="2902190" y="688649"/>
                  <a:pt x="2982779" y="608060"/>
                  <a:pt x="3082188" y="608060"/>
                </a:cubicBezTo>
                <a:cubicBezTo>
                  <a:pt x="3181600" y="608060"/>
                  <a:pt x="3262188" y="688649"/>
                  <a:pt x="3262188" y="788060"/>
                </a:cubicBezTo>
                <a:lnTo>
                  <a:pt x="3262188" y="1123074"/>
                </a:lnTo>
                <a:lnTo>
                  <a:pt x="3272303" y="1123074"/>
                </a:lnTo>
                <a:lnTo>
                  <a:pt x="3279744" y="1086219"/>
                </a:lnTo>
                <a:cubicBezTo>
                  <a:pt x="3307069" y="1021615"/>
                  <a:pt x="3371041" y="976284"/>
                  <a:pt x="3445598" y="976284"/>
                </a:cubicBezTo>
                <a:cubicBezTo>
                  <a:pt x="3520157" y="976284"/>
                  <a:pt x="3584127" y="1021615"/>
                  <a:pt x="3611453" y="1086219"/>
                </a:cubicBezTo>
                <a:lnTo>
                  <a:pt x="3618893" y="1123074"/>
                </a:lnTo>
                <a:lnTo>
                  <a:pt x="3629008" y="1123074"/>
                </a:lnTo>
                <a:lnTo>
                  <a:pt x="3629008" y="932835"/>
                </a:lnTo>
                <a:cubicBezTo>
                  <a:pt x="3629008" y="833424"/>
                  <a:pt x="3709596" y="752835"/>
                  <a:pt x="3809008" y="752835"/>
                </a:cubicBezTo>
                <a:cubicBezTo>
                  <a:pt x="3908418" y="752835"/>
                  <a:pt x="3989008" y="833424"/>
                  <a:pt x="3989008" y="932835"/>
                </a:cubicBezTo>
                <a:lnTo>
                  <a:pt x="3989008" y="959263"/>
                </a:lnTo>
                <a:lnTo>
                  <a:pt x="3992418" y="958575"/>
                </a:lnTo>
                <a:lnTo>
                  <a:pt x="3992418" y="229104"/>
                </a:lnTo>
                <a:cubicBezTo>
                  <a:pt x="3992418" y="129694"/>
                  <a:pt x="4073006" y="49104"/>
                  <a:pt x="4172418" y="49104"/>
                </a:cubicBezTo>
                <a:close/>
                <a:moveTo>
                  <a:pt x="3082188" y="0"/>
                </a:moveTo>
                <a:cubicBezTo>
                  <a:pt x="3181600" y="0"/>
                  <a:pt x="3262188" y="80590"/>
                  <a:pt x="3262188" y="180000"/>
                </a:cubicBezTo>
                <a:lnTo>
                  <a:pt x="3262188" y="332390"/>
                </a:lnTo>
                <a:cubicBezTo>
                  <a:pt x="3262188" y="431802"/>
                  <a:pt x="3181600" y="512390"/>
                  <a:pt x="3082188" y="512390"/>
                </a:cubicBezTo>
                <a:cubicBezTo>
                  <a:pt x="2982779" y="512390"/>
                  <a:pt x="2902190" y="431802"/>
                  <a:pt x="2902190" y="332390"/>
                </a:cubicBezTo>
                <a:lnTo>
                  <a:pt x="2902190" y="180000"/>
                </a:lnTo>
                <a:cubicBezTo>
                  <a:pt x="2902190" y="80590"/>
                  <a:pt x="2982779" y="0"/>
                  <a:pt x="3082188" y="0"/>
                </a:cubicBezTo>
                <a:close/>
              </a:path>
            </a:pathLst>
          </a:custGeom>
          <a:solidFill>
            <a:schemeClr val="bg1">
              <a:lumMod val="95000"/>
            </a:schemeClr>
          </a:solidFill>
          <a:ln w="50800">
            <a:noFill/>
          </a:ln>
        </p:spPr>
        <p:txBody>
          <a:bodyPr wrap="square" anchor="ctr">
            <a:noAutofit/>
          </a:bodyPr>
          <a:lstStyle>
            <a:lvl1pPr marL="0" indent="0" algn="ctr">
              <a:buNone/>
              <a:defRPr sz="1200" baseline="0">
                <a:latin typeface="Arial" pitchFamily="34" charset="0"/>
                <a:cs typeface="Arial" pitchFamily="34" charset="0"/>
              </a:defRPr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r>
              <a:rPr lang="en-US" altLang="ko-KR" dirty="0"/>
              <a:t>Your Picture Here and Send to Back</a:t>
            </a:r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2169472888"/>
      </p:ext>
    </p:extLst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End slide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370659794"/>
      </p:ext>
    </p:extLst>
  </p:cSld>
  <p:clrMapOvr>
    <a:masterClrMapping/>
  </p:clrMapOvr>
</p:sldLayout>
</file>

<file path=ppt/slideLayouts/slideLayout20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PNG sets layout"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Placeholder 9"/>
          <p:cNvSpPr>
            <a:spLocks noGrp="1"/>
          </p:cNvSpPr>
          <p:nvPr>
            <p:ph type="body" sz="quarter" idx="10" hasCustomPrompt="1"/>
          </p:nvPr>
        </p:nvSpPr>
        <p:spPr>
          <a:xfrm>
            <a:off x="323529" y="332482"/>
            <a:ext cx="11573197" cy="724247"/>
          </a:xfrm>
          <a:prstGeom prst="rect">
            <a:avLst/>
          </a:prstGeom>
        </p:spPr>
        <p:txBody>
          <a:bodyPr anchor="ctr"/>
          <a:lstStyle>
            <a:lvl1pPr marL="0" indent="0" algn="ctr">
              <a:buNone/>
              <a:defRPr sz="5400" b="0" baseline="0">
                <a:solidFill>
                  <a:schemeClr val="tx1">
                    <a:lumMod val="85000"/>
                    <a:lumOff val="15000"/>
                  </a:schemeClr>
                </a:solidFill>
                <a:latin typeface="+mj-lt"/>
                <a:cs typeface="Arial" pitchFamily="34" charset="0"/>
              </a:defRPr>
            </a:lvl1pPr>
          </a:lstStyle>
          <a:p>
            <a:pPr lvl="0"/>
            <a:r>
              <a:rPr lang="en-US" altLang="ko-KR" dirty="0"/>
              <a:t>PNG &amp; Shapes Layout</a:t>
            </a:r>
          </a:p>
        </p:txBody>
      </p:sp>
    </p:spTree>
    <p:extLst>
      <p:ext uri="{BB962C8B-B14F-4D97-AF65-F5344CB8AC3E}">
        <p14:creationId xmlns:p14="http://schemas.microsoft.com/office/powerpoint/2010/main" val="1563267045"/>
      </p:ext>
    </p:extLst>
  </p:cSld>
  <p:clrMapOvr>
    <a:masterClrMapping/>
  </p:clrMapOvr>
</p:sldLayout>
</file>

<file path=ppt/slideLayouts/slideLayout21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_Icon sets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Placeholder 9"/>
          <p:cNvSpPr>
            <a:spLocks noGrp="1"/>
          </p:cNvSpPr>
          <p:nvPr>
            <p:ph type="body" sz="quarter" idx="10" hasCustomPrompt="1"/>
          </p:nvPr>
        </p:nvSpPr>
        <p:spPr>
          <a:xfrm>
            <a:off x="323529" y="123478"/>
            <a:ext cx="11573197" cy="724247"/>
          </a:xfrm>
          <a:prstGeom prst="rect">
            <a:avLst/>
          </a:prstGeom>
        </p:spPr>
        <p:txBody>
          <a:bodyPr anchor="ctr"/>
          <a:lstStyle>
            <a:lvl1pPr marL="0" indent="0" algn="ctr">
              <a:buNone/>
              <a:defRPr sz="5400" b="0" baseline="0">
                <a:solidFill>
                  <a:schemeClr val="tx1">
                    <a:lumMod val="85000"/>
                    <a:lumOff val="15000"/>
                  </a:schemeClr>
                </a:solidFill>
                <a:latin typeface="+mj-lt"/>
                <a:cs typeface="Arial" pitchFamily="34" charset="0"/>
              </a:defRPr>
            </a:lvl1pPr>
          </a:lstStyle>
          <a:p>
            <a:pPr lvl="0"/>
            <a:r>
              <a:rPr lang="en-US" altLang="ko-KR" dirty="0"/>
              <a:t>Icon Sets Layout</a:t>
            </a:r>
          </a:p>
        </p:txBody>
      </p:sp>
      <p:sp>
        <p:nvSpPr>
          <p:cNvPr id="3" name="Rounded Rectangle 2"/>
          <p:cNvSpPr/>
          <p:nvPr userDrawn="1"/>
        </p:nvSpPr>
        <p:spPr>
          <a:xfrm>
            <a:off x="354010" y="1131591"/>
            <a:ext cx="3560767" cy="5402561"/>
          </a:xfrm>
          <a:prstGeom prst="roundRect">
            <a:avLst>
              <a:gd name="adj" fmla="val 3968"/>
            </a:avLst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351"/>
          </a:p>
        </p:txBody>
      </p:sp>
      <p:sp>
        <p:nvSpPr>
          <p:cNvPr id="4" name="Rounded Rectangle 3"/>
          <p:cNvSpPr/>
          <p:nvPr userDrawn="1"/>
        </p:nvSpPr>
        <p:spPr>
          <a:xfrm>
            <a:off x="531933" y="1347500"/>
            <a:ext cx="153868" cy="5015200"/>
          </a:xfrm>
          <a:prstGeom prst="roundRect">
            <a:avLst>
              <a:gd name="adj" fmla="val 50000"/>
            </a:avLst>
          </a:prstGeom>
          <a:solidFill>
            <a:schemeClr val="bg1">
              <a:alpha val="41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351">
              <a:solidFill>
                <a:schemeClr val="bg1"/>
              </a:solidFill>
            </a:endParaRPr>
          </a:p>
        </p:txBody>
      </p:sp>
      <p:sp>
        <p:nvSpPr>
          <p:cNvPr id="5" name="Half Frame 4"/>
          <p:cNvSpPr/>
          <p:nvPr userDrawn="1"/>
        </p:nvSpPr>
        <p:spPr>
          <a:xfrm rot="5400000">
            <a:off x="3057177" y="1276653"/>
            <a:ext cx="685849" cy="685148"/>
          </a:xfrm>
          <a:prstGeom prst="halfFrame">
            <a:avLst>
              <a:gd name="adj1" fmla="val 23728"/>
              <a:gd name="adj2" fmla="val 24642"/>
            </a:avLst>
          </a:prstGeom>
          <a:solidFill>
            <a:schemeClr val="bg1">
              <a:alpha val="23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351">
              <a:solidFill>
                <a:schemeClr val="tx1">
                  <a:lumMod val="85000"/>
                  <a:lumOff val="15000"/>
                </a:schemeClr>
              </a:solidFill>
            </a:endParaRPr>
          </a:p>
        </p:txBody>
      </p:sp>
      <p:sp>
        <p:nvSpPr>
          <p:cNvPr id="58" name="TextBox 57">
            <a:extLst>
              <a:ext uri="{FF2B5EF4-FFF2-40B4-BE49-F238E27FC236}">
                <a16:creationId xmlns:a16="http://schemas.microsoft.com/office/drawing/2014/main" id="{5644E8BB-F13A-4AE0-889E-633DE4143787}"/>
              </a:ext>
            </a:extLst>
          </p:cNvPr>
          <p:cNvSpPr txBox="1"/>
          <p:nvPr userDrawn="1"/>
        </p:nvSpPr>
        <p:spPr>
          <a:xfrm>
            <a:off x="711704" y="1637214"/>
            <a:ext cx="2232248" cy="523220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r>
              <a:rPr lang="en-US" altLang="ko-KR" sz="1400" b="1" dirty="0">
                <a:solidFill>
                  <a:schemeClr val="bg1"/>
                </a:solidFill>
                <a:latin typeface="Arial" pitchFamily="34" charset="0"/>
                <a:cs typeface="Arial" pitchFamily="34" charset="0"/>
              </a:rPr>
              <a:t>You can Resize without losing quality</a:t>
            </a:r>
            <a:endParaRPr lang="ko-KR" altLang="en-US" sz="1400" b="1" dirty="0">
              <a:solidFill>
                <a:schemeClr val="bg1"/>
              </a:solidFill>
              <a:latin typeface="Arial" pitchFamily="34" charset="0"/>
              <a:cs typeface="Arial" pitchFamily="34" charset="0"/>
            </a:endParaRPr>
          </a:p>
        </p:txBody>
      </p:sp>
      <p:sp>
        <p:nvSpPr>
          <p:cNvPr id="59" name="TextBox 58">
            <a:extLst>
              <a:ext uri="{FF2B5EF4-FFF2-40B4-BE49-F238E27FC236}">
                <a16:creationId xmlns:a16="http://schemas.microsoft.com/office/drawing/2014/main" id="{F2CE2B8B-ED32-491A-95B2-D28904BC432C}"/>
              </a:ext>
            </a:extLst>
          </p:cNvPr>
          <p:cNvSpPr txBox="1"/>
          <p:nvPr userDrawn="1"/>
        </p:nvSpPr>
        <p:spPr>
          <a:xfrm>
            <a:off x="711704" y="2127463"/>
            <a:ext cx="2232248" cy="738664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r>
              <a:rPr lang="en-US" altLang="ko-KR" sz="1400" b="1" dirty="0">
                <a:solidFill>
                  <a:schemeClr val="bg1"/>
                </a:solidFill>
                <a:latin typeface="Arial" pitchFamily="34" charset="0"/>
                <a:cs typeface="Arial" pitchFamily="34" charset="0"/>
              </a:rPr>
              <a:t>You can Change Fill Color &amp;</a:t>
            </a:r>
          </a:p>
          <a:p>
            <a:r>
              <a:rPr lang="en-US" altLang="ko-KR" sz="1400" b="1" dirty="0">
                <a:solidFill>
                  <a:schemeClr val="bg1"/>
                </a:solidFill>
                <a:latin typeface="Arial" pitchFamily="34" charset="0"/>
                <a:cs typeface="Arial" pitchFamily="34" charset="0"/>
              </a:rPr>
              <a:t>Line Color</a:t>
            </a:r>
            <a:endParaRPr lang="ko-KR" altLang="en-US" sz="1400" b="1" dirty="0">
              <a:solidFill>
                <a:schemeClr val="bg1"/>
              </a:solidFill>
              <a:latin typeface="Arial" pitchFamily="34" charset="0"/>
              <a:cs typeface="Arial" pitchFamily="34" charset="0"/>
            </a:endParaRPr>
          </a:p>
        </p:txBody>
      </p:sp>
      <p:sp>
        <p:nvSpPr>
          <p:cNvPr id="60" name="TextBox 59">
            <a:extLst>
              <a:ext uri="{FF2B5EF4-FFF2-40B4-BE49-F238E27FC236}">
                <a16:creationId xmlns:a16="http://schemas.microsoft.com/office/drawing/2014/main" id="{962A52DF-2523-4479-BFA3-B5ACE9887E1C}"/>
              </a:ext>
            </a:extLst>
          </p:cNvPr>
          <p:cNvSpPr txBox="1"/>
          <p:nvPr userDrawn="1"/>
        </p:nvSpPr>
        <p:spPr>
          <a:xfrm>
            <a:off x="721229" y="5808438"/>
            <a:ext cx="2232000" cy="307777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r>
              <a:rPr lang="en-US" altLang="ko-KR" sz="1400" dirty="0">
                <a:solidFill>
                  <a:schemeClr val="bg1"/>
                </a:solidFill>
                <a:latin typeface="Arial" pitchFamily="34" charset="0"/>
                <a:cs typeface="Arial" pitchFamily="34" charset="0"/>
              </a:rPr>
              <a:t>www.allppt.com</a:t>
            </a:r>
            <a:endParaRPr lang="ko-KR" altLang="en-US" sz="1400" dirty="0">
              <a:solidFill>
                <a:schemeClr val="bg1"/>
              </a:solidFill>
              <a:latin typeface="Arial" pitchFamily="34" charset="0"/>
              <a:cs typeface="Arial" pitchFamily="34" charset="0"/>
            </a:endParaRPr>
          </a:p>
        </p:txBody>
      </p:sp>
      <p:sp>
        <p:nvSpPr>
          <p:cNvPr id="61" name="TextBox 60">
            <a:extLst>
              <a:ext uri="{FF2B5EF4-FFF2-40B4-BE49-F238E27FC236}">
                <a16:creationId xmlns:a16="http://schemas.microsoft.com/office/drawing/2014/main" id="{BAAC314F-E96A-4408-95DE-A70E9ED054AF}"/>
              </a:ext>
            </a:extLst>
          </p:cNvPr>
          <p:cNvSpPr txBox="1"/>
          <p:nvPr userDrawn="1"/>
        </p:nvSpPr>
        <p:spPr>
          <a:xfrm>
            <a:off x="721229" y="4450324"/>
            <a:ext cx="2717296" cy="1384995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r>
              <a:rPr lang="en-US" altLang="ko-KR" sz="2800" b="1" dirty="0">
                <a:solidFill>
                  <a:schemeClr val="bg1"/>
                </a:solidFill>
                <a:latin typeface="+mn-lt"/>
                <a:ea typeface="+mn-ea"/>
                <a:cs typeface="Arial" pitchFamily="34" charset="0"/>
              </a:rPr>
              <a:t>FREE </a:t>
            </a:r>
          </a:p>
          <a:p>
            <a:r>
              <a:rPr lang="en-US" altLang="ko-KR" sz="2800" b="1" dirty="0">
                <a:solidFill>
                  <a:schemeClr val="bg1"/>
                </a:solidFill>
                <a:latin typeface="+mn-lt"/>
                <a:ea typeface="+mn-ea"/>
                <a:cs typeface="Arial" pitchFamily="34" charset="0"/>
              </a:rPr>
              <a:t>PPT TEMPLATES</a:t>
            </a:r>
          </a:p>
        </p:txBody>
      </p:sp>
    </p:spTree>
    <p:extLst>
      <p:ext uri="{BB962C8B-B14F-4D97-AF65-F5344CB8AC3E}">
        <p14:creationId xmlns:p14="http://schemas.microsoft.com/office/powerpoint/2010/main" val="325623862"/>
      </p:ext>
    </p:extLst>
  </p:cSld>
  <p:clrMapOvr>
    <a:masterClrMapping/>
  </p:clrMapOvr>
</p:sldLayout>
</file>

<file path=ppt/slideLayouts/slideLayout22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4_캡션 있는 콘텐츠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Picture Placeholder 2">
            <a:extLst>
              <a:ext uri="{FF2B5EF4-FFF2-40B4-BE49-F238E27FC236}">
                <a16:creationId xmlns:a16="http://schemas.microsoft.com/office/drawing/2014/main" id="{DAF4C67A-16CF-4A87-952C-7DC81D7DC0EA}"/>
              </a:ext>
            </a:extLst>
          </p:cNvPr>
          <p:cNvSpPr>
            <a:spLocks noGrp="1"/>
          </p:cNvSpPr>
          <p:nvPr>
            <p:ph type="pic" idx="16" hasCustomPrompt="1"/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bg1">
              <a:lumMod val="95000"/>
            </a:schemeClr>
          </a:solidFill>
        </p:spPr>
        <p:txBody>
          <a:bodyPr anchor="ctr"/>
          <a:lstStyle>
            <a:lvl1pPr marL="0" indent="0" algn="ctr">
              <a:buNone/>
              <a:defRPr sz="1200">
                <a:latin typeface="Arial" pitchFamily="34" charset="0"/>
                <a:cs typeface="Arial" pitchFamily="34" charset="0"/>
              </a:defRPr>
            </a:lvl1pPr>
            <a:lvl2pPr marL="457189" indent="0">
              <a:buNone/>
              <a:defRPr sz="2800"/>
            </a:lvl2pPr>
            <a:lvl3pPr marL="914377" indent="0">
              <a:buNone/>
              <a:defRPr sz="2400"/>
            </a:lvl3pPr>
            <a:lvl4pPr marL="1371566" indent="0">
              <a:buNone/>
              <a:defRPr sz="2000"/>
            </a:lvl4pPr>
            <a:lvl5pPr marL="1828754" indent="0">
              <a:buNone/>
              <a:defRPr sz="2000"/>
            </a:lvl5pPr>
            <a:lvl6pPr marL="2285943" indent="0">
              <a:buNone/>
              <a:defRPr sz="2000"/>
            </a:lvl6pPr>
            <a:lvl7pPr marL="2743131" indent="0">
              <a:buNone/>
              <a:defRPr sz="2000"/>
            </a:lvl7pPr>
            <a:lvl8pPr marL="3200320" indent="0">
              <a:buNone/>
              <a:defRPr sz="2000"/>
            </a:lvl8pPr>
            <a:lvl9pPr marL="3657509" indent="0">
              <a:buNone/>
              <a:defRPr sz="2000"/>
            </a:lvl9pPr>
          </a:lstStyle>
          <a:p>
            <a:r>
              <a:rPr lang="en-US" altLang="ko-KR" dirty="0"/>
              <a:t>Your Picture Here and Send to Back</a:t>
            </a:r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437246089"/>
      </p:ext>
    </p:extLst>
  </p:cSld>
  <p:clrMapOvr>
    <a:masterClrMapping/>
  </p:clrMapOvr>
</p:sldLayout>
</file>

<file path=ppt/slideLayouts/slideLayout23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48_Images &amp; Contents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직사각형 7">
            <a:extLst>
              <a:ext uri="{FF2B5EF4-FFF2-40B4-BE49-F238E27FC236}">
                <a16:creationId xmlns:a16="http://schemas.microsoft.com/office/drawing/2014/main" id="{31D701F7-6536-4EA0-BC87-9BB13963D926}"/>
              </a:ext>
            </a:extLst>
          </p:cNvPr>
          <p:cNvSpPr/>
          <p:nvPr userDrawn="1"/>
        </p:nvSpPr>
        <p:spPr>
          <a:xfrm>
            <a:off x="0" y="2362200"/>
            <a:ext cx="12191999" cy="213360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7" name="그림 개체 틀 6">
            <a:extLst>
              <a:ext uri="{FF2B5EF4-FFF2-40B4-BE49-F238E27FC236}">
                <a16:creationId xmlns:a16="http://schemas.microsoft.com/office/drawing/2014/main" id="{F0F9403A-8AFF-4B2B-B648-FF5CBFC9A8B3}"/>
              </a:ext>
            </a:extLst>
          </p:cNvPr>
          <p:cNvSpPr>
            <a:spLocks noGrp="1"/>
          </p:cNvSpPr>
          <p:nvPr>
            <p:ph type="pic" sz="quarter" idx="65" hasCustomPrompt="1"/>
          </p:nvPr>
        </p:nvSpPr>
        <p:spPr>
          <a:xfrm>
            <a:off x="5534029" y="2"/>
            <a:ext cx="6657973" cy="6857999"/>
          </a:xfrm>
          <a:custGeom>
            <a:avLst/>
            <a:gdLst>
              <a:gd name="connsiteX0" fmla="*/ 2362199 w 6657973"/>
              <a:gd name="connsiteY0" fmla="*/ 0 h 6857999"/>
              <a:gd name="connsiteX1" fmla="*/ 6657973 w 6657973"/>
              <a:gd name="connsiteY1" fmla="*/ 0 h 6857999"/>
              <a:gd name="connsiteX2" fmla="*/ 6657973 w 6657973"/>
              <a:gd name="connsiteY2" fmla="*/ 3630706 h 6857999"/>
              <a:gd name="connsiteX3" fmla="*/ 6657972 w 6657973"/>
              <a:gd name="connsiteY3" fmla="*/ 6857999 h 6857999"/>
              <a:gd name="connsiteX4" fmla="*/ 2362198 w 6657973"/>
              <a:gd name="connsiteY4" fmla="*/ 6857999 h 6857999"/>
              <a:gd name="connsiteX5" fmla="*/ 2362198 w 6657973"/>
              <a:gd name="connsiteY5" fmla="*/ 6857999 h 6857999"/>
              <a:gd name="connsiteX6" fmla="*/ 0 w 6657973"/>
              <a:gd name="connsiteY6" fmla="*/ 3438532 h 685799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6657973" h="6857999">
                <a:moveTo>
                  <a:pt x="2362199" y="0"/>
                </a:moveTo>
                <a:lnTo>
                  <a:pt x="6657973" y="0"/>
                </a:lnTo>
                <a:lnTo>
                  <a:pt x="6657973" y="3630706"/>
                </a:lnTo>
                <a:lnTo>
                  <a:pt x="6657972" y="6857999"/>
                </a:lnTo>
                <a:lnTo>
                  <a:pt x="2362198" y="6857999"/>
                </a:lnTo>
                <a:lnTo>
                  <a:pt x="2362198" y="6857999"/>
                </a:lnTo>
                <a:lnTo>
                  <a:pt x="0" y="3438532"/>
                </a:lnTo>
                <a:close/>
              </a:path>
            </a:pathLst>
          </a:custGeom>
          <a:solidFill>
            <a:schemeClr val="bg1">
              <a:lumMod val="95000"/>
            </a:schemeClr>
          </a:solidFill>
          <a:ln w="25400">
            <a:noFill/>
          </a:ln>
          <a:effectLst/>
        </p:spPr>
        <p:txBody>
          <a:bodyPr wrap="square" anchor="ctr">
            <a:noAutofit/>
          </a:bodyPr>
          <a:lstStyle>
            <a:lvl1pPr marL="0" indent="0" algn="ctr">
              <a:buFontTx/>
              <a:buNone/>
              <a:defRPr sz="1200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  <a:cs typeface="Arial" pitchFamily="34" charset="0"/>
              </a:defRPr>
            </a:lvl1pPr>
          </a:lstStyle>
          <a:p>
            <a:r>
              <a:rPr lang="en-US" altLang="ko-KR" dirty="0"/>
              <a:t>Place Your Picture Here</a:t>
            </a:r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4140708112"/>
      </p:ext>
    </p:extLst>
  </p:cSld>
  <p:clrMapOvr>
    <a:masterClrMapping/>
  </p:clrMapOvr>
  <p:extLst mod="1">
    <p:ext uri="{DCECCB84-F9BA-43D5-87BE-67443E8EF086}">
      <p15:sldGuideLst xmlns:p15="http://schemas.microsoft.com/office/powerpoint/2012/main">
        <p15:guide id="1" orient="horz" pos="2160">
          <p15:clr>
            <a:srgbClr val="FBAE40"/>
          </p15:clr>
        </p15:guide>
        <p15:guide id="2" pos="3840">
          <p15:clr>
            <a:srgbClr val="FBAE40"/>
          </p15:clr>
        </p15:guide>
      </p15:sldGuideLst>
    </p:ext>
  </p:extLst>
</p:sldLayout>
</file>

<file path=ppt/slideLayouts/slideLayout2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Section Break Slide layout">
    <p:bg>
      <p:bgPr>
        <a:gradFill>
          <a:gsLst>
            <a:gs pos="0">
              <a:schemeClr val="accent2">
                <a:lumMod val="90000"/>
                <a:lumOff val="10000"/>
              </a:schemeClr>
            </a:gs>
            <a:gs pos="50000">
              <a:schemeClr val="accent2">
                <a:lumMod val="40000"/>
                <a:lumOff val="60000"/>
              </a:schemeClr>
            </a:gs>
            <a:gs pos="25000">
              <a:srgbClr val="84CFD2">
                <a:lumMod val="60000"/>
                <a:lumOff val="40000"/>
              </a:srgbClr>
            </a:gs>
            <a:gs pos="75000">
              <a:schemeClr val="accent2">
                <a:lumMod val="60000"/>
                <a:lumOff val="40000"/>
              </a:schemeClr>
            </a:gs>
            <a:gs pos="100000">
              <a:schemeClr val="accent2">
                <a:lumMod val="90000"/>
                <a:lumOff val="10000"/>
              </a:schemeClr>
            </a:gs>
          </a:gsLst>
          <a:lin ang="5400000" scaled="1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3858249455"/>
      </p:ext>
    </p:extLst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ontents slide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Placeholder 9">
            <a:extLst>
              <a:ext uri="{FF2B5EF4-FFF2-40B4-BE49-F238E27FC236}">
                <a16:creationId xmlns:a16="http://schemas.microsoft.com/office/drawing/2014/main" id="{23DE32A5-6181-4C51-AD5C-3F1A448478A1}"/>
              </a:ext>
            </a:extLst>
          </p:cNvPr>
          <p:cNvSpPr>
            <a:spLocks noGrp="1"/>
          </p:cNvSpPr>
          <p:nvPr>
            <p:ph type="body" sz="quarter" idx="10" hasCustomPrompt="1"/>
          </p:nvPr>
        </p:nvSpPr>
        <p:spPr>
          <a:xfrm>
            <a:off x="323529" y="339509"/>
            <a:ext cx="11573197" cy="724247"/>
          </a:xfrm>
          <a:prstGeom prst="rect">
            <a:avLst/>
          </a:prstGeom>
        </p:spPr>
        <p:txBody>
          <a:bodyPr anchor="ctr"/>
          <a:lstStyle>
            <a:lvl1pPr marL="0" indent="0" algn="ctr">
              <a:buNone/>
              <a:defRPr sz="5400" b="0" baseline="0">
                <a:solidFill>
                  <a:schemeClr val="tx1">
                    <a:lumMod val="85000"/>
                    <a:lumOff val="15000"/>
                  </a:schemeClr>
                </a:solidFill>
                <a:latin typeface="+mj-lt"/>
                <a:cs typeface="Arial" pitchFamily="34" charset="0"/>
              </a:defRPr>
            </a:lvl1pPr>
          </a:lstStyle>
          <a:p>
            <a:pPr lvl="0"/>
            <a:r>
              <a:rPr lang="en-US" altLang="ko-KR" dirty="0"/>
              <a:t>BASIC LAYOUT</a:t>
            </a:r>
          </a:p>
        </p:txBody>
      </p:sp>
      <p:sp>
        <p:nvSpPr>
          <p:cNvPr id="10" name="Freeform: Shape 9">
            <a:extLst>
              <a:ext uri="{FF2B5EF4-FFF2-40B4-BE49-F238E27FC236}">
                <a16:creationId xmlns:a16="http://schemas.microsoft.com/office/drawing/2014/main" id="{93EBF5BD-BDB4-4EDA-80D9-62417648E9A9}"/>
              </a:ext>
            </a:extLst>
          </p:cNvPr>
          <p:cNvSpPr/>
          <p:nvPr userDrawn="1"/>
        </p:nvSpPr>
        <p:spPr>
          <a:xfrm>
            <a:off x="0" y="6147537"/>
            <a:ext cx="12192000" cy="722424"/>
          </a:xfrm>
          <a:custGeom>
            <a:avLst/>
            <a:gdLst>
              <a:gd name="connsiteX0" fmla="*/ 9381227 w 12192000"/>
              <a:gd name="connsiteY0" fmla="*/ 0 h 722424"/>
              <a:gd name="connsiteX1" fmla="*/ 9628588 w 12192000"/>
              <a:gd name="connsiteY1" fmla="*/ 97110 h 722424"/>
              <a:gd name="connsiteX2" fmla="*/ 9664383 w 12192000"/>
              <a:gd name="connsiteY2" fmla="*/ 138229 h 722424"/>
              <a:gd name="connsiteX3" fmla="*/ 9747177 w 12192000"/>
              <a:gd name="connsiteY3" fmla="*/ 128344 h 722424"/>
              <a:gd name="connsiteX4" fmla="*/ 9967039 w 12192000"/>
              <a:gd name="connsiteY4" fmla="*/ 191996 h 722424"/>
              <a:gd name="connsiteX5" fmla="*/ 10010266 w 12192000"/>
              <a:gd name="connsiteY5" fmla="*/ 225799 h 722424"/>
              <a:gd name="connsiteX6" fmla="*/ 10023948 w 12192000"/>
              <a:gd name="connsiteY6" fmla="*/ 210081 h 722424"/>
              <a:gd name="connsiteX7" fmla="*/ 10302008 w 12192000"/>
              <a:gd name="connsiteY7" fmla="*/ 100919 h 722424"/>
              <a:gd name="connsiteX8" fmla="*/ 10664342 w 12192000"/>
              <a:gd name="connsiteY8" fmla="*/ 328549 h 722424"/>
              <a:gd name="connsiteX9" fmla="*/ 10665904 w 12192000"/>
              <a:gd name="connsiteY9" fmla="*/ 335885 h 722424"/>
              <a:gd name="connsiteX10" fmla="*/ 10694098 w 12192000"/>
              <a:gd name="connsiteY10" fmla="*/ 321381 h 722424"/>
              <a:gd name="connsiteX11" fmla="*/ 10847163 w 12192000"/>
              <a:gd name="connsiteY11" fmla="*/ 292092 h 722424"/>
              <a:gd name="connsiteX12" fmla="*/ 11067025 w 12192000"/>
              <a:gd name="connsiteY12" fmla="*/ 355744 h 722424"/>
              <a:gd name="connsiteX13" fmla="*/ 11092379 w 12192000"/>
              <a:gd name="connsiteY13" fmla="*/ 375571 h 722424"/>
              <a:gd name="connsiteX14" fmla="*/ 11145253 w 12192000"/>
              <a:gd name="connsiteY14" fmla="*/ 334223 h 722424"/>
              <a:gd name="connsiteX15" fmla="*/ 11365115 w 12192000"/>
              <a:gd name="connsiteY15" fmla="*/ 270571 h 722424"/>
              <a:gd name="connsiteX16" fmla="*/ 11727448 w 12192000"/>
              <a:gd name="connsiteY16" fmla="*/ 498202 h 722424"/>
              <a:gd name="connsiteX17" fmla="*/ 11731256 w 12192000"/>
              <a:gd name="connsiteY17" fmla="*/ 516075 h 722424"/>
              <a:gd name="connsiteX18" fmla="*/ 11787810 w 12192000"/>
              <a:gd name="connsiteY18" fmla="*/ 510671 h 722424"/>
              <a:gd name="connsiteX19" fmla="*/ 11790458 w 12192000"/>
              <a:gd name="connsiteY19" fmla="*/ 498238 h 722424"/>
              <a:gd name="connsiteX20" fmla="*/ 12000600 w 12192000"/>
              <a:gd name="connsiteY20" fmla="*/ 366220 h 722424"/>
              <a:gd name="connsiteX21" fmla="*/ 12161866 w 12192000"/>
              <a:gd name="connsiteY21" fmla="*/ 429531 h 722424"/>
              <a:gd name="connsiteX22" fmla="*/ 12192000 w 12192000"/>
              <a:gd name="connsiteY22" fmla="*/ 471892 h 722424"/>
              <a:gd name="connsiteX23" fmla="*/ 12192000 w 12192000"/>
              <a:gd name="connsiteY23" fmla="*/ 692861 h 722424"/>
              <a:gd name="connsiteX24" fmla="*/ 12170970 w 12192000"/>
              <a:gd name="connsiteY24" fmla="*/ 722424 h 722424"/>
              <a:gd name="connsiteX25" fmla="*/ 7083124 w 12192000"/>
              <a:gd name="connsiteY25" fmla="*/ 722424 h 722424"/>
              <a:gd name="connsiteX26" fmla="*/ 7064687 w 12192000"/>
              <a:gd name="connsiteY26" fmla="*/ 635873 h 722424"/>
              <a:gd name="connsiteX27" fmla="*/ 7070633 w 12192000"/>
              <a:gd name="connsiteY27" fmla="*/ 607957 h 722424"/>
              <a:gd name="connsiteX28" fmla="*/ 7048484 w 12192000"/>
              <a:gd name="connsiteY28" fmla="*/ 646633 h 722424"/>
              <a:gd name="connsiteX29" fmla="*/ 6986810 w 12192000"/>
              <a:gd name="connsiteY29" fmla="*/ 714133 h 722424"/>
              <a:gd name="connsiteX30" fmla="*/ 6974500 w 12192000"/>
              <a:gd name="connsiteY30" fmla="*/ 722424 h 722424"/>
              <a:gd name="connsiteX31" fmla="*/ 6473658 w 12192000"/>
              <a:gd name="connsiteY31" fmla="*/ 722424 h 722424"/>
              <a:gd name="connsiteX32" fmla="*/ 6452315 w 12192000"/>
              <a:gd name="connsiteY32" fmla="*/ 704044 h 722424"/>
              <a:gd name="connsiteX33" fmla="*/ 6456230 w 12192000"/>
              <a:gd name="connsiteY33" fmla="*/ 722424 h 722424"/>
              <a:gd name="connsiteX34" fmla="*/ 12828 w 12192000"/>
              <a:gd name="connsiteY34" fmla="*/ 722424 h 722424"/>
              <a:gd name="connsiteX35" fmla="*/ 0 w 12192000"/>
              <a:gd name="connsiteY35" fmla="*/ 665416 h 722424"/>
              <a:gd name="connsiteX36" fmla="*/ 415407 w 12192000"/>
              <a:gd name="connsiteY36" fmla="*/ 292713 h 722424"/>
              <a:gd name="connsiteX37" fmla="*/ 647665 w 12192000"/>
              <a:gd name="connsiteY37" fmla="*/ 356365 h 722424"/>
              <a:gd name="connsiteX38" fmla="*/ 695234 w 12192000"/>
              <a:gd name="connsiteY38" fmla="*/ 391579 h 722424"/>
              <a:gd name="connsiteX39" fmla="*/ 748462 w 12192000"/>
              <a:gd name="connsiteY39" fmla="*/ 376754 h 722424"/>
              <a:gd name="connsiteX40" fmla="*/ 832181 w 12192000"/>
              <a:gd name="connsiteY40" fmla="*/ 369182 h 722424"/>
              <a:gd name="connsiteX41" fmla="*/ 993876 w 12192000"/>
              <a:gd name="connsiteY41" fmla="*/ 398471 h 722424"/>
              <a:gd name="connsiteX42" fmla="*/ 1026724 w 12192000"/>
              <a:gd name="connsiteY42" fmla="*/ 414467 h 722424"/>
              <a:gd name="connsiteX43" fmla="*/ 1041388 w 12192000"/>
              <a:gd name="connsiteY43" fmla="*/ 390229 h 722424"/>
              <a:gd name="connsiteX44" fmla="*/ 1385850 w 12192000"/>
              <a:gd name="connsiteY44" fmla="*/ 225907 h 722424"/>
              <a:gd name="connsiteX45" fmla="*/ 1618108 w 12192000"/>
              <a:gd name="connsiteY45" fmla="*/ 289559 h 722424"/>
              <a:gd name="connsiteX46" fmla="*/ 1650849 w 12192000"/>
              <a:gd name="connsiteY46" fmla="*/ 313796 h 722424"/>
              <a:gd name="connsiteX47" fmla="*/ 1658951 w 12192000"/>
              <a:gd name="connsiteY47" fmla="*/ 304985 h 722424"/>
              <a:gd name="connsiteX48" fmla="*/ 1952689 w 12192000"/>
              <a:gd name="connsiteY48" fmla="*/ 195823 h 722424"/>
              <a:gd name="connsiteX49" fmla="*/ 2246426 w 12192000"/>
              <a:gd name="connsiteY49" fmla="*/ 304985 h 722424"/>
              <a:gd name="connsiteX50" fmla="*/ 2256145 w 12192000"/>
              <a:gd name="connsiteY50" fmla="*/ 315554 h 722424"/>
              <a:gd name="connsiteX51" fmla="*/ 2261919 w 12192000"/>
              <a:gd name="connsiteY51" fmla="*/ 306011 h 722424"/>
              <a:gd name="connsiteX52" fmla="*/ 2606381 w 12192000"/>
              <a:gd name="connsiteY52" fmla="*/ 141690 h 722424"/>
              <a:gd name="connsiteX53" fmla="*/ 2838640 w 12192000"/>
              <a:gd name="connsiteY53" fmla="*/ 205342 h 722424"/>
              <a:gd name="connsiteX54" fmla="*/ 2855722 w 12192000"/>
              <a:gd name="connsiteY54" fmla="*/ 217987 h 722424"/>
              <a:gd name="connsiteX55" fmla="*/ 2893007 w 12192000"/>
              <a:gd name="connsiteY55" fmla="*/ 199830 h 722424"/>
              <a:gd name="connsiteX56" fmla="*/ 3054703 w 12192000"/>
              <a:gd name="connsiteY56" fmla="*/ 170541 h 722424"/>
              <a:gd name="connsiteX57" fmla="*/ 3348440 w 12192000"/>
              <a:gd name="connsiteY57" fmla="*/ 279703 h 722424"/>
              <a:gd name="connsiteX58" fmla="*/ 3385274 w 12192000"/>
              <a:gd name="connsiteY58" fmla="*/ 319757 h 722424"/>
              <a:gd name="connsiteX59" fmla="*/ 3422856 w 12192000"/>
              <a:gd name="connsiteY59" fmla="*/ 288067 h 722424"/>
              <a:gd name="connsiteX60" fmla="*/ 3655114 w 12192000"/>
              <a:gd name="connsiteY60" fmla="*/ 215562 h 722424"/>
              <a:gd name="connsiteX61" fmla="*/ 3738834 w 12192000"/>
              <a:gd name="connsiteY61" fmla="*/ 224187 h 722424"/>
              <a:gd name="connsiteX62" fmla="*/ 3752633 w 12192000"/>
              <a:gd name="connsiteY62" fmla="*/ 228564 h 722424"/>
              <a:gd name="connsiteX63" fmla="*/ 3761041 w 12192000"/>
              <a:gd name="connsiteY63" fmla="*/ 219422 h 722424"/>
              <a:gd name="connsiteX64" fmla="*/ 4054775 w 12192000"/>
              <a:gd name="connsiteY64" fmla="*/ 110260 h 722424"/>
              <a:gd name="connsiteX65" fmla="*/ 4287034 w 12192000"/>
              <a:gd name="connsiteY65" fmla="*/ 173912 h 722424"/>
              <a:gd name="connsiteX66" fmla="*/ 4341837 w 12192000"/>
              <a:gd name="connsiteY66" fmla="*/ 214480 h 722424"/>
              <a:gd name="connsiteX67" fmla="*/ 4370347 w 12192000"/>
              <a:gd name="connsiteY67" fmla="*/ 193376 h 722424"/>
              <a:gd name="connsiteX68" fmla="*/ 4602604 w 12192000"/>
              <a:gd name="connsiteY68" fmla="*/ 129724 h 722424"/>
              <a:gd name="connsiteX69" fmla="*/ 4947064 w 12192000"/>
              <a:gd name="connsiteY69" fmla="*/ 294045 h 722424"/>
              <a:gd name="connsiteX70" fmla="*/ 4965679 w 12192000"/>
              <a:gd name="connsiteY70" fmla="*/ 324816 h 722424"/>
              <a:gd name="connsiteX71" fmla="*/ 4988215 w 12192000"/>
              <a:gd name="connsiteY71" fmla="*/ 318540 h 722424"/>
              <a:gd name="connsiteX72" fmla="*/ 5064043 w 12192000"/>
              <a:gd name="connsiteY72" fmla="*/ 311682 h 722424"/>
              <a:gd name="connsiteX73" fmla="*/ 5089870 w 12192000"/>
              <a:gd name="connsiteY73" fmla="*/ 283596 h 722424"/>
              <a:gd name="connsiteX74" fmla="*/ 5383609 w 12192000"/>
              <a:gd name="connsiteY74" fmla="*/ 174434 h 722424"/>
              <a:gd name="connsiteX75" fmla="*/ 5615868 w 12192000"/>
              <a:gd name="connsiteY75" fmla="*/ 238086 h 722424"/>
              <a:gd name="connsiteX76" fmla="*/ 5638857 w 12192000"/>
              <a:gd name="connsiteY76" fmla="*/ 255105 h 722424"/>
              <a:gd name="connsiteX77" fmla="*/ 5639670 w 12192000"/>
              <a:gd name="connsiteY77" fmla="*/ 251290 h 722424"/>
              <a:gd name="connsiteX78" fmla="*/ 6002002 w 12192000"/>
              <a:gd name="connsiteY78" fmla="*/ 23660 h 722424"/>
              <a:gd name="connsiteX79" fmla="*/ 6364336 w 12192000"/>
              <a:gd name="connsiteY79" fmla="*/ 251290 h 722424"/>
              <a:gd name="connsiteX80" fmla="*/ 6369684 w 12192000"/>
              <a:gd name="connsiteY80" fmla="*/ 276397 h 722424"/>
              <a:gd name="connsiteX81" fmla="*/ 6396330 w 12192000"/>
              <a:gd name="connsiteY81" fmla="*/ 229869 h 722424"/>
              <a:gd name="connsiteX82" fmla="*/ 6722407 w 12192000"/>
              <a:gd name="connsiteY82" fmla="*/ 65548 h 722424"/>
              <a:gd name="connsiteX83" fmla="*/ 7000467 w 12192000"/>
              <a:gd name="connsiteY83" fmla="*/ 174710 h 722424"/>
              <a:gd name="connsiteX84" fmla="*/ 7029242 w 12192000"/>
              <a:gd name="connsiteY84" fmla="*/ 207765 h 722424"/>
              <a:gd name="connsiteX85" fmla="*/ 7052070 w 12192000"/>
              <a:gd name="connsiteY85" fmla="*/ 167904 h 722424"/>
              <a:gd name="connsiteX86" fmla="*/ 7378148 w 12192000"/>
              <a:gd name="connsiteY86" fmla="*/ 3583 h 722424"/>
              <a:gd name="connsiteX87" fmla="*/ 7598010 w 12192000"/>
              <a:gd name="connsiteY87" fmla="*/ 67235 h 722424"/>
              <a:gd name="connsiteX88" fmla="*/ 7638413 w 12192000"/>
              <a:gd name="connsiteY88" fmla="*/ 98830 h 722424"/>
              <a:gd name="connsiteX89" fmla="*/ 7691091 w 12192000"/>
              <a:gd name="connsiteY89" fmla="*/ 93797 h 722424"/>
              <a:gd name="connsiteX90" fmla="*/ 7994531 w 12192000"/>
              <a:gd name="connsiteY90" fmla="*/ 229426 h 722424"/>
              <a:gd name="connsiteX91" fmla="*/ 8041237 w 12192000"/>
              <a:gd name="connsiteY91" fmla="*/ 302389 h 722424"/>
              <a:gd name="connsiteX92" fmla="*/ 8050122 w 12192000"/>
              <a:gd name="connsiteY92" fmla="*/ 292182 h 722424"/>
              <a:gd name="connsiteX93" fmla="*/ 8328182 w 12192000"/>
              <a:gd name="connsiteY93" fmla="*/ 183020 h 722424"/>
              <a:gd name="connsiteX94" fmla="*/ 8548044 w 12192000"/>
              <a:gd name="connsiteY94" fmla="*/ 246672 h 722424"/>
              <a:gd name="connsiteX95" fmla="*/ 8598621 w 12192000"/>
              <a:gd name="connsiteY95" fmla="*/ 286223 h 722424"/>
              <a:gd name="connsiteX96" fmla="*/ 8598647 w 12192000"/>
              <a:gd name="connsiteY96" fmla="*/ 286193 h 722424"/>
              <a:gd name="connsiteX97" fmla="*/ 8876707 w 12192000"/>
              <a:gd name="connsiteY97" fmla="*/ 177031 h 722424"/>
              <a:gd name="connsiteX98" fmla="*/ 9047191 w 12192000"/>
              <a:gd name="connsiteY98" fmla="*/ 213783 h 722424"/>
              <a:gd name="connsiteX99" fmla="*/ 9055526 w 12192000"/>
              <a:gd name="connsiteY99" fmla="*/ 218324 h 722424"/>
              <a:gd name="connsiteX100" fmla="*/ 9058897 w 12192000"/>
              <a:gd name="connsiteY100" fmla="*/ 202498 h 722424"/>
              <a:gd name="connsiteX101" fmla="*/ 9381227 w 12192000"/>
              <a:gd name="connsiteY101" fmla="*/ 0 h 72242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</a:cxnLst>
            <a:rect l="l" t="t" r="r" b="b"/>
            <a:pathLst>
              <a:path w="12192000" h="722424">
                <a:moveTo>
                  <a:pt x="9381227" y="0"/>
                </a:moveTo>
                <a:cubicBezTo>
                  <a:pt x="9477828" y="0"/>
                  <a:pt x="9565283" y="37110"/>
                  <a:pt x="9628588" y="97110"/>
                </a:cubicBezTo>
                <a:lnTo>
                  <a:pt x="9664383" y="138229"/>
                </a:lnTo>
                <a:lnTo>
                  <a:pt x="9747177" y="128344"/>
                </a:lnTo>
                <a:cubicBezTo>
                  <a:pt x="9828619" y="128344"/>
                  <a:pt x="9904278" y="151809"/>
                  <a:pt x="9967039" y="191996"/>
                </a:cubicBezTo>
                <a:lnTo>
                  <a:pt x="10010266" y="225799"/>
                </a:lnTo>
                <a:lnTo>
                  <a:pt x="10023948" y="210081"/>
                </a:lnTo>
                <a:cubicBezTo>
                  <a:pt x="10095110" y="142635"/>
                  <a:pt x="10193419" y="100919"/>
                  <a:pt x="10302008" y="100919"/>
                </a:cubicBezTo>
                <a:cubicBezTo>
                  <a:pt x="10464892" y="100919"/>
                  <a:pt x="10604645" y="194780"/>
                  <a:pt x="10664342" y="328549"/>
                </a:cubicBezTo>
                <a:lnTo>
                  <a:pt x="10665904" y="335885"/>
                </a:lnTo>
                <a:lnTo>
                  <a:pt x="10694098" y="321381"/>
                </a:lnTo>
                <a:cubicBezTo>
                  <a:pt x="10741144" y="302521"/>
                  <a:pt x="10792869" y="292092"/>
                  <a:pt x="10847163" y="292092"/>
                </a:cubicBezTo>
                <a:cubicBezTo>
                  <a:pt x="10928605" y="292092"/>
                  <a:pt x="11004264" y="315557"/>
                  <a:pt x="11067025" y="355744"/>
                </a:cubicBezTo>
                <a:lnTo>
                  <a:pt x="11092379" y="375571"/>
                </a:lnTo>
                <a:lnTo>
                  <a:pt x="11145253" y="334223"/>
                </a:lnTo>
                <a:cubicBezTo>
                  <a:pt x="11208014" y="294036"/>
                  <a:pt x="11283673" y="270571"/>
                  <a:pt x="11365115" y="270571"/>
                </a:cubicBezTo>
                <a:cubicBezTo>
                  <a:pt x="11527998" y="270571"/>
                  <a:pt x="11667752" y="364432"/>
                  <a:pt x="11727448" y="498202"/>
                </a:cubicBezTo>
                <a:lnTo>
                  <a:pt x="11731256" y="516075"/>
                </a:lnTo>
                <a:lnTo>
                  <a:pt x="11787810" y="510671"/>
                </a:lnTo>
                <a:lnTo>
                  <a:pt x="11790458" y="498238"/>
                </a:lnTo>
                <a:cubicBezTo>
                  <a:pt x="11825080" y="420657"/>
                  <a:pt x="11906133" y="366220"/>
                  <a:pt x="12000600" y="366220"/>
                </a:cubicBezTo>
                <a:cubicBezTo>
                  <a:pt x="12063578" y="366220"/>
                  <a:pt x="12120594" y="390414"/>
                  <a:pt x="12161866" y="429531"/>
                </a:cubicBezTo>
                <a:lnTo>
                  <a:pt x="12192000" y="471892"/>
                </a:lnTo>
                <a:lnTo>
                  <a:pt x="12192000" y="692861"/>
                </a:lnTo>
                <a:lnTo>
                  <a:pt x="12170970" y="722424"/>
                </a:lnTo>
                <a:lnTo>
                  <a:pt x="7083124" y="722424"/>
                </a:lnTo>
                <a:lnTo>
                  <a:pt x="7064687" y="635873"/>
                </a:lnTo>
                <a:lnTo>
                  <a:pt x="7070633" y="607957"/>
                </a:lnTo>
                <a:lnTo>
                  <a:pt x="7048484" y="646633"/>
                </a:lnTo>
                <a:cubicBezTo>
                  <a:pt x="7030818" y="671418"/>
                  <a:pt x="7010088" y="694081"/>
                  <a:pt x="6986810" y="714133"/>
                </a:cubicBezTo>
                <a:lnTo>
                  <a:pt x="6974500" y="722424"/>
                </a:lnTo>
                <a:lnTo>
                  <a:pt x="6473658" y="722424"/>
                </a:lnTo>
                <a:lnTo>
                  <a:pt x="6452315" y="704044"/>
                </a:lnTo>
                <a:lnTo>
                  <a:pt x="6456230" y="722424"/>
                </a:lnTo>
                <a:lnTo>
                  <a:pt x="12828" y="722424"/>
                </a:lnTo>
                <a:lnTo>
                  <a:pt x="0" y="665416"/>
                </a:lnTo>
                <a:cubicBezTo>
                  <a:pt x="0" y="459578"/>
                  <a:pt x="185984" y="292713"/>
                  <a:pt x="415407" y="292713"/>
                </a:cubicBezTo>
                <a:cubicBezTo>
                  <a:pt x="501441" y="292713"/>
                  <a:pt x="581366" y="316178"/>
                  <a:pt x="647665" y="356365"/>
                </a:cubicBezTo>
                <a:lnTo>
                  <a:pt x="695234" y="391579"/>
                </a:lnTo>
                <a:lnTo>
                  <a:pt x="748462" y="376754"/>
                </a:lnTo>
                <a:cubicBezTo>
                  <a:pt x="775504" y="371790"/>
                  <a:pt x="803503" y="369182"/>
                  <a:pt x="832181" y="369182"/>
                </a:cubicBezTo>
                <a:cubicBezTo>
                  <a:pt x="889537" y="369182"/>
                  <a:pt x="944178" y="379611"/>
                  <a:pt x="993876" y="398471"/>
                </a:cubicBezTo>
                <a:lnTo>
                  <a:pt x="1026724" y="414467"/>
                </a:lnTo>
                <a:lnTo>
                  <a:pt x="1041388" y="390229"/>
                </a:lnTo>
                <a:cubicBezTo>
                  <a:pt x="1116039" y="291088"/>
                  <a:pt x="1242460" y="225907"/>
                  <a:pt x="1385850" y="225907"/>
                </a:cubicBezTo>
                <a:cubicBezTo>
                  <a:pt x="1471883" y="225907"/>
                  <a:pt x="1551808" y="249372"/>
                  <a:pt x="1618108" y="289559"/>
                </a:cubicBezTo>
                <a:lnTo>
                  <a:pt x="1650849" y="313796"/>
                </a:lnTo>
                <a:lnTo>
                  <a:pt x="1658951" y="304985"/>
                </a:lnTo>
                <a:cubicBezTo>
                  <a:pt x="1734125" y="237539"/>
                  <a:pt x="1837977" y="195823"/>
                  <a:pt x="1952689" y="195823"/>
                </a:cubicBezTo>
                <a:cubicBezTo>
                  <a:pt x="2067400" y="195823"/>
                  <a:pt x="2171252" y="237539"/>
                  <a:pt x="2246426" y="304985"/>
                </a:cubicBezTo>
                <a:lnTo>
                  <a:pt x="2256145" y="315554"/>
                </a:lnTo>
                <a:lnTo>
                  <a:pt x="2261919" y="306011"/>
                </a:lnTo>
                <a:cubicBezTo>
                  <a:pt x="2336571" y="206871"/>
                  <a:pt x="2462992" y="141690"/>
                  <a:pt x="2606381" y="141690"/>
                </a:cubicBezTo>
                <a:cubicBezTo>
                  <a:pt x="2692416" y="141690"/>
                  <a:pt x="2772341" y="165155"/>
                  <a:pt x="2838640" y="205342"/>
                </a:cubicBezTo>
                <a:lnTo>
                  <a:pt x="2855722" y="217987"/>
                </a:lnTo>
                <a:lnTo>
                  <a:pt x="2893007" y="199830"/>
                </a:lnTo>
                <a:cubicBezTo>
                  <a:pt x="2942707" y="180970"/>
                  <a:pt x="2997347" y="170541"/>
                  <a:pt x="3054703" y="170541"/>
                </a:cubicBezTo>
                <a:cubicBezTo>
                  <a:pt x="3169414" y="170541"/>
                  <a:pt x="3273266" y="212257"/>
                  <a:pt x="3348440" y="279703"/>
                </a:cubicBezTo>
                <a:lnTo>
                  <a:pt x="3385274" y="319757"/>
                </a:lnTo>
                <a:lnTo>
                  <a:pt x="3422856" y="288067"/>
                </a:lnTo>
                <a:cubicBezTo>
                  <a:pt x="3489156" y="242291"/>
                  <a:pt x="3569081" y="215562"/>
                  <a:pt x="3655114" y="215562"/>
                </a:cubicBezTo>
                <a:cubicBezTo>
                  <a:pt x="3683792" y="215562"/>
                  <a:pt x="3711792" y="218532"/>
                  <a:pt x="3738834" y="224187"/>
                </a:cubicBezTo>
                <a:lnTo>
                  <a:pt x="3752633" y="228564"/>
                </a:lnTo>
                <a:lnTo>
                  <a:pt x="3761041" y="219422"/>
                </a:lnTo>
                <a:cubicBezTo>
                  <a:pt x="3836213" y="151976"/>
                  <a:pt x="3940064" y="110260"/>
                  <a:pt x="4054775" y="110260"/>
                </a:cubicBezTo>
                <a:cubicBezTo>
                  <a:pt x="4140810" y="110260"/>
                  <a:pt x="4220734" y="133725"/>
                  <a:pt x="4287034" y="173912"/>
                </a:cubicBezTo>
                <a:lnTo>
                  <a:pt x="4341837" y="214480"/>
                </a:lnTo>
                <a:lnTo>
                  <a:pt x="4370347" y="193376"/>
                </a:lnTo>
                <a:cubicBezTo>
                  <a:pt x="4436643" y="153189"/>
                  <a:pt x="4516570" y="129724"/>
                  <a:pt x="4602604" y="129724"/>
                </a:cubicBezTo>
                <a:cubicBezTo>
                  <a:pt x="4745992" y="129724"/>
                  <a:pt x="4872413" y="194905"/>
                  <a:pt x="4947064" y="294045"/>
                </a:cubicBezTo>
                <a:lnTo>
                  <a:pt x="4965679" y="324816"/>
                </a:lnTo>
                <a:lnTo>
                  <a:pt x="4988215" y="318540"/>
                </a:lnTo>
                <a:lnTo>
                  <a:pt x="5064043" y="311682"/>
                </a:lnTo>
                <a:lnTo>
                  <a:pt x="5089870" y="283596"/>
                </a:lnTo>
                <a:cubicBezTo>
                  <a:pt x="5165045" y="216150"/>
                  <a:pt x="5268897" y="174434"/>
                  <a:pt x="5383609" y="174434"/>
                </a:cubicBezTo>
                <a:cubicBezTo>
                  <a:pt x="5469643" y="174434"/>
                  <a:pt x="5549567" y="197899"/>
                  <a:pt x="5615868" y="238086"/>
                </a:cubicBezTo>
                <a:lnTo>
                  <a:pt x="5638857" y="255105"/>
                </a:lnTo>
                <a:lnTo>
                  <a:pt x="5639670" y="251290"/>
                </a:lnTo>
                <a:cubicBezTo>
                  <a:pt x="5699366" y="117521"/>
                  <a:pt x="5839120" y="23660"/>
                  <a:pt x="6002002" y="23660"/>
                </a:cubicBezTo>
                <a:cubicBezTo>
                  <a:pt x="6164885" y="23660"/>
                  <a:pt x="6304640" y="117521"/>
                  <a:pt x="6364336" y="251290"/>
                </a:cubicBezTo>
                <a:lnTo>
                  <a:pt x="6369684" y="276397"/>
                </a:lnTo>
                <a:lnTo>
                  <a:pt x="6396330" y="229869"/>
                </a:lnTo>
                <a:cubicBezTo>
                  <a:pt x="6466997" y="130729"/>
                  <a:pt x="6586671" y="65548"/>
                  <a:pt x="6722407" y="65548"/>
                </a:cubicBezTo>
                <a:cubicBezTo>
                  <a:pt x="6830996" y="65548"/>
                  <a:pt x="6929305" y="107264"/>
                  <a:pt x="7000467" y="174710"/>
                </a:cubicBezTo>
                <a:lnTo>
                  <a:pt x="7029242" y="207765"/>
                </a:lnTo>
                <a:lnTo>
                  <a:pt x="7052070" y="167904"/>
                </a:lnTo>
                <a:cubicBezTo>
                  <a:pt x="7122738" y="68764"/>
                  <a:pt x="7242412" y="3583"/>
                  <a:pt x="7378148" y="3583"/>
                </a:cubicBezTo>
                <a:cubicBezTo>
                  <a:pt x="7459590" y="3583"/>
                  <a:pt x="7535249" y="27048"/>
                  <a:pt x="7598010" y="67235"/>
                </a:cubicBezTo>
                <a:lnTo>
                  <a:pt x="7638413" y="98830"/>
                </a:lnTo>
                <a:lnTo>
                  <a:pt x="7691091" y="93797"/>
                </a:lnTo>
                <a:cubicBezTo>
                  <a:pt x="7813253" y="93797"/>
                  <a:pt x="7922405" y="146594"/>
                  <a:pt x="7994531" y="229426"/>
                </a:cubicBezTo>
                <a:lnTo>
                  <a:pt x="8041237" y="302389"/>
                </a:lnTo>
                <a:lnTo>
                  <a:pt x="8050122" y="292182"/>
                </a:lnTo>
                <a:cubicBezTo>
                  <a:pt x="8121284" y="224736"/>
                  <a:pt x="8219593" y="183020"/>
                  <a:pt x="8328182" y="183020"/>
                </a:cubicBezTo>
                <a:cubicBezTo>
                  <a:pt x="8409624" y="183020"/>
                  <a:pt x="8485283" y="206485"/>
                  <a:pt x="8548044" y="246672"/>
                </a:cubicBezTo>
                <a:lnTo>
                  <a:pt x="8598621" y="286223"/>
                </a:lnTo>
                <a:lnTo>
                  <a:pt x="8598647" y="286193"/>
                </a:lnTo>
                <a:cubicBezTo>
                  <a:pt x="8669809" y="218747"/>
                  <a:pt x="8768118" y="177031"/>
                  <a:pt x="8876707" y="177031"/>
                </a:cubicBezTo>
                <a:cubicBezTo>
                  <a:pt x="8937788" y="177031"/>
                  <a:pt x="8995617" y="190230"/>
                  <a:pt x="9047191" y="213783"/>
                </a:cubicBezTo>
                <a:lnTo>
                  <a:pt x="9055526" y="218324"/>
                </a:lnTo>
                <a:lnTo>
                  <a:pt x="9058897" y="202498"/>
                </a:lnTo>
                <a:cubicBezTo>
                  <a:pt x="9112002" y="83498"/>
                  <a:pt x="9236326" y="0"/>
                  <a:pt x="9381227" y="0"/>
                </a:cubicBezTo>
                <a:close/>
              </a:path>
            </a:pathLst>
          </a:custGeom>
          <a:solidFill>
            <a:schemeClr val="accent2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ko-KR" altLang="en-US" sz="2700" dirty="0"/>
          </a:p>
        </p:txBody>
      </p:sp>
      <p:sp>
        <p:nvSpPr>
          <p:cNvPr id="8" name="Freeform: Shape 7">
            <a:extLst>
              <a:ext uri="{FF2B5EF4-FFF2-40B4-BE49-F238E27FC236}">
                <a16:creationId xmlns:a16="http://schemas.microsoft.com/office/drawing/2014/main" id="{515D09CC-EA41-4CE9-B520-4B37AF49794B}"/>
              </a:ext>
            </a:extLst>
          </p:cNvPr>
          <p:cNvSpPr/>
          <p:nvPr userDrawn="1"/>
        </p:nvSpPr>
        <p:spPr>
          <a:xfrm flipH="1">
            <a:off x="0" y="6381796"/>
            <a:ext cx="12192000" cy="488165"/>
          </a:xfrm>
          <a:custGeom>
            <a:avLst/>
            <a:gdLst>
              <a:gd name="connsiteX0" fmla="*/ 2697788 w 12192000"/>
              <a:gd name="connsiteY0" fmla="*/ 0 h 488165"/>
              <a:gd name="connsiteX1" fmla="*/ 2412743 w 12192000"/>
              <a:gd name="connsiteY1" fmla="*/ 188940 h 488165"/>
              <a:gd name="connsiteX2" fmla="*/ 2410667 w 12192000"/>
              <a:gd name="connsiteY2" fmla="*/ 199221 h 488165"/>
              <a:gd name="connsiteX3" fmla="*/ 2404214 w 12192000"/>
              <a:gd name="connsiteY3" fmla="*/ 193897 h 488165"/>
              <a:gd name="connsiteX4" fmla="*/ 2231250 w 12192000"/>
              <a:gd name="connsiteY4" fmla="*/ 141064 h 488165"/>
              <a:gd name="connsiteX5" fmla="*/ 2110835 w 12192000"/>
              <a:gd name="connsiteY5" fmla="*/ 165374 h 488165"/>
              <a:gd name="connsiteX6" fmla="*/ 2096679 w 12192000"/>
              <a:gd name="connsiteY6" fmla="*/ 173058 h 488165"/>
              <a:gd name="connsiteX7" fmla="*/ 2063894 w 12192000"/>
              <a:gd name="connsiteY7" fmla="*/ 133322 h 488165"/>
              <a:gd name="connsiteX8" fmla="*/ 1845146 w 12192000"/>
              <a:gd name="connsiteY8" fmla="*/ 42714 h 488165"/>
              <a:gd name="connsiteX9" fmla="*/ 1588623 w 12192000"/>
              <a:gd name="connsiteY9" fmla="*/ 179105 h 488165"/>
              <a:gd name="connsiteX10" fmla="*/ 1579781 w 12192000"/>
              <a:gd name="connsiteY10" fmla="*/ 195395 h 488165"/>
              <a:gd name="connsiteX11" fmla="*/ 1519900 w 12192000"/>
              <a:gd name="connsiteY11" fmla="*/ 201432 h 488165"/>
              <a:gd name="connsiteX12" fmla="*/ 1343532 w 12192000"/>
              <a:gd name="connsiteY12" fmla="*/ 307723 h 488165"/>
              <a:gd name="connsiteX13" fmla="*/ 1341283 w 12192000"/>
              <a:gd name="connsiteY13" fmla="*/ 311643 h 488165"/>
              <a:gd name="connsiteX14" fmla="*/ 1311629 w 12192000"/>
              <a:gd name="connsiteY14" fmla="*/ 295547 h 488165"/>
              <a:gd name="connsiteX15" fmla="*/ 1191214 w 12192000"/>
              <a:gd name="connsiteY15" fmla="*/ 271237 h 488165"/>
              <a:gd name="connsiteX16" fmla="*/ 1043756 w 12192000"/>
              <a:gd name="connsiteY16" fmla="*/ 308574 h 488165"/>
              <a:gd name="connsiteX17" fmla="*/ 1010986 w 12192000"/>
              <a:gd name="connsiteY17" fmla="*/ 331863 h 488165"/>
              <a:gd name="connsiteX18" fmla="*/ 966813 w 12192000"/>
              <a:gd name="connsiteY18" fmla="*/ 336316 h 488165"/>
              <a:gd name="connsiteX19" fmla="*/ 899053 w 12192000"/>
              <a:gd name="connsiteY19" fmla="*/ 357350 h 488165"/>
              <a:gd name="connsiteX20" fmla="*/ 870729 w 12192000"/>
              <a:gd name="connsiteY20" fmla="*/ 372723 h 488165"/>
              <a:gd name="connsiteX21" fmla="*/ 864057 w 12192000"/>
              <a:gd name="connsiteY21" fmla="*/ 367218 h 488165"/>
              <a:gd name="connsiteX22" fmla="*/ 691093 w 12192000"/>
              <a:gd name="connsiteY22" fmla="*/ 314385 h 488165"/>
              <a:gd name="connsiteX23" fmla="*/ 472345 w 12192000"/>
              <a:gd name="connsiteY23" fmla="*/ 404993 h 488165"/>
              <a:gd name="connsiteX24" fmla="*/ 459601 w 12192000"/>
              <a:gd name="connsiteY24" fmla="*/ 420439 h 488165"/>
              <a:gd name="connsiteX25" fmla="*/ 426235 w 12192000"/>
              <a:gd name="connsiteY25" fmla="*/ 402329 h 488165"/>
              <a:gd name="connsiteX26" fmla="*/ 274451 w 12192000"/>
              <a:gd name="connsiteY26" fmla="*/ 371685 h 488165"/>
              <a:gd name="connsiteX27" fmla="*/ 56429 w 12192000"/>
              <a:gd name="connsiteY27" fmla="*/ 438282 h 488165"/>
              <a:gd name="connsiteX28" fmla="*/ 0 w 12192000"/>
              <a:gd name="connsiteY28" fmla="*/ 484839 h 488165"/>
              <a:gd name="connsiteX29" fmla="*/ 0 w 12192000"/>
              <a:gd name="connsiteY29" fmla="*/ 488165 h 488165"/>
              <a:gd name="connsiteX30" fmla="*/ 12192000 w 12192000"/>
              <a:gd name="connsiteY30" fmla="*/ 488165 h 488165"/>
              <a:gd name="connsiteX31" fmla="*/ 12192000 w 12192000"/>
              <a:gd name="connsiteY31" fmla="*/ 417342 h 488165"/>
              <a:gd name="connsiteX32" fmla="*/ 12183125 w 12192000"/>
              <a:gd name="connsiteY32" fmla="*/ 411358 h 488165"/>
              <a:gd name="connsiteX33" fmla="*/ 12103862 w 12192000"/>
              <a:gd name="connsiteY33" fmla="*/ 395355 h 488165"/>
              <a:gd name="connsiteX34" fmla="*/ 12062823 w 12192000"/>
              <a:gd name="connsiteY34" fmla="*/ 399492 h 488165"/>
              <a:gd name="connsiteX35" fmla="*/ 12032697 w 12192000"/>
              <a:gd name="connsiteY35" fmla="*/ 408844 h 488165"/>
              <a:gd name="connsiteX36" fmla="*/ 12031247 w 12192000"/>
              <a:gd name="connsiteY36" fmla="*/ 401661 h 488165"/>
              <a:gd name="connsiteX37" fmla="*/ 11804447 w 12192000"/>
              <a:gd name="connsiteY37" fmla="*/ 251328 h 488165"/>
              <a:gd name="connsiteX38" fmla="*/ 11666826 w 12192000"/>
              <a:gd name="connsiteY38" fmla="*/ 293365 h 488165"/>
              <a:gd name="connsiteX39" fmla="*/ 11633620 w 12192000"/>
              <a:gd name="connsiteY39" fmla="*/ 320763 h 488165"/>
              <a:gd name="connsiteX40" fmla="*/ 11628501 w 12192000"/>
              <a:gd name="connsiteY40" fmla="*/ 316540 h 488165"/>
              <a:gd name="connsiteX41" fmla="*/ 11439637 w 12192000"/>
              <a:gd name="connsiteY41" fmla="*/ 258850 h 488165"/>
              <a:gd name="connsiteX42" fmla="*/ 11159532 w 12192000"/>
              <a:gd name="connsiteY42" fmla="*/ 407780 h 488165"/>
              <a:gd name="connsiteX43" fmla="*/ 11133249 w 12192000"/>
              <a:gd name="connsiteY43" fmla="*/ 456201 h 488165"/>
              <a:gd name="connsiteX44" fmla="*/ 11130393 w 12192000"/>
              <a:gd name="connsiteY44" fmla="*/ 457575 h 488165"/>
              <a:gd name="connsiteX45" fmla="*/ 11121802 w 12192000"/>
              <a:gd name="connsiteY45" fmla="*/ 464662 h 488165"/>
              <a:gd name="connsiteX46" fmla="*/ 11105739 w 12192000"/>
              <a:gd name="connsiteY46" fmla="*/ 385098 h 488165"/>
              <a:gd name="connsiteX47" fmla="*/ 10878939 w 12192000"/>
              <a:gd name="connsiteY47" fmla="*/ 234765 h 488165"/>
              <a:gd name="connsiteX48" fmla="*/ 10652139 w 12192000"/>
              <a:gd name="connsiteY48" fmla="*/ 385098 h 488165"/>
              <a:gd name="connsiteX49" fmla="*/ 10640286 w 12192000"/>
              <a:gd name="connsiteY49" fmla="*/ 443809 h 488165"/>
              <a:gd name="connsiteX50" fmla="*/ 10632922 w 12192000"/>
              <a:gd name="connsiteY50" fmla="*/ 439812 h 488165"/>
              <a:gd name="connsiteX51" fmla="*/ 10586719 w 12192000"/>
              <a:gd name="connsiteY51" fmla="*/ 425470 h 488165"/>
              <a:gd name="connsiteX52" fmla="*/ 10578669 w 12192000"/>
              <a:gd name="connsiteY52" fmla="*/ 424659 h 488165"/>
              <a:gd name="connsiteX53" fmla="*/ 10540357 w 12192000"/>
              <a:gd name="connsiteY53" fmla="*/ 367834 h 488165"/>
              <a:gd name="connsiteX54" fmla="*/ 10366307 w 12192000"/>
              <a:gd name="connsiteY54" fmla="*/ 295740 h 488165"/>
              <a:gd name="connsiteX55" fmla="*/ 10270498 w 12192000"/>
              <a:gd name="connsiteY55" fmla="*/ 315083 h 488165"/>
              <a:gd name="connsiteX56" fmla="*/ 10267631 w 12192000"/>
              <a:gd name="connsiteY56" fmla="*/ 316639 h 488165"/>
              <a:gd name="connsiteX57" fmla="*/ 10264594 w 12192000"/>
              <a:gd name="connsiteY57" fmla="*/ 301594 h 488165"/>
              <a:gd name="connsiteX58" fmla="*/ 10037792 w 12192000"/>
              <a:gd name="connsiteY58" fmla="*/ 151262 h 488165"/>
              <a:gd name="connsiteX59" fmla="*/ 9941983 w 12192000"/>
              <a:gd name="connsiteY59" fmla="*/ 170605 h 488165"/>
              <a:gd name="connsiteX60" fmla="*/ 9932834 w 12192000"/>
              <a:gd name="connsiteY60" fmla="*/ 175570 h 488165"/>
              <a:gd name="connsiteX61" fmla="*/ 9891633 w 12192000"/>
              <a:gd name="connsiteY61" fmla="*/ 171417 h 488165"/>
              <a:gd name="connsiteX62" fmla="*/ 9578239 w 12192000"/>
              <a:gd name="connsiteY62" fmla="*/ 379147 h 488165"/>
              <a:gd name="connsiteX63" fmla="*/ 9571593 w 12192000"/>
              <a:gd name="connsiteY63" fmla="*/ 412069 h 488165"/>
              <a:gd name="connsiteX64" fmla="*/ 9537676 w 12192000"/>
              <a:gd name="connsiteY64" fmla="*/ 393659 h 488165"/>
              <a:gd name="connsiteX65" fmla="*/ 9438057 w 12192000"/>
              <a:gd name="connsiteY65" fmla="*/ 373547 h 488165"/>
              <a:gd name="connsiteX66" fmla="*/ 9386478 w 12192000"/>
              <a:gd name="connsiteY66" fmla="*/ 378747 h 488165"/>
              <a:gd name="connsiteX67" fmla="*/ 9384764 w 12192000"/>
              <a:gd name="connsiteY67" fmla="*/ 379279 h 488165"/>
              <a:gd name="connsiteX68" fmla="*/ 9356370 w 12192000"/>
              <a:gd name="connsiteY68" fmla="*/ 326966 h 488165"/>
              <a:gd name="connsiteX69" fmla="*/ 9099846 w 12192000"/>
              <a:gd name="connsiteY69" fmla="*/ 190574 h 488165"/>
              <a:gd name="connsiteX70" fmla="*/ 8843324 w 12192000"/>
              <a:gd name="connsiteY70" fmla="*/ 326966 h 488165"/>
              <a:gd name="connsiteX71" fmla="*/ 8837922 w 12192000"/>
              <a:gd name="connsiteY71" fmla="*/ 336919 h 488165"/>
              <a:gd name="connsiteX72" fmla="*/ 8777269 w 12192000"/>
              <a:gd name="connsiteY72" fmla="*/ 286876 h 488165"/>
              <a:gd name="connsiteX73" fmla="*/ 8539902 w 12192000"/>
              <a:gd name="connsiteY73" fmla="*/ 214371 h 488165"/>
              <a:gd name="connsiteX74" fmla="*/ 8302533 w 12192000"/>
              <a:gd name="connsiteY74" fmla="*/ 286876 h 488165"/>
              <a:gd name="connsiteX75" fmla="*/ 8264230 w 12192000"/>
              <a:gd name="connsiteY75" fmla="*/ 318480 h 488165"/>
              <a:gd name="connsiteX76" fmla="*/ 8252614 w 12192000"/>
              <a:gd name="connsiteY76" fmla="*/ 324064 h 488165"/>
              <a:gd name="connsiteX77" fmla="*/ 8234834 w 12192000"/>
              <a:gd name="connsiteY77" fmla="*/ 338734 h 488165"/>
              <a:gd name="connsiteX78" fmla="*/ 8208461 w 12192000"/>
              <a:gd name="connsiteY78" fmla="*/ 290142 h 488165"/>
              <a:gd name="connsiteX79" fmla="*/ 7951941 w 12192000"/>
              <a:gd name="connsiteY79" fmla="*/ 153751 h 488165"/>
              <a:gd name="connsiteX80" fmla="*/ 7713227 w 12192000"/>
              <a:gd name="connsiteY80" fmla="*/ 266327 h 488165"/>
              <a:gd name="connsiteX81" fmla="*/ 7675799 w 12192000"/>
              <a:gd name="connsiteY81" fmla="*/ 328018 h 488165"/>
              <a:gd name="connsiteX82" fmla="*/ 7649999 w 12192000"/>
              <a:gd name="connsiteY82" fmla="*/ 314014 h 488165"/>
              <a:gd name="connsiteX83" fmla="*/ 7641007 w 12192000"/>
              <a:gd name="connsiteY83" fmla="*/ 269483 h 488165"/>
              <a:gd name="connsiteX84" fmla="*/ 7355962 w 12192000"/>
              <a:gd name="connsiteY84" fmla="*/ 80543 h 488165"/>
              <a:gd name="connsiteX85" fmla="*/ 7137215 w 12192000"/>
              <a:gd name="connsiteY85" fmla="*/ 171151 h 488165"/>
              <a:gd name="connsiteX86" fmla="*/ 7117143 w 12192000"/>
              <a:gd name="connsiteY86" fmla="*/ 195477 h 488165"/>
              <a:gd name="connsiteX87" fmla="*/ 7088841 w 12192000"/>
              <a:gd name="connsiteY87" fmla="*/ 161174 h 488165"/>
              <a:gd name="connsiteX88" fmla="*/ 6870093 w 12192000"/>
              <a:gd name="connsiteY88" fmla="*/ 70566 h 488165"/>
              <a:gd name="connsiteX89" fmla="*/ 6697129 w 12192000"/>
              <a:gd name="connsiteY89" fmla="*/ 123399 h 488165"/>
              <a:gd name="connsiteX90" fmla="*/ 6684995 w 12192000"/>
              <a:gd name="connsiteY90" fmla="*/ 133411 h 488165"/>
              <a:gd name="connsiteX91" fmla="*/ 6644023 w 12192000"/>
              <a:gd name="connsiteY91" fmla="*/ 120692 h 488165"/>
              <a:gd name="connsiteX92" fmla="*/ 6557873 w 12192000"/>
              <a:gd name="connsiteY92" fmla="*/ 112008 h 488165"/>
              <a:gd name="connsiteX93" fmla="*/ 6354116 w 12192000"/>
              <a:gd name="connsiteY93" fmla="*/ 163601 h 488165"/>
              <a:gd name="connsiteX94" fmla="*/ 6273160 w 12192000"/>
              <a:gd name="connsiteY94" fmla="*/ 221132 h 488165"/>
              <a:gd name="connsiteX95" fmla="*/ 6272783 w 12192000"/>
              <a:gd name="connsiteY95" fmla="*/ 221015 h 488165"/>
              <a:gd name="connsiteX96" fmla="*/ 6210437 w 12192000"/>
              <a:gd name="connsiteY96" fmla="*/ 214730 h 488165"/>
              <a:gd name="connsiteX97" fmla="*/ 6162864 w 12192000"/>
              <a:gd name="connsiteY97" fmla="*/ 219525 h 488165"/>
              <a:gd name="connsiteX98" fmla="*/ 6161180 w 12192000"/>
              <a:gd name="connsiteY98" fmla="*/ 211185 h 488165"/>
              <a:gd name="connsiteX99" fmla="*/ 5876135 w 12192000"/>
              <a:gd name="connsiteY99" fmla="*/ 22245 h 488165"/>
              <a:gd name="connsiteX100" fmla="*/ 5591090 w 12192000"/>
              <a:gd name="connsiteY100" fmla="*/ 211185 h 488165"/>
              <a:gd name="connsiteX101" fmla="*/ 5577004 w 12192000"/>
              <a:gd name="connsiteY101" fmla="*/ 280957 h 488165"/>
              <a:gd name="connsiteX102" fmla="*/ 5576535 w 12192000"/>
              <a:gd name="connsiteY102" fmla="*/ 280094 h 488165"/>
              <a:gd name="connsiteX103" fmla="*/ 5320012 w 12192000"/>
              <a:gd name="connsiteY103" fmla="*/ 143703 h 488165"/>
              <a:gd name="connsiteX104" fmla="*/ 5199597 w 12192000"/>
              <a:gd name="connsiteY104" fmla="*/ 168013 h 488165"/>
              <a:gd name="connsiteX105" fmla="*/ 5171310 w 12192000"/>
              <a:gd name="connsiteY105" fmla="*/ 183367 h 488165"/>
              <a:gd name="connsiteX106" fmla="*/ 5170430 w 12192000"/>
              <a:gd name="connsiteY106" fmla="*/ 181745 h 488165"/>
              <a:gd name="connsiteX107" fmla="*/ 4913907 w 12192000"/>
              <a:gd name="connsiteY107" fmla="*/ 45354 h 488165"/>
              <a:gd name="connsiteX108" fmla="*/ 4675193 w 12192000"/>
              <a:gd name="connsiteY108" fmla="*/ 157930 h 488165"/>
              <a:gd name="connsiteX109" fmla="*/ 4646008 w 12192000"/>
              <a:gd name="connsiteY109" fmla="*/ 206033 h 488165"/>
              <a:gd name="connsiteX110" fmla="*/ 4619097 w 12192000"/>
              <a:gd name="connsiteY110" fmla="*/ 173417 h 488165"/>
              <a:gd name="connsiteX111" fmla="*/ 4400349 w 12192000"/>
              <a:gd name="connsiteY111" fmla="*/ 82809 h 488165"/>
              <a:gd name="connsiteX112" fmla="*/ 4143826 w 12192000"/>
              <a:gd name="connsiteY112" fmla="*/ 219200 h 488165"/>
              <a:gd name="connsiteX113" fmla="*/ 4136836 w 12192000"/>
              <a:gd name="connsiteY113" fmla="*/ 232080 h 488165"/>
              <a:gd name="connsiteX114" fmla="*/ 4117121 w 12192000"/>
              <a:gd name="connsiteY114" fmla="*/ 221379 h 488165"/>
              <a:gd name="connsiteX115" fmla="*/ 3976611 w 12192000"/>
              <a:gd name="connsiteY115" fmla="*/ 193012 h 488165"/>
              <a:gd name="connsiteX116" fmla="*/ 3721359 w 12192000"/>
              <a:gd name="connsiteY116" fmla="*/ 298740 h 488165"/>
              <a:gd name="connsiteX117" fmla="*/ 3705197 w 12192000"/>
              <a:gd name="connsiteY117" fmla="*/ 318329 h 488165"/>
              <a:gd name="connsiteX118" fmla="*/ 3683571 w 12192000"/>
              <a:gd name="connsiteY118" fmla="*/ 292119 h 488165"/>
              <a:gd name="connsiteX119" fmla="*/ 3425576 w 12192000"/>
              <a:gd name="connsiteY119" fmla="*/ 185254 h 488165"/>
              <a:gd name="connsiteX120" fmla="*/ 3167581 w 12192000"/>
              <a:gd name="connsiteY120" fmla="*/ 292119 h 488165"/>
              <a:gd name="connsiteX121" fmla="*/ 3135507 w 12192000"/>
              <a:gd name="connsiteY121" fmla="*/ 330993 h 488165"/>
              <a:gd name="connsiteX122" fmla="*/ 3106582 w 12192000"/>
              <a:gd name="connsiteY122" fmla="*/ 322014 h 488165"/>
              <a:gd name="connsiteX123" fmla="*/ 3044236 w 12192000"/>
              <a:gd name="connsiteY123" fmla="*/ 315729 h 488165"/>
              <a:gd name="connsiteX124" fmla="*/ 3005060 w 12192000"/>
              <a:gd name="connsiteY124" fmla="*/ 319679 h 488165"/>
              <a:gd name="connsiteX125" fmla="*/ 3007144 w 12192000"/>
              <a:gd name="connsiteY125" fmla="*/ 309355 h 488165"/>
              <a:gd name="connsiteX126" fmla="*/ 2697788 w 12192000"/>
              <a:gd name="connsiteY126" fmla="*/ 0 h 48816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</a:cxnLst>
            <a:rect l="l" t="t" r="r" b="b"/>
            <a:pathLst>
              <a:path w="12192000" h="488165">
                <a:moveTo>
                  <a:pt x="2697788" y="0"/>
                </a:moveTo>
                <a:cubicBezTo>
                  <a:pt x="2569648" y="0"/>
                  <a:pt x="2459705" y="77908"/>
                  <a:pt x="2412743" y="188940"/>
                </a:cubicBezTo>
                <a:lnTo>
                  <a:pt x="2410667" y="199221"/>
                </a:lnTo>
                <a:lnTo>
                  <a:pt x="2404214" y="193897"/>
                </a:lnTo>
                <a:cubicBezTo>
                  <a:pt x="2354841" y="160541"/>
                  <a:pt x="2295320" y="141064"/>
                  <a:pt x="2231250" y="141064"/>
                </a:cubicBezTo>
                <a:cubicBezTo>
                  <a:pt x="2188537" y="141064"/>
                  <a:pt x="2147845" y="149720"/>
                  <a:pt x="2110835" y="165374"/>
                </a:cubicBezTo>
                <a:lnTo>
                  <a:pt x="2096679" y="173058"/>
                </a:lnTo>
                <a:lnTo>
                  <a:pt x="2063894" y="133322"/>
                </a:lnTo>
                <a:cubicBezTo>
                  <a:pt x="2007912" y="77340"/>
                  <a:pt x="1930572" y="42714"/>
                  <a:pt x="1845146" y="42714"/>
                </a:cubicBezTo>
                <a:cubicBezTo>
                  <a:pt x="1738363" y="42714"/>
                  <a:pt x="1644216" y="96816"/>
                  <a:pt x="1588623" y="179105"/>
                </a:cubicBezTo>
                <a:lnTo>
                  <a:pt x="1579781" y="195395"/>
                </a:lnTo>
                <a:lnTo>
                  <a:pt x="1519900" y="201432"/>
                </a:lnTo>
                <a:cubicBezTo>
                  <a:pt x="1449416" y="215855"/>
                  <a:pt x="1387663" y="254248"/>
                  <a:pt x="1343532" y="307723"/>
                </a:cubicBezTo>
                <a:lnTo>
                  <a:pt x="1341283" y="311643"/>
                </a:lnTo>
                <a:lnTo>
                  <a:pt x="1311629" y="295547"/>
                </a:lnTo>
                <a:cubicBezTo>
                  <a:pt x="1274619" y="279893"/>
                  <a:pt x="1233927" y="271237"/>
                  <a:pt x="1191214" y="271237"/>
                </a:cubicBezTo>
                <a:cubicBezTo>
                  <a:pt x="1137822" y="271237"/>
                  <a:pt x="1087590" y="284762"/>
                  <a:pt x="1043756" y="308574"/>
                </a:cubicBezTo>
                <a:lnTo>
                  <a:pt x="1010986" y="331863"/>
                </a:lnTo>
                <a:lnTo>
                  <a:pt x="966813" y="336316"/>
                </a:lnTo>
                <a:cubicBezTo>
                  <a:pt x="943314" y="341125"/>
                  <a:pt x="920647" y="348217"/>
                  <a:pt x="899053" y="357350"/>
                </a:cubicBezTo>
                <a:lnTo>
                  <a:pt x="870729" y="372723"/>
                </a:lnTo>
                <a:lnTo>
                  <a:pt x="864057" y="367218"/>
                </a:lnTo>
                <a:cubicBezTo>
                  <a:pt x="814683" y="333862"/>
                  <a:pt x="755162" y="314385"/>
                  <a:pt x="691093" y="314385"/>
                </a:cubicBezTo>
                <a:cubicBezTo>
                  <a:pt x="605667" y="314385"/>
                  <a:pt x="528328" y="349011"/>
                  <a:pt x="472345" y="404993"/>
                </a:cubicBezTo>
                <a:lnTo>
                  <a:pt x="459601" y="420439"/>
                </a:lnTo>
                <a:lnTo>
                  <a:pt x="426235" y="402329"/>
                </a:lnTo>
                <a:cubicBezTo>
                  <a:pt x="379583" y="382597"/>
                  <a:pt x="328291" y="371685"/>
                  <a:pt x="274451" y="371685"/>
                </a:cubicBezTo>
                <a:cubicBezTo>
                  <a:pt x="193690" y="371685"/>
                  <a:pt x="118664" y="396236"/>
                  <a:pt x="56429" y="438282"/>
                </a:cubicBezTo>
                <a:lnTo>
                  <a:pt x="0" y="484839"/>
                </a:lnTo>
                <a:lnTo>
                  <a:pt x="0" y="488165"/>
                </a:lnTo>
                <a:lnTo>
                  <a:pt x="12192000" y="488165"/>
                </a:lnTo>
                <a:lnTo>
                  <a:pt x="12192000" y="417342"/>
                </a:lnTo>
                <a:lnTo>
                  <a:pt x="12183125" y="411358"/>
                </a:lnTo>
                <a:cubicBezTo>
                  <a:pt x="12158762" y="401054"/>
                  <a:pt x="12131977" y="395355"/>
                  <a:pt x="12103862" y="395355"/>
                </a:cubicBezTo>
                <a:cubicBezTo>
                  <a:pt x="12089804" y="395355"/>
                  <a:pt x="12076079" y="396780"/>
                  <a:pt x="12062823" y="399492"/>
                </a:cubicBezTo>
                <a:lnTo>
                  <a:pt x="12032697" y="408844"/>
                </a:lnTo>
                <a:lnTo>
                  <a:pt x="12031247" y="401661"/>
                </a:lnTo>
                <a:cubicBezTo>
                  <a:pt x="11993880" y="313316"/>
                  <a:pt x="11906403" y="251328"/>
                  <a:pt x="11804447" y="251328"/>
                </a:cubicBezTo>
                <a:cubicBezTo>
                  <a:pt x="11753469" y="251328"/>
                  <a:pt x="11706111" y="266825"/>
                  <a:pt x="11666826" y="293365"/>
                </a:cubicBezTo>
                <a:lnTo>
                  <a:pt x="11633620" y="320763"/>
                </a:lnTo>
                <a:lnTo>
                  <a:pt x="11628501" y="316540"/>
                </a:lnTo>
                <a:cubicBezTo>
                  <a:pt x="11574588" y="280117"/>
                  <a:pt x="11509596" y="258850"/>
                  <a:pt x="11439637" y="258850"/>
                </a:cubicBezTo>
                <a:cubicBezTo>
                  <a:pt x="11323037" y="258850"/>
                  <a:pt x="11220236" y="317926"/>
                  <a:pt x="11159532" y="407780"/>
                </a:cubicBezTo>
                <a:lnTo>
                  <a:pt x="11133249" y="456201"/>
                </a:lnTo>
                <a:lnTo>
                  <a:pt x="11130393" y="457575"/>
                </a:lnTo>
                <a:lnTo>
                  <a:pt x="11121802" y="464662"/>
                </a:lnTo>
                <a:lnTo>
                  <a:pt x="11105739" y="385098"/>
                </a:lnTo>
                <a:cubicBezTo>
                  <a:pt x="11068372" y="296753"/>
                  <a:pt x="10980895" y="234765"/>
                  <a:pt x="10878939" y="234765"/>
                </a:cubicBezTo>
                <a:cubicBezTo>
                  <a:pt x="10776983" y="234765"/>
                  <a:pt x="10689506" y="296753"/>
                  <a:pt x="10652139" y="385098"/>
                </a:cubicBezTo>
                <a:lnTo>
                  <a:pt x="10640286" y="443809"/>
                </a:lnTo>
                <a:lnTo>
                  <a:pt x="10632922" y="439812"/>
                </a:lnTo>
                <a:cubicBezTo>
                  <a:pt x="10618198" y="433585"/>
                  <a:pt x="10602742" y="428749"/>
                  <a:pt x="10586719" y="425470"/>
                </a:cubicBezTo>
                <a:lnTo>
                  <a:pt x="10578669" y="424659"/>
                </a:lnTo>
                <a:lnTo>
                  <a:pt x="10540357" y="367834"/>
                </a:lnTo>
                <a:cubicBezTo>
                  <a:pt x="10495814" y="323291"/>
                  <a:pt x="10434278" y="295740"/>
                  <a:pt x="10366307" y="295740"/>
                </a:cubicBezTo>
                <a:cubicBezTo>
                  <a:pt x="10332323" y="295740"/>
                  <a:pt x="10299946" y="302627"/>
                  <a:pt x="10270498" y="315083"/>
                </a:cubicBezTo>
                <a:lnTo>
                  <a:pt x="10267631" y="316639"/>
                </a:lnTo>
                <a:lnTo>
                  <a:pt x="10264594" y="301594"/>
                </a:lnTo>
                <a:cubicBezTo>
                  <a:pt x="10227227" y="213250"/>
                  <a:pt x="10139749" y="151262"/>
                  <a:pt x="10037792" y="151262"/>
                </a:cubicBezTo>
                <a:cubicBezTo>
                  <a:pt x="10003807" y="151262"/>
                  <a:pt x="9971430" y="158149"/>
                  <a:pt x="9941983" y="170605"/>
                </a:cubicBezTo>
                <a:lnTo>
                  <a:pt x="9932834" y="175570"/>
                </a:lnTo>
                <a:lnTo>
                  <a:pt x="9891633" y="171417"/>
                </a:lnTo>
                <a:cubicBezTo>
                  <a:pt x="9750750" y="171417"/>
                  <a:pt x="9629872" y="257073"/>
                  <a:pt x="9578239" y="379147"/>
                </a:cubicBezTo>
                <a:lnTo>
                  <a:pt x="9571593" y="412069"/>
                </a:lnTo>
                <a:lnTo>
                  <a:pt x="9537676" y="393659"/>
                </a:lnTo>
                <a:cubicBezTo>
                  <a:pt x="9507058" y="380709"/>
                  <a:pt x="9473393" y="373547"/>
                  <a:pt x="9438057" y="373547"/>
                </a:cubicBezTo>
                <a:cubicBezTo>
                  <a:pt x="9420388" y="373547"/>
                  <a:pt x="9403139" y="375338"/>
                  <a:pt x="9386478" y="378747"/>
                </a:cubicBezTo>
                <a:lnTo>
                  <a:pt x="9384764" y="379279"/>
                </a:lnTo>
                <a:lnTo>
                  <a:pt x="9356370" y="326966"/>
                </a:lnTo>
                <a:cubicBezTo>
                  <a:pt x="9300776" y="244677"/>
                  <a:pt x="9206629" y="190574"/>
                  <a:pt x="9099846" y="190574"/>
                </a:cubicBezTo>
                <a:cubicBezTo>
                  <a:pt x="8993063" y="190574"/>
                  <a:pt x="8898917" y="244677"/>
                  <a:pt x="8843324" y="326966"/>
                </a:cubicBezTo>
                <a:lnTo>
                  <a:pt x="8837922" y="336919"/>
                </a:lnTo>
                <a:lnTo>
                  <a:pt x="8777269" y="286876"/>
                </a:lnTo>
                <a:cubicBezTo>
                  <a:pt x="8709511" y="241100"/>
                  <a:pt x="8627828" y="214371"/>
                  <a:pt x="8539902" y="214371"/>
                </a:cubicBezTo>
                <a:cubicBezTo>
                  <a:pt x="8451975" y="214371"/>
                  <a:pt x="8370292" y="241100"/>
                  <a:pt x="8302533" y="286876"/>
                </a:cubicBezTo>
                <a:lnTo>
                  <a:pt x="8264230" y="318480"/>
                </a:lnTo>
                <a:lnTo>
                  <a:pt x="8252614" y="324064"/>
                </a:lnTo>
                <a:lnTo>
                  <a:pt x="8234834" y="338734"/>
                </a:lnTo>
                <a:lnTo>
                  <a:pt x="8208461" y="290142"/>
                </a:lnTo>
                <a:cubicBezTo>
                  <a:pt x="8152866" y="207854"/>
                  <a:pt x="8058721" y="153751"/>
                  <a:pt x="7951941" y="153751"/>
                </a:cubicBezTo>
                <a:cubicBezTo>
                  <a:pt x="7855835" y="153751"/>
                  <a:pt x="7769968" y="197574"/>
                  <a:pt x="7713227" y="266327"/>
                </a:cubicBezTo>
                <a:lnTo>
                  <a:pt x="7675799" y="328018"/>
                </a:lnTo>
                <a:lnTo>
                  <a:pt x="7649999" y="314014"/>
                </a:lnTo>
                <a:lnTo>
                  <a:pt x="7641007" y="269483"/>
                </a:lnTo>
                <a:cubicBezTo>
                  <a:pt x="7594044" y="158451"/>
                  <a:pt x="7484103" y="80543"/>
                  <a:pt x="7355962" y="80543"/>
                </a:cubicBezTo>
                <a:cubicBezTo>
                  <a:pt x="7270537" y="80543"/>
                  <a:pt x="7193198" y="115169"/>
                  <a:pt x="7137215" y="171151"/>
                </a:cubicBezTo>
                <a:lnTo>
                  <a:pt x="7117143" y="195477"/>
                </a:lnTo>
                <a:lnTo>
                  <a:pt x="7088841" y="161174"/>
                </a:lnTo>
                <a:cubicBezTo>
                  <a:pt x="7032857" y="105192"/>
                  <a:pt x="6955521" y="70566"/>
                  <a:pt x="6870093" y="70566"/>
                </a:cubicBezTo>
                <a:cubicBezTo>
                  <a:pt x="6806023" y="70566"/>
                  <a:pt x="6746503" y="90043"/>
                  <a:pt x="6697129" y="123399"/>
                </a:cubicBezTo>
                <a:lnTo>
                  <a:pt x="6684995" y="133411"/>
                </a:lnTo>
                <a:lnTo>
                  <a:pt x="6644023" y="120692"/>
                </a:lnTo>
                <a:cubicBezTo>
                  <a:pt x="6616195" y="114998"/>
                  <a:pt x="6587383" y="112008"/>
                  <a:pt x="6557873" y="112008"/>
                </a:cubicBezTo>
                <a:cubicBezTo>
                  <a:pt x="6484097" y="112008"/>
                  <a:pt x="6414685" y="130698"/>
                  <a:pt x="6354116" y="163601"/>
                </a:cubicBezTo>
                <a:lnTo>
                  <a:pt x="6273160" y="221132"/>
                </a:lnTo>
                <a:lnTo>
                  <a:pt x="6272783" y="221015"/>
                </a:lnTo>
                <a:cubicBezTo>
                  <a:pt x="6252645" y="216894"/>
                  <a:pt x="6231794" y="214730"/>
                  <a:pt x="6210437" y="214730"/>
                </a:cubicBezTo>
                <a:lnTo>
                  <a:pt x="6162864" y="219525"/>
                </a:lnTo>
                <a:lnTo>
                  <a:pt x="6161180" y="211185"/>
                </a:lnTo>
                <a:cubicBezTo>
                  <a:pt x="6114217" y="100153"/>
                  <a:pt x="6004275" y="22245"/>
                  <a:pt x="5876135" y="22245"/>
                </a:cubicBezTo>
                <a:cubicBezTo>
                  <a:pt x="5747995" y="22245"/>
                  <a:pt x="5638053" y="100153"/>
                  <a:pt x="5591090" y="211185"/>
                </a:cubicBezTo>
                <a:lnTo>
                  <a:pt x="5577004" y="280957"/>
                </a:lnTo>
                <a:lnTo>
                  <a:pt x="5576535" y="280094"/>
                </a:lnTo>
                <a:cubicBezTo>
                  <a:pt x="5520942" y="197805"/>
                  <a:pt x="5426795" y="143703"/>
                  <a:pt x="5320012" y="143703"/>
                </a:cubicBezTo>
                <a:cubicBezTo>
                  <a:pt x="5277299" y="143703"/>
                  <a:pt x="5236608" y="152359"/>
                  <a:pt x="5199597" y="168013"/>
                </a:cubicBezTo>
                <a:lnTo>
                  <a:pt x="5171310" y="183367"/>
                </a:lnTo>
                <a:lnTo>
                  <a:pt x="5170430" y="181745"/>
                </a:lnTo>
                <a:cubicBezTo>
                  <a:pt x="5114837" y="99456"/>
                  <a:pt x="5020690" y="45354"/>
                  <a:pt x="4913907" y="45354"/>
                </a:cubicBezTo>
                <a:cubicBezTo>
                  <a:pt x="4817802" y="45354"/>
                  <a:pt x="4731933" y="89177"/>
                  <a:pt x="4675193" y="157930"/>
                </a:cubicBezTo>
                <a:lnTo>
                  <a:pt x="4646008" y="206033"/>
                </a:lnTo>
                <a:lnTo>
                  <a:pt x="4619097" y="173417"/>
                </a:lnTo>
                <a:cubicBezTo>
                  <a:pt x="4563115" y="117435"/>
                  <a:pt x="4485776" y="82809"/>
                  <a:pt x="4400349" y="82809"/>
                </a:cubicBezTo>
                <a:cubicBezTo>
                  <a:pt x="4293566" y="82809"/>
                  <a:pt x="4199420" y="136912"/>
                  <a:pt x="4143826" y="219200"/>
                </a:cubicBezTo>
                <a:lnTo>
                  <a:pt x="4136836" y="232080"/>
                </a:lnTo>
                <a:lnTo>
                  <a:pt x="4117121" y="221379"/>
                </a:lnTo>
                <a:cubicBezTo>
                  <a:pt x="4073934" y="203113"/>
                  <a:pt x="4026452" y="193012"/>
                  <a:pt x="3976611" y="193012"/>
                </a:cubicBezTo>
                <a:cubicBezTo>
                  <a:pt x="3876929" y="193012"/>
                  <a:pt x="3786684" y="233416"/>
                  <a:pt x="3721359" y="298740"/>
                </a:cubicBezTo>
                <a:lnTo>
                  <a:pt x="3705197" y="318329"/>
                </a:lnTo>
                <a:lnTo>
                  <a:pt x="3683571" y="292119"/>
                </a:lnTo>
                <a:cubicBezTo>
                  <a:pt x="3617545" y="226092"/>
                  <a:pt x="3526330" y="185254"/>
                  <a:pt x="3425576" y="185254"/>
                </a:cubicBezTo>
                <a:cubicBezTo>
                  <a:pt x="3324823" y="185254"/>
                  <a:pt x="3233608" y="226092"/>
                  <a:pt x="3167581" y="292119"/>
                </a:cubicBezTo>
                <a:lnTo>
                  <a:pt x="3135507" y="330993"/>
                </a:lnTo>
                <a:lnTo>
                  <a:pt x="3106582" y="322014"/>
                </a:lnTo>
                <a:cubicBezTo>
                  <a:pt x="3086444" y="317893"/>
                  <a:pt x="3065593" y="315729"/>
                  <a:pt x="3044236" y="315729"/>
                </a:cubicBezTo>
                <a:lnTo>
                  <a:pt x="3005060" y="319679"/>
                </a:lnTo>
                <a:lnTo>
                  <a:pt x="3007144" y="309355"/>
                </a:lnTo>
                <a:cubicBezTo>
                  <a:pt x="3007144" y="138503"/>
                  <a:pt x="2868641" y="0"/>
                  <a:pt x="2697788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ko-KR" altLang="en-US" sz="2700"/>
          </a:p>
        </p:txBody>
      </p:sp>
    </p:spTree>
    <p:extLst>
      <p:ext uri="{BB962C8B-B14F-4D97-AF65-F5344CB8AC3E}">
        <p14:creationId xmlns:p14="http://schemas.microsoft.com/office/powerpoint/2010/main" val="4064022994"/>
      </p:ext>
    </p:extLst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8_Contents slide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Placeholder 9">
            <a:extLst>
              <a:ext uri="{FF2B5EF4-FFF2-40B4-BE49-F238E27FC236}">
                <a16:creationId xmlns:a16="http://schemas.microsoft.com/office/drawing/2014/main" id="{23DE32A5-6181-4C51-AD5C-3F1A448478A1}"/>
              </a:ext>
            </a:extLst>
          </p:cNvPr>
          <p:cNvSpPr>
            <a:spLocks noGrp="1"/>
          </p:cNvSpPr>
          <p:nvPr>
            <p:ph type="body" sz="quarter" idx="10" hasCustomPrompt="1"/>
          </p:nvPr>
        </p:nvSpPr>
        <p:spPr>
          <a:xfrm>
            <a:off x="323529" y="339509"/>
            <a:ext cx="11573197" cy="724247"/>
          </a:xfrm>
          <a:prstGeom prst="rect">
            <a:avLst/>
          </a:prstGeom>
        </p:spPr>
        <p:txBody>
          <a:bodyPr anchor="ctr"/>
          <a:lstStyle>
            <a:lvl1pPr marL="0" indent="0" algn="ctr">
              <a:buNone/>
              <a:defRPr sz="5400" b="0" baseline="0">
                <a:solidFill>
                  <a:schemeClr val="tx1">
                    <a:lumMod val="85000"/>
                    <a:lumOff val="15000"/>
                  </a:schemeClr>
                </a:solidFill>
                <a:latin typeface="+mj-lt"/>
                <a:cs typeface="Arial" pitchFamily="34" charset="0"/>
              </a:defRPr>
            </a:lvl1pPr>
          </a:lstStyle>
          <a:p>
            <a:pPr lvl="0"/>
            <a:r>
              <a:rPr lang="en-US" altLang="ko-KR" dirty="0"/>
              <a:t>BASIC LAYOUT</a:t>
            </a:r>
          </a:p>
        </p:txBody>
      </p:sp>
    </p:spTree>
    <p:extLst>
      <p:ext uri="{BB962C8B-B14F-4D97-AF65-F5344CB8AC3E}">
        <p14:creationId xmlns:p14="http://schemas.microsoft.com/office/powerpoint/2010/main" val="326128397"/>
      </p:ext>
    </p:extLst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3_Contents slide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4260209902"/>
      </p:ext>
    </p:extLst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_Contents slide layout">
    <p:bg>
      <p:bgPr>
        <a:gradFill>
          <a:gsLst>
            <a:gs pos="0">
              <a:schemeClr val="accent2">
                <a:lumMod val="90000"/>
                <a:lumOff val="10000"/>
              </a:schemeClr>
            </a:gs>
            <a:gs pos="50000">
              <a:schemeClr val="accent2">
                <a:lumMod val="40000"/>
                <a:lumOff val="60000"/>
              </a:schemeClr>
            </a:gs>
            <a:gs pos="25000">
              <a:srgbClr val="84CFD2">
                <a:lumMod val="60000"/>
                <a:lumOff val="40000"/>
              </a:srgbClr>
            </a:gs>
            <a:gs pos="75000">
              <a:schemeClr val="accent2">
                <a:lumMod val="60000"/>
                <a:lumOff val="40000"/>
              </a:schemeClr>
            </a:gs>
            <a:gs pos="100000">
              <a:schemeClr val="accent2">
                <a:lumMod val="90000"/>
                <a:lumOff val="10000"/>
              </a:schemeClr>
            </a:gs>
          </a:gsLst>
          <a:lin ang="5400000" scaled="1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4018290886"/>
      </p:ext>
    </p:extLst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2_Contents slide layout">
    <p:bg>
      <p:bgPr>
        <a:solidFill>
          <a:schemeClr val="accent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Freeform: Shape 1">
            <a:extLst>
              <a:ext uri="{FF2B5EF4-FFF2-40B4-BE49-F238E27FC236}">
                <a16:creationId xmlns:a16="http://schemas.microsoft.com/office/drawing/2014/main" id="{52C882D6-F42B-420F-B28D-BA2BD09E51CA}"/>
              </a:ext>
            </a:extLst>
          </p:cNvPr>
          <p:cNvSpPr/>
          <p:nvPr userDrawn="1"/>
        </p:nvSpPr>
        <p:spPr>
          <a:xfrm>
            <a:off x="0" y="6147537"/>
            <a:ext cx="12192000" cy="722424"/>
          </a:xfrm>
          <a:custGeom>
            <a:avLst/>
            <a:gdLst>
              <a:gd name="connsiteX0" fmla="*/ 9381227 w 12192000"/>
              <a:gd name="connsiteY0" fmla="*/ 0 h 722424"/>
              <a:gd name="connsiteX1" fmla="*/ 9628588 w 12192000"/>
              <a:gd name="connsiteY1" fmla="*/ 97110 h 722424"/>
              <a:gd name="connsiteX2" fmla="*/ 9664383 w 12192000"/>
              <a:gd name="connsiteY2" fmla="*/ 138229 h 722424"/>
              <a:gd name="connsiteX3" fmla="*/ 9747177 w 12192000"/>
              <a:gd name="connsiteY3" fmla="*/ 128344 h 722424"/>
              <a:gd name="connsiteX4" fmla="*/ 9967039 w 12192000"/>
              <a:gd name="connsiteY4" fmla="*/ 191996 h 722424"/>
              <a:gd name="connsiteX5" fmla="*/ 10010266 w 12192000"/>
              <a:gd name="connsiteY5" fmla="*/ 225799 h 722424"/>
              <a:gd name="connsiteX6" fmla="*/ 10023948 w 12192000"/>
              <a:gd name="connsiteY6" fmla="*/ 210081 h 722424"/>
              <a:gd name="connsiteX7" fmla="*/ 10302008 w 12192000"/>
              <a:gd name="connsiteY7" fmla="*/ 100919 h 722424"/>
              <a:gd name="connsiteX8" fmla="*/ 10664342 w 12192000"/>
              <a:gd name="connsiteY8" fmla="*/ 328549 h 722424"/>
              <a:gd name="connsiteX9" fmla="*/ 10665904 w 12192000"/>
              <a:gd name="connsiteY9" fmla="*/ 335885 h 722424"/>
              <a:gd name="connsiteX10" fmla="*/ 10694098 w 12192000"/>
              <a:gd name="connsiteY10" fmla="*/ 321381 h 722424"/>
              <a:gd name="connsiteX11" fmla="*/ 10847163 w 12192000"/>
              <a:gd name="connsiteY11" fmla="*/ 292092 h 722424"/>
              <a:gd name="connsiteX12" fmla="*/ 11067025 w 12192000"/>
              <a:gd name="connsiteY12" fmla="*/ 355744 h 722424"/>
              <a:gd name="connsiteX13" fmla="*/ 11092379 w 12192000"/>
              <a:gd name="connsiteY13" fmla="*/ 375571 h 722424"/>
              <a:gd name="connsiteX14" fmla="*/ 11145253 w 12192000"/>
              <a:gd name="connsiteY14" fmla="*/ 334223 h 722424"/>
              <a:gd name="connsiteX15" fmla="*/ 11365115 w 12192000"/>
              <a:gd name="connsiteY15" fmla="*/ 270571 h 722424"/>
              <a:gd name="connsiteX16" fmla="*/ 11727448 w 12192000"/>
              <a:gd name="connsiteY16" fmla="*/ 498202 h 722424"/>
              <a:gd name="connsiteX17" fmla="*/ 11731256 w 12192000"/>
              <a:gd name="connsiteY17" fmla="*/ 516075 h 722424"/>
              <a:gd name="connsiteX18" fmla="*/ 11787810 w 12192000"/>
              <a:gd name="connsiteY18" fmla="*/ 510671 h 722424"/>
              <a:gd name="connsiteX19" fmla="*/ 11790458 w 12192000"/>
              <a:gd name="connsiteY19" fmla="*/ 498238 h 722424"/>
              <a:gd name="connsiteX20" fmla="*/ 12000600 w 12192000"/>
              <a:gd name="connsiteY20" fmla="*/ 366220 h 722424"/>
              <a:gd name="connsiteX21" fmla="*/ 12161866 w 12192000"/>
              <a:gd name="connsiteY21" fmla="*/ 429531 h 722424"/>
              <a:gd name="connsiteX22" fmla="*/ 12192000 w 12192000"/>
              <a:gd name="connsiteY22" fmla="*/ 471892 h 722424"/>
              <a:gd name="connsiteX23" fmla="*/ 12192000 w 12192000"/>
              <a:gd name="connsiteY23" fmla="*/ 692861 h 722424"/>
              <a:gd name="connsiteX24" fmla="*/ 12170970 w 12192000"/>
              <a:gd name="connsiteY24" fmla="*/ 722424 h 722424"/>
              <a:gd name="connsiteX25" fmla="*/ 7083124 w 12192000"/>
              <a:gd name="connsiteY25" fmla="*/ 722424 h 722424"/>
              <a:gd name="connsiteX26" fmla="*/ 7064687 w 12192000"/>
              <a:gd name="connsiteY26" fmla="*/ 635873 h 722424"/>
              <a:gd name="connsiteX27" fmla="*/ 7070633 w 12192000"/>
              <a:gd name="connsiteY27" fmla="*/ 607957 h 722424"/>
              <a:gd name="connsiteX28" fmla="*/ 7048484 w 12192000"/>
              <a:gd name="connsiteY28" fmla="*/ 646633 h 722424"/>
              <a:gd name="connsiteX29" fmla="*/ 6986810 w 12192000"/>
              <a:gd name="connsiteY29" fmla="*/ 714133 h 722424"/>
              <a:gd name="connsiteX30" fmla="*/ 6974500 w 12192000"/>
              <a:gd name="connsiteY30" fmla="*/ 722424 h 722424"/>
              <a:gd name="connsiteX31" fmla="*/ 6473658 w 12192000"/>
              <a:gd name="connsiteY31" fmla="*/ 722424 h 722424"/>
              <a:gd name="connsiteX32" fmla="*/ 6452315 w 12192000"/>
              <a:gd name="connsiteY32" fmla="*/ 704044 h 722424"/>
              <a:gd name="connsiteX33" fmla="*/ 6456230 w 12192000"/>
              <a:gd name="connsiteY33" fmla="*/ 722424 h 722424"/>
              <a:gd name="connsiteX34" fmla="*/ 12828 w 12192000"/>
              <a:gd name="connsiteY34" fmla="*/ 722424 h 722424"/>
              <a:gd name="connsiteX35" fmla="*/ 0 w 12192000"/>
              <a:gd name="connsiteY35" fmla="*/ 665416 h 722424"/>
              <a:gd name="connsiteX36" fmla="*/ 415407 w 12192000"/>
              <a:gd name="connsiteY36" fmla="*/ 292713 h 722424"/>
              <a:gd name="connsiteX37" fmla="*/ 647665 w 12192000"/>
              <a:gd name="connsiteY37" fmla="*/ 356365 h 722424"/>
              <a:gd name="connsiteX38" fmla="*/ 695234 w 12192000"/>
              <a:gd name="connsiteY38" fmla="*/ 391579 h 722424"/>
              <a:gd name="connsiteX39" fmla="*/ 748462 w 12192000"/>
              <a:gd name="connsiteY39" fmla="*/ 376754 h 722424"/>
              <a:gd name="connsiteX40" fmla="*/ 832181 w 12192000"/>
              <a:gd name="connsiteY40" fmla="*/ 369182 h 722424"/>
              <a:gd name="connsiteX41" fmla="*/ 993876 w 12192000"/>
              <a:gd name="connsiteY41" fmla="*/ 398471 h 722424"/>
              <a:gd name="connsiteX42" fmla="*/ 1026724 w 12192000"/>
              <a:gd name="connsiteY42" fmla="*/ 414467 h 722424"/>
              <a:gd name="connsiteX43" fmla="*/ 1041388 w 12192000"/>
              <a:gd name="connsiteY43" fmla="*/ 390229 h 722424"/>
              <a:gd name="connsiteX44" fmla="*/ 1385850 w 12192000"/>
              <a:gd name="connsiteY44" fmla="*/ 225907 h 722424"/>
              <a:gd name="connsiteX45" fmla="*/ 1618108 w 12192000"/>
              <a:gd name="connsiteY45" fmla="*/ 289559 h 722424"/>
              <a:gd name="connsiteX46" fmla="*/ 1650849 w 12192000"/>
              <a:gd name="connsiteY46" fmla="*/ 313796 h 722424"/>
              <a:gd name="connsiteX47" fmla="*/ 1658951 w 12192000"/>
              <a:gd name="connsiteY47" fmla="*/ 304985 h 722424"/>
              <a:gd name="connsiteX48" fmla="*/ 1952689 w 12192000"/>
              <a:gd name="connsiteY48" fmla="*/ 195823 h 722424"/>
              <a:gd name="connsiteX49" fmla="*/ 2246426 w 12192000"/>
              <a:gd name="connsiteY49" fmla="*/ 304985 h 722424"/>
              <a:gd name="connsiteX50" fmla="*/ 2256145 w 12192000"/>
              <a:gd name="connsiteY50" fmla="*/ 315554 h 722424"/>
              <a:gd name="connsiteX51" fmla="*/ 2261919 w 12192000"/>
              <a:gd name="connsiteY51" fmla="*/ 306011 h 722424"/>
              <a:gd name="connsiteX52" fmla="*/ 2606381 w 12192000"/>
              <a:gd name="connsiteY52" fmla="*/ 141690 h 722424"/>
              <a:gd name="connsiteX53" fmla="*/ 2838640 w 12192000"/>
              <a:gd name="connsiteY53" fmla="*/ 205342 h 722424"/>
              <a:gd name="connsiteX54" fmla="*/ 2855722 w 12192000"/>
              <a:gd name="connsiteY54" fmla="*/ 217987 h 722424"/>
              <a:gd name="connsiteX55" fmla="*/ 2893007 w 12192000"/>
              <a:gd name="connsiteY55" fmla="*/ 199830 h 722424"/>
              <a:gd name="connsiteX56" fmla="*/ 3054703 w 12192000"/>
              <a:gd name="connsiteY56" fmla="*/ 170541 h 722424"/>
              <a:gd name="connsiteX57" fmla="*/ 3348440 w 12192000"/>
              <a:gd name="connsiteY57" fmla="*/ 279703 h 722424"/>
              <a:gd name="connsiteX58" fmla="*/ 3385274 w 12192000"/>
              <a:gd name="connsiteY58" fmla="*/ 319757 h 722424"/>
              <a:gd name="connsiteX59" fmla="*/ 3422856 w 12192000"/>
              <a:gd name="connsiteY59" fmla="*/ 288067 h 722424"/>
              <a:gd name="connsiteX60" fmla="*/ 3655114 w 12192000"/>
              <a:gd name="connsiteY60" fmla="*/ 215562 h 722424"/>
              <a:gd name="connsiteX61" fmla="*/ 3738834 w 12192000"/>
              <a:gd name="connsiteY61" fmla="*/ 224187 h 722424"/>
              <a:gd name="connsiteX62" fmla="*/ 3752633 w 12192000"/>
              <a:gd name="connsiteY62" fmla="*/ 228564 h 722424"/>
              <a:gd name="connsiteX63" fmla="*/ 3761041 w 12192000"/>
              <a:gd name="connsiteY63" fmla="*/ 219422 h 722424"/>
              <a:gd name="connsiteX64" fmla="*/ 4054775 w 12192000"/>
              <a:gd name="connsiteY64" fmla="*/ 110260 h 722424"/>
              <a:gd name="connsiteX65" fmla="*/ 4287034 w 12192000"/>
              <a:gd name="connsiteY65" fmla="*/ 173912 h 722424"/>
              <a:gd name="connsiteX66" fmla="*/ 4341837 w 12192000"/>
              <a:gd name="connsiteY66" fmla="*/ 214480 h 722424"/>
              <a:gd name="connsiteX67" fmla="*/ 4370347 w 12192000"/>
              <a:gd name="connsiteY67" fmla="*/ 193376 h 722424"/>
              <a:gd name="connsiteX68" fmla="*/ 4602604 w 12192000"/>
              <a:gd name="connsiteY68" fmla="*/ 129724 h 722424"/>
              <a:gd name="connsiteX69" fmla="*/ 4947064 w 12192000"/>
              <a:gd name="connsiteY69" fmla="*/ 294045 h 722424"/>
              <a:gd name="connsiteX70" fmla="*/ 4965679 w 12192000"/>
              <a:gd name="connsiteY70" fmla="*/ 324816 h 722424"/>
              <a:gd name="connsiteX71" fmla="*/ 4988215 w 12192000"/>
              <a:gd name="connsiteY71" fmla="*/ 318540 h 722424"/>
              <a:gd name="connsiteX72" fmla="*/ 5064043 w 12192000"/>
              <a:gd name="connsiteY72" fmla="*/ 311682 h 722424"/>
              <a:gd name="connsiteX73" fmla="*/ 5089870 w 12192000"/>
              <a:gd name="connsiteY73" fmla="*/ 283596 h 722424"/>
              <a:gd name="connsiteX74" fmla="*/ 5383609 w 12192000"/>
              <a:gd name="connsiteY74" fmla="*/ 174434 h 722424"/>
              <a:gd name="connsiteX75" fmla="*/ 5615868 w 12192000"/>
              <a:gd name="connsiteY75" fmla="*/ 238086 h 722424"/>
              <a:gd name="connsiteX76" fmla="*/ 5638857 w 12192000"/>
              <a:gd name="connsiteY76" fmla="*/ 255105 h 722424"/>
              <a:gd name="connsiteX77" fmla="*/ 5639670 w 12192000"/>
              <a:gd name="connsiteY77" fmla="*/ 251290 h 722424"/>
              <a:gd name="connsiteX78" fmla="*/ 6002002 w 12192000"/>
              <a:gd name="connsiteY78" fmla="*/ 23660 h 722424"/>
              <a:gd name="connsiteX79" fmla="*/ 6364336 w 12192000"/>
              <a:gd name="connsiteY79" fmla="*/ 251290 h 722424"/>
              <a:gd name="connsiteX80" fmla="*/ 6369684 w 12192000"/>
              <a:gd name="connsiteY80" fmla="*/ 276397 h 722424"/>
              <a:gd name="connsiteX81" fmla="*/ 6396330 w 12192000"/>
              <a:gd name="connsiteY81" fmla="*/ 229869 h 722424"/>
              <a:gd name="connsiteX82" fmla="*/ 6722407 w 12192000"/>
              <a:gd name="connsiteY82" fmla="*/ 65548 h 722424"/>
              <a:gd name="connsiteX83" fmla="*/ 7000467 w 12192000"/>
              <a:gd name="connsiteY83" fmla="*/ 174710 h 722424"/>
              <a:gd name="connsiteX84" fmla="*/ 7029242 w 12192000"/>
              <a:gd name="connsiteY84" fmla="*/ 207765 h 722424"/>
              <a:gd name="connsiteX85" fmla="*/ 7052070 w 12192000"/>
              <a:gd name="connsiteY85" fmla="*/ 167904 h 722424"/>
              <a:gd name="connsiteX86" fmla="*/ 7378148 w 12192000"/>
              <a:gd name="connsiteY86" fmla="*/ 3583 h 722424"/>
              <a:gd name="connsiteX87" fmla="*/ 7598010 w 12192000"/>
              <a:gd name="connsiteY87" fmla="*/ 67235 h 722424"/>
              <a:gd name="connsiteX88" fmla="*/ 7638413 w 12192000"/>
              <a:gd name="connsiteY88" fmla="*/ 98830 h 722424"/>
              <a:gd name="connsiteX89" fmla="*/ 7691091 w 12192000"/>
              <a:gd name="connsiteY89" fmla="*/ 93797 h 722424"/>
              <a:gd name="connsiteX90" fmla="*/ 7994531 w 12192000"/>
              <a:gd name="connsiteY90" fmla="*/ 229426 h 722424"/>
              <a:gd name="connsiteX91" fmla="*/ 8041237 w 12192000"/>
              <a:gd name="connsiteY91" fmla="*/ 302389 h 722424"/>
              <a:gd name="connsiteX92" fmla="*/ 8050122 w 12192000"/>
              <a:gd name="connsiteY92" fmla="*/ 292182 h 722424"/>
              <a:gd name="connsiteX93" fmla="*/ 8328182 w 12192000"/>
              <a:gd name="connsiteY93" fmla="*/ 183020 h 722424"/>
              <a:gd name="connsiteX94" fmla="*/ 8548044 w 12192000"/>
              <a:gd name="connsiteY94" fmla="*/ 246672 h 722424"/>
              <a:gd name="connsiteX95" fmla="*/ 8598621 w 12192000"/>
              <a:gd name="connsiteY95" fmla="*/ 286223 h 722424"/>
              <a:gd name="connsiteX96" fmla="*/ 8598647 w 12192000"/>
              <a:gd name="connsiteY96" fmla="*/ 286193 h 722424"/>
              <a:gd name="connsiteX97" fmla="*/ 8876707 w 12192000"/>
              <a:gd name="connsiteY97" fmla="*/ 177031 h 722424"/>
              <a:gd name="connsiteX98" fmla="*/ 9047191 w 12192000"/>
              <a:gd name="connsiteY98" fmla="*/ 213783 h 722424"/>
              <a:gd name="connsiteX99" fmla="*/ 9055526 w 12192000"/>
              <a:gd name="connsiteY99" fmla="*/ 218324 h 722424"/>
              <a:gd name="connsiteX100" fmla="*/ 9058897 w 12192000"/>
              <a:gd name="connsiteY100" fmla="*/ 202498 h 722424"/>
              <a:gd name="connsiteX101" fmla="*/ 9381227 w 12192000"/>
              <a:gd name="connsiteY101" fmla="*/ 0 h 72242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</a:cxnLst>
            <a:rect l="l" t="t" r="r" b="b"/>
            <a:pathLst>
              <a:path w="12192000" h="722424">
                <a:moveTo>
                  <a:pt x="9381227" y="0"/>
                </a:moveTo>
                <a:cubicBezTo>
                  <a:pt x="9477828" y="0"/>
                  <a:pt x="9565283" y="37110"/>
                  <a:pt x="9628588" y="97110"/>
                </a:cubicBezTo>
                <a:lnTo>
                  <a:pt x="9664383" y="138229"/>
                </a:lnTo>
                <a:lnTo>
                  <a:pt x="9747177" y="128344"/>
                </a:lnTo>
                <a:cubicBezTo>
                  <a:pt x="9828619" y="128344"/>
                  <a:pt x="9904278" y="151809"/>
                  <a:pt x="9967039" y="191996"/>
                </a:cubicBezTo>
                <a:lnTo>
                  <a:pt x="10010266" y="225799"/>
                </a:lnTo>
                <a:lnTo>
                  <a:pt x="10023948" y="210081"/>
                </a:lnTo>
                <a:cubicBezTo>
                  <a:pt x="10095110" y="142635"/>
                  <a:pt x="10193419" y="100919"/>
                  <a:pt x="10302008" y="100919"/>
                </a:cubicBezTo>
                <a:cubicBezTo>
                  <a:pt x="10464892" y="100919"/>
                  <a:pt x="10604645" y="194780"/>
                  <a:pt x="10664342" y="328549"/>
                </a:cubicBezTo>
                <a:lnTo>
                  <a:pt x="10665904" y="335885"/>
                </a:lnTo>
                <a:lnTo>
                  <a:pt x="10694098" y="321381"/>
                </a:lnTo>
                <a:cubicBezTo>
                  <a:pt x="10741144" y="302521"/>
                  <a:pt x="10792869" y="292092"/>
                  <a:pt x="10847163" y="292092"/>
                </a:cubicBezTo>
                <a:cubicBezTo>
                  <a:pt x="10928605" y="292092"/>
                  <a:pt x="11004264" y="315557"/>
                  <a:pt x="11067025" y="355744"/>
                </a:cubicBezTo>
                <a:lnTo>
                  <a:pt x="11092379" y="375571"/>
                </a:lnTo>
                <a:lnTo>
                  <a:pt x="11145253" y="334223"/>
                </a:lnTo>
                <a:cubicBezTo>
                  <a:pt x="11208014" y="294036"/>
                  <a:pt x="11283673" y="270571"/>
                  <a:pt x="11365115" y="270571"/>
                </a:cubicBezTo>
                <a:cubicBezTo>
                  <a:pt x="11527998" y="270571"/>
                  <a:pt x="11667752" y="364432"/>
                  <a:pt x="11727448" y="498202"/>
                </a:cubicBezTo>
                <a:lnTo>
                  <a:pt x="11731256" y="516075"/>
                </a:lnTo>
                <a:lnTo>
                  <a:pt x="11787810" y="510671"/>
                </a:lnTo>
                <a:lnTo>
                  <a:pt x="11790458" y="498238"/>
                </a:lnTo>
                <a:cubicBezTo>
                  <a:pt x="11825080" y="420657"/>
                  <a:pt x="11906133" y="366220"/>
                  <a:pt x="12000600" y="366220"/>
                </a:cubicBezTo>
                <a:cubicBezTo>
                  <a:pt x="12063578" y="366220"/>
                  <a:pt x="12120594" y="390414"/>
                  <a:pt x="12161866" y="429531"/>
                </a:cubicBezTo>
                <a:lnTo>
                  <a:pt x="12192000" y="471892"/>
                </a:lnTo>
                <a:lnTo>
                  <a:pt x="12192000" y="692861"/>
                </a:lnTo>
                <a:lnTo>
                  <a:pt x="12170970" y="722424"/>
                </a:lnTo>
                <a:lnTo>
                  <a:pt x="7083124" y="722424"/>
                </a:lnTo>
                <a:lnTo>
                  <a:pt x="7064687" y="635873"/>
                </a:lnTo>
                <a:lnTo>
                  <a:pt x="7070633" y="607957"/>
                </a:lnTo>
                <a:lnTo>
                  <a:pt x="7048484" y="646633"/>
                </a:lnTo>
                <a:cubicBezTo>
                  <a:pt x="7030818" y="671418"/>
                  <a:pt x="7010088" y="694081"/>
                  <a:pt x="6986810" y="714133"/>
                </a:cubicBezTo>
                <a:lnTo>
                  <a:pt x="6974500" y="722424"/>
                </a:lnTo>
                <a:lnTo>
                  <a:pt x="6473658" y="722424"/>
                </a:lnTo>
                <a:lnTo>
                  <a:pt x="6452315" y="704044"/>
                </a:lnTo>
                <a:lnTo>
                  <a:pt x="6456230" y="722424"/>
                </a:lnTo>
                <a:lnTo>
                  <a:pt x="12828" y="722424"/>
                </a:lnTo>
                <a:lnTo>
                  <a:pt x="0" y="665416"/>
                </a:lnTo>
                <a:cubicBezTo>
                  <a:pt x="0" y="459578"/>
                  <a:pt x="185984" y="292713"/>
                  <a:pt x="415407" y="292713"/>
                </a:cubicBezTo>
                <a:cubicBezTo>
                  <a:pt x="501441" y="292713"/>
                  <a:pt x="581366" y="316178"/>
                  <a:pt x="647665" y="356365"/>
                </a:cubicBezTo>
                <a:lnTo>
                  <a:pt x="695234" y="391579"/>
                </a:lnTo>
                <a:lnTo>
                  <a:pt x="748462" y="376754"/>
                </a:lnTo>
                <a:cubicBezTo>
                  <a:pt x="775504" y="371790"/>
                  <a:pt x="803503" y="369182"/>
                  <a:pt x="832181" y="369182"/>
                </a:cubicBezTo>
                <a:cubicBezTo>
                  <a:pt x="889537" y="369182"/>
                  <a:pt x="944178" y="379611"/>
                  <a:pt x="993876" y="398471"/>
                </a:cubicBezTo>
                <a:lnTo>
                  <a:pt x="1026724" y="414467"/>
                </a:lnTo>
                <a:lnTo>
                  <a:pt x="1041388" y="390229"/>
                </a:lnTo>
                <a:cubicBezTo>
                  <a:pt x="1116039" y="291088"/>
                  <a:pt x="1242460" y="225907"/>
                  <a:pt x="1385850" y="225907"/>
                </a:cubicBezTo>
                <a:cubicBezTo>
                  <a:pt x="1471883" y="225907"/>
                  <a:pt x="1551808" y="249372"/>
                  <a:pt x="1618108" y="289559"/>
                </a:cubicBezTo>
                <a:lnTo>
                  <a:pt x="1650849" y="313796"/>
                </a:lnTo>
                <a:lnTo>
                  <a:pt x="1658951" y="304985"/>
                </a:lnTo>
                <a:cubicBezTo>
                  <a:pt x="1734125" y="237539"/>
                  <a:pt x="1837977" y="195823"/>
                  <a:pt x="1952689" y="195823"/>
                </a:cubicBezTo>
                <a:cubicBezTo>
                  <a:pt x="2067400" y="195823"/>
                  <a:pt x="2171252" y="237539"/>
                  <a:pt x="2246426" y="304985"/>
                </a:cubicBezTo>
                <a:lnTo>
                  <a:pt x="2256145" y="315554"/>
                </a:lnTo>
                <a:lnTo>
                  <a:pt x="2261919" y="306011"/>
                </a:lnTo>
                <a:cubicBezTo>
                  <a:pt x="2336571" y="206871"/>
                  <a:pt x="2462992" y="141690"/>
                  <a:pt x="2606381" y="141690"/>
                </a:cubicBezTo>
                <a:cubicBezTo>
                  <a:pt x="2692416" y="141690"/>
                  <a:pt x="2772341" y="165155"/>
                  <a:pt x="2838640" y="205342"/>
                </a:cubicBezTo>
                <a:lnTo>
                  <a:pt x="2855722" y="217987"/>
                </a:lnTo>
                <a:lnTo>
                  <a:pt x="2893007" y="199830"/>
                </a:lnTo>
                <a:cubicBezTo>
                  <a:pt x="2942707" y="180970"/>
                  <a:pt x="2997347" y="170541"/>
                  <a:pt x="3054703" y="170541"/>
                </a:cubicBezTo>
                <a:cubicBezTo>
                  <a:pt x="3169414" y="170541"/>
                  <a:pt x="3273266" y="212257"/>
                  <a:pt x="3348440" y="279703"/>
                </a:cubicBezTo>
                <a:lnTo>
                  <a:pt x="3385274" y="319757"/>
                </a:lnTo>
                <a:lnTo>
                  <a:pt x="3422856" y="288067"/>
                </a:lnTo>
                <a:cubicBezTo>
                  <a:pt x="3489156" y="242291"/>
                  <a:pt x="3569081" y="215562"/>
                  <a:pt x="3655114" y="215562"/>
                </a:cubicBezTo>
                <a:cubicBezTo>
                  <a:pt x="3683792" y="215562"/>
                  <a:pt x="3711792" y="218532"/>
                  <a:pt x="3738834" y="224187"/>
                </a:cubicBezTo>
                <a:lnTo>
                  <a:pt x="3752633" y="228564"/>
                </a:lnTo>
                <a:lnTo>
                  <a:pt x="3761041" y="219422"/>
                </a:lnTo>
                <a:cubicBezTo>
                  <a:pt x="3836213" y="151976"/>
                  <a:pt x="3940064" y="110260"/>
                  <a:pt x="4054775" y="110260"/>
                </a:cubicBezTo>
                <a:cubicBezTo>
                  <a:pt x="4140810" y="110260"/>
                  <a:pt x="4220734" y="133725"/>
                  <a:pt x="4287034" y="173912"/>
                </a:cubicBezTo>
                <a:lnTo>
                  <a:pt x="4341837" y="214480"/>
                </a:lnTo>
                <a:lnTo>
                  <a:pt x="4370347" y="193376"/>
                </a:lnTo>
                <a:cubicBezTo>
                  <a:pt x="4436643" y="153189"/>
                  <a:pt x="4516570" y="129724"/>
                  <a:pt x="4602604" y="129724"/>
                </a:cubicBezTo>
                <a:cubicBezTo>
                  <a:pt x="4745992" y="129724"/>
                  <a:pt x="4872413" y="194905"/>
                  <a:pt x="4947064" y="294045"/>
                </a:cubicBezTo>
                <a:lnTo>
                  <a:pt x="4965679" y="324816"/>
                </a:lnTo>
                <a:lnTo>
                  <a:pt x="4988215" y="318540"/>
                </a:lnTo>
                <a:lnTo>
                  <a:pt x="5064043" y="311682"/>
                </a:lnTo>
                <a:lnTo>
                  <a:pt x="5089870" y="283596"/>
                </a:lnTo>
                <a:cubicBezTo>
                  <a:pt x="5165045" y="216150"/>
                  <a:pt x="5268897" y="174434"/>
                  <a:pt x="5383609" y="174434"/>
                </a:cubicBezTo>
                <a:cubicBezTo>
                  <a:pt x="5469643" y="174434"/>
                  <a:pt x="5549567" y="197899"/>
                  <a:pt x="5615868" y="238086"/>
                </a:cubicBezTo>
                <a:lnTo>
                  <a:pt x="5638857" y="255105"/>
                </a:lnTo>
                <a:lnTo>
                  <a:pt x="5639670" y="251290"/>
                </a:lnTo>
                <a:cubicBezTo>
                  <a:pt x="5699366" y="117521"/>
                  <a:pt x="5839120" y="23660"/>
                  <a:pt x="6002002" y="23660"/>
                </a:cubicBezTo>
                <a:cubicBezTo>
                  <a:pt x="6164885" y="23660"/>
                  <a:pt x="6304640" y="117521"/>
                  <a:pt x="6364336" y="251290"/>
                </a:cubicBezTo>
                <a:lnTo>
                  <a:pt x="6369684" y="276397"/>
                </a:lnTo>
                <a:lnTo>
                  <a:pt x="6396330" y="229869"/>
                </a:lnTo>
                <a:cubicBezTo>
                  <a:pt x="6466997" y="130729"/>
                  <a:pt x="6586671" y="65548"/>
                  <a:pt x="6722407" y="65548"/>
                </a:cubicBezTo>
                <a:cubicBezTo>
                  <a:pt x="6830996" y="65548"/>
                  <a:pt x="6929305" y="107264"/>
                  <a:pt x="7000467" y="174710"/>
                </a:cubicBezTo>
                <a:lnTo>
                  <a:pt x="7029242" y="207765"/>
                </a:lnTo>
                <a:lnTo>
                  <a:pt x="7052070" y="167904"/>
                </a:lnTo>
                <a:cubicBezTo>
                  <a:pt x="7122738" y="68764"/>
                  <a:pt x="7242412" y="3583"/>
                  <a:pt x="7378148" y="3583"/>
                </a:cubicBezTo>
                <a:cubicBezTo>
                  <a:pt x="7459590" y="3583"/>
                  <a:pt x="7535249" y="27048"/>
                  <a:pt x="7598010" y="67235"/>
                </a:cubicBezTo>
                <a:lnTo>
                  <a:pt x="7638413" y="98830"/>
                </a:lnTo>
                <a:lnTo>
                  <a:pt x="7691091" y="93797"/>
                </a:lnTo>
                <a:cubicBezTo>
                  <a:pt x="7813253" y="93797"/>
                  <a:pt x="7922405" y="146594"/>
                  <a:pt x="7994531" y="229426"/>
                </a:cubicBezTo>
                <a:lnTo>
                  <a:pt x="8041237" y="302389"/>
                </a:lnTo>
                <a:lnTo>
                  <a:pt x="8050122" y="292182"/>
                </a:lnTo>
                <a:cubicBezTo>
                  <a:pt x="8121284" y="224736"/>
                  <a:pt x="8219593" y="183020"/>
                  <a:pt x="8328182" y="183020"/>
                </a:cubicBezTo>
                <a:cubicBezTo>
                  <a:pt x="8409624" y="183020"/>
                  <a:pt x="8485283" y="206485"/>
                  <a:pt x="8548044" y="246672"/>
                </a:cubicBezTo>
                <a:lnTo>
                  <a:pt x="8598621" y="286223"/>
                </a:lnTo>
                <a:lnTo>
                  <a:pt x="8598647" y="286193"/>
                </a:lnTo>
                <a:cubicBezTo>
                  <a:pt x="8669809" y="218747"/>
                  <a:pt x="8768118" y="177031"/>
                  <a:pt x="8876707" y="177031"/>
                </a:cubicBezTo>
                <a:cubicBezTo>
                  <a:pt x="8937788" y="177031"/>
                  <a:pt x="8995617" y="190230"/>
                  <a:pt x="9047191" y="213783"/>
                </a:cubicBezTo>
                <a:lnTo>
                  <a:pt x="9055526" y="218324"/>
                </a:lnTo>
                <a:lnTo>
                  <a:pt x="9058897" y="202498"/>
                </a:lnTo>
                <a:cubicBezTo>
                  <a:pt x="9112002" y="83498"/>
                  <a:pt x="9236326" y="0"/>
                  <a:pt x="9381227" y="0"/>
                </a:cubicBezTo>
                <a:close/>
              </a:path>
            </a:pathLst>
          </a:custGeom>
          <a:solidFill>
            <a:schemeClr val="accent2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ko-KR" altLang="en-US" sz="2700" dirty="0"/>
          </a:p>
        </p:txBody>
      </p:sp>
      <p:sp>
        <p:nvSpPr>
          <p:cNvPr id="3" name="Freeform: Shape 2">
            <a:extLst>
              <a:ext uri="{FF2B5EF4-FFF2-40B4-BE49-F238E27FC236}">
                <a16:creationId xmlns:a16="http://schemas.microsoft.com/office/drawing/2014/main" id="{EFC47860-F692-40B3-8E78-8914A5700FCB}"/>
              </a:ext>
            </a:extLst>
          </p:cNvPr>
          <p:cNvSpPr/>
          <p:nvPr userDrawn="1"/>
        </p:nvSpPr>
        <p:spPr>
          <a:xfrm flipH="1">
            <a:off x="0" y="6381796"/>
            <a:ext cx="12192000" cy="488165"/>
          </a:xfrm>
          <a:custGeom>
            <a:avLst/>
            <a:gdLst>
              <a:gd name="connsiteX0" fmla="*/ 2697788 w 12192000"/>
              <a:gd name="connsiteY0" fmla="*/ 0 h 488165"/>
              <a:gd name="connsiteX1" fmla="*/ 2412743 w 12192000"/>
              <a:gd name="connsiteY1" fmla="*/ 188940 h 488165"/>
              <a:gd name="connsiteX2" fmla="*/ 2410667 w 12192000"/>
              <a:gd name="connsiteY2" fmla="*/ 199221 h 488165"/>
              <a:gd name="connsiteX3" fmla="*/ 2404214 w 12192000"/>
              <a:gd name="connsiteY3" fmla="*/ 193897 h 488165"/>
              <a:gd name="connsiteX4" fmla="*/ 2231250 w 12192000"/>
              <a:gd name="connsiteY4" fmla="*/ 141064 h 488165"/>
              <a:gd name="connsiteX5" fmla="*/ 2110835 w 12192000"/>
              <a:gd name="connsiteY5" fmla="*/ 165374 h 488165"/>
              <a:gd name="connsiteX6" fmla="*/ 2096679 w 12192000"/>
              <a:gd name="connsiteY6" fmla="*/ 173058 h 488165"/>
              <a:gd name="connsiteX7" fmla="*/ 2063894 w 12192000"/>
              <a:gd name="connsiteY7" fmla="*/ 133322 h 488165"/>
              <a:gd name="connsiteX8" fmla="*/ 1845146 w 12192000"/>
              <a:gd name="connsiteY8" fmla="*/ 42714 h 488165"/>
              <a:gd name="connsiteX9" fmla="*/ 1588623 w 12192000"/>
              <a:gd name="connsiteY9" fmla="*/ 179105 h 488165"/>
              <a:gd name="connsiteX10" fmla="*/ 1579781 w 12192000"/>
              <a:gd name="connsiteY10" fmla="*/ 195395 h 488165"/>
              <a:gd name="connsiteX11" fmla="*/ 1519900 w 12192000"/>
              <a:gd name="connsiteY11" fmla="*/ 201432 h 488165"/>
              <a:gd name="connsiteX12" fmla="*/ 1343532 w 12192000"/>
              <a:gd name="connsiteY12" fmla="*/ 307723 h 488165"/>
              <a:gd name="connsiteX13" fmla="*/ 1341283 w 12192000"/>
              <a:gd name="connsiteY13" fmla="*/ 311643 h 488165"/>
              <a:gd name="connsiteX14" fmla="*/ 1311629 w 12192000"/>
              <a:gd name="connsiteY14" fmla="*/ 295547 h 488165"/>
              <a:gd name="connsiteX15" fmla="*/ 1191214 w 12192000"/>
              <a:gd name="connsiteY15" fmla="*/ 271237 h 488165"/>
              <a:gd name="connsiteX16" fmla="*/ 1043756 w 12192000"/>
              <a:gd name="connsiteY16" fmla="*/ 308574 h 488165"/>
              <a:gd name="connsiteX17" fmla="*/ 1010986 w 12192000"/>
              <a:gd name="connsiteY17" fmla="*/ 331863 h 488165"/>
              <a:gd name="connsiteX18" fmla="*/ 966813 w 12192000"/>
              <a:gd name="connsiteY18" fmla="*/ 336316 h 488165"/>
              <a:gd name="connsiteX19" fmla="*/ 899053 w 12192000"/>
              <a:gd name="connsiteY19" fmla="*/ 357350 h 488165"/>
              <a:gd name="connsiteX20" fmla="*/ 870729 w 12192000"/>
              <a:gd name="connsiteY20" fmla="*/ 372723 h 488165"/>
              <a:gd name="connsiteX21" fmla="*/ 864057 w 12192000"/>
              <a:gd name="connsiteY21" fmla="*/ 367218 h 488165"/>
              <a:gd name="connsiteX22" fmla="*/ 691093 w 12192000"/>
              <a:gd name="connsiteY22" fmla="*/ 314385 h 488165"/>
              <a:gd name="connsiteX23" fmla="*/ 472345 w 12192000"/>
              <a:gd name="connsiteY23" fmla="*/ 404993 h 488165"/>
              <a:gd name="connsiteX24" fmla="*/ 459601 w 12192000"/>
              <a:gd name="connsiteY24" fmla="*/ 420439 h 488165"/>
              <a:gd name="connsiteX25" fmla="*/ 426235 w 12192000"/>
              <a:gd name="connsiteY25" fmla="*/ 402329 h 488165"/>
              <a:gd name="connsiteX26" fmla="*/ 274451 w 12192000"/>
              <a:gd name="connsiteY26" fmla="*/ 371685 h 488165"/>
              <a:gd name="connsiteX27" fmla="*/ 56429 w 12192000"/>
              <a:gd name="connsiteY27" fmla="*/ 438282 h 488165"/>
              <a:gd name="connsiteX28" fmla="*/ 0 w 12192000"/>
              <a:gd name="connsiteY28" fmla="*/ 484839 h 488165"/>
              <a:gd name="connsiteX29" fmla="*/ 0 w 12192000"/>
              <a:gd name="connsiteY29" fmla="*/ 488165 h 488165"/>
              <a:gd name="connsiteX30" fmla="*/ 12192000 w 12192000"/>
              <a:gd name="connsiteY30" fmla="*/ 488165 h 488165"/>
              <a:gd name="connsiteX31" fmla="*/ 12192000 w 12192000"/>
              <a:gd name="connsiteY31" fmla="*/ 417342 h 488165"/>
              <a:gd name="connsiteX32" fmla="*/ 12183125 w 12192000"/>
              <a:gd name="connsiteY32" fmla="*/ 411358 h 488165"/>
              <a:gd name="connsiteX33" fmla="*/ 12103862 w 12192000"/>
              <a:gd name="connsiteY33" fmla="*/ 395355 h 488165"/>
              <a:gd name="connsiteX34" fmla="*/ 12062823 w 12192000"/>
              <a:gd name="connsiteY34" fmla="*/ 399492 h 488165"/>
              <a:gd name="connsiteX35" fmla="*/ 12032697 w 12192000"/>
              <a:gd name="connsiteY35" fmla="*/ 408844 h 488165"/>
              <a:gd name="connsiteX36" fmla="*/ 12031247 w 12192000"/>
              <a:gd name="connsiteY36" fmla="*/ 401661 h 488165"/>
              <a:gd name="connsiteX37" fmla="*/ 11804447 w 12192000"/>
              <a:gd name="connsiteY37" fmla="*/ 251328 h 488165"/>
              <a:gd name="connsiteX38" fmla="*/ 11666826 w 12192000"/>
              <a:gd name="connsiteY38" fmla="*/ 293365 h 488165"/>
              <a:gd name="connsiteX39" fmla="*/ 11633620 w 12192000"/>
              <a:gd name="connsiteY39" fmla="*/ 320763 h 488165"/>
              <a:gd name="connsiteX40" fmla="*/ 11628501 w 12192000"/>
              <a:gd name="connsiteY40" fmla="*/ 316540 h 488165"/>
              <a:gd name="connsiteX41" fmla="*/ 11439637 w 12192000"/>
              <a:gd name="connsiteY41" fmla="*/ 258850 h 488165"/>
              <a:gd name="connsiteX42" fmla="*/ 11159532 w 12192000"/>
              <a:gd name="connsiteY42" fmla="*/ 407780 h 488165"/>
              <a:gd name="connsiteX43" fmla="*/ 11133249 w 12192000"/>
              <a:gd name="connsiteY43" fmla="*/ 456201 h 488165"/>
              <a:gd name="connsiteX44" fmla="*/ 11130393 w 12192000"/>
              <a:gd name="connsiteY44" fmla="*/ 457575 h 488165"/>
              <a:gd name="connsiteX45" fmla="*/ 11121802 w 12192000"/>
              <a:gd name="connsiteY45" fmla="*/ 464662 h 488165"/>
              <a:gd name="connsiteX46" fmla="*/ 11105739 w 12192000"/>
              <a:gd name="connsiteY46" fmla="*/ 385098 h 488165"/>
              <a:gd name="connsiteX47" fmla="*/ 10878939 w 12192000"/>
              <a:gd name="connsiteY47" fmla="*/ 234765 h 488165"/>
              <a:gd name="connsiteX48" fmla="*/ 10652139 w 12192000"/>
              <a:gd name="connsiteY48" fmla="*/ 385098 h 488165"/>
              <a:gd name="connsiteX49" fmla="*/ 10640286 w 12192000"/>
              <a:gd name="connsiteY49" fmla="*/ 443809 h 488165"/>
              <a:gd name="connsiteX50" fmla="*/ 10632922 w 12192000"/>
              <a:gd name="connsiteY50" fmla="*/ 439812 h 488165"/>
              <a:gd name="connsiteX51" fmla="*/ 10586719 w 12192000"/>
              <a:gd name="connsiteY51" fmla="*/ 425470 h 488165"/>
              <a:gd name="connsiteX52" fmla="*/ 10578669 w 12192000"/>
              <a:gd name="connsiteY52" fmla="*/ 424659 h 488165"/>
              <a:gd name="connsiteX53" fmla="*/ 10540357 w 12192000"/>
              <a:gd name="connsiteY53" fmla="*/ 367834 h 488165"/>
              <a:gd name="connsiteX54" fmla="*/ 10366307 w 12192000"/>
              <a:gd name="connsiteY54" fmla="*/ 295740 h 488165"/>
              <a:gd name="connsiteX55" fmla="*/ 10270498 w 12192000"/>
              <a:gd name="connsiteY55" fmla="*/ 315083 h 488165"/>
              <a:gd name="connsiteX56" fmla="*/ 10267631 w 12192000"/>
              <a:gd name="connsiteY56" fmla="*/ 316639 h 488165"/>
              <a:gd name="connsiteX57" fmla="*/ 10264594 w 12192000"/>
              <a:gd name="connsiteY57" fmla="*/ 301594 h 488165"/>
              <a:gd name="connsiteX58" fmla="*/ 10037792 w 12192000"/>
              <a:gd name="connsiteY58" fmla="*/ 151262 h 488165"/>
              <a:gd name="connsiteX59" fmla="*/ 9941983 w 12192000"/>
              <a:gd name="connsiteY59" fmla="*/ 170605 h 488165"/>
              <a:gd name="connsiteX60" fmla="*/ 9932834 w 12192000"/>
              <a:gd name="connsiteY60" fmla="*/ 175570 h 488165"/>
              <a:gd name="connsiteX61" fmla="*/ 9891633 w 12192000"/>
              <a:gd name="connsiteY61" fmla="*/ 171417 h 488165"/>
              <a:gd name="connsiteX62" fmla="*/ 9578239 w 12192000"/>
              <a:gd name="connsiteY62" fmla="*/ 379147 h 488165"/>
              <a:gd name="connsiteX63" fmla="*/ 9571593 w 12192000"/>
              <a:gd name="connsiteY63" fmla="*/ 412069 h 488165"/>
              <a:gd name="connsiteX64" fmla="*/ 9537676 w 12192000"/>
              <a:gd name="connsiteY64" fmla="*/ 393659 h 488165"/>
              <a:gd name="connsiteX65" fmla="*/ 9438057 w 12192000"/>
              <a:gd name="connsiteY65" fmla="*/ 373547 h 488165"/>
              <a:gd name="connsiteX66" fmla="*/ 9386478 w 12192000"/>
              <a:gd name="connsiteY66" fmla="*/ 378747 h 488165"/>
              <a:gd name="connsiteX67" fmla="*/ 9384764 w 12192000"/>
              <a:gd name="connsiteY67" fmla="*/ 379279 h 488165"/>
              <a:gd name="connsiteX68" fmla="*/ 9356370 w 12192000"/>
              <a:gd name="connsiteY68" fmla="*/ 326966 h 488165"/>
              <a:gd name="connsiteX69" fmla="*/ 9099846 w 12192000"/>
              <a:gd name="connsiteY69" fmla="*/ 190574 h 488165"/>
              <a:gd name="connsiteX70" fmla="*/ 8843324 w 12192000"/>
              <a:gd name="connsiteY70" fmla="*/ 326966 h 488165"/>
              <a:gd name="connsiteX71" fmla="*/ 8837922 w 12192000"/>
              <a:gd name="connsiteY71" fmla="*/ 336919 h 488165"/>
              <a:gd name="connsiteX72" fmla="*/ 8777269 w 12192000"/>
              <a:gd name="connsiteY72" fmla="*/ 286876 h 488165"/>
              <a:gd name="connsiteX73" fmla="*/ 8539902 w 12192000"/>
              <a:gd name="connsiteY73" fmla="*/ 214371 h 488165"/>
              <a:gd name="connsiteX74" fmla="*/ 8302533 w 12192000"/>
              <a:gd name="connsiteY74" fmla="*/ 286876 h 488165"/>
              <a:gd name="connsiteX75" fmla="*/ 8264230 w 12192000"/>
              <a:gd name="connsiteY75" fmla="*/ 318480 h 488165"/>
              <a:gd name="connsiteX76" fmla="*/ 8252614 w 12192000"/>
              <a:gd name="connsiteY76" fmla="*/ 324064 h 488165"/>
              <a:gd name="connsiteX77" fmla="*/ 8234834 w 12192000"/>
              <a:gd name="connsiteY77" fmla="*/ 338734 h 488165"/>
              <a:gd name="connsiteX78" fmla="*/ 8208461 w 12192000"/>
              <a:gd name="connsiteY78" fmla="*/ 290142 h 488165"/>
              <a:gd name="connsiteX79" fmla="*/ 7951941 w 12192000"/>
              <a:gd name="connsiteY79" fmla="*/ 153751 h 488165"/>
              <a:gd name="connsiteX80" fmla="*/ 7713227 w 12192000"/>
              <a:gd name="connsiteY80" fmla="*/ 266327 h 488165"/>
              <a:gd name="connsiteX81" fmla="*/ 7675799 w 12192000"/>
              <a:gd name="connsiteY81" fmla="*/ 328018 h 488165"/>
              <a:gd name="connsiteX82" fmla="*/ 7649999 w 12192000"/>
              <a:gd name="connsiteY82" fmla="*/ 314014 h 488165"/>
              <a:gd name="connsiteX83" fmla="*/ 7641007 w 12192000"/>
              <a:gd name="connsiteY83" fmla="*/ 269483 h 488165"/>
              <a:gd name="connsiteX84" fmla="*/ 7355962 w 12192000"/>
              <a:gd name="connsiteY84" fmla="*/ 80543 h 488165"/>
              <a:gd name="connsiteX85" fmla="*/ 7137215 w 12192000"/>
              <a:gd name="connsiteY85" fmla="*/ 171151 h 488165"/>
              <a:gd name="connsiteX86" fmla="*/ 7117143 w 12192000"/>
              <a:gd name="connsiteY86" fmla="*/ 195477 h 488165"/>
              <a:gd name="connsiteX87" fmla="*/ 7088841 w 12192000"/>
              <a:gd name="connsiteY87" fmla="*/ 161174 h 488165"/>
              <a:gd name="connsiteX88" fmla="*/ 6870093 w 12192000"/>
              <a:gd name="connsiteY88" fmla="*/ 70566 h 488165"/>
              <a:gd name="connsiteX89" fmla="*/ 6697129 w 12192000"/>
              <a:gd name="connsiteY89" fmla="*/ 123399 h 488165"/>
              <a:gd name="connsiteX90" fmla="*/ 6684995 w 12192000"/>
              <a:gd name="connsiteY90" fmla="*/ 133411 h 488165"/>
              <a:gd name="connsiteX91" fmla="*/ 6644023 w 12192000"/>
              <a:gd name="connsiteY91" fmla="*/ 120692 h 488165"/>
              <a:gd name="connsiteX92" fmla="*/ 6557873 w 12192000"/>
              <a:gd name="connsiteY92" fmla="*/ 112008 h 488165"/>
              <a:gd name="connsiteX93" fmla="*/ 6354116 w 12192000"/>
              <a:gd name="connsiteY93" fmla="*/ 163601 h 488165"/>
              <a:gd name="connsiteX94" fmla="*/ 6273160 w 12192000"/>
              <a:gd name="connsiteY94" fmla="*/ 221132 h 488165"/>
              <a:gd name="connsiteX95" fmla="*/ 6272783 w 12192000"/>
              <a:gd name="connsiteY95" fmla="*/ 221015 h 488165"/>
              <a:gd name="connsiteX96" fmla="*/ 6210437 w 12192000"/>
              <a:gd name="connsiteY96" fmla="*/ 214730 h 488165"/>
              <a:gd name="connsiteX97" fmla="*/ 6162864 w 12192000"/>
              <a:gd name="connsiteY97" fmla="*/ 219525 h 488165"/>
              <a:gd name="connsiteX98" fmla="*/ 6161180 w 12192000"/>
              <a:gd name="connsiteY98" fmla="*/ 211185 h 488165"/>
              <a:gd name="connsiteX99" fmla="*/ 5876135 w 12192000"/>
              <a:gd name="connsiteY99" fmla="*/ 22245 h 488165"/>
              <a:gd name="connsiteX100" fmla="*/ 5591090 w 12192000"/>
              <a:gd name="connsiteY100" fmla="*/ 211185 h 488165"/>
              <a:gd name="connsiteX101" fmla="*/ 5577004 w 12192000"/>
              <a:gd name="connsiteY101" fmla="*/ 280957 h 488165"/>
              <a:gd name="connsiteX102" fmla="*/ 5576535 w 12192000"/>
              <a:gd name="connsiteY102" fmla="*/ 280094 h 488165"/>
              <a:gd name="connsiteX103" fmla="*/ 5320012 w 12192000"/>
              <a:gd name="connsiteY103" fmla="*/ 143703 h 488165"/>
              <a:gd name="connsiteX104" fmla="*/ 5199597 w 12192000"/>
              <a:gd name="connsiteY104" fmla="*/ 168013 h 488165"/>
              <a:gd name="connsiteX105" fmla="*/ 5171310 w 12192000"/>
              <a:gd name="connsiteY105" fmla="*/ 183367 h 488165"/>
              <a:gd name="connsiteX106" fmla="*/ 5170430 w 12192000"/>
              <a:gd name="connsiteY106" fmla="*/ 181745 h 488165"/>
              <a:gd name="connsiteX107" fmla="*/ 4913907 w 12192000"/>
              <a:gd name="connsiteY107" fmla="*/ 45354 h 488165"/>
              <a:gd name="connsiteX108" fmla="*/ 4675193 w 12192000"/>
              <a:gd name="connsiteY108" fmla="*/ 157930 h 488165"/>
              <a:gd name="connsiteX109" fmla="*/ 4646008 w 12192000"/>
              <a:gd name="connsiteY109" fmla="*/ 206033 h 488165"/>
              <a:gd name="connsiteX110" fmla="*/ 4619097 w 12192000"/>
              <a:gd name="connsiteY110" fmla="*/ 173417 h 488165"/>
              <a:gd name="connsiteX111" fmla="*/ 4400349 w 12192000"/>
              <a:gd name="connsiteY111" fmla="*/ 82809 h 488165"/>
              <a:gd name="connsiteX112" fmla="*/ 4143826 w 12192000"/>
              <a:gd name="connsiteY112" fmla="*/ 219200 h 488165"/>
              <a:gd name="connsiteX113" fmla="*/ 4136836 w 12192000"/>
              <a:gd name="connsiteY113" fmla="*/ 232080 h 488165"/>
              <a:gd name="connsiteX114" fmla="*/ 4117121 w 12192000"/>
              <a:gd name="connsiteY114" fmla="*/ 221379 h 488165"/>
              <a:gd name="connsiteX115" fmla="*/ 3976611 w 12192000"/>
              <a:gd name="connsiteY115" fmla="*/ 193012 h 488165"/>
              <a:gd name="connsiteX116" fmla="*/ 3721359 w 12192000"/>
              <a:gd name="connsiteY116" fmla="*/ 298740 h 488165"/>
              <a:gd name="connsiteX117" fmla="*/ 3705197 w 12192000"/>
              <a:gd name="connsiteY117" fmla="*/ 318329 h 488165"/>
              <a:gd name="connsiteX118" fmla="*/ 3683571 w 12192000"/>
              <a:gd name="connsiteY118" fmla="*/ 292119 h 488165"/>
              <a:gd name="connsiteX119" fmla="*/ 3425576 w 12192000"/>
              <a:gd name="connsiteY119" fmla="*/ 185254 h 488165"/>
              <a:gd name="connsiteX120" fmla="*/ 3167581 w 12192000"/>
              <a:gd name="connsiteY120" fmla="*/ 292119 h 488165"/>
              <a:gd name="connsiteX121" fmla="*/ 3135507 w 12192000"/>
              <a:gd name="connsiteY121" fmla="*/ 330993 h 488165"/>
              <a:gd name="connsiteX122" fmla="*/ 3106582 w 12192000"/>
              <a:gd name="connsiteY122" fmla="*/ 322014 h 488165"/>
              <a:gd name="connsiteX123" fmla="*/ 3044236 w 12192000"/>
              <a:gd name="connsiteY123" fmla="*/ 315729 h 488165"/>
              <a:gd name="connsiteX124" fmla="*/ 3005060 w 12192000"/>
              <a:gd name="connsiteY124" fmla="*/ 319679 h 488165"/>
              <a:gd name="connsiteX125" fmla="*/ 3007144 w 12192000"/>
              <a:gd name="connsiteY125" fmla="*/ 309355 h 488165"/>
              <a:gd name="connsiteX126" fmla="*/ 2697788 w 12192000"/>
              <a:gd name="connsiteY126" fmla="*/ 0 h 48816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</a:cxnLst>
            <a:rect l="l" t="t" r="r" b="b"/>
            <a:pathLst>
              <a:path w="12192000" h="488165">
                <a:moveTo>
                  <a:pt x="2697788" y="0"/>
                </a:moveTo>
                <a:cubicBezTo>
                  <a:pt x="2569648" y="0"/>
                  <a:pt x="2459705" y="77908"/>
                  <a:pt x="2412743" y="188940"/>
                </a:cubicBezTo>
                <a:lnTo>
                  <a:pt x="2410667" y="199221"/>
                </a:lnTo>
                <a:lnTo>
                  <a:pt x="2404214" y="193897"/>
                </a:lnTo>
                <a:cubicBezTo>
                  <a:pt x="2354841" y="160541"/>
                  <a:pt x="2295320" y="141064"/>
                  <a:pt x="2231250" y="141064"/>
                </a:cubicBezTo>
                <a:cubicBezTo>
                  <a:pt x="2188537" y="141064"/>
                  <a:pt x="2147845" y="149720"/>
                  <a:pt x="2110835" y="165374"/>
                </a:cubicBezTo>
                <a:lnTo>
                  <a:pt x="2096679" y="173058"/>
                </a:lnTo>
                <a:lnTo>
                  <a:pt x="2063894" y="133322"/>
                </a:lnTo>
                <a:cubicBezTo>
                  <a:pt x="2007912" y="77340"/>
                  <a:pt x="1930572" y="42714"/>
                  <a:pt x="1845146" y="42714"/>
                </a:cubicBezTo>
                <a:cubicBezTo>
                  <a:pt x="1738363" y="42714"/>
                  <a:pt x="1644216" y="96816"/>
                  <a:pt x="1588623" y="179105"/>
                </a:cubicBezTo>
                <a:lnTo>
                  <a:pt x="1579781" y="195395"/>
                </a:lnTo>
                <a:lnTo>
                  <a:pt x="1519900" y="201432"/>
                </a:lnTo>
                <a:cubicBezTo>
                  <a:pt x="1449416" y="215855"/>
                  <a:pt x="1387663" y="254248"/>
                  <a:pt x="1343532" y="307723"/>
                </a:cubicBezTo>
                <a:lnTo>
                  <a:pt x="1341283" y="311643"/>
                </a:lnTo>
                <a:lnTo>
                  <a:pt x="1311629" y="295547"/>
                </a:lnTo>
                <a:cubicBezTo>
                  <a:pt x="1274619" y="279893"/>
                  <a:pt x="1233927" y="271237"/>
                  <a:pt x="1191214" y="271237"/>
                </a:cubicBezTo>
                <a:cubicBezTo>
                  <a:pt x="1137822" y="271237"/>
                  <a:pt x="1087590" y="284762"/>
                  <a:pt x="1043756" y="308574"/>
                </a:cubicBezTo>
                <a:lnTo>
                  <a:pt x="1010986" y="331863"/>
                </a:lnTo>
                <a:lnTo>
                  <a:pt x="966813" y="336316"/>
                </a:lnTo>
                <a:cubicBezTo>
                  <a:pt x="943314" y="341125"/>
                  <a:pt x="920647" y="348217"/>
                  <a:pt x="899053" y="357350"/>
                </a:cubicBezTo>
                <a:lnTo>
                  <a:pt x="870729" y="372723"/>
                </a:lnTo>
                <a:lnTo>
                  <a:pt x="864057" y="367218"/>
                </a:lnTo>
                <a:cubicBezTo>
                  <a:pt x="814683" y="333862"/>
                  <a:pt x="755162" y="314385"/>
                  <a:pt x="691093" y="314385"/>
                </a:cubicBezTo>
                <a:cubicBezTo>
                  <a:pt x="605667" y="314385"/>
                  <a:pt x="528328" y="349011"/>
                  <a:pt x="472345" y="404993"/>
                </a:cubicBezTo>
                <a:lnTo>
                  <a:pt x="459601" y="420439"/>
                </a:lnTo>
                <a:lnTo>
                  <a:pt x="426235" y="402329"/>
                </a:lnTo>
                <a:cubicBezTo>
                  <a:pt x="379583" y="382597"/>
                  <a:pt x="328291" y="371685"/>
                  <a:pt x="274451" y="371685"/>
                </a:cubicBezTo>
                <a:cubicBezTo>
                  <a:pt x="193690" y="371685"/>
                  <a:pt x="118664" y="396236"/>
                  <a:pt x="56429" y="438282"/>
                </a:cubicBezTo>
                <a:lnTo>
                  <a:pt x="0" y="484839"/>
                </a:lnTo>
                <a:lnTo>
                  <a:pt x="0" y="488165"/>
                </a:lnTo>
                <a:lnTo>
                  <a:pt x="12192000" y="488165"/>
                </a:lnTo>
                <a:lnTo>
                  <a:pt x="12192000" y="417342"/>
                </a:lnTo>
                <a:lnTo>
                  <a:pt x="12183125" y="411358"/>
                </a:lnTo>
                <a:cubicBezTo>
                  <a:pt x="12158762" y="401054"/>
                  <a:pt x="12131977" y="395355"/>
                  <a:pt x="12103862" y="395355"/>
                </a:cubicBezTo>
                <a:cubicBezTo>
                  <a:pt x="12089804" y="395355"/>
                  <a:pt x="12076079" y="396780"/>
                  <a:pt x="12062823" y="399492"/>
                </a:cubicBezTo>
                <a:lnTo>
                  <a:pt x="12032697" y="408844"/>
                </a:lnTo>
                <a:lnTo>
                  <a:pt x="12031247" y="401661"/>
                </a:lnTo>
                <a:cubicBezTo>
                  <a:pt x="11993880" y="313316"/>
                  <a:pt x="11906403" y="251328"/>
                  <a:pt x="11804447" y="251328"/>
                </a:cubicBezTo>
                <a:cubicBezTo>
                  <a:pt x="11753469" y="251328"/>
                  <a:pt x="11706111" y="266825"/>
                  <a:pt x="11666826" y="293365"/>
                </a:cubicBezTo>
                <a:lnTo>
                  <a:pt x="11633620" y="320763"/>
                </a:lnTo>
                <a:lnTo>
                  <a:pt x="11628501" y="316540"/>
                </a:lnTo>
                <a:cubicBezTo>
                  <a:pt x="11574588" y="280117"/>
                  <a:pt x="11509596" y="258850"/>
                  <a:pt x="11439637" y="258850"/>
                </a:cubicBezTo>
                <a:cubicBezTo>
                  <a:pt x="11323037" y="258850"/>
                  <a:pt x="11220236" y="317926"/>
                  <a:pt x="11159532" y="407780"/>
                </a:cubicBezTo>
                <a:lnTo>
                  <a:pt x="11133249" y="456201"/>
                </a:lnTo>
                <a:lnTo>
                  <a:pt x="11130393" y="457575"/>
                </a:lnTo>
                <a:lnTo>
                  <a:pt x="11121802" y="464662"/>
                </a:lnTo>
                <a:lnTo>
                  <a:pt x="11105739" y="385098"/>
                </a:lnTo>
                <a:cubicBezTo>
                  <a:pt x="11068372" y="296753"/>
                  <a:pt x="10980895" y="234765"/>
                  <a:pt x="10878939" y="234765"/>
                </a:cubicBezTo>
                <a:cubicBezTo>
                  <a:pt x="10776983" y="234765"/>
                  <a:pt x="10689506" y="296753"/>
                  <a:pt x="10652139" y="385098"/>
                </a:cubicBezTo>
                <a:lnTo>
                  <a:pt x="10640286" y="443809"/>
                </a:lnTo>
                <a:lnTo>
                  <a:pt x="10632922" y="439812"/>
                </a:lnTo>
                <a:cubicBezTo>
                  <a:pt x="10618198" y="433585"/>
                  <a:pt x="10602742" y="428749"/>
                  <a:pt x="10586719" y="425470"/>
                </a:cubicBezTo>
                <a:lnTo>
                  <a:pt x="10578669" y="424659"/>
                </a:lnTo>
                <a:lnTo>
                  <a:pt x="10540357" y="367834"/>
                </a:lnTo>
                <a:cubicBezTo>
                  <a:pt x="10495814" y="323291"/>
                  <a:pt x="10434278" y="295740"/>
                  <a:pt x="10366307" y="295740"/>
                </a:cubicBezTo>
                <a:cubicBezTo>
                  <a:pt x="10332323" y="295740"/>
                  <a:pt x="10299946" y="302627"/>
                  <a:pt x="10270498" y="315083"/>
                </a:cubicBezTo>
                <a:lnTo>
                  <a:pt x="10267631" y="316639"/>
                </a:lnTo>
                <a:lnTo>
                  <a:pt x="10264594" y="301594"/>
                </a:lnTo>
                <a:cubicBezTo>
                  <a:pt x="10227227" y="213250"/>
                  <a:pt x="10139749" y="151262"/>
                  <a:pt x="10037792" y="151262"/>
                </a:cubicBezTo>
                <a:cubicBezTo>
                  <a:pt x="10003807" y="151262"/>
                  <a:pt x="9971430" y="158149"/>
                  <a:pt x="9941983" y="170605"/>
                </a:cubicBezTo>
                <a:lnTo>
                  <a:pt x="9932834" y="175570"/>
                </a:lnTo>
                <a:lnTo>
                  <a:pt x="9891633" y="171417"/>
                </a:lnTo>
                <a:cubicBezTo>
                  <a:pt x="9750750" y="171417"/>
                  <a:pt x="9629872" y="257073"/>
                  <a:pt x="9578239" y="379147"/>
                </a:cubicBezTo>
                <a:lnTo>
                  <a:pt x="9571593" y="412069"/>
                </a:lnTo>
                <a:lnTo>
                  <a:pt x="9537676" y="393659"/>
                </a:lnTo>
                <a:cubicBezTo>
                  <a:pt x="9507058" y="380709"/>
                  <a:pt x="9473393" y="373547"/>
                  <a:pt x="9438057" y="373547"/>
                </a:cubicBezTo>
                <a:cubicBezTo>
                  <a:pt x="9420388" y="373547"/>
                  <a:pt x="9403139" y="375338"/>
                  <a:pt x="9386478" y="378747"/>
                </a:cubicBezTo>
                <a:lnTo>
                  <a:pt x="9384764" y="379279"/>
                </a:lnTo>
                <a:lnTo>
                  <a:pt x="9356370" y="326966"/>
                </a:lnTo>
                <a:cubicBezTo>
                  <a:pt x="9300776" y="244677"/>
                  <a:pt x="9206629" y="190574"/>
                  <a:pt x="9099846" y="190574"/>
                </a:cubicBezTo>
                <a:cubicBezTo>
                  <a:pt x="8993063" y="190574"/>
                  <a:pt x="8898917" y="244677"/>
                  <a:pt x="8843324" y="326966"/>
                </a:cubicBezTo>
                <a:lnTo>
                  <a:pt x="8837922" y="336919"/>
                </a:lnTo>
                <a:lnTo>
                  <a:pt x="8777269" y="286876"/>
                </a:lnTo>
                <a:cubicBezTo>
                  <a:pt x="8709511" y="241100"/>
                  <a:pt x="8627828" y="214371"/>
                  <a:pt x="8539902" y="214371"/>
                </a:cubicBezTo>
                <a:cubicBezTo>
                  <a:pt x="8451975" y="214371"/>
                  <a:pt x="8370292" y="241100"/>
                  <a:pt x="8302533" y="286876"/>
                </a:cubicBezTo>
                <a:lnTo>
                  <a:pt x="8264230" y="318480"/>
                </a:lnTo>
                <a:lnTo>
                  <a:pt x="8252614" y="324064"/>
                </a:lnTo>
                <a:lnTo>
                  <a:pt x="8234834" y="338734"/>
                </a:lnTo>
                <a:lnTo>
                  <a:pt x="8208461" y="290142"/>
                </a:lnTo>
                <a:cubicBezTo>
                  <a:pt x="8152866" y="207854"/>
                  <a:pt x="8058721" y="153751"/>
                  <a:pt x="7951941" y="153751"/>
                </a:cubicBezTo>
                <a:cubicBezTo>
                  <a:pt x="7855835" y="153751"/>
                  <a:pt x="7769968" y="197574"/>
                  <a:pt x="7713227" y="266327"/>
                </a:cubicBezTo>
                <a:lnTo>
                  <a:pt x="7675799" y="328018"/>
                </a:lnTo>
                <a:lnTo>
                  <a:pt x="7649999" y="314014"/>
                </a:lnTo>
                <a:lnTo>
                  <a:pt x="7641007" y="269483"/>
                </a:lnTo>
                <a:cubicBezTo>
                  <a:pt x="7594044" y="158451"/>
                  <a:pt x="7484103" y="80543"/>
                  <a:pt x="7355962" y="80543"/>
                </a:cubicBezTo>
                <a:cubicBezTo>
                  <a:pt x="7270537" y="80543"/>
                  <a:pt x="7193198" y="115169"/>
                  <a:pt x="7137215" y="171151"/>
                </a:cubicBezTo>
                <a:lnTo>
                  <a:pt x="7117143" y="195477"/>
                </a:lnTo>
                <a:lnTo>
                  <a:pt x="7088841" y="161174"/>
                </a:lnTo>
                <a:cubicBezTo>
                  <a:pt x="7032857" y="105192"/>
                  <a:pt x="6955521" y="70566"/>
                  <a:pt x="6870093" y="70566"/>
                </a:cubicBezTo>
                <a:cubicBezTo>
                  <a:pt x="6806023" y="70566"/>
                  <a:pt x="6746503" y="90043"/>
                  <a:pt x="6697129" y="123399"/>
                </a:cubicBezTo>
                <a:lnTo>
                  <a:pt x="6684995" y="133411"/>
                </a:lnTo>
                <a:lnTo>
                  <a:pt x="6644023" y="120692"/>
                </a:lnTo>
                <a:cubicBezTo>
                  <a:pt x="6616195" y="114998"/>
                  <a:pt x="6587383" y="112008"/>
                  <a:pt x="6557873" y="112008"/>
                </a:cubicBezTo>
                <a:cubicBezTo>
                  <a:pt x="6484097" y="112008"/>
                  <a:pt x="6414685" y="130698"/>
                  <a:pt x="6354116" y="163601"/>
                </a:cubicBezTo>
                <a:lnTo>
                  <a:pt x="6273160" y="221132"/>
                </a:lnTo>
                <a:lnTo>
                  <a:pt x="6272783" y="221015"/>
                </a:lnTo>
                <a:cubicBezTo>
                  <a:pt x="6252645" y="216894"/>
                  <a:pt x="6231794" y="214730"/>
                  <a:pt x="6210437" y="214730"/>
                </a:cubicBezTo>
                <a:lnTo>
                  <a:pt x="6162864" y="219525"/>
                </a:lnTo>
                <a:lnTo>
                  <a:pt x="6161180" y="211185"/>
                </a:lnTo>
                <a:cubicBezTo>
                  <a:pt x="6114217" y="100153"/>
                  <a:pt x="6004275" y="22245"/>
                  <a:pt x="5876135" y="22245"/>
                </a:cubicBezTo>
                <a:cubicBezTo>
                  <a:pt x="5747995" y="22245"/>
                  <a:pt x="5638053" y="100153"/>
                  <a:pt x="5591090" y="211185"/>
                </a:cubicBezTo>
                <a:lnTo>
                  <a:pt x="5577004" y="280957"/>
                </a:lnTo>
                <a:lnTo>
                  <a:pt x="5576535" y="280094"/>
                </a:lnTo>
                <a:cubicBezTo>
                  <a:pt x="5520942" y="197805"/>
                  <a:pt x="5426795" y="143703"/>
                  <a:pt x="5320012" y="143703"/>
                </a:cubicBezTo>
                <a:cubicBezTo>
                  <a:pt x="5277299" y="143703"/>
                  <a:pt x="5236608" y="152359"/>
                  <a:pt x="5199597" y="168013"/>
                </a:cubicBezTo>
                <a:lnTo>
                  <a:pt x="5171310" y="183367"/>
                </a:lnTo>
                <a:lnTo>
                  <a:pt x="5170430" y="181745"/>
                </a:lnTo>
                <a:cubicBezTo>
                  <a:pt x="5114837" y="99456"/>
                  <a:pt x="5020690" y="45354"/>
                  <a:pt x="4913907" y="45354"/>
                </a:cubicBezTo>
                <a:cubicBezTo>
                  <a:pt x="4817802" y="45354"/>
                  <a:pt x="4731933" y="89177"/>
                  <a:pt x="4675193" y="157930"/>
                </a:cubicBezTo>
                <a:lnTo>
                  <a:pt x="4646008" y="206033"/>
                </a:lnTo>
                <a:lnTo>
                  <a:pt x="4619097" y="173417"/>
                </a:lnTo>
                <a:cubicBezTo>
                  <a:pt x="4563115" y="117435"/>
                  <a:pt x="4485776" y="82809"/>
                  <a:pt x="4400349" y="82809"/>
                </a:cubicBezTo>
                <a:cubicBezTo>
                  <a:pt x="4293566" y="82809"/>
                  <a:pt x="4199420" y="136912"/>
                  <a:pt x="4143826" y="219200"/>
                </a:cubicBezTo>
                <a:lnTo>
                  <a:pt x="4136836" y="232080"/>
                </a:lnTo>
                <a:lnTo>
                  <a:pt x="4117121" y="221379"/>
                </a:lnTo>
                <a:cubicBezTo>
                  <a:pt x="4073934" y="203113"/>
                  <a:pt x="4026452" y="193012"/>
                  <a:pt x="3976611" y="193012"/>
                </a:cubicBezTo>
                <a:cubicBezTo>
                  <a:pt x="3876929" y="193012"/>
                  <a:pt x="3786684" y="233416"/>
                  <a:pt x="3721359" y="298740"/>
                </a:cubicBezTo>
                <a:lnTo>
                  <a:pt x="3705197" y="318329"/>
                </a:lnTo>
                <a:lnTo>
                  <a:pt x="3683571" y="292119"/>
                </a:lnTo>
                <a:cubicBezTo>
                  <a:pt x="3617545" y="226092"/>
                  <a:pt x="3526330" y="185254"/>
                  <a:pt x="3425576" y="185254"/>
                </a:cubicBezTo>
                <a:cubicBezTo>
                  <a:pt x="3324823" y="185254"/>
                  <a:pt x="3233608" y="226092"/>
                  <a:pt x="3167581" y="292119"/>
                </a:cubicBezTo>
                <a:lnTo>
                  <a:pt x="3135507" y="330993"/>
                </a:lnTo>
                <a:lnTo>
                  <a:pt x="3106582" y="322014"/>
                </a:lnTo>
                <a:cubicBezTo>
                  <a:pt x="3086444" y="317893"/>
                  <a:pt x="3065593" y="315729"/>
                  <a:pt x="3044236" y="315729"/>
                </a:cubicBezTo>
                <a:lnTo>
                  <a:pt x="3005060" y="319679"/>
                </a:lnTo>
                <a:lnTo>
                  <a:pt x="3007144" y="309355"/>
                </a:lnTo>
                <a:cubicBezTo>
                  <a:pt x="3007144" y="138503"/>
                  <a:pt x="2868641" y="0"/>
                  <a:pt x="2697788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ko-KR" altLang="en-US" sz="2700"/>
          </a:p>
        </p:txBody>
      </p:sp>
    </p:spTree>
    <p:extLst>
      <p:ext uri="{BB962C8B-B14F-4D97-AF65-F5344CB8AC3E}">
        <p14:creationId xmlns:p14="http://schemas.microsoft.com/office/powerpoint/2010/main" val="781003673"/>
      </p:ext>
    </p:extLst>
  </p:cSld>
  <p:clrMapOvr>
    <a:masterClrMapping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_Contents slide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Placeholder 9">
            <a:extLst>
              <a:ext uri="{FF2B5EF4-FFF2-40B4-BE49-F238E27FC236}">
                <a16:creationId xmlns:a16="http://schemas.microsoft.com/office/drawing/2014/main" id="{23DE32A5-6181-4C51-AD5C-3F1A448478A1}"/>
              </a:ext>
            </a:extLst>
          </p:cNvPr>
          <p:cNvSpPr>
            <a:spLocks noGrp="1"/>
          </p:cNvSpPr>
          <p:nvPr>
            <p:ph type="body" sz="quarter" idx="10" hasCustomPrompt="1"/>
          </p:nvPr>
        </p:nvSpPr>
        <p:spPr>
          <a:xfrm>
            <a:off x="3141552" y="339509"/>
            <a:ext cx="8755174" cy="724247"/>
          </a:xfrm>
          <a:prstGeom prst="rect">
            <a:avLst/>
          </a:prstGeom>
        </p:spPr>
        <p:txBody>
          <a:bodyPr anchor="ctr"/>
          <a:lstStyle>
            <a:lvl1pPr marL="0" indent="0" algn="l">
              <a:buNone/>
              <a:defRPr sz="5400" b="0" baseline="0">
                <a:solidFill>
                  <a:schemeClr val="tx1">
                    <a:lumMod val="85000"/>
                    <a:lumOff val="15000"/>
                  </a:schemeClr>
                </a:solidFill>
                <a:latin typeface="+mj-lt"/>
                <a:cs typeface="Arial" pitchFamily="34" charset="0"/>
              </a:defRPr>
            </a:lvl1pPr>
          </a:lstStyle>
          <a:p>
            <a:pPr lvl="0"/>
            <a:r>
              <a:rPr lang="en-US" altLang="ko-KR" dirty="0"/>
              <a:t>BASIC LAYOUT</a:t>
            </a:r>
          </a:p>
        </p:txBody>
      </p:sp>
      <p:sp>
        <p:nvSpPr>
          <p:cNvPr id="3" name="Rectangle 2">
            <a:extLst>
              <a:ext uri="{FF2B5EF4-FFF2-40B4-BE49-F238E27FC236}">
                <a16:creationId xmlns:a16="http://schemas.microsoft.com/office/drawing/2014/main" id="{AF45677C-8125-4A3E-BB35-BAD773DF67E0}"/>
              </a:ext>
            </a:extLst>
          </p:cNvPr>
          <p:cNvSpPr/>
          <p:nvPr userDrawn="1"/>
        </p:nvSpPr>
        <p:spPr>
          <a:xfrm>
            <a:off x="0" y="1"/>
            <a:ext cx="12192000" cy="6857999"/>
          </a:xfrm>
          <a:prstGeom prst="rect">
            <a:avLst/>
          </a:prstGeom>
          <a:gradFill>
            <a:gsLst>
              <a:gs pos="0">
                <a:schemeClr val="accent2">
                  <a:lumMod val="90000"/>
                  <a:lumOff val="10000"/>
                </a:schemeClr>
              </a:gs>
              <a:gs pos="50000">
                <a:schemeClr val="accent2">
                  <a:lumMod val="40000"/>
                  <a:lumOff val="60000"/>
                </a:schemeClr>
              </a:gs>
              <a:gs pos="25000">
                <a:srgbClr val="84CFD2">
                  <a:lumMod val="60000"/>
                  <a:lumOff val="40000"/>
                </a:srgbClr>
              </a:gs>
              <a:gs pos="75000">
                <a:schemeClr val="accent2">
                  <a:lumMod val="60000"/>
                  <a:lumOff val="40000"/>
                </a:schemeClr>
              </a:gs>
              <a:gs pos="100000">
                <a:schemeClr val="accent2">
                  <a:lumMod val="90000"/>
                  <a:lumOff val="10000"/>
                </a:schemeClr>
              </a:gs>
            </a:gsLst>
            <a:lin ang="54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grpSp>
        <p:nvGrpSpPr>
          <p:cNvPr id="4" name="Group 3">
            <a:extLst>
              <a:ext uri="{FF2B5EF4-FFF2-40B4-BE49-F238E27FC236}">
                <a16:creationId xmlns:a16="http://schemas.microsoft.com/office/drawing/2014/main" id="{7304581C-447C-41D2-AB77-0A55193F4D64}"/>
              </a:ext>
            </a:extLst>
          </p:cNvPr>
          <p:cNvGrpSpPr/>
          <p:nvPr userDrawn="1"/>
        </p:nvGrpSpPr>
        <p:grpSpPr>
          <a:xfrm>
            <a:off x="52534" y="5315741"/>
            <a:ext cx="1345500" cy="1533206"/>
            <a:chOff x="35636" y="1136215"/>
            <a:chExt cx="2624846" cy="2991029"/>
          </a:xfrm>
        </p:grpSpPr>
        <p:sp>
          <p:nvSpPr>
            <p:cNvPr id="5" name="Freeform: Shape 4">
              <a:extLst>
                <a:ext uri="{FF2B5EF4-FFF2-40B4-BE49-F238E27FC236}">
                  <a16:creationId xmlns:a16="http://schemas.microsoft.com/office/drawing/2014/main" id="{455351EA-759A-40CD-B878-CEACA9020F32}"/>
                </a:ext>
              </a:extLst>
            </p:cNvPr>
            <p:cNvSpPr/>
            <p:nvPr/>
          </p:nvSpPr>
          <p:spPr>
            <a:xfrm>
              <a:off x="1134977" y="1170148"/>
              <a:ext cx="1525505" cy="2957096"/>
            </a:xfrm>
            <a:custGeom>
              <a:avLst/>
              <a:gdLst>
                <a:gd name="connsiteX0" fmla="*/ 1104814 w 1525504"/>
                <a:gd name="connsiteY0" fmla="*/ 2757552 h 2957097"/>
                <a:gd name="connsiteX1" fmla="*/ 1104814 w 1525504"/>
                <a:gd name="connsiteY1" fmla="*/ 2757552 h 2957097"/>
                <a:gd name="connsiteX2" fmla="*/ 1100829 w 1525504"/>
                <a:gd name="connsiteY2" fmla="*/ 2479842 h 2957097"/>
                <a:gd name="connsiteX3" fmla="*/ 1100829 w 1525504"/>
                <a:gd name="connsiteY3" fmla="*/ 2479842 h 2957097"/>
                <a:gd name="connsiteX4" fmla="*/ 811160 w 1525504"/>
                <a:gd name="connsiteY4" fmla="*/ 2420047 h 2957097"/>
                <a:gd name="connsiteX5" fmla="*/ 811160 w 1525504"/>
                <a:gd name="connsiteY5" fmla="*/ 2420047 h 2957097"/>
                <a:gd name="connsiteX6" fmla="*/ 789367 w 1525504"/>
                <a:gd name="connsiteY6" fmla="*/ 1820093 h 2957097"/>
                <a:gd name="connsiteX7" fmla="*/ 791353 w 1525504"/>
                <a:gd name="connsiteY7" fmla="*/ 1823414 h 2957097"/>
                <a:gd name="connsiteX8" fmla="*/ 769677 w 1525504"/>
                <a:gd name="connsiteY8" fmla="*/ 1826029 h 2957097"/>
                <a:gd name="connsiteX9" fmla="*/ 769537 w 1525504"/>
                <a:gd name="connsiteY9" fmla="*/ 1824965 h 2957097"/>
                <a:gd name="connsiteX10" fmla="*/ 83001 w 1525504"/>
                <a:gd name="connsiteY10" fmla="*/ 1192274 h 2957097"/>
                <a:gd name="connsiteX11" fmla="*/ 83001 w 1525504"/>
                <a:gd name="connsiteY11" fmla="*/ 1192274 h 2957097"/>
                <a:gd name="connsiteX12" fmla="*/ 77686 w 1525504"/>
                <a:gd name="connsiteY12" fmla="*/ 1019535 h 2957097"/>
                <a:gd name="connsiteX13" fmla="*/ 71041 w 1525504"/>
                <a:gd name="connsiteY13" fmla="*/ 1047440 h 2957097"/>
                <a:gd name="connsiteX14" fmla="*/ 77686 w 1525504"/>
                <a:gd name="connsiteY14" fmla="*/ 1019535 h 2957097"/>
                <a:gd name="connsiteX15" fmla="*/ 381971 w 1525504"/>
                <a:gd name="connsiteY15" fmla="*/ 841481 h 2957097"/>
                <a:gd name="connsiteX16" fmla="*/ 381971 w 1525504"/>
                <a:gd name="connsiteY16" fmla="*/ 841481 h 2957097"/>
                <a:gd name="connsiteX17" fmla="*/ 213512 w 1525504"/>
                <a:gd name="connsiteY17" fmla="*/ 797184 h 2957097"/>
                <a:gd name="connsiteX18" fmla="*/ 186644 w 1525504"/>
                <a:gd name="connsiteY18" fmla="*/ 800290 h 2957097"/>
                <a:gd name="connsiteX19" fmla="*/ 213512 w 1525504"/>
                <a:gd name="connsiteY19" fmla="*/ 797184 h 2957097"/>
                <a:gd name="connsiteX20" fmla="*/ 44466 w 1525504"/>
                <a:gd name="connsiteY20" fmla="*/ 773716 h 2957097"/>
                <a:gd name="connsiteX21" fmla="*/ 72371 w 1525504"/>
                <a:gd name="connsiteY21" fmla="*/ 794975 h 2957097"/>
                <a:gd name="connsiteX22" fmla="*/ 44466 w 1525504"/>
                <a:gd name="connsiteY22" fmla="*/ 773716 h 2957097"/>
                <a:gd name="connsiteX23" fmla="*/ 194617 w 1525504"/>
                <a:gd name="connsiteY23" fmla="*/ 614264 h 2957097"/>
                <a:gd name="connsiteX24" fmla="*/ 124191 w 1525504"/>
                <a:gd name="connsiteY24" fmla="*/ 671400 h 2957097"/>
                <a:gd name="connsiteX25" fmla="*/ 194617 w 1525504"/>
                <a:gd name="connsiteY25" fmla="*/ 614264 h 2957097"/>
                <a:gd name="connsiteX26" fmla="*/ 0 w 1525504"/>
                <a:gd name="connsiteY26" fmla="*/ 0 h 2957097"/>
                <a:gd name="connsiteX27" fmla="*/ 1780 w 1525504"/>
                <a:gd name="connsiteY27" fmla="*/ 2724 h 2957097"/>
                <a:gd name="connsiteX28" fmla="*/ 27192 w 1525504"/>
                <a:gd name="connsiteY28" fmla="*/ 114651 h 2957097"/>
                <a:gd name="connsiteX29" fmla="*/ 20549 w 1525504"/>
                <a:gd name="connsiteY29" fmla="*/ 226266 h 2957097"/>
                <a:gd name="connsiteX30" fmla="*/ 121533 w 1525504"/>
                <a:gd name="connsiteY30" fmla="*/ 216964 h 2957097"/>
                <a:gd name="connsiteX31" fmla="*/ 189302 w 1525504"/>
                <a:gd name="connsiteY31" fmla="*/ 254170 h 2957097"/>
                <a:gd name="connsiteX32" fmla="*/ 105588 w 1525504"/>
                <a:gd name="connsiteY32" fmla="*/ 309977 h 2957097"/>
                <a:gd name="connsiteX33" fmla="*/ 113561 w 1525504"/>
                <a:gd name="connsiteY33" fmla="*/ 408306 h 2957097"/>
                <a:gd name="connsiteX34" fmla="*/ 81671 w 1525504"/>
                <a:gd name="connsiteY34" fmla="*/ 587689 h 2957097"/>
                <a:gd name="connsiteX35" fmla="*/ 383300 w 1525504"/>
                <a:gd name="connsiteY35" fmla="*/ 375087 h 2957097"/>
                <a:gd name="connsiteX36" fmla="*/ 350080 w 1525504"/>
                <a:gd name="connsiteY36" fmla="*/ 538524 h 2957097"/>
                <a:gd name="connsiteX37" fmla="*/ 283643 w 1525504"/>
                <a:gd name="connsiteY37" fmla="*/ 675387 h 2957097"/>
                <a:gd name="connsiteX38" fmla="*/ 275670 w 1525504"/>
                <a:gd name="connsiteY38" fmla="*/ 781688 h 2957097"/>
                <a:gd name="connsiteX39" fmla="*/ 574641 w 1525504"/>
                <a:gd name="connsiteY39" fmla="*/ 889316 h 2957097"/>
                <a:gd name="connsiteX40" fmla="*/ 372670 w 1525504"/>
                <a:gd name="connsiteY40" fmla="*/ 973029 h 2957097"/>
                <a:gd name="connsiteX41" fmla="*/ 154753 w 1525504"/>
                <a:gd name="connsiteY41" fmla="*/ 898619 h 2957097"/>
                <a:gd name="connsiteX42" fmla="*/ 59083 w 1525504"/>
                <a:gd name="connsiteY42" fmla="*/ 873371 h 2957097"/>
                <a:gd name="connsiteX43" fmla="*/ 214547 w 1525504"/>
                <a:gd name="connsiteY43" fmla="*/ 1012892 h 2957097"/>
                <a:gd name="connsiteX44" fmla="*/ 538764 w 1525504"/>
                <a:gd name="connsiteY44" fmla="*/ 1072686 h 2957097"/>
                <a:gd name="connsiteX45" fmla="*/ 702202 w 1525504"/>
                <a:gd name="connsiteY45" fmla="*/ 1119193 h 2957097"/>
                <a:gd name="connsiteX46" fmla="*/ 522819 w 1525504"/>
                <a:gd name="connsiteY46" fmla="*/ 1169685 h 2957097"/>
                <a:gd name="connsiteX47" fmla="*/ 456381 w 1525504"/>
                <a:gd name="connsiteY47" fmla="*/ 1192274 h 2957097"/>
                <a:gd name="connsiteX48" fmla="*/ 247766 w 1525504"/>
                <a:gd name="connsiteY48" fmla="*/ 1218849 h 2957097"/>
                <a:gd name="connsiteX49" fmla="*/ 619819 w 1525504"/>
                <a:gd name="connsiteY49" fmla="*/ 1268014 h 2957097"/>
                <a:gd name="connsiteX50" fmla="*/ 773954 w 1525504"/>
                <a:gd name="connsiteY50" fmla="*/ 1310534 h 2957097"/>
                <a:gd name="connsiteX51" fmla="*/ 740736 w 1525504"/>
                <a:gd name="connsiteY51" fmla="*/ 1410189 h 2957097"/>
                <a:gd name="connsiteX52" fmla="*/ 598559 w 1525504"/>
                <a:gd name="connsiteY52" fmla="*/ 1485931 h 2957097"/>
                <a:gd name="connsiteX53" fmla="*/ 464353 w 1525504"/>
                <a:gd name="connsiteY53" fmla="*/ 1505860 h 2957097"/>
                <a:gd name="connsiteX54" fmla="*/ 209232 w 1525504"/>
                <a:gd name="connsiteY54" fmla="*/ 1485931 h 2957097"/>
                <a:gd name="connsiteX55" fmla="*/ 646394 w 1525504"/>
                <a:gd name="connsiteY55" fmla="*/ 1564326 h 2957097"/>
                <a:gd name="connsiteX56" fmla="*/ 860323 w 1525504"/>
                <a:gd name="connsiteY56" fmla="*/ 1645381 h 2957097"/>
                <a:gd name="connsiteX57" fmla="*/ 824448 w 1525504"/>
                <a:gd name="connsiteY57" fmla="*/ 1811476 h 2957097"/>
                <a:gd name="connsiteX58" fmla="*/ 789367 w 1525504"/>
                <a:gd name="connsiteY58" fmla="*/ 1820093 h 2957097"/>
                <a:gd name="connsiteX59" fmla="*/ 787818 w 1525504"/>
                <a:gd name="connsiteY59" fmla="*/ 1817505 h 2957097"/>
                <a:gd name="connsiteX60" fmla="*/ 775283 w 1525504"/>
                <a:gd name="connsiteY60" fmla="*/ 1810147 h 2957097"/>
                <a:gd name="connsiteX61" fmla="*/ 768852 w 1525504"/>
                <a:gd name="connsiteY61" fmla="*/ 1819793 h 2957097"/>
                <a:gd name="connsiteX62" fmla="*/ 769537 w 1525504"/>
                <a:gd name="connsiteY62" fmla="*/ 1824965 h 2957097"/>
                <a:gd name="connsiteX63" fmla="*/ 724977 w 1525504"/>
                <a:gd name="connsiteY63" fmla="*/ 1835912 h 2957097"/>
                <a:gd name="connsiteX64" fmla="*/ 425819 w 1525504"/>
                <a:gd name="connsiteY64" fmla="*/ 1856653 h 2957097"/>
                <a:gd name="connsiteX65" fmla="*/ 758009 w 1525504"/>
                <a:gd name="connsiteY65" fmla="*/ 1895188 h 2957097"/>
                <a:gd name="connsiteX66" fmla="*/ 784584 w 1525504"/>
                <a:gd name="connsiteY66" fmla="*/ 1961626 h 2957097"/>
                <a:gd name="connsiteX67" fmla="*/ 1005159 w 1525504"/>
                <a:gd name="connsiteY67" fmla="*/ 1994844 h 2957097"/>
                <a:gd name="connsiteX68" fmla="*/ 756681 w 1525504"/>
                <a:gd name="connsiteY68" fmla="*/ 2130377 h 2957097"/>
                <a:gd name="connsiteX69" fmla="*/ 642407 w 1525504"/>
                <a:gd name="connsiteY69" fmla="*/ 2208775 h 2957097"/>
                <a:gd name="connsiteX70" fmla="*/ 936062 w 1525504"/>
                <a:gd name="connsiteY70" fmla="*/ 2263254 h 2957097"/>
                <a:gd name="connsiteX71" fmla="*/ 924104 w 1525504"/>
                <a:gd name="connsiteY71" fmla="*/ 2320391 h 2957097"/>
                <a:gd name="connsiteX72" fmla="*/ 857665 w 1525504"/>
                <a:gd name="connsiteY72" fmla="*/ 2370883 h 2957097"/>
                <a:gd name="connsiteX73" fmla="*/ 1180554 w 1525504"/>
                <a:gd name="connsiteY73" fmla="*/ 2382842 h 2957097"/>
                <a:gd name="connsiteX74" fmla="*/ 869625 w 1525504"/>
                <a:gd name="connsiteY74" fmla="*/ 2566210 h 2957097"/>
                <a:gd name="connsiteX75" fmla="*/ 1253636 w 1525504"/>
                <a:gd name="connsiteY75" fmla="*/ 2657895 h 2957097"/>
                <a:gd name="connsiteX76" fmla="*/ 1199158 w 1525504"/>
                <a:gd name="connsiteY76" fmla="*/ 2749578 h 2957097"/>
                <a:gd name="connsiteX77" fmla="*/ 1159294 w 1525504"/>
                <a:gd name="connsiteY77" fmla="*/ 2786784 h 2957097"/>
                <a:gd name="connsiteX78" fmla="*/ 1007816 w 1525504"/>
                <a:gd name="connsiteY78" fmla="*/ 2834619 h 2957097"/>
                <a:gd name="connsiteX79" fmla="*/ 1446306 w 1525504"/>
                <a:gd name="connsiteY79" fmla="*/ 2922318 h 2957097"/>
                <a:gd name="connsiteX80" fmla="*/ 1478819 w 1525504"/>
                <a:gd name="connsiteY80" fmla="*/ 2941564 h 2957097"/>
                <a:gd name="connsiteX81" fmla="*/ 1446714 w 1525504"/>
                <a:gd name="connsiteY81" fmla="*/ 2957097 h 2957097"/>
                <a:gd name="connsiteX82" fmla="*/ 0 w 1525504"/>
                <a:gd name="connsiteY82" fmla="*/ 2957097 h 29570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</a:cxnLst>
              <a:rect l="l" t="t" r="r" b="b"/>
              <a:pathLst>
                <a:path w="1525504" h="2957097">
                  <a:moveTo>
                    <a:pt x="1104814" y="2757552"/>
                  </a:moveTo>
                  <a:cubicBezTo>
                    <a:pt x="1127404" y="2802729"/>
                    <a:pt x="1193843" y="2752237"/>
                    <a:pt x="1104814" y="2757552"/>
                  </a:cubicBezTo>
                  <a:close/>
                  <a:moveTo>
                    <a:pt x="1100829" y="2479842"/>
                  </a:moveTo>
                  <a:cubicBezTo>
                    <a:pt x="1059637" y="2497114"/>
                    <a:pt x="1173910" y="2478512"/>
                    <a:pt x="1100829" y="2479842"/>
                  </a:cubicBezTo>
                  <a:close/>
                  <a:moveTo>
                    <a:pt x="811160" y="2420047"/>
                  </a:moveTo>
                  <a:cubicBezTo>
                    <a:pt x="674297" y="2433334"/>
                    <a:pt x="945364" y="2434663"/>
                    <a:pt x="811160" y="2420047"/>
                  </a:cubicBezTo>
                  <a:close/>
                  <a:moveTo>
                    <a:pt x="789367" y="1820093"/>
                  </a:moveTo>
                  <a:lnTo>
                    <a:pt x="791353" y="1823414"/>
                  </a:lnTo>
                  <a:cubicBezTo>
                    <a:pt x="791269" y="1830183"/>
                    <a:pt x="774411" y="1832216"/>
                    <a:pt x="769677" y="1826029"/>
                  </a:cubicBezTo>
                  <a:lnTo>
                    <a:pt x="769537" y="1824965"/>
                  </a:lnTo>
                  <a:close/>
                  <a:moveTo>
                    <a:pt x="83001" y="1192274"/>
                  </a:moveTo>
                  <a:cubicBezTo>
                    <a:pt x="63068" y="1224164"/>
                    <a:pt x="105588" y="1250739"/>
                    <a:pt x="83001" y="1192274"/>
                  </a:cubicBezTo>
                  <a:close/>
                  <a:moveTo>
                    <a:pt x="77686" y="1019535"/>
                  </a:moveTo>
                  <a:lnTo>
                    <a:pt x="71041" y="1047440"/>
                  </a:lnTo>
                  <a:cubicBezTo>
                    <a:pt x="45796" y="1180315"/>
                    <a:pt x="128178" y="1093946"/>
                    <a:pt x="77686" y="1019535"/>
                  </a:cubicBezTo>
                  <a:close/>
                  <a:moveTo>
                    <a:pt x="381971" y="841481"/>
                  </a:moveTo>
                  <a:cubicBezTo>
                    <a:pt x="323505" y="854769"/>
                    <a:pt x="424491" y="869385"/>
                    <a:pt x="381971" y="841481"/>
                  </a:cubicBezTo>
                  <a:close/>
                  <a:moveTo>
                    <a:pt x="213512" y="797184"/>
                  </a:moveTo>
                  <a:cubicBezTo>
                    <a:pt x="207344" y="796636"/>
                    <a:pt x="198603" y="797467"/>
                    <a:pt x="186644" y="800290"/>
                  </a:cubicBezTo>
                  <a:cubicBezTo>
                    <a:pt x="173855" y="872376"/>
                    <a:pt x="256693" y="801017"/>
                    <a:pt x="213512" y="797184"/>
                  </a:cubicBezTo>
                  <a:close/>
                  <a:moveTo>
                    <a:pt x="44466" y="773716"/>
                  </a:moveTo>
                  <a:lnTo>
                    <a:pt x="72371" y="794975"/>
                  </a:lnTo>
                  <a:cubicBezTo>
                    <a:pt x="210562" y="829523"/>
                    <a:pt x="126849" y="783015"/>
                    <a:pt x="44466" y="773716"/>
                  </a:cubicBezTo>
                  <a:close/>
                  <a:moveTo>
                    <a:pt x="194617" y="614264"/>
                  </a:moveTo>
                  <a:cubicBezTo>
                    <a:pt x="166712" y="627551"/>
                    <a:pt x="153424" y="659442"/>
                    <a:pt x="124191" y="671400"/>
                  </a:cubicBezTo>
                  <a:cubicBezTo>
                    <a:pt x="-84424" y="715249"/>
                    <a:pt x="230491" y="711263"/>
                    <a:pt x="194617" y="614264"/>
                  </a:cubicBezTo>
                  <a:close/>
                  <a:moveTo>
                    <a:pt x="0" y="0"/>
                  </a:moveTo>
                  <a:lnTo>
                    <a:pt x="1780" y="2724"/>
                  </a:lnTo>
                  <a:cubicBezTo>
                    <a:pt x="17725" y="49375"/>
                    <a:pt x="-24629" y="121626"/>
                    <a:pt x="27192" y="114651"/>
                  </a:cubicBezTo>
                  <a:cubicBezTo>
                    <a:pt x="194617" y="5692"/>
                    <a:pt x="44466" y="150527"/>
                    <a:pt x="20549" y="226266"/>
                  </a:cubicBezTo>
                  <a:cubicBezTo>
                    <a:pt x="-11342" y="408306"/>
                    <a:pt x="73698" y="149198"/>
                    <a:pt x="121533" y="216964"/>
                  </a:cubicBezTo>
                  <a:cubicBezTo>
                    <a:pt x="190629" y="202349"/>
                    <a:pt x="298260" y="147869"/>
                    <a:pt x="189302" y="254170"/>
                  </a:cubicBezTo>
                  <a:cubicBezTo>
                    <a:pt x="340780" y="296690"/>
                    <a:pt x="158739" y="303335"/>
                    <a:pt x="105588" y="309977"/>
                  </a:cubicBezTo>
                  <a:cubicBezTo>
                    <a:pt x="207904" y="313965"/>
                    <a:pt x="245109" y="414951"/>
                    <a:pt x="113561" y="408306"/>
                  </a:cubicBezTo>
                  <a:cubicBezTo>
                    <a:pt x="-8684" y="295362"/>
                    <a:pt x="-23300" y="607620"/>
                    <a:pt x="81671" y="587689"/>
                  </a:cubicBezTo>
                  <a:cubicBezTo>
                    <a:pt x="172027" y="474744"/>
                    <a:pt x="241123" y="380402"/>
                    <a:pt x="383300" y="375087"/>
                  </a:cubicBezTo>
                  <a:cubicBezTo>
                    <a:pt x="306233" y="445510"/>
                    <a:pt x="481628" y="490689"/>
                    <a:pt x="350080" y="538524"/>
                  </a:cubicBezTo>
                  <a:cubicBezTo>
                    <a:pt x="529463" y="603634"/>
                    <a:pt x="267698" y="627551"/>
                    <a:pt x="283643" y="675387"/>
                  </a:cubicBezTo>
                  <a:cubicBezTo>
                    <a:pt x="413861" y="692660"/>
                    <a:pt x="352737" y="716578"/>
                    <a:pt x="275670" y="781688"/>
                  </a:cubicBezTo>
                  <a:cubicBezTo>
                    <a:pt x="291615" y="765743"/>
                    <a:pt x="500230" y="829523"/>
                    <a:pt x="574641" y="889316"/>
                  </a:cubicBezTo>
                  <a:cubicBezTo>
                    <a:pt x="537435" y="1002262"/>
                    <a:pt x="409875" y="893304"/>
                    <a:pt x="372670" y="973029"/>
                  </a:cubicBezTo>
                  <a:cubicBezTo>
                    <a:pt x="292944" y="850783"/>
                    <a:pt x="205247" y="1044782"/>
                    <a:pt x="154753" y="898619"/>
                  </a:cubicBezTo>
                  <a:cubicBezTo>
                    <a:pt x="160068" y="1008905"/>
                    <a:pt x="72371" y="933166"/>
                    <a:pt x="59083" y="873371"/>
                  </a:cubicBezTo>
                  <a:cubicBezTo>
                    <a:pt x="-28615" y="903934"/>
                    <a:pt x="174684" y="991631"/>
                    <a:pt x="214547" y="1012892"/>
                  </a:cubicBezTo>
                  <a:cubicBezTo>
                    <a:pt x="253081" y="1143111"/>
                    <a:pt x="464353" y="913234"/>
                    <a:pt x="538764" y="1072686"/>
                  </a:cubicBezTo>
                  <a:cubicBezTo>
                    <a:pt x="599886" y="1023522"/>
                    <a:pt x="904173" y="1095274"/>
                    <a:pt x="702202" y="1119193"/>
                  </a:cubicBezTo>
                  <a:cubicBezTo>
                    <a:pt x="715490" y="1173670"/>
                    <a:pt x="606531" y="1230808"/>
                    <a:pt x="522819" y="1169685"/>
                  </a:cubicBezTo>
                  <a:cubicBezTo>
                    <a:pt x="649051" y="1234794"/>
                    <a:pt x="517504" y="1253396"/>
                    <a:pt x="456381" y="1192274"/>
                  </a:cubicBezTo>
                  <a:cubicBezTo>
                    <a:pt x="457711" y="1307876"/>
                    <a:pt x="310217" y="1213534"/>
                    <a:pt x="247766" y="1218849"/>
                  </a:cubicBezTo>
                  <a:cubicBezTo>
                    <a:pt x="315532" y="1341095"/>
                    <a:pt x="509532" y="1370327"/>
                    <a:pt x="619819" y="1268014"/>
                  </a:cubicBezTo>
                  <a:cubicBezTo>
                    <a:pt x="627791" y="1365012"/>
                    <a:pt x="727447" y="1265356"/>
                    <a:pt x="773954" y="1310534"/>
                  </a:cubicBezTo>
                  <a:cubicBezTo>
                    <a:pt x="934734" y="1311862"/>
                    <a:pt x="769968" y="1345081"/>
                    <a:pt x="740736" y="1410189"/>
                  </a:cubicBezTo>
                  <a:cubicBezTo>
                    <a:pt x="623804" y="1331794"/>
                    <a:pt x="700872" y="1481943"/>
                    <a:pt x="598559" y="1485931"/>
                  </a:cubicBezTo>
                  <a:cubicBezTo>
                    <a:pt x="556039" y="1585586"/>
                    <a:pt x="451066" y="1463341"/>
                    <a:pt x="464353" y="1505860"/>
                  </a:cubicBezTo>
                  <a:cubicBezTo>
                    <a:pt x="362040" y="1481943"/>
                    <a:pt x="331477" y="1524463"/>
                    <a:pt x="209232" y="1485931"/>
                  </a:cubicBezTo>
                  <a:cubicBezTo>
                    <a:pt x="239794" y="1548382"/>
                    <a:pt x="517504" y="1666641"/>
                    <a:pt x="646394" y="1564326"/>
                  </a:cubicBezTo>
                  <a:cubicBezTo>
                    <a:pt x="598559" y="1722450"/>
                    <a:pt x="813818" y="1548382"/>
                    <a:pt x="860323" y="1645381"/>
                  </a:cubicBezTo>
                  <a:cubicBezTo>
                    <a:pt x="1072924" y="1667970"/>
                    <a:pt x="785913" y="1710490"/>
                    <a:pt x="824448" y="1811476"/>
                  </a:cubicBezTo>
                  <a:lnTo>
                    <a:pt x="789367" y="1820093"/>
                  </a:lnTo>
                  <a:lnTo>
                    <a:pt x="787818" y="1817505"/>
                  </a:lnTo>
                  <a:cubicBezTo>
                    <a:pt x="785290" y="1815275"/>
                    <a:pt x="781262" y="1812804"/>
                    <a:pt x="775283" y="1810147"/>
                  </a:cubicBezTo>
                  <a:cubicBezTo>
                    <a:pt x="771629" y="1813967"/>
                    <a:pt x="769636" y="1817165"/>
                    <a:pt x="768852" y="1819793"/>
                  </a:cubicBezTo>
                  <a:lnTo>
                    <a:pt x="769537" y="1824965"/>
                  </a:lnTo>
                  <a:lnTo>
                    <a:pt x="724977" y="1835912"/>
                  </a:lnTo>
                  <a:cubicBezTo>
                    <a:pt x="628621" y="1854411"/>
                    <a:pt x="538432" y="1856653"/>
                    <a:pt x="425819" y="1856653"/>
                  </a:cubicBezTo>
                  <a:cubicBezTo>
                    <a:pt x="363367" y="1900503"/>
                    <a:pt x="688913" y="2022749"/>
                    <a:pt x="758009" y="1895188"/>
                  </a:cubicBezTo>
                  <a:cubicBezTo>
                    <a:pt x="783256" y="1940365"/>
                    <a:pt x="873610" y="1903160"/>
                    <a:pt x="784584" y="1961626"/>
                  </a:cubicBezTo>
                  <a:cubicBezTo>
                    <a:pt x="855008" y="1974914"/>
                    <a:pt x="938720" y="1920434"/>
                    <a:pt x="1005159" y="1994844"/>
                  </a:cubicBezTo>
                  <a:cubicBezTo>
                    <a:pt x="1035720" y="2059953"/>
                    <a:pt x="847035" y="2162268"/>
                    <a:pt x="756681" y="2130377"/>
                  </a:cubicBezTo>
                  <a:cubicBezTo>
                    <a:pt x="885570" y="2200803"/>
                    <a:pt x="715490" y="2234020"/>
                    <a:pt x="642407" y="2208775"/>
                  </a:cubicBezTo>
                  <a:cubicBezTo>
                    <a:pt x="577299" y="2283185"/>
                    <a:pt x="857665" y="2277870"/>
                    <a:pt x="936062" y="2263254"/>
                  </a:cubicBezTo>
                  <a:cubicBezTo>
                    <a:pt x="1041035" y="2195487"/>
                    <a:pt x="1001172" y="2336336"/>
                    <a:pt x="924104" y="2320391"/>
                  </a:cubicBezTo>
                  <a:cubicBezTo>
                    <a:pt x="994529" y="2378856"/>
                    <a:pt x="901515" y="2400116"/>
                    <a:pt x="857665" y="2370883"/>
                  </a:cubicBezTo>
                  <a:cubicBezTo>
                    <a:pt x="922775" y="2489142"/>
                    <a:pt x="1079570" y="2396130"/>
                    <a:pt x="1180554" y="2382842"/>
                  </a:cubicBezTo>
                  <a:cubicBezTo>
                    <a:pt x="1175239" y="2570198"/>
                    <a:pt x="1015788" y="2594115"/>
                    <a:pt x="869625" y="2566210"/>
                  </a:cubicBezTo>
                  <a:cubicBezTo>
                    <a:pt x="876268" y="2696428"/>
                    <a:pt x="1152650" y="2598100"/>
                    <a:pt x="1253636" y="2657895"/>
                  </a:cubicBezTo>
                  <a:cubicBezTo>
                    <a:pt x="1452949" y="2584813"/>
                    <a:pt x="1294827" y="2741606"/>
                    <a:pt x="1199158" y="2749578"/>
                  </a:cubicBezTo>
                  <a:cubicBezTo>
                    <a:pt x="1308116" y="2770839"/>
                    <a:pt x="1211115" y="2794757"/>
                    <a:pt x="1159294" y="2786784"/>
                  </a:cubicBezTo>
                  <a:cubicBezTo>
                    <a:pt x="1250979" y="2882455"/>
                    <a:pt x="1038377" y="2764196"/>
                    <a:pt x="1007816" y="2834619"/>
                  </a:cubicBezTo>
                  <a:cubicBezTo>
                    <a:pt x="1128732" y="2902386"/>
                    <a:pt x="1301471" y="2918331"/>
                    <a:pt x="1446306" y="2922318"/>
                  </a:cubicBezTo>
                  <a:cubicBezTo>
                    <a:pt x="1559915" y="2908366"/>
                    <a:pt x="1533008" y="2917584"/>
                    <a:pt x="1478819" y="2941564"/>
                  </a:cubicBezTo>
                  <a:lnTo>
                    <a:pt x="1446714" y="2957097"/>
                  </a:lnTo>
                  <a:lnTo>
                    <a:pt x="0" y="2957097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>
              <a:noFill/>
            </a:ln>
            <a:effectLst>
              <a:outerShdw blurRad="127000" dist="12700" dir="16200000" rotWithShape="0">
                <a:prstClr val="black">
                  <a:alpha val="15000"/>
                </a:prstClr>
              </a:outerShdw>
            </a:effec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  <a:noAutofit/>
            </a:bodyPr>
            <a:lstStyle/>
            <a:p>
              <a:pPr lvl="0"/>
              <a:endParaRPr lang="en-US" sz="2701"/>
            </a:p>
          </p:txBody>
        </p:sp>
        <p:sp>
          <p:nvSpPr>
            <p:cNvPr id="6" name="Freeform: Shape 5">
              <a:extLst>
                <a:ext uri="{FF2B5EF4-FFF2-40B4-BE49-F238E27FC236}">
                  <a16:creationId xmlns:a16="http://schemas.microsoft.com/office/drawing/2014/main" id="{AEA3E210-B1ED-40DF-9B3E-1EC217936C85}"/>
                </a:ext>
              </a:extLst>
            </p:cNvPr>
            <p:cNvSpPr/>
            <p:nvPr/>
          </p:nvSpPr>
          <p:spPr>
            <a:xfrm>
              <a:off x="35636" y="1136215"/>
              <a:ext cx="1113712" cy="2991028"/>
            </a:xfrm>
            <a:custGeom>
              <a:avLst/>
              <a:gdLst>
                <a:gd name="connsiteX0" fmla="*/ 807386 w 1113712"/>
                <a:gd name="connsiteY0" fmla="*/ 1975864 h 2991028"/>
                <a:gd name="connsiteX1" fmla="*/ 807386 w 1113712"/>
                <a:gd name="connsiteY1" fmla="*/ 1975864 h 2991028"/>
                <a:gd name="connsiteX2" fmla="*/ 970824 w 1113712"/>
                <a:gd name="connsiteY2" fmla="*/ 1251690 h 2991028"/>
                <a:gd name="connsiteX3" fmla="*/ 970824 w 1113712"/>
                <a:gd name="connsiteY3" fmla="*/ 1251690 h 2991028"/>
                <a:gd name="connsiteX4" fmla="*/ 701085 w 1113712"/>
                <a:gd name="connsiteY4" fmla="*/ 1251690 h 2991028"/>
                <a:gd name="connsiteX5" fmla="*/ 835291 w 1113712"/>
                <a:gd name="connsiteY5" fmla="*/ 1310157 h 2991028"/>
                <a:gd name="connsiteX6" fmla="*/ 701085 w 1113712"/>
                <a:gd name="connsiteY6" fmla="*/ 1251690 h 2991028"/>
                <a:gd name="connsiteX7" fmla="*/ 1035932 w 1113712"/>
                <a:gd name="connsiteY7" fmla="*/ 1229102 h 2991028"/>
                <a:gd name="connsiteX8" fmla="*/ 1035932 w 1113712"/>
                <a:gd name="connsiteY8" fmla="*/ 1229102 h 2991028"/>
                <a:gd name="connsiteX9" fmla="*/ 1091741 w 1113712"/>
                <a:gd name="connsiteY9" fmla="*/ 1199868 h 2991028"/>
                <a:gd name="connsiteX10" fmla="*/ 1091741 w 1113712"/>
                <a:gd name="connsiteY10" fmla="*/ 1199868 h 2991028"/>
                <a:gd name="connsiteX11" fmla="*/ 954879 w 1113712"/>
                <a:gd name="connsiteY11" fmla="*/ 554092 h 2991028"/>
                <a:gd name="connsiteX12" fmla="*/ 973481 w 1113712"/>
                <a:gd name="connsiteY12" fmla="*/ 597942 h 2991028"/>
                <a:gd name="connsiteX13" fmla="*/ 954879 w 1113712"/>
                <a:gd name="connsiteY13" fmla="*/ 554092 h 2991028"/>
                <a:gd name="connsiteX14" fmla="*/ 986769 w 1113712"/>
                <a:gd name="connsiteY14" fmla="*/ 390655 h 2991028"/>
                <a:gd name="connsiteX15" fmla="*/ 1017330 w 1113712"/>
                <a:gd name="connsiteY15" fmla="*/ 446464 h 2991028"/>
                <a:gd name="connsiteX16" fmla="*/ 986769 w 1113712"/>
                <a:gd name="connsiteY16" fmla="*/ 390655 h 2991028"/>
                <a:gd name="connsiteX17" fmla="*/ 1074467 w 1113712"/>
                <a:gd name="connsiteY17" fmla="*/ 0 h 2991028"/>
                <a:gd name="connsiteX18" fmla="*/ 1101955 w 1113712"/>
                <a:gd name="connsiteY18" fmla="*/ 13529 h 2991028"/>
                <a:gd name="connsiteX19" fmla="*/ 1113712 w 1113712"/>
                <a:gd name="connsiteY19" fmla="*/ 31513 h 2991028"/>
                <a:gd name="connsiteX20" fmla="*/ 1113712 w 1113712"/>
                <a:gd name="connsiteY20" fmla="*/ 2991028 h 2991028"/>
                <a:gd name="connsiteX21" fmla="*/ 380617 w 1113712"/>
                <a:gd name="connsiteY21" fmla="*/ 2991028 h 2991028"/>
                <a:gd name="connsiteX22" fmla="*/ 384865 w 1113712"/>
                <a:gd name="connsiteY22" fmla="*/ 2982557 h 2991028"/>
                <a:gd name="connsiteX23" fmla="*/ 370960 w 1113712"/>
                <a:gd name="connsiteY23" fmla="*/ 2976437 h 2991028"/>
                <a:gd name="connsiteX24" fmla="*/ 337023 w 1113712"/>
                <a:gd name="connsiteY24" fmla="*/ 2991028 h 2991028"/>
                <a:gd name="connsiteX25" fmla="*/ 336998 w 1113712"/>
                <a:gd name="connsiteY25" fmla="*/ 2991028 h 2991028"/>
                <a:gd name="connsiteX26" fmla="*/ 312923 w 1113712"/>
                <a:gd name="connsiteY26" fmla="*/ 2971636 h 2991028"/>
                <a:gd name="connsiteX27" fmla="*/ 116432 w 1113712"/>
                <a:gd name="connsiteY27" fmla="*/ 2908653 h 2991028"/>
                <a:gd name="connsiteX28" fmla="*/ 80556 w 1113712"/>
                <a:gd name="connsiteY28" fmla="*/ 2848859 h 2991028"/>
                <a:gd name="connsiteX29" fmla="*/ 135035 w 1113712"/>
                <a:gd name="connsiteY29" fmla="*/ 2814311 h 2991028"/>
                <a:gd name="connsiteX30" fmla="*/ 590799 w 1113712"/>
                <a:gd name="connsiteY30" fmla="*/ 2786407 h 2991028"/>
                <a:gd name="connsiteX31" fmla="*/ 523032 w 1113712"/>
                <a:gd name="connsiteY31" fmla="*/ 2714654 h 2991028"/>
                <a:gd name="connsiteX32" fmla="*/ 410089 w 1113712"/>
                <a:gd name="connsiteY32" fmla="*/ 2664161 h 2991028"/>
                <a:gd name="connsiteX33" fmla="*/ 218747 w 1113712"/>
                <a:gd name="connsiteY33" fmla="*/ 2660175 h 2991028"/>
                <a:gd name="connsiteX34" fmla="*/ 49994 w 1113712"/>
                <a:gd name="connsiteY34" fmla="*/ 2588422 h 2991028"/>
                <a:gd name="connsiteX35" fmla="*/ 53981 w 1113712"/>
                <a:gd name="connsiteY35" fmla="*/ 2494079 h 2991028"/>
                <a:gd name="connsiteX36" fmla="*/ 593457 w 1113712"/>
                <a:gd name="connsiteY36" fmla="*/ 2444916 h 2991028"/>
                <a:gd name="connsiteX37" fmla="*/ 775496 w 1113712"/>
                <a:gd name="connsiteY37" fmla="*/ 2309383 h 2991028"/>
                <a:gd name="connsiteX38" fmla="*/ 625346 w 1113712"/>
                <a:gd name="connsiteY38" fmla="*/ 2314698 h 2991028"/>
                <a:gd name="connsiteX39" fmla="*/ 519047 w 1113712"/>
                <a:gd name="connsiteY39" fmla="*/ 2345259 h 2991028"/>
                <a:gd name="connsiteX40" fmla="*/ 149652 w 1113712"/>
                <a:gd name="connsiteY40" fmla="*/ 2205739 h 2991028"/>
                <a:gd name="connsiteX41" fmla="*/ 612059 w 1113712"/>
                <a:gd name="connsiteY41" fmla="*/ 2064891 h 2991028"/>
                <a:gd name="connsiteX42" fmla="*/ 639963 w 1113712"/>
                <a:gd name="connsiteY42" fmla="*/ 1961248 h 2991028"/>
                <a:gd name="connsiteX43" fmla="*/ 261267 w 1113712"/>
                <a:gd name="connsiteY43" fmla="*/ 1894811 h 2991028"/>
                <a:gd name="connsiteX44" fmla="*/ 491142 w 1113712"/>
                <a:gd name="connsiteY44" fmla="*/ 1817742 h 2991028"/>
                <a:gd name="connsiteX45" fmla="*/ 321060 w 1113712"/>
                <a:gd name="connsiteY45" fmla="*/ 1670249 h 2991028"/>
                <a:gd name="connsiteX46" fmla="*/ 768853 w 1113712"/>
                <a:gd name="connsiteY46" fmla="*/ 1602483 h 2991028"/>
                <a:gd name="connsiteX47" fmla="*/ 513731 w 1113712"/>
                <a:gd name="connsiteY47" fmla="*/ 1478908 h 2991028"/>
                <a:gd name="connsiteX48" fmla="*/ 322390 w 1113712"/>
                <a:gd name="connsiteY48" fmla="*/ 1347361 h 2991028"/>
                <a:gd name="connsiteX49" fmla="*/ 451278 w 1113712"/>
                <a:gd name="connsiteY49" fmla="*/ 1327429 h 2991028"/>
                <a:gd name="connsiteX50" fmla="*/ 544292 w 1113712"/>
                <a:gd name="connsiteY50" fmla="*/ 1263649 h 2991028"/>
                <a:gd name="connsiteX51" fmla="*/ 491142 w 1113712"/>
                <a:gd name="connsiteY51" fmla="*/ 1170636 h 2991028"/>
                <a:gd name="connsiteX52" fmla="*/ 487156 w 1113712"/>
                <a:gd name="connsiteY52" fmla="*/ 1089582 h 2991028"/>
                <a:gd name="connsiteX53" fmla="*/ 691785 w 1113712"/>
                <a:gd name="connsiteY53" fmla="*/ 1048390 h 2991028"/>
                <a:gd name="connsiteX54" fmla="*/ 1071810 w 1113712"/>
                <a:gd name="connsiteY54" fmla="*/ 951392 h 2991028"/>
                <a:gd name="connsiteX55" fmla="*/ 747592 w 1113712"/>
                <a:gd name="connsiteY55" fmla="*/ 1005870 h 2991028"/>
                <a:gd name="connsiteX56" fmla="*/ 628004 w 1113712"/>
                <a:gd name="connsiteY56" fmla="*/ 950062 h 2991028"/>
                <a:gd name="connsiteX57" fmla="*/ 584155 w 1113712"/>
                <a:gd name="connsiteY57" fmla="*/ 895583 h 2991028"/>
                <a:gd name="connsiteX58" fmla="*/ 491142 w 1113712"/>
                <a:gd name="connsiteY58" fmla="*/ 829146 h 2991028"/>
                <a:gd name="connsiteX59" fmla="*/ 771511 w 1113712"/>
                <a:gd name="connsiteY59" fmla="*/ 853063 h 2991028"/>
                <a:gd name="connsiteX60" fmla="*/ 1071810 w 1113712"/>
                <a:gd name="connsiteY60" fmla="*/ 795926 h 2991028"/>
                <a:gd name="connsiteX61" fmla="*/ 905714 w 1113712"/>
                <a:gd name="connsiteY61" fmla="*/ 790611 h 2991028"/>
                <a:gd name="connsiteX62" fmla="*/ 747592 w 1113712"/>
                <a:gd name="connsiteY62" fmla="*/ 742776 h 2991028"/>
                <a:gd name="connsiteX63" fmla="*/ 731647 w 1113712"/>
                <a:gd name="connsiteY63" fmla="*/ 619202 h 2991028"/>
                <a:gd name="connsiteX64" fmla="*/ 705072 w 1113712"/>
                <a:gd name="connsiteY64" fmla="*/ 522202 h 2991028"/>
                <a:gd name="connsiteX65" fmla="*/ 880468 w 1113712"/>
                <a:gd name="connsiteY65" fmla="*/ 447791 h 2991028"/>
                <a:gd name="connsiteX66" fmla="*/ 891098 w 1113712"/>
                <a:gd name="connsiteY66" fmla="*/ 410586 h 2991028"/>
                <a:gd name="connsiteX67" fmla="*/ 913686 w 1113712"/>
                <a:gd name="connsiteY67" fmla="*/ 260437 h 2991028"/>
                <a:gd name="connsiteX68" fmla="*/ 1018659 w 1113712"/>
                <a:gd name="connsiteY68" fmla="*/ 322888 h 2991028"/>
                <a:gd name="connsiteX69" fmla="*/ 982783 w 1113712"/>
                <a:gd name="connsiteY69" fmla="*/ 136862 h 2991028"/>
                <a:gd name="connsiteX70" fmla="*/ 1074467 w 1113712"/>
                <a:gd name="connsiteY70" fmla="*/ 0 h 29910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</a:cxnLst>
              <a:rect l="l" t="t" r="r" b="b"/>
              <a:pathLst>
                <a:path w="1113712" h="2991028">
                  <a:moveTo>
                    <a:pt x="807386" y="1975864"/>
                  </a:moveTo>
                  <a:cubicBezTo>
                    <a:pt x="657238" y="2001111"/>
                    <a:pt x="706400" y="2051604"/>
                    <a:pt x="807386" y="1975864"/>
                  </a:cubicBezTo>
                  <a:close/>
                  <a:moveTo>
                    <a:pt x="970824" y="1251690"/>
                  </a:moveTo>
                  <a:cubicBezTo>
                    <a:pt x="922989" y="1274279"/>
                    <a:pt x="1014672" y="1270294"/>
                    <a:pt x="970824" y="1251690"/>
                  </a:cubicBezTo>
                  <a:close/>
                  <a:moveTo>
                    <a:pt x="701085" y="1251690"/>
                  </a:moveTo>
                  <a:cubicBezTo>
                    <a:pt x="663880" y="1338060"/>
                    <a:pt x="790113" y="1319456"/>
                    <a:pt x="835291" y="1310157"/>
                  </a:cubicBezTo>
                  <a:cubicBezTo>
                    <a:pt x="1034605" y="1241060"/>
                    <a:pt x="752907" y="1312814"/>
                    <a:pt x="701085" y="1251690"/>
                  </a:cubicBezTo>
                  <a:close/>
                  <a:moveTo>
                    <a:pt x="1035932" y="1229102"/>
                  </a:moveTo>
                  <a:cubicBezTo>
                    <a:pt x="988097" y="1251690"/>
                    <a:pt x="1079782" y="1247704"/>
                    <a:pt x="1035932" y="1229102"/>
                  </a:cubicBezTo>
                  <a:close/>
                  <a:moveTo>
                    <a:pt x="1091741" y="1199868"/>
                  </a:moveTo>
                  <a:cubicBezTo>
                    <a:pt x="1033275" y="1219801"/>
                    <a:pt x="1130274" y="1225116"/>
                    <a:pt x="1091741" y="1199868"/>
                  </a:cubicBezTo>
                  <a:close/>
                  <a:moveTo>
                    <a:pt x="954879" y="554092"/>
                  </a:moveTo>
                  <a:cubicBezTo>
                    <a:pt x="925646" y="556749"/>
                    <a:pt x="974810" y="599269"/>
                    <a:pt x="973481" y="597942"/>
                  </a:cubicBezTo>
                  <a:cubicBezTo>
                    <a:pt x="1071810" y="693613"/>
                    <a:pt x="1050550" y="556749"/>
                    <a:pt x="954879" y="554092"/>
                  </a:cubicBezTo>
                  <a:close/>
                  <a:moveTo>
                    <a:pt x="986769" y="390655"/>
                  </a:moveTo>
                  <a:cubicBezTo>
                    <a:pt x="977467" y="415901"/>
                    <a:pt x="1012015" y="427861"/>
                    <a:pt x="1017330" y="446464"/>
                  </a:cubicBezTo>
                  <a:cubicBezTo>
                    <a:pt x="1057192" y="589969"/>
                    <a:pt x="1077125" y="399956"/>
                    <a:pt x="986769" y="390655"/>
                  </a:cubicBezTo>
                  <a:close/>
                  <a:moveTo>
                    <a:pt x="1074467" y="0"/>
                  </a:moveTo>
                  <a:cubicBezTo>
                    <a:pt x="1086426" y="2990"/>
                    <a:pt x="1095354" y="7661"/>
                    <a:pt x="1101955" y="13529"/>
                  </a:cubicBezTo>
                  <a:lnTo>
                    <a:pt x="1113712" y="31513"/>
                  </a:lnTo>
                  <a:lnTo>
                    <a:pt x="1113712" y="2991028"/>
                  </a:lnTo>
                  <a:lnTo>
                    <a:pt x="380617" y="2991028"/>
                  </a:lnTo>
                  <a:lnTo>
                    <a:pt x="384865" y="2982557"/>
                  </a:lnTo>
                  <a:cubicBezTo>
                    <a:pt x="387715" y="2975254"/>
                    <a:pt x="386090" y="2971491"/>
                    <a:pt x="370960" y="2976437"/>
                  </a:cubicBezTo>
                  <a:lnTo>
                    <a:pt x="337023" y="2991028"/>
                  </a:lnTo>
                  <a:lnTo>
                    <a:pt x="336998" y="2991028"/>
                  </a:lnTo>
                  <a:lnTo>
                    <a:pt x="312923" y="2971636"/>
                  </a:lnTo>
                  <a:cubicBezTo>
                    <a:pt x="249122" y="2938010"/>
                    <a:pt x="138524" y="2977250"/>
                    <a:pt x="116432" y="2908653"/>
                  </a:cubicBezTo>
                  <a:cubicBezTo>
                    <a:pt x="-47004" y="2875434"/>
                    <a:pt x="214761" y="2864804"/>
                    <a:pt x="80556" y="2848859"/>
                  </a:cubicBezTo>
                  <a:cubicBezTo>
                    <a:pt x="-85539" y="2806338"/>
                    <a:pt x="42022" y="2782421"/>
                    <a:pt x="135035" y="2814311"/>
                  </a:cubicBezTo>
                  <a:cubicBezTo>
                    <a:pt x="278540" y="2810325"/>
                    <a:pt x="432676" y="2826269"/>
                    <a:pt x="590799" y="2786407"/>
                  </a:cubicBezTo>
                  <a:cubicBezTo>
                    <a:pt x="739620" y="2754516"/>
                    <a:pt x="609402" y="2701366"/>
                    <a:pt x="523032" y="2714654"/>
                  </a:cubicBezTo>
                  <a:cubicBezTo>
                    <a:pt x="507087" y="2633600"/>
                    <a:pt x="404774" y="2755846"/>
                    <a:pt x="410089" y="2664161"/>
                  </a:cubicBezTo>
                  <a:cubicBezTo>
                    <a:pt x="343650" y="2681435"/>
                    <a:pt x="303788" y="2645558"/>
                    <a:pt x="218747" y="2660175"/>
                  </a:cubicBezTo>
                  <a:cubicBezTo>
                    <a:pt x="254623" y="2584435"/>
                    <a:pt x="-4485" y="2654860"/>
                    <a:pt x="49994" y="2588422"/>
                  </a:cubicBezTo>
                  <a:cubicBezTo>
                    <a:pt x="174897" y="2529957"/>
                    <a:pt x="-49662" y="2540587"/>
                    <a:pt x="53981" y="2494079"/>
                  </a:cubicBezTo>
                  <a:cubicBezTo>
                    <a:pt x="230706" y="2455546"/>
                    <a:pt x="419389" y="2494079"/>
                    <a:pt x="593457" y="2444916"/>
                  </a:cubicBezTo>
                  <a:cubicBezTo>
                    <a:pt x="382184" y="2365191"/>
                    <a:pt x="713045" y="2375821"/>
                    <a:pt x="775496" y="2309383"/>
                  </a:cubicBezTo>
                  <a:cubicBezTo>
                    <a:pt x="717031" y="2240288"/>
                    <a:pt x="677167" y="2342601"/>
                    <a:pt x="625346" y="2314698"/>
                  </a:cubicBezTo>
                  <a:cubicBezTo>
                    <a:pt x="562894" y="2297424"/>
                    <a:pt x="590799" y="2318684"/>
                    <a:pt x="519047" y="2345259"/>
                  </a:cubicBezTo>
                  <a:cubicBezTo>
                    <a:pt x="380855" y="2323999"/>
                    <a:pt x="259938" y="2312040"/>
                    <a:pt x="149652" y="2205739"/>
                  </a:cubicBezTo>
                  <a:cubicBezTo>
                    <a:pt x="225391" y="2135315"/>
                    <a:pt x="479183" y="2126015"/>
                    <a:pt x="612059" y="2064891"/>
                  </a:cubicBezTo>
                  <a:cubicBezTo>
                    <a:pt x="558909" y="1983836"/>
                    <a:pt x="685140" y="1994466"/>
                    <a:pt x="639963" y="1961248"/>
                  </a:cubicBezTo>
                  <a:cubicBezTo>
                    <a:pt x="505758" y="2070206"/>
                    <a:pt x="390156" y="1971878"/>
                    <a:pt x="261267" y="1894811"/>
                  </a:cubicBezTo>
                  <a:cubicBezTo>
                    <a:pt x="230706" y="1811098"/>
                    <a:pt x="701085" y="1910756"/>
                    <a:pt x="491142" y="1817742"/>
                  </a:cubicBezTo>
                  <a:cubicBezTo>
                    <a:pt x="472540" y="1809770"/>
                    <a:pt x="261267" y="1716756"/>
                    <a:pt x="321060" y="1670249"/>
                  </a:cubicBezTo>
                  <a:cubicBezTo>
                    <a:pt x="465896" y="1611784"/>
                    <a:pt x="638634" y="1711441"/>
                    <a:pt x="768853" y="1602483"/>
                  </a:cubicBezTo>
                  <a:cubicBezTo>
                    <a:pt x="718360" y="1648989"/>
                    <a:pt x="614717" y="1476251"/>
                    <a:pt x="513731" y="1478908"/>
                  </a:cubicBezTo>
                  <a:cubicBezTo>
                    <a:pt x="461910" y="1465621"/>
                    <a:pt x="234692" y="1368621"/>
                    <a:pt x="322390" y="1347361"/>
                  </a:cubicBezTo>
                  <a:cubicBezTo>
                    <a:pt x="419389" y="1395197"/>
                    <a:pt x="380855" y="1288897"/>
                    <a:pt x="451278" y="1327429"/>
                  </a:cubicBezTo>
                  <a:cubicBezTo>
                    <a:pt x="590799" y="1416457"/>
                    <a:pt x="459252" y="1262320"/>
                    <a:pt x="544292" y="1263649"/>
                  </a:cubicBezTo>
                  <a:cubicBezTo>
                    <a:pt x="739620" y="1294212"/>
                    <a:pt x="585484" y="1197211"/>
                    <a:pt x="491142" y="1170636"/>
                  </a:cubicBezTo>
                  <a:cubicBezTo>
                    <a:pt x="499115" y="1157348"/>
                    <a:pt x="403444" y="1090911"/>
                    <a:pt x="487156" y="1089582"/>
                  </a:cubicBezTo>
                  <a:cubicBezTo>
                    <a:pt x="546949" y="1021815"/>
                    <a:pt x="775496" y="1136088"/>
                    <a:pt x="691785" y="1048390"/>
                  </a:cubicBezTo>
                  <a:cubicBezTo>
                    <a:pt x="816688" y="1085595"/>
                    <a:pt x="984111" y="1084267"/>
                    <a:pt x="1071810" y="951392"/>
                  </a:cubicBezTo>
                  <a:cubicBezTo>
                    <a:pt x="1058522" y="910199"/>
                    <a:pt x="814031" y="1085595"/>
                    <a:pt x="747592" y="1005870"/>
                  </a:cubicBezTo>
                  <a:cubicBezTo>
                    <a:pt x="915016" y="857049"/>
                    <a:pt x="654580" y="1077622"/>
                    <a:pt x="628004" y="950062"/>
                  </a:cubicBezTo>
                  <a:cubicBezTo>
                    <a:pt x="784798" y="847748"/>
                    <a:pt x="430019" y="1019158"/>
                    <a:pt x="584155" y="895583"/>
                  </a:cubicBezTo>
                  <a:cubicBezTo>
                    <a:pt x="536319" y="904884"/>
                    <a:pt x="303788" y="843761"/>
                    <a:pt x="491142" y="829146"/>
                  </a:cubicBezTo>
                  <a:cubicBezTo>
                    <a:pt x="553594" y="722845"/>
                    <a:pt x="685140" y="857049"/>
                    <a:pt x="771511" y="853063"/>
                  </a:cubicBezTo>
                  <a:cubicBezTo>
                    <a:pt x="699757" y="736132"/>
                    <a:pt x="1114329" y="984610"/>
                    <a:pt x="1071810" y="795926"/>
                  </a:cubicBezTo>
                  <a:cubicBezTo>
                    <a:pt x="988097" y="850406"/>
                    <a:pt x="992084" y="782638"/>
                    <a:pt x="905714" y="790611"/>
                  </a:cubicBezTo>
                  <a:cubicBezTo>
                    <a:pt x="950891" y="712215"/>
                    <a:pt x="812701" y="765365"/>
                    <a:pt x="747592" y="742776"/>
                  </a:cubicBezTo>
                  <a:cubicBezTo>
                    <a:pt x="609402" y="694940"/>
                    <a:pt x="913686" y="682983"/>
                    <a:pt x="731647" y="619202"/>
                  </a:cubicBezTo>
                  <a:cubicBezTo>
                    <a:pt x="618703" y="563394"/>
                    <a:pt x="835291" y="578009"/>
                    <a:pt x="705072" y="522202"/>
                  </a:cubicBezTo>
                  <a:cubicBezTo>
                    <a:pt x="707730" y="475696"/>
                    <a:pt x="1014672" y="631160"/>
                    <a:pt x="880468" y="447791"/>
                  </a:cubicBezTo>
                  <a:cubicBezTo>
                    <a:pt x="964180" y="487655"/>
                    <a:pt x="1000056" y="410586"/>
                    <a:pt x="891098" y="410586"/>
                  </a:cubicBezTo>
                  <a:cubicBezTo>
                    <a:pt x="948234" y="387997"/>
                    <a:pt x="772838" y="205957"/>
                    <a:pt x="913686" y="260437"/>
                  </a:cubicBezTo>
                  <a:cubicBezTo>
                    <a:pt x="954879" y="233862"/>
                    <a:pt x="1004042" y="229874"/>
                    <a:pt x="1018659" y="322888"/>
                  </a:cubicBezTo>
                  <a:cubicBezTo>
                    <a:pt x="1135589" y="429189"/>
                    <a:pt x="965509" y="136862"/>
                    <a:pt x="982783" y="136862"/>
                  </a:cubicBezTo>
                  <a:cubicBezTo>
                    <a:pt x="1107686" y="269738"/>
                    <a:pt x="1059850" y="77069"/>
                    <a:pt x="1074467" y="0"/>
                  </a:cubicBez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>
              <a:noFill/>
            </a:ln>
            <a:effectLst>
              <a:outerShdw blurRad="127000" dist="12700" dir="16200000" rotWithShape="0">
                <a:prstClr val="black">
                  <a:alpha val="15000"/>
                </a:prstClr>
              </a:outerShdw>
            </a:effec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  <a:noAutofit/>
            </a:bodyPr>
            <a:lstStyle/>
            <a:p>
              <a:pPr lvl="0"/>
              <a:endParaRPr lang="en-US" sz="2701"/>
            </a:p>
          </p:txBody>
        </p:sp>
      </p:grpSp>
      <p:grpSp>
        <p:nvGrpSpPr>
          <p:cNvPr id="7" name="Group 6">
            <a:extLst>
              <a:ext uri="{FF2B5EF4-FFF2-40B4-BE49-F238E27FC236}">
                <a16:creationId xmlns:a16="http://schemas.microsoft.com/office/drawing/2014/main" id="{4F767EA1-DCB1-4019-85DD-A7022071EBC2}"/>
              </a:ext>
            </a:extLst>
          </p:cNvPr>
          <p:cNvGrpSpPr/>
          <p:nvPr userDrawn="1"/>
        </p:nvGrpSpPr>
        <p:grpSpPr>
          <a:xfrm>
            <a:off x="719764" y="5726143"/>
            <a:ext cx="973739" cy="1122804"/>
            <a:chOff x="276796" y="1136215"/>
            <a:chExt cx="2593938" cy="2991029"/>
          </a:xfrm>
        </p:grpSpPr>
        <p:sp>
          <p:nvSpPr>
            <p:cNvPr id="8" name="Freeform: Shape 7">
              <a:extLst>
                <a:ext uri="{FF2B5EF4-FFF2-40B4-BE49-F238E27FC236}">
                  <a16:creationId xmlns:a16="http://schemas.microsoft.com/office/drawing/2014/main" id="{086A14DB-06E7-49B9-A5D4-524A47846991}"/>
                </a:ext>
              </a:extLst>
            </p:cNvPr>
            <p:cNvSpPr/>
            <p:nvPr/>
          </p:nvSpPr>
          <p:spPr>
            <a:xfrm>
              <a:off x="1345231" y="1170148"/>
              <a:ext cx="1525503" cy="2957096"/>
            </a:xfrm>
            <a:custGeom>
              <a:avLst/>
              <a:gdLst>
                <a:gd name="connsiteX0" fmla="*/ 1104814 w 1525504"/>
                <a:gd name="connsiteY0" fmla="*/ 2757552 h 2957097"/>
                <a:gd name="connsiteX1" fmla="*/ 1104814 w 1525504"/>
                <a:gd name="connsiteY1" fmla="*/ 2757552 h 2957097"/>
                <a:gd name="connsiteX2" fmla="*/ 1100829 w 1525504"/>
                <a:gd name="connsiteY2" fmla="*/ 2479842 h 2957097"/>
                <a:gd name="connsiteX3" fmla="*/ 1100829 w 1525504"/>
                <a:gd name="connsiteY3" fmla="*/ 2479842 h 2957097"/>
                <a:gd name="connsiteX4" fmla="*/ 811160 w 1525504"/>
                <a:gd name="connsiteY4" fmla="*/ 2420047 h 2957097"/>
                <a:gd name="connsiteX5" fmla="*/ 811160 w 1525504"/>
                <a:gd name="connsiteY5" fmla="*/ 2420047 h 2957097"/>
                <a:gd name="connsiteX6" fmla="*/ 789367 w 1525504"/>
                <a:gd name="connsiteY6" fmla="*/ 1820093 h 2957097"/>
                <a:gd name="connsiteX7" fmla="*/ 791353 w 1525504"/>
                <a:gd name="connsiteY7" fmla="*/ 1823414 h 2957097"/>
                <a:gd name="connsiteX8" fmla="*/ 769677 w 1525504"/>
                <a:gd name="connsiteY8" fmla="*/ 1826029 h 2957097"/>
                <a:gd name="connsiteX9" fmla="*/ 769537 w 1525504"/>
                <a:gd name="connsiteY9" fmla="*/ 1824965 h 2957097"/>
                <a:gd name="connsiteX10" fmla="*/ 83001 w 1525504"/>
                <a:gd name="connsiteY10" fmla="*/ 1192274 h 2957097"/>
                <a:gd name="connsiteX11" fmla="*/ 83001 w 1525504"/>
                <a:gd name="connsiteY11" fmla="*/ 1192274 h 2957097"/>
                <a:gd name="connsiteX12" fmla="*/ 77686 w 1525504"/>
                <a:gd name="connsiteY12" fmla="*/ 1019535 h 2957097"/>
                <a:gd name="connsiteX13" fmla="*/ 71041 w 1525504"/>
                <a:gd name="connsiteY13" fmla="*/ 1047440 h 2957097"/>
                <a:gd name="connsiteX14" fmla="*/ 77686 w 1525504"/>
                <a:gd name="connsiteY14" fmla="*/ 1019535 h 2957097"/>
                <a:gd name="connsiteX15" fmla="*/ 381971 w 1525504"/>
                <a:gd name="connsiteY15" fmla="*/ 841481 h 2957097"/>
                <a:gd name="connsiteX16" fmla="*/ 381971 w 1525504"/>
                <a:gd name="connsiteY16" fmla="*/ 841481 h 2957097"/>
                <a:gd name="connsiteX17" fmla="*/ 213512 w 1525504"/>
                <a:gd name="connsiteY17" fmla="*/ 797184 h 2957097"/>
                <a:gd name="connsiteX18" fmla="*/ 186644 w 1525504"/>
                <a:gd name="connsiteY18" fmla="*/ 800290 h 2957097"/>
                <a:gd name="connsiteX19" fmla="*/ 213512 w 1525504"/>
                <a:gd name="connsiteY19" fmla="*/ 797184 h 2957097"/>
                <a:gd name="connsiteX20" fmla="*/ 44466 w 1525504"/>
                <a:gd name="connsiteY20" fmla="*/ 773716 h 2957097"/>
                <a:gd name="connsiteX21" fmla="*/ 72371 w 1525504"/>
                <a:gd name="connsiteY21" fmla="*/ 794975 h 2957097"/>
                <a:gd name="connsiteX22" fmla="*/ 44466 w 1525504"/>
                <a:gd name="connsiteY22" fmla="*/ 773716 h 2957097"/>
                <a:gd name="connsiteX23" fmla="*/ 194617 w 1525504"/>
                <a:gd name="connsiteY23" fmla="*/ 614264 h 2957097"/>
                <a:gd name="connsiteX24" fmla="*/ 124191 w 1525504"/>
                <a:gd name="connsiteY24" fmla="*/ 671400 h 2957097"/>
                <a:gd name="connsiteX25" fmla="*/ 194617 w 1525504"/>
                <a:gd name="connsiteY25" fmla="*/ 614264 h 2957097"/>
                <a:gd name="connsiteX26" fmla="*/ 0 w 1525504"/>
                <a:gd name="connsiteY26" fmla="*/ 0 h 2957097"/>
                <a:gd name="connsiteX27" fmla="*/ 1780 w 1525504"/>
                <a:gd name="connsiteY27" fmla="*/ 2724 h 2957097"/>
                <a:gd name="connsiteX28" fmla="*/ 27192 w 1525504"/>
                <a:gd name="connsiteY28" fmla="*/ 114651 h 2957097"/>
                <a:gd name="connsiteX29" fmla="*/ 20549 w 1525504"/>
                <a:gd name="connsiteY29" fmla="*/ 226266 h 2957097"/>
                <a:gd name="connsiteX30" fmla="*/ 121533 w 1525504"/>
                <a:gd name="connsiteY30" fmla="*/ 216964 h 2957097"/>
                <a:gd name="connsiteX31" fmla="*/ 189302 w 1525504"/>
                <a:gd name="connsiteY31" fmla="*/ 254170 h 2957097"/>
                <a:gd name="connsiteX32" fmla="*/ 105588 w 1525504"/>
                <a:gd name="connsiteY32" fmla="*/ 309977 h 2957097"/>
                <a:gd name="connsiteX33" fmla="*/ 113561 w 1525504"/>
                <a:gd name="connsiteY33" fmla="*/ 408306 h 2957097"/>
                <a:gd name="connsiteX34" fmla="*/ 81671 w 1525504"/>
                <a:gd name="connsiteY34" fmla="*/ 587689 h 2957097"/>
                <a:gd name="connsiteX35" fmla="*/ 383300 w 1525504"/>
                <a:gd name="connsiteY35" fmla="*/ 375087 h 2957097"/>
                <a:gd name="connsiteX36" fmla="*/ 350080 w 1525504"/>
                <a:gd name="connsiteY36" fmla="*/ 538524 h 2957097"/>
                <a:gd name="connsiteX37" fmla="*/ 283643 w 1525504"/>
                <a:gd name="connsiteY37" fmla="*/ 675387 h 2957097"/>
                <a:gd name="connsiteX38" fmla="*/ 275670 w 1525504"/>
                <a:gd name="connsiteY38" fmla="*/ 781688 h 2957097"/>
                <a:gd name="connsiteX39" fmla="*/ 574641 w 1525504"/>
                <a:gd name="connsiteY39" fmla="*/ 889316 h 2957097"/>
                <a:gd name="connsiteX40" fmla="*/ 372670 w 1525504"/>
                <a:gd name="connsiteY40" fmla="*/ 973029 h 2957097"/>
                <a:gd name="connsiteX41" fmla="*/ 154753 w 1525504"/>
                <a:gd name="connsiteY41" fmla="*/ 898619 h 2957097"/>
                <a:gd name="connsiteX42" fmla="*/ 59083 w 1525504"/>
                <a:gd name="connsiteY42" fmla="*/ 873371 h 2957097"/>
                <a:gd name="connsiteX43" fmla="*/ 214547 w 1525504"/>
                <a:gd name="connsiteY43" fmla="*/ 1012892 h 2957097"/>
                <a:gd name="connsiteX44" fmla="*/ 538764 w 1525504"/>
                <a:gd name="connsiteY44" fmla="*/ 1072686 h 2957097"/>
                <a:gd name="connsiteX45" fmla="*/ 702202 w 1525504"/>
                <a:gd name="connsiteY45" fmla="*/ 1119193 h 2957097"/>
                <a:gd name="connsiteX46" fmla="*/ 522819 w 1525504"/>
                <a:gd name="connsiteY46" fmla="*/ 1169685 h 2957097"/>
                <a:gd name="connsiteX47" fmla="*/ 456381 w 1525504"/>
                <a:gd name="connsiteY47" fmla="*/ 1192274 h 2957097"/>
                <a:gd name="connsiteX48" fmla="*/ 247766 w 1525504"/>
                <a:gd name="connsiteY48" fmla="*/ 1218849 h 2957097"/>
                <a:gd name="connsiteX49" fmla="*/ 619819 w 1525504"/>
                <a:gd name="connsiteY49" fmla="*/ 1268014 h 2957097"/>
                <a:gd name="connsiteX50" fmla="*/ 773954 w 1525504"/>
                <a:gd name="connsiteY50" fmla="*/ 1310534 h 2957097"/>
                <a:gd name="connsiteX51" fmla="*/ 740736 w 1525504"/>
                <a:gd name="connsiteY51" fmla="*/ 1410189 h 2957097"/>
                <a:gd name="connsiteX52" fmla="*/ 598559 w 1525504"/>
                <a:gd name="connsiteY52" fmla="*/ 1485931 h 2957097"/>
                <a:gd name="connsiteX53" fmla="*/ 464353 w 1525504"/>
                <a:gd name="connsiteY53" fmla="*/ 1505860 h 2957097"/>
                <a:gd name="connsiteX54" fmla="*/ 209232 w 1525504"/>
                <a:gd name="connsiteY54" fmla="*/ 1485931 h 2957097"/>
                <a:gd name="connsiteX55" fmla="*/ 646394 w 1525504"/>
                <a:gd name="connsiteY55" fmla="*/ 1564326 h 2957097"/>
                <a:gd name="connsiteX56" fmla="*/ 860323 w 1525504"/>
                <a:gd name="connsiteY56" fmla="*/ 1645381 h 2957097"/>
                <a:gd name="connsiteX57" fmla="*/ 824448 w 1525504"/>
                <a:gd name="connsiteY57" fmla="*/ 1811476 h 2957097"/>
                <a:gd name="connsiteX58" fmla="*/ 789367 w 1525504"/>
                <a:gd name="connsiteY58" fmla="*/ 1820093 h 2957097"/>
                <a:gd name="connsiteX59" fmla="*/ 787818 w 1525504"/>
                <a:gd name="connsiteY59" fmla="*/ 1817505 h 2957097"/>
                <a:gd name="connsiteX60" fmla="*/ 775283 w 1525504"/>
                <a:gd name="connsiteY60" fmla="*/ 1810147 h 2957097"/>
                <a:gd name="connsiteX61" fmla="*/ 768852 w 1525504"/>
                <a:gd name="connsiteY61" fmla="*/ 1819793 h 2957097"/>
                <a:gd name="connsiteX62" fmla="*/ 769537 w 1525504"/>
                <a:gd name="connsiteY62" fmla="*/ 1824965 h 2957097"/>
                <a:gd name="connsiteX63" fmla="*/ 724977 w 1525504"/>
                <a:gd name="connsiteY63" fmla="*/ 1835912 h 2957097"/>
                <a:gd name="connsiteX64" fmla="*/ 425819 w 1525504"/>
                <a:gd name="connsiteY64" fmla="*/ 1856653 h 2957097"/>
                <a:gd name="connsiteX65" fmla="*/ 758009 w 1525504"/>
                <a:gd name="connsiteY65" fmla="*/ 1895188 h 2957097"/>
                <a:gd name="connsiteX66" fmla="*/ 784584 w 1525504"/>
                <a:gd name="connsiteY66" fmla="*/ 1961626 h 2957097"/>
                <a:gd name="connsiteX67" fmla="*/ 1005159 w 1525504"/>
                <a:gd name="connsiteY67" fmla="*/ 1994844 h 2957097"/>
                <a:gd name="connsiteX68" fmla="*/ 756681 w 1525504"/>
                <a:gd name="connsiteY68" fmla="*/ 2130377 h 2957097"/>
                <a:gd name="connsiteX69" fmla="*/ 642407 w 1525504"/>
                <a:gd name="connsiteY69" fmla="*/ 2208775 h 2957097"/>
                <a:gd name="connsiteX70" fmla="*/ 936062 w 1525504"/>
                <a:gd name="connsiteY70" fmla="*/ 2263254 h 2957097"/>
                <a:gd name="connsiteX71" fmla="*/ 924104 w 1525504"/>
                <a:gd name="connsiteY71" fmla="*/ 2320391 h 2957097"/>
                <a:gd name="connsiteX72" fmla="*/ 857665 w 1525504"/>
                <a:gd name="connsiteY72" fmla="*/ 2370883 h 2957097"/>
                <a:gd name="connsiteX73" fmla="*/ 1180554 w 1525504"/>
                <a:gd name="connsiteY73" fmla="*/ 2382842 h 2957097"/>
                <a:gd name="connsiteX74" fmla="*/ 869625 w 1525504"/>
                <a:gd name="connsiteY74" fmla="*/ 2566210 h 2957097"/>
                <a:gd name="connsiteX75" fmla="*/ 1253636 w 1525504"/>
                <a:gd name="connsiteY75" fmla="*/ 2657895 h 2957097"/>
                <a:gd name="connsiteX76" fmla="*/ 1199158 w 1525504"/>
                <a:gd name="connsiteY76" fmla="*/ 2749578 h 2957097"/>
                <a:gd name="connsiteX77" fmla="*/ 1159294 w 1525504"/>
                <a:gd name="connsiteY77" fmla="*/ 2786784 h 2957097"/>
                <a:gd name="connsiteX78" fmla="*/ 1007816 w 1525504"/>
                <a:gd name="connsiteY78" fmla="*/ 2834619 h 2957097"/>
                <a:gd name="connsiteX79" fmla="*/ 1446306 w 1525504"/>
                <a:gd name="connsiteY79" fmla="*/ 2922318 h 2957097"/>
                <a:gd name="connsiteX80" fmla="*/ 1478819 w 1525504"/>
                <a:gd name="connsiteY80" fmla="*/ 2941564 h 2957097"/>
                <a:gd name="connsiteX81" fmla="*/ 1446714 w 1525504"/>
                <a:gd name="connsiteY81" fmla="*/ 2957097 h 2957097"/>
                <a:gd name="connsiteX82" fmla="*/ 0 w 1525504"/>
                <a:gd name="connsiteY82" fmla="*/ 2957097 h 29570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</a:cxnLst>
              <a:rect l="l" t="t" r="r" b="b"/>
              <a:pathLst>
                <a:path w="1525504" h="2957097">
                  <a:moveTo>
                    <a:pt x="1104814" y="2757552"/>
                  </a:moveTo>
                  <a:cubicBezTo>
                    <a:pt x="1127404" y="2802729"/>
                    <a:pt x="1193843" y="2752237"/>
                    <a:pt x="1104814" y="2757552"/>
                  </a:cubicBezTo>
                  <a:close/>
                  <a:moveTo>
                    <a:pt x="1100829" y="2479842"/>
                  </a:moveTo>
                  <a:cubicBezTo>
                    <a:pt x="1059637" y="2497114"/>
                    <a:pt x="1173910" y="2478512"/>
                    <a:pt x="1100829" y="2479842"/>
                  </a:cubicBezTo>
                  <a:close/>
                  <a:moveTo>
                    <a:pt x="811160" y="2420047"/>
                  </a:moveTo>
                  <a:cubicBezTo>
                    <a:pt x="674297" y="2433334"/>
                    <a:pt x="945364" y="2434663"/>
                    <a:pt x="811160" y="2420047"/>
                  </a:cubicBezTo>
                  <a:close/>
                  <a:moveTo>
                    <a:pt x="789367" y="1820093"/>
                  </a:moveTo>
                  <a:lnTo>
                    <a:pt x="791353" y="1823414"/>
                  </a:lnTo>
                  <a:cubicBezTo>
                    <a:pt x="791269" y="1830183"/>
                    <a:pt x="774411" y="1832216"/>
                    <a:pt x="769677" y="1826029"/>
                  </a:cubicBezTo>
                  <a:lnTo>
                    <a:pt x="769537" y="1824965"/>
                  </a:lnTo>
                  <a:close/>
                  <a:moveTo>
                    <a:pt x="83001" y="1192274"/>
                  </a:moveTo>
                  <a:cubicBezTo>
                    <a:pt x="63068" y="1224164"/>
                    <a:pt x="105588" y="1250739"/>
                    <a:pt x="83001" y="1192274"/>
                  </a:cubicBezTo>
                  <a:close/>
                  <a:moveTo>
                    <a:pt x="77686" y="1019535"/>
                  </a:moveTo>
                  <a:lnTo>
                    <a:pt x="71041" y="1047440"/>
                  </a:lnTo>
                  <a:cubicBezTo>
                    <a:pt x="45796" y="1180315"/>
                    <a:pt x="128178" y="1093946"/>
                    <a:pt x="77686" y="1019535"/>
                  </a:cubicBezTo>
                  <a:close/>
                  <a:moveTo>
                    <a:pt x="381971" y="841481"/>
                  </a:moveTo>
                  <a:cubicBezTo>
                    <a:pt x="323505" y="854769"/>
                    <a:pt x="424491" y="869385"/>
                    <a:pt x="381971" y="841481"/>
                  </a:cubicBezTo>
                  <a:close/>
                  <a:moveTo>
                    <a:pt x="213512" y="797184"/>
                  </a:moveTo>
                  <a:cubicBezTo>
                    <a:pt x="207344" y="796636"/>
                    <a:pt x="198603" y="797467"/>
                    <a:pt x="186644" y="800290"/>
                  </a:cubicBezTo>
                  <a:cubicBezTo>
                    <a:pt x="173855" y="872376"/>
                    <a:pt x="256693" y="801017"/>
                    <a:pt x="213512" y="797184"/>
                  </a:cubicBezTo>
                  <a:close/>
                  <a:moveTo>
                    <a:pt x="44466" y="773716"/>
                  </a:moveTo>
                  <a:lnTo>
                    <a:pt x="72371" y="794975"/>
                  </a:lnTo>
                  <a:cubicBezTo>
                    <a:pt x="210562" y="829523"/>
                    <a:pt x="126849" y="783015"/>
                    <a:pt x="44466" y="773716"/>
                  </a:cubicBezTo>
                  <a:close/>
                  <a:moveTo>
                    <a:pt x="194617" y="614264"/>
                  </a:moveTo>
                  <a:cubicBezTo>
                    <a:pt x="166712" y="627551"/>
                    <a:pt x="153424" y="659442"/>
                    <a:pt x="124191" y="671400"/>
                  </a:cubicBezTo>
                  <a:cubicBezTo>
                    <a:pt x="-84424" y="715249"/>
                    <a:pt x="230491" y="711263"/>
                    <a:pt x="194617" y="614264"/>
                  </a:cubicBezTo>
                  <a:close/>
                  <a:moveTo>
                    <a:pt x="0" y="0"/>
                  </a:moveTo>
                  <a:lnTo>
                    <a:pt x="1780" y="2724"/>
                  </a:lnTo>
                  <a:cubicBezTo>
                    <a:pt x="17725" y="49375"/>
                    <a:pt x="-24629" y="121626"/>
                    <a:pt x="27192" y="114651"/>
                  </a:cubicBezTo>
                  <a:cubicBezTo>
                    <a:pt x="194617" y="5692"/>
                    <a:pt x="44466" y="150527"/>
                    <a:pt x="20549" y="226266"/>
                  </a:cubicBezTo>
                  <a:cubicBezTo>
                    <a:pt x="-11342" y="408306"/>
                    <a:pt x="73698" y="149198"/>
                    <a:pt x="121533" y="216964"/>
                  </a:cubicBezTo>
                  <a:cubicBezTo>
                    <a:pt x="190629" y="202349"/>
                    <a:pt x="298260" y="147869"/>
                    <a:pt x="189302" y="254170"/>
                  </a:cubicBezTo>
                  <a:cubicBezTo>
                    <a:pt x="340780" y="296690"/>
                    <a:pt x="158739" y="303335"/>
                    <a:pt x="105588" y="309977"/>
                  </a:cubicBezTo>
                  <a:cubicBezTo>
                    <a:pt x="207904" y="313965"/>
                    <a:pt x="245109" y="414951"/>
                    <a:pt x="113561" y="408306"/>
                  </a:cubicBezTo>
                  <a:cubicBezTo>
                    <a:pt x="-8684" y="295362"/>
                    <a:pt x="-23300" y="607620"/>
                    <a:pt x="81671" y="587689"/>
                  </a:cubicBezTo>
                  <a:cubicBezTo>
                    <a:pt x="172027" y="474744"/>
                    <a:pt x="241123" y="380402"/>
                    <a:pt x="383300" y="375087"/>
                  </a:cubicBezTo>
                  <a:cubicBezTo>
                    <a:pt x="306233" y="445510"/>
                    <a:pt x="481628" y="490689"/>
                    <a:pt x="350080" y="538524"/>
                  </a:cubicBezTo>
                  <a:cubicBezTo>
                    <a:pt x="529463" y="603634"/>
                    <a:pt x="267698" y="627551"/>
                    <a:pt x="283643" y="675387"/>
                  </a:cubicBezTo>
                  <a:cubicBezTo>
                    <a:pt x="413861" y="692660"/>
                    <a:pt x="352737" y="716578"/>
                    <a:pt x="275670" y="781688"/>
                  </a:cubicBezTo>
                  <a:cubicBezTo>
                    <a:pt x="291615" y="765743"/>
                    <a:pt x="500230" y="829523"/>
                    <a:pt x="574641" y="889316"/>
                  </a:cubicBezTo>
                  <a:cubicBezTo>
                    <a:pt x="537435" y="1002262"/>
                    <a:pt x="409875" y="893304"/>
                    <a:pt x="372670" y="973029"/>
                  </a:cubicBezTo>
                  <a:cubicBezTo>
                    <a:pt x="292944" y="850783"/>
                    <a:pt x="205247" y="1044782"/>
                    <a:pt x="154753" y="898619"/>
                  </a:cubicBezTo>
                  <a:cubicBezTo>
                    <a:pt x="160068" y="1008905"/>
                    <a:pt x="72371" y="933166"/>
                    <a:pt x="59083" y="873371"/>
                  </a:cubicBezTo>
                  <a:cubicBezTo>
                    <a:pt x="-28615" y="903934"/>
                    <a:pt x="174684" y="991631"/>
                    <a:pt x="214547" y="1012892"/>
                  </a:cubicBezTo>
                  <a:cubicBezTo>
                    <a:pt x="253081" y="1143111"/>
                    <a:pt x="464353" y="913234"/>
                    <a:pt x="538764" y="1072686"/>
                  </a:cubicBezTo>
                  <a:cubicBezTo>
                    <a:pt x="599886" y="1023522"/>
                    <a:pt x="904173" y="1095274"/>
                    <a:pt x="702202" y="1119193"/>
                  </a:cubicBezTo>
                  <a:cubicBezTo>
                    <a:pt x="715490" y="1173670"/>
                    <a:pt x="606531" y="1230808"/>
                    <a:pt x="522819" y="1169685"/>
                  </a:cubicBezTo>
                  <a:cubicBezTo>
                    <a:pt x="649051" y="1234794"/>
                    <a:pt x="517504" y="1253396"/>
                    <a:pt x="456381" y="1192274"/>
                  </a:cubicBezTo>
                  <a:cubicBezTo>
                    <a:pt x="457711" y="1307876"/>
                    <a:pt x="310217" y="1213534"/>
                    <a:pt x="247766" y="1218849"/>
                  </a:cubicBezTo>
                  <a:cubicBezTo>
                    <a:pt x="315532" y="1341095"/>
                    <a:pt x="509532" y="1370327"/>
                    <a:pt x="619819" y="1268014"/>
                  </a:cubicBezTo>
                  <a:cubicBezTo>
                    <a:pt x="627791" y="1365012"/>
                    <a:pt x="727447" y="1265356"/>
                    <a:pt x="773954" y="1310534"/>
                  </a:cubicBezTo>
                  <a:cubicBezTo>
                    <a:pt x="934734" y="1311862"/>
                    <a:pt x="769968" y="1345081"/>
                    <a:pt x="740736" y="1410189"/>
                  </a:cubicBezTo>
                  <a:cubicBezTo>
                    <a:pt x="623804" y="1331794"/>
                    <a:pt x="700872" y="1481943"/>
                    <a:pt x="598559" y="1485931"/>
                  </a:cubicBezTo>
                  <a:cubicBezTo>
                    <a:pt x="556039" y="1585586"/>
                    <a:pt x="451066" y="1463341"/>
                    <a:pt x="464353" y="1505860"/>
                  </a:cubicBezTo>
                  <a:cubicBezTo>
                    <a:pt x="362040" y="1481943"/>
                    <a:pt x="331477" y="1524463"/>
                    <a:pt x="209232" y="1485931"/>
                  </a:cubicBezTo>
                  <a:cubicBezTo>
                    <a:pt x="239794" y="1548382"/>
                    <a:pt x="517504" y="1666641"/>
                    <a:pt x="646394" y="1564326"/>
                  </a:cubicBezTo>
                  <a:cubicBezTo>
                    <a:pt x="598559" y="1722450"/>
                    <a:pt x="813818" y="1548382"/>
                    <a:pt x="860323" y="1645381"/>
                  </a:cubicBezTo>
                  <a:cubicBezTo>
                    <a:pt x="1072924" y="1667970"/>
                    <a:pt x="785913" y="1710490"/>
                    <a:pt x="824448" y="1811476"/>
                  </a:cubicBezTo>
                  <a:lnTo>
                    <a:pt x="789367" y="1820093"/>
                  </a:lnTo>
                  <a:lnTo>
                    <a:pt x="787818" y="1817505"/>
                  </a:lnTo>
                  <a:cubicBezTo>
                    <a:pt x="785290" y="1815275"/>
                    <a:pt x="781262" y="1812804"/>
                    <a:pt x="775283" y="1810147"/>
                  </a:cubicBezTo>
                  <a:cubicBezTo>
                    <a:pt x="771629" y="1813967"/>
                    <a:pt x="769636" y="1817165"/>
                    <a:pt x="768852" y="1819793"/>
                  </a:cubicBezTo>
                  <a:lnTo>
                    <a:pt x="769537" y="1824965"/>
                  </a:lnTo>
                  <a:lnTo>
                    <a:pt x="724977" y="1835912"/>
                  </a:lnTo>
                  <a:cubicBezTo>
                    <a:pt x="628621" y="1854411"/>
                    <a:pt x="538432" y="1856653"/>
                    <a:pt x="425819" y="1856653"/>
                  </a:cubicBezTo>
                  <a:cubicBezTo>
                    <a:pt x="363367" y="1900503"/>
                    <a:pt x="688913" y="2022749"/>
                    <a:pt x="758009" y="1895188"/>
                  </a:cubicBezTo>
                  <a:cubicBezTo>
                    <a:pt x="783256" y="1940365"/>
                    <a:pt x="873610" y="1903160"/>
                    <a:pt x="784584" y="1961626"/>
                  </a:cubicBezTo>
                  <a:cubicBezTo>
                    <a:pt x="855008" y="1974914"/>
                    <a:pt x="938720" y="1920434"/>
                    <a:pt x="1005159" y="1994844"/>
                  </a:cubicBezTo>
                  <a:cubicBezTo>
                    <a:pt x="1035720" y="2059953"/>
                    <a:pt x="847035" y="2162268"/>
                    <a:pt x="756681" y="2130377"/>
                  </a:cubicBezTo>
                  <a:cubicBezTo>
                    <a:pt x="885570" y="2200803"/>
                    <a:pt x="715490" y="2234020"/>
                    <a:pt x="642407" y="2208775"/>
                  </a:cubicBezTo>
                  <a:cubicBezTo>
                    <a:pt x="577299" y="2283185"/>
                    <a:pt x="857665" y="2277870"/>
                    <a:pt x="936062" y="2263254"/>
                  </a:cubicBezTo>
                  <a:cubicBezTo>
                    <a:pt x="1041035" y="2195487"/>
                    <a:pt x="1001172" y="2336336"/>
                    <a:pt x="924104" y="2320391"/>
                  </a:cubicBezTo>
                  <a:cubicBezTo>
                    <a:pt x="994529" y="2378856"/>
                    <a:pt x="901515" y="2400116"/>
                    <a:pt x="857665" y="2370883"/>
                  </a:cubicBezTo>
                  <a:cubicBezTo>
                    <a:pt x="922775" y="2489142"/>
                    <a:pt x="1079570" y="2396130"/>
                    <a:pt x="1180554" y="2382842"/>
                  </a:cubicBezTo>
                  <a:cubicBezTo>
                    <a:pt x="1175239" y="2570198"/>
                    <a:pt x="1015788" y="2594115"/>
                    <a:pt x="869625" y="2566210"/>
                  </a:cubicBezTo>
                  <a:cubicBezTo>
                    <a:pt x="876268" y="2696428"/>
                    <a:pt x="1152650" y="2598100"/>
                    <a:pt x="1253636" y="2657895"/>
                  </a:cubicBezTo>
                  <a:cubicBezTo>
                    <a:pt x="1452949" y="2584813"/>
                    <a:pt x="1294827" y="2741606"/>
                    <a:pt x="1199158" y="2749578"/>
                  </a:cubicBezTo>
                  <a:cubicBezTo>
                    <a:pt x="1308116" y="2770839"/>
                    <a:pt x="1211115" y="2794757"/>
                    <a:pt x="1159294" y="2786784"/>
                  </a:cubicBezTo>
                  <a:cubicBezTo>
                    <a:pt x="1250979" y="2882455"/>
                    <a:pt x="1038377" y="2764196"/>
                    <a:pt x="1007816" y="2834619"/>
                  </a:cubicBezTo>
                  <a:cubicBezTo>
                    <a:pt x="1128732" y="2902386"/>
                    <a:pt x="1301471" y="2918331"/>
                    <a:pt x="1446306" y="2922318"/>
                  </a:cubicBezTo>
                  <a:cubicBezTo>
                    <a:pt x="1559915" y="2908366"/>
                    <a:pt x="1533008" y="2917584"/>
                    <a:pt x="1478819" y="2941564"/>
                  </a:cubicBezTo>
                  <a:lnTo>
                    <a:pt x="1446714" y="2957097"/>
                  </a:lnTo>
                  <a:lnTo>
                    <a:pt x="0" y="2957097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>
              <a:noFill/>
            </a:ln>
            <a:effectLst>
              <a:outerShdw blurRad="127000" dist="12700" dir="16200000" rotWithShape="0">
                <a:prstClr val="black">
                  <a:alpha val="15000"/>
                </a:prstClr>
              </a:outerShdw>
            </a:effec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  <a:noAutofit/>
            </a:bodyPr>
            <a:lstStyle/>
            <a:p>
              <a:pPr lvl="0"/>
              <a:endParaRPr lang="en-US" sz="2701"/>
            </a:p>
          </p:txBody>
        </p:sp>
        <p:sp>
          <p:nvSpPr>
            <p:cNvPr id="9" name="Freeform: Shape 8">
              <a:extLst>
                <a:ext uri="{FF2B5EF4-FFF2-40B4-BE49-F238E27FC236}">
                  <a16:creationId xmlns:a16="http://schemas.microsoft.com/office/drawing/2014/main" id="{4307D085-B667-4D37-A930-54AE1C03F6E4}"/>
                </a:ext>
              </a:extLst>
            </p:cNvPr>
            <p:cNvSpPr/>
            <p:nvPr/>
          </p:nvSpPr>
          <p:spPr>
            <a:xfrm>
              <a:off x="276796" y="1136215"/>
              <a:ext cx="1113713" cy="2991029"/>
            </a:xfrm>
            <a:custGeom>
              <a:avLst/>
              <a:gdLst>
                <a:gd name="connsiteX0" fmla="*/ 807386 w 1113712"/>
                <a:gd name="connsiteY0" fmla="*/ 1975864 h 2991028"/>
                <a:gd name="connsiteX1" fmla="*/ 807386 w 1113712"/>
                <a:gd name="connsiteY1" fmla="*/ 1975864 h 2991028"/>
                <a:gd name="connsiteX2" fmla="*/ 970824 w 1113712"/>
                <a:gd name="connsiteY2" fmla="*/ 1251690 h 2991028"/>
                <a:gd name="connsiteX3" fmla="*/ 970824 w 1113712"/>
                <a:gd name="connsiteY3" fmla="*/ 1251690 h 2991028"/>
                <a:gd name="connsiteX4" fmla="*/ 701085 w 1113712"/>
                <a:gd name="connsiteY4" fmla="*/ 1251690 h 2991028"/>
                <a:gd name="connsiteX5" fmla="*/ 835291 w 1113712"/>
                <a:gd name="connsiteY5" fmla="*/ 1310157 h 2991028"/>
                <a:gd name="connsiteX6" fmla="*/ 701085 w 1113712"/>
                <a:gd name="connsiteY6" fmla="*/ 1251690 h 2991028"/>
                <a:gd name="connsiteX7" fmla="*/ 1035932 w 1113712"/>
                <a:gd name="connsiteY7" fmla="*/ 1229102 h 2991028"/>
                <a:gd name="connsiteX8" fmla="*/ 1035932 w 1113712"/>
                <a:gd name="connsiteY8" fmla="*/ 1229102 h 2991028"/>
                <a:gd name="connsiteX9" fmla="*/ 1091741 w 1113712"/>
                <a:gd name="connsiteY9" fmla="*/ 1199868 h 2991028"/>
                <a:gd name="connsiteX10" fmla="*/ 1091741 w 1113712"/>
                <a:gd name="connsiteY10" fmla="*/ 1199868 h 2991028"/>
                <a:gd name="connsiteX11" fmla="*/ 954879 w 1113712"/>
                <a:gd name="connsiteY11" fmla="*/ 554092 h 2991028"/>
                <a:gd name="connsiteX12" fmla="*/ 973481 w 1113712"/>
                <a:gd name="connsiteY12" fmla="*/ 597942 h 2991028"/>
                <a:gd name="connsiteX13" fmla="*/ 954879 w 1113712"/>
                <a:gd name="connsiteY13" fmla="*/ 554092 h 2991028"/>
                <a:gd name="connsiteX14" fmla="*/ 986769 w 1113712"/>
                <a:gd name="connsiteY14" fmla="*/ 390655 h 2991028"/>
                <a:gd name="connsiteX15" fmla="*/ 1017330 w 1113712"/>
                <a:gd name="connsiteY15" fmla="*/ 446464 h 2991028"/>
                <a:gd name="connsiteX16" fmla="*/ 986769 w 1113712"/>
                <a:gd name="connsiteY16" fmla="*/ 390655 h 2991028"/>
                <a:gd name="connsiteX17" fmla="*/ 1074467 w 1113712"/>
                <a:gd name="connsiteY17" fmla="*/ 0 h 2991028"/>
                <a:gd name="connsiteX18" fmla="*/ 1101955 w 1113712"/>
                <a:gd name="connsiteY18" fmla="*/ 13529 h 2991028"/>
                <a:gd name="connsiteX19" fmla="*/ 1113712 w 1113712"/>
                <a:gd name="connsiteY19" fmla="*/ 31513 h 2991028"/>
                <a:gd name="connsiteX20" fmla="*/ 1113712 w 1113712"/>
                <a:gd name="connsiteY20" fmla="*/ 2991028 h 2991028"/>
                <a:gd name="connsiteX21" fmla="*/ 380617 w 1113712"/>
                <a:gd name="connsiteY21" fmla="*/ 2991028 h 2991028"/>
                <a:gd name="connsiteX22" fmla="*/ 384865 w 1113712"/>
                <a:gd name="connsiteY22" fmla="*/ 2982557 h 2991028"/>
                <a:gd name="connsiteX23" fmla="*/ 370960 w 1113712"/>
                <a:gd name="connsiteY23" fmla="*/ 2976437 h 2991028"/>
                <a:gd name="connsiteX24" fmla="*/ 337023 w 1113712"/>
                <a:gd name="connsiteY24" fmla="*/ 2991028 h 2991028"/>
                <a:gd name="connsiteX25" fmla="*/ 336998 w 1113712"/>
                <a:gd name="connsiteY25" fmla="*/ 2991028 h 2991028"/>
                <a:gd name="connsiteX26" fmla="*/ 312923 w 1113712"/>
                <a:gd name="connsiteY26" fmla="*/ 2971636 h 2991028"/>
                <a:gd name="connsiteX27" fmla="*/ 116432 w 1113712"/>
                <a:gd name="connsiteY27" fmla="*/ 2908653 h 2991028"/>
                <a:gd name="connsiteX28" fmla="*/ 80556 w 1113712"/>
                <a:gd name="connsiteY28" fmla="*/ 2848859 h 2991028"/>
                <a:gd name="connsiteX29" fmla="*/ 135035 w 1113712"/>
                <a:gd name="connsiteY29" fmla="*/ 2814311 h 2991028"/>
                <a:gd name="connsiteX30" fmla="*/ 590799 w 1113712"/>
                <a:gd name="connsiteY30" fmla="*/ 2786407 h 2991028"/>
                <a:gd name="connsiteX31" fmla="*/ 523032 w 1113712"/>
                <a:gd name="connsiteY31" fmla="*/ 2714654 h 2991028"/>
                <a:gd name="connsiteX32" fmla="*/ 410089 w 1113712"/>
                <a:gd name="connsiteY32" fmla="*/ 2664161 h 2991028"/>
                <a:gd name="connsiteX33" fmla="*/ 218747 w 1113712"/>
                <a:gd name="connsiteY33" fmla="*/ 2660175 h 2991028"/>
                <a:gd name="connsiteX34" fmla="*/ 49994 w 1113712"/>
                <a:gd name="connsiteY34" fmla="*/ 2588422 h 2991028"/>
                <a:gd name="connsiteX35" fmla="*/ 53981 w 1113712"/>
                <a:gd name="connsiteY35" fmla="*/ 2494079 h 2991028"/>
                <a:gd name="connsiteX36" fmla="*/ 593457 w 1113712"/>
                <a:gd name="connsiteY36" fmla="*/ 2444916 h 2991028"/>
                <a:gd name="connsiteX37" fmla="*/ 775496 w 1113712"/>
                <a:gd name="connsiteY37" fmla="*/ 2309383 h 2991028"/>
                <a:gd name="connsiteX38" fmla="*/ 625346 w 1113712"/>
                <a:gd name="connsiteY38" fmla="*/ 2314698 h 2991028"/>
                <a:gd name="connsiteX39" fmla="*/ 519047 w 1113712"/>
                <a:gd name="connsiteY39" fmla="*/ 2345259 h 2991028"/>
                <a:gd name="connsiteX40" fmla="*/ 149652 w 1113712"/>
                <a:gd name="connsiteY40" fmla="*/ 2205739 h 2991028"/>
                <a:gd name="connsiteX41" fmla="*/ 612059 w 1113712"/>
                <a:gd name="connsiteY41" fmla="*/ 2064891 h 2991028"/>
                <a:gd name="connsiteX42" fmla="*/ 639963 w 1113712"/>
                <a:gd name="connsiteY42" fmla="*/ 1961248 h 2991028"/>
                <a:gd name="connsiteX43" fmla="*/ 261267 w 1113712"/>
                <a:gd name="connsiteY43" fmla="*/ 1894811 h 2991028"/>
                <a:gd name="connsiteX44" fmla="*/ 491142 w 1113712"/>
                <a:gd name="connsiteY44" fmla="*/ 1817742 h 2991028"/>
                <a:gd name="connsiteX45" fmla="*/ 321060 w 1113712"/>
                <a:gd name="connsiteY45" fmla="*/ 1670249 h 2991028"/>
                <a:gd name="connsiteX46" fmla="*/ 768853 w 1113712"/>
                <a:gd name="connsiteY46" fmla="*/ 1602483 h 2991028"/>
                <a:gd name="connsiteX47" fmla="*/ 513731 w 1113712"/>
                <a:gd name="connsiteY47" fmla="*/ 1478908 h 2991028"/>
                <a:gd name="connsiteX48" fmla="*/ 322390 w 1113712"/>
                <a:gd name="connsiteY48" fmla="*/ 1347361 h 2991028"/>
                <a:gd name="connsiteX49" fmla="*/ 451278 w 1113712"/>
                <a:gd name="connsiteY49" fmla="*/ 1327429 h 2991028"/>
                <a:gd name="connsiteX50" fmla="*/ 544292 w 1113712"/>
                <a:gd name="connsiteY50" fmla="*/ 1263649 h 2991028"/>
                <a:gd name="connsiteX51" fmla="*/ 491142 w 1113712"/>
                <a:gd name="connsiteY51" fmla="*/ 1170636 h 2991028"/>
                <a:gd name="connsiteX52" fmla="*/ 487156 w 1113712"/>
                <a:gd name="connsiteY52" fmla="*/ 1089582 h 2991028"/>
                <a:gd name="connsiteX53" fmla="*/ 691785 w 1113712"/>
                <a:gd name="connsiteY53" fmla="*/ 1048390 h 2991028"/>
                <a:gd name="connsiteX54" fmla="*/ 1071810 w 1113712"/>
                <a:gd name="connsiteY54" fmla="*/ 951392 h 2991028"/>
                <a:gd name="connsiteX55" fmla="*/ 747592 w 1113712"/>
                <a:gd name="connsiteY55" fmla="*/ 1005870 h 2991028"/>
                <a:gd name="connsiteX56" fmla="*/ 628004 w 1113712"/>
                <a:gd name="connsiteY56" fmla="*/ 950062 h 2991028"/>
                <a:gd name="connsiteX57" fmla="*/ 584155 w 1113712"/>
                <a:gd name="connsiteY57" fmla="*/ 895583 h 2991028"/>
                <a:gd name="connsiteX58" fmla="*/ 491142 w 1113712"/>
                <a:gd name="connsiteY58" fmla="*/ 829146 h 2991028"/>
                <a:gd name="connsiteX59" fmla="*/ 771511 w 1113712"/>
                <a:gd name="connsiteY59" fmla="*/ 853063 h 2991028"/>
                <a:gd name="connsiteX60" fmla="*/ 1071810 w 1113712"/>
                <a:gd name="connsiteY60" fmla="*/ 795926 h 2991028"/>
                <a:gd name="connsiteX61" fmla="*/ 905714 w 1113712"/>
                <a:gd name="connsiteY61" fmla="*/ 790611 h 2991028"/>
                <a:gd name="connsiteX62" fmla="*/ 747592 w 1113712"/>
                <a:gd name="connsiteY62" fmla="*/ 742776 h 2991028"/>
                <a:gd name="connsiteX63" fmla="*/ 731647 w 1113712"/>
                <a:gd name="connsiteY63" fmla="*/ 619202 h 2991028"/>
                <a:gd name="connsiteX64" fmla="*/ 705072 w 1113712"/>
                <a:gd name="connsiteY64" fmla="*/ 522202 h 2991028"/>
                <a:gd name="connsiteX65" fmla="*/ 880468 w 1113712"/>
                <a:gd name="connsiteY65" fmla="*/ 447791 h 2991028"/>
                <a:gd name="connsiteX66" fmla="*/ 891098 w 1113712"/>
                <a:gd name="connsiteY66" fmla="*/ 410586 h 2991028"/>
                <a:gd name="connsiteX67" fmla="*/ 913686 w 1113712"/>
                <a:gd name="connsiteY67" fmla="*/ 260437 h 2991028"/>
                <a:gd name="connsiteX68" fmla="*/ 1018659 w 1113712"/>
                <a:gd name="connsiteY68" fmla="*/ 322888 h 2991028"/>
                <a:gd name="connsiteX69" fmla="*/ 982783 w 1113712"/>
                <a:gd name="connsiteY69" fmla="*/ 136862 h 2991028"/>
                <a:gd name="connsiteX70" fmla="*/ 1074467 w 1113712"/>
                <a:gd name="connsiteY70" fmla="*/ 0 h 29910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</a:cxnLst>
              <a:rect l="l" t="t" r="r" b="b"/>
              <a:pathLst>
                <a:path w="1113712" h="2991028">
                  <a:moveTo>
                    <a:pt x="807386" y="1975864"/>
                  </a:moveTo>
                  <a:cubicBezTo>
                    <a:pt x="657238" y="2001111"/>
                    <a:pt x="706400" y="2051604"/>
                    <a:pt x="807386" y="1975864"/>
                  </a:cubicBezTo>
                  <a:close/>
                  <a:moveTo>
                    <a:pt x="970824" y="1251690"/>
                  </a:moveTo>
                  <a:cubicBezTo>
                    <a:pt x="922989" y="1274279"/>
                    <a:pt x="1014672" y="1270294"/>
                    <a:pt x="970824" y="1251690"/>
                  </a:cubicBezTo>
                  <a:close/>
                  <a:moveTo>
                    <a:pt x="701085" y="1251690"/>
                  </a:moveTo>
                  <a:cubicBezTo>
                    <a:pt x="663880" y="1338060"/>
                    <a:pt x="790113" y="1319456"/>
                    <a:pt x="835291" y="1310157"/>
                  </a:cubicBezTo>
                  <a:cubicBezTo>
                    <a:pt x="1034605" y="1241060"/>
                    <a:pt x="752907" y="1312814"/>
                    <a:pt x="701085" y="1251690"/>
                  </a:cubicBezTo>
                  <a:close/>
                  <a:moveTo>
                    <a:pt x="1035932" y="1229102"/>
                  </a:moveTo>
                  <a:cubicBezTo>
                    <a:pt x="988097" y="1251690"/>
                    <a:pt x="1079782" y="1247704"/>
                    <a:pt x="1035932" y="1229102"/>
                  </a:cubicBezTo>
                  <a:close/>
                  <a:moveTo>
                    <a:pt x="1091741" y="1199868"/>
                  </a:moveTo>
                  <a:cubicBezTo>
                    <a:pt x="1033275" y="1219801"/>
                    <a:pt x="1130274" y="1225116"/>
                    <a:pt x="1091741" y="1199868"/>
                  </a:cubicBezTo>
                  <a:close/>
                  <a:moveTo>
                    <a:pt x="954879" y="554092"/>
                  </a:moveTo>
                  <a:cubicBezTo>
                    <a:pt x="925646" y="556749"/>
                    <a:pt x="974810" y="599269"/>
                    <a:pt x="973481" y="597942"/>
                  </a:cubicBezTo>
                  <a:cubicBezTo>
                    <a:pt x="1071810" y="693613"/>
                    <a:pt x="1050550" y="556749"/>
                    <a:pt x="954879" y="554092"/>
                  </a:cubicBezTo>
                  <a:close/>
                  <a:moveTo>
                    <a:pt x="986769" y="390655"/>
                  </a:moveTo>
                  <a:cubicBezTo>
                    <a:pt x="977467" y="415901"/>
                    <a:pt x="1012015" y="427861"/>
                    <a:pt x="1017330" y="446464"/>
                  </a:cubicBezTo>
                  <a:cubicBezTo>
                    <a:pt x="1057192" y="589969"/>
                    <a:pt x="1077125" y="399956"/>
                    <a:pt x="986769" y="390655"/>
                  </a:cubicBezTo>
                  <a:close/>
                  <a:moveTo>
                    <a:pt x="1074467" y="0"/>
                  </a:moveTo>
                  <a:cubicBezTo>
                    <a:pt x="1086426" y="2990"/>
                    <a:pt x="1095354" y="7661"/>
                    <a:pt x="1101955" y="13529"/>
                  </a:cubicBezTo>
                  <a:lnTo>
                    <a:pt x="1113712" y="31513"/>
                  </a:lnTo>
                  <a:lnTo>
                    <a:pt x="1113712" y="2991028"/>
                  </a:lnTo>
                  <a:lnTo>
                    <a:pt x="380617" y="2991028"/>
                  </a:lnTo>
                  <a:lnTo>
                    <a:pt x="384865" y="2982557"/>
                  </a:lnTo>
                  <a:cubicBezTo>
                    <a:pt x="387715" y="2975254"/>
                    <a:pt x="386090" y="2971491"/>
                    <a:pt x="370960" y="2976437"/>
                  </a:cubicBezTo>
                  <a:lnTo>
                    <a:pt x="337023" y="2991028"/>
                  </a:lnTo>
                  <a:lnTo>
                    <a:pt x="336998" y="2991028"/>
                  </a:lnTo>
                  <a:lnTo>
                    <a:pt x="312923" y="2971636"/>
                  </a:lnTo>
                  <a:cubicBezTo>
                    <a:pt x="249122" y="2938010"/>
                    <a:pt x="138524" y="2977250"/>
                    <a:pt x="116432" y="2908653"/>
                  </a:cubicBezTo>
                  <a:cubicBezTo>
                    <a:pt x="-47004" y="2875434"/>
                    <a:pt x="214761" y="2864804"/>
                    <a:pt x="80556" y="2848859"/>
                  </a:cubicBezTo>
                  <a:cubicBezTo>
                    <a:pt x="-85539" y="2806338"/>
                    <a:pt x="42022" y="2782421"/>
                    <a:pt x="135035" y="2814311"/>
                  </a:cubicBezTo>
                  <a:cubicBezTo>
                    <a:pt x="278540" y="2810325"/>
                    <a:pt x="432676" y="2826269"/>
                    <a:pt x="590799" y="2786407"/>
                  </a:cubicBezTo>
                  <a:cubicBezTo>
                    <a:pt x="739620" y="2754516"/>
                    <a:pt x="609402" y="2701366"/>
                    <a:pt x="523032" y="2714654"/>
                  </a:cubicBezTo>
                  <a:cubicBezTo>
                    <a:pt x="507087" y="2633600"/>
                    <a:pt x="404774" y="2755846"/>
                    <a:pt x="410089" y="2664161"/>
                  </a:cubicBezTo>
                  <a:cubicBezTo>
                    <a:pt x="343650" y="2681435"/>
                    <a:pt x="303788" y="2645558"/>
                    <a:pt x="218747" y="2660175"/>
                  </a:cubicBezTo>
                  <a:cubicBezTo>
                    <a:pt x="254623" y="2584435"/>
                    <a:pt x="-4485" y="2654860"/>
                    <a:pt x="49994" y="2588422"/>
                  </a:cubicBezTo>
                  <a:cubicBezTo>
                    <a:pt x="174897" y="2529957"/>
                    <a:pt x="-49662" y="2540587"/>
                    <a:pt x="53981" y="2494079"/>
                  </a:cubicBezTo>
                  <a:cubicBezTo>
                    <a:pt x="230706" y="2455546"/>
                    <a:pt x="419389" y="2494079"/>
                    <a:pt x="593457" y="2444916"/>
                  </a:cubicBezTo>
                  <a:cubicBezTo>
                    <a:pt x="382184" y="2365191"/>
                    <a:pt x="713045" y="2375821"/>
                    <a:pt x="775496" y="2309383"/>
                  </a:cubicBezTo>
                  <a:cubicBezTo>
                    <a:pt x="717031" y="2240288"/>
                    <a:pt x="677167" y="2342601"/>
                    <a:pt x="625346" y="2314698"/>
                  </a:cubicBezTo>
                  <a:cubicBezTo>
                    <a:pt x="562894" y="2297424"/>
                    <a:pt x="590799" y="2318684"/>
                    <a:pt x="519047" y="2345259"/>
                  </a:cubicBezTo>
                  <a:cubicBezTo>
                    <a:pt x="380855" y="2323999"/>
                    <a:pt x="259938" y="2312040"/>
                    <a:pt x="149652" y="2205739"/>
                  </a:cubicBezTo>
                  <a:cubicBezTo>
                    <a:pt x="225391" y="2135315"/>
                    <a:pt x="479183" y="2126015"/>
                    <a:pt x="612059" y="2064891"/>
                  </a:cubicBezTo>
                  <a:cubicBezTo>
                    <a:pt x="558909" y="1983836"/>
                    <a:pt x="685140" y="1994466"/>
                    <a:pt x="639963" y="1961248"/>
                  </a:cubicBezTo>
                  <a:cubicBezTo>
                    <a:pt x="505758" y="2070206"/>
                    <a:pt x="390156" y="1971878"/>
                    <a:pt x="261267" y="1894811"/>
                  </a:cubicBezTo>
                  <a:cubicBezTo>
                    <a:pt x="230706" y="1811098"/>
                    <a:pt x="701085" y="1910756"/>
                    <a:pt x="491142" y="1817742"/>
                  </a:cubicBezTo>
                  <a:cubicBezTo>
                    <a:pt x="472540" y="1809770"/>
                    <a:pt x="261267" y="1716756"/>
                    <a:pt x="321060" y="1670249"/>
                  </a:cubicBezTo>
                  <a:cubicBezTo>
                    <a:pt x="465896" y="1611784"/>
                    <a:pt x="638634" y="1711441"/>
                    <a:pt x="768853" y="1602483"/>
                  </a:cubicBezTo>
                  <a:cubicBezTo>
                    <a:pt x="718360" y="1648989"/>
                    <a:pt x="614717" y="1476251"/>
                    <a:pt x="513731" y="1478908"/>
                  </a:cubicBezTo>
                  <a:cubicBezTo>
                    <a:pt x="461910" y="1465621"/>
                    <a:pt x="234692" y="1368621"/>
                    <a:pt x="322390" y="1347361"/>
                  </a:cubicBezTo>
                  <a:cubicBezTo>
                    <a:pt x="419389" y="1395197"/>
                    <a:pt x="380855" y="1288897"/>
                    <a:pt x="451278" y="1327429"/>
                  </a:cubicBezTo>
                  <a:cubicBezTo>
                    <a:pt x="590799" y="1416457"/>
                    <a:pt x="459252" y="1262320"/>
                    <a:pt x="544292" y="1263649"/>
                  </a:cubicBezTo>
                  <a:cubicBezTo>
                    <a:pt x="739620" y="1294212"/>
                    <a:pt x="585484" y="1197211"/>
                    <a:pt x="491142" y="1170636"/>
                  </a:cubicBezTo>
                  <a:cubicBezTo>
                    <a:pt x="499115" y="1157348"/>
                    <a:pt x="403444" y="1090911"/>
                    <a:pt x="487156" y="1089582"/>
                  </a:cubicBezTo>
                  <a:cubicBezTo>
                    <a:pt x="546949" y="1021815"/>
                    <a:pt x="775496" y="1136088"/>
                    <a:pt x="691785" y="1048390"/>
                  </a:cubicBezTo>
                  <a:cubicBezTo>
                    <a:pt x="816688" y="1085595"/>
                    <a:pt x="984111" y="1084267"/>
                    <a:pt x="1071810" y="951392"/>
                  </a:cubicBezTo>
                  <a:cubicBezTo>
                    <a:pt x="1058522" y="910199"/>
                    <a:pt x="814031" y="1085595"/>
                    <a:pt x="747592" y="1005870"/>
                  </a:cubicBezTo>
                  <a:cubicBezTo>
                    <a:pt x="915016" y="857049"/>
                    <a:pt x="654580" y="1077622"/>
                    <a:pt x="628004" y="950062"/>
                  </a:cubicBezTo>
                  <a:cubicBezTo>
                    <a:pt x="784798" y="847748"/>
                    <a:pt x="430019" y="1019158"/>
                    <a:pt x="584155" y="895583"/>
                  </a:cubicBezTo>
                  <a:cubicBezTo>
                    <a:pt x="536319" y="904884"/>
                    <a:pt x="303788" y="843761"/>
                    <a:pt x="491142" y="829146"/>
                  </a:cubicBezTo>
                  <a:cubicBezTo>
                    <a:pt x="553594" y="722845"/>
                    <a:pt x="685140" y="857049"/>
                    <a:pt x="771511" y="853063"/>
                  </a:cubicBezTo>
                  <a:cubicBezTo>
                    <a:pt x="699757" y="736132"/>
                    <a:pt x="1114329" y="984610"/>
                    <a:pt x="1071810" y="795926"/>
                  </a:cubicBezTo>
                  <a:cubicBezTo>
                    <a:pt x="988097" y="850406"/>
                    <a:pt x="992084" y="782638"/>
                    <a:pt x="905714" y="790611"/>
                  </a:cubicBezTo>
                  <a:cubicBezTo>
                    <a:pt x="950891" y="712215"/>
                    <a:pt x="812701" y="765365"/>
                    <a:pt x="747592" y="742776"/>
                  </a:cubicBezTo>
                  <a:cubicBezTo>
                    <a:pt x="609402" y="694940"/>
                    <a:pt x="913686" y="682983"/>
                    <a:pt x="731647" y="619202"/>
                  </a:cubicBezTo>
                  <a:cubicBezTo>
                    <a:pt x="618703" y="563394"/>
                    <a:pt x="835291" y="578009"/>
                    <a:pt x="705072" y="522202"/>
                  </a:cubicBezTo>
                  <a:cubicBezTo>
                    <a:pt x="707730" y="475696"/>
                    <a:pt x="1014672" y="631160"/>
                    <a:pt x="880468" y="447791"/>
                  </a:cubicBezTo>
                  <a:cubicBezTo>
                    <a:pt x="964180" y="487655"/>
                    <a:pt x="1000056" y="410586"/>
                    <a:pt x="891098" y="410586"/>
                  </a:cubicBezTo>
                  <a:cubicBezTo>
                    <a:pt x="948234" y="387997"/>
                    <a:pt x="772838" y="205957"/>
                    <a:pt x="913686" y="260437"/>
                  </a:cubicBezTo>
                  <a:cubicBezTo>
                    <a:pt x="954879" y="233862"/>
                    <a:pt x="1004042" y="229874"/>
                    <a:pt x="1018659" y="322888"/>
                  </a:cubicBezTo>
                  <a:cubicBezTo>
                    <a:pt x="1135589" y="429189"/>
                    <a:pt x="965509" y="136862"/>
                    <a:pt x="982783" y="136862"/>
                  </a:cubicBezTo>
                  <a:cubicBezTo>
                    <a:pt x="1107686" y="269738"/>
                    <a:pt x="1059850" y="77069"/>
                    <a:pt x="1074467" y="0"/>
                  </a:cubicBez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>
              <a:noFill/>
            </a:ln>
            <a:effectLst>
              <a:outerShdw blurRad="127000" dist="12700" dir="16200000" rotWithShape="0">
                <a:prstClr val="black">
                  <a:alpha val="15000"/>
                </a:prstClr>
              </a:outerShdw>
            </a:effec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  <a:noAutofit/>
            </a:bodyPr>
            <a:lstStyle/>
            <a:p>
              <a:pPr lvl="0"/>
              <a:endParaRPr lang="en-US" sz="2701"/>
            </a:p>
          </p:txBody>
        </p:sp>
      </p:grpSp>
      <p:sp>
        <p:nvSpPr>
          <p:cNvPr id="53" name="Rectangle 52">
            <a:extLst>
              <a:ext uri="{FF2B5EF4-FFF2-40B4-BE49-F238E27FC236}">
                <a16:creationId xmlns:a16="http://schemas.microsoft.com/office/drawing/2014/main" id="{553A449B-1E16-427E-AA1F-1761A105A61E}"/>
              </a:ext>
            </a:extLst>
          </p:cNvPr>
          <p:cNvSpPr/>
          <p:nvPr userDrawn="1"/>
        </p:nvSpPr>
        <p:spPr>
          <a:xfrm>
            <a:off x="2825392" y="0"/>
            <a:ext cx="9366607" cy="6858000"/>
          </a:xfrm>
          <a:prstGeom prst="rect">
            <a:avLst/>
          </a:prstGeom>
          <a:solidFill>
            <a:schemeClr val="bg1">
              <a:alpha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grpSp>
        <p:nvGrpSpPr>
          <p:cNvPr id="54" name="Group 53">
            <a:extLst>
              <a:ext uri="{FF2B5EF4-FFF2-40B4-BE49-F238E27FC236}">
                <a16:creationId xmlns:a16="http://schemas.microsoft.com/office/drawing/2014/main" id="{A3D05169-BAAB-49AE-B6AB-F6EDA5219658}"/>
              </a:ext>
            </a:extLst>
          </p:cNvPr>
          <p:cNvGrpSpPr/>
          <p:nvPr userDrawn="1"/>
        </p:nvGrpSpPr>
        <p:grpSpPr>
          <a:xfrm>
            <a:off x="816240" y="3199974"/>
            <a:ext cx="1505538" cy="2566050"/>
            <a:chOff x="11521621" y="1903133"/>
            <a:chExt cx="2494544" cy="4251720"/>
          </a:xfrm>
        </p:grpSpPr>
        <p:sp>
          <p:nvSpPr>
            <p:cNvPr id="55" name="Freeform: Shape 54">
              <a:extLst>
                <a:ext uri="{FF2B5EF4-FFF2-40B4-BE49-F238E27FC236}">
                  <a16:creationId xmlns:a16="http://schemas.microsoft.com/office/drawing/2014/main" id="{A662FEF3-1917-4118-A53E-3734B721FD74}"/>
                </a:ext>
              </a:extLst>
            </p:cNvPr>
            <p:cNvSpPr/>
            <p:nvPr/>
          </p:nvSpPr>
          <p:spPr>
            <a:xfrm rot="20249457" flipH="1">
              <a:off x="12313664" y="1903133"/>
              <a:ext cx="877925" cy="1729673"/>
            </a:xfrm>
            <a:custGeom>
              <a:avLst/>
              <a:gdLst>
                <a:gd name="connsiteX0" fmla="*/ 417713 w 666025"/>
                <a:gd name="connsiteY0" fmla="*/ 1803 h 1312853"/>
                <a:gd name="connsiteX1" fmla="*/ 648776 w 666025"/>
                <a:gd name="connsiteY1" fmla="*/ 158461 h 1312853"/>
                <a:gd name="connsiteX2" fmla="*/ 666025 w 666025"/>
                <a:gd name="connsiteY2" fmla="*/ 133883 h 1312853"/>
                <a:gd name="connsiteX3" fmla="*/ 666025 w 666025"/>
                <a:gd name="connsiteY3" fmla="*/ 1307251 h 1312853"/>
                <a:gd name="connsiteX4" fmla="*/ 657567 w 666025"/>
                <a:gd name="connsiteY4" fmla="*/ 1312853 h 1312853"/>
                <a:gd name="connsiteX5" fmla="*/ 417713 w 666025"/>
                <a:gd name="connsiteY5" fmla="*/ 1803 h 1312853"/>
                <a:gd name="connsiteX0" fmla="*/ 417713 w 666025"/>
                <a:gd name="connsiteY0" fmla="*/ 1803 h 1312853"/>
                <a:gd name="connsiteX1" fmla="*/ 648776 w 666025"/>
                <a:gd name="connsiteY1" fmla="*/ 158461 h 1312853"/>
                <a:gd name="connsiteX2" fmla="*/ 666025 w 666025"/>
                <a:gd name="connsiteY2" fmla="*/ 133883 h 1312853"/>
                <a:gd name="connsiteX3" fmla="*/ 666025 w 666025"/>
                <a:gd name="connsiteY3" fmla="*/ 1307251 h 1312853"/>
                <a:gd name="connsiteX4" fmla="*/ 657567 w 666025"/>
                <a:gd name="connsiteY4" fmla="*/ 1312853 h 1312853"/>
                <a:gd name="connsiteX5" fmla="*/ 417713 w 666025"/>
                <a:gd name="connsiteY5" fmla="*/ 1803 h 1312853"/>
                <a:gd name="connsiteX0" fmla="*/ 417713 w 666025"/>
                <a:gd name="connsiteY0" fmla="*/ 1803 h 1312853"/>
                <a:gd name="connsiteX1" fmla="*/ 648776 w 666025"/>
                <a:gd name="connsiteY1" fmla="*/ 158461 h 1312853"/>
                <a:gd name="connsiteX2" fmla="*/ 666025 w 666025"/>
                <a:gd name="connsiteY2" fmla="*/ 1307251 h 1312853"/>
                <a:gd name="connsiteX3" fmla="*/ 657567 w 666025"/>
                <a:gd name="connsiteY3" fmla="*/ 1312853 h 1312853"/>
                <a:gd name="connsiteX4" fmla="*/ 417713 w 666025"/>
                <a:gd name="connsiteY4" fmla="*/ 1803 h 1312853"/>
                <a:gd name="connsiteX0" fmla="*/ 417713 w 666361"/>
                <a:gd name="connsiteY0" fmla="*/ 1803 h 1312853"/>
                <a:gd name="connsiteX1" fmla="*/ 666361 w 666361"/>
                <a:gd name="connsiteY1" fmla="*/ 167253 h 1312853"/>
                <a:gd name="connsiteX2" fmla="*/ 666025 w 666361"/>
                <a:gd name="connsiteY2" fmla="*/ 1307251 h 1312853"/>
                <a:gd name="connsiteX3" fmla="*/ 657567 w 666361"/>
                <a:gd name="connsiteY3" fmla="*/ 1312853 h 1312853"/>
                <a:gd name="connsiteX4" fmla="*/ 417713 w 666361"/>
                <a:gd name="connsiteY4" fmla="*/ 1803 h 13128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66361" h="1312853">
                  <a:moveTo>
                    <a:pt x="417713" y="1803"/>
                  </a:moveTo>
                  <a:cubicBezTo>
                    <a:pt x="504336" y="11478"/>
                    <a:pt x="605290" y="69294"/>
                    <a:pt x="666361" y="167253"/>
                  </a:cubicBezTo>
                  <a:lnTo>
                    <a:pt x="666025" y="1307251"/>
                  </a:lnTo>
                  <a:lnTo>
                    <a:pt x="657567" y="1312853"/>
                  </a:lnTo>
                  <a:cubicBezTo>
                    <a:pt x="-394158" y="656864"/>
                    <a:pt x="42344" y="-40119"/>
                    <a:pt x="417713" y="1803"/>
                  </a:cubicBezTo>
                  <a:close/>
                </a:path>
              </a:pathLst>
            </a:custGeom>
            <a:gradFill flip="none" rotWithShape="1">
              <a:gsLst>
                <a:gs pos="75000">
                  <a:schemeClr val="bg1">
                    <a:lumMod val="85000"/>
                  </a:schemeClr>
                </a:gs>
                <a:gs pos="0">
                  <a:schemeClr val="bg1">
                    <a:lumMod val="95000"/>
                  </a:schemeClr>
                </a:gs>
                <a:gs pos="100000">
                  <a:schemeClr val="bg1">
                    <a:lumMod val="85000"/>
                  </a:schemeClr>
                </a:gs>
              </a:gsLst>
              <a:lin ang="0" scaled="1"/>
              <a:tileRect/>
            </a:gradFill>
            <a:ln>
              <a:noFill/>
            </a:ln>
            <a:effectLst>
              <a:outerShdw blurRad="317500" dist="12700" dir="16200000" rotWithShape="0">
                <a:prstClr val="black">
                  <a:alpha val="15000"/>
                </a:prstClr>
              </a:outerShdw>
            </a:effectLst>
          </p:spPr>
          <p:txBody>
  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US" sz="2701" dirty="0"/>
            </a:p>
          </p:txBody>
        </p:sp>
        <p:grpSp>
          <p:nvGrpSpPr>
            <p:cNvPr id="56" name="Group 55">
              <a:extLst>
                <a:ext uri="{FF2B5EF4-FFF2-40B4-BE49-F238E27FC236}">
                  <a16:creationId xmlns:a16="http://schemas.microsoft.com/office/drawing/2014/main" id="{EE2EF4D9-4CF5-400C-A9F0-AD7A0BD54A78}"/>
                </a:ext>
              </a:extLst>
            </p:cNvPr>
            <p:cNvGrpSpPr/>
            <p:nvPr/>
          </p:nvGrpSpPr>
          <p:grpSpPr>
            <a:xfrm>
              <a:off x="11521621" y="1969094"/>
              <a:ext cx="2494544" cy="4185759"/>
              <a:chOff x="11521621" y="1969094"/>
              <a:chExt cx="2494544" cy="4185759"/>
            </a:xfrm>
          </p:grpSpPr>
          <p:grpSp>
            <p:nvGrpSpPr>
              <p:cNvPr id="57" name="Group 56">
                <a:extLst>
                  <a:ext uri="{FF2B5EF4-FFF2-40B4-BE49-F238E27FC236}">
                    <a16:creationId xmlns:a16="http://schemas.microsoft.com/office/drawing/2014/main" id="{28497920-E136-42D7-9412-1BD60605931D}"/>
                  </a:ext>
                </a:extLst>
              </p:cNvPr>
              <p:cNvGrpSpPr/>
              <p:nvPr/>
            </p:nvGrpSpPr>
            <p:grpSpPr>
              <a:xfrm>
                <a:off x="11521621" y="1969094"/>
                <a:ext cx="2494544" cy="2682188"/>
                <a:chOff x="11521621" y="1969094"/>
                <a:chExt cx="2494544" cy="2682188"/>
              </a:xfrm>
            </p:grpSpPr>
            <p:cxnSp>
              <p:nvCxnSpPr>
                <p:cNvPr id="77" name="Straight Connector 76">
                  <a:extLst>
                    <a:ext uri="{FF2B5EF4-FFF2-40B4-BE49-F238E27FC236}">
                      <a16:creationId xmlns:a16="http://schemas.microsoft.com/office/drawing/2014/main" id="{98BF5F43-E851-4EF1-BD30-1A3EA3DBFB6D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H="1" flipV="1">
                  <a:off x="12654231" y="3563301"/>
                  <a:ext cx="235200" cy="1087981"/>
                </a:xfrm>
                <a:prstGeom prst="line">
                  <a:avLst/>
                </a:prstGeom>
                <a:ln w="12700">
                  <a:solidFill>
                    <a:schemeClr val="bg1">
                      <a:lumMod val="85000"/>
                    </a:schemeClr>
                  </a:solidFill>
                </a:ln>
                <a:effectLst>
                  <a:outerShdw blurRad="63500" algn="ctr" rotWithShape="0">
                    <a:prstClr val="black">
                      <a:alpha val="25000"/>
                    </a:prstClr>
                  </a:outerShdw>
                </a:effectLst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78" name="Straight Connector 77">
                  <a:extLst>
                    <a:ext uri="{FF2B5EF4-FFF2-40B4-BE49-F238E27FC236}">
                      <a16:creationId xmlns:a16="http://schemas.microsoft.com/office/drawing/2014/main" id="{239A8E24-3262-47F3-8EE2-A371E7B0B055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V="1">
                  <a:off x="12906700" y="3563297"/>
                  <a:ext cx="186689" cy="1076234"/>
                </a:xfrm>
                <a:prstGeom prst="line">
                  <a:avLst/>
                </a:prstGeom>
                <a:ln w="12700">
                  <a:solidFill>
                    <a:schemeClr val="bg1">
                      <a:lumMod val="85000"/>
                    </a:schemeClr>
                  </a:solidFill>
                </a:ln>
                <a:effectLst>
                  <a:outerShdw blurRad="63500" algn="ctr" rotWithShape="0">
                    <a:prstClr val="black">
                      <a:alpha val="25000"/>
                    </a:prstClr>
                  </a:outerShdw>
                </a:effectLst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79" name="Straight Connector 78">
                  <a:extLst>
                    <a:ext uri="{FF2B5EF4-FFF2-40B4-BE49-F238E27FC236}">
                      <a16:creationId xmlns:a16="http://schemas.microsoft.com/office/drawing/2014/main" id="{3131A34C-91F3-4276-90E0-38EA36726C4A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V="1">
                  <a:off x="12900880" y="3458988"/>
                  <a:ext cx="0" cy="1180545"/>
                </a:xfrm>
                <a:prstGeom prst="line">
                  <a:avLst/>
                </a:prstGeom>
                <a:ln w="12700">
                  <a:solidFill>
                    <a:schemeClr val="bg1">
                      <a:lumMod val="85000"/>
                    </a:schemeClr>
                  </a:solidFill>
                </a:ln>
                <a:effectLst>
                  <a:outerShdw blurRad="63500" algn="ctr" rotWithShape="0">
                    <a:prstClr val="black">
                      <a:alpha val="25000"/>
                    </a:prstClr>
                  </a:outerShdw>
                </a:effectLst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80" name="Freeform: Shape 79">
                  <a:extLst>
                    <a:ext uri="{FF2B5EF4-FFF2-40B4-BE49-F238E27FC236}">
                      <a16:creationId xmlns:a16="http://schemas.microsoft.com/office/drawing/2014/main" id="{45293FBB-84BA-42C0-8D04-E7711A61D918}"/>
                    </a:ext>
                  </a:extLst>
                </p:cNvPr>
                <p:cNvSpPr/>
                <p:nvPr/>
              </p:nvSpPr>
              <p:spPr>
                <a:xfrm rot="20249457">
                  <a:off x="11521621" y="2231355"/>
                  <a:ext cx="877925" cy="1729673"/>
                </a:xfrm>
                <a:custGeom>
                  <a:avLst/>
                  <a:gdLst>
                    <a:gd name="connsiteX0" fmla="*/ 417713 w 666025"/>
                    <a:gd name="connsiteY0" fmla="*/ 1803 h 1312853"/>
                    <a:gd name="connsiteX1" fmla="*/ 648776 w 666025"/>
                    <a:gd name="connsiteY1" fmla="*/ 158461 h 1312853"/>
                    <a:gd name="connsiteX2" fmla="*/ 666025 w 666025"/>
                    <a:gd name="connsiteY2" fmla="*/ 133883 h 1312853"/>
                    <a:gd name="connsiteX3" fmla="*/ 666025 w 666025"/>
                    <a:gd name="connsiteY3" fmla="*/ 1307251 h 1312853"/>
                    <a:gd name="connsiteX4" fmla="*/ 657567 w 666025"/>
                    <a:gd name="connsiteY4" fmla="*/ 1312853 h 1312853"/>
                    <a:gd name="connsiteX5" fmla="*/ 417713 w 666025"/>
                    <a:gd name="connsiteY5" fmla="*/ 1803 h 1312853"/>
                    <a:gd name="connsiteX0" fmla="*/ 417713 w 666025"/>
                    <a:gd name="connsiteY0" fmla="*/ 1803 h 1312853"/>
                    <a:gd name="connsiteX1" fmla="*/ 648776 w 666025"/>
                    <a:gd name="connsiteY1" fmla="*/ 158461 h 1312853"/>
                    <a:gd name="connsiteX2" fmla="*/ 666025 w 666025"/>
                    <a:gd name="connsiteY2" fmla="*/ 133883 h 1312853"/>
                    <a:gd name="connsiteX3" fmla="*/ 666025 w 666025"/>
                    <a:gd name="connsiteY3" fmla="*/ 1307251 h 1312853"/>
                    <a:gd name="connsiteX4" fmla="*/ 657567 w 666025"/>
                    <a:gd name="connsiteY4" fmla="*/ 1312853 h 1312853"/>
                    <a:gd name="connsiteX5" fmla="*/ 417713 w 666025"/>
                    <a:gd name="connsiteY5" fmla="*/ 1803 h 1312853"/>
                    <a:gd name="connsiteX0" fmla="*/ 417713 w 666025"/>
                    <a:gd name="connsiteY0" fmla="*/ 1803 h 1312853"/>
                    <a:gd name="connsiteX1" fmla="*/ 648776 w 666025"/>
                    <a:gd name="connsiteY1" fmla="*/ 158461 h 1312853"/>
                    <a:gd name="connsiteX2" fmla="*/ 666025 w 666025"/>
                    <a:gd name="connsiteY2" fmla="*/ 1307251 h 1312853"/>
                    <a:gd name="connsiteX3" fmla="*/ 657567 w 666025"/>
                    <a:gd name="connsiteY3" fmla="*/ 1312853 h 1312853"/>
                    <a:gd name="connsiteX4" fmla="*/ 417713 w 666025"/>
                    <a:gd name="connsiteY4" fmla="*/ 1803 h 1312853"/>
                    <a:gd name="connsiteX0" fmla="*/ 417713 w 666361"/>
                    <a:gd name="connsiteY0" fmla="*/ 1803 h 1312853"/>
                    <a:gd name="connsiteX1" fmla="*/ 666361 w 666361"/>
                    <a:gd name="connsiteY1" fmla="*/ 167253 h 1312853"/>
                    <a:gd name="connsiteX2" fmla="*/ 666025 w 666361"/>
                    <a:gd name="connsiteY2" fmla="*/ 1307251 h 1312853"/>
                    <a:gd name="connsiteX3" fmla="*/ 657567 w 666361"/>
                    <a:gd name="connsiteY3" fmla="*/ 1312853 h 1312853"/>
                    <a:gd name="connsiteX4" fmla="*/ 417713 w 666361"/>
                    <a:gd name="connsiteY4" fmla="*/ 1803 h 131285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666361" h="1312853">
                      <a:moveTo>
                        <a:pt x="417713" y="1803"/>
                      </a:moveTo>
                      <a:cubicBezTo>
                        <a:pt x="504336" y="11478"/>
                        <a:pt x="605290" y="69294"/>
                        <a:pt x="666361" y="167253"/>
                      </a:cubicBezTo>
                      <a:lnTo>
                        <a:pt x="666025" y="1307251"/>
                      </a:lnTo>
                      <a:lnTo>
                        <a:pt x="657567" y="1312853"/>
                      </a:lnTo>
                      <a:cubicBezTo>
                        <a:pt x="-394158" y="656864"/>
                        <a:pt x="42344" y="-40119"/>
                        <a:pt x="417713" y="1803"/>
                      </a:cubicBezTo>
                      <a:close/>
                    </a:path>
                  </a:pathLst>
                </a:custGeom>
                <a:gradFill flip="none" rotWithShape="1">
                  <a:gsLst>
                    <a:gs pos="25000">
                      <a:schemeClr val="bg1">
                        <a:lumMod val="85000"/>
                      </a:schemeClr>
                    </a:gs>
                    <a:gs pos="0">
                      <a:schemeClr val="bg1">
                        <a:lumMod val="85000"/>
                      </a:schemeClr>
                    </a:gs>
                    <a:gs pos="100000">
                      <a:schemeClr val="bg1">
                        <a:lumMod val="95000"/>
                      </a:schemeClr>
                    </a:gs>
                  </a:gsLst>
                  <a:lin ang="10800000" scaled="1"/>
                  <a:tileRect/>
                </a:gradFill>
                <a:ln>
                  <a:noFill/>
                </a:ln>
                <a:effectLst>
                  <a:outerShdw blurRad="317500" dist="12700" dir="16200000" rotWithShape="0">
                    <a:prstClr val="black">
                      <a:alpha val="15000"/>
                    </a:prstClr>
                  </a:outerShdw>
                </a:effectLst>
              </p:spPr>
              <p:txBody>
      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endParaRPr lang="en-US" sz="2701" dirty="0"/>
                </a:p>
              </p:txBody>
            </p:sp>
            <p:sp>
              <p:nvSpPr>
                <p:cNvPr id="81" name="Freeform: Shape 80">
                  <a:extLst>
                    <a:ext uri="{FF2B5EF4-FFF2-40B4-BE49-F238E27FC236}">
                      <a16:creationId xmlns:a16="http://schemas.microsoft.com/office/drawing/2014/main" id="{D71E92F0-854E-4348-B522-E514A01DE665}"/>
                    </a:ext>
                  </a:extLst>
                </p:cNvPr>
                <p:cNvSpPr/>
                <p:nvPr/>
              </p:nvSpPr>
              <p:spPr>
                <a:xfrm rot="20249457" flipH="1">
                  <a:off x="12330923" y="1969094"/>
                  <a:ext cx="525061" cy="1729673"/>
                </a:xfrm>
                <a:custGeom>
                  <a:avLst/>
                  <a:gdLst>
                    <a:gd name="connsiteX0" fmla="*/ 417713 w 666025"/>
                    <a:gd name="connsiteY0" fmla="*/ 1803 h 1312853"/>
                    <a:gd name="connsiteX1" fmla="*/ 648776 w 666025"/>
                    <a:gd name="connsiteY1" fmla="*/ 158461 h 1312853"/>
                    <a:gd name="connsiteX2" fmla="*/ 666025 w 666025"/>
                    <a:gd name="connsiteY2" fmla="*/ 133883 h 1312853"/>
                    <a:gd name="connsiteX3" fmla="*/ 666025 w 666025"/>
                    <a:gd name="connsiteY3" fmla="*/ 1307251 h 1312853"/>
                    <a:gd name="connsiteX4" fmla="*/ 657567 w 666025"/>
                    <a:gd name="connsiteY4" fmla="*/ 1312853 h 1312853"/>
                    <a:gd name="connsiteX5" fmla="*/ 417713 w 666025"/>
                    <a:gd name="connsiteY5" fmla="*/ 1803 h 1312853"/>
                    <a:gd name="connsiteX0" fmla="*/ 417713 w 666025"/>
                    <a:gd name="connsiteY0" fmla="*/ 1803 h 1312853"/>
                    <a:gd name="connsiteX1" fmla="*/ 648776 w 666025"/>
                    <a:gd name="connsiteY1" fmla="*/ 158461 h 1312853"/>
                    <a:gd name="connsiteX2" fmla="*/ 666025 w 666025"/>
                    <a:gd name="connsiteY2" fmla="*/ 133883 h 1312853"/>
                    <a:gd name="connsiteX3" fmla="*/ 666025 w 666025"/>
                    <a:gd name="connsiteY3" fmla="*/ 1307251 h 1312853"/>
                    <a:gd name="connsiteX4" fmla="*/ 657567 w 666025"/>
                    <a:gd name="connsiteY4" fmla="*/ 1312853 h 1312853"/>
                    <a:gd name="connsiteX5" fmla="*/ 417713 w 666025"/>
                    <a:gd name="connsiteY5" fmla="*/ 1803 h 1312853"/>
                    <a:gd name="connsiteX0" fmla="*/ 417713 w 666025"/>
                    <a:gd name="connsiteY0" fmla="*/ 1803 h 1312853"/>
                    <a:gd name="connsiteX1" fmla="*/ 648776 w 666025"/>
                    <a:gd name="connsiteY1" fmla="*/ 158461 h 1312853"/>
                    <a:gd name="connsiteX2" fmla="*/ 666025 w 666025"/>
                    <a:gd name="connsiteY2" fmla="*/ 1307251 h 1312853"/>
                    <a:gd name="connsiteX3" fmla="*/ 657567 w 666025"/>
                    <a:gd name="connsiteY3" fmla="*/ 1312853 h 1312853"/>
                    <a:gd name="connsiteX4" fmla="*/ 417713 w 666025"/>
                    <a:gd name="connsiteY4" fmla="*/ 1803 h 1312853"/>
                    <a:gd name="connsiteX0" fmla="*/ 417713 w 666361"/>
                    <a:gd name="connsiteY0" fmla="*/ 1803 h 1312853"/>
                    <a:gd name="connsiteX1" fmla="*/ 666361 w 666361"/>
                    <a:gd name="connsiteY1" fmla="*/ 167253 h 1312853"/>
                    <a:gd name="connsiteX2" fmla="*/ 666025 w 666361"/>
                    <a:gd name="connsiteY2" fmla="*/ 1307251 h 1312853"/>
                    <a:gd name="connsiteX3" fmla="*/ 657567 w 666361"/>
                    <a:gd name="connsiteY3" fmla="*/ 1312853 h 1312853"/>
                    <a:gd name="connsiteX4" fmla="*/ 417713 w 666361"/>
                    <a:gd name="connsiteY4" fmla="*/ 1803 h 131285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666361" h="1312853">
                      <a:moveTo>
                        <a:pt x="417713" y="1803"/>
                      </a:moveTo>
                      <a:cubicBezTo>
                        <a:pt x="504336" y="11478"/>
                        <a:pt x="605290" y="69294"/>
                        <a:pt x="666361" y="167253"/>
                      </a:cubicBezTo>
                      <a:lnTo>
                        <a:pt x="666025" y="1307251"/>
                      </a:lnTo>
                      <a:lnTo>
                        <a:pt x="657567" y="1312853"/>
                      </a:lnTo>
                      <a:cubicBezTo>
                        <a:pt x="-394158" y="656864"/>
                        <a:pt x="42344" y="-40119"/>
                        <a:pt x="417713" y="1803"/>
                      </a:cubicBezTo>
                      <a:close/>
                    </a:path>
                  </a:pathLst>
                </a:custGeom>
                <a:gradFill flip="none" rotWithShape="1">
                  <a:gsLst>
                    <a:gs pos="70000">
                      <a:schemeClr val="bg1">
                        <a:lumMod val="85000"/>
                      </a:schemeClr>
                    </a:gs>
                    <a:gs pos="0">
                      <a:schemeClr val="bg1">
                        <a:lumMod val="95000"/>
                      </a:schemeClr>
                    </a:gs>
                    <a:gs pos="100000">
                      <a:schemeClr val="bg1">
                        <a:lumMod val="85000"/>
                      </a:schemeClr>
                    </a:gs>
                  </a:gsLst>
                  <a:lin ang="0" scaled="1"/>
                  <a:tileRect/>
                </a:gradFill>
                <a:ln>
                  <a:noFill/>
                </a:ln>
                <a:effectLst>
                  <a:outerShdw blurRad="317500" dist="12700" dir="16200000" rotWithShape="0">
                    <a:prstClr val="black">
                      <a:alpha val="15000"/>
                    </a:prstClr>
                  </a:outerShdw>
                </a:effectLst>
              </p:spPr>
              <p:txBody>
      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endParaRPr lang="en-US" sz="2701"/>
                </a:p>
              </p:txBody>
            </p:sp>
            <p:sp>
              <p:nvSpPr>
                <p:cNvPr id="82" name="Freeform: Shape 81">
                  <a:extLst>
                    <a:ext uri="{FF2B5EF4-FFF2-40B4-BE49-F238E27FC236}">
                      <a16:creationId xmlns:a16="http://schemas.microsoft.com/office/drawing/2014/main" id="{77B26116-3BCE-40E9-AE21-3B3AD12ABC44}"/>
                    </a:ext>
                  </a:extLst>
                </p:cNvPr>
                <p:cNvSpPr/>
                <p:nvPr/>
              </p:nvSpPr>
              <p:spPr>
                <a:xfrm rot="20249457">
                  <a:off x="11857226" y="2165394"/>
                  <a:ext cx="525061" cy="1729673"/>
                </a:xfrm>
                <a:custGeom>
                  <a:avLst/>
                  <a:gdLst>
                    <a:gd name="connsiteX0" fmla="*/ 417713 w 666025"/>
                    <a:gd name="connsiteY0" fmla="*/ 1803 h 1312853"/>
                    <a:gd name="connsiteX1" fmla="*/ 648776 w 666025"/>
                    <a:gd name="connsiteY1" fmla="*/ 158461 h 1312853"/>
                    <a:gd name="connsiteX2" fmla="*/ 666025 w 666025"/>
                    <a:gd name="connsiteY2" fmla="*/ 133883 h 1312853"/>
                    <a:gd name="connsiteX3" fmla="*/ 666025 w 666025"/>
                    <a:gd name="connsiteY3" fmla="*/ 1307251 h 1312853"/>
                    <a:gd name="connsiteX4" fmla="*/ 657567 w 666025"/>
                    <a:gd name="connsiteY4" fmla="*/ 1312853 h 1312853"/>
                    <a:gd name="connsiteX5" fmla="*/ 417713 w 666025"/>
                    <a:gd name="connsiteY5" fmla="*/ 1803 h 1312853"/>
                    <a:gd name="connsiteX0" fmla="*/ 417713 w 666025"/>
                    <a:gd name="connsiteY0" fmla="*/ 1803 h 1312853"/>
                    <a:gd name="connsiteX1" fmla="*/ 648776 w 666025"/>
                    <a:gd name="connsiteY1" fmla="*/ 158461 h 1312853"/>
                    <a:gd name="connsiteX2" fmla="*/ 666025 w 666025"/>
                    <a:gd name="connsiteY2" fmla="*/ 133883 h 1312853"/>
                    <a:gd name="connsiteX3" fmla="*/ 666025 w 666025"/>
                    <a:gd name="connsiteY3" fmla="*/ 1307251 h 1312853"/>
                    <a:gd name="connsiteX4" fmla="*/ 657567 w 666025"/>
                    <a:gd name="connsiteY4" fmla="*/ 1312853 h 1312853"/>
                    <a:gd name="connsiteX5" fmla="*/ 417713 w 666025"/>
                    <a:gd name="connsiteY5" fmla="*/ 1803 h 1312853"/>
                    <a:gd name="connsiteX0" fmla="*/ 417713 w 666025"/>
                    <a:gd name="connsiteY0" fmla="*/ 1803 h 1312853"/>
                    <a:gd name="connsiteX1" fmla="*/ 648776 w 666025"/>
                    <a:gd name="connsiteY1" fmla="*/ 158461 h 1312853"/>
                    <a:gd name="connsiteX2" fmla="*/ 666025 w 666025"/>
                    <a:gd name="connsiteY2" fmla="*/ 1307251 h 1312853"/>
                    <a:gd name="connsiteX3" fmla="*/ 657567 w 666025"/>
                    <a:gd name="connsiteY3" fmla="*/ 1312853 h 1312853"/>
                    <a:gd name="connsiteX4" fmla="*/ 417713 w 666025"/>
                    <a:gd name="connsiteY4" fmla="*/ 1803 h 1312853"/>
                    <a:gd name="connsiteX0" fmla="*/ 417713 w 666361"/>
                    <a:gd name="connsiteY0" fmla="*/ 1803 h 1312853"/>
                    <a:gd name="connsiteX1" fmla="*/ 666361 w 666361"/>
                    <a:gd name="connsiteY1" fmla="*/ 167253 h 1312853"/>
                    <a:gd name="connsiteX2" fmla="*/ 666025 w 666361"/>
                    <a:gd name="connsiteY2" fmla="*/ 1307251 h 1312853"/>
                    <a:gd name="connsiteX3" fmla="*/ 657567 w 666361"/>
                    <a:gd name="connsiteY3" fmla="*/ 1312853 h 1312853"/>
                    <a:gd name="connsiteX4" fmla="*/ 417713 w 666361"/>
                    <a:gd name="connsiteY4" fmla="*/ 1803 h 131285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666361" h="1312853">
                      <a:moveTo>
                        <a:pt x="417713" y="1803"/>
                      </a:moveTo>
                      <a:cubicBezTo>
                        <a:pt x="504336" y="11478"/>
                        <a:pt x="605290" y="69294"/>
                        <a:pt x="666361" y="167253"/>
                      </a:cubicBezTo>
                      <a:lnTo>
                        <a:pt x="666025" y="1307251"/>
                      </a:lnTo>
                      <a:lnTo>
                        <a:pt x="657567" y="1312853"/>
                      </a:lnTo>
                      <a:cubicBezTo>
                        <a:pt x="-394158" y="656864"/>
                        <a:pt x="42344" y="-40119"/>
                        <a:pt x="417713" y="1803"/>
                      </a:cubicBezTo>
                      <a:close/>
                    </a:path>
                  </a:pathLst>
                </a:custGeom>
                <a:gradFill flip="none" rotWithShape="1">
                  <a:gsLst>
                    <a:gs pos="30000">
                      <a:schemeClr val="bg1">
                        <a:lumMod val="85000"/>
                      </a:schemeClr>
                    </a:gs>
                    <a:gs pos="0">
                      <a:schemeClr val="bg1">
                        <a:lumMod val="85000"/>
                      </a:schemeClr>
                    </a:gs>
                    <a:gs pos="100000">
                      <a:schemeClr val="bg1">
                        <a:lumMod val="95000"/>
                      </a:schemeClr>
                    </a:gs>
                  </a:gsLst>
                  <a:lin ang="10800000" scaled="1"/>
                  <a:tileRect/>
                </a:gradFill>
                <a:ln>
                  <a:noFill/>
                </a:ln>
                <a:effectLst>
                  <a:outerShdw blurRad="317500" dist="12700" dir="16200000" rotWithShape="0">
                    <a:prstClr val="black">
                      <a:alpha val="15000"/>
                    </a:prstClr>
                  </a:outerShdw>
                </a:effectLst>
              </p:spPr>
              <p:txBody>
      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endParaRPr lang="en-US" sz="2701" dirty="0"/>
                </a:p>
              </p:txBody>
            </p:sp>
            <p:sp>
              <p:nvSpPr>
                <p:cNvPr id="83" name="Freeform: Shape 82">
                  <a:extLst>
                    <a:ext uri="{FF2B5EF4-FFF2-40B4-BE49-F238E27FC236}">
                      <a16:creationId xmlns:a16="http://schemas.microsoft.com/office/drawing/2014/main" id="{73A68979-BA70-4ED6-B4C8-3947E4DA45E0}"/>
                    </a:ext>
                  </a:extLst>
                </p:cNvPr>
                <p:cNvSpPr/>
                <p:nvPr/>
              </p:nvSpPr>
              <p:spPr>
                <a:xfrm rot="1067215">
                  <a:off x="12580333" y="2145489"/>
                  <a:ext cx="743996" cy="1465808"/>
                </a:xfrm>
                <a:custGeom>
                  <a:avLst/>
                  <a:gdLst>
                    <a:gd name="connsiteX0" fmla="*/ 417713 w 666025"/>
                    <a:gd name="connsiteY0" fmla="*/ 1803 h 1312853"/>
                    <a:gd name="connsiteX1" fmla="*/ 648776 w 666025"/>
                    <a:gd name="connsiteY1" fmla="*/ 158461 h 1312853"/>
                    <a:gd name="connsiteX2" fmla="*/ 666025 w 666025"/>
                    <a:gd name="connsiteY2" fmla="*/ 133883 h 1312853"/>
                    <a:gd name="connsiteX3" fmla="*/ 666025 w 666025"/>
                    <a:gd name="connsiteY3" fmla="*/ 1307251 h 1312853"/>
                    <a:gd name="connsiteX4" fmla="*/ 657567 w 666025"/>
                    <a:gd name="connsiteY4" fmla="*/ 1312853 h 1312853"/>
                    <a:gd name="connsiteX5" fmla="*/ 417713 w 666025"/>
                    <a:gd name="connsiteY5" fmla="*/ 1803 h 1312853"/>
                    <a:gd name="connsiteX0" fmla="*/ 417713 w 666025"/>
                    <a:gd name="connsiteY0" fmla="*/ 1803 h 1312853"/>
                    <a:gd name="connsiteX1" fmla="*/ 648776 w 666025"/>
                    <a:gd name="connsiteY1" fmla="*/ 158461 h 1312853"/>
                    <a:gd name="connsiteX2" fmla="*/ 666025 w 666025"/>
                    <a:gd name="connsiteY2" fmla="*/ 133883 h 1312853"/>
                    <a:gd name="connsiteX3" fmla="*/ 666025 w 666025"/>
                    <a:gd name="connsiteY3" fmla="*/ 1307251 h 1312853"/>
                    <a:gd name="connsiteX4" fmla="*/ 657567 w 666025"/>
                    <a:gd name="connsiteY4" fmla="*/ 1312853 h 1312853"/>
                    <a:gd name="connsiteX5" fmla="*/ 417713 w 666025"/>
                    <a:gd name="connsiteY5" fmla="*/ 1803 h 1312853"/>
                    <a:gd name="connsiteX0" fmla="*/ 417713 w 666025"/>
                    <a:gd name="connsiteY0" fmla="*/ 1803 h 1312853"/>
                    <a:gd name="connsiteX1" fmla="*/ 648776 w 666025"/>
                    <a:gd name="connsiteY1" fmla="*/ 158461 h 1312853"/>
                    <a:gd name="connsiteX2" fmla="*/ 666025 w 666025"/>
                    <a:gd name="connsiteY2" fmla="*/ 1307251 h 1312853"/>
                    <a:gd name="connsiteX3" fmla="*/ 657567 w 666025"/>
                    <a:gd name="connsiteY3" fmla="*/ 1312853 h 1312853"/>
                    <a:gd name="connsiteX4" fmla="*/ 417713 w 666025"/>
                    <a:gd name="connsiteY4" fmla="*/ 1803 h 1312853"/>
                    <a:gd name="connsiteX0" fmla="*/ 417713 w 666361"/>
                    <a:gd name="connsiteY0" fmla="*/ 1803 h 1312853"/>
                    <a:gd name="connsiteX1" fmla="*/ 666361 w 666361"/>
                    <a:gd name="connsiteY1" fmla="*/ 167253 h 1312853"/>
                    <a:gd name="connsiteX2" fmla="*/ 666025 w 666361"/>
                    <a:gd name="connsiteY2" fmla="*/ 1307251 h 1312853"/>
                    <a:gd name="connsiteX3" fmla="*/ 657567 w 666361"/>
                    <a:gd name="connsiteY3" fmla="*/ 1312853 h 1312853"/>
                    <a:gd name="connsiteX4" fmla="*/ 417713 w 666361"/>
                    <a:gd name="connsiteY4" fmla="*/ 1803 h 131285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666361" h="1312853">
                      <a:moveTo>
                        <a:pt x="417713" y="1803"/>
                      </a:moveTo>
                      <a:cubicBezTo>
                        <a:pt x="504336" y="11478"/>
                        <a:pt x="605290" y="69294"/>
                        <a:pt x="666361" y="167253"/>
                      </a:cubicBezTo>
                      <a:lnTo>
                        <a:pt x="666025" y="1307251"/>
                      </a:lnTo>
                      <a:lnTo>
                        <a:pt x="657567" y="1312853"/>
                      </a:lnTo>
                      <a:cubicBezTo>
                        <a:pt x="-394158" y="656864"/>
                        <a:pt x="42344" y="-40119"/>
                        <a:pt x="417713" y="1803"/>
                      </a:cubicBezTo>
                      <a:close/>
                    </a:path>
                  </a:pathLst>
                </a:custGeom>
                <a:gradFill flip="none" rotWithShape="1">
                  <a:gsLst>
                    <a:gs pos="25000">
                      <a:schemeClr val="bg1">
                        <a:lumMod val="85000"/>
                      </a:schemeClr>
                    </a:gs>
                    <a:gs pos="0">
                      <a:schemeClr val="bg1">
                        <a:lumMod val="85000"/>
                      </a:schemeClr>
                    </a:gs>
                    <a:gs pos="100000">
                      <a:schemeClr val="bg1">
                        <a:lumMod val="95000"/>
                      </a:schemeClr>
                    </a:gs>
                  </a:gsLst>
                  <a:lin ang="10800000" scaled="1"/>
                  <a:tileRect/>
                </a:gradFill>
                <a:ln>
                  <a:noFill/>
                </a:ln>
                <a:effectLst>
                  <a:outerShdw blurRad="317500" dist="12700" dir="16200000" rotWithShape="0">
                    <a:prstClr val="black">
                      <a:alpha val="15000"/>
                    </a:prstClr>
                  </a:outerShdw>
                </a:effectLst>
              </p:spPr>
              <p:txBody>
      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endParaRPr lang="en-US" sz="2701" dirty="0"/>
                </a:p>
              </p:txBody>
            </p:sp>
            <p:sp>
              <p:nvSpPr>
                <p:cNvPr id="84" name="Freeform: Shape 83">
                  <a:extLst>
                    <a:ext uri="{FF2B5EF4-FFF2-40B4-BE49-F238E27FC236}">
                      <a16:creationId xmlns:a16="http://schemas.microsoft.com/office/drawing/2014/main" id="{63EC72E7-6A91-4B49-BE33-260E67D58848}"/>
                    </a:ext>
                  </a:extLst>
                </p:cNvPr>
                <p:cNvSpPr/>
                <p:nvPr/>
              </p:nvSpPr>
              <p:spPr>
                <a:xfrm rot="1067215" flipH="1">
                  <a:off x="13272169" y="2367439"/>
                  <a:ext cx="743996" cy="1465808"/>
                </a:xfrm>
                <a:custGeom>
                  <a:avLst/>
                  <a:gdLst>
                    <a:gd name="connsiteX0" fmla="*/ 417713 w 666025"/>
                    <a:gd name="connsiteY0" fmla="*/ 1803 h 1312853"/>
                    <a:gd name="connsiteX1" fmla="*/ 648776 w 666025"/>
                    <a:gd name="connsiteY1" fmla="*/ 158461 h 1312853"/>
                    <a:gd name="connsiteX2" fmla="*/ 666025 w 666025"/>
                    <a:gd name="connsiteY2" fmla="*/ 133883 h 1312853"/>
                    <a:gd name="connsiteX3" fmla="*/ 666025 w 666025"/>
                    <a:gd name="connsiteY3" fmla="*/ 1307251 h 1312853"/>
                    <a:gd name="connsiteX4" fmla="*/ 657567 w 666025"/>
                    <a:gd name="connsiteY4" fmla="*/ 1312853 h 1312853"/>
                    <a:gd name="connsiteX5" fmla="*/ 417713 w 666025"/>
                    <a:gd name="connsiteY5" fmla="*/ 1803 h 1312853"/>
                    <a:gd name="connsiteX0" fmla="*/ 417713 w 666025"/>
                    <a:gd name="connsiteY0" fmla="*/ 1803 h 1312853"/>
                    <a:gd name="connsiteX1" fmla="*/ 648776 w 666025"/>
                    <a:gd name="connsiteY1" fmla="*/ 158461 h 1312853"/>
                    <a:gd name="connsiteX2" fmla="*/ 666025 w 666025"/>
                    <a:gd name="connsiteY2" fmla="*/ 133883 h 1312853"/>
                    <a:gd name="connsiteX3" fmla="*/ 666025 w 666025"/>
                    <a:gd name="connsiteY3" fmla="*/ 1307251 h 1312853"/>
                    <a:gd name="connsiteX4" fmla="*/ 657567 w 666025"/>
                    <a:gd name="connsiteY4" fmla="*/ 1312853 h 1312853"/>
                    <a:gd name="connsiteX5" fmla="*/ 417713 w 666025"/>
                    <a:gd name="connsiteY5" fmla="*/ 1803 h 1312853"/>
                    <a:gd name="connsiteX0" fmla="*/ 417713 w 666025"/>
                    <a:gd name="connsiteY0" fmla="*/ 1803 h 1312853"/>
                    <a:gd name="connsiteX1" fmla="*/ 648776 w 666025"/>
                    <a:gd name="connsiteY1" fmla="*/ 158461 h 1312853"/>
                    <a:gd name="connsiteX2" fmla="*/ 666025 w 666025"/>
                    <a:gd name="connsiteY2" fmla="*/ 1307251 h 1312853"/>
                    <a:gd name="connsiteX3" fmla="*/ 657567 w 666025"/>
                    <a:gd name="connsiteY3" fmla="*/ 1312853 h 1312853"/>
                    <a:gd name="connsiteX4" fmla="*/ 417713 w 666025"/>
                    <a:gd name="connsiteY4" fmla="*/ 1803 h 1312853"/>
                    <a:gd name="connsiteX0" fmla="*/ 417713 w 666361"/>
                    <a:gd name="connsiteY0" fmla="*/ 1803 h 1312853"/>
                    <a:gd name="connsiteX1" fmla="*/ 666361 w 666361"/>
                    <a:gd name="connsiteY1" fmla="*/ 167253 h 1312853"/>
                    <a:gd name="connsiteX2" fmla="*/ 666025 w 666361"/>
                    <a:gd name="connsiteY2" fmla="*/ 1307251 h 1312853"/>
                    <a:gd name="connsiteX3" fmla="*/ 657567 w 666361"/>
                    <a:gd name="connsiteY3" fmla="*/ 1312853 h 1312853"/>
                    <a:gd name="connsiteX4" fmla="*/ 417713 w 666361"/>
                    <a:gd name="connsiteY4" fmla="*/ 1803 h 131285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666361" h="1312853">
                      <a:moveTo>
                        <a:pt x="417713" y="1803"/>
                      </a:moveTo>
                      <a:cubicBezTo>
                        <a:pt x="504336" y="11478"/>
                        <a:pt x="605290" y="69294"/>
                        <a:pt x="666361" y="167253"/>
                      </a:cubicBezTo>
                      <a:lnTo>
                        <a:pt x="666025" y="1307251"/>
                      </a:lnTo>
                      <a:lnTo>
                        <a:pt x="657567" y="1312853"/>
                      </a:lnTo>
                      <a:cubicBezTo>
                        <a:pt x="-394158" y="656864"/>
                        <a:pt x="42344" y="-40119"/>
                        <a:pt x="417713" y="1803"/>
                      </a:cubicBezTo>
                      <a:close/>
                    </a:path>
                  </a:pathLst>
                </a:custGeom>
                <a:gradFill flip="none" rotWithShape="1">
                  <a:gsLst>
                    <a:gs pos="75000">
                      <a:schemeClr val="bg1">
                        <a:lumMod val="85000"/>
                      </a:schemeClr>
                    </a:gs>
                    <a:gs pos="0">
                      <a:schemeClr val="bg1">
                        <a:lumMod val="95000"/>
                      </a:schemeClr>
                    </a:gs>
                    <a:gs pos="100000">
                      <a:schemeClr val="bg1">
                        <a:lumMod val="85000"/>
                      </a:schemeClr>
                    </a:gs>
                  </a:gsLst>
                  <a:lin ang="0" scaled="1"/>
                  <a:tileRect/>
                </a:gradFill>
                <a:ln>
                  <a:noFill/>
                </a:ln>
                <a:effectLst>
                  <a:outerShdw blurRad="317500" dist="12700" dir="16200000" rotWithShape="0">
                    <a:prstClr val="black">
                      <a:alpha val="15000"/>
                    </a:prstClr>
                  </a:outerShdw>
                </a:effectLst>
              </p:spPr>
              <p:txBody>
      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endParaRPr lang="en-US" sz="2701" dirty="0"/>
                </a:p>
              </p:txBody>
            </p:sp>
            <p:sp>
              <p:nvSpPr>
                <p:cNvPr id="85" name="Freeform: Shape 84">
                  <a:extLst>
                    <a:ext uri="{FF2B5EF4-FFF2-40B4-BE49-F238E27FC236}">
                      <a16:creationId xmlns:a16="http://schemas.microsoft.com/office/drawing/2014/main" id="{33C767EF-BC74-470D-9DE9-80F9E1EBE8B6}"/>
                    </a:ext>
                  </a:extLst>
                </p:cNvPr>
                <p:cNvSpPr/>
                <p:nvPr/>
              </p:nvSpPr>
              <p:spPr>
                <a:xfrm rot="1067215" flipH="1">
                  <a:off x="13282651" y="2322835"/>
                  <a:ext cx="444962" cy="1465808"/>
                </a:xfrm>
                <a:custGeom>
                  <a:avLst/>
                  <a:gdLst>
                    <a:gd name="connsiteX0" fmla="*/ 417713 w 666025"/>
                    <a:gd name="connsiteY0" fmla="*/ 1803 h 1312853"/>
                    <a:gd name="connsiteX1" fmla="*/ 648776 w 666025"/>
                    <a:gd name="connsiteY1" fmla="*/ 158461 h 1312853"/>
                    <a:gd name="connsiteX2" fmla="*/ 666025 w 666025"/>
                    <a:gd name="connsiteY2" fmla="*/ 133883 h 1312853"/>
                    <a:gd name="connsiteX3" fmla="*/ 666025 w 666025"/>
                    <a:gd name="connsiteY3" fmla="*/ 1307251 h 1312853"/>
                    <a:gd name="connsiteX4" fmla="*/ 657567 w 666025"/>
                    <a:gd name="connsiteY4" fmla="*/ 1312853 h 1312853"/>
                    <a:gd name="connsiteX5" fmla="*/ 417713 w 666025"/>
                    <a:gd name="connsiteY5" fmla="*/ 1803 h 1312853"/>
                    <a:gd name="connsiteX0" fmla="*/ 417713 w 666025"/>
                    <a:gd name="connsiteY0" fmla="*/ 1803 h 1312853"/>
                    <a:gd name="connsiteX1" fmla="*/ 648776 w 666025"/>
                    <a:gd name="connsiteY1" fmla="*/ 158461 h 1312853"/>
                    <a:gd name="connsiteX2" fmla="*/ 666025 w 666025"/>
                    <a:gd name="connsiteY2" fmla="*/ 133883 h 1312853"/>
                    <a:gd name="connsiteX3" fmla="*/ 666025 w 666025"/>
                    <a:gd name="connsiteY3" fmla="*/ 1307251 h 1312853"/>
                    <a:gd name="connsiteX4" fmla="*/ 657567 w 666025"/>
                    <a:gd name="connsiteY4" fmla="*/ 1312853 h 1312853"/>
                    <a:gd name="connsiteX5" fmla="*/ 417713 w 666025"/>
                    <a:gd name="connsiteY5" fmla="*/ 1803 h 1312853"/>
                    <a:gd name="connsiteX0" fmla="*/ 417713 w 666025"/>
                    <a:gd name="connsiteY0" fmla="*/ 1803 h 1312853"/>
                    <a:gd name="connsiteX1" fmla="*/ 648776 w 666025"/>
                    <a:gd name="connsiteY1" fmla="*/ 158461 h 1312853"/>
                    <a:gd name="connsiteX2" fmla="*/ 666025 w 666025"/>
                    <a:gd name="connsiteY2" fmla="*/ 1307251 h 1312853"/>
                    <a:gd name="connsiteX3" fmla="*/ 657567 w 666025"/>
                    <a:gd name="connsiteY3" fmla="*/ 1312853 h 1312853"/>
                    <a:gd name="connsiteX4" fmla="*/ 417713 w 666025"/>
                    <a:gd name="connsiteY4" fmla="*/ 1803 h 1312853"/>
                    <a:gd name="connsiteX0" fmla="*/ 417713 w 666361"/>
                    <a:gd name="connsiteY0" fmla="*/ 1803 h 1312853"/>
                    <a:gd name="connsiteX1" fmla="*/ 666361 w 666361"/>
                    <a:gd name="connsiteY1" fmla="*/ 167253 h 1312853"/>
                    <a:gd name="connsiteX2" fmla="*/ 666025 w 666361"/>
                    <a:gd name="connsiteY2" fmla="*/ 1307251 h 1312853"/>
                    <a:gd name="connsiteX3" fmla="*/ 657567 w 666361"/>
                    <a:gd name="connsiteY3" fmla="*/ 1312853 h 1312853"/>
                    <a:gd name="connsiteX4" fmla="*/ 417713 w 666361"/>
                    <a:gd name="connsiteY4" fmla="*/ 1803 h 131285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666361" h="1312853">
                      <a:moveTo>
                        <a:pt x="417713" y="1803"/>
                      </a:moveTo>
                      <a:cubicBezTo>
                        <a:pt x="504336" y="11478"/>
                        <a:pt x="605290" y="69294"/>
                        <a:pt x="666361" y="167253"/>
                      </a:cubicBezTo>
                      <a:lnTo>
                        <a:pt x="666025" y="1307251"/>
                      </a:lnTo>
                      <a:lnTo>
                        <a:pt x="657567" y="1312853"/>
                      </a:lnTo>
                      <a:cubicBezTo>
                        <a:pt x="-394158" y="656864"/>
                        <a:pt x="42344" y="-40119"/>
                        <a:pt x="417713" y="1803"/>
                      </a:cubicBezTo>
                      <a:close/>
                    </a:path>
                  </a:pathLst>
                </a:custGeom>
                <a:gradFill flip="none" rotWithShape="1">
                  <a:gsLst>
                    <a:gs pos="70000">
                      <a:schemeClr val="bg1">
                        <a:lumMod val="85000"/>
                      </a:schemeClr>
                    </a:gs>
                    <a:gs pos="0">
                      <a:schemeClr val="bg1">
                        <a:lumMod val="95000"/>
                      </a:schemeClr>
                    </a:gs>
                    <a:gs pos="100000">
                      <a:schemeClr val="bg1">
                        <a:lumMod val="85000"/>
                      </a:schemeClr>
                    </a:gs>
                  </a:gsLst>
                  <a:lin ang="0" scaled="1"/>
                  <a:tileRect/>
                </a:gradFill>
                <a:ln>
                  <a:noFill/>
                </a:ln>
                <a:effectLst>
                  <a:outerShdw blurRad="317500" dist="12700" dir="16200000" rotWithShape="0">
                    <a:prstClr val="black">
                      <a:alpha val="15000"/>
                    </a:prstClr>
                  </a:outerShdw>
                </a:effectLst>
              </p:spPr>
              <p:txBody>
      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endParaRPr lang="en-US" sz="2701"/>
                </a:p>
              </p:txBody>
            </p:sp>
            <p:sp>
              <p:nvSpPr>
                <p:cNvPr id="86" name="Freeform: Shape 85">
                  <a:extLst>
                    <a:ext uri="{FF2B5EF4-FFF2-40B4-BE49-F238E27FC236}">
                      <a16:creationId xmlns:a16="http://schemas.microsoft.com/office/drawing/2014/main" id="{7ABAA443-D4A2-4AD3-86E3-A9A56ADD1B2F}"/>
                    </a:ext>
                  </a:extLst>
                </p:cNvPr>
                <p:cNvSpPr/>
                <p:nvPr/>
              </p:nvSpPr>
              <p:spPr>
                <a:xfrm rot="1067215">
                  <a:off x="12868885" y="2190093"/>
                  <a:ext cx="444962" cy="1465808"/>
                </a:xfrm>
                <a:custGeom>
                  <a:avLst/>
                  <a:gdLst>
                    <a:gd name="connsiteX0" fmla="*/ 417713 w 666025"/>
                    <a:gd name="connsiteY0" fmla="*/ 1803 h 1312853"/>
                    <a:gd name="connsiteX1" fmla="*/ 648776 w 666025"/>
                    <a:gd name="connsiteY1" fmla="*/ 158461 h 1312853"/>
                    <a:gd name="connsiteX2" fmla="*/ 666025 w 666025"/>
                    <a:gd name="connsiteY2" fmla="*/ 133883 h 1312853"/>
                    <a:gd name="connsiteX3" fmla="*/ 666025 w 666025"/>
                    <a:gd name="connsiteY3" fmla="*/ 1307251 h 1312853"/>
                    <a:gd name="connsiteX4" fmla="*/ 657567 w 666025"/>
                    <a:gd name="connsiteY4" fmla="*/ 1312853 h 1312853"/>
                    <a:gd name="connsiteX5" fmla="*/ 417713 w 666025"/>
                    <a:gd name="connsiteY5" fmla="*/ 1803 h 1312853"/>
                    <a:gd name="connsiteX0" fmla="*/ 417713 w 666025"/>
                    <a:gd name="connsiteY0" fmla="*/ 1803 h 1312853"/>
                    <a:gd name="connsiteX1" fmla="*/ 648776 w 666025"/>
                    <a:gd name="connsiteY1" fmla="*/ 158461 h 1312853"/>
                    <a:gd name="connsiteX2" fmla="*/ 666025 w 666025"/>
                    <a:gd name="connsiteY2" fmla="*/ 133883 h 1312853"/>
                    <a:gd name="connsiteX3" fmla="*/ 666025 w 666025"/>
                    <a:gd name="connsiteY3" fmla="*/ 1307251 h 1312853"/>
                    <a:gd name="connsiteX4" fmla="*/ 657567 w 666025"/>
                    <a:gd name="connsiteY4" fmla="*/ 1312853 h 1312853"/>
                    <a:gd name="connsiteX5" fmla="*/ 417713 w 666025"/>
                    <a:gd name="connsiteY5" fmla="*/ 1803 h 1312853"/>
                    <a:gd name="connsiteX0" fmla="*/ 417713 w 666025"/>
                    <a:gd name="connsiteY0" fmla="*/ 1803 h 1312853"/>
                    <a:gd name="connsiteX1" fmla="*/ 648776 w 666025"/>
                    <a:gd name="connsiteY1" fmla="*/ 158461 h 1312853"/>
                    <a:gd name="connsiteX2" fmla="*/ 666025 w 666025"/>
                    <a:gd name="connsiteY2" fmla="*/ 1307251 h 1312853"/>
                    <a:gd name="connsiteX3" fmla="*/ 657567 w 666025"/>
                    <a:gd name="connsiteY3" fmla="*/ 1312853 h 1312853"/>
                    <a:gd name="connsiteX4" fmla="*/ 417713 w 666025"/>
                    <a:gd name="connsiteY4" fmla="*/ 1803 h 1312853"/>
                    <a:gd name="connsiteX0" fmla="*/ 417713 w 666361"/>
                    <a:gd name="connsiteY0" fmla="*/ 1803 h 1312853"/>
                    <a:gd name="connsiteX1" fmla="*/ 666361 w 666361"/>
                    <a:gd name="connsiteY1" fmla="*/ 167253 h 1312853"/>
                    <a:gd name="connsiteX2" fmla="*/ 666025 w 666361"/>
                    <a:gd name="connsiteY2" fmla="*/ 1307251 h 1312853"/>
                    <a:gd name="connsiteX3" fmla="*/ 657567 w 666361"/>
                    <a:gd name="connsiteY3" fmla="*/ 1312853 h 1312853"/>
                    <a:gd name="connsiteX4" fmla="*/ 417713 w 666361"/>
                    <a:gd name="connsiteY4" fmla="*/ 1803 h 131285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666361" h="1312853">
                      <a:moveTo>
                        <a:pt x="417713" y="1803"/>
                      </a:moveTo>
                      <a:cubicBezTo>
                        <a:pt x="504336" y="11478"/>
                        <a:pt x="605290" y="69294"/>
                        <a:pt x="666361" y="167253"/>
                      </a:cubicBezTo>
                      <a:lnTo>
                        <a:pt x="666025" y="1307251"/>
                      </a:lnTo>
                      <a:lnTo>
                        <a:pt x="657567" y="1312853"/>
                      </a:lnTo>
                      <a:cubicBezTo>
                        <a:pt x="-394158" y="656864"/>
                        <a:pt x="42344" y="-40119"/>
                        <a:pt x="417713" y="1803"/>
                      </a:cubicBezTo>
                      <a:close/>
                    </a:path>
                  </a:pathLst>
                </a:custGeom>
                <a:gradFill flip="none" rotWithShape="1">
                  <a:gsLst>
                    <a:gs pos="30000">
                      <a:schemeClr val="bg1">
                        <a:lumMod val="85000"/>
                      </a:schemeClr>
                    </a:gs>
                    <a:gs pos="0">
                      <a:schemeClr val="bg1">
                        <a:lumMod val="85000"/>
                      </a:schemeClr>
                    </a:gs>
                    <a:gs pos="100000">
                      <a:schemeClr val="bg1">
                        <a:lumMod val="95000"/>
                      </a:schemeClr>
                    </a:gs>
                  </a:gsLst>
                  <a:lin ang="10800000" scaled="1"/>
                  <a:tileRect/>
                </a:gradFill>
                <a:ln>
                  <a:noFill/>
                </a:ln>
                <a:effectLst>
                  <a:outerShdw blurRad="317500" dist="12700" dir="16200000" rotWithShape="0">
                    <a:prstClr val="black">
                      <a:alpha val="15000"/>
                    </a:prstClr>
                  </a:outerShdw>
                </a:effectLst>
              </p:spPr>
              <p:txBody>
      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endParaRPr lang="en-US" sz="2701" dirty="0"/>
                </a:p>
              </p:txBody>
            </p:sp>
            <p:sp>
              <p:nvSpPr>
                <p:cNvPr id="87" name="Freeform: Shape 86">
                  <a:extLst>
                    <a:ext uri="{FF2B5EF4-FFF2-40B4-BE49-F238E27FC236}">
                      <a16:creationId xmlns:a16="http://schemas.microsoft.com/office/drawing/2014/main" id="{985EE30F-3169-41D8-AB7E-5DD444E5D5CF}"/>
                    </a:ext>
                  </a:extLst>
                </p:cNvPr>
                <p:cNvSpPr/>
                <p:nvPr/>
              </p:nvSpPr>
              <p:spPr>
                <a:xfrm>
                  <a:off x="12316258" y="2613898"/>
                  <a:ext cx="599207" cy="1180547"/>
                </a:xfrm>
                <a:custGeom>
                  <a:avLst/>
                  <a:gdLst>
                    <a:gd name="connsiteX0" fmla="*/ 417713 w 666025"/>
                    <a:gd name="connsiteY0" fmla="*/ 1803 h 1312853"/>
                    <a:gd name="connsiteX1" fmla="*/ 648776 w 666025"/>
                    <a:gd name="connsiteY1" fmla="*/ 158461 h 1312853"/>
                    <a:gd name="connsiteX2" fmla="*/ 666025 w 666025"/>
                    <a:gd name="connsiteY2" fmla="*/ 133883 h 1312853"/>
                    <a:gd name="connsiteX3" fmla="*/ 666025 w 666025"/>
                    <a:gd name="connsiteY3" fmla="*/ 1307251 h 1312853"/>
                    <a:gd name="connsiteX4" fmla="*/ 657567 w 666025"/>
                    <a:gd name="connsiteY4" fmla="*/ 1312853 h 1312853"/>
                    <a:gd name="connsiteX5" fmla="*/ 417713 w 666025"/>
                    <a:gd name="connsiteY5" fmla="*/ 1803 h 1312853"/>
                    <a:gd name="connsiteX0" fmla="*/ 417713 w 666025"/>
                    <a:gd name="connsiteY0" fmla="*/ 1803 h 1312853"/>
                    <a:gd name="connsiteX1" fmla="*/ 648776 w 666025"/>
                    <a:gd name="connsiteY1" fmla="*/ 158461 h 1312853"/>
                    <a:gd name="connsiteX2" fmla="*/ 666025 w 666025"/>
                    <a:gd name="connsiteY2" fmla="*/ 133883 h 1312853"/>
                    <a:gd name="connsiteX3" fmla="*/ 666025 w 666025"/>
                    <a:gd name="connsiteY3" fmla="*/ 1307251 h 1312853"/>
                    <a:gd name="connsiteX4" fmla="*/ 657567 w 666025"/>
                    <a:gd name="connsiteY4" fmla="*/ 1312853 h 1312853"/>
                    <a:gd name="connsiteX5" fmla="*/ 417713 w 666025"/>
                    <a:gd name="connsiteY5" fmla="*/ 1803 h 1312853"/>
                    <a:gd name="connsiteX0" fmla="*/ 417713 w 666025"/>
                    <a:gd name="connsiteY0" fmla="*/ 1803 h 1312853"/>
                    <a:gd name="connsiteX1" fmla="*/ 648776 w 666025"/>
                    <a:gd name="connsiteY1" fmla="*/ 158461 h 1312853"/>
                    <a:gd name="connsiteX2" fmla="*/ 666025 w 666025"/>
                    <a:gd name="connsiteY2" fmla="*/ 1307251 h 1312853"/>
                    <a:gd name="connsiteX3" fmla="*/ 657567 w 666025"/>
                    <a:gd name="connsiteY3" fmla="*/ 1312853 h 1312853"/>
                    <a:gd name="connsiteX4" fmla="*/ 417713 w 666025"/>
                    <a:gd name="connsiteY4" fmla="*/ 1803 h 1312853"/>
                    <a:gd name="connsiteX0" fmla="*/ 417713 w 666361"/>
                    <a:gd name="connsiteY0" fmla="*/ 1803 h 1312853"/>
                    <a:gd name="connsiteX1" fmla="*/ 666361 w 666361"/>
                    <a:gd name="connsiteY1" fmla="*/ 167253 h 1312853"/>
                    <a:gd name="connsiteX2" fmla="*/ 666025 w 666361"/>
                    <a:gd name="connsiteY2" fmla="*/ 1307251 h 1312853"/>
                    <a:gd name="connsiteX3" fmla="*/ 657567 w 666361"/>
                    <a:gd name="connsiteY3" fmla="*/ 1312853 h 1312853"/>
                    <a:gd name="connsiteX4" fmla="*/ 417713 w 666361"/>
                    <a:gd name="connsiteY4" fmla="*/ 1803 h 131285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666361" h="1312853">
                      <a:moveTo>
                        <a:pt x="417713" y="1803"/>
                      </a:moveTo>
                      <a:cubicBezTo>
                        <a:pt x="504336" y="11478"/>
                        <a:pt x="605290" y="69294"/>
                        <a:pt x="666361" y="167253"/>
                      </a:cubicBezTo>
                      <a:lnTo>
                        <a:pt x="666025" y="1307251"/>
                      </a:lnTo>
                      <a:lnTo>
                        <a:pt x="657567" y="1312853"/>
                      </a:lnTo>
                      <a:cubicBezTo>
                        <a:pt x="-394158" y="656864"/>
                        <a:pt x="42344" y="-40119"/>
                        <a:pt x="417713" y="1803"/>
                      </a:cubicBezTo>
                      <a:close/>
                    </a:path>
                  </a:pathLst>
                </a:custGeom>
                <a:gradFill flip="none" rotWithShape="1">
                  <a:gsLst>
                    <a:gs pos="25000">
                      <a:schemeClr val="bg1">
                        <a:lumMod val="85000"/>
                      </a:schemeClr>
                    </a:gs>
                    <a:gs pos="0">
                      <a:schemeClr val="bg1">
                        <a:lumMod val="85000"/>
                      </a:schemeClr>
                    </a:gs>
                    <a:gs pos="100000">
                      <a:schemeClr val="bg1">
                        <a:lumMod val="95000"/>
                      </a:schemeClr>
                    </a:gs>
                  </a:gsLst>
                  <a:lin ang="10800000" scaled="1"/>
                  <a:tileRect/>
                </a:gradFill>
                <a:ln>
                  <a:noFill/>
                </a:ln>
                <a:effectLst>
                  <a:outerShdw blurRad="317500" dist="12700" dir="16200000" rotWithShape="0">
                    <a:prstClr val="black">
                      <a:alpha val="15000"/>
                    </a:prstClr>
                  </a:outerShdw>
                </a:effectLst>
              </p:spPr>
              <p:txBody>
      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endParaRPr lang="en-US" sz="2701" dirty="0"/>
                </a:p>
              </p:txBody>
            </p:sp>
            <p:sp>
              <p:nvSpPr>
                <p:cNvPr id="88" name="Freeform: Shape 87">
                  <a:extLst>
                    <a:ext uri="{FF2B5EF4-FFF2-40B4-BE49-F238E27FC236}">
                      <a16:creationId xmlns:a16="http://schemas.microsoft.com/office/drawing/2014/main" id="{55D40BAD-C198-4806-9C94-D174ECA8118B}"/>
                    </a:ext>
                  </a:extLst>
                </p:cNvPr>
                <p:cNvSpPr/>
                <p:nvPr/>
              </p:nvSpPr>
              <p:spPr>
                <a:xfrm flipH="1">
                  <a:off x="12901427" y="2613898"/>
                  <a:ext cx="599207" cy="1180547"/>
                </a:xfrm>
                <a:custGeom>
                  <a:avLst/>
                  <a:gdLst>
                    <a:gd name="connsiteX0" fmla="*/ 417713 w 666025"/>
                    <a:gd name="connsiteY0" fmla="*/ 1803 h 1312853"/>
                    <a:gd name="connsiteX1" fmla="*/ 648776 w 666025"/>
                    <a:gd name="connsiteY1" fmla="*/ 158461 h 1312853"/>
                    <a:gd name="connsiteX2" fmla="*/ 666025 w 666025"/>
                    <a:gd name="connsiteY2" fmla="*/ 133883 h 1312853"/>
                    <a:gd name="connsiteX3" fmla="*/ 666025 w 666025"/>
                    <a:gd name="connsiteY3" fmla="*/ 1307251 h 1312853"/>
                    <a:gd name="connsiteX4" fmla="*/ 657567 w 666025"/>
                    <a:gd name="connsiteY4" fmla="*/ 1312853 h 1312853"/>
                    <a:gd name="connsiteX5" fmla="*/ 417713 w 666025"/>
                    <a:gd name="connsiteY5" fmla="*/ 1803 h 1312853"/>
                    <a:gd name="connsiteX0" fmla="*/ 417713 w 666025"/>
                    <a:gd name="connsiteY0" fmla="*/ 1803 h 1312853"/>
                    <a:gd name="connsiteX1" fmla="*/ 648776 w 666025"/>
                    <a:gd name="connsiteY1" fmla="*/ 158461 h 1312853"/>
                    <a:gd name="connsiteX2" fmla="*/ 666025 w 666025"/>
                    <a:gd name="connsiteY2" fmla="*/ 133883 h 1312853"/>
                    <a:gd name="connsiteX3" fmla="*/ 666025 w 666025"/>
                    <a:gd name="connsiteY3" fmla="*/ 1307251 h 1312853"/>
                    <a:gd name="connsiteX4" fmla="*/ 657567 w 666025"/>
                    <a:gd name="connsiteY4" fmla="*/ 1312853 h 1312853"/>
                    <a:gd name="connsiteX5" fmla="*/ 417713 w 666025"/>
                    <a:gd name="connsiteY5" fmla="*/ 1803 h 1312853"/>
                    <a:gd name="connsiteX0" fmla="*/ 417713 w 666025"/>
                    <a:gd name="connsiteY0" fmla="*/ 1803 h 1312853"/>
                    <a:gd name="connsiteX1" fmla="*/ 648776 w 666025"/>
                    <a:gd name="connsiteY1" fmla="*/ 158461 h 1312853"/>
                    <a:gd name="connsiteX2" fmla="*/ 666025 w 666025"/>
                    <a:gd name="connsiteY2" fmla="*/ 1307251 h 1312853"/>
                    <a:gd name="connsiteX3" fmla="*/ 657567 w 666025"/>
                    <a:gd name="connsiteY3" fmla="*/ 1312853 h 1312853"/>
                    <a:gd name="connsiteX4" fmla="*/ 417713 w 666025"/>
                    <a:gd name="connsiteY4" fmla="*/ 1803 h 1312853"/>
                    <a:gd name="connsiteX0" fmla="*/ 417713 w 666361"/>
                    <a:gd name="connsiteY0" fmla="*/ 1803 h 1312853"/>
                    <a:gd name="connsiteX1" fmla="*/ 666361 w 666361"/>
                    <a:gd name="connsiteY1" fmla="*/ 167253 h 1312853"/>
                    <a:gd name="connsiteX2" fmla="*/ 666025 w 666361"/>
                    <a:gd name="connsiteY2" fmla="*/ 1307251 h 1312853"/>
                    <a:gd name="connsiteX3" fmla="*/ 657567 w 666361"/>
                    <a:gd name="connsiteY3" fmla="*/ 1312853 h 1312853"/>
                    <a:gd name="connsiteX4" fmla="*/ 417713 w 666361"/>
                    <a:gd name="connsiteY4" fmla="*/ 1803 h 131285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666361" h="1312853">
                      <a:moveTo>
                        <a:pt x="417713" y="1803"/>
                      </a:moveTo>
                      <a:cubicBezTo>
                        <a:pt x="504336" y="11478"/>
                        <a:pt x="605290" y="69294"/>
                        <a:pt x="666361" y="167253"/>
                      </a:cubicBezTo>
                      <a:lnTo>
                        <a:pt x="666025" y="1307251"/>
                      </a:lnTo>
                      <a:lnTo>
                        <a:pt x="657567" y="1312853"/>
                      </a:lnTo>
                      <a:cubicBezTo>
                        <a:pt x="-394158" y="656864"/>
                        <a:pt x="42344" y="-40119"/>
                        <a:pt x="417713" y="1803"/>
                      </a:cubicBezTo>
                      <a:close/>
                    </a:path>
                  </a:pathLst>
                </a:custGeom>
                <a:gradFill flip="none" rotWithShape="1">
                  <a:gsLst>
                    <a:gs pos="75000">
                      <a:schemeClr val="bg1">
                        <a:lumMod val="85000"/>
                      </a:schemeClr>
                    </a:gs>
                    <a:gs pos="0">
                      <a:schemeClr val="bg1">
                        <a:lumMod val="95000"/>
                      </a:schemeClr>
                    </a:gs>
                    <a:gs pos="100000">
                      <a:schemeClr val="bg1">
                        <a:lumMod val="85000"/>
                      </a:schemeClr>
                    </a:gs>
                  </a:gsLst>
                  <a:lin ang="0" scaled="1"/>
                  <a:tileRect/>
                </a:gradFill>
                <a:ln>
                  <a:noFill/>
                </a:ln>
                <a:effectLst>
                  <a:outerShdw blurRad="317500" dist="12700" dir="16200000" rotWithShape="0">
                    <a:prstClr val="black">
                      <a:alpha val="15000"/>
                    </a:prstClr>
                  </a:outerShdw>
                </a:effectLst>
              </p:spPr>
              <p:txBody>
      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endParaRPr lang="en-US" sz="2701" dirty="0"/>
                </a:p>
              </p:txBody>
            </p:sp>
            <p:sp>
              <p:nvSpPr>
                <p:cNvPr id="89" name="Freeform: Shape 88">
                  <a:extLst>
                    <a:ext uri="{FF2B5EF4-FFF2-40B4-BE49-F238E27FC236}">
                      <a16:creationId xmlns:a16="http://schemas.microsoft.com/office/drawing/2014/main" id="{A7BB54F3-47F4-425D-83D1-DEFB6DF87CA2}"/>
                    </a:ext>
                  </a:extLst>
                </p:cNvPr>
                <p:cNvSpPr/>
                <p:nvPr/>
              </p:nvSpPr>
              <p:spPr>
                <a:xfrm flipH="1">
                  <a:off x="12904248" y="2613898"/>
                  <a:ext cx="358368" cy="1180547"/>
                </a:xfrm>
                <a:custGeom>
                  <a:avLst/>
                  <a:gdLst>
                    <a:gd name="connsiteX0" fmla="*/ 417713 w 666025"/>
                    <a:gd name="connsiteY0" fmla="*/ 1803 h 1312853"/>
                    <a:gd name="connsiteX1" fmla="*/ 648776 w 666025"/>
                    <a:gd name="connsiteY1" fmla="*/ 158461 h 1312853"/>
                    <a:gd name="connsiteX2" fmla="*/ 666025 w 666025"/>
                    <a:gd name="connsiteY2" fmla="*/ 133883 h 1312853"/>
                    <a:gd name="connsiteX3" fmla="*/ 666025 w 666025"/>
                    <a:gd name="connsiteY3" fmla="*/ 1307251 h 1312853"/>
                    <a:gd name="connsiteX4" fmla="*/ 657567 w 666025"/>
                    <a:gd name="connsiteY4" fmla="*/ 1312853 h 1312853"/>
                    <a:gd name="connsiteX5" fmla="*/ 417713 w 666025"/>
                    <a:gd name="connsiteY5" fmla="*/ 1803 h 1312853"/>
                    <a:gd name="connsiteX0" fmla="*/ 417713 w 666025"/>
                    <a:gd name="connsiteY0" fmla="*/ 1803 h 1312853"/>
                    <a:gd name="connsiteX1" fmla="*/ 648776 w 666025"/>
                    <a:gd name="connsiteY1" fmla="*/ 158461 h 1312853"/>
                    <a:gd name="connsiteX2" fmla="*/ 666025 w 666025"/>
                    <a:gd name="connsiteY2" fmla="*/ 133883 h 1312853"/>
                    <a:gd name="connsiteX3" fmla="*/ 666025 w 666025"/>
                    <a:gd name="connsiteY3" fmla="*/ 1307251 h 1312853"/>
                    <a:gd name="connsiteX4" fmla="*/ 657567 w 666025"/>
                    <a:gd name="connsiteY4" fmla="*/ 1312853 h 1312853"/>
                    <a:gd name="connsiteX5" fmla="*/ 417713 w 666025"/>
                    <a:gd name="connsiteY5" fmla="*/ 1803 h 1312853"/>
                    <a:gd name="connsiteX0" fmla="*/ 417713 w 666025"/>
                    <a:gd name="connsiteY0" fmla="*/ 1803 h 1312853"/>
                    <a:gd name="connsiteX1" fmla="*/ 648776 w 666025"/>
                    <a:gd name="connsiteY1" fmla="*/ 158461 h 1312853"/>
                    <a:gd name="connsiteX2" fmla="*/ 666025 w 666025"/>
                    <a:gd name="connsiteY2" fmla="*/ 1307251 h 1312853"/>
                    <a:gd name="connsiteX3" fmla="*/ 657567 w 666025"/>
                    <a:gd name="connsiteY3" fmla="*/ 1312853 h 1312853"/>
                    <a:gd name="connsiteX4" fmla="*/ 417713 w 666025"/>
                    <a:gd name="connsiteY4" fmla="*/ 1803 h 1312853"/>
                    <a:gd name="connsiteX0" fmla="*/ 417713 w 666361"/>
                    <a:gd name="connsiteY0" fmla="*/ 1803 h 1312853"/>
                    <a:gd name="connsiteX1" fmla="*/ 666361 w 666361"/>
                    <a:gd name="connsiteY1" fmla="*/ 167253 h 1312853"/>
                    <a:gd name="connsiteX2" fmla="*/ 666025 w 666361"/>
                    <a:gd name="connsiteY2" fmla="*/ 1307251 h 1312853"/>
                    <a:gd name="connsiteX3" fmla="*/ 657567 w 666361"/>
                    <a:gd name="connsiteY3" fmla="*/ 1312853 h 1312853"/>
                    <a:gd name="connsiteX4" fmla="*/ 417713 w 666361"/>
                    <a:gd name="connsiteY4" fmla="*/ 1803 h 131285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666361" h="1312853">
                      <a:moveTo>
                        <a:pt x="417713" y="1803"/>
                      </a:moveTo>
                      <a:cubicBezTo>
                        <a:pt x="504336" y="11478"/>
                        <a:pt x="605290" y="69294"/>
                        <a:pt x="666361" y="167253"/>
                      </a:cubicBezTo>
                      <a:lnTo>
                        <a:pt x="666025" y="1307251"/>
                      </a:lnTo>
                      <a:lnTo>
                        <a:pt x="657567" y="1312853"/>
                      </a:lnTo>
                      <a:cubicBezTo>
                        <a:pt x="-394158" y="656864"/>
                        <a:pt x="42344" y="-40119"/>
                        <a:pt x="417713" y="1803"/>
                      </a:cubicBezTo>
                      <a:close/>
                    </a:path>
                  </a:pathLst>
                </a:custGeom>
                <a:gradFill flip="none" rotWithShape="1">
                  <a:gsLst>
                    <a:gs pos="70000">
                      <a:schemeClr val="bg1">
                        <a:lumMod val="85000"/>
                      </a:schemeClr>
                    </a:gs>
                    <a:gs pos="0">
                      <a:schemeClr val="bg1">
                        <a:lumMod val="95000"/>
                      </a:schemeClr>
                    </a:gs>
                    <a:gs pos="100000">
                      <a:schemeClr val="bg1">
                        <a:lumMod val="85000"/>
                      </a:schemeClr>
                    </a:gs>
                  </a:gsLst>
                  <a:lin ang="0" scaled="1"/>
                  <a:tileRect/>
                </a:gradFill>
                <a:ln>
                  <a:noFill/>
                </a:ln>
                <a:effectLst>
                  <a:outerShdw blurRad="317500" dist="12700" dir="16200000" rotWithShape="0">
                    <a:prstClr val="black">
                      <a:alpha val="15000"/>
                    </a:prstClr>
                  </a:outerShdw>
                </a:effectLst>
              </p:spPr>
              <p:txBody>
      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endParaRPr lang="en-US" sz="2701"/>
                </a:p>
              </p:txBody>
            </p:sp>
            <p:sp>
              <p:nvSpPr>
                <p:cNvPr id="90" name="Freeform: Shape 89">
                  <a:extLst>
                    <a:ext uri="{FF2B5EF4-FFF2-40B4-BE49-F238E27FC236}">
                      <a16:creationId xmlns:a16="http://schemas.microsoft.com/office/drawing/2014/main" id="{0AF18DC6-16E1-4799-BB5C-0F3A0C7FA28B}"/>
                    </a:ext>
                  </a:extLst>
                </p:cNvPr>
                <p:cNvSpPr/>
                <p:nvPr/>
              </p:nvSpPr>
              <p:spPr>
                <a:xfrm>
                  <a:off x="12554276" y="2613898"/>
                  <a:ext cx="358368" cy="1180547"/>
                </a:xfrm>
                <a:custGeom>
                  <a:avLst/>
                  <a:gdLst>
                    <a:gd name="connsiteX0" fmla="*/ 417713 w 666025"/>
                    <a:gd name="connsiteY0" fmla="*/ 1803 h 1312853"/>
                    <a:gd name="connsiteX1" fmla="*/ 648776 w 666025"/>
                    <a:gd name="connsiteY1" fmla="*/ 158461 h 1312853"/>
                    <a:gd name="connsiteX2" fmla="*/ 666025 w 666025"/>
                    <a:gd name="connsiteY2" fmla="*/ 133883 h 1312853"/>
                    <a:gd name="connsiteX3" fmla="*/ 666025 w 666025"/>
                    <a:gd name="connsiteY3" fmla="*/ 1307251 h 1312853"/>
                    <a:gd name="connsiteX4" fmla="*/ 657567 w 666025"/>
                    <a:gd name="connsiteY4" fmla="*/ 1312853 h 1312853"/>
                    <a:gd name="connsiteX5" fmla="*/ 417713 w 666025"/>
                    <a:gd name="connsiteY5" fmla="*/ 1803 h 1312853"/>
                    <a:gd name="connsiteX0" fmla="*/ 417713 w 666025"/>
                    <a:gd name="connsiteY0" fmla="*/ 1803 h 1312853"/>
                    <a:gd name="connsiteX1" fmla="*/ 648776 w 666025"/>
                    <a:gd name="connsiteY1" fmla="*/ 158461 h 1312853"/>
                    <a:gd name="connsiteX2" fmla="*/ 666025 w 666025"/>
                    <a:gd name="connsiteY2" fmla="*/ 133883 h 1312853"/>
                    <a:gd name="connsiteX3" fmla="*/ 666025 w 666025"/>
                    <a:gd name="connsiteY3" fmla="*/ 1307251 h 1312853"/>
                    <a:gd name="connsiteX4" fmla="*/ 657567 w 666025"/>
                    <a:gd name="connsiteY4" fmla="*/ 1312853 h 1312853"/>
                    <a:gd name="connsiteX5" fmla="*/ 417713 w 666025"/>
                    <a:gd name="connsiteY5" fmla="*/ 1803 h 1312853"/>
                    <a:gd name="connsiteX0" fmla="*/ 417713 w 666025"/>
                    <a:gd name="connsiteY0" fmla="*/ 1803 h 1312853"/>
                    <a:gd name="connsiteX1" fmla="*/ 648776 w 666025"/>
                    <a:gd name="connsiteY1" fmla="*/ 158461 h 1312853"/>
                    <a:gd name="connsiteX2" fmla="*/ 666025 w 666025"/>
                    <a:gd name="connsiteY2" fmla="*/ 1307251 h 1312853"/>
                    <a:gd name="connsiteX3" fmla="*/ 657567 w 666025"/>
                    <a:gd name="connsiteY3" fmla="*/ 1312853 h 1312853"/>
                    <a:gd name="connsiteX4" fmla="*/ 417713 w 666025"/>
                    <a:gd name="connsiteY4" fmla="*/ 1803 h 1312853"/>
                    <a:gd name="connsiteX0" fmla="*/ 417713 w 666361"/>
                    <a:gd name="connsiteY0" fmla="*/ 1803 h 1312853"/>
                    <a:gd name="connsiteX1" fmla="*/ 666361 w 666361"/>
                    <a:gd name="connsiteY1" fmla="*/ 167253 h 1312853"/>
                    <a:gd name="connsiteX2" fmla="*/ 666025 w 666361"/>
                    <a:gd name="connsiteY2" fmla="*/ 1307251 h 1312853"/>
                    <a:gd name="connsiteX3" fmla="*/ 657567 w 666361"/>
                    <a:gd name="connsiteY3" fmla="*/ 1312853 h 1312853"/>
                    <a:gd name="connsiteX4" fmla="*/ 417713 w 666361"/>
                    <a:gd name="connsiteY4" fmla="*/ 1803 h 131285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666361" h="1312853">
                      <a:moveTo>
                        <a:pt x="417713" y="1803"/>
                      </a:moveTo>
                      <a:cubicBezTo>
                        <a:pt x="504336" y="11478"/>
                        <a:pt x="605290" y="69294"/>
                        <a:pt x="666361" y="167253"/>
                      </a:cubicBezTo>
                      <a:lnTo>
                        <a:pt x="666025" y="1307251"/>
                      </a:lnTo>
                      <a:lnTo>
                        <a:pt x="657567" y="1312853"/>
                      </a:lnTo>
                      <a:cubicBezTo>
                        <a:pt x="-394158" y="656864"/>
                        <a:pt x="42344" y="-40119"/>
                        <a:pt x="417713" y="1803"/>
                      </a:cubicBezTo>
                      <a:close/>
                    </a:path>
                  </a:pathLst>
                </a:custGeom>
                <a:gradFill flip="none" rotWithShape="1">
                  <a:gsLst>
                    <a:gs pos="30000">
                      <a:schemeClr val="bg1">
                        <a:lumMod val="85000"/>
                      </a:schemeClr>
                    </a:gs>
                    <a:gs pos="0">
                      <a:schemeClr val="bg1">
                        <a:lumMod val="85000"/>
                      </a:schemeClr>
                    </a:gs>
                    <a:gs pos="100000">
                      <a:schemeClr val="bg1">
                        <a:lumMod val="95000"/>
                      </a:schemeClr>
                    </a:gs>
                  </a:gsLst>
                  <a:lin ang="10800000" scaled="1"/>
                  <a:tileRect/>
                </a:gradFill>
                <a:ln>
                  <a:noFill/>
                </a:ln>
                <a:effectLst>
                  <a:outerShdw blurRad="317500" dist="12700" dir="16200000" rotWithShape="0">
                    <a:prstClr val="black">
                      <a:alpha val="15000"/>
                    </a:prstClr>
                  </a:outerShdw>
                </a:effectLst>
              </p:spPr>
              <p:txBody>
      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endParaRPr lang="en-US" sz="2701" dirty="0"/>
                </a:p>
              </p:txBody>
            </p:sp>
          </p:grpSp>
          <p:grpSp>
            <p:nvGrpSpPr>
              <p:cNvPr id="58" name="Group 57">
                <a:extLst>
                  <a:ext uri="{FF2B5EF4-FFF2-40B4-BE49-F238E27FC236}">
                    <a16:creationId xmlns:a16="http://schemas.microsoft.com/office/drawing/2014/main" id="{342C8FA0-A3B0-4165-BF81-245EB245A084}"/>
                  </a:ext>
                </a:extLst>
              </p:cNvPr>
              <p:cNvGrpSpPr/>
              <p:nvPr/>
            </p:nvGrpSpPr>
            <p:grpSpPr>
              <a:xfrm>
                <a:off x="12470968" y="4604322"/>
                <a:ext cx="839142" cy="1550531"/>
                <a:chOff x="12470968" y="4604322"/>
                <a:chExt cx="839142" cy="1550531"/>
              </a:xfrm>
            </p:grpSpPr>
            <p:grpSp>
              <p:nvGrpSpPr>
                <p:cNvPr id="59" name="Group 58">
                  <a:extLst>
                    <a:ext uri="{FF2B5EF4-FFF2-40B4-BE49-F238E27FC236}">
                      <a16:creationId xmlns:a16="http://schemas.microsoft.com/office/drawing/2014/main" id="{334060C5-27F3-4421-A304-B193F9BD3396}"/>
                    </a:ext>
                  </a:extLst>
                </p:cNvPr>
                <p:cNvGrpSpPr/>
                <p:nvPr/>
              </p:nvGrpSpPr>
              <p:grpSpPr>
                <a:xfrm>
                  <a:off x="12710801" y="4604322"/>
                  <a:ext cx="471270" cy="1549314"/>
                  <a:chOff x="2541356" y="1774680"/>
                  <a:chExt cx="1106202" cy="3636668"/>
                </a:xfrm>
                <a:solidFill>
                  <a:schemeClr val="bg1">
                    <a:lumMod val="75000"/>
                  </a:schemeClr>
                </a:solidFill>
              </p:grpSpPr>
              <p:sp>
                <p:nvSpPr>
                  <p:cNvPr id="66" name="Freeform: Shape 65">
                    <a:extLst>
                      <a:ext uri="{FF2B5EF4-FFF2-40B4-BE49-F238E27FC236}">
                        <a16:creationId xmlns:a16="http://schemas.microsoft.com/office/drawing/2014/main" id="{5E3F14CE-CF61-4B63-BE02-EF710F602842}"/>
                      </a:ext>
                    </a:extLst>
                  </p:cNvPr>
                  <p:cNvSpPr/>
                  <p:nvPr/>
                </p:nvSpPr>
                <p:spPr>
                  <a:xfrm>
                    <a:off x="2571096" y="4597937"/>
                    <a:ext cx="402336" cy="182880"/>
                  </a:xfrm>
                  <a:custGeom>
                    <a:avLst/>
                    <a:gdLst>
                      <a:gd name="connsiteX0" fmla="*/ 62916 w 3480752"/>
                      <a:gd name="connsiteY0" fmla="*/ 34213 h 1560620"/>
                      <a:gd name="connsiteX1" fmla="*/ 114391 w 3480752"/>
                      <a:gd name="connsiteY1" fmla="*/ 57191 h 1560620"/>
                      <a:gd name="connsiteX2" fmla="*/ 694512 w 3480752"/>
                      <a:gd name="connsiteY2" fmla="*/ 277806 h 1560620"/>
                      <a:gd name="connsiteX3" fmla="*/ 784810 w 3480752"/>
                      <a:gd name="connsiteY3" fmla="*/ 326909 h 1560620"/>
                      <a:gd name="connsiteX4" fmla="*/ 786764 w 3480752"/>
                      <a:gd name="connsiteY4" fmla="*/ 323526 h 1560620"/>
                      <a:gd name="connsiteX5" fmla="*/ 702687 w 3480752"/>
                      <a:gd name="connsiteY5" fmla="*/ 277806 h 1560620"/>
                      <a:gd name="connsiteX6" fmla="*/ 833420 w 3480752"/>
                      <a:gd name="connsiteY6" fmla="*/ 310489 h 1560620"/>
                      <a:gd name="connsiteX7" fmla="*/ 1241959 w 3480752"/>
                      <a:gd name="connsiteY7" fmla="*/ 343172 h 1560620"/>
                      <a:gd name="connsiteX8" fmla="*/ 3480752 w 3480752"/>
                      <a:gd name="connsiteY8" fmla="*/ 1560620 h 1560620"/>
                      <a:gd name="connsiteX9" fmla="*/ 3064038 w 3480752"/>
                      <a:gd name="connsiteY9" fmla="*/ 1527929 h 1560620"/>
                      <a:gd name="connsiteX10" fmla="*/ 3057133 w 3480752"/>
                      <a:gd name="connsiteY10" fmla="*/ 1524163 h 1560620"/>
                      <a:gd name="connsiteX11" fmla="*/ 2941481 w 3480752"/>
                      <a:gd name="connsiteY11" fmla="*/ 1495246 h 1560620"/>
                      <a:gd name="connsiteX12" fmla="*/ 2881754 w 3480752"/>
                      <a:gd name="connsiteY12" fmla="*/ 1462767 h 1560620"/>
                      <a:gd name="connsiteX13" fmla="*/ 2879802 w 3480752"/>
                      <a:gd name="connsiteY13" fmla="*/ 1466146 h 1560620"/>
                      <a:gd name="connsiteX14" fmla="*/ 2933314 w 3480752"/>
                      <a:gd name="connsiteY14" fmla="*/ 1495246 h 1560620"/>
                      <a:gd name="connsiteX15" fmla="*/ 2353185 w 3480752"/>
                      <a:gd name="connsiteY15" fmla="*/ 1274639 h 1560620"/>
                      <a:gd name="connsiteX16" fmla="*/ 2238794 w 3480752"/>
                      <a:gd name="connsiteY16" fmla="*/ 1217440 h 1560620"/>
                      <a:gd name="connsiteX17" fmla="*/ 0 w 3480752"/>
                      <a:gd name="connsiteY17" fmla="*/ 0 h 1560620"/>
                      <a:gd name="connsiteX18" fmla="*/ 62916 w 3480752"/>
                      <a:gd name="connsiteY18" fmla="*/ 34213 h 1560620"/>
                      <a:gd name="connsiteX19" fmla="*/ 57199 w 3480752"/>
                      <a:gd name="connsiteY19" fmla="*/ 31661 h 1560620"/>
                      <a:gd name="connsiteX20" fmla="*/ 0 w 3480752"/>
                      <a:gd name="connsiteY20" fmla="*/ 0 h 1560620"/>
                      <a:gd name="connsiteX0" fmla="*/ 62916 w 3480752"/>
                      <a:gd name="connsiteY0" fmla="*/ 34213 h 1560620"/>
                      <a:gd name="connsiteX1" fmla="*/ 114391 w 3480752"/>
                      <a:gd name="connsiteY1" fmla="*/ 57191 h 1560620"/>
                      <a:gd name="connsiteX2" fmla="*/ 694512 w 3480752"/>
                      <a:gd name="connsiteY2" fmla="*/ 277806 h 1560620"/>
                      <a:gd name="connsiteX3" fmla="*/ 784810 w 3480752"/>
                      <a:gd name="connsiteY3" fmla="*/ 326909 h 1560620"/>
                      <a:gd name="connsiteX4" fmla="*/ 702687 w 3480752"/>
                      <a:gd name="connsiteY4" fmla="*/ 277806 h 1560620"/>
                      <a:gd name="connsiteX5" fmla="*/ 833420 w 3480752"/>
                      <a:gd name="connsiteY5" fmla="*/ 310489 h 1560620"/>
                      <a:gd name="connsiteX6" fmla="*/ 1241959 w 3480752"/>
                      <a:gd name="connsiteY6" fmla="*/ 343172 h 1560620"/>
                      <a:gd name="connsiteX7" fmla="*/ 3480752 w 3480752"/>
                      <a:gd name="connsiteY7" fmla="*/ 1560620 h 1560620"/>
                      <a:gd name="connsiteX8" fmla="*/ 3064038 w 3480752"/>
                      <a:gd name="connsiteY8" fmla="*/ 1527929 h 1560620"/>
                      <a:gd name="connsiteX9" fmla="*/ 3057133 w 3480752"/>
                      <a:gd name="connsiteY9" fmla="*/ 1524163 h 1560620"/>
                      <a:gd name="connsiteX10" fmla="*/ 2941481 w 3480752"/>
                      <a:gd name="connsiteY10" fmla="*/ 1495246 h 1560620"/>
                      <a:gd name="connsiteX11" fmla="*/ 2881754 w 3480752"/>
                      <a:gd name="connsiteY11" fmla="*/ 1462767 h 1560620"/>
                      <a:gd name="connsiteX12" fmla="*/ 2879802 w 3480752"/>
                      <a:gd name="connsiteY12" fmla="*/ 1466146 h 1560620"/>
                      <a:gd name="connsiteX13" fmla="*/ 2933314 w 3480752"/>
                      <a:gd name="connsiteY13" fmla="*/ 1495246 h 1560620"/>
                      <a:gd name="connsiteX14" fmla="*/ 2353185 w 3480752"/>
                      <a:gd name="connsiteY14" fmla="*/ 1274639 h 1560620"/>
                      <a:gd name="connsiteX15" fmla="*/ 2238794 w 3480752"/>
                      <a:gd name="connsiteY15" fmla="*/ 1217440 h 1560620"/>
                      <a:gd name="connsiteX16" fmla="*/ 62916 w 3480752"/>
                      <a:gd name="connsiteY16" fmla="*/ 34213 h 1560620"/>
                      <a:gd name="connsiteX17" fmla="*/ 0 w 3480752"/>
                      <a:gd name="connsiteY17" fmla="*/ 0 h 1560620"/>
                      <a:gd name="connsiteX18" fmla="*/ 62916 w 3480752"/>
                      <a:gd name="connsiteY18" fmla="*/ 34213 h 1560620"/>
                      <a:gd name="connsiteX19" fmla="*/ 57199 w 3480752"/>
                      <a:gd name="connsiteY19" fmla="*/ 31661 h 1560620"/>
                      <a:gd name="connsiteX20" fmla="*/ 0 w 3480752"/>
                      <a:gd name="connsiteY20" fmla="*/ 0 h 1560620"/>
                      <a:gd name="connsiteX0" fmla="*/ 62916 w 3480752"/>
                      <a:gd name="connsiteY0" fmla="*/ 34213 h 1560620"/>
                      <a:gd name="connsiteX1" fmla="*/ 114391 w 3480752"/>
                      <a:gd name="connsiteY1" fmla="*/ 57191 h 1560620"/>
                      <a:gd name="connsiteX2" fmla="*/ 694512 w 3480752"/>
                      <a:gd name="connsiteY2" fmla="*/ 277806 h 1560620"/>
                      <a:gd name="connsiteX3" fmla="*/ 702687 w 3480752"/>
                      <a:gd name="connsiteY3" fmla="*/ 277806 h 1560620"/>
                      <a:gd name="connsiteX4" fmla="*/ 833420 w 3480752"/>
                      <a:gd name="connsiteY4" fmla="*/ 310489 h 1560620"/>
                      <a:gd name="connsiteX5" fmla="*/ 1241959 w 3480752"/>
                      <a:gd name="connsiteY5" fmla="*/ 343172 h 1560620"/>
                      <a:gd name="connsiteX6" fmla="*/ 3480752 w 3480752"/>
                      <a:gd name="connsiteY6" fmla="*/ 1560620 h 1560620"/>
                      <a:gd name="connsiteX7" fmla="*/ 3064038 w 3480752"/>
                      <a:gd name="connsiteY7" fmla="*/ 1527929 h 1560620"/>
                      <a:gd name="connsiteX8" fmla="*/ 3057133 w 3480752"/>
                      <a:gd name="connsiteY8" fmla="*/ 1524163 h 1560620"/>
                      <a:gd name="connsiteX9" fmla="*/ 2941481 w 3480752"/>
                      <a:gd name="connsiteY9" fmla="*/ 1495246 h 1560620"/>
                      <a:gd name="connsiteX10" fmla="*/ 2881754 w 3480752"/>
                      <a:gd name="connsiteY10" fmla="*/ 1462767 h 1560620"/>
                      <a:gd name="connsiteX11" fmla="*/ 2879802 w 3480752"/>
                      <a:gd name="connsiteY11" fmla="*/ 1466146 h 1560620"/>
                      <a:gd name="connsiteX12" fmla="*/ 2933314 w 3480752"/>
                      <a:gd name="connsiteY12" fmla="*/ 1495246 h 1560620"/>
                      <a:gd name="connsiteX13" fmla="*/ 2353185 w 3480752"/>
                      <a:gd name="connsiteY13" fmla="*/ 1274639 h 1560620"/>
                      <a:gd name="connsiteX14" fmla="*/ 2238794 w 3480752"/>
                      <a:gd name="connsiteY14" fmla="*/ 1217440 h 1560620"/>
                      <a:gd name="connsiteX15" fmla="*/ 62916 w 3480752"/>
                      <a:gd name="connsiteY15" fmla="*/ 34213 h 1560620"/>
                      <a:gd name="connsiteX16" fmla="*/ 0 w 3480752"/>
                      <a:gd name="connsiteY16" fmla="*/ 0 h 1560620"/>
                      <a:gd name="connsiteX17" fmla="*/ 62916 w 3480752"/>
                      <a:gd name="connsiteY17" fmla="*/ 34213 h 1560620"/>
                      <a:gd name="connsiteX18" fmla="*/ 57199 w 3480752"/>
                      <a:gd name="connsiteY18" fmla="*/ 31661 h 1560620"/>
                      <a:gd name="connsiteX19" fmla="*/ 0 w 3480752"/>
                      <a:gd name="connsiteY19" fmla="*/ 0 h 1560620"/>
                      <a:gd name="connsiteX0" fmla="*/ 62916 w 3480752"/>
                      <a:gd name="connsiteY0" fmla="*/ 34213 h 1560620"/>
                      <a:gd name="connsiteX1" fmla="*/ 114391 w 3480752"/>
                      <a:gd name="connsiteY1" fmla="*/ 57191 h 1560620"/>
                      <a:gd name="connsiteX2" fmla="*/ 694512 w 3480752"/>
                      <a:gd name="connsiteY2" fmla="*/ 277806 h 1560620"/>
                      <a:gd name="connsiteX3" fmla="*/ 702687 w 3480752"/>
                      <a:gd name="connsiteY3" fmla="*/ 277806 h 1560620"/>
                      <a:gd name="connsiteX4" fmla="*/ 833420 w 3480752"/>
                      <a:gd name="connsiteY4" fmla="*/ 310489 h 1560620"/>
                      <a:gd name="connsiteX5" fmla="*/ 1241959 w 3480752"/>
                      <a:gd name="connsiteY5" fmla="*/ 343172 h 1560620"/>
                      <a:gd name="connsiteX6" fmla="*/ 3480752 w 3480752"/>
                      <a:gd name="connsiteY6" fmla="*/ 1560620 h 1560620"/>
                      <a:gd name="connsiteX7" fmla="*/ 3064038 w 3480752"/>
                      <a:gd name="connsiteY7" fmla="*/ 1527929 h 1560620"/>
                      <a:gd name="connsiteX8" fmla="*/ 3057133 w 3480752"/>
                      <a:gd name="connsiteY8" fmla="*/ 1524163 h 1560620"/>
                      <a:gd name="connsiteX9" fmla="*/ 2941481 w 3480752"/>
                      <a:gd name="connsiteY9" fmla="*/ 1495246 h 1560620"/>
                      <a:gd name="connsiteX10" fmla="*/ 2881754 w 3480752"/>
                      <a:gd name="connsiteY10" fmla="*/ 1462767 h 1560620"/>
                      <a:gd name="connsiteX11" fmla="*/ 2933314 w 3480752"/>
                      <a:gd name="connsiteY11" fmla="*/ 1495246 h 1560620"/>
                      <a:gd name="connsiteX12" fmla="*/ 2353185 w 3480752"/>
                      <a:gd name="connsiteY12" fmla="*/ 1274639 h 1560620"/>
                      <a:gd name="connsiteX13" fmla="*/ 2238794 w 3480752"/>
                      <a:gd name="connsiteY13" fmla="*/ 1217440 h 1560620"/>
                      <a:gd name="connsiteX14" fmla="*/ 62916 w 3480752"/>
                      <a:gd name="connsiteY14" fmla="*/ 34213 h 1560620"/>
                      <a:gd name="connsiteX15" fmla="*/ 0 w 3480752"/>
                      <a:gd name="connsiteY15" fmla="*/ 0 h 1560620"/>
                      <a:gd name="connsiteX16" fmla="*/ 62916 w 3480752"/>
                      <a:gd name="connsiteY16" fmla="*/ 34213 h 1560620"/>
                      <a:gd name="connsiteX17" fmla="*/ 57199 w 3480752"/>
                      <a:gd name="connsiteY17" fmla="*/ 31661 h 1560620"/>
                      <a:gd name="connsiteX18" fmla="*/ 0 w 3480752"/>
                      <a:gd name="connsiteY18" fmla="*/ 0 h 1560620"/>
                      <a:gd name="connsiteX0" fmla="*/ 62916 w 3480752"/>
                      <a:gd name="connsiteY0" fmla="*/ 34213 h 1560620"/>
                      <a:gd name="connsiteX1" fmla="*/ 114391 w 3480752"/>
                      <a:gd name="connsiteY1" fmla="*/ 57191 h 1560620"/>
                      <a:gd name="connsiteX2" fmla="*/ 694512 w 3480752"/>
                      <a:gd name="connsiteY2" fmla="*/ 277806 h 1560620"/>
                      <a:gd name="connsiteX3" fmla="*/ 702687 w 3480752"/>
                      <a:gd name="connsiteY3" fmla="*/ 277806 h 1560620"/>
                      <a:gd name="connsiteX4" fmla="*/ 833420 w 3480752"/>
                      <a:gd name="connsiteY4" fmla="*/ 310489 h 1560620"/>
                      <a:gd name="connsiteX5" fmla="*/ 1241959 w 3480752"/>
                      <a:gd name="connsiteY5" fmla="*/ 343172 h 1560620"/>
                      <a:gd name="connsiteX6" fmla="*/ 3480752 w 3480752"/>
                      <a:gd name="connsiteY6" fmla="*/ 1560620 h 1560620"/>
                      <a:gd name="connsiteX7" fmla="*/ 3064038 w 3480752"/>
                      <a:gd name="connsiteY7" fmla="*/ 1527929 h 1560620"/>
                      <a:gd name="connsiteX8" fmla="*/ 3057133 w 3480752"/>
                      <a:gd name="connsiteY8" fmla="*/ 1524163 h 1560620"/>
                      <a:gd name="connsiteX9" fmla="*/ 2941481 w 3480752"/>
                      <a:gd name="connsiteY9" fmla="*/ 1495246 h 1560620"/>
                      <a:gd name="connsiteX10" fmla="*/ 2933314 w 3480752"/>
                      <a:gd name="connsiteY10" fmla="*/ 1495246 h 1560620"/>
                      <a:gd name="connsiteX11" fmla="*/ 2353185 w 3480752"/>
                      <a:gd name="connsiteY11" fmla="*/ 1274639 h 1560620"/>
                      <a:gd name="connsiteX12" fmla="*/ 2238794 w 3480752"/>
                      <a:gd name="connsiteY12" fmla="*/ 1217440 h 1560620"/>
                      <a:gd name="connsiteX13" fmla="*/ 62916 w 3480752"/>
                      <a:gd name="connsiteY13" fmla="*/ 34213 h 1560620"/>
                      <a:gd name="connsiteX14" fmla="*/ 0 w 3480752"/>
                      <a:gd name="connsiteY14" fmla="*/ 0 h 1560620"/>
                      <a:gd name="connsiteX15" fmla="*/ 62916 w 3480752"/>
                      <a:gd name="connsiteY15" fmla="*/ 34213 h 1560620"/>
                      <a:gd name="connsiteX16" fmla="*/ 57199 w 3480752"/>
                      <a:gd name="connsiteY16" fmla="*/ 31661 h 1560620"/>
                      <a:gd name="connsiteX17" fmla="*/ 0 w 3480752"/>
                      <a:gd name="connsiteY17" fmla="*/ 0 h 156062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</a:cxnLst>
                    <a:rect l="l" t="t" r="r" b="b"/>
                    <a:pathLst>
                      <a:path w="3480752" h="1560620">
                        <a:moveTo>
                          <a:pt x="62916" y="34213"/>
                        </a:moveTo>
                        <a:lnTo>
                          <a:pt x="114391" y="57191"/>
                        </a:lnTo>
                        <a:cubicBezTo>
                          <a:pt x="302323" y="147074"/>
                          <a:pt x="498413" y="220606"/>
                          <a:pt x="694512" y="277806"/>
                        </a:cubicBezTo>
                        <a:lnTo>
                          <a:pt x="702687" y="277806"/>
                        </a:lnTo>
                        <a:cubicBezTo>
                          <a:pt x="743545" y="285981"/>
                          <a:pt x="784395" y="302314"/>
                          <a:pt x="833420" y="310489"/>
                        </a:cubicBezTo>
                        <a:lnTo>
                          <a:pt x="1241959" y="343172"/>
                        </a:lnTo>
                        <a:lnTo>
                          <a:pt x="3480752" y="1560620"/>
                        </a:lnTo>
                        <a:lnTo>
                          <a:pt x="3064038" y="1527929"/>
                        </a:lnTo>
                        <a:lnTo>
                          <a:pt x="3057133" y="1524163"/>
                        </a:lnTo>
                        <a:lnTo>
                          <a:pt x="2941481" y="1495246"/>
                        </a:lnTo>
                        <a:lnTo>
                          <a:pt x="2933314" y="1495246"/>
                        </a:lnTo>
                        <a:cubicBezTo>
                          <a:pt x="2737215" y="1446221"/>
                          <a:pt x="2541108" y="1372688"/>
                          <a:pt x="2353185" y="1274639"/>
                        </a:cubicBezTo>
                        <a:cubicBezTo>
                          <a:pt x="2312335" y="1258298"/>
                          <a:pt x="2279652" y="1241956"/>
                          <a:pt x="2238794" y="1217440"/>
                        </a:cubicBezTo>
                        <a:lnTo>
                          <a:pt x="62916" y="34213"/>
                        </a:lnTo>
                        <a:close/>
                        <a:moveTo>
                          <a:pt x="0" y="0"/>
                        </a:moveTo>
                        <a:lnTo>
                          <a:pt x="62916" y="34213"/>
                        </a:lnTo>
                        <a:lnTo>
                          <a:pt x="57199" y="31661"/>
                        </a:lnTo>
                        <a:cubicBezTo>
                          <a:pt x="38815" y="22469"/>
                          <a:pt x="20429" y="12254"/>
                          <a:pt x="0" y="0"/>
                        </a:cubicBezTo>
                        <a:close/>
                      </a:path>
                    </a:pathLst>
                  </a:custGeom>
                  <a:grpFill/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US"/>
                  </a:p>
                </p:txBody>
              </p:sp>
              <p:sp>
                <p:nvSpPr>
                  <p:cNvPr id="67" name="Freeform: Shape 66">
                    <a:extLst>
                      <a:ext uri="{FF2B5EF4-FFF2-40B4-BE49-F238E27FC236}">
                        <a16:creationId xmlns:a16="http://schemas.microsoft.com/office/drawing/2014/main" id="{C7850172-E89B-4A0E-B003-8BAE9D3F7D76}"/>
                      </a:ext>
                    </a:extLst>
                  </p:cNvPr>
                  <p:cNvSpPr/>
                  <p:nvPr/>
                </p:nvSpPr>
                <p:spPr>
                  <a:xfrm>
                    <a:off x="3023223" y="4576005"/>
                    <a:ext cx="257175" cy="133350"/>
                  </a:xfrm>
                  <a:custGeom>
                    <a:avLst/>
                    <a:gdLst>
                      <a:gd name="connsiteX0" fmla="*/ 260032 w 257175"/>
                      <a:gd name="connsiteY0" fmla="*/ 141922 h 133350"/>
                      <a:gd name="connsiteX1" fmla="*/ 0 w 257175"/>
                      <a:gd name="connsiteY1" fmla="*/ 0 h 133350"/>
                      <a:gd name="connsiteX2" fmla="*/ 952 w 257175"/>
                      <a:gd name="connsiteY2" fmla="*/ 0 h 133350"/>
                      <a:gd name="connsiteX3" fmla="*/ 260032 w 257175"/>
                      <a:gd name="connsiteY3" fmla="*/ 141922 h 133350"/>
                      <a:gd name="connsiteX4" fmla="*/ 260032 w 257175"/>
                      <a:gd name="connsiteY4" fmla="*/ 141922 h 13335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57175" h="133350">
                        <a:moveTo>
                          <a:pt x="260032" y="141922"/>
                        </a:moveTo>
                        <a:lnTo>
                          <a:pt x="0" y="0"/>
                        </a:lnTo>
                        <a:cubicBezTo>
                          <a:pt x="0" y="0"/>
                          <a:pt x="952" y="0"/>
                          <a:pt x="952" y="0"/>
                        </a:cubicBezTo>
                        <a:lnTo>
                          <a:pt x="260032" y="141922"/>
                        </a:lnTo>
                        <a:cubicBezTo>
                          <a:pt x="260985" y="141922"/>
                          <a:pt x="260985" y="141922"/>
                          <a:pt x="260032" y="141922"/>
                        </a:cubicBezTo>
                      </a:path>
                    </a:pathLst>
                  </a:custGeom>
                  <a:grpFill/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US"/>
                  </a:p>
                </p:txBody>
              </p:sp>
              <p:sp>
                <p:nvSpPr>
                  <p:cNvPr id="68" name="Freeform: Shape 67">
                    <a:extLst>
                      <a:ext uri="{FF2B5EF4-FFF2-40B4-BE49-F238E27FC236}">
                        <a16:creationId xmlns:a16="http://schemas.microsoft.com/office/drawing/2014/main" id="{A6584978-73D4-47EC-9C82-C6A2A24E2F98}"/>
                      </a:ext>
                    </a:extLst>
                  </p:cNvPr>
                  <p:cNvSpPr/>
                  <p:nvPr/>
                </p:nvSpPr>
                <p:spPr>
                  <a:xfrm>
                    <a:off x="2706138" y="4925573"/>
                    <a:ext cx="257175" cy="485775"/>
                  </a:xfrm>
                  <a:custGeom>
                    <a:avLst/>
                    <a:gdLst>
                      <a:gd name="connsiteX0" fmla="*/ 260033 w 257175"/>
                      <a:gd name="connsiteY0" fmla="*/ 486727 h 485775"/>
                      <a:gd name="connsiteX1" fmla="*/ 0 w 257175"/>
                      <a:gd name="connsiteY1" fmla="*/ 344805 h 485775"/>
                      <a:gd name="connsiteX2" fmla="*/ 953 w 257175"/>
                      <a:gd name="connsiteY2" fmla="*/ 0 h 485775"/>
                      <a:gd name="connsiteX3" fmla="*/ 260985 w 257175"/>
                      <a:gd name="connsiteY3" fmla="*/ 141922 h 48577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257175" h="485775">
                        <a:moveTo>
                          <a:pt x="260033" y="486727"/>
                        </a:moveTo>
                        <a:lnTo>
                          <a:pt x="0" y="344805"/>
                        </a:lnTo>
                        <a:lnTo>
                          <a:pt x="953" y="0"/>
                        </a:lnTo>
                        <a:lnTo>
                          <a:pt x="260985" y="141922"/>
                        </a:lnTo>
                        <a:close/>
                      </a:path>
                    </a:pathLst>
                  </a:custGeom>
                  <a:grpFill/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US"/>
                  </a:p>
                </p:txBody>
              </p:sp>
              <p:sp>
                <p:nvSpPr>
                  <p:cNvPr id="69" name="Freeform: Shape 68">
                    <a:extLst>
                      <a:ext uri="{FF2B5EF4-FFF2-40B4-BE49-F238E27FC236}">
                        <a16:creationId xmlns:a16="http://schemas.microsoft.com/office/drawing/2014/main" id="{77846F57-FC7C-4A6D-A2AD-E0934F6F23DA}"/>
                      </a:ext>
                    </a:extLst>
                  </p:cNvPr>
                  <p:cNvSpPr/>
                  <p:nvPr/>
                </p:nvSpPr>
                <p:spPr>
                  <a:xfrm>
                    <a:off x="2987522" y="3640652"/>
                    <a:ext cx="660036" cy="1102854"/>
                  </a:xfrm>
                  <a:custGeom>
                    <a:avLst/>
                    <a:gdLst>
                      <a:gd name="connsiteX0" fmla="*/ 359092 w 661035"/>
                      <a:gd name="connsiteY0" fmla="*/ 597218 h 1099185"/>
                      <a:gd name="connsiteX1" fmla="*/ 620078 w 661035"/>
                      <a:gd name="connsiteY1" fmla="*/ 739140 h 1099185"/>
                      <a:gd name="connsiteX2" fmla="*/ 584835 w 661035"/>
                      <a:gd name="connsiteY2" fmla="*/ 818198 h 1099185"/>
                      <a:gd name="connsiteX3" fmla="*/ 584836 w 661035"/>
                      <a:gd name="connsiteY3" fmla="*/ 818198 h 1099185"/>
                      <a:gd name="connsiteX4" fmla="*/ 545783 w 661035"/>
                      <a:gd name="connsiteY4" fmla="*/ 882015 h 1099185"/>
                      <a:gd name="connsiteX5" fmla="*/ 538930 w 661035"/>
                      <a:gd name="connsiteY5" fmla="*/ 891439 h 1099185"/>
                      <a:gd name="connsiteX6" fmla="*/ 539116 w 661035"/>
                      <a:gd name="connsiteY6" fmla="*/ 891540 h 1099185"/>
                      <a:gd name="connsiteX7" fmla="*/ 500063 w 661035"/>
                      <a:gd name="connsiteY7" fmla="*/ 940118 h 1099185"/>
                      <a:gd name="connsiteX8" fmla="*/ 452605 w 661035"/>
                      <a:gd name="connsiteY8" fmla="*/ 914311 h 1099185"/>
                      <a:gd name="connsiteX9" fmla="*/ 451949 w 661035"/>
                      <a:gd name="connsiteY9" fmla="*/ 914906 h 1099185"/>
                      <a:gd name="connsiteX10" fmla="*/ 500063 w 661035"/>
                      <a:gd name="connsiteY10" fmla="*/ 941070 h 1099185"/>
                      <a:gd name="connsiteX11" fmla="*/ 451485 w 661035"/>
                      <a:gd name="connsiteY11" fmla="*/ 989648 h 1099185"/>
                      <a:gd name="connsiteX12" fmla="*/ 396629 w 661035"/>
                      <a:gd name="connsiteY12" fmla="*/ 1033155 h 1099185"/>
                      <a:gd name="connsiteX13" fmla="*/ 397193 w 661035"/>
                      <a:gd name="connsiteY13" fmla="*/ 1033462 h 1099185"/>
                      <a:gd name="connsiteX14" fmla="*/ 320041 w 661035"/>
                      <a:gd name="connsiteY14" fmla="*/ 1076325 h 1099185"/>
                      <a:gd name="connsiteX15" fmla="*/ 291343 w 661035"/>
                      <a:gd name="connsiteY15" fmla="*/ 1060767 h 1099185"/>
                      <a:gd name="connsiteX16" fmla="*/ 290403 w 661035"/>
                      <a:gd name="connsiteY16" fmla="*/ 1061621 h 1099185"/>
                      <a:gd name="connsiteX17" fmla="*/ 319088 w 661035"/>
                      <a:gd name="connsiteY17" fmla="*/ 1077277 h 1099185"/>
                      <a:gd name="connsiteX18" fmla="*/ 260985 w 661035"/>
                      <a:gd name="connsiteY18" fmla="*/ 1099185 h 1099185"/>
                      <a:gd name="connsiteX19" fmla="*/ 0 w 661035"/>
                      <a:gd name="connsiteY19" fmla="*/ 957262 h 1099185"/>
                      <a:gd name="connsiteX20" fmla="*/ 59055 w 661035"/>
                      <a:gd name="connsiteY20" fmla="*/ 935355 h 1099185"/>
                      <a:gd name="connsiteX21" fmla="*/ 284314 w 661035"/>
                      <a:gd name="connsiteY21" fmla="*/ 1058298 h 1099185"/>
                      <a:gd name="connsiteX22" fmla="*/ 284516 w 661035"/>
                      <a:gd name="connsiteY22" fmla="*/ 1057066 h 1099185"/>
                      <a:gd name="connsiteX23" fmla="*/ 60008 w 661035"/>
                      <a:gd name="connsiteY23" fmla="*/ 935355 h 1099185"/>
                      <a:gd name="connsiteX24" fmla="*/ 135745 w 661035"/>
                      <a:gd name="connsiteY24" fmla="*/ 891807 h 1099185"/>
                      <a:gd name="connsiteX25" fmla="*/ 135255 w 661035"/>
                      <a:gd name="connsiteY25" fmla="*/ 891540 h 1099185"/>
                      <a:gd name="connsiteX26" fmla="*/ 190500 w 661035"/>
                      <a:gd name="connsiteY26" fmla="*/ 847725 h 1099185"/>
                      <a:gd name="connsiteX27" fmla="*/ 239078 w 661035"/>
                      <a:gd name="connsiteY27" fmla="*/ 799148 h 1099185"/>
                      <a:gd name="connsiteX28" fmla="*/ 319738 w 661035"/>
                      <a:gd name="connsiteY28" fmla="*/ 843010 h 1099185"/>
                      <a:gd name="connsiteX29" fmla="*/ 319882 w 661035"/>
                      <a:gd name="connsiteY29" fmla="*/ 842137 h 1099185"/>
                      <a:gd name="connsiteX30" fmla="*/ 239078 w 661035"/>
                      <a:gd name="connsiteY30" fmla="*/ 798196 h 1099185"/>
                      <a:gd name="connsiteX31" fmla="*/ 277307 w 661035"/>
                      <a:gd name="connsiteY31" fmla="*/ 750642 h 1099185"/>
                      <a:gd name="connsiteX32" fmla="*/ 277178 w 661035"/>
                      <a:gd name="connsiteY32" fmla="*/ 750571 h 1099185"/>
                      <a:gd name="connsiteX33" fmla="*/ 284798 w 661035"/>
                      <a:gd name="connsiteY33" fmla="*/ 740093 h 1099185"/>
                      <a:gd name="connsiteX34" fmla="*/ 323850 w 661035"/>
                      <a:gd name="connsiteY34" fmla="*/ 676275 h 1099185"/>
                      <a:gd name="connsiteX35" fmla="*/ 359092 w 661035"/>
                      <a:gd name="connsiteY35" fmla="*/ 597218 h 1099185"/>
                      <a:gd name="connsiteX36" fmla="*/ 220980 w 661035"/>
                      <a:gd name="connsiteY36" fmla="*/ 0 h 1099185"/>
                      <a:gd name="connsiteX37" fmla="*/ 481965 w 661035"/>
                      <a:gd name="connsiteY37" fmla="*/ 141922 h 1099185"/>
                      <a:gd name="connsiteX38" fmla="*/ 575310 w 661035"/>
                      <a:gd name="connsiteY38" fmla="*/ 214313 h 1099185"/>
                      <a:gd name="connsiteX39" fmla="*/ 661035 w 661035"/>
                      <a:gd name="connsiteY39" fmla="*/ 504825 h 1099185"/>
                      <a:gd name="connsiteX40" fmla="*/ 621030 w 661035"/>
                      <a:gd name="connsiteY40" fmla="*/ 739140 h 1099185"/>
                      <a:gd name="connsiteX41" fmla="*/ 360045 w 661035"/>
                      <a:gd name="connsiteY41" fmla="*/ 597218 h 1099185"/>
                      <a:gd name="connsiteX42" fmla="*/ 400050 w 661035"/>
                      <a:gd name="connsiteY42" fmla="*/ 362902 h 1099185"/>
                      <a:gd name="connsiteX43" fmla="*/ 314325 w 661035"/>
                      <a:gd name="connsiteY43" fmla="*/ 72390 h 1099185"/>
                      <a:gd name="connsiteX44" fmla="*/ 220980 w 661035"/>
                      <a:gd name="connsiteY44" fmla="*/ 0 h 1099185"/>
                      <a:gd name="connsiteX0" fmla="*/ 359092 w 661035"/>
                      <a:gd name="connsiteY0" fmla="*/ 597218 h 1099185"/>
                      <a:gd name="connsiteX1" fmla="*/ 620078 w 661035"/>
                      <a:gd name="connsiteY1" fmla="*/ 739140 h 1099185"/>
                      <a:gd name="connsiteX2" fmla="*/ 584835 w 661035"/>
                      <a:gd name="connsiteY2" fmla="*/ 818198 h 1099185"/>
                      <a:gd name="connsiteX3" fmla="*/ 584836 w 661035"/>
                      <a:gd name="connsiteY3" fmla="*/ 818198 h 1099185"/>
                      <a:gd name="connsiteX4" fmla="*/ 545783 w 661035"/>
                      <a:gd name="connsiteY4" fmla="*/ 882015 h 1099185"/>
                      <a:gd name="connsiteX5" fmla="*/ 538930 w 661035"/>
                      <a:gd name="connsiteY5" fmla="*/ 891439 h 1099185"/>
                      <a:gd name="connsiteX6" fmla="*/ 539116 w 661035"/>
                      <a:gd name="connsiteY6" fmla="*/ 891540 h 1099185"/>
                      <a:gd name="connsiteX7" fmla="*/ 500063 w 661035"/>
                      <a:gd name="connsiteY7" fmla="*/ 940118 h 1099185"/>
                      <a:gd name="connsiteX8" fmla="*/ 452605 w 661035"/>
                      <a:gd name="connsiteY8" fmla="*/ 914311 h 1099185"/>
                      <a:gd name="connsiteX9" fmla="*/ 451949 w 661035"/>
                      <a:gd name="connsiteY9" fmla="*/ 914906 h 1099185"/>
                      <a:gd name="connsiteX10" fmla="*/ 500063 w 661035"/>
                      <a:gd name="connsiteY10" fmla="*/ 941070 h 1099185"/>
                      <a:gd name="connsiteX11" fmla="*/ 451485 w 661035"/>
                      <a:gd name="connsiteY11" fmla="*/ 989648 h 1099185"/>
                      <a:gd name="connsiteX12" fmla="*/ 396629 w 661035"/>
                      <a:gd name="connsiteY12" fmla="*/ 1033155 h 1099185"/>
                      <a:gd name="connsiteX13" fmla="*/ 397193 w 661035"/>
                      <a:gd name="connsiteY13" fmla="*/ 1033462 h 1099185"/>
                      <a:gd name="connsiteX14" fmla="*/ 320041 w 661035"/>
                      <a:gd name="connsiteY14" fmla="*/ 1076325 h 1099185"/>
                      <a:gd name="connsiteX15" fmla="*/ 291343 w 661035"/>
                      <a:gd name="connsiteY15" fmla="*/ 1060767 h 1099185"/>
                      <a:gd name="connsiteX16" fmla="*/ 290403 w 661035"/>
                      <a:gd name="connsiteY16" fmla="*/ 1061621 h 1099185"/>
                      <a:gd name="connsiteX17" fmla="*/ 319088 w 661035"/>
                      <a:gd name="connsiteY17" fmla="*/ 1077277 h 1099185"/>
                      <a:gd name="connsiteX18" fmla="*/ 260985 w 661035"/>
                      <a:gd name="connsiteY18" fmla="*/ 1099185 h 1099185"/>
                      <a:gd name="connsiteX19" fmla="*/ 0 w 661035"/>
                      <a:gd name="connsiteY19" fmla="*/ 957262 h 1099185"/>
                      <a:gd name="connsiteX20" fmla="*/ 59055 w 661035"/>
                      <a:gd name="connsiteY20" fmla="*/ 935355 h 1099185"/>
                      <a:gd name="connsiteX21" fmla="*/ 284314 w 661035"/>
                      <a:gd name="connsiteY21" fmla="*/ 1058298 h 1099185"/>
                      <a:gd name="connsiteX22" fmla="*/ 284516 w 661035"/>
                      <a:gd name="connsiteY22" fmla="*/ 1057066 h 1099185"/>
                      <a:gd name="connsiteX23" fmla="*/ 60008 w 661035"/>
                      <a:gd name="connsiteY23" fmla="*/ 935355 h 1099185"/>
                      <a:gd name="connsiteX24" fmla="*/ 135745 w 661035"/>
                      <a:gd name="connsiteY24" fmla="*/ 891807 h 1099185"/>
                      <a:gd name="connsiteX25" fmla="*/ 135255 w 661035"/>
                      <a:gd name="connsiteY25" fmla="*/ 891540 h 1099185"/>
                      <a:gd name="connsiteX26" fmla="*/ 190500 w 661035"/>
                      <a:gd name="connsiteY26" fmla="*/ 847725 h 1099185"/>
                      <a:gd name="connsiteX27" fmla="*/ 239078 w 661035"/>
                      <a:gd name="connsiteY27" fmla="*/ 799148 h 1099185"/>
                      <a:gd name="connsiteX28" fmla="*/ 319738 w 661035"/>
                      <a:gd name="connsiteY28" fmla="*/ 843010 h 1099185"/>
                      <a:gd name="connsiteX29" fmla="*/ 239078 w 661035"/>
                      <a:gd name="connsiteY29" fmla="*/ 798196 h 1099185"/>
                      <a:gd name="connsiteX30" fmla="*/ 277307 w 661035"/>
                      <a:gd name="connsiteY30" fmla="*/ 750642 h 1099185"/>
                      <a:gd name="connsiteX31" fmla="*/ 277178 w 661035"/>
                      <a:gd name="connsiteY31" fmla="*/ 750571 h 1099185"/>
                      <a:gd name="connsiteX32" fmla="*/ 284798 w 661035"/>
                      <a:gd name="connsiteY32" fmla="*/ 740093 h 1099185"/>
                      <a:gd name="connsiteX33" fmla="*/ 323850 w 661035"/>
                      <a:gd name="connsiteY33" fmla="*/ 676275 h 1099185"/>
                      <a:gd name="connsiteX34" fmla="*/ 359092 w 661035"/>
                      <a:gd name="connsiteY34" fmla="*/ 597218 h 1099185"/>
                      <a:gd name="connsiteX35" fmla="*/ 220980 w 661035"/>
                      <a:gd name="connsiteY35" fmla="*/ 0 h 1099185"/>
                      <a:gd name="connsiteX36" fmla="*/ 481965 w 661035"/>
                      <a:gd name="connsiteY36" fmla="*/ 141922 h 1099185"/>
                      <a:gd name="connsiteX37" fmla="*/ 575310 w 661035"/>
                      <a:gd name="connsiteY37" fmla="*/ 214313 h 1099185"/>
                      <a:gd name="connsiteX38" fmla="*/ 661035 w 661035"/>
                      <a:gd name="connsiteY38" fmla="*/ 504825 h 1099185"/>
                      <a:gd name="connsiteX39" fmla="*/ 621030 w 661035"/>
                      <a:gd name="connsiteY39" fmla="*/ 739140 h 1099185"/>
                      <a:gd name="connsiteX40" fmla="*/ 360045 w 661035"/>
                      <a:gd name="connsiteY40" fmla="*/ 597218 h 1099185"/>
                      <a:gd name="connsiteX41" fmla="*/ 400050 w 661035"/>
                      <a:gd name="connsiteY41" fmla="*/ 362902 h 1099185"/>
                      <a:gd name="connsiteX42" fmla="*/ 314325 w 661035"/>
                      <a:gd name="connsiteY42" fmla="*/ 72390 h 1099185"/>
                      <a:gd name="connsiteX43" fmla="*/ 220980 w 661035"/>
                      <a:gd name="connsiteY43" fmla="*/ 0 h 1099185"/>
                      <a:gd name="connsiteX0" fmla="*/ 359092 w 661035"/>
                      <a:gd name="connsiteY0" fmla="*/ 597218 h 1099185"/>
                      <a:gd name="connsiteX1" fmla="*/ 620078 w 661035"/>
                      <a:gd name="connsiteY1" fmla="*/ 739140 h 1099185"/>
                      <a:gd name="connsiteX2" fmla="*/ 584835 w 661035"/>
                      <a:gd name="connsiteY2" fmla="*/ 818198 h 1099185"/>
                      <a:gd name="connsiteX3" fmla="*/ 584836 w 661035"/>
                      <a:gd name="connsiteY3" fmla="*/ 818198 h 1099185"/>
                      <a:gd name="connsiteX4" fmla="*/ 545783 w 661035"/>
                      <a:gd name="connsiteY4" fmla="*/ 882015 h 1099185"/>
                      <a:gd name="connsiteX5" fmla="*/ 538930 w 661035"/>
                      <a:gd name="connsiteY5" fmla="*/ 891439 h 1099185"/>
                      <a:gd name="connsiteX6" fmla="*/ 539116 w 661035"/>
                      <a:gd name="connsiteY6" fmla="*/ 891540 h 1099185"/>
                      <a:gd name="connsiteX7" fmla="*/ 500063 w 661035"/>
                      <a:gd name="connsiteY7" fmla="*/ 940118 h 1099185"/>
                      <a:gd name="connsiteX8" fmla="*/ 452605 w 661035"/>
                      <a:gd name="connsiteY8" fmla="*/ 914311 h 1099185"/>
                      <a:gd name="connsiteX9" fmla="*/ 500063 w 661035"/>
                      <a:gd name="connsiteY9" fmla="*/ 941070 h 1099185"/>
                      <a:gd name="connsiteX10" fmla="*/ 451485 w 661035"/>
                      <a:gd name="connsiteY10" fmla="*/ 989648 h 1099185"/>
                      <a:gd name="connsiteX11" fmla="*/ 396629 w 661035"/>
                      <a:gd name="connsiteY11" fmla="*/ 1033155 h 1099185"/>
                      <a:gd name="connsiteX12" fmla="*/ 397193 w 661035"/>
                      <a:gd name="connsiteY12" fmla="*/ 1033462 h 1099185"/>
                      <a:gd name="connsiteX13" fmla="*/ 320041 w 661035"/>
                      <a:gd name="connsiteY13" fmla="*/ 1076325 h 1099185"/>
                      <a:gd name="connsiteX14" fmla="*/ 291343 w 661035"/>
                      <a:gd name="connsiteY14" fmla="*/ 1060767 h 1099185"/>
                      <a:gd name="connsiteX15" fmla="*/ 290403 w 661035"/>
                      <a:gd name="connsiteY15" fmla="*/ 1061621 h 1099185"/>
                      <a:gd name="connsiteX16" fmla="*/ 319088 w 661035"/>
                      <a:gd name="connsiteY16" fmla="*/ 1077277 h 1099185"/>
                      <a:gd name="connsiteX17" fmla="*/ 260985 w 661035"/>
                      <a:gd name="connsiteY17" fmla="*/ 1099185 h 1099185"/>
                      <a:gd name="connsiteX18" fmla="*/ 0 w 661035"/>
                      <a:gd name="connsiteY18" fmla="*/ 957262 h 1099185"/>
                      <a:gd name="connsiteX19" fmla="*/ 59055 w 661035"/>
                      <a:gd name="connsiteY19" fmla="*/ 935355 h 1099185"/>
                      <a:gd name="connsiteX20" fmla="*/ 284314 w 661035"/>
                      <a:gd name="connsiteY20" fmla="*/ 1058298 h 1099185"/>
                      <a:gd name="connsiteX21" fmla="*/ 284516 w 661035"/>
                      <a:gd name="connsiteY21" fmla="*/ 1057066 h 1099185"/>
                      <a:gd name="connsiteX22" fmla="*/ 60008 w 661035"/>
                      <a:gd name="connsiteY22" fmla="*/ 935355 h 1099185"/>
                      <a:gd name="connsiteX23" fmla="*/ 135745 w 661035"/>
                      <a:gd name="connsiteY23" fmla="*/ 891807 h 1099185"/>
                      <a:gd name="connsiteX24" fmla="*/ 135255 w 661035"/>
                      <a:gd name="connsiteY24" fmla="*/ 891540 h 1099185"/>
                      <a:gd name="connsiteX25" fmla="*/ 190500 w 661035"/>
                      <a:gd name="connsiteY25" fmla="*/ 847725 h 1099185"/>
                      <a:gd name="connsiteX26" fmla="*/ 239078 w 661035"/>
                      <a:gd name="connsiteY26" fmla="*/ 799148 h 1099185"/>
                      <a:gd name="connsiteX27" fmla="*/ 319738 w 661035"/>
                      <a:gd name="connsiteY27" fmla="*/ 843010 h 1099185"/>
                      <a:gd name="connsiteX28" fmla="*/ 239078 w 661035"/>
                      <a:gd name="connsiteY28" fmla="*/ 798196 h 1099185"/>
                      <a:gd name="connsiteX29" fmla="*/ 277307 w 661035"/>
                      <a:gd name="connsiteY29" fmla="*/ 750642 h 1099185"/>
                      <a:gd name="connsiteX30" fmla="*/ 277178 w 661035"/>
                      <a:gd name="connsiteY30" fmla="*/ 750571 h 1099185"/>
                      <a:gd name="connsiteX31" fmla="*/ 284798 w 661035"/>
                      <a:gd name="connsiteY31" fmla="*/ 740093 h 1099185"/>
                      <a:gd name="connsiteX32" fmla="*/ 323850 w 661035"/>
                      <a:gd name="connsiteY32" fmla="*/ 676275 h 1099185"/>
                      <a:gd name="connsiteX33" fmla="*/ 359092 w 661035"/>
                      <a:gd name="connsiteY33" fmla="*/ 597218 h 1099185"/>
                      <a:gd name="connsiteX34" fmla="*/ 220980 w 661035"/>
                      <a:gd name="connsiteY34" fmla="*/ 0 h 1099185"/>
                      <a:gd name="connsiteX35" fmla="*/ 481965 w 661035"/>
                      <a:gd name="connsiteY35" fmla="*/ 141922 h 1099185"/>
                      <a:gd name="connsiteX36" fmla="*/ 575310 w 661035"/>
                      <a:gd name="connsiteY36" fmla="*/ 214313 h 1099185"/>
                      <a:gd name="connsiteX37" fmla="*/ 661035 w 661035"/>
                      <a:gd name="connsiteY37" fmla="*/ 504825 h 1099185"/>
                      <a:gd name="connsiteX38" fmla="*/ 621030 w 661035"/>
                      <a:gd name="connsiteY38" fmla="*/ 739140 h 1099185"/>
                      <a:gd name="connsiteX39" fmla="*/ 360045 w 661035"/>
                      <a:gd name="connsiteY39" fmla="*/ 597218 h 1099185"/>
                      <a:gd name="connsiteX40" fmla="*/ 400050 w 661035"/>
                      <a:gd name="connsiteY40" fmla="*/ 362902 h 1099185"/>
                      <a:gd name="connsiteX41" fmla="*/ 314325 w 661035"/>
                      <a:gd name="connsiteY41" fmla="*/ 72390 h 1099185"/>
                      <a:gd name="connsiteX42" fmla="*/ 220980 w 661035"/>
                      <a:gd name="connsiteY42" fmla="*/ 0 h 1099185"/>
                      <a:gd name="connsiteX0" fmla="*/ 359092 w 661035"/>
                      <a:gd name="connsiteY0" fmla="*/ 597218 h 1099185"/>
                      <a:gd name="connsiteX1" fmla="*/ 620078 w 661035"/>
                      <a:gd name="connsiteY1" fmla="*/ 739140 h 1099185"/>
                      <a:gd name="connsiteX2" fmla="*/ 584835 w 661035"/>
                      <a:gd name="connsiteY2" fmla="*/ 818198 h 1099185"/>
                      <a:gd name="connsiteX3" fmla="*/ 584836 w 661035"/>
                      <a:gd name="connsiteY3" fmla="*/ 818198 h 1099185"/>
                      <a:gd name="connsiteX4" fmla="*/ 545783 w 661035"/>
                      <a:gd name="connsiteY4" fmla="*/ 882015 h 1099185"/>
                      <a:gd name="connsiteX5" fmla="*/ 538930 w 661035"/>
                      <a:gd name="connsiteY5" fmla="*/ 891439 h 1099185"/>
                      <a:gd name="connsiteX6" fmla="*/ 539116 w 661035"/>
                      <a:gd name="connsiteY6" fmla="*/ 891540 h 1099185"/>
                      <a:gd name="connsiteX7" fmla="*/ 500063 w 661035"/>
                      <a:gd name="connsiteY7" fmla="*/ 940118 h 1099185"/>
                      <a:gd name="connsiteX8" fmla="*/ 500063 w 661035"/>
                      <a:gd name="connsiteY8" fmla="*/ 941070 h 1099185"/>
                      <a:gd name="connsiteX9" fmla="*/ 451485 w 661035"/>
                      <a:gd name="connsiteY9" fmla="*/ 989648 h 1099185"/>
                      <a:gd name="connsiteX10" fmla="*/ 396629 w 661035"/>
                      <a:gd name="connsiteY10" fmla="*/ 1033155 h 1099185"/>
                      <a:gd name="connsiteX11" fmla="*/ 397193 w 661035"/>
                      <a:gd name="connsiteY11" fmla="*/ 1033462 h 1099185"/>
                      <a:gd name="connsiteX12" fmla="*/ 320041 w 661035"/>
                      <a:gd name="connsiteY12" fmla="*/ 1076325 h 1099185"/>
                      <a:gd name="connsiteX13" fmla="*/ 291343 w 661035"/>
                      <a:gd name="connsiteY13" fmla="*/ 1060767 h 1099185"/>
                      <a:gd name="connsiteX14" fmla="*/ 290403 w 661035"/>
                      <a:gd name="connsiteY14" fmla="*/ 1061621 h 1099185"/>
                      <a:gd name="connsiteX15" fmla="*/ 319088 w 661035"/>
                      <a:gd name="connsiteY15" fmla="*/ 1077277 h 1099185"/>
                      <a:gd name="connsiteX16" fmla="*/ 260985 w 661035"/>
                      <a:gd name="connsiteY16" fmla="*/ 1099185 h 1099185"/>
                      <a:gd name="connsiteX17" fmla="*/ 0 w 661035"/>
                      <a:gd name="connsiteY17" fmla="*/ 957262 h 1099185"/>
                      <a:gd name="connsiteX18" fmla="*/ 59055 w 661035"/>
                      <a:gd name="connsiteY18" fmla="*/ 935355 h 1099185"/>
                      <a:gd name="connsiteX19" fmla="*/ 284314 w 661035"/>
                      <a:gd name="connsiteY19" fmla="*/ 1058298 h 1099185"/>
                      <a:gd name="connsiteX20" fmla="*/ 284516 w 661035"/>
                      <a:gd name="connsiteY20" fmla="*/ 1057066 h 1099185"/>
                      <a:gd name="connsiteX21" fmla="*/ 60008 w 661035"/>
                      <a:gd name="connsiteY21" fmla="*/ 935355 h 1099185"/>
                      <a:gd name="connsiteX22" fmla="*/ 135745 w 661035"/>
                      <a:gd name="connsiteY22" fmla="*/ 891807 h 1099185"/>
                      <a:gd name="connsiteX23" fmla="*/ 135255 w 661035"/>
                      <a:gd name="connsiteY23" fmla="*/ 891540 h 1099185"/>
                      <a:gd name="connsiteX24" fmla="*/ 190500 w 661035"/>
                      <a:gd name="connsiteY24" fmla="*/ 847725 h 1099185"/>
                      <a:gd name="connsiteX25" fmla="*/ 239078 w 661035"/>
                      <a:gd name="connsiteY25" fmla="*/ 799148 h 1099185"/>
                      <a:gd name="connsiteX26" fmla="*/ 319738 w 661035"/>
                      <a:gd name="connsiteY26" fmla="*/ 843010 h 1099185"/>
                      <a:gd name="connsiteX27" fmla="*/ 239078 w 661035"/>
                      <a:gd name="connsiteY27" fmla="*/ 798196 h 1099185"/>
                      <a:gd name="connsiteX28" fmla="*/ 277307 w 661035"/>
                      <a:gd name="connsiteY28" fmla="*/ 750642 h 1099185"/>
                      <a:gd name="connsiteX29" fmla="*/ 277178 w 661035"/>
                      <a:gd name="connsiteY29" fmla="*/ 750571 h 1099185"/>
                      <a:gd name="connsiteX30" fmla="*/ 284798 w 661035"/>
                      <a:gd name="connsiteY30" fmla="*/ 740093 h 1099185"/>
                      <a:gd name="connsiteX31" fmla="*/ 323850 w 661035"/>
                      <a:gd name="connsiteY31" fmla="*/ 676275 h 1099185"/>
                      <a:gd name="connsiteX32" fmla="*/ 359092 w 661035"/>
                      <a:gd name="connsiteY32" fmla="*/ 597218 h 1099185"/>
                      <a:gd name="connsiteX33" fmla="*/ 220980 w 661035"/>
                      <a:gd name="connsiteY33" fmla="*/ 0 h 1099185"/>
                      <a:gd name="connsiteX34" fmla="*/ 481965 w 661035"/>
                      <a:gd name="connsiteY34" fmla="*/ 141922 h 1099185"/>
                      <a:gd name="connsiteX35" fmla="*/ 575310 w 661035"/>
                      <a:gd name="connsiteY35" fmla="*/ 214313 h 1099185"/>
                      <a:gd name="connsiteX36" fmla="*/ 661035 w 661035"/>
                      <a:gd name="connsiteY36" fmla="*/ 504825 h 1099185"/>
                      <a:gd name="connsiteX37" fmla="*/ 621030 w 661035"/>
                      <a:gd name="connsiteY37" fmla="*/ 739140 h 1099185"/>
                      <a:gd name="connsiteX38" fmla="*/ 360045 w 661035"/>
                      <a:gd name="connsiteY38" fmla="*/ 597218 h 1099185"/>
                      <a:gd name="connsiteX39" fmla="*/ 400050 w 661035"/>
                      <a:gd name="connsiteY39" fmla="*/ 362902 h 1099185"/>
                      <a:gd name="connsiteX40" fmla="*/ 314325 w 661035"/>
                      <a:gd name="connsiteY40" fmla="*/ 72390 h 1099185"/>
                      <a:gd name="connsiteX41" fmla="*/ 220980 w 661035"/>
                      <a:gd name="connsiteY41" fmla="*/ 0 h 1099185"/>
                      <a:gd name="connsiteX0" fmla="*/ 359092 w 661035"/>
                      <a:gd name="connsiteY0" fmla="*/ 597218 h 1099185"/>
                      <a:gd name="connsiteX1" fmla="*/ 620078 w 661035"/>
                      <a:gd name="connsiteY1" fmla="*/ 739140 h 1099185"/>
                      <a:gd name="connsiteX2" fmla="*/ 584835 w 661035"/>
                      <a:gd name="connsiteY2" fmla="*/ 818198 h 1099185"/>
                      <a:gd name="connsiteX3" fmla="*/ 584836 w 661035"/>
                      <a:gd name="connsiteY3" fmla="*/ 818198 h 1099185"/>
                      <a:gd name="connsiteX4" fmla="*/ 545783 w 661035"/>
                      <a:gd name="connsiteY4" fmla="*/ 882015 h 1099185"/>
                      <a:gd name="connsiteX5" fmla="*/ 538930 w 661035"/>
                      <a:gd name="connsiteY5" fmla="*/ 891439 h 1099185"/>
                      <a:gd name="connsiteX6" fmla="*/ 539116 w 661035"/>
                      <a:gd name="connsiteY6" fmla="*/ 891540 h 1099185"/>
                      <a:gd name="connsiteX7" fmla="*/ 500063 w 661035"/>
                      <a:gd name="connsiteY7" fmla="*/ 940118 h 1099185"/>
                      <a:gd name="connsiteX8" fmla="*/ 500063 w 661035"/>
                      <a:gd name="connsiteY8" fmla="*/ 941070 h 1099185"/>
                      <a:gd name="connsiteX9" fmla="*/ 451485 w 661035"/>
                      <a:gd name="connsiteY9" fmla="*/ 989648 h 1099185"/>
                      <a:gd name="connsiteX10" fmla="*/ 396629 w 661035"/>
                      <a:gd name="connsiteY10" fmla="*/ 1033155 h 1099185"/>
                      <a:gd name="connsiteX11" fmla="*/ 397193 w 661035"/>
                      <a:gd name="connsiteY11" fmla="*/ 1033462 h 1099185"/>
                      <a:gd name="connsiteX12" fmla="*/ 320041 w 661035"/>
                      <a:gd name="connsiteY12" fmla="*/ 1076325 h 1099185"/>
                      <a:gd name="connsiteX13" fmla="*/ 291343 w 661035"/>
                      <a:gd name="connsiteY13" fmla="*/ 1060767 h 1099185"/>
                      <a:gd name="connsiteX14" fmla="*/ 290403 w 661035"/>
                      <a:gd name="connsiteY14" fmla="*/ 1061621 h 1099185"/>
                      <a:gd name="connsiteX15" fmla="*/ 319088 w 661035"/>
                      <a:gd name="connsiteY15" fmla="*/ 1077277 h 1099185"/>
                      <a:gd name="connsiteX16" fmla="*/ 260985 w 661035"/>
                      <a:gd name="connsiteY16" fmla="*/ 1099185 h 1099185"/>
                      <a:gd name="connsiteX17" fmla="*/ 0 w 661035"/>
                      <a:gd name="connsiteY17" fmla="*/ 957262 h 1099185"/>
                      <a:gd name="connsiteX18" fmla="*/ 59055 w 661035"/>
                      <a:gd name="connsiteY18" fmla="*/ 935355 h 1099185"/>
                      <a:gd name="connsiteX19" fmla="*/ 284314 w 661035"/>
                      <a:gd name="connsiteY19" fmla="*/ 1058298 h 1099185"/>
                      <a:gd name="connsiteX20" fmla="*/ 284516 w 661035"/>
                      <a:gd name="connsiteY20" fmla="*/ 1057066 h 1099185"/>
                      <a:gd name="connsiteX21" fmla="*/ 60008 w 661035"/>
                      <a:gd name="connsiteY21" fmla="*/ 935355 h 1099185"/>
                      <a:gd name="connsiteX22" fmla="*/ 135745 w 661035"/>
                      <a:gd name="connsiteY22" fmla="*/ 891807 h 1099185"/>
                      <a:gd name="connsiteX23" fmla="*/ 135255 w 661035"/>
                      <a:gd name="connsiteY23" fmla="*/ 891540 h 1099185"/>
                      <a:gd name="connsiteX24" fmla="*/ 190500 w 661035"/>
                      <a:gd name="connsiteY24" fmla="*/ 847725 h 1099185"/>
                      <a:gd name="connsiteX25" fmla="*/ 239078 w 661035"/>
                      <a:gd name="connsiteY25" fmla="*/ 799148 h 1099185"/>
                      <a:gd name="connsiteX26" fmla="*/ 239078 w 661035"/>
                      <a:gd name="connsiteY26" fmla="*/ 798196 h 1099185"/>
                      <a:gd name="connsiteX27" fmla="*/ 277307 w 661035"/>
                      <a:gd name="connsiteY27" fmla="*/ 750642 h 1099185"/>
                      <a:gd name="connsiteX28" fmla="*/ 277178 w 661035"/>
                      <a:gd name="connsiteY28" fmla="*/ 750571 h 1099185"/>
                      <a:gd name="connsiteX29" fmla="*/ 284798 w 661035"/>
                      <a:gd name="connsiteY29" fmla="*/ 740093 h 1099185"/>
                      <a:gd name="connsiteX30" fmla="*/ 323850 w 661035"/>
                      <a:gd name="connsiteY30" fmla="*/ 676275 h 1099185"/>
                      <a:gd name="connsiteX31" fmla="*/ 359092 w 661035"/>
                      <a:gd name="connsiteY31" fmla="*/ 597218 h 1099185"/>
                      <a:gd name="connsiteX32" fmla="*/ 220980 w 661035"/>
                      <a:gd name="connsiteY32" fmla="*/ 0 h 1099185"/>
                      <a:gd name="connsiteX33" fmla="*/ 481965 w 661035"/>
                      <a:gd name="connsiteY33" fmla="*/ 141922 h 1099185"/>
                      <a:gd name="connsiteX34" fmla="*/ 575310 w 661035"/>
                      <a:gd name="connsiteY34" fmla="*/ 214313 h 1099185"/>
                      <a:gd name="connsiteX35" fmla="*/ 661035 w 661035"/>
                      <a:gd name="connsiteY35" fmla="*/ 504825 h 1099185"/>
                      <a:gd name="connsiteX36" fmla="*/ 621030 w 661035"/>
                      <a:gd name="connsiteY36" fmla="*/ 739140 h 1099185"/>
                      <a:gd name="connsiteX37" fmla="*/ 360045 w 661035"/>
                      <a:gd name="connsiteY37" fmla="*/ 597218 h 1099185"/>
                      <a:gd name="connsiteX38" fmla="*/ 400050 w 661035"/>
                      <a:gd name="connsiteY38" fmla="*/ 362902 h 1099185"/>
                      <a:gd name="connsiteX39" fmla="*/ 314325 w 661035"/>
                      <a:gd name="connsiteY39" fmla="*/ 72390 h 1099185"/>
                      <a:gd name="connsiteX40" fmla="*/ 220980 w 661035"/>
                      <a:gd name="connsiteY40" fmla="*/ 0 h 1099185"/>
                      <a:gd name="connsiteX0" fmla="*/ 359092 w 661035"/>
                      <a:gd name="connsiteY0" fmla="*/ 597218 h 1099185"/>
                      <a:gd name="connsiteX1" fmla="*/ 620078 w 661035"/>
                      <a:gd name="connsiteY1" fmla="*/ 739140 h 1099185"/>
                      <a:gd name="connsiteX2" fmla="*/ 584835 w 661035"/>
                      <a:gd name="connsiteY2" fmla="*/ 818198 h 1099185"/>
                      <a:gd name="connsiteX3" fmla="*/ 584836 w 661035"/>
                      <a:gd name="connsiteY3" fmla="*/ 818198 h 1099185"/>
                      <a:gd name="connsiteX4" fmla="*/ 545783 w 661035"/>
                      <a:gd name="connsiteY4" fmla="*/ 882015 h 1099185"/>
                      <a:gd name="connsiteX5" fmla="*/ 538930 w 661035"/>
                      <a:gd name="connsiteY5" fmla="*/ 891439 h 1099185"/>
                      <a:gd name="connsiteX6" fmla="*/ 539116 w 661035"/>
                      <a:gd name="connsiteY6" fmla="*/ 891540 h 1099185"/>
                      <a:gd name="connsiteX7" fmla="*/ 500063 w 661035"/>
                      <a:gd name="connsiteY7" fmla="*/ 940118 h 1099185"/>
                      <a:gd name="connsiteX8" fmla="*/ 500063 w 661035"/>
                      <a:gd name="connsiteY8" fmla="*/ 941070 h 1099185"/>
                      <a:gd name="connsiteX9" fmla="*/ 451485 w 661035"/>
                      <a:gd name="connsiteY9" fmla="*/ 989648 h 1099185"/>
                      <a:gd name="connsiteX10" fmla="*/ 396629 w 661035"/>
                      <a:gd name="connsiteY10" fmla="*/ 1033155 h 1099185"/>
                      <a:gd name="connsiteX11" fmla="*/ 397193 w 661035"/>
                      <a:gd name="connsiteY11" fmla="*/ 1033462 h 1099185"/>
                      <a:gd name="connsiteX12" fmla="*/ 320041 w 661035"/>
                      <a:gd name="connsiteY12" fmla="*/ 1076325 h 1099185"/>
                      <a:gd name="connsiteX13" fmla="*/ 291343 w 661035"/>
                      <a:gd name="connsiteY13" fmla="*/ 1060767 h 1099185"/>
                      <a:gd name="connsiteX14" fmla="*/ 290403 w 661035"/>
                      <a:gd name="connsiteY14" fmla="*/ 1061621 h 1099185"/>
                      <a:gd name="connsiteX15" fmla="*/ 319088 w 661035"/>
                      <a:gd name="connsiteY15" fmla="*/ 1077277 h 1099185"/>
                      <a:gd name="connsiteX16" fmla="*/ 260985 w 661035"/>
                      <a:gd name="connsiteY16" fmla="*/ 1099185 h 1099185"/>
                      <a:gd name="connsiteX17" fmla="*/ 0 w 661035"/>
                      <a:gd name="connsiteY17" fmla="*/ 957262 h 1099185"/>
                      <a:gd name="connsiteX18" fmla="*/ 59055 w 661035"/>
                      <a:gd name="connsiteY18" fmla="*/ 935355 h 1099185"/>
                      <a:gd name="connsiteX19" fmla="*/ 284314 w 661035"/>
                      <a:gd name="connsiteY19" fmla="*/ 1058298 h 1099185"/>
                      <a:gd name="connsiteX20" fmla="*/ 60008 w 661035"/>
                      <a:gd name="connsiteY20" fmla="*/ 935355 h 1099185"/>
                      <a:gd name="connsiteX21" fmla="*/ 135745 w 661035"/>
                      <a:gd name="connsiteY21" fmla="*/ 891807 h 1099185"/>
                      <a:gd name="connsiteX22" fmla="*/ 135255 w 661035"/>
                      <a:gd name="connsiteY22" fmla="*/ 891540 h 1099185"/>
                      <a:gd name="connsiteX23" fmla="*/ 190500 w 661035"/>
                      <a:gd name="connsiteY23" fmla="*/ 847725 h 1099185"/>
                      <a:gd name="connsiteX24" fmla="*/ 239078 w 661035"/>
                      <a:gd name="connsiteY24" fmla="*/ 799148 h 1099185"/>
                      <a:gd name="connsiteX25" fmla="*/ 239078 w 661035"/>
                      <a:gd name="connsiteY25" fmla="*/ 798196 h 1099185"/>
                      <a:gd name="connsiteX26" fmla="*/ 277307 w 661035"/>
                      <a:gd name="connsiteY26" fmla="*/ 750642 h 1099185"/>
                      <a:gd name="connsiteX27" fmla="*/ 277178 w 661035"/>
                      <a:gd name="connsiteY27" fmla="*/ 750571 h 1099185"/>
                      <a:gd name="connsiteX28" fmla="*/ 284798 w 661035"/>
                      <a:gd name="connsiteY28" fmla="*/ 740093 h 1099185"/>
                      <a:gd name="connsiteX29" fmla="*/ 323850 w 661035"/>
                      <a:gd name="connsiteY29" fmla="*/ 676275 h 1099185"/>
                      <a:gd name="connsiteX30" fmla="*/ 359092 w 661035"/>
                      <a:gd name="connsiteY30" fmla="*/ 597218 h 1099185"/>
                      <a:gd name="connsiteX31" fmla="*/ 220980 w 661035"/>
                      <a:gd name="connsiteY31" fmla="*/ 0 h 1099185"/>
                      <a:gd name="connsiteX32" fmla="*/ 481965 w 661035"/>
                      <a:gd name="connsiteY32" fmla="*/ 141922 h 1099185"/>
                      <a:gd name="connsiteX33" fmla="*/ 575310 w 661035"/>
                      <a:gd name="connsiteY33" fmla="*/ 214313 h 1099185"/>
                      <a:gd name="connsiteX34" fmla="*/ 661035 w 661035"/>
                      <a:gd name="connsiteY34" fmla="*/ 504825 h 1099185"/>
                      <a:gd name="connsiteX35" fmla="*/ 621030 w 661035"/>
                      <a:gd name="connsiteY35" fmla="*/ 739140 h 1099185"/>
                      <a:gd name="connsiteX36" fmla="*/ 360045 w 661035"/>
                      <a:gd name="connsiteY36" fmla="*/ 597218 h 1099185"/>
                      <a:gd name="connsiteX37" fmla="*/ 400050 w 661035"/>
                      <a:gd name="connsiteY37" fmla="*/ 362902 h 1099185"/>
                      <a:gd name="connsiteX38" fmla="*/ 314325 w 661035"/>
                      <a:gd name="connsiteY38" fmla="*/ 72390 h 1099185"/>
                      <a:gd name="connsiteX39" fmla="*/ 220980 w 661035"/>
                      <a:gd name="connsiteY39" fmla="*/ 0 h 1099185"/>
                      <a:gd name="connsiteX0" fmla="*/ 359092 w 661035"/>
                      <a:gd name="connsiteY0" fmla="*/ 597218 h 1099185"/>
                      <a:gd name="connsiteX1" fmla="*/ 620078 w 661035"/>
                      <a:gd name="connsiteY1" fmla="*/ 739140 h 1099185"/>
                      <a:gd name="connsiteX2" fmla="*/ 584835 w 661035"/>
                      <a:gd name="connsiteY2" fmla="*/ 818198 h 1099185"/>
                      <a:gd name="connsiteX3" fmla="*/ 584836 w 661035"/>
                      <a:gd name="connsiteY3" fmla="*/ 818198 h 1099185"/>
                      <a:gd name="connsiteX4" fmla="*/ 545783 w 661035"/>
                      <a:gd name="connsiteY4" fmla="*/ 882015 h 1099185"/>
                      <a:gd name="connsiteX5" fmla="*/ 538930 w 661035"/>
                      <a:gd name="connsiteY5" fmla="*/ 891439 h 1099185"/>
                      <a:gd name="connsiteX6" fmla="*/ 539116 w 661035"/>
                      <a:gd name="connsiteY6" fmla="*/ 891540 h 1099185"/>
                      <a:gd name="connsiteX7" fmla="*/ 500063 w 661035"/>
                      <a:gd name="connsiteY7" fmla="*/ 940118 h 1099185"/>
                      <a:gd name="connsiteX8" fmla="*/ 500063 w 661035"/>
                      <a:gd name="connsiteY8" fmla="*/ 941070 h 1099185"/>
                      <a:gd name="connsiteX9" fmla="*/ 451485 w 661035"/>
                      <a:gd name="connsiteY9" fmla="*/ 989648 h 1099185"/>
                      <a:gd name="connsiteX10" fmla="*/ 396629 w 661035"/>
                      <a:gd name="connsiteY10" fmla="*/ 1033155 h 1099185"/>
                      <a:gd name="connsiteX11" fmla="*/ 397193 w 661035"/>
                      <a:gd name="connsiteY11" fmla="*/ 1033462 h 1099185"/>
                      <a:gd name="connsiteX12" fmla="*/ 320041 w 661035"/>
                      <a:gd name="connsiteY12" fmla="*/ 1076325 h 1099185"/>
                      <a:gd name="connsiteX13" fmla="*/ 291343 w 661035"/>
                      <a:gd name="connsiteY13" fmla="*/ 1060767 h 1099185"/>
                      <a:gd name="connsiteX14" fmla="*/ 290403 w 661035"/>
                      <a:gd name="connsiteY14" fmla="*/ 1061621 h 1099185"/>
                      <a:gd name="connsiteX15" fmla="*/ 319088 w 661035"/>
                      <a:gd name="connsiteY15" fmla="*/ 1077277 h 1099185"/>
                      <a:gd name="connsiteX16" fmla="*/ 260985 w 661035"/>
                      <a:gd name="connsiteY16" fmla="*/ 1099185 h 1099185"/>
                      <a:gd name="connsiteX17" fmla="*/ 0 w 661035"/>
                      <a:gd name="connsiteY17" fmla="*/ 957262 h 1099185"/>
                      <a:gd name="connsiteX18" fmla="*/ 59055 w 661035"/>
                      <a:gd name="connsiteY18" fmla="*/ 935355 h 1099185"/>
                      <a:gd name="connsiteX19" fmla="*/ 60008 w 661035"/>
                      <a:gd name="connsiteY19" fmla="*/ 935355 h 1099185"/>
                      <a:gd name="connsiteX20" fmla="*/ 135745 w 661035"/>
                      <a:gd name="connsiteY20" fmla="*/ 891807 h 1099185"/>
                      <a:gd name="connsiteX21" fmla="*/ 135255 w 661035"/>
                      <a:gd name="connsiteY21" fmla="*/ 891540 h 1099185"/>
                      <a:gd name="connsiteX22" fmla="*/ 190500 w 661035"/>
                      <a:gd name="connsiteY22" fmla="*/ 847725 h 1099185"/>
                      <a:gd name="connsiteX23" fmla="*/ 239078 w 661035"/>
                      <a:gd name="connsiteY23" fmla="*/ 799148 h 1099185"/>
                      <a:gd name="connsiteX24" fmla="*/ 239078 w 661035"/>
                      <a:gd name="connsiteY24" fmla="*/ 798196 h 1099185"/>
                      <a:gd name="connsiteX25" fmla="*/ 277307 w 661035"/>
                      <a:gd name="connsiteY25" fmla="*/ 750642 h 1099185"/>
                      <a:gd name="connsiteX26" fmla="*/ 277178 w 661035"/>
                      <a:gd name="connsiteY26" fmla="*/ 750571 h 1099185"/>
                      <a:gd name="connsiteX27" fmla="*/ 284798 w 661035"/>
                      <a:gd name="connsiteY27" fmla="*/ 740093 h 1099185"/>
                      <a:gd name="connsiteX28" fmla="*/ 323850 w 661035"/>
                      <a:gd name="connsiteY28" fmla="*/ 676275 h 1099185"/>
                      <a:gd name="connsiteX29" fmla="*/ 359092 w 661035"/>
                      <a:gd name="connsiteY29" fmla="*/ 597218 h 1099185"/>
                      <a:gd name="connsiteX30" fmla="*/ 220980 w 661035"/>
                      <a:gd name="connsiteY30" fmla="*/ 0 h 1099185"/>
                      <a:gd name="connsiteX31" fmla="*/ 481965 w 661035"/>
                      <a:gd name="connsiteY31" fmla="*/ 141922 h 1099185"/>
                      <a:gd name="connsiteX32" fmla="*/ 575310 w 661035"/>
                      <a:gd name="connsiteY32" fmla="*/ 214313 h 1099185"/>
                      <a:gd name="connsiteX33" fmla="*/ 661035 w 661035"/>
                      <a:gd name="connsiteY33" fmla="*/ 504825 h 1099185"/>
                      <a:gd name="connsiteX34" fmla="*/ 621030 w 661035"/>
                      <a:gd name="connsiteY34" fmla="*/ 739140 h 1099185"/>
                      <a:gd name="connsiteX35" fmla="*/ 360045 w 661035"/>
                      <a:gd name="connsiteY35" fmla="*/ 597218 h 1099185"/>
                      <a:gd name="connsiteX36" fmla="*/ 400050 w 661035"/>
                      <a:gd name="connsiteY36" fmla="*/ 362902 h 1099185"/>
                      <a:gd name="connsiteX37" fmla="*/ 314325 w 661035"/>
                      <a:gd name="connsiteY37" fmla="*/ 72390 h 1099185"/>
                      <a:gd name="connsiteX38" fmla="*/ 220980 w 661035"/>
                      <a:gd name="connsiteY38" fmla="*/ 0 h 1099185"/>
                      <a:gd name="connsiteX0" fmla="*/ 359092 w 661035"/>
                      <a:gd name="connsiteY0" fmla="*/ 597218 h 1099185"/>
                      <a:gd name="connsiteX1" fmla="*/ 620078 w 661035"/>
                      <a:gd name="connsiteY1" fmla="*/ 739140 h 1099185"/>
                      <a:gd name="connsiteX2" fmla="*/ 584835 w 661035"/>
                      <a:gd name="connsiteY2" fmla="*/ 818198 h 1099185"/>
                      <a:gd name="connsiteX3" fmla="*/ 584836 w 661035"/>
                      <a:gd name="connsiteY3" fmla="*/ 818198 h 1099185"/>
                      <a:gd name="connsiteX4" fmla="*/ 545783 w 661035"/>
                      <a:gd name="connsiteY4" fmla="*/ 882015 h 1099185"/>
                      <a:gd name="connsiteX5" fmla="*/ 538930 w 661035"/>
                      <a:gd name="connsiteY5" fmla="*/ 891439 h 1099185"/>
                      <a:gd name="connsiteX6" fmla="*/ 539116 w 661035"/>
                      <a:gd name="connsiteY6" fmla="*/ 891540 h 1099185"/>
                      <a:gd name="connsiteX7" fmla="*/ 500063 w 661035"/>
                      <a:gd name="connsiteY7" fmla="*/ 940118 h 1099185"/>
                      <a:gd name="connsiteX8" fmla="*/ 500063 w 661035"/>
                      <a:gd name="connsiteY8" fmla="*/ 941070 h 1099185"/>
                      <a:gd name="connsiteX9" fmla="*/ 451485 w 661035"/>
                      <a:gd name="connsiteY9" fmla="*/ 989648 h 1099185"/>
                      <a:gd name="connsiteX10" fmla="*/ 396629 w 661035"/>
                      <a:gd name="connsiteY10" fmla="*/ 1033155 h 1099185"/>
                      <a:gd name="connsiteX11" fmla="*/ 397193 w 661035"/>
                      <a:gd name="connsiteY11" fmla="*/ 1033462 h 1099185"/>
                      <a:gd name="connsiteX12" fmla="*/ 320041 w 661035"/>
                      <a:gd name="connsiteY12" fmla="*/ 1076325 h 1099185"/>
                      <a:gd name="connsiteX13" fmla="*/ 291343 w 661035"/>
                      <a:gd name="connsiteY13" fmla="*/ 1060767 h 1099185"/>
                      <a:gd name="connsiteX14" fmla="*/ 319088 w 661035"/>
                      <a:gd name="connsiteY14" fmla="*/ 1077277 h 1099185"/>
                      <a:gd name="connsiteX15" fmla="*/ 260985 w 661035"/>
                      <a:gd name="connsiteY15" fmla="*/ 1099185 h 1099185"/>
                      <a:gd name="connsiteX16" fmla="*/ 0 w 661035"/>
                      <a:gd name="connsiteY16" fmla="*/ 957262 h 1099185"/>
                      <a:gd name="connsiteX17" fmla="*/ 59055 w 661035"/>
                      <a:gd name="connsiteY17" fmla="*/ 935355 h 1099185"/>
                      <a:gd name="connsiteX18" fmla="*/ 60008 w 661035"/>
                      <a:gd name="connsiteY18" fmla="*/ 935355 h 1099185"/>
                      <a:gd name="connsiteX19" fmla="*/ 135745 w 661035"/>
                      <a:gd name="connsiteY19" fmla="*/ 891807 h 1099185"/>
                      <a:gd name="connsiteX20" fmla="*/ 135255 w 661035"/>
                      <a:gd name="connsiteY20" fmla="*/ 891540 h 1099185"/>
                      <a:gd name="connsiteX21" fmla="*/ 190500 w 661035"/>
                      <a:gd name="connsiteY21" fmla="*/ 847725 h 1099185"/>
                      <a:gd name="connsiteX22" fmla="*/ 239078 w 661035"/>
                      <a:gd name="connsiteY22" fmla="*/ 799148 h 1099185"/>
                      <a:gd name="connsiteX23" fmla="*/ 239078 w 661035"/>
                      <a:gd name="connsiteY23" fmla="*/ 798196 h 1099185"/>
                      <a:gd name="connsiteX24" fmla="*/ 277307 w 661035"/>
                      <a:gd name="connsiteY24" fmla="*/ 750642 h 1099185"/>
                      <a:gd name="connsiteX25" fmla="*/ 277178 w 661035"/>
                      <a:gd name="connsiteY25" fmla="*/ 750571 h 1099185"/>
                      <a:gd name="connsiteX26" fmla="*/ 284798 w 661035"/>
                      <a:gd name="connsiteY26" fmla="*/ 740093 h 1099185"/>
                      <a:gd name="connsiteX27" fmla="*/ 323850 w 661035"/>
                      <a:gd name="connsiteY27" fmla="*/ 676275 h 1099185"/>
                      <a:gd name="connsiteX28" fmla="*/ 359092 w 661035"/>
                      <a:gd name="connsiteY28" fmla="*/ 597218 h 1099185"/>
                      <a:gd name="connsiteX29" fmla="*/ 220980 w 661035"/>
                      <a:gd name="connsiteY29" fmla="*/ 0 h 1099185"/>
                      <a:gd name="connsiteX30" fmla="*/ 481965 w 661035"/>
                      <a:gd name="connsiteY30" fmla="*/ 141922 h 1099185"/>
                      <a:gd name="connsiteX31" fmla="*/ 575310 w 661035"/>
                      <a:gd name="connsiteY31" fmla="*/ 214313 h 1099185"/>
                      <a:gd name="connsiteX32" fmla="*/ 661035 w 661035"/>
                      <a:gd name="connsiteY32" fmla="*/ 504825 h 1099185"/>
                      <a:gd name="connsiteX33" fmla="*/ 621030 w 661035"/>
                      <a:gd name="connsiteY33" fmla="*/ 739140 h 1099185"/>
                      <a:gd name="connsiteX34" fmla="*/ 360045 w 661035"/>
                      <a:gd name="connsiteY34" fmla="*/ 597218 h 1099185"/>
                      <a:gd name="connsiteX35" fmla="*/ 400050 w 661035"/>
                      <a:gd name="connsiteY35" fmla="*/ 362902 h 1099185"/>
                      <a:gd name="connsiteX36" fmla="*/ 314325 w 661035"/>
                      <a:gd name="connsiteY36" fmla="*/ 72390 h 1099185"/>
                      <a:gd name="connsiteX37" fmla="*/ 220980 w 661035"/>
                      <a:gd name="connsiteY37" fmla="*/ 0 h 1099185"/>
                      <a:gd name="connsiteX0" fmla="*/ 359092 w 661035"/>
                      <a:gd name="connsiteY0" fmla="*/ 597218 h 1099185"/>
                      <a:gd name="connsiteX1" fmla="*/ 620078 w 661035"/>
                      <a:gd name="connsiteY1" fmla="*/ 739140 h 1099185"/>
                      <a:gd name="connsiteX2" fmla="*/ 584835 w 661035"/>
                      <a:gd name="connsiteY2" fmla="*/ 818198 h 1099185"/>
                      <a:gd name="connsiteX3" fmla="*/ 584836 w 661035"/>
                      <a:gd name="connsiteY3" fmla="*/ 818198 h 1099185"/>
                      <a:gd name="connsiteX4" fmla="*/ 545783 w 661035"/>
                      <a:gd name="connsiteY4" fmla="*/ 882015 h 1099185"/>
                      <a:gd name="connsiteX5" fmla="*/ 538930 w 661035"/>
                      <a:gd name="connsiteY5" fmla="*/ 891439 h 1099185"/>
                      <a:gd name="connsiteX6" fmla="*/ 539116 w 661035"/>
                      <a:gd name="connsiteY6" fmla="*/ 891540 h 1099185"/>
                      <a:gd name="connsiteX7" fmla="*/ 500063 w 661035"/>
                      <a:gd name="connsiteY7" fmla="*/ 940118 h 1099185"/>
                      <a:gd name="connsiteX8" fmla="*/ 500063 w 661035"/>
                      <a:gd name="connsiteY8" fmla="*/ 941070 h 1099185"/>
                      <a:gd name="connsiteX9" fmla="*/ 451485 w 661035"/>
                      <a:gd name="connsiteY9" fmla="*/ 989648 h 1099185"/>
                      <a:gd name="connsiteX10" fmla="*/ 396629 w 661035"/>
                      <a:gd name="connsiteY10" fmla="*/ 1033155 h 1099185"/>
                      <a:gd name="connsiteX11" fmla="*/ 397193 w 661035"/>
                      <a:gd name="connsiteY11" fmla="*/ 1033462 h 1099185"/>
                      <a:gd name="connsiteX12" fmla="*/ 320041 w 661035"/>
                      <a:gd name="connsiteY12" fmla="*/ 1076325 h 1099185"/>
                      <a:gd name="connsiteX13" fmla="*/ 319088 w 661035"/>
                      <a:gd name="connsiteY13" fmla="*/ 1077277 h 1099185"/>
                      <a:gd name="connsiteX14" fmla="*/ 260985 w 661035"/>
                      <a:gd name="connsiteY14" fmla="*/ 1099185 h 1099185"/>
                      <a:gd name="connsiteX15" fmla="*/ 0 w 661035"/>
                      <a:gd name="connsiteY15" fmla="*/ 957262 h 1099185"/>
                      <a:gd name="connsiteX16" fmla="*/ 59055 w 661035"/>
                      <a:gd name="connsiteY16" fmla="*/ 935355 h 1099185"/>
                      <a:gd name="connsiteX17" fmla="*/ 60008 w 661035"/>
                      <a:gd name="connsiteY17" fmla="*/ 935355 h 1099185"/>
                      <a:gd name="connsiteX18" fmla="*/ 135745 w 661035"/>
                      <a:gd name="connsiteY18" fmla="*/ 891807 h 1099185"/>
                      <a:gd name="connsiteX19" fmla="*/ 135255 w 661035"/>
                      <a:gd name="connsiteY19" fmla="*/ 891540 h 1099185"/>
                      <a:gd name="connsiteX20" fmla="*/ 190500 w 661035"/>
                      <a:gd name="connsiteY20" fmla="*/ 847725 h 1099185"/>
                      <a:gd name="connsiteX21" fmla="*/ 239078 w 661035"/>
                      <a:gd name="connsiteY21" fmla="*/ 799148 h 1099185"/>
                      <a:gd name="connsiteX22" fmla="*/ 239078 w 661035"/>
                      <a:gd name="connsiteY22" fmla="*/ 798196 h 1099185"/>
                      <a:gd name="connsiteX23" fmla="*/ 277307 w 661035"/>
                      <a:gd name="connsiteY23" fmla="*/ 750642 h 1099185"/>
                      <a:gd name="connsiteX24" fmla="*/ 277178 w 661035"/>
                      <a:gd name="connsiteY24" fmla="*/ 750571 h 1099185"/>
                      <a:gd name="connsiteX25" fmla="*/ 284798 w 661035"/>
                      <a:gd name="connsiteY25" fmla="*/ 740093 h 1099185"/>
                      <a:gd name="connsiteX26" fmla="*/ 323850 w 661035"/>
                      <a:gd name="connsiteY26" fmla="*/ 676275 h 1099185"/>
                      <a:gd name="connsiteX27" fmla="*/ 359092 w 661035"/>
                      <a:gd name="connsiteY27" fmla="*/ 597218 h 1099185"/>
                      <a:gd name="connsiteX28" fmla="*/ 220980 w 661035"/>
                      <a:gd name="connsiteY28" fmla="*/ 0 h 1099185"/>
                      <a:gd name="connsiteX29" fmla="*/ 481965 w 661035"/>
                      <a:gd name="connsiteY29" fmla="*/ 141922 h 1099185"/>
                      <a:gd name="connsiteX30" fmla="*/ 575310 w 661035"/>
                      <a:gd name="connsiteY30" fmla="*/ 214313 h 1099185"/>
                      <a:gd name="connsiteX31" fmla="*/ 661035 w 661035"/>
                      <a:gd name="connsiteY31" fmla="*/ 504825 h 1099185"/>
                      <a:gd name="connsiteX32" fmla="*/ 621030 w 661035"/>
                      <a:gd name="connsiteY32" fmla="*/ 739140 h 1099185"/>
                      <a:gd name="connsiteX33" fmla="*/ 360045 w 661035"/>
                      <a:gd name="connsiteY33" fmla="*/ 597218 h 1099185"/>
                      <a:gd name="connsiteX34" fmla="*/ 400050 w 661035"/>
                      <a:gd name="connsiteY34" fmla="*/ 362902 h 1099185"/>
                      <a:gd name="connsiteX35" fmla="*/ 314325 w 661035"/>
                      <a:gd name="connsiteY35" fmla="*/ 72390 h 1099185"/>
                      <a:gd name="connsiteX36" fmla="*/ 220980 w 661035"/>
                      <a:gd name="connsiteY36" fmla="*/ 0 h 1099185"/>
                      <a:gd name="connsiteX0" fmla="*/ 359092 w 661035"/>
                      <a:gd name="connsiteY0" fmla="*/ 597218 h 1112468"/>
                      <a:gd name="connsiteX1" fmla="*/ 620078 w 661035"/>
                      <a:gd name="connsiteY1" fmla="*/ 739140 h 1112468"/>
                      <a:gd name="connsiteX2" fmla="*/ 584835 w 661035"/>
                      <a:gd name="connsiteY2" fmla="*/ 818198 h 1112468"/>
                      <a:gd name="connsiteX3" fmla="*/ 584836 w 661035"/>
                      <a:gd name="connsiteY3" fmla="*/ 818198 h 1112468"/>
                      <a:gd name="connsiteX4" fmla="*/ 545783 w 661035"/>
                      <a:gd name="connsiteY4" fmla="*/ 882015 h 1112468"/>
                      <a:gd name="connsiteX5" fmla="*/ 538930 w 661035"/>
                      <a:gd name="connsiteY5" fmla="*/ 891439 h 1112468"/>
                      <a:gd name="connsiteX6" fmla="*/ 539116 w 661035"/>
                      <a:gd name="connsiteY6" fmla="*/ 891540 h 1112468"/>
                      <a:gd name="connsiteX7" fmla="*/ 500063 w 661035"/>
                      <a:gd name="connsiteY7" fmla="*/ 940118 h 1112468"/>
                      <a:gd name="connsiteX8" fmla="*/ 500063 w 661035"/>
                      <a:gd name="connsiteY8" fmla="*/ 941070 h 1112468"/>
                      <a:gd name="connsiteX9" fmla="*/ 451485 w 661035"/>
                      <a:gd name="connsiteY9" fmla="*/ 989648 h 1112468"/>
                      <a:gd name="connsiteX10" fmla="*/ 396629 w 661035"/>
                      <a:gd name="connsiteY10" fmla="*/ 1033155 h 1112468"/>
                      <a:gd name="connsiteX11" fmla="*/ 397193 w 661035"/>
                      <a:gd name="connsiteY11" fmla="*/ 1033462 h 1112468"/>
                      <a:gd name="connsiteX12" fmla="*/ 320041 w 661035"/>
                      <a:gd name="connsiteY12" fmla="*/ 1076325 h 1112468"/>
                      <a:gd name="connsiteX13" fmla="*/ 319088 w 661035"/>
                      <a:gd name="connsiteY13" fmla="*/ 1077277 h 1112468"/>
                      <a:gd name="connsiteX14" fmla="*/ 247796 w 661035"/>
                      <a:gd name="connsiteY14" fmla="*/ 1112468 h 1112468"/>
                      <a:gd name="connsiteX15" fmla="*/ 0 w 661035"/>
                      <a:gd name="connsiteY15" fmla="*/ 957262 h 1112468"/>
                      <a:gd name="connsiteX16" fmla="*/ 59055 w 661035"/>
                      <a:gd name="connsiteY16" fmla="*/ 935355 h 1112468"/>
                      <a:gd name="connsiteX17" fmla="*/ 60008 w 661035"/>
                      <a:gd name="connsiteY17" fmla="*/ 935355 h 1112468"/>
                      <a:gd name="connsiteX18" fmla="*/ 135745 w 661035"/>
                      <a:gd name="connsiteY18" fmla="*/ 891807 h 1112468"/>
                      <a:gd name="connsiteX19" fmla="*/ 135255 w 661035"/>
                      <a:gd name="connsiteY19" fmla="*/ 891540 h 1112468"/>
                      <a:gd name="connsiteX20" fmla="*/ 190500 w 661035"/>
                      <a:gd name="connsiteY20" fmla="*/ 847725 h 1112468"/>
                      <a:gd name="connsiteX21" fmla="*/ 239078 w 661035"/>
                      <a:gd name="connsiteY21" fmla="*/ 799148 h 1112468"/>
                      <a:gd name="connsiteX22" fmla="*/ 239078 w 661035"/>
                      <a:gd name="connsiteY22" fmla="*/ 798196 h 1112468"/>
                      <a:gd name="connsiteX23" fmla="*/ 277307 w 661035"/>
                      <a:gd name="connsiteY23" fmla="*/ 750642 h 1112468"/>
                      <a:gd name="connsiteX24" fmla="*/ 277178 w 661035"/>
                      <a:gd name="connsiteY24" fmla="*/ 750571 h 1112468"/>
                      <a:gd name="connsiteX25" fmla="*/ 284798 w 661035"/>
                      <a:gd name="connsiteY25" fmla="*/ 740093 h 1112468"/>
                      <a:gd name="connsiteX26" fmla="*/ 323850 w 661035"/>
                      <a:gd name="connsiteY26" fmla="*/ 676275 h 1112468"/>
                      <a:gd name="connsiteX27" fmla="*/ 359092 w 661035"/>
                      <a:gd name="connsiteY27" fmla="*/ 597218 h 1112468"/>
                      <a:gd name="connsiteX28" fmla="*/ 220980 w 661035"/>
                      <a:gd name="connsiteY28" fmla="*/ 0 h 1112468"/>
                      <a:gd name="connsiteX29" fmla="*/ 481965 w 661035"/>
                      <a:gd name="connsiteY29" fmla="*/ 141922 h 1112468"/>
                      <a:gd name="connsiteX30" fmla="*/ 575310 w 661035"/>
                      <a:gd name="connsiteY30" fmla="*/ 214313 h 1112468"/>
                      <a:gd name="connsiteX31" fmla="*/ 661035 w 661035"/>
                      <a:gd name="connsiteY31" fmla="*/ 504825 h 1112468"/>
                      <a:gd name="connsiteX32" fmla="*/ 621030 w 661035"/>
                      <a:gd name="connsiteY32" fmla="*/ 739140 h 1112468"/>
                      <a:gd name="connsiteX33" fmla="*/ 360045 w 661035"/>
                      <a:gd name="connsiteY33" fmla="*/ 597218 h 1112468"/>
                      <a:gd name="connsiteX34" fmla="*/ 400050 w 661035"/>
                      <a:gd name="connsiteY34" fmla="*/ 362902 h 1112468"/>
                      <a:gd name="connsiteX35" fmla="*/ 314325 w 661035"/>
                      <a:gd name="connsiteY35" fmla="*/ 72390 h 1112468"/>
                      <a:gd name="connsiteX36" fmla="*/ 220980 w 661035"/>
                      <a:gd name="connsiteY36" fmla="*/ 0 h 111246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</a:cxnLst>
                    <a:rect l="l" t="t" r="r" b="b"/>
                    <a:pathLst>
                      <a:path w="661035" h="1112468">
                        <a:moveTo>
                          <a:pt x="359092" y="597218"/>
                        </a:moveTo>
                        <a:lnTo>
                          <a:pt x="620078" y="739140"/>
                        </a:lnTo>
                        <a:lnTo>
                          <a:pt x="584835" y="818198"/>
                        </a:lnTo>
                        <a:lnTo>
                          <a:pt x="584836" y="818198"/>
                        </a:lnTo>
                        <a:cubicBezTo>
                          <a:pt x="573405" y="840105"/>
                          <a:pt x="560070" y="861060"/>
                          <a:pt x="545783" y="882015"/>
                        </a:cubicBezTo>
                        <a:lnTo>
                          <a:pt x="538930" y="891439"/>
                        </a:lnTo>
                        <a:lnTo>
                          <a:pt x="539116" y="891540"/>
                        </a:lnTo>
                        <a:cubicBezTo>
                          <a:pt x="525780" y="908686"/>
                          <a:pt x="513398" y="924878"/>
                          <a:pt x="500063" y="940118"/>
                        </a:cubicBezTo>
                        <a:lnTo>
                          <a:pt x="500063" y="941070"/>
                        </a:lnTo>
                        <a:cubicBezTo>
                          <a:pt x="483870" y="958215"/>
                          <a:pt x="467678" y="974408"/>
                          <a:pt x="451485" y="989648"/>
                        </a:cubicBezTo>
                        <a:lnTo>
                          <a:pt x="396629" y="1033155"/>
                        </a:lnTo>
                        <a:lnTo>
                          <a:pt x="397193" y="1033462"/>
                        </a:lnTo>
                        <a:cubicBezTo>
                          <a:pt x="371475" y="1049655"/>
                          <a:pt x="346711" y="1063943"/>
                          <a:pt x="320041" y="1076325"/>
                        </a:cubicBezTo>
                        <a:lnTo>
                          <a:pt x="319088" y="1077277"/>
                        </a:lnTo>
                        <a:lnTo>
                          <a:pt x="247796" y="1112468"/>
                        </a:lnTo>
                        <a:lnTo>
                          <a:pt x="0" y="957262"/>
                        </a:lnTo>
                        <a:lnTo>
                          <a:pt x="59055" y="935355"/>
                        </a:lnTo>
                        <a:lnTo>
                          <a:pt x="60008" y="935355"/>
                        </a:lnTo>
                        <a:lnTo>
                          <a:pt x="135745" y="891807"/>
                        </a:lnTo>
                        <a:lnTo>
                          <a:pt x="135255" y="891540"/>
                        </a:lnTo>
                        <a:cubicBezTo>
                          <a:pt x="154305" y="878205"/>
                          <a:pt x="173355" y="863918"/>
                          <a:pt x="190500" y="847725"/>
                        </a:cubicBezTo>
                        <a:cubicBezTo>
                          <a:pt x="207645" y="832486"/>
                          <a:pt x="222885" y="816293"/>
                          <a:pt x="239078" y="799148"/>
                        </a:cubicBezTo>
                        <a:lnTo>
                          <a:pt x="239078" y="798196"/>
                        </a:lnTo>
                        <a:lnTo>
                          <a:pt x="277307" y="750642"/>
                        </a:lnTo>
                        <a:lnTo>
                          <a:pt x="277178" y="750571"/>
                        </a:lnTo>
                        <a:cubicBezTo>
                          <a:pt x="280036" y="746761"/>
                          <a:pt x="281941" y="743903"/>
                          <a:pt x="284798" y="740093"/>
                        </a:cubicBezTo>
                        <a:cubicBezTo>
                          <a:pt x="299086" y="719138"/>
                          <a:pt x="312420" y="698183"/>
                          <a:pt x="323850" y="676275"/>
                        </a:cubicBezTo>
                        <a:cubicBezTo>
                          <a:pt x="337185" y="650558"/>
                          <a:pt x="349567" y="623888"/>
                          <a:pt x="359092" y="597218"/>
                        </a:cubicBezTo>
                        <a:close/>
                        <a:moveTo>
                          <a:pt x="220980" y="0"/>
                        </a:moveTo>
                        <a:lnTo>
                          <a:pt x="481965" y="141922"/>
                        </a:lnTo>
                        <a:cubicBezTo>
                          <a:pt x="521970" y="163830"/>
                          <a:pt x="553403" y="187642"/>
                          <a:pt x="575310" y="214313"/>
                        </a:cubicBezTo>
                        <a:cubicBezTo>
                          <a:pt x="632460" y="281940"/>
                          <a:pt x="661035" y="379095"/>
                          <a:pt x="661035" y="504825"/>
                        </a:cubicBezTo>
                        <a:cubicBezTo>
                          <a:pt x="660083" y="588645"/>
                          <a:pt x="646748" y="666750"/>
                          <a:pt x="621030" y="739140"/>
                        </a:cubicBezTo>
                        <a:lnTo>
                          <a:pt x="360045" y="597218"/>
                        </a:lnTo>
                        <a:cubicBezTo>
                          <a:pt x="386715" y="524827"/>
                          <a:pt x="400050" y="446722"/>
                          <a:pt x="400050" y="362902"/>
                        </a:cubicBezTo>
                        <a:cubicBezTo>
                          <a:pt x="400050" y="237172"/>
                          <a:pt x="371475" y="140970"/>
                          <a:pt x="314325" y="72390"/>
                        </a:cubicBezTo>
                        <a:cubicBezTo>
                          <a:pt x="291465" y="45720"/>
                          <a:pt x="260985" y="20955"/>
                          <a:pt x="220980" y="0"/>
                        </a:cubicBezTo>
                        <a:close/>
                      </a:path>
                    </a:pathLst>
                  </a:custGeom>
                  <a:grpFill/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US" dirty="0"/>
                  </a:p>
                </p:txBody>
              </p:sp>
              <p:sp>
                <p:nvSpPr>
                  <p:cNvPr id="70" name="Freeform: Shape 69">
                    <a:extLst>
                      <a:ext uri="{FF2B5EF4-FFF2-40B4-BE49-F238E27FC236}">
                        <a16:creationId xmlns:a16="http://schemas.microsoft.com/office/drawing/2014/main" id="{D113772A-09F4-4D1C-82EE-59CB5A04CCF4}"/>
                      </a:ext>
                    </a:extLst>
                  </p:cNvPr>
                  <p:cNvSpPr/>
                  <p:nvPr/>
                </p:nvSpPr>
                <p:spPr>
                  <a:xfrm>
                    <a:off x="2967026" y="3229268"/>
                    <a:ext cx="673417" cy="247650"/>
                  </a:xfrm>
                  <a:custGeom>
                    <a:avLst/>
                    <a:gdLst>
                      <a:gd name="connsiteX0" fmla="*/ 261937 w 673417"/>
                      <a:gd name="connsiteY0" fmla="*/ 45720 h 247650"/>
                      <a:gd name="connsiteX1" fmla="*/ 288607 w 673417"/>
                      <a:gd name="connsiteY1" fmla="*/ 53340 h 247650"/>
                      <a:gd name="connsiteX2" fmla="*/ 387667 w 673417"/>
                      <a:gd name="connsiteY2" fmla="*/ 93345 h 247650"/>
                      <a:gd name="connsiteX3" fmla="*/ 412432 w 673417"/>
                      <a:gd name="connsiteY3" fmla="*/ 105728 h 247650"/>
                      <a:gd name="connsiteX4" fmla="*/ 673417 w 673417"/>
                      <a:gd name="connsiteY4" fmla="*/ 247650 h 247650"/>
                      <a:gd name="connsiteX5" fmla="*/ 647700 w 673417"/>
                      <a:gd name="connsiteY5" fmla="*/ 235267 h 247650"/>
                      <a:gd name="connsiteX6" fmla="*/ 644991 w 673417"/>
                      <a:gd name="connsiteY6" fmla="*/ 233789 h 247650"/>
                      <a:gd name="connsiteX7" fmla="*/ 549592 w 673417"/>
                      <a:gd name="connsiteY7" fmla="*/ 195262 h 247650"/>
                      <a:gd name="connsiteX8" fmla="*/ 522922 w 673417"/>
                      <a:gd name="connsiteY8" fmla="*/ 186690 h 247650"/>
                      <a:gd name="connsiteX9" fmla="*/ 0 w 673417"/>
                      <a:gd name="connsiteY9" fmla="*/ 0 h 247650"/>
                      <a:gd name="connsiteX10" fmla="*/ 80010 w 673417"/>
                      <a:gd name="connsiteY10" fmla="*/ 11430 h 247650"/>
                      <a:gd name="connsiteX11" fmla="*/ 80421 w 673417"/>
                      <a:gd name="connsiteY11" fmla="*/ 11654 h 247650"/>
                      <a:gd name="connsiteX12" fmla="*/ 185499 w 673417"/>
                      <a:gd name="connsiteY12" fmla="*/ 28933 h 247650"/>
                      <a:gd name="connsiteX13" fmla="*/ 261937 w 673417"/>
                      <a:gd name="connsiteY13" fmla="*/ 45720 h 247650"/>
                      <a:gd name="connsiteX14" fmla="*/ 522922 w 673417"/>
                      <a:gd name="connsiteY14" fmla="*/ 187643 h 247650"/>
                      <a:gd name="connsiteX15" fmla="*/ 340042 w 673417"/>
                      <a:gd name="connsiteY15" fmla="*/ 153353 h 247650"/>
                      <a:gd name="connsiteX16" fmla="*/ 260985 w 673417"/>
                      <a:gd name="connsiteY16" fmla="*/ 141923 h 24765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</a:cxnLst>
                    <a:rect l="l" t="t" r="r" b="b"/>
                    <a:pathLst>
                      <a:path w="673417" h="247650">
                        <a:moveTo>
                          <a:pt x="261937" y="45720"/>
                        </a:moveTo>
                        <a:cubicBezTo>
                          <a:pt x="271462" y="48578"/>
                          <a:pt x="280987" y="50483"/>
                          <a:pt x="288607" y="53340"/>
                        </a:cubicBezTo>
                        <a:cubicBezTo>
                          <a:pt x="323850" y="64770"/>
                          <a:pt x="357187" y="79058"/>
                          <a:pt x="387667" y="93345"/>
                        </a:cubicBezTo>
                        <a:cubicBezTo>
                          <a:pt x="396240" y="97155"/>
                          <a:pt x="404812" y="101917"/>
                          <a:pt x="412432" y="105728"/>
                        </a:cubicBezTo>
                        <a:lnTo>
                          <a:pt x="673417" y="247650"/>
                        </a:lnTo>
                        <a:cubicBezTo>
                          <a:pt x="664845" y="243840"/>
                          <a:pt x="656272" y="239078"/>
                          <a:pt x="647700" y="235267"/>
                        </a:cubicBezTo>
                        <a:lnTo>
                          <a:pt x="644991" y="233789"/>
                        </a:lnTo>
                        <a:lnTo>
                          <a:pt x="549592" y="195262"/>
                        </a:lnTo>
                        <a:cubicBezTo>
                          <a:pt x="541972" y="192405"/>
                          <a:pt x="532447" y="189548"/>
                          <a:pt x="522922" y="186690"/>
                        </a:cubicBezTo>
                        <a:close/>
                        <a:moveTo>
                          <a:pt x="0" y="0"/>
                        </a:moveTo>
                        <a:lnTo>
                          <a:pt x="80010" y="11430"/>
                        </a:lnTo>
                        <a:lnTo>
                          <a:pt x="80421" y="11654"/>
                        </a:lnTo>
                        <a:lnTo>
                          <a:pt x="185499" y="28933"/>
                        </a:lnTo>
                        <a:cubicBezTo>
                          <a:pt x="215979" y="34528"/>
                          <a:pt x="241458" y="40005"/>
                          <a:pt x="261937" y="45720"/>
                        </a:cubicBezTo>
                        <a:lnTo>
                          <a:pt x="522922" y="187643"/>
                        </a:lnTo>
                        <a:cubicBezTo>
                          <a:pt x="481965" y="176213"/>
                          <a:pt x="421004" y="164783"/>
                          <a:pt x="340042" y="153353"/>
                        </a:cubicBezTo>
                        <a:lnTo>
                          <a:pt x="260985" y="141923"/>
                        </a:lnTo>
                        <a:close/>
                      </a:path>
                    </a:pathLst>
                  </a:custGeom>
                  <a:grpFill/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US"/>
                  </a:p>
                </p:txBody>
              </p:sp>
              <p:sp>
                <p:nvSpPr>
                  <p:cNvPr id="71" name="Freeform: Shape 70">
                    <a:extLst>
                      <a:ext uri="{FF2B5EF4-FFF2-40B4-BE49-F238E27FC236}">
                        <a16:creationId xmlns:a16="http://schemas.microsoft.com/office/drawing/2014/main" id="{EE130360-94EB-47DA-9B20-9425A2D818C4}"/>
                      </a:ext>
                    </a:extLst>
                  </p:cNvPr>
                  <p:cNvSpPr/>
                  <p:nvPr/>
                </p:nvSpPr>
                <p:spPr>
                  <a:xfrm>
                    <a:off x="2707091" y="3532163"/>
                    <a:ext cx="257175" cy="1238250"/>
                  </a:xfrm>
                  <a:custGeom>
                    <a:avLst/>
                    <a:gdLst>
                      <a:gd name="connsiteX0" fmla="*/ 260985 w 257175"/>
                      <a:gd name="connsiteY0" fmla="*/ 1244918 h 1238250"/>
                      <a:gd name="connsiteX1" fmla="*/ 0 w 257175"/>
                      <a:gd name="connsiteY1" fmla="*/ 1102995 h 1238250"/>
                      <a:gd name="connsiteX2" fmla="*/ 1905 w 257175"/>
                      <a:gd name="connsiteY2" fmla="*/ 0 h 1238250"/>
                      <a:gd name="connsiteX3" fmla="*/ 262890 w 257175"/>
                      <a:gd name="connsiteY3" fmla="*/ 141922 h 123825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257175" h="1238250">
                        <a:moveTo>
                          <a:pt x="260985" y="1244918"/>
                        </a:moveTo>
                        <a:lnTo>
                          <a:pt x="0" y="1102995"/>
                        </a:lnTo>
                        <a:lnTo>
                          <a:pt x="1905" y="0"/>
                        </a:lnTo>
                        <a:lnTo>
                          <a:pt x="262890" y="141922"/>
                        </a:lnTo>
                        <a:close/>
                      </a:path>
                    </a:pathLst>
                  </a:custGeom>
                  <a:grpFill/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US"/>
                  </a:p>
                </p:txBody>
              </p:sp>
              <p:sp>
                <p:nvSpPr>
                  <p:cNvPr id="72" name="Freeform: Shape 71">
                    <a:extLst>
                      <a:ext uri="{FF2B5EF4-FFF2-40B4-BE49-F238E27FC236}">
                        <a16:creationId xmlns:a16="http://schemas.microsoft.com/office/drawing/2014/main" id="{54F71D42-7D98-4D72-8ABF-C7257DE6F785}"/>
                      </a:ext>
                    </a:extLst>
                  </p:cNvPr>
                  <p:cNvSpPr/>
                  <p:nvPr/>
                </p:nvSpPr>
                <p:spPr>
                  <a:xfrm>
                    <a:off x="3110832" y="2270955"/>
                    <a:ext cx="457201" cy="495301"/>
                  </a:xfrm>
                  <a:custGeom>
                    <a:avLst/>
                    <a:gdLst>
                      <a:gd name="connsiteX0" fmla="*/ 459105 w 457200"/>
                      <a:gd name="connsiteY0" fmla="*/ 500063 h 495300"/>
                      <a:gd name="connsiteX1" fmla="*/ 198120 w 457200"/>
                      <a:gd name="connsiteY1" fmla="*/ 358140 h 495300"/>
                      <a:gd name="connsiteX2" fmla="*/ 80963 w 457200"/>
                      <a:gd name="connsiteY2" fmla="*/ 62865 h 495300"/>
                      <a:gd name="connsiteX3" fmla="*/ 0 w 457200"/>
                      <a:gd name="connsiteY3" fmla="*/ 0 h 495300"/>
                      <a:gd name="connsiteX4" fmla="*/ 260985 w 457200"/>
                      <a:gd name="connsiteY4" fmla="*/ 141923 h 495300"/>
                      <a:gd name="connsiteX5" fmla="*/ 341948 w 457200"/>
                      <a:gd name="connsiteY5" fmla="*/ 204788 h 495300"/>
                      <a:gd name="connsiteX6" fmla="*/ 459105 w 457200"/>
                      <a:gd name="connsiteY6" fmla="*/ 500063 h 49530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457200" h="495300">
                        <a:moveTo>
                          <a:pt x="459105" y="500063"/>
                        </a:moveTo>
                        <a:lnTo>
                          <a:pt x="198120" y="358140"/>
                        </a:lnTo>
                        <a:cubicBezTo>
                          <a:pt x="179070" y="224790"/>
                          <a:pt x="140017" y="126683"/>
                          <a:pt x="80963" y="62865"/>
                        </a:cubicBezTo>
                        <a:cubicBezTo>
                          <a:pt x="57150" y="38100"/>
                          <a:pt x="30480" y="17145"/>
                          <a:pt x="0" y="0"/>
                        </a:cubicBezTo>
                        <a:lnTo>
                          <a:pt x="260985" y="141923"/>
                        </a:lnTo>
                        <a:cubicBezTo>
                          <a:pt x="291465" y="158115"/>
                          <a:pt x="318135" y="179070"/>
                          <a:pt x="341948" y="204788"/>
                        </a:cubicBezTo>
                        <a:cubicBezTo>
                          <a:pt x="401955" y="268605"/>
                          <a:pt x="441008" y="366713"/>
                          <a:pt x="459105" y="500063"/>
                        </a:cubicBezTo>
                      </a:path>
                    </a:pathLst>
                  </a:custGeom>
                  <a:grpFill/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US"/>
                  </a:p>
                </p:txBody>
              </p:sp>
              <p:sp>
                <p:nvSpPr>
                  <p:cNvPr id="73" name="Freeform: Shape 72">
                    <a:extLst>
                      <a:ext uri="{FF2B5EF4-FFF2-40B4-BE49-F238E27FC236}">
                        <a16:creationId xmlns:a16="http://schemas.microsoft.com/office/drawing/2014/main" id="{AD847D27-5E4A-4825-9586-C0C8432BE2B8}"/>
                      </a:ext>
                    </a:extLst>
                  </p:cNvPr>
                  <p:cNvSpPr/>
                  <p:nvPr/>
                </p:nvSpPr>
                <p:spPr>
                  <a:xfrm>
                    <a:off x="2541356" y="3138780"/>
                    <a:ext cx="428625" cy="200026"/>
                  </a:xfrm>
                  <a:custGeom>
                    <a:avLst/>
                    <a:gdLst>
                      <a:gd name="connsiteX0" fmla="*/ 0 w 428625"/>
                      <a:gd name="connsiteY0" fmla="*/ 0 h 200026"/>
                      <a:gd name="connsiteX1" fmla="*/ 17145 w 428625"/>
                      <a:gd name="connsiteY1" fmla="*/ 8573 h 200026"/>
                      <a:gd name="connsiteX2" fmla="*/ 109538 w 428625"/>
                      <a:gd name="connsiteY2" fmla="*/ 44768 h 200026"/>
                      <a:gd name="connsiteX3" fmla="*/ 370023 w 428625"/>
                      <a:gd name="connsiteY3" fmla="*/ 186418 h 200026"/>
                      <a:gd name="connsiteX4" fmla="*/ 110490 w 428625"/>
                      <a:gd name="connsiteY4" fmla="*/ 44768 h 200026"/>
                      <a:gd name="connsiteX5" fmla="*/ 168592 w 428625"/>
                      <a:gd name="connsiteY5" fmla="*/ 59056 h 200026"/>
                      <a:gd name="connsiteX6" fmla="*/ 428625 w 428625"/>
                      <a:gd name="connsiteY6" fmla="*/ 200026 h 200026"/>
                      <a:gd name="connsiteX7" fmla="*/ 370523 w 428625"/>
                      <a:gd name="connsiteY7" fmla="*/ 186691 h 200026"/>
                      <a:gd name="connsiteX8" fmla="*/ 370517 w 428625"/>
                      <a:gd name="connsiteY8" fmla="*/ 186688 h 200026"/>
                      <a:gd name="connsiteX9" fmla="*/ 278130 w 428625"/>
                      <a:gd name="connsiteY9" fmla="*/ 150495 h 200026"/>
                      <a:gd name="connsiteX10" fmla="*/ 260985 w 428625"/>
                      <a:gd name="connsiteY10" fmla="*/ 141923 h 20002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428625" h="200026">
                        <a:moveTo>
                          <a:pt x="0" y="0"/>
                        </a:moveTo>
                        <a:cubicBezTo>
                          <a:pt x="5715" y="2858"/>
                          <a:pt x="11430" y="5715"/>
                          <a:pt x="17145" y="8573"/>
                        </a:cubicBezTo>
                        <a:cubicBezTo>
                          <a:pt x="44767" y="21908"/>
                          <a:pt x="75248" y="34290"/>
                          <a:pt x="109538" y="44768"/>
                        </a:cubicBezTo>
                        <a:lnTo>
                          <a:pt x="370023" y="186418"/>
                        </a:lnTo>
                        <a:lnTo>
                          <a:pt x="110490" y="44768"/>
                        </a:lnTo>
                        <a:lnTo>
                          <a:pt x="168592" y="59056"/>
                        </a:lnTo>
                        <a:lnTo>
                          <a:pt x="428625" y="200026"/>
                        </a:lnTo>
                        <a:lnTo>
                          <a:pt x="370523" y="186691"/>
                        </a:lnTo>
                        <a:lnTo>
                          <a:pt x="370517" y="186688"/>
                        </a:lnTo>
                        <a:lnTo>
                          <a:pt x="278130" y="150495"/>
                        </a:lnTo>
                        <a:cubicBezTo>
                          <a:pt x="272415" y="147638"/>
                          <a:pt x="266700" y="144780"/>
                          <a:pt x="260985" y="141923"/>
                        </a:cubicBezTo>
                        <a:close/>
                      </a:path>
                    </a:pathLst>
                  </a:custGeom>
                  <a:grpFill/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US"/>
                  </a:p>
                </p:txBody>
              </p:sp>
              <p:sp>
                <p:nvSpPr>
                  <p:cNvPr id="74" name="Freeform: Shape 73">
                    <a:extLst>
                      <a:ext uri="{FF2B5EF4-FFF2-40B4-BE49-F238E27FC236}">
                        <a16:creationId xmlns:a16="http://schemas.microsoft.com/office/drawing/2014/main" id="{FBC8F3F7-E7EA-4E0C-82B1-9EB91449D661}"/>
                      </a:ext>
                    </a:extLst>
                  </p:cNvPr>
                  <p:cNvSpPr/>
                  <p:nvPr/>
                </p:nvSpPr>
                <p:spPr>
                  <a:xfrm>
                    <a:off x="2969883" y="1938632"/>
                    <a:ext cx="618767" cy="219303"/>
                  </a:xfrm>
                  <a:custGeom>
                    <a:avLst/>
                    <a:gdLst>
                      <a:gd name="connsiteX0" fmla="*/ 323751 w 603786"/>
                      <a:gd name="connsiteY0" fmla="*/ 66771 h 218219"/>
                      <a:gd name="connsiteX1" fmla="*/ 342801 w 603786"/>
                      <a:gd name="connsiteY1" fmla="*/ 76296 h 218219"/>
                      <a:gd name="connsiteX2" fmla="*/ 603786 w 603786"/>
                      <a:gd name="connsiteY2" fmla="*/ 218219 h 218219"/>
                      <a:gd name="connsiteX3" fmla="*/ 584736 w 603786"/>
                      <a:gd name="connsiteY3" fmla="*/ 208694 h 218219"/>
                      <a:gd name="connsiteX4" fmla="*/ 0 w 603786"/>
                      <a:gd name="connsiteY4" fmla="*/ 0 h 218219"/>
                      <a:gd name="connsiteX5" fmla="*/ 100965 w 603786"/>
                      <a:gd name="connsiteY5" fmla="*/ 2857 h 218219"/>
                      <a:gd name="connsiteX6" fmla="*/ 102772 w 603786"/>
                      <a:gd name="connsiteY6" fmla="*/ 3833 h 218219"/>
                      <a:gd name="connsiteX7" fmla="*/ 214213 w 603786"/>
                      <a:gd name="connsiteY7" fmla="*/ 22860 h 218219"/>
                      <a:gd name="connsiteX8" fmla="*/ 236092 w 603786"/>
                      <a:gd name="connsiteY8" fmla="*/ 34757 h 218219"/>
                      <a:gd name="connsiteX9" fmla="*/ 323751 w 603786"/>
                      <a:gd name="connsiteY9" fmla="*/ 66772 h 218219"/>
                      <a:gd name="connsiteX10" fmla="*/ 584736 w 603786"/>
                      <a:gd name="connsiteY10" fmla="*/ 208695 h 218219"/>
                      <a:gd name="connsiteX11" fmla="*/ 475198 w 603786"/>
                      <a:gd name="connsiteY11" fmla="*/ 168690 h 218219"/>
                      <a:gd name="connsiteX12" fmla="*/ 464489 w 603786"/>
                      <a:gd name="connsiteY12" fmla="*/ 162866 h 218219"/>
                      <a:gd name="connsiteX13" fmla="*/ 358041 w 603786"/>
                      <a:gd name="connsiteY13" fmla="*/ 143827 h 218219"/>
                      <a:gd name="connsiteX14" fmla="*/ 357901 w 603786"/>
                      <a:gd name="connsiteY14" fmla="*/ 143751 h 218219"/>
                      <a:gd name="connsiteX15" fmla="*/ 260033 w 603786"/>
                      <a:gd name="connsiteY15" fmla="*/ 141922 h 218219"/>
                      <a:gd name="connsiteX0" fmla="*/ 323751 w 603786"/>
                      <a:gd name="connsiteY0" fmla="*/ 66771 h 218219"/>
                      <a:gd name="connsiteX1" fmla="*/ 342801 w 603786"/>
                      <a:gd name="connsiteY1" fmla="*/ 76296 h 218219"/>
                      <a:gd name="connsiteX2" fmla="*/ 603786 w 603786"/>
                      <a:gd name="connsiteY2" fmla="*/ 218219 h 218219"/>
                      <a:gd name="connsiteX3" fmla="*/ 584736 w 603786"/>
                      <a:gd name="connsiteY3" fmla="*/ 208694 h 218219"/>
                      <a:gd name="connsiteX4" fmla="*/ 323751 w 603786"/>
                      <a:gd name="connsiteY4" fmla="*/ 66771 h 218219"/>
                      <a:gd name="connsiteX5" fmla="*/ 0 w 603786"/>
                      <a:gd name="connsiteY5" fmla="*/ 0 h 218219"/>
                      <a:gd name="connsiteX6" fmla="*/ 100965 w 603786"/>
                      <a:gd name="connsiteY6" fmla="*/ 2857 h 218219"/>
                      <a:gd name="connsiteX7" fmla="*/ 102772 w 603786"/>
                      <a:gd name="connsiteY7" fmla="*/ 3833 h 218219"/>
                      <a:gd name="connsiteX8" fmla="*/ 214213 w 603786"/>
                      <a:gd name="connsiteY8" fmla="*/ 22860 h 218219"/>
                      <a:gd name="connsiteX9" fmla="*/ 323751 w 603786"/>
                      <a:gd name="connsiteY9" fmla="*/ 66772 h 218219"/>
                      <a:gd name="connsiteX10" fmla="*/ 584736 w 603786"/>
                      <a:gd name="connsiteY10" fmla="*/ 208695 h 218219"/>
                      <a:gd name="connsiteX11" fmla="*/ 475198 w 603786"/>
                      <a:gd name="connsiteY11" fmla="*/ 168690 h 218219"/>
                      <a:gd name="connsiteX12" fmla="*/ 464489 w 603786"/>
                      <a:gd name="connsiteY12" fmla="*/ 162866 h 218219"/>
                      <a:gd name="connsiteX13" fmla="*/ 358041 w 603786"/>
                      <a:gd name="connsiteY13" fmla="*/ 143827 h 218219"/>
                      <a:gd name="connsiteX14" fmla="*/ 357901 w 603786"/>
                      <a:gd name="connsiteY14" fmla="*/ 143751 h 218219"/>
                      <a:gd name="connsiteX15" fmla="*/ 260033 w 603786"/>
                      <a:gd name="connsiteY15" fmla="*/ 141922 h 218219"/>
                      <a:gd name="connsiteX16" fmla="*/ 0 w 603786"/>
                      <a:gd name="connsiteY16" fmla="*/ 0 h 218219"/>
                      <a:gd name="connsiteX0" fmla="*/ 323751 w 603786"/>
                      <a:gd name="connsiteY0" fmla="*/ 66771 h 218219"/>
                      <a:gd name="connsiteX1" fmla="*/ 603786 w 603786"/>
                      <a:gd name="connsiteY1" fmla="*/ 218219 h 218219"/>
                      <a:gd name="connsiteX2" fmla="*/ 584736 w 603786"/>
                      <a:gd name="connsiteY2" fmla="*/ 208694 h 218219"/>
                      <a:gd name="connsiteX3" fmla="*/ 323751 w 603786"/>
                      <a:gd name="connsiteY3" fmla="*/ 66771 h 218219"/>
                      <a:gd name="connsiteX4" fmla="*/ 0 w 603786"/>
                      <a:gd name="connsiteY4" fmla="*/ 0 h 218219"/>
                      <a:gd name="connsiteX5" fmla="*/ 100965 w 603786"/>
                      <a:gd name="connsiteY5" fmla="*/ 2857 h 218219"/>
                      <a:gd name="connsiteX6" fmla="*/ 102772 w 603786"/>
                      <a:gd name="connsiteY6" fmla="*/ 3833 h 218219"/>
                      <a:gd name="connsiteX7" fmla="*/ 214213 w 603786"/>
                      <a:gd name="connsiteY7" fmla="*/ 22860 h 218219"/>
                      <a:gd name="connsiteX8" fmla="*/ 323751 w 603786"/>
                      <a:gd name="connsiteY8" fmla="*/ 66772 h 218219"/>
                      <a:gd name="connsiteX9" fmla="*/ 584736 w 603786"/>
                      <a:gd name="connsiteY9" fmla="*/ 208695 h 218219"/>
                      <a:gd name="connsiteX10" fmla="*/ 475198 w 603786"/>
                      <a:gd name="connsiteY10" fmla="*/ 168690 h 218219"/>
                      <a:gd name="connsiteX11" fmla="*/ 464489 w 603786"/>
                      <a:gd name="connsiteY11" fmla="*/ 162866 h 218219"/>
                      <a:gd name="connsiteX12" fmla="*/ 358041 w 603786"/>
                      <a:gd name="connsiteY12" fmla="*/ 143827 h 218219"/>
                      <a:gd name="connsiteX13" fmla="*/ 357901 w 603786"/>
                      <a:gd name="connsiteY13" fmla="*/ 143751 h 218219"/>
                      <a:gd name="connsiteX14" fmla="*/ 260033 w 603786"/>
                      <a:gd name="connsiteY14" fmla="*/ 141922 h 218219"/>
                      <a:gd name="connsiteX15" fmla="*/ 0 w 603786"/>
                      <a:gd name="connsiteY15" fmla="*/ 0 h 218219"/>
                      <a:gd name="connsiteX0" fmla="*/ 323751 w 584736"/>
                      <a:gd name="connsiteY0" fmla="*/ 66771 h 208695"/>
                      <a:gd name="connsiteX1" fmla="*/ 584736 w 584736"/>
                      <a:gd name="connsiteY1" fmla="*/ 208694 h 208695"/>
                      <a:gd name="connsiteX2" fmla="*/ 323751 w 584736"/>
                      <a:gd name="connsiteY2" fmla="*/ 66771 h 208695"/>
                      <a:gd name="connsiteX3" fmla="*/ 0 w 584736"/>
                      <a:gd name="connsiteY3" fmla="*/ 0 h 208695"/>
                      <a:gd name="connsiteX4" fmla="*/ 100965 w 584736"/>
                      <a:gd name="connsiteY4" fmla="*/ 2857 h 208695"/>
                      <a:gd name="connsiteX5" fmla="*/ 102772 w 584736"/>
                      <a:gd name="connsiteY5" fmla="*/ 3833 h 208695"/>
                      <a:gd name="connsiteX6" fmla="*/ 214213 w 584736"/>
                      <a:gd name="connsiteY6" fmla="*/ 22860 h 208695"/>
                      <a:gd name="connsiteX7" fmla="*/ 323751 w 584736"/>
                      <a:gd name="connsiteY7" fmla="*/ 66772 h 208695"/>
                      <a:gd name="connsiteX8" fmla="*/ 584736 w 584736"/>
                      <a:gd name="connsiteY8" fmla="*/ 208695 h 208695"/>
                      <a:gd name="connsiteX9" fmla="*/ 475198 w 584736"/>
                      <a:gd name="connsiteY9" fmla="*/ 168690 h 208695"/>
                      <a:gd name="connsiteX10" fmla="*/ 464489 w 584736"/>
                      <a:gd name="connsiteY10" fmla="*/ 162866 h 208695"/>
                      <a:gd name="connsiteX11" fmla="*/ 358041 w 584736"/>
                      <a:gd name="connsiteY11" fmla="*/ 143827 h 208695"/>
                      <a:gd name="connsiteX12" fmla="*/ 357901 w 584736"/>
                      <a:gd name="connsiteY12" fmla="*/ 143751 h 208695"/>
                      <a:gd name="connsiteX13" fmla="*/ 260033 w 584736"/>
                      <a:gd name="connsiteY13" fmla="*/ 141922 h 208695"/>
                      <a:gd name="connsiteX14" fmla="*/ 0 w 584736"/>
                      <a:gd name="connsiteY14" fmla="*/ 0 h 208695"/>
                      <a:gd name="connsiteX0" fmla="*/ 323751 w 615997"/>
                      <a:gd name="connsiteY0" fmla="*/ 66771 h 216510"/>
                      <a:gd name="connsiteX1" fmla="*/ 584736 w 615997"/>
                      <a:gd name="connsiteY1" fmla="*/ 208694 h 216510"/>
                      <a:gd name="connsiteX2" fmla="*/ 323751 w 615997"/>
                      <a:gd name="connsiteY2" fmla="*/ 66771 h 216510"/>
                      <a:gd name="connsiteX3" fmla="*/ 0 w 615997"/>
                      <a:gd name="connsiteY3" fmla="*/ 0 h 216510"/>
                      <a:gd name="connsiteX4" fmla="*/ 100965 w 615997"/>
                      <a:gd name="connsiteY4" fmla="*/ 2857 h 216510"/>
                      <a:gd name="connsiteX5" fmla="*/ 102772 w 615997"/>
                      <a:gd name="connsiteY5" fmla="*/ 3833 h 216510"/>
                      <a:gd name="connsiteX6" fmla="*/ 214213 w 615997"/>
                      <a:gd name="connsiteY6" fmla="*/ 22860 h 216510"/>
                      <a:gd name="connsiteX7" fmla="*/ 323751 w 615997"/>
                      <a:gd name="connsiteY7" fmla="*/ 66772 h 216510"/>
                      <a:gd name="connsiteX8" fmla="*/ 615997 w 615997"/>
                      <a:gd name="connsiteY8" fmla="*/ 216510 h 216510"/>
                      <a:gd name="connsiteX9" fmla="*/ 475198 w 615997"/>
                      <a:gd name="connsiteY9" fmla="*/ 168690 h 216510"/>
                      <a:gd name="connsiteX10" fmla="*/ 464489 w 615997"/>
                      <a:gd name="connsiteY10" fmla="*/ 162866 h 216510"/>
                      <a:gd name="connsiteX11" fmla="*/ 358041 w 615997"/>
                      <a:gd name="connsiteY11" fmla="*/ 143827 h 216510"/>
                      <a:gd name="connsiteX12" fmla="*/ 357901 w 615997"/>
                      <a:gd name="connsiteY12" fmla="*/ 143751 h 216510"/>
                      <a:gd name="connsiteX13" fmla="*/ 260033 w 615997"/>
                      <a:gd name="connsiteY13" fmla="*/ 141922 h 216510"/>
                      <a:gd name="connsiteX14" fmla="*/ 0 w 615997"/>
                      <a:gd name="connsiteY14" fmla="*/ 0 h 216510"/>
                      <a:gd name="connsiteX0" fmla="*/ 323751 w 618767"/>
                      <a:gd name="connsiteY0" fmla="*/ 66771 h 219303"/>
                      <a:gd name="connsiteX1" fmla="*/ 584736 w 618767"/>
                      <a:gd name="connsiteY1" fmla="*/ 208694 h 219303"/>
                      <a:gd name="connsiteX2" fmla="*/ 323751 w 618767"/>
                      <a:gd name="connsiteY2" fmla="*/ 66771 h 219303"/>
                      <a:gd name="connsiteX3" fmla="*/ 0 w 618767"/>
                      <a:gd name="connsiteY3" fmla="*/ 0 h 219303"/>
                      <a:gd name="connsiteX4" fmla="*/ 100965 w 618767"/>
                      <a:gd name="connsiteY4" fmla="*/ 2857 h 219303"/>
                      <a:gd name="connsiteX5" fmla="*/ 102772 w 618767"/>
                      <a:gd name="connsiteY5" fmla="*/ 3833 h 219303"/>
                      <a:gd name="connsiteX6" fmla="*/ 214213 w 618767"/>
                      <a:gd name="connsiteY6" fmla="*/ 22860 h 219303"/>
                      <a:gd name="connsiteX7" fmla="*/ 323751 w 618767"/>
                      <a:gd name="connsiteY7" fmla="*/ 66772 h 219303"/>
                      <a:gd name="connsiteX8" fmla="*/ 615997 w 618767"/>
                      <a:gd name="connsiteY8" fmla="*/ 216510 h 219303"/>
                      <a:gd name="connsiteX9" fmla="*/ 464489 w 618767"/>
                      <a:gd name="connsiteY9" fmla="*/ 162866 h 219303"/>
                      <a:gd name="connsiteX10" fmla="*/ 358041 w 618767"/>
                      <a:gd name="connsiteY10" fmla="*/ 143827 h 219303"/>
                      <a:gd name="connsiteX11" fmla="*/ 357901 w 618767"/>
                      <a:gd name="connsiteY11" fmla="*/ 143751 h 219303"/>
                      <a:gd name="connsiteX12" fmla="*/ 260033 w 618767"/>
                      <a:gd name="connsiteY12" fmla="*/ 141922 h 219303"/>
                      <a:gd name="connsiteX13" fmla="*/ 0 w 618767"/>
                      <a:gd name="connsiteY13" fmla="*/ 0 h 21930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618767" h="219303">
                        <a:moveTo>
                          <a:pt x="323751" y="66771"/>
                        </a:moveTo>
                        <a:lnTo>
                          <a:pt x="584736" y="208694"/>
                        </a:lnTo>
                        <a:lnTo>
                          <a:pt x="323751" y="66771"/>
                        </a:lnTo>
                        <a:close/>
                        <a:moveTo>
                          <a:pt x="0" y="0"/>
                        </a:moveTo>
                        <a:lnTo>
                          <a:pt x="100965" y="2857"/>
                        </a:lnTo>
                        <a:lnTo>
                          <a:pt x="102772" y="3833"/>
                        </a:lnTo>
                        <a:lnTo>
                          <a:pt x="214213" y="22860"/>
                        </a:lnTo>
                        <a:lnTo>
                          <a:pt x="323751" y="66772"/>
                        </a:lnTo>
                        <a:lnTo>
                          <a:pt x="615997" y="216510"/>
                        </a:lnTo>
                        <a:cubicBezTo>
                          <a:pt x="639453" y="232526"/>
                          <a:pt x="507482" y="174980"/>
                          <a:pt x="464489" y="162866"/>
                        </a:cubicBezTo>
                        <a:lnTo>
                          <a:pt x="358041" y="143827"/>
                        </a:lnTo>
                        <a:cubicBezTo>
                          <a:pt x="357994" y="143802"/>
                          <a:pt x="357948" y="143776"/>
                          <a:pt x="357901" y="143751"/>
                        </a:cubicBezTo>
                        <a:lnTo>
                          <a:pt x="260033" y="141922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grpFill/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US"/>
                  </a:p>
                </p:txBody>
              </p:sp>
              <p:sp>
                <p:nvSpPr>
                  <p:cNvPr id="75" name="Freeform: Shape 74">
                    <a:extLst>
                      <a:ext uri="{FF2B5EF4-FFF2-40B4-BE49-F238E27FC236}">
                        <a16:creationId xmlns:a16="http://schemas.microsoft.com/office/drawing/2014/main" id="{75F4C58D-06F2-4C1A-9546-C42BED8D3EDF}"/>
                      </a:ext>
                    </a:extLst>
                  </p:cNvPr>
                  <p:cNvSpPr/>
                  <p:nvPr/>
                </p:nvSpPr>
                <p:spPr>
                  <a:xfrm>
                    <a:off x="2709948" y="2277720"/>
                    <a:ext cx="257175" cy="1066800"/>
                  </a:xfrm>
                  <a:custGeom>
                    <a:avLst/>
                    <a:gdLst>
                      <a:gd name="connsiteX0" fmla="*/ 260033 w 257175"/>
                      <a:gd name="connsiteY0" fmla="*/ 1070610 h 1066800"/>
                      <a:gd name="connsiteX1" fmla="*/ 0 w 257175"/>
                      <a:gd name="connsiteY1" fmla="*/ 929640 h 1066800"/>
                      <a:gd name="connsiteX2" fmla="*/ 1905 w 257175"/>
                      <a:gd name="connsiteY2" fmla="*/ 0 h 1066800"/>
                      <a:gd name="connsiteX3" fmla="*/ 261938 w 257175"/>
                      <a:gd name="connsiteY3" fmla="*/ 141922 h 106680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257175" h="1066800">
                        <a:moveTo>
                          <a:pt x="260033" y="1070610"/>
                        </a:moveTo>
                        <a:lnTo>
                          <a:pt x="0" y="929640"/>
                        </a:lnTo>
                        <a:lnTo>
                          <a:pt x="1905" y="0"/>
                        </a:lnTo>
                        <a:lnTo>
                          <a:pt x="261938" y="141922"/>
                        </a:lnTo>
                        <a:close/>
                      </a:path>
                    </a:pathLst>
                  </a:custGeom>
                  <a:grpFill/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US"/>
                  </a:p>
                </p:txBody>
              </p:sp>
              <p:sp>
                <p:nvSpPr>
                  <p:cNvPr id="76" name="Freeform: Shape 75">
                    <a:extLst>
                      <a:ext uri="{FF2B5EF4-FFF2-40B4-BE49-F238E27FC236}">
                        <a16:creationId xmlns:a16="http://schemas.microsoft.com/office/drawing/2014/main" id="{9A7E2375-9395-4B49-ABD1-CCE9CD9DDE09}"/>
                      </a:ext>
                    </a:extLst>
                  </p:cNvPr>
                  <p:cNvSpPr/>
                  <p:nvPr/>
                </p:nvSpPr>
                <p:spPr>
                  <a:xfrm>
                    <a:off x="2708898" y="1774680"/>
                    <a:ext cx="521969" cy="178118"/>
                  </a:xfrm>
                  <a:custGeom>
                    <a:avLst/>
                    <a:gdLst>
                      <a:gd name="connsiteX0" fmla="*/ 230505 w 521970"/>
                      <a:gd name="connsiteY0" fmla="*/ 2858 h 178118"/>
                      <a:gd name="connsiteX1" fmla="*/ 490537 w 521970"/>
                      <a:gd name="connsiteY1" fmla="*/ 144781 h 178118"/>
                      <a:gd name="connsiteX2" fmla="*/ 302895 w 521970"/>
                      <a:gd name="connsiteY2" fmla="*/ 172403 h 178118"/>
                      <a:gd name="connsiteX3" fmla="*/ 260032 w 521970"/>
                      <a:gd name="connsiteY3" fmla="*/ 178118 h 178118"/>
                      <a:gd name="connsiteX4" fmla="*/ 0 w 521970"/>
                      <a:gd name="connsiteY4" fmla="*/ 37148 h 178118"/>
                      <a:gd name="connsiteX5" fmla="*/ 41910 w 521970"/>
                      <a:gd name="connsiteY5" fmla="*/ 30480 h 178118"/>
                      <a:gd name="connsiteX6" fmla="*/ 41912 w 521970"/>
                      <a:gd name="connsiteY6" fmla="*/ 30481 h 178118"/>
                      <a:gd name="connsiteX7" fmla="*/ 260985 w 521970"/>
                      <a:gd name="connsiteY7" fmla="*/ 0 h 178118"/>
                      <a:gd name="connsiteX8" fmla="*/ 521970 w 521970"/>
                      <a:gd name="connsiteY8" fmla="*/ 141923 h 178118"/>
                      <a:gd name="connsiteX9" fmla="*/ 490537 w 521970"/>
                      <a:gd name="connsiteY9" fmla="*/ 144780 h 178118"/>
                      <a:gd name="connsiteX10" fmla="*/ 230505 w 521970"/>
                      <a:gd name="connsiteY10" fmla="*/ 2858 h 17811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521970" h="178118">
                        <a:moveTo>
                          <a:pt x="230505" y="2858"/>
                        </a:moveTo>
                        <a:lnTo>
                          <a:pt x="490537" y="144781"/>
                        </a:lnTo>
                        <a:lnTo>
                          <a:pt x="302895" y="172403"/>
                        </a:lnTo>
                        <a:lnTo>
                          <a:pt x="260032" y="178118"/>
                        </a:lnTo>
                        <a:lnTo>
                          <a:pt x="0" y="37148"/>
                        </a:lnTo>
                        <a:lnTo>
                          <a:pt x="41910" y="30480"/>
                        </a:lnTo>
                        <a:lnTo>
                          <a:pt x="41912" y="30481"/>
                        </a:lnTo>
                        <a:close/>
                        <a:moveTo>
                          <a:pt x="260985" y="0"/>
                        </a:moveTo>
                        <a:lnTo>
                          <a:pt x="521970" y="141923"/>
                        </a:lnTo>
                        <a:lnTo>
                          <a:pt x="490537" y="144780"/>
                        </a:lnTo>
                        <a:lnTo>
                          <a:pt x="230505" y="2858"/>
                        </a:lnTo>
                        <a:close/>
                      </a:path>
                    </a:pathLst>
                  </a:custGeom>
                  <a:solidFill>
                    <a:schemeClr val="bg1">
                      <a:lumMod val="95000"/>
                    </a:schemeClr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US"/>
                  </a:p>
                </p:txBody>
              </p:sp>
            </p:grpSp>
            <p:sp>
              <p:nvSpPr>
                <p:cNvPr id="60" name="Freeform: Shape 59">
                  <a:extLst>
                    <a:ext uri="{FF2B5EF4-FFF2-40B4-BE49-F238E27FC236}">
                      <a16:creationId xmlns:a16="http://schemas.microsoft.com/office/drawing/2014/main" id="{1454EABB-6CD6-439A-B02B-6EDF30909757}"/>
                    </a:ext>
                  </a:extLst>
                </p:cNvPr>
                <p:cNvSpPr/>
                <p:nvPr/>
              </p:nvSpPr>
              <p:spPr>
                <a:xfrm>
                  <a:off x="12579689" y="4661548"/>
                  <a:ext cx="730421" cy="1493305"/>
                </a:xfrm>
                <a:custGeom>
                  <a:avLst/>
                  <a:gdLst>
                    <a:gd name="connsiteX0" fmla="*/ 1669733 w 1714500"/>
                    <a:gd name="connsiteY0" fmla="*/ 1870710 h 3505200"/>
                    <a:gd name="connsiteX1" fmla="*/ 1720215 w 1714500"/>
                    <a:gd name="connsiteY1" fmla="*/ 2166938 h 3505200"/>
                    <a:gd name="connsiteX2" fmla="*/ 1507808 w 1714500"/>
                    <a:gd name="connsiteY2" fmla="*/ 2795588 h 3505200"/>
                    <a:gd name="connsiteX3" fmla="*/ 1121093 w 1714500"/>
                    <a:gd name="connsiteY3" fmla="*/ 3084195 h 3505200"/>
                    <a:gd name="connsiteX4" fmla="*/ 991553 w 1714500"/>
                    <a:gd name="connsiteY4" fmla="*/ 3120390 h 3505200"/>
                    <a:gd name="connsiteX5" fmla="*/ 990600 w 1714500"/>
                    <a:gd name="connsiteY5" fmla="*/ 3466148 h 3505200"/>
                    <a:gd name="connsiteX6" fmla="*/ 960120 w 1714500"/>
                    <a:gd name="connsiteY6" fmla="*/ 3470910 h 3505200"/>
                    <a:gd name="connsiteX7" fmla="*/ 772478 w 1714500"/>
                    <a:gd name="connsiteY7" fmla="*/ 3505200 h 3505200"/>
                    <a:gd name="connsiteX8" fmla="*/ 729615 w 1714500"/>
                    <a:gd name="connsiteY8" fmla="*/ 3503295 h 3505200"/>
                    <a:gd name="connsiteX9" fmla="*/ 730568 w 1714500"/>
                    <a:gd name="connsiteY9" fmla="*/ 3158490 h 3505200"/>
                    <a:gd name="connsiteX10" fmla="*/ 659130 w 1714500"/>
                    <a:gd name="connsiteY10" fmla="*/ 3156585 h 3505200"/>
                    <a:gd name="connsiteX11" fmla="*/ 383858 w 1714500"/>
                    <a:gd name="connsiteY11" fmla="*/ 3098483 h 3505200"/>
                    <a:gd name="connsiteX12" fmla="*/ 125730 w 1714500"/>
                    <a:gd name="connsiteY12" fmla="*/ 2865120 h 3505200"/>
                    <a:gd name="connsiteX13" fmla="*/ 0 w 1714500"/>
                    <a:gd name="connsiteY13" fmla="*/ 2427923 h 3505200"/>
                    <a:gd name="connsiteX14" fmla="*/ 320993 w 1714500"/>
                    <a:gd name="connsiteY14" fmla="*/ 2317433 h 3505200"/>
                    <a:gd name="connsiteX15" fmla="*/ 451485 w 1714500"/>
                    <a:gd name="connsiteY15" fmla="*/ 2707958 h 3505200"/>
                    <a:gd name="connsiteX16" fmla="*/ 682943 w 1714500"/>
                    <a:gd name="connsiteY16" fmla="*/ 2860358 h 3505200"/>
                    <a:gd name="connsiteX17" fmla="*/ 730568 w 1714500"/>
                    <a:gd name="connsiteY17" fmla="*/ 2864168 h 3505200"/>
                    <a:gd name="connsiteX18" fmla="*/ 732473 w 1714500"/>
                    <a:gd name="connsiteY18" fmla="*/ 1761173 h 3505200"/>
                    <a:gd name="connsiteX19" fmla="*/ 576263 w 1714500"/>
                    <a:gd name="connsiteY19" fmla="*/ 1735455 h 3505200"/>
                    <a:gd name="connsiteX20" fmla="*/ 372428 w 1714500"/>
                    <a:gd name="connsiteY20" fmla="*/ 1660208 h 3505200"/>
                    <a:gd name="connsiteX21" fmla="*/ 138113 w 1714500"/>
                    <a:gd name="connsiteY21" fmla="*/ 1438275 h 3505200"/>
                    <a:gd name="connsiteX22" fmla="*/ 56198 w 1714500"/>
                    <a:gd name="connsiteY22" fmla="*/ 1079183 h 3505200"/>
                    <a:gd name="connsiteX23" fmla="*/ 298133 w 1714500"/>
                    <a:gd name="connsiteY23" fmla="*/ 448628 h 3505200"/>
                    <a:gd name="connsiteX24" fmla="*/ 628650 w 1714500"/>
                    <a:gd name="connsiteY24" fmla="*/ 239077 h 3505200"/>
                    <a:gd name="connsiteX25" fmla="*/ 735330 w 1714500"/>
                    <a:gd name="connsiteY25" fmla="*/ 206693 h 3505200"/>
                    <a:gd name="connsiteX26" fmla="*/ 735330 w 1714500"/>
                    <a:gd name="connsiteY26" fmla="*/ 36195 h 3505200"/>
                    <a:gd name="connsiteX27" fmla="*/ 778193 w 1714500"/>
                    <a:gd name="connsiteY27" fmla="*/ 30480 h 3505200"/>
                    <a:gd name="connsiteX28" fmla="*/ 965835 w 1714500"/>
                    <a:gd name="connsiteY28" fmla="*/ 2858 h 3505200"/>
                    <a:gd name="connsiteX29" fmla="*/ 996315 w 1714500"/>
                    <a:gd name="connsiteY29" fmla="*/ 0 h 3505200"/>
                    <a:gd name="connsiteX30" fmla="*/ 996315 w 1714500"/>
                    <a:gd name="connsiteY30" fmla="*/ 168593 h 3505200"/>
                    <a:gd name="connsiteX31" fmla="*/ 1097280 w 1714500"/>
                    <a:gd name="connsiteY31" fmla="*/ 171450 h 3505200"/>
                    <a:gd name="connsiteX32" fmla="*/ 1406843 w 1714500"/>
                    <a:gd name="connsiteY32" fmla="*/ 282893 h 3505200"/>
                    <a:gd name="connsiteX33" fmla="*/ 1657350 w 1714500"/>
                    <a:gd name="connsiteY33" fmla="*/ 763905 h 3505200"/>
                    <a:gd name="connsiteX34" fmla="*/ 1326833 w 1714500"/>
                    <a:gd name="connsiteY34" fmla="*/ 863918 h 3505200"/>
                    <a:gd name="connsiteX35" fmla="*/ 1209675 w 1714500"/>
                    <a:gd name="connsiteY35" fmla="*/ 568643 h 3505200"/>
                    <a:gd name="connsiteX36" fmla="*/ 1038225 w 1714500"/>
                    <a:gd name="connsiteY36" fmla="*/ 471488 h 3505200"/>
                    <a:gd name="connsiteX37" fmla="*/ 995363 w 1714500"/>
                    <a:gd name="connsiteY37" fmla="*/ 464820 h 3505200"/>
                    <a:gd name="connsiteX38" fmla="*/ 993458 w 1714500"/>
                    <a:gd name="connsiteY38" fmla="*/ 1460183 h 3505200"/>
                    <a:gd name="connsiteX39" fmla="*/ 1073468 w 1714500"/>
                    <a:gd name="connsiteY39" fmla="*/ 1471613 h 3505200"/>
                    <a:gd name="connsiteX40" fmla="*/ 1282065 w 1714500"/>
                    <a:gd name="connsiteY40" fmla="*/ 1513523 h 3505200"/>
                    <a:gd name="connsiteX41" fmla="*/ 1524953 w 1714500"/>
                    <a:gd name="connsiteY41" fmla="*/ 1651635 h 3505200"/>
                    <a:gd name="connsiteX42" fmla="*/ 1669733 w 1714500"/>
                    <a:gd name="connsiteY42" fmla="*/ 1870710 h 3505200"/>
                    <a:gd name="connsiteX43" fmla="*/ 1268730 w 1714500"/>
                    <a:gd name="connsiteY43" fmla="*/ 2624138 h 3505200"/>
                    <a:gd name="connsiteX44" fmla="*/ 1390650 w 1714500"/>
                    <a:gd name="connsiteY44" fmla="*/ 2236470 h 3505200"/>
                    <a:gd name="connsiteX45" fmla="*/ 1304925 w 1714500"/>
                    <a:gd name="connsiteY45" fmla="*/ 1945958 h 3505200"/>
                    <a:gd name="connsiteX46" fmla="*/ 1080135 w 1714500"/>
                    <a:gd name="connsiteY46" fmla="*/ 1820228 h 3505200"/>
                    <a:gd name="connsiteX47" fmla="*/ 992505 w 1714500"/>
                    <a:gd name="connsiteY47" fmla="*/ 1798320 h 3505200"/>
                    <a:gd name="connsiteX48" fmla="*/ 990600 w 1714500"/>
                    <a:gd name="connsiteY48" fmla="*/ 2830830 h 3505200"/>
                    <a:gd name="connsiteX49" fmla="*/ 1048703 w 1714500"/>
                    <a:gd name="connsiteY49" fmla="*/ 2808923 h 3505200"/>
                    <a:gd name="connsiteX50" fmla="*/ 1268730 w 1714500"/>
                    <a:gd name="connsiteY50" fmla="*/ 2624138 h 3505200"/>
                    <a:gd name="connsiteX51" fmla="*/ 732473 w 1714500"/>
                    <a:gd name="connsiteY51" fmla="*/ 1425893 h 3505200"/>
                    <a:gd name="connsiteX52" fmla="*/ 734378 w 1714500"/>
                    <a:gd name="connsiteY52" fmla="*/ 497205 h 3505200"/>
                    <a:gd name="connsiteX53" fmla="*/ 688658 w 1714500"/>
                    <a:gd name="connsiteY53" fmla="*/ 514350 h 3505200"/>
                    <a:gd name="connsiteX54" fmla="*/ 482917 w 1714500"/>
                    <a:gd name="connsiteY54" fmla="*/ 682943 h 3505200"/>
                    <a:gd name="connsiteX55" fmla="*/ 375285 w 1714500"/>
                    <a:gd name="connsiteY55" fmla="*/ 1006793 h 3505200"/>
                    <a:gd name="connsiteX56" fmla="*/ 465773 w 1714500"/>
                    <a:gd name="connsiteY56" fmla="*/ 1289685 h 3505200"/>
                    <a:gd name="connsiteX57" fmla="*/ 674370 w 1714500"/>
                    <a:gd name="connsiteY57" fmla="*/ 1411605 h 3505200"/>
                    <a:gd name="connsiteX58" fmla="*/ 732473 w 1714500"/>
                    <a:gd name="connsiteY58" fmla="*/ 1425893 h 35052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</a:cxnLst>
                  <a:rect l="l" t="t" r="r" b="b"/>
                  <a:pathLst>
                    <a:path w="1714500" h="3505200">
                      <a:moveTo>
                        <a:pt x="1669733" y="1870710"/>
                      </a:moveTo>
                      <a:cubicBezTo>
                        <a:pt x="1703070" y="1959293"/>
                        <a:pt x="1720215" y="2058353"/>
                        <a:pt x="1720215" y="2166938"/>
                      </a:cubicBezTo>
                      <a:cubicBezTo>
                        <a:pt x="1720215" y="2406015"/>
                        <a:pt x="1648778" y="2615565"/>
                        <a:pt x="1507808" y="2795588"/>
                      </a:cubicBezTo>
                      <a:cubicBezTo>
                        <a:pt x="1402080" y="2930843"/>
                        <a:pt x="1273493" y="3027045"/>
                        <a:pt x="1121093" y="3084195"/>
                      </a:cubicBezTo>
                      <a:lnTo>
                        <a:pt x="991553" y="3120390"/>
                      </a:lnTo>
                      <a:lnTo>
                        <a:pt x="990600" y="3466148"/>
                      </a:lnTo>
                      <a:lnTo>
                        <a:pt x="960120" y="3470910"/>
                      </a:lnTo>
                      <a:lnTo>
                        <a:pt x="772478" y="3505200"/>
                      </a:lnTo>
                      <a:lnTo>
                        <a:pt x="729615" y="3503295"/>
                      </a:lnTo>
                      <a:lnTo>
                        <a:pt x="730568" y="3158490"/>
                      </a:lnTo>
                      <a:lnTo>
                        <a:pt x="659130" y="3156585"/>
                      </a:lnTo>
                      <a:cubicBezTo>
                        <a:pt x="550545" y="3148965"/>
                        <a:pt x="459105" y="3129915"/>
                        <a:pt x="383858" y="3098483"/>
                      </a:cubicBezTo>
                      <a:cubicBezTo>
                        <a:pt x="283845" y="3056573"/>
                        <a:pt x="198120" y="2979420"/>
                        <a:pt x="125730" y="2865120"/>
                      </a:cubicBezTo>
                      <a:cubicBezTo>
                        <a:pt x="53340" y="2750820"/>
                        <a:pt x="11430" y="2606040"/>
                        <a:pt x="0" y="2427923"/>
                      </a:cubicBezTo>
                      <a:lnTo>
                        <a:pt x="320993" y="2317433"/>
                      </a:lnTo>
                      <a:cubicBezTo>
                        <a:pt x="345758" y="2499360"/>
                        <a:pt x="388620" y="2629853"/>
                        <a:pt x="451485" y="2707958"/>
                      </a:cubicBezTo>
                      <a:cubicBezTo>
                        <a:pt x="519113" y="2790825"/>
                        <a:pt x="596265" y="2841308"/>
                        <a:pt x="682943" y="2860358"/>
                      </a:cubicBezTo>
                      <a:lnTo>
                        <a:pt x="730568" y="2864168"/>
                      </a:lnTo>
                      <a:lnTo>
                        <a:pt x="732473" y="1761173"/>
                      </a:lnTo>
                      <a:lnTo>
                        <a:pt x="576263" y="1735455"/>
                      </a:lnTo>
                      <a:cubicBezTo>
                        <a:pt x="509588" y="1717358"/>
                        <a:pt x="441008" y="1692593"/>
                        <a:pt x="372428" y="1660208"/>
                      </a:cubicBezTo>
                      <a:cubicBezTo>
                        <a:pt x="270510" y="1612583"/>
                        <a:pt x="192405" y="1539240"/>
                        <a:pt x="138113" y="1438275"/>
                      </a:cubicBezTo>
                      <a:cubicBezTo>
                        <a:pt x="82868" y="1337310"/>
                        <a:pt x="56198" y="1217295"/>
                        <a:pt x="56198" y="1079183"/>
                      </a:cubicBezTo>
                      <a:cubicBezTo>
                        <a:pt x="56198" y="833438"/>
                        <a:pt x="137160" y="622935"/>
                        <a:pt x="298133" y="448628"/>
                      </a:cubicBezTo>
                      <a:cubicBezTo>
                        <a:pt x="379095" y="360998"/>
                        <a:pt x="488633" y="290513"/>
                        <a:pt x="628650" y="239077"/>
                      </a:cubicBezTo>
                      <a:lnTo>
                        <a:pt x="735330" y="206693"/>
                      </a:lnTo>
                      <a:lnTo>
                        <a:pt x="735330" y="36195"/>
                      </a:lnTo>
                      <a:lnTo>
                        <a:pt x="778193" y="30480"/>
                      </a:lnTo>
                      <a:lnTo>
                        <a:pt x="965835" y="2858"/>
                      </a:lnTo>
                      <a:lnTo>
                        <a:pt x="996315" y="0"/>
                      </a:lnTo>
                      <a:lnTo>
                        <a:pt x="996315" y="168593"/>
                      </a:lnTo>
                      <a:lnTo>
                        <a:pt x="1097280" y="171450"/>
                      </a:lnTo>
                      <a:cubicBezTo>
                        <a:pt x="1222058" y="182880"/>
                        <a:pt x="1324928" y="220027"/>
                        <a:pt x="1406843" y="282893"/>
                      </a:cubicBezTo>
                      <a:cubicBezTo>
                        <a:pt x="1545908" y="388620"/>
                        <a:pt x="1629728" y="548640"/>
                        <a:pt x="1657350" y="763905"/>
                      </a:cubicBezTo>
                      <a:lnTo>
                        <a:pt x="1326833" y="863918"/>
                      </a:lnTo>
                      <a:cubicBezTo>
                        <a:pt x="1307783" y="730568"/>
                        <a:pt x="1268730" y="632460"/>
                        <a:pt x="1209675" y="568643"/>
                      </a:cubicBezTo>
                      <a:cubicBezTo>
                        <a:pt x="1164908" y="521017"/>
                        <a:pt x="1107758" y="488633"/>
                        <a:pt x="1038225" y="471488"/>
                      </a:cubicBezTo>
                      <a:lnTo>
                        <a:pt x="995363" y="464820"/>
                      </a:lnTo>
                      <a:lnTo>
                        <a:pt x="993458" y="1460183"/>
                      </a:lnTo>
                      <a:lnTo>
                        <a:pt x="1073468" y="1471613"/>
                      </a:lnTo>
                      <a:cubicBezTo>
                        <a:pt x="1173480" y="1486853"/>
                        <a:pt x="1243013" y="1500188"/>
                        <a:pt x="1282065" y="1513523"/>
                      </a:cubicBezTo>
                      <a:cubicBezTo>
                        <a:pt x="1381125" y="1546860"/>
                        <a:pt x="1462088" y="1592580"/>
                        <a:pt x="1524953" y="1651635"/>
                      </a:cubicBezTo>
                      <a:cubicBezTo>
                        <a:pt x="1587818" y="1708785"/>
                        <a:pt x="1635443" y="1782128"/>
                        <a:pt x="1669733" y="1870710"/>
                      </a:cubicBezTo>
                      <a:close/>
                      <a:moveTo>
                        <a:pt x="1268730" y="2624138"/>
                      </a:moveTo>
                      <a:cubicBezTo>
                        <a:pt x="1349693" y="2512695"/>
                        <a:pt x="1390650" y="2384108"/>
                        <a:pt x="1390650" y="2236470"/>
                      </a:cubicBezTo>
                      <a:cubicBezTo>
                        <a:pt x="1390650" y="2110740"/>
                        <a:pt x="1362075" y="2014538"/>
                        <a:pt x="1304925" y="1945958"/>
                      </a:cubicBezTo>
                      <a:cubicBezTo>
                        <a:pt x="1262063" y="1894523"/>
                        <a:pt x="1186815" y="1852613"/>
                        <a:pt x="1080135" y="1820228"/>
                      </a:cubicBezTo>
                      <a:lnTo>
                        <a:pt x="992505" y="1798320"/>
                      </a:lnTo>
                      <a:lnTo>
                        <a:pt x="990600" y="2830830"/>
                      </a:lnTo>
                      <a:lnTo>
                        <a:pt x="1048703" y="2808923"/>
                      </a:lnTo>
                      <a:cubicBezTo>
                        <a:pt x="1135380" y="2768918"/>
                        <a:pt x="1207770" y="2707005"/>
                        <a:pt x="1268730" y="2624138"/>
                      </a:cubicBezTo>
                      <a:moveTo>
                        <a:pt x="732473" y="1425893"/>
                      </a:moveTo>
                      <a:lnTo>
                        <a:pt x="734378" y="497205"/>
                      </a:lnTo>
                      <a:lnTo>
                        <a:pt x="688658" y="514350"/>
                      </a:lnTo>
                      <a:cubicBezTo>
                        <a:pt x="604838" y="554355"/>
                        <a:pt x="537210" y="609600"/>
                        <a:pt x="482917" y="682943"/>
                      </a:cubicBezTo>
                      <a:cubicBezTo>
                        <a:pt x="411480" y="780098"/>
                        <a:pt x="375285" y="887730"/>
                        <a:pt x="375285" y="1006793"/>
                      </a:cubicBezTo>
                      <a:cubicBezTo>
                        <a:pt x="375285" y="1124903"/>
                        <a:pt x="405765" y="1219200"/>
                        <a:pt x="465773" y="1289685"/>
                      </a:cubicBezTo>
                      <a:cubicBezTo>
                        <a:pt x="511492" y="1343025"/>
                        <a:pt x="581025" y="1383030"/>
                        <a:pt x="674370" y="1411605"/>
                      </a:cubicBezTo>
                      <a:lnTo>
                        <a:pt x="732473" y="1425893"/>
                      </a:lnTo>
                    </a:path>
                  </a:pathLst>
                </a:custGeom>
                <a:solidFill>
                  <a:schemeClr val="bg1">
                    <a:lumMod val="95000"/>
                  </a:schemeClr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grpSp>
              <p:nvGrpSpPr>
                <p:cNvPr id="61" name="Group 60">
                  <a:extLst>
                    <a:ext uri="{FF2B5EF4-FFF2-40B4-BE49-F238E27FC236}">
                      <a16:creationId xmlns:a16="http://schemas.microsoft.com/office/drawing/2014/main" id="{52093950-B461-4544-9D34-057C941B61C5}"/>
                    </a:ext>
                  </a:extLst>
                </p:cNvPr>
                <p:cNvGrpSpPr/>
                <p:nvPr/>
              </p:nvGrpSpPr>
              <p:grpSpPr>
                <a:xfrm>
                  <a:off x="12470968" y="4620148"/>
                  <a:ext cx="435759" cy="1352099"/>
                  <a:chOff x="1968987" y="1811829"/>
                  <a:chExt cx="1022846" cy="3173751"/>
                </a:xfrm>
                <a:solidFill>
                  <a:schemeClr val="bg1"/>
                </a:solidFill>
              </p:grpSpPr>
              <p:sp>
                <p:nvSpPr>
                  <p:cNvPr id="62" name="Freeform: Shape 61">
                    <a:extLst>
                      <a:ext uri="{FF2B5EF4-FFF2-40B4-BE49-F238E27FC236}">
                        <a16:creationId xmlns:a16="http://schemas.microsoft.com/office/drawing/2014/main" id="{966E3A86-B11A-4D7D-899D-2BB3579B0565}"/>
                      </a:ext>
                    </a:extLst>
                  </p:cNvPr>
                  <p:cNvSpPr/>
                  <p:nvPr/>
                </p:nvSpPr>
                <p:spPr>
                  <a:xfrm>
                    <a:off x="1975571" y="4195005"/>
                    <a:ext cx="600075" cy="790575"/>
                  </a:xfrm>
                  <a:custGeom>
                    <a:avLst/>
                    <a:gdLst>
                      <a:gd name="connsiteX0" fmla="*/ 601980 w 600075"/>
                      <a:gd name="connsiteY0" fmla="*/ 791528 h 790575"/>
                      <a:gd name="connsiteX1" fmla="*/ 340995 w 600075"/>
                      <a:gd name="connsiteY1" fmla="*/ 649605 h 790575"/>
                      <a:gd name="connsiteX2" fmla="*/ 125730 w 600075"/>
                      <a:gd name="connsiteY2" fmla="*/ 437197 h 790575"/>
                      <a:gd name="connsiteX3" fmla="*/ 0 w 600075"/>
                      <a:gd name="connsiteY3" fmla="*/ 0 h 790575"/>
                      <a:gd name="connsiteX4" fmla="*/ 260985 w 600075"/>
                      <a:gd name="connsiteY4" fmla="*/ 141922 h 790575"/>
                      <a:gd name="connsiteX5" fmla="*/ 386715 w 600075"/>
                      <a:gd name="connsiteY5" fmla="*/ 579120 h 790575"/>
                      <a:gd name="connsiteX6" fmla="*/ 601980 w 600075"/>
                      <a:gd name="connsiteY6" fmla="*/ 791528 h 79057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600075" h="790575">
                        <a:moveTo>
                          <a:pt x="601980" y="791528"/>
                        </a:moveTo>
                        <a:lnTo>
                          <a:pt x="340995" y="649605"/>
                        </a:lnTo>
                        <a:cubicBezTo>
                          <a:pt x="259080" y="604838"/>
                          <a:pt x="187643" y="534353"/>
                          <a:pt x="125730" y="437197"/>
                        </a:cubicBezTo>
                        <a:cubicBezTo>
                          <a:pt x="53340" y="323850"/>
                          <a:pt x="11430" y="178118"/>
                          <a:pt x="0" y="0"/>
                        </a:cubicBezTo>
                        <a:lnTo>
                          <a:pt x="260985" y="141922"/>
                        </a:lnTo>
                        <a:cubicBezTo>
                          <a:pt x="272415" y="319088"/>
                          <a:pt x="314325" y="464820"/>
                          <a:pt x="386715" y="579120"/>
                        </a:cubicBezTo>
                        <a:cubicBezTo>
                          <a:pt x="448628" y="676275"/>
                          <a:pt x="520065" y="747713"/>
                          <a:pt x="601980" y="791528"/>
                        </a:cubicBezTo>
                      </a:path>
                    </a:pathLst>
                  </a:custGeom>
                  <a:grpFill/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US"/>
                  </a:p>
                </p:txBody>
              </p:sp>
              <p:sp>
                <p:nvSpPr>
                  <p:cNvPr id="63" name="Freeform: Shape 62">
                    <a:extLst>
                      <a:ext uri="{FF2B5EF4-FFF2-40B4-BE49-F238E27FC236}">
                        <a16:creationId xmlns:a16="http://schemas.microsoft.com/office/drawing/2014/main" id="{B375DDF1-AA9E-43A0-A8DA-412ADFA996C3}"/>
                      </a:ext>
                    </a:extLst>
                  </p:cNvPr>
                  <p:cNvSpPr/>
                  <p:nvPr/>
                </p:nvSpPr>
                <p:spPr>
                  <a:xfrm>
                    <a:off x="1968987" y="4089376"/>
                    <a:ext cx="581026" cy="247649"/>
                  </a:xfrm>
                  <a:custGeom>
                    <a:avLst/>
                    <a:gdLst>
                      <a:gd name="connsiteX0" fmla="*/ 260985 w 581025"/>
                      <a:gd name="connsiteY0" fmla="*/ 251460 h 247650"/>
                      <a:gd name="connsiteX1" fmla="*/ 0 w 581025"/>
                      <a:gd name="connsiteY1" fmla="*/ 109538 h 247650"/>
                      <a:gd name="connsiteX2" fmla="*/ 320993 w 581025"/>
                      <a:gd name="connsiteY2" fmla="*/ 0 h 247650"/>
                      <a:gd name="connsiteX3" fmla="*/ 581978 w 581025"/>
                      <a:gd name="connsiteY3" fmla="*/ 140970 h 24765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581025" h="247650">
                        <a:moveTo>
                          <a:pt x="260985" y="251460"/>
                        </a:moveTo>
                        <a:lnTo>
                          <a:pt x="0" y="109538"/>
                        </a:lnTo>
                        <a:lnTo>
                          <a:pt x="320993" y="0"/>
                        </a:lnTo>
                        <a:lnTo>
                          <a:pt x="581978" y="140970"/>
                        </a:lnTo>
                        <a:close/>
                      </a:path>
                    </a:pathLst>
                  </a:custGeom>
                  <a:grpFill/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US"/>
                  </a:p>
                </p:txBody>
              </p:sp>
              <p:sp>
                <p:nvSpPr>
                  <p:cNvPr id="64" name="Freeform: Shape 63">
                    <a:extLst>
                      <a:ext uri="{FF2B5EF4-FFF2-40B4-BE49-F238E27FC236}">
                        <a16:creationId xmlns:a16="http://schemas.microsoft.com/office/drawing/2014/main" id="{6262C62E-87B3-4A38-8215-10B0952EB444}"/>
                      </a:ext>
                    </a:extLst>
                  </p:cNvPr>
                  <p:cNvSpPr/>
                  <p:nvPr/>
                </p:nvSpPr>
                <p:spPr>
                  <a:xfrm>
                    <a:off x="2051714" y="1973775"/>
                    <a:ext cx="940119" cy="1580196"/>
                  </a:xfrm>
                  <a:custGeom>
                    <a:avLst/>
                    <a:gdLst>
                      <a:gd name="connsiteX0" fmla="*/ 812750 w 940118"/>
                      <a:gd name="connsiteY0" fmla="*/ 163017 h 1580197"/>
                      <a:gd name="connsiteX1" fmla="*/ 812706 w 940118"/>
                      <a:gd name="connsiteY1" fmla="*/ 163034 h 1580197"/>
                      <a:gd name="connsiteX2" fmla="*/ 832937 w 940118"/>
                      <a:gd name="connsiteY2" fmla="*/ 174035 h 1580197"/>
                      <a:gd name="connsiteX3" fmla="*/ 679133 w 940118"/>
                      <a:gd name="connsiteY3" fmla="*/ 0 h 1580197"/>
                      <a:gd name="connsiteX4" fmla="*/ 940118 w 940118"/>
                      <a:gd name="connsiteY4" fmla="*/ 140970 h 1580197"/>
                      <a:gd name="connsiteX5" fmla="*/ 833438 w 940118"/>
                      <a:gd name="connsiteY5" fmla="*/ 174308 h 1580197"/>
                      <a:gd name="connsiteX6" fmla="*/ 833437 w 940118"/>
                      <a:gd name="connsiteY6" fmla="*/ 174308 h 1580197"/>
                      <a:gd name="connsiteX7" fmla="*/ 747299 w 940118"/>
                      <a:gd name="connsiteY7" fmla="*/ 210278 h 1580197"/>
                      <a:gd name="connsiteX8" fmla="*/ 747713 w 940118"/>
                      <a:gd name="connsiteY8" fmla="*/ 210503 h 1580197"/>
                      <a:gd name="connsiteX9" fmla="*/ 620078 w 940118"/>
                      <a:gd name="connsiteY9" fmla="*/ 282893 h 1580197"/>
                      <a:gd name="connsiteX10" fmla="*/ 592976 w 940118"/>
                      <a:gd name="connsiteY10" fmla="*/ 268101 h 1580197"/>
                      <a:gd name="connsiteX11" fmla="*/ 592932 w 940118"/>
                      <a:gd name="connsiteY11" fmla="*/ 268132 h 1580197"/>
                      <a:gd name="connsiteX12" fmla="*/ 620077 w 940118"/>
                      <a:gd name="connsiteY12" fmla="*/ 282893 h 1580197"/>
                      <a:gd name="connsiteX13" fmla="*/ 548076 w 940118"/>
                      <a:gd name="connsiteY13" fmla="*/ 339736 h 1580197"/>
                      <a:gd name="connsiteX14" fmla="*/ 548640 w 940118"/>
                      <a:gd name="connsiteY14" fmla="*/ 340043 h 1580197"/>
                      <a:gd name="connsiteX15" fmla="*/ 503873 w 940118"/>
                      <a:gd name="connsiteY15" fmla="*/ 383858 h 1580197"/>
                      <a:gd name="connsiteX16" fmla="*/ 488633 w 940118"/>
                      <a:gd name="connsiteY16" fmla="*/ 399098 h 1580197"/>
                      <a:gd name="connsiteX17" fmla="*/ 455232 w 940118"/>
                      <a:gd name="connsiteY17" fmla="*/ 380990 h 1580197"/>
                      <a:gd name="connsiteX18" fmla="*/ 454648 w 940118"/>
                      <a:gd name="connsiteY18" fmla="*/ 381569 h 1580197"/>
                      <a:gd name="connsiteX19" fmla="*/ 488633 w 940118"/>
                      <a:gd name="connsiteY19" fmla="*/ 400050 h 1580197"/>
                      <a:gd name="connsiteX20" fmla="*/ 422910 w 940118"/>
                      <a:gd name="connsiteY20" fmla="*/ 482918 h 1580197"/>
                      <a:gd name="connsiteX21" fmla="*/ 391243 w 940118"/>
                      <a:gd name="connsiteY21" fmla="*/ 465814 h 1580197"/>
                      <a:gd name="connsiteX22" fmla="*/ 390818 w 940118"/>
                      <a:gd name="connsiteY22" fmla="*/ 466419 h 1580197"/>
                      <a:gd name="connsiteX23" fmla="*/ 422910 w 940118"/>
                      <a:gd name="connsiteY23" fmla="*/ 483870 h 1580197"/>
                      <a:gd name="connsiteX24" fmla="*/ 367665 w 940118"/>
                      <a:gd name="connsiteY24" fmla="*/ 572453 h 1580197"/>
                      <a:gd name="connsiteX25" fmla="*/ 368618 w 940118"/>
                      <a:gd name="connsiteY25" fmla="*/ 573405 h 1580197"/>
                      <a:gd name="connsiteX26" fmla="*/ 317183 w 940118"/>
                      <a:gd name="connsiteY26" fmla="*/ 684847 h 1580197"/>
                      <a:gd name="connsiteX27" fmla="*/ 305241 w 940118"/>
                      <a:gd name="connsiteY27" fmla="*/ 678329 h 1580197"/>
                      <a:gd name="connsiteX28" fmla="*/ 305235 w 940118"/>
                      <a:gd name="connsiteY28" fmla="*/ 678350 h 1580197"/>
                      <a:gd name="connsiteX29" fmla="*/ 317183 w 940118"/>
                      <a:gd name="connsiteY29" fmla="*/ 684847 h 1580197"/>
                      <a:gd name="connsiteX30" fmla="*/ 260985 w 940118"/>
                      <a:gd name="connsiteY30" fmla="*/ 1014413 h 1580197"/>
                      <a:gd name="connsiteX31" fmla="*/ 342900 w 940118"/>
                      <a:gd name="connsiteY31" fmla="*/ 1373505 h 1580197"/>
                      <a:gd name="connsiteX32" fmla="*/ 546735 w 940118"/>
                      <a:gd name="connsiteY32" fmla="*/ 1580197 h 1580197"/>
                      <a:gd name="connsiteX33" fmla="*/ 285750 w 940118"/>
                      <a:gd name="connsiteY33" fmla="*/ 1438275 h 1580197"/>
                      <a:gd name="connsiteX34" fmla="*/ 81915 w 940118"/>
                      <a:gd name="connsiteY34" fmla="*/ 1231583 h 1580197"/>
                      <a:gd name="connsiteX35" fmla="*/ 0 w 940118"/>
                      <a:gd name="connsiteY35" fmla="*/ 872490 h 1580197"/>
                      <a:gd name="connsiteX36" fmla="*/ 56197 w 940118"/>
                      <a:gd name="connsiteY36" fmla="*/ 542925 h 1580197"/>
                      <a:gd name="connsiteX37" fmla="*/ 62441 w 940118"/>
                      <a:gd name="connsiteY37" fmla="*/ 546321 h 1580197"/>
                      <a:gd name="connsiteX38" fmla="*/ 62617 w 940118"/>
                      <a:gd name="connsiteY38" fmla="*/ 545909 h 1580197"/>
                      <a:gd name="connsiteX39" fmla="*/ 57150 w 940118"/>
                      <a:gd name="connsiteY39" fmla="*/ 542925 h 1580197"/>
                      <a:gd name="connsiteX40" fmla="*/ 107444 w 940118"/>
                      <a:gd name="connsiteY40" fmla="*/ 431896 h 1580197"/>
                      <a:gd name="connsiteX41" fmla="*/ 106680 w 940118"/>
                      <a:gd name="connsiteY41" fmla="*/ 431483 h 1580197"/>
                      <a:gd name="connsiteX42" fmla="*/ 161925 w 940118"/>
                      <a:gd name="connsiteY42" fmla="*/ 341948 h 1580197"/>
                      <a:gd name="connsiteX43" fmla="*/ 171758 w 940118"/>
                      <a:gd name="connsiteY43" fmla="*/ 347295 h 1580197"/>
                      <a:gd name="connsiteX44" fmla="*/ 171778 w 940118"/>
                      <a:gd name="connsiteY44" fmla="*/ 347270 h 1580197"/>
                      <a:gd name="connsiteX45" fmla="*/ 161925 w 940118"/>
                      <a:gd name="connsiteY45" fmla="*/ 341948 h 1580197"/>
                      <a:gd name="connsiteX46" fmla="*/ 227648 w 940118"/>
                      <a:gd name="connsiteY46" fmla="*/ 258128 h 1580197"/>
                      <a:gd name="connsiteX47" fmla="*/ 239906 w 940118"/>
                      <a:gd name="connsiteY47" fmla="*/ 264794 h 1580197"/>
                      <a:gd name="connsiteX48" fmla="*/ 240267 w 940118"/>
                      <a:gd name="connsiteY48" fmla="*/ 264453 h 1580197"/>
                      <a:gd name="connsiteX49" fmla="*/ 228600 w 940118"/>
                      <a:gd name="connsiteY49" fmla="*/ 258128 h 1580197"/>
                      <a:gd name="connsiteX50" fmla="*/ 242888 w 940118"/>
                      <a:gd name="connsiteY50" fmla="*/ 241935 h 1580197"/>
                      <a:gd name="connsiteX51" fmla="*/ 287315 w 940118"/>
                      <a:gd name="connsiteY51" fmla="*/ 198453 h 1580197"/>
                      <a:gd name="connsiteX52" fmla="*/ 286702 w 940118"/>
                      <a:gd name="connsiteY52" fmla="*/ 198120 h 1580197"/>
                      <a:gd name="connsiteX53" fmla="*/ 359092 w 940118"/>
                      <a:gd name="connsiteY53" fmla="*/ 140970 h 1580197"/>
                      <a:gd name="connsiteX54" fmla="*/ 378434 w 940118"/>
                      <a:gd name="connsiteY54" fmla="*/ 151488 h 1580197"/>
                      <a:gd name="connsiteX55" fmla="*/ 378837 w 940118"/>
                      <a:gd name="connsiteY55" fmla="*/ 151226 h 1580197"/>
                      <a:gd name="connsiteX56" fmla="*/ 360045 w 940118"/>
                      <a:gd name="connsiteY56" fmla="*/ 140970 h 1580197"/>
                      <a:gd name="connsiteX57" fmla="*/ 486263 w 940118"/>
                      <a:gd name="connsiteY57" fmla="*/ 68845 h 1580197"/>
                      <a:gd name="connsiteX58" fmla="*/ 485775 w 940118"/>
                      <a:gd name="connsiteY58" fmla="*/ 68580 h 1580197"/>
                      <a:gd name="connsiteX59" fmla="*/ 572452 w 940118"/>
                      <a:gd name="connsiteY59" fmla="*/ 32385 h 1580197"/>
                      <a:gd name="connsiteX60" fmla="*/ 595123 w 940118"/>
                      <a:gd name="connsiteY60" fmla="*/ 44713 h 1580197"/>
                      <a:gd name="connsiteX61" fmla="*/ 595672 w 940118"/>
                      <a:gd name="connsiteY61" fmla="*/ 44538 h 1580197"/>
                      <a:gd name="connsiteX62" fmla="*/ 573405 w 940118"/>
                      <a:gd name="connsiteY62" fmla="*/ 32385 h 1580197"/>
                      <a:gd name="connsiteX0" fmla="*/ 812750 w 940118"/>
                      <a:gd name="connsiteY0" fmla="*/ 163017 h 1580197"/>
                      <a:gd name="connsiteX1" fmla="*/ 812706 w 940118"/>
                      <a:gd name="connsiteY1" fmla="*/ 163034 h 1580197"/>
                      <a:gd name="connsiteX2" fmla="*/ 832937 w 940118"/>
                      <a:gd name="connsiteY2" fmla="*/ 174035 h 1580197"/>
                      <a:gd name="connsiteX3" fmla="*/ 812750 w 940118"/>
                      <a:gd name="connsiteY3" fmla="*/ 163017 h 1580197"/>
                      <a:gd name="connsiteX4" fmla="*/ 679133 w 940118"/>
                      <a:gd name="connsiteY4" fmla="*/ 0 h 1580197"/>
                      <a:gd name="connsiteX5" fmla="*/ 940118 w 940118"/>
                      <a:gd name="connsiteY5" fmla="*/ 140970 h 1580197"/>
                      <a:gd name="connsiteX6" fmla="*/ 833438 w 940118"/>
                      <a:gd name="connsiteY6" fmla="*/ 174308 h 1580197"/>
                      <a:gd name="connsiteX7" fmla="*/ 833437 w 940118"/>
                      <a:gd name="connsiteY7" fmla="*/ 174308 h 1580197"/>
                      <a:gd name="connsiteX8" fmla="*/ 747299 w 940118"/>
                      <a:gd name="connsiteY8" fmla="*/ 210278 h 1580197"/>
                      <a:gd name="connsiteX9" fmla="*/ 747713 w 940118"/>
                      <a:gd name="connsiteY9" fmla="*/ 210503 h 1580197"/>
                      <a:gd name="connsiteX10" fmla="*/ 620078 w 940118"/>
                      <a:gd name="connsiteY10" fmla="*/ 282893 h 1580197"/>
                      <a:gd name="connsiteX11" fmla="*/ 592976 w 940118"/>
                      <a:gd name="connsiteY11" fmla="*/ 268101 h 1580197"/>
                      <a:gd name="connsiteX12" fmla="*/ 592932 w 940118"/>
                      <a:gd name="connsiteY12" fmla="*/ 268132 h 1580197"/>
                      <a:gd name="connsiteX13" fmla="*/ 620077 w 940118"/>
                      <a:gd name="connsiteY13" fmla="*/ 282893 h 1580197"/>
                      <a:gd name="connsiteX14" fmla="*/ 548076 w 940118"/>
                      <a:gd name="connsiteY14" fmla="*/ 339736 h 1580197"/>
                      <a:gd name="connsiteX15" fmla="*/ 548640 w 940118"/>
                      <a:gd name="connsiteY15" fmla="*/ 340043 h 1580197"/>
                      <a:gd name="connsiteX16" fmla="*/ 503873 w 940118"/>
                      <a:gd name="connsiteY16" fmla="*/ 383858 h 1580197"/>
                      <a:gd name="connsiteX17" fmla="*/ 488633 w 940118"/>
                      <a:gd name="connsiteY17" fmla="*/ 399098 h 1580197"/>
                      <a:gd name="connsiteX18" fmla="*/ 455232 w 940118"/>
                      <a:gd name="connsiteY18" fmla="*/ 380990 h 1580197"/>
                      <a:gd name="connsiteX19" fmla="*/ 488633 w 940118"/>
                      <a:gd name="connsiteY19" fmla="*/ 400050 h 1580197"/>
                      <a:gd name="connsiteX20" fmla="*/ 422910 w 940118"/>
                      <a:gd name="connsiteY20" fmla="*/ 482918 h 1580197"/>
                      <a:gd name="connsiteX21" fmla="*/ 391243 w 940118"/>
                      <a:gd name="connsiteY21" fmla="*/ 465814 h 1580197"/>
                      <a:gd name="connsiteX22" fmla="*/ 390818 w 940118"/>
                      <a:gd name="connsiteY22" fmla="*/ 466419 h 1580197"/>
                      <a:gd name="connsiteX23" fmla="*/ 422910 w 940118"/>
                      <a:gd name="connsiteY23" fmla="*/ 483870 h 1580197"/>
                      <a:gd name="connsiteX24" fmla="*/ 367665 w 940118"/>
                      <a:gd name="connsiteY24" fmla="*/ 572453 h 1580197"/>
                      <a:gd name="connsiteX25" fmla="*/ 368618 w 940118"/>
                      <a:gd name="connsiteY25" fmla="*/ 573405 h 1580197"/>
                      <a:gd name="connsiteX26" fmla="*/ 317183 w 940118"/>
                      <a:gd name="connsiteY26" fmla="*/ 684847 h 1580197"/>
                      <a:gd name="connsiteX27" fmla="*/ 305241 w 940118"/>
                      <a:gd name="connsiteY27" fmla="*/ 678329 h 1580197"/>
                      <a:gd name="connsiteX28" fmla="*/ 305235 w 940118"/>
                      <a:gd name="connsiteY28" fmla="*/ 678350 h 1580197"/>
                      <a:gd name="connsiteX29" fmla="*/ 317183 w 940118"/>
                      <a:gd name="connsiteY29" fmla="*/ 684847 h 1580197"/>
                      <a:gd name="connsiteX30" fmla="*/ 260985 w 940118"/>
                      <a:gd name="connsiteY30" fmla="*/ 1014413 h 1580197"/>
                      <a:gd name="connsiteX31" fmla="*/ 342900 w 940118"/>
                      <a:gd name="connsiteY31" fmla="*/ 1373505 h 1580197"/>
                      <a:gd name="connsiteX32" fmla="*/ 546735 w 940118"/>
                      <a:gd name="connsiteY32" fmla="*/ 1580197 h 1580197"/>
                      <a:gd name="connsiteX33" fmla="*/ 285750 w 940118"/>
                      <a:gd name="connsiteY33" fmla="*/ 1438275 h 1580197"/>
                      <a:gd name="connsiteX34" fmla="*/ 81915 w 940118"/>
                      <a:gd name="connsiteY34" fmla="*/ 1231583 h 1580197"/>
                      <a:gd name="connsiteX35" fmla="*/ 0 w 940118"/>
                      <a:gd name="connsiteY35" fmla="*/ 872490 h 1580197"/>
                      <a:gd name="connsiteX36" fmla="*/ 56197 w 940118"/>
                      <a:gd name="connsiteY36" fmla="*/ 542925 h 1580197"/>
                      <a:gd name="connsiteX37" fmla="*/ 62441 w 940118"/>
                      <a:gd name="connsiteY37" fmla="*/ 546321 h 1580197"/>
                      <a:gd name="connsiteX38" fmla="*/ 62617 w 940118"/>
                      <a:gd name="connsiteY38" fmla="*/ 545909 h 1580197"/>
                      <a:gd name="connsiteX39" fmla="*/ 57150 w 940118"/>
                      <a:gd name="connsiteY39" fmla="*/ 542925 h 1580197"/>
                      <a:gd name="connsiteX40" fmla="*/ 107444 w 940118"/>
                      <a:gd name="connsiteY40" fmla="*/ 431896 h 1580197"/>
                      <a:gd name="connsiteX41" fmla="*/ 106680 w 940118"/>
                      <a:gd name="connsiteY41" fmla="*/ 431483 h 1580197"/>
                      <a:gd name="connsiteX42" fmla="*/ 161925 w 940118"/>
                      <a:gd name="connsiteY42" fmla="*/ 341948 h 1580197"/>
                      <a:gd name="connsiteX43" fmla="*/ 171758 w 940118"/>
                      <a:gd name="connsiteY43" fmla="*/ 347295 h 1580197"/>
                      <a:gd name="connsiteX44" fmla="*/ 171778 w 940118"/>
                      <a:gd name="connsiteY44" fmla="*/ 347270 h 1580197"/>
                      <a:gd name="connsiteX45" fmla="*/ 161925 w 940118"/>
                      <a:gd name="connsiteY45" fmla="*/ 341948 h 1580197"/>
                      <a:gd name="connsiteX46" fmla="*/ 227648 w 940118"/>
                      <a:gd name="connsiteY46" fmla="*/ 258128 h 1580197"/>
                      <a:gd name="connsiteX47" fmla="*/ 239906 w 940118"/>
                      <a:gd name="connsiteY47" fmla="*/ 264794 h 1580197"/>
                      <a:gd name="connsiteX48" fmla="*/ 240267 w 940118"/>
                      <a:gd name="connsiteY48" fmla="*/ 264453 h 1580197"/>
                      <a:gd name="connsiteX49" fmla="*/ 228600 w 940118"/>
                      <a:gd name="connsiteY49" fmla="*/ 258128 h 1580197"/>
                      <a:gd name="connsiteX50" fmla="*/ 242888 w 940118"/>
                      <a:gd name="connsiteY50" fmla="*/ 241935 h 1580197"/>
                      <a:gd name="connsiteX51" fmla="*/ 287315 w 940118"/>
                      <a:gd name="connsiteY51" fmla="*/ 198453 h 1580197"/>
                      <a:gd name="connsiteX52" fmla="*/ 286702 w 940118"/>
                      <a:gd name="connsiteY52" fmla="*/ 198120 h 1580197"/>
                      <a:gd name="connsiteX53" fmla="*/ 359092 w 940118"/>
                      <a:gd name="connsiteY53" fmla="*/ 140970 h 1580197"/>
                      <a:gd name="connsiteX54" fmla="*/ 378434 w 940118"/>
                      <a:gd name="connsiteY54" fmla="*/ 151488 h 1580197"/>
                      <a:gd name="connsiteX55" fmla="*/ 378837 w 940118"/>
                      <a:gd name="connsiteY55" fmla="*/ 151226 h 1580197"/>
                      <a:gd name="connsiteX56" fmla="*/ 360045 w 940118"/>
                      <a:gd name="connsiteY56" fmla="*/ 140970 h 1580197"/>
                      <a:gd name="connsiteX57" fmla="*/ 486263 w 940118"/>
                      <a:gd name="connsiteY57" fmla="*/ 68845 h 1580197"/>
                      <a:gd name="connsiteX58" fmla="*/ 485775 w 940118"/>
                      <a:gd name="connsiteY58" fmla="*/ 68580 h 1580197"/>
                      <a:gd name="connsiteX59" fmla="*/ 572452 w 940118"/>
                      <a:gd name="connsiteY59" fmla="*/ 32385 h 1580197"/>
                      <a:gd name="connsiteX60" fmla="*/ 595123 w 940118"/>
                      <a:gd name="connsiteY60" fmla="*/ 44713 h 1580197"/>
                      <a:gd name="connsiteX61" fmla="*/ 595672 w 940118"/>
                      <a:gd name="connsiteY61" fmla="*/ 44538 h 1580197"/>
                      <a:gd name="connsiteX62" fmla="*/ 573405 w 940118"/>
                      <a:gd name="connsiteY62" fmla="*/ 32385 h 1580197"/>
                      <a:gd name="connsiteX63" fmla="*/ 679133 w 940118"/>
                      <a:gd name="connsiteY63" fmla="*/ 0 h 1580197"/>
                      <a:gd name="connsiteX0" fmla="*/ 812750 w 940118"/>
                      <a:gd name="connsiteY0" fmla="*/ 163017 h 1580197"/>
                      <a:gd name="connsiteX1" fmla="*/ 812706 w 940118"/>
                      <a:gd name="connsiteY1" fmla="*/ 163034 h 1580197"/>
                      <a:gd name="connsiteX2" fmla="*/ 832937 w 940118"/>
                      <a:gd name="connsiteY2" fmla="*/ 174035 h 1580197"/>
                      <a:gd name="connsiteX3" fmla="*/ 812750 w 940118"/>
                      <a:gd name="connsiteY3" fmla="*/ 163017 h 1580197"/>
                      <a:gd name="connsiteX4" fmla="*/ 679133 w 940118"/>
                      <a:gd name="connsiteY4" fmla="*/ 0 h 1580197"/>
                      <a:gd name="connsiteX5" fmla="*/ 940118 w 940118"/>
                      <a:gd name="connsiteY5" fmla="*/ 140970 h 1580197"/>
                      <a:gd name="connsiteX6" fmla="*/ 833438 w 940118"/>
                      <a:gd name="connsiteY6" fmla="*/ 174308 h 1580197"/>
                      <a:gd name="connsiteX7" fmla="*/ 833437 w 940118"/>
                      <a:gd name="connsiteY7" fmla="*/ 174308 h 1580197"/>
                      <a:gd name="connsiteX8" fmla="*/ 747299 w 940118"/>
                      <a:gd name="connsiteY8" fmla="*/ 210278 h 1580197"/>
                      <a:gd name="connsiteX9" fmla="*/ 747713 w 940118"/>
                      <a:gd name="connsiteY9" fmla="*/ 210503 h 1580197"/>
                      <a:gd name="connsiteX10" fmla="*/ 620078 w 940118"/>
                      <a:gd name="connsiteY10" fmla="*/ 282893 h 1580197"/>
                      <a:gd name="connsiteX11" fmla="*/ 592976 w 940118"/>
                      <a:gd name="connsiteY11" fmla="*/ 268101 h 1580197"/>
                      <a:gd name="connsiteX12" fmla="*/ 592932 w 940118"/>
                      <a:gd name="connsiteY12" fmla="*/ 268132 h 1580197"/>
                      <a:gd name="connsiteX13" fmla="*/ 620077 w 940118"/>
                      <a:gd name="connsiteY13" fmla="*/ 282893 h 1580197"/>
                      <a:gd name="connsiteX14" fmla="*/ 548076 w 940118"/>
                      <a:gd name="connsiteY14" fmla="*/ 339736 h 1580197"/>
                      <a:gd name="connsiteX15" fmla="*/ 548640 w 940118"/>
                      <a:gd name="connsiteY15" fmla="*/ 340043 h 1580197"/>
                      <a:gd name="connsiteX16" fmla="*/ 503873 w 940118"/>
                      <a:gd name="connsiteY16" fmla="*/ 383858 h 1580197"/>
                      <a:gd name="connsiteX17" fmla="*/ 488633 w 940118"/>
                      <a:gd name="connsiteY17" fmla="*/ 399098 h 1580197"/>
                      <a:gd name="connsiteX18" fmla="*/ 455232 w 940118"/>
                      <a:gd name="connsiteY18" fmla="*/ 380990 h 1580197"/>
                      <a:gd name="connsiteX19" fmla="*/ 488633 w 940118"/>
                      <a:gd name="connsiteY19" fmla="*/ 400050 h 1580197"/>
                      <a:gd name="connsiteX20" fmla="*/ 422910 w 940118"/>
                      <a:gd name="connsiteY20" fmla="*/ 482918 h 1580197"/>
                      <a:gd name="connsiteX21" fmla="*/ 391243 w 940118"/>
                      <a:gd name="connsiteY21" fmla="*/ 465814 h 1580197"/>
                      <a:gd name="connsiteX22" fmla="*/ 422910 w 940118"/>
                      <a:gd name="connsiteY22" fmla="*/ 483870 h 1580197"/>
                      <a:gd name="connsiteX23" fmla="*/ 367665 w 940118"/>
                      <a:gd name="connsiteY23" fmla="*/ 572453 h 1580197"/>
                      <a:gd name="connsiteX24" fmla="*/ 368618 w 940118"/>
                      <a:gd name="connsiteY24" fmla="*/ 573405 h 1580197"/>
                      <a:gd name="connsiteX25" fmla="*/ 317183 w 940118"/>
                      <a:gd name="connsiteY25" fmla="*/ 684847 h 1580197"/>
                      <a:gd name="connsiteX26" fmla="*/ 305241 w 940118"/>
                      <a:gd name="connsiteY26" fmla="*/ 678329 h 1580197"/>
                      <a:gd name="connsiteX27" fmla="*/ 305235 w 940118"/>
                      <a:gd name="connsiteY27" fmla="*/ 678350 h 1580197"/>
                      <a:gd name="connsiteX28" fmla="*/ 317183 w 940118"/>
                      <a:gd name="connsiteY28" fmla="*/ 684847 h 1580197"/>
                      <a:gd name="connsiteX29" fmla="*/ 260985 w 940118"/>
                      <a:gd name="connsiteY29" fmla="*/ 1014413 h 1580197"/>
                      <a:gd name="connsiteX30" fmla="*/ 342900 w 940118"/>
                      <a:gd name="connsiteY30" fmla="*/ 1373505 h 1580197"/>
                      <a:gd name="connsiteX31" fmla="*/ 546735 w 940118"/>
                      <a:gd name="connsiteY31" fmla="*/ 1580197 h 1580197"/>
                      <a:gd name="connsiteX32" fmla="*/ 285750 w 940118"/>
                      <a:gd name="connsiteY32" fmla="*/ 1438275 h 1580197"/>
                      <a:gd name="connsiteX33" fmla="*/ 81915 w 940118"/>
                      <a:gd name="connsiteY33" fmla="*/ 1231583 h 1580197"/>
                      <a:gd name="connsiteX34" fmla="*/ 0 w 940118"/>
                      <a:gd name="connsiteY34" fmla="*/ 872490 h 1580197"/>
                      <a:gd name="connsiteX35" fmla="*/ 56197 w 940118"/>
                      <a:gd name="connsiteY35" fmla="*/ 542925 h 1580197"/>
                      <a:gd name="connsiteX36" fmla="*/ 62441 w 940118"/>
                      <a:gd name="connsiteY36" fmla="*/ 546321 h 1580197"/>
                      <a:gd name="connsiteX37" fmla="*/ 62617 w 940118"/>
                      <a:gd name="connsiteY37" fmla="*/ 545909 h 1580197"/>
                      <a:gd name="connsiteX38" fmla="*/ 57150 w 940118"/>
                      <a:gd name="connsiteY38" fmla="*/ 542925 h 1580197"/>
                      <a:gd name="connsiteX39" fmla="*/ 107444 w 940118"/>
                      <a:gd name="connsiteY39" fmla="*/ 431896 h 1580197"/>
                      <a:gd name="connsiteX40" fmla="*/ 106680 w 940118"/>
                      <a:gd name="connsiteY40" fmla="*/ 431483 h 1580197"/>
                      <a:gd name="connsiteX41" fmla="*/ 161925 w 940118"/>
                      <a:gd name="connsiteY41" fmla="*/ 341948 h 1580197"/>
                      <a:gd name="connsiteX42" fmla="*/ 171758 w 940118"/>
                      <a:gd name="connsiteY42" fmla="*/ 347295 h 1580197"/>
                      <a:gd name="connsiteX43" fmla="*/ 171778 w 940118"/>
                      <a:gd name="connsiteY43" fmla="*/ 347270 h 1580197"/>
                      <a:gd name="connsiteX44" fmla="*/ 161925 w 940118"/>
                      <a:gd name="connsiteY44" fmla="*/ 341948 h 1580197"/>
                      <a:gd name="connsiteX45" fmla="*/ 227648 w 940118"/>
                      <a:gd name="connsiteY45" fmla="*/ 258128 h 1580197"/>
                      <a:gd name="connsiteX46" fmla="*/ 239906 w 940118"/>
                      <a:gd name="connsiteY46" fmla="*/ 264794 h 1580197"/>
                      <a:gd name="connsiteX47" fmla="*/ 240267 w 940118"/>
                      <a:gd name="connsiteY47" fmla="*/ 264453 h 1580197"/>
                      <a:gd name="connsiteX48" fmla="*/ 228600 w 940118"/>
                      <a:gd name="connsiteY48" fmla="*/ 258128 h 1580197"/>
                      <a:gd name="connsiteX49" fmla="*/ 242888 w 940118"/>
                      <a:gd name="connsiteY49" fmla="*/ 241935 h 1580197"/>
                      <a:gd name="connsiteX50" fmla="*/ 287315 w 940118"/>
                      <a:gd name="connsiteY50" fmla="*/ 198453 h 1580197"/>
                      <a:gd name="connsiteX51" fmla="*/ 286702 w 940118"/>
                      <a:gd name="connsiteY51" fmla="*/ 198120 h 1580197"/>
                      <a:gd name="connsiteX52" fmla="*/ 359092 w 940118"/>
                      <a:gd name="connsiteY52" fmla="*/ 140970 h 1580197"/>
                      <a:gd name="connsiteX53" fmla="*/ 378434 w 940118"/>
                      <a:gd name="connsiteY53" fmla="*/ 151488 h 1580197"/>
                      <a:gd name="connsiteX54" fmla="*/ 378837 w 940118"/>
                      <a:gd name="connsiteY54" fmla="*/ 151226 h 1580197"/>
                      <a:gd name="connsiteX55" fmla="*/ 360045 w 940118"/>
                      <a:gd name="connsiteY55" fmla="*/ 140970 h 1580197"/>
                      <a:gd name="connsiteX56" fmla="*/ 486263 w 940118"/>
                      <a:gd name="connsiteY56" fmla="*/ 68845 h 1580197"/>
                      <a:gd name="connsiteX57" fmla="*/ 485775 w 940118"/>
                      <a:gd name="connsiteY57" fmla="*/ 68580 h 1580197"/>
                      <a:gd name="connsiteX58" fmla="*/ 572452 w 940118"/>
                      <a:gd name="connsiteY58" fmla="*/ 32385 h 1580197"/>
                      <a:gd name="connsiteX59" fmla="*/ 595123 w 940118"/>
                      <a:gd name="connsiteY59" fmla="*/ 44713 h 1580197"/>
                      <a:gd name="connsiteX60" fmla="*/ 595672 w 940118"/>
                      <a:gd name="connsiteY60" fmla="*/ 44538 h 1580197"/>
                      <a:gd name="connsiteX61" fmla="*/ 573405 w 940118"/>
                      <a:gd name="connsiteY61" fmla="*/ 32385 h 1580197"/>
                      <a:gd name="connsiteX62" fmla="*/ 679133 w 940118"/>
                      <a:gd name="connsiteY62" fmla="*/ 0 h 1580197"/>
                      <a:gd name="connsiteX0" fmla="*/ 812750 w 940118"/>
                      <a:gd name="connsiteY0" fmla="*/ 163017 h 1580197"/>
                      <a:gd name="connsiteX1" fmla="*/ 812706 w 940118"/>
                      <a:gd name="connsiteY1" fmla="*/ 163034 h 1580197"/>
                      <a:gd name="connsiteX2" fmla="*/ 832937 w 940118"/>
                      <a:gd name="connsiteY2" fmla="*/ 174035 h 1580197"/>
                      <a:gd name="connsiteX3" fmla="*/ 812750 w 940118"/>
                      <a:gd name="connsiteY3" fmla="*/ 163017 h 1580197"/>
                      <a:gd name="connsiteX4" fmla="*/ 679133 w 940118"/>
                      <a:gd name="connsiteY4" fmla="*/ 0 h 1580197"/>
                      <a:gd name="connsiteX5" fmla="*/ 940118 w 940118"/>
                      <a:gd name="connsiteY5" fmla="*/ 140970 h 1580197"/>
                      <a:gd name="connsiteX6" fmla="*/ 833438 w 940118"/>
                      <a:gd name="connsiteY6" fmla="*/ 174308 h 1580197"/>
                      <a:gd name="connsiteX7" fmla="*/ 833437 w 940118"/>
                      <a:gd name="connsiteY7" fmla="*/ 174308 h 1580197"/>
                      <a:gd name="connsiteX8" fmla="*/ 747299 w 940118"/>
                      <a:gd name="connsiteY8" fmla="*/ 210278 h 1580197"/>
                      <a:gd name="connsiteX9" fmla="*/ 747713 w 940118"/>
                      <a:gd name="connsiteY9" fmla="*/ 210503 h 1580197"/>
                      <a:gd name="connsiteX10" fmla="*/ 620078 w 940118"/>
                      <a:gd name="connsiteY10" fmla="*/ 282893 h 1580197"/>
                      <a:gd name="connsiteX11" fmla="*/ 592976 w 940118"/>
                      <a:gd name="connsiteY11" fmla="*/ 268101 h 1580197"/>
                      <a:gd name="connsiteX12" fmla="*/ 592932 w 940118"/>
                      <a:gd name="connsiteY12" fmla="*/ 268132 h 1580197"/>
                      <a:gd name="connsiteX13" fmla="*/ 620077 w 940118"/>
                      <a:gd name="connsiteY13" fmla="*/ 282893 h 1580197"/>
                      <a:gd name="connsiteX14" fmla="*/ 548076 w 940118"/>
                      <a:gd name="connsiteY14" fmla="*/ 339736 h 1580197"/>
                      <a:gd name="connsiteX15" fmla="*/ 548640 w 940118"/>
                      <a:gd name="connsiteY15" fmla="*/ 340043 h 1580197"/>
                      <a:gd name="connsiteX16" fmla="*/ 503873 w 940118"/>
                      <a:gd name="connsiteY16" fmla="*/ 383858 h 1580197"/>
                      <a:gd name="connsiteX17" fmla="*/ 488633 w 940118"/>
                      <a:gd name="connsiteY17" fmla="*/ 399098 h 1580197"/>
                      <a:gd name="connsiteX18" fmla="*/ 488633 w 940118"/>
                      <a:gd name="connsiteY18" fmla="*/ 400050 h 1580197"/>
                      <a:gd name="connsiteX19" fmla="*/ 422910 w 940118"/>
                      <a:gd name="connsiteY19" fmla="*/ 482918 h 1580197"/>
                      <a:gd name="connsiteX20" fmla="*/ 391243 w 940118"/>
                      <a:gd name="connsiteY20" fmla="*/ 465814 h 1580197"/>
                      <a:gd name="connsiteX21" fmla="*/ 422910 w 940118"/>
                      <a:gd name="connsiteY21" fmla="*/ 483870 h 1580197"/>
                      <a:gd name="connsiteX22" fmla="*/ 367665 w 940118"/>
                      <a:gd name="connsiteY22" fmla="*/ 572453 h 1580197"/>
                      <a:gd name="connsiteX23" fmla="*/ 368618 w 940118"/>
                      <a:gd name="connsiteY23" fmla="*/ 573405 h 1580197"/>
                      <a:gd name="connsiteX24" fmla="*/ 317183 w 940118"/>
                      <a:gd name="connsiteY24" fmla="*/ 684847 h 1580197"/>
                      <a:gd name="connsiteX25" fmla="*/ 305241 w 940118"/>
                      <a:gd name="connsiteY25" fmla="*/ 678329 h 1580197"/>
                      <a:gd name="connsiteX26" fmla="*/ 305235 w 940118"/>
                      <a:gd name="connsiteY26" fmla="*/ 678350 h 1580197"/>
                      <a:gd name="connsiteX27" fmla="*/ 317183 w 940118"/>
                      <a:gd name="connsiteY27" fmla="*/ 684847 h 1580197"/>
                      <a:gd name="connsiteX28" fmla="*/ 260985 w 940118"/>
                      <a:gd name="connsiteY28" fmla="*/ 1014413 h 1580197"/>
                      <a:gd name="connsiteX29" fmla="*/ 342900 w 940118"/>
                      <a:gd name="connsiteY29" fmla="*/ 1373505 h 1580197"/>
                      <a:gd name="connsiteX30" fmla="*/ 546735 w 940118"/>
                      <a:gd name="connsiteY30" fmla="*/ 1580197 h 1580197"/>
                      <a:gd name="connsiteX31" fmla="*/ 285750 w 940118"/>
                      <a:gd name="connsiteY31" fmla="*/ 1438275 h 1580197"/>
                      <a:gd name="connsiteX32" fmla="*/ 81915 w 940118"/>
                      <a:gd name="connsiteY32" fmla="*/ 1231583 h 1580197"/>
                      <a:gd name="connsiteX33" fmla="*/ 0 w 940118"/>
                      <a:gd name="connsiteY33" fmla="*/ 872490 h 1580197"/>
                      <a:gd name="connsiteX34" fmla="*/ 56197 w 940118"/>
                      <a:gd name="connsiteY34" fmla="*/ 542925 h 1580197"/>
                      <a:gd name="connsiteX35" fmla="*/ 62441 w 940118"/>
                      <a:gd name="connsiteY35" fmla="*/ 546321 h 1580197"/>
                      <a:gd name="connsiteX36" fmla="*/ 62617 w 940118"/>
                      <a:gd name="connsiteY36" fmla="*/ 545909 h 1580197"/>
                      <a:gd name="connsiteX37" fmla="*/ 57150 w 940118"/>
                      <a:gd name="connsiteY37" fmla="*/ 542925 h 1580197"/>
                      <a:gd name="connsiteX38" fmla="*/ 107444 w 940118"/>
                      <a:gd name="connsiteY38" fmla="*/ 431896 h 1580197"/>
                      <a:gd name="connsiteX39" fmla="*/ 106680 w 940118"/>
                      <a:gd name="connsiteY39" fmla="*/ 431483 h 1580197"/>
                      <a:gd name="connsiteX40" fmla="*/ 161925 w 940118"/>
                      <a:gd name="connsiteY40" fmla="*/ 341948 h 1580197"/>
                      <a:gd name="connsiteX41" fmla="*/ 171758 w 940118"/>
                      <a:gd name="connsiteY41" fmla="*/ 347295 h 1580197"/>
                      <a:gd name="connsiteX42" fmla="*/ 171778 w 940118"/>
                      <a:gd name="connsiteY42" fmla="*/ 347270 h 1580197"/>
                      <a:gd name="connsiteX43" fmla="*/ 161925 w 940118"/>
                      <a:gd name="connsiteY43" fmla="*/ 341948 h 1580197"/>
                      <a:gd name="connsiteX44" fmla="*/ 227648 w 940118"/>
                      <a:gd name="connsiteY44" fmla="*/ 258128 h 1580197"/>
                      <a:gd name="connsiteX45" fmla="*/ 239906 w 940118"/>
                      <a:gd name="connsiteY45" fmla="*/ 264794 h 1580197"/>
                      <a:gd name="connsiteX46" fmla="*/ 240267 w 940118"/>
                      <a:gd name="connsiteY46" fmla="*/ 264453 h 1580197"/>
                      <a:gd name="connsiteX47" fmla="*/ 228600 w 940118"/>
                      <a:gd name="connsiteY47" fmla="*/ 258128 h 1580197"/>
                      <a:gd name="connsiteX48" fmla="*/ 242888 w 940118"/>
                      <a:gd name="connsiteY48" fmla="*/ 241935 h 1580197"/>
                      <a:gd name="connsiteX49" fmla="*/ 287315 w 940118"/>
                      <a:gd name="connsiteY49" fmla="*/ 198453 h 1580197"/>
                      <a:gd name="connsiteX50" fmla="*/ 286702 w 940118"/>
                      <a:gd name="connsiteY50" fmla="*/ 198120 h 1580197"/>
                      <a:gd name="connsiteX51" fmla="*/ 359092 w 940118"/>
                      <a:gd name="connsiteY51" fmla="*/ 140970 h 1580197"/>
                      <a:gd name="connsiteX52" fmla="*/ 378434 w 940118"/>
                      <a:gd name="connsiteY52" fmla="*/ 151488 h 1580197"/>
                      <a:gd name="connsiteX53" fmla="*/ 378837 w 940118"/>
                      <a:gd name="connsiteY53" fmla="*/ 151226 h 1580197"/>
                      <a:gd name="connsiteX54" fmla="*/ 360045 w 940118"/>
                      <a:gd name="connsiteY54" fmla="*/ 140970 h 1580197"/>
                      <a:gd name="connsiteX55" fmla="*/ 486263 w 940118"/>
                      <a:gd name="connsiteY55" fmla="*/ 68845 h 1580197"/>
                      <a:gd name="connsiteX56" fmla="*/ 485775 w 940118"/>
                      <a:gd name="connsiteY56" fmla="*/ 68580 h 1580197"/>
                      <a:gd name="connsiteX57" fmla="*/ 572452 w 940118"/>
                      <a:gd name="connsiteY57" fmla="*/ 32385 h 1580197"/>
                      <a:gd name="connsiteX58" fmla="*/ 595123 w 940118"/>
                      <a:gd name="connsiteY58" fmla="*/ 44713 h 1580197"/>
                      <a:gd name="connsiteX59" fmla="*/ 595672 w 940118"/>
                      <a:gd name="connsiteY59" fmla="*/ 44538 h 1580197"/>
                      <a:gd name="connsiteX60" fmla="*/ 573405 w 940118"/>
                      <a:gd name="connsiteY60" fmla="*/ 32385 h 1580197"/>
                      <a:gd name="connsiteX61" fmla="*/ 679133 w 940118"/>
                      <a:gd name="connsiteY61" fmla="*/ 0 h 1580197"/>
                      <a:gd name="connsiteX0" fmla="*/ 812750 w 940118"/>
                      <a:gd name="connsiteY0" fmla="*/ 163017 h 1580197"/>
                      <a:gd name="connsiteX1" fmla="*/ 812706 w 940118"/>
                      <a:gd name="connsiteY1" fmla="*/ 163034 h 1580197"/>
                      <a:gd name="connsiteX2" fmla="*/ 832937 w 940118"/>
                      <a:gd name="connsiteY2" fmla="*/ 174035 h 1580197"/>
                      <a:gd name="connsiteX3" fmla="*/ 812750 w 940118"/>
                      <a:gd name="connsiteY3" fmla="*/ 163017 h 1580197"/>
                      <a:gd name="connsiteX4" fmla="*/ 679133 w 940118"/>
                      <a:gd name="connsiteY4" fmla="*/ 0 h 1580197"/>
                      <a:gd name="connsiteX5" fmla="*/ 940118 w 940118"/>
                      <a:gd name="connsiteY5" fmla="*/ 140970 h 1580197"/>
                      <a:gd name="connsiteX6" fmla="*/ 833438 w 940118"/>
                      <a:gd name="connsiteY6" fmla="*/ 174308 h 1580197"/>
                      <a:gd name="connsiteX7" fmla="*/ 833437 w 940118"/>
                      <a:gd name="connsiteY7" fmla="*/ 174308 h 1580197"/>
                      <a:gd name="connsiteX8" fmla="*/ 747299 w 940118"/>
                      <a:gd name="connsiteY8" fmla="*/ 210278 h 1580197"/>
                      <a:gd name="connsiteX9" fmla="*/ 747713 w 940118"/>
                      <a:gd name="connsiteY9" fmla="*/ 210503 h 1580197"/>
                      <a:gd name="connsiteX10" fmla="*/ 620078 w 940118"/>
                      <a:gd name="connsiteY10" fmla="*/ 282893 h 1580197"/>
                      <a:gd name="connsiteX11" fmla="*/ 592976 w 940118"/>
                      <a:gd name="connsiteY11" fmla="*/ 268101 h 1580197"/>
                      <a:gd name="connsiteX12" fmla="*/ 592932 w 940118"/>
                      <a:gd name="connsiteY12" fmla="*/ 268132 h 1580197"/>
                      <a:gd name="connsiteX13" fmla="*/ 620077 w 940118"/>
                      <a:gd name="connsiteY13" fmla="*/ 282893 h 1580197"/>
                      <a:gd name="connsiteX14" fmla="*/ 548076 w 940118"/>
                      <a:gd name="connsiteY14" fmla="*/ 339736 h 1580197"/>
                      <a:gd name="connsiteX15" fmla="*/ 548640 w 940118"/>
                      <a:gd name="connsiteY15" fmla="*/ 340043 h 1580197"/>
                      <a:gd name="connsiteX16" fmla="*/ 503873 w 940118"/>
                      <a:gd name="connsiteY16" fmla="*/ 383858 h 1580197"/>
                      <a:gd name="connsiteX17" fmla="*/ 488633 w 940118"/>
                      <a:gd name="connsiteY17" fmla="*/ 399098 h 1580197"/>
                      <a:gd name="connsiteX18" fmla="*/ 488633 w 940118"/>
                      <a:gd name="connsiteY18" fmla="*/ 400050 h 1580197"/>
                      <a:gd name="connsiteX19" fmla="*/ 422910 w 940118"/>
                      <a:gd name="connsiteY19" fmla="*/ 482918 h 1580197"/>
                      <a:gd name="connsiteX20" fmla="*/ 422910 w 940118"/>
                      <a:gd name="connsiteY20" fmla="*/ 483870 h 1580197"/>
                      <a:gd name="connsiteX21" fmla="*/ 367665 w 940118"/>
                      <a:gd name="connsiteY21" fmla="*/ 572453 h 1580197"/>
                      <a:gd name="connsiteX22" fmla="*/ 368618 w 940118"/>
                      <a:gd name="connsiteY22" fmla="*/ 573405 h 1580197"/>
                      <a:gd name="connsiteX23" fmla="*/ 317183 w 940118"/>
                      <a:gd name="connsiteY23" fmla="*/ 684847 h 1580197"/>
                      <a:gd name="connsiteX24" fmla="*/ 305241 w 940118"/>
                      <a:gd name="connsiteY24" fmla="*/ 678329 h 1580197"/>
                      <a:gd name="connsiteX25" fmla="*/ 305235 w 940118"/>
                      <a:gd name="connsiteY25" fmla="*/ 678350 h 1580197"/>
                      <a:gd name="connsiteX26" fmla="*/ 317183 w 940118"/>
                      <a:gd name="connsiteY26" fmla="*/ 684847 h 1580197"/>
                      <a:gd name="connsiteX27" fmla="*/ 260985 w 940118"/>
                      <a:gd name="connsiteY27" fmla="*/ 1014413 h 1580197"/>
                      <a:gd name="connsiteX28" fmla="*/ 342900 w 940118"/>
                      <a:gd name="connsiteY28" fmla="*/ 1373505 h 1580197"/>
                      <a:gd name="connsiteX29" fmla="*/ 546735 w 940118"/>
                      <a:gd name="connsiteY29" fmla="*/ 1580197 h 1580197"/>
                      <a:gd name="connsiteX30" fmla="*/ 285750 w 940118"/>
                      <a:gd name="connsiteY30" fmla="*/ 1438275 h 1580197"/>
                      <a:gd name="connsiteX31" fmla="*/ 81915 w 940118"/>
                      <a:gd name="connsiteY31" fmla="*/ 1231583 h 1580197"/>
                      <a:gd name="connsiteX32" fmla="*/ 0 w 940118"/>
                      <a:gd name="connsiteY32" fmla="*/ 872490 h 1580197"/>
                      <a:gd name="connsiteX33" fmla="*/ 56197 w 940118"/>
                      <a:gd name="connsiteY33" fmla="*/ 542925 h 1580197"/>
                      <a:gd name="connsiteX34" fmla="*/ 62441 w 940118"/>
                      <a:gd name="connsiteY34" fmla="*/ 546321 h 1580197"/>
                      <a:gd name="connsiteX35" fmla="*/ 62617 w 940118"/>
                      <a:gd name="connsiteY35" fmla="*/ 545909 h 1580197"/>
                      <a:gd name="connsiteX36" fmla="*/ 57150 w 940118"/>
                      <a:gd name="connsiteY36" fmla="*/ 542925 h 1580197"/>
                      <a:gd name="connsiteX37" fmla="*/ 107444 w 940118"/>
                      <a:gd name="connsiteY37" fmla="*/ 431896 h 1580197"/>
                      <a:gd name="connsiteX38" fmla="*/ 106680 w 940118"/>
                      <a:gd name="connsiteY38" fmla="*/ 431483 h 1580197"/>
                      <a:gd name="connsiteX39" fmla="*/ 161925 w 940118"/>
                      <a:gd name="connsiteY39" fmla="*/ 341948 h 1580197"/>
                      <a:gd name="connsiteX40" fmla="*/ 171758 w 940118"/>
                      <a:gd name="connsiteY40" fmla="*/ 347295 h 1580197"/>
                      <a:gd name="connsiteX41" fmla="*/ 171778 w 940118"/>
                      <a:gd name="connsiteY41" fmla="*/ 347270 h 1580197"/>
                      <a:gd name="connsiteX42" fmla="*/ 161925 w 940118"/>
                      <a:gd name="connsiteY42" fmla="*/ 341948 h 1580197"/>
                      <a:gd name="connsiteX43" fmla="*/ 227648 w 940118"/>
                      <a:gd name="connsiteY43" fmla="*/ 258128 h 1580197"/>
                      <a:gd name="connsiteX44" fmla="*/ 239906 w 940118"/>
                      <a:gd name="connsiteY44" fmla="*/ 264794 h 1580197"/>
                      <a:gd name="connsiteX45" fmla="*/ 240267 w 940118"/>
                      <a:gd name="connsiteY45" fmla="*/ 264453 h 1580197"/>
                      <a:gd name="connsiteX46" fmla="*/ 228600 w 940118"/>
                      <a:gd name="connsiteY46" fmla="*/ 258128 h 1580197"/>
                      <a:gd name="connsiteX47" fmla="*/ 242888 w 940118"/>
                      <a:gd name="connsiteY47" fmla="*/ 241935 h 1580197"/>
                      <a:gd name="connsiteX48" fmla="*/ 287315 w 940118"/>
                      <a:gd name="connsiteY48" fmla="*/ 198453 h 1580197"/>
                      <a:gd name="connsiteX49" fmla="*/ 286702 w 940118"/>
                      <a:gd name="connsiteY49" fmla="*/ 198120 h 1580197"/>
                      <a:gd name="connsiteX50" fmla="*/ 359092 w 940118"/>
                      <a:gd name="connsiteY50" fmla="*/ 140970 h 1580197"/>
                      <a:gd name="connsiteX51" fmla="*/ 378434 w 940118"/>
                      <a:gd name="connsiteY51" fmla="*/ 151488 h 1580197"/>
                      <a:gd name="connsiteX52" fmla="*/ 378837 w 940118"/>
                      <a:gd name="connsiteY52" fmla="*/ 151226 h 1580197"/>
                      <a:gd name="connsiteX53" fmla="*/ 360045 w 940118"/>
                      <a:gd name="connsiteY53" fmla="*/ 140970 h 1580197"/>
                      <a:gd name="connsiteX54" fmla="*/ 486263 w 940118"/>
                      <a:gd name="connsiteY54" fmla="*/ 68845 h 1580197"/>
                      <a:gd name="connsiteX55" fmla="*/ 485775 w 940118"/>
                      <a:gd name="connsiteY55" fmla="*/ 68580 h 1580197"/>
                      <a:gd name="connsiteX56" fmla="*/ 572452 w 940118"/>
                      <a:gd name="connsiteY56" fmla="*/ 32385 h 1580197"/>
                      <a:gd name="connsiteX57" fmla="*/ 595123 w 940118"/>
                      <a:gd name="connsiteY57" fmla="*/ 44713 h 1580197"/>
                      <a:gd name="connsiteX58" fmla="*/ 595672 w 940118"/>
                      <a:gd name="connsiteY58" fmla="*/ 44538 h 1580197"/>
                      <a:gd name="connsiteX59" fmla="*/ 573405 w 940118"/>
                      <a:gd name="connsiteY59" fmla="*/ 32385 h 1580197"/>
                      <a:gd name="connsiteX60" fmla="*/ 679133 w 940118"/>
                      <a:gd name="connsiteY60" fmla="*/ 0 h 1580197"/>
                      <a:gd name="connsiteX0" fmla="*/ 812750 w 940118"/>
                      <a:gd name="connsiteY0" fmla="*/ 163017 h 1580197"/>
                      <a:gd name="connsiteX1" fmla="*/ 812706 w 940118"/>
                      <a:gd name="connsiteY1" fmla="*/ 163034 h 1580197"/>
                      <a:gd name="connsiteX2" fmla="*/ 832937 w 940118"/>
                      <a:gd name="connsiteY2" fmla="*/ 174035 h 1580197"/>
                      <a:gd name="connsiteX3" fmla="*/ 812750 w 940118"/>
                      <a:gd name="connsiteY3" fmla="*/ 163017 h 1580197"/>
                      <a:gd name="connsiteX4" fmla="*/ 679133 w 940118"/>
                      <a:gd name="connsiteY4" fmla="*/ 0 h 1580197"/>
                      <a:gd name="connsiteX5" fmla="*/ 940118 w 940118"/>
                      <a:gd name="connsiteY5" fmla="*/ 140970 h 1580197"/>
                      <a:gd name="connsiteX6" fmla="*/ 833438 w 940118"/>
                      <a:gd name="connsiteY6" fmla="*/ 174308 h 1580197"/>
                      <a:gd name="connsiteX7" fmla="*/ 833437 w 940118"/>
                      <a:gd name="connsiteY7" fmla="*/ 174308 h 1580197"/>
                      <a:gd name="connsiteX8" fmla="*/ 747299 w 940118"/>
                      <a:gd name="connsiteY8" fmla="*/ 210278 h 1580197"/>
                      <a:gd name="connsiteX9" fmla="*/ 747713 w 940118"/>
                      <a:gd name="connsiteY9" fmla="*/ 210503 h 1580197"/>
                      <a:gd name="connsiteX10" fmla="*/ 620078 w 940118"/>
                      <a:gd name="connsiteY10" fmla="*/ 282893 h 1580197"/>
                      <a:gd name="connsiteX11" fmla="*/ 592976 w 940118"/>
                      <a:gd name="connsiteY11" fmla="*/ 268101 h 1580197"/>
                      <a:gd name="connsiteX12" fmla="*/ 620077 w 940118"/>
                      <a:gd name="connsiteY12" fmla="*/ 282893 h 1580197"/>
                      <a:gd name="connsiteX13" fmla="*/ 548076 w 940118"/>
                      <a:gd name="connsiteY13" fmla="*/ 339736 h 1580197"/>
                      <a:gd name="connsiteX14" fmla="*/ 548640 w 940118"/>
                      <a:gd name="connsiteY14" fmla="*/ 340043 h 1580197"/>
                      <a:gd name="connsiteX15" fmla="*/ 503873 w 940118"/>
                      <a:gd name="connsiteY15" fmla="*/ 383858 h 1580197"/>
                      <a:gd name="connsiteX16" fmla="*/ 488633 w 940118"/>
                      <a:gd name="connsiteY16" fmla="*/ 399098 h 1580197"/>
                      <a:gd name="connsiteX17" fmla="*/ 488633 w 940118"/>
                      <a:gd name="connsiteY17" fmla="*/ 400050 h 1580197"/>
                      <a:gd name="connsiteX18" fmla="*/ 422910 w 940118"/>
                      <a:gd name="connsiteY18" fmla="*/ 482918 h 1580197"/>
                      <a:gd name="connsiteX19" fmla="*/ 422910 w 940118"/>
                      <a:gd name="connsiteY19" fmla="*/ 483870 h 1580197"/>
                      <a:gd name="connsiteX20" fmla="*/ 367665 w 940118"/>
                      <a:gd name="connsiteY20" fmla="*/ 572453 h 1580197"/>
                      <a:gd name="connsiteX21" fmla="*/ 368618 w 940118"/>
                      <a:gd name="connsiteY21" fmla="*/ 573405 h 1580197"/>
                      <a:gd name="connsiteX22" fmla="*/ 317183 w 940118"/>
                      <a:gd name="connsiteY22" fmla="*/ 684847 h 1580197"/>
                      <a:gd name="connsiteX23" fmla="*/ 305241 w 940118"/>
                      <a:gd name="connsiteY23" fmla="*/ 678329 h 1580197"/>
                      <a:gd name="connsiteX24" fmla="*/ 305235 w 940118"/>
                      <a:gd name="connsiteY24" fmla="*/ 678350 h 1580197"/>
                      <a:gd name="connsiteX25" fmla="*/ 317183 w 940118"/>
                      <a:gd name="connsiteY25" fmla="*/ 684847 h 1580197"/>
                      <a:gd name="connsiteX26" fmla="*/ 260985 w 940118"/>
                      <a:gd name="connsiteY26" fmla="*/ 1014413 h 1580197"/>
                      <a:gd name="connsiteX27" fmla="*/ 342900 w 940118"/>
                      <a:gd name="connsiteY27" fmla="*/ 1373505 h 1580197"/>
                      <a:gd name="connsiteX28" fmla="*/ 546735 w 940118"/>
                      <a:gd name="connsiteY28" fmla="*/ 1580197 h 1580197"/>
                      <a:gd name="connsiteX29" fmla="*/ 285750 w 940118"/>
                      <a:gd name="connsiteY29" fmla="*/ 1438275 h 1580197"/>
                      <a:gd name="connsiteX30" fmla="*/ 81915 w 940118"/>
                      <a:gd name="connsiteY30" fmla="*/ 1231583 h 1580197"/>
                      <a:gd name="connsiteX31" fmla="*/ 0 w 940118"/>
                      <a:gd name="connsiteY31" fmla="*/ 872490 h 1580197"/>
                      <a:gd name="connsiteX32" fmla="*/ 56197 w 940118"/>
                      <a:gd name="connsiteY32" fmla="*/ 542925 h 1580197"/>
                      <a:gd name="connsiteX33" fmla="*/ 62441 w 940118"/>
                      <a:gd name="connsiteY33" fmla="*/ 546321 h 1580197"/>
                      <a:gd name="connsiteX34" fmla="*/ 62617 w 940118"/>
                      <a:gd name="connsiteY34" fmla="*/ 545909 h 1580197"/>
                      <a:gd name="connsiteX35" fmla="*/ 57150 w 940118"/>
                      <a:gd name="connsiteY35" fmla="*/ 542925 h 1580197"/>
                      <a:gd name="connsiteX36" fmla="*/ 107444 w 940118"/>
                      <a:gd name="connsiteY36" fmla="*/ 431896 h 1580197"/>
                      <a:gd name="connsiteX37" fmla="*/ 106680 w 940118"/>
                      <a:gd name="connsiteY37" fmla="*/ 431483 h 1580197"/>
                      <a:gd name="connsiteX38" fmla="*/ 161925 w 940118"/>
                      <a:gd name="connsiteY38" fmla="*/ 341948 h 1580197"/>
                      <a:gd name="connsiteX39" fmla="*/ 171758 w 940118"/>
                      <a:gd name="connsiteY39" fmla="*/ 347295 h 1580197"/>
                      <a:gd name="connsiteX40" fmla="*/ 171778 w 940118"/>
                      <a:gd name="connsiteY40" fmla="*/ 347270 h 1580197"/>
                      <a:gd name="connsiteX41" fmla="*/ 161925 w 940118"/>
                      <a:gd name="connsiteY41" fmla="*/ 341948 h 1580197"/>
                      <a:gd name="connsiteX42" fmla="*/ 227648 w 940118"/>
                      <a:gd name="connsiteY42" fmla="*/ 258128 h 1580197"/>
                      <a:gd name="connsiteX43" fmla="*/ 239906 w 940118"/>
                      <a:gd name="connsiteY43" fmla="*/ 264794 h 1580197"/>
                      <a:gd name="connsiteX44" fmla="*/ 240267 w 940118"/>
                      <a:gd name="connsiteY44" fmla="*/ 264453 h 1580197"/>
                      <a:gd name="connsiteX45" fmla="*/ 228600 w 940118"/>
                      <a:gd name="connsiteY45" fmla="*/ 258128 h 1580197"/>
                      <a:gd name="connsiteX46" fmla="*/ 242888 w 940118"/>
                      <a:gd name="connsiteY46" fmla="*/ 241935 h 1580197"/>
                      <a:gd name="connsiteX47" fmla="*/ 287315 w 940118"/>
                      <a:gd name="connsiteY47" fmla="*/ 198453 h 1580197"/>
                      <a:gd name="connsiteX48" fmla="*/ 286702 w 940118"/>
                      <a:gd name="connsiteY48" fmla="*/ 198120 h 1580197"/>
                      <a:gd name="connsiteX49" fmla="*/ 359092 w 940118"/>
                      <a:gd name="connsiteY49" fmla="*/ 140970 h 1580197"/>
                      <a:gd name="connsiteX50" fmla="*/ 378434 w 940118"/>
                      <a:gd name="connsiteY50" fmla="*/ 151488 h 1580197"/>
                      <a:gd name="connsiteX51" fmla="*/ 378837 w 940118"/>
                      <a:gd name="connsiteY51" fmla="*/ 151226 h 1580197"/>
                      <a:gd name="connsiteX52" fmla="*/ 360045 w 940118"/>
                      <a:gd name="connsiteY52" fmla="*/ 140970 h 1580197"/>
                      <a:gd name="connsiteX53" fmla="*/ 486263 w 940118"/>
                      <a:gd name="connsiteY53" fmla="*/ 68845 h 1580197"/>
                      <a:gd name="connsiteX54" fmla="*/ 485775 w 940118"/>
                      <a:gd name="connsiteY54" fmla="*/ 68580 h 1580197"/>
                      <a:gd name="connsiteX55" fmla="*/ 572452 w 940118"/>
                      <a:gd name="connsiteY55" fmla="*/ 32385 h 1580197"/>
                      <a:gd name="connsiteX56" fmla="*/ 595123 w 940118"/>
                      <a:gd name="connsiteY56" fmla="*/ 44713 h 1580197"/>
                      <a:gd name="connsiteX57" fmla="*/ 595672 w 940118"/>
                      <a:gd name="connsiteY57" fmla="*/ 44538 h 1580197"/>
                      <a:gd name="connsiteX58" fmla="*/ 573405 w 940118"/>
                      <a:gd name="connsiteY58" fmla="*/ 32385 h 1580197"/>
                      <a:gd name="connsiteX59" fmla="*/ 679133 w 940118"/>
                      <a:gd name="connsiteY59" fmla="*/ 0 h 1580197"/>
                      <a:gd name="connsiteX0" fmla="*/ 812750 w 940118"/>
                      <a:gd name="connsiteY0" fmla="*/ 163017 h 1580197"/>
                      <a:gd name="connsiteX1" fmla="*/ 812706 w 940118"/>
                      <a:gd name="connsiteY1" fmla="*/ 163034 h 1580197"/>
                      <a:gd name="connsiteX2" fmla="*/ 832937 w 940118"/>
                      <a:gd name="connsiteY2" fmla="*/ 174035 h 1580197"/>
                      <a:gd name="connsiteX3" fmla="*/ 812750 w 940118"/>
                      <a:gd name="connsiteY3" fmla="*/ 163017 h 1580197"/>
                      <a:gd name="connsiteX4" fmla="*/ 679133 w 940118"/>
                      <a:gd name="connsiteY4" fmla="*/ 0 h 1580197"/>
                      <a:gd name="connsiteX5" fmla="*/ 940118 w 940118"/>
                      <a:gd name="connsiteY5" fmla="*/ 140970 h 1580197"/>
                      <a:gd name="connsiteX6" fmla="*/ 833438 w 940118"/>
                      <a:gd name="connsiteY6" fmla="*/ 174308 h 1580197"/>
                      <a:gd name="connsiteX7" fmla="*/ 833437 w 940118"/>
                      <a:gd name="connsiteY7" fmla="*/ 174308 h 1580197"/>
                      <a:gd name="connsiteX8" fmla="*/ 747299 w 940118"/>
                      <a:gd name="connsiteY8" fmla="*/ 210278 h 1580197"/>
                      <a:gd name="connsiteX9" fmla="*/ 747713 w 940118"/>
                      <a:gd name="connsiteY9" fmla="*/ 210503 h 1580197"/>
                      <a:gd name="connsiteX10" fmla="*/ 620078 w 940118"/>
                      <a:gd name="connsiteY10" fmla="*/ 282893 h 1580197"/>
                      <a:gd name="connsiteX11" fmla="*/ 620077 w 940118"/>
                      <a:gd name="connsiteY11" fmla="*/ 282893 h 1580197"/>
                      <a:gd name="connsiteX12" fmla="*/ 548076 w 940118"/>
                      <a:gd name="connsiteY12" fmla="*/ 339736 h 1580197"/>
                      <a:gd name="connsiteX13" fmla="*/ 548640 w 940118"/>
                      <a:gd name="connsiteY13" fmla="*/ 340043 h 1580197"/>
                      <a:gd name="connsiteX14" fmla="*/ 503873 w 940118"/>
                      <a:gd name="connsiteY14" fmla="*/ 383858 h 1580197"/>
                      <a:gd name="connsiteX15" fmla="*/ 488633 w 940118"/>
                      <a:gd name="connsiteY15" fmla="*/ 399098 h 1580197"/>
                      <a:gd name="connsiteX16" fmla="*/ 488633 w 940118"/>
                      <a:gd name="connsiteY16" fmla="*/ 400050 h 1580197"/>
                      <a:gd name="connsiteX17" fmla="*/ 422910 w 940118"/>
                      <a:gd name="connsiteY17" fmla="*/ 482918 h 1580197"/>
                      <a:gd name="connsiteX18" fmla="*/ 422910 w 940118"/>
                      <a:gd name="connsiteY18" fmla="*/ 483870 h 1580197"/>
                      <a:gd name="connsiteX19" fmla="*/ 367665 w 940118"/>
                      <a:gd name="connsiteY19" fmla="*/ 572453 h 1580197"/>
                      <a:gd name="connsiteX20" fmla="*/ 368618 w 940118"/>
                      <a:gd name="connsiteY20" fmla="*/ 573405 h 1580197"/>
                      <a:gd name="connsiteX21" fmla="*/ 317183 w 940118"/>
                      <a:gd name="connsiteY21" fmla="*/ 684847 h 1580197"/>
                      <a:gd name="connsiteX22" fmla="*/ 305241 w 940118"/>
                      <a:gd name="connsiteY22" fmla="*/ 678329 h 1580197"/>
                      <a:gd name="connsiteX23" fmla="*/ 305235 w 940118"/>
                      <a:gd name="connsiteY23" fmla="*/ 678350 h 1580197"/>
                      <a:gd name="connsiteX24" fmla="*/ 317183 w 940118"/>
                      <a:gd name="connsiteY24" fmla="*/ 684847 h 1580197"/>
                      <a:gd name="connsiteX25" fmla="*/ 260985 w 940118"/>
                      <a:gd name="connsiteY25" fmla="*/ 1014413 h 1580197"/>
                      <a:gd name="connsiteX26" fmla="*/ 342900 w 940118"/>
                      <a:gd name="connsiteY26" fmla="*/ 1373505 h 1580197"/>
                      <a:gd name="connsiteX27" fmla="*/ 546735 w 940118"/>
                      <a:gd name="connsiteY27" fmla="*/ 1580197 h 1580197"/>
                      <a:gd name="connsiteX28" fmla="*/ 285750 w 940118"/>
                      <a:gd name="connsiteY28" fmla="*/ 1438275 h 1580197"/>
                      <a:gd name="connsiteX29" fmla="*/ 81915 w 940118"/>
                      <a:gd name="connsiteY29" fmla="*/ 1231583 h 1580197"/>
                      <a:gd name="connsiteX30" fmla="*/ 0 w 940118"/>
                      <a:gd name="connsiteY30" fmla="*/ 872490 h 1580197"/>
                      <a:gd name="connsiteX31" fmla="*/ 56197 w 940118"/>
                      <a:gd name="connsiteY31" fmla="*/ 542925 h 1580197"/>
                      <a:gd name="connsiteX32" fmla="*/ 62441 w 940118"/>
                      <a:gd name="connsiteY32" fmla="*/ 546321 h 1580197"/>
                      <a:gd name="connsiteX33" fmla="*/ 62617 w 940118"/>
                      <a:gd name="connsiteY33" fmla="*/ 545909 h 1580197"/>
                      <a:gd name="connsiteX34" fmla="*/ 57150 w 940118"/>
                      <a:gd name="connsiteY34" fmla="*/ 542925 h 1580197"/>
                      <a:gd name="connsiteX35" fmla="*/ 107444 w 940118"/>
                      <a:gd name="connsiteY35" fmla="*/ 431896 h 1580197"/>
                      <a:gd name="connsiteX36" fmla="*/ 106680 w 940118"/>
                      <a:gd name="connsiteY36" fmla="*/ 431483 h 1580197"/>
                      <a:gd name="connsiteX37" fmla="*/ 161925 w 940118"/>
                      <a:gd name="connsiteY37" fmla="*/ 341948 h 1580197"/>
                      <a:gd name="connsiteX38" fmla="*/ 171758 w 940118"/>
                      <a:gd name="connsiteY38" fmla="*/ 347295 h 1580197"/>
                      <a:gd name="connsiteX39" fmla="*/ 171778 w 940118"/>
                      <a:gd name="connsiteY39" fmla="*/ 347270 h 1580197"/>
                      <a:gd name="connsiteX40" fmla="*/ 161925 w 940118"/>
                      <a:gd name="connsiteY40" fmla="*/ 341948 h 1580197"/>
                      <a:gd name="connsiteX41" fmla="*/ 227648 w 940118"/>
                      <a:gd name="connsiteY41" fmla="*/ 258128 h 1580197"/>
                      <a:gd name="connsiteX42" fmla="*/ 239906 w 940118"/>
                      <a:gd name="connsiteY42" fmla="*/ 264794 h 1580197"/>
                      <a:gd name="connsiteX43" fmla="*/ 240267 w 940118"/>
                      <a:gd name="connsiteY43" fmla="*/ 264453 h 1580197"/>
                      <a:gd name="connsiteX44" fmla="*/ 228600 w 940118"/>
                      <a:gd name="connsiteY44" fmla="*/ 258128 h 1580197"/>
                      <a:gd name="connsiteX45" fmla="*/ 242888 w 940118"/>
                      <a:gd name="connsiteY45" fmla="*/ 241935 h 1580197"/>
                      <a:gd name="connsiteX46" fmla="*/ 287315 w 940118"/>
                      <a:gd name="connsiteY46" fmla="*/ 198453 h 1580197"/>
                      <a:gd name="connsiteX47" fmla="*/ 286702 w 940118"/>
                      <a:gd name="connsiteY47" fmla="*/ 198120 h 1580197"/>
                      <a:gd name="connsiteX48" fmla="*/ 359092 w 940118"/>
                      <a:gd name="connsiteY48" fmla="*/ 140970 h 1580197"/>
                      <a:gd name="connsiteX49" fmla="*/ 378434 w 940118"/>
                      <a:gd name="connsiteY49" fmla="*/ 151488 h 1580197"/>
                      <a:gd name="connsiteX50" fmla="*/ 378837 w 940118"/>
                      <a:gd name="connsiteY50" fmla="*/ 151226 h 1580197"/>
                      <a:gd name="connsiteX51" fmla="*/ 360045 w 940118"/>
                      <a:gd name="connsiteY51" fmla="*/ 140970 h 1580197"/>
                      <a:gd name="connsiteX52" fmla="*/ 486263 w 940118"/>
                      <a:gd name="connsiteY52" fmla="*/ 68845 h 1580197"/>
                      <a:gd name="connsiteX53" fmla="*/ 485775 w 940118"/>
                      <a:gd name="connsiteY53" fmla="*/ 68580 h 1580197"/>
                      <a:gd name="connsiteX54" fmla="*/ 572452 w 940118"/>
                      <a:gd name="connsiteY54" fmla="*/ 32385 h 1580197"/>
                      <a:gd name="connsiteX55" fmla="*/ 595123 w 940118"/>
                      <a:gd name="connsiteY55" fmla="*/ 44713 h 1580197"/>
                      <a:gd name="connsiteX56" fmla="*/ 595672 w 940118"/>
                      <a:gd name="connsiteY56" fmla="*/ 44538 h 1580197"/>
                      <a:gd name="connsiteX57" fmla="*/ 573405 w 940118"/>
                      <a:gd name="connsiteY57" fmla="*/ 32385 h 1580197"/>
                      <a:gd name="connsiteX58" fmla="*/ 679133 w 940118"/>
                      <a:gd name="connsiteY58" fmla="*/ 0 h 1580197"/>
                      <a:gd name="connsiteX0" fmla="*/ 812750 w 940118"/>
                      <a:gd name="connsiteY0" fmla="*/ 163017 h 1580197"/>
                      <a:gd name="connsiteX1" fmla="*/ 812706 w 940118"/>
                      <a:gd name="connsiteY1" fmla="*/ 163034 h 1580197"/>
                      <a:gd name="connsiteX2" fmla="*/ 832937 w 940118"/>
                      <a:gd name="connsiteY2" fmla="*/ 174035 h 1580197"/>
                      <a:gd name="connsiteX3" fmla="*/ 812750 w 940118"/>
                      <a:gd name="connsiteY3" fmla="*/ 163017 h 1580197"/>
                      <a:gd name="connsiteX4" fmla="*/ 679133 w 940118"/>
                      <a:gd name="connsiteY4" fmla="*/ 0 h 1580197"/>
                      <a:gd name="connsiteX5" fmla="*/ 940118 w 940118"/>
                      <a:gd name="connsiteY5" fmla="*/ 140970 h 1580197"/>
                      <a:gd name="connsiteX6" fmla="*/ 833438 w 940118"/>
                      <a:gd name="connsiteY6" fmla="*/ 174308 h 1580197"/>
                      <a:gd name="connsiteX7" fmla="*/ 747299 w 940118"/>
                      <a:gd name="connsiteY7" fmla="*/ 210278 h 1580197"/>
                      <a:gd name="connsiteX8" fmla="*/ 747713 w 940118"/>
                      <a:gd name="connsiteY8" fmla="*/ 210503 h 1580197"/>
                      <a:gd name="connsiteX9" fmla="*/ 620078 w 940118"/>
                      <a:gd name="connsiteY9" fmla="*/ 282893 h 1580197"/>
                      <a:gd name="connsiteX10" fmla="*/ 620077 w 940118"/>
                      <a:gd name="connsiteY10" fmla="*/ 282893 h 1580197"/>
                      <a:gd name="connsiteX11" fmla="*/ 548076 w 940118"/>
                      <a:gd name="connsiteY11" fmla="*/ 339736 h 1580197"/>
                      <a:gd name="connsiteX12" fmla="*/ 548640 w 940118"/>
                      <a:gd name="connsiteY12" fmla="*/ 340043 h 1580197"/>
                      <a:gd name="connsiteX13" fmla="*/ 503873 w 940118"/>
                      <a:gd name="connsiteY13" fmla="*/ 383858 h 1580197"/>
                      <a:gd name="connsiteX14" fmla="*/ 488633 w 940118"/>
                      <a:gd name="connsiteY14" fmla="*/ 399098 h 1580197"/>
                      <a:gd name="connsiteX15" fmla="*/ 488633 w 940118"/>
                      <a:gd name="connsiteY15" fmla="*/ 400050 h 1580197"/>
                      <a:gd name="connsiteX16" fmla="*/ 422910 w 940118"/>
                      <a:gd name="connsiteY16" fmla="*/ 482918 h 1580197"/>
                      <a:gd name="connsiteX17" fmla="*/ 422910 w 940118"/>
                      <a:gd name="connsiteY17" fmla="*/ 483870 h 1580197"/>
                      <a:gd name="connsiteX18" fmla="*/ 367665 w 940118"/>
                      <a:gd name="connsiteY18" fmla="*/ 572453 h 1580197"/>
                      <a:gd name="connsiteX19" fmla="*/ 368618 w 940118"/>
                      <a:gd name="connsiteY19" fmla="*/ 573405 h 1580197"/>
                      <a:gd name="connsiteX20" fmla="*/ 317183 w 940118"/>
                      <a:gd name="connsiteY20" fmla="*/ 684847 h 1580197"/>
                      <a:gd name="connsiteX21" fmla="*/ 305241 w 940118"/>
                      <a:gd name="connsiteY21" fmla="*/ 678329 h 1580197"/>
                      <a:gd name="connsiteX22" fmla="*/ 305235 w 940118"/>
                      <a:gd name="connsiteY22" fmla="*/ 678350 h 1580197"/>
                      <a:gd name="connsiteX23" fmla="*/ 317183 w 940118"/>
                      <a:gd name="connsiteY23" fmla="*/ 684847 h 1580197"/>
                      <a:gd name="connsiteX24" fmla="*/ 260985 w 940118"/>
                      <a:gd name="connsiteY24" fmla="*/ 1014413 h 1580197"/>
                      <a:gd name="connsiteX25" fmla="*/ 342900 w 940118"/>
                      <a:gd name="connsiteY25" fmla="*/ 1373505 h 1580197"/>
                      <a:gd name="connsiteX26" fmla="*/ 546735 w 940118"/>
                      <a:gd name="connsiteY26" fmla="*/ 1580197 h 1580197"/>
                      <a:gd name="connsiteX27" fmla="*/ 285750 w 940118"/>
                      <a:gd name="connsiteY27" fmla="*/ 1438275 h 1580197"/>
                      <a:gd name="connsiteX28" fmla="*/ 81915 w 940118"/>
                      <a:gd name="connsiteY28" fmla="*/ 1231583 h 1580197"/>
                      <a:gd name="connsiteX29" fmla="*/ 0 w 940118"/>
                      <a:gd name="connsiteY29" fmla="*/ 872490 h 1580197"/>
                      <a:gd name="connsiteX30" fmla="*/ 56197 w 940118"/>
                      <a:gd name="connsiteY30" fmla="*/ 542925 h 1580197"/>
                      <a:gd name="connsiteX31" fmla="*/ 62441 w 940118"/>
                      <a:gd name="connsiteY31" fmla="*/ 546321 h 1580197"/>
                      <a:gd name="connsiteX32" fmla="*/ 62617 w 940118"/>
                      <a:gd name="connsiteY32" fmla="*/ 545909 h 1580197"/>
                      <a:gd name="connsiteX33" fmla="*/ 57150 w 940118"/>
                      <a:gd name="connsiteY33" fmla="*/ 542925 h 1580197"/>
                      <a:gd name="connsiteX34" fmla="*/ 107444 w 940118"/>
                      <a:gd name="connsiteY34" fmla="*/ 431896 h 1580197"/>
                      <a:gd name="connsiteX35" fmla="*/ 106680 w 940118"/>
                      <a:gd name="connsiteY35" fmla="*/ 431483 h 1580197"/>
                      <a:gd name="connsiteX36" fmla="*/ 161925 w 940118"/>
                      <a:gd name="connsiteY36" fmla="*/ 341948 h 1580197"/>
                      <a:gd name="connsiteX37" fmla="*/ 171758 w 940118"/>
                      <a:gd name="connsiteY37" fmla="*/ 347295 h 1580197"/>
                      <a:gd name="connsiteX38" fmla="*/ 171778 w 940118"/>
                      <a:gd name="connsiteY38" fmla="*/ 347270 h 1580197"/>
                      <a:gd name="connsiteX39" fmla="*/ 161925 w 940118"/>
                      <a:gd name="connsiteY39" fmla="*/ 341948 h 1580197"/>
                      <a:gd name="connsiteX40" fmla="*/ 227648 w 940118"/>
                      <a:gd name="connsiteY40" fmla="*/ 258128 h 1580197"/>
                      <a:gd name="connsiteX41" fmla="*/ 239906 w 940118"/>
                      <a:gd name="connsiteY41" fmla="*/ 264794 h 1580197"/>
                      <a:gd name="connsiteX42" fmla="*/ 240267 w 940118"/>
                      <a:gd name="connsiteY42" fmla="*/ 264453 h 1580197"/>
                      <a:gd name="connsiteX43" fmla="*/ 228600 w 940118"/>
                      <a:gd name="connsiteY43" fmla="*/ 258128 h 1580197"/>
                      <a:gd name="connsiteX44" fmla="*/ 242888 w 940118"/>
                      <a:gd name="connsiteY44" fmla="*/ 241935 h 1580197"/>
                      <a:gd name="connsiteX45" fmla="*/ 287315 w 940118"/>
                      <a:gd name="connsiteY45" fmla="*/ 198453 h 1580197"/>
                      <a:gd name="connsiteX46" fmla="*/ 286702 w 940118"/>
                      <a:gd name="connsiteY46" fmla="*/ 198120 h 1580197"/>
                      <a:gd name="connsiteX47" fmla="*/ 359092 w 940118"/>
                      <a:gd name="connsiteY47" fmla="*/ 140970 h 1580197"/>
                      <a:gd name="connsiteX48" fmla="*/ 378434 w 940118"/>
                      <a:gd name="connsiteY48" fmla="*/ 151488 h 1580197"/>
                      <a:gd name="connsiteX49" fmla="*/ 378837 w 940118"/>
                      <a:gd name="connsiteY49" fmla="*/ 151226 h 1580197"/>
                      <a:gd name="connsiteX50" fmla="*/ 360045 w 940118"/>
                      <a:gd name="connsiteY50" fmla="*/ 140970 h 1580197"/>
                      <a:gd name="connsiteX51" fmla="*/ 486263 w 940118"/>
                      <a:gd name="connsiteY51" fmla="*/ 68845 h 1580197"/>
                      <a:gd name="connsiteX52" fmla="*/ 485775 w 940118"/>
                      <a:gd name="connsiteY52" fmla="*/ 68580 h 1580197"/>
                      <a:gd name="connsiteX53" fmla="*/ 572452 w 940118"/>
                      <a:gd name="connsiteY53" fmla="*/ 32385 h 1580197"/>
                      <a:gd name="connsiteX54" fmla="*/ 595123 w 940118"/>
                      <a:gd name="connsiteY54" fmla="*/ 44713 h 1580197"/>
                      <a:gd name="connsiteX55" fmla="*/ 595672 w 940118"/>
                      <a:gd name="connsiteY55" fmla="*/ 44538 h 1580197"/>
                      <a:gd name="connsiteX56" fmla="*/ 573405 w 940118"/>
                      <a:gd name="connsiteY56" fmla="*/ 32385 h 1580197"/>
                      <a:gd name="connsiteX57" fmla="*/ 679133 w 940118"/>
                      <a:gd name="connsiteY57" fmla="*/ 0 h 1580197"/>
                      <a:gd name="connsiteX0" fmla="*/ 812750 w 940118"/>
                      <a:gd name="connsiteY0" fmla="*/ 163017 h 1580197"/>
                      <a:gd name="connsiteX1" fmla="*/ 812706 w 940118"/>
                      <a:gd name="connsiteY1" fmla="*/ 163034 h 1580197"/>
                      <a:gd name="connsiteX2" fmla="*/ 832937 w 940118"/>
                      <a:gd name="connsiteY2" fmla="*/ 174035 h 1580197"/>
                      <a:gd name="connsiteX3" fmla="*/ 812750 w 940118"/>
                      <a:gd name="connsiteY3" fmla="*/ 163017 h 1580197"/>
                      <a:gd name="connsiteX4" fmla="*/ 679133 w 940118"/>
                      <a:gd name="connsiteY4" fmla="*/ 0 h 1580197"/>
                      <a:gd name="connsiteX5" fmla="*/ 940118 w 940118"/>
                      <a:gd name="connsiteY5" fmla="*/ 140970 h 1580197"/>
                      <a:gd name="connsiteX6" fmla="*/ 747299 w 940118"/>
                      <a:gd name="connsiteY6" fmla="*/ 210278 h 1580197"/>
                      <a:gd name="connsiteX7" fmla="*/ 747713 w 940118"/>
                      <a:gd name="connsiteY7" fmla="*/ 210503 h 1580197"/>
                      <a:gd name="connsiteX8" fmla="*/ 620078 w 940118"/>
                      <a:gd name="connsiteY8" fmla="*/ 282893 h 1580197"/>
                      <a:gd name="connsiteX9" fmla="*/ 620077 w 940118"/>
                      <a:gd name="connsiteY9" fmla="*/ 282893 h 1580197"/>
                      <a:gd name="connsiteX10" fmla="*/ 548076 w 940118"/>
                      <a:gd name="connsiteY10" fmla="*/ 339736 h 1580197"/>
                      <a:gd name="connsiteX11" fmla="*/ 548640 w 940118"/>
                      <a:gd name="connsiteY11" fmla="*/ 340043 h 1580197"/>
                      <a:gd name="connsiteX12" fmla="*/ 503873 w 940118"/>
                      <a:gd name="connsiteY12" fmla="*/ 383858 h 1580197"/>
                      <a:gd name="connsiteX13" fmla="*/ 488633 w 940118"/>
                      <a:gd name="connsiteY13" fmla="*/ 399098 h 1580197"/>
                      <a:gd name="connsiteX14" fmla="*/ 488633 w 940118"/>
                      <a:gd name="connsiteY14" fmla="*/ 400050 h 1580197"/>
                      <a:gd name="connsiteX15" fmla="*/ 422910 w 940118"/>
                      <a:gd name="connsiteY15" fmla="*/ 482918 h 1580197"/>
                      <a:gd name="connsiteX16" fmla="*/ 422910 w 940118"/>
                      <a:gd name="connsiteY16" fmla="*/ 483870 h 1580197"/>
                      <a:gd name="connsiteX17" fmla="*/ 367665 w 940118"/>
                      <a:gd name="connsiteY17" fmla="*/ 572453 h 1580197"/>
                      <a:gd name="connsiteX18" fmla="*/ 368618 w 940118"/>
                      <a:gd name="connsiteY18" fmla="*/ 573405 h 1580197"/>
                      <a:gd name="connsiteX19" fmla="*/ 317183 w 940118"/>
                      <a:gd name="connsiteY19" fmla="*/ 684847 h 1580197"/>
                      <a:gd name="connsiteX20" fmla="*/ 305241 w 940118"/>
                      <a:gd name="connsiteY20" fmla="*/ 678329 h 1580197"/>
                      <a:gd name="connsiteX21" fmla="*/ 305235 w 940118"/>
                      <a:gd name="connsiteY21" fmla="*/ 678350 h 1580197"/>
                      <a:gd name="connsiteX22" fmla="*/ 317183 w 940118"/>
                      <a:gd name="connsiteY22" fmla="*/ 684847 h 1580197"/>
                      <a:gd name="connsiteX23" fmla="*/ 260985 w 940118"/>
                      <a:gd name="connsiteY23" fmla="*/ 1014413 h 1580197"/>
                      <a:gd name="connsiteX24" fmla="*/ 342900 w 940118"/>
                      <a:gd name="connsiteY24" fmla="*/ 1373505 h 1580197"/>
                      <a:gd name="connsiteX25" fmla="*/ 546735 w 940118"/>
                      <a:gd name="connsiteY25" fmla="*/ 1580197 h 1580197"/>
                      <a:gd name="connsiteX26" fmla="*/ 285750 w 940118"/>
                      <a:gd name="connsiteY26" fmla="*/ 1438275 h 1580197"/>
                      <a:gd name="connsiteX27" fmla="*/ 81915 w 940118"/>
                      <a:gd name="connsiteY27" fmla="*/ 1231583 h 1580197"/>
                      <a:gd name="connsiteX28" fmla="*/ 0 w 940118"/>
                      <a:gd name="connsiteY28" fmla="*/ 872490 h 1580197"/>
                      <a:gd name="connsiteX29" fmla="*/ 56197 w 940118"/>
                      <a:gd name="connsiteY29" fmla="*/ 542925 h 1580197"/>
                      <a:gd name="connsiteX30" fmla="*/ 62441 w 940118"/>
                      <a:gd name="connsiteY30" fmla="*/ 546321 h 1580197"/>
                      <a:gd name="connsiteX31" fmla="*/ 62617 w 940118"/>
                      <a:gd name="connsiteY31" fmla="*/ 545909 h 1580197"/>
                      <a:gd name="connsiteX32" fmla="*/ 57150 w 940118"/>
                      <a:gd name="connsiteY32" fmla="*/ 542925 h 1580197"/>
                      <a:gd name="connsiteX33" fmla="*/ 107444 w 940118"/>
                      <a:gd name="connsiteY33" fmla="*/ 431896 h 1580197"/>
                      <a:gd name="connsiteX34" fmla="*/ 106680 w 940118"/>
                      <a:gd name="connsiteY34" fmla="*/ 431483 h 1580197"/>
                      <a:gd name="connsiteX35" fmla="*/ 161925 w 940118"/>
                      <a:gd name="connsiteY35" fmla="*/ 341948 h 1580197"/>
                      <a:gd name="connsiteX36" fmla="*/ 171758 w 940118"/>
                      <a:gd name="connsiteY36" fmla="*/ 347295 h 1580197"/>
                      <a:gd name="connsiteX37" fmla="*/ 171778 w 940118"/>
                      <a:gd name="connsiteY37" fmla="*/ 347270 h 1580197"/>
                      <a:gd name="connsiteX38" fmla="*/ 161925 w 940118"/>
                      <a:gd name="connsiteY38" fmla="*/ 341948 h 1580197"/>
                      <a:gd name="connsiteX39" fmla="*/ 227648 w 940118"/>
                      <a:gd name="connsiteY39" fmla="*/ 258128 h 1580197"/>
                      <a:gd name="connsiteX40" fmla="*/ 239906 w 940118"/>
                      <a:gd name="connsiteY40" fmla="*/ 264794 h 1580197"/>
                      <a:gd name="connsiteX41" fmla="*/ 240267 w 940118"/>
                      <a:gd name="connsiteY41" fmla="*/ 264453 h 1580197"/>
                      <a:gd name="connsiteX42" fmla="*/ 228600 w 940118"/>
                      <a:gd name="connsiteY42" fmla="*/ 258128 h 1580197"/>
                      <a:gd name="connsiteX43" fmla="*/ 242888 w 940118"/>
                      <a:gd name="connsiteY43" fmla="*/ 241935 h 1580197"/>
                      <a:gd name="connsiteX44" fmla="*/ 287315 w 940118"/>
                      <a:gd name="connsiteY44" fmla="*/ 198453 h 1580197"/>
                      <a:gd name="connsiteX45" fmla="*/ 286702 w 940118"/>
                      <a:gd name="connsiteY45" fmla="*/ 198120 h 1580197"/>
                      <a:gd name="connsiteX46" fmla="*/ 359092 w 940118"/>
                      <a:gd name="connsiteY46" fmla="*/ 140970 h 1580197"/>
                      <a:gd name="connsiteX47" fmla="*/ 378434 w 940118"/>
                      <a:gd name="connsiteY47" fmla="*/ 151488 h 1580197"/>
                      <a:gd name="connsiteX48" fmla="*/ 378837 w 940118"/>
                      <a:gd name="connsiteY48" fmla="*/ 151226 h 1580197"/>
                      <a:gd name="connsiteX49" fmla="*/ 360045 w 940118"/>
                      <a:gd name="connsiteY49" fmla="*/ 140970 h 1580197"/>
                      <a:gd name="connsiteX50" fmla="*/ 486263 w 940118"/>
                      <a:gd name="connsiteY50" fmla="*/ 68845 h 1580197"/>
                      <a:gd name="connsiteX51" fmla="*/ 485775 w 940118"/>
                      <a:gd name="connsiteY51" fmla="*/ 68580 h 1580197"/>
                      <a:gd name="connsiteX52" fmla="*/ 572452 w 940118"/>
                      <a:gd name="connsiteY52" fmla="*/ 32385 h 1580197"/>
                      <a:gd name="connsiteX53" fmla="*/ 595123 w 940118"/>
                      <a:gd name="connsiteY53" fmla="*/ 44713 h 1580197"/>
                      <a:gd name="connsiteX54" fmla="*/ 595672 w 940118"/>
                      <a:gd name="connsiteY54" fmla="*/ 44538 h 1580197"/>
                      <a:gd name="connsiteX55" fmla="*/ 573405 w 940118"/>
                      <a:gd name="connsiteY55" fmla="*/ 32385 h 1580197"/>
                      <a:gd name="connsiteX56" fmla="*/ 679133 w 940118"/>
                      <a:gd name="connsiteY56" fmla="*/ 0 h 1580197"/>
                      <a:gd name="connsiteX0" fmla="*/ 832937 w 940118"/>
                      <a:gd name="connsiteY0" fmla="*/ 174035 h 1580197"/>
                      <a:gd name="connsiteX1" fmla="*/ 812706 w 940118"/>
                      <a:gd name="connsiteY1" fmla="*/ 163034 h 1580197"/>
                      <a:gd name="connsiteX2" fmla="*/ 832937 w 940118"/>
                      <a:gd name="connsiteY2" fmla="*/ 174035 h 1580197"/>
                      <a:gd name="connsiteX3" fmla="*/ 679133 w 940118"/>
                      <a:gd name="connsiteY3" fmla="*/ 0 h 1580197"/>
                      <a:gd name="connsiteX4" fmla="*/ 940118 w 940118"/>
                      <a:gd name="connsiteY4" fmla="*/ 140970 h 1580197"/>
                      <a:gd name="connsiteX5" fmla="*/ 747299 w 940118"/>
                      <a:gd name="connsiteY5" fmla="*/ 210278 h 1580197"/>
                      <a:gd name="connsiteX6" fmla="*/ 747713 w 940118"/>
                      <a:gd name="connsiteY6" fmla="*/ 210503 h 1580197"/>
                      <a:gd name="connsiteX7" fmla="*/ 620078 w 940118"/>
                      <a:gd name="connsiteY7" fmla="*/ 282893 h 1580197"/>
                      <a:gd name="connsiteX8" fmla="*/ 620077 w 940118"/>
                      <a:gd name="connsiteY8" fmla="*/ 282893 h 1580197"/>
                      <a:gd name="connsiteX9" fmla="*/ 548076 w 940118"/>
                      <a:gd name="connsiteY9" fmla="*/ 339736 h 1580197"/>
                      <a:gd name="connsiteX10" fmla="*/ 548640 w 940118"/>
                      <a:gd name="connsiteY10" fmla="*/ 340043 h 1580197"/>
                      <a:gd name="connsiteX11" fmla="*/ 503873 w 940118"/>
                      <a:gd name="connsiteY11" fmla="*/ 383858 h 1580197"/>
                      <a:gd name="connsiteX12" fmla="*/ 488633 w 940118"/>
                      <a:gd name="connsiteY12" fmla="*/ 399098 h 1580197"/>
                      <a:gd name="connsiteX13" fmla="*/ 488633 w 940118"/>
                      <a:gd name="connsiteY13" fmla="*/ 400050 h 1580197"/>
                      <a:gd name="connsiteX14" fmla="*/ 422910 w 940118"/>
                      <a:gd name="connsiteY14" fmla="*/ 482918 h 1580197"/>
                      <a:gd name="connsiteX15" fmla="*/ 422910 w 940118"/>
                      <a:gd name="connsiteY15" fmla="*/ 483870 h 1580197"/>
                      <a:gd name="connsiteX16" fmla="*/ 367665 w 940118"/>
                      <a:gd name="connsiteY16" fmla="*/ 572453 h 1580197"/>
                      <a:gd name="connsiteX17" fmla="*/ 368618 w 940118"/>
                      <a:gd name="connsiteY17" fmla="*/ 573405 h 1580197"/>
                      <a:gd name="connsiteX18" fmla="*/ 317183 w 940118"/>
                      <a:gd name="connsiteY18" fmla="*/ 684847 h 1580197"/>
                      <a:gd name="connsiteX19" fmla="*/ 305241 w 940118"/>
                      <a:gd name="connsiteY19" fmla="*/ 678329 h 1580197"/>
                      <a:gd name="connsiteX20" fmla="*/ 305235 w 940118"/>
                      <a:gd name="connsiteY20" fmla="*/ 678350 h 1580197"/>
                      <a:gd name="connsiteX21" fmla="*/ 317183 w 940118"/>
                      <a:gd name="connsiteY21" fmla="*/ 684847 h 1580197"/>
                      <a:gd name="connsiteX22" fmla="*/ 260985 w 940118"/>
                      <a:gd name="connsiteY22" fmla="*/ 1014413 h 1580197"/>
                      <a:gd name="connsiteX23" fmla="*/ 342900 w 940118"/>
                      <a:gd name="connsiteY23" fmla="*/ 1373505 h 1580197"/>
                      <a:gd name="connsiteX24" fmla="*/ 546735 w 940118"/>
                      <a:gd name="connsiteY24" fmla="*/ 1580197 h 1580197"/>
                      <a:gd name="connsiteX25" fmla="*/ 285750 w 940118"/>
                      <a:gd name="connsiteY25" fmla="*/ 1438275 h 1580197"/>
                      <a:gd name="connsiteX26" fmla="*/ 81915 w 940118"/>
                      <a:gd name="connsiteY26" fmla="*/ 1231583 h 1580197"/>
                      <a:gd name="connsiteX27" fmla="*/ 0 w 940118"/>
                      <a:gd name="connsiteY27" fmla="*/ 872490 h 1580197"/>
                      <a:gd name="connsiteX28" fmla="*/ 56197 w 940118"/>
                      <a:gd name="connsiteY28" fmla="*/ 542925 h 1580197"/>
                      <a:gd name="connsiteX29" fmla="*/ 62441 w 940118"/>
                      <a:gd name="connsiteY29" fmla="*/ 546321 h 1580197"/>
                      <a:gd name="connsiteX30" fmla="*/ 62617 w 940118"/>
                      <a:gd name="connsiteY30" fmla="*/ 545909 h 1580197"/>
                      <a:gd name="connsiteX31" fmla="*/ 57150 w 940118"/>
                      <a:gd name="connsiteY31" fmla="*/ 542925 h 1580197"/>
                      <a:gd name="connsiteX32" fmla="*/ 107444 w 940118"/>
                      <a:gd name="connsiteY32" fmla="*/ 431896 h 1580197"/>
                      <a:gd name="connsiteX33" fmla="*/ 106680 w 940118"/>
                      <a:gd name="connsiteY33" fmla="*/ 431483 h 1580197"/>
                      <a:gd name="connsiteX34" fmla="*/ 161925 w 940118"/>
                      <a:gd name="connsiteY34" fmla="*/ 341948 h 1580197"/>
                      <a:gd name="connsiteX35" fmla="*/ 171758 w 940118"/>
                      <a:gd name="connsiteY35" fmla="*/ 347295 h 1580197"/>
                      <a:gd name="connsiteX36" fmla="*/ 171778 w 940118"/>
                      <a:gd name="connsiteY36" fmla="*/ 347270 h 1580197"/>
                      <a:gd name="connsiteX37" fmla="*/ 161925 w 940118"/>
                      <a:gd name="connsiteY37" fmla="*/ 341948 h 1580197"/>
                      <a:gd name="connsiteX38" fmla="*/ 227648 w 940118"/>
                      <a:gd name="connsiteY38" fmla="*/ 258128 h 1580197"/>
                      <a:gd name="connsiteX39" fmla="*/ 239906 w 940118"/>
                      <a:gd name="connsiteY39" fmla="*/ 264794 h 1580197"/>
                      <a:gd name="connsiteX40" fmla="*/ 240267 w 940118"/>
                      <a:gd name="connsiteY40" fmla="*/ 264453 h 1580197"/>
                      <a:gd name="connsiteX41" fmla="*/ 228600 w 940118"/>
                      <a:gd name="connsiteY41" fmla="*/ 258128 h 1580197"/>
                      <a:gd name="connsiteX42" fmla="*/ 242888 w 940118"/>
                      <a:gd name="connsiteY42" fmla="*/ 241935 h 1580197"/>
                      <a:gd name="connsiteX43" fmla="*/ 287315 w 940118"/>
                      <a:gd name="connsiteY43" fmla="*/ 198453 h 1580197"/>
                      <a:gd name="connsiteX44" fmla="*/ 286702 w 940118"/>
                      <a:gd name="connsiteY44" fmla="*/ 198120 h 1580197"/>
                      <a:gd name="connsiteX45" fmla="*/ 359092 w 940118"/>
                      <a:gd name="connsiteY45" fmla="*/ 140970 h 1580197"/>
                      <a:gd name="connsiteX46" fmla="*/ 378434 w 940118"/>
                      <a:gd name="connsiteY46" fmla="*/ 151488 h 1580197"/>
                      <a:gd name="connsiteX47" fmla="*/ 378837 w 940118"/>
                      <a:gd name="connsiteY47" fmla="*/ 151226 h 1580197"/>
                      <a:gd name="connsiteX48" fmla="*/ 360045 w 940118"/>
                      <a:gd name="connsiteY48" fmla="*/ 140970 h 1580197"/>
                      <a:gd name="connsiteX49" fmla="*/ 486263 w 940118"/>
                      <a:gd name="connsiteY49" fmla="*/ 68845 h 1580197"/>
                      <a:gd name="connsiteX50" fmla="*/ 485775 w 940118"/>
                      <a:gd name="connsiteY50" fmla="*/ 68580 h 1580197"/>
                      <a:gd name="connsiteX51" fmla="*/ 572452 w 940118"/>
                      <a:gd name="connsiteY51" fmla="*/ 32385 h 1580197"/>
                      <a:gd name="connsiteX52" fmla="*/ 595123 w 940118"/>
                      <a:gd name="connsiteY52" fmla="*/ 44713 h 1580197"/>
                      <a:gd name="connsiteX53" fmla="*/ 595672 w 940118"/>
                      <a:gd name="connsiteY53" fmla="*/ 44538 h 1580197"/>
                      <a:gd name="connsiteX54" fmla="*/ 573405 w 940118"/>
                      <a:gd name="connsiteY54" fmla="*/ 32385 h 1580197"/>
                      <a:gd name="connsiteX55" fmla="*/ 679133 w 940118"/>
                      <a:gd name="connsiteY55" fmla="*/ 0 h 1580197"/>
                      <a:gd name="connsiteX0" fmla="*/ 679133 w 940118"/>
                      <a:gd name="connsiteY0" fmla="*/ 0 h 1580197"/>
                      <a:gd name="connsiteX1" fmla="*/ 940118 w 940118"/>
                      <a:gd name="connsiteY1" fmla="*/ 140970 h 1580197"/>
                      <a:gd name="connsiteX2" fmla="*/ 747299 w 940118"/>
                      <a:gd name="connsiteY2" fmla="*/ 210278 h 1580197"/>
                      <a:gd name="connsiteX3" fmla="*/ 747713 w 940118"/>
                      <a:gd name="connsiteY3" fmla="*/ 210503 h 1580197"/>
                      <a:gd name="connsiteX4" fmla="*/ 620078 w 940118"/>
                      <a:gd name="connsiteY4" fmla="*/ 282893 h 1580197"/>
                      <a:gd name="connsiteX5" fmla="*/ 620077 w 940118"/>
                      <a:gd name="connsiteY5" fmla="*/ 282893 h 1580197"/>
                      <a:gd name="connsiteX6" fmla="*/ 548076 w 940118"/>
                      <a:gd name="connsiteY6" fmla="*/ 339736 h 1580197"/>
                      <a:gd name="connsiteX7" fmla="*/ 548640 w 940118"/>
                      <a:gd name="connsiteY7" fmla="*/ 340043 h 1580197"/>
                      <a:gd name="connsiteX8" fmla="*/ 503873 w 940118"/>
                      <a:gd name="connsiteY8" fmla="*/ 383858 h 1580197"/>
                      <a:gd name="connsiteX9" fmla="*/ 488633 w 940118"/>
                      <a:gd name="connsiteY9" fmla="*/ 399098 h 1580197"/>
                      <a:gd name="connsiteX10" fmla="*/ 488633 w 940118"/>
                      <a:gd name="connsiteY10" fmla="*/ 400050 h 1580197"/>
                      <a:gd name="connsiteX11" fmla="*/ 422910 w 940118"/>
                      <a:gd name="connsiteY11" fmla="*/ 482918 h 1580197"/>
                      <a:gd name="connsiteX12" fmla="*/ 422910 w 940118"/>
                      <a:gd name="connsiteY12" fmla="*/ 483870 h 1580197"/>
                      <a:gd name="connsiteX13" fmla="*/ 367665 w 940118"/>
                      <a:gd name="connsiteY13" fmla="*/ 572453 h 1580197"/>
                      <a:gd name="connsiteX14" fmla="*/ 368618 w 940118"/>
                      <a:gd name="connsiteY14" fmla="*/ 573405 h 1580197"/>
                      <a:gd name="connsiteX15" fmla="*/ 317183 w 940118"/>
                      <a:gd name="connsiteY15" fmla="*/ 684847 h 1580197"/>
                      <a:gd name="connsiteX16" fmla="*/ 305241 w 940118"/>
                      <a:gd name="connsiteY16" fmla="*/ 678329 h 1580197"/>
                      <a:gd name="connsiteX17" fmla="*/ 305235 w 940118"/>
                      <a:gd name="connsiteY17" fmla="*/ 678350 h 1580197"/>
                      <a:gd name="connsiteX18" fmla="*/ 317183 w 940118"/>
                      <a:gd name="connsiteY18" fmla="*/ 684847 h 1580197"/>
                      <a:gd name="connsiteX19" fmla="*/ 260985 w 940118"/>
                      <a:gd name="connsiteY19" fmla="*/ 1014413 h 1580197"/>
                      <a:gd name="connsiteX20" fmla="*/ 342900 w 940118"/>
                      <a:gd name="connsiteY20" fmla="*/ 1373505 h 1580197"/>
                      <a:gd name="connsiteX21" fmla="*/ 546735 w 940118"/>
                      <a:gd name="connsiteY21" fmla="*/ 1580197 h 1580197"/>
                      <a:gd name="connsiteX22" fmla="*/ 285750 w 940118"/>
                      <a:gd name="connsiteY22" fmla="*/ 1438275 h 1580197"/>
                      <a:gd name="connsiteX23" fmla="*/ 81915 w 940118"/>
                      <a:gd name="connsiteY23" fmla="*/ 1231583 h 1580197"/>
                      <a:gd name="connsiteX24" fmla="*/ 0 w 940118"/>
                      <a:gd name="connsiteY24" fmla="*/ 872490 h 1580197"/>
                      <a:gd name="connsiteX25" fmla="*/ 56197 w 940118"/>
                      <a:gd name="connsiteY25" fmla="*/ 542925 h 1580197"/>
                      <a:gd name="connsiteX26" fmla="*/ 62441 w 940118"/>
                      <a:gd name="connsiteY26" fmla="*/ 546321 h 1580197"/>
                      <a:gd name="connsiteX27" fmla="*/ 62617 w 940118"/>
                      <a:gd name="connsiteY27" fmla="*/ 545909 h 1580197"/>
                      <a:gd name="connsiteX28" fmla="*/ 57150 w 940118"/>
                      <a:gd name="connsiteY28" fmla="*/ 542925 h 1580197"/>
                      <a:gd name="connsiteX29" fmla="*/ 107444 w 940118"/>
                      <a:gd name="connsiteY29" fmla="*/ 431896 h 1580197"/>
                      <a:gd name="connsiteX30" fmla="*/ 106680 w 940118"/>
                      <a:gd name="connsiteY30" fmla="*/ 431483 h 1580197"/>
                      <a:gd name="connsiteX31" fmla="*/ 161925 w 940118"/>
                      <a:gd name="connsiteY31" fmla="*/ 341948 h 1580197"/>
                      <a:gd name="connsiteX32" fmla="*/ 171758 w 940118"/>
                      <a:gd name="connsiteY32" fmla="*/ 347295 h 1580197"/>
                      <a:gd name="connsiteX33" fmla="*/ 171778 w 940118"/>
                      <a:gd name="connsiteY33" fmla="*/ 347270 h 1580197"/>
                      <a:gd name="connsiteX34" fmla="*/ 161925 w 940118"/>
                      <a:gd name="connsiteY34" fmla="*/ 341948 h 1580197"/>
                      <a:gd name="connsiteX35" fmla="*/ 227648 w 940118"/>
                      <a:gd name="connsiteY35" fmla="*/ 258128 h 1580197"/>
                      <a:gd name="connsiteX36" fmla="*/ 239906 w 940118"/>
                      <a:gd name="connsiteY36" fmla="*/ 264794 h 1580197"/>
                      <a:gd name="connsiteX37" fmla="*/ 240267 w 940118"/>
                      <a:gd name="connsiteY37" fmla="*/ 264453 h 1580197"/>
                      <a:gd name="connsiteX38" fmla="*/ 228600 w 940118"/>
                      <a:gd name="connsiteY38" fmla="*/ 258128 h 1580197"/>
                      <a:gd name="connsiteX39" fmla="*/ 242888 w 940118"/>
                      <a:gd name="connsiteY39" fmla="*/ 241935 h 1580197"/>
                      <a:gd name="connsiteX40" fmla="*/ 287315 w 940118"/>
                      <a:gd name="connsiteY40" fmla="*/ 198453 h 1580197"/>
                      <a:gd name="connsiteX41" fmla="*/ 286702 w 940118"/>
                      <a:gd name="connsiteY41" fmla="*/ 198120 h 1580197"/>
                      <a:gd name="connsiteX42" fmla="*/ 359092 w 940118"/>
                      <a:gd name="connsiteY42" fmla="*/ 140970 h 1580197"/>
                      <a:gd name="connsiteX43" fmla="*/ 378434 w 940118"/>
                      <a:gd name="connsiteY43" fmla="*/ 151488 h 1580197"/>
                      <a:gd name="connsiteX44" fmla="*/ 378837 w 940118"/>
                      <a:gd name="connsiteY44" fmla="*/ 151226 h 1580197"/>
                      <a:gd name="connsiteX45" fmla="*/ 360045 w 940118"/>
                      <a:gd name="connsiteY45" fmla="*/ 140970 h 1580197"/>
                      <a:gd name="connsiteX46" fmla="*/ 486263 w 940118"/>
                      <a:gd name="connsiteY46" fmla="*/ 68845 h 1580197"/>
                      <a:gd name="connsiteX47" fmla="*/ 485775 w 940118"/>
                      <a:gd name="connsiteY47" fmla="*/ 68580 h 1580197"/>
                      <a:gd name="connsiteX48" fmla="*/ 572452 w 940118"/>
                      <a:gd name="connsiteY48" fmla="*/ 32385 h 1580197"/>
                      <a:gd name="connsiteX49" fmla="*/ 595123 w 940118"/>
                      <a:gd name="connsiteY49" fmla="*/ 44713 h 1580197"/>
                      <a:gd name="connsiteX50" fmla="*/ 595672 w 940118"/>
                      <a:gd name="connsiteY50" fmla="*/ 44538 h 1580197"/>
                      <a:gd name="connsiteX51" fmla="*/ 573405 w 940118"/>
                      <a:gd name="connsiteY51" fmla="*/ 32385 h 1580197"/>
                      <a:gd name="connsiteX52" fmla="*/ 679133 w 940118"/>
                      <a:gd name="connsiteY52" fmla="*/ 0 h 1580197"/>
                      <a:gd name="connsiteX0" fmla="*/ 679133 w 940118"/>
                      <a:gd name="connsiteY0" fmla="*/ 0 h 1580197"/>
                      <a:gd name="connsiteX1" fmla="*/ 940118 w 940118"/>
                      <a:gd name="connsiteY1" fmla="*/ 140970 h 1580197"/>
                      <a:gd name="connsiteX2" fmla="*/ 747299 w 940118"/>
                      <a:gd name="connsiteY2" fmla="*/ 210278 h 1580197"/>
                      <a:gd name="connsiteX3" fmla="*/ 747713 w 940118"/>
                      <a:gd name="connsiteY3" fmla="*/ 210503 h 1580197"/>
                      <a:gd name="connsiteX4" fmla="*/ 620078 w 940118"/>
                      <a:gd name="connsiteY4" fmla="*/ 282893 h 1580197"/>
                      <a:gd name="connsiteX5" fmla="*/ 620077 w 940118"/>
                      <a:gd name="connsiteY5" fmla="*/ 282893 h 1580197"/>
                      <a:gd name="connsiteX6" fmla="*/ 548076 w 940118"/>
                      <a:gd name="connsiteY6" fmla="*/ 339736 h 1580197"/>
                      <a:gd name="connsiteX7" fmla="*/ 548640 w 940118"/>
                      <a:gd name="connsiteY7" fmla="*/ 340043 h 1580197"/>
                      <a:gd name="connsiteX8" fmla="*/ 503873 w 940118"/>
                      <a:gd name="connsiteY8" fmla="*/ 383858 h 1580197"/>
                      <a:gd name="connsiteX9" fmla="*/ 488633 w 940118"/>
                      <a:gd name="connsiteY9" fmla="*/ 399098 h 1580197"/>
                      <a:gd name="connsiteX10" fmla="*/ 488633 w 940118"/>
                      <a:gd name="connsiteY10" fmla="*/ 400050 h 1580197"/>
                      <a:gd name="connsiteX11" fmla="*/ 422910 w 940118"/>
                      <a:gd name="connsiteY11" fmla="*/ 482918 h 1580197"/>
                      <a:gd name="connsiteX12" fmla="*/ 422910 w 940118"/>
                      <a:gd name="connsiteY12" fmla="*/ 483870 h 1580197"/>
                      <a:gd name="connsiteX13" fmla="*/ 367665 w 940118"/>
                      <a:gd name="connsiteY13" fmla="*/ 572453 h 1580197"/>
                      <a:gd name="connsiteX14" fmla="*/ 368618 w 940118"/>
                      <a:gd name="connsiteY14" fmla="*/ 573405 h 1580197"/>
                      <a:gd name="connsiteX15" fmla="*/ 317183 w 940118"/>
                      <a:gd name="connsiteY15" fmla="*/ 684847 h 1580197"/>
                      <a:gd name="connsiteX16" fmla="*/ 305241 w 940118"/>
                      <a:gd name="connsiteY16" fmla="*/ 678329 h 1580197"/>
                      <a:gd name="connsiteX17" fmla="*/ 305235 w 940118"/>
                      <a:gd name="connsiteY17" fmla="*/ 678350 h 1580197"/>
                      <a:gd name="connsiteX18" fmla="*/ 317183 w 940118"/>
                      <a:gd name="connsiteY18" fmla="*/ 684847 h 1580197"/>
                      <a:gd name="connsiteX19" fmla="*/ 260985 w 940118"/>
                      <a:gd name="connsiteY19" fmla="*/ 1014413 h 1580197"/>
                      <a:gd name="connsiteX20" fmla="*/ 342900 w 940118"/>
                      <a:gd name="connsiteY20" fmla="*/ 1373505 h 1580197"/>
                      <a:gd name="connsiteX21" fmla="*/ 546735 w 940118"/>
                      <a:gd name="connsiteY21" fmla="*/ 1580197 h 1580197"/>
                      <a:gd name="connsiteX22" fmla="*/ 285750 w 940118"/>
                      <a:gd name="connsiteY22" fmla="*/ 1438275 h 1580197"/>
                      <a:gd name="connsiteX23" fmla="*/ 81915 w 940118"/>
                      <a:gd name="connsiteY23" fmla="*/ 1231583 h 1580197"/>
                      <a:gd name="connsiteX24" fmla="*/ 0 w 940118"/>
                      <a:gd name="connsiteY24" fmla="*/ 872490 h 1580197"/>
                      <a:gd name="connsiteX25" fmla="*/ 56197 w 940118"/>
                      <a:gd name="connsiteY25" fmla="*/ 542925 h 1580197"/>
                      <a:gd name="connsiteX26" fmla="*/ 62441 w 940118"/>
                      <a:gd name="connsiteY26" fmla="*/ 546321 h 1580197"/>
                      <a:gd name="connsiteX27" fmla="*/ 62617 w 940118"/>
                      <a:gd name="connsiteY27" fmla="*/ 545909 h 1580197"/>
                      <a:gd name="connsiteX28" fmla="*/ 57150 w 940118"/>
                      <a:gd name="connsiteY28" fmla="*/ 542925 h 1580197"/>
                      <a:gd name="connsiteX29" fmla="*/ 107444 w 940118"/>
                      <a:gd name="connsiteY29" fmla="*/ 431896 h 1580197"/>
                      <a:gd name="connsiteX30" fmla="*/ 106680 w 940118"/>
                      <a:gd name="connsiteY30" fmla="*/ 431483 h 1580197"/>
                      <a:gd name="connsiteX31" fmla="*/ 161925 w 940118"/>
                      <a:gd name="connsiteY31" fmla="*/ 341948 h 1580197"/>
                      <a:gd name="connsiteX32" fmla="*/ 171758 w 940118"/>
                      <a:gd name="connsiteY32" fmla="*/ 347295 h 1580197"/>
                      <a:gd name="connsiteX33" fmla="*/ 171778 w 940118"/>
                      <a:gd name="connsiteY33" fmla="*/ 347270 h 1580197"/>
                      <a:gd name="connsiteX34" fmla="*/ 161925 w 940118"/>
                      <a:gd name="connsiteY34" fmla="*/ 341948 h 1580197"/>
                      <a:gd name="connsiteX35" fmla="*/ 227648 w 940118"/>
                      <a:gd name="connsiteY35" fmla="*/ 258128 h 1580197"/>
                      <a:gd name="connsiteX36" fmla="*/ 239906 w 940118"/>
                      <a:gd name="connsiteY36" fmla="*/ 264794 h 1580197"/>
                      <a:gd name="connsiteX37" fmla="*/ 240267 w 940118"/>
                      <a:gd name="connsiteY37" fmla="*/ 264453 h 1580197"/>
                      <a:gd name="connsiteX38" fmla="*/ 228600 w 940118"/>
                      <a:gd name="connsiteY38" fmla="*/ 258128 h 1580197"/>
                      <a:gd name="connsiteX39" fmla="*/ 242888 w 940118"/>
                      <a:gd name="connsiteY39" fmla="*/ 241935 h 1580197"/>
                      <a:gd name="connsiteX40" fmla="*/ 287315 w 940118"/>
                      <a:gd name="connsiteY40" fmla="*/ 198453 h 1580197"/>
                      <a:gd name="connsiteX41" fmla="*/ 286702 w 940118"/>
                      <a:gd name="connsiteY41" fmla="*/ 198120 h 1580197"/>
                      <a:gd name="connsiteX42" fmla="*/ 359092 w 940118"/>
                      <a:gd name="connsiteY42" fmla="*/ 140970 h 1580197"/>
                      <a:gd name="connsiteX43" fmla="*/ 378434 w 940118"/>
                      <a:gd name="connsiteY43" fmla="*/ 151488 h 1580197"/>
                      <a:gd name="connsiteX44" fmla="*/ 378837 w 940118"/>
                      <a:gd name="connsiteY44" fmla="*/ 151226 h 1580197"/>
                      <a:gd name="connsiteX45" fmla="*/ 360045 w 940118"/>
                      <a:gd name="connsiteY45" fmla="*/ 140970 h 1580197"/>
                      <a:gd name="connsiteX46" fmla="*/ 486263 w 940118"/>
                      <a:gd name="connsiteY46" fmla="*/ 68845 h 1580197"/>
                      <a:gd name="connsiteX47" fmla="*/ 485775 w 940118"/>
                      <a:gd name="connsiteY47" fmla="*/ 68580 h 1580197"/>
                      <a:gd name="connsiteX48" fmla="*/ 572452 w 940118"/>
                      <a:gd name="connsiteY48" fmla="*/ 32385 h 1580197"/>
                      <a:gd name="connsiteX49" fmla="*/ 595123 w 940118"/>
                      <a:gd name="connsiteY49" fmla="*/ 44713 h 1580197"/>
                      <a:gd name="connsiteX50" fmla="*/ 573405 w 940118"/>
                      <a:gd name="connsiteY50" fmla="*/ 32385 h 1580197"/>
                      <a:gd name="connsiteX51" fmla="*/ 679133 w 940118"/>
                      <a:gd name="connsiteY51" fmla="*/ 0 h 1580197"/>
                      <a:gd name="connsiteX0" fmla="*/ 679133 w 940118"/>
                      <a:gd name="connsiteY0" fmla="*/ 0 h 1580197"/>
                      <a:gd name="connsiteX1" fmla="*/ 940118 w 940118"/>
                      <a:gd name="connsiteY1" fmla="*/ 140970 h 1580197"/>
                      <a:gd name="connsiteX2" fmla="*/ 747299 w 940118"/>
                      <a:gd name="connsiteY2" fmla="*/ 210278 h 1580197"/>
                      <a:gd name="connsiteX3" fmla="*/ 747713 w 940118"/>
                      <a:gd name="connsiteY3" fmla="*/ 210503 h 1580197"/>
                      <a:gd name="connsiteX4" fmla="*/ 620078 w 940118"/>
                      <a:gd name="connsiteY4" fmla="*/ 282893 h 1580197"/>
                      <a:gd name="connsiteX5" fmla="*/ 620077 w 940118"/>
                      <a:gd name="connsiteY5" fmla="*/ 282893 h 1580197"/>
                      <a:gd name="connsiteX6" fmla="*/ 548076 w 940118"/>
                      <a:gd name="connsiteY6" fmla="*/ 339736 h 1580197"/>
                      <a:gd name="connsiteX7" fmla="*/ 548640 w 940118"/>
                      <a:gd name="connsiteY7" fmla="*/ 340043 h 1580197"/>
                      <a:gd name="connsiteX8" fmla="*/ 503873 w 940118"/>
                      <a:gd name="connsiteY8" fmla="*/ 383858 h 1580197"/>
                      <a:gd name="connsiteX9" fmla="*/ 488633 w 940118"/>
                      <a:gd name="connsiteY9" fmla="*/ 399098 h 1580197"/>
                      <a:gd name="connsiteX10" fmla="*/ 488633 w 940118"/>
                      <a:gd name="connsiteY10" fmla="*/ 400050 h 1580197"/>
                      <a:gd name="connsiteX11" fmla="*/ 422910 w 940118"/>
                      <a:gd name="connsiteY11" fmla="*/ 482918 h 1580197"/>
                      <a:gd name="connsiteX12" fmla="*/ 422910 w 940118"/>
                      <a:gd name="connsiteY12" fmla="*/ 483870 h 1580197"/>
                      <a:gd name="connsiteX13" fmla="*/ 367665 w 940118"/>
                      <a:gd name="connsiteY13" fmla="*/ 572453 h 1580197"/>
                      <a:gd name="connsiteX14" fmla="*/ 368618 w 940118"/>
                      <a:gd name="connsiteY14" fmla="*/ 573405 h 1580197"/>
                      <a:gd name="connsiteX15" fmla="*/ 317183 w 940118"/>
                      <a:gd name="connsiteY15" fmla="*/ 684847 h 1580197"/>
                      <a:gd name="connsiteX16" fmla="*/ 305241 w 940118"/>
                      <a:gd name="connsiteY16" fmla="*/ 678329 h 1580197"/>
                      <a:gd name="connsiteX17" fmla="*/ 305235 w 940118"/>
                      <a:gd name="connsiteY17" fmla="*/ 678350 h 1580197"/>
                      <a:gd name="connsiteX18" fmla="*/ 317183 w 940118"/>
                      <a:gd name="connsiteY18" fmla="*/ 684847 h 1580197"/>
                      <a:gd name="connsiteX19" fmla="*/ 260985 w 940118"/>
                      <a:gd name="connsiteY19" fmla="*/ 1014413 h 1580197"/>
                      <a:gd name="connsiteX20" fmla="*/ 342900 w 940118"/>
                      <a:gd name="connsiteY20" fmla="*/ 1373505 h 1580197"/>
                      <a:gd name="connsiteX21" fmla="*/ 546735 w 940118"/>
                      <a:gd name="connsiteY21" fmla="*/ 1580197 h 1580197"/>
                      <a:gd name="connsiteX22" fmla="*/ 285750 w 940118"/>
                      <a:gd name="connsiteY22" fmla="*/ 1438275 h 1580197"/>
                      <a:gd name="connsiteX23" fmla="*/ 81915 w 940118"/>
                      <a:gd name="connsiteY23" fmla="*/ 1231583 h 1580197"/>
                      <a:gd name="connsiteX24" fmla="*/ 0 w 940118"/>
                      <a:gd name="connsiteY24" fmla="*/ 872490 h 1580197"/>
                      <a:gd name="connsiteX25" fmla="*/ 56197 w 940118"/>
                      <a:gd name="connsiteY25" fmla="*/ 542925 h 1580197"/>
                      <a:gd name="connsiteX26" fmla="*/ 62441 w 940118"/>
                      <a:gd name="connsiteY26" fmla="*/ 546321 h 1580197"/>
                      <a:gd name="connsiteX27" fmla="*/ 62617 w 940118"/>
                      <a:gd name="connsiteY27" fmla="*/ 545909 h 1580197"/>
                      <a:gd name="connsiteX28" fmla="*/ 57150 w 940118"/>
                      <a:gd name="connsiteY28" fmla="*/ 542925 h 1580197"/>
                      <a:gd name="connsiteX29" fmla="*/ 107444 w 940118"/>
                      <a:gd name="connsiteY29" fmla="*/ 431896 h 1580197"/>
                      <a:gd name="connsiteX30" fmla="*/ 106680 w 940118"/>
                      <a:gd name="connsiteY30" fmla="*/ 431483 h 1580197"/>
                      <a:gd name="connsiteX31" fmla="*/ 161925 w 940118"/>
                      <a:gd name="connsiteY31" fmla="*/ 341948 h 1580197"/>
                      <a:gd name="connsiteX32" fmla="*/ 171758 w 940118"/>
                      <a:gd name="connsiteY32" fmla="*/ 347295 h 1580197"/>
                      <a:gd name="connsiteX33" fmla="*/ 171778 w 940118"/>
                      <a:gd name="connsiteY33" fmla="*/ 347270 h 1580197"/>
                      <a:gd name="connsiteX34" fmla="*/ 161925 w 940118"/>
                      <a:gd name="connsiteY34" fmla="*/ 341948 h 1580197"/>
                      <a:gd name="connsiteX35" fmla="*/ 227648 w 940118"/>
                      <a:gd name="connsiteY35" fmla="*/ 258128 h 1580197"/>
                      <a:gd name="connsiteX36" fmla="*/ 239906 w 940118"/>
                      <a:gd name="connsiteY36" fmla="*/ 264794 h 1580197"/>
                      <a:gd name="connsiteX37" fmla="*/ 240267 w 940118"/>
                      <a:gd name="connsiteY37" fmla="*/ 264453 h 1580197"/>
                      <a:gd name="connsiteX38" fmla="*/ 228600 w 940118"/>
                      <a:gd name="connsiteY38" fmla="*/ 258128 h 1580197"/>
                      <a:gd name="connsiteX39" fmla="*/ 242888 w 940118"/>
                      <a:gd name="connsiteY39" fmla="*/ 241935 h 1580197"/>
                      <a:gd name="connsiteX40" fmla="*/ 287315 w 940118"/>
                      <a:gd name="connsiteY40" fmla="*/ 198453 h 1580197"/>
                      <a:gd name="connsiteX41" fmla="*/ 286702 w 940118"/>
                      <a:gd name="connsiteY41" fmla="*/ 198120 h 1580197"/>
                      <a:gd name="connsiteX42" fmla="*/ 359092 w 940118"/>
                      <a:gd name="connsiteY42" fmla="*/ 140970 h 1580197"/>
                      <a:gd name="connsiteX43" fmla="*/ 378434 w 940118"/>
                      <a:gd name="connsiteY43" fmla="*/ 151488 h 1580197"/>
                      <a:gd name="connsiteX44" fmla="*/ 378837 w 940118"/>
                      <a:gd name="connsiteY44" fmla="*/ 151226 h 1580197"/>
                      <a:gd name="connsiteX45" fmla="*/ 486263 w 940118"/>
                      <a:gd name="connsiteY45" fmla="*/ 68845 h 1580197"/>
                      <a:gd name="connsiteX46" fmla="*/ 485775 w 940118"/>
                      <a:gd name="connsiteY46" fmla="*/ 68580 h 1580197"/>
                      <a:gd name="connsiteX47" fmla="*/ 572452 w 940118"/>
                      <a:gd name="connsiteY47" fmla="*/ 32385 h 1580197"/>
                      <a:gd name="connsiteX48" fmla="*/ 595123 w 940118"/>
                      <a:gd name="connsiteY48" fmla="*/ 44713 h 1580197"/>
                      <a:gd name="connsiteX49" fmla="*/ 573405 w 940118"/>
                      <a:gd name="connsiteY49" fmla="*/ 32385 h 1580197"/>
                      <a:gd name="connsiteX50" fmla="*/ 679133 w 940118"/>
                      <a:gd name="connsiteY50" fmla="*/ 0 h 1580197"/>
                      <a:gd name="connsiteX0" fmla="*/ 679133 w 940118"/>
                      <a:gd name="connsiteY0" fmla="*/ 0 h 1580197"/>
                      <a:gd name="connsiteX1" fmla="*/ 940118 w 940118"/>
                      <a:gd name="connsiteY1" fmla="*/ 140970 h 1580197"/>
                      <a:gd name="connsiteX2" fmla="*/ 747299 w 940118"/>
                      <a:gd name="connsiteY2" fmla="*/ 210278 h 1580197"/>
                      <a:gd name="connsiteX3" fmla="*/ 747713 w 940118"/>
                      <a:gd name="connsiteY3" fmla="*/ 210503 h 1580197"/>
                      <a:gd name="connsiteX4" fmla="*/ 620078 w 940118"/>
                      <a:gd name="connsiteY4" fmla="*/ 282893 h 1580197"/>
                      <a:gd name="connsiteX5" fmla="*/ 620077 w 940118"/>
                      <a:gd name="connsiteY5" fmla="*/ 282893 h 1580197"/>
                      <a:gd name="connsiteX6" fmla="*/ 548076 w 940118"/>
                      <a:gd name="connsiteY6" fmla="*/ 339736 h 1580197"/>
                      <a:gd name="connsiteX7" fmla="*/ 548640 w 940118"/>
                      <a:gd name="connsiteY7" fmla="*/ 340043 h 1580197"/>
                      <a:gd name="connsiteX8" fmla="*/ 503873 w 940118"/>
                      <a:gd name="connsiteY8" fmla="*/ 383858 h 1580197"/>
                      <a:gd name="connsiteX9" fmla="*/ 488633 w 940118"/>
                      <a:gd name="connsiteY9" fmla="*/ 399098 h 1580197"/>
                      <a:gd name="connsiteX10" fmla="*/ 488633 w 940118"/>
                      <a:gd name="connsiteY10" fmla="*/ 400050 h 1580197"/>
                      <a:gd name="connsiteX11" fmla="*/ 422910 w 940118"/>
                      <a:gd name="connsiteY11" fmla="*/ 482918 h 1580197"/>
                      <a:gd name="connsiteX12" fmla="*/ 422910 w 940118"/>
                      <a:gd name="connsiteY12" fmla="*/ 483870 h 1580197"/>
                      <a:gd name="connsiteX13" fmla="*/ 367665 w 940118"/>
                      <a:gd name="connsiteY13" fmla="*/ 572453 h 1580197"/>
                      <a:gd name="connsiteX14" fmla="*/ 368618 w 940118"/>
                      <a:gd name="connsiteY14" fmla="*/ 573405 h 1580197"/>
                      <a:gd name="connsiteX15" fmla="*/ 317183 w 940118"/>
                      <a:gd name="connsiteY15" fmla="*/ 684847 h 1580197"/>
                      <a:gd name="connsiteX16" fmla="*/ 305241 w 940118"/>
                      <a:gd name="connsiteY16" fmla="*/ 678329 h 1580197"/>
                      <a:gd name="connsiteX17" fmla="*/ 305235 w 940118"/>
                      <a:gd name="connsiteY17" fmla="*/ 678350 h 1580197"/>
                      <a:gd name="connsiteX18" fmla="*/ 317183 w 940118"/>
                      <a:gd name="connsiteY18" fmla="*/ 684847 h 1580197"/>
                      <a:gd name="connsiteX19" fmla="*/ 260985 w 940118"/>
                      <a:gd name="connsiteY19" fmla="*/ 1014413 h 1580197"/>
                      <a:gd name="connsiteX20" fmla="*/ 342900 w 940118"/>
                      <a:gd name="connsiteY20" fmla="*/ 1373505 h 1580197"/>
                      <a:gd name="connsiteX21" fmla="*/ 546735 w 940118"/>
                      <a:gd name="connsiteY21" fmla="*/ 1580197 h 1580197"/>
                      <a:gd name="connsiteX22" fmla="*/ 285750 w 940118"/>
                      <a:gd name="connsiteY22" fmla="*/ 1438275 h 1580197"/>
                      <a:gd name="connsiteX23" fmla="*/ 81915 w 940118"/>
                      <a:gd name="connsiteY23" fmla="*/ 1231583 h 1580197"/>
                      <a:gd name="connsiteX24" fmla="*/ 0 w 940118"/>
                      <a:gd name="connsiteY24" fmla="*/ 872490 h 1580197"/>
                      <a:gd name="connsiteX25" fmla="*/ 56197 w 940118"/>
                      <a:gd name="connsiteY25" fmla="*/ 542925 h 1580197"/>
                      <a:gd name="connsiteX26" fmla="*/ 62441 w 940118"/>
                      <a:gd name="connsiteY26" fmla="*/ 546321 h 1580197"/>
                      <a:gd name="connsiteX27" fmla="*/ 62617 w 940118"/>
                      <a:gd name="connsiteY27" fmla="*/ 545909 h 1580197"/>
                      <a:gd name="connsiteX28" fmla="*/ 57150 w 940118"/>
                      <a:gd name="connsiteY28" fmla="*/ 542925 h 1580197"/>
                      <a:gd name="connsiteX29" fmla="*/ 107444 w 940118"/>
                      <a:gd name="connsiteY29" fmla="*/ 431896 h 1580197"/>
                      <a:gd name="connsiteX30" fmla="*/ 106680 w 940118"/>
                      <a:gd name="connsiteY30" fmla="*/ 431483 h 1580197"/>
                      <a:gd name="connsiteX31" fmla="*/ 161925 w 940118"/>
                      <a:gd name="connsiteY31" fmla="*/ 341948 h 1580197"/>
                      <a:gd name="connsiteX32" fmla="*/ 171758 w 940118"/>
                      <a:gd name="connsiteY32" fmla="*/ 347295 h 1580197"/>
                      <a:gd name="connsiteX33" fmla="*/ 171778 w 940118"/>
                      <a:gd name="connsiteY33" fmla="*/ 347270 h 1580197"/>
                      <a:gd name="connsiteX34" fmla="*/ 161925 w 940118"/>
                      <a:gd name="connsiteY34" fmla="*/ 341948 h 1580197"/>
                      <a:gd name="connsiteX35" fmla="*/ 227648 w 940118"/>
                      <a:gd name="connsiteY35" fmla="*/ 258128 h 1580197"/>
                      <a:gd name="connsiteX36" fmla="*/ 239906 w 940118"/>
                      <a:gd name="connsiteY36" fmla="*/ 264794 h 1580197"/>
                      <a:gd name="connsiteX37" fmla="*/ 240267 w 940118"/>
                      <a:gd name="connsiteY37" fmla="*/ 264453 h 1580197"/>
                      <a:gd name="connsiteX38" fmla="*/ 228600 w 940118"/>
                      <a:gd name="connsiteY38" fmla="*/ 258128 h 1580197"/>
                      <a:gd name="connsiteX39" fmla="*/ 242888 w 940118"/>
                      <a:gd name="connsiteY39" fmla="*/ 241935 h 1580197"/>
                      <a:gd name="connsiteX40" fmla="*/ 287315 w 940118"/>
                      <a:gd name="connsiteY40" fmla="*/ 198453 h 1580197"/>
                      <a:gd name="connsiteX41" fmla="*/ 286702 w 940118"/>
                      <a:gd name="connsiteY41" fmla="*/ 198120 h 1580197"/>
                      <a:gd name="connsiteX42" fmla="*/ 359092 w 940118"/>
                      <a:gd name="connsiteY42" fmla="*/ 140970 h 1580197"/>
                      <a:gd name="connsiteX43" fmla="*/ 378434 w 940118"/>
                      <a:gd name="connsiteY43" fmla="*/ 151488 h 1580197"/>
                      <a:gd name="connsiteX44" fmla="*/ 486263 w 940118"/>
                      <a:gd name="connsiteY44" fmla="*/ 68845 h 1580197"/>
                      <a:gd name="connsiteX45" fmla="*/ 485775 w 940118"/>
                      <a:gd name="connsiteY45" fmla="*/ 68580 h 1580197"/>
                      <a:gd name="connsiteX46" fmla="*/ 572452 w 940118"/>
                      <a:gd name="connsiteY46" fmla="*/ 32385 h 1580197"/>
                      <a:gd name="connsiteX47" fmla="*/ 595123 w 940118"/>
                      <a:gd name="connsiteY47" fmla="*/ 44713 h 1580197"/>
                      <a:gd name="connsiteX48" fmla="*/ 573405 w 940118"/>
                      <a:gd name="connsiteY48" fmla="*/ 32385 h 1580197"/>
                      <a:gd name="connsiteX49" fmla="*/ 679133 w 940118"/>
                      <a:gd name="connsiteY49" fmla="*/ 0 h 1580197"/>
                      <a:gd name="connsiteX0" fmla="*/ 679133 w 940118"/>
                      <a:gd name="connsiteY0" fmla="*/ 0 h 1580197"/>
                      <a:gd name="connsiteX1" fmla="*/ 940118 w 940118"/>
                      <a:gd name="connsiteY1" fmla="*/ 140970 h 1580197"/>
                      <a:gd name="connsiteX2" fmla="*/ 747299 w 940118"/>
                      <a:gd name="connsiteY2" fmla="*/ 210278 h 1580197"/>
                      <a:gd name="connsiteX3" fmla="*/ 747713 w 940118"/>
                      <a:gd name="connsiteY3" fmla="*/ 210503 h 1580197"/>
                      <a:gd name="connsiteX4" fmla="*/ 620078 w 940118"/>
                      <a:gd name="connsiteY4" fmla="*/ 282893 h 1580197"/>
                      <a:gd name="connsiteX5" fmla="*/ 620077 w 940118"/>
                      <a:gd name="connsiteY5" fmla="*/ 282893 h 1580197"/>
                      <a:gd name="connsiteX6" fmla="*/ 548076 w 940118"/>
                      <a:gd name="connsiteY6" fmla="*/ 339736 h 1580197"/>
                      <a:gd name="connsiteX7" fmla="*/ 548640 w 940118"/>
                      <a:gd name="connsiteY7" fmla="*/ 340043 h 1580197"/>
                      <a:gd name="connsiteX8" fmla="*/ 503873 w 940118"/>
                      <a:gd name="connsiteY8" fmla="*/ 383858 h 1580197"/>
                      <a:gd name="connsiteX9" fmla="*/ 488633 w 940118"/>
                      <a:gd name="connsiteY9" fmla="*/ 399098 h 1580197"/>
                      <a:gd name="connsiteX10" fmla="*/ 488633 w 940118"/>
                      <a:gd name="connsiteY10" fmla="*/ 400050 h 1580197"/>
                      <a:gd name="connsiteX11" fmla="*/ 422910 w 940118"/>
                      <a:gd name="connsiteY11" fmla="*/ 482918 h 1580197"/>
                      <a:gd name="connsiteX12" fmla="*/ 422910 w 940118"/>
                      <a:gd name="connsiteY12" fmla="*/ 483870 h 1580197"/>
                      <a:gd name="connsiteX13" fmla="*/ 367665 w 940118"/>
                      <a:gd name="connsiteY13" fmla="*/ 572453 h 1580197"/>
                      <a:gd name="connsiteX14" fmla="*/ 368618 w 940118"/>
                      <a:gd name="connsiteY14" fmla="*/ 573405 h 1580197"/>
                      <a:gd name="connsiteX15" fmla="*/ 317183 w 940118"/>
                      <a:gd name="connsiteY15" fmla="*/ 684847 h 1580197"/>
                      <a:gd name="connsiteX16" fmla="*/ 305241 w 940118"/>
                      <a:gd name="connsiteY16" fmla="*/ 678329 h 1580197"/>
                      <a:gd name="connsiteX17" fmla="*/ 305235 w 940118"/>
                      <a:gd name="connsiteY17" fmla="*/ 678350 h 1580197"/>
                      <a:gd name="connsiteX18" fmla="*/ 317183 w 940118"/>
                      <a:gd name="connsiteY18" fmla="*/ 684847 h 1580197"/>
                      <a:gd name="connsiteX19" fmla="*/ 260985 w 940118"/>
                      <a:gd name="connsiteY19" fmla="*/ 1014413 h 1580197"/>
                      <a:gd name="connsiteX20" fmla="*/ 342900 w 940118"/>
                      <a:gd name="connsiteY20" fmla="*/ 1373505 h 1580197"/>
                      <a:gd name="connsiteX21" fmla="*/ 546735 w 940118"/>
                      <a:gd name="connsiteY21" fmla="*/ 1580197 h 1580197"/>
                      <a:gd name="connsiteX22" fmla="*/ 285750 w 940118"/>
                      <a:gd name="connsiteY22" fmla="*/ 1438275 h 1580197"/>
                      <a:gd name="connsiteX23" fmla="*/ 81915 w 940118"/>
                      <a:gd name="connsiteY23" fmla="*/ 1231583 h 1580197"/>
                      <a:gd name="connsiteX24" fmla="*/ 0 w 940118"/>
                      <a:gd name="connsiteY24" fmla="*/ 872490 h 1580197"/>
                      <a:gd name="connsiteX25" fmla="*/ 56197 w 940118"/>
                      <a:gd name="connsiteY25" fmla="*/ 542925 h 1580197"/>
                      <a:gd name="connsiteX26" fmla="*/ 62441 w 940118"/>
                      <a:gd name="connsiteY26" fmla="*/ 546321 h 1580197"/>
                      <a:gd name="connsiteX27" fmla="*/ 62617 w 940118"/>
                      <a:gd name="connsiteY27" fmla="*/ 545909 h 1580197"/>
                      <a:gd name="connsiteX28" fmla="*/ 57150 w 940118"/>
                      <a:gd name="connsiteY28" fmla="*/ 542925 h 1580197"/>
                      <a:gd name="connsiteX29" fmla="*/ 107444 w 940118"/>
                      <a:gd name="connsiteY29" fmla="*/ 431896 h 1580197"/>
                      <a:gd name="connsiteX30" fmla="*/ 106680 w 940118"/>
                      <a:gd name="connsiteY30" fmla="*/ 431483 h 1580197"/>
                      <a:gd name="connsiteX31" fmla="*/ 161925 w 940118"/>
                      <a:gd name="connsiteY31" fmla="*/ 341948 h 1580197"/>
                      <a:gd name="connsiteX32" fmla="*/ 171758 w 940118"/>
                      <a:gd name="connsiteY32" fmla="*/ 347295 h 1580197"/>
                      <a:gd name="connsiteX33" fmla="*/ 171778 w 940118"/>
                      <a:gd name="connsiteY33" fmla="*/ 347270 h 1580197"/>
                      <a:gd name="connsiteX34" fmla="*/ 161925 w 940118"/>
                      <a:gd name="connsiteY34" fmla="*/ 341948 h 1580197"/>
                      <a:gd name="connsiteX35" fmla="*/ 227648 w 940118"/>
                      <a:gd name="connsiteY35" fmla="*/ 258128 h 1580197"/>
                      <a:gd name="connsiteX36" fmla="*/ 239906 w 940118"/>
                      <a:gd name="connsiteY36" fmla="*/ 264794 h 1580197"/>
                      <a:gd name="connsiteX37" fmla="*/ 240267 w 940118"/>
                      <a:gd name="connsiteY37" fmla="*/ 264453 h 1580197"/>
                      <a:gd name="connsiteX38" fmla="*/ 228600 w 940118"/>
                      <a:gd name="connsiteY38" fmla="*/ 258128 h 1580197"/>
                      <a:gd name="connsiteX39" fmla="*/ 242888 w 940118"/>
                      <a:gd name="connsiteY39" fmla="*/ 241935 h 1580197"/>
                      <a:gd name="connsiteX40" fmla="*/ 287315 w 940118"/>
                      <a:gd name="connsiteY40" fmla="*/ 198453 h 1580197"/>
                      <a:gd name="connsiteX41" fmla="*/ 286702 w 940118"/>
                      <a:gd name="connsiteY41" fmla="*/ 198120 h 1580197"/>
                      <a:gd name="connsiteX42" fmla="*/ 359092 w 940118"/>
                      <a:gd name="connsiteY42" fmla="*/ 140970 h 1580197"/>
                      <a:gd name="connsiteX43" fmla="*/ 486263 w 940118"/>
                      <a:gd name="connsiteY43" fmla="*/ 68845 h 1580197"/>
                      <a:gd name="connsiteX44" fmla="*/ 485775 w 940118"/>
                      <a:gd name="connsiteY44" fmla="*/ 68580 h 1580197"/>
                      <a:gd name="connsiteX45" fmla="*/ 572452 w 940118"/>
                      <a:gd name="connsiteY45" fmla="*/ 32385 h 1580197"/>
                      <a:gd name="connsiteX46" fmla="*/ 595123 w 940118"/>
                      <a:gd name="connsiteY46" fmla="*/ 44713 h 1580197"/>
                      <a:gd name="connsiteX47" fmla="*/ 573405 w 940118"/>
                      <a:gd name="connsiteY47" fmla="*/ 32385 h 1580197"/>
                      <a:gd name="connsiteX48" fmla="*/ 679133 w 940118"/>
                      <a:gd name="connsiteY48" fmla="*/ 0 h 1580197"/>
                      <a:gd name="connsiteX0" fmla="*/ 679133 w 940118"/>
                      <a:gd name="connsiteY0" fmla="*/ 0 h 1580197"/>
                      <a:gd name="connsiteX1" fmla="*/ 940118 w 940118"/>
                      <a:gd name="connsiteY1" fmla="*/ 140970 h 1580197"/>
                      <a:gd name="connsiteX2" fmla="*/ 747299 w 940118"/>
                      <a:gd name="connsiteY2" fmla="*/ 210278 h 1580197"/>
                      <a:gd name="connsiteX3" fmla="*/ 747713 w 940118"/>
                      <a:gd name="connsiteY3" fmla="*/ 210503 h 1580197"/>
                      <a:gd name="connsiteX4" fmla="*/ 620078 w 940118"/>
                      <a:gd name="connsiteY4" fmla="*/ 282893 h 1580197"/>
                      <a:gd name="connsiteX5" fmla="*/ 620077 w 940118"/>
                      <a:gd name="connsiteY5" fmla="*/ 282893 h 1580197"/>
                      <a:gd name="connsiteX6" fmla="*/ 548076 w 940118"/>
                      <a:gd name="connsiteY6" fmla="*/ 339736 h 1580197"/>
                      <a:gd name="connsiteX7" fmla="*/ 548640 w 940118"/>
                      <a:gd name="connsiteY7" fmla="*/ 340043 h 1580197"/>
                      <a:gd name="connsiteX8" fmla="*/ 503873 w 940118"/>
                      <a:gd name="connsiteY8" fmla="*/ 383858 h 1580197"/>
                      <a:gd name="connsiteX9" fmla="*/ 488633 w 940118"/>
                      <a:gd name="connsiteY9" fmla="*/ 399098 h 1580197"/>
                      <a:gd name="connsiteX10" fmla="*/ 488633 w 940118"/>
                      <a:gd name="connsiteY10" fmla="*/ 400050 h 1580197"/>
                      <a:gd name="connsiteX11" fmla="*/ 422910 w 940118"/>
                      <a:gd name="connsiteY11" fmla="*/ 482918 h 1580197"/>
                      <a:gd name="connsiteX12" fmla="*/ 422910 w 940118"/>
                      <a:gd name="connsiteY12" fmla="*/ 483870 h 1580197"/>
                      <a:gd name="connsiteX13" fmla="*/ 367665 w 940118"/>
                      <a:gd name="connsiteY13" fmla="*/ 572453 h 1580197"/>
                      <a:gd name="connsiteX14" fmla="*/ 368618 w 940118"/>
                      <a:gd name="connsiteY14" fmla="*/ 573405 h 1580197"/>
                      <a:gd name="connsiteX15" fmla="*/ 317183 w 940118"/>
                      <a:gd name="connsiteY15" fmla="*/ 684847 h 1580197"/>
                      <a:gd name="connsiteX16" fmla="*/ 305241 w 940118"/>
                      <a:gd name="connsiteY16" fmla="*/ 678329 h 1580197"/>
                      <a:gd name="connsiteX17" fmla="*/ 305235 w 940118"/>
                      <a:gd name="connsiteY17" fmla="*/ 678350 h 1580197"/>
                      <a:gd name="connsiteX18" fmla="*/ 317183 w 940118"/>
                      <a:gd name="connsiteY18" fmla="*/ 684847 h 1580197"/>
                      <a:gd name="connsiteX19" fmla="*/ 260985 w 940118"/>
                      <a:gd name="connsiteY19" fmla="*/ 1014413 h 1580197"/>
                      <a:gd name="connsiteX20" fmla="*/ 342900 w 940118"/>
                      <a:gd name="connsiteY20" fmla="*/ 1373505 h 1580197"/>
                      <a:gd name="connsiteX21" fmla="*/ 546735 w 940118"/>
                      <a:gd name="connsiteY21" fmla="*/ 1580197 h 1580197"/>
                      <a:gd name="connsiteX22" fmla="*/ 285750 w 940118"/>
                      <a:gd name="connsiteY22" fmla="*/ 1438275 h 1580197"/>
                      <a:gd name="connsiteX23" fmla="*/ 81915 w 940118"/>
                      <a:gd name="connsiteY23" fmla="*/ 1231583 h 1580197"/>
                      <a:gd name="connsiteX24" fmla="*/ 0 w 940118"/>
                      <a:gd name="connsiteY24" fmla="*/ 872490 h 1580197"/>
                      <a:gd name="connsiteX25" fmla="*/ 56197 w 940118"/>
                      <a:gd name="connsiteY25" fmla="*/ 542925 h 1580197"/>
                      <a:gd name="connsiteX26" fmla="*/ 62441 w 940118"/>
                      <a:gd name="connsiteY26" fmla="*/ 546321 h 1580197"/>
                      <a:gd name="connsiteX27" fmla="*/ 62617 w 940118"/>
                      <a:gd name="connsiteY27" fmla="*/ 545909 h 1580197"/>
                      <a:gd name="connsiteX28" fmla="*/ 57150 w 940118"/>
                      <a:gd name="connsiteY28" fmla="*/ 542925 h 1580197"/>
                      <a:gd name="connsiteX29" fmla="*/ 107444 w 940118"/>
                      <a:gd name="connsiteY29" fmla="*/ 431896 h 1580197"/>
                      <a:gd name="connsiteX30" fmla="*/ 106680 w 940118"/>
                      <a:gd name="connsiteY30" fmla="*/ 431483 h 1580197"/>
                      <a:gd name="connsiteX31" fmla="*/ 161925 w 940118"/>
                      <a:gd name="connsiteY31" fmla="*/ 341948 h 1580197"/>
                      <a:gd name="connsiteX32" fmla="*/ 171758 w 940118"/>
                      <a:gd name="connsiteY32" fmla="*/ 347295 h 1580197"/>
                      <a:gd name="connsiteX33" fmla="*/ 171778 w 940118"/>
                      <a:gd name="connsiteY33" fmla="*/ 347270 h 1580197"/>
                      <a:gd name="connsiteX34" fmla="*/ 161925 w 940118"/>
                      <a:gd name="connsiteY34" fmla="*/ 341948 h 1580197"/>
                      <a:gd name="connsiteX35" fmla="*/ 227648 w 940118"/>
                      <a:gd name="connsiteY35" fmla="*/ 258128 h 1580197"/>
                      <a:gd name="connsiteX36" fmla="*/ 239906 w 940118"/>
                      <a:gd name="connsiteY36" fmla="*/ 264794 h 1580197"/>
                      <a:gd name="connsiteX37" fmla="*/ 240267 w 940118"/>
                      <a:gd name="connsiteY37" fmla="*/ 264453 h 1580197"/>
                      <a:gd name="connsiteX38" fmla="*/ 228600 w 940118"/>
                      <a:gd name="connsiteY38" fmla="*/ 258128 h 1580197"/>
                      <a:gd name="connsiteX39" fmla="*/ 287315 w 940118"/>
                      <a:gd name="connsiteY39" fmla="*/ 198453 h 1580197"/>
                      <a:gd name="connsiteX40" fmla="*/ 286702 w 940118"/>
                      <a:gd name="connsiteY40" fmla="*/ 198120 h 1580197"/>
                      <a:gd name="connsiteX41" fmla="*/ 359092 w 940118"/>
                      <a:gd name="connsiteY41" fmla="*/ 140970 h 1580197"/>
                      <a:gd name="connsiteX42" fmla="*/ 486263 w 940118"/>
                      <a:gd name="connsiteY42" fmla="*/ 68845 h 1580197"/>
                      <a:gd name="connsiteX43" fmla="*/ 485775 w 940118"/>
                      <a:gd name="connsiteY43" fmla="*/ 68580 h 1580197"/>
                      <a:gd name="connsiteX44" fmla="*/ 572452 w 940118"/>
                      <a:gd name="connsiteY44" fmla="*/ 32385 h 1580197"/>
                      <a:gd name="connsiteX45" fmla="*/ 595123 w 940118"/>
                      <a:gd name="connsiteY45" fmla="*/ 44713 h 1580197"/>
                      <a:gd name="connsiteX46" fmla="*/ 573405 w 940118"/>
                      <a:gd name="connsiteY46" fmla="*/ 32385 h 1580197"/>
                      <a:gd name="connsiteX47" fmla="*/ 679133 w 940118"/>
                      <a:gd name="connsiteY47" fmla="*/ 0 h 1580197"/>
                      <a:gd name="connsiteX0" fmla="*/ 679133 w 940118"/>
                      <a:gd name="connsiteY0" fmla="*/ 0 h 1580197"/>
                      <a:gd name="connsiteX1" fmla="*/ 940118 w 940118"/>
                      <a:gd name="connsiteY1" fmla="*/ 140970 h 1580197"/>
                      <a:gd name="connsiteX2" fmla="*/ 747299 w 940118"/>
                      <a:gd name="connsiteY2" fmla="*/ 210278 h 1580197"/>
                      <a:gd name="connsiteX3" fmla="*/ 747713 w 940118"/>
                      <a:gd name="connsiteY3" fmla="*/ 210503 h 1580197"/>
                      <a:gd name="connsiteX4" fmla="*/ 620078 w 940118"/>
                      <a:gd name="connsiteY4" fmla="*/ 282893 h 1580197"/>
                      <a:gd name="connsiteX5" fmla="*/ 620077 w 940118"/>
                      <a:gd name="connsiteY5" fmla="*/ 282893 h 1580197"/>
                      <a:gd name="connsiteX6" fmla="*/ 548076 w 940118"/>
                      <a:gd name="connsiteY6" fmla="*/ 339736 h 1580197"/>
                      <a:gd name="connsiteX7" fmla="*/ 548640 w 940118"/>
                      <a:gd name="connsiteY7" fmla="*/ 340043 h 1580197"/>
                      <a:gd name="connsiteX8" fmla="*/ 503873 w 940118"/>
                      <a:gd name="connsiteY8" fmla="*/ 383858 h 1580197"/>
                      <a:gd name="connsiteX9" fmla="*/ 488633 w 940118"/>
                      <a:gd name="connsiteY9" fmla="*/ 399098 h 1580197"/>
                      <a:gd name="connsiteX10" fmla="*/ 488633 w 940118"/>
                      <a:gd name="connsiteY10" fmla="*/ 400050 h 1580197"/>
                      <a:gd name="connsiteX11" fmla="*/ 422910 w 940118"/>
                      <a:gd name="connsiteY11" fmla="*/ 482918 h 1580197"/>
                      <a:gd name="connsiteX12" fmla="*/ 422910 w 940118"/>
                      <a:gd name="connsiteY12" fmla="*/ 483870 h 1580197"/>
                      <a:gd name="connsiteX13" fmla="*/ 367665 w 940118"/>
                      <a:gd name="connsiteY13" fmla="*/ 572453 h 1580197"/>
                      <a:gd name="connsiteX14" fmla="*/ 368618 w 940118"/>
                      <a:gd name="connsiteY14" fmla="*/ 573405 h 1580197"/>
                      <a:gd name="connsiteX15" fmla="*/ 317183 w 940118"/>
                      <a:gd name="connsiteY15" fmla="*/ 684847 h 1580197"/>
                      <a:gd name="connsiteX16" fmla="*/ 305241 w 940118"/>
                      <a:gd name="connsiteY16" fmla="*/ 678329 h 1580197"/>
                      <a:gd name="connsiteX17" fmla="*/ 305235 w 940118"/>
                      <a:gd name="connsiteY17" fmla="*/ 678350 h 1580197"/>
                      <a:gd name="connsiteX18" fmla="*/ 317183 w 940118"/>
                      <a:gd name="connsiteY18" fmla="*/ 684847 h 1580197"/>
                      <a:gd name="connsiteX19" fmla="*/ 260985 w 940118"/>
                      <a:gd name="connsiteY19" fmla="*/ 1014413 h 1580197"/>
                      <a:gd name="connsiteX20" fmla="*/ 342900 w 940118"/>
                      <a:gd name="connsiteY20" fmla="*/ 1373505 h 1580197"/>
                      <a:gd name="connsiteX21" fmla="*/ 546735 w 940118"/>
                      <a:gd name="connsiteY21" fmla="*/ 1580197 h 1580197"/>
                      <a:gd name="connsiteX22" fmla="*/ 285750 w 940118"/>
                      <a:gd name="connsiteY22" fmla="*/ 1438275 h 1580197"/>
                      <a:gd name="connsiteX23" fmla="*/ 81915 w 940118"/>
                      <a:gd name="connsiteY23" fmla="*/ 1231583 h 1580197"/>
                      <a:gd name="connsiteX24" fmla="*/ 0 w 940118"/>
                      <a:gd name="connsiteY24" fmla="*/ 872490 h 1580197"/>
                      <a:gd name="connsiteX25" fmla="*/ 56197 w 940118"/>
                      <a:gd name="connsiteY25" fmla="*/ 542925 h 1580197"/>
                      <a:gd name="connsiteX26" fmla="*/ 62441 w 940118"/>
                      <a:gd name="connsiteY26" fmla="*/ 546321 h 1580197"/>
                      <a:gd name="connsiteX27" fmla="*/ 62617 w 940118"/>
                      <a:gd name="connsiteY27" fmla="*/ 545909 h 1580197"/>
                      <a:gd name="connsiteX28" fmla="*/ 57150 w 940118"/>
                      <a:gd name="connsiteY28" fmla="*/ 542925 h 1580197"/>
                      <a:gd name="connsiteX29" fmla="*/ 107444 w 940118"/>
                      <a:gd name="connsiteY29" fmla="*/ 431896 h 1580197"/>
                      <a:gd name="connsiteX30" fmla="*/ 106680 w 940118"/>
                      <a:gd name="connsiteY30" fmla="*/ 431483 h 1580197"/>
                      <a:gd name="connsiteX31" fmla="*/ 161925 w 940118"/>
                      <a:gd name="connsiteY31" fmla="*/ 341948 h 1580197"/>
                      <a:gd name="connsiteX32" fmla="*/ 171758 w 940118"/>
                      <a:gd name="connsiteY32" fmla="*/ 347295 h 1580197"/>
                      <a:gd name="connsiteX33" fmla="*/ 171778 w 940118"/>
                      <a:gd name="connsiteY33" fmla="*/ 347270 h 1580197"/>
                      <a:gd name="connsiteX34" fmla="*/ 161925 w 940118"/>
                      <a:gd name="connsiteY34" fmla="*/ 341948 h 1580197"/>
                      <a:gd name="connsiteX35" fmla="*/ 227648 w 940118"/>
                      <a:gd name="connsiteY35" fmla="*/ 258128 h 1580197"/>
                      <a:gd name="connsiteX36" fmla="*/ 239906 w 940118"/>
                      <a:gd name="connsiteY36" fmla="*/ 264794 h 1580197"/>
                      <a:gd name="connsiteX37" fmla="*/ 228600 w 940118"/>
                      <a:gd name="connsiteY37" fmla="*/ 258128 h 1580197"/>
                      <a:gd name="connsiteX38" fmla="*/ 287315 w 940118"/>
                      <a:gd name="connsiteY38" fmla="*/ 198453 h 1580197"/>
                      <a:gd name="connsiteX39" fmla="*/ 286702 w 940118"/>
                      <a:gd name="connsiteY39" fmla="*/ 198120 h 1580197"/>
                      <a:gd name="connsiteX40" fmla="*/ 359092 w 940118"/>
                      <a:gd name="connsiteY40" fmla="*/ 140970 h 1580197"/>
                      <a:gd name="connsiteX41" fmla="*/ 486263 w 940118"/>
                      <a:gd name="connsiteY41" fmla="*/ 68845 h 1580197"/>
                      <a:gd name="connsiteX42" fmla="*/ 485775 w 940118"/>
                      <a:gd name="connsiteY42" fmla="*/ 68580 h 1580197"/>
                      <a:gd name="connsiteX43" fmla="*/ 572452 w 940118"/>
                      <a:gd name="connsiteY43" fmla="*/ 32385 h 1580197"/>
                      <a:gd name="connsiteX44" fmla="*/ 595123 w 940118"/>
                      <a:gd name="connsiteY44" fmla="*/ 44713 h 1580197"/>
                      <a:gd name="connsiteX45" fmla="*/ 573405 w 940118"/>
                      <a:gd name="connsiteY45" fmla="*/ 32385 h 1580197"/>
                      <a:gd name="connsiteX46" fmla="*/ 679133 w 940118"/>
                      <a:gd name="connsiteY46" fmla="*/ 0 h 1580197"/>
                      <a:gd name="connsiteX0" fmla="*/ 679133 w 940118"/>
                      <a:gd name="connsiteY0" fmla="*/ 0 h 1580197"/>
                      <a:gd name="connsiteX1" fmla="*/ 940118 w 940118"/>
                      <a:gd name="connsiteY1" fmla="*/ 140970 h 1580197"/>
                      <a:gd name="connsiteX2" fmla="*/ 747299 w 940118"/>
                      <a:gd name="connsiteY2" fmla="*/ 210278 h 1580197"/>
                      <a:gd name="connsiteX3" fmla="*/ 747713 w 940118"/>
                      <a:gd name="connsiteY3" fmla="*/ 210503 h 1580197"/>
                      <a:gd name="connsiteX4" fmla="*/ 620078 w 940118"/>
                      <a:gd name="connsiteY4" fmla="*/ 282893 h 1580197"/>
                      <a:gd name="connsiteX5" fmla="*/ 620077 w 940118"/>
                      <a:gd name="connsiteY5" fmla="*/ 282893 h 1580197"/>
                      <a:gd name="connsiteX6" fmla="*/ 548076 w 940118"/>
                      <a:gd name="connsiteY6" fmla="*/ 339736 h 1580197"/>
                      <a:gd name="connsiteX7" fmla="*/ 548640 w 940118"/>
                      <a:gd name="connsiteY7" fmla="*/ 340043 h 1580197"/>
                      <a:gd name="connsiteX8" fmla="*/ 503873 w 940118"/>
                      <a:gd name="connsiteY8" fmla="*/ 383858 h 1580197"/>
                      <a:gd name="connsiteX9" fmla="*/ 488633 w 940118"/>
                      <a:gd name="connsiteY9" fmla="*/ 399098 h 1580197"/>
                      <a:gd name="connsiteX10" fmla="*/ 488633 w 940118"/>
                      <a:gd name="connsiteY10" fmla="*/ 400050 h 1580197"/>
                      <a:gd name="connsiteX11" fmla="*/ 422910 w 940118"/>
                      <a:gd name="connsiteY11" fmla="*/ 482918 h 1580197"/>
                      <a:gd name="connsiteX12" fmla="*/ 422910 w 940118"/>
                      <a:gd name="connsiteY12" fmla="*/ 483870 h 1580197"/>
                      <a:gd name="connsiteX13" fmla="*/ 367665 w 940118"/>
                      <a:gd name="connsiteY13" fmla="*/ 572453 h 1580197"/>
                      <a:gd name="connsiteX14" fmla="*/ 368618 w 940118"/>
                      <a:gd name="connsiteY14" fmla="*/ 573405 h 1580197"/>
                      <a:gd name="connsiteX15" fmla="*/ 317183 w 940118"/>
                      <a:gd name="connsiteY15" fmla="*/ 684847 h 1580197"/>
                      <a:gd name="connsiteX16" fmla="*/ 305241 w 940118"/>
                      <a:gd name="connsiteY16" fmla="*/ 678329 h 1580197"/>
                      <a:gd name="connsiteX17" fmla="*/ 305235 w 940118"/>
                      <a:gd name="connsiteY17" fmla="*/ 678350 h 1580197"/>
                      <a:gd name="connsiteX18" fmla="*/ 317183 w 940118"/>
                      <a:gd name="connsiteY18" fmla="*/ 684847 h 1580197"/>
                      <a:gd name="connsiteX19" fmla="*/ 260985 w 940118"/>
                      <a:gd name="connsiteY19" fmla="*/ 1014413 h 1580197"/>
                      <a:gd name="connsiteX20" fmla="*/ 342900 w 940118"/>
                      <a:gd name="connsiteY20" fmla="*/ 1373505 h 1580197"/>
                      <a:gd name="connsiteX21" fmla="*/ 546735 w 940118"/>
                      <a:gd name="connsiteY21" fmla="*/ 1580197 h 1580197"/>
                      <a:gd name="connsiteX22" fmla="*/ 285750 w 940118"/>
                      <a:gd name="connsiteY22" fmla="*/ 1438275 h 1580197"/>
                      <a:gd name="connsiteX23" fmla="*/ 81915 w 940118"/>
                      <a:gd name="connsiteY23" fmla="*/ 1231583 h 1580197"/>
                      <a:gd name="connsiteX24" fmla="*/ 0 w 940118"/>
                      <a:gd name="connsiteY24" fmla="*/ 872490 h 1580197"/>
                      <a:gd name="connsiteX25" fmla="*/ 56197 w 940118"/>
                      <a:gd name="connsiteY25" fmla="*/ 542925 h 1580197"/>
                      <a:gd name="connsiteX26" fmla="*/ 62441 w 940118"/>
                      <a:gd name="connsiteY26" fmla="*/ 546321 h 1580197"/>
                      <a:gd name="connsiteX27" fmla="*/ 62617 w 940118"/>
                      <a:gd name="connsiteY27" fmla="*/ 545909 h 1580197"/>
                      <a:gd name="connsiteX28" fmla="*/ 57150 w 940118"/>
                      <a:gd name="connsiteY28" fmla="*/ 542925 h 1580197"/>
                      <a:gd name="connsiteX29" fmla="*/ 107444 w 940118"/>
                      <a:gd name="connsiteY29" fmla="*/ 431896 h 1580197"/>
                      <a:gd name="connsiteX30" fmla="*/ 106680 w 940118"/>
                      <a:gd name="connsiteY30" fmla="*/ 431483 h 1580197"/>
                      <a:gd name="connsiteX31" fmla="*/ 161925 w 940118"/>
                      <a:gd name="connsiteY31" fmla="*/ 341948 h 1580197"/>
                      <a:gd name="connsiteX32" fmla="*/ 171758 w 940118"/>
                      <a:gd name="connsiteY32" fmla="*/ 347295 h 1580197"/>
                      <a:gd name="connsiteX33" fmla="*/ 171778 w 940118"/>
                      <a:gd name="connsiteY33" fmla="*/ 347270 h 1580197"/>
                      <a:gd name="connsiteX34" fmla="*/ 161925 w 940118"/>
                      <a:gd name="connsiteY34" fmla="*/ 341948 h 1580197"/>
                      <a:gd name="connsiteX35" fmla="*/ 227648 w 940118"/>
                      <a:gd name="connsiteY35" fmla="*/ 258128 h 1580197"/>
                      <a:gd name="connsiteX36" fmla="*/ 239906 w 940118"/>
                      <a:gd name="connsiteY36" fmla="*/ 264794 h 1580197"/>
                      <a:gd name="connsiteX37" fmla="*/ 287315 w 940118"/>
                      <a:gd name="connsiteY37" fmla="*/ 198453 h 1580197"/>
                      <a:gd name="connsiteX38" fmla="*/ 286702 w 940118"/>
                      <a:gd name="connsiteY38" fmla="*/ 198120 h 1580197"/>
                      <a:gd name="connsiteX39" fmla="*/ 359092 w 940118"/>
                      <a:gd name="connsiteY39" fmla="*/ 140970 h 1580197"/>
                      <a:gd name="connsiteX40" fmla="*/ 486263 w 940118"/>
                      <a:gd name="connsiteY40" fmla="*/ 68845 h 1580197"/>
                      <a:gd name="connsiteX41" fmla="*/ 485775 w 940118"/>
                      <a:gd name="connsiteY41" fmla="*/ 68580 h 1580197"/>
                      <a:gd name="connsiteX42" fmla="*/ 572452 w 940118"/>
                      <a:gd name="connsiteY42" fmla="*/ 32385 h 1580197"/>
                      <a:gd name="connsiteX43" fmla="*/ 595123 w 940118"/>
                      <a:gd name="connsiteY43" fmla="*/ 44713 h 1580197"/>
                      <a:gd name="connsiteX44" fmla="*/ 573405 w 940118"/>
                      <a:gd name="connsiteY44" fmla="*/ 32385 h 1580197"/>
                      <a:gd name="connsiteX45" fmla="*/ 679133 w 940118"/>
                      <a:gd name="connsiteY45" fmla="*/ 0 h 1580197"/>
                      <a:gd name="connsiteX0" fmla="*/ 679133 w 940118"/>
                      <a:gd name="connsiteY0" fmla="*/ 0 h 1580197"/>
                      <a:gd name="connsiteX1" fmla="*/ 940118 w 940118"/>
                      <a:gd name="connsiteY1" fmla="*/ 140970 h 1580197"/>
                      <a:gd name="connsiteX2" fmla="*/ 747299 w 940118"/>
                      <a:gd name="connsiteY2" fmla="*/ 210278 h 1580197"/>
                      <a:gd name="connsiteX3" fmla="*/ 747713 w 940118"/>
                      <a:gd name="connsiteY3" fmla="*/ 210503 h 1580197"/>
                      <a:gd name="connsiteX4" fmla="*/ 620078 w 940118"/>
                      <a:gd name="connsiteY4" fmla="*/ 282893 h 1580197"/>
                      <a:gd name="connsiteX5" fmla="*/ 620077 w 940118"/>
                      <a:gd name="connsiteY5" fmla="*/ 282893 h 1580197"/>
                      <a:gd name="connsiteX6" fmla="*/ 548076 w 940118"/>
                      <a:gd name="connsiteY6" fmla="*/ 339736 h 1580197"/>
                      <a:gd name="connsiteX7" fmla="*/ 548640 w 940118"/>
                      <a:gd name="connsiteY7" fmla="*/ 340043 h 1580197"/>
                      <a:gd name="connsiteX8" fmla="*/ 503873 w 940118"/>
                      <a:gd name="connsiteY8" fmla="*/ 383858 h 1580197"/>
                      <a:gd name="connsiteX9" fmla="*/ 488633 w 940118"/>
                      <a:gd name="connsiteY9" fmla="*/ 399098 h 1580197"/>
                      <a:gd name="connsiteX10" fmla="*/ 488633 w 940118"/>
                      <a:gd name="connsiteY10" fmla="*/ 400050 h 1580197"/>
                      <a:gd name="connsiteX11" fmla="*/ 422910 w 940118"/>
                      <a:gd name="connsiteY11" fmla="*/ 482918 h 1580197"/>
                      <a:gd name="connsiteX12" fmla="*/ 422910 w 940118"/>
                      <a:gd name="connsiteY12" fmla="*/ 483870 h 1580197"/>
                      <a:gd name="connsiteX13" fmla="*/ 367665 w 940118"/>
                      <a:gd name="connsiteY13" fmla="*/ 572453 h 1580197"/>
                      <a:gd name="connsiteX14" fmla="*/ 368618 w 940118"/>
                      <a:gd name="connsiteY14" fmla="*/ 573405 h 1580197"/>
                      <a:gd name="connsiteX15" fmla="*/ 317183 w 940118"/>
                      <a:gd name="connsiteY15" fmla="*/ 684847 h 1580197"/>
                      <a:gd name="connsiteX16" fmla="*/ 305241 w 940118"/>
                      <a:gd name="connsiteY16" fmla="*/ 678329 h 1580197"/>
                      <a:gd name="connsiteX17" fmla="*/ 305235 w 940118"/>
                      <a:gd name="connsiteY17" fmla="*/ 678350 h 1580197"/>
                      <a:gd name="connsiteX18" fmla="*/ 317183 w 940118"/>
                      <a:gd name="connsiteY18" fmla="*/ 684847 h 1580197"/>
                      <a:gd name="connsiteX19" fmla="*/ 260985 w 940118"/>
                      <a:gd name="connsiteY19" fmla="*/ 1014413 h 1580197"/>
                      <a:gd name="connsiteX20" fmla="*/ 342900 w 940118"/>
                      <a:gd name="connsiteY20" fmla="*/ 1373505 h 1580197"/>
                      <a:gd name="connsiteX21" fmla="*/ 546735 w 940118"/>
                      <a:gd name="connsiteY21" fmla="*/ 1580197 h 1580197"/>
                      <a:gd name="connsiteX22" fmla="*/ 285750 w 940118"/>
                      <a:gd name="connsiteY22" fmla="*/ 1438275 h 1580197"/>
                      <a:gd name="connsiteX23" fmla="*/ 81915 w 940118"/>
                      <a:gd name="connsiteY23" fmla="*/ 1231583 h 1580197"/>
                      <a:gd name="connsiteX24" fmla="*/ 0 w 940118"/>
                      <a:gd name="connsiteY24" fmla="*/ 872490 h 1580197"/>
                      <a:gd name="connsiteX25" fmla="*/ 56197 w 940118"/>
                      <a:gd name="connsiteY25" fmla="*/ 542925 h 1580197"/>
                      <a:gd name="connsiteX26" fmla="*/ 62441 w 940118"/>
                      <a:gd name="connsiteY26" fmla="*/ 546321 h 1580197"/>
                      <a:gd name="connsiteX27" fmla="*/ 62617 w 940118"/>
                      <a:gd name="connsiteY27" fmla="*/ 545909 h 1580197"/>
                      <a:gd name="connsiteX28" fmla="*/ 57150 w 940118"/>
                      <a:gd name="connsiteY28" fmla="*/ 542925 h 1580197"/>
                      <a:gd name="connsiteX29" fmla="*/ 107444 w 940118"/>
                      <a:gd name="connsiteY29" fmla="*/ 431896 h 1580197"/>
                      <a:gd name="connsiteX30" fmla="*/ 106680 w 940118"/>
                      <a:gd name="connsiteY30" fmla="*/ 431483 h 1580197"/>
                      <a:gd name="connsiteX31" fmla="*/ 161925 w 940118"/>
                      <a:gd name="connsiteY31" fmla="*/ 341948 h 1580197"/>
                      <a:gd name="connsiteX32" fmla="*/ 171758 w 940118"/>
                      <a:gd name="connsiteY32" fmla="*/ 347295 h 1580197"/>
                      <a:gd name="connsiteX33" fmla="*/ 171778 w 940118"/>
                      <a:gd name="connsiteY33" fmla="*/ 347270 h 1580197"/>
                      <a:gd name="connsiteX34" fmla="*/ 161925 w 940118"/>
                      <a:gd name="connsiteY34" fmla="*/ 341948 h 1580197"/>
                      <a:gd name="connsiteX35" fmla="*/ 227648 w 940118"/>
                      <a:gd name="connsiteY35" fmla="*/ 258128 h 1580197"/>
                      <a:gd name="connsiteX36" fmla="*/ 287315 w 940118"/>
                      <a:gd name="connsiteY36" fmla="*/ 198453 h 1580197"/>
                      <a:gd name="connsiteX37" fmla="*/ 286702 w 940118"/>
                      <a:gd name="connsiteY37" fmla="*/ 198120 h 1580197"/>
                      <a:gd name="connsiteX38" fmla="*/ 359092 w 940118"/>
                      <a:gd name="connsiteY38" fmla="*/ 140970 h 1580197"/>
                      <a:gd name="connsiteX39" fmla="*/ 486263 w 940118"/>
                      <a:gd name="connsiteY39" fmla="*/ 68845 h 1580197"/>
                      <a:gd name="connsiteX40" fmla="*/ 485775 w 940118"/>
                      <a:gd name="connsiteY40" fmla="*/ 68580 h 1580197"/>
                      <a:gd name="connsiteX41" fmla="*/ 572452 w 940118"/>
                      <a:gd name="connsiteY41" fmla="*/ 32385 h 1580197"/>
                      <a:gd name="connsiteX42" fmla="*/ 595123 w 940118"/>
                      <a:gd name="connsiteY42" fmla="*/ 44713 h 1580197"/>
                      <a:gd name="connsiteX43" fmla="*/ 573405 w 940118"/>
                      <a:gd name="connsiteY43" fmla="*/ 32385 h 1580197"/>
                      <a:gd name="connsiteX44" fmla="*/ 679133 w 940118"/>
                      <a:gd name="connsiteY44" fmla="*/ 0 h 1580197"/>
                      <a:gd name="connsiteX0" fmla="*/ 679133 w 940118"/>
                      <a:gd name="connsiteY0" fmla="*/ 0 h 1580197"/>
                      <a:gd name="connsiteX1" fmla="*/ 940118 w 940118"/>
                      <a:gd name="connsiteY1" fmla="*/ 140970 h 1580197"/>
                      <a:gd name="connsiteX2" fmla="*/ 747299 w 940118"/>
                      <a:gd name="connsiteY2" fmla="*/ 210278 h 1580197"/>
                      <a:gd name="connsiteX3" fmla="*/ 747713 w 940118"/>
                      <a:gd name="connsiteY3" fmla="*/ 210503 h 1580197"/>
                      <a:gd name="connsiteX4" fmla="*/ 620078 w 940118"/>
                      <a:gd name="connsiteY4" fmla="*/ 282893 h 1580197"/>
                      <a:gd name="connsiteX5" fmla="*/ 620077 w 940118"/>
                      <a:gd name="connsiteY5" fmla="*/ 282893 h 1580197"/>
                      <a:gd name="connsiteX6" fmla="*/ 548076 w 940118"/>
                      <a:gd name="connsiteY6" fmla="*/ 339736 h 1580197"/>
                      <a:gd name="connsiteX7" fmla="*/ 548640 w 940118"/>
                      <a:gd name="connsiteY7" fmla="*/ 340043 h 1580197"/>
                      <a:gd name="connsiteX8" fmla="*/ 503873 w 940118"/>
                      <a:gd name="connsiteY8" fmla="*/ 383858 h 1580197"/>
                      <a:gd name="connsiteX9" fmla="*/ 488633 w 940118"/>
                      <a:gd name="connsiteY9" fmla="*/ 399098 h 1580197"/>
                      <a:gd name="connsiteX10" fmla="*/ 488633 w 940118"/>
                      <a:gd name="connsiteY10" fmla="*/ 400050 h 1580197"/>
                      <a:gd name="connsiteX11" fmla="*/ 422910 w 940118"/>
                      <a:gd name="connsiteY11" fmla="*/ 482918 h 1580197"/>
                      <a:gd name="connsiteX12" fmla="*/ 422910 w 940118"/>
                      <a:gd name="connsiteY12" fmla="*/ 483870 h 1580197"/>
                      <a:gd name="connsiteX13" fmla="*/ 367665 w 940118"/>
                      <a:gd name="connsiteY13" fmla="*/ 572453 h 1580197"/>
                      <a:gd name="connsiteX14" fmla="*/ 368618 w 940118"/>
                      <a:gd name="connsiteY14" fmla="*/ 573405 h 1580197"/>
                      <a:gd name="connsiteX15" fmla="*/ 317183 w 940118"/>
                      <a:gd name="connsiteY15" fmla="*/ 684847 h 1580197"/>
                      <a:gd name="connsiteX16" fmla="*/ 305241 w 940118"/>
                      <a:gd name="connsiteY16" fmla="*/ 678329 h 1580197"/>
                      <a:gd name="connsiteX17" fmla="*/ 305235 w 940118"/>
                      <a:gd name="connsiteY17" fmla="*/ 678350 h 1580197"/>
                      <a:gd name="connsiteX18" fmla="*/ 317183 w 940118"/>
                      <a:gd name="connsiteY18" fmla="*/ 684847 h 1580197"/>
                      <a:gd name="connsiteX19" fmla="*/ 260985 w 940118"/>
                      <a:gd name="connsiteY19" fmla="*/ 1014413 h 1580197"/>
                      <a:gd name="connsiteX20" fmla="*/ 342900 w 940118"/>
                      <a:gd name="connsiteY20" fmla="*/ 1373505 h 1580197"/>
                      <a:gd name="connsiteX21" fmla="*/ 546735 w 940118"/>
                      <a:gd name="connsiteY21" fmla="*/ 1580197 h 1580197"/>
                      <a:gd name="connsiteX22" fmla="*/ 285750 w 940118"/>
                      <a:gd name="connsiteY22" fmla="*/ 1438275 h 1580197"/>
                      <a:gd name="connsiteX23" fmla="*/ 81915 w 940118"/>
                      <a:gd name="connsiteY23" fmla="*/ 1231583 h 1580197"/>
                      <a:gd name="connsiteX24" fmla="*/ 0 w 940118"/>
                      <a:gd name="connsiteY24" fmla="*/ 872490 h 1580197"/>
                      <a:gd name="connsiteX25" fmla="*/ 56197 w 940118"/>
                      <a:gd name="connsiteY25" fmla="*/ 542925 h 1580197"/>
                      <a:gd name="connsiteX26" fmla="*/ 62441 w 940118"/>
                      <a:gd name="connsiteY26" fmla="*/ 546321 h 1580197"/>
                      <a:gd name="connsiteX27" fmla="*/ 62617 w 940118"/>
                      <a:gd name="connsiteY27" fmla="*/ 545909 h 1580197"/>
                      <a:gd name="connsiteX28" fmla="*/ 57150 w 940118"/>
                      <a:gd name="connsiteY28" fmla="*/ 542925 h 1580197"/>
                      <a:gd name="connsiteX29" fmla="*/ 107444 w 940118"/>
                      <a:gd name="connsiteY29" fmla="*/ 431896 h 1580197"/>
                      <a:gd name="connsiteX30" fmla="*/ 106680 w 940118"/>
                      <a:gd name="connsiteY30" fmla="*/ 431483 h 1580197"/>
                      <a:gd name="connsiteX31" fmla="*/ 161925 w 940118"/>
                      <a:gd name="connsiteY31" fmla="*/ 341948 h 1580197"/>
                      <a:gd name="connsiteX32" fmla="*/ 171758 w 940118"/>
                      <a:gd name="connsiteY32" fmla="*/ 347295 h 1580197"/>
                      <a:gd name="connsiteX33" fmla="*/ 161925 w 940118"/>
                      <a:gd name="connsiteY33" fmla="*/ 341948 h 1580197"/>
                      <a:gd name="connsiteX34" fmla="*/ 227648 w 940118"/>
                      <a:gd name="connsiteY34" fmla="*/ 258128 h 1580197"/>
                      <a:gd name="connsiteX35" fmla="*/ 287315 w 940118"/>
                      <a:gd name="connsiteY35" fmla="*/ 198453 h 1580197"/>
                      <a:gd name="connsiteX36" fmla="*/ 286702 w 940118"/>
                      <a:gd name="connsiteY36" fmla="*/ 198120 h 1580197"/>
                      <a:gd name="connsiteX37" fmla="*/ 359092 w 940118"/>
                      <a:gd name="connsiteY37" fmla="*/ 140970 h 1580197"/>
                      <a:gd name="connsiteX38" fmla="*/ 486263 w 940118"/>
                      <a:gd name="connsiteY38" fmla="*/ 68845 h 1580197"/>
                      <a:gd name="connsiteX39" fmla="*/ 485775 w 940118"/>
                      <a:gd name="connsiteY39" fmla="*/ 68580 h 1580197"/>
                      <a:gd name="connsiteX40" fmla="*/ 572452 w 940118"/>
                      <a:gd name="connsiteY40" fmla="*/ 32385 h 1580197"/>
                      <a:gd name="connsiteX41" fmla="*/ 595123 w 940118"/>
                      <a:gd name="connsiteY41" fmla="*/ 44713 h 1580197"/>
                      <a:gd name="connsiteX42" fmla="*/ 573405 w 940118"/>
                      <a:gd name="connsiteY42" fmla="*/ 32385 h 1580197"/>
                      <a:gd name="connsiteX43" fmla="*/ 679133 w 940118"/>
                      <a:gd name="connsiteY43" fmla="*/ 0 h 1580197"/>
                      <a:gd name="connsiteX0" fmla="*/ 679133 w 940118"/>
                      <a:gd name="connsiteY0" fmla="*/ 0 h 1580197"/>
                      <a:gd name="connsiteX1" fmla="*/ 940118 w 940118"/>
                      <a:gd name="connsiteY1" fmla="*/ 140970 h 1580197"/>
                      <a:gd name="connsiteX2" fmla="*/ 747299 w 940118"/>
                      <a:gd name="connsiteY2" fmla="*/ 210278 h 1580197"/>
                      <a:gd name="connsiteX3" fmla="*/ 747713 w 940118"/>
                      <a:gd name="connsiteY3" fmla="*/ 210503 h 1580197"/>
                      <a:gd name="connsiteX4" fmla="*/ 620078 w 940118"/>
                      <a:gd name="connsiteY4" fmla="*/ 282893 h 1580197"/>
                      <a:gd name="connsiteX5" fmla="*/ 620077 w 940118"/>
                      <a:gd name="connsiteY5" fmla="*/ 282893 h 1580197"/>
                      <a:gd name="connsiteX6" fmla="*/ 548076 w 940118"/>
                      <a:gd name="connsiteY6" fmla="*/ 339736 h 1580197"/>
                      <a:gd name="connsiteX7" fmla="*/ 548640 w 940118"/>
                      <a:gd name="connsiteY7" fmla="*/ 340043 h 1580197"/>
                      <a:gd name="connsiteX8" fmla="*/ 503873 w 940118"/>
                      <a:gd name="connsiteY8" fmla="*/ 383858 h 1580197"/>
                      <a:gd name="connsiteX9" fmla="*/ 488633 w 940118"/>
                      <a:gd name="connsiteY9" fmla="*/ 399098 h 1580197"/>
                      <a:gd name="connsiteX10" fmla="*/ 488633 w 940118"/>
                      <a:gd name="connsiteY10" fmla="*/ 400050 h 1580197"/>
                      <a:gd name="connsiteX11" fmla="*/ 422910 w 940118"/>
                      <a:gd name="connsiteY11" fmla="*/ 482918 h 1580197"/>
                      <a:gd name="connsiteX12" fmla="*/ 422910 w 940118"/>
                      <a:gd name="connsiteY12" fmla="*/ 483870 h 1580197"/>
                      <a:gd name="connsiteX13" fmla="*/ 367665 w 940118"/>
                      <a:gd name="connsiteY13" fmla="*/ 572453 h 1580197"/>
                      <a:gd name="connsiteX14" fmla="*/ 368618 w 940118"/>
                      <a:gd name="connsiteY14" fmla="*/ 573405 h 1580197"/>
                      <a:gd name="connsiteX15" fmla="*/ 317183 w 940118"/>
                      <a:gd name="connsiteY15" fmla="*/ 684847 h 1580197"/>
                      <a:gd name="connsiteX16" fmla="*/ 305241 w 940118"/>
                      <a:gd name="connsiteY16" fmla="*/ 678329 h 1580197"/>
                      <a:gd name="connsiteX17" fmla="*/ 305235 w 940118"/>
                      <a:gd name="connsiteY17" fmla="*/ 678350 h 1580197"/>
                      <a:gd name="connsiteX18" fmla="*/ 317183 w 940118"/>
                      <a:gd name="connsiteY18" fmla="*/ 684847 h 1580197"/>
                      <a:gd name="connsiteX19" fmla="*/ 260985 w 940118"/>
                      <a:gd name="connsiteY19" fmla="*/ 1014413 h 1580197"/>
                      <a:gd name="connsiteX20" fmla="*/ 342900 w 940118"/>
                      <a:gd name="connsiteY20" fmla="*/ 1373505 h 1580197"/>
                      <a:gd name="connsiteX21" fmla="*/ 546735 w 940118"/>
                      <a:gd name="connsiteY21" fmla="*/ 1580197 h 1580197"/>
                      <a:gd name="connsiteX22" fmla="*/ 285750 w 940118"/>
                      <a:gd name="connsiteY22" fmla="*/ 1438275 h 1580197"/>
                      <a:gd name="connsiteX23" fmla="*/ 81915 w 940118"/>
                      <a:gd name="connsiteY23" fmla="*/ 1231583 h 1580197"/>
                      <a:gd name="connsiteX24" fmla="*/ 0 w 940118"/>
                      <a:gd name="connsiteY24" fmla="*/ 872490 h 1580197"/>
                      <a:gd name="connsiteX25" fmla="*/ 56197 w 940118"/>
                      <a:gd name="connsiteY25" fmla="*/ 542925 h 1580197"/>
                      <a:gd name="connsiteX26" fmla="*/ 62441 w 940118"/>
                      <a:gd name="connsiteY26" fmla="*/ 546321 h 1580197"/>
                      <a:gd name="connsiteX27" fmla="*/ 62617 w 940118"/>
                      <a:gd name="connsiteY27" fmla="*/ 545909 h 1580197"/>
                      <a:gd name="connsiteX28" fmla="*/ 57150 w 940118"/>
                      <a:gd name="connsiteY28" fmla="*/ 542925 h 1580197"/>
                      <a:gd name="connsiteX29" fmla="*/ 107444 w 940118"/>
                      <a:gd name="connsiteY29" fmla="*/ 431896 h 1580197"/>
                      <a:gd name="connsiteX30" fmla="*/ 106680 w 940118"/>
                      <a:gd name="connsiteY30" fmla="*/ 431483 h 1580197"/>
                      <a:gd name="connsiteX31" fmla="*/ 161925 w 940118"/>
                      <a:gd name="connsiteY31" fmla="*/ 341948 h 1580197"/>
                      <a:gd name="connsiteX32" fmla="*/ 171758 w 940118"/>
                      <a:gd name="connsiteY32" fmla="*/ 347295 h 1580197"/>
                      <a:gd name="connsiteX33" fmla="*/ 227648 w 940118"/>
                      <a:gd name="connsiteY33" fmla="*/ 258128 h 1580197"/>
                      <a:gd name="connsiteX34" fmla="*/ 287315 w 940118"/>
                      <a:gd name="connsiteY34" fmla="*/ 198453 h 1580197"/>
                      <a:gd name="connsiteX35" fmla="*/ 286702 w 940118"/>
                      <a:gd name="connsiteY35" fmla="*/ 198120 h 1580197"/>
                      <a:gd name="connsiteX36" fmla="*/ 359092 w 940118"/>
                      <a:gd name="connsiteY36" fmla="*/ 140970 h 1580197"/>
                      <a:gd name="connsiteX37" fmla="*/ 486263 w 940118"/>
                      <a:gd name="connsiteY37" fmla="*/ 68845 h 1580197"/>
                      <a:gd name="connsiteX38" fmla="*/ 485775 w 940118"/>
                      <a:gd name="connsiteY38" fmla="*/ 68580 h 1580197"/>
                      <a:gd name="connsiteX39" fmla="*/ 572452 w 940118"/>
                      <a:gd name="connsiteY39" fmla="*/ 32385 h 1580197"/>
                      <a:gd name="connsiteX40" fmla="*/ 595123 w 940118"/>
                      <a:gd name="connsiteY40" fmla="*/ 44713 h 1580197"/>
                      <a:gd name="connsiteX41" fmla="*/ 573405 w 940118"/>
                      <a:gd name="connsiteY41" fmla="*/ 32385 h 1580197"/>
                      <a:gd name="connsiteX42" fmla="*/ 679133 w 940118"/>
                      <a:gd name="connsiteY42" fmla="*/ 0 h 1580197"/>
                      <a:gd name="connsiteX0" fmla="*/ 679133 w 940118"/>
                      <a:gd name="connsiteY0" fmla="*/ 0 h 1580197"/>
                      <a:gd name="connsiteX1" fmla="*/ 940118 w 940118"/>
                      <a:gd name="connsiteY1" fmla="*/ 140970 h 1580197"/>
                      <a:gd name="connsiteX2" fmla="*/ 747299 w 940118"/>
                      <a:gd name="connsiteY2" fmla="*/ 210278 h 1580197"/>
                      <a:gd name="connsiteX3" fmla="*/ 747713 w 940118"/>
                      <a:gd name="connsiteY3" fmla="*/ 210503 h 1580197"/>
                      <a:gd name="connsiteX4" fmla="*/ 620078 w 940118"/>
                      <a:gd name="connsiteY4" fmla="*/ 282893 h 1580197"/>
                      <a:gd name="connsiteX5" fmla="*/ 620077 w 940118"/>
                      <a:gd name="connsiteY5" fmla="*/ 282893 h 1580197"/>
                      <a:gd name="connsiteX6" fmla="*/ 548076 w 940118"/>
                      <a:gd name="connsiteY6" fmla="*/ 339736 h 1580197"/>
                      <a:gd name="connsiteX7" fmla="*/ 548640 w 940118"/>
                      <a:gd name="connsiteY7" fmla="*/ 340043 h 1580197"/>
                      <a:gd name="connsiteX8" fmla="*/ 503873 w 940118"/>
                      <a:gd name="connsiteY8" fmla="*/ 383858 h 1580197"/>
                      <a:gd name="connsiteX9" fmla="*/ 488633 w 940118"/>
                      <a:gd name="connsiteY9" fmla="*/ 399098 h 1580197"/>
                      <a:gd name="connsiteX10" fmla="*/ 488633 w 940118"/>
                      <a:gd name="connsiteY10" fmla="*/ 400050 h 1580197"/>
                      <a:gd name="connsiteX11" fmla="*/ 422910 w 940118"/>
                      <a:gd name="connsiteY11" fmla="*/ 482918 h 1580197"/>
                      <a:gd name="connsiteX12" fmla="*/ 422910 w 940118"/>
                      <a:gd name="connsiteY12" fmla="*/ 483870 h 1580197"/>
                      <a:gd name="connsiteX13" fmla="*/ 367665 w 940118"/>
                      <a:gd name="connsiteY13" fmla="*/ 572453 h 1580197"/>
                      <a:gd name="connsiteX14" fmla="*/ 368618 w 940118"/>
                      <a:gd name="connsiteY14" fmla="*/ 573405 h 1580197"/>
                      <a:gd name="connsiteX15" fmla="*/ 317183 w 940118"/>
                      <a:gd name="connsiteY15" fmla="*/ 684847 h 1580197"/>
                      <a:gd name="connsiteX16" fmla="*/ 305241 w 940118"/>
                      <a:gd name="connsiteY16" fmla="*/ 678329 h 1580197"/>
                      <a:gd name="connsiteX17" fmla="*/ 305235 w 940118"/>
                      <a:gd name="connsiteY17" fmla="*/ 678350 h 1580197"/>
                      <a:gd name="connsiteX18" fmla="*/ 317183 w 940118"/>
                      <a:gd name="connsiteY18" fmla="*/ 684847 h 1580197"/>
                      <a:gd name="connsiteX19" fmla="*/ 260985 w 940118"/>
                      <a:gd name="connsiteY19" fmla="*/ 1014413 h 1580197"/>
                      <a:gd name="connsiteX20" fmla="*/ 342900 w 940118"/>
                      <a:gd name="connsiteY20" fmla="*/ 1373505 h 1580197"/>
                      <a:gd name="connsiteX21" fmla="*/ 546735 w 940118"/>
                      <a:gd name="connsiteY21" fmla="*/ 1580197 h 1580197"/>
                      <a:gd name="connsiteX22" fmla="*/ 285750 w 940118"/>
                      <a:gd name="connsiteY22" fmla="*/ 1438275 h 1580197"/>
                      <a:gd name="connsiteX23" fmla="*/ 81915 w 940118"/>
                      <a:gd name="connsiteY23" fmla="*/ 1231583 h 1580197"/>
                      <a:gd name="connsiteX24" fmla="*/ 0 w 940118"/>
                      <a:gd name="connsiteY24" fmla="*/ 872490 h 1580197"/>
                      <a:gd name="connsiteX25" fmla="*/ 56197 w 940118"/>
                      <a:gd name="connsiteY25" fmla="*/ 542925 h 1580197"/>
                      <a:gd name="connsiteX26" fmla="*/ 62441 w 940118"/>
                      <a:gd name="connsiteY26" fmla="*/ 546321 h 1580197"/>
                      <a:gd name="connsiteX27" fmla="*/ 62617 w 940118"/>
                      <a:gd name="connsiteY27" fmla="*/ 545909 h 1580197"/>
                      <a:gd name="connsiteX28" fmla="*/ 57150 w 940118"/>
                      <a:gd name="connsiteY28" fmla="*/ 542925 h 1580197"/>
                      <a:gd name="connsiteX29" fmla="*/ 107444 w 940118"/>
                      <a:gd name="connsiteY29" fmla="*/ 431896 h 1580197"/>
                      <a:gd name="connsiteX30" fmla="*/ 106680 w 940118"/>
                      <a:gd name="connsiteY30" fmla="*/ 431483 h 1580197"/>
                      <a:gd name="connsiteX31" fmla="*/ 161925 w 940118"/>
                      <a:gd name="connsiteY31" fmla="*/ 341948 h 1580197"/>
                      <a:gd name="connsiteX32" fmla="*/ 227648 w 940118"/>
                      <a:gd name="connsiteY32" fmla="*/ 258128 h 1580197"/>
                      <a:gd name="connsiteX33" fmla="*/ 287315 w 940118"/>
                      <a:gd name="connsiteY33" fmla="*/ 198453 h 1580197"/>
                      <a:gd name="connsiteX34" fmla="*/ 286702 w 940118"/>
                      <a:gd name="connsiteY34" fmla="*/ 198120 h 1580197"/>
                      <a:gd name="connsiteX35" fmla="*/ 359092 w 940118"/>
                      <a:gd name="connsiteY35" fmla="*/ 140970 h 1580197"/>
                      <a:gd name="connsiteX36" fmla="*/ 486263 w 940118"/>
                      <a:gd name="connsiteY36" fmla="*/ 68845 h 1580197"/>
                      <a:gd name="connsiteX37" fmla="*/ 485775 w 940118"/>
                      <a:gd name="connsiteY37" fmla="*/ 68580 h 1580197"/>
                      <a:gd name="connsiteX38" fmla="*/ 572452 w 940118"/>
                      <a:gd name="connsiteY38" fmla="*/ 32385 h 1580197"/>
                      <a:gd name="connsiteX39" fmla="*/ 595123 w 940118"/>
                      <a:gd name="connsiteY39" fmla="*/ 44713 h 1580197"/>
                      <a:gd name="connsiteX40" fmla="*/ 573405 w 940118"/>
                      <a:gd name="connsiteY40" fmla="*/ 32385 h 1580197"/>
                      <a:gd name="connsiteX41" fmla="*/ 679133 w 940118"/>
                      <a:gd name="connsiteY41" fmla="*/ 0 h 1580197"/>
                      <a:gd name="connsiteX0" fmla="*/ 679133 w 940118"/>
                      <a:gd name="connsiteY0" fmla="*/ 0 h 1580197"/>
                      <a:gd name="connsiteX1" fmla="*/ 940118 w 940118"/>
                      <a:gd name="connsiteY1" fmla="*/ 140970 h 1580197"/>
                      <a:gd name="connsiteX2" fmla="*/ 747299 w 940118"/>
                      <a:gd name="connsiteY2" fmla="*/ 210278 h 1580197"/>
                      <a:gd name="connsiteX3" fmla="*/ 747713 w 940118"/>
                      <a:gd name="connsiteY3" fmla="*/ 210503 h 1580197"/>
                      <a:gd name="connsiteX4" fmla="*/ 620078 w 940118"/>
                      <a:gd name="connsiteY4" fmla="*/ 282893 h 1580197"/>
                      <a:gd name="connsiteX5" fmla="*/ 620077 w 940118"/>
                      <a:gd name="connsiteY5" fmla="*/ 282893 h 1580197"/>
                      <a:gd name="connsiteX6" fmla="*/ 548076 w 940118"/>
                      <a:gd name="connsiteY6" fmla="*/ 339736 h 1580197"/>
                      <a:gd name="connsiteX7" fmla="*/ 548640 w 940118"/>
                      <a:gd name="connsiteY7" fmla="*/ 340043 h 1580197"/>
                      <a:gd name="connsiteX8" fmla="*/ 503873 w 940118"/>
                      <a:gd name="connsiteY8" fmla="*/ 383858 h 1580197"/>
                      <a:gd name="connsiteX9" fmla="*/ 488633 w 940118"/>
                      <a:gd name="connsiteY9" fmla="*/ 399098 h 1580197"/>
                      <a:gd name="connsiteX10" fmla="*/ 488633 w 940118"/>
                      <a:gd name="connsiteY10" fmla="*/ 400050 h 1580197"/>
                      <a:gd name="connsiteX11" fmla="*/ 422910 w 940118"/>
                      <a:gd name="connsiteY11" fmla="*/ 482918 h 1580197"/>
                      <a:gd name="connsiteX12" fmla="*/ 422910 w 940118"/>
                      <a:gd name="connsiteY12" fmla="*/ 483870 h 1580197"/>
                      <a:gd name="connsiteX13" fmla="*/ 367665 w 940118"/>
                      <a:gd name="connsiteY13" fmla="*/ 572453 h 1580197"/>
                      <a:gd name="connsiteX14" fmla="*/ 368618 w 940118"/>
                      <a:gd name="connsiteY14" fmla="*/ 573405 h 1580197"/>
                      <a:gd name="connsiteX15" fmla="*/ 317183 w 940118"/>
                      <a:gd name="connsiteY15" fmla="*/ 684847 h 1580197"/>
                      <a:gd name="connsiteX16" fmla="*/ 305241 w 940118"/>
                      <a:gd name="connsiteY16" fmla="*/ 678329 h 1580197"/>
                      <a:gd name="connsiteX17" fmla="*/ 305235 w 940118"/>
                      <a:gd name="connsiteY17" fmla="*/ 678350 h 1580197"/>
                      <a:gd name="connsiteX18" fmla="*/ 317183 w 940118"/>
                      <a:gd name="connsiteY18" fmla="*/ 684847 h 1580197"/>
                      <a:gd name="connsiteX19" fmla="*/ 260985 w 940118"/>
                      <a:gd name="connsiteY19" fmla="*/ 1014413 h 1580197"/>
                      <a:gd name="connsiteX20" fmla="*/ 342900 w 940118"/>
                      <a:gd name="connsiteY20" fmla="*/ 1373505 h 1580197"/>
                      <a:gd name="connsiteX21" fmla="*/ 546735 w 940118"/>
                      <a:gd name="connsiteY21" fmla="*/ 1580197 h 1580197"/>
                      <a:gd name="connsiteX22" fmla="*/ 285750 w 940118"/>
                      <a:gd name="connsiteY22" fmla="*/ 1438275 h 1580197"/>
                      <a:gd name="connsiteX23" fmla="*/ 81915 w 940118"/>
                      <a:gd name="connsiteY23" fmla="*/ 1231583 h 1580197"/>
                      <a:gd name="connsiteX24" fmla="*/ 0 w 940118"/>
                      <a:gd name="connsiteY24" fmla="*/ 872490 h 1580197"/>
                      <a:gd name="connsiteX25" fmla="*/ 56197 w 940118"/>
                      <a:gd name="connsiteY25" fmla="*/ 542925 h 1580197"/>
                      <a:gd name="connsiteX26" fmla="*/ 62441 w 940118"/>
                      <a:gd name="connsiteY26" fmla="*/ 546321 h 1580197"/>
                      <a:gd name="connsiteX27" fmla="*/ 62617 w 940118"/>
                      <a:gd name="connsiteY27" fmla="*/ 545909 h 1580197"/>
                      <a:gd name="connsiteX28" fmla="*/ 57150 w 940118"/>
                      <a:gd name="connsiteY28" fmla="*/ 542925 h 1580197"/>
                      <a:gd name="connsiteX29" fmla="*/ 107444 w 940118"/>
                      <a:gd name="connsiteY29" fmla="*/ 431896 h 1580197"/>
                      <a:gd name="connsiteX30" fmla="*/ 106680 w 940118"/>
                      <a:gd name="connsiteY30" fmla="*/ 431483 h 1580197"/>
                      <a:gd name="connsiteX31" fmla="*/ 227648 w 940118"/>
                      <a:gd name="connsiteY31" fmla="*/ 258128 h 1580197"/>
                      <a:gd name="connsiteX32" fmla="*/ 287315 w 940118"/>
                      <a:gd name="connsiteY32" fmla="*/ 198453 h 1580197"/>
                      <a:gd name="connsiteX33" fmla="*/ 286702 w 940118"/>
                      <a:gd name="connsiteY33" fmla="*/ 198120 h 1580197"/>
                      <a:gd name="connsiteX34" fmla="*/ 359092 w 940118"/>
                      <a:gd name="connsiteY34" fmla="*/ 140970 h 1580197"/>
                      <a:gd name="connsiteX35" fmla="*/ 486263 w 940118"/>
                      <a:gd name="connsiteY35" fmla="*/ 68845 h 1580197"/>
                      <a:gd name="connsiteX36" fmla="*/ 485775 w 940118"/>
                      <a:gd name="connsiteY36" fmla="*/ 68580 h 1580197"/>
                      <a:gd name="connsiteX37" fmla="*/ 572452 w 940118"/>
                      <a:gd name="connsiteY37" fmla="*/ 32385 h 1580197"/>
                      <a:gd name="connsiteX38" fmla="*/ 595123 w 940118"/>
                      <a:gd name="connsiteY38" fmla="*/ 44713 h 1580197"/>
                      <a:gd name="connsiteX39" fmla="*/ 573405 w 940118"/>
                      <a:gd name="connsiteY39" fmla="*/ 32385 h 1580197"/>
                      <a:gd name="connsiteX40" fmla="*/ 679133 w 940118"/>
                      <a:gd name="connsiteY40" fmla="*/ 0 h 1580197"/>
                      <a:gd name="connsiteX0" fmla="*/ 679133 w 940118"/>
                      <a:gd name="connsiteY0" fmla="*/ 0 h 1580197"/>
                      <a:gd name="connsiteX1" fmla="*/ 940118 w 940118"/>
                      <a:gd name="connsiteY1" fmla="*/ 140970 h 1580197"/>
                      <a:gd name="connsiteX2" fmla="*/ 747299 w 940118"/>
                      <a:gd name="connsiteY2" fmla="*/ 210278 h 1580197"/>
                      <a:gd name="connsiteX3" fmla="*/ 747713 w 940118"/>
                      <a:gd name="connsiteY3" fmla="*/ 210503 h 1580197"/>
                      <a:gd name="connsiteX4" fmla="*/ 620078 w 940118"/>
                      <a:gd name="connsiteY4" fmla="*/ 282893 h 1580197"/>
                      <a:gd name="connsiteX5" fmla="*/ 620077 w 940118"/>
                      <a:gd name="connsiteY5" fmla="*/ 282893 h 1580197"/>
                      <a:gd name="connsiteX6" fmla="*/ 548076 w 940118"/>
                      <a:gd name="connsiteY6" fmla="*/ 339736 h 1580197"/>
                      <a:gd name="connsiteX7" fmla="*/ 548640 w 940118"/>
                      <a:gd name="connsiteY7" fmla="*/ 340043 h 1580197"/>
                      <a:gd name="connsiteX8" fmla="*/ 503873 w 940118"/>
                      <a:gd name="connsiteY8" fmla="*/ 383858 h 1580197"/>
                      <a:gd name="connsiteX9" fmla="*/ 488633 w 940118"/>
                      <a:gd name="connsiteY9" fmla="*/ 399098 h 1580197"/>
                      <a:gd name="connsiteX10" fmla="*/ 488633 w 940118"/>
                      <a:gd name="connsiteY10" fmla="*/ 400050 h 1580197"/>
                      <a:gd name="connsiteX11" fmla="*/ 422910 w 940118"/>
                      <a:gd name="connsiteY11" fmla="*/ 482918 h 1580197"/>
                      <a:gd name="connsiteX12" fmla="*/ 422910 w 940118"/>
                      <a:gd name="connsiteY12" fmla="*/ 483870 h 1580197"/>
                      <a:gd name="connsiteX13" fmla="*/ 367665 w 940118"/>
                      <a:gd name="connsiteY13" fmla="*/ 572453 h 1580197"/>
                      <a:gd name="connsiteX14" fmla="*/ 368618 w 940118"/>
                      <a:gd name="connsiteY14" fmla="*/ 573405 h 1580197"/>
                      <a:gd name="connsiteX15" fmla="*/ 317183 w 940118"/>
                      <a:gd name="connsiteY15" fmla="*/ 684847 h 1580197"/>
                      <a:gd name="connsiteX16" fmla="*/ 305241 w 940118"/>
                      <a:gd name="connsiteY16" fmla="*/ 678329 h 1580197"/>
                      <a:gd name="connsiteX17" fmla="*/ 305235 w 940118"/>
                      <a:gd name="connsiteY17" fmla="*/ 678350 h 1580197"/>
                      <a:gd name="connsiteX18" fmla="*/ 317183 w 940118"/>
                      <a:gd name="connsiteY18" fmla="*/ 684847 h 1580197"/>
                      <a:gd name="connsiteX19" fmla="*/ 260985 w 940118"/>
                      <a:gd name="connsiteY19" fmla="*/ 1014413 h 1580197"/>
                      <a:gd name="connsiteX20" fmla="*/ 342900 w 940118"/>
                      <a:gd name="connsiteY20" fmla="*/ 1373505 h 1580197"/>
                      <a:gd name="connsiteX21" fmla="*/ 546735 w 940118"/>
                      <a:gd name="connsiteY21" fmla="*/ 1580197 h 1580197"/>
                      <a:gd name="connsiteX22" fmla="*/ 285750 w 940118"/>
                      <a:gd name="connsiteY22" fmla="*/ 1438275 h 1580197"/>
                      <a:gd name="connsiteX23" fmla="*/ 81915 w 940118"/>
                      <a:gd name="connsiteY23" fmla="*/ 1231583 h 1580197"/>
                      <a:gd name="connsiteX24" fmla="*/ 0 w 940118"/>
                      <a:gd name="connsiteY24" fmla="*/ 872490 h 1580197"/>
                      <a:gd name="connsiteX25" fmla="*/ 56197 w 940118"/>
                      <a:gd name="connsiteY25" fmla="*/ 542925 h 1580197"/>
                      <a:gd name="connsiteX26" fmla="*/ 62441 w 940118"/>
                      <a:gd name="connsiteY26" fmla="*/ 546321 h 1580197"/>
                      <a:gd name="connsiteX27" fmla="*/ 62617 w 940118"/>
                      <a:gd name="connsiteY27" fmla="*/ 545909 h 1580197"/>
                      <a:gd name="connsiteX28" fmla="*/ 57150 w 940118"/>
                      <a:gd name="connsiteY28" fmla="*/ 542925 h 1580197"/>
                      <a:gd name="connsiteX29" fmla="*/ 107444 w 940118"/>
                      <a:gd name="connsiteY29" fmla="*/ 431896 h 1580197"/>
                      <a:gd name="connsiteX30" fmla="*/ 106680 w 940118"/>
                      <a:gd name="connsiteY30" fmla="*/ 431483 h 1580197"/>
                      <a:gd name="connsiteX31" fmla="*/ 227648 w 940118"/>
                      <a:gd name="connsiteY31" fmla="*/ 258128 h 1580197"/>
                      <a:gd name="connsiteX32" fmla="*/ 287315 w 940118"/>
                      <a:gd name="connsiteY32" fmla="*/ 198453 h 1580197"/>
                      <a:gd name="connsiteX33" fmla="*/ 359092 w 940118"/>
                      <a:gd name="connsiteY33" fmla="*/ 140970 h 1580197"/>
                      <a:gd name="connsiteX34" fmla="*/ 486263 w 940118"/>
                      <a:gd name="connsiteY34" fmla="*/ 68845 h 1580197"/>
                      <a:gd name="connsiteX35" fmla="*/ 485775 w 940118"/>
                      <a:gd name="connsiteY35" fmla="*/ 68580 h 1580197"/>
                      <a:gd name="connsiteX36" fmla="*/ 572452 w 940118"/>
                      <a:gd name="connsiteY36" fmla="*/ 32385 h 1580197"/>
                      <a:gd name="connsiteX37" fmla="*/ 595123 w 940118"/>
                      <a:gd name="connsiteY37" fmla="*/ 44713 h 1580197"/>
                      <a:gd name="connsiteX38" fmla="*/ 573405 w 940118"/>
                      <a:gd name="connsiteY38" fmla="*/ 32385 h 1580197"/>
                      <a:gd name="connsiteX39" fmla="*/ 679133 w 940118"/>
                      <a:gd name="connsiteY39" fmla="*/ 0 h 1580197"/>
                      <a:gd name="connsiteX0" fmla="*/ 679133 w 940118"/>
                      <a:gd name="connsiteY0" fmla="*/ 0 h 1580197"/>
                      <a:gd name="connsiteX1" fmla="*/ 940118 w 940118"/>
                      <a:gd name="connsiteY1" fmla="*/ 140970 h 1580197"/>
                      <a:gd name="connsiteX2" fmla="*/ 747299 w 940118"/>
                      <a:gd name="connsiteY2" fmla="*/ 210278 h 1580197"/>
                      <a:gd name="connsiteX3" fmla="*/ 747713 w 940118"/>
                      <a:gd name="connsiteY3" fmla="*/ 210503 h 1580197"/>
                      <a:gd name="connsiteX4" fmla="*/ 620078 w 940118"/>
                      <a:gd name="connsiteY4" fmla="*/ 282893 h 1580197"/>
                      <a:gd name="connsiteX5" fmla="*/ 620077 w 940118"/>
                      <a:gd name="connsiteY5" fmla="*/ 282893 h 1580197"/>
                      <a:gd name="connsiteX6" fmla="*/ 548076 w 940118"/>
                      <a:gd name="connsiteY6" fmla="*/ 339736 h 1580197"/>
                      <a:gd name="connsiteX7" fmla="*/ 548640 w 940118"/>
                      <a:gd name="connsiteY7" fmla="*/ 340043 h 1580197"/>
                      <a:gd name="connsiteX8" fmla="*/ 503873 w 940118"/>
                      <a:gd name="connsiteY8" fmla="*/ 383858 h 1580197"/>
                      <a:gd name="connsiteX9" fmla="*/ 488633 w 940118"/>
                      <a:gd name="connsiteY9" fmla="*/ 399098 h 1580197"/>
                      <a:gd name="connsiteX10" fmla="*/ 488633 w 940118"/>
                      <a:gd name="connsiteY10" fmla="*/ 400050 h 1580197"/>
                      <a:gd name="connsiteX11" fmla="*/ 422910 w 940118"/>
                      <a:gd name="connsiteY11" fmla="*/ 482918 h 1580197"/>
                      <a:gd name="connsiteX12" fmla="*/ 422910 w 940118"/>
                      <a:gd name="connsiteY12" fmla="*/ 483870 h 1580197"/>
                      <a:gd name="connsiteX13" fmla="*/ 367665 w 940118"/>
                      <a:gd name="connsiteY13" fmla="*/ 572453 h 1580197"/>
                      <a:gd name="connsiteX14" fmla="*/ 368618 w 940118"/>
                      <a:gd name="connsiteY14" fmla="*/ 573405 h 1580197"/>
                      <a:gd name="connsiteX15" fmla="*/ 317183 w 940118"/>
                      <a:gd name="connsiteY15" fmla="*/ 684847 h 1580197"/>
                      <a:gd name="connsiteX16" fmla="*/ 305241 w 940118"/>
                      <a:gd name="connsiteY16" fmla="*/ 678329 h 1580197"/>
                      <a:gd name="connsiteX17" fmla="*/ 305235 w 940118"/>
                      <a:gd name="connsiteY17" fmla="*/ 678350 h 1580197"/>
                      <a:gd name="connsiteX18" fmla="*/ 317183 w 940118"/>
                      <a:gd name="connsiteY18" fmla="*/ 684847 h 1580197"/>
                      <a:gd name="connsiteX19" fmla="*/ 260985 w 940118"/>
                      <a:gd name="connsiteY19" fmla="*/ 1014413 h 1580197"/>
                      <a:gd name="connsiteX20" fmla="*/ 342900 w 940118"/>
                      <a:gd name="connsiteY20" fmla="*/ 1373505 h 1580197"/>
                      <a:gd name="connsiteX21" fmla="*/ 546735 w 940118"/>
                      <a:gd name="connsiteY21" fmla="*/ 1580197 h 1580197"/>
                      <a:gd name="connsiteX22" fmla="*/ 285750 w 940118"/>
                      <a:gd name="connsiteY22" fmla="*/ 1438275 h 1580197"/>
                      <a:gd name="connsiteX23" fmla="*/ 81915 w 940118"/>
                      <a:gd name="connsiteY23" fmla="*/ 1231583 h 1580197"/>
                      <a:gd name="connsiteX24" fmla="*/ 0 w 940118"/>
                      <a:gd name="connsiteY24" fmla="*/ 872490 h 1580197"/>
                      <a:gd name="connsiteX25" fmla="*/ 56197 w 940118"/>
                      <a:gd name="connsiteY25" fmla="*/ 542925 h 1580197"/>
                      <a:gd name="connsiteX26" fmla="*/ 62441 w 940118"/>
                      <a:gd name="connsiteY26" fmla="*/ 546321 h 1580197"/>
                      <a:gd name="connsiteX27" fmla="*/ 62617 w 940118"/>
                      <a:gd name="connsiteY27" fmla="*/ 545909 h 1580197"/>
                      <a:gd name="connsiteX28" fmla="*/ 57150 w 940118"/>
                      <a:gd name="connsiteY28" fmla="*/ 542925 h 1580197"/>
                      <a:gd name="connsiteX29" fmla="*/ 107444 w 940118"/>
                      <a:gd name="connsiteY29" fmla="*/ 431896 h 1580197"/>
                      <a:gd name="connsiteX30" fmla="*/ 106680 w 940118"/>
                      <a:gd name="connsiteY30" fmla="*/ 431483 h 1580197"/>
                      <a:gd name="connsiteX31" fmla="*/ 227648 w 940118"/>
                      <a:gd name="connsiteY31" fmla="*/ 258128 h 1580197"/>
                      <a:gd name="connsiteX32" fmla="*/ 287315 w 940118"/>
                      <a:gd name="connsiteY32" fmla="*/ 198453 h 1580197"/>
                      <a:gd name="connsiteX33" fmla="*/ 359092 w 940118"/>
                      <a:gd name="connsiteY33" fmla="*/ 140970 h 1580197"/>
                      <a:gd name="connsiteX34" fmla="*/ 486263 w 940118"/>
                      <a:gd name="connsiteY34" fmla="*/ 68845 h 1580197"/>
                      <a:gd name="connsiteX35" fmla="*/ 485775 w 940118"/>
                      <a:gd name="connsiteY35" fmla="*/ 68580 h 1580197"/>
                      <a:gd name="connsiteX36" fmla="*/ 572452 w 940118"/>
                      <a:gd name="connsiteY36" fmla="*/ 32385 h 1580197"/>
                      <a:gd name="connsiteX37" fmla="*/ 573405 w 940118"/>
                      <a:gd name="connsiteY37" fmla="*/ 32385 h 1580197"/>
                      <a:gd name="connsiteX38" fmla="*/ 679133 w 940118"/>
                      <a:gd name="connsiteY38" fmla="*/ 0 h 1580197"/>
                      <a:gd name="connsiteX0" fmla="*/ 679133 w 940118"/>
                      <a:gd name="connsiteY0" fmla="*/ 0 h 1580197"/>
                      <a:gd name="connsiteX1" fmla="*/ 940118 w 940118"/>
                      <a:gd name="connsiteY1" fmla="*/ 140970 h 1580197"/>
                      <a:gd name="connsiteX2" fmla="*/ 747299 w 940118"/>
                      <a:gd name="connsiteY2" fmla="*/ 210278 h 1580197"/>
                      <a:gd name="connsiteX3" fmla="*/ 747713 w 940118"/>
                      <a:gd name="connsiteY3" fmla="*/ 210503 h 1580197"/>
                      <a:gd name="connsiteX4" fmla="*/ 620078 w 940118"/>
                      <a:gd name="connsiteY4" fmla="*/ 282893 h 1580197"/>
                      <a:gd name="connsiteX5" fmla="*/ 620077 w 940118"/>
                      <a:gd name="connsiteY5" fmla="*/ 282893 h 1580197"/>
                      <a:gd name="connsiteX6" fmla="*/ 548076 w 940118"/>
                      <a:gd name="connsiteY6" fmla="*/ 339736 h 1580197"/>
                      <a:gd name="connsiteX7" fmla="*/ 548640 w 940118"/>
                      <a:gd name="connsiteY7" fmla="*/ 340043 h 1580197"/>
                      <a:gd name="connsiteX8" fmla="*/ 488633 w 940118"/>
                      <a:gd name="connsiteY8" fmla="*/ 399098 h 1580197"/>
                      <a:gd name="connsiteX9" fmla="*/ 488633 w 940118"/>
                      <a:gd name="connsiteY9" fmla="*/ 400050 h 1580197"/>
                      <a:gd name="connsiteX10" fmla="*/ 422910 w 940118"/>
                      <a:gd name="connsiteY10" fmla="*/ 482918 h 1580197"/>
                      <a:gd name="connsiteX11" fmla="*/ 422910 w 940118"/>
                      <a:gd name="connsiteY11" fmla="*/ 483870 h 1580197"/>
                      <a:gd name="connsiteX12" fmla="*/ 367665 w 940118"/>
                      <a:gd name="connsiteY12" fmla="*/ 572453 h 1580197"/>
                      <a:gd name="connsiteX13" fmla="*/ 368618 w 940118"/>
                      <a:gd name="connsiteY13" fmla="*/ 573405 h 1580197"/>
                      <a:gd name="connsiteX14" fmla="*/ 317183 w 940118"/>
                      <a:gd name="connsiteY14" fmla="*/ 684847 h 1580197"/>
                      <a:gd name="connsiteX15" fmla="*/ 305241 w 940118"/>
                      <a:gd name="connsiteY15" fmla="*/ 678329 h 1580197"/>
                      <a:gd name="connsiteX16" fmla="*/ 305235 w 940118"/>
                      <a:gd name="connsiteY16" fmla="*/ 678350 h 1580197"/>
                      <a:gd name="connsiteX17" fmla="*/ 317183 w 940118"/>
                      <a:gd name="connsiteY17" fmla="*/ 684847 h 1580197"/>
                      <a:gd name="connsiteX18" fmla="*/ 260985 w 940118"/>
                      <a:gd name="connsiteY18" fmla="*/ 1014413 h 1580197"/>
                      <a:gd name="connsiteX19" fmla="*/ 342900 w 940118"/>
                      <a:gd name="connsiteY19" fmla="*/ 1373505 h 1580197"/>
                      <a:gd name="connsiteX20" fmla="*/ 546735 w 940118"/>
                      <a:gd name="connsiteY20" fmla="*/ 1580197 h 1580197"/>
                      <a:gd name="connsiteX21" fmla="*/ 285750 w 940118"/>
                      <a:gd name="connsiteY21" fmla="*/ 1438275 h 1580197"/>
                      <a:gd name="connsiteX22" fmla="*/ 81915 w 940118"/>
                      <a:gd name="connsiteY22" fmla="*/ 1231583 h 1580197"/>
                      <a:gd name="connsiteX23" fmla="*/ 0 w 940118"/>
                      <a:gd name="connsiteY23" fmla="*/ 872490 h 1580197"/>
                      <a:gd name="connsiteX24" fmla="*/ 56197 w 940118"/>
                      <a:gd name="connsiteY24" fmla="*/ 542925 h 1580197"/>
                      <a:gd name="connsiteX25" fmla="*/ 62441 w 940118"/>
                      <a:gd name="connsiteY25" fmla="*/ 546321 h 1580197"/>
                      <a:gd name="connsiteX26" fmla="*/ 62617 w 940118"/>
                      <a:gd name="connsiteY26" fmla="*/ 545909 h 1580197"/>
                      <a:gd name="connsiteX27" fmla="*/ 57150 w 940118"/>
                      <a:gd name="connsiteY27" fmla="*/ 542925 h 1580197"/>
                      <a:gd name="connsiteX28" fmla="*/ 107444 w 940118"/>
                      <a:gd name="connsiteY28" fmla="*/ 431896 h 1580197"/>
                      <a:gd name="connsiteX29" fmla="*/ 106680 w 940118"/>
                      <a:gd name="connsiteY29" fmla="*/ 431483 h 1580197"/>
                      <a:gd name="connsiteX30" fmla="*/ 227648 w 940118"/>
                      <a:gd name="connsiteY30" fmla="*/ 258128 h 1580197"/>
                      <a:gd name="connsiteX31" fmla="*/ 287315 w 940118"/>
                      <a:gd name="connsiteY31" fmla="*/ 198453 h 1580197"/>
                      <a:gd name="connsiteX32" fmla="*/ 359092 w 940118"/>
                      <a:gd name="connsiteY32" fmla="*/ 140970 h 1580197"/>
                      <a:gd name="connsiteX33" fmla="*/ 486263 w 940118"/>
                      <a:gd name="connsiteY33" fmla="*/ 68845 h 1580197"/>
                      <a:gd name="connsiteX34" fmla="*/ 485775 w 940118"/>
                      <a:gd name="connsiteY34" fmla="*/ 68580 h 1580197"/>
                      <a:gd name="connsiteX35" fmla="*/ 572452 w 940118"/>
                      <a:gd name="connsiteY35" fmla="*/ 32385 h 1580197"/>
                      <a:gd name="connsiteX36" fmla="*/ 573405 w 940118"/>
                      <a:gd name="connsiteY36" fmla="*/ 32385 h 1580197"/>
                      <a:gd name="connsiteX37" fmla="*/ 679133 w 940118"/>
                      <a:gd name="connsiteY37" fmla="*/ 0 h 1580197"/>
                      <a:gd name="connsiteX0" fmla="*/ 679133 w 940118"/>
                      <a:gd name="connsiteY0" fmla="*/ 0 h 1580197"/>
                      <a:gd name="connsiteX1" fmla="*/ 940118 w 940118"/>
                      <a:gd name="connsiteY1" fmla="*/ 140970 h 1580197"/>
                      <a:gd name="connsiteX2" fmla="*/ 747299 w 940118"/>
                      <a:gd name="connsiteY2" fmla="*/ 210278 h 1580197"/>
                      <a:gd name="connsiteX3" fmla="*/ 747713 w 940118"/>
                      <a:gd name="connsiteY3" fmla="*/ 210503 h 1580197"/>
                      <a:gd name="connsiteX4" fmla="*/ 620078 w 940118"/>
                      <a:gd name="connsiteY4" fmla="*/ 282893 h 1580197"/>
                      <a:gd name="connsiteX5" fmla="*/ 620077 w 940118"/>
                      <a:gd name="connsiteY5" fmla="*/ 282893 h 1580197"/>
                      <a:gd name="connsiteX6" fmla="*/ 548076 w 940118"/>
                      <a:gd name="connsiteY6" fmla="*/ 339736 h 1580197"/>
                      <a:gd name="connsiteX7" fmla="*/ 548640 w 940118"/>
                      <a:gd name="connsiteY7" fmla="*/ 340043 h 1580197"/>
                      <a:gd name="connsiteX8" fmla="*/ 488633 w 940118"/>
                      <a:gd name="connsiteY8" fmla="*/ 399098 h 1580197"/>
                      <a:gd name="connsiteX9" fmla="*/ 488633 w 940118"/>
                      <a:gd name="connsiteY9" fmla="*/ 400050 h 1580197"/>
                      <a:gd name="connsiteX10" fmla="*/ 422910 w 940118"/>
                      <a:gd name="connsiteY10" fmla="*/ 482918 h 1580197"/>
                      <a:gd name="connsiteX11" fmla="*/ 422910 w 940118"/>
                      <a:gd name="connsiteY11" fmla="*/ 483870 h 1580197"/>
                      <a:gd name="connsiteX12" fmla="*/ 367665 w 940118"/>
                      <a:gd name="connsiteY12" fmla="*/ 572453 h 1580197"/>
                      <a:gd name="connsiteX13" fmla="*/ 368618 w 940118"/>
                      <a:gd name="connsiteY13" fmla="*/ 573405 h 1580197"/>
                      <a:gd name="connsiteX14" fmla="*/ 317183 w 940118"/>
                      <a:gd name="connsiteY14" fmla="*/ 684847 h 1580197"/>
                      <a:gd name="connsiteX15" fmla="*/ 305241 w 940118"/>
                      <a:gd name="connsiteY15" fmla="*/ 678329 h 1580197"/>
                      <a:gd name="connsiteX16" fmla="*/ 317183 w 940118"/>
                      <a:gd name="connsiteY16" fmla="*/ 684847 h 1580197"/>
                      <a:gd name="connsiteX17" fmla="*/ 260985 w 940118"/>
                      <a:gd name="connsiteY17" fmla="*/ 1014413 h 1580197"/>
                      <a:gd name="connsiteX18" fmla="*/ 342900 w 940118"/>
                      <a:gd name="connsiteY18" fmla="*/ 1373505 h 1580197"/>
                      <a:gd name="connsiteX19" fmla="*/ 546735 w 940118"/>
                      <a:gd name="connsiteY19" fmla="*/ 1580197 h 1580197"/>
                      <a:gd name="connsiteX20" fmla="*/ 285750 w 940118"/>
                      <a:gd name="connsiteY20" fmla="*/ 1438275 h 1580197"/>
                      <a:gd name="connsiteX21" fmla="*/ 81915 w 940118"/>
                      <a:gd name="connsiteY21" fmla="*/ 1231583 h 1580197"/>
                      <a:gd name="connsiteX22" fmla="*/ 0 w 940118"/>
                      <a:gd name="connsiteY22" fmla="*/ 872490 h 1580197"/>
                      <a:gd name="connsiteX23" fmla="*/ 56197 w 940118"/>
                      <a:gd name="connsiteY23" fmla="*/ 542925 h 1580197"/>
                      <a:gd name="connsiteX24" fmla="*/ 62441 w 940118"/>
                      <a:gd name="connsiteY24" fmla="*/ 546321 h 1580197"/>
                      <a:gd name="connsiteX25" fmla="*/ 62617 w 940118"/>
                      <a:gd name="connsiteY25" fmla="*/ 545909 h 1580197"/>
                      <a:gd name="connsiteX26" fmla="*/ 57150 w 940118"/>
                      <a:gd name="connsiteY26" fmla="*/ 542925 h 1580197"/>
                      <a:gd name="connsiteX27" fmla="*/ 107444 w 940118"/>
                      <a:gd name="connsiteY27" fmla="*/ 431896 h 1580197"/>
                      <a:gd name="connsiteX28" fmla="*/ 106680 w 940118"/>
                      <a:gd name="connsiteY28" fmla="*/ 431483 h 1580197"/>
                      <a:gd name="connsiteX29" fmla="*/ 227648 w 940118"/>
                      <a:gd name="connsiteY29" fmla="*/ 258128 h 1580197"/>
                      <a:gd name="connsiteX30" fmla="*/ 287315 w 940118"/>
                      <a:gd name="connsiteY30" fmla="*/ 198453 h 1580197"/>
                      <a:gd name="connsiteX31" fmla="*/ 359092 w 940118"/>
                      <a:gd name="connsiteY31" fmla="*/ 140970 h 1580197"/>
                      <a:gd name="connsiteX32" fmla="*/ 486263 w 940118"/>
                      <a:gd name="connsiteY32" fmla="*/ 68845 h 1580197"/>
                      <a:gd name="connsiteX33" fmla="*/ 485775 w 940118"/>
                      <a:gd name="connsiteY33" fmla="*/ 68580 h 1580197"/>
                      <a:gd name="connsiteX34" fmla="*/ 572452 w 940118"/>
                      <a:gd name="connsiteY34" fmla="*/ 32385 h 1580197"/>
                      <a:gd name="connsiteX35" fmla="*/ 573405 w 940118"/>
                      <a:gd name="connsiteY35" fmla="*/ 32385 h 1580197"/>
                      <a:gd name="connsiteX36" fmla="*/ 679133 w 940118"/>
                      <a:gd name="connsiteY36" fmla="*/ 0 h 158019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</a:cxnLst>
                    <a:rect l="l" t="t" r="r" b="b"/>
                    <a:pathLst>
                      <a:path w="940118" h="1580197">
                        <a:moveTo>
                          <a:pt x="679133" y="0"/>
                        </a:moveTo>
                        <a:lnTo>
                          <a:pt x="940118" y="140970"/>
                        </a:lnTo>
                        <a:lnTo>
                          <a:pt x="747299" y="210278"/>
                        </a:lnTo>
                        <a:lnTo>
                          <a:pt x="747713" y="210503"/>
                        </a:lnTo>
                        <a:cubicBezTo>
                          <a:pt x="701040" y="232410"/>
                          <a:pt x="658178" y="256223"/>
                          <a:pt x="620078" y="282893"/>
                        </a:cubicBezTo>
                        <a:lnTo>
                          <a:pt x="620077" y="282893"/>
                        </a:lnTo>
                        <a:lnTo>
                          <a:pt x="548076" y="339736"/>
                        </a:lnTo>
                        <a:lnTo>
                          <a:pt x="548640" y="340043"/>
                        </a:lnTo>
                        <a:cubicBezTo>
                          <a:pt x="538733" y="349937"/>
                          <a:pt x="498634" y="389097"/>
                          <a:pt x="488633" y="399098"/>
                        </a:cubicBezTo>
                        <a:lnTo>
                          <a:pt x="488633" y="400050"/>
                        </a:lnTo>
                        <a:cubicBezTo>
                          <a:pt x="464820" y="426720"/>
                          <a:pt x="442913" y="454343"/>
                          <a:pt x="422910" y="482918"/>
                        </a:cubicBezTo>
                        <a:lnTo>
                          <a:pt x="422910" y="483870"/>
                        </a:lnTo>
                        <a:cubicBezTo>
                          <a:pt x="402908" y="512445"/>
                          <a:pt x="383858" y="541973"/>
                          <a:pt x="367665" y="572453"/>
                        </a:cubicBezTo>
                        <a:lnTo>
                          <a:pt x="368618" y="573405"/>
                        </a:lnTo>
                        <a:cubicBezTo>
                          <a:pt x="347663" y="608647"/>
                          <a:pt x="331470" y="645795"/>
                          <a:pt x="317183" y="684847"/>
                        </a:cubicBezTo>
                        <a:lnTo>
                          <a:pt x="305241" y="678329"/>
                        </a:lnTo>
                        <a:lnTo>
                          <a:pt x="317183" y="684847"/>
                        </a:lnTo>
                        <a:cubicBezTo>
                          <a:pt x="280035" y="786765"/>
                          <a:pt x="260985" y="896303"/>
                          <a:pt x="260985" y="1014413"/>
                        </a:cubicBezTo>
                        <a:cubicBezTo>
                          <a:pt x="260985" y="1152525"/>
                          <a:pt x="287655" y="1272540"/>
                          <a:pt x="342900" y="1373505"/>
                        </a:cubicBezTo>
                        <a:cubicBezTo>
                          <a:pt x="391478" y="1463993"/>
                          <a:pt x="460058" y="1532572"/>
                          <a:pt x="546735" y="1580197"/>
                        </a:cubicBezTo>
                        <a:lnTo>
                          <a:pt x="285750" y="1438275"/>
                        </a:lnTo>
                        <a:cubicBezTo>
                          <a:pt x="199073" y="1390650"/>
                          <a:pt x="130493" y="1322070"/>
                          <a:pt x="81915" y="1231583"/>
                        </a:cubicBezTo>
                        <a:cubicBezTo>
                          <a:pt x="27622" y="1130618"/>
                          <a:pt x="0" y="1010603"/>
                          <a:pt x="0" y="872490"/>
                        </a:cubicBezTo>
                        <a:cubicBezTo>
                          <a:pt x="0" y="754380"/>
                          <a:pt x="19050" y="644842"/>
                          <a:pt x="56197" y="542925"/>
                        </a:cubicBezTo>
                        <a:lnTo>
                          <a:pt x="62441" y="546321"/>
                        </a:lnTo>
                        <a:cubicBezTo>
                          <a:pt x="62500" y="546184"/>
                          <a:pt x="62558" y="546046"/>
                          <a:pt x="62617" y="545909"/>
                        </a:cubicBezTo>
                        <a:lnTo>
                          <a:pt x="57150" y="542925"/>
                        </a:lnTo>
                        <a:lnTo>
                          <a:pt x="107444" y="431896"/>
                        </a:lnTo>
                        <a:lnTo>
                          <a:pt x="106680" y="431483"/>
                        </a:lnTo>
                        <a:cubicBezTo>
                          <a:pt x="126714" y="402522"/>
                          <a:pt x="197542" y="296966"/>
                          <a:pt x="227648" y="258128"/>
                        </a:cubicBezTo>
                        <a:lnTo>
                          <a:pt x="287315" y="198453"/>
                        </a:lnTo>
                        <a:lnTo>
                          <a:pt x="359092" y="140970"/>
                        </a:lnTo>
                        <a:lnTo>
                          <a:pt x="486263" y="68845"/>
                        </a:lnTo>
                        <a:lnTo>
                          <a:pt x="485775" y="68580"/>
                        </a:lnTo>
                        <a:cubicBezTo>
                          <a:pt x="513398" y="55245"/>
                          <a:pt x="541973" y="43815"/>
                          <a:pt x="572452" y="32385"/>
                        </a:cubicBezTo>
                        <a:lnTo>
                          <a:pt x="573405" y="32385"/>
                        </a:lnTo>
                        <a:lnTo>
                          <a:pt x="679133" y="0"/>
                        </a:lnTo>
                        <a:close/>
                      </a:path>
                    </a:pathLst>
                  </a:custGeom>
                  <a:grpFill/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US"/>
                  </a:p>
                </p:txBody>
              </p:sp>
              <p:sp>
                <p:nvSpPr>
                  <p:cNvPr id="65" name="Freeform: Shape 64">
                    <a:extLst>
                      <a:ext uri="{FF2B5EF4-FFF2-40B4-BE49-F238E27FC236}">
                        <a16:creationId xmlns:a16="http://schemas.microsoft.com/office/drawing/2014/main" id="{F9FE7BDD-9751-4BFE-99BE-5AC754AED6C6}"/>
                      </a:ext>
                    </a:extLst>
                  </p:cNvPr>
                  <p:cNvSpPr/>
                  <p:nvPr/>
                </p:nvSpPr>
                <p:spPr>
                  <a:xfrm>
                    <a:off x="2714531" y="1811829"/>
                    <a:ext cx="257174" cy="304801"/>
                  </a:xfrm>
                  <a:custGeom>
                    <a:avLst/>
                    <a:gdLst>
                      <a:gd name="connsiteX0" fmla="*/ 260985 w 257175"/>
                      <a:gd name="connsiteY0" fmla="*/ 311468 h 304800"/>
                      <a:gd name="connsiteX1" fmla="*/ 0 w 257175"/>
                      <a:gd name="connsiteY1" fmla="*/ 170497 h 304800"/>
                      <a:gd name="connsiteX2" fmla="*/ 952 w 257175"/>
                      <a:gd name="connsiteY2" fmla="*/ 0 h 304800"/>
                      <a:gd name="connsiteX3" fmla="*/ 260985 w 257175"/>
                      <a:gd name="connsiteY3" fmla="*/ 140970 h 30480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257175" h="304800">
                        <a:moveTo>
                          <a:pt x="260985" y="311468"/>
                        </a:moveTo>
                        <a:lnTo>
                          <a:pt x="0" y="170497"/>
                        </a:lnTo>
                        <a:lnTo>
                          <a:pt x="952" y="0"/>
                        </a:lnTo>
                        <a:lnTo>
                          <a:pt x="260985" y="140970"/>
                        </a:lnTo>
                        <a:close/>
                      </a:path>
                    </a:pathLst>
                  </a:custGeom>
                  <a:grpFill/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US"/>
                  </a:p>
                </p:txBody>
              </p:sp>
            </p:grpSp>
          </p:grpSp>
        </p:grpSp>
      </p:grpSp>
      <p:grpSp>
        <p:nvGrpSpPr>
          <p:cNvPr id="129" name="Group 128">
            <a:extLst>
              <a:ext uri="{FF2B5EF4-FFF2-40B4-BE49-F238E27FC236}">
                <a16:creationId xmlns:a16="http://schemas.microsoft.com/office/drawing/2014/main" id="{78B20492-39E5-40A7-ACED-B12C9199C0A3}"/>
              </a:ext>
            </a:extLst>
          </p:cNvPr>
          <p:cNvGrpSpPr/>
          <p:nvPr userDrawn="1"/>
        </p:nvGrpSpPr>
        <p:grpSpPr>
          <a:xfrm>
            <a:off x="2049853" y="5455304"/>
            <a:ext cx="505821" cy="1063939"/>
            <a:chOff x="3554538" y="3240653"/>
            <a:chExt cx="1265482" cy="2661804"/>
          </a:xfrm>
        </p:grpSpPr>
        <p:cxnSp>
          <p:nvCxnSpPr>
            <p:cNvPr id="114" name="Straight Connector 113">
              <a:extLst>
                <a:ext uri="{FF2B5EF4-FFF2-40B4-BE49-F238E27FC236}">
                  <a16:creationId xmlns:a16="http://schemas.microsoft.com/office/drawing/2014/main" id="{C36F2E2E-EA5D-4C3D-A928-33B538657742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4042982" y="4338372"/>
              <a:ext cx="141951" cy="656632"/>
            </a:xfrm>
            <a:prstGeom prst="line">
              <a:avLst/>
            </a:prstGeom>
            <a:ln w="9525">
              <a:solidFill>
                <a:schemeClr val="bg1">
                  <a:lumMod val="85000"/>
                </a:schemeClr>
              </a:solidFill>
            </a:ln>
            <a:effectLst>
              <a:outerShdw blurRad="63500" algn="ctr" rotWithShape="0">
                <a:prstClr val="black">
                  <a:alpha val="25000"/>
                </a:prstClr>
              </a:outerShdw>
            </a:effectLst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5" name="Straight Connector 114">
              <a:extLst>
                <a:ext uri="{FF2B5EF4-FFF2-40B4-BE49-F238E27FC236}">
                  <a16:creationId xmlns:a16="http://schemas.microsoft.com/office/drawing/2014/main" id="{1D5C2ACA-1653-450B-AA0F-0BB97F26E090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4195355" y="4338370"/>
              <a:ext cx="112673" cy="649542"/>
            </a:xfrm>
            <a:prstGeom prst="line">
              <a:avLst/>
            </a:prstGeom>
            <a:ln w="9525">
              <a:solidFill>
                <a:schemeClr val="bg1">
                  <a:lumMod val="85000"/>
                </a:schemeClr>
              </a:solidFill>
            </a:ln>
            <a:effectLst>
              <a:outerShdw blurRad="63500" algn="ctr" rotWithShape="0">
                <a:prstClr val="black">
                  <a:alpha val="25000"/>
                </a:prstClr>
              </a:outerShdw>
            </a:effectLst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6" name="Straight Connector 115">
              <a:extLst>
                <a:ext uri="{FF2B5EF4-FFF2-40B4-BE49-F238E27FC236}">
                  <a16:creationId xmlns:a16="http://schemas.microsoft.com/office/drawing/2014/main" id="{73FA41FE-CF42-45C1-9BF0-04306DF68DF5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4191842" y="4275416"/>
              <a:ext cx="0" cy="712497"/>
            </a:xfrm>
            <a:prstGeom prst="line">
              <a:avLst/>
            </a:prstGeom>
            <a:ln w="9525">
              <a:solidFill>
                <a:schemeClr val="bg1">
                  <a:lumMod val="85000"/>
                </a:schemeClr>
              </a:solidFill>
            </a:ln>
            <a:effectLst>
              <a:outerShdw blurRad="63500" algn="ctr" rotWithShape="0">
                <a:prstClr val="black">
                  <a:alpha val="25000"/>
                </a:prstClr>
              </a:outerShdw>
            </a:effectLst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28" name="Group 127">
              <a:extLst>
                <a:ext uri="{FF2B5EF4-FFF2-40B4-BE49-F238E27FC236}">
                  <a16:creationId xmlns:a16="http://schemas.microsoft.com/office/drawing/2014/main" id="{39566CF3-AE60-4521-8EAB-A6F38C25F04A}"/>
                </a:ext>
              </a:extLst>
            </p:cNvPr>
            <p:cNvGrpSpPr/>
            <p:nvPr userDrawn="1"/>
          </p:nvGrpSpPr>
          <p:grpSpPr>
            <a:xfrm>
              <a:off x="3554538" y="3240653"/>
              <a:ext cx="1265482" cy="1261388"/>
              <a:chOff x="3839004" y="3765377"/>
              <a:chExt cx="714810" cy="712498"/>
            </a:xfrm>
          </p:grpSpPr>
          <p:sp>
            <p:nvSpPr>
              <p:cNvPr id="124" name="Freeform: Shape 123">
                <a:extLst>
                  <a:ext uri="{FF2B5EF4-FFF2-40B4-BE49-F238E27FC236}">
                    <a16:creationId xmlns:a16="http://schemas.microsoft.com/office/drawing/2014/main" id="{C8C09D40-DCAB-4029-88E4-6AC240FEFF8E}"/>
                  </a:ext>
                </a:extLst>
              </p:cNvPr>
              <p:cNvSpPr/>
              <p:nvPr/>
            </p:nvSpPr>
            <p:spPr>
              <a:xfrm>
                <a:off x="3839004" y="3765377"/>
                <a:ext cx="361641" cy="712498"/>
              </a:xfrm>
              <a:custGeom>
                <a:avLst/>
                <a:gdLst>
                  <a:gd name="connsiteX0" fmla="*/ 417713 w 666025"/>
                  <a:gd name="connsiteY0" fmla="*/ 1803 h 1312853"/>
                  <a:gd name="connsiteX1" fmla="*/ 648776 w 666025"/>
                  <a:gd name="connsiteY1" fmla="*/ 158461 h 1312853"/>
                  <a:gd name="connsiteX2" fmla="*/ 666025 w 666025"/>
                  <a:gd name="connsiteY2" fmla="*/ 133883 h 1312853"/>
                  <a:gd name="connsiteX3" fmla="*/ 666025 w 666025"/>
                  <a:gd name="connsiteY3" fmla="*/ 1307251 h 1312853"/>
                  <a:gd name="connsiteX4" fmla="*/ 657567 w 666025"/>
                  <a:gd name="connsiteY4" fmla="*/ 1312853 h 1312853"/>
                  <a:gd name="connsiteX5" fmla="*/ 417713 w 666025"/>
                  <a:gd name="connsiteY5" fmla="*/ 1803 h 1312853"/>
                  <a:gd name="connsiteX0" fmla="*/ 417713 w 666025"/>
                  <a:gd name="connsiteY0" fmla="*/ 1803 h 1312853"/>
                  <a:gd name="connsiteX1" fmla="*/ 648776 w 666025"/>
                  <a:gd name="connsiteY1" fmla="*/ 158461 h 1312853"/>
                  <a:gd name="connsiteX2" fmla="*/ 666025 w 666025"/>
                  <a:gd name="connsiteY2" fmla="*/ 133883 h 1312853"/>
                  <a:gd name="connsiteX3" fmla="*/ 666025 w 666025"/>
                  <a:gd name="connsiteY3" fmla="*/ 1307251 h 1312853"/>
                  <a:gd name="connsiteX4" fmla="*/ 657567 w 666025"/>
                  <a:gd name="connsiteY4" fmla="*/ 1312853 h 1312853"/>
                  <a:gd name="connsiteX5" fmla="*/ 417713 w 666025"/>
                  <a:gd name="connsiteY5" fmla="*/ 1803 h 1312853"/>
                  <a:gd name="connsiteX0" fmla="*/ 417713 w 666025"/>
                  <a:gd name="connsiteY0" fmla="*/ 1803 h 1312853"/>
                  <a:gd name="connsiteX1" fmla="*/ 648776 w 666025"/>
                  <a:gd name="connsiteY1" fmla="*/ 158461 h 1312853"/>
                  <a:gd name="connsiteX2" fmla="*/ 666025 w 666025"/>
                  <a:gd name="connsiteY2" fmla="*/ 1307251 h 1312853"/>
                  <a:gd name="connsiteX3" fmla="*/ 657567 w 666025"/>
                  <a:gd name="connsiteY3" fmla="*/ 1312853 h 1312853"/>
                  <a:gd name="connsiteX4" fmla="*/ 417713 w 666025"/>
                  <a:gd name="connsiteY4" fmla="*/ 1803 h 1312853"/>
                  <a:gd name="connsiteX0" fmla="*/ 417713 w 666361"/>
                  <a:gd name="connsiteY0" fmla="*/ 1803 h 1312853"/>
                  <a:gd name="connsiteX1" fmla="*/ 666361 w 666361"/>
                  <a:gd name="connsiteY1" fmla="*/ 167253 h 1312853"/>
                  <a:gd name="connsiteX2" fmla="*/ 666025 w 666361"/>
                  <a:gd name="connsiteY2" fmla="*/ 1307251 h 1312853"/>
                  <a:gd name="connsiteX3" fmla="*/ 657567 w 666361"/>
                  <a:gd name="connsiteY3" fmla="*/ 1312853 h 1312853"/>
                  <a:gd name="connsiteX4" fmla="*/ 417713 w 666361"/>
                  <a:gd name="connsiteY4" fmla="*/ 1803 h 13128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66361" h="1312853">
                    <a:moveTo>
                      <a:pt x="417713" y="1803"/>
                    </a:moveTo>
                    <a:cubicBezTo>
                      <a:pt x="504336" y="11478"/>
                      <a:pt x="605290" y="69294"/>
                      <a:pt x="666361" y="167253"/>
                    </a:cubicBezTo>
                    <a:lnTo>
                      <a:pt x="666025" y="1307251"/>
                    </a:lnTo>
                    <a:lnTo>
                      <a:pt x="657567" y="1312853"/>
                    </a:lnTo>
                    <a:cubicBezTo>
                      <a:pt x="-394158" y="656864"/>
                      <a:pt x="42344" y="-40119"/>
                      <a:pt x="417713" y="1803"/>
                    </a:cubicBezTo>
                    <a:close/>
                  </a:path>
                </a:pathLst>
              </a:custGeom>
              <a:gradFill flip="none" rotWithShape="1">
                <a:gsLst>
                  <a:gs pos="25000">
                    <a:schemeClr val="bg1">
                      <a:lumMod val="85000"/>
                    </a:schemeClr>
                  </a:gs>
                  <a:gs pos="0">
                    <a:schemeClr val="bg1">
                      <a:lumMod val="85000"/>
                    </a:schemeClr>
                  </a:gs>
                  <a:gs pos="100000">
                    <a:schemeClr val="bg1">
                      <a:lumMod val="95000"/>
                    </a:schemeClr>
                  </a:gs>
                </a:gsLst>
                <a:lin ang="10800000" scaled="1"/>
                <a:tileRect/>
              </a:gradFill>
              <a:ln>
                <a:noFill/>
              </a:ln>
              <a:effectLst>
                <a:outerShdw blurRad="317500" dist="12700" dir="16200000" rotWithShape="0">
                  <a:prstClr val="black">
                    <a:alpha val="15000"/>
                  </a:prstClr>
                </a:outerShdw>
              </a:effectLst>
            </p:spPr>
            <p:txBody>
    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en-US" sz="2701" dirty="0"/>
              </a:p>
            </p:txBody>
          </p:sp>
          <p:sp>
            <p:nvSpPr>
              <p:cNvPr id="125" name="Freeform: Shape 124">
                <a:extLst>
                  <a:ext uri="{FF2B5EF4-FFF2-40B4-BE49-F238E27FC236}">
                    <a16:creationId xmlns:a16="http://schemas.microsoft.com/office/drawing/2014/main" id="{42426633-1393-44E2-AA45-46F863414611}"/>
                  </a:ext>
                </a:extLst>
              </p:cNvPr>
              <p:cNvSpPr/>
              <p:nvPr/>
            </p:nvSpPr>
            <p:spPr>
              <a:xfrm flipH="1">
                <a:off x="4192173" y="3765377"/>
                <a:ext cx="361641" cy="712498"/>
              </a:xfrm>
              <a:custGeom>
                <a:avLst/>
                <a:gdLst>
                  <a:gd name="connsiteX0" fmla="*/ 417713 w 666025"/>
                  <a:gd name="connsiteY0" fmla="*/ 1803 h 1312853"/>
                  <a:gd name="connsiteX1" fmla="*/ 648776 w 666025"/>
                  <a:gd name="connsiteY1" fmla="*/ 158461 h 1312853"/>
                  <a:gd name="connsiteX2" fmla="*/ 666025 w 666025"/>
                  <a:gd name="connsiteY2" fmla="*/ 133883 h 1312853"/>
                  <a:gd name="connsiteX3" fmla="*/ 666025 w 666025"/>
                  <a:gd name="connsiteY3" fmla="*/ 1307251 h 1312853"/>
                  <a:gd name="connsiteX4" fmla="*/ 657567 w 666025"/>
                  <a:gd name="connsiteY4" fmla="*/ 1312853 h 1312853"/>
                  <a:gd name="connsiteX5" fmla="*/ 417713 w 666025"/>
                  <a:gd name="connsiteY5" fmla="*/ 1803 h 1312853"/>
                  <a:gd name="connsiteX0" fmla="*/ 417713 w 666025"/>
                  <a:gd name="connsiteY0" fmla="*/ 1803 h 1312853"/>
                  <a:gd name="connsiteX1" fmla="*/ 648776 w 666025"/>
                  <a:gd name="connsiteY1" fmla="*/ 158461 h 1312853"/>
                  <a:gd name="connsiteX2" fmla="*/ 666025 w 666025"/>
                  <a:gd name="connsiteY2" fmla="*/ 133883 h 1312853"/>
                  <a:gd name="connsiteX3" fmla="*/ 666025 w 666025"/>
                  <a:gd name="connsiteY3" fmla="*/ 1307251 h 1312853"/>
                  <a:gd name="connsiteX4" fmla="*/ 657567 w 666025"/>
                  <a:gd name="connsiteY4" fmla="*/ 1312853 h 1312853"/>
                  <a:gd name="connsiteX5" fmla="*/ 417713 w 666025"/>
                  <a:gd name="connsiteY5" fmla="*/ 1803 h 1312853"/>
                  <a:gd name="connsiteX0" fmla="*/ 417713 w 666025"/>
                  <a:gd name="connsiteY0" fmla="*/ 1803 h 1312853"/>
                  <a:gd name="connsiteX1" fmla="*/ 648776 w 666025"/>
                  <a:gd name="connsiteY1" fmla="*/ 158461 h 1312853"/>
                  <a:gd name="connsiteX2" fmla="*/ 666025 w 666025"/>
                  <a:gd name="connsiteY2" fmla="*/ 1307251 h 1312853"/>
                  <a:gd name="connsiteX3" fmla="*/ 657567 w 666025"/>
                  <a:gd name="connsiteY3" fmla="*/ 1312853 h 1312853"/>
                  <a:gd name="connsiteX4" fmla="*/ 417713 w 666025"/>
                  <a:gd name="connsiteY4" fmla="*/ 1803 h 1312853"/>
                  <a:gd name="connsiteX0" fmla="*/ 417713 w 666361"/>
                  <a:gd name="connsiteY0" fmla="*/ 1803 h 1312853"/>
                  <a:gd name="connsiteX1" fmla="*/ 666361 w 666361"/>
                  <a:gd name="connsiteY1" fmla="*/ 167253 h 1312853"/>
                  <a:gd name="connsiteX2" fmla="*/ 666025 w 666361"/>
                  <a:gd name="connsiteY2" fmla="*/ 1307251 h 1312853"/>
                  <a:gd name="connsiteX3" fmla="*/ 657567 w 666361"/>
                  <a:gd name="connsiteY3" fmla="*/ 1312853 h 1312853"/>
                  <a:gd name="connsiteX4" fmla="*/ 417713 w 666361"/>
                  <a:gd name="connsiteY4" fmla="*/ 1803 h 13128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66361" h="1312853">
                    <a:moveTo>
                      <a:pt x="417713" y="1803"/>
                    </a:moveTo>
                    <a:cubicBezTo>
                      <a:pt x="504336" y="11478"/>
                      <a:pt x="605290" y="69294"/>
                      <a:pt x="666361" y="167253"/>
                    </a:cubicBezTo>
                    <a:lnTo>
                      <a:pt x="666025" y="1307251"/>
                    </a:lnTo>
                    <a:lnTo>
                      <a:pt x="657567" y="1312853"/>
                    </a:lnTo>
                    <a:cubicBezTo>
                      <a:pt x="-394158" y="656864"/>
                      <a:pt x="42344" y="-40119"/>
                      <a:pt x="417713" y="1803"/>
                    </a:cubicBezTo>
                    <a:close/>
                  </a:path>
                </a:pathLst>
              </a:custGeom>
              <a:gradFill flip="none" rotWithShape="1">
                <a:gsLst>
                  <a:gs pos="75000">
                    <a:schemeClr val="bg1">
                      <a:lumMod val="85000"/>
                    </a:schemeClr>
                  </a:gs>
                  <a:gs pos="0">
                    <a:schemeClr val="bg1">
                      <a:lumMod val="95000"/>
                    </a:schemeClr>
                  </a:gs>
                  <a:gs pos="100000">
                    <a:schemeClr val="bg1">
                      <a:lumMod val="85000"/>
                    </a:schemeClr>
                  </a:gs>
                </a:gsLst>
                <a:lin ang="0" scaled="1"/>
                <a:tileRect/>
              </a:gradFill>
              <a:ln>
                <a:noFill/>
              </a:ln>
              <a:effectLst>
                <a:outerShdw blurRad="317500" dist="12700" dir="16200000" rotWithShape="0">
                  <a:prstClr val="black">
                    <a:alpha val="15000"/>
                  </a:prstClr>
                </a:outerShdw>
              </a:effectLst>
            </p:spPr>
            <p:txBody>
    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en-US" sz="2701" dirty="0"/>
              </a:p>
            </p:txBody>
          </p:sp>
          <p:sp>
            <p:nvSpPr>
              <p:cNvPr id="126" name="Freeform: Shape 125">
                <a:extLst>
                  <a:ext uri="{FF2B5EF4-FFF2-40B4-BE49-F238E27FC236}">
                    <a16:creationId xmlns:a16="http://schemas.microsoft.com/office/drawing/2014/main" id="{F2B015FA-498B-47F6-B132-04F6C1EDCF62}"/>
                  </a:ext>
                </a:extLst>
              </p:cNvPr>
              <p:cNvSpPr/>
              <p:nvPr/>
            </p:nvSpPr>
            <p:spPr>
              <a:xfrm flipH="1">
                <a:off x="4193875" y="3765377"/>
                <a:ext cx="216287" cy="712498"/>
              </a:xfrm>
              <a:custGeom>
                <a:avLst/>
                <a:gdLst>
                  <a:gd name="connsiteX0" fmla="*/ 417713 w 666025"/>
                  <a:gd name="connsiteY0" fmla="*/ 1803 h 1312853"/>
                  <a:gd name="connsiteX1" fmla="*/ 648776 w 666025"/>
                  <a:gd name="connsiteY1" fmla="*/ 158461 h 1312853"/>
                  <a:gd name="connsiteX2" fmla="*/ 666025 w 666025"/>
                  <a:gd name="connsiteY2" fmla="*/ 133883 h 1312853"/>
                  <a:gd name="connsiteX3" fmla="*/ 666025 w 666025"/>
                  <a:gd name="connsiteY3" fmla="*/ 1307251 h 1312853"/>
                  <a:gd name="connsiteX4" fmla="*/ 657567 w 666025"/>
                  <a:gd name="connsiteY4" fmla="*/ 1312853 h 1312853"/>
                  <a:gd name="connsiteX5" fmla="*/ 417713 w 666025"/>
                  <a:gd name="connsiteY5" fmla="*/ 1803 h 1312853"/>
                  <a:gd name="connsiteX0" fmla="*/ 417713 w 666025"/>
                  <a:gd name="connsiteY0" fmla="*/ 1803 h 1312853"/>
                  <a:gd name="connsiteX1" fmla="*/ 648776 w 666025"/>
                  <a:gd name="connsiteY1" fmla="*/ 158461 h 1312853"/>
                  <a:gd name="connsiteX2" fmla="*/ 666025 w 666025"/>
                  <a:gd name="connsiteY2" fmla="*/ 133883 h 1312853"/>
                  <a:gd name="connsiteX3" fmla="*/ 666025 w 666025"/>
                  <a:gd name="connsiteY3" fmla="*/ 1307251 h 1312853"/>
                  <a:gd name="connsiteX4" fmla="*/ 657567 w 666025"/>
                  <a:gd name="connsiteY4" fmla="*/ 1312853 h 1312853"/>
                  <a:gd name="connsiteX5" fmla="*/ 417713 w 666025"/>
                  <a:gd name="connsiteY5" fmla="*/ 1803 h 1312853"/>
                  <a:gd name="connsiteX0" fmla="*/ 417713 w 666025"/>
                  <a:gd name="connsiteY0" fmla="*/ 1803 h 1312853"/>
                  <a:gd name="connsiteX1" fmla="*/ 648776 w 666025"/>
                  <a:gd name="connsiteY1" fmla="*/ 158461 h 1312853"/>
                  <a:gd name="connsiteX2" fmla="*/ 666025 w 666025"/>
                  <a:gd name="connsiteY2" fmla="*/ 1307251 h 1312853"/>
                  <a:gd name="connsiteX3" fmla="*/ 657567 w 666025"/>
                  <a:gd name="connsiteY3" fmla="*/ 1312853 h 1312853"/>
                  <a:gd name="connsiteX4" fmla="*/ 417713 w 666025"/>
                  <a:gd name="connsiteY4" fmla="*/ 1803 h 1312853"/>
                  <a:gd name="connsiteX0" fmla="*/ 417713 w 666361"/>
                  <a:gd name="connsiteY0" fmla="*/ 1803 h 1312853"/>
                  <a:gd name="connsiteX1" fmla="*/ 666361 w 666361"/>
                  <a:gd name="connsiteY1" fmla="*/ 167253 h 1312853"/>
                  <a:gd name="connsiteX2" fmla="*/ 666025 w 666361"/>
                  <a:gd name="connsiteY2" fmla="*/ 1307251 h 1312853"/>
                  <a:gd name="connsiteX3" fmla="*/ 657567 w 666361"/>
                  <a:gd name="connsiteY3" fmla="*/ 1312853 h 1312853"/>
                  <a:gd name="connsiteX4" fmla="*/ 417713 w 666361"/>
                  <a:gd name="connsiteY4" fmla="*/ 1803 h 13128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66361" h="1312853">
                    <a:moveTo>
                      <a:pt x="417713" y="1803"/>
                    </a:moveTo>
                    <a:cubicBezTo>
                      <a:pt x="504336" y="11478"/>
                      <a:pt x="605290" y="69294"/>
                      <a:pt x="666361" y="167253"/>
                    </a:cubicBezTo>
                    <a:lnTo>
                      <a:pt x="666025" y="1307251"/>
                    </a:lnTo>
                    <a:lnTo>
                      <a:pt x="657567" y="1312853"/>
                    </a:lnTo>
                    <a:cubicBezTo>
                      <a:pt x="-394158" y="656864"/>
                      <a:pt x="42344" y="-40119"/>
                      <a:pt x="417713" y="1803"/>
                    </a:cubicBezTo>
                    <a:close/>
                  </a:path>
                </a:pathLst>
              </a:custGeom>
              <a:gradFill flip="none" rotWithShape="1">
                <a:gsLst>
                  <a:gs pos="70000">
                    <a:schemeClr val="bg1">
                      <a:lumMod val="85000"/>
                    </a:schemeClr>
                  </a:gs>
                  <a:gs pos="0">
                    <a:schemeClr val="bg1">
                      <a:lumMod val="95000"/>
                    </a:schemeClr>
                  </a:gs>
                  <a:gs pos="100000">
                    <a:schemeClr val="bg1">
                      <a:lumMod val="85000"/>
                    </a:schemeClr>
                  </a:gs>
                </a:gsLst>
                <a:lin ang="0" scaled="1"/>
                <a:tileRect/>
              </a:gradFill>
              <a:ln>
                <a:noFill/>
              </a:ln>
              <a:effectLst>
                <a:outerShdw blurRad="317500" dist="12700" dir="16200000" rotWithShape="0">
                  <a:prstClr val="black">
                    <a:alpha val="15000"/>
                  </a:prstClr>
                </a:outerShdw>
              </a:effectLst>
            </p:spPr>
            <p:txBody>
    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en-US" sz="2701"/>
              </a:p>
            </p:txBody>
          </p:sp>
          <p:sp>
            <p:nvSpPr>
              <p:cNvPr id="127" name="Freeform: Shape 126">
                <a:extLst>
                  <a:ext uri="{FF2B5EF4-FFF2-40B4-BE49-F238E27FC236}">
                    <a16:creationId xmlns:a16="http://schemas.microsoft.com/office/drawing/2014/main" id="{36E07A82-657F-4FF7-88AF-B93A968F7965}"/>
                  </a:ext>
                </a:extLst>
              </p:cNvPr>
              <p:cNvSpPr/>
              <p:nvPr/>
            </p:nvSpPr>
            <p:spPr>
              <a:xfrm>
                <a:off x="3982656" y="3765377"/>
                <a:ext cx="216287" cy="712498"/>
              </a:xfrm>
              <a:custGeom>
                <a:avLst/>
                <a:gdLst>
                  <a:gd name="connsiteX0" fmla="*/ 417713 w 666025"/>
                  <a:gd name="connsiteY0" fmla="*/ 1803 h 1312853"/>
                  <a:gd name="connsiteX1" fmla="*/ 648776 w 666025"/>
                  <a:gd name="connsiteY1" fmla="*/ 158461 h 1312853"/>
                  <a:gd name="connsiteX2" fmla="*/ 666025 w 666025"/>
                  <a:gd name="connsiteY2" fmla="*/ 133883 h 1312853"/>
                  <a:gd name="connsiteX3" fmla="*/ 666025 w 666025"/>
                  <a:gd name="connsiteY3" fmla="*/ 1307251 h 1312853"/>
                  <a:gd name="connsiteX4" fmla="*/ 657567 w 666025"/>
                  <a:gd name="connsiteY4" fmla="*/ 1312853 h 1312853"/>
                  <a:gd name="connsiteX5" fmla="*/ 417713 w 666025"/>
                  <a:gd name="connsiteY5" fmla="*/ 1803 h 1312853"/>
                  <a:gd name="connsiteX0" fmla="*/ 417713 w 666025"/>
                  <a:gd name="connsiteY0" fmla="*/ 1803 h 1312853"/>
                  <a:gd name="connsiteX1" fmla="*/ 648776 w 666025"/>
                  <a:gd name="connsiteY1" fmla="*/ 158461 h 1312853"/>
                  <a:gd name="connsiteX2" fmla="*/ 666025 w 666025"/>
                  <a:gd name="connsiteY2" fmla="*/ 133883 h 1312853"/>
                  <a:gd name="connsiteX3" fmla="*/ 666025 w 666025"/>
                  <a:gd name="connsiteY3" fmla="*/ 1307251 h 1312853"/>
                  <a:gd name="connsiteX4" fmla="*/ 657567 w 666025"/>
                  <a:gd name="connsiteY4" fmla="*/ 1312853 h 1312853"/>
                  <a:gd name="connsiteX5" fmla="*/ 417713 w 666025"/>
                  <a:gd name="connsiteY5" fmla="*/ 1803 h 1312853"/>
                  <a:gd name="connsiteX0" fmla="*/ 417713 w 666025"/>
                  <a:gd name="connsiteY0" fmla="*/ 1803 h 1312853"/>
                  <a:gd name="connsiteX1" fmla="*/ 648776 w 666025"/>
                  <a:gd name="connsiteY1" fmla="*/ 158461 h 1312853"/>
                  <a:gd name="connsiteX2" fmla="*/ 666025 w 666025"/>
                  <a:gd name="connsiteY2" fmla="*/ 1307251 h 1312853"/>
                  <a:gd name="connsiteX3" fmla="*/ 657567 w 666025"/>
                  <a:gd name="connsiteY3" fmla="*/ 1312853 h 1312853"/>
                  <a:gd name="connsiteX4" fmla="*/ 417713 w 666025"/>
                  <a:gd name="connsiteY4" fmla="*/ 1803 h 1312853"/>
                  <a:gd name="connsiteX0" fmla="*/ 417713 w 666361"/>
                  <a:gd name="connsiteY0" fmla="*/ 1803 h 1312853"/>
                  <a:gd name="connsiteX1" fmla="*/ 666361 w 666361"/>
                  <a:gd name="connsiteY1" fmla="*/ 167253 h 1312853"/>
                  <a:gd name="connsiteX2" fmla="*/ 666025 w 666361"/>
                  <a:gd name="connsiteY2" fmla="*/ 1307251 h 1312853"/>
                  <a:gd name="connsiteX3" fmla="*/ 657567 w 666361"/>
                  <a:gd name="connsiteY3" fmla="*/ 1312853 h 1312853"/>
                  <a:gd name="connsiteX4" fmla="*/ 417713 w 666361"/>
                  <a:gd name="connsiteY4" fmla="*/ 1803 h 13128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66361" h="1312853">
                    <a:moveTo>
                      <a:pt x="417713" y="1803"/>
                    </a:moveTo>
                    <a:cubicBezTo>
                      <a:pt x="504336" y="11478"/>
                      <a:pt x="605290" y="69294"/>
                      <a:pt x="666361" y="167253"/>
                    </a:cubicBezTo>
                    <a:lnTo>
                      <a:pt x="666025" y="1307251"/>
                    </a:lnTo>
                    <a:lnTo>
                      <a:pt x="657567" y="1312853"/>
                    </a:lnTo>
                    <a:cubicBezTo>
                      <a:pt x="-394158" y="656864"/>
                      <a:pt x="42344" y="-40119"/>
                      <a:pt x="417713" y="1803"/>
                    </a:cubicBezTo>
                    <a:close/>
                  </a:path>
                </a:pathLst>
              </a:custGeom>
              <a:gradFill flip="none" rotWithShape="1">
                <a:gsLst>
                  <a:gs pos="30000">
                    <a:schemeClr val="bg1">
                      <a:lumMod val="85000"/>
                    </a:schemeClr>
                  </a:gs>
                  <a:gs pos="0">
                    <a:schemeClr val="bg1">
                      <a:lumMod val="85000"/>
                    </a:schemeClr>
                  </a:gs>
                  <a:gs pos="100000">
                    <a:schemeClr val="bg1">
                      <a:lumMod val="95000"/>
                    </a:schemeClr>
                  </a:gs>
                </a:gsLst>
                <a:lin ang="10800000" scaled="1"/>
                <a:tileRect/>
              </a:gradFill>
              <a:ln>
                <a:noFill/>
              </a:ln>
              <a:effectLst>
                <a:outerShdw blurRad="317500" dist="12700" dir="16200000" rotWithShape="0">
                  <a:prstClr val="black">
                    <a:alpha val="15000"/>
                  </a:prstClr>
                </a:outerShdw>
              </a:effectLst>
            </p:spPr>
            <p:txBody>
    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en-US" sz="2701" dirty="0"/>
              </a:p>
            </p:txBody>
          </p:sp>
        </p:grpSp>
        <p:grpSp>
          <p:nvGrpSpPr>
            <p:cNvPr id="95" name="Group 94">
              <a:extLst>
                <a:ext uri="{FF2B5EF4-FFF2-40B4-BE49-F238E27FC236}">
                  <a16:creationId xmlns:a16="http://schemas.microsoft.com/office/drawing/2014/main" id="{B9BBFEF9-D843-49F1-9382-AF2855685F57}"/>
                </a:ext>
              </a:extLst>
            </p:cNvPr>
            <p:cNvGrpSpPr/>
            <p:nvPr/>
          </p:nvGrpSpPr>
          <p:grpSpPr>
            <a:xfrm>
              <a:off x="3932377" y="4966662"/>
              <a:ext cx="506449" cy="935795"/>
              <a:chOff x="12470968" y="4604322"/>
              <a:chExt cx="839142" cy="1550531"/>
            </a:xfrm>
          </p:grpSpPr>
          <p:grpSp>
            <p:nvGrpSpPr>
              <p:cNvPr id="96" name="Group 95">
                <a:extLst>
                  <a:ext uri="{FF2B5EF4-FFF2-40B4-BE49-F238E27FC236}">
                    <a16:creationId xmlns:a16="http://schemas.microsoft.com/office/drawing/2014/main" id="{B5A53FDC-4435-4C8F-900E-227254CAB58C}"/>
                  </a:ext>
                </a:extLst>
              </p:cNvPr>
              <p:cNvGrpSpPr/>
              <p:nvPr/>
            </p:nvGrpSpPr>
            <p:grpSpPr>
              <a:xfrm>
                <a:off x="12710801" y="4604322"/>
                <a:ext cx="471270" cy="1549314"/>
                <a:chOff x="2541356" y="1774680"/>
                <a:chExt cx="1106202" cy="3636668"/>
              </a:xfrm>
              <a:solidFill>
                <a:schemeClr val="bg1">
                  <a:lumMod val="75000"/>
                </a:schemeClr>
              </a:solidFill>
            </p:grpSpPr>
            <p:sp>
              <p:nvSpPr>
                <p:cNvPr id="103" name="Freeform: Shape 102">
                  <a:extLst>
                    <a:ext uri="{FF2B5EF4-FFF2-40B4-BE49-F238E27FC236}">
                      <a16:creationId xmlns:a16="http://schemas.microsoft.com/office/drawing/2014/main" id="{FF814D90-0C97-4607-AAC2-601330052B36}"/>
                    </a:ext>
                  </a:extLst>
                </p:cNvPr>
                <p:cNvSpPr/>
                <p:nvPr/>
              </p:nvSpPr>
              <p:spPr>
                <a:xfrm>
                  <a:off x="2571096" y="4597937"/>
                  <a:ext cx="402336" cy="182880"/>
                </a:xfrm>
                <a:custGeom>
                  <a:avLst/>
                  <a:gdLst>
                    <a:gd name="connsiteX0" fmla="*/ 62916 w 3480752"/>
                    <a:gd name="connsiteY0" fmla="*/ 34213 h 1560620"/>
                    <a:gd name="connsiteX1" fmla="*/ 114391 w 3480752"/>
                    <a:gd name="connsiteY1" fmla="*/ 57191 h 1560620"/>
                    <a:gd name="connsiteX2" fmla="*/ 694512 w 3480752"/>
                    <a:gd name="connsiteY2" fmla="*/ 277806 h 1560620"/>
                    <a:gd name="connsiteX3" fmla="*/ 784810 w 3480752"/>
                    <a:gd name="connsiteY3" fmla="*/ 326909 h 1560620"/>
                    <a:gd name="connsiteX4" fmla="*/ 786764 w 3480752"/>
                    <a:gd name="connsiteY4" fmla="*/ 323526 h 1560620"/>
                    <a:gd name="connsiteX5" fmla="*/ 702687 w 3480752"/>
                    <a:gd name="connsiteY5" fmla="*/ 277806 h 1560620"/>
                    <a:gd name="connsiteX6" fmla="*/ 833420 w 3480752"/>
                    <a:gd name="connsiteY6" fmla="*/ 310489 h 1560620"/>
                    <a:gd name="connsiteX7" fmla="*/ 1241959 w 3480752"/>
                    <a:gd name="connsiteY7" fmla="*/ 343172 h 1560620"/>
                    <a:gd name="connsiteX8" fmla="*/ 3480752 w 3480752"/>
                    <a:gd name="connsiteY8" fmla="*/ 1560620 h 1560620"/>
                    <a:gd name="connsiteX9" fmla="*/ 3064038 w 3480752"/>
                    <a:gd name="connsiteY9" fmla="*/ 1527929 h 1560620"/>
                    <a:gd name="connsiteX10" fmla="*/ 3057133 w 3480752"/>
                    <a:gd name="connsiteY10" fmla="*/ 1524163 h 1560620"/>
                    <a:gd name="connsiteX11" fmla="*/ 2941481 w 3480752"/>
                    <a:gd name="connsiteY11" fmla="*/ 1495246 h 1560620"/>
                    <a:gd name="connsiteX12" fmla="*/ 2881754 w 3480752"/>
                    <a:gd name="connsiteY12" fmla="*/ 1462767 h 1560620"/>
                    <a:gd name="connsiteX13" fmla="*/ 2879802 w 3480752"/>
                    <a:gd name="connsiteY13" fmla="*/ 1466146 h 1560620"/>
                    <a:gd name="connsiteX14" fmla="*/ 2933314 w 3480752"/>
                    <a:gd name="connsiteY14" fmla="*/ 1495246 h 1560620"/>
                    <a:gd name="connsiteX15" fmla="*/ 2353185 w 3480752"/>
                    <a:gd name="connsiteY15" fmla="*/ 1274639 h 1560620"/>
                    <a:gd name="connsiteX16" fmla="*/ 2238794 w 3480752"/>
                    <a:gd name="connsiteY16" fmla="*/ 1217440 h 1560620"/>
                    <a:gd name="connsiteX17" fmla="*/ 0 w 3480752"/>
                    <a:gd name="connsiteY17" fmla="*/ 0 h 1560620"/>
                    <a:gd name="connsiteX18" fmla="*/ 62916 w 3480752"/>
                    <a:gd name="connsiteY18" fmla="*/ 34213 h 1560620"/>
                    <a:gd name="connsiteX19" fmla="*/ 57199 w 3480752"/>
                    <a:gd name="connsiteY19" fmla="*/ 31661 h 1560620"/>
                    <a:gd name="connsiteX20" fmla="*/ 0 w 3480752"/>
                    <a:gd name="connsiteY20" fmla="*/ 0 h 1560620"/>
                    <a:gd name="connsiteX0" fmla="*/ 62916 w 3480752"/>
                    <a:gd name="connsiteY0" fmla="*/ 34213 h 1560620"/>
                    <a:gd name="connsiteX1" fmla="*/ 114391 w 3480752"/>
                    <a:gd name="connsiteY1" fmla="*/ 57191 h 1560620"/>
                    <a:gd name="connsiteX2" fmla="*/ 694512 w 3480752"/>
                    <a:gd name="connsiteY2" fmla="*/ 277806 h 1560620"/>
                    <a:gd name="connsiteX3" fmla="*/ 784810 w 3480752"/>
                    <a:gd name="connsiteY3" fmla="*/ 326909 h 1560620"/>
                    <a:gd name="connsiteX4" fmla="*/ 702687 w 3480752"/>
                    <a:gd name="connsiteY4" fmla="*/ 277806 h 1560620"/>
                    <a:gd name="connsiteX5" fmla="*/ 833420 w 3480752"/>
                    <a:gd name="connsiteY5" fmla="*/ 310489 h 1560620"/>
                    <a:gd name="connsiteX6" fmla="*/ 1241959 w 3480752"/>
                    <a:gd name="connsiteY6" fmla="*/ 343172 h 1560620"/>
                    <a:gd name="connsiteX7" fmla="*/ 3480752 w 3480752"/>
                    <a:gd name="connsiteY7" fmla="*/ 1560620 h 1560620"/>
                    <a:gd name="connsiteX8" fmla="*/ 3064038 w 3480752"/>
                    <a:gd name="connsiteY8" fmla="*/ 1527929 h 1560620"/>
                    <a:gd name="connsiteX9" fmla="*/ 3057133 w 3480752"/>
                    <a:gd name="connsiteY9" fmla="*/ 1524163 h 1560620"/>
                    <a:gd name="connsiteX10" fmla="*/ 2941481 w 3480752"/>
                    <a:gd name="connsiteY10" fmla="*/ 1495246 h 1560620"/>
                    <a:gd name="connsiteX11" fmla="*/ 2881754 w 3480752"/>
                    <a:gd name="connsiteY11" fmla="*/ 1462767 h 1560620"/>
                    <a:gd name="connsiteX12" fmla="*/ 2879802 w 3480752"/>
                    <a:gd name="connsiteY12" fmla="*/ 1466146 h 1560620"/>
                    <a:gd name="connsiteX13" fmla="*/ 2933314 w 3480752"/>
                    <a:gd name="connsiteY13" fmla="*/ 1495246 h 1560620"/>
                    <a:gd name="connsiteX14" fmla="*/ 2353185 w 3480752"/>
                    <a:gd name="connsiteY14" fmla="*/ 1274639 h 1560620"/>
                    <a:gd name="connsiteX15" fmla="*/ 2238794 w 3480752"/>
                    <a:gd name="connsiteY15" fmla="*/ 1217440 h 1560620"/>
                    <a:gd name="connsiteX16" fmla="*/ 62916 w 3480752"/>
                    <a:gd name="connsiteY16" fmla="*/ 34213 h 1560620"/>
                    <a:gd name="connsiteX17" fmla="*/ 0 w 3480752"/>
                    <a:gd name="connsiteY17" fmla="*/ 0 h 1560620"/>
                    <a:gd name="connsiteX18" fmla="*/ 62916 w 3480752"/>
                    <a:gd name="connsiteY18" fmla="*/ 34213 h 1560620"/>
                    <a:gd name="connsiteX19" fmla="*/ 57199 w 3480752"/>
                    <a:gd name="connsiteY19" fmla="*/ 31661 h 1560620"/>
                    <a:gd name="connsiteX20" fmla="*/ 0 w 3480752"/>
                    <a:gd name="connsiteY20" fmla="*/ 0 h 1560620"/>
                    <a:gd name="connsiteX0" fmla="*/ 62916 w 3480752"/>
                    <a:gd name="connsiteY0" fmla="*/ 34213 h 1560620"/>
                    <a:gd name="connsiteX1" fmla="*/ 114391 w 3480752"/>
                    <a:gd name="connsiteY1" fmla="*/ 57191 h 1560620"/>
                    <a:gd name="connsiteX2" fmla="*/ 694512 w 3480752"/>
                    <a:gd name="connsiteY2" fmla="*/ 277806 h 1560620"/>
                    <a:gd name="connsiteX3" fmla="*/ 702687 w 3480752"/>
                    <a:gd name="connsiteY3" fmla="*/ 277806 h 1560620"/>
                    <a:gd name="connsiteX4" fmla="*/ 833420 w 3480752"/>
                    <a:gd name="connsiteY4" fmla="*/ 310489 h 1560620"/>
                    <a:gd name="connsiteX5" fmla="*/ 1241959 w 3480752"/>
                    <a:gd name="connsiteY5" fmla="*/ 343172 h 1560620"/>
                    <a:gd name="connsiteX6" fmla="*/ 3480752 w 3480752"/>
                    <a:gd name="connsiteY6" fmla="*/ 1560620 h 1560620"/>
                    <a:gd name="connsiteX7" fmla="*/ 3064038 w 3480752"/>
                    <a:gd name="connsiteY7" fmla="*/ 1527929 h 1560620"/>
                    <a:gd name="connsiteX8" fmla="*/ 3057133 w 3480752"/>
                    <a:gd name="connsiteY8" fmla="*/ 1524163 h 1560620"/>
                    <a:gd name="connsiteX9" fmla="*/ 2941481 w 3480752"/>
                    <a:gd name="connsiteY9" fmla="*/ 1495246 h 1560620"/>
                    <a:gd name="connsiteX10" fmla="*/ 2881754 w 3480752"/>
                    <a:gd name="connsiteY10" fmla="*/ 1462767 h 1560620"/>
                    <a:gd name="connsiteX11" fmla="*/ 2879802 w 3480752"/>
                    <a:gd name="connsiteY11" fmla="*/ 1466146 h 1560620"/>
                    <a:gd name="connsiteX12" fmla="*/ 2933314 w 3480752"/>
                    <a:gd name="connsiteY12" fmla="*/ 1495246 h 1560620"/>
                    <a:gd name="connsiteX13" fmla="*/ 2353185 w 3480752"/>
                    <a:gd name="connsiteY13" fmla="*/ 1274639 h 1560620"/>
                    <a:gd name="connsiteX14" fmla="*/ 2238794 w 3480752"/>
                    <a:gd name="connsiteY14" fmla="*/ 1217440 h 1560620"/>
                    <a:gd name="connsiteX15" fmla="*/ 62916 w 3480752"/>
                    <a:gd name="connsiteY15" fmla="*/ 34213 h 1560620"/>
                    <a:gd name="connsiteX16" fmla="*/ 0 w 3480752"/>
                    <a:gd name="connsiteY16" fmla="*/ 0 h 1560620"/>
                    <a:gd name="connsiteX17" fmla="*/ 62916 w 3480752"/>
                    <a:gd name="connsiteY17" fmla="*/ 34213 h 1560620"/>
                    <a:gd name="connsiteX18" fmla="*/ 57199 w 3480752"/>
                    <a:gd name="connsiteY18" fmla="*/ 31661 h 1560620"/>
                    <a:gd name="connsiteX19" fmla="*/ 0 w 3480752"/>
                    <a:gd name="connsiteY19" fmla="*/ 0 h 1560620"/>
                    <a:gd name="connsiteX0" fmla="*/ 62916 w 3480752"/>
                    <a:gd name="connsiteY0" fmla="*/ 34213 h 1560620"/>
                    <a:gd name="connsiteX1" fmla="*/ 114391 w 3480752"/>
                    <a:gd name="connsiteY1" fmla="*/ 57191 h 1560620"/>
                    <a:gd name="connsiteX2" fmla="*/ 694512 w 3480752"/>
                    <a:gd name="connsiteY2" fmla="*/ 277806 h 1560620"/>
                    <a:gd name="connsiteX3" fmla="*/ 702687 w 3480752"/>
                    <a:gd name="connsiteY3" fmla="*/ 277806 h 1560620"/>
                    <a:gd name="connsiteX4" fmla="*/ 833420 w 3480752"/>
                    <a:gd name="connsiteY4" fmla="*/ 310489 h 1560620"/>
                    <a:gd name="connsiteX5" fmla="*/ 1241959 w 3480752"/>
                    <a:gd name="connsiteY5" fmla="*/ 343172 h 1560620"/>
                    <a:gd name="connsiteX6" fmla="*/ 3480752 w 3480752"/>
                    <a:gd name="connsiteY6" fmla="*/ 1560620 h 1560620"/>
                    <a:gd name="connsiteX7" fmla="*/ 3064038 w 3480752"/>
                    <a:gd name="connsiteY7" fmla="*/ 1527929 h 1560620"/>
                    <a:gd name="connsiteX8" fmla="*/ 3057133 w 3480752"/>
                    <a:gd name="connsiteY8" fmla="*/ 1524163 h 1560620"/>
                    <a:gd name="connsiteX9" fmla="*/ 2941481 w 3480752"/>
                    <a:gd name="connsiteY9" fmla="*/ 1495246 h 1560620"/>
                    <a:gd name="connsiteX10" fmla="*/ 2881754 w 3480752"/>
                    <a:gd name="connsiteY10" fmla="*/ 1462767 h 1560620"/>
                    <a:gd name="connsiteX11" fmla="*/ 2933314 w 3480752"/>
                    <a:gd name="connsiteY11" fmla="*/ 1495246 h 1560620"/>
                    <a:gd name="connsiteX12" fmla="*/ 2353185 w 3480752"/>
                    <a:gd name="connsiteY12" fmla="*/ 1274639 h 1560620"/>
                    <a:gd name="connsiteX13" fmla="*/ 2238794 w 3480752"/>
                    <a:gd name="connsiteY13" fmla="*/ 1217440 h 1560620"/>
                    <a:gd name="connsiteX14" fmla="*/ 62916 w 3480752"/>
                    <a:gd name="connsiteY14" fmla="*/ 34213 h 1560620"/>
                    <a:gd name="connsiteX15" fmla="*/ 0 w 3480752"/>
                    <a:gd name="connsiteY15" fmla="*/ 0 h 1560620"/>
                    <a:gd name="connsiteX16" fmla="*/ 62916 w 3480752"/>
                    <a:gd name="connsiteY16" fmla="*/ 34213 h 1560620"/>
                    <a:gd name="connsiteX17" fmla="*/ 57199 w 3480752"/>
                    <a:gd name="connsiteY17" fmla="*/ 31661 h 1560620"/>
                    <a:gd name="connsiteX18" fmla="*/ 0 w 3480752"/>
                    <a:gd name="connsiteY18" fmla="*/ 0 h 1560620"/>
                    <a:gd name="connsiteX0" fmla="*/ 62916 w 3480752"/>
                    <a:gd name="connsiteY0" fmla="*/ 34213 h 1560620"/>
                    <a:gd name="connsiteX1" fmla="*/ 114391 w 3480752"/>
                    <a:gd name="connsiteY1" fmla="*/ 57191 h 1560620"/>
                    <a:gd name="connsiteX2" fmla="*/ 694512 w 3480752"/>
                    <a:gd name="connsiteY2" fmla="*/ 277806 h 1560620"/>
                    <a:gd name="connsiteX3" fmla="*/ 702687 w 3480752"/>
                    <a:gd name="connsiteY3" fmla="*/ 277806 h 1560620"/>
                    <a:gd name="connsiteX4" fmla="*/ 833420 w 3480752"/>
                    <a:gd name="connsiteY4" fmla="*/ 310489 h 1560620"/>
                    <a:gd name="connsiteX5" fmla="*/ 1241959 w 3480752"/>
                    <a:gd name="connsiteY5" fmla="*/ 343172 h 1560620"/>
                    <a:gd name="connsiteX6" fmla="*/ 3480752 w 3480752"/>
                    <a:gd name="connsiteY6" fmla="*/ 1560620 h 1560620"/>
                    <a:gd name="connsiteX7" fmla="*/ 3064038 w 3480752"/>
                    <a:gd name="connsiteY7" fmla="*/ 1527929 h 1560620"/>
                    <a:gd name="connsiteX8" fmla="*/ 3057133 w 3480752"/>
                    <a:gd name="connsiteY8" fmla="*/ 1524163 h 1560620"/>
                    <a:gd name="connsiteX9" fmla="*/ 2941481 w 3480752"/>
                    <a:gd name="connsiteY9" fmla="*/ 1495246 h 1560620"/>
                    <a:gd name="connsiteX10" fmla="*/ 2933314 w 3480752"/>
                    <a:gd name="connsiteY10" fmla="*/ 1495246 h 1560620"/>
                    <a:gd name="connsiteX11" fmla="*/ 2353185 w 3480752"/>
                    <a:gd name="connsiteY11" fmla="*/ 1274639 h 1560620"/>
                    <a:gd name="connsiteX12" fmla="*/ 2238794 w 3480752"/>
                    <a:gd name="connsiteY12" fmla="*/ 1217440 h 1560620"/>
                    <a:gd name="connsiteX13" fmla="*/ 62916 w 3480752"/>
                    <a:gd name="connsiteY13" fmla="*/ 34213 h 1560620"/>
                    <a:gd name="connsiteX14" fmla="*/ 0 w 3480752"/>
                    <a:gd name="connsiteY14" fmla="*/ 0 h 1560620"/>
                    <a:gd name="connsiteX15" fmla="*/ 62916 w 3480752"/>
                    <a:gd name="connsiteY15" fmla="*/ 34213 h 1560620"/>
                    <a:gd name="connsiteX16" fmla="*/ 57199 w 3480752"/>
                    <a:gd name="connsiteY16" fmla="*/ 31661 h 1560620"/>
                    <a:gd name="connsiteX17" fmla="*/ 0 w 3480752"/>
                    <a:gd name="connsiteY17" fmla="*/ 0 h 156062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</a:cxnLst>
                  <a:rect l="l" t="t" r="r" b="b"/>
                  <a:pathLst>
                    <a:path w="3480752" h="1560620">
                      <a:moveTo>
                        <a:pt x="62916" y="34213"/>
                      </a:moveTo>
                      <a:lnTo>
                        <a:pt x="114391" y="57191"/>
                      </a:lnTo>
                      <a:cubicBezTo>
                        <a:pt x="302323" y="147074"/>
                        <a:pt x="498413" y="220606"/>
                        <a:pt x="694512" y="277806"/>
                      </a:cubicBezTo>
                      <a:lnTo>
                        <a:pt x="702687" y="277806"/>
                      </a:lnTo>
                      <a:cubicBezTo>
                        <a:pt x="743545" y="285981"/>
                        <a:pt x="784395" y="302314"/>
                        <a:pt x="833420" y="310489"/>
                      </a:cubicBezTo>
                      <a:lnTo>
                        <a:pt x="1241959" y="343172"/>
                      </a:lnTo>
                      <a:lnTo>
                        <a:pt x="3480752" y="1560620"/>
                      </a:lnTo>
                      <a:lnTo>
                        <a:pt x="3064038" y="1527929"/>
                      </a:lnTo>
                      <a:lnTo>
                        <a:pt x="3057133" y="1524163"/>
                      </a:lnTo>
                      <a:lnTo>
                        <a:pt x="2941481" y="1495246"/>
                      </a:lnTo>
                      <a:lnTo>
                        <a:pt x="2933314" y="1495246"/>
                      </a:lnTo>
                      <a:cubicBezTo>
                        <a:pt x="2737215" y="1446221"/>
                        <a:pt x="2541108" y="1372688"/>
                        <a:pt x="2353185" y="1274639"/>
                      </a:cubicBezTo>
                      <a:cubicBezTo>
                        <a:pt x="2312335" y="1258298"/>
                        <a:pt x="2279652" y="1241956"/>
                        <a:pt x="2238794" y="1217440"/>
                      </a:cubicBezTo>
                      <a:lnTo>
                        <a:pt x="62916" y="34213"/>
                      </a:lnTo>
                      <a:close/>
                      <a:moveTo>
                        <a:pt x="0" y="0"/>
                      </a:moveTo>
                      <a:lnTo>
                        <a:pt x="62916" y="34213"/>
                      </a:lnTo>
                      <a:lnTo>
                        <a:pt x="57199" y="31661"/>
                      </a:lnTo>
                      <a:cubicBezTo>
                        <a:pt x="38815" y="22469"/>
                        <a:pt x="20429" y="12254"/>
                        <a:pt x="0" y="0"/>
                      </a:cubicBezTo>
                      <a:close/>
                    </a:path>
                  </a:pathLst>
                </a:custGeom>
                <a:grpFill/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04" name="Freeform: Shape 103">
                  <a:extLst>
                    <a:ext uri="{FF2B5EF4-FFF2-40B4-BE49-F238E27FC236}">
                      <a16:creationId xmlns:a16="http://schemas.microsoft.com/office/drawing/2014/main" id="{5CDC986E-5166-4168-A33F-9175302338EE}"/>
                    </a:ext>
                  </a:extLst>
                </p:cNvPr>
                <p:cNvSpPr/>
                <p:nvPr/>
              </p:nvSpPr>
              <p:spPr>
                <a:xfrm>
                  <a:off x="3023223" y="4576005"/>
                  <a:ext cx="257175" cy="133350"/>
                </a:xfrm>
                <a:custGeom>
                  <a:avLst/>
                  <a:gdLst>
                    <a:gd name="connsiteX0" fmla="*/ 260032 w 257175"/>
                    <a:gd name="connsiteY0" fmla="*/ 141922 h 133350"/>
                    <a:gd name="connsiteX1" fmla="*/ 0 w 257175"/>
                    <a:gd name="connsiteY1" fmla="*/ 0 h 133350"/>
                    <a:gd name="connsiteX2" fmla="*/ 952 w 257175"/>
                    <a:gd name="connsiteY2" fmla="*/ 0 h 133350"/>
                    <a:gd name="connsiteX3" fmla="*/ 260032 w 257175"/>
                    <a:gd name="connsiteY3" fmla="*/ 141922 h 133350"/>
                    <a:gd name="connsiteX4" fmla="*/ 260032 w 257175"/>
                    <a:gd name="connsiteY4" fmla="*/ 141922 h 1333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57175" h="133350">
                      <a:moveTo>
                        <a:pt x="260032" y="141922"/>
                      </a:moveTo>
                      <a:lnTo>
                        <a:pt x="0" y="0"/>
                      </a:lnTo>
                      <a:cubicBezTo>
                        <a:pt x="0" y="0"/>
                        <a:pt x="952" y="0"/>
                        <a:pt x="952" y="0"/>
                      </a:cubicBezTo>
                      <a:lnTo>
                        <a:pt x="260032" y="141922"/>
                      </a:lnTo>
                      <a:cubicBezTo>
                        <a:pt x="260985" y="141922"/>
                        <a:pt x="260985" y="141922"/>
                        <a:pt x="260032" y="141922"/>
                      </a:cubicBezTo>
                    </a:path>
                  </a:pathLst>
                </a:custGeom>
                <a:grpFill/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05" name="Freeform: Shape 104">
                  <a:extLst>
                    <a:ext uri="{FF2B5EF4-FFF2-40B4-BE49-F238E27FC236}">
                      <a16:creationId xmlns:a16="http://schemas.microsoft.com/office/drawing/2014/main" id="{736A043A-9882-426C-B69E-39C5C2F39485}"/>
                    </a:ext>
                  </a:extLst>
                </p:cNvPr>
                <p:cNvSpPr/>
                <p:nvPr/>
              </p:nvSpPr>
              <p:spPr>
                <a:xfrm>
                  <a:off x="2706138" y="4925573"/>
                  <a:ext cx="257175" cy="485775"/>
                </a:xfrm>
                <a:custGeom>
                  <a:avLst/>
                  <a:gdLst>
                    <a:gd name="connsiteX0" fmla="*/ 260033 w 257175"/>
                    <a:gd name="connsiteY0" fmla="*/ 486727 h 485775"/>
                    <a:gd name="connsiteX1" fmla="*/ 0 w 257175"/>
                    <a:gd name="connsiteY1" fmla="*/ 344805 h 485775"/>
                    <a:gd name="connsiteX2" fmla="*/ 953 w 257175"/>
                    <a:gd name="connsiteY2" fmla="*/ 0 h 485775"/>
                    <a:gd name="connsiteX3" fmla="*/ 260985 w 257175"/>
                    <a:gd name="connsiteY3" fmla="*/ 141922 h 48577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57175" h="485775">
                      <a:moveTo>
                        <a:pt x="260033" y="486727"/>
                      </a:moveTo>
                      <a:lnTo>
                        <a:pt x="0" y="344805"/>
                      </a:lnTo>
                      <a:lnTo>
                        <a:pt x="953" y="0"/>
                      </a:lnTo>
                      <a:lnTo>
                        <a:pt x="260985" y="141922"/>
                      </a:lnTo>
                      <a:close/>
                    </a:path>
                  </a:pathLst>
                </a:custGeom>
                <a:grpFill/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06" name="Freeform: Shape 105">
                  <a:extLst>
                    <a:ext uri="{FF2B5EF4-FFF2-40B4-BE49-F238E27FC236}">
                      <a16:creationId xmlns:a16="http://schemas.microsoft.com/office/drawing/2014/main" id="{9B57B04E-7E1C-41AF-8909-ACCAE3209E4B}"/>
                    </a:ext>
                  </a:extLst>
                </p:cNvPr>
                <p:cNvSpPr/>
                <p:nvPr/>
              </p:nvSpPr>
              <p:spPr>
                <a:xfrm>
                  <a:off x="2987522" y="3640652"/>
                  <a:ext cx="660036" cy="1102854"/>
                </a:xfrm>
                <a:custGeom>
                  <a:avLst/>
                  <a:gdLst>
                    <a:gd name="connsiteX0" fmla="*/ 359092 w 661035"/>
                    <a:gd name="connsiteY0" fmla="*/ 597218 h 1099185"/>
                    <a:gd name="connsiteX1" fmla="*/ 620078 w 661035"/>
                    <a:gd name="connsiteY1" fmla="*/ 739140 h 1099185"/>
                    <a:gd name="connsiteX2" fmla="*/ 584835 w 661035"/>
                    <a:gd name="connsiteY2" fmla="*/ 818198 h 1099185"/>
                    <a:gd name="connsiteX3" fmla="*/ 584836 w 661035"/>
                    <a:gd name="connsiteY3" fmla="*/ 818198 h 1099185"/>
                    <a:gd name="connsiteX4" fmla="*/ 545783 w 661035"/>
                    <a:gd name="connsiteY4" fmla="*/ 882015 h 1099185"/>
                    <a:gd name="connsiteX5" fmla="*/ 538930 w 661035"/>
                    <a:gd name="connsiteY5" fmla="*/ 891439 h 1099185"/>
                    <a:gd name="connsiteX6" fmla="*/ 539116 w 661035"/>
                    <a:gd name="connsiteY6" fmla="*/ 891540 h 1099185"/>
                    <a:gd name="connsiteX7" fmla="*/ 500063 w 661035"/>
                    <a:gd name="connsiteY7" fmla="*/ 940118 h 1099185"/>
                    <a:gd name="connsiteX8" fmla="*/ 452605 w 661035"/>
                    <a:gd name="connsiteY8" fmla="*/ 914311 h 1099185"/>
                    <a:gd name="connsiteX9" fmla="*/ 451949 w 661035"/>
                    <a:gd name="connsiteY9" fmla="*/ 914906 h 1099185"/>
                    <a:gd name="connsiteX10" fmla="*/ 500063 w 661035"/>
                    <a:gd name="connsiteY10" fmla="*/ 941070 h 1099185"/>
                    <a:gd name="connsiteX11" fmla="*/ 451485 w 661035"/>
                    <a:gd name="connsiteY11" fmla="*/ 989648 h 1099185"/>
                    <a:gd name="connsiteX12" fmla="*/ 396629 w 661035"/>
                    <a:gd name="connsiteY12" fmla="*/ 1033155 h 1099185"/>
                    <a:gd name="connsiteX13" fmla="*/ 397193 w 661035"/>
                    <a:gd name="connsiteY13" fmla="*/ 1033462 h 1099185"/>
                    <a:gd name="connsiteX14" fmla="*/ 320041 w 661035"/>
                    <a:gd name="connsiteY14" fmla="*/ 1076325 h 1099185"/>
                    <a:gd name="connsiteX15" fmla="*/ 291343 w 661035"/>
                    <a:gd name="connsiteY15" fmla="*/ 1060767 h 1099185"/>
                    <a:gd name="connsiteX16" fmla="*/ 290403 w 661035"/>
                    <a:gd name="connsiteY16" fmla="*/ 1061621 h 1099185"/>
                    <a:gd name="connsiteX17" fmla="*/ 319088 w 661035"/>
                    <a:gd name="connsiteY17" fmla="*/ 1077277 h 1099185"/>
                    <a:gd name="connsiteX18" fmla="*/ 260985 w 661035"/>
                    <a:gd name="connsiteY18" fmla="*/ 1099185 h 1099185"/>
                    <a:gd name="connsiteX19" fmla="*/ 0 w 661035"/>
                    <a:gd name="connsiteY19" fmla="*/ 957262 h 1099185"/>
                    <a:gd name="connsiteX20" fmla="*/ 59055 w 661035"/>
                    <a:gd name="connsiteY20" fmla="*/ 935355 h 1099185"/>
                    <a:gd name="connsiteX21" fmla="*/ 284314 w 661035"/>
                    <a:gd name="connsiteY21" fmla="*/ 1058298 h 1099185"/>
                    <a:gd name="connsiteX22" fmla="*/ 284516 w 661035"/>
                    <a:gd name="connsiteY22" fmla="*/ 1057066 h 1099185"/>
                    <a:gd name="connsiteX23" fmla="*/ 60008 w 661035"/>
                    <a:gd name="connsiteY23" fmla="*/ 935355 h 1099185"/>
                    <a:gd name="connsiteX24" fmla="*/ 135745 w 661035"/>
                    <a:gd name="connsiteY24" fmla="*/ 891807 h 1099185"/>
                    <a:gd name="connsiteX25" fmla="*/ 135255 w 661035"/>
                    <a:gd name="connsiteY25" fmla="*/ 891540 h 1099185"/>
                    <a:gd name="connsiteX26" fmla="*/ 190500 w 661035"/>
                    <a:gd name="connsiteY26" fmla="*/ 847725 h 1099185"/>
                    <a:gd name="connsiteX27" fmla="*/ 239078 w 661035"/>
                    <a:gd name="connsiteY27" fmla="*/ 799148 h 1099185"/>
                    <a:gd name="connsiteX28" fmla="*/ 319738 w 661035"/>
                    <a:gd name="connsiteY28" fmla="*/ 843010 h 1099185"/>
                    <a:gd name="connsiteX29" fmla="*/ 319882 w 661035"/>
                    <a:gd name="connsiteY29" fmla="*/ 842137 h 1099185"/>
                    <a:gd name="connsiteX30" fmla="*/ 239078 w 661035"/>
                    <a:gd name="connsiteY30" fmla="*/ 798196 h 1099185"/>
                    <a:gd name="connsiteX31" fmla="*/ 277307 w 661035"/>
                    <a:gd name="connsiteY31" fmla="*/ 750642 h 1099185"/>
                    <a:gd name="connsiteX32" fmla="*/ 277178 w 661035"/>
                    <a:gd name="connsiteY32" fmla="*/ 750571 h 1099185"/>
                    <a:gd name="connsiteX33" fmla="*/ 284798 w 661035"/>
                    <a:gd name="connsiteY33" fmla="*/ 740093 h 1099185"/>
                    <a:gd name="connsiteX34" fmla="*/ 323850 w 661035"/>
                    <a:gd name="connsiteY34" fmla="*/ 676275 h 1099185"/>
                    <a:gd name="connsiteX35" fmla="*/ 359092 w 661035"/>
                    <a:gd name="connsiteY35" fmla="*/ 597218 h 1099185"/>
                    <a:gd name="connsiteX36" fmla="*/ 220980 w 661035"/>
                    <a:gd name="connsiteY36" fmla="*/ 0 h 1099185"/>
                    <a:gd name="connsiteX37" fmla="*/ 481965 w 661035"/>
                    <a:gd name="connsiteY37" fmla="*/ 141922 h 1099185"/>
                    <a:gd name="connsiteX38" fmla="*/ 575310 w 661035"/>
                    <a:gd name="connsiteY38" fmla="*/ 214313 h 1099185"/>
                    <a:gd name="connsiteX39" fmla="*/ 661035 w 661035"/>
                    <a:gd name="connsiteY39" fmla="*/ 504825 h 1099185"/>
                    <a:gd name="connsiteX40" fmla="*/ 621030 w 661035"/>
                    <a:gd name="connsiteY40" fmla="*/ 739140 h 1099185"/>
                    <a:gd name="connsiteX41" fmla="*/ 360045 w 661035"/>
                    <a:gd name="connsiteY41" fmla="*/ 597218 h 1099185"/>
                    <a:gd name="connsiteX42" fmla="*/ 400050 w 661035"/>
                    <a:gd name="connsiteY42" fmla="*/ 362902 h 1099185"/>
                    <a:gd name="connsiteX43" fmla="*/ 314325 w 661035"/>
                    <a:gd name="connsiteY43" fmla="*/ 72390 h 1099185"/>
                    <a:gd name="connsiteX44" fmla="*/ 220980 w 661035"/>
                    <a:gd name="connsiteY44" fmla="*/ 0 h 1099185"/>
                    <a:gd name="connsiteX0" fmla="*/ 359092 w 661035"/>
                    <a:gd name="connsiteY0" fmla="*/ 597218 h 1099185"/>
                    <a:gd name="connsiteX1" fmla="*/ 620078 w 661035"/>
                    <a:gd name="connsiteY1" fmla="*/ 739140 h 1099185"/>
                    <a:gd name="connsiteX2" fmla="*/ 584835 w 661035"/>
                    <a:gd name="connsiteY2" fmla="*/ 818198 h 1099185"/>
                    <a:gd name="connsiteX3" fmla="*/ 584836 w 661035"/>
                    <a:gd name="connsiteY3" fmla="*/ 818198 h 1099185"/>
                    <a:gd name="connsiteX4" fmla="*/ 545783 w 661035"/>
                    <a:gd name="connsiteY4" fmla="*/ 882015 h 1099185"/>
                    <a:gd name="connsiteX5" fmla="*/ 538930 w 661035"/>
                    <a:gd name="connsiteY5" fmla="*/ 891439 h 1099185"/>
                    <a:gd name="connsiteX6" fmla="*/ 539116 w 661035"/>
                    <a:gd name="connsiteY6" fmla="*/ 891540 h 1099185"/>
                    <a:gd name="connsiteX7" fmla="*/ 500063 w 661035"/>
                    <a:gd name="connsiteY7" fmla="*/ 940118 h 1099185"/>
                    <a:gd name="connsiteX8" fmla="*/ 452605 w 661035"/>
                    <a:gd name="connsiteY8" fmla="*/ 914311 h 1099185"/>
                    <a:gd name="connsiteX9" fmla="*/ 451949 w 661035"/>
                    <a:gd name="connsiteY9" fmla="*/ 914906 h 1099185"/>
                    <a:gd name="connsiteX10" fmla="*/ 500063 w 661035"/>
                    <a:gd name="connsiteY10" fmla="*/ 941070 h 1099185"/>
                    <a:gd name="connsiteX11" fmla="*/ 451485 w 661035"/>
                    <a:gd name="connsiteY11" fmla="*/ 989648 h 1099185"/>
                    <a:gd name="connsiteX12" fmla="*/ 396629 w 661035"/>
                    <a:gd name="connsiteY12" fmla="*/ 1033155 h 1099185"/>
                    <a:gd name="connsiteX13" fmla="*/ 397193 w 661035"/>
                    <a:gd name="connsiteY13" fmla="*/ 1033462 h 1099185"/>
                    <a:gd name="connsiteX14" fmla="*/ 320041 w 661035"/>
                    <a:gd name="connsiteY14" fmla="*/ 1076325 h 1099185"/>
                    <a:gd name="connsiteX15" fmla="*/ 291343 w 661035"/>
                    <a:gd name="connsiteY15" fmla="*/ 1060767 h 1099185"/>
                    <a:gd name="connsiteX16" fmla="*/ 290403 w 661035"/>
                    <a:gd name="connsiteY16" fmla="*/ 1061621 h 1099185"/>
                    <a:gd name="connsiteX17" fmla="*/ 319088 w 661035"/>
                    <a:gd name="connsiteY17" fmla="*/ 1077277 h 1099185"/>
                    <a:gd name="connsiteX18" fmla="*/ 260985 w 661035"/>
                    <a:gd name="connsiteY18" fmla="*/ 1099185 h 1099185"/>
                    <a:gd name="connsiteX19" fmla="*/ 0 w 661035"/>
                    <a:gd name="connsiteY19" fmla="*/ 957262 h 1099185"/>
                    <a:gd name="connsiteX20" fmla="*/ 59055 w 661035"/>
                    <a:gd name="connsiteY20" fmla="*/ 935355 h 1099185"/>
                    <a:gd name="connsiteX21" fmla="*/ 284314 w 661035"/>
                    <a:gd name="connsiteY21" fmla="*/ 1058298 h 1099185"/>
                    <a:gd name="connsiteX22" fmla="*/ 284516 w 661035"/>
                    <a:gd name="connsiteY22" fmla="*/ 1057066 h 1099185"/>
                    <a:gd name="connsiteX23" fmla="*/ 60008 w 661035"/>
                    <a:gd name="connsiteY23" fmla="*/ 935355 h 1099185"/>
                    <a:gd name="connsiteX24" fmla="*/ 135745 w 661035"/>
                    <a:gd name="connsiteY24" fmla="*/ 891807 h 1099185"/>
                    <a:gd name="connsiteX25" fmla="*/ 135255 w 661035"/>
                    <a:gd name="connsiteY25" fmla="*/ 891540 h 1099185"/>
                    <a:gd name="connsiteX26" fmla="*/ 190500 w 661035"/>
                    <a:gd name="connsiteY26" fmla="*/ 847725 h 1099185"/>
                    <a:gd name="connsiteX27" fmla="*/ 239078 w 661035"/>
                    <a:gd name="connsiteY27" fmla="*/ 799148 h 1099185"/>
                    <a:gd name="connsiteX28" fmla="*/ 319738 w 661035"/>
                    <a:gd name="connsiteY28" fmla="*/ 843010 h 1099185"/>
                    <a:gd name="connsiteX29" fmla="*/ 239078 w 661035"/>
                    <a:gd name="connsiteY29" fmla="*/ 798196 h 1099185"/>
                    <a:gd name="connsiteX30" fmla="*/ 277307 w 661035"/>
                    <a:gd name="connsiteY30" fmla="*/ 750642 h 1099185"/>
                    <a:gd name="connsiteX31" fmla="*/ 277178 w 661035"/>
                    <a:gd name="connsiteY31" fmla="*/ 750571 h 1099185"/>
                    <a:gd name="connsiteX32" fmla="*/ 284798 w 661035"/>
                    <a:gd name="connsiteY32" fmla="*/ 740093 h 1099185"/>
                    <a:gd name="connsiteX33" fmla="*/ 323850 w 661035"/>
                    <a:gd name="connsiteY33" fmla="*/ 676275 h 1099185"/>
                    <a:gd name="connsiteX34" fmla="*/ 359092 w 661035"/>
                    <a:gd name="connsiteY34" fmla="*/ 597218 h 1099185"/>
                    <a:gd name="connsiteX35" fmla="*/ 220980 w 661035"/>
                    <a:gd name="connsiteY35" fmla="*/ 0 h 1099185"/>
                    <a:gd name="connsiteX36" fmla="*/ 481965 w 661035"/>
                    <a:gd name="connsiteY36" fmla="*/ 141922 h 1099185"/>
                    <a:gd name="connsiteX37" fmla="*/ 575310 w 661035"/>
                    <a:gd name="connsiteY37" fmla="*/ 214313 h 1099185"/>
                    <a:gd name="connsiteX38" fmla="*/ 661035 w 661035"/>
                    <a:gd name="connsiteY38" fmla="*/ 504825 h 1099185"/>
                    <a:gd name="connsiteX39" fmla="*/ 621030 w 661035"/>
                    <a:gd name="connsiteY39" fmla="*/ 739140 h 1099185"/>
                    <a:gd name="connsiteX40" fmla="*/ 360045 w 661035"/>
                    <a:gd name="connsiteY40" fmla="*/ 597218 h 1099185"/>
                    <a:gd name="connsiteX41" fmla="*/ 400050 w 661035"/>
                    <a:gd name="connsiteY41" fmla="*/ 362902 h 1099185"/>
                    <a:gd name="connsiteX42" fmla="*/ 314325 w 661035"/>
                    <a:gd name="connsiteY42" fmla="*/ 72390 h 1099185"/>
                    <a:gd name="connsiteX43" fmla="*/ 220980 w 661035"/>
                    <a:gd name="connsiteY43" fmla="*/ 0 h 1099185"/>
                    <a:gd name="connsiteX0" fmla="*/ 359092 w 661035"/>
                    <a:gd name="connsiteY0" fmla="*/ 597218 h 1099185"/>
                    <a:gd name="connsiteX1" fmla="*/ 620078 w 661035"/>
                    <a:gd name="connsiteY1" fmla="*/ 739140 h 1099185"/>
                    <a:gd name="connsiteX2" fmla="*/ 584835 w 661035"/>
                    <a:gd name="connsiteY2" fmla="*/ 818198 h 1099185"/>
                    <a:gd name="connsiteX3" fmla="*/ 584836 w 661035"/>
                    <a:gd name="connsiteY3" fmla="*/ 818198 h 1099185"/>
                    <a:gd name="connsiteX4" fmla="*/ 545783 w 661035"/>
                    <a:gd name="connsiteY4" fmla="*/ 882015 h 1099185"/>
                    <a:gd name="connsiteX5" fmla="*/ 538930 w 661035"/>
                    <a:gd name="connsiteY5" fmla="*/ 891439 h 1099185"/>
                    <a:gd name="connsiteX6" fmla="*/ 539116 w 661035"/>
                    <a:gd name="connsiteY6" fmla="*/ 891540 h 1099185"/>
                    <a:gd name="connsiteX7" fmla="*/ 500063 w 661035"/>
                    <a:gd name="connsiteY7" fmla="*/ 940118 h 1099185"/>
                    <a:gd name="connsiteX8" fmla="*/ 452605 w 661035"/>
                    <a:gd name="connsiteY8" fmla="*/ 914311 h 1099185"/>
                    <a:gd name="connsiteX9" fmla="*/ 500063 w 661035"/>
                    <a:gd name="connsiteY9" fmla="*/ 941070 h 1099185"/>
                    <a:gd name="connsiteX10" fmla="*/ 451485 w 661035"/>
                    <a:gd name="connsiteY10" fmla="*/ 989648 h 1099185"/>
                    <a:gd name="connsiteX11" fmla="*/ 396629 w 661035"/>
                    <a:gd name="connsiteY11" fmla="*/ 1033155 h 1099185"/>
                    <a:gd name="connsiteX12" fmla="*/ 397193 w 661035"/>
                    <a:gd name="connsiteY12" fmla="*/ 1033462 h 1099185"/>
                    <a:gd name="connsiteX13" fmla="*/ 320041 w 661035"/>
                    <a:gd name="connsiteY13" fmla="*/ 1076325 h 1099185"/>
                    <a:gd name="connsiteX14" fmla="*/ 291343 w 661035"/>
                    <a:gd name="connsiteY14" fmla="*/ 1060767 h 1099185"/>
                    <a:gd name="connsiteX15" fmla="*/ 290403 w 661035"/>
                    <a:gd name="connsiteY15" fmla="*/ 1061621 h 1099185"/>
                    <a:gd name="connsiteX16" fmla="*/ 319088 w 661035"/>
                    <a:gd name="connsiteY16" fmla="*/ 1077277 h 1099185"/>
                    <a:gd name="connsiteX17" fmla="*/ 260985 w 661035"/>
                    <a:gd name="connsiteY17" fmla="*/ 1099185 h 1099185"/>
                    <a:gd name="connsiteX18" fmla="*/ 0 w 661035"/>
                    <a:gd name="connsiteY18" fmla="*/ 957262 h 1099185"/>
                    <a:gd name="connsiteX19" fmla="*/ 59055 w 661035"/>
                    <a:gd name="connsiteY19" fmla="*/ 935355 h 1099185"/>
                    <a:gd name="connsiteX20" fmla="*/ 284314 w 661035"/>
                    <a:gd name="connsiteY20" fmla="*/ 1058298 h 1099185"/>
                    <a:gd name="connsiteX21" fmla="*/ 284516 w 661035"/>
                    <a:gd name="connsiteY21" fmla="*/ 1057066 h 1099185"/>
                    <a:gd name="connsiteX22" fmla="*/ 60008 w 661035"/>
                    <a:gd name="connsiteY22" fmla="*/ 935355 h 1099185"/>
                    <a:gd name="connsiteX23" fmla="*/ 135745 w 661035"/>
                    <a:gd name="connsiteY23" fmla="*/ 891807 h 1099185"/>
                    <a:gd name="connsiteX24" fmla="*/ 135255 w 661035"/>
                    <a:gd name="connsiteY24" fmla="*/ 891540 h 1099185"/>
                    <a:gd name="connsiteX25" fmla="*/ 190500 w 661035"/>
                    <a:gd name="connsiteY25" fmla="*/ 847725 h 1099185"/>
                    <a:gd name="connsiteX26" fmla="*/ 239078 w 661035"/>
                    <a:gd name="connsiteY26" fmla="*/ 799148 h 1099185"/>
                    <a:gd name="connsiteX27" fmla="*/ 319738 w 661035"/>
                    <a:gd name="connsiteY27" fmla="*/ 843010 h 1099185"/>
                    <a:gd name="connsiteX28" fmla="*/ 239078 w 661035"/>
                    <a:gd name="connsiteY28" fmla="*/ 798196 h 1099185"/>
                    <a:gd name="connsiteX29" fmla="*/ 277307 w 661035"/>
                    <a:gd name="connsiteY29" fmla="*/ 750642 h 1099185"/>
                    <a:gd name="connsiteX30" fmla="*/ 277178 w 661035"/>
                    <a:gd name="connsiteY30" fmla="*/ 750571 h 1099185"/>
                    <a:gd name="connsiteX31" fmla="*/ 284798 w 661035"/>
                    <a:gd name="connsiteY31" fmla="*/ 740093 h 1099185"/>
                    <a:gd name="connsiteX32" fmla="*/ 323850 w 661035"/>
                    <a:gd name="connsiteY32" fmla="*/ 676275 h 1099185"/>
                    <a:gd name="connsiteX33" fmla="*/ 359092 w 661035"/>
                    <a:gd name="connsiteY33" fmla="*/ 597218 h 1099185"/>
                    <a:gd name="connsiteX34" fmla="*/ 220980 w 661035"/>
                    <a:gd name="connsiteY34" fmla="*/ 0 h 1099185"/>
                    <a:gd name="connsiteX35" fmla="*/ 481965 w 661035"/>
                    <a:gd name="connsiteY35" fmla="*/ 141922 h 1099185"/>
                    <a:gd name="connsiteX36" fmla="*/ 575310 w 661035"/>
                    <a:gd name="connsiteY36" fmla="*/ 214313 h 1099185"/>
                    <a:gd name="connsiteX37" fmla="*/ 661035 w 661035"/>
                    <a:gd name="connsiteY37" fmla="*/ 504825 h 1099185"/>
                    <a:gd name="connsiteX38" fmla="*/ 621030 w 661035"/>
                    <a:gd name="connsiteY38" fmla="*/ 739140 h 1099185"/>
                    <a:gd name="connsiteX39" fmla="*/ 360045 w 661035"/>
                    <a:gd name="connsiteY39" fmla="*/ 597218 h 1099185"/>
                    <a:gd name="connsiteX40" fmla="*/ 400050 w 661035"/>
                    <a:gd name="connsiteY40" fmla="*/ 362902 h 1099185"/>
                    <a:gd name="connsiteX41" fmla="*/ 314325 w 661035"/>
                    <a:gd name="connsiteY41" fmla="*/ 72390 h 1099185"/>
                    <a:gd name="connsiteX42" fmla="*/ 220980 w 661035"/>
                    <a:gd name="connsiteY42" fmla="*/ 0 h 1099185"/>
                    <a:gd name="connsiteX0" fmla="*/ 359092 w 661035"/>
                    <a:gd name="connsiteY0" fmla="*/ 597218 h 1099185"/>
                    <a:gd name="connsiteX1" fmla="*/ 620078 w 661035"/>
                    <a:gd name="connsiteY1" fmla="*/ 739140 h 1099185"/>
                    <a:gd name="connsiteX2" fmla="*/ 584835 w 661035"/>
                    <a:gd name="connsiteY2" fmla="*/ 818198 h 1099185"/>
                    <a:gd name="connsiteX3" fmla="*/ 584836 w 661035"/>
                    <a:gd name="connsiteY3" fmla="*/ 818198 h 1099185"/>
                    <a:gd name="connsiteX4" fmla="*/ 545783 w 661035"/>
                    <a:gd name="connsiteY4" fmla="*/ 882015 h 1099185"/>
                    <a:gd name="connsiteX5" fmla="*/ 538930 w 661035"/>
                    <a:gd name="connsiteY5" fmla="*/ 891439 h 1099185"/>
                    <a:gd name="connsiteX6" fmla="*/ 539116 w 661035"/>
                    <a:gd name="connsiteY6" fmla="*/ 891540 h 1099185"/>
                    <a:gd name="connsiteX7" fmla="*/ 500063 w 661035"/>
                    <a:gd name="connsiteY7" fmla="*/ 940118 h 1099185"/>
                    <a:gd name="connsiteX8" fmla="*/ 500063 w 661035"/>
                    <a:gd name="connsiteY8" fmla="*/ 941070 h 1099185"/>
                    <a:gd name="connsiteX9" fmla="*/ 451485 w 661035"/>
                    <a:gd name="connsiteY9" fmla="*/ 989648 h 1099185"/>
                    <a:gd name="connsiteX10" fmla="*/ 396629 w 661035"/>
                    <a:gd name="connsiteY10" fmla="*/ 1033155 h 1099185"/>
                    <a:gd name="connsiteX11" fmla="*/ 397193 w 661035"/>
                    <a:gd name="connsiteY11" fmla="*/ 1033462 h 1099185"/>
                    <a:gd name="connsiteX12" fmla="*/ 320041 w 661035"/>
                    <a:gd name="connsiteY12" fmla="*/ 1076325 h 1099185"/>
                    <a:gd name="connsiteX13" fmla="*/ 291343 w 661035"/>
                    <a:gd name="connsiteY13" fmla="*/ 1060767 h 1099185"/>
                    <a:gd name="connsiteX14" fmla="*/ 290403 w 661035"/>
                    <a:gd name="connsiteY14" fmla="*/ 1061621 h 1099185"/>
                    <a:gd name="connsiteX15" fmla="*/ 319088 w 661035"/>
                    <a:gd name="connsiteY15" fmla="*/ 1077277 h 1099185"/>
                    <a:gd name="connsiteX16" fmla="*/ 260985 w 661035"/>
                    <a:gd name="connsiteY16" fmla="*/ 1099185 h 1099185"/>
                    <a:gd name="connsiteX17" fmla="*/ 0 w 661035"/>
                    <a:gd name="connsiteY17" fmla="*/ 957262 h 1099185"/>
                    <a:gd name="connsiteX18" fmla="*/ 59055 w 661035"/>
                    <a:gd name="connsiteY18" fmla="*/ 935355 h 1099185"/>
                    <a:gd name="connsiteX19" fmla="*/ 284314 w 661035"/>
                    <a:gd name="connsiteY19" fmla="*/ 1058298 h 1099185"/>
                    <a:gd name="connsiteX20" fmla="*/ 284516 w 661035"/>
                    <a:gd name="connsiteY20" fmla="*/ 1057066 h 1099185"/>
                    <a:gd name="connsiteX21" fmla="*/ 60008 w 661035"/>
                    <a:gd name="connsiteY21" fmla="*/ 935355 h 1099185"/>
                    <a:gd name="connsiteX22" fmla="*/ 135745 w 661035"/>
                    <a:gd name="connsiteY22" fmla="*/ 891807 h 1099185"/>
                    <a:gd name="connsiteX23" fmla="*/ 135255 w 661035"/>
                    <a:gd name="connsiteY23" fmla="*/ 891540 h 1099185"/>
                    <a:gd name="connsiteX24" fmla="*/ 190500 w 661035"/>
                    <a:gd name="connsiteY24" fmla="*/ 847725 h 1099185"/>
                    <a:gd name="connsiteX25" fmla="*/ 239078 w 661035"/>
                    <a:gd name="connsiteY25" fmla="*/ 799148 h 1099185"/>
                    <a:gd name="connsiteX26" fmla="*/ 319738 w 661035"/>
                    <a:gd name="connsiteY26" fmla="*/ 843010 h 1099185"/>
                    <a:gd name="connsiteX27" fmla="*/ 239078 w 661035"/>
                    <a:gd name="connsiteY27" fmla="*/ 798196 h 1099185"/>
                    <a:gd name="connsiteX28" fmla="*/ 277307 w 661035"/>
                    <a:gd name="connsiteY28" fmla="*/ 750642 h 1099185"/>
                    <a:gd name="connsiteX29" fmla="*/ 277178 w 661035"/>
                    <a:gd name="connsiteY29" fmla="*/ 750571 h 1099185"/>
                    <a:gd name="connsiteX30" fmla="*/ 284798 w 661035"/>
                    <a:gd name="connsiteY30" fmla="*/ 740093 h 1099185"/>
                    <a:gd name="connsiteX31" fmla="*/ 323850 w 661035"/>
                    <a:gd name="connsiteY31" fmla="*/ 676275 h 1099185"/>
                    <a:gd name="connsiteX32" fmla="*/ 359092 w 661035"/>
                    <a:gd name="connsiteY32" fmla="*/ 597218 h 1099185"/>
                    <a:gd name="connsiteX33" fmla="*/ 220980 w 661035"/>
                    <a:gd name="connsiteY33" fmla="*/ 0 h 1099185"/>
                    <a:gd name="connsiteX34" fmla="*/ 481965 w 661035"/>
                    <a:gd name="connsiteY34" fmla="*/ 141922 h 1099185"/>
                    <a:gd name="connsiteX35" fmla="*/ 575310 w 661035"/>
                    <a:gd name="connsiteY35" fmla="*/ 214313 h 1099185"/>
                    <a:gd name="connsiteX36" fmla="*/ 661035 w 661035"/>
                    <a:gd name="connsiteY36" fmla="*/ 504825 h 1099185"/>
                    <a:gd name="connsiteX37" fmla="*/ 621030 w 661035"/>
                    <a:gd name="connsiteY37" fmla="*/ 739140 h 1099185"/>
                    <a:gd name="connsiteX38" fmla="*/ 360045 w 661035"/>
                    <a:gd name="connsiteY38" fmla="*/ 597218 h 1099185"/>
                    <a:gd name="connsiteX39" fmla="*/ 400050 w 661035"/>
                    <a:gd name="connsiteY39" fmla="*/ 362902 h 1099185"/>
                    <a:gd name="connsiteX40" fmla="*/ 314325 w 661035"/>
                    <a:gd name="connsiteY40" fmla="*/ 72390 h 1099185"/>
                    <a:gd name="connsiteX41" fmla="*/ 220980 w 661035"/>
                    <a:gd name="connsiteY41" fmla="*/ 0 h 1099185"/>
                    <a:gd name="connsiteX0" fmla="*/ 359092 w 661035"/>
                    <a:gd name="connsiteY0" fmla="*/ 597218 h 1099185"/>
                    <a:gd name="connsiteX1" fmla="*/ 620078 w 661035"/>
                    <a:gd name="connsiteY1" fmla="*/ 739140 h 1099185"/>
                    <a:gd name="connsiteX2" fmla="*/ 584835 w 661035"/>
                    <a:gd name="connsiteY2" fmla="*/ 818198 h 1099185"/>
                    <a:gd name="connsiteX3" fmla="*/ 584836 w 661035"/>
                    <a:gd name="connsiteY3" fmla="*/ 818198 h 1099185"/>
                    <a:gd name="connsiteX4" fmla="*/ 545783 w 661035"/>
                    <a:gd name="connsiteY4" fmla="*/ 882015 h 1099185"/>
                    <a:gd name="connsiteX5" fmla="*/ 538930 w 661035"/>
                    <a:gd name="connsiteY5" fmla="*/ 891439 h 1099185"/>
                    <a:gd name="connsiteX6" fmla="*/ 539116 w 661035"/>
                    <a:gd name="connsiteY6" fmla="*/ 891540 h 1099185"/>
                    <a:gd name="connsiteX7" fmla="*/ 500063 w 661035"/>
                    <a:gd name="connsiteY7" fmla="*/ 940118 h 1099185"/>
                    <a:gd name="connsiteX8" fmla="*/ 500063 w 661035"/>
                    <a:gd name="connsiteY8" fmla="*/ 941070 h 1099185"/>
                    <a:gd name="connsiteX9" fmla="*/ 451485 w 661035"/>
                    <a:gd name="connsiteY9" fmla="*/ 989648 h 1099185"/>
                    <a:gd name="connsiteX10" fmla="*/ 396629 w 661035"/>
                    <a:gd name="connsiteY10" fmla="*/ 1033155 h 1099185"/>
                    <a:gd name="connsiteX11" fmla="*/ 397193 w 661035"/>
                    <a:gd name="connsiteY11" fmla="*/ 1033462 h 1099185"/>
                    <a:gd name="connsiteX12" fmla="*/ 320041 w 661035"/>
                    <a:gd name="connsiteY12" fmla="*/ 1076325 h 1099185"/>
                    <a:gd name="connsiteX13" fmla="*/ 291343 w 661035"/>
                    <a:gd name="connsiteY13" fmla="*/ 1060767 h 1099185"/>
                    <a:gd name="connsiteX14" fmla="*/ 290403 w 661035"/>
                    <a:gd name="connsiteY14" fmla="*/ 1061621 h 1099185"/>
                    <a:gd name="connsiteX15" fmla="*/ 319088 w 661035"/>
                    <a:gd name="connsiteY15" fmla="*/ 1077277 h 1099185"/>
                    <a:gd name="connsiteX16" fmla="*/ 260985 w 661035"/>
                    <a:gd name="connsiteY16" fmla="*/ 1099185 h 1099185"/>
                    <a:gd name="connsiteX17" fmla="*/ 0 w 661035"/>
                    <a:gd name="connsiteY17" fmla="*/ 957262 h 1099185"/>
                    <a:gd name="connsiteX18" fmla="*/ 59055 w 661035"/>
                    <a:gd name="connsiteY18" fmla="*/ 935355 h 1099185"/>
                    <a:gd name="connsiteX19" fmla="*/ 284314 w 661035"/>
                    <a:gd name="connsiteY19" fmla="*/ 1058298 h 1099185"/>
                    <a:gd name="connsiteX20" fmla="*/ 284516 w 661035"/>
                    <a:gd name="connsiteY20" fmla="*/ 1057066 h 1099185"/>
                    <a:gd name="connsiteX21" fmla="*/ 60008 w 661035"/>
                    <a:gd name="connsiteY21" fmla="*/ 935355 h 1099185"/>
                    <a:gd name="connsiteX22" fmla="*/ 135745 w 661035"/>
                    <a:gd name="connsiteY22" fmla="*/ 891807 h 1099185"/>
                    <a:gd name="connsiteX23" fmla="*/ 135255 w 661035"/>
                    <a:gd name="connsiteY23" fmla="*/ 891540 h 1099185"/>
                    <a:gd name="connsiteX24" fmla="*/ 190500 w 661035"/>
                    <a:gd name="connsiteY24" fmla="*/ 847725 h 1099185"/>
                    <a:gd name="connsiteX25" fmla="*/ 239078 w 661035"/>
                    <a:gd name="connsiteY25" fmla="*/ 799148 h 1099185"/>
                    <a:gd name="connsiteX26" fmla="*/ 239078 w 661035"/>
                    <a:gd name="connsiteY26" fmla="*/ 798196 h 1099185"/>
                    <a:gd name="connsiteX27" fmla="*/ 277307 w 661035"/>
                    <a:gd name="connsiteY27" fmla="*/ 750642 h 1099185"/>
                    <a:gd name="connsiteX28" fmla="*/ 277178 w 661035"/>
                    <a:gd name="connsiteY28" fmla="*/ 750571 h 1099185"/>
                    <a:gd name="connsiteX29" fmla="*/ 284798 w 661035"/>
                    <a:gd name="connsiteY29" fmla="*/ 740093 h 1099185"/>
                    <a:gd name="connsiteX30" fmla="*/ 323850 w 661035"/>
                    <a:gd name="connsiteY30" fmla="*/ 676275 h 1099185"/>
                    <a:gd name="connsiteX31" fmla="*/ 359092 w 661035"/>
                    <a:gd name="connsiteY31" fmla="*/ 597218 h 1099185"/>
                    <a:gd name="connsiteX32" fmla="*/ 220980 w 661035"/>
                    <a:gd name="connsiteY32" fmla="*/ 0 h 1099185"/>
                    <a:gd name="connsiteX33" fmla="*/ 481965 w 661035"/>
                    <a:gd name="connsiteY33" fmla="*/ 141922 h 1099185"/>
                    <a:gd name="connsiteX34" fmla="*/ 575310 w 661035"/>
                    <a:gd name="connsiteY34" fmla="*/ 214313 h 1099185"/>
                    <a:gd name="connsiteX35" fmla="*/ 661035 w 661035"/>
                    <a:gd name="connsiteY35" fmla="*/ 504825 h 1099185"/>
                    <a:gd name="connsiteX36" fmla="*/ 621030 w 661035"/>
                    <a:gd name="connsiteY36" fmla="*/ 739140 h 1099185"/>
                    <a:gd name="connsiteX37" fmla="*/ 360045 w 661035"/>
                    <a:gd name="connsiteY37" fmla="*/ 597218 h 1099185"/>
                    <a:gd name="connsiteX38" fmla="*/ 400050 w 661035"/>
                    <a:gd name="connsiteY38" fmla="*/ 362902 h 1099185"/>
                    <a:gd name="connsiteX39" fmla="*/ 314325 w 661035"/>
                    <a:gd name="connsiteY39" fmla="*/ 72390 h 1099185"/>
                    <a:gd name="connsiteX40" fmla="*/ 220980 w 661035"/>
                    <a:gd name="connsiteY40" fmla="*/ 0 h 1099185"/>
                    <a:gd name="connsiteX0" fmla="*/ 359092 w 661035"/>
                    <a:gd name="connsiteY0" fmla="*/ 597218 h 1099185"/>
                    <a:gd name="connsiteX1" fmla="*/ 620078 w 661035"/>
                    <a:gd name="connsiteY1" fmla="*/ 739140 h 1099185"/>
                    <a:gd name="connsiteX2" fmla="*/ 584835 w 661035"/>
                    <a:gd name="connsiteY2" fmla="*/ 818198 h 1099185"/>
                    <a:gd name="connsiteX3" fmla="*/ 584836 w 661035"/>
                    <a:gd name="connsiteY3" fmla="*/ 818198 h 1099185"/>
                    <a:gd name="connsiteX4" fmla="*/ 545783 w 661035"/>
                    <a:gd name="connsiteY4" fmla="*/ 882015 h 1099185"/>
                    <a:gd name="connsiteX5" fmla="*/ 538930 w 661035"/>
                    <a:gd name="connsiteY5" fmla="*/ 891439 h 1099185"/>
                    <a:gd name="connsiteX6" fmla="*/ 539116 w 661035"/>
                    <a:gd name="connsiteY6" fmla="*/ 891540 h 1099185"/>
                    <a:gd name="connsiteX7" fmla="*/ 500063 w 661035"/>
                    <a:gd name="connsiteY7" fmla="*/ 940118 h 1099185"/>
                    <a:gd name="connsiteX8" fmla="*/ 500063 w 661035"/>
                    <a:gd name="connsiteY8" fmla="*/ 941070 h 1099185"/>
                    <a:gd name="connsiteX9" fmla="*/ 451485 w 661035"/>
                    <a:gd name="connsiteY9" fmla="*/ 989648 h 1099185"/>
                    <a:gd name="connsiteX10" fmla="*/ 396629 w 661035"/>
                    <a:gd name="connsiteY10" fmla="*/ 1033155 h 1099185"/>
                    <a:gd name="connsiteX11" fmla="*/ 397193 w 661035"/>
                    <a:gd name="connsiteY11" fmla="*/ 1033462 h 1099185"/>
                    <a:gd name="connsiteX12" fmla="*/ 320041 w 661035"/>
                    <a:gd name="connsiteY12" fmla="*/ 1076325 h 1099185"/>
                    <a:gd name="connsiteX13" fmla="*/ 291343 w 661035"/>
                    <a:gd name="connsiteY13" fmla="*/ 1060767 h 1099185"/>
                    <a:gd name="connsiteX14" fmla="*/ 290403 w 661035"/>
                    <a:gd name="connsiteY14" fmla="*/ 1061621 h 1099185"/>
                    <a:gd name="connsiteX15" fmla="*/ 319088 w 661035"/>
                    <a:gd name="connsiteY15" fmla="*/ 1077277 h 1099185"/>
                    <a:gd name="connsiteX16" fmla="*/ 260985 w 661035"/>
                    <a:gd name="connsiteY16" fmla="*/ 1099185 h 1099185"/>
                    <a:gd name="connsiteX17" fmla="*/ 0 w 661035"/>
                    <a:gd name="connsiteY17" fmla="*/ 957262 h 1099185"/>
                    <a:gd name="connsiteX18" fmla="*/ 59055 w 661035"/>
                    <a:gd name="connsiteY18" fmla="*/ 935355 h 1099185"/>
                    <a:gd name="connsiteX19" fmla="*/ 284314 w 661035"/>
                    <a:gd name="connsiteY19" fmla="*/ 1058298 h 1099185"/>
                    <a:gd name="connsiteX20" fmla="*/ 60008 w 661035"/>
                    <a:gd name="connsiteY20" fmla="*/ 935355 h 1099185"/>
                    <a:gd name="connsiteX21" fmla="*/ 135745 w 661035"/>
                    <a:gd name="connsiteY21" fmla="*/ 891807 h 1099185"/>
                    <a:gd name="connsiteX22" fmla="*/ 135255 w 661035"/>
                    <a:gd name="connsiteY22" fmla="*/ 891540 h 1099185"/>
                    <a:gd name="connsiteX23" fmla="*/ 190500 w 661035"/>
                    <a:gd name="connsiteY23" fmla="*/ 847725 h 1099185"/>
                    <a:gd name="connsiteX24" fmla="*/ 239078 w 661035"/>
                    <a:gd name="connsiteY24" fmla="*/ 799148 h 1099185"/>
                    <a:gd name="connsiteX25" fmla="*/ 239078 w 661035"/>
                    <a:gd name="connsiteY25" fmla="*/ 798196 h 1099185"/>
                    <a:gd name="connsiteX26" fmla="*/ 277307 w 661035"/>
                    <a:gd name="connsiteY26" fmla="*/ 750642 h 1099185"/>
                    <a:gd name="connsiteX27" fmla="*/ 277178 w 661035"/>
                    <a:gd name="connsiteY27" fmla="*/ 750571 h 1099185"/>
                    <a:gd name="connsiteX28" fmla="*/ 284798 w 661035"/>
                    <a:gd name="connsiteY28" fmla="*/ 740093 h 1099185"/>
                    <a:gd name="connsiteX29" fmla="*/ 323850 w 661035"/>
                    <a:gd name="connsiteY29" fmla="*/ 676275 h 1099185"/>
                    <a:gd name="connsiteX30" fmla="*/ 359092 w 661035"/>
                    <a:gd name="connsiteY30" fmla="*/ 597218 h 1099185"/>
                    <a:gd name="connsiteX31" fmla="*/ 220980 w 661035"/>
                    <a:gd name="connsiteY31" fmla="*/ 0 h 1099185"/>
                    <a:gd name="connsiteX32" fmla="*/ 481965 w 661035"/>
                    <a:gd name="connsiteY32" fmla="*/ 141922 h 1099185"/>
                    <a:gd name="connsiteX33" fmla="*/ 575310 w 661035"/>
                    <a:gd name="connsiteY33" fmla="*/ 214313 h 1099185"/>
                    <a:gd name="connsiteX34" fmla="*/ 661035 w 661035"/>
                    <a:gd name="connsiteY34" fmla="*/ 504825 h 1099185"/>
                    <a:gd name="connsiteX35" fmla="*/ 621030 w 661035"/>
                    <a:gd name="connsiteY35" fmla="*/ 739140 h 1099185"/>
                    <a:gd name="connsiteX36" fmla="*/ 360045 w 661035"/>
                    <a:gd name="connsiteY36" fmla="*/ 597218 h 1099185"/>
                    <a:gd name="connsiteX37" fmla="*/ 400050 w 661035"/>
                    <a:gd name="connsiteY37" fmla="*/ 362902 h 1099185"/>
                    <a:gd name="connsiteX38" fmla="*/ 314325 w 661035"/>
                    <a:gd name="connsiteY38" fmla="*/ 72390 h 1099185"/>
                    <a:gd name="connsiteX39" fmla="*/ 220980 w 661035"/>
                    <a:gd name="connsiteY39" fmla="*/ 0 h 1099185"/>
                    <a:gd name="connsiteX0" fmla="*/ 359092 w 661035"/>
                    <a:gd name="connsiteY0" fmla="*/ 597218 h 1099185"/>
                    <a:gd name="connsiteX1" fmla="*/ 620078 w 661035"/>
                    <a:gd name="connsiteY1" fmla="*/ 739140 h 1099185"/>
                    <a:gd name="connsiteX2" fmla="*/ 584835 w 661035"/>
                    <a:gd name="connsiteY2" fmla="*/ 818198 h 1099185"/>
                    <a:gd name="connsiteX3" fmla="*/ 584836 w 661035"/>
                    <a:gd name="connsiteY3" fmla="*/ 818198 h 1099185"/>
                    <a:gd name="connsiteX4" fmla="*/ 545783 w 661035"/>
                    <a:gd name="connsiteY4" fmla="*/ 882015 h 1099185"/>
                    <a:gd name="connsiteX5" fmla="*/ 538930 w 661035"/>
                    <a:gd name="connsiteY5" fmla="*/ 891439 h 1099185"/>
                    <a:gd name="connsiteX6" fmla="*/ 539116 w 661035"/>
                    <a:gd name="connsiteY6" fmla="*/ 891540 h 1099185"/>
                    <a:gd name="connsiteX7" fmla="*/ 500063 w 661035"/>
                    <a:gd name="connsiteY7" fmla="*/ 940118 h 1099185"/>
                    <a:gd name="connsiteX8" fmla="*/ 500063 w 661035"/>
                    <a:gd name="connsiteY8" fmla="*/ 941070 h 1099185"/>
                    <a:gd name="connsiteX9" fmla="*/ 451485 w 661035"/>
                    <a:gd name="connsiteY9" fmla="*/ 989648 h 1099185"/>
                    <a:gd name="connsiteX10" fmla="*/ 396629 w 661035"/>
                    <a:gd name="connsiteY10" fmla="*/ 1033155 h 1099185"/>
                    <a:gd name="connsiteX11" fmla="*/ 397193 w 661035"/>
                    <a:gd name="connsiteY11" fmla="*/ 1033462 h 1099185"/>
                    <a:gd name="connsiteX12" fmla="*/ 320041 w 661035"/>
                    <a:gd name="connsiteY12" fmla="*/ 1076325 h 1099185"/>
                    <a:gd name="connsiteX13" fmla="*/ 291343 w 661035"/>
                    <a:gd name="connsiteY13" fmla="*/ 1060767 h 1099185"/>
                    <a:gd name="connsiteX14" fmla="*/ 290403 w 661035"/>
                    <a:gd name="connsiteY14" fmla="*/ 1061621 h 1099185"/>
                    <a:gd name="connsiteX15" fmla="*/ 319088 w 661035"/>
                    <a:gd name="connsiteY15" fmla="*/ 1077277 h 1099185"/>
                    <a:gd name="connsiteX16" fmla="*/ 260985 w 661035"/>
                    <a:gd name="connsiteY16" fmla="*/ 1099185 h 1099185"/>
                    <a:gd name="connsiteX17" fmla="*/ 0 w 661035"/>
                    <a:gd name="connsiteY17" fmla="*/ 957262 h 1099185"/>
                    <a:gd name="connsiteX18" fmla="*/ 59055 w 661035"/>
                    <a:gd name="connsiteY18" fmla="*/ 935355 h 1099185"/>
                    <a:gd name="connsiteX19" fmla="*/ 60008 w 661035"/>
                    <a:gd name="connsiteY19" fmla="*/ 935355 h 1099185"/>
                    <a:gd name="connsiteX20" fmla="*/ 135745 w 661035"/>
                    <a:gd name="connsiteY20" fmla="*/ 891807 h 1099185"/>
                    <a:gd name="connsiteX21" fmla="*/ 135255 w 661035"/>
                    <a:gd name="connsiteY21" fmla="*/ 891540 h 1099185"/>
                    <a:gd name="connsiteX22" fmla="*/ 190500 w 661035"/>
                    <a:gd name="connsiteY22" fmla="*/ 847725 h 1099185"/>
                    <a:gd name="connsiteX23" fmla="*/ 239078 w 661035"/>
                    <a:gd name="connsiteY23" fmla="*/ 799148 h 1099185"/>
                    <a:gd name="connsiteX24" fmla="*/ 239078 w 661035"/>
                    <a:gd name="connsiteY24" fmla="*/ 798196 h 1099185"/>
                    <a:gd name="connsiteX25" fmla="*/ 277307 w 661035"/>
                    <a:gd name="connsiteY25" fmla="*/ 750642 h 1099185"/>
                    <a:gd name="connsiteX26" fmla="*/ 277178 w 661035"/>
                    <a:gd name="connsiteY26" fmla="*/ 750571 h 1099185"/>
                    <a:gd name="connsiteX27" fmla="*/ 284798 w 661035"/>
                    <a:gd name="connsiteY27" fmla="*/ 740093 h 1099185"/>
                    <a:gd name="connsiteX28" fmla="*/ 323850 w 661035"/>
                    <a:gd name="connsiteY28" fmla="*/ 676275 h 1099185"/>
                    <a:gd name="connsiteX29" fmla="*/ 359092 w 661035"/>
                    <a:gd name="connsiteY29" fmla="*/ 597218 h 1099185"/>
                    <a:gd name="connsiteX30" fmla="*/ 220980 w 661035"/>
                    <a:gd name="connsiteY30" fmla="*/ 0 h 1099185"/>
                    <a:gd name="connsiteX31" fmla="*/ 481965 w 661035"/>
                    <a:gd name="connsiteY31" fmla="*/ 141922 h 1099185"/>
                    <a:gd name="connsiteX32" fmla="*/ 575310 w 661035"/>
                    <a:gd name="connsiteY32" fmla="*/ 214313 h 1099185"/>
                    <a:gd name="connsiteX33" fmla="*/ 661035 w 661035"/>
                    <a:gd name="connsiteY33" fmla="*/ 504825 h 1099185"/>
                    <a:gd name="connsiteX34" fmla="*/ 621030 w 661035"/>
                    <a:gd name="connsiteY34" fmla="*/ 739140 h 1099185"/>
                    <a:gd name="connsiteX35" fmla="*/ 360045 w 661035"/>
                    <a:gd name="connsiteY35" fmla="*/ 597218 h 1099185"/>
                    <a:gd name="connsiteX36" fmla="*/ 400050 w 661035"/>
                    <a:gd name="connsiteY36" fmla="*/ 362902 h 1099185"/>
                    <a:gd name="connsiteX37" fmla="*/ 314325 w 661035"/>
                    <a:gd name="connsiteY37" fmla="*/ 72390 h 1099185"/>
                    <a:gd name="connsiteX38" fmla="*/ 220980 w 661035"/>
                    <a:gd name="connsiteY38" fmla="*/ 0 h 1099185"/>
                    <a:gd name="connsiteX0" fmla="*/ 359092 w 661035"/>
                    <a:gd name="connsiteY0" fmla="*/ 597218 h 1099185"/>
                    <a:gd name="connsiteX1" fmla="*/ 620078 w 661035"/>
                    <a:gd name="connsiteY1" fmla="*/ 739140 h 1099185"/>
                    <a:gd name="connsiteX2" fmla="*/ 584835 w 661035"/>
                    <a:gd name="connsiteY2" fmla="*/ 818198 h 1099185"/>
                    <a:gd name="connsiteX3" fmla="*/ 584836 w 661035"/>
                    <a:gd name="connsiteY3" fmla="*/ 818198 h 1099185"/>
                    <a:gd name="connsiteX4" fmla="*/ 545783 w 661035"/>
                    <a:gd name="connsiteY4" fmla="*/ 882015 h 1099185"/>
                    <a:gd name="connsiteX5" fmla="*/ 538930 w 661035"/>
                    <a:gd name="connsiteY5" fmla="*/ 891439 h 1099185"/>
                    <a:gd name="connsiteX6" fmla="*/ 539116 w 661035"/>
                    <a:gd name="connsiteY6" fmla="*/ 891540 h 1099185"/>
                    <a:gd name="connsiteX7" fmla="*/ 500063 w 661035"/>
                    <a:gd name="connsiteY7" fmla="*/ 940118 h 1099185"/>
                    <a:gd name="connsiteX8" fmla="*/ 500063 w 661035"/>
                    <a:gd name="connsiteY8" fmla="*/ 941070 h 1099185"/>
                    <a:gd name="connsiteX9" fmla="*/ 451485 w 661035"/>
                    <a:gd name="connsiteY9" fmla="*/ 989648 h 1099185"/>
                    <a:gd name="connsiteX10" fmla="*/ 396629 w 661035"/>
                    <a:gd name="connsiteY10" fmla="*/ 1033155 h 1099185"/>
                    <a:gd name="connsiteX11" fmla="*/ 397193 w 661035"/>
                    <a:gd name="connsiteY11" fmla="*/ 1033462 h 1099185"/>
                    <a:gd name="connsiteX12" fmla="*/ 320041 w 661035"/>
                    <a:gd name="connsiteY12" fmla="*/ 1076325 h 1099185"/>
                    <a:gd name="connsiteX13" fmla="*/ 291343 w 661035"/>
                    <a:gd name="connsiteY13" fmla="*/ 1060767 h 1099185"/>
                    <a:gd name="connsiteX14" fmla="*/ 319088 w 661035"/>
                    <a:gd name="connsiteY14" fmla="*/ 1077277 h 1099185"/>
                    <a:gd name="connsiteX15" fmla="*/ 260985 w 661035"/>
                    <a:gd name="connsiteY15" fmla="*/ 1099185 h 1099185"/>
                    <a:gd name="connsiteX16" fmla="*/ 0 w 661035"/>
                    <a:gd name="connsiteY16" fmla="*/ 957262 h 1099185"/>
                    <a:gd name="connsiteX17" fmla="*/ 59055 w 661035"/>
                    <a:gd name="connsiteY17" fmla="*/ 935355 h 1099185"/>
                    <a:gd name="connsiteX18" fmla="*/ 60008 w 661035"/>
                    <a:gd name="connsiteY18" fmla="*/ 935355 h 1099185"/>
                    <a:gd name="connsiteX19" fmla="*/ 135745 w 661035"/>
                    <a:gd name="connsiteY19" fmla="*/ 891807 h 1099185"/>
                    <a:gd name="connsiteX20" fmla="*/ 135255 w 661035"/>
                    <a:gd name="connsiteY20" fmla="*/ 891540 h 1099185"/>
                    <a:gd name="connsiteX21" fmla="*/ 190500 w 661035"/>
                    <a:gd name="connsiteY21" fmla="*/ 847725 h 1099185"/>
                    <a:gd name="connsiteX22" fmla="*/ 239078 w 661035"/>
                    <a:gd name="connsiteY22" fmla="*/ 799148 h 1099185"/>
                    <a:gd name="connsiteX23" fmla="*/ 239078 w 661035"/>
                    <a:gd name="connsiteY23" fmla="*/ 798196 h 1099185"/>
                    <a:gd name="connsiteX24" fmla="*/ 277307 w 661035"/>
                    <a:gd name="connsiteY24" fmla="*/ 750642 h 1099185"/>
                    <a:gd name="connsiteX25" fmla="*/ 277178 w 661035"/>
                    <a:gd name="connsiteY25" fmla="*/ 750571 h 1099185"/>
                    <a:gd name="connsiteX26" fmla="*/ 284798 w 661035"/>
                    <a:gd name="connsiteY26" fmla="*/ 740093 h 1099185"/>
                    <a:gd name="connsiteX27" fmla="*/ 323850 w 661035"/>
                    <a:gd name="connsiteY27" fmla="*/ 676275 h 1099185"/>
                    <a:gd name="connsiteX28" fmla="*/ 359092 w 661035"/>
                    <a:gd name="connsiteY28" fmla="*/ 597218 h 1099185"/>
                    <a:gd name="connsiteX29" fmla="*/ 220980 w 661035"/>
                    <a:gd name="connsiteY29" fmla="*/ 0 h 1099185"/>
                    <a:gd name="connsiteX30" fmla="*/ 481965 w 661035"/>
                    <a:gd name="connsiteY30" fmla="*/ 141922 h 1099185"/>
                    <a:gd name="connsiteX31" fmla="*/ 575310 w 661035"/>
                    <a:gd name="connsiteY31" fmla="*/ 214313 h 1099185"/>
                    <a:gd name="connsiteX32" fmla="*/ 661035 w 661035"/>
                    <a:gd name="connsiteY32" fmla="*/ 504825 h 1099185"/>
                    <a:gd name="connsiteX33" fmla="*/ 621030 w 661035"/>
                    <a:gd name="connsiteY33" fmla="*/ 739140 h 1099185"/>
                    <a:gd name="connsiteX34" fmla="*/ 360045 w 661035"/>
                    <a:gd name="connsiteY34" fmla="*/ 597218 h 1099185"/>
                    <a:gd name="connsiteX35" fmla="*/ 400050 w 661035"/>
                    <a:gd name="connsiteY35" fmla="*/ 362902 h 1099185"/>
                    <a:gd name="connsiteX36" fmla="*/ 314325 w 661035"/>
                    <a:gd name="connsiteY36" fmla="*/ 72390 h 1099185"/>
                    <a:gd name="connsiteX37" fmla="*/ 220980 w 661035"/>
                    <a:gd name="connsiteY37" fmla="*/ 0 h 1099185"/>
                    <a:gd name="connsiteX0" fmla="*/ 359092 w 661035"/>
                    <a:gd name="connsiteY0" fmla="*/ 597218 h 1099185"/>
                    <a:gd name="connsiteX1" fmla="*/ 620078 w 661035"/>
                    <a:gd name="connsiteY1" fmla="*/ 739140 h 1099185"/>
                    <a:gd name="connsiteX2" fmla="*/ 584835 w 661035"/>
                    <a:gd name="connsiteY2" fmla="*/ 818198 h 1099185"/>
                    <a:gd name="connsiteX3" fmla="*/ 584836 w 661035"/>
                    <a:gd name="connsiteY3" fmla="*/ 818198 h 1099185"/>
                    <a:gd name="connsiteX4" fmla="*/ 545783 w 661035"/>
                    <a:gd name="connsiteY4" fmla="*/ 882015 h 1099185"/>
                    <a:gd name="connsiteX5" fmla="*/ 538930 w 661035"/>
                    <a:gd name="connsiteY5" fmla="*/ 891439 h 1099185"/>
                    <a:gd name="connsiteX6" fmla="*/ 539116 w 661035"/>
                    <a:gd name="connsiteY6" fmla="*/ 891540 h 1099185"/>
                    <a:gd name="connsiteX7" fmla="*/ 500063 w 661035"/>
                    <a:gd name="connsiteY7" fmla="*/ 940118 h 1099185"/>
                    <a:gd name="connsiteX8" fmla="*/ 500063 w 661035"/>
                    <a:gd name="connsiteY8" fmla="*/ 941070 h 1099185"/>
                    <a:gd name="connsiteX9" fmla="*/ 451485 w 661035"/>
                    <a:gd name="connsiteY9" fmla="*/ 989648 h 1099185"/>
                    <a:gd name="connsiteX10" fmla="*/ 396629 w 661035"/>
                    <a:gd name="connsiteY10" fmla="*/ 1033155 h 1099185"/>
                    <a:gd name="connsiteX11" fmla="*/ 397193 w 661035"/>
                    <a:gd name="connsiteY11" fmla="*/ 1033462 h 1099185"/>
                    <a:gd name="connsiteX12" fmla="*/ 320041 w 661035"/>
                    <a:gd name="connsiteY12" fmla="*/ 1076325 h 1099185"/>
                    <a:gd name="connsiteX13" fmla="*/ 319088 w 661035"/>
                    <a:gd name="connsiteY13" fmla="*/ 1077277 h 1099185"/>
                    <a:gd name="connsiteX14" fmla="*/ 260985 w 661035"/>
                    <a:gd name="connsiteY14" fmla="*/ 1099185 h 1099185"/>
                    <a:gd name="connsiteX15" fmla="*/ 0 w 661035"/>
                    <a:gd name="connsiteY15" fmla="*/ 957262 h 1099185"/>
                    <a:gd name="connsiteX16" fmla="*/ 59055 w 661035"/>
                    <a:gd name="connsiteY16" fmla="*/ 935355 h 1099185"/>
                    <a:gd name="connsiteX17" fmla="*/ 60008 w 661035"/>
                    <a:gd name="connsiteY17" fmla="*/ 935355 h 1099185"/>
                    <a:gd name="connsiteX18" fmla="*/ 135745 w 661035"/>
                    <a:gd name="connsiteY18" fmla="*/ 891807 h 1099185"/>
                    <a:gd name="connsiteX19" fmla="*/ 135255 w 661035"/>
                    <a:gd name="connsiteY19" fmla="*/ 891540 h 1099185"/>
                    <a:gd name="connsiteX20" fmla="*/ 190500 w 661035"/>
                    <a:gd name="connsiteY20" fmla="*/ 847725 h 1099185"/>
                    <a:gd name="connsiteX21" fmla="*/ 239078 w 661035"/>
                    <a:gd name="connsiteY21" fmla="*/ 799148 h 1099185"/>
                    <a:gd name="connsiteX22" fmla="*/ 239078 w 661035"/>
                    <a:gd name="connsiteY22" fmla="*/ 798196 h 1099185"/>
                    <a:gd name="connsiteX23" fmla="*/ 277307 w 661035"/>
                    <a:gd name="connsiteY23" fmla="*/ 750642 h 1099185"/>
                    <a:gd name="connsiteX24" fmla="*/ 277178 w 661035"/>
                    <a:gd name="connsiteY24" fmla="*/ 750571 h 1099185"/>
                    <a:gd name="connsiteX25" fmla="*/ 284798 w 661035"/>
                    <a:gd name="connsiteY25" fmla="*/ 740093 h 1099185"/>
                    <a:gd name="connsiteX26" fmla="*/ 323850 w 661035"/>
                    <a:gd name="connsiteY26" fmla="*/ 676275 h 1099185"/>
                    <a:gd name="connsiteX27" fmla="*/ 359092 w 661035"/>
                    <a:gd name="connsiteY27" fmla="*/ 597218 h 1099185"/>
                    <a:gd name="connsiteX28" fmla="*/ 220980 w 661035"/>
                    <a:gd name="connsiteY28" fmla="*/ 0 h 1099185"/>
                    <a:gd name="connsiteX29" fmla="*/ 481965 w 661035"/>
                    <a:gd name="connsiteY29" fmla="*/ 141922 h 1099185"/>
                    <a:gd name="connsiteX30" fmla="*/ 575310 w 661035"/>
                    <a:gd name="connsiteY30" fmla="*/ 214313 h 1099185"/>
                    <a:gd name="connsiteX31" fmla="*/ 661035 w 661035"/>
                    <a:gd name="connsiteY31" fmla="*/ 504825 h 1099185"/>
                    <a:gd name="connsiteX32" fmla="*/ 621030 w 661035"/>
                    <a:gd name="connsiteY32" fmla="*/ 739140 h 1099185"/>
                    <a:gd name="connsiteX33" fmla="*/ 360045 w 661035"/>
                    <a:gd name="connsiteY33" fmla="*/ 597218 h 1099185"/>
                    <a:gd name="connsiteX34" fmla="*/ 400050 w 661035"/>
                    <a:gd name="connsiteY34" fmla="*/ 362902 h 1099185"/>
                    <a:gd name="connsiteX35" fmla="*/ 314325 w 661035"/>
                    <a:gd name="connsiteY35" fmla="*/ 72390 h 1099185"/>
                    <a:gd name="connsiteX36" fmla="*/ 220980 w 661035"/>
                    <a:gd name="connsiteY36" fmla="*/ 0 h 1099185"/>
                    <a:gd name="connsiteX0" fmla="*/ 359092 w 661035"/>
                    <a:gd name="connsiteY0" fmla="*/ 597218 h 1112468"/>
                    <a:gd name="connsiteX1" fmla="*/ 620078 w 661035"/>
                    <a:gd name="connsiteY1" fmla="*/ 739140 h 1112468"/>
                    <a:gd name="connsiteX2" fmla="*/ 584835 w 661035"/>
                    <a:gd name="connsiteY2" fmla="*/ 818198 h 1112468"/>
                    <a:gd name="connsiteX3" fmla="*/ 584836 w 661035"/>
                    <a:gd name="connsiteY3" fmla="*/ 818198 h 1112468"/>
                    <a:gd name="connsiteX4" fmla="*/ 545783 w 661035"/>
                    <a:gd name="connsiteY4" fmla="*/ 882015 h 1112468"/>
                    <a:gd name="connsiteX5" fmla="*/ 538930 w 661035"/>
                    <a:gd name="connsiteY5" fmla="*/ 891439 h 1112468"/>
                    <a:gd name="connsiteX6" fmla="*/ 539116 w 661035"/>
                    <a:gd name="connsiteY6" fmla="*/ 891540 h 1112468"/>
                    <a:gd name="connsiteX7" fmla="*/ 500063 w 661035"/>
                    <a:gd name="connsiteY7" fmla="*/ 940118 h 1112468"/>
                    <a:gd name="connsiteX8" fmla="*/ 500063 w 661035"/>
                    <a:gd name="connsiteY8" fmla="*/ 941070 h 1112468"/>
                    <a:gd name="connsiteX9" fmla="*/ 451485 w 661035"/>
                    <a:gd name="connsiteY9" fmla="*/ 989648 h 1112468"/>
                    <a:gd name="connsiteX10" fmla="*/ 396629 w 661035"/>
                    <a:gd name="connsiteY10" fmla="*/ 1033155 h 1112468"/>
                    <a:gd name="connsiteX11" fmla="*/ 397193 w 661035"/>
                    <a:gd name="connsiteY11" fmla="*/ 1033462 h 1112468"/>
                    <a:gd name="connsiteX12" fmla="*/ 320041 w 661035"/>
                    <a:gd name="connsiteY12" fmla="*/ 1076325 h 1112468"/>
                    <a:gd name="connsiteX13" fmla="*/ 319088 w 661035"/>
                    <a:gd name="connsiteY13" fmla="*/ 1077277 h 1112468"/>
                    <a:gd name="connsiteX14" fmla="*/ 247796 w 661035"/>
                    <a:gd name="connsiteY14" fmla="*/ 1112468 h 1112468"/>
                    <a:gd name="connsiteX15" fmla="*/ 0 w 661035"/>
                    <a:gd name="connsiteY15" fmla="*/ 957262 h 1112468"/>
                    <a:gd name="connsiteX16" fmla="*/ 59055 w 661035"/>
                    <a:gd name="connsiteY16" fmla="*/ 935355 h 1112468"/>
                    <a:gd name="connsiteX17" fmla="*/ 60008 w 661035"/>
                    <a:gd name="connsiteY17" fmla="*/ 935355 h 1112468"/>
                    <a:gd name="connsiteX18" fmla="*/ 135745 w 661035"/>
                    <a:gd name="connsiteY18" fmla="*/ 891807 h 1112468"/>
                    <a:gd name="connsiteX19" fmla="*/ 135255 w 661035"/>
                    <a:gd name="connsiteY19" fmla="*/ 891540 h 1112468"/>
                    <a:gd name="connsiteX20" fmla="*/ 190500 w 661035"/>
                    <a:gd name="connsiteY20" fmla="*/ 847725 h 1112468"/>
                    <a:gd name="connsiteX21" fmla="*/ 239078 w 661035"/>
                    <a:gd name="connsiteY21" fmla="*/ 799148 h 1112468"/>
                    <a:gd name="connsiteX22" fmla="*/ 239078 w 661035"/>
                    <a:gd name="connsiteY22" fmla="*/ 798196 h 1112468"/>
                    <a:gd name="connsiteX23" fmla="*/ 277307 w 661035"/>
                    <a:gd name="connsiteY23" fmla="*/ 750642 h 1112468"/>
                    <a:gd name="connsiteX24" fmla="*/ 277178 w 661035"/>
                    <a:gd name="connsiteY24" fmla="*/ 750571 h 1112468"/>
                    <a:gd name="connsiteX25" fmla="*/ 284798 w 661035"/>
                    <a:gd name="connsiteY25" fmla="*/ 740093 h 1112468"/>
                    <a:gd name="connsiteX26" fmla="*/ 323850 w 661035"/>
                    <a:gd name="connsiteY26" fmla="*/ 676275 h 1112468"/>
                    <a:gd name="connsiteX27" fmla="*/ 359092 w 661035"/>
                    <a:gd name="connsiteY27" fmla="*/ 597218 h 1112468"/>
                    <a:gd name="connsiteX28" fmla="*/ 220980 w 661035"/>
                    <a:gd name="connsiteY28" fmla="*/ 0 h 1112468"/>
                    <a:gd name="connsiteX29" fmla="*/ 481965 w 661035"/>
                    <a:gd name="connsiteY29" fmla="*/ 141922 h 1112468"/>
                    <a:gd name="connsiteX30" fmla="*/ 575310 w 661035"/>
                    <a:gd name="connsiteY30" fmla="*/ 214313 h 1112468"/>
                    <a:gd name="connsiteX31" fmla="*/ 661035 w 661035"/>
                    <a:gd name="connsiteY31" fmla="*/ 504825 h 1112468"/>
                    <a:gd name="connsiteX32" fmla="*/ 621030 w 661035"/>
                    <a:gd name="connsiteY32" fmla="*/ 739140 h 1112468"/>
                    <a:gd name="connsiteX33" fmla="*/ 360045 w 661035"/>
                    <a:gd name="connsiteY33" fmla="*/ 597218 h 1112468"/>
                    <a:gd name="connsiteX34" fmla="*/ 400050 w 661035"/>
                    <a:gd name="connsiteY34" fmla="*/ 362902 h 1112468"/>
                    <a:gd name="connsiteX35" fmla="*/ 314325 w 661035"/>
                    <a:gd name="connsiteY35" fmla="*/ 72390 h 1112468"/>
                    <a:gd name="connsiteX36" fmla="*/ 220980 w 661035"/>
                    <a:gd name="connsiteY36" fmla="*/ 0 h 111246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</a:cxnLst>
                  <a:rect l="l" t="t" r="r" b="b"/>
                  <a:pathLst>
                    <a:path w="661035" h="1112468">
                      <a:moveTo>
                        <a:pt x="359092" y="597218"/>
                      </a:moveTo>
                      <a:lnTo>
                        <a:pt x="620078" y="739140"/>
                      </a:lnTo>
                      <a:lnTo>
                        <a:pt x="584835" y="818198"/>
                      </a:lnTo>
                      <a:lnTo>
                        <a:pt x="584836" y="818198"/>
                      </a:lnTo>
                      <a:cubicBezTo>
                        <a:pt x="573405" y="840105"/>
                        <a:pt x="560070" y="861060"/>
                        <a:pt x="545783" y="882015"/>
                      </a:cubicBezTo>
                      <a:lnTo>
                        <a:pt x="538930" y="891439"/>
                      </a:lnTo>
                      <a:lnTo>
                        <a:pt x="539116" y="891540"/>
                      </a:lnTo>
                      <a:cubicBezTo>
                        <a:pt x="525780" y="908686"/>
                        <a:pt x="513398" y="924878"/>
                        <a:pt x="500063" y="940118"/>
                      </a:cubicBezTo>
                      <a:lnTo>
                        <a:pt x="500063" y="941070"/>
                      </a:lnTo>
                      <a:cubicBezTo>
                        <a:pt x="483870" y="958215"/>
                        <a:pt x="467678" y="974408"/>
                        <a:pt x="451485" y="989648"/>
                      </a:cubicBezTo>
                      <a:lnTo>
                        <a:pt x="396629" y="1033155"/>
                      </a:lnTo>
                      <a:lnTo>
                        <a:pt x="397193" y="1033462"/>
                      </a:lnTo>
                      <a:cubicBezTo>
                        <a:pt x="371475" y="1049655"/>
                        <a:pt x="346711" y="1063943"/>
                        <a:pt x="320041" y="1076325"/>
                      </a:cubicBezTo>
                      <a:lnTo>
                        <a:pt x="319088" y="1077277"/>
                      </a:lnTo>
                      <a:lnTo>
                        <a:pt x="247796" y="1112468"/>
                      </a:lnTo>
                      <a:lnTo>
                        <a:pt x="0" y="957262"/>
                      </a:lnTo>
                      <a:lnTo>
                        <a:pt x="59055" y="935355"/>
                      </a:lnTo>
                      <a:lnTo>
                        <a:pt x="60008" y="935355"/>
                      </a:lnTo>
                      <a:lnTo>
                        <a:pt x="135745" y="891807"/>
                      </a:lnTo>
                      <a:lnTo>
                        <a:pt x="135255" y="891540"/>
                      </a:lnTo>
                      <a:cubicBezTo>
                        <a:pt x="154305" y="878205"/>
                        <a:pt x="173355" y="863918"/>
                        <a:pt x="190500" y="847725"/>
                      </a:cubicBezTo>
                      <a:cubicBezTo>
                        <a:pt x="207645" y="832486"/>
                        <a:pt x="222885" y="816293"/>
                        <a:pt x="239078" y="799148"/>
                      </a:cubicBezTo>
                      <a:lnTo>
                        <a:pt x="239078" y="798196"/>
                      </a:lnTo>
                      <a:lnTo>
                        <a:pt x="277307" y="750642"/>
                      </a:lnTo>
                      <a:lnTo>
                        <a:pt x="277178" y="750571"/>
                      </a:lnTo>
                      <a:cubicBezTo>
                        <a:pt x="280036" y="746761"/>
                        <a:pt x="281941" y="743903"/>
                        <a:pt x="284798" y="740093"/>
                      </a:cubicBezTo>
                      <a:cubicBezTo>
                        <a:pt x="299086" y="719138"/>
                        <a:pt x="312420" y="698183"/>
                        <a:pt x="323850" y="676275"/>
                      </a:cubicBezTo>
                      <a:cubicBezTo>
                        <a:pt x="337185" y="650558"/>
                        <a:pt x="349567" y="623888"/>
                        <a:pt x="359092" y="597218"/>
                      </a:cubicBezTo>
                      <a:close/>
                      <a:moveTo>
                        <a:pt x="220980" y="0"/>
                      </a:moveTo>
                      <a:lnTo>
                        <a:pt x="481965" y="141922"/>
                      </a:lnTo>
                      <a:cubicBezTo>
                        <a:pt x="521970" y="163830"/>
                        <a:pt x="553403" y="187642"/>
                        <a:pt x="575310" y="214313"/>
                      </a:cubicBezTo>
                      <a:cubicBezTo>
                        <a:pt x="632460" y="281940"/>
                        <a:pt x="661035" y="379095"/>
                        <a:pt x="661035" y="504825"/>
                      </a:cubicBezTo>
                      <a:cubicBezTo>
                        <a:pt x="660083" y="588645"/>
                        <a:pt x="646748" y="666750"/>
                        <a:pt x="621030" y="739140"/>
                      </a:cubicBezTo>
                      <a:lnTo>
                        <a:pt x="360045" y="597218"/>
                      </a:lnTo>
                      <a:cubicBezTo>
                        <a:pt x="386715" y="524827"/>
                        <a:pt x="400050" y="446722"/>
                        <a:pt x="400050" y="362902"/>
                      </a:cubicBezTo>
                      <a:cubicBezTo>
                        <a:pt x="400050" y="237172"/>
                        <a:pt x="371475" y="140970"/>
                        <a:pt x="314325" y="72390"/>
                      </a:cubicBezTo>
                      <a:cubicBezTo>
                        <a:pt x="291465" y="45720"/>
                        <a:pt x="260985" y="20955"/>
                        <a:pt x="220980" y="0"/>
                      </a:cubicBezTo>
                      <a:close/>
                    </a:path>
                  </a:pathLst>
                </a:custGeom>
                <a:grpFill/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dirty="0"/>
                </a:p>
              </p:txBody>
            </p:sp>
            <p:sp>
              <p:nvSpPr>
                <p:cNvPr id="107" name="Freeform: Shape 106">
                  <a:extLst>
                    <a:ext uri="{FF2B5EF4-FFF2-40B4-BE49-F238E27FC236}">
                      <a16:creationId xmlns:a16="http://schemas.microsoft.com/office/drawing/2014/main" id="{7D4AEE08-715B-4FC1-9775-92666F4B3616}"/>
                    </a:ext>
                  </a:extLst>
                </p:cNvPr>
                <p:cNvSpPr/>
                <p:nvPr/>
              </p:nvSpPr>
              <p:spPr>
                <a:xfrm>
                  <a:off x="2967026" y="3229268"/>
                  <a:ext cx="673417" cy="247650"/>
                </a:xfrm>
                <a:custGeom>
                  <a:avLst/>
                  <a:gdLst>
                    <a:gd name="connsiteX0" fmla="*/ 261937 w 673417"/>
                    <a:gd name="connsiteY0" fmla="*/ 45720 h 247650"/>
                    <a:gd name="connsiteX1" fmla="*/ 288607 w 673417"/>
                    <a:gd name="connsiteY1" fmla="*/ 53340 h 247650"/>
                    <a:gd name="connsiteX2" fmla="*/ 387667 w 673417"/>
                    <a:gd name="connsiteY2" fmla="*/ 93345 h 247650"/>
                    <a:gd name="connsiteX3" fmla="*/ 412432 w 673417"/>
                    <a:gd name="connsiteY3" fmla="*/ 105728 h 247650"/>
                    <a:gd name="connsiteX4" fmla="*/ 673417 w 673417"/>
                    <a:gd name="connsiteY4" fmla="*/ 247650 h 247650"/>
                    <a:gd name="connsiteX5" fmla="*/ 647700 w 673417"/>
                    <a:gd name="connsiteY5" fmla="*/ 235267 h 247650"/>
                    <a:gd name="connsiteX6" fmla="*/ 644991 w 673417"/>
                    <a:gd name="connsiteY6" fmla="*/ 233789 h 247650"/>
                    <a:gd name="connsiteX7" fmla="*/ 549592 w 673417"/>
                    <a:gd name="connsiteY7" fmla="*/ 195262 h 247650"/>
                    <a:gd name="connsiteX8" fmla="*/ 522922 w 673417"/>
                    <a:gd name="connsiteY8" fmla="*/ 186690 h 247650"/>
                    <a:gd name="connsiteX9" fmla="*/ 0 w 673417"/>
                    <a:gd name="connsiteY9" fmla="*/ 0 h 247650"/>
                    <a:gd name="connsiteX10" fmla="*/ 80010 w 673417"/>
                    <a:gd name="connsiteY10" fmla="*/ 11430 h 247650"/>
                    <a:gd name="connsiteX11" fmla="*/ 80421 w 673417"/>
                    <a:gd name="connsiteY11" fmla="*/ 11654 h 247650"/>
                    <a:gd name="connsiteX12" fmla="*/ 185499 w 673417"/>
                    <a:gd name="connsiteY12" fmla="*/ 28933 h 247650"/>
                    <a:gd name="connsiteX13" fmla="*/ 261937 w 673417"/>
                    <a:gd name="connsiteY13" fmla="*/ 45720 h 247650"/>
                    <a:gd name="connsiteX14" fmla="*/ 522922 w 673417"/>
                    <a:gd name="connsiteY14" fmla="*/ 187643 h 247650"/>
                    <a:gd name="connsiteX15" fmla="*/ 340042 w 673417"/>
                    <a:gd name="connsiteY15" fmla="*/ 153353 h 247650"/>
                    <a:gd name="connsiteX16" fmla="*/ 260985 w 673417"/>
                    <a:gd name="connsiteY16" fmla="*/ 141923 h 2476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673417" h="247650">
                      <a:moveTo>
                        <a:pt x="261937" y="45720"/>
                      </a:moveTo>
                      <a:cubicBezTo>
                        <a:pt x="271462" y="48578"/>
                        <a:pt x="280987" y="50483"/>
                        <a:pt x="288607" y="53340"/>
                      </a:cubicBezTo>
                      <a:cubicBezTo>
                        <a:pt x="323850" y="64770"/>
                        <a:pt x="357187" y="79058"/>
                        <a:pt x="387667" y="93345"/>
                      </a:cubicBezTo>
                      <a:cubicBezTo>
                        <a:pt x="396240" y="97155"/>
                        <a:pt x="404812" y="101917"/>
                        <a:pt x="412432" y="105728"/>
                      </a:cubicBezTo>
                      <a:lnTo>
                        <a:pt x="673417" y="247650"/>
                      </a:lnTo>
                      <a:cubicBezTo>
                        <a:pt x="664845" y="243840"/>
                        <a:pt x="656272" y="239078"/>
                        <a:pt x="647700" y="235267"/>
                      </a:cubicBezTo>
                      <a:lnTo>
                        <a:pt x="644991" y="233789"/>
                      </a:lnTo>
                      <a:lnTo>
                        <a:pt x="549592" y="195262"/>
                      </a:lnTo>
                      <a:cubicBezTo>
                        <a:pt x="541972" y="192405"/>
                        <a:pt x="532447" y="189548"/>
                        <a:pt x="522922" y="186690"/>
                      </a:cubicBezTo>
                      <a:close/>
                      <a:moveTo>
                        <a:pt x="0" y="0"/>
                      </a:moveTo>
                      <a:lnTo>
                        <a:pt x="80010" y="11430"/>
                      </a:lnTo>
                      <a:lnTo>
                        <a:pt x="80421" y="11654"/>
                      </a:lnTo>
                      <a:lnTo>
                        <a:pt x="185499" y="28933"/>
                      </a:lnTo>
                      <a:cubicBezTo>
                        <a:pt x="215979" y="34528"/>
                        <a:pt x="241458" y="40005"/>
                        <a:pt x="261937" y="45720"/>
                      </a:cubicBezTo>
                      <a:lnTo>
                        <a:pt x="522922" y="187643"/>
                      </a:lnTo>
                      <a:cubicBezTo>
                        <a:pt x="481965" y="176213"/>
                        <a:pt x="421004" y="164783"/>
                        <a:pt x="340042" y="153353"/>
                      </a:cubicBezTo>
                      <a:lnTo>
                        <a:pt x="260985" y="141923"/>
                      </a:lnTo>
                      <a:close/>
                    </a:path>
                  </a:pathLst>
                </a:custGeom>
                <a:grpFill/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08" name="Freeform: Shape 107">
                  <a:extLst>
                    <a:ext uri="{FF2B5EF4-FFF2-40B4-BE49-F238E27FC236}">
                      <a16:creationId xmlns:a16="http://schemas.microsoft.com/office/drawing/2014/main" id="{FCD750D4-4BDF-4312-B443-7EA98BBF00A1}"/>
                    </a:ext>
                  </a:extLst>
                </p:cNvPr>
                <p:cNvSpPr/>
                <p:nvPr/>
              </p:nvSpPr>
              <p:spPr>
                <a:xfrm>
                  <a:off x="2707091" y="3532163"/>
                  <a:ext cx="257175" cy="1238250"/>
                </a:xfrm>
                <a:custGeom>
                  <a:avLst/>
                  <a:gdLst>
                    <a:gd name="connsiteX0" fmla="*/ 260985 w 257175"/>
                    <a:gd name="connsiteY0" fmla="*/ 1244918 h 1238250"/>
                    <a:gd name="connsiteX1" fmla="*/ 0 w 257175"/>
                    <a:gd name="connsiteY1" fmla="*/ 1102995 h 1238250"/>
                    <a:gd name="connsiteX2" fmla="*/ 1905 w 257175"/>
                    <a:gd name="connsiteY2" fmla="*/ 0 h 1238250"/>
                    <a:gd name="connsiteX3" fmla="*/ 262890 w 257175"/>
                    <a:gd name="connsiteY3" fmla="*/ 141922 h 12382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57175" h="1238250">
                      <a:moveTo>
                        <a:pt x="260985" y="1244918"/>
                      </a:moveTo>
                      <a:lnTo>
                        <a:pt x="0" y="1102995"/>
                      </a:lnTo>
                      <a:lnTo>
                        <a:pt x="1905" y="0"/>
                      </a:lnTo>
                      <a:lnTo>
                        <a:pt x="262890" y="141922"/>
                      </a:lnTo>
                      <a:close/>
                    </a:path>
                  </a:pathLst>
                </a:custGeom>
                <a:grpFill/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09" name="Freeform: Shape 108">
                  <a:extLst>
                    <a:ext uri="{FF2B5EF4-FFF2-40B4-BE49-F238E27FC236}">
                      <a16:creationId xmlns:a16="http://schemas.microsoft.com/office/drawing/2014/main" id="{DCEEE83C-0E65-4A03-8C83-3979F03318D8}"/>
                    </a:ext>
                  </a:extLst>
                </p:cNvPr>
                <p:cNvSpPr/>
                <p:nvPr/>
              </p:nvSpPr>
              <p:spPr>
                <a:xfrm>
                  <a:off x="3110832" y="2270955"/>
                  <a:ext cx="457201" cy="495301"/>
                </a:xfrm>
                <a:custGeom>
                  <a:avLst/>
                  <a:gdLst>
                    <a:gd name="connsiteX0" fmla="*/ 459105 w 457200"/>
                    <a:gd name="connsiteY0" fmla="*/ 500063 h 495300"/>
                    <a:gd name="connsiteX1" fmla="*/ 198120 w 457200"/>
                    <a:gd name="connsiteY1" fmla="*/ 358140 h 495300"/>
                    <a:gd name="connsiteX2" fmla="*/ 80963 w 457200"/>
                    <a:gd name="connsiteY2" fmla="*/ 62865 h 495300"/>
                    <a:gd name="connsiteX3" fmla="*/ 0 w 457200"/>
                    <a:gd name="connsiteY3" fmla="*/ 0 h 495300"/>
                    <a:gd name="connsiteX4" fmla="*/ 260985 w 457200"/>
                    <a:gd name="connsiteY4" fmla="*/ 141923 h 495300"/>
                    <a:gd name="connsiteX5" fmla="*/ 341948 w 457200"/>
                    <a:gd name="connsiteY5" fmla="*/ 204788 h 495300"/>
                    <a:gd name="connsiteX6" fmla="*/ 459105 w 457200"/>
                    <a:gd name="connsiteY6" fmla="*/ 500063 h 4953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457200" h="495300">
                      <a:moveTo>
                        <a:pt x="459105" y="500063"/>
                      </a:moveTo>
                      <a:lnTo>
                        <a:pt x="198120" y="358140"/>
                      </a:lnTo>
                      <a:cubicBezTo>
                        <a:pt x="179070" y="224790"/>
                        <a:pt x="140017" y="126683"/>
                        <a:pt x="80963" y="62865"/>
                      </a:cubicBezTo>
                      <a:cubicBezTo>
                        <a:pt x="57150" y="38100"/>
                        <a:pt x="30480" y="17145"/>
                        <a:pt x="0" y="0"/>
                      </a:cubicBezTo>
                      <a:lnTo>
                        <a:pt x="260985" y="141923"/>
                      </a:lnTo>
                      <a:cubicBezTo>
                        <a:pt x="291465" y="158115"/>
                        <a:pt x="318135" y="179070"/>
                        <a:pt x="341948" y="204788"/>
                      </a:cubicBezTo>
                      <a:cubicBezTo>
                        <a:pt x="401955" y="268605"/>
                        <a:pt x="441008" y="366713"/>
                        <a:pt x="459105" y="500063"/>
                      </a:cubicBezTo>
                    </a:path>
                  </a:pathLst>
                </a:custGeom>
                <a:grpFill/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10" name="Freeform: Shape 109">
                  <a:extLst>
                    <a:ext uri="{FF2B5EF4-FFF2-40B4-BE49-F238E27FC236}">
                      <a16:creationId xmlns:a16="http://schemas.microsoft.com/office/drawing/2014/main" id="{5B47C86B-F4FF-4993-9645-5F42218A748E}"/>
                    </a:ext>
                  </a:extLst>
                </p:cNvPr>
                <p:cNvSpPr/>
                <p:nvPr/>
              </p:nvSpPr>
              <p:spPr>
                <a:xfrm>
                  <a:off x="2541356" y="3138780"/>
                  <a:ext cx="428625" cy="200026"/>
                </a:xfrm>
                <a:custGeom>
                  <a:avLst/>
                  <a:gdLst>
                    <a:gd name="connsiteX0" fmla="*/ 0 w 428625"/>
                    <a:gd name="connsiteY0" fmla="*/ 0 h 200026"/>
                    <a:gd name="connsiteX1" fmla="*/ 17145 w 428625"/>
                    <a:gd name="connsiteY1" fmla="*/ 8573 h 200026"/>
                    <a:gd name="connsiteX2" fmla="*/ 109538 w 428625"/>
                    <a:gd name="connsiteY2" fmla="*/ 44768 h 200026"/>
                    <a:gd name="connsiteX3" fmla="*/ 370023 w 428625"/>
                    <a:gd name="connsiteY3" fmla="*/ 186418 h 200026"/>
                    <a:gd name="connsiteX4" fmla="*/ 110490 w 428625"/>
                    <a:gd name="connsiteY4" fmla="*/ 44768 h 200026"/>
                    <a:gd name="connsiteX5" fmla="*/ 168592 w 428625"/>
                    <a:gd name="connsiteY5" fmla="*/ 59056 h 200026"/>
                    <a:gd name="connsiteX6" fmla="*/ 428625 w 428625"/>
                    <a:gd name="connsiteY6" fmla="*/ 200026 h 200026"/>
                    <a:gd name="connsiteX7" fmla="*/ 370523 w 428625"/>
                    <a:gd name="connsiteY7" fmla="*/ 186691 h 200026"/>
                    <a:gd name="connsiteX8" fmla="*/ 370517 w 428625"/>
                    <a:gd name="connsiteY8" fmla="*/ 186688 h 200026"/>
                    <a:gd name="connsiteX9" fmla="*/ 278130 w 428625"/>
                    <a:gd name="connsiteY9" fmla="*/ 150495 h 200026"/>
                    <a:gd name="connsiteX10" fmla="*/ 260985 w 428625"/>
                    <a:gd name="connsiteY10" fmla="*/ 141923 h 20002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28625" h="200026">
                      <a:moveTo>
                        <a:pt x="0" y="0"/>
                      </a:moveTo>
                      <a:cubicBezTo>
                        <a:pt x="5715" y="2858"/>
                        <a:pt x="11430" y="5715"/>
                        <a:pt x="17145" y="8573"/>
                      </a:cubicBezTo>
                      <a:cubicBezTo>
                        <a:pt x="44767" y="21908"/>
                        <a:pt x="75248" y="34290"/>
                        <a:pt x="109538" y="44768"/>
                      </a:cubicBezTo>
                      <a:lnTo>
                        <a:pt x="370023" y="186418"/>
                      </a:lnTo>
                      <a:lnTo>
                        <a:pt x="110490" y="44768"/>
                      </a:lnTo>
                      <a:lnTo>
                        <a:pt x="168592" y="59056"/>
                      </a:lnTo>
                      <a:lnTo>
                        <a:pt x="428625" y="200026"/>
                      </a:lnTo>
                      <a:lnTo>
                        <a:pt x="370523" y="186691"/>
                      </a:lnTo>
                      <a:lnTo>
                        <a:pt x="370517" y="186688"/>
                      </a:lnTo>
                      <a:lnTo>
                        <a:pt x="278130" y="150495"/>
                      </a:lnTo>
                      <a:cubicBezTo>
                        <a:pt x="272415" y="147638"/>
                        <a:pt x="266700" y="144780"/>
                        <a:pt x="260985" y="141923"/>
                      </a:cubicBezTo>
                      <a:close/>
                    </a:path>
                  </a:pathLst>
                </a:custGeom>
                <a:grpFill/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11" name="Freeform: Shape 110">
                  <a:extLst>
                    <a:ext uri="{FF2B5EF4-FFF2-40B4-BE49-F238E27FC236}">
                      <a16:creationId xmlns:a16="http://schemas.microsoft.com/office/drawing/2014/main" id="{F639E5E1-FF36-4933-A42A-22242275B7FF}"/>
                    </a:ext>
                  </a:extLst>
                </p:cNvPr>
                <p:cNvSpPr/>
                <p:nvPr/>
              </p:nvSpPr>
              <p:spPr>
                <a:xfrm>
                  <a:off x="2969883" y="1938632"/>
                  <a:ext cx="618767" cy="219303"/>
                </a:xfrm>
                <a:custGeom>
                  <a:avLst/>
                  <a:gdLst>
                    <a:gd name="connsiteX0" fmla="*/ 323751 w 603786"/>
                    <a:gd name="connsiteY0" fmla="*/ 66771 h 218219"/>
                    <a:gd name="connsiteX1" fmla="*/ 342801 w 603786"/>
                    <a:gd name="connsiteY1" fmla="*/ 76296 h 218219"/>
                    <a:gd name="connsiteX2" fmla="*/ 603786 w 603786"/>
                    <a:gd name="connsiteY2" fmla="*/ 218219 h 218219"/>
                    <a:gd name="connsiteX3" fmla="*/ 584736 w 603786"/>
                    <a:gd name="connsiteY3" fmla="*/ 208694 h 218219"/>
                    <a:gd name="connsiteX4" fmla="*/ 0 w 603786"/>
                    <a:gd name="connsiteY4" fmla="*/ 0 h 218219"/>
                    <a:gd name="connsiteX5" fmla="*/ 100965 w 603786"/>
                    <a:gd name="connsiteY5" fmla="*/ 2857 h 218219"/>
                    <a:gd name="connsiteX6" fmla="*/ 102772 w 603786"/>
                    <a:gd name="connsiteY6" fmla="*/ 3833 h 218219"/>
                    <a:gd name="connsiteX7" fmla="*/ 214213 w 603786"/>
                    <a:gd name="connsiteY7" fmla="*/ 22860 h 218219"/>
                    <a:gd name="connsiteX8" fmla="*/ 236092 w 603786"/>
                    <a:gd name="connsiteY8" fmla="*/ 34757 h 218219"/>
                    <a:gd name="connsiteX9" fmla="*/ 323751 w 603786"/>
                    <a:gd name="connsiteY9" fmla="*/ 66772 h 218219"/>
                    <a:gd name="connsiteX10" fmla="*/ 584736 w 603786"/>
                    <a:gd name="connsiteY10" fmla="*/ 208695 h 218219"/>
                    <a:gd name="connsiteX11" fmla="*/ 475198 w 603786"/>
                    <a:gd name="connsiteY11" fmla="*/ 168690 h 218219"/>
                    <a:gd name="connsiteX12" fmla="*/ 464489 w 603786"/>
                    <a:gd name="connsiteY12" fmla="*/ 162866 h 218219"/>
                    <a:gd name="connsiteX13" fmla="*/ 358041 w 603786"/>
                    <a:gd name="connsiteY13" fmla="*/ 143827 h 218219"/>
                    <a:gd name="connsiteX14" fmla="*/ 357901 w 603786"/>
                    <a:gd name="connsiteY14" fmla="*/ 143751 h 218219"/>
                    <a:gd name="connsiteX15" fmla="*/ 260033 w 603786"/>
                    <a:gd name="connsiteY15" fmla="*/ 141922 h 218219"/>
                    <a:gd name="connsiteX0" fmla="*/ 323751 w 603786"/>
                    <a:gd name="connsiteY0" fmla="*/ 66771 h 218219"/>
                    <a:gd name="connsiteX1" fmla="*/ 342801 w 603786"/>
                    <a:gd name="connsiteY1" fmla="*/ 76296 h 218219"/>
                    <a:gd name="connsiteX2" fmla="*/ 603786 w 603786"/>
                    <a:gd name="connsiteY2" fmla="*/ 218219 h 218219"/>
                    <a:gd name="connsiteX3" fmla="*/ 584736 w 603786"/>
                    <a:gd name="connsiteY3" fmla="*/ 208694 h 218219"/>
                    <a:gd name="connsiteX4" fmla="*/ 323751 w 603786"/>
                    <a:gd name="connsiteY4" fmla="*/ 66771 h 218219"/>
                    <a:gd name="connsiteX5" fmla="*/ 0 w 603786"/>
                    <a:gd name="connsiteY5" fmla="*/ 0 h 218219"/>
                    <a:gd name="connsiteX6" fmla="*/ 100965 w 603786"/>
                    <a:gd name="connsiteY6" fmla="*/ 2857 h 218219"/>
                    <a:gd name="connsiteX7" fmla="*/ 102772 w 603786"/>
                    <a:gd name="connsiteY7" fmla="*/ 3833 h 218219"/>
                    <a:gd name="connsiteX8" fmla="*/ 214213 w 603786"/>
                    <a:gd name="connsiteY8" fmla="*/ 22860 h 218219"/>
                    <a:gd name="connsiteX9" fmla="*/ 323751 w 603786"/>
                    <a:gd name="connsiteY9" fmla="*/ 66772 h 218219"/>
                    <a:gd name="connsiteX10" fmla="*/ 584736 w 603786"/>
                    <a:gd name="connsiteY10" fmla="*/ 208695 h 218219"/>
                    <a:gd name="connsiteX11" fmla="*/ 475198 w 603786"/>
                    <a:gd name="connsiteY11" fmla="*/ 168690 h 218219"/>
                    <a:gd name="connsiteX12" fmla="*/ 464489 w 603786"/>
                    <a:gd name="connsiteY12" fmla="*/ 162866 h 218219"/>
                    <a:gd name="connsiteX13" fmla="*/ 358041 w 603786"/>
                    <a:gd name="connsiteY13" fmla="*/ 143827 h 218219"/>
                    <a:gd name="connsiteX14" fmla="*/ 357901 w 603786"/>
                    <a:gd name="connsiteY14" fmla="*/ 143751 h 218219"/>
                    <a:gd name="connsiteX15" fmla="*/ 260033 w 603786"/>
                    <a:gd name="connsiteY15" fmla="*/ 141922 h 218219"/>
                    <a:gd name="connsiteX16" fmla="*/ 0 w 603786"/>
                    <a:gd name="connsiteY16" fmla="*/ 0 h 218219"/>
                    <a:gd name="connsiteX0" fmla="*/ 323751 w 603786"/>
                    <a:gd name="connsiteY0" fmla="*/ 66771 h 218219"/>
                    <a:gd name="connsiteX1" fmla="*/ 603786 w 603786"/>
                    <a:gd name="connsiteY1" fmla="*/ 218219 h 218219"/>
                    <a:gd name="connsiteX2" fmla="*/ 584736 w 603786"/>
                    <a:gd name="connsiteY2" fmla="*/ 208694 h 218219"/>
                    <a:gd name="connsiteX3" fmla="*/ 323751 w 603786"/>
                    <a:gd name="connsiteY3" fmla="*/ 66771 h 218219"/>
                    <a:gd name="connsiteX4" fmla="*/ 0 w 603786"/>
                    <a:gd name="connsiteY4" fmla="*/ 0 h 218219"/>
                    <a:gd name="connsiteX5" fmla="*/ 100965 w 603786"/>
                    <a:gd name="connsiteY5" fmla="*/ 2857 h 218219"/>
                    <a:gd name="connsiteX6" fmla="*/ 102772 w 603786"/>
                    <a:gd name="connsiteY6" fmla="*/ 3833 h 218219"/>
                    <a:gd name="connsiteX7" fmla="*/ 214213 w 603786"/>
                    <a:gd name="connsiteY7" fmla="*/ 22860 h 218219"/>
                    <a:gd name="connsiteX8" fmla="*/ 323751 w 603786"/>
                    <a:gd name="connsiteY8" fmla="*/ 66772 h 218219"/>
                    <a:gd name="connsiteX9" fmla="*/ 584736 w 603786"/>
                    <a:gd name="connsiteY9" fmla="*/ 208695 h 218219"/>
                    <a:gd name="connsiteX10" fmla="*/ 475198 w 603786"/>
                    <a:gd name="connsiteY10" fmla="*/ 168690 h 218219"/>
                    <a:gd name="connsiteX11" fmla="*/ 464489 w 603786"/>
                    <a:gd name="connsiteY11" fmla="*/ 162866 h 218219"/>
                    <a:gd name="connsiteX12" fmla="*/ 358041 w 603786"/>
                    <a:gd name="connsiteY12" fmla="*/ 143827 h 218219"/>
                    <a:gd name="connsiteX13" fmla="*/ 357901 w 603786"/>
                    <a:gd name="connsiteY13" fmla="*/ 143751 h 218219"/>
                    <a:gd name="connsiteX14" fmla="*/ 260033 w 603786"/>
                    <a:gd name="connsiteY14" fmla="*/ 141922 h 218219"/>
                    <a:gd name="connsiteX15" fmla="*/ 0 w 603786"/>
                    <a:gd name="connsiteY15" fmla="*/ 0 h 218219"/>
                    <a:gd name="connsiteX0" fmla="*/ 323751 w 584736"/>
                    <a:gd name="connsiteY0" fmla="*/ 66771 h 208695"/>
                    <a:gd name="connsiteX1" fmla="*/ 584736 w 584736"/>
                    <a:gd name="connsiteY1" fmla="*/ 208694 h 208695"/>
                    <a:gd name="connsiteX2" fmla="*/ 323751 w 584736"/>
                    <a:gd name="connsiteY2" fmla="*/ 66771 h 208695"/>
                    <a:gd name="connsiteX3" fmla="*/ 0 w 584736"/>
                    <a:gd name="connsiteY3" fmla="*/ 0 h 208695"/>
                    <a:gd name="connsiteX4" fmla="*/ 100965 w 584736"/>
                    <a:gd name="connsiteY4" fmla="*/ 2857 h 208695"/>
                    <a:gd name="connsiteX5" fmla="*/ 102772 w 584736"/>
                    <a:gd name="connsiteY5" fmla="*/ 3833 h 208695"/>
                    <a:gd name="connsiteX6" fmla="*/ 214213 w 584736"/>
                    <a:gd name="connsiteY6" fmla="*/ 22860 h 208695"/>
                    <a:gd name="connsiteX7" fmla="*/ 323751 w 584736"/>
                    <a:gd name="connsiteY7" fmla="*/ 66772 h 208695"/>
                    <a:gd name="connsiteX8" fmla="*/ 584736 w 584736"/>
                    <a:gd name="connsiteY8" fmla="*/ 208695 h 208695"/>
                    <a:gd name="connsiteX9" fmla="*/ 475198 w 584736"/>
                    <a:gd name="connsiteY9" fmla="*/ 168690 h 208695"/>
                    <a:gd name="connsiteX10" fmla="*/ 464489 w 584736"/>
                    <a:gd name="connsiteY10" fmla="*/ 162866 h 208695"/>
                    <a:gd name="connsiteX11" fmla="*/ 358041 w 584736"/>
                    <a:gd name="connsiteY11" fmla="*/ 143827 h 208695"/>
                    <a:gd name="connsiteX12" fmla="*/ 357901 w 584736"/>
                    <a:gd name="connsiteY12" fmla="*/ 143751 h 208695"/>
                    <a:gd name="connsiteX13" fmla="*/ 260033 w 584736"/>
                    <a:gd name="connsiteY13" fmla="*/ 141922 h 208695"/>
                    <a:gd name="connsiteX14" fmla="*/ 0 w 584736"/>
                    <a:gd name="connsiteY14" fmla="*/ 0 h 208695"/>
                    <a:gd name="connsiteX0" fmla="*/ 323751 w 615997"/>
                    <a:gd name="connsiteY0" fmla="*/ 66771 h 216510"/>
                    <a:gd name="connsiteX1" fmla="*/ 584736 w 615997"/>
                    <a:gd name="connsiteY1" fmla="*/ 208694 h 216510"/>
                    <a:gd name="connsiteX2" fmla="*/ 323751 w 615997"/>
                    <a:gd name="connsiteY2" fmla="*/ 66771 h 216510"/>
                    <a:gd name="connsiteX3" fmla="*/ 0 w 615997"/>
                    <a:gd name="connsiteY3" fmla="*/ 0 h 216510"/>
                    <a:gd name="connsiteX4" fmla="*/ 100965 w 615997"/>
                    <a:gd name="connsiteY4" fmla="*/ 2857 h 216510"/>
                    <a:gd name="connsiteX5" fmla="*/ 102772 w 615997"/>
                    <a:gd name="connsiteY5" fmla="*/ 3833 h 216510"/>
                    <a:gd name="connsiteX6" fmla="*/ 214213 w 615997"/>
                    <a:gd name="connsiteY6" fmla="*/ 22860 h 216510"/>
                    <a:gd name="connsiteX7" fmla="*/ 323751 w 615997"/>
                    <a:gd name="connsiteY7" fmla="*/ 66772 h 216510"/>
                    <a:gd name="connsiteX8" fmla="*/ 615997 w 615997"/>
                    <a:gd name="connsiteY8" fmla="*/ 216510 h 216510"/>
                    <a:gd name="connsiteX9" fmla="*/ 475198 w 615997"/>
                    <a:gd name="connsiteY9" fmla="*/ 168690 h 216510"/>
                    <a:gd name="connsiteX10" fmla="*/ 464489 w 615997"/>
                    <a:gd name="connsiteY10" fmla="*/ 162866 h 216510"/>
                    <a:gd name="connsiteX11" fmla="*/ 358041 w 615997"/>
                    <a:gd name="connsiteY11" fmla="*/ 143827 h 216510"/>
                    <a:gd name="connsiteX12" fmla="*/ 357901 w 615997"/>
                    <a:gd name="connsiteY12" fmla="*/ 143751 h 216510"/>
                    <a:gd name="connsiteX13" fmla="*/ 260033 w 615997"/>
                    <a:gd name="connsiteY13" fmla="*/ 141922 h 216510"/>
                    <a:gd name="connsiteX14" fmla="*/ 0 w 615997"/>
                    <a:gd name="connsiteY14" fmla="*/ 0 h 216510"/>
                    <a:gd name="connsiteX0" fmla="*/ 323751 w 618767"/>
                    <a:gd name="connsiteY0" fmla="*/ 66771 h 219303"/>
                    <a:gd name="connsiteX1" fmla="*/ 584736 w 618767"/>
                    <a:gd name="connsiteY1" fmla="*/ 208694 h 219303"/>
                    <a:gd name="connsiteX2" fmla="*/ 323751 w 618767"/>
                    <a:gd name="connsiteY2" fmla="*/ 66771 h 219303"/>
                    <a:gd name="connsiteX3" fmla="*/ 0 w 618767"/>
                    <a:gd name="connsiteY3" fmla="*/ 0 h 219303"/>
                    <a:gd name="connsiteX4" fmla="*/ 100965 w 618767"/>
                    <a:gd name="connsiteY4" fmla="*/ 2857 h 219303"/>
                    <a:gd name="connsiteX5" fmla="*/ 102772 w 618767"/>
                    <a:gd name="connsiteY5" fmla="*/ 3833 h 219303"/>
                    <a:gd name="connsiteX6" fmla="*/ 214213 w 618767"/>
                    <a:gd name="connsiteY6" fmla="*/ 22860 h 219303"/>
                    <a:gd name="connsiteX7" fmla="*/ 323751 w 618767"/>
                    <a:gd name="connsiteY7" fmla="*/ 66772 h 219303"/>
                    <a:gd name="connsiteX8" fmla="*/ 615997 w 618767"/>
                    <a:gd name="connsiteY8" fmla="*/ 216510 h 219303"/>
                    <a:gd name="connsiteX9" fmla="*/ 464489 w 618767"/>
                    <a:gd name="connsiteY9" fmla="*/ 162866 h 219303"/>
                    <a:gd name="connsiteX10" fmla="*/ 358041 w 618767"/>
                    <a:gd name="connsiteY10" fmla="*/ 143827 h 219303"/>
                    <a:gd name="connsiteX11" fmla="*/ 357901 w 618767"/>
                    <a:gd name="connsiteY11" fmla="*/ 143751 h 219303"/>
                    <a:gd name="connsiteX12" fmla="*/ 260033 w 618767"/>
                    <a:gd name="connsiteY12" fmla="*/ 141922 h 219303"/>
                    <a:gd name="connsiteX13" fmla="*/ 0 w 618767"/>
                    <a:gd name="connsiteY13" fmla="*/ 0 h 21930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</a:cxnLst>
                  <a:rect l="l" t="t" r="r" b="b"/>
                  <a:pathLst>
                    <a:path w="618767" h="219303">
                      <a:moveTo>
                        <a:pt x="323751" y="66771"/>
                      </a:moveTo>
                      <a:lnTo>
                        <a:pt x="584736" y="208694"/>
                      </a:lnTo>
                      <a:lnTo>
                        <a:pt x="323751" y="66771"/>
                      </a:lnTo>
                      <a:close/>
                      <a:moveTo>
                        <a:pt x="0" y="0"/>
                      </a:moveTo>
                      <a:lnTo>
                        <a:pt x="100965" y="2857"/>
                      </a:lnTo>
                      <a:lnTo>
                        <a:pt x="102772" y="3833"/>
                      </a:lnTo>
                      <a:lnTo>
                        <a:pt x="214213" y="22860"/>
                      </a:lnTo>
                      <a:lnTo>
                        <a:pt x="323751" y="66772"/>
                      </a:lnTo>
                      <a:lnTo>
                        <a:pt x="615997" y="216510"/>
                      </a:lnTo>
                      <a:cubicBezTo>
                        <a:pt x="639453" y="232526"/>
                        <a:pt x="507482" y="174980"/>
                        <a:pt x="464489" y="162866"/>
                      </a:cubicBezTo>
                      <a:lnTo>
                        <a:pt x="358041" y="143827"/>
                      </a:lnTo>
                      <a:cubicBezTo>
                        <a:pt x="357994" y="143802"/>
                        <a:pt x="357948" y="143776"/>
                        <a:pt x="357901" y="143751"/>
                      </a:cubicBezTo>
                      <a:lnTo>
                        <a:pt x="260033" y="141922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grpFill/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12" name="Freeform: Shape 111">
                  <a:extLst>
                    <a:ext uri="{FF2B5EF4-FFF2-40B4-BE49-F238E27FC236}">
                      <a16:creationId xmlns:a16="http://schemas.microsoft.com/office/drawing/2014/main" id="{AF475549-82D3-43D8-A2A1-63D1164F97F7}"/>
                    </a:ext>
                  </a:extLst>
                </p:cNvPr>
                <p:cNvSpPr/>
                <p:nvPr/>
              </p:nvSpPr>
              <p:spPr>
                <a:xfrm>
                  <a:off x="2709948" y="2277720"/>
                  <a:ext cx="257175" cy="1066800"/>
                </a:xfrm>
                <a:custGeom>
                  <a:avLst/>
                  <a:gdLst>
                    <a:gd name="connsiteX0" fmla="*/ 260033 w 257175"/>
                    <a:gd name="connsiteY0" fmla="*/ 1070610 h 1066800"/>
                    <a:gd name="connsiteX1" fmla="*/ 0 w 257175"/>
                    <a:gd name="connsiteY1" fmla="*/ 929640 h 1066800"/>
                    <a:gd name="connsiteX2" fmla="*/ 1905 w 257175"/>
                    <a:gd name="connsiteY2" fmla="*/ 0 h 1066800"/>
                    <a:gd name="connsiteX3" fmla="*/ 261938 w 257175"/>
                    <a:gd name="connsiteY3" fmla="*/ 141922 h 10668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57175" h="1066800">
                      <a:moveTo>
                        <a:pt x="260033" y="1070610"/>
                      </a:moveTo>
                      <a:lnTo>
                        <a:pt x="0" y="929640"/>
                      </a:lnTo>
                      <a:lnTo>
                        <a:pt x="1905" y="0"/>
                      </a:lnTo>
                      <a:lnTo>
                        <a:pt x="261938" y="141922"/>
                      </a:lnTo>
                      <a:close/>
                    </a:path>
                  </a:pathLst>
                </a:custGeom>
                <a:grpFill/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13" name="Freeform: Shape 112">
                  <a:extLst>
                    <a:ext uri="{FF2B5EF4-FFF2-40B4-BE49-F238E27FC236}">
                      <a16:creationId xmlns:a16="http://schemas.microsoft.com/office/drawing/2014/main" id="{2F4E196A-74CD-4206-A5DE-2AD96F4565D4}"/>
                    </a:ext>
                  </a:extLst>
                </p:cNvPr>
                <p:cNvSpPr/>
                <p:nvPr/>
              </p:nvSpPr>
              <p:spPr>
                <a:xfrm>
                  <a:off x="2708898" y="1774680"/>
                  <a:ext cx="521969" cy="178118"/>
                </a:xfrm>
                <a:custGeom>
                  <a:avLst/>
                  <a:gdLst>
                    <a:gd name="connsiteX0" fmla="*/ 230505 w 521970"/>
                    <a:gd name="connsiteY0" fmla="*/ 2858 h 178118"/>
                    <a:gd name="connsiteX1" fmla="*/ 490537 w 521970"/>
                    <a:gd name="connsiteY1" fmla="*/ 144781 h 178118"/>
                    <a:gd name="connsiteX2" fmla="*/ 302895 w 521970"/>
                    <a:gd name="connsiteY2" fmla="*/ 172403 h 178118"/>
                    <a:gd name="connsiteX3" fmla="*/ 260032 w 521970"/>
                    <a:gd name="connsiteY3" fmla="*/ 178118 h 178118"/>
                    <a:gd name="connsiteX4" fmla="*/ 0 w 521970"/>
                    <a:gd name="connsiteY4" fmla="*/ 37148 h 178118"/>
                    <a:gd name="connsiteX5" fmla="*/ 41910 w 521970"/>
                    <a:gd name="connsiteY5" fmla="*/ 30480 h 178118"/>
                    <a:gd name="connsiteX6" fmla="*/ 41912 w 521970"/>
                    <a:gd name="connsiteY6" fmla="*/ 30481 h 178118"/>
                    <a:gd name="connsiteX7" fmla="*/ 260985 w 521970"/>
                    <a:gd name="connsiteY7" fmla="*/ 0 h 178118"/>
                    <a:gd name="connsiteX8" fmla="*/ 521970 w 521970"/>
                    <a:gd name="connsiteY8" fmla="*/ 141923 h 178118"/>
                    <a:gd name="connsiteX9" fmla="*/ 490537 w 521970"/>
                    <a:gd name="connsiteY9" fmla="*/ 144780 h 178118"/>
                    <a:gd name="connsiteX10" fmla="*/ 230505 w 521970"/>
                    <a:gd name="connsiteY10" fmla="*/ 2858 h 17811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521970" h="178118">
                      <a:moveTo>
                        <a:pt x="230505" y="2858"/>
                      </a:moveTo>
                      <a:lnTo>
                        <a:pt x="490537" y="144781"/>
                      </a:lnTo>
                      <a:lnTo>
                        <a:pt x="302895" y="172403"/>
                      </a:lnTo>
                      <a:lnTo>
                        <a:pt x="260032" y="178118"/>
                      </a:lnTo>
                      <a:lnTo>
                        <a:pt x="0" y="37148"/>
                      </a:lnTo>
                      <a:lnTo>
                        <a:pt x="41910" y="30480"/>
                      </a:lnTo>
                      <a:lnTo>
                        <a:pt x="41912" y="30481"/>
                      </a:lnTo>
                      <a:close/>
                      <a:moveTo>
                        <a:pt x="260985" y="0"/>
                      </a:moveTo>
                      <a:lnTo>
                        <a:pt x="521970" y="141923"/>
                      </a:lnTo>
                      <a:lnTo>
                        <a:pt x="490537" y="144780"/>
                      </a:lnTo>
                      <a:lnTo>
                        <a:pt x="230505" y="2858"/>
                      </a:lnTo>
                      <a:close/>
                    </a:path>
                  </a:pathLst>
                </a:custGeom>
                <a:solidFill>
                  <a:schemeClr val="bg1">
                    <a:lumMod val="95000"/>
                  </a:schemeClr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</p:grpSp>
          <p:sp>
            <p:nvSpPr>
              <p:cNvPr id="97" name="Freeform: Shape 96">
                <a:extLst>
                  <a:ext uri="{FF2B5EF4-FFF2-40B4-BE49-F238E27FC236}">
                    <a16:creationId xmlns:a16="http://schemas.microsoft.com/office/drawing/2014/main" id="{EBD71692-1EB8-46F8-A5CA-39F79B85B6F4}"/>
                  </a:ext>
                </a:extLst>
              </p:cNvPr>
              <p:cNvSpPr/>
              <p:nvPr/>
            </p:nvSpPr>
            <p:spPr>
              <a:xfrm>
                <a:off x="12579689" y="4661548"/>
                <a:ext cx="730421" cy="1493305"/>
              </a:xfrm>
              <a:custGeom>
                <a:avLst/>
                <a:gdLst>
                  <a:gd name="connsiteX0" fmla="*/ 1669733 w 1714500"/>
                  <a:gd name="connsiteY0" fmla="*/ 1870710 h 3505200"/>
                  <a:gd name="connsiteX1" fmla="*/ 1720215 w 1714500"/>
                  <a:gd name="connsiteY1" fmla="*/ 2166938 h 3505200"/>
                  <a:gd name="connsiteX2" fmla="*/ 1507808 w 1714500"/>
                  <a:gd name="connsiteY2" fmla="*/ 2795588 h 3505200"/>
                  <a:gd name="connsiteX3" fmla="*/ 1121093 w 1714500"/>
                  <a:gd name="connsiteY3" fmla="*/ 3084195 h 3505200"/>
                  <a:gd name="connsiteX4" fmla="*/ 991553 w 1714500"/>
                  <a:gd name="connsiteY4" fmla="*/ 3120390 h 3505200"/>
                  <a:gd name="connsiteX5" fmla="*/ 990600 w 1714500"/>
                  <a:gd name="connsiteY5" fmla="*/ 3466148 h 3505200"/>
                  <a:gd name="connsiteX6" fmla="*/ 960120 w 1714500"/>
                  <a:gd name="connsiteY6" fmla="*/ 3470910 h 3505200"/>
                  <a:gd name="connsiteX7" fmla="*/ 772478 w 1714500"/>
                  <a:gd name="connsiteY7" fmla="*/ 3505200 h 3505200"/>
                  <a:gd name="connsiteX8" fmla="*/ 729615 w 1714500"/>
                  <a:gd name="connsiteY8" fmla="*/ 3503295 h 3505200"/>
                  <a:gd name="connsiteX9" fmla="*/ 730568 w 1714500"/>
                  <a:gd name="connsiteY9" fmla="*/ 3158490 h 3505200"/>
                  <a:gd name="connsiteX10" fmla="*/ 659130 w 1714500"/>
                  <a:gd name="connsiteY10" fmla="*/ 3156585 h 3505200"/>
                  <a:gd name="connsiteX11" fmla="*/ 383858 w 1714500"/>
                  <a:gd name="connsiteY11" fmla="*/ 3098483 h 3505200"/>
                  <a:gd name="connsiteX12" fmla="*/ 125730 w 1714500"/>
                  <a:gd name="connsiteY12" fmla="*/ 2865120 h 3505200"/>
                  <a:gd name="connsiteX13" fmla="*/ 0 w 1714500"/>
                  <a:gd name="connsiteY13" fmla="*/ 2427923 h 3505200"/>
                  <a:gd name="connsiteX14" fmla="*/ 320993 w 1714500"/>
                  <a:gd name="connsiteY14" fmla="*/ 2317433 h 3505200"/>
                  <a:gd name="connsiteX15" fmla="*/ 451485 w 1714500"/>
                  <a:gd name="connsiteY15" fmla="*/ 2707958 h 3505200"/>
                  <a:gd name="connsiteX16" fmla="*/ 682943 w 1714500"/>
                  <a:gd name="connsiteY16" fmla="*/ 2860358 h 3505200"/>
                  <a:gd name="connsiteX17" fmla="*/ 730568 w 1714500"/>
                  <a:gd name="connsiteY17" fmla="*/ 2864168 h 3505200"/>
                  <a:gd name="connsiteX18" fmla="*/ 732473 w 1714500"/>
                  <a:gd name="connsiteY18" fmla="*/ 1761173 h 3505200"/>
                  <a:gd name="connsiteX19" fmla="*/ 576263 w 1714500"/>
                  <a:gd name="connsiteY19" fmla="*/ 1735455 h 3505200"/>
                  <a:gd name="connsiteX20" fmla="*/ 372428 w 1714500"/>
                  <a:gd name="connsiteY20" fmla="*/ 1660208 h 3505200"/>
                  <a:gd name="connsiteX21" fmla="*/ 138113 w 1714500"/>
                  <a:gd name="connsiteY21" fmla="*/ 1438275 h 3505200"/>
                  <a:gd name="connsiteX22" fmla="*/ 56198 w 1714500"/>
                  <a:gd name="connsiteY22" fmla="*/ 1079183 h 3505200"/>
                  <a:gd name="connsiteX23" fmla="*/ 298133 w 1714500"/>
                  <a:gd name="connsiteY23" fmla="*/ 448628 h 3505200"/>
                  <a:gd name="connsiteX24" fmla="*/ 628650 w 1714500"/>
                  <a:gd name="connsiteY24" fmla="*/ 239077 h 3505200"/>
                  <a:gd name="connsiteX25" fmla="*/ 735330 w 1714500"/>
                  <a:gd name="connsiteY25" fmla="*/ 206693 h 3505200"/>
                  <a:gd name="connsiteX26" fmla="*/ 735330 w 1714500"/>
                  <a:gd name="connsiteY26" fmla="*/ 36195 h 3505200"/>
                  <a:gd name="connsiteX27" fmla="*/ 778193 w 1714500"/>
                  <a:gd name="connsiteY27" fmla="*/ 30480 h 3505200"/>
                  <a:gd name="connsiteX28" fmla="*/ 965835 w 1714500"/>
                  <a:gd name="connsiteY28" fmla="*/ 2858 h 3505200"/>
                  <a:gd name="connsiteX29" fmla="*/ 996315 w 1714500"/>
                  <a:gd name="connsiteY29" fmla="*/ 0 h 3505200"/>
                  <a:gd name="connsiteX30" fmla="*/ 996315 w 1714500"/>
                  <a:gd name="connsiteY30" fmla="*/ 168593 h 3505200"/>
                  <a:gd name="connsiteX31" fmla="*/ 1097280 w 1714500"/>
                  <a:gd name="connsiteY31" fmla="*/ 171450 h 3505200"/>
                  <a:gd name="connsiteX32" fmla="*/ 1406843 w 1714500"/>
                  <a:gd name="connsiteY32" fmla="*/ 282893 h 3505200"/>
                  <a:gd name="connsiteX33" fmla="*/ 1657350 w 1714500"/>
                  <a:gd name="connsiteY33" fmla="*/ 763905 h 3505200"/>
                  <a:gd name="connsiteX34" fmla="*/ 1326833 w 1714500"/>
                  <a:gd name="connsiteY34" fmla="*/ 863918 h 3505200"/>
                  <a:gd name="connsiteX35" fmla="*/ 1209675 w 1714500"/>
                  <a:gd name="connsiteY35" fmla="*/ 568643 h 3505200"/>
                  <a:gd name="connsiteX36" fmla="*/ 1038225 w 1714500"/>
                  <a:gd name="connsiteY36" fmla="*/ 471488 h 3505200"/>
                  <a:gd name="connsiteX37" fmla="*/ 995363 w 1714500"/>
                  <a:gd name="connsiteY37" fmla="*/ 464820 h 3505200"/>
                  <a:gd name="connsiteX38" fmla="*/ 993458 w 1714500"/>
                  <a:gd name="connsiteY38" fmla="*/ 1460183 h 3505200"/>
                  <a:gd name="connsiteX39" fmla="*/ 1073468 w 1714500"/>
                  <a:gd name="connsiteY39" fmla="*/ 1471613 h 3505200"/>
                  <a:gd name="connsiteX40" fmla="*/ 1282065 w 1714500"/>
                  <a:gd name="connsiteY40" fmla="*/ 1513523 h 3505200"/>
                  <a:gd name="connsiteX41" fmla="*/ 1524953 w 1714500"/>
                  <a:gd name="connsiteY41" fmla="*/ 1651635 h 3505200"/>
                  <a:gd name="connsiteX42" fmla="*/ 1669733 w 1714500"/>
                  <a:gd name="connsiteY42" fmla="*/ 1870710 h 3505200"/>
                  <a:gd name="connsiteX43" fmla="*/ 1268730 w 1714500"/>
                  <a:gd name="connsiteY43" fmla="*/ 2624138 h 3505200"/>
                  <a:gd name="connsiteX44" fmla="*/ 1390650 w 1714500"/>
                  <a:gd name="connsiteY44" fmla="*/ 2236470 h 3505200"/>
                  <a:gd name="connsiteX45" fmla="*/ 1304925 w 1714500"/>
                  <a:gd name="connsiteY45" fmla="*/ 1945958 h 3505200"/>
                  <a:gd name="connsiteX46" fmla="*/ 1080135 w 1714500"/>
                  <a:gd name="connsiteY46" fmla="*/ 1820228 h 3505200"/>
                  <a:gd name="connsiteX47" fmla="*/ 992505 w 1714500"/>
                  <a:gd name="connsiteY47" fmla="*/ 1798320 h 3505200"/>
                  <a:gd name="connsiteX48" fmla="*/ 990600 w 1714500"/>
                  <a:gd name="connsiteY48" fmla="*/ 2830830 h 3505200"/>
                  <a:gd name="connsiteX49" fmla="*/ 1048703 w 1714500"/>
                  <a:gd name="connsiteY49" fmla="*/ 2808923 h 3505200"/>
                  <a:gd name="connsiteX50" fmla="*/ 1268730 w 1714500"/>
                  <a:gd name="connsiteY50" fmla="*/ 2624138 h 3505200"/>
                  <a:gd name="connsiteX51" fmla="*/ 732473 w 1714500"/>
                  <a:gd name="connsiteY51" fmla="*/ 1425893 h 3505200"/>
                  <a:gd name="connsiteX52" fmla="*/ 734378 w 1714500"/>
                  <a:gd name="connsiteY52" fmla="*/ 497205 h 3505200"/>
                  <a:gd name="connsiteX53" fmla="*/ 688658 w 1714500"/>
                  <a:gd name="connsiteY53" fmla="*/ 514350 h 3505200"/>
                  <a:gd name="connsiteX54" fmla="*/ 482917 w 1714500"/>
                  <a:gd name="connsiteY54" fmla="*/ 682943 h 3505200"/>
                  <a:gd name="connsiteX55" fmla="*/ 375285 w 1714500"/>
                  <a:gd name="connsiteY55" fmla="*/ 1006793 h 3505200"/>
                  <a:gd name="connsiteX56" fmla="*/ 465773 w 1714500"/>
                  <a:gd name="connsiteY56" fmla="*/ 1289685 h 3505200"/>
                  <a:gd name="connsiteX57" fmla="*/ 674370 w 1714500"/>
                  <a:gd name="connsiteY57" fmla="*/ 1411605 h 3505200"/>
                  <a:gd name="connsiteX58" fmla="*/ 732473 w 1714500"/>
                  <a:gd name="connsiteY58" fmla="*/ 1425893 h 35052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</a:cxnLst>
                <a:rect l="l" t="t" r="r" b="b"/>
                <a:pathLst>
                  <a:path w="1714500" h="3505200">
                    <a:moveTo>
                      <a:pt x="1669733" y="1870710"/>
                    </a:moveTo>
                    <a:cubicBezTo>
                      <a:pt x="1703070" y="1959293"/>
                      <a:pt x="1720215" y="2058353"/>
                      <a:pt x="1720215" y="2166938"/>
                    </a:cubicBezTo>
                    <a:cubicBezTo>
                      <a:pt x="1720215" y="2406015"/>
                      <a:pt x="1648778" y="2615565"/>
                      <a:pt x="1507808" y="2795588"/>
                    </a:cubicBezTo>
                    <a:cubicBezTo>
                      <a:pt x="1402080" y="2930843"/>
                      <a:pt x="1273493" y="3027045"/>
                      <a:pt x="1121093" y="3084195"/>
                    </a:cubicBezTo>
                    <a:lnTo>
                      <a:pt x="991553" y="3120390"/>
                    </a:lnTo>
                    <a:lnTo>
                      <a:pt x="990600" y="3466148"/>
                    </a:lnTo>
                    <a:lnTo>
                      <a:pt x="960120" y="3470910"/>
                    </a:lnTo>
                    <a:lnTo>
                      <a:pt x="772478" y="3505200"/>
                    </a:lnTo>
                    <a:lnTo>
                      <a:pt x="729615" y="3503295"/>
                    </a:lnTo>
                    <a:lnTo>
                      <a:pt x="730568" y="3158490"/>
                    </a:lnTo>
                    <a:lnTo>
                      <a:pt x="659130" y="3156585"/>
                    </a:lnTo>
                    <a:cubicBezTo>
                      <a:pt x="550545" y="3148965"/>
                      <a:pt x="459105" y="3129915"/>
                      <a:pt x="383858" y="3098483"/>
                    </a:cubicBezTo>
                    <a:cubicBezTo>
                      <a:pt x="283845" y="3056573"/>
                      <a:pt x="198120" y="2979420"/>
                      <a:pt x="125730" y="2865120"/>
                    </a:cubicBezTo>
                    <a:cubicBezTo>
                      <a:pt x="53340" y="2750820"/>
                      <a:pt x="11430" y="2606040"/>
                      <a:pt x="0" y="2427923"/>
                    </a:cubicBezTo>
                    <a:lnTo>
                      <a:pt x="320993" y="2317433"/>
                    </a:lnTo>
                    <a:cubicBezTo>
                      <a:pt x="345758" y="2499360"/>
                      <a:pt x="388620" y="2629853"/>
                      <a:pt x="451485" y="2707958"/>
                    </a:cubicBezTo>
                    <a:cubicBezTo>
                      <a:pt x="519113" y="2790825"/>
                      <a:pt x="596265" y="2841308"/>
                      <a:pt x="682943" y="2860358"/>
                    </a:cubicBezTo>
                    <a:lnTo>
                      <a:pt x="730568" y="2864168"/>
                    </a:lnTo>
                    <a:lnTo>
                      <a:pt x="732473" y="1761173"/>
                    </a:lnTo>
                    <a:lnTo>
                      <a:pt x="576263" y="1735455"/>
                    </a:lnTo>
                    <a:cubicBezTo>
                      <a:pt x="509588" y="1717358"/>
                      <a:pt x="441008" y="1692593"/>
                      <a:pt x="372428" y="1660208"/>
                    </a:cubicBezTo>
                    <a:cubicBezTo>
                      <a:pt x="270510" y="1612583"/>
                      <a:pt x="192405" y="1539240"/>
                      <a:pt x="138113" y="1438275"/>
                    </a:cubicBezTo>
                    <a:cubicBezTo>
                      <a:pt x="82868" y="1337310"/>
                      <a:pt x="56198" y="1217295"/>
                      <a:pt x="56198" y="1079183"/>
                    </a:cubicBezTo>
                    <a:cubicBezTo>
                      <a:pt x="56198" y="833438"/>
                      <a:pt x="137160" y="622935"/>
                      <a:pt x="298133" y="448628"/>
                    </a:cubicBezTo>
                    <a:cubicBezTo>
                      <a:pt x="379095" y="360998"/>
                      <a:pt x="488633" y="290513"/>
                      <a:pt x="628650" y="239077"/>
                    </a:cubicBezTo>
                    <a:lnTo>
                      <a:pt x="735330" y="206693"/>
                    </a:lnTo>
                    <a:lnTo>
                      <a:pt x="735330" y="36195"/>
                    </a:lnTo>
                    <a:lnTo>
                      <a:pt x="778193" y="30480"/>
                    </a:lnTo>
                    <a:lnTo>
                      <a:pt x="965835" y="2858"/>
                    </a:lnTo>
                    <a:lnTo>
                      <a:pt x="996315" y="0"/>
                    </a:lnTo>
                    <a:lnTo>
                      <a:pt x="996315" y="168593"/>
                    </a:lnTo>
                    <a:lnTo>
                      <a:pt x="1097280" y="171450"/>
                    </a:lnTo>
                    <a:cubicBezTo>
                      <a:pt x="1222058" y="182880"/>
                      <a:pt x="1324928" y="220027"/>
                      <a:pt x="1406843" y="282893"/>
                    </a:cubicBezTo>
                    <a:cubicBezTo>
                      <a:pt x="1545908" y="388620"/>
                      <a:pt x="1629728" y="548640"/>
                      <a:pt x="1657350" y="763905"/>
                    </a:cubicBezTo>
                    <a:lnTo>
                      <a:pt x="1326833" y="863918"/>
                    </a:lnTo>
                    <a:cubicBezTo>
                      <a:pt x="1307783" y="730568"/>
                      <a:pt x="1268730" y="632460"/>
                      <a:pt x="1209675" y="568643"/>
                    </a:cubicBezTo>
                    <a:cubicBezTo>
                      <a:pt x="1164908" y="521017"/>
                      <a:pt x="1107758" y="488633"/>
                      <a:pt x="1038225" y="471488"/>
                    </a:cubicBezTo>
                    <a:lnTo>
                      <a:pt x="995363" y="464820"/>
                    </a:lnTo>
                    <a:lnTo>
                      <a:pt x="993458" y="1460183"/>
                    </a:lnTo>
                    <a:lnTo>
                      <a:pt x="1073468" y="1471613"/>
                    </a:lnTo>
                    <a:cubicBezTo>
                      <a:pt x="1173480" y="1486853"/>
                      <a:pt x="1243013" y="1500188"/>
                      <a:pt x="1282065" y="1513523"/>
                    </a:cubicBezTo>
                    <a:cubicBezTo>
                      <a:pt x="1381125" y="1546860"/>
                      <a:pt x="1462088" y="1592580"/>
                      <a:pt x="1524953" y="1651635"/>
                    </a:cubicBezTo>
                    <a:cubicBezTo>
                      <a:pt x="1587818" y="1708785"/>
                      <a:pt x="1635443" y="1782128"/>
                      <a:pt x="1669733" y="1870710"/>
                    </a:cubicBezTo>
                    <a:close/>
                    <a:moveTo>
                      <a:pt x="1268730" y="2624138"/>
                    </a:moveTo>
                    <a:cubicBezTo>
                      <a:pt x="1349693" y="2512695"/>
                      <a:pt x="1390650" y="2384108"/>
                      <a:pt x="1390650" y="2236470"/>
                    </a:cubicBezTo>
                    <a:cubicBezTo>
                      <a:pt x="1390650" y="2110740"/>
                      <a:pt x="1362075" y="2014538"/>
                      <a:pt x="1304925" y="1945958"/>
                    </a:cubicBezTo>
                    <a:cubicBezTo>
                      <a:pt x="1262063" y="1894523"/>
                      <a:pt x="1186815" y="1852613"/>
                      <a:pt x="1080135" y="1820228"/>
                    </a:cubicBezTo>
                    <a:lnTo>
                      <a:pt x="992505" y="1798320"/>
                    </a:lnTo>
                    <a:lnTo>
                      <a:pt x="990600" y="2830830"/>
                    </a:lnTo>
                    <a:lnTo>
                      <a:pt x="1048703" y="2808923"/>
                    </a:lnTo>
                    <a:cubicBezTo>
                      <a:pt x="1135380" y="2768918"/>
                      <a:pt x="1207770" y="2707005"/>
                      <a:pt x="1268730" y="2624138"/>
                    </a:cubicBezTo>
                    <a:moveTo>
                      <a:pt x="732473" y="1425893"/>
                    </a:moveTo>
                    <a:lnTo>
                      <a:pt x="734378" y="497205"/>
                    </a:lnTo>
                    <a:lnTo>
                      <a:pt x="688658" y="514350"/>
                    </a:lnTo>
                    <a:cubicBezTo>
                      <a:pt x="604838" y="554355"/>
                      <a:pt x="537210" y="609600"/>
                      <a:pt x="482917" y="682943"/>
                    </a:cubicBezTo>
                    <a:cubicBezTo>
                      <a:pt x="411480" y="780098"/>
                      <a:pt x="375285" y="887730"/>
                      <a:pt x="375285" y="1006793"/>
                    </a:cubicBezTo>
                    <a:cubicBezTo>
                      <a:pt x="375285" y="1124903"/>
                      <a:pt x="405765" y="1219200"/>
                      <a:pt x="465773" y="1289685"/>
                    </a:cubicBezTo>
                    <a:cubicBezTo>
                      <a:pt x="511492" y="1343025"/>
                      <a:pt x="581025" y="1383030"/>
                      <a:pt x="674370" y="1411605"/>
                    </a:cubicBezTo>
                    <a:lnTo>
                      <a:pt x="732473" y="1425893"/>
                    </a:lnTo>
                  </a:path>
                </a:pathLst>
              </a:custGeom>
              <a:solidFill>
                <a:schemeClr val="bg1">
                  <a:lumMod val="95000"/>
                </a:scheme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grpSp>
            <p:nvGrpSpPr>
              <p:cNvPr id="98" name="Group 97">
                <a:extLst>
                  <a:ext uri="{FF2B5EF4-FFF2-40B4-BE49-F238E27FC236}">
                    <a16:creationId xmlns:a16="http://schemas.microsoft.com/office/drawing/2014/main" id="{0F30D081-E47B-4D97-90D7-82171E2A220B}"/>
                  </a:ext>
                </a:extLst>
              </p:cNvPr>
              <p:cNvGrpSpPr/>
              <p:nvPr/>
            </p:nvGrpSpPr>
            <p:grpSpPr>
              <a:xfrm>
                <a:off x="12470968" y="4620148"/>
                <a:ext cx="435759" cy="1352099"/>
                <a:chOff x="1968987" y="1811829"/>
                <a:chExt cx="1022846" cy="3173751"/>
              </a:xfrm>
              <a:solidFill>
                <a:schemeClr val="bg1"/>
              </a:solidFill>
            </p:grpSpPr>
            <p:sp>
              <p:nvSpPr>
                <p:cNvPr id="99" name="Freeform: Shape 98">
                  <a:extLst>
                    <a:ext uri="{FF2B5EF4-FFF2-40B4-BE49-F238E27FC236}">
                      <a16:creationId xmlns:a16="http://schemas.microsoft.com/office/drawing/2014/main" id="{CB864674-7548-4BA5-B680-15D239DEA13D}"/>
                    </a:ext>
                  </a:extLst>
                </p:cNvPr>
                <p:cNvSpPr/>
                <p:nvPr/>
              </p:nvSpPr>
              <p:spPr>
                <a:xfrm>
                  <a:off x="1975571" y="4195005"/>
                  <a:ext cx="600075" cy="790575"/>
                </a:xfrm>
                <a:custGeom>
                  <a:avLst/>
                  <a:gdLst>
                    <a:gd name="connsiteX0" fmla="*/ 601980 w 600075"/>
                    <a:gd name="connsiteY0" fmla="*/ 791528 h 790575"/>
                    <a:gd name="connsiteX1" fmla="*/ 340995 w 600075"/>
                    <a:gd name="connsiteY1" fmla="*/ 649605 h 790575"/>
                    <a:gd name="connsiteX2" fmla="*/ 125730 w 600075"/>
                    <a:gd name="connsiteY2" fmla="*/ 437197 h 790575"/>
                    <a:gd name="connsiteX3" fmla="*/ 0 w 600075"/>
                    <a:gd name="connsiteY3" fmla="*/ 0 h 790575"/>
                    <a:gd name="connsiteX4" fmla="*/ 260985 w 600075"/>
                    <a:gd name="connsiteY4" fmla="*/ 141922 h 790575"/>
                    <a:gd name="connsiteX5" fmla="*/ 386715 w 600075"/>
                    <a:gd name="connsiteY5" fmla="*/ 579120 h 790575"/>
                    <a:gd name="connsiteX6" fmla="*/ 601980 w 600075"/>
                    <a:gd name="connsiteY6" fmla="*/ 791528 h 79057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600075" h="790575">
                      <a:moveTo>
                        <a:pt x="601980" y="791528"/>
                      </a:moveTo>
                      <a:lnTo>
                        <a:pt x="340995" y="649605"/>
                      </a:lnTo>
                      <a:cubicBezTo>
                        <a:pt x="259080" y="604838"/>
                        <a:pt x="187643" y="534353"/>
                        <a:pt x="125730" y="437197"/>
                      </a:cubicBezTo>
                      <a:cubicBezTo>
                        <a:pt x="53340" y="323850"/>
                        <a:pt x="11430" y="178118"/>
                        <a:pt x="0" y="0"/>
                      </a:cubicBezTo>
                      <a:lnTo>
                        <a:pt x="260985" y="141922"/>
                      </a:lnTo>
                      <a:cubicBezTo>
                        <a:pt x="272415" y="319088"/>
                        <a:pt x="314325" y="464820"/>
                        <a:pt x="386715" y="579120"/>
                      </a:cubicBezTo>
                      <a:cubicBezTo>
                        <a:pt x="448628" y="676275"/>
                        <a:pt x="520065" y="747713"/>
                        <a:pt x="601980" y="791528"/>
                      </a:cubicBezTo>
                    </a:path>
                  </a:pathLst>
                </a:custGeom>
                <a:grpFill/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00" name="Freeform: Shape 99">
                  <a:extLst>
                    <a:ext uri="{FF2B5EF4-FFF2-40B4-BE49-F238E27FC236}">
                      <a16:creationId xmlns:a16="http://schemas.microsoft.com/office/drawing/2014/main" id="{90FA0BA3-B5F1-4AB1-8120-BAD46A7B2B13}"/>
                    </a:ext>
                  </a:extLst>
                </p:cNvPr>
                <p:cNvSpPr/>
                <p:nvPr/>
              </p:nvSpPr>
              <p:spPr>
                <a:xfrm>
                  <a:off x="1968987" y="4089376"/>
                  <a:ext cx="581026" cy="247649"/>
                </a:xfrm>
                <a:custGeom>
                  <a:avLst/>
                  <a:gdLst>
                    <a:gd name="connsiteX0" fmla="*/ 260985 w 581025"/>
                    <a:gd name="connsiteY0" fmla="*/ 251460 h 247650"/>
                    <a:gd name="connsiteX1" fmla="*/ 0 w 581025"/>
                    <a:gd name="connsiteY1" fmla="*/ 109538 h 247650"/>
                    <a:gd name="connsiteX2" fmla="*/ 320993 w 581025"/>
                    <a:gd name="connsiteY2" fmla="*/ 0 h 247650"/>
                    <a:gd name="connsiteX3" fmla="*/ 581978 w 581025"/>
                    <a:gd name="connsiteY3" fmla="*/ 140970 h 2476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581025" h="247650">
                      <a:moveTo>
                        <a:pt x="260985" y="251460"/>
                      </a:moveTo>
                      <a:lnTo>
                        <a:pt x="0" y="109538"/>
                      </a:lnTo>
                      <a:lnTo>
                        <a:pt x="320993" y="0"/>
                      </a:lnTo>
                      <a:lnTo>
                        <a:pt x="581978" y="140970"/>
                      </a:lnTo>
                      <a:close/>
                    </a:path>
                  </a:pathLst>
                </a:custGeom>
                <a:grpFill/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01" name="Freeform: Shape 100">
                  <a:extLst>
                    <a:ext uri="{FF2B5EF4-FFF2-40B4-BE49-F238E27FC236}">
                      <a16:creationId xmlns:a16="http://schemas.microsoft.com/office/drawing/2014/main" id="{7688CEA0-5AFE-47D7-84ED-8C37C15B6D75}"/>
                    </a:ext>
                  </a:extLst>
                </p:cNvPr>
                <p:cNvSpPr/>
                <p:nvPr/>
              </p:nvSpPr>
              <p:spPr>
                <a:xfrm>
                  <a:off x="2051714" y="1973775"/>
                  <a:ext cx="940119" cy="1580196"/>
                </a:xfrm>
                <a:custGeom>
                  <a:avLst/>
                  <a:gdLst>
                    <a:gd name="connsiteX0" fmla="*/ 812750 w 940118"/>
                    <a:gd name="connsiteY0" fmla="*/ 163017 h 1580197"/>
                    <a:gd name="connsiteX1" fmla="*/ 812706 w 940118"/>
                    <a:gd name="connsiteY1" fmla="*/ 163034 h 1580197"/>
                    <a:gd name="connsiteX2" fmla="*/ 832937 w 940118"/>
                    <a:gd name="connsiteY2" fmla="*/ 174035 h 1580197"/>
                    <a:gd name="connsiteX3" fmla="*/ 679133 w 940118"/>
                    <a:gd name="connsiteY3" fmla="*/ 0 h 1580197"/>
                    <a:gd name="connsiteX4" fmla="*/ 940118 w 940118"/>
                    <a:gd name="connsiteY4" fmla="*/ 140970 h 1580197"/>
                    <a:gd name="connsiteX5" fmla="*/ 833438 w 940118"/>
                    <a:gd name="connsiteY5" fmla="*/ 174308 h 1580197"/>
                    <a:gd name="connsiteX6" fmla="*/ 833437 w 940118"/>
                    <a:gd name="connsiteY6" fmla="*/ 174308 h 1580197"/>
                    <a:gd name="connsiteX7" fmla="*/ 747299 w 940118"/>
                    <a:gd name="connsiteY7" fmla="*/ 210278 h 1580197"/>
                    <a:gd name="connsiteX8" fmla="*/ 747713 w 940118"/>
                    <a:gd name="connsiteY8" fmla="*/ 210503 h 1580197"/>
                    <a:gd name="connsiteX9" fmla="*/ 620078 w 940118"/>
                    <a:gd name="connsiteY9" fmla="*/ 282893 h 1580197"/>
                    <a:gd name="connsiteX10" fmla="*/ 592976 w 940118"/>
                    <a:gd name="connsiteY10" fmla="*/ 268101 h 1580197"/>
                    <a:gd name="connsiteX11" fmla="*/ 592932 w 940118"/>
                    <a:gd name="connsiteY11" fmla="*/ 268132 h 1580197"/>
                    <a:gd name="connsiteX12" fmla="*/ 620077 w 940118"/>
                    <a:gd name="connsiteY12" fmla="*/ 282893 h 1580197"/>
                    <a:gd name="connsiteX13" fmla="*/ 548076 w 940118"/>
                    <a:gd name="connsiteY13" fmla="*/ 339736 h 1580197"/>
                    <a:gd name="connsiteX14" fmla="*/ 548640 w 940118"/>
                    <a:gd name="connsiteY14" fmla="*/ 340043 h 1580197"/>
                    <a:gd name="connsiteX15" fmla="*/ 503873 w 940118"/>
                    <a:gd name="connsiteY15" fmla="*/ 383858 h 1580197"/>
                    <a:gd name="connsiteX16" fmla="*/ 488633 w 940118"/>
                    <a:gd name="connsiteY16" fmla="*/ 399098 h 1580197"/>
                    <a:gd name="connsiteX17" fmla="*/ 455232 w 940118"/>
                    <a:gd name="connsiteY17" fmla="*/ 380990 h 1580197"/>
                    <a:gd name="connsiteX18" fmla="*/ 454648 w 940118"/>
                    <a:gd name="connsiteY18" fmla="*/ 381569 h 1580197"/>
                    <a:gd name="connsiteX19" fmla="*/ 488633 w 940118"/>
                    <a:gd name="connsiteY19" fmla="*/ 400050 h 1580197"/>
                    <a:gd name="connsiteX20" fmla="*/ 422910 w 940118"/>
                    <a:gd name="connsiteY20" fmla="*/ 482918 h 1580197"/>
                    <a:gd name="connsiteX21" fmla="*/ 391243 w 940118"/>
                    <a:gd name="connsiteY21" fmla="*/ 465814 h 1580197"/>
                    <a:gd name="connsiteX22" fmla="*/ 390818 w 940118"/>
                    <a:gd name="connsiteY22" fmla="*/ 466419 h 1580197"/>
                    <a:gd name="connsiteX23" fmla="*/ 422910 w 940118"/>
                    <a:gd name="connsiteY23" fmla="*/ 483870 h 1580197"/>
                    <a:gd name="connsiteX24" fmla="*/ 367665 w 940118"/>
                    <a:gd name="connsiteY24" fmla="*/ 572453 h 1580197"/>
                    <a:gd name="connsiteX25" fmla="*/ 368618 w 940118"/>
                    <a:gd name="connsiteY25" fmla="*/ 573405 h 1580197"/>
                    <a:gd name="connsiteX26" fmla="*/ 317183 w 940118"/>
                    <a:gd name="connsiteY26" fmla="*/ 684847 h 1580197"/>
                    <a:gd name="connsiteX27" fmla="*/ 305241 w 940118"/>
                    <a:gd name="connsiteY27" fmla="*/ 678329 h 1580197"/>
                    <a:gd name="connsiteX28" fmla="*/ 305235 w 940118"/>
                    <a:gd name="connsiteY28" fmla="*/ 678350 h 1580197"/>
                    <a:gd name="connsiteX29" fmla="*/ 317183 w 940118"/>
                    <a:gd name="connsiteY29" fmla="*/ 684847 h 1580197"/>
                    <a:gd name="connsiteX30" fmla="*/ 260985 w 940118"/>
                    <a:gd name="connsiteY30" fmla="*/ 1014413 h 1580197"/>
                    <a:gd name="connsiteX31" fmla="*/ 342900 w 940118"/>
                    <a:gd name="connsiteY31" fmla="*/ 1373505 h 1580197"/>
                    <a:gd name="connsiteX32" fmla="*/ 546735 w 940118"/>
                    <a:gd name="connsiteY32" fmla="*/ 1580197 h 1580197"/>
                    <a:gd name="connsiteX33" fmla="*/ 285750 w 940118"/>
                    <a:gd name="connsiteY33" fmla="*/ 1438275 h 1580197"/>
                    <a:gd name="connsiteX34" fmla="*/ 81915 w 940118"/>
                    <a:gd name="connsiteY34" fmla="*/ 1231583 h 1580197"/>
                    <a:gd name="connsiteX35" fmla="*/ 0 w 940118"/>
                    <a:gd name="connsiteY35" fmla="*/ 872490 h 1580197"/>
                    <a:gd name="connsiteX36" fmla="*/ 56197 w 940118"/>
                    <a:gd name="connsiteY36" fmla="*/ 542925 h 1580197"/>
                    <a:gd name="connsiteX37" fmla="*/ 62441 w 940118"/>
                    <a:gd name="connsiteY37" fmla="*/ 546321 h 1580197"/>
                    <a:gd name="connsiteX38" fmla="*/ 62617 w 940118"/>
                    <a:gd name="connsiteY38" fmla="*/ 545909 h 1580197"/>
                    <a:gd name="connsiteX39" fmla="*/ 57150 w 940118"/>
                    <a:gd name="connsiteY39" fmla="*/ 542925 h 1580197"/>
                    <a:gd name="connsiteX40" fmla="*/ 107444 w 940118"/>
                    <a:gd name="connsiteY40" fmla="*/ 431896 h 1580197"/>
                    <a:gd name="connsiteX41" fmla="*/ 106680 w 940118"/>
                    <a:gd name="connsiteY41" fmla="*/ 431483 h 1580197"/>
                    <a:gd name="connsiteX42" fmla="*/ 161925 w 940118"/>
                    <a:gd name="connsiteY42" fmla="*/ 341948 h 1580197"/>
                    <a:gd name="connsiteX43" fmla="*/ 171758 w 940118"/>
                    <a:gd name="connsiteY43" fmla="*/ 347295 h 1580197"/>
                    <a:gd name="connsiteX44" fmla="*/ 171778 w 940118"/>
                    <a:gd name="connsiteY44" fmla="*/ 347270 h 1580197"/>
                    <a:gd name="connsiteX45" fmla="*/ 161925 w 940118"/>
                    <a:gd name="connsiteY45" fmla="*/ 341948 h 1580197"/>
                    <a:gd name="connsiteX46" fmla="*/ 227648 w 940118"/>
                    <a:gd name="connsiteY46" fmla="*/ 258128 h 1580197"/>
                    <a:gd name="connsiteX47" fmla="*/ 239906 w 940118"/>
                    <a:gd name="connsiteY47" fmla="*/ 264794 h 1580197"/>
                    <a:gd name="connsiteX48" fmla="*/ 240267 w 940118"/>
                    <a:gd name="connsiteY48" fmla="*/ 264453 h 1580197"/>
                    <a:gd name="connsiteX49" fmla="*/ 228600 w 940118"/>
                    <a:gd name="connsiteY49" fmla="*/ 258128 h 1580197"/>
                    <a:gd name="connsiteX50" fmla="*/ 242888 w 940118"/>
                    <a:gd name="connsiteY50" fmla="*/ 241935 h 1580197"/>
                    <a:gd name="connsiteX51" fmla="*/ 287315 w 940118"/>
                    <a:gd name="connsiteY51" fmla="*/ 198453 h 1580197"/>
                    <a:gd name="connsiteX52" fmla="*/ 286702 w 940118"/>
                    <a:gd name="connsiteY52" fmla="*/ 198120 h 1580197"/>
                    <a:gd name="connsiteX53" fmla="*/ 359092 w 940118"/>
                    <a:gd name="connsiteY53" fmla="*/ 140970 h 1580197"/>
                    <a:gd name="connsiteX54" fmla="*/ 378434 w 940118"/>
                    <a:gd name="connsiteY54" fmla="*/ 151488 h 1580197"/>
                    <a:gd name="connsiteX55" fmla="*/ 378837 w 940118"/>
                    <a:gd name="connsiteY55" fmla="*/ 151226 h 1580197"/>
                    <a:gd name="connsiteX56" fmla="*/ 360045 w 940118"/>
                    <a:gd name="connsiteY56" fmla="*/ 140970 h 1580197"/>
                    <a:gd name="connsiteX57" fmla="*/ 486263 w 940118"/>
                    <a:gd name="connsiteY57" fmla="*/ 68845 h 1580197"/>
                    <a:gd name="connsiteX58" fmla="*/ 485775 w 940118"/>
                    <a:gd name="connsiteY58" fmla="*/ 68580 h 1580197"/>
                    <a:gd name="connsiteX59" fmla="*/ 572452 w 940118"/>
                    <a:gd name="connsiteY59" fmla="*/ 32385 h 1580197"/>
                    <a:gd name="connsiteX60" fmla="*/ 595123 w 940118"/>
                    <a:gd name="connsiteY60" fmla="*/ 44713 h 1580197"/>
                    <a:gd name="connsiteX61" fmla="*/ 595672 w 940118"/>
                    <a:gd name="connsiteY61" fmla="*/ 44538 h 1580197"/>
                    <a:gd name="connsiteX62" fmla="*/ 573405 w 940118"/>
                    <a:gd name="connsiteY62" fmla="*/ 32385 h 1580197"/>
                    <a:gd name="connsiteX0" fmla="*/ 812750 w 940118"/>
                    <a:gd name="connsiteY0" fmla="*/ 163017 h 1580197"/>
                    <a:gd name="connsiteX1" fmla="*/ 812706 w 940118"/>
                    <a:gd name="connsiteY1" fmla="*/ 163034 h 1580197"/>
                    <a:gd name="connsiteX2" fmla="*/ 832937 w 940118"/>
                    <a:gd name="connsiteY2" fmla="*/ 174035 h 1580197"/>
                    <a:gd name="connsiteX3" fmla="*/ 812750 w 940118"/>
                    <a:gd name="connsiteY3" fmla="*/ 163017 h 1580197"/>
                    <a:gd name="connsiteX4" fmla="*/ 679133 w 940118"/>
                    <a:gd name="connsiteY4" fmla="*/ 0 h 1580197"/>
                    <a:gd name="connsiteX5" fmla="*/ 940118 w 940118"/>
                    <a:gd name="connsiteY5" fmla="*/ 140970 h 1580197"/>
                    <a:gd name="connsiteX6" fmla="*/ 833438 w 940118"/>
                    <a:gd name="connsiteY6" fmla="*/ 174308 h 1580197"/>
                    <a:gd name="connsiteX7" fmla="*/ 833437 w 940118"/>
                    <a:gd name="connsiteY7" fmla="*/ 174308 h 1580197"/>
                    <a:gd name="connsiteX8" fmla="*/ 747299 w 940118"/>
                    <a:gd name="connsiteY8" fmla="*/ 210278 h 1580197"/>
                    <a:gd name="connsiteX9" fmla="*/ 747713 w 940118"/>
                    <a:gd name="connsiteY9" fmla="*/ 210503 h 1580197"/>
                    <a:gd name="connsiteX10" fmla="*/ 620078 w 940118"/>
                    <a:gd name="connsiteY10" fmla="*/ 282893 h 1580197"/>
                    <a:gd name="connsiteX11" fmla="*/ 592976 w 940118"/>
                    <a:gd name="connsiteY11" fmla="*/ 268101 h 1580197"/>
                    <a:gd name="connsiteX12" fmla="*/ 592932 w 940118"/>
                    <a:gd name="connsiteY12" fmla="*/ 268132 h 1580197"/>
                    <a:gd name="connsiteX13" fmla="*/ 620077 w 940118"/>
                    <a:gd name="connsiteY13" fmla="*/ 282893 h 1580197"/>
                    <a:gd name="connsiteX14" fmla="*/ 548076 w 940118"/>
                    <a:gd name="connsiteY14" fmla="*/ 339736 h 1580197"/>
                    <a:gd name="connsiteX15" fmla="*/ 548640 w 940118"/>
                    <a:gd name="connsiteY15" fmla="*/ 340043 h 1580197"/>
                    <a:gd name="connsiteX16" fmla="*/ 503873 w 940118"/>
                    <a:gd name="connsiteY16" fmla="*/ 383858 h 1580197"/>
                    <a:gd name="connsiteX17" fmla="*/ 488633 w 940118"/>
                    <a:gd name="connsiteY17" fmla="*/ 399098 h 1580197"/>
                    <a:gd name="connsiteX18" fmla="*/ 455232 w 940118"/>
                    <a:gd name="connsiteY18" fmla="*/ 380990 h 1580197"/>
                    <a:gd name="connsiteX19" fmla="*/ 488633 w 940118"/>
                    <a:gd name="connsiteY19" fmla="*/ 400050 h 1580197"/>
                    <a:gd name="connsiteX20" fmla="*/ 422910 w 940118"/>
                    <a:gd name="connsiteY20" fmla="*/ 482918 h 1580197"/>
                    <a:gd name="connsiteX21" fmla="*/ 391243 w 940118"/>
                    <a:gd name="connsiteY21" fmla="*/ 465814 h 1580197"/>
                    <a:gd name="connsiteX22" fmla="*/ 390818 w 940118"/>
                    <a:gd name="connsiteY22" fmla="*/ 466419 h 1580197"/>
                    <a:gd name="connsiteX23" fmla="*/ 422910 w 940118"/>
                    <a:gd name="connsiteY23" fmla="*/ 483870 h 1580197"/>
                    <a:gd name="connsiteX24" fmla="*/ 367665 w 940118"/>
                    <a:gd name="connsiteY24" fmla="*/ 572453 h 1580197"/>
                    <a:gd name="connsiteX25" fmla="*/ 368618 w 940118"/>
                    <a:gd name="connsiteY25" fmla="*/ 573405 h 1580197"/>
                    <a:gd name="connsiteX26" fmla="*/ 317183 w 940118"/>
                    <a:gd name="connsiteY26" fmla="*/ 684847 h 1580197"/>
                    <a:gd name="connsiteX27" fmla="*/ 305241 w 940118"/>
                    <a:gd name="connsiteY27" fmla="*/ 678329 h 1580197"/>
                    <a:gd name="connsiteX28" fmla="*/ 305235 w 940118"/>
                    <a:gd name="connsiteY28" fmla="*/ 678350 h 1580197"/>
                    <a:gd name="connsiteX29" fmla="*/ 317183 w 940118"/>
                    <a:gd name="connsiteY29" fmla="*/ 684847 h 1580197"/>
                    <a:gd name="connsiteX30" fmla="*/ 260985 w 940118"/>
                    <a:gd name="connsiteY30" fmla="*/ 1014413 h 1580197"/>
                    <a:gd name="connsiteX31" fmla="*/ 342900 w 940118"/>
                    <a:gd name="connsiteY31" fmla="*/ 1373505 h 1580197"/>
                    <a:gd name="connsiteX32" fmla="*/ 546735 w 940118"/>
                    <a:gd name="connsiteY32" fmla="*/ 1580197 h 1580197"/>
                    <a:gd name="connsiteX33" fmla="*/ 285750 w 940118"/>
                    <a:gd name="connsiteY33" fmla="*/ 1438275 h 1580197"/>
                    <a:gd name="connsiteX34" fmla="*/ 81915 w 940118"/>
                    <a:gd name="connsiteY34" fmla="*/ 1231583 h 1580197"/>
                    <a:gd name="connsiteX35" fmla="*/ 0 w 940118"/>
                    <a:gd name="connsiteY35" fmla="*/ 872490 h 1580197"/>
                    <a:gd name="connsiteX36" fmla="*/ 56197 w 940118"/>
                    <a:gd name="connsiteY36" fmla="*/ 542925 h 1580197"/>
                    <a:gd name="connsiteX37" fmla="*/ 62441 w 940118"/>
                    <a:gd name="connsiteY37" fmla="*/ 546321 h 1580197"/>
                    <a:gd name="connsiteX38" fmla="*/ 62617 w 940118"/>
                    <a:gd name="connsiteY38" fmla="*/ 545909 h 1580197"/>
                    <a:gd name="connsiteX39" fmla="*/ 57150 w 940118"/>
                    <a:gd name="connsiteY39" fmla="*/ 542925 h 1580197"/>
                    <a:gd name="connsiteX40" fmla="*/ 107444 w 940118"/>
                    <a:gd name="connsiteY40" fmla="*/ 431896 h 1580197"/>
                    <a:gd name="connsiteX41" fmla="*/ 106680 w 940118"/>
                    <a:gd name="connsiteY41" fmla="*/ 431483 h 1580197"/>
                    <a:gd name="connsiteX42" fmla="*/ 161925 w 940118"/>
                    <a:gd name="connsiteY42" fmla="*/ 341948 h 1580197"/>
                    <a:gd name="connsiteX43" fmla="*/ 171758 w 940118"/>
                    <a:gd name="connsiteY43" fmla="*/ 347295 h 1580197"/>
                    <a:gd name="connsiteX44" fmla="*/ 171778 w 940118"/>
                    <a:gd name="connsiteY44" fmla="*/ 347270 h 1580197"/>
                    <a:gd name="connsiteX45" fmla="*/ 161925 w 940118"/>
                    <a:gd name="connsiteY45" fmla="*/ 341948 h 1580197"/>
                    <a:gd name="connsiteX46" fmla="*/ 227648 w 940118"/>
                    <a:gd name="connsiteY46" fmla="*/ 258128 h 1580197"/>
                    <a:gd name="connsiteX47" fmla="*/ 239906 w 940118"/>
                    <a:gd name="connsiteY47" fmla="*/ 264794 h 1580197"/>
                    <a:gd name="connsiteX48" fmla="*/ 240267 w 940118"/>
                    <a:gd name="connsiteY48" fmla="*/ 264453 h 1580197"/>
                    <a:gd name="connsiteX49" fmla="*/ 228600 w 940118"/>
                    <a:gd name="connsiteY49" fmla="*/ 258128 h 1580197"/>
                    <a:gd name="connsiteX50" fmla="*/ 242888 w 940118"/>
                    <a:gd name="connsiteY50" fmla="*/ 241935 h 1580197"/>
                    <a:gd name="connsiteX51" fmla="*/ 287315 w 940118"/>
                    <a:gd name="connsiteY51" fmla="*/ 198453 h 1580197"/>
                    <a:gd name="connsiteX52" fmla="*/ 286702 w 940118"/>
                    <a:gd name="connsiteY52" fmla="*/ 198120 h 1580197"/>
                    <a:gd name="connsiteX53" fmla="*/ 359092 w 940118"/>
                    <a:gd name="connsiteY53" fmla="*/ 140970 h 1580197"/>
                    <a:gd name="connsiteX54" fmla="*/ 378434 w 940118"/>
                    <a:gd name="connsiteY54" fmla="*/ 151488 h 1580197"/>
                    <a:gd name="connsiteX55" fmla="*/ 378837 w 940118"/>
                    <a:gd name="connsiteY55" fmla="*/ 151226 h 1580197"/>
                    <a:gd name="connsiteX56" fmla="*/ 360045 w 940118"/>
                    <a:gd name="connsiteY56" fmla="*/ 140970 h 1580197"/>
                    <a:gd name="connsiteX57" fmla="*/ 486263 w 940118"/>
                    <a:gd name="connsiteY57" fmla="*/ 68845 h 1580197"/>
                    <a:gd name="connsiteX58" fmla="*/ 485775 w 940118"/>
                    <a:gd name="connsiteY58" fmla="*/ 68580 h 1580197"/>
                    <a:gd name="connsiteX59" fmla="*/ 572452 w 940118"/>
                    <a:gd name="connsiteY59" fmla="*/ 32385 h 1580197"/>
                    <a:gd name="connsiteX60" fmla="*/ 595123 w 940118"/>
                    <a:gd name="connsiteY60" fmla="*/ 44713 h 1580197"/>
                    <a:gd name="connsiteX61" fmla="*/ 595672 w 940118"/>
                    <a:gd name="connsiteY61" fmla="*/ 44538 h 1580197"/>
                    <a:gd name="connsiteX62" fmla="*/ 573405 w 940118"/>
                    <a:gd name="connsiteY62" fmla="*/ 32385 h 1580197"/>
                    <a:gd name="connsiteX63" fmla="*/ 679133 w 940118"/>
                    <a:gd name="connsiteY63" fmla="*/ 0 h 1580197"/>
                    <a:gd name="connsiteX0" fmla="*/ 812750 w 940118"/>
                    <a:gd name="connsiteY0" fmla="*/ 163017 h 1580197"/>
                    <a:gd name="connsiteX1" fmla="*/ 812706 w 940118"/>
                    <a:gd name="connsiteY1" fmla="*/ 163034 h 1580197"/>
                    <a:gd name="connsiteX2" fmla="*/ 832937 w 940118"/>
                    <a:gd name="connsiteY2" fmla="*/ 174035 h 1580197"/>
                    <a:gd name="connsiteX3" fmla="*/ 812750 w 940118"/>
                    <a:gd name="connsiteY3" fmla="*/ 163017 h 1580197"/>
                    <a:gd name="connsiteX4" fmla="*/ 679133 w 940118"/>
                    <a:gd name="connsiteY4" fmla="*/ 0 h 1580197"/>
                    <a:gd name="connsiteX5" fmla="*/ 940118 w 940118"/>
                    <a:gd name="connsiteY5" fmla="*/ 140970 h 1580197"/>
                    <a:gd name="connsiteX6" fmla="*/ 833438 w 940118"/>
                    <a:gd name="connsiteY6" fmla="*/ 174308 h 1580197"/>
                    <a:gd name="connsiteX7" fmla="*/ 833437 w 940118"/>
                    <a:gd name="connsiteY7" fmla="*/ 174308 h 1580197"/>
                    <a:gd name="connsiteX8" fmla="*/ 747299 w 940118"/>
                    <a:gd name="connsiteY8" fmla="*/ 210278 h 1580197"/>
                    <a:gd name="connsiteX9" fmla="*/ 747713 w 940118"/>
                    <a:gd name="connsiteY9" fmla="*/ 210503 h 1580197"/>
                    <a:gd name="connsiteX10" fmla="*/ 620078 w 940118"/>
                    <a:gd name="connsiteY10" fmla="*/ 282893 h 1580197"/>
                    <a:gd name="connsiteX11" fmla="*/ 592976 w 940118"/>
                    <a:gd name="connsiteY11" fmla="*/ 268101 h 1580197"/>
                    <a:gd name="connsiteX12" fmla="*/ 592932 w 940118"/>
                    <a:gd name="connsiteY12" fmla="*/ 268132 h 1580197"/>
                    <a:gd name="connsiteX13" fmla="*/ 620077 w 940118"/>
                    <a:gd name="connsiteY13" fmla="*/ 282893 h 1580197"/>
                    <a:gd name="connsiteX14" fmla="*/ 548076 w 940118"/>
                    <a:gd name="connsiteY14" fmla="*/ 339736 h 1580197"/>
                    <a:gd name="connsiteX15" fmla="*/ 548640 w 940118"/>
                    <a:gd name="connsiteY15" fmla="*/ 340043 h 1580197"/>
                    <a:gd name="connsiteX16" fmla="*/ 503873 w 940118"/>
                    <a:gd name="connsiteY16" fmla="*/ 383858 h 1580197"/>
                    <a:gd name="connsiteX17" fmla="*/ 488633 w 940118"/>
                    <a:gd name="connsiteY17" fmla="*/ 399098 h 1580197"/>
                    <a:gd name="connsiteX18" fmla="*/ 455232 w 940118"/>
                    <a:gd name="connsiteY18" fmla="*/ 380990 h 1580197"/>
                    <a:gd name="connsiteX19" fmla="*/ 488633 w 940118"/>
                    <a:gd name="connsiteY19" fmla="*/ 400050 h 1580197"/>
                    <a:gd name="connsiteX20" fmla="*/ 422910 w 940118"/>
                    <a:gd name="connsiteY20" fmla="*/ 482918 h 1580197"/>
                    <a:gd name="connsiteX21" fmla="*/ 391243 w 940118"/>
                    <a:gd name="connsiteY21" fmla="*/ 465814 h 1580197"/>
                    <a:gd name="connsiteX22" fmla="*/ 422910 w 940118"/>
                    <a:gd name="connsiteY22" fmla="*/ 483870 h 1580197"/>
                    <a:gd name="connsiteX23" fmla="*/ 367665 w 940118"/>
                    <a:gd name="connsiteY23" fmla="*/ 572453 h 1580197"/>
                    <a:gd name="connsiteX24" fmla="*/ 368618 w 940118"/>
                    <a:gd name="connsiteY24" fmla="*/ 573405 h 1580197"/>
                    <a:gd name="connsiteX25" fmla="*/ 317183 w 940118"/>
                    <a:gd name="connsiteY25" fmla="*/ 684847 h 1580197"/>
                    <a:gd name="connsiteX26" fmla="*/ 305241 w 940118"/>
                    <a:gd name="connsiteY26" fmla="*/ 678329 h 1580197"/>
                    <a:gd name="connsiteX27" fmla="*/ 305235 w 940118"/>
                    <a:gd name="connsiteY27" fmla="*/ 678350 h 1580197"/>
                    <a:gd name="connsiteX28" fmla="*/ 317183 w 940118"/>
                    <a:gd name="connsiteY28" fmla="*/ 684847 h 1580197"/>
                    <a:gd name="connsiteX29" fmla="*/ 260985 w 940118"/>
                    <a:gd name="connsiteY29" fmla="*/ 1014413 h 1580197"/>
                    <a:gd name="connsiteX30" fmla="*/ 342900 w 940118"/>
                    <a:gd name="connsiteY30" fmla="*/ 1373505 h 1580197"/>
                    <a:gd name="connsiteX31" fmla="*/ 546735 w 940118"/>
                    <a:gd name="connsiteY31" fmla="*/ 1580197 h 1580197"/>
                    <a:gd name="connsiteX32" fmla="*/ 285750 w 940118"/>
                    <a:gd name="connsiteY32" fmla="*/ 1438275 h 1580197"/>
                    <a:gd name="connsiteX33" fmla="*/ 81915 w 940118"/>
                    <a:gd name="connsiteY33" fmla="*/ 1231583 h 1580197"/>
                    <a:gd name="connsiteX34" fmla="*/ 0 w 940118"/>
                    <a:gd name="connsiteY34" fmla="*/ 872490 h 1580197"/>
                    <a:gd name="connsiteX35" fmla="*/ 56197 w 940118"/>
                    <a:gd name="connsiteY35" fmla="*/ 542925 h 1580197"/>
                    <a:gd name="connsiteX36" fmla="*/ 62441 w 940118"/>
                    <a:gd name="connsiteY36" fmla="*/ 546321 h 1580197"/>
                    <a:gd name="connsiteX37" fmla="*/ 62617 w 940118"/>
                    <a:gd name="connsiteY37" fmla="*/ 545909 h 1580197"/>
                    <a:gd name="connsiteX38" fmla="*/ 57150 w 940118"/>
                    <a:gd name="connsiteY38" fmla="*/ 542925 h 1580197"/>
                    <a:gd name="connsiteX39" fmla="*/ 107444 w 940118"/>
                    <a:gd name="connsiteY39" fmla="*/ 431896 h 1580197"/>
                    <a:gd name="connsiteX40" fmla="*/ 106680 w 940118"/>
                    <a:gd name="connsiteY40" fmla="*/ 431483 h 1580197"/>
                    <a:gd name="connsiteX41" fmla="*/ 161925 w 940118"/>
                    <a:gd name="connsiteY41" fmla="*/ 341948 h 1580197"/>
                    <a:gd name="connsiteX42" fmla="*/ 171758 w 940118"/>
                    <a:gd name="connsiteY42" fmla="*/ 347295 h 1580197"/>
                    <a:gd name="connsiteX43" fmla="*/ 171778 w 940118"/>
                    <a:gd name="connsiteY43" fmla="*/ 347270 h 1580197"/>
                    <a:gd name="connsiteX44" fmla="*/ 161925 w 940118"/>
                    <a:gd name="connsiteY44" fmla="*/ 341948 h 1580197"/>
                    <a:gd name="connsiteX45" fmla="*/ 227648 w 940118"/>
                    <a:gd name="connsiteY45" fmla="*/ 258128 h 1580197"/>
                    <a:gd name="connsiteX46" fmla="*/ 239906 w 940118"/>
                    <a:gd name="connsiteY46" fmla="*/ 264794 h 1580197"/>
                    <a:gd name="connsiteX47" fmla="*/ 240267 w 940118"/>
                    <a:gd name="connsiteY47" fmla="*/ 264453 h 1580197"/>
                    <a:gd name="connsiteX48" fmla="*/ 228600 w 940118"/>
                    <a:gd name="connsiteY48" fmla="*/ 258128 h 1580197"/>
                    <a:gd name="connsiteX49" fmla="*/ 242888 w 940118"/>
                    <a:gd name="connsiteY49" fmla="*/ 241935 h 1580197"/>
                    <a:gd name="connsiteX50" fmla="*/ 287315 w 940118"/>
                    <a:gd name="connsiteY50" fmla="*/ 198453 h 1580197"/>
                    <a:gd name="connsiteX51" fmla="*/ 286702 w 940118"/>
                    <a:gd name="connsiteY51" fmla="*/ 198120 h 1580197"/>
                    <a:gd name="connsiteX52" fmla="*/ 359092 w 940118"/>
                    <a:gd name="connsiteY52" fmla="*/ 140970 h 1580197"/>
                    <a:gd name="connsiteX53" fmla="*/ 378434 w 940118"/>
                    <a:gd name="connsiteY53" fmla="*/ 151488 h 1580197"/>
                    <a:gd name="connsiteX54" fmla="*/ 378837 w 940118"/>
                    <a:gd name="connsiteY54" fmla="*/ 151226 h 1580197"/>
                    <a:gd name="connsiteX55" fmla="*/ 360045 w 940118"/>
                    <a:gd name="connsiteY55" fmla="*/ 140970 h 1580197"/>
                    <a:gd name="connsiteX56" fmla="*/ 486263 w 940118"/>
                    <a:gd name="connsiteY56" fmla="*/ 68845 h 1580197"/>
                    <a:gd name="connsiteX57" fmla="*/ 485775 w 940118"/>
                    <a:gd name="connsiteY57" fmla="*/ 68580 h 1580197"/>
                    <a:gd name="connsiteX58" fmla="*/ 572452 w 940118"/>
                    <a:gd name="connsiteY58" fmla="*/ 32385 h 1580197"/>
                    <a:gd name="connsiteX59" fmla="*/ 595123 w 940118"/>
                    <a:gd name="connsiteY59" fmla="*/ 44713 h 1580197"/>
                    <a:gd name="connsiteX60" fmla="*/ 595672 w 940118"/>
                    <a:gd name="connsiteY60" fmla="*/ 44538 h 1580197"/>
                    <a:gd name="connsiteX61" fmla="*/ 573405 w 940118"/>
                    <a:gd name="connsiteY61" fmla="*/ 32385 h 1580197"/>
                    <a:gd name="connsiteX62" fmla="*/ 679133 w 940118"/>
                    <a:gd name="connsiteY62" fmla="*/ 0 h 1580197"/>
                    <a:gd name="connsiteX0" fmla="*/ 812750 w 940118"/>
                    <a:gd name="connsiteY0" fmla="*/ 163017 h 1580197"/>
                    <a:gd name="connsiteX1" fmla="*/ 812706 w 940118"/>
                    <a:gd name="connsiteY1" fmla="*/ 163034 h 1580197"/>
                    <a:gd name="connsiteX2" fmla="*/ 832937 w 940118"/>
                    <a:gd name="connsiteY2" fmla="*/ 174035 h 1580197"/>
                    <a:gd name="connsiteX3" fmla="*/ 812750 w 940118"/>
                    <a:gd name="connsiteY3" fmla="*/ 163017 h 1580197"/>
                    <a:gd name="connsiteX4" fmla="*/ 679133 w 940118"/>
                    <a:gd name="connsiteY4" fmla="*/ 0 h 1580197"/>
                    <a:gd name="connsiteX5" fmla="*/ 940118 w 940118"/>
                    <a:gd name="connsiteY5" fmla="*/ 140970 h 1580197"/>
                    <a:gd name="connsiteX6" fmla="*/ 833438 w 940118"/>
                    <a:gd name="connsiteY6" fmla="*/ 174308 h 1580197"/>
                    <a:gd name="connsiteX7" fmla="*/ 833437 w 940118"/>
                    <a:gd name="connsiteY7" fmla="*/ 174308 h 1580197"/>
                    <a:gd name="connsiteX8" fmla="*/ 747299 w 940118"/>
                    <a:gd name="connsiteY8" fmla="*/ 210278 h 1580197"/>
                    <a:gd name="connsiteX9" fmla="*/ 747713 w 940118"/>
                    <a:gd name="connsiteY9" fmla="*/ 210503 h 1580197"/>
                    <a:gd name="connsiteX10" fmla="*/ 620078 w 940118"/>
                    <a:gd name="connsiteY10" fmla="*/ 282893 h 1580197"/>
                    <a:gd name="connsiteX11" fmla="*/ 592976 w 940118"/>
                    <a:gd name="connsiteY11" fmla="*/ 268101 h 1580197"/>
                    <a:gd name="connsiteX12" fmla="*/ 592932 w 940118"/>
                    <a:gd name="connsiteY12" fmla="*/ 268132 h 1580197"/>
                    <a:gd name="connsiteX13" fmla="*/ 620077 w 940118"/>
                    <a:gd name="connsiteY13" fmla="*/ 282893 h 1580197"/>
                    <a:gd name="connsiteX14" fmla="*/ 548076 w 940118"/>
                    <a:gd name="connsiteY14" fmla="*/ 339736 h 1580197"/>
                    <a:gd name="connsiteX15" fmla="*/ 548640 w 940118"/>
                    <a:gd name="connsiteY15" fmla="*/ 340043 h 1580197"/>
                    <a:gd name="connsiteX16" fmla="*/ 503873 w 940118"/>
                    <a:gd name="connsiteY16" fmla="*/ 383858 h 1580197"/>
                    <a:gd name="connsiteX17" fmla="*/ 488633 w 940118"/>
                    <a:gd name="connsiteY17" fmla="*/ 399098 h 1580197"/>
                    <a:gd name="connsiteX18" fmla="*/ 488633 w 940118"/>
                    <a:gd name="connsiteY18" fmla="*/ 400050 h 1580197"/>
                    <a:gd name="connsiteX19" fmla="*/ 422910 w 940118"/>
                    <a:gd name="connsiteY19" fmla="*/ 482918 h 1580197"/>
                    <a:gd name="connsiteX20" fmla="*/ 391243 w 940118"/>
                    <a:gd name="connsiteY20" fmla="*/ 465814 h 1580197"/>
                    <a:gd name="connsiteX21" fmla="*/ 422910 w 940118"/>
                    <a:gd name="connsiteY21" fmla="*/ 483870 h 1580197"/>
                    <a:gd name="connsiteX22" fmla="*/ 367665 w 940118"/>
                    <a:gd name="connsiteY22" fmla="*/ 572453 h 1580197"/>
                    <a:gd name="connsiteX23" fmla="*/ 368618 w 940118"/>
                    <a:gd name="connsiteY23" fmla="*/ 573405 h 1580197"/>
                    <a:gd name="connsiteX24" fmla="*/ 317183 w 940118"/>
                    <a:gd name="connsiteY24" fmla="*/ 684847 h 1580197"/>
                    <a:gd name="connsiteX25" fmla="*/ 305241 w 940118"/>
                    <a:gd name="connsiteY25" fmla="*/ 678329 h 1580197"/>
                    <a:gd name="connsiteX26" fmla="*/ 305235 w 940118"/>
                    <a:gd name="connsiteY26" fmla="*/ 678350 h 1580197"/>
                    <a:gd name="connsiteX27" fmla="*/ 317183 w 940118"/>
                    <a:gd name="connsiteY27" fmla="*/ 684847 h 1580197"/>
                    <a:gd name="connsiteX28" fmla="*/ 260985 w 940118"/>
                    <a:gd name="connsiteY28" fmla="*/ 1014413 h 1580197"/>
                    <a:gd name="connsiteX29" fmla="*/ 342900 w 940118"/>
                    <a:gd name="connsiteY29" fmla="*/ 1373505 h 1580197"/>
                    <a:gd name="connsiteX30" fmla="*/ 546735 w 940118"/>
                    <a:gd name="connsiteY30" fmla="*/ 1580197 h 1580197"/>
                    <a:gd name="connsiteX31" fmla="*/ 285750 w 940118"/>
                    <a:gd name="connsiteY31" fmla="*/ 1438275 h 1580197"/>
                    <a:gd name="connsiteX32" fmla="*/ 81915 w 940118"/>
                    <a:gd name="connsiteY32" fmla="*/ 1231583 h 1580197"/>
                    <a:gd name="connsiteX33" fmla="*/ 0 w 940118"/>
                    <a:gd name="connsiteY33" fmla="*/ 872490 h 1580197"/>
                    <a:gd name="connsiteX34" fmla="*/ 56197 w 940118"/>
                    <a:gd name="connsiteY34" fmla="*/ 542925 h 1580197"/>
                    <a:gd name="connsiteX35" fmla="*/ 62441 w 940118"/>
                    <a:gd name="connsiteY35" fmla="*/ 546321 h 1580197"/>
                    <a:gd name="connsiteX36" fmla="*/ 62617 w 940118"/>
                    <a:gd name="connsiteY36" fmla="*/ 545909 h 1580197"/>
                    <a:gd name="connsiteX37" fmla="*/ 57150 w 940118"/>
                    <a:gd name="connsiteY37" fmla="*/ 542925 h 1580197"/>
                    <a:gd name="connsiteX38" fmla="*/ 107444 w 940118"/>
                    <a:gd name="connsiteY38" fmla="*/ 431896 h 1580197"/>
                    <a:gd name="connsiteX39" fmla="*/ 106680 w 940118"/>
                    <a:gd name="connsiteY39" fmla="*/ 431483 h 1580197"/>
                    <a:gd name="connsiteX40" fmla="*/ 161925 w 940118"/>
                    <a:gd name="connsiteY40" fmla="*/ 341948 h 1580197"/>
                    <a:gd name="connsiteX41" fmla="*/ 171758 w 940118"/>
                    <a:gd name="connsiteY41" fmla="*/ 347295 h 1580197"/>
                    <a:gd name="connsiteX42" fmla="*/ 171778 w 940118"/>
                    <a:gd name="connsiteY42" fmla="*/ 347270 h 1580197"/>
                    <a:gd name="connsiteX43" fmla="*/ 161925 w 940118"/>
                    <a:gd name="connsiteY43" fmla="*/ 341948 h 1580197"/>
                    <a:gd name="connsiteX44" fmla="*/ 227648 w 940118"/>
                    <a:gd name="connsiteY44" fmla="*/ 258128 h 1580197"/>
                    <a:gd name="connsiteX45" fmla="*/ 239906 w 940118"/>
                    <a:gd name="connsiteY45" fmla="*/ 264794 h 1580197"/>
                    <a:gd name="connsiteX46" fmla="*/ 240267 w 940118"/>
                    <a:gd name="connsiteY46" fmla="*/ 264453 h 1580197"/>
                    <a:gd name="connsiteX47" fmla="*/ 228600 w 940118"/>
                    <a:gd name="connsiteY47" fmla="*/ 258128 h 1580197"/>
                    <a:gd name="connsiteX48" fmla="*/ 242888 w 940118"/>
                    <a:gd name="connsiteY48" fmla="*/ 241935 h 1580197"/>
                    <a:gd name="connsiteX49" fmla="*/ 287315 w 940118"/>
                    <a:gd name="connsiteY49" fmla="*/ 198453 h 1580197"/>
                    <a:gd name="connsiteX50" fmla="*/ 286702 w 940118"/>
                    <a:gd name="connsiteY50" fmla="*/ 198120 h 1580197"/>
                    <a:gd name="connsiteX51" fmla="*/ 359092 w 940118"/>
                    <a:gd name="connsiteY51" fmla="*/ 140970 h 1580197"/>
                    <a:gd name="connsiteX52" fmla="*/ 378434 w 940118"/>
                    <a:gd name="connsiteY52" fmla="*/ 151488 h 1580197"/>
                    <a:gd name="connsiteX53" fmla="*/ 378837 w 940118"/>
                    <a:gd name="connsiteY53" fmla="*/ 151226 h 1580197"/>
                    <a:gd name="connsiteX54" fmla="*/ 360045 w 940118"/>
                    <a:gd name="connsiteY54" fmla="*/ 140970 h 1580197"/>
                    <a:gd name="connsiteX55" fmla="*/ 486263 w 940118"/>
                    <a:gd name="connsiteY55" fmla="*/ 68845 h 1580197"/>
                    <a:gd name="connsiteX56" fmla="*/ 485775 w 940118"/>
                    <a:gd name="connsiteY56" fmla="*/ 68580 h 1580197"/>
                    <a:gd name="connsiteX57" fmla="*/ 572452 w 940118"/>
                    <a:gd name="connsiteY57" fmla="*/ 32385 h 1580197"/>
                    <a:gd name="connsiteX58" fmla="*/ 595123 w 940118"/>
                    <a:gd name="connsiteY58" fmla="*/ 44713 h 1580197"/>
                    <a:gd name="connsiteX59" fmla="*/ 595672 w 940118"/>
                    <a:gd name="connsiteY59" fmla="*/ 44538 h 1580197"/>
                    <a:gd name="connsiteX60" fmla="*/ 573405 w 940118"/>
                    <a:gd name="connsiteY60" fmla="*/ 32385 h 1580197"/>
                    <a:gd name="connsiteX61" fmla="*/ 679133 w 940118"/>
                    <a:gd name="connsiteY61" fmla="*/ 0 h 1580197"/>
                    <a:gd name="connsiteX0" fmla="*/ 812750 w 940118"/>
                    <a:gd name="connsiteY0" fmla="*/ 163017 h 1580197"/>
                    <a:gd name="connsiteX1" fmla="*/ 812706 w 940118"/>
                    <a:gd name="connsiteY1" fmla="*/ 163034 h 1580197"/>
                    <a:gd name="connsiteX2" fmla="*/ 832937 w 940118"/>
                    <a:gd name="connsiteY2" fmla="*/ 174035 h 1580197"/>
                    <a:gd name="connsiteX3" fmla="*/ 812750 w 940118"/>
                    <a:gd name="connsiteY3" fmla="*/ 163017 h 1580197"/>
                    <a:gd name="connsiteX4" fmla="*/ 679133 w 940118"/>
                    <a:gd name="connsiteY4" fmla="*/ 0 h 1580197"/>
                    <a:gd name="connsiteX5" fmla="*/ 940118 w 940118"/>
                    <a:gd name="connsiteY5" fmla="*/ 140970 h 1580197"/>
                    <a:gd name="connsiteX6" fmla="*/ 833438 w 940118"/>
                    <a:gd name="connsiteY6" fmla="*/ 174308 h 1580197"/>
                    <a:gd name="connsiteX7" fmla="*/ 833437 w 940118"/>
                    <a:gd name="connsiteY7" fmla="*/ 174308 h 1580197"/>
                    <a:gd name="connsiteX8" fmla="*/ 747299 w 940118"/>
                    <a:gd name="connsiteY8" fmla="*/ 210278 h 1580197"/>
                    <a:gd name="connsiteX9" fmla="*/ 747713 w 940118"/>
                    <a:gd name="connsiteY9" fmla="*/ 210503 h 1580197"/>
                    <a:gd name="connsiteX10" fmla="*/ 620078 w 940118"/>
                    <a:gd name="connsiteY10" fmla="*/ 282893 h 1580197"/>
                    <a:gd name="connsiteX11" fmla="*/ 592976 w 940118"/>
                    <a:gd name="connsiteY11" fmla="*/ 268101 h 1580197"/>
                    <a:gd name="connsiteX12" fmla="*/ 592932 w 940118"/>
                    <a:gd name="connsiteY12" fmla="*/ 268132 h 1580197"/>
                    <a:gd name="connsiteX13" fmla="*/ 620077 w 940118"/>
                    <a:gd name="connsiteY13" fmla="*/ 282893 h 1580197"/>
                    <a:gd name="connsiteX14" fmla="*/ 548076 w 940118"/>
                    <a:gd name="connsiteY14" fmla="*/ 339736 h 1580197"/>
                    <a:gd name="connsiteX15" fmla="*/ 548640 w 940118"/>
                    <a:gd name="connsiteY15" fmla="*/ 340043 h 1580197"/>
                    <a:gd name="connsiteX16" fmla="*/ 503873 w 940118"/>
                    <a:gd name="connsiteY16" fmla="*/ 383858 h 1580197"/>
                    <a:gd name="connsiteX17" fmla="*/ 488633 w 940118"/>
                    <a:gd name="connsiteY17" fmla="*/ 399098 h 1580197"/>
                    <a:gd name="connsiteX18" fmla="*/ 488633 w 940118"/>
                    <a:gd name="connsiteY18" fmla="*/ 400050 h 1580197"/>
                    <a:gd name="connsiteX19" fmla="*/ 422910 w 940118"/>
                    <a:gd name="connsiteY19" fmla="*/ 482918 h 1580197"/>
                    <a:gd name="connsiteX20" fmla="*/ 422910 w 940118"/>
                    <a:gd name="connsiteY20" fmla="*/ 483870 h 1580197"/>
                    <a:gd name="connsiteX21" fmla="*/ 367665 w 940118"/>
                    <a:gd name="connsiteY21" fmla="*/ 572453 h 1580197"/>
                    <a:gd name="connsiteX22" fmla="*/ 368618 w 940118"/>
                    <a:gd name="connsiteY22" fmla="*/ 573405 h 1580197"/>
                    <a:gd name="connsiteX23" fmla="*/ 317183 w 940118"/>
                    <a:gd name="connsiteY23" fmla="*/ 684847 h 1580197"/>
                    <a:gd name="connsiteX24" fmla="*/ 305241 w 940118"/>
                    <a:gd name="connsiteY24" fmla="*/ 678329 h 1580197"/>
                    <a:gd name="connsiteX25" fmla="*/ 305235 w 940118"/>
                    <a:gd name="connsiteY25" fmla="*/ 678350 h 1580197"/>
                    <a:gd name="connsiteX26" fmla="*/ 317183 w 940118"/>
                    <a:gd name="connsiteY26" fmla="*/ 684847 h 1580197"/>
                    <a:gd name="connsiteX27" fmla="*/ 260985 w 940118"/>
                    <a:gd name="connsiteY27" fmla="*/ 1014413 h 1580197"/>
                    <a:gd name="connsiteX28" fmla="*/ 342900 w 940118"/>
                    <a:gd name="connsiteY28" fmla="*/ 1373505 h 1580197"/>
                    <a:gd name="connsiteX29" fmla="*/ 546735 w 940118"/>
                    <a:gd name="connsiteY29" fmla="*/ 1580197 h 1580197"/>
                    <a:gd name="connsiteX30" fmla="*/ 285750 w 940118"/>
                    <a:gd name="connsiteY30" fmla="*/ 1438275 h 1580197"/>
                    <a:gd name="connsiteX31" fmla="*/ 81915 w 940118"/>
                    <a:gd name="connsiteY31" fmla="*/ 1231583 h 1580197"/>
                    <a:gd name="connsiteX32" fmla="*/ 0 w 940118"/>
                    <a:gd name="connsiteY32" fmla="*/ 872490 h 1580197"/>
                    <a:gd name="connsiteX33" fmla="*/ 56197 w 940118"/>
                    <a:gd name="connsiteY33" fmla="*/ 542925 h 1580197"/>
                    <a:gd name="connsiteX34" fmla="*/ 62441 w 940118"/>
                    <a:gd name="connsiteY34" fmla="*/ 546321 h 1580197"/>
                    <a:gd name="connsiteX35" fmla="*/ 62617 w 940118"/>
                    <a:gd name="connsiteY35" fmla="*/ 545909 h 1580197"/>
                    <a:gd name="connsiteX36" fmla="*/ 57150 w 940118"/>
                    <a:gd name="connsiteY36" fmla="*/ 542925 h 1580197"/>
                    <a:gd name="connsiteX37" fmla="*/ 107444 w 940118"/>
                    <a:gd name="connsiteY37" fmla="*/ 431896 h 1580197"/>
                    <a:gd name="connsiteX38" fmla="*/ 106680 w 940118"/>
                    <a:gd name="connsiteY38" fmla="*/ 431483 h 1580197"/>
                    <a:gd name="connsiteX39" fmla="*/ 161925 w 940118"/>
                    <a:gd name="connsiteY39" fmla="*/ 341948 h 1580197"/>
                    <a:gd name="connsiteX40" fmla="*/ 171758 w 940118"/>
                    <a:gd name="connsiteY40" fmla="*/ 347295 h 1580197"/>
                    <a:gd name="connsiteX41" fmla="*/ 171778 w 940118"/>
                    <a:gd name="connsiteY41" fmla="*/ 347270 h 1580197"/>
                    <a:gd name="connsiteX42" fmla="*/ 161925 w 940118"/>
                    <a:gd name="connsiteY42" fmla="*/ 341948 h 1580197"/>
                    <a:gd name="connsiteX43" fmla="*/ 227648 w 940118"/>
                    <a:gd name="connsiteY43" fmla="*/ 258128 h 1580197"/>
                    <a:gd name="connsiteX44" fmla="*/ 239906 w 940118"/>
                    <a:gd name="connsiteY44" fmla="*/ 264794 h 1580197"/>
                    <a:gd name="connsiteX45" fmla="*/ 240267 w 940118"/>
                    <a:gd name="connsiteY45" fmla="*/ 264453 h 1580197"/>
                    <a:gd name="connsiteX46" fmla="*/ 228600 w 940118"/>
                    <a:gd name="connsiteY46" fmla="*/ 258128 h 1580197"/>
                    <a:gd name="connsiteX47" fmla="*/ 242888 w 940118"/>
                    <a:gd name="connsiteY47" fmla="*/ 241935 h 1580197"/>
                    <a:gd name="connsiteX48" fmla="*/ 287315 w 940118"/>
                    <a:gd name="connsiteY48" fmla="*/ 198453 h 1580197"/>
                    <a:gd name="connsiteX49" fmla="*/ 286702 w 940118"/>
                    <a:gd name="connsiteY49" fmla="*/ 198120 h 1580197"/>
                    <a:gd name="connsiteX50" fmla="*/ 359092 w 940118"/>
                    <a:gd name="connsiteY50" fmla="*/ 140970 h 1580197"/>
                    <a:gd name="connsiteX51" fmla="*/ 378434 w 940118"/>
                    <a:gd name="connsiteY51" fmla="*/ 151488 h 1580197"/>
                    <a:gd name="connsiteX52" fmla="*/ 378837 w 940118"/>
                    <a:gd name="connsiteY52" fmla="*/ 151226 h 1580197"/>
                    <a:gd name="connsiteX53" fmla="*/ 360045 w 940118"/>
                    <a:gd name="connsiteY53" fmla="*/ 140970 h 1580197"/>
                    <a:gd name="connsiteX54" fmla="*/ 486263 w 940118"/>
                    <a:gd name="connsiteY54" fmla="*/ 68845 h 1580197"/>
                    <a:gd name="connsiteX55" fmla="*/ 485775 w 940118"/>
                    <a:gd name="connsiteY55" fmla="*/ 68580 h 1580197"/>
                    <a:gd name="connsiteX56" fmla="*/ 572452 w 940118"/>
                    <a:gd name="connsiteY56" fmla="*/ 32385 h 1580197"/>
                    <a:gd name="connsiteX57" fmla="*/ 595123 w 940118"/>
                    <a:gd name="connsiteY57" fmla="*/ 44713 h 1580197"/>
                    <a:gd name="connsiteX58" fmla="*/ 595672 w 940118"/>
                    <a:gd name="connsiteY58" fmla="*/ 44538 h 1580197"/>
                    <a:gd name="connsiteX59" fmla="*/ 573405 w 940118"/>
                    <a:gd name="connsiteY59" fmla="*/ 32385 h 1580197"/>
                    <a:gd name="connsiteX60" fmla="*/ 679133 w 940118"/>
                    <a:gd name="connsiteY60" fmla="*/ 0 h 1580197"/>
                    <a:gd name="connsiteX0" fmla="*/ 812750 w 940118"/>
                    <a:gd name="connsiteY0" fmla="*/ 163017 h 1580197"/>
                    <a:gd name="connsiteX1" fmla="*/ 812706 w 940118"/>
                    <a:gd name="connsiteY1" fmla="*/ 163034 h 1580197"/>
                    <a:gd name="connsiteX2" fmla="*/ 832937 w 940118"/>
                    <a:gd name="connsiteY2" fmla="*/ 174035 h 1580197"/>
                    <a:gd name="connsiteX3" fmla="*/ 812750 w 940118"/>
                    <a:gd name="connsiteY3" fmla="*/ 163017 h 1580197"/>
                    <a:gd name="connsiteX4" fmla="*/ 679133 w 940118"/>
                    <a:gd name="connsiteY4" fmla="*/ 0 h 1580197"/>
                    <a:gd name="connsiteX5" fmla="*/ 940118 w 940118"/>
                    <a:gd name="connsiteY5" fmla="*/ 140970 h 1580197"/>
                    <a:gd name="connsiteX6" fmla="*/ 833438 w 940118"/>
                    <a:gd name="connsiteY6" fmla="*/ 174308 h 1580197"/>
                    <a:gd name="connsiteX7" fmla="*/ 833437 w 940118"/>
                    <a:gd name="connsiteY7" fmla="*/ 174308 h 1580197"/>
                    <a:gd name="connsiteX8" fmla="*/ 747299 w 940118"/>
                    <a:gd name="connsiteY8" fmla="*/ 210278 h 1580197"/>
                    <a:gd name="connsiteX9" fmla="*/ 747713 w 940118"/>
                    <a:gd name="connsiteY9" fmla="*/ 210503 h 1580197"/>
                    <a:gd name="connsiteX10" fmla="*/ 620078 w 940118"/>
                    <a:gd name="connsiteY10" fmla="*/ 282893 h 1580197"/>
                    <a:gd name="connsiteX11" fmla="*/ 592976 w 940118"/>
                    <a:gd name="connsiteY11" fmla="*/ 268101 h 1580197"/>
                    <a:gd name="connsiteX12" fmla="*/ 620077 w 940118"/>
                    <a:gd name="connsiteY12" fmla="*/ 282893 h 1580197"/>
                    <a:gd name="connsiteX13" fmla="*/ 548076 w 940118"/>
                    <a:gd name="connsiteY13" fmla="*/ 339736 h 1580197"/>
                    <a:gd name="connsiteX14" fmla="*/ 548640 w 940118"/>
                    <a:gd name="connsiteY14" fmla="*/ 340043 h 1580197"/>
                    <a:gd name="connsiteX15" fmla="*/ 503873 w 940118"/>
                    <a:gd name="connsiteY15" fmla="*/ 383858 h 1580197"/>
                    <a:gd name="connsiteX16" fmla="*/ 488633 w 940118"/>
                    <a:gd name="connsiteY16" fmla="*/ 399098 h 1580197"/>
                    <a:gd name="connsiteX17" fmla="*/ 488633 w 940118"/>
                    <a:gd name="connsiteY17" fmla="*/ 400050 h 1580197"/>
                    <a:gd name="connsiteX18" fmla="*/ 422910 w 940118"/>
                    <a:gd name="connsiteY18" fmla="*/ 482918 h 1580197"/>
                    <a:gd name="connsiteX19" fmla="*/ 422910 w 940118"/>
                    <a:gd name="connsiteY19" fmla="*/ 483870 h 1580197"/>
                    <a:gd name="connsiteX20" fmla="*/ 367665 w 940118"/>
                    <a:gd name="connsiteY20" fmla="*/ 572453 h 1580197"/>
                    <a:gd name="connsiteX21" fmla="*/ 368618 w 940118"/>
                    <a:gd name="connsiteY21" fmla="*/ 573405 h 1580197"/>
                    <a:gd name="connsiteX22" fmla="*/ 317183 w 940118"/>
                    <a:gd name="connsiteY22" fmla="*/ 684847 h 1580197"/>
                    <a:gd name="connsiteX23" fmla="*/ 305241 w 940118"/>
                    <a:gd name="connsiteY23" fmla="*/ 678329 h 1580197"/>
                    <a:gd name="connsiteX24" fmla="*/ 305235 w 940118"/>
                    <a:gd name="connsiteY24" fmla="*/ 678350 h 1580197"/>
                    <a:gd name="connsiteX25" fmla="*/ 317183 w 940118"/>
                    <a:gd name="connsiteY25" fmla="*/ 684847 h 1580197"/>
                    <a:gd name="connsiteX26" fmla="*/ 260985 w 940118"/>
                    <a:gd name="connsiteY26" fmla="*/ 1014413 h 1580197"/>
                    <a:gd name="connsiteX27" fmla="*/ 342900 w 940118"/>
                    <a:gd name="connsiteY27" fmla="*/ 1373505 h 1580197"/>
                    <a:gd name="connsiteX28" fmla="*/ 546735 w 940118"/>
                    <a:gd name="connsiteY28" fmla="*/ 1580197 h 1580197"/>
                    <a:gd name="connsiteX29" fmla="*/ 285750 w 940118"/>
                    <a:gd name="connsiteY29" fmla="*/ 1438275 h 1580197"/>
                    <a:gd name="connsiteX30" fmla="*/ 81915 w 940118"/>
                    <a:gd name="connsiteY30" fmla="*/ 1231583 h 1580197"/>
                    <a:gd name="connsiteX31" fmla="*/ 0 w 940118"/>
                    <a:gd name="connsiteY31" fmla="*/ 872490 h 1580197"/>
                    <a:gd name="connsiteX32" fmla="*/ 56197 w 940118"/>
                    <a:gd name="connsiteY32" fmla="*/ 542925 h 1580197"/>
                    <a:gd name="connsiteX33" fmla="*/ 62441 w 940118"/>
                    <a:gd name="connsiteY33" fmla="*/ 546321 h 1580197"/>
                    <a:gd name="connsiteX34" fmla="*/ 62617 w 940118"/>
                    <a:gd name="connsiteY34" fmla="*/ 545909 h 1580197"/>
                    <a:gd name="connsiteX35" fmla="*/ 57150 w 940118"/>
                    <a:gd name="connsiteY35" fmla="*/ 542925 h 1580197"/>
                    <a:gd name="connsiteX36" fmla="*/ 107444 w 940118"/>
                    <a:gd name="connsiteY36" fmla="*/ 431896 h 1580197"/>
                    <a:gd name="connsiteX37" fmla="*/ 106680 w 940118"/>
                    <a:gd name="connsiteY37" fmla="*/ 431483 h 1580197"/>
                    <a:gd name="connsiteX38" fmla="*/ 161925 w 940118"/>
                    <a:gd name="connsiteY38" fmla="*/ 341948 h 1580197"/>
                    <a:gd name="connsiteX39" fmla="*/ 171758 w 940118"/>
                    <a:gd name="connsiteY39" fmla="*/ 347295 h 1580197"/>
                    <a:gd name="connsiteX40" fmla="*/ 171778 w 940118"/>
                    <a:gd name="connsiteY40" fmla="*/ 347270 h 1580197"/>
                    <a:gd name="connsiteX41" fmla="*/ 161925 w 940118"/>
                    <a:gd name="connsiteY41" fmla="*/ 341948 h 1580197"/>
                    <a:gd name="connsiteX42" fmla="*/ 227648 w 940118"/>
                    <a:gd name="connsiteY42" fmla="*/ 258128 h 1580197"/>
                    <a:gd name="connsiteX43" fmla="*/ 239906 w 940118"/>
                    <a:gd name="connsiteY43" fmla="*/ 264794 h 1580197"/>
                    <a:gd name="connsiteX44" fmla="*/ 240267 w 940118"/>
                    <a:gd name="connsiteY44" fmla="*/ 264453 h 1580197"/>
                    <a:gd name="connsiteX45" fmla="*/ 228600 w 940118"/>
                    <a:gd name="connsiteY45" fmla="*/ 258128 h 1580197"/>
                    <a:gd name="connsiteX46" fmla="*/ 242888 w 940118"/>
                    <a:gd name="connsiteY46" fmla="*/ 241935 h 1580197"/>
                    <a:gd name="connsiteX47" fmla="*/ 287315 w 940118"/>
                    <a:gd name="connsiteY47" fmla="*/ 198453 h 1580197"/>
                    <a:gd name="connsiteX48" fmla="*/ 286702 w 940118"/>
                    <a:gd name="connsiteY48" fmla="*/ 198120 h 1580197"/>
                    <a:gd name="connsiteX49" fmla="*/ 359092 w 940118"/>
                    <a:gd name="connsiteY49" fmla="*/ 140970 h 1580197"/>
                    <a:gd name="connsiteX50" fmla="*/ 378434 w 940118"/>
                    <a:gd name="connsiteY50" fmla="*/ 151488 h 1580197"/>
                    <a:gd name="connsiteX51" fmla="*/ 378837 w 940118"/>
                    <a:gd name="connsiteY51" fmla="*/ 151226 h 1580197"/>
                    <a:gd name="connsiteX52" fmla="*/ 360045 w 940118"/>
                    <a:gd name="connsiteY52" fmla="*/ 140970 h 1580197"/>
                    <a:gd name="connsiteX53" fmla="*/ 486263 w 940118"/>
                    <a:gd name="connsiteY53" fmla="*/ 68845 h 1580197"/>
                    <a:gd name="connsiteX54" fmla="*/ 485775 w 940118"/>
                    <a:gd name="connsiteY54" fmla="*/ 68580 h 1580197"/>
                    <a:gd name="connsiteX55" fmla="*/ 572452 w 940118"/>
                    <a:gd name="connsiteY55" fmla="*/ 32385 h 1580197"/>
                    <a:gd name="connsiteX56" fmla="*/ 595123 w 940118"/>
                    <a:gd name="connsiteY56" fmla="*/ 44713 h 1580197"/>
                    <a:gd name="connsiteX57" fmla="*/ 595672 w 940118"/>
                    <a:gd name="connsiteY57" fmla="*/ 44538 h 1580197"/>
                    <a:gd name="connsiteX58" fmla="*/ 573405 w 940118"/>
                    <a:gd name="connsiteY58" fmla="*/ 32385 h 1580197"/>
                    <a:gd name="connsiteX59" fmla="*/ 679133 w 940118"/>
                    <a:gd name="connsiteY59" fmla="*/ 0 h 1580197"/>
                    <a:gd name="connsiteX0" fmla="*/ 812750 w 940118"/>
                    <a:gd name="connsiteY0" fmla="*/ 163017 h 1580197"/>
                    <a:gd name="connsiteX1" fmla="*/ 812706 w 940118"/>
                    <a:gd name="connsiteY1" fmla="*/ 163034 h 1580197"/>
                    <a:gd name="connsiteX2" fmla="*/ 832937 w 940118"/>
                    <a:gd name="connsiteY2" fmla="*/ 174035 h 1580197"/>
                    <a:gd name="connsiteX3" fmla="*/ 812750 w 940118"/>
                    <a:gd name="connsiteY3" fmla="*/ 163017 h 1580197"/>
                    <a:gd name="connsiteX4" fmla="*/ 679133 w 940118"/>
                    <a:gd name="connsiteY4" fmla="*/ 0 h 1580197"/>
                    <a:gd name="connsiteX5" fmla="*/ 940118 w 940118"/>
                    <a:gd name="connsiteY5" fmla="*/ 140970 h 1580197"/>
                    <a:gd name="connsiteX6" fmla="*/ 833438 w 940118"/>
                    <a:gd name="connsiteY6" fmla="*/ 174308 h 1580197"/>
                    <a:gd name="connsiteX7" fmla="*/ 833437 w 940118"/>
                    <a:gd name="connsiteY7" fmla="*/ 174308 h 1580197"/>
                    <a:gd name="connsiteX8" fmla="*/ 747299 w 940118"/>
                    <a:gd name="connsiteY8" fmla="*/ 210278 h 1580197"/>
                    <a:gd name="connsiteX9" fmla="*/ 747713 w 940118"/>
                    <a:gd name="connsiteY9" fmla="*/ 210503 h 1580197"/>
                    <a:gd name="connsiteX10" fmla="*/ 620078 w 940118"/>
                    <a:gd name="connsiteY10" fmla="*/ 282893 h 1580197"/>
                    <a:gd name="connsiteX11" fmla="*/ 620077 w 940118"/>
                    <a:gd name="connsiteY11" fmla="*/ 282893 h 1580197"/>
                    <a:gd name="connsiteX12" fmla="*/ 548076 w 940118"/>
                    <a:gd name="connsiteY12" fmla="*/ 339736 h 1580197"/>
                    <a:gd name="connsiteX13" fmla="*/ 548640 w 940118"/>
                    <a:gd name="connsiteY13" fmla="*/ 340043 h 1580197"/>
                    <a:gd name="connsiteX14" fmla="*/ 503873 w 940118"/>
                    <a:gd name="connsiteY14" fmla="*/ 383858 h 1580197"/>
                    <a:gd name="connsiteX15" fmla="*/ 488633 w 940118"/>
                    <a:gd name="connsiteY15" fmla="*/ 399098 h 1580197"/>
                    <a:gd name="connsiteX16" fmla="*/ 488633 w 940118"/>
                    <a:gd name="connsiteY16" fmla="*/ 400050 h 1580197"/>
                    <a:gd name="connsiteX17" fmla="*/ 422910 w 940118"/>
                    <a:gd name="connsiteY17" fmla="*/ 482918 h 1580197"/>
                    <a:gd name="connsiteX18" fmla="*/ 422910 w 940118"/>
                    <a:gd name="connsiteY18" fmla="*/ 483870 h 1580197"/>
                    <a:gd name="connsiteX19" fmla="*/ 367665 w 940118"/>
                    <a:gd name="connsiteY19" fmla="*/ 572453 h 1580197"/>
                    <a:gd name="connsiteX20" fmla="*/ 368618 w 940118"/>
                    <a:gd name="connsiteY20" fmla="*/ 573405 h 1580197"/>
                    <a:gd name="connsiteX21" fmla="*/ 317183 w 940118"/>
                    <a:gd name="connsiteY21" fmla="*/ 684847 h 1580197"/>
                    <a:gd name="connsiteX22" fmla="*/ 305241 w 940118"/>
                    <a:gd name="connsiteY22" fmla="*/ 678329 h 1580197"/>
                    <a:gd name="connsiteX23" fmla="*/ 305235 w 940118"/>
                    <a:gd name="connsiteY23" fmla="*/ 678350 h 1580197"/>
                    <a:gd name="connsiteX24" fmla="*/ 317183 w 940118"/>
                    <a:gd name="connsiteY24" fmla="*/ 684847 h 1580197"/>
                    <a:gd name="connsiteX25" fmla="*/ 260985 w 940118"/>
                    <a:gd name="connsiteY25" fmla="*/ 1014413 h 1580197"/>
                    <a:gd name="connsiteX26" fmla="*/ 342900 w 940118"/>
                    <a:gd name="connsiteY26" fmla="*/ 1373505 h 1580197"/>
                    <a:gd name="connsiteX27" fmla="*/ 546735 w 940118"/>
                    <a:gd name="connsiteY27" fmla="*/ 1580197 h 1580197"/>
                    <a:gd name="connsiteX28" fmla="*/ 285750 w 940118"/>
                    <a:gd name="connsiteY28" fmla="*/ 1438275 h 1580197"/>
                    <a:gd name="connsiteX29" fmla="*/ 81915 w 940118"/>
                    <a:gd name="connsiteY29" fmla="*/ 1231583 h 1580197"/>
                    <a:gd name="connsiteX30" fmla="*/ 0 w 940118"/>
                    <a:gd name="connsiteY30" fmla="*/ 872490 h 1580197"/>
                    <a:gd name="connsiteX31" fmla="*/ 56197 w 940118"/>
                    <a:gd name="connsiteY31" fmla="*/ 542925 h 1580197"/>
                    <a:gd name="connsiteX32" fmla="*/ 62441 w 940118"/>
                    <a:gd name="connsiteY32" fmla="*/ 546321 h 1580197"/>
                    <a:gd name="connsiteX33" fmla="*/ 62617 w 940118"/>
                    <a:gd name="connsiteY33" fmla="*/ 545909 h 1580197"/>
                    <a:gd name="connsiteX34" fmla="*/ 57150 w 940118"/>
                    <a:gd name="connsiteY34" fmla="*/ 542925 h 1580197"/>
                    <a:gd name="connsiteX35" fmla="*/ 107444 w 940118"/>
                    <a:gd name="connsiteY35" fmla="*/ 431896 h 1580197"/>
                    <a:gd name="connsiteX36" fmla="*/ 106680 w 940118"/>
                    <a:gd name="connsiteY36" fmla="*/ 431483 h 1580197"/>
                    <a:gd name="connsiteX37" fmla="*/ 161925 w 940118"/>
                    <a:gd name="connsiteY37" fmla="*/ 341948 h 1580197"/>
                    <a:gd name="connsiteX38" fmla="*/ 171758 w 940118"/>
                    <a:gd name="connsiteY38" fmla="*/ 347295 h 1580197"/>
                    <a:gd name="connsiteX39" fmla="*/ 171778 w 940118"/>
                    <a:gd name="connsiteY39" fmla="*/ 347270 h 1580197"/>
                    <a:gd name="connsiteX40" fmla="*/ 161925 w 940118"/>
                    <a:gd name="connsiteY40" fmla="*/ 341948 h 1580197"/>
                    <a:gd name="connsiteX41" fmla="*/ 227648 w 940118"/>
                    <a:gd name="connsiteY41" fmla="*/ 258128 h 1580197"/>
                    <a:gd name="connsiteX42" fmla="*/ 239906 w 940118"/>
                    <a:gd name="connsiteY42" fmla="*/ 264794 h 1580197"/>
                    <a:gd name="connsiteX43" fmla="*/ 240267 w 940118"/>
                    <a:gd name="connsiteY43" fmla="*/ 264453 h 1580197"/>
                    <a:gd name="connsiteX44" fmla="*/ 228600 w 940118"/>
                    <a:gd name="connsiteY44" fmla="*/ 258128 h 1580197"/>
                    <a:gd name="connsiteX45" fmla="*/ 242888 w 940118"/>
                    <a:gd name="connsiteY45" fmla="*/ 241935 h 1580197"/>
                    <a:gd name="connsiteX46" fmla="*/ 287315 w 940118"/>
                    <a:gd name="connsiteY46" fmla="*/ 198453 h 1580197"/>
                    <a:gd name="connsiteX47" fmla="*/ 286702 w 940118"/>
                    <a:gd name="connsiteY47" fmla="*/ 198120 h 1580197"/>
                    <a:gd name="connsiteX48" fmla="*/ 359092 w 940118"/>
                    <a:gd name="connsiteY48" fmla="*/ 140970 h 1580197"/>
                    <a:gd name="connsiteX49" fmla="*/ 378434 w 940118"/>
                    <a:gd name="connsiteY49" fmla="*/ 151488 h 1580197"/>
                    <a:gd name="connsiteX50" fmla="*/ 378837 w 940118"/>
                    <a:gd name="connsiteY50" fmla="*/ 151226 h 1580197"/>
                    <a:gd name="connsiteX51" fmla="*/ 360045 w 940118"/>
                    <a:gd name="connsiteY51" fmla="*/ 140970 h 1580197"/>
                    <a:gd name="connsiteX52" fmla="*/ 486263 w 940118"/>
                    <a:gd name="connsiteY52" fmla="*/ 68845 h 1580197"/>
                    <a:gd name="connsiteX53" fmla="*/ 485775 w 940118"/>
                    <a:gd name="connsiteY53" fmla="*/ 68580 h 1580197"/>
                    <a:gd name="connsiteX54" fmla="*/ 572452 w 940118"/>
                    <a:gd name="connsiteY54" fmla="*/ 32385 h 1580197"/>
                    <a:gd name="connsiteX55" fmla="*/ 595123 w 940118"/>
                    <a:gd name="connsiteY55" fmla="*/ 44713 h 1580197"/>
                    <a:gd name="connsiteX56" fmla="*/ 595672 w 940118"/>
                    <a:gd name="connsiteY56" fmla="*/ 44538 h 1580197"/>
                    <a:gd name="connsiteX57" fmla="*/ 573405 w 940118"/>
                    <a:gd name="connsiteY57" fmla="*/ 32385 h 1580197"/>
                    <a:gd name="connsiteX58" fmla="*/ 679133 w 940118"/>
                    <a:gd name="connsiteY58" fmla="*/ 0 h 1580197"/>
                    <a:gd name="connsiteX0" fmla="*/ 812750 w 940118"/>
                    <a:gd name="connsiteY0" fmla="*/ 163017 h 1580197"/>
                    <a:gd name="connsiteX1" fmla="*/ 812706 w 940118"/>
                    <a:gd name="connsiteY1" fmla="*/ 163034 h 1580197"/>
                    <a:gd name="connsiteX2" fmla="*/ 832937 w 940118"/>
                    <a:gd name="connsiteY2" fmla="*/ 174035 h 1580197"/>
                    <a:gd name="connsiteX3" fmla="*/ 812750 w 940118"/>
                    <a:gd name="connsiteY3" fmla="*/ 163017 h 1580197"/>
                    <a:gd name="connsiteX4" fmla="*/ 679133 w 940118"/>
                    <a:gd name="connsiteY4" fmla="*/ 0 h 1580197"/>
                    <a:gd name="connsiteX5" fmla="*/ 940118 w 940118"/>
                    <a:gd name="connsiteY5" fmla="*/ 140970 h 1580197"/>
                    <a:gd name="connsiteX6" fmla="*/ 833438 w 940118"/>
                    <a:gd name="connsiteY6" fmla="*/ 174308 h 1580197"/>
                    <a:gd name="connsiteX7" fmla="*/ 747299 w 940118"/>
                    <a:gd name="connsiteY7" fmla="*/ 210278 h 1580197"/>
                    <a:gd name="connsiteX8" fmla="*/ 747713 w 940118"/>
                    <a:gd name="connsiteY8" fmla="*/ 210503 h 1580197"/>
                    <a:gd name="connsiteX9" fmla="*/ 620078 w 940118"/>
                    <a:gd name="connsiteY9" fmla="*/ 282893 h 1580197"/>
                    <a:gd name="connsiteX10" fmla="*/ 620077 w 940118"/>
                    <a:gd name="connsiteY10" fmla="*/ 282893 h 1580197"/>
                    <a:gd name="connsiteX11" fmla="*/ 548076 w 940118"/>
                    <a:gd name="connsiteY11" fmla="*/ 339736 h 1580197"/>
                    <a:gd name="connsiteX12" fmla="*/ 548640 w 940118"/>
                    <a:gd name="connsiteY12" fmla="*/ 340043 h 1580197"/>
                    <a:gd name="connsiteX13" fmla="*/ 503873 w 940118"/>
                    <a:gd name="connsiteY13" fmla="*/ 383858 h 1580197"/>
                    <a:gd name="connsiteX14" fmla="*/ 488633 w 940118"/>
                    <a:gd name="connsiteY14" fmla="*/ 399098 h 1580197"/>
                    <a:gd name="connsiteX15" fmla="*/ 488633 w 940118"/>
                    <a:gd name="connsiteY15" fmla="*/ 400050 h 1580197"/>
                    <a:gd name="connsiteX16" fmla="*/ 422910 w 940118"/>
                    <a:gd name="connsiteY16" fmla="*/ 482918 h 1580197"/>
                    <a:gd name="connsiteX17" fmla="*/ 422910 w 940118"/>
                    <a:gd name="connsiteY17" fmla="*/ 483870 h 1580197"/>
                    <a:gd name="connsiteX18" fmla="*/ 367665 w 940118"/>
                    <a:gd name="connsiteY18" fmla="*/ 572453 h 1580197"/>
                    <a:gd name="connsiteX19" fmla="*/ 368618 w 940118"/>
                    <a:gd name="connsiteY19" fmla="*/ 573405 h 1580197"/>
                    <a:gd name="connsiteX20" fmla="*/ 317183 w 940118"/>
                    <a:gd name="connsiteY20" fmla="*/ 684847 h 1580197"/>
                    <a:gd name="connsiteX21" fmla="*/ 305241 w 940118"/>
                    <a:gd name="connsiteY21" fmla="*/ 678329 h 1580197"/>
                    <a:gd name="connsiteX22" fmla="*/ 305235 w 940118"/>
                    <a:gd name="connsiteY22" fmla="*/ 678350 h 1580197"/>
                    <a:gd name="connsiteX23" fmla="*/ 317183 w 940118"/>
                    <a:gd name="connsiteY23" fmla="*/ 684847 h 1580197"/>
                    <a:gd name="connsiteX24" fmla="*/ 260985 w 940118"/>
                    <a:gd name="connsiteY24" fmla="*/ 1014413 h 1580197"/>
                    <a:gd name="connsiteX25" fmla="*/ 342900 w 940118"/>
                    <a:gd name="connsiteY25" fmla="*/ 1373505 h 1580197"/>
                    <a:gd name="connsiteX26" fmla="*/ 546735 w 940118"/>
                    <a:gd name="connsiteY26" fmla="*/ 1580197 h 1580197"/>
                    <a:gd name="connsiteX27" fmla="*/ 285750 w 940118"/>
                    <a:gd name="connsiteY27" fmla="*/ 1438275 h 1580197"/>
                    <a:gd name="connsiteX28" fmla="*/ 81915 w 940118"/>
                    <a:gd name="connsiteY28" fmla="*/ 1231583 h 1580197"/>
                    <a:gd name="connsiteX29" fmla="*/ 0 w 940118"/>
                    <a:gd name="connsiteY29" fmla="*/ 872490 h 1580197"/>
                    <a:gd name="connsiteX30" fmla="*/ 56197 w 940118"/>
                    <a:gd name="connsiteY30" fmla="*/ 542925 h 1580197"/>
                    <a:gd name="connsiteX31" fmla="*/ 62441 w 940118"/>
                    <a:gd name="connsiteY31" fmla="*/ 546321 h 1580197"/>
                    <a:gd name="connsiteX32" fmla="*/ 62617 w 940118"/>
                    <a:gd name="connsiteY32" fmla="*/ 545909 h 1580197"/>
                    <a:gd name="connsiteX33" fmla="*/ 57150 w 940118"/>
                    <a:gd name="connsiteY33" fmla="*/ 542925 h 1580197"/>
                    <a:gd name="connsiteX34" fmla="*/ 107444 w 940118"/>
                    <a:gd name="connsiteY34" fmla="*/ 431896 h 1580197"/>
                    <a:gd name="connsiteX35" fmla="*/ 106680 w 940118"/>
                    <a:gd name="connsiteY35" fmla="*/ 431483 h 1580197"/>
                    <a:gd name="connsiteX36" fmla="*/ 161925 w 940118"/>
                    <a:gd name="connsiteY36" fmla="*/ 341948 h 1580197"/>
                    <a:gd name="connsiteX37" fmla="*/ 171758 w 940118"/>
                    <a:gd name="connsiteY37" fmla="*/ 347295 h 1580197"/>
                    <a:gd name="connsiteX38" fmla="*/ 171778 w 940118"/>
                    <a:gd name="connsiteY38" fmla="*/ 347270 h 1580197"/>
                    <a:gd name="connsiteX39" fmla="*/ 161925 w 940118"/>
                    <a:gd name="connsiteY39" fmla="*/ 341948 h 1580197"/>
                    <a:gd name="connsiteX40" fmla="*/ 227648 w 940118"/>
                    <a:gd name="connsiteY40" fmla="*/ 258128 h 1580197"/>
                    <a:gd name="connsiteX41" fmla="*/ 239906 w 940118"/>
                    <a:gd name="connsiteY41" fmla="*/ 264794 h 1580197"/>
                    <a:gd name="connsiteX42" fmla="*/ 240267 w 940118"/>
                    <a:gd name="connsiteY42" fmla="*/ 264453 h 1580197"/>
                    <a:gd name="connsiteX43" fmla="*/ 228600 w 940118"/>
                    <a:gd name="connsiteY43" fmla="*/ 258128 h 1580197"/>
                    <a:gd name="connsiteX44" fmla="*/ 242888 w 940118"/>
                    <a:gd name="connsiteY44" fmla="*/ 241935 h 1580197"/>
                    <a:gd name="connsiteX45" fmla="*/ 287315 w 940118"/>
                    <a:gd name="connsiteY45" fmla="*/ 198453 h 1580197"/>
                    <a:gd name="connsiteX46" fmla="*/ 286702 w 940118"/>
                    <a:gd name="connsiteY46" fmla="*/ 198120 h 1580197"/>
                    <a:gd name="connsiteX47" fmla="*/ 359092 w 940118"/>
                    <a:gd name="connsiteY47" fmla="*/ 140970 h 1580197"/>
                    <a:gd name="connsiteX48" fmla="*/ 378434 w 940118"/>
                    <a:gd name="connsiteY48" fmla="*/ 151488 h 1580197"/>
                    <a:gd name="connsiteX49" fmla="*/ 378837 w 940118"/>
                    <a:gd name="connsiteY49" fmla="*/ 151226 h 1580197"/>
                    <a:gd name="connsiteX50" fmla="*/ 360045 w 940118"/>
                    <a:gd name="connsiteY50" fmla="*/ 140970 h 1580197"/>
                    <a:gd name="connsiteX51" fmla="*/ 486263 w 940118"/>
                    <a:gd name="connsiteY51" fmla="*/ 68845 h 1580197"/>
                    <a:gd name="connsiteX52" fmla="*/ 485775 w 940118"/>
                    <a:gd name="connsiteY52" fmla="*/ 68580 h 1580197"/>
                    <a:gd name="connsiteX53" fmla="*/ 572452 w 940118"/>
                    <a:gd name="connsiteY53" fmla="*/ 32385 h 1580197"/>
                    <a:gd name="connsiteX54" fmla="*/ 595123 w 940118"/>
                    <a:gd name="connsiteY54" fmla="*/ 44713 h 1580197"/>
                    <a:gd name="connsiteX55" fmla="*/ 595672 w 940118"/>
                    <a:gd name="connsiteY55" fmla="*/ 44538 h 1580197"/>
                    <a:gd name="connsiteX56" fmla="*/ 573405 w 940118"/>
                    <a:gd name="connsiteY56" fmla="*/ 32385 h 1580197"/>
                    <a:gd name="connsiteX57" fmla="*/ 679133 w 940118"/>
                    <a:gd name="connsiteY57" fmla="*/ 0 h 1580197"/>
                    <a:gd name="connsiteX0" fmla="*/ 812750 w 940118"/>
                    <a:gd name="connsiteY0" fmla="*/ 163017 h 1580197"/>
                    <a:gd name="connsiteX1" fmla="*/ 812706 w 940118"/>
                    <a:gd name="connsiteY1" fmla="*/ 163034 h 1580197"/>
                    <a:gd name="connsiteX2" fmla="*/ 832937 w 940118"/>
                    <a:gd name="connsiteY2" fmla="*/ 174035 h 1580197"/>
                    <a:gd name="connsiteX3" fmla="*/ 812750 w 940118"/>
                    <a:gd name="connsiteY3" fmla="*/ 163017 h 1580197"/>
                    <a:gd name="connsiteX4" fmla="*/ 679133 w 940118"/>
                    <a:gd name="connsiteY4" fmla="*/ 0 h 1580197"/>
                    <a:gd name="connsiteX5" fmla="*/ 940118 w 940118"/>
                    <a:gd name="connsiteY5" fmla="*/ 140970 h 1580197"/>
                    <a:gd name="connsiteX6" fmla="*/ 747299 w 940118"/>
                    <a:gd name="connsiteY6" fmla="*/ 210278 h 1580197"/>
                    <a:gd name="connsiteX7" fmla="*/ 747713 w 940118"/>
                    <a:gd name="connsiteY7" fmla="*/ 210503 h 1580197"/>
                    <a:gd name="connsiteX8" fmla="*/ 620078 w 940118"/>
                    <a:gd name="connsiteY8" fmla="*/ 282893 h 1580197"/>
                    <a:gd name="connsiteX9" fmla="*/ 620077 w 940118"/>
                    <a:gd name="connsiteY9" fmla="*/ 282893 h 1580197"/>
                    <a:gd name="connsiteX10" fmla="*/ 548076 w 940118"/>
                    <a:gd name="connsiteY10" fmla="*/ 339736 h 1580197"/>
                    <a:gd name="connsiteX11" fmla="*/ 548640 w 940118"/>
                    <a:gd name="connsiteY11" fmla="*/ 340043 h 1580197"/>
                    <a:gd name="connsiteX12" fmla="*/ 503873 w 940118"/>
                    <a:gd name="connsiteY12" fmla="*/ 383858 h 1580197"/>
                    <a:gd name="connsiteX13" fmla="*/ 488633 w 940118"/>
                    <a:gd name="connsiteY13" fmla="*/ 399098 h 1580197"/>
                    <a:gd name="connsiteX14" fmla="*/ 488633 w 940118"/>
                    <a:gd name="connsiteY14" fmla="*/ 400050 h 1580197"/>
                    <a:gd name="connsiteX15" fmla="*/ 422910 w 940118"/>
                    <a:gd name="connsiteY15" fmla="*/ 482918 h 1580197"/>
                    <a:gd name="connsiteX16" fmla="*/ 422910 w 940118"/>
                    <a:gd name="connsiteY16" fmla="*/ 483870 h 1580197"/>
                    <a:gd name="connsiteX17" fmla="*/ 367665 w 940118"/>
                    <a:gd name="connsiteY17" fmla="*/ 572453 h 1580197"/>
                    <a:gd name="connsiteX18" fmla="*/ 368618 w 940118"/>
                    <a:gd name="connsiteY18" fmla="*/ 573405 h 1580197"/>
                    <a:gd name="connsiteX19" fmla="*/ 317183 w 940118"/>
                    <a:gd name="connsiteY19" fmla="*/ 684847 h 1580197"/>
                    <a:gd name="connsiteX20" fmla="*/ 305241 w 940118"/>
                    <a:gd name="connsiteY20" fmla="*/ 678329 h 1580197"/>
                    <a:gd name="connsiteX21" fmla="*/ 305235 w 940118"/>
                    <a:gd name="connsiteY21" fmla="*/ 678350 h 1580197"/>
                    <a:gd name="connsiteX22" fmla="*/ 317183 w 940118"/>
                    <a:gd name="connsiteY22" fmla="*/ 684847 h 1580197"/>
                    <a:gd name="connsiteX23" fmla="*/ 260985 w 940118"/>
                    <a:gd name="connsiteY23" fmla="*/ 1014413 h 1580197"/>
                    <a:gd name="connsiteX24" fmla="*/ 342900 w 940118"/>
                    <a:gd name="connsiteY24" fmla="*/ 1373505 h 1580197"/>
                    <a:gd name="connsiteX25" fmla="*/ 546735 w 940118"/>
                    <a:gd name="connsiteY25" fmla="*/ 1580197 h 1580197"/>
                    <a:gd name="connsiteX26" fmla="*/ 285750 w 940118"/>
                    <a:gd name="connsiteY26" fmla="*/ 1438275 h 1580197"/>
                    <a:gd name="connsiteX27" fmla="*/ 81915 w 940118"/>
                    <a:gd name="connsiteY27" fmla="*/ 1231583 h 1580197"/>
                    <a:gd name="connsiteX28" fmla="*/ 0 w 940118"/>
                    <a:gd name="connsiteY28" fmla="*/ 872490 h 1580197"/>
                    <a:gd name="connsiteX29" fmla="*/ 56197 w 940118"/>
                    <a:gd name="connsiteY29" fmla="*/ 542925 h 1580197"/>
                    <a:gd name="connsiteX30" fmla="*/ 62441 w 940118"/>
                    <a:gd name="connsiteY30" fmla="*/ 546321 h 1580197"/>
                    <a:gd name="connsiteX31" fmla="*/ 62617 w 940118"/>
                    <a:gd name="connsiteY31" fmla="*/ 545909 h 1580197"/>
                    <a:gd name="connsiteX32" fmla="*/ 57150 w 940118"/>
                    <a:gd name="connsiteY32" fmla="*/ 542925 h 1580197"/>
                    <a:gd name="connsiteX33" fmla="*/ 107444 w 940118"/>
                    <a:gd name="connsiteY33" fmla="*/ 431896 h 1580197"/>
                    <a:gd name="connsiteX34" fmla="*/ 106680 w 940118"/>
                    <a:gd name="connsiteY34" fmla="*/ 431483 h 1580197"/>
                    <a:gd name="connsiteX35" fmla="*/ 161925 w 940118"/>
                    <a:gd name="connsiteY35" fmla="*/ 341948 h 1580197"/>
                    <a:gd name="connsiteX36" fmla="*/ 171758 w 940118"/>
                    <a:gd name="connsiteY36" fmla="*/ 347295 h 1580197"/>
                    <a:gd name="connsiteX37" fmla="*/ 171778 w 940118"/>
                    <a:gd name="connsiteY37" fmla="*/ 347270 h 1580197"/>
                    <a:gd name="connsiteX38" fmla="*/ 161925 w 940118"/>
                    <a:gd name="connsiteY38" fmla="*/ 341948 h 1580197"/>
                    <a:gd name="connsiteX39" fmla="*/ 227648 w 940118"/>
                    <a:gd name="connsiteY39" fmla="*/ 258128 h 1580197"/>
                    <a:gd name="connsiteX40" fmla="*/ 239906 w 940118"/>
                    <a:gd name="connsiteY40" fmla="*/ 264794 h 1580197"/>
                    <a:gd name="connsiteX41" fmla="*/ 240267 w 940118"/>
                    <a:gd name="connsiteY41" fmla="*/ 264453 h 1580197"/>
                    <a:gd name="connsiteX42" fmla="*/ 228600 w 940118"/>
                    <a:gd name="connsiteY42" fmla="*/ 258128 h 1580197"/>
                    <a:gd name="connsiteX43" fmla="*/ 242888 w 940118"/>
                    <a:gd name="connsiteY43" fmla="*/ 241935 h 1580197"/>
                    <a:gd name="connsiteX44" fmla="*/ 287315 w 940118"/>
                    <a:gd name="connsiteY44" fmla="*/ 198453 h 1580197"/>
                    <a:gd name="connsiteX45" fmla="*/ 286702 w 940118"/>
                    <a:gd name="connsiteY45" fmla="*/ 198120 h 1580197"/>
                    <a:gd name="connsiteX46" fmla="*/ 359092 w 940118"/>
                    <a:gd name="connsiteY46" fmla="*/ 140970 h 1580197"/>
                    <a:gd name="connsiteX47" fmla="*/ 378434 w 940118"/>
                    <a:gd name="connsiteY47" fmla="*/ 151488 h 1580197"/>
                    <a:gd name="connsiteX48" fmla="*/ 378837 w 940118"/>
                    <a:gd name="connsiteY48" fmla="*/ 151226 h 1580197"/>
                    <a:gd name="connsiteX49" fmla="*/ 360045 w 940118"/>
                    <a:gd name="connsiteY49" fmla="*/ 140970 h 1580197"/>
                    <a:gd name="connsiteX50" fmla="*/ 486263 w 940118"/>
                    <a:gd name="connsiteY50" fmla="*/ 68845 h 1580197"/>
                    <a:gd name="connsiteX51" fmla="*/ 485775 w 940118"/>
                    <a:gd name="connsiteY51" fmla="*/ 68580 h 1580197"/>
                    <a:gd name="connsiteX52" fmla="*/ 572452 w 940118"/>
                    <a:gd name="connsiteY52" fmla="*/ 32385 h 1580197"/>
                    <a:gd name="connsiteX53" fmla="*/ 595123 w 940118"/>
                    <a:gd name="connsiteY53" fmla="*/ 44713 h 1580197"/>
                    <a:gd name="connsiteX54" fmla="*/ 595672 w 940118"/>
                    <a:gd name="connsiteY54" fmla="*/ 44538 h 1580197"/>
                    <a:gd name="connsiteX55" fmla="*/ 573405 w 940118"/>
                    <a:gd name="connsiteY55" fmla="*/ 32385 h 1580197"/>
                    <a:gd name="connsiteX56" fmla="*/ 679133 w 940118"/>
                    <a:gd name="connsiteY56" fmla="*/ 0 h 1580197"/>
                    <a:gd name="connsiteX0" fmla="*/ 832937 w 940118"/>
                    <a:gd name="connsiteY0" fmla="*/ 174035 h 1580197"/>
                    <a:gd name="connsiteX1" fmla="*/ 812706 w 940118"/>
                    <a:gd name="connsiteY1" fmla="*/ 163034 h 1580197"/>
                    <a:gd name="connsiteX2" fmla="*/ 832937 w 940118"/>
                    <a:gd name="connsiteY2" fmla="*/ 174035 h 1580197"/>
                    <a:gd name="connsiteX3" fmla="*/ 679133 w 940118"/>
                    <a:gd name="connsiteY3" fmla="*/ 0 h 1580197"/>
                    <a:gd name="connsiteX4" fmla="*/ 940118 w 940118"/>
                    <a:gd name="connsiteY4" fmla="*/ 140970 h 1580197"/>
                    <a:gd name="connsiteX5" fmla="*/ 747299 w 940118"/>
                    <a:gd name="connsiteY5" fmla="*/ 210278 h 1580197"/>
                    <a:gd name="connsiteX6" fmla="*/ 747713 w 940118"/>
                    <a:gd name="connsiteY6" fmla="*/ 210503 h 1580197"/>
                    <a:gd name="connsiteX7" fmla="*/ 620078 w 940118"/>
                    <a:gd name="connsiteY7" fmla="*/ 282893 h 1580197"/>
                    <a:gd name="connsiteX8" fmla="*/ 620077 w 940118"/>
                    <a:gd name="connsiteY8" fmla="*/ 282893 h 1580197"/>
                    <a:gd name="connsiteX9" fmla="*/ 548076 w 940118"/>
                    <a:gd name="connsiteY9" fmla="*/ 339736 h 1580197"/>
                    <a:gd name="connsiteX10" fmla="*/ 548640 w 940118"/>
                    <a:gd name="connsiteY10" fmla="*/ 340043 h 1580197"/>
                    <a:gd name="connsiteX11" fmla="*/ 503873 w 940118"/>
                    <a:gd name="connsiteY11" fmla="*/ 383858 h 1580197"/>
                    <a:gd name="connsiteX12" fmla="*/ 488633 w 940118"/>
                    <a:gd name="connsiteY12" fmla="*/ 399098 h 1580197"/>
                    <a:gd name="connsiteX13" fmla="*/ 488633 w 940118"/>
                    <a:gd name="connsiteY13" fmla="*/ 400050 h 1580197"/>
                    <a:gd name="connsiteX14" fmla="*/ 422910 w 940118"/>
                    <a:gd name="connsiteY14" fmla="*/ 482918 h 1580197"/>
                    <a:gd name="connsiteX15" fmla="*/ 422910 w 940118"/>
                    <a:gd name="connsiteY15" fmla="*/ 483870 h 1580197"/>
                    <a:gd name="connsiteX16" fmla="*/ 367665 w 940118"/>
                    <a:gd name="connsiteY16" fmla="*/ 572453 h 1580197"/>
                    <a:gd name="connsiteX17" fmla="*/ 368618 w 940118"/>
                    <a:gd name="connsiteY17" fmla="*/ 573405 h 1580197"/>
                    <a:gd name="connsiteX18" fmla="*/ 317183 w 940118"/>
                    <a:gd name="connsiteY18" fmla="*/ 684847 h 1580197"/>
                    <a:gd name="connsiteX19" fmla="*/ 305241 w 940118"/>
                    <a:gd name="connsiteY19" fmla="*/ 678329 h 1580197"/>
                    <a:gd name="connsiteX20" fmla="*/ 305235 w 940118"/>
                    <a:gd name="connsiteY20" fmla="*/ 678350 h 1580197"/>
                    <a:gd name="connsiteX21" fmla="*/ 317183 w 940118"/>
                    <a:gd name="connsiteY21" fmla="*/ 684847 h 1580197"/>
                    <a:gd name="connsiteX22" fmla="*/ 260985 w 940118"/>
                    <a:gd name="connsiteY22" fmla="*/ 1014413 h 1580197"/>
                    <a:gd name="connsiteX23" fmla="*/ 342900 w 940118"/>
                    <a:gd name="connsiteY23" fmla="*/ 1373505 h 1580197"/>
                    <a:gd name="connsiteX24" fmla="*/ 546735 w 940118"/>
                    <a:gd name="connsiteY24" fmla="*/ 1580197 h 1580197"/>
                    <a:gd name="connsiteX25" fmla="*/ 285750 w 940118"/>
                    <a:gd name="connsiteY25" fmla="*/ 1438275 h 1580197"/>
                    <a:gd name="connsiteX26" fmla="*/ 81915 w 940118"/>
                    <a:gd name="connsiteY26" fmla="*/ 1231583 h 1580197"/>
                    <a:gd name="connsiteX27" fmla="*/ 0 w 940118"/>
                    <a:gd name="connsiteY27" fmla="*/ 872490 h 1580197"/>
                    <a:gd name="connsiteX28" fmla="*/ 56197 w 940118"/>
                    <a:gd name="connsiteY28" fmla="*/ 542925 h 1580197"/>
                    <a:gd name="connsiteX29" fmla="*/ 62441 w 940118"/>
                    <a:gd name="connsiteY29" fmla="*/ 546321 h 1580197"/>
                    <a:gd name="connsiteX30" fmla="*/ 62617 w 940118"/>
                    <a:gd name="connsiteY30" fmla="*/ 545909 h 1580197"/>
                    <a:gd name="connsiteX31" fmla="*/ 57150 w 940118"/>
                    <a:gd name="connsiteY31" fmla="*/ 542925 h 1580197"/>
                    <a:gd name="connsiteX32" fmla="*/ 107444 w 940118"/>
                    <a:gd name="connsiteY32" fmla="*/ 431896 h 1580197"/>
                    <a:gd name="connsiteX33" fmla="*/ 106680 w 940118"/>
                    <a:gd name="connsiteY33" fmla="*/ 431483 h 1580197"/>
                    <a:gd name="connsiteX34" fmla="*/ 161925 w 940118"/>
                    <a:gd name="connsiteY34" fmla="*/ 341948 h 1580197"/>
                    <a:gd name="connsiteX35" fmla="*/ 171758 w 940118"/>
                    <a:gd name="connsiteY35" fmla="*/ 347295 h 1580197"/>
                    <a:gd name="connsiteX36" fmla="*/ 171778 w 940118"/>
                    <a:gd name="connsiteY36" fmla="*/ 347270 h 1580197"/>
                    <a:gd name="connsiteX37" fmla="*/ 161925 w 940118"/>
                    <a:gd name="connsiteY37" fmla="*/ 341948 h 1580197"/>
                    <a:gd name="connsiteX38" fmla="*/ 227648 w 940118"/>
                    <a:gd name="connsiteY38" fmla="*/ 258128 h 1580197"/>
                    <a:gd name="connsiteX39" fmla="*/ 239906 w 940118"/>
                    <a:gd name="connsiteY39" fmla="*/ 264794 h 1580197"/>
                    <a:gd name="connsiteX40" fmla="*/ 240267 w 940118"/>
                    <a:gd name="connsiteY40" fmla="*/ 264453 h 1580197"/>
                    <a:gd name="connsiteX41" fmla="*/ 228600 w 940118"/>
                    <a:gd name="connsiteY41" fmla="*/ 258128 h 1580197"/>
                    <a:gd name="connsiteX42" fmla="*/ 242888 w 940118"/>
                    <a:gd name="connsiteY42" fmla="*/ 241935 h 1580197"/>
                    <a:gd name="connsiteX43" fmla="*/ 287315 w 940118"/>
                    <a:gd name="connsiteY43" fmla="*/ 198453 h 1580197"/>
                    <a:gd name="connsiteX44" fmla="*/ 286702 w 940118"/>
                    <a:gd name="connsiteY44" fmla="*/ 198120 h 1580197"/>
                    <a:gd name="connsiteX45" fmla="*/ 359092 w 940118"/>
                    <a:gd name="connsiteY45" fmla="*/ 140970 h 1580197"/>
                    <a:gd name="connsiteX46" fmla="*/ 378434 w 940118"/>
                    <a:gd name="connsiteY46" fmla="*/ 151488 h 1580197"/>
                    <a:gd name="connsiteX47" fmla="*/ 378837 w 940118"/>
                    <a:gd name="connsiteY47" fmla="*/ 151226 h 1580197"/>
                    <a:gd name="connsiteX48" fmla="*/ 360045 w 940118"/>
                    <a:gd name="connsiteY48" fmla="*/ 140970 h 1580197"/>
                    <a:gd name="connsiteX49" fmla="*/ 486263 w 940118"/>
                    <a:gd name="connsiteY49" fmla="*/ 68845 h 1580197"/>
                    <a:gd name="connsiteX50" fmla="*/ 485775 w 940118"/>
                    <a:gd name="connsiteY50" fmla="*/ 68580 h 1580197"/>
                    <a:gd name="connsiteX51" fmla="*/ 572452 w 940118"/>
                    <a:gd name="connsiteY51" fmla="*/ 32385 h 1580197"/>
                    <a:gd name="connsiteX52" fmla="*/ 595123 w 940118"/>
                    <a:gd name="connsiteY52" fmla="*/ 44713 h 1580197"/>
                    <a:gd name="connsiteX53" fmla="*/ 595672 w 940118"/>
                    <a:gd name="connsiteY53" fmla="*/ 44538 h 1580197"/>
                    <a:gd name="connsiteX54" fmla="*/ 573405 w 940118"/>
                    <a:gd name="connsiteY54" fmla="*/ 32385 h 1580197"/>
                    <a:gd name="connsiteX55" fmla="*/ 679133 w 940118"/>
                    <a:gd name="connsiteY55" fmla="*/ 0 h 1580197"/>
                    <a:gd name="connsiteX0" fmla="*/ 679133 w 940118"/>
                    <a:gd name="connsiteY0" fmla="*/ 0 h 1580197"/>
                    <a:gd name="connsiteX1" fmla="*/ 940118 w 940118"/>
                    <a:gd name="connsiteY1" fmla="*/ 140970 h 1580197"/>
                    <a:gd name="connsiteX2" fmla="*/ 747299 w 940118"/>
                    <a:gd name="connsiteY2" fmla="*/ 210278 h 1580197"/>
                    <a:gd name="connsiteX3" fmla="*/ 747713 w 940118"/>
                    <a:gd name="connsiteY3" fmla="*/ 210503 h 1580197"/>
                    <a:gd name="connsiteX4" fmla="*/ 620078 w 940118"/>
                    <a:gd name="connsiteY4" fmla="*/ 282893 h 1580197"/>
                    <a:gd name="connsiteX5" fmla="*/ 620077 w 940118"/>
                    <a:gd name="connsiteY5" fmla="*/ 282893 h 1580197"/>
                    <a:gd name="connsiteX6" fmla="*/ 548076 w 940118"/>
                    <a:gd name="connsiteY6" fmla="*/ 339736 h 1580197"/>
                    <a:gd name="connsiteX7" fmla="*/ 548640 w 940118"/>
                    <a:gd name="connsiteY7" fmla="*/ 340043 h 1580197"/>
                    <a:gd name="connsiteX8" fmla="*/ 503873 w 940118"/>
                    <a:gd name="connsiteY8" fmla="*/ 383858 h 1580197"/>
                    <a:gd name="connsiteX9" fmla="*/ 488633 w 940118"/>
                    <a:gd name="connsiteY9" fmla="*/ 399098 h 1580197"/>
                    <a:gd name="connsiteX10" fmla="*/ 488633 w 940118"/>
                    <a:gd name="connsiteY10" fmla="*/ 400050 h 1580197"/>
                    <a:gd name="connsiteX11" fmla="*/ 422910 w 940118"/>
                    <a:gd name="connsiteY11" fmla="*/ 482918 h 1580197"/>
                    <a:gd name="connsiteX12" fmla="*/ 422910 w 940118"/>
                    <a:gd name="connsiteY12" fmla="*/ 483870 h 1580197"/>
                    <a:gd name="connsiteX13" fmla="*/ 367665 w 940118"/>
                    <a:gd name="connsiteY13" fmla="*/ 572453 h 1580197"/>
                    <a:gd name="connsiteX14" fmla="*/ 368618 w 940118"/>
                    <a:gd name="connsiteY14" fmla="*/ 573405 h 1580197"/>
                    <a:gd name="connsiteX15" fmla="*/ 317183 w 940118"/>
                    <a:gd name="connsiteY15" fmla="*/ 684847 h 1580197"/>
                    <a:gd name="connsiteX16" fmla="*/ 305241 w 940118"/>
                    <a:gd name="connsiteY16" fmla="*/ 678329 h 1580197"/>
                    <a:gd name="connsiteX17" fmla="*/ 305235 w 940118"/>
                    <a:gd name="connsiteY17" fmla="*/ 678350 h 1580197"/>
                    <a:gd name="connsiteX18" fmla="*/ 317183 w 940118"/>
                    <a:gd name="connsiteY18" fmla="*/ 684847 h 1580197"/>
                    <a:gd name="connsiteX19" fmla="*/ 260985 w 940118"/>
                    <a:gd name="connsiteY19" fmla="*/ 1014413 h 1580197"/>
                    <a:gd name="connsiteX20" fmla="*/ 342900 w 940118"/>
                    <a:gd name="connsiteY20" fmla="*/ 1373505 h 1580197"/>
                    <a:gd name="connsiteX21" fmla="*/ 546735 w 940118"/>
                    <a:gd name="connsiteY21" fmla="*/ 1580197 h 1580197"/>
                    <a:gd name="connsiteX22" fmla="*/ 285750 w 940118"/>
                    <a:gd name="connsiteY22" fmla="*/ 1438275 h 1580197"/>
                    <a:gd name="connsiteX23" fmla="*/ 81915 w 940118"/>
                    <a:gd name="connsiteY23" fmla="*/ 1231583 h 1580197"/>
                    <a:gd name="connsiteX24" fmla="*/ 0 w 940118"/>
                    <a:gd name="connsiteY24" fmla="*/ 872490 h 1580197"/>
                    <a:gd name="connsiteX25" fmla="*/ 56197 w 940118"/>
                    <a:gd name="connsiteY25" fmla="*/ 542925 h 1580197"/>
                    <a:gd name="connsiteX26" fmla="*/ 62441 w 940118"/>
                    <a:gd name="connsiteY26" fmla="*/ 546321 h 1580197"/>
                    <a:gd name="connsiteX27" fmla="*/ 62617 w 940118"/>
                    <a:gd name="connsiteY27" fmla="*/ 545909 h 1580197"/>
                    <a:gd name="connsiteX28" fmla="*/ 57150 w 940118"/>
                    <a:gd name="connsiteY28" fmla="*/ 542925 h 1580197"/>
                    <a:gd name="connsiteX29" fmla="*/ 107444 w 940118"/>
                    <a:gd name="connsiteY29" fmla="*/ 431896 h 1580197"/>
                    <a:gd name="connsiteX30" fmla="*/ 106680 w 940118"/>
                    <a:gd name="connsiteY30" fmla="*/ 431483 h 1580197"/>
                    <a:gd name="connsiteX31" fmla="*/ 161925 w 940118"/>
                    <a:gd name="connsiteY31" fmla="*/ 341948 h 1580197"/>
                    <a:gd name="connsiteX32" fmla="*/ 171758 w 940118"/>
                    <a:gd name="connsiteY32" fmla="*/ 347295 h 1580197"/>
                    <a:gd name="connsiteX33" fmla="*/ 171778 w 940118"/>
                    <a:gd name="connsiteY33" fmla="*/ 347270 h 1580197"/>
                    <a:gd name="connsiteX34" fmla="*/ 161925 w 940118"/>
                    <a:gd name="connsiteY34" fmla="*/ 341948 h 1580197"/>
                    <a:gd name="connsiteX35" fmla="*/ 227648 w 940118"/>
                    <a:gd name="connsiteY35" fmla="*/ 258128 h 1580197"/>
                    <a:gd name="connsiteX36" fmla="*/ 239906 w 940118"/>
                    <a:gd name="connsiteY36" fmla="*/ 264794 h 1580197"/>
                    <a:gd name="connsiteX37" fmla="*/ 240267 w 940118"/>
                    <a:gd name="connsiteY37" fmla="*/ 264453 h 1580197"/>
                    <a:gd name="connsiteX38" fmla="*/ 228600 w 940118"/>
                    <a:gd name="connsiteY38" fmla="*/ 258128 h 1580197"/>
                    <a:gd name="connsiteX39" fmla="*/ 242888 w 940118"/>
                    <a:gd name="connsiteY39" fmla="*/ 241935 h 1580197"/>
                    <a:gd name="connsiteX40" fmla="*/ 287315 w 940118"/>
                    <a:gd name="connsiteY40" fmla="*/ 198453 h 1580197"/>
                    <a:gd name="connsiteX41" fmla="*/ 286702 w 940118"/>
                    <a:gd name="connsiteY41" fmla="*/ 198120 h 1580197"/>
                    <a:gd name="connsiteX42" fmla="*/ 359092 w 940118"/>
                    <a:gd name="connsiteY42" fmla="*/ 140970 h 1580197"/>
                    <a:gd name="connsiteX43" fmla="*/ 378434 w 940118"/>
                    <a:gd name="connsiteY43" fmla="*/ 151488 h 1580197"/>
                    <a:gd name="connsiteX44" fmla="*/ 378837 w 940118"/>
                    <a:gd name="connsiteY44" fmla="*/ 151226 h 1580197"/>
                    <a:gd name="connsiteX45" fmla="*/ 360045 w 940118"/>
                    <a:gd name="connsiteY45" fmla="*/ 140970 h 1580197"/>
                    <a:gd name="connsiteX46" fmla="*/ 486263 w 940118"/>
                    <a:gd name="connsiteY46" fmla="*/ 68845 h 1580197"/>
                    <a:gd name="connsiteX47" fmla="*/ 485775 w 940118"/>
                    <a:gd name="connsiteY47" fmla="*/ 68580 h 1580197"/>
                    <a:gd name="connsiteX48" fmla="*/ 572452 w 940118"/>
                    <a:gd name="connsiteY48" fmla="*/ 32385 h 1580197"/>
                    <a:gd name="connsiteX49" fmla="*/ 595123 w 940118"/>
                    <a:gd name="connsiteY49" fmla="*/ 44713 h 1580197"/>
                    <a:gd name="connsiteX50" fmla="*/ 595672 w 940118"/>
                    <a:gd name="connsiteY50" fmla="*/ 44538 h 1580197"/>
                    <a:gd name="connsiteX51" fmla="*/ 573405 w 940118"/>
                    <a:gd name="connsiteY51" fmla="*/ 32385 h 1580197"/>
                    <a:gd name="connsiteX52" fmla="*/ 679133 w 940118"/>
                    <a:gd name="connsiteY52" fmla="*/ 0 h 1580197"/>
                    <a:gd name="connsiteX0" fmla="*/ 679133 w 940118"/>
                    <a:gd name="connsiteY0" fmla="*/ 0 h 1580197"/>
                    <a:gd name="connsiteX1" fmla="*/ 940118 w 940118"/>
                    <a:gd name="connsiteY1" fmla="*/ 140970 h 1580197"/>
                    <a:gd name="connsiteX2" fmla="*/ 747299 w 940118"/>
                    <a:gd name="connsiteY2" fmla="*/ 210278 h 1580197"/>
                    <a:gd name="connsiteX3" fmla="*/ 747713 w 940118"/>
                    <a:gd name="connsiteY3" fmla="*/ 210503 h 1580197"/>
                    <a:gd name="connsiteX4" fmla="*/ 620078 w 940118"/>
                    <a:gd name="connsiteY4" fmla="*/ 282893 h 1580197"/>
                    <a:gd name="connsiteX5" fmla="*/ 620077 w 940118"/>
                    <a:gd name="connsiteY5" fmla="*/ 282893 h 1580197"/>
                    <a:gd name="connsiteX6" fmla="*/ 548076 w 940118"/>
                    <a:gd name="connsiteY6" fmla="*/ 339736 h 1580197"/>
                    <a:gd name="connsiteX7" fmla="*/ 548640 w 940118"/>
                    <a:gd name="connsiteY7" fmla="*/ 340043 h 1580197"/>
                    <a:gd name="connsiteX8" fmla="*/ 503873 w 940118"/>
                    <a:gd name="connsiteY8" fmla="*/ 383858 h 1580197"/>
                    <a:gd name="connsiteX9" fmla="*/ 488633 w 940118"/>
                    <a:gd name="connsiteY9" fmla="*/ 399098 h 1580197"/>
                    <a:gd name="connsiteX10" fmla="*/ 488633 w 940118"/>
                    <a:gd name="connsiteY10" fmla="*/ 400050 h 1580197"/>
                    <a:gd name="connsiteX11" fmla="*/ 422910 w 940118"/>
                    <a:gd name="connsiteY11" fmla="*/ 482918 h 1580197"/>
                    <a:gd name="connsiteX12" fmla="*/ 422910 w 940118"/>
                    <a:gd name="connsiteY12" fmla="*/ 483870 h 1580197"/>
                    <a:gd name="connsiteX13" fmla="*/ 367665 w 940118"/>
                    <a:gd name="connsiteY13" fmla="*/ 572453 h 1580197"/>
                    <a:gd name="connsiteX14" fmla="*/ 368618 w 940118"/>
                    <a:gd name="connsiteY14" fmla="*/ 573405 h 1580197"/>
                    <a:gd name="connsiteX15" fmla="*/ 317183 w 940118"/>
                    <a:gd name="connsiteY15" fmla="*/ 684847 h 1580197"/>
                    <a:gd name="connsiteX16" fmla="*/ 305241 w 940118"/>
                    <a:gd name="connsiteY16" fmla="*/ 678329 h 1580197"/>
                    <a:gd name="connsiteX17" fmla="*/ 305235 w 940118"/>
                    <a:gd name="connsiteY17" fmla="*/ 678350 h 1580197"/>
                    <a:gd name="connsiteX18" fmla="*/ 317183 w 940118"/>
                    <a:gd name="connsiteY18" fmla="*/ 684847 h 1580197"/>
                    <a:gd name="connsiteX19" fmla="*/ 260985 w 940118"/>
                    <a:gd name="connsiteY19" fmla="*/ 1014413 h 1580197"/>
                    <a:gd name="connsiteX20" fmla="*/ 342900 w 940118"/>
                    <a:gd name="connsiteY20" fmla="*/ 1373505 h 1580197"/>
                    <a:gd name="connsiteX21" fmla="*/ 546735 w 940118"/>
                    <a:gd name="connsiteY21" fmla="*/ 1580197 h 1580197"/>
                    <a:gd name="connsiteX22" fmla="*/ 285750 w 940118"/>
                    <a:gd name="connsiteY22" fmla="*/ 1438275 h 1580197"/>
                    <a:gd name="connsiteX23" fmla="*/ 81915 w 940118"/>
                    <a:gd name="connsiteY23" fmla="*/ 1231583 h 1580197"/>
                    <a:gd name="connsiteX24" fmla="*/ 0 w 940118"/>
                    <a:gd name="connsiteY24" fmla="*/ 872490 h 1580197"/>
                    <a:gd name="connsiteX25" fmla="*/ 56197 w 940118"/>
                    <a:gd name="connsiteY25" fmla="*/ 542925 h 1580197"/>
                    <a:gd name="connsiteX26" fmla="*/ 62441 w 940118"/>
                    <a:gd name="connsiteY26" fmla="*/ 546321 h 1580197"/>
                    <a:gd name="connsiteX27" fmla="*/ 62617 w 940118"/>
                    <a:gd name="connsiteY27" fmla="*/ 545909 h 1580197"/>
                    <a:gd name="connsiteX28" fmla="*/ 57150 w 940118"/>
                    <a:gd name="connsiteY28" fmla="*/ 542925 h 1580197"/>
                    <a:gd name="connsiteX29" fmla="*/ 107444 w 940118"/>
                    <a:gd name="connsiteY29" fmla="*/ 431896 h 1580197"/>
                    <a:gd name="connsiteX30" fmla="*/ 106680 w 940118"/>
                    <a:gd name="connsiteY30" fmla="*/ 431483 h 1580197"/>
                    <a:gd name="connsiteX31" fmla="*/ 161925 w 940118"/>
                    <a:gd name="connsiteY31" fmla="*/ 341948 h 1580197"/>
                    <a:gd name="connsiteX32" fmla="*/ 171758 w 940118"/>
                    <a:gd name="connsiteY32" fmla="*/ 347295 h 1580197"/>
                    <a:gd name="connsiteX33" fmla="*/ 171778 w 940118"/>
                    <a:gd name="connsiteY33" fmla="*/ 347270 h 1580197"/>
                    <a:gd name="connsiteX34" fmla="*/ 161925 w 940118"/>
                    <a:gd name="connsiteY34" fmla="*/ 341948 h 1580197"/>
                    <a:gd name="connsiteX35" fmla="*/ 227648 w 940118"/>
                    <a:gd name="connsiteY35" fmla="*/ 258128 h 1580197"/>
                    <a:gd name="connsiteX36" fmla="*/ 239906 w 940118"/>
                    <a:gd name="connsiteY36" fmla="*/ 264794 h 1580197"/>
                    <a:gd name="connsiteX37" fmla="*/ 240267 w 940118"/>
                    <a:gd name="connsiteY37" fmla="*/ 264453 h 1580197"/>
                    <a:gd name="connsiteX38" fmla="*/ 228600 w 940118"/>
                    <a:gd name="connsiteY38" fmla="*/ 258128 h 1580197"/>
                    <a:gd name="connsiteX39" fmla="*/ 242888 w 940118"/>
                    <a:gd name="connsiteY39" fmla="*/ 241935 h 1580197"/>
                    <a:gd name="connsiteX40" fmla="*/ 287315 w 940118"/>
                    <a:gd name="connsiteY40" fmla="*/ 198453 h 1580197"/>
                    <a:gd name="connsiteX41" fmla="*/ 286702 w 940118"/>
                    <a:gd name="connsiteY41" fmla="*/ 198120 h 1580197"/>
                    <a:gd name="connsiteX42" fmla="*/ 359092 w 940118"/>
                    <a:gd name="connsiteY42" fmla="*/ 140970 h 1580197"/>
                    <a:gd name="connsiteX43" fmla="*/ 378434 w 940118"/>
                    <a:gd name="connsiteY43" fmla="*/ 151488 h 1580197"/>
                    <a:gd name="connsiteX44" fmla="*/ 378837 w 940118"/>
                    <a:gd name="connsiteY44" fmla="*/ 151226 h 1580197"/>
                    <a:gd name="connsiteX45" fmla="*/ 360045 w 940118"/>
                    <a:gd name="connsiteY45" fmla="*/ 140970 h 1580197"/>
                    <a:gd name="connsiteX46" fmla="*/ 486263 w 940118"/>
                    <a:gd name="connsiteY46" fmla="*/ 68845 h 1580197"/>
                    <a:gd name="connsiteX47" fmla="*/ 485775 w 940118"/>
                    <a:gd name="connsiteY47" fmla="*/ 68580 h 1580197"/>
                    <a:gd name="connsiteX48" fmla="*/ 572452 w 940118"/>
                    <a:gd name="connsiteY48" fmla="*/ 32385 h 1580197"/>
                    <a:gd name="connsiteX49" fmla="*/ 595123 w 940118"/>
                    <a:gd name="connsiteY49" fmla="*/ 44713 h 1580197"/>
                    <a:gd name="connsiteX50" fmla="*/ 573405 w 940118"/>
                    <a:gd name="connsiteY50" fmla="*/ 32385 h 1580197"/>
                    <a:gd name="connsiteX51" fmla="*/ 679133 w 940118"/>
                    <a:gd name="connsiteY51" fmla="*/ 0 h 1580197"/>
                    <a:gd name="connsiteX0" fmla="*/ 679133 w 940118"/>
                    <a:gd name="connsiteY0" fmla="*/ 0 h 1580197"/>
                    <a:gd name="connsiteX1" fmla="*/ 940118 w 940118"/>
                    <a:gd name="connsiteY1" fmla="*/ 140970 h 1580197"/>
                    <a:gd name="connsiteX2" fmla="*/ 747299 w 940118"/>
                    <a:gd name="connsiteY2" fmla="*/ 210278 h 1580197"/>
                    <a:gd name="connsiteX3" fmla="*/ 747713 w 940118"/>
                    <a:gd name="connsiteY3" fmla="*/ 210503 h 1580197"/>
                    <a:gd name="connsiteX4" fmla="*/ 620078 w 940118"/>
                    <a:gd name="connsiteY4" fmla="*/ 282893 h 1580197"/>
                    <a:gd name="connsiteX5" fmla="*/ 620077 w 940118"/>
                    <a:gd name="connsiteY5" fmla="*/ 282893 h 1580197"/>
                    <a:gd name="connsiteX6" fmla="*/ 548076 w 940118"/>
                    <a:gd name="connsiteY6" fmla="*/ 339736 h 1580197"/>
                    <a:gd name="connsiteX7" fmla="*/ 548640 w 940118"/>
                    <a:gd name="connsiteY7" fmla="*/ 340043 h 1580197"/>
                    <a:gd name="connsiteX8" fmla="*/ 503873 w 940118"/>
                    <a:gd name="connsiteY8" fmla="*/ 383858 h 1580197"/>
                    <a:gd name="connsiteX9" fmla="*/ 488633 w 940118"/>
                    <a:gd name="connsiteY9" fmla="*/ 399098 h 1580197"/>
                    <a:gd name="connsiteX10" fmla="*/ 488633 w 940118"/>
                    <a:gd name="connsiteY10" fmla="*/ 400050 h 1580197"/>
                    <a:gd name="connsiteX11" fmla="*/ 422910 w 940118"/>
                    <a:gd name="connsiteY11" fmla="*/ 482918 h 1580197"/>
                    <a:gd name="connsiteX12" fmla="*/ 422910 w 940118"/>
                    <a:gd name="connsiteY12" fmla="*/ 483870 h 1580197"/>
                    <a:gd name="connsiteX13" fmla="*/ 367665 w 940118"/>
                    <a:gd name="connsiteY13" fmla="*/ 572453 h 1580197"/>
                    <a:gd name="connsiteX14" fmla="*/ 368618 w 940118"/>
                    <a:gd name="connsiteY14" fmla="*/ 573405 h 1580197"/>
                    <a:gd name="connsiteX15" fmla="*/ 317183 w 940118"/>
                    <a:gd name="connsiteY15" fmla="*/ 684847 h 1580197"/>
                    <a:gd name="connsiteX16" fmla="*/ 305241 w 940118"/>
                    <a:gd name="connsiteY16" fmla="*/ 678329 h 1580197"/>
                    <a:gd name="connsiteX17" fmla="*/ 305235 w 940118"/>
                    <a:gd name="connsiteY17" fmla="*/ 678350 h 1580197"/>
                    <a:gd name="connsiteX18" fmla="*/ 317183 w 940118"/>
                    <a:gd name="connsiteY18" fmla="*/ 684847 h 1580197"/>
                    <a:gd name="connsiteX19" fmla="*/ 260985 w 940118"/>
                    <a:gd name="connsiteY19" fmla="*/ 1014413 h 1580197"/>
                    <a:gd name="connsiteX20" fmla="*/ 342900 w 940118"/>
                    <a:gd name="connsiteY20" fmla="*/ 1373505 h 1580197"/>
                    <a:gd name="connsiteX21" fmla="*/ 546735 w 940118"/>
                    <a:gd name="connsiteY21" fmla="*/ 1580197 h 1580197"/>
                    <a:gd name="connsiteX22" fmla="*/ 285750 w 940118"/>
                    <a:gd name="connsiteY22" fmla="*/ 1438275 h 1580197"/>
                    <a:gd name="connsiteX23" fmla="*/ 81915 w 940118"/>
                    <a:gd name="connsiteY23" fmla="*/ 1231583 h 1580197"/>
                    <a:gd name="connsiteX24" fmla="*/ 0 w 940118"/>
                    <a:gd name="connsiteY24" fmla="*/ 872490 h 1580197"/>
                    <a:gd name="connsiteX25" fmla="*/ 56197 w 940118"/>
                    <a:gd name="connsiteY25" fmla="*/ 542925 h 1580197"/>
                    <a:gd name="connsiteX26" fmla="*/ 62441 w 940118"/>
                    <a:gd name="connsiteY26" fmla="*/ 546321 h 1580197"/>
                    <a:gd name="connsiteX27" fmla="*/ 62617 w 940118"/>
                    <a:gd name="connsiteY27" fmla="*/ 545909 h 1580197"/>
                    <a:gd name="connsiteX28" fmla="*/ 57150 w 940118"/>
                    <a:gd name="connsiteY28" fmla="*/ 542925 h 1580197"/>
                    <a:gd name="connsiteX29" fmla="*/ 107444 w 940118"/>
                    <a:gd name="connsiteY29" fmla="*/ 431896 h 1580197"/>
                    <a:gd name="connsiteX30" fmla="*/ 106680 w 940118"/>
                    <a:gd name="connsiteY30" fmla="*/ 431483 h 1580197"/>
                    <a:gd name="connsiteX31" fmla="*/ 161925 w 940118"/>
                    <a:gd name="connsiteY31" fmla="*/ 341948 h 1580197"/>
                    <a:gd name="connsiteX32" fmla="*/ 171758 w 940118"/>
                    <a:gd name="connsiteY32" fmla="*/ 347295 h 1580197"/>
                    <a:gd name="connsiteX33" fmla="*/ 171778 w 940118"/>
                    <a:gd name="connsiteY33" fmla="*/ 347270 h 1580197"/>
                    <a:gd name="connsiteX34" fmla="*/ 161925 w 940118"/>
                    <a:gd name="connsiteY34" fmla="*/ 341948 h 1580197"/>
                    <a:gd name="connsiteX35" fmla="*/ 227648 w 940118"/>
                    <a:gd name="connsiteY35" fmla="*/ 258128 h 1580197"/>
                    <a:gd name="connsiteX36" fmla="*/ 239906 w 940118"/>
                    <a:gd name="connsiteY36" fmla="*/ 264794 h 1580197"/>
                    <a:gd name="connsiteX37" fmla="*/ 240267 w 940118"/>
                    <a:gd name="connsiteY37" fmla="*/ 264453 h 1580197"/>
                    <a:gd name="connsiteX38" fmla="*/ 228600 w 940118"/>
                    <a:gd name="connsiteY38" fmla="*/ 258128 h 1580197"/>
                    <a:gd name="connsiteX39" fmla="*/ 242888 w 940118"/>
                    <a:gd name="connsiteY39" fmla="*/ 241935 h 1580197"/>
                    <a:gd name="connsiteX40" fmla="*/ 287315 w 940118"/>
                    <a:gd name="connsiteY40" fmla="*/ 198453 h 1580197"/>
                    <a:gd name="connsiteX41" fmla="*/ 286702 w 940118"/>
                    <a:gd name="connsiteY41" fmla="*/ 198120 h 1580197"/>
                    <a:gd name="connsiteX42" fmla="*/ 359092 w 940118"/>
                    <a:gd name="connsiteY42" fmla="*/ 140970 h 1580197"/>
                    <a:gd name="connsiteX43" fmla="*/ 378434 w 940118"/>
                    <a:gd name="connsiteY43" fmla="*/ 151488 h 1580197"/>
                    <a:gd name="connsiteX44" fmla="*/ 378837 w 940118"/>
                    <a:gd name="connsiteY44" fmla="*/ 151226 h 1580197"/>
                    <a:gd name="connsiteX45" fmla="*/ 486263 w 940118"/>
                    <a:gd name="connsiteY45" fmla="*/ 68845 h 1580197"/>
                    <a:gd name="connsiteX46" fmla="*/ 485775 w 940118"/>
                    <a:gd name="connsiteY46" fmla="*/ 68580 h 1580197"/>
                    <a:gd name="connsiteX47" fmla="*/ 572452 w 940118"/>
                    <a:gd name="connsiteY47" fmla="*/ 32385 h 1580197"/>
                    <a:gd name="connsiteX48" fmla="*/ 595123 w 940118"/>
                    <a:gd name="connsiteY48" fmla="*/ 44713 h 1580197"/>
                    <a:gd name="connsiteX49" fmla="*/ 573405 w 940118"/>
                    <a:gd name="connsiteY49" fmla="*/ 32385 h 1580197"/>
                    <a:gd name="connsiteX50" fmla="*/ 679133 w 940118"/>
                    <a:gd name="connsiteY50" fmla="*/ 0 h 1580197"/>
                    <a:gd name="connsiteX0" fmla="*/ 679133 w 940118"/>
                    <a:gd name="connsiteY0" fmla="*/ 0 h 1580197"/>
                    <a:gd name="connsiteX1" fmla="*/ 940118 w 940118"/>
                    <a:gd name="connsiteY1" fmla="*/ 140970 h 1580197"/>
                    <a:gd name="connsiteX2" fmla="*/ 747299 w 940118"/>
                    <a:gd name="connsiteY2" fmla="*/ 210278 h 1580197"/>
                    <a:gd name="connsiteX3" fmla="*/ 747713 w 940118"/>
                    <a:gd name="connsiteY3" fmla="*/ 210503 h 1580197"/>
                    <a:gd name="connsiteX4" fmla="*/ 620078 w 940118"/>
                    <a:gd name="connsiteY4" fmla="*/ 282893 h 1580197"/>
                    <a:gd name="connsiteX5" fmla="*/ 620077 w 940118"/>
                    <a:gd name="connsiteY5" fmla="*/ 282893 h 1580197"/>
                    <a:gd name="connsiteX6" fmla="*/ 548076 w 940118"/>
                    <a:gd name="connsiteY6" fmla="*/ 339736 h 1580197"/>
                    <a:gd name="connsiteX7" fmla="*/ 548640 w 940118"/>
                    <a:gd name="connsiteY7" fmla="*/ 340043 h 1580197"/>
                    <a:gd name="connsiteX8" fmla="*/ 503873 w 940118"/>
                    <a:gd name="connsiteY8" fmla="*/ 383858 h 1580197"/>
                    <a:gd name="connsiteX9" fmla="*/ 488633 w 940118"/>
                    <a:gd name="connsiteY9" fmla="*/ 399098 h 1580197"/>
                    <a:gd name="connsiteX10" fmla="*/ 488633 w 940118"/>
                    <a:gd name="connsiteY10" fmla="*/ 400050 h 1580197"/>
                    <a:gd name="connsiteX11" fmla="*/ 422910 w 940118"/>
                    <a:gd name="connsiteY11" fmla="*/ 482918 h 1580197"/>
                    <a:gd name="connsiteX12" fmla="*/ 422910 w 940118"/>
                    <a:gd name="connsiteY12" fmla="*/ 483870 h 1580197"/>
                    <a:gd name="connsiteX13" fmla="*/ 367665 w 940118"/>
                    <a:gd name="connsiteY13" fmla="*/ 572453 h 1580197"/>
                    <a:gd name="connsiteX14" fmla="*/ 368618 w 940118"/>
                    <a:gd name="connsiteY14" fmla="*/ 573405 h 1580197"/>
                    <a:gd name="connsiteX15" fmla="*/ 317183 w 940118"/>
                    <a:gd name="connsiteY15" fmla="*/ 684847 h 1580197"/>
                    <a:gd name="connsiteX16" fmla="*/ 305241 w 940118"/>
                    <a:gd name="connsiteY16" fmla="*/ 678329 h 1580197"/>
                    <a:gd name="connsiteX17" fmla="*/ 305235 w 940118"/>
                    <a:gd name="connsiteY17" fmla="*/ 678350 h 1580197"/>
                    <a:gd name="connsiteX18" fmla="*/ 317183 w 940118"/>
                    <a:gd name="connsiteY18" fmla="*/ 684847 h 1580197"/>
                    <a:gd name="connsiteX19" fmla="*/ 260985 w 940118"/>
                    <a:gd name="connsiteY19" fmla="*/ 1014413 h 1580197"/>
                    <a:gd name="connsiteX20" fmla="*/ 342900 w 940118"/>
                    <a:gd name="connsiteY20" fmla="*/ 1373505 h 1580197"/>
                    <a:gd name="connsiteX21" fmla="*/ 546735 w 940118"/>
                    <a:gd name="connsiteY21" fmla="*/ 1580197 h 1580197"/>
                    <a:gd name="connsiteX22" fmla="*/ 285750 w 940118"/>
                    <a:gd name="connsiteY22" fmla="*/ 1438275 h 1580197"/>
                    <a:gd name="connsiteX23" fmla="*/ 81915 w 940118"/>
                    <a:gd name="connsiteY23" fmla="*/ 1231583 h 1580197"/>
                    <a:gd name="connsiteX24" fmla="*/ 0 w 940118"/>
                    <a:gd name="connsiteY24" fmla="*/ 872490 h 1580197"/>
                    <a:gd name="connsiteX25" fmla="*/ 56197 w 940118"/>
                    <a:gd name="connsiteY25" fmla="*/ 542925 h 1580197"/>
                    <a:gd name="connsiteX26" fmla="*/ 62441 w 940118"/>
                    <a:gd name="connsiteY26" fmla="*/ 546321 h 1580197"/>
                    <a:gd name="connsiteX27" fmla="*/ 62617 w 940118"/>
                    <a:gd name="connsiteY27" fmla="*/ 545909 h 1580197"/>
                    <a:gd name="connsiteX28" fmla="*/ 57150 w 940118"/>
                    <a:gd name="connsiteY28" fmla="*/ 542925 h 1580197"/>
                    <a:gd name="connsiteX29" fmla="*/ 107444 w 940118"/>
                    <a:gd name="connsiteY29" fmla="*/ 431896 h 1580197"/>
                    <a:gd name="connsiteX30" fmla="*/ 106680 w 940118"/>
                    <a:gd name="connsiteY30" fmla="*/ 431483 h 1580197"/>
                    <a:gd name="connsiteX31" fmla="*/ 161925 w 940118"/>
                    <a:gd name="connsiteY31" fmla="*/ 341948 h 1580197"/>
                    <a:gd name="connsiteX32" fmla="*/ 171758 w 940118"/>
                    <a:gd name="connsiteY32" fmla="*/ 347295 h 1580197"/>
                    <a:gd name="connsiteX33" fmla="*/ 171778 w 940118"/>
                    <a:gd name="connsiteY33" fmla="*/ 347270 h 1580197"/>
                    <a:gd name="connsiteX34" fmla="*/ 161925 w 940118"/>
                    <a:gd name="connsiteY34" fmla="*/ 341948 h 1580197"/>
                    <a:gd name="connsiteX35" fmla="*/ 227648 w 940118"/>
                    <a:gd name="connsiteY35" fmla="*/ 258128 h 1580197"/>
                    <a:gd name="connsiteX36" fmla="*/ 239906 w 940118"/>
                    <a:gd name="connsiteY36" fmla="*/ 264794 h 1580197"/>
                    <a:gd name="connsiteX37" fmla="*/ 240267 w 940118"/>
                    <a:gd name="connsiteY37" fmla="*/ 264453 h 1580197"/>
                    <a:gd name="connsiteX38" fmla="*/ 228600 w 940118"/>
                    <a:gd name="connsiteY38" fmla="*/ 258128 h 1580197"/>
                    <a:gd name="connsiteX39" fmla="*/ 242888 w 940118"/>
                    <a:gd name="connsiteY39" fmla="*/ 241935 h 1580197"/>
                    <a:gd name="connsiteX40" fmla="*/ 287315 w 940118"/>
                    <a:gd name="connsiteY40" fmla="*/ 198453 h 1580197"/>
                    <a:gd name="connsiteX41" fmla="*/ 286702 w 940118"/>
                    <a:gd name="connsiteY41" fmla="*/ 198120 h 1580197"/>
                    <a:gd name="connsiteX42" fmla="*/ 359092 w 940118"/>
                    <a:gd name="connsiteY42" fmla="*/ 140970 h 1580197"/>
                    <a:gd name="connsiteX43" fmla="*/ 378434 w 940118"/>
                    <a:gd name="connsiteY43" fmla="*/ 151488 h 1580197"/>
                    <a:gd name="connsiteX44" fmla="*/ 486263 w 940118"/>
                    <a:gd name="connsiteY44" fmla="*/ 68845 h 1580197"/>
                    <a:gd name="connsiteX45" fmla="*/ 485775 w 940118"/>
                    <a:gd name="connsiteY45" fmla="*/ 68580 h 1580197"/>
                    <a:gd name="connsiteX46" fmla="*/ 572452 w 940118"/>
                    <a:gd name="connsiteY46" fmla="*/ 32385 h 1580197"/>
                    <a:gd name="connsiteX47" fmla="*/ 595123 w 940118"/>
                    <a:gd name="connsiteY47" fmla="*/ 44713 h 1580197"/>
                    <a:gd name="connsiteX48" fmla="*/ 573405 w 940118"/>
                    <a:gd name="connsiteY48" fmla="*/ 32385 h 1580197"/>
                    <a:gd name="connsiteX49" fmla="*/ 679133 w 940118"/>
                    <a:gd name="connsiteY49" fmla="*/ 0 h 1580197"/>
                    <a:gd name="connsiteX0" fmla="*/ 679133 w 940118"/>
                    <a:gd name="connsiteY0" fmla="*/ 0 h 1580197"/>
                    <a:gd name="connsiteX1" fmla="*/ 940118 w 940118"/>
                    <a:gd name="connsiteY1" fmla="*/ 140970 h 1580197"/>
                    <a:gd name="connsiteX2" fmla="*/ 747299 w 940118"/>
                    <a:gd name="connsiteY2" fmla="*/ 210278 h 1580197"/>
                    <a:gd name="connsiteX3" fmla="*/ 747713 w 940118"/>
                    <a:gd name="connsiteY3" fmla="*/ 210503 h 1580197"/>
                    <a:gd name="connsiteX4" fmla="*/ 620078 w 940118"/>
                    <a:gd name="connsiteY4" fmla="*/ 282893 h 1580197"/>
                    <a:gd name="connsiteX5" fmla="*/ 620077 w 940118"/>
                    <a:gd name="connsiteY5" fmla="*/ 282893 h 1580197"/>
                    <a:gd name="connsiteX6" fmla="*/ 548076 w 940118"/>
                    <a:gd name="connsiteY6" fmla="*/ 339736 h 1580197"/>
                    <a:gd name="connsiteX7" fmla="*/ 548640 w 940118"/>
                    <a:gd name="connsiteY7" fmla="*/ 340043 h 1580197"/>
                    <a:gd name="connsiteX8" fmla="*/ 503873 w 940118"/>
                    <a:gd name="connsiteY8" fmla="*/ 383858 h 1580197"/>
                    <a:gd name="connsiteX9" fmla="*/ 488633 w 940118"/>
                    <a:gd name="connsiteY9" fmla="*/ 399098 h 1580197"/>
                    <a:gd name="connsiteX10" fmla="*/ 488633 w 940118"/>
                    <a:gd name="connsiteY10" fmla="*/ 400050 h 1580197"/>
                    <a:gd name="connsiteX11" fmla="*/ 422910 w 940118"/>
                    <a:gd name="connsiteY11" fmla="*/ 482918 h 1580197"/>
                    <a:gd name="connsiteX12" fmla="*/ 422910 w 940118"/>
                    <a:gd name="connsiteY12" fmla="*/ 483870 h 1580197"/>
                    <a:gd name="connsiteX13" fmla="*/ 367665 w 940118"/>
                    <a:gd name="connsiteY13" fmla="*/ 572453 h 1580197"/>
                    <a:gd name="connsiteX14" fmla="*/ 368618 w 940118"/>
                    <a:gd name="connsiteY14" fmla="*/ 573405 h 1580197"/>
                    <a:gd name="connsiteX15" fmla="*/ 317183 w 940118"/>
                    <a:gd name="connsiteY15" fmla="*/ 684847 h 1580197"/>
                    <a:gd name="connsiteX16" fmla="*/ 305241 w 940118"/>
                    <a:gd name="connsiteY16" fmla="*/ 678329 h 1580197"/>
                    <a:gd name="connsiteX17" fmla="*/ 305235 w 940118"/>
                    <a:gd name="connsiteY17" fmla="*/ 678350 h 1580197"/>
                    <a:gd name="connsiteX18" fmla="*/ 317183 w 940118"/>
                    <a:gd name="connsiteY18" fmla="*/ 684847 h 1580197"/>
                    <a:gd name="connsiteX19" fmla="*/ 260985 w 940118"/>
                    <a:gd name="connsiteY19" fmla="*/ 1014413 h 1580197"/>
                    <a:gd name="connsiteX20" fmla="*/ 342900 w 940118"/>
                    <a:gd name="connsiteY20" fmla="*/ 1373505 h 1580197"/>
                    <a:gd name="connsiteX21" fmla="*/ 546735 w 940118"/>
                    <a:gd name="connsiteY21" fmla="*/ 1580197 h 1580197"/>
                    <a:gd name="connsiteX22" fmla="*/ 285750 w 940118"/>
                    <a:gd name="connsiteY22" fmla="*/ 1438275 h 1580197"/>
                    <a:gd name="connsiteX23" fmla="*/ 81915 w 940118"/>
                    <a:gd name="connsiteY23" fmla="*/ 1231583 h 1580197"/>
                    <a:gd name="connsiteX24" fmla="*/ 0 w 940118"/>
                    <a:gd name="connsiteY24" fmla="*/ 872490 h 1580197"/>
                    <a:gd name="connsiteX25" fmla="*/ 56197 w 940118"/>
                    <a:gd name="connsiteY25" fmla="*/ 542925 h 1580197"/>
                    <a:gd name="connsiteX26" fmla="*/ 62441 w 940118"/>
                    <a:gd name="connsiteY26" fmla="*/ 546321 h 1580197"/>
                    <a:gd name="connsiteX27" fmla="*/ 62617 w 940118"/>
                    <a:gd name="connsiteY27" fmla="*/ 545909 h 1580197"/>
                    <a:gd name="connsiteX28" fmla="*/ 57150 w 940118"/>
                    <a:gd name="connsiteY28" fmla="*/ 542925 h 1580197"/>
                    <a:gd name="connsiteX29" fmla="*/ 107444 w 940118"/>
                    <a:gd name="connsiteY29" fmla="*/ 431896 h 1580197"/>
                    <a:gd name="connsiteX30" fmla="*/ 106680 w 940118"/>
                    <a:gd name="connsiteY30" fmla="*/ 431483 h 1580197"/>
                    <a:gd name="connsiteX31" fmla="*/ 161925 w 940118"/>
                    <a:gd name="connsiteY31" fmla="*/ 341948 h 1580197"/>
                    <a:gd name="connsiteX32" fmla="*/ 171758 w 940118"/>
                    <a:gd name="connsiteY32" fmla="*/ 347295 h 1580197"/>
                    <a:gd name="connsiteX33" fmla="*/ 171778 w 940118"/>
                    <a:gd name="connsiteY33" fmla="*/ 347270 h 1580197"/>
                    <a:gd name="connsiteX34" fmla="*/ 161925 w 940118"/>
                    <a:gd name="connsiteY34" fmla="*/ 341948 h 1580197"/>
                    <a:gd name="connsiteX35" fmla="*/ 227648 w 940118"/>
                    <a:gd name="connsiteY35" fmla="*/ 258128 h 1580197"/>
                    <a:gd name="connsiteX36" fmla="*/ 239906 w 940118"/>
                    <a:gd name="connsiteY36" fmla="*/ 264794 h 1580197"/>
                    <a:gd name="connsiteX37" fmla="*/ 240267 w 940118"/>
                    <a:gd name="connsiteY37" fmla="*/ 264453 h 1580197"/>
                    <a:gd name="connsiteX38" fmla="*/ 228600 w 940118"/>
                    <a:gd name="connsiteY38" fmla="*/ 258128 h 1580197"/>
                    <a:gd name="connsiteX39" fmla="*/ 242888 w 940118"/>
                    <a:gd name="connsiteY39" fmla="*/ 241935 h 1580197"/>
                    <a:gd name="connsiteX40" fmla="*/ 287315 w 940118"/>
                    <a:gd name="connsiteY40" fmla="*/ 198453 h 1580197"/>
                    <a:gd name="connsiteX41" fmla="*/ 286702 w 940118"/>
                    <a:gd name="connsiteY41" fmla="*/ 198120 h 1580197"/>
                    <a:gd name="connsiteX42" fmla="*/ 359092 w 940118"/>
                    <a:gd name="connsiteY42" fmla="*/ 140970 h 1580197"/>
                    <a:gd name="connsiteX43" fmla="*/ 486263 w 940118"/>
                    <a:gd name="connsiteY43" fmla="*/ 68845 h 1580197"/>
                    <a:gd name="connsiteX44" fmla="*/ 485775 w 940118"/>
                    <a:gd name="connsiteY44" fmla="*/ 68580 h 1580197"/>
                    <a:gd name="connsiteX45" fmla="*/ 572452 w 940118"/>
                    <a:gd name="connsiteY45" fmla="*/ 32385 h 1580197"/>
                    <a:gd name="connsiteX46" fmla="*/ 595123 w 940118"/>
                    <a:gd name="connsiteY46" fmla="*/ 44713 h 1580197"/>
                    <a:gd name="connsiteX47" fmla="*/ 573405 w 940118"/>
                    <a:gd name="connsiteY47" fmla="*/ 32385 h 1580197"/>
                    <a:gd name="connsiteX48" fmla="*/ 679133 w 940118"/>
                    <a:gd name="connsiteY48" fmla="*/ 0 h 1580197"/>
                    <a:gd name="connsiteX0" fmla="*/ 679133 w 940118"/>
                    <a:gd name="connsiteY0" fmla="*/ 0 h 1580197"/>
                    <a:gd name="connsiteX1" fmla="*/ 940118 w 940118"/>
                    <a:gd name="connsiteY1" fmla="*/ 140970 h 1580197"/>
                    <a:gd name="connsiteX2" fmla="*/ 747299 w 940118"/>
                    <a:gd name="connsiteY2" fmla="*/ 210278 h 1580197"/>
                    <a:gd name="connsiteX3" fmla="*/ 747713 w 940118"/>
                    <a:gd name="connsiteY3" fmla="*/ 210503 h 1580197"/>
                    <a:gd name="connsiteX4" fmla="*/ 620078 w 940118"/>
                    <a:gd name="connsiteY4" fmla="*/ 282893 h 1580197"/>
                    <a:gd name="connsiteX5" fmla="*/ 620077 w 940118"/>
                    <a:gd name="connsiteY5" fmla="*/ 282893 h 1580197"/>
                    <a:gd name="connsiteX6" fmla="*/ 548076 w 940118"/>
                    <a:gd name="connsiteY6" fmla="*/ 339736 h 1580197"/>
                    <a:gd name="connsiteX7" fmla="*/ 548640 w 940118"/>
                    <a:gd name="connsiteY7" fmla="*/ 340043 h 1580197"/>
                    <a:gd name="connsiteX8" fmla="*/ 503873 w 940118"/>
                    <a:gd name="connsiteY8" fmla="*/ 383858 h 1580197"/>
                    <a:gd name="connsiteX9" fmla="*/ 488633 w 940118"/>
                    <a:gd name="connsiteY9" fmla="*/ 399098 h 1580197"/>
                    <a:gd name="connsiteX10" fmla="*/ 488633 w 940118"/>
                    <a:gd name="connsiteY10" fmla="*/ 400050 h 1580197"/>
                    <a:gd name="connsiteX11" fmla="*/ 422910 w 940118"/>
                    <a:gd name="connsiteY11" fmla="*/ 482918 h 1580197"/>
                    <a:gd name="connsiteX12" fmla="*/ 422910 w 940118"/>
                    <a:gd name="connsiteY12" fmla="*/ 483870 h 1580197"/>
                    <a:gd name="connsiteX13" fmla="*/ 367665 w 940118"/>
                    <a:gd name="connsiteY13" fmla="*/ 572453 h 1580197"/>
                    <a:gd name="connsiteX14" fmla="*/ 368618 w 940118"/>
                    <a:gd name="connsiteY14" fmla="*/ 573405 h 1580197"/>
                    <a:gd name="connsiteX15" fmla="*/ 317183 w 940118"/>
                    <a:gd name="connsiteY15" fmla="*/ 684847 h 1580197"/>
                    <a:gd name="connsiteX16" fmla="*/ 305241 w 940118"/>
                    <a:gd name="connsiteY16" fmla="*/ 678329 h 1580197"/>
                    <a:gd name="connsiteX17" fmla="*/ 305235 w 940118"/>
                    <a:gd name="connsiteY17" fmla="*/ 678350 h 1580197"/>
                    <a:gd name="connsiteX18" fmla="*/ 317183 w 940118"/>
                    <a:gd name="connsiteY18" fmla="*/ 684847 h 1580197"/>
                    <a:gd name="connsiteX19" fmla="*/ 260985 w 940118"/>
                    <a:gd name="connsiteY19" fmla="*/ 1014413 h 1580197"/>
                    <a:gd name="connsiteX20" fmla="*/ 342900 w 940118"/>
                    <a:gd name="connsiteY20" fmla="*/ 1373505 h 1580197"/>
                    <a:gd name="connsiteX21" fmla="*/ 546735 w 940118"/>
                    <a:gd name="connsiteY21" fmla="*/ 1580197 h 1580197"/>
                    <a:gd name="connsiteX22" fmla="*/ 285750 w 940118"/>
                    <a:gd name="connsiteY22" fmla="*/ 1438275 h 1580197"/>
                    <a:gd name="connsiteX23" fmla="*/ 81915 w 940118"/>
                    <a:gd name="connsiteY23" fmla="*/ 1231583 h 1580197"/>
                    <a:gd name="connsiteX24" fmla="*/ 0 w 940118"/>
                    <a:gd name="connsiteY24" fmla="*/ 872490 h 1580197"/>
                    <a:gd name="connsiteX25" fmla="*/ 56197 w 940118"/>
                    <a:gd name="connsiteY25" fmla="*/ 542925 h 1580197"/>
                    <a:gd name="connsiteX26" fmla="*/ 62441 w 940118"/>
                    <a:gd name="connsiteY26" fmla="*/ 546321 h 1580197"/>
                    <a:gd name="connsiteX27" fmla="*/ 62617 w 940118"/>
                    <a:gd name="connsiteY27" fmla="*/ 545909 h 1580197"/>
                    <a:gd name="connsiteX28" fmla="*/ 57150 w 940118"/>
                    <a:gd name="connsiteY28" fmla="*/ 542925 h 1580197"/>
                    <a:gd name="connsiteX29" fmla="*/ 107444 w 940118"/>
                    <a:gd name="connsiteY29" fmla="*/ 431896 h 1580197"/>
                    <a:gd name="connsiteX30" fmla="*/ 106680 w 940118"/>
                    <a:gd name="connsiteY30" fmla="*/ 431483 h 1580197"/>
                    <a:gd name="connsiteX31" fmla="*/ 161925 w 940118"/>
                    <a:gd name="connsiteY31" fmla="*/ 341948 h 1580197"/>
                    <a:gd name="connsiteX32" fmla="*/ 171758 w 940118"/>
                    <a:gd name="connsiteY32" fmla="*/ 347295 h 1580197"/>
                    <a:gd name="connsiteX33" fmla="*/ 171778 w 940118"/>
                    <a:gd name="connsiteY33" fmla="*/ 347270 h 1580197"/>
                    <a:gd name="connsiteX34" fmla="*/ 161925 w 940118"/>
                    <a:gd name="connsiteY34" fmla="*/ 341948 h 1580197"/>
                    <a:gd name="connsiteX35" fmla="*/ 227648 w 940118"/>
                    <a:gd name="connsiteY35" fmla="*/ 258128 h 1580197"/>
                    <a:gd name="connsiteX36" fmla="*/ 239906 w 940118"/>
                    <a:gd name="connsiteY36" fmla="*/ 264794 h 1580197"/>
                    <a:gd name="connsiteX37" fmla="*/ 240267 w 940118"/>
                    <a:gd name="connsiteY37" fmla="*/ 264453 h 1580197"/>
                    <a:gd name="connsiteX38" fmla="*/ 228600 w 940118"/>
                    <a:gd name="connsiteY38" fmla="*/ 258128 h 1580197"/>
                    <a:gd name="connsiteX39" fmla="*/ 287315 w 940118"/>
                    <a:gd name="connsiteY39" fmla="*/ 198453 h 1580197"/>
                    <a:gd name="connsiteX40" fmla="*/ 286702 w 940118"/>
                    <a:gd name="connsiteY40" fmla="*/ 198120 h 1580197"/>
                    <a:gd name="connsiteX41" fmla="*/ 359092 w 940118"/>
                    <a:gd name="connsiteY41" fmla="*/ 140970 h 1580197"/>
                    <a:gd name="connsiteX42" fmla="*/ 486263 w 940118"/>
                    <a:gd name="connsiteY42" fmla="*/ 68845 h 1580197"/>
                    <a:gd name="connsiteX43" fmla="*/ 485775 w 940118"/>
                    <a:gd name="connsiteY43" fmla="*/ 68580 h 1580197"/>
                    <a:gd name="connsiteX44" fmla="*/ 572452 w 940118"/>
                    <a:gd name="connsiteY44" fmla="*/ 32385 h 1580197"/>
                    <a:gd name="connsiteX45" fmla="*/ 595123 w 940118"/>
                    <a:gd name="connsiteY45" fmla="*/ 44713 h 1580197"/>
                    <a:gd name="connsiteX46" fmla="*/ 573405 w 940118"/>
                    <a:gd name="connsiteY46" fmla="*/ 32385 h 1580197"/>
                    <a:gd name="connsiteX47" fmla="*/ 679133 w 940118"/>
                    <a:gd name="connsiteY47" fmla="*/ 0 h 1580197"/>
                    <a:gd name="connsiteX0" fmla="*/ 679133 w 940118"/>
                    <a:gd name="connsiteY0" fmla="*/ 0 h 1580197"/>
                    <a:gd name="connsiteX1" fmla="*/ 940118 w 940118"/>
                    <a:gd name="connsiteY1" fmla="*/ 140970 h 1580197"/>
                    <a:gd name="connsiteX2" fmla="*/ 747299 w 940118"/>
                    <a:gd name="connsiteY2" fmla="*/ 210278 h 1580197"/>
                    <a:gd name="connsiteX3" fmla="*/ 747713 w 940118"/>
                    <a:gd name="connsiteY3" fmla="*/ 210503 h 1580197"/>
                    <a:gd name="connsiteX4" fmla="*/ 620078 w 940118"/>
                    <a:gd name="connsiteY4" fmla="*/ 282893 h 1580197"/>
                    <a:gd name="connsiteX5" fmla="*/ 620077 w 940118"/>
                    <a:gd name="connsiteY5" fmla="*/ 282893 h 1580197"/>
                    <a:gd name="connsiteX6" fmla="*/ 548076 w 940118"/>
                    <a:gd name="connsiteY6" fmla="*/ 339736 h 1580197"/>
                    <a:gd name="connsiteX7" fmla="*/ 548640 w 940118"/>
                    <a:gd name="connsiteY7" fmla="*/ 340043 h 1580197"/>
                    <a:gd name="connsiteX8" fmla="*/ 503873 w 940118"/>
                    <a:gd name="connsiteY8" fmla="*/ 383858 h 1580197"/>
                    <a:gd name="connsiteX9" fmla="*/ 488633 w 940118"/>
                    <a:gd name="connsiteY9" fmla="*/ 399098 h 1580197"/>
                    <a:gd name="connsiteX10" fmla="*/ 488633 w 940118"/>
                    <a:gd name="connsiteY10" fmla="*/ 400050 h 1580197"/>
                    <a:gd name="connsiteX11" fmla="*/ 422910 w 940118"/>
                    <a:gd name="connsiteY11" fmla="*/ 482918 h 1580197"/>
                    <a:gd name="connsiteX12" fmla="*/ 422910 w 940118"/>
                    <a:gd name="connsiteY12" fmla="*/ 483870 h 1580197"/>
                    <a:gd name="connsiteX13" fmla="*/ 367665 w 940118"/>
                    <a:gd name="connsiteY13" fmla="*/ 572453 h 1580197"/>
                    <a:gd name="connsiteX14" fmla="*/ 368618 w 940118"/>
                    <a:gd name="connsiteY14" fmla="*/ 573405 h 1580197"/>
                    <a:gd name="connsiteX15" fmla="*/ 317183 w 940118"/>
                    <a:gd name="connsiteY15" fmla="*/ 684847 h 1580197"/>
                    <a:gd name="connsiteX16" fmla="*/ 305241 w 940118"/>
                    <a:gd name="connsiteY16" fmla="*/ 678329 h 1580197"/>
                    <a:gd name="connsiteX17" fmla="*/ 305235 w 940118"/>
                    <a:gd name="connsiteY17" fmla="*/ 678350 h 1580197"/>
                    <a:gd name="connsiteX18" fmla="*/ 317183 w 940118"/>
                    <a:gd name="connsiteY18" fmla="*/ 684847 h 1580197"/>
                    <a:gd name="connsiteX19" fmla="*/ 260985 w 940118"/>
                    <a:gd name="connsiteY19" fmla="*/ 1014413 h 1580197"/>
                    <a:gd name="connsiteX20" fmla="*/ 342900 w 940118"/>
                    <a:gd name="connsiteY20" fmla="*/ 1373505 h 1580197"/>
                    <a:gd name="connsiteX21" fmla="*/ 546735 w 940118"/>
                    <a:gd name="connsiteY21" fmla="*/ 1580197 h 1580197"/>
                    <a:gd name="connsiteX22" fmla="*/ 285750 w 940118"/>
                    <a:gd name="connsiteY22" fmla="*/ 1438275 h 1580197"/>
                    <a:gd name="connsiteX23" fmla="*/ 81915 w 940118"/>
                    <a:gd name="connsiteY23" fmla="*/ 1231583 h 1580197"/>
                    <a:gd name="connsiteX24" fmla="*/ 0 w 940118"/>
                    <a:gd name="connsiteY24" fmla="*/ 872490 h 1580197"/>
                    <a:gd name="connsiteX25" fmla="*/ 56197 w 940118"/>
                    <a:gd name="connsiteY25" fmla="*/ 542925 h 1580197"/>
                    <a:gd name="connsiteX26" fmla="*/ 62441 w 940118"/>
                    <a:gd name="connsiteY26" fmla="*/ 546321 h 1580197"/>
                    <a:gd name="connsiteX27" fmla="*/ 62617 w 940118"/>
                    <a:gd name="connsiteY27" fmla="*/ 545909 h 1580197"/>
                    <a:gd name="connsiteX28" fmla="*/ 57150 w 940118"/>
                    <a:gd name="connsiteY28" fmla="*/ 542925 h 1580197"/>
                    <a:gd name="connsiteX29" fmla="*/ 107444 w 940118"/>
                    <a:gd name="connsiteY29" fmla="*/ 431896 h 1580197"/>
                    <a:gd name="connsiteX30" fmla="*/ 106680 w 940118"/>
                    <a:gd name="connsiteY30" fmla="*/ 431483 h 1580197"/>
                    <a:gd name="connsiteX31" fmla="*/ 161925 w 940118"/>
                    <a:gd name="connsiteY31" fmla="*/ 341948 h 1580197"/>
                    <a:gd name="connsiteX32" fmla="*/ 171758 w 940118"/>
                    <a:gd name="connsiteY32" fmla="*/ 347295 h 1580197"/>
                    <a:gd name="connsiteX33" fmla="*/ 171778 w 940118"/>
                    <a:gd name="connsiteY33" fmla="*/ 347270 h 1580197"/>
                    <a:gd name="connsiteX34" fmla="*/ 161925 w 940118"/>
                    <a:gd name="connsiteY34" fmla="*/ 341948 h 1580197"/>
                    <a:gd name="connsiteX35" fmla="*/ 227648 w 940118"/>
                    <a:gd name="connsiteY35" fmla="*/ 258128 h 1580197"/>
                    <a:gd name="connsiteX36" fmla="*/ 239906 w 940118"/>
                    <a:gd name="connsiteY36" fmla="*/ 264794 h 1580197"/>
                    <a:gd name="connsiteX37" fmla="*/ 228600 w 940118"/>
                    <a:gd name="connsiteY37" fmla="*/ 258128 h 1580197"/>
                    <a:gd name="connsiteX38" fmla="*/ 287315 w 940118"/>
                    <a:gd name="connsiteY38" fmla="*/ 198453 h 1580197"/>
                    <a:gd name="connsiteX39" fmla="*/ 286702 w 940118"/>
                    <a:gd name="connsiteY39" fmla="*/ 198120 h 1580197"/>
                    <a:gd name="connsiteX40" fmla="*/ 359092 w 940118"/>
                    <a:gd name="connsiteY40" fmla="*/ 140970 h 1580197"/>
                    <a:gd name="connsiteX41" fmla="*/ 486263 w 940118"/>
                    <a:gd name="connsiteY41" fmla="*/ 68845 h 1580197"/>
                    <a:gd name="connsiteX42" fmla="*/ 485775 w 940118"/>
                    <a:gd name="connsiteY42" fmla="*/ 68580 h 1580197"/>
                    <a:gd name="connsiteX43" fmla="*/ 572452 w 940118"/>
                    <a:gd name="connsiteY43" fmla="*/ 32385 h 1580197"/>
                    <a:gd name="connsiteX44" fmla="*/ 595123 w 940118"/>
                    <a:gd name="connsiteY44" fmla="*/ 44713 h 1580197"/>
                    <a:gd name="connsiteX45" fmla="*/ 573405 w 940118"/>
                    <a:gd name="connsiteY45" fmla="*/ 32385 h 1580197"/>
                    <a:gd name="connsiteX46" fmla="*/ 679133 w 940118"/>
                    <a:gd name="connsiteY46" fmla="*/ 0 h 1580197"/>
                    <a:gd name="connsiteX0" fmla="*/ 679133 w 940118"/>
                    <a:gd name="connsiteY0" fmla="*/ 0 h 1580197"/>
                    <a:gd name="connsiteX1" fmla="*/ 940118 w 940118"/>
                    <a:gd name="connsiteY1" fmla="*/ 140970 h 1580197"/>
                    <a:gd name="connsiteX2" fmla="*/ 747299 w 940118"/>
                    <a:gd name="connsiteY2" fmla="*/ 210278 h 1580197"/>
                    <a:gd name="connsiteX3" fmla="*/ 747713 w 940118"/>
                    <a:gd name="connsiteY3" fmla="*/ 210503 h 1580197"/>
                    <a:gd name="connsiteX4" fmla="*/ 620078 w 940118"/>
                    <a:gd name="connsiteY4" fmla="*/ 282893 h 1580197"/>
                    <a:gd name="connsiteX5" fmla="*/ 620077 w 940118"/>
                    <a:gd name="connsiteY5" fmla="*/ 282893 h 1580197"/>
                    <a:gd name="connsiteX6" fmla="*/ 548076 w 940118"/>
                    <a:gd name="connsiteY6" fmla="*/ 339736 h 1580197"/>
                    <a:gd name="connsiteX7" fmla="*/ 548640 w 940118"/>
                    <a:gd name="connsiteY7" fmla="*/ 340043 h 1580197"/>
                    <a:gd name="connsiteX8" fmla="*/ 503873 w 940118"/>
                    <a:gd name="connsiteY8" fmla="*/ 383858 h 1580197"/>
                    <a:gd name="connsiteX9" fmla="*/ 488633 w 940118"/>
                    <a:gd name="connsiteY9" fmla="*/ 399098 h 1580197"/>
                    <a:gd name="connsiteX10" fmla="*/ 488633 w 940118"/>
                    <a:gd name="connsiteY10" fmla="*/ 400050 h 1580197"/>
                    <a:gd name="connsiteX11" fmla="*/ 422910 w 940118"/>
                    <a:gd name="connsiteY11" fmla="*/ 482918 h 1580197"/>
                    <a:gd name="connsiteX12" fmla="*/ 422910 w 940118"/>
                    <a:gd name="connsiteY12" fmla="*/ 483870 h 1580197"/>
                    <a:gd name="connsiteX13" fmla="*/ 367665 w 940118"/>
                    <a:gd name="connsiteY13" fmla="*/ 572453 h 1580197"/>
                    <a:gd name="connsiteX14" fmla="*/ 368618 w 940118"/>
                    <a:gd name="connsiteY14" fmla="*/ 573405 h 1580197"/>
                    <a:gd name="connsiteX15" fmla="*/ 317183 w 940118"/>
                    <a:gd name="connsiteY15" fmla="*/ 684847 h 1580197"/>
                    <a:gd name="connsiteX16" fmla="*/ 305241 w 940118"/>
                    <a:gd name="connsiteY16" fmla="*/ 678329 h 1580197"/>
                    <a:gd name="connsiteX17" fmla="*/ 305235 w 940118"/>
                    <a:gd name="connsiteY17" fmla="*/ 678350 h 1580197"/>
                    <a:gd name="connsiteX18" fmla="*/ 317183 w 940118"/>
                    <a:gd name="connsiteY18" fmla="*/ 684847 h 1580197"/>
                    <a:gd name="connsiteX19" fmla="*/ 260985 w 940118"/>
                    <a:gd name="connsiteY19" fmla="*/ 1014413 h 1580197"/>
                    <a:gd name="connsiteX20" fmla="*/ 342900 w 940118"/>
                    <a:gd name="connsiteY20" fmla="*/ 1373505 h 1580197"/>
                    <a:gd name="connsiteX21" fmla="*/ 546735 w 940118"/>
                    <a:gd name="connsiteY21" fmla="*/ 1580197 h 1580197"/>
                    <a:gd name="connsiteX22" fmla="*/ 285750 w 940118"/>
                    <a:gd name="connsiteY22" fmla="*/ 1438275 h 1580197"/>
                    <a:gd name="connsiteX23" fmla="*/ 81915 w 940118"/>
                    <a:gd name="connsiteY23" fmla="*/ 1231583 h 1580197"/>
                    <a:gd name="connsiteX24" fmla="*/ 0 w 940118"/>
                    <a:gd name="connsiteY24" fmla="*/ 872490 h 1580197"/>
                    <a:gd name="connsiteX25" fmla="*/ 56197 w 940118"/>
                    <a:gd name="connsiteY25" fmla="*/ 542925 h 1580197"/>
                    <a:gd name="connsiteX26" fmla="*/ 62441 w 940118"/>
                    <a:gd name="connsiteY26" fmla="*/ 546321 h 1580197"/>
                    <a:gd name="connsiteX27" fmla="*/ 62617 w 940118"/>
                    <a:gd name="connsiteY27" fmla="*/ 545909 h 1580197"/>
                    <a:gd name="connsiteX28" fmla="*/ 57150 w 940118"/>
                    <a:gd name="connsiteY28" fmla="*/ 542925 h 1580197"/>
                    <a:gd name="connsiteX29" fmla="*/ 107444 w 940118"/>
                    <a:gd name="connsiteY29" fmla="*/ 431896 h 1580197"/>
                    <a:gd name="connsiteX30" fmla="*/ 106680 w 940118"/>
                    <a:gd name="connsiteY30" fmla="*/ 431483 h 1580197"/>
                    <a:gd name="connsiteX31" fmla="*/ 161925 w 940118"/>
                    <a:gd name="connsiteY31" fmla="*/ 341948 h 1580197"/>
                    <a:gd name="connsiteX32" fmla="*/ 171758 w 940118"/>
                    <a:gd name="connsiteY32" fmla="*/ 347295 h 1580197"/>
                    <a:gd name="connsiteX33" fmla="*/ 171778 w 940118"/>
                    <a:gd name="connsiteY33" fmla="*/ 347270 h 1580197"/>
                    <a:gd name="connsiteX34" fmla="*/ 161925 w 940118"/>
                    <a:gd name="connsiteY34" fmla="*/ 341948 h 1580197"/>
                    <a:gd name="connsiteX35" fmla="*/ 227648 w 940118"/>
                    <a:gd name="connsiteY35" fmla="*/ 258128 h 1580197"/>
                    <a:gd name="connsiteX36" fmla="*/ 239906 w 940118"/>
                    <a:gd name="connsiteY36" fmla="*/ 264794 h 1580197"/>
                    <a:gd name="connsiteX37" fmla="*/ 287315 w 940118"/>
                    <a:gd name="connsiteY37" fmla="*/ 198453 h 1580197"/>
                    <a:gd name="connsiteX38" fmla="*/ 286702 w 940118"/>
                    <a:gd name="connsiteY38" fmla="*/ 198120 h 1580197"/>
                    <a:gd name="connsiteX39" fmla="*/ 359092 w 940118"/>
                    <a:gd name="connsiteY39" fmla="*/ 140970 h 1580197"/>
                    <a:gd name="connsiteX40" fmla="*/ 486263 w 940118"/>
                    <a:gd name="connsiteY40" fmla="*/ 68845 h 1580197"/>
                    <a:gd name="connsiteX41" fmla="*/ 485775 w 940118"/>
                    <a:gd name="connsiteY41" fmla="*/ 68580 h 1580197"/>
                    <a:gd name="connsiteX42" fmla="*/ 572452 w 940118"/>
                    <a:gd name="connsiteY42" fmla="*/ 32385 h 1580197"/>
                    <a:gd name="connsiteX43" fmla="*/ 595123 w 940118"/>
                    <a:gd name="connsiteY43" fmla="*/ 44713 h 1580197"/>
                    <a:gd name="connsiteX44" fmla="*/ 573405 w 940118"/>
                    <a:gd name="connsiteY44" fmla="*/ 32385 h 1580197"/>
                    <a:gd name="connsiteX45" fmla="*/ 679133 w 940118"/>
                    <a:gd name="connsiteY45" fmla="*/ 0 h 1580197"/>
                    <a:gd name="connsiteX0" fmla="*/ 679133 w 940118"/>
                    <a:gd name="connsiteY0" fmla="*/ 0 h 1580197"/>
                    <a:gd name="connsiteX1" fmla="*/ 940118 w 940118"/>
                    <a:gd name="connsiteY1" fmla="*/ 140970 h 1580197"/>
                    <a:gd name="connsiteX2" fmla="*/ 747299 w 940118"/>
                    <a:gd name="connsiteY2" fmla="*/ 210278 h 1580197"/>
                    <a:gd name="connsiteX3" fmla="*/ 747713 w 940118"/>
                    <a:gd name="connsiteY3" fmla="*/ 210503 h 1580197"/>
                    <a:gd name="connsiteX4" fmla="*/ 620078 w 940118"/>
                    <a:gd name="connsiteY4" fmla="*/ 282893 h 1580197"/>
                    <a:gd name="connsiteX5" fmla="*/ 620077 w 940118"/>
                    <a:gd name="connsiteY5" fmla="*/ 282893 h 1580197"/>
                    <a:gd name="connsiteX6" fmla="*/ 548076 w 940118"/>
                    <a:gd name="connsiteY6" fmla="*/ 339736 h 1580197"/>
                    <a:gd name="connsiteX7" fmla="*/ 548640 w 940118"/>
                    <a:gd name="connsiteY7" fmla="*/ 340043 h 1580197"/>
                    <a:gd name="connsiteX8" fmla="*/ 503873 w 940118"/>
                    <a:gd name="connsiteY8" fmla="*/ 383858 h 1580197"/>
                    <a:gd name="connsiteX9" fmla="*/ 488633 w 940118"/>
                    <a:gd name="connsiteY9" fmla="*/ 399098 h 1580197"/>
                    <a:gd name="connsiteX10" fmla="*/ 488633 w 940118"/>
                    <a:gd name="connsiteY10" fmla="*/ 400050 h 1580197"/>
                    <a:gd name="connsiteX11" fmla="*/ 422910 w 940118"/>
                    <a:gd name="connsiteY11" fmla="*/ 482918 h 1580197"/>
                    <a:gd name="connsiteX12" fmla="*/ 422910 w 940118"/>
                    <a:gd name="connsiteY12" fmla="*/ 483870 h 1580197"/>
                    <a:gd name="connsiteX13" fmla="*/ 367665 w 940118"/>
                    <a:gd name="connsiteY13" fmla="*/ 572453 h 1580197"/>
                    <a:gd name="connsiteX14" fmla="*/ 368618 w 940118"/>
                    <a:gd name="connsiteY14" fmla="*/ 573405 h 1580197"/>
                    <a:gd name="connsiteX15" fmla="*/ 317183 w 940118"/>
                    <a:gd name="connsiteY15" fmla="*/ 684847 h 1580197"/>
                    <a:gd name="connsiteX16" fmla="*/ 305241 w 940118"/>
                    <a:gd name="connsiteY16" fmla="*/ 678329 h 1580197"/>
                    <a:gd name="connsiteX17" fmla="*/ 305235 w 940118"/>
                    <a:gd name="connsiteY17" fmla="*/ 678350 h 1580197"/>
                    <a:gd name="connsiteX18" fmla="*/ 317183 w 940118"/>
                    <a:gd name="connsiteY18" fmla="*/ 684847 h 1580197"/>
                    <a:gd name="connsiteX19" fmla="*/ 260985 w 940118"/>
                    <a:gd name="connsiteY19" fmla="*/ 1014413 h 1580197"/>
                    <a:gd name="connsiteX20" fmla="*/ 342900 w 940118"/>
                    <a:gd name="connsiteY20" fmla="*/ 1373505 h 1580197"/>
                    <a:gd name="connsiteX21" fmla="*/ 546735 w 940118"/>
                    <a:gd name="connsiteY21" fmla="*/ 1580197 h 1580197"/>
                    <a:gd name="connsiteX22" fmla="*/ 285750 w 940118"/>
                    <a:gd name="connsiteY22" fmla="*/ 1438275 h 1580197"/>
                    <a:gd name="connsiteX23" fmla="*/ 81915 w 940118"/>
                    <a:gd name="connsiteY23" fmla="*/ 1231583 h 1580197"/>
                    <a:gd name="connsiteX24" fmla="*/ 0 w 940118"/>
                    <a:gd name="connsiteY24" fmla="*/ 872490 h 1580197"/>
                    <a:gd name="connsiteX25" fmla="*/ 56197 w 940118"/>
                    <a:gd name="connsiteY25" fmla="*/ 542925 h 1580197"/>
                    <a:gd name="connsiteX26" fmla="*/ 62441 w 940118"/>
                    <a:gd name="connsiteY26" fmla="*/ 546321 h 1580197"/>
                    <a:gd name="connsiteX27" fmla="*/ 62617 w 940118"/>
                    <a:gd name="connsiteY27" fmla="*/ 545909 h 1580197"/>
                    <a:gd name="connsiteX28" fmla="*/ 57150 w 940118"/>
                    <a:gd name="connsiteY28" fmla="*/ 542925 h 1580197"/>
                    <a:gd name="connsiteX29" fmla="*/ 107444 w 940118"/>
                    <a:gd name="connsiteY29" fmla="*/ 431896 h 1580197"/>
                    <a:gd name="connsiteX30" fmla="*/ 106680 w 940118"/>
                    <a:gd name="connsiteY30" fmla="*/ 431483 h 1580197"/>
                    <a:gd name="connsiteX31" fmla="*/ 161925 w 940118"/>
                    <a:gd name="connsiteY31" fmla="*/ 341948 h 1580197"/>
                    <a:gd name="connsiteX32" fmla="*/ 171758 w 940118"/>
                    <a:gd name="connsiteY32" fmla="*/ 347295 h 1580197"/>
                    <a:gd name="connsiteX33" fmla="*/ 171778 w 940118"/>
                    <a:gd name="connsiteY33" fmla="*/ 347270 h 1580197"/>
                    <a:gd name="connsiteX34" fmla="*/ 161925 w 940118"/>
                    <a:gd name="connsiteY34" fmla="*/ 341948 h 1580197"/>
                    <a:gd name="connsiteX35" fmla="*/ 227648 w 940118"/>
                    <a:gd name="connsiteY35" fmla="*/ 258128 h 1580197"/>
                    <a:gd name="connsiteX36" fmla="*/ 287315 w 940118"/>
                    <a:gd name="connsiteY36" fmla="*/ 198453 h 1580197"/>
                    <a:gd name="connsiteX37" fmla="*/ 286702 w 940118"/>
                    <a:gd name="connsiteY37" fmla="*/ 198120 h 1580197"/>
                    <a:gd name="connsiteX38" fmla="*/ 359092 w 940118"/>
                    <a:gd name="connsiteY38" fmla="*/ 140970 h 1580197"/>
                    <a:gd name="connsiteX39" fmla="*/ 486263 w 940118"/>
                    <a:gd name="connsiteY39" fmla="*/ 68845 h 1580197"/>
                    <a:gd name="connsiteX40" fmla="*/ 485775 w 940118"/>
                    <a:gd name="connsiteY40" fmla="*/ 68580 h 1580197"/>
                    <a:gd name="connsiteX41" fmla="*/ 572452 w 940118"/>
                    <a:gd name="connsiteY41" fmla="*/ 32385 h 1580197"/>
                    <a:gd name="connsiteX42" fmla="*/ 595123 w 940118"/>
                    <a:gd name="connsiteY42" fmla="*/ 44713 h 1580197"/>
                    <a:gd name="connsiteX43" fmla="*/ 573405 w 940118"/>
                    <a:gd name="connsiteY43" fmla="*/ 32385 h 1580197"/>
                    <a:gd name="connsiteX44" fmla="*/ 679133 w 940118"/>
                    <a:gd name="connsiteY44" fmla="*/ 0 h 1580197"/>
                    <a:gd name="connsiteX0" fmla="*/ 679133 w 940118"/>
                    <a:gd name="connsiteY0" fmla="*/ 0 h 1580197"/>
                    <a:gd name="connsiteX1" fmla="*/ 940118 w 940118"/>
                    <a:gd name="connsiteY1" fmla="*/ 140970 h 1580197"/>
                    <a:gd name="connsiteX2" fmla="*/ 747299 w 940118"/>
                    <a:gd name="connsiteY2" fmla="*/ 210278 h 1580197"/>
                    <a:gd name="connsiteX3" fmla="*/ 747713 w 940118"/>
                    <a:gd name="connsiteY3" fmla="*/ 210503 h 1580197"/>
                    <a:gd name="connsiteX4" fmla="*/ 620078 w 940118"/>
                    <a:gd name="connsiteY4" fmla="*/ 282893 h 1580197"/>
                    <a:gd name="connsiteX5" fmla="*/ 620077 w 940118"/>
                    <a:gd name="connsiteY5" fmla="*/ 282893 h 1580197"/>
                    <a:gd name="connsiteX6" fmla="*/ 548076 w 940118"/>
                    <a:gd name="connsiteY6" fmla="*/ 339736 h 1580197"/>
                    <a:gd name="connsiteX7" fmla="*/ 548640 w 940118"/>
                    <a:gd name="connsiteY7" fmla="*/ 340043 h 1580197"/>
                    <a:gd name="connsiteX8" fmla="*/ 503873 w 940118"/>
                    <a:gd name="connsiteY8" fmla="*/ 383858 h 1580197"/>
                    <a:gd name="connsiteX9" fmla="*/ 488633 w 940118"/>
                    <a:gd name="connsiteY9" fmla="*/ 399098 h 1580197"/>
                    <a:gd name="connsiteX10" fmla="*/ 488633 w 940118"/>
                    <a:gd name="connsiteY10" fmla="*/ 400050 h 1580197"/>
                    <a:gd name="connsiteX11" fmla="*/ 422910 w 940118"/>
                    <a:gd name="connsiteY11" fmla="*/ 482918 h 1580197"/>
                    <a:gd name="connsiteX12" fmla="*/ 422910 w 940118"/>
                    <a:gd name="connsiteY12" fmla="*/ 483870 h 1580197"/>
                    <a:gd name="connsiteX13" fmla="*/ 367665 w 940118"/>
                    <a:gd name="connsiteY13" fmla="*/ 572453 h 1580197"/>
                    <a:gd name="connsiteX14" fmla="*/ 368618 w 940118"/>
                    <a:gd name="connsiteY14" fmla="*/ 573405 h 1580197"/>
                    <a:gd name="connsiteX15" fmla="*/ 317183 w 940118"/>
                    <a:gd name="connsiteY15" fmla="*/ 684847 h 1580197"/>
                    <a:gd name="connsiteX16" fmla="*/ 305241 w 940118"/>
                    <a:gd name="connsiteY16" fmla="*/ 678329 h 1580197"/>
                    <a:gd name="connsiteX17" fmla="*/ 305235 w 940118"/>
                    <a:gd name="connsiteY17" fmla="*/ 678350 h 1580197"/>
                    <a:gd name="connsiteX18" fmla="*/ 317183 w 940118"/>
                    <a:gd name="connsiteY18" fmla="*/ 684847 h 1580197"/>
                    <a:gd name="connsiteX19" fmla="*/ 260985 w 940118"/>
                    <a:gd name="connsiteY19" fmla="*/ 1014413 h 1580197"/>
                    <a:gd name="connsiteX20" fmla="*/ 342900 w 940118"/>
                    <a:gd name="connsiteY20" fmla="*/ 1373505 h 1580197"/>
                    <a:gd name="connsiteX21" fmla="*/ 546735 w 940118"/>
                    <a:gd name="connsiteY21" fmla="*/ 1580197 h 1580197"/>
                    <a:gd name="connsiteX22" fmla="*/ 285750 w 940118"/>
                    <a:gd name="connsiteY22" fmla="*/ 1438275 h 1580197"/>
                    <a:gd name="connsiteX23" fmla="*/ 81915 w 940118"/>
                    <a:gd name="connsiteY23" fmla="*/ 1231583 h 1580197"/>
                    <a:gd name="connsiteX24" fmla="*/ 0 w 940118"/>
                    <a:gd name="connsiteY24" fmla="*/ 872490 h 1580197"/>
                    <a:gd name="connsiteX25" fmla="*/ 56197 w 940118"/>
                    <a:gd name="connsiteY25" fmla="*/ 542925 h 1580197"/>
                    <a:gd name="connsiteX26" fmla="*/ 62441 w 940118"/>
                    <a:gd name="connsiteY26" fmla="*/ 546321 h 1580197"/>
                    <a:gd name="connsiteX27" fmla="*/ 62617 w 940118"/>
                    <a:gd name="connsiteY27" fmla="*/ 545909 h 1580197"/>
                    <a:gd name="connsiteX28" fmla="*/ 57150 w 940118"/>
                    <a:gd name="connsiteY28" fmla="*/ 542925 h 1580197"/>
                    <a:gd name="connsiteX29" fmla="*/ 107444 w 940118"/>
                    <a:gd name="connsiteY29" fmla="*/ 431896 h 1580197"/>
                    <a:gd name="connsiteX30" fmla="*/ 106680 w 940118"/>
                    <a:gd name="connsiteY30" fmla="*/ 431483 h 1580197"/>
                    <a:gd name="connsiteX31" fmla="*/ 161925 w 940118"/>
                    <a:gd name="connsiteY31" fmla="*/ 341948 h 1580197"/>
                    <a:gd name="connsiteX32" fmla="*/ 171758 w 940118"/>
                    <a:gd name="connsiteY32" fmla="*/ 347295 h 1580197"/>
                    <a:gd name="connsiteX33" fmla="*/ 161925 w 940118"/>
                    <a:gd name="connsiteY33" fmla="*/ 341948 h 1580197"/>
                    <a:gd name="connsiteX34" fmla="*/ 227648 w 940118"/>
                    <a:gd name="connsiteY34" fmla="*/ 258128 h 1580197"/>
                    <a:gd name="connsiteX35" fmla="*/ 287315 w 940118"/>
                    <a:gd name="connsiteY35" fmla="*/ 198453 h 1580197"/>
                    <a:gd name="connsiteX36" fmla="*/ 286702 w 940118"/>
                    <a:gd name="connsiteY36" fmla="*/ 198120 h 1580197"/>
                    <a:gd name="connsiteX37" fmla="*/ 359092 w 940118"/>
                    <a:gd name="connsiteY37" fmla="*/ 140970 h 1580197"/>
                    <a:gd name="connsiteX38" fmla="*/ 486263 w 940118"/>
                    <a:gd name="connsiteY38" fmla="*/ 68845 h 1580197"/>
                    <a:gd name="connsiteX39" fmla="*/ 485775 w 940118"/>
                    <a:gd name="connsiteY39" fmla="*/ 68580 h 1580197"/>
                    <a:gd name="connsiteX40" fmla="*/ 572452 w 940118"/>
                    <a:gd name="connsiteY40" fmla="*/ 32385 h 1580197"/>
                    <a:gd name="connsiteX41" fmla="*/ 595123 w 940118"/>
                    <a:gd name="connsiteY41" fmla="*/ 44713 h 1580197"/>
                    <a:gd name="connsiteX42" fmla="*/ 573405 w 940118"/>
                    <a:gd name="connsiteY42" fmla="*/ 32385 h 1580197"/>
                    <a:gd name="connsiteX43" fmla="*/ 679133 w 940118"/>
                    <a:gd name="connsiteY43" fmla="*/ 0 h 1580197"/>
                    <a:gd name="connsiteX0" fmla="*/ 679133 w 940118"/>
                    <a:gd name="connsiteY0" fmla="*/ 0 h 1580197"/>
                    <a:gd name="connsiteX1" fmla="*/ 940118 w 940118"/>
                    <a:gd name="connsiteY1" fmla="*/ 140970 h 1580197"/>
                    <a:gd name="connsiteX2" fmla="*/ 747299 w 940118"/>
                    <a:gd name="connsiteY2" fmla="*/ 210278 h 1580197"/>
                    <a:gd name="connsiteX3" fmla="*/ 747713 w 940118"/>
                    <a:gd name="connsiteY3" fmla="*/ 210503 h 1580197"/>
                    <a:gd name="connsiteX4" fmla="*/ 620078 w 940118"/>
                    <a:gd name="connsiteY4" fmla="*/ 282893 h 1580197"/>
                    <a:gd name="connsiteX5" fmla="*/ 620077 w 940118"/>
                    <a:gd name="connsiteY5" fmla="*/ 282893 h 1580197"/>
                    <a:gd name="connsiteX6" fmla="*/ 548076 w 940118"/>
                    <a:gd name="connsiteY6" fmla="*/ 339736 h 1580197"/>
                    <a:gd name="connsiteX7" fmla="*/ 548640 w 940118"/>
                    <a:gd name="connsiteY7" fmla="*/ 340043 h 1580197"/>
                    <a:gd name="connsiteX8" fmla="*/ 503873 w 940118"/>
                    <a:gd name="connsiteY8" fmla="*/ 383858 h 1580197"/>
                    <a:gd name="connsiteX9" fmla="*/ 488633 w 940118"/>
                    <a:gd name="connsiteY9" fmla="*/ 399098 h 1580197"/>
                    <a:gd name="connsiteX10" fmla="*/ 488633 w 940118"/>
                    <a:gd name="connsiteY10" fmla="*/ 400050 h 1580197"/>
                    <a:gd name="connsiteX11" fmla="*/ 422910 w 940118"/>
                    <a:gd name="connsiteY11" fmla="*/ 482918 h 1580197"/>
                    <a:gd name="connsiteX12" fmla="*/ 422910 w 940118"/>
                    <a:gd name="connsiteY12" fmla="*/ 483870 h 1580197"/>
                    <a:gd name="connsiteX13" fmla="*/ 367665 w 940118"/>
                    <a:gd name="connsiteY13" fmla="*/ 572453 h 1580197"/>
                    <a:gd name="connsiteX14" fmla="*/ 368618 w 940118"/>
                    <a:gd name="connsiteY14" fmla="*/ 573405 h 1580197"/>
                    <a:gd name="connsiteX15" fmla="*/ 317183 w 940118"/>
                    <a:gd name="connsiteY15" fmla="*/ 684847 h 1580197"/>
                    <a:gd name="connsiteX16" fmla="*/ 305241 w 940118"/>
                    <a:gd name="connsiteY16" fmla="*/ 678329 h 1580197"/>
                    <a:gd name="connsiteX17" fmla="*/ 305235 w 940118"/>
                    <a:gd name="connsiteY17" fmla="*/ 678350 h 1580197"/>
                    <a:gd name="connsiteX18" fmla="*/ 317183 w 940118"/>
                    <a:gd name="connsiteY18" fmla="*/ 684847 h 1580197"/>
                    <a:gd name="connsiteX19" fmla="*/ 260985 w 940118"/>
                    <a:gd name="connsiteY19" fmla="*/ 1014413 h 1580197"/>
                    <a:gd name="connsiteX20" fmla="*/ 342900 w 940118"/>
                    <a:gd name="connsiteY20" fmla="*/ 1373505 h 1580197"/>
                    <a:gd name="connsiteX21" fmla="*/ 546735 w 940118"/>
                    <a:gd name="connsiteY21" fmla="*/ 1580197 h 1580197"/>
                    <a:gd name="connsiteX22" fmla="*/ 285750 w 940118"/>
                    <a:gd name="connsiteY22" fmla="*/ 1438275 h 1580197"/>
                    <a:gd name="connsiteX23" fmla="*/ 81915 w 940118"/>
                    <a:gd name="connsiteY23" fmla="*/ 1231583 h 1580197"/>
                    <a:gd name="connsiteX24" fmla="*/ 0 w 940118"/>
                    <a:gd name="connsiteY24" fmla="*/ 872490 h 1580197"/>
                    <a:gd name="connsiteX25" fmla="*/ 56197 w 940118"/>
                    <a:gd name="connsiteY25" fmla="*/ 542925 h 1580197"/>
                    <a:gd name="connsiteX26" fmla="*/ 62441 w 940118"/>
                    <a:gd name="connsiteY26" fmla="*/ 546321 h 1580197"/>
                    <a:gd name="connsiteX27" fmla="*/ 62617 w 940118"/>
                    <a:gd name="connsiteY27" fmla="*/ 545909 h 1580197"/>
                    <a:gd name="connsiteX28" fmla="*/ 57150 w 940118"/>
                    <a:gd name="connsiteY28" fmla="*/ 542925 h 1580197"/>
                    <a:gd name="connsiteX29" fmla="*/ 107444 w 940118"/>
                    <a:gd name="connsiteY29" fmla="*/ 431896 h 1580197"/>
                    <a:gd name="connsiteX30" fmla="*/ 106680 w 940118"/>
                    <a:gd name="connsiteY30" fmla="*/ 431483 h 1580197"/>
                    <a:gd name="connsiteX31" fmla="*/ 161925 w 940118"/>
                    <a:gd name="connsiteY31" fmla="*/ 341948 h 1580197"/>
                    <a:gd name="connsiteX32" fmla="*/ 171758 w 940118"/>
                    <a:gd name="connsiteY32" fmla="*/ 347295 h 1580197"/>
                    <a:gd name="connsiteX33" fmla="*/ 227648 w 940118"/>
                    <a:gd name="connsiteY33" fmla="*/ 258128 h 1580197"/>
                    <a:gd name="connsiteX34" fmla="*/ 287315 w 940118"/>
                    <a:gd name="connsiteY34" fmla="*/ 198453 h 1580197"/>
                    <a:gd name="connsiteX35" fmla="*/ 286702 w 940118"/>
                    <a:gd name="connsiteY35" fmla="*/ 198120 h 1580197"/>
                    <a:gd name="connsiteX36" fmla="*/ 359092 w 940118"/>
                    <a:gd name="connsiteY36" fmla="*/ 140970 h 1580197"/>
                    <a:gd name="connsiteX37" fmla="*/ 486263 w 940118"/>
                    <a:gd name="connsiteY37" fmla="*/ 68845 h 1580197"/>
                    <a:gd name="connsiteX38" fmla="*/ 485775 w 940118"/>
                    <a:gd name="connsiteY38" fmla="*/ 68580 h 1580197"/>
                    <a:gd name="connsiteX39" fmla="*/ 572452 w 940118"/>
                    <a:gd name="connsiteY39" fmla="*/ 32385 h 1580197"/>
                    <a:gd name="connsiteX40" fmla="*/ 595123 w 940118"/>
                    <a:gd name="connsiteY40" fmla="*/ 44713 h 1580197"/>
                    <a:gd name="connsiteX41" fmla="*/ 573405 w 940118"/>
                    <a:gd name="connsiteY41" fmla="*/ 32385 h 1580197"/>
                    <a:gd name="connsiteX42" fmla="*/ 679133 w 940118"/>
                    <a:gd name="connsiteY42" fmla="*/ 0 h 1580197"/>
                    <a:gd name="connsiteX0" fmla="*/ 679133 w 940118"/>
                    <a:gd name="connsiteY0" fmla="*/ 0 h 1580197"/>
                    <a:gd name="connsiteX1" fmla="*/ 940118 w 940118"/>
                    <a:gd name="connsiteY1" fmla="*/ 140970 h 1580197"/>
                    <a:gd name="connsiteX2" fmla="*/ 747299 w 940118"/>
                    <a:gd name="connsiteY2" fmla="*/ 210278 h 1580197"/>
                    <a:gd name="connsiteX3" fmla="*/ 747713 w 940118"/>
                    <a:gd name="connsiteY3" fmla="*/ 210503 h 1580197"/>
                    <a:gd name="connsiteX4" fmla="*/ 620078 w 940118"/>
                    <a:gd name="connsiteY4" fmla="*/ 282893 h 1580197"/>
                    <a:gd name="connsiteX5" fmla="*/ 620077 w 940118"/>
                    <a:gd name="connsiteY5" fmla="*/ 282893 h 1580197"/>
                    <a:gd name="connsiteX6" fmla="*/ 548076 w 940118"/>
                    <a:gd name="connsiteY6" fmla="*/ 339736 h 1580197"/>
                    <a:gd name="connsiteX7" fmla="*/ 548640 w 940118"/>
                    <a:gd name="connsiteY7" fmla="*/ 340043 h 1580197"/>
                    <a:gd name="connsiteX8" fmla="*/ 503873 w 940118"/>
                    <a:gd name="connsiteY8" fmla="*/ 383858 h 1580197"/>
                    <a:gd name="connsiteX9" fmla="*/ 488633 w 940118"/>
                    <a:gd name="connsiteY9" fmla="*/ 399098 h 1580197"/>
                    <a:gd name="connsiteX10" fmla="*/ 488633 w 940118"/>
                    <a:gd name="connsiteY10" fmla="*/ 400050 h 1580197"/>
                    <a:gd name="connsiteX11" fmla="*/ 422910 w 940118"/>
                    <a:gd name="connsiteY11" fmla="*/ 482918 h 1580197"/>
                    <a:gd name="connsiteX12" fmla="*/ 422910 w 940118"/>
                    <a:gd name="connsiteY12" fmla="*/ 483870 h 1580197"/>
                    <a:gd name="connsiteX13" fmla="*/ 367665 w 940118"/>
                    <a:gd name="connsiteY13" fmla="*/ 572453 h 1580197"/>
                    <a:gd name="connsiteX14" fmla="*/ 368618 w 940118"/>
                    <a:gd name="connsiteY14" fmla="*/ 573405 h 1580197"/>
                    <a:gd name="connsiteX15" fmla="*/ 317183 w 940118"/>
                    <a:gd name="connsiteY15" fmla="*/ 684847 h 1580197"/>
                    <a:gd name="connsiteX16" fmla="*/ 305241 w 940118"/>
                    <a:gd name="connsiteY16" fmla="*/ 678329 h 1580197"/>
                    <a:gd name="connsiteX17" fmla="*/ 305235 w 940118"/>
                    <a:gd name="connsiteY17" fmla="*/ 678350 h 1580197"/>
                    <a:gd name="connsiteX18" fmla="*/ 317183 w 940118"/>
                    <a:gd name="connsiteY18" fmla="*/ 684847 h 1580197"/>
                    <a:gd name="connsiteX19" fmla="*/ 260985 w 940118"/>
                    <a:gd name="connsiteY19" fmla="*/ 1014413 h 1580197"/>
                    <a:gd name="connsiteX20" fmla="*/ 342900 w 940118"/>
                    <a:gd name="connsiteY20" fmla="*/ 1373505 h 1580197"/>
                    <a:gd name="connsiteX21" fmla="*/ 546735 w 940118"/>
                    <a:gd name="connsiteY21" fmla="*/ 1580197 h 1580197"/>
                    <a:gd name="connsiteX22" fmla="*/ 285750 w 940118"/>
                    <a:gd name="connsiteY22" fmla="*/ 1438275 h 1580197"/>
                    <a:gd name="connsiteX23" fmla="*/ 81915 w 940118"/>
                    <a:gd name="connsiteY23" fmla="*/ 1231583 h 1580197"/>
                    <a:gd name="connsiteX24" fmla="*/ 0 w 940118"/>
                    <a:gd name="connsiteY24" fmla="*/ 872490 h 1580197"/>
                    <a:gd name="connsiteX25" fmla="*/ 56197 w 940118"/>
                    <a:gd name="connsiteY25" fmla="*/ 542925 h 1580197"/>
                    <a:gd name="connsiteX26" fmla="*/ 62441 w 940118"/>
                    <a:gd name="connsiteY26" fmla="*/ 546321 h 1580197"/>
                    <a:gd name="connsiteX27" fmla="*/ 62617 w 940118"/>
                    <a:gd name="connsiteY27" fmla="*/ 545909 h 1580197"/>
                    <a:gd name="connsiteX28" fmla="*/ 57150 w 940118"/>
                    <a:gd name="connsiteY28" fmla="*/ 542925 h 1580197"/>
                    <a:gd name="connsiteX29" fmla="*/ 107444 w 940118"/>
                    <a:gd name="connsiteY29" fmla="*/ 431896 h 1580197"/>
                    <a:gd name="connsiteX30" fmla="*/ 106680 w 940118"/>
                    <a:gd name="connsiteY30" fmla="*/ 431483 h 1580197"/>
                    <a:gd name="connsiteX31" fmla="*/ 161925 w 940118"/>
                    <a:gd name="connsiteY31" fmla="*/ 341948 h 1580197"/>
                    <a:gd name="connsiteX32" fmla="*/ 227648 w 940118"/>
                    <a:gd name="connsiteY32" fmla="*/ 258128 h 1580197"/>
                    <a:gd name="connsiteX33" fmla="*/ 287315 w 940118"/>
                    <a:gd name="connsiteY33" fmla="*/ 198453 h 1580197"/>
                    <a:gd name="connsiteX34" fmla="*/ 286702 w 940118"/>
                    <a:gd name="connsiteY34" fmla="*/ 198120 h 1580197"/>
                    <a:gd name="connsiteX35" fmla="*/ 359092 w 940118"/>
                    <a:gd name="connsiteY35" fmla="*/ 140970 h 1580197"/>
                    <a:gd name="connsiteX36" fmla="*/ 486263 w 940118"/>
                    <a:gd name="connsiteY36" fmla="*/ 68845 h 1580197"/>
                    <a:gd name="connsiteX37" fmla="*/ 485775 w 940118"/>
                    <a:gd name="connsiteY37" fmla="*/ 68580 h 1580197"/>
                    <a:gd name="connsiteX38" fmla="*/ 572452 w 940118"/>
                    <a:gd name="connsiteY38" fmla="*/ 32385 h 1580197"/>
                    <a:gd name="connsiteX39" fmla="*/ 595123 w 940118"/>
                    <a:gd name="connsiteY39" fmla="*/ 44713 h 1580197"/>
                    <a:gd name="connsiteX40" fmla="*/ 573405 w 940118"/>
                    <a:gd name="connsiteY40" fmla="*/ 32385 h 1580197"/>
                    <a:gd name="connsiteX41" fmla="*/ 679133 w 940118"/>
                    <a:gd name="connsiteY41" fmla="*/ 0 h 1580197"/>
                    <a:gd name="connsiteX0" fmla="*/ 679133 w 940118"/>
                    <a:gd name="connsiteY0" fmla="*/ 0 h 1580197"/>
                    <a:gd name="connsiteX1" fmla="*/ 940118 w 940118"/>
                    <a:gd name="connsiteY1" fmla="*/ 140970 h 1580197"/>
                    <a:gd name="connsiteX2" fmla="*/ 747299 w 940118"/>
                    <a:gd name="connsiteY2" fmla="*/ 210278 h 1580197"/>
                    <a:gd name="connsiteX3" fmla="*/ 747713 w 940118"/>
                    <a:gd name="connsiteY3" fmla="*/ 210503 h 1580197"/>
                    <a:gd name="connsiteX4" fmla="*/ 620078 w 940118"/>
                    <a:gd name="connsiteY4" fmla="*/ 282893 h 1580197"/>
                    <a:gd name="connsiteX5" fmla="*/ 620077 w 940118"/>
                    <a:gd name="connsiteY5" fmla="*/ 282893 h 1580197"/>
                    <a:gd name="connsiteX6" fmla="*/ 548076 w 940118"/>
                    <a:gd name="connsiteY6" fmla="*/ 339736 h 1580197"/>
                    <a:gd name="connsiteX7" fmla="*/ 548640 w 940118"/>
                    <a:gd name="connsiteY7" fmla="*/ 340043 h 1580197"/>
                    <a:gd name="connsiteX8" fmla="*/ 503873 w 940118"/>
                    <a:gd name="connsiteY8" fmla="*/ 383858 h 1580197"/>
                    <a:gd name="connsiteX9" fmla="*/ 488633 w 940118"/>
                    <a:gd name="connsiteY9" fmla="*/ 399098 h 1580197"/>
                    <a:gd name="connsiteX10" fmla="*/ 488633 w 940118"/>
                    <a:gd name="connsiteY10" fmla="*/ 400050 h 1580197"/>
                    <a:gd name="connsiteX11" fmla="*/ 422910 w 940118"/>
                    <a:gd name="connsiteY11" fmla="*/ 482918 h 1580197"/>
                    <a:gd name="connsiteX12" fmla="*/ 422910 w 940118"/>
                    <a:gd name="connsiteY12" fmla="*/ 483870 h 1580197"/>
                    <a:gd name="connsiteX13" fmla="*/ 367665 w 940118"/>
                    <a:gd name="connsiteY13" fmla="*/ 572453 h 1580197"/>
                    <a:gd name="connsiteX14" fmla="*/ 368618 w 940118"/>
                    <a:gd name="connsiteY14" fmla="*/ 573405 h 1580197"/>
                    <a:gd name="connsiteX15" fmla="*/ 317183 w 940118"/>
                    <a:gd name="connsiteY15" fmla="*/ 684847 h 1580197"/>
                    <a:gd name="connsiteX16" fmla="*/ 305241 w 940118"/>
                    <a:gd name="connsiteY16" fmla="*/ 678329 h 1580197"/>
                    <a:gd name="connsiteX17" fmla="*/ 305235 w 940118"/>
                    <a:gd name="connsiteY17" fmla="*/ 678350 h 1580197"/>
                    <a:gd name="connsiteX18" fmla="*/ 317183 w 940118"/>
                    <a:gd name="connsiteY18" fmla="*/ 684847 h 1580197"/>
                    <a:gd name="connsiteX19" fmla="*/ 260985 w 940118"/>
                    <a:gd name="connsiteY19" fmla="*/ 1014413 h 1580197"/>
                    <a:gd name="connsiteX20" fmla="*/ 342900 w 940118"/>
                    <a:gd name="connsiteY20" fmla="*/ 1373505 h 1580197"/>
                    <a:gd name="connsiteX21" fmla="*/ 546735 w 940118"/>
                    <a:gd name="connsiteY21" fmla="*/ 1580197 h 1580197"/>
                    <a:gd name="connsiteX22" fmla="*/ 285750 w 940118"/>
                    <a:gd name="connsiteY22" fmla="*/ 1438275 h 1580197"/>
                    <a:gd name="connsiteX23" fmla="*/ 81915 w 940118"/>
                    <a:gd name="connsiteY23" fmla="*/ 1231583 h 1580197"/>
                    <a:gd name="connsiteX24" fmla="*/ 0 w 940118"/>
                    <a:gd name="connsiteY24" fmla="*/ 872490 h 1580197"/>
                    <a:gd name="connsiteX25" fmla="*/ 56197 w 940118"/>
                    <a:gd name="connsiteY25" fmla="*/ 542925 h 1580197"/>
                    <a:gd name="connsiteX26" fmla="*/ 62441 w 940118"/>
                    <a:gd name="connsiteY26" fmla="*/ 546321 h 1580197"/>
                    <a:gd name="connsiteX27" fmla="*/ 62617 w 940118"/>
                    <a:gd name="connsiteY27" fmla="*/ 545909 h 1580197"/>
                    <a:gd name="connsiteX28" fmla="*/ 57150 w 940118"/>
                    <a:gd name="connsiteY28" fmla="*/ 542925 h 1580197"/>
                    <a:gd name="connsiteX29" fmla="*/ 107444 w 940118"/>
                    <a:gd name="connsiteY29" fmla="*/ 431896 h 1580197"/>
                    <a:gd name="connsiteX30" fmla="*/ 106680 w 940118"/>
                    <a:gd name="connsiteY30" fmla="*/ 431483 h 1580197"/>
                    <a:gd name="connsiteX31" fmla="*/ 227648 w 940118"/>
                    <a:gd name="connsiteY31" fmla="*/ 258128 h 1580197"/>
                    <a:gd name="connsiteX32" fmla="*/ 287315 w 940118"/>
                    <a:gd name="connsiteY32" fmla="*/ 198453 h 1580197"/>
                    <a:gd name="connsiteX33" fmla="*/ 286702 w 940118"/>
                    <a:gd name="connsiteY33" fmla="*/ 198120 h 1580197"/>
                    <a:gd name="connsiteX34" fmla="*/ 359092 w 940118"/>
                    <a:gd name="connsiteY34" fmla="*/ 140970 h 1580197"/>
                    <a:gd name="connsiteX35" fmla="*/ 486263 w 940118"/>
                    <a:gd name="connsiteY35" fmla="*/ 68845 h 1580197"/>
                    <a:gd name="connsiteX36" fmla="*/ 485775 w 940118"/>
                    <a:gd name="connsiteY36" fmla="*/ 68580 h 1580197"/>
                    <a:gd name="connsiteX37" fmla="*/ 572452 w 940118"/>
                    <a:gd name="connsiteY37" fmla="*/ 32385 h 1580197"/>
                    <a:gd name="connsiteX38" fmla="*/ 595123 w 940118"/>
                    <a:gd name="connsiteY38" fmla="*/ 44713 h 1580197"/>
                    <a:gd name="connsiteX39" fmla="*/ 573405 w 940118"/>
                    <a:gd name="connsiteY39" fmla="*/ 32385 h 1580197"/>
                    <a:gd name="connsiteX40" fmla="*/ 679133 w 940118"/>
                    <a:gd name="connsiteY40" fmla="*/ 0 h 1580197"/>
                    <a:gd name="connsiteX0" fmla="*/ 679133 w 940118"/>
                    <a:gd name="connsiteY0" fmla="*/ 0 h 1580197"/>
                    <a:gd name="connsiteX1" fmla="*/ 940118 w 940118"/>
                    <a:gd name="connsiteY1" fmla="*/ 140970 h 1580197"/>
                    <a:gd name="connsiteX2" fmla="*/ 747299 w 940118"/>
                    <a:gd name="connsiteY2" fmla="*/ 210278 h 1580197"/>
                    <a:gd name="connsiteX3" fmla="*/ 747713 w 940118"/>
                    <a:gd name="connsiteY3" fmla="*/ 210503 h 1580197"/>
                    <a:gd name="connsiteX4" fmla="*/ 620078 w 940118"/>
                    <a:gd name="connsiteY4" fmla="*/ 282893 h 1580197"/>
                    <a:gd name="connsiteX5" fmla="*/ 620077 w 940118"/>
                    <a:gd name="connsiteY5" fmla="*/ 282893 h 1580197"/>
                    <a:gd name="connsiteX6" fmla="*/ 548076 w 940118"/>
                    <a:gd name="connsiteY6" fmla="*/ 339736 h 1580197"/>
                    <a:gd name="connsiteX7" fmla="*/ 548640 w 940118"/>
                    <a:gd name="connsiteY7" fmla="*/ 340043 h 1580197"/>
                    <a:gd name="connsiteX8" fmla="*/ 503873 w 940118"/>
                    <a:gd name="connsiteY8" fmla="*/ 383858 h 1580197"/>
                    <a:gd name="connsiteX9" fmla="*/ 488633 w 940118"/>
                    <a:gd name="connsiteY9" fmla="*/ 399098 h 1580197"/>
                    <a:gd name="connsiteX10" fmla="*/ 488633 w 940118"/>
                    <a:gd name="connsiteY10" fmla="*/ 400050 h 1580197"/>
                    <a:gd name="connsiteX11" fmla="*/ 422910 w 940118"/>
                    <a:gd name="connsiteY11" fmla="*/ 482918 h 1580197"/>
                    <a:gd name="connsiteX12" fmla="*/ 422910 w 940118"/>
                    <a:gd name="connsiteY12" fmla="*/ 483870 h 1580197"/>
                    <a:gd name="connsiteX13" fmla="*/ 367665 w 940118"/>
                    <a:gd name="connsiteY13" fmla="*/ 572453 h 1580197"/>
                    <a:gd name="connsiteX14" fmla="*/ 368618 w 940118"/>
                    <a:gd name="connsiteY14" fmla="*/ 573405 h 1580197"/>
                    <a:gd name="connsiteX15" fmla="*/ 317183 w 940118"/>
                    <a:gd name="connsiteY15" fmla="*/ 684847 h 1580197"/>
                    <a:gd name="connsiteX16" fmla="*/ 305241 w 940118"/>
                    <a:gd name="connsiteY16" fmla="*/ 678329 h 1580197"/>
                    <a:gd name="connsiteX17" fmla="*/ 305235 w 940118"/>
                    <a:gd name="connsiteY17" fmla="*/ 678350 h 1580197"/>
                    <a:gd name="connsiteX18" fmla="*/ 317183 w 940118"/>
                    <a:gd name="connsiteY18" fmla="*/ 684847 h 1580197"/>
                    <a:gd name="connsiteX19" fmla="*/ 260985 w 940118"/>
                    <a:gd name="connsiteY19" fmla="*/ 1014413 h 1580197"/>
                    <a:gd name="connsiteX20" fmla="*/ 342900 w 940118"/>
                    <a:gd name="connsiteY20" fmla="*/ 1373505 h 1580197"/>
                    <a:gd name="connsiteX21" fmla="*/ 546735 w 940118"/>
                    <a:gd name="connsiteY21" fmla="*/ 1580197 h 1580197"/>
                    <a:gd name="connsiteX22" fmla="*/ 285750 w 940118"/>
                    <a:gd name="connsiteY22" fmla="*/ 1438275 h 1580197"/>
                    <a:gd name="connsiteX23" fmla="*/ 81915 w 940118"/>
                    <a:gd name="connsiteY23" fmla="*/ 1231583 h 1580197"/>
                    <a:gd name="connsiteX24" fmla="*/ 0 w 940118"/>
                    <a:gd name="connsiteY24" fmla="*/ 872490 h 1580197"/>
                    <a:gd name="connsiteX25" fmla="*/ 56197 w 940118"/>
                    <a:gd name="connsiteY25" fmla="*/ 542925 h 1580197"/>
                    <a:gd name="connsiteX26" fmla="*/ 62441 w 940118"/>
                    <a:gd name="connsiteY26" fmla="*/ 546321 h 1580197"/>
                    <a:gd name="connsiteX27" fmla="*/ 62617 w 940118"/>
                    <a:gd name="connsiteY27" fmla="*/ 545909 h 1580197"/>
                    <a:gd name="connsiteX28" fmla="*/ 57150 w 940118"/>
                    <a:gd name="connsiteY28" fmla="*/ 542925 h 1580197"/>
                    <a:gd name="connsiteX29" fmla="*/ 107444 w 940118"/>
                    <a:gd name="connsiteY29" fmla="*/ 431896 h 1580197"/>
                    <a:gd name="connsiteX30" fmla="*/ 106680 w 940118"/>
                    <a:gd name="connsiteY30" fmla="*/ 431483 h 1580197"/>
                    <a:gd name="connsiteX31" fmla="*/ 227648 w 940118"/>
                    <a:gd name="connsiteY31" fmla="*/ 258128 h 1580197"/>
                    <a:gd name="connsiteX32" fmla="*/ 287315 w 940118"/>
                    <a:gd name="connsiteY32" fmla="*/ 198453 h 1580197"/>
                    <a:gd name="connsiteX33" fmla="*/ 359092 w 940118"/>
                    <a:gd name="connsiteY33" fmla="*/ 140970 h 1580197"/>
                    <a:gd name="connsiteX34" fmla="*/ 486263 w 940118"/>
                    <a:gd name="connsiteY34" fmla="*/ 68845 h 1580197"/>
                    <a:gd name="connsiteX35" fmla="*/ 485775 w 940118"/>
                    <a:gd name="connsiteY35" fmla="*/ 68580 h 1580197"/>
                    <a:gd name="connsiteX36" fmla="*/ 572452 w 940118"/>
                    <a:gd name="connsiteY36" fmla="*/ 32385 h 1580197"/>
                    <a:gd name="connsiteX37" fmla="*/ 595123 w 940118"/>
                    <a:gd name="connsiteY37" fmla="*/ 44713 h 1580197"/>
                    <a:gd name="connsiteX38" fmla="*/ 573405 w 940118"/>
                    <a:gd name="connsiteY38" fmla="*/ 32385 h 1580197"/>
                    <a:gd name="connsiteX39" fmla="*/ 679133 w 940118"/>
                    <a:gd name="connsiteY39" fmla="*/ 0 h 1580197"/>
                    <a:gd name="connsiteX0" fmla="*/ 679133 w 940118"/>
                    <a:gd name="connsiteY0" fmla="*/ 0 h 1580197"/>
                    <a:gd name="connsiteX1" fmla="*/ 940118 w 940118"/>
                    <a:gd name="connsiteY1" fmla="*/ 140970 h 1580197"/>
                    <a:gd name="connsiteX2" fmla="*/ 747299 w 940118"/>
                    <a:gd name="connsiteY2" fmla="*/ 210278 h 1580197"/>
                    <a:gd name="connsiteX3" fmla="*/ 747713 w 940118"/>
                    <a:gd name="connsiteY3" fmla="*/ 210503 h 1580197"/>
                    <a:gd name="connsiteX4" fmla="*/ 620078 w 940118"/>
                    <a:gd name="connsiteY4" fmla="*/ 282893 h 1580197"/>
                    <a:gd name="connsiteX5" fmla="*/ 620077 w 940118"/>
                    <a:gd name="connsiteY5" fmla="*/ 282893 h 1580197"/>
                    <a:gd name="connsiteX6" fmla="*/ 548076 w 940118"/>
                    <a:gd name="connsiteY6" fmla="*/ 339736 h 1580197"/>
                    <a:gd name="connsiteX7" fmla="*/ 548640 w 940118"/>
                    <a:gd name="connsiteY7" fmla="*/ 340043 h 1580197"/>
                    <a:gd name="connsiteX8" fmla="*/ 503873 w 940118"/>
                    <a:gd name="connsiteY8" fmla="*/ 383858 h 1580197"/>
                    <a:gd name="connsiteX9" fmla="*/ 488633 w 940118"/>
                    <a:gd name="connsiteY9" fmla="*/ 399098 h 1580197"/>
                    <a:gd name="connsiteX10" fmla="*/ 488633 w 940118"/>
                    <a:gd name="connsiteY10" fmla="*/ 400050 h 1580197"/>
                    <a:gd name="connsiteX11" fmla="*/ 422910 w 940118"/>
                    <a:gd name="connsiteY11" fmla="*/ 482918 h 1580197"/>
                    <a:gd name="connsiteX12" fmla="*/ 422910 w 940118"/>
                    <a:gd name="connsiteY12" fmla="*/ 483870 h 1580197"/>
                    <a:gd name="connsiteX13" fmla="*/ 367665 w 940118"/>
                    <a:gd name="connsiteY13" fmla="*/ 572453 h 1580197"/>
                    <a:gd name="connsiteX14" fmla="*/ 368618 w 940118"/>
                    <a:gd name="connsiteY14" fmla="*/ 573405 h 1580197"/>
                    <a:gd name="connsiteX15" fmla="*/ 317183 w 940118"/>
                    <a:gd name="connsiteY15" fmla="*/ 684847 h 1580197"/>
                    <a:gd name="connsiteX16" fmla="*/ 305241 w 940118"/>
                    <a:gd name="connsiteY16" fmla="*/ 678329 h 1580197"/>
                    <a:gd name="connsiteX17" fmla="*/ 305235 w 940118"/>
                    <a:gd name="connsiteY17" fmla="*/ 678350 h 1580197"/>
                    <a:gd name="connsiteX18" fmla="*/ 317183 w 940118"/>
                    <a:gd name="connsiteY18" fmla="*/ 684847 h 1580197"/>
                    <a:gd name="connsiteX19" fmla="*/ 260985 w 940118"/>
                    <a:gd name="connsiteY19" fmla="*/ 1014413 h 1580197"/>
                    <a:gd name="connsiteX20" fmla="*/ 342900 w 940118"/>
                    <a:gd name="connsiteY20" fmla="*/ 1373505 h 1580197"/>
                    <a:gd name="connsiteX21" fmla="*/ 546735 w 940118"/>
                    <a:gd name="connsiteY21" fmla="*/ 1580197 h 1580197"/>
                    <a:gd name="connsiteX22" fmla="*/ 285750 w 940118"/>
                    <a:gd name="connsiteY22" fmla="*/ 1438275 h 1580197"/>
                    <a:gd name="connsiteX23" fmla="*/ 81915 w 940118"/>
                    <a:gd name="connsiteY23" fmla="*/ 1231583 h 1580197"/>
                    <a:gd name="connsiteX24" fmla="*/ 0 w 940118"/>
                    <a:gd name="connsiteY24" fmla="*/ 872490 h 1580197"/>
                    <a:gd name="connsiteX25" fmla="*/ 56197 w 940118"/>
                    <a:gd name="connsiteY25" fmla="*/ 542925 h 1580197"/>
                    <a:gd name="connsiteX26" fmla="*/ 62441 w 940118"/>
                    <a:gd name="connsiteY26" fmla="*/ 546321 h 1580197"/>
                    <a:gd name="connsiteX27" fmla="*/ 62617 w 940118"/>
                    <a:gd name="connsiteY27" fmla="*/ 545909 h 1580197"/>
                    <a:gd name="connsiteX28" fmla="*/ 57150 w 940118"/>
                    <a:gd name="connsiteY28" fmla="*/ 542925 h 1580197"/>
                    <a:gd name="connsiteX29" fmla="*/ 107444 w 940118"/>
                    <a:gd name="connsiteY29" fmla="*/ 431896 h 1580197"/>
                    <a:gd name="connsiteX30" fmla="*/ 106680 w 940118"/>
                    <a:gd name="connsiteY30" fmla="*/ 431483 h 1580197"/>
                    <a:gd name="connsiteX31" fmla="*/ 227648 w 940118"/>
                    <a:gd name="connsiteY31" fmla="*/ 258128 h 1580197"/>
                    <a:gd name="connsiteX32" fmla="*/ 287315 w 940118"/>
                    <a:gd name="connsiteY32" fmla="*/ 198453 h 1580197"/>
                    <a:gd name="connsiteX33" fmla="*/ 359092 w 940118"/>
                    <a:gd name="connsiteY33" fmla="*/ 140970 h 1580197"/>
                    <a:gd name="connsiteX34" fmla="*/ 486263 w 940118"/>
                    <a:gd name="connsiteY34" fmla="*/ 68845 h 1580197"/>
                    <a:gd name="connsiteX35" fmla="*/ 485775 w 940118"/>
                    <a:gd name="connsiteY35" fmla="*/ 68580 h 1580197"/>
                    <a:gd name="connsiteX36" fmla="*/ 572452 w 940118"/>
                    <a:gd name="connsiteY36" fmla="*/ 32385 h 1580197"/>
                    <a:gd name="connsiteX37" fmla="*/ 573405 w 940118"/>
                    <a:gd name="connsiteY37" fmla="*/ 32385 h 1580197"/>
                    <a:gd name="connsiteX38" fmla="*/ 679133 w 940118"/>
                    <a:gd name="connsiteY38" fmla="*/ 0 h 1580197"/>
                    <a:gd name="connsiteX0" fmla="*/ 679133 w 940118"/>
                    <a:gd name="connsiteY0" fmla="*/ 0 h 1580197"/>
                    <a:gd name="connsiteX1" fmla="*/ 940118 w 940118"/>
                    <a:gd name="connsiteY1" fmla="*/ 140970 h 1580197"/>
                    <a:gd name="connsiteX2" fmla="*/ 747299 w 940118"/>
                    <a:gd name="connsiteY2" fmla="*/ 210278 h 1580197"/>
                    <a:gd name="connsiteX3" fmla="*/ 747713 w 940118"/>
                    <a:gd name="connsiteY3" fmla="*/ 210503 h 1580197"/>
                    <a:gd name="connsiteX4" fmla="*/ 620078 w 940118"/>
                    <a:gd name="connsiteY4" fmla="*/ 282893 h 1580197"/>
                    <a:gd name="connsiteX5" fmla="*/ 620077 w 940118"/>
                    <a:gd name="connsiteY5" fmla="*/ 282893 h 1580197"/>
                    <a:gd name="connsiteX6" fmla="*/ 548076 w 940118"/>
                    <a:gd name="connsiteY6" fmla="*/ 339736 h 1580197"/>
                    <a:gd name="connsiteX7" fmla="*/ 548640 w 940118"/>
                    <a:gd name="connsiteY7" fmla="*/ 340043 h 1580197"/>
                    <a:gd name="connsiteX8" fmla="*/ 488633 w 940118"/>
                    <a:gd name="connsiteY8" fmla="*/ 399098 h 1580197"/>
                    <a:gd name="connsiteX9" fmla="*/ 488633 w 940118"/>
                    <a:gd name="connsiteY9" fmla="*/ 400050 h 1580197"/>
                    <a:gd name="connsiteX10" fmla="*/ 422910 w 940118"/>
                    <a:gd name="connsiteY10" fmla="*/ 482918 h 1580197"/>
                    <a:gd name="connsiteX11" fmla="*/ 422910 w 940118"/>
                    <a:gd name="connsiteY11" fmla="*/ 483870 h 1580197"/>
                    <a:gd name="connsiteX12" fmla="*/ 367665 w 940118"/>
                    <a:gd name="connsiteY12" fmla="*/ 572453 h 1580197"/>
                    <a:gd name="connsiteX13" fmla="*/ 368618 w 940118"/>
                    <a:gd name="connsiteY13" fmla="*/ 573405 h 1580197"/>
                    <a:gd name="connsiteX14" fmla="*/ 317183 w 940118"/>
                    <a:gd name="connsiteY14" fmla="*/ 684847 h 1580197"/>
                    <a:gd name="connsiteX15" fmla="*/ 305241 w 940118"/>
                    <a:gd name="connsiteY15" fmla="*/ 678329 h 1580197"/>
                    <a:gd name="connsiteX16" fmla="*/ 305235 w 940118"/>
                    <a:gd name="connsiteY16" fmla="*/ 678350 h 1580197"/>
                    <a:gd name="connsiteX17" fmla="*/ 317183 w 940118"/>
                    <a:gd name="connsiteY17" fmla="*/ 684847 h 1580197"/>
                    <a:gd name="connsiteX18" fmla="*/ 260985 w 940118"/>
                    <a:gd name="connsiteY18" fmla="*/ 1014413 h 1580197"/>
                    <a:gd name="connsiteX19" fmla="*/ 342900 w 940118"/>
                    <a:gd name="connsiteY19" fmla="*/ 1373505 h 1580197"/>
                    <a:gd name="connsiteX20" fmla="*/ 546735 w 940118"/>
                    <a:gd name="connsiteY20" fmla="*/ 1580197 h 1580197"/>
                    <a:gd name="connsiteX21" fmla="*/ 285750 w 940118"/>
                    <a:gd name="connsiteY21" fmla="*/ 1438275 h 1580197"/>
                    <a:gd name="connsiteX22" fmla="*/ 81915 w 940118"/>
                    <a:gd name="connsiteY22" fmla="*/ 1231583 h 1580197"/>
                    <a:gd name="connsiteX23" fmla="*/ 0 w 940118"/>
                    <a:gd name="connsiteY23" fmla="*/ 872490 h 1580197"/>
                    <a:gd name="connsiteX24" fmla="*/ 56197 w 940118"/>
                    <a:gd name="connsiteY24" fmla="*/ 542925 h 1580197"/>
                    <a:gd name="connsiteX25" fmla="*/ 62441 w 940118"/>
                    <a:gd name="connsiteY25" fmla="*/ 546321 h 1580197"/>
                    <a:gd name="connsiteX26" fmla="*/ 62617 w 940118"/>
                    <a:gd name="connsiteY26" fmla="*/ 545909 h 1580197"/>
                    <a:gd name="connsiteX27" fmla="*/ 57150 w 940118"/>
                    <a:gd name="connsiteY27" fmla="*/ 542925 h 1580197"/>
                    <a:gd name="connsiteX28" fmla="*/ 107444 w 940118"/>
                    <a:gd name="connsiteY28" fmla="*/ 431896 h 1580197"/>
                    <a:gd name="connsiteX29" fmla="*/ 106680 w 940118"/>
                    <a:gd name="connsiteY29" fmla="*/ 431483 h 1580197"/>
                    <a:gd name="connsiteX30" fmla="*/ 227648 w 940118"/>
                    <a:gd name="connsiteY30" fmla="*/ 258128 h 1580197"/>
                    <a:gd name="connsiteX31" fmla="*/ 287315 w 940118"/>
                    <a:gd name="connsiteY31" fmla="*/ 198453 h 1580197"/>
                    <a:gd name="connsiteX32" fmla="*/ 359092 w 940118"/>
                    <a:gd name="connsiteY32" fmla="*/ 140970 h 1580197"/>
                    <a:gd name="connsiteX33" fmla="*/ 486263 w 940118"/>
                    <a:gd name="connsiteY33" fmla="*/ 68845 h 1580197"/>
                    <a:gd name="connsiteX34" fmla="*/ 485775 w 940118"/>
                    <a:gd name="connsiteY34" fmla="*/ 68580 h 1580197"/>
                    <a:gd name="connsiteX35" fmla="*/ 572452 w 940118"/>
                    <a:gd name="connsiteY35" fmla="*/ 32385 h 1580197"/>
                    <a:gd name="connsiteX36" fmla="*/ 573405 w 940118"/>
                    <a:gd name="connsiteY36" fmla="*/ 32385 h 1580197"/>
                    <a:gd name="connsiteX37" fmla="*/ 679133 w 940118"/>
                    <a:gd name="connsiteY37" fmla="*/ 0 h 1580197"/>
                    <a:gd name="connsiteX0" fmla="*/ 679133 w 940118"/>
                    <a:gd name="connsiteY0" fmla="*/ 0 h 1580197"/>
                    <a:gd name="connsiteX1" fmla="*/ 940118 w 940118"/>
                    <a:gd name="connsiteY1" fmla="*/ 140970 h 1580197"/>
                    <a:gd name="connsiteX2" fmla="*/ 747299 w 940118"/>
                    <a:gd name="connsiteY2" fmla="*/ 210278 h 1580197"/>
                    <a:gd name="connsiteX3" fmla="*/ 747713 w 940118"/>
                    <a:gd name="connsiteY3" fmla="*/ 210503 h 1580197"/>
                    <a:gd name="connsiteX4" fmla="*/ 620078 w 940118"/>
                    <a:gd name="connsiteY4" fmla="*/ 282893 h 1580197"/>
                    <a:gd name="connsiteX5" fmla="*/ 620077 w 940118"/>
                    <a:gd name="connsiteY5" fmla="*/ 282893 h 1580197"/>
                    <a:gd name="connsiteX6" fmla="*/ 548076 w 940118"/>
                    <a:gd name="connsiteY6" fmla="*/ 339736 h 1580197"/>
                    <a:gd name="connsiteX7" fmla="*/ 548640 w 940118"/>
                    <a:gd name="connsiteY7" fmla="*/ 340043 h 1580197"/>
                    <a:gd name="connsiteX8" fmla="*/ 488633 w 940118"/>
                    <a:gd name="connsiteY8" fmla="*/ 399098 h 1580197"/>
                    <a:gd name="connsiteX9" fmla="*/ 488633 w 940118"/>
                    <a:gd name="connsiteY9" fmla="*/ 400050 h 1580197"/>
                    <a:gd name="connsiteX10" fmla="*/ 422910 w 940118"/>
                    <a:gd name="connsiteY10" fmla="*/ 482918 h 1580197"/>
                    <a:gd name="connsiteX11" fmla="*/ 422910 w 940118"/>
                    <a:gd name="connsiteY11" fmla="*/ 483870 h 1580197"/>
                    <a:gd name="connsiteX12" fmla="*/ 367665 w 940118"/>
                    <a:gd name="connsiteY12" fmla="*/ 572453 h 1580197"/>
                    <a:gd name="connsiteX13" fmla="*/ 368618 w 940118"/>
                    <a:gd name="connsiteY13" fmla="*/ 573405 h 1580197"/>
                    <a:gd name="connsiteX14" fmla="*/ 317183 w 940118"/>
                    <a:gd name="connsiteY14" fmla="*/ 684847 h 1580197"/>
                    <a:gd name="connsiteX15" fmla="*/ 305241 w 940118"/>
                    <a:gd name="connsiteY15" fmla="*/ 678329 h 1580197"/>
                    <a:gd name="connsiteX16" fmla="*/ 317183 w 940118"/>
                    <a:gd name="connsiteY16" fmla="*/ 684847 h 1580197"/>
                    <a:gd name="connsiteX17" fmla="*/ 260985 w 940118"/>
                    <a:gd name="connsiteY17" fmla="*/ 1014413 h 1580197"/>
                    <a:gd name="connsiteX18" fmla="*/ 342900 w 940118"/>
                    <a:gd name="connsiteY18" fmla="*/ 1373505 h 1580197"/>
                    <a:gd name="connsiteX19" fmla="*/ 546735 w 940118"/>
                    <a:gd name="connsiteY19" fmla="*/ 1580197 h 1580197"/>
                    <a:gd name="connsiteX20" fmla="*/ 285750 w 940118"/>
                    <a:gd name="connsiteY20" fmla="*/ 1438275 h 1580197"/>
                    <a:gd name="connsiteX21" fmla="*/ 81915 w 940118"/>
                    <a:gd name="connsiteY21" fmla="*/ 1231583 h 1580197"/>
                    <a:gd name="connsiteX22" fmla="*/ 0 w 940118"/>
                    <a:gd name="connsiteY22" fmla="*/ 872490 h 1580197"/>
                    <a:gd name="connsiteX23" fmla="*/ 56197 w 940118"/>
                    <a:gd name="connsiteY23" fmla="*/ 542925 h 1580197"/>
                    <a:gd name="connsiteX24" fmla="*/ 62441 w 940118"/>
                    <a:gd name="connsiteY24" fmla="*/ 546321 h 1580197"/>
                    <a:gd name="connsiteX25" fmla="*/ 62617 w 940118"/>
                    <a:gd name="connsiteY25" fmla="*/ 545909 h 1580197"/>
                    <a:gd name="connsiteX26" fmla="*/ 57150 w 940118"/>
                    <a:gd name="connsiteY26" fmla="*/ 542925 h 1580197"/>
                    <a:gd name="connsiteX27" fmla="*/ 107444 w 940118"/>
                    <a:gd name="connsiteY27" fmla="*/ 431896 h 1580197"/>
                    <a:gd name="connsiteX28" fmla="*/ 106680 w 940118"/>
                    <a:gd name="connsiteY28" fmla="*/ 431483 h 1580197"/>
                    <a:gd name="connsiteX29" fmla="*/ 227648 w 940118"/>
                    <a:gd name="connsiteY29" fmla="*/ 258128 h 1580197"/>
                    <a:gd name="connsiteX30" fmla="*/ 287315 w 940118"/>
                    <a:gd name="connsiteY30" fmla="*/ 198453 h 1580197"/>
                    <a:gd name="connsiteX31" fmla="*/ 359092 w 940118"/>
                    <a:gd name="connsiteY31" fmla="*/ 140970 h 1580197"/>
                    <a:gd name="connsiteX32" fmla="*/ 486263 w 940118"/>
                    <a:gd name="connsiteY32" fmla="*/ 68845 h 1580197"/>
                    <a:gd name="connsiteX33" fmla="*/ 485775 w 940118"/>
                    <a:gd name="connsiteY33" fmla="*/ 68580 h 1580197"/>
                    <a:gd name="connsiteX34" fmla="*/ 572452 w 940118"/>
                    <a:gd name="connsiteY34" fmla="*/ 32385 h 1580197"/>
                    <a:gd name="connsiteX35" fmla="*/ 573405 w 940118"/>
                    <a:gd name="connsiteY35" fmla="*/ 32385 h 1580197"/>
                    <a:gd name="connsiteX36" fmla="*/ 679133 w 940118"/>
                    <a:gd name="connsiteY36" fmla="*/ 0 h 158019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</a:cxnLst>
                  <a:rect l="l" t="t" r="r" b="b"/>
                  <a:pathLst>
                    <a:path w="940118" h="1580197">
                      <a:moveTo>
                        <a:pt x="679133" y="0"/>
                      </a:moveTo>
                      <a:lnTo>
                        <a:pt x="940118" y="140970"/>
                      </a:lnTo>
                      <a:lnTo>
                        <a:pt x="747299" y="210278"/>
                      </a:lnTo>
                      <a:lnTo>
                        <a:pt x="747713" y="210503"/>
                      </a:lnTo>
                      <a:cubicBezTo>
                        <a:pt x="701040" y="232410"/>
                        <a:pt x="658178" y="256223"/>
                        <a:pt x="620078" y="282893"/>
                      </a:cubicBezTo>
                      <a:lnTo>
                        <a:pt x="620077" y="282893"/>
                      </a:lnTo>
                      <a:lnTo>
                        <a:pt x="548076" y="339736"/>
                      </a:lnTo>
                      <a:lnTo>
                        <a:pt x="548640" y="340043"/>
                      </a:lnTo>
                      <a:cubicBezTo>
                        <a:pt x="538733" y="349937"/>
                        <a:pt x="498634" y="389097"/>
                        <a:pt x="488633" y="399098"/>
                      </a:cubicBezTo>
                      <a:lnTo>
                        <a:pt x="488633" y="400050"/>
                      </a:lnTo>
                      <a:cubicBezTo>
                        <a:pt x="464820" y="426720"/>
                        <a:pt x="442913" y="454343"/>
                        <a:pt x="422910" y="482918"/>
                      </a:cubicBezTo>
                      <a:lnTo>
                        <a:pt x="422910" y="483870"/>
                      </a:lnTo>
                      <a:cubicBezTo>
                        <a:pt x="402908" y="512445"/>
                        <a:pt x="383858" y="541973"/>
                        <a:pt x="367665" y="572453"/>
                      </a:cubicBezTo>
                      <a:lnTo>
                        <a:pt x="368618" y="573405"/>
                      </a:lnTo>
                      <a:cubicBezTo>
                        <a:pt x="347663" y="608647"/>
                        <a:pt x="331470" y="645795"/>
                        <a:pt x="317183" y="684847"/>
                      </a:cubicBezTo>
                      <a:lnTo>
                        <a:pt x="305241" y="678329"/>
                      </a:lnTo>
                      <a:lnTo>
                        <a:pt x="317183" y="684847"/>
                      </a:lnTo>
                      <a:cubicBezTo>
                        <a:pt x="280035" y="786765"/>
                        <a:pt x="260985" y="896303"/>
                        <a:pt x="260985" y="1014413"/>
                      </a:cubicBezTo>
                      <a:cubicBezTo>
                        <a:pt x="260985" y="1152525"/>
                        <a:pt x="287655" y="1272540"/>
                        <a:pt x="342900" y="1373505"/>
                      </a:cubicBezTo>
                      <a:cubicBezTo>
                        <a:pt x="391478" y="1463993"/>
                        <a:pt x="460058" y="1532572"/>
                        <a:pt x="546735" y="1580197"/>
                      </a:cubicBezTo>
                      <a:lnTo>
                        <a:pt x="285750" y="1438275"/>
                      </a:lnTo>
                      <a:cubicBezTo>
                        <a:pt x="199073" y="1390650"/>
                        <a:pt x="130493" y="1322070"/>
                        <a:pt x="81915" y="1231583"/>
                      </a:cubicBezTo>
                      <a:cubicBezTo>
                        <a:pt x="27622" y="1130618"/>
                        <a:pt x="0" y="1010603"/>
                        <a:pt x="0" y="872490"/>
                      </a:cubicBezTo>
                      <a:cubicBezTo>
                        <a:pt x="0" y="754380"/>
                        <a:pt x="19050" y="644842"/>
                        <a:pt x="56197" y="542925"/>
                      </a:cubicBezTo>
                      <a:lnTo>
                        <a:pt x="62441" y="546321"/>
                      </a:lnTo>
                      <a:cubicBezTo>
                        <a:pt x="62500" y="546184"/>
                        <a:pt x="62558" y="546046"/>
                        <a:pt x="62617" y="545909"/>
                      </a:cubicBezTo>
                      <a:lnTo>
                        <a:pt x="57150" y="542925"/>
                      </a:lnTo>
                      <a:lnTo>
                        <a:pt x="107444" y="431896"/>
                      </a:lnTo>
                      <a:lnTo>
                        <a:pt x="106680" y="431483"/>
                      </a:lnTo>
                      <a:cubicBezTo>
                        <a:pt x="126714" y="402522"/>
                        <a:pt x="197542" y="296966"/>
                        <a:pt x="227648" y="258128"/>
                      </a:cubicBezTo>
                      <a:lnTo>
                        <a:pt x="287315" y="198453"/>
                      </a:lnTo>
                      <a:lnTo>
                        <a:pt x="359092" y="140970"/>
                      </a:lnTo>
                      <a:lnTo>
                        <a:pt x="486263" y="68845"/>
                      </a:lnTo>
                      <a:lnTo>
                        <a:pt x="485775" y="68580"/>
                      </a:lnTo>
                      <a:cubicBezTo>
                        <a:pt x="513398" y="55245"/>
                        <a:pt x="541973" y="43815"/>
                        <a:pt x="572452" y="32385"/>
                      </a:cubicBezTo>
                      <a:lnTo>
                        <a:pt x="573405" y="32385"/>
                      </a:lnTo>
                      <a:lnTo>
                        <a:pt x="679133" y="0"/>
                      </a:lnTo>
                      <a:close/>
                    </a:path>
                  </a:pathLst>
                </a:custGeom>
                <a:grpFill/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02" name="Freeform: Shape 101">
                  <a:extLst>
                    <a:ext uri="{FF2B5EF4-FFF2-40B4-BE49-F238E27FC236}">
                      <a16:creationId xmlns:a16="http://schemas.microsoft.com/office/drawing/2014/main" id="{689940E3-41B4-407C-A403-D52373191327}"/>
                    </a:ext>
                  </a:extLst>
                </p:cNvPr>
                <p:cNvSpPr/>
                <p:nvPr/>
              </p:nvSpPr>
              <p:spPr>
                <a:xfrm>
                  <a:off x="2714531" y="1811829"/>
                  <a:ext cx="257174" cy="304801"/>
                </a:xfrm>
                <a:custGeom>
                  <a:avLst/>
                  <a:gdLst>
                    <a:gd name="connsiteX0" fmla="*/ 260985 w 257175"/>
                    <a:gd name="connsiteY0" fmla="*/ 311468 h 304800"/>
                    <a:gd name="connsiteX1" fmla="*/ 0 w 257175"/>
                    <a:gd name="connsiteY1" fmla="*/ 170497 h 304800"/>
                    <a:gd name="connsiteX2" fmla="*/ 952 w 257175"/>
                    <a:gd name="connsiteY2" fmla="*/ 0 h 304800"/>
                    <a:gd name="connsiteX3" fmla="*/ 260985 w 257175"/>
                    <a:gd name="connsiteY3" fmla="*/ 140970 h 3048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57175" h="304800">
                      <a:moveTo>
                        <a:pt x="260985" y="311468"/>
                      </a:moveTo>
                      <a:lnTo>
                        <a:pt x="0" y="170497"/>
                      </a:lnTo>
                      <a:lnTo>
                        <a:pt x="952" y="0"/>
                      </a:lnTo>
                      <a:lnTo>
                        <a:pt x="260985" y="140970"/>
                      </a:lnTo>
                      <a:close/>
                    </a:path>
                  </a:pathLst>
                </a:custGeom>
                <a:grpFill/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</p:grpSp>
        </p:grpSp>
      </p:grpSp>
      <p:grpSp>
        <p:nvGrpSpPr>
          <p:cNvPr id="130" name="Group 129">
            <a:extLst>
              <a:ext uri="{FF2B5EF4-FFF2-40B4-BE49-F238E27FC236}">
                <a16:creationId xmlns:a16="http://schemas.microsoft.com/office/drawing/2014/main" id="{6455E06B-1F39-4435-A88E-49A0BEE4344E}"/>
              </a:ext>
            </a:extLst>
          </p:cNvPr>
          <p:cNvGrpSpPr/>
          <p:nvPr userDrawn="1"/>
        </p:nvGrpSpPr>
        <p:grpSpPr>
          <a:xfrm>
            <a:off x="835670" y="4613596"/>
            <a:ext cx="432480" cy="909674"/>
            <a:chOff x="3554538" y="3240653"/>
            <a:chExt cx="1265482" cy="2661804"/>
          </a:xfrm>
        </p:grpSpPr>
        <p:cxnSp>
          <p:nvCxnSpPr>
            <p:cNvPr id="131" name="Straight Connector 130">
              <a:extLst>
                <a:ext uri="{FF2B5EF4-FFF2-40B4-BE49-F238E27FC236}">
                  <a16:creationId xmlns:a16="http://schemas.microsoft.com/office/drawing/2014/main" id="{85E4F8CF-89FD-4BEC-9A6B-746AC0CFA7A5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4030920" y="4338371"/>
              <a:ext cx="141951" cy="656633"/>
            </a:xfrm>
            <a:prstGeom prst="line">
              <a:avLst/>
            </a:prstGeom>
            <a:ln w="9525">
              <a:solidFill>
                <a:schemeClr val="bg1">
                  <a:lumMod val="85000"/>
                </a:schemeClr>
              </a:solidFill>
            </a:ln>
            <a:effectLst>
              <a:outerShdw blurRad="63500" algn="ctr" rotWithShape="0">
                <a:prstClr val="black">
                  <a:alpha val="25000"/>
                </a:prstClr>
              </a:outerShdw>
            </a:effectLst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2" name="Straight Connector 131">
              <a:extLst>
                <a:ext uri="{FF2B5EF4-FFF2-40B4-BE49-F238E27FC236}">
                  <a16:creationId xmlns:a16="http://schemas.microsoft.com/office/drawing/2014/main" id="{16E3B0A3-9898-4F02-8B45-6F8FC64036F8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4195355" y="4338370"/>
              <a:ext cx="112673" cy="649542"/>
            </a:xfrm>
            <a:prstGeom prst="line">
              <a:avLst/>
            </a:prstGeom>
            <a:ln w="9525">
              <a:solidFill>
                <a:schemeClr val="bg1">
                  <a:lumMod val="85000"/>
                </a:schemeClr>
              </a:solidFill>
            </a:ln>
            <a:effectLst>
              <a:outerShdw blurRad="63500" algn="ctr" rotWithShape="0">
                <a:prstClr val="black">
                  <a:alpha val="25000"/>
                </a:prstClr>
              </a:outerShdw>
            </a:effectLst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3" name="Straight Connector 132">
              <a:extLst>
                <a:ext uri="{FF2B5EF4-FFF2-40B4-BE49-F238E27FC236}">
                  <a16:creationId xmlns:a16="http://schemas.microsoft.com/office/drawing/2014/main" id="{6DFF3308-04DB-4E73-8358-096F74C4545D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4179779" y="4275415"/>
              <a:ext cx="0" cy="712498"/>
            </a:xfrm>
            <a:prstGeom prst="line">
              <a:avLst/>
            </a:prstGeom>
            <a:ln w="9525">
              <a:solidFill>
                <a:schemeClr val="bg1">
                  <a:lumMod val="85000"/>
                </a:schemeClr>
              </a:solidFill>
            </a:ln>
            <a:effectLst>
              <a:outerShdw blurRad="63500" algn="ctr" rotWithShape="0">
                <a:prstClr val="black">
                  <a:alpha val="25000"/>
                </a:prstClr>
              </a:outerShdw>
            </a:effectLst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34" name="Group 133">
              <a:extLst>
                <a:ext uri="{FF2B5EF4-FFF2-40B4-BE49-F238E27FC236}">
                  <a16:creationId xmlns:a16="http://schemas.microsoft.com/office/drawing/2014/main" id="{346BC297-A507-4854-B0C2-20FBF761D2B3}"/>
                </a:ext>
              </a:extLst>
            </p:cNvPr>
            <p:cNvGrpSpPr/>
            <p:nvPr userDrawn="1"/>
          </p:nvGrpSpPr>
          <p:grpSpPr>
            <a:xfrm>
              <a:off x="3554538" y="3240653"/>
              <a:ext cx="1265482" cy="1261388"/>
              <a:chOff x="3839004" y="3765377"/>
              <a:chExt cx="714810" cy="712498"/>
            </a:xfrm>
          </p:grpSpPr>
          <p:sp>
            <p:nvSpPr>
              <p:cNvPr id="154" name="Freeform: Shape 153">
                <a:extLst>
                  <a:ext uri="{FF2B5EF4-FFF2-40B4-BE49-F238E27FC236}">
                    <a16:creationId xmlns:a16="http://schemas.microsoft.com/office/drawing/2014/main" id="{233BF2A0-2247-4157-B685-518331BDE6CB}"/>
                  </a:ext>
                </a:extLst>
              </p:cNvPr>
              <p:cNvSpPr/>
              <p:nvPr/>
            </p:nvSpPr>
            <p:spPr>
              <a:xfrm>
                <a:off x="3839004" y="3765377"/>
                <a:ext cx="361641" cy="712498"/>
              </a:xfrm>
              <a:custGeom>
                <a:avLst/>
                <a:gdLst>
                  <a:gd name="connsiteX0" fmla="*/ 417713 w 666025"/>
                  <a:gd name="connsiteY0" fmla="*/ 1803 h 1312853"/>
                  <a:gd name="connsiteX1" fmla="*/ 648776 w 666025"/>
                  <a:gd name="connsiteY1" fmla="*/ 158461 h 1312853"/>
                  <a:gd name="connsiteX2" fmla="*/ 666025 w 666025"/>
                  <a:gd name="connsiteY2" fmla="*/ 133883 h 1312853"/>
                  <a:gd name="connsiteX3" fmla="*/ 666025 w 666025"/>
                  <a:gd name="connsiteY3" fmla="*/ 1307251 h 1312853"/>
                  <a:gd name="connsiteX4" fmla="*/ 657567 w 666025"/>
                  <a:gd name="connsiteY4" fmla="*/ 1312853 h 1312853"/>
                  <a:gd name="connsiteX5" fmla="*/ 417713 w 666025"/>
                  <a:gd name="connsiteY5" fmla="*/ 1803 h 1312853"/>
                  <a:gd name="connsiteX0" fmla="*/ 417713 w 666025"/>
                  <a:gd name="connsiteY0" fmla="*/ 1803 h 1312853"/>
                  <a:gd name="connsiteX1" fmla="*/ 648776 w 666025"/>
                  <a:gd name="connsiteY1" fmla="*/ 158461 h 1312853"/>
                  <a:gd name="connsiteX2" fmla="*/ 666025 w 666025"/>
                  <a:gd name="connsiteY2" fmla="*/ 133883 h 1312853"/>
                  <a:gd name="connsiteX3" fmla="*/ 666025 w 666025"/>
                  <a:gd name="connsiteY3" fmla="*/ 1307251 h 1312853"/>
                  <a:gd name="connsiteX4" fmla="*/ 657567 w 666025"/>
                  <a:gd name="connsiteY4" fmla="*/ 1312853 h 1312853"/>
                  <a:gd name="connsiteX5" fmla="*/ 417713 w 666025"/>
                  <a:gd name="connsiteY5" fmla="*/ 1803 h 1312853"/>
                  <a:gd name="connsiteX0" fmla="*/ 417713 w 666025"/>
                  <a:gd name="connsiteY0" fmla="*/ 1803 h 1312853"/>
                  <a:gd name="connsiteX1" fmla="*/ 648776 w 666025"/>
                  <a:gd name="connsiteY1" fmla="*/ 158461 h 1312853"/>
                  <a:gd name="connsiteX2" fmla="*/ 666025 w 666025"/>
                  <a:gd name="connsiteY2" fmla="*/ 1307251 h 1312853"/>
                  <a:gd name="connsiteX3" fmla="*/ 657567 w 666025"/>
                  <a:gd name="connsiteY3" fmla="*/ 1312853 h 1312853"/>
                  <a:gd name="connsiteX4" fmla="*/ 417713 w 666025"/>
                  <a:gd name="connsiteY4" fmla="*/ 1803 h 1312853"/>
                  <a:gd name="connsiteX0" fmla="*/ 417713 w 666361"/>
                  <a:gd name="connsiteY0" fmla="*/ 1803 h 1312853"/>
                  <a:gd name="connsiteX1" fmla="*/ 666361 w 666361"/>
                  <a:gd name="connsiteY1" fmla="*/ 167253 h 1312853"/>
                  <a:gd name="connsiteX2" fmla="*/ 666025 w 666361"/>
                  <a:gd name="connsiteY2" fmla="*/ 1307251 h 1312853"/>
                  <a:gd name="connsiteX3" fmla="*/ 657567 w 666361"/>
                  <a:gd name="connsiteY3" fmla="*/ 1312853 h 1312853"/>
                  <a:gd name="connsiteX4" fmla="*/ 417713 w 666361"/>
                  <a:gd name="connsiteY4" fmla="*/ 1803 h 13128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66361" h="1312853">
                    <a:moveTo>
                      <a:pt x="417713" y="1803"/>
                    </a:moveTo>
                    <a:cubicBezTo>
                      <a:pt x="504336" y="11478"/>
                      <a:pt x="605290" y="69294"/>
                      <a:pt x="666361" y="167253"/>
                    </a:cubicBezTo>
                    <a:lnTo>
                      <a:pt x="666025" y="1307251"/>
                    </a:lnTo>
                    <a:lnTo>
                      <a:pt x="657567" y="1312853"/>
                    </a:lnTo>
                    <a:cubicBezTo>
                      <a:pt x="-394158" y="656864"/>
                      <a:pt x="42344" y="-40119"/>
                      <a:pt x="417713" y="1803"/>
                    </a:cubicBezTo>
                    <a:close/>
                  </a:path>
                </a:pathLst>
              </a:custGeom>
              <a:gradFill flip="none" rotWithShape="1">
                <a:gsLst>
                  <a:gs pos="25000">
                    <a:schemeClr val="bg1">
                      <a:lumMod val="85000"/>
                    </a:schemeClr>
                  </a:gs>
                  <a:gs pos="0">
                    <a:schemeClr val="bg1">
                      <a:lumMod val="85000"/>
                    </a:schemeClr>
                  </a:gs>
                  <a:gs pos="100000">
                    <a:schemeClr val="bg1">
                      <a:lumMod val="95000"/>
                    </a:schemeClr>
                  </a:gs>
                </a:gsLst>
                <a:lin ang="10800000" scaled="1"/>
                <a:tileRect/>
              </a:gradFill>
              <a:ln>
                <a:noFill/>
              </a:ln>
              <a:effectLst>
                <a:outerShdw blurRad="317500" dist="12700" dir="16200000" rotWithShape="0">
                  <a:prstClr val="black">
                    <a:alpha val="15000"/>
                  </a:prstClr>
                </a:outerShdw>
              </a:effectLst>
            </p:spPr>
            <p:txBody>
    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en-US" sz="2701" dirty="0"/>
              </a:p>
            </p:txBody>
          </p:sp>
          <p:sp>
            <p:nvSpPr>
              <p:cNvPr id="155" name="Freeform: Shape 154">
                <a:extLst>
                  <a:ext uri="{FF2B5EF4-FFF2-40B4-BE49-F238E27FC236}">
                    <a16:creationId xmlns:a16="http://schemas.microsoft.com/office/drawing/2014/main" id="{D7ADAAD4-B6D4-4BF7-A974-DAB39978061A}"/>
                  </a:ext>
                </a:extLst>
              </p:cNvPr>
              <p:cNvSpPr/>
              <p:nvPr/>
            </p:nvSpPr>
            <p:spPr>
              <a:xfrm flipH="1">
                <a:off x="4192173" y="3765377"/>
                <a:ext cx="361641" cy="712498"/>
              </a:xfrm>
              <a:custGeom>
                <a:avLst/>
                <a:gdLst>
                  <a:gd name="connsiteX0" fmla="*/ 417713 w 666025"/>
                  <a:gd name="connsiteY0" fmla="*/ 1803 h 1312853"/>
                  <a:gd name="connsiteX1" fmla="*/ 648776 w 666025"/>
                  <a:gd name="connsiteY1" fmla="*/ 158461 h 1312853"/>
                  <a:gd name="connsiteX2" fmla="*/ 666025 w 666025"/>
                  <a:gd name="connsiteY2" fmla="*/ 133883 h 1312853"/>
                  <a:gd name="connsiteX3" fmla="*/ 666025 w 666025"/>
                  <a:gd name="connsiteY3" fmla="*/ 1307251 h 1312853"/>
                  <a:gd name="connsiteX4" fmla="*/ 657567 w 666025"/>
                  <a:gd name="connsiteY4" fmla="*/ 1312853 h 1312853"/>
                  <a:gd name="connsiteX5" fmla="*/ 417713 w 666025"/>
                  <a:gd name="connsiteY5" fmla="*/ 1803 h 1312853"/>
                  <a:gd name="connsiteX0" fmla="*/ 417713 w 666025"/>
                  <a:gd name="connsiteY0" fmla="*/ 1803 h 1312853"/>
                  <a:gd name="connsiteX1" fmla="*/ 648776 w 666025"/>
                  <a:gd name="connsiteY1" fmla="*/ 158461 h 1312853"/>
                  <a:gd name="connsiteX2" fmla="*/ 666025 w 666025"/>
                  <a:gd name="connsiteY2" fmla="*/ 133883 h 1312853"/>
                  <a:gd name="connsiteX3" fmla="*/ 666025 w 666025"/>
                  <a:gd name="connsiteY3" fmla="*/ 1307251 h 1312853"/>
                  <a:gd name="connsiteX4" fmla="*/ 657567 w 666025"/>
                  <a:gd name="connsiteY4" fmla="*/ 1312853 h 1312853"/>
                  <a:gd name="connsiteX5" fmla="*/ 417713 w 666025"/>
                  <a:gd name="connsiteY5" fmla="*/ 1803 h 1312853"/>
                  <a:gd name="connsiteX0" fmla="*/ 417713 w 666025"/>
                  <a:gd name="connsiteY0" fmla="*/ 1803 h 1312853"/>
                  <a:gd name="connsiteX1" fmla="*/ 648776 w 666025"/>
                  <a:gd name="connsiteY1" fmla="*/ 158461 h 1312853"/>
                  <a:gd name="connsiteX2" fmla="*/ 666025 w 666025"/>
                  <a:gd name="connsiteY2" fmla="*/ 1307251 h 1312853"/>
                  <a:gd name="connsiteX3" fmla="*/ 657567 w 666025"/>
                  <a:gd name="connsiteY3" fmla="*/ 1312853 h 1312853"/>
                  <a:gd name="connsiteX4" fmla="*/ 417713 w 666025"/>
                  <a:gd name="connsiteY4" fmla="*/ 1803 h 1312853"/>
                  <a:gd name="connsiteX0" fmla="*/ 417713 w 666361"/>
                  <a:gd name="connsiteY0" fmla="*/ 1803 h 1312853"/>
                  <a:gd name="connsiteX1" fmla="*/ 666361 w 666361"/>
                  <a:gd name="connsiteY1" fmla="*/ 167253 h 1312853"/>
                  <a:gd name="connsiteX2" fmla="*/ 666025 w 666361"/>
                  <a:gd name="connsiteY2" fmla="*/ 1307251 h 1312853"/>
                  <a:gd name="connsiteX3" fmla="*/ 657567 w 666361"/>
                  <a:gd name="connsiteY3" fmla="*/ 1312853 h 1312853"/>
                  <a:gd name="connsiteX4" fmla="*/ 417713 w 666361"/>
                  <a:gd name="connsiteY4" fmla="*/ 1803 h 13128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66361" h="1312853">
                    <a:moveTo>
                      <a:pt x="417713" y="1803"/>
                    </a:moveTo>
                    <a:cubicBezTo>
                      <a:pt x="504336" y="11478"/>
                      <a:pt x="605290" y="69294"/>
                      <a:pt x="666361" y="167253"/>
                    </a:cubicBezTo>
                    <a:lnTo>
                      <a:pt x="666025" y="1307251"/>
                    </a:lnTo>
                    <a:lnTo>
                      <a:pt x="657567" y="1312853"/>
                    </a:lnTo>
                    <a:cubicBezTo>
                      <a:pt x="-394158" y="656864"/>
                      <a:pt x="42344" y="-40119"/>
                      <a:pt x="417713" y="1803"/>
                    </a:cubicBezTo>
                    <a:close/>
                  </a:path>
                </a:pathLst>
              </a:custGeom>
              <a:gradFill flip="none" rotWithShape="1">
                <a:gsLst>
                  <a:gs pos="75000">
                    <a:schemeClr val="bg1">
                      <a:lumMod val="85000"/>
                    </a:schemeClr>
                  </a:gs>
                  <a:gs pos="0">
                    <a:schemeClr val="bg1">
                      <a:lumMod val="95000"/>
                    </a:schemeClr>
                  </a:gs>
                  <a:gs pos="100000">
                    <a:schemeClr val="bg1">
                      <a:lumMod val="85000"/>
                    </a:schemeClr>
                  </a:gs>
                </a:gsLst>
                <a:lin ang="0" scaled="1"/>
                <a:tileRect/>
              </a:gradFill>
              <a:ln>
                <a:noFill/>
              </a:ln>
              <a:effectLst>
                <a:outerShdw blurRad="317500" dist="12700" dir="16200000" rotWithShape="0">
                  <a:prstClr val="black">
                    <a:alpha val="15000"/>
                  </a:prstClr>
                </a:outerShdw>
              </a:effectLst>
            </p:spPr>
            <p:txBody>
    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en-US" sz="2701" dirty="0"/>
              </a:p>
            </p:txBody>
          </p:sp>
          <p:sp>
            <p:nvSpPr>
              <p:cNvPr id="156" name="Freeform: Shape 155">
                <a:extLst>
                  <a:ext uri="{FF2B5EF4-FFF2-40B4-BE49-F238E27FC236}">
                    <a16:creationId xmlns:a16="http://schemas.microsoft.com/office/drawing/2014/main" id="{7B491406-69C2-44DB-A5CD-88D8D1BEF0CF}"/>
                  </a:ext>
                </a:extLst>
              </p:cNvPr>
              <p:cNvSpPr/>
              <p:nvPr/>
            </p:nvSpPr>
            <p:spPr>
              <a:xfrm flipH="1">
                <a:off x="4193875" y="3765377"/>
                <a:ext cx="216287" cy="712498"/>
              </a:xfrm>
              <a:custGeom>
                <a:avLst/>
                <a:gdLst>
                  <a:gd name="connsiteX0" fmla="*/ 417713 w 666025"/>
                  <a:gd name="connsiteY0" fmla="*/ 1803 h 1312853"/>
                  <a:gd name="connsiteX1" fmla="*/ 648776 w 666025"/>
                  <a:gd name="connsiteY1" fmla="*/ 158461 h 1312853"/>
                  <a:gd name="connsiteX2" fmla="*/ 666025 w 666025"/>
                  <a:gd name="connsiteY2" fmla="*/ 133883 h 1312853"/>
                  <a:gd name="connsiteX3" fmla="*/ 666025 w 666025"/>
                  <a:gd name="connsiteY3" fmla="*/ 1307251 h 1312853"/>
                  <a:gd name="connsiteX4" fmla="*/ 657567 w 666025"/>
                  <a:gd name="connsiteY4" fmla="*/ 1312853 h 1312853"/>
                  <a:gd name="connsiteX5" fmla="*/ 417713 w 666025"/>
                  <a:gd name="connsiteY5" fmla="*/ 1803 h 1312853"/>
                  <a:gd name="connsiteX0" fmla="*/ 417713 w 666025"/>
                  <a:gd name="connsiteY0" fmla="*/ 1803 h 1312853"/>
                  <a:gd name="connsiteX1" fmla="*/ 648776 w 666025"/>
                  <a:gd name="connsiteY1" fmla="*/ 158461 h 1312853"/>
                  <a:gd name="connsiteX2" fmla="*/ 666025 w 666025"/>
                  <a:gd name="connsiteY2" fmla="*/ 133883 h 1312853"/>
                  <a:gd name="connsiteX3" fmla="*/ 666025 w 666025"/>
                  <a:gd name="connsiteY3" fmla="*/ 1307251 h 1312853"/>
                  <a:gd name="connsiteX4" fmla="*/ 657567 w 666025"/>
                  <a:gd name="connsiteY4" fmla="*/ 1312853 h 1312853"/>
                  <a:gd name="connsiteX5" fmla="*/ 417713 w 666025"/>
                  <a:gd name="connsiteY5" fmla="*/ 1803 h 1312853"/>
                  <a:gd name="connsiteX0" fmla="*/ 417713 w 666025"/>
                  <a:gd name="connsiteY0" fmla="*/ 1803 h 1312853"/>
                  <a:gd name="connsiteX1" fmla="*/ 648776 w 666025"/>
                  <a:gd name="connsiteY1" fmla="*/ 158461 h 1312853"/>
                  <a:gd name="connsiteX2" fmla="*/ 666025 w 666025"/>
                  <a:gd name="connsiteY2" fmla="*/ 1307251 h 1312853"/>
                  <a:gd name="connsiteX3" fmla="*/ 657567 w 666025"/>
                  <a:gd name="connsiteY3" fmla="*/ 1312853 h 1312853"/>
                  <a:gd name="connsiteX4" fmla="*/ 417713 w 666025"/>
                  <a:gd name="connsiteY4" fmla="*/ 1803 h 1312853"/>
                  <a:gd name="connsiteX0" fmla="*/ 417713 w 666361"/>
                  <a:gd name="connsiteY0" fmla="*/ 1803 h 1312853"/>
                  <a:gd name="connsiteX1" fmla="*/ 666361 w 666361"/>
                  <a:gd name="connsiteY1" fmla="*/ 167253 h 1312853"/>
                  <a:gd name="connsiteX2" fmla="*/ 666025 w 666361"/>
                  <a:gd name="connsiteY2" fmla="*/ 1307251 h 1312853"/>
                  <a:gd name="connsiteX3" fmla="*/ 657567 w 666361"/>
                  <a:gd name="connsiteY3" fmla="*/ 1312853 h 1312853"/>
                  <a:gd name="connsiteX4" fmla="*/ 417713 w 666361"/>
                  <a:gd name="connsiteY4" fmla="*/ 1803 h 13128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66361" h="1312853">
                    <a:moveTo>
                      <a:pt x="417713" y="1803"/>
                    </a:moveTo>
                    <a:cubicBezTo>
                      <a:pt x="504336" y="11478"/>
                      <a:pt x="605290" y="69294"/>
                      <a:pt x="666361" y="167253"/>
                    </a:cubicBezTo>
                    <a:lnTo>
                      <a:pt x="666025" y="1307251"/>
                    </a:lnTo>
                    <a:lnTo>
                      <a:pt x="657567" y="1312853"/>
                    </a:lnTo>
                    <a:cubicBezTo>
                      <a:pt x="-394158" y="656864"/>
                      <a:pt x="42344" y="-40119"/>
                      <a:pt x="417713" y="1803"/>
                    </a:cubicBezTo>
                    <a:close/>
                  </a:path>
                </a:pathLst>
              </a:custGeom>
              <a:gradFill flip="none" rotWithShape="1">
                <a:gsLst>
                  <a:gs pos="70000">
                    <a:schemeClr val="bg1">
                      <a:lumMod val="85000"/>
                    </a:schemeClr>
                  </a:gs>
                  <a:gs pos="0">
                    <a:schemeClr val="bg1">
                      <a:lumMod val="95000"/>
                    </a:schemeClr>
                  </a:gs>
                  <a:gs pos="100000">
                    <a:schemeClr val="bg1">
                      <a:lumMod val="85000"/>
                    </a:schemeClr>
                  </a:gs>
                </a:gsLst>
                <a:lin ang="0" scaled="1"/>
                <a:tileRect/>
              </a:gradFill>
              <a:ln>
                <a:noFill/>
              </a:ln>
              <a:effectLst>
                <a:outerShdw blurRad="317500" dist="12700" dir="16200000" rotWithShape="0">
                  <a:prstClr val="black">
                    <a:alpha val="15000"/>
                  </a:prstClr>
                </a:outerShdw>
              </a:effectLst>
            </p:spPr>
            <p:txBody>
    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en-US" sz="2701"/>
              </a:p>
            </p:txBody>
          </p:sp>
          <p:sp>
            <p:nvSpPr>
              <p:cNvPr id="157" name="Freeform: Shape 156">
                <a:extLst>
                  <a:ext uri="{FF2B5EF4-FFF2-40B4-BE49-F238E27FC236}">
                    <a16:creationId xmlns:a16="http://schemas.microsoft.com/office/drawing/2014/main" id="{73F74B2A-3CC0-4FB6-9B7E-2720B932037C}"/>
                  </a:ext>
                </a:extLst>
              </p:cNvPr>
              <p:cNvSpPr/>
              <p:nvPr/>
            </p:nvSpPr>
            <p:spPr>
              <a:xfrm>
                <a:off x="3982656" y="3765377"/>
                <a:ext cx="216287" cy="712498"/>
              </a:xfrm>
              <a:custGeom>
                <a:avLst/>
                <a:gdLst>
                  <a:gd name="connsiteX0" fmla="*/ 417713 w 666025"/>
                  <a:gd name="connsiteY0" fmla="*/ 1803 h 1312853"/>
                  <a:gd name="connsiteX1" fmla="*/ 648776 w 666025"/>
                  <a:gd name="connsiteY1" fmla="*/ 158461 h 1312853"/>
                  <a:gd name="connsiteX2" fmla="*/ 666025 w 666025"/>
                  <a:gd name="connsiteY2" fmla="*/ 133883 h 1312853"/>
                  <a:gd name="connsiteX3" fmla="*/ 666025 w 666025"/>
                  <a:gd name="connsiteY3" fmla="*/ 1307251 h 1312853"/>
                  <a:gd name="connsiteX4" fmla="*/ 657567 w 666025"/>
                  <a:gd name="connsiteY4" fmla="*/ 1312853 h 1312853"/>
                  <a:gd name="connsiteX5" fmla="*/ 417713 w 666025"/>
                  <a:gd name="connsiteY5" fmla="*/ 1803 h 1312853"/>
                  <a:gd name="connsiteX0" fmla="*/ 417713 w 666025"/>
                  <a:gd name="connsiteY0" fmla="*/ 1803 h 1312853"/>
                  <a:gd name="connsiteX1" fmla="*/ 648776 w 666025"/>
                  <a:gd name="connsiteY1" fmla="*/ 158461 h 1312853"/>
                  <a:gd name="connsiteX2" fmla="*/ 666025 w 666025"/>
                  <a:gd name="connsiteY2" fmla="*/ 133883 h 1312853"/>
                  <a:gd name="connsiteX3" fmla="*/ 666025 w 666025"/>
                  <a:gd name="connsiteY3" fmla="*/ 1307251 h 1312853"/>
                  <a:gd name="connsiteX4" fmla="*/ 657567 w 666025"/>
                  <a:gd name="connsiteY4" fmla="*/ 1312853 h 1312853"/>
                  <a:gd name="connsiteX5" fmla="*/ 417713 w 666025"/>
                  <a:gd name="connsiteY5" fmla="*/ 1803 h 1312853"/>
                  <a:gd name="connsiteX0" fmla="*/ 417713 w 666025"/>
                  <a:gd name="connsiteY0" fmla="*/ 1803 h 1312853"/>
                  <a:gd name="connsiteX1" fmla="*/ 648776 w 666025"/>
                  <a:gd name="connsiteY1" fmla="*/ 158461 h 1312853"/>
                  <a:gd name="connsiteX2" fmla="*/ 666025 w 666025"/>
                  <a:gd name="connsiteY2" fmla="*/ 1307251 h 1312853"/>
                  <a:gd name="connsiteX3" fmla="*/ 657567 w 666025"/>
                  <a:gd name="connsiteY3" fmla="*/ 1312853 h 1312853"/>
                  <a:gd name="connsiteX4" fmla="*/ 417713 w 666025"/>
                  <a:gd name="connsiteY4" fmla="*/ 1803 h 1312853"/>
                  <a:gd name="connsiteX0" fmla="*/ 417713 w 666361"/>
                  <a:gd name="connsiteY0" fmla="*/ 1803 h 1312853"/>
                  <a:gd name="connsiteX1" fmla="*/ 666361 w 666361"/>
                  <a:gd name="connsiteY1" fmla="*/ 167253 h 1312853"/>
                  <a:gd name="connsiteX2" fmla="*/ 666025 w 666361"/>
                  <a:gd name="connsiteY2" fmla="*/ 1307251 h 1312853"/>
                  <a:gd name="connsiteX3" fmla="*/ 657567 w 666361"/>
                  <a:gd name="connsiteY3" fmla="*/ 1312853 h 1312853"/>
                  <a:gd name="connsiteX4" fmla="*/ 417713 w 666361"/>
                  <a:gd name="connsiteY4" fmla="*/ 1803 h 13128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66361" h="1312853">
                    <a:moveTo>
                      <a:pt x="417713" y="1803"/>
                    </a:moveTo>
                    <a:cubicBezTo>
                      <a:pt x="504336" y="11478"/>
                      <a:pt x="605290" y="69294"/>
                      <a:pt x="666361" y="167253"/>
                    </a:cubicBezTo>
                    <a:lnTo>
                      <a:pt x="666025" y="1307251"/>
                    </a:lnTo>
                    <a:lnTo>
                      <a:pt x="657567" y="1312853"/>
                    </a:lnTo>
                    <a:cubicBezTo>
                      <a:pt x="-394158" y="656864"/>
                      <a:pt x="42344" y="-40119"/>
                      <a:pt x="417713" y="1803"/>
                    </a:cubicBezTo>
                    <a:close/>
                  </a:path>
                </a:pathLst>
              </a:custGeom>
              <a:gradFill flip="none" rotWithShape="1">
                <a:gsLst>
                  <a:gs pos="30000">
                    <a:schemeClr val="bg1">
                      <a:lumMod val="85000"/>
                    </a:schemeClr>
                  </a:gs>
                  <a:gs pos="0">
                    <a:schemeClr val="bg1">
                      <a:lumMod val="85000"/>
                    </a:schemeClr>
                  </a:gs>
                  <a:gs pos="100000">
                    <a:schemeClr val="bg1">
                      <a:lumMod val="95000"/>
                    </a:schemeClr>
                  </a:gs>
                </a:gsLst>
                <a:lin ang="10800000" scaled="1"/>
                <a:tileRect/>
              </a:gradFill>
              <a:ln>
                <a:noFill/>
              </a:ln>
              <a:effectLst>
                <a:outerShdw blurRad="317500" dist="12700" dir="16200000" rotWithShape="0">
                  <a:prstClr val="black">
                    <a:alpha val="15000"/>
                  </a:prstClr>
                </a:outerShdw>
              </a:effectLst>
            </p:spPr>
            <p:txBody>
    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en-US" sz="2701" dirty="0"/>
              </a:p>
            </p:txBody>
          </p:sp>
        </p:grpSp>
        <p:grpSp>
          <p:nvGrpSpPr>
            <p:cNvPr id="135" name="Group 134">
              <a:extLst>
                <a:ext uri="{FF2B5EF4-FFF2-40B4-BE49-F238E27FC236}">
                  <a16:creationId xmlns:a16="http://schemas.microsoft.com/office/drawing/2014/main" id="{61A2B3D3-0BBA-407F-AE8C-CE2700182DA1}"/>
                </a:ext>
              </a:extLst>
            </p:cNvPr>
            <p:cNvGrpSpPr/>
            <p:nvPr/>
          </p:nvGrpSpPr>
          <p:grpSpPr>
            <a:xfrm>
              <a:off x="3932377" y="4966662"/>
              <a:ext cx="506449" cy="935795"/>
              <a:chOff x="12470968" y="4604322"/>
              <a:chExt cx="839142" cy="1550531"/>
            </a:xfrm>
          </p:grpSpPr>
          <p:grpSp>
            <p:nvGrpSpPr>
              <p:cNvPr id="136" name="Group 135">
                <a:extLst>
                  <a:ext uri="{FF2B5EF4-FFF2-40B4-BE49-F238E27FC236}">
                    <a16:creationId xmlns:a16="http://schemas.microsoft.com/office/drawing/2014/main" id="{DD14744D-0284-4519-A44A-80CAFA613277}"/>
                  </a:ext>
                </a:extLst>
              </p:cNvPr>
              <p:cNvGrpSpPr/>
              <p:nvPr/>
            </p:nvGrpSpPr>
            <p:grpSpPr>
              <a:xfrm>
                <a:off x="12710801" y="4604322"/>
                <a:ext cx="471270" cy="1549314"/>
                <a:chOff x="2541356" y="1774680"/>
                <a:chExt cx="1106202" cy="3636668"/>
              </a:xfrm>
              <a:solidFill>
                <a:schemeClr val="bg1">
                  <a:lumMod val="75000"/>
                </a:schemeClr>
              </a:solidFill>
            </p:grpSpPr>
            <p:sp>
              <p:nvSpPr>
                <p:cNvPr id="143" name="Freeform: Shape 142">
                  <a:extLst>
                    <a:ext uri="{FF2B5EF4-FFF2-40B4-BE49-F238E27FC236}">
                      <a16:creationId xmlns:a16="http://schemas.microsoft.com/office/drawing/2014/main" id="{8B7D02ED-1A26-4E8B-8912-6DDD6822FD36}"/>
                    </a:ext>
                  </a:extLst>
                </p:cNvPr>
                <p:cNvSpPr/>
                <p:nvPr/>
              </p:nvSpPr>
              <p:spPr>
                <a:xfrm>
                  <a:off x="2571096" y="4597937"/>
                  <a:ext cx="402336" cy="182880"/>
                </a:xfrm>
                <a:custGeom>
                  <a:avLst/>
                  <a:gdLst>
                    <a:gd name="connsiteX0" fmla="*/ 62916 w 3480752"/>
                    <a:gd name="connsiteY0" fmla="*/ 34213 h 1560620"/>
                    <a:gd name="connsiteX1" fmla="*/ 114391 w 3480752"/>
                    <a:gd name="connsiteY1" fmla="*/ 57191 h 1560620"/>
                    <a:gd name="connsiteX2" fmla="*/ 694512 w 3480752"/>
                    <a:gd name="connsiteY2" fmla="*/ 277806 h 1560620"/>
                    <a:gd name="connsiteX3" fmla="*/ 784810 w 3480752"/>
                    <a:gd name="connsiteY3" fmla="*/ 326909 h 1560620"/>
                    <a:gd name="connsiteX4" fmla="*/ 786764 w 3480752"/>
                    <a:gd name="connsiteY4" fmla="*/ 323526 h 1560620"/>
                    <a:gd name="connsiteX5" fmla="*/ 702687 w 3480752"/>
                    <a:gd name="connsiteY5" fmla="*/ 277806 h 1560620"/>
                    <a:gd name="connsiteX6" fmla="*/ 833420 w 3480752"/>
                    <a:gd name="connsiteY6" fmla="*/ 310489 h 1560620"/>
                    <a:gd name="connsiteX7" fmla="*/ 1241959 w 3480752"/>
                    <a:gd name="connsiteY7" fmla="*/ 343172 h 1560620"/>
                    <a:gd name="connsiteX8" fmla="*/ 3480752 w 3480752"/>
                    <a:gd name="connsiteY8" fmla="*/ 1560620 h 1560620"/>
                    <a:gd name="connsiteX9" fmla="*/ 3064038 w 3480752"/>
                    <a:gd name="connsiteY9" fmla="*/ 1527929 h 1560620"/>
                    <a:gd name="connsiteX10" fmla="*/ 3057133 w 3480752"/>
                    <a:gd name="connsiteY10" fmla="*/ 1524163 h 1560620"/>
                    <a:gd name="connsiteX11" fmla="*/ 2941481 w 3480752"/>
                    <a:gd name="connsiteY11" fmla="*/ 1495246 h 1560620"/>
                    <a:gd name="connsiteX12" fmla="*/ 2881754 w 3480752"/>
                    <a:gd name="connsiteY12" fmla="*/ 1462767 h 1560620"/>
                    <a:gd name="connsiteX13" fmla="*/ 2879802 w 3480752"/>
                    <a:gd name="connsiteY13" fmla="*/ 1466146 h 1560620"/>
                    <a:gd name="connsiteX14" fmla="*/ 2933314 w 3480752"/>
                    <a:gd name="connsiteY14" fmla="*/ 1495246 h 1560620"/>
                    <a:gd name="connsiteX15" fmla="*/ 2353185 w 3480752"/>
                    <a:gd name="connsiteY15" fmla="*/ 1274639 h 1560620"/>
                    <a:gd name="connsiteX16" fmla="*/ 2238794 w 3480752"/>
                    <a:gd name="connsiteY16" fmla="*/ 1217440 h 1560620"/>
                    <a:gd name="connsiteX17" fmla="*/ 0 w 3480752"/>
                    <a:gd name="connsiteY17" fmla="*/ 0 h 1560620"/>
                    <a:gd name="connsiteX18" fmla="*/ 62916 w 3480752"/>
                    <a:gd name="connsiteY18" fmla="*/ 34213 h 1560620"/>
                    <a:gd name="connsiteX19" fmla="*/ 57199 w 3480752"/>
                    <a:gd name="connsiteY19" fmla="*/ 31661 h 1560620"/>
                    <a:gd name="connsiteX20" fmla="*/ 0 w 3480752"/>
                    <a:gd name="connsiteY20" fmla="*/ 0 h 1560620"/>
                    <a:gd name="connsiteX0" fmla="*/ 62916 w 3480752"/>
                    <a:gd name="connsiteY0" fmla="*/ 34213 h 1560620"/>
                    <a:gd name="connsiteX1" fmla="*/ 114391 w 3480752"/>
                    <a:gd name="connsiteY1" fmla="*/ 57191 h 1560620"/>
                    <a:gd name="connsiteX2" fmla="*/ 694512 w 3480752"/>
                    <a:gd name="connsiteY2" fmla="*/ 277806 h 1560620"/>
                    <a:gd name="connsiteX3" fmla="*/ 784810 w 3480752"/>
                    <a:gd name="connsiteY3" fmla="*/ 326909 h 1560620"/>
                    <a:gd name="connsiteX4" fmla="*/ 702687 w 3480752"/>
                    <a:gd name="connsiteY4" fmla="*/ 277806 h 1560620"/>
                    <a:gd name="connsiteX5" fmla="*/ 833420 w 3480752"/>
                    <a:gd name="connsiteY5" fmla="*/ 310489 h 1560620"/>
                    <a:gd name="connsiteX6" fmla="*/ 1241959 w 3480752"/>
                    <a:gd name="connsiteY6" fmla="*/ 343172 h 1560620"/>
                    <a:gd name="connsiteX7" fmla="*/ 3480752 w 3480752"/>
                    <a:gd name="connsiteY7" fmla="*/ 1560620 h 1560620"/>
                    <a:gd name="connsiteX8" fmla="*/ 3064038 w 3480752"/>
                    <a:gd name="connsiteY8" fmla="*/ 1527929 h 1560620"/>
                    <a:gd name="connsiteX9" fmla="*/ 3057133 w 3480752"/>
                    <a:gd name="connsiteY9" fmla="*/ 1524163 h 1560620"/>
                    <a:gd name="connsiteX10" fmla="*/ 2941481 w 3480752"/>
                    <a:gd name="connsiteY10" fmla="*/ 1495246 h 1560620"/>
                    <a:gd name="connsiteX11" fmla="*/ 2881754 w 3480752"/>
                    <a:gd name="connsiteY11" fmla="*/ 1462767 h 1560620"/>
                    <a:gd name="connsiteX12" fmla="*/ 2879802 w 3480752"/>
                    <a:gd name="connsiteY12" fmla="*/ 1466146 h 1560620"/>
                    <a:gd name="connsiteX13" fmla="*/ 2933314 w 3480752"/>
                    <a:gd name="connsiteY13" fmla="*/ 1495246 h 1560620"/>
                    <a:gd name="connsiteX14" fmla="*/ 2353185 w 3480752"/>
                    <a:gd name="connsiteY14" fmla="*/ 1274639 h 1560620"/>
                    <a:gd name="connsiteX15" fmla="*/ 2238794 w 3480752"/>
                    <a:gd name="connsiteY15" fmla="*/ 1217440 h 1560620"/>
                    <a:gd name="connsiteX16" fmla="*/ 62916 w 3480752"/>
                    <a:gd name="connsiteY16" fmla="*/ 34213 h 1560620"/>
                    <a:gd name="connsiteX17" fmla="*/ 0 w 3480752"/>
                    <a:gd name="connsiteY17" fmla="*/ 0 h 1560620"/>
                    <a:gd name="connsiteX18" fmla="*/ 62916 w 3480752"/>
                    <a:gd name="connsiteY18" fmla="*/ 34213 h 1560620"/>
                    <a:gd name="connsiteX19" fmla="*/ 57199 w 3480752"/>
                    <a:gd name="connsiteY19" fmla="*/ 31661 h 1560620"/>
                    <a:gd name="connsiteX20" fmla="*/ 0 w 3480752"/>
                    <a:gd name="connsiteY20" fmla="*/ 0 h 1560620"/>
                    <a:gd name="connsiteX0" fmla="*/ 62916 w 3480752"/>
                    <a:gd name="connsiteY0" fmla="*/ 34213 h 1560620"/>
                    <a:gd name="connsiteX1" fmla="*/ 114391 w 3480752"/>
                    <a:gd name="connsiteY1" fmla="*/ 57191 h 1560620"/>
                    <a:gd name="connsiteX2" fmla="*/ 694512 w 3480752"/>
                    <a:gd name="connsiteY2" fmla="*/ 277806 h 1560620"/>
                    <a:gd name="connsiteX3" fmla="*/ 702687 w 3480752"/>
                    <a:gd name="connsiteY3" fmla="*/ 277806 h 1560620"/>
                    <a:gd name="connsiteX4" fmla="*/ 833420 w 3480752"/>
                    <a:gd name="connsiteY4" fmla="*/ 310489 h 1560620"/>
                    <a:gd name="connsiteX5" fmla="*/ 1241959 w 3480752"/>
                    <a:gd name="connsiteY5" fmla="*/ 343172 h 1560620"/>
                    <a:gd name="connsiteX6" fmla="*/ 3480752 w 3480752"/>
                    <a:gd name="connsiteY6" fmla="*/ 1560620 h 1560620"/>
                    <a:gd name="connsiteX7" fmla="*/ 3064038 w 3480752"/>
                    <a:gd name="connsiteY7" fmla="*/ 1527929 h 1560620"/>
                    <a:gd name="connsiteX8" fmla="*/ 3057133 w 3480752"/>
                    <a:gd name="connsiteY8" fmla="*/ 1524163 h 1560620"/>
                    <a:gd name="connsiteX9" fmla="*/ 2941481 w 3480752"/>
                    <a:gd name="connsiteY9" fmla="*/ 1495246 h 1560620"/>
                    <a:gd name="connsiteX10" fmla="*/ 2881754 w 3480752"/>
                    <a:gd name="connsiteY10" fmla="*/ 1462767 h 1560620"/>
                    <a:gd name="connsiteX11" fmla="*/ 2879802 w 3480752"/>
                    <a:gd name="connsiteY11" fmla="*/ 1466146 h 1560620"/>
                    <a:gd name="connsiteX12" fmla="*/ 2933314 w 3480752"/>
                    <a:gd name="connsiteY12" fmla="*/ 1495246 h 1560620"/>
                    <a:gd name="connsiteX13" fmla="*/ 2353185 w 3480752"/>
                    <a:gd name="connsiteY13" fmla="*/ 1274639 h 1560620"/>
                    <a:gd name="connsiteX14" fmla="*/ 2238794 w 3480752"/>
                    <a:gd name="connsiteY14" fmla="*/ 1217440 h 1560620"/>
                    <a:gd name="connsiteX15" fmla="*/ 62916 w 3480752"/>
                    <a:gd name="connsiteY15" fmla="*/ 34213 h 1560620"/>
                    <a:gd name="connsiteX16" fmla="*/ 0 w 3480752"/>
                    <a:gd name="connsiteY16" fmla="*/ 0 h 1560620"/>
                    <a:gd name="connsiteX17" fmla="*/ 62916 w 3480752"/>
                    <a:gd name="connsiteY17" fmla="*/ 34213 h 1560620"/>
                    <a:gd name="connsiteX18" fmla="*/ 57199 w 3480752"/>
                    <a:gd name="connsiteY18" fmla="*/ 31661 h 1560620"/>
                    <a:gd name="connsiteX19" fmla="*/ 0 w 3480752"/>
                    <a:gd name="connsiteY19" fmla="*/ 0 h 1560620"/>
                    <a:gd name="connsiteX0" fmla="*/ 62916 w 3480752"/>
                    <a:gd name="connsiteY0" fmla="*/ 34213 h 1560620"/>
                    <a:gd name="connsiteX1" fmla="*/ 114391 w 3480752"/>
                    <a:gd name="connsiteY1" fmla="*/ 57191 h 1560620"/>
                    <a:gd name="connsiteX2" fmla="*/ 694512 w 3480752"/>
                    <a:gd name="connsiteY2" fmla="*/ 277806 h 1560620"/>
                    <a:gd name="connsiteX3" fmla="*/ 702687 w 3480752"/>
                    <a:gd name="connsiteY3" fmla="*/ 277806 h 1560620"/>
                    <a:gd name="connsiteX4" fmla="*/ 833420 w 3480752"/>
                    <a:gd name="connsiteY4" fmla="*/ 310489 h 1560620"/>
                    <a:gd name="connsiteX5" fmla="*/ 1241959 w 3480752"/>
                    <a:gd name="connsiteY5" fmla="*/ 343172 h 1560620"/>
                    <a:gd name="connsiteX6" fmla="*/ 3480752 w 3480752"/>
                    <a:gd name="connsiteY6" fmla="*/ 1560620 h 1560620"/>
                    <a:gd name="connsiteX7" fmla="*/ 3064038 w 3480752"/>
                    <a:gd name="connsiteY7" fmla="*/ 1527929 h 1560620"/>
                    <a:gd name="connsiteX8" fmla="*/ 3057133 w 3480752"/>
                    <a:gd name="connsiteY8" fmla="*/ 1524163 h 1560620"/>
                    <a:gd name="connsiteX9" fmla="*/ 2941481 w 3480752"/>
                    <a:gd name="connsiteY9" fmla="*/ 1495246 h 1560620"/>
                    <a:gd name="connsiteX10" fmla="*/ 2881754 w 3480752"/>
                    <a:gd name="connsiteY10" fmla="*/ 1462767 h 1560620"/>
                    <a:gd name="connsiteX11" fmla="*/ 2933314 w 3480752"/>
                    <a:gd name="connsiteY11" fmla="*/ 1495246 h 1560620"/>
                    <a:gd name="connsiteX12" fmla="*/ 2353185 w 3480752"/>
                    <a:gd name="connsiteY12" fmla="*/ 1274639 h 1560620"/>
                    <a:gd name="connsiteX13" fmla="*/ 2238794 w 3480752"/>
                    <a:gd name="connsiteY13" fmla="*/ 1217440 h 1560620"/>
                    <a:gd name="connsiteX14" fmla="*/ 62916 w 3480752"/>
                    <a:gd name="connsiteY14" fmla="*/ 34213 h 1560620"/>
                    <a:gd name="connsiteX15" fmla="*/ 0 w 3480752"/>
                    <a:gd name="connsiteY15" fmla="*/ 0 h 1560620"/>
                    <a:gd name="connsiteX16" fmla="*/ 62916 w 3480752"/>
                    <a:gd name="connsiteY16" fmla="*/ 34213 h 1560620"/>
                    <a:gd name="connsiteX17" fmla="*/ 57199 w 3480752"/>
                    <a:gd name="connsiteY17" fmla="*/ 31661 h 1560620"/>
                    <a:gd name="connsiteX18" fmla="*/ 0 w 3480752"/>
                    <a:gd name="connsiteY18" fmla="*/ 0 h 1560620"/>
                    <a:gd name="connsiteX0" fmla="*/ 62916 w 3480752"/>
                    <a:gd name="connsiteY0" fmla="*/ 34213 h 1560620"/>
                    <a:gd name="connsiteX1" fmla="*/ 114391 w 3480752"/>
                    <a:gd name="connsiteY1" fmla="*/ 57191 h 1560620"/>
                    <a:gd name="connsiteX2" fmla="*/ 694512 w 3480752"/>
                    <a:gd name="connsiteY2" fmla="*/ 277806 h 1560620"/>
                    <a:gd name="connsiteX3" fmla="*/ 702687 w 3480752"/>
                    <a:gd name="connsiteY3" fmla="*/ 277806 h 1560620"/>
                    <a:gd name="connsiteX4" fmla="*/ 833420 w 3480752"/>
                    <a:gd name="connsiteY4" fmla="*/ 310489 h 1560620"/>
                    <a:gd name="connsiteX5" fmla="*/ 1241959 w 3480752"/>
                    <a:gd name="connsiteY5" fmla="*/ 343172 h 1560620"/>
                    <a:gd name="connsiteX6" fmla="*/ 3480752 w 3480752"/>
                    <a:gd name="connsiteY6" fmla="*/ 1560620 h 1560620"/>
                    <a:gd name="connsiteX7" fmla="*/ 3064038 w 3480752"/>
                    <a:gd name="connsiteY7" fmla="*/ 1527929 h 1560620"/>
                    <a:gd name="connsiteX8" fmla="*/ 3057133 w 3480752"/>
                    <a:gd name="connsiteY8" fmla="*/ 1524163 h 1560620"/>
                    <a:gd name="connsiteX9" fmla="*/ 2941481 w 3480752"/>
                    <a:gd name="connsiteY9" fmla="*/ 1495246 h 1560620"/>
                    <a:gd name="connsiteX10" fmla="*/ 2933314 w 3480752"/>
                    <a:gd name="connsiteY10" fmla="*/ 1495246 h 1560620"/>
                    <a:gd name="connsiteX11" fmla="*/ 2353185 w 3480752"/>
                    <a:gd name="connsiteY11" fmla="*/ 1274639 h 1560620"/>
                    <a:gd name="connsiteX12" fmla="*/ 2238794 w 3480752"/>
                    <a:gd name="connsiteY12" fmla="*/ 1217440 h 1560620"/>
                    <a:gd name="connsiteX13" fmla="*/ 62916 w 3480752"/>
                    <a:gd name="connsiteY13" fmla="*/ 34213 h 1560620"/>
                    <a:gd name="connsiteX14" fmla="*/ 0 w 3480752"/>
                    <a:gd name="connsiteY14" fmla="*/ 0 h 1560620"/>
                    <a:gd name="connsiteX15" fmla="*/ 62916 w 3480752"/>
                    <a:gd name="connsiteY15" fmla="*/ 34213 h 1560620"/>
                    <a:gd name="connsiteX16" fmla="*/ 57199 w 3480752"/>
                    <a:gd name="connsiteY16" fmla="*/ 31661 h 1560620"/>
                    <a:gd name="connsiteX17" fmla="*/ 0 w 3480752"/>
                    <a:gd name="connsiteY17" fmla="*/ 0 h 156062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</a:cxnLst>
                  <a:rect l="l" t="t" r="r" b="b"/>
                  <a:pathLst>
                    <a:path w="3480752" h="1560620">
                      <a:moveTo>
                        <a:pt x="62916" y="34213"/>
                      </a:moveTo>
                      <a:lnTo>
                        <a:pt x="114391" y="57191"/>
                      </a:lnTo>
                      <a:cubicBezTo>
                        <a:pt x="302323" y="147074"/>
                        <a:pt x="498413" y="220606"/>
                        <a:pt x="694512" y="277806"/>
                      </a:cubicBezTo>
                      <a:lnTo>
                        <a:pt x="702687" y="277806"/>
                      </a:lnTo>
                      <a:cubicBezTo>
                        <a:pt x="743545" y="285981"/>
                        <a:pt x="784395" y="302314"/>
                        <a:pt x="833420" y="310489"/>
                      </a:cubicBezTo>
                      <a:lnTo>
                        <a:pt x="1241959" y="343172"/>
                      </a:lnTo>
                      <a:lnTo>
                        <a:pt x="3480752" y="1560620"/>
                      </a:lnTo>
                      <a:lnTo>
                        <a:pt x="3064038" y="1527929"/>
                      </a:lnTo>
                      <a:lnTo>
                        <a:pt x="3057133" y="1524163"/>
                      </a:lnTo>
                      <a:lnTo>
                        <a:pt x="2941481" y="1495246"/>
                      </a:lnTo>
                      <a:lnTo>
                        <a:pt x="2933314" y="1495246"/>
                      </a:lnTo>
                      <a:cubicBezTo>
                        <a:pt x="2737215" y="1446221"/>
                        <a:pt x="2541108" y="1372688"/>
                        <a:pt x="2353185" y="1274639"/>
                      </a:cubicBezTo>
                      <a:cubicBezTo>
                        <a:pt x="2312335" y="1258298"/>
                        <a:pt x="2279652" y="1241956"/>
                        <a:pt x="2238794" y="1217440"/>
                      </a:cubicBezTo>
                      <a:lnTo>
                        <a:pt x="62916" y="34213"/>
                      </a:lnTo>
                      <a:close/>
                      <a:moveTo>
                        <a:pt x="0" y="0"/>
                      </a:moveTo>
                      <a:lnTo>
                        <a:pt x="62916" y="34213"/>
                      </a:lnTo>
                      <a:lnTo>
                        <a:pt x="57199" y="31661"/>
                      </a:lnTo>
                      <a:cubicBezTo>
                        <a:pt x="38815" y="22469"/>
                        <a:pt x="20429" y="12254"/>
                        <a:pt x="0" y="0"/>
                      </a:cubicBezTo>
                      <a:close/>
                    </a:path>
                  </a:pathLst>
                </a:custGeom>
                <a:grpFill/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44" name="Freeform: Shape 143">
                  <a:extLst>
                    <a:ext uri="{FF2B5EF4-FFF2-40B4-BE49-F238E27FC236}">
                      <a16:creationId xmlns:a16="http://schemas.microsoft.com/office/drawing/2014/main" id="{8E8DB34B-B88D-4347-B321-7D8FAF44FA1B}"/>
                    </a:ext>
                  </a:extLst>
                </p:cNvPr>
                <p:cNvSpPr/>
                <p:nvPr/>
              </p:nvSpPr>
              <p:spPr>
                <a:xfrm>
                  <a:off x="3023223" y="4576005"/>
                  <a:ext cx="257175" cy="133350"/>
                </a:xfrm>
                <a:custGeom>
                  <a:avLst/>
                  <a:gdLst>
                    <a:gd name="connsiteX0" fmla="*/ 260032 w 257175"/>
                    <a:gd name="connsiteY0" fmla="*/ 141922 h 133350"/>
                    <a:gd name="connsiteX1" fmla="*/ 0 w 257175"/>
                    <a:gd name="connsiteY1" fmla="*/ 0 h 133350"/>
                    <a:gd name="connsiteX2" fmla="*/ 952 w 257175"/>
                    <a:gd name="connsiteY2" fmla="*/ 0 h 133350"/>
                    <a:gd name="connsiteX3" fmla="*/ 260032 w 257175"/>
                    <a:gd name="connsiteY3" fmla="*/ 141922 h 133350"/>
                    <a:gd name="connsiteX4" fmla="*/ 260032 w 257175"/>
                    <a:gd name="connsiteY4" fmla="*/ 141922 h 1333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57175" h="133350">
                      <a:moveTo>
                        <a:pt x="260032" y="141922"/>
                      </a:moveTo>
                      <a:lnTo>
                        <a:pt x="0" y="0"/>
                      </a:lnTo>
                      <a:cubicBezTo>
                        <a:pt x="0" y="0"/>
                        <a:pt x="952" y="0"/>
                        <a:pt x="952" y="0"/>
                      </a:cubicBezTo>
                      <a:lnTo>
                        <a:pt x="260032" y="141922"/>
                      </a:lnTo>
                      <a:cubicBezTo>
                        <a:pt x="260985" y="141922"/>
                        <a:pt x="260985" y="141922"/>
                        <a:pt x="260032" y="141922"/>
                      </a:cubicBezTo>
                    </a:path>
                  </a:pathLst>
                </a:custGeom>
                <a:grpFill/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45" name="Freeform: Shape 144">
                  <a:extLst>
                    <a:ext uri="{FF2B5EF4-FFF2-40B4-BE49-F238E27FC236}">
                      <a16:creationId xmlns:a16="http://schemas.microsoft.com/office/drawing/2014/main" id="{7872BA3E-8AD2-4FD0-99B8-768D5AE20E0D}"/>
                    </a:ext>
                  </a:extLst>
                </p:cNvPr>
                <p:cNvSpPr/>
                <p:nvPr/>
              </p:nvSpPr>
              <p:spPr>
                <a:xfrm>
                  <a:off x="2706138" y="4925573"/>
                  <a:ext cx="257175" cy="485775"/>
                </a:xfrm>
                <a:custGeom>
                  <a:avLst/>
                  <a:gdLst>
                    <a:gd name="connsiteX0" fmla="*/ 260033 w 257175"/>
                    <a:gd name="connsiteY0" fmla="*/ 486727 h 485775"/>
                    <a:gd name="connsiteX1" fmla="*/ 0 w 257175"/>
                    <a:gd name="connsiteY1" fmla="*/ 344805 h 485775"/>
                    <a:gd name="connsiteX2" fmla="*/ 953 w 257175"/>
                    <a:gd name="connsiteY2" fmla="*/ 0 h 485775"/>
                    <a:gd name="connsiteX3" fmla="*/ 260985 w 257175"/>
                    <a:gd name="connsiteY3" fmla="*/ 141922 h 48577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57175" h="485775">
                      <a:moveTo>
                        <a:pt x="260033" y="486727"/>
                      </a:moveTo>
                      <a:lnTo>
                        <a:pt x="0" y="344805"/>
                      </a:lnTo>
                      <a:lnTo>
                        <a:pt x="953" y="0"/>
                      </a:lnTo>
                      <a:lnTo>
                        <a:pt x="260985" y="141922"/>
                      </a:lnTo>
                      <a:close/>
                    </a:path>
                  </a:pathLst>
                </a:custGeom>
                <a:grpFill/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46" name="Freeform: Shape 145">
                  <a:extLst>
                    <a:ext uri="{FF2B5EF4-FFF2-40B4-BE49-F238E27FC236}">
                      <a16:creationId xmlns:a16="http://schemas.microsoft.com/office/drawing/2014/main" id="{943D25C2-FE71-4163-9186-5BD8047B96F7}"/>
                    </a:ext>
                  </a:extLst>
                </p:cNvPr>
                <p:cNvSpPr/>
                <p:nvPr/>
              </p:nvSpPr>
              <p:spPr>
                <a:xfrm>
                  <a:off x="2987522" y="3640652"/>
                  <a:ext cx="660036" cy="1102854"/>
                </a:xfrm>
                <a:custGeom>
                  <a:avLst/>
                  <a:gdLst>
                    <a:gd name="connsiteX0" fmla="*/ 359092 w 661035"/>
                    <a:gd name="connsiteY0" fmla="*/ 597218 h 1099185"/>
                    <a:gd name="connsiteX1" fmla="*/ 620078 w 661035"/>
                    <a:gd name="connsiteY1" fmla="*/ 739140 h 1099185"/>
                    <a:gd name="connsiteX2" fmla="*/ 584835 w 661035"/>
                    <a:gd name="connsiteY2" fmla="*/ 818198 h 1099185"/>
                    <a:gd name="connsiteX3" fmla="*/ 584836 w 661035"/>
                    <a:gd name="connsiteY3" fmla="*/ 818198 h 1099185"/>
                    <a:gd name="connsiteX4" fmla="*/ 545783 w 661035"/>
                    <a:gd name="connsiteY4" fmla="*/ 882015 h 1099185"/>
                    <a:gd name="connsiteX5" fmla="*/ 538930 w 661035"/>
                    <a:gd name="connsiteY5" fmla="*/ 891439 h 1099185"/>
                    <a:gd name="connsiteX6" fmla="*/ 539116 w 661035"/>
                    <a:gd name="connsiteY6" fmla="*/ 891540 h 1099185"/>
                    <a:gd name="connsiteX7" fmla="*/ 500063 w 661035"/>
                    <a:gd name="connsiteY7" fmla="*/ 940118 h 1099185"/>
                    <a:gd name="connsiteX8" fmla="*/ 452605 w 661035"/>
                    <a:gd name="connsiteY8" fmla="*/ 914311 h 1099185"/>
                    <a:gd name="connsiteX9" fmla="*/ 451949 w 661035"/>
                    <a:gd name="connsiteY9" fmla="*/ 914906 h 1099185"/>
                    <a:gd name="connsiteX10" fmla="*/ 500063 w 661035"/>
                    <a:gd name="connsiteY10" fmla="*/ 941070 h 1099185"/>
                    <a:gd name="connsiteX11" fmla="*/ 451485 w 661035"/>
                    <a:gd name="connsiteY11" fmla="*/ 989648 h 1099185"/>
                    <a:gd name="connsiteX12" fmla="*/ 396629 w 661035"/>
                    <a:gd name="connsiteY12" fmla="*/ 1033155 h 1099185"/>
                    <a:gd name="connsiteX13" fmla="*/ 397193 w 661035"/>
                    <a:gd name="connsiteY13" fmla="*/ 1033462 h 1099185"/>
                    <a:gd name="connsiteX14" fmla="*/ 320041 w 661035"/>
                    <a:gd name="connsiteY14" fmla="*/ 1076325 h 1099185"/>
                    <a:gd name="connsiteX15" fmla="*/ 291343 w 661035"/>
                    <a:gd name="connsiteY15" fmla="*/ 1060767 h 1099185"/>
                    <a:gd name="connsiteX16" fmla="*/ 290403 w 661035"/>
                    <a:gd name="connsiteY16" fmla="*/ 1061621 h 1099185"/>
                    <a:gd name="connsiteX17" fmla="*/ 319088 w 661035"/>
                    <a:gd name="connsiteY17" fmla="*/ 1077277 h 1099185"/>
                    <a:gd name="connsiteX18" fmla="*/ 260985 w 661035"/>
                    <a:gd name="connsiteY18" fmla="*/ 1099185 h 1099185"/>
                    <a:gd name="connsiteX19" fmla="*/ 0 w 661035"/>
                    <a:gd name="connsiteY19" fmla="*/ 957262 h 1099185"/>
                    <a:gd name="connsiteX20" fmla="*/ 59055 w 661035"/>
                    <a:gd name="connsiteY20" fmla="*/ 935355 h 1099185"/>
                    <a:gd name="connsiteX21" fmla="*/ 284314 w 661035"/>
                    <a:gd name="connsiteY21" fmla="*/ 1058298 h 1099185"/>
                    <a:gd name="connsiteX22" fmla="*/ 284516 w 661035"/>
                    <a:gd name="connsiteY22" fmla="*/ 1057066 h 1099185"/>
                    <a:gd name="connsiteX23" fmla="*/ 60008 w 661035"/>
                    <a:gd name="connsiteY23" fmla="*/ 935355 h 1099185"/>
                    <a:gd name="connsiteX24" fmla="*/ 135745 w 661035"/>
                    <a:gd name="connsiteY24" fmla="*/ 891807 h 1099185"/>
                    <a:gd name="connsiteX25" fmla="*/ 135255 w 661035"/>
                    <a:gd name="connsiteY25" fmla="*/ 891540 h 1099185"/>
                    <a:gd name="connsiteX26" fmla="*/ 190500 w 661035"/>
                    <a:gd name="connsiteY26" fmla="*/ 847725 h 1099185"/>
                    <a:gd name="connsiteX27" fmla="*/ 239078 w 661035"/>
                    <a:gd name="connsiteY27" fmla="*/ 799148 h 1099185"/>
                    <a:gd name="connsiteX28" fmla="*/ 319738 w 661035"/>
                    <a:gd name="connsiteY28" fmla="*/ 843010 h 1099185"/>
                    <a:gd name="connsiteX29" fmla="*/ 319882 w 661035"/>
                    <a:gd name="connsiteY29" fmla="*/ 842137 h 1099185"/>
                    <a:gd name="connsiteX30" fmla="*/ 239078 w 661035"/>
                    <a:gd name="connsiteY30" fmla="*/ 798196 h 1099185"/>
                    <a:gd name="connsiteX31" fmla="*/ 277307 w 661035"/>
                    <a:gd name="connsiteY31" fmla="*/ 750642 h 1099185"/>
                    <a:gd name="connsiteX32" fmla="*/ 277178 w 661035"/>
                    <a:gd name="connsiteY32" fmla="*/ 750571 h 1099185"/>
                    <a:gd name="connsiteX33" fmla="*/ 284798 w 661035"/>
                    <a:gd name="connsiteY33" fmla="*/ 740093 h 1099185"/>
                    <a:gd name="connsiteX34" fmla="*/ 323850 w 661035"/>
                    <a:gd name="connsiteY34" fmla="*/ 676275 h 1099185"/>
                    <a:gd name="connsiteX35" fmla="*/ 359092 w 661035"/>
                    <a:gd name="connsiteY35" fmla="*/ 597218 h 1099185"/>
                    <a:gd name="connsiteX36" fmla="*/ 220980 w 661035"/>
                    <a:gd name="connsiteY36" fmla="*/ 0 h 1099185"/>
                    <a:gd name="connsiteX37" fmla="*/ 481965 w 661035"/>
                    <a:gd name="connsiteY37" fmla="*/ 141922 h 1099185"/>
                    <a:gd name="connsiteX38" fmla="*/ 575310 w 661035"/>
                    <a:gd name="connsiteY38" fmla="*/ 214313 h 1099185"/>
                    <a:gd name="connsiteX39" fmla="*/ 661035 w 661035"/>
                    <a:gd name="connsiteY39" fmla="*/ 504825 h 1099185"/>
                    <a:gd name="connsiteX40" fmla="*/ 621030 w 661035"/>
                    <a:gd name="connsiteY40" fmla="*/ 739140 h 1099185"/>
                    <a:gd name="connsiteX41" fmla="*/ 360045 w 661035"/>
                    <a:gd name="connsiteY41" fmla="*/ 597218 h 1099185"/>
                    <a:gd name="connsiteX42" fmla="*/ 400050 w 661035"/>
                    <a:gd name="connsiteY42" fmla="*/ 362902 h 1099185"/>
                    <a:gd name="connsiteX43" fmla="*/ 314325 w 661035"/>
                    <a:gd name="connsiteY43" fmla="*/ 72390 h 1099185"/>
                    <a:gd name="connsiteX44" fmla="*/ 220980 w 661035"/>
                    <a:gd name="connsiteY44" fmla="*/ 0 h 1099185"/>
                    <a:gd name="connsiteX0" fmla="*/ 359092 w 661035"/>
                    <a:gd name="connsiteY0" fmla="*/ 597218 h 1099185"/>
                    <a:gd name="connsiteX1" fmla="*/ 620078 w 661035"/>
                    <a:gd name="connsiteY1" fmla="*/ 739140 h 1099185"/>
                    <a:gd name="connsiteX2" fmla="*/ 584835 w 661035"/>
                    <a:gd name="connsiteY2" fmla="*/ 818198 h 1099185"/>
                    <a:gd name="connsiteX3" fmla="*/ 584836 w 661035"/>
                    <a:gd name="connsiteY3" fmla="*/ 818198 h 1099185"/>
                    <a:gd name="connsiteX4" fmla="*/ 545783 w 661035"/>
                    <a:gd name="connsiteY4" fmla="*/ 882015 h 1099185"/>
                    <a:gd name="connsiteX5" fmla="*/ 538930 w 661035"/>
                    <a:gd name="connsiteY5" fmla="*/ 891439 h 1099185"/>
                    <a:gd name="connsiteX6" fmla="*/ 539116 w 661035"/>
                    <a:gd name="connsiteY6" fmla="*/ 891540 h 1099185"/>
                    <a:gd name="connsiteX7" fmla="*/ 500063 w 661035"/>
                    <a:gd name="connsiteY7" fmla="*/ 940118 h 1099185"/>
                    <a:gd name="connsiteX8" fmla="*/ 452605 w 661035"/>
                    <a:gd name="connsiteY8" fmla="*/ 914311 h 1099185"/>
                    <a:gd name="connsiteX9" fmla="*/ 451949 w 661035"/>
                    <a:gd name="connsiteY9" fmla="*/ 914906 h 1099185"/>
                    <a:gd name="connsiteX10" fmla="*/ 500063 w 661035"/>
                    <a:gd name="connsiteY10" fmla="*/ 941070 h 1099185"/>
                    <a:gd name="connsiteX11" fmla="*/ 451485 w 661035"/>
                    <a:gd name="connsiteY11" fmla="*/ 989648 h 1099185"/>
                    <a:gd name="connsiteX12" fmla="*/ 396629 w 661035"/>
                    <a:gd name="connsiteY12" fmla="*/ 1033155 h 1099185"/>
                    <a:gd name="connsiteX13" fmla="*/ 397193 w 661035"/>
                    <a:gd name="connsiteY13" fmla="*/ 1033462 h 1099185"/>
                    <a:gd name="connsiteX14" fmla="*/ 320041 w 661035"/>
                    <a:gd name="connsiteY14" fmla="*/ 1076325 h 1099185"/>
                    <a:gd name="connsiteX15" fmla="*/ 291343 w 661035"/>
                    <a:gd name="connsiteY15" fmla="*/ 1060767 h 1099185"/>
                    <a:gd name="connsiteX16" fmla="*/ 290403 w 661035"/>
                    <a:gd name="connsiteY16" fmla="*/ 1061621 h 1099185"/>
                    <a:gd name="connsiteX17" fmla="*/ 319088 w 661035"/>
                    <a:gd name="connsiteY17" fmla="*/ 1077277 h 1099185"/>
                    <a:gd name="connsiteX18" fmla="*/ 260985 w 661035"/>
                    <a:gd name="connsiteY18" fmla="*/ 1099185 h 1099185"/>
                    <a:gd name="connsiteX19" fmla="*/ 0 w 661035"/>
                    <a:gd name="connsiteY19" fmla="*/ 957262 h 1099185"/>
                    <a:gd name="connsiteX20" fmla="*/ 59055 w 661035"/>
                    <a:gd name="connsiteY20" fmla="*/ 935355 h 1099185"/>
                    <a:gd name="connsiteX21" fmla="*/ 284314 w 661035"/>
                    <a:gd name="connsiteY21" fmla="*/ 1058298 h 1099185"/>
                    <a:gd name="connsiteX22" fmla="*/ 284516 w 661035"/>
                    <a:gd name="connsiteY22" fmla="*/ 1057066 h 1099185"/>
                    <a:gd name="connsiteX23" fmla="*/ 60008 w 661035"/>
                    <a:gd name="connsiteY23" fmla="*/ 935355 h 1099185"/>
                    <a:gd name="connsiteX24" fmla="*/ 135745 w 661035"/>
                    <a:gd name="connsiteY24" fmla="*/ 891807 h 1099185"/>
                    <a:gd name="connsiteX25" fmla="*/ 135255 w 661035"/>
                    <a:gd name="connsiteY25" fmla="*/ 891540 h 1099185"/>
                    <a:gd name="connsiteX26" fmla="*/ 190500 w 661035"/>
                    <a:gd name="connsiteY26" fmla="*/ 847725 h 1099185"/>
                    <a:gd name="connsiteX27" fmla="*/ 239078 w 661035"/>
                    <a:gd name="connsiteY27" fmla="*/ 799148 h 1099185"/>
                    <a:gd name="connsiteX28" fmla="*/ 319738 w 661035"/>
                    <a:gd name="connsiteY28" fmla="*/ 843010 h 1099185"/>
                    <a:gd name="connsiteX29" fmla="*/ 239078 w 661035"/>
                    <a:gd name="connsiteY29" fmla="*/ 798196 h 1099185"/>
                    <a:gd name="connsiteX30" fmla="*/ 277307 w 661035"/>
                    <a:gd name="connsiteY30" fmla="*/ 750642 h 1099185"/>
                    <a:gd name="connsiteX31" fmla="*/ 277178 w 661035"/>
                    <a:gd name="connsiteY31" fmla="*/ 750571 h 1099185"/>
                    <a:gd name="connsiteX32" fmla="*/ 284798 w 661035"/>
                    <a:gd name="connsiteY32" fmla="*/ 740093 h 1099185"/>
                    <a:gd name="connsiteX33" fmla="*/ 323850 w 661035"/>
                    <a:gd name="connsiteY33" fmla="*/ 676275 h 1099185"/>
                    <a:gd name="connsiteX34" fmla="*/ 359092 w 661035"/>
                    <a:gd name="connsiteY34" fmla="*/ 597218 h 1099185"/>
                    <a:gd name="connsiteX35" fmla="*/ 220980 w 661035"/>
                    <a:gd name="connsiteY35" fmla="*/ 0 h 1099185"/>
                    <a:gd name="connsiteX36" fmla="*/ 481965 w 661035"/>
                    <a:gd name="connsiteY36" fmla="*/ 141922 h 1099185"/>
                    <a:gd name="connsiteX37" fmla="*/ 575310 w 661035"/>
                    <a:gd name="connsiteY37" fmla="*/ 214313 h 1099185"/>
                    <a:gd name="connsiteX38" fmla="*/ 661035 w 661035"/>
                    <a:gd name="connsiteY38" fmla="*/ 504825 h 1099185"/>
                    <a:gd name="connsiteX39" fmla="*/ 621030 w 661035"/>
                    <a:gd name="connsiteY39" fmla="*/ 739140 h 1099185"/>
                    <a:gd name="connsiteX40" fmla="*/ 360045 w 661035"/>
                    <a:gd name="connsiteY40" fmla="*/ 597218 h 1099185"/>
                    <a:gd name="connsiteX41" fmla="*/ 400050 w 661035"/>
                    <a:gd name="connsiteY41" fmla="*/ 362902 h 1099185"/>
                    <a:gd name="connsiteX42" fmla="*/ 314325 w 661035"/>
                    <a:gd name="connsiteY42" fmla="*/ 72390 h 1099185"/>
                    <a:gd name="connsiteX43" fmla="*/ 220980 w 661035"/>
                    <a:gd name="connsiteY43" fmla="*/ 0 h 1099185"/>
                    <a:gd name="connsiteX0" fmla="*/ 359092 w 661035"/>
                    <a:gd name="connsiteY0" fmla="*/ 597218 h 1099185"/>
                    <a:gd name="connsiteX1" fmla="*/ 620078 w 661035"/>
                    <a:gd name="connsiteY1" fmla="*/ 739140 h 1099185"/>
                    <a:gd name="connsiteX2" fmla="*/ 584835 w 661035"/>
                    <a:gd name="connsiteY2" fmla="*/ 818198 h 1099185"/>
                    <a:gd name="connsiteX3" fmla="*/ 584836 w 661035"/>
                    <a:gd name="connsiteY3" fmla="*/ 818198 h 1099185"/>
                    <a:gd name="connsiteX4" fmla="*/ 545783 w 661035"/>
                    <a:gd name="connsiteY4" fmla="*/ 882015 h 1099185"/>
                    <a:gd name="connsiteX5" fmla="*/ 538930 w 661035"/>
                    <a:gd name="connsiteY5" fmla="*/ 891439 h 1099185"/>
                    <a:gd name="connsiteX6" fmla="*/ 539116 w 661035"/>
                    <a:gd name="connsiteY6" fmla="*/ 891540 h 1099185"/>
                    <a:gd name="connsiteX7" fmla="*/ 500063 w 661035"/>
                    <a:gd name="connsiteY7" fmla="*/ 940118 h 1099185"/>
                    <a:gd name="connsiteX8" fmla="*/ 452605 w 661035"/>
                    <a:gd name="connsiteY8" fmla="*/ 914311 h 1099185"/>
                    <a:gd name="connsiteX9" fmla="*/ 500063 w 661035"/>
                    <a:gd name="connsiteY9" fmla="*/ 941070 h 1099185"/>
                    <a:gd name="connsiteX10" fmla="*/ 451485 w 661035"/>
                    <a:gd name="connsiteY10" fmla="*/ 989648 h 1099185"/>
                    <a:gd name="connsiteX11" fmla="*/ 396629 w 661035"/>
                    <a:gd name="connsiteY11" fmla="*/ 1033155 h 1099185"/>
                    <a:gd name="connsiteX12" fmla="*/ 397193 w 661035"/>
                    <a:gd name="connsiteY12" fmla="*/ 1033462 h 1099185"/>
                    <a:gd name="connsiteX13" fmla="*/ 320041 w 661035"/>
                    <a:gd name="connsiteY13" fmla="*/ 1076325 h 1099185"/>
                    <a:gd name="connsiteX14" fmla="*/ 291343 w 661035"/>
                    <a:gd name="connsiteY14" fmla="*/ 1060767 h 1099185"/>
                    <a:gd name="connsiteX15" fmla="*/ 290403 w 661035"/>
                    <a:gd name="connsiteY15" fmla="*/ 1061621 h 1099185"/>
                    <a:gd name="connsiteX16" fmla="*/ 319088 w 661035"/>
                    <a:gd name="connsiteY16" fmla="*/ 1077277 h 1099185"/>
                    <a:gd name="connsiteX17" fmla="*/ 260985 w 661035"/>
                    <a:gd name="connsiteY17" fmla="*/ 1099185 h 1099185"/>
                    <a:gd name="connsiteX18" fmla="*/ 0 w 661035"/>
                    <a:gd name="connsiteY18" fmla="*/ 957262 h 1099185"/>
                    <a:gd name="connsiteX19" fmla="*/ 59055 w 661035"/>
                    <a:gd name="connsiteY19" fmla="*/ 935355 h 1099185"/>
                    <a:gd name="connsiteX20" fmla="*/ 284314 w 661035"/>
                    <a:gd name="connsiteY20" fmla="*/ 1058298 h 1099185"/>
                    <a:gd name="connsiteX21" fmla="*/ 284516 w 661035"/>
                    <a:gd name="connsiteY21" fmla="*/ 1057066 h 1099185"/>
                    <a:gd name="connsiteX22" fmla="*/ 60008 w 661035"/>
                    <a:gd name="connsiteY22" fmla="*/ 935355 h 1099185"/>
                    <a:gd name="connsiteX23" fmla="*/ 135745 w 661035"/>
                    <a:gd name="connsiteY23" fmla="*/ 891807 h 1099185"/>
                    <a:gd name="connsiteX24" fmla="*/ 135255 w 661035"/>
                    <a:gd name="connsiteY24" fmla="*/ 891540 h 1099185"/>
                    <a:gd name="connsiteX25" fmla="*/ 190500 w 661035"/>
                    <a:gd name="connsiteY25" fmla="*/ 847725 h 1099185"/>
                    <a:gd name="connsiteX26" fmla="*/ 239078 w 661035"/>
                    <a:gd name="connsiteY26" fmla="*/ 799148 h 1099185"/>
                    <a:gd name="connsiteX27" fmla="*/ 319738 w 661035"/>
                    <a:gd name="connsiteY27" fmla="*/ 843010 h 1099185"/>
                    <a:gd name="connsiteX28" fmla="*/ 239078 w 661035"/>
                    <a:gd name="connsiteY28" fmla="*/ 798196 h 1099185"/>
                    <a:gd name="connsiteX29" fmla="*/ 277307 w 661035"/>
                    <a:gd name="connsiteY29" fmla="*/ 750642 h 1099185"/>
                    <a:gd name="connsiteX30" fmla="*/ 277178 w 661035"/>
                    <a:gd name="connsiteY30" fmla="*/ 750571 h 1099185"/>
                    <a:gd name="connsiteX31" fmla="*/ 284798 w 661035"/>
                    <a:gd name="connsiteY31" fmla="*/ 740093 h 1099185"/>
                    <a:gd name="connsiteX32" fmla="*/ 323850 w 661035"/>
                    <a:gd name="connsiteY32" fmla="*/ 676275 h 1099185"/>
                    <a:gd name="connsiteX33" fmla="*/ 359092 w 661035"/>
                    <a:gd name="connsiteY33" fmla="*/ 597218 h 1099185"/>
                    <a:gd name="connsiteX34" fmla="*/ 220980 w 661035"/>
                    <a:gd name="connsiteY34" fmla="*/ 0 h 1099185"/>
                    <a:gd name="connsiteX35" fmla="*/ 481965 w 661035"/>
                    <a:gd name="connsiteY35" fmla="*/ 141922 h 1099185"/>
                    <a:gd name="connsiteX36" fmla="*/ 575310 w 661035"/>
                    <a:gd name="connsiteY36" fmla="*/ 214313 h 1099185"/>
                    <a:gd name="connsiteX37" fmla="*/ 661035 w 661035"/>
                    <a:gd name="connsiteY37" fmla="*/ 504825 h 1099185"/>
                    <a:gd name="connsiteX38" fmla="*/ 621030 w 661035"/>
                    <a:gd name="connsiteY38" fmla="*/ 739140 h 1099185"/>
                    <a:gd name="connsiteX39" fmla="*/ 360045 w 661035"/>
                    <a:gd name="connsiteY39" fmla="*/ 597218 h 1099185"/>
                    <a:gd name="connsiteX40" fmla="*/ 400050 w 661035"/>
                    <a:gd name="connsiteY40" fmla="*/ 362902 h 1099185"/>
                    <a:gd name="connsiteX41" fmla="*/ 314325 w 661035"/>
                    <a:gd name="connsiteY41" fmla="*/ 72390 h 1099185"/>
                    <a:gd name="connsiteX42" fmla="*/ 220980 w 661035"/>
                    <a:gd name="connsiteY42" fmla="*/ 0 h 1099185"/>
                    <a:gd name="connsiteX0" fmla="*/ 359092 w 661035"/>
                    <a:gd name="connsiteY0" fmla="*/ 597218 h 1099185"/>
                    <a:gd name="connsiteX1" fmla="*/ 620078 w 661035"/>
                    <a:gd name="connsiteY1" fmla="*/ 739140 h 1099185"/>
                    <a:gd name="connsiteX2" fmla="*/ 584835 w 661035"/>
                    <a:gd name="connsiteY2" fmla="*/ 818198 h 1099185"/>
                    <a:gd name="connsiteX3" fmla="*/ 584836 w 661035"/>
                    <a:gd name="connsiteY3" fmla="*/ 818198 h 1099185"/>
                    <a:gd name="connsiteX4" fmla="*/ 545783 w 661035"/>
                    <a:gd name="connsiteY4" fmla="*/ 882015 h 1099185"/>
                    <a:gd name="connsiteX5" fmla="*/ 538930 w 661035"/>
                    <a:gd name="connsiteY5" fmla="*/ 891439 h 1099185"/>
                    <a:gd name="connsiteX6" fmla="*/ 539116 w 661035"/>
                    <a:gd name="connsiteY6" fmla="*/ 891540 h 1099185"/>
                    <a:gd name="connsiteX7" fmla="*/ 500063 w 661035"/>
                    <a:gd name="connsiteY7" fmla="*/ 940118 h 1099185"/>
                    <a:gd name="connsiteX8" fmla="*/ 500063 w 661035"/>
                    <a:gd name="connsiteY8" fmla="*/ 941070 h 1099185"/>
                    <a:gd name="connsiteX9" fmla="*/ 451485 w 661035"/>
                    <a:gd name="connsiteY9" fmla="*/ 989648 h 1099185"/>
                    <a:gd name="connsiteX10" fmla="*/ 396629 w 661035"/>
                    <a:gd name="connsiteY10" fmla="*/ 1033155 h 1099185"/>
                    <a:gd name="connsiteX11" fmla="*/ 397193 w 661035"/>
                    <a:gd name="connsiteY11" fmla="*/ 1033462 h 1099185"/>
                    <a:gd name="connsiteX12" fmla="*/ 320041 w 661035"/>
                    <a:gd name="connsiteY12" fmla="*/ 1076325 h 1099185"/>
                    <a:gd name="connsiteX13" fmla="*/ 291343 w 661035"/>
                    <a:gd name="connsiteY13" fmla="*/ 1060767 h 1099185"/>
                    <a:gd name="connsiteX14" fmla="*/ 290403 w 661035"/>
                    <a:gd name="connsiteY14" fmla="*/ 1061621 h 1099185"/>
                    <a:gd name="connsiteX15" fmla="*/ 319088 w 661035"/>
                    <a:gd name="connsiteY15" fmla="*/ 1077277 h 1099185"/>
                    <a:gd name="connsiteX16" fmla="*/ 260985 w 661035"/>
                    <a:gd name="connsiteY16" fmla="*/ 1099185 h 1099185"/>
                    <a:gd name="connsiteX17" fmla="*/ 0 w 661035"/>
                    <a:gd name="connsiteY17" fmla="*/ 957262 h 1099185"/>
                    <a:gd name="connsiteX18" fmla="*/ 59055 w 661035"/>
                    <a:gd name="connsiteY18" fmla="*/ 935355 h 1099185"/>
                    <a:gd name="connsiteX19" fmla="*/ 284314 w 661035"/>
                    <a:gd name="connsiteY19" fmla="*/ 1058298 h 1099185"/>
                    <a:gd name="connsiteX20" fmla="*/ 284516 w 661035"/>
                    <a:gd name="connsiteY20" fmla="*/ 1057066 h 1099185"/>
                    <a:gd name="connsiteX21" fmla="*/ 60008 w 661035"/>
                    <a:gd name="connsiteY21" fmla="*/ 935355 h 1099185"/>
                    <a:gd name="connsiteX22" fmla="*/ 135745 w 661035"/>
                    <a:gd name="connsiteY22" fmla="*/ 891807 h 1099185"/>
                    <a:gd name="connsiteX23" fmla="*/ 135255 w 661035"/>
                    <a:gd name="connsiteY23" fmla="*/ 891540 h 1099185"/>
                    <a:gd name="connsiteX24" fmla="*/ 190500 w 661035"/>
                    <a:gd name="connsiteY24" fmla="*/ 847725 h 1099185"/>
                    <a:gd name="connsiteX25" fmla="*/ 239078 w 661035"/>
                    <a:gd name="connsiteY25" fmla="*/ 799148 h 1099185"/>
                    <a:gd name="connsiteX26" fmla="*/ 319738 w 661035"/>
                    <a:gd name="connsiteY26" fmla="*/ 843010 h 1099185"/>
                    <a:gd name="connsiteX27" fmla="*/ 239078 w 661035"/>
                    <a:gd name="connsiteY27" fmla="*/ 798196 h 1099185"/>
                    <a:gd name="connsiteX28" fmla="*/ 277307 w 661035"/>
                    <a:gd name="connsiteY28" fmla="*/ 750642 h 1099185"/>
                    <a:gd name="connsiteX29" fmla="*/ 277178 w 661035"/>
                    <a:gd name="connsiteY29" fmla="*/ 750571 h 1099185"/>
                    <a:gd name="connsiteX30" fmla="*/ 284798 w 661035"/>
                    <a:gd name="connsiteY30" fmla="*/ 740093 h 1099185"/>
                    <a:gd name="connsiteX31" fmla="*/ 323850 w 661035"/>
                    <a:gd name="connsiteY31" fmla="*/ 676275 h 1099185"/>
                    <a:gd name="connsiteX32" fmla="*/ 359092 w 661035"/>
                    <a:gd name="connsiteY32" fmla="*/ 597218 h 1099185"/>
                    <a:gd name="connsiteX33" fmla="*/ 220980 w 661035"/>
                    <a:gd name="connsiteY33" fmla="*/ 0 h 1099185"/>
                    <a:gd name="connsiteX34" fmla="*/ 481965 w 661035"/>
                    <a:gd name="connsiteY34" fmla="*/ 141922 h 1099185"/>
                    <a:gd name="connsiteX35" fmla="*/ 575310 w 661035"/>
                    <a:gd name="connsiteY35" fmla="*/ 214313 h 1099185"/>
                    <a:gd name="connsiteX36" fmla="*/ 661035 w 661035"/>
                    <a:gd name="connsiteY36" fmla="*/ 504825 h 1099185"/>
                    <a:gd name="connsiteX37" fmla="*/ 621030 w 661035"/>
                    <a:gd name="connsiteY37" fmla="*/ 739140 h 1099185"/>
                    <a:gd name="connsiteX38" fmla="*/ 360045 w 661035"/>
                    <a:gd name="connsiteY38" fmla="*/ 597218 h 1099185"/>
                    <a:gd name="connsiteX39" fmla="*/ 400050 w 661035"/>
                    <a:gd name="connsiteY39" fmla="*/ 362902 h 1099185"/>
                    <a:gd name="connsiteX40" fmla="*/ 314325 w 661035"/>
                    <a:gd name="connsiteY40" fmla="*/ 72390 h 1099185"/>
                    <a:gd name="connsiteX41" fmla="*/ 220980 w 661035"/>
                    <a:gd name="connsiteY41" fmla="*/ 0 h 1099185"/>
                    <a:gd name="connsiteX0" fmla="*/ 359092 w 661035"/>
                    <a:gd name="connsiteY0" fmla="*/ 597218 h 1099185"/>
                    <a:gd name="connsiteX1" fmla="*/ 620078 w 661035"/>
                    <a:gd name="connsiteY1" fmla="*/ 739140 h 1099185"/>
                    <a:gd name="connsiteX2" fmla="*/ 584835 w 661035"/>
                    <a:gd name="connsiteY2" fmla="*/ 818198 h 1099185"/>
                    <a:gd name="connsiteX3" fmla="*/ 584836 w 661035"/>
                    <a:gd name="connsiteY3" fmla="*/ 818198 h 1099185"/>
                    <a:gd name="connsiteX4" fmla="*/ 545783 w 661035"/>
                    <a:gd name="connsiteY4" fmla="*/ 882015 h 1099185"/>
                    <a:gd name="connsiteX5" fmla="*/ 538930 w 661035"/>
                    <a:gd name="connsiteY5" fmla="*/ 891439 h 1099185"/>
                    <a:gd name="connsiteX6" fmla="*/ 539116 w 661035"/>
                    <a:gd name="connsiteY6" fmla="*/ 891540 h 1099185"/>
                    <a:gd name="connsiteX7" fmla="*/ 500063 w 661035"/>
                    <a:gd name="connsiteY7" fmla="*/ 940118 h 1099185"/>
                    <a:gd name="connsiteX8" fmla="*/ 500063 w 661035"/>
                    <a:gd name="connsiteY8" fmla="*/ 941070 h 1099185"/>
                    <a:gd name="connsiteX9" fmla="*/ 451485 w 661035"/>
                    <a:gd name="connsiteY9" fmla="*/ 989648 h 1099185"/>
                    <a:gd name="connsiteX10" fmla="*/ 396629 w 661035"/>
                    <a:gd name="connsiteY10" fmla="*/ 1033155 h 1099185"/>
                    <a:gd name="connsiteX11" fmla="*/ 397193 w 661035"/>
                    <a:gd name="connsiteY11" fmla="*/ 1033462 h 1099185"/>
                    <a:gd name="connsiteX12" fmla="*/ 320041 w 661035"/>
                    <a:gd name="connsiteY12" fmla="*/ 1076325 h 1099185"/>
                    <a:gd name="connsiteX13" fmla="*/ 291343 w 661035"/>
                    <a:gd name="connsiteY13" fmla="*/ 1060767 h 1099185"/>
                    <a:gd name="connsiteX14" fmla="*/ 290403 w 661035"/>
                    <a:gd name="connsiteY14" fmla="*/ 1061621 h 1099185"/>
                    <a:gd name="connsiteX15" fmla="*/ 319088 w 661035"/>
                    <a:gd name="connsiteY15" fmla="*/ 1077277 h 1099185"/>
                    <a:gd name="connsiteX16" fmla="*/ 260985 w 661035"/>
                    <a:gd name="connsiteY16" fmla="*/ 1099185 h 1099185"/>
                    <a:gd name="connsiteX17" fmla="*/ 0 w 661035"/>
                    <a:gd name="connsiteY17" fmla="*/ 957262 h 1099185"/>
                    <a:gd name="connsiteX18" fmla="*/ 59055 w 661035"/>
                    <a:gd name="connsiteY18" fmla="*/ 935355 h 1099185"/>
                    <a:gd name="connsiteX19" fmla="*/ 284314 w 661035"/>
                    <a:gd name="connsiteY19" fmla="*/ 1058298 h 1099185"/>
                    <a:gd name="connsiteX20" fmla="*/ 284516 w 661035"/>
                    <a:gd name="connsiteY20" fmla="*/ 1057066 h 1099185"/>
                    <a:gd name="connsiteX21" fmla="*/ 60008 w 661035"/>
                    <a:gd name="connsiteY21" fmla="*/ 935355 h 1099185"/>
                    <a:gd name="connsiteX22" fmla="*/ 135745 w 661035"/>
                    <a:gd name="connsiteY22" fmla="*/ 891807 h 1099185"/>
                    <a:gd name="connsiteX23" fmla="*/ 135255 w 661035"/>
                    <a:gd name="connsiteY23" fmla="*/ 891540 h 1099185"/>
                    <a:gd name="connsiteX24" fmla="*/ 190500 w 661035"/>
                    <a:gd name="connsiteY24" fmla="*/ 847725 h 1099185"/>
                    <a:gd name="connsiteX25" fmla="*/ 239078 w 661035"/>
                    <a:gd name="connsiteY25" fmla="*/ 799148 h 1099185"/>
                    <a:gd name="connsiteX26" fmla="*/ 239078 w 661035"/>
                    <a:gd name="connsiteY26" fmla="*/ 798196 h 1099185"/>
                    <a:gd name="connsiteX27" fmla="*/ 277307 w 661035"/>
                    <a:gd name="connsiteY27" fmla="*/ 750642 h 1099185"/>
                    <a:gd name="connsiteX28" fmla="*/ 277178 w 661035"/>
                    <a:gd name="connsiteY28" fmla="*/ 750571 h 1099185"/>
                    <a:gd name="connsiteX29" fmla="*/ 284798 w 661035"/>
                    <a:gd name="connsiteY29" fmla="*/ 740093 h 1099185"/>
                    <a:gd name="connsiteX30" fmla="*/ 323850 w 661035"/>
                    <a:gd name="connsiteY30" fmla="*/ 676275 h 1099185"/>
                    <a:gd name="connsiteX31" fmla="*/ 359092 w 661035"/>
                    <a:gd name="connsiteY31" fmla="*/ 597218 h 1099185"/>
                    <a:gd name="connsiteX32" fmla="*/ 220980 w 661035"/>
                    <a:gd name="connsiteY32" fmla="*/ 0 h 1099185"/>
                    <a:gd name="connsiteX33" fmla="*/ 481965 w 661035"/>
                    <a:gd name="connsiteY33" fmla="*/ 141922 h 1099185"/>
                    <a:gd name="connsiteX34" fmla="*/ 575310 w 661035"/>
                    <a:gd name="connsiteY34" fmla="*/ 214313 h 1099185"/>
                    <a:gd name="connsiteX35" fmla="*/ 661035 w 661035"/>
                    <a:gd name="connsiteY35" fmla="*/ 504825 h 1099185"/>
                    <a:gd name="connsiteX36" fmla="*/ 621030 w 661035"/>
                    <a:gd name="connsiteY36" fmla="*/ 739140 h 1099185"/>
                    <a:gd name="connsiteX37" fmla="*/ 360045 w 661035"/>
                    <a:gd name="connsiteY37" fmla="*/ 597218 h 1099185"/>
                    <a:gd name="connsiteX38" fmla="*/ 400050 w 661035"/>
                    <a:gd name="connsiteY38" fmla="*/ 362902 h 1099185"/>
                    <a:gd name="connsiteX39" fmla="*/ 314325 w 661035"/>
                    <a:gd name="connsiteY39" fmla="*/ 72390 h 1099185"/>
                    <a:gd name="connsiteX40" fmla="*/ 220980 w 661035"/>
                    <a:gd name="connsiteY40" fmla="*/ 0 h 1099185"/>
                    <a:gd name="connsiteX0" fmla="*/ 359092 w 661035"/>
                    <a:gd name="connsiteY0" fmla="*/ 597218 h 1099185"/>
                    <a:gd name="connsiteX1" fmla="*/ 620078 w 661035"/>
                    <a:gd name="connsiteY1" fmla="*/ 739140 h 1099185"/>
                    <a:gd name="connsiteX2" fmla="*/ 584835 w 661035"/>
                    <a:gd name="connsiteY2" fmla="*/ 818198 h 1099185"/>
                    <a:gd name="connsiteX3" fmla="*/ 584836 w 661035"/>
                    <a:gd name="connsiteY3" fmla="*/ 818198 h 1099185"/>
                    <a:gd name="connsiteX4" fmla="*/ 545783 w 661035"/>
                    <a:gd name="connsiteY4" fmla="*/ 882015 h 1099185"/>
                    <a:gd name="connsiteX5" fmla="*/ 538930 w 661035"/>
                    <a:gd name="connsiteY5" fmla="*/ 891439 h 1099185"/>
                    <a:gd name="connsiteX6" fmla="*/ 539116 w 661035"/>
                    <a:gd name="connsiteY6" fmla="*/ 891540 h 1099185"/>
                    <a:gd name="connsiteX7" fmla="*/ 500063 w 661035"/>
                    <a:gd name="connsiteY7" fmla="*/ 940118 h 1099185"/>
                    <a:gd name="connsiteX8" fmla="*/ 500063 w 661035"/>
                    <a:gd name="connsiteY8" fmla="*/ 941070 h 1099185"/>
                    <a:gd name="connsiteX9" fmla="*/ 451485 w 661035"/>
                    <a:gd name="connsiteY9" fmla="*/ 989648 h 1099185"/>
                    <a:gd name="connsiteX10" fmla="*/ 396629 w 661035"/>
                    <a:gd name="connsiteY10" fmla="*/ 1033155 h 1099185"/>
                    <a:gd name="connsiteX11" fmla="*/ 397193 w 661035"/>
                    <a:gd name="connsiteY11" fmla="*/ 1033462 h 1099185"/>
                    <a:gd name="connsiteX12" fmla="*/ 320041 w 661035"/>
                    <a:gd name="connsiteY12" fmla="*/ 1076325 h 1099185"/>
                    <a:gd name="connsiteX13" fmla="*/ 291343 w 661035"/>
                    <a:gd name="connsiteY13" fmla="*/ 1060767 h 1099185"/>
                    <a:gd name="connsiteX14" fmla="*/ 290403 w 661035"/>
                    <a:gd name="connsiteY14" fmla="*/ 1061621 h 1099185"/>
                    <a:gd name="connsiteX15" fmla="*/ 319088 w 661035"/>
                    <a:gd name="connsiteY15" fmla="*/ 1077277 h 1099185"/>
                    <a:gd name="connsiteX16" fmla="*/ 260985 w 661035"/>
                    <a:gd name="connsiteY16" fmla="*/ 1099185 h 1099185"/>
                    <a:gd name="connsiteX17" fmla="*/ 0 w 661035"/>
                    <a:gd name="connsiteY17" fmla="*/ 957262 h 1099185"/>
                    <a:gd name="connsiteX18" fmla="*/ 59055 w 661035"/>
                    <a:gd name="connsiteY18" fmla="*/ 935355 h 1099185"/>
                    <a:gd name="connsiteX19" fmla="*/ 284314 w 661035"/>
                    <a:gd name="connsiteY19" fmla="*/ 1058298 h 1099185"/>
                    <a:gd name="connsiteX20" fmla="*/ 60008 w 661035"/>
                    <a:gd name="connsiteY20" fmla="*/ 935355 h 1099185"/>
                    <a:gd name="connsiteX21" fmla="*/ 135745 w 661035"/>
                    <a:gd name="connsiteY21" fmla="*/ 891807 h 1099185"/>
                    <a:gd name="connsiteX22" fmla="*/ 135255 w 661035"/>
                    <a:gd name="connsiteY22" fmla="*/ 891540 h 1099185"/>
                    <a:gd name="connsiteX23" fmla="*/ 190500 w 661035"/>
                    <a:gd name="connsiteY23" fmla="*/ 847725 h 1099185"/>
                    <a:gd name="connsiteX24" fmla="*/ 239078 w 661035"/>
                    <a:gd name="connsiteY24" fmla="*/ 799148 h 1099185"/>
                    <a:gd name="connsiteX25" fmla="*/ 239078 w 661035"/>
                    <a:gd name="connsiteY25" fmla="*/ 798196 h 1099185"/>
                    <a:gd name="connsiteX26" fmla="*/ 277307 w 661035"/>
                    <a:gd name="connsiteY26" fmla="*/ 750642 h 1099185"/>
                    <a:gd name="connsiteX27" fmla="*/ 277178 w 661035"/>
                    <a:gd name="connsiteY27" fmla="*/ 750571 h 1099185"/>
                    <a:gd name="connsiteX28" fmla="*/ 284798 w 661035"/>
                    <a:gd name="connsiteY28" fmla="*/ 740093 h 1099185"/>
                    <a:gd name="connsiteX29" fmla="*/ 323850 w 661035"/>
                    <a:gd name="connsiteY29" fmla="*/ 676275 h 1099185"/>
                    <a:gd name="connsiteX30" fmla="*/ 359092 w 661035"/>
                    <a:gd name="connsiteY30" fmla="*/ 597218 h 1099185"/>
                    <a:gd name="connsiteX31" fmla="*/ 220980 w 661035"/>
                    <a:gd name="connsiteY31" fmla="*/ 0 h 1099185"/>
                    <a:gd name="connsiteX32" fmla="*/ 481965 w 661035"/>
                    <a:gd name="connsiteY32" fmla="*/ 141922 h 1099185"/>
                    <a:gd name="connsiteX33" fmla="*/ 575310 w 661035"/>
                    <a:gd name="connsiteY33" fmla="*/ 214313 h 1099185"/>
                    <a:gd name="connsiteX34" fmla="*/ 661035 w 661035"/>
                    <a:gd name="connsiteY34" fmla="*/ 504825 h 1099185"/>
                    <a:gd name="connsiteX35" fmla="*/ 621030 w 661035"/>
                    <a:gd name="connsiteY35" fmla="*/ 739140 h 1099185"/>
                    <a:gd name="connsiteX36" fmla="*/ 360045 w 661035"/>
                    <a:gd name="connsiteY36" fmla="*/ 597218 h 1099185"/>
                    <a:gd name="connsiteX37" fmla="*/ 400050 w 661035"/>
                    <a:gd name="connsiteY37" fmla="*/ 362902 h 1099185"/>
                    <a:gd name="connsiteX38" fmla="*/ 314325 w 661035"/>
                    <a:gd name="connsiteY38" fmla="*/ 72390 h 1099185"/>
                    <a:gd name="connsiteX39" fmla="*/ 220980 w 661035"/>
                    <a:gd name="connsiteY39" fmla="*/ 0 h 1099185"/>
                    <a:gd name="connsiteX0" fmla="*/ 359092 w 661035"/>
                    <a:gd name="connsiteY0" fmla="*/ 597218 h 1099185"/>
                    <a:gd name="connsiteX1" fmla="*/ 620078 w 661035"/>
                    <a:gd name="connsiteY1" fmla="*/ 739140 h 1099185"/>
                    <a:gd name="connsiteX2" fmla="*/ 584835 w 661035"/>
                    <a:gd name="connsiteY2" fmla="*/ 818198 h 1099185"/>
                    <a:gd name="connsiteX3" fmla="*/ 584836 w 661035"/>
                    <a:gd name="connsiteY3" fmla="*/ 818198 h 1099185"/>
                    <a:gd name="connsiteX4" fmla="*/ 545783 w 661035"/>
                    <a:gd name="connsiteY4" fmla="*/ 882015 h 1099185"/>
                    <a:gd name="connsiteX5" fmla="*/ 538930 w 661035"/>
                    <a:gd name="connsiteY5" fmla="*/ 891439 h 1099185"/>
                    <a:gd name="connsiteX6" fmla="*/ 539116 w 661035"/>
                    <a:gd name="connsiteY6" fmla="*/ 891540 h 1099185"/>
                    <a:gd name="connsiteX7" fmla="*/ 500063 w 661035"/>
                    <a:gd name="connsiteY7" fmla="*/ 940118 h 1099185"/>
                    <a:gd name="connsiteX8" fmla="*/ 500063 w 661035"/>
                    <a:gd name="connsiteY8" fmla="*/ 941070 h 1099185"/>
                    <a:gd name="connsiteX9" fmla="*/ 451485 w 661035"/>
                    <a:gd name="connsiteY9" fmla="*/ 989648 h 1099185"/>
                    <a:gd name="connsiteX10" fmla="*/ 396629 w 661035"/>
                    <a:gd name="connsiteY10" fmla="*/ 1033155 h 1099185"/>
                    <a:gd name="connsiteX11" fmla="*/ 397193 w 661035"/>
                    <a:gd name="connsiteY11" fmla="*/ 1033462 h 1099185"/>
                    <a:gd name="connsiteX12" fmla="*/ 320041 w 661035"/>
                    <a:gd name="connsiteY12" fmla="*/ 1076325 h 1099185"/>
                    <a:gd name="connsiteX13" fmla="*/ 291343 w 661035"/>
                    <a:gd name="connsiteY13" fmla="*/ 1060767 h 1099185"/>
                    <a:gd name="connsiteX14" fmla="*/ 290403 w 661035"/>
                    <a:gd name="connsiteY14" fmla="*/ 1061621 h 1099185"/>
                    <a:gd name="connsiteX15" fmla="*/ 319088 w 661035"/>
                    <a:gd name="connsiteY15" fmla="*/ 1077277 h 1099185"/>
                    <a:gd name="connsiteX16" fmla="*/ 260985 w 661035"/>
                    <a:gd name="connsiteY16" fmla="*/ 1099185 h 1099185"/>
                    <a:gd name="connsiteX17" fmla="*/ 0 w 661035"/>
                    <a:gd name="connsiteY17" fmla="*/ 957262 h 1099185"/>
                    <a:gd name="connsiteX18" fmla="*/ 59055 w 661035"/>
                    <a:gd name="connsiteY18" fmla="*/ 935355 h 1099185"/>
                    <a:gd name="connsiteX19" fmla="*/ 60008 w 661035"/>
                    <a:gd name="connsiteY19" fmla="*/ 935355 h 1099185"/>
                    <a:gd name="connsiteX20" fmla="*/ 135745 w 661035"/>
                    <a:gd name="connsiteY20" fmla="*/ 891807 h 1099185"/>
                    <a:gd name="connsiteX21" fmla="*/ 135255 w 661035"/>
                    <a:gd name="connsiteY21" fmla="*/ 891540 h 1099185"/>
                    <a:gd name="connsiteX22" fmla="*/ 190500 w 661035"/>
                    <a:gd name="connsiteY22" fmla="*/ 847725 h 1099185"/>
                    <a:gd name="connsiteX23" fmla="*/ 239078 w 661035"/>
                    <a:gd name="connsiteY23" fmla="*/ 799148 h 1099185"/>
                    <a:gd name="connsiteX24" fmla="*/ 239078 w 661035"/>
                    <a:gd name="connsiteY24" fmla="*/ 798196 h 1099185"/>
                    <a:gd name="connsiteX25" fmla="*/ 277307 w 661035"/>
                    <a:gd name="connsiteY25" fmla="*/ 750642 h 1099185"/>
                    <a:gd name="connsiteX26" fmla="*/ 277178 w 661035"/>
                    <a:gd name="connsiteY26" fmla="*/ 750571 h 1099185"/>
                    <a:gd name="connsiteX27" fmla="*/ 284798 w 661035"/>
                    <a:gd name="connsiteY27" fmla="*/ 740093 h 1099185"/>
                    <a:gd name="connsiteX28" fmla="*/ 323850 w 661035"/>
                    <a:gd name="connsiteY28" fmla="*/ 676275 h 1099185"/>
                    <a:gd name="connsiteX29" fmla="*/ 359092 w 661035"/>
                    <a:gd name="connsiteY29" fmla="*/ 597218 h 1099185"/>
                    <a:gd name="connsiteX30" fmla="*/ 220980 w 661035"/>
                    <a:gd name="connsiteY30" fmla="*/ 0 h 1099185"/>
                    <a:gd name="connsiteX31" fmla="*/ 481965 w 661035"/>
                    <a:gd name="connsiteY31" fmla="*/ 141922 h 1099185"/>
                    <a:gd name="connsiteX32" fmla="*/ 575310 w 661035"/>
                    <a:gd name="connsiteY32" fmla="*/ 214313 h 1099185"/>
                    <a:gd name="connsiteX33" fmla="*/ 661035 w 661035"/>
                    <a:gd name="connsiteY33" fmla="*/ 504825 h 1099185"/>
                    <a:gd name="connsiteX34" fmla="*/ 621030 w 661035"/>
                    <a:gd name="connsiteY34" fmla="*/ 739140 h 1099185"/>
                    <a:gd name="connsiteX35" fmla="*/ 360045 w 661035"/>
                    <a:gd name="connsiteY35" fmla="*/ 597218 h 1099185"/>
                    <a:gd name="connsiteX36" fmla="*/ 400050 w 661035"/>
                    <a:gd name="connsiteY36" fmla="*/ 362902 h 1099185"/>
                    <a:gd name="connsiteX37" fmla="*/ 314325 w 661035"/>
                    <a:gd name="connsiteY37" fmla="*/ 72390 h 1099185"/>
                    <a:gd name="connsiteX38" fmla="*/ 220980 w 661035"/>
                    <a:gd name="connsiteY38" fmla="*/ 0 h 1099185"/>
                    <a:gd name="connsiteX0" fmla="*/ 359092 w 661035"/>
                    <a:gd name="connsiteY0" fmla="*/ 597218 h 1099185"/>
                    <a:gd name="connsiteX1" fmla="*/ 620078 w 661035"/>
                    <a:gd name="connsiteY1" fmla="*/ 739140 h 1099185"/>
                    <a:gd name="connsiteX2" fmla="*/ 584835 w 661035"/>
                    <a:gd name="connsiteY2" fmla="*/ 818198 h 1099185"/>
                    <a:gd name="connsiteX3" fmla="*/ 584836 w 661035"/>
                    <a:gd name="connsiteY3" fmla="*/ 818198 h 1099185"/>
                    <a:gd name="connsiteX4" fmla="*/ 545783 w 661035"/>
                    <a:gd name="connsiteY4" fmla="*/ 882015 h 1099185"/>
                    <a:gd name="connsiteX5" fmla="*/ 538930 w 661035"/>
                    <a:gd name="connsiteY5" fmla="*/ 891439 h 1099185"/>
                    <a:gd name="connsiteX6" fmla="*/ 539116 w 661035"/>
                    <a:gd name="connsiteY6" fmla="*/ 891540 h 1099185"/>
                    <a:gd name="connsiteX7" fmla="*/ 500063 w 661035"/>
                    <a:gd name="connsiteY7" fmla="*/ 940118 h 1099185"/>
                    <a:gd name="connsiteX8" fmla="*/ 500063 w 661035"/>
                    <a:gd name="connsiteY8" fmla="*/ 941070 h 1099185"/>
                    <a:gd name="connsiteX9" fmla="*/ 451485 w 661035"/>
                    <a:gd name="connsiteY9" fmla="*/ 989648 h 1099185"/>
                    <a:gd name="connsiteX10" fmla="*/ 396629 w 661035"/>
                    <a:gd name="connsiteY10" fmla="*/ 1033155 h 1099185"/>
                    <a:gd name="connsiteX11" fmla="*/ 397193 w 661035"/>
                    <a:gd name="connsiteY11" fmla="*/ 1033462 h 1099185"/>
                    <a:gd name="connsiteX12" fmla="*/ 320041 w 661035"/>
                    <a:gd name="connsiteY12" fmla="*/ 1076325 h 1099185"/>
                    <a:gd name="connsiteX13" fmla="*/ 291343 w 661035"/>
                    <a:gd name="connsiteY13" fmla="*/ 1060767 h 1099185"/>
                    <a:gd name="connsiteX14" fmla="*/ 319088 w 661035"/>
                    <a:gd name="connsiteY14" fmla="*/ 1077277 h 1099185"/>
                    <a:gd name="connsiteX15" fmla="*/ 260985 w 661035"/>
                    <a:gd name="connsiteY15" fmla="*/ 1099185 h 1099185"/>
                    <a:gd name="connsiteX16" fmla="*/ 0 w 661035"/>
                    <a:gd name="connsiteY16" fmla="*/ 957262 h 1099185"/>
                    <a:gd name="connsiteX17" fmla="*/ 59055 w 661035"/>
                    <a:gd name="connsiteY17" fmla="*/ 935355 h 1099185"/>
                    <a:gd name="connsiteX18" fmla="*/ 60008 w 661035"/>
                    <a:gd name="connsiteY18" fmla="*/ 935355 h 1099185"/>
                    <a:gd name="connsiteX19" fmla="*/ 135745 w 661035"/>
                    <a:gd name="connsiteY19" fmla="*/ 891807 h 1099185"/>
                    <a:gd name="connsiteX20" fmla="*/ 135255 w 661035"/>
                    <a:gd name="connsiteY20" fmla="*/ 891540 h 1099185"/>
                    <a:gd name="connsiteX21" fmla="*/ 190500 w 661035"/>
                    <a:gd name="connsiteY21" fmla="*/ 847725 h 1099185"/>
                    <a:gd name="connsiteX22" fmla="*/ 239078 w 661035"/>
                    <a:gd name="connsiteY22" fmla="*/ 799148 h 1099185"/>
                    <a:gd name="connsiteX23" fmla="*/ 239078 w 661035"/>
                    <a:gd name="connsiteY23" fmla="*/ 798196 h 1099185"/>
                    <a:gd name="connsiteX24" fmla="*/ 277307 w 661035"/>
                    <a:gd name="connsiteY24" fmla="*/ 750642 h 1099185"/>
                    <a:gd name="connsiteX25" fmla="*/ 277178 w 661035"/>
                    <a:gd name="connsiteY25" fmla="*/ 750571 h 1099185"/>
                    <a:gd name="connsiteX26" fmla="*/ 284798 w 661035"/>
                    <a:gd name="connsiteY26" fmla="*/ 740093 h 1099185"/>
                    <a:gd name="connsiteX27" fmla="*/ 323850 w 661035"/>
                    <a:gd name="connsiteY27" fmla="*/ 676275 h 1099185"/>
                    <a:gd name="connsiteX28" fmla="*/ 359092 w 661035"/>
                    <a:gd name="connsiteY28" fmla="*/ 597218 h 1099185"/>
                    <a:gd name="connsiteX29" fmla="*/ 220980 w 661035"/>
                    <a:gd name="connsiteY29" fmla="*/ 0 h 1099185"/>
                    <a:gd name="connsiteX30" fmla="*/ 481965 w 661035"/>
                    <a:gd name="connsiteY30" fmla="*/ 141922 h 1099185"/>
                    <a:gd name="connsiteX31" fmla="*/ 575310 w 661035"/>
                    <a:gd name="connsiteY31" fmla="*/ 214313 h 1099185"/>
                    <a:gd name="connsiteX32" fmla="*/ 661035 w 661035"/>
                    <a:gd name="connsiteY32" fmla="*/ 504825 h 1099185"/>
                    <a:gd name="connsiteX33" fmla="*/ 621030 w 661035"/>
                    <a:gd name="connsiteY33" fmla="*/ 739140 h 1099185"/>
                    <a:gd name="connsiteX34" fmla="*/ 360045 w 661035"/>
                    <a:gd name="connsiteY34" fmla="*/ 597218 h 1099185"/>
                    <a:gd name="connsiteX35" fmla="*/ 400050 w 661035"/>
                    <a:gd name="connsiteY35" fmla="*/ 362902 h 1099185"/>
                    <a:gd name="connsiteX36" fmla="*/ 314325 w 661035"/>
                    <a:gd name="connsiteY36" fmla="*/ 72390 h 1099185"/>
                    <a:gd name="connsiteX37" fmla="*/ 220980 w 661035"/>
                    <a:gd name="connsiteY37" fmla="*/ 0 h 1099185"/>
                    <a:gd name="connsiteX0" fmla="*/ 359092 w 661035"/>
                    <a:gd name="connsiteY0" fmla="*/ 597218 h 1099185"/>
                    <a:gd name="connsiteX1" fmla="*/ 620078 w 661035"/>
                    <a:gd name="connsiteY1" fmla="*/ 739140 h 1099185"/>
                    <a:gd name="connsiteX2" fmla="*/ 584835 w 661035"/>
                    <a:gd name="connsiteY2" fmla="*/ 818198 h 1099185"/>
                    <a:gd name="connsiteX3" fmla="*/ 584836 w 661035"/>
                    <a:gd name="connsiteY3" fmla="*/ 818198 h 1099185"/>
                    <a:gd name="connsiteX4" fmla="*/ 545783 w 661035"/>
                    <a:gd name="connsiteY4" fmla="*/ 882015 h 1099185"/>
                    <a:gd name="connsiteX5" fmla="*/ 538930 w 661035"/>
                    <a:gd name="connsiteY5" fmla="*/ 891439 h 1099185"/>
                    <a:gd name="connsiteX6" fmla="*/ 539116 w 661035"/>
                    <a:gd name="connsiteY6" fmla="*/ 891540 h 1099185"/>
                    <a:gd name="connsiteX7" fmla="*/ 500063 w 661035"/>
                    <a:gd name="connsiteY7" fmla="*/ 940118 h 1099185"/>
                    <a:gd name="connsiteX8" fmla="*/ 500063 w 661035"/>
                    <a:gd name="connsiteY8" fmla="*/ 941070 h 1099185"/>
                    <a:gd name="connsiteX9" fmla="*/ 451485 w 661035"/>
                    <a:gd name="connsiteY9" fmla="*/ 989648 h 1099185"/>
                    <a:gd name="connsiteX10" fmla="*/ 396629 w 661035"/>
                    <a:gd name="connsiteY10" fmla="*/ 1033155 h 1099185"/>
                    <a:gd name="connsiteX11" fmla="*/ 397193 w 661035"/>
                    <a:gd name="connsiteY11" fmla="*/ 1033462 h 1099185"/>
                    <a:gd name="connsiteX12" fmla="*/ 320041 w 661035"/>
                    <a:gd name="connsiteY12" fmla="*/ 1076325 h 1099185"/>
                    <a:gd name="connsiteX13" fmla="*/ 319088 w 661035"/>
                    <a:gd name="connsiteY13" fmla="*/ 1077277 h 1099185"/>
                    <a:gd name="connsiteX14" fmla="*/ 260985 w 661035"/>
                    <a:gd name="connsiteY14" fmla="*/ 1099185 h 1099185"/>
                    <a:gd name="connsiteX15" fmla="*/ 0 w 661035"/>
                    <a:gd name="connsiteY15" fmla="*/ 957262 h 1099185"/>
                    <a:gd name="connsiteX16" fmla="*/ 59055 w 661035"/>
                    <a:gd name="connsiteY16" fmla="*/ 935355 h 1099185"/>
                    <a:gd name="connsiteX17" fmla="*/ 60008 w 661035"/>
                    <a:gd name="connsiteY17" fmla="*/ 935355 h 1099185"/>
                    <a:gd name="connsiteX18" fmla="*/ 135745 w 661035"/>
                    <a:gd name="connsiteY18" fmla="*/ 891807 h 1099185"/>
                    <a:gd name="connsiteX19" fmla="*/ 135255 w 661035"/>
                    <a:gd name="connsiteY19" fmla="*/ 891540 h 1099185"/>
                    <a:gd name="connsiteX20" fmla="*/ 190500 w 661035"/>
                    <a:gd name="connsiteY20" fmla="*/ 847725 h 1099185"/>
                    <a:gd name="connsiteX21" fmla="*/ 239078 w 661035"/>
                    <a:gd name="connsiteY21" fmla="*/ 799148 h 1099185"/>
                    <a:gd name="connsiteX22" fmla="*/ 239078 w 661035"/>
                    <a:gd name="connsiteY22" fmla="*/ 798196 h 1099185"/>
                    <a:gd name="connsiteX23" fmla="*/ 277307 w 661035"/>
                    <a:gd name="connsiteY23" fmla="*/ 750642 h 1099185"/>
                    <a:gd name="connsiteX24" fmla="*/ 277178 w 661035"/>
                    <a:gd name="connsiteY24" fmla="*/ 750571 h 1099185"/>
                    <a:gd name="connsiteX25" fmla="*/ 284798 w 661035"/>
                    <a:gd name="connsiteY25" fmla="*/ 740093 h 1099185"/>
                    <a:gd name="connsiteX26" fmla="*/ 323850 w 661035"/>
                    <a:gd name="connsiteY26" fmla="*/ 676275 h 1099185"/>
                    <a:gd name="connsiteX27" fmla="*/ 359092 w 661035"/>
                    <a:gd name="connsiteY27" fmla="*/ 597218 h 1099185"/>
                    <a:gd name="connsiteX28" fmla="*/ 220980 w 661035"/>
                    <a:gd name="connsiteY28" fmla="*/ 0 h 1099185"/>
                    <a:gd name="connsiteX29" fmla="*/ 481965 w 661035"/>
                    <a:gd name="connsiteY29" fmla="*/ 141922 h 1099185"/>
                    <a:gd name="connsiteX30" fmla="*/ 575310 w 661035"/>
                    <a:gd name="connsiteY30" fmla="*/ 214313 h 1099185"/>
                    <a:gd name="connsiteX31" fmla="*/ 661035 w 661035"/>
                    <a:gd name="connsiteY31" fmla="*/ 504825 h 1099185"/>
                    <a:gd name="connsiteX32" fmla="*/ 621030 w 661035"/>
                    <a:gd name="connsiteY32" fmla="*/ 739140 h 1099185"/>
                    <a:gd name="connsiteX33" fmla="*/ 360045 w 661035"/>
                    <a:gd name="connsiteY33" fmla="*/ 597218 h 1099185"/>
                    <a:gd name="connsiteX34" fmla="*/ 400050 w 661035"/>
                    <a:gd name="connsiteY34" fmla="*/ 362902 h 1099185"/>
                    <a:gd name="connsiteX35" fmla="*/ 314325 w 661035"/>
                    <a:gd name="connsiteY35" fmla="*/ 72390 h 1099185"/>
                    <a:gd name="connsiteX36" fmla="*/ 220980 w 661035"/>
                    <a:gd name="connsiteY36" fmla="*/ 0 h 1099185"/>
                    <a:gd name="connsiteX0" fmla="*/ 359092 w 661035"/>
                    <a:gd name="connsiteY0" fmla="*/ 597218 h 1112468"/>
                    <a:gd name="connsiteX1" fmla="*/ 620078 w 661035"/>
                    <a:gd name="connsiteY1" fmla="*/ 739140 h 1112468"/>
                    <a:gd name="connsiteX2" fmla="*/ 584835 w 661035"/>
                    <a:gd name="connsiteY2" fmla="*/ 818198 h 1112468"/>
                    <a:gd name="connsiteX3" fmla="*/ 584836 w 661035"/>
                    <a:gd name="connsiteY3" fmla="*/ 818198 h 1112468"/>
                    <a:gd name="connsiteX4" fmla="*/ 545783 w 661035"/>
                    <a:gd name="connsiteY4" fmla="*/ 882015 h 1112468"/>
                    <a:gd name="connsiteX5" fmla="*/ 538930 w 661035"/>
                    <a:gd name="connsiteY5" fmla="*/ 891439 h 1112468"/>
                    <a:gd name="connsiteX6" fmla="*/ 539116 w 661035"/>
                    <a:gd name="connsiteY6" fmla="*/ 891540 h 1112468"/>
                    <a:gd name="connsiteX7" fmla="*/ 500063 w 661035"/>
                    <a:gd name="connsiteY7" fmla="*/ 940118 h 1112468"/>
                    <a:gd name="connsiteX8" fmla="*/ 500063 w 661035"/>
                    <a:gd name="connsiteY8" fmla="*/ 941070 h 1112468"/>
                    <a:gd name="connsiteX9" fmla="*/ 451485 w 661035"/>
                    <a:gd name="connsiteY9" fmla="*/ 989648 h 1112468"/>
                    <a:gd name="connsiteX10" fmla="*/ 396629 w 661035"/>
                    <a:gd name="connsiteY10" fmla="*/ 1033155 h 1112468"/>
                    <a:gd name="connsiteX11" fmla="*/ 397193 w 661035"/>
                    <a:gd name="connsiteY11" fmla="*/ 1033462 h 1112468"/>
                    <a:gd name="connsiteX12" fmla="*/ 320041 w 661035"/>
                    <a:gd name="connsiteY12" fmla="*/ 1076325 h 1112468"/>
                    <a:gd name="connsiteX13" fmla="*/ 319088 w 661035"/>
                    <a:gd name="connsiteY13" fmla="*/ 1077277 h 1112468"/>
                    <a:gd name="connsiteX14" fmla="*/ 247796 w 661035"/>
                    <a:gd name="connsiteY14" fmla="*/ 1112468 h 1112468"/>
                    <a:gd name="connsiteX15" fmla="*/ 0 w 661035"/>
                    <a:gd name="connsiteY15" fmla="*/ 957262 h 1112468"/>
                    <a:gd name="connsiteX16" fmla="*/ 59055 w 661035"/>
                    <a:gd name="connsiteY16" fmla="*/ 935355 h 1112468"/>
                    <a:gd name="connsiteX17" fmla="*/ 60008 w 661035"/>
                    <a:gd name="connsiteY17" fmla="*/ 935355 h 1112468"/>
                    <a:gd name="connsiteX18" fmla="*/ 135745 w 661035"/>
                    <a:gd name="connsiteY18" fmla="*/ 891807 h 1112468"/>
                    <a:gd name="connsiteX19" fmla="*/ 135255 w 661035"/>
                    <a:gd name="connsiteY19" fmla="*/ 891540 h 1112468"/>
                    <a:gd name="connsiteX20" fmla="*/ 190500 w 661035"/>
                    <a:gd name="connsiteY20" fmla="*/ 847725 h 1112468"/>
                    <a:gd name="connsiteX21" fmla="*/ 239078 w 661035"/>
                    <a:gd name="connsiteY21" fmla="*/ 799148 h 1112468"/>
                    <a:gd name="connsiteX22" fmla="*/ 239078 w 661035"/>
                    <a:gd name="connsiteY22" fmla="*/ 798196 h 1112468"/>
                    <a:gd name="connsiteX23" fmla="*/ 277307 w 661035"/>
                    <a:gd name="connsiteY23" fmla="*/ 750642 h 1112468"/>
                    <a:gd name="connsiteX24" fmla="*/ 277178 w 661035"/>
                    <a:gd name="connsiteY24" fmla="*/ 750571 h 1112468"/>
                    <a:gd name="connsiteX25" fmla="*/ 284798 w 661035"/>
                    <a:gd name="connsiteY25" fmla="*/ 740093 h 1112468"/>
                    <a:gd name="connsiteX26" fmla="*/ 323850 w 661035"/>
                    <a:gd name="connsiteY26" fmla="*/ 676275 h 1112468"/>
                    <a:gd name="connsiteX27" fmla="*/ 359092 w 661035"/>
                    <a:gd name="connsiteY27" fmla="*/ 597218 h 1112468"/>
                    <a:gd name="connsiteX28" fmla="*/ 220980 w 661035"/>
                    <a:gd name="connsiteY28" fmla="*/ 0 h 1112468"/>
                    <a:gd name="connsiteX29" fmla="*/ 481965 w 661035"/>
                    <a:gd name="connsiteY29" fmla="*/ 141922 h 1112468"/>
                    <a:gd name="connsiteX30" fmla="*/ 575310 w 661035"/>
                    <a:gd name="connsiteY30" fmla="*/ 214313 h 1112468"/>
                    <a:gd name="connsiteX31" fmla="*/ 661035 w 661035"/>
                    <a:gd name="connsiteY31" fmla="*/ 504825 h 1112468"/>
                    <a:gd name="connsiteX32" fmla="*/ 621030 w 661035"/>
                    <a:gd name="connsiteY32" fmla="*/ 739140 h 1112468"/>
                    <a:gd name="connsiteX33" fmla="*/ 360045 w 661035"/>
                    <a:gd name="connsiteY33" fmla="*/ 597218 h 1112468"/>
                    <a:gd name="connsiteX34" fmla="*/ 400050 w 661035"/>
                    <a:gd name="connsiteY34" fmla="*/ 362902 h 1112468"/>
                    <a:gd name="connsiteX35" fmla="*/ 314325 w 661035"/>
                    <a:gd name="connsiteY35" fmla="*/ 72390 h 1112468"/>
                    <a:gd name="connsiteX36" fmla="*/ 220980 w 661035"/>
                    <a:gd name="connsiteY36" fmla="*/ 0 h 111246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</a:cxnLst>
                  <a:rect l="l" t="t" r="r" b="b"/>
                  <a:pathLst>
                    <a:path w="661035" h="1112468">
                      <a:moveTo>
                        <a:pt x="359092" y="597218"/>
                      </a:moveTo>
                      <a:lnTo>
                        <a:pt x="620078" y="739140"/>
                      </a:lnTo>
                      <a:lnTo>
                        <a:pt x="584835" y="818198"/>
                      </a:lnTo>
                      <a:lnTo>
                        <a:pt x="584836" y="818198"/>
                      </a:lnTo>
                      <a:cubicBezTo>
                        <a:pt x="573405" y="840105"/>
                        <a:pt x="560070" y="861060"/>
                        <a:pt x="545783" y="882015"/>
                      </a:cubicBezTo>
                      <a:lnTo>
                        <a:pt x="538930" y="891439"/>
                      </a:lnTo>
                      <a:lnTo>
                        <a:pt x="539116" y="891540"/>
                      </a:lnTo>
                      <a:cubicBezTo>
                        <a:pt x="525780" y="908686"/>
                        <a:pt x="513398" y="924878"/>
                        <a:pt x="500063" y="940118"/>
                      </a:cubicBezTo>
                      <a:lnTo>
                        <a:pt x="500063" y="941070"/>
                      </a:lnTo>
                      <a:cubicBezTo>
                        <a:pt x="483870" y="958215"/>
                        <a:pt x="467678" y="974408"/>
                        <a:pt x="451485" y="989648"/>
                      </a:cubicBezTo>
                      <a:lnTo>
                        <a:pt x="396629" y="1033155"/>
                      </a:lnTo>
                      <a:lnTo>
                        <a:pt x="397193" y="1033462"/>
                      </a:lnTo>
                      <a:cubicBezTo>
                        <a:pt x="371475" y="1049655"/>
                        <a:pt x="346711" y="1063943"/>
                        <a:pt x="320041" y="1076325"/>
                      </a:cubicBezTo>
                      <a:lnTo>
                        <a:pt x="319088" y="1077277"/>
                      </a:lnTo>
                      <a:lnTo>
                        <a:pt x="247796" y="1112468"/>
                      </a:lnTo>
                      <a:lnTo>
                        <a:pt x="0" y="957262"/>
                      </a:lnTo>
                      <a:lnTo>
                        <a:pt x="59055" y="935355"/>
                      </a:lnTo>
                      <a:lnTo>
                        <a:pt x="60008" y="935355"/>
                      </a:lnTo>
                      <a:lnTo>
                        <a:pt x="135745" y="891807"/>
                      </a:lnTo>
                      <a:lnTo>
                        <a:pt x="135255" y="891540"/>
                      </a:lnTo>
                      <a:cubicBezTo>
                        <a:pt x="154305" y="878205"/>
                        <a:pt x="173355" y="863918"/>
                        <a:pt x="190500" y="847725"/>
                      </a:cubicBezTo>
                      <a:cubicBezTo>
                        <a:pt x="207645" y="832486"/>
                        <a:pt x="222885" y="816293"/>
                        <a:pt x="239078" y="799148"/>
                      </a:cubicBezTo>
                      <a:lnTo>
                        <a:pt x="239078" y="798196"/>
                      </a:lnTo>
                      <a:lnTo>
                        <a:pt x="277307" y="750642"/>
                      </a:lnTo>
                      <a:lnTo>
                        <a:pt x="277178" y="750571"/>
                      </a:lnTo>
                      <a:cubicBezTo>
                        <a:pt x="280036" y="746761"/>
                        <a:pt x="281941" y="743903"/>
                        <a:pt x="284798" y="740093"/>
                      </a:cubicBezTo>
                      <a:cubicBezTo>
                        <a:pt x="299086" y="719138"/>
                        <a:pt x="312420" y="698183"/>
                        <a:pt x="323850" y="676275"/>
                      </a:cubicBezTo>
                      <a:cubicBezTo>
                        <a:pt x="337185" y="650558"/>
                        <a:pt x="349567" y="623888"/>
                        <a:pt x="359092" y="597218"/>
                      </a:cubicBezTo>
                      <a:close/>
                      <a:moveTo>
                        <a:pt x="220980" y="0"/>
                      </a:moveTo>
                      <a:lnTo>
                        <a:pt x="481965" y="141922"/>
                      </a:lnTo>
                      <a:cubicBezTo>
                        <a:pt x="521970" y="163830"/>
                        <a:pt x="553403" y="187642"/>
                        <a:pt x="575310" y="214313"/>
                      </a:cubicBezTo>
                      <a:cubicBezTo>
                        <a:pt x="632460" y="281940"/>
                        <a:pt x="661035" y="379095"/>
                        <a:pt x="661035" y="504825"/>
                      </a:cubicBezTo>
                      <a:cubicBezTo>
                        <a:pt x="660083" y="588645"/>
                        <a:pt x="646748" y="666750"/>
                        <a:pt x="621030" y="739140"/>
                      </a:cubicBezTo>
                      <a:lnTo>
                        <a:pt x="360045" y="597218"/>
                      </a:lnTo>
                      <a:cubicBezTo>
                        <a:pt x="386715" y="524827"/>
                        <a:pt x="400050" y="446722"/>
                        <a:pt x="400050" y="362902"/>
                      </a:cubicBezTo>
                      <a:cubicBezTo>
                        <a:pt x="400050" y="237172"/>
                        <a:pt x="371475" y="140970"/>
                        <a:pt x="314325" y="72390"/>
                      </a:cubicBezTo>
                      <a:cubicBezTo>
                        <a:pt x="291465" y="45720"/>
                        <a:pt x="260985" y="20955"/>
                        <a:pt x="220980" y="0"/>
                      </a:cubicBezTo>
                      <a:close/>
                    </a:path>
                  </a:pathLst>
                </a:custGeom>
                <a:grpFill/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dirty="0"/>
                </a:p>
              </p:txBody>
            </p:sp>
            <p:sp>
              <p:nvSpPr>
                <p:cNvPr id="147" name="Freeform: Shape 146">
                  <a:extLst>
                    <a:ext uri="{FF2B5EF4-FFF2-40B4-BE49-F238E27FC236}">
                      <a16:creationId xmlns:a16="http://schemas.microsoft.com/office/drawing/2014/main" id="{16E10B06-9365-4B69-A9B2-58D853DD4805}"/>
                    </a:ext>
                  </a:extLst>
                </p:cNvPr>
                <p:cNvSpPr/>
                <p:nvPr/>
              </p:nvSpPr>
              <p:spPr>
                <a:xfrm>
                  <a:off x="2967026" y="3229268"/>
                  <a:ext cx="673417" cy="247650"/>
                </a:xfrm>
                <a:custGeom>
                  <a:avLst/>
                  <a:gdLst>
                    <a:gd name="connsiteX0" fmla="*/ 261937 w 673417"/>
                    <a:gd name="connsiteY0" fmla="*/ 45720 h 247650"/>
                    <a:gd name="connsiteX1" fmla="*/ 288607 w 673417"/>
                    <a:gd name="connsiteY1" fmla="*/ 53340 h 247650"/>
                    <a:gd name="connsiteX2" fmla="*/ 387667 w 673417"/>
                    <a:gd name="connsiteY2" fmla="*/ 93345 h 247650"/>
                    <a:gd name="connsiteX3" fmla="*/ 412432 w 673417"/>
                    <a:gd name="connsiteY3" fmla="*/ 105728 h 247650"/>
                    <a:gd name="connsiteX4" fmla="*/ 673417 w 673417"/>
                    <a:gd name="connsiteY4" fmla="*/ 247650 h 247650"/>
                    <a:gd name="connsiteX5" fmla="*/ 647700 w 673417"/>
                    <a:gd name="connsiteY5" fmla="*/ 235267 h 247650"/>
                    <a:gd name="connsiteX6" fmla="*/ 644991 w 673417"/>
                    <a:gd name="connsiteY6" fmla="*/ 233789 h 247650"/>
                    <a:gd name="connsiteX7" fmla="*/ 549592 w 673417"/>
                    <a:gd name="connsiteY7" fmla="*/ 195262 h 247650"/>
                    <a:gd name="connsiteX8" fmla="*/ 522922 w 673417"/>
                    <a:gd name="connsiteY8" fmla="*/ 186690 h 247650"/>
                    <a:gd name="connsiteX9" fmla="*/ 0 w 673417"/>
                    <a:gd name="connsiteY9" fmla="*/ 0 h 247650"/>
                    <a:gd name="connsiteX10" fmla="*/ 80010 w 673417"/>
                    <a:gd name="connsiteY10" fmla="*/ 11430 h 247650"/>
                    <a:gd name="connsiteX11" fmla="*/ 80421 w 673417"/>
                    <a:gd name="connsiteY11" fmla="*/ 11654 h 247650"/>
                    <a:gd name="connsiteX12" fmla="*/ 185499 w 673417"/>
                    <a:gd name="connsiteY12" fmla="*/ 28933 h 247650"/>
                    <a:gd name="connsiteX13" fmla="*/ 261937 w 673417"/>
                    <a:gd name="connsiteY13" fmla="*/ 45720 h 247650"/>
                    <a:gd name="connsiteX14" fmla="*/ 522922 w 673417"/>
                    <a:gd name="connsiteY14" fmla="*/ 187643 h 247650"/>
                    <a:gd name="connsiteX15" fmla="*/ 340042 w 673417"/>
                    <a:gd name="connsiteY15" fmla="*/ 153353 h 247650"/>
                    <a:gd name="connsiteX16" fmla="*/ 260985 w 673417"/>
                    <a:gd name="connsiteY16" fmla="*/ 141923 h 2476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673417" h="247650">
                      <a:moveTo>
                        <a:pt x="261937" y="45720"/>
                      </a:moveTo>
                      <a:cubicBezTo>
                        <a:pt x="271462" y="48578"/>
                        <a:pt x="280987" y="50483"/>
                        <a:pt x="288607" y="53340"/>
                      </a:cubicBezTo>
                      <a:cubicBezTo>
                        <a:pt x="323850" y="64770"/>
                        <a:pt x="357187" y="79058"/>
                        <a:pt x="387667" y="93345"/>
                      </a:cubicBezTo>
                      <a:cubicBezTo>
                        <a:pt x="396240" y="97155"/>
                        <a:pt x="404812" y="101917"/>
                        <a:pt x="412432" y="105728"/>
                      </a:cubicBezTo>
                      <a:lnTo>
                        <a:pt x="673417" y="247650"/>
                      </a:lnTo>
                      <a:cubicBezTo>
                        <a:pt x="664845" y="243840"/>
                        <a:pt x="656272" y="239078"/>
                        <a:pt x="647700" y="235267"/>
                      </a:cubicBezTo>
                      <a:lnTo>
                        <a:pt x="644991" y="233789"/>
                      </a:lnTo>
                      <a:lnTo>
                        <a:pt x="549592" y="195262"/>
                      </a:lnTo>
                      <a:cubicBezTo>
                        <a:pt x="541972" y="192405"/>
                        <a:pt x="532447" y="189548"/>
                        <a:pt x="522922" y="186690"/>
                      </a:cubicBezTo>
                      <a:close/>
                      <a:moveTo>
                        <a:pt x="0" y="0"/>
                      </a:moveTo>
                      <a:lnTo>
                        <a:pt x="80010" y="11430"/>
                      </a:lnTo>
                      <a:lnTo>
                        <a:pt x="80421" y="11654"/>
                      </a:lnTo>
                      <a:lnTo>
                        <a:pt x="185499" y="28933"/>
                      </a:lnTo>
                      <a:cubicBezTo>
                        <a:pt x="215979" y="34528"/>
                        <a:pt x="241458" y="40005"/>
                        <a:pt x="261937" y="45720"/>
                      </a:cubicBezTo>
                      <a:lnTo>
                        <a:pt x="522922" y="187643"/>
                      </a:lnTo>
                      <a:cubicBezTo>
                        <a:pt x="481965" y="176213"/>
                        <a:pt x="421004" y="164783"/>
                        <a:pt x="340042" y="153353"/>
                      </a:cubicBezTo>
                      <a:lnTo>
                        <a:pt x="260985" y="141923"/>
                      </a:lnTo>
                      <a:close/>
                    </a:path>
                  </a:pathLst>
                </a:custGeom>
                <a:grpFill/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48" name="Freeform: Shape 147">
                  <a:extLst>
                    <a:ext uri="{FF2B5EF4-FFF2-40B4-BE49-F238E27FC236}">
                      <a16:creationId xmlns:a16="http://schemas.microsoft.com/office/drawing/2014/main" id="{8D2508CC-9580-4CDC-B945-0527D9CD8BCF}"/>
                    </a:ext>
                  </a:extLst>
                </p:cNvPr>
                <p:cNvSpPr/>
                <p:nvPr/>
              </p:nvSpPr>
              <p:spPr>
                <a:xfrm>
                  <a:off x="2707091" y="3532163"/>
                  <a:ext cx="257175" cy="1238250"/>
                </a:xfrm>
                <a:custGeom>
                  <a:avLst/>
                  <a:gdLst>
                    <a:gd name="connsiteX0" fmla="*/ 260985 w 257175"/>
                    <a:gd name="connsiteY0" fmla="*/ 1244918 h 1238250"/>
                    <a:gd name="connsiteX1" fmla="*/ 0 w 257175"/>
                    <a:gd name="connsiteY1" fmla="*/ 1102995 h 1238250"/>
                    <a:gd name="connsiteX2" fmla="*/ 1905 w 257175"/>
                    <a:gd name="connsiteY2" fmla="*/ 0 h 1238250"/>
                    <a:gd name="connsiteX3" fmla="*/ 262890 w 257175"/>
                    <a:gd name="connsiteY3" fmla="*/ 141922 h 12382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57175" h="1238250">
                      <a:moveTo>
                        <a:pt x="260985" y="1244918"/>
                      </a:moveTo>
                      <a:lnTo>
                        <a:pt x="0" y="1102995"/>
                      </a:lnTo>
                      <a:lnTo>
                        <a:pt x="1905" y="0"/>
                      </a:lnTo>
                      <a:lnTo>
                        <a:pt x="262890" y="141922"/>
                      </a:lnTo>
                      <a:close/>
                    </a:path>
                  </a:pathLst>
                </a:custGeom>
                <a:grpFill/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49" name="Freeform: Shape 148">
                  <a:extLst>
                    <a:ext uri="{FF2B5EF4-FFF2-40B4-BE49-F238E27FC236}">
                      <a16:creationId xmlns:a16="http://schemas.microsoft.com/office/drawing/2014/main" id="{9A6B4527-6C1D-4E70-B70D-060BB6FDCE5C}"/>
                    </a:ext>
                  </a:extLst>
                </p:cNvPr>
                <p:cNvSpPr/>
                <p:nvPr/>
              </p:nvSpPr>
              <p:spPr>
                <a:xfrm>
                  <a:off x="3110832" y="2270955"/>
                  <a:ext cx="457201" cy="495301"/>
                </a:xfrm>
                <a:custGeom>
                  <a:avLst/>
                  <a:gdLst>
                    <a:gd name="connsiteX0" fmla="*/ 459105 w 457200"/>
                    <a:gd name="connsiteY0" fmla="*/ 500063 h 495300"/>
                    <a:gd name="connsiteX1" fmla="*/ 198120 w 457200"/>
                    <a:gd name="connsiteY1" fmla="*/ 358140 h 495300"/>
                    <a:gd name="connsiteX2" fmla="*/ 80963 w 457200"/>
                    <a:gd name="connsiteY2" fmla="*/ 62865 h 495300"/>
                    <a:gd name="connsiteX3" fmla="*/ 0 w 457200"/>
                    <a:gd name="connsiteY3" fmla="*/ 0 h 495300"/>
                    <a:gd name="connsiteX4" fmla="*/ 260985 w 457200"/>
                    <a:gd name="connsiteY4" fmla="*/ 141923 h 495300"/>
                    <a:gd name="connsiteX5" fmla="*/ 341948 w 457200"/>
                    <a:gd name="connsiteY5" fmla="*/ 204788 h 495300"/>
                    <a:gd name="connsiteX6" fmla="*/ 459105 w 457200"/>
                    <a:gd name="connsiteY6" fmla="*/ 500063 h 4953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457200" h="495300">
                      <a:moveTo>
                        <a:pt x="459105" y="500063"/>
                      </a:moveTo>
                      <a:lnTo>
                        <a:pt x="198120" y="358140"/>
                      </a:lnTo>
                      <a:cubicBezTo>
                        <a:pt x="179070" y="224790"/>
                        <a:pt x="140017" y="126683"/>
                        <a:pt x="80963" y="62865"/>
                      </a:cubicBezTo>
                      <a:cubicBezTo>
                        <a:pt x="57150" y="38100"/>
                        <a:pt x="30480" y="17145"/>
                        <a:pt x="0" y="0"/>
                      </a:cubicBezTo>
                      <a:lnTo>
                        <a:pt x="260985" y="141923"/>
                      </a:lnTo>
                      <a:cubicBezTo>
                        <a:pt x="291465" y="158115"/>
                        <a:pt x="318135" y="179070"/>
                        <a:pt x="341948" y="204788"/>
                      </a:cubicBezTo>
                      <a:cubicBezTo>
                        <a:pt x="401955" y="268605"/>
                        <a:pt x="441008" y="366713"/>
                        <a:pt x="459105" y="500063"/>
                      </a:cubicBezTo>
                    </a:path>
                  </a:pathLst>
                </a:custGeom>
                <a:grpFill/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50" name="Freeform: Shape 149">
                  <a:extLst>
                    <a:ext uri="{FF2B5EF4-FFF2-40B4-BE49-F238E27FC236}">
                      <a16:creationId xmlns:a16="http://schemas.microsoft.com/office/drawing/2014/main" id="{BBF6ECC9-4158-4E48-87FB-675A6F827C3F}"/>
                    </a:ext>
                  </a:extLst>
                </p:cNvPr>
                <p:cNvSpPr/>
                <p:nvPr/>
              </p:nvSpPr>
              <p:spPr>
                <a:xfrm>
                  <a:off x="2541356" y="3138780"/>
                  <a:ext cx="428625" cy="200026"/>
                </a:xfrm>
                <a:custGeom>
                  <a:avLst/>
                  <a:gdLst>
                    <a:gd name="connsiteX0" fmla="*/ 0 w 428625"/>
                    <a:gd name="connsiteY0" fmla="*/ 0 h 200026"/>
                    <a:gd name="connsiteX1" fmla="*/ 17145 w 428625"/>
                    <a:gd name="connsiteY1" fmla="*/ 8573 h 200026"/>
                    <a:gd name="connsiteX2" fmla="*/ 109538 w 428625"/>
                    <a:gd name="connsiteY2" fmla="*/ 44768 h 200026"/>
                    <a:gd name="connsiteX3" fmla="*/ 370023 w 428625"/>
                    <a:gd name="connsiteY3" fmla="*/ 186418 h 200026"/>
                    <a:gd name="connsiteX4" fmla="*/ 110490 w 428625"/>
                    <a:gd name="connsiteY4" fmla="*/ 44768 h 200026"/>
                    <a:gd name="connsiteX5" fmla="*/ 168592 w 428625"/>
                    <a:gd name="connsiteY5" fmla="*/ 59056 h 200026"/>
                    <a:gd name="connsiteX6" fmla="*/ 428625 w 428625"/>
                    <a:gd name="connsiteY6" fmla="*/ 200026 h 200026"/>
                    <a:gd name="connsiteX7" fmla="*/ 370523 w 428625"/>
                    <a:gd name="connsiteY7" fmla="*/ 186691 h 200026"/>
                    <a:gd name="connsiteX8" fmla="*/ 370517 w 428625"/>
                    <a:gd name="connsiteY8" fmla="*/ 186688 h 200026"/>
                    <a:gd name="connsiteX9" fmla="*/ 278130 w 428625"/>
                    <a:gd name="connsiteY9" fmla="*/ 150495 h 200026"/>
                    <a:gd name="connsiteX10" fmla="*/ 260985 w 428625"/>
                    <a:gd name="connsiteY10" fmla="*/ 141923 h 20002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28625" h="200026">
                      <a:moveTo>
                        <a:pt x="0" y="0"/>
                      </a:moveTo>
                      <a:cubicBezTo>
                        <a:pt x="5715" y="2858"/>
                        <a:pt x="11430" y="5715"/>
                        <a:pt x="17145" y="8573"/>
                      </a:cubicBezTo>
                      <a:cubicBezTo>
                        <a:pt x="44767" y="21908"/>
                        <a:pt x="75248" y="34290"/>
                        <a:pt x="109538" y="44768"/>
                      </a:cubicBezTo>
                      <a:lnTo>
                        <a:pt x="370023" y="186418"/>
                      </a:lnTo>
                      <a:lnTo>
                        <a:pt x="110490" y="44768"/>
                      </a:lnTo>
                      <a:lnTo>
                        <a:pt x="168592" y="59056"/>
                      </a:lnTo>
                      <a:lnTo>
                        <a:pt x="428625" y="200026"/>
                      </a:lnTo>
                      <a:lnTo>
                        <a:pt x="370523" y="186691"/>
                      </a:lnTo>
                      <a:lnTo>
                        <a:pt x="370517" y="186688"/>
                      </a:lnTo>
                      <a:lnTo>
                        <a:pt x="278130" y="150495"/>
                      </a:lnTo>
                      <a:cubicBezTo>
                        <a:pt x="272415" y="147638"/>
                        <a:pt x="266700" y="144780"/>
                        <a:pt x="260985" y="141923"/>
                      </a:cubicBezTo>
                      <a:close/>
                    </a:path>
                  </a:pathLst>
                </a:custGeom>
                <a:grpFill/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51" name="Freeform: Shape 150">
                  <a:extLst>
                    <a:ext uri="{FF2B5EF4-FFF2-40B4-BE49-F238E27FC236}">
                      <a16:creationId xmlns:a16="http://schemas.microsoft.com/office/drawing/2014/main" id="{EF0C6BF0-8D21-43BB-A8C3-ADC1E2594500}"/>
                    </a:ext>
                  </a:extLst>
                </p:cNvPr>
                <p:cNvSpPr/>
                <p:nvPr/>
              </p:nvSpPr>
              <p:spPr>
                <a:xfrm>
                  <a:off x="2969883" y="1938632"/>
                  <a:ext cx="618767" cy="219303"/>
                </a:xfrm>
                <a:custGeom>
                  <a:avLst/>
                  <a:gdLst>
                    <a:gd name="connsiteX0" fmla="*/ 323751 w 603786"/>
                    <a:gd name="connsiteY0" fmla="*/ 66771 h 218219"/>
                    <a:gd name="connsiteX1" fmla="*/ 342801 w 603786"/>
                    <a:gd name="connsiteY1" fmla="*/ 76296 h 218219"/>
                    <a:gd name="connsiteX2" fmla="*/ 603786 w 603786"/>
                    <a:gd name="connsiteY2" fmla="*/ 218219 h 218219"/>
                    <a:gd name="connsiteX3" fmla="*/ 584736 w 603786"/>
                    <a:gd name="connsiteY3" fmla="*/ 208694 h 218219"/>
                    <a:gd name="connsiteX4" fmla="*/ 0 w 603786"/>
                    <a:gd name="connsiteY4" fmla="*/ 0 h 218219"/>
                    <a:gd name="connsiteX5" fmla="*/ 100965 w 603786"/>
                    <a:gd name="connsiteY5" fmla="*/ 2857 h 218219"/>
                    <a:gd name="connsiteX6" fmla="*/ 102772 w 603786"/>
                    <a:gd name="connsiteY6" fmla="*/ 3833 h 218219"/>
                    <a:gd name="connsiteX7" fmla="*/ 214213 w 603786"/>
                    <a:gd name="connsiteY7" fmla="*/ 22860 h 218219"/>
                    <a:gd name="connsiteX8" fmla="*/ 236092 w 603786"/>
                    <a:gd name="connsiteY8" fmla="*/ 34757 h 218219"/>
                    <a:gd name="connsiteX9" fmla="*/ 323751 w 603786"/>
                    <a:gd name="connsiteY9" fmla="*/ 66772 h 218219"/>
                    <a:gd name="connsiteX10" fmla="*/ 584736 w 603786"/>
                    <a:gd name="connsiteY10" fmla="*/ 208695 h 218219"/>
                    <a:gd name="connsiteX11" fmla="*/ 475198 w 603786"/>
                    <a:gd name="connsiteY11" fmla="*/ 168690 h 218219"/>
                    <a:gd name="connsiteX12" fmla="*/ 464489 w 603786"/>
                    <a:gd name="connsiteY12" fmla="*/ 162866 h 218219"/>
                    <a:gd name="connsiteX13" fmla="*/ 358041 w 603786"/>
                    <a:gd name="connsiteY13" fmla="*/ 143827 h 218219"/>
                    <a:gd name="connsiteX14" fmla="*/ 357901 w 603786"/>
                    <a:gd name="connsiteY14" fmla="*/ 143751 h 218219"/>
                    <a:gd name="connsiteX15" fmla="*/ 260033 w 603786"/>
                    <a:gd name="connsiteY15" fmla="*/ 141922 h 218219"/>
                    <a:gd name="connsiteX0" fmla="*/ 323751 w 603786"/>
                    <a:gd name="connsiteY0" fmla="*/ 66771 h 218219"/>
                    <a:gd name="connsiteX1" fmla="*/ 342801 w 603786"/>
                    <a:gd name="connsiteY1" fmla="*/ 76296 h 218219"/>
                    <a:gd name="connsiteX2" fmla="*/ 603786 w 603786"/>
                    <a:gd name="connsiteY2" fmla="*/ 218219 h 218219"/>
                    <a:gd name="connsiteX3" fmla="*/ 584736 w 603786"/>
                    <a:gd name="connsiteY3" fmla="*/ 208694 h 218219"/>
                    <a:gd name="connsiteX4" fmla="*/ 323751 w 603786"/>
                    <a:gd name="connsiteY4" fmla="*/ 66771 h 218219"/>
                    <a:gd name="connsiteX5" fmla="*/ 0 w 603786"/>
                    <a:gd name="connsiteY5" fmla="*/ 0 h 218219"/>
                    <a:gd name="connsiteX6" fmla="*/ 100965 w 603786"/>
                    <a:gd name="connsiteY6" fmla="*/ 2857 h 218219"/>
                    <a:gd name="connsiteX7" fmla="*/ 102772 w 603786"/>
                    <a:gd name="connsiteY7" fmla="*/ 3833 h 218219"/>
                    <a:gd name="connsiteX8" fmla="*/ 214213 w 603786"/>
                    <a:gd name="connsiteY8" fmla="*/ 22860 h 218219"/>
                    <a:gd name="connsiteX9" fmla="*/ 323751 w 603786"/>
                    <a:gd name="connsiteY9" fmla="*/ 66772 h 218219"/>
                    <a:gd name="connsiteX10" fmla="*/ 584736 w 603786"/>
                    <a:gd name="connsiteY10" fmla="*/ 208695 h 218219"/>
                    <a:gd name="connsiteX11" fmla="*/ 475198 w 603786"/>
                    <a:gd name="connsiteY11" fmla="*/ 168690 h 218219"/>
                    <a:gd name="connsiteX12" fmla="*/ 464489 w 603786"/>
                    <a:gd name="connsiteY12" fmla="*/ 162866 h 218219"/>
                    <a:gd name="connsiteX13" fmla="*/ 358041 w 603786"/>
                    <a:gd name="connsiteY13" fmla="*/ 143827 h 218219"/>
                    <a:gd name="connsiteX14" fmla="*/ 357901 w 603786"/>
                    <a:gd name="connsiteY14" fmla="*/ 143751 h 218219"/>
                    <a:gd name="connsiteX15" fmla="*/ 260033 w 603786"/>
                    <a:gd name="connsiteY15" fmla="*/ 141922 h 218219"/>
                    <a:gd name="connsiteX16" fmla="*/ 0 w 603786"/>
                    <a:gd name="connsiteY16" fmla="*/ 0 h 218219"/>
                    <a:gd name="connsiteX0" fmla="*/ 323751 w 603786"/>
                    <a:gd name="connsiteY0" fmla="*/ 66771 h 218219"/>
                    <a:gd name="connsiteX1" fmla="*/ 603786 w 603786"/>
                    <a:gd name="connsiteY1" fmla="*/ 218219 h 218219"/>
                    <a:gd name="connsiteX2" fmla="*/ 584736 w 603786"/>
                    <a:gd name="connsiteY2" fmla="*/ 208694 h 218219"/>
                    <a:gd name="connsiteX3" fmla="*/ 323751 w 603786"/>
                    <a:gd name="connsiteY3" fmla="*/ 66771 h 218219"/>
                    <a:gd name="connsiteX4" fmla="*/ 0 w 603786"/>
                    <a:gd name="connsiteY4" fmla="*/ 0 h 218219"/>
                    <a:gd name="connsiteX5" fmla="*/ 100965 w 603786"/>
                    <a:gd name="connsiteY5" fmla="*/ 2857 h 218219"/>
                    <a:gd name="connsiteX6" fmla="*/ 102772 w 603786"/>
                    <a:gd name="connsiteY6" fmla="*/ 3833 h 218219"/>
                    <a:gd name="connsiteX7" fmla="*/ 214213 w 603786"/>
                    <a:gd name="connsiteY7" fmla="*/ 22860 h 218219"/>
                    <a:gd name="connsiteX8" fmla="*/ 323751 w 603786"/>
                    <a:gd name="connsiteY8" fmla="*/ 66772 h 218219"/>
                    <a:gd name="connsiteX9" fmla="*/ 584736 w 603786"/>
                    <a:gd name="connsiteY9" fmla="*/ 208695 h 218219"/>
                    <a:gd name="connsiteX10" fmla="*/ 475198 w 603786"/>
                    <a:gd name="connsiteY10" fmla="*/ 168690 h 218219"/>
                    <a:gd name="connsiteX11" fmla="*/ 464489 w 603786"/>
                    <a:gd name="connsiteY11" fmla="*/ 162866 h 218219"/>
                    <a:gd name="connsiteX12" fmla="*/ 358041 w 603786"/>
                    <a:gd name="connsiteY12" fmla="*/ 143827 h 218219"/>
                    <a:gd name="connsiteX13" fmla="*/ 357901 w 603786"/>
                    <a:gd name="connsiteY13" fmla="*/ 143751 h 218219"/>
                    <a:gd name="connsiteX14" fmla="*/ 260033 w 603786"/>
                    <a:gd name="connsiteY14" fmla="*/ 141922 h 218219"/>
                    <a:gd name="connsiteX15" fmla="*/ 0 w 603786"/>
                    <a:gd name="connsiteY15" fmla="*/ 0 h 218219"/>
                    <a:gd name="connsiteX0" fmla="*/ 323751 w 584736"/>
                    <a:gd name="connsiteY0" fmla="*/ 66771 h 208695"/>
                    <a:gd name="connsiteX1" fmla="*/ 584736 w 584736"/>
                    <a:gd name="connsiteY1" fmla="*/ 208694 h 208695"/>
                    <a:gd name="connsiteX2" fmla="*/ 323751 w 584736"/>
                    <a:gd name="connsiteY2" fmla="*/ 66771 h 208695"/>
                    <a:gd name="connsiteX3" fmla="*/ 0 w 584736"/>
                    <a:gd name="connsiteY3" fmla="*/ 0 h 208695"/>
                    <a:gd name="connsiteX4" fmla="*/ 100965 w 584736"/>
                    <a:gd name="connsiteY4" fmla="*/ 2857 h 208695"/>
                    <a:gd name="connsiteX5" fmla="*/ 102772 w 584736"/>
                    <a:gd name="connsiteY5" fmla="*/ 3833 h 208695"/>
                    <a:gd name="connsiteX6" fmla="*/ 214213 w 584736"/>
                    <a:gd name="connsiteY6" fmla="*/ 22860 h 208695"/>
                    <a:gd name="connsiteX7" fmla="*/ 323751 w 584736"/>
                    <a:gd name="connsiteY7" fmla="*/ 66772 h 208695"/>
                    <a:gd name="connsiteX8" fmla="*/ 584736 w 584736"/>
                    <a:gd name="connsiteY8" fmla="*/ 208695 h 208695"/>
                    <a:gd name="connsiteX9" fmla="*/ 475198 w 584736"/>
                    <a:gd name="connsiteY9" fmla="*/ 168690 h 208695"/>
                    <a:gd name="connsiteX10" fmla="*/ 464489 w 584736"/>
                    <a:gd name="connsiteY10" fmla="*/ 162866 h 208695"/>
                    <a:gd name="connsiteX11" fmla="*/ 358041 w 584736"/>
                    <a:gd name="connsiteY11" fmla="*/ 143827 h 208695"/>
                    <a:gd name="connsiteX12" fmla="*/ 357901 w 584736"/>
                    <a:gd name="connsiteY12" fmla="*/ 143751 h 208695"/>
                    <a:gd name="connsiteX13" fmla="*/ 260033 w 584736"/>
                    <a:gd name="connsiteY13" fmla="*/ 141922 h 208695"/>
                    <a:gd name="connsiteX14" fmla="*/ 0 w 584736"/>
                    <a:gd name="connsiteY14" fmla="*/ 0 h 208695"/>
                    <a:gd name="connsiteX0" fmla="*/ 323751 w 615997"/>
                    <a:gd name="connsiteY0" fmla="*/ 66771 h 216510"/>
                    <a:gd name="connsiteX1" fmla="*/ 584736 w 615997"/>
                    <a:gd name="connsiteY1" fmla="*/ 208694 h 216510"/>
                    <a:gd name="connsiteX2" fmla="*/ 323751 w 615997"/>
                    <a:gd name="connsiteY2" fmla="*/ 66771 h 216510"/>
                    <a:gd name="connsiteX3" fmla="*/ 0 w 615997"/>
                    <a:gd name="connsiteY3" fmla="*/ 0 h 216510"/>
                    <a:gd name="connsiteX4" fmla="*/ 100965 w 615997"/>
                    <a:gd name="connsiteY4" fmla="*/ 2857 h 216510"/>
                    <a:gd name="connsiteX5" fmla="*/ 102772 w 615997"/>
                    <a:gd name="connsiteY5" fmla="*/ 3833 h 216510"/>
                    <a:gd name="connsiteX6" fmla="*/ 214213 w 615997"/>
                    <a:gd name="connsiteY6" fmla="*/ 22860 h 216510"/>
                    <a:gd name="connsiteX7" fmla="*/ 323751 w 615997"/>
                    <a:gd name="connsiteY7" fmla="*/ 66772 h 216510"/>
                    <a:gd name="connsiteX8" fmla="*/ 615997 w 615997"/>
                    <a:gd name="connsiteY8" fmla="*/ 216510 h 216510"/>
                    <a:gd name="connsiteX9" fmla="*/ 475198 w 615997"/>
                    <a:gd name="connsiteY9" fmla="*/ 168690 h 216510"/>
                    <a:gd name="connsiteX10" fmla="*/ 464489 w 615997"/>
                    <a:gd name="connsiteY10" fmla="*/ 162866 h 216510"/>
                    <a:gd name="connsiteX11" fmla="*/ 358041 w 615997"/>
                    <a:gd name="connsiteY11" fmla="*/ 143827 h 216510"/>
                    <a:gd name="connsiteX12" fmla="*/ 357901 w 615997"/>
                    <a:gd name="connsiteY12" fmla="*/ 143751 h 216510"/>
                    <a:gd name="connsiteX13" fmla="*/ 260033 w 615997"/>
                    <a:gd name="connsiteY13" fmla="*/ 141922 h 216510"/>
                    <a:gd name="connsiteX14" fmla="*/ 0 w 615997"/>
                    <a:gd name="connsiteY14" fmla="*/ 0 h 216510"/>
                    <a:gd name="connsiteX0" fmla="*/ 323751 w 618767"/>
                    <a:gd name="connsiteY0" fmla="*/ 66771 h 219303"/>
                    <a:gd name="connsiteX1" fmla="*/ 584736 w 618767"/>
                    <a:gd name="connsiteY1" fmla="*/ 208694 h 219303"/>
                    <a:gd name="connsiteX2" fmla="*/ 323751 w 618767"/>
                    <a:gd name="connsiteY2" fmla="*/ 66771 h 219303"/>
                    <a:gd name="connsiteX3" fmla="*/ 0 w 618767"/>
                    <a:gd name="connsiteY3" fmla="*/ 0 h 219303"/>
                    <a:gd name="connsiteX4" fmla="*/ 100965 w 618767"/>
                    <a:gd name="connsiteY4" fmla="*/ 2857 h 219303"/>
                    <a:gd name="connsiteX5" fmla="*/ 102772 w 618767"/>
                    <a:gd name="connsiteY5" fmla="*/ 3833 h 219303"/>
                    <a:gd name="connsiteX6" fmla="*/ 214213 w 618767"/>
                    <a:gd name="connsiteY6" fmla="*/ 22860 h 219303"/>
                    <a:gd name="connsiteX7" fmla="*/ 323751 w 618767"/>
                    <a:gd name="connsiteY7" fmla="*/ 66772 h 219303"/>
                    <a:gd name="connsiteX8" fmla="*/ 615997 w 618767"/>
                    <a:gd name="connsiteY8" fmla="*/ 216510 h 219303"/>
                    <a:gd name="connsiteX9" fmla="*/ 464489 w 618767"/>
                    <a:gd name="connsiteY9" fmla="*/ 162866 h 219303"/>
                    <a:gd name="connsiteX10" fmla="*/ 358041 w 618767"/>
                    <a:gd name="connsiteY10" fmla="*/ 143827 h 219303"/>
                    <a:gd name="connsiteX11" fmla="*/ 357901 w 618767"/>
                    <a:gd name="connsiteY11" fmla="*/ 143751 h 219303"/>
                    <a:gd name="connsiteX12" fmla="*/ 260033 w 618767"/>
                    <a:gd name="connsiteY12" fmla="*/ 141922 h 219303"/>
                    <a:gd name="connsiteX13" fmla="*/ 0 w 618767"/>
                    <a:gd name="connsiteY13" fmla="*/ 0 h 21930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</a:cxnLst>
                  <a:rect l="l" t="t" r="r" b="b"/>
                  <a:pathLst>
                    <a:path w="618767" h="219303">
                      <a:moveTo>
                        <a:pt x="323751" y="66771"/>
                      </a:moveTo>
                      <a:lnTo>
                        <a:pt x="584736" y="208694"/>
                      </a:lnTo>
                      <a:lnTo>
                        <a:pt x="323751" y="66771"/>
                      </a:lnTo>
                      <a:close/>
                      <a:moveTo>
                        <a:pt x="0" y="0"/>
                      </a:moveTo>
                      <a:lnTo>
                        <a:pt x="100965" y="2857"/>
                      </a:lnTo>
                      <a:lnTo>
                        <a:pt x="102772" y="3833"/>
                      </a:lnTo>
                      <a:lnTo>
                        <a:pt x="214213" y="22860"/>
                      </a:lnTo>
                      <a:lnTo>
                        <a:pt x="323751" y="66772"/>
                      </a:lnTo>
                      <a:lnTo>
                        <a:pt x="615997" y="216510"/>
                      </a:lnTo>
                      <a:cubicBezTo>
                        <a:pt x="639453" y="232526"/>
                        <a:pt x="507482" y="174980"/>
                        <a:pt x="464489" y="162866"/>
                      </a:cubicBezTo>
                      <a:lnTo>
                        <a:pt x="358041" y="143827"/>
                      </a:lnTo>
                      <a:cubicBezTo>
                        <a:pt x="357994" y="143802"/>
                        <a:pt x="357948" y="143776"/>
                        <a:pt x="357901" y="143751"/>
                      </a:cubicBezTo>
                      <a:lnTo>
                        <a:pt x="260033" y="141922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grpFill/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52" name="Freeform: Shape 151">
                  <a:extLst>
                    <a:ext uri="{FF2B5EF4-FFF2-40B4-BE49-F238E27FC236}">
                      <a16:creationId xmlns:a16="http://schemas.microsoft.com/office/drawing/2014/main" id="{5D793B9B-6AC8-4549-9ADB-1E3DF2E2FC47}"/>
                    </a:ext>
                  </a:extLst>
                </p:cNvPr>
                <p:cNvSpPr/>
                <p:nvPr/>
              </p:nvSpPr>
              <p:spPr>
                <a:xfrm>
                  <a:off x="2709948" y="2277720"/>
                  <a:ext cx="257175" cy="1066800"/>
                </a:xfrm>
                <a:custGeom>
                  <a:avLst/>
                  <a:gdLst>
                    <a:gd name="connsiteX0" fmla="*/ 260033 w 257175"/>
                    <a:gd name="connsiteY0" fmla="*/ 1070610 h 1066800"/>
                    <a:gd name="connsiteX1" fmla="*/ 0 w 257175"/>
                    <a:gd name="connsiteY1" fmla="*/ 929640 h 1066800"/>
                    <a:gd name="connsiteX2" fmla="*/ 1905 w 257175"/>
                    <a:gd name="connsiteY2" fmla="*/ 0 h 1066800"/>
                    <a:gd name="connsiteX3" fmla="*/ 261938 w 257175"/>
                    <a:gd name="connsiteY3" fmla="*/ 141922 h 10668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57175" h="1066800">
                      <a:moveTo>
                        <a:pt x="260033" y="1070610"/>
                      </a:moveTo>
                      <a:lnTo>
                        <a:pt x="0" y="929640"/>
                      </a:lnTo>
                      <a:lnTo>
                        <a:pt x="1905" y="0"/>
                      </a:lnTo>
                      <a:lnTo>
                        <a:pt x="261938" y="141922"/>
                      </a:lnTo>
                      <a:close/>
                    </a:path>
                  </a:pathLst>
                </a:custGeom>
                <a:grpFill/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53" name="Freeform: Shape 152">
                  <a:extLst>
                    <a:ext uri="{FF2B5EF4-FFF2-40B4-BE49-F238E27FC236}">
                      <a16:creationId xmlns:a16="http://schemas.microsoft.com/office/drawing/2014/main" id="{4CEC876C-6B44-4AFA-B48D-6DFA5BCE9067}"/>
                    </a:ext>
                  </a:extLst>
                </p:cNvPr>
                <p:cNvSpPr/>
                <p:nvPr/>
              </p:nvSpPr>
              <p:spPr>
                <a:xfrm>
                  <a:off x="2708898" y="1774680"/>
                  <a:ext cx="521969" cy="178118"/>
                </a:xfrm>
                <a:custGeom>
                  <a:avLst/>
                  <a:gdLst>
                    <a:gd name="connsiteX0" fmla="*/ 230505 w 521970"/>
                    <a:gd name="connsiteY0" fmla="*/ 2858 h 178118"/>
                    <a:gd name="connsiteX1" fmla="*/ 490537 w 521970"/>
                    <a:gd name="connsiteY1" fmla="*/ 144781 h 178118"/>
                    <a:gd name="connsiteX2" fmla="*/ 302895 w 521970"/>
                    <a:gd name="connsiteY2" fmla="*/ 172403 h 178118"/>
                    <a:gd name="connsiteX3" fmla="*/ 260032 w 521970"/>
                    <a:gd name="connsiteY3" fmla="*/ 178118 h 178118"/>
                    <a:gd name="connsiteX4" fmla="*/ 0 w 521970"/>
                    <a:gd name="connsiteY4" fmla="*/ 37148 h 178118"/>
                    <a:gd name="connsiteX5" fmla="*/ 41910 w 521970"/>
                    <a:gd name="connsiteY5" fmla="*/ 30480 h 178118"/>
                    <a:gd name="connsiteX6" fmla="*/ 41912 w 521970"/>
                    <a:gd name="connsiteY6" fmla="*/ 30481 h 178118"/>
                    <a:gd name="connsiteX7" fmla="*/ 260985 w 521970"/>
                    <a:gd name="connsiteY7" fmla="*/ 0 h 178118"/>
                    <a:gd name="connsiteX8" fmla="*/ 521970 w 521970"/>
                    <a:gd name="connsiteY8" fmla="*/ 141923 h 178118"/>
                    <a:gd name="connsiteX9" fmla="*/ 490537 w 521970"/>
                    <a:gd name="connsiteY9" fmla="*/ 144780 h 178118"/>
                    <a:gd name="connsiteX10" fmla="*/ 230505 w 521970"/>
                    <a:gd name="connsiteY10" fmla="*/ 2858 h 17811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521970" h="178118">
                      <a:moveTo>
                        <a:pt x="230505" y="2858"/>
                      </a:moveTo>
                      <a:lnTo>
                        <a:pt x="490537" y="144781"/>
                      </a:lnTo>
                      <a:lnTo>
                        <a:pt x="302895" y="172403"/>
                      </a:lnTo>
                      <a:lnTo>
                        <a:pt x="260032" y="178118"/>
                      </a:lnTo>
                      <a:lnTo>
                        <a:pt x="0" y="37148"/>
                      </a:lnTo>
                      <a:lnTo>
                        <a:pt x="41910" y="30480"/>
                      </a:lnTo>
                      <a:lnTo>
                        <a:pt x="41912" y="30481"/>
                      </a:lnTo>
                      <a:close/>
                      <a:moveTo>
                        <a:pt x="260985" y="0"/>
                      </a:moveTo>
                      <a:lnTo>
                        <a:pt x="521970" y="141923"/>
                      </a:lnTo>
                      <a:lnTo>
                        <a:pt x="490537" y="144780"/>
                      </a:lnTo>
                      <a:lnTo>
                        <a:pt x="230505" y="2858"/>
                      </a:lnTo>
                      <a:close/>
                    </a:path>
                  </a:pathLst>
                </a:custGeom>
                <a:solidFill>
                  <a:schemeClr val="bg1">
                    <a:lumMod val="95000"/>
                  </a:schemeClr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</p:grpSp>
          <p:sp>
            <p:nvSpPr>
              <p:cNvPr id="137" name="Freeform: Shape 136">
                <a:extLst>
                  <a:ext uri="{FF2B5EF4-FFF2-40B4-BE49-F238E27FC236}">
                    <a16:creationId xmlns:a16="http://schemas.microsoft.com/office/drawing/2014/main" id="{D272DC14-6DAF-4A56-A5A6-221189C61401}"/>
                  </a:ext>
                </a:extLst>
              </p:cNvPr>
              <p:cNvSpPr/>
              <p:nvPr/>
            </p:nvSpPr>
            <p:spPr>
              <a:xfrm>
                <a:off x="12579689" y="4661548"/>
                <a:ext cx="730421" cy="1493305"/>
              </a:xfrm>
              <a:custGeom>
                <a:avLst/>
                <a:gdLst>
                  <a:gd name="connsiteX0" fmla="*/ 1669733 w 1714500"/>
                  <a:gd name="connsiteY0" fmla="*/ 1870710 h 3505200"/>
                  <a:gd name="connsiteX1" fmla="*/ 1720215 w 1714500"/>
                  <a:gd name="connsiteY1" fmla="*/ 2166938 h 3505200"/>
                  <a:gd name="connsiteX2" fmla="*/ 1507808 w 1714500"/>
                  <a:gd name="connsiteY2" fmla="*/ 2795588 h 3505200"/>
                  <a:gd name="connsiteX3" fmla="*/ 1121093 w 1714500"/>
                  <a:gd name="connsiteY3" fmla="*/ 3084195 h 3505200"/>
                  <a:gd name="connsiteX4" fmla="*/ 991553 w 1714500"/>
                  <a:gd name="connsiteY4" fmla="*/ 3120390 h 3505200"/>
                  <a:gd name="connsiteX5" fmla="*/ 990600 w 1714500"/>
                  <a:gd name="connsiteY5" fmla="*/ 3466148 h 3505200"/>
                  <a:gd name="connsiteX6" fmla="*/ 960120 w 1714500"/>
                  <a:gd name="connsiteY6" fmla="*/ 3470910 h 3505200"/>
                  <a:gd name="connsiteX7" fmla="*/ 772478 w 1714500"/>
                  <a:gd name="connsiteY7" fmla="*/ 3505200 h 3505200"/>
                  <a:gd name="connsiteX8" fmla="*/ 729615 w 1714500"/>
                  <a:gd name="connsiteY8" fmla="*/ 3503295 h 3505200"/>
                  <a:gd name="connsiteX9" fmla="*/ 730568 w 1714500"/>
                  <a:gd name="connsiteY9" fmla="*/ 3158490 h 3505200"/>
                  <a:gd name="connsiteX10" fmla="*/ 659130 w 1714500"/>
                  <a:gd name="connsiteY10" fmla="*/ 3156585 h 3505200"/>
                  <a:gd name="connsiteX11" fmla="*/ 383858 w 1714500"/>
                  <a:gd name="connsiteY11" fmla="*/ 3098483 h 3505200"/>
                  <a:gd name="connsiteX12" fmla="*/ 125730 w 1714500"/>
                  <a:gd name="connsiteY12" fmla="*/ 2865120 h 3505200"/>
                  <a:gd name="connsiteX13" fmla="*/ 0 w 1714500"/>
                  <a:gd name="connsiteY13" fmla="*/ 2427923 h 3505200"/>
                  <a:gd name="connsiteX14" fmla="*/ 320993 w 1714500"/>
                  <a:gd name="connsiteY14" fmla="*/ 2317433 h 3505200"/>
                  <a:gd name="connsiteX15" fmla="*/ 451485 w 1714500"/>
                  <a:gd name="connsiteY15" fmla="*/ 2707958 h 3505200"/>
                  <a:gd name="connsiteX16" fmla="*/ 682943 w 1714500"/>
                  <a:gd name="connsiteY16" fmla="*/ 2860358 h 3505200"/>
                  <a:gd name="connsiteX17" fmla="*/ 730568 w 1714500"/>
                  <a:gd name="connsiteY17" fmla="*/ 2864168 h 3505200"/>
                  <a:gd name="connsiteX18" fmla="*/ 732473 w 1714500"/>
                  <a:gd name="connsiteY18" fmla="*/ 1761173 h 3505200"/>
                  <a:gd name="connsiteX19" fmla="*/ 576263 w 1714500"/>
                  <a:gd name="connsiteY19" fmla="*/ 1735455 h 3505200"/>
                  <a:gd name="connsiteX20" fmla="*/ 372428 w 1714500"/>
                  <a:gd name="connsiteY20" fmla="*/ 1660208 h 3505200"/>
                  <a:gd name="connsiteX21" fmla="*/ 138113 w 1714500"/>
                  <a:gd name="connsiteY21" fmla="*/ 1438275 h 3505200"/>
                  <a:gd name="connsiteX22" fmla="*/ 56198 w 1714500"/>
                  <a:gd name="connsiteY22" fmla="*/ 1079183 h 3505200"/>
                  <a:gd name="connsiteX23" fmla="*/ 298133 w 1714500"/>
                  <a:gd name="connsiteY23" fmla="*/ 448628 h 3505200"/>
                  <a:gd name="connsiteX24" fmla="*/ 628650 w 1714500"/>
                  <a:gd name="connsiteY24" fmla="*/ 239077 h 3505200"/>
                  <a:gd name="connsiteX25" fmla="*/ 735330 w 1714500"/>
                  <a:gd name="connsiteY25" fmla="*/ 206693 h 3505200"/>
                  <a:gd name="connsiteX26" fmla="*/ 735330 w 1714500"/>
                  <a:gd name="connsiteY26" fmla="*/ 36195 h 3505200"/>
                  <a:gd name="connsiteX27" fmla="*/ 778193 w 1714500"/>
                  <a:gd name="connsiteY27" fmla="*/ 30480 h 3505200"/>
                  <a:gd name="connsiteX28" fmla="*/ 965835 w 1714500"/>
                  <a:gd name="connsiteY28" fmla="*/ 2858 h 3505200"/>
                  <a:gd name="connsiteX29" fmla="*/ 996315 w 1714500"/>
                  <a:gd name="connsiteY29" fmla="*/ 0 h 3505200"/>
                  <a:gd name="connsiteX30" fmla="*/ 996315 w 1714500"/>
                  <a:gd name="connsiteY30" fmla="*/ 168593 h 3505200"/>
                  <a:gd name="connsiteX31" fmla="*/ 1097280 w 1714500"/>
                  <a:gd name="connsiteY31" fmla="*/ 171450 h 3505200"/>
                  <a:gd name="connsiteX32" fmla="*/ 1406843 w 1714500"/>
                  <a:gd name="connsiteY32" fmla="*/ 282893 h 3505200"/>
                  <a:gd name="connsiteX33" fmla="*/ 1657350 w 1714500"/>
                  <a:gd name="connsiteY33" fmla="*/ 763905 h 3505200"/>
                  <a:gd name="connsiteX34" fmla="*/ 1326833 w 1714500"/>
                  <a:gd name="connsiteY34" fmla="*/ 863918 h 3505200"/>
                  <a:gd name="connsiteX35" fmla="*/ 1209675 w 1714500"/>
                  <a:gd name="connsiteY35" fmla="*/ 568643 h 3505200"/>
                  <a:gd name="connsiteX36" fmla="*/ 1038225 w 1714500"/>
                  <a:gd name="connsiteY36" fmla="*/ 471488 h 3505200"/>
                  <a:gd name="connsiteX37" fmla="*/ 995363 w 1714500"/>
                  <a:gd name="connsiteY37" fmla="*/ 464820 h 3505200"/>
                  <a:gd name="connsiteX38" fmla="*/ 993458 w 1714500"/>
                  <a:gd name="connsiteY38" fmla="*/ 1460183 h 3505200"/>
                  <a:gd name="connsiteX39" fmla="*/ 1073468 w 1714500"/>
                  <a:gd name="connsiteY39" fmla="*/ 1471613 h 3505200"/>
                  <a:gd name="connsiteX40" fmla="*/ 1282065 w 1714500"/>
                  <a:gd name="connsiteY40" fmla="*/ 1513523 h 3505200"/>
                  <a:gd name="connsiteX41" fmla="*/ 1524953 w 1714500"/>
                  <a:gd name="connsiteY41" fmla="*/ 1651635 h 3505200"/>
                  <a:gd name="connsiteX42" fmla="*/ 1669733 w 1714500"/>
                  <a:gd name="connsiteY42" fmla="*/ 1870710 h 3505200"/>
                  <a:gd name="connsiteX43" fmla="*/ 1268730 w 1714500"/>
                  <a:gd name="connsiteY43" fmla="*/ 2624138 h 3505200"/>
                  <a:gd name="connsiteX44" fmla="*/ 1390650 w 1714500"/>
                  <a:gd name="connsiteY44" fmla="*/ 2236470 h 3505200"/>
                  <a:gd name="connsiteX45" fmla="*/ 1304925 w 1714500"/>
                  <a:gd name="connsiteY45" fmla="*/ 1945958 h 3505200"/>
                  <a:gd name="connsiteX46" fmla="*/ 1080135 w 1714500"/>
                  <a:gd name="connsiteY46" fmla="*/ 1820228 h 3505200"/>
                  <a:gd name="connsiteX47" fmla="*/ 992505 w 1714500"/>
                  <a:gd name="connsiteY47" fmla="*/ 1798320 h 3505200"/>
                  <a:gd name="connsiteX48" fmla="*/ 990600 w 1714500"/>
                  <a:gd name="connsiteY48" fmla="*/ 2830830 h 3505200"/>
                  <a:gd name="connsiteX49" fmla="*/ 1048703 w 1714500"/>
                  <a:gd name="connsiteY49" fmla="*/ 2808923 h 3505200"/>
                  <a:gd name="connsiteX50" fmla="*/ 1268730 w 1714500"/>
                  <a:gd name="connsiteY50" fmla="*/ 2624138 h 3505200"/>
                  <a:gd name="connsiteX51" fmla="*/ 732473 w 1714500"/>
                  <a:gd name="connsiteY51" fmla="*/ 1425893 h 3505200"/>
                  <a:gd name="connsiteX52" fmla="*/ 734378 w 1714500"/>
                  <a:gd name="connsiteY52" fmla="*/ 497205 h 3505200"/>
                  <a:gd name="connsiteX53" fmla="*/ 688658 w 1714500"/>
                  <a:gd name="connsiteY53" fmla="*/ 514350 h 3505200"/>
                  <a:gd name="connsiteX54" fmla="*/ 482917 w 1714500"/>
                  <a:gd name="connsiteY54" fmla="*/ 682943 h 3505200"/>
                  <a:gd name="connsiteX55" fmla="*/ 375285 w 1714500"/>
                  <a:gd name="connsiteY55" fmla="*/ 1006793 h 3505200"/>
                  <a:gd name="connsiteX56" fmla="*/ 465773 w 1714500"/>
                  <a:gd name="connsiteY56" fmla="*/ 1289685 h 3505200"/>
                  <a:gd name="connsiteX57" fmla="*/ 674370 w 1714500"/>
                  <a:gd name="connsiteY57" fmla="*/ 1411605 h 3505200"/>
                  <a:gd name="connsiteX58" fmla="*/ 732473 w 1714500"/>
                  <a:gd name="connsiteY58" fmla="*/ 1425893 h 35052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</a:cxnLst>
                <a:rect l="l" t="t" r="r" b="b"/>
                <a:pathLst>
                  <a:path w="1714500" h="3505200">
                    <a:moveTo>
                      <a:pt x="1669733" y="1870710"/>
                    </a:moveTo>
                    <a:cubicBezTo>
                      <a:pt x="1703070" y="1959293"/>
                      <a:pt x="1720215" y="2058353"/>
                      <a:pt x="1720215" y="2166938"/>
                    </a:cubicBezTo>
                    <a:cubicBezTo>
                      <a:pt x="1720215" y="2406015"/>
                      <a:pt x="1648778" y="2615565"/>
                      <a:pt x="1507808" y="2795588"/>
                    </a:cubicBezTo>
                    <a:cubicBezTo>
                      <a:pt x="1402080" y="2930843"/>
                      <a:pt x="1273493" y="3027045"/>
                      <a:pt x="1121093" y="3084195"/>
                    </a:cubicBezTo>
                    <a:lnTo>
                      <a:pt x="991553" y="3120390"/>
                    </a:lnTo>
                    <a:lnTo>
                      <a:pt x="990600" y="3466148"/>
                    </a:lnTo>
                    <a:lnTo>
                      <a:pt x="960120" y="3470910"/>
                    </a:lnTo>
                    <a:lnTo>
                      <a:pt x="772478" y="3505200"/>
                    </a:lnTo>
                    <a:lnTo>
                      <a:pt x="729615" y="3503295"/>
                    </a:lnTo>
                    <a:lnTo>
                      <a:pt x="730568" y="3158490"/>
                    </a:lnTo>
                    <a:lnTo>
                      <a:pt x="659130" y="3156585"/>
                    </a:lnTo>
                    <a:cubicBezTo>
                      <a:pt x="550545" y="3148965"/>
                      <a:pt x="459105" y="3129915"/>
                      <a:pt x="383858" y="3098483"/>
                    </a:cubicBezTo>
                    <a:cubicBezTo>
                      <a:pt x="283845" y="3056573"/>
                      <a:pt x="198120" y="2979420"/>
                      <a:pt x="125730" y="2865120"/>
                    </a:cubicBezTo>
                    <a:cubicBezTo>
                      <a:pt x="53340" y="2750820"/>
                      <a:pt x="11430" y="2606040"/>
                      <a:pt x="0" y="2427923"/>
                    </a:cubicBezTo>
                    <a:lnTo>
                      <a:pt x="320993" y="2317433"/>
                    </a:lnTo>
                    <a:cubicBezTo>
                      <a:pt x="345758" y="2499360"/>
                      <a:pt x="388620" y="2629853"/>
                      <a:pt x="451485" y="2707958"/>
                    </a:cubicBezTo>
                    <a:cubicBezTo>
                      <a:pt x="519113" y="2790825"/>
                      <a:pt x="596265" y="2841308"/>
                      <a:pt x="682943" y="2860358"/>
                    </a:cubicBezTo>
                    <a:lnTo>
                      <a:pt x="730568" y="2864168"/>
                    </a:lnTo>
                    <a:lnTo>
                      <a:pt x="732473" y="1761173"/>
                    </a:lnTo>
                    <a:lnTo>
                      <a:pt x="576263" y="1735455"/>
                    </a:lnTo>
                    <a:cubicBezTo>
                      <a:pt x="509588" y="1717358"/>
                      <a:pt x="441008" y="1692593"/>
                      <a:pt x="372428" y="1660208"/>
                    </a:cubicBezTo>
                    <a:cubicBezTo>
                      <a:pt x="270510" y="1612583"/>
                      <a:pt x="192405" y="1539240"/>
                      <a:pt x="138113" y="1438275"/>
                    </a:cubicBezTo>
                    <a:cubicBezTo>
                      <a:pt x="82868" y="1337310"/>
                      <a:pt x="56198" y="1217295"/>
                      <a:pt x="56198" y="1079183"/>
                    </a:cubicBezTo>
                    <a:cubicBezTo>
                      <a:pt x="56198" y="833438"/>
                      <a:pt x="137160" y="622935"/>
                      <a:pt x="298133" y="448628"/>
                    </a:cubicBezTo>
                    <a:cubicBezTo>
                      <a:pt x="379095" y="360998"/>
                      <a:pt x="488633" y="290513"/>
                      <a:pt x="628650" y="239077"/>
                    </a:cubicBezTo>
                    <a:lnTo>
                      <a:pt x="735330" y="206693"/>
                    </a:lnTo>
                    <a:lnTo>
                      <a:pt x="735330" y="36195"/>
                    </a:lnTo>
                    <a:lnTo>
                      <a:pt x="778193" y="30480"/>
                    </a:lnTo>
                    <a:lnTo>
                      <a:pt x="965835" y="2858"/>
                    </a:lnTo>
                    <a:lnTo>
                      <a:pt x="996315" y="0"/>
                    </a:lnTo>
                    <a:lnTo>
                      <a:pt x="996315" y="168593"/>
                    </a:lnTo>
                    <a:lnTo>
                      <a:pt x="1097280" y="171450"/>
                    </a:lnTo>
                    <a:cubicBezTo>
                      <a:pt x="1222058" y="182880"/>
                      <a:pt x="1324928" y="220027"/>
                      <a:pt x="1406843" y="282893"/>
                    </a:cubicBezTo>
                    <a:cubicBezTo>
                      <a:pt x="1545908" y="388620"/>
                      <a:pt x="1629728" y="548640"/>
                      <a:pt x="1657350" y="763905"/>
                    </a:cubicBezTo>
                    <a:lnTo>
                      <a:pt x="1326833" y="863918"/>
                    </a:lnTo>
                    <a:cubicBezTo>
                      <a:pt x="1307783" y="730568"/>
                      <a:pt x="1268730" y="632460"/>
                      <a:pt x="1209675" y="568643"/>
                    </a:cubicBezTo>
                    <a:cubicBezTo>
                      <a:pt x="1164908" y="521017"/>
                      <a:pt x="1107758" y="488633"/>
                      <a:pt x="1038225" y="471488"/>
                    </a:cubicBezTo>
                    <a:lnTo>
                      <a:pt x="995363" y="464820"/>
                    </a:lnTo>
                    <a:lnTo>
                      <a:pt x="993458" y="1460183"/>
                    </a:lnTo>
                    <a:lnTo>
                      <a:pt x="1073468" y="1471613"/>
                    </a:lnTo>
                    <a:cubicBezTo>
                      <a:pt x="1173480" y="1486853"/>
                      <a:pt x="1243013" y="1500188"/>
                      <a:pt x="1282065" y="1513523"/>
                    </a:cubicBezTo>
                    <a:cubicBezTo>
                      <a:pt x="1381125" y="1546860"/>
                      <a:pt x="1462088" y="1592580"/>
                      <a:pt x="1524953" y="1651635"/>
                    </a:cubicBezTo>
                    <a:cubicBezTo>
                      <a:pt x="1587818" y="1708785"/>
                      <a:pt x="1635443" y="1782128"/>
                      <a:pt x="1669733" y="1870710"/>
                    </a:cubicBezTo>
                    <a:close/>
                    <a:moveTo>
                      <a:pt x="1268730" y="2624138"/>
                    </a:moveTo>
                    <a:cubicBezTo>
                      <a:pt x="1349693" y="2512695"/>
                      <a:pt x="1390650" y="2384108"/>
                      <a:pt x="1390650" y="2236470"/>
                    </a:cubicBezTo>
                    <a:cubicBezTo>
                      <a:pt x="1390650" y="2110740"/>
                      <a:pt x="1362075" y="2014538"/>
                      <a:pt x="1304925" y="1945958"/>
                    </a:cubicBezTo>
                    <a:cubicBezTo>
                      <a:pt x="1262063" y="1894523"/>
                      <a:pt x="1186815" y="1852613"/>
                      <a:pt x="1080135" y="1820228"/>
                    </a:cubicBezTo>
                    <a:lnTo>
                      <a:pt x="992505" y="1798320"/>
                    </a:lnTo>
                    <a:lnTo>
                      <a:pt x="990600" y="2830830"/>
                    </a:lnTo>
                    <a:lnTo>
                      <a:pt x="1048703" y="2808923"/>
                    </a:lnTo>
                    <a:cubicBezTo>
                      <a:pt x="1135380" y="2768918"/>
                      <a:pt x="1207770" y="2707005"/>
                      <a:pt x="1268730" y="2624138"/>
                    </a:cubicBezTo>
                    <a:moveTo>
                      <a:pt x="732473" y="1425893"/>
                    </a:moveTo>
                    <a:lnTo>
                      <a:pt x="734378" y="497205"/>
                    </a:lnTo>
                    <a:lnTo>
                      <a:pt x="688658" y="514350"/>
                    </a:lnTo>
                    <a:cubicBezTo>
                      <a:pt x="604838" y="554355"/>
                      <a:pt x="537210" y="609600"/>
                      <a:pt x="482917" y="682943"/>
                    </a:cubicBezTo>
                    <a:cubicBezTo>
                      <a:pt x="411480" y="780098"/>
                      <a:pt x="375285" y="887730"/>
                      <a:pt x="375285" y="1006793"/>
                    </a:cubicBezTo>
                    <a:cubicBezTo>
                      <a:pt x="375285" y="1124903"/>
                      <a:pt x="405765" y="1219200"/>
                      <a:pt x="465773" y="1289685"/>
                    </a:cubicBezTo>
                    <a:cubicBezTo>
                      <a:pt x="511492" y="1343025"/>
                      <a:pt x="581025" y="1383030"/>
                      <a:pt x="674370" y="1411605"/>
                    </a:cubicBezTo>
                    <a:lnTo>
                      <a:pt x="732473" y="1425893"/>
                    </a:lnTo>
                  </a:path>
                </a:pathLst>
              </a:custGeom>
              <a:solidFill>
                <a:schemeClr val="bg1">
                  <a:lumMod val="95000"/>
                </a:scheme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grpSp>
            <p:nvGrpSpPr>
              <p:cNvPr id="138" name="Group 137">
                <a:extLst>
                  <a:ext uri="{FF2B5EF4-FFF2-40B4-BE49-F238E27FC236}">
                    <a16:creationId xmlns:a16="http://schemas.microsoft.com/office/drawing/2014/main" id="{7901E2D7-C583-4CE2-8F51-5C524CC1CAA9}"/>
                  </a:ext>
                </a:extLst>
              </p:cNvPr>
              <p:cNvGrpSpPr/>
              <p:nvPr/>
            </p:nvGrpSpPr>
            <p:grpSpPr>
              <a:xfrm>
                <a:off x="12470968" y="4620148"/>
                <a:ext cx="435759" cy="1352099"/>
                <a:chOff x="1968987" y="1811829"/>
                <a:chExt cx="1022846" cy="3173751"/>
              </a:xfrm>
              <a:solidFill>
                <a:schemeClr val="bg1"/>
              </a:solidFill>
            </p:grpSpPr>
            <p:sp>
              <p:nvSpPr>
                <p:cNvPr id="139" name="Freeform: Shape 138">
                  <a:extLst>
                    <a:ext uri="{FF2B5EF4-FFF2-40B4-BE49-F238E27FC236}">
                      <a16:creationId xmlns:a16="http://schemas.microsoft.com/office/drawing/2014/main" id="{E6067227-37CF-4C14-B006-6E00ABFD280C}"/>
                    </a:ext>
                  </a:extLst>
                </p:cNvPr>
                <p:cNvSpPr/>
                <p:nvPr/>
              </p:nvSpPr>
              <p:spPr>
                <a:xfrm>
                  <a:off x="1975571" y="4195005"/>
                  <a:ext cx="600075" cy="790575"/>
                </a:xfrm>
                <a:custGeom>
                  <a:avLst/>
                  <a:gdLst>
                    <a:gd name="connsiteX0" fmla="*/ 601980 w 600075"/>
                    <a:gd name="connsiteY0" fmla="*/ 791528 h 790575"/>
                    <a:gd name="connsiteX1" fmla="*/ 340995 w 600075"/>
                    <a:gd name="connsiteY1" fmla="*/ 649605 h 790575"/>
                    <a:gd name="connsiteX2" fmla="*/ 125730 w 600075"/>
                    <a:gd name="connsiteY2" fmla="*/ 437197 h 790575"/>
                    <a:gd name="connsiteX3" fmla="*/ 0 w 600075"/>
                    <a:gd name="connsiteY3" fmla="*/ 0 h 790575"/>
                    <a:gd name="connsiteX4" fmla="*/ 260985 w 600075"/>
                    <a:gd name="connsiteY4" fmla="*/ 141922 h 790575"/>
                    <a:gd name="connsiteX5" fmla="*/ 386715 w 600075"/>
                    <a:gd name="connsiteY5" fmla="*/ 579120 h 790575"/>
                    <a:gd name="connsiteX6" fmla="*/ 601980 w 600075"/>
                    <a:gd name="connsiteY6" fmla="*/ 791528 h 79057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600075" h="790575">
                      <a:moveTo>
                        <a:pt x="601980" y="791528"/>
                      </a:moveTo>
                      <a:lnTo>
                        <a:pt x="340995" y="649605"/>
                      </a:lnTo>
                      <a:cubicBezTo>
                        <a:pt x="259080" y="604838"/>
                        <a:pt x="187643" y="534353"/>
                        <a:pt x="125730" y="437197"/>
                      </a:cubicBezTo>
                      <a:cubicBezTo>
                        <a:pt x="53340" y="323850"/>
                        <a:pt x="11430" y="178118"/>
                        <a:pt x="0" y="0"/>
                      </a:cubicBezTo>
                      <a:lnTo>
                        <a:pt x="260985" y="141922"/>
                      </a:lnTo>
                      <a:cubicBezTo>
                        <a:pt x="272415" y="319088"/>
                        <a:pt x="314325" y="464820"/>
                        <a:pt x="386715" y="579120"/>
                      </a:cubicBezTo>
                      <a:cubicBezTo>
                        <a:pt x="448628" y="676275"/>
                        <a:pt x="520065" y="747713"/>
                        <a:pt x="601980" y="791528"/>
                      </a:cubicBezTo>
                    </a:path>
                  </a:pathLst>
                </a:custGeom>
                <a:grpFill/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40" name="Freeform: Shape 139">
                  <a:extLst>
                    <a:ext uri="{FF2B5EF4-FFF2-40B4-BE49-F238E27FC236}">
                      <a16:creationId xmlns:a16="http://schemas.microsoft.com/office/drawing/2014/main" id="{BE5BB590-239F-4213-8DC4-103945DFEB36}"/>
                    </a:ext>
                  </a:extLst>
                </p:cNvPr>
                <p:cNvSpPr/>
                <p:nvPr/>
              </p:nvSpPr>
              <p:spPr>
                <a:xfrm>
                  <a:off x="1968987" y="4089376"/>
                  <a:ext cx="581026" cy="247649"/>
                </a:xfrm>
                <a:custGeom>
                  <a:avLst/>
                  <a:gdLst>
                    <a:gd name="connsiteX0" fmla="*/ 260985 w 581025"/>
                    <a:gd name="connsiteY0" fmla="*/ 251460 h 247650"/>
                    <a:gd name="connsiteX1" fmla="*/ 0 w 581025"/>
                    <a:gd name="connsiteY1" fmla="*/ 109538 h 247650"/>
                    <a:gd name="connsiteX2" fmla="*/ 320993 w 581025"/>
                    <a:gd name="connsiteY2" fmla="*/ 0 h 247650"/>
                    <a:gd name="connsiteX3" fmla="*/ 581978 w 581025"/>
                    <a:gd name="connsiteY3" fmla="*/ 140970 h 2476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581025" h="247650">
                      <a:moveTo>
                        <a:pt x="260985" y="251460"/>
                      </a:moveTo>
                      <a:lnTo>
                        <a:pt x="0" y="109538"/>
                      </a:lnTo>
                      <a:lnTo>
                        <a:pt x="320993" y="0"/>
                      </a:lnTo>
                      <a:lnTo>
                        <a:pt x="581978" y="140970"/>
                      </a:lnTo>
                      <a:close/>
                    </a:path>
                  </a:pathLst>
                </a:custGeom>
                <a:grpFill/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41" name="Freeform: Shape 140">
                  <a:extLst>
                    <a:ext uri="{FF2B5EF4-FFF2-40B4-BE49-F238E27FC236}">
                      <a16:creationId xmlns:a16="http://schemas.microsoft.com/office/drawing/2014/main" id="{C7137044-11D7-4101-800A-6BE9664CBF25}"/>
                    </a:ext>
                  </a:extLst>
                </p:cNvPr>
                <p:cNvSpPr/>
                <p:nvPr/>
              </p:nvSpPr>
              <p:spPr>
                <a:xfrm>
                  <a:off x="2051714" y="1973775"/>
                  <a:ext cx="940119" cy="1580196"/>
                </a:xfrm>
                <a:custGeom>
                  <a:avLst/>
                  <a:gdLst>
                    <a:gd name="connsiteX0" fmla="*/ 812750 w 940118"/>
                    <a:gd name="connsiteY0" fmla="*/ 163017 h 1580197"/>
                    <a:gd name="connsiteX1" fmla="*/ 812706 w 940118"/>
                    <a:gd name="connsiteY1" fmla="*/ 163034 h 1580197"/>
                    <a:gd name="connsiteX2" fmla="*/ 832937 w 940118"/>
                    <a:gd name="connsiteY2" fmla="*/ 174035 h 1580197"/>
                    <a:gd name="connsiteX3" fmla="*/ 679133 w 940118"/>
                    <a:gd name="connsiteY3" fmla="*/ 0 h 1580197"/>
                    <a:gd name="connsiteX4" fmla="*/ 940118 w 940118"/>
                    <a:gd name="connsiteY4" fmla="*/ 140970 h 1580197"/>
                    <a:gd name="connsiteX5" fmla="*/ 833438 w 940118"/>
                    <a:gd name="connsiteY5" fmla="*/ 174308 h 1580197"/>
                    <a:gd name="connsiteX6" fmla="*/ 833437 w 940118"/>
                    <a:gd name="connsiteY6" fmla="*/ 174308 h 1580197"/>
                    <a:gd name="connsiteX7" fmla="*/ 747299 w 940118"/>
                    <a:gd name="connsiteY7" fmla="*/ 210278 h 1580197"/>
                    <a:gd name="connsiteX8" fmla="*/ 747713 w 940118"/>
                    <a:gd name="connsiteY8" fmla="*/ 210503 h 1580197"/>
                    <a:gd name="connsiteX9" fmla="*/ 620078 w 940118"/>
                    <a:gd name="connsiteY9" fmla="*/ 282893 h 1580197"/>
                    <a:gd name="connsiteX10" fmla="*/ 592976 w 940118"/>
                    <a:gd name="connsiteY10" fmla="*/ 268101 h 1580197"/>
                    <a:gd name="connsiteX11" fmla="*/ 592932 w 940118"/>
                    <a:gd name="connsiteY11" fmla="*/ 268132 h 1580197"/>
                    <a:gd name="connsiteX12" fmla="*/ 620077 w 940118"/>
                    <a:gd name="connsiteY12" fmla="*/ 282893 h 1580197"/>
                    <a:gd name="connsiteX13" fmla="*/ 548076 w 940118"/>
                    <a:gd name="connsiteY13" fmla="*/ 339736 h 1580197"/>
                    <a:gd name="connsiteX14" fmla="*/ 548640 w 940118"/>
                    <a:gd name="connsiteY14" fmla="*/ 340043 h 1580197"/>
                    <a:gd name="connsiteX15" fmla="*/ 503873 w 940118"/>
                    <a:gd name="connsiteY15" fmla="*/ 383858 h 1580197"/>
                    <a:gd name="connsiteX16" fmla="*/ 488633 w 940118"/>
                    <a:gd name="connsiteY16" fmla="*/ 399098 h 1580197"/>
                    <a:gd name="connsiteX17" fmla="*/ 455232 w 940118"/>
                    <a:gd name="connsiteY17" fmla="*/ 380990 h 1580197"/>
                    <a:gd name="connsiteX18" fmla="*/ 454648 w 940118"/>
                    <a:gd name="connsiteY18" fmla="*/ 381569 h 1580197"/>
                    <a:gd name="connsiteX19" fmla="*/ 488633 w 940118"/>
                    <a:gd name="connsiteY19" fmla="*/ 400050 h 1580197"/>
                    <a:gd name="connsiteX20" fmla="*/ 422910 w 940118"/>
                    <a:gd name="connsiteY20" fmla="*/ 482918 h 1580197"/>
                    <a:gd name="connsiteX21" fmla="*/ 391243 w 940118"/>
                    <a:gd name="connsiteY21" fmla="*/ 465814 h 1580197"/>
                    <a:gd name="connsiteX22" fmla="*/ 390818 w 940118"/>
                    <a:gd name="connsiteY22" fmla="*/ 466419 h 1580197"/>
                    <a:gd name="connsiteX23" fmla="*/ 422910 w 940118"/>
                    <a:gd name="connsiteY23" fmla="*/ 483870 h 1580197"/>
                    <a:gd name="connsiteX24" fmla="*/ 367665 w 940118"/>
                    <a:gd name="connsiteY24" fmla="*/ 572453 h 1580197"/>
                    <a:gd name="connsiteX25" fmla="*/ 368618 w 940118"/>
                    <a:gd name="connsiteY25" fmla="*/ 573405 h 1580197"/>
                    <a:gd name="connsiteX26" fmla="*/ 317183 w 940118"/>
                    <a:gd name="connsiteY26" fmla="*/ 684847 h 1580197"/>
                    <a:gd name="connsiteX27" fmla="*/ 305241 w 940118"/>
                    <a:gd name="connsiteY27" fmla="*/ 678329 h 1580197"/>
                    <a:gd name="connsiteX28" fmla="*/ 305235 w 940118"/>
                    <a:gd name="connsiteY28" fmla="*/ 678350 h 1580197"/>
                    <a:gd name="connsiteX29" fmla="*/ 317183 w 940118"/>
                    <a:gd name="connsiteY29" fmla="*/ 684847 h 1580197"/>
                    <a:gd name="connsiteX30" fmla="*/ 260985 w 940118"/>
                    <a:gd name="connsiteY30" fmla="*/ 1014413 h 1580197"/>
                    <a:gd name="connsiteX31" fmla="*/ 342900 w 940118"/>
                    <a:gd name="connsiteY31" fmla="*/ 1373505 h 1580197"/>
                    <a:gd name="connsiteX32" fmla="*/ 546735 w 940118"/>
                    <a:gd name="connsiteY32" fmla="*/ 1580197 h 1580197"/>
                    <a:gd name="connsiteX33" fmla="*/ 285750 w 940118"/>
                    <a:gd name="connsiteY33" fmla="*/ 1438275 h 1580197"/>
                    <a:gd name="connsiteX34" fmla="*/ 81915 w 940118"/>
                    <a:gd name="connsiteY34" fmla="*/ 1231583 h 1580197"/>
                    <a:gd name="connsiteX35" fmla="*/ 0 w 940118"/>
                    <a:gd name="connsiteY35" fmla="*/ 872490 h 1580197"/>
                    <a:gd name="connsiteX36" fmla="*/ 56197 w 940118"/>
                    <a:gd name="connsiteY36" fmla="*/ 542925 h 1580197"/>
                    <a:gd name="connsiteX37" fmla="*/ 62441 w 940118"/>
                    <a:gd name="connsiteY37" fmla="*/ 546321 h 1580197"/>
                    <a:gd name="connsiteX38" fmla="*/ 62617 w 940118"/>
                    <a:gd name="connsiteY38" fmla="*/ 545909 h 1580197"/>
                    <a:gd name="connsiteX39" fmla="*/ 57150 w 940118"/>
                    <a:gd name="connsiteY39" fmla="*/ 542925 h 1580197"/>
                    <a:gd name="connsiteX40" fmla="*/ 107444 w 940118"/>
                    <a:gd name="connsiteY40" fmla="*/ 431896 h 1580197"/>
                    <a:gd name="connsiteX41" fmla="*/ 106680 w 940118"/>
                    <a:gd name="connsiteY41" fmla="*/ 431483 h 1580197"/>
                    <a:gd name="connsiteX42" fmla="*/ 161925 w 940118"/>
                    <a:gd name="connsiteY42" fmla="*/ 341948 h 1580197"/>
                    <a:gd name="connsiteX43" fmla="*/ 171758 w 940118"/>
                    <a:gd name="connsiteY43" fmla="*/ 347295 h 1580197"/>
                    <a:gd name="connsiteX44" fmla="*/ 171778 w 940118"/>
                    <a:gd name="connsiteY44" fmla="*/ 347270 h 1580197"/>
                    <a:gd name="connsiteX45" fmla="*/ 161925 w 940118"/>
                    <a:gd name="connsiteY45" fmla="*/ 341948 h 1580197"/>
                    <a:gd name="connsiteX46" fmla="*/ 227648 w 940118"/>
                    <a:gd name="connsiteY46" fmla="*/ 258128 h 1580197"/>
                    <a:gd name="connsiteX47" fmla="*/ 239906 w 940118"/>
                    <a:gd name="connsiteY47" fmla="*/ 264794 h 1580197"/>
                    <a:gd name="connsiteX48" fmla="*/ 240267 w 940118"/>
                    <a:gd name="connsiteY48" fmla="*/ 264453 h 1580197"/>
                    <a:gd name="connsiteX49" fmla="*/ 228600 w 940118"/>
                    <a:gd name="connsiteY49" fmla="*/ 258128 h 1580197"/>
                    <a:gd name="connsiteX50" fmla="*/ 242888 w 940118"/>
                    <a:gd name="connsiteY50" fmla="*/ 241935 h 1580197"/>
                    <a:gd name="connsiteX51" fmla="*/ 287315 w 940118"/>
                    <a:gd name="connsiteY51" fmla="*/ 198453 h 1580197"/>
                    <a:gd name="connsiteX52" fmla="*/ 286702 w 940118"/>
                    <a:gd name="connsiteY52" fmla="*/ 198120 h 1580197"/>
                    <a:gd name="connsiteX53" fmla="*/ 359092 w 940118"/>
                    <a:gd name="connsiteY53" fmla="*/ 140970 h 1580197"/>
                    <a:gd name="connsiteX54" fmla="*/ 378434 w 940118"/>
                    <a:gd name="connsiteY54" fmla="*/ 151488 h 1580197"/>
                    <a:gd name="connsiteX55" fmla="*/ 378837 w 940118"/>
                    <a:gd name="connsiteY55" fmla="*/ 151226 h 1580197"/>
                    <a:gd name="connsiteX56" fmla="*/ 360045 w 940118"/>
                    <a:gd name="connsiteY56" fmla="*/ 140970 h 1580197"/>
                    <a:gd name="connsiteX57" fmla="*/ 486263 w 940118"/>
                    <a:gd name="connsiteY57" fmla="*/ 68845 h 1580197"/>
                    <a:gd name="connsiteX58" fmla="*/ 485775 w 940118"/>
                    <a:gd name="connsiteY58" fmla="*/ 68580 h 1580197"/>
                    <a:gd name="connsiteX59" fmla="*/ 572452 w 940118"/>
                    <a:gd name="connsiteY59" fmla="*/ 32385 h 1580197"/>
                    <a:gd name="connsiteX60" fmla="*/ 595123 w 940118"/>
                    <a:gd name="connsiteY60" fmla="*/ 44713 h 1580197"/>
                    <a:gd name="connsiteX61" fmla="*/ 595672 w 940118"/>
                    <a:gd name="connsiteY61" fmla="*/ 44538 h 1580197"/>
                    <a:gd name="connsiteX62" fmla="*/ 573405 w 940118"/>
                    <a:gd name="connsiteY62" fmla="*/ 32385 h 1580197"/>
                    <a:gd name="connsiteX0" fmla="*/ 812750 w 940118"/>
                    <a:gd name="connsiteY0" fmla="*/ 163017 h 1580197"/>
                    <a:gd name="connsiteX1" fmla="*/ 812706 w 940118"/>
                    <a:gd name="connsiteY1" fmla="*/ 163034 h 1580197"/>
                    <a:gd name="connsiteX2" fmla="*/ 832937 w 940118"/>
                    <a:gd name="connsiteY2" fmla="*/ 174035 h 1580197"/>
                    <a:gd name="connsiteX3" fmla="*/ 812750 w 940118"/>
                    <a:gd name="connsiteY3" fmla="*/ 163017 h 1580197"/>
                    <a:gd name="connsiteX4" fmla="*/ 679133 w 940118"/>
                    <a:gd name="connsiteY4" fmla="*/ 0 h 1580197"/>
                    <a:gd name="connsiteX5" fmla="*/ 940118 w 940118"/>
                    <a:gd name="connsiteY5" fmla="*/ 140970 h 1580197"/>
                    <a:gd name="connsiteX6" fmla="*/ 833438 w 940118"/>
                    <a:gd name="connsiteY6" fmla="*/ 174308 h 1580197"/>
                    <a:gd name="connsiteX7" fmla="*/ 833437 w 940118"/>
                    <a:gd name="connsiteY7" fmla="*/ 174308 h 1580197"/>
                    <a:gd name="connsiteX8" fmla="*/ 747299 w 940118"/>
                    <a:gd name="connsiteY8" fmla="*/ 210278 h 1580197"/>
                    <a:gd name="connsiteX9" fmla="*/ 747713 w 940118"/>
                    <a:gd name="connsiteY9" fmla="*/ 210503 h 1580197"/>
                    <a:gd name="connsiteX10" fmla="*/ 620078 w 940118"/>
                    <a:gd name="connsiteY10" fmla="*/ 282893 h 1580197"/>
                    <a:gd name="connsiteX11" fmla="*/ 592976 w 940118"/>
                    <a:gd name="connsiteY11" fmla="*/ 268101 h 1580197"/>
                    <a:gd name="connsiteX12" fmla="*/ 592932 w 940118"/>
                    <a:gd name="connsiteY12" fmla="*/ 268132 h 1580197"/>
                    <a:gd name="connsiteX13" fmla="*/ 620077 w 940118"/>
                    <a:gd name="connsiteY13" fmla="*/ 282893 h 1580197"/>
                    <a:gd name="connsiteX14" fmla="*/ 548076 w 940118"/>
                    <a:gd name="connsiteY14" fmla="*/ 339736 h 1580197"/>
                    <a:gd name="connsiteX15" fmla="*/ 548640 w 940118"/>
                    <a:gd name="connsiteY15" fmla="*/ 340043 h 1580197"/>
                    <a:gd name="connsiteX16" fmla="*/ 503873 w 940118"/>
                    <a:gd name="connsiteY16" fmla="*/ 383858 h 1580197"/>
                    <a:gd name="connsiteX17" fmla="*/ 488633 w 940118"/>
                    <a:gd name="connsiteY17" fmla="*/ 399098 h 1580197"/>
                    <a:gd name="connsiteX18" fmla="*/ 455232 w 940118"/>
                    <a:gd name="connsiteY18" fmla="*/ 380990 h 1580197"/>
                    <a:gd name="connsiteX19" fmla="*/ 488633 w 940118"/>
                    <a:gd name="connsiteY19" fmla="*/ 400050 h 1580197"/>
                    <a:gd name="connsiteX20" fmla="*/ 422910 w 940118"/>
                    <a:gd name="connsiteY20" fmla="*/ 482918 h 1580197"/>
                    <a:gd name="connsiteX21" fmla="*/ 391243 w 940118"/>
                    <a:gd name="connsiteY21" fmla="*/ 465814 h 1580197"/>
                    <a:gd name="connsiteX22" fmla="*/ 390818 w 940118"/>
                    <a:gd name="connsiteY22" fmla="*/ 466419 h 1580197"/>
                    <a:gd name="connsiteX23" fmla="*/ 422910 w 940118"/>
                    <a:gd name="connsiteY23" fmla="*/ 483870 h 1580197"/>
                    <a:gd name="connsiteX24" fmla="*/ 367665 w 940118"/>
                    <a:gd name="connsiteY24" fmla="*/ 572453 h 1580197"/>
                    <a:gd name="connsiteX25" fmla="*/ 368618 w 940118"/>
                    <a:gd name="connsiteY25" fmla="*/ 573405 h 1580197"/>
                    <a:gd name="connsiteX26" fmla="*/ 317183 w 940118"/>
                    <a:gd name="connsiteY26" fmla="*/ 684847 h 1580197"/>
                    <a:gd name="connsiteX27" fmla="*/ 305241 w 940118"/>
                    <a:gd name="connsiteY27" fmla="*/ 678329 h 1580197"/>
                    <a:gd name="connsiteX28" fmla="*/ 305235 w 940118"/>
                    <a:gd name="connsiteY28" fmla="*/ 678350 h 1580197"/>
                    <a:gd name="connsiteX29" fmla="*/ 317183 w 940118"/>
                    <a:gd name="connsiteY29" fmla="*/ 684847 h 1580197"/>
                    <a:gd name="connsiteX30" fmla="*/ 260985 w 940118"/>
                    <a:gd name="connsiteY30" fmla="*/ 1014413 h 1580197"/>
                    <a:gd name="connsiteX31" fmla="*/ 342900 w 940118"/>
                    <a:gd name="connsiteY31" fmla="*/ 1373505 h 1580197"/>
                    <a:gd name="connsiteX32" fmla="*/ 546735 w 940118"/>
                    <a:gd name="connsiteY32" fmla="*/ 1580197 h 1580197"/>
                    <a:gd name="connsiteX33" fmla="*/ 285750 w 940118"/>
                    <a:gd name="connsiteY33" fmla="*/ 1438275 h 1580197"/>
                    <a:gd name="connsiteX34" fmla="*/ 81915 w 940118"/>
                    <a:gd name="connsiteY34" fmla="*/ 1231583 h 1580197"/>
                    <a:gd name="connsiteX35" fmla="*/ 0 w 940118"/>
                    <a:gd name="connsiteY35" fmla="*/ 872490 h 1580197"/>
                    <a:gd name="connsiteX36" fmla="*/ 56197 w 940118"/>
                    <a:gd name="connsiteY36" fmla="*/ 542925 h 1580197"/>
                    <a:gd name="connsiteX37" fmla="*/ 62441 w 940118"/>
                    <a:gd name="connsiteY37" fmla="*/ 546321 h 1580197"/>
                    <a:gd name="connsiteX38" fmla="*/ 62617 w 940118"/>
                    <a:gd name="connsiteY38" fmla="*/ 545909 h 1580197"/>
                    <a:gd name="connsiteX39" fmla="*/ 57150 w 940118"/>
                    <a:gd name="connsiteY39" fmla="*/ 542925 h 1580197"/>
                    <a:gd name="connsiteX40" fmla="*/ 107444 w 940118"/>
                    <a:gd name="connsiteY40" fmla="*/ 431896 h 1580197"/>
                    <a:gd name="connsiteX41" fmla="*/ 106680 w 940118"/>
                    <a:gd name="connsiteY41" fmla="*/ 431483 h 1580197"/>
                    <a:gd name="connsiteX42" fmla="*/ 161925 w 940118"/>
                    <a:gd name="connsiteY42" fmla="*/ 341948 h 1580197"/>
                    <a:gd name="connsiteX43" fmla="*/ 171758 w 940118"/>
                    <a:gd name="connsiteY43" fmla="*/ 347295 h 1580197"/>
                    <a:gd name="connsiteX44" fmla="*/ 171778 w 940118"/>
                    <a:gd name="connsiteY44" fmla="*/ 347270 h 1580197"/>
                    <a:gd name="connsiteX45" fmla="*/ 161925 w 940118"/>
                    <a:gd name="connsiteY45" fmla="*/ 341948 h 1580197"/>
                    <a:gd name="connsiteX46" fmla="*/ 227648 w 940118"/>
                    <a:gd name="connsiteY46" fmla="*/ 258128 h 1580197"/>
                    <a:gd name="connsiteX47" fmla="*/ 239906 w 940118"/>
                    <a:gd name="connsiteY47" fmla="*/ 264794 h 1580197"/>
                    <a:gd name="connsiteX48" fmla="*/ 240267 w 940118"/>
                    <a:gd name="connsiteY48" fmla="*/ 264453 h 1580197"/>
                    <a:gd name="connsiteX49" fmla="*/ 228600 w 940118"/>
                    <a:gd name="connsiteY49" fmla="*/ 258128 h 1580197"/>
                    <a:gd name="connsiteX50" fmla="*/ 242888 w 940118"/>
                    <a:gd name="connsiteY50" fmla="*/ 241935 h 1580197"/>
                    <a:gd name="connsiteX51" fmla="*/ 287315 w 940118"/>
                    <a:gd name="connsiteY51" fmla="*/ 198453 h 1580197"/>
                    <a:gd name="connsiteX52" fmla="*/ 286702 w 940118"/>
                    <a:gd name="connsiteY52" fmla="*/ 198120 h 1580197"/>
                    <a:gd name="connsiteX53" fmla="*/ 359092 w 940118"/>
                    <a:gd name="connsiteY53" fmla="*/ 140970 h 1580197"/>
                    <a:gd name="connsiteX54" fmla="*/ 378434 w 940118"/>
                    <a:gd name="connsiteY54" fmla="*/ 151488 h 1580197"/>
                    <a:gd name="connsiteX55" fmla="*/ 378837 w 940118"/>
                    <a:gd name="connsiteY55" fmla="*/ 151226 h 1580197"/>
                    <a:gd name="connsiteX56" fmla="*/ 360045 w 940118"/>
                    <a:gd name="connsiteY56" fmla="*/ 140970 h 1580197"/>
                    <a:gd name="connsiteX57" fmla="*/ 486263 w 940118"/>
                    <a:gd name="connsiteY57" fmla="*/ 68845 h 1580197"/>
                    <a:gd name="connsiteX58" fmla="*/ 485775 w 940118"/>
                    <a:gd name="connsiteY58" fmla="*/ 68580 h 1580197"/>
                    <a:gd name="connsiteX59" fmla="*/ 572452 w 940118"/>
                    <a:gd name="connsiteY59" fmla="*/ 32385 h 1580197"/>
                    <a:gd name="connsiteX60" fmla="*/ 595123 w 940118"/>
                    <a:gd name="connsiteY60" fmla="*/ 44713 h 1580197"/>
                    <a:gd name="connsiteX61" fmla="*/ 595672 w 940118"/>
                    <a:gd name="connsiteY61" fmla="*/ 44538 h 1580197"/>
                    <a:gd name="connsiteX62" fmla="*/ 573405 w 940118"/>
                    <a:gd name="connsiteY62" fmla="*/ 32385 h 1580197"/>
                    <a:gd name="connsiteX63" fmla="*/ 679133 w 940118"/>
                    <a:gd name="connsiteY63" fmla="*/ 0 h 1580197"/>
                    <a:gd name="connsiteX0" fmla="*/ 812750 w 940118"/>
                    <a:gd name="connsiteY0" fmla="*/ 163017 h 1580197"/>
                    <a:gd name="connsiteX1" fmla="*/ 812706 w 940118"/>
                    <a:gd name="connsiteY1" fmla="*/ 163034 h 1580197"/>
                    <a:gd name="connsiteX2" fmla="*/ 832937 w 940118"/>
                    <a:gd name="connsiteY2" fmla="*/ 174035 h 1580197"/>
                    <a:gd name="connsiteX3" fmla="*/ 812750 w 940118"/>
                    <a:gd name="connsiteY3" fmla="*/ 163017 h 1580197"/>
                    <a:gd name="connsiteX4" fmla="*/ 679133 w 940118"/>
                    <a:gd name="connsiteY4" fmla="*/ 0 h 1580197"/>
                    <a:gd name="connsiteX5" fmla="*/ 940118 w 940118"/>
                    <a:gd name="connsiteY5" fmla="*/ 140970 h 1580197"/>
                    <a:gd name="connsiteX6" fmla="*/ 833438 w 940118"/>
                    <a:gd name="connsiteY6" fmla="*/ 174308 h 1580197"/>
                    <a:gd name="connsiteX7" fmla="*/ 833437 w 940118"/>
                    <a:gd name="connsiteY7" fmla="*/ 174308 h 1580197"/>
                    <a:gd name="connsiteX8" fmla="*/ 747299 w 940118"/>
                    <a:gd name="connsiteY8" fmla="*/ 210278 h 1580197"/>
                    <a:gd name="connsiteX9" fmla="*/ 747713 w 940118"/>
                    <a:gd name="connsiteY9" fmla="*/ 210503 h 1580197"/>
                    <a:gd name="connsiteX10" fmla="*/ 620078 w 940118"/>
                    <a:gd name="connsiteY10" fmla="*/ 282893 h 1580197"/>
                    <a:gd name="connsiteX11" fmla="*/ 592976 w 940118"/>
                    <a:gd name="connsiteY11" fmla="*/ 268101 h 1580197"/>
                    <a:gd name="connsiteX12" fmla="*/ 592932 w 940118"/>
                    <a:gd name="connsiteY12" fmla="*/ 268132 h 1580197"/>
                    <a:gd name="connsiteX13" fmla="*/ 620077 w 940118"/>
                    <a:gd name="connsiteY13" fmla="*/ 282893 h 1580197"/>
                    <a:gd name="connsiteX14" fmla="*/ 548076 w 940118"/>
                    <a:gd name="connsiteY14" fmla="*/ 339736 h 1580197"/>
                    <a:gd name="connsiteX15" fmla="*/ 548640 w 940118"/>
                    <a:gd name="connsiteY15" fmla="*/ 340043 h 1580197"/>
                    <a:gd name="connsiteX16" fmla="*/ 503873 w 940118"/>
                    <a:gd name="connsiteY16" fmla="*/ 383858 h 1580197"/>
                    <a:gd name="connsiteX17" fmla="*/ 488633 w 940118"/>
                    <a:gd name="connsiteY17" fmla="*/ 399098 h 1580197"/>
                    <a:gd name="connsiteX18" fmla="*/ 455232 w 940118"/>
                    <a:gd name="connsiteY18" fmla="*/ 380990 h 1580197"/>
                    <a:gd name="connsiteX19" fmla="*/ 488633 w 940118"/>
                    <a:gd name="connsiteY19" fmla="*/ 400050 h 1580197"/>
                    <a:gd name="connsiteX20" fmla="*/ 422910 w 940118"/>
                    <a:gd name="connsiteY20" fmla="*/ 482918 h 1580197"/>
                    <a:gd name="connsiteX21" fmla="*/ 391243 w 940118"/>
                    <a:gd name="connsiteY21" fmla="*/ 465814 h 1580197"/>
                    <a:gd name="connsiteX22" fmla="*/ 422910 w 940118"/>
                    <a:gd name="connsiteY22" fmla="*/ 483870 h 1580197"/>
                    <a:gd name="connsiteX23" fmla="*/ 367665 w 940118"/>
                    <a:gd name="connsiteY23" fmla="*/ 572453 h 1580197"/>
                    <a:gd name="connsiteX24" fmla="*/ 368618 w 940118"/>
                    <a:gd name="connsiteY24" fmla="*/ 573405 h 1580197"/>
                    <a:gd name="connsiteX25" fmla="*/ 317183 w 940118"/>
                    <a:gd name="connsiteY25" fmla="*/ 684847 h 1580197"/>
                    <a:gd name="connsiteX26" fmla="*/ 305241 w 940118"/>
                    <a:gd name="connsiteY26" fmla="*/ 678329 h 1580197"/>
                    <a:gd name="connsiteX27" fmla="*/ 305235 w 940118"/>
                    <a:gd name="connsiteY27" fmla="*/ 678350 h 1580197"/>
                    <a:gd name="connsiteX28" fmla="*/ 317183 w 940118"/>
                    <a:gd name="connsiteY28" fmla="*/ 684847 h 1580197"/>
                    <a:gd name="connsiteX29" fmla="*/ 260985 w 940118"/>
                    <a:gd name="connsiteY29" fmla="*/ 1014413 h 1580197"/>
                    <a:gd name="connsiteX30" fmla="*/ 342900 w 940118"/>
                    <a:gd name="connsiteY30" fmla="*/ 1373505 h 1580197"/>
                    <a:gd name="connsiteX31" fmla="*/ 546735 w 940118"/>
                    <a:gd name="connsiteY31" fmla="*/ 1580197 h 1580197"/>
                    <a:gd name="connsiteX32" fmla="*/ 285750 w 940118"/>
                    <a:gd name="connsiteY32" fmla="*/ 1438275 h 1580197"/>
                    <a:gd name="connsiteX33" fmla="*/ 81915 w 940118"/>
                    <a:gd name="connsiteY33" fmla="*/ 1231583 h 1580197"/>
                    <a:gd name="connsiteX34" fmla="*/ 0 w 940118"/>
                    <a:gd name="connsiteY34" fmla="*/ 872490 h 1580197"/>
                    <a:gd name="connsiteX35" fmla="*/ 56197 w 940118"/>
                    <a:gd name="connsiteY35" fmla="*/ 542925 h 1580197"/>
                    <a:gd name="connsiteX36" fmla="*/ 62441 w 940118"/>
                    <a:gd name="connsiteY36" fmla="*/ 546321 h 1580197"/>
                    <a:gd name="connsiteX37" fmla="*/ 62617 w 940118"/>
                    <a:gd name="connsiteY37" fmla="*/ 545909 h 1580197"/>
                    <a:gd name="connsiteX38" fmla="*/ 57150 w 940118"/>
                    <a:gd name="connsiteY38" fmla="*/ 542925 h 1580197"/>
                    <a:gd name="connsiteX39" fmla="*/ 107444 w 940118"/>
                    <a:gd name="connsiteY39" fmla="*/ 431896 h 1580197"/>
                    <a:gd name="connsiteX40" fmla="*/ 106680 w 940118"/>
                    <a:gd name="connsiteY40" fmla="*/ 431483 h 1580197"/>
                    <a:gd name="connsiteX41" fmla="*/ 161925 w 940118"/>
                    <a:gd name="connsiteY41" fmla="*/ 341948 h 1580197"/>
                    <a:gd name="connsiteX42" fmla="*/ 171758 w 940118"/>
                    <a:gd name="connsiteY42" fmla="*/ 347295 h 1580197"/>
                    <a:gd name="connsiteX43" fmla="*/ 171778 w 940118"/>
                    <a:gd name="connsiteY43" fmla="*/ 347270 h 1580197"/>
                    <a:gd name="connsiteX44" fmla="*/ 161925 w 940118"/>
                    <a:gd name="connsiteY44" fmla="*/ 341948 h 1580197"/>
                    <a:gd name="connsiteX45" fmla="*/ 227648 w 940118"/>
                    <a:gd name="connsiteY45" fmla="*/ 258128 h 1580197"/>
                    <a:gd name="connsiteX46" fmla="*/ 239906 w 940118"/>
                    <a:gd name="connsiteY46" fmla="*/ 264794 h 1580197"/>
                    <a:gd name="connsiteX47" fmla="*/ 240267 w 940118"/>
                    <a:gd name="connsiteY47" fmla="*/ 264453 h 1580197"/>
                    <a:gd name="connsiteX48" fmla="*/ 228600 w 940118"/>
                    <a:gd name="connsiteY48" fmla="*/ 258128 h 1580197"/>
                    <a:gd name="connsiteX49" fmla="*/ 242888 w 940118"/>
                    <a:gd name="connsiteY49" fmla="*/ 241935 h 1580197"/>
                    <a:gd name="connsiteX50" fmla="*/ 287315 w 940118"/>
                    <a:gd name="connsiteY50" fmla="*/ 198453 h 1580197"/>
                    <a:gd name="connsiteX51" fmla="*/ 286702 w 940118"/>
                    <a:gd name="connsiteY51" fmla="*/ 198120 h 1580197"/>
                    <a:gd name="connsiteX52" fmla="*/ 359092 w 940118"/>
                    <a:gd name="connsiteY52" fmla="*/ 140970 h 1580197"/>
                    <a:gd name="connsiteX53" fmla="*/ 378434 w 940118"/>
                    <a:gd name="connsiteY53" fmla="*/ 151488 h 1580197"/>
                    <a:gd name="connsiteX54" fmla="*/ 378837 w 940118"/>
                    <a:gd name="connsiteY54" fmla="*/ 151226 h 1580197"/>
                    <a:gd name="connsiteX55" fmla="*/ 360045 w 940118"/>
                    <a:gd name="connsiteY55" fmla="*/ 140970 h 1580197"/>
                    <a:gd name="connsiteX56" fmla="*/ 486263 w 940118"/>
                    <a:gd name="connsiteY56" fmla="*/ 68845 h 1580197"/>
                    <a:gd name="connsiteX57" fmla="*/ 485775 w 940118"/>
                    <a:gd name="connsiteY57" fmla="*/ 68580 h 1580197"/>
                    <a:gd name="connsiteX58" fmla="*/ 572452 w 940118"/>
                    <a:gd name="connsiteY58" fmla="*/ 32385 h 1580197"/>
                    <a:gd name="connsiteX59" fmla="*/ 595123 w 940118"/>
                    <a:gd name="connsiteY59" fmla="*/ 44713 h 1580197"/>
                    <a:gd name="connsiteX60" fmla="*/ 595672 w 940118"/>
                    <a:gd name="connsiteY60" fmla="*/ 44538 h 1580197"/>
                    <a:gd name="connsiteX61" fmla="*/ 573405 w 940118"/>
                    <a:gd name="connsiteY61" fmla="*/ 32385 h 1580197"/>
                    <a:gd name="connsiteX62" fmla="*/ 679133 w 940118"/>
                    <a:gd name="connsiteY62" fmla="*/ 0 h 1580197"/>
                    <a:gd name="connsiteX0" fmla="*/ 812750 w 940118"/>
                    <a:gd name="connsiteY0" fmla="*/ 163017 h 1580197"/>
                    <a:gd name="connsiteX1" fmla="*/ 812706 w 940118"/>
                    <a:gd name="connsiteY1" fmla="*/ 163034 h 1580197"/>
                    <a:gd name="connsiteX2" fmla="*/ 832937 w 940118"/>
                    <a:gd name="connsiteY2" fmla="*/ 174035 h 1580197"/>
                    <a:gd name="connsiteX3" fmla="*/ 812750 w 940118"/>
                    <a:gd name="connsiteY3" fmla="*/ 163017 h 1580197"/>
                    <a:gd name="connsiteX4" fmla="*/ 679133 w 940118"/>
                    <a:gd name="connsiteY4" fmla="*/ 0 h 1580197"/>
                    <a:gd name="connsiteX5" fmla="*/ 940118 w 940118"/>
                    <a:gd name="connsiteY5" fmla="*/ 140970 h 1580197"/>
                    <a:gd name="connsiteX6" fmla="*/ 833438 w 940118"/>
                    <a:gd name="connsiteY6" fmla="*/ 174308 h 1580197"/>
                    <a:gd name="connsiteX7" fmla="*/ 833437 w 940118"/>
                    <a:gd name="connsiteY7" fmla="*/ 174308 h 1580197"/>
                    <a:gd name="connsiteX8" fmla="*/ 747299 w 940118"/>
                    <a:gd name="connsiteY8" fmla="*/ 210278 h 1580197"/>
                    <a:gd name="connsiteX9" fmla="*/ 747713 w 940118"/>
                    <a:gd name="connsiteY9" fmla="*/ 210503 h 1580197"/>
                    <a:gd name="connsiteX10" fmla="*/ 620078 w 940118"/>
                    <a:gd name="connsiteY10" fmla="*/ 282893 h 1580197"/>
                    <a:gd name="connsiteX11" fmla="*/ 592976 w 940118"/>
                    <a:gd name="connsiteY11" fmla="*/ 268101 h 1580197"/>
                    <a:gd name="connsiteX12" fmla="*/ 592932 w 940118"/>
                    <a:gd name="connsiteY12" fmla="*/ 268132 h 1580197"/>
                    <a:gd name="connsiteX13" fmla="*/ 620077 w 940118"/>
                    <a:gd name="connsiteY13" fmla="*/ 282893 h 1580197"/>
                    <a:gd name="connsiteX14" fmla="*/ 548076 w 940118"/>
                    <a:gd name="connsiteY14" fmla="*/ 339736 h 1580197"/>
                    <a:gd name="connsiteX15" fmla="*/ 548640 w 940118"/>
                    <a:gd name="connsiteY15" fmla="*/ 340043 h 1580197"/>
                    <a:gd name="connsiteX16" fmla="*/ 503873 w 940118"/>
                    <a:gd name="connsiteY16" fmla="*/ 383858 h 1580197"/>
                    <a:gd name="connsiteX17" fmla="*/ 488633 w 940118"/>
                    <a:gd name="connsiteY17" fmla="*/ 399098 h 1580197"/>
                    <a:gd name="connsiteX18" fmla="*/ 488633 w 940118"/>
                    <a:gd name="connsiteY18" fmla="*/ 400050 h 1580197"/>
                    <a:gd name="connsiteX19" fmla="*/ 422910 w 940118"/>
                    <a:gd name="connsiteY19" fmla="*/ 482918 h 1580197"/>
                    <a:gd name="connsiteX20" fmla="*/ 391243 w 940118"/>
                    <a:gd name="connsiteY20" fmla="*/ 465814 h 1580197"/>
                    <a:gd name="connsiteX21" fmla="*/ 422910 w 940118"/>
                    <a:gd name="connsiteY21" fmla="*/ 483870 h 1580197"/>
                    <a:gd name="connsiteX22" fmla="*/ 367665 w 940118"/>
                    <a:gd name="connsiteY22" fmla="*/ 572453 h 1580197"/>
                    <a:gd name="connsiteX23" fmla="*/ 368618 w 940118"/>
                    <a:gd name="connsiteY23" fmla="*/ 573405 h 1580197"/>
                    <a:gd name="connsiteX24" fmla="*/ 317183 w 940118"/>
                    <a:gd name="connsiteY24" fmla="*/ 684847 h 1580197"/>
                    <a:gd name="connsiteX25" fmla="*/ 305241 w 940118"/>
                    <a:gd name="connsiteY25" fmla="*/ 678329 h 1580197"/>
                    <a:gd name="connsiteX26" fmla="*/ 305235 w 940118"/>
                    <a:gd name="connsiteY26" fmla="*/ 678350 h 1580197"/>
                    <a:gd name="connsiteX27" fmla="*/ 317183 w 940118"/>
                    <a:gd name="connsiteY27" fmla="*/ 684847 h 1580197"/>
                    <a:gd name="connsiteX28" fmla="*/ 260985 w 940118"/>
                    <a:gd name="connsiteY28" fmla="*/ 1014413 h 1580197"/>
                    <a:gd name="connsiteX29" fmla="*/ 342900 w 940118"/>
                    <a:gd name="connsiteY29" fmla="*/ 1373505 h 1580197"/>
                    <a:gd name="connsiteX30" fmla="*/ 546735 w 940118"/>
                    <a:gd name="connsiteY30" fmla="*/ 1580197 h 1580197"/>
                    <a:gd name="connsiteX31" fmla="*/ 285750 w 940118"/>
                    <a:gd name="connsiteY31" fmla="*/ 1438275 h 1580197"/>
                    <a:gd name="connsiteX32" fmla="*/ 81915 w 940118"/>
                    <a:gd name="connsiteY32" fmla="*/ 1231583 h 1580197"/>
                    <a:gd name="connsiteX33" fmla="*/ 0 w 940118"/>
                    <a:gd name="connsiteY33" fmla="*/ 872490 h 1580197"/>
                    <a:gd name="connsiteX34" fmla="*/ 56197 w 940118"/>
                    <a:gd name="connsiteY34" fmla="*/ 542925 h 1580197"/>
                    <a:gd name="connsiteX35" fmla="*/ 62441 w 940118"/>
                    <a:gd name="connsiteY35" fmla="*/ 546321 h 1580197"/>
                    <a:gd name="connsiteX36" fmla="*/ 62617 w 940118"/>
                    <a:gd name="connsiteY36" fmla="*/ 545909 h 1580197"/>
                    <a:gd name="connsiteX37" fmla="*/ 57150 w 940118"/>
                    <a:gd name="connsiteY37" fmla="*/ 542925 h 1580197"/>
                    <a:gd name="connsiteX38" fmla="*/ 107444 w 940118"/>
                    <a:gd name="connsiteY38" fmla="*/ 431896 h 1580197"/>
                    <a:gd name="connsiteX39" fmla="*/ 106680 w 940118"/>
                    <a:gd name="connsiteY39" fmla="*/ 431483 h 1580197"/>
                    <a:gd name="connsiteX40" fmla="*/ 161925 w 940118"/>
                    <a:gd name="connsiteY40" fmla="*/ 341948 h 1580197"/>
                    <a:gd name="connsiteX41" fmla="*/ 171758 w 940118"/>
                    <a:gd name="connsiteY41" fmla="*/ 347295 h 1580197"/>
                    <a:gd name="connsiteX42" fmla="*/ 171778 w 940118"/>
                    <a:gd name="connsiteY42" fmla="*/ 347270 h 1580197"/>
                    <a:gd name="connsiteX43" fmla="*/ 161925 w 940118"/>
                    <a:gd name="connsiteY43" fmla="*/ 341948 h 1580197"/>
                    <a:gd name="connsiteX44" fmla="*/ 227648 w 940118"/>
                    <a:gd name="connsiteY44" fmla="*/ 258128 h 1580197"/>
                    <a:gd name="connsiteX45" fmla="*/ 239906 w 940118"/>
                    <a:gd name="connsiteY45" fmla="*/ 264794 h 1580197"/>
                    <a:gd name="connsiteX46" fmla="*/ 240267 w 940118"/>
                    <a:gd name="connsiteY46" fmla="*/ 264453 h 1580197"/>
                    <a:gd name="connsiteX47" fmla="*/ 228600 w 940118"/>
                    <a:gd name="connsiteY47" fmla="*/ 258128 h 1580197"/>
                    <a:gd name="connsiteX48" fmla="*/ 242888 w 940118"/>
                    <a:gd name="connsiteY48" fmla="*/ 241935 h 1580197"/>
                    <a:gd name="connsiteX49" fmla="*/ 287315 w 940118"/>
                    <a:gd name="connsiteY49" fmla="*/ 198453 h 1580197"/>
                    <a:gd name="connsiteX50" fmla="*/ 286702 w 940118"/>
                    <a:gd name="connsiteY50" fmla="*/ 198120 h 1580197"/>
                    <a:gd name="connsiteX51" fmla="*/ 359092 w 940118"/>
                    <a:gd name="connsiteY51" fmla="*/ 140970 h 1580197"/>
                    <a:gd name="connsiteX52" fmla="*/ 378434 w 940118"/>
                    <a:gd name="connsiteY52" fmla="*/ 151488 h 1580197"/>
                    <a:gd name="connsiteX53" fmla="*/ 378837 w 940118"/>
                    <a:gd name="connsiteY53" fmla="*/ 151226 h 1580197"/>
                    <a:gd name="connsiteX54" fmla="*/ 360045 w 940118"/>
                    <a:gd name="connsiteY54" fmla="*/ 140970 h 1580197"/>
                    <a:gd name="connsiteX55" fmla="*/ 486263 w 940118"/>
                    <a:gd name="connsiteY55" fmla="*/ 68845 h 1580197"/>
                    <a:gd name="connsiteX56" fmla="*/ 485775 w 940118"/>
                    <a:gd name="connsiteY56" fmla="*/ 68580 h 1580197"/>
                    <a:gd name="connsiteX57" fmla="*/ 572452 w 940118"/>
                    <a:gd name="connsiteY57" fmla="*/ 32385 h 1580197"/>
                    <a:gd name="connsiteX58" fmla="*/ 595123 w 940118"/>
                    <a:gd name="connsiteY58" fmla="*/ 44713 h 1580197"/>
                    <a:gd name="connsiteX59" fmla="*/ 595672 w 940118"/>
                    <a:gd name="connsiteY59" fmla="*/ 44538 h 1580197"/>
                    <a:gd name="connsiteX60" fmla="*/ 573405 w 940118"/>
                    <a:gd name="connsiteY60" fmla="*/ 32385 h 1580197"/>
                    <a:gd name="connsiteX61" fmla="*/ 679133 w 940118"/>
                    <a:gd name="connsiteY61" fmla="*/ 0 h 1580197"/>
                    <a:gd name="connsiteX0" fmla="*/ 812750 w 940118"/>
                    <a:gd name="connsiteY0" fmla="*/ 163017 h 1580197"/>
                    <a:gd name="connsiteX1" fmla="*/ 812706 w 940118"/>
                    <a:gd name="connsiteY1" fmla="*/ 163034 h 1580197"/>
                    <a:gd name="connsiteX2" fmla="*/ 832937 w 940118"/>
                    <a:gd name="connsiteY2" fmla="*/ 174035 h 1580197"/>
                    <a:gd name="connsiteX3" fmla="*/ 812750 w 940118"/>
                    <a:gd name="connsiteY3" fmla="*/ 163017 h 1580197"/>
                    <a:gd name="connsiteX4" fmla="*/ 679133 w 940118"/>
                    <a:gd name="connsiteY4" fmla="*/ 0 h 1580197"/>
                    <a:gd name="connsiteX5" fmla="*/ 940118 w 940118"/>
                    <a:gd name="connsiteY5" fmla="*/ 140970 h 1580197"/>
                    <a:gd name="connsiteX6" fmla="*/ 833438 w 940118"/>
                    <a:gd name="connsiteY6" fmla="*/ 174308 h 1580197"/>
                    <a:gd name="connsiteX7" fmla="*/ 833437 w 940118"/>
                    <a:gd name="connsiteY7" fmla="*/ 174308 h 1580197"/>
                    <a:gd name="connsiteX8" fmla="*/ 747299 w 940118"/>
                    <a:gd name="connsiteY8" fmla="*/ 210278 h 1580197"/>
                    <a:gd name="connsiteX9" fmla="*/ 747713 w 940118"/>
                    <a:gd name="connsiteY9" fmla="*/ 210503 h 1580197"/>
                    <a:gd name="connsiteX10" fmla="*/ 620078 w 940118"/>
                    <a:gd name="connsiteY10" fmla="*/ 282893 h 1580197"/>
                    <a:gd name="connsiteX11" fmla="*/ 592976 w 940118"/>
                    <a:gd name="connsiteY11" fmla="*/ 268101 h 1580197"/>
                    <a:gd name="connsiteX12" fmla="*/ 592932 w 940118"/>
                    <a:gd name="connsiteY12" fmla="*/ 268132 h 1580197"/>
                    <a:gd name="connsiteX13" fmla="*/ 620077 w 940118"/>
                    <a:gd name="connsiteY13" fmla="*/ 282893 h 1580197"/>
                    <a:gd name="connsiteX14" fmla="*/ 548076 w 940118"/>
                    <a:gd name="connsiteY14" fmla="*/ 339736 h 1580197"/>
                    <a:gd name="connsiteX15" fmla="*/ 548640 w 940118"/>
                    <a:gd name="connsiteY15" fmla="*/ 340043 h 1580197"/>
                    <a:gd name="connsiteX16" fmla="*/ 503873 w 940118"/>
                    <a:gd name="connsiteY16" fmla="*/ 383858 h 1580197"/>
                    <a:gd name="connsiteX17" fmla="*/ 488633 w 940118"/>
                    <a:gd name="connsiteY17" fmla="*/ 399098 h 1580197"/>
                    <a:gd name="connsiteX18" fmla="*/ 488633 w 940118"/>
                    <a:gd name="connsiteY18" fmla="*/ 400050 h 1580197"/>
                    <a:gd name="connsiteX19" fmla="*/ 422910 w 940118"/>
                    <a:gd name="connsiteY19" fmla="*/ 482918 h 1580197"/>
                    <a:gd name="connsiteX20" fmla="*/ 422910 w 940118"/>
                    <a:gd name="connsiteY20" fmla="*/ 483870 h 1580197"/>
                    <a:gd name="connsiteX21" fmla="*/ 367665 w 940118"/>
                    <a:gd name="connsiteY21" fmla="*/ 572453 h 1580197"/>
                    <a:gd name="connsiteX22" fmla="*/ 368618 w 940118"/>
                    <a:gd name="connsiteY22" fmla="*/ 573405 h 1580197"/>
                    <a:gd name="connsiteX23" fmla="*/ 317183 w 940118"/>
                    <a:gd name="connsiteY23" fmla="*/ 684847 h 1580197"/>
                    <a:gd name="connsiteX24" fmla="*/ 305241 w 940118"/>
                    <a:gd name="connsiteY24" fmla="*/ 678329 h 1580197"/>
                    <a:gd name="connsiteX25" fmla="*/ 305235 w 940118"/>
                    <a:gd name="connsiteY25" fmla="*/ 678350 h 1580197"/>
                    <a:gd name="connsiteX26" fmla="*/ 317183 w 940118"/>
                    <a:gd name="connsiteY26" fmla="*/ 684847 h 1580197"/>
                    <a:gd name="connsiteX27" fmla="*/ 260985 w 940118"/>
                    <a:gd name="connsiteY27" fmla="*/ 1014413 h 1580197"/>
                    <a:gd name="connsiteX28" fmla="*/ 342900 w 940118"/>
                    <a:gd name="connsiteY28" fmla="*/ 1373505 h 1580197"/>
                    <a:gd name="connsiteX29" fmla="*/ 546735 w 940118"/>
                    <a:gd name="connsiteY29" fmla="*/ 1580197 h 1580197"/>
                    <a:gd name="connsiteX30" fmla="*/ 285750 w 940118"/>
                    <a:gd name="connsiteY30" fmla="*/ 1438275 h 1580197"/>
                    <a:gd name="connsiteX31" fmla="*/ 81915 w 940118"/>
                    <a:gd name="connsiteY31" fmla="*/ 1231583 h 1580197"/>
                    <a:gd name="connsiteX32" fmla="*/ 0 w 940118"/>
                    <a:gd name="connsiteY32" fmla="*/ 872490 h 1580197"/>
                    <a:gd name="connsiteX33" fmla="*/ 56197 w 940118"/>
                    <a:gd name="connsiteY33" fmla="*/ 542925 h 1580197"/>
                    <a:gd name="connsiteX34" fmla="*/ 62441 w 940118"/>
                    <a:gd name="connsiteY34" fmla="*/ 546321 h 1580197"/>
                    <a:gd name="connsiteX35" fmla="*/ 62617 w 940118"/>
                    <a:gd name="connsiteY35" fmla="*/ 545909 h 1580197"/>
                    <a:gd name="connsiteX36" fmla="*/ 57150 w 940118"/>
                    <a:gd name="connsiteY36" fmla="*/ 542925 h 1580197"/>
                    <a:gd name="connsiteX37" fmla="*/ 107444 w 940118"/>
                    <a:gd name="connsiteY37" fmla="*/ 431896 h 1580197"/>
                    <a:gd name="connsiteX38" fmla="*/ 106680 w 940118"/>
                    <a:gd name="connsiteY38" fmla="*/ 431483 h 1580197"/>
                    <a:gd name="connsiteX39" fmla="*/ 161925 w 940118"/>
                    <a:gd name="connsiteY39" fmla="*/ 341948 h 1580197"/>
                    <a:gd name="connsiteX40" fmla="*/ 171758 w 940118"/>
                    <a:gd name="connsiteY40" fmla="*/ 347295 h 1580197"/>
                    <a:gd name="connsiteX41" fmla="*/ 171778 w 940118"/>
                    <a:gd name="connsiteY41" fmla="*/ 347270 h 1580197"/>
                    <a:gd name="connsiteX42" fmla="*/ 161925 w 940118"/>
                    <a:gd name="connsiteY42" fmla="*/ 341948 h 1580197"/>
                    <a:gd name="connsiteX43" fmla="*/ 227648 w 940118"/>
                    <a:gd name="connsiteY43" fmla="*/ 258128 h 1580197"/>
                    <a:gd name="connsiteX44" fmla="*/ 239906 w 940118"/>
                    <a:gd name="connsiteY44" fmla="*/ 264794 h 1580197"/>
                    <a:gd name="connsiteX45" fmla="*/ 240267 w 940118"/>
                    <a:gd name="connsiteY45" fmla="*/ 264453 h 1580197"/>
                    <a:gd name="connsiteX46" fmla="*/ 228600 w 940118"/>
                    <a:gd name="connsiteY46" fmla="*/ 258128 h 1580197"/>
                    <a:gd name="connsiteX47" fmla="*/ 242888 w 940118"/>
                    <a:gd name="connsiteY47" fmla="*/ 241935 h 1580197"/>
                    <a:gd name="connsiteX48" fmla="*/ 287315 w 940118"/>
                    <a:gd name="connsiteY48" fmla="*/ 198453 h 1580197"/>
                    <a:gd name="connsiteX49" fmla="*/ 286702 w 940118"/>
                    <a:gd name="connsiteY49" fmla="*/ 198120 h 1580197"/>
                    <a:gd name="connsiteX50" fmla="*/ 359092 w 940118"/>
                    <a:gd name="connsiteY50" fmla="*/ 140970 h 1580197"/>
                    <a:gd name="connsiteX51" fmla="*/ 378434 w 940118"/>
                    <a:gd name="connsiteY51" fmla="*/ 151488 h 1580197"/>
                    <a:gd name="connsiteX52" fmla="*/ 378837 w 940118"/>
                    <a:gd name="connsiteY52" fmla="*/ 151226 h 1580197"/>
                    <a:gd name="connsiteX53" fmla="*/ 360045 w 940118"/>
                    <a:gd name="connsiteY53" fmla="*/ 140970 h 1580197"/>
                    <a:gd name="connsiteX54" fmla="*/ 486263 w 940118"/>
                    <a:gd name="connsiteY54" fmla="*/ 68845 h 1580197"/>
                    <a:gd name="connsiteX55" fmla="*/ 485775 w 940118"/>
                    <a:gd name="connsiteY55" fmla="*/ 68580 h 1580197"/>
                    <a:gd name="connsiteX56" fmla="*/ 572452 w 940118"/>
                    <a:gd name="connsiteY56" fmla="*/ 32385 h 1580197"/>
                    <a:gd name="connsiteX57" fmla="*/ 595123 w 940118"/>
                    <a:gd name="connsiteY57" fmla="*/ 44713 h 1580197"/>
                    <a:gd name="connsiteX58" fmla="*/ 595672 w 940118"/>
                    <a:gd name="connsiteY58" fmla="*/ 44538 h 1580197"/>
                    <a:gd name="connsiteX59" fmla="*/ 573405 w 940118"/>
                    <a:gd name="connsiteY59" fmla="*/ 32385 h 1580197"/>
                    <a:gd name="connsiteX60" fmla="*/ 679133 w 940118"/>
                    <a:gd name="connsiteY60" fmla="*/ 0 h 1580197"/>
                    <a:gd name="connsiteX0" fmla="*/ 812750 w 940118"/>
                    <a:gd name="connsiteY0" fmla="*/ 163017 h 1580197"/>
                    <a:gd name="connsiteX1" fmla="*/ 812706 w 940118"/>
                    <a:gd name="connsiteY1" fmla="*/ 163034 h 1580197"/>
                    <a:gd name="connsiteX2" fmla="*/ 832937 w 940118"/>
                    <a:gd name="connsiteY2" fmla="*/ 174035 h 1580197"/>
                    <a:gd name="connsiteX3" fmla="*/ 812750 w 940118"/>
                    <a:gd name="connsiteY3" fmla="*/ 163017 h 1580197"/>
                    <a:gd name="connsiteX4" fmla="*/ 679133 w 940118"/>
                    <a:gd name="connsiteY4" fmla="*/ 0 h 1580197"/>
                    <a:gd name="connsiteX5" fmla="*/ 940118 w 940118"/>
                    <a:gd name="connsiteY5" fmla="*/ 140970 h 1580197"/>
                    <a:gd name="connsiteX6" fmla="*/ 833438 w 940118"/>
                    <a:gd name="connsiteY6" fmla="*/ 174308 h 1580197"/>
                    <a:gd name="connsiteX7" fmla="*/ 833437 w 940118"/>
                    <a:gd name="connsiteY7" fmla="*/ 174308 h 1580197"/>
                    <a:gd name="connsiteX8" fmla="*/ 747299 w 940118"/>
                    <a:gd name="connsiteY8" fmla="*/ 210278 h 1580197"/>
                    <a:gd name="connsiteX9" fmla="*/ 747713 w 940118"/>
                    <a:gd name="connsiteY9" fmla="*/ 210503 h 1580197"/>
                    <a:gd name="connsiteX10" fmla="*/ 620078 w 940118"/>
                    <a:gd name="connsiteY10" fmla="*/ 282893 h 1580197"/>
                    <a:gd name="connsiteX11" fmla="*/ 592976 w 940118"/>
                    <a:gd name="connsiteY11" fmla="*/ 268101 h 1580197"/>
                    <a:gd name="connsiteX12" fmla="*/ 620077 w 940118"/>
                    <a:gd name="connsiteY12" fmla="*/ 282893 h 1580197"/>
                    <a:gd name="connsiteX13" fmla="*/ 548076 w 940118"/>
                    <a:gd name="connsiteY13" fmla="*/ 339736 h 1580197"/>
                    <a:gd name="connsiteX14" fmla="*/ 548640 w 940118"/>
                    <a:gd name="connsiteY14" fmla="*/ 340043 h 1580197"/>
                    <a:gd name="connsiteX15" fmla="*/ 503873 w 940118"/>
                    <a:gd name="connsiteY15" fmla="*/ 383858 h 1580197"/>
                    <a:gd name="connsiteX16" fmla="*/ 488633 w 940118"/>
                    <a:gd name="connsiteY16" fmla="*/ 399098 h 1580197"/>
                    <a:gd name="connsiteX17" fmla="*/ 488633 w 940118"/>
                    <a:gd name="connsiteY17" fmla="*/ 400050 h 1580197"/>
                    <a:gd name="connsiteX18" fmla="*/ 422910 w 940118"/>
                    <a:gd name="connsiteY18" fmla="*/ 482918 h 1580197"/>
                    <a:gd name="connsiteX19" fmla="*/ 422910 w 940118"/>
                    <a:gd name="connsiteY19" fmla="*/ 483870 h 1580197"/>
                    <a:gd name="connsiteX20" fmla="*/ 367665 w 940118"/>
                    <a:gd name="connsiteY20" fmla="*/ 572453 h 1580197"/>
                    <a:gd name="connsiteX21" fmla="*/ 368618 w 940118"/>
                    <a:gd name="connsiteY21" fmla="*/ 573405 h 1580197"/>
                    <a:gd name="connsiteX22" fmla="*/ 317183 w 940118"/>
                    <a:gd name="connsiteY22" fmla="*/ 684847 h 1580197"/>
                    <a:gd name="connsiteX23" fmla="*/ 305241 w 940118"/>
                    <a:gd name="connsiteY23" fmla="*/ 678329 h 1580197"/>
                    <a:gd name="connsiteX24" fmla="*/ 305235 w 940118"/>
                    <a:gd name="connsiteY24" fmla="*/ 678350 h 1580197"/>
                    <a:gd name="connsiteX25" fmla="*/ 317183 w 940118"/>
                    <a:gd name="connsiteY25" fmla="*/ 684847 h 1580197"/>
                    <a:gd name="connsiteX26" fmla="*/ 260985 w 940118"/>
                    <a:gd name="connsiteY26" fmla="*/ 1014413 h 1580197"/>
                    <a:gd name="connsiteX27" fmla="*/ 342900 w 940118"/>
                    <a:gd name="connsiteY27" fmla="*/ 1373505 h 1580197"/>
                    <a:gd name="connsiteX28" fmla="*/ 546735 w 940118"/>
                    <a:gd name="connsiteY28" fmla="*/ 1580197 h 1580197"/>
                    <a:gd name="connsiteX29" fmla="*/ 285750 w 940118"/>
                    <a:gd name="connsiteY29" fmla="*/ 1438275 h 1580197"/>
                    <a:gd name="connsiteX30" fmla="*/ 81915 w 940118"/>
                    <a:gd name="connsiteY30" fmla="*/ 1231583 h 1580197"/>
                    <a:gd name="connsiteX31" fmla="*/ 0 w 940118"/>
                    <a:gd name="connsiteY31" fmla="*/ 872490 h 1580197"/>
                    <a:gd name="connsiteX32" fmla="*/ 56197 w 940118"/>
                    <a:gd name="connsiteY32" fmla="*/ 542925 h 1580197"/>
                    <a:gd name="connsiteX33" fmla="*/ 62441 w 940118"/>
                    <a:gd name="connsiteY33" fmla="*/ 546321 h 1580197"/>
                    <a:gd name="connsiteX34" fmla="*/ 62617 w 940118"/>
                    <a:gd name="connsiteY34" fmla="*/ 545909 h 1580197"/>
                    <a:gd name="connsiteX35" fmla="*/ 57150 w 940118"/>
                    <a:gd name="connsiteY35" fmla="*/ 542925 h 1580197"/>
                    <a:gd name="connsiteX36" fmla="*/ 107444 w 940118"/>
                    <a:gd name="connsiteY36" fmla="*/ 431896 h 1580197"/>
                    <a:gd name="connsiteX37" fmla="*/ 106680 w 940118"/>
                    <a:gd name="connsiteY37" fmla="*/ 431483 h 1580197"/>
                    <a:gd name="connsiteX38" fmla="*/ 161925 w 940118"/>
                    <a:gd name="connsiteY38" fmla="*/ 341948 h 1580197"/>
                    <a:gd name="connsiteX39" fmla="*/ 171758 w 940118"/>
                    <a:gd name="connsiteY39" fmla="*/ 347295 h 1580197"/>
                    <a:gd name="connsiteX40" fmla="*/ 171778 w 940118"/>
                    <a:gd name="connsiteY40" fmla="*/ 347270 h 1580197"/>
                    <a:gd name="connsiteX41" fmla="*/ 161925 w 940118"/>
                    <a:gd name="connsiteY41" fmla="*/ 341948 h 1580197"/>
                    <a:gd name="connsiteX42" fmla="*/ 227648 w 940118"/>
                    <a:gd name="connsiteY42" fmla="*/ 258128 h 1580197"/>
                    <a:gd name="connsiteX43" fmla="*/ 239906 w 940118"/>
                    <a:gd name="connsiteY43" fmla="*/ 264794 h 1580197"/>
                    <a:gd name="connsiteX44" fmla="*/ 240267 w 940118"/>
                    <a:gd name="connsiteY44" fmla="*/ 264453 h 1580197"/>
                    <a:gd name="connsiteX45" fmla="*/ 228600 w 940118"/>
                    <a:gd name="connsiteY45" fmla="*/ 258128 h 1580197"/>
                    <a:gd name="connsiteX46" fmla="*/ 242888 w 940118"/>
                    <a:gd name="connsiteY46" fmla="*/ 241935 h 1580197"/>
                    <a:gd name="connsiteX47" fmla="*/ 287315 w 940118"/>
                    <a:gd name="connsiteY47" fmla="*/ 198453 h 1580197"/>
                    <a:gd name="connsiteX48" fmla="*/ 286702 w 940118"/>
                    <a:gd name="connsiteY48" fmla="*/ 198120 h 1580197"/>
                    <a:gd name="connsiteX49" fmla="*/ 359092 w 940118"/>
                    <a:gd name="connsiteY49" fmla="*/ 140970 h 1580197"/>
                    <a:gd name="connsiteX50" fmla="*/ 378434 w 940118"/>
                    <a:gd name="connsiteY50" fmla="*/ 151488 h 1580197"/>
                    <a:gd name="connsiteX51" fmla="*/ 378837 w 940118"/>
                    <a:gd name="connsiteY51" fmla="*/ 151226 h 1580197"/>
                    <a:gd name="connsiteX52" fmla="*/ 360045 w 940118"/>
                    <a:gd name="connsiteY52" fmla="*/ 140970 h 1580197"/>
                    <a:gd name="connsiteX53" fmla="*/ 486263 w 940118"/>
                    <a:gd name="connsiteY53" fmla="*/ 68845 h 1580197"/>
                    <a:gd name="connsiteX54" fmla="*/ 485775 w 940118"/>
                    <a:gd name="connsiteY54" fmla="*/ 68580 h 1580197"/>
                    <a:gd name="connsiteX55" fmla="*/ 572452 w 940118"/>
                    <a:gd name="connsiteY55" fmla="*/ 32385 h 1580197"/>
                    <a:gd name="connsiteX56" fmla="*/ 595123 w 940118"/>
                    <a:gd name="connsiteY56" fmla="*/ 44713 h 1580197"/>
                    <a:gd name="connsiteX57" fmla="*/ 595672 w 940118"/>
                    <a:gd name="connsiteY57" fmla="*/ 44538 h 1580197"/>
                    <a:gd name="connsiteX58" fmla="*/ 573405 w 940118"/>
                    <a:gd name="connsiteY58" fmla="*/ 32385 h 1580197"/>
                    <a:gd name="connsiteX59" fmla="*/ 679133 w 940118"/>
                    <a:gd name="connsiteY59" fmla="*/ 0 h 1580197"/>
                    <a:gd name="connsiteX0" fmla="*/ 812750 w 940118"/>
                    <a:gd name="connsiteY0" fmla="*/ 163017 h 1580197"/>
                    <a:gd name="connsiteX1" fmla="*/ 812706 w 940118"/>
                    <a:gd name="connsiteY1" fmla="*/ 163034 h 1580197"/>
                    <a:gd name="connsiteX2" fmla="*/ 832937 w 940118"/>
                    <a:gd name="connsiteY2" fmla="*/ 174035 h 1580197"/>
                    <a:gd name="connsiteX3" fmla="*/ 812750 w 940118"/>
                    <a:gd name="connsiteY3" fmla="*/ 163017 h 1580197"/>
                    <a:gd name="connsiteX4" fmla="*/ 679133 w 940118"/>
                    <a:gd name="connsiteY4" fmla="*/ 0 h 1580197"/>
                    <a:gd name="connsiteX5" fmla="*/ 940118 w 940118"/>
                    <a:gd name="connsiteY5" fmla="*/ 140970 h 1580197"/>
                    <a:gd name="connsiteX6" fmla="*/ 833438 w 940118"/>
                    <a:gd name="connsiteY6" fmla="*/ 174308 h 1580197"/>
                    <a:gd name="connsiteX7" fmla="*/ 833437 w 940118"/>
                    <a:gd name="connsiteY7" fmla="*/ 174308 h 1580197"/>
                    <a:gd name="connsiteX8" fmla="*/ 747299 w 940118"/>
                    <a:gd name="connsiteY8" fmla="*/ 210278 h 1580197"/>
                    <a:gd name="connsiteX9" fmla="*/ 747713 w 940118"/>
                    <a:gd name="connsiteY9" fmla="*/ 210503 h 1580197"/>
                    <a:gd name="connsiteX10" fmla="*/ 620078 w 940118"/>
                    <a:gd name="connsiteY10" fmla="*/ 282893 h 1580197"/>
                    <a:gd name="connsiteX11" fmla="*/ 620077 w 940118"/>
                    <a:gd name="connsiteY11" fmla="*/ 282893 h 1580197"/>
                    <a:gd name="connsiteX12" fmla="*/ 548076 w 940118"/>
                    <a:gd name="connsiteY12" fmla="*/ 339736 h 1580197"/>
                    <a:gd name="connsiteX13" fmla="*/ 548640 w 940118"/>
                    <a:gd name="connsiteY13" fmla="*/ 340043 h 1580197"/>
                    <a:gd name="connsiteX14" fmla="*/ 503873 w 940118"/>
                    <a:gd name="connsiteY14" fmla="*/ 383858 h 1580197"/>
                    <a:gd name="connsiteX15" fmla="*/ 488633 w 940118"/>
                    <a:gd name="connsiteY15" fmla="*/ 399098 h 1580197"/>
                    <a:gd name="connsiteX16" fmla="*/ 488633 w 940118"/>
                    <a:gd name="connsiteY16" fmla="*/ 400050 h 1580197"/>
                    <a:gd name="connsiteX17" fmla="*/ 422910 w 940118"/>
                    <a:gd name="connsiteY17" fmla="*/ 482918 h 1580197"/>
                    <a:gd name="connsiteX18" fmla="*/ 422910 w 940118"/>
                    <a:gd name="connsiteY18" fmla="*/ 483870 h 1580197"/>
                    <a:gd name="connsiteX19" fmla="*/ 367665 w 940118"/>
                    <a:gd name="connsiteY19" fmla="*/ 572453 h 1580197"/>
                    <a:gd name="connsiteX20" fmla="*/ 368618 w 940118"/>
                    <a:gd name="connsiteY20" fmla="*/ 573405 h 1580197"/>
                    <a:gd name="connsiteX21" fmla="*/ 317183 w 940118"/>
                    <a:gd name="connsiteY21" fmla="*/ 684847 h 1580197"/>
                    <a:gd name="connsiteX22" fmla="*/ 305241 w 940118"/>
                    <a:gd name="connsiteY22" fmla="*/ 678329 h 1580197"/>
                    <a:gd name="connsiteX23" fmla="*/ 305235 w 940118"/>
                    <a:gd name="connsiteY23" fmla="*/ 678350 h 1580197"/>
                    <a:gd name="connsiteX24" fmla="*/ 317183 w 940118"/>
                    <a:gd name="connsiteY24" fmla="*/ 684847 h 1580197"/>
                    <a:gd name="connsiteX25" fmla="*/ 260985 w 940118"/>
                    <a:gd name="connsiteY25" fmla="*/ 1014413 h 1580197"/>
                    <a:gd name="connsiteX26" fmla="*/ 342900 w 940118"/>
                    <a:gd name="connsiteY26" fmla="*/ 1373505 h 1580197"/>
                    <a:gd name="connsiteX27" fmla="*/ 546735 w 940118"/>
                    <a:gd name="connsiteY27" fmla="*/ 1580197 h 1580197"/>
                    <a:gd name="connsiteX28" fmla="*/ 285750 w 940118"/>
                    <a:gd name="connsiteY28" fmla="*/ 1438275 h 1580197"/>
                    <a:gd name="connsiteX29" fmla="*/ 81915 w 940118"/>
                    <a:gd name="connsiteY29" fmla="*/ 1231583 h 1580197"/>
                    <a:gd name="connsiteX30" fmla="*/ 0 w 940118"/>
                    <a:gd name="connsiteY30" fmla="*/ 872490 h 1580197"/>
                    <a:gd name="connsiteX31" fmla="*/ 56197 w 940118"/>
                    <a:gd name="connsiteY31" fmla="*/ 542925 h 1580197"/>
                    <a:gd name="connsiteX32" fmla="*/ 62441 w 940118"/>
                    <a:gd name="connsiteY32" fmla="*/ 546321 h 1580197"/>
                    <a:gd name="connsiteX33" fmla="*/ 62617 w 940118"/>
                    <a:gd name="connsiteY33" fmla="*/ 545909 h 1580197"/>
                    <a:gd name="connsiteX34" fmla="*/ 57150 w 940118"/>
                    <a:gd name="connsiteY34" fmla="*/ 542925 h 1580197"/>
                    <a:gd name="connsiteX35" fmla="*/ 107444 w 940118"/>
                    <a:gd name="connsiteY35" fmla="*/ 431896 h 1580197"/>
                    <a:gd name="connsiteX36" fmla="*/ 106680 w 940118"/>
                    <a:gd name="connsiteY36" fmla="*/ 431483 h 1580197"/>
                    <a:gd name="connsiteX37" fmla="*/ 161925 w 940118"/>
                    <a:gd name="connsiteY37" fmla="*/ 341948 h 1580197"/>
                    <a:gd name="connsiteX38" fmla="*/ 171758 w 940118"/>
                    <a:gd name="connsiteY38" fmla="*/ 347295 h 1580197"/>
                    <a:gd name="connsiteX39" fmla="*/ 171778 w 940118"/>
                    <a:gd name="connsiteY39" fmla="*/ 347270 h 1580197"/>
                    <a:gd name="connsiteX40" fmla="*/ 161925 w 940118"/>
                    <a:gd name="connsiteY40" fmla="*/ 341948 h 1580197"/>
                    <a:gd name="connsiteX41" fmla="*/ 227648 w 940118"/>
                    <a:gd name="connsiteY41" fmla="*/ 258128 h 1580197"/>
                    <a:gd name="connsiteX42" fmla="*/ 239906 w 940118"/>
                    <a:gd name="connsiteY42" fmla="*/ 264794 h 1580197"/>
                    <a:gd name="connsiteX43" fmla="*/ 240267 w 940118"/>
                    <a:gd name="connsiteY43" fmla="*/ 264453 h 1580197"/>
                    <a:gd name="connsiteX44" fmla="*/ 228600 w 940118"/>
                    <a:gd name="connsiteY44" fmla="*/ 258128 h 1580197"/>
                    <a:gd name="connsiteX45" fmla="*/ 242888 w 940118"/>
                    <a:gd name="connsiteY45" fmla="*/ 241935 h 1580197"/>
                    <a:gd name="connsiteX46" fmla="*/ 287315 w 940118"/>
                    <a:gd name="connsiteY46" fmla="*/ 198453 h 1580197"/>
                    <a:gd name="connsiteX47" fmla="*/ 286702 w 940118"/>
                    <a:gd name="connsiteY47" fmla="*/ 198120 h 1580197"/>
                    <a:gd name="connsiteX48" fmla="*/ 359092 w 940118"/>
                    <a:gd name="connsiteY48" fmla="*/ 140970 h 1580197"/>
                    <a:gd name="connsiteX49" fmla="*/ 378434 w 940118"/>
                    <a:gd name="connsiteY49" fmla="*/ 151488 h 1580197"/>
                    <a:gd name="connsiteX50" fmla="*/ 378837 w 940118"/>
                    <a:gd name="connsiteY50" fmla="*/ 151226 h 1580197"/>
                    <a:gd name="connsiteX51" fmla="*/ 360045 w 940118"/>
                    <a:gd name="connsiteY51" fmla="*/ 140970 h 1580197"/>
                    <a:gd name="connsiteX52" fmla="*/ 486263 w 940118"/>
                    <a:gd name="connsiteY52" fmla="*/ 68845 h 1580197"/>
                    <a:gd name="connsiteX53" fmla="*/ 485775 w 940118"/>
                    <a:gd name="connsiteY53" fmla="*/ 68580 h 1580197"/>
                    <a:gd name="connsiteX54" fmla="*/ 572452 w 940118"/>
                    <a:gd name="connsiteY54" fmla="*/ 32385 h 1580197"/>
                    <a:gd name="connsiteX55" fmla="*/ 595123 w 940118"/>
                    <a:gd name="connsiteY55" fmla="*/ 44713 h 1580197"/>
                    <a:gd name="connsiteX56" fmla="*/ 595672 w 940118"/>
                    <a:gd name="connsiteY56" fmla="*/ 44538 h 1580197"/>
                    <a:gd name="connsiteX57" fmla="*/ 573405 w 940118"/>
                    <a:gd name="connsiteY57" fmla="*/ 32385 h 1580197"/>
                    <a:gd name="connsiteX58" fmla="*/ 679133 w 940118"/>
                    <a:gd name="connsiteY58" fmla="*/ 0 h 1580197"/>
                    <a:gd name="connsiteX0" fmla="*/ 812750 w 940118"/>
                    <a:gd name="connsiteY0" fmla="*/ 163017 h 1580197"/>
                    <a:gd name="connsiteX1" fmla="*/ 812706 w 940118"/>
                    <a:gd name="connsiteY1" fmla="*/ 163034 h 1580197"/>
                    <a:gd name="connsiteX2" fmla="*/ 832937 w 940118"/>
                    <a:gd name="connsiteY2" fmla="*/ 174035 h 1580197"/>
                    <a:gd name="connsiteX3" fmla="*/ 812750 w 940118"/>
                    <a:gd name="connsiteY3" fmla="*/ 163017 h 1580197"/>
                    <a:gd name="connsiteX4" fmla="*/ 679133 w 940118"/>
                    <a:gd name="connsiteY4" fmla="*/ 0 h 1580197"/>
                    <a:gd name="connsiteX5" fmla="*/ 940118 w 940118"/>
                    <a:gd name="connsiteY5" fmla="*/ 140970 h 1580197"/>
                    <a:gd name="connsiteX6" fmla="*/ 833438 w 940118"/>
                    <a:gd name="connsiteY6" fmla="*/ 174308 h 1580197"/>
                    <a:gd name="connsiteX7" fmla="*/ 747299 w 940118"/>
                    <a:gd name="connsiteY7" fmla="*/ 210278 h 1580197"/>
                    <a:gd name="connsiteX8" fmla="*/ 747713 w 940118"/>
                    <a:gd name="connsiteY8" fmla="*/ 210503 h 1580197"/>
                    <a:gd name="connsiteX9" fmla="*/ 620078 w 940118"/>
                    <a:gd name="connsiteY9" fmla="*/ 282893 h 1580197"/>
                    <a:gd name="connsiteX10" fmla="*/ 620077 w 940118"/>
                    <a:gd name="connsiteY10" fmla="*/ 282893 h 1580197"/>
                    <a:gd name="connsiteX11" fmla="*/ 548076 w 940118"/>
                    <a:gd name="connsiteY11" fmla="*/ 339736 h 1580197"/>
                    <a:gd name="connsiteX12" fmla="*/ 548640 w 940118"/>
                    <a:gd name="connsiteY12" fmla="*/ 340043 h 1580197"/>
                    <a:gd name="connsiteX13" fmla="*/ 503873 w 940118"/>
                    <a:gd name="connsiteY13" fmla="*/ 383858 h 1580197"/>
                    <a:gd name="connsiteX14" fmla="*/ 488633 w 940118"/>
                    <a:gd name="connsiteY14" fmla="*/ 399098 h 1580197"/>
                    <a:gd name="connsiteX15" fmla="*/ 488633 w 940118"/>
                    <a:gd name="connsiteY15" fmla="*/ 400050 h 1580197"/>
                    <a:gd name="connsiteX16" fmla="*/ 422910 w 940118"/>
                    <a:gd name="connsiteY16" fmla="*/ 482918 h 1580197"/>
                    <a:gd name="connsiteX17" fmla="*/ 422910 w 940118"/>
                    <a:gd name="connsiteY17" fmla="*/ 483870 h 1580197"/>
                    <a:gd name="connsiteX18" fmla="*/ 367665 w 940118"/>
                    <a:gd name="connsiteY18" fmla="*/ 572453 h 1580197"/>
                    <a:gd name="connsiteX19" fmla="*/ 368618 w 940118"/>
                    <a:gd name="connsiteY19" fmla="*/ 573405 h 1580197"/>
                    <a:gd name="connsiteX20" fmla="*/ 317183 w 940118"/>
                    <a:gd name="connsiteY20" fmla="*/ 684847 h 1580197"/>
                    <a:gd name="connsiteX21" fmla="*/ 305241 w 940118"/>
                    <a:gd name="connsiteY21" fmla="*/ 678329 h 1580197"/>
                    <a:gd name="connsiteX22" fmla="*/ 305235 w 940118"/>
                    <a:gd name="connsiteY22" fmla="*/ 678350 h 1580197"/>
                    <a:gd name="connsiteX23" fmla="*/ 317183 w 940118"/>
                    <a:gd name="connsiteY23" fmla="*/ 684847 h 1580197"/>
                    <a:gd name="connsiteX24" fmla="*/ 260985 w 940118"/>
                    <a:gd name="connsiteY24" fmla="*/ 1014413 h 1580197"/>
                    <a:gd name="connsiteX25" fmla="*/ 342900 w 940118"/>
                    <a:gd name="connsiteY25" fmla="*/ 1373505 h 1580197"/>
                    <a:gd name="connsiteX26" fmla="*/ 546735 w 940118"/>
                    <a:gd name="connsiteY26" fmla="*/ 1580197 h 1580197"/>
                    <a:gd name="connsiteX27" fmla="*/ 285750 w 940118"/>
                    <a:gd name="connsiteY27" fmla="*/ 1438275 h 1580197"/>
                    <a:gd name="connsiteX28" fmla="*/ 81915 w 940118"/>
                    <a:gd name="connsiteY28" fmla="*/ 1231583 h 1580197"/>
                    <a:gd name="connsiteX29" fmla="*/ 0 w 940118"/>
                    <a:gd name="connsiteY29" fmla="*/ 872490 h 1580197"/>
                    <a:gd name="connsiteX30" fmla="*/ 56197 w 940118"/>
                    <a:gd name="connsiteY30" fmla="*/ 542925 h 1580197"/>
                    <a:gd name="connsiteX31" fmla="*/ 62441 w 940118"/>
                    <a:gd name="connsiteY31" fmla="*/ 546321 h 1580197"/>
                    <a:gd name="connsiteX32" fmla="*/ 62617 w 940118"/>
                    <a:gd name="connsiteY32" fmla="*/ 545909 h 1580197"/>
                    <a:gd name="connsiteX33" fmla="*/ 57150 w 940118"/>
                    <a:gd name="connsiteY33" fmla="*/ 542925 h 1580197"/>
                    <a:gd name="connsiteX34" fmla="*/ 107444 w 940118"/>
                    <a:gd name="connsiteY34" fmla="*/ 431896 h 1580197"/>
                    <a:gd name="connsiteX35" fmla="*/ 106680 w 940118"/>
                    <a:gd name="connsiteY35" fmla="*/ 431483 h 1580197"/>
                    <a:gd name="connsiteX36" fmla="*/ 161925 w 940118"/>
                    <a:gd name="connsiteY36" fmla="*/ 341948 h 1580197"/>
                    <a:gd name="connsiteX37" fmla="*/ 171758 w 940118"/>
                    <a:gd name="connsiteY37" fmla="*/ 347295 h 1580197"/>
                    <a:gd name="connsiteX38" fmla="*/ 171778 w 940118"/>
                    <a:gd name="connsiteY38" fmla="*/ 347270 h 1580197"/>
                    <a:gd name="connsiteX39" fmla="*/ 161925 w 940118"/>
                    <a:gd name="connsiteY39" fmla="*/ 341948 h 1580197"/>
                    <a:gd name="connsiteX40" fmla="*/ 227648 w 940118"/>
                    <a:gd name="connsiteY40" fmla="*/ 258128 h 1580197"/>
                    <a:gd name="connsiteX41" fmla="*/ 239906 w 940118"/>
                    <a:gd name="connsiteY41" fmla="*/ 264794 h 1580197"/>
                    <a:gd name="connsiteX42" fmla="*/ 240267 w 940118"/>
                    <a:gd name="connsiteY42" fmla="*/ 264453 h 1580197"/>
                    <a:gd name="connsiteX43" fmla="*/ 228600 w 940118"/>
                    <a:gd name="connsiteY43" fmla="*/ 258128 h 1580197"/>
                    <a:gd name="connsiteX44" fmla="*/ 242888 w 940118"/>
                    <a:gd name="connsiteY44" fmla="*/ 241935 h 1580197"/>
                    <a:gd name="connsiteX45" fmla="*/ 287315 w 940118"/>
                    <a:gd name="connsiteY45" fmla="*/ 198453 h 1580197"/>
                    <a:gd name="connsiteX46" fmla="*/ 286702 w 940118"/>
                    <a:gd name="connsiteY46" fmla="*/ 198120 h 1580197"/>
                    <a:gd name="connsiteX47" fmla="*/ 359092 w 940118"/>
                    <a:gd name="connsiteY47" fmla="*/ 140970 h 1580197"/>
                    <a:gd name="connsiteX48" fmla="*/ 378434 w 940118"/>
                    <a:gd name="connsiteY48" fmla="*/ 151488 h 1580197"/>
                    <a:gd name="connsiteX49" fmla="*/ 378837 w 940118"/>
                    <a:gd name="connsiteY49" fmla="*/ 151226 h 1580197"/>
                    <a:gd name="connsiteX50" fmla="*/ 360045 w 940118"/>
                    <a:gd name="connsiteY50" fmla="*/ 140970 h 1580197"/>
                    <a:gd name="connsiteX51" fmla="*/ 486263 w 940118"/>
                    <a:gd name="connsiteY51" fmla="*/ 68845 h 1580197"/>
                    <a:gd name="connsiteX52" fmla="*/ 485775 w 940118"/>
                    <a:gd name="connsiteY52" fmla="*/ 68580 h 1580197"/>
                    <a:gd name="connsiteX53" fmla="*/ 572452 w 940118"/>
                    <a:gd name="connsiteY53" fmla="*/ 32385 h 1580197"/>
                    <a:gd name="connsiteX54" fmla="*/ 595123 w 940118"/>
                    <a:gd name="connsiteY54" fmla="*/ 44713 h 1580197"/>
                    <a:gd name="connsiteX55" fmla="*/ 595672 w 940118"/>
                    <a:gd name="connsiteY55" fmla="*/ 44538 h 1580197"/>
                    <a:gd name="connsiteX56" fmla="*/ 573405 w 940118"/>
                    <a:gd name="connsiteY56" fmla="*/ 32385 h 1580197"/>
                    <a:gd name="connsiteX57" fmla="*/ 679133 w 940118"/>
                    <a:gd name="connsiteY57" fmla="*/ 0 h 1580197"/>
                    <a:gd name="connsiteX0" fmla="*/ 812750 w 940118"/>
                    <a:gd name="connsiteY0" fmla="*/ 163017 h 1580197"/>
                    <a:gd name="connsiteX1" fmla="*/ 812706 w 940118"/>
                    <a:gd name="connsiteY1" fmla="*/ 163034 h 1580197"/>
                    <a:gd name="connsiteX2" fmla="*/ 832937 w 940118"/>
                    <a:gd name="connsiteY2" fmla="*/ 174035 h 1580197"/>
                    <a:gd name="connsiteX3" fmla="*/ 812750 w 940118"/>
                    <a:gd name="connsiteY3" fmla="*/ 163017 h 1580197"/>
                    <a:gd name="connsiteX4" fmla="*/ 679133 w 940118"/>
                    <a:gd name="connsiteY4" fmla="*/ 0 h 1580197"/>
                    <a:gd name="connsiteX5" fmla="*/ 940118 w 940118"/>
                    <a:gd name="connsiteY5" fmla="*/ 140970 h 1580197"/>
                    <a:gd name="connsiteX6" fmla="*/ 747299 w 940118"/>
                    <a:gd name="connsiteY6" fmla="*/ 210278 h 1580197"/>
                    <a:gd name="connsiteX7" fmla="*/ 747713 w 940118"/>
                    <a:gd name="connsiteY7" fmla="*/ 210503 h 1580197"/>
                    <a:gd name="connsiteX8" fmla="*/ 620078 w 940118"/>
                    <a:gd name="connsiteY8" fmla="*/ 282893 h 1580197"/>
                    <a:gd name="connsiteX9" fmla="*/ 620077 w 940118"/>
                    <a:gd name="connsiteY9" fmla="*/ 282893 h 1580197"/>
                    <a:gd name="connsiteX10" fmla="*/ 548076 w 940118"/>
                    <a:gd name="connsiteY10" fmla="*/ 339736 h 1580197"/>
                    <a:gd name="connsiteX11" fmla="*/ 548640 w 940118"/>
                    <a:gd name="connsiteY11" fmla="*/ 340043 h 1580197"/>
                    <a:gd name="connsiteX12" fmla="*/ 503873 w 940118"/>
                    <a:gd name="connsiteY12" fmla="*/ 383858 h 1580197"/>
                    <a:gd name="connsiteX13" fmla="*/ 488633 w 940118"/>
                    <a:gd name="connsiteY13" fmla="*/ 399098 h 1580197"/>
                    <a:gd name="connsiteX14" fmla="*/ 488633 w 940118"/>
                    <a:gd name="connsiteY14" fmla="*/ 400050 h 1580197"/>
                    <a:gd name="connsiteX15" fmla="*/ 422910 w 940118"/>
                    <a:gd name="connsiteY15" fmla="*/ 482918 h 1580197"/>
                    <a:gd name="connsiteX16" fmla="*/ 422910 w 940118"/>
                    <a:gd name="connsiteY16" fmla="*/ 483870 h 1580197"/>
                    <a:gd name="connsiteX17" fmla="*/ 367665 w 940118"/>
                    <a:gd name="connsiteY17" fmla="*/ 572453 h 1580197"/>
                    <a:gd name="connsiteX18" fmla="*/ 368618 w 940118"/>
                    <a:gd name="connsiteY18" fmla="*/ 573405 h 1580197"/>
                    <a:gd name="connsiteX19" fmla="*/ 317183 w 940118"/>
                    <a:gd name="connsiteY19" fmla="*/ 684847 h 1580197"/>
                    <a:gd name="connsiteX20" fmla="*/ 305241 w 940118"/>
                    <a:gd name="connsiteY20" fmla="*/ 678329 h 1580197"/>
                    <a:gd name="connsiteX21" fmla="*/ 305235 w 940118"/>
                    <a:gd name="connsiteY21" fmla="*/ 678350 h 1580197"/>
                    <a:gd name="connsiteX22" fmla="*/ 317183 w 940118"/>
                    <a:gd name="connsiteY22" fmla="*/ 684847 h 1580197"/>
                    <a:gd name="connsiteX23" fmla="*/ 260985 w 940118"/>
                    <a:gd name="connsiteY23" fmla="*/ 1014413 h 1580197"/>
                    <a:gd name="connsiteX24" fmla="*/ 342900 w 940118"/>
                    <a:gd name="connsiteY24" fmla="*/ 1373505 h 1580197"/>
                    <a:gd name="connsiteX25" fmla="*/ 546735 w 940118"/>
                    <a:gd name="connsiteY25" fmla="*/ 1580197 h 1580197"/>
                    <a:gd name="connsiteX26" fmla="*/ 285750 w 940118"/>
                    <a:gd name="connsiteY26" fmla="*/ 1438275 h 1580197"/>
                    <a:gd name="connsiteX27" fmla="*/ 81915 w 940118"/>
                    <a:gd name="connsiteY27" fmla="*/ 1231583 h 1580197"/>
                    <a:gd name="connsiteX28" fmla="*/ 0 w 940118"/>
                    <a:gd name="connsiteY28" fmla="*/ 872490 h 1580197"/>
                    <a:gd name="connsiteX29" fmla="*/ 56197 w 940118"/>
                    <a:gd name="connsiteY29" fmla="*/ 542925 h 1580197"/>
                    <a:gd name="connsiteX30" fmla="*/ 62441 w 940118"/>
                    <a:gd name="connsiteY30" fmla="*/ 546321 h 1580197"/>
                    <a:gd name="connsiteX31" fmla="*/ 62617 w 940118"/>
                    <a:gd name="connsiteY31" fmla="*/ 545909 h 1580197"/>
                    <a:gd name="connsiteX32" fmla="*/ 57150 w 940118"/>
                    <a:gd name="connsiteY32" fmla="*/ 542925 h 1580197"/>
                    <a:gd name="connsiteX33" fmla="*/ 107444 w 940118"/>
                    <a:gd name="connsiteY33" fmla="*/ 431896 h 1580197"/>
                    <a:gd name="connsiteX34" fmla="*/ 106680 w 940118"/>
                    <a:gd name="connsiteY34" fmla="*/ 431483 h 1580197"/>
                    <a:gd name="connsiteX35" fmla="*/ 161925 w 940118"/>
                    <a:gd name="connsiteY35" fmla="*/ 341948 h 1580197"/>
                    <a:gd name="connsiteX36" fmla="*/ 171758 w 940118"/>
                    <a:gd name="connsiteY36" fmla="*/ 347295 h 1580197"/>
                    <a:gd name="connsiteX37" fmla="*/ 171778 w 940118"/>
                    <a:gd name="connsiteY37" fmla="*/ 347270 h 1580197"/>
                    <a:gd name="connsiteX38" fmla="*/ 161925 w 940118"/>
                    <a:gd name="connsiteY38" fmla="*/ 341948 h 1580197"/>
                    <a:gd name="connsiteX39" fmla="*/ 227648 w 940118"/>
                    <a:gd name="connsiteY39" fmla="*/ 258128 h 1580197"/>
                    <a:gd name="connsiteX40" fmla="*/ 239906 w 940118"/>
                    <a:gd name="connsiteY40" fmla="*/ 264794 h 1580197"/>
                    <a:gd name="connsiteX41" fmla="*/ 240267 w 940118"/>
                    <a:gd name="connsiteY41" fmla="*/ 264453 h 1580197"/>
                    <a:gd name="connsiteX42" fmla="*/ 228600 w 940118"/>
                    <a:gd name="connsiteY42" fmla="*/ 258128 h 1580197"/>
                    <a:gd name="connsiteX43" fmla="*/ 242888 w 940118"/>
                    <a:gd name="connsiteY43" fmla="*/ 241935 h 1580197"/>
                    <a:gd name="connsiteX44" fmla="*/ 287315 w 940118"/>
                    <a:gd name="connsiteY44" fmla="*/ 198453 h 1580197"/>
                    <a:gd name="connsiteX45" fmla="*/ 286702 w 940118"/>
                    <a:gd name="connsiteY45" fmla="*/ 198120 h 1580197"/>
                    <a:gd name="connsiteX46" fmla="*/ 359092 w 940118"/>
                    <a:gd name="connsiteY46" fmla="*/ 140970 h 1580197"/>
                    <a:gd name="connsiteX47" fmla="*/ 378434 w 940118"/>
                    <a:gd name="connsiteY47" fmla="*/ 151488 h 1580197"/>
                    <a:gd name="connsiteX48" fmla="*/ 378837 w 940118"/>
                    <a:gd name="connsiteY48" fmla="*/ 151226 h 1580197"/>
                    <a:gd name="connsiteX49" fmla="*/ 360045 w 940118"/>
                    <a:gd name="connsiteY49" fmla="*/ 140970 h 1580197"/>
                    <a:gd name="connsiteX50" fmla="*/ 486263 w 940118"/>
                    <a:gd name="connsiteY50" fmla="*/ 68845 h 1580197"/>
                    <a:gd name="connsiteX51" fmla="*/ 485775 w 940118"/>
                    <a:gd name="connsiteY51" fmla="*/ 68580 h 1580197"/>
                    <a:gd name="connsiteX52" fmla="*/ 572452 w 940118"/>
                    <a:gd name="connsiteY52" fmla="*/ 32385 h 1580197"/>
                    <a:gd name="connsiteX53" fmla="*/ 595123 w 940118"/>
                    <a:gd name="connsiteY53" fmla="*/ 44713 h 1580197"/>
                    <a:gd name="connsiteX54" fmla="*/ 595672 w 940118"/>
                    <a:gd name="connsiteY54" fmla="*/ 44538 h 1580197"/>
                    <a:gd name="connsiteX55" fmla="*/ 573405 w 940118"/>
                    <a:gd name="connsiteY55" fmla="*/ 32385 h 1580197"/>
                    <a:gd name="connsiteX56" fmla="*/ 679133 w 940118"/>
                    <a:gd name="connsiteY56" fmla="*/ 0 h 1580197"/>
                    <a:gd name="connsiteX0" fmla="*/ 832937 w 940118"/>
                    <a:gd name="connsiteY0" fmla="*/ 174035 h 1580197"/>
                    <a:gd name="connsiteX1" fmla="*/ 812706 w 940118"/>
                    <a:gd name="connsiteY1" fmla="*/ 163034 h 1580197"/>
                    <a:gd name="connsiteX2" fmla="*/ 832937 w 940118"/>
                    <a:gd name="connsiteY2" fmla="*/ 174035 h 1580197"/>
                    <a:gd name="connsiteX3" fmla="*/ 679133 w 940118"/>
                    <a:gd name="connsiteY3" fmla="*/ 0 h 1580197"/>
                    <a:gd name="connsiteX4" fmla="*/ 940118 w 940118"/>
                    <a:gd name="connsiteY4" fmla="*/ 140970 h 1580197"/>
                    <a:gd name="connsiteX5" fmla="*/ 747299 w 940118"/>
                    <a:gd name="connsiteY5" fmla="*/ 210278 h 1580197"/>
                    <a:gd name="connsiteX6" fmla="*/ 747713 w 940118"/>
                    <a:gd name="connsiteY6" fmla="*/ 210503 h 1580197"/>
                    <a:gd name="connsiteX7" fmla="*/ 620078 w 940118"/>
                    <a:gd name="connsiteY7" fmla="*/ 282893 h 1580197"/>
                    <a:gd name="connsiteX8" fmla="*/ 620077 w 940118"/>
                    <a:gd name="connsiteY8" fmla="*/ 282893 h 1580197"/>
                    <a:gd name="connsiteX9" fmla="*/ 548076 w 940118"/>
                    <a:gd name="connsiteY9" fmla="*/ 339736 h 1580197"/>
                    <a:gd name="connsiteX10" fmla="*/ 548640 w 940118"/>
                    <a:gd name="connsiteY10" fmla="*/ 340043 h 1580197"/>
                    <a:gd name="connsiteX11" fmla="*/ 503873 w 940118"/>
                    <a:gd name="connsiteY11" fmla="*/ 383858 h 1580197"/>
                    <a:gd name="connsiteX12" fmla="*/ 488633 w 940118"/>
                    <a:gd name="connsiteY12" fmla="*/ 399098 h 1580197"/>
                    <a:gd name="connsiteX13" fmla="*/ 488633 w 940118"/>
                    <a:gd name="connsiteY13" fmla="*/ 400050 h 1580197"/>
                    <a:gd name="connsiteX14" fmla="*/ 422910 w 940118"/>
                    <a:gd name="connsiteY14" fmla="*/ 482918 h 1580197"/>
                    <a:gd name="connsiteX15" fmla="*/ 422910 w 940118"/>
                    <a:gd name="connsiteY15" fmla="*/ 483870 h 1580197"/>
                    <a:gd name="connsiteX16" fmla="*/ 367665 w 940118"/>
                    <a:gd name="connsiteY16" fmla="*/ 572453 h 1580197"/>
                    <a:gd name="connsiteX17" fmla="*/ 368618 w 940118"/>
                    <a:gd name="connsiteY17" fmla="*/ 573405 h 1580197"/>
                    <a:gd name="connsiteX18" fmla="*/ 317183 w 940118"/>
                    <a:gd name="connsiteY18" fmla="*/ 684847 h 1580197"/>
                    <a:gd name="connsiteX19" fmla="*/ 305241 w 940118"/>
                    <a:gd name="connsiteY19" fmla="*/ 678329 h 1580197"/>
                    <a:gd name="connsiteX20" fmla="*/ 305235 w 940118"/>
                    <a:gd name="connsiteY20" fmla="*/ 678350 h 1580197"/>
                    <a:gd name="connsiteX21" fmla="*/ 317183 w 940118"/>
                    <a:gd name="connsiteY21" fmla="*/ 684847 h 1580197"/>
                    <a:gd name="connsiteX22" fmla="*/ 260985 w 940118"/>
                    <a:gd name="connsiteY22" fmla="*/ 1014413 h 1580197"/>
                    <a:gd name="connsiteX23" fmla="*/ 342900 w 940118"/>
                    <a:gd name="connsiteY23" fmla="*/ 1373505 h 1580197"/>
                    <a:gd name="connsiteX24" fmla="*/ 546735 w 940118"/>
                    <a:gd name="connsiteY24" fmla="*/ 1580197 h 1580197"/>
                    <a:gd name="connsiteX25" fmla="*/ 285750 w 940118"/>
                    <a:gd name="connsiteY25" fmla="*/ 1438275 h 1580197"/>
                    <a:gd name="connsiteX26" fmla="*/ 81915 w 940118"/>
                    <a:gd name="connsiteY26" fmla="*/ 1231583 h 1580197"/>
                    <a:gd name="connsiteX27" fmla="*/ 0 w 940118"/>
                    <a:gd name="connsiteY27" fmla="*/ 872490 h 1580197"/>
                    <a:gd name="connsiteX28" fmla="*/ 56197 w 940118"/>
                    <a:gd name="connsiteY28" fmla="*/ 542925 h 1580197"/>
                    <a:gd name="connsiteX29" fmla="*/ 62441 w 940118"/>
                    <a:gd name="connsiteY29" fmla="*/ 546321 h 1580197"/>
                    <a:gd name="connsiteX30" fmla="*/ 62617 w 940118"/>
                    <a:gd name="connsiteY30" fmla="*/ 545909 h 1580197"/>
                    <a:gd name="connsiteX31" fmla="*/ 57150 w 940118"/>
                    <a:gd name="connsiteY31" fmla="*/ 542925 h 1580197"/>
                    <a:gd name="connsiteX32" fmla="*/ 107444 w 940118"/>
                    <a:gd name="connsiteY32" fmla="*/ 431896 h 1580197"/>
                    <a:gd name="connsiteX33" fmla="*/ 106680 w 940118"/>
                    <a:gd name="connsiteY33" fmla="*/ 431483 h 1580197"/>
                    <a:gd name="connsiteX34" fmla="*/ 161925 w 940118"/>
                    <a:gd name="connsiteY34" fmla="*/ 341948 h 1580197"/>
                    <a:gd name="connsiteX35" fmla="*/ 171758 w 940118"/>
                    <a:gd name="connsiteY35" fmla="*/ 347295 h 1580197"/>
                    <a:gd name="connsiteX36" fmla="*/ 171778 w 940118"/>
                    <a:gd name="connsiteY36" fmla="*/ 347270 h 1580197"/>
                    <a:gd name="connsiteX37" fmla="*/ 161925 w 940118"/>
                    <a:gd name="connsiteY37" fmla="*/ 341948 h 1580197"/>
                    <a:gd name="connsiteX38" fmla="*/ 227648 w 940118"/>
                    <a:gd name="connsiteY38" fmla="*/ 258128 h 1580197"/>
                    <a:gd name="connsiteX39" fmla="*/ 239906 w 940118"/>
                    <a:gd name="connsiteY39" fmla="*/ 264794 h 1580197"/>
                    <a:gd name="connsiteX40" fmla="*/ 240267 w 940118"/>
                    <a:gd name="connsiteY40" fmla="*/ 264453 h 1580197"/>
                    <a:gd name="connsiteX41" fmla="*/ 228600 w 940118"/>
                    <a:gd name="connsiteY41" fmla="*/ 258128 h 1580197"/>
                    <a:gd name="connsiteX42" fmla="*/ 242888 w 940118"/>
                    <a:gd name="connsiteY42" fmla="*/ 241935 h 1580197"/>
                    <a:gd name="connsiteX43" fmla="*/ 287315 w 940118"/>
                    <a:gd name="connsiteY43" fmla="*/ 198453 h 1580197"/>
                    <a:gd name="connsiteX44" fmla="*/ 286702 w 940118"/>
                    <a:gd name="connsiteY44" fmla="*/ 198120 h 1580197"/>
                    <a:gd name="connsiteX45" fmla="*/ 359092 w 940118"/>
                    <a:gd name="connsiteY45" fmla="*/ 140970 h 1580197"/>
                    <a:gd name="connsiteX46" fmla="*/ 378434 w 940118"/>
                    <a:gd name="connsiteY46" fmla="*/ 151488 h 1580197"/>
                    <a:gd name="connsiteX47" fmla="*/ 378837 w 940118"/>
                    <a:gd name="connsiteY47" fmla="*/ 151226 h 1580197"/>
                    <a:gd name="connsiteX48" fmla="*/ 360045 w 940118"/>
                    <a:gd name="connsiteY48" fmla="*/ 140970 h 1580197"/>
                    <a:gd name="connsiteX49" fmla="*/ 486263 w 940118"/>
                    <a:gd name="connsiteY49" fmla="*/ 68845 h 1580197"/>
                    <a:gd name="connsiteX50" fmla="*/ 485775 w 940118"/>
                    <a:gd name="connsiteY50" fmla="*/ 68580 h 1580197"/>
                    <a:gd name="connsiteX51" fmla="*/ 572452 w 940118"/>
                    <a:gd name="connsiteY51" fmla="*/ 32385 h 1580197"/>
                    <a:gd name="connsiteX52" fmla="*/ 595123 w 940118"/>
                    <a:gd name="connsiteY52" fmla="*/ 44713 h 1580197"/>
                    <a:gd name="connsiteX53" fmla="*/ 595672 w 940118"/>
                    <a:gd name="connsiteY53" fmla="*/ 44538 h 1580197"/>
                    <a:gd name="connsiteX54" fmla="*/ 573405 w 940118"/>
                    <a:gd name="connsiteY54" fmla="*/ 32385 h 1580197"/>
                    <a:gd name="connsiteX55" fmla="*/ 679133 w 940118"/>
                    <a:gd name="connsiteY55" fmla="*/ 0 h 1580197"/>
                    <a:gd name="connsiteX0" fmla="*/ 679133 w 940118"/>
                    <a:gd name="connsiteY0" fmla="*/ 0 h 1580197"/>
                    <a:gd name="connsiteX1" fmla="*/ 940118 w 940118"/>
                    <a:gd name="connsiteY1" fmla="*/ 140970 h 1580197"/>
                    <a:gd name="connsiteX2" fmla="*/ 747299 w 940118"/>
                    <a:gd name="connsiteY2" fmla="*/ 210278 h 1580197"/>
                    <a:gd name="connsiteX3" fmla="*/ 747713 w 940118"/>
                    <a:gd name="connsiteY3" fmla="*/ 210503 h 1580197"/>
                    <a:gd name="connsiteX4" fmla="*/ 620078 w 940118"/>
                    <a:gd name="connsiteY4" fmla="*/ 282893 h 1580197"/>
                    <a:gd name="connsiteX5" fmla="*/ 620077 w 940118"/>
                    <a:gd name="connsiteY5" fmla="*/ 282893 h 1580197"/>
                    <a:gd name="connsiteX6" fmla="*/ 548076 w 940118"/>
                    <a:gd name="connsiteY6" fmla="*/ 339736 h 1580197"/>
                    <a:gd name="connsiteX7" fmla="*/ 548640 w 940118"/>
                    <a:gd name="connsiteY7" fmla="*/ 340043 h 1580197"/>
                    <a:gd name="connsiteX8" fmla="*/ 503873 w 940118"/>
                    <a:gd name="connsiteY8" fmla="*/ 383858 h 1580197"/>
                    <a:gd name="connsiteX9" fmla="*/ 488633 w 940118"/>
                    <a:gd name="connsiteY9" fmla="*/ 399098 h 1580197"/>
                    <a:gd name="connsiteX10" fmla="*/ 488633 w 940118"/>
                    <a:gd name="connsiteY10" fmla="*/ 400050 h 1580197"/>
                    <a:gd name="connsiteX11" fmla="*/ 422910 w 940118"/>
                    <a:gd name="connsiteY11" fmla="*/ 482918 h 1580197"/>
                    <a:gd name="connsiteX12" fmla="*/ 422910 w 940118"/>
                    <a:gd name="connsiteY12" fmla="*/ 483870 h 1580197"/>
                    <a:gd name="connsiteX13" fmla="*/ 367665 w 940118"/>
                    <a:gd name="connsiteY13" fmla="*/ 572453 h 1580197"/>
                    <a:gd name="connsiteX14" fmla="*/ 368618 w 940118"/>
                    <a:gd name="connsiteY14" fmla="*/ 573405 h 1580197"/>
                    <a:gd name="connsiteX15" fmla="*/ 317183 w 940118"/>
                    <a:gd name="connsiteY15" fmla="*/ 684847 h 1580197"/>
                    <a:gd name="connsiteX16" fmla="*/ 305241 w 940118"/>
                    <a:gd name="connsiteY16" fmla="*/ 678329 h 1580197"/>
                    <a:gd name="connsiteX17" fmla="*/ 305235 w 940118"/>
                    <a:gd name="connsiteY17" fmla="*/ 678350 h 1580197"/>
                    <a:gd name="connsiteX18" fmla="*/ 317183 w 940118"/>
                    <a:gd name="connsiteY18" fmla="*/ 684847 h 1580197"/>
                    <a:gd name="connsiteX19" fmla="*/ 260985 w 940118"/>
                    <a:gd name="connsiteY19" fmla="*/ 1014413 h 1580197"/>
                    <a:gd name="connsiteX20" fmla="*/ 342900 w 940118"/>
                    <a:gd name="connsiteY20" fmla="*/ 1373505 h 1580197"/>
                    <a:gd name="connsiteX21" fmla="*/ 546735 w 940118"/>
                    <a:gd name="connsiteY21" fmla="*/ 1580197 h 1580197"/>
                    <a:gd name="connsiteX22" fmla="*/ 285750 w 940118"/>
                    <a:gd name="connsiteY22" fmla="*/ 1438275 h 1580197"/>
                    <a:gd name="connsiteX23" fmla="*/ 81915 w 940118"/>
                    <a:gd name="connsiteY23" fmla="*/ 1231583 h 1580197"/>
                    <a:gd name="connsiteX24" fmla="*/ 0 w 940118"/>
                    <a:gd name="connsiteY24" fmla="*/ 872490 h 1580197"/>
                    <a:gd name="connsiteX25" fmla="*/ 56197 w 940118"/>
                    <a:gd name="connsiteY25" fmla="*/ 542925 h 1580197"/>
                    <a:gd name="connsiteX26" fmla="*/ 62441 w 940118"/>
                    <a:gd name="connsiteY26" fmla="*/ 546321 h 1580197"/>
                    <a:gd name="connsiteX27" fmla="*/ 62617 w 940118"/>
                    <a:gd name="connsiteY27" fmla="*/ 545909 h 1580197"/>
                    <a:gd name="connsiteX28" fmla="*/ 57150 w 940118"/>
                    <a:gd name="connsiteY28" fmla="*/ 542925 h 1580197"/>
                    <a:gd name="connsiteX29" fmla="*/ 107444 w 940118"/>
                    <a:gd name="connsiteY29" fmla="*/ 431896 h 1580197"/>
                    <a:gd name="connsiteX30" fmla="*/ 106680 w 940118"/>
                    <a:gd name="connsiteY30" fmla="*/ 431483 h 1580197"/>
                    <a:gd name="connsiteX31" fmla="*/ 161925 w 940118"/>
                    <a:gd name="connsiteY31" fmla="*/ 341948 h 1580197"/>
                    <a:gd name="connsiteX32" fmla="*/ 171758 w 940118"/>
                    <a:gd name="connsiteY32" fmla="*/ 347295 h 1580197"/>
                    <a:gd name="connsiteX33" fmla="*/ 171778 w 940118"/>
                    <a:gd name="connsiteY33" fmla="*/ 347270 h 1580197"/>
                    <a:gd name="connsiteX34" fmla="*/ 161925 w 940118"/>
                    <a:gd name="connsiteY34" fmla="*/ 341948 h 1580197"/>
                    <a:gd name="connsiteX35" fmla="*/ 227648 w 940118"/>
                    <a:gd name="connsiteY35" fmla="*/ 258128 h 1580197"/>
                    <a:gd name="connsiteX36" fmla="*/ 239906 w 940118"/>
                    <a:gd name="connsiteY36" fmla="*/ 264794 h 1580197"/>
                    <a:gd name="connsiteX37" fmla="*/ 240267 w 940118"/>
                    <a:gd name="connsiteY37" fmla="*/ 264453 h 1580197"/>
                    <a:gd name="connsiteX38" fmla="*/ 228600 w 940118"/>
                    <a:gd name="connsiteY38" fmla="*/ 258128 h 1580197"/>
                    <a:gd name="connsiteX39" fmla="*/ 242888 w 940118"/>
                    <a:gd name="connsiteY39" fmla="*/ 241935 h 1580197"/>
                    <a:gd name="connsiteX40" fmla="*/ 287315 w 940118"/>
                    <a:gd name="connsiteY40" fmla="*/ 198453 h 1580197"/>
                    <a:gd name="connsiteX41" fmla="*/ 286702 w 940118"/>
                    <a:gd name="connsiteY41" fmla="*/ 198120 h 1580197"/>
                    <a:gd name="connsiteX42" fmla="*/ 359092 w 940118"/>
                    <a:gd name="connsiteY42" fmla="*/ 140970 h 1580197"/>
                    <a:gd name="connsiteX43" fmla="*/ 378434 w 940118"/>
                    <a:gd name="connsiteY43" fmla="*/ 151488 h 1580197"/>
                    <a:gd name="connsiteX44" fmla="*/ 378837 w 940118"/>
                    <a:gd name="connsiteY44" fmla="*/ 151226 h 1580197"/>
                    <a:gd name="connsiteX45" fmla="*/ 360045 w 940118"/>
                    <a:gd name="connsiteY45" fmla="*/ 140970 h 1580197"/>
                    <a:gd name="connsiteX46" fmla="*/ 486263 w 940118"/>
                    <a:gd name="connsiteY46" fmla="*/ 68845 h 1580197"/>
                    <a:gd name="connsiteX47" fmla="*/ 485775 w 940118"/>
                    <a:gd name="connsiteY47" fmla="*/ 68580 h 1580197"/>
                    <a:gd name="connsiteX48" fmla="*/ 572452 w 940118"/>
                    <a:gd name="connsiteY48" fmla="*/ 32385 h 1580197"/>
                    <a:gd name="connsiteX49" fmla="*/ 595123 w 940118"/>
                    <a:gd name="connsiteY49" fmla="*/ 44713 h 1580197"/>
                    <a:gd name="connsiteX50" fmla="*/ 595672 w 940118"/>
                    <a:gd name="connsiteY50" fmla="*/ 44538 h 1580197"/>
                    <a:gd name="connsiteX51" fmla="*/ 573405 w 940118"/>
                    <a:gd name="connsiteY51" fmla="*/ 32385 h 1580197"/>
                    <a:gd name="connsiteX52" fmla="*/ 679133 w 940118"/>
                    <a:gd name="connsiteY52" fmla="*/ 0 h 1580197"/>
                    <a:gd name="connsiteX0" fmla="*/ 679133 w 940118"/>
                    <a:gd name="connsiteY0" fmla="*/ 0 h 1580197"/>
                    <a:gd name="connsiteX1" fmla="*/ 940118 w 940118"/>
                    <a:gd name="connsiteY1" fmla="*/ 140970 h 1580197"/>
                    <a:gd name="connsiteX2" fmla="*/ 747299 w 940118"/>
                    <a:gd name="connsiteY2" fmla="*/ 210278 h 1580197"/>
                    <a:gd name="connsiteX3" fmla="*/ 747713 w 940118"/>
                    <a:gd name="connsiteY3" fmla="*/ 210503 h 1580197"/>
                    <a:gd name="connsiteX4" fmla="*/ 620078 w 940118"/>
                    <a:gd name="connsiteY4" fmla="*/ 282893 h 1580197"/>
                    <a:gd name="connsiteX5" fmla="*/ 620077 w 940118"/>
                    <a:gd name="connsiteY5" fmla="*/ 282893 h 1580197"/>
                    <a:gd name="connsiteX6" fmla="*/ 548076 w 940118"/>
                    <a:gd name="connsiteY6" fmla="*/ 339736 h 1580197"/>
                    <a:gd name="connsiteX7" fmla="*/ 548640 w 940118"/>
                    <a:gd name="connsiteY7" fmla="*/ 340043 h 1580197"/>
                    <a:gd name="connsiteX8" fmla="*/ 503873 w 940118"/>
                    <a:gd name="connsiteY8" fmla="*/ 383858 h 1580197"/>
                    <a:gd name="connsiteX9" fmla="*/ 488633 w 940118"/>
                    <a:gd name="connsiteY9" fmla="*/ 399098 h 1580197"/>
                    <a:gd name="connsiteX10" fmla="*/ 488633 w 940118"/>
                    <a:gd name="connsiteY10" fmla="*/ 400050 h 1580197"/>
                    <a:gd name="connsiteX11" fmla="*/ 422910 w 940118"/>
                    <a:gd name="connsiteY11" fmla="*/ 482918 h 1580197"/>
                    <a:gd name="connsiteX12" fmla="*/ 422910 w 940118"/>
                    <a:gd name="connsiteY12" fmla="*/ 483870 h 1580197"/>
                    <a:gd name="connsiteX13" fmla="*/ 367665 w 940118"/>
                    <a:gd name="connsiteY13" fmla="*/ 572453 h 1580197"/>
                    <a:gd name="connsiteX14" fmla="*/ 368618 w 940118"/>
                    <a:gd name="connsiteY14" fmla="*/ 573405 h 1580197"/>
                    <a:gd name="connsiteX15" fmla="*/ 317183 w 940118"/>
                    <a:gd name="connsiteY15" fmla="*/ 684847 h 1580197"/>
                    <a:gd name="connsiteX16" fmla="*/ 305241 w 940118"/>
                    <a:gd name="connsiteY16" fmla="*/ 678329 h 1580197"/>
                    <a:gd name="connsiteX17" fmla="*/ 305235 w 940118"/>
                    <a:gd name="connsiteY17" fmla="*/ 678350 h 1580197"/>
                    <a:gd name="connsiteX18" fmla="*/ 317183 w 940118"/>
                    <a:gd name="connsiteY18" fmla="*/ 684847 h 1580197"/>
                    <a:gd name="connsiteX19" fmla="*/ 260985 w 940118"/>
                    <a:gd name="connsiteY19" fmla="*/ 1014413 h 1580197"/>
                    <a:gd name="connsiteX20" fmla="*/ 342900 w 940118"/>
                    <a:gd name="connsiteY20" fmla="*/ 1373505 h 1580197"/>
                    <a:gd name="connsiteX21" fmla="*/ 546735 w 940118"/>
                    <a:gd name="connsiteY21" fmla="*/ 1580197 h 1580197"/>
                    <a:gd name="connsiteX22" fmla="*/ 285750 w 940118"/>
                    <a:gd name="connsiteY22" fmla="*/ 1438275 h 1580197"/>
                    <a:gd name="connsiteX23" fmla="*/ 81915 w 940118"/>
                    <a:gd name="connsiteY23" fmla="*/ 1231583 h 1580197"/>
                    <a:gd name="connsiteX24" fmla="*/ 0 w 940118"/>
                    <a:gd name="connsiteY24" fmla="*/ 872490 h 1580197"/>
                    <a:gd name="connsiteX25" fmla="*/ 56197 w 940118"/>
                    <a:gd name="connsiteY25" fmla="*/ 542925 h 1580197"/>
                    <a:gd name="connsiteX26" fmla="*/ 62441 w 940118"/>
                    <a:gd name="connsiteY26" fmla="*/ 546321 h 1580197"/>
                    <a:gd name="connsiteX27" fmla="*/ 62617 w 940118"/>
                    <a:gd name="connsiteY27" fmla="*/ 545909 h 1580197"/>
                    <a:gd name="connsiteX28" fmla="*/ 57150 w 940118"/>
                    <a:gd name="connsiteY28" fmla="*/ 542925 h 1580197"/>
                    <a:gd name="connsiteX29" fmla="*/ 107444 w 940118"/>
                    <a:gd name="connsiteY29" fmla="*/ 431896 h 1580197"/>
                    <a:gd name="connsiteX30" fmla="*/ 106680 w 940118"/>
                    <a:gd name="connsiteY30" fmla="*/ 431483 h 1580197"/>
                    <a:gd name="connsiteX31" fmla="*/ 161925 w 940118"/>
                    <a:gd name="connsiteY31" fmla="*/ 341948 h 1580197"/>
                    <a:gd name="connsiteX32" fmla="*/ 171758 w 940118"/>
                    <a:gd name="connsiteY32" fmla="*/ 347295 h 1580197"/>
                    <a:gd name="connsiteX33" fmla="*/ 171778 w 940118"/>
                    <a:gd name="connsiteY33" fmla="*/ 347270 h 1580197"/>
                    <a:gd name="connsiteX34" fmla="*/ 161925 w 940118"/>
                    <a:gd name="connsiteY34" fmla="*/ 341948 h 1580197"/>
                    <a:gd name="connsiteX35" fmla="*/ 227648 w 940118"/>
                    <a:gd name="connsiteY35" fmla="*/ 258128 h 1580197"/>
                    <a:gd name="connsiteX36" fmla="*/ 239906 w 940118"/>
                    <a:gd name="connsiteY36" fmla="*/ 264794 h 1580197"/>
                    <a:gd name="connsiteX37" fmla="*/ 240267 w 940118"/>
                    <a:gd name="connsiteY37" fmla="*/ 264453 h 1580197"/>
                    <a:gd name="connsiteX38" fmla="*/ 228600 w 940118"/>
                    <a:gd name="connsiteY38" fmla="*/ 258128 h 1580197"/>
                    <a:gd name="connsiteX39" fmla="*/ 242888 w 940118"/>
                    <a:gd name="connsiteY39" fmla="*/ 241935 h 1580197"/>
                    <a:gd name="connsiteX40" fmla="*/ 287315 w 940118"/>
                    <a:gd name="connsiteY40" fmla="*/ 198453 h 1580197"/>
                    <a:gd name="connsiteX41" fmla="*/ 286702 w 940118"/>
                    <a:gd name="connsiteY41" fmla="*/ 198120 h 1580197"/>
                    <a:gd name="connsiteX42" fmla="*/ 359092 w 940118"/>
                    <a:gd name="connsiteY42" fmla="*/ 140970 h 1580197"/>
                    <a:gd name="connsiteX43" fmla="*/ 378434 w 940118"/>
                    <a:gd name="connsiteY43" fmla="*/ 151488 h 1580197"/>
                    <a:gd name="connsiteX44" fmla="*/ 378837 w 940118"/>
                    <a:gd name="connsiteY44" fmla="*/ 151226 h 1580197"/>
                    <a:gd name="connsiteX45" fmla="*/ 360045 w 940118"/>
                    <a:gd name="connsiteY45" fmla="*/ 140970 h 1580197"/>
                    <a:gd name="connsiteX46" fmla="*/ 486263 w 940118"/>
                    <a:gd name="connsiteY46" fmla="*/ 68845 h 1580197"/>
                    <a:gd name="connsiteX47" fmla="*/ 485775 w 940118"/>
                    <a:gd name="connsiteY47" fmla="*/ 68580 h 1580197"/>
                    <a:gd name="connsiteX48" fmla="*/ 572452 w 940118"/>
                    <a:gd name="connsiteY48" fmla="*/ 32385 h 1580197"/>
                    <a:gd name="connsiteX49" fmla="*/ 595123 w 940118"/>
                    <a:gd name="connsiteY49" fmla="*/ 44713 h 1580197"/>
                    <a:gd name="connsiteX50" fmla="*/ 573405 w 940118"/>
                    <a:gd name="connsiteY50" fmla="*/ 32385 h 1580197"/>
                    <a:gd name="connsiteX51" fmla="*/ 679133 w 940118"/>
                    <a:gd name="connsiteY51" fmla="*/ 0 h 1580197"/>
                    <a:gd name="connsiteX0" fmla="*/ 679133 w 940118"/>
                    <a:gd name="connsiteY0" fmla="*/ 0 h 1580197"/>
                    <a:gd name="connsiteX1" fmla="*/ 940118 w 940118"/>
                    <a:gd name="connsiteY1" fmla="*/ 140970 h 1580197"/>
                    <a:gd name="connsiteX2" fmla="*/ 747299 w 940118"/>
                    <a:gd name="connsiteY2" fmla="*/ 210278 h 1580197"/>
                    <a:gd name="connsiteX3" fmla="*/ 747713 w 940118"/>
                    <a:gd name="connsiteY3" fmla="*/ 210503 h 1580197"/>
                    <a:gd name="connsiteX4" fmla="*/ 620078 w 940118"/>
                    <a:gd name="connsiteY4" fmla="*/ 282893 h 1580197"/>
                    <a:gd name="connsiteX5" fmla="*/ 620077 w 940118"/>
                    <a:gd name="connsiteY5" fmla="*/ 282893 h 1580197"/>
                    <a:gd name="connsiteX6" fmla="*/ 548076 w 940118"/>
                    <a:gd name="connsiteY6" fmla="*/ 339736 h 1580197"/>
                    <a:gd name="connsiteX7" fmla="*/ 548640 w 940118"/>
                    <a:gd name="connsiteY7" fmla="*/ 340043 h 1580197"/>
                    <a:gd name="connsiteX8" fmla="*/ 503873 w 940118"/>
                    <a:gd name="connsiteY8" fmla="*/ 383858 h 1580197"/>
                    <a:gd name="connsiteX9" fmla="*/ 488633 w 940118"/>
                    <a:gd name="connsiteY9" fmla="*/ 399098 h 1580197"/>
                    <a:gd name="connsiteX10" fmla="*/ 488633 w 940118"/>
                    <a:gd name="connsiteY10" fmla="*/ 400050 h 1580197"/>
                    <a:gd name="connsiteX11" fmla="*/ 422910 w 940118"/>
                    <a:gd name="connsiteY11" fmla="*/ 482918 h 1580197"/>
                    <a:gd name="connsiteX12" fmla="*/ 422910 w 940118"/>
                    <a:gd name="connsiteY12" fmla="*/ 483870 h 1580197"/>
                    <a:gd name="connsiteX13" fmla="*/ 367665 w 940118"/>
                    <a:gd name="connsiteY13" fmla="*/ 572453 h 1580197"/>
                    <a:gd name="connsiteX14" fmla="*/ 368618 w 940118"/>
                    <a:gd name="connsiteY14" fmla="*/ 573405 h 1580197"/>
                    <a:gd name="connsiteX15" fmla="*/ 317183 w 940118"/>
                    <a:gd name="connsiteY15" fmla="*/ 684847 h 1580197"/>
                    <a:gd name="connsiteX16" fmla="*/ 305241 w 940118"/>
                    <a:gd name="connsiteY16" fmla="*/ 678329 h 1580197"/>
                    <a:gd name="connsiteX17" fmla="*/ 305235 w 940118"/>
                    <a:gd name="connsiteY17" fmla="*/ 678350 h 1580197"/>
                    <a:gd name="connsiteX18" fmla="*/ 317183 w 940118"/>
                    <a:gd name="connsiteY18" fmla="*/ 684847 h 1580197"/>
                    <a:gd name="connsiteX19" fmla="*/ 260985 w 940118"/>
                    <a:gd name="connsiteY19" fmla="*/ 1014413 h 1580197"/>
                    <a:gd name="connsiteX20" fmla="*/ 342900 w 940118"/>
                    <a:gd name="connsiteY20" fmla="*/ 1373505 h 1580197"/>
                    <a:gd name="connsiteX21" fmla="*/ 546735 w 940118"/>
                    <a:gd name="connsiteY21" fmla="*/ 1580197 h 1580197"/>
                    <a:gd name="connsiteX22" fmla="*/ 285750 w 940118"/>
                    <a:gd name="connsiteY22" fmla="*/ 1438275 h 1580197"/>
                    <a:gd name="connsiteX23" fmla="*/ 81915 w 940118"/>
                    <a:gd name="connsiteY23" fmla="*/ 1231583 h 1580197"/>
                    <a:gd name="connsiteX24" fmla="*/ 0 w 940118"/>
                    <a:gd name="connsiteY24" fmla="*/ 872490 h 1580197"/>
                    <a:gd name="connsiteX25" fmla="*/ 56197 w 940118"/>
                    <a:gd name="connsiteY25" fmla="*/ 542925 h 1580197"/>
                    <a:gd name="connsiteX26" fmla="*/ 62441 w 940118"/>
                    <a:gd name="connsiteY26" fmla="*/ 546321 h 1580197"/>
                    <a:gd name="connsiteX27" fmla="*/ 62617 w 940118"/>
                    <a:gd name="connsiteY27" fmla="*/ 545909 h 1580197"/>
                    <a:gd name="connsiteX28" fmla="*/ 57150 w 940118"/>
                    <a:gd name="connsiteY28" fmla="*/ 542925 h 1580197"/>
                    <a:gd name="connsiteX29" fmla="*/ 107444 w 940118"/>
                    <a:gd name="connsiteY29" fmla="*/ 431896 h 1580197"/>
                    <a:gd name="connsiteX30" fmla="*/ 106680 w 940118"/>
                    <a:gd name="connsiteY30" fmla="*/ 431483 h 1580197"/>
                    <a:gd name="connsiteX31" fmla="*/ 161925 w 940118"/>
                    <a:gd name="connsiteY31" fmla="*/ 341948 h 1580197"/>
                    <a:gd name="connsiteX32" fmla="*/ 171758 w 940118"/>
                    <a:gd name="connsiteY32" fmla="*/ 347295 h 1580197"/>
                    <a:gd name="connsiteX33" fmla="*/ 171778 w 940118"/>
                    <a:gd name="connsiteY33" fmla="*/ 347270 h 1580197"/>
                    <a:gd name="connsiteX34" fmla="*/ 161925 w 940118"/>
                    <a:gd name="connsiteY34" fmla="*/ 341948 h 1580197"/>
                    <a:gd name="connsiteX35" fmla="*/ 227648 w 940118"/>
                    <a:gd name="connsiteY35" fmla="*/ 258128 h 1580197"/>
                    <a:gd name="connsiteX36" fmla="*/ 239906 w 940118"/>
                    <a:gd name="connsiteY36" fmla="*/ 264794 h 1580197"/>
                    <a:gd name="connsiteX37" fmla="*/ 240267 w 940118"/>
                    <a:gd name="connsiteY37" fmla="*/ 264453 h 1580197"/>
                    <a:gd name="connsiteX38" fmla="*/ 228600 w 940118"/>
                    <a:gd name="connsiteY38" fmla="*/ 258128 h 1580197"/>
                    <a:gd name="connsiteX39" fmla="*/ 242888 w 940118"/>
                    <a:gd name="connsiteY39" fmla="*/ 241935 h 1580197"/>
                    <a:gd name="connsiteX40" fmla="*/ 287315 w 940118"/>
                    <a:gd name="connsiteY40" fmla="*/ 198453 h 1580197"/>
                    <a:gd name="connsiteX41" fmla="*/ 286702 w 940118"/>
                    <a:gd name="connsiteY41" fmla="*/ 198120 h 1580197"/>
                    <a:gd name="connsiteX42" fmla="*/ 359092 w 940118"/>
                    <a:gd name="connsiteY42" fmla="*/ 140970 h 1580197"/>
                    <a:gd name="connsiteX43" fmla="*/ 378434 w 940118"/>
                    <a:gd name="connsiteY43" fmla="*/ 151488 h 1580197"/>
                    <a:gd name="connsiteX44" fmla="*/ 378837 w 940118"/>
                    <a:gd name="connsiteY44" fmla="*/ 151226 h 1580197"/>
                    <a:gd name="connsiteX45" fmla="*/ 486263 w 940118"/>
                    <a:gd name="connsiteY45" fmla="*/ 68845 h 1580197"/>
                    <a:gd name="connsiteX46" fmla="*/ 485775 w 940118"/>
                    <a:gd name="connsiteY46" fmla="*/ 68580 h 1580197"/>
                    <a:gd name="connsiteX47" fmla="*/ 572452 w 940118"/>
                    <a:gd name="connsiteY47" fmla="*/ 32385 h 1580197"/>
                    <a:gd name="connsiteX48" fmla="*/ 595123 w 940118"/>
                    <a:gd name="connsiteY48" fmla="*/ 44713 h 1580197"/>
                    <a:gd name="connsiteX49" fmla="*/ 573405 w 940118"/>
                    <a:gd name="connsiteY49" fmla="*/ 32385 h 1580197"/>
                    <a:gd name="connsiteX50" fmla="*/ 679133 w 940118"/>
                    <a:gd name="connsiteY50" fmla="*/ 0 h 1580197"/>
                    <a:gd name="connsiteX0" fmla="*/ 679133 w 940118"/>
                    <a:gd name="connsiteY0" fmla="*/ 0 h 1580197"/>
                    <a:gd name="connsiteX1" fmla="*/ 940118 w 940118"/>
                    <a:gd name="connsiteY1" fmla="*/ 140970 h 1580197"/>
                    <a:gd name="connsiteX2" fmla="*/ 747299 w 940118"/>
                    <a:gd name="connsiteY2" fmla="*/ 210278 h 1580197"/>
                    <a:gd name="connsiteX3" fmla="*/ 747713 w 940118"/>
                    <a:gd name="connsiteY3" fmla="*/ 210503 h 1580197"/>
                    <a:gd name="connsiteX4" fmla="*/ 620078 w 940118"/>
                    <a:gd name="connsiteY4" fmla="*/ 282893 h 1580197"/>
                    <a:gd name="connsiteX5" fmla="*/ 620077 w 940118"/>
                    <a:gd name="connsiteY5" fmla="*/ 282893 h 1580197"/>
                    <a:gd name="connsiteX6" fmla="*/ 548076 w 940118"/>
                    <a:gd name="connsiteY6" fmla="*/ 339736 h 1580197"/>
                    <a:gd name="connsiteX7" fmla="*/ 548640 w 940118"/>
                    <a:gd name="connsiteY7" fmla="*/ 340043 h 1580197"/>
                    <a:gd name="connsiteX8" fmla="*/ 503873 w 940118"/>
                    <a:gd name="connsiteY8" fmla="*/ 383858 h 1580197"/>
                    <a:gd name="connsiteX9" fmla="*/ 488633 w 940118"/>
                    <a:gd name="connsiteY9" fmla="*/ 399098 h 1580197"/>
                    <a:gd name="connsiteX10" fmla="*/ 488633 w 940118"/>
                    <a:gd name="connsiteY10" fmla="*/ 400050 h 1580197"/>
                    <a:gd name="connsiteX11" fmla="*/ 422910 w 940118"/>
                    <a:gd name="connsiteY11" fmla="*/ 482918 h 1580197"/>
                    <a:gd name="connsiteX12" fmla="*/ 422910 w 940118"/>
                    <a:gd name="connsiteY12" fmla="*/ 483870 h 1580197"/>
                    <a:gd name="connsiteX13" fmla="*/ 367665 w 940118"/>
                    <a:gd name="connsiteY13" fmla="*/ 572453 h 1580197"/>
                    <a:gd name="connsiteX14" fmla="*/ 368618 w 940118"/>
                    <a:gd name="connsiteY14" fmla="*/ 573405 h 1580197"/>
                    <a:gd name="connsiteX15" fmla="*/ 317183 w 940118"/>
                    <a:gd name="connsiteY15" fmla="*/ 684847 h 1580197"/>
                    <a:gd name="connsiteX16" fmla="*/ 305241 w 940118"/>
                    <a:gd name="connsiteY16" fmla="*/ 678329 h 1580197"/>
                    <a:gd name="connsiteX17" fmla="*/ 305235 w 940118"/>
                    <a:gd name="connsiteY17" fmla="*/ 678350 h 1580197"/>
                    <a:gd name="connsiteX18" fmla="*/ 317183 w 940118"/>
                    <a:gd name="connsiteY18" fmla="*/ 684847 h 1580197"/>
                    <a:gd name="connsiteX19" fmla="*/ 260985 w 940118"/>
                    <a:gd name="connsiteY19" fmla="*/ 1014413 h 1580197"/>
                    <a:gd name="connsiteX20" fmla="*/ 342900 w 940118"/>
                    <a:gd name="connsiteY20" fmla="*/ 1373505 h 1580197"/>
                    <a:gd name="connsiteX21" fmla="*/ 546735 w 940118"/>
                    <a:gd name="connsiteY21" fmla="*/ 1580197 h 1580197"/>
                    <a:gd name="connsiteX22" fmla="*/ 285750 w 940118"/>
                    <a:gd name="connsiteY22" fmla="*/ 1438275 h 1580197"/>
                    <a:gd name="connsiteX23" fmla="*/ 81915 w 940118"/>
                    <a:gd name="connsiteY23" fmla="*/ 1231583 h 1580197"/>
                    <a:gd name="connsiteX24" fmla="*/ 0 w 940118"/>
                    <a:gd name="connsiteY24" fmla="*/ 872490 h 1580197"/>
                    <a:gd name="connsiteX25" fmla="*/ 56197 w 940118"/>
                    <a:gd name="connsiteY25" fmla="*/ 542925 h 1580197"/>
                    <a:gd name="connsiteX26" fmla="*/ 62441 w 940118"/>
                    <a:gd name="connsiteY26" fmla="*/ 546321 h 1580197"/>
                    <a:gd name="connsiteX27" fmla="*/ 62617 w 940118"/>
                    <a:gd name="connsiteY27" fmla="*/ 545909 h 1580197"/>
                    <a:gd name="connsiteX28" fmla="*/ 57150 w 940118"/>
                    <a:gd name="connsiteY28" fmla="*/ 542925 h 1580197"/>
                    <a:gd name="connsiteX29" fmla="*/ 107444 w 940118"/>
                    <a:gd name="connsiteY29" fmla="*/ 431896 h 1580197"/>
                    <a:gd name="connsiteX30" fmla="*/ 106680 w 940118"/>
                    <a:gd name="connsiteY30" fmla="*/ 431483 h 1580197"/>
                    <a:gd name="connsiteX31" fmla="*/ 161925 w 940118"/>
                    <a:gd name="connsiteY31" fmla="*/ 341948 h 1580197"/>
                    <a:gd name="connsiteX32" fmla="*/ 171758 w 940118"/>
                    <a:gd name="connsiteY32" fmla="*/ 347295 h 1580197"/>
                    <a:gd name="connsiteX33" fmla="*/ 171778 w 940118"/>
                    <a:gd name="connsiteY33" fmla="*/ 347270 h 1580197"/>
                    <a:gd name="connsiteX34" fmla="*/ 161925 w 940118"/>
                    <a:gd name="connsiteY34" fmla="*/ 341948 h 1580197"/>
                    <a:gd name="connsiteX35" fmla="*/ 227648 w 940118"/>
                    <a:gd name="connsiteY35" fmla="*/ 258128 h 1580197"/>
                    <a:gd name="connsiteX36" fmla="*/ 239906 w 940118"/>
                    <a:gd name="connsiteY36" fmla="*/ 264794 h 1580197"/>
                    <a:gd name="connsiteX37" fmla="*/ 240267 w 940118"/>
                    <a:gd name="connsiteY37" fmla="*/ 264453 h 1580197"/>
                    <a:gd name="connsiteX38" fmla="*/ 228600 w 940118"/>
                    <a:gd name="connsiteY38" fmla="*/ 258128 h 1580197"/>
                    <a:gd name="connsiteX39" fmla="*/ 242888 w 940118"/>
                    <a:gd name="connsiteY39" fmla="*/ 241935 h 1580197"/>
                    <a:gd name="connsiteX40" fmla="*/ 287315 w 940118"/>
                    <a:gd name="connsiteY40" fmla="*/ 198453 h 1580197"/>
                    <a:gd name="connsiteX41" fmla="*/ 286702 w 940118"/>
                    <a:gd name="connsiteY41" fmla="*/ 198120 h 1580197"/>
                    <a:gd name="connsiteX42" fmla="*/ 359092 w 940118"/>
                    <a:gd name="connsiteY42" fmla="*/ 140970 h 1580197"/>
                    <a:gd name="connsiteX43" fmla="*/ 378434 w 940118"/>
                    <a:gd name="connsiteY43" fmla="*/ 151488 h 1580197"/>
                    <a:gd name="connsiteX44" fmla="*/ 486263 w 940118"/>
                    <a:gd name="connsiteY44" fmla="*/ 68845 h 1580197"/>
                    <a:gd name="connsiteX45" fmla="*/ 485775 w 940118"/>
                    <a:gd name="connsiteY45" fmla="*/ 68580 h 1580197"/>
                    <a:gd name="connsiteX46" fmla="*/ 572452 w 940118"/>
                    <a:gd name="connsiteY46" fmla="*/ 32385 h 1580197"/>
                    <a:gd name="connsiteX47" fmla="*/ 595123 w 940118"/>
                    <a:gd name="connsiteY47" fmla="*/ 44713 h 1580197"/>
                    <a:gd name="connsiteX48" fmla="*/ 573405 w 940118"/>
                    <a:gd name="connsiteY48" fmla="*/ 32385 h 1580197"/>
                    <a:gd name="connsiteX49" fmla="*/ 679133 w 940118"/>
                    <a:gd name="connsiteY49" fmla="*/ 0 h 1580197"/>
                    <a:gd name="connsiteX0" fmla="*/ 679133 w 940118"/>
                    <a:gd name="connsiteY0" fmla="*/ 0 h 1580197"/>
                    <a:gd name="connsiteX1" fmla="*/ 940118 w 940118"/>
                    <a:gd name="connsiteY1" fmla="*/ 140970 h 1580197"/>
                    <a:gd name="connsiteX2" fmla="*/ 747299 w 940118"/>
                    <a:gd name="connsiteY2" fmla="*/ 210278 h 1580197"/>
                    <a:gd name="connsiteX3" fmla="*/ 747713 w 940118"/>
                    <a:gd name="connsiteY3" fmla="*/ 210503 h 1580197"/>
                    <a:gd name="connsiteX4" fmla="*/ 620078 w 940118"/>
                    <a:gd name="connsiteY4" fmla="*/ 282893 h 1580197"/>
                    <a:gd name="connsiteX5" fmla="*/ 620077 w 940118"/>
                    <a:gd name="connsiteY5" fmla="*/ 282893 h 1580197"/>
                    <a:gd name="connsiteX6" fmla="*/ 548076 w 940118"/>
                    <a:gd name="connsiteY6" fmla="*/ 339736 h 1580197"/>
                    <a:gd name="connsiteX7" fmla="*/ 548640 w 940118"/>
                    <a:gd name="connsiteY7" fmla="*/ 340043 h 1580197"/>
                    <a:gd name="connsiteX8" fmla="*/ 503873 w 940118"/>
                    <a:gd name="connsiteY8" fmla="*/ 383858 h 1580197"/>
                    <a:gd name="connsiteX9" fmla="*/ 488633 w 940118"/>
                    <a:gd name="connsiteY9" fmla="*/ 399098 h 1580197"/>
                    <a:gd name="connsiteX10" fmla="*/ 488633 w 940118"/>
                    <a:gd name="connsiteY10" fmla="*/ 400050 h 1580197"/>
                    <a:gd name="connsiteX11" fmla="*/ 422910 w 940118"/>
                    <a:gd name="connsiteY11" fmla="*/ 482918 h 1580197"/>
                    <a:gd name="connsiteX12" fmla="*/ 422910 w 940118"/>
                    <a:gd name="connsiteY12" fmla="*/ 483870 h 1580197"/>
                    <a:gd name="connsiteX13" fmla="*/ 367665 w 940118"/>
                    <a:gd name="connsiteY13" fmla="*/ 572453 h 1580197"/>
                    <a:gd name="connsiteX14" fmla="*/ 368618 w 940118"/>
                    <a:gd name="connsiteY14" fmla="*/ 573405 h 1580197"/>
                    <a:gd name="connsiteX15" fmla="*/ 317183 w 940118"/>
                    <a:gd name="connsiteY15" fmla="*/ 684847 h 1580197"/>
                    <a:gd name="connsiteX16" fmla="*/ 305241 w 940118"/>
                    <a:gd name="connsiteY16" fmla="*/ 678329 h 1580197"/>
                    <a:gd name="connsiteX17" fmla="*/ 305235 w 940118"/>
                    <a:gd name="connsiteY17" fmla="*/ 678350 h 1580197"/>
                    <a:gd name="connsiteX18" fmla="*/ 317183 w 940118"/>
                    <a:gd name="connsiteY18" fmla="*/ 684847 h 1580197"/>
                    <a:gd name="connsiteX19" fmla="*/ 260985 w 940118"/>
                    <a:gd name="connsiteY19" fmla="*/ 1014413 h 1580197"/>
                    <a:gd name="connsiteX20" fmla="*/ 342900 w 940118"/>
                    <a:gd name="connsiteY20" fmla="*/ 1373505 h 1580197"/>
                    <a:gd name="connsiteX21" fmla="*/ 546735 w 940118"/>
                    <a:gd name="connsiteY21" fmla="*/ 1580197 h 1580197"/>
                    <a:gd name="connsiteX22" fmla="*/ 285750 w 940118"/>
                    <a:gd name="connsiteY22" fmla="*/ 1438275 h 1580197"/>
                    <a:gd name="connsiteX23" fmla="*/ 81915 w 940118"/>
                    <a:gd name="connsiteY23" fmla="*/ 1231583 h 1580197"/>
                    <a:gd name="connsiteX24" fmla="*/ 0 w 940118"/>
                    <a:gd name="connsiteY24" fmla="*/ 872490 h 1580197"/>
                    <a:gd name="connsiteX25" fmla="*/ 56197 w 940118"/>
                    <a:gd name="connsiteY25" fmla="*/ 542925 h 1580197"/>
                    <a:gd name="connsiteX26" fmla="*/ 62441 w 940118"/>
                    <a:gd name="connsiteY26" fmla="*/ 546321 h 1580197"/>
                    <a:gd name="connsiteX27" fmla="*/ 62617 w 940118"/>
                    <a:gd name="connsiteY27" fmla="*/ 545909 h 1580197"/>
                    <a:gd name="connsiteX28" fmla="*/ 57150 w 940118"/>
                    <a:gd name="connsiteY28" fmla="*/ 542925 h 1580197"/>
                    <a:gd name="connsiteX29" fmla="*/ 107444 w 940118"/>
                    <a:gd name="connsiteY29" fmla="*/ 431896 h 1580197"/>
                    <a:gd name="connsiteX30" fmla="*/ 106680 w 940118"/>
                    <a:gd name="connsiteY30" fmla="*/ 431483 h 1580197"/>
                    <a:gd name="connsiteX31" fmla="*/ 161925 w 940118"/>
                    <a:gd name="connsiteY31" fmla="*/ 341948 h 1580197"/>
                    <a:gd name="connsiteX32" fmla="*/ 171758 w 940118"/>
                    <a:gd name="connsiteY32" fmla="*/ 347295 h 1580197"/>
                    <a:gd name="connsiteX33" fmla="*/ 171778 w 940118"/>
                    <a:gd name="connsiteY33" fmla="*/ 347270 h 1580197"/>
                    <a:gd name="connsiteX34" fmla="*/ 161925 w 940118"/>
                    <a:gd name="connsiteY34" fmla="*/ 341948 h 1580197"/>
                    <a:gd name="connsiteX35" fmla="*/ 227648 w 940118"/>
                    <a:gd name="connsiteY35" fmla="*/ 258128 h 1580197"/>
                    <a:gd name="connsiteX36" fmla="*/ 239906 w 940118"/>
                    <a:gd name="connsiteY36" fmla="*/ 264794 h 1580197"/>
                    <a:gd name="connsiteX37" fmla="*/ 240267 w 940118"/>
                    <a:gd name="connsiteY37" fmla="*/ 264453 h 1580197"/>
                    <a:gd name="connsiteX38" fmla="*/ 228600 w 940118"/>
                    <a:gd name="connsiteY38" fmla="*/ 258128 h 1580197"/>
                    <a:gd name="connsiteX39" fmla="*/ 242888 w 940118"/>
                    <a:gd name="connsiteY39" fmla="*/ 241935 h 1580197"/>
                    <a:gd name="connsiteX40" fmla="*/ 287315 w 940118"/>
                    <a:gd name="connsiteY40" fmla="*/ 198453 h 1580197"/>
                    <a:gd name="connsiteX41" fmla="*/ 286702 w 940118"/>
                    <a:gd name="connsiteY41" fmla="*/ 198120 h 1580197"/>
                    <a:gd name="connsiteX42" fmla="*/ 359092 w 940118"/>
                    <a:gd name="connsiteY42" fmla="*/ 140970 h 1580197"/>
                    <a:gd name="connsiteX43" fmla="*/ 486263 w 940118"/>
                    <a:gd name="connsiteY43" fmla="*/ 68845 h 1580197"/>
                    <a:gd name="connsiteX44" fmla="*/ 485775 w 940118"/>
                    <a:gd name="connsiteY44" fmla="*/ 68580 h 1580197"/>
                    <a:gd name="connsiteX45" fmla="*/ 572452 w 940118"/>
                    <a:gd name="connsiteY45" fmla="*/ 32385 h 1580197"/>
                    <a:gd name="connsiteX46" fmla="*/ 595123 w 940118"/>
                    <a:gd name="connsiteY46" fmla="*/ 44713 h 1580197"/>
                    <a:gd name="connsiteX47" fmla="*/ 573405 w 940118"/>
                    <a:gd name="connsiteY47" fmla="*/ 32385 h 1580197"/>
                    <a:gd name="connsiteX48" fmla="*/ 679133 w 940118"/>
                    <a:gd name="connsiteY48" fmla="*/ 0 h 1580197"/>
                    <a:gd name="connsiteX0" fmla="*/ 679133 w 940118"/>
                    <a:gd name="connsiteY0" fmla="*/ 0 h 1580197"/>
                    <a:gd name="connsiteX1" fmla="*/ 940118 w 940118"/>
                    <a:gd name="connsiteY1" fmla="*/ 140970 h 1580197"/>
                    <a:gd name="connsiteX2" fmla="*/ 747299 w 940118"/>
                    <a:gd name="connsiteY2" fmla="*/ 210278 h 1580197"/>
                    <a:gd name="connsiteX3" fmla="*/ 747713 w 940118"/>
                    <a:gd name="connsiteY3" fmla="*/ 210503 h 1580197"/>
                    <a:gd name="connsiteX4" fmla="*/ 620078 w 940118"/>
                    <a:gd name="connsiteY4" fmla="*/ 282893 h 1580197"/>
                    <a:gd name="connsiteX5" fmla="*/ 620077 w 940118"/>
                    <a:gd name="connsiteY5" fmla="*/ 282893 h 1580197"/>
                    <a:gd name="connsiteX6" fmla="*/ 548076 w 940118"/>
                    <a:gd name="connsiteY6" fmla="*/ 339736 h 1580197"/>
                    <a:gd name="connsiteX7" fmla="*/ 548640 w 940118"/>
                    <a:gd name="connsiteY7" fmla="*/ 340043 h 1580197"/>
                    <a:gd name="connsiteX8" fmla="*/ 503873 w 940118"/>
                    <a:gd name="connsiteY8" fmla="*/ 383858 h 1580197"/>
                    <a:gd name="connsiteX9" fmla="*/ 488633 w 940118"/>
                    <a:gd name="connsiteY9" fmla="*/ 399098 h 1580197"/>
                    <a:gd name="connsiteX10" fmla="*/ 488633 w 940118"/>
                    <a:gd name="connsiteY10" fmla="*/ 400050 h 1580197"/>
                    <a:gd name="connsiteX11" fmla="*/ 422910 w 940118"/>
                    <a:gd name="connsiteY11" fmla="*/ 482918 h 1580197"/>
                    <a:gd name="connsiteX12" fmla="*/ 422910 w 940118"/>
                    <a:gd name="connsiteY12" fmla="*/ 483870 h 1580197"/>
                    <a:gd name="connsiteX13" fmla="*/ 367665 w 940118"/>
                    <a:gd name="connsiteY13" fmla="*/ 572453 h 1580197"/>
                    <a:gd name="connsiteX14" fmla="*/ 368618 w 940118"/>
                    <a:gd name="connsiteY14" fmla="*/ 573405 h 1580197"/>
                    <a:gd name="connsiteX15" fmla="*/ 317183 w 940118"/>
                    <a:gd name="connsiteY15" fmla="*/ 684847 h 1580197"/>
                    <a:gd name="connsiteX16" fmla="*/ 305241 w 940118"/>
                    <a:gd name="connsiteY16" fmla="*/ 678329 h 1580197"/>
                    <a:gd name="connsiteX17" fmla="*/ 305235 w 940118"/>
                    <a:gd name="connsiteY17" fmla="*/ 678350 h 1580197"/>
                    <a:gd name="connsiteX18" fmla="*/ 317183 w 940118"/>
                    <a:gd name="connsiteY18" fmla="*/ 684847 h 1580197"/>
                    <a:gd name="connsiteX19" fmla="*/ 260985 w 940118"/>
                    <a:gd name="connsiteY19" fmla="*/ 1014413 h 1580197"/>
                    <a:gd name="connsiteX20" fmla="*/ 342900 w 940118"/>
                    <a:gd name="connsiteY20" fmla="*/ 1373505 h 1580197"/>
                    <a:gd name="connsiteX21" fmla="*/ 546735 w 940118"/>
                    <a:gd name="connsiteY21" fmla="*/ 1580197 h 1580197"/>
                    <a:gd name="connsiteX22" fmla="*/ 285750 w 940118"/>
                    <a:gd name="connsiteY22" fmla="*/ 1438275 h 1580197"/>
                    <a:gd name="connsiteX23" fmla="*/ 81915 w 940118"/>
                    <a:gd name="connsiteY23" fmla="*/ 1231583 h 1580197"/>
                    <a:gd name="connsiteX24" fmla="*/ 0 w 940118"/>
                    <a:gd name="connsiteY24" fmla="*/ 872490 h 1580197"/>
                    <a:gd name="connsiteX25" fmla="*/ 56197 w 940118"/>
                    <a:gd name="connsiteY25" fmla="*/ 542925 h 1580197"/>
                    <a:gd name="connsiteX26" fmla="*/ 62441 w 940118"/>
                    <a:gd name="connsiteY26" fmla="*/ 546321 h 1580197"/>
                    <a:gd name="connsiteX27" fmla="*/ 62617 w 940118"/>
                    <a:gd name="connsiteY27" fmla="*/ 545909 h 1580197"/>
                    <a:gd name="connsiteX28" fmla="*/ 57150 w 940118"/>
                    <a:gd name="connsiteY28" fmla="*/ 542925 h 1580197"/>
                    <a:gd name="connsiteX29" fmla="*/ 107444 w 940118"/>
                    <a:gd name="connsiteY29" fmla="*/ 431896 h 1580197"/>
                    <a:gd name="connsiteX30" fmla="*/ 106680 w 940118"/>
                    <a:gd name="connsiteY30" fmla="*/ 431483 h 1580197"/>
                    <a:gd name="connsiteX31" fmla="*/ 161925 w 940118"/>
                    <a:gd name="connsiteY31" fmla="*/ 341948 h 1580197"/>
                    <a:gd name="connsiteX32" fmla="*/ 171758 w 940118"/>
                    <a:gd name="connsiteY32" fmla="*/ 347295 h 1580197"/>
                    <a:gd name="connsiteX33" fmla="*/ 171778 w 940118"/>
                    <a:gd name="connsiteY33" fmla="*/ 347270 h 1580197"/>
                    <a:gd name="connsiteX34" fmla="*/ 161925 w 940118"/>
                    <a:gd name="connsiteY34" fmla="*/ 341948 h 1580197"/>
                    <a:gd name="connsiteX35" fmla="*/ 227648 w 940118"/>
                    <a:gd name="connsiteY35" fmla="*/ 258128 h 1580197"/>
                    <a:gd name="connsiteX36" fmla="*/ 239906 w 940118"/>
                    <a:gd name="connsiteY36" fmla="*/ 264794 h 1580197"/>
                    <a:gd name="connsiteX37" fmla="*/ 240267 w 940118"/>
                    <a:gd name="connsiteY37" fmla="*/ 264453 h 1580197"/>
                    <a:gd name="connsiteX38" fmla="*/ 228600 w 940118"/>
                    <a:gd name="connsiteY38" fmla="*/ 258128 h 1580197"/>
                    <a:gd name="connsiteX39" fmla="*/ 287315 w 940118"/>
                    <a:gd name="connsiteY39" fmla="*/ 198453 h 1580197"/>
                    <a:gd name="connsiteX40" fmla="*/ 286702 w 940118"/>
                    <a:gd name="connsiteY40" fmla="*/ 198120 h 1580197"/>
                    <a:gd name="connsiteX41" fmla="*/ 359092 w 940118"/>
                    <a:gd name="connsiteY41" fmla="*/ 140970 h 1580197"/>
                    <a:gd name="connsiteX42" fmla="*/ 486263 w 940118"/>
                    <a:gd name="connsiteY42" fmla="*/ 68845 h 1580197"/>
                    <a:gd name="connsiteX43" fmla="*/ 485775 w 940118"/>
                    <a:gd name="connsiteY43" fmla="*/ 68580 h 1580197"/>
                    <a:gd name="connsiteX44" fmla="*/ 572452 w 940118"/>
                    <a:gd name="connsiteY44" fmla="*/ 32385 h 1580197"/>
                    <a:gd name="connsiteX45" fmla="*/ 595123 w 940118"/>
                    <a:gd name="connsiteY45" fmla="*/ 44713 h 1580197"/>
                    <a:gd name="connsiteX46" fmla="*/ 573405 w 940118"/>
                    <a:gd name="connsiteY46" fmla="*/ 32385 h 1580197"/>
                    <a:gd name="connsiteX47" fmla="*/ 679133 w 940118"/>
                    <a:gd name="connsiteY47" fmla="*/ 0 h 1580197"/>
                    <a:gd name="connsiteX0" fmla="*/ 679133 w 940118"/>
                    <a:gd name="connsiteY0" fmla="*/ 0 h 1580197"/>
                    <a:gd name="connsiteX1" fmla="*/ 940118 w 940118"/>
                    <a:gd name="connsiteY1" fmla="*/ 140970 h 1580197"/>
                    <a:gd name="connsiteX2" fmla="*/ 747299 w 940118"/>
                    <a:gd name="connsiteY2" fmla="*/ 210278 h 1580197"/>
                    <a:gd name="connsiteX3" fmla="*/ 747713 w 940118"/>
                    <a:gd name="connsiteY3" fmla="*/ 210503 h 1580197"/>
                    <a:gd name="connsiteX4" fmla="*/ 620078 w 940118"/>
                    <a:gd name="connsiteY4" fmla="*/ 282893 h 1580197"/>
                    <a:gd name="connsiteX5" fmla="*/ 620077 w 940118"/>
                    <a:gd name="connsiteY5" fmla="*/ 282893 h 1580197"/>
                    <a:gd name="connsiteX6" fmla="*/ 548076 w 940118"/>
                    <a:gd name="connsiteY6" fmla="*/ 339736 h 1580197"/>
                    <a:gd name="connsiteX7" fmla="*/ 548640 w 940118"/>
                    <a:gd name="connsiteY7" fmla="*/ 340043 h 1580197"/>
                    <a:gd name="connsiteX8" fmla="*/ 503873 w 940118"/>
                    <a:gd name="connsiteY8" fmla="*/ 383858 h 1580197"/>
                    <a:gd name="connsiteX9" fmla="*/ 488633 w 940118"/>
                    <a:gd name="connsiteY9" fmla="*/ 399098 h 1580197"/>
                    <a:gd name="connsiteX10" fmla="*/ 488633 w 940118"/>
                    <a:gd name="connsiteY10" fmla="*/ 400050 h 1580197"/>
                    <a:gd name="connsiteX11" fmla="*/ 422910 w 940118"/>
                    <a:gd name="connsiteY11" fmla="*/ 482918 h 1580197"/>
                    <a:gd name="connsiteX12" fmla="*/ 422910 w 940118"/>
                    <a:gd name="connsiteY12" fmla="*/ 483870 h 1580197"/>
                    <a:gd name="connsiteX13" fmla="*/ 367665 w 940118"/>
                    <a:gd name="connsiteY13" fmla="*/ 572453 h 1580197"/>
                    <a:gd name="connsiteX14" fmla="*/ 368618 w 940118"/>
                    <a:gd name="connsiteY14" fmla="*/ 573405 h 1580197"/>
                    <a:gd name="connsiteX15" fmla="*/ 317183 w 940118"/>
                    <a:gd name="connsiteY15" fmla="*/ 684847 h 1580197"/>
                    <a:gd name="connsiteX16" fmla="*/ 305241 w 940118"/>
                    <a:gd name="connsiteY16" fmla="*/ 678329 h 1580197"/>
                    <a:gd name="connsiteX17" fmla="*/ 305235 w 940118"/>
                    <a:gd name="connsiteY17" fmla="*/ 678350 h 1580197"/>
                    <a:gd name="connsiteX18" fmla="*/ 317183 w 940118"/>
                    <a:gd name="connsiteY18" fmla="*/ 684847 h 1580197"/>
                    <a:gd name="connsiteX19" fmla="*/ 260985 w 940118"/>
                    <a:gd name="connsiteY19" fmla="*/ 1014413 h 1580197"/>
                    <a:gd name="connsiteX20" fmla="*/ 342900 w 940118"/>
                    <a:gd name="connsiteY20" fmla="*/ 1373505 h 1580197"/>
                    <a:gd name="connsiteX21" fmla="*/ 546735 w 940118"/>
                    <a:gd name="connsiteY21" fmla="*/ 1580197 h 1580197"/>
                    <a:gd name="connsiteX22" fmla="*/ 285750 w 940118"/>
                    <a:gd name="connsiteY22" fmla="*/ 1438275 h 1580197"/>
                    <a:gd name="connsiteX23" fmla="*/ 81915 w 940118"/>
                    <a:gd name="connsiteY23" fmla="*/ 1231583 h 1580197"/>
                    <a:gd name="connsiteX24" fmla="*/ 0 w 940118"/>
                    <a:gd name="connsiteY24" fmla="*/ 872490 h 1580197"/>
                    <a:gd name="connsiteX25" fmla="*/ 56197 w 940118"/>
                    <a:gd name="connsiteY25" fmla="*/ 542925 h 1580197"/>
                    <a:gd name="connsiteX26" fmla="*/ 62441 w 940118"/>
                    <a:gd name="connsiteY26" fmla="*/ 546321 h 1580197"/>
                    <a:gd name="connsiteX27" fmla="*/ 62617 w 940118"/>
                    <a:gd name="connsiteY27" fmla="*/ 545909 h 1580197"/>
                    <a:gd name="connsiteX28" fmla="*/ 57150 w 940118"/>
                    <a:gd name="connsiteY28" fmla="*/ 542925 h 1580197"/>
                    <a:gd name="connsiteX29" fmla="*/ 107444 w 940118"/>
                    <a:gd name="connsiteY29" fmla="*/ 431896 h 1580197"/>
                    <a:gd name="connsiteX30" fmla="*/ 106680 w 940118"/>
                    <a:gd name="connsiteY30" fmla="*/ 431483 h 1580197"/>
                    <a:gd name="connsiteX31" fmla="*/ 161925 w 940118"/>
                    <a:gd name="connsiteY31" fmla="*/ 341948 h 1580197"/>
                    <a:gd name="connsiteX32" fmla="*/ 171758 w 940118"/>
                    <a:gd name="connsiteY32" fmla="*/ 347295 h 1580197"/>
                    <a:gd name="connsiteX33" fmla="*/ 171778 w 940118"/>
                    <a:gd name="connsiteY33" fmla="*/ 347270 h 1580197"/>
                    <a:gd name="connsiteX34" fmla="*/ 161925 w 940118"/>
                    <a:gd name="connsiteY34" fmla="*/ 341948 h 1580197"/>
                    <a:gd name="connsiteX35" fmla="*/ 227648 w 940118"/>
                    <a:gd name="connsiteY35" fmla="*/ 258128 h 1580197"/>
                    <a:gd name="connsiteX36" fmla="*/ 239906 w 940118"/>
                    <a:gd name="connsiteY36" fmla="*/ 264794 h 1580197"/>
                    <a:gd name="connsiteX37" fmla="*/ 228600 w 940118"/>
                    <a:gd name="connsiteY37" fmla="*/ 258128 h 1580197"/>
                    <a:gd name="connsiteX38" fmla="*/ 287315 w 940118"/>
                    <a:gd name="connsiteY38" fmla="*/ 198453 h 1580197"/>
                    <a:gd name="connsiteX39" fmla="*/ 286702 w 940118"/>
                    <a:gd name="connsiteY39" fmla="*/ 198120 h 1580197"/>
                    <a:gd name="connsiteX40" fmla="*/ 359092 w 940118"/>
                    <a:gd name="connsiteY40" fmla="*/ 140970 h 1580197"/>
                    <a:gd name="connsiteX41" fmla="*/ 486263 w 940118"/>
                    <a:gd name="connsiteY41" fmla="*/ 68845 h 1580197"/>
                    <a:gd name="connsiteX42" fmla="*/ 485775 w 940118"/>
                    <a:gd name="connsiteY42" fmla="*/ 68580 h 1580197"/>
                    <a:gd name="connsiteX43" fmla="*/ 572452 w 940118"/>
                    <a:gd name="connsiteY43" fmla="*/ 32385 h 1580197"/>
                    <a:gd name="connsiteX44" fmla="*/ 595123 w 940118"/>
                    <a:gd name="connsiteY44" fmla="*/ 44713 h 1580197"/>
                    <a:gd name="connsiteX45" fmla="*/ 573405 w 940118"/>
                    <a:gd name="connsiteY45" fmla="*/ 32385 h 1580197"/>
                    <a:gd name="connsiteX46" fmla="*/ 679133 w 940118"/>
                    <a:gd name="connsiteY46" fmla="*/ 0 h 1580197"/>
                    <a:gd name="connsiteX0" fmla="*/ 679133 w 940118"/>
                    <a:gd name="connsiteY0" fmla="*/ 0 h 1580197"/>
                    <a:gd name="connsiteX1" fmla="*/ 940118 w 940118"/>
                    <a:gd name="connsiteY1" fmla="*/ 140970 h 1580197"/>
                    <a:gd name="connsiteX2" fmla="*/ 747299 w 940118"/>
                    <a:gd name="connsiteY2" fmla="*/ 210278 h 1580197"/>
                    <a:gd name="connsiteX3" fmla="*/ 747713 w 940118"/>
                    <a:gd name="connsiteY3" fmla="*/ 210503 h 1580197"/>
                    <a:gd name="connsiteX4" fmla="*/ 620078 w 940118"/>
                    <a:gd name="connsiteY4" fmla="*/ 282893 h 1580197"/>
                    <a:gd name="connsiteX5" fmla="*/ 620077 w 940118"/>
                    <a:gd name="connsiteY5" fmla="*/ 282893 h 1580197"/>
                    <a:gd name="connsiteX6" fmla="*/ 548076 w 940118"/>
                    <a:gd name="connsiteY6" fmla="*/ 339736 h 1580197"/>
                    <a:gd name="connsiteX7" fmla="*/ 548640 w 940118"/>
                    <a:gd name="connsiteY7" fmla="*/ 340043 h 1580197"/>
                    <a:gd name="connsiteX8" fmla="*/ 503873 w 940118"/>
                    <a:gd name="connsiteY8" fmla="*/ 383858 h 1580197"/>
                    <a:gd name="connsiteX9" fmla="*/ 488633 w 940118"/>
                    <a:gd name="connsiteY9" fmla="*/ 399098 h 1580197"/>
                    <a:gd name="connsiteX10" fmla="*/ 488633 w 940118"/>
                    <a:gd name="connsiteY10" fmla="*/ 400050 h 1580197"/>
                    <a:gd name="connsiteX11" fmla="*/ 422910 w 940118"/>
                    <a:gd name="connsiteY11" fmla="*/ 482918 h 1580197"/>
                    <a:gd name="connsiteX12" fmla="*/ 422910 w 940118"/>
                    <a:gd name="connsiteY12" fmla="*/ 483870 h 1580197"/>
                    <a:gd name="connsiteX13" fmla="*/ 367665 w 940118"/>
                    <a:gd name="connsiteY13" fmla="*/ 572453 h 1580197"/>
                    <a:gd name="connsiteX14" fmla="*/ 368618 w 940118"/>
                    <a:gd name="connsiteY14" fmla="*/ 573405 h 1580197"/>
                    <a:gd name="connsiteX15" fmla="*/ 317183 w 940118"/>
                    <a:gd name="connsiteY15" fmla="*/ 684847 h 1580197"/>
                    <a:gd name="connsiteX16" fmla="*/ 305241 w 940118"/>
                    <a:gd name="connsiteY16" fmla="*/ 678329 h 1580197"/>
                    <a:gd name="connsiteX17" fmla="*/ 305235 w 940118"/>
                    <a:gd name="connsiteY17" fmla="*/ 678350 h 1580197"/>
                    <a:gd name="connsiteX18" fmla="*/ 317183 w 940118"/>
                    <a:gd name="connsiteY18" fmla="*/ 684847 h 1580197"/>
                    <a:gd name="connsiteX19" fmla="*/ 260985 w 940118"/>
                    <a:gd name="connsiteY19" fmla="*/ 1014413 h 1580197"/>
                    <a:gd name="connsiteX20" fmla="*/ 342900 w 940118"/>
                    <a:gd name="connsiteY20" fmla="*/ 1373505 h 1580197"/>
                    <a:gd name="connsiteX21" fmla="*/ 546735 w 940118"/>
                    <a:gd name="connsiteY21" fmla="*/ 1580197 h 1580197"/>
                    <a:gd name="connsiteX22" fmla="*/ 285750 w 940118"/>
                    <a:gd name="connsiteY22" fmla="*/ 1438275 h 1580197"/>
                    <a:gd name="connsiteX23" fmla="*/ 81915 w 940118"/>
                    <a:gd name="connsiteY23" fmla="*/ 1231583 h 1580197"/>
                    <a:gd name="connsiteX24" fmla="*/ 0 w 940118"/>
                    <a:gd name="connsiteY24" fmla="*/ 872490 h 1580197"/>
                    <a:gd name="connsiteX25" fmla="*/ 56197 w 940118"/>
                    <a:gd name="connsiteY25" fmla="*/ 542925 h 1580197"/>
                    <a:gd name="connsiteX26" fmla="*/ 62441 w 940118"/>
                    <a:gd name="connsiteY26" fmla="*/ 546321 h 1580197"/>
                    <a:gd name="connsiteX27" fmla="*/ 62617 w 940118"/>
                    <a:gd name="connsiteY27" fmla="*/ 545909 h 1580197"/>
                    <a:gd name="connsiteX28" fmla="*/ 57150 w 940118"/>
                    <a:gd name="connsiteY28" fmla="*/ 542925 h 1580197"/>
                    <a:gd name="connsiteX29" fmla="*/ 107444 w 940118"/>
                    <a:gd name="connsiteY29" fmla="*/ 431896 h 1580197"/>
                    <a:gd name="connsiteX30" fmla="*/ 106680 w 940118"/>
                    <a:gd name="connsiteY30" fmla="*/ 431483 h 1580197"/>
                    <a:gd name="connsiteX31" fmla="*/ 161925 w 940118"/>
                    <a:gd name="connsiteY31" fmla="*/ 341948 h 1580197"/>
                    <a:gd name="connsiteX32" fmla="*/ 171758 w 940118"/>
                    <a:gd name="connsiteY32" fmla="*/ 347295 h 1580197"/>
                    <a:gd name="connsiteX33" fmla="*/ 171778 w 940118"/>
                    <a:gd name="connsiteY33" fmla="*/ 347270 h 1580197"/>
                    <a:gd name="connsiteX34" fmla="*/ 161925 w 940118"/>
                    <a:gd name="connsiteY34" fmla="*/ 341948 h 1580197"/>
                    <a:gd name="connsiteX35" fmla="*/ 227648 w 940118"/>
                    <a:gd name="connsiteY35" fmla="*/ 258128 h 1580197"/>
                    <a:gd name="connsiteX36" fmla="*/ 239906 w 940118"/>
                    <a:gd name="connsiteY36" fmla="*/ 264794 h 1580197"/>
                    <a:gd name="connsiteX37" fmla="*/ 287315 w 940118"/>
                    <a:gd name="connsiteY37" fmla="*/ 198453 h 1580197"/>
                    <a:gd name="connsiteX38" fmla="*/ 286702 w 940118"/>
                    <a:gd name="connsiteY38" fmla="*/ 198120 h 1580197"/>
                    <a:gd name="connsiteX39" fmla="*/ 359092 w 940118"/>
                    <a:gd name="connsiteY39" fmla="*/ 140970 h 1580197"/>
                    <a:gd name="connsiteX40" fmla="*/ 486263 w 940118"/>
                    <a:gd name="connsiteY40" fmla="*/ 68845 h 1580197"/>
                    <a:gd name="connsiteX41" fmla="*/ 485775 w 940118"/>
                    <a:gd name="connsiteY41" fmla="*/ 68580 h 1580197"/>
                    <a:gd name="connsiteX42" fmla="*/ 572452 w 940118"/>
                    <a:gd name="connsiteY42" fmla="*/ 32385 h 1580197"/>
                    <a:gd name="connsiteX43" fmla="*/ 595123 w 940118"/>
                    <a:gd name="connsiteY43" fmla="*/ 44713 h 1580197"/>
                    <a:gd name="connsiteX44" fmla="*/ 573405 w 940118"/>
                    <a:gd name="connsiteY44" fmla="*/ 32385 h 1580197"/>
                    <a:gd name="connsiteX45" fmla="*/ 679133 w 940118"/>
                    <a:gd name="connsiteY45" fmla="*/ 0 h 1580197"/>
                    <a:gd name="connsiteX0" fmla="*/ 679133 w 940118"/>
                    <a:gd name="connsiteY0" fmla="*/ 0 h 1580197"/>
                    <a:gd name="connsiteX1" fmla="*/ 940118 w 940118"/>
                    <a:gd name="connsiteY1" fmla="*/ 140970 h 1580197"/>
                    <a:gd name="connsiteX2" fmla="*/ 747299 w 940118"/>
                    <a:gd name="connsiteY2" fmla="*/ 210278 h 1580197"/>
                    <a:gd name="connsiteX3" fmla="*/ 747713 w 940118"/>
                    <a:gd name="connsiteY3" fmla="*/ 210503 h 1580197"/>
                    <a:gd name="connsiteX4" fmla="*/ 620078 w 940118"/>
                    <a:gd name="connsiteY4" fmla="*/ 282893 h 1580197"/>
                    <a:gd name="connsiteX5" fmla="*/ 620077 w 940118"/>
                    <a:gd name="connsiteY5" fmla="*/ 282893 h 1580197"/>
                    <a:gd name="connsiteX6" fmla="*/ 548076 w 940118"/>
                    <a:gd name="connsiteY6" fmla="*/ 339736 h 1580197"/>
                    <a:gd name="connsiteX7" fmla="*/ 548640 w 940118"/>
                    <a:gd name="connsiteY7" fmla="*/ 340043 h 1580197"/>
                    <a:gd name="connsiteX8" fmla="*/ 503873 w 940118"/>
                    <a:gd name="connsiteY8" fmla="*/ 383858 h 1580197"/>
                    <a:gd name="connsiteX9" fmla="*/ 488633 w 940118"/>
                    <a:gd name="connsiteY9" fmla="*/ 399098 h 1580197"/>
                    <a:gd name="connsiteX10" fmla="*/ 488633 w 940118"/>
                    <a:gd name="connsiteY10" fmla="*/ 400050 h 1580197"/>
                    <a:gd name="connsiteX11" fmla="*/ 422910 w 940118"/>
                    <a:gd name="connsiteY11" fmla="*/ 482918 h 1580197"/>
                    <a:gd name="connsiteX12" fmla="*/ 422910 w 940118"/>
                    <a:gd name="connsiteY12" fmla="*/ 483870 h 1580197"/>
                    <a:gd name="connsiteX13" fmla="*/ 367665 w 940118"/>
                    <a:gd name="connsiteY13" fmla="*/ 572453 h 1580197"/>
                    <a:gd name="connsiteX14" fmla="*/ 368618 w 940118"/>
                    <a:gd name="connsiteY14" fmla="*/ 573405 h 1580197"/>
                    <a:gd name="connsiteX15" fmla="*/ 317183 w 940118"/>
                    <a:gd name="connsiteY15" fmla="*/ 684847 h 1580197"/>
                    <a:gd name="connsiteX16" fmla="*/ 305241 w 940118"/>
                    <a:gd name="connsiteY16" fmla="*/ 678329 h 1580197"/>
                    <a:gd name="connsiteX17" fmla="*/ 305235 w 940118"/>
                    <a:gd name="connsiteY17" fmla="*/ 678350 h 1580197"/>
                    <a:gd name="connsiteX18" fmla="*/ 317183 w 940118"/>
                    <a:gd name="connsiteY18" fmla="*/ 684847 h 1580197"/>
                    <a:gd name="connsiteX19" fmla="*/ 260985 w 940118"/>
                    <a:gd name="connsiteY19" fmla="*/ 1014413 h 1580197"/>
                    <a:gd name="connsiteX20" fmla="*/ 342900 w 940118"/>
                    <a:gd name="connsiteY20" fmla="*/ 1373505 h 1580197"/>
                    <a:gd name="connsiteX21" fmla="*/ 546735 w 940118"/>
                    <a:gd name="connsiteY21" fmla="*/ 1580197 h 1580197"/>
                    <a:gd name="connsiteX22" fmla="*/ 285750 w 940118"/>
                    <a:gd name="connsiteY22" fmla="*/ 1438275 h 1580197"/>
                    <a:gd name="connsiteX23" fmla="*/ 81915 w 940118"/>
                    <a:gd name="connsiteY23" fmla="*/ 1231583 h 1580197"/>
                    <a:gd name="connsiteX24" fmla="*/ 0 w 940118"/>
                    <a:gd name="connsiteY24" fmla="*/ 872490 h 1580197"/>
                    <a:gd name="connsiteX25" fmla="*/ 56197 w 940118"/>
                    <a:gd name="connsiteY25" fmla="*/ 542925 h 1580197"/>
                    <a:gd name="connsiteX26" fmla="*/ 62441 w 940118"/>
                    <a:gd name="connsiteY26" fmla="*/ 546321 h 1580197"/>
                    <a:gd name="connsiteX27" fmla="*/ 62617 w 940118"/>
                    <a:gd name="connsiteY27" fmla="*/ 545909 h 1580197"/>
                    <a:gd name="connsiteX28" fmla="*/ 57150 w 940118"/>
                    <a:gd name="connsiteY28" fmla="*/ 542925 h 1580197"/>
                    <a:gd name="connsiteX29" fmla="*/ 107444 w 940118"/>
                    <a:gd name="connsiteY29" fmla="*/ 431896 h 1580197"/>
                    <a:gd name="connsiteX30" fmla="*/ 106680 w 940118"/>
                    <a:gd name="connsiteY30" fmla="*/ 431483 h 1580197"/>
                    <a:gd name="connsiteX31" fmla="*/ 161925 w 940118"/>
                    <a:gd name="connsiteY31" fmla="*/ 341948 h 1580197"/>
                    <a:gd name="connsiteX32" fmla="*/ 171758 w 940118"/>
                    <a:gd name="connsiteY32" fmla="*/ 347295 h 1580197"/>
                    <a:gd name="connsiteX33" fmla="*/ 171778 w 940118"/>
                    <a:gd name="connsiteY33" fmla="*/ 347270 h 1580197"/>
                    <a:gd name="connsiteX34" fmla="*/ 161925 w 940118"/>
                    <a:gd name="connsiteY34" fmla="*/ 341948 h 1580197"/>
                    <a:gd name="connsiteX35" fmla="*/ 227648 w 940118"/>
                    <a:gd name="connsiteY35" fmla="*/ 258128 h 1580197"/>
                    <a:gd name="connsiteX36" fmla="*/ 287315 w 940118"/>
                    <a:gd name="connsiteY36" fmla="*/ 198453 h 1580197"/>
                    <a:gd name="connsiteX37" fmla="*/ 286702 w 940118"/>
                    <a:gd name="connsiteY37" fmla="*/ 198120 h 1580197"/>
                    <a:gd name="connsiteX38" fmla="*/ 359092 w 940118"/>
                    <a:gd name="connsiteY38" fmla="*/ 140970 h 1580197"/>
                    <a:gd name="connsiteX39" fmla="*/ 486263 w 940118"/>
                    <a:gd name="connsiteY39" fmla="*/ 68845 h 1580197"/>
                    <a:gd name="connsiteX40" fmla="*/ 485775 w 940118"/>
                    <a:gd name="connsiteY40" fmla="*/ 68580 h 1580197"/>
                    <a:gd name="connsiteX41" fmla="*/ 572452 w 940118"/>
                    <a:gd name="connsiteY41" fmla="*/ 32385 h 1580197"/>
                    <a:gd name="connsiteX42" fmla="*/ 595123 w 940118"/>
                    <a:gd name="connsiteY42" fmla="*/ 44713 h 1580197"/>
                    <a:gd name="connsiteX43" fmla="*/ 573405 w 940118"/>
                    <a:gd name="connsiteY43" fmla="*/ 32385 h 1580197"/>
                    <a:gd name="connsiteX44" fmla="*/ 679133 w 940118"/>
                    <a:gd name="connsiteY44" fmla="*/ 0 h 1580197"/>
                    <a:gd name="connsiteX0" fmla="*/ 679133 w 940118"/>
                    <a:gd name="connsiteY0" fmla="*/ 0 h 1580197"/>
                    <a:gd name="connsiteX1" fmla="*/ 940118 w 940118"/>
                    <a:gd name="connsiteY1" fmla="*/ 140970 h 1580197"/>
                    <a:gd name="connsiteX2" fmla="*/ 747299 w 940118"/>
                    <a:gd name="connsiteY2" fmla="*/ 210278 h 1580197"/>
                    <a:gd name="connsiteX3" fmla="*/ 747713 w 940118"/>
                    <a:gd name="connsiteY3" fmla="*/ 210503 h 1580197"/>
                    <a:gd name="connsiteX4" fmla="*/ 620078 w 940118"/>
                    <a:gd name="connsiteY4" fmla="*/ 282893 h 1580197"/>
                    <a:gd name="connsiteX5" fmla="*/ 620077 w 940118"/>
                    <a:gd name="connsiteY5" fmla="*/ 282893 h 1580197"/>
                    <a:gd name="connsiteX6" fmla="*/ 548076 w 940118"/>
                    <a:gd name="connsiteY6" fmla="*/ 339736 h 1580197"/>
                    <a:gd name="connsiteX7" fmla="*/ 548640 w 940118"/>
                    <a:gd name="connsiteY7" fmla="*/ 340043 h 1580197"/>
                    <a:gd name="connsiteX8" fmla="*/ 503873 w 940118"/>
                    <a:gd name="connsiteY8" fmla="*/ 383858 h 1580197"/>
                    <a:gd name="connsiteX9" fmla="*/ 488633 w 940118"/>
                    <a:gd name="connsiteY9" fmla="*/ 399098 h 1580197"/>
                    <a:gd name="connsiteX10" fmla="*/ 488633 w 940118"/>
                    <a:gd name="connsiteY10" fmla="*/ 400050 h 1580197"/>
                    <a:gd name="connsiteX11" fmla="*/ 422910 w 940118"/>
                    <a:gd name="connsiteY11" fmla="*/ 482918 h 1580197"/>
                    <a:gd name="connsiteX12" fmla="*/ 422910 w 940118"/>
                    <a:gd name="connsiteY12" fmla="*/ 483870 h 1580197"/>
                    <a:gd name="connsiteX13" fmla="*/ 367665 w 940118"/>
                    <a:gd name="connsiteY13" fmla="*/ 572453 h 1580197"/>
                    <a:gd name="connsiteX14" fmla="*/ 368618 w 940118"/>
                    <a:gd name="connsiteY14" fmla="*/ 573405 h 1580197"/>
                    <a:gd name="connsiteX15" fmla="*/ 317183 w 940118"/>
                    <a:gd name="connsiteY15" fmla="*/ 684847 h 1580197"/>
                    <a:gd name="connsiteX16" fmla="*/ 305241 w 940118"/>
                    <a:gd name="connsiteY16" fmla="*/ 678329 h 1580197"/>
                    <a:gd name="connsiteX17" fmla="*/ 305235 w 940118"/>
                    <a:gd name="connsiteY17" fmla="*/ 678350 h 1580197"/>
                    <a:gd name="connsiteX18" fmla="*/ 317183 w 940118"/>
                    <a:gd name="connsiteY18" fmla="*/ 684847 h 1580197"/>
                    <a:gd name="connsiteX19" fmla="*/ 260985 w 940118"/>
                    <a:gd name="connsiteY19" fmla="*/ 1014413 h 1580197"/>
                    <a:gd name="connsiteX20" fmla="*/ 342900 w 940118"/>
                    <a:gd name="connsiteY20" fmla="*/ 1373505 h 1580197"/>
                    <a:gd name="connsiteX21" fmla="*/ 546735 w 940118"/>
                    <a:gd name="connsiteY21" fmla="*/ 1580197 h 1580197"/>
                    <a:gd name="connsiteX22" fmla="*/ 285750 w 940118"/>
                    <a:gd name="connsiteY22" fmla="*/ 1438275 h 1580197"/>
                    <a:gd name="connsiteX23" fmla="*/ 81915 w 940118"/>
                    <a:gd name="connsiteY23" fmla="*/ 1231583 h 1580197"/>
                    <a:gd name="connsiteX24" fmla="*/ 0 w 940118"/>
                    <a:gd name="connsiteY24" fmla="*/ 872490 h 1580197"/>
                    <a:gd name="connsiteX25" fmla="*/ 56197 w 940118"/>
                    <a:gd name="connsiteY25" fmla="*/ 542925 h 1580197"/>
                    <a:gd name="connsiteX26" fmla="*/ 62441 w 940118"/>
                    <a:gd name="connsiteY26" fmla="*/ 546321 h 1580197"/>
                    <a:gd name="connsiteX27" fmla="*/ 62617 w 940118"/>
                    <a:gd name="connsiteY27" fmla="*/ 545909 h 1580197"/>
                    <a:gd name="connsiteX28" fmla="*/ 57150 w 940118"/>
                    <a:gd name="connsiteY28" fmla="*/ 542925 h 1580197"/>
                    <a:gd name="connsiteX29" fmla="*/ 107444 w 940118"/>
                    <a:gd name="connsiteY29" fmla="*/ 431896 h 1580197"/>
                    <a:gd name="connsiteX30" fmla="*/ 106680 w 940118"/>
                    <a:gd name="connsiteY30" fmla="*/ 431483 h 1580197"/>
                    <a:gd name="connsiteX31" fmla="*/ 161925 w 940118"/>
                    <a:gd name="connsiteY31" fmla="*/ 341948 h 1580197"/>
                    <a:gd name="connsiteX32" fmla="*/ 171758 w 940118"/>
                    <a:gd name="connsiteY32" fmla="*/ 347295 h 1580197"/>
                    <a:gd name="connsiteX33" fmla="*/ 161925 w 940118"/>
                    <a:gd name="connsiteY33" fmla="*/ 341948 h 1580197"/>
                    <a:gd name="connsiteX34" fmla="*/ 227648 w 940118"/>
                    <a:gd name="connsiteY34" fmla="*/ 258128 h 1580197"/>
                    <a:gd name="connsiteX35" fmla="*/ 287315 w 940118"/>
                    <a:gd name="connsiteY35" fmla="*/ 198453 h 1580197"/>
                    <a:gd name="connsiteX36" fmla="*/ 286702 w 940118"/>
                    <a:gd name="connsiteY36" fmla="*/ 198120 h 1580197"/>
                    <a:gd name="connsiteX37" fmla="*/ 359092 w 940118"/>
                    <a:gd name="connsiteY37" fmla="*/ 140970 h 1580197"/>
                    <a:gd name="connsiteX38" fmla="*/ 486263 w 940118"/>
                    <a:gd name="connsiteY38" fmla="*/ 68845 h 1580197"/>
                    <a:gd name="connsiteX39" fmla="*/ 485775 w 940118"/>
                    <a:gd name="connsiteY39" fmla="*/ 68580 h 1580197"/>
                    <a:gd name="connsiteX40" fmla="*/ 572452 w 940118"/>
                    <a:gd name="connsiteY40" fmla="*/ 32385 h 1580197"/>
                    <a:gd name="connsiteX41" fmla="*/ 595123 w 940118"/>
                    <a:gd name="connsiteY41" fmla="*/ 44713 h 1580197"/>
                    <a:gd name="connsiteX42" fmla="*/ 573405 w 940118"/>
                    <a:gd name="connsiteY42" fmla="*/ 32385 h 1580197"/>
                    <a:gd name="connsiteX43" fmla="*/ 679133 w 940118"/>
                    <a:gd name="connsiteY43" fmla="*/ 0 h 1580197"/>
                    <a:gd name="connsiteX0" fmla="*/ 679133 w 940118"/>
                    <a:gd name="connsiteY0" fmla="*/ 0 h 1580197"/>
                    <a:gd name="connsiteX1" fmla="*/ 940118 w 940118"/>
                    <a:gd name="connsiteY1" fmla="*/ 140970 h 1580197"/>
                    <a:gd name="connsiteX2" fmla="*/ 747299 w 940118"/>
                    <a:gd name="connsiteY2" fmla="*/ 210278 h 1580197"/>
                    <a:gd name="connsiteX3" fmla="*/ 747713 w 940118"/>
                    <a:gd name="connsiteY3" fmla="*/ 210503 h 1580197"/>
                    <a:gd name="connsiteX4" fmla="*/ 620078 w 940118"/>
                    <a:gd name="connsiteY4" fmla="*/ 282893 h 1580197"/>
                    <a:gd name="connsiteX5" fmla="*/ 620077 w 940118"/>
                    <a:gd name="connsiteY5" fmla="*/ 282893 h 1580197"/>
                    <a:gd name="connsiteX6" fmla="*/ 548076 w 940118"/>
                    <a:gd name="connsiteY6" fmla="*/ 339736 h 1580197"/>
                    <a:gd name="connsiteX7" fmla="*/ 548640 w 940118"/>
                    <a:gd name="connsiteY7" fmla="*/ 340043 h 1580197"/>
                    <a:gd name="connsiteX8" fmla="*/ 503873 w 940118"/>
                    <a:gd name="connsiteY8" fmla="*/ 383858 h 1580197"/>
                    <a:gd name="connsiteX9" fmla="*/ 488633 w 940118"/>
                    <a:gd name="connsiteY9" fmla="*/ 399098 h 1580197"/>
                    <a:gd name="connsiteX10" fmla="*/ 488633 w 940118"/>
                    <a:gd name="connsiteY10" fmla="*/ 400050 h 1580197"/>
                    <a:gd name="connsiteX11" fmla="*/ 422910 w 940118"/>
                    <a:gd name="connsiteY11" fmla="*/ 482918 h 1580197"/>
                    <a:gd name="connsiteX12" fmla="*/ 422910 w 940118"/>
                    <a:gd name="connsiteY12" fmla="*/ 483870 h 1580197"/>
                    <a:gd name="connsiteX13" fmla="*/ 367665 w 940118"/>
                    <a:gd name="connsiteY13" fmla="*/ 572453 h 1580197"/>
                    <a:gd name="connsiteX14" fmla="*/ 368618 w 940118"/>
                    <a:gd name="connsiteY14" fmla="*/ 573405 h 1580197"/>
                    <a:gd name="connsiteX15" fmla="*/ 317183 w 940118"/>
                    <a:gd name="connsiteY15" fmla="*/ 684847 h 1580197"/>
                    <a:gd name="connsiteX16" fmla="*/ 305241 w 940118"/>
                    <a:gd name="connsiteY16" fmla="*/ 678329 h 1580197"/>
                    <a:gd name="connsiteX17" fmla="*/ 305235 w 940118"/>
                    <a:gd name="connsiteY17" fmla="*/ 678350 h 1580197"/>
                    <a:gd name="connsiteX18" fmla="*/ 317183 w 940118"/>
                    <a:gd name="connsiteY18" fmla="*/ 684847 h 1580197"/>
                    <a:gd name="connsiteX19" fmla="*/ 260985 w 940118"/>
                    <a:gd name="connsiteY19" fmla="*/ 1014413 h 1580197"/>
                    <a:gd name="connsiteX20" fmla="*/ 342900 w 940118"/>
                    <a:gd name="connsiteY20" fmla="*/ 1373505 h 1580197"/>
                    <a:gd name="connsiteX21" fmla="*/ 546735 w 940118"/>
                    <a:gd name="connsiteY21" fmla="*/ 1580197 h 1580197"/>
                    <a:gd name="connsiteX22" fmla="*/ 285750 w 940118"/>
                    <a:gd name="connsiteY22" fmla="*/ 1438275 h 1580197"/>
                    <a:gd name="connsiteX23" fmla="*/ 81915 w 940118"/>
                    <a:gd name="connsiteY23" fmla="*/ 1231583 h 1580197"/>
                    <a:gd name="connsiteX24" fmla="*/ 0 w 940118"/>
                    <a:gd name="connsiteY24" fmla="*/ 872490 h 1580197"/>
                    <a:gd name="connsiteX25" fmla="*/ 56197 w 940118"/>
                    <a:gd name="connsiteY25" fmla="*/ 542925 h 1580197"/>
                    <a:gd name="connsiteX26" fmla="*/ 62441 w 940118"/>
                    <a:gd name="connsiteY26" fmla="*/ 546321 h 1580197"/>
                    <a:gd name="connsiteX27" fmla="*/ 62617 w 940118"/>
                    <a:gd name="connsiteY27" fmla="*/ 545909 h 1580197"/>
                    <a:gd name="connsiteX28" fmla="*/ 57150 w 940118"/>
                    <a:gd name="connsiteY28" fmla="*/ 542925 h 1580197"/>
                    <a:gd name="connsiteX29" fmla="*/ 107444 w 940118"/>
                    <a:gd name="connsiteY29" fmla="*/ 431896 h 1580197"/>
                    <a:gd name="connsiteX30" fmla="*/ 106680 w 940118"/>
                    <a:gd name="connsiteY30" fmla="*/ 431483 h 1580197"/>
                    <a:gd name="connsiteX31" fmla="*/ 161925 w 940118"/>
                    <a:gd name="connsiteY31" fmla="*/ 341948 h 1580197"/>
                    <a:gd name="connsiteX32" fmla="*/ 171758 w 940118"/>
                    <a:gd name="connsiteY32" fmla="*/ 347295 h 1580197"/>
                    <a:gd name="connsiteX33" fmla="*/ 227648 w 940118"/>
                    <a:gd name="connsiteY33" fmla="*/ 258128 h 1580197"/>
                    <a:gd name="connsiteX34" fmla="*/ 287315 w 940118"/>
                    <a:gd name="connsiteY34" fmla="*/ 198453 h 1580197"/>
                    <a:gd name="connsiteX35" fmla="*/ 286702 w 940118"/>
                    <a:gd name="connsiteY35" fmla="*/ 198120 h 1580197"/>
                    <a:gd name="connsiteX36" fmla="*/ 359092 w 940118"/>
                    <a:gd name="connsiteY36" fmla="*/ 140970 h 1580197"/>
                    <a:gd name="connsiteX37" fmla="*/ 486263 w 940118"/>
                    <a:gd name="connsiteY37" fmla="*/ 68845 h 1580197"/>
                    <a:gd name="connsiteX38" fmla="*/ 485775 w 940118"/>
                    <a:gd name="connsiteY38" fmla="*/ 68580 h 1580197"/>
                    <a:gd name="connsiteX39" fmla="*/ 572452 w 940118"/>
                    <a:gd name="connsiteY39" fmla="*/ 32385 h 1580197"/>
                    <a:gd name="connsiteX40" fmla="*/ 595123 w 940118"/>
                    <a:gd name="connsiteY40" fmla="*/ 44713 h 1580197"/>
                    <a:gd name="connsiteX41" fmla="*/ 573405 w 940118"/>
                    <a:gd name="connsiteY41" fmla="*/ 32385 h 1580197"/>
                    <a:gd name="connsiteX42" fmla="*/ 679133 w 940118"/>
                    <a:gd name="connsiteY42" fmla="*/ 0 h 1580197"/>
                    <a:gd name="connsiteX0" fmla="*/ 679133 w 940118"/>
                    <a:gd name="connsiteY0" fmla="*/ 0 h 1580197"/>
                    <a:gd name="connsiteX1" fmla="*/ 940118 w 940118"/>
                    <a:gd name="connsiteY1" fmla="*/ 140970 h 1580197"/>
                    <a:gd name="connsiteX2" fmla="*/ 747299 w 940118"/>
                    <a:gd name="connsiteY2" fmla="*/ 210278 h 1580197"/>
                    <a:gd name="connsiteX3" fmla="*/ 747713 w 940118"/>
                    <a:gd name="connsiteY3" fmla="*/ 210503 h 1580197"/>
                    <a:gd name="connsiteX4" fmla="*/ 620078 w 940118"/>
                    <a:gd name="connsiteY4" fmla="*/ 282893 h 1580197"/>
                    <a:gd name="connsiteX5" fmla="*/ 620077 w 940118"/>
                    <a:gd name="connsiteY5" fmla="*/ 282893 h 1580197"/>
                    <a:gd name="connsiteX6" fmla="*/ 548076 w 940118"/>
                    <a:gd name="connsiteY6" fmla="*/ 339736 h 1580197"/>
                    <a:gd name="connsiteX7" fmla="*/ 548640 w 940118"/>
                    <a:gd name="connsiteY7" fmla="*/ 340043 h 1580197"/>
                    <a:gd name="connsiteX8" fmla="*/ 503873 w 940118"/>
                    <a:gd name="connsiteY8" fmla="*/ 383858 h 1580197"/>
                    <a:gd name="connsiteX9" fmla="*/ 488633 w 940118"/>
                    <a:gd name="connsiteY9" fmla="*/ 399098 h 1580197"/>
                    <a:gd name="connsiteX10" fmla="*/ 488633 w 940118"/>
                    <a:gd name="connsiteY10" fmla="*/ 400050 h 1580197"/>
                    <a:gd name="connsiteX11" fmla="*/ 422910 w 940118"/>
                    <a:gd name="connsiteY11" fmla="*/ 482918 h 1580197"/>
                    <a:gd name="connsiteX12" fmla="*/ 422910 w 940118"/>
                    <a:gd name="connsiteY12" fmla="*/ 483870 h 1580197"/>
                    <a:gd name="connsiteX13" fmla="*/ 367665 w 940118"/>
                    <a:gd name="connsiteY13" fmla="*/ 572453 h 1580197"/>
                    <a:gd name="connsiteX14" fmla="*/ 368618 w 940118"/>
                    <a:gd name="connsiteY14" fmla="*/ 573405 h 1580197"/>
                    <a:gd name="connsiteX15" fmla="*/ 317183 w 940118"/>
                    <a:gd name="connsiteY15" fmla="*/ 684847 h 1580197"/>
                    <a:gd name="connsiteX16" fmla="*/ 305241 w 940118"/>
                    <a:gd name="connsiteY16" fmla="*/ 678329 h 1580197"/>
                    <a:gd name="connsiteX17" fmla="*/ 305235 w 940118"/>
                    <a:gd name="connsiteY17" fmla="*/ 678350 h 1580197"/>
                    <a:gd name="connsiteX18" fmla="*/ 317183 w 940118"/>
                    <a:gd name="connsiteY18" fmla="*/ 684847 h 1580197"/>
                    <a:gd name="connsiteX19" fmla="*/ 260985 w 940118"/>
                    <a:gd name="connsiteY19" fmla="*/ 1014413 h 1580197"/>
                    <a:gd name="connsiteX20" fmla="*/ 342900 w 940118"/>
                    <a:gd name="connsiteY20" fmla="*/ 1373505 h 1580197"/>
                    <a:gd name="connsiteX21" fmla="*/ 546735 w 940118"/>
                    <a:gd name="connsiteY21" fmla="*/ 1580197 h 1580197"/>
                    <a:gd name="connsiteX22" fmla="*/ 285750 w 940118"/>
                    <a:gd name="connsiteY22" fmla="*/ 1438275 h 1580197"/>
                    <a:gd name="connsiteX23" fmla="*/ 81915 w 940118"/>
                    <a:gd name="connsiteY23" fmla="*/ 1231583 h 1580197"/>
                    <a:gd name="connsiteX24" fmla="*/ 0 w 940118"/>
                    <a:gd name="connsiteY24" fmla="*/ 872490 h 1580197"/>
                    <a:gd name="connsiteX25" fmla="*/ 56197 w 940118"/>
                    <a:gd name="connsiteY25" fmla="*/ 542925 h 1580197"/>
                    <a:gd name="connsiteX26" fmla="*/ 62441 w 940118"/>
                    <a:gd name="connsiteY26" fmla="*/ 546321 h 1580197"/>
                    <a:gd name="connsiteX27" fmla="*/ 62617 w 940118"/>
                    <a:gd name="connsiteY27" fmla="*/ 545909 h 1580197"/>
                    <a:gd name="connsiteX28" fmla="*/ 57150 w 940118"/>
                    <a:gd name="connsiteY28" fmla="*/ 542925 h 1580197"/>
                    <a:gd name="connsiteX29" fmla="*/ 107444 w 940118"/>
                    <a:gd name="connsiteY29" fmla="*/ 431896 h 1580197"/>
                    <a:gd name="connsiteX30" fmla="*/ 106680 w 940118"/>
                    <a:gd name="connsiteY30" fmla="*/ 431483 h 1580197"/>
                    <a:gd name="connsiteX31" fmla="*/ 161925 w 940118"/>
                    <a:gd name="connsiteY31" fmla="*/ 341948 h 1580197"/>
                    <a:gd name="connsiteX32" fmla="*/ 227648 w 940118"/>
                    <a:gd name="connsiteY32" fmla="*/ 258128 h 1580197"/>
                    <a:gd name="connsiteX33" fmla="*/ 287315 w 940118"/>
                    <a:gd name="connsiteY33" fmla="*/ 198453 h 1580197"/>
                    <a:gd name="connsiteX34" fmla="*/ 286702 w 940118"/>
                    <a:gd name="connsiteY34" fmla="*/ 198120 h 1580197"/>
                    <a:gd name="connsiteX35" fmla="*/ 359092 w 940118"/>
                    <a:gd name="connsiteY35" fmla="*/ 140970 h 1580197"/>
                    <a:gd name="connsiteX36" fmla="*/ 486263 w 940118"/>
                    <a:gd name="connsiteY36" fmla="*/ 68845 h 1580197"/>
                    <a:gd name="connsiteX37" fmla="*/ 485775 w 940118"/>
                    <a:gd name="connsiteY37" fmla="*/ 68580 h 1580197"/>
                    <a:gd name="connsiteX38" fmla="*/ 572452 w 940118"/>
                    <a:gd name="connsiteY38" fmla="*/ 32385 h 1580197"/>
                    <a:gd name="connsiteX39" fmla="*/ 595123 w 940118"/>
                    <a:gd name="connsiteY39" fmla="*/ 44713 h 1580197"/>
                    <a:gd name="connsiteX40" fmla="*/ 573405 w 940118"/>
                    <a:gd name="connsiteY40" fmla="*/ 32385 h 1580197"/>
                    <a:gd name="connsiteX41" fmla="*/ 679133 w 940118"/>
                    <a:gd name="connsiteY41" fmla="*/ 0 h 1580197"/>
                    <a:gd name="connsiteX0" fmla="*/ 679133 w 940118"/>
                    <a:gd name="connsiteY0" fmla="*/ 0 h 1580197"/>
                    <a:gd name="connsiteX1" fmla="*/ 940118 w 940118"/>
                    <a:gd name="connsiteY1" fmla="*/ 140970 h 1580197"/>
                    <a:gd name="connsiteX2" fmla="*/ 747299 w 940118"/>
                    <a:gd name="connsiteY2" fmla="*/ 210278 h 1580197"/>
                    <a:gd name="connsiteX3" fmla="*/ 747713 w 940118"/>
                    <a:gd name="connsiteY3" fmla="*/ 210503 h 1580197"/>
                    <a:gd name="connsiteX4" fmla="*/ 620078 w 940118"/>
                    <a:gd name="connsiteY4" fmla="*/ 282893 h 1580197"/>
                    <a:gd name="connsiteX5" fmla="*/ 620077 w 940118"/>
                    <a:gd name="connsiteY5" fmla="*/ 282893 h 1580197"/>
                    <a:gd name="connsiteX6" fmla="*/ 548076 w 940118"/>
                    <a:gd name="connsiteY6" fmla="*/ 339736 h 1580197"/>
                    <a:gd name="connsiteX7" fmla="*/ 548640 w 940118"/>
                    <a:gd name="connsiteY7" fmla="*/ 340043 h 1580197"/>
                    <a:gd name="connsiteX8" fmla="*/ 503873 w 940118"/>
                    <a:gd name="connsiteY8" fmla="*/ 383858 h 1580197"/>
                    <a:gd name="connsiteX9" fmla="*/ 488633 w 940118"/>
                    <a:gd name="connsiteY9" fmla="*/ 399098 h 1580197"/>
                    <a:gd name="connsiteX10" fmla="*/ 488633 w 940118"/>
                    <a:gd name="connsiteY10" fmla="*/ 400050 h 1580197"/>
                    <a:gd name="connsiteX11" fmla="*/ 422910 w 940118"/>
                    <a:gd name="connsiteY11" fmla="*/ 482918 h 1580197"/>
                    <a:gd name="connsiteX12" fmla="*/ 422910 w 940118"/>
                    <a:gd name="connsiteY12" fmla="*/ 483870 h 1580197"/>
                    <a:gd name="connsiteX13" fmla="*/ 367665 w 940118"/>
                    <a:gd name="connsiteY13" fmla="*/ 572453 h 1580197"/>
                    <a:gd name="connsiteX14" fmla="*/ 368618 w 940118"/>
                    <a:gd name="connsiteY14" fmla="*/ 573405 h 1580197"/>
                    <a:gd name="connsiteX15" fmla="*/ 317183 w 940118"/>
                    <a:gd name="connsiteY15" fmla="*/ 684847 h 1580197"/>
                    <a:gd name="connsiteX16" fmla="*/ 305241 w 940118"/>
                    <a:gd name="connsiteY16" fmla="*/ 678329 h 1580197"/>
                    <a:gd name="connsiteX17" fmla="*/ 305235 w 940118"/>
                    <a:gd name="connsiteY17" fmla="*/ 678350 h 1580197"/>
                    <a:gd name="connsiteX18" fmla="*/ 317183 w 940118"/>
                    <a:gd name="connsiteY18" fmla="*/ 684847 h 1580197"/>
                    <a:gd name="connsiteX19" fmla="*/ 260985 w 940118"/>
                    <a:gd name="connsiteY19" fmla="*/ 1014413 h 1580197"/>
                    <a:gd name="connsiteX20" fmla="*/ 342900 w 940118"/>
                    <a:gd name="connsiteY20" fmla="*/ 1373505 h 1580197"/>
                    <a:gd name="connsiteX21" fmla="*/ 546735 w 940118"/>
                    <a:gd name="connsiteY21" fmla="*/ 1580197 h 1580197"/>
                    <a:gd name="connsiteX22" fmla="*/ 285750 w 940118"/>
                    <a:gd name="connsiteY22" fmla="*/ 1438275 h 1580197"/>
                    <a:gd name="connsiteX23" fmla="*/ 81915 w 940118"/>
                    <a:gd name="connsiteY23" fmla="*/ 1231583 h 1580197"/>
                    <a:gd name="connsiteX24" fmla="*/ 0 w 940118"/>
                    <a:gd name="connsiteY24" fmla="*/ 872490 h 1580197"/>
                    <a:gd name="connsiteX25" fmla="*/ 56197 w 940118"/>
                    <a:gd name="connsiteY25" fmla="*/ 542925 h 1580197"/>
                    <a:gd name="connsiteX26" fmla="*/ 62441 w 940118"/>
                    <a:gd name="connsiteY26" fmla="*/ 546321 h 1580197"/>
                    <a:gd name="connsiteX27" fmla="*/ 62617 w 940118"/>
                    <a:gd name="connsiteY27" fmla="*/ 545909 h 1580197"/>
                    <a:gd name="connsiteX28" fmla="*/ 57150 w 940118"/>
                    <a:gd name="connsiteY28" fmla="*/ 542925 h 1580197"/>
                    <a:gd name="connsiteX29" fmla="*/ 107444 w 940118"/>
                    <a:gd name="connsiteY29" fmla="*/ 431896 h 1580197"/>
                    <a:gd name="connsiteX30" fmla="*/ 106680 w 940118"/>
                    <a:gd name="connsiteY30" fmla="*/ 431483 h 1580197"/>
                    <a:gd name="connsiteX31" fmla="*/ 227648 w 940118"/>
                    <a:gd name="connsiteY31" fmla="*/ 258128 h 1580197"/>
                    <a:gd name="connsiteX32" fmla="*/ 287315 w 940118"/>
                    <a:gd name="connsiteY32" fmla="*/ 198453 h 1580197"/>
                    <a:gd name="connsiteX33" fmla="*/ 286702 w 940118"/>
                    <a:gd name="connsiteY33" fmla="*/ 198120 h 1580197"/>
                    <a:gd name="connsiteX34" fmla="*/ 359092 w 940118"/>
                    <a:gd name="connsiteY34" fmla="*/ 140970 h 1580197"/>
                    <a:gd name="connsiteX35" fmla="*/ 486263 w 940118"/>
                    <a:gd name="connsiteY35" fmla="*/ 68845 h 1580197"/>
                    <a:gd name="connsiteX36" fmla="*/ 485775 w 940118"/>
                    <a:gd name="connsiteY36" fmla="*/ 68580 h 1580197"/>
                    <a:gd name="connsiteX37" fmla="*/ 572452 w 940118"/>
                    <a:gd name="connsiteY37" fmla="*/ 32385 h 1580197"/>
                    <a:gd name="connsiteX38" fmla="*/ 595123 w 940118"/>
                    <a:gd name="connsiteY38" fmla="*/ 44713 h 1580197"/>
                    <a:gd name="connsiteX39" fmla="*/ 573405 w 940118"/>
                    <a:gd name="connsiteY39" fmla="*/ 32385 h 1580197"/>
                    <a:gd name="connsiteX40" fmla="*/ 679133 w 940118"/>
                    <a:gd name="connsiteY40" fmla="*/ 0 h 1580197"/>
                    <a:gd name="connsiteX0" fmla="*/ 679133 w 940118"/>
                    <a:gd name="connsiteY0" fmla="*/ 0 h 1580197"/>
                    <a:gd name="connsiteX1" fmla="*/ 940118 w 940118"/>
                    <a:gd name="connsiteY1" fmla="*/ 140970 h 1580197"/>
                    <a:gd name="connsiteX2" fmla="*/ 747299 w 940118"/>
                    <a:gd name="connsiteY2" fmla="*/ 210278 h 1580197"/>
                    <a:gd name="connsiteX3" fmla="*/ 747713 w 940118"/>
                    <a:gd name="connsiteY3" fmla="*/ 210503 h 1580197"/>
                    <a:gd name="connsiteX4" fmla="*/ 620078 w 940118"/>
                    <a:gd name="connsiteY4" fmla="*/ 282893 h 1580197"/>
                    <a:gd name="connsiteX5" fmla="*/ 620077 w 940118"/>
                    <a:gd name="connsiteY5" fmla="*/ 282893 h 1580197"/>
                    <a:gd name="connsiteX6" fmla="*/ 548076 w 940118"/>
                    <a:gd name="connsiteY6" fmla="*/ 339736 h 1580197"/>
                    <a:gd name="connsiteX7" fmla="*/ 548640 w 940118"/>
                    <a:gd name="connsiteY7" fmla="*/ 340043 h 1580197"/>
                    <a:gd name="connsiteX8" fmla="*/ 503873 w 940118"/>
                    <a:gd name="connsiteY8" fmla="*/ 383858 h 1580197"/>
                    <a:gd name="connsiteX9" fmla="*/ 488633 w 940118"/>
                    <a:gd name="connsiteY9" fmla="*/ 399098 h 1580197"/>
                    <a:gd name="connsiteX10" fmla="*/ 488633 w 940118"/>
                    <a:gd name="connsiteY10" fmla="*/ 400050 h 1580197"/>
                    <a:gd name="connsiteX11" fmla="*/ 422910 w 940118"/>
                    <a:gd name="connsiteY11" fmla="*/ 482918 h 1580197"/>
                    <a:gd name="connsiteX12" fmla="*/ 422910 w 940118"/>
                    <a:gd name="connsiteY12" fmla="*/ 483870 h 1580197"/>
                    <a:gd name="connsiteX13" fmla="*/ 367665 w 940118"/>
                    <a:gd name="connsiteY13" fmla="*/ 572453 h 1580197"/>
                    <a:gd name="connsiteX14" fmla="*/ 368618 w 940118"/>
                    <a:gd name="connsiteY14" fmla="*/ 573405 h 1580197"/>
                    <a:gd name="connsiteX15" fmla="*/ 317183 w 940118"/>
                    <a:gd name="connsiteY15" fmla="*/ 684847 h 1580197"/>
                    <a:gd name="connsiteX16" fmla="*/ 305241 w 940118"/>
                    <a:gd name="connsiteY16" fmla="*/ 678329 h 1580197"/>
                    <a:gd name="connsiteX17" fmla="*/ 305235 w 940118"/>
                    <a:gd name="connsiteY17" fmla="*/ 678350 h 1580197"/>
                    <a:gd name="connsiteX18" fmla="*/ 317183 w 940118"/>
                    <a:gd name="connsiteY18" fmla="*/ 684847 h 1580197"/>
                    <a:gd name="connsiteX19" fmla="*/ 260985 w 940118"/>
                    <a:gd name="connsiteY19" fmla="*/ 1014413 h 1580197"/>
                    <a:gd name="connsiteX20" fmla="*/ 342900 w 940118"/>
                    <a:gd name="connsiteY20" fmla="*/ 1373505 h 1580197"/>
                    <a:gd name="connsiteX21" fmla="*/ 546735 w 940118"/>
                    <a:gd name="connsiteY21" fmla="*/ 1580197 h 1580197"/>
                    <a:gd name="connsiteX22" fmla="*/ 285750 w 940118"/>
                    <a:gd name="connsiteY22" fmla="*/ 1438275 h 1580197"/>
                    <a:gd name="connsiteX23" fmla="*/ 81915 w 940118"/>
                    <a:gd name="connsiteY23" fmla="*/ 1231583 h 1580197"/>
                    <a:gd name="connsiteX24" fmla="*/ 0 w 940118"/>
                    <a:gd name="connsiteY24" fmla="*/ 872490 h 1580197"/>
                    <a:gd name="connsiteX25" fmla="*/ 56197 w 940118"/>
                    <a:gd name="connsiteY25" fmla="*/ 542925 h 1580197"/>
                    <a:gd name="connsiteX26" fmla="*/ 62441 w 940118"/>
                    <a:gd name="connsiteY26" fmla="*/ 546321 h 1580197"/>
                    <a:gd name="connsiteX27" fmla="*/ 62617 w 940118"/>
                    <a:gd name="connsiteY27" fmla="*/ 545909 h 1580197"/>
                    <a:gd name="connsiteX28" fmla="*/ 57150 w 940118"/>
                    <a:gd name="connsiteY28" fmla="*/ 542925 h 1580197"/>
                    <a:gd name="connsiteX29" fmla="*/ 107444 w 940118"/>
                    <a:gd name="connsiteY29" fmla="*/ 431896 h 1580197"/>
                    <a:gd name="connsiteX30" fmla="*/ 106680 w 940118"/>
                    <a:gd name="connsiteY30" fmla="*/ 431483 h 1580197"/>
                    <a:gd name="connsiteX31" fmla="*/ 227648 w 940118"/>
                    <a:gd name="connsiteY31" fmla="*/ 258128 h 1580197"/>
                    <a:gd name="connsiteX32" fmla="*/ 287315 w 940118"/>
                    <a:gd name="connsiteY32" fmla="*/ 198453 h 1580197"/>
                    <a:gd name="connsiteX33" fmla="*/ 359092 w 940118"/>
                    <a:gd name="connsiteY33" fmla="*/ 140970 h 1580197"/>
                    <a:gd name="connsiteX34" fmla="*/ 486263 w 940118"/>
                    <a:gd name="connsiteY34" fmla="*/ 68845 h 1580197"/>
                    <a:gd name="connsiteX35" fmla="*/ 485775 w 940118"/>
                    <a:gd name="connsiteY35" fmla="*/ 68580 h 1580197"/>
                    <a:gd name="connsiteX36" fmla="*/ 572452 w 940118"/>
                    <a:gd name="connsiteY36" fmla="*/ 32385 h 1580197"/>
                    <a:gd name="connsiteX37" fmla="*/ 595123 w 940118"/>
                    <a:gd name="connsiteY37" fmla="*/ 44713 h 1580197"/>
                    <a:gd name="connsiteX38" fmla="*/ 573405 w 940118"/>
                    <a:gd name="connsiteY38" fmla="*/ 32385 h 1580197"/>
                    <a:gd name="connsiteX39" fmla="*/ 679133 w 940118"/>
                    <a:gd name="connsiteY39" fmla="*/ 0 h 1580197"/>
                    <a:gd name="connsiteX0" fmla="*/ 679133 w 940118"/>
                    <a:gd name="connsiteY0" fmla="*/ 0 h 1580197"/>
                    <a:gd name="connsiteX1" fmla="*/ 940118 w 940118"/>
                    <a:gd name="connsiteY1" fmla="*/ 140970 h 1580197"/>
                    <a:gd name="connsiteX2" fmla="*/ 747299 w 940118"/>
                    <a:gd name="connsiteY2" fmla="*/ 210278 h 1580197"/>
                    <a:gd name="connsiteX3" fmla="*/ 747713 w 940118"/>
                    <a:gd name="connsiteY3" fmla="*/ 210503 h 1580197"/>
                    <a:gd name="connsiteX4" fmla="*/ 620078 w 940118"/>
                    <a:gd name="connsiteY4" fmla="*/ 282893 h 1580197"/>
                    <a:gd name="connsiteX5" fmla="*/ 620077 w 940118"/>
                    <a:gd name="connsiteY5" fmla="*/ 282893 h 1580197"/>
                    <a:gd name="connsiteX6" fmla="*/ 548076 w 940118"/>
                    <a:gd name="connsiteY6" fmla="*/ 339736 h 1580197"/>
                    <a:gd name="connsiteX7" fmla="*/ 548640 w 940118"/>
                    <a:gd name="connsiteY7" fmla="*/ 340043 h 1580197"/>
                    <a:gd name="connsiteX8" fmla="*/ 503873 w 940118"/>
                    <a:gd name="connsiteY8" fmla="*/ 383858 h 1580197"/>
                    <a:gd name="connsiteX9" fmla="*/ 488633 w 940118"/>
                    <a:gd name="connsiteY9" fmla="*/ 399098 h 1580197"/>
                    <a:gd name="connsiteX10" fmla="*/ 488633 w 940118"/>
                    <a:gd name="connsiteY10" fmla="*/ 400050 h 1580197"/>
                    <a:gd name="connsiteX11" fmla="*/ 422910 w 940118"/>
                    <a:gd name="connsiteY11" fmla="*/ 482918 h 1580197"/>
                    <a:gd name="connsiteX12" fmla="*/ 422910 w 940118"/>
                    <a:gd name="connsiteY12" fmla="*/ 483870 h 1580197"/>
                    <a:gd name="connsiteX13" fmla="*/ 367665 w 940118"/>
                    <a:gd name="connsiteY13" fmla="*/ 572453 h 1580197"/>
                    <a:gd name="connsiteX14" fmla="*/ 368618 w 940118"/>
                    <a:gd name="connsiteY14" fmla="*/ 573405 h 1580197"/>
                    <a:gd name="connsiteX15" fmla="*/ 317183 w 940118"/>
                    <a:gd name="connsiteY15" fmla="*/ 684847 h 1580197"/>
                    <a:gd name="connsiteX16" fmla="*/ 305241 w 940118"/>
                    <a:gd name="connsiteY16" fmla="*/ 678329 h 1580197"/>
                    <a:gd name="connsiteX17" fmla="*/ 305235 w 940118"/>
                    <a:gd name="connsiteY17" fmla="*/ 678350 h 1580197"/>
                    <a:gd name="connsiteX18" fmla="*/ 317183 w 940118"/>
                    <a:gd name="connsiteY18" fmla="*/ 684847 h 1580197"/>
                    <a:gd name="connsiteX19" fmla="*/ 260985 w 940118"/>
                    <a:gd name="connsiteY19" fmla="*/ 1014413 h 1580197"/>
                    <a:gd name="connsiteX20" fmla="*/ 342900 w 940118"/>
                    <a:gd name="connsiteY20" fmla="*/ 1373505 h 1580197"/>
                    <a:gd name="connsiteX21" fmla="*/ 546735 w 940118"/>
                    <a:gd name="connsiteY21" fmla="*/ 1580197 h 1580197"/>
                    <a:gd name="connsiteX22" fmla="*/ 285750 w 940118"/>
                    <a:gd name="connsiteY22" fmla="*/ 1438275 h 1580197"/>
                    <a:gd name="connsiteX23" fmla="*/ 81915 w 940118"/>
                    <a:gd name="connsiteY23" fmla="*/ 1231583 h 1580197"/>
                    <a:gd name="connsiteX24" fmla="*/ 0 w 940118"/>
                    <a:gd name="connsiteY24" fmla="*/ 872490 h 1580197"/>
                    <a:gd name="connsiteX25" fmla="*/ 56197 w 940118"/>
                    <a:gd name="connsiteY25" fmla="*/ 542925 h 1580197"/>
                    <a:gd name="connsiteX26" fmla="*/ 62441 w 940118"/>
                    <a:gd name="connsiteY26" fmla="*/ 546321 h 1580197"/>
                    <a:gd name="connsiteX27" fmla="*/ 62617 w 940118"/>
                    <a:gd name="connsiteY27" fmla="*/ 545909 h 1580197"/>
                    <a:gd name="connsiteX28" fmla="*/ 57150 w 940118"/>
                    <a:gd name="connsiteY28" fmla="*/ 542925 h 1580197"/>
                    <a:gd name="connsiteX29" fmla="*/ 107444 w 940118"/>
                    <a:gd name="connsiteY29" fmla="*/ 431896 h 1580197"/>
                    <a:gd name="connsiteX30" fmla="*/ 106680 w 940118"/>
                    <a:gd name="connsiteY30" fmla="*/ 431483 h 1580197"/>
                    <a:gd name="connsiteX31" fmla="*/ 227648 w 940118"/>
                    <a:gd name="connsiteY31" fmla="*/ 258128 h 1580197"/>
                    <a:gd name="connsiteX32" fmla="*/ 287315 w 940118"/>
                    <a:gd name="connsiteY32" fmla="*/ 198453 h 1580197"/>
                    <a:gd name="connsiteX33" fmla="*/ 359092 w 940118"/>
                    <a:gd name="connsiteY33" fmla="*/ 140970 h 1580197"/>
                    <a:gd name="connsiteX34" fmla="*/ 486263 w 940118"/>
                    <a:gd name="connsiteY34" fmla="*/ 68845 h 1580197"/>
                    <a:gd name="connsiteX35" fmla="*/ 485775 w 940118"/>
                    <a:gd name="connsiteY35" fmla="*/ 68580 h 1580197"/>
                    <a:gd name="connsiteX36" fmla="*/ 572452 w 940118"/>
                    <a:gd name="connsiteY36" fmla="*/ 32385 h 1580197"/>
                    <a:gd name="connsiteX37" fmla="*/ 573405 w 940118"/>
                    <a:gd name="connsiteY37" fmla="*/ 32385 h 1580197"/>
                    <a:gd name="connsiteX38" fmla="*/ 679133 w 940118"/>
                    <a:gd name="connsiteY38" fmla="*/ 0 h 1580197"/>
                    <a:gd name="connsiteX0" fmla="*/ 679133 w 940118"/>
                    <a:gd name="connsiteY0" fmla="*/ 0 h 1580197"/>
                    <a:gd name="connsiteX1" fmla="*/ 940118 w 940118"/>
                    <a:gd name="connsiteY1" fmla="*/ 140970 h 1580197"/>
                    <a:gd name="connsiteX2" fmla="*/ 747299 w 940118"/>
                    <a:gd name="connsiteY2" fmla="*/ 210278 h 1580197"/>
                    <a:gd name="connsiteX3" fmla="*/ 747713 w 940118"/>
                    <a:gd name="connsiteY3" fmla="*/ 210503 h 1580197"/>
                    <a:gd name="connsiteX4" fmla="*/ 620078 w 940118"/>
                    <a:gd name="connsiteY4" fmla="*/ 282893 h 1580197"/>
                    <a:gd name="connsiteX5" fmla="*/ 620077 w 940118"/>
                    <a:gd name="connsiteY5" fmla="*/ 282893 h 1580197"/>
                    <a:gd name="connsiteX6" fmla="*/ 548076 w 940118"/>
                    <a:gd name="connsiteY6" fmla="*/ 339736 h 1580197"/>
                    <a:gd name="connsiteX7" fmla="*/ 548640 w 940118"/>
                    <a:gd name="connsiteY7" fmla="*/ 340043 h 1580197"/>
                    <a:gd name="connsiteX8" fmla="*/ 488633 w 940118"/>
                    <a:gd name="connsiteY8" fmla="*/ 399098 h 1580197"/>
                    <a:gd name="connsiteX9" fmla="*/ 488633 w 940118"/>
                    <a:gd name="connsiteY9" fmla="*/ 400050 h 1580197"/>
                    <a:gd name="connsiteX10" fmla="*/ 422910 w 940118"/>
                    <a:gd name="connsiteY10" fmla="*/ 482918 h 1580197"/>
                    <a:gd name="connsiteX11" fmla="*/ 422910 w 940118"/>
                    <a:gd name="connsiteY11" fmla="*/ 483870 h 1580197"/>
                    <a:gd name="connsiteX12" fmla="*/ 367665 w 940118"/>
                    <a:gd name="connsiteY12" fmla="*/ 572453 h 1580197"/>
                    <a:gd name="connsiteX13" fmla="*/ 368618 w 940118"/>
                    <a:gd name="connsiteY13" fmla="*/ 573405 h 1580197"/>
                    <a:gd name="connsiteX14" fmla="*/ 317183 w 940118"/>
                    <a:gd name="connsiteY14" fmla="*/ 684847 h 1580197"/>
                    <a:gd name="connsiteX15" fmla="*/ 305241 w 940118"/>
                    <a:gd name="connsiteY15" fmla="*/ 678329 h 1580197"/>
                    <a:gd name="connsiteX16" fmla="*/ 305235 w 940118"/>
                    <a:gd name="connsiteY16" fmla="*/ 678350 h 1580197"/>
                    <a:gd name="connsiteX17" fmla="*/ 317183 w 940118"/>
                    <a:gd name="connsiteY17" fmla="*/ 684847 h 1580197"/>
                    <a:gd name="connsiteX18" fmla="*/ 260985 w 940118"/>
                    <a:gd name="connsiteY18" fmla="*/ 1014413 h 1580197"/>
                    <a:gd name="connsiteX19" fmla="*/ 342900 w 940118"/>
                    <a:gd name="connsiteY19" fmla="*/ 1373505 h 1580197"/>
                    <a:gd name="connsiteX20" fmla="*/ 546735 w 940118"/>
                    <a:gd name="connsiteY20" fmla="*/ 1580197 h 1580197"/>
                    <a:gd name="connsiteX21" fmla="*/ 285750 w 940118"/>
                    <a:gd name="connsiteY21" fmla="*/ 1438275 h 1580197"/>
                    <a:gd name="connsiteX22" fmla="*/ 81915 w 940118"/>
                    <a:gd name="connsiteY22" fmla="*/ 1231583 h 1580197"/>
                    <a:gd name="connsiteX23" fmla="*/ 0 w 940118"/>
                    <a:gd name="connsiteY23" fmla="*/ 872490 h 1580197"/>
                    <a:gd name="connsiteX24" fmla="*/ 56197 w 940118"/>
                    <a:gd name="connsiteY24" fmla="*/ 542925 h 1580197"/>
                    <a:gd name="connsiteX25" fmla="*/ 62441 w 940118"/>
                    <a:gd name="connsiteY25" fmla="*/ 546321 h 1580197"/>
                    <a:gd name="connsiteX26" fmla="*/ 62617 w 940118"/>
                    <a:gd name="connsiteY26" fmla="*/ 545909 h 1580197"/>
                    <a:gd name="connsiteX27" fmla="*/ 57150 w 940118"/>
                    <a:gd name="connsiteY27" fmla="*/ 542925 h 1580197"/>
                    <a:gd name="connsiteX28" fmla="*/ 107444 w 940118"/>
                    <a:gd name="connsiteY28" fmla="*/ 431896 h 1580197"/>
                    <a:gd name="connsiteX29" fmla="*/ 106680 w 940118"/>
                    <a:gd name="connsiteY29" fmla="*/ 431483 h 1580197"/>
                    <a:gd name="connsiteX30" fmla="*/ 227648 w 940118"/>
                    <a:gd name="connsiteY30" fmla="*/ 258128 h 1580197"/>
                    <a:gd name="connsiteX31" fmla="*/ 287315 w 940118"/>
                    <a:gd name="connsiteY31" fmla="*/ 198453 h 1580197"/>
                    <a:gd name="connsiteX32" fmla="*/ 359092 w 940118"/>
                    <a:gd name="connsiteY32" fmla="*/ 140970 h 1580197"/>
                    <a:gd name="connsiteX33" fmla="*/ 486263 w 940118"/>
                    <a:gd name="connsiteY33" fmla="*/ 68845 h 1580197"/>
                    <a:gd name="connsiteX34" fmla="*/ 485775 w 940118"/>
                    <a:gd name="connsiteY34" fmla="*/ 68580 h 1580197"/>
                    <a:gd name="connsiteX35" fmla="*/ 572452 w 940118"/>
                    <a:gd name="connsiteY35" fmla="*/ 32385 h 1580197"/>
                    <a:gd name="connsiteX36" fmla="*/ 573405 w 940118"/>
                    <a:gd name="connsiteY36" fmla="*/ 32385 h 1580197"/>
                    <a:gd name="connsiteX37" fmla="*/ 679133 w 940118"/>
                    <a:gd name="connsiteY37" fmla="*/ 0 h 1580197"/>
                    <a:gd name="connsiteX0" fmla="*/ 679133 w 940118"/>
                    <a:gd name="connsiteY0" fmla="*/ 0 h 1580197"/>
                    <a:gd name="connsiteX1" fmla="*/ 940118 w 940118"/>
                    <a:gd name="connsiteY1" fmla="*/ 140970 h 1580197"/>
                    <a:gd name="connsiteX2" fmla="*/ 747299 w 940118"/>
                    <a:gd name="connsiteY2" fmla="*/ 210278 h 1580197"/>
                    <a:gd name="connsiteX3" fmla="*/ 747713 w 940118"/>
                    <a:gd name="connsiteY3" fmla="*/ 210503 h 1580197"/>
                    <a:gd name="connsiteX4" fmla="*/ 620078 w 940118"/>
                    <a:gd name="connsiteY4" fmla="*/ 282893 h 1580197"/>
                    <a:gd name="connsiteX5" fmla="*/ 620077 w 940118"/>
                    <a:gd name="connsiteY5" fmla="*/ 282893 h 1580197"/>
                    <a:gd name="connsiteX6" fmla="*/ 548076 w 940118"/>
                    <a:gd name="connsiteY6" fmla="*/ 339736 h 1580197"/>
                    <a:gd name="connsiteX7" fmla="*/ 548640 w 940118"/>
                    <a:gd name="connsiteY7" fmla="*/ 340043 h 1580197"/>
                    <a:gd name="connsiteX8" fmla="*/ 488633 w 940118"/>
                    <a:gd name="connsiteY8" fmla="*/ 399098 h 1580197"/>
                    <a:gd name="connsiteX9" fmla="*/ 488633 w 940118"/>
                    <a:gd name="connsiteY9" fmla="*/ 400050 h 1580197"/>
                    <a:gd name="connsiteX10" fmla="*/ 422910 w 940118"/>
                    <a:gd name="connsiteY10" fmla="*/ 482918 h 1580197"/>
                    <a:gd name="connsiteX11" fmla="*/ 422910 w 940118"/>
                    <a:gd name="connsiteY11" fmla="*/ 483870 h 1580197"/>
                    <a:gd name="connsiteX12" fmla="*/ 367665 w 940118"/>
                    <a:gd name="connsiteY12" fmla="*/ 572453 h 1580197"/>
                    <a:gd name="connsiteX13" fmla="*/ 368618 w 940118"/>
                    <a:gd name="connsiteY13" fmla="*/ 573405 h 1580197"/>
                    <a:gd name="connsiteX14" fmla="*/ 317183 w 940118"/>
                    <a:gd name="connsiteY14" fmla="*/ 684847 h 1580197"/>
                    <a:gd name="connsiteX15" fmla="*/ 305241 w 940118"/>
                    <a:gd name="connsiteY15" fmla="*/ 678329 h 1580197"/>
                    <a:gd name="connsiteX16" fmla="*/ 317183 w 940118"/>
                    <a:gd name="connsiteY16" fmla="*/ 684847 h 1580197"/>
                    <a:gd name="connsiteX17" fmla="*/ 260985 w 940118"/>
                    <a:gd name="connsiteY17" fmla="*/ 1014413 h 1580197"/>
                    <a:gd name="connsiteX18" fmla="*/ 342900 w 940118"/>
                    <a:gd name="connsiteY18" fmla="*/ 1373505 h 1580197"/>
                    <a:gd name="connsiteX19" fmla="*/ 546735 w 940118"/>
                    <a:gd name="connsiteY19" fmla="*/ 1580197 h 1580197"/>
                    <a:gd name="connsiteX20" fmla="*/ 285750 w 940118"/>
                    <a:gd name="connsiteY20" fmla="*/ 1438275 h 1580197"/>
                    <a:gd name="connsiteX21" fmla="*/ 81915 w 940118"/>
                    <a:gd name="connsiteY21" fmla="*/ 1231583 h 1580197"/>
                    <a:gd name="connsiteX22" fmla="*/ 0 w 940118"/>
                    <a:gd name="connsiteY22" fmla="*/ 872490 h 1580197"/>
                    <a:gd name="connsiteX23" fmla="*/ 56197 w 940118"/>
                    <a:gd name="connsiteY23" fmla="*/ 542925 h 1580197"/>
                    <a:gd name="connsiteX24" fmla="*/ 62441 w 940118"/>
                    <a:gd name="connsiteY24" fmla="*/ 546321 h 1580197"/>
                    <a:gd name="connsiteX25" fmla="*/ 62617 w 940118"/>
                    <a:gd name="connsiteY25" fmla="*/ 545909 h 1580197"/>
                    <a:gd name="connsiteX26" fmla="*/ 57150 w 940118"/>
                    <a:gd name="connsiteY26" fmla="*/ 542925 h 1580197"/>
                    <a:gd name="connsiteX27" fmla="*/ 107444 w 940118"/>
                    <a:gd name="connsiteY27" fmla="*/ 431896 h 1580197"/>
                    <a:gd name="connsiteX28" fmla="*/ 106680 w 940118"/>
                    <a:gd name="connsiteY28" fmla="*/ 431483 h 1580197"/>
                    <a:gd name="connsiteX29" fmla="*/ 227648 w 940118"/>
                    <a:gd name="connsiteY29" fmla="*/ 258128 h 1580197"/>
                    <a:gd name="connsiteX30" fmla="*/ 287315 w 940118"/>
                    <a:gd name="connsiteY30" fmla="*/ 198453 h 1580197"/>
                    <a:gd name="connsiteX31" fmla="*/ 359092 w 940118"/>
                    <a:gd name="connsiteY31" fmla="*/ 140970 h 1580197"/>
                    <a:gd name="connsiteX32" fmla="*/ 486263 w 940118"/>
                    <a:gd name="connsiteY32" fmla="*/ 68845 h 1580197"/>
                    <a:gd name="connsiteX33" fmla="*/ 485775 w 940118"/>
                    <a:gd name="connsiteY33" fmla="*/ 68580 h 1580197"/>
                    <a:gd name="connsiteX34" fmla="*/ 572452 w 940118"/>
                    <a:gd name="connsiteY34" fmla="*/ 32385 h 1580197"/>
                    <a:gd name="connsiteX35" fmla="*/ 573405 w 940118"/>
                    <a:gd name="connsiteY35" fmla="*/ 32385 h 1580197"/>
                    <a:gd name="connsiteX36" fmla="*/ 679133 w 940118"/>
                    <a:gd name="connsiteY36" fmla="*/ 0 h 158019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</a:cxnLst>
                  <a:rect l="l" t="t" r="r" b="b"/>
                  <a:pathLst>
                    <a:path w="940118" h="1580197">
                      <a:moveTo>
                        <a:pt x="679133" y="0"/>
                      </a:moveTo>
                      <a:lnTo>
                        <a:pt x="940118" y="140970"/>
                      </a:lnTo>
                      <a:lnTo>
                        <a:pt x="747299" y="210278"/>
                      </a:lnTo>
                      <a:lnTo>
                        <a:pt x="747713" y="210503"/>
                      </a:lnTo>
                      <a:cubicBezTo>
                        <a:pt x="701040" y="232410"/>
                        <a:pt x="658178" y="256223"/>
                        <a:pt x="620078" y="282893"/>
                      </a:cubicBezTo>
                      <a:lnTo>
                        <a:pt x="620077" y="282893"/>
                      </a:lnTo>
                      <a:lnTo>
                        <a:pt x="548076" y="339736"/>
                      </a:lnTo>
                      <a:lnTo>
                        <a:pt x="548640" y="340043"/>
                      </a:lnTo>
                      <a:cubicBezTo>
                        <a:pt x="538733" y="349937"/>
                        <a:pt x="498634" y="389097"/>
                        <a:pt x="488633" y="399098"/>
                      </a:cubicBezTo>
                      <a:lnTo>
                        <a:pt x="488633" y="400050"/>
                      </a:lnTo>
                      <a:cubicBezTo>
                        <a:pt x="464820" y="426720"/>
                        <a:pt x="442913" y="454343"/>
                        <a:pt x="422910" y="482918"/>
                      </a:cubicBezTo>
                      <a:lnTo>
                        <a:pt x="422910" y="483870"/>
                      </a:lnTo>
                      <a:cubicBezTo>
                        <a:pt x="402908" y="512445"/>
                        <a:pt x="383858" y="541973"/>
                        <a:pt x="367665" y="572453"/>
                      </a:cubicBezTo>
                      <a:lnTo>
                        <a:pt x="368618" y="573405"/>
                      </a:lnTo>
                      <a:cubicBezTo>
                        <a:pt x="347663" y="608647"/>
                        <a:pt x="331470" y="645795"/>
                        <a:pt x="317183" y="684847"/>
                      </a:cubicBezTo>
                      <a:lnTo>
                        <a:pt x="305241" y="678329"/>
                      </a:lnTo>
                      <a:lnTo>
                        <a:pt x="317183" y="684847"/>
                      </a:lnTo>
                      <a:cubicBezTo>
                        <a:pt x="280035" y="786765"/>
                        <a:pt x="260985" y="896303"/>
                        <a:pt x="260985" y="1014413"/>
                      </a:cubicBezTo>
                      <a:cubicBezTo>
                        <a:pt x="260985" y="1152525"/>
                        <a:pt x="287655" y="1272540"/>
                        <a:pt x="342900" y="1373505"/>
                      </a:cubicBezTo>
                      <a:cubicBezTo>
                        <a:pt x="391478" y="1463993"/>
                        <a:pt x="460058" y="1532572"/>
                        <a:pt x="546735" y="1580197"/>
                      </a:cubicBezTo>
                      <a:lnTo>
                        <a:pt x="285750" y="1438275"/>
                      </a:lnTo>
                      <a:cubicBezTo>
                        <a:pt x="199073" y="1390650"/>
                        <a:pt x="130493" y="1322070"/>
                        <a:pt x="81915" y="1231583"/>
                      </a:cubicBezTo>
                      <a:cubicBezTo>
                        <a:pt x="27622" y="1130618"/>
                        <a:pt x="0" y="1010603"/>
                        <a:pt x="0" y="872490"/>
                      </a:cubicBezTo>
                      <a:cubicBezTo>
                        <a:pt x="0" y="754380"/>
                        <a:pt x="19050" y="644842"/>
                        <a:pt x="56197" y="542925"/>
                      </a:cubicBezTo>
                      <a:lnTo>
                        <a:pt x="62441" y="546321"/>
                      </a:lnTo>
                      <a:cubicBezTo>
                        <a:pt x="62500" y="546184"/>
                        <a:pt x="62558" y="546046"/>
                        <a:pt x="62617" y="545909"/>
                      </a:cubicBezTo>
                      <a:lnTo>
                        <a:pt x="57150" y="542925"/>
                      </a:lnTo>
                      <a:lnTo>
                        <a:pt x="107444" y="431896"/>
                      </a:lnTo>
                      <a:lnTo>
                        <a:pt x="106680" y="431483"/>
                      </a:lnTo>
                      <a:cubicBezTo>
                        <a:pt x="126714" y="402522"/>
                        <a:pt x="197542" y="296966"/>
                        <a:pt x="227648" y="258128"/>
                      </a:cubicBezTo>
                      <a:lnTo>
                        <a:pt x="287315" y="198453"/>
                      </a:lnTo>
                      <a:lnTo>
                        <a:pt x="359092" y="140970"/>
                      </a:lnTo>
                      <a:lnTo>
                        <a:pt x="486263" y="68845"/>
                      </a:lnTo>
                      <a:lnTo>
                        <a:pt x="485775" y="68580"/>
                      </a:lnTo>
                      <a:cubicBezTo>
                        <a:pt x="513398" y="55245"/>
                        <a:pt x="541973" y="43815"/>
                        <a:pt x="572452" y="32385"/>
                      </a:cubicBezTo>
                      <a:lnTo>
                        <a:pt x="573405" y="32385"/>
                      </a:lnTo>
                      <a:lnTo>
                        <a:pt x="679133" y="0"/>
                      </a:lnTo>
                      <a:close/>
                    </a:path>
                  </a:pathLst>
                </a:custGeom>
                <a:grpFill/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42" name="Freeform: Shape 141">
                  <a:extLst>
                    <a:ext uri="{FF2B5EF4-FFF2-40B4-BE49-F238E27FC236}">
                      <a16:creationId xmlns:a16="http://schemas.microsoft.com/office/drawing/2014/main" id="{4346DB45-5CD6-4EEB-AC2C-D34E208FF9E5}"/>
                    </a:ext>
                  </a:extLst>
                </p:cNvPr>
                <p:cNvSpPr/>
                <p:nvPr/>
              </p:nvSpPr>
              <p:spPr>
                <a:xfrm>
                  <a:off x="2714531" y="1811829"/>
                  <a:ext cx="257174" cy="304801"/>
                </a:xfrm>
                <a:custGeom>
                  <a:avLst/>
                  <a:gdLst>
                    <a:gd name="connsiteX0" fmla="*/ 260985 w 257175"/>
                    <a:gd name="connsiteY0" fmla="*/ 311468 h 304800"/>
                    <a:gd name="connsiteX1" fmla="*/ 0 w 257175"/>
                    <a:gd name="connsiteY1" fmla="*/ 170497 h 304800"/>
                    <a:gd name="connsiteX2" fmla="*/ 952 w 257175"/>
                    <a:gd name="connsiteY2" fmla="*/ 0 h 304800"/>
                    <a:gd name="connsiteX3" fmla="*/ 260985 w 257175"/>
                    <a:gd name="connsiteY3" fmla="*/ 140970 h 3048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57175" h="304800">
                      <a:moveTo>
                        <a:pt x="260985" y="311468"/>
                      </a:moveTo>
                      <a:lnTo>
                        <a:pt x="0" y="170497"/>
                      </a:lnTo>
                      <a:lnTo>
                        <a:pt x="952" y="0"/>
                      </a:lnTo>
                      <a:lnTo>
                        <a:pt x="260985" y="140970"/>
                      </a:lnTo>
                      <a:close/>
                    </a:path>
                  </a:pathLst>
                </a:custGeom>
                <a:grpFill/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</p:grpSp>
        </p:grpSp>
      </p:grpSp>
    </p:spTree>
    <p:extLst>
      <p:ext uri="{BB962C8B-B14F-4D97-AF65-F5344CB8AC3E}">
        <p14:creationId xmlns:p14="http://schemas.microsoft.com/office/powerpoint/2010/main" val="955837256"/>
      </p:ext>
    </p:extLst>
  </p:cSld>
  <p:clrMapOvr>
    <a:masterClrMapping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Contents slide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8" name="Freeform: Shape 37">
            <a:extLst>
              <a:ext uri="{FF2B5EF4-FFF2-40B4-BE49-F238E27FC236}">
                <a16:creationId xmlns:a16="http://schemas.microsoft.com/office/drawing/2014/main" id="{01399AE7-7580-4588-9A58-718AB6B280AE}"/>
              </a:ext>
            </a:extLst>
          </p:cNvPr>
          <p:cNvSpPr/>
          <p:nvPr userDrawn="1"/>
        </p:nvSpPr>
        <p:spPr>
          <a:xfrm>
            <a:off x="3421325" y="1483613"/>
            <a:ext cx="2564116" cy="2314228"/>
          </a:xfrm>
          <a:custGeom>
            <a:avLst/>
            <a:gdLst>
              <a:gd name="connsiteX0" fmla="*/ 744141 w 2340768"/>
              <a:gd name="connsiteY0" fmla="*/ 0 h 2112645"/>
              <a:gd name="connsiteX1" fmla="*/ 1598533 w 2340768"/>
              <a:gd name="connsiteY1" fmla="*/ 0 h 2112645"/>
              <a:gd name="connsiteX2" fmla="*/ 1870948 w 2340768"/>
              <a:gd name="connsiteY2" fmla="*/ 158115 h 2112645"/>
              <a:gd name="connsiteX3" fmla="*/ 2298621 w 2340768"/>
              <a:gd name="connsiteY3" fmla="*/ 898208 h 2112645"/>
              <a:gd name="connsiteX4" fmla="*/ 2298621 w 2340768"/>
              <a:gd name="connsiteY4" fmla="*/ 1214438 h 2112645"/>
              <a:gd name="connsiteX5" fmla="*/ 1870948 w 2340768"/>
              <a:gd name="connsiteY5" fmla="*/ 1954530 h 2112645"/>
              <a:gd name="connsiteX6" fmla="*/ 1597581 w 2340768"/>
              <a:gd name="connsiteY6" fmla="*/ 2112645 h 2112645"/>
              <a:gd name="connsiteX7" fmla="*/ 743188 w 2340768"/>
              <a:gd name="connsiteY7" fmla="*/ 2112645 h 2112645"/>
              <a:gd name="connsiteX8" fmla="*/ 469821 w 2340768"/>
              <a:gd name="connsiteY8" fmla="*/ 1954530 h 2112645"/>
              <a:gd name="connsiteX9" fmla="*/ 42148 w 2340768"/>
              <a:gd name="connsiteY9" fmla="*/ 1214438 h 2112645"/>
              <a:gd name="connsiteX10" fmla="*/ 42148 w 2340768"/>
              <a:gd name="connsiteY10" fmla="*/ 898208 h 2112645"/>
              <a:gd name="connsiteX11" fmla="*/ 469821 w 2340768"/>
              <a:gd name="connsiteY11" fmla="*/ 158115 h 2112645"/>
              <a:gd name="connsiteX12" fmla="*/ 744141 w 2340768"/>
              <a:gd name="connsiteY12" fmla="*/ 0 h 211264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</a:cxnLst>
            <a:rect l="l" t="t" r="r" b="b"/>
            <a:pathLst>
              <a:path w="2340768" h="2112645">
                <a:moveTo>
                  <a:pt x="744141" y="0"/>
                </a:moveTo>
                <a:lnTo>
                  <a:pt x="1598533" y="0"/>
                </a:lnTo>
                <a:cubicBezTo>
                  <a:pt x="1711881" y="0"/>
                  <a:pt x="1815703" y="60008"/>
                  <a:pt x="1870948" y="158115"/>
                </a:cubicBezTo>
                <a:lnTo>
                  <a:pt x="2298621" y="898208"/>
                </a:lnTo>
                <a:cubicBezTo>
                  <a:pt x="2354818" y="996315"/>
                  <a:pt x="2354818" y="1116330"/>
                  <a:pt x="2298621" y="1214438"/>
                </a:cubicBezTo>
                <a:lnTo>
                  <a:pt x="1870948" y="1954530"/>
                </a:lnTo>
                <a:cubicBezTo>
                  <a:pt x="1814751" y="2052638"/>
                  <a:pt x="1710928" y="2112645"/>
                  <a:pt x="1597581" y="2112645"/>
                </a:cubicBezTo>
                <a:lnTo>
                  <a:pt x="743188" y="2112645"/>
                </a:lnTo>
                <a:cubicBezTo>
                  <a:pt x="630793" y="2112645"/>
                  <a:pt x="526018" y="2052638"/>
                  <a:pt x="469821" y="1954530"/>
                </a:cubicBezTo>
                <a:lnTo>
                  <a:pt x="42148" y="1214438"/>
                </a:lnTo>
                <a:cubicBezTo>
                  <a:pt x="-14049" y="1116330"/>
                  <a:pt x="-14049" y="996315"/>
                  <a:pt x="42148" y="898208"/>
                </a:cubicBezTo>
                <a:lnTo>
                  <a:pt x="469821" y="158115"/>
                </a:lnTo>
                <a:cubicBezTo>
                  <a:pt x="526018" y="60008"/>
                  <a:pt x="630793" y="0"/>
                  <a:pt x="744141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39" name="Freeform: Shape 38">
            <a:extLst>
              <a:ext uri="{FF2B5EF4-FFF2-40B4-BE49-F238E27FC236}">
                <a16:creationId xmlns:a16="http://schemas.microsoft.com/office/drawing/2014/main" id="{7BB1D285-297C-40A8-BBFC-EB5A74F5BA1A}"/>
              </a:ext>
            </a:extLst>
          </p:cNvPr>
          <p:cNvSpPr/>
          <p:nvPr userDrawn="1"/>
        </p:nvSpPr>
        <p:spPr>
          <a:xfrm>
            <a:off x="6245005" y="1483613"/>
            <a:ext cx="2564116" cy="2314228"/>
          </a:xfrm>
          <a:custGeom>
            <a:avLst/>
            <a:gdLst>
              <a:gd name="connsiteX0" fmla="*/ 744141 w 2340768"/>
              <a:gd name="connsiteY0" fmla="*/ 0 h 2112645"/>
              <a:gd name="connsiteX1" fmla="*/ 1598533 w 2340768"/>
              <a:gd name="connsiteY1" fmla="*/ 0 h 2112645"/>
              <a:gd name="connsiteX2" fmla="*/ 1870948 w 2340768"/>
              <a:gd name="connsiteY2" fmla="*/ 158115 h 2112645"/>
              <a:gd name="connsiteX3" fmla="*/ 2298621 w 2340768"/>
              <a:gd name="connsiteY3" fmla="*/ 898208 h 2112645"/>
              <a:gd name="connsiteX4" fmla="*/ 2298621 w 2340768"/>
              <a:gd name="connsiteY4" fmla="*/ 1214438 h 2112645"/>
              <a:gd name="connsiteX5" fmla="*/ 1870948 w 2340768"/>
              <a:gd name="connsiteY5" fmla="*/ 1954530 h 2112645"/>
              <a:gd name="connsiteX6" fmla="*/ 1597581 w 2340768"/>
              <a:gd name="connsiteY6" fmla="*/ 2112645 h 2112645"/>
              <a:gd name="connsiteX7" fmla="*/ 743188 w 2340768"/>
              <a:gd name="connsiteY7" fmla="*/ 2112645 h 2112645"/>
              <a:gd name="connsiteX8" fmla="*/ 469821 w 2340768"/>
              <a:gd name="connsiteY8" fmla="*/ 1954530 h 2112645"/>
              <a:gd name="connsiteX9" fmla="*/ 42148 w 2340768"/>
              <a:gd name="connsiteY9" fmla="*/ 1214438 h 2112645"/>
              <a:gd name="connsiteX10" fmla="*/ 42148 w 2340768"/>
              <a:gd name="connsiteY10" fmla="*/ 898208 h 2112645"/>
              <a:gd name="connsiteX11" fmla="*/ 469821 w 2340768"/>
              <a:gd name="connsiteY11" fmla="*/ 158115 h 2112645"/>
              <a:gd name="connsiteX12" fmla="*/ 744141 w 2340768"/>
              <a:gd name="connsiteY12" fmla="*/ 0 h 211264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</a:cxnLst>
            <a:rect l="l" t="t" r="r" b="b"/>
            <a:pathLst>
              <a:path w="2340768" h="2112645">
                <a:moveTo>
                  <a:pt x="744141" y="0"/>
                </a:moveTo>
                <a:lnTo>
                  <a:pt x="1598533" y="0"/>
                </a:lnTo>
                <a:cubicBezTo>
                  <a:pt x="1711881" y="0"/>
                  <a:pt x="1815703" y="60008"/>
                  <a:pt x="1870948" y="158115"/>
                </a:cubicBezTo>
                <a:lnTo>
                  <a:pt x="2298621" y="898208"/>
                </a:lnTo>
                <a:cubicBezTo>
                  <a:pt x="2354818" y="996315"/>
                  <a:pt x="2354818" y="1116330"/>
                  <a:pt x="2298621" y="1214438"/>
                </a:cubicBezTo>
                <a:lnTo>
                  <a:pt x="1870948" y="1954530"/>
                </a:lnTo>
                <a:cubicBezTo>
                  <a:pt x="1814751" y="2052638"/>
                  <a:pt x="1710928" y="2112645"/>
                  <a:pt x="1597581" y="2112645"/>
                </a:cubicBezTo>
                <a:lnTo>
                  <a:pt x="743188" y="2112645"/>
                </a:lnTo>
                <a:cubicBezTo>
                  <a:pt x="630793" y="2112645"/>
                  <a:pt x="526018" y="2052638"/>
                  <a:pt x="469821" y="1954530"/>
                </a:cubicBezTo>
                <a:lnTo>
                  <a:pt x="42148" y="1214438"/>
                </a:lnTo>
                <a:cubicBezTo>
                  <a:pt x="-14049" y="1116330"/>
                  <a:pt x="-14049" y="996315"/>
                  <a:pt x="42148" y="898208"/>
                </a:cubicBezTo>
                <a:lnTo>
                  <a:pt x="469821" y="158115"/>
                </a:lnTo>
                <a:cubicBezTo>
                  <a:pt x="526018" y="60008"/>
                  <a:pt x="630793" y="0"/>
                  <a:pt x="744141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40" name="Freeform: Shape 39">
            <a:extLst>
              <a:ext uri="{FF2B5EF4-FFF2-40B4-BE49-F238E27FC236}">
                <a16:creationId xmlns:a16="http://schemas.microsoft.com/office/drawing/2014/main" id="{8553E31C-BA12-49BE-A5AF-1A7FC60C7778}"/>
              </a:ext>
            </a:extLst>
          </p:cNvPr>
          <p:cNvSpPr/>
          <p:nvPr userDrawn="1"/>
        </p:nvSpPr>
        <p:spPr>
          <a:xfrm>
            <a:off x="9068685" y="1483613"/>
            <a:ext cx="2564116" cy="2314228"/>
          </a:xfrm>
          <a:custGeom>
            <a:avLst/>
            <a:gdLst>
              <a:gd name="connsiteX0" fmla="*/ 744141 w 2340768"/>
              <a:gd name="connsiteY0" fmla="*/ 0 h 2112645"/>
              <a:gd name="connsiteX1" fmla="*/ 1598533 w 2340768"/>
              <a:gd name="connsiteY1" fmla="*/ 0 h 2112645"/>
              <a:gd name="connsiteX2" fmla="*/ 1870948 w 2340768"/>
              <a:gd name="connsiteY2" fmla="*/ 158115 h 2112645"/>
              <a:gd name="connsiteX3" fmla="*/ 2298621 w 2340768"/>
              <a:gd name="connsiteY3" fmla="*/ 898208 h 2112645"/>
              <a:gd name="connsiteX4" fmla="*/ 2298621 w 2340768"/>
              <a:gd name="connsiteY4" fmla="*/ 1214438 h 2112645"/>
              <a:gd name="connsiteX5" fmla="*/ 1870948 w 2340768"/>
              <a:gd name="connsiteY5" fmla="*/ 1954530 h 2112645"/>
              <a:gd name="connsiteX6" fmla="*/ 1597581 w 2340768"/>
              <a:gd name="connsiteY6" fmla="*/ 2112645 h 2112645"/>
              <a:gd name="connsiteX7" fmla="*/ 743188 w 2340768"/>
              <a:gd name="connsiteY7" fmla="*/ 2112645 h 2112645"/>
              <a:gd name="connsiteX8" fmla="*/ 469821 w 2340768"/>
              <a:gd name="connsiteY8" fmla="*/ 1954530 h 2112645"/>
              <a:gd name="connsiteX9" fmla="*/ 42148 w 2340768"/>
              <a:gd name="connsiteY9" fmla="*/ 1214438 h 2112645"/>
              <a:gd name="connsiteX10" fmla="*/ 42148 w 2340768"/>
              <a:gd name="connsiteY10" fmla="*/ 898208 h 2112645"/>
              <a:gd name="connsiteX11" fmla="*/ 469821 w 2340768"/>
              <a:gd name="connsiteY11" fmla="*/ 158115 h 2112645"/>
              <a:gd name="connsiteX12" fmla="*/ 744141 w 2340768"/>
              <a:gd name="connsiteY12" fmla="*/ 0 h 211264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</a:cxnLst>
            <a:rect l="l" t="t" r="r" b="b"/>
            <a:pathLst>
              <a:path w="2340768" h="2112645">
                <a:moveTo>
                  <a:pt x="744141" y="0"/>
                </a:moveTo>
                <a:lnTo>
                  <a:pt x="1598533" y="0"/>
                </a:lnTo>
                <a:cubicBezTo>
                  <a:pt x="1711881" y="0"/>
                  <a:pt x="1815703" y="60008"/>
                  <a:pt x="1870948" y="158115"/>
                </a:cubicBezTo>
                <a:lnTo>
                  <a:pt x="2298621" y="898208"/>
                </a:lnTo>
                <a:cubicBezTo>
                  <a:pt x="2354818" y="996315"/>
                  <a:pt x="2354818" y="1116330"/>
                  <a:pt x="2298621" y="1214438"/>
                </a:cubicBezTo>
                <a:lnTo>
                  <a:pt x="1870948" y="1954530"/>
                </a:lnTo>
                <a:cubicBezTo>
                  <a:pt x="1814751" y="2052638"/>
                  <a:pt x="1710928" y="2112645"/>
                  <a:pt x="1597581" y="2112645"/>
                </a:cubicBezTo>
                <a:lnTo>
                  <a:pt x="743188" y="2112645"/>
                </a:lnTo>
                <a:cubicBezTo>
                  <a:pt x="630793" y="2112645"/>
                  <a:pt x="526018" y="2052638"/>
                  <a:pt x="469821" y="1954530"/>
                </a:cubicBezTo>
                <a:lnTo>
                  <a:pt x="42148" y="1214438"/>
                </a:lnTo>
                <a:cubicBezTo>
                  <a:pt x="-14049" y="1116330"/>
                  <a:pt x="-14049" y="996315"/>
                  <a:pt x="42148" y="898208"/>
                </a:cubicBezTo>
                <a:lnTo>
                  <a:pt x="469821" y="158115"/>
                </a:lnTo>
                <a:cubicBezTo>
                  <a:pt x="526018" y="60008"/>
                  <a:pt x="630793" y="0"/>
                  <a:pt x="744141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37" name="Freeform: Shape 36">
            <a:extLst>
              <a:ext uri="{FF2B5EF4-FFF2-40B4-BE49-F238E27FC236}">
                <a16:creationId xmlns:a16="http://schemas.microsoft.com/office/drawing/2014/main" id="{4EF596D5-CEC7-43FD-9951-E2A4B72BEBA2}"/>
              </a:ext>
            </a:extLst>
          </p:cNvPr>
          <p:cNvSpPr/>
          <p:nvPr userDrawn="1"/>
        </p:nvSpPr>
        <p:spPr>
          <a:xfrm>
            <a:off x="597645" y="1483613"/>
            <a:ext cx="2564116" cy="2314228"/>
          </a:xfrm>
          <a:custGeom>
            <a:avLst/>
            <a:gdLst>
              <a:gd name="connsiteX0" fmla="*/ 744141 w 2340768"/>
              <a:gd name="connsiteY0" fmla="*/ 0 h 2112645"/>
              <a:gd name="connsiteX1" fmla="*/ 1598533 w 2340768"/>
              <a:gd name="connsiteY1" fmla="*/ 0 h 2112645"/>
              <a:gd name="connsiteX2" fmla="*/ 1870948 w 2340768"/>
              <a:gd name="connsiteY2" fmla="*/ 158115 h 2112645"/>
              <a:gd name="connsiteX3" fmla="*/ 2298621 w 2340768"/>
              <a:gd name="connsiteY3" fmla="*/ 898208 h 2112645"/>
              <a:gd name="connsiteX4" fmla="*/ 2298621 w 2340768"/>
              <a:gd name="connsiteY4" fmla="*/ 1214438 h 2112645"/>
              <a:gd name="connsiteX5" fmla="*/ 1870948 w 2340768"/>
              <a:gd name="connsiteY5" fmla="*/ 1954530 h 2112645"/>
              <a:gd name="connsiteX6" fmla="*/ 1597581 w 2340768"/>
              <a:gd name="connsiteY6" fmla="*/ 2112645 h 2112645"/>
              <a:gd name="connsiteX7" fmla="*/ 743188 w 2340768"/>
              <a:gd name="connsiteY7" fmla="*/ 2112645 h 2112645"/>
              <a:gd name="connsiteX8" fmla="*/ 469821 w 2340768"/>
              <a:gd name="connsiteY8" fmla="*/ 1954530 h 2112645"/>
              <a:gd name="connsiteX9" fmla="*/ 42148 w 2340768"/>
              <a:gd name="connsiteY9" fmla="*/ 1214438 h 2112645"/>
              <a:gd name="connsiteX10" fmla="*/ 42148 w 2340768"/>
              <a:gd name="connsiteY10" fmla="*/ 898208 h 2112645"/>
              <a:gd name="connsiteX11" fmla="*/ 469821 w 2340768"/>
              <a:gd name="connsiteY11" fmla="*/ 158115 h 2112645"/>
              <a:gd name="connsiteX12" fmla="*/ 744141 w 2340768"/>
              <a:gd name="connsiteY12" fmla="*/ 0 h 211264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</a:cxnLst>
            <a:rect l="l" t="t" r="r" b="b"/>
            <a:pathLst>
              <a:path w="2340768" h="2112645">
                <a:moveTo>
                  <a:pt x="744141" y="0"/>
                </a:moveTo>
                <a:lnTo>
                  <a:pt x="1598533" y="0"/>
                </a:lnTo>
                <a:cubicBezTo>
                  <a:pt x="1711881" y="0"/>
                  <a:pt x="1815703" y="60008"/>
                  <a:pt x="1870948" y="158115"/>
                </a:cubicBezTo>
                <a:lnTo>
                  <a:pt x="2298621" y="898208"/>
                </a:lnTo>
                <a:cubicBezTo>
                  <a:pt x="2354818" y="996315"/>
                  <a:pt x="2354818" y="1116330"/>
                  <a:pt x="2298621" y="1214438"/>
                </a:cubicBezTo>
                <a:lnTo>
                  <a:pt x="1870948" y="1954530"/>
                </a:lnTo>
                <a:cubicBezTo>
                  <a:pt x="1814751" y="2052638"/>
                  <a:pt x="1710928" y="2112645"/>
                  <a:pt x="1597581" y="2112645"/>
                </a:cubicBezTo>
                <a:lnTo>
                  <a:pt x="743188" y="2112645"/>
                </a:lnTo>
                <a:cubicBezTo>
                  <a:pt x="630793" y="2112645"/>
                  <a:pt x="526018" y="2052638"/>
                  <a:pt x="469821" y="1954530"/>
                </a:cubicBezTo>
                <a:lnTo>
                  <a:pt x="42148" y="1214438"/>
                </a:lnTo>
                <a:cubicBezTo>
                  <a:pt x="-14049" y="1116330"/>
                  <a:pt x="-14049" y="996315"/>
                  <a:pt x="42148" y="898208"/>
                </a:cubicBezTo>
                <a:lnTo>
                  <a:pt x="469821" y="158115"/>
                </a:lnTo>
                <a:cubicBezTo>
                  <a:pt x="526018" y="60008"/>
                  <a:pt x="630793" y="0"/>
                  <a:pt x="744141" y="0"/>
                </a:cubicBezTo>
                <a:close/>
              </a:path>
            </a:pathLst>
          </a:cu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6" name="Picture Placeholder 25">
            <a:extLst>
              <a:ext uri="{FF2B5EF4-FFF2-40B4-BE49-F238E27FC236}">
                <a16:creationId xmlns:a16="http://schemas.microsoft.com/office/drawing/2014/main" id="{93EE8531-7145-486E-BA3D-B8072229310C}"/>
              </a:ext>
            </a:extLst>
          </p:cNvPr>
          <p:cNvSpPr>
            <a:spLocks noGrp="1"/>
          </p:cNvSpPr>
          <p:nvPr>
            <p:ph type="pic" idx="1" hasCustomPrompt="1"/>
          </p:nvPr>
        </p:nvSpPr>
        <p:spPr>
          <a:xfrm>
            <a:off x="709319" y="1584405"/>
            <a:ext cx="2340768" cy="2112645"/>
          </a:xfrm>
          <a:custGeom>
            <a:avLst/>
            <a:gdLst>
              <a:gd name="connsiteX0" fmla="*/ 744141 w 2340768"/>
              <a:gd name="connsiteY0" fmla="*/ 0 h 2112645"/>
              <a:gd name="connsiteX1" fmla="*/ 1598533 w 2340768"/>
              <a:gd name="connsiteY1" fmla="*/ 0 h 2112645"/>
              <a:gd name="connsiteX2" fmla="*/ 1870948 w 2340768"/>
              <a:gd name="connsiteY2" fmla="*/ 158115 h 2112645"/>
              <a:gd name="connsiteX3" fmla="*/ 2298621 w 2340768"/>
              <a:gd name="connsiteY3" fmla="*/ 898208 h 2112645"/>
              <a:gd name="connsiteX4" fmla="*/ 2298621 w 2340768"/>
              <a:gd name="connsiteY4" fmla="*/ 1214438 h 2112645"/>
              <a:gd name="connsiteX5" fmla="*/ 1870948 w 2340768"/>
              <a:gd name="connsiteY5" fmla="*/ 1954530 h 2112645"/>
              <a:gd name="connsiteX6" fmla="*/ 1597581 w 2340768"/>
              <a:gd name="connsiteY6" fmla="*/ 2112645 h 2112645"/>
              <a:gd name="connsiteX7" fmla="*/ 743188 w 2340768"/>
              <a:gd name="connsiteY7" fmla="*/ 2112645 h 2112645"/>
              <a:gd name="connsiteX8" fmla="*/ 469821 w 2340768"/>
              <a:gd name="connsiteY8" fmla="*/ 1954530 h 2112645"/>
              <a:gd name="connsiteX9" fmla="*/ 42148 w 2340768"/>
              <a:gd name="connsiteY9" fmla="*/ 1214438 h 2112645"/>
              <a:gd name="connsiteX10" fmla="*/ 42148 w 2340768"/>
              <a:gd name="connsiteY10" fmla="*/ 898208 h 2112645"/>
              <a:gd name="connsiteX11" fmla="*/ 469821 w 2340768"/>
              <a:gd name="connsiteY11" fmla="*/ 158115 h 2112645"/>
              <a:gd name="connsiteX12" fmla="*/ 744141 w 2340768"/>
              <a:gd name="connsiteY12" fmla="*/ 0 h 211264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</a:cxnLst>
            <a:rect l="l" t="t" r="r" b="b"/>
            <a:pathLst>
              <a:path w="2340768" h="2112645">
                <a:moveTo>
                  <a:pt x="744141" y="0"/>
                </a:moveTo>
                <a:lnTo>
                  <a:pt x="1598533" y="0"/>
                </a:lnTo>
                <a:cubicBezTo>
                  <a:pt x="1711881" y="0"/>
                  <a:pt x="1815703" y="60008"/>
                  <a:pt x="1870948" y="158115"/>
                </a:cubicBezTo>
                <a:lnTo>
                  <a:pt x="2298621" y="898208"/>
                </a:lnTo>
                <a:cubicBezTo>
                  <a:pt x="2354818" y="996315"/>
                  <a:pt x="2354818" y="1116330"/>
                  <a:pt x="2298621" y="1214438"/>
                </a:cubicBezTo>
                <a:lnTo>
                  <a:pt x="1870948" y="1954530"/>
                </a:lnTo>
                <a:cubicBezTo>
                  <a:pt x="1814751" y="2052638"/>
                  <a:pt x="1710928" y="2112645"/>
                  <a:pt x="1597581" y="2112645"/>
                </a:cubicBezTo>
                <a:lnTo>
                  <a:pt x="743188" y="2112645"/>
                </a:lnTo>
                <a:cubicBezTo>
                  <a:pt x="630793" y="2112645"/>
                  <a:pt x="526018" y="2052638"/>
                  <a:pt x="469821" y="1954530"/>
                </a:cubicBezTo>
                <a:lnTo>
                  <a:pt x="42148" y="1214438"/>
                </a:lnTo>
                <a:cubicBezTo>
                  <a:pt x="-14049" y="1116330"/>
                  <a:pt x="-14049" y="996315"/>
                  <a:pt x="42148" y="898208"/>
                </a:cubicBezTo>
                <a:lnTo>
                  <a:pt x="469821" y="158115"/>
                </a:lnTo>
                <a:cubicBezTo>
                  <a:pt x="526018" y="60008"/>
                  <a:pt x="630793" y="0"/>
                  <a:pt x="744141" y="0"/>
                </a:cubicBezTo>
                <a:close/>
              </a:path>
            </a:pathLst>
          </a:custGeom>
          <a:solidFill>
            <a:schemeClr val="bg1">
              <a:lumMod val="95000"/>
            </a:schemeClr>
          </a:solidFill>
          <a:ln w="50800">
            <a:noFill/>
          </a:ln>
        </p:spPr>
        <p:txBody>
          <a:bodyPr wrap="square" anchor="ctr">
            <a:noAutofit/>
          </a:bodyPr>
          <a:lstStyle>
            <a:lvl1pPr marL="0" indent="0" algn="ctr">
              <a:buNone/>
              <a:defRPr sz="1200" baseline="0">
                <a:latin typeface="Arial" pitchFamily="34" charset="0"/>
                <a:cs typeface="Arial" pitchFamily="34" charset="0"/>
              </a:defRPr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r>
              <a:rPr lang="en-US" altLang="ko-KR" dirty="0"/>
              <a:t>Your Picture Here and</a:t>
            </a:r>
            <a:r>
              <a:rPr lang="ko-KR" altLang="en-US" dirty="0"/>
              <a:t> </a:t>
            </a:r>
            <a:r>
              <a:rPr lang="en-US" altLang="ko-KR" dirty="0"/>
              <a:t>Send to Back</a:t>
            </a:r>
            <a:endParaRPr lang="ko-KR" altLang="en-US" dirty="0"/>
          </a:p>
        </p:txBody>
      </p:sp>
      <p:sp>
        <p:nvSpPr>
          <p:cNvPr id="27" name="Text Placeholder 9">
            <a:extLst>
              <a:ext uri="{FF2B5EF4-FFF2-40B4-BE49-F238E27FC236}">
                <a16:creationId xmlns:a16="http://schemas.microsoft.com/office/drawing/2014/main" id="{F25455DF-3371-4F9D-8C83-89E48289FAB4}"/>
              </a:ext>
            </a:extLst>
          </p:cNvPr>
          <p:cNvSpPr>
            <a:spLocks noGrp="1"/>
          </p:cNvSpPr>
          <p:nvPr>
            <p:ph type="body" sz="quarter" idx="10" hasCustomPrompt="1"/>
          </p:nvPr>
        </p:nvSpPr>
        <p:spPr>
          <a:xfrm>
            <a:off x="323529" y="339509"/>
            <a:ext cx="11573197" cy="724247"/>
          </a:xfrm>
          <a:prstGeom prst="rect">
            <a:avLst/>
          </a:prstGeom>
        </p:spPr>
        <p:txBody>
          <a:bodyPr anchor="ctr"/>
          <a:lstStyle>
            <a:lvl1pPr marL="0" indent="0" algn="ctr">
              <a:buNone/>
              <a:defRPr sz="5400" b="0" baseline="0">
                <a:solidFill>
                  <a:schemeClr val="tx1">
                    <a:lumMod val="85000"/>
                    <a:lumOff val="15000"/>
                  </a:schemeClr>
                </a:solidFill>
                <a:latin typeface="+mj-lt"/>
                <a:cs typeface="Arial" pitchFamily="34" charset="0"/>
              </a:defRPr>
            </a:lvl1pPr>
          </a:lstStyle>
          <a:p>
            <a:pPr lvl="0"/>
            <a:r>
              <a:rPr lang="en-US" altLang="ko-KR" dirty="0"/>
              <a:t>BASIC LAYOUT</a:t>
            </a:r>
          </a:p>
        </p:txBody>
      </p:sp>
      <p:sp>
        <p:nvSpPr>
          <p:cNvPr id="28" name="Picture Placeholder 27">
            <a:extLst>
              <a:ext uri="{FF2B5EF4-FFF2-40B4-BE49-F238E27FC236}">
                <a16:creationId xmlns:a16="http://schemas.microsoft.com/office/drawing/2014/main" id="{43B5B5EE-27E4-431A-96B6-4FC9F1861A7D}"/>
              </a:ext>
            </a:extLst>
          </p:cNvPr>
          <p:cNvSpPr>
            <a:spLocks noGrp="1"/>
          </p:cNvSpPr>
          <p:nvPr>
            <p:ph type="pic" idx="11" hasCustomPrompt="1"/>
          </p:nvPr>
        </p:nvSpPr>
        <p:spPr>
          <a:xfrm>
            <a:off x="3532999" y="1584405"/>
            <a:ext cx="2340768" cy="2112645"/>
          </a:xfrm>
          <a:custGeom>
            <a:avLst/>
            <a:gdLst>
              <a:gd name="connsiteX0" fmla="*/ 744141 w 2340768"/>
              <a:gd name="connsiteY0" fmla="*/ 0 h 2112645"/>
              <a:gd name="connsiteX1" fmla="*/ 1598533 w 2340768"/>
              <a:gd name="connsiteY1" fmla="*/ 0 h 2112645"/>
              <a:gd name="connsiteX2" fmla="*/ 1870948 w 2340768"/>
              <a:gd name="connsiteY2" fmla="*/ 158115 h 2112645"/>
              <a:gd name="connsiteX3" fmla="*/ 2298621 w 2340768"/>
              <a:gd name="connsiteY3" fmla="*/ 898208 h 2112645"/>
              <a:gd name="connsiteX4" fmla="*/ 2298621 w 2340768"/>
              <a:gd name="connsiteY4" fmla="*/ 1214438 h 2112645"/>
              <a:gd name="connsiteX5" fmla="*/ 1870948 w 2340768"/>
              <a:gd name="connsiteY5" fmla="*/ 1954530 h 2112645"/>
              <a:gd name="connsiteX6" fmla="*/ 1597581 w 2340768"/>
              <a:gd name="connsiteY6" fmla="*/ 2112645 h 2112645"/>
              <a:gd name="connsiteX7" fmla="*/ 743188 w 2340768"/>
              <a:gd name="connsiteY7" fmla="*/ 2112645 h 2112645"/>
              <a:gd name="connsiteX8" fmla="*/ 469821 w 2340768"/>
              <a:gd name="connsiteY8" fmla="*/ 1954530 h 2112645"/>
              <a:gd name="connsiteX9" fmla="*/ 42148 w 2340768"/>
              <a:gd name="connsiteY9" fmla="*/ 1214438 h 2112645"/>
              <a:gd name="connsiteX10" fmla="*/ 42148 w 2340768"/>
              <a:gd name="connsiteY10" fmla="*/ 898208 h 2112645"/>
              <a:gd name="connsiteX11" fmla="*/ 469821 w 2340768"/>
              <a:gd name="connsiteY11" fmla="*/ 158115 h 2112645"/>
              <a:gd name="connsiteX12" fmla="*/ 744141 w 2340768"/>
              <a:gd name="connsiteY12" fmla="*/ 0 h 211264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</a:cxnLst>
            <a:rect l="l" t="t" r="r" b="b"/>
            <a:pathLst>
              <a:path w="2340768" h="2112645">
                <a:moveTo>
                  <a:pt x="744141" y="0"/>
                </a:moveTo>
                <a:lnTo>
                  <a:pt x="1598533" y="0"/>
                </a:lnTo>
                <a:cubicBezTo>
                  <a:pt x="1711881" y="0"/>
                  <a:pt x="1815703" y="60008"/>
                  <a:pt x="1870948" y="158115"/>
                </a:cubicBezTo>
                <a:lnTo>
                  <a:pt x="2298621" y="898208"/>
                </a:lnTo>
                <a:cubicBezTo>
                  <a:pt x="2354818" y="996315"/>
                  <a:pt x="2354818" y="1116330"/>
                  <a:pt x="2298621" y="1214438"/>
                </a:cubicBezTo>
                <a:lnTo>
                  <a:pt x="1870948" y="1954530"/>
                </a:lnTo>
                <a:cubicBezTo>
                  <a:pt x="1814751" y="2052638"/>
                  <a:pt x="1710928" y="2112645"/>
                  <a:pt x="1597581" y="2112645"/>
                </a:cubicBezTo>
                <a:lnTo>
                  <a:pt x="743188" y="2112645"/>
                </a:lnTo>
                <a:cubicBezTo>
                  <a:pt x="630793" y="2112645"/>
                  <a:pt x="526018" y="2052638"/>
                  <a:pt x="469821" y="1954530"/>
                </a:cubicBezTo>
                <a:lnTo>
                  <a:pt x="42148" y="1214438"/>
                </a:lnTo>
                <a:cubicBezTo>
                  <a:pt x="-14049" y="1116330"/>
                  <a:pt x="-14049" y="996315"/>
                  <a:pt x="42148" y="898208"/>
                </a:cubicBezTo>
                <a:lnTo>
                  <a:pt x="469821" y="158115"/>
                </a:lnTo>
                <a:cubicBezTo>
                  <a:pt x="526018" y="60008"/>
                  <a:pt x="630793" y="0"/>
                  <a:pt x="744141" y="0"/>
                </a:cubicBezTo>
                <a:close/>
              </a:path>
            </a:pathLst>
          </a:custGeom>
          <a:solidFill>
            <a:schemeClr val="bg1">
              <a:lumMod val="95000"/>
            </a:schemeClr>
          </a:solidFill>
          <a:ln w="50800">
            <a:noFill/>
          </a:ln>
        </p:spPr>
        <p:txBody>
          <a:bodyPr wrap="square" anchor="ctr">
            <a:noAutofit/>
          </a:bodyPr>
          <a:lstStyle>
            <a:lvl1pPr marL="0" indent="0" algn="ctr">
              <a:buNone/>
              <a:defRPr sz="1200" baseline="0">
                <a:latin typeface="Arial" pitchFamily="34" charset="0"/>
                <a:cs typeface="Arial" pitchFamily="34" charset="0"/>
              </a:defRPr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r>
              <a:rPr lang="en-US" altLang="ko-KR" dirty="0"/>
              <a:t>Your Picture Here and</a:t>
            </a:r>
            <a:r>
              <a:rPr lang="ko-KR" altLang="en-US" dirty="0"/>
              <a:t> </a:t>
            </a:r>
            <a:r>
              <a:rPr lang="en-US" altLang="ko-KR" dirty="0"/>
              <a:t>Send to Back</a:t>
            </a:r>
            <a:endParaRPr lang="ko-KR" altLang="en-US" dirty="0"/>
          </a:p>
        </p:txBody>
      </p:sp>
      <p:sp>
        <p:nvSpPr>
          <p:cNvPr id="30" name="Picture Placeholder 29">
            <a:extLst>
              <a:ext uri="{FF2B5EF4-FFF2-40B4-BE49-F238E27FC236}">
                <a16:creationId xmlns:a16="http://schemas.microsoft.com/office/drawing/2014/main" id="{FDEDDEF1-98A5-42A9-8088-724EDFC85BF8}"/>
              </a:ext>
            </a:extLst>
          </p:cNvPr>
          <p:cNvSpPr>
            <a:spLocks noGrp="1"/>
          </p:cNvSpPr>
          <p:nvPr>
            <p:ph type="pic" idx="12" hasCustomPrompt="1"/>
          </p:nvPr>
        </p:nvSpPr>
        <p:spPr>
          <a:xfrm>
            <a:off x="6356679" y="1584405"/>
            <a:ext cx="2340768" cy="2112645"/>
          </a:xfrm>
          <a:custGeom>
            <a:avLst/>
            <a:gdLst>
              <a:gd name="connsiteX0" fmla="*/ 744141 w 2340768"/>
              <a:gd name="connsiteY0" fmla="*/ 0 h 2112645"/>
              <a:gd name="connsiteX1" fmla="*/ 1598533 w 2340768"/>
              <a:gd name="connsiteY1" fmla="*/ 0 h 2112645"/>
              <a:gd name="connsiteX2" fmla="*/ 1870948 w 2340768"/>
              <a:gd name="connsiteY2" fmla="*/ 158115 h 2112645"/>
              <a:gd name="connsiteX3" fmla="*/ 2298621 w 2340768"/>
              <a:gd name="connsiteY3" fmla="*/ 898208 h 2112645"/>
              <a:gd name="connsiteX4" fmla="*/ 2298621 w 2340768"/>
              <a:gd name="connsiteY4" fmla="*/ 1214438 h 2112645"/>
              <a:gd name="connsiteX5" fmla="*/ 1870948 w 2340768"/>
              <a:gd name="connsiteY5" fmla="*/ 1954530 h 2112645"/>
              <a:gd name="connsiteX6" fmla="*/ 1597581 w 2340768"/>
              <a:gd name="connsiteY6" fmla="*/ 2112645 h 2112645"/>
              <a:gd name="connsiteX7" fmla="*/ 743188 w 2340768"/>
              <a:gd name="connsiteY7" fmla="*/ 2112645 h 2112645"/>
              <a:gd name="connsiteX8" fmla="*/ 469821 w 2340768"/>
              <a:gd name="connsiteY8" fmla="*/ 1954530 h 2112645"/>
              <a:gd name="connsiteX9" fmla="*/ 42148 w 2340768"/>
              <a:gd name="connsiteY9" fmla="*/ 1214438 h 2112645"/>
              <a:gd name="connsiteX10" fmla="*/ 42148 w 2340768"/>
              <a:gd name="connsiteY10" fmla="*/ 898208 h 2112645"/>
              <a:gd name="connsiteX11" fmla="*/ 469821 w 2340768"/>
              <a:gd name="connsiteY11" fmla="*/ 158115 h 2112645"/>
              <a:gd name="connsiteX12" fmla="*/ 744141 w 2340768"/>
              <a:gd name="connsiteY12" fmla="*/ 0 h 211264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</a:cxnLst>
            <a:rect l="l" t="t" r="r" b="b"/>
            <a:pathLst>
              <a:path w="2340768" h="2112645">
                <a:moveTo>
                  <a:pt x="744141" y="0"/>
                </a:moveTo>
                <a:lnTo>
                  <a:pt x="1598533" y="0"/>
                </a:lnTo>
                <a:cubicBezTo>
                  <a:pt x="1711881" y="0"/>
                  <a:pt x="1815703" y="60008"/>
                  <a:pt x="1870948" y="158115"/>
                </a:cubicBezTo>
                <a:lnTo>
                  <a:pt x="2298621" y="898208"/>
                </a:lnTo>
                <a:cubicBezTo>
                  <a:pt x="2354818" y="996315"/>
                  <a:pt x="2354818" y="1116330"/>
                  <a:pt x="2298621" y="1214438"/>
                </a:cubicBezTo>
                <a:lnTo>
                  <a:pt x="1870948" y="1954530"/>
                </a:lnTo>
                <a:cubicBezTo>
                  <a:pt x="1814751" y="2052638"/>
                  <a:pt x="1710928" y="2112645"/>
                  <a:pt x="1597581" y="2112645"/>
                </a:cubicBezTo>
                <a:lnTo>
                  <a:pt x="743188" y="2112645"/>
                </a:lnTo>
                <a:cubicBezTo>
                  <a:pt x="630793" y="2112645"/>
                  <a:pt x="526018" y="2052638"/>
                  <a:pt x="469821" y="1954530"/>
                </a:cubicBezTo>
                <a:lnTo>
                  <a:pt x="42148" y="1214438"/>
                </a:lnTo>
                <a:cubicBezTo>
                  <a:pt x="-14049" y="1116330"/>
                  <a:pt x="-14049" y="996315"/>
                  <a:pt x="42148" y="898208"/>
                </a:cubicBezTo>
                <a:lnTo>
                  <a:pt x="469821" y="158115"/>
                </a:lnTo>
                <a:cubicBezTo>
                  <a:pt x="526018" y="60008"/>
                  <a:pt x="630793" y="0"/>
                  <a:pt x="744141" y="0"/>
                </a:cubicBezTo>
                <a:close/>
              </a:path>
            </a:pathLst>
          </a:custGeom>
          <a:solidFill>
            <a:schemeClr val="bg1">
              <a:lumMod val="95000"/>
            </a:schemeClr>
          </a:solidFill>
          <a:ln w="50800">
            <a:noFill/>
          </a:ln>
        </p:spPr>
        <p:txBody>
          <a:bodyPr wrap="square" anchor="ctr">
            <a:noAutofit/>
          </a:bodyPr>
          <a:lstStyle>
            <a:lvl1pPr marL="0" indent="0" algn="ctr">
              <a:buNone/>
              <a:defRPr sz="1200" baseline="0">
                <a:latin typeface="Arial" pitchFamily="34" charset="0"/>
                <a:cs typeface="Arial" pitchFamily="34" charset="0"/>
              </a:defRPr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r>
              <a:rPr lang="en-US" altLang="ko-KR" dirty="0"/>
              <a:t>Your Picture Here and</a:t>
            </a:r>
            <a:r>
              <a:rPr lang="ko-KR" altLang="en-US" dirty="0"/>
              <a:t> </a:t>
            </a:r>
            <a:r>
              <a:rPr lang="en-US" altLang="ko-KR" dirty="0"/>
              <a:t>Send to Back</a:t>
            </a:r>
            <a:endParaRPr lang="ko-KR" altLang="en-US" dirty="0"/>
          </a:p>
        </p:txBody>
      </p:sp>
      <p:sp>
        <p:nvSpPr>
          <p:cNvPr id="32" name="Picture Placeholder 31">
            <a:extLst>
              <a:ext uri="{FF2B5EF4-FFF2-40B4-BE49-F238E27FC236}">
                <a16:creationId xmlns:a16="http://schemas.microsoft.com/office/drawing/2014/main" id="{A573598F-7BB1-4E68-AF60-3D907666AA5D}"/>
              </a:ext>
            </a:extLst>
          </p:cNvPr>
          <p:cNvSpPr>
            <a:spLocks noGrp="1"/>
          </p:cNvSpPr>
          <p:nvPr>
            <p:ph type="pic" idx="13" hasCustomPrompt="1"/>
          </p:nvPr>
        </p:nvSpPr>
        <p:spPr>
          <a:xfrm>
            <a:off x="9180359" y="1584405"/>
            <a:ext cx="2340768" cy="2112645"/>
          </a:xfrm>
          <a:custGeom>
            <a:avLst/>
            <a:gdLst>
              <a:gd name="connsiteX0" fmla="*/ 744141 w 2340768"/>
              <a:gd name="connsiteY0" fmla="*/ 0 h 2112645"/>
              <a:gd name="connsiteX1" fmla="*/ 1598533 w 2340768"/>
              <a:gd name="connsiteY1" fmla="*/ 0 h 2112645"/>
              <a:gd name="connsiteX2" fmla="*/ 1870948 w 2340768"/>
              <a:gd name="connsiteY2" fmla="*/ 158115 h 2112645"/>
              <a:gd name="connsiteX3" fmla="*/ 2298621 w 2340768"/>
              <a:gd name="connsiteY3" fmla="*/ 898208 h 2112645"/>
              <a:gd name="connsiteX4" fmla="*/ 2298621 w 2340768"/>
              <a:gd name="connsiteY4" fmla="*/ 1214438 h 2112645"/>
              <a:gd name="connsiteX5" fmla="*/ 1870948 w 2340768"/>
              <a:gd name="connsiteY5" fmla="*/ 1954530 h 2112645"/>
              <a:gd name="connsiteX6" fmla="*/ 1597581 w 2340768"/>
              <a:gd name="connsiteY6" fmla="*/ 2112645 h 2112645"/>
              <a:gd name="connsiteX7" fmla="*/ 743188 w 2340768"/>
              <a:gd name="connsiteY7" fmla="*/ 2112645 h 2112645"/>
              <a:gd name="connsiteX8" fmla="*/ 469821 w 2340768"/>
              <a:gd name="connsiteY8" fmla="*/ 1954530 h 2112645"/>
              <a:gd name="connsiteX9" fmla="*/ 42148 w 2340768"/>
              <a:gd name="connsiteY9" fmla="*/ 1214438 h 2112645"/>
              <a:gd name="connsiteX10" fmla="*/ 42148 w 2340768"/>
              <a:gd name="connsiteY10" fmla="*/ 898208 h 2112645"/>
              <a:gd name="connsiteX11" fmla="*/ 469821 w 2340768"/>
              <a:gd name="connsiteY11" fmla="*/ 158115 h 2112645"/>
              <a:gd name="connsiteX12" fmla="*/ 744141 w 2340768"/>
              <a:gd name="connsiteY12" fmla="*/ 0 h 211264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</a:cxnLst>
            <a:rect l="l" t="t" r="r" b="b"/>
            <a:pathLst>
              <a:path w="2340768" h="2112645">
                <a:moveTo>
                  <a:pt x="744141" y="0"/>
                </a:moveTo>
                <a:lnTo>
                  <a:pt x="1598533" y="0"/>
                </a:lnTo>
                <a:cubicBezTo>
                  <a:pt x="1711881" y="0"/>
                  <a:pt x="1815703" y="60008"/>
                  <a:pt x="1870948" y="158115"/>
                </a:cubicBezTo>
                <a:lnTo>
                  <a:pt x="2298621" y="898208"/>
                </a:lnTo>
                <a:cubicBezTo>
                  <a:pt x="2354818" y="996315"/>
                  <a:pt x="2354818" y="1116330"/>
                  <a:pt x="2298621" y="1214438"/>
                </a:cubicBezTo>
                <a:lnTo>
                  <a:pt x="1870948" y="1954530"/>
                </a:lnTo>
                <a:cubicBezTo>
                  <a:pt x="1814751" y="2052638"/>
                  <a:pt x="1710928" y="2112645"/>
                  <a:pt x="1597581" y="2112645"/>
                </a:cubicBezTo>
                <a:lnTo>
                  <a:pt x="743188" y="2112645"/>
                </a:lnTo>
                <a:cubicBezTo>
                  <a:pt x="630793" y="2112645"/>
                  <a:pt x="526018" y="2052638"/>
                  <a:pt x="469821" y="1954530"/>
                </a:cubicBezTo>
                <a:lnTo>
                  <a:pt x="42148" y="1214438"/>
                </a:lnTo>
                <a:cubicBezTo>
                  <a:pt x="-14049" y="1116330"/>
                  <a:pt x="-14049" y="996315"/>
                  <a:pt x="42148" y="898208"/>
                </a:cubicBezTo>
                <a:lnTo>
                  <a:pt x="469821" y="158115"/>
                </a:lnTo>
                <a:cubicBezTo>
                  <a:pt x="526018" y="60008"/>
                  <a:pt x="630793" y="0"/>
                  <a:pt x="744141" y="0"/>
                </a:cubicBezTo>
                <a:close/>
              </a:path>
            </a:pathLst>
          </a:custGeom>
          <a:solidFill>
            <a:schemeClr val="bg1">
              <a:lumMod val="95000"/>
            </a:schemeClr>
          </a:solidFill>
          <a:ln w="50800">
            <a:noFill/>
          </a:ln>
        </p:spPr>
        <p:txBody>
          <a:bodyPr wrap="square" anchor="ctr">
            <a:noAutofit/>
          </a:bodyPr>
          <a:lstStyle>
            <a:lvl1pPr marL="0" indent="0" algn="ctr">
              <a:buNone/>
              <a:defRPr sz="1200" baseline="0">
                <a:latin typeface="Arial" pitchFamily="34" charset="0"/>
                <a:cs typeface="Arial" pitchFamily="34" charset="0"/>
              </a:defRPr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r>
              <a:rPr lang="en-US" altLang="ko-KR" dirty="0"/>
              <a:t>Your Picture Here and</a:t>
            </a:r>
            <a:r>
              <a:rPr lang="ko-KR" altLang="en-US" dirty="0"/>
              <a:t> </a:t>
            </a:r>
            <a:r>
              <a:rPr lang="en-US" altLang="ko-KR" dirty="0"/>
              <a:t>Send to Back</a:t>
            </a:r>
            <a:endParaRPr lang="ko-KR" altLang="en-US" dirty="0"/>
          </a:p>
        </p:txBody>
      </p:sp>
      <p:sp>
        <p:nvSpPr>
          <p:cNvPr id="41" name="Freeform: Shape 40">
            <a:extLst>
              <a:ext uri="{FF2B5EF4-FFF2-40B4-BE49-F238E27FC236}">
                <a16:creationId xmlns:a16="http://schemas.microsoft.com/office/drawing/2014/main" id="{CE191B04-08EE-4152-B9E5-26850CA8FC16}"/>
              </a:ext>
            </a:extLst>
          </p:cNvPr>
          <p:cNvSpPr/>
          <p:nvPr userDrawn="1"/>
        </p:nvSpPr>
        <p:spPr>
          <a:xfrm>
            <a:off x="0" y="6147537"/>
            <a:ext cx="12192000" cy="722424"/>
          </a:xfrm>
          <a:custGeom>
            <a:avLst/>
            <a:gdLst>
              <a:gd name="connsiteX0" fmla="*/ 9381227 w 12192000"/>
              <a:gd name="connsiteY0" fmla="*/ 0 h 722424"/>
              <a:gd name="connsiteX1" fmla="*/ 9628588 w 12192000"/>
              <a:gd name="connsiteY1" fmla="*/ 97110 h 722424"/>
              <a:gd name="connsiteX2" fmla="*/ 9664383 w 12192000"/>
              <a:gd name="connsiteY2" fmla="*/ 138229 h 722424"/>
              <a:gd name="connsiteX3" fmla="*/ 9747177 w 12192000"/>
              <a:gd name="connsiteY3" fmla="*/ 128344 h 722424"/>
              <a:gd name="connsiteX4" fmla="*/ 9967039 w 12192000"/>
              <a:gd name="connsiteY4" fmla="*/ 191996 h 722424"/>
              <a:gd name="connsiteX5" fmla="*/ 10010266 w 12192000"/>
              <a:gd name="connsiteY5" fmla="*/ 225799 h 722424"/>
              <a:gd name="connsiteX6" fmla="*/ 10023948 w 12192000"/>
              <a:gd name="connsiteY6" fmla="*/ 210081 h 722424"/>
              <a:gd name="connsiteX7" fmla="*/ 10302008 w 12192000"/>
              <a:gd name="connsiteY7" fmla="*/ 100919 h 722424"/>
              <a:gd name="connsiteX8" fmla="*/ 10664342 w 12192000"/>
              <a:gd name="connsiteY8" fmla="*/ 328549 h 722424"/>
              <a:gd name="connsiteX9" fmla="*/ 10665904 w 12192000"/>
              <a:gd name="connsiteY9" fmla="*/ 335885 h 722424"/>
              <a:gd name="connsiteX10" fmla="*/ 10694098 w 12192000"/>
              <a:gd name="connsiteY10" fmla="*/ 321381 h 722424"/>
              <a:gd name="connsiteX11" fmla="*/ 10847163 w 12192000"/>
              <a:gd name="connsiteY11" fmla="*/ 292092 h 722424"/>
              <a:gd name="connsiteX12" fmla="*/ 11067025 w 12192000"/>
              <a:gd name="connsiteY12" fmla="*/ 355744 h 722424"/>
              <a:gd name="connsiteX13" fmla="*/ 11092379 w 12192000"/>
              <a:gd name="connsiteY13" fmla="*/ 375571 h 722424"/>
              <a:gd name="connsiteX14" fmla="*/ 11145253 w 12192000"/>
              <a:gd name="connsiteY14" fmla="*/ 334223 h 722424"/>
              <a:gd name="connsiteX15" fmla="*/ 11365115 w 12192000"/>
              <a:gd name="connsiteY15" fmla="*/ 270571 h 722424"/>
              <a:gd name="connsiteX16" fmla="*/ 11727448 w 12192000"/>
              <a:gd name="connsiteY16" fmla="*/ 498202 h 722424"/>
              <a:gd name="connsiteX17" fmla="*/ 11731256 w 12192000"/>
              <a:gd name="connsiteY17" fmla="*/ 516075 h 722424"/>
              <a:gd name="connsiteX18" fmla="*/ 11787810 w 12192000"/>
              <a:gd name="connsiteY18" fmla="*/ 510671 h 722424"/>
              <a:gd name="connsiteX19" fmla="*/ 11790458 w 12192000"/>
              <a:gd name="connsiteY19" fmla="*/ 498238 h 722424"/>
              <a:gd name="connsiteX20" fmla="*/ 12000600 w 12192000"/>
              <a:gd name="connsiteY20" fmla="*/ 366220 h 722424"/>
              <a:gd name="connsiteX21" fmla="*/ 12161866 w 12192000"/>
              <a:gd name="connsiteY21" fmla="*/ 429531 h 722424"/>
              <a:gd name="connsiteX22" fmla="*/ 12192000 w 12192000"/>
              <a:gd name="connsiteY22" fmla="*/ 471892 h 722424"/>
              <a:gd name="connsiteX23" fmla="*/ 12192000 w 12192000"/>
              <a:gd name="connsiteY23" fmla="*/ 692861 h 722424"/>
              <a:gd name="connsiteX24" fmla="*/ 12170970 w 12192000"/>
              <a:gd name="connsiteY24" fmla="*/ 722424 h 722424"/>
              <a:gd name="connsiteX25" fmla="*/ 7083124 w 12192000"/>
              <a:gd name="connsiteY25" fmla="*/ 722424 h 722424"/>
              <a:gd name="connsiteX26" fmla="*/ 7064687 w 12192000"/>
              <a:gd name="connsiteY26" fmla="*/ 635873 h 722424"/>
              <a:gd name="connsiteX27" fmla="*/ 7070633 w 12192000"/>
              <a:gd name="connsiteY27" fmla="*/ 607957 h 722424"/>
              <a:gd name="connsiteX28" fmla="*/ 7048484 w 12192000"/>
              <a:gd name="connsiteY28" fmla="*/ 646633 h 722424"/>
              <a:gd name="connsiteX29" fmla="*/ 6986810 w 12192000"/>
              <a:gd name="connsiteY29" fmla="*/ 714133 h 722424"/>
              <a:gd name="connsiteX30" fmla="*/ 6974500 w 12192000"/>
              <a:gd name="connsiteY30" fmla="*/ 722424 h 722424"/>
              <a:gd name="connsiteX31" fmla="*/ 6473658 w 12192000"/>
              <a:gd name="connsiteY31" fmla="*/ 722424 h 722424"/>
              <a:gd name="connsiteX32" fmla="*/ 6452315 w 12192000"/>
              <a:gd name="connsiteY32" fmla="*/ 704044 h 722424"/>
              <a:gd name="connsiteX33" fmla="*/ 6456230 w 12192000"/>
              <a:gd name="connsiteY33" fmla="*/ 722424 h 722424"/>
              <a:gd name="connsiteX34" fmla="*/ 12828 w 12192000"/>
              <a:gd name="connsiteY34" fmla="*/ 722424 h 722424"/>
              <a:gd name="connsiteX35" fmla="*/ 0 w 12192000"/>
              <a:gd name="connsiteY35" fmla="*/ 665416 h 722424"/>
              <a:gd name="connsiteX36" fmla="*/ 415407 w 12192000"/>
              <a:gd name="connsiteY36" fmla="*/ 292713 h 722424"/>
              <a:gd name="connsiteX37" fmla="*/ 647665 w 12192000"/>
              <a:gd name="connsiteY37" fmla="*/ 356365 h 722424"/>
              <a:gd name="connsiteX38" fmla="*/ 695234 w 12192000"/>
              <a:gd name="connsiteY38" fmla="*/ 391579 h 722424"/>
              <a:gd name="connsiteX39" fmla="*/ 748462 w 12192000"/>
              <a:gd name="connsiteY39" fmla="*/ 376754 h 722424"/>
              <a:gd name="connsiteX40" fmla="*/ 832181 w 12192000"/>
              <a:gd name="connsiteY40" fmla="*/ 369182 h 722424"/>
              <a:gd name="connsiteX41" fmla="*/ 993876 w 12192000"/>
              <a:gd name="connsiteY41" fmla="*/ 398471 h 722424"/>
              <a:gd name="connsiteX42" fmla="*/ 1026724 w 12192000"/>
              <a:gd name="connsiteY42" fmla="*/ 414467 h 722424"/>
              <a:gd name="connsiteX43" fmla="*/ 1041388 w 12192000"/>
              <a:gd name="connsiteY43" fmla="*/ 390229 h 722424"/>
              <a:gd name="connsiteX44" fmla="*/ 1385850 w 12192000"/>
              <a:gd name="connsiteY44" fmla="*/ 225907 h 722424"/>
              <a:gd name="connsiteX45" fmla="*/ 1618108 w 12192000"/>
              <a:gd name="connsiteY45" fmla="*/ 289559 h 722424"/>
              <a:gd name="connsiteX46" fmla="*/ 1650849 w 12192000"/>
              <a:gd name="connsiteY46" fmla="*/ 313796 h 722424"/>
              <a:gd name="connsiteX47" fmla="*/ 1658951 w 12192000"/>
              <a:gd name="connsiteY47" fmla="*/ 304985 h 722424"/>
              <a:gd name="connsiteX48" fmla="*/ 1952689 w 12192000"/>
              <a:gd name="connsiteY48" fmla="*/ 195823 h 722424"/>
              <a:gd name="connsiteX49" fmla="*/ 2246426 w 12192000"/>
              <a:gd name="connsiteY49" fmla="*/ 304985 h 722424"/>
              <a:gd name="connsiteX50" fmla="*/ 2256145 w 12192000"/>
              <a:gd name="connsiteY50" fmla="*/ 315554 h 722424"/>
              <a:gd name="connsiteX51" fmla="*/ 2261919 w 12192000"/>
              <a:gd name="connsiteY51" fmla="*/ 306011 h 722424"/>
              <a:gd name="connsiteX52" fmla="*/ 2606381 w 12192000"/>
              <a:gd name="connsiteY52" fmla="*/ 141690 h 722424"/>
              <a:gd name="connsiteX53" fmla="*/ 2838640 w 12192000"/>
              <a:gd name="connsiteY53" fmla="*/ 205342 h 722424"/>
              <a:gd name="connsiteX54" fmla="*/ 2855722 w 12192000"/>
              <a:gd name="connsiteY54" fmla="*/ 217987 h 722424"/>
              <a:gd name="connsiteX55" fmla="*/ 2893007 w 12192000"/>
              <a:gd name="connsiteY55" fmla="*/ 199830 h 722424"/>
              <a:gd name="connsiteX56" fmla="*/ 3054703 w 12192000"/>
              <a:gd name="connsiteY56" fmla="*/ 170541 h 722424"/>
              <a:gd name="connsiteX57" fmla="*/ 3348440 w 12192000"/>
              <a:gd name="connsiteY57" fmla="*/ 279703 h 722424"/>
              <a:gd name="connsiteX58" fmla="*/ 3385274 w 12192000"/>
              <a:gd name="connsiteY58" fmla="*/ 319757 h 722424"/>
              <a:gd name="connsiteX59" fmla="*/ 3422856 w 12192000"/>
              <a:gd name="connsiteY59" fmla="*/ 288067 h 722424"/>
              <a:gd name="connsiteX60" fmla="*/ 3655114 w 12192000"/>
              <a:gd name="connsiteY60" fmla="*/ 215562 h 722424"/>
              <a:gd name="connsiteX61" fmla="*/ 3738834 w 12192000"/>
              <a:gd name="connsiteY61" fmla="*/ 224187 h 722424"/>
              <a:gd name="connsiteX62" fmla="*/ 3752633 w 12192000"/>
              <a:gd name="connsiteY62" fmla="*/ 228564 h 722424"/>
              <a:gd name="connsiteX63" fmla="*/ 3761041 w 12192000"/>
              <a:gd name="connsiteY63" fmla="*/ 219422 h 722424"/>
              <a:gd name="connsiteX64" fmla="*/ 4054775 w 12192000"/>
              <a:gd name="connsiteY64" fmla="*/ 110260 h 722424"/>
              <a:gd name="connsiteX65" fmla="*/ 4287034 w 12192000"/>
              <a:gd name="connsiteY65" fmla="*/ 173912 h 722424"/>
              <a:gd name="connsiteX66" fmla="*/ 4341837 w 12192000"/>
              <a:gd name="connsiteY66" fmla="*/ 214480 h 722424"/>
              <a:gd name="connsiteX67" fmla="*/ 4370347 w 12192000"/>
              <a:gd name="connsiteY67" fmla="*/ 193376 h 722424"/>
              <a:gd name="connsiteX68" fmla="*/ 4602604 w 12192000"/>
              <a:gd name="connsiteY68" fmla="*/ 129724 h 722424"/>
              <a:gd name="connsiteX69" fmla="*/ 4947064 w 12192000"/>
              <a:gd name="connsiteY69" fmla="*/ 294045 h 722424"/>
              <a:gd name="connsiteX70" fmla="*/ 4965679 w 12192000"/>
              <a:gd name="connsiteY70" fmla="*/ 324816 h 722424"/>
              <a:gd name="connsiteX71" fmla="*/ 4988215 w 12192000"/>
              <a:gd name="connsiteY71" fmla="*/ 318540 h 722424"/>
              <a:gd name="connsiteX72" fmla="*/ 5064043 w 12192000"/>
              <a:gd name="connsiteY72" fmla="*/ 311682 h 722424"/>
              <a:gd name="connsiteX73" fmla="*/ 5089870 w 12192000"/>
              <a:gd name="connsiteY73" fmla="*/ 283596 h 722424"/>
              <a:gd name="connsiteX74" fmla="*/ 5383609 w 12192000"/>
              <a:gd name="connsiteY74" fmla="*/ 174434 h 722424"/>
              <a:gd name="connsiteX75" fmla="*/ 5615868 w 12192000"/>
              <a:gd name="connsiteY75" fmla="*/ 238086 h 722424"/>
              <a:gd name="connsiteX76" fmla="*/ 5638857 w 12192000"/>
              <a:gd name="connsiteY76" fmla="*/ 255105 h 722424"/>
              <a:gd name="connsiteX77" fmla="*/ 5639670 w 12192000"/>
              <a:gd name="connsiteY77" fmla="*/ 251290 h 722424"/>
              <a:gd name="connsiteX78" fmla="*/ 6002002 w 12192000"/>
              <a:gd name="connsiteY78" fmla="*/ 23660 h 722424"/>
              <a:gd name="connsiteX79" fmla="*/ 6364336 w 12192000"/>
              <a:gd name="connsiteY79" fmla="*/ 251290 h 722424"/>
              <a:gd name="connsiteX80" fmla="*/ 6369684 w 12192000"/>
              <a:gd name="connsiteY80" fmla="*/ 276397 h 722424"/>
              <a:gd name="connsiteX81" fmla="*/ 6396330 w 12192000"/>
              <a:gd name="connsiteY81" fmla="*/ 229869 h 722424"/>
              <a:gd name="connsiteX82" fmla="*/ 6722407 w 12192000"/>
              <a:gd name="connsiteY82" fmla="*/ 65548 h 722424"/>
              <a:gd name="connsiteX83" fmla="*/ 7000467 w 12192000"/>
              <a:gd name="connsiteY83" fmla="*/ 174710 h 722424"/>
              <a:gd name="connsiteX84" fmla="*/ 7029242 w 12192000"/>
              <a:gd name="connsiteY84" fmla="*/ 207765 h 722424"/>
              <a:gd name="connsiteX85" fmla="*/ 7052070 w 12192000"/>
              <a:gd name="connsiteY85" fmla="*/ 167904 h 722424"/>
              <a:gd name="connsiteX86" fmla="*/ 7378148 w 12192000"/>
              <a:gd name="connsiteY86" fmla="*/ 3583 h 722424"/>
              <a:gd name="connsiteX87" fmla="*/ 7598010 w 12192000"/>
              <a:gd name="connsiteY87" fmla="*/ 67235 h 722424"/>
              <a:gd name="connsiteX88" fmla="*/ 7638413 w 12192000"/>
              <a:gd name="connsiteY88" fmla="*/ 98830 h 722424"/>
              <a:gd name="connsiteX89" fmla="*/ 7691091 w 12192000"/>
              <a:gd name="connsiteY89" fmla="*/ 93797 h 722424"/>
              <a:gd name="connsiteX90" fmla="*/ 7994531 w 12192000"/>
              <a:gd name="connsiteY90" fmla="*/ 229426 h 722424"/>
              <a:gd name="connsiteX91" fmla="*/ 8041237 w 12192000"/>
              <a:gd name="connsiteY91" fmla="*/ 302389 h 722424"/>
              <a:gd name="connsiteX92" fmla="*/ 8050122 w 12192000"/>
              <a:gd name="connsiteY92" fmla="*/ 292182 h 722424"/>
              <a:gd name="connsiteX93" fmla="*/ 8328182 w 12192000"/>
              <a:gd name="connsiteY93" fmla="*/ 183020 h 722424"/>
              <a:gd name="connsiteX94" fmla="*/ 8548044 w 12192000"/>
              <a:gd name="connsiteY94" fmla="*/ 246672 h 722424"/>
              <a:gd name="connsiteX95" fmla="*/ 8598621 w 12192000"/>
              <a:gd name="connsiteY95" fmla="*/ 286223 h 722424"/>
              <a:gd name="connsiteX96" fmla="*/ 8598647 w 12192000"/>
              <a:gd name="connsiteY96" fmla="*/ 286193 h 722424"/>
              <a:gd name="connsiteX97" fmla="*/ 8876707 w 12192000"/>
              <a:gd name="connsiteY97" fmla="*/ 177031 h 722424"/>
              <a:gd name="connsiteX98" fmla="*/ 9047191 w 12192000"/>
              <a:gd name="connsiteY98" fmla="*/ 213783 h 722424"/>
              <a:gd name="connsiteX99" fmla="*/ 9055526 w 12192000"/>
              <a:gd name="connsiteY99" fmla="*/ 218324 h 722424"/>
              <a:gd name="connsiteX100" fmla="*/ 9058897 w 12192000"/>
              <a:gd name="connsiteY100" fmla="*/ 202498 h 722424"/>
              <a:gd name="connsiteX101" fmla="*/ 9381227 w 12192000"/>
              <a:gd name="connsiteY101" fmla="*/ 0 h 72242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</a:cxnLst>
            <a:rect l="l" t="t" r="r" b="b"/>
            <a:pathLst>
              <a:path w="12192000" h="722424">
                <a:moveTo>
                  <a:pt x="9381227" y="0"/>
                </a:moveTo>
                <a:cubicBezTo>
                  <a:pt x="9477828" y="0"/>
                  <a:pt x="9565283" y="37110"/>
                  <a:pt x="9628588" y="97110"/>
                </a:cubicBezTo>
                <a:lnTo>
                  <a:pt x="9664383" y="138229"/>
                </a:lnTo>
                <a:lnTo>
                  <a:pt x="9747177" y="128344"/>
                </a:lnTo>
                <a:cubicBezTo>
                  <a:pt x="9828619" y="128344"/>
                  <a:pt x="9904278" y="151809"/>
                  <a:pt x="9967039" y="191996"/>
                </a:cubicBezTo>
                <a:lnTo>
                  <a:pt x="10010266" y="225799"/>
                </a:lnTo>
                <a:lnTo>
                  <a:pt x="10023948" y="210081"/>
                </a:lnTo>
                <a:cubicBezTo>
                  <a:pt x="10095110" y="142635"/>
                  <a:pt x="10193419" y="100919"/>
                  <a:pt x="10302008" y="100919"/>
                </a:cubicBezTo>
                <a:cubicBezTo>
                  <a:pt x="10464892" y="100919"/>
                  <a:pt x="10604645" y="194780"/>
                  <a:pt x="10664342" y="328549"/>
                </a:cubicBezTo>
                <a:lnTo>
                  <a:pt x="10665904" y="335885"/>
                </a:lnTo>
                <a:lnTo>
                  <a:pt x="10694098" y="321381"/>
                </a:lnTo>
                <a:cubicBezTo>
                  <a:pt x="10741144" y="302521"/>
                  <a:pt x="10792869" y="292092"/>
                  <a:pt x="10847163" y="292092"/>
                </a:cubicBezTo>
                <a:cubicBezTo>
                  <a:pt x="10928605" y="292092"/>
                  <a:pt x="11004264" y="315557"/>
                  <a:pt x="11067025" y="355744"/>
                </a:cubicBezTo>
                <a:lnTo>
                  <a:pt x="11092379" y="375571"/>
                </a:lnTo>
                <a:lnTo>
                  <a:pt x="11145253" y="334223"/>
                </a:lnTo>
                <a:cubicBezTo>
                  <a:pt x="11208014" y="294036"/>
                  <a:pt x="11283673" y="270571"/>
                  <a:pt x="11365115" y="270571"/>
                </a:cubicBezTo>
                <a:cubicBezTo>
                  <a:pt x="11527998" y="270571"/>
                  <a:pt x="11667752" y="364432"/>
                  <a:pt x="11727448" y="498202"/>
                </a:cubicBezTo>
                <a:lnTo>
                  <a:pt x="11731256" y="516075"/>
                </a:lnTo>
                <a:lnTo>
                  <a:pt x="11787810" y="510671"/>
                </a:lnTo>
                <a:lnTo>
                  <a:pt x="11790458" y="498238"/>
                </a:lnTo>
                <a:cubicBezTo>
                  <a:pt x="11825080" y="420657"/>
                  <a:pt x="11906133" y="366220"/>
                  <a:pt x="12000600" y="366220"/>
                </a:cubicBezTo>
                <a:cubicBezTo>
                  <a:pt x="12063578" y="366220"/>
                  <a:pt x="12120594" y="390414"/>
                  <a:pt x="12161866" y="429531"/>
                </a:cubicBezTo>
                <a:lnTo>
                  <a:pt x="12192000" y="471892"/>
                </a:lnTo>
                <a:lnTo>
                  <a:pt x="12192000" y="692861"/>
                </a:lnTo>
                <a:lnTo>
                  <a:pt x="12170970" y="722424"/>
                </a:lnTo>
                <a:lnTo>
                  <a:pt x="7083124" y="722424"/>
                </a:lnTo>
                <a:lnTo>
                  <a:pt x="7064687" y="635873"/>
                </a:lnTo>
                <a:lnTo>
                  <a:pt x="7070633" y="607957"/>
                </a:lnTo>
                <a:lnTo>
                  <a:pt x="7048484" y="646633"/>
                </a:lnTo>
                <a:cubicBezTo>
                  <a:pt x="7030818" y="671418"/>
                  <a:pt x="7010088" y="694081"/>
                  <a:pt x="6986810" y="714133"/>
                </a:cubicBezTo>
                <a:lnTo>
                  <a:pt x="6974500" y="722424"/>
                </a:lnTo>
                <a:lnTo>
                  <a:pt x="6473658" y="722424"/>
                </a:lnTo>
                <a:lnTo>
                  <a:pt x="6452315" y="704044"/>
                </a:lnTo>
                <a:lnTo>
                  <a:pt x="6456230" y="722424"/>
                </a:lnTo>
                <a:lnTo>
                  <a:pt x="12828" y="722424"/>
                </a:lnTo>
                <a:lnTo>
                  <a:pt x="0" y="665416"/>
                </a:lnTo>
                <a:cubicBezTo>
                  <a:pt x="0" y="459578"/>
                  <a:pt x="185984" y="292713"/>
                  <a:pt x="415407" y="292713"/>
                </a:cubicBezTo>
                <a:cubicBezTo>
                  <a:pt x="501441" y="292713"/>
                  <a:pt x="581366" y="316178"/>
                  <a:pt x="647665" y="356365"/>
                </a:cubicBezTo>
                <a:lnTo>
                  <a:pt x="695234" y="391579"/>
                </a:lnTo>
                <a:lnTo>
                  <a:pt x="748462" y="376754"/>
                </a:lnTo>
                <a:cubicBezTo>
                  <a:pt x="775504" y="371790"/>
                  <a:pt x="803503" y="369182"/>
                  <a:pt x="832181" y="369182"/>
                </a:cubicBezTo>
                <a:cubicBezTo>
                  <a:pt x="889537" y="369182"/>
                  <a:pt x="944178" y="379611"/>
                  <a:pt x="993876" y="398471"/>
                </a:cubicBezTo>
                <a:lnTo>
                  <a:pt x="1026724" y="414467"/>
                </a:lnTo>
                <a:lnTo>
                  <a:pt x="1041388" y="390229"/>
                </a:lnTo>
                <a:cubicBezTo>
                  <a:pt x="1116039" y="291088"/>
                  <a:pt x="1242460" y="225907"/>
                  <a:pt x="1385850" y="225907"/>
                </a:cubicBezTo>
                <a:cubicBezTo>
                  <a:pt x="1471883" y="225907"/>
                  <a:pt x="1551808" y="249372"/>
                  <a:pt x="1618108" y="289559"/>
                </a:cubicBezTo>
                <a:lnTo>
                  <a:pt x="1650849" y="313796"/>
                </a:lnTo>
                <a:lnTo>
                  <a:pt x="1658951" y="304985"/>
                </a:lnTo>
                <a:cubicBezTo>
                  <a:pt x="1734125" y="237539"/>
                  <a:pt x="1837977" y="195823"/>
                  <a:pt x="1952689" y="195823"/>
                </a:cubicBezTo>
                <a:cubicBezTo>
                  <a:pt x="2067400" y="195823"/>
                  <a:pt x="2171252" y="237539"/>
                  <a:pt x="2246426" y="304985"/>
                </a:cubicBezTo>
                <a:lnTo>
                  <a:pt x="2256145" y="315554"/>
                </a:lnTo>
                <a:lnTo>
                  <a:pt x="2261919" y="306011"/>
                </a:lnTo>
                <a:cubicBezTo>
                  <a:pt x="2336571" y="206871"/>
                  <a:pt x="2462992" y="141690"/>
                  <a:pt x="2606381" y="141690"/>
                </a:cubicBezTo>
                <a:cubicBezTo>
                  <a:pt x="2692416" y="141690"/>
                  <a:pt x="2772341" y="165155"/>
                  <a:pt x="2838640" y="205342"/>
                </a:cubicBezTo>
                <a:lnTo>
                  <a:pt x="2855722" y="217987"/>
                </a:lnTo>
                <a:lnTo>
                  <a:pt x="2893007" y="199830"/>
                </a:lnTo>
                <a:cubicBezTo>
                  <a:pt x="2942707" y="180970"/>
                  <a:pt x="2997347" y="170541"/>
                  <a:pt x="3054703" y="170541"/>
                </a:cubicBezTo>
                <a:cubicBezTo>
                  <a:pt x="3169414" y="170541"/>
                  <a:pt x="3273266" y="212257"/>
                  <a:pt x="3348440" y="279703"/>
                </a:cubicBezTo>
                <a:lnTo>
                  <a:pt x="3385274" y="319757"/>
                </a:lnTo>
                <a:lnTo>
                  <a:pt x="3422856" y="288067"/>
                </a:lnTo>
                <a:cubicBezTo>
                  <a:pt x="3489156" y="242291"/>
                  <a:pt x="3569081" y="215562"/>
                  <a:pt x="3655114" y="215562"/>
                </a:cubicBezTo>
                <a:cubicBezTo>
                  <a:pt x="3683792" y="215562"/>
                  <a:pt x="3711792" y="218532"/>
                  <a:pt x="3738834" y="224187"/>
                </a:cubicBezTo>
                <a:lnTo>
                  <a:pt x="3752633" y="228564"/>
                </a:lnTo>
                <a:lnTo>
                  <a:pt x="3761041" y="219422"/>
                </a:lnTo>
                <a:cubicBezTo>
                  <a:pt x="3836213" y="151976"/>
                  <a:pt x="3940064" y="110260"/>
                  <a:pt x="4054775" y="110260"/>
                </a:cubicBezTo>
                <a:cubicBezTo>
                  <a:pt x="4140810" y="110260"/>
                  <a:pt x="4220734" y="133725"/>
                  <a:pt x="4287034" y="173912"/>
                </a:cubicBezTo>
                <a:lnTo>
                  <a:pt x="4341837" y="214480"/>
                </a:lnTo>
                <a:lnTo>
                  <a:pt x="4370347" y="193376"/>
                </a:lnTo>
                <a:cubicBezTo>
                  <a:pt x="4436643" y="153189"/>
                  <a:pt x="4516570" y="129724"/>
                  <a:pt x="4602604" y="129724"/>
                </a:cubicBezTo>
                <a:cubicBezTo>
                  <a:pt x="4745992" y="129724"/>
                  <a:pt x="4872413" y="194905"/>
                  <a:pt x="4947064" y="294045"/>
                </a:cubicBezTo>
                <a:lnTo>
                  <a:pt x="4965679" y="324816"/>
                </a:lnTo>
                <a:lnTo>
                  <a:pt x="4988215" y="318540"/>
                </a:lnTo>
                <a:lnTo>
                  <a:pt x="5064043" y="311682"/>
                </a:lnTo>
                <a:lnTo>
                  <a:pt x="5089870" y="283596"/>
                </a:lnTo>
                <a:cubicBezTo>
                  <a:pt x="5165045" y="216150"/>
                  <a:pt x="5268897" y="174434"/>
                  <a:pt x="5383609" y="174434"/>
                </a:cubicBezTo>
                <a:cubicBezTo>
                  <a:pt x="5469643" y="174434"/>
                  <a:pt x="5549567" y="197899"/>
                  <a:pt x="5615868" y="238086"/>
                </a:cubicBezTo>
                <a:lnTo>
                  <a:pt x="5638857" y="255105"/>
                </a:lnTo>
                <a:lnTo>
                  <a:pt x="5639670" y="251290"/>
                </a:lnTo>
                <a:cubicBezTo>
                  <a:pt x="5699366" y="117521"/>
                  <a:pt x="5839120" y="23660"/>
                  <a:pt x="6002002" y="23660"/>
                </a:cubicBezTo>
                <a:cubicBezTo>
                  <a:pt x="6164885" y="23660"/>
                  <a:pt x="6304640" y="117521"/>
                  <a:pt x="6364336" y="251290"/>
                </a:cubicBezTo>
                <a:lnTo>
                  <a:pt x="6369684" y="276397"/>
                </a:lnTo>
                <a:lnTo>
                  <a:pt x="6396330" y="229869"/>
                </a:lnTo>
                <a:cubicBezTo>
                  <a:pt x="6466997" y="130729"/>
                  <a:pt x="6586671" y="65548"/>
                  <a:pt x="6722407" y="65548"/>
                </a:cubicBezTo>
                <a:cubicBezTo>
                  <a:pt x="6830996" y="65548"/>
                  <a:pt x="6929305" y="107264"/>
                  <a:pt x="7000467" y="174710"/>
                </a:cubicBezTo>
                <a:lnTo>
                  <a:pt x="7029242" y="207765"/>
                </a:lnTo>
                <a:lnTo>
                  <a:pt x="7052070" y="167904"/>
                </a:lnTo>
                <a:cubicBezTo>
                  <a:pt x="7122738" y="68764"/>
                  <a:pt x="7242412" y="3583"/>
                  <a:pt x="7378148" y="3583"/>
                </a:cubicBezTo>
                <a:cubicBezTo>
                  <a:pt x="7459590" y="3583"/>
                  <a:pt x="7535249" y="27048"/>
                  <a:pt x="7598010" y="67235"/>
                </a:cubicBezTo>
                <a:lnTo>
                  <a:pt x="7638413" y="98830"/>
                </a:lnTo>
                <a:lnTo>
                  <a:pt x="7691091" y="93797"/>
                </a:lnTo>
                <a:cubicBezTo>
                  <a:pt x="7813253" y="93797"/>
                  <a:pt x="7922405" y="146594"/>
                  <a:pt x="7994531" y="229426"/>
                </a:cubicBezTo>
                <a:lnTo>
                  <a:pt x="8041237" y="302389"/>
                </a:lnTo>
                <a:lnTo>
                  <a:pt x="8050122" y="292182"/>
                </a:lnTo>
                <a:cubicBezTo>
                  <a:pt x="8121284" y="224736"/>
                  <a:pt x="8219593" y="183020"/>
                  <a:pt x="8328182" y="183020"/>
                </a:cubicBezTo>
                <a:cubicBezTo>
                  <a:pt x="8409624" y="183020"/>
                  <a:pt x="8485283" y="206485"/>
                  <a:pt x="8548044" y="246672"/>
                </a:cubicBezTo>
                <a:lnTo>
                  <a:pt x="8598621" y="286223"/>
                </a:lnTo>
                <a:lnTo>
                  <a:pt x="8598647" y="286193"/>
                </a:lnTo>
                <a:cubicBezTo>
                  <a:pt x="8669809" y="218747"/>
                  <a:pt x="8768118" y="177031"/>
                  <a:pt x="8876707" y="177031"/>
                </a:cubicBezTo>
                <a:cubicBezTo>
                  <a:pt x="8937788" y="177031"/>
                  <a:pt x="8995617" y="190230"/>
                  <a:pt x="9047191" y="213783"/>
                </a:cubicBezTo>
                <a:lnTo>
                  <a:pt x="9055526" y="218324"/>
                </a:lnTo>
                <a:lnTo>
                  <a:pt x="9058897" y="202498"/>
                </a:lnTo>
                <a:cubicBezTo>
                  <a:pt x="9112002" y="83498"/>
                  <a:pt x="9236326" y="0"/>
                  <a:pt x="9381227" y="0"/>
                </a:cubicBezTo>
                <a:close/>
              </a:path>
            </a:pathLst>
          </a:custGeom>
          <a:solidFill>
            <a:schemeClr val="accent2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ko-KR" altLang="en-US" sz="2700" dirty="0"/>
          </a:p>
        </p:txBody>
      </p:sp>
      <p:sp>
        <p:nvSpPr>
          <p:cNvPr id="42" name="Freeform: Shape 41">
            <a:extLst>
              <a:ext uri="{FF2B5EF4-FFF2-40B4-BE49-F238E27FC236}">
                <a16:creationId xmlns:a16="http://schemas.microsoft.com/office/drawing/2014/main" id="{1B29FDF7-B457-481A-B4C1-27388BB35E88}"/>
              </a:ext>
            </a:extLst>
          </p:cNvPr>
          <p:cNvSpPr/>
          <p:nvPr userDrawn="1"/>
        </p:nvSpPr>
        <p:spPr>
          <a:xfrm flipH="1">
            <a:off x="0" y="6381796"/>
            <a:ext cx="12192000" cy="488165"/>
          </a:xfrm>
          <a:custGeom>
            <a:avLst/>
            <a:gdLst>
              <a:gd name="connsiteX0" fmla="*/ 2697788 w 12192000"/>
              <a:gd name="connsiteY0" fmla="*/ 0 h 488165"/>
              <a:gd name="connsiteX1" fmla="*/ 2412743 w 12192000"/>
              <a:gd name="connsiteY1" fmla="*/ 188940 h 488165"/>
              <a:gd name="connsiteX2" fmla="*/ 2410667 w 12192000"/>
              <a:gd name="connsiteY2" fmla="*/ 199221 h 488165"/>
              <a:gd name="connsiteX3" fmla="*/ 2404214 w 12192000"/>
              <a:gd name="connsiteY3" fmla="*/ 193897 h 488165"/>
              <a:gd name="connsiteX4" fmla="*/ 2231250 w 12192000"/>
              <a:gd name="connsiteY4" fmla="*/ 141064 h 488165"/>
              <a:gd name="connsiteX5" fmla="*/ 2110835 w 12192000"/>
              <a:gd name="connsiteY5" fmla="*/ 165374 h 488165"/>
              <a:gd name="connsiteX6" fmla="*/ 2096679 w 12192000"/>
              <a:gd name="connsiteY6" fmla="*/ 173058 h 488165"/>
              <a:gd name="connsiteX7" fmla="*/ 2063894 w 12192000"/>
              <a:gd name="connsiteY7" fmla="*/ 133322 h 488165"/>
              <a:gd name="connsiteX8" fmla="*/ 1845146 w 12192000"/>
              <a:gd name="connsiteY8" fmla="*/ 42714 h 488165"/>
              <a:gd name="connsiteX9" fmla="*/ 1588623 w 12192000"/>
              <a:gd name="connsiteY9" fmla="*/ 179105 h 488165"/>
              <a:gd name="connsiteX10" fmla="*/ 1579781 w 12192000"/>
              <a:gd name="connsiteY10" fmla="*/ 195395 h 488165"/>
              <a:gd name="connsiteX11" fmla="*/ 1519900 w 12192000"/>
              <a:gd name="connsiteY11" fmla="*/ 201432 h 488165"/>
              <a:gd name="connsiteX12" fmla="*/ 1343532 w 12192000"/>
              <a:gd name="connsiteY12" fmla="*/ 307723 h 488165"/>
              <a:gd name="connsiteX13" fmla="*/ 1341283 w 12192000"/>
              <a:gd name="connsiteY13" fmla="*/ 311643 h 488165"/>
              <a:gd name="connsiteX14" fmla="*/ 1311629 w 12192000"/>
              <a:gd name="connsiteY14" fmla="*/ 295547 h 488165"/>
              <a:gd name="connsiteX15" fmla="*/ 1191214 w 12192000"/>
              <a:gd name="connsiteY15" fmla="*/ 271237 h 488165"/>
              <a:gd name="connsiteX16" fmla="*/ 1043756 w 12192000"/>
              <a:gd name="connsiteY16" fmla="*/ 308574 h 488165"/>
              <a:gd name="connsiteX17" fmla="*/ 1010986 w 12192000"/>
              <a:gd name="connsiteY17" fmla="*/ 331863 h 488165"/>
              <a:gd name="connsiteX18" fmla="*/ 966813 w 12192000"/>
              <a:gd name="connsiteY18" fmla="*/ 336316 h 488165"/>
              <a:gd name="connsiteX19" fmla="*/ 899053 w 12192000"/>
              <a:gd name="connsiteY19" fmla="*/ 357350 h 488165"/>
              <a:gd name="connsiteX20" fmla="*/ 870729 w 12192000"/>
              <a:gd name="connsiteY20" fmla="*/ 372723 h 488165"/>
              <a:gd name="connsiteX21" fmla="*/ 864057 w 12192000"/>
              <a:gd name="connsiteY21" fmla="*/ 367218 h 488165"/>
              <a:gd name="connsiteX22" fmla="*/ 691093 w 12192000"/>
              <a:gd name="connsiteY22" fmla="*/ 314385 h 488165"/>
              <a:gd name="connsiteX23" fmla="*/ 472345 w 12192000"/>
              <a:gd name="connsiteY23" fmla="*/ 404993 h 488165"/>
              <a:gd name="connsiteX24" fmla="*/ 459601 w 12192000"/>
              <a:gd name="connsiteY24" fmla="*/ 420439 h 488165"/>
              <a:gd name="connsiteX25" fmla="*/ 426235 w 12192000"/>
              <a:gd name="connsiteY25" fmla="*/ 402329 h 488165"/>
              <a:gd name="connsiteX26" fmla="*/ 274451 w 12192000"/>
              <a:gd name="connsiteY26" fmla="*/ 371685 h 488165"/>
              <a:gd name="connsiteX27" fmla="*/ 56429 w 12192000"/>
              <a:gd name="connsiteY27" fmla="*/ 438282 h 488165"/>
              <a:gd name="connsiteX28" fmla="*/ 0 w 12192000"/>
              <a:gd name="connsiteY28" fmla="*/ 484839 h 488165"/>
              <a:gd name="connsiteX29" fmla="*/ 0 w 12192000"/>
              <a:gd name="connsiteY29" fmla="*/ 488165 h 488165"/>
              <a:gd name="connsiteX30" fmla="*/ 12192000 w 12192000"/>
              <a:gd name="connsiteY30" fmla="*/ 488165 h 488165"/>
              <a:gd name="connsiteX31" fmla="*/ 12192000 w 12192000"/>
              <a:gd name="connsiteY31" fmla="*/ 417342 h 488165"/>
              <a:gd name="connsiteX32" fmla="*/ 12183125 w 12192000"/>
              <a:gd name="connsiteY32" fmla="*/ 411358 h 488165"/>
              <a:gd name="connsiteX33" fmla="*/ 12103862 w 12192000"/>
              <a:gd name="connsiteY33" fmla="*/ 395355 h 488165"/>
              <a:gd name="connsiteX34" fmla="*/ 12062823 w 12192000"/>
              <a:gd name="connsiteY34" fmla="*/ 399492 h 488165"/>
              <a:gd name="connsiteX35" fmla="*/ 12032697 w 12192000"/>
              <a:gd name="connsiteY35" fmla="*/ 408844 h 488165"/>
              <a:gd name="connsiteX36" fmla="*/ 12031247 w 12192000"/>
              <a:gd name="connsiteY36" fmla="*/ 401661 h 488165"/>
              <a:gd name="connsiteX37" fmla="*/ 11804447 w 12192000"/>
              <a:gd name="connsiteY37" fmla="*/ 251328 h 488165"/>
              <a:gd name="connsiteX38" fmla="*/ 11666826 w 12192000"/>
              <a:gd name="connsiteY38" fmla="*/ 293365 h 488165"/>
              <a:gd name="connsiteX39" fmla="*/ 11633620 w 12192000"/>
              <a:gd name="connsiteY39" fmla="*/ 320763 h 488165"/>
              <a:gd name="connsiteX40" fmla="*/ 11628501 w 12192000"/>
              <a:gd name="connsiteY40" fmla="*/ 316540 h 488165"/>
              <a:gd name="connsiteX41" fmla="*/ 11439637 w 12192000"/>
              <a:gd name="connsiteY41" fmla="*/ 258850 h 488165"/>
              <a:gd name="connsiteX42" fmla="*/ 11159532 w 12192000"/>
              <a:gd name="connsiteY42" fmla="*/ 407780 h 488165"/>
              <a:gd name="connsiteX43" fmla="*/ 11133249 w 12192000"/>
              <a:gd name="connsiteY43" fmla="*/ 456201 h 488165"/>
              <a:gd name="connsiteX44" fmla="*/ 11130393 w 12192000"/>
              <a:gd name="connsiteY44" fmla="*/ 457575 h 488165"/>
              <a:gd name="connsiteX45" fmla="*/ 11121802 w 12192000"/>
              <a:gd name="connsiteY45" fmla="*/ 464662 h 488165"/>
              <a:gd name="connsiteX46" fmla="*/ 11105739 w 12192000"/>
              <a:gd name="connsiteY46" fmla="*/ 385098 h 488165"/>
              <a:gd name="connsiteX47" fmla="*/ 10878939 w 12192000"/>
              <a:gd name="connsiteY47" fmla="*/ 234765 h 488165"/>
              <a:gd name="connsiteX48" fmla="*/ 10652139 w 12192000"/>
              <a:gd name="connsiteY48" fmla="*/ 385098 h 488165"/>
              <a:gd name="connsiteX49" fmla="*/ 10640286 w 12192000"/>
              <a:gd name="connsiteY49" fmla="*/ 443809 h 488165"/>
              <a:gd name="connsiteX50" fmla="*/ 10632922 w 12192000"/>
              <a:gd name="connsiteY50" fmla="*/ 439812 h 488165"/>
              <a:gd name="connsiteX51" fmla="*/ 10586719 w 12192000"/>
              <a:gd name="connsiteY51" fmla="*/ 425470 h 488165"/>
              <a:gd name="connsiteX52" fmla="*/ 10578669 w 12192000"/>
              <a:gd name="connsiteY52" fmla="*/ 424659 h 488165"/>
              <a:gd name="connsiteX53" fmla="*/ 10540357 w 12192000"/>
              <a:gd name="connsiteY53" fmla="*/ 367834 h 488165"/>
              <a:gd name="connsiteX54" fmla="*/ 10366307 w 12192000"/>
              <a:gd name="connsiteY54" fmla="*/ 295740 h 488165"/>
              <a:gd name="connsiteX55" fmla="*/ 10270498 w 12192000"/>
              <a:gd name="connsiteY55" fmla="*/ 315083 h 488165"/>
              <a:gd name="connsiteX56" fmla="*/ 10267631 w 12192000"/>
              <a:gd name="connsiteY56" fmla="*/ 316639 h 488165"/>
              <a:gd name="connsiteX57" fmla="*/ 10264594 w 12192000"/>
              <a:gd name="connsiteY57" fmla="*/ 301594 h 488165"/>
              <a:gd name="connsiteX58" fmla="*/ 10037792 w 12192000"/>
              <a:gd name="connsiteY58" fmla="*/ 151262 h 488165"/>
              <a:gd name="connsiteX59" fmla="*/ 9941983 w 12192000"/>
              <a:gd name="connsiteY59" fmla="*/ 170605 h 488165"/>
              <a:gd name="connsiteX60" fmla="*/ 9932834 w 12192000"/>
              <a:gd name="connsiteY60" fmla="*/ 175570 h 488165"/>
              <a:gd name="connsiteX61" fmla="*/ 9891633 w 12192000"/>
              <a:gd name="connsiteY61" fmla="*/ 171417 h 488165"/>
              <a:gd name="connsiteX62" fmla="*/ 9578239 w 12192000"/>
              <a:gd name="connsiteY62" fmla="*/ 379147 h 488165"/>
              <a:gd name="connsiteX63" fmla="*/ 9571593 w 12192000"/>
              <a:gd name="connsiteY63" fmla="*/ 412069 h 488165"/>
              <a:gd name="connsiteX64" fmla="*/ 9537676 w 12192000"/>
              <a:gd name="connsiteY64" fmla="*/ 393659 h 488165"/>
              <a:gd name="connsiteX65" fmla="*/ 9438057 w 12192000"/>
              <a:gd name="connsiteY65" fmla="*/ 373547 h 488165"/>
              <a:gd name="connsiteX66" fmla="*/ 9386478 w 12192000"/>
              <a:gd name="connsiteY66" fmla="*/ 378747 h 488165"/>
              <a:gd name="connsiteX67" fmla="*/ 9384764 w 12192000"/>
              <a:gd name="connsiteY67" fmla="*/ 379279 h 488165"/>
              <a:gd name="connsiteX68" fmla="*/ 9356370 w 12192000"/>
              <a:gd name="connsiteY68" fmla="*/ 326966 h 488165"/>
              <a:gd name="connsiteX69" fmla="*/ 9099846 w 12192000"/>
              <a:gd name="connsiteY69" fmla="*/ 190574 h 488165"/>
              <a:gd name="connsiteX70" fmla="*/ 8843324 w 12192000"/>
              <a:gd name="connsiteY70" fmla="*/ 326966 h 488165"/>
              <a:gd name="connsiteX71" fmla="*/ 8837922 w 12192000"/>
              <a:gd name="connsiteY71" fmla="*/ 336919 h 488165"/>
              <a:gd name="connsiteX72" fmla="*/ 8777269 w 12192000"/>
              <a:gd name="connsiteY72" fmla="*/ 286876 h 488165"/>
              <a:gd name="connsiteX73" fmla="*/ 8539902 w 12192000"/>
              <a:gd name="connsiteY73" fmla="*/ 214371 h 488165"/>
              <a:gd name="connsiteX74" fmla="*/ 8302533 w 12192000"/>
              <a:gd name="connsiteY74" fmla="*/ 286876 h 488165"/>
              <a:gd name="connsiteX75" fmla="*/ 8264230 w 12192000"/>
              <a:gd name="connsiteY75" fmla="*/ 318480 h 488165"/>
              <a:gd name="connsiteX76" fmla="*/ 8252614 w 12192000"/>
              <a:gd name="connsiteY76" fmla="*/ 324064 h 488165"/>
              <a:gd name="connsiteX77" fmla="*/ 8234834 w 12192000"/>
              <a:gd name="connsiteY77" fmla="*/ 338734 h 488165"/>
              <a:gd name="connsiteX78" fmla="*/ 8208461 w 12192000"/>
              <a:gd name="connsiteY78" fmla="*/ 290142 h 488165"/>
              <a:gd name="connsiteX79" fmla="*/ 7951941 w 12192000"/>
              <a:gd name="connsiteY79" fmla="*/ 153751 h 488165"/>
              <a:gd name="connsiteX80" fmla="*/ 7713227 w 12192000"/>
              <a:gd name="connsiteY80" fmla="*/ 266327 h 488165"/>
              <a:gd name="connsiteX81" fmla="*/ 7675799 w 12192000"/>
              <a:gd name="connsiteY81" fmla="*/ 328018 h 488165"/>
              <a:gd name="connsiteX82" fmla="*/ 7649999 w 12192000"/>
              <a:gd name="connsiteY82" fmla="*/ 314014 h 488165"/>
              <a:gd name="connsiteX83" fmla="*/ 7641007 w 12192000"/>
              <a:gd name="connsiteY83" fmla="*/ 269483 h 488165"/>
              <a:gd name="connsiteX84" fmla="*/ 7355962 w 12192000"/>
              <a:gd name="connsiteY84" fmla="*/ 80543 h 488165"/>
              <a:gd name="connsiteX85" fmla="*/ 7137215 w 12192000"/>
              <a:gd name="connsiteY85" fmla="*/ 171151 h 488165"/>
              <a:gd name="connsiteX86" fmla="*/ 7117143 w 12192000"/>
              <a:gd name="connsiteY86" fmla="*/ 195477 h 488165"/>
              <a:gd name="connsiteX87" fmla="*/ 7088841 w 12192000"/>
              <a:gd name="connsiteY87" fmla="*/ 161174 h 488165"/>
              <a:gd name="connsiteX88" fmla="*/ 6870093 w 12192000"/>
              <a:gd name="connsiteY88" fmla="*/ 70566 h 488165"/>
              <a:gd name="connsiteX89" fmla="*/ 6697129 w 12192000"/>
              <a:gd name="connsiteY89" fmla="*/ 123399 h 488165"/>
              <a:gd name="connsiteX90" fmla="*/ 6684995 w 12192000"/>
              <a:gd name="connsiteY90" fmla="*/ 133411 h 488165"/>
              <a:gd name="connsiteX91" fmla="*/ 6644023 w 12192000"/>
              <a:gd name="connsiteY91" fmla="*/ 120692 h 488165"/>
              <a:gd name="connsiteX92" fmla="*/ 6557873 w 12192000"/>
              <a:gd name="connsiteY92" fmla="*/ 112008 h 488165"/>
              <a:gd name="connsiteX93" fmla="*/ 6354116 w 12192000"/>
              <a:gd name="connsiteY93" fmla="*/ 163601 h 488165"/>
              <a:gd name="connsiteX94" fmla="*/ 6273160 w 12192000"/>
              <a:gd name="connsiteY94" fmla="*/ 221132 h 488165"/>
              <a:gd name="connsiteX95" fmla="*/ 6272783 w 12192000"/>
              <a:gd name="connsiteY95" fmla="*/ 221015 h 488165"/>
              <a:gd name="connsiteX96" fmla="*/ 6210437 w 12192000"/>
              <a:gd name="connsiteY96" fmla="*/ 214730 h 488165"/>
              <a:gd name="connsiteX97" fmla="*/ 6162864 w 12192000"/>
              <a:gd name="connsiteY97" fmla="*/ 219525 h 488165"/>
              <a:gd name="connsiteX98" fmla="*/ 6161180 w 12192000"/>
              <a:gd name="connsiteY98" fmla="*/ 211185 h 488165"/>
              <a:gd name="connsiteX99" fmla="*/ 5876135 w 12192000"/>
              <a:gd name="connsiteY99" fmla="*/ 22245 h 488165"/>
              <a:gd name="connsiteX100" fmla="*/ 5591090 w 12192000"/>
              <a:gd name="connsiteY100" fmla="*/ 211185 h 488165"/>
              <a:gd name="connsiteX101" fmla="*/ 5577004 w 12192000"/>
              <a:gd name="connsiteY101" fmla="*/ 280957 h 488165"/>
              <a:gd name="connsiteX102" fmla="*/ 5576535 w 12192000"/>
              <a:gd name="connsiteY102" fmla="*/ 280094 h 488165"/>
              <a:gd name="connsiteX103" fmla="*/ 5320012 w 12192000"/>
              <a:gd name="connsiteY103" fmla="*/ 143703 h 488165"/>
              <a:gd name="connsiteX104" fmla="*/ 5199597 w 12192000"/>
              <a:gd name="connsiteY104" fmla="*/ 168013 h 488165"/>
              <a:gd name="connsiteX105" fmla="*/ 5171310 w 12192000"/>
              <a:gd name="connsiteY105" fmla="*/ 183367 h 488165"/>
              <a:gd name="connsiteX106" fmla="*/ 5170430 w 12192000"/>
              <a:gd name="connsiteY106" fmla="*/ 181745 h 488165"/>
              <a:gd name="connsiteX107" fmla="*/ 4913907 w 12192000"/>
              <a:gd name="connsiteY107" fmla="*/ 45354 h 488165"/>
              <a:gd name="connsiteX108" fmla="*/ 4675193 w 12192000"/>
              <a:gd name="connsiteY108" fmla="*/ 157930 h 488165"/>
              <a:gd name="connsiteX109" fmla="*/ 4646008 w 12192000"/>
              <a:gd name="connsiteY109" fmla="*/ 206033 h 488165"/>
              <a:gd name="connsiteX110" fmla="*/ 4619097 w 12192000"/>
              <a:gd name="connsiteY110" fmla="*/ 173417 h 488165"/>
              <a:gd name="connsiteX111" fmla="*/ 4400349 w 12192000"/>
              <a:gd name="connsiteY111" fmla="*/ 82809 h 488165"/>
              <a:gd name="connsiteX112" fmla="*/ 4143826 w 12192000"/>
              <a:gd name="connsiteY112" fmla="*/ 219200 h 488165"/>
              <a:gd name="connsiteX113" fmla="*/ 4136836 w 12192000"/>
              <a:gd name="connsiteY113" fmla="*/ 232080 h 488165"/>
              <a:gd name="connsiteX114" fmla="*/ 4117121 w 12192000"/>
              <a:gd name="connsiteY114" fmla="*/ 221379 h 488165"/>
              <a:gd name="connsiteX115" fmla="*/ 3976611 w 12192000"/>
              <a:gd name="connsiteY115" fmla="*/ 193012 h 488165"/>
              <a:gd name="connsiteX116" fmla="*/ 3721359 w 12192000"/>
              <a:gd name="connsiteY116" fmla="*/ 298740 h 488165"/>
              <a:gd name="connsiteX117" fmla="*/ 3705197 w 12192000"/>
              <a:gd name="connsiteY117" fmla="*/ 318329 h 488165"/>
              <a:gd name="connsiteX118" fmla="*/ 3683571 w 12192000"/>
              <a:gd name="connsiteY118" fmla="*/ 292119 h 488165"/>
              <a:gd name="connsiteX119" fmla="*/ 3425576 w 12192000"/>
              <a:gd name="connsiteY119" fmla="*/ 185254 h 488165"/>
              <a:gd name="connsiteX120" fmla="*/ 3167581 w 12192000"/>
              <a:gd name="connsiteY120" fmla="*/ 292119 h 488165"/>
              <a:gd name="connsiteX121" fmla="*/ 3135507 w 12192000"/>
              <a:gd name="connsiteY121" fmla="*/ 330993 h 488165"/>
              <a:gd name="connsiteX122" fmla="*/ 3106582 w 12192000"/>
              <a:gd name="connsiteY122" fmla="*/ 322014 h 488165"/>
              <a:gd name="connsiteX123" fmla="*/ 3044236 w 12192000"/>
              <a:gd name="connsiteY123" fmla="*/ 315729 h 488165"/>
              <a:gd name="connsiteX124" fmla="*/ 3005060 w 12192000"/>
              <a:gd name="connsiteY124" fmla="*/ 319679 h 488165"/>
              <a:gd name="connsiteX125" fmla="*/ 3007144 w 12192000"/>
              <a:gd name="connsiteY125" fmla="*/ 309355 h 488165"/>
              <a:gd name="connsiteX126" fmla="*/ 2697788 w 12192000"/>
              <a:gd name="connsiteY126" fmla="*/ 0 h 48816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</a:cxnLst>
            <a:rect l="l" t="t" r="r" b="b"/>
            <a:pathLst>
              <a:path w="12192000" h="488165">
                <a:moveTo>
                  <a:pt x="2697788" y="0"/>
                </a:moveTo>
                <a:cubicBezTo>
                  <a:pt x="2569648" y="0"/>
                  <a:pt x="2459705" y="77908"/>
                  <a:pt x="2412743" y="188940"/>
                </a:cubicBezTo>
                <a:lnTo>
                  <a:pt x="2410667" y="199221"/>
                </a:lnTo>
                <a:lnTo>
                  <a:pt x="2404214" y="193897"/>
                </a:lnTo>
                <a:cubicBezTo>
                  <a:pt x="2354841" y="160541"/>
                  <a:pt x="2295320" y="141064"/>
                  <a:pt x="2231250" y="141064"/>
                </a:cubicBezTo>
                <a:cubicBezTo>
                  <a:pt x="2188537" y="141064"/>
                  <a:pt x="2147845" y="149720"/>
                  <a:pt x="2110835" y="165374"/>
                </a:cubicBezTo>
                <a:lnTo>
                  <a:pt x="2096679" y="173058"/>
                </a:lnTo>
                <a:lnTo>
                  <a:pt x="2063894" y="133322"/>
                </a:lnTo>
                <a:cubicBezTo>
                  <a:pt x="2007912" y="77340"/>
                  <a:pt x="1930572" y="42714"/>
                  <a:pt x="1845146" y="42714"/>
                </a:cubicBezTo>
                <a:cubicBezTo>
                  <a:pt x="1738363" y="42714"/>
                  <a:pt x="1644216" y="96816"/>
                  <a:pt x="1588623" y="179105"/>
                </a:cubicBezTo>
                <a:lnTo>
                  <a:pt x="1579781" y="195395"/>
                </a:lnTo>
                <a:lnTo>
                  <a:pt x="1519900" y="201432"/>
                </a:lnTo>
                <a:cubicBezTo>
                  <a:pt x="1449416" y="215855"/>
                  <a:pt x="1387663" y="254248"/>
                  <a:pt x="1343532" y="307723"/>
                </a:cubicBezTo>
                <a:lnTo>
                  <a:pt x="1341283" y="311643"/>
                </a:lnTo>
                <a:lnTo>
                  <a:pt x="1311629" y="295547"/>
                </a:lnTo>
                <a:cubicBezTo>
                  <a:pt x="1274619" y="279893"/>
                  <a:pt x="1233927" y="271237"/>
                  <a:pt x="1191214" y="271237"/>
                </a:cubicBezTo>
                <a:cubicBezTo>
                  <a:pt x="1137822" y="271237"/>
                  <a:pt x="1087590" y="284762"/>
                  <a:pt x="1043756" y="308574"/>
                </a:cubicBezTo>
                <a:lnTo>
                  <a:pt x="1010986" y="331863"/>
                </a:lnTo>
                <a:lnTo>
                  <a:pt x="966813" y="336316"/>
                </a:lnTo>
                <a:cubicBezTo>
                  <a:pt x="943314" y="341125"/>
                  <a:pt x="920647" y="348217"/>
                  <a:pt x="899053" y="357350"/>
                </a:cubicBezTo>
                <a:lnTo>
                  <a:pt x="870729" y="372723"/>
                </a:lnTo>
                <a:lnTo>
                  <a:pt x="864057" y="367218"/>
                </a:lnTo>
                <a:cubicBezTo>
                  <a:pt x="814683" y="333862"/>
                  <a:pt x="755162" y="314385"/>
                  <a:pt x="691093" y="314385"/>
                </a:cubicBezTo>
                <a:cubicBezTo>
                  <a:pt x="605667" y="314385"/>
                  <a:pt x="528328" y="349011"/>
                  <a:pt x="472345" y="404993"/>
                </a:cubicBezTo>
                <a:lnTo>
                  <a:pt x="459601" y="420439"/>
                </a:lnTo>
                <a:lnTo>
                  <a:pt x="426235" y="402329"/>
                </a:lnTo>
                <a:cubicBezTo>
                  <a:pt x="379583" y="382597"/>
                  <a:pt x="328291" y="371685"/>
                  <a:pt x="274451" y="371685"/>
                </a:cubicBezTo>
                <a:cubicBezTo>
                  <a:pt x="193690" y="371685"/>
                  <a:pt x="118664" y="396236"/>
                  <a:pt x="56429" y="438282"/>
                </a:cubicBezTo>
                <a:lnTo>
                  <a:pt x="0" y="484839"/>
                </a:lnTo>
                <a:lnTo>
                  <a:pt x="0" y="488165"/>
                </a:lnTo>
                <a:lnTo>
                  <a:pt x="12192000" y="488165"/>
                </a:lnTo>
                <a:lnTo>
                  <a:pt x="12192000" y="417342"/>
                </a:lnTo>
                <a:lnTo>
                  <a:pt x="12183125" y="411358"/>
                </a:lnTo>
                <a:cubicBezTo>
                  <a:pt x="12158762" y="401054"/>
                  <a:pt x="12131977" y="395355"/>
                  <a:pt x="12103862" y="395355"/>
                </a:cubicBezTo>
                <a:cubicBezTo>
                  <a:pt x="12089804" y="395355"/>
                  <a:pt x="12076079" y="396780"/>
                  <a:pt x="12062823" y="399492"/>
                </a:cubicBezTo>
                <a:lnTo>
                  <a:pt x="12032697" y="408844"/>
                </a:lnTo>
                <a:lnTo>
                  <a:pt x="12031247" y="401661"/>
                </a:lnTo>
                <a:cubicBezTo>
                  <a:pt x="11993880" y="313316"/>
                  <a:pt x="11906403" y="251328"/>
                  <a:pt x="11804447" y="251328"/>
                </a:cubicBezTo>
                <a:cubicBezTo>
                  <a:pt x="11753469" y="251328"/>
                  <a:pt x="11706111" y="266825"/>
                  <a:pt x="11666826" y="293365"/>
                </a:cubicBezTo>
                <a:lnTo>
                  <a:pt x="11633620" y="320763"/>
                </a:lnTo>
                <a:lnTo>
                  <a:pt x="11628501" y="316540"/>
                </a:lnTo>
                <a:cubicBezTo>
                  <a:pt x="11574588" y="280117"/>
                  <a:pt x="11509596" y="258850"/>
                  <a:pt x="11439637" y="258850"/>
                </a:cubicBezTo>
                <a:cubicBezTo>
                  <a:pt x="11323037" y="258850"/>
                  <a:pt x="11220236" y="317926"/>
                  <a:pt x="11159532" y="407780"/>
                </a:cubicBezTo>
                <a:lnTo>
                  <a:pt x="11133249" y="456201"/>
                </a:lnTo>
                <a:lnTo>
                  <a:pt x="11130393" y="457575"/>
                </a:lnTo>
                <a:lnTo>
                  <a:pt x="11121802" y="464662"/>
                </a:lnTo>
                <a:lnTo>
                  <a:pt x="11105739" y="385098"/>
                </a:lnTo>
                <a:cubicBezTo>
                  <a:pt x="11068372" y="296753"/>
                  <a:pt x="10980895" y="234765"/>
                  <a:pt x="10878939" y="234765"/>
                </a:cubicBezTo>
                <a:cubicBezTo>
                  <a:pt x="10776983" y="234765"/>
                  <a:pt x="10689506" y="296753"/>
                  <a:pt x="10652139" y="385098"/>
                </a:cubicBezTo>
                <a:lnTo>
                  <a:pt x="10640286" y="443809"/>
                </a:lnTo>
                <a:lnTo>
                  <a:pt x="10632922" y="439812"/>
                </a:lnTo>
                <a:cubicBezTo>
                  <a:pt x="10618198" y="433585"/>
                  <a:pt x="10602742" y="428749"/>
                  <a:pt x="10586719" y="425470"/>
                </a:cubicBezTo>
                <a:lnTo>
                  <a:pt x="10578669" y="424659"/>
                </a:lnTo>
                <a:lnTo>
                  <a:pt x="10540357" y="367834"/>
                </a:lnTo>
                <a:cubicBezTo>
                  <a:pt x="10495814" y="323291"/>
                  <a:pt x="10434278" y="295740"/>
                  <a:pt x="10366307" y="295740"/>
                </a:cubicBezTo>
                <a:cubicBezTo>
                  <a:pt x="10332323" y="295740"/>
                  <a:pt x="10299946" y="302627"/>
                  <a:pt x="10270498" y="315083"/>
                </a:cubicBezTo>
                <a:lnTo>
                  <a:pt x="10267631" y="316639"/>
                </a:lnTo>
                <a:lnTo>
                  <a:pt x="10264594" y="301594"/>
                </a:lnTo>
                <a:cubicBezTo>
                  <a:pt x="10227227" y="213250"/>
                  <a:pt x="10139749" y="151262"/>
                  <a:pt x="10037792" y="151262"/>
                </a:cubicBezTo>
                <a:cubicBezTo>
                  <a:pt x="10003807" y="151262"/>
                  <a:pt x="9971430" y="158149"/>
                  <a:pt x="9941983" y="170605"/>
                </a:cubicBezTo>
                <a:lnTo>
                  <a:pt x="9932834" y="175570"/>
                </a:lnTo>
                <a:lnTo>
                  <a:pt x="9891633" y="171417"/>
                </a:lnTo>
                <a:cubicBezTo>
                  <a:pt x="9750750" y="171417"/>
                  <a:pt x="9629872" y="257073"/>
                  <a:pt x="9578239" y="379147"/>
                </a:cubicBezTo>
                <a:lnTo>
                  <a:pt x="9571593" y="412069"/>
                </a:lnTo>
                <a:lnTo>
                  <a:pt x="9537676" y="393659"/>
                </a:lnTo>
                <a:cubicBezTo>
                  <a:pt x="9507058" y="380709"/>
                  <a:pt x="9473393" y="373547"/>
                  <a:pt x="9438057" y="373547"/>
                </a:cubicBezTo>
                <a:cubicBezTo>
                  <a:pt x="9420388" y="373547"/>
                  <a:pt x="9403139" y="375338"/>
                  <a:pt x="9386478" y="378747"/>
                </a:cubicBezTo>
                <a:lnTo>
                  <a:pt x="9384764" y="379279"/>
                </a:lnTo>
                <a:lnTo>
                  <a:pt x="9356370" y="326966"/>
                </a:lnTo>
                <a:cubicBezTo>
                  <a:pt x="9300776" y="244677"/>
                  <a:pt x="9206629" y="190574"/>
                  <a:pt x="9099846" y="190574"/>
                </a:cubicBezTo>
                <a:cubicBezTo>
                  <a:pt x="8993063" y="190574"/>
                  <a:pt x="8898917" y="244677"/>
                  <a:pt x="8843324" y="326966"/>
                </a:cubicBezTo>
                <a:lnTo>
                  <a:pt x="8837922" y="336919"/>
                </a:lnTo>
                <a:lnTo>
                  <a:pt x="8777269" y="286876"/>
                </a:lnTo>
                <a:cubicBezTo>
                  <a:pt x="8709511" y="241100"/>
                  <a:pt x="8627828" y="214371"/>
                  <a:pt x="8539902" y="214371"/>
                </a:cubicBezTo>
                <a:cubicBezTo>
                  <a:pt x="8451975" y="214371"/>
                  <a:pt x="8370292" y="241100"/>
                  <a:pt x="8302533" y="286876"/>
                </a:cubicBezTo>
                <a:lnTo>
                  <a:pt x="8264230" y="318480"/>
                </a:lnTo>
                <a:lnTo>
                  <a:pt x="8252614" y="324064"/>
                </a:lnTo>
                <a:lnTo>
                  <a:pt x="8234834" y="338734"/>
                </a:lnTo>
                <a:lnTo>
                  <a:pt x="8208461" y="290142"/>
                </a:lnTo>
                <a:cubicBezTo>
                  <a:pt x="8152866" y="207854"/>
                  <a:pt x="8058721" y="153751"/>
                  <a:pt x="7951941" y="153751"/>
                </a:cubicBezTo>
                <a:cubicBezTo>
                  <a:pt x="7855835" y="153751"/>
                  <a:pt x="7769968" y="197574"/>
                  <a:pt x="7713227" y="266327"/>
                </a:cubicBezTo>
                <a:lnTo>
                  <a:pt x="7675799" y="328018"/>
                </a:lnTo>
                <a:lnTo>
                  <a:pt x="7649999" y="314014"/>
                </a:lnTo>
                <a:lnTo>
                  <a:pt x="7641007" y="269483"/>
                </a:lnTo>
                <a:cubicBezTo>
                  <a:pt x="7594044" y="158451"/>
                  <a:pt x="7484103" y="80543"/>
                  <a:pt x="7355962" y="80543"/>
                </a:cubicBezTo>
                <a:cubicBezTo>
                  <a:pt x="7270537" y="80543"/>
                  <a:pt x="7193198" y="115169"/>
                  <a:pt x="7137215" y="171151"/>
                </a:cubicBezTo>
                <a:lnTo>
                  <a:pt x="7117143" y="195477"/>
                </a:lnTo>
                <a:lnTo>
                  <a:pt x="7088841" y="161174"/>
                </a:lnTo>
                <a:cubicBezTo>
                  <a:pt x="7032857" y="105192"/>
                  <a:pt x="6955521" y="70566"/>
                  <a:pt x="6870093" y="70566"/>
                </a:cubicBezTo>
                <a:cubicBezTo>
                  <a:pt x="6806023" y="70566"/>
                  <a:pt x="6746503" y="90043"/>
                  <a:pt x="6697129" y="123399"/>
                </a:cubicBezTo>
                <a:lnTo>
                  <a:pt x="6684995" y="133411"/>
                </a:lnTo>
                <a:lnTo>
                  <a:pt x="6644023" y="120692"/>
                </a:lnTo>
                <a:cubicBezTo>
                  <a:pt x="6616195" y="114998"/>
                  <a:pt x="6587383" y="112008"/>
                  <a:pt x="6557873" y="112008"/>
                </a:cubicBezTo>
                <a:cubicBezTo>
                  <a:pt x="6484097" y="112008"/>
                  <a:pt x="6414685" y="130698"/>
                  <a:pt x="6354116" y="163601"/>
                </a:cubicBezTo>
                <a:lnTo>
                  <a:pt x="6273160" y="221132"/>
                </a:lnTo>
                <a:lnTo>
                  <a:pt x="6272783" y="221015"/>
                </a:lnTo>
                <a:cubicBezTo>
                  <a:pt x="6252645" y="216894"/>
                  <a:pt x="6231794" y="214730"/>
                  <a:pt x="6210437" y="214730"/>
                </a:cubicBezTo>
                <a:lnTo>
                  <a:pt x="6162864" y="219525"/>
                </a:lnTo>
                <a:lnTo>
                  <a:pt x="6161180" y="211185"/>
                </a:lnTo>
                <a:cubicBezTo>
                  <a:pt x="6114217" y="100153"/>
                  <a:pt x="6004275" y="22245"/>
                  <a:pt x="5876135" y="22245"/>
                </a:cubicBezTo>
                <a:cubicBezTo>
                  <a:pt x="5747995" y="22245"/>
                  <a:pt x="5638053" y="100153"/>
                  <a:pt x="5591090" y="211185"/>
                </a:cubicBezTo>
                <a:lnTo>
                  <a:pt x="5577004" y="280957"/>
                </a:lnTo>
                <a:lnTo>
                  <a:pt x="5576535" y="280094"/>
                </a:lnTo>
                <a:cubicBezTo>
                  <a:pt x="5520942" y="197805"/>
                  <a:pt x="5426795" y="143703"/>
                  <a:pt x="5320012" y="143703"/>
                </a:cubicBezTo>
                <a:cubicBezTo>
                  <a:pt x="5277299" y="143703"/>
                  <a:pt x="5236608" y="152359"/>
                  <a:pt x="5199597" y="168013"/>
                </a:cubicBezTo>
                <a:lnTo>
                  <a:pt x="5171310" y="183367"/>
                </a:lnTo>
                <a:lnTo>
                  <a:pt x="5170430" y="181745"/>
                </a:lnTo>
                <a:cubicBezTo>
                  <a:pt x="5114837" y="99456"/>
                  <a:pt x="5020690" y="45354"/>
                  <a:pt x="4913907" y="45354"/>
                </a:cubicBezTo>
                <a:cubicBezTo>
                  <a:pt x="4817802" y="45354"/>
                  <a:pt x="4731933" y="89177"/>
                  <a:pt x="4675193" y="157930"/>
                </a:cubicBezTo>
                <a:lnTo>
                  <a:pt x="4646008" y="206033"/>
                </a:lnTo>
                <a:lnTo>
                  <a:pt x="4619097" y="173417"/>
                </a:lnTo>
                <a:cubicBezTo>
                  <a:pt x="4563115" y="117435"/>
                  <a:pt x="4485776" y="82809"/>
                  <a:pt x="4400349" y="82809"/>
                </a:cubicBezTo>
                <a:cubicBezTo>
                  <a:pt x="4293566" y="82809"/>
                  <a:pt x="4199420" y="136912"/>
                  <a:pt x="4143826" y="219200"/>
                </a:cubicBezTo>
                <a:lnTo>
                  <a:pt x="4136836" y="232080"/>
                </a:lnTo>
                <a:lnTo>
                  <a:pt x="4117121" y="221379"/>
                </a:lnTo>
                <a:cubicBezTo>
                  <a:pt x="4073934" y="203113"/>
                  <a:pt x="4026452" y="193012"/>
                  <a:pt x="3976611" y="193012"/>
                </a:cubicBezTo>
                <a:cubicBezTo>
                  <a:pt x="3876929" y="193012"/>
                  <a:pt x="3786684" y="233416"/>
                  <a:pt x="3721359" y="298740"/>
                </a:cubicBezTo>
                <a:lnTo>
                  <a:pt x="3705197" y="318329"/>
                </a:lnTo>
                <a:lnTo>
                  <a:pt x="3683571" y="292119"/>
                </a:lnTo>
                <a:cubicBezTo>
                  <a:pt x="3617545" y="226092"/>
                  <a:pt x="3526330" y="185254"/>
                  <a:pt x="3425576" y="185254"/>
                </a:cubicBezTo>
                <a:cubicBezTo>
                  <a:pt x="3324823" y="185254"/>
                  <a:pt x="3233608" y="226092"/>
                  <a:pt x="3167581" y="292119"/>
                </a:cubicBezTo>
                <a:lnTo>
                  <a:pt x="3135507" y="330993"/>
                </a:lnTo>
                <a:lnTo>
                  <a:pt x="3106582" y="322014"/>
                </a:lnTo>
                <a:cubicBezTo>
                  <a:pt x="3086444" y="317893"/>
                  <a:pt x="3065593" y="315729"/>
                  <a:pt x="3044236" y="315729"/>
                </a:cubicBezTo>
                <a:lnTo>
                  <a:pt x="3005060" y="319679"/>
                </a:lnTo>
                <a:lnTo>
                  <a:pt x="3007144" y="309355"/>
                </a:lnTo>
                <a:cubicBezTo>
                  <a:pt x="3007144" y="138503"/>
                  <a:pt x="2868641" y="0"/>
                  <a:pt x="2697788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ko-KR" altLang="en-US" sz="2700"/>
          </a:p>
        </p:txBody>
      </p:sp>
    </p:spTree>
    <p:extLst>
      <p:ext uri="{BB962C8B-B14F-4D97-AF65-F5344CB8AC3E}">
        <p14:creationId xmlns:p14="http://schemas.microsoft.com/office/powerpoint/2010/main" val="605323771"/>
      </p:ext>
    </p:extLst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3" Type="http://schemas.openxmlformats.org/officeDocument/2006/relationships/theme" Target="../theme/theme1.xml"/><Relationship Id="rId2" Type="http://schemas.openxmlformats.org/officeDocument/2006/relationships/slideLayout" Target="../slideLayouts/slideLayout2.xml"/><Relationship Id="rId1" Type="http://schemas.openxmlformats.org/officeDocument/2006/relationships/slideLayout" Target="../slideLayouts/slideLayout1.xml"/></Relationships>
</file>

<file path=ppt/slideMasters/_rels/slideMaster2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10.xml"/><Relationship Id="rId13" Type="http://schemas.openxmlformats.org/officeDocument/2006/relationships/slideLayout" Target="../slideLayouts/slideLayout15.xml"/><Relationship Id="rId18" Type="http://schemas.openxmlformats.org/officeDocument/2006/relationships/slideLayout" Target="../slideLayouts/slideLayout20.xml"/><Relationship Id="rId3" Type="http://schemas.openxmlformats.org/officeDocument/2006/relationships/slideLayout" Target="../slideLayouts/slideLayout5.xml"/><Relationship Id="rId21" Type="http://schemas.openxmlformats.org/officeDocument/2006/relationships/slideLayout" Target="../slideLayouts/slideLayout23.xml"/><Relationship Id="rId7" Type="http://schemas.openxmlformats.org/officeDocument/2006/relationships/slideLayout" Target="../slideLayouts/slideLayout9.xml"/><Relationship Id="rId12" Type="http://schemas.openxmlformats.org/officeDocument/2006/relationships/slideLayout" Target="../slideLayouts/slideLayout14.xml"/><Relationship Id="rId17" Type="http://schemas.openxmlformats.org/officeDocument/2006/relationships/slideLayout" Target="../slideLayouts/slideLayout19.xml"/><Relationship Id="rId2" Type="http://schemas.openxmlformats.org/officeDocument/2006/relationships/slideLayout" Target="../slideLayouts/slideLayout4.xml"/><Relationship Id="rId16" Type="http://schemas.openxmlformats.org/officeDocument/2006/relationships/slideLayout" Target="../slideLayouts/slideLayout18.xml"/><Relationship Id="rId20" Type="http://schemas.openxmlformats.org/officeDocument/2006/relationships/slideLayout" Target="../slideLayouts/slideLayout22.xml"/><Relationship Id="rId1" Type="http://schemas.openxmlformats.org/officeDocument/2006/relationships/slideLayout" Target="../slideLayouts/slideLayout3.xml"/><Relationship Id="rId6" Type="http://schemas.openxmlformats.org/officeDocument/2006/relationships/slideLayout" Target="../slideLayouts/slideLayout8.xml"/><Relationship Id="rId11" Type="http://schemas.openxmlformats.org/officeDocument/2006/relationships/slideLayout" Target="../slideLayouts/slideLayout13.xml"/><Relationship Id="rId5" Type="http://schemas.openxmlformats.org/officeDocument/2006/relationships/slideLayout" Target="../slideLayouts/slideLayout7.xml"/><Relationship Id="rId15" Type="http://schemas.openxmlformats.org/officeDocument/2006/relationships/slideLayout" Target="../slideLayouts/slideLayout17.xml"/><Relationship Id="rId10" Type="http://schemas.openxmlformats.org/officeDocument/2006/relationships/slideLayout" Target="../slideLayouts/slideLayout12.xml"/><Relationship Id="rId19" Type="http://schemas.openxmlformats.org/officeDocument/2006/relationships/slideLayout" Target="../slideLayouts/slideLayout21.xml"/><Relationship Id="rId4" Type="http://schemas.openxmlformats.org/officeDocument/2006/relationships/slideLayout" Target="../slideLayouts/slideLayout6.xml"/><Relationship Id="rId9" Type="http://schemas.openxmlformats.org/officeDocument/2006/relationships/slideLayout" Target="../slideLayouts/slideLayout11.xml"/><Relationship Id="rId14" Type="http://schemas.openxmlformats.org/officeDocument/2006/relationships/slideLayout" Target="../slideLayouts/slideLayout16.xml"/><Relationship Id="rId22" Type="http://schemas.openxmlformats.org/officeDocument/2006/relationships/theme" Target="../theme/theme2.xml"/></Relationships>
</file>

<file path=ppt/slideMasters/_rels/slideMaster3.xml.rels><?xml version="1.0" encoding="UTF-8" standalone="yes"?>
<Relationships xmlns="http://schemas.openxmlformats.org/package/2006/relationships"><Relationship Id="rId2" Type="http://schemas.openxmlformats.org/officeDocument/2006/relationships/theme" Target="../theme/theme3.xml"/><Relationship Id="rId1" Type="http://schemas.openxmlformats.org/officeDocument/2006/relationships/slideLayout" Target="../slideLayouts/slideLayout24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691698797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52" r:id="rId1"/>
    <p:sldLayoutId id="2147483653" r:id="rId2"/>
  </p:sldLayoutIdLst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228600" indent="-228600" algn="l" defTabSz="914400" rtl="0" eaLnBrk="1" latinLnBrk="0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685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2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1086816533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57" r:id="rId1"/>
    <p:sldLayoutId id="2147483667" r:id="rId2"/>
    <p:sldLayoutId id="2147483675" r:id="rId3"/>
    <p:sldLayoutId id="2147483662" r:id="rId4"/>
    <p:sldLayoutId id="2147483671" r:id="rId5"/>
    <p:sldLayoutId id="2147483661" r:id="rId6"/>
    <p:sldLayoutId id="2147483658" r:id="rId7"/>
    <p:sldLayoutId id="2147483663" r:id="rId8"/>
    <p:sldLayoutId id="2147483664" r:id="rId9"/>
    <p:sldLayoutId id="2147483665" r:id="rId10"/>
    <p:sldLayoutId id="2147483666" r:id="rId11"/>
    <p:sldLayoutId id="2147483672" r:id="rId12"/>
    <p:sldLayoutId id="2147483674" r:id="rId13"/>
    <p:sldLayoutId id="2147483668" r:id="rId14"/>
    <p:sldLayoutId id="2147483669" r:id="rId15"/>
    <p:sldLayoutId id="2147483670" r:id="rId16"/>
    <p:sldLayoutId id="2147483676" r:id="rId17"/>
    <p:sldLayoutId id="2147483659" r:id="rId18"/>
    <p:sldLayoutId id="2147483660" r:id="rId19"/>
    <p:sldLayoutId id="2147483673" r:id="rId20"/>
    <p:sldLayoutId id="2147483677" r:id="rId21"/>
  </p:sldLayoutIdLst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228600" indent="-228600" algn="l" defTabSz="914400" rtl="0" eaLnBrk="1" latinLnBrk="0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685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3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3852553539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55" r:id="rId1"/>
  </p:sldLayoutIdLst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228600" indent="-228600" algn="l" defTabSz="914400" rtl="0" eaLnBrk="1" latinLnBrk="0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685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hyperlink" Target="http://www.free-powerpoint-templates-design.com/" TargetMode="External"/><Relationship Id="rId1" Type="http://schemas.openxmlformats.org/officeDocument/2006/relationships/slideLayout" Target="../slideLayouts/slideLayout1.xml"/><Relationship Id="rId4" Type="http://schemas.microsoft.com/office/2007/relationships/hdphoto" Target="../media/hdphoto1.wdp"/></Relationships>
</file>

<file path=ppt/slides/_rels/slide1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1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1.xml"/></Relationships>
</file>

<file path=ppt/slides/_rels/slide1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1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1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3.xml"/></Relationships>
</file>

<file path=ppt/slides/_rels/slide15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png"/><Relationship Id="rId1" Type="http://schemas.openxmlformats.org/officeDocument/2006/relationships/slideLayout" Target="../slideLayouts/slideLayout3.xml"/></Relationships>
</file>

<file path=ppt/slides/_rels/slide1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1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2.xml"/></Relationships>
</file>

<file path=ppt/slides/_rels/slide1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1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4.xml"/></Relationships>
</file>

<file path=ppt/slides/_rels/slide2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4.xml"/></Relationships>
</file>

<file path=ppt/slides/_rels/slide2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2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2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2.xml"/></Relationships>
</file>

<file path=ppt/slides/_rels/slide2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2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2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5.xml"/></Relationships>
</file>

<file path=ppt/slides/_rels/slide27.xml.rels><?xml version="1.0" encoding="UTF-8" standalone="yes"?>
<Relationships xmlns="http://schemas.openxmlformats.org/package/2006/relationships"><Relationship Id="rId2" Type="http://schemas.openxmlformats.org/officeDocument/2006/relationships/chart" Target="../charts/chart1.xml"/><Relationship Id="rId1" Type="http://schemas.openxmlformats.org/officeDocument/2006/relationships/slideLayout" Target="../slideLayouts/slideLayout3.xml"/></Relationships>
</file>

<file path=ppt/slides/_rels/slide2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2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8.xml"/></Relationships>
</file>

<file path=ppt/slides/_rels/slide3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6.xml"/></Relationships>
</file>

<file path=ppt/slides/_rels/slide3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3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7.xml"/></Relationships>
</file>

<file path=ppt/slides/_rels/slide3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.xml"/></Relationships>
</file>

<file path=ppt/slides/_rels/slide3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3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9.xml"/></Relationships>
</file>

<file path=ppt/slides/_rels/slide3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3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3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3.xml"/></Relationships>
</file>

<file path=ppt/slides/_rels/slide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4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4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4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4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4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0.xml"/></Relationships>
</file>

<file path=ppt/slides/_rels/slide4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0.xml"/></Relationships>
</file>

<file path=ppt/slides/_rels/slide4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1.xml"/></Relationships>
</file>

<file path=ppt/slides/_rels/slide4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1.xml"/></Relationships>
</file>

<file path=ppt/slides/_rels/slide4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1.xml"/></Relationships>
</file>

<file path=ppt/slides/_rels/slide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9.xml"/></Relationships>
</file>

<file path=ppt/slides/_rels/slide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.xml"/></Relationships>
</file>

<file path=ppt/slides/_rels/slide7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3.xml"/></Relationships>
</file>

<file path=ppt/slides/_rels/slide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0.xml"/></Relationships>
</file>

<file path=ppt/slides/_rels/slide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gradFill>
          <a:gsLst>
            <a:gs pos="0">
              <a:schemeClr val="accent2">
                <a:lumMod val="40000"/>
                <a:lumOff val="60000"/>
              </a:schemeClr>
            </a:gs>
            <a:gs pos="40000">
              <a:schemeClr val="accent2">
                <a:lumMod val="100000"/>
              </a:schemeClr>
            </a:gs>
            <a:gs pos="70000">
              <a:schemeClr val="accent2">
                <a:lumMod val="60000"/>
                <a:lumOff val="40000"/>
              </a:schemeClr>
            </a:gs>
            <a:gs pos="100000">
              <a:schemeClr val="accent2">
                <a:lumMod val="40000"/>
                <a:lumOff val="60000"/>
              </a:schemeClr>
            </a:gs>
          </a:gsLst>
          <a:lin ang="5400000" scaled="1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16" name="Group 515">
            <a:extLst>
              <a:ext uri="{FF2B5EF4-FFF2-40B4-BE49-F238E27FC236}">
                <a16:creationId xmlns:a16="http://schemas.microsoft.com/office/drawing/2014/main" id="{BCD511B6-2432-4425-BD76-2BC2379ED4F5}"/>
              </a:ext>
            </a:extLst>
          </p:cNvPr>
          <p:cNvGrpSpPr/>
          <p:nvPr/>
        </p:nvGrpSpPr>
        <p:grpSpPr>
          <a:xfrm>
            <a:off x="5970343" y="763833"/>
            <a:ext cx="1220206" cy="2079729"/>
            <a:chOff x="11521621" y="1903133"/>
            <a:chExt cx="2494544" cy="4251720"/>
          </a:xfrm>
        </p:grpSpPr>
        <p:sp>
          <p:nvSpPr>
            <p:cNvPr id="517" name="Freeform: Shape 516">
              <a:extLst>
                <a:ext uri="{FF2B5EF4-FFF2-40B4-BE49-F238E27FC236}">
                  <a16:creationId xmlns:a16="http://schemas.microsoft.com/office/drawing/2014/main" id="{CCD6B462-B5FE-4002-96F7-E0C5719E315F}"/>
                </a:ext>
              </a:extLst>
            </p:cNvPr>
            <p:cNvSpPr/>
            <p:nvPr/>
          </p:nvSpPr>
          <p:spPr>
            <a:xfrm rot="20249457" flipH="1">
              <a:off x="12313664" y="1903133"/>
              <a:ext cx="877925" cy="1729673"/>
            </a:xfrm>
            <a:custGeom>
              <a:avLst/>
              <a:gdLst>
                <a:gd name="connsiteX0" fmla="*/ 417713 w 666025"/>
                <a:gd name="connsiteY0" fmla="*/ 1803 h 1312853"/>
                <a:gd name="connsiteX1" fmla="*/ 648776 w 666025"/>
                <a:gd name="connsiteY1" fmla="*/ 158461 h 1312853"/>
                <a:gd name="connsiteX2" fmla="*/ 666025 w 666025"/>
                <a:gd name="connsiteY2" fmla="*/ 133883 h 1312853"/>
                <a:gd name="connsiteX3" fmla="*/ 666025 w 666025"/>
                <a:gd name="connsiteY3" fmla="*/ 1307251 h 1312853"/>
                <a:gd name="connsiteX4" fmla="*/ 657567 w 666025"/>
                <a:gd name="connsiteY4" fmla="*/ 1312853 h 1312853"/>
                <a:gd name="connsiteX5" fmla="*/ 417713 w 666025"/>
                <a:gd name="connsiteY5" fmla="*/ 1803 h 1312853"/>
                <a:gd name="connsiteX0" fmla="*/ 417713 w 666025"/>
                <a:gd name="connsiteY0" fmla="*/ 1803 h 1312853"/>
                <a:gd name="connsiteX1" fmla="*/ 648776 w 666025"/>
                <a:gd name="connsiteY1" fmla="*/ 158461 h 1312853"/>
                <a:gd name="connsiteX2" fmla="*/ 666025 w 666025"/>
                <a:gd name="connsiteY2" fmla="*/ 133883 h 1312853"/>
                <a:gd name="connsiteX3" fmla="*/ 666025 w 666025"/>
                <a:gd name="connsiteY3" fmla="*/ 1307251 h 1312853"/>
                <a:gd name="connsiteX4" fmla="*/ 657567 w 666025"/>
                <a:gd name="connsiteY4" fmla="*/ 1312853 h 1312853"/>
                <a:gd name="connsiteX5" fmla="*/ 417713 w 666025"/>
                <a:gd name="connsiteY5" fmla="*/ 1803 h 1312853"/>
                <a:gd name="connsiteX0" fmla="*/ 417713 w 666025"/>
                <a:gd name="connsiteY0" fmla="*/ 1803 h 1312853"/>
                <a:gd name="connsiteX1" fmla="*/ 648776 w 666025"/>
                <a:gd name="connsiteY1" fmla="*/ 158461 h 1312853"/>
                <a:gd name="connsiteX2" fmla="*/ 666025 w 666025"/>
                <a:gd name="connsiteY2" fmla="*/ 1307251 h 1312853"/>
                <a:gd name="connsiteX3" fmla="*/ 657567 w 666025"/>
                <a:gd name="connsiteY3" fmla="*/ 1312853 h 1312853"/>
                <a:gd name="connsiteX4" fmla="*/ 417713 w 666025"/>
                <a:gd name="connsiteY4" fmla="*/ 1803 h 1312853"/>
                <a:gd name="connsiteX0" fmla="*/ 417713 w 666361"/>
                <a:gd name="connsiteY0" fmla="*/ 1803 h 1312853"/>
                <a:gd name="connsiteX1" fmla="*/ 666361 w 666361"/>
                <a:gd name="connsiteY1" fmla="*/ 167253 h 1312853"/>
                <a:gd name="connsiteX2" fmla="*/ 666025 w 666361"/>
                <a:gd name="connsiteY2" fmla="*/ 1307251 h 1312853"/>
                <a:gd name="connsiteX3" fmla="*/ 657567 w 666361"/>
                <a:gd name="connsiteY3" fmla="*/ 1312853 h 1312853"/>
                <a:gd name="connsiteX4" fmla="*/ 417713 w 666361"/>
                <a:gd name="connsiteY4" fmla="*/ 1803 h 13128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66361" h="1312853">
                  <a:moveTo>
                    <a:pt x="417713" y="1803"/>
                  </a:moveTo>
                  <a:cubicBezTo>
                    <a:pt x="504336" y="11478"/>
                    <a:pt x="605290" y="69294"/>
                    <a:pt x="666361" y="167253"/>
                  </a:cubicBezTo>
                  <a:lnTo>
                    <a:pt x="666025" y="1307251"/>
                  </a:lnTo>
                  <a:lnTo>
                    <a:pt x="657567" y="1312853"/>
                  </a:lnTo>
                  <a:cubicBezTo>
                    <a:pt x="-394158" y="656864"/>
                    <a:pt x="42344" y="-40119"/>
                    <a:pt x="417713" y="1803"/>
                  </a:cubicBezTo>
                  <a:close/>
                </a:path>
              </a:pathLst>
            </a:custGeom>
            <a:gradFill flip="none" rotWithShape="1">
              <a:gsLst>
                <a:gs pos="75000">
                  <a:schemeClr val="bg1">
                    <a:lumMod val="85000"/>
                  </a:schemeClr>
                </a:gs>
                <a:gs pos="0">
                  <a:schemeClr val="bg1">
                    <a:lumMod val="95000"/>
                  </a:schemeClr>
                </a:gs>
                <a:gs pos="100000">
                  <a:schemeClr val="bg1">
                    <a:lumMod val="85000"/>
                  </a:schemeClr>
                </a:gs>
              </a:gsLst>
              <a:lin ang="0" scaled="1"/>
              <a:tileRect/>
            </a:gradFill>
            <a:ln>
              <a:noFill/>
            </a:ln>
            <a:effectLst>
              <a:outerShdw blurRad="317500" dist="12700" dir="16200000" rotWithShape="0">
                <a:prstClr val="black">
                  <a:alpha val="15000"/>
                </a:prstClr>
              </a:outerShdw>
            </a:effectLst>
          </p:spPr>
          <p:txBody>
  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US" sz="2701" dirty="0"/>
            </a:p>
          </p:txBody>
        </p:sp>
        <p:grpSp>
          <p:nvGrpSpPr>
            <p:cNvPr id="518" name="Group 517">
              <a:extLst>
                <a:ext uri="{FF2B5EF4-FFF2-40B4-BE49-F238E27FC236}">
                  <a16:creationId xmlns:a16="http://schemas.microsoft.com/office/drawing/2014/main" id="{37102A7B-25E5-4A63-A402-D37AB3D5B580}"/>
                </a:ext>
              </a:extLst>
            </p:cNvPr>
            <p:cNvGrpSpPr/>
            <p:nvPr/>
          </p:nvGrpSpPr>
          <p:grpSpPr>
            <a:xfrm>
              <a:off x="11521621" y="1969094"/>
              <a:ext cx="2494544" cy="4185759"/>
              <a:chOff x="11521621" y="1969094"/>
              <a:chExt cx="2494544" cy="4185759"/>
            </a:xfrm>
          </p:grpSpPr>
          <p:grpSp>
            <p:nvGrpSpPr>
              <p:cNvPr id="519" name="Group 518">
                <a:extLst>
                  <a:ext uri="{FF2B5EF4-FFF2-40B4-BE49-F238E27FC236}">
                    <a16:creationId xmlns:a16="http://schemas.microsoft.com/office/drawing/2014/main" id="{3CB16F02-6C30-4F3E-A8A1-B543D91313F1}"/>
                  </a:ext>
                </a:extLst>
              </p:cNvPr>
              <p:cNvGrpSpPr/>
              <p:nvPr/>
            </p:nvGrpSpPr>
            <p:grpSpPr>
              <a:xfrm>
                <a:off x="11521621" y="1969094"/>
                <a:ext cx="2494544" cy="2682188"/>
                <a:chOff x="11521621" y="1969094"/>
                <a:chExt cx="2494544" cy="2682188"/>
              </a:xfrm>
            </p:grpSpPr>
            <p:cxnSp>
              <p:nvCxnSpPr>
                <p:cNvPr id="539" name="Straight Connector 538">
                  <a:extLst>
                    <a:ext uri="{FF2B5EF4-FFF2-40B4-BE49-F238E27FC236}">
                      <a16:creationId xmlns:a16="http://schemas.microsoft.com/office/drawing/2014/main" id="{C000BE36-26C4-40C8-84B0-2FD0C2C1D925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H="1" flipV="1">
                  <a:off x="12654231" y="3563301"/>
                  <a:ext cx="235200" cy="1087981"/>
                </a:xfrm>
                <a:prstGeom prst="line">
                  <a:avLst/>
                </a:prstGeom>
                <a:ln w="19050">
                  <a:solidFill>
                    <a:schemeClr val="bg1">
                      <a:lumMod val="85000"/>
                    </a:schemeClr>
                  </a:solidFill>
                </a:ln>
                <a:effectLst>
                  <a:outerShdw blurRad="63500" algn="ctr" rotWithShape="0">
                    <a:prstClr val="black">
                      <a:alpha val="25000"/>
                    </a:prstClr>
                  </a:outerShdw>
                </a:effectLst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540" name="Straight Connector 539">
                  <a:extLst>
                    <a:ext uri="{FF2B5EF4-FFF2-40B4-BE49-F238E27FC236}">
                      <a16:creationId xmlns:a16="http://schemas.microsoft.com/office/drawing/2014/main" id="{5A315851-C0CE-4B15-A4E5-BD6309B22945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V="1">
                  <a:off x="12906700" y="3563297"/>
                  <a:ext cx="186689" cy="1076234"/>
                </a:xfrm>
                <a:prstGeom prst="line">
                  <a:avLst/>
                </a:prstGeom>
                <a:ln w="19050">
                  <a:solidFill>
                    <a:schemeClr val="bg1">
                      <a:lumMod val="85000"/>
                    </a:schemeClr>
                  </a:solidFill>
                </a:ln>
                <a:effectLst>
                  <a:outerShdw blurRad="63500" algn="ctr" rotWithShape="0">
                    <a:prstClr val="black">
                      <a:alpha val="25000"/>
                    </a:prstClr>
                  </a:outerShdw>
                </a:effectLst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541" name="Straight Connector 540">
                  <a:extLst>
                    <a:ext uri="{FF2B5EF4-FFF2-40B4-BE49-F238E27FC236}">
                      <a16:creationId xmlns:a16="http://schemas.microsoft.com/office/drawing/2014/main" id="{AEE7E662-9387-4DA0-A1BC-3CDBE8187D3B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V="1">
                  <a:off x="12900880" y="3458988"/>
                  <a:ext cx="0" cy="1180545"/>
                </a:xfrm>
                <a:prstGeom prst="line">
                  <a:avLst/>
                </a:prstGeom>
                <a:ln w="19050">
                  <a:solidFill>
                    <a:schemeClr val="bg1">
                      <a:lumMod val="85000"/>
                    </a:schemeClr>
                  </a:solidFill>
                </a:ln>
                <a:effectLst>
                  <a:outerShdw blurRad="63500" algn="ctr" rotWithShape="0">
                    <a:prstClr val="black">
                      <a:alpha val="25000"/>
                    </a:prstClr>
                  </a:outerShdw>
                </a:effectLst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542" name="Freeform: Shape 541">
                  <a:extLst>
                    <a:ext uri="{FF2B5EF4-FFF2-40B4-BE49-F238E27FC236}">
                      <a16:creationId xmlns:a16="http://schemas.microsoft.com/office/drawing/2014/main" id="{5C69B432-E89C-4518-9BB2-6762DF4B8053}"/>
                    </a:ext>
                  </a:extLst>
                </p:cNvPr>
                <p:cNvSpPr/>
                <p:nvPr/>
              </p:nvSpPr>
              <p:spPr>
                <a:xfrm rot="20249457">
                  <a:off x="11521621" y="2231355"/>
                  <a:ext cx="877925" cy="1729673"/>
                </a:xfrm>
                <a:custGeom>
                  <a:avLst/>
                  <a:gdLst>
                    <a:gd name="connsiteX0" fmla="*/ 417713 w 666025"/>
                    <a:gd name="connsiteY0" fmla="*/ 1803 h 1312853"/>
                    <a:gd name="connsiteX1" fmla="*/ 648776 w 666025"/>
                    <a:gd name="connsiteY1" fmla="*/ 158461 h 1312853"/>
                    <a:gd name="connsiteX2" fmla="*/ 666025 w 666025"/>
                    <a:gd name="connsiteY2" fmla="*/ 133883 h 1312853"/>
                    <a:gd name="connsiteX3" fmla="*/ 666025 w 666025"/>
                    <a:gd name="connsiteY3" fmla="*/ 1307251 h 1312853"/>
                    <a:gd name="connsiteX4" fmla="*/ 657567 w 666025"/>
                    <a:gd name="connsiteY4" fmla="*/ 1312853 h 1312853"/>
                    <a:gd name="connsiteX5" fmla="*/ 417713 w 666025"/>
                    <a:gd name="connsiteY5" fmla="*/ 1803 h 1312853"/>
                    <a:gd name="connsiteX0" fmla="*/ 417713 w 666025"/>
                    <a:gd name="connsiteY0" fmla="*/ 1803 h 1312853"/>
                    <a:gd name="connsiteX1" fmla="*/ 648776 w 666025"/>
                    <a:gd name="connsiteY1" fmla="*/ 158461 h 1312853"/>
                    <a:gd name="connsiteX2" fmla="*/ 666025 w 666025"/>
                    <a:gd name="connsiteY2" fmla="*/ 133883 h 1312853"/>
                    <a:gd name="connsiteX3" fmla="*/ 666025 w 666025"/>
                    <a:gd name="connsiteY3" fmla="*/ 1307251 h 1312853"/>
                    <a:gd name="connsiteX4" fmla="*/ 657567 w 666025"/>
                    <a:gd name="connsiteY4" fmla="*/ 1312853 h 1312853"/>
                    <a:gd name="connsiteX5" fmla="*/ 417713 w 666025"/>
                    <a:gd name="connsiteY5" fmla="*/ 1803 h 1312853"/>
                    <a:gd name="connsiteX0" fmla="*/ 417713 w 666025"/>
                    <a:gd name="connsiteY0" fmla="*/ 1803 h 1312853"/>
                    <a:gd name="connsiteX1" fmla="*/ 648776 w 666025"/>
                    <a:gd name="connsiteY1" fmla="*/ 158461 h 1312853"/>
                    <a:gd name="connsiteX2" fmla="*/ 666025 w 666025"/>
                    <a:gd name="connsiteY2" fmla="*/ 1307251 h 1312853"/>
                    <a:gd name="connsiteX3" fmla="*/ 657567 w 666025"/>
                    <a:gd name="connsiteY3" fmla="*/ 1312853 h 1312853"/>
                    <a:gd name="connsiteX4" fmla="*/ 417713 w 666025"/>
                    <a:gd name="connsiteY4" fmla="*/ 1803 h 1312853"/>
                    <a:gd name="connsiteX0" fmla="*/ 417713 w 666361"/>
                    <a:gd name="connsiteY0" fmla="*/ 1803 h 1312853"/>
                    <a:gd name="connsiteX1" fmla="*/ 666361 w 666361"/>
                    <a:gd name="connsiteY1" fmla="*/ 167253 h 1312853"/>
                    <a:gd name="connsiteX2" fmla="*/ 666025 w 666361"/>
                    <a:gd name="connsiteY2" fmla="*/ 1307251 h 1312853"/>
                    <a:gd name="connsiteX3" fmla="*/ 657567 w 666361"/>
                    <a:gd name="connsiteY3" fmla="*/ 1312853 h 1312853"/>
                    <a:gd name="connsiteX4" fmla="*/ 417713 w 666361"/>
                    <a:gd name="connsiteY4" fmla="*/ 1803 h 131285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666361" h="1312853">
                      <a:moveTo>
                        <a:pt x="417713" y="1803"/>
                      </a:moveTo>
                      <a:cubicBezTo>
                        <a:pt x="504336" y="11478"/>
                        <a:pt x="605290" y="69294"/>
                        <a:pt x="666361" y="167253"/>
                      </a:cubicBezTo>
                      <a:lnTo>
                        <a:pt x="666025" y="1307251"/>
                      </a:lnTo>
                      <a:lnTo>
                        <a:pt x="657567" y="1312853"/>
                      </a:lnTo>
                      <a:cubicBezTo>
                        <a:pt x="-394158" y="656864"/>
                        <a:pt x="42344" y="-40119"/>
                        <a:pt x="417713" y="1803"/>
                      </a:cubicBezTo>
                      <a:close/>
                    </a:path>
                  </a:pathLst>
                </a:custGeom>
                <a:gradFill flip="none" rotWithShape="1">
                  <a:gsLst>
                    <a:gs pos="25000">
                      <a:schemeClr val="bg1">
                        <a:lumMod val="85000"/>
                      </a:schemeClr>
                    </a:gs>
                    <a:gs pos="0">
                      <a:schemeClr val="bg1">
                        <a:lumMod val="85000"/>
                      </a:schemeClr>
                    </a:gs>
                    <a:gs pos="100000">
                      <a:schemeClr val="bg1">
                        <a:lumMod val="95000"/>
                      </a:schemeClr>
                    </a:gs>
                  </a:gsLst>
                  <a:lin ang="10800000" scaled="1"/>
                  <a:tileRect/>
                </a:gradFill>
                <a:ln>
                  <a:noFill/>
                </a:ln>
                <a:effectLst>
                  <a:outerShdw blurRad="317500" dist="12700" dir="16200000" rotWithShape="0">
                    <a:prstClr val="black">
                      <a:alpha val="15000"/>
                    </a:prstClr>
                  </a:outerShdw>
                </a:effectLst>
              </p:spPr>
              <p:txBody>
      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endParaRPr lang="en-US" sz="2701" dirty="0"/>
                </a:p>
              </p:txBody>
            </p:sp>
            <p:sp>
              <p:nvSpPr>
                <p:cNvPr id="543" name="Freeform: Shape 542">
                  <a:extLst>
                    <a:ext uri="{FF2B5EF4-FFF2-40B4-BE49-F238E27FC236}">
                      <a16:creationId xmlns:a16="http://schemas.microsoft.com/office/drawing/2014/main" id="{2CC96312-AFF0-4627-9DBA-3EE6B4F7E6F9}"/>
                    </a:ext>
                  </a:extLst>
                </p:cNvPr>
                <p:cNvSpPr/>
                <p:nvPr/>
              </p:nvSpPr>
              <p:spPr>
                <a:xfrm rot="20249457" flipH="1">
                  <a:off x="12330923" y="1969094"/>
                  <a:ext cx="525061" cy="1729673"/>
                </a:xfrm>
                <a:custGeom>
                  <a:avLst/>
                  <a:gdLst>
                    <a:gd name="connsiteX0" fmla="*/ 417713 w 666025"/>
                    <a:gd name="connsiteY0" fmla="*/ 1803 h 1312853"/>
                    <a:gd name="connsiteX1" fmla="*/ 648776 w 666025"/>
                    <a:gd name="connsiteY1" fmla="*/ 158461 h 1312853"/>
                    <a:gd name="connsiteX2" fmla="*/ 666025 w 666025"/>
                    <a:gd name="connsiteY2" fmla="*/ 133883 h 1312853"/>
                    <a:gd name="connsiteX3" fmla="*/ 666025 w 666025"/>
                    <a:gd name="connsiteY3" fmla="*/ 1307251 h 1312853"/>
                    <a:gd name="connsiteX4" fmla="*/ 657567 w 666025"/>
                    <a:gd name="connsiteY4" fmla="*/ 1312853 h 1312853"/>
                    <a:gd name="connsiteX5" fmla="*/ 417713 w 666025"/>
                    <a:gd name="connsiteY5" fmla="*/ 1803 h 1312853"/>
                    <a:gd name="connsiteX0" fmla="*/ 417713 w 666025"/>
                    <a:gd name="connsiteY0" fmla="*/ 1803 h 1312853"/>
                    <a:gd name="connsiteX1" fmla="*/ 648776 w 666025"/>
                    <a:gd name="connsiteY1" fmla="*/ 158461 h 1312853"/>
                    <a:gd name="connsiteX2" fmla="*/ 666025 w 666025"/>
                    <a:gd name="connsiteY2" fmla="*/ 133883 h 1312853"/>
                    <a:gd name="connsiteX3" fmla="*/ 666025 w 666025"/>
                    <a:gd name="connsiteY3" fmla="*/ 1307251 h 1312853"/>
                    <a:gd name="connsiteX4" fmla="*/ 657567 w 666025"/>
                    <a:gd name="connsiteY4" fmla="*/ 1312853 h 1312853"/>
                    <a:gd name="connsiteX5" fmla="*/ 417713 w 666025"/>
                    <a:gd name="connsiteY5" fmla="*/ 1803 h 1312853"/>
                    <a:gd name="connsiteX0" fmla="*/ 417713 w 666025"/>
                    <a:gd name="connsiteY0" fmla="*/ 1803 h 1312853"/>
                    <a:gd name="connsiteX1" fmla="*/ 648776 w 666025"/>
                    <a:gd name="connsiteY1" fmla="*/ 158461 h 1312853"/>
                    <a:gd name="connsiteX2" fmla="*/ 666025 w 666025"/>
                    <a:gd name="connsiteY2" fmla="*/ 1307251 h 1312853"/>
                    <a:gd name="connsiteX3" fmla="*/ 657567 w 666025"/>
                    <a:gd name="connsiteY3" fmla="*/ 1312853 h 1312853"/>
                    <a:gd name="connsiteX4" fmla="*/ 417713 w 666025"/>
                    <a:gd name="connsiteY4" fmla="*/ 1803 h 1312853"/>
                    <a:gd name="connsiteX0" fmla="*/ 417713 w 666361"/>
                    <a:gd name="connsiteY0" fmla="*/ 1803 h 1312853"/>
                    <a:gd name="connsiteX1" fmla="*/ 666361 w 666361"/>
                    <a:gd name="connsiteY1" fmla="*/ 167253 h 1312853"/>
                    <a:gd name="connsiteX2" fmla="*/ 666025 w 666361"/>
                    <a:gd name="connsiteY2" fmla="*/ 1307251 h 1312853"/>
                    <a:gd name="connsiteX3" fmla="*/ 657567 w 666361"/>
                    <a:gd name="connsiteY3" fmla="*/ 1312853 h 1312853"/>
                    <a:gd name="connsiteX4" fmla="*/ 417713 w 666361"/>
                    <a:gd name="connsiteY4" fmla="*/ 1803 h 131285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666361" h="1312853">
                      <a:moveTo>
                        <a:pt x="417713" y="1803"/>
                      </a:moveTo>
                      <a:cubicBezTo>
                        <a:pt x="504336" y="11478"/>
                        <a:pt x="605290" y="69294"/>
                        <a:pt x="666361" y="167253"/>
                      </a:cubicBezTo>
                      <a:lnTo>
                        <a:pt x="666025" y="1307251"/>
                      </a:lnTo>
                      <a:lnTo>
                        <a:pt x="657567" y="1312853"/>
                      </a:lnTo>
                      <a:cubicBezTo>
                        <a:pt x="-394158" y="656864"/>
                        <a:pt x="42344" y="-40119"/>
                        <a:pt x="417713" y="1803"/>
                      </a:cubicBezTo>
                      <a:close/>
                    </a:path>
                  </a:pathLst>
                </a:custGeom>
                <a:gradFill flip="none" rotWithShape="1">
                  <a:gsLst>
                    <a:gs pos="70000">
                      <a:schemeClr val="bg1">
                        <a:lumMod val="85000"/>
                      </a:schemeClr>
                    </a:gs>
                    <a:gs pos="0">
                      <a:schemeClr val="bg1">
                        <a:lumMod val="95000"/>
                      </a:schemeClr>
                    </a:gs>
                    <a:gs pos="100000">
                      <a:schemeClr val="bg1">
                        <a:lumMod val="85000"/>
                      </a:schemeClr>
                    </a:gs>
                  </a:gsLst>
                  <a:lin ang="0" scaled="1"/>
                  <a:tileRect/>
                </a:gradFill>
                <a:ln>
                  <a:noFill/>
                </a:ln>
                <a:effectLst>
                  <a:outerShdw blurRad="317500" dist="12700" dir="16200000" rotWithShape="0">
                    <a:prstClr val="black">
                      <a:alpha val="15000"/>
                    </a:prstClr>
                  </a:outerShdw>
                </a:effectLst>
              </p:spPr>
              <p:txBody>
      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endParaRPr lang="en-US" sz="2701"/>
                </a:p>
              </p:txBody>
            </p:sp>
            <p:sp>
              <p:nvSpPr>
                <p:cNvPr id="544" name="Freeform: Shape 543">
                  <a:extLst>
                    <a:ext uri="{FF2B5EF4-FFF2-40B4-BE49-F238E27FC236}">
                      <a16:creationId xmlns:a16="http://schemas.microsoft.com/office/drawing/2014/main" id="{ED508745-6A82-4305-AD3C-7D85AA016E08}"/>
                    </a:ext>
                  </a:extLst>
                </p:cNvPr>
                <p:cNvSpPr/>
                <p:nvPr/>
              </p:nvSpPr>
              <p:spPr>
                <a:xfrm rot="20249457">
                  <a:off x="11857226" y="2165394"/>
                  <a:ext cx="525061" cy="1729673"/>
                </a:xfrm>
                <a:custGeom>
                  <a:avLst/>
                  <a:gdLst>
                    <a:gd name="connsiteX0" fmla="*/ 417713 w 666025"/>
                    <a:gd name="connsiteY0" fmla="*/ 1803 h 1312853"/>
                    <a:gd name="connsiteX1" fmla="*/ 648776 w 666025"/>
                    <a:gd name="connsiteY1" fmla="*/ 158461 h 1312853"/>
                    <a:gd name="connsiteX2" fmla="*/ 666025 w 666025"/>
                    <a:gd name="connsiteY2" fmla="*/ 133883 h 1312853"/>
                    <a:gd name="connsiteX3" fmla="*/ 666025 w 666025"/>
                    <a:gd name="connsiteY3" fmla="*/ 1307251 h 1312853"/>
                    <a:gd name="connsiteX4" fmla="*/ 657567 w 666025"/>
                    <a:gd name="connsiteY4" fmla="*/ 1312853 h 1312853"/>
                    <a:gd name="connsiteX5" fmla="*/ 417713 w 666025"/>
                    <a:gd name="connsiteY5" fmla="*/ 1803 h 1312853"/>
                    <a:gd name="connsiteX0" fmla="*/ 417713 w 666025"/>
                    <a:gd name="connsiteY0" fmla="*/ 1803 h 1312853"/>
                    <a:gd name="connsiteX1" fmla="*/ 648776 w 666025"/>
                    <a:gd name="connsiteY1" fmla="*/ 158461 h 1312853"/>
                    <a:gd name="connsiteX2" fmla="*/ 666025 w 666025"/>
                    <a:gd name="connsiteY2" fmla="*/ 133883 h 1312853"/>
                    <a:gd name="connsiteX3" fmla="*/ 666025 w 666025"/>
                    <a:gd name="connsiteY3" fmla="*/ 1307251 h 1312853"/>
                    <a:gd name="connsiteX4" fmla="*/ 657567 w 666025"/>
                    <a:gd name="connsiteY4" fmla="*/ 1312853 h 1312853"/>
                    <a:gd name="connsiteX5" fmla="*/ 417713 w 666025"/>
                    <a:gd name="connsiteY5" fmla="*/ 1803 h 1312853"/>
                    <a:gd name="connsiteX0" fmla="*/ 417713 w 666025"/>
                    <a:gd name="connsiteY0" fmla="*/ 1803 h 1312853"/>
                    <a:gd name="connsiteX1" fmla="*/ 648776 w 666025"/>
                    <a:gd name="connsiteY1" fmla="*/ 158461 h 1312853"/>
                    <a:gd name="connsiteX2" fmla="*/ 666025 w 666025"/>
                    <a:gd name="connsiteY2" fmla="*/ 1307251 h 1312853"/>
                    <a:gd name="connsiteX3" fmla="*/ 657567 w 666025"/>
                    <a:gd name="connsiteY3" fmla="*/ 1312853 h 1312853"/>
                    <a:gd name="connsiteX4" fmla="*/ 417713 w 666025"/>
                    <a:gd name="connsiteY4" fmla="*/ 1803 h 1312853"/>
                    <a:gd name="connsiteX0" fmla="*/ 417713 w 666361"/>
                    <a:gd name="connsiteY0" fmla="*/ 1803 h 1312853"/>
                    <a:gd name="connsiteX1" fmla="*/ 666361 w 666361"/>
                    <a:gd name="connsiteY1" fmla="*/ 167253 h 1312853"/>
                    <a:gd name="connsiteX2" fmla="*/ 666025 w 666361"/>
                    <a:gd name="connsiteY2" fmla="*/ 1307251 h 1312853"/>
                    <a:gd name="connsiteX3" fmla="*/ 657567 w 666361"/>
                    <a:gd name="connsiteY3" fmla="*/ 1312853 h 1312853"/>
                    <a:gd name="connsiteX4" fmla="*/ 417713 w 666361"/>
                    <a:gd name="connsiteY4" fmla="*/ 1803 h 131285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666361" h="1312853">
                      <a:moveTo>
                        <a:pt x="417713" y="1803"/>
                      </a:moveTo>
                      <a:cubicBezTo>
                        <a:pt x="504336" y="11478"/>
                        <a:pt x="605290" y="69294"/>
                        <a:pt x="666361" y="167253"/>
                      </a:cubicBezTo>
                      <a:lnTo>
                        <a:pt x="666025" y="1307251"/>
                      </a:lnTo>
                      <a:lnTo>
                        <a:pt x="657567" y="1312853"/>
                      </a:lnTo>
                      <a:cubicBezTo>
                        <a:pt x="-394158" y="656864"/>
                        <a:pt x="42344" y="-40119"/>
                        <a:pt x="417713" y="1803"/>
                      </a:cubicBezTo>
                      <a:close/>
                    </a:path>
                  </a:pathLst>
                </a:custGeom>
                <a:gradFill flip="none" rotWithShape="1">
                  <a:gsLst>
                    <a:gs pos="30000">
                      <a:schemeClr val="bg1">
                        <a:lumMod val="85000"/>
                      </a:schemeClr>
                    </a:gs>
                    <a:gs pos="0">
                      <a:schemeClr val="bg1">
                        <a:lumMod val="85000"/>
                      </a:schemeClr>
                    </a:gs>
                    <a:gs pos="100000">
                      <a:schemeClr val="bg1">
                        <a:lumMod val="95000"/>
                      </a:schemeClr>
                    </a:gs>
                  </a:gsLst>
                  <a:lin ang="10800000" scaled="1"/>
                  <a:tileRect/>
                </a:gradFill>
                <a:ln>
                  <a:noFill/>
                </a:ln>
                <a:effectLst>
                  <a:outerShdw blurRad="317500" dist="12700" dir="16200000" rotWithShape="0">
                    <a:prstClr val="black">
                      <a:alpha val="15000"/>
                    </a:prstClr>
                  </a:outerShdw>
                </a:effectLst>
              </p:spPr>
              <p:txBody>
      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endParaRPr lang="en-US" sz="2701" dirty="0"/>
                </a:p>
              </p:txBody>
            </p:sp>
            <p:sp>
              <p:nvSpPr>
                <p:cNvPr id="545" name="Freeform: Shape 544">
                  <a:extLst>
                    <a:ext uri="{FF2B5EF4-FFF2-40B4-BE49-F238E27FC236}">
                      <a16:creationId xmlns:a16="http://schemas.microsoft.com/office/drawing/2014/main" id="{9229574B-C1F1-4E53-B02C-35FAB53A1F5F}"/>
                    </a:ext>
                  </a:extLst>
                </p:cNvPr>
                <p:cNvSpPr/>
                <p:nvPr/>
              </p:nvSpPr>
              <p:spPr>
                <a:xfrm rot="1067215">
                  <a:off x="12580333" y="2145489"/>
                  <a:ext cx="743996" cy="1465808"/>
                </a:xfrm>
                <a:custGeom>
                  <a:avLst/>
                  <a:gdLst>
                    <a:gd name="connsiteX0" fmla="*/ 417713 w 666025"/>
                    <a:gd name="connsiteY0" fmla="*/ 1803 h 1312853"/>
                    <a:gd name="connsiteX1" fmla="*/ 648776 w 666025"/>
                    <a:gd name="connsiteY1" fmla="*/ 158461 h 1312853"/>
                    <a:gd name="connsiteX2" fmla="*/ 666025 w 666025"/>
                    <a:gd name="connsiteY2" fmla="*/ 133883 h 1312853"/>
                    <a:gd name="connsiteX3" fmla="*/ 666025 w 666025"/>
                    <a:gd name="connsiteY3" fmla="*/ 1307251 h 1312853"/>
                    <a:gd name="connsiteX4" fmla="*/ 657567 w 666025"/>
                    <a:gd name="connsiteY4" fmla="*/ 1312853 h 1312853"/>
                    <a:gd name="connsiteX5" fmla="*/ 417713 w 666025"/>
                    <a:gd name="connsiteY5" fmla="*/ 1803 h 1312853"/>
                    <a:gd name="connsiteX0" fmla="*/ 417713 w 666025"/>
                    <a:gd name="connsiteY0" fmla="*/ 1803 h 1312853"/>
                    <a:gd name="connsiteX1" fmla="*/ 648776 w 666025"/>
                    <a:gd name="connsiteY1" fmla="*/ 158461 h 1312853"/>
                    <a:gd name="connsiteX2" fmla="*/ 666025 w 666025"/>
                    <a:gd name="connsiteY2" fmla="*/ 133883 h 1312853"/>
                    <a:gd name="connsiteX3" fmla="*/ 666025 w 666025"/>
                    <a:gd name="connsiteY3" fmla="*/ 1307251 h 1312853"/>
                    <a:gd name="connsiteX4" fmla="*/ 657567 w 666025"/>
                    <a:gd name="connsiteY4" fmla="*/ 1312853 h 1312853"/>
                    <a:gd name="connsiteX5" fmla="*/ 417713 w 666025"/>
                    <a:gd name="connsiteY5" fmla="*/ 1803 h 1312853"/>
                    <a:gd name="connsiteX0" fmla="*/ 417713 w 666025"/>
                    <a:gd name="connsiteY0" fmla="*/ 1803 h 1312853"/>
                    <a:gd name="connsiteX1" fmla="*/ 648776 w 666025"/>
                    <a:gd name="connsiteY1" fmla="*/ 158461 h 1312853"/>
                    <a:gd name="connsiteX2" fmla="*/ 666025 w 666025"/>
                    <a:gd name="connsiteY2" fmla="*/ 1307251 h 1312853"/>
                    <a:gd name="connsiteX3" fmla="*/ 657567 w 666025"/>
                    <a:gd name="connsiteY3" fmla="*/ 1312853 h 1312853"/>
                    <a:gd name="connsiteX4" fmla="*/ 417713 w 666025"/>
                    <a:gd name="connsiteY4" fmla="*/ 1803 h 1312853"/>
                    <a:gd name="connsiteX0" fmla="*/ 417713 w 666361"/>
                    <a:gd name="connsiteY0" fmla="*/ 1803 h 1312853"/>
                    <a:gd name="connsiteX1" fmla="*/ 666361 w 666361"/>
                    <a:gd name="connsiteY1" fmla="*/ 167253 h 1312853"/>
                    <a:gd name="connsiteX2" fmla="*/ 666025 w 666361"/>
                    <a:gd name="connsiteY2" fmla="*/ 1307251 h 1312853"/>
                    <a:gd name="connsiteX3" fmla="*/ 657567 w 666361"/>
                    <a:gd name="connsiteY3" fmla="*/ 1312853 h 1312853"/>
                    <a:gd name="connsiteX4" fmla="*/ 417713 w 666361"/>
                    <a:gd name="connsiteY4" fmla="*/ 1803 h 131285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666361" h="1312853">
                      <a:moveTo>
                        <a:pt x="417713" y="1803"/>
                      </a:moveTo>
                      <a:cubicBezTo>
                        <a:pt x="504336" y="11478"/>
                        <a:pt x="605290" y="69294"/>
                        <a:pt x="666361" y="167253"/>
                      </a:cubicBezTo>
                      <a:lnTo>
                        <a:pt x="666025" y="1307251"/>
                      </a:lnTo>
                      <a:lnTo>
                        <a:pt x="657567" y="1312853"/>
                      </a:lnTo>
                      <a:cubicBezTo>
                        <a:pt x="-394158" y="656864"/>
                        <a:pt x="42344" y="-40119"/>
                        <a:pt x="417713" y="1803"/>
                      </a:cubicBezTo>
                      <a:close/>
                    </a:path>
                  </a:pathLst>
                </a:custGeom>
                <a:gradFill flip="none" rotWithShape="1">
                  <a:gsLst>
                    <a:gs pos="25000">
                      <a:schemeClr val="bg1">
                        <a:lumMod val="85000"/>
                      </a:schemeClr>
                    </a:gs>
                    <a:gs pos="0">
                      <a:schemeClr val="bg1">
                        <a:lumMod val="85000"/>
                      </a:schemeClr>
                    </a:gs>
                    <a:gs pos="100000">
                      <a:schemeClr val="bg1">
                        <a:lumMod val="95000"/>
                      </a:schemeClr>
                    </a:gs>
                  </a:gsLst>
                  <a:lin ang="10800000" scaled="1"/>
                  <a:tileRect/>
                </a:gradFill>
                <a:ln>
                  <a:noFill/>
                </a:ln>
                <a:effectLst>
                  <a:outerShdw blurRad="317500" dist="12700" dir="16200000" rotWithShape="0">
                    <a:prstClr val="black">
                      <a:alpha val="15000"/>
                    </a:prstClr>
                  </a:outerShdw>
                </a:effectLst>
              </p:spPr>
              <p:txBody>
      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endParaRPr lang="en-US" sz="2701" dirty="0"/>
                </a:p>
              </p:txBody>
            </p:sp>
            <p:sp>
              <p:nvSpPr>
                <p:cNvPr id="546" name="Freeform: Shape 545">
                  <a:extLst>
                    <a:ext uri="{FF2B5EF4-FFF2-40B4-BE49-F238E27FC236}">
                      <a16:creationId xmlns:a16="http://schemas.microsoft.com/office/drawing/2014/main" id="{3D7B366D-11F0-453E-9C76-A2588B5F757B}"/>
                    </a:ext>
                  </a:extLst>
                </p:cNvPr>
                <p:cNvSpPr/>
                <p:nvPr/>
              </p:nvSpPr>
              <p:spPr>
                <a:xfrm rot="1067215" flipH="1">
                  <a:off x="13272169" y="2367439"/>
                  <a:ext cx="743996" cy="1465808"/>
                </a:xfrm>
                <a:custGeom>
                  <a:avLst/>
                  <a:gdLst>
                    <a:gd name="connsiteX0" fmla="*/ 417713 w 666025"/>
                    <a:gd name="connsiteY0" fmla="*/ 1803 h 1312853"/>
                    <a:gd name="connsiteX1" fmla="*/ 648776 w 666025"/>
                    <a:gd name="connsiteY1" fmla="*/ 158461 h 1312853"/>
                    <a:gd name="connsiteX2" fmla="*/ 666025 w 666025"/>
                    <a:gd name="connsiteY2" fmla="*/ 133883 h 1312853"/>
                    <a:gd name="connsiteX3" fmla="*/ 666025 w 666025"/>
                    <a:gd name="connsiteY3" fmla="*/ 1307251 h 1312853"/>
                    <a:gd name="connsiteX4" fmla="*/ 657567 w 666025"/>
                    <a:gd name="connsiteY4" fmla="*/ 1312853 h 1312853"/>
                    <a:gd name="connsiteX5" fmla="*/ 417713 w 666025"/>
                    <a:gd name="connsiteY5" fmla="*/ 1803 h 1312853"/>
                    <a:gd name="connsiteX0" fmla="*/ 417713 w 666025"/>
                    <a:gd name="connsiteY0" fmla="*/ 1803 h 1312853"/>
                    <a:gd name="connsiteX1" fmla="*/ 648776 w 666025"/>
                    <a:gd name="connsiteY1" fmla="*/ 158461 h 1312853"/>
                    <a:gd name="connsiteX2" fmla="*/ 666025 w 666025"/>
                    <a:gd name="connsiteY2" fmla="*/ 133883 h 1312853"/>
                    <a:gd name="connsiteX3" fmla="*/ 666025 w 666025"/>
                    <a:gd name="connsiteY3" fmla="*/ 1307251 h 1312853"/>
                    <a:gd name="connsiteX4" fmla="*/ 657567 w 666025"/>
                    <a:gd name="connsiteY4" fmla="*/ 1312853 h 1312853"/>
                    <a:gd name="connsiteX5" fmla="*/ 417713 w 666025"/>
                    <a:gd name="connsiteY5" fmla="*/ 1803 h 1312853"/>
                    <a:gd name="connsiteX0" fmla="*/ 417713 w 666025"/>
                    <a:gd name="connsiteY0" fmla="*/ 1803 h 1312853"/>
                    <a:gd name="connsiteX1" fmla="*/ 648776 w 666025"/>
                    <a:gd name="connsiteY1" fmla="*/ 158461 h 1312853"/>
                    <a:gd name="connsiteX2" fmla="*/ 666025 w 666025"/>
                    <a:gd name="connsiteY2" fmla="*/ 1307251 h 1312853"/>
                    <a:gd name="connsiteX3" fmla="*/ 657567 w 666025"/>
                    <a:gd name="connsiteY3" fmla="*/ 1312853 h 1312853"/>
                    <a:gd name="connsiteX4" fmla="*/ 417713 w 666025"/>
                    <a:gd name="connsiteY4" fmla="*/ 1803 h 1312853"/>
                    <a:gd name="connsiteX0" fmla="*/ 417713 w 666361"/>
                    <a:gd name="connsiteY0" fmla="*/ 1803 h 1312853"/>
                    <a:gd name="connsiteX1" fmla="*/ 666361 w 666361"/>
                    <a:gd name="connsiteY1" fmla="*/ 167253 h 1312853"/>
                    <a:gd name="connsiteX2" fmla="*/ 666025 w 666361"/>
                    <a:gd name="connsiteY2" fmla="*/ 1307251 h 1312853"/>
                    <a:gd name="connsiteX3" fmla="*/ 657567 w 666361"/>
                    <a:gd name="connsiteY3" fmla="*/ 1312853 h 1312853"/>
                    <a:gd name="connsiteX4" fmla="*/ 417713 w 666361"/>
                    <a:gd name="connsiteY4" fmla="*/ 1803 h 131285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666361" h="1312853">
                      <a:moveTo>
                        <a:pt x="417713" y="1803"/>
                      </a:moveTo>
                      <a:cubicBezTo>
                        <a:pt x="504336" y="11478"/>
                        <a:pt x="605290" y="69294"/>
                        <a:pt x="666361" y="167253"/>
                      </a:cubicBezTo>
                      <a:lnTo>
                        <a:pt x="666025" y="1307251"/>
                      </a:lnTo>
                      <a:lnTo>
                        <a:pt x="657567" y="1312853"/>
                      </a:lnTo>
                      <a:cubicBezTo>
                        <a:pt x="-394158" y="656864"/>
                        <a:pt x="42344" y="-40119"/>
                        <a:pt x="417713" y="1803"/>
                      </a:cubicBezTo>
                      <a:close/>
                    </a:path>
                  </a:pathLst>
                </a:custGeom>
                <a:gradFill flip="none" rotWithShape="1">
                  <a:gsLst>
                    <a:gs pos="75000">
                      <a:schemeClr val="bg1">
                        <a:lumMod val="85000"/>
                      </a:schemeClr>
                    </a:gs>
                    <a:gs pos="0">
                      <a:schemeClr val="bg1">
                        <a:lumMod val="95000"/>
                      </a:schemeClr>
                    </a:gs>
                    <a:gs pos="100000">
                      <a:schemeClr val="bg1">
                        <a:lumMod val="85000"/>
                      </a:schemeClr>
                    </a:gs>
                  </a:gsLst>
                  <a:lin ang="0" scaled="1"/>
                  <a:tileRect/>
                </a:gradFill>
                <a:ln>
                  <a:noFill/>
                </a:ln>
                <a:effectLst>
                  <a:outerShdw blurRad="317500" dist="12700" dir="16200000" rotWithShape="0">
                    <a:prstClr val="black">
                      <a:alpha val="15000"/>
                    </a:prstClr>
                  </a:outerShdw>
                </a:effectLst>
              </p:spPr>
              <p:txBody>
      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endParaRPr lang="en-US" sz="2701" dirty="0"/>
                </a:p>
              </p:txBody>
            </p:sp>
            <p:sp>
              <p:nvSpPr>
                <p:cNvPr id="547" name="Freeform: Shape 546">
                  <a:extLst>
                    <a:ext uri="{FF2B5EF4-FFF2-40B4-BE49-F238E27FC236}">
                      <a16:creationId xmlns:a16="http://schemas.microsoft.com/office/drawing/2014/main" id="{F9F96471-B4BE-4CD7-B139-85217AA5EFB3}"/>
                    </a:ext>
                  </a:extLst>
                </p:cNvPr>
                <p:cNvSpPr/>
                <p:nvPr/>
              </p:nvSpPr>
              <p:spPr>
                <a:xfrm rot="1067215" flipH="1">
                  <a:off x="13282651" y="2322835"/>
                  <a:ext cx="444962" cy="1465808"/>
                </a:xfrm>
                <a:custGeom>
                  <a:avLst/>
                  <a:gdLst>
                    <a:gd name="connsiteX0" fmla="*/ 417713 w 666025"/>
                    <a:gd name="connsiteY0" fmla="*/ 1803 h 1312853"/>
                    <a:gd name="connsiteX1" fmla="*/ 648776 w 666025"/>
                    <a:gd name="connsiteY1" fmla="*/ 158461 h 1312853"/>
                    <a:gd name="connsiteX2" fmla="*/ 666025 w 666025"/>
                    <a:gd name="connsiteY2" fmla="*/ 133883 h 1312853"/>
                    <a:gd name="connsiteX3" fmla="*/ 666025 w 666025"/>
                    <a:gd name="connsiteY3" fmla="*/ 1307251 h 1312853"/>
                    <a:gd name="connsiteX4" fmla="*/ 657567 w 666025"/>
                    <a:gd name="connsiteY4" fmla="*/ 1312853 h 1312853"/>
                    <a:gd name="connsiteX5" fmla="*/ 417713 w 666025"/>
                    <a:gd name="connsiteY5" fmla="*/ 1803 h 1312853"/>
                    <a:gd name="connsiteX0" fmla="*/ 417713 w 666025"/>
                    <a:gd name="connsiteY0" fmla="*/ 1803 h 1312853"/>
                    <a:gd name="connsiteX1" fmla="*/ 648776 w 666025"/>
                    <a:gd name="connsiteY1" fmla="*/ 158461 h 1312853"/>
                    <a:gd name="connsiteX2" fmla="*/ 666025 w 666025"/>
                    <a:gd name="connsiteY2" fmla="*/ 133883 h 1312853"/>
                    <a:gd name="connsiteX3" fmla="*/ 666025 w 666025"/>
                    <a:gd name="connsiteY3" fmla="*/ 1307251 h 1312853"/>
                    <a:gd name="connsiteX4" fmla="*/ 657567 w 666025"/>
                    <a:gd name="connsiteY4" fmla="*/ 1312853 h 1312853"/>
                    <a:gd name="connsiteX5" fmla="*/ 417713 w 666025"/>
                    <a:gd name="connsiteY5" fmla="*/ 1803 h 1312853"/>
                    <a:gd name="connsiteX0" fmla="*/ 417713 w 666025"/>
                    <a:gd name="connsiteY0" fmla="*/ 1803 h 1312853"/>
                    <a:gd name="connsiteX1" fmla="*/ 648776 w 666025"/>
                    <a:gd name="connsiteY1" fmla="*/ 158461 h 1312853"/>
                    <a:gd name="connsiteX2" fmla="*/ 666025 w 666025"/>
                    <a:gd name="connsiteY2" fmla="*/ 1307251 h 1312853"/>
                    <a:gd name="connsiteX3" fmla="*/ 657567 w 666025"/>
                    <a:gd name="connsiteY3" fmla="*/ 1312853 h 1312853"/>
                    <a:gd name="connsiteX4" fmla="*/ 417713 w 666025"/>
                    <a:gd name="connsiteY4" fmla="*/ 1803 h 1312853"/>
                    <a:gd name="connsiteX0" fmla="*/ 417713 w 666361"/>
                    <a:gd name="connsiteY0" fmla="*/ 1803 h 1312853"/>
                    <a:gd name="connsiteX1" fmla="*/ 666361 w 666361"/>
                    <a:gd name="connsiteY1" fmla="*/ 167253 h 1312853"/>
                    <a:gd name="connsiteX2" fmla="*/ 666025 w 666361"/>
                    <a:gd name="connsiteY2" fmla="*/ 1307251 h 1312853"/>
                    <a:gd name="connsiteX3" fmla="*/ 657567 w 666361"/>
                    <a:gd name="connsiteY3" fmla="*/ 1312853 h 1312853"/>
                    <a:gd name="connsiteX4" fmla="*/ 417713 w 666361"/>
                    <a:gd name="connsiteY4" fmla="*/ 1803 h 131285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666361" h="1312853">
                      <a:moveTo>
                        <a:pt x="417713" y="1803"/>
                      </a:moveTo>
                      <a:cubicBezTo>
                        <a:pt x="504336" y="11478"/>
                        <a:pt x="605290" y="69294"/>
                        <a:pt x="666361" y="167253"/>
                      </a:cubicBezTo>
                      <a:lnTo>
                        <a:pt x="666025" y="1307251"/>
                      </a:lnTo>
                      <a:lnTo>
                        <a:pt x="657567" y="1312853"/>
                      </a:lnTo>
                      <a:cubicBezTo>
                        <a:pt x="-394158" y="656864"/>
                        <a:pt x="42344" y="-40119"/>
                        <a:pt x="417713" y="1803"/>
                      </a:cubicBezTo>
                      <a:close/>
                    </a:path>
                  </a:pathLst>
                </a:custGeom>
                <a:gradFill flip="none" rotWithShape="1">
                  <a:gsLst>
                    <a:gs pos="70000">
                      <a:schemeClr val="bg1">
                        <a:lumMod val="85000"/>
                      </a:schemeClr>
                    </a:gs>
                    <a:gs pos="0">
                      <a:schemeClr val="bg1">
                        <a:lumMod val="95000"/>
                      </a:schemeClr>
                    </a:gs>
                    <a:gs pos="100000">
                      <a:schemeClr val="bg1">
                        <a:lumMod val="85000"/>
                      </a:schemeClr>
                    </a:gs>
                  </a:gsLst>
                  <a:lin ang="0" scaled="1"/>
                  <a:tileRect/>
                </a:gradFill>
                <a:ln>
                  <a:noFill/>
                </a:ln>
                <a:effectLst>
                  <a:outerShdw blurRad="317500" dist="12700" dir="16200000" rotWithShape="0">
                    <a:prstClr val="black">
                      <a:alpha val="15000"/>
                    </a:prstClr>
                  </a:outerShdw>
                </a:effectLst>
              </p:spPr>
              <p:txBody>
      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endParaRPr lang="en-US" sz="2701"/>
                </a:p>
              </p:txBody>
            </p:sp>
            <p:sp>
              <p:nvSpPr>
                <p:cNvPr id="548" name="Freeform: Shape 547">
                  <a:extLst>
                    <a:ext uri="{FF2B5EF4-FFF2-40B4-BE49-F238E27FC236}">
                      <a16:creationId xmlns:a16="http://schemas.microsoft.com/office/drawing/2014/main" id="{71990035-8ECD-4704-8A71-DF383D35AE50}"/>
                    </a:ext>
                  </a:extLst>
                </p:cNvPr>
                <p:cNvSpPr/>
                <p:nvPr/>
              </p:nvSpPr>
              <p:spPr>
                <a:xfrm rot="1067215">
                  <a:off x="12868885" y="2190093"/>
                  <a:ext cx="444962" cy="1465808"/>
                </a:xfrm>
                <a:custGeom>
                  <a:avLst/>
                  <a:gdLst>
                    <a:gd name="connsiteX0" fmla="*/ 417713 w 666025"/>
                    <a:gd name="connsiteY0" fmla="*/ 1803 h 1312853"/>
                    <a:gd name="connsiteX1" fmla="*/ 648776 w 666025"/>
                    <a:gd name="connsiteY1" fmla="*/ 158461 h 1312853"/>
                    <a:gd name="connsiteX2" fmla="*/ 666025 w 666025"/>
                    <a:gd name="connsiteY2" fmla="*/ 133883 h 1312853"/>
                    <a:gd name="connsiteX3" fmla="*/ 666025 w 666025"/>
                    <a:gd name="connsiteY3" fmla="*/ 1307251 h 1312853"/>
                    <a:gd name="connsiteX4" fmla="*/ 657567 w 666025"/>
                    <a:gd name="connsiteY4" fmla="*/ 1312853 h 1312853"/>
                    <a:gd name="connsiteX5" fmla="*/ 417713 w 666025"/>
                    <a:gd name="connsiteY5" fmla="*/ 1803 h 1312853"/>
                    <a:gd name="connsiteX0" fmla="*/ 417713 w 666025"/>
                    <a:gd name="connsiteY0" fmla="*/ 1803 h 1312853"/>
                    <a:gd name="connsiteX1" fmla="*/ 648776 w 666025"/>
                    <a:gd name="connsiteY1" fmla="*/ 158461 h 1312853"/>
                    <a:gd name="connsiteX2" fmla="*/ 666025 w 666025"/>
                    <a:gd name="connsiteY2" fmla="*/ 133883 h 1312853"/>
                    <a:gd name="connsiteX3" fmla="*/ 666025 w 666025"/>
                    <a:gd name="connsiteY3" fmla="*/ 1307251 h 1312853"/>
                    <a:gd name="connsiteX4" fmla="*/ 657567 w 666025"/>
                    <a:gd name="connsiteY4" fmla="*/ 1312853 h 1312853"/>
                    <a:gd name="connsiteX5" fmla="*/ 417713 w 666025"/>
                    <a:gd name="connsiteY5" fmla="*/ 1803 h 1312853"/>
                    <a:gd name="connsiteX0" fmla="*/ 417713 w 666025"/>
                    <a:gd name="connsiteY0" fmla="*/ 1803 h 1312853"/>
                    <a:gd name="connsiteX1" fmla="*/ 648776 w 666025"/>
                    <a:gd name="connsiteY1" fmla="*/ 158461 h 1312853"/>
                    <a:gd name="connsiteX2" fmla="*/ 666025 w 666025"/>
                    <a:gd name="connsiteY2" fmla="*/ 1307251 h 1312853"/>
                    <a:gd name="connsiteX3" fmla="*/ 657567 w 666025"/>
                    <a:gd name="connsiteY3" fmla="*/ 1312853 h 1312853"/>
                    <a:gd name="connsiteX4" fmla="*/ 417713 w 666025"/>
                    <a:gd name="connsiteY4" fmla="*/ 1803 h 1312853"/>
                    <a:gd name="connsiteX0" fmla="*/ 417713 w 666361"/>
                    <a:gd name="connsiteY0" fmla="*/ 1803 h 1312853"/>
                    <a:gd name="connsiteX1" fmla="*/ 666361 w 666361"/>
                    <a:gd name="connsiteY1" fmla="*/ 167253 h 1312853"/>
                    <a:gd name="connsiteX2" fmla="*/ 666025 w 666361"/>
                    <a:gd name="connsiteY2" fmla="*/ 1307251 h 1312853"/>
                    <a:gd name="connsiteX3" fmla="*/ 657567 w 666361"/>
                    <a:gd name="connsiteY3" fmla="*/ 1312853 h 1312853"/>
                    <a:gd name="connsiteX4" fmla="*/ 417713 w 666361"/>
                    <a:gd name="connsiteY4" fmla="*/ 1803 h 131285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666361" h="1312853">
                      <a:moveTo>
                        <a:pt x="417713" y="1803"/>
                      </a:moveTo>
                      <a:cubicBezTo>
                        <a:pt x="504336" y="11478"/>
                        <a:pt x="605290" y="69294"/>
                        <a:pt x="666361" y="167253"/>
                      </a:cubicBezTo>
                      <a:lnTo>
                        <a:pt x="666025" y="1307251"/>
                      </a:lnTo>
                      <a:lnTo>
                        <a:pt x="657567" y="1312853"/>
                      </a:lnTo>
                      <a:cubicBezTo>
                        <a:pt x="-394158" y="656864"/>
                        <a:pt x="42344" y="-40119"/>
                        <a:pt x="417713" y="1803"/>
                      </a:cubicBezTo>
                      <a:close/>
                    </a:path>
                  </a:pathLst>
                </a:custGeom>
                <a:gradFill flip="none" rotWithShape="1">
                  <a:gsLst>
                    <a:gs pos="30000">
                      <a:schemeClr val="bg1">
                        <a:lumMod val="85000"/>
                      </a:schemeClr>
                    </a:gs>
                    <a:gs pos="0">
                      <a:schemeClr val="bg1">
                        <a:lumMod val="85000"/>
                      </a:schemeClr>
                    </a:gs>
                    <a:gs pos="100000">
                      <a:schemeClr val="bg1">
                        <a:lumMod val="95000"/>
                      </a:schemeClr>
                    </a:gs>
                  </a:gsLst>
                  <a:lin ang="10800000" scaled="1"/>
                  <a:tileRect/>
                </a:gradFill>
                <a:ln>
                  <a:noFill/>
                </a:ln>
                <a:effectLst>
                  <a:outerShdw blurRad="317500" dist="12700" dir="16200000" rotWithShape="0">
                    <a:prstClr val="black">
                      <a:alpha val="15000"/>
                    </a:prstClr>
                  </a:outerShdw>
                </a:effectLst>
              </p:spPr>
              <p:txBody>
      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endParaRPr lang="en-US" sz="2701" dirty="0"/>
                </a:p>
              </p:txBody>
            </p:sp>
            <p:sp>
              <p:nvSpPr>
                <p:cNvPr id="549" name="Freeform: Shape 548">
                  <a:extLst>
                    <a:ext uri="{FF2B5EF4-FFF2-40B4-BE49-F238E27FC236}">
                      <a16:creationId xmlns:a16="http://schemas.microsoft.com/office/drawing/2014/main" id="{DAB3EFDC-E98D-4408-A7E0-964EFAC793D6}"/>
                    </a:ext>
                  </a:extLst>
                </p:cNvPr>
                <p:cNvSpPr/>
                <p:nvPr/>
              </p:nvSpPr>
              <p:spPr>
                <a:xfrm>
                  <a:off x="12316258" y="2613898"/>
                  <a:ext cx="599207" cy="1180547"/>
                </a:xfrm>
                <a:custGeom>
                  <a:avLst/>
                  <a:gdLst>
                    <a:gd name="connsiteX0" fmla="*/ 417713 w 666025"/>
                    <a:gd name="connsiteY0" fmla="*/ 1803 h 1312853"/>
                    <a:gd name="connsiteX1" fmla="*/ 648776 w 666025"/>
                    <a:gd name="connsiteY1" fmla="*/ 158461 h 1312853"/>
                    <a:gd name="connsiteX2" fmla="*/ 666025 w 666025"/>
                    <a:gd name="connsiteY2" fmla="*/ 133883 h 1312853"/>
                    <a:gd name="connsiteX3" fmla="*/ 666025 w 666025"/>
                    <a:gd name="connsiteY3" fmla="*/ 1307251 h 1312853"/>
                    <a:gd name="connsiteX4" fmla="*/ 657567 w 666025"/>
                    <a:gd name="connsiteY4" fmla="*/ 1312853 h 1312853"/>
                    <a:gd name="connsiteX5" fmla="*/ 417713 w 666025"/>
                    <a:gd name="connsiteY5" fmla="*/ 1803 h 1312853"/>
                    <a:gd name="connsiteX0" fmla="*/ 417713 w 666025"/>
                    <a:gd name="connsiteY0" fmla="*/ 1803 h 1312853"/>
                    <a:gd name="connsiteX1" fmla="*/ 648776 w 666025"/>
                    <a:gd name="connsiteY1" fmla="*/ 158461 h 1312853"/>
                    <a:gd name="connsiteX2" fmla="*/ 666025 w 666025"/>
                    <a:gd name="connsiteY2" fmla="*/ 133883 h 1312853"/>
                    <a:gd name="connsiteX3" fmla="*/ 666025 w 666025"/>
                    <a:gd name="connsiteY3" fmla="*/ 1307251 h 1312853"/>
                    <a:gd name="connsiteX4" fmla="*/ 657567 w 666025"/>
                    <a:gd name="connsiteY4" fmla="*/ 1312853 h 1312853"/>
                    <a:gd name="connsiteX5" fmla="*/ 417713 w 666025"/>
                    <a:gd name="connsiteY5" fmla="*/ 1803 h 1312853"/>
                    <a:gd name="connsiteX0" fmla="*/ 417713 w 666025"/>
                    <a:gd name="connsiteY0" fmla="*/ 1803 h 1312853"/>
                    <a:gd name="connsiteX1" fmla="*/ 648776 w 666025"/>
                    <a:gd name="connsiteY1" fmla="*/ 158461 h 1312853"/>
                    <a:gd name="connsiteX2" fmla="*/ 666025 w 666025"/>
                    <a:gd name="connsiteY2" fmla="*/ 1307251 h 1312853"/>
                    <a:gd name="connsiteX3" fmla="*/ 657567 w 666025"/>
                    <a:gd name="connsiteY3" fmla="*/ 1312853 h 1312853"/>
                    <a:gd name="connsiteX4" fmla="*/ 417713 w 666025"/>
                    <a:gd name="connsiteY4" fmla="*/ 1803 h 1312853"/>
                    <a:gd name="connsiteX0" fmla="*/ 417713 w 666361"/>
                    <a:gd name="connsiteY0" fmla="*/ 1803 h 1312853"/>
                    <a:gd name="connsiteX1" fmla="*/ 666361 w 666361"/>
                    <a:gd name="connsiteY1" fmla="*/ 167253 h 1312853"/>
                    <a:gd name="connsiteX2" fmla="*/ 666025 w 666361"/>
                    <a:gd name="connsiteY2" fmla="*/ 1307251 h 1312853"/>
                    <a:gd name="connsiteX3" fmla="*/ 657567 w 666361"/>
                    <a:gd name="connsiteY3" fmla="*/ 1312853 h 1312853"/>
                    <a:gd name="connsiteX4" fmla="*/ 417713 w 666361"/>
                    <a:gd name="connsiteY4" fmla="*/ 1803 h 131285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666361" h="1312853">
                      <a:moveTo>
                        <a:pt x="417713" y="1803"/>
                      </a:moveTo>
                      <a:cubicBezTo>
                        <a:pt x="504336" y="11478"/>
                        <a:pt x="605290" y="69294"/>
                        <a:pt x="666361" y="167253"/>
                      </a:cubicBezTo>
                      <a:lnTo>
                        <a:pt x="666025" y="1307251"/>
                      </a:lnTo>
                      <a:lnTo>
                        <a:pt x="657567" y="1312853"/>
                      </a:lnTo>
                      <a:cubicBezTo>
                        <a:pt x="-394158" y="656864"/>
                        <a:pt x="42344" y="-40119"/>
                        <a:pt x="417713" y="1803"/>
                      </a:cubicBezTo>
                      <a:close/>
                    </a:path>
                  </a:pathLst>
                </a:custGeom>
                <a:gradFill flip="none" rotWithShape="1">
                  <a:gsLst>
                    <a:gs pos="25000">
                      <a:schemeClr val="bg1">
                        <a:lumMod val="85000"/>
                      </a:schemeClr>
                    </a:gs>
                    <a:gs pos="0">
                      <a:schemeClr val="bg1">
                        <a:lumMod val="85000"/>
                      </a:schemeClr>
                    </a:gs>
                    <a:gs pos="100000">
                      <a:schemeClr val="bg1">
                        <a:lumMod val="95000"/>
                      </a:schemeClr>
                    </a:gs>
                  </a:gsLst>
                  <a:lin ang="10800000" scaled="1"/>
                  <a:tileRect/>
                </a:gradFill>
                <a:ln>
                  <a:noFill/>
                </a:ln>
                <a:effectLst>
                  <a:outerShdw blurRad="317500" dist="12700" dir="16200000" rotWithShape="0">
                    <a:prstClr val="black">
                      <a:alpha val="15000"/>
                    </a:prstClr>
                  </a:outerShdw>
                </a:effectLst>
              </p:spPr>
              <p:txBody>
      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endParaRPr lang="en-US" sz="2701" dirty="0"/>
                </a:p>
              </p:txBody>
            </p:sp>
            <p:sp>
              <p:nvSpPr>
                <p:cNvPr id="550" name="Freeform: Shape 549">
                  <a:extLst>
                    <a:ext uri="{FF2B5EF4-FFF2-40B4-BE49-F238E27FC236}">
                      <a16:creationId xmlns:a16="http://schemas.microsoft.com/office/drawing/2014/main" id="{2C12AFE9-F95B-4BB8-971C-8964F6EAC769}"/>
                    </a:ext>
                  </a:extLst>
                </p:cNvPr>
                <p:cNvSpPr/>
                <p:nvPr/>
              </p:nvSpPr>
              <p:spPr>
                <a:xfrm flipH="1">
                  <a:off x="12901427" y="2613898"/>
                  <a:ext cx="599207" cy="1180547"/>
                </a:xfrm>
                <a:custGeom>
                  <a:avLst/>
                  <a:gdLst>
                    <a:gd name="connsiteX0" fmla="*/ 417713 w 666025"/>
                    <a:gd name="connsiteY0" fmla="*/ 1803 h 1312853"/>
                    <a:gd name="connsiteX1" fmla="*/ 648776 w 666025"/>
                    <a:gd name="connsiteY1" fmla="*/ 158461 h 1312853"/>
                    <a:gd name="connsiteX2" fmla="*/ 666025 w 666025"/>
                    <a:gd name="connsiteY2" fmla="*/ 133883 h 1312853"/>
                    <a:gd name="connsiteX3" fmla="*/ 666025 w 666025"/>
                    <a:gd name="connsiteY3" fmla="*/ 1307251 h 1312853"/>
                    <a:gd name="connsiteX4" fmla="*/ 657567 w 666025"/>
                    <a:gd name="connsiteY4" fmla="*/ 1312853 h 1312853"/>
                    <a:gd name="connsiteX5" fmla="*/ 417713 w 666025"/>
                    <a:gd name="connsiteY5" fmla="*/ 1803 h 1312853"/>
                    <a:gd name="connsiteX0" fmla="*/ 417713 w 666025"/>
                    <a:gd name="connsiteY0" fmla="*/ 1803 h 1312853"/>
                    <a:gd name="connsiteX1" fmla="*/ 648776 w 666025"/>
                    <a:gd name="connsiteY1" fmla="*/ 158461 h 1312853"/>
                    <a:gd name="connsiteX2" fmla="*/ 666025 w 666025"/>
                    <a:gd name="connsiteY2" fmla="*/ 133883 h 1312853"/>
                    <a:gd name="connsiteX3" fmla="*/ 666025 w 666025"/>
                    <a:gd name="connsiteY3" fmla="*/ 1307251 h 1312853"/>
                    <a:gd name="connsiteX4" fmla="*/ 657567 w 666025"/>
                    <a:gd name="connsiteY4" fmla="*/ 1312853 h 1312853"/>
                    <a:gd name="connsiteX5" fmla="*/ 417713 w 666025"/>
                    <a:gd name="connsiteY5" fmla="*/ 1803 h 1312853"/>
                    <a:gd name="connsiteX0" fmla="*/ 417713 w 666025"/>
                    <a:gd name="connsiteY0" fmla="*/ 1803 h 1312853"/>
                    <a:gd name="connsiteX1" fmla="*/ 648776 w 666025"/>
                    <a:gd name="connsiteY1" fmla="*/ 158461 h 1312853"/>
                    <a:gd name="connsiteX2" fmla="*/ 666025 w 666025"/>
                    <a:gd name="connsiteY2" fmla="*/ 1307251 h 1312853"/>
                    <a:gd name="connsiteX3" fmla="*/ 657567 w 666025"/>
                    <a:gd name="connsiteY3" fmla="*/ 1312853 h 1312853"/>
                    <a:gd name="connsiteX4" fmla="*/ 417713 w 666025"/>
                    <a:gd name="connsiteY4" fmla="*/ 1803 h 1312853"/>
                    <a:gd name="connsiteX0" fmla="*/ 417713 w 666361"/>
                    <a:gd name="connsiteY0" fmla="*/ 1803 h 1312853"/>
                    <a:gd name="connsiteX1" fmla="*/ 666361 w 666361"/>
                    <a:gd name="connsiteY1" fmla="*/ 167253 h 1312853"/>
                    <a:gd name="connsiteX2" fmla="*/ 666025 w 666361"/>
                    <a:gd name="connsiteY2" fmla="*/ 1307251 h 1312853"/>
                    <a:gd name="connsiteX3" fmla="*/ 657567 w 666361"/>
                    <a:gd name="connsiteY3" fmla="*/ 1312853 h 1312853"/>
                    <a:gd name="connsiteX4" fmla="*/ 417713 w 666361"/>
                    <a:gd name="connsiteY4" fmla="*/ 1803 h 131285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666361" h="1312853">
                      <a:moveTo>
                        <a:pt x="417713" y="1803"/>
                      </a:moveTo>
                      <a:cubicBezTo>
                        <a:pt x="504336" y="11478"/>
                        <a:pt x="605290" y="69294"/>
                        <a:pt x="666361" y="167253"/>
                      </a:cubicBezTo>
                      <a:lnTo>
                        <a:pt x="666025" y="1307251"/>
                      </a:lnTo>
                      <a:lnTo>
                        <a:pt x="657567" y="1312853"/>
                      </a:lnTo>
                      <a:cubicBezTo>
                        <a:pt x="-394158" y="656864"/>
                        <a:pt x="42344" y="-40119"/>
                        <a:pt x="417713" y="1803"/>
                      </a:cubicBezTo>
                      <a:close/>
                    </a:path>
                  </a:pathLst>
                </a:custGeom>
                <a:gradFill flip="none" rotWithShape="1">
                  <a:gsLst>
                    <a:gs pos="75000">
                      <a:schemeClr val="bg1">
                        <a:lumMod val="85000"/>
                      </a:schemeClr>
                    </a:gs>
                    <a:gs pos="0">
                      <a:schemeClr val="bg1">
                        <a:lumMod val="95000"/>
                      </a:schemeClr>
                    </a:gs>
                    <a:gs pos="100000">
                      <a:schemeClr val="bg1">
                        <a:lumMod val="85000"/>
                      </a:schemeClr>
                    </a:gs>
                  </a:gsLst>
                  <a:lin ang="0" scaled="1"/>
                  <a:tileRect/>
                </a:gradFill>
                <a:ln>
                  <a:noFill/>
                </a:ln>
                <a:effectLst>
                  <a:outerShdw blurRad="317500" dist="12700" dir="16200000" rotWithShape="0">
                    <a:prstClr val="black">
                      <a:alpha val="15000"/>
                    </a:prstClr>
                  </a:outerShdw>
                </a:effectLst>
              </p:spPr>
              <p:txBody>
      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endParaRPr lang="en-US" sz="2701" dirty="0"/>
                </a:p>
              </p:txBody>
            </p:sp>
            <p:sp>
              <p:nvSpPr>
                <p:cNvPr id="551" name="Freeform: Shape 550">
                  <a:extLst>
                    <a:ext uri="{FF2B5EF4-FFF2-40B4-BE49-F238E27FC236}">
                      <a16:creationId xmlns:a16="http://schemas.microsoft.com/office/drawing/2014/main" id="{E8D8EFBC-8826-49E7-A2A7-EA3F0B2A8578}"/>
                    </a:ext>
                  </a:extLst>
                </p:cNvPr>
                <p:cNvSpPr/>
                <p:nvPr/>
              </p:nvSpPr>
              <p:spPr>
                <a:xfrm flipH="1">
                  <a:off x="12904248" y="2613898"/>
                  <a:ext cx="358368" cy="1180547"/>
                </a:xfrm>
                <a:custGeom>
                  <a:avLst/>
                  <a:gdLst>
                    <a:gd name="connsiteX0" fmla="*/ 417713 w 666025"/>
                    <a:gd name="connsiteY0" fmla="*/ 1803 h 1312853"/>
                    <a:gd name="connsiteX1" fmla="*/ 648776 w 666025"/>
                    <a:gd name="connsiteY1" fmla="*/ 158461 h 1312853"/>
                    <a:gd name="connsiteX2" fmla="*/ 666025 w 666025"/>
                    <a:gd name="connsiteY2" fmla="*/ 133883 h 1312853"/>
                    <a:gd name="connsiteX3" fmla="*/ 666025 w 666025"/>
                    <a:gd name="connsiteY3" fmla="*/ 1307251 h 1312853"/>
                    <a:gd name="connsiteX4" fmla="*/ 657567 w 666025"/>
                    <a:gd name="connsiteY4" fmla="*/ 1312853 h 1312853"/>
                    <a:gd name="connsiteX5" fmla="*/ 417713 w 666025"/>
                    <a:gd name="connsiteY5" fmla="*/ 1803 h 1312853"/>
                    <a:gd name="connsiteX0" fmla="*/ 417713 w 666025"/>
                    <a:gd name="connsiteY0" fmla="*/ 1803 h 1312853"/>
                    <a:gd name="connsiteX1" fmla="*/ 648776 w 666025"/>
                    <a:gd name="connsiteY1" fmla="*/ 158461 h 1312853"/>
                    <a:gd name="connsiteX2" fmla="*/ 666025 w 666025"/>
                    <a:gd name="connsiteY2" fmla="*/ 133883 h 1312853"/>
                    <a:gd name="connsiteX3" fmla="*/ 666025 w 666025"/>
                    <a:gd name="connsiteY3" fmla="*/ 1307251 h 1312853"/>
                    <a:gd name="connsiteX4" fmla="*/ 657567 w 666025"/>
                    <a:gd name="connsiteY4" fmla="*/ 1312853 h 1312853"/>
                    <a:gd name="connsiteX5" fmla="*/ 417713 w 666025"/>
                    <a:gd name="connsiteY5" fmla="*/ 1803 h 1312853"/>
                    <a:gd name="connsiteX0" fmla="*/ 417713 w 666025"/>
                    <a:gd name="connsiteY0" fmla="*/ 1803 h 1312853"/>
                    <a:gd name="connsiteX1" fmla="*/ 648776 w 666025"/>
                    <a:gd name="connsiteY1" fmla="*/ 158461 h 1312853"/>
                    <a:gd name="connsiteX2" fmla="*/ 666025 w 666025"/>
                    <a:gd name="connsiteY2" fmla="*/ 1307251 h 1312853"/>
                    <a:gd name="connsiteX3" fmla="*/ 657567 w 666025"/>
                    <a:gd name="connsiteY3" fmla="*/ 1312853 h 1312853"/>
                    <a:gd name="connsiteX4" fmla="*/ 417713 w 666025"/>
                    <a:gd name="connsiteY4" fmla="*/ 1803 h 1312853"/>
                    <a:gd name="connsiteX0" fmla="*/ 417713 w 666361"/>
                    <a:gd name="connsiteY0" fmla="*/ 1803 h 1312853"/>
                    <a:gd name="connsiteX1" fmla="*/ 666361 w 666361"/>
                    <a:gd name="connsiteY1" fmla="*/ 167253 h 1312853"/>
                    <a:gd name="connsiteX2" fmla="*/ 666025 w 666361"/>
                    <a:gd name="connsiteY2" fmla="*/ 1307251 h 1312853"/>
                    <a:gd name="connsiteX3" fmla="*/ 657567 w 666361"/>
                    <a:gd name="connsiteY3" fmla="*/ 1312853 h 1312853"/>
                    <a:gd name="connsiteX4" fmla="*/ 417713 w 666361"/>
                    <a:gd name="connsiteY4" fmla="*/ 1803 h 131285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666361" h="1312853">
                      <a:moveTo>
                        <a:pt x="417713" y="1803"/>
                      </a:moveTo>
                      <a:cubicBezTo>
                        <a:pt x="504336" y="11478"/>
                        <a:pt x="605290" y="69294"/>
                        <a:pt x="666361" y="167253"/>
                      </a:cubicBezTo>
                      <a:lnTo>
                        <a:pt x="666025" y="1307251"/>
                      </a:lnTo>
                      <a:lnTo>
                        <a:pt x="657567" y="1312853"/>
                      </a:lnTo>
                      <a:cubicBezTo>
                        <a:pt x="-394158" y="656864"/>
                        <a:pt x="42344" y="-40119"/>
                        <a:pt x="417713" y="1803"/>
                      </a:cubicBezTo>
                      <a:close/>
                    </a:path>
                  </a:pathLst>
                </a:custGeom>
                <a:gradFill flip="none" rotWithShape="1">
                  <a:gsLst>
                    <a:gs pos="70000">
                      <a:schemeClr val="bg1">
                        <a:lumMod val="85000"/>
                      </a:schemeClr>
                    </a:gs>
                    <a:gs pos="0">
                      <a:schemeClr val="bg1">
                        <a:lumMod val="95000"/>
                      </a:schemeClr>
                    </a:gs>
                    <a:gs pos="100000">
                      <a:schemeClr val="bg1">
                        <a:lumMod val="85000"/>
                      </a:schemeClr>
                    </a:gs>
                  </a:gsLst>
                  <a:lin ang="0" scaled="1"/>
                  <a:tileRect/>
                </a:gradFill>
                <a:ln>
                  <a:noFill/>
                </a:ln>
                <a:effectLst>
                  <a:outerShdw blurRad="317500" dist="12700" dir="16200000" rotWithShape="0">
                    <a:prstClr val="black">
                      <a:alpha val="15000"/>
                    </a:prstClr>
                  </a:outerShdw>
                </a:effectLst>
              </p:spPr>
              <p:txBody>
      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endParaRPr lang="en-US" sz="2701"/>
                </a:p>
              </p:txBody>
            </p:sp>
            <p:sp>
              <p:nvSpPr>
                <p:cNvPr id="552" name="Freeform: Shape 551">
                  <a:extLst>
                    <a:ext uri="{FF2B5EF4-FFF2-40B4-BE49-F238E27FC236}">
                      <a16:creationId xmlns:a16="http://schemas.microsoft.com/office/drawing/2014/main" id="{A22CC52D-78F5-4D10-A5FA-EECF270F9F0B}"/>
                    </a:ext>
                  </a:extLst>
                </p:cNvPr>
                <p:cNvSpPr/>
                <p:nvPr/>
              </p:nvSpPr>
              <p:spPr>
                <a:xfrm>
                  <a:off x="12554276" y="2613898"/>
                  <a:ext cx="358368" cy="1180547"/>
                </a:xfrm>
                <a:custGeom>
                  <a:avLst/>
                  <a:gdLst>
                    <a:gd name="connsiteX0" fmla="*/ 417713 w 666025"/>
                    <a:gd name="connsiteY0" fmla="*/ 1803 h 1312853"/>
                    <a:gd name="connsiteX1" fmla="*/ 648776 w 666025"/>
                    <a:gd name="connsiteY1" fmla="*/ 158461 h 1312853"/>
                    <a:gd name="connsiteX2" fmla="*/ 666025 w 666025"/>
                    <a:gd name="connsiteY2" fmla="*/ 133883 h 1312853"/>
                    <a:gd name="connsiteX3" fmla="*/ 666025 w 666025"/>
                    <a:gd name="connsiteY3" fmla="*/ 1307251 h 1312853"/>
                    <a:gd name="connsiteX4" fmla="*/ 657567 w 666025"/>
                    <a:gd name="connsiteY4" fmla="*/ 1312853 h 1312853"/>
                    <a:gd name="connsiteX5" fmla="*/ 417713 w 666025"/>
                    <a:gd name="connsiteY5" fmla="*/ 1803 h 1312853"/>
                    <a:gd name="connsiteX0" fmla="*/ 417713 w 666025"/>
                    <a:gd name="connsiteY0" fmla="*/ 1803 h 1312853"/>
                    <a:gd name="connsiteX1" fmla="*/ 648776 w 666025"/>
                    <a:gd name="connsiteY1" fmla="*/ 158461 h 1312853"/>
                    <a:gd name="connsiteX2" fmla="*/ 666025 w 666025"/>
                    <a:gd name="connsiteY2" fmla="*/ 133883 h 1312853"/>
                    <a:gd name="connsiteX3" fmla="*/ 666025 w 666025"/>
                    <a:gd name="connsiteY3" fmla="*/ 1307251 h 1312853"/>
                    <a:gd name="connsiteX4" fmla="*/ 657567 w 666025"/>
                    <a:gd name="connsiteY4" fmla="*/ 1312853 h 1312853"/>
                    <a:gd name="connsiteX5" fmla="*/ 417713 w 666025"/>
                    <a:gd name="connsiteY5" fmla="*/ 1803 h 1312853"/>
                    <a:gd name="connsiteX0" fmla="*/ 417713 w 666025"/>
                    <a:gd name="connsiteY0" fmla="*/ 1803 h 1312853"/>
                    <a:gd name="connsiteX1" fmla="*/ 648776 w 666025"/>
                    <a:gd name="connsiteY1" fmla="*/ 158461 h 1312853"/>
                    <a:gd name="connsiteX2" fmla="*/ 666025 w 666025"/>
                    <a:gd name="connsiteY2" fmla="*/ 1307251 h 1312853"/>
                    <a:gd name="connsiteX3" fmla="*/ 657567 w 666025"/>
                    <a:gd name="connsiteY3" fmla="*/ 1312853 h 1312853"/>
                    <a:gd name="connsiteX4" fmla="*/ 417713 w 666025"/>
                    <a:gd name="connsiteY4" fmla="*/ 1803 h 1312853"/>
                    <a:gd name="connsiteX0" fmla="*/ 417713 w 666361"/>
                    <a:gd name="connsiteY0" fmla="*/ 1803 h 1312853"/>
                    <a:gd name="connsiteX1" fmla="*/ 666361 w 666361"/>
                    <a:gd name="connsiteY1" fmla="*/ 167253 h 1312853"/>
                    <a:gd name="connsiteX2" fmla="*/ 666025 w 666361"/>
                    <a:gd name="connsiteY2" fmla="*/ 1307251 h 1312853"/>
                    <a:gd name="connsiteX3" fmla="*/ 657567 w 666361"/>
                    <a:gd name="connsiteY3" fmla="*/ 1312853 h 1312853"/>
                    <a:gd name="connsiteX4" fmla="*/ 417713 w 666361"/>
                    <a:gd name="connsiteY4" fmla="*/ 1803 h 131285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666361" h="1312853">
                      <a:moveTo>
                        <a:pt x="417713" y="1803"/>
                      </a:moveTo>
                      <a:cubicBezTo>
                        <a:pt x="504336" y="11478"/>
                        <a:pt x="605290" y="69294"/>
                        <a:pt x="666361" y="167253"/>
                      </a:cubicBezTo>
                      <a:lnTo>
                        <a:pt x="666025" y="1307251"/>
                      </a:lnTo>
                      <a:lnTo>
                        <a:pt x="657567" y="1312853"/>
                      </a:lnTo>
                      <a:cubicBezTo>
                        <a:pt x="-394158" y="656864"/>
                        <a:pt x="42344" y="-40119"/>
                        <a:pt x="417713" y="1803"/>
                      </a:cubicBezTo>
                      <a:close/>
                    </a:path>
                  </a:pathLst>
                </a:custGeom>
                <a:gradFill flip="none" rotWithShape="1">
                  <a:gsLst>
                    <a:gs pos="30000">
                      <a:schemeClr val="bg1">
                        <a:lumMod val="85000"/>
                      </a:schemeClr>
                    </a:gs>
                    <a:gs pos="0">
                      <a:schemeClr val="bg1">
                        <a:lumMod val="85000"/>
                      </a:schemeClr>
                    </a:gs>
                    <a:gs pos="100000">
                      <a:schemeClr val="bg1">
                        <a:lumMod val="95000"/>
                      </a:schemeClr>
                    </a:gs>
                  </a:gsLst>
                  <a:lin ang="10800000" scaled="1"/>
                  <a:tileRect/>
                </a:gradFill>
                <a:ln>
                  <a:noFill/>
                </a:ln>
                <a:effectLst>
                  <a:outerShdw blurRad="317500" dist="12700" dir="16200000" rotWithShape="0">
                    <a:prstClr val="black">
                      <a:alpha val="15000"/>
                    </a:prstClr>
                  </a:outerShdw>
                </a:effectLst>
              </p:spPr>
              <p:txBody>
      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endParaRPr lang="en-US" sz="2701" dirty="0"/>
                </a:p>
              </p:txBody>
            </p:sp>
          </p:grpSp>
          <p:grpSp>
            <p:nvGrpSpPr>
              <p:cNvPr id="520" name="Group 519">
                <a:extLst>
                  <a:ext uri="{FF2B5EF4-FFF2-40B4-BE49-F238E27FC236}">
                    <a16:creationId xmlns:a16="http://schemas.microsoft.com/office/drawing/2014/main" id="{51422A35-7EBF-4947-9BEB-36461107B911}"/>
                  </a:ext>
                </a:extLst>
              </p:cNvPr>
              <p:cNvGrpSpPr/>
              <p:nvPr/>
            </p:nvGrpSpPr>
            <p:grpSpPr>
              <a:xfrm>
                <a:off x="12470968" y="4604322"/>
                <a:ext cx="839142" cy="1550531"/>
                <a:chOff x="12470968" y="4604322"/>
                <a:chExt cx="839142" cy="1550531"/>
              </a:xfrm>
            </p:grpSpPr>
            <p:grpSp>
              <p:nvGrpSpPr>
                <p:cNvPr id="521" name="Group 520">
                  <a:extLst>
                    <a:ext uri="{FF2B5EF4-FFF2-40B4-BE49-F238E27FC236}">
                      <a16:creationId xmlns:a16="http://schemas.microsoft.com/office/drawing/2014/main" id="{AA883D95-1D81-4B04-A641-DD1C984CF946}"/>
                    </a:ext>
                  </a:extLst>
                </p:cNvPr>
                <p:cNvGrpSpPr/>
                <p:nvPr/>
              </p:nvGrpSpPr>
              <p:grpSpPr>
                <a:xfrm>
                  <a:off x="12710801" y="4604322"/>
                  <a:ext cx="471270" cy="1549314"/>
                  <a:chOff x="2541356" y="1774680"/>
                  <a:chExt cx="1106202" cy="3636668"/>
                </a:xfrm>
                <a:solidFill>
                  <a:schemeClr val="bg1">
                    <a:lumMod val="75000"/>
                  </a:schemeClr>
                </a:solidFill>
              </p:grpSpPr>
              <p:sp>
                <p:nvSpPr>
                  <p:cNvPr id="528" name="Freeform: Shape 527">
                    <a:extLst>
                      <a:ext uri="{FF2B5EF4-FFF2-40B4-BE49-F238E27FC236}">
                        <a16:creationId xmlns:a16="http://schemas.microsoft.com/office/drawing/2014/main" id="{A91D8B3A-E962-429D-B68D-C93B4E245508}"/>
                      </a:ext>
                    </a:extLst>
                  </p:cNvPr>
                  <p:cNvSpPr/>
                  <p:nvPr/>
                </p:nvSpPr>
                <p:spPr>
                  <a:xfrm>
                    <a:off x="2571096" y="4597937"/>
                    <a:ext cx="402336" cy="182880"/>
                  </a:xfrm>
                  <a:custGeom>
                    <a:avLst/>
                    <a:gdLst>
                      <a:gd name="connsiteX0" fmla="*/ 62916 w 3480752"/>
                      <a:gd name="connsiteY0" fmla="*/ 34213 h 1560620"/>
                      <a:gd name="connsiteX1" fmla="*/ 114391 w 3480752"/>
                      <a:gd name="connsiteY1" fmla="*/ 57191 h 1560620"/>
                      <a:gd name="connsiteX2" fmla="*/ 694512 w 3480752"/>
                      <a:gd name="connsiteY2" fmla="*/ 277806 h 1560620"/>
                      <a:gd name="connsiteX3" fmla="*/ 784810 w 3480752"/>
                      <a:gd name="connsiteY3" fmla="*/ 326909 h 1560620"/>
                      <a:gd name="connsiteX4" fmla="*/ 786764 w 3480752"/>
                      <a:gd name="connsiteY4" fmla="*/ 323526 h 1560620"/>
                      <a:gd name="connsiteX5" fmla="*/ 702687 w 3480752"/>
                      <a:gd name="connsiteY5" fmla="*/ 277806 h 1560620"/>
                      <a:gd name="connsiteX6" fmla="*/ 833420 w 3480752"/>
                      <a:gd name="connsiteY6" fmla="*/ 310489 h 1560620"/>
                      <a:gd name="connsiteX7" fmla="*/ 1241959 w 3480752"/>
                      <a:gd name="connsiteY7" fmla="*/ 343172 h 1560620"/>
                      <a:gd name="connsiteX8" fmla="*/ 3480752 w 3480752"/>
                      <a:gd name="connsiteY8" fmla="*/ 1560620 h 1560620"/>
                      <a:gd name="connsiteX9" fmla="*/ 3064038 w 3480752"/>
                      <a:gd name="connsiteY9" fmla="*/ 1527929 h 1560620"/>
                      <a:gd name="connsiteX10" fmla="*/ 3057133 w 3480752"/>
                      <a:gd name="connsiteY10" fmla="*/ 1524163 h 1560620"/>
                      <a:gd name="connsiteX11" fmla="*/ 2941481 w 3480752"/>
                      <a:gd name="connsiteY11" fmla="*/ 1495246 h 1560620"/>
                      <a:gd name="connsiteX12" fmla="*/ 2881754 w 3480752"/>
                      <a:gd name="connsiteY12" fmla="*/ 1462767 h 1560620"/>
                      <a:gd name="connsiteX13" fmla="*/ 2879802 w 3480752"/>
                      <a:gd name="connsiteY13" fmla="*/ 1466146 h 1560620"/>
                      <a:gd name="connsiteX14" fmla="*/ 2933314 w 3480752"/>
                      <a:gd name="connsiteY14" fmla="*/ 1495246 h 1560620"/>
                      <a:gd name="connsiteX15" fmla="*/ 2353185 w 3480752"/>
                      <a:gd name="connsiteY15" fmla="*/ 1274639 h 1560620"/>
                      <a:gd name="connsiteX16" fmla="*/ 2238794 w 3480752"/>
                      <a:gd name="connsiteY16" fmla="*/ 1217440 h 1560620"/>
                      <a:gd name="connsiteX17" fmla="*/ 0 w 3480752"/>
                      <a:gd name="connsiteY17" fmla="*/ 0 h 1560620"/>
                      <a:gd name="connsiteX18" fmla="*/ 62916 w 3480752"/>
                      <a:gd name="connsiteY18" fmla="*/ 34213 h 1560620"/>
                      <a:gd name="connsiteX19" fmla="*/ 57199 w 3480752"/>
                      <a:gd name="connsiteY19" fmla="*/ 31661 h 1560620"/>
                      <a:gd name="connsiteX20" fmla="*/ 0 w 3480752"/>
                      <a:gd name="connsiteY20" fmla="*/ 0 h 1560620"/>
                      <a:gd name="connsiteX0" fmla="*/ 62916 w 3480752"/>
                      <a:gd name="connsiteY0" fmla="*/ 34213 h 1560620"/>
                      <a:gd name="connsiteX1" fmla="*/ 114391 w 3480752"/>
                      <a:gd name="connsiteY1" fmla="*/ 57191 h 1560620"/>
                      <a:gd name="connsiteX2" fmla="*/ 694512 w 3480752"/>
                      <a:gd name="connsiteY2" fmla="*/ 277806 h 1560620"/>
                      <a:gd name="connsiteX3" fmla="*/ 784810 w 3480752"/>
                      <a:gd name="connsiteY3" fmla="*/ 326909 h 1560620"/>
                      <a:gd name="connsiteX4" fmla="*/ 702687 w 3480752"/>
                      <a:gd name="connsiteY4" fmla="*/ 277806 h 1560620"/>
                      <a:gd name="connsiteX5" fmla="*/ 833420 w 3480752"/>
                      <a:gd name="connsiteY5" fmla="*/ 310489 h 1560620"/>
                      <a:gd name="connsiteX6" fmla="*/ 1241959 w 3480752"/>
                      <a:gd name="connsiteY6" fmla="*/ 343172 h 1560620"/>
                      <a:gd name="connsiteX7" fmla="*/ 3480752 w 3480752"/>
                      <a:gd name="connsiteY7" fmla="*/ 1560620 h 1560620"/>
                      <a:gd name="connsiteX8" fmla="*/ 3064038 w 3480752"/>
                      <a:gd name="connsiteY8" fmla="*/ 1527929 h 1560620"/>
                      <a:gd name="connsiteX9" fmla="*/ 3057133 w 3480752"/>
                      <a:gd name="connsiteY9" fmla="*/ 1524163 h 1560620"/>
                      <a:gd name="connsiteX10" fmla="*/ 2941481 w 3480752"/>
                      <a:gd name="connsiteY10" fmla="*/ 1495246 h 1560620"/>
                      <a:gd name="connsiteX11" fmla="*/ 2881754 w 3480752"/>
                      <a:gd name="connsiteY11" fmla="*/ 1462767 h 1560620"/>
                      <a:gd name="connsiteX12" fmla="*/ 2879802 w 3480752"/>
                      <a:gd name="connsiteY12" fmla="*/ 1466146 h 1560620"/>
                      <a:gd name="connsiteX13" fmla="*/ 2933314 w 3480752"/>
                      <a:gd name="connsiteY13" fmla="*/ 1495246 h 1560620"/>
                      <a:gd name="connsiteX14" fmla="*/ 2353185 w 3480752"/>
                      <a:gd name="connsiteY14" fmla="*/ 1274639 h 1560620"/>
                      <a:gd name="connsiteX15" fmla="*/ 2238794 w 3480752"/>
                      <a:gd name="connsiteY15" fmla="*/ 1217440 h 1560620"/>
                      <a:gd name="connsiteX16" fmla="*/ 62916 w 3480752"/>
                      <a:gd name="connsiteY16" fmla="*/ 34213 h 1560620"/>
                      <a:gd name="connsiteX17" fmla="*/ 0 w 3480752"/>
                      <a:gd name="connsiteY17" fmla="*/ 0 h 1560620"/>
                      <a:gd name="connsiteX18" fmla="*/ 62916 w 3480752"/>
                      <a:gd name="connsiteY18" fmla="*/ 34213 h 1560620"/>
                      <a:gd name="connsiteX19" fmla="*/ 57199 w 3480752"/>
                      <a:gd name="connsiteY19" fmla="*/ 31661 h 1560620"/>
                      <a:gd name="connsiteX20" fmla="*/ 0 w 3480752"/>
                      <a:gd name="connsiteY20" fmla="*/ 0 h 1560620"/>
                      <a:gd name="connsiteX0" fmla="*/ 62916 w 3480752"/>
                      <a:gd name="connsiteY0" fmla="*/ 34213 h 1560620"/>
                      <a:gd name="connsiteX1" fmla="*/ 114391 w 3480752"/>
                      <a:gd name="connsiteY1" fmla="*/ 57191 h 1560620"/>
                      <a:gd name="connsiteX2" fmla="*/ 694512 w 3480752"/>
                      <a:gd name="connsiteY2" fmla="*/ 277806 h 1560620"/>
                      <a:gd name="connsiteX3" fmla="*/ 702687 w 3480752"/>
                      <a:gd name="connsiteY3" fmla="*/ 277806 h 1560620"/>
                      <a:gd name="connsiteX4" fmla="*/ 833420 w 3480752"/>
                      <a:gd name="connsiteY4" fmla="*/ 310489 h 1560620"/>
                      <a:gd name="connsiteX5" fmla="*/ 1241959 w 3480752"/>
                      <a:gd name="connsiteY5" fmla="*/ 343172 h 1560620"/>
                      <a:gd name="connsiteX6" fmla="*/ 3480752 w 3480752"/>
                      <a:gd name="connsiteY6" fmla="*/ 1560620 h 1560620"/>
                      <a:gd name="connsiteX7" fmla="*/ 3064038 w 3480752"/>
                      <a:gd name="connsiteY7" fmla="*/ 1527929 h 1560620"/>
                      <a:gd name="connsiteX8" fmla="*/ 3057133 w 3480752"/>
                      <a:gd name="connsiteY8" fmla="*/ 1524163 h 1560620"/>
                      <a:gd name="connsiteX9" fmla="*/ 2941481 w 3480752"/>
                      <a:gd name="connsiteY9" fmla="*/ 1495246 h 1560620"/>
                      <a:gd name="connsiteX10" fmla="*/ 2881754 w 3480752"/>
                      <a:gd name="connsiteY10" fmla="*/ 1462767 h 1560620"/>
                      <a:gd name="connsiteX11" fmla="*/ 2879802 w 3480752"/>
                      <a:gd name="connsiteY11" fmla="*/ 1466146 h 1560620"/>
                      <a:gd name="connsiteX12" fmla="*/ 2933314 w 3480752"/>
                      <a:gd name="connsiteY12" fmla="*/ 1495246 h 1560620"/>
                      <a:gd name="connsiteX13" fmla="*/ 2353185 w 3480752"/>
                      <a:gd name="connsiteY13" fmla="*/ 1274639 h 1560620"/>
                      <a:gd name="connsiteX14" fmla="*/ 2238794 w 3480752"/>
                      <a:gd name="connsiteY14" fmla="*/ 1217440 h 1560620"/>
                      <a:gd name="connsiteX15" fmla="*/ 62916 w 3480752"/>
                      <a:gd name="connsiteY15" fmla="*/ 34213 h 1560620"/>
                      <a:gd name="connsiteX16" fmla="*/ 0 w 3480752"/>
                      <a:gd name="connsiteY16" fmla="*/ 0 h 1560620"/>
                      <a:gd name="connsiteX17" fmla="*/ 62916 w 3480752"/>
                      <a:gd name="connsiteY17" fmla="*/ 34213 h 1560620"/>
                      <a:gd name="connsiteX18" fmla="*/ 57199 w 3480752"/>
                      <a:gd name="connsiteY18" fmla="*/ 31661 h 1560620"/>
                      <a:gd name="connsiteX19" fmla="*/ 0 w 3480752"/>
                      <a:gd name="connsiteY19" fmla="*/ 0 h 1560620"/>
                      <a:gd name="connsiteX0" fmla="*/ 62916 w 3480752"/>
                      <a:gd name="connsiteY0" fmla="*/ 34213 h 1560620"/>
                      <a:gd name="connsiteX1" fmla="*/ 114391 w 3480752"/>
                      <a:gd name="connsiteY1" fmla="*/ 57191 h 1560620"/>
                      <a:gd name="connsiteX2" fmla="*/ 694512 w 3480752"/>
                      <a:gd name="connsiteY2" fmla="*/ 277806 h 1560620"/>
                      <a:gd name="connsiteX3" fmla="*/ 702687 w 3480752"/>
                      <a:gd name="connsiteY3" fmla="*/ 277806 h 1560620"/>
                      <a:gd name="connsiteX4" fmla="*/ 833420 w 3480752"/>
                      <a:gd name="connsiteY4" fmla="*/ 310489 h 1560620"/>
                      <a:gd name="connsiteX5" fmla="*/ 1241959 w 3480752"/>
                      <a:gd name="connsiteY5" fmla="*/ 343172 h 1560620"/>
                      <a:gd name="connsiteX6" fmla="*/ 3480752 w 3480752"/>
                      <a:gd name="connsiteY6" fmla="*/ 1560620 h 1560620"/>
                      <a:gd name="connsiteX7" fmla="*/ 3064038 w 3480752"/>
                      <a:gd name="connsiteY7" fmla="*/ 1527929 h 1560620"/>
                      <a:gd name="connsiteX8" fmla="*/ 3057133 w 3480752"/>
                      <a:gd name="connsiteY8" fmla="*/ 1524163 h 1560620"/>
                      <a:gd name="connsiteX9" fmla="*/ 2941481 w 3480752"/>
                      <a:gd name="connsiteY9" fmla="*/ 1495246 h 1560620"/>
                      <a:gd name="connsiteX10" fmla="*/ 2881754 w 3480752"/>
                      <a:gd name="connsiteY10" fmla="*/ 1462767 h 1560620"/>
                      <a:gd name="connsiteX11" fmla="*/ 2933314 w 3480752"/>
                      <a:gd name="connsiteY11" fmla="*/ 1495246 h 1560620"/>
                      <a:gd name="connsiteX12" fmla="*/ 2353185 w 3480752"/>
                      <a:gd name="connsiteY12" fmla="*/ 1274639 h 1560620"/>
                      <a:gd name="connsiteX13" fmla="*/ 2238794 w 3480752"/>
                      <a:gd name="connsiteY13" fmla="*/ 1217440 h 1560620"/>
                      <a:gd name="connsiteX14" fmla="*/ 62916 w 3480752"/>
                      <a:gd name="connsiteY14" fmla="*/ 34213 h 1560620"/>
                      <a:gd name="connsiteX15" fmla="*/ 0 w 3480752"/>
                      <a:gd name="connsiteY15" fmla="*/ 0 h 1560620"/>
                      <a:gd name="connsiteX16" fmla="*/ 62916 w 3480752"/>
                      <a:gd name="connsiteY16" fmla="*/ 34213 h 1560620"/>
                      <a:gd name="connsiteX17" fmla="*/ 57199 w 3480752"/>
                      <a:gd name="connsiteY17" fmla="*/ 31661 h 1560620"/>
                      <a:gd name="connsiteX18" fmla="*/ 0 w 3480752"/>
                      <a:gd name="connsiteY18" fmla="*/ 0 h 1560620"/>
                      <a:gd name="connsiteX0" fmla="*/ 62916 w 3480752"/>
                      <a:gd name="connsiteY0" fmla="*/ 34213 h 1560620"/>
                      <a:gd name="connsiteX1" fmla="*/ 114391 w 3480752"/>
                      <a:gd name="connsiteY1" fmla="*/ 57191 h 1560620"/>
                      <a:gd name="connsiteX2" fmla="*/ 694512 w 3480752"/>
                      <a:gd name="connsiteY2" fmla="*/ 277806 h 1560620"/>
                      <a:gd name="connsiteX3" fmla="*/ 702687 w 3480752"/>
                      <a:gd name="connsiteY3" fmla="*/ 277806 h 1560620"/>
                      <a:gd name="connsiteX4" fmla="*/ 833420 w 3480752"/>
                      <a:gd name="connsiteY4" fmla="*/ 310489 h 1560620"/>
                      <a:gd name="connsiteX5" fmla="*/ 1241959 w 3480752"/>
                      <a:gd name="connsiteY5" fmla="*/ 343172 h 1560620"/>
                      <a:gd name="connsiteX6" fmla="*/ 3480752 w 3480752"/>
                      <a:gd name="connsiteY6" fmla="*/ 1560620 h 1560620"/>
                      <a:gd name="connsiteX7" fmla="*/ 3064038 w 3480752"/>
                      <a:gd name="connsiteY7" fmla="*/ 1527929 h 1560620"/>
                      <a:gd name="connsiteX8" fmla="*/ 3057133 w 3480752"/>
                      <a:gd name="connsiteY8" fmla="*/ 1524163 h 1560620"/>
                      <a:gd name="connsiteX9" fmla="*/ 2941481 w 3480752"/>
                      <a:gd name="connsiteY9" fmla="*/ 1495246 h 1560620"/>
                      <a:gd name="connsiteX10" fmla="*/ 2933314 w 3480752"/>
                      <a:gd name="connsiteY10" fmla="*/ 1495246 h 1560620"/>
                      <a:gd name="connsiteX11" fmla="*/ 2353185 w 3480752"/>
                      <a:gd name="connsiteY11" fmla="*/ 1274639 h 1560620"/>
                      <a:gd name="connsiteX12" fmla="*/ 2238794 w 3480752"/>
                      <a:gd name="connsiteY12" fmla="*/ 1217440 h 1560620"/>
                      <a:gd name="connsiteX13" fmla="*/ 62916 w 3480752"/>
                      <a:gd name="connsiteY13" fmla="*/ 34213 h 1560620"/>
                      <a:gd name="connsiteX14" fmla="*/ 0 w 3480752"/>
                      <a:gd name="connsiteY14" fmla="*/ 0 h 1560620"/>
                      <a:gd name="connsiteX15" fmla="*/ 62916 w 3480752"/>
                      <a:gd name="connsiteY15" fmla="*/ 34213 h 1560620"/>
                      <a:gd name="connsiteX16" fmla="*/ 57199 w 3480752"/>
                      <a:gd name="connsiteY16" fmla="*/ 31661 h 1560620"/>
                      <a:gd name="connsiteX17" fmla="*/ 0 w 3480752"/>
                      <a:gd name="connsiteY17" fmla="*/ 0 h 156062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</a:cxnLst>
                    <a:rect l="l" t="t" r="r" b="b"/>
                    <a:pathLst>
                      <a:path w="3480752" h="1560620">
                        <a:moveTo>
                          <a:pt x="62916" y="34213"/>
                        </a:moveTo>
                        <a:lnTo>
                          <a:pt x="114391" y="57191"/>
                        </a:lnTo>
                        <a:cubicBezTo>
                          <a:pt x="302323" y="147074"/>
                          <a:pt x="498413" y="220606"/>
                          <a:pt x="694512" y="277806"/>
                        </a:cubicBezTo>
                        <a:lnTo>
                          <a:pt x="702687" y="277806"/>
                        </a:lnTo>
                        <a:cubicBezTo>
                          <a:pt x="743545" y="285981"/>
                          <a:pt x="784395" y="302314"/>
                          <a:pt x="833420" y="310489"/>
                        </a:cubicBezTo>
                        <a:lnTo>
                          <a:pt x="1241959" y="343172"/>
                        </a:lnTo>
                        <a:lnTo>
                          <a:pt x="3480752" y="1560620"/>
                        </a:lnTo>
                        <a:lnTo>
                          <a:pt x="3064038" y="1527929"/>
                        </a:lnTo>
                        <a:lnTo>
                          <a:pt x="3057133" y="1524163"/>
                        </a:lnTo>
                        <a:lnTo>
                          <a:pt x="2941481" y="1495246"/>
                        </a:lnTo>
                        <a:lnTo>
                          <a:pt x="2933314" y="1495246"/>
                        </a:lnTo>
                        <a:cubicBezTo>
                          <a:pt x="2737215" y="1446221"/>
                          <a:pt x="2541108" y="1372688"/>
                          <a:pt x="2353185" y="1274639"/>
                        </a:cubicBezTo>
                        <a:cubicBezTo>
                          <a:pt x="2312335" y="1258298"/>
                          <a:pt x="2279652" y="1241956"/>
                          <a:pt x="2238794" y="1217440"/>
                        </a:cubicBezTo>
                        <a:lnTo>
                          <a:pt x="62916" y="34213"/>
                        </a:lnTo>
                        <a:close/>
                        <a:moveTo>
                          <a:pt x="0" y="0"/>
                        </a:moveTo>
                        <a:lnTo>
                          <a:pt x="62916" y="34213"/>
                        </a:lnTo>
                        <a:lnTo>
                          <a:pt x="57199" y="31661"/>
                        </a:lnTo>
                        <a:cubicBezTo>
                          <a:pt x="38815" y="22469"/>
                          <a:pt x="20429" y="12254"/>
                          <a:pt x="0" y="0"/>
                        </a:cubicBezTo>
                        <a:close/>
                      </a:path>
                    </a:pathLst>
                  </a:custGeom>
                  <a:grpFill/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US"/>
                  </a:p>
                </p:txBody>
              </p:sp>
              <p:sp>
                <p:nvSpPr>
                  <p:cNvPr id="529" name="Freeform: Shape 528">
                    <a:extLst>
                      <a:ext uri="{FF2B5EF4-FFF2-40B4-BE49-F238E27FC236}">
                        <a16:creationId xmlns:a16="http://schemas.microsoft.com/office/drawing/2014/main" id="{E580485E-56A7-403A-9131-D42084F60513}"/>
                      </a:ext>
                    </a:extLst>
                  </p:cNvPr>
                  <p:cNvSpPr/>
                  <p:nvPr/>
                </p:nvSpPr>
                <p:spPr>
                  <a:xfrm>
                    <a:off x="3023223" y="4576005"/>
                    <a:ext cx="257175" cy="133350"/>
                  </a:xfrm>
                  <a:custGeom>
                    <a:avLst/>
                    <a:gdLst>
                      <a:gd name="connsiteX0" fmla="*/ 260032 w 257175"/>
                      <a:gd name="connsiteY0" fmla="*/ 141922 h 133350"/>
                      <a:gd name="connsiteX1" fmla="*/ 0 w 257175"/>
                      <a:gd name="connsiteY1" fmla="*/ 0 h 133350"/>
                      <a:gd name="connsiteX2" fmla="*/ 952 w 257175"/>
                      <a:gd name="connsiteY2" fmla="*/ 0 h 133350"/>
                      <a:gd name="connsiteX3" fmla="*/ 260032 w 257175"/>
                      <a:gd name="connsiteY3" fmla="*/ 141922 h 133350"/>
                      <a:gd name="connsiteX4" fmla="*/ 260032 w 257175"/>
                      <a:gd name="connsiteY4" fmla="*/ 141922 h 13335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57175" h="133350">
                        <a:moveTo>
                          <a:pt x="260032" y="141922"/>
                        </a:moveTo>
                        <a:lnTo>
                          <a:pt x="0" y="0"/>
                        </a:lnTo>
                        <a:cubicBezTo>
                          <a:pt x="0" y="0"/>
                          <a:pt x="952" y="0"/>
                          <a:pt x="952" y="0"/>
                        </a:cubicBezTo>
                        <a:lnTo>
                          <a:pt x="260032" y="141922"/>
                        </a:lnTo>
                        <a:cubicBezTo>
                          <a:pt x="260985" y="141922"/>
                          <a:pt x="260985" y="141922"/>
                          <a:pt x="260032" y="141922"/>
                        </a:cubicBezTo>
                      </a:path>
                    </a:pathLst>
                  </a:custGeom>
                  <a:grpFill/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US"/>
                  </a:p>
                </p:txBody>
              </p:sp>
              <p:sp>
                <p:nvSpPr>
                  <p:cNvPr id="530" name="Freeform: Shape 529">
                    <a:extLst>
                      <a:ext uri="{FF2B5EF4-FFF2-40B4-BE49-F238E27FC236}">
                        <a16:creationId xmlns:a16="http://schemas.microsoft.com/office/drawing/2014/main" id="{E623E0F7-D997-4CF2-B334-D7CA3DF17902}"/>
                      </a:ext>
                    </a:extLst>
                  </p:cNvPr>
                  <p:cNvSpPr/>
                  <p:nvPr/>
                </p:nvSpPr>
                <p:spPr>
                  <a:xfrm>
                    <a:off x="2706138" y="4925573"/>
                    <a:ext cx="257175" cy="485775"/>
                  </a:xfrm>
                  <a:custGeom>
                    <a:avLst/>
                    <a:gdLst>
                      <a:gd name="connsiteX0" fmla="*/ 260033 w 257175"/>
                      <a:gd name="connsiteY0" fmla="*/ 486727 h 485775"/>
                      <a:gd name="connsiteX1" fmla="*/ 0 w 257175"/>
                      <a:gd name="connsiteY1" fmla="*/ 344805 h 485775"/>
                      <a:gd name="connsiteX2" fmla="*/ 953 w 257175"/>
                      <a:gd name="connsiteY2" fmla="*/ 0 h 485775"/>
                      <a:gd name="connsiteX3" fmla="*/ 260985 w 257175"/>
                      <a:gd name="connsiteY3" fmla="*/ 141922 h 48577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257175" h="485775">
                        <a:moveTo>
                          <a:pt x="260033" y="486727"/>
                        </a:moveTo>
                        <a:lnTo>
                          <a:pt x="0" y="344805"/>
                        </a:lnTo>
                        <a:lnTo>
                          <a:pt x="953" y="0"/>
                        </a:lnTo>
                        <a:lnTo>
                          <a:pt x="260985" y="141922"/>
                        </a:lnTo>
                        <a:close/>
                      </a:path>
                    </a:pathLst>
                  </a:custGeom>
                  <a:grpFill/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US"/>
                  </a:p>
                </p:txBody>
              </p:sp>
              <p:sp>
                <p:nvSpPr>
                  <p:cNvPr id="531" name="Freeform: Shape 530">
                    <a:extLst>
                      <a:ext uri="{FF2B5EF4-FFF2-40B4-BE49-F238E27FC236}">
                        <a16:creationId xmlns:a16="http://schemas.microsoft.com/office/drawing/2014/main" id="{96D5FC40-7B74-4E98-B28A-8912129A4984}"/>
                      </a:ext>
                    </a:extLst>
                  </p:cNvPr>
                  <p:cNvSpPr/>
                  <p:nvPr/>
                </p:nvSpPr>
                <p:spPr>
                  <a:xfrm>
                    <a:off x="2987522" y="3640652"/>
                    <a:ext cx="660036" cy="1102854"/>
                  </a:xfrm>
                  <a:custGeom>
                    <a:avLst/>
                    <a:gdLst>
                      <a:gd name="connsiteX0" fmla="*/ 359092 w 661035"/>
                      <a:gd name="connsiteY0" fmla="*/ 597218 h 1099185"/>
                      <a:gd name="connsiteX1" fmla="*/ 620078 w 661035"/>
                      <a:gd name="connsiteY1" fmla="*/ 739140 h 1099185"/>
                      <a:gd name="connsiteX2" fmla="*/ 584835 w 661035"/>
                      <a:gd name="connsiteY2" fmla="*/ 818198 h 1099185"/>
                      <a:gd name="connsiteX3" fmla="*/ 584836 w 661035"/>
                      <a:gd name="connsiteY3" fmla="*/ 818198 h 1099185"/>
                      <a:gd name="connsiteX4" fmla="*/ 545783 w 661035"/>
                      <a:gd name="connsiteY4" fmla="*/ 882015 h 1099185"/>
                      <a:gd name="connsiteX5" fmla="*/ 538930 w 661035"/>
                      <a:gd name="connsiteY5" fmla="*/ 891439 h 1099185"/>
                      <a:gd name="connsiteX6" fmla="*/ 539116 w 661035"/>
                      <a:gd name="connsiteY6" fmla="*/ 891540 h 1099185"/>
                      <a:gd name="connsiteX7" fmla="*/ 500063 w 661035"/>
                      <a:gd name="connsiteY7" fmla="*/ 940118 h 1099185"/>
                      <a:gd name="connsiteX8" fmla="*/ 452605 w 661035"/>
                      <a:gd name="connsiteY8" fmla="*/ 914311 h 1099185"/>
                      <a:gd name="connsiteX9" fmla="*/ 451949 w 661035"/>
                      <a:gd name="connsiteY9" fmla="*/ 914906 h 1099185"/>
                      <a:gd name="connsiteX10" fmla="*/ 500063 w 661035"/>
                      <a:gd name="connsiteY10" fmla="*/ 941070 h 1099185"/>
                      <a:gd name="connsiteX11" fmla="*/ 451485 w 661035"/>
                      <a:gd name="connsiteY11" fmla="*/ 989648 h 1099185"/>
                      <a:gd name="connsiteX12" fmla="*/ 396629 w 661035"/>
                      <a:gd name="connsiteY12" fmla="*/ 1033155 h 1099185"/>
                      <a:gd name="connsiteX13" fmla="*/ 397193 w 661035"/>
                      <a:gd name="connsiteY13" fmla="*/ 1033462 h 1099185"/>
                      <a:gd name="connsiteX14" fmla="*/ 320041 w 661035"/>
                      <a:gd name="connsiteY14" fmla="*/ 1076325 h 1099185"/>
                      <a:gd name="connsiteX15" fmla="*/ 291343 w 661035"/>
                      <a:gd name="connsiteY15" fmla="*/ 1060767 h 1099185"/>
                      <a:gd name="connsiteX16" fmla="*/ 290403 w 661035"/>
                      <a:gd name="connsiteY16" fmla="*/ 1061621 h 1099185"/>
                      <a:gd name="connsiteX17" fmla="*/ 319088 w 661035"/>
                      <a:gd name="connsiteY17" fmla="*/ 1077277 h 1099185"/>
                      <a:gd name="connsiteX18" fmla="*/ 260985 w 661035"/>
                      <a:gd name="connsiteY18" fmla="*/ 1099185 h 1099185"/>
                      <a:gd name="connsiteX19" fmla="*/ 0 w 661035"/>
                      <a:gd name="connsiteY19" fmla="*/ 957262 h 1099185"/>
                      <a:gd name="connsiteX20" fmla="*/ 59055 w 661035"/>
                      <a:gd name="connsiteY20" fmla="*/ 935355 h 1099185"/>
                      <a:gd name="connsiteX21" fmla="*/ 284314 w 661035"/>
                      <a:gd name="connsiteY21" fmla="*/ 1058298 h 1099185"/>
                      <a:gd name="connsiteX22" fmla="*/ 284516 w 661035"/>
                      <a:gd name="connsiteY22" fmla="*/ 1057066 h 1099185"/>
                      <a:gd name="connsiteX23" fmla="*/ 60008 w 661035"/>
                      <a:gd name="connsiteY23" fmla="*/ 935355 h 1099185"/>
                      <a:gd name="connsiteX24" fmla="*/ 135745 w 661035"/>
                      <a:gd name="connsiteY24" fmla="*/ 891807 h 1099185"/>
                      <a:gd name="connsiteX25" fmla="*/ 135255 w 661035"/>
                      <a:gd name="connsiteY25" fmla="*/ 891540 h 1099185"/>
                      <a:gd name="connsiteX26" fmla="*/ 190500 w 661035"/>
                      <a:gd name="connsiteY26" fmla="*/ 847725 h 1099185"/>
                      <a:gd name="connsiteX27" fmla="*/ 239078 w 661035"/>
                      <a:gd name="connsiteY27" fmla="*/ 799148 h 1099185"/>
                      <a:gd name="connsiteX28" fmla="*/ 319738 w 661035"/>
                      <a:gd name="connsiteY28" fmla="*/ 843010 h 1099185"/>
                      <a:gd name="connsiteX29" fmla="*/ 319882 w 661035"/>
                      <a:gd name="connsiteY29" fmla="*/ 842137 h 1099185"/>
                      <a:gd name="connsiteX30" fmla="*/ 239078 w 661035"/>
                      <a:gd name="connsiteY30" fmla="*/ 798196 h 1099185"/>
                      <a:gd name="connsiteX31" fmla="*/ 277307 w 661035"/>
                      <a:gd name="connsiteY31" fmla="*/ 750642 h 1099185"/>
                      <a:gd name="connsiteX32" fmla="*/ 277178 w 661035"/>
                      <a:gd name="connsiteY32" fmla="*/ 750571 h 1099185"/>
                      <a:gd name="connsiteX33" fmla="*/ 284798 w 661035"/>
                      <a:gd name="connsiteY33" fmla="*/ 740093 h 1099185"/>
                      <a:gd name="connsiteX34" fmla="*/ 323850 w 661035"/>
                      <a:gd name="connsiteY34" fmla="*/ 676275 h 1099185"/>
                      <a:gd name="connsiteX35" fmla="*/ 359092 w 661035"/>
                      <a:gd name="connsiteY35" fmla="*/ 597218 h 1099185"/>
                      <a:gd name="connsiteX36" fmla="*/ 220980 w 661035"/>
                      <a:gd name="connsiteY36" fmla="*/ 0 h 1099185"/>
                      <a:gd name="connsiteX37" fmla="*/ 481965 w 661035"/>
                      <a:gd name="connsiteY37" fmla="*/ 141922 h 1099185"/>
                      <a:gd name="connsiteX38" fmla="*/ 575310 w 661035"/>
                      <a:gd name="connsiteY38" fmla="*/ 214313 h 1099185"/>
                      <a:gd name="connsiteX39" fmla="*/ 661035 w 661035"/>
                      <a:gd name="connsiteY39" fmla="*/ 504825 h 1099185"/>
                      <a:gd name="connsiteX40" fmla="*/ 621030 w 661035"/>
                      <a:gd name="connsiteY40" fmla="*/ 739140 h 1099185"/>
                      <a:gd name="connsiteX41" fmla="*/ 360045 w 661035"/>
                      <a:gd name="connsiteY41" fmla="*/ 597218 h 1099185"/>
                      <a:gd name="connsiteX42" fmla="*/ 400050 w 661035"/>
                      <a:gd name="connsiteY42" fmla="*/ 362902 h 1099185"/>
                      <a:gd name="connsiteX43" fmla="*/ 314325 w 661035"/>
                      <a:gd name="connsiteY43" fmla="*/ 72390 h 1099185"/>
                      <a:gd name="connsiteX44" fmla="*/ 220980 w 661035"/>
                      <a:gd name="connsiteY44" fmla="*/ 0 h 1099185"/>
                      <a:gd name="connsiteX0" fmla="*/ 359092 w 661035"/>
                      <a:gd name="connsiteY0" fmla="*/ 597218 h 1099185"/>
                      <a:gd name="connsiteX1" fmla="*/ 620078 w 661035"/>
                      <a:gd name="connsiteY1" fmla="*/ 739140 h 1099185"/>
                      <a:gd name="connsiteX2" fmla="*/ 584835 w 661035"/>
                      <a:gd name="connsiteY2" fmla="*/ 818198 h 1099185"/>
                      <a:gd name="connsiteX3" fmla="*/ 584836 w 661035"/>
                      <a:gd name="connsiteY3" fmla="*/ 818198 h 1099185"/>
                      <a:gd name="connsiteX4" fmla="*/ 545783 w 661035"/>
                      <a:gd name="connsiteY4" fmla="*/ 882015 h 1099185"/>
                      <a:gd name="connsiteX5" fmla="*/ 538930 w 661035"/>
                      <a:gd name="connsiteY5" fmla="*/ 891439 h 1099185"/>
                      <a:gd name="connsiteX6" fmla="*/ 539116 w 661035"/>
                      <a:gd name="connsiteY6" fmla="*/ 891540 h 1099185"/>
                      <a:gd name="connsiteX7" fmla="*/ 500063 w 661035"/>
                      <a:gd name="connsiteY7" fmla="*/ 940118 h 1099185"/>
                      <a:gd name="connsiteX8" fmla="*/ 452605 w 661035"/>
                      <a:gd name="connsiteY8" fmla="*/ 914311 h 1099185"/>
                      <a:gd name="connsiteX9" fmla="*/ 451949 w 661035"/>
                      <a:gd name="connsiteY9" fmla="*/ 914906 h 1099185"/>
                      <a:gd name="connsiteX10" fmla="*/ 500063 w 661035"/>
                      <a:gd name="connsiteY10" fmla="*/ 941070 h 1099185"/>
                      <a:gd name="connsiteX11" fmla="*/ 451485 w 661035"/>
                      <a:gd name="connsiteY11" fmla="*/ 989648 h 1099185"/>
                      <a:gd name="connsiteX12" fmla="*/ 396629 w 661035"/>
                      <a:gd name="connsiteY12" fmla="*/ 1033155 h 1099185"/>
                      <a:gd name="connsiteX13" fmla="*/ 397193 w 661035"/>
                      <a:gd name="connsiteY13" fmla="*/ 1033462 h 1099185"/>
                      <a:gd name="connsiteX14" fmla="*/ 320041 w 661035"/>
                      <a:gd name="connsiteY14" fmla="*/ 1076325 h 1099185"/>
                      <a:gd name="connsiteX15" fmla="*/ 291343 w 661035"/>
                      <a:gd name="connsiteY15" fmla="*/ 1060767 h 1099185"/>
                      <a:gd name="connsiteX16" fmla="*/ 290403 w 661035"/>
                      <a:gd name="connsiteY16" fmla="*/ 1061621 h 1099185"/>
                      <a:gd name="connsiteX17" fmla="*/ 319088 w 661035"/>
                      <a:gd name="connsiteY17" fmla="*/ 1077277 h 1099185"/>
                      <a:gd name="connsiteX18" fmla="*/ 260985 w 661035"/>
                      <a:gd name="connsiteY18" fmla="*/ 1099185 h 1099185"/>
                      <a:gd name="connsiteX19" fmla="*/ 0 w 661035"/>
                      <a:gd name="connsiteY19" fmla="*/ 957262 h 1099185"/>
                      <a:gd name="connsiteX20" fmla="*/ 59055 w 661035"/>
                      <a:gd name="connsiteY20" fmla="*/ 935355 h 1099185"/>
                      <a:gd name="connsiteX21" fmla="*/ 284314 w 661035"/>
                      <a:gd name="connsiteY21" fmla="*/ 1058298 h 1099185"/>
                      <a:gd name="connsiteX22" fmla="*/ 284516 w 661035"/>
                      <a:gd name="connsiteY22" fmla="*/ 1057066 h 1099185"/>
                      <a:gd name="connsiteX23" fmla="*/ 60008 w 661035"/>
                      <a:gd name="connsiteY23" fmla="*/ 935355 h 1099185"/>
                      <a:gd name="connsiteX24" fmla="*/ 135745 w 661035"/>
                      <a:gd name="connsiteY24" fmla="*/ 891807 h 1099185"/>
                      <a:gd name="connsiteX25" fmla="*/ 135255 w 661035"/>
                      <a:gd name="connsiteY25" fmla="*/ 891540 h 1099185"/>
                      <a:gd name="connsiteX26" fmla="*/ 190500 w 661035"/>
                      <a:gd name="connsiteY26" fmla="*/ 847725 h 1099185"/>
                      <a:gd name="connsiteX27" fmla="*/ 239078 w 661035"/>
                      <a:gd name="connsiteY27" fmla="*/ 799148 h 1099185"/>
                      <a:gd name="connsiteX28" fmla="*/ 319738 w 661035"/>
                      <a:gd name="connsiteY28" fmla="*/ 843010 h 1099185"/>
                      <a:gd name="connsiteX29" fmla="*/ 239078 w 661035"/>
                      <a:gd name="connsiteY29" fmla="*/ 798196 h 1099185"/>
                      <a:gd name="connsiteX30" fmla="*/ 277307 w 661035"/>
                      <a:gd name="connsiteY30" fmla="*/ 750642 h 1099185"/>
                      <a:gd name="connsiteX31" fmla="*/ 277178 w 661035"/>
                      <a:gd name="connsiteY31" fmla="*/ 750571 h 1099185"/>
                      <a:gd name="connsiteX32" fmla="*/ 284798 w 661035"/>
                      <a:gd name="connsiteY32" fmla="*/ 740093 h 1099185"/>
                      <a:gd name="connsiteX33" fmla="*/ 323850 w 661035"/>
                      <a:gd name="connsiteY33" fmla="*/ 676275 h 1099185"/>
                      <a:gd name="connsiteX34" fmla="*/ 359092 w 661035"/>
                      <a:gd name="connsiteY34" fmla="*/ 597218 h 1099185"/>
                      <a:gd name="connsiteX35" fmla="*/ 220980 w 661035"/>
                      <a:gd name="connsiteY35" fmla="*/ 0 h 1099185"/>
                      <a:gd name="connsiteX36" fmla="*/ 481965 w 661035"/>
                      <a:gd name="connsiteY36" fmla="*/ 141922 h 1099185"/>
                      <a:gd name="connsiteX37" fmla="*/ 575310 w 661035"/>
                      <a:gd name="connsiteY37" fmla="*/ 214313 h 1099185"/>
                      <a:gd name="connsiteX38" fmla="*/ 661035 w 661035"/>
                      <a:gd name="connsiteY38" fmla="*/ 504825 h 1099185"/>
                      <a:gd name="connsiteX39" fmla="*/ 621030 w 661035"/>
                      <a:gd name="connsiteY39" fmla="*/ 739140 h 1099185"/>
                      <a:gd name="connsiteX40" fmla="*/ 360045 w 661035"/>
                      <a:gd name="connsiteY40" fmla="*/ 597218 h 1099185"/>
                      <a:gd name="connsiteX41" fmla="*/ 400050 w 661035"/>
                      <a:gd name="connsiteY41" fmla="*/ 362902 h 1099185"/>
                      <a:gd name="connsiteX42" fmla="*/ 314325 w 661035"/>
                      <a:gd name="connsiteY42" fmla="*/ 72390 h 1099185"/>
                      <a:gd name="connsiteX43" fmla="*/ 220980 w 661035"/>
                      <a:gd name="connsiteY43" fmla="*/ 0 h 1099185"/>
                      <a:gd name="connsiteX0" fmla="*/ 359092 w 661035"/>
                      <a:gd name="connsiteY0" fmla="*/ 597218 h 1099185"/>
                      <a:gd name="connsiteX1" fmla="*/ 620078 w 661035"/>
                      <a:gd name="connsiteY1" fmla="*/ 739140 h 1099185"/>
                      <a:gd name="connsiteX2" fmla="*/ 584835 w 661035"/>
                      <a:gd name="connsiteY2" fmla="*/ 818198 h 1099185"/>
                      <a:gd name="connsiteX3" fmla="*/ 584836 w 661035"/>
                      <a:gd name="connsiteY3" fmla="*/ 818198 h 1099185"/>
                      <a:gd name="connsiteX4" fmla="*/ 545783 w 661035"/>
                      <a:gd name="connsiteY4" fmla="*/ 882015 h 1099185"/>
                      <a:gd name="connsiteX5" fmla="*/ 538930 w 661035"/>
                      <a:gd name="connsiteY5" fmla="*/ 891439 h 1099185"/>
                      <a:gd name="connsiteX6" fmla="*/ 539116 w 661035"/>
                      <a:gd name="connsiteY6" fmla="*/ 891540 h 1099185"/>
                      <a:gd name="connsiteX7" fmla="*/ 500063 w 661035"/>
                      <a:gd name="connsiteY7" fmla="*/ 940118 h 1099185"/>
                      <a:gd name="connsiteX8" fmla="*/ 452605 w 661035"/>
                      <a:gd name="connsiteY8" fmla="*/ 914311 h 1099185"/>
                      <a:gd name="connsiteX9" fmla="*/ 500063 w 661035"/>
                      <a:gd name="connsiteY9" fmla="*/ 941070 h 1099185"/>
                      <a:gd name="connsiteX10" fmla="*/ 451485 w 661035"/>
                      <a:gd name="connsiteY10" fmla="*/ 989648 h 1099185"/>
                      <a:gd name="connsiteX11" fmla="*/ 396629 w 661035"/>
                      <a:gd name="connsiteY11" fmla="*/ 1033155 h 1099185"/>
                      <a:gd name="connsiteX12" fmla="*/ 397193 w 661035"/>
                      <a:gd name="connsiteY12" fmla="*/ 1033462 h 1099185"/>
                      <a:gd name="connsiteX13" fmla="*/ 320041 w 661035"/>
                      <a:gd name="connsiteY13" fmla="*/ 1076325 h 1099185"/>
                      <a:gd name="connsiteX14" fmla="*/ 291343 w 661035"/>
                      <a:gd name="connsiteY14" fmla="*/ 1060767 h 1099185"/>
                      <a:gd name="connsiteX15" fmla="*/ 290403 w 661035"/>
                      <a:gd name="connsiteY15" fmla="*/ 1061621 h 1099185"/>
                      <a:gd name="connsiteX16" fmla="*/ 319088 w 661035"/>
                      <a:gd name="connsiteY16" fmla="*/ 1077277 h 1099185"/>
                      <a:gd name="connsiteX17" fmla="*/ 260985 w 661035"/>
                      <a:gd name="connsiteY17" fmla="*/ 1099185 h 1099185"/>
                      <a:gd name="connsiteX18" fmla="*/ 0 w 661035"/>
                      <a:gd name="connsiteY18" fmla="*/ 957262 h 1099185"/>
                      <a:gd name="connsiteX19" fmla="*/ 59055 w 661035"/>
                      <a:gd name="connsiteY19" fmla="*/ 935355 h 1099185"/>
                      <a:gd name="connsiteX20" fmla="*/ 284314 w 661035"/>
                      <a:gd name="connsiteY20" fmla="*/ 1058298 h 1099185"/>
                      <a:gd name="connsiteX21" fmla="*/ 284516 w 661035"/>
                      <a:gd name="connsiteY21" fmla="*/ 1057066 h 1099185"/>
                      <a:gd name="connsiteX22" fmla="*/ 60008 w 661035"/>
                      <a:gd name="connsiteY22" fmla="*/ 935355 h 1099185"/>
                      <a:gd name="connsiteX23" fmla="*/ 135745 w 661035"/>
                      <a:gd name="connsiteY23" fmla="*/ 891807 h 1099185"/>
                      <a:gd name="connsiteX24" fmla="*/ 135255 w 661035"/>
                      <a:gd name="connsiteY24" fmla="*/ 891540 h 1099185"/>
                      <a:gd name="connsiteX25" fmla="*/ 190500 w 661035"/>
                      <a:gd name="connsiteY25" fmla="*/ 847725 h 1099185"/>
                      <a:gd name="connsiteX26" fmla="*/ 239078 w 661035"/>
                      <a:gd name="connsiteY26" fmla="*/ 799148 h 1099185"/>
                      <a:gd name="connsiteX27" fmla="*/ 319738 w 661035"/>
                      <a:gd name="connsiteY27" fmla="*/ 843010 h 1099185"/>
                      <a:gd name="connsiteX28" fmla="*/ 239078 w 661035"/>
                      <a:gd name="connsiteY28" fmla="*/ 798196 h 1099185"/>
                      <a:gd name="connsiteX29" fmla="*/ 277307 w 661035"/>
                      <a:gd name="connsiteY29" fmla="*/ 750642 h 1099185"/>
                      <a:gd name="connsiteX30" fmla="*/ 277178 w 661035"/>
                      <a:gd name="connsiteY30" fmla="*/ 750571 h 1099185"/>
                      <a:gd name="connsiteX31" fmla="*/ 284798 w 661035"/>
                      <a:gd name="connsiteY31" fmla="*/ 740093 h 1099185"/>
                      <a:gd name="connsiteX32" fmla="*/ 323850 w 661035"/>
                      <a:gd name="connsiteY32" fmla="*/ 676275 h 1099185"/>
                      <a:gd name="connsiteX33" fmla="*/ 359092 w 661035"/>
                      <a:gd name="connsiteY33" fmla="*/ 597218 h 1099185"/>
                      <a:gd name="connsiteX34" fmla="*/ 220980 w 661035"/>
                      <a:gd name="connsiteY34" fmla="*/ 0 h 1099185"/>
                      <a:gd name="connsiteX35" fmla="*/ 481965 w 661035"/>
                      <a:gd name="connsiteY35" fmla="*/ 141922 h 1099185"/>
                      <a:gd name="connsiteX36" fmla="*/ 575310 w 661035"/>
                      <a:gd name="connsiteY36" fmla="*/ 214313 h 1099185"/>
                      <a:gd name="connsiteX37" fmla="*/ 661035 w 661035"/>
                      <a:gd name="connsiteY37" fmla="*/ 504825 h 1099185"/>
                      <a:gd name="connsiteX38" fmla="*/ 621030 w 661035"/>
                      <a:gd name="connsiteY38" fmla="*/ 739140 h 1099185"/>
                      <a:gd name="connsiteX39" fmla="*/ 360045 w 661035"/>
                      <a:gd name="connsiteY39" fmla="*/ 597218 h 1099185"/>
                      <a:gd name="connsiteX40" fmla="*/ 400050 w 661035"/>
                      <a:gd name="connsiteY40" fmla="*/ 362902 h 1099185"/>
                      <a:gd name="connsiteX41" fmla="*/ 314325 w 661035"/>
                      <a:gd name="connsiteY41" fmla="*/ 72390 h 1099185"/>
                      <a:gd name="connsiteX42" fmla="*/ 220980 w 661035"/>
                      <a:gd name="connsiteY42" fmla="*/ 0 h 1099185"/>
                      <a:gd name="connsiteX0" fmla="*/ 359092 w 661035"/>
                      <a:gd name="connsiteY0" fmla="*/ 597218 h 1099185"/>
                      <a:gd name="connsiteX1" fmla="*/ 620078 w 661035"/>
                      <a:gd name="connsiteY1" fmla="*/ 739140 h 1099185"/>
                      <a:gd name="connsiteX2" fmla="*/ 584835 w 661035"/>
                      <a:gd name="connsiteY2" fmla="*/ 818198 h 1099185"/>
                      <a:gd name="connsiteX3" fmla="*/ 584836 w 661035"/>
                      <a:gd name="connsiteY3" fmla="*/ 818198 h 1099185"/>
                      <a:gd name="connsiteX4" fmla="*/ 545783 w 661035"/>
                      <a:gd name="connsiteY4" fmla="*/ 882015 h 1099185"/>
                      <a:gd name="connsiteX5" fmla="*/ 538930 w 661035"/>
                      <a:gd name="connsiteY5" fmla="*/ 891439 h 1099185"/>
                      <a:gd name="connsiteX6" fmla="*/ 539116 w 661035"/>
                      <a:gd name="connsiteY6" fmla="*/ 891540 h 1099185"/>
                      <a:gd name="connsiteX7" fmla="*/ 500063 w 661035"/>
                      <a:gd name="connsiteY7" fmla="*/ 940118 h 1099185"/>
                      <a:gd name="connsiteX8" fmla="*/ 500063 w 661035"/>
                      <a:gd name="connsiteY8" fmla="*/ 941070 h 1099185"/>
                      <a:gd name="connsiteX9" fmla="*/ 451485 w 661035"/>
                      <a:gd name="connsiteY9" fmla="*/ 989648 h 1099185"/>
                      <a:gd name="connsiteX10" fmla="*/ 396629 w 661035"/>
                      <a:gd name="connsiteY10" fmla="*/ 1033155 h 1099185"/>
                      <a:gd name="connsiteX11" fmla="*/ 397193 w 661035"/>
                      <a:gd name="connsiteY11" fmla="*/ 1033462 h 1099185"/>
                      <a:gd name="connsiteX12" fmla="*/ 320041 w 661035"/>
                      <a:gd name="connsiteY12" fmla="*/ 1076325 h 1099185"/>
                      <a:gd name="connsiteX13" fmla="*/ 291343 w 661035"/>
                      <a:gd name="connsiteY13" fmla="*/ 1060767 h 1099185"/>
                      <a:gd name="connsiteX14" fmla="*/ 290403 w 661035"/>
                      <a:gd name="connsiteY14" fmla="*/ 1061621 h 1099185"/>
                      <a:gd name="connsiteX15" fmla="*/ 319088 w 661035"/>
                      <a:gd name="connsiteY15" fmla="*/ 1077277 h 1099185"/>
                      <a:gd name="connsiteX16" fmla="*/ 260985 w 661035"/>
                      <a:gd name="connsiteY16" fmla="*/ 1099185 h 1099185"/>
                      <a:gd name="connsiteX17" fmla="*/ 0 w 661035"/>
                      <a:gd name="connsiteY17" fmla="*/ 957262 h 1099185"/>
                      <a:gd name="connsiteX18" fmla="*/ 59055 w 661035"/>
                      <a:gd name="connsiteY18" fmla="*/ 935355 h 1099185"/>
                      <a:gd name="connsiteX19" fmla="*/ 284314 w 661035"/>
                      <a:gd name="connsiteY19" fmla="*/ 1058298 h 1099185"/>
                      <a:gd name="connsiteX20" fmla="*/ 284516 w 661035"/>
                      <a:gd name="connsiteY20" fmla="*/ 1057066 h 1099185"/>
                      <a:gd name="connsiteX21" fmla="*/ 60008 w 661035"/>
                      <a:gd name="connsiteY21" fmla="*/ 935355 h 1099185"/>
                      <a:gd name="connsiteX22" fmla="*/ 135745 w 661035"/>
                      <a:gd name="connsiteY22" fmla="*/ 891807 h 1099185"/>
                      <a:gd name="connsiteX23" fmla="*/ 135255 w 661035"/>
                      <a:gd name="connsiteY23" fmla="*/ 891540 h 1099185"/>
                      <a:gd name="connsiteX24" fmla="*/ 190500 w 661035"/>
                      <a:gd name="connsiteY24" fmla="*/ 847725 h 1099185"/>
                      <a:gd name="connsiteX25" fmla="*/ 239078 w 661035"/>
                      <a:gd name="connsiteY25" fmla="*/ 799148 h 1099185"/>
                      <a:gd name="connsiteX26" fmla="*/ 319738 w 661035"/>
                      <a:gd name="connsiteY26" fmla="*/ 843010 h 1099185"/>
                      <a:gd name="connsiteX27" fmla="*/ 239078 w 661035"/>
                      <a:gd name="connsiteY27" fmla="*/ 798196 h 1099185"/>
                      <a:gd name="connsiteX28" fmla="*/ 277307 w 661035"/>
                      <a:gd name="connsiteY28" fmla="*/ 750642 h 1099185"/>
                      <a:gd name="connsiteX29" fmla="*/ 277178 w 661035"/>
                      <a:gd name="connsiteY29" fmla="*/ 750571 h 1099185"/>
                      <a:gd name="connsiteX30" fmla="*/ 284798 w 661035"/>
                      <a:gd name="connsiteY30" fmla="*/ 740093 h 1099185"/>
                      <a:gd name="connsiteX31" fmla="*/ 323850 w 661035"/>
                      <a:gd name="connsiteY31" fmla="*/ 676275 h 1099185"/>
                      <a:gd name="connsiteX32" fmla="*/ 359092 w 661035"/>
                      <a:gd name="connsiteY32" fmla="*/ 597218 h 1099185"/>
                      <a:gd name="connsiteX33" fmla="*/ 220980 w 661035"/>
                      <a:gd name="connsiteY33" fmla="*/ 0 h 1099185"/>
                      <a:gd name="connsiteX34" fmla="*/ 481965 w 661035"/>
                      <a:gd name="connsiteY34" fmla="*/ 141922 h 1099185"/>
                      <a:gd name="connsiteX35" fmla="*/ 575310 w 661035"/>
                      <a:gd name="connsiteY35" fmla="*/ 214313 h 1099185"/>
                      <a:gd name="connsiteX36" fmla="*/ 661035 w 661035"/>
                      <a:gd name="connsiteY36" fmla="*/ 504825 h 1099185"/>
                      <a:gd name="connsiteX37" fmla="*/ 621030 w 661035"/>
                      <a:gd name="connsiteY37" fmla="*/ 739140 h 1099185"/>
                      <a:gd name="connsiteX38" fmla="*/ 360045 w 661035"/>
                      <a:gd name="connsiteY38" fmla="*/ 597218 h 1099185"/>
                      <a:gd name="connsiteX39" fmla="*/ 400050 w 661035"/>
                      <a:gd name="connsiteY39" fmla="*/ 362902 h 1099185"/>
                      <a:gd name="connsiteX40" fmla="*/ 314325 w 661035"/>
                      <a:gd name="connsiteY40" fmla="*/ 72390 h 1099185"/>
                      <a:gd name="connsiteX41" fmla="*/ 220980 w 661035"/>
                      <a:gd name="connsiteY41" fmla="*/ 0 h 1099185"/>
                      <a:gd name="connsiteX0" fmla="*/ 359092 w 661035"/>
                      <a:gd name="connsiteY0" fmla="*/ 597218 h 1099185"/>
                      <a:gd name="connsiteX1" fmla="*/ 620078 w 661035"/>
                      <a:gd name="connsiteY1" fmla="*/ 739140 h 1099185"/>
                      <a:gd name="connsiteX2" fmla="*/ 584835 w 661035"/>
                      <a:gd name="connsiteY2" fmla="*/ 818198 h 1099185"/>
                      <a:gd name="connsiteX3" fmla="*/ 584836 w 661035"/>
                      <a:gd name="connsiteY3" fmla="*/ 818198 h 1099185"/>
                      <a:gd name="connsiteX4" fmla="*/ 545783 w 661035"/>
                      <a:gd name="connsiteY4" fmla="*/ 882015 h 1099185"/>
                      <a:gd name="connsiteX5" fmla="*/ 538930 w 661035"/>
                      <a:gd name="connsiteY5" fmla="*/ 891439 h 1099185"/>
                      <a:gd name="connsiteX6" fmla="*/ 539116 w 661035"/>
                      <a:gd name="connsiteY6" fmla="*/ 891540 h 1099185"/>
                      <a:gd name="connsiteX7" fmla="*/ 500063 w 661035"/>
                      <a:gd name="connsiteY7" fmla="*/ 940118 h 1099185"/>
                      <a:gd name="connsiteX8" fmla="*/ 500063 w 661035"/>
                      <a:gd name="connsiteY8" fmla="*/ 941070 h 1099185"/>
                      <a:gd name="connsiteX9" fmla="*/ 451485 w 661035"/>
                      <a:gd name="connsiteY9" fmla="*/ 989648 h 1099185"/>
                      <a:gd name="connsiteX10" fmla="*/ 396629 w 661035"/>
                      <a:gd name="connsiteY10" fmla="*/ 1033155 h 1099185"/>
                      <a:gd name="connsiteX11" fmla="*/ 397193 w 661035"/>
                      <a:gd name="connsiteY11" fmla="*/ 1033462 h 1099185"/>
                      <a:gd name="connsiteX12" fmla="*/ 320041 w 661035"/>
                      <a:gd name="connsiteY12" fmla="*/ 1076325 h 1099185"/>
                      <a:gd name="connsiteX13" fmla="*/ 291343 w 661035"/>
                      <a:gd name="connsiteY13" fmla="*/ 1060767 h 1099185"/>
                      <a:gd name="connsiteX14" fmla="*/ 290403 w 661035"/>
                      <a:gd name="connsiteY14" fmla="*/ 1061621 h 1099185"/>
                      <a:gd name="connsiteX15" fmla="*/ 319088 w 661035"/>
                      <a:gd name="connsiteY15" fmla="*/ 1077277 h 1099185"/>
                      <a:gd name="connsiteX16" fmla="*/ 260985 w 661035"/>
                      <a:gd name="connsiteY16" fmla="*/ 1099185 h 1099185"/>
                      <a:gd name="connsiteX17" fmla="*/ 0 w 661035"/>
                      <a:gd name="connsiteY17" fmla="*/ 957262 h 1099185"/>
                      <a:gd name="connsiteX18" fmla="*/ 59055 w 661035"/>
                      <a:gd name="connsiteY18" fmla="*/ 935355 h 1099185"/>
                      <a:gd name="connsiteX19" fmla="*/ 284314 w 661035"/>
                      <a:gd name="connsiteY19" fmla="*/ 1058298 h 1099185"/>
                      <a:gd name="connsiteX20" fmla="*/ 284516 w 661035"/>
                      <a:gd name="connsiteY20" fmla="*/ 1057066 h 1099185"/>
                      <a:gd name="connsiteX21" fmla="*/ 60008 w 661035"/>
                      <a:gd name="connsiteY21" fmla="*/ 935355 h 1099185"/>
                      <a:gd name="connsiteX22" fmla="*/ 135745 w 661035"/>
                      <a:gd name="connsiteY22" fmla="*/ 891807 h 1099185"/>
                      <a:gd name="connsiteX23" fmla="*/ 135255 w 661035"/>
                      <a:gd name="connsiteY23" fmla="*/ 891540 h 1099185"/>
                      <a:gd name="connsiteX24" fmla="*/ 190500 w 661035"/>
                      <a:gd name="connsiteY24" fmla="*/ 847725 h 1099185"/>
                      <a:gd name="connsiteX25" fmla="*/ 239078 w 661035"/>
                      <a:gd name="connsiteY25" fmla="*/ 799148 h 1099185"/>
                      <a:gd name="connsiteX26" fmla="*/ 239078 w 661035"/>
                      <a:gd name="connsiteY26" fmla="*/ 798196 h 1099185"/>
                      <a:gd name="connsiteX27" fmla="*/ 277307 w 661035"/>
                      <a:gd name="connsiteY27" fmla="*/ 750642 h 1099185"/>
                      <a:gd name="connsiteX28" fmla="*/ 277178 w 661035"/>
                      <a:gd name="connsiteY28" fmla="*/ 750571 h 1099185"/>
                      <a:gd name="connsiteX29" fmla="*/ 284798 w 661035"/>
                      <a:gd name="connsiteY29" fmla="*/ 740093 h 1099185"/>
                      <a:gd name="connsiteX30" fmla="*/ 323850 w 661035"/>
                      <a:gd name="connsiteY30" fmla="*/ 676275 h 1099185"/>
                      <a:gd name="connsiteX31" fmla="*/ 359092 w 661035"/>
                      <a:gd name="connsiteY31" fmla="*/ 597218 h 1099185"/>
                      <a:gd name="connsiteX32" fmla="*/ 220980 w 661035"/>
                      <a:gd name="connsiteY32" fmla="*/ 0 h 1099185"/>
                      <a:gd name="connsiteX33" fmla="*/ 481965 w 661035"/>
                      <a:gd name="connsiteY33" fmla="*/ 141922 h 1099185"/>
                      <a:gd name="connsiteX34" fmla="*/ 575310 w 661035"/>
                      <a:gd name="connsiteY34" fmla="*/ 214313 h 1099185"/>
                      <a:gd name="connsiteX35" fmla="*/ 661035 w 661035"/>
                      <a:gd name="connsiteY35" fmla="*/ 504825 h 1099185"/>
                      <a:gd name="connsiteX36" fmla="*/ 621030 w 661035"/>
                      <a:gd name="connsiteY36" fmla="*/ 739140 h 1099185"/>
                      <a:gd name="connsiteX37" fmla="*/ 360045 w 661035"/>
                      <a:gd name="connsiteY37" fmla="*/ 597218 h 1099185"/>
                      <a:gd name="connsiteX38" fmla="*/ 400050 w 661035"/>
                      <a:gd name="connsiteY38" fmla="*/ 362902 h 1099185"/>
                      <a:gd name="connsiteX39" fmla="*/ 314325 w 661035"/>
                      <a:gd name="connsiteY39" fmla="*/ 72390 h 1099185"/>
                      <a:gd name="connsiteX40" fmla="*/ 220980 w 661035"/>
                      <a:gd name="connsiteY40" fmla="*/ 0 h 1099185"/>
                      <a:gd name="connsiteX0" fmla="*/ 359092 w 661035"/>
                      <a:gd name="connsiteY0" fmla="*/ 597218 h 1099185"/>
                      <a:gd name="connsiteX1" fmla="*/ 620078 w 661035"/>
                      <a:gd name="connsiteY1" fmla="*/ 739140 h 1099185"/>
                      <a:gd name="connsiteX2" fmla="*/ 584835 w 661035"/>
                      <a:gd name="connsiteY2" fmla="*/ 818198 h 1099185"/>
                      <a:gd name="connsiteX3" fmla="*/ 584836 w 661035"/>
                      <a:gd name="connsiteY3" fmla="*/ 818198 h 1099185"/>
                      <a:gd name="connsiteX4" fmla="*/ 545783 w 661035"/>
                      <a:gd name="connsiteY4" fmla="*/ 882015 h 1099185"/>
                      <a:gd name="connsiteX5" fmla="*/ 538930 w 661035"/>
                      <a:gd name="connsiteY5" fmla="*/ 891439 h 1099185"/>
                      <a:gd name="connsiteX6" fmla="*/ 539116 w 661035"/>
                      <a:gd name="connsiteY6" fmla="*/ 891540 h 1099185"/>
                      <a:gd name="connsiteX7" fmla="*/ 500063 w 661035"/>
                      <a:gd name="connsiteY7" fmla="*/ 940118 h 1099185"/>
                      <a:gd name="connsiteX8" fmla="*/ 500063 w 661035"/>
                      <a:gd name="connsiteY8" fmla="*/ 941070 h 1099185"/>
                      <a:gd name="connsiteX9" fmla="*/ 451485 w 661035"/>
                      <a:gd name="connsiteY9" fmla="*/ 989648 h 1099185"/>
                      <a:gd name="connsiteX10" fmla="*/ 396629 w 661035"/>
                      <a:gd name="connsiteY10" fmla="*/ 1033155 h 1099185"/>
                      <a:gd name="connsiteX11" fmla="*/ 397193 w 661035"/>
                      <a:gd name="connsiteY11" fmla="*/ 1033462 h 1099185"/>
                      <a:gd name="connsiteX12" fmla="*/ 320041 w 661035"/>
                      <a:gd name="connsiteY12" fmla="*/ 1076325 h 1099185"/>
                      <a:gd name="connsiteX13" fmla="*/ 291343 w 661035"/>
                      <a:gd name="connsiteY13" fmla="*/ 1060767 h 1099185"/>
                      <a:gd name="connsiteX14" fmla="*/ 290403 w 661035"/>
                      <a:gd name="connsiteY14" fmla="*/ 1061621 h 1099185"/>
                      <a:gd name="connsiteX15" fmla="*/ 319088 w 661035"/>
                      <a:gd name="connsiteY15" fmla="*/ 1077277 h 1099185"/>
                      <a:gd name="connsiteX16" fmla="*/ 260985 w 661035"/>
                      <a:gd name="connsiteY16" fmla="*/ 1099185 h 1099185"/>
                      <a:gd name="connsiteX17" fmla="*/ 0 w 661035"/>
                      <a:gd name="connsiteY17" fmla="*/ 957262 h 1099185"/>
                      <a:gd name="connsiteX18" fmla="*/ 59055 w 661035"/>
                      <a:gd name="connsiteY18" fmla="*/ 935355 h 1099185"/>
                      <a:gd name="connsiteX19" fmla="*/ 284314 w 661035"/>
                      <a:gd name="connsiteY19" fmla="*/ 1058298 h 1099185"/>
                      <a:gd name="connsiteX20" fmla="*/ 60008 w 661035"/>
                      <a:gd name="connsiteY20" fmla="*/ 935355 h 1099185"/>
                      <a:gd name="connsiteX21" fmla="*/ 135745 w 661035"/>
                      <a:gd name="connsiteY21" fmla="*/ 891807 h 1099185"/>
                      <a:gd name="connsiteX22" fmla="*/ 135255 w 661035"/>
                      <a:gd name="connsiteY22" fmla="*/ 891540 h 1099185"/>
                      <a:gd name="connsiteX23" fmla="*/ 190500 w 661035"/>
                      <a:gd name="connsiteY23" fmla="*/ 847725 h 1099185"/>
                      <a:gd name="connsiteX24" fmla="*/ 239078 w 661035"/>
                      <a:gd name="connsiteY24" fmla="*/ 799148 h 1099185"/>
                      <a:gd name="connsiteX25" fmla="*/ 239078 w 661035"/>
                      <a:gd name="connsiteY25" fmla="*/ 798196 h 1099185"/>
                      <a:gd name="connsiteX26" fmla="*/ 277307 w 661035"/>
                      <a:gd name="connsiteY26" fmla="*/ 750642 h 1099185"/>
                      <a:gd name="connsiteX27" fmla="*/ 277178 w 661035"/>
                      <a:gd name="connsiteY27" fmla="*/ 750571 h 1099185"/>
                      <a:gd name="connsiteX28" fmla="*/ 284798 w 661035"/>
                      <a:gd name="connsiteY28" fmla="*/ 740093 h 1099185"/>
                      <a:gd name="connsiteX29" fmla="*/ 323850 w 661035"/>
                      <a:gd name="connsiteY29" fmla="*/ 676275 h 1099185"/>
                      <a:gd name="connsiteX30" fmla="*/ 359092 w 661035"/>
                      <a:gd name="connsiteY30" fmla="*/ 597218 h 1099185"/>
                      <a:gd name="connsiteX31" fmla="*/ 220980 w 661035"/>
                      <a:gd name="connsiteY31" fmla="*/ 0 h 1099185"/>
                      <a:gd name="connsiteX32" fmla="*/ 481965 w 661035"/>
                      <a:gd name="connsiteY32" fmla="*/ 141922 h 1099185"/>
                      <a:gd name="connsiteX33" fmla="*/ 575310 w 661035"/>
                      <a:gd name="connsiteY33" fmla="*/ 214313 h 1099185"/>
                      <a:gd name="connsiteX34" fmla="*/ 661035 w 661035"/>
                      <a:gd name="connsiteY34" fmla="*/ 504825 h 1099185"/>
                      <a:gd name="connsiteX35" fmla="*/ 621030 w 661035"/>
                      <a:gd name="connsiteY35" fmla="*/ 739140 h 1099185"/>
                      <a:gd name="connsiteX36" fmla="*/ 360045 w 661035"/>
                      <a:gd name="connsiteY36" fmla="*/ 597218 h 1099185"/>
                      <a:gd name="connsiteX37" fmla="*/ 400050 w 661035"/>
                      <a:gd name="connsiteY37" fmla="*/ 362902 h 1099185"/>
                      <a:gd name="connsiteX38" fmla="*/ 314325 w 661035"/>
                      <a:gd name="connsiteY38" fmla="*/ 72390 h 1099185"/>
                      <a:gd name="connsiteX39" fmla="*/ 220980 w 661035"/>
                      <a:gd name="connsiteY39" fmla="*/ 0 h 1099185"/>
                      <a:gd name="connsiteX0" fmla="*/ 359092 w 661035"/>
                      <a:gd name="connsiteY0" fmla="*/ 597218 h 1099185"/>
                      <a:gd name="connsiteX1" fmla="*/ 620078 w 661035"/>
                      <a:gd name="connsiteY1" fmla="*/ 739140 h 1099185"/>
                      <a:gd name="connsiteX2" fmla="*/ 584835 w 661035"/>
                      <a:gd name="connsiteY2" fmla="*/ 818198 h 1099185"/>
                      <a:gd name="connsiteX3" fmla="*/ 584836 w 661035"/>
                      <a:gd name="connsiteY3" fmla="*/ 818198 h 1099185"/>
                      <a:gd name="connsiteX4" fmla="*/ 545783 w 661035"/>
                      <a:gd name="connsiteY4" fmla="*/ 882015 h 1099185"/>
                      <a:gd name="connsiteX5" fmla="*/ 538930 w 661035"/>
                      <a:gd name="connsiteY5" fmla="*/ 891439 h 1099185"/>
                      <a:gd name="connsiteX6" fmla="*/ 539116 w 661035"/>
                      <a:gd name="connsiteY6" fmla="*/ 891540 h 1099185"/>
                      <a:gd name="connsiteX7" fmla="*/ 500063 w 661035"/>
                      <a:gd name="connsiteY7" fmla="*/ 940118 h 1099185"/>
                      <a:gd name="connsiteX8" fmla="*/ 500063 w 661035"/>
                      <a:gd name="connsiteY8" fmla="*/ 941070 h 1099185"/>
                      <a:gd name="connsiteX9" fmla="*/ 451485 w 661035"/>
                      <a:gd name="connsiteY9" fmla="*/ 989648 h 1099185"/>
                      <a:gd name="connsiteX10" fmla="*/ 396629 w 661035"/>
                      <a:gd name="connsiteY10" fmla="*/ 1033155 h 1099185"/>
                      <a:gd name="connsiteX11" fmla="*/ 397193 w 661035"/>
                      <a:gd name="connsiteY11" fmla="*/ 1033462 h 1099185"/>
                      <a:gd name="connsiteX12" fmla="*/ 320041 w 661035"/>
                      <a:gd name="connsiteY12" fmla="*/ 1076325 h 1099185"/>
                      <a:gd name="connsiteX13" fmla="*/ 291343 w 661035"/>
                      <a:gd name="connsiteY13" fmla="*/ 1060767 h 1099185"/>
                      <a:gd name="connsiteX14" fmla="*/ 290403 w 661035"/>
                      <a:gd name="connsiteY14" fmla="*/ 1061621 h 1099185"/>
                      <a:gd name="connsiteX15" fmla="*/ 319088 w 661035"/>
                      <a:gd name="connsiteY15" fmla="*/ 1077277 h 1099185"/>
                      <a:gd name="connsiteX16" fmla="*/ 260985 w 661035"/>
                      <a:gd name="connsiteY16" fmla="*/ 1099185 h 1099185"/>
                      <a:gd name="connsiteX17" fmla="*/ 0 w 661035"/>
                      <a:gd name="connsiteY17" fmla="*/ 957262 h 1099185"/>
                      <a:gd name="connsiteX18" fmla="*/ 59055 w 661035"/>
                      <a:gd name="connsiteY18" fmla="*/ 935355 h 1099185"/>
                      <a:gd name="connsiteX19" fmla="*/ 60008 w 661035"/>
                      <a:gd name="connsiteY19" fmla="*/ 935355 h 1099185"/>
                      <a:gd name="connsiteX20" fmla="*/ 135745 w 661035"/>
                      <a:gd name="connsiteY20" fmla="*/ 891807 h 1099185"/>
                      <a:gd name="connsiteX21" fmla="*/ 135255 w 661035"/>
                      <a:gd name="connsiteY21" fmla="*/ 891540 h 1099185"/>
                      <a:gd name="connsiteX22" fmla="*/ 190500 w 661035"/>
                      <a:gd name="connsiteY22" fmla="*/ 847725 h 1099185"/>
                      <a:gd name="connsiteX23" fmla="*/ 239078 w 661035"/>
                      <a:gd name="connsiteY23" fmla="*/ 799148 h 1099185"/>
                      <a:gd name="connsiteX24" fmla="*/ 239078 w 661035"/>
                      <a:gd name="connsiteY24" fmla="*/ 798196 h 1099185"/>
                      <a:gd name="connsiteX25" fmla="*/ 277307 w 661035"/>
                      <a:gd name="connsiteY25" fmla="*/ 750642 h 1099185"/>
                      <a:gd name="connsiteX26" fmla="*/ 277178 w 661035"/>
                      <a:gd name="connsiteY26" fmla="*/ 750571 h 1099185"/>
                      <a:gd name="connsiteX27" fmla="*/ 284798 w 661035"/>
                      <a:gd name="connsiteY27" fmla="*/ 740093 h 1099185"/>
                      <a:gd name="connsiteX28" fmla="*/ 323850 w 661035"/>
                      <a:gd name="connsiteY28" fmla="*/ 676275 h 1099185"/>
                      <a:gd name="connsiteX29" fmla="*/ 359092 w 661035"/>
                      <a:gd name="connsiteY29" fmla="*/ 597218 h 1099185"/>
                      <a:gd name="connsiteX30" fmla="*/ 220980 w 661035"/>
                      <a:gd name="connsiteY30" fmla="*/ 0 h 1099185"/>
                      <a:gd name="connsiteX31" fmla="*/ 481965 w 661035"/>
                      <a:gd name="connsiteY31" fmla="*/ 141922 h 1099185"/>
                      <a:gd name="connsiteX32" fmla="*/ 575310 w 661035"/>
                      <a:gd name="connsiteY32" fmla="*/ 214313 h 1099185"/>
                      <a:gd name="connsiteX33" fmla="*/ 661035 w 661035"/>
                      <a:gd name="connsiteY33" fmla="*/ 504825 h 1099185"/>
                      <a:gd name="connsiteX34" fmla="*/ 621030 w 661035"/>
                      <a:gd name="connsiteY34" fmla="*/ 739140 h 1099185"/>
                      <a:gd name="connsiteX35" fmla="*/ 360045 w 661035"/>
                      <a:gd name="connsiteY35" fmla="*/ 597218 h 1099185"/>
                      <a:gd name="connsiteX36" fmla="*/ 400050 w 661035"/>
                      <a:gd name="connsiteY36" fmla="*/ 362902 h 1099185"/>
                      <a:gd name="connsiteX37" fmla="*/ 314325 w 661035"/>
                      <a:gd name="connsiteY37" fmla="*/ 72390 h 1099185"/>
                      <a:gd name="connsiteX38" fmla="*/ 220980 w 661035"/>
                      <a:gd name="connsiteY38" fmla="*/ 0 h 1099185"/>
                      <a:gd name="connsiteX0" fmla="*/ 359092 w 661035"/>
                      <a:gd name="connsiteY0" fmla="*/ 597218 h 1099185"/>
                      <a:gd name="connsiteX1" fmla="*/ 620078 w 661035"/>
                      <a:gd name="connsiteY1" fmla="*/ 739140 h 1099185"/>
                      <a:gd name="connsiteX2" fmla="*/ 584835 w 661035"/>
                      <a:gd name="connsiteY2" fmla="*/ 818198 h 1099185"/>
                      <a:gd name="connsiteX3" fmla="*/ 584836 w 661035"/>
                      <a:gd name="connsiteY3" fmla="*/ 818198 h 1099185"/>
                      <a:gd name="connsiteX4" fmla="*/ 545783 w 661035"/>
                      <a:gd name="connsiteY4" fmla="*/ 882015 h 1099185"/>
                      <a:gd name="connsiteX5" fmla="*/ 538930 w 661035"/>
                      <a:gd name="connsiteY5" fmla="*/ 891439 h 1099185"/>
                      <a:gd name="connsiteX6" fmla="*/ 539116 w 661035"/>
                      <a:gd name="connsiteY6" fmla="*/ 891540 h 1099185"/>
                      <a:gd name="connsiteX7" fmla="*/ 500063 w 661035"/>
                      <a:gd name="connsiteY7" fmla="*/ 940118 h 1099185"/>
                      <a:gd name="connsiteX8" fmla="*/ 500063 w 661035"/>
                      <a:gd name="connsiteY8" fmla="*/ 941070 h 1099185"/>
                      <a:gd name="connsiteX9" fmla="*/ 451485 w 661035"/>
                      <a:gd name="connsiteY9" fmla="*/ 989648 h 1099185"/>
                      <a:gd name="connsiteX10" fmla="*/ 396629 w 661035"/>
                      <a:gd name="connsiteY10" fmla="*/ 1033155 h 1099185"/>
                      <a:gd name="connsiteX11" fmla="*/ 397193 w 661035"/>
                      <a:gd name="connsiteY11" fmla="*/ 1033462 h 1099185"/>
                      <a:gd name="connsiteX12" fmla="*/ 320041 w 661035"/>
                      <a:gd name="connsiteY12" fmla="*/ 1076325 h 1099185"/>
                      <a:gd name="connsiteX13" fmla="*/ 291343 w 661035"/>
                      <a:gd name="connsiteY13" fmla="*/ 1060767 h 1099185"/>
                      <a:gd name="connsiteX14" fmla="*/ 319088 w 661035"/>
                      <a:gd name="connsiteY14" fmla="*/ 1077277 h 1099185"/>
                      <a:gd name="connsiteX15" fmla="*/ 260985 w 661035"/>
                      <a:gd name="connsiteY15" fmla="*/ 1099185 h 1099185"/>
                      <a:gd name="connsiteX16" fmla="*/ 0 w 661035"/>
                      <a:gd name="connsiteY16" fmla="*/ 957262 h 1099185"/>
                      <a:gd name="connsiteX17" fmla="*/ 59055 w 661035"/>
                      <a:gd name="connsiteY17" fmla="*/ 935355 h 1099185"/>
                      <a:gd name="connsiteX18" fmla="*/ 60008 w 661035"/>
                      <a:gd name="connsiteY18" fmla="*/ 935355 h 1099185"/>
                      <a:gd name="connsiteX19" fmla="*/ 135745 w 661035"/>
                      <a:gd name="connsiteY19" fmla="*/ 891807 h 1099185"/>
                      <a:gd name="connsiteX20" fmla="*/ 135255 w 661035"/>
                      <a:gd name="connsiteY20" fmla="*/ 891540 h 1099185"/>
                      <a:gd name="connsiteX21" fmla="*/ 190500 w 661035"/>
                      <a:gd name="connsiteY21" fmla="*/ 847725 h 1099185"/>
                      <a:gd name="connsiteX22" fmla="*/ 239078 w 661035"/>
                      <a:gd name="connsiteY22" fmla="*/ 799148 h 1099185"/>
                      <a:gd name="connsiteX23" fmla="*/ 239078 w 661035"/>
                      <a:gd name="connsiteY23" fmla="*/ 798196 h 1099185"/>
                      <a:gd name="connsiteX24" fmla="*/ 277307 w 661035"/>
                      <a:gd name="connsiteY24" fmla="*/ 750642 h 1099185"/>
                      <a:gd name="connsiteX25" fmla="*/ 277178 w 661035"/>
                      <a:gd name="connsiteY25" fmla="*/ 750571 h 1099185"/>
                      <a:gd name="connsiteX26" fmla="*/ 284798 w 661035"/>
                      <a:gd name="connsiteY26" fmla="*/ 740093 h 1099185"/>
                      <a:gd name="connsiteX27" fmla="*/ 323850 w 661035"/>
                      <a:gd name="connsiteY27" fmla="*/ 676275 h 1099185"/>
                      <a:gd name="connsiteX28" fmla="*/ 359092 w 661035"/>
                      <a:gd name="connsiteY28" fmla="*/ 597218 h 1099185"/>
                      <a:gd name="connsiteX29" fmla="*/ 220980 w 661035"/>
                      <a:gd name="connsiteY29" fmla="*/ 0 h 1099185"/>
                      <a:gd name="connsiteX30" fmla="*/ 481965 w 661035"/>
                      <a:gd name="connsiteY30" fmla="*/ 141922 h 1099185"/>
                      <a:gd name="connsiteX31" fmla="*/ 575310 w 661035"/>
                      <a:gd name="connsiteY31" fmla="*/ 214313 h 1099185"/>
                      <a:gd name="connsiteX32" fmla="*/ 661035 w 661035"/>
                      <a:gd name="connsiteY32" fmla="*/ 504825 h 1099185"/>
                      <a:gd name="connsiteX33" fmla="*/ 621030 w 661035"/>
                      <a:gd name="connsiteY33" fmla="*/ 739140 h 1099185"/>
                      <a:gd name="connsiteX34" fmla="*/ 360045 w 661035"/>
                      <a:gd name="connsiteY34" fmla="*/ 597218 h 1099185"/>
                      <a:gd name="connsiteX35" fmla="*/ 400050 w 661035"/>
                      <a:gd name="connsiteY35" fmla="*/ 362902 h 1099185"/>
                      <a:gd name="connsiteX36" fmla="*/ 314325 w 661035"/>
                      <a:gd name="connsiteY36" fmla="*/ 72390 h 1099185"/>
                      <a:gd name="connsiteX37" fmla="*/ 220980 w 661035"/>
                      <a:gd name="connsiteY37" fmla="*/ 0 h 1099185"/>
                      <a:gd name="connsiteX0" fmla="*/ 359092 w 661035"/>
                      <a:gd name="connsiteY0" fmla="*/ 597218 h 1099185"/>
                      <a:gd name="connsiteX1" fmla="*/ 620078 w 661035"/>
                      <a:gd name="connsiteY1" fmla="*/ 739140 h 1099185"/>
                      <a:gd name="connsiteX2" fmla="*/ 584835 w 661035"/>
                      <a:gd name="connsiteY2" fmla="*/ 818198 h 1099185"/>
                      <a:gd name="connsiteX3" fmla="*/ 584836 w 661035"/>
                      <a:gd name="connsiteY3" fmla="*/ 818198 h 1099185"/>
                      <a:gd name="connsiteX4" fmla="*/ 545783 w 661035"/>
                      <a:gd name="connsiteY4" fmla="*/ 882015 h 1099185"/>
                      <a:gd name="connsiteX5" fmla="*/ 538930 w 661035"/>
                      <a:gd name="connsiteY5" fmla="*/ 891439 h 1099185"/>
                      <a:gd name="connsiteX6" fmla="*/ 539116 w 661035"/>
                      <a:gd name="connsiteY6" fmla="*/ 891540 h 1099185"/>
                      <a:gd name="connsiteX7" fmla="*/ 500063 w 661035"/>
                      <a:gd name="connsiteY7" fmla="*/ 940118 h 1099185"/>
                      <a:gd name="connsiteX8" fmla="*/ 500063 w 661035"/>
                      <a:gd name="connsiteY8" fmla="*/ 941070 h 1099185"/>
                      <a:gd name="connsiteX9" fmla="*/ 451485 w 661035"/>
                      <a:gd name="connsiteY9" fmla="*/ 989648 h 1099185"/>
                      <a:gd name="connsiteX10" fmla="*/ 396629 w 661035"/>
                      <a:gd name="connsiteY10" fmla="*/ 1033155 h 1099185"/>
                      <a:gd name="connsiteX11" fmla="*/ 397193 w 661035"/>
                      <a:gd name="connsiteY11" fmla="*/ 1033462 h 1099185"/>
                      <a:gd name="connsiteX12" fmla="*/ 320041 w 661035"/>
                      <a:gd name="connsiteY12" fmla="*/ 1076325 h 1099185"/>
                      <a:gd name="connsiteX13" fmla="*/ 319088 w 661035"/>
                      <a:gd name="connsiteY13" fmla="*/ 1077277 h 1099185"/>
                      <a:gd name="connsiteX14" fmla="*/ 260985 w 661035"/>
                      <a:gd name="connsiteY14" fmla="*/ 1099185 h 1099185"/>
                      <a:gd name="connsiteX15" fmla="*/ 0 w 661035"/>
                      <a:gd name="connsiteY15" fmla="*/ 957262 h 1099185"/>
                      <a:gd name="connsiteX16" fmla="*/ 59055 w 661035"/>
                      <a:gd name="connsiteY16" fmla="*/ 935355 h 1099185"/>
                      <a:gd name="connsiteX17" fmla="*/ 60008 w 661035"/>
                      <a:gd name="connsiteY17" fmla="*/ 935355 h 1099185"/>
                      <a:gd name="connsiteX18" fmla="*/ 135745 w 661035"/>
                      <a:gd name="connsiteY18" fmla="*/ 891807 h 1099185"/>
                      <a:gd name="connsiteX19" fmla="*/ 135255 w 661035"/>
                      <a:gd name="connsiteY19" fmla="*/ 891540 h 1099185"/>
                      <a:gd name="connsiteX20" fmla="*/ 190500 w 661035"/>
                      <a:gd name="connsiteY20" fmla="*/ 847725 h 1099185"/>
                      <a:gd name="connsiteX21" fmla="*/ 239078 w 661035"/>
                      <a:gd name="connsiteY21" fmla="*/ 799148 h 1099185"/>
                      <a:gd name="connsiteX22" fmla="*/ 239078 w 661035"/>
                      <a:gd name="connsiteY22" fmla="*/ 798196 h 1099185"/>
                      <a:gd name="connsiteX23" fmla="*/ 277307 w 661035"/>
                      <a:gd name="connsiteY23" fmla="*/ 750642 h 1099185"/>
                      <a:gd name="connsiteX24" fmla="*/ 277178 w 661035"/>
                      <a:gd name="connsiteY24" fmla="*/ 750571 h 1099185"/>
                      <a:gd name="connsiteX25" fmla="*/ 284798 w 661035"/>
                      <a:gd name="connsiteY25" fmla="*/ 740093 h 1099185"/>
                      <a:gd name="connsiteX26" fmla="*/ 323850 w 661035"/>
                      <a:gd name="connsiteY26" fmla="*/ 676275 h 1099185"/>
                      <a:gd name="connsiteX27" fmla="*/ 359092 w 661035"/>
                      <a:gd name="connsiteY27" fmla="*/ 597218 h 1099185"/>
                      <a:gd name="connsiteX28" fmla="*/ 220980 w 661035"/>
                      <a:gd name="connsiteY28" fmla="*/ 0 h 1099185"/>
                      <a:gd name="connsiteX29" fmla="*/ 481965 w 661035"/>
                      <a:gd name="connsiteY29" fmla="*/ 141922 h 1099185"/>
                      <a:gd name="connsiteX30" fmla="*/ 575310 w 661035"/>
                      <a:gd name="connsiteY30" fmla="*/ 214313 h 1099185"/>
                      <a:gd name="connsiteX31" fmla="*/ 661035 w 661035"/>
                      <a:gd name="connsiteY31" fmla="*/ 504825 h 1099185"/>
                      <a:gd name="connsiteX32" fmla="*/ 621030 w 661035"/>
                      <a:gd name="connsiteY32" fmla="*/ 739140 h 1099185"/>
                      <a:gd name="connsiteX33" fmla="*/ 360045 w 661035"/>
                      <a:gd name="connsiteY33" fmla="*/ 597218 h 1099185"/>
                      <a:gd name="connsiteX34" fmla="*/ 400050 w 661035"/>
                      <a:gd name="connsiteY34" fmla="*/ 362902 h 1099185"/>
                      <a:gd name="connsiteX35" fmla="*/ 314325 w 661035"/>
                      <a:gd name="connsiteY35" fmla="*/ 72390 h 1099185"/>
                      <a:gd name="connsiteX36" fmla="*/ 220980 w 661035"/>
                      <a:gd name="connsiteY36" fmla="*/ 0 h 1099185"/>
                      <a:gd name="connsiteX0" fmla="*/ 359092 w 661035"/>
                      <a:gd name="connsiteY0" fmla="*/ 597218 h 1112468"/>
                      <a:gd name="connsiteX1" fmla="*/ 620078 w 661035"/>
                      <a:gd name="connsiteY1" fmla="*/ 739140 h 1112468"/>
                      <a:gd name="connsiteX2" fmla="*/ 584835 w 661035"/>
                      <a:gd name="connsiteY2" fmla="*/ 818198 h 1112468"/>
                      <a:gd name="connsiteX3" fmla="*/ 584836 w 661035"/>
                      <a:gd name="connsiteY3" fmla="*/ 818198 h 1112468"/>
                      <a:gd name="connsiteX4" fmla="*/ 545783 w 661035"/>
                      <a:gd name="connsiteY4" fmla="*/ 882015 h 1112468"/>
                      <a:gd name="connsiteX5" fmla="*/ 538930 w 661035"/>
                      <a:gd name="connsiteY5" fmla="*/ 891439 h 1112468"/>
                      <a:gd name="connsiteX6" fmla="*/ 539116 w 661035"/>
                      <a:gd name="connsiteY6" fmla="*/ 891540 h 1112468"/>
                      <a:gd name="connsiteX7" fmla="*/ 500063 w 661035"/>
                      <a:gd name="connsiteY7" fmla="*/ 940118 h 1112468"/>
                      <a:gd name="connsiteX8" fmla="*/ 500063 w 661035"/>
                      <a:gd name="connsiteY8" fmla="*/ 941070 h 1112468"/>
                      <a:gd name="connsiteX9" fmla="*/ 451485 w 661035"/>
                      <a:gd name="connsiteY9" fmla="*/ 989648 h 1112468"/>
                      <a:gd name="connsiteX10" fmla="*/ 396629 w 661035"/>
                      <a:gd name="connsiteY10" fmla="*/ 1033155 h 1112468"/>
                      <a:gd name="connsiteX11" fmla="*/ 397193 w 661035"/>
                      <a:gd name="connsiteY11" fmla="*/ 1033462 h 1112468"/>
                      <a:gd name="connsiteX12" fmla="*/ 320041 w 661035"/>
                      <a:gd name="connsiteY12" fmla="*/ 1076325 h 1112468"/>
                      <a:gd name="connsiteX13" fmla="*/ 319088 w 661035"/>
                      <a:gd name="connsiteY13" fmla="*/ 1077277 h 1112468"/>
                      <a:gd name="connsiteX14" fmla="*/ 247796 w 661035"/>
                      <a:gd name="connsiteY14" fmla="*/ 1112468 h 1112468"/>
                      <a:gd name="connsiteX15" fmla="*/ 0 w 661035"/>
                      <a:gd name="connsiteY15" fmla="*/ 957262 h 1112468"/>
                      <a:gd name="connsiteX16" fmla="*/ 59055 w 661035"/>
                      <a:gd name="connsiteY16" fmla="*/ 935355 h 1112468"/>
                      <a:gd name="connsiteX17" fmla="*/ 60008 w 661035"/>
                      <a:gd name="connsiteY17" fmla="*/ 935355 h 1112468"/>
                      <a:gd name="connsiteX18" fmla="*/ 135745 w 661035"/>
                      <a:gd name="connsiteY18" fmla="*/ 891807 h 1112468"/>
                      <a:gd name="connsiteX19" fmla="*/ 135255 w 661035"/>
                      <a:gd name="connsiteY19" fmla="*/ 891540 h 1112468"/>
                      <a:gd name="connsiteX20" fmla="*/ 190500 w 661035"/>
                      <a:gd name="connsiteY20" fmla="*/ 847725 h 1112468"/>
                      <a:gd name="connsiteX21" fmla="*/ 239078 w 661035"/>
                      <a:gd name="connsiteY21" fmla="*/ 799148 h 1112468"/>
                      <a:gd name="connsiteX22" fmla="*/ 239078 w 661035"/>
                      <a:gd name="connsiteY22" fmla="*/ 798196 h 1112468"/>
                      <a:gd name="connsiteX23" fmla="*/ 277307 w 661035"/>
                      <a:gd name="connsiteY23" fmla="*/ 750642 h 1112468"/>
                      <a:gd name="connsiteX24" fmla="*/ 277178 w 661035"/>
                      <a:gd name="connsiteY24" fmla="*/ 750571 h 1112468"/>
                      <a:gd name="connsiteX25" fmla="*/ 284798 w 661035"/>
                      <a:gd name="connsiteY25" fmla="*/ 740093 h 1112468"/>
                      <a:gd name="connsiteX26" fmla="*/ 323850 w 661035"/>
                      <a:gd name="connsiteY26" fmla="*/ 676275 h 1112468"/>
                      <a:gd name="connsiteX27" fmla="*/ 359092 w 661035"/>
                      <a:gd name="connsiteY27" fmla="*/ 597218 h 1112468"/>
                      <a:gd name="connsiteX28" fmla="*/ 220980 w 661035"/>
                      <a:gd name="connsiteY28" fmla="*/ 0 h 1112468"/>
                      <a:gd name="connsiteX29" fmla="*/ 481965 w 661035"/>
                      <a:gd name="connsiteY29" fmla="*/ 141922 h 1112468"/>
                      <a:gd name="connsiteX30" fmla="*/ 575310 w 661035"/>
                      <a:gd name="connsiteY30" fmla="*/ 214313 h 1112468"/>
                      <a:gd name="connsiteX31" fmla="*/ 661035 w 661035"/>
                      <a:gd name="connsiteY31" fmla="*/ 504825 h 1112468"/>
                      <a:gd name="connsiteX32" fmla="*/ 621030 w 661035"/>
                      <a:gd name="connsiteY32" fmla="*/ 739140 h 1112468"/>
                      <a:gd name="connsiteX33" fmla="*/ 360045 w 661035"/>
                      <a:gd name="connsiteY33" fmla="*/ 597218 h 1112468"/>
                      <a:gd name="connsiteX34" fmla="*/ 400050 w 661035"/>
                      <a:gd name="connsiteY34" fmla="*/ 362902 h 1112468"/>
                      <a:gd name="connsiteX35" fmla="*/ 314325 w 661035"/>
                      <a:gd name="connsiteY35" fmla="*/ 72390 h 1112468"/>
                      <a:gd name="connsiteX36" fmla="*/ 220980 w 661035"/>
                      <a:gd name="connsiteY36" fmla="*/ 0 h 111246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</a:cxnLst>
                    <a:rect l="l" t="t" r="r" b="b"/>
                    <a:pathLst>
                      <a:path w="661035" h="1112468">
                        <a:moveTo>
                          <a:pt x="359092" y="597218"/>
                        </a:moveTo>
                        <a:lnTo>
                          <a:pt x="620078" y="739140"/>
                        </a:lnTo>
                        <a:lnTo>
                          <a:pt x="584835" y="818198"/>
                        </a:lnTo>
                        <a:lnTo>
                          <a:pt x="584836" y="818198"/>
                        </a:lnTo>
                        <a:cubicBezTo>
                          <a:pt x="573405" y="840105"/>
                          <a:pt x="560070" y="861060"/>
                          <a:pt x="545783" y="882015"/>
                        </a:cubicBezTo>
                        <a:lnTo>
                          <a:pt x="538930" y="891439"/>
                        </a:lnTo>
                        <a:lnTo>
                          <a:pt x="539116" y="891540"/>
                        </a:lnTo>
                        <a:cubicBezTo>
                          <a:pt x="525780" y="908686"/>
                          <a:pt x="513398" y="924878"/>
                          <a:pt x="500063" y="940118"/>
                        </a:cubicBezTo>
                        <a:lnTo>
                          <a:pt x="500063" y="941070"/>
                        </a:lnTo>
                        <a:cubicBezTo>
                          <a:pt x="483870" y="958215"/>
                          <a:pt x="467678" y="974408"/>
                          <a:pt x="451485" y="989648"/>
                        </a:cubicBezTo>
                        <a:lnTo>
                          <a:pt x="396629" y="1033155"/>
                        </a:lnTo>
                        <a:lnTo>
                          <a:pt x="397193" y="1033462"/>
                        </a:lnTo>
                        <a:cubicBezTo>
                          <a:pt x="371475" y="1049655"/>
                          <a:pt x="346711" y="1063943"/>
                          <a:pt x="320041" y="1076325"/>
                        </a:cubicBezTo>
                        <a:lnTo>
                          <a:pt x="319088" y="1077277"/>
                        </a:lnTo>
                        <a:lnTo>
                          <a:pt x="247796" y="1112468"/>
                        </a:lnTo>
                        <a:lnTo>
                          <a:pt x="0" y="957262"/>
                        </a:lnTo>
                        <a:lnTo>
                          <a:pt x="59055" y="935355"/>
                        </a:lnTo>
                        <a:lnTo>
                          <a:pt x="60008" y="935355"/>
                        </a:lnTo>
                        <a:lnTo>
                          <a:pt x="135745" y="891807"/>
                        </a:lnTo>
                        <a:lnTo>
                          <a:pt x="135255" y="891540"/>
                        </a:lnTo>
                        <a:cubicBezTo>
                          <a:pt x="154305" y="878205"/>
                          <a:pt x="173355" y="863918"/>
                          <a:pt x="190500" y="847725"/>
                        </a:cubicBezTo>
                        <a:cubicBezTo>
                          <a:pt x="207645" y="832486"/>
                          <a:pt x="222885" y="816293"/>
                          <a:pt x="239078" y="799148"/>
                        </a:cubicBezTo>
                        <a:lnTo>
                          <a:pt x="239078" y="798196"/>
                        </a:lnTo>
                        <a:lnTo>
                          <a:pt x="277307" y="750642"/>
                        </a:lnTo>
                        <a:lnTo>
                          <a:pt x="277178" y="750571"/>
                        </a:lnTo>
                        <a:cubicBezTo>
                          <a:pt x="280036" y="746761"/>
                          <a:pt x="281941" y="743903"/>
                          <a:pt x="284798" y="740093"/>
                        </a:cubicBezTo>
                        <a:cubicBezTo>
                          <a:pt x="299086" y="719138"/>
                          <a:pt x="312420" y="698183"/>
                          <a:pt x="323850" y="676275"/>
                        </a:cubicBezTo>
                        <a:cubicBezTo>
                          <a:pt x="337185" y="650558"/>
                          <a:pt x="349567" y="623888"/>
                          <a:pt x="359092" y="597218"/>
                        </a:cubicBezTo>
                        <a:close/>
                        <a:moveTo>
                          <a:pt x="220980" y="0"/>
                        </a:moveTo>
                        <a:lnTo>
                          <a:pt x="481965" y="141922"/>
                        </a:lnTo>
                        <a:cubicBezTo>
                          <a:pt x="521970" y="163830"/>
                          <a:pt x="553403" y="187642"/>
                          <a:pt x="575310" y="214313"/>
                        </a:cubicBezTo>
                        <a:cubicBezTo>
                          <a:pt x="632460" y="281940"/>
                          <a:pt x="661035" y="379095"/>
                          <a:pt x="661035" y="504825"/>
                        </a:cubicBezTo>
                        <a:cubicBezTo>
                          <a:pt x="660083" y="588645"/>
                          <a:pt x="646748" y="666750"/>
                          <a:pt x="621030" y="739140"/>
                        </a:cubicBezTo>
                        <a:lnTo>
                          <a:pt x="360045" y="597218"/>
                        </a:lnTo>
                        <a:cubicBezTo>
                          <a:pt x="386715" y="524827"/>
                          <a:pt x="400050" y="446722"/>
                          <a:pt x="400050" y="362902"/>
                        </a:cubicBezTo>
                        <a:cubicBezTo>
                          <a:pt x="400050" y="237172"/>
                          <a:pt x="371475" y="140970"/>
                          <a:pt x="314325" y="72390"/>
                        </a:cubicBezTo>
                        <a:cubicBezTo>
                          <a:pt x="291465" y="45720"/>
                          <a:pt x="260985" y="20955"/>
                          <a:pt x="220980" y="0"/>
                        </a:cubicBezTo>
                        <a:close/>
                      </a:path>
                    </a:pathLst>
                  </a:custGeom>
                  <a:grpFill/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US" dirty="0"/>
                  </a:p>
                </p:txBody>
              </p:sp>
              <p:sp>
                <p:nvSpPr>
                  <p:cNvPr id="532" name="Freeform: Shape 531">
                    <a:extLst>
                      <a:ext uri="{FF2B5EF4-FFF2-40B4-BE49-F238E27FC236}">
                        <a16:creationId xmlns:a16="http://schemas.microsoft.com/office/drawing/2014/main" id="{9D6C6D2A-469D-4EA7-A4D2-1DF13818B4CF}"/>
                      </a:ext>
                    </a:extLst>
                  </p:cNvPr>
                  <p:cNvSpPr/>
                  <p:nvPr/>
                </p:nvSpPr>
                <p:spPr>
                  <a:xfrm>
                    <a:off x="2967026" y="3229268"/>
                    <a:ext cx="673417" cy="247650"/>
                  </a:xfrm>
                  <a:custGeom>
                    <a:avLst/>
                    <a:gdLst>
                      <a:gd name="connsiteX0" fmla="*/ 261937 w 673417"/>
                      <a:gd name="connsiteY0" fmla="*/ 45720 h 247650"/>
                      <a:gd name="connsiteX1" fmla="*/ 288607 w 673417"/>
                      <a:gd name="connsiteY1" fmla="*/ 53340 h 247650"/>
                      <a:gd name="connsiteX2" fmla="*/ 387667 w 673417"/>
                      <a:gd name="connsiteY2" fmla="*/ 93345 h 247650"/>
                      <a:gd name="connsiteX3" fmla="*/ 412432 w 673417"/>
                      <a:gd name="connsiteY3" fmla="*/ 105728 h 247650"/>
                      <a:gd name="connsiteX4" fmla="*/ 673417 w 673417"/>
                      <a:gd name="connsiteY4" fmla="*/ 247650 h 247650"/>
                      <a:gd name="connsiteX5" fmla="*/ 647700 w 673417"/>
                      <a:gd name="connsiteY5" fmla="*/ 235267 h 247650"/>
                      <a:gd name="connsiteX6" fmla="*/ 644991 w 673417"/>
                      <a:gd name="connsiteY6" fmla="*/ 233789 h 247650"/>
                      <a:gd name="connsiteX7" fmla="*/ 549592 w 673417"/>
                      <a:gd name="connsiteY7" fmla="*/ 195262 h 247650"/>
                      <a:gd name="connsiteX8" fmla="*/ 522922 w 673417"/>
                      <a:gd name="connsiteY8" fmla="*/ 186690 h 247650"/>
                      <a:gd name="connsiteX9" fmla="*/ 0 w 673417"/>
                      <a:gd name="connsiteY9" fmla="*/ 0 h 247650"/>
                      <a:gd name="connsiteX10" fmla="*/ 80010 w 673417"/>
                      <a:gd name="connsiteY10" fmla="*/ 11430 h 247650"/>
                      <a:gd name="connsiteX11" fmla="*/ 80421 w 673417"/>
                      <a:gd name="connsiteY11" fmla="*/ 11654 h 247650"/>
                      <a:gd name="connsiteX12" fmla="*/ 185499 w 673417"/>
                      <a:gd name="connsiteY12" fmla="*/ 28933 h 247650"/>
                      <a:gd name="connsiteX13" fmla="*/ 261937 w 673417"/>
                      <a:gd name="connsiteY13" fmla="*/ 45720 h 247650"/>
                      <a:gd name="connsiteX14" fmla="*/ 522922 w 673417"/>
                      <a:gd name="connsiteY14" fmla="*/ 187643 h 247650"/>
                      <a:gd name="connsiteX15" fmla="*/ 340042 w 673417"/>
                      <a:gd name="connsiteY15" fmla="*/ 153353 h 247650"/>
                      <a:gd name="connsiteX16" fmla="*/ 260985 w 673417"/>
                      <a:gd name="connsiteY16" fmla="*/ 141923 h 24765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</a:cxnLst>
                    <a:rect l="l" t="t" r="r" b="b"/>
                    <a:pathLst>
                      <a:path w="673417" h="247650">
                        <a:moveTo>
                          <a:pt x="261937" y="45720"/>
                        </a:moveTo>
                        <a:cubicBezTo>
                          <a:pt x="271462" y="48578"/>
                          <a:pt x="280987" y="50483"/>
                          <a:pt x="288607" y="53340"/>
                        </a:cubicBezTo>
                        <a:cubicBezTo>
                          <a:pt x="323850" y="64770"/>
                          <a:pt x="357187" y="79058"/>
                          <a:pt x="387667" y="93345"/>
                        </a:cubicBezTo>
                        <a:cubicBezTo>
                          <a:pt x="396240" y="97155"/>
                          <a:pt x="404812" y="101917"/>
                          <a:pt x="412432" y="105728"/>
                        </a:cubicBezTo>
                        <a:lnTo>
                          <a:pt x="673417" y="247650"/>
                        </a:lnTo>
                        <a:cubicBezTo>
                          <a:pt x="664845" y="243840"/>
                          <a:pt x="656272" y="239078"/>
                          <a:pt x="647700" y="235267"/>
                        </a:cubicBezTo>
                        <a:lnTo>
                          <a:pt x="644991" y="233789"/>
                        </a:lnTo>
                        <a:lnTo>
                          <a:pt x="549592" y="195262"/>
                        </a:lnTo>
                        <a:cubicBezTo>
                          <a:pt x="541972" y="192405"/>
                          <a:pt x="532447" y="189548"/>
                          <a:pt x="522922" y="186690"/>
                        </a:cubicBezTo>
                        <a:close/>
                        <a:moveTo>
                          <a:pt x="0" y="0"/>
                        </a:moveTo>
                        <a:lnTo>
                          <a:pt x="80010" y="11430"/>
                        </a:lnTo>
                        <a:lnTo>
                          <a:pt x="80421" y="11654"/>
                        </a:lnTo>
                        <a:lnTo>
                          <a:pt x="185499" y="28933"/>
                        </a:lnTo>
                        <a:cubicBezTo>
                          <a:pt x="215979" y="34528"/>
                          <a:pt x="241458" y="40005"/>
                          <a:pt x="261937" y="45720"/>
                        </a:cubicBezTo>
                        <a:lnTo>
                          <a:pt x="522922" y="187643"/>
                        </a:lnTo>
                        <a:cubicBezTo>
                          <a:pt x="481965" y="176213"/>
                          <a:pt x="421004" y="164783"/>
                          <a:pt x="340042" y="153353"/>
                        </a:cubicBezTo>
                        <a:lnTo>
                          <a:pt x="260985" y="141923"/>
                        </a:lnTo>
                        <a:close/>
                      </a:path>
                    </a:pathLst>
                  </a:custGeom>
                  <a:grpFill/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US"/>
                  </a:p>
                </p:txBody>
              </p:sp>
              <p:sp>
                <p:nvSpPr>
                  <p:cNvPr id="533" name="Freeform: Shape 532">
                    <a:extLst>
                      <a:ext uri="{FF2B5EF4-FFF2-40B4-BE49-F238E27FC236}">
                        <a16:creationId xmlns:a16="http://schemas.microsoft.com/office/drawing/2014/main" id="{5FE08BCD-0CE6-4B71-BBA2-01F99701A1C7}"/>
                      </a:ext>
                    </a:extLst>
                  </p:cNvPr>
                  <p:cNvSpPr/>
                  <p:nvPr/>
                </p:nvSpPr>
                <p:spPr>
                  <a:xfrm>
                    <a:off x="2707091" y="3532163"/>
                    <a:ext cx="257175" cy="1238250"/>
                  </a:xfrm>
                  <a:custGeom>
                    <a:avLst/>
                    <a:gdLst>
                      <a:gd name="connsiteX0" fmla="*/ 260985 w 257175"/>
                      <a:gd name="connsiteY0" fmla="*/ 1244918 h 1238250"/>
                      <a:gd name="connsiteX1" fmla="*/ 0 w 257175"/>
                      <a:gd name="connsiteY1" fmla="*/ 1102995 h 1238250"/>
                      <a:gd name="connsiteX2" fmla="*/ 1905 w 257175"/>
                      <a:gd name="connsiteY2" fmla="*/ 0 h 1238250"/>
                      <a:gd name="connsiteX3" fmla="*/ 262890 w 257175"/>
                      <a:gd name="connsiteY3" fmla="*/ 141922 h 123825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257175" h="1238250">
                        <a:moveTo>
                          <a:pt x="260985" y="1244918"/>
                        </a:moveTo>
                        <a:lnTo>
                          <a:pt x="0" y="1102995"/>
                        </a:lnTo>
                        <a:lnTo>
                          <a:pt x="1905" y="0"/>
                        </a:lnTo>
                        <a:lnTo>
                          <a:pt x="262890" y="141922"/>
                        </a:lnTo>
                        <a:close/>
                      </a:path>
                    </a:pathLst>
                  </a:custGeom>
                  <a:grpFill/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US"/>
                  </a:p>
                </p:txBody>
              </p:sp>
              <p:sp>
                <p:nvSpPr>
                  <p:cNvPr id="534" name="Freeform: Shape 533">
                    <a:extLst>
                      <a:ext uri="{FF2B5EF4-FFF2-40B4-BE49-F238E27FC236}">
                        <a16:creationId xmlns:a16="http://schemas.microsoft.com/office/drawing/2014/main" id="{4C8651CC-EC17-4D3E-B2B7-CC6037328910}"/>
                      </a:ext>
                    </a:extLst>
                  </p:cNvPr>
                  <p:cNvSpPr/>
                  <p:nvPr/>
                </p:nvSpPr>
                <p:spPr>
                  <a:xfrm>
                    <a:off x="3110832" y="2270955"/>
                    <a:ext cx="457201" cy="495301"/>
                  </a:xfrm>
                  <a:custGeom>
                    <a:avLst/>
                    <a:gdLst>
                      <a:gd name="connsiteX0" fmla="*/ 459105 w 457200"/>
                      <a:gd name="connsiteY0" fmla="*/ 500063 h 495300"/>
                      <a:gd name="connsiteX1" fmla="*/ 198120 w 457200"/>
                      <a:gd name="connsiteY1" fmla="*/ 358140 h 495300"/>
                      <a:gd name="connsiteX2" fmla="*/ 80963 w 457200"/>
                      <a:gd name="connsiteY2" fmla="*/ 62865 h 495300"/>
                      <a:gd name="connsiteX3" fmla="*/ 0 w 457200"/>
                      <a:gd name="connsiteY3" fmla="*/ 0 h 495300"/>
                      <a:gd name="connsiteX4" fmla="*/ 260985 w 457200"/>
                      <a:gd name="connsiteY4" fmla="*/ 141923 h 495300"/>
                      <a:gd name="connsiteX5" fmla="*/ 341948 w 457200"/>
                      <a:gd name="connsiteY5" fmla="*/ 204788 h 495300"/>
                      <a:gd name="connsiteX6" fmla="*/ 459105 w 457200"/>
                      <a:gd name="connsiteY6" fmla="*/ 500063 h 49530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457200" h="495300">
                        <a:moveTo>
                          <a:pt x="459105" y="500063"/>
                        </a:moveTo>
                        <a:lnTo>
                          <a:pt x="198120" y="358140"/>
                        </a:lnTo>
                        <a:cubicBezTo>
                          <a:pt x="179070" y="224790"/>
                          <a:pt x="140017" y="126683"/>
                          <a:pt x="80963" y="62865"/>
                        </a:cubicBezTo>
                        <a:cubicBezTo>
                          <a:pt x="57150" y="38100"/>
                          <a:pt x="30480" y="17145"/>
                          <a:pt x="0" y="0"/>
                        </a:cubicBezTo>
                        <a:lnTo>
                          <a:pt x="260985" y="141923"/>
                        </a:lnTo>
                        <a:cubicBezTo>
                          <a:pt x="291465" y="158115"/>
                          <a:pt x="318135" y="179070"/>
                          <a:pt x="341948" y="204788"/>
                        </a:cubicBezTo>
                        <a:cubicBezTo>
                          <a:pt x="401955" y="268605"/>
                          <a:pt x="441008" y="366713"/>
                          <a:pt x="459105" y="500063"/>
                        </a:cubicBezTo>
                      </a:path>
                    </a:pathLst>
                  </a:custGeom>
                  <a:grpFill/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US"/>
                  </a:p>
                </p:txBody>
              </p:sp>
              <p:sp>
                <p:nvSpPr>
                  <p:cNvPr id="535" name="Freeform: Shape 534">
                    <a:extLst>
                      <a:ext uri="{FF2B5EF4-FFF2-40B4-BE49-F238E27FC236}">
                        <a16:creationId xmlns:a16="http://schemas.microsoft.com/office/drawing/2014/main" id="{B1C2DBB0-0F64-42A7-9768-35DBA70DC61C}"/>
                      </a:ext>
                    </a:extLst>
                  </p:cNvPr>
                  <p:cNvSpPr/>
                  <p:nvPr/>
                </p:nvSpPr>
                <p:spPr>
                  <a:xfrm>
                    <a:off x="2541356" y="3138780"/>
                    <a:ext cx="428625" cy="200026"/>
                  </a:xfrm>
                  <a:custGeom>
                    <a:avLst/>
                    <a:gdLst>
                      <a:gd name="connsiteX0" fmla="*/ 0 w 428625"/>
                      <a:gd name="connsiteY0" fmla="*/ 0 h 200026"/>
                      <a:gd name="connsiteX1" fmla="*/ 17145 w 428625"/>
                      <a:gd name="connsiteY1" fmla="*/ 8573 h 200026"/>
                      <a:gd name="connsiteX2" fmla="*/ 109538 w 428625"/>
                      <a:gd name="connsiteY2" fmla="*/ 44768 h 200026"/>
                      <a:gd name="connsiteX3" fmla="*/ 370023 w 428625"/>
                      <a:gd name="connsiteY3" fmla="*/ 186418 h 200026"/>
                      <a:gd name="connsiteX4" fmla="*/ 110490 w 428625"/>
                      <a:gd name="connsiteY4" fmla="*/ 44768 h 200026"/>
                      <a:gd name="connsiteX5" fmla="*/ 168592 w 428625"/>
                      <a:gd name="connsiteY5" fmla="*/ 59056 h 200026"/>
                      <a:gd name="connsiteX6" fmla="*/ 428625 w 428625"/>
                      <a:gd name="connsiteY6" fmla="*/ 200026 h 200026"/>
                      <a:gd name="connsiteX7" fmla="*/ 370523 w 428625"/>
                      <a:gd name="connsiteY7" fmla="*/ 186691 h 200026"/>
                      <a:gd name="connsiteX8" fmla="*/ 370517 w 428625"/>
                      <a:gd name="connsiteY8" fmla="*/ 186688 h 200026"/>
                      <a:gd name="connsiteX9" fmla="*/ 278130 w 428625"/>
                      <a:gd name="connsiteY9" fmla="*/ 150495 h 200026"/>
                      <a:gd name="connsiteX10" fmla="*/ 260985 w 428625"/>
                      <a:gd name="connsiteY10" fmla="*/ 141923 h 20002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428625" h="200026">
                        <a:moveTo>
                          <a:pt x="0" y="0"/>
                        </a:moveTo>
                        <a:cubicBezTo>
                          <a:pt x="5715" y="2858"/>
                          <a:pt x="11430" y="5715"/>
                          <a:pt x="17145" y="8573"/>
                        </a:cubicBezTo>
                        <a:cubicBezTo>
                          <a:pt x="44767" y="21908"/>
                          <a:pt x="75248" y="34290"/>
                          <a:pt x="109538" y="44768"/>
                        </a:cubicBezTo>
                        <a:lnTo>
                          <a:pt x="370023" y="186418"/>
                        </a:lnTo>
                        <a:lnTo>
                          <a:pt x="110490" y="44768"/>
                        </a:lnTo>
                        <a:lnTo>
                          <a:pt x="168592" y="59056"/>
                        </a:lnTo>
                        <a:lnTo>
                          <a:pt x="428625" y="200026"/>
                        </a:lnTo>
                        <a:lnTo>
                          <a:pt x="370523" y="186691"/>
                        </a:lnTo>
                        <a:lnTo>
                          <a:pt x="370517" y="186688"/>
                        </a:lnTo>
                        <a:lnTo>
                          <a:pt x="278130" y="150495"/>
                        </a:lnTo>
                        <a:cubicBezTo>
                          <a:pt x="272415" y="147638"/>
                          <a:pt x="266700" y="144780"/>
                          <a:pt x="260985" y="141923"/>
                        </a:cubicBezTo>
                        <a:close/>
                      </a:path>
                    </a:pathLst>
                  </a:custGeom>
                  <a:grpFill/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US"/>
                  </a:p>
                </p:txBody>
              </p:sp>
              <p:sp>
                <p:nvSpPr>
                  <p:cNvPr id="536" name="Freeform: Shape 535">
                    <a:extLst>
                      <a:ext uri="{FF2B5EF4-FFF2-40B4-BE49-F238E27FC236}">
                        <a16:creationId xmlns:a16="http://schemas.microsoft.com/office/drawing/2014/main" id="{AB0B15BC-866E-4734-8026-D9433FA0489C}"/>
                      </a:ext>
                    </a:extLst>
                  </p:cNvPr>
                  <p:cNvSpPr/>
                  <p:nvPr/>
                </p:nvSpPr>
                <p:spPr>
                  <a:xfrm>
                    <a:off x="2969883" y="1938632"/>
                    <a:ext cx="618767" cy="219303"/>
                  </a:xfrm>
                  <a:custGeom>
                    <a:avLst/>
                    <a:gdLst>
                      <a:gd name="connsiteX0" fmla="*/ 323751 w 603786"/>
                      <a:gd name="connsiteY0" fmla="*/ 66771 h 218219"/>
                      <a:gd name="connsiteX1" fmla="*/ 342801 w 603786"/>
                      <a:gd name="connsiteY1" fmla="*/ 76296 h 218219"/>
                      <a:gd name="connsiteX2" fmla="*/ 603786 w 603786"/>
                      <a:gd name="connsiteY2" fmla="*/ 218219 h 218219"/>
                      <a:gd name="connsiteX3" fmla="*/ 584736 w 603786"/>
                      <a:gd name="connsiteY3" fmla="*/ 208694 h 218219"/>
                      <a:gd name="connsiteX4" fmla="*/ 0 w 603786"/>
                      <a:gd name="connsiteY4" fmla="*/ 0 h 218219"/>
                      <a:gd name="connsiteX5" fmla="*/ 100965 w 603786"/>
                      <a:gd name="connsiteY5" fmla="*/ 2857 h 218219"/>
                      <a:gd name="connsiteX6" fmla="*/ 102772 w 603786"/>
                      <a:gd name="connsiteY6" fmla="*/ 3833 h 218219"/>
                      <a:gd name="connsiteX7" fmla="*/ 214213 w 603786"/>
                      <a:gd name="connsiteY7" fmla="*/ 22860 h 218219"/>
                      <a:gd name="connsiteX8" fmla="*/ 236092 w 603786"/>
                      <a:gd name="connsiteY8" fmla="*/ 34757 h 218219"/>
                      <a:gd name="connsiteX9" fmla="*/ 323751 w 603786"/>
                      <a:gd name="connsiteY9" fmla="*/ 66772 h 218219"/>
                      <a:gd name="connsiteX10" fmla="*/ 584736 w 603786"/>
                      <a:gd name="connsiteY10" fmla="*/ 208695 h 218219"/>
                      <a:gd name="connsiteX11" fmla="*/ 475198 w 603786"/>
                      <a:gd name="connsiteY11" fmla="*/ 168690 h 218219"/>
                      <a:gd name="connsiteX12" fmla="*/ 464489 w 603786"/>
                      <a:gd name="connsiteY12" fmla="*/ 162866 h 218219"/>
                      <a:gd name="connsiteX13" fmla="*/ 358041 w 603786"/>
                      <a:gd name="connsiteY13" fmla="*/ 143827 h 218219"/>
                      <a:gd name="connsiteX14" fmla="*/ 357901 w 603786"/>
                      <a:gd name="connsiteY14" fmla="*/ 143751 h 218219"/>
                      <a:gd name="connsiteX15" fmla="*/ 260033 w 603786"/>
                      <a:gd name="connsiteY15" fmla="*/ 141922 h 218219"/>
                      <a:gd name="connsiteX0" fmla="*/ 323751 w 603786"/>
                      <a:gd name="connsiteY0" fmla="*/ 66771 h 218219"/>
                      <a:gd name="connsiteX1" fmla="*/ 342801 w 603786"/>
                      <a:gd name="connsiteY1" fmla="*/ 76296 h 218219"/>
                      <a:gd name="connsiteX2" fmla="*/ 603786 w 603786"/>
                      <a:gd name="connsiteY2" fmla="*/ 218219 h 218219"/>
                      <a:gd name="connsiteX3" fmla="*/ 584736 w 603786"/>
                      <a:gd name="connsiteY3" fmla="*/ 208694 h 218219"/>
                      <a:gd name="connsiteX4" fmla="*/ 323751 w 603786"/>
                      <a:gd name="connsiteY4" fmla="*/ 66771 h 218219"/>
                      <a:gd name="connsiteX5" fmla="*/ 0 w 603786"/>
                      <a:gd name="connsiteY5" fmla="*/ 0 h 218219"/>
                      <a:gd name="connsiteX6" fmla="*/ 100965 w 603786"/>
                      <a:gd name="connsiteY6" fmla="*/ 2857 h 218219"/>
                      <a:gd name="connsiteX7" fmla="*/ 102772 w 603786"/>
                      <a:gd name="connsiteY7" fmla="*/ 3833 h 218219"/>
                      <a:gd name="connsiteX8" fmla="*/ 214213 w 603786"/>
                      <a:gd name="connsiteY8" fmla="*/ 22860 h 218219"/>
                      <a:gd name="connsiteX9" fmla="*/ 323751 w 603786"/>
                      <a:gd name="connsiteY9" fmla="*/ 66772 h 218219"/>
                      <a:gd name="connsiteX10" fmla="*/ 584736 w 603786"/>
                      <a:gd name="connsiteY10" fmla="*/ 208695 h 218219"/>
                      <a:gd name="connsiteX11" fmla="*/ 475198 w 603786"/>
                      <a:gd name="connsiteY11" fmla="*/ 168690 h 218219"/>
                      <a:gd name="connsiteX12" fmla="*/ 464489 w 603786"/>
                      <a:gd name="connsiteY12" fmla="*/ 162866 h 218219"/>
                      <a:gd name="connsiteX13" fmla="*/ 358041 w 603786"/>
                      <a:gd name="connsiteY13" fmla="*/ 143827 h 218219"/>
                      <a:gd name="connsiteX14" fmla="*/ 357901 w 603786"/>
                      <a:gd name="connsiteY14" fmla="*/ 143751 h 218219"/>
                      <a:gd name="connsiteX15" fmla="*/ 260033 w 603786"/>
                      <a:gd name="connsiteY15" fmla="*/ 141922 h 218219"/>
                      <a:gd name="connsiteX16" fmla="*/ 0 w 603786"/>
                      <a:gd name="connsiteY16" fmla="*/ 0 h 218219"/>
                      <a:gd name="connsiteX0" fmla="*/ 323751 w 603786"/>
                      <a:gd name="connsiteY0" fmla="*/ 66771 h 218219"/>
                      <a:gd name="connsiteX1" fmla="*/ 603786 w 603786"/>
                      <a:gd name="connsiteY1" fmla="*/ 218219 h 218219"/>
                      <a:gd name="connsiteX2" fmla="*/ 584736 w 603786"/>
                      <a:gd name="connsiteY2" fmla="*/ 208694 h 218219"/>
                      <a:gd name="connsiteX3" fmla="*/ 323751 w 603786"/>
                      <a:gd name="connsiteY3" fmla="*/ 66771 h 218219"/>
                      <a:gd name="connsiteX4" fmla="*/ 0 w 603786"/>
                      <a:gd name="connsiteY4" fmla="*/ 0 h 218219"/>
                      <a:gd name="connsiteX5" fmla="*/ 100965 w 603786"/>
                      <a:gd name="connsiteY5" fmla="*/ 2857 h 218219"/>
                      <a:gd name="connsiteX6" fmla="*/ 102772 w 603786"/>
                      <a:gd name="connsiteY6" fmla="*/ 3833 h 218219"/>
                      <a:gd name="connsiteX7" fmla="*/ 214213 w 603786"/>
                      <a:gd name="connsiteY7" fmla="*/ 22860 h 218219"/>
                      <a:gd name="connsiteX8" fmla="*/ 323751 w 603786"/>
                      <a:gd name="connsiteY8" fmla="*/ 66772 h 218219"/>
                      <a:gd name="connsiteX9" fmla="*/ 584736 w 603786"/>
                      <a:gd name="connsiteY9" fmla="*/ 208695 h 218219"/>
                      <a:gd name="connsiteX10" fmla="*/ 475198 w 603786"/>
                      <a:gd name="connsiteY10" fmla="*/ 168690 h 218219"/>
                      <a:gd name="connsiteX11" fmla="*/ 464489 w 603786"/>
                      <a:gd name="connsiteY11" fmla="*/ 162866 h 218219"/>
                      <a:gd name="connsiteX12" fmla="*/ 358041 w 603786"/>
                      <a:gd name="connsiteY12" fmla="*/ 143827 h 218219"/>
                      <a:gd name="connsiteX13" fmla="*/ 357901 w 603786"/>
                      <a:gd name="connsiteY13" fmla="*/ 143751 h 218219"/>
                      <a:gd name="connsiteX14" fmla="*/ 260033 w 603786"/>
                      <a:gd name="connsiteY14" fmla="*/ 141922 h 218219"/>
                      <a:gd name="connsiteX15" fmla="*/ 0 w 603786"/>
                      <a:gd name="connsiteY15" fmla="*/ 0 h 218219"/>
                      <a:gd name="connsiteX0" fmla="*/ 323751 w 584736"/>
                      <a:gd name="connsiteY0" fmla="*/ 66771 h 208695"/>
                      <a:gd name="connsiteX1" fmla="*/ 584736 w 584736"/>
                      <a:gd name="connsiteY1" fmla="*/ 208694 h 208695"/>
                      <a:gd name="connsiteX2" fmla="*/ 323751 w 584736"/>
                      <a:gd name="connsiteY2" fmla="*/ 66771 h 208695"/>
                      <a:gd name="connsiteX3" fmla="*/ 0 w 584736"/>
                      <a:gd name="connsiteY3" fmla="*/ 0 h 208695"/>
                      <a:gd name="connsiteX4" fmla="*/ 100965 w 584736"/>
                      <a:gd name="connsiteY4" fmla="*/ 2857 h 208695"/>
                      <a:gd name="connsiteX5" fmla="*/ 102772 w 584736"/>
                      <a:gd name="connsiteY5" fmla="*/ 3833 h 208695"/>
                      <a:gd name="connsiteX6" fmla="*/ 214213 w 584736"/>
                      <a:gd name="connsiteY6" fmla="*/ 22860 h 208695"/>
                      <a:gd name="connsiteX7" fmla="*/ 323751 w 584736"/>
                      <a:gd name="connsiteY7" fmla="*/ 66772 h 208695"/>
                      <a:gd name="connsiteX8" fmla="*/ 584736 w 584736"/>
                      <a:gd name="connsiteY8" fmla="*/ 208695 h 208695"/>
                      <a:gd name="connsiteX9" fmla="*/ 475198 w 584736"/>
                      <a:gd name="connsiteY9" fmla="*/ 168690 h 208695"/>
                      <a:gd name="connsiteX10" fmla="*/ 464489 w 584736"/>
                      <a:gd name="connsiteY10" fmla="*/ 162866 h 208695"/>
                      <a:gd name="connsiteX11" fmla="*/ 358041 w 584736"/>
                      <a:gd name="connsiteY11" fmla="*/ 143827 h 208695"/>
                      <a:gd name="connsiteX12" fmla="*/ 357901 w 584736"/>
                      <a:gd name="connsiteY12" fmla="*/ 143751 h 208695"/>
                      <a:gd name="connsiteX13" fmla="*/ 260033 w 584736"/>
                      <a:gd name="connsiteY13" fmla="*/ 141922 h 208695"/>
                      <a:gd name="connsiteX14" fmla="*/ 0 w 584736"/>
                      <a:gd name="connsiteY14" fmla="*/ 0 h 208695"/>
                      <a:gd name="connsiteX0" fmla="*/ 323751 w 615997"/>
                      <a:gd name="connsiteY0" fmla="*/ 66771 h 216510"/>
                      <a:gd name="connsiteX1" fmla="*/ 584736 w 615997"/>
                      <a:gd name="connsiteY1" fmla="*/ 208694 h 216510"/>
                      <a:gd name="connsiteX2" fmla="*/ 323751 w 615997"/>
                      <a:gd name="connsiteY2" fmla="*/ 66771 h 216510"/>
                      <a:gd name="connsiteX3" fmla="*/ 0 w 615997"/>
                      <a:gd name="connsiteY3" fmla="*/ 0 h 216510"/>
                      <a:gd name="connsiteX4" fmla="*/ 100965 w 615997"/>
                      <a:gd name="connsiteY4" fmla="*/ 2857 h 216510"/>
                      <a:gd name="connsiteX5" fmla="*/ 102772 w 615997"/>
                      <a:gd name="connsiteY5" fmla="*/ 3833 h 216510"/>
                      <a:gd name="connsiteX6" fmla="*/ 214213 w 615997"/>
                      <a:gd name="connsiteY6" fmla="*/ 22860 h 216510"/>
                      <a:gd name="connsiteX7" fmla="*/ 323751 w 615997"/>
                      <a:gd name="connsiteY7" fmla="*/ 66772 h 216510"/>
                      <a:gd name="connsiteX8" fmla="*/ 615997 w 615997"/>
                      <a:gd name="connsiteY8" fmla="*/ 216510 h 216510"/>
                      <a:gd name="connsiteX9" fmla="*/ 475198 w 615997"/>
                      <a:gd name="connsiteY9" fmla="*/ 168690 h 216510"/>
                      <a:gd name="connsiteX10" fmla="*/ 464489 w 615997"/>
                      <a:gd name="connsiteY10" fmla="*/ 162866 h 216510"/>
                      <a:gd name="connsiteX11" fmla="*/ 358041 w 615997"/>
                      <a:gd name="connsiteY11" fmla="*/ 143827 h 216510"/>
                      <a:gd name="connsiteX12" fmla="*/ 357901 w 615997"/>
                      <a:gd name="connsiteY12" fmla="*/ 143751 h 216510"/>
                      <a:gd name="connsiteX13" fmla="*/ 260033 w 615997"/>
                      <a:gd name="connsiteY13" fmla="*/ 141922 h 216510"/>
                      <a:gd name="connsiteX14" fmla="*/ 0 w 615997"/>
                      <a:gd name="connsiteY14" fmla="*/ 0 h 216510"/>
                      <a:gd name="connsiteX0" fmla="*/ 323751 w 618767"/>
                      <a:gd name="connsiteY0" fmla="*/ 66771 h 219303"/>
                      <a:gd name="connsiteX1" fmla="*/ 584736 w 618767"/>
                      <a:gd name="connsiteY1" fmla="*/ 208694 h 219303"/>
                      <a:gd name="connsiteX2" fmla="*/ 323751 w 618767"/>
                      <a:gd name="connsiteY2" fmla="*/ 66771 h 219303"/>
                      <a:gd name="connsiteX3" fmla="*/ 0 w 618767"/>
                      <a:gd name="connsiteY3" fmla="*/ 0 h 219303"/>
                      <a:gd name="connsiteX4" fmla="*/ 100965 w 618767"/>
                      <a:gd name="connsiteY4" fmla="*/ 2857 h 219303"/>
                      <a:gd name="connsiteX5" fmla="*/ 102772 w 618767"/>
                      <a:gd name="connsiteY5" fmla="*/ 3833 h 219303"/>
                      <a:gd name="connsiteX6" fmla="*/ 214213 w 618767"/>
                      <a:gd name="connsiteY6" fmla="*/ 22860 h 219303"/>
                      <a:gd name="connsiteX7" fmla="*/ 323751 w 618767"/>
                      <a:gd name="connsiteY7" fmla="*/ 66772 h 219303"/>
                      <a:gd name="connsiteX8" fmla="*/ 615997 w 618767"/>
                      <a:gd name="connsiteY8" fmla="*/ 216510 h 219303"/>
                      <a:gd name="connsiteX9" fmla="*/ 464489 w 618767"/>
                      <a:gd name="connsiteY9" fmla="*/ 162866 h 219303"/>
                      <a:gd name="connsiteX10" fmla="*/ 358041 w 618767"/>
                      <a:gd name="connsiteY10" fmla="*/ 143827 h 219303"/>
                      <a:gd name="connsiteX11" fmla="*/ 357901 w 618767"/>
                      <a:gd name="connsiteY11" fmla="*/ 143751 h 219303"/>
                      <a:gd name="connsiteX12" fmla="*/ 260033 w 618767"/>
                      <a:gd name="connsiteY12" fmla="*/ 141922 h 219303"/>
                      <a:gd name="connsiteX13" fmla="*/ 0 w 618767"/>
                      <a:gd name="connsiteY13" fmla="*/ 0 h 21930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618767" h="219303">
                        <a:moveTo>
                          <a:pt x="323751" y="66771"/>
                        </a:moveTo>
                        <a:lnTo>
                          <a:pt x="584736" y="208694"/>
                        </a:lnTo>
                        <a:lnTo>
                          <a:pt x="323751" y="66771"/>
                        </a:lnTo>
                        <a:close/>
                        <a:moveTo>
                          <a:pt x="0" y="0"/>
                        </a:moveTo>
                        <a:lnTo>
                          <a:pt x="100965" y="2857"/>
                        </a:lnTo>
                        <a:lnTo>
                          <a:pt x="102772" y="3833"/>
                        </a:lnTo>
                        <a:lnTo>
                          <a:pt x="214213" y="22860"/>
                        </a:lnTo>
                        <a:lnTo>
                          <a:pt x="323751" y="66772"/>
                        </a:lnTo>
                        <a:lnTo>
                          <a:pt x="615997" y="216510"/>
                        </a:lnTo>
                        <a:cubicBezTo>
                          <a:pt x="639453" y="232526"/>
                          <a:pt x="507482" y="174980"/>
                          <a:pt x="464489" y="162866"/>
                        </a:cubicBezTo>
                        <a:lnTo>
                          <a:pt x="358041" y="143827"/>
                        </a:lnTo>
                        <a:cubicBezTo>
                          <a:pt x="357994" y="143802"/>
                          <a:pt x="357948" y="143776"/>
                          <a:pt x="357901" y="143751"/>
                        </a:cubicBezTo>
                        <a:lnTo>
                          <a:pt x="260033" y="141922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grpFill/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US"/>
                  </a:p>
                </p:txBody>
              </p:sp>
              <p:sp>
                <p:nvSpPr>
                  <p:cNvPr id="537" name="Freeform: Shape 536">
                    <a:extLst>
                      <a:ext uri="{FF2B5EF4-FFF2-40B4-BE49-F238E27FC236}">
                        <a16:creationId xmlns:a16="http://schemas.microsoft.com/office/drawing/2014/main" id="{1F483019-951C-45D8-82BC-2555F0057272}"/>
                      </a:ext>
                    </a:extLst>
                  </p:cNvPr>
                  <p:cNvSpPr/>
                  <p:nvPr/>
                </p:nvSpPr>
                <p:spPr>
                  <a:xfrm>
                    <a:off x="2709948" y="2277720"/>
                    <a:ext cx="257175" cy="1066800"/>
                  </a:xfrm>
                  <a:custGeom>
                    <a:avLst/>
                    <a:gdLst>
                      <a:gd name="connsiteX0" fmla="*/ 260033 w 257175"/>
                      <a:gd name="connsiteY0" fmla="*/ 1070610 h 1066800"/>
                      <a:gd name="connsiteX1" fmla="*/ 0 w 257175"/>
                      <a:gd name="connsiteY1" fmla="*/ 929640 h 1066800"/>
                      <a:gd name="connsiteX2" fmla="*/ 1905 w 257175"/>
                      <a:gd name="connsiteY2" fmla="*/ 0 h 1066800"/>
                      <a:gd name="connsiteX3" fmla="*/ 261938 w 257175"/>
                      <a:gd name="connsiteY3" fmla="*/ 141922 h 106680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257175" h="1066800">
                        <a:moveTo>
                          <a:pt x="260033" y="1070610"/>
                        </a:moveTo>
                        <a:lnTo>
                          <a:pt x="0" y="929640"/>
                        </a:lnTo>
                        <a:lnTo>
                          <a:pt x="1905" y="0"/>
                        </a:lnTo>
                        <a:lnTo>
                          <a:pt x="261938" y="141922"/>
                        </a:lnTo>
                        <a:close/>
                      </a:path>
                    </a:pathLst>
                  </a:custGeom>
                  <a:grpFill/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US"/>
                  </a:p>
                </p:txBody>
              </p:sp>
              <p:sp>
                <p:nvSpPr>
                  <p:cNvPr id="538" name="Freeform: Shape 537">
                    <a:extLst>
                      <a:ext uri="{FF2B5EF4-FFF2-40B4-BE49-F238E27FC236}">
                        <a16:creationId xmlns:a16="http://schemas.microsoft.com/office/drawing/2014/main" id="{7BDC761C-6BFB-4C40-8FB0-99C01EDE4DBC}"/>
                      </a:ext>
                    </a:extLst>
                  </p:cNvPr>
                  <p:cNvSpPr/>
                  <p:nvPr/>
                </p:nvSpPr>
                <p:spPr>
                  <a:xfrm>
                    <a:off x="2708898" y="1774680"/>
                    <a:ext cx="521969" cy="178118"/>
                  </a:xfrm>
                  <a:custGeom>
                    <a:avLst/>
                    <a:gdLst>
                      <a:gd name="connsiteX0" fmla="*/ 230505 w 521970"/>
                      <a:gd name="connsiteY0" fmla="*/ 2858 h 178118"/>
                      <a:gd name="connsiteX1" fmla="*/ 490537 w 521970"/>
                      <a:gd name="connsiteY1" fmla="*/ 144781 h 178118"/>
                      <a:gd name="connsiteX2" fmla="*/ 302895 w 521970"/>
                      <a:gd name="connsiteY2" fmla="*/ 172403 h 178118"/>
                      <a:gd name="connsiteX3" fmla="*/ 260032 w 521970"/>
                      <a:gd name="connsiteY3" fmla="*/ 178118 h 178118"/>
                      <a:gd name="connsiteX4" fmla="*/ 0 w 521970"/>
                      <a:gd name="connsiteY4" fmla="*/ 37148 h 178118"/>
                      <a:gd name="connsiteX5" fmla="*/ 41910 w 521970"/>
                      <a:gd name="connsiteY5" fmla="*/ 30480 h 178118"/>
                      <a:gd name="connsiteX6" fmla="*/ 41912 w 521970"/>
                      <a:gd name="connsiteY6" fmla="*/ 30481 h 178118"/>
                      <a:gd name="connsiteX7" fmla="*/ 260985 w 521970"/>
                      <a:gd name="connsiteY7" fmla="*/ 0 h 178118"/>
                      <a:gd name="connsiteX8" fmla="*/ 521970 w 521970"/>
                      <a:gd name="connsiteY8" fmla="*/ 141923 h 178118"/>
                      <a:gd name="connsiteX9" fmla="*/ 490537 w 521970"/>
                      <a:gd name="connsiteY9" fmla="*/ 144780 h 178118"/>
                      <a:gd name="connsiteX10" fmla="*/ 230505 w 521970"/>
                      <a:gd name="connsiteY10" fmla="*/ 2858 h 17811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521970" h="178118">
                        <a:moveTo>
                          <a:pt x="230505" y="2858"/>
                        </a:moveTo>
                        <a:lnTo>
                          <a:pt x="490537" y="144781"/>
                        </a:lnTo>
                        <a:lnTo>
                          <a:pt x="302895" y="172403"/>
                        </a:lnTo>
                        <a:lnTo>
                          <a:pt x="260032" y="178118"/>
                        </a:lnTo>
                        <a:lnTo>
                          <a:pt x="0" y="37148"/>
                        </a:lnTo>
                        <a:lnTo>
                          <a:pt x="41910" y="30480"/>
                        </a:lnTo>
                        <a:lnTo>
                          <a:pt x="41912" y="30481"/>
                        </a:lnTo>
                        <a:close/>
                        <a:moveTo>
                          <a:pt x="260985" y="0"/>
                        </a:moveTo>
                        <a:lnTo>
                          <a:pt x="521970" y="141923"/>
                        </a:lnTo>
                        <a:lnTo>
                          <a:pt x="490537" y="144780"/>
                        </a:lnTo>
                        <a:lnTo>
                          <a:pt x="230505" y="2858"/>
                        </a:lnTo>
                        <a:close/>
                      </a:path>
                    </a:pathLst>
                  </a:custGeom>
                  <a:solidFill>
                    <a:schemeClr val="bg1">
                      <a:lumMod val="95000"/>
                    </a:schemeClr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US" dirty="0"/>
                  </a:p>
                </p:txBody>
              </p:sp>
            </p:grpSp>
            <p:sp>
              <p:nvSpPr>
                <p:cNvPr id="522" name="Freeform: Shape 521">
                  <a:extLst>
                    <a:ext uri="{FF2B5EF4-FFF2-40B4-BE49-F238E27FC236}">
                      <a16:creationId xmlns:a16="http://schemas.microsoft.com/office/drawing/2014/main" id="{60DF62E0-3ED1-4F04-9AC7-D8AC0992211F}"/>
                    </a:ext>
                  </a:extLst>
                </p:cNvPr>
                <p:cNvSpPr/>
                <p:nvPr/>
              </p:nvSpPr>
              <p:spPr>
                <a:xfrm>
                  <a:off x="12579689" y="4661548"/>
                  <a:ext cx="730421" cy="1493305"/>
                </a:xfrm>
                <a:custGeom>
                  <a:avLst/>
                  <a:gdLst>
                    <a:gd name="connsiteX0" fmla="*/ 1669733 w 1714500"/>
                    <a:gd name="connsiteY0" fmla="*/ 1870710 h 3505200"/>
                    <a:gd name="connsiteX1" fmla="*/ 1720215 w 1714500"/>
                    <a:gd name="connsiteY1" fmla="*/ 2166938 h 3505200"/>
                    <a:gd name="connsiteX2" fmla="*/ 1507808 w 1714500"/>
                    <a:gd name="connsiteY2" fmla="*/ 2795588 h 3505200"/>
                    <a:gd name="connsiteX3" fmla="*/ 1121093 w 1714500"/>
                    <a:gd name="connsiteY3" fmla="*/ 3084195 h 3505200"/>
                    <a:gd name="connsiteX4" fmla="*/ 991553 w 1714500"/>
                    <a:gd name="connsiteY4" fmla="*/ 3120390 h 3505200"/>
                    <a:gd name="connsiteX5" fmla="*/ 990600 w 1714500"/>
                    <a:gd name="connsiteY5" fmla="*/ 3466148 h 3505200"/>
                    <a:gd name="connsiteX6" fmla="*/ 960120 w 1714500"/>
                    <a:gd name="connsiteY6" fmla="*/ 3470910 h 3505200"/>
                    <a:gd name="connsiteX7" fmla="*/ 772478 w 1714500"/>
                    <a:gd name="connsiteY7" fmla="*/ 3505200 h 3505200"/>
                    <a:gd name="connsiteX8" fmla="*/ 729615 w 1714500"/>
                    <a:gd name="connsiteY8" fmla="*/ 3503295 h 3505200"/>
                    <a:gd name="connsiteX9" fmla="*/ 730568 w 1714500"/>
                    <a:gd name="connsiteY9" fmla="*/ 3158490 h 3505200"/>
                    <a:gd name="connsiteX10" fmla="*/ 659130 w 1714500"/>
                    <a:gd name="connsiteY10" fmla="*/ 3156585 h 3505200"/>
                    <a:gd name="connsiteX11" fmla="*/ 383858 w 1714500"/>
                    <a:gd name="connsiteY11" fmla="*/ 3098483 h 3505200"/>
                    <a:gd name="connsiteX12" fmla="*/ 125730 w 1714500"/>
                    <a:gd name="connsiteY12" fmla="*/ 2865120 h 3505200"/>
                    <a:gd name="connsiteX13" fmla="*/ 0 w 1714500"/>
                    <a:gd name="connsiteY13" fmla="*/ 2427923 h 3505200"/>
                    <a:gd name="connsiteX14" fmla="*/ 320993 w 1714500"/>
                    <a:gd name="connsiteY14" fmla="*/ 2317433 h 3505200"/>
                    <a:gd name="connsiteX15" fmla="*/ 451485 w 1714500"/>
                    <a:gd name="connsiteY15" fmla="*/ 2707958 h 3505200"/>
                    <a:gd name="connsiteX16" fmla="*/ 682943 w 1714500"/>
                    <a:gd name="connsiteY16" fmla="*/ 2860358 h 3505200"/>
                    <a:gd name="connsiteX17" fmla="*/ 730568 w 1714500"/>
                    <a:gd name="connsiteY17" fmla="*/ 2864168 h 3505200"/>
                    <a:gd name="connsiteX18" fmla="*/ 732473 w 1714500"/>
                    <a:gd name="connsiteY18" fmla="*/ 1761173 h 3505200"/>
                    <a:gd name="connsiteX19" fmla="*/ 576263 w 1714500"/>
                    <a:gd name="connsiteY19" fmla="*/ 1735455 h 3505200"/>
                    <a:gd name="connsiteX20" fmla="*/ 372428 w 1714500"/>
                    <a:gd name="connsiteY20" fmla="*/ 1660208 h 3505200"/>
                    <a:gd name="connsiteX21" fmla="*/ 138113 w 1714500"/>
                    <a:gd name="connsiteY21" fmla="*/ 1438275 h 3505200"/>
                    <a:gd name="connsiteX22" fmla="*/ 56198 w 1714500"/>
                    <a:gd name="connsiteY22" fmla="*/ 1079183 h 3505200"/>
                    <a:gd name="connsiteX23" fmla="*/ 298133 w 1714500"/>
                    <a:gd name="connsiteY23" fmla="*/ 448628 h 3505200"/>
                    <a:gd name="connsiteX24" fmla="*/ 628650 w 1714500"/>
                    <a:gd name="connsiteY24" fmla="*/ 239077 h 3505200"/>
                    <a:gd name="connsiteX25" fmla="*/ 735330 w 1714500"/>
                    <a:gd name="connsiteY25" fmla="*/ 206693 h 3505200"/>
                    <a:gd name="connsiteX26" fmla="*/ 735330 w 1714500"/>
                    <a:gd name="connsiteY26" fmla="*/ 36195 h 3505200"/>
                    <a:gd name="connsiteX27" fmla="*/ 778193 w 1714500"/>
                    <a:gd name="connsiteY27" fmla="*/ 30480 h 3505200"/>
                    <a:gd name="connsiteX28" fmla="*/ 965835 w 1714500"/>
                    <a:gd name="connsiteY28" fmla="*/ 2858 h 3505200"/>
                    <a:gd name="connsiteX29" fmla="*/ 996315 w 1714500"/>
                    <a:gd name="connsiteY29" fmla="*/ 0 h 3505200"/>
                    <a:gd name="connsiteX30" fmla="*/ 996315 w 1714500"/>
                    <a:gd name="connsiteY30" fmla="*/ 168593 h 3505200"/>
                    <a:gd name="connsiteX31" fmla="*/ 1097280 w 1714500"/>
                    <a:gd name="connsiteY31" fmla="*/ 171450 h 3505200"/>
                    <a:gd name="connsiteX32" fmla="*/ 1406843 w 1714500"/>
                    <a:gd name="connsiteY32" fmla="*/ 282893 h 3505200"/>
                    <a:gd name="connsiteX33" fmla="*/ 1657350 w 1714500"/>
                    <a:gd name="connsiteY33" fmla="*/ 763905 h 3505200"/>
                    <a:gd name="connsiteX34" fmla="*/ 1326833 w 1714500"/>
                    <a:gd name="connsiteY34" fmla="*/ 863918 h 3505200"/>
                    <a:gd name="connsiteX35" fmla="*/ 1209675 w 1714500"/>
                    <a:gd name="connsiteY35" fmla="*/ 568643 h 3505200"/>
                    <a:gd name="connsiteX36" fmla="*/ 1038225 w 1714500"/>
                    <a:gd name="connsiteY36" fmla="*/ 471488 h 3505200"/>
                    <a:gd name="connsiteX37" fmla="*/ 995363 w 1714500"/>
                    <a:gd name="connsiteY37" fmla="*/ 464820 h 3505200"/>
                    <a:gd name="connsiteX38" fmla="*/ 993458 w 1714500"/>
                    <a:gd name="connsiteY38" fmla="*/ 1460183 h 3505200"/>
                    <a:gd name="connsiteX39" fmla="*/ 1073468 w 1714500"/>
                    <a:gd name="connsiteY39" fmla="*/ 1471613 h 3505200"/>
                    <a:gd name="connsiteX40" fmla="*/ 1282065 w 1714500"/>
                    <a:gd name="connsiteY40" fmla="*/ 1513523 h 3505200"/>
                    <a:gd name="connsiteX41" fmla="*/ 1524953 w 1714500"/>
                    <a:gd name="connsiteY41" fmla="*/ 1651635 h 3505200"/>
                    <a:gd name="connsiteX42" fmla="*/ 1669733 w 1714500"/>
                    <a:gd name="connsiteY42" fmla="*/ 1870710 h 3505200"/>
                    <a:gd name="connsiteX43" fmla="*/ 1268730 w 1714500"/>
                    <a:gd name="connsiteY43" fmla="*/ 2624138 h 3505200"/>
                    <a:gd name="connsiteX44" fmla="*/ 1390650 w 1714500"/>
                    <a:gd name="connsiteY44" fmla="*/ 2236470 h 3505200"/>
                    <a:gd name="connsiteX45" fmla="*/ 1304925 w 1714500"/>
                    <a:gd name="connsiteY45" fmla="*/ 1945958 h 3505200"/>
                    <a:gd name="connsiteX46" fmla="*/ 1080135 w 1714500"/>
                    <a:gd name="connsiteY46" fmla="*/ 1820228 h 3505200"/>
                    <a:gd name="connsiteX47" fmla="*/ 992505 w 1714500"/>
                    <a:gd name="connsiteY47" fmla="*/ 1798320 h 3505200"/>
                    <a:gd name="connsiteX48" fmla="*/ 990600 w 1714500"/>
                    <a:gd name="connsiteY48" fmla="*/ 2830830 h 3505200"/>
                    <a:gd name="connsiteX49" fmla="*/ 1048703 w 1714500"/>
                    <a:gd name="connsiteY49" fmla="*/ 2808923 h 3505200"/>
                    <a:gd name="connsiteX50" fmla="*/ 1268730 w 1714500"/>
                    <a:gd name="connsiteY50" fmla="*/ 2624138 h 3505200"/>
                    <a:gd name="connsiteX51" fmla="*/ 732473 w 1714500"/>
                    <a:gd name="connsiteY51" fmla="*/ 1425893 h 3505200"/>
                    <a:gd name="connsiteX52" fmla="*/ 734378 w 1714500"/>
                    <a:gd name="connsiteY52" fmla="*/ 497205 h 3505200"/>
                    <a:gd name="connsiteX53" fmla="*/ 688658 w 1714500"/>
                    <a:gd name="connsiteY53" fmla="*/ 514350 h 3505200"/>
                    <a:gd name="connsiteX54" fmla="*/ 482917 w 1714500"/>
                    <a:gd name="connsiteY54" fmla="*/ 682943 h 3505200"/>
                    <a:gd name="connsiteX55" fmla="*/ 375285 w 1714500"/>
                    <a:gd name="connsiteY55" fmla="*/ 1006793 h 3505200"/>
                    <a:gd name="connsiteX56" fmla="*/ 465773 w 1714500"/>
                    <a:gd name="connsiteY56" fmla="*/ 1289685 h 3505200"/>
                    <a:gd name="connsiteX57" fmla="*/ 674370 w 1714500"/>
                    <a:gd name="connsiteY57" fmla="*/ 1411605 h 3505200"/>
                    <a:gd name="connsiteX58" fmla="*/ 732473 w 1714500"/>
                    <a:gd name="connsiteY58" fmla="*/ 1425893 h 35052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</a:cxnLst>
                  <a:rect l="l" t="t" r="r" b="b"/>
                  <a:pathLst>
                    <a:path w="1714500" h="3505200">
                      <a:moveTo>
                        <a:pt x="1669733" y="1870710"/>
                      </a:moveTo>
                      <a:cubicBezTo>
                        <a:pt x="1703070" y="1959293"/>
                        <a:pt x="1720215" y="2058353"/>
                        <a:pt x="1720215" y="2166938"/>
                      </a:cubicBezTo>
                      <a:cubicBezTo>
                        <a:pt x="1720215" y="2406015"/>
                        <a:pt x="1648778" y="2615565"/>
                        <a:pt x="1507808" y="2795588"/>
                      </a:cubicBezTo>
                      <a:cubicBezTo>
                        <a:pt x="1402080" y="2930843"/>
                        <a:pt x="1273493" y="3027045"/>
                        <a:pt x="1121093" y="3084195"/>
                      </a:cubicBezTo>
                      <a:lnTo>
                        <a:pt x="991553" y="3120390"/>
                      </a:lnTo>
                      <a:lnTo>
                        <a:pt x="990600" y="3466148"/>
                      </a:lnTo>
                      <a:lnTo>
                        <a:pt x="960120" y="3470910"/>
                      </a:lnTo>
                      <a:lnTo>
                        <a:pt x="772478" y="3505200"/>
                      </a:lnTo>
                      <a:lnTo>
                        <a:pt x="729615" y="3503295"/>
                      </a:lnTo>
                      <a:lnTo>
                        <a:pt x="730568" y="3158490"/>
                      </a:lnTo>
                      <a:lnTo>
                        <a:pt x="659130" y="3156585"/>
                      </a:lnTo>
                      <a:cubicBezTo>
                        <a:pt x="550545" y="3148965"/>
                        <a:pt x="459105" y="3129915"/>
                        <a:pt x="383858" y="3098483"/>
                      </a:cubicBezTo>
                      <a:cubicBezTo>
                        <a:pt x="283845" y="3056573"/>
                        <a:pt x="198120" y="2979420"/>
                        <a:pt x="125730" y="2865120"/>
                      </a:cubicBezTo>
                      <a:cubicBezTo>
                        <a:pt x="53340" y="2750820"/>
                        <a:pt x="11430" y="2606040"/>
                        <a:pt x="0" y="2427923"/>
                      </a:cubicBezTo>
                      <a:lnTo>
                        <a:pt x="320993" y="2317433"/>
                      </a:lnTo>
                      <a:cubicBezTo>
                        <a:pt x="345758" y="2499360"/>
                        <a:pt x="388620" y="2629853"/>
                        <a:pt x="451485" y="2707958"/>
                      </a:cubicBezTo>
                      <a:cubicBezTo>
                        <a:pt x="519113" y="2790825"/>
                        <a:pt x="596265" y="2841308"/>
                        <a:pt x="682943" y="2860358"/>
                      </a:cubicBezTo>
                      <a:lnTo>
                        <a:pt x="730568" y="2864168"/>
                      </a:lnTo>
                      <a:lnTo>
                        <a:pt x="732473" y="1761173"/>
                      </a:lnTo>
                      <a:lnTo>
                        <a:pt x="576263" y="1735455"/>
                      </a:lnTo>
                      <a:cubicBezTo>
                        <a:pt x="509588" y="1717358"/>
                        <a:pt x="441008" y="1692593"/>
                        <a:pt x="372428" y="1660208"/>
                      </a:cubicBezTo>
                      <a:cubicBezTo>
                        <a:pt x="270510" y="1612583"/>
                        <a:pt x="192405" y="1539240"/>
                        <a:pt x="138113" y="1438275"/>
                      </a:cubicBezTo>
                      <a:cubicBezTo>
                        <a:pt x="82868" y="1337310"/>
                        <a:pt x="56198" y="1217295"/>
                        <a:pt x="56198" y="1079183"/>
                      </a:cubicBezTo>
                      <a:cubicBezTo>
                        <a:pt x="56198" y="833438"/>
                        <a:pt x="137160" y="622935"/>
                        <a:pt x="298133" y="448628"/>
                      </a:cubicBezTo>
                      <a:cubicBezTo>
                        <a:pt x="379095" y="360998"/>
                        <a:pt x="488633" y="290513"/>
                        <a:pt x="628650" y="239077"/>
                      </a:cubicBezTo>
                      <a:lnTo>
                        <a:pt x="735330" y="206693"/>
                      </a:lnTo>
                      <a:lnTo>
                        <a:pt x="735330" y="36195"/>
                      </a:lnTo>
                      <a:lnTo>
                        <a:pt x="778193" y="30480"/>
                      </a:lnTo>
                      <a:lnTo>
                        <a:pt x="965835" y="2858"/>
                      </a:lnTo>
                      <a:lnTo>
                        <a:pt x="996315" y="0"/>
                      </a:lnTo>
                      <a:lnTo>
                        <a:pt x="996315" y="168593"/>
                      </a:lnTo>
                      <a:lnTo>
                        <a:pt x="1097280" y="171450"/>
                      </a:lnTo>
                      <a:cubicBezTo>
                        <a:pt x="1222058" y="182880"/>
                        <a:pt x="1324928" y="220027"/>
                        <a:pt x="1406843" y="282893"/>
                      </a:cubicBezTo>
                      <a:cubicBezTo>
                        <a:pt x="1545908" y="388620"/>
                        <a:pt x="1629728" y="548640"/>
                        <a:pt x="1657350" y="763905"/>
                      </a:cubicBezTo>
                      <a:lnTo>
                        <a:pt x="1326833" y="863918"/>
                      </a:lnTo>
                      <a:cubicBezTo>
                        <a:pt x="1307783" y="730568"/>
                        <a:pt x="1268730" y="632460"/>
                        <a:pt x="1209675" y="568643"/>
                      </a:cubicBezTo>
                      <a:cubicBezTo>
                        <a:pt x="1164908" y="521017"/>
                        <a:pt x="1107758" y="488633"/>
                        <a:pt x="1038225" y="471488"/>
                      </a:cubicBezTo>
                      <a:lnTo>
                        <a:pt x="995363" y="464820"/>
                      </a:lnTo>
                      <a:lnTo>
                        <a:pt x="993458" y="1460183"/>
                      </a:lnTo>
                      <a:lnTo>
                        <a:pt x="1073468" y="1471613"/>
                      </a:lnTo>
                      <a:cubicBezTo>
                        <a:pt x="1173480" y="1486853"/>
                        <a:pt x="1243013" y="1500188"/>
                        <a:pt x="1282065" y="1513523"/>
                      </a:cubicBezTo>
                      <a:cubicBezTo>
                        <a:pt x="1381125" y="1546860"/>
                        <a:pt x="1462088" y="1592580"/>
                        <a:pt x="1524953" y="1651635"/>
                      </a:cubicBezTo>
                      <a:cubicBezTo>
                        <a:pt x="1587818" y="1708785"/>
                        <a:pt x="1635443" y="1782128"/>
                        <a:pt x="1669733" y="1870710"/>
                      </a:cubicBezTo>
                      <a:close/>
                      <a:moveTo>
                        <a:pt x="1268730" y="2624138"/>
                      </a:moveTo>
                      <a:cubicBezTo>
                        <a:pt x="1349693" y="2512695"/>
                        <a:pt x="1390650" y="2384108"/>
                        <a:pt x="1390650" y="2236470"/>
                      </a:cubicBezTo>
                      <a:cubicBezTo>
                        <a:pt x="1390650" y="2110740"/>
                        <a:pt x="1362075" y="2014538"/>
                        <a:pt x="1304925" y="1945958"/>
                      </a:cubicBezTo>
                      <a:cubicBezTo>
                        <a:pt x="1262063" y="1894523"/>
                        <a:pt x="1186815" y="1852613"/>
                        <a:pt x="1080135" y="1820228"/>
                      </a:cubicBezTo>
                      <a:lnTo>
                        <a:pt x="992505" y="1798320"/>
                      </a:lnTo>
                      <a:lnTo>
                        <a:pt x="990600" y="2830830"/>
                      </a:lnTo>
                      <a:lnTo>
                        <a:pt x="1048703" y="2808923"/>
                      </a:lnTo>
                      <a:cubicBezTo>
                        <a:pt x="1135380" y="2768918"/>
                        <a:pt x="1207770" y="2707005"/>
                        <a:pt x="1268730" y="2624138"/>
                      </a:cubicBezTo>
                      <a:moveTo>
                        <a:pt x="732473" y="1425893"/>
                      </a:moveTo>
                      <a:lnTo>
                        <a:pt x="734378" y="497205"/>
                      </a:lnTo>
                      <a:lnTo>
                        <a:pt x="688658" y="514350"/>
                      </a:lnTo>
                      <a:cubicBezTo>
                        <a:pt x="604838" y="554355"/>
                        <a:pt x="537210" y="609600"/>
                        <a:pt x="482917" y="682943"/>
                      </a:cubicBezTo>
                      <a:cubicBezTo>
                        <a:pt x="411480" y="780098"/>
                        <a:pt x="375285" y="887730"/>
                        <a:pt x="375285" y="1006793"/>
                      </a:cubicBezTo>
                      <a:cubicBezTo>
                        <a:pt x="375285" y="1124903"/>
                        <a:pt x="405765" y="1219200"/>
                        <a:pt x="465773" y="1289685"/>
                      </a:cubicBezTo>
                      <a:cubicBezTo>
                        <a:pt x="511492" y="1343025"/>
                        <a:pt x="581025" y="1383030"/>
                        <a:pt x="674370" y="1411605"/>
                      </a:cubicBezTo>
                      <a:lnTo>
                        <a:pt x="732473" y="1425893"/>
                      </a:lnTo>
                    </a:path>
                  </a:pathLst>
                </a:custGeom>
                <a:solidFill>
                  <a:schemeClr val="bg1">
                    <a:lumMod val="95000"/>
                  </a:schemeClr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grpSp>
              <p:nvGrpSpPr>
                <p:cNvPr id="523" name="Group 522">
                  <a:extLst>
                    <a:ext uri="{FF2B5EF4-FFF2-40B4-BE49-F238E27FC236}">
                      <a16:creationId xmlns:a16="http://schemas.microsoft.com/office/drawing/2014/main" id="{178BF042-3D26-440C-B630-2C3E132C458C}"/>
                    </a:ext>
                  </a:extLst>
                </p:cNvPr>
                <p:cNvGrpSpPr/>
                <p:nvPr/>
              </p:nvGrpSpPr>
              <p:grpSpPr>
                <a:xfrm>
                  <a:off x="12470968" y="4620148"/>
                  <a:ext cx="435759" cy="1352099"/>
                  <a:chOff x="1968987" y="1811829"/>
                  <a:chExt cx="1022846" cy="3173751"/>
                </a:xfrm>
                <a:solidFill>
                  <a:schemeClr val="bg1"/>
                </a:solidFill>
              </p:grpSpPr>
              <p:sp>
                <p:nvSpPr>
                  <p:cNvPr id="524" name="Freeform: Shape 523">
                    <a:extLst>
                      <a:ext uri="{FF2B5EF4-FFF2-40B4-BE49-F238E27FC236}">
                        <a16:creationId xmlns:a16="http://schemas.microsoft.com/office/drawing/2014/main" id="{6049B77A-4A7A-4D84-BF3A-74DAF9107DD0}"/>
                      </a:ext>
                    </a:extLst>
                  </p:cNvPr>
                  <p:cNvSpPr/>
                  <p:nvPr/>
                </p:nvSpPr>
                <p:spPr>
                  <a:xfrm>
                    <a:off x="1975571" y="4195005"/>
                    <a:ext cx="600075" cy="790575"/>
                  </a:xfrm>
                  <a:custGeom>
                    <a:avLst/>
                    <a:gdLst>
                      <a:gd name="connsiteX0" fmla="*/ 601980 w 600075"/>
                      <a:gd name="connsiteY0" fmla="*/ 791528 h 790575"/>
                      <a:gd name="connsiteX1" fmla="*/ 340995 w 600075"/>
                      <a:gd name="connsiteY1" fmla="*/ 649605 h 790575"/>
                      <a:gd name="connsiteX2" fmla="*/ 125730 w 600075"/>
                      <a:gd name="connsiteY2" fmla="*/ 437197 h 790575"/>
                      <a:gd name="connsiteX3" fmla="*/ 0 w 600075"/>
                      <a:gd name="connsiteY3" fmla="*/ 0 h 790575"/>
                      <a:gd name="connsiteX4" fmla="*/ 260985 w 600075"/>
                      <a:gd name="connsiteY4" fmla="*/ 141922 h 790575"/>
                      <a:gd name="connsiteX5" fmla="*/ 386715 w 600075"/>
                      <a:gd name="connsiteY5" fmla="*/ 579120 h 790575"/>
                      <a:gd name="connsiteX6" fmla="*/ 601980 w 600075"/>
                      <a:gd name="connsiteY6" fmla="*/ 791528 h 79057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600075" h="790575">
                        <a:moveTo>
                          <a:pt x="601980" y="791528"/>
                        </a:moveTo>
                        <a:lnTo>
                          <a:pt x="340995" y="649605"/>
                        </a:lnTo>
                        <a:cubicBezTo>
                          <a:pt x="259080" y="604838"/>
                          <a:pt x="187643" y="534353"/>
                          <a:pt x="125730" y="437197"/>
                        </a:cubicBezTo>
                        <a:cubicBezTo>
                          <a:pt x="53340" y="323850"/>
                          <a:pt x="11430" y="178118"/>
                          <a:pt x="0" y="0"/>
                        </a:cubicBezTo>
                        <a:lnTo>
                          <a:pt x="260985" y="141922"/>
                        </a:lnTo>
                        <a:cubicBezTo>
                          <a:pt x="272415" y="319088"/>
                          <a:pt x="314325" y="464820"/>
                          <a:pt x="386715" y="579120"/>
                        </a:cubicBezTo>
                        <a:cubicBezTo>
                          <a:pt x="448628" y="676275"/>
                          <a:pt x="520065" y="747713"/>
                          <a:pt x="601980" y="791528"/>
                        </a:cubicBezTo>
                      </a:path>
                    </a:pathLst>
                  </a:custGeom>
                  <a:grpFill/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US"/>
                  </a:p>
                </p:txBody>
              </p:sp>
              <p:sp>
                <p:nvSpPr>
                  <p:cNvPr id="525" name="Freeform: Shape 524">
                    <a:extLst>
                      <a:ext uri="{FF2B5EF4-FFF2-40B4-BE49-F238E27FC236}">
                        <a16:creationId xmlns:a16="http://schemas.microsoft.com/office/drawing/2014/main" id="{9659BA7D-823A-4C51-BE03-703BA141967A}"/>
                      </a:ext>
                    </a:extLst>
                  </p:cNvPr>
                  <p:cNvSpPr/>
                  <p:nvPr/>
                </p:nvSpPr>
                <p:spPr>
                  <a:xfrm>
                    <a:off x="1968987" y="4089376"/>
                    <a:ext cx="581026" cy="247649"/>
                  </a:xfrm>
                  <a:custGeom>
                    <a:avLst/>
                    <a:gdLst>
                      <a:gd name="connsiteX0" fmla="*/ 260985 w 581025"/>
                      <a:gd name="connsiteY0" fmla="*/ 251460 h 247650"/>
                      <a:gd name="connsiteX1" fmla="*/ 0 w 581025"/>
                      <a:gd name="connsiteY1" fmla="*/ 109538 h 247650"/>
                      <a:gd name="connsiteX2" fmla="*/ 320993 w 581025"/>
                      <a:gd name="connsiteY2" fmla="*/ 0 h 247650"/>
                      <a:gd name="connsiteX3" fmla="*/ 581978 w 581025"/>
                      <a:gd name="connsiteY3" fmla="*/ 140970 h 24765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581025" h="247650">
                        <a:moveTo>
                          <a:pt x="260985" y="251460"/>
                        </a:moveTo>
                        <a:lnTo>
                          <a:pt x="0" y="109538"/>
                        </a:lnTo>
                        <a:lnTo>
                          <a:pt x="320993" y="0"/>
                        </a:lnTo>
                        <a:lnTo>
                          <a:pt x="581978" y="140970"/>
                        </a:lnTo>
                        <a:close/>
                      </a:path>
                    </a:pathLst>
                  </a:custGeom>
                  <a:grpFill/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US"/>
                  </a:p>
                </p:txBody>
              </p:sp>
              <p:sp>
                <p:nvSpPr>
                  <p:cNvPr id="526" name="Freeform: Shape 525">
                    <a:extLst>
                      <a:ext uri="{FF2B5EF4-FFF2-40B4-BE49-F238E27FC236}">
                        <a16:creationId xmlns:a16="http://schemas.microsoft.com/office/drawing/2014/main" id="{16FDCDC1-89D7-407D-A76B-535D7F280240}"/>
                      </a:ext>
                    </a:extLst>
                  </p:cNvPr>
                  <p:cNvSpPr/>
                  <p:nvPr/>
                </p:nvSpPr>
                <p:spPr>
                  <a:xfrm>
                    <a:off x="2051714" y="1973775"/>
                    <a:ext cx="940119" cy="1580196"/>
                  </a:xfrm>
                  <a:custGeom>
                    <a:avLst/>
                    <a:gdLst>
                      <a:gd name="connsiteX0" fmla="*/ 812750 w 940118"/>
                      <a:gd name="connsiteY0" fmla="*/ 163017 h 1580197"/>
                      <a:gd name="connsiteX1" fmla="*/ 812706 w 940118"/>
                      <a:gd name="connsiteY1" fmla="*/ 163034 h 1580197"/>
                      <a:gd name="connsiteX2" fmla="*/ 832937 w 940118"/>
                      <a:gd name="connsiteY2" fmla="*/ 174035 h 1580197"/>
                      <a:gd name="connsiteX3" fmla="*/ 679133 w 940118"/>
                      <a:gd name="connsiteY3" fmla="*/ 0 h 1580197"/>
                      <a:gd name="connsiteX4" fmla="*/ 940118 w 940118"/>
                      <a:gd name="connsiteY4" fmla="*/ 140970 h 1580197"/>
                      <a:gd name="connsiteX5" fmla="*/ 833438 w 940118"/>
                      <a:gd name="connsiteY5" fmla="*/ 174308 h 1580197"/>
                      <a:gd name="connsiteX6" fmla="*/ 833437 w 940118"/>
                      <a:gd name="connsiteY6" fmla="*/ 174308 h 1580197"/>
                      <a:gd name="connsiteX7" fmla="*/ 747299 w 940118"/>
                      <a:gd name="connsiteY7" fmla="*/ 210278 h 1580197"/>
                      <a:gd name="connsiteX8" fmla="*/ 747713 w 940118"/>
                      <a:gd name="connsiteY8" fmla="*/ 210503 h 1580197"/>
                      <a:gd name="connsiteX9" fmla="*/ 620078 w 940118"/>
                      <a:gd name="connsiteY9" fmla="*/ 282893 h 1580197"/>
                      <a:gd name="connsiteX10" fmla="*/ 592976 w 940118"/>
                      <a:gd name="connsiteY10" fmla="*/ 268101 h 1580197"/>
                      <a:gd name="connsiteX11" fmla="*/ 592932 w 940118"/>
                      <a:gd name="connsiteY11" fmla="*/ 268132 h 1580197"/>
                      <a:gd name="connsiteX12" fmla="*/ 620077 w 940118"/>
                      <a:gd name="connsiteY12" fmla="*/ 282893 h 1580197"/>
                      <a:gd name="connsiteX13" fmla="*/ 548076 w 940118"/>
                      <a:gd name="connsiteY13" fmla="*/ 339736 h 1580197"/>
                      <a:gd name="connsiteX14" fmla="*/ 548640 w 940118"/>
                      <a:gd name="connsiteY14" fmla="*/ 340043 h 1580197"/>
                      <a:gd name="connsiteX15" fmla="*/ 503873 w 940118"/>
                      <a:gd name="connsiteY15" fmla="*/ 383858 h 1580197"/>
                      <a:gd name="connsiteX16" fmla="*/ 488633 w 940118"/>
                      <a:gd name="connsiteY16" fmla="*/ 399098 h 1580197"/>
                      <a:gd name="connsiteX17" fmla="*/ 455232 w 940118"/>
                      <a:gd name="connsiteY17" fmla="*/ 380990 h 1580197"/>
                      <a:gd name="connsiteX18" fmla="*/ 454648 w 940118"/>
                      <a:gd name="connsiteY18" fmla="*/ 381569 h 1580197"/>
                      <a:gd name="connsiteX19" fmla="*/ 488633 w 940118"/>
                      <a:gd name="connsiteY19" fmla="*/ 400050 h 1580197"/>
                      <a:gd name="connsiteX20" fmla="*/ 422910 w 940118"/>
                      <a:gd name="connsiteY20" fmla="*/ 482918 h 1580197"/>
                      <a:gd name="connsiteX21" fmla="*/ 391243 w 940118"/>
                      <a:gd name="connsiteY21" fmla="*/ 465814 h 1580197"/>
                      <a:gd name="connsiteX22" fmla="*/ 390818 w 940118"/>
                      <a:gd name="connsiteY22" fmla="*/ 466419 h 1580197"/>
                      <a:gd name="connsiteX23" fmla="*/ 422910 w 940118"/>
                      <a:gd name="connsiteY23" fmla="*/ 483870 h 1580197"/>
                      <a:gd name="connsiteX24" fmla="*/ 367665 w 940118"/>
                      <a:gd name="connsiteY24" fmla="*/ 572453 h 1580197"/>
                      <a:gd name="connsiteX25" fmla="*/ 368618 w 940118"/>
                      <a:gd name="connsiteY25" fmla="*/ 573405 h 1580197"/>
                      <a:gd name="connsiteX26" fmla="*/ 317183 w 940118"/>
                      <a:gd name="connsiteY26" fmla="*/ 684847 h 1580197"/>
                      <a:gd name="connsiteX27" fmla="*/ 305241 w 940118"/>
                      <a:gd name="connsiteY27" fmla="*/ 678329 h 1580197"/>
                      <a:gd name="connsiteX28" fmla="*/ 305235 w 940118"/>
                      <a:gd name="connsiteY28" fmla="*/ 678350 h 1580197"/>
                      <a:gd name="connsiteX29" fmla="*/ 317183 w 940118"/>
                      <a:gd name="connsiteY29" fmla="*/ 684847 h 1580197"/>
                      <a:gd name="connsiteX30" fmla="*/ 260985 w 940118"/>
                      <a:gd name="connsiteY30" fmla="*/ 1014413 h 1580197"/>
                      <a:gd name="connsiteX31" fmla="*/ 342900 w 940118"/>
                      <a:gd name="connsiteY31" fmla="*/ 1373505 h 1580197"/>
                      <a:gd name="connsiteX32" fmla="*/ 546735 w 940118"/>
                      <a:gd name="connsiteY32" fmla="*/ 1580197 h 1580197"/>
                      <a:gd name="connsiteX33" fmla="*/ 285750 w 940118"/>
                      <a:gd name="connsiteY33" fmla="*/ 1438275 h 1580197"/>
                      <a:gd name="connsiteX34" fmla="*/ 81915 w 940118"/>
                      <a:gd name="connsiteY34" fmla="*/ 1231583 h 1580197"/>
                      <a:gd name="connsiteX35" fmla="*/ 0 w 940118"/>
                      <a:gd name="connsiteY35" fmla="*/ 872490 h 1580197"/>
                      <a:gd name="connsiteX36" fmla="*/ 56197 w 940118"/>
                      <a:gd name="connsiteY36" fmla="*/ 542925 h 1580197"/>
                      <a:gd name="connsiteX37" fmla="*/ 62441 w 940118"/>
                      <a:gd name="connsiteY37" fmla="*/ 546321 h 1580197"/>
                      <a:gd name="connsiteX38" fmla="*/ 62617 w 940118"/>
                      <a:gd name="connsiteY38" fmla="*/ 545909 h 1580197"/>
                      <a:gd name="connsiteX39" fmla="*/ 57150 w 940118"/>
                      <a:gd name="connsiteY39" fmla="*/ 542925 h 1580197"/>
                      <a:gd name="connsiteX40" fmla="*/ 107444 w 940118"/>
                      <a:gd name="connsiteY40" fmla="*/ 431896 h 1580197"/>
                      <a:gd name="connsiteX41" fmla="*/ 106680 w 940118"/>
                      <a:gd name="connsiteY41" fmla="*/ 431483 h 1580197"/>
                      <a:gd name="connsiteX42" fmla="*/ 161925 w 940118"/>
                      <a:gd name="connsiteY42" fmla="*/ 341948 h 1580197"/>
                      <a:gd name="connsiteX43" fmla="*/ 171758 w 940118"/>
                      <a:gd name="connsiteY43" fmla="*/ 347295 h 1580197"/>
                      <a:gd name="connsiteX44" fmla="*/ 171778 w 940118"/>
                      <a:gd name="connsiteY44" fmla="*/ 347270 h 1580197"/>
                      <a:gd name="connsiteX45" fmla="*/ 161925 w 940118"/>
                      <a:gd name="connsiteY45" fmla="*/ 341948 h 1580197"/>
                      <a:gd name="connsiteX46" fmla="*/ 227648 w 940118"/>
                      <a:gd name="connsiteY46" fmla="*/ 258128 h 1580197"/>
                      <a:gd name="connsiteX47" fmla="*/ 239906 w 940118"/>
                      <a:gd name="connsiteY47" fmla="*/ 264794 h 1580197"/>
                      <a:gd name="connsiteX48" fmla="*/ 240267 w 940118"/>
                      <a:gd name="connsiteY48" fmla="*/ 264453 h 1580197"/>
                      <a:gd name="connsiteX49" fmla="*/ 228600 w 940118"/>
                      <a:gd name="connsiteY49" fmla="*/ 258128 h 1580197"/>
                      <a:gd name="connsiteX50" fmla="*/ 242888 w 940118"/>
                      <a:gd name="connsiteY50" fmla="*/ 241935 h 1580197"/>
                      <a:gd name="connsiteX51" fmla="*/ 287315 w 940118"/>
                      <a:gd name="connsiteY51" fmla="*/ 198453 h 1580197"/>
                      <a:gd name="connsiteX52" fmla="*/ 286702 w 940118"/>
                      <a:gd name="connsiteY52" fmla="*/ 198120 h 1580197"/>
                      <a:gd name="connsiteX53" fmla="*/ 359092 w 940118"/>
                      <a:gd name="connsiteY53" fmla="*/ 140970 h 1580197"/>
                      <a:gd name="connsiteX54" fmla="*/ 378434 w 940118"/>
                      <a:gd name="connsiteY54" fmla="*/ 151488 h 1580197"/>
                      <a:gd name="connsiteX55" fmla="*/ 378837 w 940118"/>
                      <a:gd name="connsiteY55" fmla="*/ 151226 h 1580197"/>
                      <a:gd name="connsiteX56" fmla="*/ 360045 w 940118"/>
                      <a:gd name="connsiteY56" fmla="*/ 140970 h 1580197"/>
                      <a:gd name="connsiteX57" fmla="*/ 486263 w 940118"/>
                      <a:gd name="connsiteY57" fmla="*/ 68845 h 1580197"/>
                      <a:gd name="connsiteX58" fmla="*/ 485775 w 940118"/>
                      <a:gd name="connsiteY58" fmla="*/ 68580 h 1580197"/>
                      <a:gd name="connsiteX59" fmla="*/ 572452 w 940118"/>
                      <a:gd name="connsiteY59" fmla="*/ 32385 h 1580197"/>
                      <a:gd name="connsiteX60" fmla="*/ 595123 w 940118"/>
                      <a:gd name="connsiteY60" fmla="*/ 44713 h 1580197"/>
                      <a:gd name="connsiteX61" fmla="*/ 595672 w 940118"/>
                      <a:gd name="connsiteY61" fmla="*/ 44538 h 1580197"/>
                      <a:gd name="connsiteX62" fmla="*/ 573405 w 940118"/>
                      <a:gd name="connsiteY62" fmla="*/ 32385 h 1580197"/>
                      <a:gd name="connsiteX0" fmla="*/ 812750 w 940118"/>
                      <a:gd name="connsiteY0" fmla="*/ 163017 h 1580197"/>
                      <a:gd name="connsiteX1" fmla="*/ 812706 w 940118"/>
                      <a:gd name="connsiteY1" fmla="*/ 163034 h 1580197"/>
                      <a:gd name="connsiteX2" fmla="*/ 832937 w 940118"/>
                      <a:gd name="connsiteY2" fmla="*/ 174035 h 1580197"/>
                      <a:gd name="connsiteX3" fmla="*/ 812750 w 940118"/>
                      <a:gd name="connsiteY3" fmla="*/ 163017 h 1580197"/>
                      <a:gd name="connsiteX4" fmla="*/ 679133 w 940118"/>
                      <a:gd name="connsiteY4" fmla="*/ 0 h 1580197"/>
                      <a:gd name="connsiteX5" fmla="*/ 940118 w 940118"/>
                      <a:gd name="connsiteY5" fmla="*/ 140970 h 1580197"/>
                      <a:gd name="connsiteX6" fmla="*/ 833438 w 940118"/>
                      <a:gd name="connsiteY6" fmla="*/ 174308 h 1580197"/>
                      <a:gd name="connsiteX7" fmla="*/ 833437 w 940118"/>
                      <a:gd name="connsiteY7" fmla="*/ 174308 h 1580197"/>
                      <a:gd name="connsiteX8" fmla="*/ 747299 w 940118"/>
                      <a:gd name="connsiteY8" fmla="*/ 210278 h 1580197"/>
                      <a:gd name="connsiteX9" fmla="*/ 747713 w 940118"/>
                      <a:gd name="connsiteY9" fmla="*/ 210503 h 1580197"/>
                      <a:gd name="connsiteX10" fmla="*/ 620078 w 940118"/>
                      <a:gd name="connsiteY10" fmla="*/ 282893 h 1580197"/>
                      <a:gd name="connsiteX11" fmla="*/ 592976 w 940118"/>
                      <a:gd name="connsiteY11" fmla="*/ 268101 h 1580197"/>
                      <a:gd name="connsiteX12" fmla="*/ 592932 w 940118"/>
                      <a:gd name="connsiteY12" fmla="*/ 268132 h 1580197"/>
                      <a:gd name="connsiteX13" fmla="*/ 620077 w 940118"/>
                      <a:gd name="connsiteY13" fmla="*/ 282893 h 1580197"/>
                      <a:gd name="connsiteX14" fmla="*/ 548076 w 940118"/>
                      <a:gd name="connsiteY14" fmla="*/ 339736 h 1580197"/>
                      <a:gd name="connsiteX15" fmla="*/ 548640 w 940118"/>
                      <a:gd name="connsiteY15" fmla="*/ 340043 h 1580197"/>
                      <a:gd name="connsiteX16" fmla="*/ 503873 w 940118"/>
                      <a:gd name="connsiteY16" fmla="*/ 383858 h 1580197"/>
                      <a:gd name="connsiteX17" fmla="*/ 488633 w 940118"/>
                      <a:gd name="connsiteY17" fmla="*/ 399098 h 1580197"/>
                      <a:gd name="connsiteX18" fmla="*/ 455232 w 940118"/>
                      <a:gd name="connsiteY18" fmla="*/ 380990 h 1580197"/>
                      <a:gd name="connsiteX19" fmla="*/ 488633 w 940118"/>
                      <a:gd name="connsiteY19" fmla="*/ 400050 h 1580197"/>
                      <a:gd name="connsiteX20" fmla="*/ 422910 w 940118"/>
                      <a:gd name="connsiteY20" fmla="*/ 482918 h 1580197"/>
                      <a:gd name="connsiteX21" fmla="*/ 391243 w 940118"/>
                      <a:gd name="connsiteY21" fmla="*/ 465814 h 1580197"/>
                      <a:gd name="connsiteX22" fmla="*/ 390818 w 940118"/>
                      <a:gd name="connsiteY22" fmla="*/ 466419 h 1580197"/>
                      <a:gd name="connsiteX23" fmla="*/ 422910 w 940118"/>
                      <a:gd name="connsiteY23" fmla="*/ 483870 h 1580197"/>
                      <a:gd name="connsiteX24" fmla="*/ 367665 w 940118"/>
                      <a:gd name="connsiteY24" fmla="*/ 572453 h 1580197"/>
                      <a:gd name="connsiteX25" fmla="*/ 368618 w 940118"/>
                      <a:gd name="connsiteY25" fmla="*/ 573405 h 1580197"/>
                      <a:gd name="connsiteX26" fmla="*/ 317183 w 940118"/>
                      <a:gd name="connsiteY26" fmla="*/ 684847 h 1580197"/>
                      <a:gd name="connsiteX27" fmla="*/ 305241 w 940118"/>
                      <a:gd name="connsiteY27" fmla="*/ 678329 h 1580197"/>
                      <a:gd name="connsiteX28" fmla="*/ 305235 w 940118"/>
                      <a:gd name="connsiteY28" fmla="*/ 678350 h 1580197"/>
                      <a:gd name="connsiteX29" fmla="*/ 317183 w 940118"/>
                      <a:gd name="connsiteY29" fmla="*/ 684847 h 1580197"/>
                      <a:gd name="connsiteX30" fmla="*/ 260985 w 940118"/>
                      <a:gd name="connsiteY30" fmla="*/ 1014413 h 1580197"/>
                      <a:gd name="connsiteX31" fmla="*/ 342900 w 940118"/>
                      <a:gd name="connsiteY31" fmla="*/ 1373505 h 1580197"/>
                      <a:gd name="connsiteX32" fmla="*/ 546735 w 940118"/>
                      <a:gd name="connsiteY32" fmla="*/ 1580197 h 1580197"/>
                      <a:gd name="connsiteX33" fmla="*/ 285750 w 940118"/>
                      <a:gd name="connsiteY33" fmla="*/ 1438275 h 1580197"/>
                      <a:gd name="connsiteX34" fmla="*/ 81915 w 940118"/>
                      <a:gd name="connsiteY34" fmla="*/ 1231583 h 1580197"/>
                      <a:gd name="connsiteX35" fmla="*/ 0 w 940118"/>
                      <a:gd name="connsiteY35" fmla="*/ 872490 h 1580197"/>
                      <a:gd name="connsiteX36" fmla="*/ 56197 w 940118"/>
                      <a:gd name="connsiteY36" fmla="*/ 542925 h 1580197"/>
                      <a:gd name="connsiteX37" fmla="*/ 62441 w 940118"/>
                      <a:gd name="connsiteY37" fmla="*/ 546321 h 1580197"/>
                      <a:gd name="connsiteX38" fmla="*/ 62617 w 940118"/>
                      <a:gd name="connsiteY38" fmla="*/ 545909 h 1580197"/>
                      <a:gd name="connsiteX39" fmla="*/ 57150 w 940118"/>
                      <a:gd name="connsiteY39" fmla="*/ 542925 h 1580197"/>
                      <a:gd name="connsiteX40" fmla="*/ 107444 w 940118"/>
                      <a:gd name="connsiteY40" fmla="*/ 431896 h 1580197"/>
                      <a:gd name="connsiteX41" fmla="*/ 106680 w 940118"/>
                      <a:gd name="connsiteY41" fmla="*/ 431483 h 1580197"/>
                      <a:gd name="connsiteX42" fmla="*/ 161925 w 940118"/>
                      <a:gd name="connsiteY42" fmla="*/ 341948 h 1580197"/>
                      <a:gd name="connsiteX43" fmla="*/ 171758 w 940118"/>
                      <a:gd name="connsiteY43" fmla="*/ 347295 h 1580197"/>
                      <a:gd name="connsiteX44" fmla="*/ 171778 w 940118"/>
                      <a:gd name="connsiteY44" fmla="*/ 347270 h 1580197"/>
                      <a:gd name="connsiteX45" fmla="*/ 161925 w 940118"/>
                      <a:gd name="connsiteY45" fmla="*/ 341948 h 1580197"/>
                      <a:gd name="connsiteX46" fmla="*/ 227648 w 940118"/>
                      <a:gd name="connsiteY46" fmla="*/ 258128 h 1580197"/>
                      <a:gd name="connsiteX47" fmla="*/ 239906 w 940118"/>
                      <a:gd name="connsiteY47" fmla="*/ 264794 h 1580197"/>
                      <a:gd name="connsiteX48" fmla="*/ 240267 w 940118"/>
                      <a:gd name="connsiteY48" fmla="*/ 264453 h 1580197"/>
                      <a:gd name="connsiteX49" fmla="*/ 228600 w 940118"/>
                      <a:gd name="connsiteY49" fmla="*/ 258128 h 1580197"/>
                      <a:gd name="connsiteX50" fmla="*/ 242888 w 940118"/>
                      <a:gd name="connsiteY50" fmla="*/ 241935 h 1580197"/>
                      <a:gd name="connsiteX51" fmla="*/ 287315 w 940118"/>
                      <a:gd name="connsiteY51" fmla="*/ 198453 h 1580197"/>
                      <a:gd name="connsiteX52" fmla="*/ 286702 w 940118"/>
                      <a:gd name="connsiteY52" fmla="*/ 198120 h 1580197"/>
                      <a:gd name="connsiteX53" fmla="*/ 359092 w 940118"/>
                      <a:gd name="connsiteY53" fmla="*/ 140970 h 1580197"/>
                      <a:gd name="connsiteX54" fmla="*/ 378434 w 940118"/>
                      <a:gd name="connsiteY54" fmla="*/ 151488 h 1580197"/>
                      <a:gd name="connsiteX55" fmla="*/ 378837 w 940118"/>
                      <a:gd name="connsiteY55" fmla="*/ 151226 h 1580197"/>
                      <a:gd name="connsiteX56" fmla="*/ 360045 w 940118"/>
                      <a:gd name="connsiteY56" fmla="*/ 140970 h 1580197"/>
                      <a:gd name="connsiteX57" fmla="*/ 486263 w 940118"/>
                      <a:gd name="connsiteY57" fmla="*/ 68845 h 1580197"/>
                      <a:gd name="connsiteX58" fmla="*/ 485775 w 940118"/>
                      <a:gd name="connsiteY58" fmla="*/ 68580 h 1580197"/>
                      <a:gd name="connsiteX59" fmla="*/ 572452 w 940118"/>
                      <a:gd name="connsiteY59" fmla="*/ 32385 h 1580197"/>
                      <a:gd name="connsiteX60" fmla="*/ 595123 w 940118"/>
                      <a:gd name="connsiteY60" fmla="*/ 44713 h 1580197"/>
                      <a:gd name="connsiteX61" fmla="*/ 595672 w 940118"/>
                      <a:gd name="connsiteY61" fmla="*/ 44538 h 1580197"/>
                      <a:gd name="connsiteX62" fmla="*/ 573405 w 940118"/>
                      <a:gd name="connsiteY62" fmla="*/ 32385 h 1580197"/>
                      <a:gd name="connsiteX63" fmla="*/ 679133 w 940118"/>
                      <a:gd name="connsiteY63" fmla="*/ 0 h 1580197"/>
                      <a:gd name="connsiteX0" fmla="*/ 812750 w 940118"/>
                      <a:gd name="connsiteY0" fmla="*/ 163017 h 1580197"/>
                      <a:gd name="connsiteX1" fmla="*/ 812706 w 940118"/>
                      <a:gd name="connsiteY1" fmla="*/ 163034 h 1580197"/>
                      <a:gd name="connsiteX2" fmla="*/ 832937 w 940118"/>
                      <a:gd name="connsiteY2" fmla="*/ 174035 h 1580197"/>
                      <a:gd name="connsiteX3" fmla="*/ 812750 w 940118"/>
                      <a:gd name="connsiteY3" fmla="*/ 163017 h 1580197"/>
                      <a:gd name="connsiteX4" fmla="*/ 679133 w 940118"/>
                      <a:gd name="connsiteY4" fmla="*/ 0 h 1580197"/>
                      <a:gd name="connsiteX5" fmla="*/ 940118 w 940118"/>
                      <a:gd name="connsiteY5" fmla="*/ 140970 h 1580197"/>
                      <a:gd name="connsiteX6" fmla="*/ 833438 w 940118"/>
                      <a:gd name="connsiteY6" fmla="*/ 174308 h 1580197"/>
                      <a:gd name="connsiteX7" fmla="*/ 833437 w 940118"/>
                      <a:gd name="connsiteY7" fmla="*/ 174308 h 1580197"/>
                      <a:gd name="connsiteX8" fmla="*/ 747299 w 940118"/>
                      <a:gd name="connsiteY8" fmla="*/ 210278 h 1580197"/>
                      <a:gd name="connsiteX9" fmla="*/ 747713 w 940118"/>
                      <a:gd name="connsiteY9" fmla="*/ 210503 h 1580197"/>
                      <a:gd name="connsiteX10" fmla="*/ 620078 w 940118"/>
                      <a:gd name="connsiteY10" fmla="*/ 282893 h 1580197"/>
                      <a:gd name="connsiteX11" fmla="*/ 592976 w 940118"/>
                      <a:gd name="connsiteY11" fmla="*/ 268101 h 1580197"/>
                      <a:gd name="connsiteX12" fmla="*/ 592932 w 940118"/>
                      <a:gd name="connsiteY12" fmla="*/ 268132 h 1580197"/>
                      <a:gd name="connsiteX13" fmla="*/ 620077 w 940118"/>
                      <a:gd name="connsiteY13" fmla="*/ 282893 h 1580197"/>
                      <a:gd name="connsiteX14" fmla="*/ 548076 w 940118"/>
                      <a:gd name="connsiteY14" fmla="*/ 339736 h 1580197"/>
                      <a:gd name="connsiteX15" fmla="*/ 548640 w 940118"/>
                      <a:gd name="connsiteY15" fmla="*/ 340043 h 1580197"/>
                      <a:gd name="connsiteX16" fmla="*/ 503873 w 940118"/>
                      <a:gd name="connsiteY16" fmla="*/ 383858 h 1580197"/>
                      <a:gd name="connsiteX17" fmla="*/ 488633 w 940118"/>
                      <a:gd name="connsiteY17" fmla="*/ 399098 h 1580197"/>
                      <a:gd name="connsiteX18" fmla="*/ 455232 w 940118"/>
                      <a:gd name="connsiteY18" fmla="*/ 380990 h 1580197"/>
                      <a:gd name="connsiteX19" fmla="*/ 488633 w 940118"/>
                      <a:gd name="connsiteY19" fmla="*/ 400050 h 1580197"/>
                      <a:gd name="connsiteX20" fmla="*/ 422910 w 940118"/>
                      <a:gd name="connsiteY20" fmla="*/ 482918 h 1580197"/>
                      <a:gd name="connsiteX21" fmla="*/ 391243 w 940118"/>
                      <a:gd name="connsiteY21" fmla="*/ 465814 h 1580197"/>
                      <a:gd name="connsiteX22" fmla="*/ 422910 w 940118"/>
                      <a:gd name="connsiteY22" fmla="*/ 483870 h 1580197"/>
                      <a:gd name="connsiteX23" fmla="*/ 367665 w 940118"/>
                      <a:gd name="connsiteY23" fmla="*/ 572453 h 1580197"/>
                      <a:gd name="connsiteX24" fmla="*/ 368618 w 940118"/>
                      <a:gd name="connsiteY24" fmla="*/ 573405 h 1580197"/>
                      <a:gd name="connsiteX25" fmla="*/ 317183 w 940118"/>
                      <a:gd name="connsiteY25" fmla="*/ 684847 h 1580197"/>
                      <a:gd name="connsiteX26" fmla="*/ 305241 w 940118"/>
                      <a:gd name="connsiteY26" fmla="*/ 678329 h 1580197"/>
                      <a:gd name="connsiteX27" fmla="*/ 305235 w 940118"/>
                      <a:gd name="connsiteY27" fmla="*/ 678350 h 1580197"/>
                      <a:gd name="connsiteX28" fmla="*/ 317183 w 940118"/>
                      <a:gd name="connsiteY28" fmla="*/ 684847 h 1580197"/>
                      <a:gd name="connsiteX29" fmla="*/ 260985 w 940118"/>
                      <a:gd name="connsiteY29" fmla="*/ 1014413 h 1580197"/>
                      <a:gd name="connsiteX30" fmla="*/ 342900 w 940118"/>
                      <a:gd name="connsiteY30" fmla="*/ 1373505 h 1580197"/>
                      <a:gd name="connsiteX31" fmla="*/ 546735 w 940118"/>
                      <a:gd name="connsiteY31" fmla="*/ 1580197 h 1580197"/>
                      <a:gd name="connsiteX32" fmla="*/ 285750 w 940118"/>
                      <a:gd name="connsiteY32" fmla="*/ 1438275 h 1580197"/>
                      <a:gd name="connsiteX33" fmla="*/ 81915 w 940118"/>
                      <a:gd name="connsiteY33" fmla="*/ 1231583 h 1580197"/>
                      <a:gd name="connsiteX34" fmla="*/ 0 w 940118"/>
                      <a:gd name="connsiteY34" fmla="*/ 872490 h 1580197"/>
                      <a:gd name="connsiteX35" fmla="*/ 56197 w 940118"/>
                      <a:gd name="connsiteY35" fmla="*/ 542925 h 1580197"/>
                      <a:gd name="connsiteX36" fmla="*/ 62441 w 940118"/>
                      <a:gd name="connsiteY36" fmla="*/ 546321 h 1580197"/>
                      <a:gd name="connsiteX37" fmla="*/ 62617 w 940118"/>
                      <a:gd name="connsiteY37" fmla="*/ 545909 h 1580197"/>
                      <a:gd name="connsiteX38" fmla="*/ 57150 w 940118"/>
                      <a:gd name="connsiteY38" fmla="*/ 542925 h 1580197"/>
                      <a:gd name="connsiteX39" fmla="*/ 107444 w 940118"/>
                      <a:gd name="connsiteY39" fmla="*/ 431896 h 1580197"/>
                      <a:gd name="connsiteX40" fmla="*/ 106680 w 940118"/>
                      <a:gd name="connsiteY40" fmla="*/ 431483 h 1580197"/>
                      <a:gd name="connsiteX41" fmla="*/ 161925 w 940118"/>
                      <a:gd name="connsiteY41" fmla="*/ 341948 h 1580197"/>
                      <a:gd name="connsiteX42" fmla="*/ 171758 w 940118"/>
                      <a:gd name="connsiteY42" fmla="*/ 347295 h 1580197"/>
                      <a:gd name="connsiteX43" fmla="*/ 171778 w 940118"/>
                      <a:gd name="connsiteY43" fmla="*/ 347270 h 1580197"/>
                      <a:gd name="connsiteX44" fmla="*/ 161925 w 940118"/>
                      <a:gd name="connsiteY44" fmla="*/ 341948 h 1580197"/>
                      <a:gd name="connsiteX45" fmla="*/ 227648 w 940118"/>
                      <a:gd name="connsiteY45" fmla="*/ 258128 h 1580197"/>
                      <a:gd name="connsiteX46" fmla="*/ 239906 w 940118"/>
                      <a:gd name="connsiteY46" fmla="*/ 264794 h 1580197"/>
                      <a:gd name="connsiteX47" fmla="*/ 240267 w 940118"/>
                      <a:gd name="connsiteY47" fmla="*/ 264453 h 1580197"/>
                      <a:gd name="connsiteX48" fmla="*/ 228600 w 940118"/>
                      <a:gd name="connsiteY48" fmla="*/ 258128 h 1580197"/>
                      <a:gd name="connsiteX49" fmla="*/ 242888 w 940118"/>
                      <a:gd name="connsiteY49" fmla="*/ 241935 h 1580197"/>
                      <a:gd name="connsiteX50" fmla="*/ 287315 w 940118"/>
                      <a:gd name="connsiteY50" fmla="*/ 198453 h 1580197"/>
                      <a:gd name="connsiteX51" fmla="*/ 286702 w 940118"/>
                      <a:gd name="connsiteY51" fmla="*/ 198120 h 1580197"/>
                      <a:gd name="connsiteX52" fmla="*/ 359092 w 940118"/>
                      <a:gd name="connsiteY52" fmla="*/ 140970 h 1580197"/>
                      <a:gd name="connsiteX53" fmla="*/ 378434 w 940118"/>
                      <a:gd name="connsiteY53" fmla="*/ 151488 h 1580197"/>
                      <a:gd name="connsiteX54" fmla="*/ 378837 w 940118"/>
                      <a:gd name="connsiteY54" fmla="*/ 151226 h 1580197"/>
                      <a:gd name="connsiteX55" fmla="*/ 360045 w 940118"/>
                      <a:gd name="connsiteY55" fmla="*/ 140970 h 1580197"/>
                      <a:gd name="connsiteX56" fmla="*/ 486263 w 940118"/>
                      <a:gd name="connsiteY56" fmla="*/ 68845 h 1580197"/>
                      <a:gd name="connsiteX57" fmla="*/ 485775 w 940118"/>
                      <a:gd name="connsiteY57" fmla="*/ 68580 h 1580197"/>
                      <a:gd name="connsiteX58" fmla="*/ 572452 w 940118"/>
                      <a:gd name="connsiteY58" fmla="*/ 32385 h 1580197"/>
                      <a:gd name="connsiteX59" fmla="*/ 595123 w 940118"/>
                      <a:gd name="connsiteY59" fmla="*/ 44713 h 1580197"/>
                      <a:gd name="connsiteX60" fmla="*/ 595672 w 940118"/>
                      <a:gd name="connsiteY60" fmla="*/ 44538 h 1580197"/>
                      <a:gd name="connsiteX61" fmla="*/ 573405 w 940118"/>
                      <a:gd name="connsiteY61" fmla="*/ 32385 h 1580197"/>
                      <a:gd name="connsiteX62" fmla="*/ 679133 w 940118"/>
                      <a:gd name="connsiteY62" fmla="*/ 0 h 1580197"/>
                      <a:gd name="connsiteX0" fmla="*/ 812750 w 940118"/>
                      <a:gd name="connsiteY0" fmla="*/ 163017 h 1580197"/>
                      <a:gd name="connsiteX1" fmla="*/ 812706 w 940118"/>
                      <a:gd name="connsiteY1" fmla="*/ 163034 h 1580197"/>
                      <a:gd name="connsiteX2" fmla="*/ 832937 w 940118"/>
                      <a:gd name="connsiteY2" fmla="*/ 174035 h 1580197"/>
                      <a:gd name="connsiteX3" fmla="*/ 812750 w 940118"/>
                      <a:gd name="connsiteY3" fmla="*/ 163017 h 1580197"/>
                      <a:gd name="connsiteX4" fmla="*/ 679133 w 940118"/>
                      <a:gd name="connsiteY4" fmla="*/ 0 h 1580197"/>
                      <a:gd name="connsiteX5" fmla="*/ 940118 w 940118"/>
                      <a:gd name="connsiteY5" fmla="*/ 140970 h 1580197"/>
                      <a:gd name="connsiteX6" fmla="*/ 833438 w 940118"/>
                      <a:gd name="connsiteY6" fmla="*/ 174308 h 1580197"/>
                      <a:gd name="connsiteX7" fmla="*/ 833437 w 940118"/>
                      <a:gd name="connsiteY7" fmla="*/ 174308 h 1580197"/>
                      <a:gd name="connsiteX8" fmla="*/ 747299 w 940118"/>
                      <a:gd name="connsiteY8" fmla="*/ 210278 h 1580197"/>
                      <a:gd name="connsiteX9" fmla="*/ 747713 w 940118"/>
                      <a:gd name="connsiteY9" fmla="*/ 210503 h 1580197"/>
                      <a:gd name="connsiteX10" fmla="*/ 620078 w 940118"/>
                      <a:gd name="connsiteY10" fmla="*/ 282893 h 1580197"/>
                      <a:gd name="connsiteX11" fmla="*/ 592976 w 940118"/>
                      <a:gd name="connsiteY11" fmla="*/ 268101 h 1580197"/>
                      <a:gd name="connsiteX12" fmla="*/ 592932 w 940118"/>
                      <a:gd name="connsiteY12" fmla="*/ 268132 h 1580197"/>
                      <a:gd name="connsiteX13" fmla="*/ 620077 w 940118"/>
                      <a:gd name="connsiteY13" fmla="*/ 282893 h 1580197"/>
                      <a:gd name="connsiteX14" fmla="*/ 548076 w 940118"/>
                      <a:gd name="connsiteY14" fmla="*/ 339736 h 1580197"/>
                      <a:gd name="connsiteX15" fmla="*/ 548640 w 940118"/>
                      <a:gd name="connsiteY15" fmla="*/ 340043 h 1580197"/>
                      <a:gd name="connsiteX16" fmla="*/ 503873 w 940118"/>
                      <a:gd name="connsiteY16" fmla="*/ 383858 h 1580197"/>
                      <a:gd name="connsiteX17" fmla="*/ 488633 w 940118"/>
                      <a:gd name="connsiteY17" fmla="*/ 399098 h 1580197"/>
                      <a:gd name="connsiteX18" fmla="*/ 488633 w 940118"/>
                      <a:gd name="connsiteY18" fmla="*/ 400050 h 1580197"/>
                      <a:gd name="connsiteX19" fmla="*/ 422910 w 940118"/>
                      <a:gd name="connsiteY19" fmla="*/ 482918 h 1580197"/>
                      <a:gd name="connsiteX20" fmla="*/ 391243 w 940118"/>
                      <a:gd name="connsiteY20" fmla="*/ 465814 h 1580197"/>
                      <a:gd name="connsiteX21" fmla="*/ 422910 w 940118"/>
                      <a:gd name="connsiteY21" fmla="*/ 483870 h 1580197"/>
                      <a:gd name="connsiteX22" fmla="*/ 367665 w 940118"/>
                      <a:gd name="connsiteY22" fmla="*/ 572453 h 1580197"/>
                      <a:gd name="connsiteX23" fmla="*/ 368618 w 940118"/>
                      <a:gd name="connsiteY23" fmla="*/ 573405 h 1580197"/>
                      <a:gd name="connsiteX24" fmla="*/ 317183 w 940118"/>
                      <a:gd name="connsiteY24" fmla="*/ 684847 h 1580197"/>
                      <a:gd name="connsiteX25" fmla="*/ 305241 w 940118"/>
                      <a:gd name="connsiteY25" fmla="*/ 678329 h 1580197"/>
                      <a:gd name="connsiteX26" fmla="*/ 305235 w 940118"/>
                      <a:gd name="connsiteY26" fmla="*/ 678350 h 1580197"/>
                      <a:gd name="connsiteX27" fmla="*/ 317183 w 940118"/>
                      <a:gd name="connsiteY27" fmla="*/ 684847 h 1580197"/>
                      <a:gd name="connsiteX28" fmla="*/ 260985 w 940118"/>
                      <a:gd name="connsiteY28" fmla="*/ 1014413 h 1580197"/>
                      <a:gd name="connsiteX29" fmla="*/ 342900 w 940118"/>
                      <a:gd name="connsiteY29" fmla="*/ 1373505 h 1580197"/>
                      <a:gd name="connsiteX30" fmla="*/ 546735 w 940118"/>
                      <a:gd name="connsiteY30" fmla="*/ 1580197 h 1580197"/>
                      <a:gd name="connsiteX31" fmla="*/ 285750 w 940118"/>
                      <a:gd name="connsiteY31" fmla="*/ 1438275 h 1580197"/>
                      <a:gd name="connsiteX32" fmla="*/ 81915 w 940118"/>
                      <a:gd name="connsiteY32" fmla="*/ 1231583 h 1580197"/>
                      <a:gd name="connsiteX33" fmla="*/ 0 w 940118"/>
                      <a:gd name="connsiteY33" fmla="*/ 872490 h 1580197"/>
                      <a:gd name="connsiteX34" fmla="*/ 56197 w 940118"/>
                      <a:gd name="connsiteY34" fmla="*/ 542925 h 1580197"/>
                      <a:gd name="connsiteX35" fmla="*/ 62441 w 940118"/>
                      <a:gd name="connsiteY35" fmla="*/ 546321 h 1580197"/>
                      <a:gd name="connsiteX36" fmla="*/ 62617 w 940118"/>
                      <a:gd name="connsiteY36" fmla="*/ 545909 h 1580197"/>
                      <a:gd name="connsiteX37" fmla="*/ 57150 w 940118"/>
                      <a:gd name="connsiteY37" fmla="*/ 542925 h 1580197"/>
                      <a:gd name="connsiteX38" fmla="*/ 107444 w 940118"/>
                      <a:gd name="connsiteY38" fmla="*/ 431896 h 1580197"/>
                      <a:gd name="connsiteX39" fmla="*/ 106680 w 940118"/>
                      <a:gd name="connsiteY39" fmla="*/ 431483 h 1580197"/>
                      <a:gd name="connsiteX40" fmla="*/ 161925 w 940118"/>
                      <a:gd name="connsiteY40" fmla="*/ 341948 h 1580197"/>
                      <a:gd name="connsiteX41" fmla="*/ 171758 w 940118"/>
                      <a:gd name="connsiteY41" fmla="*/ 347295 h 1580197"/>
                      <a:gd name="connsiteX42" fmla="*/ 171778 w 940118"/>
                      <a:gd name="connsiteY42" fmla="*/ 347270 h 1580197"/>
                      <a:gd name="connsiteX43" fmla="*/ 161925 w 940118"/>
                      <a:gd name="connsiteY43" fmla="*/ 341948 h 1580197"/>
                      <a:gd name="connsiteX44" fmla="*/ 227648 w 940118"/>
                      <a:gd name="connsiteY44" fmla="*/ 258128 h 1580197"/>
                      <a:gd name="connsiteX45" fmla="*/ 239906 w 940118"/>
                      <a:gd name="connsiteY45" fmla="*/ 264794 h 1580197"/>
                      <a:gd name="connsiteX46" fmla="*/ 240267 w 940118"/>
                      <a:gd name="connsiteY46" fmla="*/ 264453 h 1580197"/>
                      <a:gd name="connsiteX47" fmla="*/ 228600 w 940118"/>
                      <a:gd name="connsiteY47" fmla="*/ 258128 h 1580197"/>
                      <a:gd name="connsiteX48" fmla="*/ 242888 w 940118"/>
                      <a:gd name="connsiteY48" fmla="*/ 241935 h 1580197"/>
                      <a:gd name="connsiteX49" fmla="*/ 287315 w 940118"/>
                      <a:gd name="connsiteY49" fmla="*/ 198453 h 1580197"/>
                      <a:gd name="connsiteX50" fmla="*/ 286702 w 940118"/>
                      <a:gd name="connsiteY50" fmla="*/ 198120 h 1580197"/>
                      <a:gd name="connsiteX51" fmla="*/ 359092 w 940118"/>
                      <a:gd name="connsiteY51" fmla="*/ 140970 h 1580197"/>
                      <a:gd name="connsiteX52" fmla="*/ 378434 w 940118"/>
                      <a:gd name="connsiteY52" fmla="*/ 151488 h 1580197"/>
                      <a:gd name="connsiteX53" fmla="*/ 378837 w 940118"/>
                      <a:gd name="connsiteY53" fmla="*/ 151226 h 1580197"/>
                      <a:gd name="connsiteX54" fmla="*/ 360045 w 940118"/>
                      <a:gd name="connsiteY54" fmla="*/ 140970 h 1580197"/>
                      <a:gd name="connsiteX55" fmla="*/ 486263 w 940118"/>
                      <a:gd name="connsiteY55" fmla="*/ 68845 h 1580197"/>
                      <a:gd name="connsiteX56" fmla="*/ 485775 w 940118"/>
                      <a:gd name="connsiteY56" fmla="*/ 68580 h 1580197"/>
                      <a:gd name="connsiteX57" fmla="*/ 572452 w 940118"/>
                      <a:gd name="connsiteY57" fmla="*/ 32385 h 1580197"/>
                      <a:gd name="connsiteX58" fmla="*/ 595123 w 940118"/>
                      <a:gd name="connsiteY58" fmla="*/ 44713 h 1580197"/>
                      <a:gd name="connsiteX59" fmla="*/ 595672 w 940118"/>
                      <a:gd name="connsiteY59" fmla="*/ 44538 h 1580197"/>
                      <a:gd name="connsiteX60" fmla="*/ 573405 w 940118"/>
                      <a:gd name="connsiteY60" fmla="*/ 32385 h 1580197"/>
                      <a:gd name="connsiteX61" fmla="*/ 679133 w 940118"/>
                      <a:gd name="connsiteY61" fmla="*/ 0 h 1580197"/>
                      <a:gd name="connsiteX0" fmla="*/ 812750 w 940118"/>
                      <a:gd name="connsiteY0" fmla="*/ 163017 h 1580197"/>
                      <a:gd name="connsiteX1" fmla="*/ 812706 w 940118"/>
                      <a:gd name="connsiteY1" fmla="*/ 163034 h 1580197"/>
                      <a:gd name="connsiteX2" fmla="*/ 832937 w 940118"/>
                      <a:gd name="connsiteY2" fmla="*/ 174035 h 1580197"/>
                      <a:gd name="connsiteX3" fmla="*/ 812750 w 940118"/>
                      <a:gd name="connsiteY3" fmla="*/ 163017 h 1580197"/>
                      <a:gd name="connsiteX4" fmla="*/ 679133 w 940118"/>
                      <a:gd name="connsiteY4" fmla="*/ 0 h 1580197"/>
                      <a:gd name="connsiteX5" fmla="*/ 940118 w 940118"/>
                      <a:gd name="connsiteY5" fmla="*/ 140970 h 1580197"/>
                      <a:gd name="connsiteX6" fmla="*/ 833438 w 940118"/>
                      <a:gd name="connsiteY6" fmla="*/ 174308 h 1580197"/>
                      <a:gd name="connsiteX7" fmla="*/ 833437 w 940118"/>
                      <a:gd name="connsiteY7" fmla="*/ 174308 h 1580197"/>
                      <a:gd name="connsiteX8" fmla="*/ 747299 w 940118"/>
                      <a:gd name="connsiteY8" fmla="*/ 210278 h 1580197"/>
                      <a:gd name="connsiteX9" fmla="*/ 747713 w 940118"/>
                      <a:gd name="connsiteY9" fmla="*/ 210503 h 1580197"/>
                      <a:gd name="connsiteX10" fmla="*/ 620078 w 940118"/>
                      <a:gd name="connsiteY10" fmla="*/ 282893 h 1580197"/>
                      <a:gd name="connsiteX11" fmla="*/ 592976 w 940118"/>
                      <a:gd name="connsiteY11" fmla="*/ 268101 h 1580197"/>
                      <a:gd name="connsiteX12" fmla="*/ 592932 w 940118"/>
                      <a:gd name="connsiteY12" fmla="*/ 268132 h 1580197"/>
                      <a:gd name="connsiteX13" fmla="*/ 620077 w 940118"/>
                      <a:gd name="connsiteY13" fmla="*/ 282893 h 1580197"/>
                      <a:gd name="connsiteX14" fmla="*/ 548076 w 940118"/>
                      <a:gd name="connsiteY14" fmla="*/ 339736 h 1580197"/>
                      <a:gd name="connsiteX15" fmla="*/ 548640 w 940118"/>
                      <a:gd name="connsiteY15" fmla="*/ 340043 h 1580197"/>
                      <a:gd name="connsiteX16" fmla="*/ 503873 w 940118"/>
                      <a:gd name="connsiteY16" fmla="*/ 383858 h 1580197"/>
                      <a:gd name="connsiteX17" fmla="*/ 488633 w 940118"/>
                      <a:gd name="connsiteY17" fmla="*/ 399098 h 1580197"/>
                      <a:gd name="connsiteX18" fmla="*/ 488633 w 940118"/>
                      <a:gd name="connsiteY18" fmla="*/ 400050 h 1580197"/>
                      <a:gd name="connsiteX19" fmla="*/ 422910 w 940118"/>
                      <a:gd name="connsiteY19" fmla="*/ 482918 h 1580197"/>
                      <a:gd name="connsiteX20" fmla="*/ 422910 w 940118"/>
                      <a:gd name="connsiteY20" fmla="*/ 483870 h 1580197"/>
                      <a:gd name="connsiteX21" fmla="*/ 367665 w 940118"/>
                      <a:gd name="connsiteY21" fmla="*/ 572453 h 1580197"/>
                      <a:gd name="connsiteX22" fmla="*/ 368618 w 940118"/>
                      <a:gd name="connsiteY22" fmla="*/ 573405 h 1580197"/>
                      <a:gd name="connsiteX23" fmla="*/ 317183 w 940118"/>
                      <a:gd name="connsiteY23" fmla="*/ 684847 h 1580197"/>
                      <a:gd name="connsiteX24" fmla="*/ 305241 w 940118"/>
                      <a:gd name="connsiteY24" fmla="*/ 678329 h 1580197"/>
                      <a:gd name="connsiteX25" fmla="*/ 305235 w 940118"/>
                      <a:gd name="connsiteY25" fmla="*/ 678350 h 1580197"/>
                      <a:gd name="connsiteX26" fmla="*/ 317183 w 940118"/>
                      <a:gd name="connsiteY26" fmla="*/ 684847 h 1580197"/>
                      <a:gd name="connsiteX27" fmla="*/ 260985 w 940118"/>
                      <a:gd name="connsiteY27" fmla="*/ 1014413 h 1580197"/>
                      <a:gd name="connsiteX28" fmla="*/ 342900 w 940118"/>
                      <a:gd name="connsiteY28" fmla="*/ 1373505 h 1580197"/>
                      <a:gd name="connsiteX29" fmla="*/ 546735 w 940118"/>
                      <a:gd name="connsiteY29" fmla="*/ 1580197 h 1580197"/>
                      <a:gd name="connsiteX30" fmla="*/ 285750 w 940118"/>
                      <a:gd name="connsiteY30" fmla="*/ 1438275 h 1580197"/>
                      <a:gd name="connsiteX31" fmla="*/ 81915 w 940118"/>
                      <a:gd name="connsiteY31" fmla="*/ 1231583 h 1580197"/>
                      <a:gd name="connsiteX32" fmla="*/ 0 w 940118"/>
                      <a:gd name="connsiteY32" fmla="*/ 872490 h 1580197"/>
                      <a:gd name="connsiteX33" fmla="*/ 56197 w 940118"/>
                      <a:gd name="connsiteY33" fmla="*/ 542925 h 1580197"/>
                      <a:gd name="connsiteX34" fmla="*/ 62441 w 940118"/>
                      <a:gd name="connsiteY34" fmla="*/ 546321 h 1580197"/>
                      <a:gd name="connsiteX35" fmla="*/ 62617 w 940118"/>
                      <a:gd name="connsiteY35" fmla="*/ 545909 h 1580197"/>
                      <a:gd name="connsiteX36" fmla="*/ 57150 w 940118"/>
                      <a:gd name="connsiteY36" fmla="*/ 542925 h 1580197"/>
                      <a:gd name="connsiteX37" fmla="*/ 107444 w 940118"/>
                      <a:gd name="connsiteY37" fmla="*/ 431896 h 1580197"/>
                      <a:gd name="connsiteX38" fmla="*/ 106680 w 940118"/>
                      <a:gd name="connsiteY38" fmla="*/ 431483 h 1580197"/>
                      <a:gd name="connsiteX39" fmla="*/ 161925 w 940118"/>
                      <a:gd name="connsiteY39" fmla="*/ 341948 h 1580197"/>
                      <a:gd name="connsiteX40" fmla="*/ 171758 w 940118"/>
                      <a:gd name="connsiteY40" fmla="*/ 347295 h 1580197"/>
                      <a:gd name="connsiteX41" fmla="*/ 171778 w 940118"/>
                      <a:gd name="connsiteY41" fmla="*/ 347270 h 1580197"/>
                      <a:gd name="connsiteX42" fmla="*/ 161925 w 940118"/>
                      <a:gd name="connsiteY42" fmla="*/ 341948 h 1580197"/>
                      <a:gd name="connsiteX43" fmla="*/ 227648 w 940118"/>
                      <a:gd name="connsiteY43" fmla="*/ 258128 h 1580197"/>
                      <a:gd name="connsiteX44" fmla="*/ 239906 w 940118"/>
                      <a:gd name="connsiteY44" fmla="*/ 264794 h 1580197"/>
                      <a:gd name="connsiteX45" fmla="*/ 240267 w 940118"/>
                      <a:gd name="connsiteY45" fmla="*/ 264453 h 1580197"/>
                      <a:gd name="connsiteX46" fmla="*/ 228600 w 940118"/>
                      <a:gd name="connsiteY46" fmla="*/ 258128 h 1580197"/>
                      <a:gd name="connsiteX47" fmla="*/ 242888 w 940118"/>
                      <a:gd name="connsiteY47" fmla="*/ 241935 h 1580197"/>
                      <a:gd name="connsiteX48" fmla="*/ 287315 w 940118"/>
                      <a:gd name="connsiteY48" fmla="*/ 198453 h 1580197"/>
                      <a:gd name="connsiteX49" fmla="*/ 286702 w 940118"/>
                      <a:gd name="connsiteY49" fmla="*/ 198120 h 1580197"/>
                      <a:gd name="connsiteX50" fmla="*/ 359092 w 940118"/>
                      <a:gd name="connsiteY50" fmla="*/ 140970 h 1580197"/>
                      <a:gd name="connsiteX51" fmla="*/ 378434 w 940118"/>
                      <a:gd name="connsiteY51" fmla="*/ 151488 h 1580197"/>
                      <a:gd name="connsiteX52" fmla="*/ 378837 w 940118"/>
                      <a:gd name="connsiteY52" fmla="*/ 151226 h 1580197"/>
                      <a:gd name="connsiteX53" fmla="*/ 360045 w 940118"/>
                      <a:gd name="connsiteY53" fmla="*/ 140970 h 1580197"/>
                      <a:gd name="connsiteX54" fmla="*/ 486263 w 940118"/>
                      <a:gd name="connsiteY54" fmla="*/ 68845 h 1580197"/>
                      <a:gd name="connsiteX55" fmla="*/ 485775 w 940118"/>
                      <a:gd name="connsiteY55" fmla="*/ 68580 h 1580197"/>
                      <a:gd name="connsiteX56" fmla="*/ 572452 w 940118"/>
                      <a:gd name="connsiteY56" fmla="*/ 32385 h 1580197"/>
                      <a:gd name="connsiteX57" fmla="*/ 595123 w 940118"/>
                      <a:gd name="connsiteY57" fmla="*/ 44713 h 1580197"/>
                      <a:gd name="connsiteX58" fmla="*/ 595672 w 940118"/>
                      <a:gd name="connsiteY58" fmla="*/ 44538 h 1580197"/>
                      <a:gd name="connsiteX59" fmla="*/ 573405 w 940118"/>
                      <a:gd name="connsiteY59" fmla="*/ 32385 h 1580197"/>
                      <a:gd name="connsiteX60" fmla="*/ 679133 w 940118"/>
                      <a:gd name="connsiteY60" fmla="*/ 0 h 1580197"/>
                      <a:gd name="connsiteX0" fmla="*/ 812750 w 940118"/>
                      <a:gd name="connsiteY0" fmla="*/ 163017 h 1580197"/>
                      <a:gd name="connsiteX1" fmla="*/ 812706 w 940118"/>
                      <a:gd name="connsiteY1" fmla="*/ 163034 h 1580197"/>
                      <a:gd name="connsiteX2" fmla="*/ 832937 w 940118"/>
                      <a:gd name="connsiteY2" fmla="*/ 174035 h 1580197"/>
                      <a:gd name="connsiteX3" fmla="*/ 812750 w 940118"/>
                      <a:gd name="connsiteY3" fmla="*/ 163017 h 1580197"/>
                      <a:gd name="connsiteX4" fmla="*/ 679133 w 940118"/>
                      <a:gd name="connsiteY4" fmla="*/ 0 h 1580197"/>
                      <a:gd name="connsiteX5" fmla="*/ 940118 w 940118"/>
                      <a:gd name="connsiteY5" fmla="*/ 140970 h 1580197"/>
                      <a:gd name="connsiteX6" fmla="*/ 833438 w 940118"/>
                      <a:gd name="connsiteY6" fmla="*/ 174308 h 1580197"/>
                      <a:gd name="connsiteX7" fmla="*/ 833437 w 940118"/>
                      <a:gd name="connsiteY7" fmla="*/ 174308 h 1580197"/>
                      <a:gd name="connsiteX8" fmla="*/ 747299 w 940118"/>
                      <a:gd name="connsiteY8" fmla="*/ 210278 h 1580197"/>
                      <a:gd name="connsiteX9" fmla="*/ 747713 w 940118"/>
                      <a:gd name="connsiteY9" fmla="*/ 210503 h 1580197"/>
                      <a:gd name="connsiteX10" fmla="*/ 620078 w 940118"/>
                      <a:gd name="connsiteY10" fmla="*/ 282893 h 1580197"/>
                      <a:gd name="connsiteX11" fmla="*/ 592976 w 940118"/>
                      <a:gd name="connsiteY11" fmla="*/ 268101 h 1580197"/>
                      <a:gd name="connsiteX12" fmla="*/ 620077 w 940118"/>
                      <a:gd name="connsiteY12" fmla="*/ 282893 h 1580197"/>
                      <a:gd name="connsiteX13" fmla="*/ 548076 w 940118"/>
                      <a:gd name="connsiteY13" fmla="*/ 339736 h 1580197"/>
                      <a:gd name="connsiteX14" fmla="*/ 548640 w 940118"/>
                      <a:gd name="connsiteY14" fmla="*/ 340043 h 1580197"/>
                      <a:gd name="connsiteX15" fmla="*/ 503873 w 940118"/>
                      <a:gd name="connsiteY15" fmla="*/ 383858 h 1580197"/>
                      <a:gd name="connsiteX16" fmla="*/ 488633 w 940118"/>
                      <a:gd name="connsiteY16" fmla="*/ 399098 h 1580197"/>
                      <a:gd name="connsiteX17" fmla="*/ 488633 w 940118"/>
                      <a:gd name="connsiteY17" fmla="*/ 400050 h 1580197"/>
                      <a:gd name="connsiteX18" fmla="*/ 422910 w 940118"/>
                      <a:gd name="connsiteY18" fmla="*/ 482918 h 1580197"/>
                      <a:gd name="connsiteX19" fmla="*/ 422910 w 940118"/>
                      <a:gd name="connsiteY19" fmla="*/ 483870 h 1580197"/>
                      <a:gd name="connsiteX20" fmla="*/ 367665 w 940118"/>
                      <a:gd name="connsiteY20" fmla="*/ 572453 h 1580197"/>
                      <a:gd name="connsiteX21" fmla="*/ 368618 w 940118"/>
                      <a:gd name="connsiteY21" fmla="*/ 573405 h 1580197"/>
                      <a:gd name="connsiteX22" fmla="*/ 317183 w 940118"/>
                      <a:gd name="connsiteY22" fmla="*/ 684847 h 1580197"/>
                      <a:gd name="connsiteX23" fmla="*/ 305241 w 940118"/>
                      <a:gd name="connsiteY23" fmla="*/ 678329 h 1580197"/>
                      <a:gd name="connsiteX24" fmla="*/ 305235 w 940118"/>
                      <a:gd name="connsiteY24" fmla="*/ 678350 h 1580197"/>
                      <a:gd name="connsiteX25" fmla="*/ 317183 w 940118"/>
                      <a:gd name="connsiteY25" fmla="*/ 684847 h 1580197"/>
                      <a:gd name="connsiteX26" fmla="*/ 260985 w 940118"/>
                      <a:gd name="connsiteY26" fmla="*/ 1014413 h 1580197"/>
                      <a:gd name="connsiteX27" fmla="*/ 342900 w 940118"/>
                      <a:gd name="connsiteY27" fmla="*/ 1373505 h 1580197"/>
                      <a:gd name="connsiteX28" fmla="*/ 546735 w 940118"/>
                      <a:gd name="connsiteY28" fmla="*/ 1580197 h 1580197"/>
                      <a:gd name="connsiteX29" fmla="*/ 285750 w 940118"/>
                      <a:gd name="connsiteY29" fmla="*/ 1438275 h 1580197"/>
                      <a:gd name="connsiteX30" fmla="*/ 81915 w 940118"/>
                      <a:gd name="connsiteY30" fmla="*/ 1231583 h 1580197"/>
                      <a:gd name="connsiteX31" fmla="*/ 0 w 940118"/>
                      <a:gd name="connsiteY31" fmla="*/ 872490 h 1580197"/>
                      <a:gd name="connsiteX32" fmla="*/ 56197 w 940118"/>
                      <a:gd name="connsiteY32" fmla="*/ 542925 h 1580197"/>
                      <a:gd name="connsiteX33" fmla="*/ 62441 w 940118"/>
                      <a:gd name="connsiteY33" fmla="*/ 546321 h 1580197"/>
                      <a:gd name="connsiteX34" fmla="*/ 62617 w 940118"/>
                      <a:gd name="connsiteY34" fmla="*/ 545909 h 1580197"/>
                      <a:gd name="connsiteX35" fmla="*/ 57150 w 940118"/>
                      <a:gd name="connsiteY35" fmla="*/ 542925 h 1580197"/>
                      <a:gd name="connsiteX36" fmla="*/ 107444 w 940118"/>
                      <a:gd name="connsiteY36" fmla="*/ 431896 h 1580197"/>
                      <a:gd name="connsiteX37" fmla="*/ 106680 w 940118"/>
                      <a:gd name="connsiteY37" fmla="*/ 431483 h 1580197"/>
                      <a:gd name="connsiteX38" fmla="*/ 161925 w 940118"/>
                      <a:gd name="connsiteY38" fmla="*/ 341948 h 1580197"/>
                      <a:gd name="connsiteX39" fmla="*/ 171758 w 940118"/>
                      <a:gd name="connsiteY39" fmla="*/ 347295 h 1580197"/>
                      <a:gd name="connsiteX40" fmla="*/ 171778 w 940118"/>
                      <a:gd name="connsiteY40" fmla="*/ 347270 h 1580197"/>
                      <a:gd name="connsiteX41" fmla="*/ 161925 w 940118"/>
                      <a:gd name="connsiteY41" fmla="*/ 341948 h 1580197"/>
                      <a:gd name="connsiteX42" fmla="*/ 227648 w 940118"/>
                      <a:gd name="connsiteY42" fmla="*/ 258128 h 1580197"/>
                      <a:gd name="connsiteX43" fmla="*/ 239906 w 940118"/>
                      <a:gd name="connsiteY43" fmla="*/ 264794 h 1580197"/>
                      <a:gd name="connsiteX44" fmla="*/ 240267 w 940118"/>
                      <a:gd name="connsiteY44" fmla="*/ 264453 h 1580197"/>
                      <a:gd name="connsiteX45" fmla="*/ 228600 w 940118"/>
                      <a:gd name="connsiteY45" fmla="*/ 258128 h 1580197"/>
                      <a:gd name="connsiteX46" fmla="*/ 242888 w 940118"/>
                      <a:gd name="connsiteY46" fmla="*/ 241935 h 1580197"/>
                      <a:gd name="connsiteX47" fmla="*/ 287315 w 940118"/>
                      <a:gd name="connsiteY47" fmla="*/ 198453 h 1580197"/>
                      <a:gd name="connsiteX48" fmla="*/ 286702 w 940118"/>
                      <a:gd name="connsiteY48" fmla="*/ 198120 h 1580197"/>
                      <a:gd name="connsiteX49" fmla="*/ 359092 w 940118"/>
                      <a:gd name="connsiteY49" fmla="*/ 140970 h 1580197"/>
                      <a:gd name="connsiteX50" fmla="*/ 378434 w 940118"/>
                      <a:gd name="connsiteY50" fmla="*/ 151488 h 1580197"/>
                      <a:gd name="connsiteX51" fmla="*/ 378837 w 940118"/>
                      <a:gd name="connsiteY51" fmla="*/ 151226 h 1580197"/>
                      <a:gd name="connsiteX52" fmla="*/ 360045 w 940118"/>
                      <a:gd name="connsiteY52" fmla="*/ 140970 h 1580197"/>
                      <a:gd name="connsiteX53" fmla="*/ 486263 w 940118"/>
                      <a:gd name="connsiteY53" fmla="*/ 68845 h 1580197"/>
                      <a:gd name="connsiteX54" fmla="*/ 485775 w 940118"/>
                      <a:gd name="connsiteY54" fmla="*/ 68580 h 1580197"/>
                      <a:gd name="connsiteX55" fmla="*/ 572452 w 940118"/>
                      <a:gd name="connsiteY55" fmla="*/ 32385 h 1580197"/>
                      <a:gd name="connsiteX56" fmla="*/ 595123 w 940118"/>
                      <a:gd name="connsiteY56" fmla="*/ 44713 h 1580197"/>
                      <a:gd name="connsiteX57" fmla="*/ 595672 w 940118"/>
                      <a:gd name="connsiteY57" fmla="*/ 44538 h 1580197"/>
                      <a:gd name="connsiteX58" fmla="*/ 573405 w 940118"/>
                      <a:gd name="connsiteY58" fmla="*/ 32385 h 1580197"/>
                      <a:gd name="connsiteX59" fmla="*/ 679133 w 940118"/>
                      <a:gd name="connsiteY59" fmla="*/ 0 h 1580197"/>
                      <a:gd name="connsiteX0" fmla="*/ 812750 w 940118"/>
                      <a:gd name="connsiteY0" fmla="*/ 163017 h 1580197"/>
                      <a:gd name="connsiteX1" fmla="*/ 812706 w 940118"/>
                      <a:gd name="connsiteY1" fmla="*/ 163034 h 1580197"/>
                      <a:gd name="connsiteX2" fmla="*/ 832937 w 940118"/>
                      <a:gd name="connsiteY2" fmla="*/ 174035 h 1580197"/>
                      <a:gd name="connsiteX3" fmla="*/ 812750 w 940118"/>
                      <a:gd name="connsiteY3" fmla="*/ 163017 h 1580197"/>
                      <a:gd name="connsiteX4" fmla="*/ 679133 w 940118"/>
                      <a:gd name="connsiteY4" fmla="*/ 0 h 1580197"/>
                      <a:gd name="connsiteX5" fmla="*/ 940118 w 940118"/>
                      <a:gd name="connsiteY5" fmla="*/ 140970 h 1580197"/>
                      <a:gd name="connsiteX6" fmla="*/ 833438 w 940118"/>
                      <a:gd name="connsiteY6" fmla="*/ 174308 h 1580197"/>
                      <a:gd name="connsiteX7" fmla="*/ 833437 w 940118"/>
                      <a:gd name="connsiteY7" fmla="*/ 174308 h 1580197"/>
                      <a:gd name="connsiteX8" fmla="*/ 747299 w 940118"/>
                      <a:gd name="connsiteY8" fmla="*/ 210278 h 1580197"/>
                      <a:gd name="connsiteX9" fmla="*/ 747713 w 940118"/>
                      <a:gd name="connsiteY9" fmla="*/ 210503 h 1580197"/>
                      <a:gd name="connsiteX10" fmla="*/ 620078 w 940118"/>
                      <a:gd name="connsiteY10" fmla="*/ 282893 h 1580197"/>
                      <a:gd name="connsiteX11" fmla="*/ 620077 w 940118"/>
                      <a:gd name="connsiteY11" fmla="*/ 282893 h 1580197"/>
                      <a:gd name="connsiteX12" fmla="*/ 548076 w 940118"/>
                      <a:gd name="connsiteY12" fmla="*/ 339736 h 1580197"/>
                      <a:gd name="connsiteX13" fmla="*/ 548640 w 940118"/>
                      <a:gd name="connsiteY13" fmla="*/ 340043 h 1580197"/>
                      <a:gd name="connsiteX14" fmla="*/ 503873 w 940118"/>
                      <a:gd name="connsiteY14" fmla="*/ 383858 h 1580197"/>
                      <a:gd name="connsiteX15" fmla="*/ 488633 w 940118"/>
                      <a:gd name="connsiteY15" fmla="*/ 399098 h 1580197"/>
                      <a:gd name="connsiteX16" fmla="*/ 488633 w 940118"/>
                      <a:gd name="connsiteY16" fmla="*/ 400050 h 1580197"/>
                      <a:gd name="connsiteX17" fmla="*/ 422910 w 940118"/>
                      <a:gd name="connsiteY17" fmla="*/ 482918 h 1580197"/>
                      <a:gd name="connsiteX18" fmla="*/ 422910 w 940118"/>
                      <a:gd name="connsiteY18" fmla="*/ 483870 h 1580197"/>
                      <a:gd name="connsiteX19" fmla="*/ 367665 w 940118"/>
                      <a:gd name="connsiteY19" fmla="*/ 572453 h 1580197"/>
                      <a:gd name="connsiteX20" fmla="*/ 368618 w 940118"/>
                      <a:gd name="connsiteY20" fmla="*/ 573405 h 1580197"/>
                      <a:gd name="connsiteX21" fmla="*/ 317183 w 940118"/>
                      <a:gd name="connsiteY21" fmla="*/ 684847 h 1580197"/>
                      <a:gd name="connsiteX22" fmla="*/ 305241 w 940118"/>
                      <a:gd name="connsiteY22" fmla="*/ 678329 h 1580197"/>
                      <a:gd name="connsiteX23" fmla="*/ 305235 w 940118"/>
                      <a:gd name="connsiteY23" fmla="*/ 678350 h 1580197"/>
                      <a:gd name="connsiteX24" fmla="*/ 317183 w 940118"/>
                      <a:gd name="connsiteY24" fmla="*/ 684847 h 1580197"/>
                      <a:gd name="connsiteX25" fmla="*/ 260985 w 940118"/>
                      <a:gd name="connsiteY25" fmla="*/ 1014413 h 1580197"/>
                      <a:gd name="connsiteX26" fmla="*/ 342900 w 940118"/>
                      <a:gd name="connsiteY26" fmla="*/ 1373505 h 1580197"/>
                      <a:gd name="connsiteX27" fmla="*/ 546735 w 940118"/>
                      <a:gd name="connsiteY27" fmla="*/ 1580197 h 1580197"/>
                      <a:gd name="connsiteX28" fmla="*/ 285750 w 940118"/>
                      <a:gd name="connsiteY28" fmla="*/ 1438275 h 1580197"/>
                      <a:gd name="connsiteX29" fmla="*/ 81915 w 940118"/>
                      <a:gd name="connsiteY29" fmla="*/ 1231583 h 1580197"/>
                      <a:gd name="connsiteX30" fmla="*/ 0 w 940118"/>
                      <a:gd name="connsiteY30" fmla="*/ 872490 h 1580197"/>
                      <a:gd name="connsiteX31" fmla="*/ 56197 w 940118"/>
                      <a:gd name="connsiteY31" fmla="*/ 542925 h 1580197"/>
                      <a:gd name="connsiteX32" fmla="*/ 62441 w 940118"/>
                      <a:gd name="connsiteY32" fmla="*/ 546321 h 1580197"/>
                      <a:gd name="connsiteX33" fmla="*/ 62617 w 940118"/>
                      <a:gd name="connsiteY33" fmla="*/ 545909 h 1580197"/>
                      <a:gd name="connsiteX34" fmla="*/ 57150 w 940118"/>
                      <a:gd name="connsiteY34" fmla="*/ 542925 h 1580197"/>
                      <a:gd name="connsiteX35" fmla="*/ 107444 w 940118"/>
                      <a:gd name="connsiteY35" fmla="*/ 431896 h 1580197"/>
                      <a:gd name="connsiteX36" fmla="*/ 106680 w 940118"/>
                      <a:gd name="connsiteY36" fmla="*/ 431483 h 1580197"/>
                      <a:gd name="connsiteX37" fmla="*/ 161925 w 940118"/>
                      <a:gd name="connsiteY37" fmla="*/ 341948 h 1580197"/>
                      <a:gd name="connsiteX38" fmla="*/ 171758 w 940118"/>
                      <a:gd name="connsiteY38" fmla="*/ 347295 h 1580197"/>
                      <a:gd name="connsiteX39" fmla="*/ 171778 w 940118"/>
                      <a:gd name="connsiteY39" fmla="*/ 347270 h 1580197"/>
                      <a:gd name="connsiteX40" fmla="*/ 161925 w 940118"/>
                      <a:gd name="connsiteY40" fmla="*/ 341948 h 1580197"/>
                      <a:gd name="connsiteX41" fmla="*/ 227648 w 940118"/>
                      <a:gd name="connsiteY41" fmla="*/ 258128 h 1580197"/>
                      <a:gd name="connsiteX42" fmla="*/ 239906 w 940118"/>
                      <a:gd name="connsiteY42" fmla="*/ 264794 h 1580197"/>
                      <a:gd name="connsiteX43" fmla="*/ 240267 w 940118"/>
                      <a:gd name="connsiteY43" fmla="*/ 264453 h 1580197"/>
                      <a:gd name="connsiteX44" fmla="*/ 228600 w 940118"/>
                      <a:gd name="connsiteY44" fmla="*/ 258128 h 1580197"/>
                      <a:gd name="connsiteX45" fmla="*/ 242888 w 940118"/>
                      <a:gd name="connsiteY45" fmla="*/ 241935 h 1580197"/>
                      <a:gd name="connsiteX46" fmla="*/ 287315 w 940118"/>
                      <a:gd name="connsiteY46" fmla="*/ 198453 h 1580197"/>
                      <a:gd name="connsiteX47" fmla="*/ 286702 w 940118"/>
                      <a:gd name="connsiteY47" fmla="*/ 198120 h 1580197"/>
                      <a:gd name="connsiteX48" fmla="*/ 359092 w 940118"/>
                      <a:gd name="connsiteY48" fmla="*/ 140970 h 1580197"/>
                      <a:gd name="connsiteX49" fmla="*/ 378434 w 940118"/>
                      <a:gd name="connsiteY49" fmla="*/ 151488 h 1580197"/>
                      <a:gd name="connsiteX50" fmla="*/ 378837 w 940118"/>
                      <a:gd name="connsiteY50" fmla="*/ 151226 h 1580197"/>
                      <a:gd name="connsiteX51" fmla="*/ 360045 w 940118"/>
                      <a:gd name="connsiteY51" fmla="*/ 140970 h 1580197"/>
                      <a:gd name="connsiteX52" fmla="*/ 486263 w 940118"/>
                      <a:gd name="connsiteY52" fmla="*/ 68845 h 1580197"/>
                      <a:gd name="connsiteX53" fmla="*/ 485775 w 940118"/>
                      <a:gd name="connsiteY53" fmla="*/ 68580 h 1580197"/>
                      <a:gd name="connsiteX54" fmla="*/ 572452 w 940118"/>
                      <a:gd name="connsiteY54" fmla="*/ 32385 h 1580197"/>
                      <a:gd name="connsiteX55" fmla="*/ 595123 w 940118"/>
                      <a:gd name="connsiteY55" fmla="*/ 44713 h 1580197"/>
                      <a:gd name="connsiteX56" fmla="*/ 595672 w 940118"/>
                      <a:gd name="connsiteY56" fmla="*/ 44538 h 1580197"/>
                      <a:gd name="connsiteX57" fmla="*/ 573405 w 940118"/>
                      <a:gd name="connsiteY57" fmla="*/ 32385 h 1580197"/>
                      <a:gd name="connsiteX58" fmla="*/ 679133 w 940118"/>
                      <a:gd name="connsiteY58" fmla="*/ 0 h 1580197"/>
                      <a:gd name="connsiteX0" fmla="*/ 812750 w 940118"/>
                      <a:gd name="connsiteY0" fmla="*/ 163017 h 1580197"/>
                      <a:gd name="connsiteX1" fmla="*/ 812706 w 940118"/>
                      <a:gd name="connsiteY1" fmla="*/ 163034 h 1580197"/>
                      <a:gd name="connsiteX2" fmla="*/ 832937 w 940118"/>
                      <a:gd name="connsiteY2" fmla="*/ 174035 h 1580197"/>
                      <a:gd name="connsiteX3" fmla="*/ 812750 w 940118"/>
                      <a:gd name="connsiteY3" fmla="*/ 163017 h 1580197"/>
                      <a:gd name="connsiteX4" fmla="*/ 679133 w 940118"/>
                      <a:gd name="connsiteY4" fmla="*/ 0 h 1580197"/>
                      <a:gd name="connsiteX5" fmla="*/ 940118 w 940118"/>
                      <a:gd name="connsiteY5" fmla="*/ 140970 h 1580197"/>
                      <a:gd name="connsiteX6" fmla="*/ 833438 w 940118"/>
                      <a:gd name="connsiteY6" fmla="*/ 174308 h 1580197"/>
                      <a:gd name="connsiteX7" fmla="*/ 747299 w 940118"/>
                      <a:gd name="connsiteY7" fmla="*/ 210278 h 1580197"/>
                      <a:gd name="connsiteX8" fmla="*/ 747713 w 940118"/>
                      <a:gd name="connsiteY8" fmla="*/ 210503 h 1580197"/>
                      <a:gd name="connsiteX9" fmla="*/ 620078 w 940118"/>
                      <a:gd name="connsiteY9" fmla="*/ 282893 h 1580197"/>
                      <a:gd name="connsiteX10" fmla="*/ 620077 w 940118"/>
                      <a:gd name="connsiteY10" fmla="*/ 282893 h 1580197"/>
                      <a:gd name="connsiteX11" fmla="*/ 548076 w 940118"/>
                      <a:gd name="connsiteY11" fmla="*/ 339736 h 1580197"/>
                      <a:gd name="connsiteX12" fmla="*/ 548640 w 940118"/>
                      <a:gd name="connsiteY12" fmla="*/ 340043 h 1580197"/>
                      <a:gd name="connsiteX13" fmla="*/ 503873 w 940118"/>
                      <a:gd name="connsiteY13" fmla="*/ 383858 h 1580197"/>
                      <a:gd name="connsiteX14" fmla="*/ 488633 w 940118"/>
                      <a:gd name="connsiteY14" fmla="*/ 399098 h 1580197"/>
                      <a:gd name="connsiteX15" fmla="*/ 488633 w 940118"/>
                      <a:gd name="connsiteY15" fmla="*/ 400050 h 1580197"/>
                      <a:gd name="connsiteX16" fmla="*/ 422910 w 940118"/>
                      <a:gd name="connsiteY16" fmla="*/ 482918 h 1580197"/>
                      <a:gd name="connsiteX17" fmla="*/ 422910 w 940118"/>
                      <a:gd name="connsiteY17" fmla="*/ 483870 h 1580197"/>
                      <a:gd name="connsiteX18" fmla="*/ 367665 w 940118"/>
                      <a:gd name="connsiteY18" fmla="*/ 572453 h 1580197"/>
                      <a:gd name="connsiteX19" fmla="*/ 368618 w 940118"/>
                      <a:gd name="connsiteY19" fmla="*/ 573405 h 1580197"/>
                      <a:gd name="connsiteX20" fmla="*/ 317183 w 940118"/>
                      <a:gd name="connsiteY20" fmla="*/ 684847 h 1580197"/>
                      <a:gd name="connsiteX21" fmla="*/ 305241 w 940118"/>
                      <a:gd name="connsiteY21" fmla="*/ 678329 h 1580197"/>
                      <a:gd name="connsiteX22" fmla="*/ 305235 w 940118"/>
                      <a:gd name="connsiteY22" fmla="*/ 678350 h 1580197"/>
                      <a:gd name="connsiteX23" fmla="*/ 317183 w 940118"/>
                      <a:gd name="connsiteY23" fmla="*/ 684847 h 1580197"/>
                      <a:gd name="connsiteX24" fmla="*/ 260985 w 940118"/>
                      <a:gd name="connsiteY24" fmla="*/ 1014413 h 1580197"/>
                      <a:gd name="connsiteX25" fmla="*/ 342900 w 940118"/>
                      <a:gd name="connsiteY25" fmla="*/ 1373505 h 1580197"/>
                      <a:gd name="connsiteX26" fmla="*/ 546735 w 940118"/>
                      <a:gd name="connsiteY26" fmla="*/ 1580197 h 1580197"/>
                      <a:gd name="connsiteX27" fmla="*/ 285750 w 940118"/>
                      <a:gd name="connsiteY27" fmla="*/ 1438275 h 1580197"/>
                      <a:gd name="connsiteX28" fmla="*/ 81915 w 940118"/>
                      <a:gd name="connsiteY28" fmla="*/ 1231583 h 1580197"/>
                      <a:gd name="connsiteX29" fmla="*/ 0 w 940118"/>
                      <a:gd name="connsiteY29" fmla="*/ 872490 h 1580197"/>
                      <a:gd name="connsiteX30" fmla="*/ 56197 w 940118"/>
                      <a:gd name="connsiteY30" fmla="*/ 542925 h 1580197"/>
                      <a:gd name="connsiteX31" fmla="*/ 62441 w 940118"/>
                      <a:gd name="connsiteY31" fmla="*/ 546321 h 1580197"/>
                      <a:gd name="connsiteX32" fmla="*/ 62617 w 940118"/>
                      <a:gd name="connsiteY32" fmla="*/ 545909 h 1580197"/>
                      <a:gd name="connsiteX33" fmla="*/ 57150 w 940118"/>
                      <a:gd name="connsiteY33" fmla="*/ 542925 h 1580197"/>
                      <a:gd name="connsiteX34" fmla="*/ 107444 w 940118"/>
                      <a:gd name="connsiteY34" fmla="*/ 431896 h 1580197"/>
                      <a:gd name="connsiteX35" fmla="*/ 106680 w 940118"/>
                      <a:gd name="connsiteY35" fmla="*/ 431483 h 1580197"/>
                      <a:gd name="connsiteX36" fmla="*/ 161925 w 940118"/>
                      <a:gd name="connsiteY36" fmla="*/ 341948 h 1580197"/>
                      <a:gd name="connsiteX37" fmla="*/ 171758 w 940118"/>
                      <a:gd name="connsiteY37" fmla="*/ 347295 h 1580197"/>
                      <a:gd name="connsiteX38" fmla="*/ 171778 w 940118"/>
                      <a:gd name="connsiteY38" fmla="*/ 347270 h 1580197"/>
                      <a:gd name="connsiteX39" fmla="*/ 161925 w 940118"/>
                      <a:gd name="connsiteY39" fmla="*/ 341948 h 1580197"/>
                      <a:gd name="connsiteX40" fmla="*/ 227648 w 940118"/>
                      <a:gd name="connsiteY40" fmla="*/ 258128 h 1580197"/>
                      <a:gd name="connsiteX41" fmla="*/ 239906 w 940118"/>
                      <a:gd name="connsiteY41" fmla="*/ 264794 h 1580197"/>
                      <a:gd name="connsiteX42" fmla="*/ 240267 w 940118"/>
                      <a:gd name="connsiteY42" fmla="*/ 264453 h 1580197"/>
                      <a:gd name="connsiteX43" fmla="*/ 228600 w 940118"/>
                      <a:gd name="connsiteY43" fmla="*/ 258128 h 1580197"/>
                      <a:gd name="connsiteX44" fmla="*/ 242888 w 940118"/>
                      <a:gd name="connsiteY44" fmla="*/ 241935 h 1580197"/>
                      <a:gd name="connsiteX45" fmla="*/ 287315 w 940118"/>
                      <a:gd name="connsiteY45" fmla="*/ 198453 h 1580197"/>
                      <a:gd name="connsiteX46" fmla="*/ 286702 w 940118"/>
                      <a:gd name="connsiteY46" fmla="*/ 198120 h 1580197"/>
                      <a:gd name="connsiteX47" fmla="*/ 359092 w 940118"/>
                      <a:gd name="connsiteY47" fmla="*/ 140970 h 1580197"/>
                      <a:gd name="connsiteX48" fmla="*/ 378434 w 940118"/>
                      <a:gd name="connsiteY48" fmla="*/ 151488 h 1580197"/>
                      <a:gd name="connsiteX49" fmla="*/ 378837 w 940118"/>
                      <a:gd name="connsiteY49" fmla="*/ 151226 h 1580197"/>
                      <a:gd name="connsiteX50" fmla="*/ 360045 w 940118"/>
                      <a:gd name="connsiteY50" fmla="*/ 140970 h 1580197"/>
                      <a:gd name="connsiteX51" fmla="*/ 486263 w 940118"/>
                      <a:gd name="connsiteY51" fmla="*/ 68845 h 1580197"/>
                      <a:gd name="connsiteX52" fmla="*/ 485775 w 940118"/>
                      <a:gd name="connsiteY52" fmla="*/ 68580 h 1580197"/>
                      <a:gd name="connsiteX53" fmla="*/ 572452 w 940118"/>
                      <a:gd name="connsiteY53" fmla="*/ 32385 h 1580197"/>
                      <a:gd name="connsiteX54" fmla="*/ 595123 w 940118"/>
                      <a:gd name="connsiteY54" fmla="*/ 44713 h 1580197"/>
                      <a:gd name="connsiteX55" fmla="*/ 595672 w 940118"/>
                      <a:gd name="connsiteY55" fmla="*/ 44538 h 1580197"/>
                      <a:gd name="connsiteX56" fmla="*/ 573405 w 940118"/>
                      <a:gd name="connsiteY56" fmla="*/ 32385 h 1580197"/>
                      <a:gd name="connsiteX57" fmla="*/ 679133 w 940118"/>
                      <a:gd name="connsiteY57" fmla="*/ 0 h 1580197"/>
                      <a:gd name="connsiteX0" fmla="*/ 812750 w 940118"/>
                      <a:gd name="connsiteY0" fmla="*/ 163017 h 1580197"/>
                      <a:gd name="connsiteX1" fmla="*/ 812706 w 940118"/>
                      <a:gd name="connsiteY1" fmla="*/ 163034 h 1580197"/>
                      <a:gd name="connsiteX2" fmla="*/ 832937 w 940118"/>
                      <a:gd name="connsiteY2" fmla="*/ 174035 h 1580197"/>
                      <a:gd name="connsiteX3" fmla="*/ 812750 w 940118"/>
                      <a:gd name="connsiteY3" fmla="*/ 163017 h 1580197"/>
                      <a:gd name="connsiteX4" fmla="*/ 679133 w 940118"/>
                      <a:gd name="connsiteY4" fmla="*/ 0 h 1580197"/>
                      <a:gd name="connsiteX5" fmla="*/ 940118 w 940118"/>
                      <a:gd name="connsiteY5" fmla="*/ 140970 h 1580197"/>
                      <a:gd name="connsiteX6" fmla="*/ 747299 w 940118"/>
                      <a:gd name="connsiteY6" fmla="*/ 210278 h 1580197"/>
                      <a:gd name="connsiteX7" fmla="*/ 747713 w 940118"/>
                      <a:gd name="connsiteY7" fmla="*/ 210503 h 1580197"/>
                      <a:gd name="connsiteX8" fmla="*/ 620078 w 940118"/>
                      <a:gd name="connsiteY8" fmla="*/ 282893 h 1580197"/>
                      <a:gd name="connsiteX9" fmla="*/ 620077 w 940118"/>
                      <a:gd name="connsiteY9" fmla="*/ 282893 h 1580197"/>
                      <a:gd name="connsiteX10" fmla="*/ 548076 w 940118"/>
                      <a:gd name="connsiteY10" fmla="*/ 339736 h 1580197"/>
                      <a:gd name="connsiteX11" fmla="*/ 548640 w 940118"/>
                      <a:gd name="connsiteY11" fmla="*/ 340043 h 1580197"/>
                      <a:gd name="connsiteX12" fmla="*/ 503873 w 940118"/>
                      <a:gd name="connsiteY12" fmla="*/ 383858 h 1580197"/>
                      <a:gd name="connsiteX13" fmla="*/ 488633 w 940118"/>
                      <a:gd name="connsiteY13" fmla="*/ 399098 h 1580197"/>
                      <a:gd name="connsiteX14" fmla="*/ 488633 w 940118"/>
                      <a:gd name="connsiteY14" fmla="*/ 400050 h 1580197"/>
                      <a:gd name="connsiteX15" fmla="*/ 422910 w 940118"/>
                      <a:gd name="connsiteY15" fmla="*/ 482918 h 1580197"/>
                      <a:gd name="connsiteX16" fmla="*/ 422910 w 940118"/>
                      <a:gd name="connsiteY16" fmla="*/ 483870 h 1580197"/>
                      <a:gd name="connsiteX17" fmla="*/ 367665 w 940118"/>
                      <a:gd name="connsiteY17" fmla="*/ 572453 h 1580197"/>
                      <a:gd name="connsiteX18" fmla="*/ 368618 w 940118"/>
                      <a:gd name="connsiteY18" fmla="*/ 573405 h 1580197"/>
                      <a:gd name="connsiteX19" fmla="*/ 317183 w 940118"/>
                      <a:gd name="connsiteY19" fmla="*/ 684847 h 1580197"/>
                      <a:gd name="connsiteX20" fmla="*/ 305241 w 940118"/>
                      <a:gd name="connsiteY20" fmla="*/ 678329 h 1580197"/>
                      <a:gd name="connsiteX21" fmla="*/ 305235 w 940118"/>
                      <a:gd name="connsiteY21" fmla="*/ 678350 h 1580197"/>
                      <a:gd name="connsiteX22" fmla="*/ 317183 w 940118"/>
                      <a:gd name="connsiteY22" fmla="*/ 684847 h 1580197"/>
                      <a:gd name="connsiteX23" fmla="*/ 260985 w 940118"/>
                      <a:gd name="connsiteY23" fmla="*/ 1014413 h 1580197"/>
                      <a:gd name="connsiteX24" fmla="*/ 342900 w 940118"/>
                      <a:gd name="connsiteY24" fmla="*/ 1373505 h 1580197"/>
                      <a:gd name="connsiteX25" fmla="*/ 546735 w 940118"/>
                      <a:gd name="connsiteY25" fmla="*/ 1580197 h 1580197"/>
                      <a:gd name="connsiteX26" fmla="*/ 285750 w 940118"/>
                      <a:gd name="connsiteY26" fmla="*/ 1438275 h 1580197"/>
                      <a:gd name="connsiteX27" fmla="*/ 81915 w 940118"/>
                      <a:gd name="connsiteY27" fmla="*/ 1231583 h 1580197"/>
                      <a:gd name="connsiteX28" fmla="*/ 0 w 940118"/>
                      <a:gd name="connsiteY28" fmla="*/ 872490 h 1580197"/>
                      <a:gd name="connsiteX29" fmla="*/ 56197 w 940118"/>
                      <a:gd name="connsiteY29" fmla="*/ 542925 h 1580197"/>
                      <a:gd name="connsiteX30" fmla="*/ 62441 w 940118"/>
                      <a:gd name="connsiteY30" fmla="*/ 546321 h 1580197"/>
                      <a:gd name="connsiteX31" fmla="*/ 62617 w 940118"/>
                      <a:gd name="connsiteY31" fmla="*/ 545909 h 1580197"/>
                      <a:gd name="connsiteX32" fmla="*/ 57150 w 940118"/>
                      <a:gd name="connsiteY32" fmla="*/ 542925 h 1580197"/>
                      <a:gd name="connsiteX33" fmla="*/ 107444 w 940118"/>
                      <a:gd name="connsiteY33" fmla="*/ 431896 h 1580197"/>
                      <a:gd name="connsiteX34" fmla="*/ 106680 w 940118"/>
                      <a:gd name="connsiteY34" fmla="*/ 431483 h 1580197"/>
                      <a:gd name="connsiteX35" fmla="*/ 161925 w 940118"/>
                      <a:gd name="connsiteY35" fmla="*/ 341948 h 1580197"/>
                      <a:gd name="connsiteX36" fmla="*/ 171758 w 940118"/>
                      <a:gd name="connsiteY36" fmla="*/ 347295 h 1580197"/>
                      <a:gd name="connsiteX37" fmla="*/ 171778 w 940118"/>
                      <a:gd name="connsiteY37" fmla="*/ 347270 h 1580197"/>
                      <a:gd name="connsiteX38" fmla="*/ 161925 w 940118"/>
                      <a:gd name="connsiteY38" fmla="*/ 341948 h 1580197"/>
                      <a:gd name="connsiteX39" fmla="*/ 227648 w 940118"/>
                      <a:gd name="connsiteY39" fmla="*/ 258128 h 1580197"/>
                      <a:gd name="connsiteX40" fmla="*/ 239906 w 940118"/>
                      <a:gd name="connsiteY40" fmla="*/ 264794 h 1580197"/>
                      <a:gd name="connsiteX41" fmla="*/ 240267 w 940118"/>
                      <a:gd name="connsiteY41" fmla="*/ 264453 h 1580197"/>
                      <a:gd name="connsiteX42" fmla="*/ 228600 w 940118"/>
                      <a:gd name="connsiteY42" fmla="*/ 258128 h 1580197"/>
                      <a:gd name="connsiteX43" fmla="*/ 242888 w 940118"/>
                      <a:gd name="connsiteY43" fmla="*/ 241935 h 1580197"/>
                      <a:gd name="connsiteX44" fmla="*/ 287315 w 940118"/>
                      <a:gd name="connsiteY44" fmla="*/ 198453 h 1580197"/>
                      <a:gd name="connsiteX45" fmla="*/ 286702 w 940118"/>
                      <a:gd name="connsiteY45" fmla="*/ 198120 h 1580197"/>
                      <a:gd name="connsiteX46" fmla="*/ 359092 w 940118"/>
                      <a:gd name="connsiteY46" fmla="*/ 140970 h 1580197"/>
                      <a:gd name="connsiteX47" fmla="*/ 378434 w 940118"/>
                      <a:gd name="connsiteY47" fmla="*/ 151488 h 1580197"/>
                      <a:gd name="connsiteX48" fmla="*/ 378837 w 940118"/>
                      <a:gd name="connsiteY48" fmla="*/ 151226 h 1580197"/>
                      <a:gd name="connsiteX49" fmla="*/ 360045 w 940118"/>
                      <a:gd name="connsiteY49" fmla="*/ 140970 h 1580197"/>
                      <a:gd name="connsiteX50" fmla="*/ 486263 w 940118"/>
                      <a:gd name="connsiteY50" fmla="*/ 68845 h 1580197"/>
                      <a:gd name="connsiteX51" fmla="*/ 485775 w 940118"/>
                      <a:gd name="connsiteY51" fmla="*/ 68580 h 1580197"/>
                      <a:gd name="connsiteX52" fmla="*/ 572452 w 940118"/>
                      <a:gd name="connsiteY52" fmla="*/ 32385 h 1580197"/>
                      <a:gd name="connsiteX53" fmla="*/ 595123 w 940118"/>
                      <a:gd name="connsiteY53" fmla="*/ 44713 h 1580197"/>
                      <a:gd name="connsiteX54" fmla="*/ 595672 w 940118"/>
                      <a:gd name="connsiteY54" fmla="*/ 44538 h 1580197"/>
                      <a:gd name="connsiteX55" fmla="*/ 573405 w 940118"/>
                      <a:gd name="connsiteY55" fmla="*/ 32385 h 1580197"/>
                      <a:gd name="connsiteX56" fmla="*/ 679133 w 940118"/>
                      <a:gd name="connsiteY56" fmla="*/ 0 h 1580197"/>
                      <a:gd name="connsiteX0" fmla="*/ 832937 w 940118"/>
                      <a:gd name="connsiteY0" fmla="*/ 174035 h 1580197"/>
                      <a:gd name="connsiteX1" fmla="*/ 812706 w 940118"/>
                      <a:gd name="connsiteY1" fmla="*/ 163034 h 1580197"/>
                      <a:gd name="connsiteX2" fmla="*/ 832937 w 940118"/>
                      <a:gd name="connsiteY2" fmla="*/ 174035 h 1580197"/>
                      <a:gd name="connsiteX3" fmla="*/ 679133 w 940118"/>
                      <a:gd name="connsiteY3" fmla="*/ 0 h 1580197"/>
                      <a:gd name="connsiteX4" fmla="*/ 940118 w 940118"/>
                      <a:gd name="connsiteY4" fmla="*/ 140970 h 1580197"/>
                      <a:gd name="connsiteX5" fmla="*/ 747299 w 940118"/>
                      <a:gd name="connsiteY5" fmla="*/ 210278 h 1580197"/>
                      <a:gd name="connsiteX6" fmla="*/ 747713 w 940118"/>
                      <a:gd name="connsiteY6" fmla="*/ 210503 h 1580197"/>
                      <a:gd name="connsiteX7" fmla="*/ 620078 w 940118"/>
                      <a:gd name="connsiteY7" fmla="*/ 282893 h 1580197"/>
                      <a:gd name="connsiteX8" fmla="*/ 620077 w 940118"/>
                      <a:gd name="connsiteY8" fmla="*/ 282893 h 1580197"/>
                      <a:gd name="connsiteX9" fmla="*/ 548076 w 940118"/>
                      <a:gd name="connsiteY9" fmla="*/ 339736 h 1580197"/>
                      <a:gd name="connsiteX10" fmla="*/ 548640 w 940118"/>
                      <a:gd name="connsiteY10" fmla="*/ 340043 h 1580197"/>
                      <a:gd name="connsiteX11" fmla="*/ 503873 w 940118"/>
                      <a:gd name="connsiteY11" fmla="*/ 383858 h 1580197"/>
                      <a:gd name="connsiteX12" fmla="*/ 488633 w 940118"/>
                      <a:gd name="connsiteY12" fmla="*/ 399098 h 1580197"/>
                      <a:gd name="connsiteX13" fmla="*/ 488633 w 940118"/>
                      <a:gd name="connsiteY13" fmla="*/ 400050 h 1580197"/>
                      <a:gd name="connsiteX14" fmla="*/ 422910 w 940118"/>
                      <a:gd name="connsiteY14" fmla="*/ 482918 h 1580197"/>
                      <a:gd name="connsiteX15" fmla="*/ 422910 w 940118"/>
                      <a:gd name="connsiteY15" fmla="*/ 483870 h 1580197"/>
                      <a:gd name="connsiteX16" fmla="*/ 367665 w 940118"/>
                      <a:gd name="connsiteY16" fmla="*/ 572453 h 1580197"/>
                      <a:gd name="connsiteX17" fmla="*/ 368618 w 940118"/>
                      <a:gd name="connsiteY17" fmla="*/ 573405 h 1580197"/>
                      <a:gd name="connsiteX18" fmla="*/ 317183 w 940118"/>
                      <a:gd name="connsiteY18" fmla="*/ 684847 h 1580197"/>
                      <a:gd name="connsiteX19" fmla="*/ 305241 w 940118"/>
                      <a:gd name="connsiteY19" fmla="*/ 678329 h 1580197"/>
                      <a:gd name="connsiteX20" fmla="*/ 305235 w 940118"/>
                      <a:gd name="connsiteY20" fmla="*/ 678350 h 1580197"/>
                      <a:gd name="connsiteX21" fmla="*/ 317183 w 940118"/>
                      <a:gd name="connsiteY21" fmla="*/ 684847 h 1580197"/>
                      <a:gd name="connsiteX22" fmla="*/ 260985 w 940118"/>
                      <a:gd name="connsiteY22" fmla="*/ 1014413 h 1580197"/>
                      <a:gd name="connsiteX23" fmla="*/ 342900 w 940118"/>
                      <a:gd name="connsiteY23" fmla="*/ 1373505 h 1580197"/>
                      <a:gd name="connsiteX24" fmla="*/ 546735 w 940118"/>
                      <a:gd name="connsiteY24" fmla="*/ 1580197 h 1580197"/>
                      <a:gd name="connsiteX25" fmla="*/ 285750 w 940118"/>
                      <a:gd name="connsiteY25" fmla="*/ 1438275 h 1580197"/>
                      <a:gd name="connsiteX26" fmla="*/ 81915 w 940118"/>
                      <a:gd name="connsiteY26" fmla="*/ 1231583 h 1580197"/>
                      <a:gd name="connsiteX27" fmla="*/ 0 w 940118"/>
                      <a:gd name="connsiteY27" fmla="*/ 872490 h 1580197"/>
                      <a:gd name="connsiteX28" fmla="*/ 56197 w 940118"/>
                      <a:gd name="connsiteY28" fmla="*/ 542925 h 1580197"/>
                      <a:gd name="connsiteX29" fmla="*/ 62441 w 940118"/>
                      <a:gd name="connsiteY29" fmla="*/ 546321 h 1580197"/>
                      <a:gd name="connsiteX30" fmla="*/ 62617 w 940118"/>
                      <a:gd name="connsiteY30" fmla="*/ 545909 h 1580197"/>
                      <a:gd name="connsiteX31" fmla="*/ 57150 w 940118"/>
                      <a:gd name="connsiteY31" fmla="*/ 542925 h 1580197"/>
                      <a:gd name="connsiteX32" fmla="*/ 107444 w 940118"/>
                      <a:gd name="connsiteY32" fmla="*/ 431896 h 1580197"/>
                      <a:gd name="connsiteX33" fmla="*/ 106680 w 940118"/>
                      <a:gd name="connsiteY33" fmla="*/ 431483 h 1580197"/>
                      <a:gd name="connsiteX34" fmla="*/ 161925 w 940118"/>
                      <a:gd name="connsiteY34" fmla="*/ 341948 h 1580197"/>
                      <a:gd name="connsiteX35" fmla="*/ 171758 w 940118"/>
                      <a:gd name="connsiteY35" fmla="*/ 347295 h 1580197"/>
                      <a:gd name="connsiteX36" fmla="*/ 171778 w 940118"/>
                      <a:gd name="connsiteY36" fmla="*/ 347270 h 1580197"/>
                      <a:gd name="connsiteX37" fmla="*/ 161925 w 940118"/>
                      <a:gd name="connsiteY37" fmla="*/ 341948 h 1580197"/>
                      <a:gd name="connsiteX38" fmla="*/ 227648 w 940118"/>
                      <a:gd name="connsiteY38" fmla="*/ 258128 h 1580197"/>
                      <a:gd name="connsiteX39" fmla="*/ 239906 w 940118"/>
                      <a:gd name="connsiteY39" fmla="*/ 264794 h 1580197"/>
                      <a:gd name="connsiteX40" fmla="*/ 240267 w 940118"/>
                      <a:gd name="connsiteY40" fmla="*/ 264453 h 1580197"/>
                      <a:gd name="connsiteX41" fmla="*/ 228600 w 940118"/>
                      <a:gd name="connsiteY41" fmla="*/ 258128 h 1580197"/>
                      <a:gd name="connsiteX42" fmla="*/ 242888 w 940118"/>
                      <a:gd name="connsiteY42" fmla="*/ 241935 h 1580197"/>
                      <a:gd name="connsiteX43" fmla="*/ 287315 w 940118"/>
                      <a:gd name="connsiteY43" fmla="*/ 198453 h 1580197"/>
                      <a:gd name="connsiteX44" fmla="*/ 286702 w 940118"/>
                      <a:gd name="connsiteY44" fmla="*/ 198120 h 1580197"/>
                      <a:gd name="connsiteX45" fmla="*/ 359092 w 940118"/>
                      <a:gd name="connsiteY45" fmla="*/ 140970 h 1580197"/>
                      <a:gd name="connsiteX46" fmla="*/ 378434 w 940118"/>
                      <a:gd name="connsiteY46" fmla="*/ 151488 h 1580197"/>
                      <a:gd name="connsiteX47" fmla="*/ 378837 w 940118"/>
                      <a:gd name="connsiteY47" fmla="*/ 151226 h 1580197"/>
                      <a:gd name="connsiteX48" fmla="*/ 360045 w 940118"/>
                      <a:gd name="connsiteY48" fmla="*/ 140970 h 1580197"/>
                      <a:gd name="connsiteX49" fmla="*/ 486263 w 940118"/>
                      <a:gd name="connsiteY49" fmla="*/ 68845 h 1580197"/>
                      <a:gd name="connsiteX50" fmla="*/ 485775 w 940118"/>
                      <a:gd name="connsiteY50" fmla="*/ 68580 h 1580197"/>
                      <a:gd name="connsiteX51" fmla="*/ 572452 w 940118"/>
                      <a:gd name="connsiteY51" fmla="*/ 32385 h 1580197"/>
                      <a:gd name="connsiteX52" fmla="*/ 595123 w 940118"/>
                      <a:gd name="connsiteY52" fmla="*/ 44713 h 1580197"/>
                      <a:gd name="connsiteX53" fmla="*/ 595672 w 940118"/>
                      <a:gd name="connsiteY53" fmla="*/ 44538 h 1580197"/>
                      <a:gd name="connsiteX54" fmla="*/ 573405 w 940118"/>
                      <a:gd name="connsiteY54" fmla="*/ 32385 h 1580197"/>
                      <a:gd name="connsiteX55" fmla="*/ 679133 w 940118"/>
                      <a:gd name="connsiteY55" fmla="*/ 0 h 1580197"/>
                      <a:gd name="connsiteX0" fmla="*/ 679133 w 940118"/>
                      <a:gd name="connsiteY0" fmla="*/ 0 h 1580197"/>
                      <a:gd name="connsiteX1" fmla="*/ 940118 w 940118"/>
                      <a:gd name="connsiteY1" fmla="*/ 140970 h 1580197"/>
                      <a:gd name="connsiteX2" fmla="*/ 747299 w 940118"/>
                      <a:gd name="connsiteY2" fmla="*/ 210278 h 1580197"/>
                      <a:gd name="connsiteX3" fmla="*/ 747713 w 940118"/>
                      <a:gd name="connsiteY3" fmla="*/ 210503 h 1580197"/>
                      <a:gd name="connsiteX4" fmla="*/ 620078 w 940118"/>
                      <a:gd name="connsiteY4" fmla="*/ 282893 h 1580197"/>
                      <a:gd name="connsiteX5" fmla="*/ 620077 w 940118"/>
                      <a:gd name="connsiteY5" fmla="*/ 282893 h 1580197"/>
                      <a:gd name="connsiteX6" fmla="*/ 548076 w 940118"/>
                      <a:gd name="connsiteY6" fmla="*/ 339736 h 1580197"/>
                      <a:gd name="connsiteX7" fmla="*/ 548640 w 940118"/>
                      <a:gd name="connsiteY7" fmla="*/ 340043 h 1580197"/>
                      <a:gd name="connsiteX8" fmla="*/ 503873 w 940118"/>
                      <a:gd name="connsiteY8" fmla="*/ 383858 h 1580197"/>
                      <a:gd name="connsiteX9" fmla="*/ 488633 w 940118"/>
                      <a:gd name="connsiteY9" fmla="*/ 399098 h 1580197"/>
                      <a:gd name="connsiteX10" fmla="*/ 488633 w 940118"/>
                      <a:gd name="connsiteY10" fmla="*/ 400050 h 1580197"/>
                      <a:gd name="connsiteX11" fmla="*/ 422910 w 940118"/>
                      <a:gd name="connsiteY11" fmla="*/ 482918 h 1580197"/>
                      <a:gd name="connsiteX12" fmla="*/ 422910 w 940118"/>
                      <a:gd name="connsiteY12" fmla="*/ 483870 h 1580197"/>
                      <a:gd name="connsiteX13" fmla="*/ 367665 w 940118"/>
                      <a:gd name="connsiteY13" fmla="*/ 572453 h 1580197"/>
                      <a:gd name="connsiteX14" fmla="*/ 368618 w 940118"/>
                      <a:gd name="connsiteY14" fmla="*/ 573405 h 1580197"/>
                      <a:gd name="connsiteX15" fmla="*/ 317183 w 940118"/>
                      <a:gd name="connsiteY15" fmla="*/ 684847 h 1580197"/>
                      <a:gd name="connsiteX16" fmla="*/ 305241 w 940118"/>
                      <a:gd name="connsiteY16" fmla="*/ 678329 h 1580197"/>
                      <a:gd name="connsiteX17" fmla="*/ 305235 w 940118"/>
                      <a:gd name="connsiteY17" fmla="*/ 678350 h 1580197"/>
                      <a:gd name="connsiteX18" fmla="*/ 317183 w 940118"/>
                      <a:gd name="connsiteY18" fmla="*/ 684847 h 1580197"/>
                      <a:gd name="connsiteX19" fmla="*/ 260985 w 940118"/>
                      <a:gd name="connsiteY19" fmla="*/ 1014413 h 1580197"/>
                      <a:gd name="connsiteX20" fmla="*/ 342900 w 940118"/>
                      <a:gd name="connsiteY20" fmla="*/ 1373505 h 1580197"/>
                      <a:gd name="connsiteX21" fmla="*/ 546735 w 940118"/>
                      <a:gd name="connsiteY21" fmla="*/ 1580197 h 1580197"/>
                      <a:gd name="connsiteX22" fmla="*/ 285750 w 940118"/>
                      <a:gd name="connsiteY22" fmla="*/ 1438275 h 1580197"/>
                      <a:gd name="connsiteX23" fmla="*/ 81915 w 940118"/>
                      <a:gd name="connsiteY23" fmla="*/ 1231583 h 1580197"/>
                      <a:gd name="connsiteX24" fmla="*/ 0 w 940118"/>
                      <a:gd name="connsiteY24" fmla="*/ 872490 h 1580197"/>
                      <a:gd name="connsiteX25" fmla="*/ 56197 w 940118"/>
                      <a:gd name="connsiteY25" fmla="*/ 542925 h 1580197"/>
                      <a:gd name="connsiteX26" fmla="*/ 62441 w 940118"/>
                      <a:gd name="connsiteY26" fmla="*/ 546321 h 1580197"/>
                      <a:gd name="connsiteX27" fmla="*/ 62617 w 940118"/>
                      <a:gd name="connsiteY27" fmla="*/ 545909 h 1580197"/>
                      <a:gd name="connsiteX28" fmla="*/ 57150 w 940118"/>
                      <a:gd name="connsiteY28" fmla="*/ 542925 h 1580197"/>
                      <a:gd name="connsiteX29" fmla="*/ 107444 w 940118"/>
                      <a:gd name="connsiteY29" fmla="*/ 431896 h 1580197"/>
                      <a:gd name="connsiteX30" fmla="*/ 106680 w 940118"/>
                      <a:gd name="connsiteY30" fmla="*/ 431483 h 1580197"/>
                      <a:gd name="connsiteX31" fmla="*/ 161925 w 940118"/>
                      <a:gd name="connsiteY31" fmla="*/ 341948 h 1580197"/>
                      <a:gd name="connsiteX32" fmla="*/ 171758 w 940118"/>
                      <a:gd name="connsiteY32" fmla="*/ 347295 h 1580197"/>
                      <a:gd name="connsiteX33" fmla="*/ 171778 w 940118"/>
                      <a:gd name="connsiteY33" fmla="*/ 347270 h 1580197"/>
                      <a:gd name="connsiteX34" fmla="*/ 161925 w 940118"/>
                      <a:gd name="connsiteY34" fmla="*/ 341948 h 1580197"/>
                      <a:gd name="connsiteX35" fmla="*/ 227648 w 940118"/>
                      <a:gd name="connsiteY35" fmla="*/ 258128 h 1580197"/>
                      <a:gd name="connsiteX36" fmla="*/ 239906 w 940118"/>
                      <a:gd name="connsiteY36" fmla="*/ 264794 h 1580197"/>
                      <a:gd name="connsiteX37" fmla="*/ 240267 w 940118"/>
                      <a:gd name="connsiteY37" fmla="*/ 264453 h 1580197"/>
                      <a:gd name="connsiteX38" fmla="*/ 228600 w 940118"/>
                      <a:gd name="connsiteY38" fmla="*/ 258128 h 1580197"/>
                      <a:gd name="connsiteX39" fmla="*/ 242888 w 940118"/>
                      <a:gd name="connsiteY39" fmla="*/ 241935 h 1580197"/>
                      <a:gd name="connsiteX40" fmla="*/ 287315 w 940118"/>
                      <a:gd name="connsiteY40" fmla="*/ 198453 h 1580197"/>
                      <a:gd name="connsiteX41" fmla="*/ 286702 w 940118"/>
                      <a:gd name="connsiteY41" fmla="*/ 198120 h 1580197"/>
                      <a:gd name="connsiteX42" fmla="*/ 359092 w 940118"/>
                      <a:gd name="connsiteY42" fmla="*/ 140970 h 1580197"/>
                      <a:gd name="connsiteX43" fmla="*/ 378434 w 940118"/>
                      <a:gd name="connsiteY43" fmla="*/ 151488 h 1580197"/>
                      <a:gd name="connsiteX44" fmla="*/ 378837 w 940118"/>
                      <a:gd name="connsiteY44" fmla="*/ 151226 h 1580197"/>
                      <a:gd name="connsiteX45" fmla="*/ 360045 w 940118"/>
                      <a:gd name="connsiteY45" fmla="*/ 140970 h 1580197"/>
                      <a:gd name="connsiteX46" fmla="*/ 486263 w 940118"/>
                      <a:gd name="connsiteY46" fmla="*/ 68845 h 1580197"/>
                      <a:gd name="connsiteX47" fmla="*/ 485775 w 940118"/>
                      <a:gd name="connsiteY47" fmla="*/ 68580 h 1580197"/>
                      <a:gd name="connsiteX48" fmla="*/ 572452 w 940118"/>
                      <a:gd name="connsiteY48" fmla="*/ 32385 h 1580197"/>
                      <a:gd name="connsiteX49" fmla="*/ 595123 w 940118"/>
                      <a:gd name="connsiteY49" fmla="*/ 44713 h 1580197"/>
                      <a:gd name="connsiteX50" fmla="*/ 595672 w 940118"/>
                      <a:gd name="connsiteY50" fmla="*/ 44538 h 1580197"/>
                      <a:gd name="connsiteX51" fmla="*/ 573405 w 940118"/>
                      <a:gd name="connsiteY51" fmla="*/ 32385 h 1580197"/>
                      <a:gd name="connsiteX52" fmla="*/ 679133 w 940118"/>
                      <a:gd name="connsiteY52" fmla="*/ 0 h 1580197"/>
                      <a:gd name="connsiteX0" fmla="*/ 679133 w 940118"/>
                      <a:gd name="connsiteY0" fmla="*/ 0 h 1580197"/>
                      <a:gd name="connsiteX1" fmla="*/ 940118 w 940118"/>
                      <a:gd name="connsiteY1" fmla="*/ 140970 h 1580197"/>
                      <a:gd name="connsiteX2" fmla="*/ 747299 w 940118"/>
                      <a:gd name="connsiteY2" fmla="*/ 210278 h 1580197"/>
                      <a:gd name="connsiteX3" fmla="*/ 747713 w 940118"/>
                      <a:gd name="connsiteY3" fmla="*/ 210503 h 1580197"/>
                      <a:gd name="connsiteX4" fmla="*/ 620078 w 940118"/>
                      <a:gd name="connsiteY4" fmla="*/ 282893 h 1580197"/>
                      <a:gd name="connsiteX5" fmla="*/ 620077 w 940118"/>
                      <a:gd name="connsiteY5" fmla="*/ 282893 h 1580197"/>
                      <a:gd name="connsiteX6" fmla="*/ 548076 w 940118"/>
                      <a:gd name="connsiteY6" fmla="*/ 339736 h 1580197"/>
                      <a:gd name="connsiteX7" fmla="*/ 548640 w 940118"/>
                      <a:gd name="connsiteY7" fmla="*/ 340043 h 1580197"/>
                      <a:gd name="connsiteX8" fmla="*/ 503873 w 940118"/>
                      <a:gd name="connsiteY8" fmla="*/ 383858 h 1580197"/>
                      <a:gd name="connsiteX9" fmla="*/ 488633 w 940118"/>
                      <a:gd name="connsiteY9" fmla="*/ 399098 h 1580197"/>
                      <a:gd name="connsiteX10" fmla="*/ 488633 w 940118"/>
                      <a:gd name="connsiteY10" fmla="*/ 400050 h 1580197"/>
                      <a:gd name="connsiteX11" fmla="*/ 422910 w 940118"/>
                      <a:gd name="connsiteY11" fmla="*/ 482918 h 1580197"/>
                      <a:gd name="connsiteX12" fmla="*/ 422910 w 940118"/>
                      <a:gd name="connsiteY12" fmla="*/ 483870 h 1580197"/>
                      <a:gd name="connsiteX13" fmla="*/ 367665 w 940118"/>
                      <a:gd name="connsiteY13" fmla="*/ 572453 h 1580197"/>
                      <a:gd name="connsiteX14" fmla="*/ 368618 w 940118"/>
                      <a:gd name="connsiteY14" fmla="*/ 573405 h 1580197"/>
                      <a:gd name="connsiteX15" fmla="*/ 317183 w 940118"/>
                      <a:gd name="connsiteY15" fmla="*/ 684847 h 1580197"/>
                      <a:gd name="connsiteX16" fmla="*/ 305241 w 940118"/>
                      <a:gd name="connsiteY16" fmla="*/ 678329 h 1580197"/>
                      <a:gd name="connsiteX17" fmla="*/ 305235 w 940118"/>
                      <a:gd name="connsiteY17" fmla="*/ 678350 h 1580197"/>
                      <a:gd name="connsiteX18" fmla="*/ 317183 w 940118"/>
                      <a:gd name="connsiteY18" fmla="*/ 684847 h 1580197"/>
                      <a:gd name="connsiteX19" fmla="*/ 260985 w 940118"/>
                      <a:gd name="connsiteY19" fmla="*/ 1014413 h 1580197"/>
                      <a:gd name="connsiteX20" fmla="*/ 342900 w 940118"/>
                      <a:gd name="connsiteY20" fmla="*/ 1373505 h 1580197"/>
                      <a:gd name="connsiteX21" fmla="*/ 546735 w 940118"/>
                      <a:gd name="connsiteY21" fmla="*/ 1580197 h 1580197"/>
                      <a:gd name="connsiteX22" fmla="*/ 285750 w 940118"/>
                      <a:gd name="connsiteY22" fmla="*/ 1438275 h 1580197"/>
                      <a:gd name="connsiteX23" fmla="*/ 81915 w 940118"/>
                      <a:gd name="connsiteY23" fmla="*/ 1231583 h 1580197"/>
                      <a:gd name="connsiteX24" fmla="*/ 0 w 940118"/>
                      <a:gd name="connsiteY24" fmla="*/ 872490 h 1580197"/>
                      <a:gd name="connsiteX25" fmla="*/ 56197 w 940118"/>
                      <a:gd name="connsiteY25" fmla="*/ 542925 h 1580197"/>
                      <a:gd name="connsiteX26" fmla="*/ 62441 w 940118"/>
                      <a:gd name="connsiteY26" fmla="*/ 546321 h 1580197"/>
                      <a:gd name="connsiteX27" fmla="*/ 62617 w 940118"/>
                      <a:gd name="connsiteY27" fmla="*/ 545909 h 1580197"/>
                      <a:gd name="connsiteX28" fmla="*/ 57150 w 940118"/>
                      <a:gd name="connsiteY28" fmla="*/ 542925 h 1580197"/>
                      <a:gd name="connsiteX29" fmla="*/ 107444 w 940118"/>
                      <a:gd name="connsiteY29" fmla="*/ 431896 h 1580197"/>
                      <a:gd name="connsiteX30" fmla="*/ 106680 w 940118"/>
                      <a:gd name="connsiteY30" fmla="*/ 431483 h 1580197"/>
                      <a:gd name="connsiteX31" fmla="*/ 161925 w 940118"/>
                      <a:gd name="connsiteY31" fmla="*/ 341948 h 1580197"/>
                      <a:gd name="connsiteX32" fmla="*/ 171758 w 940118"/>
                      <a:gd name="connsiteY32" fmla="*/ 347295 h 1580197"/>
                      <a:gd name="connsiteX33" fmla="*/ 171778 w 940118"/>
                      <a:gd name="connsiteY33" fmla="*/ 347270 h 1580197"/>
                      <a:gd name="connsiteX34" fmla="*/ 161925 w 940118"/>
                      <a:gd name="connsiteY34" fmla="*/ 341948 h 1580197"/>
                      <a:gd name="connsiteX35" fmla="*/ 227648 w 940118"/>
                      <a:gd name="connsiteY35" fmla="*/ 258128 h 1580197"/>
                      <a:gd name="connsiteX36" fmla="*/ 239906 w 940118"/>
                      <a:gd name="connsiteY36" fmla="*/ 264794 h 1580197"/>
                      <a:gd name="connsiteX37" fmla="*/ 240267 w 940118"/>
                      <a:gd name="connsiteY37" fmla="*/ 264453 h 1580197"/>
                      <a:gd name="connsiteX38" fmla="*/ 228600 w 940118"/>
                      <a:gd name="connsiteY38" fmla="*/ 258128 h 1580197"/>
                      <a:gd name="connsiteX39" fmla="*/ 242888 w 940118"/>
                      <a:gd name="connsiteY39" fmla="*/ 241935 h 1580197"/>
                      <a:gd name="connsiteX40" fmla="*/ 287315 w 940118"/>
                      <a:gd name="connsiteY40" fmla="*/ 198453 h 1580197"/>
                      <a:gd name="connsiteX41" fmla="*/ 286702 w 940118"/>
                      <a:gd name="connsiteY41" fmla="*/ 198120 h 1580197"/>
                      <a:gd name="connsiteX42" fmla="*/ 359092 w 940118"/>
                      <a:gd name="connsiteY42" fmla="*/ 140970 h 1580197"/>
                      <a:gd name="connsiteX43" fmla="*/ 378434 w 940118"/>
                      <a:gd name="connsiteY43" fmla="*/ 151488 h 1580197"/>
                      <a:gd name="connsiteX44" fmla="*/ 378837 w 940118"/>
                      <a:gd name="connsiteY44" fmla="*/ 151226 h 1580197"/>
                      <a:gd name="connsiteX45" fmla="*/ 360045 w 940118"/>
                      <a:gd name="connsiteY45" fmla="*/ 140970 h 1580197"/>
                      <a:gd name="connsiteX46" fmla="*/ 486263 w 940118"/>
                      <a:gd name="connsiteY46" fmla="*/ 68845 h 1580197"/>
                      <a:gd name="connsiteX47" fmla="*/ 485775 w 940118"/>
                      <a:gd name="connsiteY47" fmla="*/ 68580 h 1580197"/>
                      <a:gd name="connsiteX48" fmla="*/ 572452 w 940118"/>
                      <a:gd name="connsiteY48" fmla="*/ 32385 h 1580197"/>
                      <a:gd name="connsiteX49" fmla="*/ 595123 w 940118"/>
                      <a:gd name="connsiteY49" fmla="*/ 44713 h 1580197"/>
                      <a:gd name="connsiteX50" fmla="*/ 573405 w 940118"/>
                      <a:gd name="connsiteY50" fmla="*/ 32385 h 1580197"/>
                      <a:gd name="connsiteX51" fmla="*/ 679133 w 940118"/>
                      <a:gd name="connsiteY51" fmla="*/ 0 h 1580197"/>
                      <a:gd name="connsiteX0" fmla="*/ 679133 w 940118"/>
                      <a:gd name="connsiteY0" fmla="*/ 0 h 1580197"/>
                      <a:gd name="connsiteX1" fmla="*/ 940118 w 940118"/>
                      <a:gd name="connsiteY1" fmla="*/ 140970 h 1580197"/>
                      <a:gd name="connsiteX2" fmla="*/ 747299 w 940118"/>
                      <a:gd name="connsiteY2" fmla="*/ 210278 h 1580197"/>
                      <a:gd name="connsiteX3" fmla="*/ 747713 w 940118"/>
                      <a:gd name="connsiteY3" fmla="*/ 210503 h 1580197"/>
                      <a:gd name="connsiteX4" fmla="*/ 620078 w 940118"/>
                      <a:gd name="connsiteY4" fmla="*/ 282893 h 1580197"/>
                      <a:gd name="connsiteX5" fmla="*/ 620077 w 940118"/>
                      <a:gd name="connsiteY5" fmla="*/ 282893 h 1580197"/>
                      <a:gd name="connsiteX6" fmla="*/ 548076 w 940118"/>
                      <a:gd name="connsiteY6" fmla="*/ 339736 h 1580197"/>
                      <a:gd name="connsiteX7" fmla="*/ 548640 w 940118"/>
                      <a:gd name="connsiteY7" fmla="*/ 340043 h 1580197"/>
                      <a:gd name="connsiteX8" fmla="*/ 503873 w 940118"/>
                      <a:gd name="connsiteY8" fmla="*/ 383858 h 1580197"/>
                      <a:gd name="connsiteX9" fmla="*/ 488633 w 940118"/>
                      <a:gd name="connsiteY9" fmla="*/ 399098 h 1580197"/>
                      <a:gd name="connsiteX10" fmla="*/ 488633 w 940118"/>
                      <a:gd name="connsiteY10" fmla="*/ 400050 h 1580197"/>
                      <a:gd name="connsiteX11" fmla="*/ 422910 w 940118"/>
                      <a:gd name="connsiteY11" fmla="*/ 482918 h 1580197"/>
                      <a:gd name="connsiteX12" fmla="*/ 422910 w 940118"/>
                      <a:gd name="connsiteY12" fmla="*/ 483870 h 1580197"/>
                      <a:gd name="connsiteX13" fmla="*/ 367665 w 940118"/>
                      <a:gd name="connsiteY13" fmla="*/ 572453 h 1580197"/>
                      <a:gd name="connsiteX14" fmla="*/ 368618 w 940118"/>
                      <a:gd name="connsiteY14" fmla="*/ 573405 h 1580197"/>
                      <a:gd name="connsiteX15" fmla="*/ 317183 w 940118"/>
                      <a:gd name="connsiteY15" fmla="*/ 684847 h 1580197"/>
                      <a:gd name="connsiteX16" fmla="*/ 305241 w 940118"/>
                      <a:gd name="connsiteY16" fmla="*/ 678329 h 1580197"/>
                      <a:gd name="connsiteX17" fmla="*/ 305235 w 940118"/>
                      <a:gd name="connsiteY17" fmla="*/ 678350 h 1580197"/>
                      <a:gd name="connsiteX18" fmla="*/ 317183 w 940118"/>
                      <a:gd name="connsiteY18" fmla="*/ 684847 h 1580197"/>
                      <a:gd name="connsiteX19" fmla="*/ 260985 w 940118"/>
                      <a:gd name="connsiteY19" fmla="*/ 1014413 h 1580197"/>
                      <a:gd name="connsiteX20" fmla="*/ 342900 w 940118"/>
                      <a:gd name="connsiteY20" fmla="*/ 1373505 h 1580197"/>
                      <a:gd name="connsiteX21" fmla="*/ 546735 w 940118"/>
                      <a:gd name="connsiteY21" fmla="*/ 1580197 h 1580197"/>
                      <a:gd name="connsiteX22" fmla="*/ 285750 w 940118"/>
                      <a:gd name="connsiteY22" fmla="*/ 1438275 h 1580197"/>
                      <a:gd name="connsiteX23" fmla="*/ 81915 w 940118"/>
                      <a:gd name="connsiteY23" fmla="*/ 1231583 h 1580197"/>
                      <a:gd name="connsiteX24" fmla="*/ 0 w 940118"/>
                      <a:gd name="connsiteY24" fmla="*/ 872490 h 1580197"/>
                      <a:gd name="connsiteX25" fmla="*/ 56197 w 940118"/>
                      <a:gd name="connsiteY25" fmla="*/ 542925 h 1580197"/>
                      <a:gd name="connsiteX26" fmla="*/ 62441 w 940118"/>
                      <a:gd name="connsiteY26" fmla="*/ 546321 h 1580197"/>
                      <a:gd name="connsiteX27" fmla="*/ 62617 w 940118"/>
                      <a:gd name="connsiteY27" fmla="*/ 545909 h 1580197"/>
                      <a:gd name="connsiteX28" fmla="*/ 57150 w 940118"/>
                      <a:gd name="connsiteY28" fmla="*/ 542925 h 1580197"/>
                      <a:gd name="connsiteX29" fmla="*/ 107444 w 940118"/>
                      <a:gd name="connsiteY29" fmla="*/ 431896 h 1580197"/>
                      <a:gd name="connsiteX30" fmla="*/ 106680 w 940118"/>
                      <a:gd name="connsiteY30" fmla="*/ 431483 h 1580197"/>
                      <a:gd name="connsiteX31" fmla="*/ 161925 w 940118"/>
                      <a:gd name="connsiteY31" fmla="*/ 341948 h 1580197"/>
                      <a:gd name="connsiteX32" fmla="*/ 171758 w 940118"/>
                      <a:gd name="connsiteY32" fmla="*/ 347295 h 1580197"/>
                      <a:gd name="connsiteX33" fmla="*/ 171778 w 940118"/>
                      <a:gd name="connsiteY33" fmla="*/ 347270 h 1580197"/>
                      <a:gd name="connsiteX34" fmla="*/ 161925 w 940118"/>
                      <a:gd name="connsiteY34" fmla="*/ 341948 h 1580197"/>
                      <a:gd name="connsiteX35" fmla="*/ 227648 w 940118"/>
                      <a:gd name="connsiteY35" fmla="*/ 258128 h 1580197"/>
                      <a:gd name="connsiteX36" fmla="*/ 239906 w 940118"/>
                      <a:gd name="connsiteY36" fmla="*/ 264794 h 1580197"/>
                      <a:gd name="connsiteX37" fmla="*/ 240267 w 940118"/>
                      <a:gd name="connsiteY37" fmla="*/ 264453 h 1580197"/>
                      <a:gd name="connsiteX38" fmla="*/ 228600 w 940118"/>
                      <a:gd name="connsiteY38" fmla="*/ 258128 h 1580197"/>
                      <a:gd name="connsiteX39" fmla="*/ 242888 w 940118"/>
                      <a:gd name="connsiteY39" fmla="*/ 241935 h 1580197"/>
                      <a:gd name="connsiteX40" fmla="*/ 287315 w 940118"/>
                      <a:gd name="connsiteY40" fmla="*/ 198453 h 1580197"/>
                      <a:gd name="connsiteX41" fmla="*/ 286702 w 940118"/>
                      <a:gd name="connsiteY41" fmla="*/ 198120 h 1580197"/>
                      <a:gd name="connsiteX42" fmla="*/ 359092 w 940118"/>
                      <a:gd name="connsiteY42" fmla="*/ 140970 h 1580197"/>
                      <a:gd name="connsiteX43" fmla="*/ 378434 w 940118"/>
                      <a:gd name="connsiteY43" fmla="*/ 151488 h 1580197"/>
                      <a:gd name="connsiteX44" fmla="*/ 378837 w 940118"/>
                      <a:gd name="connsiteY44" fmla="*/ 151226 h 1580197"/>
                      <a:gd name="connsiteX45" fmla="*/ 486263 w 940118"/>
                      <a:gd name="connsiteY45" fmla="*/ 68845 h 1580197"/>
                      <a:gd name="connsiteX46" fmla="*/ 485775 w 940118"/>
                      <a:gd name="connsiteY46" fmla="*/ 68580 h 1580197"/>
                      <a:gd name="connsiteX47" fmla="*/ 572452 w 940118"/>
                      <a:gd name="connsiteY47" fmla="*/ 32385 h 1580197"/>
                      <a:gd name="connsiteX48" fmla="*/ 595123 w 940118"/>
                      <a:gd name="connsiteY48" fmla="*/ 44713 h 1580197"/>
                      <a:gd name="connsiteX49" fmla="*/ 573405 w 940118"/>
                      <a:gd name="connsiteY49" fmla="*/ 32385 h 1580197"/>
                      <a:gd name="connsiteX50" fmla="*/ 679133 w 940118"/>
                      <a:gd name="connsiteY50" fmla="*/ 0 h 1580197"/>
                      <a:gd name="connsiteX0" fmla="*/ 679133 w 940118"/>
                      <a:gd name="connsiteY0" fmla="*/ 0 h 1580197"/>
                      <a:gd name="connsiteX1" fmla="*/ 940118 w 940118"/>
                      <a:gd name="connsiteY1" fmla="*/ 140970 h 1580197"/>
                      <a:gd name="connsiteX2" fmla="*/ 747299 w 940118"/>
                      <a:gd name="connsiteY2" fmla="*/ 210278 h 1580197"/>
                      <a:gd name="connsiteX3" fmla="*/ 747713 w 940118"/>
                      <a:gd name="connsiteY3" fmla="*/ 210503 h 1580197"/>
                      <a:gd name="connsiteX4" fmla="*/ 620078 w 940118"/>
                      <a:gd name="connsiteY4" fmla="*/ 282893 h 1580197"/>
                      <a:gd name="connsiteX5" fmla="*/ 620077 w 940118"/>
                      <a:gd name="connsiteY5" fmla="*/ 282893 h 1580197"/>
                      <a:gd name="connsiteX6" fmla="*/ 548076 w 940118"/>
                      <a:gd name="connsiteY6" fmla="*/ 339736 h 1580197"/>
                      <a:gd name="connsiteX7" fmla="*/ 548640 w 940118"/>
                      <a:gd name="connsiteY7" fmla="*/ 340043 h 1580197"/>
                      <a:gd name="connsiteX8" fmla="*/ 503873 w 940118"/>
                      <a:gd name="connsiteY8" fmla="*/ 383858 h 1580197"/>
                      <a:gd name="connsiteX9" fmla="*/ 488633 w 940118"/>
                      <a:gd name="connsiteY9" fmla="*/ 399098 h 1580197"/>
                      <a:gd name="connsiteX10" fmla="*/ 488633 w 940118"/>
                      <a:gd name="connsiteY10" fmla="*/ 400050 h 1580197"/>
                      <a:gd name="connsiteX11" fmla="*/ 422910 w 940118"/>
                      <a:gd name="connsiteY11" fmla="*/ 482918 h 1580197"/>
                      <a:gd name="connsiteX12" fmla="*/ 422910 w 940118"/>
                      <a:gd name="connsiteY12" fmla="*/ 483870 h 1580197"/>
                      <a:gd name="connsiteX13" fmla="*/ 367665 w 940118"/>
                      <a:gd name="connsiteY13" fmla="*/ 572453 h 1580197"/>
                      <a:gd name="connsiteX14" fmla="*/ 368618 w 940118"/>
                      <a:gd name="connsiteY14" fmla="*/ 573405 h 1580197"/>
                      <a:gd name="connsiteX15" fmla="*/ 317183 w 940118"/>
                      <a:gd name="connsiteY15" fmla="*/ 684847 h 1580197"/>
                      <a:gd name="connsiteX16" fmla="*/ 305241 w 940118"/>
                      <a:gd name="connsiteY16" fmla="*/ 678329 h 1580197"/>
                      <a:gd name="connsiteX17" fmla="*/ 305235 w 940118"/>
                      <a:gd name="connsiteY17" fmla="*/ 678350 h 1580197"/>
                      <a:gd name="connsiteX18" fmla="*/ 317183 w 940118"/>
                      <a:gd name="connsiteY18" fmla="*/ 684847 h 1580197"/>
                      <a:gd name="connsiteX19" fmla="*/ 260985 w 940118"/>
                      <a:gd name="connsiteY19" fmla="*/ 1014413 h 1580197"/>
                      <a:gd name="connsiteX20" fmla="*/ 342900 w 940118"/>
                      <a:gd name="connsiteY20" fmla="*/ 1373505 h 1580197"/>
                      <a:gd name="connsiteX21" fmla="*/ 546735 w 940118"/>
                      <a:gd name="connsiteY21" fmla="*/ 1580197 h 1580197"/>
                      <a:gd name="connsiteX22" fmla="*/ 285750 w 940118"/>
                      <a:gd name="connsiteY22" fmla="*/ 1438275 h 1580197"/>
                      <a:gd name="connsiteX23" fmla="*/ 81915 w 940118"/>
                      <a:gd name="connsiteY23" fmla="*/ 1231583 h 1580197"/>
                      <a:gd name="connsiteX24" fmla="*/ 0 w 940118"/>
                      <a:gd name="connsiteY24" fmla="*/ 872490 h 1580197"/>
                      <a:gd name="connsiteX25" fmla="*/ 56197 w 940118"/>
                      <a:gd name="connsiteY25" fmla="*/ 542925 h 1580197"/>
                      <a:gd name="connsiteX26" fmla="*/ 62441 w 940118"/>
                      <a:gd name="connsiteY26" fmla="*/ 546321 h 1580197"/>
                      <a:gd name="connsiteX27" fmla="*/ 62617 w 940118"/>
                      <a:gd name="connsiteY27" fmla="*/ 545909 h 1580197"/>
                      <a:gd name="connsiteX28" fmla="*/ 57150 w 940118"/>
                      <a:gd name="connsiteY28" fmla="*/ 542925 h 1580197"/>
                      <a:gd name="connsiteX29" fmla="*/ 107444 w 940118"/>
                      <a:gd name="connsiteY29" fmla="*/ 431896 h 1580197"/>
                      <a:gd name="connsiteX30" fmla="*/ 106680 w 940118"/>
                      <a:gd name="connsiteY30" fmla="*/ 431483 h 1580197"/>
                      <a:gd name="connsiteX31" fmla="*/ 161925 w 940118"/>
                      <a:gd name="connsiteY31" fmla="*/ 341948 h 1580197"/>
                      <a:gd name="connsiteX32" fmla="*/ 171758 w 940118"/>
                      <a:gd name="connsiteY32" fmla="*/ 347295 h 1580197"/>
                      <a:gd name="connsiteX33" fmla="*/ 171778 w 940118"/>
                      <a:gd name="connsiteY33" fmla="*/ 347270 h 1580197"/>
                      <a:gd name="connsiteX34" fmla="*/ 161925 w 940118"/>
                      <a:gd name="connsiteY34" fmla="*/ 341948 h 1580197"/>
                      <a:gd name="connsiteX35" fmla="*/ 227648 w 940118"/>
                      <a:gd name="connsiteY35" fmla="*/ 258128 h 1580197"/>
                      <a:gd name="connsiteX36" fmla="*/ 239906 w 940118"/>
                      <a:gd name="connsiteY36" fmla="*/ 264794 h 1580197"/>
                      <a:gd name="connsiteX37" fmla="*/ 240267 w 940118"/>
                      <a:gd name="connsiteY37" fmla="*/ 264453 h 1580197"/>
                      <a:gd name="connsiteX38" fmla="*/ 228600 w 940118"/>
                      <a:gd name="connsiteY38" fmla="*/ 258128 h 1580197"/>
                      <a:gd name="connsiteX39" fmla="*/ 242888 w 940118"/>
                      <a:gd name="connsiteY39" fmla="*/ 241935 h 1580197"/>
                      <a:gd name="connsiteX40" fmla="*/ 287315 w 940118"/>
                      <a:gd name="connsiteY40" fmla="*/ 198453 h 1580197"/>
                      <a:gd name="connsiteX41" fmla="*/ 286702 w 940118"/>
                      <a:gd name="connsiteY41" fmla="*/ 198120 h 1580197"/>
                      <a:gd name="connsiteX42" fmla="*/ 359092 w 940118"/>
                      <a:gd name="connsiteY42" fmla="*/ 140970 h 1580197"/>
                      <a:gd name="connsiteX43" fmla="*/ 378434 w 940118"/>
                      <a:gd name="connsiteY43" fmla="*/ 151488 h 1580197"/>
                      <a:gd name="connsiteX44" fmla="*/ 486263 w 940118"/>
                      <a:gd name="connsiteY44" fmla="*/ 68845 h 1580197"/>
                      <a:gd name="connsiteX45" fmla="*/ 485775 w 940118"/>
                      <a:gd name="connsiteY45" fmla="*/ 68580 h 1580197"/>
                      <a:gd name="connsiteX46" fmla="*/ 572452 w 940118"/>
                      <a:gd name="connsiteY46" fmla="*/ 32385 h 1580197"/>
                      <a:gd name="connsiteX47" fmla="*/ 595123 w 940118"/>
                      <a:gd name="connsiteY47" fmla="*/ 44713 h 1580197"/>
                      <a:gd name="connsiteX48" fmla="*/ 573405 w 940118"/>
                      <a:gd name="connsiteY48" fmla="*/ 32385 h 1580197"/>
                      <a:gd name="connsiteX49" fmla="*/ 679133 w 940118"/>
                      <a:gd name="connsiteY49" fmla="*/ 0 h 1580197"/>
                      <a:gd name="connsiteX0" fmla="*/ 679133 w 940118"/>
                      <a:gd name="connsiteY0" fmla="*/ 0 h 1580197"/>
                      <a:gd name="connsiteX1" fmla="*/ 940118 w 940118"/>
                      <a:gd name="connsiteY1" fmla="*/ 140970 h 1580197"/>
                      <a:gd name="connsiteX2" fmla="*/ 747299 w 940118"/>
                      <a:gd name="connsiteY2" fmla="*/ 210278 h 1580197"/>
                      <a:gd name="connsiteX3" fmla="*/ 747713 w 940118"/>
                      <a:gd name="connsiteY3" fmla="*/ 210503 h 1580197"/>
                      <a:gd name="connsiteX4" fmla="*/ 620078 w 940118"/>
                      <a:gd name="connsiteY4" fmla="*/ 282893 h 1580197"/>
                      <a:gd name="connsiteX5" fmla="*/ 620077 w 940118"/>
                      <a:gd name="connsiteY5" fmla="*/ 282893 h 1580197"/>
                      <a:gd name="connsiteX6" fmla="*/ 548076 w 940118"/>
                      <a:gd name="connsiteY6" fmla="*/ 339736 h 1580197"/>
                      <a:gd name="connsiteX7" fmla="*/ 548640 w 940118"/>
                      <a:gd name="connsiteY7" fmla="*/ 340043 h 1580197"/>
                      <a:gd name="connsiteX8" fmla="*/ 503873 w 940118"/>
                      <a:gd name="connsiteY8" fmla="*/ 383858 h 1580197"/>
                      <a:gd name="connsiteX9" fmla="*/ 488633 w 940118"/>
                      <a:gd name="connsiteY9" fmla="*/ 399098 h 1580197"/>
                      <a:gd name="connsiteX10" fmla="*/ 488633 w 940118"/>
                      <a:gd name="connsiteY10" fmla="*/ 400050 h 1580197"/>
                      <a:gd name="connsiteX11" fmla="*/ 422910 w 940118"/>
                      <a:gd name="connsiteY11" fmla="*/ 482918 h 1580197"/>
                      <a:gd name="connsiteX12" fmla="*/ 422910 w 940118"/>
                      <a:gd name="connsiteY12" fmla="*/ 483870 h 1580197"/>
                      <a:gd name="connsiteX13" fmla="*/ 367665 w 940118"/>
                      <a:gd name="connsiteY13" fmla="*/ 572453 h 1580197"/>
                      <a:gd name="connsiteX14" fmla="*/ 368618 w 940118"/>
                      <a:gd name="connsiteY14" fmla="*/ 573405 h 1580197"/>
                      <a:gd name="connsiteX15" fmla="*/ 317183 w 940118"/>
                      <a:gd name="connsiteY15" fmla="*/ 684847 h 1580197"/>
                      <a:gd name="connsiteX16" fmla="*/ 305241 w 940118"/>
                      <a:gd name="connsiteY16" fmla="*/ 678329 h 1580197"/>
                      <a:gd name="connsiteX17" fmla="*/ 305235 w 940118"/>
                      <a:gd name="connsiteY17" fmla="*/ 678350 h 1580197"/>
                      <a:gd name="connsiteX18" fmla="*/ 317183 w 940118"/>
                      <a:gd name="connsiteY18" fmla="*/ 684847 h 1580197"/>
                      <a:gd name="connsiteX19" fmla="*/ 260985 w 940118"/>
                      <a:gd name="connsiteY19" fmla="*/ 1014413 h 1580197"/>
                      <a:gd name="connsiteX20" fmla="*/ 342900 w 940118"/>
                      <a:gd name="connsiteY20" fmla="*/ 1373505 h 1580197"/>
                      <a:gd name="connsiteX21" fmla="*/ 546735 w 940118"/>
                      <a:gd name="connsiteY21" fmla="*/ 1580197 h 1580197"/>
                      <a:gd name="connsiteX22" fmla="*/ 285750 w 940118"/>
                      <a:gd name="connsiteY22" fmla="*/ 1438275 h 1580197"/>
                      <a:gd name="connsiteX23" fmla="*/ 81915 w 940118"/>
                      <a:gd name="connsiteY23" fmla="*/ 1231583 h 1580197"/>
                      <a:gd name="connsiteX24" fmla="*/ 0 w 940118"/>
                      <a:gd name="connsiteY24" fmla="*/ 872490 h 1580197"/>
                      <a:gd name="connsiteX25" fmla="*/ 56197 w 940118"/>
                      <a:gd name="connsiteY25" fmla="*/ 542925 h 1580197"/>
                      <a:gd name="connsiteX26" fmla="*/ 62441 w 940118"/>
                      <a:gd name="connsiteY26" fmla="*/ 546321 h 1580197"/>
                      <a:gd name="connsiteX27" fmla="*/ 62617 w 940118"/>
                      <a:gd name="connsiteY27" fmla="*/ 545909 h 1580197"/>
                      <a:gd name="connsiteX28" fmla="*/ 57150 w 940118"/>
                      <a:gd name="connsiteY28" fmla="*/ 542925 h 1580197"/>
                      <a:gd name="connsiteX29" fmla="*/ 107444 w 940118"/>
                      <a:gd name="connsiteY29" fmla="*/ 431896 h 1580197"/>
                      <a:gd name="connsiteX30" fmla="*/ 106680 w 940118"/>
                      <a:gd name="connsiteY30" fmla="*/ 431483 h 1580197"/>
                      <a:gd name="connsiteX31" fmla="*/ 161925 w 940118"/>
                      <a:gd name="connsiteY31" fmla="*/ 341948 h 1580197"/>
                      <a:gd name="connsiteX32" fmla="*/ 171758 w 940118"/>
                      <a:gd name="connsiteY32" fmla="*/ 347295 h 1580197"/>
                      <a:gd name="connsiteX33" fmla="*/ 171778 w 940118"/>
                      <a:gd name="connsiteY33" fmla="*/ 347270 h 1580197"/>
                      <a:gd name="connsiteX34" fmla="*/ 161925 w 940118"/>
                      <a:gd name="connsiteY34" fmla="*/ 341948 h 1580197"/>
                      <a:gd name="connsiteX35" fmla="*/ 227648 w 940118"/>
                      <a:gd name="connsiteY35" fmla="*/ 258128 h 1580197"/>
                      <a:gd name="connsiteX36" fmla="*/ 239906 w 940118"/>
                      <a:gd name="connsiteY36" fmla="*/ 264794 h 1580197"/>
                      <a:gd name="connsiteX37" fmla="*/ 240267 w 940118"/>
                      <a:gd name="connsiteY37" fmla="*/ 264453 h 1580197"/>
                      <a:gd name="connsiteX38" fmla="*/ 228600 w 940118"/>
                      <a:gd name="connsiteY38" fmla="*/ 258128 h 1580197"/>
                      <a:gd name="connsiteX39" fmla="*/ 242888 w 940118"/>
                      <a:gd name="connsiteY39" fmla="*/ 241935 h 1580197"/>
                      <a:gd name="connsiteX40" fmla="*/ 287315 w 940118"/>
                      <a:gd name="connsiteY40" fmla="*/ 198453 h 1580197"/>
                      <a:gd name="connsiteX41" fmla="*/ 286702 w 940118"/>
                      <a:gd name="connsiteY41" fmla="*/ 198120 h 1580197"/>
                      <a:gd name="connsiteX42" fmla="*/ 359092 w 940118"/>
                      <a:gd name="connsiteY42" fmla="*/ 140970 h 1580197"/>
                      <a:gd name="connsiteX43" fmla="*/ 486263 w 940118"/>
                      <a:gd name="connsiteY43" fmla="*/ 68845 h 1580197"/>
                      <a:gd name="connsiteX44" fmla="*/ 485775 w 940118"/>
                      <a:gd name="connsiteY44" fmla="*/ 68580 h 1580197"/>
                      <a:gd name="connsiteX45" fmla="*/ 572452 w 940118"/>
                      <a:gd name="connsiteY45" fmla="*/ 32385 h 1580197"/>
                      <a:gd name="connsiteX46" fmla="*/ 595123 w 940118"/>
                      <a:gd name="connsiteY46" fmla="*/ 44713 h 1580197"/>
                      <a:gd name="connsiteX47" fmla="*/ 573405 w 940118"/>
                      <a:gd name="connsiteY47" fmla="*/ 32385 h 1580197"/>
                      <a:gd name="connsiteX48" fmla="*/ 679133 w 940118"/>
                      <a:gd name="connsiteY48" fmla="*/ 0 h 1580197"/>
                      <a:gd name="connsiteX0" fmla="*/ 679133 w 940118"/>
                      <a:gd name="connsiteY0" fmla="*/ 0 h 1580197"/>
                      <a:gd name="connsiteX1" fmla="*/ 940118 w 940118"/>
                      <a:gd name="connsiteY1" fmla="*/ 140970 h 1580197"/>
                      <a:gd name="connsiteX2" fmla="*/ 747299 w 940118"/>
                      <a:gd name="connsiteY2" fmla="*/ 210278 h 1580197"/>
                      <a:gd name="connsiteX3" fmla="*/ 747713 w 940118"/>
                      <a:gd name="connsiteY3" fmla="*/ 210503 h 1580197"/>
                      <a:gd name="connsiteX4" fmla="*/ 620078 w 940118"/>
                      <a:gd name="connsiteY4" fmla="*/ 282893 h 1580197"/>
                      <a:gd name="connsiteX5" fmla="*/ 620077 w 940118"/>
                      <a:gd name="connsiteY5" fmla="*/ 282893 h 1580197"/>
                      <a:gd name="connsiteX6" fmla="*/ 548076 w 940118"/>
                      <a:gd name="connsiteY6" fmla="*/ 339736 h 1580197"/>
                      <a:gd name="connsiteX7" fmla="*/ 548640 w 940118"/>
                      <a:gd name="connsiteY7" fmla="*/ 340043 h 1580197"/>
                      <a:gd name="connsiteX8" fmla="*/ 503873 w 940118"/>
                      <a:gd name="connsiteY8" fmla="*/ 383858 h 1580197"/>
                      <a:gd name="connsiteX9" fmla="*/ 488633 w 940118"/>
                      <a:gd name="connsiteY9" fmla="*/ 399098 h 1580197"/>
                      <a:gd name="connsiteX10" fmla="*/ 488633 w 940118"/>
                      <a:gd name="connsiteY10" fmla="*/ 400050 h 1580197"/>
                      <a:gd name="connsiteX11" fmla="*/ 422910 w 940118"/>
                      <a:gd name="connsiteY11" fmla="*/ 482918 h 1580197"/>
                      <a:gd name="connsiteX12" fmla="*/ 422910 w 940118"/>
                      <a:gd name="connsiteY12" fmla="*/ 483870 h 1580197"/>
                      <a:gd name="connsiteX13" fmla="*/ 367665 w 940118"/>
                      <a:gd name="connsiteY13" fmla="*/ 572453 h 1580197"/>
                      <a:gd name="connsiteX14" fmla="*/ 368618 w 940118"/>
                      <a:gd name="connsiteY14" fmla="*/ 573405 h 1580197"/>
                      <a:gd name="connsiteX15" fmla="*/ 317183 w 940118"/>
                      <a:gd name="connsiteY15" fmla="*/ 684847 h 1580197"/>
                      <a:gd name="connsiteX16" fmla="*/ 305241 w 940118"/>
                      <a:gd name="connsiteY16" fmla="*/ 678329 h 1580197"/>
                      <a:gd name="connsiteX17" fmla="*/ 305235 w 940118"/>
                      <a:gd name="connsiteY17" fmla="*/ 678350 h 1580197"/>
                      <a:gd name="connsiteX18" fmla="*/ 317183 w 940118"/>
                      <a:gd name="connsiteY18" fmla="*/ 684847 h 1580197"/>
                      <a:gd name="connsiteX19" fmla="*/ 260985 w 940118"/>
                      <a:gd name="connsiteY19" fmla="*/ 1014413 h 1580197"/>
                      <a:gd name="connsiteX20" fmla="*/ 342900 w 940118"/>
                      <a:gd name="connsiteY20" fmla="*/ 1373505 h 1580197"/>
                      <a:gd name="connsiteX21" fmla="*/ 546735 w 940118"/>
                      <a:gd name="connsiteY21" fmla="*/ 1580197 h 1580197"/>
                      <a:gd name="connsiteX22" fmla="*/ 285750 w 940118"/>
                      <a:gd name="connsiteY22" fmla="*/ 1438275 h 1580197"/>
                      <a:gd name="connsiteX23" fmla="*/ 81915 w 940118"/>
                      <a:gd name="connsiteY23" fmla="*/ 1231583 h 1580197"/>
                      <a:gd name="connsiteX24" fmla="*/ 0 w 940118"/>
                      <a:gd name="connsiteY24" fmla="*/ 872490 h 1580197"/>
                      <a:gd name="connsiteX25" fmla="*/ 56197 w 940118"/>
                      <a:gd name="connsiteY25" fmla="*/ 542925 h 1580197"/>
                      <a:gd name="connsiteX26" fmla="*/ 62441 w 940118"/>
                      <a:gd name="connsiteY26" fmla="*/ 546321 h 1580197"/>
                      <a:gd name="connsiteX27" fmla="*/ 62617 w 940118"/>
                      <a:gd name="connsiteY27" fmla="*/ 545909 h 1580197"/>
                      <a:gd name="connsiteX28" fmla="*/ 57150 w 940118"/>
                      <a:gd name="connsiteY28" fmla="*/ 542925 h 1580197"/>
                      <a:gd name="connsiteX29" fmla="*/ 107444 w 940118"/>
                      <a:gd name="connsiteY29" fmla="*/ 431896 h 1580197"/>
                      <a:gd name="connsiteX30" fmla="*/ 106680 w 940118"/>
                      <a:gd name="connsiteY30" fmla="*/ 431483 h 1580197"/>
                      <a:gd name="connsiteX31" fmla="*/ 161925 w 940118"/>
                      <a:gd name="connsiteY31" fmla="*/ 341948 h 1580197"/>
                      <a:gd name="connsiteX32" fmla="*/ 171758 w 940118"/>
                      <a:gd name="connsiteY32" fmla="*/ 347295 h 1580197"/>
                      <a:gd name="connsiteX33" fmla="*/ 171778 w 940118"/>
                      <a:gd name="connsiteY33" fmla="*/ 347270 h 1580197"/>
                      <a:gd name="connsiteX34" fmla="*/ 161925 w 940118"/>
                      <a:gd name="connsiteY34" fmla="*/ 341948 h 1580197"/>
                      <a:gd name="connsiteX35" fmla="*/ 227648 w 940118"/>
                      <a:gd name="connsiteY35" fmla="*/ 258128 h 1580197"/>
                      <a:gd name="connsiteX36" fmla="*/ 239906 w 940118"/>
                      <a:gd name="connsiteY36" fmla="*/ 264794 h 1580197"/>
                      <a:gd name="connsiteX37" fmla="*/ 240267 w 940118"/>
                      <a:gd name="connsiteY37" fmla="*/ 264453 h 1580197"/>
                      <a:gd name="connsiteX38" fmla="*/ 228600 w 940118"/>
                      <a:gd name="connsiteY38" fmla="*/ 258128 h 1580197"/>
                      <a:gd name="connsiteX39" fmla="*/ 287315 w 940118"/>
                      <a:gd name="connsiteY39" fmla="*/ 198453 h 1580197"/>
                      <a:gd name="connsiteX40" fmla="*/ 286702 w 940118"/>
                      <a:gd name="connsiteY40" fmla="*/ 198120 h 1580197"/>
                      <a:gd name="connsiteX41" fmla="*/ 359092 w 940118"/>
                      <a:gd name="connsiteY41" fmla="*/ 140970 h 1580197"/>
                      <a:gd name="connsiteX42" fmla="*/ 486263 w 940118"/>
                      <a:gd name="connsiteY42" fmla="*/ 68845 h 1580197"/>
                      <a:gd name="connsiteX43" fmla="*/ 485775 w 940118"/>
                      <a:gd name="connsiteY43" fmla="*/ 68580 h 1580197"/>
                      <a:gd name="connsiteX44" fmla="*/ 572452 w 940118"/>
                      <a:gd name="connsiteY44" fmla="*/ 32385 h 1580197"/>
                      <a:gd name="connsiteX45" fmla="*/ 595123 w 940118"/>
                      <a:gd name="connsiteY45" fmla="*/ 44713 h 1580197"/>
                      <a:gd name="connsiteX46" fmla="*/ 573405 w 940118"/>
                      <a:gd name="connsiteY46" fmla="*/ 32385 h 1580197"/>
                      <a:gd name="connsiteX47" fmla="*/ 679133 w 940118"/>
                      <a:gd name="connsiteY47" fmla="*/ 0 h 1580197"/>
                      <a:gd name="connsiteX0" fmla="*/ 679133 w 940118"/>
                      <a:gd name="connsiteY0" fmla="*/ 0 h 1580197"/>
                      <a:gd name="connsiteX1" fmla="*/ 940118 w 940118"/>
                      <a:gd name="connsiteY1" fmla="*/ 140970 h 1580197"/>
                      <a:gd name="connsiteX2" fmla="*/ 747299 w 940118"/>
                      <a:gd name="connsiteY2" fmla="*/ 210278 h 1580197"/>
                      <a:gd name="connsiteX3" fmla="*/ 747713 w 940118"/>
                      <a:gd name="connsiteY3" fmla="*/ 210503 h 1580197"/>
                      <a:gd name="connsiteX4" fmla="*/ 620078 w 940118"/>
                      <a:gd name="connsiteY4" fmla="*/ 282893 h 1580197"/>
                      <a:gd name="connsiteX5" fmla="*/ 620077 w 940118"/>
                      <a:gd name="connsiteY5" fmla="*/ 282893 h 1580197"/>
                      <a:gd name="connsiteX6" fmla="*/ 548076 w 940118"/>
                      <a:gd name="connsiteY6" fmla="*/ 339736 h 1580197"/>
                      <a:gd name="connsiteX7" fmla="*/ 548640 w 940118"/>
                      <a:gd name="connsiteY7" fmla="*/ 340043 h 1580197"/>
                      <a:gd name="connsiteX8" fmla="*/ 503873 w 940118"/>
                      <a:gd name="connsiteY8" fmla="*/ 383858 h 1580197"/>
                      <a:gd name="connsiteX9" fmla="*/ 488633 w 940118"/>
                      <a:gd name="connsiteY9" fmla="*/ 399098 h 1580197"/>
                      <a:gd name="connsiteX10" fmla="*/ 488633 w 940118"/>
                      <a:gd name="connsiteY10" fmla="*/ 400050 h 1580197"/>
                      <a:gd name="connsiteX11" fmla="*/ 422910 w 940118"/>
                      <a:gd name="connsiteY11" fmla="*/ 482918 h 1580197"/>
                      <a:gd name="connsiteX12" fmla="*/ 422910 w 940118"/>
                      <a:gd name="connsiteY12" fmla="*/ 483870 h 1580197"/>
                      <a:gd name="connsiteX13" fmla="*/ 367665 w 940118"/>
                      <a:gd name="connsiteY13" fmla="*/ 572453 h 1580197"/>
                      <a:gd name="connsiteX14" fmla="*/ 368618 w 940118"/>
                      <a:gd name="connsiteY14" fmla="*/ 573405 h 1580197"/>
                      <a:gd name="connsiteX15" fmla="*/ 317183 w 940118"/>
                      <a:gd name="connsiteY15" fmla="*/ 684847 h 1580197"/>
                      <a:gd name="connsiteX16" fmla="*/ 305241 w 940118"/>
                      <a:gd name="connsiteY16" fmla="*/ 678329 h 1580197"/>
                      <a:gd name="connsiteX17" fmla="*/ 305235 w 940118"/>
                      <a:gd name="connsiteY17" fmla="*/ 678350 h 1580197"/>
                      <a:gd name="connsiteX18" fmla="*/ 317183 w 940118"/>
                      <a:gd name="connsiteY18" fmla="*/ 684847 h 1580197"/>
                      <a:gd name="connsiteX19" fmla="*/ 260985 w 940118"/>
                      <a:gd name="connsiteY19" fmla="*/ 1014413 h 1580197"/>
                      <a:gd name="connsiteX20" fmla="*/ 342900 w 940118"/>
                      <a:gd name="connsiteY20" fmla="*/ 1373505 h 1580197"/>
                      <a:gd name="connsiteX21" fmla="*/ 546735 w 940118"/>
                      <a:gd name="connsiteY21" fmla="*/ 1580197 h 1580197"/>
                      <a:gd name="connsiteX22" fmla="*/ 285750 w 940118"/>
                      <a:gd name="connsiteY22" fmla="*/ 1438275 h 1580197"/>
                      <a:gd name="connsiteX23" fmla="*/ 81915 w 940118"/>
                      <a:gd name="connsiteY23" fmla="*/ 1231583 h 1580197"/>
                      <a:gd name="connsiteX24" fmla="*/ 0 w 940118"/>
                      <a:gd name="connsiteY24" fmla="*/ 872490 h 1580197"/>
                      <a:gd name="connsiteX25" fmla="*/ 56197 w 940118"/>
                      <a:gd name="connsiteY25" fmla="*/ 542925 h 1580197"/>
                      <a:gd name="connsiteX26" fmla="*/ 62441 w 940118"/>
                      <a:gd name="connsiteY26" fmla="*/ 546321 h 1580197"/>
                      <a:gd name="connsiteX27" fmla="*/ 62617 w 940118"/>
                      <a:gd name="connsiteY27" fmla="*/ 545909 h 1580197"/>
                      <a:gd name="connsiteX28" fmla="*/ 57150 w 940118"/>
                      <a:gd name="connsiteY28" fmla="*/ 542925 h 1580197"/>
                      <a:gd name="connsiteX29" fmla="*/ 107444 w 940118"/>
                      <a:gd name="connsiteY29" fmla="*/ 431896 h 1580197"/>
                      <a:gd name="connsiteX30" fmla="*/ 106680 w 940118"/>
                      <a:gd name="connsiteY30" fmla="*/ 431483 h 1580197"/>
                      <a:gd name="connsiteX31" fmla="*/ 161925 w 940118"/>
                      <a:gd name="connsiteY31" fmla="*/ 341948 h 1580197"/>
                      <a:gd name="connsiteX32" fmla="*/ 171758 w 940118"/>
                      <a:gd name="connsiteY32" fmla="*/ 347295 h 1580197"/>
                      <a:gd name="connsiteX33" fmla="*/ 171778 w 940118"/>
                      <a:gd name="connsiteY33" fmla="*/ 347270 h 1580197"/>
                      <a:gd name="connsiteX34" fmla="*/ 161925 w 940118"/>
                      <a:gd name="connsiteY34" fmla="*/ 341948 h 1580197"/>
                      <a:gd name="connsiteX35" fmla="*/ 227648 w 940118"/>
                      <a:gd name="connsiteY35" fmla="*/ 258128 h 1580197"/>
                      <a:gd name="connsiteX36" fmla="*/ 239906 w 940118"/>
                      <a:gd name="connsiteY36" fmla="*/ 264794 h 1580197"/>
                      <a:gd name="connsiteX37" fmla="*/ 228600 w 940118"/>
                      <a:gd name="connsiteY37" fmla="*/ 258128 h 1580197"/>
                      <a:gd name="connsiteX38" fmla="*/ 287315 w 940118"/>
                      <a:gd name="connsiteY38" fmla="*/ 198453 h 1580197"/>
                      <a:gd name="connsiteX39" fmla="*/ 286702 w 940118"/>
                      <a:gd name="connsiteY39" fmla="*/ 198120 h 1580197"/>
                      <a:gd name="connsiteX40" fmla="*/ 359092 w 940118"/>
                      <a:gd name="connsiteY40" fmla="*/ 140970 h 1580197"/>
                      <a:gd name="connsiteX41" fmla="*/ 486263 w 940118"/>
                      <a:gd name="connsiteY41" fmla="*/ 68845 h 1580197"/>
                      <a:gd name="connsiteX42" fmla="*/ 485775 w 940118"/>
                      <a:gd name="connsiteY42" fmla="*/ 68580 h 1580197"/>
                      <a:gd name="connsiteX43" fmla="*/ 572452 w 940118"/>
                      <a:gd name="connsiteY43" fmla="*/ 32385 h 1580197"/>
                      <a:gd name="connsiteX44" fmla="*/ 595123 w 940118"/>
                      <a:gd name="connsiteY44" fmla="*/ 44713 h 1580197"/>
                      <a:gd name="connsiteX45" fmla="*/ 573405 w 940118"/>
                      <a:gd name="connsiteY45" fmla="*/ 32385 h 1580197"/>
                      <a:gd name="connsiteX46" fmla="*/ 679133 w 940118"/>
                      <a:gd name="connsiteY46" fmla="*/ 0 h 1580197"/>
                      <a:gd name="connsiteX0" fmla="*/ 679133 w 940118"/>
                      <a:gd name="connsiteY0" fmla="*/ 0 h 1580197"/>
                      <a:gd name="connsiteX1" fmla="*/ 940118 w 940118"/>
                      <a:gd name="connsiteY1" fmla="*/ 140970 h 1580197"/>
                      <a:gd name="connsiteX2" fmla="*/ 747299 w 940118"/>
                      <a:gd name="connsiteY2" fmla="*/ 210278 h 1580197"/>
                      <a:gd name="connsiteX3" fmla="*/ 747713 w 940118"/>
                      <a:gd name="connsiteY3" fmla="*/ 210503 h 1580197"/>
                      <a:gd name="connsiteX4" fmla="*/ 620078 w 940118"/>
                      <a:gd name="connsiteY4" fmla="*/ 282893 h 1580197"/>
                      <a:gd name="connsiteX5" fmla="*/ 620077 w 940118"/>
                      <a:gd name="connsiteY5" fmla="*/ 282893 h 1580197"/>
                      <a:gd name="connsiteX6" fmla="*/ 548076 w 940118"/>
                      <a:gd name="connsiteY6" fmla="*/ 339736 h 1580197"/>
                      <a:gd name="connsiteX7" fmla="*/ 548640 w 940118"/>
                      <a:gd name="connsiteY7" fmla="*/ 340043 h 1580197"/>
                      <a:gd name="connsiteX8" fmla="*/ 503873 w 940118"/>
                      <a:gd name="connsiteY8" fmla="*/ 383858 h 1580197"/>
                      <a:gd name="connsiteX9" fmla="*/ 488633 w 940118"/>
                      <a:gd name="connsiteY9" fmla="*/ 399098 h 1580197"/>
                      <a:gd name="connsiteX10" fmla="*/ 488633 w 940118"/>
                      <a:gd name="connsiteY10" fmla="*/ 400050 h 1580197"/>
                      <a:gd name="connsiteX11" fmla="*/ 422910 w 940118"/>
                      <a:gd name="connsiteY11" fmla="*/ 482918 h 1580197"/>
                      <a:gd name="connsiteX12" fmla="*/ 422910 w 940118"/>
                      <a:gd name="connsiteY12" fmla="*/ 483870 h 1580197"/>
                      <a:gd name="connsiteX13" fmla="*/ 367665 w 940118"/>
                      <a:gd name="connsiteY13" fmla="*/ 572453 h 1580197"/>
                      <a:gd name="connsiteX14" fmla="*/ 368618 w 940118"/>
                      <a:gd name="connsiteY14" fmla="*/ 573405 h 1580197"/>
                      <a:gd name="connsiteX15" fmla="*/ 317183 w 940118"/>
                      <a:gd name="connsiteY15" fmla="*/ 684847 h 1580197"/>
                      <a:gd name="connsiteX16" fmla="*/ 305241 w 940118"/>
                      <a:gd name="connsiteY16" fmla="*/ 678329 h 1580197"/>
                      <a:gd name="connsiteX17" fmla="*/ 305235 w 940118"/>
                      <a:gd name="connsiteY17" fmla="*/ 678350 h 1580197"/>
                      <a:gd name="connsiteX18" fmla="*/ 317183 w 940118"/>
                      <a:gd name="connsiteY18" fmla="*/ 684847 h 1580197"/>
                      <a:gd name="connsiteX19" fmla="*/ 260985 w 940118"/>
                      <a:gd name="connsiteY19" fmla="*/ 1014413 h 1580197"/>
                      <a:gd name="connsiteX20" fmla="*/ 342900 w 940118"/>
                      <a:gd name="connsiteY20" fmla="*/ 1373505 h 1580197"/>
                      <a:gd name="connsiteX21" fmla="*/ 546735 w 940118"/>
                      <a:gd name="connsiteY21" fmla="*/ 1580197 h 1580197"/>
                      <a:gd name="connsiteX22" fmla="*/ 285750 w 940118"/>
                      <a:gd name="connsiteY22" fmla="*/ 1438275 h 1580197"/>
                      <a:gd name="connsiteX23" fmla="*/ 81915 w 940118"/>
                      <a:gd name="connsiteY23" fmla="*/ 1231583 h 1580197"/>
                      <a:gd name="connsiteX24" fmla="*/ 0 w 940118"/>
                      <a:gd name="connsiteY24" fmla="*/ 872490 h 1580197"/>
                      <a:gd name="connsiteX25" fmla="*/ 56197 w 940118"/>
                      <a:gd name="connsiteY25" fmla="*/ 542925 h 1580197"/>
                      <a:gd name="connsiteX26" fmla="*/ 62441 w 940118"/>
                      <a:gd name="connsiteY26" fmla="*/ 546321 h 1580197"/>
                      <a:gd name="connsiteX27" fmla="*/ 62617 w 940118"/>
                      <a:gd name="connsiteY27" fmla="*/ 545909 h 1580197"/>
                      <a:gd name="connsiteX28" fmla="*/ 57150 w 940118"/>
                      <a:gd name="connsiteY28" fmla="*/ 542925 h 1580197"/>
                      <a:gd name="connsiteX29" fmla="*/ 107444 w 940118"/>
                      <a:gd name="connsiteY29" fmla="*/ 431896 h 1580197"/>
                      <a:gd name="connsiteX30" fmla="*/ 106680 w 940118"/>
                      <a:gd name="connsiteY30" fmla="*/ 431483 h 1580197"/>
                      <a:gd name="connsiteX31" fmla="*/ 161925 w 940118"/>
                      <a:gd name="connsiteY31" fmla="*/ 341948 h 1580197"/>
                      <a:gd name="connsiteX32" fmla="*/ 171758 w 940118"/>
                      <a:gd name="connsiteY32" fmla="*/ 347295 h 1580197"/>
                      <a:gd name="connsiteX33" fmla="*/ 171778 w 940118"/>
                      <a:gd name="connsiteY33" fmla="*/ 347270 h 1580197"/>
                      <a:gd name="connsiteX34" fmla="*/ 161925 w 940118"/>
                      <a:gd name="connsiteY34" fmla="*/ 341948 h 1580197"/>
                      <a:gd name="connsiteX35" fmla="*/ 227648 w 940118"/>
                      <a:gd name="connsiteY35" fmla="*/ 258128 h 1580197"/>
                      <a:gd name="connsiteX36" fmla="*/ 239906 w 940118"/>
                      <a:gd name="connsiteY36" fmla="*/ 264794 h 1580197"/>
                      <a:gd name="connsiteX37" fmla="*/ 287315 w 940118"/>
                      <a:gd name="connsiteY37" fmla="*/ 198453 h 1580197"/>
                      <a:gd name="connsiteX38" fmla="*/ 286702 w 940118"/>
                      <a:gd name="connsiteY38" fmla="*/ 198120 h 1580197"/>
                      <a:gd name="connsiteX39" fmla="*/ 359092 w 940118"/>
                      <a:gd name="connsiteY39" fmla="*/ 140970 h 1580197"/>
                      <a:gd name="connsiteX40" fmla="*/ 486263 w 940118"/>
                      <a:gd name="connsiteY40" fmla="*/ 68845 h 1580197"/>
                      <a:gd name="connsiteX41" fmla="*/ 485775 w 940118"/>
                      <a:gd name="connsiteY41" fmla="*/ 68580 h 1580197"/>
                      <a:gd name="connsiteX42" fmla="*/ 572452 w 940118"/>
                      <a:gd name="connsiteY42" fmla="*/ 32385 h 1580197"/>
                      <a:gd name="connsiteX43" fmla="*/ 595123 w 940118"/>
                      <a:gd name="connsiteY43" fmla="*/ 44713 h 1580197"/>
                      <a:gd name="connsiteX44" fmla="*/ 573405 w 940118"/>
                      <a:gd name="connsiteY44" fmla="*/ 32385 h 1580197"/>
                      <a:gd name="connsiteX45" fmla="*/ 679133 w 940118"/>
                      <a:gd name="connsiteY45" fmla="*/ 0 h 1580197"/>
                      <a:gd name="connsiteX0" fmla="*/ 679133 w 940118"/>
                      <a:gd name="connsiteY0" fmla="*/ 0 h 1580197"/>
                      <a:gd name="connsiteX1" fmla="*/ 940118 w 940118"/>
                      <a:gd name="connsiteY1" fmla="*/ 140970 h 1580197"/>
                      <a:gd name="connsiteX2" fmla="*/ 747299 w 940118"/>
                      <a:gd name="connsiteY2" fmla="*/ 210278 h 1580197"/>
                      <a:gd name="connsiteX3" fmla="*/ 747713 w 940118"/>
                      <a:gd name="connsiteY3" fmla="*/ 210503 h 1580197"/>
                      <a:gd name="connsiteX4" fmla="*/ 620078 w 940118"/>
                      <a:gd name="connsiteY4" fmla="*/ 282893 h 1580197"/>
                      <a:gd name="connsiteX5" fmla="*/ 620077 w 940118"/>
                      <a:gd name="connsiteY5" fmla="*/ 282893 h 1580197"/>
                      <a:gd name="connsiteX6" fmla="*/ 548076 w 940118"/>
                      <a:gd name="connsiteY6" fmla="*/ 339736 h 1580197"/>
                      <a:gd name="connsiteX7" fmla="*/ 548640 w 940118"/>
                      <a:gd name="connsiteY7" fmla="*/ 340043 h 1580197"/>
                      <a:gd name="connsiteX8" fmla="*/ 503873 w 940118"/>
                      <a:gd name="connsiteY8" fmla="*/ 383858 h 1580197"/>
                      <a:gd name="connsiteX9" fmla="*/ 488633 w 940118"/>
                      <a:gd name="connsiteY9" fmla="*/ 399098 h 1580197"/>
                      <a:gd name="connsiteX10" fmla="*/ 488633 w 940118"/>
                      <a:gd name="connsiteY10" fmla="*/ 400050 h 1580197"/>
                      <a:gd name="connsiteX11" fmla="*/ 422910 w 940118"/>
                      <a:gd name="connsiteY11" fmla="*/ 482918 h 1580197"/>
                      <a:gd name="connsiteX12" fmla="*/ 422910 w 940118"/>
                      <a:gd name="connsiteY12" fmla="*/ 483870 h 1580197"/>
                      <a:gd name="connsiteX13" fmla="*/ 367665 w 940118"/>
                      <a:gd name="connsiteY13" fmla="*/ 572453 h 1580197"/>
                      <a:gd name="connsiteX14" fmla="*/ 368618 w 940118"/>
                      <a:gd name="connsiteY14" fmla="*/ 573405 h 1580197"/>
                      <a:gd name="connsiteX15" fmla="*/ 317183 w 940118"/>
                      <a:gd name="connsiteY15" fmla="*/ 684847 h 1580197"/>
                      <a:gd name="connsiteX16" fmla="*/ 305241 w 940118"/>
                      <a:gd name="connsiteY16" fmla="*/ 678329 h 1580197"/>
                      <a:gd name="connsiteX17" fmla="*/ 305235 w 940118"/>
                      <a:gd name="connsiteY17" fmla="*/ 678350 h 1580197"/>
                      <a:gd name="connsiteX18" fmla="*/ 317183 w 940118"/>
                      <a:gd name="connsiteY18" fmla="*/ 684847 h 1580197"/>
                      <a:gd name="connsiteX19" fmla="*/ 260985 w 940118"/>
                      <a:gd name="connsiteY19" fmla="*/ 1014413 h 1580197"/>
                      <a:gd name="connsiteX20" fmla="*/ 342900 w 940118"/>
                      <a:gd name="connsiteY20" fmla="*/ 1373505 h 1580197"/>
                      <a:gd name="connsiteX21" fmla="*/ 546735 w 940118"/>
                      <a:gd name="connsiteY21" fmla="*/ 1580197 h 1580197"/>
                      <a:gd name="connsiteX22" fmla="*/ 285750 w 940118"/>
                      <a:gd name="connsiteY22" fmla="*/ 1438275 h 1580197"/>
                      <a:gd name="connsiteX23" fmla="*/ 81915 w 940118"/>
                      <a:gd name="connsiteY23" fmla="*/ 1231583 h 1580197"/>
                      <a:gd name="connsiteX24" fmla="*/ 0 w 940118"/>
                      <a:gd name="connsiteY24" fmla="*/ 872490 h 1580197"/>
                      <a:gd name="connsiteX25" fmla="*/ 56197 w 940118"/>
                      <a:gd name="connsiteY25" fmla="*/ 542925 h 1580197"/>
                      <a:gd name="connsiteX26" fmla="*/ 62441 w 940118"/>
                      <a:gd name="connsiteY26" fmla="*/ 546321 h 1580197"/>
                      <a:gd name="connsiteX27" fmla="*/ 62617 w 940118"/>
                      <a:gd name="connsiteY27" fmla="*/ 545909 h 1580197"/>
                      <a:gd name="connsiteX28" fmla="*/ 57150 w 940118"/>
                      <a:gd name="connsiteY28" fmla="*/ 542925 h 1580197"/>
                      <a:gd name="connsiteX29" fmla="*/ 107444 w 940118"/>
                      <a:gd name="connsiteY29" fmla="*/ 431896 h 1580197"/>
                      <a:gd name="connsiteX30" fmla="*/ 106680 w 940118"/>
                      <a:gd name="connsiteY30" fmla="*/ 431483 h 1580197"/>
                      <a:gd name="connsiteX31" fmla="*/ 161925 w 940118"/>
                      <a:gd name="connsiteY31" fmla="*/ 341948 h 1580197"/>
                      <a:gd name="connsiteX32" fmla="*/ 171758 w 940118"/>
                      <a:gd name="connsiteY32" fmla="*/ 347295 h 1580197"/>
                      <a:gd name="connsiteX33" fmla="*/ 171778 w 940118"/>
                      <a:gd name="connsiteY33" fmla="*/ 347270 h 1580197"/>
                      <a:gd name="connsiteX34" fmla="*/ 161925 w 940118"/>
                      <a:gd name="connsiteY34" fmla="*/ 341948 h 1580197"/>
                      <a:gd name="connsiteX35" fmla="*/ 227648 w 940118"/>
                      <a:gd name="connsiteY35" fmla="*/ 258128 h 1580197"/>
                      <a:gd name="connsiteX36" fmla="*/ 287315 w 940118"/>
                      <a:gd name="connsiteY36" fmla="*/ 198453 h 1580197"/>
                      <a:gd name="connsiteX37" fmla="*/ 286702 w 940118"/>
                      <a:gd name="connsiteY37" fmla="*/ 198120 h 1580197"/>
                      <a:gd name="connsiteX38" fmla="*/ 359092 w 940118"/>
                      <a:gd name="connsiteY38" fmla="*/ 140970 h 1580197"/>
                      <a:gd name="connsiteX39" fmla="*/ 486263 w 940118"/>
                      <a:gd name="connsiteY39" fmla="*/ 68845 h 1580197"/>
                      <a:gd name="connsiteX40" fmla="*/ 485775 w 940118"/>
                      <a:gd name="connsiteY40" fmla="*/ 68580 h 1580197"/>
                      <a:gd name="connsiteX41" fmla="*/ 572452 w 940118"/>
                      <a:gd name="connsiteY41" fmla="*/ 32385 h 1580197"/>
                      <a:gd name="connsiteX42" fmla="*/ 595123 w 940118"/>
                      <a:gd name="connsiteY42" fmla="*/ 44713 h 1580197"/>
                      <a:gd name="connsiteX43" fmla="*/ 573405 w 940118"/>
                      <a:gd name="connsiteY43" fmla="*/ 32385 h 1580197"/>
                      <a:gd name="connsiteX44" fmla="*/ 679133 w 940118"/>
                      <a:gd name="connsiteY44" fmla="*/ 0 h 1580197"/>
                      <a:gd name="connsiteX0" fmla="*/ 679133 w 940118"/>
                      <a:gd name="connsiteY0" fmla="*/ 0 h 1580197"/>
                      <a:gd name="connsiteX1" fmla="*/ 940118 w 940118"/>
                      <a:gd name="connsiteY1" fmla="*/ 140970 h 1580197"/>
                      <a:gd name="connsiteX2" fmla="*/ 747299 w 940118"/>
                      <a:gd name="connsiteY2" fmla="*/ 210278 h 1580197"/>
                      <a:gd name="connsiteX3" fmla="*/ 747713 w 940118"/>
                      <a:gd name="connsiteY3" fmla="*/ 210503 h 1580197"/>
                      <a:gd name="connsiteX4" fmla="*/ 620078 w 940118"/>
                      <a:gd name="connsiteY4" fmla="*/ 282893 h 1580197"/>
                      <a:gd name="connsiteX5" fmla="*/ 620077 w 940118"/>
                      <a:gd name="connsiteY5" fmla="*/ 282893 h 1580197"/>
                      <a:gd name="connsiteX6" fmla="*/ 548076 w 940118"/>
                      <a:gd name="connsiteY6" fmla="*/ 339736 h 1580197"/>
                      <a:gd name="connsiteX7" fmla="*/ 548640 w 940118"/>
                      <a:gd name="connsiteY7" fmla="*/ 340043 h 1580197"/>
                      <a:gd name="connsiteX8" fmla="*/ 503873 w 940118"/>
                      <a:gd name="connsiteY8" fmla="*/ 383858 h 1580197"/>
                      <a:gd name="connsiteX9" fmla="*/ 488633 w 940118"/>
                      <a:gd name="connsiteY9" fmla="*/ 399098 h 1580197"/>
                      <a:gd name="connsiteX10" fmla="*/ 488633 w 940118"/>
                      <a:gd name="connsiteY10" fmla="*/ 400050 h 1580197"/>
                      <a:gd name="connsiteX11" fmla="*/ 422910 w 940118"/>
                      <a:gd name="connsiteY11" fmla="*/ 482918 h 1580197"/>
                      <a:gd name="connsiteX12" fmla="*/ 422910 w 940118"/>
                      <a:gd name="connsiteY12" fmla="*/ 483870 h 1580197"/>
                      <a:gd name="connsiteX13" fmla="*/ 367665 w 940118"/>
                      <a:gd name="connsiteY13" fmla="*/ 572453 h 1580197"/>
                      <a:gd name="connsiteX14" fmla="*/ 368618 w 940118"/>
                      <a:gd name="connsiteY14" fmla="*/ 573405 h 1580197"/>
                      <a:gd name="connsiteX15" fmla="*/ 317183 w 940118"/>
                      <a:gd name="connsiteY15" fmla="*/ 684847 h 1580197"/>
                      <a:gd name="connsiteX16" fmla="*/ 305241 w 940118"/>
                      <a:gd name="connsiteY16" fmla="*/ 678329 h 1580197"/>
                      <a:gd name="connsiteX17" fmla="*/ 305235 w 940118"/>
                      <a:gd name="connsiteY17" fmla="*/ 678350 h 1580197"/>
                      <a:gd name="connsiteX18" fmla="*/ 317183 w 940118"/>
                      <a:gd name="connsiteY18" fmla="*/ 684847 h 1580197"/>
                      <a:gd name="connsiteX19" fmla="*/ 260985 w 940118"/>
                      <a:gd name="connsiteY19" fmla="*/ 1014413 h 1580197"/>
                      <a:gd name="connsiteX20" fmla="*/ 342900 w 940118"/>
                      <a:gd name="connsiteY20" fmla="*/ 1373505 h 1580197"/>
                      <a:gd name="connsiteX21" fmla="*/ 546735 w 940118"/>
                      <a:gd name="connsiteY21" fmla="*/ 1580197 h 1580197"/>
                      <a:gd name="connsiteX22" fmla="*/ 285750 w 940118"/>
                      <a:gd name="connsiteY22" fmla="*/ 1438275 h 1580197"/>
                      <a:gd name="connsiteX23" fmla="*/ 81915 w 940118"/>
                      <a:gd name="connsiteY23" fmla="*/ 1231583 h 1580197"/>
                      <a:gd name="connsiteX24" fmla="*/ 0 w 940118"/>
                      <a:gd name="connsiteY24" fmla="*/ 872490 h 1580197"/>
                      <a:gd name="connsiteX25" fmla="*/ 56197 w 940118"/>
                      <a:gd name="connsiteY25" fmla="*/ 542925 h 1580197"/>
                      <a:gd name="connsiteX26" fmla="*/ 62441 w 940118"/>
                      <a:gd name="connsiteY26" fmla="*/ 546321 h 1580197"/>
                      <a:gd name="connsiteX27" fmla="*/ 62617 w 940118"/>
                      <a:gd name="connsiteY27" fmla="*/ 545909 h 1580197"/>
                      <a:gd name="connsiteX28" fmla="*/ 57150 w 940118"/>
                      <a:gd name="connsiteY28" fmla="*/ 542925 h 1580197"/>
                      <a:gd name="connsiteX29" fmla="*/ 107444 w 940118"/>
                      <a:gd name="connsiteY29" fmla="*/ 431896 h 1580197"/>
                      <a:gd name="connsiteX30" fmla="*/ 106680 w 940118"/>
                      <a:gd name="connsiteY30" fmla="*/ 431483 h 1580197"/>
                      <a:gd name="connsiteX31" fmla="*/ 161925 w 940118"/>
                      <a:gd name="connsiteY31" fmla="*/ 341948 h 1580197"/>
                      <a:gd name="connsiteX32" fmla="*/ 171758 w 940118"/>
                      <a:gd name="connsiteY32" fmla="*/ 347295 h 1580197"/>
                      <a:gd name="connsiteX33" fmla="*/ 161925 w 940118"/>
                      <a:gd name="connsiteY33" fmla="*/ 341948 h 1580197"/>
                      <a:gd name="connsiteX34" fmla="*/ 227648 w 940118"/>
                      <a:gd name="connsiteY34" fmla="*/ 258128 h 1580197"/>
                      <a:gd name="connsiteX35" fmla="*/ 287315 w 940118"/>
                      <a:gd name="connsiteY35" fmla="*/ 198453 h 1580197"/>
                      <a:gd name="connsiteX36" fmla="*/ 286702 w 940118"/>
                      <a:gd name="connsiteY36" fmla="*/ 198120 h 1580197"/>
                      <a:gd name="connsiteX37" fmla="*/ 359092 w 940118"/>
                      <a:gd name="connsiteY37" fmla="*/ 140970 h 1580197"/>
                      <a:gd name="connsiteX38" fmla="*/ 486263 w 940118"/>
                      <a:gd name="connsiteY38" fmla="*/ 68845 h 1580197"/>
                      <a:gd name="connsiteX39" fmla="*/ 485775 w 940118"/>
                      <a:gd name="connsiteY39" fmla="*/ 68580 h 1580197"/>
                      <a:gd name="connsiteX40" fmla="*/ 572452 w 940118"/>
                      <a:gd name="connsiteY40" fmla="*/ 32385 h 1580197"/>
                      <a:gd name="connsiteX41" fmla="*/ 595123 w 940118"/>
                      <a:gd name="connsiteY41" fmla="*/ 44713 h 1580197"/>
                      <a:gd name="connsiteX42" fmla="*/ 573405 w 940118"/>
                      <a:gd name="connsiteY42" fmla="*/ 32385 h 1580197"/>
                      <a:gd name="connsiteX43" fmla="*/ 679133 w 940118"/>
                      <a:gd name="connsiteY43" fmla="*/ 0 h 1580197"/>
                      <a:gd name="connsiteX0" fmla="*/ 679133 w 940118"/>
                      <a:gd name="connsiteY0" fmla="*/ 0 h 1580197"/>
                      <a:gd name="connsiteX1" fmla="*/ 940118 w 940118"/>
                      <a:gd name="connsiteY1" fmla="*/ 140970 h 1580197"/>
                      <a:gd name="connsiteX2" fmla="*/ 747299 w 940118"/>
                      <a:gd name="connsiteY2" fmla="*/ 210278 h 1580197"/>
                      <a:gd name="connsiteX3" fmla="*/ 747713 w 940118"/>
                      <a:gd name="connsiteY3" fmla="*/ 210503 h 1580197"/>
                      <a:gd name="connsiteX4" fmla="*/ 620078 w 940118"/>
                      <a:gd name="connsiteY4" fmla="*/ 282893 h 1580197"/>
                      <a:gd name="connsiteX5" fmla="*/ 620077 w 940118"/>
                      <a:gd name="connsiteY5" fmla="*/ 282893 h 1580197"/>
                      <a:gd name="connsiteX6" fmla="*/ 548076 w 940118"/>
                      <a:gd name="connsiteY6" fmla="*/ 339736 h 1580197"/>
                      <a:gd name="connsiteX7" fmla="*/ 548640 w 940118"/>
                      <a:gd name="connsiteY7" fmla="*/ 340043 h 1580197"/>
                      <a:gd name="connsiteX8" fmla="*/ 503873 w 940118"/>
                      <a:gd name="connsiteY8" fmla="*/ 383858 h 1580197"/>
                      <a:gd name="connsiteX9" fmla="*/ 488633 w 940118"/>
                      <a:gd name="connsiteY9" fmla="*/ 399098 h 1580197"/>
                      <a:gd name="connsiteX10" fmla="*/ 488633 w 940118"/>
                      <a:gd name="connsiteY10" fmla="*/ 400050 h 1580197"/>
                      <a:gd name="connsiteX11" fmla="*/ 422910 w 940118"/>
                      <a:gd name="connsiteY11" fmla="*/ 482918 h 1580197"/>
                      <a:gd name="connsiteX12" fmla="*/ 422910 w 940118"/>
                      <a:gd name="connsiteY12" fmla="*/ 483870 h 1580197"/>
                      <a:gd name="connsiteX13" fmla="*/ 367665 w 940118"/>
                      <a:gd name="connsiteY13" fmla="*/ 572453 h 1580197"/>
                      <a:gd name="connsiteX14" fmla="*/ 368618 w 940118"/>
                      <a:gd name="connsiteY14" fmla="*/ 573405 h 1580197"/>
                      <a:gd name="connsiteX15" fmla="*/ 317183 w 940118"/>
                      <a:gd name="connsiteY15" fmla="*/ 684847 h 1580197"/>
                      <a:gd name="connsiteX16" fmla="*/ 305241 w 940118"/>
                      <a:gd name="connsiteY16" fmla="*/ 678329 h 1580197"/>
                      <a:gd name="connsiteX17" fmla="*/ 305235 w 940118"/>
                      <a:gd name="connsiteY17" fmla="*/ 678350 h 1580197"/>
                      <a:gd name="connsiteX18" fmla="*/ 317183 w 940118"/>
                      <a:gd name="connsiteY18" fmla="*/ 684847 h 1580197"/>
                      <a:gd name="connsiteX19" fmla="*/ 260985 w 940118"/>
                      <a:gd name="connsiteY19" fmla="*/ 1014413 h 1580197"/>
                      <a:gd name="connsiteX20" fmla="*/ 342900 w 940118"/>
                      <a:gd name="connsiteY20" fmla="*/ 1373505 h 1580197"/>
                      <a:gd name="connsiteX21" fmla="*/ 546735 w 940118"/>
                      <a:gd name="connsiteY21" fmla="*/ 1580197 h 1580197"/>
                      <a:gd name="connsiteX22" fmla="*/ 285750 w 940118"/>
                      <a:gd name="connsiteY22" fmla="*/ 1438275 h 1580197"/>
                      <a:gd name="connsiteX23" fmla="*/ 81915 w 940118"/>
                      <a:gd name="connsiteY23" fmla="*/ 1231583 h 1580197"/>
                      <a:gd name="connsiteX24" fmla="*/ 0 w 940118"/>
                      <a:gd name="connsiteY24" fmla="*/ 872490 h 1580197"/>
                      <a:gd name="connsiteX25" fmla="*/ 56197 w 940118"/>
                      <a:gd name="connsiteY25" fmla="*/ 542925 h 1580197"/>
                      <a:gd name="connsiteX26" fmla="*/ 62441 w 940118"/>
                      <a:gd name="connsiteY26" fmla="*/ 546321 h 1580197"/>
                      <a:gd name="connsiteX27" fmla="*/ 62617 w 940118"/>
                      <a:gd name="connsiteY27" fmla="*/ 545909 h 1580197"/>
                      <a:gd name="connsiteX28" fmla="*/ 57150 w 940118"/>
                      <a:gd name="connsiteY28" fmla="*/ 542925 h 1580197"/>
                      <a:gd name="connsiteX29" fmla="*/ 107444 w 940118"/>
                      <a:gd name="connsiteY29" fmla="*/ 431896 h 1580197"/>
                      <a:gd name="connsiteX30" fmla="*/ 106680 w 940118"/>
                      <a:gd name="connsiteY30" fmla="*/ 431483 h 1580197"/>
                      <a:gd name="connsiteX31" fmla="*/ 161925 w 940118"/>
                      <a:gd name="connsiteY31" fmla="*/ 341948 h 1580197"/>
                      <a:gd name="connsiteX32" fmla="*/ 171758 w 940118"/>
                      <a:gd name="connsiteY32" fmla="*/ 347295 h 1580197"/>
                      <a:gd name="connsiteX33" fmla="*/ 227648 w 940118"/>
                      <a:gd name="connsiteY33" fmla="*/ 258128 h 1580197"/>
                      <a:gd name="connsiteX34" fmla="*/ 287315 w 940118"/>
                      <a:gd name="connsiteY34" fmla="*/ 198453 h 1580197"/>
                      <a:gd name="connsiteX35" fmla="*/ 286702 w 940118"/>
                      <a:gd name="connsiteY35" fmla="*/ 198120 h 1580197"/>
                      <a:gd name="connsiteX36" fmla="*/ 359092 w 940118"/>
                      <a:gd name="connsiteY36" fmla="*/ 140970 h 1580197"/>
                      <a:gd name="connsiteX37" fmla="*/ 486263 w 940118"/>
                      <a:gd name="connsiteY37" fmla="*/ 68845 h 1580197"/>
                      <a:gd name="connsiteX38" fmla="*/ 485775 w 940118"/>
                      <a:gd name="connsiteY38" fmla="*/ 68580 h 1580197"/>
                      <a:gd name="connsiteX39" fmla="*/ 572452 w 940118"/>
                      <a:gd name="connsiteY39" fmla="*/ 32385 h 1580197"/>
                      <a:gd name="connsiteX40" fmla="*/ 595123 w 940118"/>
                      <a:gd name="connsiteY40" fmla="*/ 44713 h 1580197"/>
                      <a:gd name="connsiteX41" fmla="*/ 573405 w 940118"/>
                      <a:gd name="connsiteY41" fmla="*/ 32385 h 1580197"/>
                      <a:gd name="connsiteX42" fmla="*/ 679133 w 940118"/>
                      <a:gd name="connsiteY42" fmla="*/ 0 h 1580197"/>
                      <a:gd name="connsiteX0" fmla="*/ 679133 w 940118"/>
                      <a:gd name="connsiteY0" fmla="*/ 0 h 1580197"/>
                      <a:gd name="connsiteX1" fmla="*/ 940118 w 940118"/>
                      <a:gd name="connsiteY1" fmla="*/ 140970 h 1580197"/>
                      <a:gd name="connsiteX2" fmla="*/ 747299 w 940118"/>
                      <a:gd name="connsiteY2" fmla="*/ 210278 h 1580197"/>
                      <a:gd name="connsiteX3" fmla="*/ 747713 w 940118"/>
                      <a:gd name="connsiteY3" fmla="*/ 210503 h 1580197"/>
                      <a:gd name="connsiteX4" fmla="*/ 620078 w 940118"/>
                      <a:gd name="connsiteY4" fmla="*/ 282893 h 1580197"/>
                      <a:gd name="connsiteX5" fmla="*/ 620077 w 940118"/>
                      <a:gd name="connsiteY5" fmla="*/ 282893 h 1580197"/>
                      <a:gd name="connsiteX6" fmla="*/ 548076 w 940118"/>
                      <a:gd name="connsiteY6" fmla="*/ 339736 h 1580197"/>
                      <a:gd name="connsiteX7" fmla="*/ 548640 w 940118"/>
                      <a:gd name="connsiteY7" fmla="*/ 340043 h 1580197"/>
                      <a:gd name="connsiteX8" fmla="*/ 503873 w 940118"/>
                      <a:gd name="connsiteY8" fmla="*/ 383858 h 1580197"/>
                      <a:gd name="connsiteX9" fmla="*/ 488633 w 940118"/>
                      <a:gd name="connsiteY9" fmla="*/ 399098 h 1580197"/>
                      <a:gd name="connsiteX10" fmla="*/ 488633 w 940118"/>
                      <a:gd name="connsiteY10" fmla="*/ 400050 h 1580197"/>
                      <a:gd name="connsiteX11" fmla="*/ 422910 w 940118"/>
                      <a:gd name="connsiteY11" fmla="*/ 482918 h 1580197"/>
                      <a:gd name="connsiteX12" fmla="*/ 422910 w 940118"/>
                      <a:gd name="connsiteY12" fmla="*/ 483870 h 1580197"/>
                      <a:gd name="connsiteX13" fmla="*/ 367665 w 940118"/>
                      <a:gd name="connsiteY13" fmla="*/ 572453 h 1580197"/>
                      <a:gd name="connsiteX14" fmla="*/ 368618 w 940118"/>
                      <a:gd name="connsiteY14" fmla="*/ 573405 h 1580197"/>
                      <a:gd name="connsiteX15" fmla="*/ 317183 w 940118"/>
                      <a:gd name="connsiteY15" fmla="*/ 684847 h 1580197"/>
                      <a:gd name="connsiteX16" fmla="*/ 305241 w 940118"/>
                      <a:gd name="connsiteY16" fmla="*/ 678329 h 1580197"/>
                      <a:gd name="connsiteX17" fmla="*/ 305235 w 940118"/>
                      <a:gd name="connsiteY17" fmla="*/ 678350 h 1580197"/>
                      <a:gd name="connsiteX18" fmla="*/ 317183 w 940118"/>
                      <a:gd name="connsiteY18" fmla="*/ 684847 h 1580197"/>
                      <a:gd name="connsiteX19" fmla="*/ 260985 w 940118"/>
                      <a:gd name="connsiteY19" fmla="*/ 1014413 h 1580197"/>
                      <a:gd name="connsiteX20" fmla="*/ 342900 w 940118"/>
                      <a:gd name="connsiteY20" fmla="*/ 1373505 h 1580197"/>
                      <a:gd name="connsiteX21" fmla="*/ 546735 w 940118"/>
                      <a:gd name="connsiteY21" fmla="*/ 1580197 h 1580197"/>
                      <a:gd name="connsiteX22" fmla="*/ 285750 w 940118"/>
                      <a:gd name="connsiteY22" fmla="*/ 1438275 h 1580197"/>
                      <a:gd name="connsiteX23" fmla="*/ 81915 w 940118"/>
                      <a:gd name="connsiteY23" fmla="*/ 1231583 h 1580197"/>
                      <a:gd name="connsiteX24" fmla="*/ 0 w 940118"/>
                      <a:gd name="connsiteY24" fmla="*/ 872490 h 1580197"/>
                      <a:gd name="connsiteX25" fmla="*/ 56197 w 940118"/>
                      <a:gd name="connsiteY25" fmla="*/ 542925 h 1580197"/>
                      <a:gd name="connsiteX26" fmla="*/ 62441 w 940118"/>
                      <a:gd name="connsiteY26" fmla="*/ 546321 h 1580197"/>
                      <a:gd name="connsiteX27" fmla="*/ 62617 w 940118"/>
                      <a:gd name="connsiteY27" fmla="*/ 545909 h 1580197"/>
                      <a:gd name="connsiteX28" fmla="*/ 57150 w 940118"/>
                      <a:gd name="connsiteY28" fmla="*/ 542925 h 1580197"/>
                      <a:gd name="connsiteX29" fmla="*/ 107444 w 940118"/>
                      <a:gd name="connsiteY29" fmla="*/ 431896 h 1580197"/>
                      <a:gd name="connsiteX30" fmla="*/ 106680 w 940118"/>
                      <a:gd name="connsiteY30" fmla="*/ 431483 h 1580197"/>
                      <a:gd name="connsiteX31" fmla="*/ 161925 w 940118"/>
                      <a:gd name="connsiteY31" fmla="*/ 341948 h 1580197"/>
                      <a:gd name="connsiteX32" fmla="*/ 227648 w 940118"/>
                      <a:gd name="connsiteY32" fmla="*/ 258128 h 1580197"/>
                      <a:gd name="connsiteX33" fmla="*/ 287315 w 940118"/>
                      <a:gd name="connsiteY33" fmla="*/ 198453 h 1580197"/>
                      <a:gd name="connsiteX34" fmla="*/ 286702 w 940118"/>
                      <a:gd name="connsiteY34" fmla="*/ 198120 h 1580197"/>
                      <a:gd name="connsiteX35" fmla="*/ 359092 w 940118"/>
                      <a:gd name="connsiteY35" fmla="*/ 140970 h 1580197"/>
                      <a:gd name="connsiteX36" fmla="*/ 486263 w 940118"/>
                      <a:gd name="connsiteY36" fmla="*/ 68845 h 1580197"/>
                      <a:gd name="connsiteX37" fmla="*/ 485775 w 940118"/>
                      <a:gd name="connsiteY37" fmla="*/ 68580 h 1580197"/>
                      <a:gd name="connsiteX38" fmla="*/ 572452 w 940118"/>
                      <a:gd name="connsiteY38" fmla="*/ 32385 h 1580197"/>
                      <a:gd name="connsiteX39" fmla="*/ 595123 w 940118"/>
                      <a:gd name="connsiteY39" fmla="*/ 44713 h 1580197"/>
                      <a:gd name="connsiteX40" fmla="*/ 573405 w 940118"/>
                      <a:gd name="connsiteY40" fmla="*/ 32385 h 1580197"/>
                      <a:gd name="connsiteX41" fmla="*/ 679133 w 940118"/>
                      <a:gd name="connsiteY41" fmla="*/ 0 h 1580197"/>
                      <a:gd name="connsiteX0" fmla="*/ 679133 w 940118"/>
                      <a:gd name="connsiteY0" fmla="*/ 0 h 1580197"/>
                      <a:gd name="connsiteX1" fmla="*/ 940118 w 940118"/>
                      <a:gd name="connsiteY1" fmla="*/ 140970 h 1580197"/>
                      <a:gd name="connsiteX2" fmla="*/ 747299 w 940118"/>
                      <a:gd name="connsiteY2" fmla="*/ 210278 h 1580197"/>
                      <a:gd name="connsiteX3" fmla="*/ 747713 w 940118"/>
                      <a:gd name="connsiteY3" fmla="*/ 210503 h 1580197"/>
                      <a:gd name="connsiteX4" fmla="*/ 620078 w 940118"/>
                      <a:gd name="connsiteY4" fmla="*/ 282893 h 1580197"/>
                      <a:gd name="connsiteX5" fmla="*/ 620077 w 940118"/>
                      <a:gd name="connsiteY5" fmla="*/ 282893 h 1580197"/>
                      <a:gd name="connsiteX6" fmla="*/ 548076 w 940118"/>
                      <a:gd name="connsiteY6" fmla="*/ 339736 h 1580197"/>
                      <a:gd name="connsiteX7" fmla="*/ 548640 w 940118"/>
                      <a:gd name="connsiteY7" fmla="*/ 340043 h 1580197"/>
                      <a:gd name="connsiteX8" fmla="*/ 503873 w 940118"/>
                      <a:gd name="connsiteY8" fmla="*/ 383858 h 1580197"/>
                      <a:gd name="connsiteX9" fmla="*/ 488633 w 940118"/>
                      <a:gd name="connsiteY9" fmla="*/ 399098 h 1580197"/>
                      <a:gd name="connsiteX10" fmla="*/ 488633 w 940118"/>
                      <a:gd name="connsiteY10" fmla="*/ 400050 h 1580197"/>
                      <a:gd name="connsiteX11" fmla="*/ 422910 w 940118"/>
                      <a:gd name="connsiteY11" fmla="*/ 482918 h 1580197"/>
                      <a:gd name="connsiteX12" fmla="*/ 422910 w 940118"/>
                      <a:gd name="connsiteY12" fmla="*/ 483870 h 1580197"/>
                      <a:gd name="connsiteX13" fmla="*/ 367665 w 940118"/>
                      <a:gd name="connsiteY13" fmla="*/ 572453 h 1580197"/>
                      <a:gd name="connsiteX14" fmla="*/ 368618 w 940118"/>
                      <a:gd name="connsiteY14" fmla="*/ 573405 h 1580197"/>
                      <a:gd name="connsiteX15" fmla="*/ 317183 w 940118"/>
                      <a:gd name="connsiteY15" fmla="*/ 684847 h 1580197"/>
                      <a:gd name="connsiteX16" fmla="*/ 305241 w 940118"/>
                      <a:gd name="connsiteY16" fmla="*/ 678329 h 1580197"/>
                      <a:gd name="connsiteX17" fmla="*/ 305235 w 940118"/>
                      <a:gd name="connsiteY17" fmla="*/ 678350 h 1580197"/>
                      <a:gd name="connsiteX18" fmla="*/ 317183 w 940118"/>
                      <a:gd name="connsiteY18" fmla="*/ 684847 h 1580197"/>
                      <a:gd name="connsiteX19" fmla="*/ 260985 w 940118"/>
                      <a:gd name="connsiteY19" fmla="*/ 1014413 h 1580197"/>
                      <a:gd name="connsiteX20" fmla="*/ 342900 w 940118"/>
                      <a:gd name="connsiteY20" fmla="*/ 1373505 h 1580197"/>
                      <a:gd name="connsiteX21" fmla="*/ 546735 w 940118"/>
                      <a:gd name="connsiteY21" fmla="*/ 1580197 h 1580197"/>
                      <a:gd name="connsiteX22" fmla="*/ 285750 w 940118"/>
                      <a:gd name="connsiteY22" fmla="*/ 1438275 h 1580197"/>
                      <a:gd name="connsiteX23" fmla="*/ 81915 w 940118"/>
                      <a:gd name="connsiteY23" fmla="*/ 1231583 h 1580197"/>
                      <a:gd name="connsiteX24" fmla="*/ 0 w 940118"/>
                      <a:gd name="connsiteY24" fmla="*/ 872490 h 1580197"/>
                      <a:gd name="connsiteX25" fmla="*/ 56197 w 940118"/>
                      <a:gd name="connsiteY25" fmla="*/ 542925 h 1580197"/>
                      <a:gd name="connsiteX26" fmla="*/ 62441 w 940118"/>
                      <a:gd name="connsiteY26" fmla="*/ 546321 h 1580197"/>
                      <a:gd name="connsiteX27" fmla="*/ 62617 w 940118"/>
                      <a:gd name="connsiteY27" fmla="*/ 545909 h 1580197"/>
                      <a:gd name="connsiteX28" fmla="*/ 57150 w 940118"/>
                      <a:gd name="connsiteY28" fmla="*/ 542925 h 1580197"/>
                      <a:gd name="connsiteX29" fmla="*/ 107444 w 940118"/>
                      <a:gd name="connsiteY29" fmla="*/ 431896 h 1580197"/>
                      <a:gd name="connsiteX30" fmla="*/ 106680 w 940118"/>
                      <a:gd name="connsiteY30" fmla="*/ 431483 h 1580197"/>
                      <a:gd name="connsiteX31" fmla="*/ 227648 w 940118"/>
                      <a:gd name="connsiteY31" fmla="*/ 258128 h 1580197"/>
                      <a:gd name="connsiteX32" fmla="*/ 287315 w 940118"/>
                      <a:gd name="connsiteY32" fmla="*/ 198453 h 1580197"/>
                      <a:gd name="connsiteX33" fmla="*/ 286702 w 940118"/>
                      <a:gd name="connsiteY33" fmla="*/ 198120 h 1580197"/>
                      <a:gd name="connsiteX34" fmla="*/ 359092 w 940118"/>
                      <a:gd name="connsiteY34" fmla="*/ 140970 h 1580197"/>
                      <a:gd name="connsiteX35" fmla="*/ 486263 w 940118"/>
                      <a:gd name="connsiteY35" fmla="*/ 68845 h 1580197"/>
                      <a:gd name="connsiteX36" fmla="*/ 485775 w 940118"/>
                      <a:gd name="connsiteY36" fmla="*/ 68580 h 1580197"/>
                      <a:gd name="connsiteX37" fmla="*/ 572452 w 940118"/>
                      <a:gd name="connsiteY37" fmla="*/ 32385 h 1580197"/>
                      <a:gd name="connsiteX38" fmla="*/ 595123 w 940118"/>
                      <a:gd name="connsiteY38" fmla="*/ 44713 h 1580197"/>
                      <a:gd name="connsiteX39" fmla="*/ 573405 w 940118"/>
                      <a:gd name="connsiteY39" fmla="*/ 32385 h 1580197"/>
                      <a:gd name="connsiteX40" fmla="*/ 679133 w 940118"/>
                      <a:gd name="connsiteY40" fmla="*/ 0 h 1580197"/>
                      <a:gd name="connsiteX0" fmla="*/ 679133 w 940118"/>
                      <a:gd name="connsiteY0" fmla="*/ 0 h 1580197"/>
                      <a:gd name="connsiteX1" fmla="*/ 940118 w 940118"/>
                      <a:gd name="connsiteY1" fmla="*/ 140970 h 1580197"/>
                      <a:gd name="connsiteX2" fmla="*/ 747299 w 940118"/>
                      <a:gd name="connsiteY2" fmla="*/ 210278 h 1580197"/>
                      <a:gd name="connsiteX3" fmla="*/ 747713 w 940118"/>
                      <a:gd name="connsiteY3" fmla="*/ 210503 h 1580197"/>
                      <a:gd name="connsiteX4" fmla="*/ 620078 w 940118"/>
                      <a:gd name="connsiteY4" fmla="*/ 282893 h 1580197"/>
                      <a:gd name="connsiteX5" fmla="*/ 620077 w 940118"/>
                      <a:gd name="connsiteY5" fmla="*/ 282893 h 1580197"/>
                      <a:gd name="connsiteX6" fmla="*/ 548076 w 940118"/>
                      <a:gd name="connsiteY6" fmla="*/ 339736 h 1580197"/>
                      <a:gd name="connsiteX7" fmla="*/ 548640 w 940118"/>
                      <a:gd name="connsiteY7" fmla="*/ 340043 h 1580197"/>
                      <a:gd name="connsiteX8" fmla="*/ 503873 w 940118"/>
                      <a:gd name="connsiteY8" fmla="*/ 383858 h 1580197"/>
                      <a:gd name="connsiteX9" fmla="*/ 488633 w 940118"/>
                      <a:gd name="connsiteY9" fmla="*/ 399098 h 1580197"/>
                      <a:gd name="connsiteX10" fmla="*/ 488633 w 940118"/>
                      <a:gd name="connsiteY10" fmla="*/ 400050 h 1580197"/>
                      <a:gd name="connsiteX11" fmla="*/ 422910 w 940118"/>
                      <a:gd name="connsiteY11" fmla="*/ 482918 h 1580197"/>
                      <a:gd name="connsiteX12" fmla="*/ 422910 w 940118"/>
                      <a:gd name="connsiteY12" fmla="*/ 483870 h 1580197"/>
                      <a:gd name="connsiteX13" fmla="*/ 367665 w 940118"/>
                      <a:gd name="connsiteY13" fmla="*/ 572453 h 1580197"/>
                      <a:gd name="connsiteX14" fmla="*/ 368618 w 940118"/>
                      <a:gd name="connsiteY14" fmla="*/ 573405 h 1580197"/>
                      <a:gd name="connsiteX15" fmla="*/ 317183 w 940118"/>
                      <a:gd name="connsiteY15" fmla="*/ 684847 h 1580197"/>
                      <a:gd name="connsiteX16" fmla="*/ 305241 w 940118"/>
                      <a:gd name="connsiteY16" fmla="*/ 678329 h 1580197"/>
                      <a:gd name="connsiteX17" fmla="*/ 305235 w 940118"/>
                      <a:gd name="connsiteY17" fmla="*/ 678350 h 1580197"/>
                      <a:gd name="connsiteX18" fmla="*/ 317183 w 940118"/>
                      <a:gd name="connsiteY18" fmla="*/ 684847 h 1580197"/>
                      <a:gd name="connsiteX19" fmla="*/ 260985 w 940118"/>
                      <a:gd name="connsiteY19" fmla="*/ 1014413 h 1580197"/>
                      <a:gd name="connsiteX20" fmla="*/ 342900 w 940118"/>
                      <a:gd name="connsiteY20" fmla="*/ 1373505 h 1580197"/>
                      <a:gd name="connsiteX21" fmla="*/ 546735 w 940118"/>
                      <a:gd name="connsiteY21" fmla="*/ 1580197 h 1580197"/>
                      <a:gd name="connsiteX22" fmla="*/ 285750 w 940118"/>
                      <a:gd name="connsiteY22" fmla="*/ 1438275 h 1580197"/>
                      <a:gd name="connsiteX23" fmla="*/ 81915 w 940118"/>
                      <a:gd name="connsiteY23" fmla="*/ 1231583 h 1580197"/>
                      <a:gd name="connsiteX24" fmla="*/ 0 w 940118"/>
                      <a:gd name="connsiteY24" fmla="*/ 872490 h 1580197"/>
                      <a:gd name="connsiteX25" fmla="*/ 56197 w 940118"/>
                      <a:gd name="connsiteY25" fmla="*/ 542925 h 1580197"/>
                      <a:gd name="connsiteX26" fmla="*/ 62441 w 940118"/>
                      <a:gd name="connsiteY26" fmla="*/ 546321 h 1580197"/>
                      <a:gd name="connsiteX27" fmla="*/ 62617 w 940118"/>
                      <a:gd name="connsiteY27" fmla="*/ 545909 h 1580197"/>
                      <a:gd name="connsiteX28" fmla="*/ 57150 w 940118"/>
                      <a:gd name="connsiteY28" fmla="*/ 542925 h 1580197"/>
                      <a:gd name="connsiteX29" fmla="*/ 107444 w 940118"/>
                      <a:gd name="connsiteY29" fmla="*/ 431896 h 1580197"/>
                      <a:gd name="connsiteX30" fmla="*/ 106680 w 940118"/>
                      <a:gd name="connsiteY30" fmla="*/ 431483 h 1580197"/>
                      <a:gd name="connsiteX31" fmla="*/ 227648 w 940118"/>
                      <a:gd name="connsiteY31" fmla="*/ 258128 h 1580197"/>
                      <a:gd name="connsiteX32" fmla="*/ 287315 w 940118"/>
                      <a:gd name="connsiteY32" fmla="*/ 198453 h 1580197"/>
                      <a:gd name="connsiteX33" fmla="*/ 359092 w 940118"/>
                      <a:gd name="connsiteY33" fmla="*/ 140970 h 1580197"/>
                      <a:gd name="connsiteX34" fmla="*/ 486263 w 940118"/>
                      <a:gd name="connsiteY34" fmla="*/ 68845 h 1580197"/>
                      <a:gd name="connsiteX35" fmla="*/ 485775 w 940118"/>
                      <a:gd name="connsiteY35" fmla="*/ 68580 h 1580197"/>
                      <a:gd name="connsiteX36" fmla="*/ 572452 w 940118"/>
                      <a:gd name="connsiteY36" fmla="*/ 32385 h 1580197"/>
                      <a:gd name="connsiteX37" fmla="*/ 595123 w 940118"/>
                      <a:gd name="connsiteY37" fmla="*/ 44713 h 1580197"/>
                      <a:gd name="connsiteX38" fmla="*/ 573405 w 940118"/>
                      <a:gd name="connsiteY38" fmla="*/ 32385 h 1580197"/>
                      <a:gd name="connsiteX39" fmla="*/ 679133 w 940118"/>
                      <a:gd name="connsiteY39" fmla="*/ 0 h 1580197"/>
                      <a:gd name="connsiteX0" fmla="*/ 679133 w 940118"/>
                      <a:gd name="connsiteY0" fmla="*/ 0 h 1580197"/>
                      <a:gd name="connsiteX1" fmla="*/ 940118 w 940118"/>
                      <a:gd name="connsiteY1" fmla="*/ 140970 h 1580197"/>
                      <a:gd name="connsiteX2" fmla="*/ 747299 w 940118"/>
                      <a:gd name="connsiteY2" fmla="*/ 210278 h 1580197"/>
                      <a:gd name="connsiteX3" fmla="*/ 747713 w 940118"/>
                      <a:gd name="connsiteY3" fmla="*/ 210503 h 1580197"/>
                      <a:gd name="connsiteX4" fmla="*/ 620078 w 940118"/>
                      <a:gd name="connsiteY4" fmla="*/ 282893 h 1580197"/>
                      <a:gd name="connsiteX5" fmla="*/ 620077 w 940118"/>
                      <a:gd name="connsiteY5" fmla="*/ 282893 h 1580197"/>
                      <a:gd name="connsiteX6" fmla="*/ 548076 w 940118"/>
                      <a:gd name="connsiteY6" fmla="*/ 339736 h 1580197"/>
                      <a:gd name="connsiteX7" fmla="*/ 548640 w 940118"/>
                      <a:gd name="connsiteY7" fmla="*/ 340043 h 1580197"/>
                      <a:gd name="connsiteX8" fmla="*/ 503873 w 940118"/>
                      <a:gd name="connsiteY8" fmla="*/ 383858 h 1580197"/>
                      <a:gd name="connsiteX9" fmla="*/ 488633 w 940118"/>
                      <a:gd name="connsiteY9" fmla="*/ 399098 h 1580197"/>
                      <a:gd name="connsiteX10" fmla="*/ 488633 w 940118"/>
                      <a:gd name="connsiteY10" fmla="*/ 400050 h 1580197"/>
                      <a:gd name="connsiteX11" fmla="*/ 422910 w 940118"/>
                      <a:gd name="connsiteY11" fmla="*/ 482918 h 1580197"/>
                      <a:gd name="connsiteX12" fmla="*/ 422910 w 940118"/>
                      <a:gd name="connsiteY12" fmla="*/ 483870 h 1580197"/>
                      <a:gd name="connsiteX13" fmla="*/ 367665 w 940118"/>
                      <a:gd name="connsiteY13" fmla="*/ 572453 h 1580197"/>
                      <a:gd name="connsiteX14" fmla="*/ 368618 w 940118"/>
                      <a:gd name="connsiteY14" fmla="*/ 573405 h 1580197"/>
                      <a:gd name="connsiteX15" fmla="*/ 317183 w 940118"/>
                      <a:gd name="connsiteY15" fmla="*/ 684847 h 1580197"/>
                      <a:gd name="connsiteX16" fmla="*/ 305241 w 940118"/>
                      <a:gd name="connsiteY16" fmla="*/ 678329 h 1580197"/>
                      <a:gd name="connsiteX17" fmla="*/ 305235 w 940118"/>
                      <a:gd name="connsiteY17" fmla="*/ 678350 h 1580197"/>
                      <a:gd name="connsiteX18" fmla="*/ 317183 w 940118"/>
                      <a:gd name="connsiteY18" fmla="*/ 684847 h 1580197"/>
                      <a:gd name="connsiteX19" fmla="*/ 260985 w 940118"/>
                      <a:gd name="connsiteY19" fmla="*/ 1014413 h 1580197"/>
                      <a:gd name="connsiteX20" fmla="*/ 342900 w 940118"/>
                      <a:gd name="connsiteY20" fmla="*/ 1373505 h 1580197"/>
                      <a:gd name="connsiteX21" fmla="*/ 546735 w 940118"/>
                      <a:gd name="connsiteY21" fmla="*/ 1580197 h 1580197"/>
                      <a:gd name="connsiteX22" fmla="*/ 285750 w 940118"/>
                      <a:gd name="connsiteY22" fmla="*/ 1438275 h 1580197"/>
                      <a:gd name="connsiteX23" fmla="*/ 81915 w 940118"/>
                      <a:gd name="connsiteY23" fmla="*/ 1231583 h 1580197"/>
                      <a:gd name="connsiteX24" fmla="*/ 0 w 940118"/>
                      <a:gd name="connsiteY24" fmla="*/ 872490 h 1580197"/>
                      <a:gd name="connsiteX25" fmla="*/ 56197 w 940118"/>
                      <a:gd name="connsiteY25" fmla="*/ 542925 h 1580197"/>
                      <a:gd name="connsiteX26" fmla="*/ 62441 w 940118"/>
                      <a:gd name="connsiteY26" fmla="*/ 546321 h 1580197"/>
                      <a:gd name="connsiteX27" fmla="*/ 62617 w 940118"/>
                      <a:gd name="connsiteY27" fmla="*/ 545909 h 1580197"/>
                      <a:gd name="connsiteX28" fmla="*/ 57150 w 940118"/>
                      <a:gd name="connsiteY28" fmla="*/ 542925 h 1580197"/>
                      <a:gd name="connsiteX29" fmla="*/ 107444 w 940118"/>
                      <a:gd name="connsiteY29" fmla="*/ 431896 h 1580197"/>
                      <a:gd name="connsiteX30" fmla="*/ 106680 w 940118"/>
                      <a:gd name="connsiteY30" fmla="*/ 431483 h 1580197"/>
                      <a:gd name="connsiteX31" fmla="*/ 227648 w 940118"/>
                      <a:gd name="connsiteY31" fmla="*/ 258128 h 1580197"/>
                      <a:gd name="connsiteX32" fmla="*/ 287315 w 940118"/>
                      <a:gd name="connsiteY32" fmla="*/ 198453 h 1580197"/>
                      <a:gd name="connsiteX33" fmla="*/ 359092 w 940118"/>
                      <a:gd name="connsiteY33" fmla="*/ 140970 h 1580197"/>
                      <a:gd name="connsiteX34" fmla="*/ 486263 w 940118"/>
                      <a:gd name="connsiteY34" fmla="*/ 68845 h 1580197"/>
                      <a:gd name="connsiteX35" fmla="*/ 485775 w 940118"/>
                      <a:gd name="connsiteY35" fmla="*/ 68580 h 1580197"/>
                      <a:gd name="connsiteX36" fmla="*/ 572452 w 940118"/>
                      <a:gd name="connsiteY36" fmla="*/ 32385 h 1580197"/>
                      <a:gd name="connsiteX37" fmla="*/ 573405 w 940118"/>
                      <a:gd name="connsiteY37" fmla="*/ 32385 h 1580197"/>
                      <a:gd name="connsiteX38" fmla="*/ 679133 w 940118"/>
                      <a:gd name="connsiteY38" fmla="*/ 0 h 1580197"/>
                      <a:gd name="connsiteX0" fmla="*/ 679133 w 940118"/>
                      <a:gd name="connsiteY0" fmla="*/ 0 h 1580197"/>
                      <a:gd name="connsiteX1" fmla="*/ 940118 w 940118"/>
                      <a:gd name="connsiteY1" fmla="*/ 140970 h 1580197"/>
                      <a:gd name="connsiteX2" fmla="*/ 747299 w 940118"/>
                      <a:gd name="connsiteY2" fmla="*/ 210278 h 1580197"/>
                      <a:gd name="connsiteX3" fmla="*/ 747713 w 940118"/>
                      <a:gd name="connsiteY3" fmla="*/ 210503 h 1580197"/>
                      <a:gd name="connsiteX4" fmla="*/ 620078 w 940118"/>
                      <a:gd name="connsiteY4" fmla="*/ 282893 h 1580197"/>
                      <a:gd name="connsiteX5" fmla="*/ 620077 w 940118"/>
                      <a:gd name="connsiteY5" fmla="*/ 282893 h 1580197"/>
                      <a:gd name="connsiteX6" fmla="*/ 548076 w 940118"/>
                      <a:gd name="connsiteY6" fmla="*/ 339736 h 1580197"/>
                      <a:gd name="connsiteX7" fmla="*/ 548640 w 940118"/>
                      <a:gd name="connsiteY7" fmla="*/ 340043 h 1580197"/>
                      <a:gd name="connsiteX8" fmla="*/ 488633 w 940118"/>
                      <a:gd name="connsiteY8" fmla="*/ 399098 h 1580197"/>
                      <a:gd name="connsiteX9" fmla="*/ 488633 w 940118"/>
                      <a:gd name="connsiteY9" fmla="*/ 400050 h 1580197"/>
                      <a:gd name="connsiteX10" fmla="*/ 422910 w 940118"/>
                      <a:gd name="connsiteY10" fmla="*/ 482918 h 1580197"/>
                      <a:gd name="connsiteX11" fmla="*/ 422910 w 940118"/>
                      <a:gd name="connsiteY11" fmla="*/ 483870 h 1580197"/>
                      <a:gd name="connsiteX12" fmla="*/ 367665 w 940118"/>
                      <a:gd name="connsiteY12" fmla="*/ 572453 h 1580197"/>
                      <a:gd name="connsiteX13" fmla="*/ 368618 w 940118"/>
                      <a:gd name="connsiteY13" fmla="*/ 573405 h 1580197"/>
                      <a:gd name="connsiteX14" fmla="*/ 317183 w 940118"/>
                      <a:gd name="connsiteY14" fmla="*/ 684847 h 1580197"/>
                      <a:gd name="connsiteX15" fmla="*/ 305241 w 940118"/>
                      <a:gd name="connsiteY15" fmla="*/ 678329 h 1580197"/>
                      <a:gd name="connsiteX16" fmla="*/ 305235 w 940118"/>
                      <a:gd name="connsiteY16" fmla="*/ 678350 h 1580197"/>
                      <a:gd name="connsiteX17" fmla="*/ 317183 w 940118"/>
                      <a:gd name="connsiteY17" fmla="*/ 684847 h 1580197"/>
                      <a:gd name="connsiteX18" fmla="*/ 260985 w 940118"/>
                      <a:gd name="connsiteY18" fmla="*/ 1014413 h 1580197"/>
                      <a:gd name="connsiteX19" fmla="*/ 342900 w 940118"/>
                      <a:gd name="connsiteY19" fmla="*/ 1373505 h 1580197"/>
                      <a:gd name="connsiteX20" fmla="*/ 546735 w 940118"/>
                      <a:gd name="connsiteY20" fmla="*/ 1580197 h 1580197"/>
                      <a:gd name="connsiteX21" fmla="*/ 285750 w 940118"/>
                      <a:gd name="connsiteY21" fmla="*/ 1438275 h 1580197"/>
                      <a:gd name="connsiteX22" fmla="*/ 81915 w 940118"/>
                      <a:gd name="connsiteY22" fmla="*/ 1231583 h 1580197"/>
                      <a:gd name="connsiteX23" fmla="*/ 0 w 940118"/>
                      <a:gd name="connsiteY23" fmla="*/ 872490 h 1580197"/>
                      <a:gd name="connsiteX24" fmla="*/ 56197 w 940118"/>
                      <a:gd name="connsiteY24" fmla="*/ 542925 h 1580197"/>
                      <a:gd name="connsiteX25" fmla="*/ 62441 w 940118"/>
                      <a:gd name="connsiteY25" fmla="*/ 546321 h 1580197"/>
                      <a:gd name="connsiteX26" fmla="*/ 62617 w 940118"/>
                      <a:gd name="connsiteY26" fmla="*/ 545909 h 1580197"/>
                      <a:gd name="connsiteX27" fmla="*/ 57150 w 940118"/>
                      <a:gd name="connsiteY27" fmla="*/ 542925 h 1580197"/>
                      <a:gd name="connsiteX28" fmla="*/ 107444 w 940118"/>
                      <a:gd name="connsiteY28" fmla="*/ 431896 h 1580197"/>
                      <a:gd name="connsiteX29" fmla="*/ 106680 w 940118"/>
                      <a:gd name="connsiteY29" fmla="*/ 431483 h 1580197"/>
                      <a:gd name="connsiteX30" fmla="*/ 227648 w 940118"/>
                      <a:gd name="connsiteY30" fmla="*/ 258128 h 1580197"/>
                      <a:gd name="connsiteX31" fmla="*/ 287315 w 940118"/>
                      <a:gd name="connsiteY31" fmla="*/ 198453 h 1580197"/>
                      <a:gd name="connsiteX32" fmla="*/ 359092 w 940118"/>
                      <a:gd name="connsiteY32" fmla="*/ 140970 h 1580197"/>
                      <a:gd name="connsiteX33" fmla="*/ 486263 w 940118"/>
                      <a:gd name="connsiteY33" fmla="*/ 68845 h 1580197"/>
                      <a:gd name="connsiteX34" fmla="*/ 485775 w 940118"/>
                      <a:gd name="connsiteY34" fmla="*/ 68580 h 1580197"/>
                      <a:gd name="connsiteX35" fmla="*/ 572452 w 940118"/>
                      <a:gd name="connsiteY35" fmla="*/ 32385 h 1580197"/>
                      <a:gd name="connsiteX36" fmla="*/ 573405 w 940118"/>
                      <a:gd name="connsiteY36" fmla="*/ 32385 h 1580197"/>
                      <a:gd name="connsiteX37" fmla="*/ 679133 w 940118"/>
                      <a:gd name="connsiteY37" fmla="*/ 0 h 1580197"/>
                      <a:gd name="connsiteX0" fmla="*/ 679133 w 940118"/>
                      <a:gd name="connsiteY0" fmla="*/ 0 h 1580197"/>
                      <a:gd name="connsiteX1" fmla="*/ 940118 w 940118"/>
                      <a:gd name="connsiteY1" fmla="*/ 140970 h 1580197"/>
                      <a:gd name="connsiteX2" fmla="*/ 747299 w 940118"/>
                      <a:gd name="connsiteY2" fmla="*/ 210278 h 1580197"/>
                      <a:gd name="connsiteX3" fmla="*/ 747713 w 940118"/>
                      <a:gd name="connsiteY3" fmla="*/ 210503 h 1580197"/>
                      <a:gd name="connsiteX4" fmla="*/ 620078 w 940118"/>
                      <a:gd name="connsiteY4" fmla="*/ 282893 h 1580197"/>
                      <a:gd name="connsiteX5" fmla="*/ 620077 w 940118"/>
                      <a:gd name="connsiteY5" fmla="*/ 282893 h 1580197"/>
                      <a:gd name="connsiteX6" fmla="*/ 548076 w 940118"/>
                      <a:gd name="connsiteY6" fmla="*/ 339736 h 1580197"/>
                      <a:gd name="connsiteX7" fmla="*/ 548640 w 940118"/>
                      <a:gd name="connsiteY7" fmla="*/ 340043 h 1580197"/>
                      <a:gd name="connsiteX8" fmla="*/ 488633 w 940118"/>
                      <a:gd name="connsiteY8" fmla="*/ 399098 h 1580197"/>
                      <a:gd name="connsiteX9" fmla="*/ 488633 w 940118"/>
                      <a:gd name="connsiteY9" fmla="*/ 400050 h 1580197"/>
                      <a:gd name="connsiteX10" fmla="*/ 422910 w 940118"/>
                      <a:gd name="connsiteY10" fmla="*/ 482918 h 1580197"/>
                      <a:gd name="connsiteX11" fmla="*/ 422910 w 940118"/>
                      <a:gd name="connsiteY11" fmla="*/ 483870 h 1580197"/>
                      <a:gd name="connsiteX12" fmla="*/ 367665 w 940118"/>
                      <a:gd name="connsiteY12" fmla="*/ 572453 h 1580197"/>
                      <a:gd name="connsiteX13" fmla="*/ 368618 w 940118"/>
                      <a:gd name="connsiteY13" fmla="*/ 573405 h 1580197"/>
                      <a:gd name="connsiteX14" fmla="*/ 317183 w 940118"/>
                      <a:gd name="connsiteY14" fmla="*/ 684847 h 1580197"/>
                      <a:gd name="connsiteX15" fmla="*/ 305241 w 940118"/>
                      <a:gd name="connsiteY15" fmla="*/ 678329 h 1580197"/>
                      <a:gd name="connsiteX16" fmla="*/ 317183 w 940118"/>
                      <a:gd name="connsiteY16" fmla="*/ 684847 h 1580197"/>
                      <a:gd name="connsiteX17" fmla="*/ 260985 w 940118"/>
                      <a:gd name="connsiteY17" fmla="*/ 1014413 h 1580197"/>
                      <a:gd name="connsiteX18" fmla="*/ 342900 w 940118"/>
                      <a:gd name="connsiteY18" fmla="*/ 1373505 h 1580197"/>
                      <a:gd name="connsiteX19" fmla="*/ 546735 w 940118"/>
                      <a:gd name="connsiteY19" fmla="*/ 1580197 h 1580197"/>
                      <a:gd name="connsiteX20" fmla="*/ 285750 w 940118"/>
                      <a:gd name="connsiteY20" fmla="*/ 1438275 h 1580197"/>
                      <a:gd name="connsiteX21" fmla="*/ 81915 w 940118"/>
                      <a:gd name="connsiteY21" fmla="*/ 1231583 h 1580197"/>
                      <a:gd name="connsiteX22" fmla="*/ 0 w 940118"/>
                      <a:gd name="connsiteY22" fmla="*/ 872490 h 1580197"/>
                      <a:gd name="connsiteX23" fmla="*/ 56197 w 940118"/>
                      <a:gd name="connsiteY23" fmla="*/ 542925 h 1580197"/>
                      <a:gd name="connsiteX24" fmla="*/ 62441 w 940118"/>
                      <a:gd name="connsiteY24" fmla="*/ 546321 h 1580197"/>
                      <a:gd name="connsiteX25" fmla="*/ 62617 w 940118"/>
                      <a:gd name="connsiteY25" fmla="*/ 545909 h 1580197"/>
                      <a:gd name="connsiteX26" fmla="*/ 57150 w 940118"/>
                      <a:gd name="connsiteY26" fmla="*/ 542925 h 1580197"/>
                      <a:gd name="connsiteX27" fmla="*/ 107444 w 940118"/>
                      <a:gd name="connsiteY27" fmla="*/ 431896 h 1580197"/>
                      <a:gd name="connsiteX28" fmla="*/ 106680 w 940118"/>
                      <a:gd name="connsiteY28" fmla="*/ 431483 h 1580197"/>
                      <a:gd name="connsiteX29" fmla="*/ 227648 w 940118"/>
                      <a:gd name="connsiteY29" fmla="*/ 258128 h 1580197"/>
                      <a:gd name="connsiteX30" fmla="*/ 287315 w 940118"/>
                      <a:gd name="connsiteY30" fmla="*/ 198453 h 1580197"/>
                      <a:gd name="connsiteX31" fmla="*/ 359092 w 940118"/>
                      <a:gd name="connsiteY31" fmla="*/ 140970 h 1580197"/>
                      <a:gd name="connsiteX32" fmla="*/ 486263 w 940118"/>
                      <a:gd name="connsiteY32" fmla="*/ 68845 h 1580197"/>
                      <a:gd name="connsiteX33" fmla="*/ 485775 w 940118"/>
                      <a:gd name="connsiteY33" fmla="*/ 68580 h 1580197"/>
                      <a:gd name="connsiteX34" fmla="*/ 572452 w 940118"/>
                      <a:gd name="connsiteY34" fmla="*/ 32385 h 1580197"/>
                      <a:gd name="connsiteX35" fmla="*/ 573405 w 940118"/>
                      <a:gd name="connsiteY35" fmla="*/ 32385 h 1580197"/>
                      <a:gd name="connsiteX36" fmla="*/ 679133 w 940118"/>
                      <a:gd name="connsiteY36" fmla="*/ 0 h 158019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</a:cxnLst>
                    <a:rect l="l" t="t" r="r" b="b"/>
                    <a:pathLst>
                      <a:path w="940118" h="1580197">
                        <a:moveTo>
                          <a:pt x="679133" y="0"/>
                        </a:moveTo>
                        <a:lnTo>
                          <a:pt x="940118" y="140970"/>
                        </a:lnTo>
                        <a:lnTo>
                          <a:pt x="747299" y="210278"/>
                        </a:lnTo>
                        <a:lnTo>
                          <a:pt x="747713" y="210503"/>
                        </a:lnTo>
                        <a:cubicBezTo>
                          <a:pt x="701040" y="232410"/>
                          <a:pt x="658178" y="256223"/>
                          <a:pt x="620078" y="282893"/>
                        </a:cubicBezTo>
                        <a:lnTo>
                          <a:pt x="620077" y="282893"/>
                        </a:lnTo>
                        <a:lnTo>
                          <a:pt x="548076" y="339736"/>
                        </a:lnTo>
                        <a:lnTo>
                          <a:pt x="548640" y="340043"/>
                        </a:lnTo>
                        <a:cubicBezTo>
                          <a:pt x="538733" y="349937"/>
                          <a:pt x="498634" y="389097"/>
                          <a:pt x="488633" y="399098"/>
                        </a:cubicBezTo>
                        <a:lnTo>
                          <a:pt x="488633" y="400050"/>
                        </a:lnTo>
                        <a:cubicBezTo>
                          <a:pt x="464820" y="426720"/>
                          <a:pt x="442913" y="454343"/>
                          <a:pt x="422910" y="482918"/>
                        </a:cubicBezTo>
                        <a:lnTo>
                          <a:pt x="422910" y="483870"/>
                        </a:lnTo>
                        <a:cubicBezTo>
                          <a:pt x="402908" y="512445"/>
                          <a:pt x="383858" y="541973"/>
                          <a:pt x="367665" y="572453"/>
                        </a:cubicBezTo>
                        <a:lnTo>
                          <a:pt x="368618" y="573405"/>
                        </a:lnTo>
                        <a:cubicBezTo>
                          <a:pt x="347663" y="608647"/>
                          <a:pt x="331470" y="645795"/>
                          <a:pt x="317183" y="684847"/>
                        </a:cubicBezTo>
                        <a:lnTo>
                          <a:pt x="305241" y="678329"/>
                        </a:lnTo>
                        <a:lnTo>
                          <a:pt x="317183" y="684847"/>
                        </a:lnTo>
                        <a:cubicBezTo>
                          <a:pt x="280035" y="786765"/>
                          <a:pt x="260985" y="896303"/>
                          <a:pt x="260985" y="1014413"/>
                        </a:cubicBezTo>
                        <a:cubicBezTo>
                          <a:pt x="260985" y="1152525"/>
                          <a:pt x="287655" y="1272540"/>
                          <a:pt x="342900" y="1373505"/>
                        </a:cubicBezTo>
                        <a:cubicBezTo>
                          <a:pt x="391478" y="1463993"/>
                          <a:pt x="460058" y="1532572"/>
                          <a:pt x="546735" y="1580197"/>
                        </a:cubicBezTo>
                        <a:lnTo>
                          <a:pt x="285750" y="1438275"/>
                        </a:lnTo>
                        <a:cubicBezTo>
                          <a:pt x="199073" y="1390650"/>
                          <a:pt x="130493" y="1322070"/>
                          <a:pt x="81915" y="1231583"/>
                        </a:cubicBezTo>
                        <a:cubicBezTo>
                          <a:pt x="27622" y="1130618"/>
                          <a:pt x="0" y="1010603"/>
                          <a:pt x="0" y="872490"/>
                        </a:cubicBezTo>
                        <a:cubicBezTo>
                          <a:pt x="0" y="754380"/>
                          <a:pt x="19050" y="644842"/>
                          <a:pt x="56197" y="542925"/>
                        </a:cubicBezTo>
                        <a:lnTo>
                          <a:pt x="62441" y="546321"/>
                        </a:lnTo>
                        <a:cubicBezTo>
                          <a:pt x="62500" y="546184"/>
                          <a:pt x="62558" y="546046"/>
                          <a:pt x="62617" y="545909"/>
                        </a:cubicBezTo>
                        <a:lnTo>
                          <a:pt x="57150" y="542925"/>
                        </a:lnTo>
                        <a:lnTo>
                          <a:pt x="107444" y="431896"/>
                        </a:lnTo>
                        <a:lnTo>
                          <a:pt x="106680" y="431483"/>
                        </a:lnTo>
                        <a:cubicBezTo>
                          <a:pt x="126714" y="402522"/>
                          <a:pt x="197542" y="296966"/>
                          <a:pt x="227648" y="258128"/>
                        </a:cubicBezTo>
                        <a:lnTo>
                          <a:pt x="287315" y="198453"/>
                        </a:lnTo>
                        <a:lnTo>
                          <a:pt x="359092" y="140970"/>
                        </a:lnTo>
                        <a:lnTo>
                          <a:pt x="486263" y="68845"/>
                        </a:lnTo>
                        <a:lnTo>
                          <a:pt x="485775" y="68580"/>
                        </a:lnTo>
                        <a:cubicBezTo>
                          <a:pt x="513398" y="55245"/>
                          <a:pt x="541973" y="43815"/>
                          <a:pt x="572452" y="32385"/>
                        </a:cubicBezTo>
                        <a:lnTo>
                          <a:pt x="573405" y="32385"/>
                        </a:lnTo>
                        <a:lnTo>
                          <a:pt x="679133" y="0"/>
                        </a:lnTo>
                        <a:close/>
                      </a:path>
                    </a:pathLst>
                  </a:custGeom>
                  <a:grpFill/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US"/>
                  </a:p>
                </p:txBody>
              </p:sp>
              <p:sp>
                <p:nvSpPr>
                  <p:cNvPr id="527" name="Freeform: Shape 526">
                    <a:extLst>
                      <a:ext uri="{FF2B5EF4-FFF2-40B4-BE49-F238E27FC236}">
                        <a16:creationId xmlns:a16="http://schemas.microsoft.com/office/drawing/2014/main" id="{C75C2321-8B4C-45C2-94A2-06CA4014A2F0}"/>
                      </a:ext>
                    </a:extLst>
                  </p:cNvPr>
                  <p:cNvSpPr/>
                  <p:nvPr/>
                </p:nvSpPr>
                <p:spPr>
                  <a:xfrm>
                    <a:off x="2714531" y="1811829"/>
                    <a:ext cx="257174" cy="304801"/>
                  </a:xfrm>
                  <a:custGeom>
                    <a:avLst/>
                    <a:gdLst>
                      <a:gd name="connsiteX0" fmla="*/ 260985 w 257175"/>
                      <a:gd name="connsiteY0" fmla="*/ 311468 h 304800"/>
                      <a:gd name="connsiteX1" fmla="*/ 0 w 257175"/>
                      <a:gd name="connsiteY1" fmla="*/ 170497 h 304800"/>
                      <a:gd name="connsiteX2" fmla="*/ 952 w 257175"/>
                      <a:gd name="connsiteY2" fmla="*/ 0 h 304800"/>
                      <a:gd name="connsiteX3" fmla="*/ 260985 w 257175"/>
                      <a:gd name="connsiteY3" fmla="*/ 140970 h 30480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257175" h="304800">
                        <a:moveTo>
                          <a:pt x="260985" y="311468"/>
                        </a:moveTo>
                        <a:lnTo>
                          <a:pt x="0" y="170497"/>
                        </a:lnTo>
                        <a:lnTo>
                          <a:pt x="952" y="0"/>
                        </a:lnTo>
                        <a:lnTo>
                          <a:pt x="260985" y="140970"/>
                        </a:lnTo>
                        <a:close/>
                      </a:path>
                    </a:pathLst>
                  </a:custGeom>
                  <a:grpFill/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US"/>
                  </a:p>
                </p:txBody>
              </p:sp>
            </p:grpSp>
          </p:grpSp>
        </p:grpSp>
      </p:grpSp>
      <p:grpSp>
        <p:nvGrpSpPr>
          <p:cNvPr id="131" name="Group 130">
            <a:extLst>
              <a:ext uri="{FF2B5EF4-FFF2-40B4-BE49-F238E27FC236}">
                <a16:creationId xmlns:a16="http://schemas.microsoft.com/office/drawing/2014/main" id="{F0B5F9A9-DC6D-4486-B7D3-68288B2EAF67}"/>
              </a:ext>
            </a:extLst>
          </p:cNvPr>
          <p:cNvGrpSpPr/>
          <p:nvPr/>
        </p:nvGrpSpPr>
        <p:grpSpPr>
          <a:xfrm>
            <a:off x="10023662" y="1467304"/>
            <a:ext cx="1607836" cy="2740408"/>
            <a:chOff x="11521621" y="1903133"/>
            <a:chExt cx="2494544" cy="4251720"/>
          </a:xfrm>
        </p:grpSpPr>
        <p:sp>
          <p:nvSpPr>
            <p:cNvPr id="439" name="Freeform: Shape 438">
              <a:extLst>
                <a:ext uri="{FF2B5EF4-FFF2-40B4-BE49-F238E27FC236}">
                  <a16:creationId xmlns:a16="http://schemas.microsoft.com/office/drawing/2014/main" id="{34C0AA68-B912-4FE7-AE07-62C573AEBEAD}"/>
                </a:ext>
              </a:extLst>
            </p:cNvPr>
            <p:cNvSpPr/>
            <p:nvPr/>
          </p:nvSpPr>
          <p:spPr>
            <a:xfrm rot="20249457" flipH="1">
              <a:off x="12313664" y="1903133"/>
              <a:ext cx="877925" cy="1729673"/>
            </a:xfrm>
            <a:custGeom>
              <a:avLst/>
              <a:gdLst>
                <a:gd name="connsiteX0" fmla="*/ 417713 w 666025"/>
                <a:gd name="connsiteY0" fmla="*/ 1803 h 1312853"/>
                <a:gd name="connsiteX1" fmla="*/ 648776 w 666025"/>
                <a:gd name="connsiteY1" fmla="*/ 158461 h 1312853"/>
                <a:gd name="connsiteX2" fmla="*/ 666025 w 666025"/>
                <a:gd name="connsiteY2" fmla="*/ 133883 h 1312853"/>
                <a:gd name="connsiteX3" fmla="*/ 666025 w 666025"/>
                <a:gd name="connsiteY3" fmla="*/ 1307251 h 1312853"/>
                <a:gd name="connsiteX4" fmla="*/ 657567 w 666025"/>
                <a:gd name="connsiteY4" fmla="*/ 1312853 h 1312853"/>
                <a:gd name="connsiteX5" fmla="*/ 417713 w 666025"/>
                <a:gd name="connsiteY5" fmla="*/ 1803 h 1312853"/>
                <a:gd name="connsiteX0" fmla="*/ 417713 w 666025"/>
                <a:gd name="connsiteY0" fmla="*/ 1803 h 1312853"/>
                <a:gd name="connsiteX1" fmla="*/ 648776 w 666025"/>
                <a:gd name="connsiteY1" fmla="*/ 158461 h 1312853"/>
                <a:gd name="connsiteX2" fmla="*/ 666025 w 666025"/>
                <a:gd name="connsiteY2" fmla="*/ 133883 h 1312853"/>
                <a:gd name="connsiteX3" fmla="*/ 666025 w 666025"/>
                <a:gd name="connsiteY3" fmla="*/ 1307251 h 1312853"/>
                <a:gd name="connsiteX4" fmla="*/ 657567 w 666025"/>
                <a:gd name="connsiteY4" fmla="*/ 1312853 h 1312853"/>
                <a:gd name="connsiteX5" fmla="*/ 417713 w 666025"/>
                <a:gd name="connsiteY5" fmla="*/ 1803 h 1312853"/>
                <a:gd name="connsiteX0" fmla="*/ 417713 w 666025"/>
                <a:gd name="connsiteY0" fmla="*/ 1803 h 1312853"/>
                <a:gd name="connsiteX1" fmla="*/ 648776 w 666025"/>
                <a:gd name="connsiteY1" fmla="*/ 158461 h 1312853"/>
                <a:gd name="connsiteX2" fmla="*/ 666025 w 666025"/>
                <a:gd name="connsiteY2" fmla="*/ 1307251 h 1312853"/>
                <a:gd name="connsiteX3" fmla="*/ 657567 w 666025"/>
                <a:gd name="connsiteY3" fmla="*/ 1312853 h 1312853"/>
                <a:gd name="connsiteX4" fmla="*/ 417713 w 666025"/>
                <a:gd name="connsiteY4" fmla="*/ 1803 h 1312853"/>
                <a:gd name="connsiteX0" fmla="*/ 417713 w 666361"/>
                <a:gd name="connsiteY0" fmla="*/ 1803 h 1312853"/>
                <a:gd name="connsiteX1" fmla="*/ 666361 w 666361"/>
                <a:gd name="connsiteY1" fmla="*/ 167253 h 1312853"/>
                <a:gd name="connsiteX2" fmla="*/ 666025 w 666361"/>
                <a:gd name="connsiteY2" fmla="*/ 1307251 h 1312853"/>
                <a:gd name="connsiteX3" fmla="*/ 657567 w 666361"/>
                <a:gd name="connsiteY3" fmla="*/ 1312853 h 1312853"/>
                <a:gd name="connsiteX4" fmla="*/ 417713 w 666361"/>
                <a:gd name="connsiteY4" fmla="*/ 1803 h 13128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66361" h="1312853">
                  <a:moveTo>
                    <a:pt x="417713" y="1803"/>
                  </a:moveTo>
                  <a:cubicBezTo>
                    <a:pt x="504336" y="11478"/>
                    <a:pt x="605290" y="69294"/>
                    <a:pt x="666361" y="167253"/>
                  </a:cubicBezTo>
                  <a:lnTo>
                    <a:pt x="666025" y="1307251"/>
                  </a:lnTo>
                  <a:lnTo>
                    <a:pt x="657567" y="1312853"/>
                  </a:lnTo>
                  <a:cubicBezTo>
                    <a:pt x="-394158" y="656864"/>
                    <a:pt x="42344" y="-40119"/>
                    <a:pt x="417713" y="1803"/>
                  </a:cubicBezTo>
                  <a:close/>
                </a:path>
              </a:pathLst>
            </a:custGeom>
            <a:gradFill flip="none" rotWithShape="1">
              <a:gsLst>
                <a:gs pos="75000">
                  <a:schemeClr val="bg1">
                    <a:lumMod val="85000"/>
                  </a:schemeClr>
                </a:gs>
                <a:gs pos="0">
                  <a:schemeClr val="bg1">
                    <a:lumMod val="95000"/>
                  </a:schemeClr>
                </a:gs>
                <a:gs pos="100000">
                  <a:schemeClr val="bg1">
                    <a:lumMod val="85000"/>
                  </a:schemeClr>
                </a:gs>
              </a:gsLst>
              <a:lin ang="0" scaled="1"/>
              <a:tileRect/>
            </a:gradFill>
            <a:ln>
              <a:noFill/>
            </a:ln>
            <a:effectLst>
              <a:outerShdw blurRad="317500" dist="12700" dir="16200000" rotWithShape="0">
                <a:prstClr val="black">
                  <a:alpha val="15000"/>
                </a:prstClr>
              </a:outerShdw>
            </a:effectLst>
          </p:spPr>
          <p:txBody>
  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US" sz="2701" dirty="0"/>
            </a:p>
          </p:txBody>
        </p:sp>
        <p:grpSp>
          <p:nvGrpSpPr>
            <p:cNvPr id="130" name="Group 129">
              <a:extLst>
                <a:ext uri="{FF2B5EF4-FFF2-40B4-BE49-F238E27FC236}">
                  <a16:creationId xmlns:a16="http://schemas.microsoft.com/office/drawing/2014/main" id="{BE02403E-A62B-4165-9FDF-EDCAEDAB6863}"/>
                </a:ext>
              </a:extLst>
            </p:cNvPr>
            <p:cNvGrpSpPr/>
            <p:nvPr/>
          </p:nvGrpSpPr>
          <p:grpSpPr>
            <a:xfrm>
              <a:off x="11521621" y="1969094"/>
              <a:ext cx="2494544" cy="4185759"/>
              <a:chOff x="11521621" y="1969094"/>
              <a:chExt cx="2494544" cy="4185759"/>
            </a:xfrm>
          </p:grpSpPr>
          <p:grpSp>
            <p:nvGrpSpPr>
              <p:cNvPr id="129" name="Group 128">
                <a:extLst>
                  <a:ext uri="{FF2B5EF4-FFF2-40B4-BE49-F238E27FC236}">
                    <a16:creationId xmlns:a16="http://schemas.microsoft.com/office/drawing/2014/main" id="{2A5421DF-A8D6-4207-8622-23941A2032CC}"/>
                  </a:ext>
                </a:extLst>
              </p:cNvPr>
              <p:cNvGrpSpPr/>
              <p:nvPr/>
            </p:nvGrpSpPr>
            <p:grpSpPr>
              <a:xfrm>
                <a:off x="11521621" y="1969094"/>
                <a:ext cx="2494544" cy="2682188"/>
                <a:chOff x="11521621" y="1969094"/>
                <a:chExt cx="2494544" cy="2682188"/>
              </a:xfrm>
            </p:grpSpPr>
            <p:cxnSp>
              <p:nvCxnSpPr>
                <p:cNvPr id="405" name="Straight Connector 404">
                  <a:extLst>
                    <a:ext uri="{FF2B5EF4-FFF2-40B4-BE49-F238E27FC236}">
                      <a16:creationId xmlns:a16="http://schemas.microsoft.com/office/drawing/2014/main" id="{427BE399-142C-4EC6-AB90-8BDFA35C0505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H="1" flipV="1">
                  <a:off x="12654231" y="3563301"/>
                  <a:ext cx="235200" cy="1087981"/>
                </a:xfrm>
                <a:prstGeom prst="line">
                  <a:avLst/>
                </a:prstGeom>
                <a:ln w="19050">
                  <a:solidFill>
                    <a:schemeClr val="bg1">
                      <a:lumMod val="85000"/>
                    </a:schemeClr>
                  </a:solidFill>
                </a:ln>
                <a:effectLst>
                  <a:outerShdw blurRad="63500" algn="ctr" rotWithShape="0">
                    <a:prstClr val="black">
                      <a:alpha val="25000"/>
                    </a:prstClr>
                  </a:outerShdw>
                </a:effectLst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406" name="Straight Connector 405">
                  <a:extLst>
                    <a:ext uri="{FF2B5EF4-FFF2-40B4-BE49-F238E27FC236}">
                      <a16:creationId xmlns:a16="http://schemas.microsoft.com/office/drawing/2014/main" id="{3F850581-AE81-46EE-87A1-3D9A567D0E32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V="1">
                  <a:off x="12906700" y="3563297"/>
                  <a:ext cx="186689" cy="1076234"/>
                </a:xfrm>
                <a:prstGeom prst="line">
                  <a:avLst/>
                </a:prstGeom>
                <a:ln w="19050">
                  <a:solidFill>
                    <a:schemeClr val="bg1">
                      <a:lumMod val="85000"/>
                    </a:schemeClr>
                  </a:solidFill>
                </a:ln>
                <a:effectLst>
                  <a:outerShdw blurRad="63500" algn="ctr" rotWithShape="0">
                    <a:prstClr val="black">
                      <a:alpha val="25000"/>
                    </a:prstClr>
                  </a:outerShdw>
                </a:effectLst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407" name="Straight Connector 406">
                  <a:extLst>
                    <a:ext uri="{FF2B5EF4-FFF2-40B4-BE49-F238E27FC236}">
                      <a16:creationId xmlns:a16="http://schemas.microsoft.com/office/drawing/2014/main" id="{7262A2A4-636F-4566-985C-A987CD8E581F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V="1">
                  <a:off x="12900880" y="3458988"/>
                  <a:ext cx="0" cy="1180545"/>
                </a:xfrm>
                <a:prstGeom prst="line">
                  <a:avLst/>
                </a:prstGeom>
                <a:ln w="19050">
                  <a:solidFill>
                    <a:schemeClr val="bg1">
                      <a:lumMod val="85000"/>
                    </a:schemeClr>
                  </a:solidFill>
                </a:ln>
                <a:effectLst>
                  <a:outerShdw blurRad="63500" algn="ctr" rotWithShape="0">
                    <a:prstClr val="black">
                      <a:alpha val="25000"/>
                    </a:prstClr>
                  </a:outerShdw>
                </a:effectLst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438" name="Freeform: Shape 437">
                  <a:extLst>
                    <a:ext uri="{FF2B5EF4-FFF2-40B4-BE49-F238E27FC236}">
                      <a16:creationId xmlns:a16="http://schemas.microsoft.com/office/drawing/2014/main" id="{4199A5B6-54D8-491B-9B5A-610D2C318FF0}"/>
                    </a:ext>
                  </a:extLst>
                </p:cNvPr>
                <p:cNvSpPr/>
                <p:nvPr/>
              </p:nvSpPr>
              <p:spPr>
                <a:xfrm rot="20249457">
                  <a:off x="11521621" y="2231355"/>
                  <a:ext cx="877925" cy="1729673"/>
                </a:xfrm>
                <a:custGeom>
                  <a:avLst/>
                  <a:gdLst>
                    <a:gd name="connsiteX0" fmla="*/ 417713 w 666025"/>
                    <a:gd name="connsiteY0" fmla="*/ 1803 h 1312853"/>
                    <a:gd name="connsiteX1" fmla="*/ 648776 w 666025"/>
                    <a:gd name="connsiteY1" fmla="*/ 158461 h 1312853"/>
                    <a:gd name="connsiteX2" fmla="*/ 666025 w 666025"/>
                    <a:gd name="connsiteY2" fmla="*/ 133883 h 1312853"/>
                    <a:gd name="connsiteX3" fmla="*/ 666025 w 666025"/>
                    <a:gd name="connsiteY3" fmla="*/ 1307251 h 1312853"/>
                    <a:gd name="connsiteX4" fmla="*/ 657567 w 666025"/>
                    <a:gd name="connsiteY4" fmla="*/ 1312853 h 1312853"/>
                    <a:gd name="connsiteX5" fmla="*/ 417713 w 666025"/>
                    <a:gd name="connsiteY5" fmla="*/ 1803 h 1312853"/>
                    <a:gd name="connsiteX0" fmla="*/ 417713 w 666025"/>
                    <a:gd name="connsiteY0" fmla="*/ 1803 h 1312853"/>
                    <a:gd name="connsiteX1" fmla="*/ 648776 w 666025"/>
                    <a:gd name="connsiteY1" fmla="*/ 158461 h 1312853"/>
                    <a:gd name="connsiteX2" fmla="*/ 666025 w 666025"/>
                    <a:gd name="connsiteY2" fmla="*/ 133883 h 1312853"/>
                    <a:gd name="connsiteX3" fmla="*/ 666025 w 666025"/>
                    <a:gd name="connsiteY3" fmla="*/ 1307251 h 1312853"/>
                    <a:gd name="connsiteX4" fmla="*/ 657567 w 666025"/>
                    <a:gd name="connsiteY4" fmla="*/ 1312853 h 1312853"/>
                    <a:gd name="connsiteX5" fmla="*/ 417713 w 666025"/>
                    <a:gd name="connsiteY5" fmla="*/ 1803 h 1312853"/>
                    <a:gd name="connsiteX0" fmla="*/ 417713 w 666025"/>
                    <a:gd name="connsiteY0" fmla="*/ 1803 h 1312853"/>
                    <a:gd name="connsiteX1" fmla="*/ 648776 w 666025"/>
                    <a:gd name="connsiteY1" fmla="*/ 158461 h 1312853"/>
                    <a:gd name="connsiteX2" fmla="*/ 666025 w 666025"/>
                    <a:gd name="connsiteY2" fmla="*/ 1307251 h 1312853"/>
                    <a:gd name="connsiteX3" fmla="*/ 657567 w 666025"/>
                    <a:gd name="connsiteY3" fmla="*/ 1312853 h 1312853"/>
                    <a:gd name="connsiteX4" fmla="*/ 417713 w 666025"/>
                    <a:gd name="connsiteY4" fmla="*/ 1803 h 1312853"/>
                    <a:gd name="connsiteX0" fmla="*/ 417713 w 666361"/>
                    <a:gd name="connsiteY0" fmla="*/ 1803 h 1312853"/>
                    <a:gd name="connsiteX1" fmla="*/ 666361 w 666361"/>
                    <a:gd name="connsiteY1" fmla="*/ 167253 h 1312853"/>
                    <a:gd name="connsiteX2" fmla="*/ 666025 w 666361"/>
                    <a:gd name="connsiteY2" fmla="*/ 1307251 h 1312853"/>
                    <a:gd name="connsiteX3" fmla="*/ 657567 w 666361"/>
                    <a:gd name="connsiteY3" fmla="*/ 1312853 h 1312853"/>
                    <a:gd name="connsiteX4" fmla="*/ 417713 w 666361"/>
                    <a:gd name="connsiteY4" fmla="*/ 1803 h 131285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666361" h="1312853">
                      <a:moveTo>
                        <a:pt x="417713" y="1803"/>
                      </a:moveTo>
                      <a:cubicBezTo>
                        <a:pt x="504336" y="11478"/>
                        <a:pt x="605290" y="69294"/>
                        <a:pt x="666361" y="167253"/>
                      </a:cubicBezTo>
                      <a:lnTo>
                        <a:pt x="666025" y="1307251"/>
                      </a:lnTo>
                      <a:lnTo>
                        <a:pt x="657567" y="1312853"/>
                      </a:lnTo>
                      <a:cubicBezTo>
                        <a:pt x="-394158" y="656864"/>
                        <a:pt x="42344" y="-40119"/>
                        <a:pt x="417713" y="1803"/>
                      </a:cubicBezTo>
                      <a:close/>
                    </a:path>
                  </a:pathLst>
                </a:custGeom>
                <a:gradFill flip="none" rotWithShape="1">
                  <a:gsLst>
                    <a:gs pos="25000">
                      <a:schemeClr val="bg1">
                        <a:lumMod val="85000"/>
                      </a:schemeClr>
                    </a:gs>
                    <a:gs pos="0">
                      <a:schemeClr val="bg1">
                        <a:lumMod val="85000"/>
                      </a:schemeClr>
                    </a:gs>
                    <a:gs pos="100000">
                      <a:schemeClr val="bg1">
                        <a:lumMod val="95000"/>
                      </a:schemeClr>
                    </a:gs>
                  </a:gsLst>
                  <a:lin ang="10800000" scaled="1"/>
                  <a:tileRect/>
                </a:gradFill>
                <a:ln>
                  <a:noFill/>
                </a:ln>
                <a:effectLst>
                  <a:outerShdw blurRad="317500" dist="12700" dir="16200000" rotWithShape="0">
                    <a:prstClr val="black">
                      <a:alpha val="15000"/>
                    </a:prstClr>
                  </a:outerShdw>
                </a:effectLst>
              </p:spPr>
              <p:txBody>
      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endParaRPr lang="en-US" sz="2701" dirty="0"/>
                </a:p>
              </p:txBody>
            </p:sp>
            <p:sp>
              <p:nvSpPr>
                <p:cNvPr id="440" name="Freeform: Shape 439">
                  <a:extLst>
                    <a:ext uri="{FF2B5EF4-FFF2-40B4-BE49-F238E27FC236}">
                      <a16:creationId xmlns:a16="http://schemas.microsoft.com/office/drawing/2014/main" id="{C2A3D142-24D1-49A9-81B9-8DEA9353574D}"/>
                    </a:ext>
                  </a:extLst>
                </p:cNvPr>
                <p:cNvSpPr/>
                <p:nvPr/>
              </p:nvSpPr>
              <p:spPr>
                <a:xfrm rot="20249457" flipH="1">
                  <a:off x="12330923" y="1969094"/>
                  <a:ext cx="525061" cy="1729673"/>
                </a:xfrm>
                <a:custGeom>
                  <a:avLst/>
                  <a:gdLst>
                    <a:gd name="connsiteX0" fmla="*/ 417713 w 666025"/>
                    <a:gd name="connsiteY0" fmla="*/ 1803 h 1312853"/>
                    <a:gd name="connsiteX1" fmla="*/ 648776 w 666025"/>
                    <a:gd name="connsiteY1" fmla="*/ 158461 h 1312853"/>
                    <a:gd name="connsiteX2" fmla="*/ 666025 w 666025"/>
                    <a:gd name="connsiteY2" fmla="*/ 133883 h 1312853"/>
                    <a:gd name="connsiteX3" fmla="*/ 666025 w 666025"/>
                    <a:gd name="connsiteY3" fmla="*/ 1307251 h 1312853"/>
                    <a:gd name="connsiteX4" fmla="*/ 657567 w 666025"/>
                    <a:gd name="connsiteY4" fmla="*/ 1312853 h 1312853"/>
                    <a:gd name="connsiteX5" fmla="*/ 417713 w 666025"/>
                    <a:gd name="connsiteY5" fmla="*/ 1803 h 1312853"/>
                    <a:gd name="connsiteX0" fmla="*/ 417713 w 666025"/>
                    <a:gd name="connsiteY0" fmla="*/ 1803 h 1312853"/>
                    <a:gd name="connsiteX1" fmla="*/ 648776 w 666025"/>
                    <a:gd name="connsiteY1" fmla="*/ 158461 h 1312853"/>
                    <a:gd name="connsiteX2" fmla="*/ 666025 w 666025"/>
                    <a:gd name="connsiteY2" fmla="*/ 133883 h 1312853"/>
                    <a:gd name="connsiteX3" fmla="*/ 666025 w 666025"/>
                    <a:gd name="connsiteY3" fmla="*/ 1307251 h 1312853"/>
                    <a:gd name="connsiteX4" fmla="*/ 657567 w 666025"/>
                    <a:gd name="connsiteY4" fmla="*/ 1312853 h 1312853"/>
                    <a:gd name="connsiteX5" fmla="*/ 417713 w 666025"/>
                    <a:gd name="connsiteY5" fmla="*/ 1803 h 1312853"/>
                    <a:gd name="connsiteX0" fmla="*/ 417713 w 666025"/>
                    <a:gd name="connsiteY0" fmla="*/ 1803 h 1312853"/>
                    <a:gd name="connsiteX1" fmla="*/ 648776 w 666025"/>
                    <a:gd name="connsiteY1" fmla="*/ 158461 h 1312853"/>
                    <a:gd name="connsiteX2" fmla="*/ 666025 w 666025"/>
                    <a:gd name="connsiteY2" fmla="*/ 1307251 h 1312853"/>
                    <a:gd name="connsiteX3" fmla="*/ 657567 w 666025"/>
                    <a:gd name="connsiteY3" fmla="*/ 1312853 h 1312853"/>
                    <a:gd name="connsiteX4" fmla="*/ 417713 w 666025"/>
                    <a:gd name="connsiteY4" fmla="*/ 1803 h 1312853"/>
                    <a:gd name="connsiteX0" fmla="*/ 417713 w 666361"/>
                    <a:gd name="connsiteY0" fmla="*/ 1803 h 1312853"/>
                    <a:gd name="connsiteX1" fmla="*/ 666361 w 666361"/>
                    <a:gd name="connsiteY1" fmla="*/ 167253 h 1312853"/>
                    <a:gd name="connsiteX2" fmla="*/ 666025 w 666361"/>
                    <a:gd name="connsiteY2" fmla="*/ 1307251 h 1312853"/>
                    <a:gd name="connsiteX3" fmla="*/ 657567 w 666361"/>
                    <a:gd name="connsiteY3" fmla="*/ 1312853 h 1312853"/>
                    <a:gd name="connsiteX4" fmla="*/ 417713 w 666361"/>
                    <a:gd name="connsiteY4" fmla="*/ 1803 h 131285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666361" h="1312853">
                      <a:moveTo>
                        <a:pt x="417713" y="1803"/>
                      </a:moveTo>
                      <a:cubicBezTo>
                        <a:pt x="504336" y="11478"/>
                        <a:pt x="605290" y="69294"/>
                        <a:pt x="666361" y="167253"/>
                      </a:cubicBezTo>
                      <a:lnTo>
                        <a:pt x="666025" y="1307251"/>
                      </a:lnTo>
                      <a:lnTo>
                        <a:pt x="657567" y="1312853"/>
                      </a:lnTo>
                      <a:cubicBezTo>
                        <a:pt x="-394158" y="656864"/>
                        <a:pt x="42344" y="-40119"/>
                        <a:pt x="417713" y="1803"/>
                      </a:cubicBezTo>
                      <a:close/>
                    </a:path>
                  </a:pathLst>
                </a:custGeom>
                <a:gradFill flip="none" rotWithShape="1">
                  <a:gsLst>
                    <a:gs pos="70000">
                      <a:schemeClr val="bg1">
                        <a:lumMod val="85000"/>
                      </a:schemeClr>
                    </a:gs>
                    <a:gs pos="0">
                      <a:schemeClr val="bg1">
                        <a:lumMod val="95000"/>
                      </a:schemeClr>
                    </a:gs>
                    <a:gs pos="100000">
                      <a:schemeClr val="bg1">
                        <a:lumMod val="85000"/>
                      </a:schemeClr>
                    </a:gs>
                  </a:gsLst>
                  <a:lin ang="0" scaled="1"/>
                  <a:tileRect/>
                </a:gradFill>
                <a:ln>
                  <a:noFill/>
                </a:ln>
                <a:effectLst>
                  <a:outerShdw blurRad="317500" dist="12700" dir="16200000" rotWithShape="0">
                    <a:prstClr val="black">
                      <a:alpha val="15000"/>
                    </a:prstClr>
                  </a:outerShdw>
                </a:effectLst>
              </p:spPr>
              <p:txBody>
      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endParaRPr lang="en-US" sz="2701"/>
                </a:p>
              </p:txBody>
            </p:sp>
            <p:sp>
              <p:nvSpPr>
                <p:cNvPr id="441" name="Freeform: Shape 440">
                  <a:extLst>
                    <a:ext uri="{FF2B5EF4-FFF2-40B4-BE49-F238E27FC236}">
                      <a16:creationId xmlns:a16="http://schemas.microsoft.com/office/drawing/2014/main" id="{3DBAF3EF-BAA6-40CE-AF41-F2F590EC1DB4}"/>
                    </a:ext>
                  </a:extLst>
                </p:cNvPr>
                <p:cNvSpPr/>
                <p:nvPr/>
              </p:nvSpPr>
              <p:spPr>
                <a:xfrm rot="20249457">
                  <a:off x="11857226" y="2165394"/>
                  <a:ext cx="525061" cy="1729673"/>
                </a:xfrm>
                <a:custGeom>
                  <a:avLst/>
                  <a:gdLst>
                    <a:gd name="connsiteX0" fmla="*/ 417713 w 666025"/>
                    <a:gd name="connsiteY0" fmla="*/ 1803 h 1312853"/>
                    <a:gd name="connsiteX1" fmla="*/ 648776 w 666025"/>
                    <a:gd name="connsiteY1" fmla="*/ 158461 h 1312853"/>
                    <a:gd name="connsiteX2" fmla="*/ 666025 w 666025"/>
                    <a:gd name="connsiteY2" fmla="*/ 133883 h 1312853"/>
                    <a:gd name="connsiteX3" fmla="*/ 666025 w 666025"/>
                    <a:gd name="connsiteY3" fmla="*/ 1307251 h 1312853"/>
                    <a:gd name="connsiteX4" fmla="*/ 657567 w 666025"/>
                    <a:gd name="connsiteY4" fmla="*/ 1312853 h 1312853"/>
                    <a:gd name="connsiteX5" fmla="*/ 417713 w 666025"/>
                    <a:gd name="connsiteY5" fmla="*/ 1803 h 1312853"/>
                    <a:gd name="connsiteX0" fmla="*/ 417713 w 666025"/>
                    <a:gd name="connsiteY0" fmla="*/ 1803 h 1312853"/>
                    <a:gd name="connsiteX1" fmla="*/ 648776 w 666025"/>
                    <a:gd name="connsiteY1" fmla="*/ 158461 h 1312853"/>
                    <a:gd name="connsiteX2" fmla="*/ 666025 w 666025"/>
                    <a:gd name="connsiteY2" fmla="*/ 133883 h 1312853"/>
                    <a:gd name="connsiteX3" fmla="*/ 666025 w 666025"/>
                    <a:gd name="connsiteY3" fmla="*/ 1307251 h 1312853"/>
                    <a:gd name="connsiteX4" fmla="*/ 657567 w 666025"/>
                    <a:gd name="connsiteY4" fmla="*/ 1312853 h 1312853"/>
                    <a:gd name="connsiteX5" fmla="*/ 417713 w 666025"/>
                    <a:gd name="connsiteY5" fmla="*/ 1803 h 1312853"/>
                    <a:gd name="connsiteX0" fmla="*/ 417713 w 666025"/>
                    <a:gd name="connsiteY0" fmla="*/ 1803 h 1312853"/>
                    <a:gd name="connsiteX1" fmla="*/ 648776 w 666025"/>
                    <a:gd name="connsiteY1" fmla="*/ 158461 h 1312853"/>
                    <a:gd name="connsiteX2" fmla="*/ 666025 w 666025"/>
                    <a:gd name="connsiteY2" fmla="*/ 1307251 h 1312853"/>
                    <a:gd name="connsiteX3" fmla="*/ 657567 w 666025"/>
                    <a:gd name="connsiteY3" fmla="*/ 1312853 h 1312853"/>
                    <a:gd name="connsiteX4" fmla="*/ 417713 w 666025"/>
                    <a:gd name="connsiteY4" fmla="*/ 1803 h 1312853"/>
                    <a:gd name="connsiteX0" fmla="*/ 417713 w 666361"/>
                    <a:gd name="connsiteY0" fmla="*/ 1803 h 1312853"/>
                    <a:gd name="connsiteX1" fmla="*/ 666361 w 666361"/>
                    <a:gd name="connsiteY1" fmla="*/ 167253 h 1312853"/>
                    <a:gd name="connsiteX2" fmla="*/ 666025 w 666361"/>
                    <a:gd name="connsiteY2" fmla="*/ 1307251 h 1312853"/>
                    <a:gd name="connsiteX3" fmla="*/ 657567 w 666361"/>
                    <a:gd name="connsiteY3" fmla="*/ 1312853 h 1312853"/>
                    <a:gd name="connsiteX4" fmla="*/ 417713 w 666361"/>
                    <a:gd name="connsiteY4" fmla="*/ 1803 h 131285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666361" h="1312853">
                      <a:moveTo>
                        <a:pt x="417713" y="1803"/>
                      </a:moveTo>
                      <a:cubicBezTo>
                        <a:pt x="504336" y="11478"/>
                        <a:pt x="605290" y="69294"/>
                        <a:pt x="666361" y="167253"/>
                      </a:cubicBezTo>
                      <a:lnTo>
                        <a:pt x="666025" y="1307251"/>
                      </a:lnTo>
                      <a:lnTo>
                        <a:pt x="657567" y="1312853"/>
                      </a:lnTo>
                      <a:cubicBezTo>
                        <a:pt x="-394158" y="656864"/>
                        <a:pt x="42344" y="-40119"/>
                        <a:pt x="417713" y="1803"/>
                      </a:cubicBezTo>
                      <a:close/>
                    </a:path>
                  </a:pathLst>
                </a:custGeom>
                <a:gradFill flip="none" rotWithShape="1">
                  <a:gsLst>
                    <a:gs pos="30000">
                      <a:schemeClr val="bg1">
                        <a:lumMod val="85000"/>
                      </a:schemeClr>
                    </a:gs>
                    <a:gs pos="0">
                      <a:schemeClr val="bg1">
                        <a:lumMod val="85000"/>
                      </a:schemeClr>
                    </a:gs>
                    <a:gs pos="100000">
                      <a:schemeClr val="bg1">
                        <a:lumMod val="95000"/>
                      </a:schemeClr>
                    </a:gs>
                  </a:gsLst>
                  <a:lin ang="10800000" scaled="1"/>
                  <a:tileRect/>
                </a:gradFill>
                <a:ln>
                  <a:noFill/>
                </a:ln>
                <a:effectLst>
                  <a:outerShdw blurRad="317500" dist="12700" dir="16200000" rotWithShape="0">
                    <a:prstClr val="black">
                      <a:alpha val="15000"/>
                    </a:prstClr>
                  </a:outerShdw>
                </a:effectLst>
              </p:spPr>
              <p:txBody>
      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endParaRPr lang="en-US" sz="2701" dirty="0"/>
                </a:p>
              </p:txBody>
            </p:sp>
            <p:sp>
              <p:nvSpPr>
                <p:cNvPr id="434" name="Freeform: Shape 433">
                  <a:extLst>
                    <a:ext uri="{FF2B5EF4-FFF2-40B4-BE49-F238E27FC236}">
                      <a16:creationId xmlns:a16="http://schemas.microsoft.com/office/drawing/2014/main" id="{5A45D9C2-675C-4C0E-BB54-6B2898B4B657}"/>
                    </a:ext>
                  </a:extLst>
                </p:cNvPr>
                <p:cNvSpPr/>
                <p:nvPr/>
              </p:nvSpPr>
              <p:spPr>
                <a:xfrm rot="1067215">
                  <a:off x="12580333" y="2145489"/>
                  <a:ext cx="743996" cy="1465808"/>
                </a:xfrm>
                <a:custGeom>
                  <a:avLst/>
                  <a:gdLst>
                    <a:gd name="connsiteX0" fmla="*/ 417713 w 666025"/>
                    <a:gd name="connsiteY0" fmla="*/ 1803 h 1312853"/>
                    <a:gd name="connsiteX1" fmla="*/ 648776 w 666025"/>
                    <a:gd name="connsiteY1" fmla="*/ 158461 h 1312853"/>
                    <a:gd name="connsiteX2" fmla="*/ 666025 w 666025"/>
                    <a:gd name="connsiteY2" fmla="*/ 133883 h 1312853"/>
                    <a:gd name="connsiteX3" fmla="*/ 666025 w 666025"/>
                    <a:gd name="connsiteY3" fmla="*/ 1307251 h 1312853"/>
                    <a:gd name="connsiteX4" fmla="*/ 657567 w 666025"/>
                    <a:gd name="connsiteY4" fmla="*/ 1312853 h 1312853"/>
                    <a:gd name="connsiteX5" fmla="*/ 417713 w 666025"/>
                    <a:gd name="connsiteY5" fmla="*/ 1803 h 1312853"/>
                    <a:gd name="connsiteX0" fmla="*/ 417713 w 666025"/>
                    <a:gd name="connsiteY0" fmla="*/ 1803 h 1312853"/>
                    <a:gd name="connsiteX1" fmla="*/ 648776 w 666025"/>
                    <a:gd name="connsiteY1" fmla="*/ 158461 h 1312853"/>
                    <a:gd name="connsiteX2" fmla="*/ 666025 w 666025"/>
                    <a:gd name="connsiteY2" fmla="*/ 133883 h 1312853"/>
                    <a:gd name="connsiteX3" fmla="*/ 666025 w 666025"/>
                    <a:gd name="connsiteY3" fmla="*/ 1307251 h 1312853"/>
                    <a:gd name="connsiteX4" fmla="*/ 657567 w 666025"/>
                    <a:gd name="connsiteY4" fmla="*/ 1312853 h 1312853"/>
                    <a:gd name="connsiteX5" fmla="*/ 417713 w 666025"/>
                    <a:gd name="connsiteY5" fmla="*/ 1803 h 1312853"/>
                    <a:gd name="connsiteX0" fmla="*/ 417713 w 666025"/>
                    <a:gd name="connsiteY0" fmla="*/ 1803 h 1312853"/>
                    <a:gd name="connsiteX1" fmla="*/ 648776 w 666025"/>
                    <a:gd name="connsiteY1" fmla="*/ 158461 h 1312853"/>
                    <a:gd name="connsiteX2" fmla="*/ 666025 w 666025"/>
                    <a:gd name="connsiteY2" fmla="*/ 1307251 h 1312853"/>
                    <a:gd name="connsiteX3" fmla="*/ 657567 w 666025"/>
                    <a:gd name="connsiteY3" fmla="*/ 1312853 h 1312853"/>
                    <a:gd name="connsiteX4" fmla="*/ 417713 w 666025"/>
                    <a:gd name="connsiteY4" fmla="*/ 1803 h 1312853"/>
                    <a:gd name="connsiteX0" fmla="*/ 417713 w 666361"/>
                    <a:gd name="connsiteY0" fmla="*/ 1803 h 1312853"/>
                    <a:gd name="connsiteX1" fmla="*/ 666361 w 666361"/>
                    <a:gd name="connsiteY1" fmla="*/ 167253 h 1312853"/>
                    <a:gd name="connsiteX2" fmla="*/ 666025 w 666361"/>
                    <a:gd name="connsiteY2" fmla="*/ 1307251 h 1312853"/>
                    <a:gd name="connsiteX3" fmla="*/ 657567 w 666361"/>
                    <a:gd name="connsiteY3" fmla="*/ 1312853 h 1312853"/>
                    <a:gd name="connsiteX4" fmla="*/ 417713 w 666361"/>
                    <a:gd name="connsiteY4" fmla="*/ 1803 h 131285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666361" h="1312853">
                      <a:moveTo>
                        <a:pt x="417713" y="1803"/>
                      </a:moveTo>
                      <a:cubicBezTo>
                        <a:pt x="504336" y="11478"/>
                        <a:pt x="605290" y="69294"/>
                        <a:pt x="666361" y="167253"/>
                      </a:cubicBezTo>
                      <a:lnTo>
                        <a:pt x="666025" y="1307251"/>
                      </a:lnTo>
                      <a:lnTo>
                        <a:pt x="657567" y="1312853"/>
                      </a:lnTo>
                      <a:cubicBezTo>
                        <a:pt x="-394158" y="656864"/>
                        <a:pt x="42344" y="-40119"/>
                        <a:pt x="417713" y="1803"/>
                      </a:cubicBezTo>
                      <a:close/>
                    </a:path>
                  </a:pathLst>
                </a:custGeom>
                <a:gradFill flip="none" rotWithShape="1">
                  <a:gsLst>
                    <a:gs pos="25000">
                      <a:schemeClr val="bg1">
                        <a:lumMod val="85000"/>
                      </a:schemeClr>
                    </a:gs>
                    <a:gs pos="0">
                      <a:schemeClr val="bg1">
                        <a:lumMod val="85000"/>
                      </a:schemeClr>
                    </a:gs>
                    <a:gs pos="100000">
                      <a:schemeClr val="bg1">
                        <a:lumMod val="95000"/>
                      </a:schemeClr>
                    </a:gs>
                  </a:gsLst>
                  <a:lin ang="10800000" scaled="1"/>
                  <a:tileRect/>
                </a:gradFill>
                <a:ln>
                  <a:noFill/>
                </a:ln>
                <a:effectLst>
                  <a:outerShdw blurRad="317500" dist="12700" dir="16200000" rotWithShape="0">
                    <a:prstClr val="black">
                      <a:alpha val="15000"/>
                    </a:prstClr>
                  </a:outerShdw>
                </a:effectLst>
              </p:spPr>
              <p:txBody>
      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endParaRPr lang="en-US" sz="2701" dirty="0"/>
                </a:p>
              </p:txBody>
            </p:sp>
            <p:sp>
              <p:nvSpPr>
                <p:cNvPr id="435" name="Freeform: Shape 434">
                  <a:extLst>
                    <a:ext uri="{FF2B5EF4-FFF2-40B4-BE49-F238E27FC236}">
                      <a16:creationId xmlns:a16="http://schemas.microsoft.com/office/drawing/2014/main" id="{AA8813E3-E076-4785-95DD-332F3DF05E18}"/>
                    </a:ext>
                  </a:extLst>
                </p:cNvPr>
                <p:cNvSpPr/>
                <p:nvPr/>
              </p:nvSpPr>
              <p:spPr>
                <a:xfrm rot="1067215" flipH="1">
                  <a:off x="13272169" y="2367439"/>
                  <a:ext cx="743996" cy="1465808"/>
                </a:xfrm>
                <a:custGeom>
                  <a:avLst/>
                  <a:gdLst>
                    <a:gd name="connsiteX0" fmla="*/ 417713 w 666025"/>
                    <a:gd name="connsiteY0" fmla="*/ 1803 h 1312853"/>
                    <a:gd name="connsiteX1" fmla="*/ 648776 w 666025"/>
                    <a:gd name="connsiteY1" fmla="*/ 158461 h 1312853"/>
                    <a:gd name="connsiteX2" fmla="*/ 666025 w 666025"/>
                    <a:gd name="connsiteY2" fmla="*/ 133883 h 1312853"/>
                    <a:gd name="connsiteX3" fmla="*/ 666025 w 666025"/>
                    <a:gd name="connsiteY3" fmla="*/ 1307251 h 1312853"/>
                    <a:gd name="connsiteX4" fmla="*/ 657567 w 666025"/>
                    <a:gd name="connsiteY4" fmla="*/ 1312853 h 1312853"/>
                    <a:gd name="connsiteX5" fmla="*/ 417713 w 666025"/>
                    <a:gd name="connsiteY5" fmla="*/ 1803 h 1312853"/>
                    <a:gd name="connsiteX0" fmla="*/ 417713 w 666025"/>
                    <a:gd name="connsiteY0" fmla="*/ 1803 h 1312853"/>
                    <a:gd name="connsiteX1" fmla="*/ 648776 w 666025"/>
                    <a:gd name="connsiteY1" fmla="*/ 158461 h 1312853"/>
                    <a:gd name="connsiteX2" fmla="*/ 666025 w 666025"/>
                    <a:gd name="connsiteY2" fmla="*/ 133883 h 1312853"/>
                    <a:gd name="connsiteX3" fmla="*/ 666025 w 666025"/>
                    <a:gd name="connsiteY3" fmla="*/ 1307251 h 1312853"/>
                    <a:gd name="connsiteX4" fmla="*/ 657567 w 666025"/>
                    <a:gd name="connsiteY4" fmla="*/ 1312853 h 1312853"/>
                    <a:gd name="connsiteX5" fmla="*/ 417713 w 666025"/>
                    <a:gd name="connsiteY5" fmla="*/ 1803 h 1312853"/>
                    <a:gd name="connsiteX0" fmla="*/ 417713 w 666025"/>
                    <a:gd name="connsiteY0" fmla="*/ 1803 h 1312853"/>
                    <a:gd name="connsiteX1" fmla="*/ 648776 w 666025"/>
                    <a:gd name="connsiteY1" fmla="*/ 158461 h 1312853"/>
                    <a:gd name="connsiteX2" fmla="*/ 666025 w 666025"/>
                    <a:gd name="connsiteY2" fmla="*/ 1307251 h 1312853"/>
                    <a:gd name="connsiteX3" fmla="*/ 657567 w 666025"/>
                    <a:gd name="connsiteY3" fmla="*/ 1312853 h 1312853"/>
                    <a:gd name="connsiteX4" fmla="*/ 417713 w 666025"/>
                    <a:gd name="connsiteY4" fmla="*/ 1803 h 1312853"/>
                    <a:gd name="connsiteX0" fmla="*/ 417713 w 666361"/>
                    <a:gd name="connsiteY0" fmla="*/ 1803 h 1312853"/>
                    <a:gd name="connsiteX1" fmla="*/ 666361 w 666361"/>
                    <a:gd name="connsiteY1" fmla="*/ 167253 h 1312853"/>
                    <a:gd name="connsiteX2" fmla="*/ 666025 w 666361"/>
                    <a:gd name="connsiteY2" fmla="*/ 1307251 h 1312853"/>
                    <a:gd name="connsiteX3" fmla="*/ 657567 w 666361"/>
                    <a:gd name="connsiteY3" fmla="*/ 1312853 h 1312853"/>
                    <a:gd name="connsiteX4" fmla="*/ 417713 w 666361"/>
                    <a:gd name="connsiteY4" fmla="*/ 1803 h 131285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666361" h="1312853">
                      <a:moveTo>
                        <a:pt x="417713" y="1803"/>
                      </a:moveTo>
                      <a:cubicBezTo>
                        <a:pt x="504336" y="11478"/>
                        <a:pt x="605290" y="69294"/>
                        <a:pt x="666361" y="167253"/>
                      </a:cubicBezTo>
                      <a:lnTo>
                        <a:pt x="666025" y="1307251"/>
                      </a:lnTo>
                      <a:lnTo>
                        <a:pt x="657567" y="1312853"/>
                      </a:lnTo>
                      <a:cubicBezTo>
                        <a:pt x="-394158" y="656864"/>
                        <a:pt x="42344" y="-40119"/>
                        <a:pt x="417713" y="1803"/>
                      </a:cubicBezTo>
                      <a:close/>
                    </a:path>
                  </a:pathLst>
                </a:custGeom>
                <a:gradFill flip="none" rotWithShape="1">
                  <a:gsLst>
                    <a:gs pos="75000">
                      <a:schemeClr val="bg1">
                        <a:lumMod val="85000"/>
                      </a:schemeClr>
                    </a:gs>
                    <a:gs pos="0">
                      <a:schemeClr val="bg1">
                        <a:lumMod val="95000"/>
                      </a:schemeClr>
                    </a:gs>
                    <a:gs pos="100000">
                      <a:schemeClr val="bg1">
                        <a:lumMod val="85000"/>
                      </a:schemeClr>
                    </a:gs>
                  </a:gsLst>
                  <a:lin ang="0" scaled="1"/>
                  <a:tileRect/>
                </a:gradFill>
                <a:ln>
                  <a:noFill/>
                </a:ln>
                <a:effectLst>
                  <a:outerShdw blurRad="317500" dist="12700" dir="16200000" rotWithShape="0">
                    <a:prstClr val="black">
                      <a:alpha val="15000"/>
                    </a:prstClr>
                  </a:outerShdw>
                </a:effectLst>
              </p:spPr>
              <p:txBody>
      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endParaRPr lang="en-US" sz="2701" dirty="0"/>
                </a:p>
              </p:txBody>
            </p:sp>
            <p:sp>
              <p:nvSpPr>
                <p:cNvPr id="436" name="Freeform: Shape 435">
                  <a:extLst>
                    <a:ext uri="{FF2B5EF4-FFF2-40B4-BE49-F238E27FC236}">
                      <a16:creationId xmlns:a16="http://schemas.microsoft.com/office/drawing/2014/main" id="{BD7F99A7-6FF1-4431-851D-C2F41C77AF7B}"/>
                    </a:ext>
                  </a:extLst>
                </p:cNvPr>
                <p:cNvSpPr/>
                <p:nvPr/>
              </p:nvSpPr>
              <p:spPr>
                <a:xfrm rot="1067215" flipH="1">
                  <a:off x="13282651" y="2322835"/>
                  <a:ext cx="444962" cy="1465808"/>
                </a:xfrm>
                <a:custGeom>
                  <a:avLst/>
                  <a:gdLst>
                    <a:gd name="connsiteX0" fmla="*/ 417713 w 666025"/>
                    <a:gd name="connsiteY0" fmla="*/ 1803 h 1312853"/>
                    <a:gd name="connsiteX1" fmla="*/ 648776 w 666025"/>
                    <a:gd name="connsiteY1" fmla="*/ 158461 h 1312853"/>
                    <a:gd name="connsiteX2" fmla="*/ 666025 w 666025"/>
                    <a:gd name="connsiteY2" fmla="*/ 133883 h 1312853"/>
                    <a:gd name="connsiteX3" fmla="*/ 666025 w 666025"/>
                    <a:gd name="connsiteY3" fmla="*/ 1307251 h 1312853"/>
                    <a:gd name="connsiteX4" fmla="*/ 657567 w 666025"/>
                    <a:gd name="connsiteY4" fmla="*/ 1312853 h 1312853"/>
                    <a:gd name="connsiteX5" fmla="*/ 417713 w 666025"/>
                    <a:gd name="connsiteY5" fmla="*/ 1803 h 1312853"/>
                    <a:gd name="connsiteX0" fmla="*/ 417713 w 666025"/>
                    <a:gd name="connsiteY0" fmla="*/ 1803 h 1312853"/>
                    <a:gd name="connsiteX1" fmla="*/ 648776 w 666025"/>
                    <a:gd name="connsiteY1" fmla="*/ 158461 h 1312853"/>
                    <a:gd name="connsiteX2" fmla="*/ 666025 w 666025"/>
                    <a:gd name="connsiteY2" fmla="*/ 133883 h 1312853"/>
                    <a:gd name="connsiteX3" fmla="*/ 666025 w 666025"/>
                    <a:gd name="connsiteY3" fmla="*/ 1307251 h 1312853"/>
                    <a:gd name="connsiteX4" fmla="*/ 657567 w 666025"/>
                    <a:gd name="connsiteY4" fmla="*/ 1312853 h 1312853"/>
                    <a:gd name="connsiteX5" fmla="*/ 417713 w 666025"/>
                    <a:gd name="connsiteY5" fmla="*/ 1803 h 1312853"/>
                    <a:gd name="connsiteX0" fmla="*/ 417713 w 666025"/>
                    <a:gd name="connsiteY0" fmla="*/ 1803 h 1312853"/>
                    <a:gd name="connsiteX1" fmla="*/ 648776 w 666025"/>
                    <a:gd name="connsiteY1" fmla="*/ 158461 h 1312853"/>
                    <a:gd name="connsiteX2" fmla="*/ 666025 w 666025"/>
                    <a:gd name="connsiteY2" fmla="*/ 1307251 h 1312853"/>
                    <a:gd name="connsiteX3" fmla="*/ 657567 w 666025"/>
                    <a:gd name="connsiteY3" fmla="*/ 1312853 h 1312853"/>
                    <a:gd name="connsiteX4" fmla="*/ 417713 w 666025"/>
                    <a:gd name="connsiteY4" fmla="*/ 1803 h 1312853"/>
                    <a:gd name="connsiteX0" fmla="*/ 417713 w 666361"/>
                    <a:gd name="connsiteY0" fmla="*/ 1803 h 1312853"/>
                    <a:gd name="connsiteX1" fmla="*/ 666361 w 666361"/>
                    <a:gd name="connsiteY1" fmla="*/ 167253 h 1312853"/>
                    <a:gd name="connsiteX2" fmla="*/ 666025 w 666361"/>
                    <a:gd name="connsiteY2" fmla="*/ 1307251 h 1312853"/>
                    <a:gd name="connsiteX3" fmla="*/ 657567 w 666361"/>
                    <a:gd name="connsiteY3" fmla="*/ 1312853 h 1312853"/>
                    <a:gd name="connsiteX4" fmla="*/ 417713 w 666361"/>
                    <a:gd name="connsiteY4" fmla="*/ 1803 h 131285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666361" h="1312853">
                      <a:moveTo>
                        <a:pt x="417713" y="1803"/>
                      </a:moveTo>
                      <a:cubicBezTo>
                        <a:pt x="504336" y="11478"/>
                        <a:pt x="605290" y="69294"/>
                        <a:pt x="666361" y="167253"/>
                      </a:cubicBezTo>
                      <a:lnTo>
                        <a:pt x="666025" y="1307251"/>
                      </a:lnTo>
                      <a:lnTo>
                        <a:pt x="657567" y="1312853"/>
                      </a:lnTo>
                      <a:cubicBezTo>
                        <a:pt x="-394158" y="656864"/>
                        <a:pt x="42344" y="-40119"/>
                        <a:pt x="417713" y="1803"/>
                      </a:cubicBezTo>
                      <a:close/>
                    </a:path>
                  </a:pathLst>
                </a:custGeom>
                <a:gradFill flip="none" rotWithShape="1">
                  <a:gsLst>
                    <a:gs pos="70000">
                      <a:schemeClr val="bg1">
                        <a:lumMod val="85000"/>
                      </a:schemeClr>
                    </a:gs>
                    <a:gs pos="0">
                      <a:schemeClr val="bg1">
                        <a:lumMod val="95000"/>
                      </a:schemeClr>
                    </a:gs>
                    <a:gs pos="100000">
                      <a:schemeClr val="bg1">
                        <a:lumMod val="85000"/>
                      </a:schemeClr>
                    </a:gs>
                  </a:gsLst>
                  <a:lin ang="0" scaled="1"/>
                  <a:tileRect/>
                </a:gradFill>
                <a:ln>
                  <a:noFill/>
                </a:ln>
                <a:effectLst>
                  <a:outerShdw blurRad="317500" dist="12700" dir="16200000" rotWithShape="0">
                    <a:prstClr val="black">
                      <a:alpha val="15000"/>
                    </a:prstClr>
                  </a:outerShdw>
                </a:effectLst>
              </p:spPr>
              <p:txBody>
      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endParaRPr lang="en-US" sz="2701"/>
                </a:p>
              </p:txBody>
            </p:sp>
            <p:sp>
              <p:nvSpPr>
                <p:cNvPr id="437" name="Freeform: Shape 436">
                  <a:extLst>
                    <a:ext uri="{FF2B5EF4-FFF2-40B4-BE49-F238E27FC236}">
                      <a16:creationId xmlns:a16="http://schemas.microsoft.com/office/drawing/2014/main" id="{E4AA1DC0-7D26-4EFA-88B1-81E249E55022}"/>
                    </a:ext>
                  </a:extLst>
                </p:cNvPr>
                <p:cNvSpPr/>
                <p:nvPr/>
              </p:nvSpPr>
              <p:spPr>
                <a:xfrm rot="1067215">
                  <a:off x="12868885" y="2190093"/>
                  <a:ext cx="444962" cy="1465808"/>
                </a:xfrm>
                <a:custGeom>
                  <a:avLst/>
                  <a:gdLst>
                    <a:gd name="connsiteX0" fmla="*/ 417713 w 666025"/>
                    <a:gd name="connsiteY0" fmla="*/ 1803 h 1312853"/>
                    <a:gd name="connsiteX1" fmla="*/ 648776 w 666025"/>
                    <a:gd name="connsiteY1" fmla="*/ 158461 h 1312853"/>
                    <a:gd name="connsiteX2" fmla="*/ 666025 w 666025"/>
                    <a:gd name="connsiteY2" fmla="*/ 133883 h 1312853"/>
                    <a:gd name="connsiteX3" fmla="*/ 666025 w 666025"/>
                    <a:gd name="connsiteY3" fmla="*/ 1307251 h 1312853"/>
                    <a:gd name="connsiteX4" fmla="*/ 657567 w 666025"/>
                    <a:gd name="connsiteY4" fmla="*/ 1312853 h 1312853"/>
                    <a:gd name="connsiteX5" fmla="*/ 417713 w 666025"/>
                    <a:gd name="connsiteY5" fmla="*/ 1803 h 1312853"/>
                    <a:gd name="connsiteX0" fmla="*/ 417713 w 666025"/>
                    <a:gd name="connsiteY0" fmla="*/ 1803 h 1312853"/>
                    <a:gd name="connsiteX1" fmla="*/ 648776 w 666025"/>
                    <a:gd name="connsiteY1" fmla="*/ 158461 h 1312853"/>
                    <a:gd name="connsiteX2" fmla="*/ 666025 w 666025"/>
                    <a:gd name="connsiteY2" fmla="*/ 133883 h 1312853"/>
                    <a:gd name="connsiteX3" fmla="*/ 666025 w 666025"/>
                    <a:gd name="connsiteY3" fmla="*/ 1307251 h 1312853"/>
                    <a:gd name="connsiteX4" fmla="*/ 657567 w 666025"/>
                    <a:gd name="connsiteY4" fmla="*/ 1312853 h 1312853"/>
                    <a:gd name="connsiteX5" fmla="*/ 417713 w 666025"/>
                    <a:gd name="connsiteY5" fmla="*/ 1803 h 1312853"/>
                    <a:gd name="connsiteX0" fmla="*/ 417713 w 666025"/>
                    <a:gd name="connsiteY0" fmla="*/ 1803 h 1312853"/>
                    <a:gd name="connsiteX1" fmla="*/ 648776 w 666025"/>
                    <a:gd name="connsiteY1" fmla="*/ 158461 h 1312853"/>
                    <a:gd name="connsiteX2" fmla="*/ 666025 w 666025"/>
                    <a:gd name="connsiteY2" fmla="*/ 1307251 h 1312853"/>
                    <a:gd name="connsiteX3" fmla="*/ 657567 w 666025"/>
                    <a:gd name="connsiteY3" fmla="*/ 1312853 h 1312853"/>
                    <a:gd name="connsiteX4" fmla="*/ 417713 w 666025"/>
                    <a:gd name="connsiteY4" fmla="*/ 1803 h 1312853"/>
                    <a:gd name="connsiteX0" fmla="*/ 417713 w 666361"/>
                    <a:gd name="connsiteY0" fmla="*/ 1803 h 1312853"/>
                    <a:gd name="connsiteX1" fmla="*/ 666361 w 666361"/>
                    <a:gd name="connsiteY1" fmla="*/ 167253 h 1312853"/>
                    <a:gd name="connsiteX2" fmla="*/ 666025 w 666361"/>
                    <a:gd name="connsiteY2" fmla="*/ 1307251 h 1312853"/>
                    <a:gd name="connsiteX3" fmla="*/ 657567 w 666361"/>
                    <a:gd name="connsiteY3" fmla="*/ 1312853 h 1312853"/>
                    <a:gd name="connsiteX4" fmla="*/ 417713 w 666361"/>
                    <a:gd name="connsiteY4" fmla="*/ 1803 h 131285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666361" h="1312853">
                      <a:moveTo>
                        <a:pt x="417713" y="1803"/>
                      </a:moveTo>
                      <a:cubicBezTo>
                        <a:pt x="504336" y="11478"/>
                        <a:pt x="605290" y="69294"/>
                        <a:pt x="666361" y="167253"/>
                      </a:cubicBezTo>
                      <a:lnTo>
                        <a:pt x="666025" y="1307251"/>
                      </a:lnTo>
                      <a:lnTo>
                        <a:pt x="657567" y="1312853"/>
                      </a:lnTo>
                      <a:cubicBezTo>
                        <a:pt x="-394158" y="656864"/>
                        <a:pt x="42344" y="-40119"/>
                        <a:pt x="417713" y="1803"/>
                      </a:cubicBezTo>
                      <a:close/>
                    </a:path>
                  </a:pathLst>
                </a:custGeom>
                <a:gradFill flip="none" rotWithShape="1">
                  <a:gsLst>
                    <a:gs pos="30000">
                      <a:schemeClr val="bg1">
                        <a:lumMod val="85000"/>
                      </a:schemeClr>
                    </a:gs>
                    <a:gs pos="0">
                      <a:schemeClr val="bg1">
                        <a:lumMod val="85000"/>
                      </a:schemeClr>
                    </a:gs>
                    <a:gs pos="100000">
                      <a:schemeClr val="bg1">
                        <a:lumMod val="95000"/>
                      </a:schemeClr>
                    </a:gs>
                  </a:gsLst>
                  <a:lin ang="10800000" scaled="1"/>
                  <a:tileRect/>
                </a:gradFill>
                <a:ln>
                  <a:noFill/>
                </a:ln>
                <a:effectLst>
                  <a:outerShdw blurRad="317500" dist="12700" dir="16200000" rotWithShape="0">
                    <a:prstClr val="black">
                      <a:alpha val="15000"/>
                    </a:prstClr>
                  </a:outerShdw>
                </a:effectLst>
              </p:spPr>
              <p:txBody>
      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endParaRPr lang="en-US" sz="2701" dirty="0"/>
                </a:p>
              </p:txBody>
            </p:sp>
            <p:sp>
              <p:nvSpPr>
                <p:cNvPr id="430" name="Freeform: Shape 429">
                  <a:extLst>
                    <a:ext uri="{FF2B5EF4-FFF2-40B4-BE49-F238E27FC236}">
                      <a16:creationId xmlns:a16="http://schemas.microsoft.com/office/drawing/2014/main" id="{A0AFBC70-BCD5-4A5D-B5B8-34F331834092}"/>
                    </a:ext>
                  </a:extLst>
                </p:cNvPr>
                <p:cNvSpPr/>
                <p:nvPr/>
              </p:nvSpPr>
              <p:spPr>
                <a:xfrm>
                  <a:off x="12316258" y="2613898"/>
                  <a:ext cx="599207" cy="1180547"/>
                </a:xfrm>
                <a:custGeom>
                  <a:avLst/>
                  <a:gdLst>
                    <a:gd name="connsiteX0" fmla="*/ 417713 w 666025"/>
                    <a:gd name="connsiteY0" fmla="*/ 1803 h 1312853"/>
                    <a:gd name="connsiteX1" fmla="*/ 648776 w 666025"/>
                    <a:gd name="connsiteY1" fmla="*/ 158461 h 1312853"/>
                    <a:gd name="connsiteX2" fmla="*/ 666025 w 666025"/>
                    <a:gd name="connsiteY2" fmla="*/ 133883 h 1312853"/>
                    <a:gd name="connsiteX3" fmla="*/ 666025 w 666025"/>
                    <a:gd name="connsiteY3" fmla="*/ 1307251 h 1312853"/>
                    <a:gd name="connsiteX4" fmla="*/ 657567 w 666025"/>
                    <a:gd name="connsiteY4" fmla="*/ 1312853 h 1312853"/>
                    <a:gd name="connsiteX5" fmla="*/ 417713 w 666025"/>
                    <a:gd name="connsiteY5" fmla="*/ 1803 h 1312853"/>
                    <a:gd name="connsiteX0" fmla="*/ 417713 w 666025"/>
                    <a:gd name="connsiteY0" fmla="*/ 1803 h 1312853"/>
                    <a:gd name="connsiteX1" fmla="*/ 648776 w 666025"/>
                    <a:gd name="connsiteY1" fmla="*/ 158461 h 1312853"/>
                    <a:gd name="connsiteX2" fmla="*/ 666025 w 666025"/>
                    <a:gd name="connsiteY2" fmla="*/ 133883 h 1312853"/>
                    <a:gd name="connsiteX3" fmla="*/ 666025 w 666025"/>
                    <a:gd name="connsiteY3" fmla="*/ 1307251 h 1312853"/>
                    <a:gd name="connsiteX4" fmla="*/ 657567 w 666025"/>
                    <a:gd name="connsiteY4" fmla="*/ 1312853 h 1312853"/>
                    <a:gd name="connsiteX5" fmla="*/ 417713 w 666025"/>
                    <a:gd name="connsiteY5" fmla="*/ 1803 h 1312853"/>
                    <a:gd name="connsiteX0" fmla="*/ 417713 w 666025"/>
                    <a:gd name="connsiteY0" fmla="*/ 1803 h 1312853"/>
                    <a:gd name="connsiteX1" fmla="*/ 648776 w 666025"/>
                    <a:gd name="connsiteY1" fmla="*/ 158461 h 1312853"/>
                    <a:gd name="connsiteX2" fmla="*/ 666025 w 666025"/>
                    <a:gd name="connsiteY2" fmla="*/ 1307251 h 1312853"/>
                    <a:gd name="connsiteX3" fmla="*/ 657567 w 666025"/>
                    <a:gd name="connsiteY3" fmla="*/ 1312853 h 1312853"/>
                    <a:gd name="connsiteX4" fmla="*/ 417713 w 666025"/>
                    <a:gd name="connsiteY4" fmla="*/ 1803 h 1312853"/>
                    <a:gd name="connsiteX0" fmla="*/ 417713 w 666361"/>
                    <a:gd name="connsiteY0" fmla="*/ 1803 h 1312853"/>
                    <a:gd name="connsiteX1" fmla="*/ 666361 w 666361"/>
                    <a:gd name="connsiteY1" fmla="*/ 167253 h 1312853"/>
                    <a:gd name="connsiteX2" fmla="*/ 666025 w 666361"/>
                    <a:gd name="connsiteY2" fmla="*/ 1307251 h 1312853"/>
                    <a:gd name="connsiteX3" fmla="*/ 657567 w 666361"/>
                    <a:gd name="connsiteY3" fmla="*/ 1312853 h 1312853"/>
                    <a:gd name="connsiteX4" fmla="*/ 417713 w 666361"/>
                    <a:gd name="connsiteY4" fmla="*/ 1803 h 131285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666361" h="1312853">
                      <a:moveTo>
                        <a:pt x="417713" y="1803"/>
                      </a:moveTo>
                      <a:cubicBezTo>
                        <a:pt x="504336" y="11478"/>
                        <a:pt x="605290" y="69294"/>
                        <a:pt x="666361" y="167253"/>
                      </a:cubicBezTo>
                      <a:lnTo>
                        <a:pt x="666025" y="1307251"/>
                      </a:lnTo>
                      <a:lnTo>
                        <a:pt x="657567" y="1312853"/>
                      </a:lnTo>
                      <a:cubicBezTo>
                        <a:pt x="-394158" y="656864"/>
                        <a:pt x="42344" y="-40119"/>
                        <a:pt x="417713" y="1803"/>
                      </a:cubicBezTo>
                      <a:close/>
                    </a:path>
                  </a:pathLst>
                </a:custGeom>
                <a:gradFill flip="none" rotWithShape="1">
                  <a:gsLst>
                    <a:gs pos="25000">
                      <a:schemeClr val="bg1">
                        <a:lumMod val="85000"/>
                      </a:schemeClr>
                    </a:gs>
                    <a:gs pos="0">
                      <a:schemeClr val="bg1">
                        <a:lumMod val="85000"/>
                      </a:schemeClr>
                    </a:gs>
                    <a:gs pos="100000">
                      <a:schemeClr val="bg1">
                        <a:lumMod val="95000"/>
                      </a:schemeClr>
                    </a:gs>
                  </a:gsLst>
                  <a:lin ang="10800000" scaled="1"/>
                  <a:tileRect/>
                </a:gradFill>
                <a:ln>
                  <a:noFill/>
                </a:ln>
                <a:effectLst>
                  <a:outerShdw blurRad="317500" dist="12700" dir="16200000" rotWithShape="0">
                    <a:prstClr val="black">
                      <a:alpha val="15000"/>
                    </a:prstClr>
                  </a:outerShdw>
                </a:effectLst>
              </p:spPr>
              <p:txBody>
      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endParaRPr lang="en-US" sz="2701" dirty="0"/>
                </a:p>
              </p:txBody>
            </p:sp>
            <p:sp>
              <p:nvSpPr>
                <p:cNvPr id="431" name="Freeform: Shape 430">
                  <a:extLst>
                    <a:ext uri="{FF2B5EF4-FFF2-40B4-BE49-F238E27FC236}">
                      <a16:creationId xmlns:a16="http://schemas.microsoft.com/office/drawing/2014/main" id="{2C2F66FE-1C4F-4C0E-BCC9-2D5D725A9969}"/>
                    </a:ext>
                  </a:extLst>
                </p:cNvPr>
                <p:cNvSpPr/>
                <p:nvPr/>
              </p:nvSpPr>
              <p:spPr>
                <a:xfrm flipH="1">
                  <a:off x="12901427" y="2613898"/>
                  <a:ext cx="599207" cy="1180547"/>
                </a:xfrm>
                <a:custGeom>
                  <a:avLst/>
                  <a:gdLst>
                    <a:gd name="connsiteX0" fmla="*/ 417713 w 666025"/>
                    <a:gd name="connsiteY0" fmla="*/ 1803 h 1312853"/>
                    <a:gd name="connsiteX1" fmla="*/ 648776 w 666025"/>
                    <a:gd name="connsiteY1" fmla="*/ 158461 h 1312853"/>
                    <a:gd name="connsiteX2" fmla="*/ 666025 w 666025"/>
                    <a:gd name="connsiteY2" fmla="*/ 133883 h 1312853"/>
                    <a:gd name="connsiteX3" fmla="*/ 666025 w 666025"/>
                    <a:gd name="connsiteY3" fmla="*/ 1307251 h 1312853"/>
                    <a:gd name="connsiteX4" fmla="*/ 657567 w 666025"/>
                    <a:gd name="connsiteY4" fmla="*/ 1312853 h 1312853"/>
                    <a:gd name="connsiteX5" fmla="*/ 417713 w 666025"/>
                    <a:gd name="connsiteY5" fmla="*/ 1803 h 1312853"/>
                    <a:gd name="connsiteX0" fmla="*/ 417713 w 666025"/>
                    <a:gd name="connsiteY0" fmla="*/ 1803 h 1312853"/>
                    <a:gd name="connsiteX1" fmla="*/ 648776 w 666025"/>
                    <a:gd name="connsiteY1" fmla="*/ 158461 h 1312853"/>
                    <a:gd name="connsiteX2" fmla="*/ 666025 w 666025"/>
                    <a:gd name="connsiteY2" fmla="*/ 133883 h 1312853"/>
                    <a:gd name="connsiteX3" fmla="*/ 666025 w 666025"/>
                    <a:gd name="connsiteY3" fmla="*/ 1307251 h 1312853"/>
                    <a:gd name="connsiteX4" fmla="*/ 657567 w 666025"/>
                    <a:gd name="connsiteY4" fmla="*/ 1312853 h 1312853"/>
                    <a:gd name="connsiteX5" fmla="*/ 417713 w 666025"/>
                    <a:gd name="connsiteY5" fmla="*/ 1803 h 1312853"/>
                    <a:gd name="connsiteX0" fmla="*/ 417713 w 666025"/>
                    <a:gd name="connsiteY0" fmla="*/ 1803 h 1312853"/>
                    <a:gd name="connsiteX1" fmla="*/ 648776 w 666025"/>
                    <a:gd name="connsiteY1" fmla="*/ 158461 h 1312853"/>
                    <a:gd name="connsiteX2" fmla="*/ 666025 w 666025"/>
                    <a:gd name="connsiteY2" fmla="*/ 1307251 h 1312853"/>
                    <a:gd name="connsiteX3" fmla="*/ 657567 w 666025"/>
                    <a:gd name="connsiteY3" fmla="*/ 1312853 h 1312853"/>
                    <a:gd name="connsiteX4" fmla="*/ 417713 w 666025"/>
                    <a:gd name="connsiteY4" fmla="*/ 1803 h 1312853"/>
                    <a:gd name="connsiteX0" fmla="*/ 417713 w 666361"/>
                    <a:gd name="connsiteY0" fmla="*/ 1803 h 1312853"/>
                    <a:gd name="connsiteX1" fmla="*/ 666361 w 666361"/>
                    <a:gd name="connsiteY1" fmla="*/ 167253 h 1312853"/>
                    <a:gd name="connsiteX2" fmla="*/ 666025 w 666361"/>
                    <a:gd name="connsiteY2" fmla="*/ 1307251 h 1312853"/>
                    <a:gd name="connsiteX3" fmla="*/ 657567 w 666361"/>
                    <a:gd name="connsiteY3" fmla="*/ 1312853 h 1312853"/>
                    <a:gd name="connsiteX4" fmla="*/ 417713 w 666361"/>
                    <a:gd name="connsiteY4" fmla="*/ 1803 h 131285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666361" h="1312853">
                      <a:moveTo>
                        <a:pt x="417713" y="1803"/>
                      </a:moveTo>
                      <a:cubicBezTo>
                        <a:pt x="504336" y="11478"/>
                        <a:pt x="605290" y="69294"/>
                        <a:pt x="666361" y="167253"/>
                      </a:cubicBezTo>
                      <a:lnTo>
                        <a:pt x="666025" y="1307251"/>
                      </a:lnTo>
                      <a:lnTo>
                        <a:pt x="657567" y="1312853"/>
                      </a:lnTo>
                      <a:cubicBezTo>
                        <a:pt x="-394158" y="656864"/>
                        <a:pt x="42344" y="-40119"/>
                        <a:pt x="417713" y="1803"/>
                      </a:cubicBezTo>
                      <a:close/>
                    </a:path>
                  </a:pathLst>
                </a:custGeom>
                <a:gradFill flip="none" rotWithShape="1">
                  <a:gsLst>
                    <a:gs pos="75000">
                      <a:schemeClr val="bg1">
                        <a:lumMod val="85000"/>
                      </a:schemeClr>
                    </a:gs>
                    <a:gs pos="0">
                      <a:schemeClr val="bg1">
                        <a:lumMod val="95000"/>
                      </a:schemeClr>
                    </a:gs>
                    <a:gs pos="100000">
                      <a:schemeClr val="bg1">
                        <a:lumMod val="85000"/>
                      </a:schemeClr>
                    </a:gs>
                  </a:gsLst>
                  <a:lin ang="0" scaled="1"/>
                  <a:tileRect/>
                </a:gradFill>
                <a:ln>
                  <a:noFill/>
                </a:ln>
                <a:effectLst>
                  <a:outerShdw blurRad="317500" dist="12700" dir="16200000" rotWithShape="0">
                    <a:prstClr val="black">
                      <a:alpha val="15000"/>
                    </a:prstClr>
                  </a:outerShdw>
                </a:effectLst>
              </p:spPr>
              <p:txBody>
      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endParaRPr lang="en-US" sz="2701" dirty="0"/>
                </a:p>
              </p:txBody>
            </p:sp>
            <p:sp>
              <p:nvSpPr>
                <p:cNvPr id="432" name="Freeform: Shape 431">
                  <a:extLst>
                    <a:ext uri="{FF2B5EF4-FFF2-40B4-BE49-F238E27FC236}">
                      <a16:creationId xmlns:a16="http://schemas.microsoft.com/office/drawing/2014/main" id="{598D7BC9-197E-4DC0-B603-D75712BB55AC}"/>
                    </a:ext>
                  </a:extLst>
                </p:cNvPr>
                <p:cNvSpPr/>
                <p:nvPr/>
              </p:nvSpPr>
              <p:spPr>
                <a:xfrm flipH="1">
                  <a:off x="12904248" y="2613898"/>
                  <a:ext cx="358368" cy="1180547"/>
                </a:xfrm>
                <a:custGeom>
                  <a:avLst/>
                  <a:gdLst>
                    <a:gd name="connsiteX0" fmla="*/ 417713 w 666025"/>
                    <a:gd name="connsiteY0" fmla="*/ 1803 h 1312853"/>
                    <a:gd name="connsiteX1" fmla="*/ 648776 w 666025"/>
                    <a:gd name="connsiteY1" fmla="*/ 158461 h 1312853"/>
                    <a:gd name="connsiteX2" fmla="*/ 666025 w 666025"/>
                    <a:gd name="connsiteY2" fmla="*/ 133883 h 1312853"/>
                    <a:gd name="connsiteX3" fmla="*/ 666025 w 666025"/>
                    <a:gd name="connsiteY3" fmla="*/ 1307251 h 1312853"/>
                    <a:gd name="connsiteX4" fmla="*/ 657567 w 666025"/>
                    <a:gd name="connsiteY4" fmla="*/ 1312853 h 1312853"/>
                    <a:gd name="connsiteX5" fmla="*/ 417713 w 666025"/>
                    <a:gd name="connsiteY5" fmla="*/ 1803 h 1312853"/>
                    <a:gd name="connsiteX0" fmla="*/ 417713 w 666025"/>
                    <a:gd name="connsiteY0" fmla="*/ 1803 h 1312853"/>
                    <a:gd name="connsiteX1" fmla="*/ 648776 w 666025"/>
                    <a:gd name="connsiteY1" fmla="*/ 158461 h 1312853"/>
                    <a:gd name="connsiteX2" fmla="*/ 666025 w 666025"/>
                    <a:gd name="connsiteY2" fmla="*/ 133883 h 1312853"/>
                    <a:gd name="connsiteX3" fmla="*/ 666025 w 666025"/>
                    <a:gd name="connsiteY3" fmla="*/ 1307251 h 1312853"/>
                    <a:gd name="connsiteX4" fmla="*/ 657567 w 666025"/>
                    <a:gd name="connsiteY4" fmla="*/ 1312853 h 1312853"/>
                    <a:gd name="connsiteX5" fmla="*/ 417713 w 666025"/>
                    <a:gd name="connsiteY5" fmla="*/ 1803 h 1312853"/>
                    <a:gd name="connsiteX0" fmla="*/ 417713 w 666025"/>
                    <a:gd name="connsiteY0" fmla="*/ 1803 h 1312853"/>
                    <a:gd name="connsiteX1" fmla="*/ 648776 w 666025"/>
                    <a:gd name="connsiteY1" fmla="*/ 158461 h 1312853"/>
                    <a:gd name="connsiteX2" fmla="*/ 666025 w 666025"/>
                    <a:gd name="connsiteY2" fmla="*/ 1307251 h 1312853"/>
                    <a:gd name="connsiteX3" fmla="*/ 657567 w 666025"/>
                    <a:gd name="connsiteY3" fmla="*/ 1312853 h 1312853"/>
                    <a:gd name="connsiteX4" fmla="*/ 417713 w 666025"/>
                    <a:gd name="connsiteY4" fmla="*/ 1803 h 1312853"/>
                    <a:gd name="connsiteX0" fmla="*/ 417713 w 666361"/>
                    <a:gd name="connsiteY0" fmla="*/ 1803 h 1312853"/>
                    <a:gd name="connsiteX1" fmla="*/ 666361 w 666361"/>
                    <a:gd name="connsiteY1" fmla="*/ 167253 h 1312853"/>
                    <a:gd name="connsiteX2" fmla="*/ 666025 w 666361"/>
                    <a:gd name="connsiteY2" fmla="*/ 1307251 h 1312853"/>
                    <a:gd name="connsiteX3" fmla="*/ 657567 w 666361"/>
                    <a:gd name="connsiteY3" fmla="*/ 1312853 h 1312853"/>
                    <a:gd name="connsiteX4" fmla="*/ 417713 w 666361"/>
                    <a:gd name="connsiteY4" fmla="*/ 1803 h 131285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666361" h="1312853">
                      <a:moveTo>
                        <a:pt x="417713" y="1803"/>
                      </a:moveTo>
                      <a:cubicBezTo>
                        <a:pt x="504336" y="11478"/>
                        <a:pt x="605290" y="69294"/>
                        <a:pt x="666361" y="167253"/>
                      </a:cubicBezTo>
                      <a:lnTo>
                        <a:pt x="666025" y="1307251"/>
                      </a:lnTo>
                      <a:lnTo>
                        <a:pt x="657567" y="1312853"/>
                      </a:lnTo>
                      <a:cubicBezTo>
                        <a:pt x="-394158" y="656864"/>
                        <a:pt x="42344" y="-40119"/>
                        <a:pt x="417713" y="1803"/>
                      </a:cubicBezTo>
                      <a:close/>
                    </a:path>
                  </a:pathLst>
                </a:custGeom>
                <a:gradFill flip="none" rotWithShape="1">
                  <a:gsLst>
                    <a:gs pos="70000">
                      <a:schemeClr val="bg1">
                        <a:lumMod val="85000"/>
                      </a:schemeClr>
                    </a:gs>
                    <a:gs pos="0">
                      <a:schemeClr val="bg1">
                        <a:lumMod val="95000"/>
                      </a:schemeClr>
                    </a:gs>
                    <a:gs pos="100000">
                      <a:schemeClr val="bg1">
                        <a:lumMod val="85000"/>
                      </a:schemeClr>
                    </a:gs>
                  </a:gsLst>
                  <a:lin ang="0" scaled="1"/>
                  <a:tileRect/>
                </a:gradFill>
                <a:ln>
                  <a:noFill/>
                </a:ln>
                <a:effectLst>
                  <a:outerShdw blurRad="317500" dist="12700" dir="16200000" rotWithShape="0">
                    <a:prstClr val="black">
                      <a:alpha val="15000"/>
                    </a:prstClr>
                  </a:outerShdw>
                </a:effectLst>
              </p:spPr>
              <p:txBody>
      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endParaRPr lang="en-US" sz="2701"/>
                </a:p>
              </p:txBody>
            </p:sp>
            <p:sp>
              <p:nvSpPr>
                <p:cNvPr id="433" name="Freeform: Shape 432">
                  <a:extLst>
                    <a:ext uri="{FF2B5EF4-FFF2-40B4-BE49-F238E27FC236}">
                      <a16:creationId xmlns:a16="http://schemas.microsoft.com/office/drawing/2014/main" id="{5FCCF951-7819-4548-9E55-1CF5B873A3CD}"/>
                    </a:ext>
                  </a:extLst>
                </p:cNvPr>
                <p:cNvSpPr/>
                <p:nvPr/>
              </p:nvSpPr>
              <p:spPr>
                <a:xfrm>
                  <a:off x="12554276" y="2613898"/>
                  <a:ext cx="358368" cy="1180547"/>
                </a:xfrm>
                <a:custGeom>
                  <a:avLst/>
                  <a:gdLst>
                    <a:gd name="connsiteX0" fmla="*/ 417713 w 666025"/>
                    <a:gd name="connsiteY0" fmla="*/ 1803 h 1312853"/>
                    <a:gd name="connsiteX1" fmla="*/ 648776 w 666025"/>
                    <a:gd name="connsiteY1" fmla="*/ 158461 h 1312853"/>
                    <a:gd name="connsiteX2" fmla="*/ 666025 w 666025"/>
                    <a:gd name="connsiteY2" fmla="*/ 133883 h 1312853"/>
                    <a:gd name="connsiteX3" fmla="*/ 666025 w 666025"/>
                    <a:gd name="connsiteY3" fmla="*/ 1307251 h 1312853"/>
                    <a:gd name="connsiteX4" fmla="*/ 657567 w 666025"/>
                    <a:gd name="connsiteY4" fmla="*/ 1312853 h 1312853"/>
                    <a:gd name="connsiteX5" fmla="*/ 417713 w 666025"/>
                    <a:gd name="connsiteY5" fmla="*/ 1803 h 1312853"/>
                    <a:gd name="connsiteX0" fmla="*/ 417713 w 666025"/>
                    <a:gd name="connsiteY0" fmla="*/ 1803 h 1312853"/>
                    <a:gd name="connsiteX1" fmla="*/ 648776 w 666025"/>
                    <a:gd name="connsiteY1" fmla="*/ 158461 h 1312853"/>
                    <a:gd name="connsiteX2" fmla="*/ 666025 w 666025"/>
                    <a:gd name="connsiteY2" fmla="*/ 133883 h 1312853"/>
                    <a:gd name="connsiteX3" fmla="*/ 666025 w 666025"/>
                    <a:gd name="connsiteY3" fmla="*/ 1307251 h 1312853"/>
                    <a:gd name="connsiteX4" fmla="*/ 657567 w 666025"/>
                    <a:gd name="connsiteY4" fmla="*/ 1312853 h 1312853"/>
                    <a:gd name="connsiteX5" fmla="*/ 417713 w 666025"/>
                    <a:gd name="connsiteY5" fmla="*/ 1803 h 1312853"/>
                    <a:gd name="connsiteX0" fmla="*/ 417713 w 666025"/>
                    <a:gd name="connsiteY0" fmla="*/ 1803 h 1312853"/>
                    <a:gd name="connsiteX1" fmla="*/ 648776 w 666025"/>
                    <a:gd name="connsiteY1" fmla="*/ 158461 h 1312853"/>
                    <a:gd name="connsiteX2" fmla="*/ 666025 w 666025"/>
                    <a:gd name="connsiteY2" fmla="*/ 1307251 h 1312853"/>
                    <a:gd name="connsiteX3" fmla="*/ 657567 w 666025"/>
                    <a:gd name="connsiteY3" fmla="*/ 1312853 h 1312853"/>
                    <a:gd name="connsiteX4" fmla="*/ 417713 w 666025"/>
                    <a:gd name="connsiteY4" fmla="*/ 1803 h 1312853"/>
                    <a:gd name="connsiteX0" fmla="*/ 417713 w 666361"/>
                    <a:gd name="connsiteY0" fmla="*/ 1803 h 1312853"/>
                    <a:gd name="connsiteX1" fmla="*/ 666361 w 666361"/>
                    <a:gd name="connsiteY1" fmla="*/ 167253 h 1312853"/>
                    <a:gd name="connsiteX2" fmla="*/ 666025 w 666361"/>
                    <a:gd name="connsiteY2" fmla="*/ 1307251 h 1312853"/>
                    <a:gd name="connsiteX3" fmla="*/ 657567 w 666361"/>
                    <a:gd name="connsiteY3" fmla="*/ 1312853 h 1312853"/>
                    <a:gd name="connsiteX4" fmla="*/ 417713 w 666361"/>
                    <a:gd name="connsiteY4" fmla="*/ 1803 h 131285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666361" h="1312853">
                      <a:moveTo>
                        <a:pt x="417713" y="1803"/>
                      </a:moveTo>
                      <a:cubicBezTo>
                        <a:pt x="504336" y="11478"/>
                        <a:pt x="605290" y="69294"/>
                        <a:pt x="666361" y="167253"/>
                      </a:cubicBezTo>
                      <a:lnTo>
                        <a:pt x="666025" y="1307251"/>
                      </a:lnTo>
                      <a:lnTo>
                        <a:pt x="657567" y="1312853"/>
                      </a:lnTo>
                      <a:cubicBezTo>
                        <a:pt x="-394158" y="656864"/>
                        <a:pt x="42344" y="-40119"/>
                        <a:pt x="417713" y="1803"/>
                      </a:cubicBezTo>
                      <a:close/>
                    </a:path>
                  </a:pathLst>
                </a:custGeom>
                <a:gradFill flip="none" rotWithShape="1">
                  <a:gsLst>
                    <a:gs pos="30000">
                      <a:schemeClr val="bg1">
                        <a:lumMod val="85000"/>
                      </a:schemeClr>
                    </a:gs>
                    <a:gs pos="0">
                      <a:schemeClr val="bg1">
                        <a:lumMod val="85000"/>
                      </a:schemeClr>
                    </a:gs>
                    <a:gs pos="100000">
                      <a:schemeClr val="bg1">
                        <a:lumMod val="95000"/>
                      </a:schemeClr>
                    </a:gs>
                  </a:gsLst>
                  <a:lin ang="10800000" scaled="1"/>
                  <a:tileRect/>
                </a:gradFill>
                <a:ln>
                  <a:noFill/>
                </a:ln>
                <a:effectLst>
                  <a:outerShdw blurRad="317500" dist="12700" dir="16200000" rotWithShape="0">
                    <a:prstClr val="black">
                      <a:alpha val="15000"/>
                    </a:prstClr>
                  </a:outerShdw>
                </a:effectLst>
              </p:spPr>
              <p:txBody>
      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endParaRPr lang="en-US" sz="2701" dirty="0"/>
                </a:p>
              </p:txBody>
            </p:sp>
          </p:grpSp>
          <p:grpSp>
            <p:nvGrpSpPr>
              <p:cNvPr id="128" name="Group 127">
                <a:extLst>
                  <a:ext uri="{FF2B5EF4-FFF2-40B4-BE49-F238E27FC236}">
                    <a16:creationId xmlns:a16="http://schemas.microsoft.com/office/drawing/2014/main" id="{194AD7F3-C712-4050-B9E9-2524BACEF785}"/>
                  </a:ext>
                </a:extLst>
              </p:cNvPr>
              <p:cNvGrpSpPr/>
              <p:nvPr/>
            </p:nvGrpSpPr>
            <p:grpSpPr>
              <a:xfrm>
                <a:off x="12470968" y="4604322"/>
                <a:ext cx="839142" cy="1550531"/>
                <a:chOff x="12470968" y="4604322"/>
                <a:chExt cx="839142" cy="1550531"/>
              </a:xfrm>
            </p:grpSpPr>
            <p:grpSp>
              <p:nvGrpSpPr>
                <p:cNvPr id="412" name="Group 411">
                  <a:extLst>
                    <a:ext uri="{FF2B5EF4-FFF2-40B4-BE49-F238E27FC236}">
                      <a16:creationId xmlns:a16="http://schemas.microsoft.com/office/drawing/2014/main" id="{D785483E-D6CD-4F1B-A906-E1373BDBDF95}"/>
                    </a:ext>
                  </a:extLst>
                </p:cNvPr>
                <p:cNvGrpSpPr/>
                <p:nvPr/>
              </p:nvGrpSpPr>
              <p:grpSpPr>
                <a:xfrm>
                  <a:off x="12710801" y="4604322"/>
                  <a:ext cx="471270" cy="1549314"/>
                  <a:chOff x="2541356" y="1774680"/>
                  <a:chExt cx="1106202" cy="3636668"/>
                </a:xfrm>
                <a:solidFill>
                  <a:schemeClr val="bg1">
                    <a:lumMod val="75000"/>
                  </a:schemeClr>
                </a:solidFill>
              </p:grpSpPr>
              <p:sp>
                <p:nvSpPr>
                  <p:cNvPr id="419" name="Freeform: Shape 418">
                    <a:extLst>
                      <a:ext uri="{FF2B5EF4-FFF2-40B4-BE49-F238E27FC236}">
                        <a16:creationId xmlns:a16="http://schemas.microsoft.com/office/drawing/2014/main" id="{11B372C6-2FBB-4066-8EC5-365114621BEE}"/>
                      </a:ext>
                    </a:extLst>
                  </p:cNvPr>
                  <p:cNvSpPr/>
                  <p:nvPr/>
                </p:nvSpPr>
                <p:spPr>
                  <a:xfrm>
                    <a:off x="2571096" y="4597937"/>
                    <a:ext cx="402336" cy="182880"/>
                  </a:xfrm>
                  <a:custGeom>
                    <a:avLst/>
                    <a:gdLst>
                      <a:gd name="connsiteX0" fmla="*/ 62916 w 3480752"/>
                      <a:gd name="connsiteY0" fmla="*/ 34213 h 1560620"/>
                      <a:gd name="connsiteX1" fmla="*/ 114391 w 3480752"/>
                      <a:gd name="connsiteY1" fmla="*/ 57191 h 1560620"/>
                      <a:gd name="connsiteX2" fmla="*/ 694512 w 3480752"/>
                      <a:gd name="connsiteY2" fmla="*/ 277806 h 1560620"/>
                      <a:gd name="connsiteX3" fmla="*/ 784810 w 3480752"/>
                      <a:gd name="connsiteY3" fmla="*/ 326909 h 1560620"/>
                      <a:gd name="connsiteX4" fmla="*/ 786764 w 3480752"/>
                      <a:gd name="connsiteY4" fmla="*/ 323526 h 1560620"/>
                      <a:gd name="connsiteX5" fmla="*/ 702687 w 3480752"/>
                      <a:gd name="connsiteY5" fmla="*/ 277806 h 1560620"/>
                      <a:gd name="connsiteX6" fmla="*/ 833420 w 3480752"/>
                      <a:gd name="connsiteY6" fmla="*/ 310489 h 1560620"/>
                      <a:gd name="connsiteX7" fmla="*/ 1241959 w 3480752"/>
                      <a:gd name="connsiteY7" fmla="*/ 343172 h 1560620"/>
                      <a:gd name="connsiteX8" fmla="*/ 3480752 w 3480752"/>
                      <a:gd name="connsiteY8" fmla="*/ 1560620 h 1560620"/>
                      <a:gd name="connsiteX9" fmla="*/ 3064038 w 3480752"/>
                      <a:gd name="connsiteY9" fmla="*/ 1527929 h 1560620"/>
                      <a:gd name="connsiteX10" fmla="*/ 3057133 w 3480752"/>
                      <a:gd name="connsiteY10" fmla="*/ 1524163 h 1560620"/>
                      <a:gd name="connsiteX11" fmla="*/ 2941481 w 3480752"/>
                      <a:gd name="connsiteY11" fmla="*/ 1495246 h 1560620"/>
                      <a:gd name="connsiteX12" fmla="*/ 2881754 w 3480752"/>
                      <a:gd name="connsiteY12" fmla="*/ 1462767 h 1560620"/>
                      <a:gd name="connsiteX13" fmla="*/ 2879802 w 3480752"/>
                      <a:gd name="connsiteY13" fmla="*/ 1466146 h 1560620"/>
                      <a:gd name="connsiteX14" fmla="*/ 2933314 w 3480752"/>
                      <a:gd name="connsiteY14" fmla="*/ 1495246 h 1560620"/>
                      <a:gd name="connsiteX15" fmla="*/ 2353185 w 3480752"/>
                      <a:gd name="connsiteY15" fmla="*/ 1274639 h 1560620"/>
                      <a:gd name="connsiteX16" fmla="*/ 2238794 w 3480752"/>
                      <a:gd name="connsiteY16" fmla="*/ 1217440 h 1560620"/>
                      <a:gd name="connsiteX17" fmla="*/ 0 w 3480752"/>
                      <a:gd name="connsiteY17" fmla="*/ 0 h 1560620"/>
                      <a:gd name="connsiteX18" fmla="*/ 62916 w 3480752"/>
                      <a:gd name="connsiteY18" fmla="*/ 34213 h 1560620"/>
                      <a:gd name="connsiteX19" fmla="*/ 57199 w 3480752"/>
                      <a:gd name="connsiteY19" fmla="*/ 31661 h 1560620"/>
                      <a:gd name="connsiteX20" fmla="*/ 0 w 3480752"/>
                      <a:gd name="connsiteY20" fmla="*/ 0 h 1560620"/>
                      <a:gd name="connsiteX0" fmla="*/ 62916 w 3480752"/>
                      <a:gd name="connsiteY0" fmla="*/ 34213 h 1560620"/>
                      <a:gd name="connsiteX1" fmla="*/ 114391 w 3480752"/>
                      <a:gd name="connsiteY1" fmla="*/ 57191 h 1560620"/>
                      <a:gd name="connsiteX2" fmla="*/ 694512 w 3480752"/>
                      <a:gd name="connsiteY2" fmla="*/ 277806 h 1560620"/>
                      <a:gd name="connsiteX3" fmla="*/ 784810 w 3480752"/>
                      <a:gd name="connsiteY3" fmla="*/ 326909 h 1560620"/>
                      <a:gd name="connsiteX4" fmla="*/ 702687 w 3480752"/>
                      <a:gd name="connsiteY4" fmla="*/ 277806 h 1560620"/>
                      <a:gd name="connsiteX5" fmla="*/ 833420 w 3480752"/>
                      <a:gd name="connsiteY5" fmla="*/ 310489 h 1560620"/>
                      <a:gd name="connsiteX6" fmla="*/ 1241959 w 3480752"/>
                      <a:gd name="connsiteY6" fmla="*/ 343172 h 1560620"/>
                      <a:gd name="connsiteX7" fmla="*/ 3480752 w 3480752"/>
                      <a:gd name="connsiteY7" fmla="*/ 1560620 h 1560620"/>
                      <a:gd name="connsiteX8" fmla="*/ 3064038 w 3480752"/>
                      <a:gd name="connsiteY8" fmla="*/ 1527929 h 1560620"/>
                      <a:gd name="connsiteX9" fmla="*/ 3057133 w 3480752"/>
                      <a:gd name="connsiteY9" fmla="*/ 1524163 h 1560620"/>
                      <a:gd name="connsiteX10" fmla="*/ 2941481 w 3480752"/>
                      <a:gd name="connsiteY10" fmla="*/ 1495246 h 1560620"/>
                      <a:gd name="connsiteX11" fmla="*/ 2881754 w 3480752"/>
                      <a:gd name="connsiteY11" fmla="*/ 1462767 h 1560620"/>
                      <a:gd name="connsiteX12" fmla="*/ 2879802 w 3480752"/>
                      <a:gd name="connsiteY12" fmla="*/ 1466146 h 1560620"/>
                      <a:gd name="connsiteX13" fmla="*/ 2933314 w 3480752"/>
                      <a:gd name="connsiteY13" fmla="*/ 1495246 h 1560620"/>
                      <a:gd name="connsiteX14" fmla="*/ 2353185 w 3480752"/>
                      <a:gd name="connsiteY14" fmla="*/ 1274639 h 1560620"/>
                      <a:gd name="connsiteX15" fmla="*/ 2238794 w 3480752"/>
                      <a:gd name="connsiteY15" fmla="*/ 1217440 h 1560620"/>
                      <a:gd name="connsiteX16" fmla="*/ 62916 w 3480752"/>
                      <a:gd name="connsiteY16" fmla="*/ 34213 h 1560620"/>
                      <a:gd name="connsiteX17" fmla="*/ 0 w 3480752"/>
                      <a:gd name="connsiteY17" fmla="*/ 0 h 1560620"/>
                      <a:gd name="connsiteX18" fmla="*/ 62916 w 3480752"/>
                      <a:gd name="connsiteY18" fmla="*/ 34213 h 1560620"/>
                      <a:gd name="connsiteX19" fmla="*/ 57199 w 3480752"/>
                      <a:gd name="connsiteY19" fmla="*/ 31661 h 1560620"/>
                      <a:gd name="connsiteX20" fmla="*/ 0 w 3480752"/>
                      <a:gd name="connsiteY20" fmla="*/ 0 h 1560620"/>
                      <a:gd name="connsiteX0" fmla="*/ 62916 w 3480752"/>
                      <a:gd name="connsiteY0" fmla="*/ 34213 h 1560620"/>
                      <a:gd name="connsiteX1" fmla="*/ 114391 w 3480752"/>
                      <a:gd name="connsiteY1" fmla="*/ 57191 h 1560620"/>
                      <a:gd name="connsiteX2" fmla="*/ 694512 w 3480752"/>
                      <a:gd name="connsiteY2" fmla="*/ 277806 h 1560620"/>
                      <a:gd name="connsiteX3" fmla="*/ 702687 w 3480752"/>
                      <a:gd name="connsiteY3" fmla="*/ 277806 h 1560620"/>
                      <a:gd name="connsiteX4" fmla="*/ 833420 w 3480752"/>
                      <a:gd name="connsiteY4" fmla="*/ 310489 h 1560620"/>
                      <a:gd name="connsiteX5" fmla="*/ 1241959 w 3480752"/>
                      <a:gd name="connsiteY5" fmla="*/ 343172 h 1560620"/>
                      <a:gd name="connsiteX6" fmla="*/ 3480752 w 3480752"/>
                      <a:gd name="connsiteY6" fmla="*/ 1560620 h 1560620"/>
                      <a:gd name="connsiteX7" fmla="*/ 3064038 w 3480752"/>
                      <a:gd name="connsiteY7" fmla="*/ 1527929 h 1560620"/>
                      <a:gd name="connsiteX8" fmla="*/ 3057133 w 3480752"/>
                      <a:gd name="connsiteY8" fmla="*/ 1524163 h 1560620"/>
                      <a:gd name="connsiteX9" fmla="*/ 2941481 w 3480752"/>
                      <a:gd name="connsiteY9" fmla="*/ 1495246 h 1560620"/>
                      <a:gd name="connsiteX10" fmla="*/ 2881754 w 3480752"/>
                      <a:gd name="connsiteY10" fmla="*/ 1462767 h 1560620"/>
                      <a:gd name="connsiteX11" fmla="*/ 2879802 w 3480752"/>
                      <a:gd name="connsiteY11" fmla="*/ 1466146 h 1560620"/>
                      <a:gd name="connsiteX12" fmla="*/ 2933314 w 3480752"/>
                      <a:gd name="connsiteY12" fmla="*/ 1495246 h 1560620"/>
                      <a:gd name="connsiteX13" fmla="*/ 2353185 w 3480752"/>
                      <a:gd name="connsiteY13" fmla="*/ 1274639 h 1560620"/>
                      <a:gd name="connsiteX14" fmla="*/ 2238794 w 3480752"/>
                      <a:gd name="connsiteY14" fmla="*/ 1217440 h 1560620"/>
                      <a:gd name="connsiteX15" fmla="*/ 62916 w 3480752"/>
                      <a:gd name="connsiteY15" fmla="*/ 34213 h 1560620"/>
                      <a:gd name="connsiteX16" fmla="*/ 0 w 3480752"/>
                      <a:gd name="connsiteY16" fmla="*/ 0 h 1560620"/>
                      <a:gd name="connsiteX17" fmla="*/ 62916 w 3480752"/>
                      <a:gd name="connsiteY17" fmla="*/ 34213 h 1560620"/>
                      <a:gd name="connsiteX18" fmla="*/ 57199 w 3480752"/>
                      <a:gd name="connsiteY18" fmla="*/ 31661 h 1560620"/>
                      <a:gd name="connsiteX19" fmla="*/ 0 w 3480752"/>
                      <a:gd name="connsiteY19" fmla="*/ 0 h 1560620"/>
                      <a:gd name="connsiteX0" fmla="*/ 62916 w 3480752"/>
                      <a:gd name="connsiteY0" fmla="*/ 34213 h 1560620"/>
                      <a:gd name="connsiteX1" fmla="*/ 114391 w 3480752"/>
                      <a:gd name="connsiteY1" fmla="*/ 57191 h 1560620"/>
                      <a:gd name="connsiteX2" fmla="*/ 694512 w 3480752"/>
                      <a:gd name="connsiteY2" fmla="*/ 277806 h 1560620"/>
                      <a:gd name="connsiteX3" fmla="*/ 702687 w 3480752"/>
                      <a:gd name="connsiteY3" fmla="*/ 277806 h 1560620"/>
                      <a:gd name="connsiteX4" fmla="*/ 833420 w 3480752"/>
                      <a:gd name="connsiteY4" fmla="*/ 310489 h 1560620"/>
                      <a:gd name="connsiteX5" fmla="*/ 1241959 w 3480752"/>
                      <a:gd name="connsiteY5" fmla="*/ 343172 h 1560620"/>
                      <a:gd name="connsiteX6" fmla="*/ 3480752 w 3480752"/>
                      <a:gd name="connsiteY6" fmla="*/ 1560620 h 1560620"/>
                      <a:gd name="connsiteX7" fmla="*/ 3064038 w 3480752"/>
                      <a:gd name="connsiteY7" fmla="*/ 1527929 h 1560620"/>
                      <a:gd name="connsiteX8" fmla="*/ 3057133 w 3480752"/>
                      <a:gd name="connsiteY8" fmla="*/ 1524163 h 1560620"/>
                      <a:gd name="connsiteX9" fmla="*/ 2941481 w 3480752"/>
                      <a:gd name="connsiteY9" fmla="*/ 1495246 h 1560620"/>
                      <a:gd name="connsiteX10" fmla="*/ 2881754 w 3480752"/>
                      <a:gd name="connsiteY10" fmla="*/ 1462767 h 1560620"/>
                      <a:gd name="connsiteX11" fmla="*/ 2933314 w 3480752"/>
                      <a:gd name="connsiteY11" fmla="*/ 1495246 h 1560620"/>
                      <a:gd name="connsiteX12" fmla="*/ 2353185 w 3480752"/>
                      <a:gd name="connsiteY12" fmla="*/ 1274639 h 1560620"/>
                      <a:gd name="connsiteX13" fmla="*/ 2238794 w 3480752"/>
                      <a:gd name="connsiteY13" fmla="*/ 1217440 h 1560620"/>
                      <a:gd name="connsiteX14" fmla="*/ 62916 w 3480752"/>
                      <a:gd name="connsiteY14" fmla="*/ 34213 h 1560620"/>
                      <a:gd name="connsiteX15" fmla="*/ 0 w 3480752"/>
                      <a:gd name="connsiteY15" fmla="*/ 0 h 1560620"/>
                      <a:gd name="connsiteX16" fmla="*/ 62916 w 3480752"/>
                      <a:gd name="connsiteY16" fmla="*/ 34213 h 1560620"/>
                      <a:gd name="connsiteX17" fmla="*/ 57199 w 3480752"/>
                      <a:gd name="connsiteY17" fmla="*/ 31661 h 1560620"/>
                      <a:gd name="connsiteX18" fmla="*/ 0 w 3480752"/>
                      <a:gd name="connsiteY18" fmla="*/ 0 h 1560620"/>
                      <a:gd name="connsiteX0" fmla="*/ 62916 w 3480752"/>
                      <a:gd name="connsiteY0" fmla="*/ 34213 h 1560620"/>
                      <a:gd name="connsiteX1" fmla="*/ 114391 w 3480752"/>
                      <a:gd name="connsiteY1" fmla="*/ 57191 h 1560620"/>
                      <a:gd name="connsiteX2" fmla="*/ 694512 w 3480752"/>
                      <a:gd name="connsiteY2" fmla="*/ 277806 h 1560620"/>
                      <a:gd name="connsiteX3" fmla="*/ 702687 w 3480752"/>
                      <a:gd name="connsiteY3" fmla="*/ 277806 h 1560620"/>
                      <a:gd name="connsiteX4" fmla="*/ 833420 w 3480752"/>
                      <a:gd name="connsiteY4" fmla="*/ 310489 h 1560620"/>
                      <a:gd name="connsiteX5" fmla="*/ 1241959 w 3480752"/>
                      <a:gd name="connsiteY5" fmla="*/ 343172 h 1560620"/>
                      <a:gd name="connsiteX6" fmla="*/ 3480752 w 3480752"/>
                      <a:gd name="connsiteY6" fmla="*/ 1560620 h 1560620"/>
                      <a:gd name="connsiteX7" fmla="*/ 3064038 w 3480752"/>
                      <a:gd name="connsiteY7" fmla="*/ 1527929 h 1560620"/>
                      <a:gd name="connsiteX8" fmla="*/ 3057133 w 3480752"/>
                      <a:gd name="connsiteY8" fmla="*/ 1524163 h 1560620"/>
                      <a:gd name="connsiteX9" fmla="*/ 2941481 w 3480752"/>
                      <a:gd name="connsiteY9" fmla="*/ 1495246 h 1560620"/>
                      <a:gd name="connsiteX10" fmla="*/ 2933314 w 3480752"/>
                      <a:gd name="connsiteY10" fmla="*/ 1495246 h 1560620"/>
                      <a:gd name="connsiteX11" fmla="*/ 2353185 w 3480752"/>
                      <a:gd name="connsiteY11" fmla="*/ 1274639 h 1560620"/>
                      <a:gd name="connsiteX12" fmla="*/ 2238794 w 3480752"/>
                      <a:gd name="connsiteY12" fmla="*/ 1217440 h 1560620"/>
                      <a:gd name="connsiteX13" fmla="*/ 62916 w 3480752"/>
                      <a:gd name="connsiteY13" fmla="*/ 34213 h 1560620"/>
                      <a:gd name="connsiteX14" fmla="*/ 0 w 3480752"/>
                      <a:gd name="connsiteY14" fmla="*/ 0 h 1560620"/>
                      <a:gd name="connsiteX15" fmla="*/ 62916 w 3480752"/>
                      <a:gd name="connsiteY15" fmla="*/ 34213 h 1560620"/>
                      <a:gd name="connsiteX16" fmla="*/ 57199 w 3480752"/>
                      <a:gd name="connsiteY16" fmla="*/ 31661 h 1560620"/>
                      <a:gd name="connsiteX17" fmla="*/ 0 w 3480752"/>
                      <a:gd name="connsiteY17" fmla="*/ 0 h 156062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</a:cxnLst>
                    <a:rect l="l" t="t" r="r" b="b"/>
                    <a:pathLst>
                      <a:path w="3480752" h="1560620">
                        <a:moveTo>
                          <a:pt x="62916" y="34213"/>
                        </a:moveTo>
                        <a:lnTo>
                          <a:pt x="114391" y="57191"/>
                        </a:lnTo>
                        <a:cubicBezTo>
                          <a:pt x="302323" y="147074"/>
                          <a:pt x="498413" y="220606"/>
                          <a:pt x="694512" y="277806"/>
                        </a:cubicBezTo>
                        <a:lnTo>
                          <a:pt x="702687" y="277806"/>
                        </a:lnTo>
                        <a:cubicBezTo>
                          <a:pt x="743545" y="285981"/>
                          <a:pt x="784395" y="302314"/>
                          <a:pt x="833420" y="310489"/>
                        </a:cubicBezTo>
                        <a:lnTo>
                          <a:pt x="1241959" y="343172"/>
                        </a:lnTo>
                        <a:lnTo>
                          <a:pt x="3480752" y="1560620"/>
                        </a:lnTo>
                        <a:lnTo>
                          <a:pt x="3064038" y="1527929"/>
                        </a:lnTo>
                        <a:lnTo>
                          <a:pt x="3057133" y="1524163"/>
                        </a:lnTo>
                        <a:lnTo>
                          <a:pt x="2941481" y="1495246"/>
                        </a:lnTo>
                        <a:lnTo>
                          <a:pt x="2933314" y="1495246"/>
                        </a:lnTo>
                        <a:cubicBezTo>
                          <a:pt x="2737215" y="1446221"/>
                          <a:pt x="2541108" y="1372688"/>
                          <a:pt x="2353185" y="1274639"/>
                        </a:cubicBezTo>
                        <a:cubicBezTo>
                          <a:pt x="2312335" y="1258298"/>
                          <a:pt x="2279652" y="1241956"/>
                          <a:pt x="2238794" y="1217440"/>
                        </a:cubicBezTo>
                        <a:lnTo>
                          <a:pt x="62916" y="34213"/>
                        </a:lnTo>
                        <a:close/>
                        <a:moveTo>
                          <a:pt x="0" y="0"/>
                        </a:moveTo>
                        <a:lnTo>
                          <a:pt x="62916" y="34213"/>
                        </a:lnTo>
                        <a:lnTo>
                          <a:pt x="57199" y="31661"/>
                        </a:lnTo>
                        <a:cubicBezTo>
                          <a:pt x="38815" y="22469"/>
                          <a:pt x="20429" y="12254"/>
                          <a:pt x="0" y="0"/>
                        </a:cubicBezTo>
                        <a:close/>
                      </a:path>
                    </a:pathLst>
                  </a:custGeom>
                  <a:grpFill/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US"/>
                  </a:p>
                </p:txBody>
              </p:sp>
              <p:sp>
                <p:nvSpPr>
                  <p:cNvPr id="420" name="Freeform: Shape 419">
                    <a:extLst>
                      <a:ext uri="{FF2B5EF4-FFF2-40B4-BE49-F238E27FC236}">
                        <a16:creationId xmlns:a16="http://schemas.microsoft.com/office/drawing/2014/main" id="{15632AD9-B201-45B9-ABC9-BDC619922081}"/>
                      </a:ext>
                    </a:extLst>
                  </p:cNvPr>
                  <p:cNvSpPr/>
                  <p:nvPr/>
                </p:nvSpPr>
                <p:spPr>
                  <a:xfrm>
                    <a:off x="3023223" y="4576005"/>
                    <a:ext cx="257175" cy="133350"/>
                  </a:xfrm>
                  <a:custGeom>
                    <a:avLst/>
                    <a:gdLst>
                      <a:gd name="connsiteX0" fmla="*/ 260032 w 257175"/>
                      <a:gd name="connsiteY0" fmla="*/ 141922 h 133350"/>
                      <a:gd name="connsiteX1" fmla="*/ 0 w 257175"/>
                      <a:gd name="connsiteY1" fmla="*/ 0 h 133350"/>
                      <a:gd name="connsiteX2" fmla="*/ 952 w 257175"/>
                      <a:gd name="connsiteY2" fmla="*/ 0 h 133350"/>
                      <a:gd name="connsiteX3" fmla="*/ 260032 w 257175"/>
                      <a:gd name="connsiteY3" fmla="*/ 141922 h 133350"/>
                      <a:gd name="connsiteX4" fmla="*/ 260032 w 257175"/>
                      <a:gd name="connsiteY4" fmla="*/ 141922 h 13335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57175" h="133350">
                        <a:moveTo>
                          <a:pt x="260032" y="141922"/>
                        </a:moveTo>
                        <a:lnTo>
                          <a:pt x="0" y="0"/>
                        </a:lnTo>
                        <a:cubicBezTo>
                          <a:pt x="0" y="0"/>
                          <a:pt x="952" y="0"/>
                          <a:pt x="952" y="0"/>
                        </a:cubicBezTo>
                        <a:lnTo>
                          <a:pt x="260032" y="141922"/>
                        </a:lnTo>
                        <a:cubicBezTo>
                          <a:pt x="260985" y="141922"/>
                          <a:pt x="260985" y="141922"/>
                          <a:pt x="260032" y="141922"/>
                        </a:cubicBezTo>
                      </a:path>
                    </a:pathLst>
                  </a:custGeom>
                  <a:grpFill/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US"/>
                  </a:p>
                </p:txBody>
              </p:sp>
              <p:sp>
                <p:nvSpPr>
                  <p:cNvPr id="421" name="Freeform: Shape 420">
                    <a:extLst>
                      <a:ext uri="{FF2B5EF4-FFF2-40B4-BE49-F238E27FC236}">
                        <a16:creationId xmlns:a16="http://schemas.microsoft.com/office/drawing/2014/main" id="{17E7CAD8-3CAB-4B77-AEF4-69AC0DCC5248}"/>
                      </a:ext>
                    </a:extLst>
                  </p:cNvPr>
                  <p:cNvSpPr/>
                  <p:nvPr/>
                </p:nvSpPr>
                <p:spPr>
                  <a:xfrm>
                    <a:off x="2706138" y="4925573"/>
                    <a:ext cx="257175" cy="485775"/>
                  </a:xfrm>
                  <a:custGeom>
                    <a:avLst/>
                    <a:gdLst>
                      <a:gd name="connsiteX0" fmla="*/ 260033 w 257175"/>
                      <a:gd name="connsiteY0" fmla="*/ 486727 h 485775"/>
                      <a:gd name="connsiteX1" fmla="*/ 0 w 257175"/>
                      <a:gd name="connsiteY1" fmla="*/ 344805 h 485775"/>
                      <a:gd name="connsiteX2" fmla="*/ 953 w 257175"/>
                      <a:gd name="connsiteY2" fmla="*/ 0 h 485775"/>
                      <a:gd name="connsiteX3" fmla="*/ 260985 w 257175"/>
                      <a:gd name="connsiteY3" fmla="*/ 141922 h 48577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257175" h="485775">
                        <a:moveTo>
                          <a:pt x="260033" y="486727"/>
                        </a:moveTo>
                        <a:lnTo>
                          <a:pt x="0" y="344805"/>
                        </a:lnTo>
                        <a:lnTo>
                          <a:pt x="953" y="0"/>
                        </a:lnTo>
                        <a:lnTo>
                          <a:pt x="260985" y="141922"/>
                        </a:lnTo>
                        <a:close/>
                      </a:path>
                    </a:pathLst>
                  </a:custGeom>
                  <a:grpFill/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US"/>
                  </a:p>
                </p:txBody>
              </p:sp>
              <p:sp>
                <p:nvSpPr>
                  <p:cNvPr id="422" name="Freeform: Shape 421">
                    <a:extLst>
                      <a:ext uri="{FF2B5EF4-FFF2-40B4-BE49-F238E27FC236}">
                        <a16:creationId xmlns:a16="http://schemas.microsoft.com/office/drawing/2014/main" id="{A00AE601-0D80-4B08-B406-1E4FCCE62681}"/>
                      </a:ext>
                    </a:extLst>
                  </p:cNvPr>
                  <p:cNvSpPr/>
                  <p:nvPr/>
                </p:nvSpPr>
                <p:spPr>
                  <a:xfrm>
                    <a:off x="2987522" y="3640652"/>
                    <a:ext cx="660036" cy="1102854"/>
                  </a:xfrm>
                  <a:custGeom>
                    <a:avLst/>
                    <a:gdLst>
                      <a:gd name="connsiteX0" fmla="*/ 359092 w 661035"/>
                      <a:gd name="connsiteY0" fmla="*/ 597218 h 1099185"/>
                      <a:gd name="connsiteX1" fmla="*/ 620078 w 661035"/>
                      <a:gd name="connsiteY1" fmla="*/ 739140 h 1099185"/>
                      <a:gd name="connsiteX2" fmla="*/ 584835 w 661035"/>
                      <a:gd name="connsiteY2" fmla="*/ 818198 h 1099185"/>
                      <a:gd name="connsiteX3" fmla="*/ 584836 w 661035"/>
                      <a:gd name="connsiteY3" fmla="*/ 818198 h 1099185"/>
                      <a:gd name="connsiteX4" fmla="*/ 545783 w 661035"/>
                      <a:gd name="connsiteY4" fmla="*/ 882015 h 1099185"/>
                      <a:gd name="connsiteX5" fmla="*/ 538930 w 661035"/>
                      <a:gd name="connsiteY5" fmla="*/ 891439 h 1099185"/>
                      <a:gd name="connsiteX6" fmla="*/ 539116 w 661035"/>
                      <a:gd name="connsiteY6" fmla="*/ 891540 h 1099185"/>
                      <a:gd name="connsiteX7" fmla="*/ 500063 w 661035"/>
                      <a:gd name="connsiteY7" fmla="*/ 940118 h 1099185"/>
                      <a:gd name="connsiteX8" fmla="*/ 452605 w 661035"/>
                      <a:gd name="connsiteY8" fmla="*/ 914311 h 1099185"/>
                      <a:gd name="connsiteX9" fmla="*/ 451949 w 661035"/>
                      <a:gd name="connsiteY9" fmla="*/ 914906 h 1099185"/>
                      <a:gd name="connsiteX10" fmla="*/ 500063 w 661035"/>
                      <a:gd name="connsiteY10" fmla="*/ 941070 h 1099185"/>
                      <a:gd name="connsiteX11" fmla="*/ 451485 w 661035"/>
                      <a:gd name="connsiteY11" fmla="*/ 989648 h 1099185"/>
                      <a:gd name="connsiteX12" fmla="*/ 396629 w 661035"/>
                      <a:gd name="connsiteY12" fmla="*/ 1033155 h 1099185"/>
                      <a:gd name="connsiteX13" fmla="*/ 397193 w 661035"/>
                      <a:gd name="connsiteY13" fmla="*/ 1033462 h 1099185"/>
                      <a:gd name="connsiteX14" fmla="*/ 320041 w 661035"/>
                      <a:gd name="connsiteY14" fmla="*/ 1076325 h 1099185"/>
                      <a:gd name="connsiteX15" fmla="*/ 291343 w 661035"/>
                      <a:gd name="connsiteY15" fmla="*/ 1060767 h 1099185"/>
                      <a:gd name="connsiteX16" fmla="*/ 290403 w 661035"/>
                      <a:gd name="connsiteY16" fmla="*/ 1061621 h 1099185"/>
                      <a:gd name="connsiteX17" fmla="*/ 319088 w 661035"/>
                      <a:gd name="connsiteY17" fmla="*/ 1077277 h 1099185"/>
                      <a:gd name="connsiteX18" fmla="*/ 260985 w 661035"/>
                      <a:gd name="connsiteY18" fmla="*/ 1099185 h 1099185"/>
                      <a:gd name="connsiteX19" fmla="*/ 0 w 661035"/>
                      <a:gd name="connsiteY19" fmla="*/ 957262 h 1099185"/>
                      <a:gd name="connsiteX20" fmla="*/ 59055 w 661035"/>
                      <a:gd name="connsiteY20" fmla="*/ 935355 h 1099185"/>
                      <a:gd name="connsiteX21" fmla="*/ 284314 w 661035"/>
                      <a:gd name="connsiteY21" fmla="*/ 1058298 h 1099185"/>
                      <a:gd name="connsiteX22" fmla="*/ 284516 w 661035"/>
                      <a:gd name="connsiteY22" fmla="*/ 1057066 h 1099185"/>
                      <a:gd name="connsiteX23" fmla="*/ 60008 w 661035"/>
                      <a:gd name="connsiteY23" fmla="*/ 935355 h 1099185"/>
                      <a:gd name="connsiteX24" fmla="*/ 135745 w 661035"/>
                      <a:gd name="connsiteY24" fmla="*/ 891807 h 1099185"/>
                      <a:gd name="connsiteX25" fmla="*/ 135255 w 661035"/>
                      <a:gd name="connsiteY25" fmla="*/ 891540 h 1099185"/>
                      <a:gd name="connsiteX26" fmla="*/ 190500 w 661035"/>
                      <a:gd name="connsiteY26" fmla="*/ 847725 h 1099185"/>
                      <a:gd name="connsiteX27" fmla="*/ 239078 w 661035"/>
                      <a:gd name="connsiteY27" fmla="*/ 799148 h 1099185"/>
                      <a:gd name="connsiteX28" fmla="*/ 319738 w 661035"/>
                      <a:gd name="connsiteY28" fmla="*/ 843010 h 1099185"/>
                      <a:gd name="connsiteX29" fmla="*/ 319882 w 661035"/>
                      <a:gd name="connsiteY29" fmla="*/ 842137 h 1099185"/>
                      <a:gd name="connsiteX30" fmla="*/ 239078 w 661035"/>
                      <a:gd name="connsiteY30" fmla="*/ 798196 h 1099185"/>
                      <a:gd name="connsiteX31" fmla="*/ 277307 w 661035"/>
                      <a:gd name="connsiteY31" fmla="*/ 750642 h 1099185"/>
                      <a:gd name="connsiteX32" fmla="*/ 277178 w 661035"/>
                      <a:gd name="connsiteY32" fmla="*/ 750571 h 1099185"/>
                      <a:gd name="connsiteX33" fmla="*/ 284798 w 661035"/>
                      <a:gd name="connsiteY33" fmla="*/ 740093 h 1099185"/>
                      <a:gd name="connsiteX34" fmla="*/ 323850 w 661035"/>
                      <a:gd name="connsiteY34" fmla="*/ 676275 h 1099185"/>
                      <a:gd name="connsiteX35" fmla="*/ 359092 w 661035"/>
                      <a:gd name="connsiteY35" fmla="*/ 597218 h 1099185"/>
                      <a:gd name="connsiteX36" fmla="*/ 220980 w 661035"/>
                      <a:gd name="connsiteY36" fmla="*/ 0 h 1099185"/>
                      <a:gd name="connsiteX37" fmla="*/ 481965 w 661035"/>
                      <a:gd name="connsiteY37" fmla="*/ 141922 h 1099185"/>
                      <a:gd name="connsiteX38" fmla="*/ 575310 w 661035"/>
                      <a:gd name="connsiteY38" fmla="*/ 214313 h 1099185"/>
                      <a:gd name="connsiteX39" fmla="*/ 661035 w 661035"/>
                      <a:gd name="connsiteY39" fmla="*/ 504825 h 1099185"/>
                      <a:gd name="connsiteX40" fmla="*/ 621030 w 661035"/>
                      <a:gd name="connsiteY40" fmla="*/ 739140 h 1099185"/>
                      <a:gd name="connsiteX41" fmla="*/ 360045 w 661035"/>
                      <a:gd name="connsiteY41" fmla="*/ 597218 h 1099185"/>
                      <a:gd name="connsiteX42" fmla="*/ 400050 w 661035"/>
                      <a:gd name="connsiteY42" fmla="*/ 362902 h 1099185"/>
                      <a:gd name="connsiteX43" fmla="*/ 314325 w 661035"/>
                      <a:gd name="connsiteY43" fmla="*/ 72390 h 1099185"/>
                      <a:gd name="connsiteX44" fmla="*/ 220980 w 661035"/>
                      <a:gd name="connsiteY44" fmla="*/ 0 h 1099185"/>
                      <a:gd name="connsiteX0" fmla="*/ 359092 w 661035"/>
                      <a:gd name="connsiteY0" fmla="*/ 597218 h 1099185"/>
                      <a:gd name="connsiteX1" fmla="*/ 620078 w 661035"/>
                      <a:gd name="connsiteY1" fmla="*/ 739140 h 1099185"/>
                      <a:gd name="connsiteX2" fmla="*/ 584835 w 661035"/>
                      <a:gd name="connsiteY2" fmla="*/ 818198 h 1099185"/>
                      <a:gd name="connsiteX3" fmla="*/ 584836 w 661035"/>
                      <a:gd name="connsiteY3" fmla="*/ 818198 h 1099185"/>
                      <a:gd name="connsiteX4" fmla="*/ 545783 w 661035"/>
                      <a:gd name="connsiteY4" fmla="*/ 882015 h 1099185"/>
                      <a:gd name="connsiteX5" fmla="*/ 538930 w 661035"/>
                      <a:gd name="connsiteY5" fmla="*/ 891439 h 1099185"/>
                      <a:gd name="connsiteX6" fmla="*/ 539116 w 661035"/>
                      <a:gd name="connsiteY6" fmla="*/ 891540 h 1099185"/>
                      <a:gd name="connsiteX7" fmla="*/ 500063 w 661035"/>
                      <a:gd name="connsiteY7" fmla="*/ 940118 h 1099185"/>
                      <a:gd name="connsiteX8" fmla="*/ 452605 w 661035"/>
                      <a:gd name="connsiteY8" fmla="*/ 914311 h 1099185"/>
                      <a:gd name="connsiteX9" fmla="*/ 451949 w 661035"/>
                      <a:gd name="connsiteY9" fmla="*/ 914906 h 1099185"/>
                      <a:gd name="connsiteX10" fmla="*/ 500063 w 661035"/>
                      <a:gd name="connsiteY10" fmla="*/ 941070 h 1099185"/>
                      <a:gd name="connsiteX11" fmla="*/ 451485 w 661035"/>
                      <a:gd name="connsiteY11" fmla="*/ 989648 h 1099185"/>
                      <a:gd name="connsiteX12" fmla="*/ 396629 w 661035"/>
                      <a:gd name="connsiteY12" fmla="*/ 1033155 h 1099185"/>
                      <a:gd name="connsiteX13" fmla="*/ 397193 w 661035"/>
                      <a:gd name="connsiteY13" fmla="*/ 1033462 h 1099185"/>
                      <a:gd name="connsiteX14" fmla="*/ 320041 w 661035"/>
                      <a:gd name="connsiteY14" fmla="*/ 1076325 h 1099185"/>
                      <a:gd name="connsiteX15" fmla="*/ 291343 w 661035"/>
                      <a:gd name="connsiteY15" fmla="*/ 1060767 h 1099185"/>
                      <a:gd name="connsiteX16" fmla="*/ 290403 w 661035"/>
                      <a:gd name="connsiteY16" fmla="*/ 1061621 h 1099185"/>
                      <a:gd name="connsiteX17" fmla="*/ 319088 w 661035"/>
                      <a:gd name="connsiteY17" fmla="*/ 1077277 h 1099185"/>
                      <a:gd name="connsiteX18" fmla="*/ 260985 w 661035"/>
                      <a:gd name="connsiteY18" fmla="*/ 1099185 h 1099185"/>
                      <a:gd name="connsiteX19" fmla="*/ 0 w 661035"/>
                      <a:gd name="connsiteY19" fmla="*/ 957262 h 1099185"/>
                      <a:gd name="connsiteX20" fmla="*/ 59055 w 661035"/>
                      <a:gd name="connsiteY20" fmla="*/ 935355 h 1099185"/>
                      <a:gd name="connsiteX21" fmla="*/ 284314 w 661035"/>
                      <a:gd name="connsiteY21" fmla="*/ 1058298 h 1099185"/>
                      <a:gd name="connsiteX22" fmla="*/ 284516 w 661035"/>
                      <a:gd name="connsiteY22" fmla="*/ 1057066 h 1099185"/>
                      <a:gd name="connsiteX23" fmla="*/ 60008 w 661035"/>
                      <a:gd name="connsiteY23" fmla="*/ 935355 h 1099185"/>
                      <a:gd name="connsiteX24" fmla="*/ 135745 w 661035"/>
                      <a:gd name="connsiteY24" fmla="*/ 891807 h 1099185"/>
                      <a:gd name="connsiteX25" fmla="*/ 135255 w 661035"/>
                      <a:gd name="connsiteY25" fmla="*/ 891540 h 1099185"/>
                      <a:gd name="connsiteX26" fmla="*/ 190500 w 661035"/>
                      <a:gd name="connsiteY26" fmla="*/ 847725 h 1099185"/>
                      <a:gd name="connsiteX27" fmla="*/ 239078 w 661035"/>
                      <a:gd name="connsiteY27" fmla="*/ 799148 h 1099185"/>
                      <a:gd name="connsiteX28" fmla="*/ 319738 w 661035"/>
                      <a:gd name="connsiteY28" fmla="*/ 843010 h 1099185"/>
                      <a:gd name="connsiteX29" fmla="*/ 239078 w 661035"/>
                      <a:gd name="connsiteY29" fmla="*/ 798196 h 1099185"/>
                      <a:gd name="connsiteX30" fmla="*/ 277307 w 661035"/>
                      <a:gd name="connsiteY30" fmla="*/ 750642 h 1099185"/>
                      <a:gd name="connsiteX31" fmla="*/ 277178 w 661035"/>
                      <a:gd name="connsiteY31" fmla="*/ 750571 h 1099185"/>
                      <a:gd name="connsiteX32" fmla="*/ 284798 w 661035"/>
                      <a:gd name="connsiteY32" fmla="*/ 740093 h 1099185"/>
                      <a:gd name="connsiteX33" fmla="*/ 323850 w 661035"/>
                      <a:gd name="connsiteY33" fmla="*/ 676275 h 1099185"/>
                      <a:gd name="connsiteX34" fmla="*/ 359092 w 661035"/>
                      <a:gd name="connsiteY34" fmla="*/ 597218 h 1099185"/>
                      <a:gd name="connsiteX35" fmla="*/ 220980 w 661035"/>
                      <a:gd name="connsiteY35" fmla="*/ 0 h 1099185"/>
                      <a:gd name="connsiteX36" fmla="*/ 481965 w 661035"/>
                      <a:gd name="connsiteY36" fmla="*/ 141922 h 1099185"/>
                      <a:gd name="connsiteX37" fmla="*/ 575310 w 661035"/>
                      <a:gd name="connsiteY37" fmla="*/ 214313 h 1099185"/>
                      <a:gd name="connsiteX38" fmla="*/ 661035 w 661035"/>
                      <a:gd name="connsiteY38" fmla="*/ 504825 h 1099185"/>
                      <a:gd name="connsiteX39" fmla="*/ 621030 w 661035"/>
                      <a:gd name="connsiteY39" fmla="*/ 739140 h 1099185"/>
                      <a:gd name="connsiteX40" fmla="*/ 360045 w 661035"/>
                      <a:gd name="connsiteY40" fmla="*/ 597218 h 1099185"/>
                      <a:gd name="connsiteX41" fmla="*/ 400050 w 661035"/>
                      <a:gd name="connsiteY41" fmla="*/ 362902 h 1099185"/>
                      <a:gd name="connsiteX42" fmla="*/ 314325 w 661035"/>
                      <a:gd name="connsiteY42" fmla="*/ 72390 h 1099185"/>
                      <a:gd name="connsiteX43" fmla="*/ 220980 w 661035"/>
                      <a:gd name="connsiteY43" fmla="*/ 0 h 1099185"/>
                      <a:gd name="connsiteX0" fmla="*/ 359092 w 661035"/>
                      <a:gd name="connsiteY0" fmla="*/ 597218 h 1099185"/>
                      <a:gd name="connsiteX1" fmla="*/ 620078 w 661035"/>
                      <a:gd name="connsiteY1" fmla="*/ 739140 h 1099185"/>
                      <a:gd name="connsiteX2" fmla="*/ 584835 w 661035"/>
                      <a:gd name="connsiteY2" fmla="*/ 818198 h 1099185"/>
                      <a:gd name="connsiteX3" fmla="*/ 584836 w 661035"/>
                      <a:gd name="connsiteY3" fmla="*/ 818198 h 1099185"/>
                      <a:gd name="connsiteX4" fmla="*/ 545783 w 661035"/>
                      <a:gd name="connsiteY4" fmla="*/ 882015 h 1099185"/>
                      <a:gd name="connsiteX5" fmla="*/ 538930 w 661035"/>
                      <a:gd name="connsiteY5" fmla="*/ 891439 h 1099185"/>
                      <a:gd name="connsiteX6" fmla="*/ 539116 w 661035"/>
                      <a:gd name="connsiteY6" fmla="*/ 891540 h 1099185"/>
                      <a:gd name="connsiteX7" fmla="*/ 500063 w 661035"/>
                      <a:gd name="connsiteY7" fmla="*/ 940118 h 1099185"/>
                      <a:gd name="connsiteX8" fmla="*/ 452605 w 661035"/>
                      <a:gd name="connsiteY8" fmla="*/ 914311 h 1099185"/>
                      <a:gd name="connsiteX9" fmla="*/ 500063 w 661035"/>
                      <a:gd name="connsiteY9" fmla="*/ 941070 h 1099185"/>
                      <a:gd name="connsiteX10" fmla="*/ 451485 w 661035"/>
                      <a:gd name="connsiteY10" fmla="*/ 989648 h 1099185"/>
                      <a:gd name="connsiteX11" fmla="*/ 396629 w 661035"/>
                      <a:gd name="connsiteY11" fmla="*/ 1033155 h 1099185"/>
                      <a:gd name="connsiteX12" fmla="*/ 397193 w 661035"/>
                      <a:gd name="connsiteY12" fmla="*/ 1033462 h 1099185"/>
                      <a:gd name="connsiteX13" fmla="*/ 320041 w 661035"/>
                      <a:gd name="connsiteY13" fmla="*/ 1076325 h 1099185"/>
                      <a:gd name="connsiteX14" fmla="*/ 291343 w 661035"/>
                      <a:gd name="connsiteY14" fmla="*/ 1060767 h 1099185"/>
                      <a:gd name="connsiteX15" fmla="*/ 290403 w 661035"/>
                      <a:gd name="connsiteY15" fmla="*/ 1061621 h 1099185"/>
                      <a:gd name="connsiteX16" fmla="*/ 319088 w 661035"/>
                      <a:gd name="connsiteY16" fmla="*/ 1077277 h 1099185"/>
                      <a:gd name="connsiteX17" fmla="*/ 260985 w 661035"/>
                      <a:gd name="connsiteY17" fmla="*/ 1099185 h 1099185"/>
                      <a:gd name="connsiteX18" fmla="*/ 0 w 661035"/>
                      <a:gd name="connsiteY18" fmla="*/ 957262 h 1099185"/>
                      <a:gd name="connsiteX19" fmla="*/ 59055 w 661035"/>
                      <a:gd name="connsiteY19" fmla="*/ 935355 h 1099185"/>
                      <a:gd name="connsiteX20" fmla="*/ 284314 w 661035"/>
                      <a:gd name="connsiteY20" fmla="*/ 1058298 h 1099185"/>
                      <a:gd name="connsiteX21" fmla="*/ 284516 w 661035"/>
                      <a:gd name="connsiteY21" fmla="*/ 1057066 h 1099185"/>
                      <a:gd name="connsiteX22" fmla="*/ 60008 w 661035"/>
                      <a:gd name="connsiteY22" fmla="*/ 935355 h 1099185"/>
                      <a:gd name="connsiteX23" fmla="*/ 135745 w 661035"/>
                      <a:gd name="connsiteY23" fmla="*/ 891807 h 1099185"/>
                      <a:gd name="connsiteX24" fmla="*/ 135255 w 661035"/>
                      <a:gd name="connsiteY24" fmla="*/ 891540 h 1099185"/>
                      <a:gd name="connsiteX25" fmla="*/ 190500 w 661035"/>
                      <a:gd name="connsiteY25" fmla="*/ 847725 h 1099185"/>
                      <a:gd name="connsiteX26" fmla="*/ 239078 w 661035"/>
                      <a:gd name="connsiteY26" fmla="*/ 799148 h 1099185"/>
                      <a:gd name="connsiteX27" fmla="*/ 319738 w 661035"/>
                      <a:gd name="connsiteY27" fmla="*/ 843010 h 1099185"/>
                      <a:gd name="connsiteX28" fmla="*/ 239078 w 661035"/>
                      <a:gd name="connsiteY28" fmla="*/ 798196 h 1099185"/>
                      <a:gd name="connsiteX29" fmla="*/ 277307 w 661035"/>
                      <a:gd name="connsiteY29" fmla="*/ 750642 h 1099185"/>
                      <a:gd name="connsiteX30" fmla="*/ 277178 w 661035"/>
                      <a:gd name="connsiteY30" fmla="*/ 750571 h 1099185"/>
                      <a:gd name="connsiteX31" fmla="*/ 284798 w 661035"/>
                      <a:gd name="connsiteY31" fmla="*/ 740093 h 1099185"/>
                      <a:gd name="connsiteX32" fmla="*/ 323850 w 661035"/>
                      <a:gd name="connsiteY32" fmla="*/ 676275 h 1099185"/>
                      <a:gd name="connsiteX33" fmla="*/ 359092 w 661035"/>
                      <a:gd name="connsiteY33" fmla="*/ 597218 h 1099185"/>
                      <a:gd name="connsiteX34" fmla="*/ 220980 w 661035"/>
                      <a:gd name="connsiteY34" fmla="*/ 0 h 1099185"/>
                      <a:gd name="connsiteX35" fmla="*/ 481965 w 661035"/>
                      <a:gd name="connsiteY35" fmla="*/ 141922 h 1099185"/>
                      <a:gd name="connsiteX36" fmla="*/ 575310 w 661035"/>
                      <a:gd name="connsiteY36" fmla="*/ 214313 h 1099185"/>
                      <a:gd name="connsiteX37" fmla="*/ 661035 w 661035"/>
                      <a:gd name="connsiteY37" fmla="*/ 504825 h 1099185"/>
                      <a:gd name="connsiteX38" fmla="*/ 621030 w 661035"/>
                      <a:gd name="connsiteY38" fmla="*/ 739140 h 1099185"/>
                      <a:gd name="connsiteX39" fmla="*/ 360045 w 661035"/>
                      <a:gd name="connsiteY39" fmla="*/ 597218 h 1099185"/>
                      <a:gd name="connsiteX40" fmla="*/ 400050 w 661035"/>
                      <a:gd name="connsiteY40" fmla="*/ 362902 h 1099185"/>
                      <a:gd name="connsiteX41" fmla="*/ 314325 w 661035"/>
                      <a:gd name="connsiteY41" fmla="*/ 72390 h 1099185"/>
                      <a:gd name="connsiteX42" fmla="*/ 220980 w 661035"/>
                      <a:gd name="connsiteY42" fmla="*/ 0 h 1099185"/>
                      <a:gd name="connsiteX0" fmla="*/ 359092 w 661035"/>
                      <a:gd name="connsiteY0" fmla="*/ 597218 h 1099185"/>
                      <a:gd name="connsiteX1" fmla="*/ 620078 w 661035"/>
                      <a:gd name="connsiteY1" fmla="*/ 739140 h 1099185"/>
                      <a:gd name="connsiteX2" fmla="*/ 584835 w 661035"/>
                      <a:gd name="connsiteY2" fmla="*/ 818198 h 1099185"/>
                      <a:gd name="connsiteX3" fmla="*/ 584836 w 661035"/>
                      <a:gd name="connsiteY3" fmla="*/ 818198 h 1099185"/>
                      <a:gd name="connsiteX4" fmla="*/ 545783 w 661035"/>
                      <a:gd name="connsiteY4" fmla="*/ 882015 h 1099185"/>
                      <a:gd name="connsiteX5" fmla="*/ 538930 w 661035"/>
                      <a:gd name="connsiteY5" fmla="*/ 891439 h 1099185"/>
                      <a:gd name="connsiteX6" fmla="*/ 539116 w 661035"/>
                      <a:gd name="connsiteY6" fmla="*/ 891540 h 1099185"/>
                      <a:gd name="connsiteX7" fmla="*/ 500063 w 661035"/>
                      <a:gd name="connsiteY7" fmla="*/ 940118 h 1099185"/>
                      <a:gd name="connsiteX8" fmla="*/ 500063 w 661035"/>
                      <a:gd name="connsiteY8" fmla="*/ 941070 h 1099185"/>
                      <a:gd name="connsiteX9" fmla="*/ 451485 w 661035"/>
                      <a:gd name="connsiteY9" fmla="*/ 989648 h 1099185"/>
                      <a:gd name="connsiteX10" fmla="*/ 396629 w 661035"/>
                      <a:gd name="connsiteY10" fmla="*/ 1033155 h 1099185"/>
                      <a:gd name="connsiteX11" fmla="*/ 397193 w 661035"/>
                      <a:gd name="connsiteY11" fmla="*/ 1033462 h 1099185"/>
                      <a:gd name="connsiteX12" fmla="*/ 320041 w 661035"/>
                      <a:gd name="connsiteY12" fmla="*/ 1076325 h 1099185"/>
                      <a:gd name="connsiteX13" fmla="*/ 291343 w 661035"/>
                      <a:gd name="connsiteY13" fmla="*/ 1060767 h 1099185"/>
                      <a:gd name="connsiteX14" fmla="*/ 290403 w 661035"/>
                      <a:gd name="connsiteY14" fmla="*/ 1061621 h 1099185"/>
                      <a:gd name="connsiteX15" fmla="*/ 319088 w 661035"/>
                      <a:gd name="connsiteY15" fmla="*/ 1077277 h 1099185"/>
                      <a:gd name="connsiteX16" fmla="*/ 260985 w 661035"/>
                      <a:gd name="connsiteY16" fmla="*/ 1099185 h 1099185"/>
                      <a:gd name="connsiteX17" fmla="*/ 0 w 661035"/>
                      <a:gd name="connsiteY17" fmla="*/ 957262 h 1099185"/>
                      <a:gd name="connsiteX18" fmla="*/ 59055 w 661035"/>
                      <a:gd name="connsiteY18" fmla="*/ 935355 h 1099185"/>
                      <a:gd name="connsiteX19" fmla="*/ 284314 w 661035"/>
                      <a:gd name="connsiteY19" fmla="*/ 1058298 h 1099185"/>
                      <a:gd name="connsiteX20" fmla="*/ 284516 w 661035"/>
                      <a:gd name="connsiteY20" fmla="*/ 1057066 h 1099185"/>
                      <a:gd name="connsiteX21" fmla="*/ 60008 w 661035"/>
                      <a:gd name="connsiteY21" fmla="*/ 935355 h 1099185"/>
                      <a:gd name="connsiteX22" fmla="*/ 135745 w 661035"/>
                      <a:gd name="connsiteY22" fmla="*/ 891807 h 1099185"/>
                      <a:gd name="connsiteX23" fmla="*/ 135255 w 661035"/>
                      <a:gd name="connsiteY23" fmla="*/ 891540 h 1099185"/>
                      <a:gd name="connsiteX24" fmla="*/ 190500 w 661035"/>
                      <a:gd name="connsiteY24" fmla="*/ 847725 h 1099185"/>
                      <a:gd name="connsiteX25" fmla="*/ 239078 w 661035"/>
                      <a:gd name="connsiteY25" fmla="*/ 799148 h 1099185"/>
                      <a:gd name="connsiteX26" fmla="*/ 319738 w 661035"/>
                      <a:gd name="connsiteY26" fmla="*/ 843010 h 1099185"/>
                      <a:gd name="connsiteX27" fmla="*/ 239078 w 661035"/>
                      <a:gd name="connsiteY27" fmla="*/ 798196 h 1099185"/>
                      <a:gd name="connsiteX28" fmla="*/ 277307 w 661035"/>
                      <a:gd name="connsiteY28" fmla="*/ 750642 h 1099185"/>
                      <a:gd name="connsiteX29" fmla="*/ 277178 w 661035"/>
                      <a:gd name="connsiteY29" fmla="*/ 750571 h 1099185"/>
                      <a:gd name="connsiteX30" fmla="*/ 284798 w 661035"/>
                      <a:gd name="connsiteY30" fmla="*/ 740093 h 1099185"/>
                      <a:gd name="connsiteX31" fmla="*/ 323850 w 661035"/>
                      <a:gd name="connsiteY31" fmla="*/ 676275 h 1099185"/>
                      <a:gd name="connsiteX32" fmla="*/ 359092 w 661035"/>
                      <a:gd name="connsiteY32" fmla="*/ 597218 h 1099185"/>
                      <a:gd name="connsiteX33" fmla="*/ 220980 w 661035"/>
                      <a:gd name="connsiteY33" fmla="*/ 0 h 1099185"/>
                      <a:gd name="connsiteX34" fmla="*/ 481965 w 661035"/>
                      <a:gd name="connsiteY34" fmla="*/ 141922 h 1099185"/>
                      <a:gd name="connsiteX35" fmla="*/ 575310 w 661035"/>
                      <a:gd name="connsiteY35" fmla="*/ 214313 h 1099185"/>
                      <a:gd name="connsiteX36" fmla="*/ 661035 w 661035"/>
                      <a:gd name="connsiteY36" fmla="*/ 504825 h 1099185"/>
                      <a:gd name="connsiteX37" fmla="*/ 621030 w 661035"/>
                      <a:gd name="connsiteY37" fmla="*/ 739140 h 1099185"/>
                      <a:gd name="connsiteX38" fmla="*/ 360045 w 661035"/>
                      <a:gd name="connsiteY38" fmla="*/ 597218 h 1099185"/>
                      <a:gd name="connsiteX39" fmla="*/ 400050 w 661035"/>
                      <a:gd name="connsiteY39" fmla="*/ 362902 h 1099185"/>
                      <a:gd name="connsiteX40" fmla="*/ 314325 w 661035"/>
                      <a:gd name="connsiteY40" fmla="*/ 72390 h 1099185"/>
                      <a:gd name="connsiteX41" fmla="*/ 220980 w 661035"/>
                      <a:gd name="connsiteY41" fmla="*/ 0 h 1099185"/>
                      <a:gd name="connsiteX0" fmla="*/ 359092 w 661035"/>
                      <a:gd name="connsiteY0" fmla="*/ 597218 h 1099185"/>
                      <a:gd name="connsiteX1" fmla="*/ 620078 w 661035"/>
                      <a:gd name="connsiteY1" fmla="*/ 739140 h 1099185"/>
                      <a:gd name="connsiteX2" fmla="*/ 584835 w 661035"/>
                      <a:gd name="connsiteY2" fmla="*/ 818198 h 1099185"/>
                      <a:gd name="connsiteX3" fmla="*/ 584836 w 661035"/>
                      <a:gd name="connsiteY3" fmla="*/ 818198 h 1099185"/>
                      <a:gd name="connsiteX4" fmla="*/ 545783 w 661035"/>
                      <a:gd name="connsiteY4" fmla="*/ 882015 h 1099185"/>
                      <a:gd name="connsiteX5" fmla="*/ 538930 w 661035"/>
                      <a:gd name="connsiteY5" fmla="*/ 891439 h 1099185"/>
                      <a:gd name="connsiteX6" fmla="*/ 539116 w 661035"/>
                      <a:gd name="connsiteY6" fmla="*/ 891540 h 1099185"/>
                      <a:gd name="connsiteX7" fmla="*/ 500063 w 661035"/>
                      <a:gd name="connsiteY7" fmla="*/ 940118 h 1099185"/>
                      <a:gd name="connsiteX8" fmla="*/ 500063 w 661035"/>
                      <a:gd name="connsiteY8" fmla="*/ 941070 h 1099185"/>
                      <a:gd name="connsiteX9" fmla="*/ 451485 w 661035"/>
                      <a:gd name="connsiteY9" fmla="*/ 989648 h 1099185"/>
                      <a:gd name="connsiteX10" fmla="*/ 396629 w 661035"/>
                      <a:gd name="connsiteY10" fmla="*/ 1033155 h 1099185"/>
                      <a:gd name="connsiteX11" fmla="*/ 397193 w 661035"/>
                      <a:gd name="connsiteY11" fmla="*/ 1033462 h 1099185"/>
                      <a:gd name="connsiteX12" fmla="*/ 320041 w 661035"/>
                      <a:gd name="connsiteY12" fmla="*/ 1076325 h 1099185"/>
                      <a:gd name="connsiteX13" fmla="*/ 291343 w 661035"/>
                      <a:gd name="connsiteY13" fmla="*/ 1060767 h 1099185"/>
                      <a:gd name="connsiteX14" fmla="*/ 290403 w 661035"/>
                      <a:gd name="connsiteY14" fmla="*/ 1061621 h 1099185"/>
                      <a:gd name="connsiteX15" fmla="*/ 319088 w 661035"/>
                      <a:gd name="connsiteY15" fmla="*/ 1077277 h 1099185"/>
                      <a:gd name="connsiteX16" fmla="*/ 260985 w 661035"/>
                      <a:gd name="connsiteY16" fmla="*/ 1099185 h 1099185"/>
                      <a:gd name="connsiteX17" fmla="*/ 0 w 661035"/>
                      <a:gd name="connsiteY17" fmla="*/ 957262 h 1099185"/>
                      <a:gd name="connsiteX18" fmla="*/ 59055 w 661035"/>
                      <a:gd name="connsiteY18" fmla="*/ 935355 h 1099185"/>
                      <a:gd name="connsiteX19" fmla="*/ 284314 w 661035"/>
                      <a:gd name="connsiteY19" fmla="*/ 1058298 h 1099185"/>
                      <a:gd name="connsiteX20" fmla="*/ 284516 w 661035"/>
                      <a:gd name="connsiteY20" fmla="*/ 1057066 h 1099185"/>
                      <a:gd name="connsiteX21" fmla="*/ 60008 w 661035"/>
                      <a:gd name="connsiteY21" fmla="*/ 935355 h 1099185"/>
                      <a:gd name="connsiteX22" fmla="*/ 135745 w 661035"/>
                      <a:gd name="connsiteY22" fmla="*/ 891807 h 1099185"/>
                      <a:gd name="connsiteX23" fmla="*/ 135255 w 661035"/>
                      <a:gd name="connsiteY23" fmla="*/ 891540 h 1099185"/>
                      <a:gd name="connsiteX24" fmla="*/ 190500 w 661035"/>
                      <a:gd name="connsiteY24" fmla="*/ 847725 h 1099185"/>
                      <a:gd name="connsiteX25" fmla="*/ 239078 w 661035"/>
                      <a:gd name="connsiteY25" fmla="*/ 799148 h 1099185"/>
                      <a:gd name="connsiteX26" fmla="*/ 239078 w 661035"/>
                      <a:gd name="connsiteY26" fmla="*/ 798196 h 1099185"/>
                      <a:gd name="connsiteX27" fmla="*/ 277307 w 661035"/>
                      <a:gd name="connsiteY27" fmla="*/ 750642 h 1099185"/>
                      <a:gd name="connsiteX28" fmla="*/ 277178 w 661035"/>
                      <a:gd name="connsiteY28" fmla="*/ 750571 h 1099185"/>
                      <a:gd name="connsiteX29" fmla="*/ 284798 w 661035"/>
                      <a:gd name="connsiteY29" fmla="*/ 740093 h 1099185"/>
                      <a:gd name="connsiteX30" fmla="*/ 323850 w 661035"/>
                      <a:gd name="connsiteY30" fmla="*/ 676275 h 1099185"/>
                      <a:gd name="connsiteX31" fmla="*/ 359092 w 661035"/>
                      <a:gd name="connsiteY31" fmla="*/ 597218 h 1099185"/>
                      <a:gd name="connsiteX32" fmla="*/ 220980 w 661035"/>
                      <a:gd name="connsiteY32" fmla="*/ 0 h 1099185"/>
                      <a:gd name="connsiteX33" fmla="*/ 481965 w 661035"/>
                      <a:gd name="connsiteY33" fmla="*/ 141922 h 1099185"/>
                      <a:gd name="connsiteX34" fmla="*/ 575310 w 661035"/>
                      <a:gd name="connsiteY34" fmla="*/ 214313 h 1099185"/>
                      <a:gd name="connsiteX35" fmla="*/ 661035 w 661035"/>
                      <a:gd name="connsiteY35" fmla="*/ 504825 h 1099185"/>
                      <a:gd name="connsiteX36" fmla="*/ 621030 w 661035"/>
                      <a:gd name="connsiteY36" fmla="*/ 739140 h 1099185"/>
                      <a:gd name="connsiteX37" fmla="*/ 360045 w 661035"/>
                      <a:gd name="connsiteY37" fmla="*/ 597218 h 1099185"/>
                      <a:gd name="connsiteX38" fmla="*/ 400050 w 661035"/>
                      <a:gd name="connsiteY38" fmla="*/ 362902 h 1099185"/>
                      <a:gd name="connsiteX39" fmla="*/ 314325 w 661035"/>
                      <a:gd name="connsiteY39" fmla="*/ 72390 h 1099185"/>
                      <a:gd name="connsiteX40" fmla="*/ 220980 w 661035"/>
                      <a:gd name="connsiteY40" fmla="*/ 0 h 1099185"/>
                      <a:gd name="connsiteX0" fmla="*/ 359092 w 661035"/>
                      <a:gd name="connsiteY0" fmla="*/ 597218 h 1099185"/>
                      <a:gd name="connsiteX1" fmla="*/ 620078 w 661035"/>
                      <a:gd name="connsiteY1" fmla="*/ 739140 h 1099185"/>
                      <a:gd name="connsiteX2" fmla="*/ 584835 w 661035"/>
                      <a:gd name="connsiteY2" fmla="*/ 818198 h 1099185"/>
                      <a:gd name="connsiteX3" fmla="*/ 584836 w 661035"/>
                      <a:gd name="connsiteY3" fmla="*/ 818198 h 1099185"/>
                      <a:gd name="connsiteX4" fmla="*/ 545783 w 661035"/>
                      <a:gd name="connsiteY4" fmla="*/ 882015 h 1099185"/>
                      <a:gd name="connsiteX5" fmla="*/ 538930 w 661035"/>
                      <a:gd name="connsiteY5" fmla="*/ 891439 h 1099185"/>
                      <a:gd name="connsiteX6" fmla="*/ 539116 w 661035"/>
                      <a:gd name="connsiteY6" fmla="*/ 891540 h 1099185"/>
                      <a:gd name="connsiteX7" fmla="*/ 500063 w 661035"/>
                      <a:gd name="connsiteY7" fmla="*/ 940118 h 1099185"/>
                      <a:gd name="connsiteX8" fmla="*/ 500063 w 661035"/>
                      <a:gd name="connsiteY8" fmla="*/ 941070 h 1099185"/>
                      <a:gd name="connsiteX9" fmla="*/ 451485 w 661035"/>
                      <a:gd name="connsiteY9" fmla="*/ 989648 h 1099185"/>
                      <a:gd name="connsiteX10" fmla="*/ 396629 w 661035"/>
                      <a:gd name="connsiteY10" fmla="*/ 1033155 h 1099185"/>
                      <a:gd name="connsiteX11" fmla="*/ 397193 w 661035"/>
                      <a:gd name="connsiteY11" fmla="*/ 1033462 h 1099185"/>
                      <a:gd name="connsiteX12" fmla="*/ 320041 w 661035"/>
                      <a:gd name="connsiteY12" fmla="*/ 1076325 h 1099185"/>
                      <a:gd name="connsiteX13" fmla="*/ 291343 w 661035"/>
                      <a:gd name="connsiteY13" fmla="*/ 1060767 h 1099185"/>
                      <a:gd name="connsiteX14" fmla="*/ 290403 w 661035"/>
                      <a:gd name="connsiteY14" fmla="*/ 1061621 h 1099185"/>
                      <a:gd name="connsiteX15" fmla="*/ 319088 w 661035"/>
                      <a:gd name="connsiteY15" fmla="*/ 1077277 h 1099185"/>
                      <a:gd name="connsiteX16" fmla="*/ 260985 w 661035"/>
                      <a:gd name="connsiteY16" fmla="*/ 1099185 h 1099185"/>
                      <a:gd name="connsiteX17" fmla="*/ 0 w 661035"/>
                      <a:gd name="connsiteY17" fmla="*/ 957262 h 1099185"/>
                      <a:gd name="connsiteX18" fmla="*/ 59055 w 661035"/>
                      <a:gd name="connsiteY18" fmla="*/ 935355 h 1099185"/>
                      <a:gd name="connsiteX19" fmla="*/ 284314 w 661035"/>
                      <a:gd name="connsiteY19" fmla="*/ 1058298 h 1099185"/>
                      <a:gd name="connsiteX20" fmla="*/ 60008 w 661035"/>
                      <a:gd name="connsiteY20" fmla="*/ 935355 h 1099185"/>
                      <a:gd name="connsiteX21" fmla="*/ 135745 w 661035"/>
                      <a:gd name="connsiteY21" fmla="*/ 891807 h 1099185"/>
                      <a:gd name="connsiteX22" fmla="*/ 135255 w 661035"/>
                      <a:gd name="connsiteY22" fmla="*/ 891540 h 1099185"/>
                      <a:gd name="connsiteX23" fmla="*/ 190500 w 661035"/>
                      <a:gd name="connsiteY23" fmla="*/ 847725 h 1099185"/>
                      <a:gd name="connsiteX24" fmla="*/ 239078 w 661035"/>
                      <a:gd name="connsiteY24" fmla="*/ 799148 h 1099185"/>
                      <a:gd name="connsiteX25" fmla="*/ 239078 w 661035"/>
                      <a:gd name="connsiteY25" fmla="*/ 798196 h 1099185"/>
                      <a:gd name="connsiteX26" fmla="*/ 277307 w 661035"/>
                      <a:gd name="connsiteY26" fmla="*/ 750642 h 1099185"/>
                      <a:gd name="connsiteX27" fmla="*/ 277178 w 661035"/>
                      <a:gd name="connsiteY27" fmla="*/ 750571 h 1099185"/>
                      <a:gd name="connsiteX28" fmla="*/ 284798 w 661035"/>
                      <a:gd name="connsiteY28" fmla="*/ 740093 h 1099185"/>
                      <a:gd name="connsiteX29" fmla="*/ 323850 w 661035"/>
                      <a:gd name="connsiteY29" fmla="*/ 676275 h 1099185"/>
                      <a:gd name="connsiteX30" fmla="*/ 359092 w 661035"/>
                      <a:gd name="connsiteY30" fmla="*/ 597218 h 1099185"/>
                      <a:gd name="connsiteX31" fmla="*/ 220980 w 661035"/>
                      <a:gd name="connsiteY31" fmla="*/ 0 h 1099185"/>
                      <a:gd name="connsiteX32" fmla="*/ 481965 w 661035"/>
                      <a:gd name="connsiteY32" fmla="*/ 141922 h 1099185"/>
                      <a:gd name="connsiteX33" fmla="*/ 575310 w 661035"/>
                      <a:gd name="connsiteY33" fmla="*/ 214313 h 1099185"/>
                      <a:gd name="connsiteX34" fmla="*/ 661035 w 661035"/>
                      <a:gd name="connsiteY34" fmla="*/ 504825 h 1099185"/>
                      <a:gd name="connsiteX35" fmla="*/ 621030 w 661035"/>
                      <a:gd name="connsiteY35" fmla="*/ 739140 h 1099185"/>
                      <a:gd name="connsiteX36" fmla="*/ 360045 w 661035"/>
                      <a:gd name="connsiteY36" fmla="*/ 597218 h 1099185"/>
                      <a:gd name="connsiteX37" fmla="*/ 400050 w 661035"/>
                      <a:gd name="connsiteY37" fmla="*/ 362902 h 1099185"/>
                      <a:gd name="connsiteX38" fmla="*/ 314325 w 661035"/>
                      <a:gd name="connsiteY38" fmla="*/ 72390 h 1099185"/>
                      <a:gd name="connsiteX39" fmla="*/ 220980 w 661035"/>
                      <a:gd name="connsiteY39" fmla="*/ 0 h 1099185"/>
                      <a:gd name="connsiteX0" fmla="*/ 359092 w 661035"/>
                      <a:gd name="connsiteY0" fmla="*/ 597218 h 1099185"/>
                      <a:gd name="connsiteX1" fmla="*/ 620078 w 661035"/>
                      <a:gd name="connsiteY1" fmla="*/ 739140 h 1099185"/>
                      <a:gd name="connsiteX2" fmla="*/ 584835 w 661035"/>
                      <a:gd name="connsiteY2" fmla="*/ 818198 h 1099185"/>
                      <a:gd name="connsiteX3" fmla="*/ 584836 w 661035"/>
                      <a:gd name="connsiteY3" fmla="*/ 818198 h 1099185"/>
                      <a:gd name="connsiteX4" fmla="*/ 545783 w 661035"/>
                      <a:gd name="connsiteY4" fmla="*/ 882015 h 1099185"/>
                      <a:gd name="connsiteX5" fmla="*/ 538930 w 661035"/>
                      <a:gd name="connsiteY5" fmla="*/ 891439 h 1099185"/>
                      <a:gd name="connsiteX6" fmla="*/ 539116 w 661035"/>
                      <a:gd name="connsiteY6" fmla="*/ 891540 h 1099185"/>
                      <a:gd name="connsiteX7" fmla="*/ 500063 w 661035"/>
                      <a:gd name="connsiteY7" fmla="*/ 940118 h 1099185"/>
                      <a:gd name="connsiteX8" fmla="*/ 500063 w 661035"/>
                      <a:gd name="connsiteY8" fmla="*/ 941070 h 1099185"/>
                      <a:gd name="connsiteX9" fmla="*/ 451485 w 661035"/>
                      <a:gd name="connsiteY9" fmla="*/ 989648 h 1099185"/>
                      <a:gd name="connsiteX10" fmla="*/ 396629 w 661035"/>
                      <a:gd name="connsiteY10" fmla="*/ 1033155 h 1099185"/>
                      <a:gd name="connsiteX11" fmla="*/ 397193 w 661035"/>
                      <a:gd name="connsiteY11" fmla="*/ 1033462 h 1099185"/>
                      <a:gd name="connsiteX12" fmla="*/ 320041 w 661035"/>
                      <a:gd name="connsiteY12" fmla="*/ 1076325 h 1099185"/>
                      <a:gd name="connsiteX13" fmla="*/ 291343 w 661035"/>
                      <a:gd name="connsiteY13" fmla="*/ 1060767 h 1099185"/>
                      <a:gd name="connsiteX14" fmla="*/ 290403 w 661035"/>
                      <a:gd name="connsiteY14" fmla="*/ 1061621 h 1099185"/>
                      <a:gd name="connsiteX15" fmla="*/ 319088 w 661035"/>
                      <a:gd name="connsiteY15" fmla="*/ 1077277 h 1099185"/>
                      <a:gd name="connsiteX16" fmla="*/ 260985 w 661035"/>
                      <a:gd name="connsiteY16" fmla="*/ 1099185 h 1099185"/>
                      <a:gd name="connsiteX17" fmla="*/ 0 w 661035"/>
                      <a:gd name="connsiteY17" fmla="*/ 957262 h 1099185"/>
                      <a:gd name="connsiteX18" fmla="*/ 59055 w 661035"/>
                      <a:gd name="connsiteY18" fmla="*/ 935355 h 1099185"/>
                      <a:gd name="connsiteX19" fmla="*/ 60008 w 661035"/>
                      <a:gd name="connsiteY19" fmla="*/ 935355 h 1099185"/>
                      <a:gd name="connsiteX20" fmla="*/ 135745 w 661035"/>
                      <a:gd name="connsiteY20" fmla="*/ 891807 h 1099185"/>
                      <a:gd name="connsiteX21" fmla="*/ 135255 w 661035"/>
                      <a:gd name="connsiteY21" fmla="*/ 891540 h 1099185"/>
                      <a:gd name="connsiteX22" fmla="*/ 190500 w 661035"/>
                      <a:gd name="connsiteY22" fmla="*/ 847725 h 1099185"/>
                      <a:gd name="connsiteX23" fmla="*/ 239078 w 661035"/>
                      <a:gd name="connsiteY23" fmla="*/ 799148 h 1099185"/>
                      <a:gd name="connsiteX24" fmla="*/ 239078 w 661035"/>
                      <a:gd name="connsiteY24" fmla="*/ 798196 h 1099185"/>
                      <a:gd name="connsiteX25" fmla="*/ 277307 w 661035"/>
                      <a:gd name="connsiteY25" fmla="*/ 750642 h 1099185"/>
                      <a:gd name="connsiteX26" fmla="*/ 277178 w 661035"/>
                      <a:gd name="connsiteY26" fmla="*/ 750571 h 1099185"/>
                      <a:gd name="connsiteX27" fmla="*/ 284798 w 661035"/>
                      <a:gd name="connsiteY27" fmla="*/ 740093 h 1099185"/>
                      <a:gd name="connsiteX28" fmla="*/ 323850 w 661035"/>
                      <a:gd name="connsiteY28" fmla="*/ 676275 h 1099185"/>
                      <a:gd name="connsiteX29" fmla="*/ 359092 w 661035"/>
                      <a:gd name="connsiteY29" fmla="*/ 597218 h 1099185"/>
                      <a:gd name="connsiteX30" fmla="*/ 220980 w 661035"/>
                      <a:gd name="connsiteY30" fmla="*/ 0 h 1099185"/>
                      <a:gd name="connsiteX31" fmla="*/ 481965 w 661035"/>
                      <a:gd name="connsiteY31" fmla="*/ 141922 h 1099185"/>
                      <a:gd name="connsiteX32" fmla="*/ 575310 w 661035"/>
                      <a:gd name="connsiteY32" fmla="*/ 214313 h 1099185"/>
                      <a:gd name="connsiteX33" fmla="*/ 661035 w 661035"/>
                      <a:gd name="connsiteY33" fmla="*/ 504825 h 1099185"/>
                      <a:gd name="connsiteX34" fmla="*/ 621030 w 661035"/>
                      <a:gd name="connsiteY34" fmla="*/ 739140 h 1099185"/>
                      <a:gd name="connsiteX35" fmla="*/ 360045 w 661035"/>
                      <a:gd name="connsiteY35" fmla="*/ 597218 h 1099185"/>
                      <a:gd name="connsiteX36" fmla="*/ 400050 w 661035"/>
                      <a:gd name="connsiteY36" fmla="*/ 362902 h 1099185"/>
                      <a:gd name="connsiteX37" fmla="*/ 314325 w 661035"/>
                      <a:gd name="connsiteY37" fmla="*/ 72390 h 1099185"/>
                      <a:gd name="connsiteX38" fmla="*/ 220980 w 661035"/>
                      <a:gd name="connsiteY38" fmla="*/ 0 h 1099185"/>
                      <a:gd name="connsiteX0" fmla="*/ 359092 w 661035"/>
                      <a:gd name="connsiteY0" fmla="*/ 597218 h 1099185"/>
                      <a:gd name="connsiteX1" fmla="*/ 620078 w 661035"/>
                      <a:gd name="connsiteY1" fmla="*/ 739140 h 1099185"/>
                      <a:gd name="connsiteX2" fmla="*/ 584835 w 661035"/>
                      <a:gd name="connsiteY2" fmla="*/ 818198 h 1099185"/>
                      <a:gd name="connsiteX3" fmla="*/ 584836 w 661035"/>
                      <a:gd name="connsiteY3" fmla="*/ 818198 h 1099185"/>
                      <a:gd name="connsiteX4" fmla="*/ 545783 w 661035"/>
                      <a:gd name="connsiteY4" fmla="*/ 882015 h 1099185"/>
                      <a:gd name="connsiteX5" fmla="*/ 538930 w 661035"/>
                      <a:gd name="connsiteY5" fmla="*/ 891439 h 1099185"/>
                      <a:gd name="connsiteX6" fmla="*/ 539116 w 661035"/>
                      <a:gd name="connsiteY6" fmla="*/ 891540 h 1099185"/>
                      <a:gd name="connsiteX7" fmla="*/ 500063 w 661035"/>
                      <a:gd name="connsiteY7" fmla="*/ 940118 h 1099185"/>
                      <a:gd name="connsiteX8" fmla="*/ 500063 w 661035"/>
                      <a:gd name="connsiteY8" fmla="*/ 941070 h 1099185"/>
                      <a:gd name="connsiteX9" fmla="*/ 451485 w 661035"/>
                      <a:gd name="connsiteY9" fmla="*/ 989648 h 1099185"/>
                      <a:gd name="connsiteX10" fmla="*/ 396629 w 661035"/>
                      <a:gd name="connsiteY10" fmla="*/ 1033155 h 1099185"/>
                      <a:gd name="connsiteX11" fmla="*/ 397193 w 661035"/>
                      <a:gd name="connsiteY11" fmla="*/ 1033462 h 1099185"/>
                      <a:gd name="connsiteX12" fmla="*/ 320041 w 661035"/>
                      <a:gd name="connsiteY12" fmla="*/ 1076325 h 1099185"/>
                      <a:gd name="connsiteX13" fmla="*/ 291343 w 661035"/>
                      <a:gd name="connsiteY13" fmla="*/ 1060767 h 1099185"/>
                      <a:gd name="connsiteX14" fmla="*/ 319088 w 661035"/>
                      <a:gd name="connsiteY14" fmla="*/ 1077277 h 1099185"/>
                      <a:gd name="connsiteX15" fmla="*/ 260985 w 661035"/>
                      <a:gd name="connsiteY15" fmla="*/ 1099185 h 1099185"/>
                      <a:gd name="connsiteX16" fmla="*/ 0 w 661035"/>
                      <a:gd name="connsiteY16" fmla="*/ 957262 h 1099185"/>
                      <a:gd name="connsiteX17" fmla="*/ 59055 w 661035"/>
                      <a:gd name="connsiteY17" fmla="*/ 935355 h 1099185"/>
                      <a:gd name="connsiteX18" fmla="*/ 60008 w 661035"/>
                      <a:gd name="connsiteY18" fmla="*/ 935355 h 1099185"/>
                      <a:gd name="connsiteX19" fmla="*/ 135745 w 661035"/>
                      <a:gd name="connsiteY19" fmla="*/ 891807 h 1099185"/>
                      <a:gd name="connsiteX20" fmla="*/ 135255 w 661035"/>
                      <a:gd name="connsiteY20" fmla="*/ 891540 h 1099185"/>
                      <a:gd name="connsiteX21" fmla="*/ 190500 w 661035"/>
                      <a:gd name="connsiteY21" fmla="*/ 847725 h 1099185"/>
                      <a:gd name="connsiteX22" fmla="*/ 239078 w 661035"/>
                      <a:gd name="connsiteY22" fmla="*/ 799148 h 1099185"/>
                      <a:gd name="connsiteX23" fmla="*/ 239078 w 661035"/>
                      <a:gd name="connsiteY23" fmla="*/ 798196 h 1099185"/>
                      <a:gd name="connsiteX24" fmla="*/ 277307 w 661035"/>
                      <a:gd name="connsiteY24" fmla="*/ 750642 h 1099185"/>
                      <a:gd name="connsiteX25" fmla="*/ 277178 w 661035"/>
                      <a:gd name="connsiteY25" fmla="*/ 750571 h 1099185"/>
                      <a:gd name="connsiteX26" fmla="*/ 284798 w 661035"/>
                      <a:gd name="connsiteY26" fmla="*/ 740093 h 1099185"/>
                      <a:gd name="connsiteX27" fmla="*/ 323850 w 661035"/>
                      <a:gd name="connsiteY27" fmla="*/ 676275 h 1099185"/>
                      <a:gd name="connsiteX28" fmla="*/ 359092 w 661035"/>
                      <a:gd name="connsiteY28" fmla="*/ 597218 h 1099185"/>
                      <a:gd name="connsiteX29" fmla="*/ 220980 w 661035"/>
                      <a:gd name="connsiteY29" fmla="*/ 0 h 1099185"/>
                      <a:gd name="connsiteX30" fmla="*/ 481965 w 661035"/>
                      <a:gd name="connsiteY30" fmla="*/ 141922 h 1099185"/>
                      <a:gd name="connsiteX31" fmla="*/ 575310 w 661035"/>
                      <a:gd name="connsiteY31" fmla="*/ 214313 h 1099185"/>
                      <a:gd name="connsiteX32" fmla="*/ 661035 w 661035"/>
                      <a:gd name="connsiteY32" fmla="*/ 504825 h 1099185"/>
                      <a:gd name="connsiteX33" fmla="*/ 621030 w 661035"/>
                      <a:gd name="connsiteY33" fmla="*/ 739140 h 1099185"/>
                      <a:gd name="connsiteX34" fmla="*/ 360045 w 661035"/>
                      <a:gd name="connsiteY34" fmla="*/ 597218 h 1099185"/>
                      <a:gd name="connsiteX35" fmla="*/ 400050 w 661035"/>
                      <a:gd name="connsiteY35" fmla="*/ 362902 h 1099185"/>
                      <a:gd name="connsiteX36" fmla="*/ 314325 w 661035"/>
                      <a:gd name="connsiteY36" fmla="*/ 72390 h 1099185"/>
                      <a:gd name="connsiteX37" fmla="*/ 220980 w 661035"/>
                      <a:gd name="connsiteY37" fmla="*/ 0 h 1099185"/>
                      <a:gd name="connsiteX0" fmla="*/ 359092 w 661035"/>
                      <a:gd name="connsiteY0" fmla="*/ 597218 h 1099185"/>
                      <a:gd name="connsiteX1" fmla="*/ 620078 w 661035"/>
                      <a:gd name="connsiteY1" fmla="*/ 739140 h 1099185"/>
                      <a:gd name="connsiteX2" fmla="*/ 584835 w 661035"/>
                      <a:gd name="connsiteY2" fmla="*/ 818198 h 1099185"/>
                      <a:gd name="connsiteX3" fmla="*/ 584836 w 661035"/>
                      <a:gd name="connsiteY3" fmla="*/ 818198 h 1099185"/>
                      <a:gd name="connsiteX4" fmla="*/ 545783 w 661035"/>
                      <a:gd name="connsiteY4" fmla="*/ 882015 h 1099185"/>
                      <a:gd name="connsiteX5" fmla="*/ 538930 w 661035"/>
                      <a:gd name="connsiteY5" fmla="*/ 891439 h 1099185"/>
                      <a:gd name="connsiteX6" fmla="*/ 539116 w 661035"/>
                      <a:gd name="connsiteY6" fmla="*/ 891540 h 1099185"/>
                      <a:gd name="connsiteX7" fmla="*/ 500063 w 661035"/>
                      <a:gd name="connsiteY7" fmla="*/ 940118 h 1099185"/>
                      <a:gd name="connsiteX8" fmla="*/ 500063 w 661035"/>
                      <a:gd name="connsiteY8" fmla="*/ 941070 h 1099185"/>
                      <a:gd name="connsiteX9" fmla="*/ 451485 w 661035"/>
                      <a:gd name="connsiteY9" fmla="*/ 989648 h 1099185"/>
                      <a:gd name="connsiteX10" fmla="*/ 396629 w 661035"/>
                      <a:gd name="connsiteY10" fmla="*/ 1033155 h 1099185"/>
                      <a:gd name="connsiteX11" fmla="*/ 397193 w 661035"/>
                      <a:gd name="connsiteY11" fmla="*/ 1033462 h 1099185"/>
                      <a:gd name="connsiteX12" fmla="*/ 320041 w 661035"/>
                      <a:gd name="connsiteY12" fmla="*/ 1076325 h 1099185"/>
                      <a:gd name="connsiteX13" fmla="*/ 319088 w 661035"/>
                      <a:gd name="connsiteY13" fmla="*/ 1077277 h 1099185"/>
                      <a:gd name="connsiteX14" fmla="*/ 260985 w 661035"/>
                      <a:gd name="connsiteY14" fmla="*/ 1099185 h 1099185"/>
                      <a:gd name="connsiteX15" fmla="*/ 0 w 661035"/>
                      <a:gd name="connsiteY15" fmla="*/ 957262 h 1099185"/>
                      <a:gd name="connsiteX16" fmla="*/ 59055 w 661035"/>
                      <a:gd name="connsiteY16" fmla="*/ 935355 h 1099185"/>
                      <a:gd name="connsiteX17" fmla="*/ 60008 w 661035"/>
                      <a:gd name="connsiteY17" fmla="*/ 935355 h 1099185"/>
                      <a:gd name="connsiteX18" fmla="*/ 135745 w 661035"/>
                      <a:gd name="connsiteY18" fmla="*/ 891807 h 1099185"/>
                      <a:gd name="connsiteX19" fmla="*/ 135255 w 661035"/>
                      <a:gd name="connsiteY19" fmla="*/ 891540 h 1099185"/>
                      <a:gd name="connsiteX20" fmla="*/ 190500 w 661035"/>
                      <a:gd name="connsiteY20" fmla="*/ 847725 h 1099185"/>
                      <a:gd name="connsiteX21" fmla="*/ 239078 w 661035"/>
                      <a:gd name="connsiteY21" fmla="*/ 799148 h 1099185"/>
                      <a:gd name="connsiteX22" fmla="*/ 239078 w 661035"/>
                      <a:gd name="connsiteY22" fmla="*/ 798196 h 1099185"/>
                      <a:gd name="connsiteX23" fmla="*/ 277307 w 661035"/>
                      <a:gd name="connsiteY23" fmla="*/ 750642 h 1099185"/>
                      <a:gd name="connsiteX24" fmla="*/ 277178 w 661035"/>
                      <a:gd name="connsiteY24" fmla="*/ 750571 h 1099185"/>
                      <a:gd name="connsiteX25" fmla="*/ 284798 w 661035"/>
                      <a:gd name="connsiteY25" fmla="*/ 740093 h 1099185"/>
                      <a:gd name="connsiteX26" fmla="*/ 323850 w 661035"/>
                      <a:gd name="connsiteY26" fmla="*/ 676275 h 1099185"/>
                      <a:gd name="connsiteX27" fmla="*/ 359092 w 661035"/>
                      <a:gd name="connsiteY27" fmla="*/ 597218 h 1099185"/>
                      <a:gd name="connsiteX28" fmla="*/ 220980 w 661035"/>
                      <a:gd name="connsiteY28" fmla="*/ 0 h 1099185"/>
                      <a:gd name="connsiteX29" fmla="*/ 481965 w 661035"/>
                      <a:gd name="connsiteY29" fmla="*/ 141922 h 1099185"/>
                      <a:gd name="connsiteX30" fmla="*/ 575310 w 661035"/>
                      <a:gd name="connsiteY30" fmla="*/ 214313 h 1099185"/>
                      <a:gd name="connsiteX31" fmla="*/ 661035 w 661035"/>
                      <a:gd name="connsiteY31" fmla="*/ 504825 h 1099185"/>
                      <a:gd name="connsiteX32" fmla="*/ 621030 w 661035"/>
                      <a:gd name="connsiteY32" fmla="*/ 739140 h 1099185"/>
                      <a:gd name="connsiteX33" fmla="*/ 360045 w 661035"/>
                      <a:gd name="connsiteY33" fmla="*/ 597218 h 1099185"/>
                      <a:gd name="connsiteX34" fmla="*/ 400050 w 661035"/>
                      <a:gd name="connsiteY34" fmla="*/ 362902 h 1099185"/>
                      <a:gd name="connsiteX35" fmla="*/ 314325 w 661035"/>
                      <a:gd name="connsiteY35" fmla="*/ 72390 h 1099185"/>
                      <a:gd name="connsiteX36" fmla="*/ 220980 w 661035"/>
                      <a:gd name="connsiteY36" fmla="*/ 0 h 1099185"/>
                      <a:gd name="connsiteX0" fmla="*/ 359092 w 661035"/>
                      <a:gd name="connsiteY0" fmla="*/ 597218 h 1112468"/>
                      <a:gd name="connsiteX1" fmla="*/ 620078 w 661035"/>
                      <a:gd name="connsiteY1" fmla="*/ 739140 h 1112468"/>
                      <a:gd name="connsiteX2" fmla="*/ 584835 w 661035"/>
                      <a:gd name="connsiteY2" fmla="*/ 818198 h 1112468"/>
                      <a:gd name="connsiteX3" fmla="*/ 584836 w 661035"/>
                      <a:gd name="connsiteY3" fmla="*/ 818198 h 1112468"/>
                      <a:gd name="connsiteX4" fmla="*/ 545783 w 661035"/>
                      <a:gd name="connsiteY4" fmla="*/ 882015 h 1112468"/>
                      <a:gd name="connsiteX5" fmla="*/ 538930 w 661035"/>
                      <a:gd name="connsiteY5" fmla="*/ 891439 h 1112468"/>
                      <a:gd name="connsiteX6" fmla="*/ 539116 w 661035"/>
                      <a:gd name="connsiteY6" fmla="*/ 891540 h 1112468"/>
                      <a:gd name="connsiteX7" fmla="*/ 500063 w 661035"/>
                      <a:gd name="connsiteY7" fmla="*/ 940118 h 1112468"/>
                      <a:gd name="connsiteX8" fmla="*/ 500063 w 661035"/>
                      <a:gd name="connsiteY8" fmla="*/ 941070 h 1112468"/>
                      <a:gd name="connsiteX9" fmla="*/ 451485 w 661035"/>
                      <a:gd name="connsiteY9" fmla="*/ 989648 h 1112468"/>
                      <a:gd name="connsiteX10" fmla="*/ 396629 w 661035"/>
                      <a:gd name="connsiteY10" fmla="*/ 1033155 h 1112468"/>
                      <a:gd name="connsiteX11" fmla="*/ 397193 w 661035"/>
                      <a:gd name="connsiteY11" fmla="*/ 1033462 h 1112468"/>
                      <a:gd name="connsiteX12" fmla="*/ 320041 w 661035"/>
                      <a:gd name="connsiteY12" fmla="*/ 1076325 h 1112468"/>
                      <a:gd name="connsiteX13" fmla="*/ 319088 w 661035"/>
                      <a:gd name="connsiteY13" fmla="*/ 1077277 h 1112468"/>
                      <a:gd name="connsiteX14" fmla="*/ 247796 w 661035"/>
                      <a:gd name="connsiteY14" fmla="*/ 1112468 h 1112468"/>
                      <a:gd name="connsiteX15" fmla="*/ 0 w 661035"/>
                      <a:gd name="connsiteY15" fmla="*/ 957262 h 1112468"/>
                      <a:gd name="connsiteX16" fmla="*/ 59055 w 661035"/>
                      <a:gd name="connsiteY16" fmla="*/ 935355 h 1112468"/>
                      <a:gd name="connsiteX17" fmla="*/ 60008 w 661035"/>
                      <a:gd name="connsiteY17" fmla="*/ 935355 h 1112468"/>
                      <a:gd name="connsiteX18" fmla="*/ 135745 w 661035"/>
                      <a:gd name="connsiteY18" fmla="*/ 891807 h 1112468"/>
                      <a:gd name="connsiteX19" fmla="*/ 135255 w 661035"/>
                      <a:gd name="connsiteY19" fmla="*/ 891540 h 1112468"/>
                      <a:gd name="connsiteX20" fmla="*/ 190500 w 661035"/>
                      <a:gd name="connsiteY20" fmla="*/ 847725 h 1112468"/>
                      <a:gd name="connsiteX21" fmla="*/ 239078 w 661035"/>
                      <a:gd name="connsiteY21" fmla="*/ 799148 h 1112468"/>
                      <a:gd name="connsiteX22" fmla="*/ 239078 w 661035"/>
                      <a:gd name="connsiteY22" fmla="*/ 798196 h 1112468"/>
                      <a:gd name="connsiteX23" fmla="*/ 277307 w 661035"/>
                      <a:gd name="connsiteY23" fmla="*/ 750642 h 1112468"/>
                      <a:gd name="connsiteX24" fmla="*/ 277178 w 661035"/>
                      <a:gd name="connsiteY24" fmla="*/ 750571 h 1112468"/>
                      <a:gd name="connsiteX25" fmla="*/ 284798 w 661035"/>
                      <a:gd name="connsiteY25" fmla="*/ 740093 h 1112468"/>
                      <a:gd name="connsiteX26" fmla="*/ 323850 w 661035"/>
                      <a:gd name="connsiteY26" fmla="*/ 676275 h 1112468"/>
                      <a:gd name="connsiteX27" fmla="*/ 359092 w 661035"/>
                      <a:gd name="connsiteY27" fmla="*/ 597218 h 1112468"/>
                      <a:gd name="connsiteX28" fmla="*/ 220980 w 661035"/>
                      <a:gd name="connsiteY28" fmla="*/ 0 h 1112468"/>
                      <a:gd name="connsiteX29" fmla="*/ 481965 w 661035"/>
                      <a:gd name="connsiteY29" fmla="*/ 141922 h 1112468"/>
                      <a:gd name="connsiteX30" fmla="*/ 575310 w 661035"/>
                      <a:gd name="connsiteY30" fmla="*/ 214313 h 1112468"/>
                      <a:gd name="connsiteX31" fmla="*/ 661035 w 661035"/>
                      <a:gd name="connsiteY31" fmla="*/ 504825 h 1112468"/>
                      <a:gd name="connsiteX32" fmla="*/ 621030 w 661035"/>
                      <a:gd name="connsiteY32" fmla="*/ 739140 h 1112468"/>
                      <a:gd name="connsiteX33" fmla="*/ 360045 w 661035"/>
                      <a:gd name="connsiteY33" fmla="*/ 597218 h 1112468"/>
                      <a:gd name="connsiteX34" fmla="*/ 400050 w 661035"/>
                      <a:gd name="connsiteY34" fmla="*/ 362902 h 1112468"/>
                      <a:gd name="connsiteX35" fmla="*/ 314325 w 661035"/>
                      <a:gd name="connsiteY35" fmla="*/ 72390 h 1112468"/>
                      <a:gd name="connsiteX36" fmla="*/ 220980 w 661035"/>
                      <a:gd name="connsiteY36" fmla="*/ 0 h 111246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</a:cxnLst>
                    <a:rect l="l" t="t" r="r" b="b"/>
                    <a:pathLst>
                      <a:path w="661035" h="1112468">
                        <a:moveTo>
                          <a:pt x="359092" y="597218"/>
                        </a:moveTo>
                        <a:lnTo>
                          <a:pt x="620078" y="739140"/>
                        </a:lnTo>
                        <a:lnTo>
                          <a:pt x="584835" y="818198"/>
                        </a:lnTo>
                        <a:lnTo>
                          <a:pt x="584836" y="818198"/>
                        </a:lnTo>
                        <a:cubicBezTo>
                          <a:pt x="573405" y="840105"/>
                          <a:pt x="560070" y="861060"/>
                          <a:pt x="545783" y="882015"/>
                        </a:cubicBezTo>
                        <a:lnTo>
                          <a:pt x="538930" y="891439"/>
                        </a:lnTo>
                        <a:lnTo>
                          <a:pt x="539116" y="891540"/>
                        </a:lnTo>
                        <a:cubicBezTo>
                          <a:pt x="525780" y="908686"/>
                          <a:pt x="513398" y="924878"/>
                          <a:pt x="500063" y="940118"/>
                        </a:cubicBezTo>
                        <a:lnTo>
                          <a:pt x="500063" y="941070"/>
                        </a:lnTo>
                        <a:cubicBezTo>
                          <a:pt x="483870" y="958215"/>
                          <a:pt x="467678" y="974408"/>
                          <a:pt x="451485" y="989648"/>
                        </a:cubicBezTo>
                        <a:lnTo>
                          <a:pt x="396629" y="1033155"/>
                        </a:lnTo>
                        <a:lnTo>
                          <a:pt x="397193" y="1033462"/>
                        </a:lnTo>
                        <a:cubicBezTo>
                          <a:pt x="371475" y="1049655"/>
                          <a:pt x="346711" y="1063943"/>
                          <a:pt x="320041" y="1076325"/>
                        </a:cubicBezTo>
                        <a:lnTo>
                          <a:pt x="319088" y="1077277"/>
                        </a:lnTo>
                        <a:lnTo>
                          <a:pt x="247796" y="1112468"/>
                        </a:lnTo>
                        <a:lnTo>
                          <a:pt x="0" y="957262"/>
                        </a:lnTo>
                        <a:lnTo>
                          <a:pt x="59055" y="935355"/>
                        </a:lnTo>
                        <a:lnTo>
                          <a:pt x="60008" y="935355"/>
                        </a:lnTo>
                        <a:lnTo>
                          <a:pt x="135745" y="891807"/>
                        </a:lnTo>
                        <a:lnTo>
                          <a:pt x="135255" y="891540"/>
                        </a:lnTo>
                        <a:cubicBezTo>
                          <a:pt x="154305" y="878205"/>
                          <a:pt x="173355" y="863918"/>
                          <a:pt x="190500" y="847725"/>
                        </a:cubicBezTo>
                        <a:cubicBezTo>
                          <a:pt x="207645" y="832486"/>
                          <a:pt x="222885" y="816293"/>
                          <a:pt x="239078" y="799148"/>
                        </a:cubicBezTo>
                        <a:lnTo>
                          <a:pt x="239078" y="798196"/>
                        </a:lnTo>
                        <a:lnTo>
                          <a:pt x="277307" y="750642"/>
                        </a:lnTo>
                        <a:lnTo>
                          <a:pt x="277178" y="750571"/>
                        </a:lnTo>
                        <a:cubicBezTo>
                          <a:pt x="280036" y="746761"/>
                          <a:pt x="281941" y="743903"/>
                          <a:pt x="284798" y="740093"/>
                        </a:cubicBezTo>
                        <a:cubicBezTo>
                          <a:pt x="299086" y="719138"/>
                          <a:pt x="312420" y="698183"/>
                          <a:pt x="323850" y="676275"/>
                        </a:cubicBezTo>
                        <a:cubicBezTo>
                          <a:pt x="337185" y="650558"/>
                          <a:pt x="349567" y="623888"/>
                          <a:pt x="359092" y="597218"/>
                        </a:cubicBezTo>
                        <a:close/>
                        <a:moveTo>
                          <a:pt x="220980" y="0"/>
                        </a:moveTo>
                        <a:lnTo>
                          <a:pt x="481965" y="141922"/>
                        </a:lnTo>
                        <a:cubicBezTo>
                          <a:pt x="521970" y="163830"/>
                          <a:pt x="553403" y="187642"/>
                          <a:pt x="575310" y="214313"/>
                        </a:cubicBezTo>
                        <a:cubicBezTo>
                          <a:pt x="632460" y="281940"/>
                          <a:pt x="661035" y="379095"/>
                          <a:pt x="661035" y="504825"/>
                        </a:cubicBezTo>
                        <a:cubicBezTo>
                          <a:pt x="660083" y="588645"/>
                          <a:pt x="646748" y="666750"/>
                          <a:pt x="621030" y="739140"/>
                        </a:cubicBezTo>
                        <a:lnTo>
                          <a:pt x="360045" y="597218"/>
                        </a:lnTo>
                        <a:cubicBezTo>
                          <a:pt x="386715" y="524827"/>
                          <a:pt x="400050" y="446722"/>
                          <a:pt x="400050" y="362902"/>
                        </a:cubicBezTo>
                        <a:cubicBezTo>
                          <a:pt x="400050" y="237172"/>
                          <a:pt x="371475" y="140970"/>
                          <a:pt x="314325" y="72390"/>
                        </a:cubicBezTo>
                        <a:cubicBezTo>
                          <a:pt x="291465" y="45720"/>
                          <a:pt x="260985" y="20955"/>
                          <a:pt x="220980" y="0"/>
                        </a:cubicBezTo>
                        <a:close/>
                      </a:path>
                    </a:pathLst>
                  </a:custGeom>
                  <a:grpFill/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US" dirty="0"/>
                  </a:p>
                </p:txBody>
              </p:sp>
              <p:sp>
                <p:nvSpPr>
                  <p:cNvPr id="423" name="Freeform: Shape 422">
                    <a:extLst>
                      <a:ext uri="{FF2B5EF4-FFF2-40B4-BE49-F238E27FC236}">
                        <a16:creationId xmlns:a16="http://schemas.microsoft.com/office/drawing/2014/main" id="{6DD02255-020D-4FA8-8F51-A540F9B6F587}"/>
                      </a:ext>
                    </a:extLst>
                  </p:cNvPr>
                  <p:cNvSpPr/>
                  <p:nvPr/>
                </p:nvSpPr>
                <p:spPr>
                  <a:xfrm>
                    <a:off x="2967026" y="3229268"/>
                    <a:ext cx="673417" cy="247650"/>
                  </a:xfrm>
                  <a:custGeom>
                    <a:avLst/>
                    <a:gdLst>
                      <a:gd name="connsiteX0" fmla="*/ 261937 w 673417"/>
                      <a:gd name="connsiteY0" fmla="*/ 45720 h 247650"/>
                      <a:gd name="connsiteX1" fmla="*/ 288607 w 673417"/>
                      <a:gd name="connsiteY1" fmla="*/ 53340 h 247650"/>
                      <a:gd name="connsiteX2" fmla="*/ 387667 w 673417"/>
                      <a:gd name="connsiteY2" fmla="*/ 93345 h 247650"/>
                      <a:gd name="connsiteX3" fmla="*/ 412432 w 673417"/>
                      <a:gd name="connsiteY3" fmla="*/ 105728 h 247650"/>
                      <a:gd name="connsiteX4" fmla="*/ 673417 w 673417"/>
                      <a:gd name="connsiteY4" fmla="*/ 247650 h 247650"/>
                      <a:gd name="connsiteX5" fmla="*/ 647700 w 673417"/>
                      <a:gd name="connsiteY5" fmla="*/ 235267 h 247650"/>
                      <a:gd name="connsiteX6" fmla="*/ 644991 w 673417"/>
                      <a:gd name="connsiteY6" fmla="*/ 233789 h 247650"/>
                      <a:gd name="connsiteX7" fmla="*/ 549592 w 673417"/>
                      <a:gd name="connsiteY7" fmla="*/ 195262 h 247650"/>
                      <a:gd name="connsiteX8" fmla="*/ 522922 w 673417"/>
                      <a:gd name="connsiteY8" fmla="*/ 186690 h 247650"/>
                      <a:gd name="connsiteX9" fmla="*/ 0 w 673417"/>
                      <a:gd name="connsiteY9" fmla="*/ 0 h 247650"/>
                      <a:gd name="connsiteX10" fmla="*/ 80010 w 673417"/>
                      <a:gd name="connsiteY10" fmla="*/ 11430 h 247650"/>
                      <a:gd name="connsiteX11" fmla="*/ 80421 w 673417"/>
                      <a:gd name="connsiteY11" fmla="*/ 11654 h 247650"/>
                      <a:gd name="connsiteX12" fmla="*/ 185499 w 673417"/>
                      <a:gd name="connsiteY12" fmla="*/ 28933 h 247650"/>
                      <a:gd name="connsiteX13" fmla="*/ 261937 w 673417"/>
                      <a:gd name="connsiteY13" fmla="*/ 45720 h 247650"/>
                      <a:gd name="connsiteX14" fmla="*/ 522922 w 673417"/>
                      <a:gd name="connsiteY14" fmla="*/ 187643 h 247650"/>
                      <a:gd name="connsiteX15" fmla="*/ 340042 w 673417"/>
                      <a:gd name="connsiteY15" fmla="*/ 153353 h 247650"/>
                      <a:gd name="connsiteX16" fmla="*/ 260985 w 673417"/>
                      <a:gd name="connsiteY16" fmla="*/ 141923 h 24765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</a:cxnLst>
                    <a:rect l="l" t="t" r="r" b="b"/>
                    <a:pathLst>
                      <a:path w="673417" h="247650">
                        <a:moveTo>
                          <a:pt x="261937" y="45720"/>
                        </a:moveTo>
                        <a:cubicBezTo>
                          <a:pt x="271462" y="48578"/>
                          <a:pt x="280987" y="50483"/>
                          <a:pt x="288607" y="53340"/>
                        </a:cubicBezTo>
                        <a:cubicBezTo>
                          <a:pt x="323850" y="64770"/>
                          <a:pt x="357187" y="79058"/>
                          <a:pt x="387667" y="93345"/>
                        </a:cubicBezTo>
                        <a:cubicBezTo>
                          <a:pt x="396240" y="97155"/>
                          <a:pt x="404812" y="101917"/>
                          <a:pt x="412432" y="105728"/>
                        </a:cubicBezTo>
                        <a:lnTo>
                          <a:pt x="673417" y="247650"/>
                        </a:lnTo>
                        <a:cubicBezTo>
                          <a:pt x="664845" y="243840"/>
                          <a:pt x="656272" y="239078"/>
                          <a:pt x="647700" y="235267"/>
                        </a:cubicBezTo>
                        <a:lnTo>
                          <a:pt x="644991" y="233789"/>
                        </a:lnTo>
                        <a:lnTo>
                          <a:pt x="549592" y="195262"/>
                        </a:lnTo>
                        <a:cubicBezTo>
                          <a:pt x="541972" y="192405"/>
                          <a:pt x="532447" y="189548"/>
                          <a:pt x="522922" y="186690"/>
                        </a:cubicBezTo>
                        <a:close/>
                        <a:moveTo>
                          <a:pt x="0" y="0"/>
                        </a:moveTo>
                        <a:lnTo>
                          <a:pt x="80010" y="11430"/>
                        </a:lnTo>
                        <a:lnTo>
                          <a:pt x="80421" y="11654"/>
                        </a:lnTo>
                        <a:lnTo>
                          <a:pt x="185499" y="28933"/>
                        </a:lnTo>
                        <a:cubicBezTo>
                          <a:pt x="215979" y="34528"/>
                          <a:pt x="241458" y="40005"/>
                          <a:pt x="261937" y="45720"/>
                        </a:cubicBezTo>
                        <a:lnTo>
                          <a:pt x="522922" y="187643"/>
                        </a:lnTo>
                        <a:cubicBezTo>
                          <a:pt x="481965" y="176213"/>
                          <a:pt x="421004" y="164783"/>
                          <a:pt x="340042" y="153353"/>
                        </a:cubicBezTo>
                        <a:lnTo>
                          <a:pt x="260985" y="141923"/>
                        </a:lnTo>
                        <a:close/>
                      </a:path>
                    </a:pathLst>
                  </a:custGeom>
                  <a:grpFill/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US"/>
                  </a:p>
                </p:txBody>
              </p:sp>
              <p:sp>
                <p:nvSpPr>
                  <p:cNvPr id="424" name="Freeform: Shape 423">
                    <a:extLst>
                      <a:ext uri="{FF2B5EF4-FFF2-40B4-BE49-F238E27FC236}">
                        <a16:creationId xmlns:a16="http://schemas.microsoft.com/office/drawing/2014/main" id="{84BB8F96-CC38-4DC9-8C3B-F29C51F7DD1A}"/>
                      </a:ext>
                    </a:extLst>
                  </p:cNvPr>
                  <p:cNvSpPr/>
                  <p:nvPr/>
                </p:nvSpPr>
                <p:spPr>
                  <a:xfrm>
                    <a:off x="2707091" y="3532163"/>
                    <a:ext cx="257175" cy="1238250"/>
                  </a:xfrm>
                  <a:custGeom>
                    <a:avLst/>
                    <a:gdLst>
                      <a:gd name="connsiteX0" fmla="*/ 260985 w 257175"/>
                      <a:gd name="connsiteY0" fmla="*/ 1244918 h 1238250"/>
                      <a:gd name="connsiteX1" fmla="*/ 0 w 257175"/>
                      <a:gd name="connsiteY1" fmla="*/ 1102995 h 1238250"/>
                      <a:gd name="connsiteX2" fmla="*/ 1905 w 257175"/>
                      <a:gd name="connsiteY2" fmla="*/ 0 h 1238250"/>
                      <a:gd name="connsiteX3" fmla="*/ 262890 w 257175"/>
                      <a:gd name="connsiteY3" fmla="*/ 141922 h 123825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257175" h="1238250">
                        <a:moveTo>
                          <a:pt x="260985" y="1244918"/>
                        </a:moveTo>
                        <a:lnTo>
                          <a:pt x="0" y="1102995"/>
                        </a:lnTo>
                        <a:lnTo>
                          <a:pt x="1905" y="0"/>
                        </a:lnTo>
                        <a:lnTo>
                          <a:pt x="262890" y="141922"/>
                        </a:lnTo>
                        <a:close/>
                      </a:path>
                    </a:pathLst>
                  </a:custGeom>
                  <a:grpFill/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US"/>
                  </a:p>
                </p:txBody>
              </p:sp>
              <p:sp>
                <p:nvSpPr>
                  <p:cNvPr id="425" name="Freeform: Shape 424">
                    <a:extLst>
                      <a:ext uri="{FF2B5EF4-FFF2-40B4-BE49-F238E27FC236}">
                        <a16:creationId xmlns:a16="http://schemas.microsoft.com/office/drawing/2014/main" id="{ED40F613-C380-4BEE-82A7-C23B91D286CF}"/>
                      </a:ext>
                    </a:extLst>
                  </p:cNvPr>
                  <p:cNvSpPr/>
                  <p:nvPr/>
                </p:nvSpPr>
                <p:spPr>
                  <a:xfrm>
                    <a:off x="3110832" y="2270955"/>
                    <a:ext cx="457201" cy="495301"/>
                  </a:xfrm>
                  <a:custGeom>
                    <a:avLst/>
                    <a:gdLst>
                      <a:gd name="connsiteX0" fmla="*/ 459105 w 457200"/>
                      <a:gd name="connsiteY0" fmla="*/ 500063 h 495300"/>
                      <a:gd name="connsiteX1" fmla="*/ 198120 w 457200"/>
                      <a:gd name="connsiteY1" fmla="*/ 358140 h 495300"/>
                      <a:gd name="connsiteX2" fmla="*/ 80963 w 457200"/>
                      <a:gd name="connsiteY2" fmla="*/ 62865 h 495300"/>
                      <a:gd name="connsiteX3" fmla="*/ 0 w 457200"/>
                      <a:gd name="connsiteY3" fmla="*/ 0 h 495300"/>
                      <a:gd name="connsiteX4" fmla="*/ 260985 w 457200"/>
                      <a:gd name="connsiteY4" fmla="*/ 141923 h 495300"/>
                      <a:gd name="connsiteX5" fmla="*/ 341948 w 457200"/>
                      <a:gd name="connsiteY5" fmla="*/ 204788 h 495300"/>
                      <a:gd name="connsiteX6" fmla="*/ 459105 w 457200"/>
                      <a:gd name="connsiteY6" fmla="*/ 500063 h 49530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457200" h="495300">
                        <a:moveTo>
                          <a:pt x="459105" y="500063"/>
                        </a:moveTo>
                        <a:lnTo>
                          <a:pt x="198120" y="358140"/>
                        </a:lnTo>
                        <a:cubicBezTo>
                          <a:pt x="179070" y="224790"/>
                          <a:pt x="140017" y="126683"/>
                          <a:pt x="80963" y="62865"/>
                        </a:cubicBezTo>
                        <a:cubicBezTo>
                          <a:pt x="57150" y="38100"/>
                          <a:pt x="30480" y="17145"/>
                          <a:pt x="0" y="0"/>
                        </a:cubicBezTo>
                        <a:lnTo>
                          <a:pt x="260985" y="141923"/>
                        </a:lnTo>
                        <a:cubicBezTo>
                          <a:pt x="291465" y="158115"/>
                          <a:pt x="318135" y="179070"/>
                          <a:pt x="341948" y="204788"/>
                        </a:cubicBezTo>
                        <a:cubicBezTo>
                          <a:pt x="401955" y="268605"/>
                          <a:pt x="441008" y="366713"/>
                          <a:pt x="459105" y="500063"/>
                        </a:cubicBezTo>
                      </a:path>
                    </a:pathLst>
                  </a:custGeom>
                  <a:grpFill/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US"/>
                  </a:p>
                </p:txBody>
              </p:sp>
              <p:sp>
                <p:nvSpPr>
                  <p:cNvPr id="426" name="Freeform: Shape 425">
                    <a:extLst>
                      <a:ext uri="{FF2B5EF4-FFF2-40B4-BE49-F238E27FC236}">
                        <a16:creationId xmlns:a16="http://schemas.microsoft.com/office/drawing/2014/main" id="{C061410A-F4AB-4706-8381-6409EAC29ECA}"/>
                      </a:ext>
                    </a:extLst>
                  </p:cNvPr>
                  <p:cNvSpPr/>
                  <p:nvPr/>
                </p:nvSpPr>
                <p:spPr>
                  <a:xfrm>
                    <a:off x="2541356" y="3138780"/>
                    <a:ext cx="428625" cy="200026"/>
                  </a:xfrm>
                  <a:custGeom>
                    <a:avLst/>
                    <a:gdLst>
                      <a:gd name="connsiteX0" fmla="*/ 0 w 428625"/>
                      <a:gd name="connsiteY0" fmla="*/ 0 h 200026"/>
                      <a:gd name="connsiteX1" fmla="*/ 17145 w 428625"/>
                      <a:gd name="connsiteY1" fmla="*/ 8573 h 200026"/>
                      <a:gd name="connsiteX2" fmla="*/ 109538 w 428625"/>
                      <a:gd name="connsiteY2" fmla="*/ 44768 h 200026"/>
                      <a:gd name="connsiteX3" fmla="*/ 370023 w 428625"/>
                      <a:gd name="connsiteY3" fmla="*/ 186418 h 200026"/>
                      <a:gd name="connsiteX4" fmla="*/ 110490 w 428625"/>
                      <a:gd name="connsiteY4" fmla="*/ 44768 h 200026"/>
                      <a:gd name="connsiteX5" fmla="*/ 168592 w 428625"/>
                      <a:gd name="connsiteY5" fmla="*/ 59056 h 200026"/>
                      <a:gd name="connsiteX6" fmla="*/ 428625 w 428625"/>
                      <a:gd name="connsiteY6" fmla="*/ 200026 h 200026"/>
                      <a:gd name="connsiteX7" fmla="*/ 370523 w 428625"/>
                      <a:gd name="connsiteY7" fmla="*/ 186691 h 200026"/>
                      <a:gd name="connsiteX8" fmla="*/ 370517 w 428625"/>
                      <a:gd name="connsiteY8" fmla="*/ 186688 h 200026"/>
                      <a:gd name="connsiteX9" fmla="*/ 278130 w 428625"/>
                      <a:gd name="connsiteY9" fmla="*/ 150495 h 200026"/>
                      <a:gd name="connsiteX10" fmla="*/ 260985 w 428625"/>
                      <a:gd name="connsiteY10" fmla="*/ 141923 h 20002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428625" h="200026">
                        <a:moveTo>
                          <a:pt x="0" y="0"/>
                        </a:moveTo>
                        <a:cubicBezTo>
                          <a:pt x="5715" y="2858"/>
                          <a:pt x="11430" y="5715"/>
                          <a:pt x="17145" y="8573"/>
                        </a:cubicBezTo>
                        <a:cubicBezTo>
                          <a:pt x="44767" y="21908"/>
                          <a:pt x="75248" y="34290"/>
                          <a:pt x="109538" y="44768"/>
                        </a:cubicBezTo>
                        <a:lnTo>
                          <a:pt x="370023" y="186418"/>
                        </a:lnTo>
                        <a:lnTo>
                          <a:pt x="110490" y="44768"/>
                        </a:lnTo>
                        <a:lnTo>
                          <a:pt x="168592" y="59056"/>
                        </a:lnTo>
                        <a:lnTo>
                          <a:pt x="428625" y="200026"/>
                        </a:lnTo>
                        <a:lnTo>
                          <a:pt x="370523" y="186691"/>
                        </a:lnTo>
                        <a:lnTo>
                          <a:pt x="370517" y="186688"/>
                        </a:lnTo>
                        <a:lnTo>
                          <a:pt x="278130" y="150495"/>
                        </a:lnTo>
                        <a:cubicBezTo>
                          <a:pt x="272415" y="147638"/>
                          <a:pt x="266700" y="144780"/>
                          <a:pt x="260985" y="141923"/>
                        </a:cubicBezTo>
                        <a:close/>
                      </a:path>
                    </a:pathLst>
                  </a:custGeom>
                  <a:grpFill/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US"/>
                  </a:p>
                </p:txBody>
              </p:sp>
              <p:sp>
                <p:nvSpPr>
                  <p:cNvPr id="427" name="Freeform: Shape 426">
                    <a:extLst>
                      <a:ext uri="{FF2B5EF4-FFF2-40B4-BE49-F238E27FC236}">
                        <a16:creationId xmlns:a16="http://schemas.microsoft.com/office/drawing/2014/main" id="{4752E12E-BE16-4564-A6E5-3EBF45461B3F}"/>
                      </a:ext>
                    </a:extLst>
                  </p:cNvPr>
                  <p:cNvSpPr/>
                  <p:nvPr/>
                </p:nvSpPr>
                <p:spPr>
                  <a:xfrm>
                    <a:off x="2969883" y="1938632"/>
                    <a:ext cx="618767" cy="219303"/>
                  </a:xfrm>
                  <a:custGeom>
                    <a:avLst/>
                    <a:gdLst>
                      <a:gd name="connsiteX0" fmla="*/ 323751 w 603786"/>
                      <a:gd name="connsiteY0" fmla="*/ 66771 h 218219"/>
                      <a:gd name="connsiteX1" fmla="*/ 342801 w 603786"/>
                      <a:gd name="connsiteY1" fmla="*/ 76296 h 218219"/>
                      <a:gd name="connsiteX2" fmla="*/ 603786 w 603786"/>
                      <a:gd name="connsiteY2" fmla="*/ 218219 h 218219"/>
                      <a:gd name="connsiteX3" fmla="*/ 584736 w 603786"/>
                      <a:gd name="connsiteY3" fmla="*/ 208694 h 218219"/>
                      <a:gd name="connsiteX4" fmla="*/ 0 w 603786"/>
                      <a:gd name="connsiteY4" fmla="*/ 0 h 218219"/>
                      <a:gd name="connsiteX5" fmla="*/ 100965 w 603786"/>
                      <a:gd name="connsiteY5" fmla="*/ 2857 h 218219"/>
                      <a:gd name="connsiteX6" fmla="*/ 102772 w 603786"/>
                      <a:gd name="connsiteY6" fmla="*/ 3833 h 218219"/>
                      <a:gd name="connsiteX7" fmla="*/ 214213 w 603786"/>
                      <a:gd name="connsiteY7" fmla="*/ 22860 h 218219"/>
                      <a:gd name="connsiteX8" fmla="*/ 236092 w 603786"/>
                      <a:gd name="connsiteY8" fmla="*/ 34757 h 218219"/>
                      <a:gd name="connsiteX9" fmla="*/ 323751 w 603786"/>
                      <a:gd name="connsiteY9" fmla="*/ 66772 h 218219"/>
                      <a:gd name="connsiteX10" fmla="*/ 584736 w 603786"/>
                      <a:gd name="connsiteY10" fmla="*/ 208695 h 218219"/>
                      <a:gd name="connsiteX11" fmla="*/ 475198 w 603786"/>
                      <a:gd name="connsiteY11" fmla="*/ 168690 h 218219"/>
                      <a:gd name="connsiteX12" fmla="*/ 464489 w 603786"/>
                      <a:gd name="connsiteY12" fmla="*/ 162866 h 218219"/>
                      <a:gd name="connsiteX13" fmla="*/ 358041 w 603786"/>
                      <a:gd name="connsiteY13" fmla="*/ 143827 h 218219"/>
                      <a:gd name="connsiteX14" fmla="*/ 357901 w 603786"/>
                      <a:gd name="connsiteY14" fmla="*/ 143751 h 218219"/>
                      <a:gd name="connsiteX15" fmla="*/ 260033 w 603786"/>
                      <a:gd name="connsiteY15" fmla="*/ 141922 h 218219"/>
                      <a:gd name="connsiteX0" fmla="*/ 323751 w 603786"/>
                      <a:gd name="connsiteY0" fmla="*/ 66771 h 218219"/>
                      <a:gd name="connsiteX1" fmla="*/ 342801 w 603786"/>
                      <a:gd name="connsiteY1" fmla="*/ 76296 h 218219"/>
                      <a:gd name="connsiteX2" fmla="*/ 603786 w 603786"/>
                      <a:gd name="connsiteY2" fmla="*/ 218219 h 218219"/>
                      <a:gd name="connsiteX3" fmla="*/ 584736 w 603786"/>
                      <a:gd name="connsiteY3" fmla="*/ 208694 h 218219"/>
                      <a:gd name="connsiteX4" fmla="*/ 323751 w 603786"/>
                      <a:gd name="connsiteY4" fmla="*/ 66771 h 218219"/>
                      <a:gd name="connsiteX5" fmla="*/ 0 w 603786"/>
                      <a:gd name="connsiteY5" fmla="*/ 0 h 218219"/>
                      <a:gd name="connsiteX6" fmla="*/ 100965 w 603786"/>
                      <a:gd name="connsiteY6" fmla="*/ 2857 h 218219"/>
                      <a:gd name="connsiteX7" fmla="*/ 102772 w 603786"/>
                      <a:gd name="connsiteY7" fmla="*/ 3833 h 218219"/>
                      <a:gd name="connsiteX8" fmla="*/ 214213 w 603786"/>
                      <a:gd name="connsiteY8" fmla="*/ 22860 h 218219"/>
                      <a:gd name="connsiteX9" fmla="*/ 323751 w 603786"/>
                      <a:gd name="connsiteY9" fmla="*/ 66772 h 218219"/>
                      <a:gd name="connsiteX10" fmla="*/ 584736 w 603786"/>
                      <a:gd name="connsiteY10" fmla="*/ 208695 h 218219"/>
                      <a:gd name="connsiteX11" fmla="*/ 475198 w 603786"/>
                      <a:gd name="connsiteY11" fmla="*/ 168690 h 218219"/>
                      <a:gd name="connsiteX12" fmla="*/ 464489 w 603786"/>
                      <a:gd name="connsiteY12" fmla="*/ 162866 h 218219"/>
                      <a:gd name="connsiteX13" fmla="*/ 358041 w 603786"/>
                      <a:gd name="connsiteY13" fmla="*/ 143827 h 218219"/>
                      <a:gd name="connsiteX14" fmla="*/ 357901 w 603786"/>
                      <a:gd name="connsiteY14" fmla="*/ 143751 h 218219"/>
                      <a:gd name="connsiteX15" fmla="*/ 260033 w 603786"/>
                      <a:gd name="connsiteY15" fmla="*/ 141922 h 218219"/>
                      <a:gd name="connsiteX16" fmla="*/ 0 w 603786"/>
                      <a:gd name="connsiteY16" fmla="*/ 0 h 218219"/>
                      <a:gd name="connsiteX0" fmla="*/ 323751 w 603786"/>
                      <a:gd name="connsiteY0" fmla="*/ 66771 h 218219"/>
                      <a:gd name="connsiteX1" fmla="*/ 603786 w 603786"/>
                      <a:gd name="connsiteY1" fmla="*/ 218219 h 218219"/>
                      <a:gd name="connsiteX2" fmla="*/ 584736 w 603786"/>
                      <a:gd name="connsiteY2" fmla="*/ 208694 h 218219"/>
                      <a:gd name="connsiteX3" fmla="*/ 323751 w 603786"/>
                      <a:gd name="connsiteY3" fmla="*/ 66771 h 218219"/>
                      <a:gd name="connsiteX4" fmla="*/ 0 w 603786"/>
                      <a:gd name="connsiteY4" fmla="*/ 0 h 218219"/>
                      <a:gd name="connsiteX5" fmla="*/ 100965 w 603786"/>
                      <a:gd name="connsiteY5" fmla="*/ 2857 h 218219"/>
                      <a:gd name="connsiteX6" fmla="*/ 102772 w 603786"/>
                      <a:gd name="connsiteY6" fmla="*/ 3833 h 218219"/>
                      <a:gd name="connsiteX7" fmla="*/ 214213 w 603786"/>
                      <a:gd name="connsiteY7" fmla="*/ 22860 h 218219"/>
                      <a:gd name="connsiteX8" fmla="*/ 323751 w 603786"/>
                      <a:gd name="connsiteY8" fmla="*/ 66772 h 218219"/>
                      <a:gd name="connsiteX9" fmla="*/ 584736 w 603786"/>
                      <a:gd name="connsiteY9" fmla="*/ 208695 h 218219"/>
                      <a:gd name="connsiteX10" fmla="*/ 475198 w 603786"/>
                      <a:gd name="connsiteY10" fmla="*/ 168690 h 218219"/>
                      <a:gd name="connsiteX11" fmla="*/ 464489 w 603786"/>
                      <a:gd name="connsiteY11" fmla="*/ 162866 h 218219"/>
                      <a:gd name="connsiteX12" fmla="*/ 358041 w 603786"/>
                      <a:gd name="connsiteY12" fmla="*/ 143827 h 218219"/>
                      <a:gd name="connsiteX13" fmla="*/ 357901 w 603786"/>
                      <a:gd name="connsiteY13" fmla="*/ 143751 h 218219"/>
                      <a:gd name="connsiteX14" fmla="*/ 260033 w 603786"/>
                      <a:gd name="connsiteY14" fmla="*/ 141922 h 218219"/>
                      <a:gd name="connsiteX15" fmla="*/ 0 w 603786"/>
                      <a:gd name="connsiteY15" fmla="*/ 0 h 218219"/>
                      <a:gd name="connsiteX0" fmla="*/ 323751 w 584736"/>
                      <a:gd name="connsiteY0" fmla="*/ 66771 h 208695"/>
                      <a:gd name="connsiteX1" fmla="*/ 584736 w 584736"/>
                      <a:gd name="connsiteY1" fmla="*/ 208694 h 208695"/>
                      <a:gd name="connsiteX2" fmla="*/ 323751 w 584736"/>
                      <a:gd name="connsiteY2" fmla="*/ 66771 h 208695"/>
                      <a:gd name="connsiteX3" fmla="*/ 0 w 584736"/>
                      <a:gd name="connsiteY3" fmla="*/ 0 h 208695"/>
                      <a:gd name="connsiteX4" fmla="*/ 100965 w 584736"/>
                      <a:gd name="connsiteY4" fmla="*/ 2857 h 208695"/>
                      <a:gd name="connsiteX5" fmla="*/ 102772 w 584736"/>
                      <a:gd name="connsiteY5" fmla="*/ 3833 h 208695"/>
                      <a:gd name="connsiteX6" fmla="*/ 214213 w 584736"/>
                      <a:gd name="connsiteY6" fmla="*/ 22860 h 208695"/>
                      <a:gd name="connsiteX7" fmla="*/ 323751 w 584736"/>
                      <a:gd name="connsiteY7" fmla="*/ 66772 h 208695"/>
                      <a:gd name="connsiteX8" fmla="*/ 584736 w 584736"/>
                      <a:gd name="connsiteY8" fmla="*/ 208695 h 208695"/>
                      <a:gd name="connsiteX9" fmla="*/ 475198 w 584736"/>
                      <a:gd name="connsiteY9" fmla="*/ 168690 h 208695"/>
                      <a:gd name="connsiteX10" fmla="*/ 464489 w 584736"/>
                      <a:gd name="connsiteY10" fmla="*/ 162866 h 208695"/>
                      <a:gd name="connsiteX11" fmla="*/ 358041 w 584736"/>
                      <a:gd name="connsiteY11" fmla="*/ 143827 h 208695"/>
                      <a:gd name="connsiteX12" fmla="*/ 357901 w 584736"/>
                      <a:gd name="connsiteY12" fmla="*/ 143751 h 208695"/>
                      <a:gd name="connsiteX13" fmla="*/ 260033 w 584736"/>
                      <a:gd name="connsiteY13" fmla="*/ 141922 h 208695"/>
                      <a:gd name="connsiteX14" fmla="*/ 0 w 584736"/>
                      <a:gd name="connsiteY14" fmla="*/ 0 h 208695"/>
                      <a:gd name="connsiteX0" fmla="*/ 323751 w 615997"/>
                      <a:gd name="connsiteY0" fmla="*/ 66771 h 216510"/>
                      <a:gd name="connsiteX1" fmla="*/ 584736 w 615997"/>
                      <a:gd name="connsiteY1" fmla="*/ 208694 h 216510"/>
                      <a:gd name="connsiteX2" fmla="*/ 323751 w 615997"/>
                      <a:gd name="connsiteY2" fmla="*/ 66771 h 216510"/>
                      <a:gd name="connsiteX3" fmla="*/ 0 w 615997"/>
                      <a:gd name="connsiteY3" fmla="*/ 0 h 216510"/>
                      <a:gd name="connsiteX4" fmla="*/ 100965 w 615997"/>
                      <a:gd name="connsiteY4" fmla="*/ 2857 h 216510"/>
                      <a:gd name="connsiteX5" fmla="*/ 102772 w 615997"/>
                      <a:gd name="connsiteY5" fmla="*/ 3833 h 216510"/>
                      <a:gd name="connsiteX6" fmla="*/ 214213 w 615997"/>
                      <a:gd name="connsiteY6" fmla="*/ 22860 h 216510"/>
                      <a:gd name="connsiteX7" fmla="*/ 323751 w 615997"/>
                      <a:gd name="connsiteY7" fmla="*/ 66772 h 216510"/>
                      <a:gd name="connsiteX8" fmla="*/ 615997 w 615997"/>
                      <a:gd name="connsiteY8" fmla="*/ 216510 h 216510"/>
                      <a:gd name="connsiteX9" fmla="*/ 475198 w 615997"/>
                      <a:gd name="connsiteY9" fmla="*/ 168690 h 216510"/>
                      <a:gd name="connsiteX10" fmla="*/ 464489 w 615997"/>
                      <a:gd name="connsiteY10" fmla="*/ 162866 h 216510"/>
                      <a:gd name="connsiteX11" fmla="*/ 358041 w 615997"/>
                      <a:gd name="connsiteY11" fmla="*/ 143827 h 216510"/>
                      <a:gd name="connsiteX12" fmla="*/ 357901 w 615997"/>
                      <a:gd name="connsiteY12" fmla="*/ 143751 h 216510"/>
                      <a:gd name="connsiteX13" fmla="*/ 260033 w 615997"/>
                      <a:gd name="connsiteY13" fmla="*/ 141922 h 216510"/>
                      <a:gd name="connsiteX14" fmla="*/ 0 w 615997"/>
                      <a:gd name="connsiteY14" fmla="*/ 0 h 216510"/>
                      <a:gd name="connsiteX0" fmla="*/ 323751 w 618767"/>
                      <a:gd name="connsiteY0" fmla="*/ 66771 h 219303"/>
                      <a:gd name="connsiteX1" fmla="*/ 584736 w 618767"/>
                      <a:gd name="connsiteY1" fmla="*/ 208694 h 219303"/>
                      <a:gd name="connsiteX2" fmla="*/ 323751 w 618767"/>
                      <a:gd name="connsiteY2" fmla="*/ 66771 h 219303"/>
                      <a:gd name="connsiteX3" fmla="*/ 0 w 618767"/>
                      <a:gd name="connsiteY3" fmla="*/ 0 h 219303"/>
                      <a:gd name="connsiteX4" fmla="*/ 100965 w 618767"/>
                      <a:gd name="connsiteY4" fmla="*/ 2857 h 219303"/>
                      <a:gd name="connsiteX5" fmla="*/ 102772 w 618767"/>
                      <a:gd name="connsiteY5" fmla="*/ 3833 h 219303"/>
                      <a:gd name="connsiteX6" fmla="*/ 214213 w 618767"/>
                      <a:gd name="connsiteY6" fmla="*/ 22860 h 219303"/>
                      <a:gd name="connsiteX7" fmla="*/ 323751 w 618767"/>
                      <a:gd name="connsiteY7" fmla="*/ 66772 h 219303"/>
                      <a:gd name="connsiteX8" fmla="*/ 615997 w 618767"/>
                      <a:gd name="connsiteY8" fmla="*/ 216510 h 219303"/>
                      <a:gd name="connsiteX9" fmla="*/ 464489 w 618767"/>
                      <a:gd name="connsiteY9" fmla="*/ 162866 h 219303"/>
                      <a:gd name="connsiteX10" fmla="*/ 358041 w 618767"/>
                      <a:gd name="connsiteY10" fmla="*/ 143827 h 219303"/>
                      <a:gd name="connsiteX11" fmla="*/ 357901 w 618767"/>
                      <a:gd name="connsiteY11" fmla="*/ 143751 h 219303"/>
                      <a:gd name="connsiteX12" fmla="*/ 260033 w 618767"/>
                      <a:gd name="connsiteY12" fmla="*/ 141922 h 219303"/>
                      <a:gd name="connsiteX13" fmla="*/ 0 w 618767"/>
                      <a:gd name="connsiteY13" fmla="*/ 0 h 21930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618767" h="219303">
                        <a:moveTo>
                          <a:pt x="323751" y="66771"/>
                        </a:moveTo>
                        <a:lnTo>
                          <a:pt x="584736" y="208694"/>
                        </a:lnTo>
                        <a:lnTo>
                          <a:pt x="323751" y="66771"/>
                        </a:lnTo>
                        <a:close/>
                        <a:moveTo>
                          <a:pt x="0" y="0"/>
                        </a:moveTo>
                        <a:lnTo>
                          <a:pt x="100965" y="2857"/>
                        </a:lnTo>
                        <a:lnTo>
                          <a:pt x="102772" y="3833"/>
                        </a:lnTo>
                        <a:lnTo>
                          <a:pt x="214213" y="22860"/>
                        </a:lnTo>
                        <a:lnTo>
                          <a:pt x="323751" y="66772"/>
                        </a:lnTo>
                        <a:lnTo>
                          <a:pt x="615997" y="216510"/>
                        </a:lnTo>
                        <a:cubicBezTo>
                          <a:pt x="639453" y="232526"/>
                          <a:pt x="507482" y="174980"/>
                          <a:pt x="464489" y="162866"/>
                        </a:cubicBezTo>
                        <a:lnTo>
                          <a:pt x="358041" y="143827"/>
                        </a:lnTo>
                        <a:cubicBezTo>
                          <a:pt x="357994" y="143802"/>
                          <a:pt x="357948" y="143776"/>
                          <a:pt x="357901" y="143751"/>
                        </a:cubicBezTo>
                        <a:lnTo>
                          <a:pt x="260033" y="141922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grpFill/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US"/>
                  </a:p>
                </p:txBody>
              </p:sp>
              <p:sp>
                <p:nvSpPr>
                  <p:cNvPr id="428" name="Freeform: Shape 427">
                    <a:extLst>
                      <a:ext uri="{FF2B5EF4-FFF2-40B4-BE49-F238E27FC236}">
                        <a16:creationId xmlns:a16="http://schemas.microsoft.com/office/drawing/2014/main" id="{518F370B-13EE-4F40-BF32-490325371B62}"/>
                      </a:ext>
                    </a:extLst>
                  </p:cNvPr>
                  <p:cNvSpPr/>
                  <p:nvPr/>
                </p:nvSpPr>
                <p:spPr>
                  <a:xfrm>
                    <a:off x="2709948" y="2277720"/>
                    <a:ext cx="257175" cy="1066800"/>
                  </a:xfrm>
                  <a:custGeom>
                    <a:avLst/>
                    <a:gdLst>
                      <a:gd name="connsiteX0" fmla="*/ 260033 w 257175"/>
                      <a:gd name="connsiteY0" fmla="*/ 1070610 h 1066800"/>
                      <a:gd name="connsiteX1" fmla="*/ 0 w 257175"/>
                      <a:gd name="connsiteY1" fmla="*/ 929640 h 1066800"/>
                      <a:gd name="connsiteX2" fmla="*/ 1905 w 257175"/>
                      <a:gd name="connsiteY2" fmla="*/ 0 h 1066800"/>
                      <a:gd name="connsiteX3" fmla="*/ 261938 w 257175"/>
                      <a:gd name="connsiteY3" fmla="*/ 141922 h 106680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257175" h="1066800">
                        <a:moveTo>
                          <a:pt x="260033" y="1070610"/>
                        </a:moveTo>
                        <a:lnTo>
                          <a:pt x="0" y="929640"/>
                        </a:lnTo>
                        <a:lnTo>
                          <a:pt x="1905" y="0"/>
                        </a:lnTo>
                        <a:lnTo>
                          <a:pt x="261938" y="141922"/>
                        </a:lnTo>
                        <a:close/>
                      </a:path>
                    </a:pathLst>
                  </a:custGeom>
                  <a:grpFill/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US"/>
                  </a:p>
                </p:txBody>
              </p:sp>
              <p:sp>
                <p:nvSpPr>
                  <p:cNvPr id="429" name="Freeform: Shape 428">
                    <a:extLst>
                      <a:ext uri="{FF2B5EF4-FFF2-40B4-BE49-F238E27FC236}">
                        <a16:creationId xmlns:a16="http://schemas.microsoft.com/office/drawing/2014/main" id="{49896D95-334C-4940-8BC5-E60988758B27}"/>
                      </a:ext>
                    </a:extLst>
                  </p:cNvPr>
                  <p:cNvSpPr/>
                  <p:nvPr/>
                </p:nvSpPr>
                <p:spPr>
                  <a:xfrm>
                    <a:off x="2708898" y="1774680"/>
                    <a:ext cx="521969" cy="178118"/>
                  </a:xfrm>
                  <a:custGeom>
                    <a:avLst/>
                    <a:gdLst>
                      <a:gd name="connsiteX0" fmla="*/ 230505 w 521970"/>
                      <a:gd name="connsiteY0" fmla="*/ 2858 h 178118"/>
                      <a:gd name="connsiteX1" fmla="*/ 490537 w 521970"/>
                      <a:gd name="connsiteY1" fmla="*/ 144781 h 178118"/>
                      <a:gd name="connsiteX2" fmla="*/ 302895 w 521970"/>
                      <a:gd name="connsiteY2" fmla="*/ 172403 h 178118"/>
                      <a:gd name="connsiteX3" fmla="*/ 260032 w 521970"/>
                      <a:gd name="connsiteY3" fmla="*/ 178118 h 178118"/>
                      <a:gd name="connsiteX4" fmla="*/ 0 w 521970"/>
                      <a:gd name="connsiteY4" fmla="*/ 37148 h 178118"/>
                      <a:gd name="connsiteX5" fmla="*/ 41910 w 521970"/>
                      <a:gd name="connsiteY5" fmla="*/ 30480 h 178118"/>
                      <a:gd name="connsiteX6" fmla="*/ 41912 w 521970"/>
                      <a:gd name="connsiteY6" fmla="*/ 30481 h 178118"/>
                      <a:gd name="connsiteX7" fmla="*/ 260985 w 521970"/>
                      <a:gd name="connsiteY7" fmla="*/ 0 h 178118"/>
                      <a:gd name="connsiteX8" fmla="*/ 521970 w 521970"/>
                      <a:gd name="connsiteY8" fmla="*/ 141923 h 178118"/>
                      <a:gd name="connsiteX9" fmla="*/ 490537 w 521970"/>
                      <a:gd name="connsiteY9" fmla="*/ 144780 h 178118"/>
                      <a:gd name="connsiteX10" fmla="*/ 230505 w 521970"/>
                      <a:gd name="connsiteY10" fmla="*/ 2858 h 17811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521970" h="178118">
                        <a:moveTo>
                          <a:pt x="230505" y="2858"/>
                        </a:moveTo>
                        <a:lnTo>
                          <a:pt x="490537" y="144781"/>
                        </a:lnTo>
                        <a:lnTo>
                          <a:pt x="302895" y="172403"/>
                        </a:lnTo>
                        <a:lnTo>
                          <a:pt x="260032" y="178118"/>
                        </a:lnTo>
                        <a:lnTo>
                          <a:pt x="0" y="37148"/>
                        </a:lnTo>
                        <a:lnTo>
                          <a:pt x="41910" y="30480"/>
                        </a:lnTo>
                        <a:lnTo>
                          <a:pt x="41912" y="30481"/>
                        </a:lnTo>
                        <a:close/>
                        <a:moveTo>
                          <a:pt x="260985" y="0"/>
                        </a:moveTo>
                        <a:lnTo>
                          <a:pt x="521970" y="141923"/>
                        </a:lnTo>
                        <a:lnTo>
                          <a:pt x="490537" y="144780"/>
                        </a:lnTo>
                        <a:lnTo>
                          <a:pt x="230505" y="2858"/>
                        </a:lnTo>
                        <a:close/>
                      </a:path>
                    </a:pathLst>
                  </a:custGeom>
                  <a:solidFill>
                    <a:schemeClr val="bg1">
                      <a:lumMod val="95000"/>
                    </a:schemeClr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US"/>
                  </a:p>
                </p:txBody>
              </p:sp>
            </p:grpSp>
            <p:sp>
              <p:nvSpPr>
                <p:cNvPr id="413" name="Freeform: Shape 412">
                  <a:extLst>
                    <a:ext uri="{FF2B5EF4-FFF2-40B4-BE49-F238E27FC236}">
                      <a16:creationId xmlns:a16="http://schemas.microsoft.com/office/drawing/2014/main" id="{3D00BC0D-A6EE-4AE0-85DB-DF6D40D84E5D}"/>
                    </a:ext>
                  </a:extLst>
                </p:cNvPr>
                <p:cNvSpPr/>
                <p:nvPr/>
              </p:nvSpPr>
              <p:spPr>
                <a:xfrm>
                  <a:off x="12579689" y="4661548"/>
                  <a:ext cx="730421" cy="1493305"/>
                </a:xfrm>
                <a:custGeom>
                  <a:avLst/>
                  <a:gdLst>
                    <a:gd name="connsiteX0" fmla="*/ 1669733 w 1714500"/>
                    <a:gd name="connsiteY0" fmla="*/ 1870710 h 3505200"/>
                    <a:gd name="connsiteX1" fmla="*/ 1720215 w 1714500"/>
                    <a:gd name="connsiteY1" fmla="*/ 2166938 h 3505200"/>
                    <a:gd name="connsiteX2" fmla="*/ 1507808 w 1714500"/>
                    <a:gd name="connsiteY2" fmla="*/ 2795588 h 3505200"/>
                    <a:gd name="connsiteX3" fmla="*/ 1121093 w 1714500"/>
                    <a:gd name="connsiteY3" fmla="*/ 3084195 h 3505200"/>
                    <a:gd name="connsiteX4" fmla="*/ 991553 w 1714500"/>
                    <a:gd name="connsiteY4" fmla="*/ 3120390 h 3505200"/>
                    <a:gd name="connsiteX5" fmla="*/ 990600 w 1714500"/>
                    <a:gd name="connsiteY5" fmla="*/ 3466148 h 3505200"/>
                    <a:gd name="connsiteX6" fmla="*/ 960120 w 1714500"/>
                    <a:gd name="connsiteY6" fmla="*/ 3470910 h 3505200"/>
                    <a:gd name="connsiteX7" fmla="*/ 772478 w 1714500"/>
                    <a:gd name="connsiteY7" fmla="*/ 3505200 h 3505200"/>
                    <a:gd name="connsiteX8" fmla="*/ 729615 w 1714500"/>
                    <a:gd name="connsiteY8" fmla="*/ 3503295 h 3505200"/>
                    <a:gd name="connsiteX9" fmla="*/ 730568 w 1714500"/>
                    <a:gd name="connsiteY9" fmla="*/ 3158490 h 3505200"/>
                    <a:gd name="connsiteX10" fmla="*/ 659130 w 1714500"/>
                    <a:gd name="connsiteY10" fmla="*/ 3156585 h 3505200"/>
                    <a:gd name="connsiteX11" fmla="*/ 383858 w 1714500"/>
                    <a:gd name="connsiteY11" fmla="*/ 3098483 h 3505200"/>
                    <a:gd name="connsiteX12" fmla="*/ 125730 w 1714500"/>
                    <a:gd name="connsiteY12" fmla="*/ 2865120 h 3505200"/>
                    <a:gd name="connsiteX13" fmla="*/ 0 w 1714500"/>
                    <a:gd name="connsiteY13" fmla="*/ 2427923 h 3505200"/>
                    <a:gd name="connsiteX14" fmla="*/ 320993 w 1714500"/>
                    <a:gd name="connsiteY14" fmla="*/ 2317433 h 3505200"/>
                    <a:gd name="connsiteX15" fmla="*/ 451485 w 1714500"/>
                    <a:gd name="connsiteY15" fmla="*/ 2707958 h 3505200"/>
                    <a:gd name="connsiteX16" fmla="*/ 682943 w 1714500"/>
                    <a:gd name="connsiteY16" fmla="*/ 2860358 h 3505200"/>
                    <a:gd name="connsiteX17" fmla="*/ 730568 w 1714500"/>
                    <a:gd name="connsiteY17" fmla="*/ 2864168 h 3505200"/>
                    <a:gd name="connsiteX18" fmla="*/ 732473 w 1714500"/>
                    <a:gd name="connsiteY18" fmla="*/ 1761173 h 3505200"/>
                    <a:gd name="connsiteX19" fmla="*/ 576263 w 1714500"/>
                    <a:gd name="connsiteY19" fmla="*/ 1735455 h 3505200"/>
                    <a:gd name="connsiteX20" fmla="*/ 372428 w 1714500"/>
                    <a:gd name="connsiteY20" fmla="*/ 1660208 h 3505200"/>
                    <a:gd name="connsiteX21" fmla="*/ 138113 w 1714500"/>
                    <a:gd name="connsiteY21" fmla="*/ 1438275 h 3505200"/>
                    <a:gd name="connsiteX22" fmla="*/ 56198 w 1714500"/>
                    <a:gd name="connsiteY22" fmla="*/ 1079183 h 3505200"/>
                    <a:gd name="connsiteX23" fmla="*/ 298133 w 1714500"/>
                    <a:gd name="connsiteY23" fmla="*/ 448628 h 3505200"/>
                    <a:gd name="connsiteX24" fmla="*/ 628650 w 1714500"/>
                    <a:gd name="connsiteY24" fmla="*/ 239077 h 3505200"/>
                    <a:gd name="connsiteX25" fmla="*/ 735330 w 1714500"/>
                    <a:gd name="connsiteY25" fmla="*/ 206693 h 3505200"/>
                    <a:gd name="connsiteX26" fmla="*/ 735330 w 1714500"/>
                    <a:gd name="connsiteY26" fmla="*/ 36195 h 3505200"/>
                    <a:gd name="connsiteX27" fmla="*/ 778193 w 1714500"/>
                    <a:gd name="connsiteY27" fmla="*/ 30480 h 3505200"/>
                    <a:gd name="connsiteX28" fmla="*/ 965835 w 1714500"/>
                    <a:gd name="connsiteY28" fmla="*/ 2858 h 3505200"/>
                    <a:gd name="connsiteX29" fmla="*/ 996315 w 1714500"/>
                    <a:gd name="connsiteY29" fmla="*/ 0 h 3505200"/>
                    <a:gd name="connsiteX30" fmla="*/ 996315 w 1714500"/>
                    <a:gd name="connsiteY30" fmla="*/ 168593 h 3505200"/>
                    <a:gd name="connsiteX31" fmla="*/ 1097280 w 1714500"/>
                    <a:gd name="connsiteY31" fmla="*/ 171450 h 3505200"/>
                    <a:gd name="connsiteX32" fmla="*/ 1406843 w 1714500"/>
                    <a:gd name="connsiteY32" fmla="*/ 282893 h 3505200"/>
                    <a:gd name="connsiteX33" fmla="*/ 1657350 w 1714500"/>
                    <a:gd name="connsiteY33" fmla="*/ 763905 h 3505200"/>
                    <a:gd name="connsiteX34" fmla="*/ 1326833 w 1714500"/>
                    <a:gd name="connsiteY34" fmla="*/ 863918 h 3505200"/>
                    <a:gd name="connsiteX35" fmla="*/ 1209675 w 1714500"/>
                    <a:gd name="connsiteY35" fmla="*/ 568643 h 3505200"/>
                    <a:gd name="connsiteX36" fmla="*/ 1038225 w 1714500"/>
                    <a:gd name="connsiteY36" fmla="*/ 471488 h 3505200"/>
                    <a:gd name="connsiteX37" fmla="*/ 995363 w 1714500"/>
                    <a:gd name="connsiteY37" fmla="*/ 464820 h 3505200"/>
                    <a:gd name="connsiteX38" fmla="*/ 993458 w 1714500"/>
                    <a:gd name="connsiteY38" fmla="*/ 1460183 h 3505200"/>
                    <a:gd name="connsiteX39" fmla="*/ 1073468 w 1714500"/>
                    <a:gd name="connsiteY39" fmla="*/ 1471613 h 3505200"/>
                    <a:gd name="connsiteX40" fmla="*/ 1282065 w 1714500"/>
                    <a:gd name="connsiteY40" fmla="*/ 1513523 h 3505200"/>
                    <a:gd name="connsiteX41" fmla="*/ 1524953 w 1714500"/>
                    <a:gd name="connsiteY41" fmla="*/ 1651635 h 3505200"/>
                    <a:gd name="connsiteX42" fmla="*/ 1669733 w 1714500"/>
                    <a:gd name="connsiteY42" fmla="*/ 1870710 h 3505200"/>
                    <a:gd name="connsiteX43" fmla="*/ 1268730 w 1714500"/>
                    <a:gd name="connsiteY43" fmla="*/ 2624138 h 3505200"/>
                    <a:gd name="connsiteX44" fmla="*/ 1390650 w 1714500"/>
                    <a:gd name="connsiteY44" fmla="*/ 2236470 h 3505200"/>
                    <a:gd name="connsiteX45" fmla="*/ 1304925 w 1714500"/>
                    <a:gd name="connsiteY45" fmla="*/ 1945958 h 3505200"/>
                    <a:gd name="connsiteX46" fmla="*/ 1080135 w 1714500"/>
                    <a:gd name="connsiteY46" fmla="*/ 1820228 h 3505200"/>
                    <a:gd name="connsiteX47" fmla="*/ 992505 w 1714500"/>
                    <a:gd name="connsiteY47" fmla="*/ 1798320 h 3505200"/>
                    <a:gd name="connsiteX48" fmla="*/ 990600 w 1714500"/>
                    <a:gd name="connsiteY48" fmla="*/ 2830830 h 3505200"/>
                    <a:gd name="connsiteX49" fmla="*/ 1048703 w 1714500"/>
                    <a:gd name="connsiteY49" fmla="*/ 2808923 h 3505200"/>
                    <a:gd name="connsiteX50" fmla="*/ 1268730 w 1714500"/>
                    <a:gd name="connsiteY50" fmla="*/ 2624138 h 3505200"/>
                    <a:gd name="connsiteX51" fmla="*/ 732473 w 1714500"/>
                    <a:gd name="connsiteY51" fmla="*/ 1425893 h 3505200"/>
                    <a:gd name="connsiteX52" fmla="*/ 734378 w 1714500"/>
                    <a:gd name="connsiteY52" fmla="*/ 497205 h 3505200"/>
                    <a:gd name="connsiteX53" fmla="*/ 688658 w 1714500"/>
                    <a:gd name="connsiteY53" fmla="*/ 514350 h 3505200"/>
                    <a:gd name="connsiteX54" fmla="*/ 482917 w 1714500"/>
                    <a:gd name="connsiteY54" fmla="*/ 682943 h 3505200"/>
                    <a:gd name="connsiteX55" fmla="*/ 375285 w 1714500"/>
                    <a:gd name="connsiteY55" fmla="*/ 1006793 h 3505200"/>
                    <a:gd name="connsiteX56" fmla="*/ 465773 w 1714500"/>
                    <a:gd name="connsiteY56" fmla="*/ 1289685 h 3505200"/>
                    <a:gd name="connsiteX57" fmla="*/ 674370 w 1714500"/>
                    <a:gd name="connsiteY57" fmla="*/ 1411605 h 3505200"/>
                    <a:gd name="connsiteX58" fmla="*/ 732473 w 1714500"/>
                    <a:gd name="connsiteY58" fmla="*/ 1425893 h 35052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</a:cxnLst>
                  <a:rect l="l" t="t" r="r" b="b"/>
                  <a:pathLst>
                    <a:path w="1714500" h="3505200">
                      <a:moveTo>
                        <a:pt x="1669733" y="1870710"/>
                      </a:moveTo>
                      <a:cubicBezTo>
                        <a:pt x="1703070" y="1959293"/>
                        <a:pt x="1720215" y="2058353"/>
                        <a:pt x="1720215" y="2166938"/>
                      </a:cubicBezTo>
                      <a:cubicBezTo>
                        <a:pt x="1720215" y="2406015"/>
                        <a:pt x="1648778" y="2615565"/>
                        <a:pt x="1507808" y="2795588"/>
                      </a:cubicBezTo>
                      <a:cubicBezTo>
                        <a:pt x="1402080" y="2930843"/>
                        <a:pt x="1273493" y="3027045"/>
                        <a:pt x="1121093" y="3084195"/>
                      </a:cubicBezTo>
                      <a:lnTo>
                        <a:pt x="991553" y="3120390"/>
                      </a:lnTo>
                      <a:lnTo>
                        <a:pt x="990600" y="3466148"/>
                      </a:lnTo>
                      <a:lnTo>
                        <a:pt x="960120" y="3470910"/>
                      </a:lnTo>
                      <a:lnTo>
                        <a:pt x="772478" y="3505200"/>
                      </a:lnTo>
                      <a:lnTo>
                        <a:pt x="729615" y="3503295"/>
                      </a:lnTo>
                      <a:lnTo>
                        <a:pt x="730568" y="3158490"/>
                      </a:lnTo>
                      <a:lnTo>
                        <a:pt x="659130" y="3156585"/>
                      </a:lnTo>
                      <a:cubicBezTo>
                        <a:pt x="550545" y="3148965"/>
                        <a:pt x="459105" y="3129915"/>
                        <a:pt x="383858" y="3098483"/>
                      </a:cubicBezTo>
                      <a:cubicBezTo>
                        <a:pt x="283845" y="3056573"/>
                        <a:pt x="198120" y="2979420"/>
                        <a:pt x="125730" y="2865120"/>
                      </a:cubicBezTo>
                      <a:cubicBezTo>
                        <a:pt x="53340" y="2750820"/>
                        <a:pt x="11430" y="2606040"/>
                        <a:pt x="0" y="2427923"/>
                      </a:cubicBezTo>
                      <a:lnTo>
                        <a:pt x="320993" y="2317433"/>
                      </a:lnTo>
                      <a:cubicBezTo>
                        <a:pt x="345758" y="2499360"/>
                        <a:pt x="388620" y="2629853"/>
                        <a:pt x="451485" y="2707958"/>
                      </a:cubicBezTo>
                      <a:cubicBezTo>
                        <a:pt x="519113" y="2790825"/>
                        <a:pt x="596265" y="2841308"/>
                        <a:pt x="682943" y="2860358"/>
                      </a:cubicBezTo>
                      <a:lnTo>
                        <a:pt x="730568" y="2864168"/>
                      </a:lnTo>
                      <a:lnTo>
                        <a:pt x="732473" y="1761173"/>
                      </a:lnTo>
                      <a:lnTo>
                        <a:pt x="576263" y="1735455"/>
                      </a:lnTo>
                      <a:cubicBezTo>
                        <a:pt x="509588" y="1717358"/>
                        <a:pt x="441008" y="1692593"/>
                        <a:pt x="372428" y="1660208"/>
                      </a:cubicBezTo>
                      <a:cubicBezTo>
                        <a:pt x="270510" y="1612583"/>
                        <a:pt x="192405" y="1539240"/>
                        <a:pt x="138113" y="1438275"/>
                      </a:cubicBezTo>
                      <a:cubicBezTo>
                        <a:pt x="82868" y="1337310"/>
                        <a:pt x="56198" y="1217295"/>
                        <a:pt x="56198" y="1079183"/>
                      </a:cubicBezTo>
                      <a:cubicBezTo>
                        <a:pt x="56198" y="833438"/>
                        <a:pt x="137160" y="622935"/>
                        <a:pt x="298133" y="448628"/>
                      </a:cubicBezTo>
                      <a:cubicBezTo>
                        <a:pt x="379095" y="360998"/>
                        <a:pt x="488633" y="290513"/>
                        <a:pt x="628650" y="239077"/>
                      </a:cubicBezTo>
                      <a:lnTo>
                        <a:pt x="735330" y="206693"/>
                      </a:lnTo>
                      <a:lnTo>
                        <a:pt x="735330" y="36195"/>
                      </a:lnTo>
                      <a:lnTo>
                        <a:pt x="778193" y="30480"/>
                      </a:lnTo>
                      <a:lnTo>
                        <a:pt x="965835" y="2858"/>
                      </a:lnTo>
                      <a:lnTo>
                        <a:pt x="996315" y="0"/>
                      </a:lnTo>
                      <a:lnTo>
                        <a:pt x="996315" y="168593"/>
                      </a:lnTo>
                      <a:lnTo>
                        <a:pt x="1097280" y="171450"/>
                      </a:lnTo>
                      <a:cubicBezTo>
                        <a:pt x="1222058" y="182880"/>
                        <a:pt x="1324928" y="220027"/>
                        <a:pt x="1406843" y="282893"/>
                      </a:cubicBezTo>
                      <a:cubicBezTo>
                        <a:pt x="1545908" y="388620"/>
                        <a:pt x="1629728" y="548640"/>
                        <a:pt x="1657350" y="763905"/>
                      </a:cubicBezTo>
                      <a:lnTo>
                        <a:pt x="1326833" y="863918"/>
                      </a:lnTo>
                      <a:cubicBezTo>
                        <a:pt x="1307783" y="730568"/>
                        <a:pt x="1268730" y="632460"/>
                        <a:pt x="1209675" y="568643"/>
                      </a:cubicBezTo>
                      <a:cubicBezTo>
                        <a:pt x="1164908" y="521017"/>
                        <a:pt x="1107758" y="488633"/>
                        <a:pt x="1038225" y="471488"/>
                      </a:cubicBezTo>
                      <a:lnTo>
                        <a:pt x="995363" y="464820"/>
                      </a:lnTo>
                      <a:lnTo>
                        <a:pt x="993458" y="1460183"/>
                      </a:lnTo>
                      <a:lnTo>
                        <a:pt x="1073468" y="1471613"/>
                      </a:lnTo>
                      <a:cubicBezTo>
                        <a:pt x="1173480" y="1486853"/>
                        <a:pt x="1243013" y="1500188"/>
                        <a:pt x="1282065" y="1513523"/>
                      </a:cubicBezTo>
                      <a:cubicBezTo>
                        <a:pt x="1381125" y="1546860"/>
                        <a:pt x="1462088" y="1592580"/>
                        <a:pt x="1524953" y="1651635"/>
                      </a:cubicBezTo>
                      <a:cubicBezTo>
                        <a:pt x="1587818" y="1708785"/>
                        <a:pt x="1635443" y="1782128"/>
                        <a:pt x="1669733" y="1870710"/>
                      </a:cubicBezTo>
                      <a:close/>
                      <a:moveTo>
                        <a:pt x="1268730" y="2624138"/>
                      </a:moveTo>
                      <a:cubicBezTo>
                        <a:pt x="1349693" y="2512695"/>
                        <a:pt x="1390650" y="2384108"/>
                        <a:pt x="1390650" y="2236470"/>
                      </a:cubicBezTo>
                      <a:cubicBezTo>
                        <a:pt x="1390650" y="2110740"/>
                        <a:pt x="1362075" y="2014538"/>
                        <a:pt x="1304925" y="1945958"/>
                      </a:cubicBezTo>
                      <a:cubicBezTo>
                        <a:pt x="1262063" y="1894523"/>
                        <a:pt x="1186815" y="1852613"/>
                        <a:pt x="1080135" y="1820228"/>
                      </a:cubicBezTo>
                      <a:lnTo>
                        <a:pt x="992505" y="1798320"/>
                      </a:lnTo>
                      <a:lnTo>
                        <a:pt x="990600" y="2830830"/>
                      </a:lnTo>
                      <a:lnTo>
                        <a:pt x="1048703" y="2808923"/>
                      </a:lnTo>
                      <a:cubicBezTo>
                        <a:pt x="1135380" y="2768918"/>
                        <a:pt x="1207770" y="2707005"/>
                        <a:pt x="1268730" y="2624138"/>
                      </a:cubicBezTo>
                      <a:moveTo>
                        <a:pt x="732473" y="1425893"/>
                      </a:moveTo>
                      <a:lnTo>
                        <a:pt x="734378" y="497205"/>
                      </a:lnTo>
                      <a:lnTo>
                        <a:pt x="688658" y="514350"/>
                      </a:lnTo>
                      <a:cubicBezTo>
                        <a:pt x="604838" y="554355"/>
                        <a:pt x="537210" y="609600"/>
                        <a:pt x="482917" y="682943"/>
                      </a:cubicBezTo>
                      <a:cubicBezTo>
                        <a:pt x="411480" y="780098"/>
                        <a:pt x="375285" y="887730"/>
                        <a:pt x="375285" y="1006793"/>
                      </a:cubicBezTo>
                      <a:cubicBezTo>
                        <a:pt x="375285" y="1124903"/>
                        <a:pt x="405765" y="1219200"/>
                        <a:pt x="465773" y="1289685"/>
                      </a:cubicBezTo>
                      <a:cubicBezTo>
                        <a:pt x="511492" y="1343025"/>
                        <a:pt x="581025" y="1383030"/>
                        <a:pt x="674370" y="1411605"/>
                      </a:cubicBezTo>
                      <a:lnTo>
                        <a:pt x="732473" y="1425893"/>
                      </a:lnTo>
                    </a:path>
                  </a:pathLst>
                </a:custGeom>
                <a:solidFill>
                  <a:schemeClr val="bg1">
                    <a:lumMod val="95000"/>
                  </a:schemeClr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grpSp>
              <p:nvGrpSpPr>
                <p:cNvPr id="414" name="Group 413">
                  <a:extLst>
                    <a:ext uri="{FF2B5EF4-FFF2-40B4-BE49-F238E27FC236}">
                      <a16:creationId xmlns:a16="http://schemas.microsoft.com/office/drawing/2014/main" id="{1C5EFF5A-610E-4631-B43D-ADBDC4B5A49B}"/>
                    </a:ext>
                  </a:extLst>
                </p:cNvPr>
                <p:cNvGrpSpPr/>
                <p:nvPr/>
              </p:nvGrpSpPr>
              <p:grpSpPr>
                <a:xfrm>
                  <a:off x="12470968" y="4620148"/>
                  <a:ext cx="435759" cy="1352099"/>
                  <a:chOff x="1968987" y="1811829"/>
                  <a:chExt cx="1022846" cy="3173751"/>
                </a:xfrm>
                <a:solidFill>
                  <a:schemeClr val="bg1"/>
                </a:solidFill>
              </p:grpSpPr>
              <p:sp>
                <p:nvSpPr>
                  <p:cNvPr id="415" name="Freeform: Shape 414">
                    <a:extLst>
                      <a:ext uri="{FF2B5EF4-FFF2-40B4-BE49-F238E27FC236}">
                        <a16:creationId xmlns:a16="http://schemas.microsoft.com/office/drawing/2014/main" id="{78357397-4776-4A3E-A7D4-4AA3F8BEB3DD}"/>
                      </a:ext>
                    </a:extLst>
                  </p:cNvPr>
                  <p:cNvSpPr/>
                  <p:nvPr/>
                </p:nvSpPr>
                <p:spPr>
                  <a:xfrm>
                    <a:off x="1975571" y="4195005"/>
                    <a:ext cx="600075" cy="790575"/>
                  </a:xfrm>
                  <a:custGeom>
                    <a:avLst/>
                    <a:gdLst>
                      <a:gd name="connsiteX0" fmla="*/ 601980 w 600075"/>
                      <a:gd name="connsiteY0" fmla="*/ 791528 h 790575"/>
                      <a:gd name="connsiteX1" fmla="*/ 340995 w 600075"/>
                      <a:gd name="connsiteY1" fmla="*/ 649605 h 790575"/>
                      <a:gd name="connsiteX2" fmla="*/ 125730 w 600075"/>
                      <a:gd name="connsiteY2" fmla="*/ 437197 h 790575"/>
                      <a:gd name="connsiteX3" fmla="*/ 0 w 600075"/>
                      <a:gd name="connsiteY3" fmla="*/ 0 h 790575"/>
                      <a:gd name="connsiteX4" fmla="*/ 260985 w 600075"/>
                      <a:gd name="connsiteY4" fmla="*/ 141922 h 790575"/>
                      <a:gd name="connsiteX5" fmla="*/ 386715 w 600075"/>
                      <a:gd name="connsiteY5" fmla="*/ 579120 h 790575"/>
                      <a:gd name="connsiteX6" fmla="*/ 601980 w 600075"/>
                      <a:gd name="connsiteY6" fmla="*/ 791528 h 79057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600075" h="790575">
                        <a:moveTo>
                          <a:pt x="601980" y="791528"/>
                        </a:moveTo>
                        <a:lnTo>
                          <a:pt x="340995" y="649605"/>
                        </a:lnTo>
                        <a:cubicBezTo>
                          <a:pt x="259080" y="604838"/>
                          <a:pt x="187643" y="534353"/>
                          <a:pt x="125730" y="437197"/>
                        </a:cubicBezTo>
                        <a:cubicBezTo>
                          <a:pt x="53340" y="323850"/>
                          <a:pt x="11430" y="178118"/>
                          <a:pt x="0" y="0"/>
                        </a:cubicBezTo>
                        <a:lnTo>
                          <a:pt x="260985" y="141922"/>
                        </a:lnTo>
                        <a:cubicBezTo>
                          <a:pt x="272415" y="319088"/>
                          <a:pt x="314325" y="464820"/>
                          <a:pt x="386715" y="579120"/>
                        </a:cubicBezTo>
                        <a:cubicBezTo>
                          <a:pt x="448628" y="676275"/>
                          <a:pt x="520065" y="747713"/>
                          <a:pt x="601980" y="791528"/>
                        </a:cubicBezTo>
                      </a:path>
                    </a:pathLst>
                  </a:custGeom>
                  <a:grpFill/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US"/>
                  </a:p>
                </p:txBody>
              </p:sp>
              <p:sp>
                <p:nvSpPr>
                  <p:cNvPr id="416" name="Freeform: Shape 415">
                    <a:extLst>
                      <a:ext uri="{FF2B5EF4-FFF2-40B4-BE49-F238E27FC236}">
                        <a16:creationId xmlns:a16="http://schemas.microsoft.com/office/drawing/2014/main" id="{A7907992-9EEC-43A4-AC5A-C3370B66050D}"/>
                      </a:ext>
                    </a:extLst>
                  </p:cNvPr>
                  <p:cNvSpPr/>
                  <p:nvPr/>
                </p:nvSpPr>
                <p:spPr>
                  <a:xfrm>
                    <a:off x="1968987" y="4089376"/>
                    <a:ext cx="581026" cy="247649"/>
                  </a:xfrm>
                  <a:custGeom>
                    <a:avLst/>
                    <a:gdLst>
                      <a:gd name="connsiteX0" fmla="*/ 260985 w 581025"/>
                      <a:gd name="connsiteY0" fmla="*/ 251460 h 247650"/>
                      <a:gd name="connsiteX1" fmla="*/ 0 w 581025"/>
                      <a:gd name="connsiteY1" fmla="*/ 109538 h 247650"/>
                      <a:gd name="connsiteX2" fmla="*/ 320993 w 581025"/>
                      <a:gd name="connsiteY2" fmla="*/ 0 h 247650"/>
                      <a:gd name="connsiteX3" fmla="*/ 581978 w 581025"/>
                      <a:gd name="connsiteY3" fmla="*/ 140970 h 24765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581025" h="247650">
                        <a:moveTo>
                          <a:pt x="260985" y="251460"/>
                        </a:moveTo>
                        <a:lnTo>
                          <a:pt x="0" y="109538"/>
                        </a:lnTo>
                        <a:lnTo>
                          <a:pt x="320993" y="0"/>
                        </a:lnTo>
                        <a:lnTo>
                          <a:pt x="581978" y="140970"/>
                        </a:lnTo>
                        <a:close/>
                      </a:path>
                    </a:pathLst>
                  </a:custGeom>
                  <a:grpFill/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US"/>
                  </a:p>
                </p:txBody>
              </p:sp>
              <p:sp>
                <p:nvSpPr>
                  <p:cNvPr id="417" name="Freeform: Shape 416">
                    <a:extLst>
                      <a:ext uri="{FF2B5EF4-FFF2-40B4-BE49-F238E27FC236}">
                        <a16:creationId xmlns:a16="http://schemas.microsoft.com/office/drawing/2014/main" id="{46FF18BE-9ABC-4472-B57E-991F16A7691E}"/>
                      </a:ext>
                    </a:extLst>
                  </p:cNvPr>
                  <p:cNvSpPr/>
                  <p:nvPr/>
                </p:nvSpPr>
                <p:spPr>
                  <a:xfrm>
                    <a:off x="2051714" y="1973775"/>
                    <a:ext cx="940119" cy="1580196"/>
                  </a:xfrm>
                  <a:custGeom>
                    <a:avLst/>
                    <a:gdLst>
                      <a:gd name="connsiteX0" fmla="*/ 812750 w 940118"/>
                      <a:gd name="connsiteY0" fmla="*/ 163017 h 1580197"/>
                      <a:gd name="connsiteX1" fmla="*/ 812706 w 940118"/>
                      <a:gd name="connsiteY1" fmla="*/ 163034 h 1580197"/>
                      <a:gd name="connsiteX2" fmla="*/ 832937 w 940118"/>
                      <a:gd name="connsiteY2" fmla="*/ 174035 h 1580197"/>
                      <a:gd name="connsiteX3" fmla="*/ 679133 w 940118"/>
                      <a:gd name="connsiteY3" fmla="*/ 0 h 1580197"/>
                      <a:gd name="connsiteX4" fmla="*/ 940118 w 940118"/>
                      <a:gd name="connsiteY4" fmla="*/ 140970 h 1580197"/>
                      <a:gd name="connsiteX5" fmla="*/ 833438 w 940118"/>
                      <a:gd name="connsiteY5" fmla="*/ 174308 h 1580197"/>
                      <a:gd name="connsiteX6" fmla="*/ 833437 w 940118"/>
                      <a:gd name="connsiteY6" fmla="*/ 174308 h 1580197"/>
                      <a:gd name="connsiteX7" fmla="*/ 747299 w 940118"/>
                      <a:gd name="connsiteY7" fmla="*/ 210278 h 1580197"/>
                      <a:gd name="connsiteX8" fmla="*/ 747713 w 940118"/>
                      <a:gd name="connsiteY8" fmla="*/ 210503 h 1580197"/>
                      <a:gd name="connsiteX9" fmla="*/ 620078 w 940118"/>
                      <a:gd name="connsiteY9" fmla="*/ 282893 h 1580197"/>
                      <a:gd name="connsiteX10" fmla="*/ 592976 w 940118"/>
                      <a:gd name="connsiteY10" fmla="*/ 268101 h 1580197"/>
                      <a:gd name="connsiteX11" fmla="*/ 592932 w 940118"/>
                      <a:gd name="connsiteY11" fmla="*/ 268132 h 1580197"/>
                      <a:gd name="connsiteX12" fmla="*/ 620077 w 940118"/>
                      <a:gd name="connsiteY12" fmla="*/ 282893 h 1580197"/>
                      <a:gd name="connsiteX13" fmla="*/ 548076 w 940118"/>
                      <a:gd name="connsiteY13" fmla="*/ 339736 h 1580197"/>
                      <a:gd name="connsiteX14" fmla="*/ 548640 w 940118"/>
                      <a:gd name="connsiteY14" fmla="*/ 340043 h 1580197"/>
                      <a:gd name="connsiteX15" fmla="*/ 503873 w 940118"/>
                      <a:gd name="connsiteY15" fmla="*/ 383858 h 1580197"/>
                      <a:gd name="connsiteX16" fmla="*/ 488633 w 940118"/>
                      <a:gd name="connsiteY16" fmla="*/ 399098 h 1580197"/>
                      <a:gd name="connsiteX17" fmla="*/ 455232 w 940118"/>
                      <a:gd name="connsiteY17" fmla="*/ 380990 h 1580197"/>
                      <a:gd name="connsiteX18" fmla="*/ 454648 w 940118"/>
                      <a:gd name="connsiteY18" fmla="*/ 381569 h 1580197"/>
                      <a:gd name="connsiteX19" fmla="*/ 488633 w 940118"/>
                      <a:gd name="connsiteY19" fmla="*/ 400050 h 1580197"/>
                      <a:gd name="connsiteX20" fmla="*/ 422910 w 940118"/>
                      <a:gd name="connsiteY20" fmla="*/ 482918 h 1580197"/>
                      <a:gd name="connsiteX21" fmla="*/ 391243 w 940118"/>
                      <a:gd name="connsiteY21" fmla="*/ 465814 h 1580197"/>
                      <a:gd name="connsiteX22" fmla="*/ 390818 w 940118"/>
                      <a:gd name="connsiteY22" fmla="*/ 466419 h 1580197"/>
                      <a:gd name="connsiteX23" fmla="*/ 422910 w 940118"/>
                      <a:gd name="connsiteY23" fmla="*/ 483870 h 1580197"/>
                      <a:gd name="connsiteX24" fmla="*/ 367665 w 940118"/>
                      <a:gd name="connsiteY24" fmla="*/ 572453 h 1580197"/>
                      <a:gd name="connsiteX25" fmla="*/ 368618 w 940118"/>
                      <a:gd name="connsiteY25" fmla="*/ 573405 h 1580197"/>
                      <a:gd name="connsiteX26" fmla="*/ 317183 w 940118"/>
                      <a:gd name="connsiteY26" fmla="*/ 684847 h 1580197"/>
                      <a:gd name="connsiteX27" fmla="*/ 305241 w 940118"/>
                      <a:gd name="connsiteY27" fmla="*/ 678329 h 1580197"/>
                      <a:gd name="connsiteX28" fmla="*/ 305235 w 940118"/>
                      <a:gd name="connsiteY28" fmla="*/ 678350 h 1580197"/>
                      <a:gd name="connsiteX29" fmla="*/ 317183 w 940118"/>
                      <a:gd name="connsiteY29" fmla="*/ 684847 h 1580197"/>
                      <a:gd name="connsiteX30" fmla="*/ 260985 w 940118"/>
                      <a:gd name="connsiteY30" fmla="*/ 1014413 h 1580197"/>
                      <a:gd name="connsiteX31" fmla="*/ 342900 w 940118"/>
                      <a:gd name="connsiteY31" fmla="*/ 1373505 h 1580197"/>
                      <a:gd name="connsiteX32" fmla="*/ 546735 w 940118"/>
                      <a:gd name="connsiteY32" fmla="*/ 1580197 h 1580197"/>
                      <a:gd name="connsiteX33" fmla="*/ 285750 w 940118"/>
                      <a:gd name="connsiteY33" fmla="*/ 1438275 h 1580197"/>
                      <a:gd name="connsiteX34" fmla="*/ 81915 w 940118"/>
                      <a:gd name="connsiteY34" fmla="*/ 1231583 h 1580197"/>
                      <a:gd name="connsiteX35" fmla="*/ 0 w 940118"/>
                      <a:gd name="connsiteY35" fmla="*/ 872490 h 1580197"/>
                      <a:gd name="connsiteX36" fmla="*/ 56197 w 940118"/>
                      <a:gd name="connsiteY36" fmla="*/ 542925 h 1580197"/>
                      <a:gd name="connsiteX37" fmla="*/ 62441 w 940118"/>
                      <a:gd name="connsiteY37" fmla="*/ 546321 h 1580197"/>
                      <a:gd name="connsiteX38" fmla="*/ 62617 w 940118"/>
                      <a:gd name="connsiteY38" fmla="*/ 545909 h 1580197"/>
                      <a:gd name="connsiteX39" fmla="*/ 57150 w 940118"/>
                      <a:gd name="connsiteY39" fmla="*/ 542925 h 1580197"/>
                      <a:gd name="connsiteX40" fmla="*/ 107444 w 940118"/>
                      <a:gd name="connsiteY40" fmla="*/ 431896 h 1580197"/>
                      <a:gd name="connsiteX41" fmla="*/ 106680 w 940118"/>
                      <a:gd name="connsiteY41" fmla="*/ 431483 h 1580197"/>
                      <a:gd name="connsiteX42" fmla="*/ 161925 w 940118"/>
                      <a:gd name="connsiteY42" fmla="*/ 341948 h 1580197"/>
                      <a:gd name="connsiteX43" fmla="*/ 171758 w 940118"/>
                      <a:gd name="connsiteY43" fmla="*/ 347295 h 1580197"/>
                      <a:gd name="connsiteX44" fmla="*/ 171778 w 940118"/>
                      <a:gd name="connsiteY44" fmla="*/ 347270 h 1580197"/>
                      <a:gd name="connsiteX45" fmla="*/ 161925 w 940118"/>
                      <a:gd name="connsiteY45" fmla="*/ 341948 h 1580197"/>
                      <a:gd name="connsiteX46" fmla="*/ 227648 w 940118"/>
                      <a:gd name="connsiteY46" fmla="*/ 258128 h 1580197"/>
                      <a:gd name="connsiteX47" fmla="*/ 239906 w 940118"/>
                      <a:gd name="connsiteY47" fmla="*/ 264794 h 1580197"/>
                      <a:gd name="connsiteX48" fmla="*/ 240267 w 940118"/>
                      <a:gd name="connsiteY48" fmla="*/ 264453 h 1580197"/>
                      <a:gd name="connsiteX49" fmla="*/ 228600 w 940118"/>
                      <a:gd name="connsiteY49" fmla="*/ 258128 h 1580197"/>
                      <a:gd name="connsiteX50" fmla="*/ 242888 w 940118"/>
                      <a:gd name="connsiteY50" fmla="*/ 241935 h 1580197"/>
                      <a:gd name="connsiteX51" fmla="*/ 287315 w 940118"/>
                      <a:gd name="connsiteY51" fmla="*/ 198453 h 1580197"/>
                      <a:gd name="connsiteX52" fmla="*/ 286702 w 940118"/>
                      <a:gd name="connsiteY52" fmla="*/ 198120 h 1580197"/>
                      <a:gd name="connsiteX53" fmla="*/ 359092 w 940118"/>
                      <a:gd name="connsiteY53" fmla="*/ 140970 h 1580197"/>
                      <a:gd name="connsiteX54" fmla="*/ 378434 w 940118"/>
                      <a:gd name="connsiteY54" fmla="*/ 151488 h 1580197"/>
                      <a:gd name="connsiteX55" fmla="*/ 378837 w 940118"/>
                      <a:gd name="connsiteY55" fmla="*/ 151226 h 1580197"/>
                      <a:gd name="connsiteX56" fmla="*/ 360045 w 940118"/>
                      <a:gd name="connsiteY56" fmla="*/ 140970 h 1580197"/>
                      <a:gd name="connsiteX57" fmla="*/ 486263 w 940118"/>
                      <a:gd name="connsiteY57" fmla="*/ 68845 h 1580197"/>
                      <a:gd name="connsiteX58" fmla="*/ 485775 w 940118"/>
                      <a:gd name="connsiteY58" fmla="*/ 68580 h 1580197"/>
                      <a:gd name="connsiteX59" fmla="*/ 572452 w 940118"/>
                      <a:gd name="connsiteY59" fmla="*/ 32385 h 1580197"/>
                      <a:gd name="connsiteX60" fmla="*/ 595123 w 940118"/>
                      <a:gd name="connsiteY60" fmla="*/ 44713 h 1580197"/>
                      <a:gd name="connsiteX61" fmla="*/ 595672 w 940118"/>
                      <a:gd name="connsiteY61" fmla="*/ 44538 h 1580197"/>
                      <a:gd name="connsiteX62" fmla="*/ 573405 w 940118"/>
                      <a:gd name="connsiteY62" fmla="*/ 32385 h 1580197"/>
                      <a:gd name="connsiteX0" fmla="*/ 812750 w 940118"/>
                      <a:gd name="connsiteY0" fmla="*/ 163017 h 1580197"/>
                      <a:gd name="connsiteX1" fmla="*/ 812706 w 940118"/>
                      <a:gd name="connsiteY1" fmla="*/ 163034 h 1580197"/>
                      <a:gd name="connsiteX2" fmla="*/ 832937 w 940118"/>
                      <a:gd name="connsiteY2" fmla="*/ 174035 h 1580197"/>
                      <a:gd name="connsiteX3" fmla="*/ 812750 w 940118"/>
                      <a:gd name="connsiteY3" fmla="*/ 163017 h 1580197"/>
                      <a:gd name="connsiteX4" fmla="*/ 679133 w 940118"/>
                      <a:gd name="connsiteY4" fmla="*/ 0 h 1580197"/>
                      <a:gd name="connsiteX5" fmla="*/ 940118 w 940118"/>
                      <a:gd name="connsiteY5" fmla="*/ 140970 h 1580197"/>
                      <a:gd name="connsiteX6" fmla="*/ 833438 w 940118"/>
                      <a:gd name="connsiteY6" fmla="*/ 174308 h 1580197"/>
                      <a:gd name="connsiteX7" fmla="*/ 833437 w 940118"/>
                      <a:gd name="connsiteY7" fmla="*/ 174308 h 1580197"/>
                      <a:gd name="connsiteX8" fmla="*/ 747299 w 940118"/>
                      <a:gd name="connsiteY8" fmla="*/ 210278 h 1580197"/>
                      <a:gd name="connsiteX9" fmla="*/ 747713 w 940118"/>
                      <a:gd name="connsiteY9" fmla="*/ 210503 h 1580197"/>
                      <a:gd name="connsiteX10" fmla="*/ 620078 w 940118"/>
                      <a:gd name="connsiteY10" fmla="*/ 282893 h 1580197"/>
                      <a:gd name="connsiteX11" fmla="*/ 592976 w 940118"/>
                      <a:gd name="connsiteY11" fmla="*/ 268101 h 1580197"/>
                      <a:gd name="connsiteX12" fmla="*/ 592932 w 940118"/>
                      <a:gd name="connsiteY12" fmla="*/ 268132 h 1580197"/>
                      <a:gd name="connsiteX13" fmla="*/ 620077 w 940118"/>
                      <a:gd name="connsiteY13" fmla="*/ 282893 h 1580197"/>
                      <a:gd name="connsiteX14" fmla="*/ 548076 w 940118"/>
                      <a:gd name="connsiteY14" fmla="*/ 339736 h 1580197"/>
                      <a:gd name="connsiteX15" fmla="*/ 548640 w 940118"/>
                      <a:gd name="connsiteY15" fmla="*/ 340043 h 1580197"/>
                      <a:gd name="connsiteX16" fmla="*/ 503873 w 940118"/>
                      <a:gd name="connsiteY16" fmla="*/ 383858 h 1580197"/>
                      <a:gd name="connsiteX17" fmla="*/ 488633 w 940118"/>
                      <a:gd name="connsiteY17" fmla="*/ 399098 h 1580197"/>
                      <a:gd name="connsiteX18" fmla="*/ 455232 w 940118"/>
                      <a:gd name="connsiteY18" fmla="*/ 380990 h 1580197"/>
                      <a:gd name="connsiteX19" fmla="*/ 488633 w 940118"/>
                      <a:gd name="connsiteY19" fmla="*/ 400050 h 1580197"/>
                      <a:gd name="connsiteX20" fmla="*/ 422910 w 940118"/>
                      <a:gd name="connsiteY20" fmla="*/ 482918 h 1580197"/>
                      <a:gd name="connsiteX21" fmla="*/ 391243 w 940118"/>
                      <a:gd name="connsiteY21" fmla="*/ 465814 h 1580197"/>
                      <a:gd name="connsiteX22" fmla="*/ 390818 w 940118"/>
                      <a:gd name="connsiteY22" fmla="*/ 466419 h 1580197"/>
                      <a:gd name="connsiteX23" fmla="*/ 422910 w 940118"/>
                      <a:gd name="connsiteY23" fmla="*/ 483870 h 1580197"/>
                      <a:gd name="connsiteX24" fmla="*/ 367665 w 940118"/>
                      <a:gd name="connsiteY24" fmla="*/ 572453 h 1580197"/>
                      <a:gd name="connsiteX25" fmla="*/ 368618 w 940118"/>
                      <a:gd name="connsiteY25" fmla="*/ 573405 h 1580197"/>
                      <a:gd name="connsiteX26" fmla="*/ 317183 w 940118"/>
                      <a:gd name="connsiteY26" fmla="*/ 684847 h 1580197"/>
                      <a:gd name="connsiteX27" fmla="*/ 305241 w 940118"/>
                      <a:gd name="connsiteY27" fmla="*/ 678329 h 1580197"/>
                      <a:gd name="connsiteX28" fmla="*/ 305235 w 940118"/>
                      <a:gd name="connsiteY28" fmla="*/ 678350 h 1580197"/>
                      <a:gd name="connsiteX29" fmla="*/ 317183 w 940118"/>
                      <a:gd name="connsiteY29" fmla="*/ 684847 h 1580197"/>
                      <a:gd name="connsiteX30" fmla="*/ 260985 w 940118"/>
                      <a:gd name="connsiteY30" fmla="*/ 1014413 h 1580197"/>
                      <a:gd name="connsiteX31" fmla="*/ 342900 w 940118"/>
                      <a:gd name="connsiteY31" fmla="*/ 1373505 h 1580197"/>
                      <a:gd name="connsiteX32" fmla="*/ 546735 w 940118"/>
                      <a:gd name="connsiteY32" fmla="*/ 1580197 h 1580197"/>
                      <a:gd name="connsiteX33" fmla="*/ 285750 w 940118"/>
                      <a:gd name="connsiteY33" fmla="*/ 1438275 h 1580197"/>
                      <a:gd name="connsiteX34" fmla="*/ 81915 w 940118"/>
                      <a:gd name="connsiteY34" fmla="*/ 1231583 h 1580197"/>
                      <a:gd name="connsiteX35" fmla="*/ 0 w 940118"/>
                      <a:gd name="connsiteY35" fmla="*/ 872490 h 1580197"/>
                      <a:gd name="connsiteX36" fmla="*/ 56197 w 940118"/>
                      <a:gd name="connsiteY36" fmla="*/ 542925 h 1580197"/>
                      <a:gd name="connsiteX37" fmla="*/ 62441 w 940118"/>
                      <a:gd name="connsiteY37" fmla="*/ 546321 h 1580197"/>
                      <a:gd name="connsiteX38" fmla="*/ 62617 w 940118"/>
                      <a:gd name="connsiteY38" fmla="*/ 545909 h 1580197"/>
                      <a:gd name="connsiteX39" fmla="*/ 57150 w 940118"/>
                      <a:gd name="connsiteY39" fmla="*/ 542925 h 1580197"/>
                      <a:gd name="connsiteX40" fmla="*/ 107444 w 940118"/>
                      <a:gd name="connsiteY40" fmla="*/ 431896 h 1580197"/>
                      <a:gd name="connsiteX41" fmla="*/ 106680 w 940118"/>
                      <a:gd name="connsiteY41" fmla="*/ 431483 h 1580197"/>
                      <a:gd name="connsiteX42" fmla="*/ 161925 w 940118"/>
                      <a:gd name="connsiteY42" fmla="*/ 341948 h 1580197"/>
                      <a:gd name="connsiteX43" fmla="*/ 171758 w 940118"/>
                      <a:gd name="connsiteY43" fmla="*/ 347295 h 1580197"/>
                      <a:gd name="connsiteX44" fmla="*/ 171778 w 940118"/>
                      <a:gd name="connsiteY44" fmla="*/ 347270 h 1580197"/>
                      <a:gd name="connsiteX45" fmla="*/ 161925 w 940118"/>
                      <a:gd name="connsiteY45" fmla="*/ 341948 h 1580197"/>
                      <a:gd name="connsiteX46" fmla="*/ 227648 w 940118"/>
                      <a:gd name="connsiteY46" fmla="*/ 258128 h 1580197"/>
                      <a:gd name="connsiteX47" fmla="*/ 239906 w 940118"/>
                      <a:gd name="connsiteY47" fmla="*/ 264794 h 1580197"/>
                      <a:gd name="connsiteX48" fmla="*/ 240267 w 940118"/>
                      <a:gd name="connsiteY48" fmla="*/ 264453 h 1580197"/>
                      <a:gd name="connsiteX49" fmla="*/ 228600 w 940118"/>
                      <a:gd name="connsiteY49" fmla="*/ 258128 h 1580197"/>
                      <a:gd name="connsiteX50" fmla="*/ 242888 w 940118"/>
                      <a:gd name="connsiteY50" fmla="*/ 241935 h 1580197"/>
                      <a:gd name="connsiteX51" fmla="*/ 287315 w 940118"/>
                      <a:gd name="connsiteY51" fmla="*/ 198453 h 1580197"/>
                      <a:gd name="connsiteX52" fmla="*/ 286702 w 940118"/>
                      <a:gd name="connsiteY52" fmla="*/ 198120 h 1580197"/>
                      <a:gd name="connsiteX53" fmla="*/ 359092 w 940118"/>
                      <a:gd name="connsiteY53" fmla="*/ 140970 h 1580197"/>
                      <a:gd name="connsiteX54" fmla="*/ 378434 w 940118"/>
                      <a:gd name="connsiteY54" fmla="*/ 151488 h 1580197"/>
                      <a:gd name="connsiteX55" fmla="*/ 378837 w 940118"/>
                      <a:gd name="connsiteY55" fmla="*/ 151226 h 1580197"/>
                      <a:gd name="connsiteX56" fmla="*/ 360045 w 940118"/>
                      <a:gd name="connsiteY56" fmla="*/ 140970 h 1580197"/>
                      <a:gd name="connsiteX57" fmla="*/ 486263 w 940118"/>
                      <a:gd name="connsiteY57" fmla="*/ 68845 h 1580197"/>
                      <a:gd name="connsiteX58" fmla="*/ 485775 w 940118"/>
                      <a:gd name="connsiteY58" fmla="*/ 68580 h 1580197"/>
                      <a:gd name="connsiteX59" fmla="*/ 572452 w 940118"/>
                      <a:gd name="connsiteY59" fmla="*/ 32385 h 1580197"/>
                      <a:gd name="connsiteX60" fmla="*/ 595123 w 940118"/>
                      <a:gd name="connsiteY60" fmla="*/ 44713 h 1580197"/>
                      <a:gd name="connsiteX61" fmla="*/ 595672 w 940118"/>
                      <a:gd name="connsiteY61" fmla="*/ 44538 h 1580197"/>
                      <a:gd name="connsiteX62" fmla="*/ 573405 w 940118"/>
                      <a:gd name="connsiteY62" fmla="*/ 32385 h 1580197"/>
                      <a:gd name="connsiteX63" fmla="*/ 679133 w 940118"/>
                      <a:gd name="connsiteY63" fmla="*/ 0 h 1580197"/>
                      <a:gd name="connsiteX0" fmla="*/ 812750 w 940118"/>
                      <a:gd name="connsiteY0" fmla="*/ 163017 h 1580197"/>
                      <a:gd name="connsiteX1" fmla="*/ 812706 w 940118"/>
                      <a:gd name="connsiteY1" fmla="*/ 163034 h 1580197"/>
                      <a:gd name="connsiteX2" fmla="*/ 832937 w 940118"/>
                      <a:gd name="connsiteY2" fmla="*/ 174035 h 1580197"/>
                      <a:gd name="connsiteX3" fmla="*/ 812750 w 940118"/>
                      <a:gd name="connsiteY3" fmla="*/ 163017 h 1580197"/>
                      <a:gd name="connsiteX4" fmla="*/ 679133 w 940118"/>
                      <a:gd name="connsiteY4" fmla="*/ 0 h 1580197"/>
                      <a:gd name="connsiteX5" fmla="*/ 940118 w 940118"/>
                      <a:gd name="connsiteY5" fmla="*/ 140970 h 1580197"/>
                      <a:gd name="connsiteX6" fmla="*/ 833438 w 940118"/>
                      <a:gd name="connsiteY6" fmla="*/ 174308 h 1580197"/>
                      <a:gd name="connsiteX7" fmla="*/ 833437 w 940118"/>
                      <a:gd name="connsiteY7" fmla="*/ 174308 h 1580197"/>
                      <a:gd name="connsiteX8" fmla="*/ 747299 w 940118"/>
                      <a:gd name="connsiteY8" fmla="*/ 210278 h 1580197"/>
                      <a:gd name="connsiteX9" fmla="*/ 747713 w 940118"/>
                      <a:gd name="connsiteY9" fmla="*/ 210503 h 1580197"/>
                      <a:gd name="connsiteX10" fmla="*/ 620078 w 940118"/>
                      <a:gd name="connsiteY10" fmla="*/ 282893 h 1580197"/>
                      <a:gd name="connsiteX11" fmla="*/ 592976 w 940118"/>
                      <a:gd name="connsiteY11" fmla="*/ 268101 h 1580197"/>
                      <a:gd name="connsiteX12" fmla="*/ 592932 w 940118"/>
                      <a:gd name="connsiteY12" fmla="*/ 268132 h 1580197"/>
                      <a:gd name="connsiteX13" fmla="*/ 620077 w 940118"/>
                      <a:gd name="connsiteY13" fmla="*/ 282893 h 1580197"/>
                      <a:gd name="connsiteX14" fmla="*/ 548076 w 940118"/>
                      <a:gd name="connsiteY14" fmla="*/ 339736 h 1580197"/>
                      <a:gd name="connsiteX15" fmla="*/ 548640 w 940118"/>
                      <a:gd name="connsiteY15" fmla="*/ 340043 h 1580197"/>
                      <a:gd name="connsiteX16" fmla="*/ 503873 w 940118"/>
                      <a:gd name="connsiteY16" fmla="*/ 383858 h 1580197"/>
                      <a:gd name="connsiteX17" fmla="*/ 488633 w 940118"/>
                      <a:gd name="connsiteY17" fmla="*/ 399098 h 1580197"/>
                      <a:gd name="connsiteX18" fmla="*/ 455232 w 940118"/>
                      <a:gd name="connsiteY18" fmla="*/ 380990 h 1580197"/>
                      <a:gd name="connsiteX19" fmla="*/ 488633 w 940118"/>
                      <a:gd name="connsiteY19" fmla="*/ 400050 h 1580197"/>
                      <a:gd name="connsiteX20" fmla="*/ 422910 w 940118"/>
                      <a:gd name="connsiteY20" fmla="*/ 482918 h 1580197"/>
                      <a:gd name="connsiteX21" fmla="*/ 391243 w 940118"/>
                      <a:gd name="connsiteY21" fmla="*/ 465814 h 1580197"/>
                      <a:gd name="connsiteX22" fmla="*/ 422910 w 940118"/>
                      <a:gd name="connsiteY22" fmla="*/ 483870 h 1580197"/>
                      <a:gd name="connsiteX23" fmla="*/ 367665 w 940118"/>
                      <a:gd name="connsiteY23" fmla="*/ 572453 h 1580197"/>
                      <a:gd name="connsiteX24" fmla="*/ 368618 w 940118"/>
                      <a:gd name="connsiteY24" fmla="*/ 573405 h 1580197"/>
                      <a:gd name="connsiteX25" fmla="*/ 317183 w 940118"/>
                      <a:gd name="connsiteY25" fmla="*/ 684847 h 1580197"/>
                      <a:gd name="connsiteX26" fmla="*/ 305241 w 940118"/>
                      <a:gd name="connsiteY26" fmla="*/ 678329 h 1580197"/>
                      <a:gd name="connsiteX27" fmla="*/ 305235 w 940118"/>
                      <a:gd name="connsiteY27" fmla="*/ 678350 h 1580197"/>
                      <a:gd name="connsiteX28" fmla="*/ 317183 w 940118"/>
                      <a:gd name="connsiteY28" fmla="*/ 684847 h 1580197"/>
                      <a:gd name="connsiteX29" fmla="*/ 260985 w 940118"/>
                      <a:gd name="connsiteY29" fmla="*/ 1014413 h 1580197"/>
                      <a:gd name="connsiteX30" fmla="*/ 342900 w 940118"/>
                      <a:gd name="connsiteY30" fmla="*/ 1373505 h 1580197"/>
                      <a:gd name="connsiteX31" fmla="*/ 546735 w 940118"/>
                      <a:gd name="connsiteY31" fmla="*/ 1580197 h 1580197"/>
                      <a:gd name="connsiteX32" fmla="*/ 285750 w 940118"/>
                      <a:gd name="connsiteY32" fmla="*/ 1438275 h 1580197"/>
                      <a:gd name="connsiteX33" fmla="*/ 81915 w 940118"/>
                      <a:gd name="connsiteY33" fmla="*/ 1231583 h 1580197"/>
                      <a:gd name="connsiteX34" fmla="*/ 0 w 940118"/>
                      <a:gd name="connsiteY34" fmla="*/ 872490 h 1580197"/>
                      <a:gd name="connsiteX35" fmla="*/ 56197 w 940118"/>
                      <a:gd name="connsiteY35" fmla="*/ 542925 h 1580197"/>
                      <a:gd name="connsiteX36" fmla="*/ 62441 w 940118"/>
                      <a:gd name="connsiteY36" fmla="*/ 546321 h 1580197"/>
                      <a:gd name="connsiteX37" fmla="*/ 62617 w 940118"/>
                      <a:gd name="connsiteY37" fmla="*/ 545909 h 1580197"/>
                      <a:gd name="connsiteX38" fmla="*/ 57150 w 940118"/>
                      <a:gd name="connsiteY38" fmla="*/ 542925 h 1580197"/>
                      <a:gd name="connsiteX39" fmla="*/ 107444 w 940118"/>
                      <a:gd name="connsiteY39" fmla="*/ 431896 h 1580197"/>
                      <a:gd name="connsiteX40" fmla="*/ 106680 w 940118"/>
                      <a:gd name="connsiteY40" fmla="*/ 431483 h 1580197"/>
                      <a:gd name="connsiteX41" fmla="*/ 161925 w 940118"/>
                      <a:gd name="connsiteY41" fmla="*/ 341948 h 1580197"/>
                      <a:gd name="connsiteX42" fmla="*/ 171758 w 940118"/>
                      <a:gd name="connsiteY42" fmla="*/ 347295 h 1580197"/>
                      <a:gd name="connsiteX43" fmla="*/ 171778 w 940118"/>
                      <a:gd name="connsiteY43" fmla="*/ 347270 h 1580197"/>
                      <a:gd name="connsiteX44" fmla="*/ 161925 w 940118"/>
                      <a:gd name="connsiteY44" fmla="*/ 341948 h 1580197"/>
                      <a:gd name="connsiteX45" fmla="*/ 227648 w 940118"/>
                      <a:gd name="connsiteY45" fmla="*/ 258128 h 1580197"/>
                      <a:gd name="connsiteX46" fmla="*/ 239906 w 940118"/>
                      <a:gd name="connsiteY46" fmla="*/ 264794 h 1580197"/>
                      <a:gd name="connsiteX47" fmla="*/ 240267 w 940118"/>
                      <a:gd name="connsiteY47" fmla="*/ 264453 h 1580197"/>
                      <a:gd name="connsiteX48" fmla="*/ 228600 w 940118"/>
                      <a:gd name="connsiteY48" fmla="*/ 258128 h 1580197"/>
                      <a:gd name="connsiteX49" fmla="*/ 242888 w 940118"/>
                      <a:gd name="connsiteY49" fmla="*/ 241935 h 1580197"/>
                      <a:gd name="connsiteX50" fmla="*/ 287315 w 940118"/>
                      <a:gd name="connsiteY50" fmla="*/ 198453 h 1580197"/>
                      <a:gd name="connsiteX51" fmla="*/ 286702 w 940118"/>
                      <a:gd name="connsiteY51" fmla="*/ 198120 h 1580197"/>
                      <a:gd name="connsiteX52" fmla="*/ 359092 w 940118"/>
                      <a:gd name="connsiteY52" fmla="*/ 140970 h 1580197"/>
                      <a:gd name="connsiteX53" fmla="*/ 378434 w 940118"/>
                      <a:gd name="connsiteY53" fmla="*/ 151488 h 1580197"/>
                      <a:gd name="connsiteX54" fmla="*/ 378837 w 940118"/>
                      <a:gd name="connsiteY54" fmla="*/ 151226 h 1580197"/>
                      <a:gd name="connsiteX55" fmla="*/ 360045 w 940118"/>
                      <a:gd name="connsiteY55" fmla="*/ 140970 h 1580197"/>
                      <a:gd name="connsiteX56" fmla="*/ 486263 w 940118"/>
                      <a:gd name="connsiteY56" fmla="*/ 68845 h 1580197"/>
                      <a:gd name="connsiteX57" fmla="*/ 485775 w 940118"/>
                      <a:gd name="connsiteY57" fmla="*/ 68580 h 1580197"/>
                      <a:gd name="connsiteX58" fmla="*/ 572452 w 940118"/>
                      <a:gd name="connsiteY58" fmla="*/ 32385 h 1580197"/>
                      <a:gd name="connsiteX59" fmla="*/ 595123 w 940118"/>
                      <a:gd name="connsiteY59" fmla="*/ 44713 h 1580197"/>
                      <a:gd name="connsiteX60" fmla="*/ 595672 w 940118"/>
                      <a:gd name="connsiteY60" fmla="*/ 44538 h 1580197"/>
                      <a:gd name="connsiteX61" fmla="*/ 573405 w 940118"/>
                      <a:gd name="connsiteY61" fmla="*/ 32385 h 1580197"/>
                      <a:gd name="connsiteX62" fmla="*/ 679133 w 940118"/>
                      <a:gd name="connsiteY62" fmla="*/ 0 h 1580197"/>
                      <a:gd name="connsiteX0" fmla="*/ 812750 w 940118"/>
                      <a:gd name="connsiteY0" fmla="*/ 163017 h 1580197"/>
                      <a:gd name="connsiteX1" fmla="*/ 812706 w 940118"/>
                      <a:gd name="connsiteY1" fmla="*/ 163034 h 1580197"/>
                      <a:gd name="connsiteX2" fmla="*/ 832937 w 940118"/>
                      <a:gd name="connsiteY2" fmla="*/ 174035 h 1580197"/>
                      <a:gd name="connsiteX3" fmla="*/ 812750 w 940118"/>
                      <a:gd name="connsiteY3" fmla="*/ 163017 h 1580197"/>
                      <a:gd name="connsiteX4" fmla="*/ 679133 w 940118"/>
                      <a:gd name="connsiteY4" fmla="*/ 0 h 1580197"/>
                      <a:gd name="connsiteX5" fmla="*/ 940118 w 940118"/>
                      <a:gd name="connsiteY5" fmla="*/ 140970 h 1580197"/>
                      <a:gd name="connsiteX6" fmla="*/ 833438 w 940118"/>
                      <a:gd name="connsiteY6" fmla="*/ 174308 h 1580197"/>
                      <a:gd name="connsiteX7" fmla="*/ 833437 w 940118"/>
                      <a:gd name="connsiteY7" fmla="*/ 174308 h 1580197"/>
                      <a:gd name="connsiteX8" fmla="*/ 747299 w 940118"/>
                      <a:gd name="connsiteY8" fmla="*/ 210278 h 1580197"/>
                      <a:gd name="connsiteX9" fmla="*/ 747713 w 940118"/>
                      <a:gd name="connsiteY9" fmla="*/ 210503 h 1580197"/>
                      <a:gd name="connsiteX10" fmla="*/ 620078 w 940118"/>
                      <a:gd name="connsiteY10" fmla="*/ 282893 h 1580197"/>
                      <a:gd name="connsiteX11" fmla="*/ 592976 w 940118"/>
                      <a:gd name="connsiteY11" fmla="*/ 268101 h 1580197"/>
                      <a:gd name="connsiteX12" fmla="*/ 592932 w 940118"/>
                      <a:gd name="connsiteY12" fmla="*/ 268132 h 1580197"/>
                      <a:gd name="connsiteX13" fmla="*/ 620077 w 940118"/>
                      <a:gd name="connsiteY13" fmla="*/ 282893 h 1580197"/>
                      <a:gd name="connsiteX14" fmla="*/ 548076 w 940118"/>
                      <a:gd name="connsiteY14" fmla="*/ 339736 h 1580197"/>
                      <a:gd name="connsiteX15" fmla="*/ 548640 w 940118"/>
                      <a:gd name="connsiteY15" fmla="*/ 340043 h 1580197"/>
                      <a:gd name="connsiteX16" fmla="*/ 503873 w 940118"/>
                      <a:gd name="connsiteY16" fmla="*/ 383858 h 1580197"/>
                      <a:gd name="connsiteX17" fmla="*/ 488633 w 940118"/>
                      <a:gd name="connsiteY17" fmla="*/ 399098 h 1580197"/>
                      <a:gd name="connsiteX18" fmla="*/ 488633 w 940118"/>
                      <a:gd name="connsiteY18" fmla="*/ 400050 h 1580197"/>
                      <a:gd name="connsiteX19" fmla="*/ 422910 w 940118"/>
                      <a:gd name="connsiteY19" fmla="*/ 482918 h 1580197"/>
                      <a:gd name="connsiteX20" fmla="*/ 391243 w 940118"/>
                      <a:gd name="connsiteY20" fmla="*/ 465814 h 1580197"/>
                      <a:gd name="connsiteX21" fmla="*/ 422910 w 940118"/>
                      <a:gd name="connsiteY21" fmla="*/ 483870 h 1580197"/>
                      <a:gd name="connsiteX22" fmla="*/ 367665 w 940118"/>
                      <a:gd name="connsiteY22" fmla="*/ 572453 h 1580197"/>
                      <a:gd name="connsiteX23" fmla="*/ 368618 w 940118"/>
                      <a:gd name="connsiteY23" fmla="*/ 573405 h 1580197"/>
                      <a:gd name="connsiteX24" fmla="*/ 317183 w 940118"/>
                      <a:gd name="connsiteY24" fmla="*/ 684847 h 1580197"/>
                      <a:gd name="connsiteX25" fmla="*/ 305241 w 940118"/>
                      <a:gd name="connsiteY25" fmla="*/ 678329 h 1580197"/>
                      <a:gd name="connsiteX26" fmla="*/ 305235 w 940118"/>
                      <a:gd name="connsiteY26" fmla="*/ 678350 h 1580197"/>
                      <a:gd name="connsiteX27" fmla="*/ 317183 w 940118"/>
                      <a:gd name="connsiteY27" fmla="*/ 684847 h 1580197"/>
                      <a:gd name="connsiteX28" fmla="*/ 260985 w 940118"/>
                      <a:gd name="connsiteY28" fmla="*/ 1014413 h 1580197"/>
                      <a:gd name="connsiteX29" fmla="*/ 342900 w 940118"/>
                      <a:gd name="connsiteY29" fmla="*/ 1373505 h 1580197"/>
                      <a:gd name="connsiteX30" fmla="*/ 546735 w 940118"/>
                      <a:gd name="connsiteY30" fmla="*/ 1580197 h 1580197"/>
                      <a:gd name="connsiteX31" fmla="*/ 285750 w 940118"/>
                      <a:gd name="connsiteY31" fmla="*/ 1438275 h 1580197"/>
                      <a:gd name="connsiteX32" fmla="*/ 81915 w 940118"/>
                      <a:gd name="connsiteY32" fmla="*/ 1231583 h 1580197"/>
                      <a:gd name="connsiteX33" fmla="*/ 0 w 940118"/>
                      <a:gd name="connsiteY33" fmla="*/ 872490 h 1580197"/>
                      <a:gd name="connsiteX34" fmla="*/ 56197 w 940118"/>
                      <a:gd name="connsiteY34" fmla="*/ 542925 h 1580197"/>
                      <a:gd name="connsiteX35" fmla="*/ 62441 w 940118"/>
                      <a:gd name="connsiteY35" fmla="*/ 546321 h 1580197"/>
                      <a:gd name="connsiteX36" fmla="*/ 62617 w 940118"/>
                      <a:gd name="connsiteY36" fmla="*/ 545909 h 1580197"/>
                      <a:gd name="connsiteX37" fmla="*/ 57150 w 940118"/>
                      <a:gd name="connsiteY37" fmla="*/ 542925 h 1580197"/>
                      <a:gd name="connsiteX38" fmla="*/ 107444 w 940118"/>
                      <a:gd name="connsiteY38" fmla="*/ 431896 h 1580197"/>
                      <a:gd name="connsiteX39" fmla="*/ 106680 w 940118"/>
                      <a:gd name="connsiteY39" fmla="*/ 431483 h 1580197"/>
                      <a:gd name="connsiteX40" fmla="*/ 161925 w 940118"/>
                      <a:gd name="connsiteY40" fmla="*/ 341948 h 1580197"/>
                      <a:gd name="connsiteX41" fmla="*/ 171758 w 940118"/>
                      <a:gd name="connsiteY41" fmla="*/ 347295 h 1580197"/>
                      <a:gd name="connsiteX42" fmla="*/ 171778 w 940118"/>
                      <a:gd name="connsiteY42" fmla="*/ 347270 h 1580197"/>
                      <a:gd name="connsiteX43" fmla="*/ 161925 w 940118"/>
                      <a:gd name="connsiteY43" fmla="*/ 341948 h 1580197"/>
                      <a:gd name="connsiteX44" fmla="*/ 227648 w 940118"/>
                      <a:gd name="connsiteY44" fmla="*/ 258128 h 1580197"/>
                      <a:gd name="connsiteX45" fmla="*/ 239906 w 940118"/>
                      <a:gd name="connsiteY45" fmla="*/ 264794 h 1580197"/>
                      <a:gd name="connsiteX46" fmla="*/ 240267 w 940118"/>
                      <a:gd name="connsiteY46" fmla="*/ 264453 h 1580197"/>
                      <a:gd name="connsiteX47" fmla="*/ 228600 w 940118"/>
                      <a:gd name="connsiteY47" fmla="*/ 258128 h 1580197"/>
                      <a:gd name="connsiteX48" fmla="*/ 242888 w 940118"/>
                      <a:gd name="connsiteY48" fmla="*/ 241935 h 1580197"/>
                      <a:gd name="connsiteX49" fmla="*/ 287315 w 940118"/>
                      <a:gd name="connsiteY49" fmla="*/ 198453 h 1580197"/>
                      <a:gd name="connsiteX50" fmla="*/ 286702 w 940118"/>
                      <a:gd name="connsiteY50" fmla="*/ 198120 h 1580197"/>
                      <a:gd name="connsiteX51" fmla="*/ 359092 w 940118"/>
                      <a:gd name="connsiteY51" fmla="*/ 140970 h 1580197"/>
                      <a:gd name="connsiteX52" fmla="*/ 378434 w 940118"/>
                      <a:gd name="connsiteY52" fmla="*/ 151488 h 1580197"/>
                      <a:gd name="connsiteX53" fmla="*/ 378837 w 940118"/>
                      <a:gd name="connsiteY53" fmla="*/ 151226 h 1580197"/>
                      <a:gd name="connsiteX54" fmla="*/ 360045 w 940118"/>
                      <a:gd name="connsiteY54" fmla="*/ 140970 h 1580197"/>
                      <a:gd name="connsiteX55" fmla="*/ 486263 w 940118"/>
                      <a:gd name="connsiteY55" fmla="*/ 68845 h 1580197"/>
                      <a:gd name="connsiteX56" fmla="*/ 485775 w 940118"/>
                      <a:gd name="connsiteY56" fmla="*/ 68580 h 1580197"/>
                      <a:gd name="connsiteX57" fmla="*/ 572452 w 940118"/>
                      <a:gd name="connsiteY57" fmla="*/ 32385 h 1580197"/>
                      <a:gd name="connsiteX58" fmla="*/ 595123 w 940118"/>
                      <a:gd name="connsiteY58" fmla="*/ 44713 h 1580197"/>
                      <a:gd name="connsiteX59" fmla="*/ 595672 w 940118"/>
                      <a:gd name="connsiteY59" fmla="*/ 44538 h 1580197"/>
                      <a:gd name="connsiteX60" fmla="*/ 573405 w 940118"/>
                      <a:gd name="connsiteY60" fmla="*/ 32385 h 1580197"/>
                      <a:gd name="connsiteX61" fmla="*/ 679133 w 940118"/>
                      <a:gd name="connsiteY61" fmla="*/ 0 h 1580197"/>
                      <a:gd name="connsiteX0" fmla="*/ 812750 w 940118"/>
                      <a:gd name="connsiteY0" fmla="*/ 163017 h 1580197"/>
                      <a:gd name="connsiteX1" fmla="*/ 812706 w 940118"/>
                      <a:gd name="connsiteY1" fmla="*/ 163034 h 1580197"/>
                      <a:gd name="connsiteX2" fmla="*/ 832937 w 940118"/>
                      <a:gd name="connsiteY2" fmla="*/ 174035 h 1580197"/>
                      <a:gd name="connsiteX3" fmla="*/ 812750 w 940118"/>
                      <a:gd name="connsiteY3" fmla="*/ 163017 h 1580197"/>
                      <a:gd name="connsiteX4" fmla="*/ 679133 w 940118"/>
                      <a:gd name="connsiteY4" fmla="*/ 0 h 1580197"/>
                      <a:gd name="connsiteX5" fmla="*/ 940118 w 940118"/>
                      <a:gd name="connsiteY5" fmla="*/ 140970 h 1580197"/>
                      <a:gd name="connsiteX6" fmla="*/ 833438 w 940118"/>
                      <a:gd name="connsiteY6" fmla="*/ 174308 h 1580197"/>
                      <a:gd name="connsiteX7" fmla="*/ 833437 w 940118"/>
                      <a:gd name="connsiteY7" fmla="*/ 174308 h 1580197"/>
                      <a:gd name="connsiteX8" fmla="*/ 747299 w 940118"/>
                      <a:gd name="connsiteY8" fmla="*/ 210278 h 1580197"/>
                      <a:gd name="connsiteX9" fmla="*/ 747713 w 940118"/>
                      <a:gd name="connsiteY9" fmla="*/ 210503 h 1580197"/>
                      <a:gd name="connsiteX10" fmla="*/ 620078 w 940118"/>
                      <a:gd name="connsiteY10" fmla="*/ 282893 h 1580197"/>
                      <a:gd name="connsiteX11" fmla="*/ 592976 w 940118"/>
                      <a:gd name="connsiteY11" fmla="*/ 268101 h 1580197"/>
                      <a:gd name="connsiteX12" fmla="*/ 592932 w 940118"/>
                      <a:gd name="connsiteY12" fmla="*/ 268132 h 1580197"/>
                      <a:gd name="connsiteX13" fmla="*/ 620077 w 940118"/>
                      <a:gd name="connsiteY13" fmla="*/ 282893 h 1580197"/>
                      <a:gd name="connsiteX14" fmla="*/ 548076 w 940118"/>
                      <a:gd name="connsiteY14" fmla="*/ 339736 h 1580197"/>
                      <a:gd name="connsiteX15" fmla="*/ 548640 w 940118"/>
                      <a:gd name="connsiteY15" fmla="*/ 340043 h 1580197"/>
                      <a:gd name="connsiteX16" fmla="*/ 503873 w 940118"/>
                      <a:gd name="connsiteY16" fmla="*/ 383858 h 1580197"/>
                      <a:gd name="connsiteX17" fmla="*/ 488633 w 940118"/>
                      <a:gd name="connsiteY17" fmla="*/ 399098 h 1580197"/>
                      <a:gd name="connsiteX18" fmla="*/ 488633 w 940118"/>
                      <a:gd name="connsiteY18" fmla="*/ 400050 h 1580197"/>
                      <a:gd name="connsiteX19" fmla="*/ 422910 w 940118"/>
                      <a:gd name="connsiteY19" fmla="*/ 482918 h 1580197"/>
                      <a:gd name="connsiteX20" fmla="*/ 422910 w 940118"/>
                      <a:gd name="connsiteY20" fmla="*/ 483870 h 1580197"/>
                      <a:gd name="connsiteX21" fmla="*/ 367665 w 940118"/>
                      <a:gd name="connsiteY21" fmla="*/ 572453 h 1580197"/>
                      <a:gd name="connsiteX22" fmla="*/ 368618 w 940118"/>
                      <a:gd name="connsiteY22" fmla="*/ 573405 h 1580197"/>
                      <a:gd name="connsiteX23" fmla="*/ 317183 w 940118"/>
                      <a:gd name="connsiteY23" fmla="*/ 684847 h 1580197"/>
                      <a:gd name="connsiteX24" fmla="*/ 305241 w 940118"/>
                      <a:gd name="connsiteY24" fmla="*/ 678329 h 1580197"/>
                      <a:gd name="connsiteX25" fmla="*/ 305235 w 940118"/>
                      <a:gd name="connsiteY25" fmla="*/ 678350 h 1580197"/>
                      <a:gd name="connsiteX26" fmla="*/ 317183 w 940118"/>
                      <a:gd name="connsiteY26" fmla="*/ 684847 h 1580197"/>
                      <a:gd name="connsiteX27" fmla="*/ 260985 w 940118"/>
                      <a:gd name="connsiteY27" fmla="*/ 1014413 h 1580197"/>
                      <a:gd name="connsiteX28" fmla="*/ 342900 w 940118"/>
                      <a:gd name="connsiteY28" fmla="*/ 1373505 h 1580197"/>
                      <a:gd name="connsiteX29" fmla="*/ 546735 w 940118"/>
                      <a:gd name="connsiteY29" fmla="*/ 1580197 h 1580197"/>
                      <a:gd name="connsiteX30" fmla="*/ 285750 w 940118"/>
                      <a:gd name="connsiteY30" fmla="*/ 1438275 h 1580197"/>
                      <a:gd name="connsiteX31" fmla="*/ 81915 w 940118"/>
                      <a:gd name="connsiteY31" fmla="*/ 1231583 h 1580197"/>
                      <a:gd name="connsiteX32" fmla="*/ 0 w 940118"/>
                      <a:gd name="connsiteY32" fmla="*/ 872490 h 1580197"/>
                      <a:gd name="connsiteX33" fmla="*/ 56197 w 940118"/>
                      <a:gd name="connsiteY33" fmla="*/ 542925 h 1580197"/>
                      <a:gd name="connsiteX34" fmla="*/ 62441 w 940118"/>
                      <a:gd name="connsiteY34" fmla="*/ 546321 h 1580197"/>
                      <a:gd name="connsiteX35" fmla="*/ 62617 w 940118"/>
                      <a:gd name="connsiteY35" fmla="*/ 545909 h 1580197"/>
                      <a:gd name="connsiteX36" fmla="*/ 57150 w 940118"/>
                      <a:gd name="connsiteY36" fmla="*/ 542925 h 1580197"/>
                      <a:gd name="connsiteX37" fmla="*/ 107444 w 940118"/>
                      <a:gd name="connsiteY37" fmla="*/ 431896 h 1580197"/>
                      <a:gd name="connsiteX38" fmla="*/ 106680 w 940118"/>
                      <a:gd name="connsiteY38" fmla="*/ 431483 h 1580197"/>
                      <a:gd name="connsiteX39" fmla="*/ 161925 w 940118"/>
                      <a:gd name="connsiteY39" fmla="*/ 341948 h 1580197"/>
                      <a:gd name="connsiteX40" fmla="*/ 171758 w 940118"/>
                      <a:gd name="connsiteY40" fmla="*/ 347295 h 1580197"/>
                      <a:gd name="connsiteX41" fmla="*/ 171778 w 940118"/>
                      <a:gd name="connsiteY41" fmla="*/ 347270 h 1580197"/>
                      <a:gd name="connsiteX42" fmla="*/ 161925 w 940118"/>
                      <a:gd name="connsiteY42" fmla="*/ 341948 h 1580197"/>
                      <a:gd name="connsiteX43" fmla="*/ 227648 w 940118"/>
                      <a:gd name="connsiteY43" fmla="*/ 258128 h 1580197"/>
                      <a:gd name="connsiteX44" fmla="*/ 239906 w 940118"/>
                      <a:gd name="connsiteY44" fmla="*/ 264794 h 1580197"/>
                      <a:gd name="connsiteX45" fmla="*/ 240267 w 940118"/>
                      <a:gd name="connsiteY45" fmla="*/ 264453 h 1580197"/>
                      <a:gd name="connsiteX46" fmla="*/ 228600 w 940118"/>
                      <a:gd name="connsiteY46" fmla="*/ 258128 h 1580197"/>
                      <a:gd name="connsiteX47" fmla="*/ 242888 w 940118"/>
                      <a:gd name="connsiteY47" fmla="*/ 241935 h 1580197"/>
                      <a:gd name="connsiteX48" fmla="*/ 287315 w 940118"/>
                      <a:gd name="connsiteY48" fmla="*/ 198453 h 1580197"/>
                      <a:gd name="connsiteX49" fmla="*/ 286702 w 940118"/>
                      <a:gd name="connsiteY49" fmla="*/ 198120 h 1580197"/>
                      <a:gd name="connsiteX50" fmla="*/ 359092 w 940118"/>
                      <a:gd name="connsiteY50" fmla="*/ 140970 h 1580197"/>
                      <a:gd name="connsiteX51" fmla="*/ 378434 w 940118"/>
                      <a:gd name="connsiteY51" fmla="*/ 151488 h 1580197"/>
                      <a:gd name="connsiteX52" fmla="*/ 378837 w 940118"/>
                      <a:gd name="connsiteY52" fmla="*/ 151226 h 1580197"/>
                      <a:gd name="connsiteX53" fmla="*/ 360045 w 940118"/>
                      <a:gd name="connsiteY53" fmla="*/ 140970 h 1580197"/>
                      <a:gd name="connsiteX54" fmla="*/ 486263 w 940118"/>
                      <a:gd name="connsiteY54" fmla="*/ 68845 h 1580197"/>
                      <a:gd name="connsiteX55" fmla="*/ 485775 w 940118"/>
                      <a:gd name="connsiteY55" fmla="*/ 68580 h 1580197"/>
                      <a:gd name="connsiteX56" fmla="*/ 572452 w 940118"/>
                      <a:gd name="connsiteY56" fmla="*/ 32385 h 1580197"/>
                      <a:gd name="connsiteX57" fmla="*/ 595123 w 940118"/>
                      <a:gd name="connsiteY57" fmla="*/ 44713 h 1580197"/>
                      <a:gd name="connsiteX58" fmla="*/ 595672 w 940118"/>
                      <a:gd name="connsiteY58" fmla="*/ 44538 h 1580197"/>
                      <a:gd name="connsiteX59" fmla="*/ 573405 w 940118"/>
                      <a:gd name="connsiteY59" fmla="*/ 32385 h 1580197"/>
                      <a:gd name="connsiteX60" fmla="*/ 679133 w 940118"/>
                      <a:gd name="connsiteY60" fmla="*/ 0 h 1580197"/>
                      <a:gd name="connsiteX0" fmla="*/ 812750 w 940118"/>
                      <a:gd name="connsiteY0" fmla="*/ 163017 h 1580197"/>
                      <a:gd name="connsiteX1" fmla="*/ 812706 w 940118"/>
                      <a:gd name="connsiteY1" fmla="*/ 163034 h 1580197"/>
                      <a:gd name="connsiteX2" fmla="*/ 832937 w 940118"/>
                      <a:gd name="connsiteY2" fmla="*/ 174035 h 1580197"/>
                      <a:gd name="connsiteX3" fmla="*/ 812750 w 940118"/>
                      <a:gd name="connsiteY3" fmla="*/ 163017 h 1580197"/>
                      <a:gd name="connsiteX4" fmla="*/ 679133 w 940118"/>
                      <a:gd name="connsiteY4" fmla="*/ 0 h 1580197"/>
                      <a:gd name="connsiteX5" fmla="*/ 940118 w 940118"/>
                      <a:gd name="connsiteY5" fmla="*/ 140970 h 1580197"/>
                      <a:gd name="connsiteX6" fmla="*/ 833438 w 940118"/>
                      <a:gd name="connsiteY6" fmla="*/ 174308 h 1580197"/>
                      <a:gd name="connsiteX7" fmla="*/ 833437 w 940118"/>
                      <a:gd name="connsiteY7" fmla="*/ 174308 h 1580197"/>
                      <a:gd name="connsiteX8" fmla="*/ 747299 w 940118"/>
                      <a:gd name="connsiteY8" fmla="*/ 210278 h 1580197"/>
                      <a:gd name="connsiteX9" fmla="*/ 747713 w 940118"/>
                      <a:gd name="connsiteY9" fmla="*/ 210503 h 1580197"/>
                      <a:gd name="connsiteX10" fmla="*/ 620078 w 940118"/>
                      <a:gd name="connsiteY10" fmla="*/ 282893 h 1580197"/>
                      <a:gd name="connsiteX11" fmla="*/ 592976 w 940118"/>
                      <a:gd name="connsiteY11" fmla="*/ 268101 h 1580197"/>
                      <a:gd name="connsiteX12" fmla="*/ 620077 w 940118"/>
                      <a:gd name="connsiteY12" fmla="*/ 282893 h 1580197"/>
                      <a:gd name="connsiteX13" fmla="*/ 548076 w 940118"/>
                      <a:gd name="connsiteY13" fmla="*/ 339736 h 1580197"/>
                      <a:gd name="connsiteX14" fmla="*/ 548640 w 940118"/>
                      <a:gd name="connsiteY14" fmla="*/ 340043 h 1580197"/>
                      <a:gd name="connsiteX15" fmla="*/ 503873 w 940118"/>
                      <a:gd name="connsiteY15" fmla="*/ 383858 h 1580197"/>
                      <a:gd name="connsiteX16" fmla="*/ 488633 w 940118"/>
                      <a:gd name="connsiteY16" fmla="*/ 399098 h 1580197"/>
                      <a:gd name="connsiteX17" fmla="*/ 488633 w 940118"/>
                      <a:gd name="connsiteY17" fmla="*/ 400050 h 1580197"/>
                      <a:gd name="connsiteX18" fmla="*/ 422910 w 940118"/>
                      <a:gd name="connsiteY18" fmla="*/ 482918 h 1580197"/>
                      <a:gd name="connsiteX19" fmla="*/ 422910 w 940118"/>
                      <a:gd name="connsiteY19" fmla="*/ 483870 h 1580197"/>
                      <a:gd name="connsiteX20" fmla="*/ 367665 w 940118"/>
                      <a:gd name="connsiteY20" fmla="*/ 572453 h 1580197"/>
                      <a:gd name="connsiteX21" fmla="*/ 368618 w 940118"/>
                      <a:gd name="connsiteY21" fmla="*/ 573405 h 1580197"/>
                      <a:gd name="connsiteX22" fmla="*/ 317183 w 940118"/>
                      <a:gd name="connsiteY22" fmla="*/ 684847 h 1580197"/>
                      <a:gd name="connsiteX23" fmla="*/ 305241 w 940118"/>
                      <a:gd name="connsiteY23" fmla="*/ 678329 h 1580197"/>
                      <a:gd name="connsiteX24" fmla="*/ 305235 w 940118"/>
                      <a:gd name="connsiteY24" fmla="*/ 678350 h 1580197"/>
                      <a:gd name="connsiteX25" fmla="*/ 317183 w 940118"/>
                      <a:gd name="connsiteY25" fmla="*/ 684847 h 1580197"/>
                      <a:gd name="connsiteX26" fmla="*/ 260985 w 940118"/>
                      <a:gd name="connsiteY26" fmla="*/ 1014413 h 1580197"/>
                      <a:gd name="connsiteX27" fmla="*/ 342900 w 940118"/>
                      <a:gd name="connsiteY27" fmla="*/ 1373505 h 1580197"/>
                      <a:gd name="connsiteX28" fmla="*/ 546735 w 940118"/>
                      <a:gd name="connsiteY28" fmla="*/ 1580197 h 1580197"/>
                      <a:gd name="connsiteX29" fmla="*/ 285750 w 940118"/>
                      <a:gd name="connsiteY29" fmla="*/ 1438275 h 1580197"/>
                      <a:gd name="connsiteX30" fmla="*/ 81915 w 940118"/>
                      <a:gd name="connsiteY30" fmla="*/ 1231583 h 1580197"/>
                      <a:gd name="connsiteX31" fmla="*/ 0 w 940118"/>
                      <a:gd name="connsiteY31" fmla="*/ 872490 h 1580197"/>
                      <a:gd name="connsiteX32" fmla="*/ 56197 w 940118"/>
                      <a:gd name="connsiteY32" fmla="*/ 542925 h 1580197"/>
                      <a:gd name="connsiteX33" fmla="*/ 62441 w 940118"/>
                      <a:gd name="connsiteY33" fmla="*/ 546321 h 1580197"/>
                      <a:gd name="connsiteX34" fmla="*/ 62617 w 940118"/>
                      <a:gd name="connsiteY34" fmla="*/ 545909 h 1580197"/>
                      <a:gd name="connsiteX35" fmla="*/ 57150 w 940118"/>
                      <a:gd name="connsiteY35" fmla="*/ 542925 h 1580197"/>
                      <a:gd name="connsiteX36" fmla="*/ 107444 w 940118"/>
                      <a:gd name="connsiteY36" fmla="*/ 431896 h 1580197"/>
                      <a:gd name="connsiteX37" fmla="*/ 106680 w 940118"/>
                      <a:gd name="connsiteY37" fmla="*/ 431483 h 1580197"/>
                      <a:gd name="connsiteX38" fmla="*/ 161925 w 940118"/>
                      <a:gd name="connsiteY38" fmla="*/ 341948 h 1580197"/>
                      <a:gd name="connsiteX39" fmla="*/ 171758 w 940118"/>
                      <a:gd name="connsiteY39" fmla="*/ 347295 h 1580197"/>
                      <a:gd name="connsiteX40" fmla="*/ 171778 w 940118"/>
                      <a:gd name="connsiteY40" fmla="*/ 347270 h 1580197"/>
                      <a:gd name="connsiteX41" fmla="*/ 161925 w 940118"/>
                      <a:gd name="connsiteY41" fmla="*/ 341948 h 1580197"/>
                      <a:gd name="connsiteX42" fmla="*/ 227648 w 940118"/>
                      <a:gd name="connsiteY42" fmla="*/ 258128 h 1580197"/>
                      <a:gd name="connsiteX43" fmla="*/ 239906 w 940118"/>
                      <a:gd name="connsiteY43" fmla="*/ 264794 h 1580197"/>
                      <a:gd name="connsiteX44" fmla="*/ 240267 w 940118"/>
                      <a:gd name="connsiteY44" fmla="*/ 264453 h 1580197"/>
                      <a:gd name="connsiteX45" fmla="*/ 228600 w 940118"/>
                      <a:gd name="connsiteY45" fmla="*/ 258128 h 1580197"/>
                      <a:gd name="connsiteX46" fmla="*/ 242888 w 940118"/>
                      <a:gd name="connsiteY46" fmla="*/ 241935 h 1580197"/>
                      <a:gd name="connsiteX47" fmla="*/ 287315 w 940118"/>
                      <a:gd name="connsiteY47" fmla="*/ 198453 h 1580197"/>
                      <a:gd name="connsiteX48" fmla="*/ 286702 w 940118"/>
                      <a:gd name="connsiteY48" fmla="*/ 198120 h 1580197"/>
                      <a:gd name="connsiteX49" fmla="*/ 359092 w 940118"/>
                      <a:gd name="connsiteY49" fmla="*/ 140970 h 1580197"/>
                      <a:gd name="connsiteX50" fmla="*/ 378434 w 940118"/>
                      <a:gd name="connsiteY50" fmla="*/ 151488 h 1580197"/>
                      <a:gd name="connsiteX51" fmla="*/ 378837 w 940118"/>
                      <a:gd name="connsiteY51" fmla="*/ 151226 h 1580197"/>
                      <a:gd name="connsiteX52" fmla="*/ 360045 w 940118"/>
                      <a:gd name="connsiteY52" fmla="*/ 140970 h 1580197"/>
                      <a:gd name="connsiteX53" fmla="*/ 486263 w 940118"/>
                      <a:gd name="connsiteY53" fmla="*/ 68845 h 1580197"/>
                      <a:gd name="connsiteX54" fmla="*/ 485775 w 940118"/>
                      <a:gd name="connsiteY54" fmla="*/ 68580 h 1580197"/>
                      <a:gd name="connsiteX55" fmla="*/ 572452 w 940118"/>
                      <a:gd name="connsiteY55" fmla="*/ 32385 h 1580197"/>
                      <a:gd name="connsiteX56" fmla="*/ 595123 w 940118"/>
                      <a:gd name="connsiteY56" fmla="*/ 44713 h 1580197"/>
                      <a:gd name="connsiteX57" fmla="*/ 595672 w 940118"/>
                      <a:gd name="connsiteY57" fmla="*/ 44538 h 1580197"/>
                      <a:gd name="connsiteX58" fmla="*/ 573405 w 940118"/>
                      <a:gd name="connsiteY58" fmla="*/ 32385 h 1580197"/>
                      <a:gd name="connsiteX59" fmla="*/ 679133 w 940118"/>
                      <a:gd name="connsiteY59" fmla="*/ 0 h 1580197"/>
                      <a:gd name="connsiteX0" fmla="*/ 812750 w 940118"/>
                      <a:gd name="connsiteY0" fmla="*/ 163017 h 1580197"/>
                      <a:gd name="connsiteX1" fmla="*/ 812706 w 940118"/>
                      <a:gd name="connsiteY1" fmla="*/ 163034 h 1580197"/>
                      <a:gd name="connsiteX2" fmla="*/ 832937 w 940118"/>
                      <a:gd name="connsiteY2" fmla="*/ 174035 h 1580197"/>
                      <a:gd name="connsiteX3" fmla="*/ 812750 w 940118"/>
                      <a:gd name="connsiteY3" fmla="*/ 163017 h 1580197"/>
                      <a:gd name="connsiteX4" fmla="*/ 679133 w 940118"/>
                      <a:gd name="connsiteY4" fmla="*/ 0 h 1580197"/>
                      <a:gd name="connsiteX5" fmla="*/ 940118 w 940118"/>
                      <a:gd name="connsiteY5" fmla="*/ 140970 h 1580197"/>
                      <a:gd name="connsiteX6" fmla="*/ 833438 w 940118"/>
                      <a:gd name="connsiteY6" fmla="*/ 174308 h 1580197"/>
                      <a:gd name="connsiteX7" fmla="*/ 833437 w 940118"/>
                      <a:gd name="connsiteY7" fmla="*/ 174308 h 1580197"/>
                      <a:gd name="connsiteX8" fmla="*/ 747299 w 940118"/>
                      <a:gd name="connsiteY8" fmla="*/ 210278 h 1580197"/>
                      <a:gd name="connsiteX9" fmla="*/ 747713 w 940118"/>
                      <a:gd name="connsiteY9" fmla="*/ 210503 h 1580197"/>
                      <a:gd name="connsiteX10" fmla="*/ 620078 w 940118"/>
                      <a:gd name="connsiteY10" fmla="*/ 282893 h 1580197"/>
                      <a:gd name="connsiteX11" fmla="*/ 620077 w 940118"/>
                      <a:gd name="connsiteY11" fmla="*/ 282893 h 1580197"/>
                      <a:gd name="connsiteX12" fmla="*/ 548076 w 940118"/>
                      <a:gd name="connsiteY12" fmla="*/ 339736 h 1580197"/>
                      <a:gd name="connsiteX13" fmla="*/ 548640 w 940118"/>
                      <a:gd name="connsiteY13" fmla="*/ 340043 h 1580197"/>
                      <a:gd name="connsiteX14" fmla="*/ 503873 w 940118"/>
                      <a:gd name="connsiteY14" fmla="*/ 383858 h 1580197"/>
                      <a:gd name="connsiteX15" fmla="*/ 488633 w 940118"/>
                      <a:gd name="connsiteY15" fmla="*/ 399098 h 1580197"/>
                      <a:gd name="connsiteX16" fmla="*/ 488633 w 940118"/>
                      <a:gd name="connsiteY16" fmla="*/ 400050 h 1580197"/>
                      <a:gd name="connsiteX17" fmla="*/ 422910 w 940118"/>
                      <a:gd name="connsiteY17" fmla="*/ 482918 h 1580197"/>
                      <a:gd name="connsiteX18" fmla="*/ 422910 w 940118"/>
                      <a:gd name="connsiteY18" fmla="*/ 483870 h 1580197"/>
                      <a:gd name="connsiteX19" fmla="*/ 367665 w 940118"/>
                      <a:gd name="connsiteY19" fmla="*/ 572453 h 1580197"/>
                      <a:gd name="connsiteX20" fmla="*/ 368618 w 940118"/>
                      <a:gd name="connsiteY20" fmla="*/ 573405 h 1580197"/>
                      <a:gd name="connsiteX21" fmla="*/ 317183 w 940118"/>
                      <a:gd name="connsiteY21" fmla="*/ 684847 h 1580197"/>
                      <a:gd name="connsiteX22" fmla="*/ 305241 w 940118"/>
                      <a:gd name="connsiteY22" fmla="*/ 678329 h 1580197"/>
                      <a:gd name="connsiteX23" fmla="*/ 305235 w 940118"/>
                      <a:gd name="connsiteY23" fmla="*/ 678350 h 1580197"/>
                      <a:gd name="connsiteX24" fmla="*/ 317183 w 940118"/>
                      <a:gd name="connsiteY24" fmla="*/ 684847 h 1580197"/>
                      <a:gd name="connsiteX25" fmla="*/ 260985 w 940118"/>
                      <a:gd name="connsiteY25" fmla="*/ 1014413 h 1580197"/>
                      <a:gd name="connsiteX26" fmla="*/ 342900 w 940118"/>
                      <a:gd name="connsiteY26" fmla="*/ 1373505 h 1580197"/>
                      <a:gd name="connsiteX27" fmla="*/ 546735 w 940118"/>
                      <a:gd name="connsiteY27" fmla="*/ 1580197 h 1580197"/>
                      <a:gd name="connsiteX28" fmla="*/ 285750 w 940118"/>
                      <a:gd name="connsiteY28" fmla="*/ 1438275 h 1580197"/>
                      <a:gd name="connsiteX29" fmla="*/ 81915 w 940118"/>
                      <a:gd name="connsiteY29" fmla="*/ 1231583 h 1580197"/>
                      <a:gd name="connsiteX30" fmla="*/ 0 w 940118"/>
                      <a:gd name="connsiteY30" fmla="*/ 872490 h 1580197"/>
                      <a:gd name="connsiteX31" fmla="*/ 56197 w 940118"/>
                      <a:gd name="connsiteY31" fmla="*/ 542925 h 1580197"/>
                      <a:gd name="connsiteX32" fmla="*/ 62441 w 940118"/>
                      <a:gd name="connsiteY32" fmla="*/ 546321 h 1580197"/>
                      <a:gd name="connsiteX33" fmla="*/ 62617 w 940118"/>
                      <a:gd name="connsiteY33" fmla="*/ 545909 h 1580197"/>
                      <a:gd name="connsiteX34" fmla="*/ 57150 w 940118"/>
                      <a:gd name="connsiteY34" fmla="*/ 542925 h 1580197"/>
                      <a:gd name="connsiteX35" fmla="*/ 107444 w 940118"/>
                      <a:gd name="connsiteY35" fmla="*/ 431896 h 1580197"/>
                      <a:gd name="connsiteX36" fmla="*/ 106680 w 940118"/>
                      <a:gd name="connsiteY36" fmla="*/ 431483 h 1580197"/>
                      <a:gd name="connsiteX37" fmla="*/ 161925 w 940118"/>
                      <a:gd name="connsiteY37" fmla="*/ 341948 h 1580197"/>
                      <a:gd name="connsiteX38" fmla="*/ 171758 w 940118"/>
                      <a:gd name="connsiteY38" fmla="*/ 347295 h 1580197"/>
                      <a:gd name="connsiteX39" fmla="*/ 171778 w 940118"/>
                      <a:gd name="connsiteY39" fmla="*/ 347270 h 1580197"/>
                      <a:gd name="connsiteX40" fmla="*/ 161925 w 940118"/>
                      <a:gd name="connsiteY40" fmla="*/ 341948 h 1580197"/>
                      <a:gd name="connsiteX41" fmla="*/ 227648 w 940118"/>
                      <a:gd name="connsiteY41" fmla="*/ 258128 h 1580197"/>
                      <a:gd name="connsiteX42" fmla="*/ 239906 w 940118"/>
                      <a:gd name="connsiteY42" fmla="*/ 264794 h 1580197"/>
                      <a:gd name="connsiteX43" fmla="*/ 240267 w 940118"/>
                      <a:gd name="connsiteY43" fmla="*/ 264453 h 1580197"/>
                      <a:gd name="connsiteX44" fmla="*/ 228600 w 940118"/>
                      <a:gd name="connsiteY44" fmla="*/ 258128 h 1580197"/>
                      <a:gd name="connsiteX45" fmla="*/ 242888 w 940118"/>
                      <a:gd name="connsiteY45" fmla="*/ 241935 h 1580197"/>
                      <a:gd name="connsiteX46" fmla="*/ 287315 w 940118"/>
                      <a:gd name="connsiteY46" fmla="*/ 198453 h 1580197"/>
                      <a:gd name="connsiteX47" fmla="*/ 286702 w 940118"/>
                      <a:gd name="connsiteY47" fmla="*/ 198120 h 1580197"/>
                      <a:gd name="connsiteX48" fmla="*/ 359092 w 940118"/>
                      <a:gd name="connsiteY48" fmla="*/ 140970 h 1580197"/>
                      <a:gd name="connsiteX49" fmla="*/ 378434 w 940118"/>
                      <a:gd name="connsiteY49" fmla="*/ 151488 h 1580197"/>
                      <a:gd name="connsiteX50" fmla="*/ 378837 w 940118"/>
                      <a:gd name="connsiteY50" fmla="*/ 151226 h 1580197"/>
                      <a:gd name="connsiteX51" fmla="*/ 360045 w 940118"/>
                      <a:gd name="connsiteY51" fmla="*/ 140970 h 1580197"/>
                      <a:gd name="connsiteX52" fmla="*/ 486263 w 940118"/>
                      <a:gd name="connsiteY52" fmla="*/ 68845 h 1580197"/>
                      <a:gd name="connsiteX53" fmla="*/ 485775 w 940118"/>
                      <a:gd name="connsiteY53" fmla="*/ 68580 h 1580197"/>
                      <a:gd name="connsiteX54" fmla="*/ 572452 w 940118"/>
                      <a:gd name="connsiteY54" fmla="*/ 32385 h 1580197"/>
                      <a:gd name="connsiteX55" fmla="*/ 595123 w 940118"/>
                      <a:gd name="connsiteY55" fmla="*/ 44713 h 1580197"/>
                      <a:gd name="connsiteX56" fmla="*/ 595672 w 940118"/>
                      <a:gd name="connsiteY56" fmla="*/ 44538 h 1580197"/>
                      <a:gd name="connsiteX57" fmla="*/ 573405 w 940118"/>
                      <a:gd name="connsiteY57" fmla="*/ 32385 h 1580197"/>
                      <a:gd name="connsiteX58" fmla="*/ 679133 w 940118"/>
                      <a:gd name="connsiteY58" fmla="*/ 0 h 1580197"/>
                      <a:gd name="connsiteX0" fmla="*/ 812750 w 940118"/>
                      <a:gd name="connsiteY0" fmla="*/ 163017 h 1580197"/>
                      <a:gd name="connsiteX1" fmla="*/ 812706 w 940118"/>
                      <a:gd name="connsiteY1" fmla="*/ 163034 h 1580197"/>
                      <a:gd name="connsiteX2" fmla="*/ 832937 w 940118"/>
                      <a:gd name="connsiteY2" fmla="*/ 174035 h 1580197"/>
                      <a:gd name="connsiteX3" fmla="*/ 812750 w 940118"/>
                      <a:gd name="connsiteY3" fmla="*/ 163017 h 1580197"/>
                      <a:gd name="connsiteX4" fmla="*/ 679133 w 940118"/>
                      <a:gd name="connsiteY4" fmla="*/ 0 h 1580197"/>
                      <a:gd name="connsiteX5" fmla="*/ 940118 w 940118"/>
                      <a:gd name="connsiteY5" fmla="*/ 140970 h 1580197"/>
                      <a:gd name="connsiteX6" fmla="*/ 833438 w 940118"/>
                      <a:gd name="connsiteY6" fmla="*/ 174308 h 1580197"/>
                      <a:gd name="connsiteX7" fmla="*/ 747299 w 940118"/>
                      <a:gd name="connsiteY7" fmla="*/ 210278 h 1580197"/>
                      <a:gd name="connsiteX8" fmla="*/ 747713 w 940118"/>
                      <a:gd name="connsiteY8" fmla="*/ 210503 h 1580197"/>
                      <a:gd name="connsiteX9" fmla="*/ 620078 w 940118"/>
                      <a:gd name="connsiteY9" fmla="*/ 282893 h 1580197"/>
                      <a:gd name="connsiteX10" fmla="*/ 620077 w 940118"/>
                      <a:gd name="connsiteY10" fmla="*/ 282893 h 1580197"/>
                      <a:gd name="connsiteX11" fmla="*/ 548076 w 940118"/>
                      <a:gd name="connsiteY11" fmla="*/ 339736 h 1580197"/>
                      <a:gd name="connsiteX12" fmla="*/ 548640 w 940118"/>
                      <a:gd name="connsiteY12" fmla="*/ 340043 h 1580197"/>
                      <a:gd name="connsiteX13" fmla="*/ 503873 w 940118"/>
                      <a:gd name="connsiteY13" fmla="*/ 383858 h 1580197"/>
                      <a:gd name="connsiteX14" fmla="*/ 488633 w 940118"/>
                      <a:gd name="connsiteY14" fmla="*/ 399098 h 1580197"/>
                      <a:gd name="connsiteX15" fmla="*/ 488633 w 940118"/>
                      <a:gd name="connsiteY15" fmla="*/ 400050 h 1580197"/>
                      <a:gd name="connsiteX16" fmla="*/ 422910 w 940118"/>
                      <a:gd name="connsiteY16" fmla="*/ 482918 h 1580197"/>
                      <a:gd name="connsiteX17" fmla="*/ 422910 w 940118"/>
                      <a:gd name="connsiteY17" fmla="*/ 483870 h 1580197"/>
                      <a:gd name="connsiteX18" fmla="*/ 367665 w 940118"/>
                      <a:gd name="connsiteY18" fmla="*/ 572453 h 1580197"/>
                      <a:gd name="connsiteX19" fmla="*/ 368618 w 940118"/>
                      <a:gd name="connsiteY19" fmla="*/ 573405 h 1580197"/>
                      <a:gd name="connsiteX20" fmla="*/ 317183 w 940118"/>
                      <a:gd name="connsiteY20" fmla="*/ 684847 h 1580197"/>
                      <a:gd name="connsiteX21" fmla="*/ 305241 w 940118"/>
                      <a:gd name="connsiteY21" fmla="*/ 678329 h 1580197"/>
                      <a:gd name="connsiteX22" fmla="*/ 305235 w 940118"/>
                      <a:gd name="connsiteY22" fmla="*/ 678350 h 1580197"/>
                      <a:gd name="connsiteX23" fmla="*/ 317183 w 940118"/>
                      <a:gd name="connsiteY23" fmla="*/ 684847 h 1580197"/>
                      <a:gd name="connsiteX24" fmla="*/ 260985 w 940118"/>
                      <a:gd name="connsiteY24" fmla="*/ 1014413 h 1580197"/>
                      <a:gd name="connsiteX25" fmla="*/ 342900 w 940118"/>
                      <a:gd name="connsiteY25" fmla="*/ 1373505 h 1580197"/>
                      <a:gd name="connsiteX26" fmla="*/ 546735 w 940118"/>
                      <a:gd name="connsiteY26" fmla="*/ 1580197 h 1580197"/>
                      <a:gd name="connsiteX27" fmla="*/ 285750 w 940118"/>
                      <a:gd name="connsiteY27" fmla="*/ 1438275 h 1580197"/>
                      <a:gd name="connsiteX28" fmla="*/ 81915 w 940118"/>
                      <a:gd name="connsiteY28" fmla="*/ 1231583 h 1580197"/>
                      <a:gd name="connsiteX29" fmla="*/ 0 w 940118"/>
                      <a:gd name="connsiteY29" fmla="*/ 872490 h 1580197"/>
                      <a:gd name="connsiteX30" fmla="*/ 56197 w 940118"/>
                      <a:gd name="connsiteY30" fmla="*/ 542925 h 1580197"/>
                      <a:gd name="connsiteX31" fmla="*/ 62441 w 940118"/>
                      <a:gd name="connsiteY31" fmla="*/ 546321 h 1580197"/>
                      <a:gd name="connsiteX32" fmla="*/ 62617 w 940118"/>
                      <a:gd name="connsiteY32" fmla="*/ 545909 h 1580197"/>
                      <a:gd name="connsiteX33" fmla="*/ 57150 w 940118"/>
                      <a:gd name="connsiteY33" fmla="*/ 542925 h 1580197"/>
                      <a:gd name="connsiteX34" fmla="*/ 107444 w 940118"/>
                      <a:gd name="connsiteY34" fmla="*/ 431896 h 1580197"/>
                      <a:gd name="connsiteX35" fmla="*/ 106680 w 940118"/>
                      <a:gd name="connsiteY35" fmla="*/ 431483 h 1580197"/>
                      <a:gd name="connsiteX36" fmla="*/ 161925 w 940118"/>
                      <a:gd name="connsiteY36" fmla="*/ 341948 h 1580197"/>
                      <a:gd name="connsiteX37" fmla="*/ 171758 w 940118"/>
                      <a:gd name="connsiteY37" fmla="*/ 347295 h 1580197"/>
                      <a:gd name="connsiteX38" fmla="*/ 171778 w 940118"/>
                      <a:gd name="connsiteY38" fmla="*/ 347270 h 1580197"/>
                      <a:gd name="connsiteX39" fmla="*/ 161925 w 940118"/>
                      <a:gd name="connsiteY39" fmla="*/ 341948 h 1580197"/>
                      <a:gd name="connsiteX40" fmla="*/ 227648 w 940118"/>
                      <a:gd name="connsiteY40" fmla="*/ 258128 h 1580197"/>
                      <a:gd name="connsiteX41" fmla="*/ 239906 w 940118"/>
                      <a:gd name="connsiteY41" fmla="*/ 264794 h 1580197"/>
                      <a:gd name="connsiteX42" fmla="*/ 240267 w 940118"/>
                      <a:gd name="connsiteY42" fmla="*/ 264453 h 1580197"/>
                      <a:gd name="connsiteX43" fmla="*/ 228600 w 940118"/>
                      <a:gd name="connsiteY43" fmla="*/ 258128 h 1580197"/>
                      <a:gd name="connsiteX44" fmla="*/ 242888 w 940118"/>
                      <a:gd name="connsiteY44" fmla="*/ 241935 h 1580197"/>
                      <a:gd name="connsiteX45" fmla="*/ 287315 w 940118"/>
                      <a:gd name="connsiteY45" fmla="*/ 198453 h 1580197"/>
                      <a:gd name="connsiteX46" fmla="*/ 286702 w 940118"/>
                      <a:gd name="connsiteY46" fmla="*/ 198120 h 1580197"/>
                      <a:gd name="connsiteX47" fmla="*/ 359092 w 940118"/>
                      <a:gd name="connsiteY47" fmla="*/ 140970 h 1580197"/>
                      <a:gd name="connsiteX48" fmla="*/ 378434 w 940118"/>
                      <a:gd name="connsiteY48" fmla="*/ 151488 h 1580197"/>
                      <a:gd name="connsiteX49" fmla="*/ 378837 w 940118"/>
                      <a:gd name="connsiteY49" fmla="*/ 151226 h 1580197"/>
                      <a:gd name="connsiteX50" fmla="*/ 360045 w 940118"/>
                      <a:gd name="connsiteY50" fmla="*/ 140970 h 1580197"/>
                      <a:gd name="connsiteX51" fmla="*/ 486263 w 940118"/>
                      <a:gd name="connsiteY51" fmla="*/ 68845 h 1580197"/>
                      <a:gd name="connsiteX52" fmla="*/ 485775 w 940118"/>
                      <a:gd name="connsiteY52" fmla="*/ 68580 h 1580197"/>
                      <a:gd name="connsiteX53" fmla="*/ 572452 w 940118"/>
                      <a:gd name="connsiteY53" fmla="*/ 32385 h 1580197"/>
                      <a:gd name="connsiteX54" fmla="*/ 595123 w 940118"/>
                      <a:gd name="connsiteY54" fmla="*/ 44713 h 1580197"/>
                      <a:gd name="connsiteX55" fmla="*/ 595672 w 940118"/>
                      <a:gd name="connsiteY55" fmla="*/ 44538 h 1580197"/>
                      <a:gd name="connsiteX56" fmla="*/ 573405 w 940118"/>
                      <a:gd name="connsiteY56" fmla="*/ 32385 h 1580197"/>
                      <a:gd name="connsiteX57" fmla="*/ 679133 w 940118"/>
                      <a:gd name="connsiteY57" fmla="*/ 0 h 1580197"/>
                      <a:gd name="connsiteX0" fmla="*/ 812750 w 940118"/>
                      <a:gd name="connsiteY0" fmla="*/ 163017 h 1580197"/>
                      <a:gd name="connsiteX1" fmla="*/ 812706 w 940118"/>
                      <a:gd name="connsiteY1" fmla="*/ 163034 h 1580197"/>
                      <a:gd name="connsiteX2" fmla="*/ 832937 w 940118"/>
                      <a:gd name="connsiteY2" fmla="*/ 174035 h 1580197"/>
                      <a:gd name="connsiteX3" fmla="*/ 812750 w 940118"/>
                      <a:gd name="connsiteY3" fmla="*/ 163017 h 1580197"/>
                      <a:gd name="connsiteX4" fmla="*/ 679133 w 940118"/>
                      <a:gd name="connsiteY4" fmla="*/ 0 h 1580197"/>
                      <a:gd name="connsiteX5" fmla="*/ 940118 w 940118"/>
                      <a:gd name="connsiteY5" fmla="*/ 140970 h 1580197"/>
                      <a:gd name="connsiteX6" fmla="*/ 747299 w 940118"/>
                      <a:gd name="connsiteY6" fmla="*/ 210278 h 1580197"/>
                      <a:gd name="connsiteX7" fmla="*/ 747713 w 940118"/>
                      <a:gd name="connsiteY7" fmla="*/ 210503 h 1580197"/>
                      <a:gd name="connsiteX8" fmla="*/ 620078 w 940118"/>
                      <a:gd name="connsiteY8" fmla="*/ 282893 h 1580197"/>
                      <a:gd name="connsiteX9" fmla="*/ 620077 w 940118"/>
                      <a:gd name="connsiteY9" fmla="*/ 282893 h 1580197"/>
                      <a:gd name="connsiteX10" fmla="*/ 548076 w 940118"/>
                      <a:gd name="connsiteY10" fmla="*/ 339736 h 1580197"/>
                      <a:gd name="connsiteX11" fmla="*/ 548640 w 940118"/>
                      <a:gd name="connsiteY11" fmla="*/ 340043 h 1580197"/>
                      <a:gd name="connsiteX12" fmla="*/ 503873 w 940118"/>
                      <a:gd name="connsiteY12" fmla="*/ 383858 h 1580197"/>
                      <a:gd name="connsiteX13" fmla="*/ 488633 w 940118"/>
                      <a:gd name="connsiteY13" fmla="*/ 399098 h 1580197"/>
                      <a:gd name="connsiteX14" fmla="*/ 488633 w 940118"/>
                      <a:gd name="connsiteY14" fmla="*/ 400050 h 1580197"/>
                      <a:gd name="connsiteX15" fmla="*/ 422910 w 940118"/>
                      <a:gd name="connsiteY15" fmla="*/ 482918 h 1580197"/>
                      <a:gd name="connsiteX16" fmla="*/ 422910 w 940118"/>
                      <a:gd name="connsiteY16" fmla="*/ 483870 h 1580197"/>
                      <a:gd name="connsiteX17" fmla="*/ 367665 w 940118"/>
                      <a:gd name="connsiteY17" fmla="*/ 572453 h 1580197"/>
                      <a:gd name="connsiteX18" fmla="*/ 368618 w 940118"/>
                      <a:gd name="connsiteY18" fmla="*/ 573405 h 1580197"/>
                      <a:gd name="connsiteX19" fmla="*/ 317183 w 940118"/>
                      <a:gd name="connsiteY19" fmla="*/ 684847 h 1580197"/>
                      <a:gd name="connsiteX20" fmla="*/ 305241 w 940118"/>
                      <a:gd name="connsiteY20" fmla="*/ 678329 h 1580197"/>
                      <a:gd name="connsiteX21" fmla="*/ 305235 w 940118"/>
                      <a:gd name="connsiteY21" fmla="*/ 678350 h 1580197"/>
                      <a:gd name="connsiteX22" fmla="*/ 317183 w 940118"/>
                      <a:gd name="connsiteY22" fmla="*/ 684847 h 1580197"/>
                      <a:gd name="connsiteX23" fmla="*/ 260985 w 940118"/>
                      <a:gd name="connsiteY23" fmla="*/ 1014413 h 1580197"/>
                      <a:gd name="connsiteX24" fmla="*/ 342900 w 940118"/>
                      <a:gd name="connsiteY24" fmla="*/ 1373505 h 1580197"/>
                      <a:gd name="connsiteX25" fmla="*/ 546735 w 940118"/>
                      <a:gd name="connsiteY25" fmla="*/ 1580197 h 1580197"/>
                      <a:gd name="connsiteX26" fmla="*/ 285750 w 940118"/>
                      <a:gd name="connsiteY26" fmla="*/ 1438275 h 1580197"/>
                      <a:gd name="connsiteX27" fmla="*/ 81915 w 940118"/>
                      <a:gd name="connsiteY27" fmla="*/ 1231583 h 1580197"/>
                      <a:gd name="connsiteX28" fmla="*/ 0 w 940118"/>
                      <a:gd name="connsiteY28" fmla="*/ 872490 h 1580197"/>
                      <a:gd name="connsiteX29" fmla="*/ 56197 w 940118"/>
                      <a:gd name="connsiteY29" fmla="*/ 542925 h 1580197"/>
                      <a:gd name="connsiteX30" fmla="*/ 62441 w 940118"/>
                      <a:gd name="connsiteY30" fmla="*/ 546321 h 1580197"/>
                      <a:gd name="connsiteX31" fmla="*/ 62617 w 940118"/>
                      <a:gd name="connsiteY31" fmla="*/ 545909 h 1580197"/>
                      <a:gd name="connsiteX32" fmla="*/ 57150 w 940118"/>
                      <a:gd name="connsiteY32" fmla="*/ 542925 h 1580197"/>
                      <a:gd name="connsiteX33" fmla="*/ 107444 w 940118"/>
                      <a:gd name="connsiteY33" fmla="*/ 431896 h 1580197"/>
                      <a:gd name="connsiteX34" fmla="*/ 106680 w 940118"/>
                      <a:gd name="connsiteY34" fmla="*/ 431483 h 1580197"/>
                      <a:gd name="connsiteX35" fmla="*/ 161925 w 940118"/>
                      <a:gd name="connsiteY35" fmla="*/ 341948 h 1580197"/>
                      <a:gd name="connsiteX36" fmla="*/ 171758 w 940118"/>
                      <a:gd name="connsiteY36" fmla="*/ 347295 h 1580197"/>
                      <a:gd name="connsiteX37" fmla="*/ 171778 w 940118"/>
                      <a:gd name="connsiteY37" fmla="*/ 347270 h 1580197"/>
                      <a:gd name="connsiteX38" fmla="*/ 161925 w 940118"/>
                      <a:gd name="connsiteY38" fmla="*/ 341948 h 1580197"/>
                      <a:gd name="connsiteX39" fmla="*/ 227648 w 940118"/>
                      <a:gd name="connsiteY39" fmla="*/ 258128 h 1580197"/>
                      <a:gd name="connsiteX40" fmla="*/ 239906 w 940118"/>
                      <a:gd name="connsiteY40" fmla="*/ 264794 h 1580197"/>
                      <a:gd name="connsiteX41" fmla="*/ 240267 w 940118"/>
                      <a:gd name="connsiteY41" fmla="*/ 264453 h 1580197"/>
                      <a:gd name="connsiteX42" fmla="*/ 228600 w 940118"/>
                      <a:gd name="connsiteY42" fmla="*/ 258128 h 1580197"/>
                      <a:gd name="connsiteX43" fmla="*/ 242888 w 940118"/>
                      <a:gd name="connsiteY43" fmla="*/ 241935 h 1580197"/>
                      <a:gd name="connsiteX44" fmla="*/ 287315 w 940118"/>
                      <a:gd name="connsiteY44" fmla="*/ 198453 h 1580197"/>
                      <a:gd name="connsiteX45" fmla="*/ 286702 w 940118"/>
                      <a:gd name="connsiteY45" fmla="*/ 198120 h 1580197"/>
                      <a:gd name="connsiteX46" fmla="*/ 359092 w 940118"/>
                      <a:gd name="connsiteY46" fmla="*/ 140970 h 1580197"/>
                      <a:gd name="connsiteX47" fmla="*/ 378434 w 940118"/>
                      <a:gd name="connsiteY47" fmla="*/ 151488 h 1580197"/>
                      <a:gd name="connsiteX48" fmla="*/ 378837 w 940118"/>
                      <a:gd name="connsiteY48" fmla="*/ 151226 h 1580197"/>
                      <a:gd name="connsiteX49" fmla="*/ 360045 w 940118"/>
                      <a:gd name="connsiteY49" fmla="*/ 140970 h 1580197"/>
                      <a:gd name="connsiteX50" fmla="*/ 486263 w 940118"/>
                      <a:gd name="connsiteY50" fmla="*/ 68845 h 1580197"/>
                      <a:gd name="connsiteX51" fmla="*/ 485775 w 940118"/>
                      <a:gd name="connsiteY51" fmla="*/ 68580 h 1580197"/>
                      <a:gd name="connsiteX52" fmla="*/ 572452 w 940118"/>
                      <a:gd name="connsiteY52" fmla="*/ 32385 h 1580197"/>
                      <a:gd name="connsiteX53" fmla="*/ 595123 w 940118"/>
                      <a:gd name="connsiteY53" fmla="*/ 44713 h 1580197"/>
                      <a:gd name="connsiteX54" fmla="*/ 595672 w 940118"/>
                      <a:gd name="connsiteY54" fmla="*/ 44538 h 1580197"/>
                      <a:gd name="connsiteX55" fmla="*/ 573405 w 940118"/>
                      <a:gd name="connsiteY55" fmla="*/ 32385 h 1580197"/>
                      <a:gd name="connsiteX56" fmla="*/ 679133 w 940118"/>
                      <a:gd name="connsiteY56" fmla="*/ 0 h 1580197"/>
                      <a:gd name="connsiteX0" fmla="*/ 832937 w 940118"/>
                      <a:gd name="connsiteY0" fmla="*/ 174035 h 1580197"/>
                      <a:gd name="connsiteX1" fmla="*/ 812706 w 940118"/>
                      <a:gd name="connsiteY1" fmla="*/ 163034 h 1580197"/>
                      <a:gd name="connsiteX2" fmla="*/ 832937 w 940118"/>
                      <a:gd name="connsiteY2" fmla="*/ 174035 h 1580197"/>
                      <a:gd name="connsiteX3" fmla="*/ 679133 w 940118"/>
                      <a:gd name="connsiteY3" fmla="*/ 0 h 1580197"/>
                      <a:gd name="connsiteX4" fmla="*/ 940118 w 940118"/>
                      <a:gd name="connsiteY4" fmla="*/ 140970 h 1580197"/>
                      <a:gd name="connsiteX5" fmla="*/ 747299 w 940118"/>
                      <a:gd name="connsiteY5" fmla="*/ 210278 h 1580197"/>
                      <a:gd name="connsiteX6" fmla="*/ 747713 w 940118"/>
                      <a:gd name="connsiteY6" fmla="*/ 210503 h 1580197"/>
                      <a:gd name="connsiteX7" fmla="*/ 620078 w 940118"/>
                      <a:gd name="connsiteY7" fmla="*/ 282893 h 1580197"/>
                      <a:gd name="connsiteX8" fmla="*/ 620077 w 940118"/>
                      <a:gd name="connsiteY8" fmla="*/ 282893 h 1580197"/>
                      <a:gd name="connsiteX9" fmla="*/ 548076 w 940118"/>
                      <a:gd name="connsiteY9" fmla="*/ 339736 h 1580197"/>
                      <a:gd name="connsiteX10" fmla="*/ 548640 w 940118"/>
                      <a:gd name="connsiteY10" fmla="*/ 340043 h 1580197"/>
                      <a:gd name="connsiteX11" fmla="*/ 503873 w 940118"/>
                      <a:gd name="connsiteY11" fmla="*/ 383858 h 1580197"/>
                      <a:gd name="connsiteX12" fmla="*/ 488633 w 940118"/>
                      <a:gd name="connsiteY12" fmla="*/ 399098 h 1580197"/>
                      <a:gd name="connsiteX13" fmla="*/ 488633 w 940118"/>
                      <a:gd name="connsiteY13" fmla="*/ 400050 h 1580197"/>
                      <a:gd name="connsiteX14" fmla="*/ 422910 w 940118"/>
                      <a:gd name="connsiteY14" fmla="*/ 482918 h 1580197"/>
                      <a:gd name="connsiteX15" fmla="*/ 422910 w 940118"/>
                      <a:gd name="connsiteY15" fmla="*/ 483870 h 1580197"/>
                      <a:gd name="connsiteX16" fmla="*/ 367665 w 940118"/>
                      <a:gd name="connsiteY16" fmla="*/ 572453 h 1580197"/>
                      <a:gd name="connsiteX17" fmla="*/ 368618 w 940118"/>
                      <a:gd name="connsiteY17" fmla="*/ 573405 h 1580197"/>
                      <a:gd name="connsiteX18" fmla="*/ 317183 w 940118"/>
                      <a:gd name="connsiteY18" fmla="*/ 684847 h 1580197"/>
                      <a:gd name="connsiteX19" fmla="*/ 305241 w 940118"/>
                      <a:gd name="connsiteY19" fmla="*/ 678329 h 1580197"/>
                      <a:gd name="connsiteX20" fmla="*/ 305235 w 940118"/>
                      <a:gd name="connsiteY20" fmla="*/ 678350 h 1580197"/>
                      <a:gd name="connsiteX21" fmla="*/ 317183 w 940118"/>
                      <a:gd name="connsiteY21" fmla="*/ 684847 h 1580197"/>
                      <a:gd name="connsiteX22" fmla="*/ 260985 w 940118"/>
                      <a:gd name="connsiteY22" fmla="*/ 1014413 h 1580197"/>
                      <a:gd name="connsiteX23" fmla="*/ 342900 w 940118"/>
                      <a:gd name="connsiteY23" fmla="*/ 1373505 h 1580197"/>
                      <a:gd name="connsiteX24" fmla="*/ 546735 w 940118"/>
                      <a:gd name="connsiteY24" fmla="*/ 1580197 h 1580197"/>
                      <a:gd name="connsiteX25" fmla="*/ 285750 w 940118"/>
                      <a:gd name="connsiteY25" fmla="*/ 1438275 h 1580197"/>
                      <a:gd name="connsiteX26" fmla="*/ 81915 w 940118"/>
                      <a:gd name="connsiteY26" fmla="*/ 1231583 h 1580197"/>
                      <a:gd name="connsiteX27" fmla="*/ 0 w 940118"/>
                      <a:gd name="connsiteY27" fmla="*/ 872490 h 1580197"/>
                      <a:gd name="connsiteX28" fmla="*/ 56197 w 940118"/>
                      <a:gd name="connsiteY28" fmla="*/ 542925 h 1580197"/>
                      <a:gd name="connsiteX29" fmla="*/ 62441 w 940118"/>
                      <a:gd name="connsiteY29" fmla="*/ 546321 h 1580197"/>
                      <a:gd name="connsiteX30" fmla="*/ 62617 w 940118"/>
                      <a:gd name="connsiteY30" fmla="*/ 545909 h 1580197"/>
                      <a:gd name="connsiteX31" fmla="*/ 57150 w 940118"/>
                      <a:gd name="connsiteY31" fmla="*/ 542925 h 1580197"/>
                      <a:gd name="connsiteX32" fmla="*/ 107444 w 940118"/>
                      <a:gd name="connsiteY32" fmla="*/ 431896 h 1580197"/>
                      <a:gd name="connsiteX33" fmla="*/ 106680 w 940118"/>
                      <a:gd name="connsiteY33" fmla="*/ 431483 h 1580197"/>
                      <a:gd name="connsiteX34" fmla="*/ 161925 w 940118"/>
                      <a:gd name="connsiteY34" fmla="*/ 341948 h 1580197"/>
                      <a:gd name="connsiteX35" fmla="*/ 171758 w 940118"/>
                      <a:gd name="connsiteY35" fmla="*/ 347295 h 1580197"/>
                      <a:gd name="connsiteX36" fmla="*/ 171778 w 940118"/>
                      <a:gd name="connsiteY36" fmla="*/ 347270 h 1580197"/>
                      <a:gd name="connsiteX37" fmla="*/ 161925 w 940118"/>
                      <a:gd name="connsiteY37" fmla="*/ 341948 h 1580197"/>
                      <a:gd name="connsiteX38" fmla="*/ 227648 w 940118"/>
                      <a:gd name="connsiteY38" fmla="*/ 258128 h 1580197"/>
                      <a:gd name="connsiteX39" fmla="*/ 239906 w 940118"/>
                      <a:gd name="connsiteY39" fmla="*/ 264794 h 1580197"/>
                      <a:gd name="connsiteX40" fmla="*/ 240267 w 940118"/>
                      <a:gd name="connsiteY40" fmla="*/ 264453 h 1580197"/>
                      <a:gd name="connsiteX41" fmla="*/ 228600 w 940118"/>
                      <a:gd name="connsiteY41" fmla="*/ 258128 h 1580197"/>
                      <a:gd name="connsiteX42" fmla="*/ 242888 w 940118"/>
                      <a:gd name="connsiteY42" fmla="*/ 241935 h 1580197"/>
                      <a:gd name="connsiteX43" fmla="*/ 287315 w 940118"/>
                      <a:gd name="connsiteY43" fmla="*/ 198453 h 1580197"/>
                      <a:gd name="connsiteX44" fmla="*/ 286702 w 940118"/>
                      <a:gd name="connsiteY44" fmla="*/ 198120 h 1580197"/>
                      <a:gd name="connsiteX45" fmla="*/ 359092 w 940118"/>
                      <a:gd name="connsiteY45" fmla="*/ 140970 h 1580197"/>
                      <a:gd name="connsiteX46" fmla="*/ 378434 w 940118"/>
                      <a:gd name="connsiteY46" fmla="*/ 151488 h 1580197"/>
                      <a:gd name="connsiteX47" fmla="*/ 378837 w 940118"/>
                      <a:gd name="connsiteY47" fmla="*/ 151226 h 1580197"/>
                      <a:gd name="connsiteX48" fmla="*/ 360045 w 940118"/>
                      <a:gd name="connsiteY48" fmla="*/ 140970 h 1580197"/>
                      <a:gd name="connsiteX49" fmla="*/ 486263 w 940118"/>
                      <a:gd name="connsiteY49" fmla="*/ 68845 h 1580197"/>
                      <a:gd name="connsiteX50" fmla="*/ 485775 w 940118"/>
                      <a:gd name="connsiteY50" fmla="*/ 68580 h 1580197"/>
                      <a:gd name="connsiteX51" fmla="*/ 572452 w 940118"/>
                      <a:gd name="connsiteY51" fmla="*/ 32385 h 1580197"/>
                      <a:gd name="connsiteX52" fmla="*/ 595123 w 940118"/>
                      <a:gd name="connsiteY52" fmla="*/ 44713 h 1580197"/>
                      <a:gd name="connsiteX53" fmla="*/ 595672 w 940118"/>
                      <a:gd name="connsiteY53" fmla="*/ 44538 h 1580197"/>
                      <a:gd name="connsiteX54" fmla="*/ 573405 w 940118"/>
                      <a:gd name="connsiteY54" fmla="*/ 32385 h 1580197"/>
                      <a:gd name="connsiteX55" fmla="*/ 679133 w 940118"/>
                      <a:gd name="connsiteY55" fmla="*/ 0 h 1580197"/>
                      <a:gd name="connsiteX0" fmla="*/ 679133 w 940118"/>
                      <a:gd name="connsiteY0" fmla="*/ 0 h 1580197"/>
                      <a:gd name="connsiteX1" fmla="*/ 940118 w 940118"/>
                      <a:gd name="connsiteY1" fmla="*/ 140970 h 1580197"/>
                      <a:gd name="connsiteX2" fmla="*/ 747299 w 940118"/>
                      <a:gd name="connsiteY2" fmla="*/ 210278 h 1580197"/>
                      <a:gd name="connsiteX3" fmla="*/ 747713 w 940118"/>
                      <a:gd name="connsiteY3" fmla="*/ 210503 h 1580197"/>
                      <a:gd name="connsiteX4" fmla="*/ 620078 w 940118"/>
                      <a:gd name="connsiteY4" fmla="*/ 282893 h 1580197"/>
                      <a:gd name="connsiteX5" fmla="*/ 620077 w 940118"/>
                      <a:gd name="connsiteY5" fmla="*/ 282893 h 1580197"/>
                      <a:gd name="connsiteX6" fmla="*/ 548076 w 940118"/>
                      <a:gd name="connsiteY6" fmla="*/ 339736 h 1580197"/>
                      <a:gd name="connsiteX7" fmla="*/ 548640 w 940118"/>
                      <a:gd name="connsiteY7" fmla="*/ 340043 h 1580197"/>
                      <a:gd name="connsiteX8" fmla="*/ 503873 w 940118"/>
                      <a:gd name="connsiteY8" fmla="*/ 383858 h 1580197"/>
                      <a:gd name="connsiteX9" fmla="*/ 488633 w 940118"/>
                      <a:gd name="connsiteY9" fmla="*/ 399098 h 1580197"/>
                      <a:gd name="connsiteX10" fmla="*/ 488633 w 940118"/>
                      <a:gd name="connsiteY10" fmla="*/ 400050 h 1580197"/>
                      <a:gd name="connsiteX11" fmla="*/ 422910 w 940118"/>
                      <a:gd name="connsiteY11" fmla="*/ 482918 h 1580197"/>
                      <a:gd name="connsiteX12" fmla="*/ 422910 w 940118"/>
                      <a:gd name="connsiteY12" fmla="*/ 483870 h 1580197"/>
                      <a:gd name="connsiteX13" fmla="*/ 367665 w 940118"/>
                      <a:gd name="connsiteY13" fmla="*/ 572453 h 1580197"/>
                      <a:gd name="connsiteX14" fmla="*/ 368618 w 940118"/>
                      <a:gd name="connsiteY14" fmla="*/ 573405 h 1580197"/>
                      <a:gd name="connsiteX15" fmla="*/ 317183 w 940118"/>
                      <a:gd name="connsiteY15" fmla="*/ 684847 h 1580197"/>
                      <a:gd name="connsiteX16" fmla="*/ 305241 w 940118"/>
                      <a:gd name="connsiteY16" fmla="*/ 678329 h 1580197"/>
                      <a:gd name="connsiteX17" fmla="*/ 305235 w 940118"/>
                      <a:gd name="connsiteY17" fmla="*/ 678350 h 1580197"/>
                      <a:gd name="connsiteX18" fmla="*/ 317183 w 940118"/>
                      <a:gd name="connsiteY18" fmla="*/ 684847 h 1580197"/>
                      <a:gd name="connsiteX19" fmla="*/ 260985 w 940118"/>
                      <a:gd name="connsiteY19" fmla="*/ 1014413 h 1580197"/>
                      <a:gd name="connsiteX20" fmla="*/ 342900 w 940118"/>
                      <a:gd name="connsiteY20" fmla="*/ 1373505 h 1580197"/>
                      <a:gd name="connsiteX21" fmla="*/ 546735 w 940118"/>
                      <a:gd name="connsiteY21" fmla="*/ 1580197 h 1580197"/>
                      <a:gd name="connsiteX22" fmla="*/ 285750 w 940118"/>
                      <a:gd name="connsiteY22" fmla="*/ 1438275 h 1580197"/>
                      <a:gd name="connsiteX23" fmla="*/ 81915 w 940118"/>
                      <a:gd name="connsiteY23" fmla="*/ 1231583 h 1580197"/>
                      <a:gd name="connsiteX24" fmla="*/ 0 w 940118"/>
                      <a:gd name="connsiteY24" fmla="*/ 872490 h 1580197"/>
                      <a:gd name="connsiteX25" fmla="*/ 56197 w 940118"/>
                      <a:gd name="connsiteY25" fmla="*/ 542925 h 1580197"/>
                      <a:gd name="connsiteX26" fmla="*/ 62441 w 940118"/>
                      <a:gd name="connsiteY26" fmla="*/ 546321 h 1580197"/>
                      <a:gd name="connsiteX27" fmla="*/ 62617 w 940118"/>
                      <a:gd name="connsiteY27" fmla="*/ 545909 h 1580197"/>
                      <a:gd name="connsiteX28" fmla="*/ 57150 w 940118"/>
                      <a:gd name="connsiteY28" fmla="*/ 542925 h 1580197"/>
                      <a:gd name="connsiteX29" fmla="*/ 107444 w 940118"/>
                      <a:gd name="connsiteY29" fmla="*/ 431896 h 1580197"/>
                      <a:gd name="connsiteX30" fmla="*/ 106680 w 940118"/>
                      <a:gd name="connsiteY30" fmla="*/ 431483 h 1580197"/>
                      <a:gd name="connsiteX31" fmla="*/ 161925 w 940118"/>
                      <a:gd name="connsiteY31" fmla="*/ 341948 h 1580197"/>
                      <a:gd name="connsiteX32" fmla="*/ 171758 w 940118"/>
                      <a:gd name="connsiteY32" fmla="*/ 347295 h 1580197"/>
                      <a:gd name="connsiteX33" fmla="*/ 171778 w 940118"/>
                      <a:gd name="connsiteY33" fmla="*/ 347270 h 1580197"/>
                      <a:gd name="connsiteX34" fmla="*/ 161925 w 940118"/>
                      <a:gd name="connsiteY34" fmla="*/ 341948 h 1580197"/>
                      <a:gd name="connsiteX35" fmla="*/ 227648 w 940118"/>
                      <a:gd name="connsiteY35" fmla="*/ 258128 h 1580197"/>
                      <a:gd name="connsiteX36" fmla="*/ 239906 w 940118"/>
                      <a:gd name="connsiteY36" fmla="*/ 264794 h 1580197"/>
                      <a:gd name="connsiteX37" fmla="*/ 240267 w 940118"/>
                      <a:gd name="connsiteY37" fmla="*/ 264453 h 1580197"/>
                      <a:gd name="connsiteX38" fmla="*/ 228600 w 940118"/>
                      <a:gd name="connsiteY38" fmla="*/ 258128 h 1580197"/>
                      <a:gd name="connsiteX39" fmla="*/ 242888 w 940118"/>
                      <a:gd name="connsiteY39" fmla="*/ 241935 h 1580197"/>
                      <a:gd name="connsiteX40" fmla="*/ 287315 w 940118"/>
                      <a:gd name="connsiteY40" fmla="*/ 198453 h 1580197"/>
                      <a:gd name="connsiteX41" fmla="*/ 286702 w 940118"/>
                      <a:gd name="connsiteY41" fmla="*/ 198120 h 1580197"/>
                      <a:gd name="connsiteX42" fmla="*/ 359092 w 940118"/>
                      <a:gd name="connsiteY42" fmla="*/ 140970 h 1580197"/>
                      <a:gd name="connsiteX43" fmla="*/ 378434 w 940118"/>
                      <a:gd name="connsiteY43" fmla="*/ 151488 h 1580197"/>
                      <a:gd name="connsiteX44" fmla="*/ 378837 w 940118"/>
                      <a:gd name="connsiteY44" fmla="*/ 151226 h 1580197"/>
                      <a:gd name="connsiteX45" fmla="*/ 360045 w 940118"/>
                      <a:gd name="connsiteY45" fmla="*/ 140970 h 1580197"/>
                      <a:gd name="connsiteX46" fmla="*/ 486263 w 940118"/>
                      <a:gd name="connsiteY46" fmla="*/ 68845 h 1580197"/>
                      <a:gd name="connsiteX47" fmla="*/ 485775 w 940118"/>
                      <a:gd name="connsiteY47" fmla="*/ 68580 h 1580197"/>
                      <a:gd name="connsiteX48" fmla="*/ 572452 w 940118"/>
                      <a:gd name="connsiteY48" fmla="*/ 32385 h 1580197"/>
                      <a:gd name="connsiteX49" fmla="*/ 595123 w 940118"/>
                      <a:gd name="connsiteY49" fmla="*/ 44713 h 1580197"/>
                      <a:gd name="connsiteX50" fmla="*/ 595672 w 940118"/>
                      <a:gd name="connsiteY50" fmla="*/ 44538 h 1580197"/>
                      <a:gd name="connsiteX51" fmla="*/ 573405 w 940118"/>
                      <a:gd name="connsiteY51" fmla="*/ 32385 h 1580197"/>
                      <a:gd name="connsiteX52" fmla="*/ 679133 w 940118"/>
                      <a:gd name="connsiteY52" fmla="*/ 0 h 1580197"/>
                      <a:gd name="connsiteX0" fmla="*/ 679133 w 940118"/>
                      <a:gd name="connsiteY0" fmla="*/ 0 h 1580197"/>
                      <a:gd name="connsiteX1" fmla="*/ 940118 w 940118"/>
                      <a:gd name="connsiteY1" fmla="*/ 140970 h 1580197"/>
                      <a:gd name="connsiteX2" fmla="*/ 747299 w 940118"/>
                      <a:gd name="connsiteY2" fmla="*/ 210278 h 1580197"/>
                      <a:gd name="connsiteX3" fmla="*/ 747713 w 940118"/>
                      <a:gd name="connsiteY3" fmla="*/ 210503 h 1580197"/>
                      <a:gd name="connsiteX4" fmla="*/ 620078 w 940118"/>
                      <a:gd name="connsiteY4" fmla="*/ 282893 h 1580197"/>
                      <a:gd name="connsiteX5" fmla="*/ 620077 w 940118"/>
                      <a:gd name="connsiteY5" fmla="*/ 282893 h 1580197"/>
                      <a:gd name="connsiteX6" fmla="*/ 548076 w 940118"/>
                      <a:gd name="connsiteY6" fmla="*/ 339736 h 1580197"/>
                      <a:gd name="connsiteX7" fmla="*/ 548640 w 940118"/>
                      <a:gd name="connsiteY7" fmla="*/ 340043 h 1580197"/>
                      <a:gd name="connsiteX8" fmla="*/ 503873 w 940118"/>
                      <a:gd name="connsiteY8" fmla="*/ 383858 h 1580197"/>
                      <a:gd name="connsiteX9" fmla="*/ 488633 w 940118"/>
                      <a:gd name="connsiteY9" fmla="*/ 399098 h 1580197"/>
                      <a:gd name="connsiteX10" fmla="*/ 488633 w 940118"/>
                      <a:gd name="connsiteY10" fmla="*/ 400050 h 1580197"/>
                      <a:gd name="connsiteX11" fmla="*/ 422910 w 940118"/>
                      <a:gd name="connsiteY11" fmla="*/ 482918 h 1580197"/>
                      <a:gd name="connsiteX12" fmla="*/ 422910 w 940118"/>
                      <a:gd name="connsiteY12" fmla="*/ 483870 h 1580197"/>
                      <a:gd name="connsiteX13" fmla="*/ 367665 w 940118"/>
                      <a:gd name="connsiteY13" fmla="*/ 572453 h 1580197"/>
                      <a:gd name="connsiteX14" fmla="*/ 368618 w 940118"/>
                      <a:gd name="connsiteY14" fmla="*/ 573405 h 1580197"/>
                      <a:gd name="connsiteX15" fmla="*/ 317183 w 940118"/>
                      <a:gd name="connsiteY15" fmla="*/ 684847 h 1580197"/>
                      <a:gd name="connsiteX16" fmla="*/ 305241 w 940118"/>
                      <a:gd name="connsiteY16" fmla="*/ 678329 h 1580197"/>
                      <a:gd name="connsiteX17" fmla="*/ 305235 w 940118"/>
                      <a:gd name="connsiteY17" fmla="*/ 678350 h 1580197"/>
                      <a:gd name="connsiteX18" fmla="*/ 317183 w 940118"/>
                      <a:gd name="connsiteY18" fmla="*/ 684847 h 1580197"/>
                      <a:gd name="connsiteX19" fmla="*/ 260985 w 940118"/>
                      <a:gd name="connsiteY19" fmla="*/ 1014413 h 1580197"/>
                      <a:gd name="connsiteX20" fmla="*/ 342900 w 940118"/>
                      <a:gd name="connsiteY20" fmla="*/ 1373505 h 1580197"/>
                      <a:gd name="connsiteX21" fmla="*/ 546735 w 940118"/>
                      <a:gd name="connsiteY21" fmla="*/ 1580197 h 1580197"/>
                      <a:gd name="connsiteX22" fmla="*/ 285750 w 940118"/>
                      <a:gd name="connsiteY22" fmla="*/ 1438275 h 1580197"/>
                      <a:gd name="connsiteX23" fmla="*/ 81915 w 940118"/>
                      <a:gd name="connsiteY23" fmla="*/ 1231583 h 1580197"/>
                      <a:gd name="connsiteX24" fmla="*/ 0 w 940118"/>
                      <a:gd name="connsiteY24" fmla="*/ 872490 h 1580197"/>
                      <a:gd name="connsiteX25" fmla="*/ 56197 w 940118"/>
                      <a:gd name="connsiteY25" fmla="*/ 542925 h 1580197"/>
                      <a:gd name="connsiteX26" fmla="*/ 62441 w 940118"/>
                      <a:gd name="connsiteY26" fmla="*/ 546321 h 1580197"/>
                      <a:gd name="connsiteX27" fmla="*/ 62617 w 940118"/>
                      <a:gd name="connsiteY27" fmla="*/ 545909 h 1580197"/>
                      <a:gd name="connsiteX28" fmla="*/ 57150 w 940118"/>
                      <a:gd name="connsiteY28" fmla="*/ 542925 h 1580197"/>
                      <a:gd name="connsiteX29" fmla="*/ 107444 w 940118"/>
                      <a:gd name="connsiteY29" fmla="*/ 431896 h 1580197"/>
                      <a:gd name="connsiteX30" fmla="*/ 106680 w 940118"/>
                      <a:gd name="connsiteY30" fmla="*/ 431483 h 1580197"/>
                      <a:gd name="connsiteX31" fmla="*/ 161925 w 940118"/>
                      <a:gd name="connsiteY31" fmla="*/ 341948 h 1580197"/>
                      <a:gd name="connsiteX32" fmla="*/ 171758 w 940118"/>
                      <a:gd name="connsiteY32" fmla="*/ 347295 h 1580197"/>
                      <a:gd name="connsiteX33" fmla="*/ 171778 w 940118"/>
                      <a:gd name="connsiteY33" fmla="*/ 347270 h 1580197"/>
                      <a:gd name="connsiteX34" fmla="*/ 161925 w 940118"/>
                      <a:gd name="connsiteY34" fmla="*/ 341948 h 1580197"/>
                      <a:gd name="connsiteX35" fmla="*/ 227648 w 940118"/>
                      <a:gd name="connsiteY35" fmla="*/ 258128 h 1580197"/>
                      <a:gd name="connsiteX36" fmla="*/ 239906 w 940118"/>
                      <a:gd name="connsiteY36" fmla="*/ 264794 h 1580197"/>
                      <a:gd name="connsiteX37" fmla="*/ 240267 w 940118"/>
                      <a:gd name="connsiteY37" fmla="*/ 264453 h 1580197"/>
                      <a:gd name="connsiteX38" fmla="*/ 228600 w 940118"/>
                      <a:gd name="connsiteY38" fmla="*/ 258128 h 1580197"/>
                      <a:gd name="connsiteX39" fmla="*/ 242888 w 940118"/>
                      <a:gd name="connsiteY39" fmla="*/ 241935 h 1580197"/>
                      <a:gd name="connsiteX40" fmla="*/ 287315 w 940118"/>
                      <a:gd name="connsiteY40" fmla="*/ 198453 h 1580197"/>
                      <a:gd name="connsiteX41" fmla="*/ 286702 w 940118"/>
                      <a:gd name="connsiteY41" fmla="*/ 198120 h 1580197"/>
                      <a:gd name="connsiteX42" fmla="*/ 359092 w 940118"/>
                      <a:gd name="connsiteY42" fmla="*/ 140970 h 1580197"/>
                      <a:gd name="connsiteX43" fmla="*/ 378434 w 940118"/>
                      <a:gd name="connsiteY43" fmla="*/ 151488 h 1580197"/>
                      <a:gd name="connsiteX44" fmla="*/ 378837 w 940118"/>
                      <a:gd name="connsiteY44" fmla="*/ 151226 h 1580197"/>
                      <a:gd name="connsiteX45" fmla="*/ 360045 w 940118"/>
                      <a:gd name="connsiteY45" fmla="*/ 140970 h 1580197"/>
                      <a:gd name="connsiteX46" fmla="*/ 486263 w 940118"/>
                      <a:gd name="connsiteY46" fmla="*/ 68845 h 1580197"/>
                      <a:gd name="connsiteX47" fmla="*/ 485775 w 940118"/>
                      <a:gd name="connsiteY47" fmla="*/ 68580 h 1580197"/>
                      <a:gd name="connsiteX48" fmla="*/ 572452 w 940118"/>
                      <a:gd name="connsiteY48" fmla="*/ 32385 h 1580197"/>
                      <a:gd name="connsiteX49" fmla="*/ 595123 w 940118"/>
                      <a:gd name="connsiteY49" fmla="*/ 44713 h 1580197"/>
                      <a:gd name="connsiteX50" fmla="*/ 573405 w 940118"/>
                      <a:gd name="connsiteY50" fmla="*/ 32385 h 1580197"/>
                      <a:gd name="connsiteX51" fmla="*/ 679133 w 940118"/>
                      <a:gd name="connsiteY51" fmla="*/ 0 h 1580197"/>
                      <a:gd name="connsiteX0" fmla="*/ 679133 w 940118"/>
                      <a:gd name="connsiteY0" fmla="*/ 0 h 1580197"/>
                      <a:gd name="connsiteX1" fmla="*/ 940118 w 940118"/>
                      <a:gd name="connsiteY1" fmla="*/ 140970 h 1580197"/>
                      <a:gd name="connsiteX2" fmla="*/ 747299 w 940118"/>
                      <a:gd name="connsiteY2" fmla="*/ 210278 h 1580197"/>
                      <a:gd name="connsiteX3" fmla="*/ 747713 w 940118"/>
                      <a:gd name="connsiteY3" fmla="*/ 210503 h 1580197"/>
                      <a:gd name="connsiteX4" fmla="*/ 620078 w 940118"/>
                      <a:gd name="connsiteY4" fmla="*/ 282893 h 1580197"/>
                      <a:gd name="connsiteX5" fmla="*/ 620077 w 940118"/>
                      <a:gd name="connsiteY5" fmla="*/ 282893 h 1580197"/>
                      <a:gd name="connsiteX6" fmla="*/ 548076 w 940118"/>
                      <a:gd name="connsiteY6" fmla="*/ 339736 h 1580197"/>
                      <a:gd name="connsiteX7" fmla="*/ 548640 w 940118"/>
                      <a:gd name="connsiteY7" fmla="*/ 340043 h 1580197"/>
                      <a:gd name="connsiteX8" fmla="*/ 503873 w 940118"/>
                      <a:gd name="connsiteY8" fmla="*/ 383858 h 1580197"/>
                      <a:gd name="connsiteX9" fmla="*/ 488633 w 940118"/>
                      <a:gd name="connsiteY9" fmla="*/ 399098 h 1580197"/>
                      <a:gd name="connsiteX10" fmla="*/ 488633 w 940118"/>
                      <a:gd name="connsiteY10" fmla="*/ 400050 h 1580197"/>
                      <a:gd name="connsiteX11" fmla="*/ 422910 w 940118"/>
                      <a:gd name="connsiteY11" fmla="*/ 482918 h 1580197"/>
                      <a:gd name="connsiteX12" fmla="*/ 422910 w 940118"/>
                      <a:gd name="connsiteY12" fmla="*/ 483870 h 1580197"/>
                      <a:gd name="connsiteX13" fmla="*/ 367665 w 940118"/>
                      <a:gd name="connsiteY13" fmla="*/ 572453 h 1580197"/>
                      <a:gd name="connsiteX14" fmla="*/ 368618 w 940118"/>
                      <a:gd name="connsiteY14" fmla="*/ 573405 h 1580197"/>
                      <a:gd name="connsiteX15" fmla="*/ 317183 w 940118"/>
                      <a:gd name="connsiteY15" fmla="*/ 684847 h 1580197"/>
                      <a:gd name="connsiteX16" fmla="*/ 305241 w 940118"/>
                      <a:gd name="connsiteY16" fmla="*/ 678329 h 1580197"/>
                      <a:gd name="connsiteX17" fmla="*/ 305235 w 940118"/>
                      <a:gd name="connsiteY17" fmla="*/ 678350 h 1580197"/>
                      <a:gd name="connsiteX18" fmla="*/ 317183 w 940118"/>
                      <a:gd name="connsiteY18" fmla="*/ 684847 h 1580197"/>
                      <a:gd name="connsiteX19" fmla="*/ 260985 w 940118"/>
                      <a:gd name="connsiteY19" fmla="*/ 1014413 h 1580197"/>
                      <a:gd name="connsiteX20" fmla="*/ 342900 w 940118"/>
                      <a:gd name="connsiteY20" fmla="*/ 1373505 h 1580197"/>
                      <a:gd name="connsiteX21" fmla="*/ 546735 w 940118"/>
                      <a:gd name="connsiteY21" fmla="*/ 1580197 h 1580197"/>
                      <a:gd name="connsiteX22" fmla="*/ 285750 w 940118"/>
                      <a:gd name="connsiteY22" fmla="*/ 1438275 h 1580197"/>
                      <a:gd name="connsiteX23" fmla="*/ 81915 w 940118"/>
                      <a:gd name="connsiteY23" fmla="*/ 1231583 h 1580197"/>
                      <a:gd name="connsiteX24" fmla="*/ 0 w 940118"/>
                      <a:gd name="connsiteY24" fmla="*/ 872490 h 1580197"/>
                      <a:gd name="connsiteX25" fmla="*/ 56197 w 940118"/>
                      <a:gd name="connsiteY25" fmla="*/ 542925 h 1580197"/>
                      <a:gd name="connsiteX26" fmla="*/ 62441 w 940118"/>
                      <a:gd name="connsiteY26" fmla="*/ 546321 h 1580197"/>
                      <a:gd name="connsiteX27" fmla="*/ 62617 w 940118"/>
                      <a:gd name="connsiteY27" fmla="*/ 545909 h 1580197"/>
                      <a:gd name="connsiteX28" fmla="*/ 57150 w 940118"/>
                      <a:gd name="connsiteY28" fmla="*/ 542925 h 1580197"/>
                      <a:gd name="connsiteX29" fmla="*/ 107444 w 940118"/>
                      <a:gd name="connsiteY29" fmla="*/ 431896 h 1580197"/>
                      <a:gd name="connsiteX30" fmla="*/ 106680 w 940118"/>
                      <a:gd name="connsiteY30" fmla="*/ 431483 h 1580197"/>
                      <a:gd name="connsiteX31" fmla="*/ 161925 w 940118"/>
                      <a:gd name="connsiteY31" fmla="*/ 341948 h 1580197"/>
                      <a:gd name="connsiteX32" fmla="*/ 171758 w 940118"/>
                      <a:gd name="connsiteY32" fmla="*/ 347295 h 1580197"/>
                      <a:gd name="connsiteX33" fmla="*/ 171778 w 940118"/>
                      <a:gd name="connsiteY33" fmla="*/ 347270 h 1580197"/>
                      <a:gd name="connsiteX34" fmla="*/ 161925 w 940118"/>
                      <a:gd name="connsiteY34" fmla="*/ 341948 h 1580197"/>
                      <a:gd name="connsiteX35" fmla="*/ 227648 w 940118"/>
                      <a:gd name="connsiteY35" fmla="*/ 258128 h 1580197"/>
                      <a:gd name="connsiteX36" fmla="*/ 239906 w 940118"/>
                      <a:gd name="connsiteY36" fmla="*/ 264794 h 1580197"/>
                      <a:gd name="connsiteX37" fmla="*/ 240267 w 940118"/>
                      <a:gd name="connsiteY37" fmla="*/ 264453 h 1580197"/>
                      <a:gd name="connsiteX38" fmla="*/ 228600 w 940118"/>
                      <a:gd name="connsiteY38" fmla="*/ 258128 h 1580197"/>
                      <a:gd name="connsiteX39" fmla="*/ 242888 w 940118"/>
                      <a:gd name="connsiteY39" fmla="*/ 241935 h 1580197"/>
                      <a:gd name="connsiteX40" fmla="*/ 287315 w 940118"/>
                      <a:gd name="connsiteY40" fmla="*/ 198453 h 1580197"/>
                      <a:gd name="connsiteX41" fmla="*/ 286702 w 940118"/>
                      <a:gd name="connsiteY41" fmla="*/ 198120 h 1580197"/>
                      <a:gd name="connsiteX42" fmla="*/ 359092 w 940118"/>
                      <a:gd name="connsiteY42" fmla="*/ 140970 h 1580197"/>
                      <a:gd name="connsiteX43" fmla="*/ 378434 w 940118"/>
                      <a:gd name="connsiteY43" fmla="*/ 151488 h 1580197"/>
                      <a:gd name="connsiteX44" fmla="*/ 378837 w 940118"/>
                      <a:gd name="connsiteY44" fmla="*/ 151226 h 1580197"/>
                      <a:gd name="connsiteX45" fmla="*/ 486263 w 940118"/>
                      <a:gd name="connsiteY45" fmla="*/ 68845 h 1580197"/>
                      <a:gd name="connsiteX46" fmla="*/ 485775 w 940118"/>
                      <a:gd name="connsiteY46" fmla="*/ 68580 h 1580197"/>
                      <a:gd name="connsiteX47" fmla="*/ 572452 w 940118"/>
                      <a:gd name="connsiteY47" fmla="*/ 32385 h 1580197"/>
                      <a:gd name="connsiteX48" fmla="*/ 595123 w 940118"/>
                      <a:gd name="connsiteY48" fmla="*/ 44713 h 1580197"/>
                      <a:gd name="connsiteX49" fmla="*/ 573405 w 940118"/>
                      <a:gd name="connsiteY49" fmla="*/ 32385 h 1580197"/>
                      <a:gd name="connsiteX50" fmla="*/ 679133 w 940118"/>
                      <a:gd name="connsiteY50" fmla="*/ 0 h 1580197"/>
                      <a:gd name="connsiteX0" fmla="*/ 679133 w 940118"/>
                      <a:gd name="connsiteY0" fmla="*/ 0 h 1580197"/>
                      <a:gd name="connsiteX1" fmla="*/ 940118 w 940118"/>
                      <a:gd name="connsiteY1" fmla="*/ 140970 h 1580197"/>
                      <a:gd name="connsiteX2" fmla="*/ 747299 w 940118"/>
                      <a:gd name="connsiteY2" fmla="*/ 210278 h 1580197"/>
                      <a:gd name="connsiteX3" fmla="*/ 747713 w 940118"/>
                      <a:gd name="connsiteY3" fmla="*/ 210503 h 1580197"/>
                      <a:gd name="connsiteX4" fmla="*/ 620078 w 940118"/>
                      <a:gd name="connsiteY4" fmla="*/ 282893 h 1580197"/>
                      <a:gd name="connsiteX5" fmla="*/ 620077 w 940118"/>
                      <a:gd name="connsiteY5" fmla="*/ 282893 h 1580197"/>
                      <a:gd name="connsiteX6" fmla="*/ 548076 w 940118"/>
                      <a:gd name="connsiteY6" fmla="*/ 339736 h 1580197"/>
                      <a:gd name="connsiteX7" fmla="*/ 548640 w 940118"/>
                      <a:gd name="connsiteY7" fmla="*/ 340043 h 1580197"/>
                      <a:gd name="connsiteX8" fmla="*/ 503873 w 940118"/>
                      <a:gd name="connsiteY8" fmla="*/ 383858 h 1580197"/>
                      <a:gd name="connsiteX9" fmla="*/ 488633 w 940118"/>
                      <a:gd name="connsiteY9" fmla="*/ 399098 h 1580197"/>
                      <a:gd name="connsiteX10" fmla="*/ 488633 w 940118"/>
                      <a:gd name="connsiteY10" fmla="*/ 400050 h 1580197"/>
                      <a:gd name="connsiteX11" fmla="*/ 422910 w 940118"/>
                      <a:gd name="connsiteY11" fmla="*/ 482918 h 1580197"/>
                      <a:gd name="connsiteX12" fmla="*/ 422910 w 940118"/>
                      <a:gd name="connsiteY12" fmla="*/ 483870 h 1580197"/>
                      <a:gd name="connsiteX13" fmla="*/ 367665 w 940118"/>
                      <a:gd name="connsiteY13" fmla="*/ 572453 h 1580197"/>
                      <a:gd name="connsiteX14" fmla="*/ 368618 w 940118"/>
                      <a:gd name="connsiteY14" fmla="*/ 573405 h 1580197"/>
                      <a:gd name="connsiteX15" fmla="*/ 317183 w 940118"/>
                      <a:gd name="connsiteY15" fmla="*/ 684847 h 1580197"/>
                      <a:gd name="connsiteX16" fmla="*/ 305241 w 940118"/>
                      <a:gd name="connsiteY16" fmla="*/ 678329 h 1580197"/>
                      <a:gd name="connsiteX17" fmla="*/ 305235 w 940118"/>
                      <a:gd name="connsiteY17" fmla="*/ 678350 h 1580197"/>
                      <a:gd name="connsiteX18" fmla="*/ 317183 w 940118"/>
                      <a:gd name="connsiteY18" fmla="*/ 684847 h 1580197"/>
                      <a:gd name="connsiteX19" fmla="*/ 260985 w 940118"/>
                      <a:gd name="connsiteY19" fmla="*/ 1014413 h 1580197"/>
                      <a:gd name="connsiteX20" fmla="*/ 342900 w 940118"/>
                      <a:gd name="connsiteY20" fmla="*/ 1373505 h 1580197"/>
                      <a:gd name="connsiteX21" fmla="*/ 546735 w 940118"/>
                      <a:gd name="connsiteY21" fmla="*/ 1580197 h 1580197"/>
                      <a:gd name="connsiteX22" fmla="*/ 285750 w 940118"/>
                      <a:gd name="connsiteY22" fmla="*/ 1438275 h 1580197"/>
                      <a:gd name="connsiteX23" fmla="*/ 81915 w 940118"/>
                      <a:gd name="connsiteY23" fmla="*/ 1231583 h 1580197"/>
                      <a:gd name="connsiteX24" fmla="*/ 0 w 940118"/>
                      <a:gd name="connsiteY24" fmla="*/ 872490 h 1580197"/>
                      <a:gd name="connsiteX25" fmla="*/ 56197 w 940118"/>
                      <a:gd name="connsiteY25" fmla="*/ 542925 h 1580197"/>
                      <a:gd name="connsiteX26" fmla="*/ 62441 w 940118"/>
                      <a:gd name="connsiteY26" fmla="*/ 546321 h 1580197"/>
                      <a:gd name="connsiteX27" fmla="*/ 62617 w 940118"/>
                      <a:gd name="connsiteY27" fmla="*/ 545909 h 1580197"/>
                      <a:gd name="connsiteX28" fmla="*/ 57150 w 940118"/>
                      <a:gd name="connsiteY28" fmla="*/ 542925 h 1580197"/>
                      <a:gd name="connsiteX29" fmla="*/ 107444 w 940118"/>
                      <a:gd name="connsiteY29" fmla="*/ 431896 h 1580197"/>
                      <a:gd name="connsiteX30" fmla="*/ 106680 w 940118"/>
                      <a:gd name="connsiteY30" fmla="*/ 431483 h 1580197"/>
                      <a:gd name="connsiteX31" fmla="*/ 161925 w 940118"/>
                      <a:gd name="connsiteY31" fmla="*/ 341948 h 1580197"/>
                      <a:gd name="connsiteX32" fmla="*/ 171758 w 940118"/>
                      <a:gd name="connsiteY32" fmla="*/ 347295 h 1580197"/>
                      <a:gd name="connsiteX33" fmla="*/ 171778 w 940118"/>
                      <a:gd name="connsiteY33" fmla="*/ 347270 h 1580197"/>
                      <a:gd name="connsiteX34" fmla="*/ 161925 w 940118"/>
                      <a:gd name="connsiteY34" fmla="*/ 341948 h 1580197"/>
                      <a:gd name="connsiteX35" fmla="*/ 227648 w 940118"/>
                      <a:gd name="connsiteY35" fmla="*/ 258128 h 1580197"/>
                      <a:gd name="connsiteX36" fmla="*/ 239906 w 940118"/>
                      <a:gd name="connsiteY36" fmla="*/ 264794 h 1580197"/>
                      <a:gd name="connsiteX37" fmla="*/ 240267 w 940118"/>
                      <a:gd name="connsiteY37" fmla="*/ 264453 h 1580197"/>
                      <a:gd name="connsiteX38" fmla="*/ 228600 w 940118"/>
                      <a:gd name="connsiteY38" fmla="*/ 258128 h 1580197"/>
                      <a:gd name="connsiteX39" fmla="*/ 242888 w 940118"/>
                      <a:gd name="connsiteY39" fmla="*/ 241935 h 1580197"/>
                      <a:gd name="connsiteX40" fmla="*/ 287315 w 940118"/>
                      <a:gd name="connsiteY40" fmla="*/ 198453 h 1580197"/>
                      <a:gd name="connsiteX41" fmla="*/ 286702 w 940118"/>
                      <a:gd name="connsiteY41" fmla="*/ 198120 h 1580197"/>
                      <a:gd name="connsiteX42" fmla="*/ 359092 w 940118"/>
                      <a:gd name="connsiteY42" fmla="*/ 140970 h 1580197"/>
                      <a:gd name="connsiteX43" fmla="*/ 378434 w 940118"/>
                      <a:gd name="connsiteY43" fmla="*/ 151488 h 1580197"/>
                      <a:gd name="connsiteX44" fmla="*/ 486263 w 940118"/>
                      <a:gd name="connsiteY44" fmla="*/ 68845 h 1580197"/>
                      <a:gd name="connsiteX45" fmla="*/ 485775 w 940118"/>
                      <a:gd name="connsiteY45" fmla="*/ 68580 h 1580197"/>
                      <a:gd name="connsiteX46" fmla="*/ 572452 w 940118"/>
                      <a:gd name="connsiteY46" fmla="*/ 32385 h 1580197"/>
                      <a:gd name="connsiteX47" fmla="*/ 595123 w 940118"/>
                      <a:gd name="connsiteY47" fmla="*/ 44713 h 1580197"/>
                      <a:gd name="connsiteX48" fmla="*/ 573405 w 940118"/>
                      <a:gd name="connsiteY48" fmla="*/ 32385 h 1580197"/>
                      <a:gd name="connsiteX49" fmla="*/ 679133 w 940118"/>
                      <a:gd name="connsiteY49" fmla="*/ 0 h 1580197"/>
                      <a:gd name="connsiteX0" fmla="*/ 679133 w 940118"/>
                      <a:gd name="connsiteY0" fmla="*/ 0 h 1580197"/>
                      <a:gd name="connsiteX1" fmla="*/ 940118 w 940118"/>
                      <a:gd name="connsiteY1" fmla="*/ 140970 h 1580197"/>
                      <a:gd name="connsiteX2" fmla="*/ 747299 w 940118"/>
                      <a:gd name="connsiteY2" fmla="*/ 210278 h 1580197"/>
                      <a:gd name="connsiteX3" fmla="*/ 747713 w 940118"/>
                      <a:gd name="connsiteY3" fmla="*/ 210503 h 1580197"/>
                      <a:gd name="connsiteX4" fmla="*/ 620078 w 940118"/>
                      <a:gd name="connsiteY4" fmla="*/ 282893 h 1580197"/>
                      <a:gd name="connsiteX5" fmla="*/ 620077 w 940118"/>
                      <a:gd name="connsiteY5" fmla="*/ 282893 h 1580197"/>
                      <a:gd name="connsiteX6" fmla="*/ 548076 w 940118"/>
                      <a:gd name="connsiteY6" fmla="*/ 339736 h 1580197"/>
                      <a:gd name="connsiteX7" fmla="*/ 548640 w 940118"/>
                      <a:gd name="connsiteY7" fmla="*/ 340043 h 1580197"/>
                      <a:gd name="connsiteX8" fmla="*/ 503873 w 940118"/>
                      <a:gd name="connsiteY8" fmla="*/ 383858 h 1580197"/>
                      <a:gd name="connsiteX9" fmla="*/ 488633 w 940118"/>
                      <a:gd name="connsiteY9" fmla="*/ 399098 h 1580197"/>
                      <a:gd name="connsiteX10" fmla="*/ 488633 w 940118"/>
                      <a:gd name="connsiteY10" fmla="*/ 400050 h 1580197"/>
                      <a:gd name="connsiteX11" fmla="*/ 422910 w 940118"/>
                      <a:gd name="connsiteY11" fmla="*/ 482918 h 1580197"/>
                      <a:gd name="connsiteX12" fmla="*/ 422910 w 940118"/>
                      <a:gd name="connsiteY12" fmla="*/ 483870 h 1580197"/>
                      <a:gd name="connsiteX13" fmla="*/ 367665 w 940118"/>
                      <a:gd name="connsiteY13" fmla="*/ 572453 h 1580197"/>
                      <a:gd name="connsiteX14" fmla="*/ 368618 w 940118"/>
                      <a:gd name="connsiteY14" fmla="*/ 573405 h 1580197"/>
                      <a:gd name="connsiteX15" fmla="*/ 317183 w 940118"/>
                      <a:gd name="connsiteY15" fmla="*/ 684847 h 1580197"/>
                      <a:gd name="connsiteX16" fmla="*/ 305241 w 940118"/>
                      <a:gd name="connsiteY16" fmla="*/ 678329 h 1580197"/>
                      <a:gd name="connsiteX17" fmla="*/ 305235 w 940118"/>
                      <a:gd name="connsiteY17" fmla="*/ 678350 h 1580197"/>
                      <a:gd name="connsiteX18" fmla="*/ 317183 w 940118"/>
                      <a:gd name="connsiteY18" fmla="*/ 684847 h 1580197"/>
                      <a:gd name="connsiteX19" fmla="*/ 260985 w 940118"/>
                      <a:gd name="connsiteY19" fmla="*/ 1014413 h 1580197"/>
                      <a:gd name="connsiteX20" fmla="*/ 342900 w 940118"/>
                      <a:gd name="connsiteY20" fmla="*/ 1373505 h 1580197"/>
                      <a:gd name="connsiteX21" fmla="*/ 546735 w 940118"/>
                      <a:gd name="connsiteY21" fmla="*/ 1580197 h 1580197"/>
                      <a:gd name="connsiteX22" fmla="*/ 285750 w 940118"/>
                      <a:gd name="connsiteY22" fmla="*/ 1438275 h 1580197"/>
                      <a:gd name="connsiteX23" fmla="*/ 81915 w 940118"/>
                      <a:gd name="connsiteY23" fmla="*/ 1231583 h 1580197"/>
                      <a:gd name="connsiteX24" fmla="*/ 0 w 940118"/>
                      <a:gd name="connsiteY24" fmla="*/ 872490 h 1580197"/>
                      <a:gd name="connsiteX25" fmla="*/ 56197 w 940118"/>
                      <a:gd name="connsiteY25" fmla="*/ 542925 h 1580197"/>
                      <a:gd name="connsiteX26" fmla="*/ 62441 w 940118"/>
                      <a:gd name="connsiteY26" fmla="*/ 546321 h 1580197"/>
                      <a:gd name="connsiteX27" fmla="*/ 62617 w 940118"/>
                      <a:gd name="connsiteY27" fmla="*/ 545909 h 1580197"/>
                      <a:gd name="connsiteX28" fmla="*/ 57150 w 940118"/>
                      <a:gd name="connsiteY28" fmla="*/ 542925 h 1580197"/>
                      <a:gd name="connsiteX29" fmla="*/ 107444 w 940118"/>
                      <a:gd name="connsiteY29" fmla="*/ 431896 h 1580197"/>
                      <a:gd name="connsiteX30" fmla="*/ 106680 w 940118"/>
                      <a:gd name="connsiteY30" fmla="*/ 431483 h 1580197"/>
                      <a:gd name="connsiteX31" fmla="*/ 161925 w 940118"/>
                      <a:gd name="connsiteY31" fmla="*/ 341948 h 1580197"/>
                      <a:gd name="connsiteX32" fmla="*/ 171758 w 940118"/>
                      <a:gd name="connsiteY32" fmla="*/ 347295 h 1580197"/>
                      <a:gd name="connsiteX33" fmla="*/ 171778 w 940118"/>
                      <a:gd name="connsiteY33" fmla="*/ 347270 h 1580197"/>
                      <a:gd name="connsiteX34" fmla="*/ 161925 w 940118"/>
                      <a:gd name="connsiteY34" fmla="*/ 341948 h 1580197"/>
                      <a:gd name="connsiteX35" fmla="*/ 227648 w 940118"/>
                      <a:gd name="connsiteY35" fmla="*/ 258128 h 1580197"/>
                      <a:gd name="connsiteX36" fmla="*/ 239906 w 940118"/>
                      <a:gd name="connsiteY36" fmla="*/ 264794 h 1580197"/>
                      <a:gd name="connsiteX37" fmla="*/ 240267 w 940118"/>
                      <a:gd name="connsiteY37" fmla="*/ 264453 h 1580197"/>
                      <a:gd name="connsiteX38" fmla="*/ 228600 w 940118"/>
                      <a:gd name="connsiteY38" fmla="*/ 258128 h 1580197"/>
                      <a:gd name="connsiteX39" fmla="*/ 242888 w 940118"/>
                      <a:gd name="connsiteY39" fmla="*/ 241935 h 1580197"/>
                      <a:gd name="connsiteX40" fmla="*/ 287315 w 940118"/>
                      <a:gd name="connsiteY40" fmla="*/ 198453 h 1580197"/>
                      <a:gd name="connsiteX41" fmla="*/ 286702 w 940118"/>
                      <a:gd name="connsiteY41" fmla="*/ 198120 h 1580197"/>
                      <a:gd name="connsiteX42" fmla="*/ 359092 w 940118"/>
                      <a:gd name="connsiteY42" fmla="*/ 140970 h 1580197"/>
                      <a:gd name="connsiteX43" fmla="*/ 486263 w 940118"/>
                      <a:gd name="connsiteY43" fmla="*/ 68845 h 1580197"/>
                      <a:gd name="connsiteX44" fmla="*/ 485775 w 940118"/>
                      <a:gd name="connsiteY44" fmla="*/ 68580 h 1580197"/>
                      <a:gd name="connsiteX45" fmla="*/ 572452 w 940118"/>
                      <a:gd name="connsiteY45" fmla="*/ 32385 h 1580197"/>
                      <a:gd name="connsiteX46" fmla="*/ 595123 w 940118"/>
                      <a:gd name="connsiteY46" fmla="*/ 44713 h 1580197"/>
                      <a:gd name="connsiteX47" fmla="*/ 573405 w 940118"/>
                      <a:gd name="connsiteY47" fmla="*/ 32385 h 1580197"/>
                      <a:gd name="connsiteX48" fmla="*/ 679133 w 940118"/>
                      <a:gd name="connsiteY48" fmla="*/ 0 h 1580197"/>
                      <a:gd name="connsiteX0" fmla="*/ 679133 w 940118"/>
                      <a:gd name="connsiteY0" fmla="*/ 0 h 1580197"/>
                      <a:gd name="connsiteX1" fmla="*/ 940118 w 940118"/>
                      <a:gd name="connsiteY1" fmla="*/ 140970 h 1580197"/>
                      <a:gd name="connsiteX2" fmla="*/ 747299 w 940118"/>
                      <a:gd name="connsiteY2" fmla="*/ 210278 h 1580197"/>
                      <a:gd name="connsiteX3" fmla="*/ 747713 w 940118"/>
                      <a:gd name="connsiteY3" fmla="*/ 210503 h 1580197"/>
                      <a:gd name="connsiteX4" fmla="*/ 620078 w 940118"/>
                      <a:gd name="connsiteY4" fmla="*/ 282893 h 1580197"/>
                      <a:gd name="connsiteX5" fmla="*/ 620077 w 940118"/>
                      <a:gd name="connsiteY5" fmla="*/ 282893 h 1580197"/>
                      <a:gd name="connsiteX6" fmla="*/ 548076 w 940118"/>
                      <a:gd name="connsiteY6" fmla="*/ 339736 h 1580197"/>
                      <a:gd name="connsiteX7" fmla="*/ 548640 w 940118"/>
                      <a:gd name="connsiteY7" fmla="*/ 340043 h 1580197"/>
                      <a:gd name="connsiteX8" fmla="*/ 503873 w 940118"/>
                      <a:gd name="connsiteY8" fmla="*/ 383858 h 1580197"/>
                      <a:gd name="connsiteX9" fmla="*/ 488633 w 940118"/>
                      <a:gd name="connsiteY9" fmla="*/ 399098 h 1580197"/>
                      <a:gd name="connsiteX10" fmla="*/ 488633 w 940118"/>
                      <a:gd name="connsiteY10" fmla="*/ 400050 h 1580197"/>
                      <a:gd name="connsiteX11" fmla="*/ 422910 w 940118"/>
                      <a:gd name="connsiteY11" fmla="*/ 482918 h 1580197"/>
                      <a:gd name="connsiteX12" fmla="*/ 422910 w 940118"/>
                      <a:gd name="connsiteY12" fmla="*/ 483870 h 1580197"/>
                      <a:gd name="connsiteX13" fmla="*/ 367665 w 940118"/>
                      <a:gd name="connsiteY13" fmla="*/ 572453 h 1580197"/>
                      <a:gd name="connsiteX14" fmla="*/ 368618 w 940118"/>
                      <a:gd name="connsiteY14" fmla="*/ 573405 h 1580197"/>
                      <a:gd name="connsiteX15" fmla="*/ 317183 w 940118"/>
                      <a:gd name="connsiteY15" fmla="*/ 684847 h 1580197"/>
                      <a:gd name="connsiteX16" fmla="*/ 305241 w 940118"/>
                      <a:gd name="connsiteY16" fmla="*/ 678329 h 1580197"/>
                      <a:gd name="connsiteX17" fmla="*/ 305235 w 940118"/>
                      <a:gd name="connsiteY17" fmla="*/ 678350 h 1580197"/>
                      <a:gd name="connsiteX18" fmla="*/ 317183 w 940118"/>
                      <a:gd name="connsiteY18" fmla="*/ 684847 h 1580197"/>
                      <a:gd name="connsiteX19" fmla="*/ 260985 w 940118"/>
                      <a:gd name="connsiteY19" fmla="*/ 1014413 h 1580197"/>
                      <a:gd name="connsiteX20" fmla="*/ 342900 w 940118"/>
                      <a:gd name="connsiteY20" fmla="*/ 1373505 h 1580197"/>
                      <a:gd name="connsiteX21" fmla="*/ 546735 w 940118"/>
                      <a:gd name="connsiteY21" fmla="*/ 1580197 h 1580197"/>
                      <a:gd name="connsiteX22" fmla="*/ 285750 w 940118"/>
                      <a:gd name="connsiteY22" fmla="*/ 1438275 h 1580197"/>
                      <a:gd name="connsiteX23" fmla="*/ 81915 w 940118"/>
                      <a:gd name="connsiteY23" fmla="*/ 1231583 h 1580197"/>
                      <a:gd name="connsiteX24" fmla="*/ 0 w 940118"/>
                      <a:gd name="connsiteY24" fmla="*/ 872490 h 1580197"/>
                      <a:gd name="connsiteX25" fmla="*/ 56197 w 940118"/>
                      <a:gd name="connsiteY25" fmla="*/ 542925 h 1580197"/>
                      <a:gd name="connsiteX26" fmla="*/ 62441 w 940118"/>
                      <a:gd name="connsiteY26" fmla="*/ 546321 h 1580197"/>
                      <a:gd name="connsiteX27" fmla="*/ 62617 w 940118"/>
                      <a:gd name="connsiteY27" fmla="*/ 545909 h 1580197"/>
                      <a:gd name="connsiteX28" fmla="*/ 57150 w 940118"/>
                      <a:gd name="connsiteY28" fmla="*/ 542925 h 1580197"/>
                      <a:gd name="connsiteX29" fmla="*/ 107444 w 940118"/>
                      <a:gd name="connsiteY29" fmla="*/ 431896 h 1580197"/>
                      <a:gd name="connsiteX30" fmla="*/ 106680 w 940118"/>
                      <a:gd name="connsiteY30" fmla="*/ 431483 h 1580197"/>
                      <a:gd name="connsiteX31" fmla="*/ 161925 w 940118"/>
                      <a:gd name="connsiteY31" fmla="*/ 341948 h 1580197"/>
                      <a:gd name="connsiteX32" fmla="*/ 171758 w 940118"/>
                      <a:gd name="connsiteY32" fmla="*/ 347295 h 1580197"/>
                      <a:gd name="connsiteX33" fmla="*/ 171778 w 940118"/>
                      <a:gd name="connsiteY33" fmla="*/ 347270 h 1580197"/>
                      <a:gd name="connsiteX34" fmla="*/ 161925 w 940118"/>
                      <a:gd name="connsiteY34" fmla="*/ 341948 h 1580197"/>
                      <a:gd name="connsiteX35" fmla="*/ 227648 w 940118"/>
                      <a:gd name="connsiteY35" fmla="*/ 258128 h 1580197"/>
                      <a:gd name="connsiteX36" fmla="*/ 239906 w 940118"/>
                      <a:gd name="connsiteY36" fmla="*/ 264794 h 1580197"/>
                      <a:gd name="connsiteX37" fmla="*/ 240267 w 940118"/>
                      <a:gd name="connsiteY37" fmla="*/ 264453 h 1580197"/>
                      <a:gd name="connsiteX38" fmla="*/ 228600 w 940118"/>
                      <a:gd name="connsiteY38" fmla="*/ 258128 h 1580197"/>
                      <a:gd name="connsiteX39" fmla="*/ 287315 w 940118"/>
                      <a:gd name="connsiteY39" fmla="*/ 198453 h 1580197"/>
                      <a:gd name="connsiteX40" fmla="*/ 286702 w 940118"/>
                      <a:gd name="connsiteY40" fmla="*/ 198120 h 1580197"/>
                      <a:gd name="connsiteX41" fmla="*/ 359092 w 940118"/>
                      <a:gd name="connsiteY41" fmla="*/ 140970 h 1580197"/>
                      <a:gd name="connsiteX42" fmla="*/ 486263 w 940118"/>
                      <a:gd name="connsiteY42" fmla="*/ 68845 h 1580197"/>
                      <a:gd name="connsiteX43" fmla="*/ 485775 w 940118"/>
                      <a:gd name="connsiteY43" fmla="*/ 68580 h 1580197"/>
                      <a:gd name="connsiteX44" fmla="*/ 572452 w 940118"/>
                      <a:gd name="connsiteY44" fmla="*/ 32385 h 1580197"/>
                      <a:gd name="connsiteX45" fmla="*/ 595123 w 940118"/>
                      <a:gd name="connsiteY45" fmla="*/ 44713 h 1580197"/>
                      <a:gd name="connsiteX46" fmla="*/ 573405 w 940118"/>
                      <a:gd name="connsiteY46" fmla="*/ 32385 h 1580197"/>
                      <a:gd name="connsiteX47" fmla="*/ 679133 w 940118"/>
                      <a:gd name="connsiteY47" fmla="*/ 0 h 1580197"/>
                      <a:gd name="connsiteX0" fmla="*/ 679133 w 940118"/>
                      <a:gd name="connsiteY0" fmla="*/ 0 h 1580197"/>
                      <a:gd name="connsiteX1" fmla="*/ 940118 w 940118"/>
                      <a:gd name="connsiteY1" fmla="*/ 140970 h 1580197"/>
                      <a:gd name="connsiteX2" fmla="*/ 747299 w 940118"/>
                      <a:gd name="connsiteY2" fmla="*/ 210278 h 1580197"/>
                      <a:gd name="connsiteX3" fmla="*/ 747713 w 940118"/>
                      <a:gd name="connsiteY3" fmla="*/ 210503 h 1580197"/>
                      <a:gd name="connsiteX4" fmla="*/ 620078 w 940118"/>
                      <a:gd name="connsiteY4" fmla="*/ 282893 h 1580197"/>
                      <a:gd name="connsiteX5" fmla="*/ 620077 w 940118"/>
                      <a:gd name="connsiteY5" fmla="*/ 282893 h 1580197"/>
                      <a:gd name="connsiteX6" fmla="*/ 548076 w 940118"/>
                      <a:gd name="connsiteY6" fmla="*/ 339736 h 1580197"/>
                      <a:gd name="connsiteX7" fmla="*/ 548640 w 940118"/>
                      <a:gd name="connsiteY7" fmla="*/ 340043 h 1580197"/>
                      <a:gd name="connsiteX8" fmla="*/ 503873 w 940118"/>
                      <a:gd name="connsiteY8" fmla="*/ 383858 h 1580197"/>
                      <a:gd name="connsiteX9" fmla="*/ 488633 w 940118"/>
                      <a:gd name="connsiteY9" fmla="*/ 399098 h 1580197"/>
                      <a:gd name="connsiteX10" fmla="*/ 488633 w 940118"/>
                      <a:gd name="connsiteY10" fmla="*/ 400050 h 1580197"/>
                      <a:gd name="connsiteX11" fmla="*/ 422910 w 940118"/>
                      <a:gd name="connsiteY11" fmla="*/ 482918 h 1580197"/>
                      <a:gd name="connsiteX12" fmla="*/ 422910 w 940118"/>
                      <a:gd name="connsiteY12" fmla="*/ 483870 h 1580197"/>
                      <a:gd name="connsiteX13" fmla="*/ 367665 w 940118"/>
                      <a:gd name="connsiteY13" fmla="*/ 572453 h 1580197"/>
                      <a:gd name="connsiteX14" fmla="*/ 368618 w 940118"/>
                      <a:gd name="connsiteY14" fmla="*/ 573405 h 1580197"/>
                      <a:gd name="connsiteX15" fmla="*/ 317183 w 940118"/>
                      <a:gd name="connsiteY15" fmla="*/ 684847 h 1580197"/>
                      <a:gd name="connsiteX16" fmla="*/ 305241 w 940118"/>
                      <a:gd name="connsiteY16" fmla="*/ 678329 h 1580197"/>
                      <a:gd name="connsiteX17" fmla="*/ 305235 w 940118"/>
                      <a:gd name="connsiteY17" fmla="*/ 678350 h 1580197"/>
                      <a:gd name="connsiteX18" fmla="*/ 317183 w 940118"/>
                      <a:gd name="connsiteY18" fmla="*/ 684847 h 1580197"/>
                      <a:gd name="connsiteX19" fmla="*/ 260985 w 940118"/>
                      <a:gd name="connsiteY19" fmla="*/ 1014413 h 1580197"/>
                      <a:gd name="connsiteX20" fmla="*/ 342900 w 940118"/>
                      <a:gd name="connsiteY20" fmla="*/ 1373505 h 1580197"/>
                      <a:gd name="connsiteX21" fmla="*/ 546735 w 940118"/>
                      <a:gd name="connsiteY21" fmla="*/ 1580197 h 1580197"/>
                      <a:gd name="connsiteX22" fmla="*/ 285750 w 940118"/>
                      <a:gd name="connsiteY22" fmla="*/ 1438275 h 1580197"/>
                      <a:gd name="connsiteX23" fmla="*/ 81915 w 940118"/>
                      <a:gd name="connsiteY23" fmla="*/ 1231583 h 1580197"/>
                      <a:gd name="connsiteX24" fmla="*/ 0 w 940118"/>
                      <a:gd name="connsiteY24" fmla="*/ 872490 h 1580197"/>
                      <a:gd name="connsiteX25" fmla="*/ 56197 w 940118"/>
                      <a:gd name="connsiteY25" fmla="*/ 542925 h 1580197"/>
                      <a:gd name="connsiteX26" fmla="*/ 62441 w 940118"/>
                      <a:gd name="connsiteY26" fmla="*/ 546321 h 1580197"/>
                      <a:gd name="connsiteX27" fmla="*/ 62617 w 940118"/>
                      <a:gd name="connsiteY27" fmla="*/ 545909 h 1580197"/>
                      <a:gd name="connsiteX28" fmla="*/ 57150 w 940118"/>
                      <a:gd name="connsiteY28" fmla="*/ 542925 h 1580197"/>
                      <a:gd name="connsiteX29" fmla="*/ 107444 w 940118"/>
                      <a:gd name="connsiteY29" fmla="*/ 431896 h 1580197"/>
                      <a:gd name="connsiteX30" fmla="*/ 106680 w 940118"/>
                      <a:gd name="connsiteY30" fmla="*/ 431483 h 1580197"/>
                      <a:gd name="connsiteX31" fmla="*/ 161925 w 940118"/>
                      <a:gd name="connsiteY31" fmla="*/ 341948 h 1580197"/>
                      <a:gd name="connsiteX32" fmla="*/ 171758 w 940118"/>
                      <a:gd name="connsiteY32" fmla="*/ 347295 h 1580197"/>
                      <a:gd name="connsiteX33" fmla="*/ 171778 w 940118"/>
                      <a:gd name="connsiteY33" fmla="*/ 347270 h 1580197"/>
                      <a:gd name="connsiteX34" fmla="*/ 161925 w 940118"/>
                      <a:gd name="connsiteY34" fmla="*/ 341948 h 1580197"/>
                      <a:gd name="connsiteX35" fmla="*/ 227648 w 940118"/>
                      <a:gd name="connsiteY35" fmla="*/ 258128 h 1580197"/>
                      <a:gd name="connsiteX36" fmla="*/ 239906 w 940118"/>
                      <a:gd name="connsiteY36" fmla="*/ 264794 h 1580197"/>
                      <a:gd name="connsiteX37" fmla="*/ 228600 w 940118"/>
                      <a:gd name="connsiteY37" fmla="*/ 258128 h 1580197"/>
                      <a:gd name="connsiteX38" fmla="*/ 287315 w 940118"/>
                      <a:gd name="connsiteY38" fmla="*/ 198453 h 1580197"/>
                      <a:gd name="connsiteX39" fmla="*/ 286702 w 940118"/>
                      <a:gd name="connsiteY39" fmla="*/ 198120 h 1580197"/>
                      <a:gd name="connsiteX40" fmla="*/ 359092 w 940118"/>
                      <a:gd name="connsiteY40" fmla="*/ 140970 h 1580197"/>
                      <a:gd name="connsiteX41" fmla="*/ 486263 w 940118"/>
                      <a:gd name="connsiteY41" fmla="*/ 68845 h 1580197"/>
                      <a:gd name="connsiteX42" fmla="*/ 485775 w 940118"/>
                      <a:gd name="connsiteY42" fmla="*/ 68580 h 1580197"/>
                      <a:gd name="connsiteX43" fmla="*/ 572452 w 940118"/>
                      <a:gd name="connsiteY43" fmla="*/ 32385 h 1580197"/>
                      <a:gd name="connsiteX44" fmla="*/ 595123 w 940118"/>
                      <a:gd name="connsiteY44" fmla="*/ 44713 h 1580197"/>
                      <a:gd name="connsiteX45" fmla="*/ 573405 w 940118"/>
                      <a:gd name="connsiteY45" fmla="*/ 32385 h 1580197"/>
                      <a:gd name="connsiteX46" fmla="*/ 679133 w 940118"/>
                      <a:gd name="connsiteY46" fmla="*/ 0 h 1580197"/>
                      <a:gd name="connsiteX0" fmla="*/ 679133 w 940118"/>
                      <a:gd name="connsiteY0" fmla="*/ 0 h 1580197"/>
                      <a:gd name="connsiteX1" fmla="*/ 940118 w 940118"/>
                      <a:gd name="connsiteY1" fmla="*/ 140970 h 1580197"/>
                      <a:gd name="connsiteX2" fmla="*/ 747299 w 940118"/>
                      <a:gd name="connsiteY2" fmla="*/ 210278 h 1580197"/>
                      <a:gd name="connsiteX3" fmla="*/ 747713 w 940118"/>
                      <a:gd name="connsiteY3" fmla="*/ 210503 h 1580197"/>
                      <a:gd name="connsiteX4" fmla="*/ 620078 w 940118"/>
                      <a:gd name="connsiteY4" fmla="*/ 282893 h 1580197"/>
                      <a:gd name="connsiteX5" fmla="*/ 620077 w 940118"/>
                      <a:gd name="connsiteY5" fmla="*/ 282893 h 1580197"/>
                      <a:gd name="connsiteX6" fmla="*/ 548076 w 940118"/>
                      <a:gd name="connsiteY6" fmla="*/ 339736 h 1580197"/>
                      <a:gd name="connsiteX7" fmla="*/ 548640 w 940118"/>
                      <a:gd name="connsiteY7" fmla="*/ 340043 h 1580197"/>
                      <a:gd name="connsiteX8" fmla="*/ 503873 w 940118"/>
                      <a:gd name="connsiteY8" fmla="*/ 383858 h 1580197"/>
                      <a:gd name="connsiteX9" fmla="*/ 488633 w 940118"/>
                      <a:gd name="connsiteY9" fmla="*/ 399098 h 1580197"/>
                      <a:gd name="connsiteX10" fmla="*/ 488633 w 940118"/>
                      <a:gd name="connsiteY10" fmla="*/ 400050 h 1580197"/>
                      <a:gd name="connsiteX11" fmla="*/ 422910 w 940118"/>
                      <a:gd name="connsiteY11" fmla="*/ 482918 h 1580197"/>
                      <a:gd name="connsiteX12" fmla="*/ 422910 w 940118"/>
                      <a:gd name="connsiteY12" fmla="*/ 483870 h 1580197"/>
                      <a:gd name="connsiteX13" fmla="*/ 367665 w 940118"/>
                      <a:gd name="connsiteY13" fmla="*/ 572453 h 1580197"/>
                      <a:gd name="connsiteX14" fmla="*/ 368618 w 940118"/>
                      <a:gd name="connsiteY14" fmla="*/ 573405 h 1580197"/>
                      <a:gd name="connsiteX15" fmla="*/ 317183 w 940118"/>
                      <a:gd name="connsiteY15" fmla="*/ 684847 h 1580197"/>
                      <a:gd name="connsiteX16" fmla="*/ 305241 w 940118"/>
                      <a:gd name="connsiteY16" fmla="*/ 678329 h 1580197"/>
                      <a:gd name="connsiteX17" fmla="*/ 305235 w 940118"/>
                      <a:gd name="connsiteY17" fmla="*/ 678350 h 1580197"/>
                      <a:gd name="connsiteX18" fmla="*/ 317183 w 940118"/>
                      <a:gd name="connsiteY18" fmla="*/ 684847 h 1580197"/>
                      <a:gd name="connsiteX19" fmla="*/ 260985 w 940118"/>
                      <a:gd name="connsiteY19" fmla="*/ 1014413 h 1580197"/>
                      <a:gd name="connsiteX20" fmla="*/ 342900 w 940118"/>
                      <a:gd name="connsiteY20" fmla="*/ 1373505 h 1580197"/>
                      <a:gd name="connsiteX21" fmla="*/ 546735 w 940118"/>
                      <a:gd name="connsiteY21" fmla="*/ 1580197 h 1580197"/>
                      <a:gd name="connsiteX22" fmla="*/ 285750 w 940118"/>
                      <a:gd name="connsiteY22" fmla="*/ 1438275 h 1580197"/>
                      <a:gd name="connsiteX23" fmla="*/ 81915 w 940118"/>
                      <a:gd name="connsiteY23" fmla="*/ 1231583 h 1580197"/>
                      <a:gd name="connsiteX24" fmla="*/ 0 w 940118"/>
                      <a:gd name="connsiteY24" fmla="*/ 872490 h 1580197"/>
                      <a:gd name="connsiteX25" fmla="*/ 56197 w 940118"/>
                      <a:gd name="connsiteY25" fmla="*/ 542925 h 1580197"/>
                      <a:gd name="connsiteX26" fmla="*/ 62441 w 940118"/>
                      <a:gd name="connsiteY26" fmla="*/ 546321 h 1580197"/>
                      <a:gd name="connsiteX27" fmla="*/ 62617 w 940118"/>
                      <a:gd name="connsiteY27" fmla="*/ 545909 h 1580197"/>
                      <a:gd name="connsiteX28" fmla="*/ 57150 w 940118"/>
                      <a:gd name="connsiteY28" fmla="*/ 542925 h 1580197"/>
                      <a:gd name="connsiteX29" fmla="*/ 107444 w 940118"/>
                      <a:gd name="connsiteY29" fmla="*/ 431896 h 1580197"/>
                      <a:gd name="connsiteX30" fmla="*/ 106680 w 940118"/>
                      <a:gd name="connsiteY30" fmla="*/ 431483 h 1580197"/>
                      <a:gd name="connsiteX31" fmla="*/ 161925 w 940118"/>
                      <a:gd name="connsiteY31" fmla="*/ 341948 h 1580197"/>
                      <a:gd name="connsiteX32" fmla="*/ 171758 w 940118"/>
                      <a:gd name="connsiteY32" fmla="*/ 347295 h 1580197"/>
                      <a:gd name="connsiteX33" fmla="*/ 171778 w 940118"/>
                      <a:gd name="connsiteY33" fmla="*/ 347270 h 1580197"/>
                      <a:gd name="connsiteX34" fmla="*/ 161925 w 940118"/>
                      <a:gd name="connsiteY34" fmla="*/ 341948 h 1580197"/>
                      <a:gd name="connsiteX35" fmla="*/ 227648 w 940118"/>
                      <a:gd name="connsiteY35" fmla="*/ 258128 h 1580197"/>
                      <a:gd name="connsiteX36" fmla="*/ 239906 w 940118"/>
                      <a:gd name="connsiteY36" fmla="*/ 264794 h 1580197"/>
                      <a:gd name="connsiteX37" fmla="*/ 287315 w 940118"/>
                      <a:gd name="connsiteY37" fmla="*/ 198453 h 1580197"/>
                      <a:gd name="connsiteX38" fmla="*/ 286702 w 940118"/>
                      <a:gd name="connsiteY38" fmla="*/ 198120 h 1580197"/>
                      <a:gd name="connsiteX39" fmla="*/ 359092 w 940118"/>
                      <a:gd name="connsiteY39" fmla="*/ 140970 h 1580197"/>
                      <a:gd name="connsiteX40" fmla="*/ 486263 w 940118"/>
                      <a:gd name="connsiteY40" fmla="*/ 68845 h 1580197"/>
                      <a:gd name="connsiteX41" fmla="*/ 485775 w 940118"/>
                      <a:gd name="connsiteY41" fmla="*/ 68580 h 1580197"/>
                      <a:gd name="connsiteX42" fmla="*/ 572452 w 940118"/>
                      <a:gd name="connsiteY42" fmla="*/ 32385 h 1580197"/>
                      <a:gd name="connsiteX43" fmla="*/ 595123 w 940118"/>
                      <a:gd name="connsiteY43" fmla="*/ 44713 h 1580197"/>
                      <a:gd name="connsiteX44" fmla="*/ 573405 w 940118"/>
                      <a:gd name="connsiteY44" fmla="*/ 32385 h 1580197"/>
                      <a:gd name="connsiteX45" fmla="*/ 679133 w 940118"/>
                      <a:gd name="connsiteY45" fmla="*/ 0 h 1580197"/>
                      <a:gd name="connsiteX0" fmla="*/ 679133 w 940118"/>
                      <a:gd name="connsiteY0" fmla="*/ 0 h 1580197"/>
                      <a:gd name="connsiteX1" fmla="*/ 940118 w 940118"/>
                      <a:gd name="connsiteY1" fmla="*/ 140970 h 1580197"/>
                      <a:gd name="connsiteX2" fmla="*/ 747299 w 940118"/>
                      <a:gd name="connsiteY2" fmla="*/ 210278 h 1580197"/>
                      <a:gd name="connsiteX3" fmla="*/ 747713 w 940118"/>
                      <a:gd name="connsiteY3" fmla="*/ 210503 h 1580197"/>
                      <a:gd name="connsiteX4" fmla="*/ 620078 w 940118"/>
                      <a:gd name="connsiteY4" fmla="*/ 282893 h 1580197"/>
                      <a:gd name="connsiteX5" fmla="*/ 620077 w 940118"/>
                      <a:gd name="connsiteY5" fmla="*/ 282893 h 1580197"/>
                      <a:gd name="connsiteX6" fmla="*/ 548076 w 940118"/>
                      <a:gd name="connsiteY6" fmla="*/ 339736 h 1580197"/>
                      <a:gd name="connsiteX7" fmla="*/ 548640 w 940118"/>
                      <a:gd name="connsiteY7" fmla="*/ 340043 h 1580197"/>
                      <a:gd name="connsiteX8" fmla="*/ 503873 w 940118"/>
                      <a:gd name="connsiteY8" fmla="*/ 383858 h 1580197"/>
                      <a:gd name="connsiteX9" fmla="*/ 488633 w 940118"/>
                      <a:gd name="connsiteY9" fmla="*/ 399098 h 1580197"/>
                      <a:gd name="connsiteX10" fmla="*/ 488633 w 940118"/>
                      <a:gd name="connsiteY10" fmla="*/ 400050 h 1580197"/>
                      <a:gd name="connsiteX11" fmla="*/ 422910 w 940118"/>
                      <a:gd name="connsiteY11" fmla="*/ 482918 h 1580197"/>
                      <a:gd name="connsiteX12" fmla="*/ 422910 w 940118"/>
                      <a:gd name="connsiteY12" fmla="*/ 483870 h 1580197"/>
                      <a:gd name="connsiteX13" fmla="*/ 367665 w 940118"/>
                      <a:gd name="connsiteY13" fmla="*/ 572453 h 1580197"/>
                      <a:gd name="connsiteX14" fmla="*/ 368618 w 940118"/>
                      <a:gd name="connsiteY14" fmla="*/ 573405 h 1580197"/>
                      <a:gd name="connsiteX15" fmla="*/ 317183 w 940118"/>
                      <a:gd name="connsiteY15" fmla="*/ 684847 h 1580197"/>
                      <a:gd name="connsiteX16" fmla="*/ 305241 w 940118"/>
                      <a:gd name="connsiteY16" fmla="*/ 678329 h 1580197"/>
                      <a:gd name="connsiteX17" fmla="*/ 305235 w 940118"/>
                      <a:gd name="connsiteY17" fmla="*/ 678350 h 1580197"/>
                      <a:gd name="connsiteX18" fmla="*/ 317183 w 940118"/>
                      <a:gd name="connsiteY18" fmla="*/ 684847 h 1580197"/>
                      <a:gd name="connsiteX19" fmla="*/ 260985 w 940118"/>
                      <a:gd name="connsiteY19" fmla="*/ 1014413 h 1580197"/>
                      <a:gd name="connsiteX20" fmla="*/ 342900 w 940118"/>
                      <a:gd name="connsiteY20" fmla="*/ 1373505 h 1580197"/>
                      <a:gd name="connsiteX21" fmla="*/ 546735 w 940118"/>
                      <a:gd name="connsiteY21" fmla="*/ 1580197 h 1580197"/>
                      <a:gd name="connsiteX22" fmla="*/ 285750 w 940118"/>
                      <a:gd name="connsiteY22" fmla="*/ 1438275 h 1580197"/>
                      <a:gd name="connsiteX23" fmla="*/ 81915 w 940118"/>
                      <a:gd name="connsiteY23" fmla="*/ 1231583 h 1580197"/>
                      <a:gd name="connsiteX24" fmla="*/ 0 w 940118"/>
                      <a:gd name="connsiteY24" fmla="*/ 872490 h 1580197"/>
                      <a:gd name="connsiteX25" fmla="*/ 56197 w 940118"/>
                      <a:gd name="connsiteY25" fmla="*/ 542925 h 1580197"/>
                      <a:gd name="connsiteX26" fmla="*/ 62441 w 940118"/>
                      <a:gd name="connsiteY26" fmla="*/ 546321 h 1580197"/>
                      <a:gd name="connsiteX27" fmla="*/ 62617 w 940118"/>
                      <a:gd name="connsiteY27" fmla="*/ 545909 h 1580197"/>
                      <a:gd name="connsiteX28" fmla="*/ 57150 w 940118"/>
                      <a:gd name="connsiteY28" fmla="*/ 542925 h 1580197"/>
                      <a:gd name="connsiteX29" fmla="*/ 107444 w 940118"/>
                      <a:gd name="connsiteY29" fmla="*/ 431896 h 1580197"/>
                      <a:gd name="connsiteX30" fmla="*/ 106680 w 940118"/>
                      <a:gd name="connsiteY30" fmla="*/ 431483 h 1580197"/>
                      <a:gd name="connsiteX31" fmla="*/ 161925 w 940118"/>
                      <a:gd name="connsiteY31" fmla="*/ 341948 h 1580197"/>
                      <a:gd name="connsiteX32" fmla="*/ 171758 w 940118"/>
                      <a:gd name="connsiteY32" fmla="*/ 347295 h 1580197"/>
                      <a:gd name="connsiteX33" fmla="*/ 171778 w 940118"/>
                      <a:gd name="connsiteY33" fmla="*/ 347270 h 1580197"/>
                      <a:gd name="connsiteX34" fmla="*/ 161925 w 940118"/>
                      <a:gd name="connsiteY34" fmla="*/ 341948 h 1580197"/>
                      <a:gd name="connsiteX35" fmla="*/ 227648 w 940118"/>
                      <a:gd name="connsiteY35" fmla="*/ 258128 h 1580197"/>
                      <a:gd name="connsiteX36" fmla="*/ 287315 w 940118"/>
                      <a:gd name="connsiteY36" fmla="*/ 198453 h 1580197"/>
                      <a:gd name="connsiteX37" fmla="*/ 286702 w 940118"/>
                      <a:gd name="connsiteY37" fmla="*/ 198120 h 1580197"/>
                      <a:gd name="connsiteX38" fmla="*/ 359092 w 940118"/>
                      <a:gd name="connsiteY38" fmla="*/ 140970 h 1580197"/>
                      <a:gd name="connsiteX39" fmla="*/ 486263 w 940118"/>
                      <a:gd name="connsiteY39" fmla="*/ 68845 h 1580197"/>
                      <a:gd name="connsiteX40" fmla="*/ 485775 w 940118"/>
                      <a:gd name="connsiteY40" fmla="*/ 68580 h 1580197"/>
                      <a:gd name="connsiteX41" fmla="*/ 572452 w 940118"/>
                      <a:gd name="connsiteY41" fmla="*/ 32385 h 1580197"/>
                      <a:gd name="connsiteX42" fmla="*/ 595123 w 940118"/>
                      <a:gd name="connsiteY42" fmla="*/ 44713 h 1580197"/>
                      <a:gd name="connsiteX43" fmla="*/ 573405 w 940118"/>
                      <a:gd name="connsiteY43" fmla="*/ 32385 h 1580197"/>
                      <a:gd name="connsiteX44" fmla="*/ 679133 w 940118"/>
                      <a:gd name="connsiteY44" fmla="*/ 0 h 1580197"/>
                      <a:gd name="connsiteX0" fmla="*/ 679133 w 940118"/>
                      <a:gd name="connsiteY0" fmla="*/ 0 h 1580197"/>
                      <a:gd name="connsiteX1" fmla="*/ 940118 w 940118"/>
                      <a:gd name="connsiteY1" fmla="*/ 140970 h 1580197"/>
                      <a:gd name="connsiteX2" fmla="*/ 747299 w 940118"/>
                      <a:gd name="connsiteY2" fmla="*/ 210278 h 1580197"/>
                      <a:gd name="connsiteX3" fmla="*/ 747713 w 940118"/>
                      <a:gd name="connsiteY3" fmla="*/ 210503 h 1580197"/>
                      <a:gd name="connsiteX4" fmla="*/ 620078 w 940118"/>
                      <a:gd name="connsiteY4" fmla="*/ 282893 h 1580197"/>
                      <a:gd name="connsiteX5" fmla="*/ 620077 w 940118"/>
                      <a:gd name="connsiteY5" fmla="*/ 282893 h 1580197"/>
                      <a:gd name="connsiteX6" fmla="*/ 548076 w 940118"/>
                      <a:gd name="connsiteY6" fmla="*/ 339736 h 1580197"/>
                      <a:gd name="connsiteX7" fmla="*/ 548640 w 940118"/>
                      <a:gd name="connsiteY7" fmla="*/ 340043 h 1580197"/>
                      <a:gd name="connsiteX8" fmla="*/ 503873 w 940118"/>
                      <a:gd name="connsiteY8" fmla="*/ 383858 h 1580197"/>
                      <a:gd name="connsiteX9" fmla="*/ 488633 w 940118"/>
                      <a:gd name="connsiteY9" fmla="*/ 399098 h 1580197"/>
                      <a:gd name="connsiteX10" fmla="*/ 488633 w 940118"/>
                      <a:gd name="connsiteY10" fmla="*/ 400050 h 1580197"/>
                      <a:gd name="connsiteX11" fmla="*/ 422910 w 940118"/>
                      <a:gd name="connsiteY11" fmla="*/ 482918 h 1580197"/>
                      <a:gd name="connsiteX12" fmla="*/ 422910 w 940118"/>
                      <a:gd name="connsiteY12" fmla="*/ 483870 h 1580197"/>
                      <a:gd name="connsiteX13" fmla="*/ 367665 w 940118"/>
                      <a:gd name="connsiteY13" fmla="*/ 572453 h 1580197"/>
                      <a:gd name="connsiteX14" fmla="*/ 368618 w 940118"/>
                      <a:gd name="connsiteY14" fmla="*/ 573405 h 1580197"/>
                      <a:gd name="connsiteX15" fmla="*/ 317183 w 940118"/>
                      <a:gd name="connsiteY15" fmla="*/ 684847 h 1580197"/>
                      <a:gd name="connsiteX16" fmla="*/ 305241 w 940118"/>
                      <a:gd name="connsiteY16" fmla="*/ 678329 h 1580197"/>
                      <a:gd name="connsiteX17" fmla="*/ 305235 w 940118"/>
                      <a:gd name="connsiteY17" fmla="*/ 678350 h 1580197"/>
                      <a:gd name="connsiteX18" fmla="*/ 317183 w 940118"/>
                      <a:gd name="connsiteY18" fmla="*/ 684847 h 1580197"/>
                      <a:gd name="connsiteX19" fmla="*/ 260985 w 940118"/>
                      <a:gd name="connsiteY19" fmla="*/ 1014413 h 1580197"/>
                      <a:gd name="connsiteX20" fmla="*/ 342900 w 940118"/>
                      <a:gd name="connsiteY20" fmla="*/ 1373505 h 1580197"/>
                      <a:gd name="connsiteX21" fmla="*/ 546735 w 940118"/>
                      <a:gd name="connsiteY21" fmla="*/ 1580197 h 1580197"/>
                      <a:gd name="connsiteX22" fmla="*/ 285750 w 940118"/>
                      <a:gd name="connsiteY22" fmla="*/ 1438275 h 1580197"/>
                      <a:gd name="connsiteX23" fmla="*/ 81915 w 940118"/>
                      <a:gd name="connsiteY23" fmla="*/ 1231583 h 1580197"/>
                      <a:gd name="connsiteX24" fmla="*/ 0 w 940118"/>
                      <a:gd name="connsiteY24" fmla="*/ 872490 h 1580197"/>
                      <a:gd name="connsiteX25" fmla="*/ 56197 w 940118"/>
                      <a:gd name="connsiteY25" fmla="*/ 542925 h 1580197"/>
                      <a:gd name="connsiteX26" fmla="*/ 62441 w 940118"/>
                      <a:gd name="connsiteY26" fmla="*/ 546321 h 1580197"/>
                      <a:gd name="connsiteX27" fmla="*/ 62617 w 940118"/>
                      <a:gd name="connsiteY27" fmla="*/ 545909 h 1580197"/>
                      <a:gd name="connsiteX28" fmla="*/ 57150 w 940118"/>
                      <a:gd name="connsiteY28" fmla="*/ 542925 h 1580197"/>
                      <a:gd name="connsiteX29" fmla="*/ 107444 w 940118"/>
                      <a:gd name="connsiteY29" fmla="*/ 431896 h 1580197"/>
                      <a:gd name="connsiteX30" fmla="*/ 106680 w 940118"/>
                      <a:gd name="connsiteY30" fmla="*/ 431483 h 1580197"/>
                      <a:gd name="connsiteX31" fmla="*/ 161925 w 940118"/>
                      <a:gd name="connsiteY31" fmla="*/ 341948 h 1580197"/>
                      <a:gd name="connsiteX32" fmla="*/ 171758 w 940118"/>
                      <a:gd name="connsiteY32" fmla="*/ 347295 h 1580197"/>
                      <a:gd name="connsiteX33" fmla="*/ 161925 w 940118"/>
                      <a:gd name="connsiteY33" fmla="*/ 341948 h 1580197"/>
                      <a:gd name="connsiteX34" fmla="*/ 227648 w 940118"/>
                      <a:gd name="connsiteY34" fmla="*/ 258128 h 1580197"/>
                      <a:gd name="connsiteX35" fmla="*/ 287315 w 940118"/>
                      <a:gd name="connsiteY35" fmla="*/ 198453 h 1580197"/>
                      <a:gd name="connsiteX36" fmla="*/ 286702 w 940118"/>
                      <a:gd name="connsiteY36" fmla="*/ 198120 h 1580197"/>
                      <a:gd name="connsiteX37" fmla="*/ 359092 w 940118"/>
                      <a:gd name="connsiteY37" fmla="*/ 140970 h 1580197"/>
                      <a:gd name="connsiteX38" fmla="*/ 486263 w 940118"/>
                      <a:gd name="connsiteY38" fmla="*/ 68845 h 1580197"/>
                      <a:gd name="connsiteX39" fmla="*/ 485775 w 940118"/>
                      <a:gd name="connsiteY39" fmla="*/ 68580 h 1580197"/>
                      <a:gd name="connsiteX40" fmla="*/ 572452 w 940118"/>
                      <a:gd name="connsiteY40" fmla="*/ 32385 h 1580197"/>
                      <a:gd name="connsiteX41" fmla="*/ 595123 w 940118"/>
                      <a:gd name="connsiteY41" fmla="*/ 44713 h 1580197"/>
                      <a:gd name="connsiteX42" fmla="*/ 573405 w 940118"/>
                      <a:gd name="connsiteY42" fmla="*/ 32385 h 1580197"/>
                      <a:gd name="connsiteX43" fmla="*/ 679133 w 940118"/>
                      <a:gd name="connsiteY43" fmla="*/ 0 h 1580197"/>
                      <a:gd name="connsiteX0" fmla="*/ 679133 w 940118"/>
                      <a:gd name="connsiteY0" fmla="*/ 0 h 1580197"/>
                      <a:gd name="connsiteX1" fmla="*/ 940118 w 940118"/>
                      <a:gd name="connsiteY1" fmla="*/ 140970 h 1580197"/>
                      <a:gd name="connsiteX2" fmla="*/ 747299 w 940118"/>
                      <a:gd name="connsiteY2" fmla="*/ 210278 h 1580197"/>
                      <a:gd name="connsiteX3" fmla="*/ 747713 w 940118"/>
                      <a:gd name="connsiteY3" fmla="*/ 210503 h 1580197"/>
                      <a:gd name="connsiteX4" fmla="*/ 620078 w 940118"/>
                      <a:gd name="connsiteY4" fmla="*/ 282893 h 1580197"/>
                      <a:gd name="connsiteX5" fmla="*/ 620077 w 940118"/>
                      <a:gd name="connsiteY5" fmla="*/ 282893 h 1580197"/>
                      <a:gd name="connsiteX6" fmla="*/ 548076 w 940118"/>
                      <a:gd name="connsiteY6" fmla="*/ 339736 h 1580197"/>
                      <a:gd name="connsiteX7" fmla="*/ 548640 w 940118"/>
                      <a:gd name="connsiteY7" fmla="*/ 340043 h 1580197"/>
                      <a:gd name="connsiteX8" fmla="*/ 503873 w 940118"/>
                      <a:gd name="connsiteY8" fmla="*/ 383858 h 1580197"/>
                      <a:gd name="connsiteX9" fmla="*/ 488633 w 940118"/>
                      <a:gd name="connsiteY9" fmla="*/ 399098 h 1580197"/>
                      <a:gd name="connsiteX10" fmla="*/ 488633 w 940118"/>
                      <a:gd name="connsiteY10" fmla="*/ 400050 h 1580197"/>
                      <a:gd name="connsiteX11" fmla="*/ 422910 w 940118"/>
                      <a:gd name="connsiteY11" fmla="*/ 482918 h 1580197"/>
                      <a:gd name="connsiteX12" fmla="*/ 422910 w 940118"/>
                      <a:gd name="connsiteY12" fmla="*/ 483870 h 1580197"/>
                      <a:gd name="connsiteX13" fmla="*/ 367665 w 940118"/>
                      <a:gd name="connsiteY13" fmla="*/ 572453 h 1580197"/>
                      <a:gd name="connsiteX14" fmla="*/ 368618 w 940118"/>
                      <a:gd name="connsiteY14" fmla="*/ 573405 h 1580197"/>
                      <a:gd name="connsiteX15" fmla="*/ 317183 w 940118"/>
                      <a:gd name="connsiteY15" fmla="*/ 684847 h 1580197"/>
                      <a:gd name="connsiteX16" fmla="*/ 305241 w 940118"/>
                      <a:gd name="connsiteY16" fmla="*/ 678329 h 1580197"/>
                      <a:gd name="connsiteX17" fmla="*/ 305235 w 940118"/>
                      <a:gd name="connsiteY17" fmla="*/ 678350 h 1580197"/>
                      <a:gd name="connsiteX18" fmla="*/ 317183 w 940118"/>
                      <a:gd name="connsiteY18" fmla="*/ 684847 h 1580197"/>
                      <a:gd name="connsiteX19" fmla="*/ 260985 w 940118"/>
                      <a:gd name="connsiteY19" fmla="*/ 1014413 h 1580197"/>
                      <a:gd name="connsiteX20" fmla="*/ 342900 w 940118"/>
                      <a:gd name="connsiteY20" fmla="*/ 1373505 h 1580197"/>
                      <a:gd name="connsiteX21" fmla="*/ 546735 w 940118"/>
                      <a:gd name="connsiteY21" fmla="*/ 1580197 h 1580197"/>
                      <a:gd name="connsiteX22" fmla="*/ 285750 w 940118"/>
                      <a:gd name="connsiteY22" fmla="*/ 1438275 h 1580197"/>
                      <a:gd name="connsiteX23" fmla="*/ 81915 w 940118"/>
                      <a:gd name="connsiteY23" fmla="*/ 1231583 h 1580197"/>
                      <a:gd name="connsiteX24" fmla="*/ 0 w 940118"/>
                      <a:gd name="connsiteY24" fmla="*/ 872490 h 1580197"/>
                      <a:gd name="connsiteX25" fmla="*/ 56197 w 940118"/>
                      <a:gd name="connsiteY25" fmla="*/ 542925 h 1580197"/>
                      <a:gd name="connsiteX26" fmla="*/ 62441 w 940118"/>
                      <a:gd name="connsiteY26" fmla="*/ 546321 h 1580197"/>
                      <a:gd name="connsiteX27" fmla="*/ 62617 w 940118"/>
                      <a:gd name="connsiteY27" fmla="*/ 545909 h 1580197"/>
                      <a:gd name="connsiteX28" fmla="*/ 57150 w 940118"/>
                      <a:gd name="connsiteY28" fmla="*/ 542925 h 1580197"/>
                      <a:gd name="connsiteX29" fmla="*/ 107444 w 940118"/>
                      <a:gd name="connsiteY29" fmla="*/ 431896 h 1580197"/>
                      <a:gd name="connsiteX30" fmla="*/ 106680 w 940118"/>
                      <a:gd name="connsiteY30" fmla="*/ 431483 h 1580197"/>
                      <a:gd name="connsiteX31" fmla="*/ 161925 w 940118"/>
                      <a:gd name="connsiteY31" fmla="*/ 341948 h 1580197"/>
                      <a:gd name="connsiteX32" fmla="*/ 171758 w 940118"/>
                      <a:gd name="connsiteY32" fmla="*/ 347295 h 1580197"/>
                      <a:gd name="connsiteX33" fmla="*/ 227648 w 940118"/>
                      <a:gd name="connsiteY33" fmla="*/ 258128 h 1580197"/>
                      <a:gd name="connsiteX34" fmla="*/ 287315 w 940118"/>
                      <a:gd name="connsiteY34" fmla="*/ 198453 h 1580197"/>
                      <a:gd name="connsiteX35" fmla="*/ 286702 w 940118"/>
                      <a:gd name="connsiteY35" fmla="*/ 198120 h 1580197"/>
                      <a:gd name="connsiteX36" fmla="*/ 359092 w 940118"/>
                      <a:gd name="connsiteY36" fmla="*/ 140970 h 1580197"/>
                      <a:gd name="connsiteX37" fmla="*/ 486263 w 940118"/>
                      <a:gd name="connsiteY37" fmla="*/ 68845 h 1580197"/>
                      <a:gd name="connsiteX38" fmla="*/ 485775 w 940118"/>
                      <a:gd name="connsiteY38" fmla="*/ 68580 h 1580197"/>
                      <a:gd name="connsiteX39" fmla="*/ 572452 w 940118"/>
                      <a:gd name="connsiteY39" fmla="*/ 32385 h 1580197"/>
                      <a:gd name="connsiteX40" fmla="*/ 595123 w 940118"/>
                      <a:gd name="connsiteY40" fmla="*/ 44713 h 1580197"/>
                      <a:gd name="connsiteX41" fmla="*/ 573405 w 940118"/>
                      <a:gd name="connsiteY41" fmla="*/ 32385 h 1580197"/>
                      <a:gd name="connsiteX42" fmla="*/ 679133 w 940118"/>
                      <a:gd name="connsiteY42" fmla="*/ 0 h 1580197"/>
                      <a:gd name="connsiteX0" fmla="*/ 679133 w 940118"/>
                      <a:gd name="connsiteY0" fmla="*/ 0 h 1580197"/>
                      <a:gd name="connsiteX1" fmla="*/ 940118 w 940118"/>
                      <a:gd name="connsiteY1" fmla="*/ 140970 h 1580197"/>
                      <a:gd name="connsiteX2" fmla="*/ 747299 w 940118"/>
                      <a:gd name="connsiteY2" fmla="*/ 210278 h 1580197"/>
                      <a:gd name="connsiteX3" fmla="*/ 747713 w 940118"/>
                      <a:gd name="connsiteY3" fmla="*/ 210503 h 1580197"/>
                      <a:gd name="connsiteX4" fmla="*/ 620078 w 940118"/>
                      <a:gd name="connsiteY4" fmla="*/ 282893 h 1580197"/>
                      <a:gd name="connsiteX5" fmla="*/ 620077 w 940118"/>
                      <a:gd name="connsiteY5" fmla="*/ 282893 h 1580197"/>
                      <a:gd name="connsiteX6" fmla="*/ 548076 w 940118"/>
                      <a:gd name="connsiteY6" fmla="*/ 339736 h 1580197"/>
                      <a:gd name="connsiteX7" fmla="*/ 548640 w 940118"/>
                      <a:gd name="connsiteY7" fmla="*/ 340043 h 1580197"/>
                      <a:gd name="connsiteX8" fmla="*/ 503873 w 940118"/>
                      <a:gd name="connsiteY8" fmla="*/ 383858 h 1580197"/>
                      <a:gd name="connsiteX9" fmla="*/ 488633 w 940118"/>
                      <a:gd name="connsiteY9" fmla="*/ 399098 h 1580197"/>
                      <a:gd name="connsiteX10" fmla="*/ 488633 w 940118"/>
                      <a:gd name="connsiteY10" fmla="*/ 400050 h 1580197"/>
                      <a:gd name="connsiteX11" fmla="*/ 422910 w 940118"/>
                      <a:gd name="connsiteY11" fmla="*/ 482918 h 1580197"/>
                      <a:gd name="connsiteX12" fmla="*/ 422910 w 940118"/>
                      <a:gd name="connsiteY12" fmla="*/ 483870 h 1580197"/>
                      <a:gd name="connsiteX13" fmla="*/ 367665 w 940118"/>
                      <a:gd name="connsiteY13" fmla="*/ 572453 h 1580197"/>
                      <a:gd name="connsiteX14" fmla="*/ 368618 w 940118"/>
                      <a:gd name="connsiteY14" fmla="*/ 573405 h 1580197"/>
                      <a:gd name="connsiteX15" fmla="*/ 317183 w 940118"/>
                      <a:gd name="connsiteY15" fmla="*/ 684847 h 1580197"/>
                      <a:gd name="connsiteX16" fmla="*/ 305241 w 940118"/>
                      <a:gd name="connsiteY16" fmla="*/ 678329 h 1580197"/>
                      <a:gd name="connsiteX17" fmla="*/ 305235 w 940118"/>
                      <a:gd name="connsiteY17" fmla="*/ 678350 h 1580197"/>
                      <a:gd name="connsiteX18" fmla="*/ 317183 w 940118"/>
                      <a:gd name="connsiteY18" fmla="*/ 684847 h 1580197"/>
                      <a:gd name="connsiteX19" fmla="*/ 260985 w 940118"/>
                      <a:gd name="connsiteY19" fmla="*/ 1014413 h 1580197"/>
                      <a:gd name="connsiteX20" fmla="*/ 342900 w 940118"/>
                      <a:gd name="connsiteY20" fmla="*/ 1373505 h 1580197"/>
                      <a:gd name="connsiteX21" fmla="*/ 546735 w 940118"/>
                      <a:gd name="connsiteY21" fmla="*/ 1580197 h 1580197"/>
                      <a:gd name="connsiteX22" fmla="*/ 285750 w 940118"/>
                      <a:gd name="connsiteY22" fmla="*/ 1438275 h 1580197"/>
                      <a:gd name="connsiteX23" fmla="*/ 81915 w 940118"/>
                      <a:gd name="connsiteY23" fmla="*/ 1231583 h 1580197"/>
                      <a:gd name="connsiteX24" fmla="*/ 0 w 940118"/>
                      <a:gd name="connsiteY24" fmla="*/ 872490 h 1580197"/>
                      <a:gd name="connsiteX25" fmla="*/ 56197 w 940118"/>
                      <a:gd name="connsiteY25" fmla="*/ 542925 h 1580197"/>
                      <a:gd name="connsiteX26" fmla="*/ 62441 w 940118"/>
                      <a:gd name="connsiteY26" fmla="*/ 546321 h 1580197"/>
                      <a:gd name="connsiteX27" fmla="*/ 62617 w 940118"/>
                      <a:gd name="connsiteY27" fmla="*/ 545909 h 1580197"/>
                      <a:gd name="connsiteX28" fmla="*/ 57150 w 940118"/>
                      <a:gd name="connsiteY28" fmla="*/ 542925 h 1580197"/>
                      <a:gd name="connsiteX29" fmla="*/ 107444 w 940118"/>
                      <a:gd name="connsiteY29" fmla="*/ 431896 h 1580197"/>
                      <a:gd name="connsiteX30" fmla="*/ 106680 w 940118"/>
                      <a:gd name="connsiteY30" fmla="*/ 431483 h 1580197"/>
                      <a:gd name="connsiteX31" fmla="*/ 161925 w 940118"/>
                      <a:gd name="connsiteY31" fmla="*/ 341948 h 1580197"/>
                      <a:gd name="connsiteX32" fmla="*/ 227648 w 940118"/>
                      <a:gd name="connsiteY32" fmla="*/ 258128 h 1580197"/>
                      <a:gd name="connsiteX33" fmla="*/ 287315 w 940118"/>
                      <a:gd name="connsiteY33" fmla="*/ 198453 h 1580197"/>
                      <a:gd name="connsiteX34" fmla="*/ 286702 w 940118"/>
                      <a:gd name="connsiteY34" fmla="*/ 198120 h 1580197"/>
                      <a:gd name="connsiteX35" fmla="*/ 359092 w 940118"/>
                      <a:gd name="connsiteY35" fmla="*/ 140970 h 1580197"/>
                      <a:gd name="connsiteX36" fmla="*/ 486263 w 940118"/>
                      <a:gd name="connsiteY36" fmla="*/ 68845 h 1580197"/>
                      <a:gd name="connsiteX37" fmla="*/ 485775 w 940118"/>
                      <a:gd name="connsiteY37" fmla="*/ 68580 h 1580197"/>
                      <a:gd name="connsiteX38" fmla="*/ 572452 w 940118"/>
                      <a:gd name="connsiteY38" fmla="*/ 32385 h 1580197"/>
                      <a:gd name="connsiteX39" fmla="*/ 595123 w 940118"/>
                      <a:gd name="connsiteY39" fmla="*/ 44713 h 1580197"/>
                      <a:gd name="connsiteX40" fmla="*/ 573405 w 940118"/>
                      <a:gd name="connsiteY40" fmla="*/ 32385 h 1580197"/>
                      <a:gd name="connsiteX41" fmla="*/ 679133 w 940118"/>
                      <a:gd name="connsiteY41" fmla="*/ 0 h 1580197"/>
                      <a:gd name="connsiteX0" fmla="*/ 679133 w 940118"/>
                      <a:gd name="connsiteY0" fmla="*/ 0 h 1580197"/>
                      <a:gd name="connsiteX1" fmla="*/ 940118 w 940118"/>
                      <a:gd name="connsiteY1" fmla="*/ 140970 h 1580197"/>
                      <a:gd name="connsiteX2" fmla="*/ 747299 w 940118"/>
                      <a:gd name="connsiteY2" fmla="*/ 210278 h 1580197"/>
                      <a:gd name="connsiteX3" fmla="*/ 747713 w 940118"/>
                      <a:gd name="connsiteY3" fmla="*/ 210503 h 1580197"/>
                      <a:gd name="connsiteX4" fmla="*/ 620078 w 940118"/>
                      <a:gd name="connsiteY4" fmla="*/ 282893 h 1580197"/>
                      <a:gd name="connsiteX5" fmla="*/ 620077 w 940118"/>
                      <a:gd name="connsiteY5" fmla="*/ 282893 h 1580197"/>
                      <a:gd name="connsiteX6" fmla="*/ 548076 w 940118"/>
                      <a:gd name="connsiteY6" fmla="*/ 339736 h 1580197"/>
                      <a:gd name="connsiteX7" fmla="*/ 548640 w 940118"/>
                      <a:gd name="connsiteY7" fmla="*/ 340043 h 1580197"/>
                      <a:gd name="connsiteX8" fmla="*/ 503873 w 940118"/>
                      <a:gd name="connsiteY8" fmla="*/ 383858 h 1580197"/>
                      <a:gd name="connsiteX9" fmla="*/ 488633 w 940118"/>
                      <a:gd name="connsiteY9" fmla="*/ 399098 h 1580197"/>
                      <a:gd name="connsiteX10" fmla="*/ 488633 w 940118"/>
                      <a:gd name="connsiteY10" fmla="*/ 400050 h 1580197"/>
                      <a:gd name="connsiteX11" fmla="*/ 422910 w 940118"/>
                      <a:gd name="connsiteY11" fmla="*/ 482918 h 1580197"/>
                      <a:gd name="connsiteX12" fmla="*/ 422910 w 940118"/>
                      <a:gd name="connsiteY12" fmla="*/ 483870 h 1580197"/>
                      <a:gd name="connsiteX13" fmla="*/ 367665 w 940118"/>
                      <a:gd name="connsiteY13" fmla="*/ 572453 h 1580197"/>
                      <a:gd name="connsiteX14" fmla="*/ 368618 w 940118"/>
                      <a:gd name="connsiteY14" fmla="*/ 573405 h 1580197"/>
                      <a:gd name="connsiteX15" fmla="*/ 317183 w 940118"/>
                      <a:gd name="connsiteY15" fmla="*/ 684847 h 1580197"/>
                      <a:gd name="connsiteX16" fmla="*/ 305241 w 940118"/>
                      <a:gd name="connsiteY16" fmla="*/ 678329 h 1580197"/>
                      <a:gd name="connsiteX17" fmla="*/ 305235 w 940118"/>
                      <a:gd name="connsiteY17" fmla="*/ 678350 h 1580197"/>
                      <a:gd name="connsiteX18" fmla="*/ 317183 w 940118"/>
                      <a:gd name="connsiteY18" fmla="*/ 684847 h 1580197"/>
                      <a:gd name="connsiteX19" fmla="*/ 260985 w 940118"/>
                      <a:gd name="connsiteY19" fmla="*/ 1014413 h 1580197"/>
                      <a:gd name="connsiteX20" fmla="*/ 342900 w 940118"/>
                      <a:gd name="connsiteY20" fmla="*/ 1373505 h 1580197"/>
                      <a:gd name="connsiteX21" fmla="*/ 546735 w 940118"/>
                      <a:gd name="connsiteY21" fmla="*/ 1580197 h 1580197"/>
                      <a:gd name="connsiteX22" fmla="*/ 285750 w 940118"/>
                      <a:gd name="connsiteY22" fmla="*/ 1438275 h 1580197"/>
                      <a:gd name="connsiteX23" fmla="*/ 81915 w 940118"/>
                      <a:gd name="connsiteY23" fmla="*/ 1231583 h 1580197"/>
                      <a:gd name="connsiteX24" fmla="*/ 0 w 940118"/>
                      <a:gd name="connsiteY24" fmla="*/ 872490 h 1580197"/>
                      <a:gd name="connsiteX25" fmla="*/ 56197 w 940118"/>
                      <a:gd name="connsiteY25" fmla="*/ 542925 h 1580197"/>
                      <a:gd name="connsiteX26" fmla="*/ 62441 w 940118"/>
                      <a:gd name="connsiteY26" fmla="*/ 546321 h 1580197"/>
                      <a:gd name="connsiteX27" fmla="*/ 62617 w 940118"/>
                      <a:gd name="connsiteY27" fmla="*/ 545909 h 1580197"/>
                      <a:gd name="connsiteX28" fmla="*/ 57150 w 940118"/>
                      <a:gd name="connsiteY28" fmla="*/ 542925 h 1580197"/>
                      <a:gd name="connsiteX29" fmla="*/ 107444 w 940118"/>
                      <a:gd name="connsiteY29" fmla="*/ 431896 h 1580197"/>
                      <a:gd name="connsiteX30" fmla="*/ 106680 w 940118"/>
                      <a:gd name="connsiteY30" fmla="*/ 431483 h 1580197"/>
                      <a:gd name="connsiteX31" fmla="*/ 227648 w 940118"/>
                      <a:gd name="connsiteY31" fmla="*/ 258128 h 1580197"/>
                      <a:gd name="connsiteX32" fmla="*/ 287315 w 940118"/>
                      <a:gd name="connsiteY32" fmla="*/ 198453 h 1580197"/>
                      <a:gd name="connsiteX33" fmla="*/ 286702 w 940118"/>
                      <a:gd name="connsiteY33" fmla="*/ 198120 h 1580197"/>
                      <a:gd name="connsiteX34" fmla="*/ 359092 w 940118"/>
                      <a:gd name="connsiteY34" fmla="*/ 140970 h 1580197"/>
                      <a:gd name="connsiteX35" fmla="*/ 486263 w 940118"/>
                      <a:gd name="connsiteY35" fmla="*/ 68845 h 1580197"/>
                      <a:gd name="connsiteX36" fmla="*/ 485775 w 940118"/>
                      <a:gd name="connsiteY36" fmla="*/ 68580 h 1580197"/>
                      <a:gd name="connsiteX37" fmla="*/ 572452 w 940118"/>
                      <a:gd name="connsiteY37" fmla="*/ 32385 h 1580197"/>
                      <a:gd name="connsiteX38" fmla="*/ 595123 w 940118"/>
                      <a:gd name="connsiteY38" fmla="*/ 44713 h 1580197"/>
                      <a:gd name="connsiteX39" fmla="*/ 573405 w 940118"/>
                      <a:gd name="connsiteY39" fmla="*/ 32385 h 1580197"/>
                      <a:gd name="connsiteX40" fmla="*/ 679133 w 940118"/>
                      <a:gd name="connsiteY40" fmla="*/ 0 h 1580197"/>
                      <a:gd name="connsiteX0" fmla="*/ 679133 w 940118"/>
                      <a:gd name="connsiteY0" fmla="*/ 0 h 1580197"/>
                      <a:gd name="connsiteX1" fmla="*/ 940118 w 940118"/>
                      <a:gd name="connsiteY1" fmla="*/ 140970 h 1580197"/>
                      <a:gd name="connsiteX2" fmla="*/ 747299 w 940118"/>
                      <a:gd name="connsiteY2" fmla="*/ 210278 h 1580197"/>
                      <a:gd name="connsiteX3" fmla="*/ 747713 w 940118"/>
                      <a:gd name="connsiteY3" fmla="*/ 210503 h 1580197"/>
                      <a:gd name="connsiteX4" fmla="*/ 620078 w 940118"/>
                      <a:gd name="connsiteY4" fmla="*/ 282893 h 1580197"/>
                      <a:gd name="connsiteX5" fmla="*/ 620077 w 940118"/>
                      <a:gd name="connsiteY5" fmla="*/ 282893 h 1580197"/>
                      <a:gd name="connsiteX6" fmla="*/ 548076 w 940118"/>
                      <a:gd name="connsiteY6" fmla="*/ 339736 h 1580197"/>
                      <a:gd name="connsiteX7" fmla="*/ 548640 w 940118"/>
                      <a:gd name="connsiteY7" fmla="*/ 340043 h 1580197"/>
                      <a:gd name="connsiteX8" fmla="*/ 503873 w 940118"/>
                      <a:gd name="connsiteY8" fmla="*/ 383858 h 1580197"/>
                      <a:gd name="connsiteX9" fmla="*/ 488633 w 940118"/>
                      <a:gd name="connsiteY9" fmla="*/ 399098 h 1580197"/>
                      <a:gd name="connsiteX10" fmla="*/ 488633 w 940118"/>
                      <a:gd name="connsiteY10" fmla="*/ 400050 h 1580197"/>
                      <a:gd name="connsiteX11" fmla="*/ 422910 w 940118"/>
                      <a:gd name="connsiteY11" fmla="*/ 482918 h 1580197"/>
                      <a:gd name="connsiteX12" fmla="*/ 422910 w 940118"/>
                      <a:gd name="connsiteY12" fmla="*/ 483870 h 1580197"/>
                      <a:gd name="connsiteX13" fmla="*/ 367665 w 940118"/>
                      <a:gd name="connsiteY13" fmla="*/ 572453 h 1580197"/>
                      <a:gd name="connsiteX14" fmla="*/ 368618 w 940118"/>
                      <a:gd name="connsiteY14" fmla="*/ 573405 h 1580197"/>
                      <a:gd name="connsiteX15" fmla="*/ 317183 w 940118"/>
                      <a:gd name="connsiteY15" fmla="*/ 684847 h 1580197"/>
                      <a:gd name="connsiteX16" fmla="*/ 305241 w 940118"/>
                      <a:gd name="connsiteY16" fmla="*/ 678329 h 1580197"/>
                      <a:gd name="connsiteX17" fmla="*/ 305235 w 940118"/>
                      <a:gd name="connsiteY17" fmla="*/ 678350 h 1580197"/>
                      <a:gd name="connsiteX18" fmla="*/ 317183 w 940118"/>
                      <a:gd name="connsiteY18" fmla="*/ 684847 h 1580197"/>
                      <a:gd name="connsiteX19" fmla="*/ 260985 w 940118"/>
                      <a:gd name="connsiteY19" fmla="*/ 1014413 h 1580197"/>
                      <a:gd name="connsiteX20" fmla="*/ 342900 w 940118"/>
                      <a:gd name="connsiteY20" fmla="*/ 1373505 h 1580197"/>
                      <a:gd name="connsiteX21" fmla="*/ 546735 w 940118"/>
                      <a:gd name="connsiteY21" fmla="*/ 1580197 h 1580197"/>
                      <a:gd name="connsiteX22" fmla="*/ 285750 w 940118"/>
                      <a:gd name="connsiteY22" fmla="*/ 1438275 h 1580197"/>
                      <a:gd name="connsiteX23" fmla="*/ 81915 w 940118"/>
                      <a:gd name="connsiteY23" fmla="*/ 1231583 h 1580197"/>
                      <a:gd name="connsiteX24" fmla="*/ 0 w 940118"/>
                      <a:gd name="connsiteY24" fmla="*/ 872490 h 1580197"/>
                      <a:gd name="connsiteX25" fmla="*/ 56197 w 940118"/>
                      <a:gd name="connsiteY25" fmla="*/ 542925 h 1580197"/>
                      <a:gd name="connsiteX26" fmla="*/ 62441 w 940118"/>
                      <a:gd name="connsiteY26" fmla="*/ 546321 h 1580197"/>
                      <a:gd name="connsiteX27" fmla="*/ 62617 w 940118"/>
                      <a:gd name="connsiteY27" fmla="*/ 545909 h 1580197"/>
                      <a:gd name="connsiteX28" fmla="*/ 57150 w 940118"/>
                      <a:gd name="connsiteY28" fmla="*/ 542925 h 1580197"/>
                      <a:gd name="connsiteX29" fmla="*/ 107444 w 940118"/>
                      <a:gd name="connsiteY29" fmla="*/ 431896 h 1580197"/>
                      <a:gd name="connsiteX30" fmla="*/ 106680 w 940118"/>
                      <a:gd name="connsiteY30" fmla="*/ 431483 h 1580197"/>
                      <a:gd name="connsiteX31" fmla="*/ 227648 w 940118"/>
                      <a:gd name="connsiteY31" fmla="*/ 258128 h 1580197"/>
                      <a:gd name="connsiteX32" fmla="*/ 287315 w 940118"/>
                      <a:gd name="connsiteY32" fmla="*/ 198453 h 1580197"/>
                      <a:gd name="connsiteX33" fmla="*/ 359092 w 940118"/>
                      <a:gd name="connsiteY33" fmla="*/ 140970 h 1580197"/>
                      <a:gd name="connsiteX34" fmla="*/ 486263 w 940118"/>
                      <a:gd name="connsiteY34" fmla="*/ 68845 h 1580197"/>
                      <a:gd name="connsiteX35" fmla="*/ 485775 w 940118"/>
                      <a:gd name="connsiteY35" fmla="*/ 68580 h 1580197"/>
                      <a:gd name="connsiteX36" fmla="*/ 572452 w 940118"/>
                      <a:gd name="connsiteY36" fmla="*/ 32385 h 1580197"/>
                      <a:gd name="connsiteX37" fmla="*/ 595123 w 940118"/>
                      <a:gd name="connsiteY37" fmla="*/ 44713 h 1580197"/>
                      <a:gd name="connsiteX38" fmla="*/ 573405 w 940118"/>
                      <a:gd name="connsiteY38" fmla="*/ 32385 h 1580197"/>
                      <a:gd name="connsiteX39" fmla="*/ 679133 w 940118"/>
                      <a:gd name="connsiteY39" fmla="*/ 0 h 1580197"/>
                      <a:gd name="connsiteX0" fmla="*/ 679133 w 940118"/>
                      <a:gd name="connsiteY0" fmla="*/ 0 h 1580197"/>
                      <a:gd name="connsiteX1" fmla="*/ 940118 w 940118"/>
                      <a:gd name="connsiteY1" fmla="*/ 140970 h 1580197"/>
                      <a:gd name="connsiteX2" fmla="*/ 747299 w 940118"/>
                      <a:gd name="connsiteY2" fmla="*/ 210278 h 1580197"/>
                      <a:gd name="connsiteX3" fmla="*/ 747713 w 940118"/>
                      <a:gd name="connsiteY3" fmla="*/ 210503 h 1580197"/>
                      <a:gd name="connsiteX4" fmla="*/ 620078 w 940118"/>
                      <a:gd name="connsiteY4" fmla="*/ 282893 h 1580197"/>
                      <a:gd name="connsiteX5" fmla="*/ 620077 w 940118"/>
                      <a:gd name="connsiteY5" fmla="*/ 282893 h 1580197"/>
                      <a:gd name="connsiteX6" fmla="*/ 548076 w 940118"/>
                      <a:gd name="connsiteY6" fmla="*/ 339736 h 1580197"/>
                      <a:gd name="connsiteX7" fmla="*/ 548640 w 940118"/>
                      <a:gd name="connsiteY7" fmla="*/ 340043 h 1580197"/>
                      <a:gd name="connsiteX8" fmla="*/ 503873 w 940118"/>
                      <a:gd name="connsiteY8" fmla="*/ 383858 h 1580197"/>
                      <a:gd name="connsiteX9" fmla="*/ 488633 w 940118"/>
                      <a:gd name="connsiteY9" fmla="*/ 399098 h 1580197"/>
                      <a:gd name="connsiteX10" fmla="*/ 488633 w 940118"/>
                      <a:gd name="connsiteY10" fmla="*/ 400050 h 1580197"/>
                      <a:gd name="connsiteX11" fmla="*/ 422910 w 940118"/>
                      <a:gd name="connsiteY11" fmla="*/ 482918 h 1580197"/>
                      <a:gd name="connsiteX12" fmla="*/ 422910 w 940118"/>
                      <a:gd name="connsiteY12" fmla="*/ 483870 h 1580197"/>
                      <a:gd name="connsiteX13" fmla="*/ 367665 w 940118"/>
                      <a:gd name="connsiteY13" fmla="*/ 572453 h 1580197"/>
                      <a:gd name="connsiteX14" fmla="*/ 368618 w 940118"/>
                      <a:gd name="connsiteY14" fmla="*/ 573405 h 1580197"/>
                      <a:gd name="connsiteX15" fmla="*/ 317183 w 940118"/>
                      <a:gd name="connsiteY15" fmla="*/ 684847 h 1580197"/>
                      <a:gd name="connsiteX16" fmla="*/ 305241 w 940118"/>
                      <a:gd name="connsiteY16" fmla="*/ 678329 h 1580197"/>
                      <a:gd name="connsiteX17" fmla="*/ 305235 w 940118"/>
                      <a:gd name="connsiteY17" fmla="*/ 678350 h 1580197"/>
                      <a:gd name="connsiteX18" fmla="*/ 317183 w 940118"/>
                      <a:gd name="connsiteY18" fmla="*/ 684847 h 1580197"/>
                      <a:gd name="connsiteX19" fmla="*/ 260985 w 940118"/>
                      <a:gd name="connsiteY19" fmla="*/ 1014413 h 1580197"/>
                      <a:gd name="connsiteX20" fmla="*/ 342900 w 940118"/>
                      <a:gd name="connsiteY20" fmla="*/ 1373505 h 1580197"/>
                      <a:gd name="connsiteX21" fmla="*/ 546735 w 940118"/>
                      <a:gd name="connsiteY21" fmla="*/ 1580197 h 1580197"/>
                      <a:gd name="connsiteX22" fmla="*/ 285750 w 940118"/>
                      <a:gd name="connsiteY22" fmla="*/ 1438275 h 1580197"/>
                      <a:gd name="connsiteX23" fmla="*/ 81915 w 940118"/>
                      <a:gd name="connsiteY23" fmla="*/ 1231583 h 1580197"/>
                      <a:gd name="connsiteX24" fmla="*/ 0 w 940118"/>
                      <a:gd name="connsiteY24" fmla="*/ 872490 h 1580197"/>
                      <a:gd name="connsiteX25" fmla="*/ 56197 w 940118"/>
                      <a:gd name="connsiteY25" fmla="*/ 542925 h 1580197"/>
                      <a:gd name="connsiteX26" fmla="*/ 62441 w 940118"/>
                      <a:gd name="connsiteY26" fmla="*/ 546321 h 1580197"/>
                      <a:gd name="connsiteX27" fmla="*/ 62617 w 940118"/>
                      <a:gd name="connsiteY27" fmla="*/ 545909 h 1580197"/>
                      <a:gd name="connsiteX28" fmla="*/ 57150 w 940118"/>
                      <a:gd name="connsiteY28" fmla="*/ 542925 h 1580197"/>
                      <a:gd name="connsiteX29" fmla="*/ 107444 w 940118"/>
                      <a:gd name="connsiteY29" fmla="*/ 431896 h 1580197"/>
                      <a:gd name="connsiteX30" fmla="*/ 106680 w 940118"/>
                      <a:gd name="connsiteY30" fmla="*/ 431483 h 1580197"/>
                      <a:gd name="connsiteX31" fmla="*/ 227648 w 940118"/>
                      <a:gd name="connsiteY31" fmla="*/ 258128 h 1580197"/>
                      <a:gd name="connsiteX32" fmla="*/ 287315 w 940118"/>
                      <a:gd name="connsiteY32" fmla="*/ 198453 h 1580197"/>
                      <a:gd name="connsiteX33" fmla="*/ 359092 w 940118"/>
                      <a:gd name="connsiteY33" fmla="*/ 140970 h 1580197"/>
                      <a:gd name="connsiteX34" fmla="*/ 486263 w 940118"/>
                      <a:gd name="connsiteY34" fmla="*/ 68845 h 1580197"/>
                      <a:gd name="connsiteX35" fmla="*/ 485775 w 940118"/>
                      <a:gd name="connsiteY35" fmla="*/ 68580 h 1580197"/>
                      <a:gd name="connsiteX36" fmla="*/ 572452 w 940118"/>
                      <a:gd name="connsiteY36" fmla="*/ 32385 h 1580197"/>
                      <a:gd name="connsiteX37" fmla="*/ 573405 w 940118"/>
                      <a:gd name="connsiteY37" fmla="*/ 32385 h 1580197"/>
                      <a:gd name="connsiteX38" fmla="*/ 679133 w 940118"/>
                      <a:gd name="connsiteY38" fmla="*/ 0 h 1580197"/>
                      <a:gd name="connsiteX0" fmla="*/ 679133 w 940118"/>
                      <a:gd name="connsiteY0" fmla="*/ 0 h 1580197"/>
                      <a:gd name="connsiteX1" fmla="*/ 940118 w 940118"/>
                      <a:gd name="connsiteY1" fmla="*/ 140970 h 1580197"/>
                      <a:gd name="connsiteX2" fmla="*/ 747299 w 940118"/>
                      <a:gd name="connsiteY2" fmla="*/ 210278 h 1580197"/>
                      <a:gd name="connsiteX3" fmla="*/ 747713 w 940118"/>
                      <a:gd name="connsiteY3" fmla="*/ 210503 h 1580197"/>
                      <a:gd name="connsiteX4" fmla="*/ 620078 w 940118"/>
                      <a:gd name="connsiteY4" fmla="*/ 282893 h 1580197"/>
                      <a:gd name="connsiteX5" fmla="*/ 620077 w 940118"/>
                      <a:gd name="connsiteY5" fmla="*/ 282893 h 1580197"/>
                      <a:gd name="connsiteX6" fmla="*/ 548076 w 940118"/>
                      <a:gd name="connsiteY6" fmla="*/ 339736 h 1580197"/>
                      <a:gd name="connsiteX7" fmla="*/ 548640 w 940118"/>
                      <a:gd name="connsiteY7" fmla="*/ 340043 h 1580197"/>
                      <a:gd name="connsiteX8" fmla="*/ 488633 w 940118"/>
                      <a:gd name="connsiteY8" fmla="*/ 399098 h 1580197"/>
                      <a:gd name="connsiteX9" fmla="*/ 488633 w 940118"/>
                      <a:gd name="connsiteY9" fmla="*/ 400050 h 1580197"/>
                      <a:gd name="connsiteX10" fmla="*/ 422910 w 940118"/>
                      <a:gd name="connsiteY10" fmla="*/ 482918 h 1580197"/>
                      <a:gd name="connsiteX11" fmla="*/ 422910 w 940118"/>
                      <a:gd name="connsiteY11" fmla="*/ 483870 h 1580197"/>
                      <a:gd name="connsiteX12" fmla="*/ 367665 w 940118"/>
                      <a:gd name="connsiteY12" fmla="*/ 572453 h 1580197"/>
                      <a:gd name="connsiteX13" fmla="*/ 368618 w 940118"/>
                      <a:gd name="connsiteY13" fmla="*/ 573405 h 1580197"/>
                      <a:gd name="connsiteX14" fmla="*/ 317183 w 940118"/>
                      <a:gd name="connsiteY14" fmla="*/ 684847 h 1580197"/>
                      <a:gd name="connsiteX15" fmla="*/ 305241 w 940118"/>
                      <a:gd name="connsiteY15" fmla="*/ 678329 h 1580197"/>
                      <a:gd name="connsiteX16" fmla="*/ 305235 w 940118"/>
                      <a:gd name="connsiteY16" fmla="*/ 678350 h 1580197"/>
                      <a:gd name="connsiteX17" fmla="*/ 317183 w 940118"/>
                      <a:gd name="connsiteY17" fmla="*/ 684847 h 1580197"/>
                      <a:gd name="connsiteX18" fmla="*/ 260985 w 940118"/>
                      <a:gd name="connsiteY18" fmla="*/ 1014413 h 1580197"/>
                      <a:gd name="connsiteX19" fmla="*/ 342900 w 940118"/>
                      <a:gd name="connsiteY19" fmla="*/ 1373505 h 1580197"/>
                      <a:gd name="connsiteX20" fmla="*/ 546735 w 940118"/>
                      <a:gd name="connsiteY20" fmla="*/ 1580197 h 1580197"/>
                      <a:gd name="connsiteX21" fmla="*/ 285750 w 940118"/>
                      <a:gd name="connsiteY21" fmla="*/ 1438275 h 1580197"/>
                      <a:gd name="connsiteX22" fmla="*/ 81915 w 940118"/>
                      <a:gd name="connsiteY22" fmla="*/ 1231583 h 1580197"/>
                      <a:gd name="connsiteX23" fmla="*/ 0 w 940118"/>
                      <a:gd name="connsiteY23" fmla="*/ 872490 h 1580197"/>
                      <a:gd name="connsiteX24" fmla="*/ 56197 w 940118"/>
                      <a:gd name="connsiteY24" fmla="*/ 542925 h 1580197"/>
                      <a:gd name="connsiteX25" fmla="*/ 62441 w 940118"/>
                      <a:gd name="connsiteY25" fmla="*/ 546321 h 1580197"/>
                      <a:gd name="connsiteX26" fmla="*/ 62617 w 940118"/>
                      <a:gd name="connsiteY26" fmla="*/ 545909 h 1580197"/>
                      <a:gd name="connsiteX27" fmla="*/ 57150 w 940118"/>
                      <a:gd name="connsiteY27" fmla="*/ 542925 h 1580197"/>
                      <a:gd name="connsiteX28" fmla="*/ 107444 w 940118"/>
                      <a:gd name="connsiteY28" fmla="*/ 431896 h 1580197"/>
                      <a:gd name="connsiteX29" fmla="*/ 106680 w 940118"/>
                      <a:gd name="connsiteY29" fmla="*/ 431483 h 1580197"/>
                      <a:gd name="connsiteX30" fmla="*/ 227648 w 940118"/>
                      <a:gd name="connsiteY30" fmla="*/ 258128 h 1580197"/>
                      <a:gd name="connsiteX31" fmla="*/ 287315 w 940118"/>
                      <a:gd name="connsiteY31" fmla="*/ 198453 h 1580197"/>
                      <a:gd name="connsiteX32" fmla="*/ 359092 w 940118"/>
                      <a:gd name="connsiteY32" fmla="*/ 140970 h 1580197"/>
                      <a:gd name="connsiteX33" fmla="*/ 486263 w 940118"/>
                      <a:gd name="connsiteY33" fmla="*/ 68845 h 1580197"/>
                      <a:gd name="connsiteX34" fmla="*/ 485775 w 940118"/>
                      <a:gd name="connsiteY34" fmla="*/ 68580 h 1580197"/>
                      <a:gd name="connsiteX35" fmla="*/ 572452 w 940118"/>
                      <a:gd name="connsiteY35" fmla="*/ 32385 h 1580197"/>
                      <a:gd name="connsiteX36" fmla="*/ 573405 w 940118"/>
                      <a:gd name="connsiteY36" fmla="*/ 32385 h 1580197"/>
                      <a:gd name="connsiteX37" fmla="*/ 679133 w 940118"/>
                      <a:gd name="connsiteY37" fmla="*/ 0 h 1580197"/>
                      <a:gd name="connsiteX0" fmla="*/ 679133 w 940118"/>
                      <a:gd name="connsiteY0" fmla="*/ 0 h 1580197"/>
                      <a:gd name="connsiteX1" fmla="*/ 940118 w 940118"/>
                      <a:gd name="connsiteY1" fmla="*/ 140970 h 1580197"/>
                      <a:gd name="connsiteX2" fmla="*/ 747299 w 940118"/>
                      <a:gd name="connsiteY2" fmla="*/ 210278 h 1580197"/>
                      <a:gd name="connsiteX3" fmla="*/ 747713 w 940118"/>
                      <a:gd name="connsiteY3" fmla="*/ 210503 h 1580197"/>
                      <a:gd name="connsiteX4" fmla="*/ 620078 w 940118"/>
                      <a:gd name="connsiteY4" fmla="*/ 282893 h 1580197"/>
                      <a:gd name="connsiteX5" fmla="*/ 620077 w 940118"/>
                      <a:gd name="connsiteY5" fmla="*/ 282893 h 1580197"/>
                      <a:gd name="connsiteX6" fmla="*/ 548076 w 940118"/>
                      <a:gd name="connsiteY6" fmla="*/ 339736 h 1580197"/>
                      <a:gd name="connsiteX7" fmla="*/ 548640 w 940118"/>
                      <a:gd name="connsiteY7" fmla="*/ 340043 h 1580197"/>
                      <a:gd name="connsiteX8" fmla="*/ 488633 w 940118"/>
                      <a:gd name="connsiteY8" fmla="*/ 399098 h 1580197"/>
                      <a:gd name="connsiteX9" fmla="*/ 488633 w 940118"/>
                      <a:gd name="connsiteY9" fmla="*/ 400050 h 1580197"/>
                      <a:gd name="connsiteX10" fmla="*/ 422910 w 940118"/>
                      <a:gd name="connsiteY10" fmla="*/ 482918 h 1580197"/>
                      <a:gd name="connsiteX11" fmla="*/ 422910 w 940118"/>
                      <a:gd name="connsiteY11" fmla="*/ 483870 h 1580197"/>
                      <a:gd name="connsiteX12" fmla="*/ 367665 w 940118"/>
                      <a:gd name="connsiteY12" fmla="*/ 572453 h 1580197"/>
                      <a:gd name="connsiteX13" fmla="*/ 368618 w 940118"/>
                      <a:gd name="connsiteY13" fmla="*/ 573405 h 1580197"/>
                      <a:gd name="connsiteX14" fmla="*/ 317183 w 940118"/>
                      <a:gd name="connsiteY14" fmla="*/ 684847 h 1580197"/>
                      <a:gd name="connsiteX15" fmla="*/ 305241 w 940118"/>
                      <a:gd name="connsiteY15" fmla="*/ 678329 h 1580197"/>
                      <a:gd name="connsiteX16" fmla="*/ 317183 w 940118"/>
                      <a:gd name="connsiteY16" fmla="*/ 684847 h 1580197"/>
                      <a:gd name="connsiteX17" fmla="*/ 260985 w 940118"/>
                      <a:gd name="connsiteY17" fmla="*/ 1014413 h 1580197"/>
                      <a:gd name="connsiteX18" fmla="*/ 342900 w 940118"/>
                      <a:gd name="connsiteY18" fmla="*/ 1373505 h 1580197"/>
                      <a:gd name="connsiteX19" fmla="*/ 546735 w 940118"/>
                      <a:gd name="connsiteY19" fmla="*/ 1580197 h 1580197"/>
                      <a:gd name="connsiteX20" fmla="*/ 285750 w 940118"/>
                      <a:gd name="connsiteY20" fmla="*/ 1438275 h 1580197"/>
                      <a:gd name="connsiteX21" fmla="*/ 81915 w 940118"/>
                      <a:gd name="connsiteY21" fmla="*/ 1231583 h 1580197"/>
                      <a:gd name="connsiteX22" fmla="*/ 0 w 940118"/>
                      <a:gd name="connsiteY22" fmla="*/ 872490 h 1580197"/>
                      <a:gd name="connsiteX23" fmla="*/ 56197 w 940118"/>
                      <a:gd name="connsiteY23" fmla="*/ 542925 h 1580197"/>
                      <a:gd name="connsiteX24" fmla="*/ 62441 w 940118"/>
                      <a:gd name="connsiteY24" fmla="*/ 546321 h 1580197"/>
                      <a:gd name="connsiteX25" fmla="*/ 62617 w 940118"/>
                      <a:gd name="connsiteY25" fmla="*/ 545909 h 1580197"/>
                      <a:gd name="connsiteX26" fmla="*/ 57150 w 940118"/>
                      <a:gd name="connsiteY26" fmla="*/ 542925 h 1580197"/>
                      <a:gd name="connsiteX27" fmla="*/ 107444 w 940118"/>
                      <a:gd name="connsiteY27" fmla="*/ 431896 h 1580197"/>
                      <a:gd name="connsiteX28" fmla="*/ 106680 w 940118"/>
                      <a:gd name="connsiteY28" fmla="*/ 431483 h 1580197"/>
                      <a:gd name="connsiteX29" fmla="*/ 227648 w 940118"/>
                      <a:gd name="connsiteY29" fmla="*/ 258128 h 1580197"/>
                      <a:gd name="connsiteX30" fmla="*/ 287315 w 940118"/>
                      <a:gd name="connsiteY30" fmla="*/ 198453 h 1580197"/>
                      <a:gd name="connsiteX31" fmla="*/ 359092 w 940118"/>
                      <a:gd name="connsiteY31" fmla="*/ 140970 h 1580197"/>
                      <a:gd name="connsiteX32" fmla="*/ 486263 w 940118"/>
                      <a:gd name="connsiteY32" fmla="*/ 68845 h 1580197"/>
                      <a:gd name="connsiteX33" fmla="*/ 485775 w 940118"/>
                      <a:gd name="connsiteY33" fmla="*/ 68580 h 1580197"/>
                      <a:gd name="connsiteX34" fmla="*/ 572452 w 940118"/>
                      <a:gd name="connsiteY34" fmla="*/ 32385 h 1580197"/>
                      <a:gd name="connsiteX35" fmla="*/ 573405 w 940118"/>
                      <a:gd name="connsiteY35" fmla="*/ 32385 h 1580197"/>
                      <a:gd name="connsiteX36" fmla="*/ 679133 w 940118"/>
                      <a:gd name="connsiteY36" fmla="*/ 0 h 158019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</a:cxnLst>
                    <a:rect l="l" t="t" r="r" b="b"/>
                    <a:pathLst>
                      <a:path w="940118" h="1580197">
                        <a:moveTo>
                          <a:pt x="679133" y="0"/>
                        </a:moveTo>
                        <a:lnTo>
                          <a:pt x="940118" y="140970"/>
                        </a:lnTo>
                        <a:lnTo>
                          <a:pt x="747299" y="210278"/>
                        </a:lnTo>
                        <a:lnTo>
                          <a:pt x="747713" y="210503"/>
                        </a:lnTo>
                        <a:cubicBezTo>
                          <a:pt x="701040" y="232410"/>
                          <a:pt x="658178" y="256223"/>
                          <a:pt x="620078" y="282893"/>
                        </a:cubicBezTo>
                        <a:lnTo>
                          <a:pt x="620077" y="282893"/>
                        </a:lnTo>
                        <a:lnTo>
                          <a:pt x="548076" y="339736"/>
                        </a:lnTo>
                        <a:lnTo>
                          <a:pt x="548640" y="340043"/>
                        </a:lnTo>
                        <a:cubicBezTo>
                          <a:pt x="538733" y="349937"/>
                          <a:pt x="498634" y="389097"/>
                          <a:pt x="488633" y="399098"/>
                        </a:cubicBezTo>
                        <a:lnTo>
                          <a:pt x="488633" y="400050"/>
                        </a:lnTo>
                        <a:cubicBezTo>
                          <a:pt x="464820" y="426720"/>
                          <a:pt x="442913" y="454343"/>
                          <a:pt x="422910" y="482918"/>
                        </a:cubicBezTo>
                        <a:lnTo>
                          <a:pt x="422910" y="483870"/>
                        </a:lnTo>
                        <a:cubicBezTo>
                          <a:pt x="402908" y="512445"/>
                          <a:pt x="383858" y="541973"/>
                          <a:pt x="367665" y="572453"/>
                        </a:cubicBezTo>
                        <a:lnTo>
                          <a:pt x="368618" y="573405"/>
                        </a:lnTo>
                        <a:cubicBezTo>
                          <a:pt x="347663" y="608647"/>
                          <a:pt x="331470" y="645795"/>
                          <a:pt x="317183" y="684847"/>
                        </a:cubicBezTo>
                        <a:lnTo>
                          <a:pt x="305241" y="678329"/>
                        </a:lnTo>
                        <a:lnTo>
                          <a:pt x="317183" y="684847"/>
                        </a:lnTo>
                        <a:cubicBezTo>
                          <a:pt x="280035" y="786765"/>
                          <a:pt x="260985" y="896303"/>
                          <a:pt x="260985" y="1014413"/>
                        </a:cubicBezTo>
                        <a:cubicBezTo>
                          <a:pt x="260985" y="1152525"/>
                          <a:pt x="287655" y="1272540"/>
                          <a:pt x="342900" y="1373505"/>
                        </a:cubicBezTo>
                        <a:cubicBezTo>
                          <a:pt x="391478" y="1463993"/>
                          <a:pt x="460058" y="1532572"/>
                          <a:pt x="546735" y="1580197"/>
                        </a:cubicBezTo>
                        <a:lnTo>
                          <a:pt x="285750" y="1438275"/>
                        </a:lnTo>
                        <a:cubicBezTo>
                          <a:pt x="199073" y="1390650"/>
                          <a:pt x="130493" y="1322070"/>
                          <a:pt x="81915" y="1231583"/>
                        </a:cubicBezTo>
                        <a:cubicBezTo>
                          <a:pt x="27622" y="1130618"/>
                          <a:pt x="0" y="1010603"/>
                          <a:pt x="0" y="872490"/>
                        </a:cubicBezTo>
                        <a:cubicBezTo>
                          <a:pt x="0" y="754380"/>
                          <a:pt x="19050" y="644842"/>
                          <a:pt x="56197" y="542925"/>
                        </a:cubicBezTo>
                        <a:lnTo>
                          <a:pt x="62441" y="546321"/>
                        </a:lnTo>
                        <a:cubicBezTo>
                          <a:pt x="62500" y="546184"/>
                          <a:pt x="62558" y="546046"/>
                          <a:pt x="62617" y="545909"/>
                        </a:cubicBezTo>
                        <a:lnTo>
                          <a:pt x="57150" y="542925"/>
                        </a:lnTo>
                        <a:lnTo>
                          <a:pt x="107444" y="431896"/>
                        </a:lnTo>
                        <a:lnTo>
                          <a:pt x="106680" y="431483"/>
                        </a:lnTo>
                        <a:cubicBezTo>
                          <a:pt x="126714" y="402522"/>
                          <a:pt x="197542" y="296966"/>
                          <a:pt x="227648" y="258128"/>
                        </a:cubicBezTo>
                        <a:lnTo>
                          <a:pt x="287315" y="198453"/>
                        </a:lnTo>
                        <a:lnTo>
                          <a:pt x="359092" y="140970"/>
                        </a:lnTo>
                        <a:lnTo>
                          <a:pt x="486263" y="68845"/>
                        </a:lnTo>
                        <a:lnTo>
                          <a:pt x="485775" y="68580"/>
                        </a:lnTo>
                        <a:cubicBezTo>
                          <a:pt x="513398" y="55245"/>
                          <a:pt x="541973" y="43815"/>
                          <a:pt x="572452" y="32385"/>
                        </a:cubicBezTo>
                        <a:lnTo>
                          <a:pt x="573405" y="32385"/>
                        </a:lnTo>
                        <a:lnTo>
                          <a:pt x="679133" y="0"/>
                        </a:lnTo>
                        <a:close/>
                      </a:path>
                    </a:pathLst>
                  </a:custGeom>
                  <a:grpFill/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US"/>
                  </a:p>
                </p:txBody>
              </p:sp>
              <p:sp>
                <p:nvSpPr>
                  <p:cNvPr id="418" name="Freeform: Shape 417">
                    <a:extLst>
                      <a:ext uri="{FF2B5EF4-FFF2-40B4-BE49-F238E27FC236}">
                        <a16:creationId xmlns:a16="http://schemas.microsoft.com/office/drawing/2014/main" id="{3DD7342E-21DA-43B4-AF2D-FD8E2C0839C0}"/>
                      </a:ext>
                    </a:extLst>
                  </p:cNvPr>
                  <p:cNvSpPr/>
                  <p:nvPr/>
                </p:nvSpPr>
                <p:spPr>
                  <a:xfrm>
                    <a:off x="2714531" y="1811829"/>
                    <a:ext cx="257174" cy="304801"/>
                  </a:xfrm>
                  <a:custGeom>
                    <a:avLst/>
                    <a:gdLst>
                      <a:gd name="connsiteX0" fmla="*/ 260985 w 257175"/>
                      <a:gd name="connsiteY0" fmla="*/ 311468 h 304800"/>
                      <a:gd name="connsiteX1" fmla="*/ 0 w 257175"/>
                      <a:gd name="connsiteY1" fmla="*/ 170497 h 304800"/>
                      <a:gd name="connsiteX2" fmla="*/ 952 w 257175"/>
                      <a:gd name="connsiteY2" fmla="*/ 0 h 304800"/>
                      <a:gd name="connsiteX3" fmla="*/ 260985 w 257175"/>
                      <a:gd name="connsiteY3" fmla="*/ 140970 h 30480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257175" h="304800">
                        <a:moveTo>
                          <a:pt x="260985" y="311468"/>
                        </a:moveTo>
                        <a:lnTo>
                          <a:pt x="0" y="170497"/>
                        </a:lnTo>
                        <a:lnTo>
                          <a:pt x="952" y="0"/>
                        </a:lnTo>
                        <a:lnTo>
                          <a:pt x="260985" y="140970"/>
                        </a:lnTo>
                        <a:close/>
                      </a:path>
                    </a:pathLst>
                  </a:custGeom>
                  <a:grpFill/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US"/>
                  </a:p>
                </p:txBody>
              </p:sp>
            </p:grpSp>
          </p:grpSp>
        </p:grpSp>
      </p:grpSp>
      <p:sp>
        <p:nvSpPr>
          <p:cNvPr id="387" name="Freeform: Shape 386">
            <a:extLst>
              <a:ext uri="{FF2B5EF4-FFF2-40B4-BE49-F238E27FC236}">
                <a16:creationId xmlns:a16="http://schemas.microsoft.com/office/drawing/2014/main" id="{4F81303F-B270-46AF-BD6C-78D1D2FA9FD5}"/>
              </a:ext>
            </a:extLst>
          </p:cNvPr>
          <p:cNvSpPr/>
          <p:nvPr/>
        </p:nvSpPr>
        <p:spPr>
          <a:xfrm>
            <a:off x="3970224" y="4563353"/>
            <a:ext cx="847166" cy="2275183"/>
          </a:xfrm>
          <a:custGeom>
            <a:avLst/>
            <a:gdLst>
              <a:gd name="connsiteX0" fmla="*/ 807386 w 1113712"/>
              <a:gd name="connsiteY0" fmla="*/ 1975864 h 2991028"/>
              <a:gd name="connsiteX1" fmla="*/ 807386 w 1113712"/>
              <a:gd name="connsiteY1" fmla="*/ 1975864 h 2991028"/>
              <a:gd name="connsiteX2" fmla="*/ 970824 w 1113712"/>
              <a:gd name="connsiteY2" fmla="*/ 1251690 h 2991028"/>
              <a:gd name="connsiteX3" fmla="*/ 970824 w 1113712"/>
              <a:gd name="connsiteY3" fmla="*/ 1251690 h 2991028"/>
              <a:gd name="connsiteX4" fmla="*/ 701085 w 1113712"/>
              <a:gd name="connsiteY4" fmla="*/ 1251690 h 2991028"/>
              <a:gd name="connsiteX5" fmla="*/ 835291 w 1113712"/>
              <a:gd name="connsiteY5" fmla="*/ 1310157 h 2991028"/>
              <a:gd name="connsiteX6" fmla="*/ 701085 w 1113712"/>
              <a:gd name="connsiteY6" fmla="*/ 1251690 h 2991028"/>
              <a:gd name="connsiteX7" fmla="*/ 1035932 w 1113712"/>
              <a:gd name="connsiteY7" fmla="*/ 1229102 h 2991028"/>
              <a:gd name="connsiteX8" fmla="*/ 1035932 w 1113712"/>
              <a:gd name="connsiteY8" fmla="*/ 1229102 h 2991028"/>
              <a:gd name="connsiteX9" fmla="*/ 1091741 w 1113712"/>
              <a:gd name="connsiteY9" fmla="*/ 1199868 h 2991028"/>
              <a:gd name="connsiteX10" fmla="*/ 1091741 w 1113712"/>
              <a:gd name="connsiteY10" fmla="*/ 1199868 h 2991028"/>
              <a:gd name="connsiteX11" fmla="*/ 954879 w 1113712"/>
              <a:gd name="connsiteY11" fmla="*/ 554092 h 2991028"/>
              <a:gd name="connsiteX12" fmla="*/ 973481 w 1113712"/>
              <a:gd name="connsiteY12" fmla="*/ 597942 h 2991028"/>
              <a:gd name="connsiteX13" fmla="*/ 954879 w 1113712"/>
              <a:gd name="connsiteY13" fmla="*/ 554092 h 2991028"/>
              <a:gd name="connsiteX14" fmla="*/ 986769 w 1113712"/>
              <a:gd name="connsiteY14" fmla="*/ 390655 h 2991028"/>
              <a:gd name="connsiteX15" fmla="*/ 1017330 w 1113712"/>
              <a:gd name="connsiteY15" fmla="*/ 446464 h 2991028"/>
              <a:gd name="connsiteX16" fmla="*/ 986769 w 1113712"/>
              <a:gd name="connsiteY16" fmla="*/ 390655 h 2991028"/>
              <a:gd name="connsiteX17" fmla="*/ 1074467 w 1113712"/>
              <a:gd name="connsiteY17" fmla="*/ 0 h 2991028"/>
              <a:gd name="connsiteX18" fmla="*/ 1101955 w 1113712"/>
              <a:gd name="connsiteY18" fmla="*/ 13529 h 2991028"/>
              <a:gd name="connsiteX19" fmla="*/ 1113712 w 1113712"/>
              <a:gd name="connsiteY19" fmla="*/ 31513 h 2991028"/>
              <a:gd name="connsiteX20" fmla="*/ 1113712 w 1113712"/>
              <a:gd name="connsiteY20" fmla="*/ 2991028 h 2991028"/>
              <a:gd name="connsiteX21" fmla="*/ 380617 w 1113712"/>
              <a:gd name="connsiteY21" fmla="*/ 2991028 h 2991028"/>
              <a:gd name="connsiteX22" fmla="*/ 384865 w 1113712"/>
              <a:gd name="connsiteY22" fmla="*/ 2982557 h 2991028"/>
              <a:gd name="connsiteX23" fmla="*/ 370960 w 1113712"/>
              <a:gd name="connsiteY23" fmla="*/ 2976437 h 2991028"/>
              <a:gd name="connsiteX24" fmla="*/ 337023 w 1113712"/>
              <a:gd name="connsiteY24" fmla="*/ 2991028 h 2991028"/>
              <a:gd name="connsiteX25" fmla="*/ 336998 w 1113712"/>
              <a:gd name="connsiteY25" fmla="*/ 2991028 h 2991028"/>
              <a:gd name="connsiteX26" fmla="*/ 312923 w 1113712"/>
              <a:gd name="connsiteY26" fmla="*/ 2971636 h 2991028"/>
              <a:gd name="connsiteX27" fmla="*/ 116432 w 1113712"/>
              <a:gd name="connsiteY27" fmla="*/ 2908653 h 2991028"/>
              <a:gd name="connsiteX28" fmla="*/ 80556 w 1113712"/>
              <a:gd name="connsiteY28" fmla="*/ 2848859 h 2991028"/>
              <a:gd name="connsiteX29" fmla="*/ 135035 w 1113712"/>
              <a:gd name="connsiteY29" fmla="*/ 2814311 h 2991028"/>
              <a:gd name="connsiteX30" fmla="*/ 590799 w 1113712"/>
              <a:gd name="connsiteY30" fmla="*/ 2786407 h 2991028"/>
              <a:gd name="connsiteX31" fmla="*/ 523032 w 1113712"/>
              <a:gd name="connsiteY31" fmla="*/ 2714654 h 2991028"/>
              <a:gd name="connsiteX32" fmla="*/ 410089 w 1113712"/>
              <a:gd name="connsiteY32" fmla="*/ 2664161 h 2991028"/>
              <a:gd name="connsiteX33" fmla="*/ 218747 w 1113712"/>
              <a:gd name="connsiteY33" fmla="*/ 2660175 h 2991028"/>
              <a:gd name="connsiteX34" fmla="*/ 49994 w 1113712"/>
              <a:gd name="connsiteY34" fmla="*/ 2588422 h 2991028"/>
              <a:gd name="connsiteX35" fmla="*/ 53981 w 1113712"/>
              <a:gd name="connsiteY35" fmla="*/ 2494079 h 2991028"/>
              <a:gd name="connsiteX36" fmla="*/ 593457 w 1113712"/>
              <a:gd name="connsiteY36" fmla="*/ 2444916 h 2991028"/>
              <a:gd name="connsiteX37" fmla="*/ 775496 w 1113712"/>
              <a:gd name="connsiteY37" fmla="*/ 2309383 h 2991028"/>
              <a:gd name="connsiteX38" fmla="*/ 625346 w 1113712"/>
              <a:gd name="connsiteY38" fmla="*/ 2314698 h 2991028"/>
              <a:gd name="connsiteX39" fmla="*/ 519047 w 1113712"/>
              <a:gd name="connsiteY39" fmla="*/ 2345259 h 2991028"/>
              <a:gd name="connsiteX40" fmla="*/ 149652 w 1113712"/>
              <a:gd name="connsiteY40" fmla="*/ 2205739 h 2991028"/>
              <a:gd name="connsiteX41" fmla="*/ 612059 w 1113712"/>
              <a:gd name="connsiteY41" fmla="*/ 2064891 h 2991028"/>
              <a:gd name="connsiteX42" fmla="*/ 639963 w 1113712"/>
              <a:gd name="connsiteY42" fmla="*/ 1961248 h 2991028"/>
              <a:gd name="connsiteX43" fmla="*/ 261267 w 1113712"/>
              <a:gd name="connsiteY43" fmla="*/ 1894811 h 2991028"/>
              <a:gd name="connsiteX44" fmla="*/ 491142 w 1113712"/>
              <a:gd name="connsiteY44" fmla="*/ 1817742 h 2991028"/>
              <a:gd name="connsiteX45" fmla="*/ 321060 w 1113712"/>
              <a:gd name="connsiteY45" fmla="*/ 1670249 h 2991028"/>
              <a:gd name="connsiteX46" fmla="*/ 768853 w 1113712"/>
              <a:gd name="connsiteY46" fmla="*/ 1602483 h 2991028"/>
              <a:gd name="connsiteX47" fmla="*/ 513731 w 1113712"/>
              <a:gd name="connsiteY47" fmla="*/ 1478908 h 2991028"/>
              <a:gd name="connsiteX48" fmla="*/ 322390 w 1113712"/>
              <a:gd name="connsiteY48" fmla="*/ 1347361 h 2991028"/>
              <a:gd name="connsiteX49" fmla="*/ 451278 w 1113712"/>
              <a:gd name="connsiteY49" fmla="*/ 1327429 h 2991028"/>
              <a:gd name="connsiteX50" fmla="*/ 544292 w 1113712"/>
              <a:gd name="connsiteY50" fmla="*/ 1263649 h 2991028"/>
              <a:gd name="connsiteX51" fmla="*/ 491142 w 1113712"/>
              <a:gd name="connsiteY51" fmla="*/ 1170636 h 2991028"/>
              <a:gd name="connsiteX52" fmla="*/ 487156 w 1113712"/>
              <a:gd name="connsiteY52" fmla="*/ 1089582 h 2991028"/>
              <a:gd name="connsiteX53" fmla="*/ 691785 w 1113712"/>
              <a:gd name="connsiteY53" fmla="*/ 1048390 h 2991028"/>
              <a:gd name="connsiteX54" fmla="*/ 1071810 w 1113712"/>
              <a:gd name="connsiteY54" fmla="*/ 951392 h 2991028"/>
              <a:gd name="connsiteX55" fmla="*/ 747592 w 1113712"/>
              <a:gd name="connsiteY55" fmla="*/ 1005870 h 2991028"/>
              <a:gd name="connsiteX56" fmla="*/ 628004 w 1113712"/>
              <a:gd name="connsiteY56" fmla="*/ 950062 h 2991028"/>
              <a:gd name="connsiteX57" fmla="*/ 584155 w 1113712"/>
              <a:gd name="connsiteY57" fmla="*/ 895583 h 2991028"/>
              <a:gd name="connsiteX58" fmla="*/ 491142 w 1113712"/>
              <a:gd name="connsiteY58" fmla="*/ 829146 h 2991028"/>
              <a:gd name="connsiteX59" fmla="*/ 771511 w 1113712"/>
              <a:gd name="connsiteY59" fmla="*/ 853063 h 2991028"/>
              <a:gd name="connsiteX60" fmla="*/ 1071810 w 1113712"/>
              <a:gd name="connsiteY60" fmla="*/ 795926 h 2991028"/>
              <a:gd name="connsiteX61" fmla="*/ 905714 w 1113712"/>
              <a:gd name="connsiteY61" fmla="*/ 790611 h 2991028"/>
              <a:gd name="connsiteX62" fmla="*/ 747592 w 1113712"/>
              <a:gd name="connsiteY62" fmla="*/ 742776 h 2991028"/>
              <a:gd name="connsiteX63" fmla="*/ 731647 w 1113712"/>
              <a:gd name="connsiteY63" fmla="*/ 619202 h 2991028"/>
              <a:gd name="connsiteX64" fmla="*/ 705072 w 1113712"/>
              <a:gd name="connsiteY64" fmla="*/ 522202 h 2991028"/>
              <a:gd name="connsiteX65" fmla="*/ 880468 w 1113712"/>
              <a:gd name="connsiteY65" fmla="*/ 447791 h 2991028"/>
              <a:gd name="connsiteX66" fmla="*/ 891098 w 1113712"/>
              <a:gd name="connsiteY66" fmla="*/ 410586 h 2991028"/>
              <a:gd name="connsiteX67" fmla="*/ 913686 w 1113712"/>
              <a:gd name="connsiteY67" fmla="*/ 260437 h 2991028"/>
              <a:gd name="connsiteX68" fmla="*/ 1018659 w 1113712"/>
              <a:gd name="connsiteY68" fmla="*/ 322888 h 2991028"/>
              <a:gd name="connsiteX69" fmla="*/ 982783 w 1113712"/>
              <a:gd name="connsiteY69" fmla="*/ 136862 h 2991028"/>
              <a:gd name="connsiteX70" fmla="*/ 1074467 w 1113712"/>
              <a:gd name="connsiteY70" fmla="*/ 0 h 299102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</a:cxnLst>
            <a:rect l="l" t="t" r="r" b="b"/>
            <a:pathLst>
              <a:path w="1113712" h="2991028">
                <a:moveTo>
                  <a:pt x="807386" y="1975864"/>
                </a:moveTo>
                <a:cubicBezTo>
                  <a:pt x="657238" y="2001111"/>
                  <a:pt x="706400" y="2051604"/>
                  <a:pt x="807386" y="1975864"/>
                </a:cubicBezTo>
                <a:close/>
                <a:moveTo>
                  <a:pt x="970824" y="1251690"/>
                </a:moveTo>
                <a:cubicBezTo>
                  <a:pt x="922989" y="1274279"/>
                  <a:pt x="1014672" y="1270294"/>
                  <a:pt x="970824" y="1251690"/>
                </a:cubicBezTo>
                <a:close/>
                <a:moveTo>
                  <a:pt x="701085" y="1251690"/>
                </a:moveTo>
                <a:cubicBezTo>
                  <a:pt x="663880" y="1338060"/>
                  <a:pt x="790113" y="1319456"/>
                  <a:pt x="835291" y="1310157"/>
                </a:cubicBezTo>
                <a:cubicBezTo>
                  <a:pt x="1034605" y="1241060"/>
                  <a:pt x="752907" y="1312814"/>
                  <a:pt x="701085" y="1251690"/>
                </a:cubicBezTo>
                <a:close/>
                <a:moveTo>
                  <a:pt x="1035932" y="1229102"/>
                </a:moveTo>
                <a:cubicBezTo>
                  <a:pt x="988097" y="1251690"/>
                  <a:pt x="1079782" y="1247704"/>
                  <a:pt x="1035932" y="1229102"/>
                </a:cubicBezTo>
                <a:close/>
                <a:moveTo>
                  <a:pt x="1091741" y="1199868"/>
                </a:moveTo>
                <a:cubicBezTo>
                  <a:pt x="1033275" y="1219801"/>
                  <a:pt x="1130274" y="1225116"/>
                  <a:pt x="1091741" y="1199868"/>
                </a:cubicBezTo>
                <a:close/>
                <a:moveTo>
                  <a:pt x="954879" y="554092"/>
                </a:moveTo>
                <a:cubicBezTo>
                  <a:pt x="925646" y="556749"/>
                  <a:pt x="974810" y="599269"/>
                  <a:pt x="973481" y="597942"/>
                </a:cubicBezTo>
                <a:cubicBezTo>
                  <a:pt x="1071810" y="693613"/>
                  <a:pt x="1050550" y="556749"/>
                  <a:pt x="954879" y="554092"/>
                </a:cubicBezTo>
                <a:close/>
                <a:moveTo>
                  <a:pt x="986769" y="390655"/>
                </a:moveTo>
                <a:cubicBezTo>
                  <a:pt x="977467" y="415901"/>
                  <a:pt x="1012015" y="427861"/>
                  <a:pt x="1017330" y="446464"/>
                </a:cubicBezTo>
                <a:cubicBezTo>
                  <a:pt x="1057192" y="589969"/>
                  <a:pt x="1077125" y="399956"/>
                  <a:pt x="986769" y="390655"/>
                </a:cubicBezTo>
                <a:close/>
                <a:moveTo>
                  <a:pt x="1074467" y="0"/>
                </a:moveTo>
                <a:cubicBezTo>
                  <a:pt x="1086426" y="2990"/>
                  <a:pt x="1095354" y="7661"/>
                  <a:pt x="1101955" y="13529"/>
                </a:cubicBezTo>
                <a:lnTo>
                  <a:pt x="1113712" y="31513"/>
                </a:lnTo>
                <a:lnTo>
                  <a:pt x="1113712" y="2991028"/>
                </a:lnTo>
                <a:lnTo>
                  <a:pt x="380617" y="2991028"/>
                </a:lnTo>
                <a:lnTo>
                  <a:pt x="384865" y="2982557"/>
                </a:lnTo>
                <a:cubicBezTo>
                  <a:pt x="387715" y="2975254"/>
                  <a:pt x="386090" y="2971491"/>
                  <a:pt x="370960" y="2976437"/>
                </a:cubicBezTo>
                <a:lnTo>
                  <a:pt x="337023" y="2991028"/>
                </a:lnTo>
                <a:lnTo>
                  <a:pt x="336998" y="2991028"/>
                </a:lnTo>
                <a:lnTo>
                  <a:pt x="312923" y="2971636"/>
                </a:lnTo>
                <a:cubicBezTo>
                  <a:pt x="249122" y="2938010"/>
                  <a:pt x="138524" y="2977250"/>
                  <a:pt x="116432" y="2908653"/>
                </a:cubicBezTo>
                <a:cubicBezTo>
                  <a:pt x="-47004" y="2875434"/>
                  <a:pt x="214761" y="2864804"/>
                  <a:pt x="80556" y="2848859"/>
                </a:cubicBezTo>
                <a:cubicBezTo>
                  <a:pt x="-85539" y="2806338"/>
                  <a:pt x="42022" y="2782421"/>
                  <a:pt x="135035" y="2814311"/>
                </a:cubicBezTo>
                <a:cubicBezTo>
                  <a:pt x="278540" y="2810325"/>
                  <a:pt x="432676" y="2826269"/>
                  <a:pt x="590799" y="2786407"/>
                </a:cubicBezTo>
                <a:cubicBezTo>
                  <a:pt x="739620" y="2754516"/>
                  <a:pt x="609402" y="2701366"/>
                  <a:pt x="523032" y="2714654"/>
                </a:cubicBezTo>
                <a:cubicBezTo>
                  <a:pt x="507087" y="2633600"/>
                  <a:pt x="404774" y="2755846"/>
                  <a:pt x="410089" y="2664161"/>
                </a:cubicBezTo>
                <a:cubicBezTo>
                  <a:pt x="343650" y="2681435"/>
                  <a:pt x="303788" y="2645558"/>
                  <a:pt x="218747" y="2660175"/>
                </a:cubicBezTo>
                <a:cubicBezTo>
                  <a:pt x="254623" y="2584435"/>
                  <a:pt x="-4485" y="2654860"/>
                  <a:pt x="49994" y="2588422"/>
                </a:cubicBezTo>
                <a:cubicBezTo>
                  <a:pt x="174897" y="2529957"/>
                  <a:pt x="-49662" y="2540587"/>
                  <a:pt x="53981" y="2494079"/>
                </a:cubicBezTo>
                <a:cubicBezTo>
                  <a:pt x="230706" y="2455546"/>
                  <a:pt x="419389" y="2494079"/>
                  <a:pt x="593457" y="2444916"/>
                </a:cubicBezTo>
                <a:cubicBezTo>
                  <a:pt x="382184" y="2365191"/>
                  <a:pt x="713045" y="2375821"/>
                  <a:pt x="775496" y="2309383"/>
                </a:cubicBezTo>
                <a:cubicBezTo>
                  <a:pt x="717031" y="2240288"/>
                  <a:pt x="677167" y="2342601"/>
                  <a:pt x="625346" y="2314698"/>
                </a:cubicBezTo>
                <a:cubicBezTo>
                  <a:pt x="562894" y="2297424"/>
                  <a:pt x="590799" y="2318684"/>
                  <a:pt x="519047" y="2345259"/>
                </a:cubicBezTo>
                <a:cubicBezTo>
                  <a:pt x="380855" y="2323999"/>
                  <a:pt x="259938" y="2312040"/>
                  <a:pt x="149652" y="2205739"/>
                </a:cubicBezTo>
                <a:cubicBezTo>
                  <a:pt x="225391" y="2135315"/>
                  <a:pt x="479183" y="2126015"/>
                  <a:pt x="612059" y="2064891"/>
                </a:cubicBezTo>
                <a:cubicBezTo>
                  <a:pt x="558909" y="1983836"/>
                  <a:pt x="685140" y="1994466"/>
                  <a:pt x="639963" y="1961248"/>
                </a:cubicBezTo>
                <a:cubicBezTo>
                  <a:pt x="505758" y="2070206"/>
                  <a:pt x="390156" y="1971878"/>
                  <a:pt x="261267" y="1894811"/>
                </a:cubicBezTo>
                <a:cubicBezTo>
                  <a:pt x="230706" y="1811098"/>
                  <a:pt x="701085" y="1910756"/>
                  <a:pt x="491142" y="1817742"/>
                </a:cubicBezTo>
                <a:cubicBezTo>
                  <a:pt x="472540" y="1809770"/>
                  <a:pt x="261267" y="1716756"/>
                  <a:pt x="321060" y="1670249"/>
                </a:cubicBezTo>
                <a:cubicBezTo>
                  <a:pt x="465896" y="1611784"/>
                  <a:pt x="638634" y="1711441"/>
                  <a:pt x="768853" y="1602483"/>
                </a:cubicBezTo>
                <a:cubicBezTo>
                  <a:pt x="718360" y="1648989"/>
                  <a:pt x="614717" y="1476251"/>
                  <a:pt x="513731" y="1478908"/>
                </a:cubicBezTo>
                <a:cubicBezTo>
                  <a:pt x="461910" y="1465621"/>
                  <a:pt x="234692" y="1368621"/>
                  <a:pt x="322390" y="1347361"/>
                </a:cubicBezTo>
                <a:cubicBezTo>
                  <a:pt x="419389" y="1395197"/>
                  <a:pt x="380855" y="1288897"/>
                  <a:pt x="451278" y="1327429"/>
                </a:cubicBezTo>
                <a:cubicBezTo>
                  <a:pt x="590799" y="1416457"/>
                  <a:pt x="459252" y="1262320"/>
                  <a:pt x="544292" y="1263649"/>
                </a:cubicBezTo>
                <a:cubicBezTo>
                  <a:pt x="739620" y="1294212"/>
                  <a:pt x="585484" y="1197211"/>
                  <a:pt x="491142" y="1170636"/>
                </a:cubicBezTo>
                <a:cubicBezTo>
                  <a:pt x="499115" y="1157348"/>
                  <a:pt x="403444" y="1090911"/>
                  <a:pt x="487156" y="1089582"/>
                </a:cubicBezTo>
                <a:cubicBezTo>
                  <a:pt x="546949" y="1021815"/>
                  <a:pt x="775496" y="1136088"/>
                  <a:pt x="691785" y="1048390"/>
                </a:cubicBezTo>
                <a:cubicBezTo>
                  <a:pt x="816688" y="1085595"/>
                  <a:pt x="984111" y="1084267"/>
                  <a:pt x="1071810" y="951392"/>
                </a:cubicBezTo>
                <a:cubicBezTo>
                  <a:pt x="1058522" y="910199"/>
                  <a:pt x="814031" y="1085595"/>
                  <a:pt x="747592" y="1005870"/>
                </a:cubicBezTo>
                <a:cubicBezTo>
                  <a:pt x="915016" y="857049"/>
                  <a:pt x="654580" y="1077622"/>
                  <a:pt x="628004" y="950062"/>
                </a:cubicBezTo>
                <a:cubicBezTo>
                  <a:pt x="784798" y="847748"/>
                  <a:pt x="430019" y="1019158"/>
                  <a:pt x="584155" y="895583"/>
                </a:cubicBezTo>
                <a:cubicBezTo>
                  <a:pt x="536319" y="904884"/>
                  <a:pt x="303788" y="843761"/>
                  <a:pt x="491142" y="829146"/>
                </a:cubicBezTo>
                <a:cubicBezTo>
                  <a:pt x="553594" y="722845"/>
                  <a:pt x="685140" y="857049"/>
                  <a:pt x="771511" y="853063"/>
                </a:cubicBezTo>
                <a:cubicBezTo>
                  <a:pt x="699757" y="736132"/>
                  <a:pt x="1114329" y="984610"/>
                  <a:pt x="1071810" y="795926"/>
                </a:cubicBezTo>
                <a:cubicBezTo>
                  <a:pt x="988097" y="850406"/>
                  <a:pt x="992084" y="782638"/>
                  <a:pt x="905714" y="790611"/>
                </a:cubicBezTo>
                <a:cubicBezTo>
                  <a:pt x="950891" y="712215"/>
                  <a:pt x="812701" y="765365"/>
                  <a:pt x="747592" y="742776"/>
                </a:cubicBezTo>
                <a:cubicBezTo>
                  <a:pt x="609402" y="694940"/>
                  <a:pt x="913686" y="682983"/>
                  <a:pt x="731647" y="619202"/>
                </a:cubicBezTo>
                <a:cubicBezTo>
                  <a:pt x="618703" y="563394"/>
                  <a:pt x="835291" y="578009"/>
                  <a:pt x="705072" y="522202"/>
                </a:cubicBezTo>
                <a:cubicBezTo>
                  <a:pt x="707730" y="475696"/>
                  <a:pt x="1014672" y="631160"/>
                  <a:pt x="880468" y="447791"/>
                </a:cubicBezTo>
                <a:cubicBezTo>
                  <a:pt x="964180" y="487655"/>
                  <a:pt x="1000056" y="410586"/>
                  <a:pt x="891098" y="410586"/>
                </a:cubicBezTo>
                <a:cubicBezTo>
                  <a:pt x="948234" y="387997"/>
                  <a:pt x="772838" y="205957"/>
                  <a:pt x="913686" y="260437"/>
                </a:cubicBezTo>
                <a:cubicBezTo>
                  <a:pt x="954879" y="233862"/>
                  <a:pt x="1004042" y="229874"/>
                  <a:pt x="1018659" y="322888"/>
                </a:cubicBezTo>
                <a:cubicBezTo>
                  <a:pt x="1135589" y="429189"/>
                  <a:pt x="965509" y="136862"/>
                  <a:pt x="982783" y="136862"/>
                </a:cubicBezTo>
                <a:cubicBezTo>
                  <a:pt x="1107686" y="269738"/>
                  <a:pt x="1059850" y="77069"/>
                  <a:pt x="1074467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  <a:effectLst>
            <a:outerShdw blurRad="127000" dist="12700" dir="16200000" rotWithShape="0">
              <a:prstClr val="black">
                <a:alpha val="15000"/>
              </a:prstClr>
            </a:outerShdw>
          </a:effec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  <a:noAutofit/>
          </a:bodyPr>
          <a:lstStyle/>
          <a:p>
            <a:endParaRPr lang="en-US" sz="2701"/>
          </a:p>
        </p:txBody>
      </p:sp>
      <p:sp>
        <p:nvSpPr>
          <p:cNvPr id="388" name="Freeform: Shape 387">
            <a:extLst>
              <a:ext uri="{FF2B5EF4-FFF2-40B4-BE49-F238E27FC236}">
                <a16:creationId xmlns:a16="http://schemas.microsoft.com/office/drawing/2014/main" id="{83882958-D4AC-4A49-861F-3741871BDB1C}"/>
              </a:ext>
            </a:extLst>
          </p:cNvPr>
          <p:cNvSpPr/>
          <p:nvPr/>
        </p:nvSpPr>
        <p:spPr>
          <a:xfrm>
            <a:off x="4820594" y="4589164"/>
            <a:ext cx="1160404" cy="2249373"/>
          </a:xfrm>
          <a:custGeom>
            <a:avLst/>
            <a:gdLst>
              <a:gd name="connsiteX0" fmla="*/ 1104814 w 1525504"/>
              <a:gd name="connsiteY0" fmla="*/ 2757552 h 2957097"/>
              <a:gd name="connsiteX1" fmla="*/ 1104814 w 1525504"/>
              <a:gd name="connsiteY1" fmla="*/ 2757552 h 2957097"/>
              <a:gd name="connsiteX2" fmla="*/ 1100829 w 1525504"/>
              <a:gd name="connsiteY2" fmla="*/ 2479842 h 2957097"/>
              <a:gd name="connsiteX3" fmla="*/ 1100829 w 1525504"/>
              <a:gd name="connsiteY3" fmla="*/ 2479842 h 2957097"/>
              <a:gd name="connsiteX4" fmla="*/ 811160 w 1525504"/>
              <a:gd name="connsiteY4" fmla="*/ 2420047 h 2957097"/>
              <a:gd name="connsiteX5" fmla="*/ 811160 w 1525504"/>
              <a:gd name="connsiteY5" fmla="*/ 2420047 h 2957097"/>
              <a:gd name="connsiteX6" fmla="*/ 789367 w 1525504"/>
              <a:gd name="connsiteY6" fmla="*/ 1820093 h 2957097"/>
              <a:gd name="connsiteX7" fmla="*/ 791353 w 1525504"/>
              <a:gd name="connsiteY7" fmla="*/ 1823414 h 2957097"/>
              <a:gd name="connsiteX8" fmla="*/ 769677 w 1525504"/>
              <a:gd name="connsiteY8" fmla="*/ 1826029 h 2957097"/>
              <a:gd name="connsiteX9" fmla="*/ 769537 w 1525504"/>
              <a:gd name="connsiteY9" fmla="*/ 1824965 h 2957097"/>
              <a:gd name="connsiteX10" fmla="*/ 83001 w 1525504"/>
              <a:gd name="connsiteY10" fmla="*/ 1192274 h 2957097"/>
              <a:gd name="connsiteX11" fmla="*/ 83001 w 1525504"/>
              <a:gd name="connsiteY11" fmla="*/ 1192274 h 2957097"/>
              <a:gd name="connsiteX12" fmla="*/ 77686 w 1525504"/>
              <a:gd name="connsiteY12" fmla="*/ 1019535 h 2957097"/>
              <a:gd name="connsiteX13" fmla="*/ 71041 w 1525504"/>
              <a:gd name="connsiteY13" fmla="*/ 1047440 h 2957097"/>
              <a:gd name="connsiteX14" fmla="*/ 77686 w 1525504"/>
              <a:gd name="connsiteY14" fmla="*/ 1019535 h 2957097"/>
              <a:gd name="connsiteX15" fmla="*/ 381971 w 1525504"/>
              <a:gd name="connsiteY15" fmla="*/ 841481 h 2957097"/>
              <a:gd name="connsiteX16" fmla="*/ 381971 w 1525504"/>
              <a:gd name="connsiteY16" fmla="*/ 841481 h 2957097"/>
              <a:gd name="connsiteX17" fmla="*/ 213512 w 1525504"/>
              <a:gd name="connsiteY17" fmla="*/ 797184 h 2957097"/>
              <a:gd name="connsiteX18" fmla="*/ 186644 w 1525504"/>
              <a:gd name="connsiteY18" fmla="*/ 800290 h 2957097"/>
              <a:gd name="connsiteX19" fmla="*/ 213512 w 1525504"/>
              <a:gd name="connsiteY19" fmla="*/ 797184 h 2957097"/>
              <a:gd name="connsiteX20" fmla="*/ 44466 w 1525504"/>
              <a:gd name="connsiteY20" fmla="*/ 773716 h 2957097"/>
              <a:gd name="connsiteX21" fmla="*/ 72371 w 1525504"/>
              <a:gd name="connsiteY21" fmla="*/ 794975 h 2957097"/>
              <a:gd name="connsiteX22" fmla="*/ 44466 w 1525504"/>
              <a:gd name="connsiteY22" fmla="*/ 773716 h 2957097"/>
              <a:gd name="connsiteX23" fmla="*/ 194617 w 1525504"/>
              <a:gd name="connsiteY23" fmla="*/ 614264 h 2957097"/>
              <a:gd name="connsiteX24" fmla="*/ 124191 w 1525504"/>
              <a:gd name="connsiteY24" fmla="*/ 671400 h 2957097"/>
              <a:gd name="connsiteX25" fmla="*/ 194617 w 1525504"/>
              <a:gd name="connsiteY25" fmla="*/ 614264 h 2957097"/>
              <a:gd name="connsiteX26" fmla="*/ 0 w 1525504"/>
              <a:gd name="connsiteY26" fmla="*/ 0 h 2957097"/>
              <a:gd name="connsiteX27" fmla="*/ 1780 w 1525504"/>
              <a:gd name="connsiteY27" fmla="*/ 2724 h 2957097"/>
              <a:gd name="connsiteX28" fmla="*/ 27192 w 1525504"/>
              <a:gd name="connsiteY28" fmla="*/ 114651 h 2957097"/>
              <a:gd name="connsiteX29" fmla="*/ 20549 w 1525504"/>
              <a:gd name="connsiteY29" fmla="*/ 226266 h 2957097"/>
              <a:gd name="connsiteX30" fmla="*/ 121533 w 1525504"/>
              <a:gd name="connsiteY30" fmla="*/ 216964 h 2957097"/>
              <a:gd name="connsiteX31" fmla="*/ 189302 w 1525504"/>
              <a:gd name="connsiteY31" fmla="*/ 254170 h 2957097"/>
              <a:gd name="connsiteX32" fmla="*/ 105588 w 1525504"/>
              <a:gd name="connsiteY32" fmla="*/ 309977 h 2957097"/>
              <a:gd name="connsiteX33" fmla="*/ 113561 w 1525504"/>
              <a:gd name="connsiteY33" fmla="*/ 408306 h 2957097"/>
              <a:gd name="connsiteX34" fmla="*/ 81671 w 1525504"/>
              <a:gd name="connsiteY34" fmla="*/ 587689 h 2957097"/>
              <a:gd name="connsiteX35" fmla="*/ 383300 w 1525504"/>
              <a:gd name="connsiteY35" fmla="*/ 375087 h 2957097"/>
              <a:gd name="connsiteX36" fmla="*/ 350080 w 1525504"/>
              <a:gd name="connsiteY36" fmla="*/ 538524 h 2957097"/>
              <a:gd name="connsiteX37" fmla="*/ 283643 w 1525504"/>
              <a:gd name="connsiteY37" fmla="*/ 675387 h 2957097"/>
              <a:gd name="connsiteX38" fmla="*/ 275670 w 1525504"/>
              <a:gd name="connsiteY38" fmla="*/ 781688 h 2957097"/>
              <a:gd name="connsiteX39" fmla="*/ 574641 w 1525504"/>
              <a:gd name="connsiteY39" fmla="*/ 889316 h 2957097"/>
              <a:gd name="connsiteX40" fmla="*/ 372670 w 1525504"/>
              <a:gd name="connsiteY40" fmla="*/ 973029 h 2957097"/>
              <a:gd name="connsiteX41" fmla="*/ 154753 w 1525504"/>
              <a:gd name="connsiteY41" fmla="*/ 898619 h 2957097"/>
              <a:gd name="connsiteX42" fmla="*/ 59083 w 1525504"/>
              <a:gd name="connsiteY42" fmla="*/ 873371 h 2957097"/>
              <a:gd name="connsiteX43" fmla="*/ 214547 w 1525504"/>
              <a:gd name="connsiteY43" fmla="*/ 1012892 h 2957097"/>
              <a:gd name="connsiteX44" fmla="*/ 538764 w 1525504"/>
              <a:gd name="connsiteY44" fmla="*/ 1072686 h 2957097"/>
              <a:gd name="connsiteX45" fmla="*/ 702202 w 1525504"/>
              <a:gd name="connsiteY45" fmla="*/ 1119193 h 2957097"/>
              <a:gd name="connsiteX46" fmla="*/ 522819 w 1525504"/>
              <a:gd name="connsiteY46" fmla="*/ 1169685 h 2957097"/>
              <a:gd name="connsiteX47" fmla="*/ 456381 w 1525504"/>
              <a:gd name="connsiteY47" fmla="*/ 1192274 h 2957097"/>
              <a:gd name="connsiteX48" fmla="*/ 247766 w 1525504"/>
              <a:gd name="connsiteY48" fmla="*/ 1218849 h 2957097"/>
              <a:gd name="connsiteX49" fmla="*/ 619819 w 1525504"/>
              <a:gd name="connsiteY49" fmla="*/ 1268014 h 2957097"/>
              <a:gd name="connsiteX50" fmla="*/ 773954 w 1525504"/>
              <a:gd name="connsiteY50" fmla="*/ 1310534 h 2957097"/>
              <a:gd name="connsiteX51" fmla="*/ 740736 w 1525504"/>
              <a:gd name="connsiteY51" fmla="*/ 1410189 h 2957097"/>
              <a:gd name="connsiteX52" fmla="*/ 598559 w 1525504"/>
              <a:gd name="connsiteY52" fmla="*/ 1485931 h 2957097"/>
              <a:gd name="connsiteX53" fmla="*/ 464353 w 1525504"/>
              <a:gd name="connsiteY53" fmla="*/ 1505860 h 2957097"/>
              <a:gd name="connsiteX54" fmla="*/ 209232 w 1525504"/>
              <a:gd name="connsiteY54" fmla="*/ 1485931 h 2957097"/>
              <a:gd name="connsiteX55" fmla="*/ 646394 w 1525504"/>
              <a:gd name="connsiteY55" fmla="*/ 1564326 h 2957097"/>
              <a:gd name="connsiteX56" fmla="*/ 860323 w 1525504"/>
              <a:gd name="connsiteY56" fmla="*/ 1645381 h 2957097"/>
              <a:gd name="connsiteX57" fmla="*/ 824448 w 1525504"/>
              <a:gd name="connsiteY57" fmla="*/ 1811476 h 2957097"/>
              <a:gd name="connsiteX58" fmla="*/ 789367 w 1525504"/>
              <a:gd name="connsiteY58" fmla="*/ 1820093 h 2957097"/>
              <a:gd name="connsiteX59" fmla="*/ 787818 w 1525504"/>
              <a:gd name="connsiteY59" fmla="*/ 1817505 h 2957097"/>
              <a:gd name="connsiteX60" fmla="*/ 775283 w 1525504"/>
              <a:gd name="connsiteY60" fmla="*/ 1810147 h 2957097"/>
              <a:gd name="connsiteX61" fmla="*/ 768852 w 1525504"/>
              <a:gd name="connsiteY61" fmla="*/ 1819793 h 2957097"/>
              <a:gd name="connsiteX62" fmla="*/ 769537 w 1525504"/>
              <a:gd name="connsiteY62" fmla="*/ 1824965 h 2957097"/>
              <a:gd name="connsiteX63" fmla="*/ 724977 w 1525504"/>
              <a:gd name="connsiteY63" fmla="*/ 1835912 h 2957097"/>
              <a:gd name="connsiteX64" fmla="*/ 425819 w 1525504"/>
              <a:gd name="connsiteY64" fmla="*/ 1856653 h 2957097"/>
              <a:gd name="connsiteX65" fmla="*/ 758009 w 1525504"/>
              <a:gd name="connsiteY65" fmla="*/ 1895188 h 2957097"/>
              <a:gd name="connsiteX66" fmla="*/ 784584 w 1525504"/>
              <a:gd name="connsiteY66" fmla="*/ 1961626 h 2957097"/>
              <a:gd name="connsiteX67" fmla="*/ 1005159 w 1525504"/>
              <a:gd name="connsiteY67" fmla="*/ 1994844 h 2957097"/>
              <a:gd name="connsiteX68" fmla="*/ 756681 w 1525504"/>
              <a:gd name="connsiteY68" fmla="*/ 2130377 h 2957097"/>
              <a:gd name="connsiteX69" fmla="*/ 642407 w 1525504"/>
              <a:gd name="connsiteY69" fmla="*/ 2208775 h 2957097"/>
              <a:gd name="connsiteX70" fmla="*/ 936062 w 1525504"/>
              <a:gd name="connsiteY70" fmla="*/ 2263254 h 2957097"/>
              <a:gd name="connsiteX71" fmla="*/ 924104 w 1525504"/>
              <a:gd name="connsiteY71" fmla="*/ 2320391 h 2957097"/>
              <a:gd name="connsiteX72" fmla="*/ 857665 w 1525504"/>
              <a:gd name="connsiteY72" fmla="*/ 2370883 h 2957097"/>
              <a:gd name="connsiteX73" fmla="*/ 1180554 w 1525504"/>
              <a:gd name="connsiteY73" fmla="*/ 2382842 h 2957097"/>
              <a:gd name="connsiteX74" fmla="*/ 869625 w 1525504"/>
              <a:gd name="connsiteY74" fmla="*/ 2566210 h 2957097"/>
              <a:gd name="connsiteX75" fmla="*/ 1253636 w 1525504"/>
              <a:gd name="connsiteY75" fmla="*/ 2657895 h 2957097"/>
              <a:gd name="connsiteX76" fmla="*/ 1199158 w 1525504"/>
              <a:gd name="connsiteY76" fmla="*/ 2749578 h 2957097"/>
              <a:gd name="connsiteX77" fmla="*/ 1159294 w 1525504"/>
              <a:gd name="connsiteY77" fmla="*/ 2786784 h 2957097"/>
              <a:gd name="connsiteX78" fmla="*/ 1007816 w 1525504"/>
              <a:gd name="connsiteY78" fmla="*/ 2834619 h 2957097"/>
              <a:gd name="connsiteX79" fmla="*/ 1446306 w 1525504"/>
              <a:gd name="connsiteY79" fmla="*/ 2922318 h 2957097"/>
              <a:gd name="connsiteX80" fmla="*/ 1478819 w 1525504"/>
              <a:gd name="connsiteY80" fmla="*/ 2941564 h 2957097"/>
              <a:gd name="connsiteX81" fmla="*/ 1446714 w 1525504"/>
              <a:gd name="connsiteY81" fmla="*/ 2957097 h 2957097"/>
              <a:gd name="connsiteX82" fmla="*/ 0 w 1525504"/>
              <a:gd name="connsiteY82" fmla="*/ 2957097 h 295709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</a:cxnLst>
            <a:rect l="l" t="t" r="r" b="b"/>
            <a:pathLst>
              <a:path w="1525504" h="2957097">
                <a:moveTo>
                  <a:pt x="1104814" y="2757552"/>
                </a:moveTo>
                <a:cubicBezTo>
                  <a:pt x="1127404" y="2802729"/>
                  <a:pt x="1193843" y="2752237"/>
                  <a:pt x="1104814" y="2757552"/>
                </a:cubicBezTo>
                <a:close/>
                <a:moveTo>
                  <a:pt x="1100829" y="2479842"/>
                </a:moveTo>
                <a:cubicBezTo>
                  <a:pt x="1059637" y="2497114"/>
                  <a:pt x="1173910" y="2478512"/>
                  <a:pt x="1100829" y="2479842"/>
                </a:cubicBezTo>
                <a:close/>
                <a:moveTo>
                  <a:pt x="811160" y="2420047"/>
                </a:moveTo>
                <a:cubicBezTo>
                  <a:pt x="674297" y="2433334"/>
                  <a:pt x="945364" y="2434663"/>
                  <a:pt x="811160" y="2420047"/>
                </a:cubicBezTo>
                <a:close/>
                <a:moveTo>
                  <a:pt x="789367" y="1820093"/>
                </a:moveTo>
                <a:lnTo>
                  <a:pt x="791353" y="1823414"/>
                </a:lnTo>
                <a:cubicBezTo>
                  <a:pt x="791269" y="1830183"/>
                  <a:pt x="774411" y="1832216"/>
                  <a:pt x="769677" y="1826029"/>
                </a:cubicBezTo>
                <a:lnTo>
                  <a:pt x="769537" y="1824965"/>
                </a:lnTo>
                <a:close/>
                <a:moveTo>
                  <a:pt x="83001" y="1192274"/>
                </a:moveTo>
                <a:cubicBezTo>
                  <a:pt x="63068" y="1224164"/>
                  <a:pt x="105588" y="1250739"/>
                  <a:pt x="83001" y="1192274"/>
                </a:cubicBezTo>
                <a:close/>
                <a:moveTo>
                  <a:pt x="77686" y="1019535"/>
                </a:moveTo>
                <a:lnTo>
                  <a:pt x="71041" y="1047440"/>
                </a:lnTo>
                <a:cubicBezTo>
                  <a:pt x="45796" y="1180315"/>
                  <a:pt x="128178" y="1093946"/>
                  <a:pt x="77686" y="1019535"/>
                </a:cubicBezTo>
                <a:close/>
                <a:moveTo>
                  <a:pt x="381971" y="841481"/>
                </a:moveTo>
                <a:cubicBezTo>
                  <a:pt x="323505" y="854769"/>
                  <a:pt x="424491" y="869385"/>
                  <a:pt x="381971" y="841481"/>
                </a:cubicBezTo>
                <a:close/>
                <a:moveTo>
                  <a:pt x="213512" y="797184"/>
                </a:moveTo>
                <a:cubicBezTo>
                  <a:pt x="207344" y="796636"/>
                  <a:pt x="198603" y="797467"/>
                  <a:pt x="186644" y="800290"/>
                </a:cubicBezTo>
                <a:cubicBezTo>
                  <a:pt x="173855" y="872376"/>
                  <a:pt x="256693" y="801017"/>
                  <a:pt x="213512" y="797184"/>
                </a:cubicBezTo>
                <a:close/>
                <a:moveTo>
                  <a:pt x="44466" y="773716"/>
                </a:moveTo>
                <a:lnTo>
                  <a:pt x="72371" y="794975"/>
                </a:lnTo>
                <a:cubicBezTo>
                  <a:pt x="210562" y="829523"/>
                  <a:pt x="126849" y="783015"/>
                  <a:pt x="44466" y="773716"/>
                </a:cubicBezTo>
                <a:close/>
                <a:moveTo>
                  <a:pt x="194617" y="614264"/>
                </a:moveTo>
                <a:cubicBezTo>
                  <a:pt x="166712" y="627551"/>
                  <a:pt x="153424" y="659442"/>
                  <a:pt x="124191" y="671400"/>
                </a:cubicBezTo>
                <a:cubicBezTo>
                  <a:pt x="-84424" y="715249"/>
                  <a:pt x="230491" y="711263"/>
                  <a:pt x="194617" y="614264"/>
                </a:cubicBezTo>
                <a:close/>
                <a:moveTo>
                  <a:pt x="0" y="0"/>
                </a:moveTo>
                <a:lnTo>
                  <a:pt x="1780" y="2724"/>
                </a:lnTo>
                <a:cubicBezTo>
                  <a:pt x="17725" y="49375"/>
                  <a:pt x="-24629" y="121626"/>
                  <a:pt x="27192" y="114651"/>
                </a:cubicBezTo>
                <a:cubicBezTo>
                  <a:pt x="194617" y="5692"/>
                  <a:pt x="44466" y="150527"/>
                  <a:pt x="20549" y="226266"/>
                </a:cubicBezTo>
                <a:cubicBezTo>
                  <a:pt x="-11342" y="408306"/>
                  <a:pt x="73698" y="149198"/>
                  <a:pt x="121533" y="216964"/>
                </a:cubicBezTo>
                <a:cubicBezTo>
                  <a:pt x="190629" y="202349"/>
                  <a:pt x="298260" y="147869"/>
                  <a:pt x="189302" y="254170"/>
                </a:cubicBezTo>
                <a:cubicBezTo>
                  <a:pt x="340780" y="296690"/>
                  <a:pt x="158739" y="303335"/>
                  <a:pt x="105588" y="309977"/>
                </a:cubicBezTo>
                <a:cubicBezTo>
                  <a:pt x="207904" y="313965"/>
                  <a:pt x="245109" y="414951"/>
                  <a:pt x="113561" y="408306"/>
                </a:cubicBezTo>
                <a:cubicBezTo>
                  <a:pt x="-8684" y="295362"/>
                  <a:pt x="-23300" y="607620"/>
                  <a:pt x="81671" y="587689"/>
                </a:cubicBezTo>
                <a:cubicBezTo>
                  <a:pt x="172027" y="474744"/>
                  <a:pt x="241123" y="380402"/>
                  <a:pt x="383300" y="375087"/>
                </a:cubicBezTo>
                <a:cubicBezTo>
                  <a:pt x="306233" y="445510"/>
                  <a:pt x="481628" y="490689"/>
                  <a:pt x="350080" y="538524"/>
                </a:cubicBezTo>
                <a:cubicBezTo>
                  <a:pt x="529463" y="603634"/>
                  <a:pt x="267698" y="627551"/>
                  <a:pt x="283643" y="675387"/>
                </a:cubicBezTo>
                <a:cubicBezTo>
                  <a:pt x="413861" y="692660"/>
                  <a:pt x="352737" y="716578"/>
                  <a:pt x="275670" y="781688"/>
                </a:cubicBezTo>
                <a:cubicBezTo>
                  <a:pt x="291615" y="765743"/>
                  <a:pt x="500230" y="829523"/>
                  <a:pt x="574641" y="889316"/>
                </a:cubicBezTo>
                <a:cubicBezTo>
                  <a:pt x="537435" y="1002262"/>
                  <a:pt x="409875" y="893304"/>
                  <a:pt x="372670" y="973029"/>
                </a:cubicBezTo>
                <a:cubicBezTo>
                  <a:pt x="292944" y="850783"/>
                  <a:pt x="205247" y="1044782"/>
                  <a:pt x="154753" y="898619"/>
                </a:cubicBezTo>
                <a:cubicBezTo>
                  <a:pt x="160068" y="1008905"/>
                  <a:pt x="72371" y="933166"/>
                  <a:pt x="59083" y="873371"/>
                </a:cubicBezTo>
                <a:cubicBezTo>
                  <a:pt x="-28615" y="903934"/>
                  <a:pt x="174684" y="991631"/>
                  <a:pt x="214547" y="1012892"/>
                </a:cubicBezTo>
                <a:cubicBezTo>
                  <a:pt x="253081" y="1143111"/>
                  <a:pt x="464353" y="913234"/>
                  <a:pt x="538764" y="1072686"/>
                </a:cubicBezTo>
                <a:cubicBezTo>
                  <a:pt x="599886" y="1023522"/>
                  <a:pt x="904173" y="1095274"/>
                  <a:pt x="702202" y="1119193"/>
                </a:cubicBezTo>
                <a:cubicBezTo>
                  <a:pt x="715490" y="1173670"/>
                  <a:pt x="606531" y="1230808"/>
                  <a:pt x="522819" y="1169685"/>
                </a:cubicBezTo>
                <a:cubicBezTo>
                  <a:pt x="649051" y="1234794"/>
                  <a:pt x="517504" y="1253396"/>
                  <a:pt x="456381" y="1192274"/>
                </a:cubicBezTo>
                <a:cubicBezTo>
                  <a:pt x="457711" y="1307876"/>
                  <a:pt x="310217" y="1213534"/>
                  <a:pt x="247766" y="1218849"/>
                </a:cubicBezTo>
                <a:cubicBezTo>
                  <a:pt x="315532" y="1341095"/>
                  <a:pt x="509532" y="1370327"/>
                  <a:pt x="619819" y="1268014"/>
                </a:cubicBezTo>
                <a:cubicBezTo>
                  <a:pt x="627791" y="1365012"/>
                  <a:pt x="727447" y="1265356"/>
                  <a:pt x="773954" y="1310534"/>
                </a:cubicBezTo>
                <a:cubicBezTo>
                  <a:pt x="934734" y="1311862"/>
                  <a:pt x="769968" y="1345081"/>
                  <a:pt x="740736" y="1410189"/>
                </a:cubicBezTo>
                <a:cubicBezTo>
                  <a:pt x="623804" y="1331794"/>
                  <a:pt x="700872" y="1481943"/>
                  <a:pt x="598559" y="1485931"/>
                </a:cubicBezTo>
                <a:cubicBezTo>
                  <a:pt x="556039" y="1585586"/>
                  <a:pt x="451066" y="1463341"/>
                  <a:pt x="464353" y="1505860"/>
                </a:cubicBezTo>
                <a:cubicBezTo>
                  <a:pt x="362040" y="1481943"/>
                  <a:pt x="331477" y="1524463"/>
                  <a:pt x="209232" y="1485931"/>
                </a:cubicBezTo>
                <a:cubicBezTo>
                  <a:pt x="239794" y="1548382"/>
                  <a:pt x="517504" y="1666641"/>
                  <a:pt x="646394" y="1564326"/>
                </a:cubicBezTo>
                <a:cubicBezTo>
                  <a:pt x="598559" y="1722450"/>
                  <a:pt x="813818" y="1548382"/>
                  <a:pt x="860323" y="1645381"/>
                </a:cubicBezTo>
                <a:cubicBezTo>
                  <a:pt x="1072924" y="1667970"/>
                  <a:pt x="785913" y="1710490"/>
                  <a:pt x="824448" y="1811476"/>
                </a:cubicBezTo>
                <a:lnTo>
                  <a:pt x="789367" y="1820093"/>
                </a:lnTo>
                <a:lnTo>
                  <a:pt x="787818" y="1817505"/>
                </a:lnTo>
                <a:cubicBezTo>
                  <a:pt x="785290" y="1815275"/>
                  <a:pt x="781262" y="1812804"/>
                  <a:pt x="775283" y="1810147"/>
                </a:cubicBezTo>
                <a:cubicBezTo>
                  <a:pt x="771629" y="1813967"/>
                  <a:pt x="769636" y="1817165"/>
                  <a:pt x="768852" y="1819793"/>
                </a:cubicBezTo>
                <a:lnTo>
                  <a:pt x="769537" y="1824965"/>
                </a:lnTo>
                <a:lnTo>
                  <a:pt x="724977" y="1835912"/>
                </a:lnTo>
                <a:cubicBezTo>
                  <a:pt x="628621" y="1854411"/>
                  <a:pt x="538432" y="1856653"/>
                  <a:pt x="425819" y="1856653"/>
                </a:cubicBezTo>
                <a:cubicBezTo>
                  <a:pt x="363367" y="1900503"/>
                  <a:pt x="688913" y="2022749"/>
                  <a:pt x="758009" y="1895188"/>
                </a:cubicBezTo>
                <a:cubicBezTo>
                  <a:pt x="783256" y="1940365"/>
                  <a:pt x="873610" y="1903160"/>
                  <a:pt x="784584" y="1961626"/>
                </a:cubicBezTo>
                <a:cubicBezTo>
                  <a:pt x="855008" y="1974914"/>
                  <a:pt x="938720" y="1920434"/>
                  <a:pt x="1005159" y="1994844"/>
                </a:cubicBezTo>
                <a:cubicBezTo>
                  <a:pt x="1035720" y="2059953"/>
                  <a:pt x="847035" y="2162268"/>
                  <a:pt x="756681" y="2130377"/>
                </a:cubicBezTo>
                <a:cubicBezTo>
                  <a:pt x="885570" y="2200803"/>
                  <a:pt x="715490" y="2234020"/>
                  <a:pt x="642407" y="2208775"/>
                </a:cubicBezTo>
                <a:cubicBezTo>
                  <a:pt x="577299" y="2283185"/>
                  <a:pt x="857665" y="2277870"/>
                  <a:pt x="936062" y="2263254"/>
                </a:cubicBezTo>
                <a:cubicBezTo>
                  <a:pt x="1041035" y="2195487"/>
                  <a:pt x="1001172" y="2336336"/>
                  <a:pt x="924104" y="2320391"/>
                </a:cubicBezTo>
                <a:cubicBezTo>
                  <a:pt x="994529" y="2378856"/>
                  <a:pt x="901515" y="2400116"/>
                  <a:pt x="857665" y="2370883"/>
                </a:cubicBezTo>
                <a:cubicBezTo>
                  <a:pt x="922775" y="2489142"/>
                  <a:pt x="1079570" y="2396130"/>
                  <a:pt x="1180554" y="2382842"/>
                </a:cubicBezTo>
                <a:cubicBezTo>
                  <a:pt x="1175239" y="2570198"/>
                  <a:pt x="1015788" y="2594115"/>
                  <a:pt x="869625" y="2566210"/>
                </a:cubicBezTo>
                <a:cubicBezTo>
                  <a:pt x="876268" y="2696428"/>
                  <a:pt x="1152650" y="2598100"/>
                  <a:pt x="1253636" y="2657895"/>
                </a:cubicBezTo>
                <a:cubicBezTo>
                  <a:pt x="1452949" y="2584813"/>
                  <a:pt x="1294827" y="2741606"/>
                  <a:pt x="1199158" y="2749578"/>
                </a:cubicBezTo>
                <a:cubicBezTo>
                  <a:pt x="1308116" y="2770839"/>
                  <a:pt x="1211115" y="2794757"/>
                  <a:pt x="1159294" y="2786784"/>
                </a:cubicBezTo>
                <a:cubicBezTo>
                  <a:pt x="1250979" y="2882455"/>
                  <a:pt x="1038377" y="2764196"/>
                  <a:pt x="1007816" y="2834619"/>
                </a:cubicBezTo>
                <a:cubicBezTo>
                  <a:pt x="1128732" y="2902386"/>
                  <a:pt x="1301471" y="2918331"/>
                  <a:pt x="1446306" y="2922318"/>
                </a:cubicBezTo>
                <a:cubicBezTo>
                  <a:pt x="1559915" y="2908366"/>
                  <a:pt x="1533008" y="2917584"/>
                  <a:pt x="1478819" y="2941564"/>
                </a:cubicBezTo>
                <a:lnTo>
                  <a:pt x="1446714" y="2957097"/>
                </a:lnTo>
                <a:lnTo>
                  <a:pt x="0" y="2957097"/>
                </a:lnTo>
                <a:close/>
              </a:path>
            </a:pathLst>
          </a:custGeom>
          <a:solidFill>
            <a:schemeClr val="accent2">
              <a:lumMod val="75000"/>
            </a:schemeClr>
          </a:solidFill>
          <a:ln>
            <a:noFill/>
          </a:ln>
          <a:effectLst>
            <a:outerShdw blurRad="127000" dist="12700" dir="16200000" rotWithShape="0">
              <a:prstClr val="black">
                <a:alpha val="15000"/>
              </a:prstClr>
            </a:outerShdw>
          </a:effec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  <a:noAutofit/>
          </a:bodyPr>
          <a:lstStyle/>
          <a:p>
            <a:endParaRPr lang="en-US" sz="2701"/>
          </a:p>
        </p:txBody>
      </p:sp>
      <p:sp>
        <p:nvSpPr>
          <p:cNvPr id="383" name="Freeform: Shape 382">
            <a:extLst>
              <a:ext uri="{FF2B5EF4-FFF2-40B4-BE49-F238E27FC236}">
                <a16:creationId xmlns:a16="http://schemas.microsoft.com/office/drawing/2014/main" id="{718D683A-FF4C-49A7-AA29-2593615CFF48}"/>
              </a:ext>
            </a:extLst>
          </p:cNvPr>
          <p:cNvSpPr/>
          <p:nvPr/>
        </p:nvSpPr>
        <p:spPr>
          <a:xfrm>
            <a:off x="4826012" y="5083367"/>
            <a:ext cx="620401" cy="1666172"/>
          </a:xfrm>
          <a:custGeom>
            <a:avLst/>
            <a:gdLst>
              <a:gd name="connsiteX0" fmla="*/ 807386 w 1113712"/>
              <a:gd name="connsiteY0" fmla="*/ 1975864 h 2991028"/>
              <a:gd name="connsiteX1" fmla="*/ 807386 w 1113712"/>
              <a:gd name="connsiteY1" fmla="*/ 1975864 h 2991028"/>
              <a:gd name="connsiteX2" fmla="*/ 970824 w 1113712"/>
              <a:gd name="connsiteY2" fmla="*/ 1251690 h 2991028"/>
              <a:gd name="connsiteX3" fmla="*/ 970824 w 1113712"/>
              <a:gd name="connsiteY3" fmla="*/ 1251690 h 2991028"/>
              <a:gd name="connsiteX4" fmla="*/ 701085 w 1113712"/>
              <a:gd name="connsiteY4" fmla="*/ 1251690 h 2991028"/>
              <a:gd name="connsiteX5" fmla="*/ 835291 w 1113712"/>
              <a:gd name="connsiteY5" fmla="*/ 1310157 h 2991028"/>
              <a:gd name="connsiteX6" fmla="*/ 701085 w 1113712"/>
              <a:gd name="connsiteY6" fmla="*/ 1251690 h 2991028"/>
              <a:gd name="connsiteX7" fmla="*/ 1035932 w 1113712"/>
              <a:gd name="connsiteY7" fmla="*/ 1229102 h 2991028"/>
              <a:gd name="connsiteX8" fmla="*/ 1035932 w 1113712"/>
              <a:gd name="connsiteY8" fmla="*/ 1229102 h 2991028"/>
              <a:gd name="connsiteX9" fmla="*/ 1091741 w 1113712"/>
              <a:gd name="connsiteY9" fmla="*/ 1199868 h 2991028"/>
              <a:gd name="connsiteX10" fmla="*/ 1091741 w 1113712"/>
              <a:gd name="connsiteY10" fmla="*/ 1199868 h 2991028"/>
              <a:gd name="connsiteX11" fmla="*/ 954879 w 1113712"/>
              <a:gd name="connsiteY11" fmla="*/ 554092 h 2991028"/>
              <a:gd name="connsiteX12" fmla="*/ 973481 w 1113712"/>
              <a:gd name="connsiteY12" fmla="*/ 597942 h 2991028"/>
              <a:gd name="connsiteX13" fmla="*/ 954879 w 1113712"/>
              <a:gd name="connsiteY13" fmla="*/ 554092 h 2991028"/>
              <a:gd name="connsiteX14" fmla="*/ 986769 w 1113712"/>
              <a:gd name="connsiteY14" fmla="*/ 390655 h 2991028"/>
              <a:gd name="connsiteX15" fmla="*/ 1017330 w 1113712"/>
              <a:gd name="connsiteY15" fmla="*/ 446464 h 2991028"/>
              <a:gd name="connsiteX16" fmla="*/ 986769 w 1113712"/>
              <a:gd name="connsiteY16" fmla="*/ 390655 h 2991028"/>
              <a:gd name="connsiteX17" fmla="*/ 1074467 w 1113712"/>
              <a:gd name="connsiteY17" fmla="*/ 0 h 2991028"/>
              <a:gd name="connsiteX18" fmla="*/ 1101955 w 1113712"/>
              <a:gd name="connsiteY18" fmla="*/ 13529 h 2991028"/>
              <a:gd name="connsiteX19" fmla="*/ 1113712 w 1113712"/>
              <a:gd name="connsiteY19" fmla="*/ 31513 h 2991028"/>
              <a:gd name="connsiteX20" fmla="*/ 1113712 w 1113712"/>
              <a:gd name="connsiteY20" fmla="*/ 2991028 h 2991028"/>
              <a:gd name="connsiteX21" fmla="*/ 380617 w 1113712"/>
              <a:gd name="connsiteY21" fmla="*/ 2991028 h 2991028"/>
              <a:gd name="connsiteX22" fmla="*/ 384865 w 1113712"/>
              <a:gd name="connsiteY22" fmla="*/ 2982557 h 2991028"/>
              <a:gd name="connsiteX23" fmla="*/ 370960 w 1113712"/>
              <a:gd name="connsiteY23" fmla="*/ 2976437 h 2991028"/>
              <a:gd name="connsiteX24" fmla="*/ 337023 w 1113712"/>
              <a:gd name="connsiteY24" fmla="*/ 2991028 h 2991028"/>
              <a:gd name="connsiteX25" fmla="*/ 336998 w 1113712"/>
              <a:gd name="connsiteY25" fmla="*/ 2991028 h 2991028"/>
              <a:gd name="connsiteX26" fmla="*/ 312923 w 1113712"/>
              <a:gd name="connsiteY26" fmla="*/ 2971636 h 2991028"/>
              <a:gd name="connsiteX27" fmla="*/ 116432 w 1113712"/>
              <a:gd name="connsiteY27" fmla="*/ 2908653 h 2991028"/>
              <a:gd name="connsiteX28" fmla="*/ 80556 w 1113712"/>
              <a:gd name="connsiteY28" fmla="*/ 2848859 h 2991028"/>
              <a:gd name="connsiteX29" fmla="*/ 135035 w 1113712"/>
              <a:gd name="connsiteY29" fmla="*/ 2814311 h 2991028"/>
              <a:gd name="connsiteX30" fmla="*/ 590799 w 1113712"/>
              <a:gd name="connsiteY30" fmla="*/ 2786407 h 2991028"/>
              <a:gd name="connsiteX31" fmla="*/ 523032 w 1113712"/>
              <a:gd name="connsiteY31" fmla="*/ 2714654 h 2991028"/>
              <a:gd name="connsiteX32" fmla="*/ 410089 w 1113712"/>
              <a:gd name="connsiteY32" fmla="*/ 2664161 h 2991028"/>
              <a:gd name="connsiteX33" fmla="*/ 218747 w 1113712"/>
              <a:gd name="connsiteY33" fmla="*/ 2660175 h 2991028"/>
              <a:gd name="connsiteX34" fmla="*/ 49994 w 1113712"/>
              <a:gd name="connsiteY34" fmla="*/ 2588422 h 2991028"/>
              <a:gd name="connsiteX35" fmla="*/ 53981 w 1113712"/>
              <a:gd name="connsiteY35" fmla="*/ 2494079 h 2991028"/>
              <a:gd name="connsiteX36" fmla="*/ 593457 w 1113712"/>
              <a:gd name="connsiteY36" fmla="*/ 2444916 h 2991028"/>
              <a:gd name="connsiteX37" fmla="*/ 775496 w 1113712"/>
              <a:gd name="connsiteY37" fmla="*/ 2309383 h 2991028"/>
              <a:gd name="connsiteX38" fmla="*/ 625346 w 1113712"/>
              <a:gd name="connsiteY38" fmla="*/ 2314698 h 2991028"/>
              <a:gd name="connsiteX39" fmla="*/ 519047 w 1113712"/>
              <a:gd name="connsiteY39" fmla="*/ 2345259 h 2991028"/>
              <a:gd name="connsiteX40" fmla="*/ 149652 w 1113712"/>
              <a:gd name="connsiteY40" fmla="*/ 2205739 h 2991028"/>
              <a:gd name="connsiteX41" fmla="*/ 612059 w 1113712"/>
              <a:gd name="connsiteY41" fmla="*/ 2064891 h 2991028"/>
              <a:gd name="connsiteX42" fmla="*/ 639963 w 1113712"/>
              <a:gd name="connsiteY42" fmla="*/ 1961248 h 2991028"/>
              <a:gd name="connsiteX43" fmla="*/ 261267 w 1113712"/>
              <a:gd name="connsiteY43" fmla="*/ 1894811 h 2991028"/>
              <a:gd name="connsiteX44" fmla="*/ 491142 w 1113712"/>
              <a:gd name="connsiteY44" fmla="*/ 1817742 h 2991028"/>
              <a:gd name="connsiteX45" fmla="*/ 321060 w 1113712"/>
              <a:gd name="connsiteY45" fmla="*/ 1670249 h 2991028"/>
              <a:gd name="connsiteX46" fmla="*/ 768853 w 1113712"/>
              <a:gd name="connsiteY46" fmla="*/ 1602483 h 2991028"/>
              <a:gd name="connsiteX47" fmla="*/ 513731 w 1113712"/>
              <a:gd name="connsiteY47" fmla="*/ 1478908 h 2991028"/>
              <a:gd name="connsiteX48" fmla="*/ 322390 w 1113712"/>
              <a:gd name="connsiteY48" fmla="*/ 1347361 h 2991028"/>
              <a:gd name="connsiteX49" fmla="*/ 451278 w 1113712"/>
              <a:gd name="connsiteY49" fmla="*/ 1327429 h 2991028"/>
              <a:gd name="connsiteX50" fmla="*/ 544292 w 1113712"/>
              <a:gd name="connsiteY50" fmla="*/ 1263649 h 2991028"/>
              <a:gd name="connsiteX51" fmla="*/ 491142 w 1113712"/>
              <a:gd name="connsiteY51" fmla="*/ 1170636 h 2991028"/>
              <a:gd name="connsiteX52" fmla="*/ 487156 w 1113712"/>
              <a:gd name="connsiteY52" fmla="*/ 1089582 h 2991028"/>
              <a:gd name="connsiteX53" fmla="*/ 691785 w 1113712"/>
              <a:gd name="connsiteY53" fmla="*/ 1048390 h 2991028"/>
              <a:gd name="connsiteX54" fmla="*/ 1071810 w 1113712"/>
              <a:gd name="connsiteY54" fmla="*/ 951392 h 2991028"/>
              <a:gd name="connsiteX55" fmla="*/ 747592 w 1113712"/>
              <a:gd name="connsiteY55" fmla="*/ 1005870 h 2991028"/>
              <a:gd name="connsiteX56" fmla="*/ 628004 w 1113712"/>
              <a:gd name="connsiteY56" fmla="*/ 950062 h 2991028"/>
              <a:gd name="connsiteX57" fmla="*/ 584155 w 1113712"/>
              <a:gd name="connsiteY57" fmla="*/ 895583 h 2991028"/>
              <a:gd name="connsiteX58" fmla="*/ 491142 w 1113712"/>
              <a:gd name="connsiteY58" fmla="*/ 829146 h 2991028"/>
              <a:gd name="connsiteX59" fmla="*/ 771511 w 1113712"/>
              <a:gd name="connsiteY59" fmla="*/ 853063 h 2991028"/>
              <a:gd name="connsiteX60" fmla="*/ 1071810 w 1113712"/>
              <a:gd name="connsiteY60" fmla="*/ 795926 h 2991028"/>
              <a:gd name="connsiteX61" fmla="*/ 905714 w 1113712"/>
              <a:gd name="connsiteY61" fmla="*/ 790611 h 2991028"/>
              <a:gd name="connsiteX62" fmla="*/ 747592 w 1113712"/>
              <a:gd name="connsiteY62" fmla="*/ 742776 h 2991028"/>
              <a:gd name="connsiteX63" fmla="*/ 731647 w 1113712"/>
              <a:gd name="connsiteY63" fmla="*/ 619202 h 2991028"/>
              <a:gd name="connsiteX64" fmla="*/ 705072 w 1113712"/>
              <a:gd name="connsiteY64" fmla="*/ 522202 h 2991028"/>
              <a:gd name="connsiteX65" fmla="*/ 880468 w 1113712"/>
              <a:gd name="connsiteY65" fmla="*/ 447791 h 2991028"/>
              <a:gd name="connsiteX66" fmla="*/ 891098 w 1113712"/>
              <a:gd name="connsiteY66" fmla="*/ 410586 h 2991028"/>
              <a:gd name="connsiteX67" fmla="*/ 913686 w 1113712"/>
              <a:gd name="connsiteY67" fmla="*/ 260437 h 2991028"/>
              <a:gd name="connsiteX68" fmla="*/ 1018659 w 1113712"/>
              <a:gd name="connsiteY68" fmla="*/ 322888 h 2991028"/>
              <a:gd name="connsiteX69" fmla="*/ 982783 w 1113712"/>
              <a:gd name="connsiteY69" fmla="*/ 136862 h 2991028"/>
              <a:gd name="connsiteX70" fmla="*/ 1074467 w 1113712"/>
              <a:gd name="connsiteY70" fmla="*/ 0 h 299102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</a:cxnLst>
            <a:rect l="l" t="t" r="r" b="b"/>
            <a:pathLst>
              <a:path w="1113712" h="2991028">
                <a:moveTo>
                  <a:pt x="807386" y="1975864"/>
                </a:moveTo>
                <a:cubicBezTo>
                  <a:pt x="657238" y="2001111"/>
                  <a:pt x="706400" y="2051604"/>
                  <a:pt x="807386" y="1975864"/>
                </a:cubicBezTo>
                <a:close/>
                <a:moveTo>
                  <a:pt x="970824" y="1251690"/>
                </a:moveTo>
                <a:cubicBezTo>
                  <a:pt x="922989" y="1274279"/>
                  <a:pt x="1014672" y="1270294"/>
                  <a:pt x="970824" y="1251690"/>
                </a:cubicBezTo>
                <a:close/>
                <a:moveTo>
                  <a:pt x="701085" y="1251690"/>
                </a:moveTo>
                <a:cubicBezTo>
                  <a:pt x="663880" y="1338060"/>
                  <a:pt x="790113" y="1319456"/>
                  <a:pt x="835291" y="1310157"/>
                </a:cubicBezTo>
                <a:cubicBezTo>
                  <a:pt x="1034605" y="1241060"/>
                  <a:pt x="752907" y="1312814"/>
                  <a:pt x="701085" y="1251690"/>
                </a:cubicBezTo>
                <a:close/>
                <a:moveTo>
                  <a:pt x="1035932" y="1229102"/>
                </a:moveTo>
                <a:cubicBezTo>
                  <a:pt x="988097" y="1251690"/>
                  <a:pt x="1079782" y="1247704"/>
                  <a:pt x="1035932" y="1229102"/>
                </a:cubicBezTo>
                <a:close/>
                <a:moveTo>
                  <a:pt x="1091741" y="1199868"/>
                </a:moveTo>
                <a:cubicBezTo>
                  <a:pt x="1033275" y="1219801"/>
                  <a:pt x="1130274" y="1225116"/>
                  <a:pt x="1091741" y="1199868"/>
                </a:cubicBezTo>
                <a:close/>
                <a:moveTo>
                  <a:pt x="954879" y="554092"/>
                </a:moveTo>
                <a:cubicBezTo>
                  <a:pt x="925646" y="556749"/>
                  <a:pt x="974810" y="599269"/>
                  <a:pt x="973481" y="597942"/>
                </a:cubicBezTo>
                <a:cubicBezTo>
                  <a:pt x="1071810" y="693613"/>
                  <a:pt x="1050550" y="556749"/>
                  <a:pt x="954879" y="554092"/>
                </a:cubicBezTo>
                <a:close/>
                <a:moveTo>
                  <a:pt x="986769" y="390655"/>
                </a:moveTo>
                <a:cubicBezTo>
                  <a:pt x="977467" y="415901"/>
                  <a:pt x="1012015" y="427861"/>
                  <a:pt x="1017330" y="446464"/>
                </a:cubicBezTo>
                <a:cubicBezTo>
                  <a:pt x="1057192" y="589969"/>
                  <a:pt x="1077125" y="399956"/>
                  <a:pt x="986769" y="390655"/>
                </a:cubicBezTo>
                <a:close/>
                <a:moveTo>
                  <a:pt x="1074467" y="0"/>
                </a:moveTo>
                <a:cubicBezTo>
                  <a:pt x="1086426" y="2990"/>
                  <a:pt x="1095354" y="7661"/>
                  <a:pt x="1101955" y="13529"/>
                </a:cubicBezTo>
                <a:lnTo>
                  <a:pt x="1113712" y="31513"/>
                </a:lnTo>
                <a:lnTo>
                  <a:pt x="1113712" y="2991028"/>
                </a:lnTo>
                <a:lnTo>
                  <a:pt x="380617" y="2991028"/>
                </a:lnTo>
                <a:lnTo>
                  <a:pt x="384865" y="2982557"/>
                </a:lnTo>
                <a:cubicBezTo>
                  <a:pt x="387715" y="2975254"/>
                  <a:pt x="386090" y="2971491"/>
                  <a:pt x="370960" y="2976437"/>
                </a:cubicBezTo>
                <a:lnTo>
                  <a:pt x="337023" y="2991028"/>
                </a:lnTo>
                <a:lnTo>
                  <a:pt x="336998" y="2991028"/>
                </a:lnTo>
                <a:lnTo>
                  <a:pt x="312923" y="2971636"/>
                </a:lnTo>
                <a:cubicBezTo>
                  <a:pt x="249122" y="2938010"/>
                  <a:pt x="138524" y="2977250"/>
                  <a:pt x="116432" y="2908653"/>
                </a:cubicBezTo>
                <a:cubicBezTo>
                  <a:pt x="-47004" y="2875434"/>
                  <a:pt x="214761" y="2864804"/>
                  <a:pt x="80556" y="2848859"/>
                </a:cubicBezTo>
                <a:cubicBezTo>
                  <a:pt x="-85539" y="2806338"/>
                  <a:pt x="42022" y="2782421"/>
                  <a:pt x="135035" y="2814311"/>
                </a:cubicBezTo>
                <a:cubicBezTo>
                  <a:pt x="278540" y="2810325"/>
                  <a:pt x="432676" y="2826269"/>
                  <a:pt x="590799" y="2786407"/>
                </a:cubicBezTo>
                <a:cubicBezTo>
                  <a:pt x="739620" y="2754516"/>
                  <a:pt x="609402" y="2701366"/>
                  <a:pt x="523032" y="2714654"/>
                </a:cubicBezTo>
                <a:cubicBezTo>
                  <a:pt x="507087" y="2633600"/>
                  <a:pt x="404774" y="2755846"/>
                  <a:pt x="410089" y="2664161"/>
                </a:cubicBezTo>
                <a:cubicBezTo>
                  <a:pt x="343650" y="2681435"/>
                  <a:pt x="303788" y="2645558"/>
                  <a:pt x="218747" y="2660175"/>
                </a:cubicBezTo>
                <a:cubicBezTo>
                  <a:pt x="254623" y="2584435"/>
                  <a:pt x="-4485" y="2654860"/>
                  <a:pt x="49994" y="2588422"/>
                </a:cubicBezTo>
                <a:cubicBezTo>
                  <a:pt x="174897" y="2529957"/>
                  <a:pt x="-49662" y="2540587"/>
                  <a:pt x="53981" y="2494079"/>
                </a:cubicBezTo>
                <a:cubicBezTo>
                  <a:pt x="230706" y="2455546"/>
                  <a:pt x="419389" y="2494079"/>
                  <a:pt x="593457" y="2444916"/>
                </a:cubicBezTo>
                <a:cubicBezTo>
                  <a:pt x="382184" y="2365191"/>
                  <a:pt x="713045" y="2375821"/>
                  <a:pt x="775496" y="2309383"/>
                </a:cubicBezTo>
                <a:cubicBezTo>
                  <a:pt x="717031" y="2240288"/>
                  <a:pt x="677167" y="2342601"/>
                  <a:pt x="625346" y="2314698"/>
                </a:cubicBezTo>
                <a:cubicBezTo>
                  <a:pt x="562894" y="2297424"/>
                  <a:pt x="590799" y="2318684"/>
                  <a:pt x="519047" y="2345259"/>
                </a:cubicBezTo>
                <a:cubicBezTo>
                  <a:pt x="380855" y="2323999"/>
                  <a:pt x="259938" y="2312040"/>
                  <a:pt x="149652" y="2205739"/>
                </a:cubicBezTo>
                <a:cubicBezTo>
                  <a:pt x="225391" y="2135315"/>
                  <a:pt x="479183" y="2126015"/>
                  <a:pt x="612059" y="2064891"/>
                </a:cubicBezTo>
                <a:cubicBezTo>
                  <a:pt x="558909" y="1983836"/>
                  <a:pt x="685140" y="1994466"/>
                  <a:pt x="639963" y="1961248"/>
                </a:cubicBezTo>
                <a:cubicBezTo>
                  <a:pt x="505758" y="2070206"/>
                  <a:pt x="390156" y="1971878"/>
                  <a:pt x="261267" y="1894811"/>
                </a:cubicBezTo>
                <a:cubicBezTo>
                  <a:pt x="230706" y="1811098"/>
                  <a:pt x="701085" y="1910756"/>
                  <a:pt x="491142" y="1817742"/>
                </a:cubicBezTo>
                <a:cubicBezTo>
                  <a:pt x="472540" y="1809770"/>
                  <a:pt x="261267" y="1716756"/>
                  <a:pt x="321060" y="1670249"/>
                </a:cubicBezTo>
                <a:cubicBezTo>
                  <a:pt x="465896" y="1611784"/>
                  <a:pt x="638634" y="1711441"/>
                  <a:pt x="768853" y="1602483"/>
                </a:cubicBezTo>
                <a:cubicBezTo>
                  <a:pt x="718360" y="1648989"/>
                  <a:pt x="614717" y="1476251"/>
                  <a:pt x="513731" y="1478908"/>
                </a:cubicBezTo>
                <a:cubicBezTo>
                  <a:pt x="461910" y="1465621"/>
                  <a:pt x="234692" y="1368621"/>
                  <a:pt x="322390" y="1347361"/>
                </a:cubicBezTo>
                <a:cubicBezTo>
                  <a:pt x="419389" y="1395197"/>
                  <a:pt x="380855" y="1288897"/>
                  <a:pt x="451278" y="1327429"/>
                </a:cubicBezTo>
                <a:cubicBezTo>
                  <a:pt x="590799" y="1416457"/>
                  <a:pt x="459252" y="1262320"/>
                  <a:pt x="544292" y="1263649"/>
                </a:cubicBezTo>
                <a:cubicBezTo>
                  <a:pt x="739620" y="1294212"/>
                  <a:pt x="585484" y="1197211"/>
                  <a:pt x="491142" y="1170636"/>
                </a:cubicBezTo>
                <a:cubicBezTo>
                  <a:pt x="499115" y="1157348"/>
                  <a:pt x="403444" y="1090911"/>
                  <a:pt x="487156" y="1089582"/>
                </a:cubicBezTo>
                <a:cubicBezTo>
                  <a:pt x="546949" y="1021815"/>
                  <a:pt x="775496" y="1136088"/>
                  <a:pt x="691785" y="1048390"/>
                </a:cubicBezTo>
                <a:cubicBezTo>
                  <a:pt x="816688" y="1085595"/>
                  <a:pt x="984111" y="1084267"/>
                  <a:pt x="1071810" y="951392"/>
                </a:cubicBezTo>
                <a:cubicBezTo>
                  <a:pt x="1058522" y="910199"/>
                  <a:pt x="814031" y="1085595"/>
                  <a:pt x="747592" y="1005870"/>
                </a:cubicBezTo>
                <a:cubicBezTo>
                  <a:pt x="915016" y="857049"/>
                  <a:pt x="654580" y="1077622"/>
                  <a:pt x="628004" y="950062"/>
                </a:cubicBezTo>
                <a:cubicBezTo>
                  <a:pt x="784798" y="847748"/>
                  <a:pt x="430019" y="1019158"/>
                  <a:pt x="584155" y="895583"/>
                </a:cubicBezTo>
                <a:cubicBezTo>
                  <a:pt x="536319" y="904884"/>
                  <a:pt x="303788" y="843761"/>
                  <a:pt x="491142" y="829146"/>
                </a:cubicBezTo>
                <a:cubicBezTo>
                  <a:pt x="553594" y="722845"/>
                  <a:pt x="685140" y="857049"/>
                  <a:pt x="771511" y="853063"/>
                </a:cubicBezTo>
                <a:cubicBezTo>
                  <a:pt x="699757" y="736132"/>
                  <a:pt x="1114329" y="984610"/>
                  <a:pt x="1071810" y="795926"/>
                </a:cubicBezTo>
                <a:cubicBezTo>
                  <a:pt x="988097" y="850406"/>
                  <a:pt x="992084" y="782638"/>
                  <a:pt x="905714" y="790611"/>
                </a:cubicBezTo>
                <a:cubicBezTo>
                  <a:pt x="950891" y="712215"/>
                  <a:pt x="812701" y="765365"/>
                  <a:pt x="747592" y="742776"/>
                </a:cubicBezTo>
                <a:cubicBezTo>
                  <a:pt x="609402" y="694940"/>
                  <a:pt x="913686" y="682983"/>
                  <a:pt x="731647" y="619202"/>
                </a:cubicBezTo>
                <a:cubicBezTo>
                  <a:pt x="618703" y="563394"/>
                  <a:pt x="835291" y="578009"/>
                  <a:pt x="705072" y="522202"/>
                </a:cubicBezTo>
                <a:cubicBezTo>
                  <a:pt x="707730" y="475696"/>
                  <a:pt x="1014672" y="631160"/>
                  <a:pt x="880468" y="447791"/>
                </a:cubicBezTo>
                <a:cubicBezTo>
                  <a:pt x="964180" y="487655"/>
                  <a:pt x="1000056" y="410586"/>
                  <a:pt x="891098" y="410586"/>
                </a:cubicBezTo>
                <a:cubicBezTo>
                  <a:pt x="948234" y="387997"/>
                  <a:pt x="772838" y="205957"/>
                  <a:pt x="913686" y="260437"/>
                </a:cubicBezTo>
                <a:cubicBezTo>
                  <a:pt x="954879" y="233862"/>
                  <a:pt x="1004042" y="229874"/>
                  <a:pt x="1018659" y="322888"/>
                </a:cubicBezTo>
                <a:cubicBezTo>
                  <a:pt x="1135589" y="429189"/>
                  <a:pt x="965509" y="136862"/>
                  <a:pt x="982783" y="136862"/>
                </a:cubicBezTo>
                <a:cubicBezTo>
                  <a:pt x="1107686" y="269738"/>
                  <a:pt x="1059850" y="77069"/>
                  <a:pt x="1074467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  <a:effectLst>
            <a:outerShdw blurRad="127000" dist="12700" dir="16200000" rotWithShape="0">
              <a:prstClr val="black">
                <a:alpha val="15000"/>
              </a:prstClr>
            </a:outerShdw>
          </a:effec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  <a:noAutofit/>
          </a:bodyPr>
          <a:lstStyle/>
          <a:p>
            <a:endParaRPr lang="en-US" sz="2701"/>
          </a:p>
        </p:txBody>
      </p:sp>
      <p:sp>
        <p:nvSpPr>
          <p:cNvPr id="384" name="Freeform: Shape 383">
            <a:extLst>
              <a:ext uri="{FF2B5EF4-FFF2-40B4-BE49-F238E27FC236}">
                <a16:creationId xmlns:a16="http://schemas.microsoft.com/office/drawing/2014/main" id="{9630AC41-F529-4DA4-A997-98993439CACD}"/>
              </a:ext>
            </a:extLst>
          </p:cNvPr>
          <p:cNvSpPr/>
          <p:nvPr/>
        </p:nvSpPr>
        <p:spPr>
          <a:xfrm>
            <a:off x="5448759" y="5102269"/>
            <a:ext cx="849792" cy="1647271"/>
          </a:xfrm>
          <a:custGeom>
            <a:avLst/>
            <a:gdLst>
              <a:gd name="connsiteX0" fmla="*/ 1104814 w 1525504"/>
              <a:gd name="connsiteY0" fmla="*/ 2757552 h 2957097"/>
              <a:gd name="connsiteX1" fmla="*/ 1104814 w 1525504"/>
              <a:gd name="connsiteY1" fmla="*/ 2757552 h 2957097"/>
              <a:gd name="connsiteX2" fmla="*/ 1100829 w 1525504"/>
              <a:gd name="connsiteY2" fmla="*/ 2479842 h 2957097"/>
              <a:gd name="connsiteX3" fmla="*/ 1100829 w 1525504"/>
              <a:gd name="connsiteY3" fmla="*/ 2479842 h 2957097"/>
              <a:gd name="connsiteX4" fmla="*/ 811160 w 1525504"/>
              <a:gd name="connsiteY4" fmla="*/ 2420047 h 2957097"/>
              <a:gd name="connsiteX5" fmla="*/ 811160 w 1525504"/>
              <a:gd name="connsiteY5" fmla="*/ 2420047 h 2957097"/>
              <a:gd name="connsiteX6" fmla="*/ 789367 w 1525504"/>
              <a:gd name="connsiteY6" fmla="*/ 1820093 h 2957097"/>
              <a:gd name="connsiteX7" fmla="*/ 791353 w 1525504"/>
              <a:gd name="connsiteY7" fmla="*/ 1823414 h 2957097"/>
              <a:gd name="connsiteX8" fmla="*/ 769677 w 1525504"/>
              <a:gd name="connsiteY8" fmla="*/ 1826029 h 2957097"/>
              <a:gd name="connsiteX9" fmla="*/ 769537 w 1525504"/>
              <a:gd name="connsiteY9" fmla="*/ 1824965 h 2957097"/>
              <a:gd name="connsiteX10" fmla="*/ 83001 w 1525504"/>
              <a:gd name="connsiteY10" fmla="*/ 1192274 h 2957097"/>
              <a:gd name="connsiteX11" fmla="*/ 83001 w 1525504"/>
              <a:gd name="connsiteY11" fmla="*/ 1192274 h 2957097"/>
              <a:gd name="connsiteX12" fmla="*/ 77686 w 1525504"/>
              <a:gd name="connsiteY12" fmla="*/ 1019535 h 2957097"/>
              <a:gd name="connsiteX13" fmla="*/ 71041 w 1525504"/>
              <a:gd name="connsiteY13" fmla="*/ 1047440 h 2957097"/>
              <a:gd name="connsiteX14" fmla="*/ 77686 w 1525504"/>
              <a:gd name="connsiteY14" fmla="*/ 1019535 h 2957097"/>
              <a:gd name="connsiteX15" fmla="*/ 381971 w 1525504"/>
              <a:gd name="connsiteY15" fmla="*/ 841481 h 2957097"/>
              <a:gd name="connsiteX16" fmla="*/ 381971 w 1525504"/>
              <a:gd name="connsiteY16" fmla="*/ 841481 h 2957097"/>
              <a:gd name="connsiteX17" fmla="*/ 213512 w 1525504"/>
              <a:gd name="connsiteY17" fmla="*/ 797184 h 2957097"/>
              <a:gd name="connsiteX18" fmla="*/ 186644 w 1525504"/>
              <a:gd name="connsiteY18" fmla="*/ 800290 h 2957097"/>
              <a:gd name="connsiteX19" fmla="*/ 213512 w 1525504"/>
              <a:gd name="connsiteY19" fmla="*/ 797184 h 2957097"/>
              <a:gd name="connsiteX20" fmla="*/ 44466 w 1525504"/>
              <a:gd name="connsiteY20" fmla="*/ 773716 h 2957097"/>
              <a:gd name="connsiteX21" fmla="*/ 72371 w 1525504"/>
              <a:gd name="connsiteY21" fmla="*/ 794975 h 2957097"/>
              <a:gd name="connsiteX22" fmla="*/ 44466 w 1525504"/>
              <a:gd name="connsiteY22" fmla="*/ 773716 h 2957097"/>
              <a:gd name="connsiteX23" fmla="*/ 194617 w 1525504"/>
              <a:gd name="connsiteY23" fmla="*/ 614264 h 2957097"/>
              <a:gd name="connsiteX24" fmla="*/ 124191 w 1525504"/>
              <a:gd name="connsiteY24" fmla="*/ 671400 h 2957097"/>
              <a:gd name="connsiteX25" fmla="*/ 194617 w 1525504"/>
              <a:gd name="connsiteY25" fmla="*/ 614264 h 2957097"/>
              <a:gd name="connsiteX26" fmla="*/ 0 w 1525504"/>
              <a:gd name="connsiteY26" fmla="*/ 0 h 2957097"/>
              <a:gd name="connsiteX27" fmla="*/ 1780 w 1525504"/>
              <a:gd name="connsiteY27" fmla="*/ 2724 h 2957097"/>
              <a:gd name="connsiteX28" fmla="*/ 27192 w 1525504"/>
              <a:gd name="connsiteY28" fmla="*/ 114651 h 2957097"/>
              <a:gd name="connsiteX29" fmla="*/ 20549 w 1525504"/>
              <a:gd name="connsiteY29" fmla="*/ 226266 h 2957097"/>
              <a:gd name="connsiteX30" fmla="*/ 121533 w 1525504"/>
              <a:gd name="connsiteY30" fmla="*/ 216964 h 2957097"/>
              <a:gd name="connsiteX31" fmla="*/ 189302 w 1525504"/>
              <a:gd name="connsiteY31" fmla="*/ 254170 h 2957097"/>
              <a:gd name="connsiteX32" fmla="*/ 105588 w 1525504"/>
              <a:gd name="connsiteY32" fmla="*/ 309977 h 2957097"/>
              <a:gd name="connsiteX33" fmla="*/ 113561 w 1525504"/>
              <a:gd name="connsiteY33" fmla="*/ 408306 h 2957097"/>
              <a:gd name="connsiteX34" fmla="*/ 81671 w 1525504"/>
              <a:gd name="connsiteY34" fmla="*/ 587689 h 2957097"/>
              <a:gd name="connsiteX35" fmla="*/ 383300 w 1525504"/>
              <a:gd name="connsiteY35" fmla="*/ 375087 h 2957097"/>
              <a:gd name="connsiteX36" fmla="*/ 350080 w 1525504"/>
              <a:gd name="connsiteY36" fmla="*/ 538524 h 2957097"/>
              <a:gd name="connsiteX37" fmla="*/ 283643 w 1525504"/>
              <a:gd name="connsiteY37" fmla="*/ 675387 h 2957097"/>
              <a:gd name="connsiteX38" fmla="*/ 275670 w 1525504"/>
              <a:gd name="connsiteY38" fmla="*/ 781688 h 2957097"/>
              <a:gd name="connsiteX39" fmla="*/ 574641 w 1525504"/>
              <a:gd name="connsiteY39" fmla="*/ 889316 h 2957097"/>
              <a:gd name="connsiteX40" fmla="*/ 372670 w 1525504"/>
              <a:gd name="connsiteY40" fmla="*/ 973029 h 2957097"/>
              <a:gd name="connsiteX41" fmla="*/ 154753 w 1525504"/>
              <a:gd name="connsiteY41" fmla="*/ 898619 h 2957097"/>
              <a:gd name="connsiteX42" fmla="*/ 59083 w 1525504"/>
              <a:gd name="connsiteY42" fmla="*/ 873371 h 2957097"/>
              <a:gd name="connsiteX43" fmla="*/ 214547 w 1525504"/>
              <a:gd name="connsiteY43" fmla="*/ 1012892 h 2957097"/>
              <a:gd name="connsiteX44" fmla="*/ 538764 w 1525504"/>
              <a:gd name="connsiteY44" fmla="*/ 1072686 h 2957097"/>
              <a:gd name="connsiteX45" fmla="*/ 702202 w 1525504"/>
              <a:gd name="connsiteY45" fmla="*/ 1119193 h 2957097"/>
              <a:gd name="connsiteX46" fmla="*/ 522819 w 1525504"/>
              <a:gd name="connsiteY46" fmla="*/ 1169685 h 2957097"/>
              <a:gd name="connsiteX47" fmla="*/ 456381 w 1525504"/>
              <a:gd name="connsiteY47" fmla="*/ 1192274 h 2957097"/>
              <a:gd name="connsiteX48" fmla="*/ 247766 w 1525504"/>
              <a:gd name="connsiteY48" fmla="*/ 1218849 h 2957097"/>
              <a:gd name="connsiteX49" fmla="*/ 619819 w 1525504"/>
              <a:gd name="connsiteY49" fmla="*/ 1268014 h 2957097"/>
              <a:gd name="connsiteX50" fmla="*/ 773954 w 1525504"/>
              <a:gd name="connsiteY50" fmla="*/ 1310534 h 2957097"/>
              <a:gd name="connsiteX51" fmla="*/ 740736 w 1525504"/>
              <a:gd name="connsiteY51" fmla="*/ 1410189 h 2957097"/>
              <a:gd name="connsiteX52" fmla="*/ 598559 w 1525504"/>
              <a:gd name="connsiteY52" fmla="*/ 1485931 h 2957097"/>
              <a:gd name="connsiteX53" fmla="*/ 464353 w 1525504"/>
              <a:gd name="connsiteY53" fmla="*/ 1505860 h 2957097"/>
              <a:gd name="connsiteX54" fmla="*/ 209232 w 1525504"/>
              <a:gd name="connsiteY54" fmla="*/ 1485931 h 2957097"/>
              <a:gd name="connsiteX55" fmla="*/ 646394 w 1525504"/>
              <a:gd name="connsiteY55" fmla="*/ 1564326 h 2957097"/>
              <a:gd name="connsiteX56" fmla="*/ 860323 w 1525504"/>
              <a:gd name="connsiteY56" fmla="*/ 1645381 h 2957097"/>
              <a:gd name="connsiteX57" fmla="*/ 824448 w 1525504"/>
              <a:gd name="connsiteY57" fmla="*/ 1811476 h 2957097"/>
              <a:gd name="connsiteX58" fmla="*/ 789367 w 1525504"/>
              <a:gd name="connsiteY58" fmla="*/ 1820093 h 2957097"/>
              <a:gd name="connsiteX59" fmla="*/ 787818 w 1525504"/>
              <a:gd name="connsiteY59" fmla="*/ 1817505 h 2957097"/>
              <a:gd name="connsiteX60" fmla="*/ 775283 w 1525504"/>
              <a:gd name="connsiteY60" fmla="*/ 1810147 h 2957097"/>
              <a:gd name="connsiteX61" fmla="*/ 768852 w 1525504"/>
              <a:gd name="connsiteY61" fmla="*/ 1819793 h 2957097"/>
              <a:gd name="connsiteX62" fmla="*/ 769537 w 1525504"/>
              <a:gd name="connsiteY62" fmla="*/ 1824965 h 2957097"/>
              <a:gd name="connsiteX63" fmla="*/ 724977 w 1525504"/>
              <a:gd name="connsiteY63" fmla="*/ 1835912 h 2957097"/>
              <a:gd name="connsiteX64" fmla="*/ 425819 w 1525504"/>
              <a:gd name="connsiteY64" fmla="*/ 1856653 h 2957097"/>
              <a:gd name="connsiteX65" fmla="*/ 758009 w 1525504"/>
              <a:gd name="connsiteY65" fmla="*/ 1895188 h 2957097"/>
              <a:gd name="connsiteX66" fmla="*/ 784584 w 1525504"/>
              <a:gd name="connsiteY66" fmla="*/ 1961626 h 2957097"/>
              <a:gd name="connsiteX67" fmla="*/ 1005159 w 1525504"/>
              <a:gd name="connsiteY67" fmla="*/ 1994844 h 2957097"/>
              <a:gd name="connsiteX68" fmla="*/ 756681 w 1525504"/>
              <a:gd name="connsiteY68" fmla="*/ 2130377 h 2957097"/>
              <a:gd name="connsiteX69" fmla="*/ 642407 w 1525504"/>
              <a:gd name="connsiteY69" fmla="*/ 2208775 h 2957097"/>
              <a:gd name="connsiteX70" fmla="*/ 936062 w 1525504"/>
              <a:gd name="connsiteY70" fmla="*/ 2263254 h 2957097"/>
              <a:gd name="connsiteX71" fmla="*/ 924104 w 1525504"/>
              <a:gd name="connsiteY71" fmla="*/ 2320391 h 2957097"/>
              <a:gd name="connsiteX72" fmla="*/ 857665 w 1525504"/>
              <a:gd name="connsiteY72" fmla="*/ 2370883 h 2957097"/>
              <a:gd name="connsiteX73" fmla="*/ 1180554 w 1525504"/>
              <a:gd name="connsiteY73" fmla="*/ 2382842 h 2957097"/>
              <a:gd name="connsiteX74" fmla="*/ 869625 w 1525504"/>
              <a:gd name="connsiteY74" fmla="*/ 2566210 h 2957097"/>
              <a:gd name="connsiteX75" fmla="*/ 1253636 w 1525504"/>
              <a:gd name="connsiteY75" fmla="*/ 2657895 h 2957097"/>
              <a:gd name="connsiteX76" fmla="*/ 1199158 w 1525504"/>
              <a:gd name="connsiteY76" fmla="*/ 2749578 h 2957097"/>
              <a:gd name="connsiteX77" fmla="*/ 1159294 w 1525504"/>
              <a:gd name="connsiteY77" fmla="*/ 2786784 h 2957097"/>
              <a:gd name="connsiteX78" fmla="*/ 1007816 w 1525504"/>
              <a:gd name="connsiteY78" fmla="*/ 2834619 h 2957097"/>
              <a:gd name="connsiteX79" fmla="*/ 1446306 w 1525504"/>
              <a:gd name="connsiteY79" fmla="*/ 2922318 h 2957097"/>
              <a:gd name="connsiteX80" fmla="*/ 1478819 w 1525504"/>
              <a:gd name="connsiteY80" fmla="*/ 2941564 h 2957097"/>
              <a:gd name="connsiteX81" fmla="*/ 1446714 w 1525504"/>
              <a:gd name="connsiteY81" fmla="*/ 2957097 h 2957097"/>
              <a:gd name="connsiteX82" fmla="*/ 0 w 1525504"/>
              <a:gd name="connsiteY82" fmla="*/ 2957097 h 295709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</a:cxnLst>
            <a:rect l="l" t="t" r="r" b="b"/>
            <a:pathLst>
              <a:path w="1525504" h="2957097">
                <a:moveTo>
                  <a:pt x="1104814" y="2757552"/>
                </a:moveTo>
                <a:cubicBezTo>
                  <a:pt x="1127404" y="2802729"/>
                  <a:pt x="1193843" y="2752237"/>
                  <a:pt x="1104814" y="2757552"/>
                </a:cubicBezTo>
                <a:close/>
                <a:moveTo>
                  <a:pt x="1100829" y="2479842"/>
                </a:moveTo>
                <a:cubicBezTo>
                  <a:pt x="1059637" y="2497114"/>
                  <a:pt x="1173910" y="2478512"/>
                  <a:pt x="1100829" y="2479842"/>
                </a:cubicBezTo>
                <a:close/>
                <a:moveTo>
                  <a:pt x="811160" y="2420047"/>
                </a:moveTo>
                <a:cubicBezTo>
                  <a:pt x="674297" y="2433334"/>
                  <a:pt x="945364" y="2434663"/>
                  <a:pt x="811160" y="2420047"/>
                </a:cubicBezTo>
                <a:close/>
                <a:moveTo>
                  <a:pt x="789367" y="1820093"/>
                </a:moveTo>
                <a:lnTo>
                  <a:pt x="791353" y="1823414"/>
                </a:lnTo>
                <a:cubicBezTo>
                  <a:pt x="791269" y="1830183"/>
                  <a:pt x="774411" y="1832216"/>
                  <a:pt x="769677" y="1826029"/>
                </a:cubicBezTo>
                <a:lnTo>
                  <a:pt x="769537" y="1824965"/>
                </a:lnTo>
                <a:close/>
                <a:moveTo>
                  <a:pt x="83001" y="1192274"/>
                </a:moveTo>
                <a:cubicBezTo>
                  <a:pt x="63068" y="1224164"/>
                  <a:pt x="105588" y="1250739"/>
                  <a:pt x="83001" y="1192274"/>
                </a:cubicBezTo>
                <a:close/>
                <a:moveTo>
                  <a:pt x="77686" y="1019535"/>
                </a:moveTo>
                <a:lnTo>
                  <a:pt x="71041" y="1047440"/>
                </a:lnTo>
                <a:cubicBezTo>
                  <a:pt x="45796" y="1180315"/>
                  <a:pt x="128178" y="1093946"/>
                  <a:pt x="77686" y="1019535"/>
                </a:cubicBezTo>
                <a:close/>
                <a:moveTo>
                  <a:pt x="381971" y="841481"/>
                </a:moveTo>
                <a:cubicBezTo>
                  <a:pt x="323505" y="854769"/>
                  <a:pt x="424491" y="869385"/>
                  <a:pt x="381971" y="841481"/>
                </a:cubicBezTo>
                <a:close/>
                <a:moveTo>
                  <a:pt x="213512" y="797184"/>
                </a:moveTo>
                <a:cubicBezTo>
                  <a:pt x="207344" y="796636"/>
                  <a:pt x="198603" y="797467"/>
                  <a:pt x="186644" y="800290"/>
                </a:cubicBezTo>
                <a:cubicBezTo>
                  <a:pt x="173855" y="872376"/>
                  <a:pt x="256693" y="801017"/>
                  <a:pt x="213512" y="797184"/>
                </a:cubicBezTo>
                <a:close/>
                <a:moveTo>
                  <a:pt x="44466" y="773716"/>
                </a:moveTo>
                <a:lnTo>
                  <a:pt x="72371" y="794975"/>
                </a:lnTo>
                <a:cubicBezTo>
                  <a:pt x="210562" y="829523"/>
                  <a:pt x="126849" y="783015"/>
                  <a:pt x="44466" y="773716"/>
                </a:cubicBezTo>
                <a:close/>
                <a:moveTo>
                  <a:pt x="194617" y="614264"/>
                </a:moveTo>
                <a:cubicBezTo>
                  <a:pt x="166712" y="627551"/>
                  <a:pt x="153424" y="659442"/>
                  <a:pt x="124191" y="671400"/>
                </a:cubicBezTo>
                <a:cubicBezTo>
                  <a:pt x="-84424" y="715249"/>
                  <a:pt x="230491" y="711263"/>
                  <a:pt x="194617" y="614264"/>
                </a:cubicBezTo>
                <a:close/>
                <a:moveTo>
                  <a:pt x="0" y="0"/>
                </a:moveTo>
                <a:lnTo>
                  <a:pt x="1780" y="2724"/>
                </a:lnTo>
                <a:cubicBezTo>
                  <a:pt x="17725" y="49375"/>
                  <a:pt x="-24629" y="121626"/>
                  <a:pt x="27192" y="114651"/>
                </a:cubicBezTo>
                <a:cubicBezTo>
                  <a:pt x="194617" y="5692"/>
                  <a:pt x="44466" y="150527"/>
                  <a:pt x="20549" y="226266"/>
                </a:cubicBezTo>
                <a:cubicBezTo>
                  <a:pt x="-11342" y="408306"/>
                  <a:pt x="73698" y="149198"/>
                  <a:pt x="121533" y="216964"/>
                </a:cubicBezTo>
                <a:cubicBezTo>
                  <a:pt x="190629" y="202349"/>
                  <a:pt x="298260" y="147869"/>
                  <a:pt x="189302" y="254170"/>
                </a:cubicBezTo>
                <a:cubicBezTo>
                  <a:pt x="340780" y="296690"/>
                  <a:pt x="158739" y="303335"/>
                  <a:pt x="105588" y="309977"/>
                </a:cubicBezTo>
                <a:cubicBezTo>
                  <a:pt x="207904" y="313965"/>
                  <a:pt x="245109" y="414951"/>
                  <a:pt x="113561" y="408306"/>
                </a:cubicBezTo>
                <a:cubicBezTo>
                  <a:pt x="-8684" y="295362"/>
                  <a:pt x="-23300" y="607620"/>
                  <a:pt x="81671" y="587689"/>
                </a:cubicBezTo>
                <a:cubicBezTo>
                  <a:pt x="172027" y="474744"/>
                  <a:pt x="241123" y="380402"/>
                  <a:pt x="383300" y="375087"/>
                </a:cubicBezTo>
                <a:cubicBezTo>
                  <a:pt x="306233" y="445510"/>
                  <a:pt x="481628" y="490689"/>
                  <a:pt x="350080" y="538524"/>
                </a:cubicBezTo>
                <a:cubicBezTo>
                  <a:pt x="529463" y="603634"/>
                  <a:pt x="267698" y="627551"/>
                  <a:pt x="283643" y="675387"/>
                </a:cubicBezTo>
                <a:cubicBezTo>
                  <a:pt x="413861" y="692660"/>
                  <a:pt x="352737" y="716578"/>
                  <a:pt x="275670" y="781688"/>
                </a:cubicBezTo>
                <a:cubicBezTo>
                  <a:pt x="291615" y="765743"/>
                  <a:pt x="500230" y="829523"/>
                  <a:pt x="574641" y="889316"/>
                </a:cubicBezTo>
                <a:cubicBezTo>
                  <a:pt x="537435" y="1002262"/>
                  <a:pt x="409875" y="893304"/>
                  <a:pt x="372670" y="973029"/>
                </a:cubicBezTo>
                <a:cubicBezTo>
                  <a:pt x="292944" y="850783"/>
                  <a:pt x="205247" y="1044782"/>
                  <a:pt x="154753" y="898619"/>
                </a:cubicBezTo>
                <a:cubicBezTo>
                  <a:pt x="160068" y="1008905"/>
                  <a:pt x="72371" y="933166"/>
                  <a:pt x="59083" y="873371"/>
                </a:cubicBezTo>
                <a:cubicBezTo>
                  <a:pt x="-28615" y="903934"/>
                  <a:pt x="174684" y="991631"/>
                  <a:pt x="214547" y="1012892"/>
                </a:cubicBezTo>
                <a:cubicBezTo>
                  <a:pt x="253081" y="1143111"/>
                  <a:pt x="464353" y="913234"/>
                  <a:pt x="538764" y="1072686"/>
                </a:cubicBezTo>
                <a:cubicBezTo>
                  <a:pt x="599886" y="1023522"/>
                  <a:pt x="904173" y="1095274"/>
                  <a:pt x="702202" y="1119193"/>
                </a:cubicBezTo>
                <a:cubicBezTo>
                  <a:pt x="715490" y="1173670"/>
                  <a:pt x="606531" y="1230808"/>
                  <a:pt x="522819" y="1169685"/>
                </a:cubicBezTo>
                <a:cubicBezTo>
                  <a:pt x="649051" y="1234794"/>
                  <a:pt x="517504" y="1253396"/>
                  <a:pt x="456381" y="1192274"/>
                </a:cubicBezTo>
                <a:cubicBezTo>
                  <a:pt x="457711" y="1307876"/>
                  <a:pt x="310217" y="1213534"/>
                  <a:pt x="247766" y="1218849"/>
                </a:cubicBezTo>
                <a:cubicBezTo>
                  <a:pt x="315532" y="1341095"/>
                  <a:pt x="509532" y="1370327"/>
                  <a:pt x="619819" y="1268014"/>
                </a:cubicBezTo>
                <a:cubicBezTo>
                  <a:pt x="627791" y="1365012"/>
                  <a:pt x="727447" y="1265356"/>
                  <a:pt x="773954" y="1310534"/>
                </a:cubicBezTo>
                <a:cubicBezTo>
                  <a:pt x="934734" y="1311862"/>
                  <a:pt x="769968" y="1345081"/>
                  <a:pt x="740736" y="1410189"/>
                </a:cubicBezTo>
                <a:cubicBezTo>
                  <a:pt x="623804" y="1331794"/>
                  <a:pt x="700872" y="1481943"/>
                  <a:pt x="598559" y="1485931"/>
                </a:cubicBezTo>
                <a:cubicBezTo>
                  <a:pt x="556039" y="1585586"/>
                  <a:pt x="451066" y="1463341"/>
                  <a:pt x="464353" y="1505860"/>
                </a:cubicBezTo>
                <a:cubicBezTo>
                  <a:pt x="362040" y="1481943"/>
                  <a:pt x="331477" y="1524463"/>
                  <a:pt x="209232" y="1485931"/>
                </a:cubicBezTo>
                <a:cubicBezTo>
                  <a:pt x="239794" y="1548382"/>
                  <a:pt x="517504" y="1666641"/>
                  <a:pt x="646394" y="1564326"/>
                </a:cubicBezTo>
                <a:cubicBezTo>
                  <a:pt x="598559" y="1722450"/>
                  <a:pt x="813818" y="1548382"/>
                  <a:pt x="860323" y="1645381"/>
                </a:cubicBezTo>
                <a:cubicBezTo>
                  <a:pt x="1072924" y="1667970"/>
                  <a:pt x="785913" y="1710490"/>
                  <a:pt x="824448" y="1811476"/>
                </a:cubicBezTo>
                <a:lnTo>
                  <a:pt x="789367" y="1820093"/>
                </a:lnTo>
                <a:lnTo>
                  <a:pt x="787818" y="1817505"/>
                </a:lnTo>
                <a:cubicBezTo>
                  <a:pt x="785290" y="1815275"/>
                  <a:pt x="781262" y="1812804"/>
                  <a:pt x="775283" y="1810147"/>
                </a:cubicBezTo>
                <a:cubicBezTo>
                  <a:pt x="771629" y="1813967"/>
                  <a:pt x="769636" y="1817165"/>
                  <a:pt x="768852" y="1819793"/>
                </a:cubicBezTo>
                <a:lnTo>
                  <a:pt x="769537" y="1824965"/>
                </a:lnTo>
                <a:lnTo>
                  <a:pt x="724977" y="1835912"/>
                </a:lnTo>
                <a:cubicBezTo>
                  <a:pt x="628621" y="1854411"/>
                  <a:pt x="538432" y="1856653"/>
                  <a:pt x="425819" y="1856653"/>
                </a:cubicBezTo>
                <a:cubicBezTo>
                  <a:pt x="363367" y="1900503"/>
                  <a:pt x="688913" y="2022749"/>
                  <a:pt x="758009" y="1895188"/>
                </a:cubicBezTo>
                <a:cubicBezTo>
                  <a:pt x="783256" y="1940365"/>
                  <a:pt x="873610" y="1903160"/>
                  <a:pt x="784584" y="1961626"/>
                </a:cubicBezTo>
                <a:cubicBezTo>
                  <a:pt x="855008" y="1974914"/>
                  <a:pt x="938720" y="1920434"/>
                  <a:pt x="1005159" y="1994844"/>
                </a:cubicBezTo>
                <a:cubicBezTo>
                  <a:pt x="1035720" y="2059953"/>
                  <a:pt x="847035" y="2162268"/>
                  <a:pt x="756681" y="2130377"/>
                </a:cubicBezTo>
                <a:cubicBezTo>
                  <a:pt x="885570" y="2200803"/>
                  <a:pt x="715490" y="2234020"/>
                  <a:pt x="642407" y="2208775"/>
                </a:cubicBezTo>
                <a:cubicBezTo>
                  <a:pt x="577299" y="2283185"/>
                  <a:pt x="857665" y="2277870"/>
                  <a:pt x="936062" y="2263254"/>
                </a:cubicBezTo>
                <a:cubicBezTo>
                  <a:pt x="1041035" y="2195487"/>
                  <a:pt x="1001172" y="2336336"/>
                  <a:pt x="924104" y="2320391"/>
                </a:cubicBezTo>
                <a:cubicBezTo>
                  <a:pt x="994529" y="2378856"/>
                  <a:pt x="901515" y="2400116"/>
                  <a:pt x="857665" y="2370883"/>
                </a:cubicBezTo>
                <a:cubicBezTo>
                  <a:pt x="922775" y="2489142"/>
                  <a:pt x="1079570" y="2396130"/>
                  <a:pt x="1180554" y="2382842"/>
                </a:cubicBezTo>
                <a:cubicBezTo>
                  <a:pt x="1175239" y="2570198"/>
                  <a:pt x="1015788" y="2594115"/>
                  <a:pt x="869625" y="2566210"/>
                </a:cubicBezTo>
                <a:cubicBezTo>
                  <a:pt x="876268" y="2696428"/>
                  <a:pt x="1152650" y="2598100"/>
                  <a:pt x="1253636" y="2657895"/>
                </a:cubicBezTo>
                <a:cubicBezTo>
                  <a:pt x="1452949" y="2584813"/>
                  <a:pt x="1294827" y="2741606"/>
                  <a:pt x="1199158" y="2749578"/>
                </a:cubicBezTo>
                <a:cubicBezTo>
                  <a:pt x="1308116" y="2770839"/>
                  <a:pt x="1211115" y="2794757"/>
                  <a:pt x="1159294" y="2786784"/>
                </a:cubicBezTo>
                <a:cubicBezTo>
                  <a:pt x="1250979" y="2882455"/>
                  <a:pt x="1038377" y="2764196"/>
                  <a:pt x="1007816" y="2834619"/>
                </a:cubicBezTo>
                <a:cubicBezTo>
                  <a:pt x="1128732" y="2902386"/>
                  <a:pt x="1301471" y="2918331"/>
                  <a:pt x="1446306" y="2922318"/>
                </a:cubicBezTo>
                <a:cubicBezTo>
                  <a:pt x="1559915" y="2908366"/>
                  <a:pt x="1533008" y="2917584"/>
                  <a:pt x="1478819" y="2941564"/>
                </a:cubicBezTo>
                <a:lnTo>
                  <a:pt x="1446714" y="2957097"/>
                </a:lnTo>
                <a:lnTo>
                  <a:pt x="0" y="2957097"/>
                </a:lnTo>
                <a:close/>
              </a:path>
            </a:pathLst>
          </a:custGeom>
          <a:solidFill>
            <a:schemeClr val="accent2">
              <a:lumMod val="75000"/>
            </a:schemeClr>
          </a:solidFill>
          <a:ln>
            <a:noFill/>
          </a:ln>
          <a:effectLst>
            <a:outerShdw blurRad="127000" dist="12700" dir="16200000" rotWithShape="0">
              <a:prstClr val="black">
                <a:alpha val="15000"/>
              </a:prstClr>
            </a:outerShdw>
          </a:effec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  <a:noAutofit/>
          </a:bodyPr>
          <a:lstStyle/>
          <a:p>
            <a:endParaRPr lang="en-US" sz="2701"/>
          </a:p>
        </p:txBody>
      </p:sp>
      <p:sp>
        <p:nvSpPr>
          <p:cNvPr id="374" name="Freeform: Shape 373">
            <a:extLst>
              <a:ext uri="{FF2B5EF4-FFF2-40B4-BE49-F238E27FC236}">
                <a16:creationId xmlns:a16="http://schemas.microsoft.com/office/drawing/2014/main" id="{E6D8117F-61CE-4705-80E2-05A21F126418}"/>
              </a:ext>
            </a:extLst>
          </p:cNvPr>
          <p:cNvSpPr/>
          <p:nvPr/>
        </p:nvSpPr>
        <p:spPr>
          <a:xfrm>
            <a:off x="8161192" y="4620932"/>
            <a:ext cx="828710" cy="2225615"/>
          </a:xfrm>
          <a:custGeom>
            <a:avLst/>
            <a:gdLst>
              <a:gd name="connsiteX0" fmla="*/ 807386 w 1113712"/>
              <a:gd name="connsiteY0" fmla="*/ 1975864 h 2991028"/>
              <a:gd name="connsiteX1" fmla="*/ 807386 w 1113712"/>
              <a:gd name="connsiteY1" fmla="*/ 1975864 h 2991028"/>
              <a:gd name="connsiteX2" fmla="*/ 970824 w 1113712"/>
              <a:gd name="connsiteY2" fmla="*/ 1251690 h 2991028"/>
              <a:gd name="connsiteX3" fmla="*/ 970824 w 1113712"/>
              <a:gd name="connsiteY3" fmla="*/ 1251690 h 2991028"/>
              <a:gd name="connsiteX4" fmla="*/ 701085 w 1113712"/>
              <a:gd name="connsiteY4" fmla="*/ 1251690 h 2991028"/>
              <a:gd name="connsiteX5" fmla="*/ 835291 w 1113712"/>
              <a:gd name="connsiteY5" fmla="*/ 1310157 h 2991028"/>
              <a:gd name="connsiteX6" fmla="*/ 701085 w 1113712"/>
              <a:gd name="connsiteY6" fmla="*/ 1251690 h 2991028"/>
              <a:gd name="connsiteX7" fmla="*/ 1035932 w 1113712"/>
              <a:gd name="connsiteY7" fmla="*/ 1229102 h 2991028"/>
              <a:gd name="connsiteX8" fmla="*/ 1035932 w 1113712"/>
              <a:gd name="connsiteY8" fmla="*/ 1229102 h 2991028"/>
              <a:gd name="connsiteX9" fmla="*/ 1091741 w 1113712"/>
              <a:gd name="connsiteY9" fmla="*/ 1199868 h 2991028"/>
              <a:gd name="connsiteX10" fmla="*/ 1091741 w 1113712"/>
              <a:gd name="connsiteY10" fmla="*/ 1199868 h 2991028"/>
              <a:gd name="connsiteX11" fmla="*/ 954879 w 1113712"/>
              <a:gd name="connsiteY11" fmla="*/ 554092 h 2991028"/>
              <a:gd name="connsiteX12" fmla="*/ 973481 w 1113712"/>
              <a:gd name="connsiteY12" fmla="*/ 597942 h 2991028"/>
              <a:gd name="connsiteX13" fmla="*/ 954879 w 1113712"/>
              <a:gd name="connsiteY13" fmla="*/ 554092 h 2991028"/>
              <a:gd name="connsiteX14" fmla="*/ 986769 w 1113712"/>
              <a:gd name="connsiteY14" fmla="*/ 390655 h 2991028"/>
              <a:gd name="connsiteX15" fmla="*/ 1017330 w 1113712"/>
              <a:gd name="connsiteY15" fmla="*/ 446464 h 2991028"/>
              <a:gd name="connsiteX16" fmla="*/ 986769 w 1113712"/>
              <a:gd name="connsiteY16" fmla="*/ 390655 h 2991028"/>
              <a:gd name="connsiteX17" fmla="*/ 1074467 w 1113712"/>
              <a:gd name="connsiteY17" fmla="*/ 0 h 2991028"/>
              <a:gd name="connsiteX18" fmla="*/ 1101955 w 1113712"/>
              <a:gd name="connsiteY18" fmla="*/ 13529 h 2991028"/>
              <a:gd name="connsiteX19" fmla="*/ 1113712 w 1113712"/>
              <a:gd name="connsiteY19" fmla="*/ 31513 h 2991028"/>
              <a:gd name="connsiteX20" fmla="*/ 1113712 w 1113712"/>
              <a:gd name="connsiteY20" fmla="*/ 2991028 h 2991028"/>
              <a:gd name="connsiteX21" fmla="*/ 380617 w 1113712"/>
              <a:gd name="connsiteY21" fmla="*/ 2991028 h 2991028"/>
              <a:gd name="connsiteX22" fmla="*/ 384865 w 1113712"/>
              <a:gd name="connsiteY22" fmla="*/ 2982557 h 2991028"/>
              <a:gd name="connsiteX23" fmla="*/ 370960 w 1113712"/>
              <a:gd name="connsiteY23" fmla="*/ 2976437 h 2991028"/>
              <a:gd name="connsiteX24" fmla="*/ 337023 w 1113712"/>
              <a:gd name="connsiteY24" fmla="*/ 2991028 h 2991028"/>
              <a:gd name="connsiteX25" fmla="*/ 336998 w 1113712"/>
              <a:gd name="connsiteY25" fmla="*/ 2991028 h 2991028"/>
              <a:gd name="connsiteX26" fmla="*/ 312923 w 1113712"/>
              <a:gd name="connsiteY26" fmla="*/ 2971636 h 2991028"/>
              <a:gd name="connsiteX27" fmla="*/ 116432 w 1113712"/>
              <a:gd name="connsiteY27" fmla="*/ 2908653 h 2991028"/>
              <a:gd name="connsiteX28" fmla="*/ 80556 w 1113712"/>
              <a:gd name="connsiteY28" fmla="*/ 2848859 h 2991028"/>
              <a:gd name="connsiteX29" fmla="*/ 135035 w 1113712"/>
              <a:gd name="connsiteY29" fmla="*/ 2814311 h 2991028"/>
              <a:gd name="connsiteX30" fmla="*/ 590799 w 1113712"/>
              <a:gd name="connsiteY30" fmla="*/ 2786407 h 2991028"/>
              <a:gd name="connsiteX31" fmla="*/ 523032 w 1113712"/>
              <a:gd name="connsiteY31" fmla="*/ 2714654 h 2991028"/>
              <a:gd name="connsiteX32" fmla="*/ 410089 w 1113712"/>
              <a:gd name="connsiteY32" fmla="*/ 2664161 h 2991028"/>
              <a:gd name="connsiteX33" fmla="*/ 218747 w 1113712"/>
              <a:gd name="connsiteY33" fmla="*/ 2660175 h 2991028"/>
              <a:gd name="connsiteX34" fmla="*/ 49994 w 1113712"/>
              <a:gd name="connsiteY34" fmla="*/ 2588422 h 2991028"/>
              <a:gd name="connsiteX35" fmla="*/ 53981 w 1113712"/>
              <a:gd name="connsiteY35" fmla="*/ 2494079 h 2991028"/>
              <a:gd name="connsiteX36" fmla="*/ 593457 w 1113712"/>
              <a:gd name="connsiteY36" fmla="*/ 2444916 h 2991028"/>
              <a:gd name="connsiteX37" fmla="*/ 775496 w 1113712"/>
              <a:gd name="connsiteY37" fmla="*/ 2309383 h 2991028"/>
              <a:gd name="connsiteX38" fmla="*/ 625346 w 1113712"/>
              <a:gd name="connsiteY38" fmla="*/ 2314698 h 2991028"/>
              <a:gd name="connsiteX39" fmla="*/ 519047 w 1113712"/>
              <a:gd name="connsiteY39" fmla="*/ 2345259 h 2991028"/>
              <a:gd name="connsiteX40" fmla="*/ 149652 w 1113712"/>
              <a:gd name="connsiteY40" fmla="*/ 2205739 h 2991028"/>
              <a:gd name="connsiteX41" fmla="*/ 612059 w 1113712"/>
              <a:gd name="connsiteY41" fmla="*/ 2064891 h 2991028"/>
              <a:gd name="connsiteX42" fmla="*/ 639963 w 1113712"/>
              <a:gd name="connsiteY42" fmla="*/ 1961248 h 2991028"/>
              <a:gd name="connsiteX43" fmla="*/ 261267 w 1113712"/>
              <a:gd name="connsiteY43" fmla="*/ 1894811 h 2991028"/>
              <a:gd name="connsiteX44" fmla="*/ 491142 w 1113712"/>
              <a:gd name="connsiteY44" fmla="*/ 1817742 h 2991028"/>
              <a:gd name="connsiteX45" fmla="*/ 321060 w 1113712"/>
              <a:gd name="connsiteY45" fmla="*/ 1670249 h 2991028"/>
              <a:gd name="connsiteX46" fmla="*/ 768853 w 1113712"/>
              <a:gd name="connsiteY46" fmla="*/ 1602483 h 2991028"/>
              <a:gd name="connsiteX47" fmla="*/ 513731 w 1113712"/>
              <a:gd name="connsiteY47" fmla="*/ 1478908 h 2991028"/>
              <a:gd name="connsiteX48" fmla="*/ 322390 w 1113712"/>
              <a:gd name="connsiteY48" fmla="*/ 1347361 h 2991028"/>
              <a:gd name="connsiteX49" fmla="*/ 451278 w 1113712"/>
              <a:gd name="connsiteY49" fmla="*/ 1327429 h 2991028"/>
              <a:gd name="connsiteX50" fmla="*/ 544292 w 1113712"/>
              <a:gd name="connsiteY50" fmla="*/ 1263649 h 2991028"/>
              <a:gd name="connsiteX51" fmla="*/ 491142 w 1113712"/>
              <a:gd name="connsiteY51" fmla="*/ 1170636 h 2991028"/>
              <a:gd name="connsiteX52" fmla="*/ 487156 w 1113712"/>
              <a:gd name="connsiteY52" fmla="*/ 1089582 h 2991028"/>
              <a:gd name="connsiteX53" fmla="*/ 691785 w 1113712"/>
              <a:gd name="connsiteY53" fmla="*/ 1048390 h 2991028"/>
              <a:gd name="connsiteX54" fmla="*/ 1071810 w 1113712"/>
              <a:gd name="connsiteY54" fmla="*/ 951392 h 2991028"/>
              <a:gd name="connsiteX55" fmla="*/ 747592 w 1113712"/>
              <a:gd name="connsiteY55" fmla="*/ 1005870 h 2991028"/>
              <a:gd name="connsiteX56" fmla="*/ 628004 w 1113712"/>
              <a:gd name="connsiteY56" fmla="*/ 950062 h 2991028"/>
              <a:gd name="connsiteX57" fmla="*/ 584155 w 1113712"/>
              <a:gd name="connsiteY57" fmla="*/ 895583 h 2991028"/>
              <a:gd name="connsiteX58" fmla="*/ 491142 w 1113712"/>
              <a:gd name="connsiteY58" fmla="*/ 829146 h 2991028"/>
              <a:gd name="connsiteX59" fmla="*/ 771511 w 1113712"/>
              <a:gd name="connsiteY59" fmla="*/ 853063 h 2991028"/>
              <a:gd name="connsiteX60" fmla="*/ 1071810 w 1113712"/>
              <a:gd name="connsiteY60" fmla="*/ 795926 h 2991028"/>
              <a:gd name="connsiteX61" fmla="*/ 905714 w 1113712"/>
              <a:gd name="connsiteY61" fmla="*/ 790611 h 2991028"/>
              <a:gd name="connsiteX62" fmla="*/ 747592 w 1113712"/>
              <a:gd name="connsiteY62" fmla="*/ 742776 h 2991028"/>
              <a:gd name="connsiteX63" fmla="*/ 731647 w 1113712"/>
              <a:gd name="connsiteY63" fmla="*/ 619202 h 2991028"/>
              <a:gd name="connsiteX64" fmla="*/ 705072 w 1113712"/>
              <a:gd name="connsiteY64" fmla="*/ 522202 h 2991028"/>
              <a:gd name="connsiteX65" fmla="*/ 880468 w 1113712"/>
              <a:gd name="connsiteY65" fmla="*/ 447791 h 2991028"/>
              <a:gd name="connsiteX66" fmla="*/ 891098 w 1113712"/>
              <a:gd name="connsiteY66" fmla="*/ 410586 h 2991028"/>
              <a:gd name="connsiteX67" fmla="*/ 913686 w 1113712"/>
              <a:gd name="connsiteY67" fmla="*/ 260437 h 2991028"/>
              <a:gd name="connsiteX68" fmla="*/ 1018659 w 1113712"/>
              <a:gd name="connsiteY68" fmla="*/ 322888 h 2991028"/>
              <a:gd name="connsiteX69" fmla="*/ 982783 w 1113712"/>
              <a:gd name="connsiteY69" fmla="*/ 136862 h 2991028"/>
              <a:gd name="connsiteX70" fmla="*/ 1074467 w 1113712"/>
              <a:gd name="connsiteY70" fmla="*/ 0 h 299102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</a:cxnLst>
            <a:rect l="l" t="t" r="r" b="b"/>
            <a:pathLst>
              <a:path w="1113712" h="2991028">
                <a:moveTo>
                  <a:pt x="807386" y="1975864"/>
                </a:moveTo>
                <a:cubicBezTo>
                  <a:pt x="657238" y="2001111"/>
                  <a:pt x="706400" y="2051604"/>
                  <a:pt x="807386" y="1975864"/>
                </a:cubicBezTo>
                <a:close/>
                <a:moveTo>
                  <a:pt x="970824" y="1251690"/>
                </a:moveTo>
                <a:cubicBezTo>
                  <a:pt x="922989" y="1274279"/>
                  <a:pt x="1014672" y="1270294"/>
                  <a:pt x="970824" y="1251690"/>
                </a:cubicBezTo>
                <a:close/>
                <a:moveTo>
                  <a:pt x="701085" y="1251690"/>
                </a:moveTo>
                <a:cubicBezTo>
                  <a:pt x="663880" y="1338060"/>
                  <a:pt x="790113" y="1319456"/>
                  <a:pt x="835291" y="1310157"/>
                </a:cubicBezTo>
                <a:cubicBezTo>
                  <a:pt x="1034605" y="1241060"/>
                  <a:pt x="752907" y="1312814"/>
                  <a:pt x="701085" y="1251690"/>
                </a:cubicBezTo>
                <a:close/>
                <a:moveTo>
                  <a:pt x="1035932" y="1229102"/>
                </a:moveTo>
                <a:cubicBezTo>
                  <a:pt x="988097" y="1251690"/>
                  <a:pt x="1079782" y="1247704"/>
                  <a:pt x="1035932" y="1229102"/>
                </a:cubicBezTo>
                <a:close/>
                <a:moveTo>
                  <a:pt x="1091741" y="1199868"/>
                </a:moveTo>
                <a:cubicBezTo>
                  <a:pt x="1033275" y="1219801"/>
                  <a:pt x="1130274" y="1225116"/>
                  <a:pt x="1091741" y="1199868"/>
                </a:cubicBezTo>
                <a:close/>
                <a:moveTo>
                  <a:pt x="954879" y="554092"/>
                </a:moveTo>
                <a:cubicBezTo>
                  <a:pt x="925646" y="556749"/>
                  <a:pt x="974810" y="599269"/>
                  <a:pt x="973481" y="597942"/>
                </a:cubicBezTo>
                <a:cubicBezTo>
                  <a:pt x="1071810" y="693613"/>
                  <a:pt x="1050550" y="556749"/>
                  <a:pt x="954879" y="554092"/>
                </a:cubicBezTo>
                <a:close/>
                <a:moveTo>
                  <a:pt x="986769" y="390655"/>
                </a:moveTo>
                <a:cubicBezTo>
                  <a:pt x="977467" y="415901"/>
                  <a:pt x="1012015" y="427861"/>
                  <a:pt x="1017330" y="446464"/>
                </a:cubicBezTo>
                <a:cubicBezTo>
                  <a:pt x="1057192" y="589969"/>
                  <a:pt x="1077125" y="399956"/>
                  <a:pt x="986769" y="390655"/>
                </a:cubicBezTo>
                <a:close/>
                <a:moveTo>
                  <a:pt x="1074467" y="0"/>
                </a:moveTo>
                <a:cubicBezTo>
                  <a:pt x="1086426" y="2990"/>
                  <a:pt x="1095354" y="7661"/>
                  <a:pt x="1101955" y="13529"/>
                </a:cubicBezTo>
                <a:lnTo>
                  <a:pt x="1113712" y="31513"/>
                </a:lnTo>
                <a:lnTo>
                  <a:pt x="1113712" y="2991028"/>
                </a:lnTo>
                <a:lnTo>
                  <a:pt x="380617" y="2991028"/>
                </a:lnTo>
                <a:lnTo>
                  <a:pt x="384865" y="2982557"/>
                </a:lnTo>
                <a:cubicBezTo>
                  <a:pt x="387715" y="2975254"/>
                  <a:pt x="386090" y="2971491"/>
                  <a:pt x="370960" y="2976437"/>
                </a:cubicBezTo>
                <a:lnTo>
                  <a:pt x="337023" y="2991028"/>
                </a:lnTo>
                <a:lnTo>
                  <a:pt x="336998" y="2991028"/>
                </a:lnTo>
                <a:lnTo>
                  <a:pt x="312923" y="2971636"/>
                </a:lnTo>
                <a:cubicBezTo>
                  <a:pt x="249122" y="2938010"/>
                  <a:pt x="138524" y="2977250"/>
                  <a:pt x="116432" y="2908653"/>
                </a:cubicBezTo>
                <a:cubicBezTo>
                  <a:pt x="-47004" y="2875434"/>
                  <a:pt x="214761" y="2864804"/>
                  <a:pt x="80556" y="2848859"/>
                </a:cubicBezTo>
                <a:cubicBezTo>
                  <a:pt x="-85539" y="2806338"/>
                  <a:pt x="42022" y="2782421"/>
                  <a:pt x="135035" y="2814311"/>
                </a:cubicBezTo>
                <a:cubicBezTo>
                  <a:pt x="278540" y="2810325"/>
                  <a:pt x="432676" y="2826269"/>
                  <a:pt x="590799" y="2786407"/>
                </a:cubicBezTo>
                <a:cubicBezTo>
                  <a:pt x="739620" y="2754516"/>
                  <a:pt x="609402" y="2701366"/>
                  <a:pt x="523032" y="2714654"/>
                </a:cubicBezTo>
                <a:cubicBezTo>
                  <a:pt x="507087" y="2633600"/>
                  <a:pt x="404774" y="2755846"/>
                  <a:pt x="410089" y="2664161"/>
                </a:cubicBezTo>
                <a:cubicBezTo>
                  <a:pt x="343650" y="2681435"/>
                  <a:pt x="303788" y="2645558"/>
                  <a:pt x="218747" y="2660175"/>
                </a:cubicBezTo>
                <a:cubicBezTo>
                  <a:pt x="254623" y="2584435"/>
                  <a:pt x="-4485" y="2654860"/>
                  <a:pt x="49994" y="2588422"/>
                </a:cubicBezTo>
                <a:cubicBezTo>
                  <a:pt x="174897" y="2529957"/>
                  <a:pt x="-49662" y="2540587"/>
                  <a:pt x="53981" y="2494079"/>
                </a:cubicBezTo>
                <a:cubicBezTo>
                  <a:pt x="230706" y="2455546"/>
                  <a:pt x="419389" y="2494079"/>
                  <a:pt x="593457" y="2444916"/>
                </a:cubicBezTo>
                <a:cubicBezTo>
                  <a:pt x="382184" y="2365191"/>
                  <a:pt x="713045" y="2375821"/>
                  <a:pt x="775496" y="2309383"/>
                </a:cubicBezTo>
                <a:cubicBezTo>
                  <a:pt x="717031" y="2240288"/>
                  <a:pt x="677167" y="2342601"/>
                  <a:pt x="625346" y="2314698"/>
                </a:cubicBezTo>
                <a:cubicBezTo>
                  <a:pt x="562894" y="2297424"/>
                  <a:pt x="590799" y="2318684"/>
                  <a:pt x="519047" y="2345259"/>
                </a:cubicBezTo>
                <a:cubicBezTo>
                  <a:pt x="380855" y="2323999"/>
                  <a:pt x="259938" y="2312040"/>
                  <a:pt x="149652" y="2205739"/>
                </a:cubicBezTo>
                <a:cubicBezTo>
                  <a:pt x="225391" y="2135315"/>
                  <a:pt x="479183" y="2126015"/>
                  <a:pt x="612059" y="2064891"/>
                </a:cubicBezTo>
                <a:cubicBezTo>
                  <a:pt x="558909" y="1983836"/>
                  <a:pt x="685140" y="1994466"/>
                  <a:pt x="639963" y="1961248"/>
                </a:cubicBezTo>
                <a:cubicBezTo>
                  <a:pt x="505758" y="2070206"/>
                  <a:pt x="390156" y="1971878"/>
                  <a:pt x="261267" y="1894811"/>
                </a:cubicBezTo>
                <a:cubicBezTo>
                  <a:pt x="230706" y="1811098"/>
                  <a:pt x="701085" y="1910756"/>
                  <a:pt x="491142" y="1817742"/>
                </a:cubicBezTo>
                <a:cubicBezTo>
                  <a:pt x="472540" y="1809770"/>
                  <a:pt x="261267" y="1716756"/>
                  <a:pt x="321060" y="1670249"/>
                </a:cubicBezTo>
                <a:cubicBezTo>
                  <a:pt x="465896" y="1611784"/>
                  <a:pt x="638634" y="1711441"/>
                  <a:pt x="768853" y="1602483"/>
                </a:cubicBezTo>
                <a:cubicBezTo>
                  <a:pt x="718360" y="1648989"/>
                  <a:pt x="614717" y="1476251"/>
                  <a:pt x="513731" y="1478908"/>
                </a:cubicBezTo>
                <a:cubicBezTo>
                  <a:pt x="461910" y="1465621"/>
                  <a:pt x="234692" y="1368621"/>
                  <a:pt x="322390" y="1347361"/>
                </a:cubicBezTo>
                <a:cubicBezTo>
                  <a:pt x="419389" y="1395197"/>
                  <a:pt x="380855" y="1288897"/>
                  <a:pt x="451278" y="1327429"/>
                </a:cubicBezTo>
                <a:cubicBezTo>
                  <a:pt x="590799" y="1416457"/>
                  <a:pt x="459252" y="1262320"/>
                  <a:pt x="544292" y="1263649"/>
                </a:cubicBezTo>
                <a:cubicBezTo>
                  <a:pt x="739620" y="1294212"/>
                  <a:pt x="585484" y="1197211"/>
                  <a:pt x="491142" y="1170636"/>
                </a:cubicBezTo>
                <a:cubicBezTo>
                  <a:pt x="499115" y="1157348"/>
                  <a:pt x="403444" y="1090911"/>
                  <a:pt x="487156" y="1089582"/>
                </a:cubicBezTo>
                <a:cubicBezTo>
                  <a:pt x="546949" y="1021815"/>
                  <a:pt x="775496" y="1136088"/>
                  <a:pt x="691785" y="1048390"/>
                </a:cubicBezTo>
                <a:cubicBezTo>
                  <a:pt x="816688" y="1085595"/>
                  <a:pt x="984111" y="1084267"/>
                  <a:pt x="1071810" y="951392"/>
                </a:cubicBezTo>
                <a:cubicBezTo>
                  <a:pt x="1058522" y="910199"/>
                  <a:pt x="814031" y="1085595"/>
                  <a:pt x="747592" y="1005870"/>
                </a:cubicBezTo>
                <a:cubicBezTo>
                  <a:pt x="915016" y="857049"/>
                  <a:pt x="654580" y="1077622"/>
                  <a:pt x="628004" y="950062"/>
                </a:cubicBezTo>
                <a:cubicBezTo>
                  <a:pt x="784798" y="847748"/>
                  <a:pt x="430019" y="1019158"/>
                  <a:pt x="584155" y="895583"/>
                </a:cubicBezTo>
                <a:cubicBezTo>
                  <a:pt x="536319" y="904884"/>
                  <a:pt x="303788" y="843761"/>
                  <a:pt x="491142" y="829146"/>
                </a:cubicBezTo>
                <a:cubicBezTo>
                  <a:pt x="553594" y="722845"/>
                  <a:pt x="685140" y="857049"/>
                  <a:pt x="771511" y="853063"/>
                </a:cubicBezTo>
                <a:cubicBezTo>
                  <a:pt x="699757" y="736132"/>
                  <a:pt x="1114329" y="984610"/>
                  <a:pt x="1071810" y="795926"/>
                </a:cubicBezTo>
                <a:cubicBezTo>
                  <a:pt x="988097" y="850406"/>
                  <a:pt x="992084" y="782638"/>
                  <a:pt x="905714" y="790611"/>
                </a:cubicBezTo>
                <a:cubicBezTo>
                  <a:pt x="950891" y="712215"/>
                  <a:pt x="812701" y="765365"/>
                  <a:pt x="747592" y="742776"/>
                </a:cubicBezTo>
                <a:cubicBezTo>
                  <a:pt x="609402" y="694940"/>
                  <a:pt x="913686" y="682983"/>
                  <a:pt x="731647" y="619202"/>
                </a:cubicBezTo>
                <a:cubicBezTo>
                  <a:pt x="618703" y="563394"/>
                  <a:pt x="835291" y="578009"/>
                  <a:pt x="705072" y="522202"/>
                </a:cubicBezTo>
                <a:cubicBezTo>
                  <a:pt x="707730" y="475696"/>
                  <a:pt x="1014672" y="631160"/>
                  <a:pt x="880468" y="447791"/>
                </a:cubicBezTo>
                <a:cubicBezTo>
                  <a:pt x="964180" y="487655"/>
                  <a:pt x="1000056" y="410586"/>
                  <a:pt x="891098" y="410586"/>
                </a:cubicBezTo>
                <a:cubicBezTo>
                  <a:pt x="948234" y="387997"/>
                  <a:pt x="772838" y="205957"/>
                  <a:pt x="913686" y="260437"/>
                </a:cubicBezTo>
                <a:cubicBezTo>
                  <a:pt x="954879" y="233862"/>
                  <a:pt x="1004042" y="229874"/>
                  <a:pt x="1018659" y="322888"/>
                </a:cubicBezTo>
                <a:cubicBezTo>
                  <a:pt x="1135589" y="429189"/>
                  <a:pt x="965509" y="136862"/>
                  <a:pt x="982783" y="136862"/>
                </a:cubicBezTo>
                <a:cubicBezTo>
                  <a:pt x="1107686" y="269738"/>
                  <a:pt x="1059850" y="77069"/>
                  <a:pt x="1074467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  <a:effectLst>
            <a:outerShdw blurRad="127000" dist="12700" dir="16200000" rotWithShape="0">
              <a:prstClr val="black">
                <a:alpha val="15000"/>
              </a:prstClr>
            </a:outerShdw>
          </a:effec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  <a:noAutofit/>
          </a:bodyPr>
          <a:lstStyle/>
          <a:p>
            <a:endParaRPr lang="en-US" sz="2701" dirty="0"/>
          </a:p>
        </p:txBody>
      </p:sp>
      <p:sp>
        <p:nvSpPr>
          <p:cNvPr id="375" name="Freeform: Shape 374">
            <a:extLst>
              <a:ext uri="{FF2B5EF4-FFF2-40B4-BE49-F238E27FC236}">
                <a16:creationId xmlns:a16="http://schemas.microsoft.com/office/drawing/2014/main" id="{8A31B9E8-B349-4A21-A855-601E4F256BD6}"/>
              </a:ext>
            </a:extLst>
          </p:cNvPr>
          <p:cNvSpPr/>
          <p:nvPr/>
        </p:nvSpPr>
        <p:spPr>
          <a:xfrm>
            <a:off x="8993036" y="4646181"/>
            <a:ext cx="1135123" cy="2200367"/>
          </a:xfrm>
          <a:custGeom>
            <a:avLst/>
            <a:gdLst>
              <a:gd name="connsiteX0" fmla="*/ 1104814 w 1525504"/>
              <a:gd name="connsiteY0" fmla="*/ 2757552 h 2957097"/>
              <a:gd name="connsiteX1" fmla="*/ 1104814 w 1525504"/>
              <a:gd name="connsiteY1" fmla="*/ 2757552 h 2957097"/>
              <a:gd name="connsiteX2" fmla="*/ 1100829 w 1525504"/>
              <a:gd name="connsiteY2" fmla="*/ 2479842 h 2957097"/>
              <a:gd name="connsiteX3" fmla="*/ 1100829 w 1525504"/>
              <a:gd name="connsiteY3" fmla="*/ 2479842 h 2957097"/>
              <a:gd name="connsiteX4" fmla="*/ 811160 w 1525504"/>
              <a:gd name="connsiteY4" fmla="*/ 2420047 h 2957097"/>
              <a:gd name="connsiteX5" fmla="*/ 811160 w 1525504"/>
              <a:gd name="connsiteY5" fmla="*/ 2420047 h 2957097"/>
              <a:gd name="connsiteX6" fmla="*/ 789367 w 1525504"/>
              <a:gd name="connsiteY6" fmla="*/ 1820093 h 2957097"/>
              <a:gd name="connsiteX7" fmla="*/ 791353 w 1525504"/>
              <a:gd name="connsiteY7" fmla="*/ 1823414 h 2957097"/>
              <a:gd name="connsiteX8" fmla="*/ 769677 w 1525504"/>
              <a:gd name="connsiteY8" fmla="*/ 1826029 h 2957097"/>
              <a:gd name="connsiteX9" fmla="*/ 769537 w 1525504"/>
              <a:gd name="connsiteY9" fmla="*/ 1824965 h 2957097"/>
              <a:gd name="connsiteX10" fmla="*/ 83001 w 1525504"/>
              <a:gd name="connsiteY10" fmla="*/ 1192274 h 2957097"/>
              <a:gd name="connsiteX11" fmla="*/ 83001 w 1525504"/>
              <a:gd name="connsiteY11" fmla="*/ 1192274 h 2957097"/>
              <a:gd name="connsiteX12" fmla="*/ 77686 w 1525504"/>
              <a:gd name="connsiteY12" fmla="*/ 1019535 h 2957097"/>
              <a:gd name="connsiteX13" fmla="*/ 71041 w 1525504"/>
              <a:gd name="connsiteY13" fmla="*/ 1047440 h 2957097"/>
              <a:gd name="connsiteX14" fmla="*/ 77686 w 1525504"/>
              <a:gd name="connsiteY14" fmla="*/ 1019535 h 2957097"/>
              <a:gd name="connsiteX15" fmla="*/ 381971 w 1525504"/>
              <a:gd name="connsiteY15" fmla="*/ 841481 h 2957097"/>
              <a:gd name="connsiteX16" fmla="*/ 381971 w 1525504"/>
              <a:gd name="connsiteY16" fmla="*/ 841481 h 2957097"/>
              <a:gd name="connsiteX17" fmla="*/ 213512 w 1525504"/>
              <a:gd name="connsiteY17" fmla="*/ 797184 h 2957097"/>
              <a:gd name="connsiteX18" fmla="*/ 186644 w 1525504"/>
              <a:gd name="connsiteY18" fmla="*/ 800290 h 2957097"/>
              <a:gd name="connsiteX19" fmla="*/ 213512 w 1525504"/>
              <a:gd name="connsiteY19" fmla="*/ 797184 h 2957097"/>
              <a:gd name="connsiteX20" fmla="*/ 44466 w 1525504"/>
              <a:gd name="connsiteY20" fmla="*/ 773716 h 2957097"/>
              <a:gd name="connsiteX21" fmla="*/ 72371 w 1525504"/>
              <a:gd name="connsiteY21" fmla="*/ 794975 h 2957097"/>
              <a:gd name="connsiteX22" fmla="*/ 44466 w 1525504"/>
              <a:gd name="connsiteY22" fmla="*/ 773716 h 2957097"/>
              <a:gd name="connsiteX23" fmla="*/ 194617 w 1525504"/>
              <a:gd name="connsiteY23" fmla="*/ 614264 h 2957097"/>
              <a:gd name="connsiteX24" fmla="*/ 124191 w 1525504"/>
              <a:gd name="connsiteY24" fmla="*/ 671400 h 2957097"/>
              <a:gd name="connsiteX25" fmla="*/ 194617 w 1525504"/>
              <a:gd name="connsiteY25" fmla="*/ 614264 h 2957097"/>
              <a:gd name="connsiteX26" fmla="*/ 0 w 1525504"/>
              <a:gd name="connsiteY26" fmla="*/ 0 h 2957097"/>
              <a:gd name="connsiteX27" fmla="*/ 1780 w 1525504"/>
              <a:gd name="connsiteY27" fmla="*/ 2724 h 2957097"/>
              <a:gd name="connsiteX28" fmla="*/ 27192 w 1525504"/>
              <a:gd name="connsiteY28" fmla="*/ 114651 h 2957097"/>
              <a:gd name="connsiteX29" fmla="*/ 20549 w 1525504"/>
              <a:gd name="connsiteY29" fmla="*/ 226266 h 2957097"/>
              <a:gd name="connsiteX30" fmla="*/ 121533 w 1525504"/>
              <a:gd name="connsiteY30" fmla="*/ 216964 h 2957097"/>
              <a:gd name="connsiteX31" fmla="*/ 189302 w 1525504"/>
              <a:gd name="connsiteY31" fmla="*/ 254170 h 2957097"/>
              <a:gd name="connsiteX32" fmla="*/ 105588 w 1525504"/>
              <a:gd name="connsiteY32" fmla="*/ 309977 h 2957097"/>
              <a:gd name="connsiteX33" fmla="*/ 113561 w 1525504"/>
              <a:gd name="connsiteY33" fmla="*/ 408306 h 2957097"/>
              <a:gd name="connsiteX34" fmla="*/ 81671 w 1525504"/>
              <a:gd name="connsiteY34" fmla="*/ 587689 h 2957097"/>
              <a:gd name="connsiteX35" fmla="*/ 383300 w 1525504"/>
              <a:gd name="connsiteY35" fmla="*/ 375087 h 2957097"/>
              <a:gd name="connsiteX36" fmla="*/ 350080 w 1525504"/>
              <a:gd name="connsiteY36" fmla="*/ 538524 h 2957097"/>
              <a:gd name="connsiteX37" fmla="*/ 283643 w 1525504"/>
              <a:gd name="connsiteY37" fmla="*/ 675387 h 2957097"/>
              <a:gd name="connsiteX38" fmla="*/ 275670 w 1525504"/>
              <a:gd name="connsiteY38" fmla="*/ 781688 h 2957097"/>
              <a:gd name="connsiteX39" fmla="*/ 574641 w 1525504"/>
              <a:gd name="connsiteY39" fmla="*/ 889316 h 2957097"/>
              <a:gd name="connsiteX40" fmla="*/ 372670 w 1525504"/>
              <a:gd name="connsiteY40" fmla="*/ 973029 h 2957097"/>
              <a:gd name="connsiteX41" fmla="*/ 154753 w 1525504"/>
              <a:gd name="connsiteY41" fmla="*/ 898619 h 2957097"/>
              <a:gd name="connsiteX42" fmla="*/ 59083 w 1525504"/>
              <a:gd name="connsiteY42" fmla="*/ 873371 h 2957097"/>
              <a:gd name="connsiteX43" fmla="*/ 214547 w 1525504"/>
              <a:gd name="connsiteY43" fmla="*/ 1012892 h 2957097"/>
              <a:gd name="connsiteX44" fmla="*/ 538764 w 1525504"/>
              <a:gd name="connsiteY44" fmla="*/ 1072686 h 2957097"/>
              <a:gd name="connsiteX45" fmla="*/ 702202 w 1525504"/>
              <a:gd name="connsiteY45" fmla="*/ 1119193 h 2957097"/>
              <a:gd name="connsiteX46" fmla="*/ 522819 w 1525504"/>
              <a:gd name="connsiteY46" fmla="*/ 1169685 h 2957097"/>
              <a:gd name="connsiteX47" fmla="*/ 456381 w 1525504"/>
              <a:gd name="connsiteY47" fmla="*/ 1192274 h 2957097"/>
              <a:gd name="connsiteX48" fmla="*/ 247766 w 1525504"/>
              <a:gd name="connsiteY48" fmla="*/ 1218849 h 2957097"/>
              <a:gd name="connsiteX49" fmla="*/ 619819 w 1525504"/>
              <a:gd name="connsiteY49" fmla="*/ 1268014 h 2957097"/>
              <a:gd name="connsiteX50" fmla="*/ 773954 w 1525504"/>
              <a:gd name="connsiteY50" fmla="*/ 1310534 h 2957097"/>
              <a:gd name="connsiteX51" fmla="*/ 740736 w 1525504"/>
              <a:gd name="connsiteY51" fmla="*/ 1410189 h 2957097"/>
              <a:gd name="connsiteX52" fmla="*/ 598559 w 1525504"/>
              <a:gd name="connsiteY52" fmla="*/ 1485931 h 2957097"/>
              <a:gd name="connsiteX53" fmla="*/ 464353 w 1525504"/>
              <a:gd name="connsiteY53" fmla="*/ 1505860 h 2957097"/>
              <a:gd name="connsiteX54" fmla="*/ 209232 w 1525504"/>
              <a:gd name="connsiteY54" fmla="*/ 1485931 h 2957097"/>
              <a:gd name="connsiteX55" fmla="*/ 646394 w 1525504"/>
              <a:gd name="connsiteY55" fmla="*/ 1564326 h 2957097"/>
              <a:gd name="connsiteX56" fmla="*/ 860323 w 1525504"/>
              <a:gd name="connsiteY56" fmla="*/ 1645381 h 2957097"/>
              <a:gd name="connsiteX57" fmla="*/ 824448 w 1525504"/>
              <a:gd name="connsiteY57" fmla="*/ 1811476 h 2957097"/>
              <a:gd name="connsiteX58" fmla="*/ 789367 w 1525504"/>
              <a:gd name="connsiteY58" fmla="*/ 1820093 h 2957097"/>
              <a:gd name="connsiteX59" fmla="*/ 787818 w 1525504"/>
              <a:gd name="connsiteY59" fmla="*/ 1817505 h 2957097"/>
              <a:gd name="connsiteX60" fmla="*/ 775283 w 1525504"/>
              <a:gd name="connsiteY60" fmla="*/ 1810147 h 2957097"/>
              <a:gd name="connsiteX61" fmla="*/ 768852 w 1525504"/>
              <a:gd name="connsiteY61" fmla="*/ 1819793 h 2957097"/>
              <a:gd name="connsiteX62" fmla="*/ 769537 w 1525504"/>
              <a:gd name="connsiteY62" fmla="*/ 1824965 h 2957097"/>
              <a:gd name="connsiteX63" fmla="*/ 724977 w 1525504"/>
              <a:gd name="connsiteY63" fmla="*/ 1835912 h 2957097"/>
              <a:gd name="connsiteX64" fmla="*/ 425819 w 1525504"/>
              <a:gd name="connsiteY64" fmla="*/ 1856653 h 2957097"/>
              <a:gd name="connsiteX65" fmla="*/ 758009 w 1525504"/>
              <a:gd name="connsiteY65" fmla="*/ 1895188 h 2957097"/>
              <a:gd name="connsiteX66" fmla="*/ 784584 w 1525504"/>
              <a:gd name="connsiteY66" fmla="*/ 1961626 h 2957097"/>
              <a:gd name="connsiteX67" fmla="*/ 1005159 w 1525504"/>
              <a:gd name="connsiteY67" fmla="*/ 1994844 h 2957097"/>
              <a:gd name="connsiteX68" fmla="*/ 756681 w 1525504"/>
              <a:gd name="connsiteY68" fmla="*/ 2130377 h 2957097"/>
              <a:gd name="connsiteX69" fmla="*/ 642407 w 1525504"/>
              <a:gd name="connsiteY69" fmla="*/ 2208775 h 2957097"/>
              <a:gd name="connsiteX70" fmla="*/ 936062 w 1525504"/>
              <a:gd name="connsiteY70" fmla="*/ 2263254 h 2957097"/>
              <a:gd name="connsiteX71" fmla="*/ 924104 w 1525504"/>
              <a:gd name="connsiteY71" fmla="*/ 2320391 h 2957097"/>
              <a:gd name="connsiteX72" fmla="*/ 857665 w 1525504"/>
              <a:gd name="connsiteY72" fmla="*/ 2370883 h 2957097"/>
              <a:gd name="connsiteX73" fmla="*/ 1180554 w 1525504"/>
              <a:gd name="connsiteY73" fmla="*/ 2382842 h 2957097"/>
              <a:gd name="connsiteX74" fmla="*/ 869625 w 1525504"/>
              <a:gd name="connsiteY74" fmla="*/ 2566210 h 2957097"/>
              <a:gd name="connsiteX75" fmla="*/ 1253636 w 1525504"/>
              <a:gd name="connsiteY75" fmla="*/ 2657895 h 2957097"/>
              <a:gd name="connsiteX76" fmla="*/ 1199158 w 1525504"/>
              <a:gd name="connsiteY76" fmla="*/ 2749578 h 2957097"/>
              <a:gd name="connsiteX77" fmla="*/ 1159294 w 1525504"/>
              <a:gd name="connsiteY77" fmla="*/ 2786784 h 2957097"/>
              <a:gd name="connsiteX78" fmla="*/ 1007816 w 1525504"/>
              <a:gd name="connsiteY78" fmla="*/ 2834619 h 2957097"/>
              <a:gd name="connsiteX79" fmla="*/ 1446306 w 1525504"/>
              <a:gd name="connsiteY79" fmla="*/ 2922318 h 2957097"/>
              <a:gd name="connsiteX80" fmla="*/ 1478819 w 1525504"/>
              <a:gd name="connsiteY80" fmla="*/ 2941564 h 2957097"/>
              <a:gd name="connsiteX81" fmla="*/ 1446714 w 1525504"/>
              <a:gd name="connsiteY81" fmla="*/ 2957097 h 2957097"/>
              <a:gd name="connsiteX82" fmla="*/ 0 w 1525504"/>
              <a:gd name="connsiteY82" fmla="*/ 2957097 h 295709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</a:cxnLst>
            <a:rect l="l" t="t" r="r" b="b"/>
            <a:pathLst>
              <a:path w="1525504" h="2957097">
                <a:moveTo>
                  <a:pt x="1104814" y="2757552"/>
                </a:moveTo>
                <a:cubicBezTo>
                  <a:pt x="1127404" y="2802729"/>
                  <a:pt x="1193843" y="2752237"/>
                  <a:pt x="1104814" y="2757552"/>
                </a:cubicBezTo>
                <a:close/>
                <a:moveTo>
                  <a:pt x="1100829" y="2479842"/>
                </a:moveTo>
                <a:cubicBezTo>
                  <a:pt x="1059637" y="2497114"/>
                  <a:pt x="1173910" y="2478512"/>
                  <a:pt x="1100829" y="2479842"/>
                </a:cubicBezTo>
                <a:close/>
                <a:moveTo>
                  <a:pt x="811160" y="2420047"/>
                </a:moveTo>
                <a:cubicBezTo>
                  <a:pt x="674297" y="2433334"/>
                  <a:pt x="945364" y="2434663"/>
                  <a:pt x="811160" y="2420047"/>
                </a:cubicBezTo>
                <a:close/>
                <a:moveTo>
                  <a:pt x="789367" y="1820093"/>
                </a:moveTo>
                <a:lnTo>
                  <a:pt x="791353" y="1823414"/>
                </a:lnTo>
                <a:cubicBezTo>
                  <a:pt x="791269" y="1830183"/>
                  <a:pt x="774411" y="1832216"/>
                  <a:pt x="769677" y="1826029"/>
                </a:cubicBezTo>
                <a:lnTo>
                  <a:pt x="769537" y="1824965"/>
                </a:lnTo>
                <a:close/>
                <a:moveTo>
                  <a:pt x="83001" y="1192274"/>
                </a:moveTo>
                <a:cubicBezTo>
                  <a:pt x="63068" y="1224164"/>
                  <a:pt x="105588" y="1250739"/>
                  <a:pt x="83001" y="1192274"/>
                </a:cubicBezTo>
                <a:close/>
                <a:moveTo>
                  <a:pt x="77686" y="1019535"/>
                </a:moveTo>
                <a:lnTo>
                  <a:pt x="71041" y="1047440"/>
                </a:lnTo>
                <a:cubicBezTo>
                  <a:pt x="45796" y="1180315"/>
                  <a:pt x="128178" y="1093946"/>
                  <a:pt x="77686" y="1019535"/>
                </a:cubicBezTo>
                <a:close/>
                <a:moveTo>
                  <a:pt x="381971" y="841481"/>
                </a:moveTo>
                <a:cubicBezTo>
                  <a:pt x="323505" y="854769"/>
                  <a:pt x="424491" y="869385"/>
                  <a:pt x="381971" y="841481"/>
                </a:cubicBezTo>
                <a:close/>
                <a:moveTo>
                  <a:pt x="213512" y="797184"/>
                </a:moveTo>
                <a:cubicBezTo>
                  <a:pt x="207344" y="796636"/>
                  <a:pt x="198603" y="797467"/>
                  <a:pt x="186644" y="800290"/>
                </a:cubicBezTo>
                <a:cubicBezTo>
                  <a:pt x="173855" y="872376"/>
                  <a:pt x="256693" y="801017"/>
                  <a:pt x="213512" y="797184"/>
                </a:cubicBezTo>
                <a:close/>
                <a:moveTo>
                  <a:pt x="44466" y="773716"/>
                </a:moveTo>
                <a:lnTo>
                  <a:pt x="72371" y="794975"/>
                </a:lnTo>
                <a:cubicBezTo>
                  <a:pt x="210562" y="829523"/>
                  <a:pt x="126849" y="783015"/>
                  <a:pt x="44466" y="773716"/>
                </a:cubicBezTo>
                <a:close/>
                <a:moveTo>
                  <a:pt x="194617" y="614264"/>
                </a:moveTo>
                <a:cubicBezTo>
                  <a:pt x="166712" y="627551"/>
                  <a:pt x="153424" y="659442"/>
                  <a:pt x="124191" y="671400"/>
                </a:cubicBezTo>
                <a:cubicBezTo>
                  <a:pt x="-84424" y="715249"/>
                  <a:pt x="230491" y="711263"/>
                  <a:pt x="194617" y="614264"/>
                </a:cubicBezTo>
                <a:close/>
                <a:moveTo>
                  <a:pt x="0" y="0"/>
                </a:moveTo>
                <a:lnTo>
                  <a:pt x="1780" y="2724"/>
                </a:lnTo>
                <a:cubicBezTo>
                  <a:pt x="17725" y="49375"/>
                  <a:pt x="-24629" y="121626"/>
                  <a:pt x="27192" y="114651"/>
                </a:cubicBezTo>
                <a:cubicBezTo>
                  <a:pt x="194617" y="5692"/>
                  <a:pt x="44466" y="150527"/>
                  <a:pt x="20549" y="226266"/>
                </a:cubicBezTo>
                <a:cubicBezTo>
                  <a:pt x="-11342" y="408306"/>
                  <a:pt x="73698" y="149198"/>
                  <a:pt x="121533" y="216964"/>
                </a:cubicBezTo>
                <a:cubicBezTo>
                  <a:pt x="190629" y="202349"/>
                  <a:pt x="298260" y="147869"/>
                  <a:pt x="189302" y="254170"/>
                </a:cubicBezTo>
                <a:cubicBezTo>
                  <a:pt x="340780" y="296690"/>
                  <a:pt x="158739" y="303335"/>
                  <a:pt x="105588" y="309977"/>
                </a:cubicBezTo>
                <a:cubicBezTo>
                  <a:pt x="207904" y="313965"/>
                  <a:pt x="245109" y="414951"/>
                  <a:pt x="113561" y="408306"/>
                </a:cubicBezTo>
                <a:cubicBezTo>
                  <a:pt x="-8684" y="295362"/>
                  <a:pt x="-23300" y="607620"/>
                  <a:pt x="81671" y="587689"/>
                </a:cubicBezTo>
                <a:cubicBezTo>
                  <a:pt x="172027" y="474744"/>
                  <a:pt x="241123" y="380402"/>
                  <a:pt x="383300" y="375087"/>
                </a:cubicBezTo>
                <a:cubicBezTo>
                  <a:pt x="306233" y="445510"/>
                  <a:pt x="481628" y="490689"/>
                  <a:pt x="350080" y="538524"/>
                </a:cubicBezTo>
                <a:cubicBezTo>
                  <a:pt x="529463" y="603634"/>
                  <a:pt x="267698" y="627551"/>
                  <a:pt x="283643" y="675387"/>
                </a:cubicBezTo>
                <a:cubicBezTo>
                  <a:pt x="413861" y="692660"/>
                  <a:pt x="352737" y="716578"/>
                  <a:pt x="275670" y="781688"/>
                </a:cubicBezTo>
                <a:cubicBezTo>
                  <a:pt x="291615" y="765743"/>
                  <a:pt x="500230" y="829523"/>
                  <a:pt x="574641" y="889316"/>
                </a:cubicBezTo>
                <a:cubicBezTo>
                  <a:pt x="537435" y="1002262"/>
                  <a:pt x="409875" y="893304"/>
                  <a:pt x="372670" y="973029"/>
                </a:cubicBezTo>
                <a:cubicBezTo>
                  <a:pt x="292944" y="850783"/>
                  <a:pt x="205247" y="1044782"/>
                  <a:pt x="154753" y="898619"/>
                </a:cubicBezTo>
                <a:cubicBezTo>
                  <a:pt x="160068" y="1008905"/>
                  <a:pt x="72371" y="933166"/>
                  <a:pt x="59083" y="873371"/>
                </a:cubicBezTo>
                <a:cubicBezTo>
                  <a:pt x="-28615" y="903934"/>
                  <a:pt x="174684" y="991631"/>
                  <a:pt x="214547" y="1012892"/>
                </a:cubicBezTo>
                <a:cubicBezTo>
                  <a:pt x="253081" y="1143111"/>
                  <a:pt x="464353" y="913234"/>
                  <a:pt x="538764" y="1072686"/>
                </a:cubicBezTo>
                <a:cubicBezTo>
                  <a:pt x="599886" y="1023522"/>
                  <a:pt x="904173" y="1095274"/>
                  <a:pt x="702202" y="1119193"/>
                </a:cubicBezTo>
                <a:cubicBezTo>
                  <a:pt x="715490" y="1173670"/>
                  <a:pt x="606531" y="1230808"/>
                  <a:pt x="522819" y="1169685"/>
                </a:cubicBezTo>
                <a:cubicBezTo>
                  <a:pt x="649051" y="1234794"/>
                  <a:pt x="517504" y="1253396"/>
                  <a:pt x="456381" y="1192274"/>
                </a:cubicBezTo>
                <a:cubicBezTo>
                  <a:pt x="457711" y="1307876"/>
                  <a:pt x="310217" y="1213534"/>
                  <a:pt x="247766" y="1218849"/>
                </a:cubicBezTo>
                <a:cubicBezTo>
                  <a:pt x="315532" y="1341095"/>
                  <a:pt x="509532" y="1370327"/>
                  <a:pt x="619819" y="1268014"/>
                </a:cubicBezTo>
                <a:cubicBezTo>
                  <a:pt x="627791" y="1365012"/>
                  <a:pt x="727447" y="1265356"/>
                  <a:pt x="773954" y="1310534"/>
                </a:cubicBezTo>
                <a:cubicBezTo>
                  <a:pt x="934734" y="1311862"/>
                  <a:pt x="769968" y="1345081"/>
                  <a:pt x="740736" y="1410189"/>
                </a:cubicBezTo>
                <a:cubicBezTo>
                  <a:pt x="623804" y="1331794"/>
                  <a:pt x="700872" y="1481943"/>
                  <a:pt x="598559" y="1485931"/>
                </a:cubicBezTo>
                <a:cubicBezTo>
                  <a:pt x="556039" y="1585586"/>
                  <a:pt x="451066" y="1463341"/>
                  <a:pt x="464353" y="1505860"/>
                </a:cubicBezTo>
                <a:cubicBezTo>
                  <a:pt x="362040" y="1481943"/>
                  <a:pt x="331477" y="1524463"/>
                  <a:pt x="209232" y="1485931"/>
                </a:cubicBezTo>
                <a:cubicBezTo>
                  <a:pt x="239794" y="1548382"/>
                  <a:pt x="517504" y="1666641"/>
                  <a:pt x="646394" y="1564326"/>
                </a:cubicBezTo>
                <a:cubicBezTo>
                  <a:pt x="598559" y="1722450"/>
                  <a:pt x="813818" y="1548382"/>
                  <a:pt x="860323" y="1645381"/>
                </a:cubicBezTo>
                <a:cubicBezTo>
                  <a:pt x="1072924" y="1667970"/>
                  <a:pt x="785913" y="1710490"/>
                  <a:pt x="824448" y="1811476"/>
                </a:cubicBezTo>
                <a:lnTo>
                  <a:pt x="789367" y="1820093"/>
                </a:lnTo>
                <a:lnTo>
                  <a:pt x="787818" y="1817505"/>
                </a:lnTo>
                <a:cubicBezTo>
                  <a:pt x="785290" y="1815275"/>
                  <a:pt x="781262" y="1812804"/>
                  <a:pt x="775283" y="1810147"/>
                </a:cubicBezTo>
                <a:cubicBezTo>
                  <a:pt x="771629" y="1813967"/>
                  <a:pt x="769636" y="1817165"/>
                  <a:pt x="768852" y="1819793"/>
                </a:cubicBezTo>
                <a:lnTo>
                  <a:pt x="769537" y="1824965"/>
                </a:lnTo>
                <a:lnTo>
                  <a:pt x="724977" y="1835912"/>
                </a:lnTo>
                <a:cubicBezTo>
                  <a:pt x="628621" y="1854411"/>
                  <a:pt x="538432" y="1856653"/>
                  <a:pt x="425819" y="1856653"/>
                </a:cubicBezTo>
                <a:cubicBezTo>
                  <a:pt x="363367" y="1900503"/>
                  <a:pt x="688913" y="2022749"/>
                  <a:pt x="758009" y="1895188"/>
                </a:cubicBezTo>
                <a:cubicBezTo>
                  <a:pt x="783256" y="1940365"/>
                  <a:pt x="873610" y="1903160"/>
                  <a:pt x="784584" y="1961626"/>
                </a:cubicBezTo>
                <a:cubicBezTo>
                  <a:pt x="855008" y="1974914"/>
                  <a:pt x="938720" y="1920434"/>
                  <a:pt x="1005159" y="1994844"/>
                </a:cubicBezTo>
                <a:cubicBezTo>
                  <a:pt x="1035720" y="2059953"/>
                  <a:pt x="847035" y="2162268"/>
                  <a:pt x="756681" y="2130377"/>
                </a:cubicBezTo>
                <a:cubicBezTo>
                  <a:pt x="885570" y="2200803"/>
                  <a:pt x="715490" y="2234020"/>
                  <a:pt x="642407" y="2208775"/>
                </a:cubicBezTo>
                <a:cubicBezTo>
                  <a:pt x="577299" y="2283185"/>
                  <a:pt x="857665" y="2277870"/>
                  <a:pt x="936062" y="2263254"/>
                </a:cubicBezTo>
                <a:cubicBezTo>
                  <a:pt x="1041035" y="2195487"/>
                  <a:pt x="1001172" y="2336336"/>
                  <a:pt x="924104" y="2320391"/>
                </a:cubicBezTo>
                <a:cubicBezTo>
                  <a:pt x="994529" y="2378856"/>
                  <a:pt x="901515" y="2400116"/>
                  <a:pt x="857665" y="2370883"/>
                </a:cubicBezTo>
                <a:cubicBezTo>
                  <a:pt x="922775" y="2489142"/>
                  <a:pt x="1079570" y="2396130"/>
                  <a:pt x="1180554" y="2382842"/>
                </a:cubicBezTo>
                <a:cubicBezTo>
                  <a:pt x="1175239" y="2570198"/>
                  <a:pt x="1015788" y="2594115"/>
                  <a:pt x="869625" y="2566210"/>
                </a:cubicBezTo>
                <a:cubicBezTo>
                  <a:pt x="876268" y="2696428"/>
                  <a:pt x="1152650" y="2598100"/>
                  <a:pt x="1253636" y="2657895"/>
                </a:cubicBezTo>
                <a:cubicBezTo>
                  <a:pt x="1452949" y="2584813"/>
                  <a:pt x="1294827" y="2741606"/>
                  <a:pt x="1199158" y="2749578"/>
                </a:cubicBezTo>
                <a:cubicBezTo>
                  <a:pt x="1308116" y="2770839"/>
                  <a:pt x="1211115" y="2794757"/>
                  <a:pt x="1159294" y="2786784"/>
                </a:cubicBezTo>
                <a:cubicBezTo>
                  <a:pt x="1250979" y="2882455"/>
                  <a:pt x="1038377" y="2764196"/>
                  <a:pt x="1007816" y="2834619"/>
                </a:cubicBezTo>
                <a:cubicBezTo>
                  <a:pt x="1128732" y="2902386"/>
                  <a:pt x="1301471" y="2918331"/>
                  <a:pt x="1446306" y="2922318"/>
                </a:cubicBezTo>
                <a:cubicBezTo>
                  <a:pt x="1559915" y="2908366"/>
                  <a:pt x="1533008" y="2917584"/>
                  <a:pt x="1478819" y="2941564"/>
                </a:cubicBezTo>
                <a:lnTo>
                  <a:pt x="1446714" y="2957097"/>
                </a:lnTo>
                <a:lnTo>
                  <a:pt x="0" y="2957097"/>
                </a:lnTo>
                <a:close/>
              </a:path>
            </a:pathLst>
          </a:custGeom>
          <a:solidFill>
            <a:schemeClr val="accent2">
              <a:lumMod val="75000"/>
            </a:schemeClr>
          </a:solidFill>
          <a:ln>
            <a:noFill/>
          </a:ln>
          <a:effectLst>
            <a:outerShdw blurRad="127000" dist="12700" dir="16200000" rotWithShape="0">
              <a:prstClr val="black">
                <a:alpha val="15000"/>
              </a:prstClr>
            </a:outerShdw>
          </a:effec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  <a:noAutofit/>
          </a:bodyPr>
          <a:lstStyle/>
          <a:p>
            <a:endParaRPr lang="en-US" sz="2701"/>
          </a:p>
        </p:txBody>
      </p:sp>
      <p:sp>
        <p:nvSpPr>
          <p:cNvPr id="377" name="Freeform: Shape 376">
            <a:extLst>
              <a:ext uri="{FF2B5EF4-FFF2-40B4-BE49-F238E27FC236}">
                <a16:creationId xmlns:a16="http://schemas.microsoft.com/office/drawing/2014/main" id="{D7423946-C42B-42A1-AD8E-B0E469AD90EC}"/>
              </a:ext>
            </a:extLst>
          </p:cNvPr>
          <p:cNvSpPr/>
          <p:nvPr/>
        </p:nvSpPr>
        <p:spPr>
          <a:xfrm>
            <a:off x="9697745" y="4877600"/>
            <a:ext cx="620400" cy="1666172"/>
          </a:xfrm>
          <a:custGeom>
            <a:avLst/>
            <a:gdLst>
              <a:gd name="connsiteX0" fmla="*/ 807386 w 1113712"/>
              <a:gd name="connsiteY0" fmla="*/ 1975864 h 2991028"/>
              <a:gd name="connsiteX1" fmla="*/ 807386 w 1113712"/>
              <a:gd name="connsiteY1" fmla="*/ 1975864 h 2991028"/>
              <a:gd name="connsiteX2" fmla="*/ 970824 w 1113712"/>
              <a:gd name="connsiteY2" fmla="*/ 1251690 h 2991028"/>
              <a:gd name="connsiteX3" fmla="*/ 970824 w 1113712"/>
              <a:gd name="connsiteY3" fmla="*/ 1251690 h 2991028"/>
              <a:gd name="connsiteX4" fmla="*/ 701085 w 1113712"/>
              <a:gd name="connsiteY4" fmla="*/ 1251690 h 2991028"/>
              <a:gd name="connsiteX5" fmla="*/ 835291 w 1113712"/>
              <a:gd name="connsiteY5" fmla="*/ 1310157 h 2991028"/>
              <a:gd name="connsiteX6" fmla="*/ 701085 w 1113712"/>
              <a:gd name="connsiteY6" fmla="*/ 1251690 h 2991028"/>
              <a:gd name="connsiteX7" fmla="*/ 1035932 w 1113712"/>
              <a:gd name="connsiteY7" fmla="*/ 1229102 h 2991028"/>
              <a:gd name="connsiteX8" fmla="*/ 1035932 w 1113712"/>
              <a:gd name="connsiteY8" fmla="*/ 1229102 h 2991028"/>
              <a:gd name="connsiteX9" fmla="*/ 1091741 w 1113712"/>
              <a:gd name="connsiteY9" fmla="*/ 1199868 h 2991028"/>
              <a:gd name="connsiteX10" fmla="*/ 1091741 w 1113712"/>
              <a:gd name="connsiteY10" fmla="*/ 1199868 h 2991028"/>
              <a:gd name="connsiteX11" fmla="*/ 954879 w 1113712"/>
              <a:gd name="connsiteY11" fmla="*/ 554092 h 2991028"/>
              <a:gd name="connsiteX12" fmla="*/ 973481 w 1113712"/>
              <a:gd name="connsiteY12" fmla="*/ 597942 h 2991028"/>
              <a:gd name="connsiteX13" fmla="*/ 954879 w 1113712"/>
              <a:gd name="connsiteY13" fmla="*/ 554092 h 2991028"/>
              <a:gd name="connsiteX14" fmla="*/ 986769 w 1113712"/>
              <a:gd name="connsiteY14" fmla="*/ 390655 h 2991028"/>
              <a:gd name="connsiteX15" fmla="*/ 1017330 w 1113712"/>
              <a:gd name="connsiteY15" fmla="*/ 446464 h 2991028"/>
              <a:gd name="connsiteX16" fmla="*/ 986769 w 1113712"/>
              <a:gd name="connsiteY16" fmla="*/ 390655 h 2991028"/>
              <a:gd name="connsiteX17" fmla="*/ 1074467 w 1113712"/>
              <a:gd name="connsiteY17" fmla="*/ 0 h 2991028"/>
              <a:gd name="connsiteX18" fmla="*/ 1101955 w 1113712"/>
              <a:gd name="connsiteY18" fmla="*/ 13529 h 2991028"/>
              <a:gd name="connsiteX19" fmla="*/ 1113712 w 1113712"/>
              <a:gd name="connsiteY19" fmla="*/ 31513 h 2991028"/>
              <a:gd name="connsiteX20" fmla="*/ 1113712 w 1113712"/>
              <a:gd name="connsiteY20" fmla="*/ 2991028 h 2991028"/>
              <a:gd name="connsiteX21" fmla="*/ 380617 w 1113712"/>
              <a:gd name="connsiteY21" fmla="*/ 2991028 h 2991028"/>
              <a:gd name="connsiteX22" fmla="*/ 384865 w 1113712"/>
              <a:gd name="connsiteY22" fmla="*/ 2982557 h 2991028"/>
              <a:gd name="connsiteX23" fmla="*/ 370960 w 1113712"/>
              <a:gd name="connsiteY23" fmla="*/ 2976437 h 2991028"/>
              <a:gd name="connsiteX24" fmla="*/ 337023 w 1113712"/>
              <a:gd name="connsiteY24" fmla="*/ 2991028 h 2991028"/>
              <a:gd name="connsiteX25" fmla="*/ 336998 w 1113712"/>
              <a:gd name="connsiteY25" fmla="*/ 2991028 h 2991028"/>
              <a:gd name="connsiteX26" fmla="*/ 312923 w 1113712"/>
              <a:gd name="connsiteY26" fmla="*/ 2971636 h 2991028"/>
              <a:gd name="connsiteX27" fmla="*/ 116432 w 1113712"/>
              <a:gd name="connsiteY27" fmla="*/ 2908653 h 2991028"/>
              <a:gd name="connsiteX28" fmla="*/ 80556 w 1113712"/>
              <a:gd name="connsiteY28" fmla="*/ 2848859 h 2991028"/>
              <a:gd name="connsiteX29" fmla="*/ 135035 w 1113712"/>
              <a:gd name="connsiteY29" fmla="*/ 2814311 h 2991028"/>
              <a:gd name="connsiteX30" fmla="*/ 590799 w 1113712"/>
              <a:gd name="connsiteY30" fmla="*/ 2786407 h 2991028"/>
              <a:gd name="connsiteX31" fmla="*/ 523032 w 1113712"/>
              <a:gd name="connsiteY31" fmla="*/ 2714654 h 2991028"/>
              <a:gd name="connsiteX32" fmla="*/ 410089 w 1113712"/>
              <a:gd name="connsiteY32" fmla="*/ 2664161 h 2991028"/>
              <a:gd name="connsiteX33" fmla="*/ 218747 w 1113712"/>
              <a:gd name="connsiteY33" fmla="*/ 2660175 h 2991028"/>
              <a:gd name="connsiteX34" fmla="*/ 49994 w 1113712"/>
              <a:gd name="connsiteY34" fmla="*/ 2588422 h 2991028"/>
              <a:gd name="connsiteX35" fmla="*/ 53981 w 1113712"/>
              <a:gd name="connsiteY35" fmla="*/ 2494079 h 2991028"/>
              <a:gd name="connsiteX36" fmla="*/ 593457 w 1113712"/>
              <a:gd name="connsiteY36" fmla="*/ 2444916 h 2991028"/>
              <a:gd name="connsiteX37" fmla="*/ 775496 w 1113712"/>
              <a:gd name="connsiteY37" fmla="*/ 2309383 h 2991028"/>
              <a:gd name="connsiteX38" fmla="*/ 625346 w 1113712"/>
              <a:gd name="connsiteY38" fmla="*/ 2314698 h 2991028"/>
              <a:gd name="connsiteX39" fmla="*/ 519047 w 1113712"/>
              <a:gd name="connsiteY39" fmla="*/ 2345259 h 2991028"/>
              <a:gd name="connsiteX40" fmla="*/ 149652 w 1113712"/>
              <a:gd name="connsiteY40" fmla="*/ 2205739 h 2991028"/>
              <a:gd name="connsiteX41" fmla="*/ 612059 w 1113712"/>
              <a:gd name="connsiteY41" fmla="*/ 2064891 h 2991028"/>
              <a:gd name="connsiteX42" fmla="*/ 639963 w 1113712"/>
              <a:gd name="connsiteY42" fmla="*/ 1961248 h 2991028"/>
              <a:gd name="connsiteX43" fmla="*/ 261267 w 1113712"/>
              <a:gd name="connsiteY43" fmla="*/ 1894811 h 2991028"/>
              <a:gd name="connsiteX44" fmla="*/ 491142 w 1113712"/>
              <a:gd name="connsiteY44" fmla="*/ 1817742 h 2991028"/>
              <a:gd name="connsiteX45" fmla="*/ 321060 w 1113712"/>
              <a:gd name="connsiteY45" fmla="*/ 1670249 h 2991028"/>
              <a:gd name="connsiteX46" fmla="*/ 768853 w 1113712"/>
              <a:gd name="connsiteY46" fmla="*/ 1602483 h 2991028"/>
              <a:gd name="connsiteX47" fmla="*/ 513731 w 1113712"/>
              <a:gd name="connsiteY47" fmla="*/ 1478908 h 2991028"/>
              <a:gd name="connsiteX48" fmla="*/ 322390 w 1113712"/>
              <a:gd name="connsiteY48" fmla="*/ 1347361 h 2991028"/>
              <a:gd name="connsiteX49" fmla="*/ 451278 w 1113712"/>
              <a:gd name="connsiteY49" fmla="*/ 1327429 h 2991028"/>
              <a:gd name="connsiteX50" fmla="*/ 544292 w 1113712"/>
              <a:gd name="connsiteY50" fmla="*/ 1263649 h 2991028"/>
              <a:gd name="connsiteX51" fmla="*/ 491142 w 1113712"/>
              <a:gd name="connsiteY51" fmla="*/ 1170636 h 2991028"/>
              <a:gd name="connsiteX52" fmla="*/ 487156 w 1113712"/>
              <a:gd name="connsiteY52" fmla="*/ 1089582 h 2991028"/>
              <a:gd name="connsiteX53" fmla="*/ 691785 w 1113712"/>
              <a:gd name="connsiteY53" fmla="*/ 1048390 h 2991028"/>
              <a:gd name="connsiteX54" fmla="*/ 1071810 w 1113712"/>
              <a:gd name="connsiteY54" fmla="*/ 951392 h 2991028"/>
              <a:gd name="connsiteX55" fmla="*/ 747592 w 1113712"/>
              <a:gd name="connsiteY55" fmla="*/ 1005870 h 2991028"/>
              <a:gd name="connsiteX56" fmla="*/ 628004 w 1113712"/>
              <a:gd name="connsiteY56" fmla="*/ 950062 h 2991028"/>
              <a:gd name="connsiteX57" fmla="*/ 584155 w 1113712"/>
              <a:gd name="connsiteY57" fmla="*/ 895583 h 2991028"/>
              <a:gd name="connsiteX58" fmla="*/ 491142 w 1113712"/>
              <a:gd name="connsiteY58" fmla="*/ 829146 h 2991028"/>
              <a:gd name="connsiteX59" fmla="*/ 771511 w 1113712"/>
              <a:gd name="connsiteY59" fmla="*/ 853063 h 2991028"/>
              <a:gd name="connsiteX60" fmla="*/ 1071810 w 1113712"/>
              <a:gd name="connsiteY60" fmla="*/ 795926 h 2991028"/>
              <a:gd name="connsiteX61" fmla="*/ 905714 w 1113712"/>
              <a:gd name="connsiteY61" fmla="*/ 790611 h 2991028"/>
              <a:gd name="connsiteX62" fmla="*/ 747592 w 1113712"/>
              <a:gd name="connsiteY62" fmla="*/ 742776 h 2991028"/>
              <a:gd name="connsiteX63" fmla="*/ 731647 w 1113712"/>
              <a:gd name="connsiteY63" fmla="*/ 619202 h 2991028"/>
              <a:gd name="connsiteX64" fmla="*/ 705072 w 1113712"/>
              <a:gd name="connsiteY64" fmla="*/ 522202 h 2991028"/>
              <a:gd name="connsiteX65" fmla="*/ 880468 w 1113712"/>
              <a:gd name="connsiteY65" fmla="*/ 447791 h 2991028"/>
              <a:gd name="connsiteX66" fmla="*/ 891098 w 1113712"/>
              <a:gd name="connsiteY66" fmla="*/ 410586 h 2991028"/>
              <a:gd name="connsiteX67" fmla="*/ 913686 w 1113712"/>
              <a:gd name="connsiteY67" fmla="*/ 260437 h 2991028"/>
              <a:gd name="connsiteX68" fmla="*/ 1018659 w 1113712"/>
              <a:gd name="connsiteY68" fmla="*/ 322888 h 2991028"/>
              <a:gd name="connsiteX69" fmla="*/ 982783 w 1113712"/>
              <a:gd name="connsiteY69" fmla="*/ 136862 h 2991028"/>
              <a:gd name="connsiteX70" fmla="*/ 1074467 w 1113712"/>
              <a:gd name="connsiteY70" fmla="*/ 0 h 299102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</a:cxnLst>
            <a:rect l="l" t="t" r="r" b="b"/>
            <a:pathLst>
              <a:path w="1113712" h="2991028">
                <a:moveTo>
                  <a:pt x="807386" y="1975864"/>
                </a:moveTo>
                <a:cubicBezTo>
                  <a:pt x="657238" y="2001111"/>
                  <a:pt x="706400" y="2051604"/>
                  <a:pt x="807386" y="1975864"/>
                </a:cubicBezTo>
                <a:close/>
                <a:moveTo>
                  <a:pt x="970824" y="1251690"/>
                </a:moveTo>
                <a:cubicBezTo>
                  <a:pt x="922989" y="1274279"/>
                  <a:pt x="1014672" y="1270294"/>
                  <a:pt x="970824" y="1251690"/>
                </a:cubicBezTo>
                <a:close/>
                <a:moveTo>
                  <a:pt x="701085" y="1251690"/>
                </a:moveTo>
                <a:cubicBezTo>
                  <a:pt x="663880" y="1338060"/>
                  <a:pt x="790113" y="1319456"/>
                  <a:pt x="835291" y="1310157"/>
                </a:cubicBezTo>
                <a:cubicBezTo>
                  <a:pt x="1034605" y="1241060"/>
                  <a:pt x="752907" y="1312814"/>
                  <a:pt x="701085" y="1251690"/>
                </a:cubicBezTo>
                <a:close/>
                <a:moveTo>
                  <a:pt x="1035932" y="1229102"/>
                </a:moveTo>
                <a:cubicBezTo>
                  <a:pt x="988097" y="1251690"/>
                  <a:pt x="1079782" y="1247704"/>
                  <a:pt x="1035932" y="1229102"/>
                </a:cubicBezTo>
                <a:close/>
                <a:moveTo>
                  <a:pt x="1091741" y="1199868"/>
                </a:moveTo>
                <a:cubicBezTo>
                  <a:pt x="1033275" y="1219801"/>
                  <a:pt x="1130274" y="1225116"/>
                  <a:pt x="1091741" y="1199868"/>
                </a:cubicBezTo>
                <a:close/>
                <a:moveTo>
                  <a:pt x="954879" y="554092"/>
                </a:moveTo>
                <a:cubicBezTo>
                  <a:pt x="925646" y="556749"/>
                  <a:pt x="974810" y="599269"/>
                  <a:pt x="973481" y="597942"/>
                </a:cubicBezTo>
                <a:cubicBezTo>
                  <a:pt x="1071810" y="693613"/>
                  <a:pt x="1050550" y="556749"/>
                  <a:pt x="954879" y="554092"/>
                </a:cubicBezTo>
                <a:close/>
                <a:moveTo>
                  <a:pt x="986769" y="390655"/>
                </a:moveTo>
                <a:cubicBezTo>
                  <a:pt x="977467" y="415901"/>
                  <a:pt x="1012015" y="427861"/>
                  <a:pt x="1017330" y="446464"/>
                </a:cubicBezTo>
                <a:cubicBezTo>
                  <a:pt x="1057192" y="589969"/>
                  <a:pt x="1077125" y="399956"/>
                  <a:pt x="986769" y="390655"/>
                </a:cubicBezTo>
                <a:close/>
                <a:moveTo>
                  <a:pt x="1074467" y="0"/>
                </a:moveTo>
                <a:cubicBezTo>
                  <a:pt x="1086426" y="2990"/>
                  <a:pt x="1095354" y="7661"/>
                  <a:pt x="1101955" y="13529"/>
                </a:cubicBezTo>
                <a:lnTo>
                  <a:pt x="1113712" y="31513"/>
                </a:lnTo>
                <a:lnTo>
                  <a:pt x="1113712" y="2991028"/>
                </a:lnTo>
                <a:lnTo>
                  <a:pt x="380617" y="2991028"/>
                </a:lnTo>
                <a:lnTo>
                  <a:pt x="384865" y="2982557"/>
                </a:lnTo>
                <a:cubicBezTo>
                  <a:pt x="387715" y="2975254"/>
                  <a:pt x="386090" y="2971491"/>
                  <a:pt x="370960" y="2976437"/>
                </a:cubicBezTo>
                <a:lnTo>
                  <a:pt x="337023" y="2991028"/>
                </a:lnTo>
                <a:lnTo>
                  <a:pt x="336998" y="2991028"/>
                </a:lnTo>
                <a:lnTo>
                  <a:pt x="312923" y="2971636"/>
                </a:lnTo>
                <a:cubicBezTo>
                  <a:pt x="249122" y="2938010"/>
                  <a:pt x="138524" y="2977250"/>
                  <a:pt x="116432" y="2908653"/>
                </a:cubicBezTo>
                <a:cubicBezTo>
                  <a:pt x="-47004" y="2875434"/>
                  <a:pt x="214761" y="2864804"/>
                  <a:pt x="80556" y="2848859"/>
                </a:cubicBezTo>
                <a:cubicBezTo>
                  <a:pt x="-85539" y="2806338"/>
                  <a:pt x="42022" y="2782421"/>
                  <a:pt x="135035" y="2814311"/>
                </a:cubicBezTo>
                <a:cubicBezTo>
                  <a:pt x="278540" y="2810325"/>
                  <a:pt x="432676" y="2826269"/>
                  <a:pt x="590799" y="2786407"/>
                </a:cubicBezTo>
                <a:cubicBezTo>
                  <a:pt x="739620" y="2754516"/>
                  <a:pt x="609402" y="2701366"/>
                  <a:pt x="523032" y="2714654"/>
                </a:cubicBezTo>
                <a:cubicBezTo>
                  <a:pt x="507087" y="2633600"/>
                  <a:pt x="404774" y="2755846"/>
                  <a:pt x="410089" y="2664161"/>
                </a:cubicBezTo>
                <a:cubicBezTo>
                  <a:pt x="343650" y="2681435"/>
                  <a:pt x="303788" y="2645558"/>
                  <a:pt x="218747" y="2660175"/>
                </a:cubicBezTo>
                <a:cubicBezTo>
                  <a:pt x="254623" y="2584435"/>
                  <a:pt x="-4485" y="2654860"/>
                  <a:pt x="49994" y="2588422"/>
                </a:cubicBezTo>
                <a:cubicBezTo>
                  <a:pt x="174897" y="2529957"/>
                  <a:pt x="-49662" y="2540587"/>
                  <a:pt x="53981" y="2494079"/>
                </a:cubicBezTo>
                <a:cubicBezTo>
                  <a:pt x="230706" y="2455546"/>
                  <a:pt x="419389" y="2494079"/>
                  <a:pt x="593457" y="2444916"/>
                </a:cubicBezTo>
                <a:cubicBezTo>
                  <a:pt x="382184" y="2365191"/>
                  <a:pt x="713045" y="2375821"/>
                  <a:pt x="775496" y="2309383"/>
                </a:cubicBezTo>
                <a:cubicBezTo>
                  <a:pt x="717031" y="2240288"/>
                  <a:pt x="677167" y="2342601"/>
                  <a:pt x="625346" y="2314698"/>
                </a:cubicBezTo>
                <a:cubicBezTo>
                  <a:pt x="562894" y="2297424"/>
                  <a:pt x="590799" y="2318684"/>
                  <a:pt x="519047" y="2345259"/>
                </a:cubicBezTo>
                <a:cubicBezTo>
                  <a:pt x="380855" y="2323999"/>
                  <a:pt x="259938" y="2312040"/>
                  <a:pt x="149652" y="2205739"/>
                </a:cubicBezTo>
                <a:cubicBezTo>
                  <a:pt x="225391" y="2135315"/>
                  <a:pt x="479183" y="2126015"/>
                  <a:pt x="612059" y="2064891"/>
                </a:cubicBezTo>
                <a:cubicBezTo>
                  <a:pt x="558909" y="1983836"/>
                  <a:pt x="685140" y="1994466"/>
                  <a:pt x="639963" y="1961248"/>
                </a:cubicBezTo>
                <a:cubicBezTo>
                  <a:pt x="505758" y="2070206"/>
                  <a:pt x="390156" y="1971878"/>
                  <a:pt x="261267" y="1894811"/>
                </a:cubicBezTo>
                <a:cubicBezTo>
                  <a:pt x="230706" y="1811098"/>
                  <a:pt x="701085" y="1910756"/>
                  <a:pt x="491142" y="1817742"/>
                </a:cubicBezTo>
                <a:cubicBezTo>
                  <a:pt x="472540" y="1809770"/>
                  <a:pt x="261267" y="1716756"/>
                  <a:pt x="321060" y="1670249"/>
                </a:cubicBezTo>
                <a:cubicBezTo>
                  <a:pt x="465896" y="1611784"/>
                  <a:pt x="638634" y="1711441"/>
                  <a:pt x="768853" y="1602483"/>
                </a:cubicBezTo>
                <a:cubicBezTo>
                  <a:pt x="718360" y="1648989"/>
                  <a:pt x="614717" y="1476251"/>
                  <a:pt x="513731" y="1478908"/>
                </a:cubicBezTo>
                <a:cubicBezTo>
                  <a:pt x="461910" y="1465621"/>
                  <a:pt x="234692" y="1368621"/>
                  <a:pt x="322390" y="1347361"/>
                </a:cubicBezTo>
                <a:cubicBezTo>
                  <a:pt x="419389" y="1395197"/>
                  <a:pt x="380855" y="1288897"/>
                  <a:pt x="451278" y="1327429"/>
                </a:cubicBezTo>
                <a:cubicBezTo>
                  <a:pt x="590799" y="1416457"/>
                  <a:pt x="459252" y="1262320"/>
                  <a:pt x="544292" y="1263649"/>
                </a:cubicBezTo>
                <a:cubicBezTo>
                  <a:pt x="739620" y="1294212"/>
                  <a:pt x="585484" y="1197211"/>
                  <a:pt x="491142" y="1170636"/>
                </a:cubicBezTo>
                <a:cubicBezTo>
                  <a:pt x="499115" y="1157348"/>
                  <a:pt x="403444" y="1090911"/>
                  <a:pt x="487156" y="1089582"/>
                </a:cubicBezTo>
                <a:cubicBezTo>
                  <a:pt x="546949" y="1021815"/>
                  <a:pt x="775496" y="1136088"/>
                  <a:pt x="691785" y="1048390"/>
                </a:cubicBezTo>
                <a:cubicBezTo>
                  <a:pt x="816688" y="1085595"/>
                  <a:pt x="984111" y="1084267"/>
                  <a:pt x="1071810" y="951392"/>
                </a:cubicBezTo>
                <a:cubicBezTo>
                  <a:pt x="1058522" y="910199"/>
                  <a:pt x="814031" y="1085595"/>
                  <a:pt x="747592" y="1005870"/>
                </a:cubicBezTo>
                <a:cubicBezTo>
                  <a:pt x="915016" y="857049"/>
                  <a:pt x="654580" y="1077622"/>
                  <a:pt x="628004" y="950062"/>
                </a:cubicBezTo>
                <a:cubicBezTo>
                  <a:pt x="784798" y="847748"/>
                  <a:pt x="430019" y="1019158"/>
                  <a:pt x="584155" y="895583"/>
                </a:cubicBezTo>
                <a:cubicBezTo>
                  <a:pt x="536319" y="904884"/>
                  <a:pt x="303788" y="843761"/>
                  <a:pt x="491142" y="829146"/>
                </a:cubicBezTo>
                <a:cubicBezTo>
                  <a:pt x="553594" y="722845"/>
                  <a:pt x="685140" y="857049"/>
                  <a:pt x="771511" y="853063"/>
                </a:cubicBezTo>
                <a:cubicBezTo>
                  <a:pt x="699757" y="736132"/>
                  <a:pt x="1114329" y="984610"/>
                  <a:pt x="1071810" y="795926"/>
                </a:cubicBezTo>
                <a:cubicBezTo>
                  <a:pt x="988097" y="850406"/>
                  <a:pt x="992084" y="782638"/>
                  <a:pt x="905714" y="790611"/>
                </a:cubicBezTo>
                <a:cubicBezTo>
                  <a:pt x="950891" y="712215"/>
                  <a:pt x="812701" y="765365"/>
                  <a:pt x="747592" y="742776"/>
                </a:cubicBezTo>
                <a:cubicBezTo>
                  <a:pt x="609402" y="694940"/>
                  <a:pt x="913686" y="682983"/>
                  <a:pt x="731647" y="619202"/>
                </a:cubicBezTo>
                <a:cubicBezTo>
                  <a:pt x="618703" y="563394"/>
                  <a:pt x="835291" y="578009"/>
                  <a:pt x="705072" y="522202"/>
                </a:cubicBezTo>
                <a:cubicBezTo>
                  <a:pt x="707730" y="475696"/>
                  <a:pt x="1014672" y="631160"/>
                  <a:pt x="880468" y="447791"/>
                </a:cubicBezTo>
                <a:cubicBezTo>
                  <a:pt x="964180" y="487655"/>
                  <a:pt x="1000056" y="410586"/>
                  <a:pt x="891098" y="410586"/>
                </a:cubicBezTo>
                <a:cubicBezTo>
                  <a:pt x="948234" y="387997"/>
                  <a:pt x="772838" y="205957"/>
                  <a:pt x="913686" y="260437"/>
                </a:cubicBezTo>
                <a:cubicBezTo>
                  <a:pt x="954879" y="233862"/>
                  <a:pt x="1004042" y="229874"/>
                  <a:pt x="1018659" y="322888"/>
                </a:cubicBezTo>
                <a:cubicBezTo>
                  <a:pt x="1135589" y="429189"/>
                  <a:pt x="965509" y="136862"/>
                  <a:pt x="982783" y="136862"/>
                </a:cubicBezTo>
                <a:cubicBezTo>
                  <a:pt x="1107686" y="269738"/>
                  <a:pt x="1059850" y="77069"/>
                  <a:pt x="1074467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  <a:effectLst>
            <a:outerShdw blurRad="127000" dist="12700" dir="16200000" rotWithShape="0">
              <a:prstClr val="black">
                <a:alpha val="15000"/>
              </a:prstClr>
            </a:outerShdw>
          </a:effec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  <a:noAutofit/>
          </a:bodyPr>
          <a:lstStyle/>
          <a:p>
            <a:endParaRPr lang="en-US" sz="2701"/>
          </a:p>
        </p:txBody>
      </p:sp>
      <p:sp>
        <p:nvSpPr>
          <p:cNvPr id="378" name="Freeform: Shape 377">
            <a:extLst>
              <a:ext uri="{FF2B5EF4-FFF2-40B4-BE49-F238E27FC236}">
                <a16:creationId xmlns:a16="http://schemas.microsoft.com/office/drawing/2014/main" id="{EC72D5B5-F2CB-48C3-8766-E1655FB9D671}"/>
              </a:ext>
            </a:extLst>
          </p:cNvPr>
          <p:cNvSpPr/>
          <p:nvPr/>
        </p:nvSpPr>
        <p:spPr>
          <a:xfrm>
            <a:off x="10311439" y="4896502"/>
            <a:ext cx="849792" cy="1647271"/>
          </a:xfrm>
          <a:custGeom>
            <a:avLst/>
            <a:gdLst>
              <a:gd name="connsiteX0" fmla="*/ 1104814 w 1525504"/>
              <a:gd name="connsiteY0" fmla="*/ 2757552 h 2957097"/>
              <a:gd name="connsiteX1" fmla="*/ 1104814 w 1525504"/>
              <a:gd name="connsiteY1" fmla="*/ 2757552 h 2957097"/>
              <a:gd name="connsiteX2" fmla="*/ 1100829 w 1525504"/>
              <a:gd name="connsiteY2" fmla="*/ 2479842 h 2957097"/>
              <a:gd name="connsiteX3" fmla="*/ 1100829 w 1525504"/>
              <a:gd name="connsiteY3" fmla="*/ 2479842 h 2957097"/>
              <a:gd name="connsiteX4" fmla="*/ 811160 w 1525504"/>
              <a:gd name="connsiteY4" fmla="*/ 2420047 h 2957097"/>
              <a:gd name="connsiteX5" fmla="*/ 811160 w 1525504"/>
              <a:gd name="connsiteY5" fmla="*/ 2420047 h 2957097"/>
              <a:gd name="connsiteX6" fmla="*/ 789367 w 1525504"/>
              <a:gd name="connsiteY6" fmla="*/ 1820093 h 2957097"/>
              <a:gd name="connsiteX7" fmla="*/ 791353 w 1525504"/>
              <a:gd name="connsiteY7" fmla="*/ 1823414 h 2957097"/>
              <a:gd name="connsiteX8" fmla="*/ 769677 w 1525504"/>
              <a:gd name="connsiteY8" fmla="*/ 1826029 h 2957097"/>
              <a:gd name="connsiteX9" fmla="*/ 769537 w 1525504"/>
              <a:gd name="connsiteY9" fmla="*/ 1824965 h 2957097"/>
              <a:gd name="connsiteX10" fmla="*/ 83001 w 1525504"/>
              <a:gd name="connsiteY10" fmla="*/ 1192274 h 2957097"/>
              <a:gd name="connsiteX11" fmla="*/ 83001 w 1525504"/>
              <a:gd name="connsiteY11" fmla="*/ 1192274 h 2957097"/>
              <a:gd name="connsiteX12" fmla="*/ 77686 w 1525504"/>
              <a:gd name="connsiteY12" fmla="*/ 1019535 h 2957097"/>
              <a:gd name="connsiteX13" fmla="*/ 71041 w 1525504"/>
              <a:gd name="connsiteY13" fmla="*/ 1047440 h 2957097"/>
              <a:gd name="connsiteX14" fmla="*/ 77686 w 1525504"/>
              <a:gd name="connsiteY14" fmla="*/ 1019535 h 2957097"/>
              <a:gd name="connsiteX15" fmla="*/ 381971 w 1525504"/>
              <a:gd name="connsiteY15" fmla="*/ 841481 h 2957097"/>
              <a:gd name="connsiteX16" fmla="*/ 381971 w 1525504"/>
              <a:gd name="connsiteY16" fmla="*/ 841481 h 2957097"/>
              <a:gd name="connsiteX17" fmla="*/ 213512 w 1525504"/>
              <a:gd name="connsiteY17" fmla="*/ 797184 h 2957097"/>
              <a:gd name="connsiteX18" fmla="*/ 186644 w 1525504"/>
              <a:gd name="connsiteY18" fmla="*/ 800290 h 2957097"/>
              <a:gd name="connsiteX19" fmla="*/ 213512 w 1525504"/>
              <a:gd name="connsiteY19" fmla="*/ 797184 h 2957097"/>
              <a:gd name="connsiteX20" fmla="*/ 44466 w 1525504"/>
              <a:gd name="connsiteY20" fmla="*/ 773716 h 2957097"/>
              <a:gd name="connsiteX21" fmla="*/ 72371 w 1525504"/>
              <a:gd name="connsiteY21" fmla="*/ 794975 h 2957097"/>
              <a:gd name="connsiteX22" fmla="*/ 44466 w 1525504"/>
              <a:gd name="connsiteY22" fmla="*/ 773716 h 2957097"/>
              <a:gd name="connsiteX23" fmla="*/ 194617 w 1525504"/>
              <a:gd name="connsiteY23" fmla="*/ 614264 h 2957097"/>
              <a:gd name="connsiteX24" fmla="*/ 124191 w 1525504"/>
              <a:gd name="connsiteY24" fmla="*/ 671400 h 2957097"/>
              <a:gd name="connsiteX25" fmla="*/ 194617 w 1525504"/>
              <a:gd name="connsiteY25" fmla="*/ 614264 h 2957097"/>
              <a:gd name="connsiteX26" fmla="*/ 0 w 1525504"/>
              <a:gd name="connsiteY26" fmla="*/ 0 h 2957097"/>
              <a:gd name="connsiteX27" fmla="*/ 1780 w 1525504"/>
              <a:gd name="connsiteY27" fmla="*/ 2724 h 2957097"/>
              <a:gd name="connsiteX28" fmla="*/ 27192 w 1525504"/>
              <a:gd name="connsiteY28" fmla="*/ 114651 h 2957097"/>
              <a:gd name="connsiteX29" fmla="*/ 20549 w 1525504"/>
              <a:gd name="connsiteY29" fmla="*/ 226266 h 2957097"/>
              <a:gd name="connsiteX30" fmla="*/ 121533 w 1525504"/>
              <a:gd name="connsiteY30" fmla="*/ 216964 h 2957097"/>
              <a:gd name="connsiteX31" fmla="*/ 189302 w 1525504"/>
              <a:gd name="connsiteY31" fmla="*/ 254170 h 2957097"/>
              <a:gd name="connsiteX32" fmla="*/ 105588 w 1525504"/>
              <a:gd name="connsiteY32" fmla="*/ 309977 h 2957097"/>
              <a:gd name="connsiteX33" fmla="*/ 113561 w 1525504"/>
              <a:gd name="connsiteY33" fmla="*/ 408306 h 2957097"/>
              <a:gd name="connsiteX34" fmla="*/ 81671 w 1525504"/>
              <a:gd name="connsiteY34" fmla="*/ 587689 h 2957097"/>
              <a:gd name="connsiteX35" fmla="*/ 383300 w 1525504"/>
              <a:gd name="connsiteY35" fmla="*/ 375087 h 2957097"/>
              <a:gd name="connsiteX36" fmla="*/ 350080 w 1525504"/>
              <a:gd name="connsiteY36" fmla="*/ 538524 h 2957097"/>
              <a:gd name="connsiteX37" fmla="*/ 283643 w 1525504"/>
              <a:gd name="connsiteY37" fmla="*/ 675387 h 2957097"/>
              <a:gd name="connsiteX38" fmla="*/ 275670 w 1525504"/>
              <a:gd name="connsiteY38" fmla="*/ 781688 h 2957097"/>
              <a:gd name="connsiteX39" fmla="*/ 574641 w 1525504"/>
              <a:gd name="connsiteY39" fmla="*/ 889316 h 2957097"/>
              <a:gd name="connsiteX40" fmla="*/ 372670 w 1525504"/>
              <a:gd name="connsiteY40" fmla="*/ 973029 h 2957097"/>
              <a:gd name="connsiteX41" fmla="*/ 154753 w 1525504"/>
              <a:gd name="connsiteY41" fmla="*/ 898619 h 2957097"/>
              <a:gd name="connsiteX42" fmla="*/ 59083 w 1525504"/>
              <a:gd name="connsiteY42" fmla="*/ 873371 h 2957097"/>
              <a:gd name="connsiteX43" fmla="*/ 214547 w 1525504"/>
              <a:gd name="connsiteY43" fmla="*/ 1012892 h 2957097"/>
              <a:gd name="connsiteX44" fmla="*/ 538764 w 1525504"/>
              <a:gd name="connsiteY44" fmla="*/ 1072686 h 2957097"/>
              <a:gd name="connsiteX45" fmla="*/ 702202 w 1525504"/>
              <a:gd name="connsiteY45" fmla="*/ 1119193 h 2957097"/>
              <a:gd name="connsiteX46" fmla="*/ 522819 w 1525504"/>
              <a:gd name="connsiteY46" fmla="*/ 1169685 h 2957097"/>
              <a:gd name="connsiteX47" fmla="*/ 456381 w 1525504"/>
              <a:gd name="connsiteY47" fmla="*/ 1192274 h 2957097"/>
              <a:gd name="connsiteX48" fmla="*/ 247766 w 1525504"/>
              <a:gd name="connsiteY48" fmla="*/ 1218849 h 2957097"/>
              <a:gd name="connsiteX49" fmla="*/ 619819 w 1525504"/>
              <a:gd name="connsiteY49" fmla="*/ 1268014 h 2957097"/>
              <a:gd name="connsiteX50" fmla="*/ 773954 w 1525504"/>
              <a:gd name="connsiteY50" fmla="*/ 1310534 h 2957097"/>
              <a:gd name="connsiteX51" fmla="*/ 740736 w 1525504"/>
              <a:gd name="connsiteY51" fmla="*/ 1410189 h 2957097"/>
              <a:gd name="connsiteX52" fmla="*/ 598559 w 1525504"/>
              <a:gd name="connsiteY52" fmla="*/ 1485931 h 2957097"/>
              <a:gd name="connsiteX53" fmla="*/ 464353 w 1525504"/>
              <a:gd name="connsiteY53" fmla="*/ 1505860 h 2957097"/>
              <a:gd name="connsiteX54" fmla="*/ 209232 w 1525504"/>
              <a:gd name="connsiteY54" fmla="*/ 1485931 h 2957097"/>
              <a:gd name="connsiteX55" fmla="*/ 646394 w 1525504"/>
              <a:gd name="connsiteY55" fmla="*/ 1564326 h 2957097"/>
              <a:gd name="connsiteX56" fmla="*/ 860323 w 1525504"/>
              <a:gd name="connsiteY56" fmla="*/ 1645381 h 2957097"/>
              <a:gd name="connsiteX57" fmla="*/ 824448 w 1525504"/>
              <a:gd name="connsiteY57" fmla="*/ 1811476 h 2957097"/>
              <a:gd name="connsiteX58" fmla="*/ 789367 w 1525504"/>
              <a:gd name="connsiteY58" fmla="*/ 1820093 h 2957097"/>
              <a:gd name="connsiteX59" fmla="*/ 787818 w 1525504"/>
              <a:gd name="connsiteY59" fmla="*/ 1817505 h 2957097"/>
              <a:gd name="connsiteX60" fmla="*/ 775283 w 1525504"/>
              <a:gd name="connsiteY60" fmla="*/ 1810147 h 2957097"/>
              <a:gd name="connsiteX61" fmla="*/ 768852 w 1525504"/>
              <a:gd name="connsiteY61" fmla="*/ 1819793 h 2957097"/>
              <a:gd name="connsiteX62" fmla="*/ 769537 w 1525504"/>
              <a:gd name="connsiteY62" fmla="*/ 1824965 h 2957097"/>
              <a:gd name="connsiteX63" fmla="*/ 724977 w 1525504"/>
              <a:gd name="connsiteY63" fmla="*/ 1835912 h 2957097"/>
              <a:gd name="connsiteX64" fmla="*/ 425819 w 1525504"/>
              <a:gd name="connsiteY64" fmla="*/ 1856653 h 2957097"/>
              <a:gd name="connsiteX65" fmla="*/ 758009 w 1525504"/>
              <a:gd name="connsiteY65" fmla="*/ 1895188 h 2957097"/>
              <a:gd name="connsiteX66" fmla="*/ 784584 w 1525504"/>
              <a:gd name="connsiteY66" fmla="*/ 1961626 h 2957097"/>
              <a:gd name="connsiteX67" fmla="*/ 1005159 w 1525504"/>
              <a:gd name="connsiteY67" fmla="*/ 1994844 h 2957097"/>
              <a:gd name="connsiteX68" fmla="*/ 756681 w 1525504"/>
              <a:gd name="connsiteY68" fmla="*/ 2130377 h 2957097"/>
              <a:gd name="connsiteX69" fmla="*/ 642407 w 1525504"/>
              <a:gd name="connsiteY69" fmla="*/ 2208775 h 2957097"/>
              <a:gd name="connsiteX70" fmla="*/ 936062 w 1525504"/>
              <a:gd name="connsiteY70" fmla="*/ 2263254 h 2957097"/>
              <a:gd name="connsiteX71" fmla="*/ 924104 w 1525504"/>
              <a:gd name="connsiteY71" fmla="*/ 2320391 h 2957097"/>
              <a:gd name="connsiteX72" fmla="*/ 857665 w 1525504"/>
              <a:gd name="connsiteY72" fmla="*/ 2370883 h 2957097"/>
              <a:gd name="connsiteX73" fmla="*/ 1180554 w 1525504"/>
              <a:gd name="connsiteY73" fmla="*/ 2382842 h 2957097"/>
              <a:gd name="connsiteX74" fmla="*/ 869625 w 1525504"/>
              <a:gd name="connsiteY74" fmla="*/ 2566210 h 2957097"/>
              <a:gd name="connsiteX75" fmla="*/ 1253636 w 1525504"/>
              <a:gd name="connsiteY75" fmla="*/ 2657895 h 2957097"/>
              <a:gd name="connsiteX76" fmla="*/ 1199158 w 1525504"/>
              <a:gd name="connsiteY76" fmla="*/ 2749578 h 2957097"/>
              <a:gd name="connsiteX77" fmla="*/ 1159294 w 1525504"/>
              <a:gd name="connsiteY77" fmla="*/ 2786784 h 2957097"/>
              <a:gd name="connsiteX78" fmla="*/ 1007816 w 1525504"/>
              <a:gd name="connsiteY78" fmla="*/ 2834619 h 2957097"/>
              <a:gd name="connsiteX79" fmla="*/ 1446306 w 1525504"/>
              <a:gd name="connsiteY79" fmla="*/ 2922318 h 2957097"/>
              <a:gd name="connsiteX80" fmla="*/ 1478819 w 1525504"/>
              <a:gd name="connsiteY80" fmla="*/ 2941564 h 2957097"/>
              <a:gd name="connsiteX81" fmla="*/ 1446714 w 1525504"/>
              <a:gd name="connsiteY81" fmla="*/ 2957097 h 2957097"/>
              <a:gd name="connsiteX82" fmla="*/ 0 w 1525504"/>
              <a:gd name="connsiteY82" fmla="*/ 2957097 h 295709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</a:cxnLst>
            <a:rect l="l" t="t" r="r" b="b"/>
            <a:pathLst>
              <a:path w="1525504" h="2957097">
                <a:moveTo>
                  <a:pt x="1104814" y="2757552"/>
                </a:moveTo>
                <a:cubicBezTo>
                  <a:pt x="1127404" y="2802729"/>
                  <a:pt x="1193843" y="2752237"/>
                  <a:pt x="1104814" y="2757552"/>
                </a:cubicBezTo>
                <a:close/>
                <a:moveTo>
                  <a:pt x="1100829" y="2479842"/>
                </a:moveTo>
                <a:cubicBezTo>
                  <a:pt x="1059637" y="2497114"/>
                  <a:pt x="1173910" y="2478512"/>
                  <a:pt x="1100829" y="2479842"/>
                </a:cubicBezTo>
                <a:close/>
                <a:moveTo>
                  <a:pt x="811160" y="2420047"/>
                </a:moveTo>
                <a:cubicBezTo>
                  <a:pt x="674297" y="2433334"/>
                  <a:pt x="945364" y="2434663"/>
                  <a:pt x="811160" y="2420047"/>
                </a:cubicBezTo>
                <a:close/>
                <a:moveTo>
                  <a:pt x="789367" y="1820093"/>
                </a:moveTo>
                <a:lnTo>
                  <a:pt x="791353" y="1823414"/>
                </a:lnTo>
                <a:cubicBezTo>
                  <a:pt x="791269" y="1830183"/>
                  <a:pt x="774411" y="1832216"/>
                  <a:pt x="769677" y="1826029"/>
                </a:cubicBezTo>
                <a:lnTo>
                  <a:pt x="769537" y="1824965"/>
                </a:lnTo>
                <a:close/>
                <a:moveTo>
                  <a:pt x="83001" y="1192274"/>
                </a:moveTo>
                <a:cubicBezTo>
                  <a:pt x="63068" y="1224164"/>
                  <a:pt x="105588" y="1250739"/>
                  <a:pt x="83001" y="1192274"/>
                </a:cubicBezTo>
                <a:close/>
                <a:moveTo>
                  <a:pt x="77686" y="1019535"/>
                </a:moveTo>
                <a:lnTo>
                  <a:pt x="71041" y="1047440"/>
                </a:lnTo>
                <a:cubicBezTo>
                  <a:pt x="45796" y="1180315"/>
                  <a:pt x="128178" y="1093946"/>
                  <a:pt x="77686" y="1019535"/>
                </a:cubicBezTo>
                <a:close/>
                <a:moveTo>
                  <a:pt x="381971" y="841481"/>
                </a:moveTo>
                <a:cubicBezTo>
                  <a:pt x="323505" y="854769"/>
                  <a:pt x="424491" y="869385"/>
                  <a:pt x="381971" y="841481"/>
                </a:cubicBezTo>
                <a:close/>
                <a:moveTo>
                  <a:pt x="213512" y="797184"/>
                </a:moveTo>
                <a:cubicBezTo>
                  <a:pt x="207344" y="796636"/>
                  <a:pt x="198603" y="797467"/>
                  <a:pt x="186644" y="800290"/>
                </a:cubicBezTo>
                <a:cubicBezTo>
                  <a:pt x="173855" y="872376"/>
                  <a:pt x="256693" y="801017"/>
                  <a:pt x="213512" y="797184"/>
                </a:cubicBezTo>
                <a:close/>
                <a:moveTo>
                  <a:pt x="44466" y="773716"/>
                </a:moveTo>
                <a:lnTo>
                  <a:pt x="72371" y="794975"/>
                </a:lnTo>
                <a:cubicBezTo>
                  <a:pt x="210562" y="829523"/>
                  <a:pt x="126849" y="783015"/>
                  <a:pt x="44466" y="773716"/>
                </a:cubicBezTo>
                <a:close/>
                <a:moveTo>
                  <a:pt x="194617" y="614264"/>
                </a:moveTo>
                <a:cubicBezTo>
                  <a:pt x="166712" y="627551"/>
                  <a:pt x="153424" y="659442"/>
                  <a:pt x="124191" y="671400"/>
                </a:cubicBezTo>
                <a:cubicBezTo>
                  <a:pt x="-84424" y="715249"/>
                  <a:pt x="230491" y="711263"/>
                  <a:pt x="194617" y="614264"/>
                </a:cubicBezTo>
                <a:close/>
                <a:moveTo>
                  <a:pt x="0" y="0"/>
                </a:moveTo>
                <a:lnTo>
                  <a:pt x="1780" y="2724"/>
                </a:lnTo>
                <a:cubicBezTo>
                  <a:pt x="17725" y="49375"/>
                  <a:pt x="-24629" y="121626"/>
                  <a:pt x="27192" y="114651"/>
                </a:cubicBezTo>
                <a:cubicBezTo>
                  <a:pt x="194617" y="5692"/>
                  <a:pt x="44466" y="150527"/>
                  <a:pt x="20549" y="226266"/>
                </a:cubicBezTo>
                <a:cubicBezTo>
                  <a:pt x="-11342" y="408306"/>
                  <a:pt x="73698" y="149198"/>
                  <a:pt x="121533" y="216964"/>
                </a:cubicBezTo>
                <a:cubicBezTo>
                  <a:pt x="190629" y="202349"/>
                  <a:pt x="298260" y="147869"/>
                  <a:pt x="189302" y="254170"/>
                </a:cubicBezTo>
                <a:cubicBezTo>
                  <a:pt x="340780" y="296690"/>
                  <a:pt x="158739" y="303335"/>
                  <a:pt x="105588" y="309977"/>
                </a:cubicBezTo>
                <a:cubicBezTo>
                  <a:pt x="207904" y="313965"/>
                  <a:pt x="245109" y="414951"/>
                  <a:pt x="113561" y="408306"/>
                </a:cubicBezTo>
                <a:cubicBezTo>
                  <a:pt x="-8684" y="295362"/>
                  <a:pt x="-23300" y="607620"/>
                  <a:pt x="81671" y="587689"/>
                </a:cubicBezTo>
                <a:cubicBezTo>
                  <a:pt x="172027" y="474744"/>
                  <a:pt x="241123" y="380402"/>
                  <a:pt x="383300" y="375087"/>
                </a:cubicBezTo>
                <a:cubicBezTo>
                  <a:pt x="306233" y="445510"/>
                  <a:pt x="481628" y="490689"/>
                  <a:pt x="350080" y="538524"/>
                </a:cubicBezTo>
                <a:cubicBezTo>
                  <a:pt x="529463" y="603634"/>
                  <a:pt x="267698" y="627551"/>
                  <a:pt x="283643" y="675387"/>
                </a:cubicBezTo>
                <a:cubicBezTo>
                  <a:pt x="413861" y="692660"/>
                  <a:pt x="352737" y="716578"/>
                  <a:pt x="275670" y="781688"/>
                </a:cubicBezTo>
                <a:cubicBezTo>
                  <a:pt x="291615" y="765743"/>
                  <a:pt x="500230" y="829523"/>
                  <a:pt x="574641" y="889316"/>
                </a:cubicBezTo>
                <a:cubicBezTo>
                  <a:pt x="537435" y="1002262"/>
                  <a:pt x="409875" y="893304"/>
                  <a:pt x="372670" y="973029"/>
                </a:cubicBezTo>
                <a:cubicBezTo>
                  <a:pt x="292944" y="850783"/>
                  <a:pt x="205247" y="1044782"/>
                  <a:pt x="154753" y="898619"/>
                </a:cubicBezTo>
                <a:cubicBezTo>
                  <a:pt x="160068" y="1008905"/>
                  <a:pt x="72371" y="933166"/>
                  <a:pt x="59083" y="873371"/>
                </a:cubicBezTo>
                <a:cubicBezTo>
                  <a:pt x="-28615" y="903934"/>
                  <a:pt x="174684" y="991631"/>
                  <a:pt x="214547" y="1012892"/>
                </a:cubicBezTo>
                <a:cubicBezTo>
                  <a:pt x="253081" y="1143111"/>
                  <a:pt x="464353" y="913234"/>
                  <a:pt x="538764" y="1072686"/>
                </a:cubicBezTo>
                <a:cubicBezTo>
                  <a:pt x="599886" y="1023522"/>
                  <a:pt x="904173" y="1095274"/>
                  <a:pt x="702202" y="1119193"/>
                </a:cubicBezTo>
                <a:cubicBezTo>
                  <a:pt x="715490" y="1173670"/>
                  <a:pt x="606531" y="1230808"/>
                  <a:pt x="522819" y="1169685"/>
                </a:cubicBezTo>
                <a:cubicBezTo>
                  <a:pt x="649051" y="1234794"/>
                  <a:pt x="517504" y="1253396"/>
                  <a:pt x="456381" y="1192274"/>
                </a:cubicBezTo>
                <a:cubicBezTo>
                  <a:pt x="457711" y="1307876"/>
                  <a:pt x="310217" y="1213534"/>
                  <a:pt x="247766" y="1218849"/>
                </a:cubicBezTo>
                <a:cubicBezTo>
                  <a:pt x="315532" y="1341095"/>
                  <a:pt x="509532" y="1370327"/>
                  <a:pt x="619819" y="1268014"/>
                </a:cubicBezTo>
                <a:cubicBezTo>
                  <a:pt x="627791" y="1365012"/>
                  <a:pt x="727447" y="1265356"/>
                  <a:pt x="773954" y="1310534"/>
                </a:cubicBezTo>
                <a:cubicBezTo>
                  <a:pt x="934734" y="1311862"/>
                  <a:pt x="769968" y="1345081"/>
                  <a:pt x="740736" y="1410189"/>
                </a:cubicBezTo>
                <a:cubicBezTo>
                  <a:pt x="623804" y="1331794"/>
                  <a:pt x="700872" y="1481943"/>
                  <a:pt x="598559" y="1485931"/>
                </a:cubicBezTo>
                <a:cubicBezTo>
                  <a:pt x="556039" y="1585586"/>
                  <a:pt x="451066" y="1463341"/>
                  <a:pt x="464353" y="1505860"/>
                </a:cubicBezTo>
                <a:cubicBezTo>
                  <a:pt x="362040" y="1481943"/>
                  <a:pt x="331477" y="1524463"/>
                  <a:pt x="209232" y="1485931"/>
                </a:cubicBezTo>
                <a:cubicBezTo>
                  <a:pt x="239794" y="1548382"/>
                  <a:pt x="517504" y="1666641"/>
                  <a:pt x="646394" y="1564326"/>
                </a:cubicBezTo>
                <a:cubicBezTo>
                  <a:pt x="598559" y="1722450"/>
                  <a:pt x="813818" y="1548382"/>
                  <a:pt x="860323" y="1645381"/>
                </a:cubicBezTo>
                <a:cubicBezTo>
                  <a:pt x="1072924" y="1667970"/>
                  <a:pt x="785913" y="1710490"/>
                  <a:pt x="824448" y="1811476"/>
                </a:cubicBezTo>
                <a:lnTo>
                  <a:pt x="789367" y="1820093"/>
                </a:lnTo>
                <a:lnTo>
                  <a:pt x="787818" y="1817505"/>
                </a:lnTo>
                <a:cubicBezTo>
                  <a:pt x="785290" y="1815275"/>
                  <a:pt x="781262" y="1812804"/>
                  <a:pt x="775283" y="1810147"/>
                </a:cubicBezTo>
                <a:cubicBezTo>
                  <a:pt x="771629" y="1813967"/>
                  <a:pt x="769636" y="1817165"/>
                  <a:pt x="768852" y="1819793"/>
                </a:cubicBezTo>
                <a:lnTo>
                  <a:pt x="769537" y="1824965"/>
                </a:lnTo>
                <a:lnTo>
                  <a:pt x="724977" y="1835912"/>
                </a:lnTo>
                <a:cubicBezTo>
                  <a:pt x="628621" y="1854411"/>
                  <a:pt x="538432" y="1856653"/>
                  <a:pt x="425819" y="1856653"/>
                </a:cubicBezTo>
                <a:cubicBezTo>
                  <a:pt x="363367" y="1900503"/>
                  <a:pt x="688913" y="2022749"/>
                  <a:pt x="758009" y="1895188"/>
                </a:cubicBezTo>
                <a:cubicBezTo>
                  <a:pt x="783256" y="1940365"/>
                  <a:pt x="873610" y="1903160"/>
                  <a:pt x="784584" y="1961626"/>
                </a:cubicBezTo>
                <a:cubicBezTo>
                  <a:pt x="855008" y="1974914"/>
                  <a:pt x="938720" y="1920434"/>
                  <a:pt x="1005159" y="1994844"/>
                </a:cubicBezTo>
                <a:cubicBezTo>
                  <a:pt x="1035720" y="2059953"/>
                  <a:pt x="847035" y="2162268"/>
                  <a:pt x="756681" y="2130377"/>
                </a:cubicBezTo>
                <a:cubicBezTo>
                  <a:pt x="885570" y="2200803"/>
                  <a:pt x="715490" y="2234020"/>
                  <a:pt x="642407" y="2208775"/>
                </a:cubicBezTo>
                <a:cubicBezTo>
                  <a:pt x="577299" y="2283185"/>
                  <a:pt x="857665" y="2277870"/>
                  <a:pt x="936062" y="2263254"/>
                </a:cubicBezTo>
                <a:cubicBezTo>
                  <a:pt x="1041035" y="2195487"/>
                  <a:pt x="1001172" y="2336336"/>
                  <a:pt x="924104" y="2320391"/>
                </a:cubicBezTo>
                <a:cubicBezTo>
                  <a:pt x="994529" y="2378856"/>
                  <a:pt x="901515" y="2400116"/>
                  <a:pt x="857665" y="2370883"/>
                </a:cubicBezTo>
                <a:cubicBezTo>
                  <a:pt x="922775" y="2489142"/>
                  <a:pt x="1079570" y="2396130"/>
                  <a:pt x="1180554" y="2382842"/>
                </a:cubicBezTo>
                <a:cubicBezTo>
                  <a:pt x="1175239" y="2570198"/>
                  <a:pt x="1015788" y="2594115"/>
                  <a:pt x="869625" y="2566210"/>
                </a:cubicBezTo>
                <a:cubicBezTo>
                  <a:pt x="876268" y="2696428"/>
                  <a:pt x="1152650" y="2598100"/>
                  <a:pt x="1253636" y="2657895"/>
                </a:cubicBezTo>
                <a:cubicBezTo>
                  <a:pt x="1452949" y="2584813"/>
                  <a:pt x="1294827" y="2741606"/>
                  <a:pt x="1199158" y="2749578"/>
                </a:cubicBezTo>
                <a:cubicBezTo>
                  <a:pt x="1308116" y="2770839"/>
                  <a:pt x="1211115" y="2794757"/>
                  <a:pt x="1159294" y="2786784"/>
                </a:cubicBezTo>
                <a:cubicBezTo>
                  <a:pt x="1250979" y="2882455"/>
                  <a:pt x="1038377" y="2764196"/>
                  <a:pt x="1007816" y="2834619"/>
                </a:cubicBezTo>
                <a:cubicBezTo>
                  <a:pt x="1128732" y="2902386"/>
                  <a:pt x="1301471" y="2918331"/>
                  <a:pt x="1446306" y="2922318"/>
                </a:cubicBezTo>
                <a:cubicBezTo>
                  <a:pt x="1559915" y="2908366"/>
                  <a:pt x="1533008" y="2917584"/>
                  <a:pt x="1478819" y="2941564"/>
                </a:cubicBezTo>
                <a:lnTo>
                  <a:pt x="1446714" y="2957097"/>
                </a:lnTo>
                <a:lnTo>
                  <a:pt x="0" y="2957097"/>
                </a:lnTo>
                <a:close/>
              </a:path>
            </a:pathLst>
          </a:custGeom>
          <a:solidFill>
            <a:schemeClr val="accent2">
              <a:lumMod val="75000"/>
            </a:schemeClr>
          </a:solidFill>
          <a:ln>
            <a:noFill/>
          </a:ln>
          <a:effectLst>
            <a:outerShdw blurRad="127000" dist="12700" dir="16200000" rotWithShape="0">
              <a:prstClr val="black">
                <a:alpha val="15000"/>
              </a:prstClr>
            </a:outerShdw>
          </a:effec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  <a:noAutofit/>
          </a:bodyPr>
          <a:lstStyle/>
          <a:p>
            <a:endParaRPr lang="en-US" sz="2701"/>
          </a:p>
        </p:txBody>
      </p:sp>
      <p:sp>
        <p:nvSpPr>
          <p:cNvPr id="380" name="Freeform: Shape 379">
            <a:extLst>
              <a:ext uri="{FF2B5EF4-FFF2-40B4-BE49-F238E27FC236}">
                <a16:creationId xmlns:a16="http://schemas.microsoft.com/office/drawing/2014/main" id="{2ECBE978-F978-4F94-AAD2-3C34794B05B7}"/>
              </a:ext>
            </a:extLst>
          </p:cNvPr>
          <p:cNvSpPr/>
          <p:nvPr/>
        </p:nvSpPr>
        <p:spPr>
          <a:xfrm>
            <a:off x="10479601" y="3935174"/>
            <a:ext cx="1083990" cy="2911208"/>
          </a:xfrm>
          <a:custGeom>
            <a:avLst/>
            <a:gdLst>
              <a:gd name="connsiteX0" fmla="*/ 807386 w 1113712"/>
              <a:gd name="connsiteY0" fmla="*/ 1975864 h 2991028"/>
              <a:gd name="connsiteX1" fmla="*/ 807386 w 1113712"/>
              <a:gd name="connsiteY1" fmla="*/ 1975864 h 2991028"/>
              <a:gd name="connsiteX2" fmla="*/ 970824 w 1113712"/>
              <a:gd name="connsiteY2" fmla="*/ 1251690 h 2991028"/>
              <a:gd name="connsiteX3" fmla="*/ 970824 w 1113712"/>
              <a:gd name="connsiteY3" fmla="*/ 1251690 h 2991028"/>
              <a:gd name="connsiteX4" fmla="*/ 701085 w 1113712"/>
              <a:gd name="connsiteY4" fmla="*/ 1251690 h 2991028"/>
              <a:gd name="connsiteX5" fmla="*/ 835291 w 1113712"/>
              <a:gd name="connsiteY5" fmla="*/ 1310157 h 2991028"/>
              <a:gd name="connsiteX6" fmla="*/ 701085 w 1113712"/>
              <a:gd name="connsiteY6" fmla="*/ 1251690 h 2991028"/>
              <a:gd name="connsiteX7" fmla="*/ 1035932 w 1113712"/>
              <a:gd name="connsiteY7" fmla="*/ 1229102 h 2991028"/>
              <a:gd name="connsiteX8" fmla="*/ 1035932 w 1113712"/>
              <a:gd name="connsiteY8" fmla="*/ 1229102 h 2991028"/>
              <a:gd name="connsiteX9" fmla="*/ 1091741 w 1113712"/>
              <a:gd name="connsiteY9" fmla="*/ 1199868 h 2991028"/>
              <a:gd name="connsiteX10" fmla="*/ 1091741 w 1113712"/>
              <a:gd name="connsiteY10" fmla="*/ 1199868 h 2991028"/>
              <a:gd name="connsiteX11" fmla="*/ 954879 w 1113712"/>
              <a:gd name="connsiteY11" fmla="*/ 554092 h 2991028"/>
              <a:gd name="connsiteX12" fmla="*/ 973481 w 1113712"/>
              <a:gd name="connsiteY12" fmla="*/ 597942 h 2991028"/>
              <a:gd name="connsiteX13" fmla="*/ 954879 w 1113712"/>
              <a:gd name="connsiteY13" fmla="*/ 554092 h 2991028"/>
              <a:gd name="connsiteX14" fmla="*/ 986769 w 1113712"/>
              <a:gd name="connsiteY14" fmla="*/ 390655 h 2991028"/>
              <a:gd name="connsiteX15" fmla="*/ 1017330 w 1113712"/>
              <a:gd name="connsiteY15" fmla="*/ 446464 h 2991028"/>
              <a:gd name="connsiteX16" fmla="*/ 986769 w 1113712"/>
              <a:gd name="connsiteY16" fmla="*/ 390655 h 2991028"/>
              <a:gd name="connsiteX17" fmla="*/ 1074467 w 1113712"/>
              <a:gd name="connsiteY17" fmla="*/ 0 h 2991028"/>
              <a:gd name="connsiteX18" fmla="*/ 1101955 w 1113712"/>
              <a:gd name="connsiteY18" fmla="*/ 13529 h 2991028"/>
              <a:gd name="connsiteX19" fmla="*/ 1113712 w 1113712"/>
              <a:gd name="connsiteY19" fmla="*/ 31513 h 2991028"/>
              <a:gd name="connsiteX20" fmla="*/ 1113712 w 1113712"/>
              <a:gd name="connsiteY20" fmla="*/ 2991028 h 2991028"/>
              <a:gd name="connsiteX21" fmla="*/ 380617 w 1113712"/>
              <a:gd name="connsiteY21" fmla="*/ 2991028 h 2991028"/>
              <a:gd name="connsiteX22" fmla="*/ 384865 w 1113712"/>
              <a:gd name="connsiteY22" fmla="*/ 2982557 h 2991028"/>
              <a:gd name="connsiteX23" fmla="*/ 370960 w 1113712"/>
              <a:gd name="connsiteY23" fmla="*/ 2976437 h 2991028"/>
              <a:gd name="connsiteX24" fmla="*/ 337023 w 1113712"/>
              <a:gd name="connsiteY24" fmla="*/ 2991028 h 2991028"/>
              <a:gd name="connsiteX25" fmla="*/ 336998 w 1113712"/>
              <a:gd name="connsiteY25" fmla="*/ 2991028 h 2991028"/>
              <a:gd name="connsiteX26" fmla="*/ 312923 w 1113712"/>
              <a:gd name="connsiteY26" fmla="*/ 2971636 h 2991028"/>
              <a:gd name="connsiteX27" fmla="*/ 116432 w 1113712"/>
              <a:gd name="connsiteY27" fmla="*/ 2908653 h 2991028"/>
              <a:gd name="connsiteX28" fmla="*/ 80556 w 1113712"/>
              <a:gd name="connsiteY28" fmla="*/ 2848859 h 2991028"/>
              <a:gd name="connsiteX29" fmla="*/ 135035 w 1113712"/>
              <a:gd name="connsiteY29" fmla="*/ 2814311 h 2991028"/>
              <a:gd name="connsiteX30" fmla="*/ 590799 w 1113712"/>
              <a:gd name="connsiteY30" fmla="*/ 2786407 h 2991028"/>
              <a:gd name="connsiteX31" fmla="*/ 523032 w 1113712"/>
              <a:gd name="connsiteY31" fmla="*/ 2714654 h 2991028"/>
              <a:gd name="connsiteX32" fmla="*/ 410089 w 1113712"/>
              <a:gd name="connsiteY32" fmla="*/ 2664161 h 2991028"/>
              <a:gd name="connsiteX33" fmla="*/ 218747 w 1113712"/>
              <a:gd name="connsiteY33" fmla="*/ 2660175 h 2991028"/>
              <a:gd name="connsiteX34" fmla="*/ 49994 w 1113712"/>
              <a:gd name="connsiteY34" fmla="*/ 2588422 h 2991028"/>
              <a:gd name="connsiteX35" fmla="*/ 53981 w 1113712"/>
              <a:gd name="connsiteY35" fmla="*/ 2494079 h 2991028"/>
              <a:gd name="connsiteX36" fmla="*/ 593457 w 1113712"/>
              <a:gd name="connsiteY36" fmla="*/ 2444916 h 2991028"/>
              <a:gd name="connsiteX37" fmla="*/ 775496 w 1113712"/>
              <a:gd name="connsiteY37" fmla="*/ 2309383 h 2991028"/>
              <a:gd name="connsiteX38" fmla="*/ 625346 w 1113712"/>
              <a:gd name="connsiteY38" fmla="*/ 2314698 h 2991028"/>
              <a:gd name="connsiteX39" fmla="*/ 519047 w 1113712"/>
              <a:gd name="connsiteY39" fmla="*/ 2345259 h 2991028"/>
              <a:gd name="connsiteX40" fmla="*/ 149652 w 1113712"/>
              <a:gd name="connsiteY40" fmla="*/ 2205739 h 2991028"/>
              <a:gd name="connsiteX41" fmla="*/ 612059 w 1113712"/>
              <a:gd name="connsiteY41" fmla="*/ 2064891 h 2991028"/>
              <a:gd name="connsiteX42" fmla="*/ 639963 w 1113712"/>
              <a:gd name="connsiteY42" fmla="*/ 1961248 h 2991028"/>
              <a:gd name="connsiteX43" fmla="*/ 261267 w 1113712"/>
              <a:gd name="connsiteY43" fmla="*/ 1894811 h 2991028"/>
              <a:gd name="connsiteX44" fmla="*/ 491142 w 1113712"/>
              <a:gd name="connsiteY44" fmla="*/ 1817742 h 2991028"/>
              <a:gd name="connsiteX45" fmla="*/ 321060 w 1113712"/>
              <a:gd name="connsiteY45" fmla="*/ 1670249 h 2991028"/>
              <a:gd name="connsiteX46" fmla="*/ 768853 w 1113712"/>
              <a:gd name="connsiteY46" fmla="*/ 1602483 h 2991028"/>
              <a:gd name="connsiteX47" fmla="*/ 513731 w 1113712"/>
              <a:gd name="connsiteY47" fmla="*/ 1478908 h 2991028"/>
              <a:gd name="connsiteX48" fmla="*/ 322390 w 1113712"/>
              <a:gd name="connsiteY48" fmla="*/ 1347361 h 2991028"/>
              <a:gd name="connsiteX49" fmla="*/ 451278 w 1113712"/>
              <a:gd name="connsiteY49" fmla="*/ 1327429 h 2991028"/>
              <a:gd name="connsiteX50" fmla="*/ 544292 w 1113712"/>
              <a:gd name="connsiteY50" fmla="*/ 1263649 h 2991028"/>
              <a:gd name="connsiteX51" fmla="*/ 491142 w 1113712"/>
              <a:gd name="connsiteY51" fmla="*/ 1170636 h 2991028"/>
              <a:gd name="connsiteX52" fmla="*/ 487156 w 1113712"/>
              <a:gd name="connsiteY52" fmla="*/ 1089582 h 2991028"/>
              <a:gd name="connsiteX53" fmla="*/ 691785 w 1113712"/>
              <a:gd name="connsiteY53" fmla="*/ 1048390 h 2991028"/>
              <a:gd name="connsiteX54" fmla="*/ 1071810 w 1113712"/>
              <a:gd name="connsiteY54" fmla="*/ 951392 h 2991028"/>
              <a:gd name="connsiteX55" fmla="*/ 747592 w 1113712"/>
              <a:gd name="connsiteY55" fmla="*/ 1005870 h 2991028"/>
              <a:gd name="connsiteX56" fmla="*/ 628004 w 1113712"/>
              <a:gd name="connsiteY56" fmla="*/ 950062 h 2991028"/>
              <a:gd name="connsiteX57" fmla="*/ 584155 w 1113712"/>
              <a:gd name="connsiteY57" fmla="*/ 895583 h 2991028"/>
              <a:gd name="connsiteX58" fmla="*/ 491142 w 1113712"/>
              <a:gd name="connsiteY58" fmla="*/ 829146 h 2991028"/>
              <a:gd name="connsiteX59" fmla="*/ 771511 w 1113712"/>
              <a:gd name="connsiteY59" fmla="*/ 853063 h 2991028"/>
              <a:gd name="connsiteX60" fmla="*/ 1071810 w 1113712"/>
              <a:gd name="connsiteY60" fmla="*/ 795926 h 2991028"/>
              <a:gd name="connsiteX61" fmla="*/ 905714 w 1113712"/>
              <a:gd name="connsiteY61" fmla="*/ 790611 h 2991028"/>
              <a:gd name="connsiteX62" fmla="*/ 747592 w 1113712"/>
              <a:gd name="connsiteY62" fmla="*/ 742776 h 2991028"/>
              <a:gd name="connsiteX63" fmla="*/ 731647 w 1113712"/>
              <a:gd name="connsiteY63" fmla="*/ 619202 h 2991028"/>
              <a:gd name="connsiteX64" fmla="*/ 705072 w 1113712"/>
              <a:gd name="connsiteY64" fmla="*/ 522202 h 2991028"/>
              <a:gd name="connsiteX65" fmla="*/ 880468 w 1113712"/>
              <a:gd name="connsiteY65" fmla="*/ 447791 h 2991028"/>
              <a:gd name="connsiteX66" fmla="*/ 891098 w 1113712"/>
              <a:gd name="connsiteY66" fmla="*/ 410586 h 2991028"/>
              <a:gd name="connsiteX67" fmla="*/ 913686 w 1113712"/>
              <a:gd name="connsiteY67" fmla="*/ 260437 h 2991028"/>
              <a:gd name="connsiteX68" fmla="*/ 1018659 w 1113712"/>
              <a:gd name="connsiteY68" fmla="*/ 322888 h 2991028"/>
              <a:gd name="connsiteX69" fmla="*/ 982783 w 1113712"/>
              <a:gd name="connsiteY69" fmla="*/ 136862 h 2991028"/>
              <a:gd name="connsiteX70" fmla="*/ 1074467 w 1113712"/>
              <a:gd name="connsiteY70" fmla="*/ 0 h 299102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</a:cxnLst>
            <a:rect l="l" t="t" r="r" b="b"/>
            <a:pathLst>
              <a:path w="1113712" h="2991028">
                <a:moveTo>
                  <a:pt x="807386" y="1975864"/>
                </a:moveTo>
                <a:cubicBezTo>
                  <a:pt x="657238" y="2001111"/>
                  <a:pt x="706400" y="2051604"/>
                  <a:pt x="807386" y="1975864"/>
                </a:cubicBezTo>
                <a:close/>
                <a:moveTo>
                  <a:pt x="970824" y="1251690"/>
                </a:moveTo>
                <a:cubicBezTo>
                  <a:pt x="922989" y="1274279"/>
                  <a:pt x="1014672" y="1270294"/>
                  <a:pt x="970824" y="1251690"/>
                </a:cubicBezTo>
                <a:close/>
                <a:moveTo>
                  <a:pt x="701085" y="1251690"/>
                </a:moveTo>
                <a:cubicBezTo>
                  <a:pt x="663880" y="1338060"/>
                  <a:pt x="790113" y="1319456"/>
                  <a:pt x="835291" y="1310157"/>
                </a:cubicBezTo>
                <a:cubicBezTo>
                  <a:pt x="1034605" y="1241060"/>
                  <a:pt x="752907" y="1312814"/>
                  <a:pt x="701085" y="1251690"/>
                </a:cubicBezTo>
                <a:close/>
                <a:moveTo>
                  <a:pt x="1035932" y="1229102"/>
                </a:moveTo>
                <a:cubicBezTo>
                  <a:pt x="988097" y="1251690"/>
                  <a:pt x="1079782" y="1247704"/>
                  <a:pt x="1035932" y="1229102"/>
                </a:cubicBezTo>
                <a:close/>
                <a:moveTo>
                  <a:pt x="1091741" y="1199868"/>
                </a:moveTo>
                <a:cubicBezTo>
                  <a:pt x="1033275" y="1219801"/>
                  <a:pt x="1130274" y="1225116"/>
                  <a:pt x="1091741" y="1199868"/>
                </a:cubicBezTo>
                <a:close/>
                <a:moveTo>
                  <a:pt x="954879" y="554092"/>
                </a:moveTo>
                <a:cubicBezTo>
                  <a:pt x="925646" y="556749"/>
                  <a:pt x="974810" y="599269"/>
                  <a:pt x="973481" y="597942"/>
                </a:cubicBezTo>
                <a:cubicBezTo>
                  <a:pt x="1071810" y="693613"/>
                  <a:pt x="1050550" y="556749"/>
                  <a:pt x="954879" y="554092"/>
                </a:cubicBezTo>
                <a:close/>
                <a:moveTo>
                  <a:pt x="986769" y="390655"/>
                </a:moveTo>
                <a:cubicBezTo>
                  <a:pt x="977467" y="415901"/>
                  <a:pt x="1012015" y="427861"/>
                  <a:pt x="1017330" y="446464"/>
                </a:cubicBezTo>
                <a:cubicBezTo>
                  <a:pt x="1057192" y="589969"/>
                  <a:pt x="1077125" y="399956"/>
                  <a:pt x="986769" y="390655"/>
                </a:cubicBezTo>
                <a:close/>
                <a:moveTo>
                  <a:pt x="1074467" y="0"/>
                </a:moveTo>
                <a:cubicBezTo>
                  <a:pt x="1086426" y="2990"/>
                  <a:pt x="1095354" y="7661"/>
                  <a:pt x="1101955" y="13529"/>
                </a:cubicBezTo>
                <a:lnTo>
                  <a:pt x="1113712" y="31513"/>
                </a:lnTo>
                <a:lnTo>
                  <a:pt x="1113712" y="2991028"/>
                </a:lnTo>
                <a:lnTo>
                  <a:pt x="380617" y="2991028"/>
                </a:lnTo>
                <a:lnTo>
                  <a:pt x="384865" y="2982557"/>
                </a:lnTo>
                <a:cubicBezTo>
                  <a:pt x="387715" y="2975254"/>
                  <a:pt x="386090" y="2971491"/>
                  <a:pt x="370960" y="2976437"/>
                </a:cubicBezTo>
                <a:lnTo>
                  <a:pt x="337023" y="2991028"/>
                </a:lnTo>
                <a:lnTo>
                  <a:pt x="336998" y="2991028"/>
                </a:lnTo>
                <a:lnTo>
                  <a:pt x="312923" y="2971636"/>
                </a:lnTo>
                <a:cubicBezTo>
                  <a:pt x="249122" y="2938010"/>
                  <a:pt x="138524" y="2977250"/>
                  <a:pt x="116432" y="2908653"/>
                </a:cubicBezTo>
                <a:cubicBezTo>
                  <a:pt x="-47004" y="2875434"/>
                  <a:pt x="214761" y="2864804"/>
                  <a:pt x="80556" y="2848859"/>
                </a:cubicBezTo>
                <a:cubicBezTo>
                  <a:pt x="-85539" y="2806338"/>
                  <a:pt x="42022" y="2782421"/>
                  <a:pt x="135035" y="2814311"/>
                </a:cubicBezTo>
                <a:cubicBezTo>
                  <a:pt x="278540" y="2810325"/>
                  <a:pt x="432676" y="2826269"/>
                  <a:pt x="590799" y="2786407"/>
                </a:cubicBezTo>
                <a:cubicBezTo>
                  <a:pt x="739620" y="2754516"/>
                  <a:pt x="609402" y="2701366"/>
                  <a:pt x="523032" y="2714654"/>
                </a:cubicBezTo>
                <a:cubicBezTo>
                  <a:pt x="507087" y="2633600"/>
                  <a:pt x="404774" y="2755846"/>
                  <a:pt x="410089" y="2664161"/>
                </a:cubicBezTo>
                <a:cubicBezTo>
                  <a:pt x="343650" y="2681435"/>
                  <a:pt x="303788" y="2645558"/>
                  <a:pt x="218747" y="2660175"/>
                </a:cubicBezTo>
                <a:cubicBezTo>
                  <a:pt x="254623" y="2584435"/>
                  <a:pt x="-4485" y="2654860"/>
                  <a:pt x="49994" y="2588422"/>
                </a:cubicBezTo>
                <a:cubicBezTo>
                  <a:pt x="174897" y="2529957"/>
                  <a:pt x="-49662" y="2540587"/>
                  <a:pt x="53981" y="2494079"/>
                </a:cubicBezTo>
                <a:cubicBezTo>
                  <a:pt x="230706" y="2455546"/>
                  <a:pt x="419389" y="2494079"/>
                  <a:pt x="593457" y="2444916"/>
                </a:cubicBezTo>
                <a:cubicBezTo>
                  <a:pt x="382184" y="2365191"/>
                  <a:pt x="713045" y="2375821"/>
                  <a:pt x="775496" y="2309383"/>
                </a:cubicBezTo>
                <a:cubicBezTo>
                  <a:pt x="717031" y="2240288"/>
                  <a:pt x="677167" y="2342601"/>
                  <a:pt x="625346" y="2314698"/>
                </a:cubicBezTo>
                <a:cubicBezTo>
                  <a:pt x="562894" y="2297424"/>
                  <a:pt x="590799" y="2318684"/>
                  <a:pt x="519047" y="2345259"/>
                </a:cubicBezTo>
                <a:cubicBezTo>
                  <a:pt x="380855" y="2323999"/>
                  <a:pt x="259938" y="2312040"/>
                  <a:pt x="149652" y="2205739"/>
                </a:cubicBezTo>
                <a:cubicBezTo>
                  <a:pt x="225391" y="2135315"/>
                  <a:pt x="479183" y="2126015"/>
                  <a:pt x="612059" y="2064891"/>
                </a:cubicBezTo>
                <a:cubicBezTo>
                  <a:pt x="558909" y="1983836"/>
                  <a:pt x="685140" y="1994466"/>
                  <a:pt x="639963" y="1961248"/>
                </a:cubicBezTo>
                <a:cubicBezTo>
                  <a:pt x="505758" y="2070206"/>
                  <a:pt x="390156" y="1971878"/>
                  <a:pt x="261267" y="1894811"/>
                </a:cubicBezTo>
                <a:cubicBezTo>
                  <a:pt x="230706" y="1811098"/>
                  <a:pt x="701085" y="1910756"/>
                  <a:pt x="491142" y="1817742"/>
                </a:cubicBezTo>
                <a:cubicBezTo>
                  <a:pt x="472540" y="1809770"/>
                  <a:pt x="261267" y="1716756"/>
                  <a:pt x="321060" y="1670249"/>
                </a:cubicBezTo>
                <a:cubicBezTo>
                  <a:pt x="465896" y="1611784"/>
                  <a:pt x="638634" y="1711441"/>
                  <a:pt x="768853" y="1602483"/>
                </a:cubicBezTo>
                <a:cubicBezTo>
                  <a:pt x="718360" y="1648989"/>
                  <a:pt x="614717" y="1476251"/>
                  <a:pt x="513731" y="1478908"/>
                </a:cubicBezTo>
                <a:cubicBezTo>
                  <a:pt x="461910" y="1465621"/>
                  <a:pt x="234692" y="1368621"/>
                  <a:pt x="322390" y="1347361"/>
                </a:cubicBezTo>
                <a:cubicBezTo>
                  <a:pt x="419389" y="1395197"/>
                  <a:pt x="380855" y="1288897"/>
                  <a:pt x="451278" y="1327429"/>
                </a:cubicBezTo>
                <a:cubicBezTo>
                  <a:pt x="590799" y="1416457"/>
                  <a:pt x="459252" y="1262320"/>
                  <a:pt x="544292" y="1263649"/>
                </a:cubicBezTo>
                <a:cubicBezTo>
                  <a:pt x="739620" y="1294212"/>
                  <a:pt x="585484" y="1197211"/>
                  <a:pt x="491142" y="1170636"/>
                </a:cubicBezTo>
                <a:cubicBezTo>
                  <a:pt x="499115" y="1157348"/>
                  <a:pt x="403444" y="1090911"/>
                  <a:pt x="487156" y="1089582"/>
                </a:cubicBezTo>
                <a:cubicBezTo>
                  <a:pt x="546949" y="1021815"/>
                  <a:pt x="775496" y="1136088"/>
                  <a:pt x="691785" y="1048390"/>
                </a:cubicBezTo>
                <a:cubicBezTo>
                  <a:pt x="816688" y="1085595"/>
                  <a:pt x="984111" y="1084267"/>
                  <a:pt x="1071810" y="951392"/>
                </a:cubicBezTo>
                <a:cubicBezTo>
                  <a:pt x="1058522" y="910199"/>
                  <a:pt x="814031" y="1085595"/>
                  <a:pt x="747592" y="1005870"/>
                </a:cubicBezTo>
                <a:cubicBezTo>
                  <a:pt x="915016" y="857049"/>
                  <a:pt x="654580" y="1077622"/>
                  <a:pt x="628004" y="950062"/>
                </a:cubicBezTo>
                <a:cubicBezTo>
                  <a:pt x="784798" y="847748"/>
                  <a:pt x="430019" y="1019158"/>
                  <a:pt x="584155" y="895583"/>
                </a:cubicBezTo>
                <a:cubicBezTo>
                  <a:pt x="536319" y="904884"/>
                  <a:pt x="303788" y="843761"/>
                  <a:pt x="491142" y="829146"/>
                </a:cubicBezTo>
                <a:cubicBezTo>
                  <a:pt x="553594" y="722845"/>
                  <a:pt x="685140" y="857049"/>
                  <a:pt x="771511" y="853063"/>
                </a:cubicBezTo>
                <a:cubicBezTo>
                  <a:pt x="699757" y="736132"/>
                  <a:pt x="1114329" y="984610"/>
                  <a:pt x="1071810" y="795926"/>
                </a:cubicBezTo>
                <a:cubicBezTo>
                  <a:pt x="988097" y="850406"/>
                  <a:pt x="992084" y="782638"/>
                  <a:pt x="905714" y="790611"/>
                </a:cubicBezTo>
                <a:cubicBezTo>
                  <a:pt x="950891" y="712215"/>
                  <a:pt x="812701" y="765365"/>
                  <a:pt x="747592" y="742776"/>
                </a:cubicBezTo>
                <a:cubicBezTo>
                  <a:pt x="609402" y="694940"/>
                  <a:pt x="913686" y="682983"/>
                  <a:pt x="731647" y="619202"/>
                </a:cubicBezTo>
                <a:cubicBezTo>
                  <a:pt x="618703" y="563394"/>
                  <a:pt x="835291" y="578009"/>
                  <a:pt x="705072" y="522202"/>
                </a:cubicBezTo>
                <a:cubicBezTo>
                  <a:pt x="707730" y="475696"/>
                  <a:pt x="1014672" y="631160"/>
                  <a:pt x="880468" y="447791"/>
                </a:cubicBezTo>
                <a:cubicBezTo>
                  <a:pt x="964180" y="487655"/>
                  <a:pt x="1000056" y="410586"/>
                  <a:pt x="891098" y="410586"/>
                </a:cubicBezTo>
                <a:cubicBezTo>
                  <a:pt x="948234" y="387997"/>
                  <a:pt x="772838" y="205957"/>
                  <a:pt x="913686" y="260437"/>
                </a:cubicBezTo>
                <a:cubicBezTo>
                  <a:pt x="954879" y="233862"/>
                  <a:pt x="1004042" y="229874"/>
                  <a:pt x="1018659" y="322888"/>
                </a:cubicBezTo>
                <a:cubicBezTo>
                  <a:pt x="1135589" y="429189"/>
                  <a:pt x="965509" y="136862"/>
                  <a:pt x="982783" y="136862"/>
                </a:cubicBezTo>
                <a:cubicBezTo>
                  <a:pt x="1107686" y="269738"/>
                  <a:pt x="1059850" y="77069"/>
                  <a:pt x="1074467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  <a:effectLst>
            <a:outerShdw blurRad="127000" dist="12700" dir="16200000" rotWithShape="0">
              <a:prstClr val="black">
                <a:alpha val="15000"/>
              </a:prstClr>
            </a:outerShdw>
          </a:effec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  <a:noAutofit/>
          </a:bodyPr>
          <a:lstStyle/>
          <a:p>
            <a:endParaRPr lang="en-US" sz="2701"/>
          </a:p>
        </p:txBody>
      </p:sp>
      <p:sp>
        <p:nvSpPr>
          <p:cNvPr id="385" name="Freeform: Shape 384">
            <a:extLst>
              <a:ext uri="{FF2B5EF4-FFF2-40B4-BE49-F238E27FC236}">
                <a16:creationId xmlns:a16="http://schemas.microsoft.com/office/drawing/2014/main" id="{2770F57E-7B00-465C-A550-A1439947495A}"/>
              </a:ext>
            </a:extLst>
          </p:cNvPr>
          <p:cNvSpPr/>
          <p:nvPr/>
        </p:nvSpPr>
        <p:spPr>
          <a:xfrm>
            <a:off x="11558638" y="3968200"/>
            <a:ext cx="623696" cy="2878183"/>
          </a:xfrm>
          <a:custGeom>
            <a:avLst/>
            <a:gdLst>
              <a:gd name="connsiteX0" fmla="*/ 80786 w 623696"/>
              <a:gd name="connsiteY0" fmla="*/ 1160457 h 2878183"/>
              <a:gd name="connsiteX1" fmla="*/ 80786 w 623696"/>
              <a:gd name="connsiteY1" fmla="*/ 1160457 h 2878183"/>
              <a:gd name="connsiteX2" fmla="*/ 75613 w 623696"/>
              <a:gd name="connsiteY2" fmla="*/ 992328 h 2878183"/>
              <a:gd name="connsiteX3" fmla="*/ 69145 w 623696"/>
              <a:gd name="connsiteY3" fmla="*/ 1019488 h 2878183"/>
              <a:gd name="connsiteX4" fmla="*/ 75613 w 623696"/>
              <a:gd name="connsiteY4" fmla="*/ 992328 h 2878183"/>
              <a:gd name="connsiteX5" fmla="*/ 371777 w 623696"/>
              <a:gd name="connsiteY5" fmla="*/ 819025 h 2878183"/>
              <a:gd name="connsiteX6" fmla="*/ 371777 w 623696"/>
              <a:gd name="connsiteY6" fmla="*/ 819025 h 2878183"/>
              <a:gd name="connsiteX7" fmla="*/ 207814 w 623696"/>
              <a:gd name="connsiteY7" fmla="*/ 775910 h 2878183"/>
              <a:gd name="connsiteX8" fmla="*/ 181663 w 623696"/>
              <a:gd name="connsiteY8" fmla="*/ 778933 h 2878183"/>
              <a:gd name="connsiteX9" fmla="*/ 207814 w 623696"/>
              <a:gd name="connsiteY9" fmla="*/ 775910 h 2878183"/>
              <a:gd name="connsiteX10" fmla="*/ 43279 w 623696"/>
              <a:gd name="connsiteY10" fmla="*/ 753069 h 2878183"/>
              <a:gd name="connsiteX11" fmla="*/ 70440 w 623696"/>
              <a:gd name="connsiteY11" fmla="*/ 773760 h 2878183"/>
              <a:gd name="connsiteX12" fmla="*/ 43279 w 623696"/>
              <a:gd name="connsiteY12" fmla="*/ 753069 h 2878183"/>
              <a:gd name="connsiteX13" fmla="*/ 189423 w 623696"/>
              <a:gd name="connsiteY13" fmla="*/ 597872 h 2878183"/>
              <a:gd name="connsiteX14" fmla="*/ 120877 w 623696"/>
              <a:gd name="connsiteY14" fmla="*/ 653483 h 2878183"/>
              <a:gd name="connsiteX15" fmla="*/ 189423 w 623696"/>
              <a:gd name="connsiteY15" fmla="*/ 597872 h 2878183"/>
              <a:gd name="connsiteX16" fmla="*/ 0 w 623696"/>
              <a:gd name="connsiteY16" fmla="*/ 0 h 2878183"/>
              <a:gd name="connsiteX17" fmla="*/ 1732 w 623696"/>
              <a:gd name="connsiteY17" fmla="*/ 2651 h 2878183"/>
              <a:gd name="connsiteX18" fmla="*/ 26466 w 623696"/>
              <a:gd name="connsiteY18" fmla="*/ 111592 h 2878183"/>
              <a:gd name="connsiteX19" fmla="*/ 20001 w 623696"/>
              <a:gd name="connsiteY19" fmla="*/ 220228 h 2878183"/>
              <a:gd name="connsiteX20" fmla="*/ 118290 w 623696"/>
              <a:gd name="connsiteY20" fmla="*/ 211174 h 2878183"/>
              <a:gd name="connsiteX21" fmla="*/ 184250 w 623696"/>
              <a:gd name="connsiteY21" fmla="*/ 247387 h 2878183"/>
              <a:gd name="connsiteX22" fmla="*/ 102770 w 623696"/>
              <a:gd name="connsiteY22" fmla="*/ 301705 h 2878183"/>
              <a:gd name="connsiteX23" fmla="*/ 110530 w 623696"/>
              <a:gd name="connsiteY23" fmla="*/ 397410 h 2878183"/>
              <a:gd name="connsiteX24" fmla="*/ 79491 w 623696"/>
              <a:gd name="connsiteY24" fmla="*/ 572006 h 2878183"/>
              <a:gd name="connsiteX25" fmla="*/ 373071 w 623696"/>
              <a:gd name="connsiteY25" fmla="*/ 365078 h 2878183"/>
              <a:gd name="connsiteX26" fmla="*/ 340737 w 623696"/>
              <a:gd name="connsiteY26" fmla="*/ 524153 h 2878183"/>
              <a:gd name="connsiteX27" fmla="*/ 276073 w 623696"/>
              <a:gd name="connsiteY27" fmla="*/ 657364 h 2878183"/>
              <a:gd name="connsiteX28" fmla="*/ 268313 w 623696"/>
              <a:gd name="connsiteY28" fmla="*/ 760828 h 2878183"/>
              <a:gd name="connsiteX29" fmla="*/ 559306 w 623696"/>
              <a:gd name="connsiteY29" fmla="*/ 865584 h 2878183"/>
              <a:gd name="connsiteX30" fmla="*/ 362725 w 623696"/>
              <a:gd name="connsiteY30" fmla="*/ 947063 h 2878183"/>
              <a:gd name="connsiteX31" fmla="*/ 150623 w 623696"/>
              <a:gd name="connsiteY31" fmla="*/ 874638 h 2878183"/>
              <a:gd name="connsiteX32" fmla="*/ 57506 w 623696"/>
              <a:gd name="connsiteY32" fmla="*/ 850064 h 2878183"/>
              <a:gd name="connsiteX33" fmla="*/ 208821 w 623696"/>
              <a:gd name="connsiteY33" fmla="*/ 985862 h 2878183"/>
              <a:gd name="connsiteX34" fmla="*/ 524386 w 623696"/>
              <a:gd name="connsiteY34" fmla="*/ 1044060 h 2878183"/>
              <a:gd name="connsiteX35" fmla="*/ 601984 w 623696"/>
              <a:gd name="connsiteY35" fmla="*/ 1027672 h 2878183"/>
              <a:gd name="connsiteX36" fmla="*/ 623696 w 623696"/>
              <a:gd name="connsiteY36" fmla="*/ 1029189 h 2878183"/>
              <a:gd name="connsiteX37" fmla="*/ 623696 w 623696"/>
              <a:gd name="connsiteY37" fmla="*/ 1157056 h 2878183"/>
              <a:gd name="connsiteX38" fmla="*/ 572340 w 623696"/>
              <a:gd name="connsiteY38" fmla="*/ 1163346 h 2878183"/>
              <a:gd name="connsiteX39" fmla="*/ 508867 w 623696"/>
              <a:gd name="connsiteY39" fmla="*/ 1138471 h 2878183"/>
              <a:gd name="connsiteX40" fmla="*/ 444202 w 623696"/>
              <a:gd name="connsiteY40" fmla="*/ 1160457 h 2878183"/>
              <a:gd name="connsiteX41" fmla="*/ 241154 w 623696"/>
              <a:gd name="connsiteY41" fmla="*/ 1186323 h 2878183"/>
              <a:gd name="connsiteX42" fmla="*/ 603278 w 623696"/>
              <a:gd name="connsiteY42" fmla="*/ 1234176 h 2878183"/>
              <a:gd name="connsiteX43" fmla="*/ 623627 w 623696"/>
              <a:gd name="connsiteY43" fmla="*/ 1274288 h 2878183"/>
              <a:gd name="connsiteX44" fmla="*/ 623696 w 623696"/>
              <a:gd name="connsiteY44" fmla="*/ 1274287 h 2878183"/>
              <a:gd name="connsiteX45" fmla="*/ 623696 w 623696"/>
              <a:gd name="connsiteY45" fmla="*/ 1428437 h 2878183"/>
              <a:gd name="connsiteX46" fmla="*/ 612454 w 623696"/>
              <a:gd name="connsiteY46" fmla="*/ 1438866 h 2878183"/>
              <a:gd name="connsiteX47" fmla="*/ 582585 w 623696"/>
              <a:gd name="connsiteY47" fmla="*/ 1446277 h 2878183"/>
              <a:gd name="connsiteX48" fmla="*/ 451961 w 623696"/>
              <a:gd name="connsiteY48" fmla="*/ 1465674 h 2878183"/>
              <a:gd name="connsiteX49" fmla="*/ 203648 w 623696"/>
              <a:gd name="connsiteY49" fmla="*/ 1446277 h 2878183"/>
              <a:gd name="connsiteX50" fmla="*/ 576063 w 623696"/>
              <a:gd name="connsiteY50" fmla="*/ 1550386 h 2878183"/>
              <a:gd name="connsiteX51" fmla="*/ 623696 w 623696"/>
              <a:gd name="connsiteY51" fmla="*/ 1525434 h 2878183"/>
              <a:gd name="connsiteX52" fmla="*/ 623696 w 623696"/>
              <a:gd name="connsiteY52" fmla="*/ 1560513 h 2878183"/>
              <a:gd name="connsiteX53" fmla="*/ 622867 w 623696"/>
              <a:gd name="connsiteY53" fmla="*/ 1566285 h 2878183"/>
              <a:gd name="connsiteX54" fmla="*/ 623696 w 623696"/>
              <a:gd name="connsiteY54" fmla="*/ 1567598 h 2878183"/>
              <a:gd name="connsiteX55" fmla="*/ 623696 w 623696"/>
              <a:gd name="connsiteY55" fmla="*/ 1796802 h 2878183"/>
              <a:gd name="connsiteX56" fmla="*/ 565976 w 623696"/>
              <a:gd name="connsiteY56" fmla="*/ 1803764 h 2878183"/>
              <a:gd name="connsiteX57" fmla="*/ 414455 w 623696"/>
              <a:gd name="connsiteY57" fmla="*/ 1807106 h 2878183"/>
              <a:gd name="connsiteX58" fmla="*/ 589897 w 623696"/>
              <a:gd name="connsiteY58" fmla="*/ 1898560 h 2878183"/>
              <a:gd name="connsiteX59" fmla="*/ 623696 w 623696"/>
              <a:gd name="connsiteY59" fmla="*/ 1897762 h 2878183"/>
              <a:gd name="connsiteX60" fmla="*/ 623696 w 623696"/>
              <a:gd name="connsiteY60" fmla="*/ 2152294 h 2878183"/>
              <a:gd name="connsiteX61" fmla="*/ 617192 w 623696"/>
              <a:gd name="connsiteY61" fmla="*/ 2162518 h 2878183"/>
              <a:gd name="connsiteX62" fmla="*/ 616220 w 623696"/>
              <a:gd name="connsiteY62" fmla="*/ 2173487 h 2878183"/>
              <a:gd name="connsiteX63" fmla="*/ 623696 w 623696"/>
              <a:gd name="connsiteY63" fmla="*/ 2181398 h 2878183"/>
              <a:gd name="connsiteX64" fmla="*/ 623696 w 623696"/>
              <a:gd name="connsiteY64" fmla="*/ 2878183 h 2878183"/>
              <a:gd name="connsiteX65" fmla="*/ 0 w 623696"/>
              <a:gd name="connsiteY65" fmla="*/ 2878183 h 287818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</a:cxnLst>
            <a:rect l="l" t="t" r="r" b="b"/>
            <a:pathLst>
              <a:path w="623696" h="2878183">
                <a:moveTo>
                  <a:pt x="80786" y="1160457"/>
                </a:moveTo>
                <a:cubicBezTo>
                  <a:pt x="61385" y="1191496"/>
                  <a:pt x="102770" y="1217362"/>
                  <a:pt x="80786" y="1160457"/>
                </a:cubicBezTo>
                <a:close/>
                <a:moveTo>
                  <a:pt x="75613" y="992328"/>
                </a:moveTo>
                <a:lnTo>
                  <a:pt x="69145" y="1019488"/>
                </a:lnTo>
                <a:cubicBezTo>
                  <a:pt x="44574" y="1148817"/>
                  <a:pt x="124757" y="1064753"/>
                  <a:pt x="75613" y="992328"/>
                </a:cubicBezTo>
                <a:close/>
                <a:moveTo>
                  <a:pt x="371777" y="819025"/>
                </a:moveTo>
                <a:cubicBezTo>
                  <a:pt x="314872" y="831959"/>
                  <a:pt x="413163" y="846185"/>
                  <a:pt x="371777" y="819025"/>
                </a:cubicBezTo>
                <a:close/>
                <a:moveTo>
                  <a:pt x="207814" y="775910"/>
                </a:moveTo>
                <a:cubicBezTo>
                  <a:pt x="201811" y="775377"/>
                  <a:pt x="193303" y="776186"/>
                  <a:pt x="181663" y="778933"/>
                </a:cubicBezTo>
                <a:cubicBezTo>
                  <a:pt x="169215" y="849096"/>
                  <a:pt x="249843" y="779641"/>
                  <a:pt x="207814" y="775910"/>
                </a:cubicBezTo>
                <a:close/>
                <a:moveTo>
                  <a:pt x="43279" y="753069"/>
                </a:moveTo>
                <a:lnTo>
                  <a:pt x="70440" y="773760"/>
                </a:lnTo>
                <a:cubicBezTo>
                  <a:pt x="204943" y="807386"/>
                  <a:pt x="123464" y="762119"/>
                  <a:pt x="43279" y="753069"/>
                </a:cubicBezTo>
                <a:close/>
                <a:moveTo>
                  <a:pt x="189423" y="597872"/>
                </a:moveTo>
                <a:cubicBezTo>
                  <a:pt x="162263" y="610804"/>
                  <a:pt x="149330" y="641844"/>
                  <a:pt x="120877" y="653483"/>
                </a:cubicBezTo>
                <a:cubicBezTo>
                  <a:pt x="-82171" y="696162"/>
                  <a:pt x="224340" y="692282"/>
                  <a:pt x="189423" y="597872"/>
                </a:cubicBezTo>
                <a:close/>
                <a:moveTo>
                  <a:pt x="0" y="0"/>
                </a:moveTo>
                <a:lnTo>
                  <a:pt x="1732" y="2651"/>
                </a:lnTo>
                <a:cubicBezTo>
                  <a:pt x="17252" y="48057"/>
                  <a:pt x="-23972" y="118380"/>
                  <a:pt x="26466" y="111592"/>
                </a:cubicBezTo>
                <a:cubicBezTo>
                  <a:pt x="189423" y="5540"/>
                  <a:pt x="43279" y="146510"/>
                  <a:pt x="20001" y="220228"/>
                </a:cubicBezTo>
                <a:cubicBezTo>
                  <a:pt x="-11039" y="397410"/>
                  <a:pt x="71731" y="145217"/>
                  <a:pt x="118290" y="211174"/>
                </a:cubicBezTo>
                <a:cubicBezTo>
                  <a:pt x="185542" y="196949"/>
                  <a:pt x="290300" y="143923"/>
                  <a:pt x="184250" y="247387"/>
                </a:cubicBezTo>
                <a:cubicBezTo>
                  <a:pt x="331686" y="288773"/>
                  <a:pt x="154503" y="295240"/>
                  <a:pt x="102770" y="301705"/>
                </a:cubicBezTo>
                <a:cubicBezTo>
                  <a:pt x="202356" y="305587"/>
                  <a:pt x="238568" y="403878"/>
                  <a:pt x="110530" y="397410"/>
                </a:cubicBezTo>
                <a:cubicBezTo>
                  <a:pt x="-8452" y="287480"/>
                  <a:pt x="-22678" y="591405"/>
                  <a:pt x="79491" y="572006"/>
                </a:cubicBezTo>
                <a:cubicBezTo>
                  <a:pt x="167436" y="462075"/>
                  <a:pt x="234688" y="370251"/>
                  <a:pt x="373071" y="365078"/>
                </a:cubicBezTo>
                <a:cubicBezTo>
                  <a:pt x="298061" y="433621"/>
                  <a:pt x="468775" y="477595"/>
                  <a:pt x="340737" y="524153"/>
                </a:cubicBezTo>
                <a:cubicBezTo>
                  <a:pt x="515333" y="587525"/>
                  <a:pt x="260554" y="610804"/>
                  <a:pt x="276073" y="657364"/>
                </a:cubicBezTo>
                <a:cubicBezTo>
                  <a:pt x="402816" y="674176"/>
                  <a:pt x="343324" y="697455"/>
                  <a:pt x="268313" y="760828"/>
                </a:cubicBezTo>
                <a:cubicBezTo>
                  <a:pt x="283833" y="745308"/>
                  <a:pt x="486880" y="807386"/>
                  <a:pt x="559306" y="865584"/>
                </a:cubicBezTo>
                <a:cubicBezTo>
                  <a:pt x="523093" y="975516"/>
                  <a:pt x="398937" y="869465"/>
                  <a:pt x="362725" y="947063"/>
                </a:cubicBezTo>
                <a:cubicBezTo>
                  <a:pt x="285126" y="828079"/>
                  <a:pt x="199770" y="1016901"/>
                  <a:pt x="150623" y="874638"/>
                </a:cubicBezTo>
                <a:cubicBezTo>
                  <a:pt x="155796" y="981981"/>
                  <a:pt x="70440" y="908263"/>
                  <a:pt x="57506" y="850064"/>
                </a:cubicBezTo>
                <a:cubicBezTo>
                  <a:pt x="-27851" y="879812"/>
                  <a:pt x="170022" y="965168"/>
                  <a:pt x="208821" y="985862"/>
                </a:cubicBezTo>
                <a:cubicBezTo>
                  <a:pt x="246327" y="1112606"/>
                  <a:pt x="451961" y="888863"/>
                  <a:pt x="524386" y="1044060"/>
                </a:cubicBezTo>
                <a:cubicBezTo>
                  <a:pt x="539259" y="1032097"/>
                  <a:pt x="568924" y="1027490"/>
                  <a:pt x="601984" y="1027672"/>
                </a:cubicBezTo>
                <a:lnTo>
                  <a:pt x="623696" y="1029189"/>
                </a:lnTo>
                <a:lnTo>
                  <a:pt x="623696" y="1157056"/>
                </a:lnTo>
                <a:lnTo>
                  <a:pt x="572340" y="1163346"/>
                </a:lnTo>
                <a:cubicBezTo>
                  <a:pt x="551142" y="1161023"/>
                  <a:pt x="529237" y="1153344"/>
                  <a:pt x="508867" y="1138471"/>
                </a:cubicBezTo>
                <a:cubicBezTo>
                  <a:pt x="631730" y="1201842"/>
                  <a:pt x="503693" y="1219948"/>
                  <a:pt x="444202" y="1160457"/>
                </a:cubicBezTo>
                <a:cubicBezTo>
                  <a:pt x="445496" y="1272974"/>
                  <a:pt x="301938" y="1181149"/>
                  <a:pt x="241154" y="1186323"/>
                </a:cubicBezTo>
                <a:cubicBezTo>
                  <a:pt x="307111" y="1305306"/>
                  <a:pt x="495934" y="1333758"/>
                  <a:pt x="603278" y="1234176"/>
                </a:cubicBezTo>
                <a:cubicBezTo>
                  <a:pt x="605218" y="1257778"/>
                  <a:pt x="612735" y="1269418"/>
                  <a:pt x="623627" y="1274288"/>
                </a:cubicBezTo>
                <a:lnTo>
                  <a:pt x="623696" y="1274287"/>
                </a:lnTo>
                <a:lnTo>
                  <a:pt x="623696" y="1428437"/>
                </a:lnTo>
                <a:lnTo>
                  <a:pt x="612454" y="1438866"/>
                </a:lnTo>
                <a:cubicBezTo>
                  <a:pt x="604753" y="1443084"/>
                  <a:pt x="595033" y="1445792"/>
                  <a:pt x="582585" y="1446277"/>
                </a:cubicBezTo>
                <a:cubicBezTo>
                  <a:pt x="541200" y="1543273"/>
                  <a:pt x="439028" y="1424290"/>
                  <a:pt x="451961" y="1465674"/>
                </a:cubicBezTo>
                <a:cubicBezTo>
                  <a:pt x="352378" y="1442396"/>
                  <a:pt x="322631" y="1483781"/>
                  <a:pt x="203648" y="1446277"/>
                </a:cubicBezTo>
                <a:cubicBezTo>
                  <a:pt x="229677" y="1499464"/>
                  <a:pt x="439877" y="1594238"/>
                  <a:pt x="576063" y="1550386"/>
                </a:cubicBezTo>
                <a:lnTo>
                  <a:pt x="623696" y="1525434"/>
                </a:lnTo>
                <a:lnTo>
                  <a:pt x="623696" y="1560513"/>
                </a:lnTo>
                <a:lnTo>
                  <a:pt x="622867" y="1566285"/>
                </a:lnTo>
                <a:lnTo>
                  <a:pt x="623696" y="1567598"/>
                </a:lnTo>
                <a:lnTo>
                  <a:pt x="623696" y="1796802"/>
                </a:lnTo>
                <a:lnTo>
                  <a:pt x="565976" y="1803764"/>
                </a:lnTo>
                <a:cubicBezTo>
                  <a:pt x="518607" y="1806561"/>
                  <a:pt x="469259" y="1807106"/>
                  <a:pt x="414455" y="1807106"/>
                </a:cubicBezTo>
                <a:cubicBezTo>
                  <a:pt x="376464" y="1833781"/>
                  <a:pt x="485991" y="1890262"/>
                  <a:pt x="589897" y="1898560"/>
                </a:cubicBezTo>
                <a:lnTo>
                  <a:pt x="623696" y="1897762"/>
                </a:lnTo>
                <a:lnTo>
                  <a:pt x="623696" y="2152294"/>
                </a:lnTo>
                <a:lnTo>
                  <a:pt x="617192" y="2162518"/>
                </a:lnTo>
                <a:cubicBezTo>
                  <a:pt x="615728" y="2166455"/>
                  <a:pt x="615447" y="2170106"/>
                  <a:pt x="616220" y="2173487"/>
                </a:cubicBezTo>
                <a:lnTo>
                  <a:pt x="623696" y="2181398"/>
                </a:lnTo>
                <a:lnTo>
                  <a:pt x="623696" y="2878183"/>
                </a:lnTo>
                <a:lnTo>
                  <a:pt x="0" y="2878183"/>
                </a:lnTo>
                <a:close/>
              </a:path>
            </a:pathLst>
          </a:custGeom>
          <a:solidFill>
            <a:schemeClr val="accent2">
              <a:lumMod val="75000"/>
            </a:schemeClr>
          </a:solidFill>
          <a:ln>
            <a:noFill/>
          </a:ln>
          <a:effectLst>
            <a:outerShdw blurRad="127000" dist="12700" dir="16200000" rotWithShape="0">
              <a:prstClr val="black">
                <a:alpha val="15000"/>
              </a:prstClr>
            </a:outerShdw>
          </a:effec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  <a:noAutofit/>
          </a:bodyPr>
          <a:lstStyle/>
          <a:p>
            <a:endParaRPr lang="en-US" sz="2701"/>
          </a:p>
        </p:txBody>
      </p:sp>
      <p:sp>
        <p:nvSpPr>
          <p:cNvPr id="371" name="Freeform: Shape 370">
            <a:extLst>
              <a:ext uri="{FF2B5EF4-FFF2-40B4-BE49-F238E27FC236}">
                <a16:creationId xmlns:a16="http://schemas.microsoft.com/office/drawing/2014/main" id="{3CF3098C-4159-4E48-B1EA-B2BE48C87422}"/>
              </a:ext>
            </a:extLst>
          </p:cNvPr>
          <p:cNvSpPr/>
          <p:nvPr/>
        </p:nvSpPr>
        <p:spPr>
          <a:xfrm>
            <a:off x="15627" y="4524409"/>
            <a:ext cx="857054" cy="2301736"/>
          </a:xfrm>
          <a:custGeom>
            <a:avLst/>
            <a:gdLst>
              <a:gd name="connsiteX0" fmla="*/ 807386 w 1113712"/>
              <a:gd name="connsiteY0" fmla="*/ 1975864 h 2991028"/>
              <a:gd name="connsiteX1" fmla="*/ 807386 w 1113712"/>
              <a:gd name="connsiteY1" fmla="*/ 1975864 h 2991028"/>
              <a:gd name="connsiteX2" fmla="*/ 970824 w 1113712"/>
              <a:gd name="connsiteY2" fmla="*/ 1251690 h 2991028"/>
              <a:gd name="connsiteX3" fmla="*/ 970824 w 1113712"/>
              <a:gd name="connsiteY3" fmla="*/ 1251690 h 2991028"/>
              <a:gd name="connsiteX4" fmla="*/ 701085 w 1113712"/>
              <a:gd name="connsiteY4" fmla="*/ 1251690 h 2991028"/>
              <a:gd name="connsiteX5" fmla="*/ 835291 w 1113712"/>
              <a:gd name="connsiteY5" fmla="*/ 1310157 h 2991028"/>
              <a:gd name="connsiteX6" fmla="*/ 701085 w 1113712"/>
              <a:gd name="connsiteY6" fmla="*/ 1251690 h 2991028"/>
              <a:gd name="connsiteX7" fmla="*/ 1035932 w 1113712"/>
              <a:gd name="connsiteY7" fmla="*/ 1229102 h 2991028"/>
              <a:gd name="connsiteX8" fmla="*/ 1035932 w 1113712"/>
              <a:gd name="connsiteY8" fmla="*/ 1229102 h 2991028"/>
              <a:gd name="connsiteX9" fmla="*/ 1091741 w 1113712"/>
              <a:gd name="connsiteY9" fmla="*/ 1199868 h 2991028"/>
              <a:gd name="connsiteX10" fmla="*/ 1091741 w 1113712"/>
              <a:gd name="connsiteY10" fmla="*/ 1199868 h 2991028"/>
              <a:gd name="connsiteX11" fmla="*/ 954879 w 1113712"/>
              <a:gd name="connsiteY11" fmla="*/ 554092 h 2991028"/>
              <a:gd name="connsiteX12" fmla="*/ 973481 w 1113712"/>
              <a:gd name="connsiteY12" fmla="*/ 597942 h 2991028"/>
              <a:gd name="connsiteX13" fmla="*/ 954879 w 1113712"/>
              <a:gd name="connsiteY13" fmla="*/ 554092 h 2991028"/>
              <a:gd name="connsiteX14" fmla="*/ 986769 w 1113712"/>
              <a:gd name="connsiteY14" fmla="*/ 390655 h 2991028"/>
              <a:gd name="connsiteX15" fmla="*/ 1017330 w 1113712"/>
              <a:gd name="connsiteY15" fmla="*/ 446464 h 2991028"/>
              <a:gd name="connsiteX16" fmla="*/ 986769 w 1113712"/>
              <a:gd name="connsiteY16" fmla="*/ 390655 h 2991028"/>
              <a:gd name="connsiteX17" fmla="*/ 1074467 w 1113712"/>
              <a:gd name="connsiteY17" fmla="*/ 0 h 2991028"/>
              <a:gd name="connsiteX18" fmla="*/ 1101955 w 1113712"/>
              <a:gd name="connsiteY18" fmla="*/ 13529 h 2991028"/>
              <a:gd name="connsiteX19" fmla="*/ 1113712 w 1113712"/>
              <a:gd name="connsiteY19" fmla="*/ 31513 h 2991028"/>
              <a:gd name="connsiteX20" fmla="*/ 1113712 w 1113712"/>
              <a:gd name="connsiteY20" fmla="*/ 2991028 h 2991028"/>
              <a:gd name="connsiteX21" fmla="*/ 380617 w 1113712"/>
              <a:gd name="connsiteY21" fmla="*/ 2991028 h 2991028"/>
              <a:gd name="connsiteX22" fmla="*/ 384865 w 1113712"/>
              <a:gd name="connsiteY22" fmla="*/ 2982557 h 2991028"/>
              <a:gd name="connsiteX23" fmla="*/ 370960 w 1113712"/>
              <a:gd name="connsiteY23" fmla="*/ 2976437 h 2991028"/>
              <a:gd name="connsiteX24" fmla="*/ 337023 w 1113712"/>
              <a:gd name="connsiteY24" fmla="*/ 2991028 h 2991028"/>
              <a:gd name="connsiteX25" fmla="*/ 336998 w 1113712"/>
              <a:gd name="connsiteY25" fmla="*/ 2991028 h 2991028"/>
              <a:gd name="connsiteX26" fmla="*/ 312923 w 1113712"/>
              <a:gd name="connsiteY26" fmla="*/ 2971636 h 2991028"/>
              <a:gd name="connsiteX27" fmla="*/ 116432 w 1113712"/>
              <a:gd name="connsiteY27" fmla="*/ 2908653 h 2991028"/>
              <a:gd name="connsiteX28" fmla="*/ 80556 w 1113712"/>
              <a:gd name="connsiteY28" fmla="*/ 2848859 h 2991028"/>
              <a:gd name="connsiteX29" fmla="*/ 135035 w 1113712"/>
              <a:gd name="connsiteY29" fmla="*/ 2814311 h 2991028"/>
              <a:gd name="connsiteX30" fmla="*/ 590799 w 1113712"/>
              <a:gd name="connsiteY30" fmla="*/ 2786407 h 2991028"/>
              <a:gd name="connsiteX31" fmla="*/ 523032 w 1113712"/>
              <a:gd name="connsiteY31" fmla="*/ 2714654 h 2991028"/>
              <a:gd name="connsiteX32" fmla="*/ 410089 w 1113712"/>
              <a:gd name="connsiteY32" fmla="*/ 2664161 h 2991028"/>
              <a:gd name="connsiteX33" fmla="*/ 218747 w 1113712"/>
              <a:gd name="connsiteY33" fmla="*/ 2660175 h 2991028"/>
              <a:gd name="connsiteX34" fmla="*/ 49994 w 1113712"/>
              <a:gd name="connsiteY34" fmla="*/ 2588422 h 2991028"/>
              <a:gd name="connsiteX35" fmla="*/ 53981 w 1113712"/>
              <a:gd name="connsiteY35" fmla="*/ 2494079 h 2991028"/>
              <a:gd name="connsiteX36" fmla="*/ 593457 w 1113712"/>
              <a:gd name="connsiteY36" fmla="*/ 2444916 h 2991028"/>
              <a:gd name="connsiteX37" fmla="*/ 775496 w 1113712"/>
              <a:gd name="connsiteY37" fmla="*/ 2309383 h 2991028"/>
              <a:gd name="connsiteX38" fmla="*/ 625346 w 1113712"/>
              <a:gd name="connsiteY38" fmla="*/ 2314698 h 2991028"/>
              <a:gd name="connsiteX39" fmla="*/ 519047 w 1113712"/>
              <a:gd name="connsiteY39" fmla="*/ 2345259 h 2991028"/>
              <a:gd name="connsiteX40" fmla="*/ 149652 w 1113712"/>
              <a:gd name="connsiteY40" fmla="*/ 2205739 h 2991028"/>
              <a:gd name="connsiteX41" fmla="*/ 612059 w 1113712"/>
              <a:gd name="connsiteY41" fmla="*/ 2064891 h 2991028"/>
              <a:gd name="connsiteX42" fmla="*/ 639963 w 1113712"/>
              <a:gd name="connsiteY42" fmla="*/ 1961248 h 2991028"/>
              <a:gd name="connsiteX43" fmla="*/ 261267 w 1113712"/>
              <a:gd name="connsiteY43" fmla="*/ 1894811 h 2991028"/>
              <a:gd name="connsiteX44" fmla="*/ 491142 w 1113712"/>
              <a:gd name="connsiteY44" fmla="*/ 1817742 h 2991028"/>
              <a:gd name="connsiteX45" fmla="*/ 321060 w 1113712"/>
              <a:gd name="connsiteY45" fmla="*/ 1670249 h 2991028"/>
              <a:gd name="connsiteX46" fmla="*/ 768853 w 1113712"/>
              <a:gd name="connsiteY46" fmla="*/ 1602483 h 2991028"/>
              <a:gd name="connsiteX47" fmla="*/ 513731 w 1113712"/>
              <a:gd name="connsiteY47" fmla="*/ 1478908 h 2991028"/>
              <a:gd name="connsiteX48" fmla="*/ 322390 w 1113712"/>
              <a:gd name="connsiteY48" fmla="*/ 1347361 h 2991028"/>
              <a:gd name="connsiteX49" fmla="*/ 451278 w 1113712"/>
              <a:gd name="connsiteY49" fmla="*/ 1327429 h 2991028"/>
              <a:gd name="connsiteX50" fmla="*/ 544292 w 1113712"/>
              <a:gd name="connsiteY50" fmla="*/ 1263649 h 2991028"/>
              <a:gd name="connsiteX51" fmla="*/ 491142 w 1113712"/>
              <a:gd name="connsiteY51" fmla="*/ 1170636 h 2991028"/>
              <a:gd name="connsiteX52" fmla="*/ 487156 w 1113712"/>
              <a:gd name="connsiteY52" fmla="*/ 1089582 h 2991028"/>
              <a:gd name="connsiteX53" fmla="*/ 691785 w 1113712"/>
              <a:gd name="connsiteY53" fmla="*/ 1048390 h 2991028"/>
              <a:gd name="connsiteX54" fmla="*/ 1071810 w 1113712"/>
              <a:gd name="connsiteY54" fmla="*/ 951392 h 2991028"/>
              <a:gd name="connsiteX55" fmla="*/ 747592 w 1113712"/>
              <a:gd name="connsiteY55" fmla="*/ 1005870 h 2991028"/>
              <a:gd name="connsiteX56" fmla="*/ 628004 w 1113712"/>
              <a:gd name="connsiteY56" fmla="*/ 950062 h 2991028"/>
              <a:gd name="connsiteX57" fmla="*/ 584155 w 1113712"/>
              <a:gd name="connsiteY57" fmla="*/ 895583 h 2991028"/>
              <a:gd name="connsiteX58" fmla="*/ 491142 w 1113712"/>
              <a:gd name="connsiteY58" fmla="*/ 829146 h 2991028"/>
              <a:gd name="connsiteX59" fmla="*/ 771511 w 1113712"/>
              <a:gd name="connsiteY59" fmla="*/ 853063 h 2991028"/>
              <a:gd name="connsiteX60" fmla="*/ 1071810 w 1113712"/>
              <a:gd name="connsiteY60" fmla="*/ 795926 h 2991028"/>
              <a:gd name="connsiteX61" fmla="*/ 905714 w 1113712"/>
              <a:gd name="connsiteY61" fmla="*/ 790611 h 2991028"/>
              <a:gd name="connsiteX62" fmla="*/ 747592 w 1113712"/>
              <a:gd name="connsiteY62" fmla="*/ 742776 h 2991028"/>
              <a:gd name="connsiteX63" fmla="*/ 731647 w 1113712"/>
              <a:gd name="connsiteY63" fmla="*/ 619202 h 2991028"/>
              <a:gd name="connsiteX64" fmla="*/ 705072 w 1113712"/>
              <a:gd name="connsiteY64" fmla="*/ 522202 h 2991028"/>
              <a:gd name="connsiteX65" fmla="*/ 880468 w 1113712"/>
              <a:gd name="connsiteY65" fmla="*/ 447791 h 2991028"/>
              <a:gd name="connsiteX66" fmla="*/ 891098 w 1113712"/>
              <a:gd name="connsiteY66" fmla="*/ 410586 h 2991028"/>
              <a:gd name="connsiteX67" fmla="*/ 913686 w 1113712"/>
              <a:gd name="connsiteY67" fmla="*/ 260437 h 2991028"/>
              <a:gd name="connsiteX68" fmla="*/ 1018659 w 1113712"/>
              <a:gd name="connsiteY68" fmla="*/ 322888 h 2991028"/>
              <a:gd name="connsiteX69" fmla="*/ 982783 w 1113712"/>
              <a:gd name="connsiteY69" fmla="*/ 136862 h 2991028"/>
              <a:gd name="connsiteX70" fmla="*/ 1074467 w 1113712"/>
              <a:gd name="connsiteY70" fmla="*/ 0 h 299102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</a:cxnLst>
            <a:rect l="l" t="t" r="r" b="b"/>
            <a:pathLst>
              <a:path w="1113712" h="2991028">
                <a:moveTo>
                  <a:pt x="807386" y="1975864"/>
                </a:moveTo>
                <a:cubicBezTo>
                  <a:pt x="657238" y="2001111"/>
                  <a:pt x="706400" y="2051604"/>
                  <a:pt x="807386" y="1975864"/>
                </a:cubicBezTo>
                <a:close/>
                <a:moveTo>
                  <a:pt x="970824" y="1251690"/>
                </a:moveTo>
                <a:cubicBezTo>
                  <a:pt x="922989" y="1274279"/>
                  <a:pt x="1014672" y="1270294"/>
                  <a:pt x="970824" y="1251690"/>
                </a:cubicBezTo>
                <a:close/>
                <a:moveTo>
                  <a:pt x="701085" y="1251690"/>
                </a:moveTo>
                <a:cubicBezTo>
                  <a:pt x="663880" y="1338060"/>
                  <a:pt x="790113" y="1319456"/>
                  <a:pt x="835291" y="1310157"/>
                </a:cubicBezTo>
                <a:cubicBezTo>
                  <a:pt x="1034605" y="1241060"/>
                  <a:pt x="752907" y="1312814"/>
                  <a:pt x="701085" y="1251690"/>
                </a:cubicBezTo>
                <a:close/>
                <a:moveTo>
                  <a:pt x="1035932" y="1229102"/>
                </a:moveTo>
                <a:cubicBezTo>
                  <a:pt x="988097" y="1251690"/>
                  <a:pt x="1079782" y="1247704"/>
                  <a:pt x="1035932" y="1229102"/>
                </a:cubicBezTo>
                <a:close/>
                <a:moveTo>
                  <a:pt x="1091741" y="1199868"/>
                </a:moveTo>
                <a:cubicBezTo>
                  <a:pt x="1033275" y="1219801"/>
                  <a:pt x="1130274" y="1225116"/>
                  <a:pt x="1091741" y="1199868"/>
                </a:cubicBezTo>
                <a:close/>
                <a:moveTo>
                  <a:pt x="954879" y="554092"/>
                </a:moveTo>
                <a:cubicBezTo>
                  <a:pt x="925646" y="556749"/>
                  <a:pt x="974810" y="599269"/>
                  <a:pt x="973481" y="597942"/>
                </a:cubicBezTo>
                <a:cubicBezTo>
                  <a:pt x="1071810" y="693613"/>
                  <a:pt x="1050550" y="556749"/>
                  <a:pt x="954879" y="554092"/>
                </a:cubicBezTo>
                <a:close/>
                <a:moveTo>
                  <a:pt x="986769" y="390655"/>
                </a:moveTo>
                <a:cubicBezTo>
                  <a:pt x="977467" y="415901"/>
                  <a:pt x="1012015" y="427861"/>
                  <a:pt x="1017330" y="446464"/>
                </a:cubicBezTo>
                <a:cubicBezTo>
                  <a:pt x="1057192" y="589969"/>
                  <a:pt x="1077125" y="399956"/>
                  <a:pt x="986769" y="390655"/>
                </a:cubicBezTo>
                <a:close/>
                <a:moveTo>
                  <a:pt x="1074467" y="0"/>
                </a:moveTo>
                <a:cubicBezTo>
                  <a:pt x="1086426" y="2990"/>
                  <a:pt x="1095354" y="7661"/>
                  <a:pt x="1101955" y="13529"/>
                </a:cubicBezTo>
                <a:lnTo>
                  <a:pt x="1113712" y="31513"/>
                </a:lnTo>
                <a:lnTo>
                  <a:pt x="1113712" y="2991028"/>
                </a:lnTo>
                <a:lnTo>
                  <a:pt x="380617" y="2991028"/>
                </a:lnTo>
                <a:lnTo>
                  <a:pt x="384865" y="2982557"/>
                </a:lnTo>
                <a:cubicBezTo>
                  <a:pt x="387715" y="2975254"/>
                  <a:pt x="386090" y="2971491"/>
                  <a:pt x="370960" y="2976437"/>
                </a:cubicBezTo>
                <a:lnTo>
                  <a:pt x="337023" y="2991028"/>
                </a:lnTo>
                <a:lnTo>
                  <a:pt x="336998" y="2991028"/>
                </a:lnTo>
                <a:lnTo>
                  <a:pt x="312923" y="2971636"/>
                </a:lnTo>
                <a:cubicBezTo>
                  <a:pt x="249122" y="2938010"/>
                  <a:pt x="138524" y="2977250"/>
                  <a:pt x="116432" y="2908653"/>
                </a:cubicBezTo>
                <a:cubicBezTo>
                  <a:pt x="-47004" y="2875434"/>
                  <a:pt x="214761" y="2864804"/>
                  <a:pt x="80556" y="2848859"/>
                </a:cubicBezTo>
                <a:cubicBezTo>
                  <a:pt x="-85539" y="2806338"/>
                  <a:pt x="42022" y="2782421"/>
                  <a:pt x="135035" y="2814311"/>
                </a:cubicBezTo>
                <a:cubicBezTo>
                  <a:pt x="278540" y="2810325"/>
                  <a:pt x="432676" y="2826269"/>
                  <a:pt x="590799" y="2786407"/>
                </a:cubicBezTo>
                <a:cubicBezTo>
                  <a:pt x="739620" y="2754516"/>
                  <a:pt x="609402" y="2701366"/>
                  <a:pt x="523032" y="2714654"/>
                </a:cubicBezTo>
                <a:cubicBezTo>
                  <a:pt x="507087" y="2633600"/>
                  <a:pt x="404774" y="2755846"/>
                  <a:pt x="410089" y="2664161"/>
                </a:cubicBezTo>
                <a:cubicBezTo>
                  <a:pt x="343650" y="2681435"/>
                  <a:pt x="303788" y="2645558"/>
                  <a:pt x="218747" y="2660175"/>
                </a:cubicBezTo>
                <a:cubicBezTo>
                  <a:pt x="254623" y="2584435"/>
                  <a:pt x="-4485" y="2654860"/>
                  <a:pt x="49994" y="2588422"/>
                </a:cubicBezTo>
                <a:cubicBezTo>
                  <a:pt x="174897" y="2529957"/>
                  <a:pt x="-49662" y="2540587"/>
                  <a:pt x="53981" y="2494079"/>
                </a:cubicBezTo>
                <a:cubicBezTo>
                  <a:pt x="230706" y="2455546"/>
                  <a:pt x="419389" y="2494079"/>
                  <a:pt x="593457" y="2444916"/>
                </a:cubicBezTo>
                <a:cubicBezTo>
                  <a:pt x="382184" y="2365191"/>
                  <a:pt x="713045" y="2375821"/>
                  <a:pt x="775496" y="2309383"/>
                </a:cubicBezTo>
                <a:cubicBezTo>
                  <a:pt x="717031" y="2240288"/>
                  <a:pt x="677167" y="2342601"/>
                  <a:pt x="625346" y="2314698"/>
                </a:cubicBezTo>
                <a:cubicBezTo>
                  <a:pt x="562894" y="2297424"/>
                  <a:pt x="590799" y="2318684"/>
                  <a:pt x="519047" y="2345259"/>
                </a:cubicBezTo>
                <a:cubicBezTo>
                  <a:pt x="380855" y="2323999"/>
                  <a:pt x="259938" y="2312040"/>
                  <a:pt x="149652" y="2205739"/>
                </a:cubicBezTo>
                <a:cubicBezTo>
                  <a:pt x="225391" y="2135315"/>
                  <a:pt x="479183" y="2126015"/>
                  <a:pt x="612059" y="2064891"/>
                </a:cubicBezTo>
                <a:cubicBezTo>
                  <a:pt x="558909" y="1983836"/>
                  <a:pt x="685140" y="1994466"/>
                  <a:pt x="639963" y="1961248"/>
                </a:cubicBezTo>
                <a:cubicBezTo>
                  <a:pt x="505758" y="2070206"/>
                  <a:pt x="390156" y="1971878"/>
                  <a:pt x="261267" y="1894811"/>
                </a:cubicBezTo>
                <a:cubicBezTo>
                  <a:pt x="230706" y="1811098"/>
                  <a:pt x="701085" y="1910756"/>
                  <a:pt x="491142" y="1817742"/>
                </a:cubicBezTo>
                <a:cubicBezTo>
                  <a:pt x="472540" y="1809770"/>
                  <a:pt x="261267" y="1716756"/>
                  <a:pt x="321060" y="1670249"/>
                </a:cubicBezTo>
                <a:cubicBezTo>
                  <a:pt x="465896" y="1611784"/>
                  <a:pt x="638634" y="1711441"/>
                  <a:pt x="768853" y="1602483"/>
                </a:cubicBezTo>
                <a:cubicBezTo>
                  <a:pt x="718360" y="1648989"/>
                  <a:pt x="614717" y="1476251"/>
                  <a:pt x="513731" y="1478908"/>
                </a:cubicBezTo>
                <a:cubicBezTo>
                  <a:pt x="461910" y="1465621"/>
                  <a:pt x="234692" y="1368621"/>
                  <a:pt x="322390" y="1347361"/>
                </a:cubicBezTo>
                <a:cubicBezTo>
                  <a:pt x="419389" y="1395197"/>
                  <a:pt x="380855" y="1288897"/>
                  <a:pt x="451278" y="1327429"/>
                </a:cubicBezTo>
                <a:cubicBezTo>
                  <a:pt x="590799" y="1416457"/>
                  <a:pt x="459252" y="1262320"/>
                  <a:pt x="544292" y="1263649"/>
                </a:cubicBezTo>
                <a:cubicBezTo>
                  <a:pt x="739620" y="1294212"/>
                  <a:pt x="585484" y="1197211"/>
                  <a:pt x="491142" y="1170636"/>
                </a:cubicBezTo>
                <a:cubicBezTo>
                  <a:pt x="499115" y="1157348"/>
                  <a:pt x="403444" y="1090911"/>
                  <a:pt x="487156" y="1089582"/>
                </a:cubicBezTo>
                <a:cubicBezTo>
                  <a:pt x="546949" y="1021815"/>
                  <a:pt x="775496" y="1136088"/>
                  <a:pt x="691785" y="1048390"/>
                </a:cubicBezTo>
                <a:cubicBezTo>
                  <a:pt x="816688" y="1085595"/>
                  <a:pt x="984111" y="1084267"/>
                  <a:pt x="1071810" y="951392"/>
                </a:cubicBezTo>
                <a:cubicBezTo>
                  <a:pt x="1058522" y="910199"/>
                  <a:pt x="814031" y="1085595"/>
                  <a:pt x="747592" y="1005870"/>
                </a:cubicBezTo>
                <a:cubicBezTo>
                  <a:pt x="915016" y="857049"/>
                  <a:pt x="654580" y="1077622"/>
                  <a:pt x="628004" y="950062"/>
                </a:cubicBezTo>
                <a:cubicBezTo>
                  <a:pt x="784798" y="847748"/>
                  <a:pt x="430019" y="1019158"/>
                  <a:pt x="584155" y="895583"/>
                </a:cubicBezTo>
                <a:cubicBezTo>
                  <a:pt x="536319" y="904884"/>
                  <a:pt x="303788" y="843761"/>
                  <a:pt x="491142" y="829146"/>
                </a:cubicBezTo>
                <a:cubicBezTo>
                  <a:pt x="553594" y="722845"/>
                  <a:pt x="685140" y="857049"/>
                  <a:pt x="771511" y="853063"/>
                </a:cubicBezTo>
                <a:cubicBezTo>
                  <a:pt x="699757" y="736132"/>
                  <a:pt x="1114329" y="984610"/>
                  <a:pt x="1071810" y="795926"/>
                </a:cubicBezTo>
                <a:cubicBezTo>
                  <a:pt x="988097" y="850406"/>
                  <a:pt x="992084" y="782638"/>
                  <a:pt x="905714" y="790611"/>
                </a:cubicBezTo>
                <a:cubicBezTo>
                  <a:pt x="950891" y="712215"/>
                  <a:pt x="812701" y="765365"/>
                  <a:pt x="747592" y="742776"/>
                </a:cubicBezTo>
                <a:cubicBezTo>
                  <a:pt x="609402" y="694940"/>
                  <a:pt x="913686" y="682983"/>
                  <a:pt x="731647" y="619202"/>
                </a:cubicBezTo>
                <a:cubicBezTo>
                  <a:pt x="618703" y="563394"/>
                  <a:pt x="835291" y="578009"/>
                  <a:pt x="705072" y="522202"/>
                </a:cubicBezTo>
                <a:cubicBezTo>
                  <a:pt x="707730" y="475696"/>
                  <a:pt x="1014672" y="631160"/>
                  <a:pt x="880468" y="447791"/>
                </a:cubicBezTo>
                <a:cubicBezTo>
                  <a:pt x="964180" y="487655"/>
                  <a:pt x="1000056" y="410586"/>
                  <a:pt x="891098" y="410586"/>
                </a:cubicBezTo>
                <a:cubicBezTo>
                  <a:pt x="948234" y="387997"/>
                  <a:pt x="772838" y="205957"/>
                  <a:pt x="913686" y="260437"/>
                </a:cubicBezTo>
                <a:cubicBezTo>
                  <a:pt x="954879" y="233862"/>
                  <a:pt x="1004042" y="229874"/>
                  <a:pt x="1018659" y="322888"/>
                </a:cubicBezTo>
                <a:cubicBezTo>
                  <a:pt x="1135589" y="429189"/>
                  <a:pt x="965509" y="136862"/>
                  <a:pt x="982783" y="136862"/>
                </a:cubicBezTo>
                <a:cubicBezTo>
                  <a:pt x="1107686" y="269738"/>
                  <a:pt x="1059850" y="77069"/>
                  <a:pt x="1074467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  <a:effectLst>
            <a:outerShdw blurRad="127000" dist="12700" dir="16200000" rotWithShape="0">
              <a:prstClr val="black">
                <a:alpha val="15000"/>
              </a:prstClr>
            </a:outerShdw>
          </a:effec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  <a:noAutofit/>
          </a:bodyPr>
          <a:lstStyle/>
          <a:p>
            <a:endParaRPr lang="en-US" sz="2701"/>
          </a:p>
        </p:txBody>
      </p:sp>
      <p:sp>
        <p:nvSpPr>
          <p:cNvPr id="372" name="Freeform: Shape 371">
            <a:extLst>
              <a:ext uri="{FF2B5EF4-FFF2-40B4-BE49-F238E27FC236}">
                <a16:creationId xmlns:a16="http://schemas.microsoft.com/office/drawing/2014/main" id="{E8FC99C3-58A9-4F8B-BBF2-00F1382943CB}"/>
              </a:ext>
            </a:extLst>
          </p:cNvPr>
          <p:cNvSpPr/>
          <p:nvPr/>
        </p:nvSpPr>
        <p:spPr>
          <a:xfrm>
            <a:off x="866869" y="4550521"/>
            <a:ext cx="1173947" cy="2275625"/>
          </a:xfrm>
          <a:custGeom>
            <a:avLst/>
            <a:gdLst>
              <a:gd name="connsiteX0" fmla="*/ 1104814 w 1525504"/>
              <a:gd name="connsiteY0" fmla="*/ 2757552 h 2957097"/>
              <a:gd name="connsiteX1" fmla="*/ 1104814 w 1525504"/>
              <a:gd name="connsiteY1" fmla="*/ 2757552 h 2957097"/>
              <a:gd name="connsiteX2" fmla="*/ 1100829 w 1525504"/>
              <a:gd name="connsiteY2" fmla="*/ 2479842 h 2957097"/>
              <a:gd name="connsiteX3" fmla="*/ 1100829 w 1525504"/>
              <a:gd name="connsiteY3" fmla="*/ 2479842 h 2957097"/>
              <a:gd name="connsiteX4" fmla="*/ 811160 w 1525504"/>
              <a:gd name="connsiteY4" fmla="*/ 2420047 h 2957097"/>
              <a:gd name="connsiteX5" fmla="*/ 811160 w 1525504"/>
              <a:gd name="connsiteY5" fmla="*/ 2420047 h 2957097"/>
              <a:gd name="connsiteX6" fmla="*/ 789367 w 1525504"/>
              <a:gd name="connsiteY6" fmla="*/ 1820093 h 2957097"/>
              <a:gd name="connsiteX7" fmla="*/ 791353 w 1525504"/>
              <a:gd name="connsiteY7" fmla="*/ 1823414 h 2957097"/>
              <a:gd name="connsiteX8" fmla="*/ 769677 w 1525504"/>
              <a:gd name="connsiteY8" fmla="*/ 1826029 h 2957097"/>
              <a:gd name="connsiteX9" fmla="*/ 769537 w 1525504"/>
              <a:gd name="connsiteY9" fmla="*/ 1824965 h 2957097"/>
              <a:gd name="connsiteX10" fmla="*/ 83001 w 1525504"/>
              <a:gd name="connsiteY10" fmla="*/ 1192274 h 2957097"/>
              <a:gd name="connsiteX11" fmla="*/ 83001 w 1525504"/>
              <a:gd name="connsiteY11" fmla="*/ 1192274 h 2957097"/>
              <a:gd name="connsiteX12" fmla="*/ 77686 w 1525504"/>
              <a:gd name="connsiteY12" fmla="*/ 1019535 h 2957097"/>
              <a:gd name="connsiteX13" fmla="*/ 71041 w 1525504"/>
              <a:gd name="connsiteY13" fmla="*/ 1047440 h 2957097"/>
              <a:gd name="connsiteX14" fmla="*/ 77686 w 1525504"/>
              <a:gd name="connsiteY14" fmla="*/ 1019535 h 2957097"/>
              <a:gd name="connsiteX15" fmla="*/ 381971 w 1525504"/>
              <a:gd name="connsiteY15" fmla="*/ 841481 h 2957097"/>
              <a:gd name="connsiteX16" fmla="*/ 381971 w 1525504"/>
              <a:gd name="connsiteY16" fmla="*/ 841481 h 2957097"/>
              <a:gd name="connsiteX17" fmla="*/ 213512 w 1525504"/>
              <a:gd name="connsiteY17" fmla="*/ 797184 h 2957097"/>
              <a:gd name="connsiteX18" fmla="*/ 186644 w 1525504"/>
              <a:gd name="connsiteY18" fmla="*/ 800290 h 2957097"/>
              <a:gd name="connsiteX19" fmla="*/ 213512 w 1525504"/>
              <a:gd name="connsiteY19" fmla="*/ 797184 h 2957097"/>
              <a:gd name="connsiteX20" fmla="*/ 44466 w 1525504"/>
              <a:gd name="connsiteY20" fmla="*/ 773716 h 2957097"/>
              <a:gd name="connsiteX21" fmla="*/ 72371 w 1525504"/>
              <a:gd name="connsiteY21" fmla="*/ 794975 h 2957097"/>
              <a:gd name="connsiteX22" fmla="*/ 44466 w 1525504"/>
              <a:gd name="connsiteY22" fmla="*/ 773716 h 2957097"/>
              <a:gd name="connsiteX23" fmla="*/ 194617 w 1525504"/>
              <a:gd name="connsiteY23" fmla="*/ 614264 h 2957097"/>
              <a:gd name="connsiteX24" fmla="*/ 124191 w 1525504"/>
              <a:gd name="connsiteY24" fmla="*/ 671400 h 2957097"/>
              <a:gd name="connsiteX25" fmla="*/ 194617 w 1525504"/>
              <a:gd name="connsiteY25" fmla="*/ 614264 h 2957097"/>
              <a:gd name="connsiteX26" fmla="*/ 0 w 1525504"/>
              <a:gd name="connsiteY26" fmla="*/ 0 h 2957097"/>
              <a:gd name="connsiteX27" fmla="*/ 1780 w 1525504"/>
              <a:gd name="connsiteY27" fmla="*/ 2724 h 2957097"/>
              <a:gd name="connsiteX28" fmla="*/ 27192 w 1525504"/>
              <a:gd name="connsiteY28" fmla="*/ 114651 h 2957097"/>
              <a:gd name="connsiteX29" fmla="*/ 20549 w 1525504"/>
              <a:gd name="connsiteY29" fmla="*/ 226266 h 2957097"/>
              <a:gd name="connsiteX30" fmla="*/ 121533 w 1525504"/>
              <a:gd name="connsiteY30" fmla="*/ 216964 h 2957097"/>
              <a:gd name="connsiteX31" fmla="*/ 189302 w 1525504"/>
              <a:gd name="connsiteY31" fmla="*/ 254170 h 2957097"/>
              <a:gd name="connsiteX32" fmla="*/ 105588 w 1525504"/>
              <a:gd name="connsiteY32" fmla="*/ 309977 h 2957097"/>
              <a:gd name="connsiteX33" fmla="*/ 113561 w 1525504"/>
              <a:gd name="connsiteY33" fmla="*/ 408306 h 2957097"/>
              <a:gd name="connsiteX34" fmla="*/ 81671 w 1525504"/>
              <a:gd name="connsiteY34" fmla="*/ 587689 h 2957097"/>
              <a:gd name="connsiteX35" fmla="*/ 383300 w 1525504"/>
              <a:gd name="connsiteY35" fmla="*/ 375087 h 2957097"/>
              <a:gd name="connsiteX36" fmla="*/ 350080 w 1525504"/>
              <a:gd name="connsiteY36" fmla="*/ 538524 h 2957097"/>
              <a:gd name="connsiteX37" fmla="*/ 283643 w 1525504"/>
              <a:gd name="connsiteY37" fmla="*/ 675387 h 2957097"/>
              <a:gd name="connsiteX38" fmla="*/ 275670 w 1525504"/>
              <a:gd name="connsiteY38" fmla="*/ 781688 h 2957097"/>
              <a:gd name="connsiteX39" fmla="*/ 574641 w 1525504"/>
              <a:gd name="connsiteY39" fmla="*/ 889316 h 2957097"/>
              <a:gd name="connsiteX40" fmla="*/ 372670 w 1525504"/>
              <a:gd name="connsiteY40" fmla="*/ 973029 h 2957097"/>
              <a:gd name="connsiteX41" fmla="*/ 154753 w 1525504"/>
              <a:gd name="connsiteY41" fmla="*/ 898619 h 2957097"/>
              <a:gd name="connsiteX42" fmla="*/ 59083 w 1525504"/>
              <a:gd name="connsiteY42" fmla="*/ 873371 h 2957097"/>
              <a:gd name="connsiteX43" fmla="*/ 214547 w 1525504"/>
              <a:gd name="connsiteY43" fmla="*/ 1012892 h 2957097"/>
              <a:gd name="connsiteX44" fmla="*/ 538764 w 1525504"/>
              <a:gd name="connsiteY44" fmla="*/ 1072686 h 2957097"/>
              <a:gd name="connsiteX45" fmla="*/ 702202 w 1525504"/>
              <a:gd name="connsiteY45" fmla="*/ 1119193 h 2957097"/>
              <a:gd name="connsiteX46" fmla="*/ 522819 w 1525504"/>
              <a:gd name="connsiteY46" fmla="*/ 1169685 h 2957097"/>
              <a:gd name="connsiteX47" fmla="*/ 456381 w 1525504"/>
              <a:gd name="connsiteY47" fmla="*/ 1192274 h 2957097"/>
              <a:gd name="connsiteX48" fmla="*/ 247766 w 1525504"/>
              <a:gd name="connsiteY48" fmla="*/ 1218849 h 2957097"/>
              <a:gd name="connsiteX49" fmla="*/ 619819 w 1525504"/>
              <a:gd name="connsiteY49" fmla="*/ 1268014 h 2957097"/>
              <a:gd name="connsiteX50" fmla="*/ 773954 w 1525504"/>
              <a:gd name="connsiteY50" fmla="*/ 1310534 h 2957097"/>
              <a:gd name="connsiteX51" fmla="*/ 740736 w 1525504"/>
              <a:gd name="connsiteY51" fmla="*/ 1410189 h 2957097"/>
              <a:gd name="connsiteX52" fmla="*/ 598559 w 1525504"/>
              <a:gd name="connsiteY52" fmla="*/ 1485931 h 2957097"/>
              <a:gd name="connsiteX53" fmla="*/ 464353 w 1525504"/>
              <a:gd name="connsiteY53" fmla="*/ 1505860 h 2957097"/>
              <a:gd name="connsiteX54" fmla="*/ 209232 w 1525504"/>
              <a:gd name="connsiteY54" fmla="*/ 1485931 h 2957097"/>
              <a:gd name="connsiteX55" fmla="*/ 646394 w 1525504"/>
              <a:gd name="connsiteY55" fmla="*/ 1564326 h 2957097"/>
              <a:gd name="connsiteX56" fmla="*/ 860323 w 1525504"/>
              <a:gd name="connsiteY56" fmla="*/ 1645381 h 2957097"/>
              <a:gd name="connsiteX57" fmla="*/ 824448 w 1525504"/>
              <a:gd name="connsiteY57" fmla="*/ 1811476 h 2957097"/>
              <a:gd name="connsiteX58" fmla="*/ 789367 w 1525504"/>
              <a:gd name="connsiteY58" fmla="*/ 1820093 h 2957097"/>
              <a:gd name="connsiteX59" fmla="*/ 787818 w 1525504"/>
              <a:gd name="connsiteY59" fmla="*/ 1817505 h 2957097"/>
              <a:gd name="connsiteX60" fmla="*/ 775283 w 1525504"/>
              <a:gd name="connsiteY60" fmla="*/ 1810147 h 2957097"/>
              <a:gd name="connsiteX61" fmla="*/ 768852 w 1525504"/>
              <a:gd name="connsiteY61" fmla="*/ 1819793 h 2957097"/>
              <a:gd name="connsiteX62" fmla="*/ 769537 w 1525504"/>
              <a:gd name="connsiteY62" fmla="*/ 1824965 h 2957097"/>
              <a:gd name="connsiteX63" fmla="*/ 724977 w 1525504"/>
              <a:gd name="connsiteY63" fmla="*/ 1835912 h 2957097"/>
              <a:gd name="connsiteX64" fmla="*/ 425819 w 1525504"/>
              <a:gd name="connsiteY64" fmla="*/ 1856653 h 2957097"/>
              <a:gd name="connsiteX65" fmla="*/ 758009 w 1525504"/>
              <a:gd name="connsiteY65" fmla="*/ 1895188 h 2957097"/>
              <a:gd name="connsiteX66" fmla="*/ 784584 w 1525504"/>
              <a:gd name="connsiteY66" fmla="*/ 1961626 h 2957097"/>
              <a:gd name="connsiteX67" fmla="*/ 1005159 w 1525504"/>
              <a:gd name="connsiteY67" fmla="*/ 1994844 h 2957097"/>
              <a:gd name="connsiteX68" fmla="*/ 756681 w 1525504"/>
              <a:gd name="connsiteY68" fmla="*/ 2130377 h 2957097"/>
              <a:gd name="connsiteX69" fmla="*/ 642407 w 1525504"/>
              <a:gd name="connsiteY69" fmla="*/ 2208775 h 2957097"/>
              <a:gd name="connsiteX70" fmla="*/ 936062 w 1525504"/>
              <a:gd name="connsiteY70" fmla="*/ 2263254 h 2957097"/>
              <a:gd name="connsiteX71" fmla="*/ 924104 w 1525504"/>
              <a:gd name="connsiteY71" fmla="*/ 2320391 h 2957097"/>
              <a:gd name="connsiteX72" fmla="*/ 857665 w 1525504"/>
              <a:gd name="connsiteY72" fmla="*/ 2370883 h 2957097"/>
              <a:gd name="connsiteX73" fmla="*/ 1180554 w 1525504"/>
              <a:gd name="connsiteY73" fmla="*/ 2382842 h 2957097"/>
              <a:gd name="connsiteX74" fmla="*/ 869625 w 1525504"/>
              <a:gd name="connsiteY74" fmla="*/ 2566210 h 2957097"/>
              <a:gd name="connsiteX75" fmla="*/ 1253636 w 1525504"/>
              <a:gd name="connsiteY75" fmla="*/ 2657895 h 2957097"/>
              <a:gd name="connsiteX76" fmla="*/ 1199158 w 1525504"/>
              <a:gd name="connsiteY76" fmla="*/ 2749578 h 2957097"/>
              <a:gd name="connsiteX77" fmla="*/ 1159294 w 1525504"/>
              <a:gd name="connsiteY77" fmla="*/ 2786784 h 2957097"/>
              <a:gd name="connsiteX78" fmla="*/ 1007816 w 1525504"/>
              <a:gd name="connsiteY78" fmla="*/ 2834619 h 2957097"/>
              <a:gd name="connsiteX79" fmla="*/ 1446306 w 1525504"/>
              <a:gd name="connsiteY79" fmla="*/ 2922318 h 2957097"/>
              <a:gd name="connsiteX80" fmla="*/ 1478819 w 1525504"/>
              <a:gd name="connsiteY80" fmla="*/ 2941564 h 2957097"/>
              <a:gd name="connsiteX81" fmla="*/ 1446714 w 1525504"/>
              <a:gd name="connsiteY81" fmla="*/ 2957097 h 2957097"/>
              <a:gd name="connsiteX82" fmla="*/ 0 w 1525504"/>
              <a:gd name="connsiteY82" fmla="*/ 2957097 h 295709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</a:cxnLst>
            <a:rect l="l" t="t" r="r" b="b"/>
            <a:pathLst>
              <a:path w="1525504" h="2957097">
                <a:moveTo>
                  <a:pt x="1104814" y="2757552"/>
                </a:moveTo>
                <a:cubicBezTo>
                  <a:pt x="1127404" y="2802729"/>
                  <a:pt x="1193843" y="2752237"/>
                  <a:pt x="1104814" y="2757552"/>
                </a:cubicBezTo>
                <a:close/>
                <a:moveTo>
                  <a:pt x="1100829" y="2479842"/>
                </a:moveTo>
                <a:cubicBezTo>
                  <a:pt x="1059637" y="2497114"/>
                  <a:pt x="1173910" y="2478512"/>
                  <a:pt x="1100829" y="2479842"/>
                </a:cubicBezTo>
                <a:close/>
                <a:moveTo>
                  <a:pt x="811160" y="2420047"/>
                </a:moveTo>
                <a:cubicBezTo>
                  <a:pt x="674297" y="2433334"/>
                  <a:pt x="945364" y="2434663"/>
                  <a:pt x="811160" y="2420047"/>
                </a:cubicBezTo>
                <a:close/>
                <a:moveTo>
                  <a:pt x="789367" y="1820093"/>
                </a:moveTo>
                <a:lnTo>
                  <a:pt x="791353" y="1823414"/>
                </a:lnTo>
                <a:cubicBezTo>
                  <a:pt x="791269" y="1830183"/>
                  <a:pt x="774411" y="1832216"/>
                  <a:pt x="769677" y="1826029"/>
                </a:cubicBezTo>
                <a:lnTo>
                  <a:pt x="769537" y="1824965"/>
                </a:lnTo>
                <a:close/>
                <a:moveTo>
                  <a:pt x="83001" y="1192274"/>
                </a:moveTo>
                <a:cubicBezTo>
                  <a:pt x="63068" y="1224164"/>
                  <a:pt x="105588" y="1250739"/>
                  <a:pt x="83001" y="1192274"/>
                </a:cubicBezTo>
                <a:close/>
                <a:moveTo>
                  <a:pt x="77686" y="1019535"/>
                </a:moveTo>
                <a:lnTo>
                  <a:pt x="71041" y="1047440"/>
                </a:lnTo>
                <a:cubicBezTo>
                  <a:pt x="45796" y="1180315"/>
                  <a:pt x="128178" y="1093946"/>
                  <a:pt x="77686" y="1019535"/>
                </a:cubicBezTo>
                <a:close/>
                <a:moveTo>
                  <a:pt x="381971" y="841481"/>
                </a:moveTo>
                <a:cubicBezTo>
                  <a:pt x="323505" y="854769"/>
                  <a:pt x="424491" y="869385"/>
                  <a:pt x="381971" y="841481"/>
                </a:cubicBezTo>
                <a:close/>
                <a:moveTo>
                  <a:pt x="213512" y="797184"/>
                </a:moveTo>
                <a:cubicBezTo>
                  <a:pt x="207344" y="796636"/>
                  <a:pt x="198603" y="797467"/>
                  <a:pt x="186644" y="800290"/>
                </a:cubicBezTo>
                <a:cubicBezTo>
                  <a:pt x="173855" y="872376"/>
                  <a:pt x="256693" y="801017"/>
                  <a:pt x="213512" y="797184"/>
                </a:cubicBezTo>
                <a:close/>
                <a:moveTo>
                  <a:pt x="44466" y="773716"/>
                </a:moveTo>
                <a:lnTo>
                  <a:pt x="72371" y="794975"/>
                </a:lnTo>
                <a:cubicBezTo>
                  <a:pt x="210562" y="829523"/>
                  <a:pt x="126849" y="783015"/>
                  <a:pt x="44466" y="773716"/>
                </a:cubicBezTo>
                <a:close/>
                <a:moveTo>
                  <a:pt x="194617" y="614264"/>
                </a:moveTo>
                <a:cubicBezTo>
                  <a:pt x="166712" y="627551"/>
                  <a:pt x="153424" y="659442"/>
                  <a:pt x="124191" y="671400"/>
                </a:cubicBezTo>
                <a:cubicBezTo>
                  <a:pt x="-84424" y="715249"/>
                  <a:pt x="230491" y="711263"/>
                  <a:pt x="194617" y="614264"/>
                </a:cubicBezTo>
                <a:close/>
                <a:moveTo>
                  <a:pt x="0" y="0"/>
                </a:moveTo>
                <a:lnTo>
                  <a:pt x="1780" y="2724"/>
                </a:lnTo>
                <a:cubicBezTo>
                  <a:pt x="17725" y="49375"/>
                  <a:pt x="-24629" y="121626"/>
                  <a:pt x="27192" y="114651"/>
                </a:cubicBezTo>
                <a:cubicBezTo>
                  <a:pt x="194617" y="5692"/>
                  <a:pt x="44466" y="150527"/>
                  <a:pt x="20549" y="226266"/>
                </a:cubicBezTo>
                <a:cubicBezTo>
                  <a:pt x="-11342" y="408306"/>
                  <a:pt x="73698" y="149198"/>
                  <a:pt x="121533" y="216964"/>
                </a:cubicBezTo>
                <a:cubicBezTo>
                  <a:pt x="190629" y="202349"/>
                  <a:pt x="298260" y="147869"/>
                  <a:pt x="189302" y="254170"/>
                </a:cubicBezTo>
                <a:cubicBezTo>
                  <a:pt x="340780" y="296690"/>
                  <a:pt x="158739" y="303335"/>
                  <a:pt x="105588" y="309977"/>
                </a:cubicBezTo>
                <a:cubicBezTo>
                  <a:pt x="207904" y="313965"/>
                  <a:pt x="245109" y="414951"/>
                  <a:pt x="113561" y="408306"/>
                </a:cubicBezTo>
                <a:cubicBezTo>
                  <a:pt x="-8684" y="295362"/>
                  <a:pt x="-23300" y="607620"/>
                  <a:pt x="81671" y="587689"/>
                </a:cubicBezTo>
                <a:cubicBezTo>
                  <a:pt x="172027" y="474744"/>
                  <a:pt x="241123" y="380402"/>
                  <a:pt x="383300" y="375087"/>
                </a:cubicBezTo>
                <a:cubicBezTo>
                  <a:pt x="306233" y="445510"/>
                  <a:pt x="481628" y="490689"/>
                  <a:pt x="350080" y="538524"/>
                </a:cubicBezTo>
                <a:cubicBezTo>
                  <a:pt x="529463" y="603634"/>
                  <a:pt x="267698" y="627551"/>
                  <a:pt x="283643" y="675387"/>
                </a:cubicBezTo>
                <a:cubicBezTo>
                  <a:pt x="413861" y="692660"/>
                  <a:pt x="352737" y="716578"/>
                  <a:pt x="275670" y="781688"/>
                </a:cubicBezTo>
                <a:cubicBezTo>
                  <a:pt x="291615" y="765743"/>
                  <a:pt x="500230" y="829523"/>
                  <a:pt x="574641" y="889316"/>
                </a:cubicBezTo>
                <a:cubicBezTo>
                  <a:pt x="537435" y="1002262"/>
                  <a:pt x="409875" y="893304"/>
                  <a:pt x="372670" y="973029"/>
                </a:cubicBezTo>
                <a:cubicBezTo>
                  <a:pt x="292944" y="850783"/>
                  <a:pt x="205247" y="1044782"/>
                  <a:pt x="154753" y="898619"/>
                </a:cubicBezTo>
                <a:cubicBezTo>
                  <a:pt x="160068" y="1008905"/>
                  <a:pt x="72371" y="933166"/>
                  <a:pt x="59083" y="873371"/>
                </a:cubicBezTo>
                <a:cubicBezTo>
                  <a:pt x="-28615" y="903934"/>
                  <a:pt x="174684" y="991631"/>
                  <a:pt x="214547" y="1012892"/>
                </a:cubicBezTo>
                <a:cubicBezTo>
                  <a:pt x="253081" y="1143111"/>
                  <a:pt x="464353" y="913234"/>
                  <a:pt x="538764" y="1072686"/>
                </a:cubicBezTo>
                <a:cubicBezTo>
                  <a:pt x="599886" y="1023522"/>
                  <a:pt x="904173" y="1095274"/>
                  <a:pt x="702202" y="1119193"/>
                </a:cubicBezTo>
                <a:cubicBezTo>
                  <a:pt x="715490" y="1173670"/>
                  <a:pt x="606531" y="1230808"/>
                  <a:pt x="522819" y="1169685"/>
                </a:cubicBezTo>
                <a:cubicBezTo>
                  <a:pt x="649051" y="1234794"/>
                  <a:pt x="517504" y="1253396"/>
                  <a:pt x="456381" y="1192274"/>
                </a:cubicBezTo>
                <a:cubicBezTo>
                  <a:pt x="457711" y="1307876"/>
                  <a:pt x="310217" y="1213534"/>
                  <a:pt x="247766" y="1218849"/>
                </a:cubicBezTo>
                <a:cubicBezTo>
                  <a:pt x="315532" y="1341095"/>
                  <a:pt x="509532" y="1370327"/>
                  <a:pt x="619819" y="1268014"/>
                </a:cubicBezTo>
                <a:cubicBezTo>
                  <a:pt x="627791" y="1365012"/>
                  <a:pt x="727447" y="1265356"/>
                  <a:pt x="773954" y="1310534"/>
                </a:cubicBezTo>
                <a:cubicBezTo>
                  <a:pt x="934734" y="1311862"/>
                  <a:pt x="769968" y="1345081"/>
                  <a:pt x="740736" y="1410189"/>
                </a:cubicBezTo>
                <a:cubicBezTo>
                  <a:pt x="623804" y="1331794"/>
                  <a:pt x="700872" y="1481943"/>
                  <a:pt x="598559" y="1485931"/>
                </a:cubicBezTo>
                <a:cubicBezTo>
                  <a:pt x="556039" y="1585586"/>
                  <a:pt x="451066" y="1463341"/>
                  <a:pt x="464353" y="1505860"/>
                </a:cubicBezTo>
                <a:cubicBezTo>
                  <a:pt x="362040" y="1481943"/>
                  <a:pt x="331477" y="1524463"/>
                  <a:pt x="209232" y="1485931"/>
                </a:cubicBezTo>
                <a:cubicBezTo>
                  <a:pt x="239794" y="1548382"/>
                  <a:pt x="517504" y="1666641"/>
                  <a:pt x="646394" y="1564326"/>
                </a:cubicBezTo>
                <a:cubicBezTo>
                  <a:pt x="598559" y="1722450"/>
                  <a:pt x="813818" y="1548382"/>
                  <a:pt x="860323" y="1645381"/>
                </a:cubicBezTo>
                <a:cubicBezTo>
                  <a:pt x="1072924" y="1667970"/>
                  <a:pt x="785913" y="1710490"/>
                  <a:pt x="824448" y="1811476"/>
                </a:cubicBezTo>
                <a:lnTo>
                  <a:pt x="789367" y="1820093"/>
                </a:lnTo>
                <a:lnTo>
                  <a:pt x="787818" y="1817505"/>
                </a:lnTo>
                <a:cubicBezTo>
                  <a:pt x="785290" y="1815275"/>
                  <a:pt x="781262" y="1812804"/>
                  <a:pt x="775283" y="1810147"/>
                </a:cubicBezTo>
                <a:cubicBezTo>
                  <a:pt x="771629" y="1813967"/>
                  <a:pt x="769636" y="1817165"/>
                  <a:pt x="768852" y="1819793"/>
                </a:cubicBezTo>
                <a:lnTo>
                  <a:pt x="769537" y="1824965"/>
                </a:lnTo>
                <a:lnTo>
                  <a:pt x="724977" y="1835912"/>
                </a:lnTo>
                <a:cubicBezTo>
                  <a:pt x="628621" y="1854411"/>
                  <a:pt x="538432" y="1856653"/>
                  <a:pt x="425819" y="1856653"/>
                </a:cubicBezTo>
                <a:cubicBezTo>
                  <a:pt x="363367" y="1900503"/>
                  <a:pt x="688913" y="2022749"/>
                  <a:pt x="758009" y="1895188"/>
                </a:cubicBezTo>
                <a:cubicBezTo>
                  <a:pt x="783256" y="1940365"/>
                  <a:pt x="873610" y="1903160"/>
                  <a:pt x="784584" y="1961626"/>
                </a:cubicBezTo>
                <a:cubicBezTo>
                  <a:pt x="855008" y="1974914"/>
                  <a:pt x="938720" y="1920434"/>
                  <a:pt x="1005159" y="1994844"/>
                </a:cubicBezTo>
                <a:cubicBezTo>
                  <a:pt x="1035720" y="2059953"/>
                  <a:pt x="847035" y="2162268"/>
                  <a:pt x="756681" y="2130377"/>
                </a:cubicBezTo>
                <a:cubicBezTo>
                  <a:pt x="885570" y="2200803"/>
                  <a:pt x="715490" y="2234020"/>
                  <a:pt x="642407" y="2208775"/>
                </a:cubicBezTo>
                <a:cubicBezTo>
                  <a:pt x="577299" y="2283185"/>
                  <a:pt x="857665" y="2277870"/>
                  <a:pt x="936062" y="2263254"/>
                </a:cubicBezTo>
                <a:cubicBezTo>
                  <a:pt x="1041035" y="2195487"/>
                  <a:pt x="1001172" y="2336336"/>
                  <a:pt x="924104" y="2320391"/>
                </a:cubicBezTo>
                <a:cubicBezTo>
                  <a:pt x="994529" y="2378856"/>
                  <a:pt x="901515" y="2400116"/>
                  <a:pt x="857665" y="2370883"/>
                </a:cubicBezTo>
                <a:cubicBezTo>
                  <a:pt x="922775" y="2489142"/>
                  <a:pt x="1079570" y="2396130"/>
                  <a:pt x="1180554" y="2382842"/>
                </a:cubicBezTo>
                <a:cubicBezTo>
                  <a:pt x="1175239" y="2570198"/>
                  <a:pt x="1015788" y="2594115"/>
                  <a:pt x="869625" y="2566210"/>
                </a:cubicBezTo>
                <a:cubicBezTo>
                  <a:pt x="876268" y="2696428"/>
                  <a:pt x="1152650" y="2598100"/>
                  <a:pt x="1253636" y="2657895"/>
                </a:cubicBezTo>
                <a:cubicBezTo>
                  <a:pt x="1452949" y="2584813"/>
                  <a:pt x="1294827" y="2741606"/>
                  <a:pt x="1199158" y="2749578"/>
                </a:cubicBezTo>
                <a:cubicBezTo>
                  <a:pt x="1308116" y="2770839"/>
                  <a:pt x="1211115" y="2794757"/>
                  <a:pt x="1159294" y="2786784"/>
                </a:cubicBezTo>
                <a:cubicBezTo>
                  <a:pt x="1250979" y="2882455"/>
                  <a:pt x="1038377" y="2764196"/>
                  <a:pt x="1007816" y="2834619"/>
                </a:cubicBezTo>
                <a:cubicBezTo>
                  <a:pt x="1128732" y="2902386"/>
                  <a:pt x="1301471" y="2918331"/>
                  <a:pt x="1446306" y="2922318"/>
                </a:cubicBezTo>
                <a:cubicBezTo>
                  <a:pt x="1559915" y="2908366"/>
                  <a:pt x="1533008" y="2917584"/>
                  <a:pt x="1478819" y="2941564"/>
                </a:cubicBezTo>
                <a:lnTo>
                  <a:pt x="1446714" y="2957097"/>
                </a:lnTo>
                <a:lnTo>
                  <a:pt x="0" y="2957097"/>
                </a:lnTo>
                <a:close/>
              </a:path>
            </a:pathLst>
          </a:custGeom>
          <a:solidFill>
            <a:schemeClr val="accent2">
              <a:lumMod val="75000"/>
            </a:schemeClr>
          </a:solidFill>
          <a:ln>
            <a:noFill/>
          </a:ln>
          <a:effectLst>
            <a:outerShdw blurRad="127000" dist="12700" dir="16200000" rotWithShape="0">
              <a:prstClr val="black">
                <a:alpha val="15000"/>
              </a:prstClr>
            </a:outerShdw>
          </a:effec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  <a:noAutofit/>
          </a:bodyPr>
          <a:lstStyle/>
          <a:p>
            <a:endParaRPr lang="en-US" sz="2701"/>
          </a:p>
        </p:txBody>
      </p:sp>
      <p:sp>
        <p:nvSpPr>
          <p:cNvPr id="368" name="Freeform: Shape 367">
            <a:extLst>
              <a:ext uri="{FF2B5EF4-FFF2-40B4-BE49-F238E27FC236}">
                <a16:creationId xmlns:a16="http://schemas.microsoft.com/office/drawing/2014/main" id="{D79F8B7C-4E3E-4031-B602-21B662B75E53}"/>
              </a:ext>
            </a:extLst>
          </p:cNvPr>
          <p:cNvSpPr/>
          <p:nvPr/>
        </p:nvSpPr>
        <p:spPr>
          <a:xfrm>
            <a:off x="821228" y="3884120"/>
            <a:ext cx="1113712" cy="2991028"/>
          </a:xfrm>
          <a:custGeom>
            <a:avLst/>
            <a:gdLst>
              <a:gd name="connsiteX0" fmla="*/ 807386 w 1113712"/>
              <a:gd name="connsiteY0" fmla="*/ 1975864 h 2991028"/>
              <a:gd name="connsiteX1" fmla="*/ 807386 w 1113712"/>
              <a:gd name="connsiteY1" fmla="*/ 1975864 h 2991028"/>
              <a:gd name="connsiteX2" fmla="*/ 970824 w 1113712"/>
              <a:gd name="connsiteY2" fmla="*/ 1251690 h 2991028"/>
              <a:gd name="connsiteX3" fmla="*/ 970824 w 1113712"/>
              <a:gd name="connsiteY3" fmla="*/ 1251690 h 2991028"/>
              <a:gd name="connsiteX4" fmla="*/ 701085 w 1113712"/>
              <a:gd name="connsiteY4" fmla="*/ 1251690 h 2991028"/>
              <a:gd name="connsiteX5" fmla="*/ 835291 w 1113712"/>
              <a:gd name="connsiteY5" fmla="*/ 1310157 h 2991028"/>
              <a:gd name="connsiteX6" fmla="*/ 701085 w 1113712"/>
              <a:gd name="connsiteY6" fmla="*/ 1251690 h 2991028"/>
              <a:gd name="connsiteX7" fmla="*/ 1035932 w 1113712"/>
              <a:gd name="connsiteY7" fmla="*/ 1229102 h 2991028"/>
              <a:gd name="connsiteX8" fmla="*/ 1035932 w 1113712"/>
              <a:gd name="connsiteY8" fmla="*/ 1229102 h 2991028"/>
              <a:gd name="connsiteX9" fmla="*/ 1091741 w 1113712"/>
              <a:gd name="connsiteY9" fmla="*/ 1199868 h 2991028"/>
              <a:gd name="connsiteX10" fmla="*/ 1091741 w 1113712"/>
              <a:gd name="connsiteY10" fmla="*/ 1199868 h 2991028"/>
              <a:gd name="connsiteX11" fmla="*/ 954879 w 1113712"/>
              <a:gd name="connsiteY11" fmla="*/ 554092 h 2991028"/>
              <a:gd name="connsiteX12" fmla="*/ 973481 w 1113712"/>
              <a:gd name="connsiteY12" fmla="*/ 597942 h 2991028"/>
              <a:gd name="connsiteX13" fmla="*/ 954879 w 1113712"/>
              <a:gd name="connsiteY13" fmla="*/ 554092 h 2991028"/>
              <a:gd name="connsiteX14" fmla="*/ 986769 w 1113712"/>
              <a:gd name="connsiteY14" fmla="*/ 390655 h 2991028"/>
              <a:gd name="connsiteX15" fmla="*/ 1017330 w 1113712"/>
              <a:gd name="connsiteY15" fmla="*/ 446464 h 2991028"/>
              <a:gd name="connsiteX16" fmla="*/ 986769 w 1113712"/>
              <a:gd name="connsiteY16" fmla="*/ 390655 h 2991028"/>
              <a:gd name="connsiteX17" fmla="*/ 1074467 w 1113712"/>
              <a:gd name="connsiteY17" fmla="*/ 0 h 2991028"/>
              <a:gd name="connsiteX18" fmla="*/ 1101955 w 1113712"/>
              <a:gd name="connsiteY18" fmla="*/ 13529 h 2991028"/>
              <a:gd name="connsiteX19" fmla="*/ 1113712 w 1113712"/>
              <a:gd name="connsiteY19" fmla="*/ 31513 h 2991028"/>
              <a:gd name="connsiteX20" fmla="*/ 1113712 w 1113712"/>
              <a:gd name="connsiteY20" fmla="*/ 2991028 h 2991028"/>
              <a:gd name="connsiteX21" fmla="*/ 380617 w 1113712"/>
              <a:gd name="connsiteY21" fmla="*/ 2991028 h 2991028"/>
              <a:gd name="connsiteX22" fmla="*/ 384865 w 1113712"/>
              <a:gd name="connsiteY22" fmla="*/ 2982557 h 2991028"/>
              <a:gd name="connsiteX23" fmla="*/ 370960 w 1113712"/>
              <a:gd name="connsiteY23" fmla="*/ 2976437 h 2991028"/>
              <a:gd name="connsiteX24" fmla="*/ 337023 w 1113712"/>
              <a:gd name="connsiteY24" fmla="*/ 2991028 h 2991028"/>
              <a:gd name="connsiteX25" fmla="*/ 336998 w 1113712"/>
              <a:gd name="connsiteY25" fmla="*/ 2991028 h 2991028"/>
              <a:gd name="connsiteX26" fmla="*/ 312923 w 1113712"/>
              <a:gd name="connsiteY26" fmla="*/ 2971636 h 2991028"/>
              <a:gd name="connsiteX27" fmla="*/ 116432 w 1113712"/>
              <a:gd name="connsiteY27" fmla="*/ 2908653 h 2991028"/>
              <a:gd name="connsiteX28" fmla="*/ 80556 w 1113712"/>
              <a:gd name="connsiteY28" fmla="*/ 2848859 h 2991028"/>
              <a:gd name="connsiteX29" fmla="*/ 135035 w 1113712"/>
              <a:gd name="connsiteY29" fmla="*/ 2814311 h 2991028"/>
              <a:gd name="connsiteX30" fmla="*/ 590799 w 1113712"/>
              <a:gd name="connsiteY30" fmla="*/ 2786407 h 2991028"/>
              <a:gd name="connsiteX31" fmla="*/ 523032 w 1113712"/>
              <a:gd name="connsiteY31" fmla="*/ 2714654 h 2991028"/>
              <a:gd name="connsiteX32" fmla="*/ 410089 w 1113712"/>
              <a:gd name="connsiteY32" fmla="*/ 2664161 h 2991028"/>
              <a:gd name="connsiteX33" fmla="*/ 218747 w 1113712"/>
              <a:gd name="connsiteY33" fmla="*/ 2660175 h 2991028"/>
              <a:gd name="connsiteX34" fmla="*/ 49994 w 1113712"/>
              <a:gd name="connsiteY34" fmla="*/ 2588422 h 2991028"/>
              <a:gd name="connsiteX35" fmla="*/ 53981 w 1113712"/>
              <a:gd name="connsiteY35" fmla="*/ 2494079 h 2991028"/>
              <a:gd name="connsiteX36" fmla="*/ 593457 w 1113712"/>
              <a:gd name="connsiteY36" fmla="*/ 2444916 h 2991028"/>
              <a:gd name="connsiteX37" fmla="*/ 775496 w 1113712"/>
              <a:gd name="connsiteY37" fmla="*/ 2309383 h 2991028"/>
              <a:gd name="connsiteX38" fmla="*/ 625346 w 1113712"/>
              <a:gd name="connsiteY38" fmla="*/ 2314698 h 2991028"/>
              <a:gd name="connsiteX39" fmla="*/ 519047 w 1113712"/>
              <a:gd name="connsiteY39" fmla="*/ 2345259 h 2991028"/>
              <a:gd name="connsiteX40" fmla="*/ 149652 w 1113712"/>
              <a:gd name="connsiteY40" fmla="*/ 2205739 h 2991028"/>
              <a:gd name="connsiteX41" fmla="*/ 612059 w 1113712"/>
              <a:gd name="connsiteY41" fmla="*/ 2064891 h 2991028"/>
              <a:gd name="connsiteX42" fmla="*/ 639963 w 1113712"/>
              <a:gd name="connsiteY42" fmla="*/ 1961248 h 2991028"/>
              <a:gd name="connsiteX43" fmla="*/ 261267 w 1113712"/>
              <a:gd name="connsiteY43" fmla="*/ 1894811 h 2991028"/>
              <a:gd name="connsiteX44" fmla="*/ 491142 w 1113712"/>
              <a:gd name="connsiteY44" fmla="*/ 1817742 h 2991028"/>
              <a:gd name="connsiteX45" fmla="*/ 321060 w 1113712"/>
              <a:gd name="connsiteY45" fmla="*/ 1670249 h 2991028"/>
              <a:gd name="connsiteX46" fmla="*/ 768853 w 1113712"/>
              <a:gd name="connsiteY46" fmla="*/ 1602483 h 2991028"/>
              <a:gd name="connsiteX47" fmla="*/ 513731 w 1113712"/>
              <a:gd name="connsiteY47" fmla="*/ 1478908 h 2991028"/>
              <a:gd name="connsiteX48" fmla="*/ 322390 w 1113712"/>
              <a:gd name="connsiteY48" fmla="*/ 1347361 h 2991028"/>
              <a:gd name="connsiteX49" fmla="*/ 451278 w 1113712"/>
              <a:gd name="connsiteY49" fmla="*/ 1327429 h 2991028"/>
              <a:gd name="connsiteX50" fmla="*/ 544292 w 1113712"/>
              <a:gd name="connsiteY50" fmla="*/ 1263649 h 2991028"/>
              <a:gd name="connsiteX51" fmla="*/ 491142 w 1113712"/>
              <a:gd name="connsiteY51" fmla="*/ 1170636 h 2991028"/>
              <a:gd name="connsiteX52" fmla="*/ 487156 w 1113712"/>
              <a:gd name="connsiteY52" fmla="*/ 1089582 h 2991028"/>
              <a:gd name="connsiteX53" fmla="*/ 691785 w 1113712"/>
              <a:gd name="connsiteY53" fmla="*/ 1048390 h 2991028"/>
              <a:gd name="connsiteX54" fmla="*/ 1071810 w 1113712"/>
              <a:gd name="connsiteY54" fmla="*/ 951392 h 2991028"/>
              <a:gd name="connsiteX55" fmla="*/ 747592 w 1113712"/>
              <a:gd name="connsiteY55" fmla="*/ 1005870 h 2991028"/>
              <a:gd name="connsiteX56" fmla="*/ 628004 w 1113712"/>
              <a:gd name="connsiteY56" fmla="*/ 950062 h 2991028"/>
              <a:gd name="connsiteX57" fmla="*/ 584155 w 1113712"/>
              <a:gd name="connsiteY57" fmla="*/ 895583 h 2991028"/>
              <a:gd name="connsiteX58" fmla="*/ 491142 w 1113712"/>
              <a:gd name="connsiteY58" fmla="*/ 829146 h 2991028"/>
              <a:gd name="connsiteX59" fmla="*/ 771511 w 1113712"/>
              <a:gd name="connsiteY59" fmla="*/ 853063 h 2991028"/>
              <a:gd name="connsiteX60" fmla="*/ 1071810 w 1113712"/>
              <a:gd name="connsiteY60" fmla="*/ 795926 h 2991028"/>
              <a:gd name="connsiteX61" fmla="*/ 905714 w 1113712"/>
              <a:gd name="connsiteY61" fmla="*/ 790611 h 2991028"/>
              <a:gd name="connsiteX62" fmla="*/ 747592 w 1113712"/>
              <a:gd name="connsiteY62" fmla="*/ 742776 h 2991028"/>
              <a:gd name="connsiteX63" fmla="*/ 731647 w 1113712"/>
              <a:gd name="connsiteY63" fmla="*/ 619202 h 2991028"/>
              <a:gd name="connsiteX64" fmla="*/ 705072 w 1113712"/>
              <a:gd name="connsiteY64" fmla="*/ 522202 h 2991028"/>
              <a:gd name="connsiteX65" fmla="*/ 880468 w 1113712"/>
              <a:gd name="connsiteY65" fmla="*/ 447791 h 2991028"/>
              <a:gd name="connsiteX66" fmla="*/ 891098 w 1113712"/>
              <a:gd name="connsiteY66" fmla="*/ 410586 h 2991028"/>
              <a:gd name="connsiteX67" fmla="*/ 913686 w 1113712"/>
              <a:gd name="connsiteY67" fmla="*/ 260437 h 2991028"/>
              <a:gd name="connsiteX68" fmla="*/ 1018659 w 1113712"/>
              <a:gd name="connsiteY68" fmla="*/ 322888 h 2991028"/>
              <a:gd name="connsiteX69" fmla="*/ 982783 w 1113712"/>
              <a:gd name="connsiteY69" fmla="*/ 136862 h 2991028"/>
              <a:gd name="connsiteX70" fmla="*/ 1074467 w 1113712"/>
              <a:gd name="connsiteY70" fmla="*/ 0 h 299102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</a:cxnLst>
            <a:rect l="l" t="t" r="r" b="b"/>
            <a:pathLst>
              <a:path w="1113712" h="2991028">
                <a:moveTo>
                  <a:pt x="807386" y="1975864"/>
                </a:moveTo>
                <a:cubicBezTo>
                  <a:pt x="657238" y="2001111"/>
                  <a:pt x="706400" y="2051604"/>
                  <a:pt x="807386" y="1975864"/>
                </a:cubicBezTo>
                <a:close/>
                <a:moveTo>
                  <a:pt x="970824" y="1251690"/>
                </a:moveTo>
                <a:cubicBezTo>
                  <a:pt x="922989" y="1274279"/>
                  <a:pt x="1014672" y="1270294"/>
                  <a:pt x="970824" y="1251690"/>
                </a:cubicBezTo>
                <a:close/>
                <a:moveTo>
                  <a:pt x="701085" y="1251690"/>
                </a:moveTo>
                <a:cubicBezTo>
                  <a:pt x="663880" y="1338060"/>
                  <a:pt x="790113" y="1319456"/>
                  <a:pt x="835291" y="1310157"/>
                </a:cubicBezTo>
                <a:cubicBezTo>
                  <a:pt x="1034605" y="1241060"/>
                  <a:pt x="752907" y="1312814"/>
                  <a:pt x="701085" y="1251690"/>
                </a:cubicBezTo>
                <a:close/>
                <a:moveTo>
                  <a:pt x="1035932" y="1229102"/>
                </a:moveTo>
                <a:cubicBezTo>
                  <a:pt x="988097" y="1251690"/>
                  <a:pt x="1079782" y="1247704"/>
                  <a:pt x="1035932" y="1229102"/>
                </a:cubicBezTo>
                <a:close/>
                <a:moveTo>
                  <a:pt x="1091741" y="1199868"/>
                </a:moveTo>
                <a:cubicBezTo>
                  <a:pt x="1033275" y="1219801"/>
                  <a:pt x="1130274" y="1225116"/>
                  <a:pt x="1091741" y="1199868"/>
                </a:cubicBezTo>
                <a:close/>
                <a:moveTo>
                  <a:pt x="954879" y="554092"/>
                </a:moveTo>
                <a:cubicBezTo>
                  <a:pt x="925646" y="556749"/>
                  <a:pt x="974810" y="599269"/>
                  <a:pt x="973481" y="597942"/>
                </a:cubicBezTo>
                <a:cubicBezTo>
                  <a:pt x="1071810" y="693613"/>
                  <a:pt x="1050550" y="556749"/>
                  <a:pt x="954879" y="554092"/>
                </a:cubicBezTo>
                <a:close/>
                <a:moveTo>
                  <a:pt x="986769" y="390655"/>
                </a:moveTo>
                <a:cubicBezTo>
                  <a:pt x="977467" y="415901"/>
                  <a:pt x="1012015" y="427861"/>
                  <a:pt x="1017330" y="446464"/>
                </a:cubicBezTo>
                <a:cubicBezTo>
                  <a:pt x="1057192" y="589969"/>
                  <a:pt x="1077125" y="399956"/>
                  <a:pt x="986769" y="390655"/>
                </a:cubicBezTo>
                <a:close/>
                <a:moveTo>
                  <a:pt x="1074467" y="0"/>
                </a:moveTo>
                <a:cubicBezTo>
                  <a:pt x="1086426" y="2990"/>
                  <a:pt x="1095354" y="7661"/>
                  <a:pt x="1101955" y="13529"/>
                </a:cubicBezTo>
                <a:lnTo>
                  <a:pt x="1113712" y="31513"/>
                </a:lnTo>
                <a:lnTo>
                  <a:pt x="1113712" y="2991028"/>
                </a:lnTo>
                <a:lnTo>
                  <a:pt x="380617" y="2991028"/>
                </a:lnTo>
                <a:lnTo>
                  <a:pt x="384865" y="2982557"/>
                </a:lnTo>
                <a:cubicBezTo>
                  <a:pt x="387715" y="2975254"/>
                  <a:pt x="386090" y="2971491"/>
                  <a:pt x="370960" y="2976437"/>
                </a:cubicBezTo>
                <a:lnTo>
                  <a:pt x="337023" y="2991028"/>
                </a:lnTo>
                <a:lnTo>
                  <a:pt x="336998" y="2991028"/>
                </a:lnTo>
                <a:lnTo>
                  <a:pt x="312923" y="2971636"/>
                </a:lnTo>
                <a:cubicBezTo>
                  <a:pt x="249122" y="2938010"/>
                  <a:pt x="138524" y="2977250"/>
                  <a:pt x="116432" y="2908653"/>
                </a:cubicBezTo>
                <a:cubicBezTo>
                  <a:pt x="-47004" y="2875434"/>
                  <a:pt x="214761" y="2864804"/>
                  <a:pt x="80556" y="2848859"/>
                </a:cubicBezTo>
                <a:cubicBezTo>
                  <a:pt x="-85539" y="2806338"/>
                  <a:pt x="42022" y="2782421"/>
                  <a:pt x="135035" y="2814311"/>
                </a:cubicBezTo>
                <a:cubicBezTo>
                  <a:pt x="278540" y="2810325"/>
                  <a:pt x="432676" y="2826269"/>
                  <a:pt x="590799" y="2786407"/>
                </a:cubicBezTo>
                <a:cubicBezTo>
                  <a:pt x="739620" y="2754516"/>
                  <a:pt x="609402" y="2701366"/>
                  <a:pt x="523032" y="2714654"/>
                </a:cubicBezTo>
                <a:cubicBezTo>
                  <a:pt x="507087" y="2633600"/>
                  <a:pt x="404774" y="2755846"/>
                  <a:pt x="410089" y="2664161"/>
                </a:cubicBezTo>
                <a:cubicBezTo>
                  <a:pt x="343650" y="2681435"/>
                  <a:pt x="303788" y="2645558"/>
                  <a:pt x="218747" y="2660175"/>
                </a:cubicBezTo>
                <a:cubicBezTo>
                  <a:pt x="254623" y="2584435"/>
                  <a:pt x="-4485" y="2654860"/>
                  <a:pt x="49994" y="2588422"/>
                </a:cubicBezTo>
                <a:cubicBezTo>
                  <a:pt x="174897" y="2529957"/>
                  <a:pt x="-49662" y="2540587"/>
                  <a:pt x="53981" y="2494079"/>
                </a:cubicBezTo>
                <a:cubicBezTo>
                  <a:pt x="230706" y="2455546"/>
                  <a:pt x="419389" y="2494079"/>
                  <a:pt x="593457" y="2444916"/>
                </a:cubicBezTo>
                <a:cubicBezTo>
                  <a:pt x="382184" y="2365191"/>
                  <a:pt x="713045" y="2375821"/>
                  <a:pt x="775496" y="2309383"/>
                </a:cubicBezTo>
                <a:cubicBezTo>
                  <a:pt x="717031" y="2240288"/>
                  <a:pt x="677167" y="2342601"/>
                  <a:pt x="625346" y="2314698"/>
                </a:cubicBezTo>
                <a:cubicBezTo>
                  <a:pt x="562894" y="2297424"/>
                  <a:pt x="590799" y="2318684"/>
                  <a:pt x="519047" y="2345259"/>
                </a:cubicBezTo>
                <a:cubicBezTo>
                  <a:pt x="380855" y="2323999"/>
                  <a:pt x="259938" y="2312040"/>
                  <a:pt x="149652" y="2205739"/>
                </a:cubicBezTo>
                <a:cubicBezTo>
                  <a:pt x="225391" y="2135315"/>
                  <a:pt x="479183" y="2126015"/>
                  <a:pt x="612059" y="2064891"/>
                </a:cubicBezTo>
                <a:cubicBezTo>
                  <a:pt x="558909" y="1983836"/>
                  <a:pt x="685140" y="1994466"/>
                  <a:pt x="639963" y="1961248"/>
                </a:cubicBezTo>
                <a:cubicBezTo>
                  <a:pt x="505758" y="2070206"/>
                  <a:pt x="390156" y="1971878"/>
                  <a:pt x="261267" y="1894811"/>
                </a:cubicBezTo>
                <a:cubicBezTo>
                  <a:pt x="230706" y="1811098"/>
                  <a:pt x="701085" y="1910756"/>
                  <a:pt x="491142" y="1817742"/>
                </a:cubicBezTo>
                <a:cubicBezTo>
                  <a:pt x="472540" y="1809770"/>
                  <a:pt x="261267" y="1716756"/>
                  <a:pt x="321060" y="1670249"/>
                </a:cubicBezTo>
                <a:cubicBezTo>
                  <a:pt x="465896" y="1611784"/>
                  <a:pt x="638634" y="1711441"/>
                  <a:pt x="768853" y="1602483"/>
                </a:cubicBezTo>
                <a:cubicBezTo>
                  <a:pt x="718360" y="1648989"/>
                  <a:pt x="614717" y="1476251"/>
                  <a:pt x="513731" y="1478908"/>
                </a:cubicBezTo>
                <a:cubicBezTo>
                  <a:pt x="461910" y="1465621"/>
                  <a:pt x="234692" y="1368621"/>
                  <a:pt x="322390" y="1347361"/>
                </a:cubicBezTo>
                <a:cubicBezTo>
                  <a:pt x="419389" y="1395197"/>
                  <a:pt x="380855" y="1288897"/>
                  <a:pt x="451278" y="1327429"/>
                </a:cubicBezTo>
                <a:cubicBezTo>
                  <a:pt x="590799" y="1416457"/>
                  <a:pt x="459252" y="1262320"/>
                  <a:pt x="544292" y="1263649"/>
                </a:cubicBezTo>
                <a:cubicBezTo>
                  <a:pt x="739620" y="1294212"/>
                  <a:pt x="585484" y="1197211"/>
                  <a:pt x="491142" y="1170636"/>
                </a:cubicBezTo>
                <a:cubicBezTo>
                  <a:pt x="499115" y="1157348"/>
                  <a:pt x="403444" y="1090911"/>
                  <a:pt x="487156" y="1089582"/>
                </a:cubicBezTo>
                <a:cubicBezTo>
                  <a:pt x="546949" y="1021815"/>
                  <a:pt x="775496" y="1136088"/>
                  <a:pt x="691785" y="1048390"/>
                </a:cubicBezTo>
                <a:cubicBezTo>
                  <a:pt x="816688" y="1085595"/>
                  <a:pt x="984111" y="1084267"/>
                  <a:pt x="1071810" y="951392"/>
                </a:cubicBezTo>
                <a:cubicBezTo>
                  <a:pt x="1058522" y="910199"/>
                  <a:pt x="814031" y="1085595"/>
                  <a:pt x="747592" y="1005870"/>
                </a:cubicBezTo>
                <a:cubicBezTo>
                  <a:pt x="915016" y="857049"/>
                  <a:pt x="654580" y="1077622"/>
                  <a:pt x="628004" y="950062"/>
                </a:cubicBezTo>
                <a:cubicBezTo>
                  <a:pt x="784798" y="847748"/>
                  <a:pt x="430019" y="1019158"/>
                  <a:pt x="584155" y="895583"/>
                </a:cubicBezTo>
                <a:cubicBezTo>
                  <a:pt x="536319" y="904884"/>
                  <a:pt x="303788" y="843761"/>
                  <a:pt x="491142" y="829146"/>
                </a:cubicBezTo>
                <a:cubicBezTo>
                  <a:pt x="553594" y="722845"/>
                  <a:pt x="685140" y="857049"/>
                  <a:pt x="771511" y="853063"/>
                </a:cubicBezTo>
                <a:cubicBezTo>
                  <a:pt x="699757" y="736132"/>
                  <a:pt x="1114329" y="984610"/>
                  <a:pt x="1071810" y="795926"/>
                </a:cubicBezTo>
                <a:cubicBezTo>
                  <a:pt x="988097" y="850406"/>
                  <a:pt x="992084" y="782638"/>
                  <a:pt x="905714" y="790611"/>
                </a:cubicBezTo>
                <a:cubicBezTo>
                  <a:pt x="950891" y="712215"/>
                  <a:pt x="812701" y="765365"/>
                  <a:pt x="747592" y="742776"/>
                </a:cubicBezTo>
                <a:cubicBezTo>
                  <a:pt x="609402" y="694940"/>
                  <a:pt x="913686" y="682983"/>
                  <a:pt x="731647" y="619202"/>
                </a:cubicBezTo>
                <a:cubicBezTo>
                  <a:pt x="618703" y="563394"/>
                  <a:pt x="835291" y="578009"/>
                  <a:pt x="705072" y="522202"/>
                </a:cubicBezTo>
                <a:cubicBezTo>
                  <a:pt x="707730" y="475696"/>
                  <a:pt x="1014672" y="631160"/>
                  <a:pt x="880468" y="447791"/>
                </a:cubicBezTo>
                <a:cubicBezTo>
                  <a:pt x="964180" y="487655"/>
                  <a:pt x="1000056" y="410586"/>
                  <a:pt x="891098" y="410586"/>
                </a:cubicBezTo>
                <a:cubicBezTo>
                  <a:pt x="948234" y="387997"/>
                  <a:pt x="772838" y="205957"/>
                  <a:pt x="913686" y="260437"/>
                </a:cubicBezTo>
                <a:cubicBezTo>
                  <a:pt x="954879" y="233862"/>
                  <a:pt x="1004042" y="229874"/>
                  <a:pt x="1018659" y="322888"/>
                </a:cubicBezTo>
                <a:cubicBezTo>
                  <a:pt x="1135589" y="429189"/>
                  <a:pt x="965509" y="136862"/>
                  <a:pt x="982783" y="136862"/>
                </a:cubicBezTo>
                <a:cubicBezTo>
                  <a:pt x="1107686" y="269738"/>
                  <a:pt x="1059850" y="77069"/>
                  <a:pt x="1074467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  <a:effectLst>
            <a:outerShdw blurRad="127000" dist="12700" dir="16200000" rotWithShape="0">
              <a:prstClr val="black">
                <a:alpha val="15000"/>
              </a:prstClr>
            </a:outerShdw>
          </a:effec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  <a:noAutofit/>
          </a:bodyPr>
          <a:lstStyle/>
          <a:p>
            <a:endParaRPr lang="en-US" sz="2701"/>
          </a:p>
        </p:txBody>
      </p:sp>
      <p:sp>
        <p:nvSpPr>
          <p:cNvPr id="369" name="Freeform: Shape 368">
            <a:extLst>
              <a:ext uri="{FF2B5EF4-FFF2-40B4-BE49-F238E27FC236}">
                <a16:creationId xmlns:a16="http://schemas.microsoft.com/office/drawing/2014/main" id="{12E54385-2BF4-4F6E-A4D7-72C04D98ECAB}"/>
              </a:ext>
            </a:extLst>
          </p:cNvPr>
          <p:cNvSpPr/>
          <p:nvPr/>
        </p:nvSpPr>
        <p:spPr>
          <a:xfrm>
            <a:off x="1929627" y="3918052"/>
            <a:ext cx="1525504" cy="2957097"/>
          </a:xfrm>
          <a:custGeom>
            <a:avLst/>
            <a:gdLst>
              <a:gd name="connsiteX0" fmla="*/ 1104814 w 1525504"/>
              <a:gd name="connsiteY0" fmla="*/ 2757552 h 2957097"/>
              <a:gd name="connsiteX1" fmla="*/ 1104814 w 1525504"/>
              <a:gd name="connsiteY1" fmla="*/ 2757552 h 2957097"/>
              <a:gd name="connsiteX2" fmla="*/ 1100829 w 1525504"/>
              <a:gd name="connsiteY2" fmla="*/ 2479842 h 2957097"/>
              <a:gd name="connsiteX3" fmla="*/ 1100829 w 1525504"/>
              <a:gd name="connsiteY3" fmla="*/ 2479842 h 2957097"/>
              <a:gd name="connsiteX4" fmla="*/ 811160 w 1525504"/>
              <a:gd name="connsiteY4" fmla="*/ 2420047 h 2957097"/>
              <a:gd name="connsiteX5" fmla="*/ 811160 w 1525504"/>
              <a:gd name="connsiteY5" fmla="*/ 2420047 h 2957097"/>
              <a:gd name="connsiteX6" fmla="*/ 789367 w 1525504"/>
              <a:gd name="connsiteY6" fmla="*/ 1820093 h 2957097"/>
              <a:gd name="connsiteX7" fmla="*/ 791353 w 1525504"/>
              <a:gd name="connsiteY7" fmla="*/ 1823414 h 2957097"/>
              <a:gd name="connsiteX8" fmla="*/ 769677 w 1525504"/>
              <a:gd name="connsiteY8" fmla="*/ 1826029 h 2957097"/>
              <a:gd name="connsiteX9" fmla="*/ 769537 w 1525504"/>
              <a:gd name="connsiteY9" fmla="*/ 1824965 h 2957097"/>
              <a:gd name="connsiteX10" fmla="*/ 83001 w 1525504"/>
              <a:gd name="connsiteY10" fmla="*/ 1192274 h 2957097"/>
              <a:gd name="connsiteX11" fmla="*/ 83001 w 1525504"/>
              <a:gd name="connsiteY11" fmla="*/ 1192274 h 2957097"/>
              <a:gd name="connsiteX12" fmla="*/ 77686 w 1525504"/>
              <a:gd name="connsiteY12" fmla="*/ 1019535 h 2957097"/>
              <a:gd name="connsiteX13" fmla="*/ 71041 w 1525504"/>
              <a:gd name="connsiteY13" fmla="*/ 1047440 h 2957097"/>
              <a:gd name="connsiteX14" fmla="*/ 77686 w 1525504"/>
              <a:gd name="connsiteY14" fmla="*/ 1019535 h 2957097"/>
              <a:gd name="connsiteX15" fmla="*/ 381971 w 1525504"/>
              <a:gd name="connsiteY15" fmla="*/ 841481 h 2957097"/>
              <a:gd name="connsiteX16" fmla="*/ 381971 w 1525504"/>
              <a:gd name="connsiteY16" fmla="*/ 841481 h 2957097"/>
              <a:gd name="connsiteX17" fmla="*/ 213512 w 1525504"/>
              <a:gd name="connsiteY17" fmla="*/ 797184 h 2957097"/>
              <a:gd name="connsiteX18" fmla="*/ 186644 w 1525504"/>
              <a:gd name="connsiteY18" fmla="*/ 800290 h 2957097"/>
              <a:gd name="connsiteX19" fmla="*/ 213512 w 1525504"/>
              <a:gd name="connsiteY19" fmla="*/ 797184 h 2957097"/>
              <a:gd name="connsiteX20" fmla="*/ 44466 w 1525504"/>
              <a:gd name="connsiteY20" fmla="*/ 773716 h 2957097"/>
              <a:gd name="connsiteX21" fmla="*/ 72371 w 1525504"/>
              <a:gd name="connsiteY21" fmla="*/ 794975 h 2957097"/>
              <a:gd name="connsiteX22" fmla="*/ 44466 w 1525504"/>
              <a:gd name="connsiteY22" fmla="*/ 773716 h 2957097"/>
              <a:gd name="connsiteX23" fmla="*/ 194617 w 1525504"/>
              <a:gd name="connsiteY23" fmla="*/ 614264 h 2957097"/>
              <a:gd name="connsiteX24" fmla="*/ 124191 w 1525504"/>
              <a:gd name="connsiteY24" fmla="*/ 671400 h 2957097"/>
              <a:gd name="connsiteX25" fmla="*/ 194617 w 1525504"/>
              <a:gd name="connsiteY25" fmla="*/ 614264 h 2957097"/>
              <a:gd name="connsiteX26" fmla="*/ 0 w 1525504"/>
              <a:gd name="connsiteY26" fmla="*/ 0 h 2957097"/>
              <a:gd name="connsiteX27" fmla="*/ 1780 w 1525504"/>
              <a:gd name="connsiteY27" fmla="*/ 2724 h 2957097"/>
              <a:gd name="connsiteX28" fmla="*/ 27192 w 1525504"/>
              <a:gd name="connsiteY28" fmla="*/ 114651 h 2957097"/>
              <a:gd name="connsiteX29" fmla="*/ 20549 w 1525504"/>
              <a:gd name="connsiteY29" fmla="*/ 226266 h 2957097"/>
              <a:gd name="connsiteX30" fmla="*/ 121533 w 1525504"/>
              <a:gd name="connsiteY30" fmla="*/ 216964 h 2957097"/>
              <a:gd name="connsiteX31" fmla="*/ 189302 w 1525504"/>
              <a:gd name="connsiteY31" fmla="*/ 254170 h 2957097"/>
              <a:gd name="connsiteX32" fmla="*/ 105588 w 1525504"/>
              <a:gd name="connsiteY32" fmla="*/ 309977 h 2957097"/>
              <a:gd name="connsiteX33" fmla="*/ 113561 w 1525504"/>
              <a:gd name="connsiteY33" fmla="*/ 408306 h 2957097"/>
              <a:gd name="connsiteX34" fmla="*/ 81671 w 1525504"/>
              <a:gd name="connsiteY34" fmla="*/ 587689 h 2957097"/>
              <a:gd name="connsiteX35" fmla="*/ 383300 w 1525504"/>
              <a:gd name="connsiteY35" fmla="*/ 375087 h 2957097"/>
              <a:gd name="connsiteX36" fmla="*/ 350080 w 1525504"/>
              <a:gd name="connsiteY36" fmla="*/ 538524 h 2957097"/>
              <a:gd name="connsiteX37" fmla="*/ 283643 w 1525504"/>
              <a:gd name="connsiteY37" fmla="*/ 675387 h 2957097"/>
              <a:gd name="connsiteX38" fmla="*/ 275670 w 1525504"/>
              <a:gd name="connsiteY38" fmla="*/ 781688 h 2957097"/>
              <a:gd name="connsiteX39" fmla="*/ 574641 w 1525504"/>
              <a:gd name="connsiteY39" fmla="*/ 889316 h 2957097"/>
              <a:gd name="connsiteX40" fmla="*/ 372670 w 1525504"/>
              <a:gd name="connsiteY40" fmla="*/ 973029 h 2957097"/>
              <a:gd name="connsiteX41" fmla="*/ 154753 w 1525504"/>
              <a:gd name="connsiteY41" fmla="*/ 898619 h 2957097"/>
              <a:gd name="connsiteX42" fmla="*/ 59083 w 1525504"/>
              <a:gd name="connsiteY42" fmla="*/ 873371 h 2957097"/>
              <a:gd name="connsiteX43" fmla="*/ 214547 w 1525504"/>
              <a:gd name="connsiteY43" fmla="*/ 1012892 h 2957097"/>
              <a:gd name="connsiteX44" fmla="*/ 538764 w 1525504"/>
              <a:gd name="connsiteY44" fmla="*/ 1072686 h 2957097"/>
              <a:gd name="connsiteX45" fmla="*/ 702202 w 1525504"/>
              <a:gd name="connsiteY45" fmla="*/ 1119193 h 2957097"/>
              <a:gd name="connsiteX46" fmla="*/ 522819 w 1525504"/>
              <a:gd name="connsiteY46" fmla="*/ 1169685 h 2957097"/>
              <a:gd name="connsiteX47" fmla="*/ 456381 w 1525504"/>
              <a:gd name="connsiteY47" fmla="*/ 1192274 h 2957097"/>
              <a:gd name="connsiteX48" fmla="*/ 247766 w 1525504"/>
              <a:gd name="connsiteY48" fmla="*/ 1218849 h 2957097"/>
              <a:gd name="connsiteX49" fmla="*/ 619819 w 1525504"/>
              <a:gd name="connsiteY49" fmla="*/ 1268014 h 2957097"/>
              <a:gd name="connsiteX50" fmla="*/ 773954 w 1525504"/>
              <a:gd name="connsiteY50" fmla="*/ 1310534 h 2957097"/>
              <a:gd name="connsiteX51" fmla="*/ 740736 w 1525504"/>
              <a:gd name="connsiteY51" fmla="*/ 1410189 h 2957097"/>
              <a:gd name="connsiteX52" fmla="*/ 598559 w 1525504"/>
              <a:gd name="connsiteY52" fmla="*/ 1485931 h 2957097"/>
              <a:gd name="connsiteX53" fmla="*/ 464353 w 1525504"/>
              <a:gd name="connsiteY53" fmla="*/ 1505860 h 2957097"/>
              <a:gd name="connsiteX54" fmla="*/ 209232 w 1525504"/>
              <a:gd name="connsiteY54" fmla="*/ 1485931 h 2957097"/>
              <a:gd name="connsiteX55" fmla="*/ 646394 w 1525504"/>
              <a:gd name="connsiteY55" fmla="*/ 1564326 h 2957097"/>
              <a:gd name="connsiteX56" fmla="*/ 860323 w 1525504"/>
              <a:gd name="connsiteY56" fmla="*/ 1645381 h 2957097"/>
              <a:gd name="connsiteX57" fmla="*/ 824448 w 1525504"/>
              <a:gd name="connsiteY57" fmla="*/ 1811476 h 2957097"/>
              <a:gd name="connsiteX58" fmla="*/ 789367 w 1525504"/>
              <a:gd name="connsiteY58" fmla="*/ 1820093 h 2957097"/>
              <a:gd name="connsiteX59" fmla="*/ 787818 w 1525504"/>
              <a:gd name="connsiteY59" fmla="*/ 1817505 h 2957097"/>
              <a:gd name="connsiteX60" fmla="*/ 775283 w 1525504"/>
              <a:gd name="connsiteY60" fmla="*/ 1810147 h 2957097"/>
              <a:gd name="connsiteX61" fmla="*/ 768852 w 1525504"/>
              <a:gd name="connsiteY61" fmla="*/ 1819793 h 2957097"/>
              <a:gd name="connsiteX62" fmla="*/ 769537 w 1525504"/>
              <a:gd name="connsiteY62" fmla="*/ 1824965 h 2957097"/>
              <a:gd name="connsiteX63" fmla="*/ 724977 w 1525504"/>
              <a:gd name="connsiteY63" fmla="*/ 1835912 h 2957097"/>
              <a:gd name="connsiteX64" fmla="*/ 425819 w 1525504"/>
              <a:gd name="connsiteY64" fmla="*/ 1856653 h 2957097"/>
              <a:gd name="connsiteX65" fmla="*/ 758009 w 1525504"/>
              <a:gd name="connsiteY65" fmla="*/ 1895188 h 2957097"/>
              <a:gd name="connsiteX66" fmla="*/ 784584 w 1525504"/>
              <a:gd name="connsiteY66" fmla="*/ 1961626 h 2957097"/>
              <a:gd name="connsiteX67" fmla="*/ 1005159 w 1525504"/>
              <a:gd name="connsiteY67" fmla="*/ 1994844 h 2957097"/>
              <a:gd name="connsiteX68" fmla="*/ 756681 w 1525504"/>
              <a:gd name="connsiteY68" fmla="*/ 2130377 h 2957097"/>
              <a:gd name="connsiteX69" fmla="*/ 642407 w 1525504"/>
              <a:gd name="connsiteY69" fmla="*/ 2208775 h 2957097"/>
              <a:gd name="connsiteX70" fmla="*/ 936062 w 1525504"/>
              <a:gd name="connsiteY70" fmla="*/ 2263254 h 2957097"/>
              <a:gd name="connsiteX71" fmla="*/ 924104 w 1525504"/>
              <a:gd name="connsiteY71" fmla="*/ 2320391 h 2957097"/>
              <a:gd name="connsiteX72" fmla="*/ 857665 w 1525504"/>
              <a:gd name="connsiteY72" fmla="*/ 2370883 h 2957097"/>
              <a:gd name="connsiteX73" fmla="*/ 1180554 w 1525504"/>
              <a:gd name="connsiteY73" fmla="*/ 2382842 h 2957097"/>
              <a:gd name="connsiteX74" fmla="*/ 869625 w 1525504"/>
              <a:gd name="connsiteY74" fmla="*/ 2566210 h 2957097"/>
              <a:gd name="connsiteX75" fmla="*/ 1253636 w 1525504"/>
              <a:gd name="connsiteY75" fmla="*/ 2657895 h 2957097"/>
              <a:gd name="connsiteX76" fmla="*/ 1199158 w 1525504"/>
              <a:gd name="connsiteY76" fmla="*/ 2749578 h 2957097"/>
              <a:gd name="connsiteX77" fmla="*/ 1159294 w 1525504"/>
              <a:gd name="connsiteY77" fmla="*/ 2786784 h 2957097"/>
              <a:gd name="connsiteX78" fmla="*/ 1007816 w 1525504"/>
              <a:gd name="connsiteY78" fmla="*/ 2834619 h 2957097"/>
              <a:gd name="connsiteX79" fmla="*/ 1446306 w 1525504"/>
              <a:gd name="connsiteY79" fmla="*/ 2922318 h 2957097"/>
              <a:gd name="connsiteX80" fmla="*/ 1478819 w 1525504"/>
              <a:gd name="connsiteY80" fmla="*/ 2941564 h 2957097"/>
              <a:gd name="connsiteX81" fmla="*/ 1446714 w 1525504"/>
              <a:gd name="connsiteY81" fmla="*/ 2957097 h 2957097"/>
              <a:gd name="connsiteX82" fmla="*/ 0 w 1525504"/>
              <a:gd name="connsiteY82" fmla="*/ 2957097 h 295709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</a:cxnLst>
            <a:rect l="l" t="t" r="r" b="b"/>
            <a:pathLst>
              <a:path w="1525504" h="2957097">
                <a:moveTo>
                  <a:pt x="1104814" y="2757552"/>
                </a:moveTo>
                <a:cubicBezTo>
                  <a:pt x="1127404" y="2802729"/>
                  <a:pt x="1193843" y="2752237"/>
                  <a:pt x="1104814" y="2757552"/>
                </a:cubicBezTo>
                <a:close/>
                <a:moveTo>
                  <a:pt x="1100829" y="2479842"/>
                </a:moveTo>
                <a:cubicBezTo>
                  <a:pt x="1059637" y="2497114"/>
                  <a:pt x="1173910" y="2478512"/>
                  <a:pt x="1100829" y="2479842"/>
                </a:cubicBezTo>
                <a:close/>
                <a:moveTo>
                  <a:pt x="811160" y="2420047"/>
                </a:moveTo>
                <a:cubicBezTo>
                  <a:pt x="674297" y="2433334"/>
                  <a:pt x="945364" y="2434663"/>
                  <a:pt x="811160" y="2420047"/>
                </a:cubicBezTo>
                <a:close/>
                <a:moveTo>
                  <a:pt x="789367" y="1820093"/>
                </a:moveTo>
                <a:lnTo>
                  <a:pt x="791353" y="1823414"/>
                </a:lnTo>
                <a:cubicBezTo>
                  <a:pt x="791269" y="1830183"/>
                  <a:pt x="774411" y="1832216"/>
                  <a:pt x="769677" y="1826029"/>
                </a:cubicBezTo>
                <a:lnTo>
                  <a:pt x="769537" y="1824965"/>
                </a:lnTo>
                <a:close/>
                <a:moveTo>
                  <a:pt x="83001" y="1192274"/>
                </a:moveTo>
                <a:cubicBezTo>
                  <a:pt x="63068" y="1224164"/>
                  <a:pt x="105588" y="1250739"/>
                  <a:pt x="83001" y="1192274"/>
                </a:cubicBezTo>
                <a:close/>
                <a:moveTo>
                  <a:pt x="77686" y="1019535"/>
                </a:moveTo>
                <a:lnTo>
                  <a:pt x="71041" y="1047440"/>
                </a:lnTo>
                <a:cubicBezTo>
                  <a:pt x="45796" y="1180315"/>
                  <a:pt x="128178" y="1093946"/>
                  <a:pt x="77686" y="1019535"/>
                </a:cubicBezTo>
                <a:close/>
                <a:moveTo>
                  <a:pt x="381971" y="841481"/>
                </a:moveTo>
                <a:cubicBezTo>
                  <a:pt x="323505" y="854769"/>
                  <a:pt x="424491" y="869385"/>
                  <a:pt x="381971" y="841481"/>
                </a:cubicBezTo>
                <a:close/>
                <a:moveTo>
                  <a:pt x="213512" y="797184"/>
                </a:moveTo>
                <a:cubicBezTo>
                  <a:pt x="207344" y="796636"/>
                  <a:pt x="198603" y="797467"/>
                  <a:pt x="186644" y="800290"/>
                </a:cubicBezTo>
                <a:cubicBezTo>
                  <a:pt x="173855" y="872376"/>
                  <a:pt x="256693" y="801017"/>
                  <a:pt x="213512" y="797184"/>
                </a:cubicBezTo>
                <a:close/>
                <a:moveTo>
                  <a:pt x="44466" y="773716"/>
                </a:moveTo>
                <a:lnTo>
                  <a:pt x="72371" y="794975"/>
                </a:lnTo>
                <a:cubicBezTo>
                  <a:pt x="210562" y="829523"/>
                  <a:pt x="126849" y="783015"/>
                  <a:pt x="44466" y="773716"/>
                </a:cubicBezTo>
                <a:close/>
                <a:moveTo>
                  <a:pt x="194617" y="614264"/>
                </a:moveTo>
                <a:cubicBezTo>
                  <a:pt x="166712" y="627551"/>
                  <a:pt x="153424" y="659442"/>
                  <a:pt x="124191" y="671400"/>
                </a:cubicBezTo>
                <a:cubicBezTo>
                  <a:pt x="-84424" y="715249"/>
                  <a:pt x="230491" y="711263"/>
                  <a:pt x="194617" y="614264"/>
                </a:cubicBezTo>
                <a:close/>
                <a:moveTo>
                  <a:pt x="0" y="0"/>
                </a:moveTo>
                <a:lnTo>
                  <a:pt x="1780" y="2724"/>
                </a:lnTo>
                <a:cubicBezTo>
                  <a:pt x="17725" y="49375"/>
                  <a:pt x="-24629" y="121626"/>
                  <a:pt x="27192" y="114651"/>
                </a:cubicBezTo>
                <a:cubicBezTo>
                  <a:pt x="194617" y="5692"/>
                  <a:pt x="44466" y="150527"/>
                  <a:pt x="20549" y="226266"/>
                </a:cubicBezTo>
                <a:cubicBezTo>
                  <a:pt x="-11342" y="408306"/>
                  <a:pt x="73698" y="149198"/>
                  <a:pt x="121533" y="216964"/>
                </a:cubicBezTo>
                <a:cubicBezTo>
                  <a:pt x="190629" y="202349"/>
                  <a:pt x="298260" y="147869"/>
                  <a:pt x="189302" y="254170"/>
                </a:cubicBezTo>
                <a:cubicBezTo>
                  <a:pt x="340780" y="296690"/>
                  <a:pt x="158739" y="303335"/>
                  <a:pt x="105588" y="309977"/>
                </a:cubicBezTo>
                <a:cubicBezTo>
                  <a:pt x="207904" y="313965"/>
                  <a:pt x="245109" y="414951"/>
                  <a:pt x="113561" y="408306"/>
                </a:cubicBezTo>
                <a:cubicBezTo>
                  <a:pt x="-8684" y="295362"/>
                  <a:pt x="-23300" y="607620"/>
                  <a:pt x="81671" y="587689"/>
                </a:cubicBezTo>
                <a:cubicBezTo>
                  <a:pt x="172027" y="474744"/>
                  <a:pt x="241123" y="380402"/>
                  <a:pt x="383300" y="375087"/>
                </a:cubicBezTo>
                <a:cubicBezTo>
                  <a:pt x="306233" y="445510"/>
                  <a:pt x="481628" y="490689"/>
                  <a:pt x="350080" y="538524"/>
                </a:cubicBezTo>
                <a:cubicBezTo>
                  <a:pt x="529463" y="603634"/>
                  <a:pt x="267698" y="627551"/>
                  <a:pt x="283643" y="675387"/>
                </a:cubicBezTo>
                <a:cubicBezTo>
                  <a:pt x="413861" y="692660"/>
                  <a:pt x="352737" y="716578"/>
                  <a:pt x="275670" y="781688"/>
                </a:cubicBezTo>
                <a:cubicBezTo>
                  <a:pt x="291615" y="765743"/>
                  <a:pt x="500230" y="829523"/>
                  <a:pt x="574641" y="889316"/>
                </a:cubicBezTo>
                <a:cubicBezTo>
                  <a:pt x="537435" y="1002262"/>
                  <a:pt x="409875" y="893304"/>
                  <a:pt x="372670" y="973029"/>
                </a:cubicBezTo>
                <a:cubicBezTo>
                  <a:pt x="292944" y="850783"/>
                  <a:pt x="205247" y="1044782"/>
                  <a:pt x="154753" y="898619"/>
                </a:cubicBezTo>
                <a:cubicBezTo>
                  <a:pt x="160068" y="1008905"/>
                  <a:pt x="72371" y="933166"/>
                  <a:pt x="59083" y="873371"/>
                </a:cubicBezTo>
                <a:cubicBezTo>
                  <a:pt x="-28615" y="903934"/>
                  <a:pt x="174684" y="991631"/>
                  <a:pt x="214547" y="1012892"/>
                </a:cubicBezTo>
                <a:cubicBezTo>
                  <a:pt x="253081" y="1143111"/>
                  <a:pt x="464353" y="913234"/>
                  <a:pt x="538764" y="1072686"/>
                </a:cubicBezTo>
                <a:cubicBezTo>
                  <a:pt x="599886" y="1023522"/>
                  <a:pt x="904173" y="1095274"/>
                  <a:pt x="702202" y="1119193"/>
                </a:cubicBezTo>
                <a:cubicBezTo>
                  <a:pt x="715490" y="1173670"/>
                  <a:pt x="606531" y="1230808"/>
                  <a:pt x="522819" y="1169685"/>
                </a:cubicBezTo>
                <a:cubicBezTo>
                  <a:pt x="649051" y="1234794"/>
                  <a:pt x="517504" y="1253396"/>
                  <a:pt x="456381" y="1192274"/>
                </a:cubicBezTo>
                <a:cubicBezTo>
                  <a:pt x="457711" y="1307876"/>
                  <a:pt x="310217" y="1213534"/>
                  <a:pt x="247766" y="1218849"/>
                </a:cubicBezTo>
                <a:cubicBezTo>
                  <a:pt x="315532" y="1341095"/>
                  <a:pt x="509532" y="1370327"/>
                  <a:pt x="619819" y="1268014"/>
                </a:cubicBezTo>
                <a:cubicBezTo>
                  <a:pt x="627791" y="1365012"/>
                  <a:pt x="727447" y="1265356"/>
                  <a:pt x="773954" y="1310534"/>
                </a:cubicBezTo>
                <a:cubicBezTo>
                  <a:pt x="934734" y="1311862"/>
                  <a:pt x="769968" y="1345081"/>
                  <a:pt x="740736" y="1410189"/>
                </a:cubicBezTo>
                <a:cubicBezTo>
                  <a:pt x="623804" y="1331794"/>
                  <a:pt x="700872" y="1481943"/>
                  <a:pt x="598559" y="1485931"/>
                </a:cubicBezTo>
                <a:cubicBezTo>
                  <a:pt x="556039" y="1585586"/>
                  <a:pt x="451066" y="1463341"/>
                  <a:pt x="464353" y="1505860"/>
                </a:cubicBezTo>
                <a:cubicBezTo>
                  <a:pt x="362040" y="1481943"/>
                  <a:pt x="331477" y="1524463"/>
                  <a:pt x="209232" y="1485931"/>
                </a:cubicBezTo>
                <a:cubicBezTo>
                  <a:pt x="239794" y="1548382"/>
                  <a:pt x="517504" y="1666641"/>
                  <a:pt x="646394" y="1564326"/>
                </a:cubicBezTo>
                <a:cubicBezTo>
                  <a:pt x="598559" y="1722450"/>
                  <a:pt x="813818" y="1548382"/>
                  <a:pt x="860323" y="1645381"/>
                </a:cubicBezTo>
                <a:cubicBezTo>
                  <a:pt x="1072924" y="1667970"/>
                  <a:pt x="785913" y="1710490"/>
                  <a:pt x="824448" y="1811476"/>
                </a:cubicBezTo>
                <a:lnTo>
                  <a:pt x="789367" y="1820093"/>
                </a:lnTo>
                <a:lnTo>
                  <a:pt x="787818" y="1817505"/>
                </a:lnTo>
                <a:cubicBezTo>
                  <a:pt x="785290" y="1815275"/>
                  <a:pt x="781262" y="1812804"/>
                  <a:pt x="775283" y="1810147"/>
                </a:cubicBezTo>
                <a:cubicBezTo>
                  <a:pt x="771629" y="1813967"/>
                  <a:pt x="769636" y="1817165"/>
                  <a:pt x="768852" y="1819793"/>
                </a:cubicBezTo>
                <a:lnTo>
                  <a:pt x="769537" y="1824965"/>
                </a:lnTo>
                <a:lnTo>
                  <a:pt x="724977" y="1835912"/>
                </a:lnTo>
                <a:cubicBezTo>
                  <a:pt x="628621" y="1854411"/>
                  <a:pt x="538432" y="1856653"/>
                  <a:pt x="425819" y="1856653"/>
                </a:cubicBezTo>
                <a:cubicBezTo>
                  <a:pt x="363367" y="1900503"/>
                  <a:pt x="688913" y="2022749"/>
                  <a:pt x="758009" y="1895188"/>
                </a:cubicBezTo>
                <a:cubicBezTo>
                  <a:pt x="783256" y="1940365"/>
                  <a:pt x="873610" y="1903160"/>
                  <a:pt x="784584" y="1961626"/>
                </a:cubicBezTo>
                <a:cubicBezTo>
                  <a:pt x="855008" y="1974914"/>
                  <a:pt x="938720" y="1920434"/>
                  <a:pt x="1005159" y="1994844"/>
                </a:cubicBezTo>
                <a:cubicBezTo>
                  <a:pt x="1035720" y="2059953"/>
                  <a:pt x="847035" y="2162268"/>
                  <a:pt x="756681" y="2130377"/>
                </a:cubicBezTo>
                <a:cubicBezTo>
                  <a:pt x="885570" y="2200803"/>
                  <a:pt x="715490" y="2234020"/>
                  <a:pt x="642407" y="2208775"/>
                </a:cubicBezTo>
                <a:cubicBezTo>
                  <a:pt x="577299" y="2283185"/>
                  <a:pt x="857665" y="2277870"/>
                  <a:pt x="936062" y="2263254"/>
                </a:cubicBezTo>
                <a:cubicBezTo>
                  <a:pt x="1041035" y="2195487"/>
                  <a:pt x="1001172" y="2336336"/>
                  <a:pt x="924104" y="2320391"/>
                </a:cubicBezTo>
                <a:cubicBezTo>
                  <a:pt x="994529" y="2378856"/>
                  <a:pt x="901515" y="2400116"/>
                  <a:pt x="857665" y="2370883"/>
                </a:cubicBezTo>
                <a:cubicBezTo>
                  <a:pt x="922775" y="2489142"/>
                  <a:pt x="1079570" y="2396130"/>
                  <a:pt x="1180554" y="2382842"/>
                </a:cubicBezTo>
                <a:cubicBezTo>
                  <a:pt x="1175239" y="2570198"/>
                  <a:pt x="1015788" y="2594115"/>
                  <a:pt x="869625" y="2566210"/>
                </a:cubicBezTo>
                <a:cubicBezTo>
                  <a:pt x="876268" y="2696428"/>
                  <a:pt x="1152650" y="2598100"/>
                  <a:pt x="1253636" y="2657895"/>
                </a:cubicBezTo>
                <a:cubicBezTo>
                  <a:pt x="1452949" y="2584813"/>
                  <a:pt x="1294827" y="2741606"/>
                  <a:pt x="1199158" y="2749578"/>
                </a:cubicBezTo>
                <a:cubicBezTo>
                  <a:pt x="1308116" y="2770839"/>
                  <a:pt x="1211115" y="2794757"/>
                  <a:pt x="1159294" y="2786784"/>
                </a:cubicBezTo>
                <a:cubicBezTo>
                  <a:pt x="1250979" y="2882455"/>
                  <a:pt x="1038377" y="2764196"/>
                  <a:pt x="1007816" y="2834619"/>
                </a:cubicBezTo>
                <a:cubicBezTo>
                  <a:pt x="1128732" y="2902386"/>
                  <a:pt x="1301471" y="2918331"/>
                  <a:pt x="1446306" y="2922318"/>
                </a:cubicBezTo>
                <a:cubicBezTo>
                  <a:pt x="1559915" y="2908366"/>
                  <a:pt x="1533008" y="2917584"/>
                  <a:pt x="1478819" y="2941564"/>
                </a:cubicBezTo>
                <a:lnTo>
                  <a:pt x="1446714" y="2957097"/>
                </a:lnTo>
                <a:lnTo>
                  <a:pt x="0" y="2957097"/>
                </a:lnTo>
                <a:close/>
              </a:path>
            </a:pathLst>
          </a:custGeom>
          <a:solidFill>
            <a:schemeClr val="accent2">
              <a:lumMod val="75000"/>
            </a:schemeClr>
          </a:solidFill>
          <a:ln>
            <a:noFill/>
          </a:ln>
          <a:effectLst>
            <a:outerShdw blurRad="127000" dist="12700" dir="16200000" rotWithShape="0">
              <a:prstClr val="black">
                <a:alpha val="15000"/>
              </a:prstClr>
            </a:outerShdw>
          </a:effec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  <a:noAutofit/>
          </a:bodyPr>
          <a:lstStyle/>
          <a:p>
            <a:endParaRPr lang="en-US" sz="2701"/>
          </a:p>
        </p:txBody>
      </p:sp>
      <p:grpSp>
        <p:nvGrpSpPr>
          <p:cNvPr id="5" name="Group 4">
            <a:extLst>
              <a:ext uri="{FF2B5EF4-FFF2-40B4-BE49-F238E27FC236}">
                <a16:creationId xmlns:a16="http://schemas.microsoft.com/office/drawing/2014/main" id="{08F98EA9-55CA-4787-A532-710169E7ECAC}"/>
              </a:ext>
            </a:extLst>
          </p:cNvPr>
          <p:cNvGrpSpPr/>
          <p:nvPr/>
        </p:nvGrpSpPr>
        <p:grpSpPr>
          <a:xfrm>
            <a:off x="1742" y="5389258"/>
            <a:ext cx="12190258" cy="1468742"/>
            <a:chOff x="1742" y="5389258"/>
            <a:chExt cx="12190258" cy="1468742"/>
          </a:xfrm>
        </p:grpSpPr>
        <p:grpSp>
          <p:nvGrpSpPr>
            <p:cNvPr id="2" name="Group 1">
              <a:extLst>
                <a:ext uri="{FF2B5EF4-FFF2-40B4-BE49-F238E27FC236}">
                  <a16:creationId xmlns:a16="http://schemas.microsoft.com/office/drawing/2014/main" id="{E5D8CAA7-9BA7-44FD-AFC9-38FAA0CEEB94}"/>
                </a:ext>
              </a:extLst>
            </p:cNvPr>
            <p:cNvGrpSpPr/>
            <p:nvPr/>
          </p:nvGrpSpPr>
          <p:grpSpPr>
            <a:xfrm>
              <a:off x="5037541" y="5435629"/>
              <a:ext cx="3075791" cy="1422371"/>
              <a:chOff x="9116208" y="4547715"/>
              <a:chExt cx="3075791" cy="1422371"/>
            </a:xfrm>
          </p:grpSpPr>
          <p:sp>
            <p:nvSpPr>
              <p:cNvPr id="116" name="Oval 115">
                <a:extLst>
                  <a:ext uri="{FF2B5EF4-FFF2-40B4-BE49-F238E27FC236}">
                    <a16:creationId xmlns:a16="http://schemas.microsoft.com/office/drawing/2014/main" id="{12F01409-D33D-40B1-A191-45CD56661485}"/>
                  </a:ext>
                </a:extLst>
              </p:cNvPr>
              <p:cNvSpPr/>
              <p:nvPr/>
            </p:nvSpPr>
            <p:spPr>
              <a:xfrm flipH="1">
                <a:off x="11405121" y="4811473"/>
                <a:ext cx="786471" cy="745406"/>
              </a:xfrm>
              <a:prstGeom prst="ellipse">
                <a:avLst/>
              </a:prstGeom>
              <a:solidFill>
                <a:schemeClr val="accent2">
                  <a:lumMod val="20000"/>
                  <a:lumOff val="8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2700"/>
              </a:p>
            </p:txBody>
          </p:sp>
          <p:sp>
            <p:nvSpPr>
              <p:cNvPr id="117" name="Oval 116">
                <a:extLst>
                  <a:ext uri="{FF2B5EF4-FFF2-40B4-BE49-F238E27FC236}">
                    <a16:creationId xmlns:a16="http://schemas.microsoft.com/office/drawing/2014/main" id="{3EDE0295-7641-4FBE-9E3F-4381158913BC}"/>
                  </a:ext>
                </a:extLst>
              </p:cNvPr>
              <p:cNvSpPr/>
              <p:nvPr/>
            </p:nvSpPr>
            <p:spPr>
              <a:xfrm flipH="1">
                <a:off x="11155214" y="4568691"/>
                <a:ext cx="786471" cy="745406"/>
              </a:xfrm>
              <a:prstGeom prst="ellipse">
                <a:avLst/>
              </a:prstGeom>
              <a:solidFill>
                <a:schemeClr val="accent2">
                  <a:lumMod val="20000"/>
                  <a:lumOff val="8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2700"/>
              </a:p>
            </p:txBody>
          </p:sp>
          <p:sp>
            <p:nvSpPr>
              <p:cNvPr id="150" name="Oval 149">
                <a:extLst>
                  <a:ext uri="{FF2B5EF4-FFF2-40B4-BE49-F238E27FC236}">
                    <a16:creationId xmlns:a16="http://schemas.microsoft.com/office/drawing/2014/main" id="{15F359BE-9CDF-43BA-B0B2-5780110F13A5}"/>
                  </a:ext>
                </a:extLst>
              </p:cNvPr>
              <p:cNvSpPr/>
              <p:nvPr/>
            </p:nvSpPr>
            <p:spPr>
              <a:xfrm flipH="1">
                <a:off x="10772446" y="4568691"/>
                <a:ext cx="786471" cy="745406"/>
              </a:xfrm>
              <a:prstGeom prst="ellipse">
                <a:avLst/>
              </a:prstGeom>
              <a:solidFill>
                <a:schemeClr val="accent2">
                  <a:lumMod val="20000"/>
                  <a:lumOff val="8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2700"/>
              </a:p>
            </p:txBody>
          </p:sp>
          <p:sp>
            <p:nvSpPr>
              <p:cNvPr id="151" name="Oval 150">
                <a:extLst>
                  <a:ext uri="{FF2B5EF4-FFF2-40B4-BE49-F238E27FC236}">
                    <a16:creationId xmlns:a16="http://schemas.microsoft.com/office/drawing/2014/main" id="{71A2F2DB-7A9C-4073-BEDF-C0B1BA7A150A}"/>
                  </a:ext>
                </a:extLst>
              </p:cNvPr>
              <p:cNvSpPr/>
              <p:nvPr/>
            </p:nvSpPr>
            <p:spPr>
              <a:xfrm flipH="1">
                <a:off x="10318331" y="4692111"/>
                <a:ext cx="786471" cy="745406"/>
              </a:xfrm>
              <a:prstGeom prst="ellipse">
                <a:avLst/>
              </a:prstGeom>
              <a:solidFill>
                <a:schemeClr val="accent2">
                  <a:lumMod val="20000"/>
                  <a:lumOff val="8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2700"/>
              </a:p>
            </p:txBody>
          </p:sp>
          <p:sp>
            <p:nvSpPr>
              <p:cNvPr id="154" name="Oval 153">
                <a:extLst>
                  <a:ext uri="{FF2B5EF4-FFF2-40B4-BE49-F238E27FC236}">
                    <a16:creationId xmlns:a16="http://schemas.microsoft.com/office/drawing/2014/main" id="{6C80654C-C79D-40D0-B68A-6ADE99274E64}"/>
                  </a:ext>
                </a:extLst>
              </p:cNvPr>
              <p:cNvSpPr/>
              <p:nvPr/>
            </p:nvSpPr>
            <p:spPr>
              <a:xfrm flipH="1">
                <a:off x="9828889" y="4547715"/>
                <a:ext cx="786471" cy="745406"/>
              </a:xfrm>
              <a:prstGeom prst="ellipse">
                <a:avLst/>
              </a:prstGeom>
              <a:solidFill>
                <a:schemeClr val="accent2">
                  <a:lumMod val="20000"/>
                  <a:lumOff val="8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2700"/>
              </a:p>
            </p:txBody>
          </p:sp>
          <p:sp>
            <p:nvSpPr>
              <p:cNvPr id="155" name="Oval 154">
                <a:extLst>
                  <a:ext uri="{FF2B5EF4-FFF2-40B4-BE49-F238E27FC236}">
                    <a16:creationId xmlns:a16="http://schemas.microsoft.com/office/drawing/2014/main" id="{2030441F-797A-4D7F-AD60-3283B067651A}"/>
                  </a:ext>
                </a:extLst>
              </p:cNvPr>
              <p:cNvSpPr/>
              <p:nvPr/>
            </p:nvSpPr>
            <p:spPr>
              <a:xfrm flipH="1">
                <a:off x="9757833" y="4947098"/>
                <a:ext cx="786471" cy="745406"/>
              </a:xfrm>
              <a:prstGeom prst="ellipse">
                <a:avLst/>
              </a:prstGeom>
              <a:solidFill>
                <a:schemeClr val="accent2">
                  <a:lumMod val="20000"/>
                  <a:lumOff val="8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2700"/>
              </a:p>
            </p:txBody>
          </p:sp>
          <p:sp>
            <p:nvSpPr>
              <p:cNvPr id="156" name="Rectangle 155">
                <a:extLst>
                  <a:ext uri="{FF2B5EF4-FFF2-40B4-BE49-F238E27FC236}">
                    <a16:creationId xmlns:a16="http://schemas.microsoft.com/office/drawing/2014/main" id="{8132EAE9-55C1-4D9A-AAF5-05DD0F68C5A0}"/>
                  </a:ext>
                </a:extLst>
              </p:cNvPr>
              <p:cNvSpPr/>
              <p:nvPr/>
            </p:nvSpPr>
            <p:spPr>
              <a:xfrm flipH="1">
                <a:off x="9116208" y="5253027"/>
                <a:ext cx="3075791" cy="717059"/>
              </a:xfrm>
              <a:prstGeom prst="rect">
                <a:avLst/>
              </a:prstGeom>
              <a:solidFill>
                <a:schemeClr val="accent2">
                  <a:lumMod val="20000"/>
                  <a:lumOff val="8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2700"/>
              </a:p>
            </p:txBody>
          </p:sp>
          <p:sp>
            <p:nvSpPr>
              <p:cNvPr id="157" name="Oval 156">
                <a:extLst>
                  <a:ext uri="{FF2B5EF4-FFF2-40B4-BE49-F238E27FC236}">
                    <a16:creationId xmlns:a16="http://schemas.microsoft.com/office/drawing/2014/main" id="{43B2F62C-0992-4210-A792-BA514CB676F6}"/>
                  </a:ext>
                </a:extLst>
              </p:cNvPr>
              <p:cNvSpPr/>
              <p:nvPr/>
            </p:nvSpPr>
            <p:spPr>
              <a:xfrm flipH="1">
                <a:off x="11143693" y="4817974"/>
                <a:ext cx="786471" cy="745406"/>
              </a:xfrm>
              <a:prstGeom prst="ellipse">
                <a:avLst/>
              </a:prstGeom>
              <a:solidFill>
                <a:schemeClr val="accent2">
                  <a:lumMod val="20000"/>
                  <a:lumOff val="8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2700"/>
              </a:p>
            </p:txBody>
          </p:sp>
          <p:sp>
            <p:nvSpPr>
              <p:cNvPr id="158" name="Oval 157">
                <a:extLst>
                  <a:ext uri="{FF2B5EF4-FFF2-40B4-BE49-F238E27FC236}">
                    <a16:creationId xmlns:a16="http://schemas.microsoft.com/office/drawing/2014/main" id="{226EAAB0-37D2-42B7-AAD3-A0753DA0FD4D}"/>
                  </a:ext>
                </a:extLst>
              </p:cNvPr>
              <p:cNvSpPr/>
              <p:nvPr/>
            </p:nvSpPr>
            <p:spPr>
              <a:xfrm flipH="1">
                <a:off x="9440749" y="4805709"/>
                <a:ext cx="786471" cy="745406"/>
              </a:xfrm>
              <a:prstGeom prst="ellipse">
                <a:avLst/>
              </a:prstGeom>
              <a:solidFill>
                <a:schemeClr val="accent2">
                  <a:lumMod val="20000"/>
                  <a:lumOff val="8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2700"/>
              </a:p>
            </p:txBody>
          </p:sp>
        </p:grpSp>
        <p:grpSp>
          <p:nvGrpSpPr>
            <p:cNvPr id="159" name="Group 158">
              <a:extLst>
                <a:ext uri="{FF2B5EF4-FFF2-40B4-BE49-F238E27FC236}">
                  <a16:creationId xmlns:a16="http://schemas.microsoft.com/office/drawing/2014/main" id="{5852765E-C868-4067-9C37-C1DC7CDA062D}"/>
                </a:ext>
              </a:extLst>
            </p:cNvPr>
            <p:cNvGrpSpPr/>
            <p:nvPr/>
          </p:nvGrpSpPr>
          <p:grpSpPr>
            <a:xfrm>
              <a:off x="1742" y="5389258"/>
              <a:ext cx="5485937" cy="1468742"/>
              <a:chOff x="-51736" y="4638675"/>
              <a:chExt cx="4754749" cy="1418840"/>
            </a:xfrm>
            <a:solidFill>
              <a:schemeClr val="accent2">
                <a:lumMod val="20000"/>
                <a:lumOff val="80000"/>
              </a:schemeClr>
            </a:solidFill>
          </p:grpSpPr>
          <p:sp>
            <p:nvSpPr>
              <p:cNvPr id="180" name="Oval 179">
                <a:extLst>
                  <a:ext uri="{FF2B5EF4-FFF2-40B4-BE49-F238E27FC236}">
                    <a16:creationId xmlns:a16="http://schemas.microsoft.com/office/drawing/2014/main" id="{E8CC7C58-CACE-4E24-8CB2-9F17D4A046BD}"/>
                  </a:ext>
                </a:extLst>
              </p:cNvPr>
              <p:cNvSpPr/>
              <p:nvPr/>
            </p:nvSpPr>
            <p:spPr>
              <a:xfrm>
                <a:off x="2199705" y="4650579"/>
                <a:ext cx="720080" cy="720080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2700" dirty="0"/>
              </a:p>
            </p:txBody>
          </p:sp>
          <p:sp>
            <p:nvSpPr>
              <p:cNvPr id="181" name="Oval 180">
                <a:extLst>
                  <a:ext uri="{FF2B5EF4-FFF2-40B4-BE49-F238E27FC236}">
                    <a16:creationId xmlns:a16="http://schemas.microsoft.com/office/drawing/2014/main" id="{172E3F36-C559-45F9-B813-E7DDACDFC15A}"/>
                  </a:ext>
                </a:extLst>
              </p:cNvPr>
              <p:cNvSpPr/>
              <p:nvPr/>
            </p:nvSpPr>
            <p:spPr>
              <a:xfrm>
                <a:off x="1950125" y="5020970"/>
                <a:ext cx="720080" cy="720080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2700"/>
              </a:p>
            </p:txBody>
          </p:sp>
          <p:sp>
            <p:nvSpPr>
              <p:cNvPr id="182" name="Oval 181">
                <a:extLst>
                  <a:ext uri="{FF2B5EF4-FFF2-40B4-BE49-F238E27FC236}">
                    <a16:creationId xmlns:a16="http://schemas.microsoft.com/office/drawing/2014/main" id="{3ABC1C3E-32D9-41ED-A95F-B1191B780D70}"/>
                  </a:ext>
                </a:extLst>
              </p:cNvPr>
              <p:cNvSpPr/>
              <p:nvPr/>
            </p:nvSpPr>
            <p:spPr>
              <a:xfrm>
                <a:off x="2772347" y="4638675"/>
                <a:ext cx="720080" cy="720080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2700"/>
              </a:p>
            </p:txBody>
          </p:sp>
          <p:sp>
            <p:nvSpPr>
              <p:cNvPr id="183" name="Oval 182">
                <a:extLst>
                  <a:ext uri="{FF2B5EF4-FFF2-40B4-BE49-F238E27FC236}">
                    <a16:creationId xmlns:a16="http://schemas.microsoft.com/office/drawing/2014/main" id="{AF86E24E-E10A-4650-ADAC-57EF5D1C824D}"/>
                  </a:ext>
                </a:extLst>
              </p:cNvPr>
              <p:cNvSpPr/>
              <p:nvPr/>
            </p:nvSpPr>
            <p:spPr>
              <a:xfrm>
                <a:off x="3188127" y="4757902"/>
                <a:ext cx="720080" cy="720080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2700"/>
              </a:p>
            </p:txBody>
          </p:sp>
          <p:sp>
            <p:nvSpPr>
              <p:cNvPr id="184" name="Oval 183">
                <a:extLst>
                  <a:ext uri="{FF2B5EF4-FFF2-40B4-BE49-F238E27FC236}">
                    <a16:creationId xmlns:a16="http://schemas.microsoft.com/office/drawing/2014/main" id="{EC274E2C-B684-4856-91DD-6735F66AB09F}"/>
                  </a:ext>
                </a:extLst>
              </p:cNvPr>
              <p:cNvSpPr/>
              <p:nvPr/>
            </p:nvSpPr>
            <p:spPr>
              <a:xfrm>
                <a:off x="1610290" y="4897456"/>
                <a:ext cx="720080" cy="720080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2700"/>
              </a:p>
            </p:txBody>
          </p:sp>
          <p:sp>
            <p:nvSpPr>
              <p:cNvPr id="185" name="Oval 184">
                <a:extLst>
                  <a:ext uri="{FF2B5EF4-FFF2-40B4-BE49-F238E27FC236}">
                    <a16:creationId xmlns:a16="http://schemas.microsoft.com/office/drawing/2014/main" id="{3A37F333-8BD7-4649-B003-A6ABD1C1A9F7}"/>
                  </a:ext>
                </a:extLst>
              </p:cNvPr>
              <p:cNvSpPr/>
              <p:nvPr/>
            </p:nvSpPr>
            <p:spPr>
              <a:xfrm>
                <a:off x="1101781" y="5064232"/>
                <a:ext cx="720080" cy="720080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2700"/>
              </a:p>
            </p:txBody>
          </p:sp>
          <p:sp>
            <p:nvSpPr>
              <p:cNvPr id="186" name="Oval 185">
                <a:extLst>
                  <a:ext uri="{FF2B5EF4-FFF2-40B4-BE49-F238E27FC236}">
                    <a16:creationId xmlns:a16="http://schemas.microsoft.com/office/drawing/2014/main" id="{D7CD0854-C2E8-4E3A-B034-224ED782D723}"/>
                  </a:ext>
                </a:extLst>
              </p:cNvPr>
              <p:cNvSpPr/>
              <p:nvPr/>
            </p:nvSpPr>
            <p:spPr>
              <a:xfrm>
                <a:off x="3716510" y="4638675"/>
                <a:ext cx="720080" cy="720080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2700"/>
              </a:p>
            </p:txBody>
          </p:sp>
          <p:sp>
            <p:nvSpPr>
              <p:cNvPr id="187" name="Oval 186">
                <a:extLst>
                  <a:ext uri="{FF2B5EF4-FFF2-40B4-BE49-F238E27FC236}">
                    <a16:creationId xmlns:a16="http://schemas.microsoft.com/office/drawing/2014/main" id="{CC65F1D7-925B-4B30-9763-1E3C9DCDC9E4}"/>
                  </a:ext>
                </a:extLst>
              </p:cNvPr>
              <p:cNvSpPr/>
              <p:nvPr/>
            </p:nvSpPr>
            <p:spPr>
              <a:xfrm>
                <a:off x="3982933" y="4990721"/>
                <a:ext cx="720080" cy="720080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2700"/>
              </a:p>
            </p:txBody>
          </p:sp>
          <p:sp>
            <p:nvSpPr>
              <p:cNvPr id="188" name="Rectangle 187">
                <a:extLst>
                  <a:ext uri="{FF2B5EF4-FFF2-40B4-BE49-F238E27FC236}">
                    <a16:creationId xmlns:a16="http://schemas.microsoft.com/office/drawing/2014/main" id="{F34A3891-C92F-4295-A0BC-C08E4D041095}"/>
                  </a:ext>
                </a:extLst>
              </p:cNvPr>
              <p:cNvSpPr/>
              <p:nvPr/>
            </p:nvSpPr>
            <p:spPr>
              <a:xfrm>
                <a:off x="-51736" y="5584841"/>
                <a:ext cx="4364607" cy="472674"/>
              </a:xfrm>
              <a:prstGeom prst="rect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2700" dirty="0"/>
              </a:p>
            </p:txBody>
          </p:sp>
          <p:sp>
            <p:nvSpPr>
              <p:cNvPr id="189" name="Oval 188">
                <a:extLst>
                  <a:ext uri="{FF2B5EF4-FFF2-40B4-BE49-F238E27FC236}">
                    <a16:creationId xmlns:a16="http://schemas.microsoft.com/office/drawing/2014/main" id="{9C3E943F-732C-4ACF-9944-9AC40A852124}"/>
                  </a:ext>
                </a:extLst>
              </p:cNvPr>
              <p:cNvSpPr/>
              <p:nvPr/>
            </p:nvSpPr>
            <p:spPr>
              <a:xfrm>
                <a:off x="2432439" y="4879488"/>
                <a:ext cx="720080" cy="720080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2700"/>
              </a:p>
            </p:txBody>
          </p:sp>
          <p:sp>
            <p:nvSpPr>
              <p:cNvPr id="190" name="Oval 189">
                <a:extLst>
                  <a:ext uri="{FF2B5EF4-FFF2-40B4-BE49-F238E27FC236}">
                    <a16:creationId xmlns:a16="http://schemas.microsoft.com/office/drawing/2014/main" id="{2CB5012B-598A-401F-BC33-123FC15DB921}"/>
                  </a:ext>
                </a:extLst>
              </p:cNvPr>
              <p:cNvSpPr/>
              <p:nvPr/>
            </p:nvSpPr>
            <p:spPr>
              <a:xfrm>
                <a:off x="699964" y="5300951"/>
                <a:ext cx="720080" cy="720080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2700"/>
              </a:p>
            </p:txBody>
          </p:sp>
          <p:sp>
            <p:nvSpPr>
              <p:cNvPr id="191" name="Oval 190">
                <a:extLst>
                  <a:ext uri="{FF2B5EF4-FFF2-40B4-BE49-F238E27FC236}">
                    <a16:creationId xmlns:a16="http://schemas.microsoft.com/office/drawing/2014/main" id="{15F192DA-00B9-4CBC-982D-B9B3EB2BCCFF}"/>
                  </a:ext>
                </a:extLst>
              </p:cNvPr>
              <p:cNvSpPr/>
              <p:nvPr/>
            </p:nvSpPr>
            <p:spPr>
              <a:xfrm>
                <a:off x="43137" y="5195666"/>
                <a:ext cx="720080" cy="720080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2700" dirty="0"/>
              </a:p>
            </p:txBody>
          </p:sp>
        </p:grpSp>
        <p:sp>
          <p:nvSpPr>
            <p:cNvPr id="162" name="Oval 161">
              <a:extLst>
                <a:ext uri="{FF2B5EF4-FFF2-40B4-BE49-F238E27FC236}">
                  <a16:creationId xmlns:a16="http://schemas.microsoft.com/office/drawing/2014/main" id="{7B70A991-9DD4-4277-8A27-13A2618680AC}"/>
                </a:ext>
              </a:extLst>
            </p:cNvPr>
            <p:cNvSpPr/>
            <p:nvPr/>
          </p:nvSpPr>
          <p:spPr>
            <a:xfrm flipH="1">
              <a:off x="2696897" y="6099319"/>
              <a:ext cx="509632" cy="524667"/>
            </a:xfrm>
            <a:prstGeom prst="ellipse">
              <a:avLst/>
            </a:prstGeom>
            <a:solidFill>
              <a:schemeClr val="accent2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 dirty="0"/>
            </a:p>
          </p:txBody>
        </p:sp>
        <p:sp>
          <p:nvSpPr>
            <p:cNvPr id="164" name="현 96">
              <a:extLst>
                <a:ext uri="{FF2B5EF4-FFF2-40B4-BE49-F238E27FC236}">
                  <a16:creationId xmlns:a16="http://schemas.microsoft.com/office/drawing/2014/main" id="{9E68B867-DCB0-45E0-BA60-F7DB93AA4956}"/>
                </a:ext>
              </a:extLst>
            </p:cNvPr>
            <p:cNvSpPr/>
            <p:nvPr/>
          </p:nvSpPr>
          <p:spPr>
            <a:xfrm>
              <a:off x="3328527" y="6058687"/>
              <a:ext cx="784657" cy="784657"/>
            </a:xfrm>
            <a:prstGeom prst="chord">
              <a:avLst>
                <a:gd name="adj1" fmla="val 10904884"/>
                <a:gd name="adj2" fmla="val 21584496"/>
              </a:avLst>
            </a:prstGeom>
            <a:solidFill>
              <a:schemeClr val="accent2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/>
            </a:p>
          </p:txBody>
        </p:sp>
        <p:sp>
          <p:nvSpPr>
            <p:cNvPr id="165" name="현 97">
              <a:extLst>
                <a:ext uri="{FF2B5EF4-FFF2-40B4-BE49-F238E27FC236}">
                  <a16:creationId xmlns:a16="http://schemas.microsoft.com/office/drawing/2014/main" id="{3FE45C5F-7667-4403-947C-9D4C0F582716}"/>
                </a:ext>
              </a:extLst>
            </p:cNvPr>
            <p:cNvSpPr/>
            <p:nvPr/>
          </p:nvSpPr>
          <p:spPr>
            <a:xfrm>
              <a:off x="4554915" y="6352929"/>
              <a:ext cx="492156" cy="492156"/>
            </a:xfrm>
            <a:prstGeom prst="chord">
              <a:avLst>
                <a:gd name="adj1" fmla="val 10904884"/>
                <a:gd name="adj2" fmla="val 21584496"/>
              </a:avLst>
            </a:prstGeom>
            <a:solidFill>
              <a:schemeClr val="accent2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/>
            </a:p>
          </p:txBody>
        </p:sp>
        <p:sp>
          <p:nvSpPr>
            <p:cNvPr id="192" name="현 96">
              <a:extLst>
                <a:ext uri="{FF2B5EF4-FFF2-40B4-BE49-F238E27FC236}">
                  <a16:creationId xmlns:a16="http://schemas.microsoft.com/office/drawing/2014/main" id="{A424F5C4-223A-4104-99A4-193A27557A79}"/>
                </a:ext>
              </a:extLst>
            </p:cNvPr>
            <p:cNvSpPr/>
            <p:nvPr/>
          </p:nvSpPr>
          <p:spPr>
            <a:xfrm>
              <a:off x="3972848" y="5984118"/>
              <a:ext cx="784657" cy="784657"/>
            </a:xfrm>
            <a:prstGeom prst="chord">
              <a:avLst>
                <a:gd name="adj1" fmla="val 10904884"/>
                <a:gd name="adj2" fmla="val 21584496"/>
              </a:avLst>
            </a:prstGeom>
            <a:solidFill>
              <a:schemeClr val="accent2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/>
            </a:p>
          </p:txBody>
        </p:sp>
        <p:grpSp>
          <p:nvGrpSpPr>
            <p:cNvPr id="193" name="Group 192">
              <a:extLst>
                <a:ext uri="{FF2B5EF4-FFF2-40B4-BE49-F238E27FC236}">
                  <a16:creationId xmlns:a16="http://schemas.microsoft.com/office/drawing/2014/main" id="{29716288-E884-47D3-BDB8-6F29BDEF7391}"/>
                </a:ext>
              </a:extLst>
            </p:cNvPr>
            <p:cNvGrpSpPr/>
            <p:nvPr/>
          </p:nvGrpSpPr>
          <p:grpSpPr>
            <a:xfrm flipH="1">
              <a:off x="7769092" y="5591016"/>
              <a:ext cx="4422908" cy="1266984"/>
              <a:chOff x="8005970" y="4483310"/>
              <a:chExt cx="4422908" cy="1266984"/>
            </a:xfrm>
          </p:grpSpPr>
          <p:sp>
            <p:nvSpPr>
              <p:cNvPr id="194" name="Oval 193">
                <a:extLst>
                  <a:ext uri="{FF2B5EF4-FFF2-40B4-BE49-F238E27FC236}">
                    <a16:creationId xmlns:a16="http://schemas.microsoft.com/office/drawing/2014/main" id="{8E5FC15A-98F8-4737-A807-138FDD9AC1DB}"/>
                  </a:ext>
                </a:extLst>
              </p:cNvPr>
              <p:cNvSpPr/>
              <p:nvPr/>
            </p:nvSpPr>
            <p:spPr>
              <a:xfrm flipH="1">
                <a:off x="11642407" y="4717018"/>
                <a:ext cx="786471" cy="745406"/>
              </a:xfrm>
              <a:prstGeom prst="ellipse">
                <a:avLst/>
              </a:prstGeom>
              <a:solidFill>
                <a:schemeClr val="accent2">
                  <a:lumMod val="20000"/>
                  <a:lumOff val="8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2700"/>
              </a:p>
            </p:txBody>
          </p:sp>
          <p:sp>
            <p:nvSpPr>
              <p:cNvPr id="195" name="Oval 194">
                <a:extLst>
                  <a:ext uri="{FF2B5EF4-FFF2-40B4-BE49-F238E27FC236}">
                    <a16:creationId xmlns:a16="http://schemas.microsoft.com/office/drawing/2014/main" id="{8BFB4C8A-4556-4F16-8EDA-2E88E0F206CF}"/>
                  </a:ext>
                </a:extLst>
              </p:cNvPr>
              <p:cNvSpPr/>
              <p:nvPr/>
            </p:nvSpPr>
            <p:spPr>
              <a:xfrm flipH="1">
                <a:off x="11155214" y="4568691"/>
                <a:ext cx="786471" cy="745406"/>
              </a:xfrm>
              <a:prstGeom prst="ellipse">
                <a:avLst/>
              </a:prstGeom>
              <a:solidFill>
                <a:schemeClr val="accent2">
                  <a:lumMod val="20000"/>
                  <a:lumOff val="8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2700"/>
              </a:p>
            </p:txBody>
          </p:sp>
          <p:sp>
            <p:nvSpPr>
              <p:cNvPr id="196" name="Oval 195">
                <a:extLst>
                  <a:ext uri="{FF2B5EF4-FFF2-40B4-BE49-F238E27FC236}">
                    <a16:creationId xmlns:a16="http://schemas.microsoft.com/office/drawing/2014/main" id="{D3F13CB6-B5D2-4F7B-94F9-872B9842383F}"/>
                  </a:ext>
                </a:extLst>
              </p:cNvPr>
              <p:cNvSpPr/>
              <p:nvPr/>
            </p:nvSpPr>
            <p:spPr>
              <a:xfrm flipH="1">
                <a:off x="10656333" y="4532227"/>
                <a:ext cx="786471" cy="745406"/>
              </a:xfrm>
              <a:prstGeom prst="ellipse">
                <a:avLst/>
              </a:prstGeom>
              <a:solidFill>
                <a:schemeClr val="accent2">
                  <a:lumMod val="20000"/>
                  <a:lumOff val="8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2700"/>
              </a:p>
            </p:txBody>
          </p:sp>
          <p:sp>
            <p:nvSpPr>
              <p:cNvPr id="197" name="Oval 196">
                <a:extLst>
                  <a:ext uri="{FF2B5EF4-FFF2-40B4-BE49-F238E27FC236}">
                    <a16:creationId xmlns:a16="http://schemas.microsoft.com/office/drawing/2014/main" id="{A7F2B380-1E00-4388-8513-474DDE8A6561}"/>
                  </a:ext>
                </a:extLst>
              </p:cNvPr>
              <p:cNvSpPr/>
              <p:nvPr/>
            </p:nvSpPr>
            <p:spPr>
              <a:xfrm flipH="1">
                <a:off x="10227408" y="4630410"/>
                <a:ext cx="786471" cy="745406"/>
              </a:xfrm>
              <a:prstGeom prst="ellipse">
                <a:avLst/>
              </a:prstGeom>
              <a:solidFill>
                <a:schemeClr val="accent2">
                  <a:lumMod val="20000"/>
                  <a:lumOff val="8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2700"/>
              </a:p>
            </p:txBody>
          </p:sp>
          <p:sp>
            <p:nvSpPr>
              <p:cNvPr id="198" name="Oval 197">
                <a:extLst>
                  <a:ext uri="{FF2B5EF4-FFF2-40B4-BE49-F238E27FC236}">
                    <a16:creationId xmlns:a16="http://schemas.microsoft.com/office/drawing/2014/main" id="{1D3E748C-01AB-490E-B9C9-BB102B24F0FC}"/>
                  </a:ext>
                </a:extLst>
              </p:cNvPr>
              <p:cNvSpPr/>
              <p:nvPr/>
            </p:nvSpPr>
            <p:spPr>
              <a:xfrm flipH="1">
                <a:off x="9634684" y="4523334"/>
                <a:ext cx="786471" cy="745406"/>
              </a:xfrm>
              <a:prstGeom prst="ellipse">
                <a:avLst/>
              </a:prstGeom>
              <a:solidFill>
                <a:schemeClr val="accent2">
                  <a:lumMod val="20000"/>
                  <a:lumOff val="8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2700"/>
              </a:p>
            </p:txBody>
          </p:sp>
          <p:sp>
            <p:nvSpPr>
              <p:cNvPr id="199" name="Oval 198">
                <a:extLst>
                  <a:ext uri="{FF2B5EF4-FFF2-40B4-BE49-F238E27FC236}">
                    <a16:creationId xmlns:a16="http://schemas.microsoft.com/office/drawing/2014/main" id="{1B51F40F-CEC5-4A05-A360-217BB45D0D91}"/>
                  </a:ext>
                </a:extLst>
              </p:cNvPr>
              <p:cNvSpPr/>
              <p:nvPr/>
            </p:nvSpPr>
            <p:spPr>
              <a:xfrm flipH="1">
                <a:off x="9757833" y="4947098"/>
                <a:ext cx="786471" cy="745406"/>
              </a:xfrm>
              <a:prstGeom prst="ellipse">
                <a:avLst/>
              </a:prstGeom>
              <a:solidFill>
                <a:schemeClr val="accent2">
                  <a:lumMod val="20000"/>
                  <a:lumOff val="8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2700"/>
              </a:p>
            </p:txBody>
          </p:sp>
          <p:sp>
            <p:nvSpPr>
              <p:cNvPr id="200" name="Rectangle 199">
                <a:extLst>
                  <a:ext uri="{FF2B5EF4-FFF2-40B4-BE49-F238E27FC236}">
                    <a16:creationId xmlns:a16="http://schemas.microsoft.com/office/drawing/2014/main" id="{25098642-3B0F-4EDC-A1A8-7737D1713CC5}"/>
                  </a:ext>
                </a:extLst>
              </p:cNvPr>
              <p:cNvSpPr/>
              <p:nvPr/>
            </p:nvSpPr>
            <p:spPr>
              <a:xfrm flipH="1">
                <a:off x="8007712" y="5033235"/>
                <a:ext cx="4159392" cy="717059"/>
              </a:xfrm>
              <a:prstGeom prst="rect">
                <a:avLst/>
              </a:prstGeom>
              <a:solidFill>
                <a:schemeClr val="accent2">
                  <a:lumMod val="20000"/>
                  <a:lumOff val="8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2700"/>
              </a:p>
            </p:txBody>
          </p:sp>
          <p:sp>
            <p:nvSpPr>
              <p:cNvPr id="201" name="Oval 200">
                <a:extLst>
                  <a:ext uri="{FF2B5EF4-FFF2-40B4-BE49-F238E27FC236}">
                    <a16:creationId xmlns:a16="http://schemas.microsoft.com/office/drawing/2014/main" id="{3A85FF94-3744-4A29-A4CA-6D382B92317A}"/>
                  </a:ext>
                </a:extLst>
              </p:cNvPr>
              <p:cNvSpPr/>
              <p:nvPr/>
            </p:nvSpPr>
            <p:spPr>
              <a:xfrm flipH="1">
                <a:off x="11143693" y="4817974"/>
                <a:ext cx="786471" cy="745406"/>
              </a:xfrm>
              <a:prstGeom prst="ellipse">
                <a:avLst/>
              </a:prstGeom>
              <a:solidFill>
                <a:schemeClr val="accent2">
                  <a:lumMod val="20000"/>
                  <a:lumOff val="8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2700"/>
              </a:p>
            </p:txBody>
          </p:sp>
          <p:sp>
            <p:nvSpPr>
              <p:cNvPr id="202" name="Oval 201">
                <a:extLst>
                  <a:ext uri="{FF2B5EF4-FFF2-40B4-BE49-F238E27FC236}">
                    <a16:creationId xmlns:a16="http://schemas.microsoft.com/office/drawing/2014/main" id="{58DFB96B-A63D-4EF5-93E0-257D081DD931}"/>
                  </a:ext>
                </a:extLst>
              </p:cNvPr>
              <p:cNvSpPr/>
              <p:nvPr/>
            </p:nvSpPr>
            <p:spPr>
              <a:xfrm flipH="1">
                <a:off x="9332942" y="4727306"/>
                <a:ext cx="786471" cy="745406"/>
              </a:xfrm>
              <a:prstGeom prst="ellipse">
                <a:avLst/>
              </a:prstGeom>
              <a:solidFill>
                <a:schemeClr val="accent2">
                  <a:lumMod val="20000"/>
                  <a:lumOff val="8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2700" dirty="0"/>
              </a:p>
            </p:txBody>
          </p:sp>
          <p:sp>
            <p:nvSpPr>
              <p:cNvPr id="203" name="Oval 202">
                <a:extLst>
                  <a:ext uri="{FF2B5EF4-FFF2-40B4-BE49-F238E27FC236}">
                    <a16:creationId xmlns:a16="http://schemas.microsoft.com/office/drawing/2014/main" id="{D0FF8D99-D6DC-41AC-A26B-81C696CD1987}"/>
                  </a:ext>
                </a:extLst>
              </p:cNvPr>
              <p:cNvSpPr/>
              <p:nvPr/>
            </p:nvSpPr>
            <p:spPr>
              <a:xfrm flipH="1">
                <a:off x="8736184" y="4717018"/>
                <a:ext cx="786471" cy="745406"/>
              </a:xfrm>
              <a:prstGeom prst="ellipse">
                <a:avLst/>
              </a:prstGeom>
              <a:solidFill>
                <a:schemeClr val="accent2">
                  <a:lumMod val="20000"/>
                  <a:lumOff val="8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2700"/>
              </a:p>
            </p:txBody>
          </p:sp>
          <p:sp>
            <p:nvSpPr>
              <p:cNvPr id="204" name="Oval 203">
                <a:extLst>
                  <a:ext uri="{FF2B5EF4-FFF2-40B4-BE49-F238E27FC236}">
                    <a16:creationId xmlns:a16="http://schemas.microsoft.com/office/drawing/2014/main" id="{92489DC7-7B58-4DF7-A40B-A4001CE6633B}"/>
                  </a:ext>
                </a:extLst>
              </p:cNvPr>
              <p:cNvSpPr/>
              <p:nvPr/>
            </p:nvSpPr>
            <p:spPr>
              <a:xfrm flipH="1">
                <a:off x="8490456" y="4820098"/>
                <a:ext cx="393236" cy="372703"/>
              </a:xfrm>
              <a:prstGeom prst="ellipse">
                <a:avLst/>
              </a:prstGeom>
              <a:solidFill>
                <a:schemeClr val="accent2">
                  <a:lumMod val="20000"/>
                  <a:lumOff val="8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2700"/>
              </a:p>
            </p:txBody>
          </p:sp>
          <p:sp>
            <p:nvSpPr>
              <p:cNvPr id="205" name="Oval 204">
                <a:extLst>
                  <a:ext uri="{FF2B5EF4-FFF2-40B4-BE49-F238E27FC236}">
                    <a16:creationId xmlns:a16="http://schemas.microsoft.com/office/drawing/2014/main" id="{09865F64-C042-47AD-8B34-F6F84D0EAC4E}"/>
                  </a:ext>
                </a:extLst>
              </p:cNvPr>
              <p:cNvSpPr/>
              <p:nvPr/>
            </p:nvSpPr>
            <p:spPr>
              <a:xfrm flipH="1">
                <a:off x="8009669" y="4845022"/>
                <a:ext cx="786471" cy="745406"/>
              </a:xfrm>
              <a:prstGeom prst="ellipse">
                <a:avLst/>
              </a:prstGeom>
              <a:solidFill>
                <a:schemeClr val="accent2">
                  <a:lumMod val="20000"/>
                  <a:lumOff val="8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2700"/>
              </a:p>
            </p:txBody>
          </p:sp>
          <p:sp>
            <p:nvSpPr>
              <p:cNvPr id="206" name="Oval 205">
                <a:extLst>
                  <a:ext uri="{FF2B5EF4-FFF2-40B4-BE49-F238E27FC236}">
                    <a16:creationId xmlns:a16="http://schemas.microsoft.com/office/drawing/2014/main" id="{7DE43FD9-3E91-43E9-8A6C-56D691CB7401}"/>
                  </a:ext>
                </a:extLst>
              </p:cNvPr>
              <p:cNvSpPr/>
              <p:nvPr/>
            </p:nvSpPr>
            <p:spPr>
              <a:xfrm flipH="1">
                <a:off x="8104585" y="4483310"/>
                <a:ext cx="786471" cy="745406"/>
              </a:xfrm>
              <a:prstGeom prst="ellipse">
                <a:avLst/>
              </a:prstGeom>
              <a:solidFill>
                <a:schemeClr val="accent2">
                  <a:lumMod val="20000"/>
                  <a:lumOff val="8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2700"/>
              </a:p>
            </p:txBody>
          </p:sp>
          <p:sp>
            <p:nvSpPr>
              <p:cNvPr id="207" name="Oval 206">
                <a:extLst>
                  <a:ext uri="{FF2B5EF4-FFF2-40B4-BE49-F238E27FC236}">
                    <a16:creationId xmlns:a16="http://schemas.microsoft.com/office/drawing/2014/main" id="{63BBE7FD-FC7F-46F1-A172-4B24D669FF3A}"/>
                  </a:ext>
                </a:extLst>
              </p:cNvPr>
              <p:cNvSpPr/>
              <p:nvPr/>
            </p:nvSpPr>
            <p:spPr>
              <a:xfrm flipH="1">
                <a:off x="8005970" y="4772493"/>
                <a:ext cx="456127" cy="432311"/>
              </a:xfrm>
              <a:prstGeom prst="ellipse">
                <a:avLst/>
              </a:prstGeom>
              <a:solidFill>
                <a:schemeClr val="accent2">
                  <a:lumMod val="20000"/>
                  <a:lumOff val="8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2700" dirty="0"/>
              </a:p>
            </p:txBody>
          </p:sp>
        </p:grpSp>
      </p:grpSp>
      <p:grpSp>
        <p:nvGrpSpPr>
          <p:cNvPr id="7" name="Group 6">
            <a:extLst>
              <a:ext uri="{FF2B5EF4-FFF2-40B4-BE49-F238E27FC236}">
                <a16:creationId xmlns:a16="http://schemas.microsoft.com/office/drawing/2014/main" id="{4C12742B-BBD2-4AE4-A02A-C2BC5C14061D}"/>
              </a:ext>
            </a:extLst>
          </p:cNvPr>
          <p:cNvGrpSpPr/>
          <p:nvPr/>
        </p:nvGrpSpPr>
        <p:grpSpPr>
          <a:xfrm>
            <a:off x="-3372" y="5771636"/>
            <a:ext cx="12195372" cy="1095420"/>
            <a:chOff x="-3372" y="5771636"/>
            <a:chExt cx="12195372" cy="1095420"/>
          </a:xfrm>
        </p:grpSpPr>
        <p:grpSp>
          <p:nvGrpSpPr>
            <p:cNvPr id="160" name="Group 159">
              <a:extLst>
                <a:ext uri="{FF2B5EF4-FFF2-40B4-BE49-F238E27FC236}">
                  <a16:creationId xmlns:a16="http://schemas.microsoft.com/office/drawing/2014/main" id="{703A3C69-2C76-4494-A75D-FB69B98724BA}"/>
                </a:ext>
              </a:extLst>
            </p:cNvPr>
            <p:cNvGrpSpPr/>
            <p:nvPr/>
          </p:nvGrpSpPr>
          <p:grpSpPr>
            <a:xfrm>
              <a:off x="-3372" y="6002404"/>
              <a:ext cx="2653222" cy="855594"/>
              <a:chOff x="5208276" y="5677120"/>
              <a:chExt cx="3880949" cy="1251508"/>
            </a:xfrm>
            <a:solidFill>
              <a:schemeClr val="bg1"/>
            </a:solidFill>
          </p:grpSpPr>
          <p:sp>
            <p:nvSpPr>
              <p:cNvPr id="167" name="Oval 166">
                <a:extLst>
                  <a:ext uri="{FF2B5EF4-FFF2-40B4-BE49-F238E27FC236}">
                    <a16:creationId xmlns:a16="http://schemas.microsoft.com/office/drawing/2014/main" id="{AB0A4FF9-FAC4-43C1-9501-C1C343AEBFD2}"/>
                  </a:ext>
                </a:extLst>
              </p:cNvPr>
              <p:cNvSpPr/>
              <p:nvPr/>
            </p:nvSpPr>
            <p:spPr>
              <a:xfrm>
                <a:off x="6973598" y="5903649"/>
                <a:ext cx="720080" cy="720080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2700"/>
              </a:p>
            </p:txBody>
          </p:sp>
          <p:sp>
            <p:nvSpPr>
              <p:cNvPr id="168" name="Oval 167">
                <a:extLst>
                  <a:ext uri="{FF2B5EF4-FFF2-40B4-BE49-F238E27FC236}">
                    <a16:creationId xmlns:a16="http://schemas.microsoft.com/office/drawing/2014/main" id="{F978CF49-1E5A-451C-8BC3-FEF1604F1A4A}"/>
                  </a:ext>
                </a:extLst>
              </p:cNvPr>
              <p:cNvSpPr/>
              <p:nvPr/>
            </p:nvSpPr>
            <p:spPr>
              <a:xfrm>
                <a:off x="6737750" y="6176814"/>
                <a:ext cx="720080" cy="720080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2700"/>
              </a:p>
            </p:txBody>
          </p:sp>
          <p:sp>
            <p:nvSpPr>
              <p:cNvPr id="169" name="Oval 168">
                <a:extLst>
                  <a:ext uri="{FF2B5EF4-FFF2-40B4-BE49-F238E27FC236}">
                    <a16:creationId xmlns:a16="http://schemas.microsoft.com/office/drawing/2014/main" id="{988C7211-316A-40F8-A150-78C907B8B58B}"/>
                  </a:ext>
                </a:extLst>
              </p:cNvPr>
              <p:cNvSpPr/>
              <p:nvPr/>
            </p:nvSpPr>
            <p:spPr>
              <a:xfrm>
                <a:off x="7621548" y="5936018"/>
                <a:ext cx="720080" cy="720080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2700"/>
              </a:p>
            </p:txBody>
          </p:sp>
          <p:sp>
            <p:nvSpPr>
              <p:cNvPr id="170" name="Oval 169">
                <a:extLst>
                  <a:ext uri="{FF2B5EF4-FFF2-40B4-BE49-F238E27FC236}">
                    <a16:creationId xmlns:a16="http://schemas.microsoft.com/office/drawing/2014/main" id="{E5386B6D-D3D2-44EB-9CC3-E1E7AB5F7D6E}"/>
                  </a:ext>
                </a:extLst>
              </p:cNvPr>
              <p:cNvSpPr/>
              <p:nvPr/>
            </p:nvSpPr>
            <p:spPr>
              <a:xfrm>
                <a:off x="8012007" y="5783050"/>
                <a:ext cx="720080" cy="720080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2700"/>
              </a:p>
            </p:txBody>
          </p:sp>
          <p:sp>
            <p:nvSpPr>
              <p:cNvPr id="171" name="Oval 170">
                <a:extLst>
                  <a:ext uri="{FF2B5EF4-FFF2-40B4-BE49-F238E27FC236}">
                    <a16:creationId xmlns:a16="http://schemas.microsoft.com/office/drawing/2014/main" id="{583270BD-5E42-4C94-9147-D7CAD0AB15DF}"/>
                  </a:ext>
                </a:extLst>
              </p:cNvPr>
              <p:cNvSpPr/>
              <p:nvPr/>
            </p:nvSpPr>
            <p:spPr>
              <a:xfrm>
                <a:off x="6212527" y="6169614"/>
                <a:ext cx="720080" cy="720080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2700"/>
              </a:p>
            </p:txBody>
          </p:sp>
          <p:sp>
            <p:nvSpPr>
              <p:cNvPr id="172" name="Oval 171">
                <a:extLst>
                  <a:ext uri="{FF2B5EF4-FFF2-40B4-BE49-F238E27FC236}">
                    <a16:creationId xmlns:a16="http://schemas.microsoft.com/office/drawing/2014/main" id="{ECEE333A-4B64-4261-9A1A-1E3FA5F1D397}"/>
                  </a:ext>
                </a:extLst>
              </p:cNvPr>
              <p:cNvSpPr/>
              <p:nvPr/>
            </p:nvSpPr>
            <p:spPr>
              <a:xfrm>
                <a:off x="5827426" y="5940423"/>
                <a:ext cx="988205" cy="988203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2700" dirty="0"/>
              </a:p>
            </p:txBody>
          </p:sp>
          <p:sp>
            <p:nvSpPr>
              <p:cNvPr id="173" name="Oval 172">
                <a:extLst>
                  <a:ext uri="{FF2B5EF4-FFF2-40B4-BE49-F238E27FC236}">
                    <a16:creationId xmlns:a16="http://schemas.microsoft.com/office/drawing/2014/main" id="{C36573F1-37E8-4B72-AA4C-31D8F470D837}"/>
                  </a:ext>
                </a:extLst>
              </p:cNvPr>
              <p:cNvSpPr/>
              <p:nvPr/>
            </p:nvSpPr>
            <p:spPr>
              <a:xfrm>
                <a:off x="8028027" y="5677120"/>
                <a:ext cx="995012" cy="995011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2700" dirty="0"/>
              </a:p>
            </p:txBody>
          </p:sp>
          <p:sp>
            <p:nvSpPr>
              <p:cNvPr id="174" name="Oval 173">
                <a:extLst>
                  <a:ext uri="{FF2B5EF4-FFF2-40B4-BE49-F238E27FC236}">
                    <a16:creationId xmlns:a16="http://schemas.microsoft.com/office/drawing/2014/main" id="{86D353E0-00C5-4957-A3B2-24546EA54BAD}"/>
                  </a:ext>
                </a:extLst>
              </p:cNvPr>
              <p:cNvSpPr/>
              <p:nvPr/>
            </p:nvSpPr>
            <p:spPr>
              <a:xfrm>
                <a:off x="8369145" y="6182816"/>
                <a:ext cx="720080" cy="720080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2700"/>
              </a:p>
            </p:txBody>
          </p:sp>
          <p:sp>
            <p:nvSpPr>
              <p:cNvPr id="175" name="Rectangle 174">
                <a:extLst>
                  <a:ext uri="{FF2B5EF4-FFF2-40B4-BE49-F238E27FC236}">
                    <a16:creationId xmlns:a16="http://schemas.microsoft.com/office/drawing/2014/main" id="{5F016A67-34C1-4386-9C9D-1055243B08AA}"/>
                  </a:ext>
                </a:extLst>
              </p:cNvPr>
              <p:cNvSpPr/>
              <p:nvPr/>
            </p:nvSpPr>
            <p:spPr>
              <a:xfrm>
                <a:off x="5208276" y="6761949"/>
                <a:ext cx="3880949" cy="166679"/>
              </a:xfrm>
              <a:prstGeom prst="rect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2700"/>
              </a:p>
            </p:txBody>
          </p:sp>
          <p:sp>
            <p:nvSpPr>
              <p:cNvPr id="176" name="Oval 175">
                <a:extLst>
                  <a:ext uri="{FF2B5EF4-FFF2-40B4-BE49-F238E27FC236}">
                    <a16:creationId xmlns:a16="http://schemas.microsoft.com/office/drawing/2014/main" id="{0252C833-C678-45CA-A199-7F35716EE1E6}"/>
                  </a:ext>
                </a:extLst>
              </p:cNvPr>
              <p:cNvSpPr/>
              <p:nvPr/>
            </p:nvSpPr>
            <p:spPr>
              <a:xfrm>
                <a:off x="7281640" y="6176829"/>
                <a:ext cx="720080" cy="720080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2700"/>
              </a:p>
            </p:txBody>
          </p:sp>
          <p:sp>
            <p:nvSpPr>
              <p:cNvPr id="177" name="Oval 176">
                <a:extLst>
                  <a:ext uri="{FF2B5EF4-FFF2-40B4-BE49-F238E27FC236}">
                    <a16:creationId xmlns:a16="http://schemas.microsoft.com/office/drawing/2014/main" id="{4EC45244-B879-41AA-8FFE-075FAE0D099F}"/>
                  </a:ext>
                </a:extLst>
              </p:cNvPr>
              <p:cNvSpPr/>
              <p:nvPr/>
            </p:nvSpPr>
            <p:spPr>
              <a:xfrm>
                <a:off x="5427788" y="6075742"/>
                <a:ext cx="720080" cy="720080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2700" dirty="0"/>
              </a:p>
            </p:txBody>
          </p:sp>
          <p:sp>
            <p:nvSpPr>
              <p:cNvPr id="178" name="Oval 177">
                <a:extLst>
                  <a:ext uri="{FF2B5EF4-FFF2-40B4-BE49-F238E27FC236}">
                    <a16:creationId xmlns:a16="http://schemas.microsoft.com/office/drawing/2014/main" id="{C9955BB6-A182-42D7-8994-85C18BBD588E}"/>
                  </a:ext>
                </a:extLst>
              </p:cNvPr>
              <p:cNvSpPr/>
              <p:nvPr/>
            </p:nvSpPr>
            <p:spPr>
              <a:xfrm>
                <a:off x="5213208" y="6320028"/>
                <a:ext cx="595719" cy="595720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2700" dirty="0"/>
              </a:p>
            </p:txBody>
          </p:sp>
          <p:sp>
            <p:nvSpPr>
              <p:cNvPr id="179" name="Oval 178">
                <a:extLst>
                  <a:ext uri="{FF2B5EF4-FFF2-40B4-BE49-F238E27FC236}">
                    <a16:creationId xmlns:a16="http://schemas.microsoft.com/office/drawing/2014/main" id="{4957CEC7-D042-4C70-B305-ADD45B712C84}"/>
                  </a:ext>
                </a:extLst>
              </p:cNvPr>
              <p:cNvSpPr/>
              <p:nvPr/>
            </p:nvSpPr>
            <p:spPr>
              <a:xfrm>
                <a:off x="7799510" y="6182681"/>
                <a:ext cx="720080" cy="720080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2700"/>
              </a:p>
            </p:txBody>
          </p:sp>
        </p:grpSp>
        <p:grpSp>
          <p:nvGrpSpPr>
            <p:cNvPr id="208" name="Group 207">
              <a:extLst>
                <a:ext uri="{FF2B5EF4-FFF2-40B4-BE49-F238E27FC236}">
                  <a16:creationId xmlns:a16="http://schemas.microsoft.com/office/drawing/2014/main" id="{85263D1D-5206-45BF-A1B3-E3D126751B1E}"/>
                </a:ext>
              </a:extLst>
            </p:cNvPr>
            <p:cNvGrpSpPr/>
            <p:nvPr/>
          </p:nvGrpSpPr>
          <p:grpSpPr>
            <a:xfrm>
              <a:off x="2503359" y="5771636"/>
              <a:ext cx="3430784" cy="1086364"/>
              <a:chOff x="5096347" y="5677120"/>
              <a:chExt cx="3992878" cy="1264356"/>
            </a:xfrm>
            <a:solidFill>
              <a:schemeClr val="bg1"/>
            </a:solidFill>
          </p:grpSpPr>
          <p:sp>
            <p:nvSpPr>
              <p:cNvPr id="209" name="Oval 208">
                <a:extLst>
                  <a:ext uri="{FF2B5EF4-FFF2-40B4-BE49-F238E27FC236}">
                    <a16:creationId xmlns:a16="http://schemas.microsoft.com/office/drawing/2014/main" id="{18DFA296-156D-4009-9788-2546166426B9}"/>
                  </a:ext>
                </a:extLst>
              </p:cNvPr>
              <p:cNvSpPr/>
              <p:nvPr/>
            </p:nvSpPr>
            <p:spPr>
              <a:xfrm>
                <a:off x="6973598" y="5903649"/>
                <a:ext cx="720080" cy="720080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2700"/>
              </a:p>
            </p:txBody>
          </p:sp>
          <p:sp>
            <p:nvSpPr>
              <p:cNvPr id="210" name="Oval 209">
                <a:extLst>
                  <a:ext uri="{FF2B5EF4-FFF2-40B4-BE49-F238E27FC236}">
                    <a16:creationId xmlns:a16="http://schemas.microsoft.com/office/drawing/2014/main" id="{EBA87D00-E5AE-499A-8A49-48AFDF3E0DD7}"/>
                  </a:ext>
                </a:extLst>
              </p:cNvPr>
              <p:cNvSpPr/>
              <p:nvPr/>
            </p:nvSpPr>
            <p:spPr>
              <a:xfrm>
                <a:off x="6737750" y="6176814"/>
                <a:ext cx="720080" cy="720080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2700"/>
              </a:p>
            </p:txBody>
          </p:sp>
          <p:sp>
            <p:nvSpPr>
              <p:cNvPr id="211" name="Oval 210">
                <a:extLst>
                  <a:ext uri="{FF2B5EF4-FFF2-40B4-BE49-F238E27FC236}">
                    <a16:creationId xmlns:a16="http://schemas.microsoft.com/office/drawing/2014/main" id="{E581E2D3-A2F4-46C1-9CE1-4D3350119764}"/>
                  </a:ext>
                </a:extLst>
              </p:cNvPr>
              <p:cNvSpPr/>
              <p:nvPr/>
            </p:nvSpPr>
            <p:spPr>
              <a:xfrm>
                <a:off x="7621548" y="5936018"/>
                <a:ext cx="720080" cy="720080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2700"/>
              </a:p>
            </p:txBody>
          </p:sp>
          <p:sp>
            <p:nvSpPr>
              <p:cNvPr id="212" name="Oval 211">
                <a:extLst>
                  <a:ext uri="{FF2B5EF4-FFF2-40B4-BE49-F238E27FC236}">
                    <a16:creationId xmlns:a16="http://schemas.microsoft.com/office/drawing/2014/main" id="{B145E789-11AE-422F-A756-ED76C76EEA3A}"/>
                  </a:ext>
                </a:extLst>
              </p:cNvPr>
              <p:cNvSpPr/>
              <p:nvPr/>
            </p:nvSpPr>
            <p:spPr>
              <a:xfrm>
                <a:off x="8012007" y="5783050"/>
                <a:ext cx="720080" cy="720080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2700"/>
              </a:p>
            </p:txBody>
          </p:sp>
          <p:sp>
            <p:nvSpPr>
              <p:cNvPr id="213" name="Oval 212">
                <a:extLst>
                  <a:ext uri="{FF2B5EF4-FFF2-40B4-BE49-F238E27FC236}">
                    <a16:creationId xmlns:a16="http://schemas.microsoft.com/office/drawing/2014/main" id="{B8B4C9CD-46F0-4869-8B22-1B12FAA56467}"/>
                  </a:ext>
                </a:extLst>
              </p:cNvPr>
              <p:cNvSpPr/>
              <p:nvPr/>
            </p:nvSpPr>
            <p:spPr>
              <a:xfrm>
                <a:off x="6212527" y="6169614"/>
                <a:ext cx="720080" cy="720080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2700"/>
              </a:p>
            </p:txBody>
          </p:sp>
          <p:sp>
            <p:nvSpPr>
              <p:cNvPr id="214" name="Oval 213">
                <a:extLst>
                  <a:ext uri="{FF2B5EF4-FFF2-40B4-BE49-F238E27FC236}">
                    <a16:creationId xmlns:a16="http://schemas.microsoft.com/office/drawing/2014/main" id="{5C1166E9-C181-4A2A-B0A8-A2AFBF5B9824}"/>
                  </a:ext>
                </a:extLst>
              </p:cNvPr>
              <p:cNvSpPr/>
              <p:nvPr/>
            </p:nvSpPr>
            <p:spPr>
              <a:xfrm>
                <a:off x="5827426" y="5940423"/>
                <a:ext cx="988205" cy="988203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2700" dirty="0"/>
              </a:p>
            </p:txBody>
          </p:sp>
          <p:sp>
            <p:nvSpPr>
              <p:cNvPr id="215" name="Oval 214">
                <a:extLst>
                  <a:ext uri="{FF2B5EF4-FFF2-40B4-BE49-F238E27FC236}">
                    <a16:creationId xmlns:a16="http://schemas.microsoft.com/office/drawing/2014/main" id="{8BA83311-26E5-4485-9FE7-4244FE0DA60D}"/>
                  </a:ext>
                </a:extLst>
              </p:cNvPr>
              <p:cNvSpPr/>
              <p:nvPr/>
            </p:nvSpPr>
            <p:spPr>
              <a:xfrm>
                <a:off x="8028027" y="5677120"/>
                <a:ext cx="995012" cy="995011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2700" dirty="0"/>
              </a:p>
            </p:txBody>
          </p:sp>
          <p:sp>
            <p:nvSpPr>
              <p:cNvPr id="216" name="Oval 215">
                <a:extLst>
                  <a:ext uri="{FF2B5EF4-FFF2-40B4-BE49-F238E27FC236}">
                    <a16:creationId xmlns:a16="http://schemas.microsoft.com/office/drawing/2014/main" id="{4768E5B8-5B7C-4A36-9FF6-7406D0BA39A4}"/>
                  </a:ext>
                </a:extLst>
              </p:cNvPr>
              <p:cNvSpPr/>
              <p:nvPr/>
            </p:nvSpPr>
            <p:spPr>
              <a:xfrm>
                <a:off x="8369145" y="6221396"/>
                <a:ext cx="720080" cy="720080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2700"/>
              </a:p>
            </p:txBody>
          </p:sp>
          <p:sp>
            <p:nvSpPr>
              <p:cNvPr id="217" name="Rectangle 216">
                <a:extLst>
                  <a:ext uri="{FF2B5EF4-FFF2-40B4-BE49-F238E27FC236}">
                    <a16:creationId xmlns:a16="http://schemas.microsoft.com/office/drawing/2014/main" id="{9ECD3B48-F20E-4171-A173-84BF3B4D009D}"/>
                  </a:ext>
                </a:extLst>
              </p:cNvPr>
              <p:cNvSpPr/>
              <p:nvPr/>
            </p:nvSpPr>
            <p:spPr>
              <a:xfrm>
                <a:off x="5208276" y="6770752"/>
                <a:ext cx="3880949" cy="166679"/>
              </a:xfrm>
              <a:prstGeom prst="rect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2700"/>
              </a:p>
            </p:txBody>
          </p:sp>
          <p:sp>
            <p:nvSpPr>
              <p:cNvPr id="218" name="Oval 217">
                <a:extLst>
                  <a:ext uri="{FF2B5EF4-FFF2-40B4-BE49-F238E27FC236}">
                    <a16:creationId xmlns:a16="http://schemas.microsoft.com/office/drawing/2014/main" id="{CD1C6392-8FAF-49A6-B69D-50B518725986}"/>
                  </a:ext>
                </a:extLst>
              </p:cNvPr>
              <p:cNvSpPr/>
              <p:nvPr/>
            </p:nvSpPr>
            <p:spPr>
              <a:xfrm>
                <a:off x="7281640" y="6176829"/>
                <a:ext cx="720080" cy="720080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2700"/>
              </a:p>
            </p:txBody>
          </p:sp>
          <p:sp>
            <p:nvSpPr>
              <p:cNvPr id="219" name="Oval 218">
                <a:extLst>
                  <a:ext uri="{FF2B5EF4-FFF2-40B4-BE49-F238E27FC236}">
                    <a16:creationId xmlns:a16="http://schemas.microsoft.com/office/drawing/2014/main" id="{17812A5D-426E-4FC1-BE4D-3E2BAB38703C}"/>
                  </a:ext>
                </a:extLst>
              </p:cNvPr>
              <p:cNvSpPr/>
              <p:nvPr/>
            </p:nvSpPr>
            <p:spPr>
              <a:xfrm>
                <a:off x="5427788" y="6075742"/>
                <a:ext cx="720080" cy="720080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2700" dirty="0"/>
              </a:p>
            </p:txBody>
          </p:sp>
          <p:sp>
            <p:nvSpPr>
              <p:cNvPr id="220" name="Oval 219">
                <a:extLst>
                  <a:ext uri="{FF2B5EF4-FFF2-40B4-BE49-F238E27FC236}">
                    <a16:creationId xmlns:a16="http://schemas.microsoft.com/office/drawing/2014/main" id="{2E2A221B-DF7D-42A3-A2EF-B24FF15CF151}"/>
                  </a:ext>
                </a:extLst>
              </p:cNvPr>
              <p:cNvSpPr/>
              <p:nvPr/>
            </p:nvSpPr>
            <p:spPr>
              <a:xfrm>
                <a:off x="5096347" y="6288693"/>
                <a:ext cx="595719" cy="595719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2700" dirty="0"/>
              </a:p>
            </p:txBody>
          </p:sp>
          <p:sp>
            <p:nvSpPr>
              <p:cNvPr id="221" name="Oval 220">
                <a:extLst>
                  <a:ext uri="{FF2B5EF4-FFF2-40B4-BE49-F238E27FC236}">
                    <a16:creationId xmlns:a16="http://schemas.microsoft.com/office/drawing/2014/main" id="{A7207D26-B165-4191-B782-B313E6D89207}"/>
                  </a:ext>
                </a:extLst>
              </p:cNvPr>
              <p:cNvSpPr/>
              <p:nvPr/>
            </p:nvSpPr>
            <p:spPr>
              <a:xfrm>
                <a:off x="7799510" y="6182681"/>
                <a:ext cx="720080" cy="720080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2700"/>
              </a:p>
            </p:txBody>
          </p:sp>
        </p:grpSp>
        <p:grpSp>
          <p:nvGrpSpPr>
            <p:cNvPr id="222" name="Group 221">
              <a:extLst>
                <a:ext uri="{FF2B5EF4-FFF2-40B4-BE49-F238E27FC236}">
                  <a16:creationId xmlns:a16="http://schemas.microsoft.com/office/drawing/2014/main" id="{012A7D5B-F4DA-4FC9-B4CA-16A84220B4F3}"/>
                </a:ext>
              </a:extLst>
            </p:cNvPr>
            <p:cNvGrpSpPr/>
            <p:nvPr/>
          </p:nvGrpSpPr>
          <p:grpSpPr>
            <a:xfrm flipH="1">
              <a:off x="5677557" y="5865298"/>
              <a:ext cx="3459076" cy="994002"/>
              <a:chOff x="5176824" y="5783050"/>
              <a:chExt cx="4025805" cy="1156862"/>
            </a:xfrm>
            <a:solidFill>
              <a:schemeClr val="bg1"/>
            </a:solidFill>
          </p:grpSpPr>
          <p:sp>
            <p:nvSpPr>
              <p:cNvPr id="223" name="Oval 222">
                <a:extLst>
                  <a:ext uri="{FF2B5EF4-FFF2-40B4-BE49-F238E27FC236}">
                    <a16:creationId xmlns:a16="http://schemas.microsoft.com/office/drawing/2014/main" id="{CB3F5042-7620-48AA-8AA9-A60CD6C0B1BE}"/>
                  </a:ext>
                </a:extLst>
              </p:cNvPr>
              <p:cNvSpPr/>
              <p:nvPr/>
            </p:nvSpPr>
            <p:spPr>
              <a:xfrm>
                <a:off x="6973598" y="5903649"/>
                <a:ext cx="720080" cy="720080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2700"/>
              </a:p>
            </p:txBody>
          </p:sp>
          <p:sp>
            <p:nvSpPr>
              <p:cNvPr id="224" name="Oval 223">
                <a:extLst>
                  <a:ext uri="{FF2B5EF4-FFF2-40B4-BE49-F238E27FC236}">
                    <a16:creationId xmlns:a16="http://schemas.microsoft.com/office/drawing/2014/main" id="{3D959D20-A083-4781-949F-FB1D6B99FF73}"/>
                  </a:ext>
                </a:extLst>
              </p:cNvPr>
              <p:cNvSpPr/>
              <p:nvPr/>
            </p:nvSpPr>
            <p:spPr>
              <a:xfrm>
                <a:off x="6737750" y="6176814"/>
                <a:ext cx="720080" cy="720080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2700"/>
              </a:p>
            </p:txBody>
          </p:sp>
          <p:sp>
            <p:nvSpPr>
              <p:cNvPr id="225" name="Oval 224">
                <a:extLst>
                  <a:ext uri="{FF2B5EF4-FFF2-40B4-BE49-F238E27FC236}">
                    <a16:creationId xmlns:a16="http://schemas.microsoft.com/office/drawing/2014/main" id="{9D6D4CD8-9320-4966-824F-584E128F0E65}"/>
                  </a:ext>
                </a:extLst>
              </p:cNvPr>
              <p:cNvSpPr/>
              <p:nvPr/>
            </p:nvSpPr>
            <p:spPr>
              <a:xfrm>
                <a:off x="7621548" y="5936018"/>
                <a:ext cx="720080" cy="720080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2700"/>
              </a:p>
            </p:txBody>
          </p:sp>
          <p:sp>
            <p:nvSpPr>
              <p:cNvPr id="226" name="Oval 225">
                <a:extLst>
                  <a:ext uri="{FF2B5EF4-FFF2-40B4-BE49-F238E27FC236}">
                    <a16:creationId xmlns:a16="http://schemas.microsoft.com/office/drawing/2014/main" id="{5195F3D2-551E-4893-8A58-67C10C93788E}"/>
                  </a:ext>
                </a:extLst>
              </p:cNvPr>
              <p:cNvSpPr/>
              <p:nvPr/>
            </p:nvSpPr>
            <p:spPr>
              <a:xfrm>
                <a:off x="8012007" y="5783050"/>
                <a:ext cx="720080" cy="720080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2700"/>
              </a:p>
            </p:txBody>
          </p:sp>
          <p:sp>
            <p:nvSpPr>
              <p:cNvPr id="227" name="Oval 226">
                <a:extLst>
                  <a:ext uri="{FF2B5EF4-FFF2-40B4-BE49-F238E27FC236}">
                    <a16:creationId xmlns:a16="http://schemas.microsoft.com/office/drawing/2014/main" id="{C83E48FF-087F-4B2E-8279-6DF0342F5264}"/>
                  </a:ext>
                </a:extLst>
              </p:cNvPr>
              <p:cNvSpPr/>
              <p:nvPr/>
            </p:nvSpPr>
            <p:spPr>
              <a:xfrm>
                <a:off x="6212527" y="6169614"/>
                <a:ext cx="720080" cy="720080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2700"/>
              </a:p>
            </p:txBody>
          </p:sp>
          <p:sp>
            <p:nvSpPr>
              <p:cNvPr id="228" name="Oval 227">
                <a:extLst>
                  <a:ext uri="{FF2B5EF4-FFF2-40B4-BE49-F238E27FC236}">
                    <a16:creationId xmlns:a16="http://schemas.microsoft.com/office/drawing/2014/main" id="{DD51383D-208D-4641-8844-76B3C1D852A1}"/>
                  </a:ext>
                </a:extLst>
              </p:cNvPr>
              <p:cNvSpPr/>
              <p:nvPr/>
            </p:nvSpPr>
            <p:spPr>
              <a:xfrm>
                <a:off x="5975384" y="6088379"/>
                <a:ext cx="840247" cy="840247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2700" dirty="0"/>
              </a:p>
            </p:txBody>
          </p:sp>
          <p:sp>
            <p:nvSpPr>
              <p:cNvPr id="230" name="Oval 229">
                <a:extLst>
                  <a:ext uri="{FF2B5EF4-FFF2-40B4-BE49-F238E27FC236}">
                    <a16:creationId xmlns:a16="http://schemas.microsoft.com/office/drawing/2014/main" id="{6A6669FB-E736-4C60-8A29-BAA5417CF2DA}"/>
                  </a:ext>
                </a:extLst>
              </p:cNvPr>
              <p:cNvSpPr/>
              <p:nvPr/>
            </p:nvSpPr>
            <p:spPr>
              <a:xfrm>
                <a:off x="8482549" y="6100776"/>
                <a:ext cx="720080" cy="720080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2700"/>
              </a:p>
            </p:txBody>
          </p:sp>
          <p:sp>
            <p:nvSpPr>
              <p:cNvPr id="231" name="Rectangle 230">
                <a:extLst>
                  <a:ext uri="{FF2B5EF4-FFF2-40B4-BE49-F238E27FC236}">
                    <a16:creationId xmlns:a16="http://schemas.microsoft.com/office/drawing/2014/main" id="{DB80CD61-B537-4EE2-BC89-94F28C57ACAE}"/>
                  </a:ext>
                </a:extLst>
              </p:cNvPr>
              <p:cNvSpPr/>
              <p:nvPr/>
            </p:nvSpPr>
            <p:spPr>
              <a:xfrm>
                <a:off x="5208276" y="6770752"/>
                <a:ext cx="3880949" cy="166679"/>
              </a:xfrm>
              <a:prstGeom prst="rect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2700"/>
              </a:p>
            </p:txBody>
          </p:sp>
          <p:sp>
            <p:nvSpPr>
              <p:cNvPr id="232" name="Oval 231">
                <a:extLst>
                  <a:ext uri="{FF2B5EF4-FFF2-40B4-BE49-F238E27FC236}">
                    <a16:creationId xmlns:a16="http://schemas.microsoft.com/office/drawing/2014/main" id="{6C0E99CA-9970-48CD-A2C8-6F6D40617667}"/>
                  </a:ext>
                </a:extLst>
              </p:cNvPr>
              <p:cNvSpPr/>
              <p:nvPr/>
            </p:nvSpPr>
            <p:spPr>
              <a:xfrm>
                <a:off x="7281640" y="6176829"/>
                <a:ext cx="720080" cy="720080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2700"/>
              </a:p>
            </p:txBody>
          </p:sp>
          <p:sp>
            <p:nvSpPr>
              <p:cNvPr id="234" name="Oval 233">
                <a:extLst>
                  <a:ext uri="{FF2B5EF4-FFF2-40B4-BE49-F238E27FC236}">
                    <a16:creationId xmlns:a16="http://schemas.microsoft.com/office/drawing/2014/main" id="{2899C702-B8A3-44C8-8C1A-96C97464AE2D}"/>
                  </a:ext>
                </a:extLst>
              </p:cNvPr>
              <p:cNvSpPr/>
              <p:nvPr/>
            </p:nvSpPr>
            <p:spPr>
              <a:xfrm>
                <a:off x="5176824" y="6066471"/>
                <a:ext cx="849276" cy="849276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2700" dirty="0"/>
              </a:p>
            </p:txBody>
          </p:sp>
          <p:sp>
            <p:nvSpPr>
              <p:cNvPr id="235" name="Oval 234">
                <a:extLst>
                  <a:ext uri="{FF2B5EF4-FFF2-40B4-BE49-F238E27FC236}">
                    <a16:creationId xmlns:a16="http://schemas.microsoft.com/office/drawing/2014/main" id="{A7CDC775-77B4-4AD9-ADD0-A0FF9EAEAC4C}"/>
                  </a:ext>
                </a:extLst>
              </p:cNvPr>
              <p:cNvSpPr/>
              <p:nvPr/>
            </p:nvSpPr>
            <p:spPr>
              <a:xfrm>
                <a:off x="7541959" y="6181631"/>
                <a:ext cx="1213393" cy="720080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2700"/>
              </a:p>
            </p:txBody>
          </p:sp>
          <p:sp>
            <p:nvSpPr>
              <p:cNvPr id="236" name="Oval 235">
                <a:extLst>
                  <a:ext uri="{FF2B5EF4-FFF2-40B4-BE49-F238E27FC236}">
                    <a16:creationId xmlns:a16="http://schemas.microsoft.com/office/drawing/2014/main" id="{D5FB79FB-0C39-4C1B-AD25-2160424267C4}"/>
                  </a:ext>
                </a:extLst>
              </p:cNvPr>
              <p:cNvSpPr/>
              <p:nvPr/>
            </p:nvSpPr>
            <p:spPr>
              <a:xfrm>
                <a:off x="5630466" y="6219832"/>
                <a:ext cx="720080" cy="720080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2700"/>
              </a:p>
            </p:txBody>
          </p:sp>
        </p:grpSp>
        <p:grpSp>
          <p:nvGrpSpPr>
            <p:cNvPr id="237" name="Group 236">
              <a:extLst>
                <a:ext uri="{FF2B5EF4-FFF2-40B4-BE49-F238E27FC236}">
                  <a16:creationId xmlns:a16="http://schemas.microsoft.com/office/drawing/2014/main" id="{EB52E871-9D18-4C7B-B4CD-E81CFC1DBCCB}"/>
                </a:ext>
              </a:extLst>
            </p:cNvPr>
            <p:cNvGrpSpPr/>
            <p:nvPr/>
          </p:nvGrpSpPr>
          <p:grpSpPr>
            <a:xfrm flipH="1">
              <a:off x="8843757" y="5862656"/>
              <a:ext cx="3348243" cy="1004400"/>
              <a:chOff x="5192411" y="5783050"/>
              <a:chExt cx="3896814" cy="1168963"/>
            </a:xfrm>
            <a:solidFill>
              <a:schemeClr val="bg1"/>
            </a:solidFill>
          </p:grpSpPr>
          <p:sp>
            <p:nvSpPr>
              <p:cNvPr id="238" name="Oval 237">
                <a:extLst>
                  <a:ext uri="{FF2B5EF4-FFF2-40B4-BE49-F238E27FC236}">
                    <a16:creationId xmlns:a16="http://schemas.microsoft.com/office/drawing/2014/main" id="{FF5789D8-4786-4DF4-95F6-A90FBEAF85B5}"/>
                  </a:ext>
                </a:extLst>
              </p:cNvPr>
              <p:cNvSpPr/>
              <p:nvPr/>
            </p:nvSpPr>
            <p:spPr>
              <a:xfrm>
                <a:off x="6973598" y="5903649"/>
                <a:ext cx="720080" cy="720080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2700"/>
              </a:p>
            </p:txBody>
          </p:sp>
          <p:sp>
            <p:nvSpPr>
              <p:cNvPr id="239" name="Oval 238">
                <a:extLst>
                  <a:ext uri="{FF2B5EF4-FFF2-40B4-BE49-F238E27FC236}">
                    <a16:creationId xmlns:a16="http://schemas.microsoft.com/office/drawing/2014/main" id="{F090F829-9315-4CA1-8D6A-2DB7CDF82816}"/>
                  </a:ext>
                </a:extLst>
              </p:cNvPr>
              <p:cNvSpPr/>
              <p:nvPr/>
            </p:nvSpPr>
            <p:spPr>
              <a:xfrm>
                <a:off x="6737750" y="6176814"/>
                <a:ext cx="720080" cy="720080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2700"/>
              </a:p>
            </p:txBody>
          </p:sp>
          <p:sp>
            <p:nvSpPr>
              <p:cNvPr id="240" name="Oval 239">
                <a:extLst>
                  <a:ext uri="{FF2B5EF4-FFF2-40B4-BE49-F238E27FC236}">
                    <a16:creationId xmlns:a16="http://schemas.microsoft.com/office/drawing/2014/main" id="{D9926DD9-254C-4C69-B6CC-B0D98F5490E7}"/>
                  </a:ext>
                </a:extLst>
              </p:cNvPr>
              <p:cNvSpPr/>
              <p:nvPr/>
            </p:nvSpPr>
            <p:spPr>
              <a:xfrm>
                <a:off x="7621548" y="5936018"/>
                <a:ext cx="720080" cy="720080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2700"/>
              </a:p>
            </p:txBody>
          </p:sp>
          <p:sp>
            <p:nvSpPr>
              <p:cNvPr id="241" name="Oval 240">
                <a:extLst>
                  <a:ext uri="{FF2B5EF4-FFF2-40B4-BE49-F238E27FC236}">
                    <a16:creationId xmlns:a16="http://schemas.microsoft.com/office/drawing/2014/main" id="{CFCB6364-1C64-4076-8756-77A8E36FF0DD}"/>
                  </a:ext>
                </a:extLst>
              </p:cNvPr>
              <p:cNvSpPr/>
              <p:nvPr/>
            </p:nvSpPr>
            <p:spPr>
              <a:xfrm>
                <a:off x="8012007" y="5783050"/>
                <a:ext cx="720080" cy="720080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2700"/>
              </a:p>
            </p:txBody>
          </p:sp>
          <p:sp>
            <p:nvSpPr>
              <p:cNvPr id="242" name="Oval 241">
                <a:extLst>
                  <a:ext uri="{FF2B5EF4-FFF2-40B4-BE49-F238E27FC236}">
                    <a16:creationId xmlns:a16="http://schemas.microsoft.com/office/drawing/2014/main" id="{7D337828-1D66-42DB-9EC7-00FD2187066C}"/>
                  </a:ext>
                </a:extLst>
              </p:cNvPr>
              <p:cNvSpPr/>
              <p:nvPr/>
            </p:nvSpPr>
            <p:spPr>
              <a:xfrm>
                <a:off x="6212527" y="6169614"/>
                <a:ext cx="720080" cy="720080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2700"/>
              </a:p>
            </p:txBody>
          </p:sp>
          <p:sp>
            <p:nvSpPr>
              <p:cNvPr id="243" name="Oval 242">
                <a:extLst>
                  <a:ext uri="{FF2B5EF4-FFF2-40B4-BE49-F238E27FC236}">
                    <a16:creationId xmlns:a16="http://schemas.microsoft.com/office/drawing/2014/main" id="{5E093C55-07F0-46C1-8122-1D60D10D8511}"/>
                  </a:ext>
                </a:extLst>
              </p:cNvPr>
              <p:cNvSpPr/>
              <p:nvPr/>
            </p:nvSpPr>
            <p:spPr>
              <a:xfrm>
                <a:off x="5975384" y="6088379"/>
                <a:ext cx="840247" cy="840247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2700" dirty="0"/>
              </a:p>
            </p:txBody>
          </p:sp>
          <p:sp>
            <p:nvSpPr>
              <p:cNvPr id="244" name="Oval 243">
                <a:extLst>
                  <a:ext uri="{FF2B5EF4-FFF2-40B4-BE49-F238E27FC236}">
                    <a16:creationId xmlns:a16="http://schemas.microsoft.com/office/drawing/2014/main" id="{797F0166-9ABD-4816-B8B9-03CE4A1CF37E}"/>
                  </a:ext>
                </a:extLst>
              </p:cNvPr>
              <p:cNvSpPr/>
              <p:nvPr/>
            </p:nvSpPr>
            <p:spPr>
              <a:xfrm>
                <a:off x="8369145" y="6221396"/>
                <a:ext cx="720080" cy="720080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2700"/>
              </a:p>
            </p:txBody>
          </p:sp>
          <p:sp>
            <p:nvSpPr>
              <p:cNvPr id="245" name="Rectangle 244">
                <a:extLst>
                  <a:ext uri="{FF2B5EF4-FFF2-40B4-BE49-F238E27FC236}">
                    <a16:creationId xmlns:a16="http://schemas.microsoft.com/office/drawing/2014/main" id="{E6C2B19F-F75C-4AE1-8690-1A7AA8BFD395}"/>
                  </a:ext>
                </a:extLst>
              </p:cNvPr>
              <p:cNvSpPr/>
              <p:nvPr/>
            </p:nvSpPr>
            <p:spPr>
              <a:xfrm>
                <a:off x="5192411" y="6613640"/>
                <a:ext cx="3880949" cy="323790"/>
              </a:xfrm>
              <a:prstGeom prst="rect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2700"/>
              </a:p>
            </p:txBody>
          </p:sp>
          <p:sp>
            <p:nvSpPr>
              <p:cNvPr id="246" name="Oval 245">
                <a:extLst>
                  <a:ext uri="{FF2B5EF4-FFF2-40B4-BE49-F238E27FC236}">
                    <a16:creationId xmlns:a16="http://schemas.microsoft.com/office/drawing/2014/main" id="{90282034-C4CF-443B-9646-1DB95B8C8D74}"/>
                  </a:ext>
                </a:extLst>
              </p:cNvPr>
              <p:cNvSpPr/>
              <p:nvPr/>
            </p:nvSpPr>
            <p:spPr>
              <a:xfrm>
                <a:off x="7281640" y="6176829"/>
                <a:ext cx="720080" cy="720080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2700"/>
              </a:p>
            </p:txBody>
          </p:sp>
          <p:sp>
            <p:nvSpPr>
              <p:cNvPr id="247" name="Oval 246">
                <a:extLst>
                  <a:ext uri="{FF2B5EF4-FFF2-40B4-BE49-F238E27FC236}">
                    <a16:creationId xmlns:a16="http://schemas.microsoft.com/office/drawing/2014/main" id="{7939ED8E-F096-4B69-9BE6-EC7DFD687634}"/>
                  </a:ext>
                </a:extLst>
              </p:cNvPr>
              <p:cNvSpPr/>
              <p:nvPr/>
            </p:nvSpPr>
            <p:spPr>
              <a:xfrm>
                <a:off x="5192411" y="6044347"/>
                <a:ext cx="907666" cy="907666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2700" dirty="0"/>
              </a:p>
            </p:txBody>
          </p:sp>
          <p:sp>
            <p:nvSpPr>
              <p:cNvPr id="248" name="Oval 247">
                <a:extLst>
                  <a:ext uri="{FF2B5EF4-FFF2-40B4-BE49-F238E27FC236}">
                    <a16:creationId xmlns:a16="http://schemas.microsoft.com/office/drawing/2014/main" id="{7F038885-7C8E-4EF9-9221-F5B2ACCC7974}"/>
                  </a:ext>
                </a:extLst>
              </p:cNvPr>
              <p:cNvSpPr/>
              <p:nvPr/>
            </p:nvSpPr>
            <p:spPr>
              <a:xfrm>
                <a:off x="7799510" y="6182681"/>
                <a:ext cx="720080" cy="720080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2700"/>
              </a:p>
            </p:txBody>
          </p:sp>
          <p:sp>
            <p:nvSpPr>
              <p:cNvPr id="249" name="Oval 248">
                <a:extLst>
                  <a:ext uri="{FF2B5EF4-FFF2-40B4-BE49-F238E27FC236}">
                    <a16:creationId xmlns:a16="http://schemas.microsoft.com/office/drawing/2014/main" id="{6FE9DDEF-C633-4DC4-BC55-2A8FCB686D69}"/>
                  </a:ext>
                </a:extLst>
              </p:cNvPr>
              <p:cNvSpPr/>
              <p:nvPr/>
            </p:nvSpPr>
            <p:spPr>
              <a:xfrm>
                <a:off x="5630466" y="6219832"/>
                <a:ext cx="720080" cy="720080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2700"/>
              </a:p>
            </p:txBody>
          </p:sp>
        </p:grpSp>
      </p:grpSp>
      <p:sp>
        <p:nvSpPr>
          <p:cNvPr id="389" name="TextBox 388">
            <a:hlinkClick r:id="rId2"/>
            <a:extLst>
              <a:ext uri="{FF2B5EF4-FFF2-40B4-BE49-F238E27FC236}">
                <a16:creationId xmlns:a16="http://schemas.microsoft.com/office/drawing/2014/main" id="{37B42493-C84E-46E1-8725-7B279E6A1AFD}"/>
              </a:ext>
            </a:extLst>
          </p:cNvPr>
          <p:cNvSpPr txBox="1"/>
          <p:nvPr/>
        </p:nvSpPr>
        <p:spPr>
          <a:xfrm>
            <a:off x="559560" y="6535468"/>
            <a:ext cx="5169613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000" dirty="0">
                <a:cs typeface="Arial" pitchFamily="34" charset="0"/>
                <a:hlinkClick r:id="rId2">
                  <a:extLst>
                    <a:ext uri="{A12FA001-AC4F-418D-AE19-62706E023703}">
                      <ahyp:hlinkClr xmlns:ahyp="http://schemas.microsoft.com/office/drawing/2018/hyperlinkcolor" val="tx"/>
                    </a:ext>
                  </a:extLst>
                </a:hlinkClick>
              </a:rPr>
              <a:t>http://www.free-powerpoint-templates-design.com</a:t>
            </a:r>
            <a:endParaRPr lang="ko-KR" altLang="en-US" sz="1000" dirty="0">
              <a:cs typeface="Arial" pitchFamily="34" charset="0"/>
            </a:endParaRPr>
          </a:p>
        </p:txBody>
      </p:sp>
      <p:grpSp>
        <p:nvGrpSpPr>
          <p:cNvPr id="390" name="Group 389">
            <a:extLst>
              <a:ext uri="{FF2B5EF4-FFF2-40B4-BE49-F238E27FC236}">
                <a16:creationId xmlns:a16="http://schemas.microsoft.com/office/drawing/2014/main" id="{5D244C41-6409-4532-9BE6-153570D49C89}"/>
              </a:ext>
            </a:extLst>
          </p:cNvPr>
          <p:cNvGrpSpPr/>
          <p:nvPr/>
        </p:nvGrpSpPr>
        <p:grpSpPr>
          <a:xfrm>
            <a:off x="691428" y="481260"/>
            <a:ext cx="1682803" cy="413563"/>
            <a:chOff x="3275856" y="1242391"/>
            <a:chExt cx="1656184" cy="407020"/>
          </a:xfrm>
        </p:grpSpPr>
        <p:sp>
          <p:nvSpPr>
            <p:cNvPr id="391" name="Rounded Rectangle 7">
              <a:extLst>
                <a:ext uri="{FF2B5EF4-FFF2-40B4-BE49-F238E27FC236}">
                  <a16:creationId xmlns:a16="http://schemas.microsoft.com/office/drawing/2014/main" id="{CE0D2B4E-2A94-4C45-AA69-67FB03E00E04}"/>
                </a:ext>
              </a:extLst>
            </p:cNvPr>
            <p:cNvSpPr/>
            <p:nvPr/>
          </p:nvSpPr>
          <p:spPr>
            <a:xfrm>
              <a:off x="3275856" y="1242391"/>
              <a:ext cx="1656184" cy="407020"/>
            </a:xfrm>
            <a:prstGeom prst="roundRect">
              <a:avLst>
                <a:gd name="adj" fmla="val 50000"/>
              </a:avLst>
            </a:prstGeom>
            <a:solidFill>
              <a:schemeClr val="bg1">
                <a:alpha val="0"/>
              </a:schemeClr>
            </a:solidFill>
            <a:ln w="190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/>
            </a:p>
          </p:txBody>
        </p:sp>
        <p:pic>
          <p:nvPicPr>
            <p:cNvPr id="392" name="Picture 2" descr="E:\002-KIMS BUSINESS\007-01-ALLPPT.com\011-ALLPPT-LOGO\allppt-logo-e.png">
              <a:extLst>
                <a:ext uri="{FF2B5EF4-FFF2-40B4-BE49-F238E27FC236}">
                  <a16:creationId xmlns:a16="http://schemas.microsoft.com/office/drawing/2014/main" id="{13489173-1FFA-4919-91C0-A0143EEF4FD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 cstate="print">
              <a:extLst>
                <a:ext uri="{BEBA8EAE-BF5A-486C-A8C5-ECC9F3942E4B}">
                  <a14:imgProps xmlns:a14="http://schemas.microsoft.com/office/drawing/2010/main">
                    <a14:imgLayer r:embed="rId4">
                      <a14:imgEffect>
                        <a14:colorTemperature colorTemp="4046"/>
                      </a14:imgEffect>
                      <a14:imgEffect>
                        <a14:saturation sat="175000"/>
                      </a14:imgEffect>
                      <a14:imgEffect>
                        <a14:brightnessContrast bright="-100000" contrast="40000"/>
                      </a14:imgEffect>
                    </a14:imgLayer>
                  </a14:imgProps>
                </a:ex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516120" y="1319622"/>
              <a:ext cx="1187245" cy="247343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</p:grpSp>
      <p:sp>
        <p:nvSpPr>
          <p:cNvPr id="393" name="TextBox 392">
            <a:extLst>
              <a:ext uri="{FF2B5EF4-FFF2-40B4-BE49-F238E27FC236}">
                <a16:creationId xmlns:a16="http://schemas.microsoft.com/office/drawing/2014/main" id="{45A88E09-D87A-4322-A09E-2A9A55BFACD0}"/>
              </a:ext>
            </a:extLst>
          </p:cNvPr>
          <p:cNvSpPr txBox="1"/>
          <p:nvPr/>
        </p:nvSpPr>
        <p:spPr>
          <a:xfrm>
            <a:off x="627801" y="1089283"/>
            <a:ext cx="5169676" cy="1754326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r>
              <a:rPr lang="en-US" altLang="ko-KR" sz="5400" dirty="0">
                <a:cs typeface="Arial" pitchFamily="34" charset="0"/>
              </a:rPr>
              <a:t>Free</a:t>
            </a:r>
          </a:p>
          <a:p>
            <a:r>
              <a:rPr lang="en-US" altLang="ko-KR" sz="5400" dirty="0">
                <a:cs typeface="Arial" pitchFamily="34" charset="0"/>
              </a:rPr>
              <a:t>PPT Templates</a:t>
            </a:r>
            <a:endParaRPr lang="ko-KR" altLang="en-US" sz="5400" dirty="0">
              <a:cs typeface="Arial" pitchFamily="34" charset="0"/>
            </a:endParaRPr>
          </a:p>
        </p:txBody>
      </p:sp>
      <p:sp>
        <p:nvSpPr>
          <p:cNvPr id="394" name="TextBox 393">
            <a:extLst>
              <a:ext uri="{FF2B5EF4-FFF2-40B4-BE49-F238E27FC236}">
                <a16:creationId xmlns:a16="http://schemas.microsoft.com/office/drawing/2014/main" id="{28BDA4EA-0C65-4CFD-8878-E0A530ED5307}"/>
              </a:ext>
            </a:extLst>
          </p:cNvPr>
          <p:cNvSpPr txBox="1"/>
          <p:nvPr/>
        </p:nvSpPr>
        <p:spPr>
          <a:xfrm>
            <a:off x="627800" y="2786650"/>
            <a:ext cx="5169613" cy="400110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r>
              <a:rPr lang="en-US" altLang="ko-KR" sz="2000" dirty="0">
                <a:cs typeface="Arial" pitchFamily="34" charset="0"/>
              </a:rPr>
              <a:t>Insert the Sub Title of Your Presentation</a:t>
            </a:r>
            <a:endParaRPr lang="ko-KR" altLang="en-US" sz="2000" dirty="0">
              <a:cs typeface="Arial" pitchFamily="34" charset="0"/>
            </a:endParaRPr>
          </a:p>
        </p:txBody>
      </p:sp>
      <p:grpSp>
        <p:nvGrpSpPr>
          <p:cNvPr id="127" name="Group 126">
            <a:extLst>
              <a:ext uri="{FF2B5EF4-FFF2-40B4-BE49-F238E27FC236}">
                <a16:creationId xmlns:a16="http://schemas.microsoft.com/office/drawing/2014/main" id="{6E2D9E14-8850-44B9-915E-BB13FB40E94B}"/>
              </a:ext>
            </a:extLst>
          </p:cNvPr>
          <p:cNvGrpSpPr/>
          <p:nvPr/>
        </p:nvGrpSpPr>
        <p:grpSpPr>
          <a:xfrm>
            <a:off x="7199735" y="587625"/>
            <a:ext cx="2544566" cy="4087609"/>
            <a:chOff x="7185244" y="414682"/>
            <a:chExt cx="2544566" cy="4087609"/>
          </a:xfrm>
        </p:grpSpPr>
        <p:cxnSp>
          <p:nvCxnSpPr>
            <p:cNvPr id="6" name="Straight Connector 5">
              <a:extLst>
                <a:ext uri="{FF2B5EF4-FFF2-40B4-BE49-F238E27FC236}">
                  <a16:creationId xmlns:a16="http://schemas.microsoft.com/office/drawing/2014/main" id="{8E6CBFDF-091C-420B-88EE-8592DAFF5453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8350511" y="1910739"/>
              <a:ext cx="235200" cy="1087981"/>
            </a:xfrm>
            <a:prstGeom prst="line">
              <a:avLst/>
            </a:prstGeom>
            <a:ln w="19050">
              <a:solidFill>
                <a:schemeClr val="accent3"/>
              </a:solidFill>
            </a:ln>
            <a:effectLst>
              <a:outerShdw blurRad="63500" algn="ctr" rotWithShape="0">
                <a:prstClr val="black">
                  <a:alpha val="25000"/>
                </a:prstClr>
              </a:outerShdw>
            </a:effectLst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" name="Straight Connector 34">
              <a:extLst>
                <a:ext uri="{FF2B5EF4-FFF2-40B4-BE49-F238E27FC236}">
                  <a16:creationId xmlns:a16="http://schemas.microsoft.com/office/drawing/2014/main" id="{CB3D0884-CF6E-46AF-BB73-EC4E9B7DAA25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8602980" y="1910735"/>
              <a:ext cx="186689" cy="1076234"/>
            </a:xfrm>
            <a:prstGeom prst="line">
              <a:avLst/>
            </a:prstGeom>
            <a:ln w="19050">
              <a:solidFill>
                <a:schemeClr val="accent3"/>
              </a:solidFill>
            </a:ln>
            <a:effectLst>
              <a:outerShdw blurRad="63500" algn="ctr" rotWithShape="0">
                <a:prstClr val="black">
                  <a:alpha val="25000"/>
                </a:prstClr>
              </a:outerShdw>
            </a:effectLst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" name="Straight Connector 35">
              <a:extLst>
                <a:ext uri="{FF2B5EF4-FFF2-40B4-BE49-F238E27FC236}">
                  <a16:creationId xmlns:a16="http://schemas.microsoft.com/office/drawing/2014/main" id="{D4A3D7B5-2E5E-40E1-B911-0B60D6172424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8597160" y="1806426"/>
              <a:ext cx="0" cy="1180545"/>
            </a:xfrm>
            <a:prstGeom prst="line">
              <a:avLst/>
            </a:prstGeom>
            <a:ln w="19050">
              <a:solidFill>
                <a:schemeClr val="accent3"/>
              </a:solidFill>
            </a:ln>
            <a:effectLst>
              <a:outerShdw blurRad="63500" algn="ctr" rotWithShape="0">
                <a:prstClr val="black">
                  <a:alpha val="25000"/>
                </a:prstClr>
              </a:outerShdw>
            </a:effectLst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274" name="Group 273">
              <a:extLst>
                <a:ext uri="{FF2B5EF4-FFF2-40B4-BE49-F238E27FC236}">
                  <a16:creationId xmlns:a16="http://schemas.microsoft.com/office/drawing/2014/main" id="{8119C6AE-C061-4BF8-9644-20FB7645F4F7}"/>
                </a:ext>
              </a:extLst>
            </p:cNvPr>
            <p:cNvGrpSpPr/>
            <p:nvPr/>
          </p:nvGrpSpPr>
          <p:grpSpPr>
            <a:xfrm rot="20249457">
              <a:off x="7185244" y="414682"/>
              <a:ext cx="1735282" cy="1729673"/>
              <a:chOff x="8012538" y="961336"/>
              <a:chExt cx="1184376" cy="1180547"/>
            </a:xfrm>
            <a:effectLst/>
          </p:grpSpPr>
          <p:sp>
            <p:nvSpPr>
              <p:cNvPr id="275" name="Freeform: Shape 274">
                <a:extLst>
                  <a:ext uri="{FF2B5EF4-FFF2-40B4-BE49-F238E27FC236}">
                    <a16:creationId xmlns:a16="http://schemas.microsoft.com/office/drawing/2014/main" id="{98CD3679-CA34-4C85-A365-E67A7BE14DB3}"/>
                  </a:ext>
                </a:extLst>
              </p:cNvPr>
              <p:cNvSpPr/>
              <p:nvPr/>
            </p:nvSpPr>
            <p:spPr>
              <a:xfrm>
                <a:off x="8012538" y="961336"/>
                <a:ext cx="599207" cy="1180547"/>
              </a:xfrm>
              <a:custGeom>
                <a:avLst/>
                <a:gdLst>
                  <a:gd name="connsiteX0" fmla="*/ 417713 w 666025"/>
                  <a:gd name="connsiteY0" fmla="*/ 1803 h 1312853"/>
                  <a:gd name="connsiteX1" fmla="*/ 648776 w 666025"/>
                  <a:gd name="connsiteY1" fmla="*/ 158461 h 1312853"/>
                  <a:gd name="connsiteX2" fmla="*/ 666025 w 666025"/>
                  <a:gd name="connsiteY2" fmla="*/ 133883 h 1312853"/>
                  <a:gd name="connsiteX3" fmla="*/ 666025 w 666025"/>
                  <a:gd name="connsiteY3" fmla="*/ 1307251 h 1312853"/>
                  <a:gd name="connsiteX4" fmla="*/ 657567 w 666025"/>
                  <a:gd name="connsiteY4" fmla="*/ 1312853 h 1312853"/>
                  <a:gd name="connsiteX5" fmla="*/ 417713 w 666025"/>
                  <a:gd name="connsiteY5" fmla="*/ 1803 h 1312853"/>
                  <a:gd name="connsiteX0" fmla="*/ 417713 w 666025"/>
                  <a:gd name="connsiteY0" fmla="*/ 1803 h 1312853"/>
                  <a:gd name="connsiteX1" fmla="*/ 648776 w 666025"/>
                  <a:gd name="connsiteY1" fmla="*/ 158461 h 1312853"/>
                  <a:gd name="connsiteX2" fmla="*/ 666025 w 666025"/>
                  <a:gd name="connsiteY2" fmla="*/ 133883 h 1312853"/>
                  <a:gd name="connsiteX3" fmla="*/ 666025 w 666025"/>
                  <a:gd name="connsiteY3" fmla="*/ 1307251 h 1312853"/>
                  <a:gd name="connsiteX4" fmla="*/ 657567 w 666025"/>
                  <a:gd name="connsiteY4" fmla="*/ 1312853 h 1312853"/>
                  <a:gd name="connsiteX5" fmla="*/ 417713 w 666025"/>
                  <a:gd name="connsiteY5" fmla="*/ 1803 h 1312853"/>
                  <a:gd name="connsiteX0" fmla="*/ 417713 w 666025"/>
                  <a:gd name="connsiteY0" fmla="*/ 1803 h 1312853"/>
                  <a:gd name="connsiteX1" fmla="*/ 648776 w 666025"/>
                  <a:gd name="connsiteY1" fmla="*/ 158461 h 1312853"/>
                  <a:gd name="connsiteX2" fmla="*/ 666025 w 666025"/>
                  <a:gd name="connsiteY2" fmla="*/ 1307251 h 1312853"/>
                  <a:gd name="connsiteX3" fmla="*/ 657567 w 666025"/>
                  <a:gd name="connsiteY3" fmla="*/ 1312853 h 1312853"/>
                  <a:gd name="connsiteX4" fmla="*/ 417713 w 666025"/>
                  <a:gd name="connsiteY4" fmla="*/ 1803 h 1312853"/>
                  <a:gd name="connsiteX0" fmla="*/ 417713 w 666361"/>
                  <a:gd name="connsiteY0" fmla="*/ 1803 h 1312853"/>
                  <a:gd name="connsiteX1" fmla="*/ 666361 w 666361"/>
                  <a:gd name="connsiteY1" fmla="*/ 167253 h 1312853"/>
                  <a:gd name="connsiteX2" fmla="*/ 666025 w 666361"/>
                  <a:gd name="connsiteY2" fmla="*/ 1307251 h 1312853"/>
                  <a:gd name="connsiteX3" fmla="*/ 657567 w 666361"/>
                  <a:gd name="connsiteY3" fmla="*/ 1312853 h 1312853"/>
                  <a:gd name="connsiteX4" fmla="*/ 417713 w 666361"/>
                  <a:gd name="connsiteY4" fmla="*/ 1803 h 13128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66361" h="1312853">
                    <a:moveTo>
                      <a:pt x="417713" y="1803"/>
                    </a:moveTo>
                    <a:cubicBezTo>
                      <a:pt x="504336" y="11478"/>
                      <a:pt x="605290" y="69294"/>
                      <a:pt x="666361" y="167253"/>
                    </a:cubicBezTo>
                    <a:lnTo>
                      <a:pt x="666025" y="1307251"/>
                    </a:lnTo>
                    <a:lnTo>
                      <a:pt x="657567" y="1312853"/>
                    </a:lnTo>
                    <a:cubicBezTo>
                      <a:pt x="-394158" y="656864"/>
                      <a:pt x="42344" y="-40119"/>
                      <a:pt x="417713" y="1803"/>
                    </a:cubicBezTo>
                    <a:close/>
                  </a:path>
                </a:pathLst>
              </a:custGeom>
              <a:gradFill flip="none" rotWithShape="1">
                <a:gsLst>
                  <a:gs pos="25000">
                    <a:schemeClr val="accent3">
                      <a:lumMod val="80000"/>
                    </a:schemeClr>
                  </a:gs>
                  <a:gs pos="0">
                    <a:schemeClr val="accent3">
                      <a:lumMod val="75000"/>
                    </a:schemeClr>
                  </a:gs>
                  <a:gs pos="100000">
                    <a:schemeClr val="accent3">
                      <a:lumMod val="90000"/>
                    </a:schemeClr>
                  </a:gs>
                </a:gsLst>
                <a:lin ang="10800000" scaled="1"/>
                <a:tileRect/>
              </a:gradFill>
              <a:ln>
                <a:noFill/>
              </a:ln>
              <a:effectLst>
                <a:outerShdw blurRad="317500" dist="12700" dir="16200000" rotWithShape="0">
                  <a:prstClr val="black">
                    <a:alpha val="15000"/>
                  </a:prstClr>
                </a:outerShdw>
              </a:effectLst>
            </p:spPr>
            <p:txBody>
    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en-US" sz="2701" dirty="0"/>
              </a:p>
            </p:txBody>
          </p:sp>
          <p:sp>
            <p:nvSpPr>
              <p:cNvPr id="276" name="Freeform: Shape 275">
                <a:extLst>
                  <a:ext uri="{FF2B5EF4-FFF2-40B4-BE49-F238E27FC236}">
                    <a16:creationId xmlns:a16="http://schemas.microsoft.com/office/drawing/2014/main" id="{43FCFC2A-2B28-4D8F-A7CA-DA1FECC90708}"/>
                  </a:ext>
                </a:extLst>
              </p:cNvPr>
              <p:cNvSpPr/>
              <p:nvPr/>
            </p:nvSpPr>
            <p:spPr>
              <a:xfrm flipH="1">
                <a:off x="8597707" y="961336"/>
                <a:ext cx="599207" cy="1180547"/>
              </a:xfrm>
              <a:custGeom>
                <a:avLst/>
                <a:gdLst>
                  <a:gd name="connsiteX0" fmla="*/ 417713 w 666025"/>
                  <a:gd name="connsiteY0" fmla="*/ 1803 h 1312853"/>
                  <a:gd name="connsiteX1" fmla="*/ 648776 w 666025"/>
                  <a:gd name="connsiteY1" fmla="*/ 158461 h 1312853"/>
                  <a:gd name="connsiteX2" fmla="*/ 666025 w 666025"/>
                  <a:gd name="connsiteY2" fmla="*/ 133883 h 1312853"/>
                  <a:gd name="connsiteX3" fmla="*/ 666025 w 666025"/>
                  <a:gd name="connsiteY3" fmla="*/ 1307251 h 1312853"/>
                  <a:gd name="connsiteX4" fmla="*/ 657567 w 666025"/>
                  <a:gd name="connsiteY4" fmla="*/ 1312853 h 1312853"/>
                  <a:gd name="connsiteX5" fmla="*/ 417713 w 666025"/>
                  <a:gd name="connsiteY5" fmla="*/ 1803 h 1312853"/>
                  <a:gd name="connsiteX0" fmla="*/ 417713 w 666025"/>
                  <a:gd name="connsiteY0" fmla="*/ 1803 h 1312853"/>
                  <a:gd name="connsiteX1" fmla="*/ 648776 w 666025"/>
                  <a:gd name="connsiteY1" fmla="*/ 158461 h 1312853"/>
                  <a:gd name="connsiteX2" fmla="*/ 666025 w 666025"/>
                  <a:gd name="connsiteY2" fmla="*/ 133883 h 1312853"/>
                  <a:gd name="connsiteX3" fmla="*/ 666025 w 666025"/>
                  <a:gd name="connsiteY3" fmla="*/ 1307251 h 1312853"/>
                  <a:gd name="connsiteX4" fmla="*/ 657567 w 666025"/>
                  <a:gd name="connsiteY4" fmla="*/ 1312853 h 1312853"/>
                  <a:gd name="connsiteX5" fmla="*/ 417713 w 666025"/>
                  <a:gd name="connsiteY5" fmla="*/ 1803 h 1312853"/>
                  <a:gd name="connsiteX0" fmla="*/ 417713 w 666025"/>
                  <a:gd name="connsiteY0" fmla="*/ 1803 h 1312853"/>
                  <a:gd name="connsiteX1" fmla="*/ 648776 w 666025"/>
                  <a:gd name="connsiteY1" fmla="*/ 158461 h 1312853"/>
                  <a:gd name="connsiteX2" fmla="*/ 666025 w 666025"/>
                  <a:gd name="connsiteY2" fmla="*/ 1307251 h 1312853"/>
                  <a:gd name="connsiteX3" fmla="*/ 657567 w 666025"/>
                  <a:gd name="connsiteY3" fmla="*/ 1312853 h 1312853"/>
                  <a:gd name="connsiteX4" fmla="*/ 417713 w 666025"/>
                  <a:gd name="connsiteY4" fmla="*/ 1803 h 1312853"/>
                  <a:gd name="connsiteX0" fmla="*/ 417713 w 666361"/>
                  <a:gd name="connsiteY0" fmla="*/ 1803 h 1312853"/>
                  <a:gd name="connsiteX1" fmla="*/ 666361 w 666361"/>
                  <a:gd name="connsiteY1" fmla="*/ 167253 h 1312853"/>
                  <a:gd name="connsiteX2" fmla="*/ 666025 w 666361"/>
                  <a:gd name="connsiteY2" fmla="*/ 1307251 h 1312853"/>
                  <a:gd name="connsiteX3" fmla="*/ 657567 w 666361"/>
                  <a:gd name="connsiteY3" fmla="*/ 1312853 h 1312853"/>
                  <a:gd name="connsiteX4" fmla="*/ 417713 w 666361"/>
                  <a:gd name="connsiteY4" fmla="*/ 1803 h 13128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66361" h="1312853">
                    <a:moveTo>
                      <a:pt x="417713" y="1803"/>
                    </a:moveTo>
                    <a:cubicBezTo>
                      <a:pt x="504336" y="11478"/>
                      <a:pt x="605290" y="69294"/>
                      <a:pt x="666361" y="167253"/>
                    </a:cubicBezTo>
                    <a:lnTo>
                      <a:pt x="666025" y="1307251"/>
                    </a:lnTo>
                    <a:lnTo>
                      <a:pt x="657567" y="1312853"/>
                    </a:lnTo>
                    <a:cubicBezTo>
                      <a:pt x="-394158" y="656864"/>
                      <a:pt x="42344" y="-40119"/>
                      <a:pt x="417713" y="1803"/>
                    </a:cubicBezTo>
                    <a:close/>
                  </a:path>
                </a:pathLst>
              </a:custGeom>
              <a:gradFill flip="none" rotWithShape="1">
                <a:gsLst>
                  <a:gs pos="75000">
                    <a:schemeClr val="accent3">
                      <a:lumMod val="80000"/>
                    </a:schemeClr>
                  </a:gs>
                  <a:gs pos="0">
                    <a:schemeClr val="accent3">
                      <a:lumMod val="90000"/>
                    </a:schemeClr>
                  </a:gs>
                  <a:gs pos="100000">
                    <a:schemeClr val="accent3">
                      <a:lumMod val="75000"/>
                    </a:schemeClr>
                  </a:gs>
                </a:gsLst>
                <a:lin ang="0" scaled="1"/>
                <a:tileRect/>
              </a:gradFill>
              <a:ln>
                <a:noFill/>
              </a:ln>
              <a:effectLst>
                <a:outerShdw blurRad="317500" dist="12700" dir="16200000" rotWithShape="0">
                  <a:prstClr val="black">
                    <a:alpha val="15000"/>
                  </a:prstClr>
                </a:outerShdw>
              </a:effectLst>
            </p:spPr>
            <p:txBody>
    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en-US" sz="2701" dirty="0"/>
              </a:p>
            </p:txBody>
          </p:sp>
          <p:sp>
            <p:nvSpPr>
              <p:cNvPr id="277" name="Freeform: Shape 276">
                <a:extLst>
                  <a:ext uri="{FF2B5EF4-FFF2-40B4-BE49-F238E27FC236}">
                    <a16:creationId xmlns:a16="http://schemas.microsoft.com/office/drawing/2014/main" id="{FA75C9B6-BCA5-49AA-A8B2-9C4F3F17A11E}"/>
                  </a:ext>
                </a:extLst>
              </p:cNvPr>
              <p:cNvSpPr/>
              <p:nvPr/>
            </p:nvSpPr>
            <p:spPr>
              <a:xfrm flipH="1">
                <a:off x="8600528" y="961336"/>
                <a:ext cx="358368" cy="1180547"/>
              </a:xfrm>
              <a:custGeom>
                <a:avLst/>
                <a:gdLst>
                  <a:gd name="connsiteX0" fmla="*/ 417713 w 666025"/>
                  <a:gd name="connsiteY0" fmla="*/ 1803 h 1312853"/>
                  <a:gd name="connsiteX1" fmla="*/ 648776 w 666025"/>
                  <a:gd name="connsiteY1" fmla="*/ 158461 h 1312853"/>
                  <a:gd name="connsiteX2" fmla="*/ 666025 w 666025"/>
                  <a:gd name="connsiteY2" fmla="*/ 133883 h 1312853"/>
                  <a:gd name="connsiteX3" fmla="*/ 666025 w 666025"/>
                  <a:gd name="connsiteY3" fmla="*/ 1307251 h 1312853"/>
                  <a:gd name="connsiteX4" fmla="*/ 657567 w 666025"/>
                  <a:gd name="connsiteY4" fmla="*/ 1312853 h 1312853"/>
                  <a:gd name="connsiteX5" fmla="*/ 417713 w 666025"/>
                  <a:gd name="connsiteY5" fmla="*/ 1803 h 1312853"/>
                  <a:gd name="connsiteX0" fmla="*/ 417713 w 666025"/>
                  <a:gd name="connsiteY0" fmla="*/ 1803 h 1312853"/>
                  <a:gd name="connsiteX1" fmla="*/ 648776 w 666025"/>
                  <a:gd name="connsiteY1" fmla="*/ 158461 h 1312853"/>
                  <a:gd name="connsiteX2" fmla="*/ 666025 w 666025"/>
                  <a:gd name="connsiteY2" fmla="*/ 133883 h 1312853"/>
                  <a:gd name="connsiteX3" fmla="*/ 666025 w 666025"/>
                  <a:gd name="connsiteY3" fmla="*/ 1307251 h 1312853"/>
                  <a:gd name="connsiteX4" fmla="*/ 657567 w 666025"/>
                  <a:gd name="connsiteY4" fmla="*/ 1312853 h 1312853"/>
                  <a:gd name="connsiteX5" fmla="*/ 417713 w 666025"/>
                  <a:gd name="connsiteY5" fmla="*/ 1803 h 1312853"/>
                  <a:gd name="connsiteX0" fmla="*/ 417713 w 666025"/>
                  <a:gd name="connsiteY0" fmla="*/ 1803 h 1312853"/>
                  <a:gd name="connsiteX1" fmla="*/ 648776 w 666025"/>
                  <a:gd name="connsiteY1" fmla="*/ 158461 h 1312853"/>
                  <a:gd name="connsiteX2" fmla="*/ 666025 w 666025"/>
                  <a:gd name="connsiteY2" fmla="*/ 1307251 h 1312853"/>
                  <a:gd name="connsiteX3" fmla="*/ 657567 w 666025"/>
                  <a:gd name="connsiteY3" fmla="*/ 1312853 h 1312853"/>
                  <a:gd name="connsiteX4" fmla="*/ 417713 w 666025"/>
                  <a:gd name="connsiteY4" fmla="*/ 1803 h 1312853"/>
                  <a:gd name="connsiteX0" fmla="*/ 417713 w 666361"/>
                  <a:gd name="connsiteY0" fmla="*/ 1803 h 1312853"/>
                  <a:gd name="connsiteX1" fmla="*/ 666361 w 666361"/>
                  <a:gd name="connsiteY1" fmla="*/ 167253 h 1312853"/>
                  <a:gd name="connsiteX2" fmla="*/ 666025 w 666361"/>
                  <a:gd name="connsiteY2" fmla="*/ 1307251 h 1312853"/>
                  <a:gd name="connsiteX3" fmla="*/ 657567 w 666361"/>
                  <a:gd name="connsiteY3" fmla="*/ 1312853 h 1312853"/>
                  <a:gd name="connsiteX4" fmla="*/ 417713 w 666361"/>
                  <a:gd name="connsiteY4" fmla="*/ 1803 h 13128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66361" h="1312853">
                    <a:moveTo>
                      <a:pt x="417713" y="1803"/>
                    </a:moveTo>
                    <a:cubicBezTo>
                      <a:pt x="504336" y="11478"/>
                      <a:pt x="605290" y="69294"/>
                      <a:pt x="666361" y="167253"/>
                    </a:cubicBezTo>
                    <a:lnTo>
                      <a:pt x="666025" y="1307251"/>
                    </a:lnTo>
                    <a:lnTo>
                      <a:pt x="657567" y="1312853"/>
                    </a:lnTo>
                    <a:cubicBezTo>
                      <a:pt x="-394158" y="656864"/>
                      <a:pt x="42344" y="-40119"/>
                      <a:pt x="417713" y="1803"/>
                    </a:cubicBezTo>
                    <a:close/>
                  </a:path>
                </a:pathLst>
              </a:custGeom>
              <a:gradFill flip="none" rotWithShape="1">
                <a:gsLst>
                  <a:gs pos="70000">
                    <a:srgbClr val="FDCC2F"/>
                  </a:gs>
                  <a:gs pos="0">
                    <a:schemeClr val="accent3"/>
                  </a:gs>
                  <a:gs pos="100000">
                    <a:schemeClr val="accent3">
                      <a:lumMod val="80000"/>
                    </a:schemeClr>
                  </a:gs>
                </a:gsLst>
                <a:lin ang="0" scaled="1"/>
                <a:tileRect/>
              </a:gradFill>
              <a:ln>
                <a:noFill/>
              </a:ln>
              <a:effectLst>
                <a:outerShdw blurRad="317500" dist="12700" dir="16200000" rotWithShape="0">
                  <a:prstClr val="black">
                    <a:alpha val="15000"/>
                  </a:prstClr>
                </a:outerShdw>
              </a:effectLst>
            </p:spPr>
            <p:txBody>
    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en-US" sz="2701"/>
              </a:p>
            </p:txBody>
          </p:sp>
          <p:sp>
            <p:nvSpPr>
              <p:cNvPr id="278" name="Freeform: Shape 277">
                <a:extLst>
                  <a:ext uri="{FF2B5EF4-FFF2-40B4-BE49-F238E27FC236}">
                    <a16:creationId xmlns:a16="http://schemas.microsoft.com/office/drawing/2014/main" id="{775909FC-DE56-4FE2-869C-DD1E4835B1E0}"/>
                  </a:ext>
                </a:extLst>
              </p:cNvPr>
              <p:cNvSpPr/>
              <p:nvPr/>
            </p:nvSpPr>
            <p:spPr>
              <a:xfrm>
                <a:off x="8250556" y="961336"/>
                <a:ext cx="358368" cy="1180547"/>
              </a:xfrm>
              <a:custGeom>
                <a:avLst/>
                <a:gdLst>
                  <a:gd name="connsiteX0" fmla="*/ 417713 w 666025"/>
                  <a:gd name="connsiteY0" fmla="*/ 1803 h 1312853"/>
                  <a:gd name="connsiteX1" fmla="*/ 648776 w 666025"/>
                  <a:gd name="connsiteY1" fmla="*/ 158461 h 1312853"/>
                  <a:gd name="connsiteX2" fmla="*/ 666025 w 666025"/>
                  <a:gd name="connsiteY2" fmla="*/ 133883 h 1312853"/>
                  <a:gd name="connsiteX3" fmla="*/ 666025 w 666025"/>
                  <a:gd name="connsiteY3" fmla="*/ 1307251 h 1312853"/>
                  <a:gd name="connsiteX4" fmla="*/ 657567 w 666025"/>
                  <a:gd name="connsiteY4" fmla="*/ 1312853 h 1312853"/>
                  <a:gd name="connsiteX5" fmla="*/ 417713 w 666025"/>
                  <a:gd name="connsiteY5" fmla="*/ 1803 h 1312853"/>
                  <a:gd name="connsiteX0" fmla="*/ 417713 w 666025"/>
                  <a:gd name="connsiteY0" fmla="*/ 1803 h 1312853"/>
                  <a:gd name="connsiteX1" fmla="*/ 648776 w 666025"/>
                  <a:gd name="connsiteY1" fmla="*/ 158461 h 1312853"/>
                  <a:gd name="connsiteX2" fmla="*/ 666025 w 666025"/>
                  <a:gd name="connsiteY2" fmla="*/ 133883 h 1312853"/>
                  <a:gd name="connsiteX3" fmla="*/ 666025 w 666025"/>
                  <a:gd name="connsiteY3" fmla="*/ 1307251 h 1312853"/>
                  <a:gd name="connsiteX4" fmla="*/ 657567 w 666025"/>
                  <a:gd name="connsiteY4" fmla="*/ 1312853 h 1312853"/>
                  <a:gd name="connsiteX5" fmla="*/ 417713 w 666025"/>
                  <a:gd name="connsiteY5" fmla="*/ 1803 h 1312853"/>
                  <a:gd name="connsiteX0" fmla="*/ 417713 w 666025"/>
                  <a:gd name="connsiteY0" fmla="*/ 1803 h 1312853"/>
                  <a:gd name="connsiteX1" fmla="*/ 648776 w 666025"/>
                  <a:gd name="connsiteY1" fmla="*/ 158461 h 1312853"/>
                  <a:gd name="connsiteX2" fmla="*/ 666025 w 666025"/>
                  <a:gd name="connsiteY2" fmla="*/ 1307251 h 1312853"/>
                  <a:gd name="connsiteX3" fmla="*/ 657567 w 666025"/>
                  <a:gd name="connsiteY3" fmla="*/ 1312853 h 1312853"/>
                  <a:gd name="connsiteX4" fmla="*/ 417713 w 666025"/>
                  <a:gd name="connsiteY4" fmla="*/ 1803 h 1312853"/>
                  <a:gd name="connsiteX0" fmla="*/ 417713 w 666361"/>
                  <a:gd name="connsiteY0" fmla="*/ 1803 h 1312853"/>
                  <a:gd name="connsiteX1" fmla="*/ 666361 w 666361"/>
                  <a:gd name="connsiteY1" fmla="*/ 167253 h 1312853"/>
                  <a:gd name="connsiteX2" fmla="*/ 666025 w 666361"/>
                  <a:gd name="connsiteY2" fmla="*/ 1307251 h 1312853"/>
                  <a:gd name="connsiteX3" fmla="*/ 657567 w 666361"/>
                  <a:gd name="connsiteY3" fmla="*/ 1312853 h 1312853"/>
                  <a:gd name="connsiteX4" fmla="*/ 417713 w 666361"/>
                  <a:gd name="connsiteY4" fmla="*/ 1803 h 13128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66361" h="1312853">
                    <a:moveTo>
                      <a:pt x="417713" y="1803"/>
                    </a:moveTo>
                    <a:cubicBezTo>
                      <a:pt x="504336" y="11478"/>
                      <a:pt x="605290" y="69294"/>
                      <a:pt x="666361" y="167253"/>
                    </a:cubicBezTo>
                    <a:lnTo>
                      <a:pt x="666025" y="1307251"/>
                    </a:lnTo>
                    <a:lnTo>
                      <a:pt x="657567" y="1312853"/>
                    </a:lnTo>
                    <a:cubicBezTo>
                      <a:pt x="-394158" y="656864"/>
                      <a:pt x="42344" y="-40119"/>
                      <a:pt x="417713" y="1803"/>
                    </a:cubicBezTo>
                    <a:close/>
                  </a:path>
                </a:pathLst>
              </a:custGeom>
              <a:gradFill flip="none" rotWithShape="1">
                <a:gsLst>
                  <a:gs pos="30000">
                    <a:srgbClr val="FDCE35"/>
                  </a:gs>
                  <a:gs pos="0">
                    <a:schemeClr val="accent3">
                      <a:lumMod val="85000"/>
                    </a:schemeClr>
                  </a:gs>
                  <a:gs pos="100000">
                    <a:schemeClr val="accent3"/>
                  </a:gs>
                </a:gsLst>
                <a:lin ang="10800000" scaled="1"/>
                <a:tileRect/>
              </a:gradFill>
              <a:ln>
                <a:noFill/>
              </a:ln>
              <a:effectLst>
                <a:outerShdw blurRad="317500" dist="12700" dir="16200000" rotWithShape="0">
                  <a:prstClr val="black">
                    <a:alpha val="15000"/>
                  </a:prstClr>
                </a:outerShdw>
              </a:effectLst>
            </p:spPr>
            <p:txBody>
    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en-US" sz="2701" dirty="0"/>
              </a:p>
            </p:txBody>
          </p:sp>
        </p:grpSp>
        <p:grpSp>
          <p:nvGrpSpPr>
            <p:cNvPr id="279" name="Group 278">
              <a:extLst>
                <a:ext uri="{FF2B5EF4-FFF2-40B4-BE49-F238E27FC236}">
                  <a16:creationId xmlns:a16="http://schemas.microsoft.com/office/drawing/2014/main" id="{448FBA47-75ED-4FA4-B2DC-7FDFA5074532}"/>
                </a:ext>
              </a:extLst>
            </p:cNvPr>
            <p:cNvGrpSpPr/>
            <p:nvPr/>
          </p:nvGrpSpPr>
          <p:grpSpPr>
            <a:xfrm rot="1067215">
              <a:off x="8259248" y="603902"/>
              <a:ext cx="1470562" cy="1465808"/>
              <a:chOff x="8012538" y="961336"/>
              <a:chExt cx="1184376" cy="1180547"/>
            </a:xfrm>
            <a:effectLst/>
          </p:grpSpPr>
          <p:sp>
            <p:nvSpPr>
              <p:cNvPr id="280" name="Freeform: Shape 279">
                <a:extLst>
                  <a:ext uri="{FF2B5EF4-FFF2-40B4-BE49-F238E27FC236}">
                    <a16:creationId xmlns:a16="http://schemas.microsoft.com/office/drawing/2014/main" id="{CD76E708-BAB2-41E5-8936-B0E4E217D692}"/>
                  </a:ext>
                </a:extLst>
              </p:cNvPr>
              <p:cNvSpPr/>
              <p:nvPr/>
            </p:nvSpPr>
            <p:spPr>
              <a:xfrm>
                <a:off x="8012538" y="961336"/>
                <a:ext cx="599207" cy="1180547"/>
              </a:xfrm>
              <a:custGeom>
                <a:avLst/>
                <a:gdLst>
                  <a:gd name="connsiteX0" fmla="*/ 417713 w 666025"/>
                  <a:gd name="connsiteY0" fmla="*/ 1803 h 1312853"/>
                  <a:gd name="connsiteX1" fmla="*/ 648776 w 666025"/>
                  <a:gd name="connsiteY1" fmla="*/ 158461 h 1312853"/>
                  <a:gd name="connsiteX2" fmla="*/ 666025 w 666025"/>
                  <a:gd name="connsiteY2" fmla="*/ 133883 h 1312853"/>
                  <a:gd name="connsiteX3" fmla="*/ 666025 w 666025"/>
                  <a:gd name="connsiteY3" fmla="*/ 1307251 h 1312853"/>
                  <a:gd name="connsiteX4" fmla="*/ 657567 w 666025"/>
                  <a:gd name="connsiteY4" fmla="*/ 1312853 h 1312853"/>
                  <a:gd name="connsiteX5" fmla="*/ 417713 w 666025"/>
                  <a:gd name="connsiteY5" fmla="*/ 1803 h 1312853"/>
                  <a:gd name="connsiteX0" fmla="*/ 417713 w 666025"/>
                  <a:gd name="connsiteY0" fmla="*/ 1803 h 1312853"/>
                  <a:gd name="connsiteX1" fmla="*/ 648776 w 666025"/>
                  <a:gd name="connsiteY1" fmla="*/ 158461 h 1312853"/>
                  <a:gd name="connsiteX2" fmla="*/ 666025 w 666025"/>
                  <a:gd name="connsiteY2" fmla="*/ 133883 h 1312853"/>
                  <a:gd name="connsiteX3" fmla="*/ 666025 w 666025"/>
                  <a:gd name="connsiteY3" fmla="*/ 1307251 h 1312853"/>
                  <a:gd name="connsiteX4" fmla="*/ 657567 w 666025"/>
                  <a:gd name="connsiteY4" fmla="*/ 1312853 h 1312853"/>
                  <a:gd name="connsiteX5" fmla="*/ 417713 w 666025"/>
                  <a:gd name="connsiteY5" fmla="*/ 1803 h 1312853"/>
                  <a:gd name="connsiteX0" fmla="*/ 417713 w 666025"/>
                  <a:gd name="connsiteY0" fmla="*/ 1803 h 1312853"/>
                  <a:gd name="connsiteX1" fmla="*/ 648776 w 666025"/>
                  <a:gd name="connsiteY1" fmla="*/ 158461 h 1312853"/>
                  <a:gd name="connsiteX2" fmla="*/ 666025 w 666025"/>
                  <a:gd name="connsiteY2" fmla="*/ 1307251 h 1312853"/>
                  <a:gd name="connsiteX3" fmla="*/ 657567 w 666025"/>
                  <a:gd name="connsiteY3" fmla="*/ 1312853 h 1312853"/>
                  <a:gd name="connsiteX4" fmla="*/ 417713 w 666025"/>
                  <a:gd name="connsiteY4" fmla="*/ 1803 h 1312853"/>
                  <a:gd name="connsiteX0" fmla="*/ 417713 w 666361"/>
                  <a:gd name="connsiteY0" fmla="*/ 1803 h 1312853"/>
                  <a:gd name="connsiteX1" fmla="*/ 666361 w 666361"/>
                  <a:gd name="connsiteY1" fmla="*/ 167253 h 1312853"/>
                  <a:gd name="connsiteX2" fmla="*/ 666025 w 666361"/>
                  <a:gd name="connsiteY2" fmla="*/ 1307251 h 1312853"/>
                  <a:gd name="connsiteX3" fmla="*/ 657567 w 666361"/>
                  <a:gd name="connsiteY3" fmla="*/ 1312853 h 1312853"/>
                  <a:gd name="connsiteX4" fmla="*/ 417713 w 666361"/>
                  <a:gd name="connsiteY4" fmla="*/ 1803 h 13128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66361" h="1312853">
                    <a:moveTo>
                      <a:pt x="417713" y="1803"/>
                    </a:moveTo>
                    <a:cubicBezTo>
                      <a:pt x="504336" y="11478"/>
                      <a:pt x="605290" y="69294"/>
                      <a:pt x="666361" y="167253"/>
                    </a:cubicBezTo>
                    <a:lnTo>
                      <a:pt x="666025" y="1307251"/>
                    </a:lnTo>
                    <a:lnTo>
                      <a:pt x="657567" y="1312853"/>
                    </a:lnTo>
                    <a:cubicBezTo>
                      <a:pt x="-394158" y="656864"/>
                      <a:pt x="42344" y="-40119"/>
                      <a:pt x="417713" y="1803"/>
                    </a:cubicBezTo>
                    <a:close/>
                  </a:path>
                </a:pathLst>
              </a:custGeom>
              <a:gradFill flip="none" rotWithShape="1">
                <a:gsLst>
                  <a:gs pos="25000">
                    <a:schemeClr val="accent3">
                      <a:lumMod val="80000"/>
                    </a:schemeClr>
                  </a:gs>
                  <a:gs pos="0">
                    <a:schemeClr val="accent3">
                      <a:lumMod val="75000"/>
                    </a:schemeClr>
                  </a:gs>
                  <a:gs pos="100000">
                    <a:schemeClr val="accent3">
                      <a:lumMod val="90000"/>
                    </a:schemeClr>
                  </a:gs>
                </a:gsLst>
                <a:lin ang="10800000" scaled="1"/>
                <a:tileRect/>
              </a:gradFill>
              <a:ln>
                <a:noFill/>
              </a:ln>
              <a:effectLst>
                <a:outerShdw blurRad="317500" dist="12700" dir="16200000" rotWithShape="0">
                  <a:prstClr val="black">
                    <a:alpha val="15000"/>
                  </a:prstClr>
                </a:outerShdw>
              </a:effectLst>
            </p:spPr>
            <p:txBody>
    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en-US" sz="2701" dirty="0"/>
              </a:p>
            </p:txBody>
          </p:sp>
          <p:sp>
            <p:nvSpPr>
              <p:cNvPr id="281" name="Freeform: Shape 280">
                <a:extLst>
                  <a:ext uri="{FF2B5EF4-FFF2-40B4-BE49-F238E27FC236}">
                    <a16:creationId xmlns:a16="http://schemas.microsoft.com/office/drawing/2014/main" id="{F505E096-D9C9-4DA8-BA4B-FD184A428DEA}"/>
                  </a:ext>
                </a:extLst>
              </p:cNvPr>
              <p:cNvSpPr/>
              <p:nvPr/>
            </p:nvSpPr>
            <p:spPr>
              <a:xfrm flipH="1">
                <a:off x="8597707" y="961336"/>
                <a:ext cx="599207" cy="1180547"/>
              </a:xfrm>
              <a:custGeom>
                <a:avLst/>
                <a:gdLst>
                  <a:gd name="connsiteX0" fmla="*/ 417713 w 666025"/>
                  <a:gd name="connsiteY0" fmla="*/ 1803 h 1312853"/>
                  <a:gd name="connsiteX1" fmla="*/ 648776 w 666025"/>
                  <a:gd name="connsiteY1" fmla="*/ 158461 h 1312853"/>
                  <a:gd name="connsiteX2" fmla="*/ 666025 w 666025"/>
                  <a:gd name="connsiteY2" fmla="*/ 133883 h 1312853"/>
                  <a:gd name="connsiteX3" fmla="*/ 666025 w 666025"/>
                  <a:gd name="connsiteY3" fmla="*/ 1307251 h 1312853"/>
                  <a:gd name="connsiteX4" fmla="*/ 657567 w 666025"/>
                  <a:gd name="connsiteY4" fmla="*/ 1312853 h 1312853"/>
                  <a:gd name="connsiteX5" fmla="*/ 417713 w 666025"/>
                  <a:gd name="connsiteY5" fmla="*/ 1803 h 1312853"/>
                  <a:gd name="connsiteX0" fmla="*/ 417713 w 666025"/>
                  <a:gd name="connsiteY0" fmla="*/ 1803 h 1312853"/>
                  <a:gd name="connsiteX1" fmla="*/ 648776 w 666025"/>
                  <a:gd name="connsiteY1" fmla="*/ 158461 h 1312853"/>
                  <a:gd name="connsiteX2" fmla="*/ 666025 w 666025"/>
                  <a:gd name="connsiteY2" fmla="*/ 133883 h 1312853"/>
                  <a:gd name="connsiteX3" fmla="*/ 666025 w 666025"/>
                  <a:gd name="connsiteY3" fmla="*/ 1307251 h 1312853"/>
                  <a:gd name="connsiteX4" fmla="*/ 657567 w 666025"/>
                  <a:gd name="connsiteY4" fmla="*/ 1312853 h 1312853"/>
                  <a:gd name="connsiteX5" fmla="*/ 417713 w 666025"/>
                  <a:gd name="connsiteY5" fmla="*/ 1803 h 1312853"/>
                  <a:gd name="connsiteX0" fmla="*/ 417713 w 666025"/>
                  <a:gd name="connsiteY0" fmla="*/ 1803 h 1312853"/>
                  <a:gd name="connsiteX1" fmla="*/ 648776 w 666025"/>
                  <a:gd name="connsiteY1" fmla="*/ 158461 h 1312853"/>
                  <a:gd name="connsiteX2" fmla="*/ 666025 w 666025"/>
                  <a:gd name="connsiteY2" fmla="*/ 1307251 h 1312853"/>
                  <a:gd name="connsiteX3" fmla="*/ 657567 w 666025"/>
                  <a:gd name="connsiteY3" fmla="*/ 1312853 h 1312853"/>
                  <a:gd name="connsiteX4" fmla="*/ 417713 w 666025"/>
                  <a:gd name="connsiteY4" fmla="*/ 1803 h 1312853"/>
                  <a:gd name="connsiteX0" fmla="*/ 417713 w 666361"/>
                  <a:gd name="connsiteY0" fmla="*/ 1803 h 1312853"/>
                  <a:gd name="connsiteX1" fmla="*/ 666361 w 666361"/>
                  <a:gd name="connsiteY1" fmla="*/ 167253 h 1312853"/>
                  <a:gd name="connsiteX2" fmla="*/ 666025 w 666361"/>
                  <a:gd name="connsiteY2" fmla="*/ 1307251 h 1312853"/>
                  <a:gd name="connsiteX3" fmla="*/ 657567 w 666361"/>
                  <a:gd name="connsiteY3" fmla="*/ 1312853 h 1312853"/>
                  <a:gd name="connsiteX4" fmla="*/ 417713 w 666361"/>
                  <a:gd name="connsiteY4" fmla="*/ 1803 h 13128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66361" h="1312853">
                    <a:moveTo>
                      <a:pt x="417713" y="1803"/>
                    </a:moveTo>
                    <a:cubicBezTo>
                      <a:pt x="504336" y="11478"/>
                      <a:pt x="605290" y="69294"/>
                      <a:pt x="666361" y="167253"/>
                    </a:cubicBezTo>
                    <a:lnTo>
                      <a:pt x="666025" y="1307251"/>
                    </a:lnTo>
                    <a:lnTo>
                      <a:pt x="657567" y="1312853"/>
                    </a:lnTo>
                    <a:cubicBezTo>
                      <a:pt x="-394158" y="656864"/>
                      <a:pt x="42344" y="-40119"/>
                      <a:pt x="417713" y="1803"/>
                    </a:cubicBezTo>
                    <a:close/>
                  </a:path>
                </a:pathLst>
              </a:custGeom>
              <a:gradFill flip="none" rotWithShape="1">
                <a:gsLst>
                  <a:gs pos="75000">
                    <a:schemeClr val="accent3">
                      <a:lumMod val="80000"/>
                    </a:schemeClr>
                  </a:gs>
                  <a:gs pos="0">
                    <a:schemeClr val="accent3">
                      <a:lumMod val="90000"/>
                    </a:schemeClr>
                  </a:gs>
                  <a:gs pos="100000">
                    <a:schemeClr val="accent3">
                      <a:lumMod val="75000"/>
                    </a:schemeClr>
                  </a:gs>
                </a:gsLst>
                <a:lin ang="0" scaled="1"/>
                <a:tileRect/>
              </a:gradFill>
              <a:ln>
                <a:noFill/>
              </a:ln>
              <a:effectLst>
                <a:outerShdw blurRad="317500" dist="12700" dir="16200000" rotWithShape="0">
                  <a:prstClr val="black">
                    <a:alpha val="15000"/>
                  </a:prstClr>
                </a:outerShdw>
              </a:effectLst>
            </p:spPr>
            <p:txBody>
    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en-US" sz="2701" dirty="0"/>
              </a:p>
            </p:txBody>
          </p:sp>
          <p:sp>
            <p:nvSpPr>
              <p:cNvPr id="282" name="Freeform: Shape 281">
                <a:extLst>
                  <a:ext uri="{FF2B5EF4-FFF2-40B4-BE49-F238E27FC236}">
                    <a16:creationId xmlns:a16="http://schemas.microsoft.com/office/drawing/2014/main" id="{310E0689-000F-4B65-989A-C2815AABECCB}"/>
                  </a:ext>
                </a:extLst>
              </p:cNvPr>
              <p:cNvSpPr/>
              <p:nvPr/>
            </p:nvSpPr>
            <p:spPr>
              <a:xfrm flipH="1">
                <a:off x="8600528" y="961336"/>
                <a:ext cx="358368" cy="1180547"/>
              </a:xfrm>
              <a:custGeom>
                <a:avLst/>
                <a:gdLst>
                  <a:gd name="connsiteX0" fmla="*/ 417713 w 666025"/>
                  <a:gd name="connsiteY0" fmla="*/ 1803 h 1312853"/>
                  <a:gd name="connsiteX1" fmla="*/ 648776 w 666025"/>
                  <a:gd name="connsiteY1" fmla="*/ 158461 h 1312853"/>
                  <a:gd name="connsiteX2" fmla="*/ 666025 w 666025"/>
                  <a:gd name="connsiteY2" fmla="*/ 133883 h 1312853"/>
                  <a:gd name="connsiteX3" fmla="*/ 666025 w 666025"/>
                  <a:gd name="connsiteY3" fmla="*/ 1307251 h 1312853"/>
                  <a:gd name="connsiteX4" fmla="*/ 657567 w 666025"/>
                  <a:gd name="connsiteY4" fmla="*/ 1312853 h 1312853"/>
                  <a:gd name="connsiteX5" fmla="*/ 417713 w 666025"/>
                  <a:gd name="connsiteY5" fmla="*/ 1803 h 1312853"/>
                  <a:gd name="connsiteX0" fmla="*/ 417713 w 666025"/>
                  <a:gd name="connsiteY0" fmla="*/ 1803 h 1312853"/>
                  <a:gd name="connsiteX1" fmla="*/ 648776 w 666025"/>
                  <a:gd name="connsiteY1" fmla="*/ 158461 h 1312853"/>
                  <a:gd name="connsiteX2" fmla="*/ 666025 w 666025"/>
                  <a:gd name="connsiteY2" fmla="*/ 133883 h 1312853"/>
                  <a:gd name="connsiteX3" fmla="*/ 666025 w 666025"/>
                  <a:gd name="connsiteY3" fmla="*/ 1307251 h 1312853"/>
                  <a:gd name="connsiteX4" fmla="*/ 657567 w 666025"/>
                  <a:gd name="connsiteY4" fmla="*/ 1312853 h 1312853"/>
                  <a:gd name="connsiteX5" fmla="*/ 417713 w 666025"/>
                  <a:gd name="connsiteY5" fmla="*/ 1803 h 1312853"/>
                  <a:gd name="connsiteX0" fmla="*/ 417713 w 666025"/>
                  <a:gd name="connsiteY0" fmla="*/ 1803 h 1312853"/>
                  <a:gd name="connsiteX1" fmla="*/ 648776 w 666025"/>
                  <a:gd name="connsiteY1" fmla="*/ 158461 h 1312853"/>
                  <a:gd name="connsiteX2" fmla="*/ 666025 w 666025"/>
                  <a:gd name="connsiteY2" fmla="*/ 1307251 h 1312853"/>
                  <a:gd name="connsiteX3" fmla="*/ 657567 w 666025"/>
                  <a:gd name="connsiteY3" fmla="*/ 1312853 h 1312853"/>
                  <a:gd name="connsiteX4" fmla="*/ 417713 w 666025"/>
                  <a:gd name="connsiteY4" fmla="*/ 1803 h 1312853"/>
                  <a:gd name="connsiteX0" fmla="*/ 417713 w 666361"/>
                  <a:gd name="connsiteY0" fmla="*/ 1803 h 1312853"/>
                  <a:gd name="connsiteX1" fmla="*/ 666361 w 666361"/>
                  <a:gd name="connsiteY1" fmla="*/ 167253 h 1312853"/>
                  <a:gd name="connsiteX2" fmla="*/ 666025 w 666361"/>
                  <a:gd name="connsiteY2" fmla="*/ 1307251 h 1312853"/>
                  <a:gd name="connsiteX3" fmla="*/ 657567 w 666361"/>
                  <a:gd name="connsiteY3" fmla="*/ 1312853 h 1312853"/>
                  <a:gd name="connsiteX4" fmla="*/ 417713 w 666361"/>
                  <a:gd name="connsiteY4" fmla="*/ 1803 h 13128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66361" h="1312853">
                    <a:moveTo>
                      <a:pt x="417713" y="1803"/>
                    </a:moveTo>
                    <a:cubicBezTo>
                      <a:pt x="504336" y="11478"/>
                      <a:pt x="605290" y="69294"/>
                      <a:pt x="666361" y="167253"/>
                    </a:cubicBezTo>
                    <a:lnTo>
                      <a:pt x="666025" y="1307251"/>
                    </a:lnTo>
                    <a:lnTo>
                      <a:pt x="657567" y="1312853"/>
                    </a:lnTo>
                    <a:cubicBezTo>
                      <a:pt x="-394158" y="656864"/>
                      <a:pt x="42344" y="-40119"/>
                      <a:pt x="417713" y="1803"/>
                    </a:cubicBezTo>
                    <a:close/>
                  </a:path>
                </a:pathLst>
              </a:custGeom>
              <a:gradFill flip="none" rotWithShape="1">
                <a:gsLst>
                  <a:gs pos="70000">
                    <a:srgbClr val="FDCC2F"/>
                  </a:gs>
                  <a:gs pos="0">
                    <a:schemeClr val="accent3"/>
                  </a:gs>
                  <a:gs pos="100000">
                    <a:schemeClr val="accent3">
                      <a:lumMod val="80000"/>
                    </a:schemeClr>
                  </a:gs>
                </a:gsLst>
                <a:lin ang="0" scaled="1"/>
                <a:tileRect/>
              </a:gradFill>
              <a:ln>
                <a:noFill/>
              </a:ln>
              <a:effectLst>
                <a:outerShdw blurRad="317500" dist="12700" dir="16200000" rotWithShape="0">
                  <a:prstClr val="black">
                    <a:alpha val="15000"/>
                  </a:prstClr>
                </a:outerShdw>
              </a:effectLst>
            </p:spPr>
            <p:txBody>
    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en-US" sz="2701"/>
              </a:p>
            </p:txBody>
          </p:sp>
          <p:sp>
            <p:nvSpPr>
              <p:cNvPr id="284" name="Freeform: Shape 283">
                <a:extLst>
                  <a:ext uri="{FF2B5EF4-FFF2-40B4-BE49-F238E27FC236}">
                    <a16:creationId xmlns:a16="http://schemas.microsoft.com/office/drawing/2014/main" id="{63C766EE-79D3-417F-94DA-7B401D3AA2B7}"/>
                  </a:ext>
                </a:extLst>
              </p:cNvPr>
              <p:cNvSpPr/>
              <p:nvPr/>
            </p:nvSpPr>
            <p:spPr>
              <a:xfrm>
                <a:off x="8250556" y="961336"/>
                <a:ext cx="358368" cy="1180547"/>
              </a:xfrm>
              <a:custGeom>
                <a:avLst/>
                <a:gdLst>
                  <a:gd name="connsiteX0" fmla="*/ 417713 w 666025"/>
                  <a:gd name="connsiteY0" fmla="*/ 1803 h 1312853"/>
                  <a:gd name="connsiteX1" fmla="*/ 648776 w 666025"/>
                  <a:gd name="connsiteY1" fmla="*/ 158461 h 1312853"/>
                  <a:gd name="connsiteX2" fmla="*/ 666025 w 666025"/>
                  <a:gd name="connsiteY2" fmla="*/ 133883 h 1312853"/>
                  <a:gd name="connsiteX3" fmla="*/ 666025 w 666025"/>
                  <a:gd name="connsiteY3" fmla="*/ 1307251 h 1312853"/>
                  <a:gd name="connsiteX4" fmla="*/ 657567 w 666025"/>
                  <a:gd name="connsiteY4" fmla="*/ 1312853 h 1312853"/>
                  <a:gd name="connsiteX5" fmla="*/ 417713 w 666025"/>
                  <a:gd name="connsiteY5" fmla="*/ 1803 h 1312853"/>
                  <a:gd name="connsiteX0" fmla="*/ 417713 w 666025"/>
                  <a:gd name="connsiteY0" fmla="*/ 1803 h 1312853"/>
                  <a:gd name="connsiteX1" fmla="*/ 648776 w 666025"/>
                  <a:gd name="connsiteY1" fmla="*/ 158461 h 1312853"/>
                  <a:gd name="connsiteX2" fmla="*/ 666025 w 666025"/>
                  <a:gd name="connsiteY2" fmla="*/ 133883 h 1312853"/>
                  <a:gd name="connsiteX3" fmla="*/ 666025 w 666025"/>
                  <a:gd name="connsiteY3" fmla="*/ 1307251 h 1312853"/>
                  <a:gd name="connsiteX4" fmla="*/ 657567 w 666025"/>
                  <a:gd name="connsiteY4" fmla="*/ 1312853 h 1312853"/>
                  <a:gd name="connsiteX5" fmla="*/ 417713 w 666025"/>
                  <a:gd name="connsiteY5" fmla="*/ 1803 h 1312853"/>
                  <a:gd name="connsiteX0" fmla="*/ 417713 w 666025"/>
                  <a:gd name="connsiteY0" fmla="*/ 1803 h 1312853"/>
                  <a:gd name="connsiteX1" fmla="*/ 648776 w 666025"/>
                  <a:gd name="connsiteY1" fmla="*/ 158461 h 1312853"/>
                  <a:gd name="connsiteX2" fmla="*/ 666025 w 666025"/>
                  <a:gd name="connsiteY2" fmla="*/ 1307251 h 1312853"/>
                  <a:gd name="connsiteX3" fmla="*/ 657567 w 666025"/>
                  <a:gd name="connsiteY3" fmla="*/ 1312853 h 1312853"/>
                  <a:gd name="connsiteX4" fmla="*/ 417713 w 666025"/>
                  <a:gd name="connsiteY4" fmla="*/ 1803 h 1312853"/>
                  <a:gd name="connsiteX0" fmla="*/ 417713 w 666361"/>
                  <a:gd name="connsiteY0" fmla="*/ 1803 h 1312853"/>
                  <a:gd name="connsiteX1" fmla="*/ 666361 w 666361"/>
                  <a:gd name="connsiteY1" fmla="*/ 167253 h 1312853"/>
                  <a:gd name="connsiteX2" fmla="*/ 666025 w 666361"/>
                  <a:gd name="connsiteY2" fmla="*/ 1307251 h 1312853"/>
                  <a:gd name="connsiteX3" fmla="*/ 657567 w 666361"/>
                  <a:gd name="connsiteY3" fmla="*/ 1312853 h 1312853"/>
                  <a:gd name="connsiteX4" fmla="*/ 417713 w 666361"/>
                  <a:gd name="connsiteY4" fmla="*/ 1803 h 13128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66361" h="1312853">
                    <a:moveTo>
                      <a:pt x="417713" y="1803"/>
                    </a:moveTo>
                    <a:cubicBezTo>
                      <a:pt x="504336" y="11478"/>
                      <a:pt x="605290" y="69294"/>
                      <a:pt x="666361" y="167253"/>
                    </a:cubicBezTo>
                    <a:lnTo>
                      <a:pt x="666025" y="1307251"/>
                    </a:lnTo>
                    <a:lnTo>
                      <a:pt x="657567" y="1312853"/>
                    </a:lnTo>
                    <a:cubicBezTo>
                      <a:pt x="-394158" y="656864"/>
                      <a:pt x="42344" y="-40119"/>
                      <a:pt x="417713" y="1803"/>
                    </a:cubicBezTo>
                    <a:close/>
                  </a:path>
                </a:pathLst>
              </a:custGeom>
              <a:gradFill flip="none" rotWithShape="1">
                <a:gsLst>
                  <a:gs pos="30000">
                    <a:srgbClr val="FDCE35"/>
                  </a:gs>
                  <a:gs pos="0">
                    <a:schemeClr val="accent3">
                      <a:lumMod val="85000"/>
                    </a:schemeClr>
                  </a:gs>
                  <a:gs pos="100000">
                    <a:schemeClr val="accent3"/>
                  </a:gs>
                </a:gsLst>
                <a:lin ang="10800000" scaled="1"/>
                <a:tileRect/>
              </a:gradFill>
              <a:ln>
                <a:noFill/>
              </a:ln>
              <a:effectLst>
                <a:outerShdw blurRad="317500" dist="12700" dir="16200000" rotWithShape="0">
                  <a:prstClr val="black">
                    <a:alpha val="15000"/>
                  </a:prstClr>
                </a:outerShdw>
              </a:effectLst>
            </p:spPr>
            <p:txBody>
    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en-US" sz="2701" dirty="0"/>
              </a:p>
            </p:txBody>
          </p:sp>
        </p:grpSp>
        <p:grpSp>
          <p:nvGrpSpPr>
            <p:cNvPr id="19" name="Group 18">
              <a:extLst>
                <a:ext uri="{FF2B5EF4-FFF2-40B4-BE49-F238E27FC236}">
                  <a16:creationId xmlns:a16="http://schemas.microsoft.com/office/drawing/2014/main" id="{371A796A-F332-4599-8607-54B0CA985FC4}"/>
                </a:ext>
              </a:extLst>
            </p:cNvPr>
            <p:cNvGrpSpPr/>
            <p:nvPr/>
          </p:nvGrpSpPr>
          <p:grpSpPr>
            <a:xfrm>
              <a:off x="8012538" y="961336"/>
              <a:ext cx="1184376" cy="1180547"/>
              <a:chOff x="8012538" y="961336"/>
              <a:chExt cx="1184376" cy="1180547"/>
            </a:xfrm>
            <a:effectLst/>
          </p:grpSpPr>
          <p:sp>
            <p:nvSpPr>
              <p:cNvPr id="55" name="Freeform: Shape 54">
                <a:extLst>
                  <a:ext uri="{FF2B5EF4-FFF2-40B4-BE49-F238E27FC236}">
                    <a16:creationId xmlns:a16="http://schemas.microsoft.com/office/drawing/2014/main" id="{BE3C4EEF-3F33-42F9-8E24-13DC2DD28E6F}"/>
                  </a:ext>
                </a:extLst>
              </p:cNvPr>
              <p:cNvSpPr/>
              <p:nvPr/>
            </p:nvSpPr>
            <p:spPr>
              <a:xfrm>
                <a:off x="8012538" y="961336"/>
                <a:ext cx="599207" cy="1180547"/>
              </a:xfrm>
              <a:custGeom>
                <a:avLst/>
                <a:gdLst>
                  <a:gd name="connsiteX0" fmla="*/ 417713 w 666025"/>
                  <a:gd name="connsiteY0" fmla="*/ 1803 h 1312853"/>
                  <a:gd name="connsiteX1" fmla="*/ 648776 w 666025"/>
                  <a:gd name="connsiteY1" fmla="*/ 158461 h 1312853"/>
                  <a:gd name="connsiteX2" fmla="*/ 666025 w 666025"/>
                  <a:gd name="connsiteY2" fmla="*/ 133883 h 1312853"/>
                  <a:gd name="connsiteX3" fmla="*/ 666025 w 666025"/>
                  <a:gd name="connsiteY3" fmla="*/ 1307251 h 1312853"/>
                  <a:gd name="connsiteX4" fmla="*/ 657567 w 666025"/>
                  <a:gd name="connsiteY4" fmla="*/ 1312853 h 1312853"/>
                  <a:gd name="connsiteX5" fmla="*/ 417713 w 666025"/>
                  <a:gd name="connsiteY5" fmla="*/ 1803 h 1312853"/>
                  <a:gd name="connsiteX0" fmla="*/ 417713 w 666025"/>
                  <a:gd name="connsiteY0" fmla="*/ 1803 h 1312853"/>
                  <a:gd name="connsiteX1" fmla="*/ 648776 w 666025"/>
                  <a:gd name="connsiteY1" fmla="*/ 158461 h 1312853"/>
                  <a:gd name="connsiteX2" fmla="*/ 666025 w 666025"/>
                  <a:gd name="connsiteY2" fmla="*/ 133883 h 1312853"/>
                  <a:gd name="connsiteX3" fmla="*/ 666025 w 666025"/>
                  <a:gd name="connsiteY3" fmla="*/ 1307251 h 1312853"/>
                  <a:gd name="connsiteX4" fmla="*/ 657567 w 666025"/>
                  <a:gd name="connsiteY4" fmla="*/ 1312853 h 1312853"/>
                  <a:gd name="connsiteX5" fmla="*/ 417713 w 666025"/>
                  <a:gd name="connsiteY5" fmla="*/ 1803 h 1312853"/>
                  <a:gd name="connsiteX0" fmla="*/ 417713 w 666025"/>
                  <a:gd name="connsiteY0" fmla="*/ 1803 h 1312853"/>
                  <a:gd name="connsiteX1" fmla="*/ 648776 w 666025"/>
                  <a:gd name="connsiteY1" fmla="*/ 158461 h 1312853"/>
                  <a:gd name="connsiteX2" fmla="*/ 666025 w 666025"/>
                  <a:gd name="connsiteY2" fmla="*/ 1307251 h 1312853"/>
                  <a:gd name="connsiteX3" fmla="*/ 657567 w 666025"/>
                  <a:gd name="connsiteY3" fmla="*/ 1312853 h 1312853"/>
                  <a:gd name="connsiteX4" fmla="*/ 417713 w 666025"/>
                  <a:gd name="connsiteY4" fmla="*/ 1803 h 1312853"/>
                  <a:gd name="connsiteX0" fmla="*/ 417713 w 666361"/>
                  <a:gd name="connsiteY0" fmla="*/ 1803 h 1312853"/>
                  <a:gd name="connsiteX1" fmla="*/ 666361 w 666361"/>
                  <a:gd name="connsiteY1" fmla="*/ 167253 h 1312853"/>
                  <a:gd name="connsiteX2" fmla="*/ 666025 w 666361"/>
                  <a:gd name="connsiteY2" fmla="*/ 1307251 h 1312853"/>
                  <a:gd name="connsiteX3" fmla="*/ 657567 w 666361"/>
                  <a:gd name="connsiteY3" fmla="*/ 1312853 h 1312853"/>
                  <a:gd name="connsiteX4" fmla="*/ 417713 w 666361"/>
                  <a:gd name="connsiteY4" fmla="*/ 1803 h 13128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66361" h="1312853">
                    <a:moveTo>
                      <a:pt x="417713" y="1803"/>
                    </a:moveTo>
                    <a:cubicBezTo>
                      <a:pt x="504336" y="11478"/>
                      <a:pt x="605290" y="69294"/>
                      <a:pt x="666361" y="167253"/>
                    </a:cubicBezTo>
                    <a:lnTo>
                      <a:pt x="666025" y="1307251"/>
                    </a:lnTo>
                    <a:lnTo>
                      <a:pt x="657567" y="1312853"/>
                    </a:lnTo>
                    <a:cubicBezTo>
                      <a:pt x="-394158" y="656864"/>
                      <a:pt x="42344" y="-40119"/>
                      <a:pt x="417713" y="1803"/>
                    </a:cubicBezTo>
                    <a:close/>
                  </a:path>
                </a:pathLst>
              </a:custGeom>
              <a:gradFill flip="none" rotWithShape="1">
                <a:gsLst>
                  <a:gs pos="25000">
                    <a:schemeClr val="accent3">
                      <a:lumMod val="80000"/>
                    </a:schemeClr>
                  </a:gs>
                  <a:gs pos="0">
                    <a:schemeClr val="accent3">
                      <a:lumMod val="75000"/>
                    </a:schemeClr>
                  </a:gs>
                  <a:gs pos="100000">
                    <a:schemeClr val="accent3">
                      <a:lumMod val="90000"/>
                    </a:schemeClr>
                  </a:gs>
                </a:gsLst>
                <a:lin ang="10800000" scaled="1"/>
                <a:tileRect/>
              </a:gradFill>
              <a:ln>
                <a:noFill/>
              </a:ln>
              <a:effectLst>
                <a:outerShdw blurRad="317500" dist="12700" dir="16200000" rotWithShape="0">
                  <a:prstClr val="black">
                    <a:alpha val="15000"/>
                  </a:prstClr>
                </a:outerShdw>
              </a:effectLst>
            </p:spPr>
            <p:txBody>
    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en-US" sz="2701" dirty="0"/>
              </a:p>
            </p:txBody>
          </p:sp>
          <p:sp>
            <p:nvSpPr>
              <p:cNvPr id="54" name="Freeform: Shape 53">
                <a:extLst>
                  <a:ext uri="{FF2B5EF4-FFF2-40B4-BE49-F238E27FC236}">
                    <a16:creationId xmlns:a16="http://schemas.microsoft.com/office/drawing/2014/main" id="{C7DAFE34-DEAD-4844-BEA3-5D26E91DE6D7}"/>
                  </a:ext>
                </a:extLst>
              </p:cNvPr>
              <p:cNvSpPr/>
              <p:nvPr/>
            </p:nvSpPr>
            <p:spPr>
              <a:xfrm flipH="1">
                <a:off x="8597707" y="961336"/>
                <a:ext cx="599207" cy="1180547"/>
              </a:xfrm>
              <a:custGeom>
                <a:avLst/>
                <a:gdLst>
                  <a:gd name="connsiteX0" fmla="*/ 417713 w 666025"/>
                  <a:gd name="connsiteY0" fmla="*/ 1803 h 1312853"/>
                  <a:gd name="connsiteX1" fmla="*/ 648776 w 666025"/>
                  <a:gd name="connsiteY1" fmla="*/ 158461 h 1312853"/>
                  <a:gd name="connsiteX2" fmla="*/ 666025 w 666025"/>
                  <a:gd name="connsiteY2" fmla="*/ 133883 h 1312853"/>
                  <a:gd name="connsiteX3" fmla="*/ 666025 w 666025"/>
                  <a:gd name="connsiteY3" fmla="*/ 1307251 h 1312853"/>
                  <a:gd name="connsiteX4" fmla="*/ 657567 w 666025"/>
                  <a:gd name="connsiteY4" fmla="*/ 1312853 h 1312853"/>
                  <a:gd name="connsiteX5" fmla="*/ 417713 w 666025"/>
                  <a:gd name="connsiteY5" fmla="*/ 1803 h 1312853"/>
                  <a:gd name="connsiteX0" fmla="*/ 417713 w 666025"/>
                  <a:gd name="connsiteY0" fmla="*/ 1803 h 1312853"/>
                  <a:gd name="connsiteX1" fmla="*/ 648776 w 666025"/>
                  <a:gd name="connsiteY1" fmla="*/ 158461 h 1312853"/>
                  <a:gd name="connsiteX2" fmla="*/ 666025 w 666025"/>
                  <a:gd name="connsiteY2" fmla="*/ 133883 h 1312853"/>
                  <a:gd name="connsiteX3" fmla="*/ 666025 w 666025"/>
                  <a:gd name="connsiteY3" fmla="*/ 1307251 h 1312853"/>
                  <a:gd name="connsiteX4" fmla="*/ 657567 w 666025"/>
                  <a:gd name="connsiteY4" fmla="*/ 1312853 h 1312853"/>
                  <a:gd name="connsiteX5" fmla="*/ 417713 w 666025"/>
                  <a:gd name="connsiteY5" fmla="*/ 1803 h 1312853"/>
                  <a:gd name="connsiteX0" fmla="*/ 417713 w 666025"/>
                  <a:gd name="connsiteY0" fmla="*/ 1803 h 1312853"/>
                  <a:gd name="connsiteX1" fmla="*/ 648776 w 666025"/>
                  <a:gd name="connsiteY1" fmla="*/ 158461 h 1312853"/>
                  <a:gd name="connsiteX2" fmla="*/ 666025 w 666025"/>
                  <a:gd name="connsiteY2" fmla="*/ 1307251 h 1312853"/>
                  <a:gd name="connsiteX3" fmla="*/ 657567 w 666025"/>
                  <a:gd name="connsiteY3" fmla="*/ 1312853 h 1312853"/>
                  <a:gd name="connsiteX4" fmla="*/ 417713 w 666025"/>
                  <a:gd name="connsiteY4" fmla="*/ 1803 h 1312853"/>
                  <a:gd name="connsiteX0" fmla="*/ 417713 w 666361"/>
                  <a:gd name="connsiteY0" fmla="*/ 1803 h 1312853"/>
                  <a:gd name="connsiteX1" fmla="*/ 666361 w 666361"/>
                  <a:gd name="connsiteY1" fmla="*/ 167253 h 1312853"/>
                  <a:gd name="connsiteX2" fmla="*/ 666025 w 666361"/>
                  <a:gd name="connsiteY2" fmla="*/ 1307251 h 1312853"/>
                  <a:gd name="connsiteX3" fmla="*/ 657567 w 666361"/>
                  <a:gd name="connsiteY3" fmla="*/ 1312853 h 1312853"/>
                  <a:gd name="connsiteX4" fmla="*/ 417713 w 666361"/>
                  <a:gd name="connsiteY4" fmla="*/ 1803 h 13128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66361" h="1312853">
                    <a:moveTo>
                      <a:pt x="417713" y="1803"/>
                    </a:moveTo>
                    <a:cubicBezTo>
                      <a:pt x="504336" y="11478"/>
                      <a:pt x="605290" y="69294"/>
                      <a:pt x="666361" y="167253"/>
                    </a:cubicBezTo>
                    <a:lnTo>
                      <a:pt x="666025" y="1307251"/>
                    </a:lnTo>
                    <a:lnTo>
                      <a:pt x="657567" y="1312853"/>
                    </a:lnTo>
                    <a:cubicBezTo>
                      <a:pt x="-394158" y="656864"/>
                      <a:pt x="42344" y="-40119"/>
                      <a:pt x="417713" y="1803"/>
                    </a:cubicBezTo>
                    <a:close/>
                  </a:path>
                </a:pathLst>
              </a:custGeom>
              <a:gradFill flip="none" rotWithShape="1">
                <a:gsLst>
                  <a:gs pos="75000">
                    <a:schemeClr val="accent3">
                      <a:lumMod val="80000"/>
                    </a:schemeClr>
                  </a:gs>
                  <a:gs pos="0">
                    <a:schemeClr val="accent3">
                      <a:lumMod val="90000"/>
                    </a:schemeClr>
                  </a:gs>
                  <a:gs pos="100000">
                    <a:schemeClr val="accent3">
                      <a:lumMod val="75000"/>
                    </a:schemeClr>
                  </a:gs>
                </a:gsLst>
                <a:lin ang="0" scaled="1"/>
                <a:tileRect/>
              </a:gradFill>
              <a:ln>
                <a:noFill/>
              </a:ln>
              <a:effectLst>
                <a:outerShdw blurRad="317500" dist="12700" dir="16200000" rotWithShape="0">
                  <a:prstClr val="black">
                    <a:alpha val="15000"/>
                  </a:prstClr>
                </a:outerShdw>
              </a:effectLst>
            </p:spPr>
            <p:txBody>
    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en-US" sz="2701" dirty="0"/>
              </a:p>
            </p:txBody>
          </p:sp>
          <p:sp>
            <p:nvSpPr>
              <p:cNvPr id="59" name="Freeform: Shape 58">
                <a:extLst>
                  <a:ext uri="{FF2B5EF4-FFF2-40B4-BE49-F238E27FC236}">
                    <a16:creationId xmlns:a16="http://schemas.microsoft.com/office/drawing/2014/main" id="{3E271FA3-0D23-43FF-A1FD-3C9B52F09268}"/>
                  </a:ext>
                </a:extLst>
              </p:cNvPr>
              <p:cNvSpPr/>
              <p:nvPr/>
            </p:nvSpPr>
            <p:spPr>
              <a:xfrm flipH="1">
                <a:off x="8600528" y="961336"/>
                <a:ext cx="358368" cy="1180547"/>
              </a:xfrm>
              <a:custGeom>
                <a:avLst/>
                <a:gdLst>
                  <a:gd name="connsiteX0" fmla="*/ 417713 w 666025"/>
                  <a:gd name="connsiteY0" fmla="*/ 1803 h 1312853"/>
                  <a:gd name="connsiteX1" fmla="*/ 648776 w 666025"/>
                  <a:gd name="connsiteY1" fmla="*/ 158461 h 1312853"/>
                  <a:gd name="connsiteX2" fmla="*/ 666025 w 666025"/>
                  <a:gd name="connsiteY2" fmla="*/ 133883 h 1312853"/>
                  <a:gd name="connsiteX3" fmla="*/ 666025 w 666025"/>
                  <a:gd name="connsiteY3" fmla="*/ 1307251 h 1312853"/>
                  <a:gd name="connsiteX4" fmla="*/ 657567 w 666025"/>
                  <a:gd name="connsiteY4" fmla="*/ 1312853 h 1312853"/>
                  <a:gd name="connsiteX5" fmla="*/ 417713 w 666025"/>
                  <a:gd name="connsiteY5" fmla="*/ 1803 h 1312853"/>
                  <a:gd name="connsiteX0" fmla="*/ 417713 w 666025"/>
                  <a:gd name="connsiteY0" fmla="*/ 1803 h 1312853"/>
                  <a:gd name="connsiteX1" fmla="*/ 648776 w 666025"/>
                  <a:gd name="connsiteY1" fmla="*/ 158461 h 1312853"/>
                  <a:gd name="connsiteX2" fmla="*/ 666025 w 666025"/>
                  <a:gd name="connsiteY2" fmla="*/ 133883 h 1312853"/>
                  <a:gd name="connsiteX3" fmla="*/ 666025 w 666025"/>
                  <a:gd name="connsiteY3" fmla="*/ 1307251 h 1312853"/>
                  <a:gd name="connsiteX4" fmla="*/ 657567 w 666025"/>
                  <a:gd name="connsiteY4" fmla="*/ 1312853 h 1312853"/>
                  <a:gd name="connsiteX5" fmla="*/ 417713 w 666025"/>
                  <a:gd name="connsiteY5" fmla="*/ 1803 h 1312853"/>
                  <a:gd name="connsiteX0" fmla="*/ 417713 w 666025"/>
                  <a:gd name="connsiteY0" fmla="*/ 1803 h 1312853"/>
                  <a:gd name="connsiteX1" fmla="*/ 648776 w 666025"/>
                  <a:gd name="connsiteY1" fmla="*/ 158461 h 1312853"/>
                  <a:gd name="connsiteX2" fmla="*/ 666025 w 666025"/>
                  <a:gd name="connsiteY2" fmla="*/ 1307251 h 1312853"/>
                  <a:gd name="connsiteX3" fmla="*/ 657567 w 666025"/>
                  <a:gd name="connsiteY3" fmla="*/ 1312853 h 1312853"/>
                  <a:gd name="connsiteX4" fmla="*/ 417713 w 666025"/>
                  <a:gd name="connsiteY4" fmla="*/ 1803 h 1312853"/>
                  <a:gd name="connsiteX0" fmla="*/ 417713 w 666361"/>
                  <a:gd name="connsiteY0" fmla="*/ 1803 h 1312853"/>
                  <a:gd name="connsiteX1" fmla="*/ 666361 w 666361"/>
                  <a:gd name="connsiteY1" fmla="*/ 167253 h 1312853"/>
                  <a:gd name="connsiteX2" fmla="*/ 666025 w 666361"/>
                  <a:gd name="connsiteY2" fmla="*/ 1307251 h 1312853"/>
                  <a:gd name="connsiteX3" fmla="*/ 657567 w 666361"/>
                  <a:gd name="connsiteY3" fmla="*/ 1312853 h 1312853"/>
                  <a:gd name="connsiteX4" fmla="*/ 417713 w 666361"/>
                  <a:gd name="connsiteY4" fmla="*/ 1803 h 13128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66361" h="1312853">
                    <a:moveTo>
                      <a:pt x="417713" y="1803"/>
                    </a:moveTo>
                    <a:cubicBezTo>
                      <a:pt x="504336" y="11478"/>
                      <a:pt x="605290" y="69294"/>
                      <a:pt x="666361" y="167253"/>
                    </a:cubicBezTo>
                    <a:lnTo>
                      <a:pt x="666025" y="1307251"/>
                    </a:lnTo>
                    <a:lnTo>
                      <a:pt x="657567" y="1312853"/>
                    </a:lnTo>
                    <a:cubicBezTo>
                      <a:pt x="-394158" y="656864"/>
                      <a:pt x="42344" y="-40119"/>
                      <a:pt x="417713" y="1803"/>
                    </a:cubicBezTo>
                    <a:close/>
                  </a:path>
                </a:pathLst>
              </a:custGeom>
              <a:gradFill flip="none" rotWithShape="1">
                <a:gsLst>
                  <a:gs pos="70000">
                    <a:srgbClr val="FDCC2F"/>
                  </a:gs>
                  <a:gs pos="0">
                    <a:schemeClr val="accent3"/>
                  </a:gs>
                  <a:gs pos="100000">
                    <a:schemeClr val="accent3">
                      <a:lumMod val="80000"/>
                    </a:schemeClr>
                  </a:gs>
                </a:gsLst>
                <a:lin ang="0" scaled="1"/>
                <a:tileRect/>
              </a:gradFill>
              <a:ln>
                <a:noFill/>
              </a:ln>
              <a:effectLst>
                <a:outerShdw blurRad="317500" dist="12700" dir="16200000" rotWithShape="0">
                  <a:prstClr val="black">
                    <a:alpha val="15000"/>
                  </a:prstClr>
                </a:outerShdw>
              </a:effectLst>
            </p:spPr>
            <p:txBody>
    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en-US" sz="2701"/>
              </a:p>
            </p:txBody>
          </p:sp>
          <p:sp>
            <p:nvSpPr>
              <p:cNvPr id="58" name="Freeform: Shape 57">
                <a:extLst>
                  <a:ext uri="{FF2B5EF4-FFF2-40B4-BE49-F238E27FC236}">
                    <a16:creationId xmlns:a16="http://schemas.microsoft.com/office/drawing/2014/main" id="{F1645B1F-43B1-4B1B-B1C8-5E37270B0CE1}"/>
                  </a:ext>
                </a:extLst>
              </p:cNvPr>
              <p:cNvSpPr/>
              <p:nvPr/>
            </p:nvSpPr>
            <p:spPr>
              <a:xfrm>
                <a:off x="8250556" y="961336"/>
                <a:ext cx="358368" cy="1180547"/>
              </a:xfrm>
              <a:custGeom>
                <a:avLst/>
                <a:gdLst>
                  <a:gd name="connsiteX0" fmla="*/ 417713 w 666025"/>
                  <a:gd name="connsiteY0" fmla="*/ 1803 h 1312853"/>
                  <a:gd name="connsiteX1" fmla="*/ 648776 w 666025"/>
                  <a:gd name="connsiteY1" fmla="*/ 158461 h 1312853"/>
                  <a:gd name="connsiteX2" fmla="*/ 666025 w 666025"/>
                  <a:gd name="connsiteY2" fmla="*/ 133883 h 1312853"/>
                  <a:gd name="connsiteX3" fmla="*/ 666025 w 666025"/>
                  <a:gd name="connsiteY3" fmla="*/ 1307251 h 1312853"/>
                  <a:gd name="connsiteX4" fmla="*/ 657567 w 666025"/>
                  <a:gd name="connsiteY4" fmla="*/ 1312853 h 1312853"/>
                  <a:gd name="connsiteX5" fmla="*/ 417713 w 666025"/>
                  <a:gd name="connsiteY5" fmla="*/ 1803 h 1312853"/>
                  <a:gd name="connsiteX0" fmla="*/ 417713 w 666025"/>
                  <a:gd name="connsiteY0" fmla="*/ 1803 h 1312853"/>
                  <a:gd name="connsiteX1" fmla="*/ 648776 w 666025"/>
                  <a:gd name="connsiteY1" fmla="*/ 158461 h 1312853"/>
                  <a:gd name="connsiteX2" fmla="*/ 666025 w 666025"/>
                  <a:gd name="connsiteY2" fmla="*/ 133883 h 1312853"/>
                  <a:gd name="connsiteX3" fmla="*/ 666025 w 666025"/>
                  <a:gd name="connsiteY3" fmla="*/ 1307251 h 1312853"/>
                  <a:gd name="connsiteX4" fmla="*/ 657567 w 666025"/>
                  <a:gd name="connsiteY4" fmla="*/ 1312853 h 1312853"/>
                  <a:gd name="connsiteX5" fmla="*/ 417713 w 666025"/>
                  <a:gd name="connsiteY5" fmla="*/ 1803 h 1312853"/>
                  <a:gd name="connsiteX0" fmla="*/ 417713 w 666025"/>
                  <a:gd name="connsiteY0" fmla="*/ 1803 h 1312853"/>
                  <a:gd name="connsiteX1" fmla="*/ 648776 w 666025"/>
                  <a:gd name="connsiteY1" fmla="*/ 158461 h 1312853"/>
                  <a:gd name="connsiteX2" fmla="*/ 666025 w 666025"/>
                  <a:gd name="connsiteY2" fmla="*/ 1307251 h 1312853"/>
                  <a:gd name="connsiteX3" fmla="*/ 657567 w 666025"/>
                  <a:gd name="connsiteY3" fmla="*/ 1312853 h 1312853"/>
                  <a:gd name="connsiteX4" fmla="*/ 417713 w 666025"/>
                  <a:gd name="connsiteY4" fmla="*/ 1803 h 1312853"/>
                  <a:gd name="connsiteX0" fmla="*/ 417713 w 666361"/>
                  <a:gd name="connsiteY0" fmla="*/ 1803 h 1312853"/>
                  <a:gd name="connsiteX1" fmla="*/ 666361 w 666361"/>
                  <a:gd name="connsiteY1" fmla="*/ 167253 h 1312853"/>
                  <a:gd name="connsiteX2" fmla="*/ 666025 w 666361"/>
                  <a:gd name="connsiteY2" fmla="*/ 1307251 h 1312853"/>
                  <a:gd name="connsiteX3" fmla="*/ 657567 w 666361"/>
                  <a:gd name="connsiteY3" fmla="*/ 1312853 h 1312853"/>
                  <a:gd name="connsiteX4" fmla="*/ 417713 w 666361"/>
                  <a:gd name="connsiteY4" fmla="*/ 1803 h 13128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66361" h="1312853">
                    <a:moveTo>
                      <a:pt x="417713" y="1803"/>
                    </a:moveTo>
                    <a:cubicBezTo>
                      <a:pt x="504336" y="11478"/>
                      <a:pt x="605290" y="69294"/>
                      <a:pt x="666361" y="167253"/>
                    </a:cubicBezTo>
                    <a:lnTo>
                      <a:pt x="666025" y="1307251"/>
                    </a:lnTo>
                    <a:lnTo>
                      <a:pt x="657567" y="1312853"/>
                    </a:lnTo>
                    <a:cubicBezTo>
                      <a:pt x="-394158" y="656864"/>
                      <a:pt x="42344" y="-40119"/>
                      <a:pt x="417713" y="1803"/>
                    </a:cubicBezTo>
                    <a:close/>
                  </a:path>
                </a:pathLst>
              </a:custGeom>
              <a:gradFill flip="none" rotWithShape="1">
                <a:gsLst>
                  <a:gs pos="30000">
                    <a:srgbClr val="FDCE35"/>
                  </a:gs>
                  <a:gs pos="0">
                    <a:schemeClr val="accent3">
                      <a:lumMod val="85000"/>
                    </a:schemeClr>
                  </a:gs>
                  <a:gs pos="100000">
                    <a:schemeClr val="accent3"/>
                  </a:gs>
                </a:gsLst>
                <a:lin ang="10800000" scaled="1"/>
                <a:tileRect/>
              </a:gradFill>
              <a:ln>
                <a:noFill/>
              </a:ln>
              <a:effectLst>
                <a:outerShdw blurRad="317500" dist="12700" dir="16200000" rotWithShape="0">
                  <a:prstClr val="black">
                    <a:alpha val="15000"/>
                  </a:prstClr>
                </a:outerShdw>
              </a:effectLst>
            </p:spPr>
            <p:txBody>
    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en-US" sz="2701" dirty="0"/>
              </a:p>
            </p:txBody>
          </p:sp>
        </p:grpSp>
        <p:grpSp>
          <p:nvGrpSpPr>
            <p:cNvPr id="358" name="Group 357">
              <a:extLst>
                <a:ext uri="{FF2B5EF4-FFF2-40B4-BE49-F238E27FC236}">
                  <a16:creationId xmlns:a16="http://schemas.microsoft.com/office/drawing/2014/main" id="{39582C42-DE8B-4929-A7D2-69B7DE50E1D5}"/>
                </a:ext>
              </a:extLst>
            </p:cNvPr>
            <p:cNvGrpSpPr/>
            <p:nvPr/>
          </p:nvGrpSpPr>
          <p:grpSpPr>
            <a:xfrm>
              <a:off x="8166042" y="2950922"/>
              <a:ext cx="840348" cy="1551369"/>
              <a:chOff x="1975571" y="1772713"/>
              <a:chExt cx="1972530" cy="3641492"/>
            </a:xfrm>
          </p:grpSpPr>
          <p:grpSp>
            <p:nvGrpSpPr>
              <p:cNvPr id="359" name="Group 358">
                <a:extLst>
                  <a:ext uri="{FF2B5EF4-FFF2-40B4-BE49-F238E27FC236}">
                    <a16:creationId xmlns:a16="http://schemas.microsoft.com/office/drawing/2014/main" id="{106C6196-E859-43E4-BBC2-95EA309A61CA}"/>
                  </a:ext>
                </a:extLst>
              </p:cNvPr>
              <p:cNvGrpSpPr/>
              <p:nvPr/>
            </p:nvGrpSpPr>
            <p:grpSpPr>
              <a:xfrm>
                <a:off x="2541356" y="1772713"/>
                <a:ext cx="1106207" cy="3638635"/>
                <a:chOff x="2541356" y="1772713"/>
                <a:chExt cx="1106207" cy="3638635"/>
              </a:xfrm>
              <a:solidFill>
                <a:schemeClr val="accent3">
                  <a:lumMod val="75000"/>
                </a:schemeClr>
              </a:solidFill>
            </p:grpSpPr>
            <p:sp>
              <p:nvSpPr>
                <p:cNvPr id="366" name="Freeform: Shape 365">
                  <a:extLst>
                    <a:ext uri="{FF2B5EF4-FFF2-40B4-BE49-F238E27FC236}">
                      <a16:creationId xmlns:a16="http://schemas.microsoft.com/office/drawing/2014/main" id="{4E7E306E-B80B-4EA0-A94B-439F2E5ECAE5}"/>
                    </a:ext>
                  </a:extLst>
                </p:cNvPr>
                <p:cNvSpPr/>
                <p:nvPr/>
              </p:nvSpPr>
              <p:spPr>
                <a:xfrm>
                  <a:off x="2571096" y="4597937"/>
                  <a:ext cx="402336" cy="182880"/>
                </a:xfrm>
                <a:custGeom>
                  <a:avLst/>
                  <a:gdLst>
                    <a:gd name="connsiteX0" fmla="*/ 62916 w 3480752"/>
                    <a:gd name="connsiteY0" fmla="*/ 34213 h 1560620"/>
                    <a:gd name="connsiteX1" fmla="*/ 114391 w 3480752"/>
                    <a:gd name="connsiteY1" fmla="*/ 57191 h 1560620"/>
                    <a:gd name="connsiteX2" fmla="*/ 694512 w 3480752"/>
                    <a:gd name="connsiteY2" fmla="*/ 277806 h 1560620"/>
                    <a:gd name="connsiteX3" fmla="*/ 784810 w 3480752"/>
                    <a:gd name="connsiteY3" fmla="*/ 326909 h 1560620"/>
                    <a:gd name="connsiteX4" fmla="*/ 786764 w 3480752"/>
                    <a:gd name="connsiteY4" fmla="*/ 323526 h 1560620"/>
                    <a:gd name="connsiteX5" fmla="*/ 702687 w 3480752"/>
                    <a:gd name="connsiteY5" fmla="*/ 277806 h 1560620"/>
                    <a:gd name="connsiteX6" fmla="*/ 833420 w 3480752"/>
                    <a:gd name="connsiteY6" fmla="*/ 310489 h 1560620"/>
                    <a:gd name="connsiteX7" fmla="*/ 1241959 w 3480752"/>
                    <a:gd name="connsiteY7" fmla="*/ 343172 h 1560620"/>
                    <a:gd name="connsiteX8" fmla="*/ 3480752 w 3480752"/>
                    <a:gd name="connsiteY8" fmla="*/ 1560620 h 1560620"/>
                    <a:gd name="connsiteX9" fmla="*/ 3064038 w 3480752"/>
                    <a:gd name="connsiteY9" fmla="*/ 1527929 h 1560620"/>
                    <a:gd name="connsiteX10" fmla="*/ 3057133 w 3480752"/>
                    <a:gd name="connsiteY10" fmla="*/ 1524163 h 1560620"/>
                    <a:gd name="connsiteX11" fmla="*/ 2941481 w 3480752"/>
                    <a:gd name="connsiteY11" fmla="*/ 1495246 h 1560620"/>
                    <a:gd name="connsiteX12" fmla="*/ 2881754 w 3480752"/>
                    <a:gd name="connsiteY12" fmla="*/ 1462767 h 1560620"/>
                    <a:gd name="connsiteX13" fmla="*/ 2879802 w 3480752"/>
                    <a:gd name="connsiteY13" fmla="*/ 1466146 h 1560620"/>
                    <a:gd name="connsiteX14" fmla="*/ 2933314 w 3480752"/>
                    <a:gd name="connsiteY14" fmla="*/ 1495246 h 1560620"/>
                    <a:gd name="connsiteX15" fmla="*/ 2353185 w 3480752"/>
                    <a:gd name="connsiteY15" fmla="*/ 1274639 h 1560620"/>
                    <a:gd name="connsiteX16" fmla="*/ 2238794 w 3480752"/>
                    <a:gd name="connsiteY16" fmla="*/ 1217440 h 1560620"/>
                    <a:gd name="connsiteX17" fmla="*/ 0 w 3480752"/>
                    <a:gd name="connsiteY17" fmla="*/ 0 h 1560620"/>
                    <a:gd name="connsiteX18" fmla="*/ 62916 w 3480752"/>
                    <a:gd name="connsiteY18" fmla="*/ 34213 h 1560620"/>
                    <a:gd name="connsiteX19" fmla="*/ 57199 w 3480752"/>
                    <a:gd name="connsiteY19" fmla="*/ 31661 h 1560620"/>
                    <a:gd name="connsiteX20" fmla="*/ 0 w 3480752"/>
                    <a:gd name="connsiteY20" fmla="*/ 0 h 1560620"/>
                    <a:gd name="connsiteX0" fmla="*/ 62916 w 3480752"/>
                    <a:gd name="connsiteY0" fmla="*/ 34213 h 1560620"/>
                    <a:gd name="connsiteX1" fmla="*/ 114391 w 3480752"/>
                    <a:gd name="connsiteY1" fmla="*/ 57191 h 1560620"/>
                    <a:gd name="connsiteX2" fmla="*/ 694512 w 3480752"/>
                    <a:gd name="connsiteY2" fmla="*/ 277806 h 1560620"/>
                    <a:gd name="connsiteX3" fmla="*/ 784810 w 3480752"/>
                    <a:gd name="connsiteY3" fmla="*/ 326909 h 1560620"/>
                    <a:gd name="connsiteX4" fmla="*/ 702687 w 3480752"/>
                    <a:gd name="connsiteY4" fmla="*/ 277806 h 1560620"/>
                    <a:gd name="connsiteX5" fmla="*/ 833420 w 3480752"/>
                    <a:gd name="connsiteY5" fmla="*/ 310489 h 1560620"/>
                    <a:gd name="connsiteX6" fmla="*/ 1241959 w 3480752"/>
                    <a:gd name="connsiteY6" fmla="*/ 343172 h 1560620"/>
                    <a:gd name="connsiteX7" fmla="*/ 3480752 w 3480752"/>
                    <a:gd name="connsiteY7" fmla="*/ 1560620 h 1560620"/>
                    <a:gd name="connsiteX8" fmla="*/ 3064038 w 3480752"/>
                    <a:gd name="connsiteY8" fmla="*/ 1527929 h 1560620"/>
                    <a:gd name="connsiteX9" fmla="*/ 3057133 w 3480752"/>
                    <a:gd name="connsiteY9" fmla="*/ 1524163 h 1560620"/>
                    <a:gd name="connsiteX10" fmla="*/ 2941481 w 3480752"/>
                    <a:gd name="connsiteY10" fmla="*/ 1495246 h 1560620"/>
                    <a:gd name="connsiteX11" fmla="*/ 2881754 w 3480752"/>
                    <a:gd name="connsiteY11" fmla="*/ 1462767 h 1560620"/>
                    <a:gd name="connsiteX12" fmla="*/ 2879802 w 3480752"/>
                    <a:gd name="connsiteY12" fmla="*/ 1466146 h 1560620"/>
                    <a:gd name="connsiteX13" fmla="*/ 2933314 w 3480752"/>
                    <a:gd name="connsiteY13" fmla="*/ 1495246 h 1560620"/>
                    <a:gd name="connsiteX14" fmla="*/ 2353185 w 3480752"/>
                    <a:gd name="connsiteY14" fmla="*/ 1274639 h 1560620"/>
                    <a:gd name="connsiteX15" fmla="*/ 2238794 w 3480752"/>
                    <a:gd name="connsiteY15" fmla="*/ 1217440 h 1560620"/>
                    <a:gd name="connsiteX16" fmla="*/ 62916 w 3480752"/>
                    <a:gd name="connsiteY16" fmla="*/ 34213 h 1560620"/>
                    <a:gd name="connsiteX17" fmla="*/ 0 w 3480752"/>
                    <a:gd name="connsiteY17" fmla="*/ 0 h 1560620"/>
                    <a:gd name="connsiteX18" fmla="*/ 62916 w 3480752"/>
                    <a:gd name="connsiteY18" fmla="*/ 34213 h 1560620"/>
                    <a:gd name="connsiteX19" fmla="*/ 57199 w 3480752"/>
                    <a:gd name="connsiteY19" fmla="*/ 31661 h 1560620"/>
                    <a:gd name="connsiteX20" fmla="*/ 0 w 3480752"/>
                    <a:gd name="connsiteY20" fmla="*/ 0 h 1560620"/>
                    <a:gd name="connsiteX0" fmla="*/ 62916 w 3480752"/>
                    <a:gd name="connsiteY0" fmla="*/ 34213 h 1560620"/>
                    <a:gd name="connsiteX1" fmla="*/ 114391 w 3480752"/>
                    <a:gd name="connsiteY1" fmla="*/ 57191 h 1560620"/>
                    <a:gd name="connsiteX2" fmla="*/ 694512 w 3480752"/>
                    <a:gd name="connsiteY2" fmla="*/ 277806 h 1560620"/>
                    <a:gd name="connsiteX3" fmla="*/ 702687 w 3480752"/>
                    <a:gd name="connsiteY3" fmla="*/ 277806 h 1560620"/>
                    <a:gd name="connsiteX4" fmla="*/ 833420 w 3480752"/>
                    <a:gd name="connsiteY4" fmla="*/ 310489 h 1560620"/>
                    <a:gd name="connsiteX5" fmla="*/ 1241959 w 3480752"/>
                    <a:gd name="connsiteY5" fmla="*/ 343172 h 1560620"/>
                    <a:gd name="connsiteX6" fmla="*/ 3480752 w 3480752"/>
                    <a:gd name="connsiteY6" fmla="*/ 1560620 h 1560620"/>
                    <a:gd name="connsiteX7" fmla="*/ 3064038 w 3480752"/>
                    <a:gd name="connsiteY7" fmla="*/ 1527929 h 1560620"/>
                    <a:gd name="connsiteX8" fmla="*/ 3057133 w 3480752"/>
                    <a:gd name="connsiteY8" fmla="*/ 1524163 h 1560620"/>
                    <a:gd name="connsiteX9" fmla="*/ 2941481 w 3480752"/>
                    <a:gd name="connsiteY9" fmla="*/ 1495246 h 1560620"/>
                    <a:gd name="connsiteX10" fmla="*/ 2881754 w 3480752"/>
                    <a:gd name="connsiteY10" fmla="*/ 1462767 h 1560620"/>
                    <a:gd name="connsiteX11" fmla="*/ 2879802 w 3480752"/>
                    <a:gd name="connsiteY11" fmla="*/ 1466146 h 1560620"/>
                    <a:gd name="connsiteX12" fmla="*/ 2933314 w 3480752"/>
                    <a:gd name="connsiteY12" fmla="*/ 1495246 h 1560620"/>
                    <a:gd name="connsiteX13" fmla="*/ 2353185 w 3480752"/>
                    <a:gd name="connsiteY13" fmla="*/ 1274639 h 1560620"/>
                    <a:gd name="connsiteX14" fmla="*/ 2238794 w 3480752"/>
                    <a:gd name="connsiteY14" fmla="*/ 1217440 h 1560620"/>
                    <a:gd name="connsiteX15" fmla="*/ 62916 w 3480752"/>
                    <a:gd name="connsiteY15" fmla="*/ 34213 h 1560620"/>
                    <a:gd name="connsiteX16" fmla="*/ 0 w 3480752"/>
                    <a:gd name="connsiteY16" fmla="*/ 0 h 1560620"/>
                    <a:gd name="connsiteX17" fmla="*/ 62916 w 3480752"/>
                    <a:gd name="connsiteY17" fmla="*/ 34213 h 1560620"/>
                    <a:gd name="connsiteX18" fmla="*/ 57199 w 3480752"/>
                    <a:gd name="connsiteY18" fmla="*/ 31661 h 1560620"/>
                    <a:gd name="connsiteX19" fmla="*/ 0 w 3480752"/>
                    <a:gd name="connsiteY19" fmla="*/ 0 h 1560620"/>
                    <a:gd name="connsiteX0" fmla="*/ 62916 w 3480752"/>
                    <a:gd name="connsiteY0" fmla="*/ 34213 h 1560620"/>
                    <a:gd name="connsiteX1" fmla="*/ 114391 w 3480752"/>
                    <a:gd name="connsiteY1" fmla="*/ 57191 h 1560620"/>
                    <a:gd name="connsiteX2" fmla="*/ 694512 w 3480752"/>
                    <a:gd name="connsiteY2" fmla="*/ 277806 h 1560620"/>
                    <a:gd name="connsiteX3" fmla="*/ 702687 w 3480752"/>
                    <a:gd name="connsiteY3" fmla="*/ 277806 h 1560620"/>
                    <a:gd name="connsiteX4" fmla="*/ 833420 w 3480752"/>
                    <a:gd name="connsiteY4" fmla="*/ 310489 h 1560620"/>
                    <a:gd name="connsiteX5" fmla="*/ 1241959 w 3480752"/>
                    <a:gd name="connsiteY5" fmla="*/ 343172 h 1560620"/>
                    <a:gd name="connsiteX6" fmla="*/ 3480752 w 3480752"/>
                    <a:gd name="connsiteY6" fmla="*/ 1560620 h 1560620"/>
                    <a:gd name="connsiteX7" fmla="*/ 3064038 w 3480752"/>
                    <a:gd name="connsiteY7" fmla="*/ 1527929 h 1560620"/>
                    <a:gd name="connsiteX8" fmla="*/ 3057133 w 3480752"/>
                    <a:gd name="connsiteY8" fmla="*/ 1524163 h 1560620"/>
                    <a:gd name="connsiteX9" fmla="*/ 2941481 w 3480752"/>
                    <a:gd name="connsiteY9" fmla="*/ 1495246 h 1560620"/>
                    <a:gd name="connsiteX10" fmla="*/ 2881754 w 3480752"/>
                    <a:gd name="connsiteY10" fmla="*/ 1462767 h 1560620"/>
                    <a:gd name="connsiteX11" fmla="*/ 2933314 w 3480752"/>
                    <a:gd name="connsiteY11" fmla="*/ 1495246 h 1560620"/>
                    <a:gd name="connsiteX12" fmla="*/ 2353185 w 3480752"/>
                    <a:gd name="connsiteY12" fmla="*/ 1274639 h 1560620"/>
                    <a:gd name="connsiteX13" fmla="*/ 2238794 w 3480752"/>
                    <a:gd name="connsiteY13" fmla="*/ 1217440 h 1560620"/>
                    <a:gd name="connsiteX14" fmla="*/ 62916 w 3480752"/>
                    <a:gd name="connsiteY14" fmla="*/ 34213 h 1560620"/>
                    <a:gd name="connsiteX15" fmla="*/ 0 w 3480752"/>
                    <a:gd name="connsiteY15" fmla="*/ 0 h 1560620"/>
                    <a:gd name="connsiteX16" fmla="*/ 62916 w 3480752"/>
                    <a:gd name="connsiteY16" fmla="*/ 34213 h 1560620"/>
                    <a:gd name="connsiteX17" fmla="*/ 57199 w 3480752"/>
                    <a:gd name="connsiteY17" fmla="*/ 31661 h 1560620"/>
                    <a:gd name="connsiteX18" fmla="*/ 0 w 3480752"/>
                    <a:gd name="connsiteY18" fmla="*/ 0 h 1560620"/>
                    <a:gd name="connsiteX0" fmla="*/ 62916 w 3480752"/>
                    <a:gd name="connsiteY0" fmla="*/ 34213 h 1560620"/>
                    <a:gd name="connsiteX1" fmla="*/ 114391 w 3480752"/>
                    <a:gd name="connsiteY1" fmla="*/ 57191 h 1560620"/>
                    <a:gd name="connsiteX2" fmla="*/ 694512 w 3480752"/>
                    <a:gd name="connsiteY2" fmla="*/ 277806 h 1560620"/>
                    <a:gd name="connsiteX3" fmla="*/ 702687 w 3480752"/>
                    <a:gd name="connsiteY3" fmla="*/ 277806 h 1560620"/>
                    <a:gd name="connsiteX4" fmla="*/ 833420 w 3480752"/>
                    <a:gd name="connsiteY4" fmla="*/ 310489 h 1560620"/>
                    <a:gd name="connsiteX5" fmla="*/ 1241959 w 3480752"/>
                    <a:gd name="connsiteY5" fmla="*/ 343172 h 1560620"/>
                    <a:gd name="connsiteX6" fmla="*/ 3480752 w 3480752"/>
                    <a:gd name="connsiteY6" fmla="*/ 1560620 h 1560620"/>
                    <a:gd name="connsiteX7" fmla="*/ 3064038 w 3480752"/>
                    <a:gd name="connsiteY7" fmla="*/ 1527929 h 1560620"/>
                    <a:gd name="connsiteX8" fmla="*/ 3057133 w 3480752"/>
                    <a:gd name="connsiteY8" fmla="*/ 1524163 h 1560620"/>
                    <a:gd name="connsiteX9" fmla="*/ 2941481 w 3480752"/>
                    <a:gd name="connsiteY9" fmla="*/ 1495246 h 1560620"/>
                    <a:gd name="connsiteX10" fmla="*/ 2933314 w 3480752"/>
                    <a:gd name="connsiteY10" fmla="*/ 1495246 h 1560620"/>
                    <a:gd name="connsiteX11" fmla="*/ 2353185 w 3480752"/>
                    <a:gd name="connsiteY11" fmla="*/ 1274639 h 1560620"/>
                    <a:gd name="connsiteX12" fmla="*/ 2238794 w 3480752"/>
                    <a:gd name="connsiteY12" fmla="*/ 1217440 h 1560620"/>
                    <a:gd name="connsiteX13" fmla="*/ 62916 w 3480752"/>
                    <a:gd name="connsiteY13" fmla="*/ 34213 h 1560620"/>
                    <a:gd name="connsiteX14" fmla="*/ 0 w 3480752"/>
                    <a:gd name="connsiteY14" fmla="*/ 0 h 1560620"/>
                    <a:gd name="connsiteX15" fmla="*/ 62916 w 3480752"/>
                    <a:gd name="connsiteY15" fmla="*/ 34213 h 1560620"/>
                    <a:gd name="connsiteX16" fmla="*/ 57199 w 3480752"/>
                    <a:gd name="connsiteY16" fmla="*/ 31661 h 1560620"/>
                    <a:gd name="connsiteX17" fmla="*/ 0 w 3480752"/>
                    <a:gd name="connsiteY17" fmla="*/ 0 h 156062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</a:cxnLst>
                  <a:rect l="l" t="t" r="r" b="b"/>
                  <a:pathLst>
                    <a:path w="3480752" h="1560620">
                      <a:moveTo>
                        <a:pt x="62916" y="34213"/>
                      </a:moveTo>
                      <a:lnTo>
                        <a:pt x="114391" y="57191"/>
                      </a:lnTo>
                      <a:cubicBezTo>
                        <a:pt x="302323" y="147074"/>
                        <a:pt x="498413" y="220606"/>
                        <a:pt x="694512" y="277806"/>
                      </a:cubicBezTo>
                      <a:lnTo>
                        <a:pt x="702687" y="277806"/>
                      </a:lnTo>
                      <a:cubicBezTo>
                        <a:pt x="743545" y="285981"/>
                        <a:pt x="784395" y="302314"/>
                        <a:pt x="833420" y="310489"/>
                      </a:cubicBezTo>
                      <a:lnTo>
                        <a:pt x="1241959" y="343172"/>
                      </a:lnTo>
                      <a:lnTo>
                        <a:pt x="3480752" y="1560620"/>
                      </a:lnTo>
                      <a:lnTo>
                        <a:pt x="3064038" y="1527929"/>
                      </a:lnTo>
                      <a:lnTo>
                        <a:pt x="3057133" y="1524163"/>
                      </a:lnTo>
                      <a:lnTo>
                        <a:pt x="2941481" y="1495246"/>
                      </a:lnTo>
                      <a:lnTo>
                        <a:pt x="2933314" y="1495246"/>
                      </a:lnTo>
                      <a:cubicBezTo>
                        <a:pt x="2737215" y="1446221"/>
                        <a:pt x="2541108" y="1372688"/>
                        <a:pt x="2353185" y="1274639"/>
                      </a:cubicBezTo>
                      <a:cubicBezTo>
                        <a:pt x="2312335" y="1258298"/>
                        <a:pt x="2279652" y="1241956"/>
                        <a:pt x="2238794" y="1217440"/>
                      </a:cubicBezTo>
                      <a:lnTo>
                        <a:pt x="62916" y="34213"/>
                      </a:lnTo>
                      <a:close/>
                      <a:moveTo>
                        <a:pt x="0" y="0"/>
                      </a:moveTo>
                      <a:lnTo>
                        <a:pt x="62916" y="34213"/>
                      </a:lnTo>
                      <a:lnTo>
                        <a:pt x="57199" y="31661"/>
                      </a:lnTo>
                      <a:cubicBezTo>
                        <a:pt x="38815" y="22469"/>
                        <a:pt x="20429" y="12254"/>
                        <a:pt x="0" y="0"/>
                      </a:cubicBezTo>
                      <a:close/>
                    </a:path>
                  </a:pathLst>
                </a:custGeom>
                <a:grpFill/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67" name="Freeform: Shape 366">
                  <a:extLst>
                    <a:ext uri="{FF2B5EF4-FFF2-40B4-BE49-F238E27FC236}">
                      <a16:creationId xmlns:a16="http://schemas.microsoft.com/office/drawing/2014/main" id="{F7FCB6D2-DF18-451A-ABF0-47ABDDF46848}"/>
                    </a:ext>
                  </a:extLst>
                </p:cNvPr>
                <p:cNvSpPr/>
                <p:nvPr/>
              </p:nvSpPr>
              <p:spPr>
                <a:xfrm>
                  <a:off x="3023223" y="4576005"/>
                  <a:ext cx="257175" cy="133350"/>
                </a:xfrm>
                <a:custGeom>
                  <a:avLst/>
                  <a:gdLst>
                    <a:gd name="connsiteX0" fmla="*/ 260032 w 257175"/>
                    <a:gd name="connsiteY0" fmla="*/ 141922 h 133350"/>
                    <a:gd name="connsiteX1" fmla="*/ 0 w 257175"/>
                    <a:gd name="connsiteY1" fmla="*/ 0 h 133350"/>
                    <a:gd name="connsiteX2" fmla="*/ 952 w 257175"/>
                    <a:gd name="connsiteY2" fmla="*/ 0 h 133350"/>
                    <a:gd name="connsiteX3" fmla="*/ 260032 w 257175"/>
                    <a:gd name="connsiteY3" fmla="*/ 141922 h 133350"/>
                    <a:gd name="connsiteX4" fmla="*/ 260032 w 257175"/>
                    <a:gd name="connsiteY4" fmla="*/ 141922 h 1333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57175" h="133350">
                      <a:moveTo>
                        <a:pt x="260032" y="141922"/>
                      </a:moveTo>
                      <a:lnTo>
                        <a:pt x="0" y="0"/>
                      </a:lnTo>
                      <a:cubicBezTo>
                        <a:pt x="0" y="0"/>
                        <a:pt x="952" y="0"/>
                        <a:pt x="952" y="0"/>
                      </a:cubicBezTo>
                      <a:lnTo>
                        <a:pt x="260032" y="141922"/>
                      </a:lnTo>
                      <a:cubicBezTo>
                        <a:pt x="260985" y="141922"/>
                        <a:pt x="260985" y="141922"/>
                        <a:pt x="260032" y="141922"/>
                      </a:cubicBezTo>
                    </a:path>
                  </a:pathLst>
                </a:custGeom>
                <a:grpFill/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79" name="Freeform: Shape 378">
                  <a:extLst>
                    <a:ext uri="{FF2B5EF4-FFF2-40B4-BE49-F238E27FC236}">
                      <a16:creationId xmlns:a16="http://schemas.microsoft.com/office/drawing/2014/main" id="{E039318A-5CF8-4312-BDE2-7C3D5D0A6E06}"/>
                    </a:ext>
                  </a:extLst>
                </p:cNvPr>
                <p:cNvSpPr/>
                <p:nvPr/>
              </p:nvSpPr>
              <p:spPr>
                <a:xfrm>
                  <a:off x="2706138" y="4925573"/>
                  <a:ext cx="257175" cy="485775"/>
                </a:xfrm>
                <a:custGeom>
                  <a:avLst/>
                  <a:gdLst>
                    <a:gd name="connsiteX0" fmla="*/ 260033 w 257175"/>
                    <a:gd name="connsiteY0" fmla="*/ 486727 h 485775"/>
                    <a:gd name="connsiteX1" fmla="*/ 0 w 257175"/>
                    <a:gd name="connsiteY1" fmla="*/ 344805 h 485775"/>
                    <a:gd name="connsiteX2" fmla="*/ 953 w 257175"/>
                    <a:gd name="connsiteY2" fmla="*/ 0 h 485775"/>
                    <a:gd name="connsiteX3" fmla="*/ 260985 w 257175"/>
                    <a:gd name="connsiteY3" fmla="*/ 141922 h 48577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57175" h="485775">
                      <a:moveTo>
                        <a:pt x="260033" y="486727"/>
                      </a:moveTo>
                      <a:lnTo>
                        <a:pt x="0" y="344805"/>
                      </a:lnTo>
                      <a:lnTo>
                        <a:pt x="953" y="0"/>
                      </a:lnTo>
                      <a:lnTo>
                        <a:pt x="260985" y="141922"/>
                      </a:lnTo>
                      <a:close/>
                    </a:path>
                  </a:pathLst>
                </a:custGeom>
                <a:grpFill/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81" name="Freeform: Shape 380">
                  <a:extLst>
                    <a:ext uri="{FF2B5EF4-FFF2-40B4-BE49-F238E27FC236}">
                      <a16:creationId xmlns:a16="http://schemas.microsoft.com/office/drawing/2014/main" id="{4F966B00-920C-4E5A-85CB-79A38D7BF70E}"/>
                    </a:ext>
                  </a:extLst>
                </p:cNvPr>
                <p:cNvSpPr/>
                <p:nvPr/>
              </p:nvSpPr>
              <p:spPr>
                <a:xfrm>
                  <a:off x="2986527" y="3640650"/>
                  <a:ext cx="661036" cy="1099185"/>
                </a:xfrm>
                <a:custGeom>
                  <a:avLst/>
                  <a:gdLst>
                    <a:gd name="connsiteX0" fmla="*/ 359092 w 661035"/>
                    <a:gd name="connsiteY0" fmla="*/ 597218 h 1099185"/>
                    <a:gd name="connsiteX1" fmla="*/ 620078 w 661035"/>
                    <a:gd name="connsiteY1" fmla="*/ 739140 h 1099185"/>
                    <a:gd name="connsiteX2" fmla="*/ 584835 w 661035"/>
                    <a:gd name="connsiteY2" fmla="*/ 818198 h 1099185"/>
                    <a:gd name="connsiteX3" fmla="*/ 584836 w 661035"/>
                    <a:gd name="connsiteY3" fmla="*/ 818198 h 1099185"/>
                    <a:gd name="connsiteX4" fmla="*/ 545783 w 661035"/>
                    <a:gd name="connsiteY4" fmla="*/ 882015 h 1099185"/>
                    <a:gd name="connsiteX5" fmla="*/ 538930 w 661035"/>
                    <a:gd name="connsiteY5" fmla="*/ 891439 h 1099185"/>
                    <a:gd name="connsiteX6" fmla="*/ 539116 w 661035"/>
                    <a:gd name="connsiteY6" fmla="*/ 891540 h 1099185"/>
                    <a:gd name="connsiteX7" fmla="*/ 500063 w 661035"/>
                    <a:gd name="connsiteY7" fmla="*/ 940118 h 1099185"/>
                    <a:gd name="connsiteX8" fmla="*/ 452605 w 661035"/>
                    <a:gd name="connsiteY8" fmla="*/ 914311 h 1099185"/>
                    <a:gd name="connsiteX9" fmla="*/ 451949 w 661035"/>
                    <a:gd name="connsiteY9" fmla="*/ 914906 h 1099185"/>
                    <a:gd name="connsiteX10" fmla="*/ 500063 w 661035"/>
                    <a:gd name="connsiteY10" fmla="*/ 941070 h 1099185"/>
                    <a:gd name="connsiteX11" fmla="*/ 451485 w 661035"/>
                    <a:gd name="connsiteY11" fmla="*/ 989648 h 1099185"/>
                    <a:gd name="connsiteX12" fmla="*/ 396629 w 661035"/>
                    <a:gd name="connsiteY12" fmla="*/ 1033155 h 1099185"/>
                    <a:gd name="connsiteX13" fmla="*/ 397193 w 661035"/>
                    <a:gd name="connsiteY13" fmla="*/ 1033462 h 1099185"/>
                    <a:gd name="connsiteX14" fmla="*/ 320041 w 661035"/>
                    <a:gd name="connsiteY14" fmla="*/ 1076325 h 1099185"/>
                    <a:gd name="connsiteX15" fmla="*/ 291343 w 661035"/>
                    <a:gd name="connsiteY15" fmla="*/ 1060767 h 1099185"/>
                    <a:gd name="connsiteX16" fmla="*/ 290403 w 661035"/>
                    <a:gd name="connsiteY16" fmla="*/ 1061621 h 1099185"/>
                    <a:gd name="connsiteX17" fmla="*/ 319088 w 661035"/>
                    <a:gd name="connsiteY17" fmla="*/ 1077277 h 1099185"/>
                    <a:gd name="connsiteX18" fmla="*/ 260985 w 661035"/>
                    <a:gd name="connsiteY18" fmla="*/ 1099185 h 1099185"/>
                    <a:gd name="connsiteX19" fmla="*/ 0 w 661035"/>
                    <a:gd name="connsiteY19" fmla="*/ 957262 h 1099185"/>
                    <a:gd name="connsiteX20" fmla="*/ 59055 w 661035"/>
                    <a:gd name="connsiteY20" fmla="*/ 935355 h 1099185"/>
                    <a:gd name="connsiteX21" fmla="*/ 284314 w 661035"/>
                    <a:gd name="connsiteY21" fmla="*/ 1058298 h 1099185"/>
                    <a:gd name="connsiteX22" fmla="*/ 284516 w 661035"/>
                    <a:gd name="connsiteY22" fmla="*/ 1057066 h 1099185"/>
                    <a:gd name="connsiteX23" fmla="*/ 60008 w 661035"/>
                    <a:gd name="connsiteY23" fmla="*/ 935355 h 1099185"/>
                    <a:gd name="connsiteX24" fmla="*/ 135745 w 661035"/>
                    <a:gd name="connsiteY24" fmla="*/ 891807 h 1099185"/>
                    <a:gd name="connsiteX25" fmla="*/ 135255 w 661035"/>
                    <a:gd name="connsiteY25" fmla="*/ 891540 h 1099185"/>
                    <a:gd name="connsiteX26" fmla="*/ 190500 w 661035"/>
                    <a:gd name="connsiteY26" fmla="*/ 847725 h 1099185"/>
                    <a:gd name="connsiteX27" fmla="*/ 239078 w 661035"/>
                    <a:gd name="connsiteY27" fmla="*/ 799148 h 1099185"/>
                    <a:gd name="connsiteX28" fmla="*/ 319738 w 661035"/>
                    <a:gd name="connsiteY28" fmla="*/ 843010 h 1099185"/>
                    <a:gd name="connsiteX29" fmla="*/ 319882 w 661035"/>
                    <a:gd name="connsiteY29" fmla="*/ 842137 h 1099185"/>
                    <a:gd name="connsiteX30" fmla="*/ 239078 w 661035"/>
                    <a:gd name="connsiteY30" fmla="*/ 798196 h 1099185"/>
                    <a:gd name="connsiteX31" fmla="*/ 277307 w 661035"/>
                    <a:gd name="connsiteY31" fmla="*/ 750642 h 1099185"/>
                    <a:gd name="connsiteX32" fmla="*/ 277178 w 661035"/>
                    <a:gd name="connsiteY32" fmla="*/ 750571 h 1099185"/>
                    <a:gd name="connsiteX33" fmla="*/ 284798 w 661035"/>
                    <a:gd name="connsiteY33" fmla="*/ 740093 h 1099185"/>
                    <a:gd name="connsiteX34" fmla="*/ 323850 w 661035"/>
                    <a:gd name="connsiteY34" fmla="*/ 676275 h 1099185"/>
                    <a:gd name="connsiteX35" fmla="*/ 359092 w 661035"/>
                    <a:gd name="connsiteY35" fmla="*/ 597218 h 1099185"/>
                    <a:gd name="connsiteX36" fmla="*/ 220980 w 661035"/>
                    <a:gd name="connsiteY36" fmla="*/ 0 h 1099185"/>
                    <a:gd name="connsiteX37" fmla="*/ 481965 w 661035"/>
                    <a:gd name="connsiteY37" fmla="*/ 141922 h 1099185"/>
                    <a:gd name="connsiteX38" fmla="*/ 575310 w 661035"/>
                    <a:gd name="connsiteY38" fmla="*/ 214313 h 1099185"/>
                    <a:gd name="connsiteX39" fmla="*/ 661035 w 661035"/>
                    <a:gd name="connsiteY39" fmla="*/ 504825 h 1099185"/>
                    <a:gd name="connsiteX40" fmla="*/ 621030 w 661035"/>
                    <a:gd name="connsiteY40" fmla="*/ 739140 h 1099185"/>
                    <a:gd name="connsiteX41" fmla="*/ 360045 w 661035"/>
                    <a:gd name="connsiteY41" fmla="*/ 597218 h 1099185"/>
                    <a:gd name="connsiteX42" fmla="*/ 400050 w 661035"/>
                    <a:gd name="connsiteY42" fmla="*/ 362902 h 1099185"/>
                    <a:gd name="connsiteX43" fmla="*/ 314325 w 661035"/>
                    <a:gd name="connsiteY43" fmla="*/ 72390 h 1099185"/>
                    <a:gd name="connsiteX44" fmla="*/ 220980 w 661035"/>
                    <a:gd name="connsiteY44" fmla="*/ 0 h 1099185"/>
                    <a:gd name="connsiteX0" fmla="*/ 359092 w 661035"/>
                    <a:gd name="connsiteY0" fmla="*/ 597218 h 1099185"/>
                    <a:gd name="connsiteX1" fmla="*/ 620078 w 661035"/>
                    <a:gd name="connsiteY1" fmla="*/ 739140 h 1099185"/>
                    <a:gd name="connsiteX2" fmla="*/ 584835 w 661035"/>
                    <a:gd name="connsiteY2" fmla="*/ 818198 h 1099185"/>
                    <a:gd name="connsiteX3" fmla="*/ 584836 w 661035"/>
                    <a:gd name="connsiteY3" fmla="*/ 818198 h 1099185"/>
                    <a:gd name="connsiteX4" fmla="*/ 545783 w 661035"/>
                    <a:gd name="connsiteY4" fmla="*/ 882015 h 1099185"/>
                    <a:gd name="connsiteX5" fmla="*/ 538930 w 661035"/>
                    <a:gd name="connsiteY5" fmla="*/ 891439 h 1099185"/>
                    <a:gd name="connsiteX6" fmla="*/ 539116 w 661035"/>
                    <a:gd name="connsiteY6" fmla="*/ 891540 h 1099185"/>
                    <a:gd name="connsiteX7" fmla="*/ 500063 w 661035"/>
                    <a:gd name="connsiteY7" fmla="*/ 940118 h 1099185"/>
                    <a:gd name="connsiteX8" fmla="*/ 452605 w 661035"/>
                    <a:gd name="connsiteY8" fmla="*/ 914311 h 1099185"/>
                    <a:gd name="connsiteX9" fmla="*/ 451949 w 661035"/>
                    <a:gd name="connsiteY9" fmla="*/ 914906 h 1099185"/>
                    <a:gd name="connsiteX10" fmla="*/ 500063 w 661035"/>
                    <a:gd name="connsiteY10" fmla="*/ 941070 h 1099185"/>
                    <a:gd name="connsiteX11" fmla="*/ 451485 w 661035"/>
                    <a:gd name="connsiteY11" fmla="*/ 989648 h 1099185"/>
                    <a:gd name="connsiteX12" fmla="*/ 396629 w 661035"/>
                    <a:gd name="connsiteY12" fmla="*/ 1033155 h 1099185"/>
                    <a:gd name="connsiteX13" fmla="*/ 397193 w 661035"/>
                    <a:gd name="connsiteY13" fmla="*/ 1033462 h 1099185"/>
                    <a:gd name="connsiteX14" fmla="*/ 320041 w 661035"/>
                    <a:gd name="connsiteY14" fmla="*/ 1076325 h 1099185"/>
                    <a:gd name="connsiteX15" fmla="*/ 291343 w 661035"/>
                    <a:gd name="connsiteY15" fmla="*/ 1060767 h 1099185"/>
                    <a:gd name="connsiteX16" fmla="*/ 290403 w 661035"/>
                    <a:gd name="connsiteY16" fmla="*/ 1061621 h 1099185"/>
                    <a:gd name="connsiteX17" fmla="*/ 319088 w 661035"/>
                    <a:gd name="connsiteY17" fmla="*/ 1077277 h 1099185"/>
                    <a:gd name="connsiteX18" fmla="*/ 260985 w 661035"/>
                    <a:gd name="connsiteY18" fmla="*/ 1099185 h 1099185"/>
                    <a:gd name="connsiteX19" fmla="*/ 0 w 661035"/>
                    <a:gd name="connsiteY19" fmla="*/ 957262 h 1099185"/>
                    <a:gd name="connsiteX20" fmla="*/ 59055 w 661035"/>
                    <a:gd name="connsiteY20" fmla="*/ 935355 h 1099185"/>
                    <a:gd name="connsiteX21" fmla="*/ 284314 w 661035"/>
                    <a:gd name="connsiteY21" fmla="*/ 1058298 h 1099185"/>
                    <a:gd name="connsiteX22" fmla="*/ 284516 w 661035"/>
                    <a:gd name="connsiteY22" fmla="*/ 1057066 h 1099185"/>
                    <a:gd name="connsiteX23" fmla="*/ 60008 w 661035"/>
                    <a:gd name="connsiteY23" fmla="*/ 935355 h 1099185"/>
                    <a:gd name="connsiteX24" fmla="*/ 135745 w 661035"/>
                    <a:gd name="connsiteY24" fmla="*/ 891807 h 1099185"/>
                    <a:gd name="connsiteX25" fmla="*/ 135255 w 661035"/>
                    <a:gd name="connsiteY25" fmla="*/ 891540 h 1099185"/>
                    <a:gd name="connsiteX26" fmla="*/ 190500 w 661035"/>
                    <a:gd name="connsiteY26" fmla="*/ 847725 h 1099185"/>
                    <a:gd name="connsiteX27" fmla="*/ 239078 w 661035"/>
                    <a:gd name="connsiteY27" fmla="*/ 799148 h 1099185"/>
                    <a:gd name="connsiteX28" fmla="*/ 319738 w 661035"/>
                    <a:gd name="connsiteY28" fmla="*/ 843010 h 1099185"/>
                    <a:gd name="connsiteX29" fmla="*/ 239078 w 661035"/>
                    <a:gd name="connsiteY29" fmla="*/ 798196 h 1099185"/>
                    <a:gd name="connsiteX30" fmla="*/ 277307 w 661035"/>
                    <a:gd name="connsiteY30" fmla="*/ 750642 h 1099185"/>
                    <a:gd name="connsiteX31" fmla="*/ 277178 w 661035"/>
                    <a:gd name="connsiteY31" fmla="*/ 750571 h 1099185"/>
                    <a:gd name="connsiteX32" fmla="*/ 284798 w 661035"/>
                    <a:gd name="connsiteY32" fmla="*/ 740093 h 1099185"/>
                    <a:gd name="connsiteX33" fmla="*/ 323850 w 661035"/>
                    <a:gd name="connsiteY33" fmla="*/ 676275 h 1099185"/>
                    <a:gd name="connsiteX34" fmla="*/ 359092 w 661035"/>
                    <a:gd name="connsiteY34" fmla="*/ 597218 h 1099185"/>
                    <a:gd name="connsiteX35" fmla="*/ 220980 w 661035"/>
                    <a:gd name="connsiteY35" fmla="*/ 0 h 1099185"/>
                    <a:gd name="connsiteX36" fmla="*/ 481965 w 661035"/>
                    <a:gd name="connsiteY36" fmla="*/ 141922 h 1099185"/>
                    <a:gd name="connsiteX37" fmla="*/ 575310 w 661035"/>
                    <a:gd name="connsiteY37" fmla="*/ 214313 h 1099185"/>
                    <a:gd name="connsiteX38" fmla="*/ 661035 w 661035"/>
                    <a:gd name="connsiteY38" fmla="*/ 504825 h 1099185"/>
                    <a:gd name="connsiteX39" fmla="*/ 621030 w 661035"/>
                    <a:gd name="connsiteY39" fmla="*/ 739140 h 1099185"/>
                    <a:gd name="connsiteX40" fmla="*/ 360045 w 661035"/>
                    <a:gd name="connsiteY40" fmla="*/ 597218 h 1099185"/>
                    <a:gd name="connsiteX41" fmla="*/ 400050 w 661035"/>
                    <a:gd name="connsiteY41" fmla="*/ 362902 h 1099185"/>
                    <a:gd name="connsiteX42" fmla="*/ 314325 w 661035"/>
                    <a:gd name="connsiteY42" fmla="*/ 72390 h 1099185"/>
                    <a:gd name="connsiteX43" fmla="*/ 220980 w 661035"/>
                    <a:gd name="connsiteY43" fmla="*/ 0 h 1099185"/>
                    <a:gd name="connsiteX0" fmla="*/ 359092 w 661035"/>
                    <a:gd name="connsiteY0" fmla="*/ 597218 h 1099185"/>
                    <a:gd name="connsiteX1" fmla="*/ 620078 w 661035"/>
                    <a:gd name="connsiteY1" fmla="*/ 739140 h 1099185"/>
                    <a:gd name="connsiteX2" fmla="*/ 584835 w 661035"/>
                    <a:gd name="connsiteY2" fmla="*/ 818198 h 1099185"/>
                    <a:gd name="connsiteX3" fmla="*/ 584836 w 661035"/>
                    <a:gd name="connsiteY3" fmla="*/ 818198 h 1099185"/>
                    <a:gd name="connsiteX4" fmla="*/ 545783 w 661035"/>
                    <a:gd name="connsiteY4" fmla="*/ 882015 h 1099185"/>
                    <a:gd name="connsiteX5" fmla="*/ 538930 w 661035"/>
                    <a:gd name="connsiteY5" fmla="*/ 891439 h 1099185"/>
                    <a:gd name="connsiteX6" fmla="*/ 539116 w 661035"/>
                    <a:gd name="connsiteY6" fmla="*/ 891540 h 1099185"/>
                    <a:gd name="connsiteX7" fmla="*/ 500063 w 661035"/>
                    <a:gd name="connsiteY7" fmla="*/ 940118 h 1099185"/>
                    <a:gd name="connsiteX8" fmla="*/ 452605 w 661035"/>
                    <a:gd name="connsiteY8" fmla="*/ 914311 h 1099185"/>
                    <a:gd name="connsiteX9" fmla="*/ 500063 w 661035"/>
                    <a:gd name="connsiteY9" fmla="*/ 941070 h 1099185"/>
                    <a:gd name="connsiteX10" fmla="*/ 451485 w 661035"/>
                    <a:gd name="connsiteY10" fmla="*/ 989648 h 1099185"/>
                    <a:gd name="connsiteX11" fmla="*/ 396629 w 661035"/>
                    <a:gd name="connsiteY11" fmla="*/ 1033155 h 1099185"/>
                    <a:gd name="connsiteX12" fmla="*/ 397193 w 661035"/>
                    <a:gd name="connsiteY12" fmla="*/ 1033462 h 1099185"/>
                    <a:gd name="connsiteX13" fmla="*/ 320041 w 661035"/>
                    <a:gd name="connsiteY13" fmla="*/ 1076325 h 1099185"/>
                    <a:gd name="connsiteX14" fmla="*/ 291343 w 661035"/>
                    <a:gd name="connsiteY14" fmla="*/ 1060767 h 1099185"/>
                    <a:gd name="connsiteX15" fmla="*/ 290403 w 661035"/>
                    <a:gd name="connsiteY15" fmla="*/ 1061621 h 1099185"/>
                    <a:gd name="connsiteX16" fmla="*/ 319088 w 661035"/>
                    <a:gd name="connsiteY16" fmla="*/ 1077277 h 1099185"/>
                    <a:gd name="connsiteX17" fmla="*/ 260985 w 661035"/>
                    <a:gd name="connsiteY17" fmla="*/ 1099185 h 1099185"/>
                    <a:gd name="connsiteX18" fmla="*/ 0 w 661035"/>
                    <a:gd name="connsiteY18" fmla="*/ 957262 h 1099185"/>
                    <a:gd name="connsiteX19" fmla="*/ 59055 w 661035"/>
                    <a:gd name="connsiteY19" fmla="*/ 935355 h 1099185"/>
                    <a:gd name="connsiteX20" fmla="*/ 284314 w 661035"/>
                    <a:gd name="connsiteY20" fmla="*/ 1058298 h 1099185"/>
                    <a:gd name="connsiteX21" fmla="*/ 284516 w 661035"/>
                    <a:gd name="connsiteY21" fmla="*/ 1057066 h 1099185"/>
                    <a:gd name="connsiteX22" fmla="*/ 60008 w 661035"/>
                    <a:gd name="connsiteY22" fmla="*/ 935355 h 1099185"/>
                    <a:gd name="connsiteX23" fmla="*/ 135745 w 661035"/>
                    <a:gd name="connsiteY23" fmla="*/ 891807 h 1099185"/>
                    <a:gd name="connsiteX24" fmla="*/ 135255 w 661035"/>
                    <a:gd name="connsiteY24" fmla="*/ 891540 h 1099185"/>
                    <a:gd name="connsiteX25" fmla="*/ 190500 w 661035"/>
                    <a:gd name="connsiteY25" fmla="*/ 847725 h 1099185"/>
                    <a:gd name="connsiteX26" fmla="*/ 239078 w 661035"/>
                    <a:gd name="connsiteY26" fmla="*/ 799148 h 1099185"/>
                    <a:gd name="connsiteX27" fmla="*/ 319738 w 661035"/>
                    <a:gd name="connsiteY27" fmla="*/ 843010 h 1099185"/>
                    <a:gd name="connsiteX28" fmla="*/ 239078 w 661035"/>
                    <a:gd name="connsiteY28" fmla="*/ 798196 h 1099185"/>
                    <a:gd name="connsiteX29" fmla="*/ 277307 w 661035"/>
                    <a:gd name="connsiteY29" fmla="*/ 750642 h 1099185"/>
                    <a:gd name="connsiteX30" fmla="*/ 277178 w 661035"/>
                    <a:gd name="connsiteY30" fmla="*/ 750571 h 1099185"/>
                    <a:gd name="connsiteX31" fmla="*/ 284798 w 661035"/>
                    <a:gd name="connsiteY31" fmla="*/ 740093 h 1099185"/>
                    <a:gd name="connsiteX32" fmla="*/ 323850 w 661035"/>
                    <a:gd name="connsiteY32" fmla="*/ 676275 h 1099185"/>
                    <a:gd name="connsiteX33" fmla="*/ 359092 w 661035"/>
                    <a:gd name="connsiteY33" fmla="*/ 597218 h 1099185"/>
                    <a:gd name="connsiteX34" fmla="*/ 220980 w 661035"/>
                    <a:gd name="connsiteY34" fmla="*/ 0 h 1099185"/>
                    <a:gd name="connsiteX35" fmla="*/ 481965 w 661035"/>
                    <a:gd name="connsiteY35" fmla="*/ 141922 h 1099185"/>
                    <a:gd name="connsiteX36" fmla="*/ 575310 w 661035"/>
                    <a:gd name="connsiteY36" fmla="*/ 214313 h 1099185"/>
                    <a:gd name="connsiteX37" fmla="*/ 661035 w 661035"/>
                    <a:gd name="connsiteY37" fmla="*/ 504825 h 1099185"/>
                    <a:gd name="connsiteX38" fmla="*/ 621030 w 661035"/>
                    <a:gd name="connsiteY38" fmla="*/ 739140 h 1099185"/>
                    <a:gd name="connsiteX39" fmla="*/ 360045 w 661035"/>
                    <a:gd name="connsiteY39" fmla="*/ 597218 h 1099185"/>
                    <a:gd name="connsiteX40" fmla="*/ 400050 w 661035"/>
                    <a:gd name="connsiteY40" fmla="*/ 362902 h 1099185"/>
                    <a:gd name="connsiteX41" fmla="*/ 314325 w 661035"/>
                    <a:gd name="connsiteY41" fmla="*/ 72390 h 1099185"/>
                    <a:gd name="connsiteX42" fmla="*/ 220980 w 661035"/>
                    <a:gd name="connsiteY42" fmla="*/ 0 h 1099185"/>
                    <a:gd name="connsiteX0" fmla="*/ 359092 w 661035"/>
                    <a:gd name="connsiteY0" fmla="*/ 597218 h 1099185"/>
                    <a:gd name="connsiteX1" fmla="*/ 620078 w 661035"/>
                    <a:gd name="connsiteY1" fmla="*/ 739140 h 1099185"/>
                    <a:gd name="connsiteX2" fmla="*/ 584835 w 661035"/>
                    <a:gd name="connsiteY2" fmla="*/ 818198 h 1099185"/>
                    <a:gd name="connsiteX3" fmla="*/ 584836 w 661035"/>
                    <a:gd name="connsiteY3" fmla="*/ 818198 h 1099185"/>
                    <a:gd name="connsiteX4" fmla="*/ 545783 w 661035"/>
                    <a:gd name="connsiteY4" fmla="*/ 882015 h 1099185"/>
                    <a:gd name="connsiteX5" fmla="*/ 538930 w 661035"/>
                    <a:gd name="connsiteY5" fmla="*/ 891439 h 1099185"/>
                    <a:gd name="connsiteX6" fmla="*/ 539116 w 661035"/>
                    <a:gd name="connsiteY6" fmla="*/ 891540 h 1099185"/>
                    <a:gd name="connsiteX7" fmla="*/ 500063 w 661035"/>
                    <a:gd name="connsiteY7" fmla="*/ 940118 h 1099185"/>
                    <a:gd name="connsiteX8" fmla="*/ 500063 w 661035"/>
                    <a:gd name="connsiteY8" fmla="*/ 941070 h 1099185"/>
                    <a:gd name="connsiteX9" fmla="*/ 451485 w 661035"/>
                    <a:gd name="connsiteY9" fmla="*/ 989648 h 1099185"/>
                    <a:gd name="connsiteX10" fmla="*/ 396629 w 661035"/>
                    <a:gd name="connsiteY10" fmla="*/ 1033155 h 1099185"/>
                    <a:gd name="connsiteX11" fmla="*/ 397193 w 661035"/>
                    <a:gd name="connsiteY11" fmla="*/ 1033462 h 1099185"/>
                    <a:gd name="connsiteX12" fmla="*/ 320041 w 661035"/>
                    <a:gd name="connsiteY12" fmla="*/ 1076325 h 1099185"/>
                    <a:gd name="connsiteX13" fmla="*/ 291343 w 661035"/>
                    <a:gd name="connsiteY13" fmla="*/ 1060767 h 1099185"/>
                    <a:gd name="connsiteX14" fmla="*/ 290403 w 661035"/>
                    <a:gd name="connsiteY14" fmla="*/ 1061621 h 1099185"/>
                    <a:gd name="connsiteX15" fmla="*/ 319088 w 661035"/>
                    <a:gd name="connsiteY15" fmla="*/ 1077277 h 1099185"/>
                    <a:gd name="connsiteX16" fmla="*/ 260985 w 661035"/>
                    <a:gd name="connsiteY16" fmla="*/ 1099185 h 1099185"/>
                    <a:gd name="connsiteX17" fmla="*/ 0 w 661035"/>
                    <a:gd name="connsiteY17" fmla="*/ 957262 h 1099185"/>
                    <a:gd name="connsiteX18" fmla="*/ 59055 w 661035"/>
                    <a:gd name="connsiteY18" fmla="*/ 935355 h 1099185"/>
                    <a:gd name="connsiteX19" fmla="*/ 284314 w 661035"/>
                    <a:gd name="connsiteY19" fmla="*/ 1058298 h 1099185"/>
                    <a:gd name="connsiteX20" fmla="*/ 284516 w 661035"/>
                    <a:gd name="connsiteY20" fmla="*/ 1057066 h 1099185"/>
                    <a:gd name="connsiteX21" fmla="*/ 60008 w 661035"/>
                    <a:gd name="connsiteY21" fmla="*/ 935355 h 1099185"/>
                    <a:gd name="connsiteX22" fmla="*/ 135745 w 661035"/>
                    <a:gd name="connsiteY22" fmla="*/ 891807 h 1099185"/>
                    <a:gd name="connsiteX23" fmla="*/ 135255 w 661035"/>
                    <a:gd name="connsiteY23" fmla="*/ 891540 h 1099185"/>
                    <a:gd name="connsiteX24" fmla="*/ 190500 w 661035"/>
                    <a:gd name="connsiteY24" fmla="*/ 847725 h 1099185"/>
                    <a:gd name="connsiteX25" fmla="*/ 239078 w 661035"/>
                    <a:gd name="connsiteY25" fmla="*/ 799148 h 1099185"/>
                    <a:gd name="connsiteX26" fmla="*/ 319738 w 661035"/>
                    <a:gd name="connsiteY26" fmla="*/ 843010 h 1099185"/>
                    <a:gd name="connsiteX27" fmla="*/ 239078 w 661035"/>
                    <a:gd name="connsiteY27" fmla="*/ 798196 h 1099185"/>
                    <a:gd name="connsiteX28" fmla="*/ 277307 w 661035"/>
                    <a:gd name="connsiteY28" fmla="*/ 750642 h 1099185"/>
                    <a:gd name="connsiteX29" fmla="*/ 277178 w 661035"/>
                    <a:gd name="connsiteY29" fmla="*/ 750571 h 1099185"/>
                    <a:gd name="connsiteX30" fmla="*/ 284798 w 661035"/>
                    <a:gd name="connsiteY30" fmla="*/ 740093 h 1099185"/>
                    <a:gd name="connsiteX31" fmla="*/ 323850 w 661035"/>
                    <a:gd name="connsiteY31" fmla="*/ 676275 h 1099185"/>
                    <a:gd name="connsiteX32" fmla="*/ 359092 w 661035"/>
                    <a:gd name="connsiteY32" fmla="*/ 597218 h 1099185"/>
                    <a:gd name="connsiteX33" fmla="*/ 220980 w 661035"/>
                    <a:gd name="connsiteY33" fmla="*/ 0 h 1099185"/>
                    <a:gd name="connsiteX34" fmla="*/ 481965 w 661035"/>
                    <a:gd name="connsiteY34" fmla="*/ 141922 h 1099185"/>
                    <a:gd name="connsiteX35" fmla="*/ 575310 w 661035"/>
                    <a:gd name="connsiteY35" fmla="*/ 214313 h 1099185"/>
                    <a:gd name="connsiteX36" fmla="*/ 661035 w 661035"/>
                    <a:gd name="connsiteY36" fmla="*/ 504825 h 1099185"/>
                    <a:gd name="connsiteX37" fmla="*/ 621030 w 661035"/>
                    <a:gd name="connsiteY37" fmla="*/ 739140 h 1099185"/>
                    <a:gd name="connsiteX38" fmla="*/ 360045 w 661035"/>
                    <a:gd name="connsiteY38" fmla="*/ 597218 h 1099185"/>
                    <a:gd name="connsiteX39" fmla="*/ 400050 w 661035"/>
                    <a:gd name="connsiteY39" fmla="*/ 362902 h 1099185"/>
                    <a:gd name="connsiteX40" fmla="*/ 314325 w 661035"/>
                    <a:gd name="connsiteY40" fmla="*/ 72390 h 1099185"/>
                    <a:gd name="connsiteX41" fmla="*/ 220980 w 661035"/>
                    <a:gd name="connsiteY41" fmla="*/ 0 h 1099185"/>
                    <a:gd name="connsiteX0" fmla="*/ 359092 w 661035"/>
                    <a:gd name="connsiteY0" fmla="*/ 597218 h 1099185"/>
                    <a:gd name="connsiteX1" fmla="*/ 620078 w 661035"/>
                    <a:gd name="connsiteY1" fmla="*/ 739140 h 1099185"/>
                    <a:gd name="connsiteX2" fmla="*/ 584835 w 661035"/>
                    <a:gd name="connsiteY2" fmla="*/ 818198 h 1099185"/>
                    <a:gd name="connsiteX3" fmla="*/ 584836 w 661035"/>
                    <a:gd name="connsiteY3" fmla="*/ 818198 h 1099185"/>
                    <a:gd name="connsiteX4" fmla="*/ 545783 w 661035"/>
                    <a:gd name="connsiteY4" fmla="*/ 882015 h 1099185"/>
                    <a:gd name="connsiteX5" fmla="*/ 538930 w 661035"/>
                    <a:gd name="connsiteY5" fmla="*/ 891439 h 1099185"/>
                    <a:gd name="connsiteX6" fmla="*/ 539116 w 661035"/>
                    <a:gd name="connsiteY6" fmla="*/ 891540 h 1099185"/>
                    <a:gd name="connsiteX7" fmla="*/ 500063 w 661035"/>
                    <a:gd name="connsiteY7" fmla="*/ 940118 h 1099185"/>
                    <a:gd name="connsiteX8" fmla="*/ 500063 w 661035"/>
                    <a:gd name="connsiteY8" fmla="*/ 941070 h 1099185"/>
                    <a:gd name="connsiteX9" fmla="*/ 451485 w 661035"/>
                    <a:gd name="connsiteY9" fmla="*/ 989648 h 1099185"/>
                    <a:gd name="connsiteX10" fmla="*/ 396629 w 661035"/>
                    <a:gd name="connsiteY10" fmla="*/ 1033155 h 1099185"/>
                    <a:gd name="connsiteX11" fmla="*/ 397193 w 661035"/>
                    <a:gd name="connsiteY11" fmla="*/ 1033462 h 1099185"/>
                    <a:gd name="connsiteX12" fmla="*/ 320041 w 661035"/>
                    <a:gd name="connsiteY12" fmla="*/ 1076325 h 1099185"/>
                    <a:gd name="connsiteX13" fmla="*/ 291343 w 661035"/>
                    <a:gd name="connsiteY13" fmla="*/ 1060767 h 1099185"/>
                    <a:gd name="connsiteX14" fmla="*/ 290403 w 661035"/>
                    <a:gd name="connsiteY14" fmla="*/ 1061621 h 1099185"/>
                    <a:gd name="connsiteX15" fmla="*/ 319088 w 661035"/>
                    <a:gd name="connsiteY15" fmla="*/ 1077277 h 1099185"/>
                    <a:gd name="connsiteX16" fmla="*/ 260985 w 661035"/>
                    <a:gd name="connsiteY16" fmla="*/ 1099185 h 1099185"/>
                    <a:gd name="connsiteX17" fmla="*/ 0 w 661035"/>
                    <a:gd name="connsiteY17" fmla="*/ 957262 h 1099185"/>
                    <a:gd name="connsiteX18" fmla="*/ 59055 w 661035"/>
                    <a:gd name="connsiteY18" fmla="*/ 935355 h 1099185"/>
                    <a:gd name="connsiteX19" fmla="*/ 284314 w 661035"/>
                    <a:gd name="connsiteY19" fmla="*/ 1058298 h 1099185"/>
                    <a:gd name="connsiteX20" fmla="*/ 284516 w 661035"/>
                    <a:gd name="connsiteY20" fmla="*/ 1057066 h 1099185"/>
                    <a:gd name="connsiteX21" fmla="*/ 60008 w 661035"/>
                    <a:gd name="connsiteY21" fmla="*/ 935355 h 1099185"/>
                    <a:gd name="connsiteX22" fmla="*/ 135745 w 661035"/>
                    <a:gd name="connsiteY22" fmla="*/ 891807 h 1099185"/>
                    <a:gd name="connsiteX23" fmla="*/ 135255 w 661035"/>
                    <a:gd name="connsiteY23" fmla="*/ 891540 h 1099185"/>
                    <a:gd name="connsiteX24" fmla="*/ 190500 w 661035"/>
                    <a:gd name="connsiteY24" fmla="*/ 847725 h 1099185"/>
                    <a:gd name="connsiteX25" fmla="*/ 239078 w 661035"/>
                    <a:gd name="connsiteY25" fmla="*/ 799148 h 1099185"/>
                    <a:gd name="connsiteX26" fmla="*/ 239078 w 661035"/>
                    <a:gd name="connsiteY26" fmla="*/ 798196 h 1099185"/>
                    <a:gd name="connsiteX27" fmla="*/ 277307 w 661035"/>
                    <a:gd name="connsiteY27" fmla="*/ 750642 h 1099185"/>
                    <a:gd name="connsiteX28" fmla="*/ 277178 w 661035"/>
                    <a:gd name="connsiteY28" fmla="*/ 750571 h 1099185"/>
                    <a:gd name="connsiteX29" fmla="*/ 284798 w 661035"/>
                    <a:gd name="connsiteY29" fmla="*/ 740093 h 1099185"/>
                    <a:gd name="connsiteX30" fmla="*/ 323850 w 661035"/>
                    <a:gd name="connsiteY30" fmla="*/ 676275 h 1099185"/>
                    <a:gd name="connsiteX31" fmla="*/ 359092 w 661035"/>
                    <a:gd name="connsiteY31" fmla="*/ 597218 h 1099185"/>
                    <a:gd name="connsiteX32" fmla="*/ 220980 w 661035"/>
                    <a:gd name="connsiteY32" fmla="*/ 0 h 1099185"/>
                    <a:gd name="connsiteX33" fmla="*/ 481965 w 661035"/>
                    <a:gd name="connsiteY33" fmla="*/ 141922 h 1099185"/>
                    <a:gd name="connsiteX34" fmla="*/ 575310 w 661035"/>
                    <a:gd name="connsiteY34" fmla="*/ 214313 h 1099185"/>
                    <a:gd name="connsiteX35" fmla="*/ 661035 w 661035"/>
                    <a:gd name="connsiteY35" fmla="*/ 504825 h 1099185"/>
                    <a:gd name="connsiteX36" fmla="*/ 621030 w 661035"/>
                    <a:gd name="connsiteY36" fmla="*/ 739140 h 1099185"/>
                    <a:gd name="connsiteX37" fmla="*/ 360045 w 661035"/>
                    <a:gd name="connsiteY37" fmla="*/ 597218 h 1099185"/>
                    <a:gd name="connsiteX38" fmla="*/ 400050 w 661035"/>
                    <a:gd name="connsiteY38" fmla="*/ 362902 h 1099185"/>
                    <a:gd name="connsiteX39" fmla="*/ 314325 w 661035"/>
                    <a:gd name="connsiteY39" fmla="*/ 72390 h 1099185"/>
                    <a:gd name="connsiteX40" fmla="*/ 220980 w 661035"/>
                    <a:gd name="connsiteY40" fmla="*/ 0 h 1099185"/>
                    <a:gd name="connsiteX0" fmla="*/ 359092 w 661035"/>
                    <a:gd name="connsiteY0" fmla="*/ 597218 h 1099185"/>
                    <a:gd name="connsiteX1" fmla="*/ 620078 w 661035"/>
                    <a:gd name="connsiteY1" fmla="*/ 739140 h 1099185"/>
                    <a:gd name="connsiteX2" fmla="*/ 584835 w 661035"/>
                    <a:gd name="connsiteY2" fmla="*/ 818198 h 1099185"/>
                    <a:gd name="connsiteX3" fmla="*/ 584836 w 661035"/>
                    <a:gd name="connsiteY3" fmla="*/ 818198 h 1099185"/>
                    <a:gd name="connsiteX4" fmla="*/ 545783 w 661035"/>
                    <a:gd name="connsiteY4" fmla="*/ 882015 h 1099185"/>
                    <a:gd name="connsiteX5" fmla="*/ 538930 w 661035"/>
                    <a:gd name="connsiteY5" fmla="*/ 891439 h 1099185"/>
                    <a:gd name="connsiteX6" fmla="*/ 539116 w 661035"/>
                    <a:gd name="connsiteY6" fmla="*/ 891540 h 1099185"/>
                    <a:gd name="connsiteX7" fmla="*/ 500063 w 661035"/>
                    <a:gd name="connsiteY7" fmla="*/ 940118 h 1099185"/>
                    <a:gd name="connsiteX8" fmla="*/ 500063 w 661035"/>
                    <a:gd name="connsiteY8" fmla="*/ 941070 h 1099185"/>
                    <a:gd name="connsiteX9" fmla="*/ 451485 w 661035"/>
                    <a:gd name="connsiteY9" fmla="*/ 989648 h 1099185"/>
                    <a:gd name="connsiteX10" fmla="*/ 396629 w 661035"/>
                    <a:gd name="connsiteY10" fmla="*/ 1033155 h 1099185"/>
                    <a:gd name="connsiteX11" fmla="*/ 397193 w 661035"/>
                    <a:gd name="connsiteY11" fmla="*/ 1033462 h 1099185"/>
                    <a:gd name="connsiteX12" fmla="*/ 320041 w 661035"/>
                    <a:gd name="connsiteY12" fmla="*/ 1076325 h 1099185"/>
                    <a:gd name="connsiteX13" fmla="*/ 291343 w 661035"/>
                    <a:gd name="connsiteY13" fmla="*/ 1060767 h 1099185"/>
                    <a:gd name="connsiteX14" fmla="*/ 290403 w 661035"/>
                    <a:gd name="connsiteY14" fmla="*/ 1061621 h 1099185"/>
                    <a:gd name="connsiteX15" fmla="*/ 319088 w 661035"/>
                    <a:gd name="connsiteY15" fmla="*/ 1077277 h 1099185"/>
                    <a:gd name="connsiteX16" fmla="*/ 260985 w 661035"/>
                    <a:gd name="connsiteY16" fmla="*/ 1099185 h 1099185"/>
                    <a:gd name="connsiteX17" fmla="*/ 0 w 661035"/>
                    <a:gd name="connsiteY17" fmla="*/ 957262 h 1099185"/>
                    <a:gd name="connsiteX18" fmla="*/ 59055 w 661035"/>
                    <a:gd name="connsiteY18" fmla="*/ 935355 h 1099185"/>
                    <a:gd name="connsiteX19" fmla="*/ 284314 w 661035"/>
                    <a:gd name="connsiteY19" fmla="*/ 1058298 h 1099185"/>
                    <a:gd name="connsiteX20" fmla="*/ 60008 w 661035"/>
                    <a:gd name="connsiteY20" fmla="*/ 935355 h 1099185"/>
                    <a:gd name="connsiteX21" fmla="*/ 135745 w 661035"/>
                    <a:gd name="connsiteY21" fmla="*/ 891807 h 1099185"/>
                    <a:gd name="connsiteX22" fmla="*/ 135255 w 661035"/>
                    <a:gd name="connsiteY22" fmla="*/ 891540 h 1099185"/>
                    <a:gd name="connsiteX23" fmla="*/ 190500 w 661035"/>
                    <a:gd name="connsiteY23" fmla="*/ 847725 h 1099185"/>
                    <a:gd name="connsiteX24" fmla="*/ 239078 w 661035"/>
                    <a:gd name="connsiteY24" fmla="*/ 799148 h 1099185"/>
                    <a:gd name="connsiteX25" fmla="*/ 239078 w 661035"/>
                    <a:gd name="connsiteY25" fmla="*/ 798196 h 1099185"/>
                    <a:gd name="connsiteX26" fmla="*/ 277307 w 661035"/>
                    <a:gd name="connsiteY26" fmla="*/ 750642 h 1099185"/>
                    <a:gd name="connsiteX27" fmla="*/ 277178 w 661035"/>
                    <a:gd name="connsiteY27" fmla="*/ 750571 h 1099185"/>
                    <a:gd name="connsiteX28" fmla="*/ 284798 w 661035"/>
                    <a:gd name="connsiteY28" fmla="*/ 740093 h 1099185"/>
                    <a:gd name="connsiteX29" fmla="*/ 323850 w 661035"/>
                    <a:gd name="connsiteY29" fmla="*/ 676275 h 1099185"/>
                    <a:gd name="connsiteX30" fmla="*/ 359092 w 661035"/>
                    <a:gd name="connsiteY30" fmla="*/ 597218 h 1099185"/>
                    <a:gd name="connsiteX31" fmla="*/ 220980 w 661035"/>
                    <a:gd name="connsiteY31" fmla="*/ 0 h 1099185"/>
                    <a:gd name="connsiteX32" fmla="*/ 481965 w 661035"/>
                    <a:gd name="connsiteY32" fmla="*/ 141922 h 1099185"/>
                    <a:gd name="connsiteX33" fmla="*/ 575310 w 661035"/>
                    <a:gd name="connsiteY33" fmla="*/ 214313 h 1099185"/>
                    <a:gd name="connsiteX34" fmla="*/ 661035 w 661035"/>
                    <a:gd name="connsiteY34" fmla="*/ 504825 h 1099185"/>
                    <a:gd name="connsiteX35" fmla="*/ 621030 w 661035"/>
                    <a:gd name="connsiteY35" fmla="*/ 739140 h 1099185"/>
                    <a:gd name="connsiteX36" fmla="*/ 360045 w 661035"/>
                    <a:gd name="connsiteY36" fmla="*/ 597218 h 1099185"/>
                    <a:gd name="connsiteX37" fmla="*/ 400050 w 661035"/>
                    <a:gd name="connsiteY37" fmla="*/ 362902 h 1099185"/>
                    <a:gd name="connsiteX38" fmla="*/ 314325 w 661035"/>
                    <a:gd name="connsiteY38" fmla="*/ 72390 h 1099185"/>
                    <a:gd name="connsiteX39" fmla="*/ 220980 w 661035"/>
                    <a:gd name="connsiteY39" fmla="*/ 0 h 1099185"/>
                    <a:gd name="connsiteX0" fmla="*/ 359092 w 661035"/>
                    <a:gd name="connsiteY0" fmla="*/ 597218 h 1099185"/>
                    <a:gd name="connsiteX1" fmla="*/ 620078 w 661035"/>
                    <a:gd name="connsiteY1" fmla="*/ 739140 h 1099185"/>
                    <a:gd name="connsiteX2" fmla="*/ 584835 w 661035"/>
                    <a:gd name="connsiteY2" fmla="*/ 818198 h 1099185"/>
                    <a:gd name="connsiteX3" fmla="*/ 584836 w 661035"/>
                    <a:gd name="connsiteY3" fmla="*/ 818198 h 1099185"/>
                    <a:gd name="connsiteX4" fmla="*/ 545783 w 661035"/>
                    <a:gd name="connsiteY4" fmla="*/ 882015 h 1099185"/>
                    <a:gd name="connsiteX5" fmla="*/ 538930 w 661035"/>
                    <a:gd name="connsiteY5" fmla="*/ 891439 h 1099185"/>
                    <a:gd name="connsiteX6" fmla="*/ 539116 w 661035"/>
                    <a:gd name="connsiteY6" fmla="*/ 891540 h 1099185"/>
                    <a:gd name="connsiteX7" fmla="*/ 500063 w 661035"/>
                    <a:gd name="connsiteY7" fmla="*/ 940118 h 1099185"/>
                    <a:gd name="connsiteX8" fmla="*/ 500063 w 661035"/>
                    <a:gd name="connsiteY8" fmla="*/ 941070 h 1099185"/>
                    <a:gd name="connsiteX9" fmla="*/ 451485 w 661035"/>
                    <a:gd name="connsiteY9" fmla="*/ 989648 h 1099185"/>
                    <a:gd name="connsiteX10" fmla="*/ 396629 w 661035"/>
                    <a:gd name="connsiteY10" fmla="*/ 1033155 h 1099185"/>
                    <a:gd name="connsiteX11" fmla="*/ 397193 w 661035"/>
                    <a:gd name="connsiteY11" fmla="*/ 1033462 h 1099185"/>
                    <a:gd name="connsiteX12" fmla="*/ 320041 w 661035"/>
                    <a:gd name="connsiteY12" fmla="*/ 1076325 h 1099185"/>
                    <a:gd name="connsiteX13" fmla="*/ 291343 w 661035"/>
                    <a:gd name="connsiteY13" fmla="*/ 1060767 h 1099185"/>
                    <a:gd name="connsiteX14" fmla="*/ 290403 w 661035"/>
                    <a:gd name="connsiteY14" fmla="*/ 1061621 h 1099185"/>
                    <a:gd name="connsiteX15" fmla="*/ 319088 w 661035"/>
                    <a:gd name="connsiteY15" fmla="*/ 1077277 h 1099185"/>
                    <a:gd name="connsiteX16" fmla="*/ 260985 w 661035"/>
                    <a:gd name="connsiteY16" fmla="*/ 1099185 h 1099185"/>
                    <a:gd name="connsiteX17" fmla="*/ 0 w 661035"/>
                    <a:gd name="connsiteY17" fmla="*/ 957262 h 1099185"/>
                    <a:gd name="connsiteX18" fmla="*/ 59055 w 661035"/>
                    <a:gd name="connsiteY18" fmla="*/ 935355 h 1099185"/>
                    <a:gd name="connsiteX19" fmla="*/ 60008 w 661035"/>
                    <a:gd name="connsiteY19" fmla="*/ 935355 h 1099185"/>
                    <a:gd name="connsiteX20" fmla="*/ 135745 w 661035"/>
                    <a:gd name="connsiteY20" fmla="*/ 891807 h 1099185"/>
                    <a:gd name="connsiteX21" fmla="*/ 135255 w 661035"/>
                    <a:gd name="connsiteY21" fmla="*/ 891540 h 1099185"/>
                    <a:gd name="connsiteX22" fmla="*/ 190500 w 661035"/>
                    <a:gd name="connsiteY22" fmla="*/ 847725 h 1099185"/>
                    <a:gd name="connsiteX23" fmla="*/ 239078 w 661035"/>
                    <a:gd name="connsiteY23" fmla="*/ 799148 h 1099185"/>
                    <a:gd name="connsiteX24" fmla="*/ 239078 w 661035"/>
                    <a:gd name="connsiteY24" fmla="*/ 798196 h 1099185"/>
                    <a:gd name="connsiteX25" fmla="*/ 277307 w 661035"/>
                    <a:gd name="connsiteY25" fmla="*/ 750642 h 1099185"/>
                    <a:gd name="connsiteX26" fmla="*/ 277178 w 661035"/>
                    <a:gd name="connsiteY26" fmla="*/ 750571 h 1099185"/>
                    <a:gd name="connsiteX27" fmla="*/ 284798 w 661035"/>
                    <a:gd name="connsiteY27" fmla="*/ 740093 h 1099185"/>
                    <a:gd name="connsiteX28" fmla="*/ 323850 w 661035"/>
                    <a:gd name="connsiteY28" fmla="*/ 676275 h 1099185"/>
                    <a:gd name="connsiteX29" fmla="*/ 359092 w 661035"/>
                    <a:gd name="connsiteY29" fmla="*/ 597218 h 1099185"/>
                    <a:gd name="connsiteX30" fmla="*/ 220980 w 661035"/>
                    <a:gd name="connsiteY30" fmla="*/ 0 h 1099185"/>
                    <a:gd name="connsiteX31" fmla="*/ 481965 w 661035"/>
                    <a:gd name="connsiteY31" fmla="*/ 141922 h 1099185"/>
                    <a:gd name="connsiteX32" fmla="*/ 575310 w 661035"/>
                    <a:gd name="connsiteY32" fmla="*/ 214313 h 1099185"/>
                    <a:gd name="connsiteX33" fmla="*/ 661035 w 661035"/>
                    <a:gd name="connsiteY33" fmla="*/ 504825 h 1099185"/>
                    <a:gd name="connsiteX34" fmla="*/ 621030 w 661035"/>
                    <a:gd name="connsiteY34" fmla="*/ 739140 h 1099185"/>
                    <a:gd name="connsiteX35" fmla="*/ 360045 w 661035"/>
                    <a:gd name="connsiteY35" fmla="*/ 597218 h 1099185"/>
                    <a:gd name="connsiteX36" fmla="*/ 400050 w 661035"/>
                    <a:gd name="connsiteY36" fmla="*/ 362902 h 1099185"/>
                    <a:gd name="connsiteX37" fmla="*/ 314325 w 661035"/>
                    <a:gd name="connsiteY37" fmla="*/ 72390 h 1099185"/>
                    <a:gd name="connsiteX38" fmla="*/ 220980 w 661035"/>
                    <a:gd name="connsiteY38" fmla="*/ 0 h 1099185"/>
                    <a:gd name="connsiteX0" fmla="*/ 359092 w 661035"/>
                    <a:gd name="connsiteY0" fmla="*/ 597218 h 1099185"/>
                    <a:gd name="connsiteX1" fmla="*/ 620078 w 661035"/>
                    <a:gd name="connsiteY1" fmla="*/ 739140 h 1099185"/>
                    <a:gd name="connsiteX2" fmla="*/ 584835 w 661035"/>
                    <a:gd name="connsiteY2" fmla="*/ 818198 h 1099185"/>
                    <a:gd name="connsiteX3" fmla="*/ 584836 w 661035"/>
                    <a:gd name="connsiteY3" fmla="*/ 818198 h 1099185"/>
                    <a:gd name="connsiteX4" fmla="*/ 545783 w 661035"/>
                    <a:gd name="connsiteY4" fmla="*/ 882015 h 1099185"/>
                    <a:gd name="connsiteX5" fmla="*/ 538930 w 661035"/>
                    <a:gd name="connsiteY5" fmla="*/ 891439 h 1099185"/>
                    <a:gd name="connsiteX6" fmla="*/ 539116 w 661035"/>
                    <a:gd name="connsiteY6" fmla="*/ 891540 h 1099185"/>
                    <a:gd name="connsiteX7" fmla="*/ 500063 w 661035"/>
                    <a:gd name="connsiteY7" fmla="*/ 940118 h 1099185"/>
                    <a:gd name="connsiteX8" fmla="*/ 500063 w 661035"/>
                    <a:gd name="connsiteY8" fmla="*/ 941070 h 1099185"/>
                    <a:gd name="connsiteX9" fmla="*/ 451485 w 661035"/>
                    <a:gd name="connsiteY9" fmla="*/ 989648 h 1099185"/>
                    <a:gd name="connsiteX10" fmla="*/ 396629 w 661035"/>
                    <a:gd name="connsiteY10" fmla="*/ 1033155 h 1099185"/>
                    <a:gd name="connsiteX11" fmla="*/ 397193 w 661035"/>
                    <a:gd name="connsiteY11" fmla="*/ 1033462 h 1099185"/>
                    <a:gd name="connsiteX12" fmla="*/ 320041 w 661035"/>
                    <a:gd name="connsiteY12" fmla="*/ 1076325 h 1099185"/>
                    <a:gd name="connsiteX13" fmla="*/ 291343 w 661035"/>
                    <a:gd name="connsiteY13" fmla="*/ 1060767 h 1099185"/>
                    <a:gd name="connsiteX14" fmla="*/ 319088 w 661035"/>
                    <a:gd name="connsiteY14" fmla="*/ 1077277 h 1099185"/>
                    <a:gd name="connsiteX15" fmla="*/ 260985 w 661035"/>
                    <a:gd name="connsiteY15" fmla="*/ 1099185 h 1099185"/>
                    <a:gd name="connsiteX16" fmla="*/ 0 w 661035"/>
                    <a:gd name="connsiteY16" fmla="*/ 957262 h 1099185"/>
                    <a:gd name="connsiteX17" fmla="*/ 59055 w 661035"/>
                    <a:gd name="connsiteY17" fmla="*/ 935355 h 1099185"/>
                    <a:gd name="connsiteX18" fmla="*/ 60008 w 661035"/>
                    <a:gd name="connsiteY18" fmla="*/ 935355 h 1099185"/>
                    <a:gd name="connsiteX19" fmla="*/ 135745 w 661035"/>
                    <a:gd name="connsiteY19" fmla="*/ 891807 h 1099185"/>
                    <a:gd name="connsiteX20" fmla="*/ 135255 w 661035"/>
                    <a:gd name="connsiteY20" fmla="*/ 891540 h 1099185"/>
                    <a:gd name="connsiteX21" fmla="*/ 190500 w 661035"/>
                    <a:gd name="connsiteY21" fmla="*/ 847725 h 1099185"/>
                    <a:gd name="connsiteX22" fmla="*/ 239078 w 661035"/>
                    <a:gd name="connsiteY22" fmla="*/ 799148 h 1099185"/>
                    <a:gd name="connsiteX23" fmla="*/ 239078 w 661035"/>
                    <a:gd name="connsiteY23" fmla="*/ 798196 h 1099185"/>
                    <a:gd name="connsiteX24" fmla="*/ 277307 w 661035"/>
                    <a:gd name="connsiteY24" fmla="*/ 750642 h 1099185"/>
                    <a:gd name="connsiteX25" fmla="*/ 277178 w 661035"/>
                    <a:gd name="connsiteY25" fmla="*/ 750571 h 1099185"/>
                    <a:gd name="connsiteX26" fmla="*/ 284798 w 661035"/>
                    <a:gd name="connsiteY26" fmla="*/ 740093 h 1099185"/>
                    <a:gd name="connsiteX27" fmla="*/ 323850 w 661035"/>
                    <a:gd name="connsiteY27" fmla="*/ 676275 h 1099185"/>
                    <a:gd name="connsiteX28" fmla="*/ 359092 w 661035"/>
                    <a:gd name="connsiteY28" fmla="*/ 597218 h 1099185"/>
                    <a:gd name="connsiteX29" fmla="*/ 220980 w 661035"/>
                    <a:gd name="connsiteY29" fmla="*/ 0 h 1099185"/>
                    <a:gd name="connsiteX30" fmla="*/ 481965 w 661035"/>
                    <a:gd name="connsiteY30" fmla="*/ 141922 h 1099185"/>
                    <a:gd name="connsiteX31" fmla="*/ 575310 w 661035"/>
                    <a:gd name="connsiteY31" fmla="*/ 214313 h 1099185"/>
                    <a:gd name="connsiteX32" fmla="*/ 661035 w 661035"/>
                    <a:gd name="connsiteY32" fmla="*/ 504825 h 1099185"/>
                    <a:gd name="connsiteX33" fmla="*/ 621030 w 661035"/>
                    <a:gd name="connsiteY33" fmla="*/ 739140 h 1099185"/>
                    <a:gd name="connsiteX34" fmla="*/ 360045 w 661035"/>
                    <a:gd name="connsiteY34" fmla="*/ 597218 h 1099185"/>
                    <a:gd name="connsiteX35" fmla="*/ 400050 w 661035"/>
                    <a:gd name="connsiteY35" fmla="*/ 362902 h 1099185"/>
                    <a:gd name="connsiteX36" fmla="*/ 314325 w 661035"/>
                    <a:gd name="connsiteY36" fmla="*/ 72390 h 1099185"/>
                    <a:gd name="connsiteX37" fmla="*/ 220980 w 661035"/>
                    <a:gd name="connsiteY37" fmla="*/ 0 h 1099185"/>
                    <a:gd name="connsiteX0" fmla="*/ 359092 w 661035"/>
                    <a:gd name="connsiteY0" fmla="*/ 597218 h 1099185"/>
                    <a:gd name="connsiteX1" fmla="*/ 620078 w 661035"/>
                    <a:gd name="connsiteY1" fmla="*/ 739140 h 1099185"/>
                    <a:gd name="connsiteX2" fmla="*/ 584835 w 661035"/>
                    <a:gd name="connsiteY2" fmla="*/ 818198 h 1099185"/>
                    <a:gd name="connsiteX3" fmla="*/ 584836 w 661035"/>
                    <a:gd name="connsiteY3" fmla="*/ 818198 h 1099185"/>
                    <a:gd name="connsiteX4" fmla="*/ 545783 w 661035"/>
                    <a:gd name="connsiteY4" fmla="*/ 882015 h 1099185"/>
                    <a:gd name="connsiteX5" fmla="*/ 538930 w 661035"/>
                    <a:gd name="connsiteY5" fmla="*/ 891439 h 1099185"/>
                    <a:gd name="connsiteX6" fmla="*/ 539116 w 661035"/>
                    <a:gd name="connsiteY6" fmla="*/ 891540 h 1099185"/>
                    <a:gd name="connsiteX7" fmla="*/ 500063 w 661035"/>
                    <a:gd name="connsiteY7" fmla="*/ 940118 h 1099185"/>
                    <a:gd name="connsiteX8" fmla="*/ 500063 w 661035"/>
                    <a:gd name="connsiteY8" fmla="*/ 941070 h 1099185"/>
                    <a:gd name="connsiteX9" fmla="*/ 451485 w 661035"/>
                    <a:gd name="connsiteY9" fmla="*/ 989648 h 1099185"/>
                    <a:gd name="connsiteX10" fmla="*/ 396629 w 661035"/>
                    <a:gd name="connsiteY10" fmla="*/ 1033155 h 1099185"/>
                    <a:gd name="connsiteX11" fmla="*/ 397193 w 661035"/>
                    <a:gd name="connsiteY11" fmla="*/ 1033462 h 1099185"/>
                    <a:gd name="connsiteX12" fmla="*/ 320041 w 661035"/>
                    <a:gd name="connsiteY12" fmla="*/ 1076325 h 1099185"/>
                    <a:gd name="connsiteX13" fmla="*/ 319088 w 661035"/>
                    <a:gd name="connsiteY13" fmla="*/ 1077277 h 1099185"/>
                    <a:gd name="connsiteX14" fmla="*/ 260985 w 661035"/>
                    <a:gd name="connsiteY14" fmla="*/ 1099185 h 1099185"/>
                    <a:gd name="connsiteX15" fmla="*/ 0 w 661035"/>
                    <a:gd name="connsiteY15" fmla="*/ 957262 h 1099185"/>
                    <a:gd name="connsiteX16" fmla="*/ 59055 w 661035"/>
                    <a:gd name="connsiteY16" fmla="*/ 935355 h 1099185"/>
                    <a:gd name="connsiteX17" fmla="*/ 60008 w 661035"/>
                    <a:gd name="connsiteY17" fmla="*/ 935355 h 1099185"/>
                    <a:gd name="connsiteX18" fmla="*/ 135745 w 661035"/>
                    <a:gd name="connsiteY18" fmla="*/ 891807 h 1099185"/>
                    <a:gd name="connsiteX19" fmla="*/ 135255 w 661035"/>
                    <a:gd name="connsiteY19" fmla="*/ 891540 h 1099185"/>
                    <a:gd name="connsiteX20" fmla="*/ 190500 w 661035"/>
                    <a:gd name="connsiteY20" fmla="*/ 847725 h 1099185"/>
                    <a:gd name="connsiteX21" fmla="*/ 239078 w 661035"/>
                    <a:gd name="connsiteY21" fmla="*/ 799148 h 1099185"/>
                    <a:gd name="connsiteX22" fmla="*/ 239078 w 661035"/>
                    <a:gd name="connsiteY22" fmla="*/ 798196 h 1099185"/>
                    <a:gd name="connsiteX23" fmla="*/ 277307 w 661035"/>
                    <a:gd name="connsiteY23" fmla="*/ 750642 h 1099185"/>
                    <a:gd name="connsiteX24" fmla="*/ 277178 w 661035"/>
                    <a:gd name="connsiteY24" fmla="*/ 750571 h 1099185"/>
                    <a:gd name="connsiteX25" fmla="*/ 284798 w 661035"/>
                    <a:gd name="connsiteY25" fmla="*/ 740093 h 1099185"/>
                    <a:gd name="connsiteX26" fmla="*/ 323850 w 661035"/>
                    <a:gd name="connsiteY26" fmla="*/ 676275 h 1099185"/>
                    <a:gd name="connsiteX27" fmla="*/ 359092 w 661035"/>
                    <a:gd name="connsiteY27" fmla="*/ 597218 h 1099185"/>
                    <a:gd name="connsiteX28" fmla="*/ 220980 w 661035"/>
                    <a:gd name="connsiteY28" fmla="*/ 0 h 1099185"/>
                    <a:gd name="connsiteX29" fmla="*/ 481965 w 661035"/>
                    <a:gd name="connsiteY29" fmla="*/ 141922 h 1099185"/>
                    <a:gd name="connsiteX30" fmla="*/ 575310 w 661035"/>
                    <a:gd name="connsiteY30" fmla="*/ 214313 h 1099185"/>
                    <a:gd name="connsiteX31" fmla="*/ 661035 w 661035"/>
                    <a:gd name="connsiteY31" fmla="*/ 504825 h 1099185"/>
                    <a:gd name="connsiteX32" fmla="*/ 621030 w 661035"/>
                    <a:gd name="connsiteY32" fmla="*/ 739140 h 1099185"/>
                    <a:gd name="connsiteX33" fmla="*/ 360045 w 661035"/>
                    <a:gd name="connsiteY33" fmla="*/ 597218 h 1099185"/>
                    <a:gd name="connsiteX34" fmla="*/ 400050 w 661035"/>
                    <a:gd name="connsiteY34" fmla="*/ 362902 h 1099185"/>
                    <a:gd name="connsiteX35" fmla="*/ 314325 w 661035"/>
                    <a:gd name="connsiteY35" fmla="*/ 72390 h 1099185"/>
                    <a:gd name="connsiteX36" fmla="*/ 220980 w 661035"/>
                    <a:gd name="connsiteY36" fmla="*/ 0 h 109918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</a:cxnLst>
                  <a:rect l="l" t="t" r="r" b="b"/>
                  <a:pathLst>
                    <a:path w="661035" h="1099185">
                      <a:moveTo>
                        <a:pt x="359092" y="597218"/>
                      </a:moveTo>
                      <a:lnTo>
                        <a:pt x="620078" y="739140"/>
                      </a:lnTo>
                      <a:lnTo>
                        <a:pt x="584835" y="818198"/>
                      </a:lnTo>
                      <a:lnTo>
                        <a:pt x="584836" y="818198"/>
                      </a:lnTo>
                      <a:cubicBezTo>
                        <a:pt x="573405" y="840105"/>
                        <a:pt x="560070" y="861060"/>
                        <a:pt x="545783" y="882015"/>
                      </a:cubicBezTo>
                      <a:lnTo>
                        <a:pt x="538930" y="891439"/>
                      </a:lnTo>
                      <a:lnTo>
                        <a:pt x="539116" y="891540"/>
                      </a:lnTo>
                      <a:cubicBezTo>
                        <a:pt x="525780" y="908686"/>
                        <a:pt x="513398" y="924878"/>
                        <a:pt x="500063" y="940118"/>
                      </a:cubicBezTo>
                      <a:lnTo>
                        <a:pt x="500063" y="941070"/>
                      </a:lnTo>
                      <a:cubicBezTo>
                        <a:pt x="483870" y="958215"/>
                        <a:pt x="467678" y="974408"/>
                        <a:pt x="451485" y="989648"/>
                      </a:cubicBezTo>
                      <a:lnTo>
                        <a:pt x="396629" y="1033155"/>
                      </a:lnTo>
                      <a:lnTo>
                        <a:pt x="397193" y="1033462"/>
                      </a:lnTo>
                      <a:cubicBezTo>
                        <a:pt x="371475" y="1049655"/>
                        <a:pt x="346711" y="1063943"/>
                        <a:pt x="320041" y="1076325"/>
                      </a:cubicBezTo>
                      <a:lnTo>
                        <a:pt x="319088" y="1077277"/>
                      </a:lnTo>
                      <a:lnTo>
                        <a:pt x="260985" y="1099185"/>
                      </a:lnTo>
                      <a:lnTo>
                        <a:pt x="0" y="957262"/>
                      </a:lnTo>
                      <a:lnTo>
                        <a:pt x="59055" y="935355"/>
                      </a:lnTo>
                      <a:lnTo>
                        <a:pt x="60008" y="935355"/>
                      </a:lnTo>
                      <a:lnTo>
                        <a:pt x="135745" y="891807"/>
                      </a:lnTo>
                      <a:lnTo>
                        <a:pt x="135255" y="891540"/>
                      </a:lnTo>
                      <a:cubicBezTo>
                        <a:pt x="154305" y="878205"/>
                        <a:pt x="173355" y="863918"/>
                        <a:pt x="190500" y="847725"/>
                      </a:cubicBezTo>
                      <a:cubicBezTo>
                        <a:pt x="207645" y="832486"/>
                        <a:pt x="222885" y="816293"/>
                        <a:pt x="239078" y="799148"/>
                      </a:cubicBezTo>
                      <a:lnTo>
                        <a:pt x="239078" y="798196"/>
                      </a:lnTo>
                      <a:lnTo>
                        <a:pt x="277307" y="750642"/>
                      </a:lnTo>
                      <a:lnTo>
                        <a:pt x="277178" y="750571"/>
                      </a:lnTo>
                      <a:cubicBezTo>
                        <a:pt x="280036" y="746761"/>
                        <a:pt x="281941" y="743903"/>
                        <a:pt x="284798" y="740093"/>
                      </a:cubicBezTo>
                      <a:cubicBezTo>
                        <a:pt x="299086" y="719138"/>
                        <a:pt x="312420" y="698183"/>
                        <a:pt x="323850" y="676275"/>
                      </a:cubicBezTo>
                      <a:cubicBezTo>
                        <a:pt x="337185" y="650558"/>
                        <a:pt x="349567" y="623888"/>
                        <a:pt x="359092" y="597218"/>
                      </a:cubicBezTo>
                      <a:close/>
                      <a:moveTo>
                        <a:pt x="220980" y="0"/>
                      </a:moveTo>
                      <a:lnTo>
                        <a:pt x="481965" y="141922"/>
                      </a:lnTo>
                      <a:cubicBezTo>
                        <a:pt x="521970" y="163830"/>
                        <a:pt x="553403" y="187642"/>
                        <a:pt x="575310" y="214313"/>
                      </a:cubicBezTo>
                      <a:cubicBezTo>
                        <a:pt x="632460" y="281940"/>
                        <a:pt x="661035" y="379095"/>
                        <a:pt x="661035" y="504825"/>
                      </a:cubicBezTo>
                      <a:cubicBezTo>
                        <a:pt x="660083" y="588645"/>
                        <a:pt x="646748" y="666750"/>
                        <a:pt x="621030" y="739140"/>
                      </a:cubicBezTo>
                      <a:lnTo>
                        <a:pt x="360045" y="597218"/>
                      </a:lnTo>
                      <a:cubicBezTo>
                        <a:pt x="386715" y="524827"/>
                        <a:pt x="400050" y="446722"/>
                        <a:pt x="400050" y="362902"/>
                      </a:cubicBezTo>
                      <a:cubicBezTo>
                        <a:pt x="400050" y="237172"/>
                        <a:pt x="371475" y="140970"/>
                        <a:pt x="314325" y="72390"/>
                      </a:cubicBezTo>
                      <a:cubicBezTo>
                        <a:pt x="291465" y="45720"/>
                        <a:pt x="260985" y="20955"/>
                        <a:pt x="220980" y="0"/>
                      </a:cubicBezTo>
                      <a:close/>
                    </a:path>
                  </a:pathLst>
                </a:custGeom>
                <a:grpFill/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dirty="0"/>
                </a:p>
              </p:txBody>
            </p:sp>
            <p:sp>
              <p:nvSpPr>
                <p:cNvPr id="395" name="Freeform: Shape 394">
                  <a:extLst>
                    <a:ext uri="{FF2B5EF4-FFF2-40B4-BE49-F238E27FC236}">
                      <a16:creationId xmlns:a16="http://schemas.microsoft.com/office/drawing/2014/main" id="{EE421184-408C-4358-A206-11429064D510}"/>
                    </a:ext>
                  </a:extLst>
                </p:cNvPr>
                <p:cNvSpPr/>
                <p:nvPr/>
              </p:nvSpPr>
              <p:spPr>
                <a:xfrm>
                  <a:off x="2967026" y="3229268"/>
                  <a:ext cx="673417" cy="247650"/>
                </a:xfrm>
                <a:custGeom>
                  <a:avLst/>
                  <a:gdLst>
                    <a:gd name="connsiteX0" fmla="*/ 261937 w 673417"/>
                    <a:gd name="connsiteY0" fmla="*/ 45720 h 247650"/>
                    <a:gd name="connsiteX1" fmla="*/ 288607 w 673417"/>
                    <a:gd name="connsiteY1" fmla="*/ 53340 h 247650"/>
                    <a:gd name="connsiteX2" fmla="*/ 387667 w 673417"/>
                    <a:gd name="connsiteY2" fmla="*/ 93345 h 247650"/>
                    <a:gd name="connsiteX3" fmla="*/ 412432 w 673417"/>
                    <a:gd name="connsiteY3" fmla="*/ 105728 h 247650"/>
                    <a:gd name="connsiteX4" fmla="*/ 673417 w 673417"/>
                    <a:gd name="connsiteY4" fmla="*/ 247650 h 247650"/>
                    <a:gd name="connsiteX5" fmla="*/ 647700 w 673417"/>
                    <a:gd name="connsiteY5" fmla="*/ 235267 h 247650"/>
                    <a:gd name="connsiteX6" fmla="*/ 644991 w 673417"/>
                    <a:gd name="connsiteY6" fmla="*/ 233789 h 247650"/>
                    <a:gd name="connsiteX7" fmla="*/ 549592 w 673417"/>
                    <a:gd name="connsiteY7" fmla="*/ 195262 h 247650"/>
                    <a:gd name="connsiteX8" fmla="*/ 522922 w 673417"/>
                    <a:gd name="connsiteY8" fmla="*/ 186690 h 247650"/>
                    <a:gd name="connsiteX9" fmla="*/ 0 w 673417"/>
                    <a:gd name="connsiteY9" fmla="*/ 0 h 247650"/>
                    <a:gd name="connsiteX10" fmla="*/ 80010 w 673417"/>
                    <a:gd name="connsiteY10" fmla="*/ 11430 h 247650"/>
                    <a:gd name="connsiteX11" fmla="*/ 80421 w 673417"/>
                    <a:gd name="connsiteY11" fmla="*/ 11654 h 247650"/>
                    <a:gd name="connsiteX12" fmla="*/ 185499 w 673417"/>
                    <a:gd name="connsiteY12" fmla="*/ 28933 h 247650"/>
                    <a:gd name="connsiteX13" fmla="*/ 261937 w 673417"/>
                    <a:gd name="connsiteY13" fmla="*/ 45720 h 247650"/>
                    <a:gd name="connsiteX14" fmla="*/ 522922 w 673417"/>
                    <a:gd name="connsiteY14" fmla="*/ 187643 h 247650"/>
                    <a:gd name="connsiteX15" fmla="*/ 340042 w 673417"/>
                    <a:gd name="connsiteY15" fmla="*/ 153353 h 247650"/>
                    <a:gd name="connsiteX16" fmla="*/ 260985 w 673417"/>
                    <a:gd name="connsiteY16" fmla="*/ 141923 h 2476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673417" h="247650">
                      <a:moveTo>
                        <a:pt x="261937" y="45720"/>
                      </a:moveTo>
                      <a:cubicBezTo>
                        <a:pt x="271462" y="48578"/>
                        <a:pt x="280987" y="50483"/>
                        <a:pt x="288607" y="53340"/>
                      </a:cubicBezTo>
                      <a:cubicBezTo>
                        <a:pt x="323850" y="64770"/>
                        <a:pt x="357187" y="79058"/>
                        <a:pt x="387667" y="93345"/>
                      </a:cubicBezTo>
                      <a:cubicBezTo>
                        <a:pt x="396240" y="97155"/>
                        <a:pt x="404812" y="101917"/>
                        <a:pt x="412432" y="105728"/>
                      </a:cubicBezTo>
                      <a:lnTo>
                        <a:pt x="673417" y="247650"/>
                      </a:lnTo>
                      <a:cubicBezTo>
                        <a:pt x="664845" y="243840"/>
                        <a:pt x="656272" y="239078"/>
                        <a:pt x="647700" y="235267"/>
                      </a:cubicBezTo>
                      <a:lnTo>
                        <a:pt x="644991" y="233789"/>
                      </a:lnTo>
                      <a:lnTo>
                        <a:pt x="549592" y="195262"/>
                      </a:lnTo>
                      <a:cubicBezTo>
                        <a:pt x="541972" y="192405"/>
                        <a:pt x="532447" y="189548"/>
                        <a:pt x="522922" y="186690"/>
                      </a:cubicBezTo>
                      <a:close/>
                      <a:moveTo>
                        <a:pt x="0" y="0"/>
                      </a:moveTo>
                      <a:lnTo>
                        <a:pt x="80010" y="11430"/>
                      </a:lnTo>
                      <a:lnTo>
                        <a:pt x="80421" y="11654"/>
                      </a:lnTo>
                      <a:lnTo>
                        <a:pt x="185499" y="28933"/>
                      </a:lnTo>
                      <a:cubicBezTo>
                        <a:pt x="215979" y="34528"/>
                        <a:pt x="241458" y="40005"/>
                        <a:pt x="261937" y="45720"/>
                      </a:cubicBezTo>
                      <a:lnTo>
                        <a:pt x="522922" y="187643"/>
                      </a:lnTo>
                      <a:cubicBezTo>
                        <a:pt x="481965" y="176213"/>
                        <a:pt x="421004" y="164783"/>
                        <a:pt x="340042" y="153353"/>
                      </a:cubicBezTo>
                      <a:lnTo>
                        <a:pt x="260985" y="141923"/>
                      </a:lnTo>
                      <a:close/>
                    </a:path>
                  </a:pathLst>
                </a:custGeom>
                <a:grpFill/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96" name="Freeform: Shape 395">
                  <a:extLst>
                    <a:ext uri="{FF2B5EF4-FFF2-40B4-BE49-F238E27FC236}">
                      <a16:creationId xmlns:a16="http://schemas.microsoft.com/office/drawing/2014/main" id="{315AE490-01AA-4E3E-AD67-280A65A7D346}"/>
                    </a:ext>
                  </a:extLst>
                </p:cNvPr>
                <p:cNvSpPr/>
                <p:nvPr/>
              </p:nvSpPr>
              <p:spPr>
                <a:xfrm>
                  <a:off x="2707091" y="3532163"/>
                  <a:ext cx="257175" cy="1238250"/>
                </a:xfrm>
                <a:custGeom>
                  <a:avLst/>
                  <a:gdLst>
                    <a:gd name="connsiteX0" fmla="*/ 260985 w 257175"/>
                    <a:gd name="connsiteY0" fmla="*/ 1244918 h 1238250"/>
                    <a:gd name="connsiteX1" fmla="*/ 0 w 257175"/>
                    <a:gd name="connsiteY1" fmla="*/ 1102995 h 1238250"/>
                    <a:gd name="connsiteX2" fmla="*/ 1905 w 257175"/>
                    <a:gd name="connsiteY2" fmla="*/ 0 h 1238250"/>
                    <a:gd name="connsiteX3" fmla="*/ 262890 w 257175"/>
                    <a:gd name="connsiteY3" fmla="*/ 141922 h 12382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57175" h="1238250">
                      <a:moveTo>
                        <a:pt x="260985" y="1244918"/>
                      </a:moveTo>
                      <a:lnTo>
                        <a:pt x="0" y="1102995"/>
                      </a:lnTo>
                      <a:lnTo>
                        <a:pt x="1905" y="0"/>
                      </a:lnTo>
                      <a:lnTo>
                        <a:pt x="262890" y="141922"/>
                      </a:lnTo>
                      <a:close/>
                    </a:path>
                  </a:pathLst>
                </a:custGeom>
                <a:solidFill>
                  <a:schemeClr val="accent3">
                    <a:lumMod val="75000"/>
                  </a:schemeClr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97" name="Freeform: Shape 396">
                  <a:extLst>
                    <a:ext uri="{FF2B5EF4-FFF2-40B4-BE49-F238E27FC236}">
                      <a16:creationId xmlns:a16="http://schemas.microsoft.com/office/drawing/2014/main" id="{9433274C-09F7-4212-B288-7FAC02A8037C}"/>
                    </a:ext>
                  </a:extLst>
                </p:cNvPr>
                <p:cNvSpPr/>
                <p:nvPr/>
              </p:nvSpPr>
              <p:spPr>
                <a:xfrm>
                  <a:off x="3102280" y="2270955"/>
                  <a:ext cx="457200" cy="495300"/>
                </a:xfrm>
                <a:custGeom>
                  <a:avLst/>
                  <a:gdLst>
                    <a:gd name="connsiteX0" fmla="*/ 459105 w 457200"/>
                    <a:gd name="connsiteY0" fmla="*/ 500063 h 495300"/>
                    <a:gd name="connsiteX1" fmla="*/ 198120 w 457200"/>
                    <a:gd name="connsiteY1" fmla="*/ 358140 h 495300"/>
                    <a:gd name="connsiteX2" fmla="*/ 80963 w 457200"/>
                    <a:gd name="connsiteY2" fmla="*/ 62865 h 495300"/>
                    <a:gd name="connsiteX3" fmla="*/ 0 w 457200"/>
                    <a:gd name="connsiteY3" fmla="*/ 0 h 495300"/>
                    <a:gd name="connsiteX4" fmla="*/ 260985 w 457200"/>
                    <a:gd name="connsiteY4" fmla="*/ 141923 h 495300"/>
                    <a:gd name="connsiteX5" fmla="*/ 341948 w 457200"/>
                    <a:gd name="connsiteY5" fmla="*/ 204788 h 495300"/>
                    <a:gd name="connsiteX6" fmla="*/ 459105 w 457200"/>
                    <a:gd name="connsiteY6" fmla="*/ 500063 h 4953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457200" h="495300">
                      <a:moveTo>
                        <a:pt x="459105" y="500063"/>
                      </a:moveTo>
                      <a:lnTo>
                        <a:pt x="198120" y="358140"/>
                      </a:lnTo>
                      <a:cubicBezTo>
                        <a:pt x="179070" y="224790"/>
                        <a:pt x="140017" y="126683"/>
                        <a:pt x="80963" y="62865"/>
                      </a:cubicBezTo>
                      <a:cubicBezTo>
                        <a:pt x="57150" y="38100"/>
                        <a:pt x="30480" y="17145"/>
                        <a:pt x="0" y="0"/>
                      </a:cubicBezTo>
                      <a:lnTo>
                        <a:pt x="260985" y="141923"/>
                      </a:lnTo>
                      <a:cubicBezTo>
                        <a:pt x="291465" y="158115"/>
                        <a:pt x="318135" y="179070"/>
                        <a:pt x="341948" y="204788"/>
                      </a:cubicBezTo>
                      <a:cubicBezTo>
                        <a:pt x="401955" y="268605"/>
                        <a:pt x="441008" y="366713"/>
                        <a:pt x="459105" y="500063"/>
                      </a:cubicBezTo>
                    </a:path>
                  </a:pathLst>
                </a:custGeom>
                <a:grpFill/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98" name="Freeform: Shape 397">
                  <a:extLst>
                    <a:ext uri="{FF2B5EF4-FFF2-40B4-BE49-F238E27FC236}">
                      <a16:creationId xmlns:a16="http://schemas.microsoft.com/office/drawing/2014/main" id="{E558A66D-D285-4FA3-97C6-197AB74348D3}"/>
                    </a:ext>
                  </a:extLst>
                </p:cNvPr>
                <p:cNvSpPr/>
                <p:nvPr/>
              </p:nvSpPr>
              <p:spPr>
                <a:xfrm>
                  <a:off x="2541356" y="3138780"/>
                  <a:ext cx="428625" cy="200026"/>
                </a:xfrm>
                <a:custGeom>
                  <a:avLst/>
                  <a:gdLst>
                    <a:gd name="connsiteX0" fmla="*/ 0 w 428625"/>
                    <a:gd name="connsiteY0" fmla="*/ 0 h 200026"/>
                    <a:gd name="connsiteX1" fmla="*/ 17145 w 428625"/>
                    <a:gd name="connsiteY1" fmla="*/ 8573 h 200026"/>
                    <a:gd name="connsiteX2" fmla="*/ 109538 w 428625"/>
                    <a:gd name="connsiteY2" fmla="*/ 44768 h 200026"/>
                    <a:gd name="connsiteX3" fmla="*/ 370023 w 428625"/>
                    <a:gd name="connsiteY3" fmla="*/ 186418 h 200026"/>
                    <a:gd name="connsiteX4" fmla="*/ 110490 w 428625"/>
                    <a:gd name="connsiteY4" fmla="*/ 44768 h 200026"/>
                    <a:gd name="connsiteX5" fmla="*/ 168592 w 428625"/>
                    <a:gd name="connsiteY5" fmla="*/ 59056 h 200026"/>
                    <a:gd name="connsiteX6" fmla="*/ 428625 w 428625"/>
                    <a:gd name="connsiteY6" fmla="*/ 200026 h 200026"/>
                    <a:gd name="connsiteX7" fmla="*/ 370523 w 428625"/>
                    <a:gd name="connsiteY7" fmla="*/ 186691 h 200026"/>
                    <a:gd name="connsiteX8" fmla="*/ 370517 w 428625"/>
                    <a:gd name="connsiteY8" fmla="*/ 186688 h 200026"/>
                    <a:gd name="connsiteX9" fmla="*/ 278130 w 428625"/>
                    <a:gd name="connsiteY9" fmla="*/ 150495 h 200026"/>
                    <a:gd name="connsiteX10" fmla="*/ 260985 w 428625"/>
                    <a:gd name="connsiteY10" fmla="*/ 141923 h 20002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28625" h="200026">
                      <a:moveTo>
                        <a:pt x="0" y="0"/>
                      </a:moveTo>
                      <a:cubicBezTo>
                        <a:pt x="5715" y="2858"/>
                        <a:pt x="11430" y="5715"/>
                        <a:pt x="17145" y="8573"/>
                      </a:cubicBezTo>
                      <a:cubicBezTo>
                        <a:pt x="44767" y="21908"/>
                        <a:pt x="75248" y="34290"/>
                        <a:pt x="109538" y="44768"/>
                      </a:cubicBezTo>
                      <a:lnTo>
                        <a:pt x="370023" y="186418"/>
                      </a:lnTo>
                      <a:lnTo>
                        <a:pt x="110490" y="44768"/>
                      </a:lnTo>
                      <a:lnTo>
                        <a:pt x="168592" y="59056"/>
                      </a:lnTo>
                      <a:lnTo>
                        <a:pt x="428625" y="200026"/>
                      </a:lnTo>
                      <a:lnTo>
                        <a:pt x="370523" y="186691"/>
                      </a:lnTo>
                      <a:lnTo>
                        <a:pt x="370517" y="186688"/>
                      </a:lnTo>
                      <a:lnTo>
                        <a:pt x="278130" y="150495"/>
                      </a:lnTo>
                      <a:cubicBezTo>
                        <a:pt x="272415" y="147638"/>
                        <a:pt x="266700" y="144780"/>
                        <a:pt x="260985" y="141923"/>
                      </a:cubicBezTo>
                      <a:close/>
                    </a:path>
                  </a:pathLst>
                </a:custGeom>
                <a:grpFill/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99" name="Freeform: Shape 398">
                  <a:extLst>
                    <a:ext uri="{FF2B5EF4-FFF2-40B4-BE49-F238E27FC236}">
                      <a16:creationId xmlns:a16="http://schemas.microsoft.com/office/drawing/2014/main" id="{9AACF448-84E8-40CE-B014-3F03806DE36A}"/>
                    </a:ext>
                  </a:extLst>
                </p:cNvPr>
                <p:cNvSpPr/>
                <p:nvPr/>
              </p:nvSpPr>
              <p:spPr>
                <a:xfrm>
                  <a:off x="2969883" y="1938632"/>
                  <a:ext cx="618767" cy="219303"/>
                </a:xfrm>
                <a:custGeom>
                  <a:avLst/>
                  <a:gdLst>
                    <a:gd name="connsiteX0" fmla="*/ 323751 w 603786"/>
                    <a:gd name="connsiteY0" fmla="*/ 66771 h 218219"/>
                    <a:gd name="connsiteX1" fmla="*/ 342801 w 603786"/>
                    <a:gd name="connsiteY1" fmla="*/ 76296 h 218219"/>
                    <a:gd name="connsiteX2" fmla="*/ 603786 w 603786"/>
                    <a:gd name="connsiteY2" fmla="*/ 218219 h 218219"/>
                    <a:gd name="connsiteX3" fmla="*/ 584736 w 603786"/>
                    <a:gd name="connsiteY3" fmla="*/ 208694 h 218219"/>
                    <a:gd name="connsiteX4" fmla="*/ 0 w 603786"/>
                    <a:gd name="connsiteY4" fmla="*/ 0 h 218219"/>
                    <a:gd name="connsiteX5" fmla="*/ 100965 w 603786"/>
                    <a:gd name="connsiteY5" fmla="*/ 2857 h 218219"/>
                    <a:gd name="connsiteX6" fmla="*/ 102772 w 603786"/>
                    <a:gd name="connsiteY6" fmla="*/ 3833 h 218219"/>
                    <a:gd name="connsiteX7" fmla="*/ 214213 w 603786"/>
                    <a:gd name="connsiteY7" fmla="*/ 22860 h 218219"/>
                    <a:gd name="connsiteX8" fmla="*/ 236092 w 603786"/>
                    <a:gd name="connsiteY8" fmla="*/ 34757 h 218219"/>
                    <a:gd name="connsiteX9" fmla="*/ 323751 w 603786"/>
                    <a:gd name="connsiteY9" fmla="*/ 66772 h 218219"/>
                    <a:gd name="connsiteX10" fmla="*/ 584736 w 603786"/>
                    <a:gd name="connsiteY10" fmla="*/ 208695 h 218219"/>
                    <a:gd name="connsiteX11" fmla="*/ 475198 w 603786"/>
                    <a:gd name="connsiteY11" fmla="*/ 168690 h 218219"/>
                    <a:gd name="connsiteX12" fmla="*/ 464489 w 603786"/>
                    <a:gd name="connsiteY12" fmla="*/ 162866 h 218219"/>
                    <a:gd name="connsiteX13" fmla="*/ 358041 w 603786"/>
                    <a:gd name="connsiteY13" fmla="*/ 143827 h 218219"/>
                    <a:gd name="connsiteX14" fmla="*/ 357901 w 603786"/>
                    <a:gd name="connsiteY14" fmla="*/ 143751 h 218219"/>
                    <a:gd name="connsiteX15" fmla="*/ 260033 w 603786"/>
                    <a:gd name="connsiteY15" fmla="*/ 141922 h 218219"/>
                    <a:gd name="connsiteX0" fmla="*/ 323751 w 603786"/>
                    <a:gd name="connsiteY0" fmla="*/ 66771 h 218219"/>
                    <a:gd name="connsiteX1" fmla="*/ 342801 w 603786"/>
                    <a:gd name="connsiteY1" fmla="*/ 76296 h 218219"/>
                    <a:gd name="connsiteX2" fmla="*/ 603786 w 603786"/>
                    <a:gd name="connsiteY2" fmla="*/ 218219 h 218219"/>
                    <a:gd name="connsiteX3" fmla="*/ 584736 w 603786"/>
                    <a:gd name="connsiteY3" fmla="*/ 208694 h 218219"/>
                    <a:gd name="connsiteX4" fmla="*/ 323751 w 603786"/>
                    <a:gd name="connsiteY4" fmla="*/ 66771 h 218219"/>
                    <a:gd name="connsiteX5" fmla="*/ 0 w 603786"/>
                    <a:gd name="connsiteY5" fmla="*/ 0 h 218219"/>
                    <a:gd name="connsiteX6" fmla="*/ 100965 w 603786"/>
                    <a:gd name="connsiteY6" fmla="*/ 2857 h 218219"/>
                    <a:gd name="connsiteX7" fmla="*/ 102772 w 603786"/>
                    <a:gd name="connsiteY7" fmla="*/ 3833 h 218219"/>
                    <a:gd name="connsiteX8" fmla="*/ 214213 w 603786"/>
                    <a:gd name="connsiteY8" fmla="*/ 22860 h 218219"/>
                    <a:gd name="connsiteX9" fmla="*/ 323751 w 603786"/>
                    <a:gd name="connsiteY9" fmla="*/ 66772 h 218219"/>
                    <a:gd name="connsiteX10" fmla="*/ 584736 w 603786"/>
                    <a:gd name="connsiteY10" fmla="*/ 208695 h 218219"/>
                    <a:gd name="connsiteX11" fmla="*/ 475198 w 603786"/>
                    <a:gd name="connsiteY11" fmla="*/ 168690 h 218219"/>
                    <a:gd name="connsiteX12" fmla="*/ 464489 w 603786"/>
                    <a:gd name="connsiteY12" fmla="*/ 162866 h 218219"/>
                    <a:gd name="connsiteX13" fmla="*/ 358041 w 603786"/>
                    <a:gd name="connsiteY13" fmla="*/ 143827 h 218219"/>
                    <a:gd name="connsiteX14" fmla="*/ 357901 w 603786"/>
                    <a:gd name="connsiteY14" fmla="*/ 143751 h 218219"/>
                    <a:gd name="connsiteX15" fmla="*/ 260033 w 603786"/>
                    <a:gd name="connsiteY15" fmla="*/ 141922 h 218219"/>
                    <a:gd name="connsiteX16" fmla="*/ 0 w 603786"/>
                    <a:gd name="connsiteY16" fmla="*/ 0 h 218219"/>
                    <a:gd name="connsiteX0" fmla="*/ 323751 w 603786"/>
                    <a:gd name="connsiteY0" fmla="*/ 66771 h 218219"/>
                    <a:gd name="connsiteX1" fmla="*/ 603786 w 603786"/>
                    <a:gd name="connsiteY1" fmla="*/ 218219 h 218219"/>
                    <a:gd name="connsiteX2" fmla="*/ 584736 w 603786"/>
                    <a:gd name="connsiteY2" fmla="*/ 208694 h 218219"/>
                    <a:gd name="connsiteX3" fmla="*/ 323751 w 603786"/>
                    <a:gd name="connsiteY3" fmla="*/ 66771 h 218219"/>
                    <a:gd name="connsiteX4" fmla="*/ 0 w 603786"/>
                    <a:gd name="connsiteY4" fmla="*/ 0 h 218219"/>
                    <a:gd name="connsiteX5" fmla="*/ 100965 w 603786"/>
                    <a:gd name="connsiteY5" fmla="*/ 2857 h 218219"/>
                    <a:gd name="connsiteX6" fmla="*/ 102772 w 603786"/>
                    <a:gd name="connsiteY6" fmla="*/ 3833 h 218219"/>
                    <a:gd name="connsiteX7" fmla="*/ 214213 w 603786"/>
                    <a:gd name="connsiteY7" fmla="*/ 22860 h 218219"/>
                    <a:gd name="connsiteX8" fmla="*/ 323751 w 603786"/>
                    <a:gd name="connsiteY8" fmla="*/ 66772 h 218219"/>
                    <a:gd name="connsiteX9" fmla="*/ 584736 w 603786"/>
                    <a:gd name="connsiteY9" fmla="*/ 208695 h 218219"/>
                    <a:gd name="connsiteX10" fmla="*/ 475198 w 603786"/>
                    <a:gd name="connsiteY10" fmla="*/ 168690 h 218219"/>
                    <a:gd name="connsiteX11" fmla="*/ 464489 w 603786"/>
                    <a:gd name="connsiteY11" fmla="*/ 162866 h 218219"/>
                    <a:gd name="connsiteX12" fmla="*/ 358041 w 603786"/>
                    <a:gd name="connsiteY12" fmla="*/ 143827 h 218219"/>
                    <a:gd name="connsiteX13" fmla="*/ 357901 w 603786"/>
                    <a:gd name="connsiteY13" fmla="*/ 143751 h 218219"/>
                    <a:gd name="connsiteX14" fmla="*/ 260033 w 603786"/>
                    <a:gd name="connsiteY14" fmla="*/ 141922 h 218219"/>
                    <a:gd name="connsiteX15" fmla="*/ 0 w 603786"/>
                    <a:gd name="connsiteY15" fmla="*/ 0 h 218219"/>
                    <a:gd name="connsiteX0" fmla="*/ 323751 w 584736"/>
                    <a:gd name="connsiteY0" fmla="*/ 66771 h 208695"/>
                    <a:gd name="connsiteX1" fmla="*/ 584736 w 584736"/>
                    <a:gd name="connsiteY1" fmla="*/ 208694 h 208695"/>
                    <a:gd name="connsiteX2" fmla="*/ 323751 w 584736"/>
                    <a:gd name="connsiteY2" fmla="*/ 66771 h 208695"/>
                    <a:gd name="connsiteX3" fmla="*/ 0 w 584736"/>
                    <a:gd name="connsiteY3" fmla="*/ 0 h 208695"/>
                    <a:gd name="connsiteX4" fmla="*/ 100965 w 584736"/>
                    <a:gd name="connsiteY4" fmla="*/ 2857 h 208695"/>
                    <a:gd name="connsiteX5" fmla="*/ 102772 w 584736"/>
                    <a:gd name="connsiteY5" fmla="*/ 3833 h 208695"/>
                    <a:gd name="connsiteX6" fmla="*/ 214213 w 584736"/>
                    <a:gd name="connsiteY6" fmla="*/ 22860 h 208695"/>
                    <a:gd name="connsiteX7" fmla="*/ 323751 w 584736"/>
                    <a:gd name="connsiteY7" fmla="*/ 66772 h 208695"/>
                    <a:gd name="connsiteX8" fmla="*/ 584736 w 584736"/>
                    <a:gd name="connsiteY8" fmla="*/ 208695 h 208695"/>
                    <a:gd name="connsiteX9" fmla="*/ 475198 w 584736"/>
                    <a:gd name="connsiteY9" fmla="*/ 168690 h 208695"/>
                    <a:gd name="connsiteX10" fmla="*/ 464489 w 584736"/>
                    <a:gd name="connsiteY10" fmla="*/ 162866 h 208695"/>
                    <a:gd name="connsiteX11" fmla="*/ 358041 w 584736"/>
                    <a:gd name="connsiteY11" fmla="*/ 143827 h 208695"/>
                    <a:gd name="connsiteX12" fmla="*/ 357901 w 584736"/>
                    <a:gd name="connsiteY12" fmla="*/ 143751 h 208695"/>
                    <a:gd name="connsiteX13" fmla="*/ 260033 w 584736"/>
                    <a:gd name="connsiteY13" fmla="*/ 141922 h 208695"/>
                    <a:gd name="connsiteX14" fmla="*/ 0 w 584736"/>
                    <a:gd name="connsiteY14" fmla="*/ 0 h 208695"/>
                    <a:gd name="connsiteX0" fmla="*/ 323751 w 615997"/>
                    <a:gd name="connsiteY0" fmla="*/ 66771 h 216510"/>
                    <a:gd name="connsiteX1" fmla="*/ 584736 w 615997"/>
                    <a:gd name="connsiteY1" fmla="*/ 208694 h 216510"/>
                    <a:gd name="connsiteX2" fmla="*/ 323751 w 615997"/>
                    <a:gd name="connsiteY2" fmla="*/ 66771 h 216510"/>
                    <a:gd name="connsiteX3" fmla="*/ 0 w 615997"/>
                    <a:gd name="connsiteY3" fmla="*/ 0 h 216510"/>
                    <a:gd name="connsiteX4" fmla="*/ 100965 w 615997"/>
                    <a:gd name="connsiteY4" fmla="*/ 2857 h 216510"/>
                    <a:gd name="connsiteX5" fmla="*/ 102772 w 615997"/>
                    <a:gd name="connsiteY5" fmla="*/ 3833 h 216510"/>
                    <a:gd name="connsiteX6" fmla="*/ 214213 w 615997"/>
                    <a:gd name="connsiteY6" fmla="*/ 22860 h 216510"/>
                    <a:gd name="connsiteX7" fmla="*/ 323751 w 615997"/>
                    <a:gd name="connsiteY7" fmla="*/ 66772 h 216510"/>
                    <a:gd name="connsiteX8" fmla="*/ 615997 w 615997"/>
                    <a:gd name="connsiteY8" fmla="*/ 216510 h 216510"/>
                    <a:gd name="connsiteX9" fmla="*/ 475198 w 615997"/>
                    <a:gd name="connsiteY9" fmla="*/ 168690 h 216510"/>
                    <a:gd name="connsiteX10" fmla="*/ 464489 w 615997"/>
                    <a:gd name="connsiteY10" fmla="*/ 162866 h 216510"/>
                    <a:gd name="connsiteX11" fmla="*/ 358041 w 615997"/>
                    <a:gd name="connsiteY11" fmla="*/ 143827 h 216510"/>
                    <a:gd name="connsiteX12" fmla="*/ 357901 w 615997"/>
                    <a:gd name="connsiteY12" fmla="*/ 143751 h 216510"/>
                    <a:gd name="connsiteX13" fmla="*/ 260033 w 615997"/>
                    <a:gd name="connsiteY13" fmla="*/ 141922 h 216510"/>
                    <a:gd name="connsiteX14" fmla="*/ 0 w 615997"/>
                    <a:gd name="connsiteY14" fmla="*/ 0 h 216510"/>
                    <a:gd name="connsiteX0" fmla="*/ 323751 w 618767"/>
                    <a:gd name="connsiteY0" fmla="*/ 66771 h 219303"/>
                    <a:gd name="connsiteX1" fmla="*/ 584736 w 618767"/>
                    <a:gd name="connsiteY1" fmla="*/ 208694 h 219303"/>
                    <a:gd name="connsiteX2" fmla="*/ 323751 w 618767"/>
                    <a:gd name="connsiteY2" fmla="*/ 66771 h 219303"/>
                    <a:gd name="connsiteX3" fmla="*/ 0 w 618767"/>
                    <a:gd name="connsiteY3" fmla="*/ 0 h 219303"/>
                    <a:gd name="connsiteX4" fmla="*/ 100965 w 618767"/>
                    <a:gd name="connsiteY4" fmla="*/ 2857 h 219303"/>
                    <a:gd name="connsiteX5" fmla="*/ 102772 w 618767"/>
                    <a:gd name="connsiteY5" fmla="*/ 3833 h 219303"/>
                    <a:gd name="connsiteX6" fmla="*/ 214213 w 618767"/>
                    <a:gd name="connsiteY6" fmla="*/ 22860 h 219303"/>
                    <a:gd name="connsiteX7" fmla="*/ 323751 w 618767"/>
                    <a:gd name="connsiteY7" fmla="*/ 66772 h 219303"/>
                    <a:gd name="connsiteX8" fmla="*/ 615997 w 618767"/>
                    <a:gd name="connsiteY8" fmla="*/ 216510 h 219303"/>
                    <a:gd name="connsiteX9" fmla="*/ 464489 w 618767"/>
                    <a:gd name="connsiteY9" fmla="*/ 162866 h 219303"/>
                    <a:gd name="connsiteX10" fmla="*/ 358041 w 618767"/>
                    <a:gd name="connsiteY10" fmla="*/ 143827 h 219303"/>
                    <a:gd name="connsiteX11" fmla="*/ 357901 w 618767"/>
                    <a:gd name="connsiteY11" fmla="*/ 143751 h 219303"/>
                    <a:gd name="connsiteX12" fmla="*/ 260033 w 618767"/>
                    <a:gd name="connsiteY12" fmla="*/ 141922 h 219303"/>
                    <a:gd name="connsiteX13" fmla="*/ 0 w 618767"/>
                    <a:gd name="connsiteY13" fmla="*/ 0 h 21930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</a:cxnLst>
                  <a:rect l="l" t="t" r="r" b="b"/>
                  <a:pathLst>
                    <a:path w="618767" h="219303">
                      <a:moveTo>
                        <a:pt x="323751" y="66771"/>
                      </a:moveTo>
                      <a:lnTo>
                        <a:pt x="584736" y="208694"/>
                      </a:lnTo>
                      <a:lnTo>
                        <a:pt x="323751" y="66771"/>
                      </a:lnTo>
                      <a:close/>
                      <a:moveTo>
                        <a:pt x="0" y="0"/>
                      </a:moveTo>
                      <a:lnTo>
                        <a:pt x="100965" y="2857"/>
                      </a:lnTo>
                      <a:lnTo>
                        <a:pt x="102772" y="3833"/>
                      </a:lnTo>
                      <a:lnTo>
                        <a:pt x="214213" y="22860"/>
                      </a:lnTo>
                      <a:lnTo>
                        <a:pt x="323751" y="66772"/>
                      </a:lnTo>
                      <a:lnTo>
                        <a:pt x="615997" y="216510"/>
                      </a:lnTo>
                      <a:cubicBezTo>
                        <a:pt x="639453" y="232526"/>
                        <a:pt x="507482" y="174980"/>
                        <a:pt x="464489" y="162866"/>
                      </a:cubicBezTo>
                      <a:lnTo>
                        <a:pt x="358041" y="143827"/>
                      </a:lnTo>
                      <a:cubicBezTo>
                        <a:pt x="357994" y="143802"/>
                        <a:pt x="357948" y="143776"/>
                        <a:pt x="357901" y="143751"/>
                      </a:cubicBezTo>
                      <a:lnTo>
                        <a:pt x="260033" y="141922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grpFill/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400" name="Freeform: Shape 399">
                  <a:extLst>
                    <a:ext uri="{FF2B5EF4-FFF2-40B4-BE49-F238E27FC236}">
                      <a16:creationId xmlns:a16="http://schemas.microsoft.com/office/drawing/2014/main" id="{FC29E44B-A9A9-4448-9D4B-F315818E819E}"/>
                    </a:ext>
                  </a:extLst>
                </p:cNvPr>
                <p:cNvSpPr/>
                <p:nvPr/>
              </p:nvSpPr>
              <p:spPr>
                <a:xfrm>
                  <a:off x="2709948" y="2277720"/>
                  <a:ext cx="257175" cy="1066800"/>
                </a:xfrm>
                <a:custGeom>
                  <a:avLst/>
                  <a:gdLst>
                    <a:gd name="connsiteX0" fmla="*/ 260033 w 257175"/>
                    <a:gd name="connsiteY0" fmla="*/ 1070610 h 1066800"/>
                    <a:gd name="connsiteX1" fmla="*/ 0 w 257175"/>
                    <a:gd name="connsiteY1" fmla="*/ 929640 h 1066800"/>
                    <a:gd name="connsiteX2" fmla="*/ 1905 w 257175"/>
                    <a:gd name="connsiteY2" fmla="*/ 0 h 1066800"/>
                    <a:gd name="connsiteX3" fmla="*/ 261938 w 257175"/>
                    <a:gd name="connsiteY3" fmla="*/ 141922 h 10668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57175" h="1066800">
                      <a:moveTo>
                        <a:pt x="260033" y="1070610"/>
                      </a:moveTo>
                      <a:lnTo>
                        <a:pt x="0" y="929640"/>
                      </a:lnTo>
                      <a:lnTo>
                        <a:pt x="1905" y="0"/>
                      </a:lnTo>
                      <a:lnTo>
                        <a:pt x="261938" y="141922"/>
                      </a:lnTo>
                      <a:close/>
                    </a:path>
                  </a:pathLst>
                </a:custGeom>
                <a:grpFill/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401" name="Freeform: Shape 400">
                  <a:extLst>
                    <a:ext uri="{FF2B5EF4-FFF2-40B4-BE49-F238E27FC236}">
                      <a16:creationId xmlns:a16="http://schemas.microsoft.com/office/drawing/2014/main" id="{61756A60-646C-4F60-B565-35ACB9FE32C7}"/>
                    </a:ext>
                  </a:extLst>
                </p:cNvPr>
                <p:cNvSpPr/>
                <p:nvPr/>
              </p:nvSpPr>
              <p:spPr>
                <a:xfrm>
                  <a:off x="2708898" y="1772713"/>
                  <a:ext cx="521969" cy="178118"/>
                </a:xfrm>
                <a:custGeom>
                  <a:avLst/>
                  <a:gdLst>
                    <a:gd name="connsiteX0" fmla="*/ 230505 w 521970"/>
                    <a:gd name="connsiteY0" fmla="*/ 2858 h 178118"/>
                    <a:gd name="connsiteX1" fmla="*/ 490537 w 521970"/>
                    <a:gd name="connsiteY1" fmla="*/ 144781 h 178118"/>
                    <a:gd name="connsiteX2" fmla="*/ 302895 w 521970"/>
                    <a:gd name="connsiteY2" fmla="*/ 172403 h 178118"/>
                    <a:gd name="connsiteX3" fmla="*/ 260032 w 521970"/>
                    <a:gd name="connsiteY3" fmla="*/ 178118 h 178118"/>
                    <a:gd name="connsiteX4" fmla="*/ 0 w 521970"/>
                    <a:gd name="connsiteY4" fmla="*/ 37148 h 178118"/>
                    <a:gd name="connsiteX5" fmla="*/ 41910 w 521970"/>
                    <a:gd name="connsiteY5" fmla="*/ 30480 h 178118"/>
                    <a:gd name="connsiteX6" fmla="*/ 41912 w 521970"/>
                    <a:gd name="connsiteY6" fmla="*/ 30481 h 178118"/>
                    <a:gd name="connsiteX7" fmla="*/ 260985 w 521970"/>
                    <a:gd name="connsiteY7" fmla="*/ 0 h 178118"/>
                    <a:gd name="connsiteX8" fmla="*/ 521970 w 521970"/>
                    <a:gd name="connsiteY8" fmla="*/ 141923 h 178118"/>
                    <a:gd name="connsiteX9" fmla="*/ 490537 w 521970"/>
                    <a:gd name="connsiteY9" fmla="*/ 144780 h 178118"/>
                    <a:gd name="connsiteX10" fmla="*/ 230505 w 521970"/>
                    <a:gd name="connsiteY10" fmla="*/ 2858 h 17811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521970" h="178118">
                      <a:moveTo>
                        <a:pt x="230505" y="2858"/>
                      </a:moveTo>
                      <a:lnTo>
                        <a:pt x="490537" y="144781"/>
                      </a:lnTo>
                      <a:lnTo>
                        <a:pt x="302895" y="172403"/>
                      </a:lnTo>
                      <a:lnTo>
                        <a:pt x="260032" y="178118"/>
                      </a:lnTo>
                      <a:lnTo>
                        <a:pt x="0" y="37148"/>
                      </a:lnTo>
                      <a:lnTo>
                        <a:pt x="41910" y="30480"/>
                      </a:lnTo>
                      <a:lnTo>
                        <a:pt x="41912" y="30481"/>
                      </a:lnTo>
                      <a:close/>
                      <a:moveTo>
                        <a:pt x="260985" y="0"/>
                      </a:moveTo>
                      <a:lnTo>
                        <a:pt x="521970" y="141923"/>
                      </a:lnTo>
                      <a:lnTo>
                        <a:pt x="490537" y="144780"/>
                      </a:lnTo>
                      <a:lnTo>
                        <a:pt x="230505" y="2858"/>
                      </a:lnTo>
                      <a:close/>
                    </a:path>
                  </a:pathLst>
                </a:custGeom>
                <a:solidFill>
                  <a:schemeClr val="accent3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</p:grpSp>
          <p:sp>
            <p:nvSpPr>
              <p:cNvPr id="360" name="Freeform: Shape 359">
                <a:extLst>
                  <a:ext uri="{FF2B5EF4-FFF2-40B4-BE49-F238E27FC236}">
                    <a16:creationId xmlns:a16="http://schemas.microsoft.com/office/drawing/2014/main" id="{6C3284CE-5B7B-4CF6-ADA2-E5D4C0507C21}"/>
                  </a:ext>
                </a:extLst>
              </p:cNvPr>
              <p:cNvSpPr/>
              <p:nvPr/>
            </p:nvSpPr>
            <p:spPr>
              <a:xfrm>
                <a:off x="2233601" y="1909005"/>
                <a:ext cx="1714500" cy="3505200"/>
              </a:xfrm>
              <a:custGeom>
                <a:avLst/>
                <a:gdLst>
                  <a:gd name="connsiteX0" fmla="*/ 1669733 w 1714500"/>
                  <a:gd name="connsiteY0" fmla="*/ 1870710 h 3505200"/>
                  <a:gd name="connsiteX1" fmla="*/ 1720215 w 1714500"/>
                  <a:gd name="connsiteY1" fmla="*/ 2166938 h 3505200"/>
                  <a:gd name="connsiteX2" fmla="*/ 1507808 w 1714500"/>
                  <a:gd name="connsiteY2" fmla="*/ 2795588 h 3505200"/>
                  <a:gd name="connsiteX3" fmla="*/ 1121093 w 1714500"/>
                  <a:gd name="connsiteY3" fmla="*/ 3084195 h 3505200"/>
                  <a:gd name="connsiteX4" fmla="*/ 991553 w 1714500"/>
                  <a:gd name="connsiteY4" fmla="*/ 3120390 h 3505200"/>
                  <a:gd name="connsiteX5" fmla="*/ 990600 w 1714500"/>
                  <a:gd name="connsiteY5" fmla="*/ 3466148 h 3505200"/>
                  <a:gd name="connsiteX6" fmla="*/ 960120 w 1714500"/>
                  <a:gd name="connsiteY6" fmla="*/ 3470910 h 3505200"/>
                  <a:gd name="connsiteX7" fmla="*/ 772478 w 1714500"/>
                  <a:gd name="connsiteY7" fmla="*/ 3505200 h 3505200"/>
                  <a:gd name="connsiteX8" fmla="*/ 729615 w 1714500"/>
                  <a:gd name="connsiteY8" fmla="*/ 3503295 h 3505200"/>
                  <a:gd name="connsiteX9" fmla="*/ 730568 w 1714500"/>
                  <a:gd name="connsiteY9" fmla="*/ 3158490 h 3505200"/>
                  <a:gd name="connsiteX10" fmla="*/ 659130 w 1714500"/>
                  <a:gd name="connsiteY10" fmla="*/ 3156585 h 3505200"/>
                  <a:gd name="connsiteX11" fmla="*/ 383858 w 1714500"/>
                  <a:gd name="connsiteY11" fmla="*/ 3098483 h 3505200"/>
                  <a:gd name="connsiteX12" fmla="*/ 125730 w 1714500"/>
                  <a:gd name="connsiteY12" fmla="*/ 2865120 h 3505200"/>
                  <a:gd name="connsiteX13" fmla="*/ 0 w 1714500"/>
                  <a:gd name="connsiteY13" fmla="*/ 2427923 h 3505200"/>
                  <a:gd name="connsiteX14" fmla="*/ 320993 w 1714500"/>
                  <a:gd name="connsiteY14" fmla="*/ 2317433 h 3505200"/>
                  <a:gd name="connsiteX15" fmla="*/ 451485 w 1714500"/>
                  <a:gd name="connsiteY15" fmla="*/ 2707958 h 3505200"/>
                  <a:gd name="connsiteX16" fmla="*/ 682943 w 1714500"/>
                  <a:gd name="connsiteY16" fmla="*/ 2860358 h 3505200"/>
                  <a:gd name="connsiteX17" fmla="*/ 730568 w 1714500"/>
                  <a:gd name="connsiteY17" fmla="*/ 2864168 h 3505200"/>
                  <a:gd name="connsiteX18" fmla="*/ 732473 w 1714500"/>
                  <a:gd name="connsiteY18" fmla="*/ 1761173 h 3505200"/>
                  <a:gd name="connsiteX19" fmla="*/ 576263 w 1714500"/>
                  <a:gd name="connsiteY19" fmla="*/ 1735455 h 3505200"/>
                  <a:gd name="connsiteX20" fmla="*/ 372428 w 1714500"/>
                  <a:gd name="connsiteY20" fmla="*/ 1660208 h 3505200"/>
                  <a:gd name="connsiteX21" fmla="*/ 138113 w 1714500"/>
                  <a:gd name="connsiteY21" fmla="*/ 1438275 h 3505200"/>
                  <a:gd name="connsiteX22" fmla="*/ 56198 w 1714500"/>
                  <a:gd name="connsiteY22" fmla="*/ 1079183 h 3505200"/>
                  <a:gd name="connsiteX23" fmla="*/ 298133 w 1714500"/>
                  <a:gd name="connsiteY23" fmla="*/ 448628 h 3505200"/>
                  <a:gd name="connsiteX24" fmla="*/ 628650 w 1714500"/>
                  <a:gd name="connsiteY24" fmla="*/ 239077 h 3505200"/>
                  <a:gd name="connsiteX25" fmla="*/ 735330 w 1714500"/>
                  <a:gd name="connsiteY25" fmla="*/ 206693 h 3505200"/>
                  <a:gd name="connsiteX26" fmla="*/ 735330 w 1714500"/>
                  <a:gd name="connsiteY26" fmla="*/ 36195 h 3505200"/>
                  <a:gd name="connsiteX27" fmla="*/ 778193 w 1714500"/>
                  <a:gd name="connsiteY27" fmla="*/ 30480 h 3505200"/>
                  <a:gd name="connsiteX28" fmla="*/ 965835 w 1714500"/>
                  <a:gd name="connsiteY28" fmla="*/ 2858 h 3505200"/>
                  <a:gd name="connsiteX29" fmla="*/ 996315 w 1714500"/>
                  <a:gd name="connsiteY29" fmla="*/ 0 h 3505200"/>
                  <a:gd name="connsiteX30" fmla="*/ 996315 w 1714500"/>
                  <a:gd name="connsiteY30" fmla="*/ 168593 h 3505200"/>
                  <a:gd name="connsiteX31" fmla="*/ 1097280 w 1714500"/>
                  <a:gd name="connsiteY31" fmla="*/ 171450 h 3505200"/>
                  <a:gd name="connsiteX32" fmla="*/ 1406843 w 1714500"/>
                  <a:gd name="connsiteY32" fmla="*/ 282893 h 3505200"/>
                  <a:gd name="connsiteX33" fmla="*/ 1657350 w 1714500"/>
                  <a:gd name="connsiteY33" fmla="*/ 763905 h 3505200"/>
                  <a:gd name="connsiteX34" fmla="*/ 1326833 w 1714500"/>
                  <a:gd name="connsiteY34" fmla="*/ 863918 h 3505200"/>
                  <a:gd name="connsiteX35" fmla="*/ 1209675 w 1714500"/>
                  <a:gd name="connsiteY35" fmla="*/ 568643 h 3505200"/>
                  <a:gd name="connsiteX36" fmla="*/ 1038225 w 1714500"/>
                  <a:gd name="connsiteY36" fmla="*/ 471488 h 3505200"/>
                  <a:gd name="connsiteX37" fmla="*/ 995363 w 1714500"/>
                  <a:gd name="connsiteY37" fmla="*/ 464820 h 3505200"/>
                  <a:gd name="connsiteX38" fmla="*/ 993458 w 1714500"/>
                  <a:gd name="connsiteY38" fmla="*/ 1460183 h 3505200"/>
                  <a:gd name="connsiteX39" fmla="*/ 1073468 w 1714500"/>
                  <a:gd name="connsiteY39" fmla="*/ 1471613 h 3505200"/>
                  <a:gd name="connsiteX40" fmla="*/ 1282065 w 1714500"/>
                  <a:gd name="connsiteY40" fmla="*/ 1513523 h 3505200"/>
                  <a:gd name="connsiteX41" fmla="*/ 1524953 w 1714500"/>
                  <a:gd name="connsiteY41" fmla="*/ 1651635 h 3505200"/>
                  <a:gd name="connsiteX42" fmla="*/ 1669733 w 1714500"/>
                  <a:gd name="connsiteY42" fmla="*/ 1870710 h 3505200"/>
                  <a:gd name="connsiteX43" fmla="*/ 1268730 w 1714500"/>
                  <a:gd name="connsiteY43" fmla="*/ 2624138 h 3505200"/>
                  <a:gd name="connsiteX44" fmla="*/ 1390650 w 1714500"/>
                  <a:gd name="connsiteY44" fmla="*/ 2236470 h 3505200"/>
                  <a:gd name="connsiteX45" fmla="*/ 1304925 w 1714500"/>
                  <a:gd name="connsiteY45" fmla="*/ 1945958 h 3505200"/>
                  <a:gd name="connsiteX46" fmla="*/ 1080135 w 1714500"/>
                  <a:gd name="connsiteY46" fmla="*/ 1820228 h 3505200"/>
                  <a:gd name="connsiteX47" fmla="*/ 992505 w 1714500"/>
                  <a:gd name="connsiteY47" fmla="*/ 1798320 h 3505200"/>
                  <a:gd name="connsiteX48" fmla="*/ 990600 w 1714500"/>
                  <a:gd name="connsiteY48" fmla="*/ 2830830 h 3505200"/>
                  <a:gd name="connsiteX49" fmla="*/ 1048703 w 1714500"/>
                  <a:gd name="connsiteY49" fmla="*/ 2808923 h 3505200"/>
                  <a:gd name="connsiteX50" fmla="*/ 1268730 w 1714500"/>
                  <a:gd name="connsiteY50" fmla="*/ 2624138 h 3505200"/>
                  <a:gd name="connsiteX51" fmla="*/ 732473 w 1714500"/>
                  <a:gd name="connsiteY51" fmla="*/ 1425893 h 3505200"/>
                  <a:gd name="connsiteX52" fmla="*/ 734378 w 1714500"/>
                  <a:gd name="connsiteY52" fmla="*/ 497205 h 3505200"/>
                  <a:gd name="connsiteX53" fmla="*/ 688658 w 1714500"/>
                  <a:gd name="connsiteY53" fmla="*/ 514350 h 3505200"/>
                  <a:gd name="connsiteX54" fmla="*/ 482917 w 1714500"/>
                  <a:gd name="connsiteY54" fmla="*/ 682943 h 3505200"/>
                  <a:gd name="connsiteX55" fmla="*/ 375285 w 1714500"/>
                  <a:gd name="connsiteY55" fmla="*/ 1006793 h 3505200"/>
                  <a:gd name="connsiteX56" fmla="*/ 465773 w 1714500"/>
                  <a:gd name="connsiteY56" fmla="*/ 1289685 h 3505200"/>
                  <a:gd name="connsiteX57" fmla="*/ 674370 w 1714500"/>
                  <a:gd name="connsiteY57" fmla="*/ 1411605 h 3505200"/>
                  <a:gd name="connsiteX58" fmla="*/ 732473 w 1714500"/>
                  <a:gd name="connsiteY58" fmla="*/ 1425893 h 35052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</a:cxnLst>
                <a:rect l="l" t="t" r="r" b="b"/>
                <a:pathLst>
                  <a:path w="1714500" h="3505200">
                    <a:moveTo>
                      <a:pt x="1669733" y="1870710"/>
                    </a:moveTo>
                    <a:cubicBezTo>
                      <a:pt x="1703070" y="1959293"/>
                      <a:pt x="1720215" y="2058353"/>
                      <a:pt x="1720215" y="2166938"/>
                    </a:cubicBezTo>
                    <a:cubicBezTo>
                      <a:pt x="1720215" y="2406015"/>
                      <a:pt x="1648778" y="2615565"/>
                      <a:pt x="1507808" y="2795588"/>
                    </a:cubicBezTo>
                    <a:cubicBezTo>
                      <a:pt x="1402080" y="2930843"/>
                      <a:pt x="1273493" y="3027045"/>
                      <a:pt x="1121093" y="3084195"/>
                    </a:cubicBezTo>
                    <a:lnTo>
                      <a:pt x="991553" y="3120390"/>
                    </a:lnTo>
                    <a:lnTo>
                      <a:pt x="990600" y="3466148"/>
                    </a:lnTo>
                    <a:lnTo>
                      <a:pt x="960120" y="3470910"/>
                    </a:lnTo>
                    <a:lnTo>
                      <a:pt x="772478" y="3505200"/>
                    </a:lnTo>
                    <a:lnTo>
                      <a:pt x="729615" y="3503295"/>
                    </a:lnTo>
                    <a:lnTo>
                      <a:pt x="730568" y="3158490"/>
                    </a:lnTo>
                    <a:lnTo>
                      <a:pt x="659130" y="3156585"/>
                    </a:lnTo>
                    <a:cubicBezTo>
                      <a:pt x="550545" y="3148965"/>
                      <a:pt x="459105" y="3129915"/>
                      <a:pt x="383858" y="3098483"/>
                    </a:cubicBezTo>
                    <a:cubicBezTo>
                      <a:pt x="283845" y="3056573"/>
                      <a:pt x="198120" y="2979420"/>
                      <a:pt x="125730" y="2865120"/>
                    </a:cubicBezTo>
                    <a:cubicBezTo>
                      <a:pt x="53340" y="2750820"/>
                      <a:pt x="11430" y="2606040"/>
                      <a:pt x="0" y="2427923"/>
                    </a:cubicBezTo>
                    <a:lnTo>
                      <a:pt x="320993" y="2317433"/>
                    </a:lnTo>
                    <a:cubicBezTo>
                      <a:pt x="345758" y="2499360"/>
                      <a:pt x="388620" y="2629853"/>
                      <a:pt x="451485" y="2707958"/>
                    </a:cubicBezTo>
                    <a:cubicBezTo>
                      <a:pt x="519113" y="2790825"/>
                      <a:pt x="596265" y="2841308"/>
                      <a:pt x="682943" y="2860358"/>
                    </a:cubicBezTo>
                    <a:lnTo>
                      <a:pt x="730568" y="2864168"/>
                    </a:lnTo>
                    <a:lnTo>
                      <a:pt x="732473" y="1761173"/>
                    </a:lnTo>
                    <a:lnTo>
                      <a:pt x="576263" y="1735455"/>
                    </a:lnTo>
                    <a:cubicBezTo>
                      <a:pt x="509588" y="1717358"/>
                      <a:pt x="441008" y="1692593"/>
                      <a:pt x="372428" y="1660208"/>
                    </a:cubicBezTo>
                    <a:cubicBezTo>
                      <a:pt x="270510" y="1612583"/>
                      <a:pt x="192405" y="1539240"/>
                      <a:pt x="138113" y="1438275"/>
                    </a:cubicBezTo>
                    <a:cubicBezTo>
                      <a:pt x="82868" y="1337310"/>
                      <a:pt x="56198" y="1217295"/>
                      <a:pt x="56198" y="1079183"/>
                    </a:cubicBezTo>
                    <a:cubicBezTo>
                      <a:pt x="56198" y="833438"/>
                      <a:pt x="137160" y="622935"/>
                      <a:pt x="298133" y="448628"/>
                    </a:cubicBezTo>
                    <a:cubicBezTo>
                      <a:pt x="379095" y="360998"/>
                      <a:pt x="488633" y="290513"/>
                      <a:pt x="628650" y="239077"/>
                    </a:cubicBezTo>
                    <a:lnTo>
                      <a:pt x="735330" y="206693"/>
                    </a:lnTo>
                    <a:lnTo>
                      <a:pt x="735330" y="36195"/>
                    </a:lnTo>
                    <a:lnTo>
                      <a:pt x="778193" y="30480"/>
                    </a:lnTo>
                    <a:lnTo>
                      <a:pt x="965835" y="2858"/>
                    </a:lnTo>
                    <a:lnTo>
                      <a:pt x="996315" y="0"/>
                    </a:lnTo>
                    <a:lnTo>
                      <a:pt x="996315" y="168593"/>
                    </a:lnTo>
                    <a:lnTo>
                      <a:pt x="1097280" y="171450"/>
                    </a:lnTo>
                    <a:cubicBezTo>
                      <a:pt x="1222058" y="182880"/>
                      <a:pt x="1324928" y="220027"/>
                      <a:pt x="1406843" y="282893"/>
                    </a:cubicBezTo>
                    <a:cubicBezTo>
                      <a:pt x="1545908" y="388620"/>
                      <a:pt x="1629728" y="548640"/>
                      <a:pt x="1657350" y="763905"/>
                    </a:cubicBezTo>
                    <a:lnTo>
                      <a:pt x="1326833" y="863918"/>
                    </a:lnTo>
                    <a:cubicBezTo>
                      <a:pt x="1307783" y="730568"/>
                      <a:pt x="1268730" y="632460"/>
                      <a:pt x="1209675" y="568643"/>
                    </a:cubicBezTo>
                    <a:cubicBezTo>
                      <a:pt x="1164908" y="521017"/>
                      <a:pt x="1107758" y="488633"/>
                      <a:pt x="1038225" y="471488"/>
                    </a:cubicBezTo>
                    <a:lnTo>
                      <a:pt x="995363" y="464820"/>
                    </a:lnTo>
                    <a:lnTo>
                      <a:pt x="993458" y="1460183"/>
                    </a:lnTo>
                    <a:lnTo>
                      <a:pt x="1073468" y="1471613"/>
                    </a:lnTo>
                    <a:cubicBezTo>
                      <a:pt x="1173480" y="1486853"/>
                      <a:pt x="1243013" y="1500188"/>
                      <a:pt x="1282065" y="1513523"/>
                    </a:cubicBezTo>
                    <a:cubicBezTo>
                      <a:pt x="1381125" y="1546860"/>
                      <a:pt x="1462088" y="1592580"/>
                      <a:pt x="1524953" y="1651635"/>
                    </a:cubicBezTo>
                    <a:cubicBezTo>
                      <a:pt x="1587818" y="1708785"/>
                      <a:pt x="1635443" y="1782128"/>
                      <a:pt x="1669733" y="1870710"/>
                    </a:cubicBezTo>
                    <a:close/>
                    <a:moveTo>
                      <a:pt x="1268730" y="2624138"/>
                    </a:moveTo>
                    <a:cubicBezTo>
                      <a:pt x="1349693" y="2512695"/>
                      <a:pt x="1390650" y="2384108"/>
                      <a:pt x="1390650" y="2236470"/>
                    </a:cubicBezTo>
                    <a:cubicBezTo>
                      <a:pt x="1390650" y="2110740"/>
                      <a:pt x="1362075" y="2014538"/>
                      <a:pt x="1304925" y="1945958"/>
                    </a:cubicBezTo>
                    <a:cubicBezTo>
                      <a:pt x="1262063" y="1894523"/>
                      <a:pt x="1186815" y="1852613"/>
                      <a:pt x="1080135" y="1820228"/>
                    </a:cubicBezTo>
                    <a:lnTo>
                      <a:pt x="992505" y="1798320"/>
                    </a:lnTo>
                    <a:lnTo>
                      <a:pt x="990600" y="2830830"/>
                    </a:lnTo>
                    <a:lnTo>
                      <a:pt x="1048703" y="2808923"/>
                    </a:lnTo>
                    <a:cubicBezTo>
                      <a:pt x="1135380" y="2768918"/>
                      <a:pt x="1207770" y="2707005"/>
                      <a:pt x="1268730" y="2624138"/>
                    </a:cubicBezTo>
                    <a:moveTo>
                      <a:pt x="732473" y="1425893"/>
                    </a:moveTo>
                    <a:lnTo>
                      <a:pt x="734378" y="497205"/>
                    </a:lnTo>
                    <a:lnTo>
                      <a:pt x="688658" y="514350"/>
                    </a:lnTo>
                    <a:cubicBezTo>
                      <a:pt x="604838" y="554355"/>
                      <a:pt x="537210" y="609600"/>
                      <a:pt x="482917" y="682943"/>
                    </a:cubicBezTo>
                    <a:cubicBezTo>
                      <a:pt x="411480" y="780098"/>
                      <a:pt x="375285" y="887730"/>
                      <a:pt x="375285" y="1006793"/>
                    </a:cubicBezTo>
                    <a:cubicBezTo>
                      <a:pt x="375285" y="1124903"/>
                      <a:pt x="405765" y="1219200"/>
                      <a:pt x="465773" y="1289685"/>
                    </a:cubicBezTo>
                    <a:cubicBezTo>
                      <a:pt x="511492" y="1343025"/>
                      <a:pt x="581025" y="1383030"/>
                      <a:pt x="674370" y="1411605"/>
                    </a:cubicBezTo>
                    <a:lnTo>
                      <a:pt x="732473" y="1425893"/>
                    </a:lnTo>
                  </a:path>
                </a:pathLst>
              </a:custGeom>
              <a:solidFill>
                <a:schemeClr val="accent3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grpSp>
            <p:nvGrpSpPr>
              <p:cNvPr id="361" name="Group 360">
                <a:extLst>
                  <a:ext uri="{FF2B5EF4-FFF2-40B4-BE49-F238E27FC236}">
                    <a16:creationId xmlns:a16="http://schemas.microsoft.com/office/drawing/2014/main" id="{3884A52D-C881-495E-91E2-CB61933FD651}"/>
                  </a:ext>
                </a:extLst>
              </p:cNvPr>
              <p:cNvGrpSpPr/>
              <p:nvPr/>
            </p:nvGrpSpPr>
            <p:grpSpPr>
              <a:xfrm>
                <a:off x="1975571" y="1809862"/>
                <a:ext cx="997268" cy="3175718"/>
                <a:chOff x="1975571" y="1809862"/>
                <a:chExt cx="997268" cy="3175718"/>
              </a:xfrm>
            </p:grpSpPr>
            <p:sp>
              <p:nvSpPr>
                <p:cNvPr id="362" name="Freeform: Shape 361">
                  <a:extLst>
                    <a:ext uri="{FF2B5EF4-FFF2-40B4-BE49-F238E27FC236}">
                      <a16:creationId xmlns:a16="http://schemas.microsoft.com/office/drawing/2014/main" id="{36A435B7-5569-40CE-A8B7-825BFB759241}"/>
                    </a:ext>
                  </a:extLst>
                </p:cNvPr>
                <p:cNvSpPr/>
                <p:nvPr/>
              </p:nvSpPr>
              <p:spPr>
                <a:xfrm>
                  <a:off x="1982155" y="4195005"/>
                  <a:ext cx="600074" cy="790575"/>
                </a:xfrm>
                <a:custGeom>
                  <a:avLst/>
                  <a:gdLst>
                    <a:gd name="connsiteX0" fmla="*/ 601980 w 600075"/>
                    <a:gd name="connsiteY0" fmla="*/ 791528 h 790575"/>
                    <a:gd name="connsiteX1" fmla="*/ 340995 w 600075"/>
                    <a:gd name="connsiteY1" fmla="*/ 649605 h 790575"/>
                    <a:gd name="connsiteX2" fmla="*/ 125730 w 600075"/>
                    <a:gd name="connsiteY2" fmla="*/ 437197 h 790575"/>
                    <a:gd name="connsiteX3" fmla="*/ 0 w 600075"/>
                    <a:gd name="connsiteY3" fmla="*/ 0 h 790575"/>
                    <a:gd name="connsiteX4" fmla="*/ 260985 w 600075"/>
                    <a:gd name="connsiteY4" fmla="*/ 141922 h 790575"/>
                    <a:gd name="connsiteX5" fmla="*/ 386715 w 600075"/>
                    <a:gd name="connsiteY5" fmla="*/ 579120 h 790575"/>
                    <a:gd name="connsiteX6" fmla="*/ 601980 w 600075"/>
                    <a:gd name="connsiteY6" fmla="*/ 791528 h 79057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600075" h="790575">
                      <a:moveTo>
                        <a:pt x="601980" y="791528"/>
                      </a:moveTo>
                      <a:lnTo>
                        <a:pt x="340995" y="649605"/>
                      </a:lnTo>
                      <a:cubicBezTo>
                        <a:pt x="259080" y="604838"/>
                        <a:pt x="187643" y="534353"/>
                        <a:pt x="125730" y="437197"/>
                      </a:cubicBezTo>
                      <a:cubicBezTo>
                        <a:pt x="53340" y="323850"/>
                        <a:pt x="11430" y="178118"/>
                        <a:pt x="0" y="0"/>
                      </a:cubicBezTo>
                      <a:lnTo>
                        <a:pt x="260985" y="141922"/>
                      </a:lnTo>
                      <a:cubicBezTo>
                        <a:pt x="272415" y="319088"/>
                        <a:pt x="314325" y="464820"/>
                        <a:pt x="386715" y="579120"/>
                      </a:cubicBezTo>
                      <a:cubicBezTo>
                        <a:pt x="448628" y="676275"/>
                        <a:pt x="520065" y="747713"/>
                        <a:pt x="601980" y="791528"/>
                      </a:cubicBezTo>
                    </a:path>
                  </a:pathLst>
                </a:custGeom>
                <a:solidFill>
                  <a:schemeClr val="accent3">
                    <a:lumMod val="60000"/>
                    <a:lumOff val="40000"/>
                  </a:schemeClr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63" name="Freeform: Shape 362">
                  <a:extLst>
                    <a:ext uri="{FF2B5EF4-FFF2-40B4-BE49-F238E27FC236}">
                      <a16:creationId xmlns:a16="http://schemas.microsoft.com/office/drawing/2014/main" id="{D8FBFF85-BE91-4029-AC69-CADDC4738D17}"/>
                    </a:ext>
                  </a:extLst>
                </p:cNvPr>
                <p:cNvSpPr/>
                <p:nvPr/>
              </p:nvSpPr>
              <p:spPr>
                <a:xfrm>
                  <a:off x="1975571" y="4089376"/>
                  <a:ext cx="581025" cy="247650"/>
                </a:xfrm>
                <a:custGeom>
                  <a:avLst/>
                  <a:gdLst>
                    <a:gd name="connsiteX0" fmla="*/ 260985 w 581025"/>
                    <a:gd name="connsiteY0" fmla="*/ 251460 h 247650"/>
                    <a:gd name="connsiteX1" fmla="*/ 0 w 581025"/>
                    <a:gd name="connsiteY1" fmla="*/ 109538 h 247650"/>
                    <a:gd name="connsiteX2" fmla="*/ 320993 w 581025"/>
                    <a:gd name="connsiteY2" fmla="*/ 0 h 247650"/>
                    <a:gd name="connsiteX3" fmla="*/ 581978 w 581025"/>
                    <a:gd name="connsiteY3" fmla="*/ 140970 h 2476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581025" h="247650">
                      <a:moveTo>
                        <a:pt x="260985" y="251460"/>
                      </a:moveTo>
                      <a:lnTo>
                        <a:pt x="0" y="109538"/>
                      </a:lnTo>
                      <a:lnTo>
                        <a:pt x="320993" y="0"/>
                      </a:lnTo>
                      <a:lnTo>
                        <a:pt x="581978" y="140970"/>
                      </a:lnTo>
                      <a:close/>
                    </a:path>
                  </a:pathLst>
                </a:custGeom>
                <a:solidFill>
                  <a:schemeClr val="accent3">
                    <a:lumMod val="60000"/>
                    <a:lumOff val="40000"/>
                  </a:schemeClr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64" name="Freeform: Shape 363">
                  <a:extLst>
                    <a:ext uri="{FF2B5EF4-FFF2-40B4-BE49-F238E27FC236}">
                      <a16:creationId xmlns:a16="http://schemas.microsoft.com/office/drawing/2014/main" id="{03F39284-4154-4F6E-9C83-8D7C6B8C604F}"/>
                    </a:ext>
                  </a:extLst>
                </p:cNvPr>
                <p:cNvSpPr/>
                <p:nvPr/>
              </p:nvSpPr>
              <p:spPr>
                <a:xfrm>
                  <a:off x="2032721" y="1973775"/>
                  <a:ext cx="940118" cy="1580197"/>
                </a:xfrm>
                <a:custGeom>
                  <a:avLst/>
                  <a:gdLst>
                    <a:gd name="connsiteX0" fmla="*/ 812750 w 940118"/>
                    <a:gd name="connsiteY0" fmla="*/ 163017 h 1580197"/>
                    <a:gd name="connsiteX1" fmla="*/ 812706 w 940118"/>
                    <a:gd name="connsiteY1" fmla="*/ 163034 h 1580197"/>
                    <a:gd name="connsiteX2" fmla="*/ 832937 w 940118"/>
                    <a:gd name="connsiteY2" fmla="*/ 174035 h 1580197"/>
                    <a:gd name="connsiteX3" fmla="*/ 679133 w 940118"/>
                    <a:gd name="connsiteY3" fmla="*/ 0 h 1580197"/>
                    <a:gd name="connsiteX4" fmla="*/ 940118 w 940118"/>
                    <a:gd name="connsiteY4" fmla="*/ 140970 h 1580197"/>
                    <a:gd name="connsiteX5" fmla="*/ 833438 w 940118"/>
                    <a:gd name="connsiteY5" fmla="*/ 174308 h 1580197"/>
                    <a:gd name="connsiteX6" fmla="*/ 833437 w 940118"/>
                    <a:gd name="connsiteY6" fmla="*/ 174308 h 1580197"/>
                    <a:gd name="connsiteX7" fmla="*/ 747299 w 940118"/>
                    <a:gd name="connsiteY7" fmla="*/ 210278 h 1580197"/>
                    <a:gd name="connsiteX8" fmla="*/ 747713 w 940118"/>
                    <a:gd name="connsiteY8" fmla="*/ 210503 h 1580197"/>
                    <a:gd name="connsiteX9" fmla="*/ 620078 w 940118"/>
                    <a:gd name="connsiteY9" fmla="*/ 282893 h 1580197"/>
                    <a:gd name="connsiteX10" fmla="*/ 592976 w 940118"/>
                    <a:gd name="connsiteY10" fmla="*/ 268101 h 1580197"/>
                    <a:gd name="connsiteX11" fmla="*/ 592932 w 940118"/>
                    <a:gd name="connsiteY11" fmla="*/ 268132 h 1580197"/>
                    <a:gd name="connsiteX12" fmla="*/ 620077 w 940118"/>
                    <a:gd name="connsiteY12" fmla="*/ 282893 h 1580197"/>
                    <a:gd name="connsiteX13" fmla="*/ 548076 w 940118"/>
                    <a:gd name="connsiteY13" fmla="*/ 339736 h 1580197"/>
                    <a:gd name="connsiteX14" fmla="*/ 548640 w 940118"/>
                    <a:gd name="connsiteY14" fmla="*/ 340043 h 1580197"/>
                    <a:gd name="connsiteX15" fmla="*/ 503873 w 940118"/>
                    <a:gd name="connsiteY15" fmla="*/ 383858 h 1580197"/>
                    <a:gd name="connsiteX16" fmla="*/ 488633 w 940118"/>
                    <a:gd name="connsiteY16" fmla="*/ 399098 h 1580197"/>
                    <a:gd name="connsiteX17" fmla="*/ 455232 w 940118"/>
                    <a:gd name="connsiteY17" fmla="*/ 380990 h 1580197"/>
                    <a:gd name="connsiteX18" fmla="*/ 454648 w 940118"/>
                    <a:gd name="connsiteY18" fmla="*/ 381569 h 1580197"/>
                    <a:gd name="connsiteX19" fmla="*/ 488633 w 940118"/>
                    <a:gd name="connsiteY19" fmla="*/ 400050 h 1580197"/>
                    <a:gd name="connsiteX20" fmla="*/ 422910 w 940118"/>
                    <a:gd name="connsiteY20" fmla="*/ 482918 h 1580197"/>
                    <a:gd name="connsiteX21" fmla="*/ 391243 w 940118"/>
                    <a:gd name="connsiteY21" fmla="*/ 465814 h 1580197"/>
                    <a:gd name="connsiteX22" fmla="*/ 390818 w 940118"/>
                    <a:gd name="connsiteY22" fmla="*/ 466419 h 1580197"/>
                    <a:gd name="connsiteX23" fmla="*/ 422910 w 940118"/>
                    <a:gd name="connsiteY23" fmla="*/ 483870 h 1580197"/>
                    <a:gd name="connsiteX24" fmla="*/ 367665 w 940118"/>
                    <a:gd name="connsiteY24" fmla="*/ 572453 h 1580197"/>
                    <a:gd name="connsiteX25" fmla="*/ 368618 w 940118"/>
                    <a:gd name="connsiteY25" fmla="*/ 573405 h 1580197"/>
                    <a:gd name="connsiteX26" fmla="*/ 317183 w 940118"/>
                    <a:gd name="connsiteY26" fmla="*/ 684847 h 1580197"/>
                    <a:gd name="connsiteX27" fmla="*/ 305241 w 940118"/>
                    <a:gd name="connsiteY27" fmla="*/ 678329 h 1580197"/>
                    <a:gd name="connsiteX28" fmla="*/ 305235 w 940118"/>
                    <a:gd name="connsiteY28" fmla="*/ 678350 h 1580197"/>
                    <a:gd name="connsiteX29" fmla="*/ 317183 w 940118"/>
                    <a:gd name="connsiteY29" fmla="*/ 684847 h 1580197"/>
                    <a:gd name="connsiteX30" fmla="*/ 260985 w 940118"/>
                    <a:gd name="connsiteY30" fmla="*/ 1014413 h 1580197"/>
                    <a:gd name="connsiteX31" fmla="*/ 342900 w 940118"/>
                    <a:gd name="connsiteY31" fmla="*/ 1373505 h 1580197"/>
                    <a:gd name="connsiteX32" fmla="*/ 546735 w 940118"/>
                    <a:gd name="connsiteY32" fmla="*/ 1580197 h 1580197"/>
                    <a:gd name="connsiteX33" fmla="*/ 285750 w 940118"/>
                    <a:gd name="connsiteY33" fmla="*/ 1438275 h 1580197"/>
                    <a:gd name="connsiteX34" fmla="*/ 81915 w 940118"/>
                    <a:gd name="connsiteY34" fmla="*/ 1231583 h 1580197"/>
                    <a:gd name="connsiteX35" fmla="*/ 0 w 940118"/>
                    <a:gd name="connsiteY35" fmla="*/ 872490 h 1580197"/>
                    <a:gd name="connsiteX36" fmla="*/ 56197 w 940118"/>
                    <a:gd name="connsiteY36" fmla="*/ 542925 h 1580197"/>
                    <a:gd name="connsiteX37" fmla="*/ 62441 w 940118"/>
                    <a:gd name="connsiteY37" fmla="*/ 546321 h 1580197"/>
                    <a:gd name="connsiteX38" fmla="*/ 62617 w 940118"/>
                    <a:gd name="connsiteY38" fmla="*/ 545909 h 1580197"/>
                    <a:gd name="connsiteX39" fmla="*/ 57150 w 940118"/>
                    <a:gd name="connsiteY39" fmla="*/ 542925 h 1580197"/>
                    <a:gd name="connsiteX40" fmla="*/ 107444 w 940118"/>
                    <a:gd name="connsiteY40" fmla="*/ 431896 h 1580197"/>
                    <a:gd name="connsiteX41" fmla="*/ 106680 w 940118"/>
                    <a:gd name="connsiteY41" fmla="*/ 431483 h 1580197"/>
                    <a:gd name="connsiteX42" fmla="*/ 161925 w 940118"/>
                    <a:gd name="connsiteY42" fmla="*/ 341948 h 1580197"/>
                    <a:gd name="connsiteX43" fmla="*/ 171758 w 940118"/>
                    <a:gd name="connsiteY43" fmla="*/ 347295 h 1580197"/>
                    <a:gd name="connsiteX44" fmla="*/ 171778 w 940118"/>
                    <a:gd name="connsiteY44" fmla="*/ 347270 h 1580197"/>
                    <a:gd name="connsiteX45" fmla="*/ 161925 w 940118"/>
                    <a:gd name="connsiteY45" fmla="*/ 341948 h 1580197"/>
                    <a:gd name="connsiteX46" fmla="*/ 227648 w 940118"/>
                    <a:gd name="connsiteY46" fmla="*/ 258128 h 1580197"/>
                    <a:gd name="connsiteX47" fmla="*/ 239906 w 940118"/>
                    <a:gd name="connsiteY47" fmla="*/ 264794 h 1580197"/>
                    <a:gd name="connsiteX48" fmla="*/ 240267 w 940118"/>
                    <a:gd name="connsiteY48" fmla="*/ 264453 h 1580197"/>
                    <a:gd name="connsiteX49" fmla="*/ 228600 w 940118"/>
                    <a:gd name="connsiteY49" fmla="*/ 258128 h 1580197"/>
                    <a:gd name="connsiteX50" fmla="*/ 242888 w 940118"/>
                    <a:gd name="connsiteY50" fmla="*/ 241935 h 1580197"/>
                    <a:gd name="connsiteX51" fmla="*/ 287315 w 940118"/>
                    <a:gd name="connsiteY51" fmla="*/ 198453 h 1580197"/>
                    <a:gd name="connsiteX52" fmla="*/ 286702 w 940118"/>
                    <a:gd name="connsiteY52" fmla="*/ 198120 h 1580197"/>
                    <a:gd name="connsiteX53" fmla="*/ 359092 w 940118"/>
                    <a:gd name="connsiteY53" fmla="*/ 140970 h 1580197"/>
                    <a:gd name="connsiteX54" fmla="*/ 378434 w 940118"/>
                    <a:gd name="connsiteY54" fmla="*/ 151488 h 1580197"/>
                    <a:gd name="connsiteX55" fmla="*/ 378837 w 940118"/>
                    <a:gd name="connsiteY55" fmla="*/ 151226 h 1580197"/>
                    <a:gd name="connsiteX56" fmla="*/ 360045 w 940118"/>
                    <a:gd name="connsiteY56" fmla="*/ 140970 h 1580197"/>
                    <a:gd name="connsiteX57" fmla="*/ 486263 w 940118"/>
                    <a:gd name="connsiteY57" fmla="*/ 68845 h 1580197"/>
                    <a:gd name="connsiteX58" fmla="*/ 485775 w 940118"/>
                    <a:gd name="connsiteY58" fmla="*/ 68580 h 1580197"/>
                    <a:gd name="connsiteX59" fmla="*/ 572452 w 940118"/>
                    <a:gd name="connsiteY59" fmla="*/ 32385 h 1580197"/>
                    <a:gd name="connsiteX60" fmla="*/ 595123 w 940118"/>
                    <a:gd name="connsiteY60" fmla="*/ 44713 h 1580197"/>
                    <a:gd name="connsiteX61" fmla="*/ 595672 w 940118"/>
                    <a:gd name="connsiteY61" fmla="*/ 44538 h 1580197"/>
                    <a:gd name="connsiteX62" fmla="*/ 573405 w 940118"/>
                    <a:gd name="connsiteY62" fmla="*/ 32385 h 1580197"/>
                    <a:gd name="connsiteX0" fmla="*/ 812750 w 940118"/>
                    <a:gd name="connsiteY0" fmla="*/ 163017 h 1580197"/>
                    <a:gd name="connsiteX1" fmla="*/ 812706 w 940118"/>
                    <a:gd name="connsiteY1" fmla="*/ 163034 h 1580197"/>
                    <a:gd name="connsiteX2" fmla="*/ 832937 w 940118"/>
                    <a:gd name="connsiteY2" fmla="*/ 174035 h 1580197"/>
                    <a:gd name="connsiteX3" fmla="*/ 812750 w 940118"/>
                    <a:gd name="connsiteY3" fmla="*/ 163017 h 1580197"/>
                    <a:gd name="connsiteX4" fmla="*/ 679133 w 940118"/>
                    <a:gd name="connsiteY4" fmla="*/ 0 h 1580197"/>
                    <a:gd name="connsiteX5" fmla="*/ 940118 w 940118"/>
                    <a:gd name="connsiteY5" fmla="*/ 140970 h 1580197"/>
                    <a:gd name="connsiteX6" fmla="*/ 833438 w 940118"/>
                    <a:gd name="connsiteY6" fmla="*/ 174308 h 1580197"/>
                    <a:gd name="connsiteX7" fmla="*/ 833437 w 940118"/>
                    <a:gd name="connsiteY7" fmla="*/ 174308 h 1580197"/>
                    <a:gd name="connsiteX8" fmla="*/ 747299 w 940118"/>
                    <a:gd name="connsiteY8" fmla="*/ 210278 h 1580197"/>
                    <a:gd name="connsiteX9" fmla="*/ 747713 w 940118"/>
                    <a:gd name="connsiteY9" fmla="*/ 210503 h 1580197"/>
                    <a:gd name="connsiteX10" fmla="*/ 620078 w 940118"/>
                    <a:gd name="connsiteY10" fmla="*/ 282893 h 1580197"/>
                    <a:gd name="connsiteX11" fmla="*/ 592976 w 940118"/>
                    <a:gd name="connsiteY11" fmla="*/ 268101 h 1580197"/>
                    <a:gd name="connsiteX12" fmla="*/ 592932 w 940118"/>
                    <a:gd name="connsiteY12" fmla="*/ 268132 h 1580197"/>
                    <a:gd name="connsiteX13" fmla="*/ 620077 w 940118"/>
                    <a:gd name="connsiteY13" fmla="*/ 282893 h 1580197"/>
                    <a:gd name="connsiteX14" fmla="*/ 548076 w 940118"/>
                    <a:gd name="connsiteY14" fmla="*/ 339736 h 1580197"/>
                    <a:gd name="connsiteX15" fmla="*/ 548640 w 940118"/>
                    <a:gd name="connsiteY15" fmla="*/ 340043 h 1580197"/>
                    <a:gd name="connsiteX16" fmla="*/ 503873 w 940118"/>
                    <a:gd name="connsiteY16" fmla="*/ 383858 h 1580197"/>
                    <a:gd name="connsiteX17" fmla="*/ 488633 w 940118"/>
                    <a:gd name="connsiteY17" fmla="*/ 399098 h 1580197"/>
                    <a:gd name="connsiteX18" fmla="*/ 455232 w 940118"/>
                    <a:gd name="connsiteY18" fmla="*/ 380990 h 1580197"/>
                    <a:gd name="connsiteX19" fmla="*/ 488633 w 940118"/>
                    <a:gd name="connsiteY19" fmla="*/ 400050 h 1580197"/>
                    <a:gd name="connsiteX20" fmla="*/ 422910 w 940118"/>
                    <a:gd name="connsiteY20" fmla="*/ 482918 h 1580197"/>
                    <a:gd name="connsiteX21" fmla="*/ 391243 w 940118"/>
                    <a:gd name="connsiteY21" fmla="*/ 465814 h 1580197"/>
                    <a:gd name="connsiteX22" fmla="*/ 390818 w 940118"/>
                    <a:gd name="connsiteY22" fmla="*/ 466419 h 1580197"/>
                    <a:gd name="connsiteX23" fmla="*/ 422910 w 940118"/>
                    <a:gd name="connsiteY23" fmla="*/ 483870 h 1580197"/>
                    <a:gd name="connsiteX24" fmla="*/ 367665 w 940118"/>
                    <a:gd name="connsiteY24" fmla="*/ 572453 h 1580197"/>
                    <a:gd name="connsiteX25" fmla="*/ 368618 w 940118"/>
                    <a:gd name="connsiteY25" fmla="*/ 573405 h 1580197"/>
                    <a:gd name="connsiteX26" fmla="*/ 317183 w 940118"/>
                    <a:gd name="connsiteY26" fmla="*/ 684847 h 1580197"/>
                    <a:gd name="connsiteX27" fmla="*/ 305241 w 940118"/>
                    <a:gd name="connsiteY27" fmla="*/ 678329 h 1580197"/>
                    <a:gd name="connsiteX28" fmla="*/ 305235 w 940118"/>
                    <a:gd name="connsiteY28" fmla="*/ 678350 h 1580197"/>
                    <a:gd name="connsiteX29" fmla="*/ 317183 w 940118"/>
                    <a:gd name="connsiteY29" fmla="*/ 684847 h 1580197"/>
                    <a:gd name="connsiteX30" fmla="*/ 260985 w 940118"/>
                    <a:gd name="connsiteY30" fmla="*/ 1014413 h 1580197"/>
                    <a:gd name="connsiteX31" fmla="*/ 342900 w 940118"/>
                    <a:gd name="connsiteY31" fmla="*/ 1373505 h 1580197"/>
                    <a:gd name="connsiteX32" fmla="*/ 546735 w 940118"/>
                    <a:gd name="connsiteY32" fmla="*/ 1580197 h 1580197"/>
                    <a:gd name="connsiteX33" fmla="*/ 285750 w 940118"/>
                    <a:gd name="connsiteY33" fmla="*/ 1438275 h 1580197"/>
                    <a:gd name="connsiteX34" fmla="*/ 81915 w 940118"/>
                    <a:gd name="connsiteY34" fmla="*/ 1231583 h 1580197"/>
                    <a:gd name="connsiteX35" fmla="*/ 0 w 940118"/>
                    <a:gd name="connsiteY35" fmla="*/ 872490 h 1580197"/>
                    <a:gd name="connsiteX36" fmla="*/ 56197 w 940118"/>
                    <a:gd name="connsiteY36" fmla="*/ 542925 h 1580197"/>
                    <a:gd name="connsiteX37" fmla="*/ 62441 w 940118"/>
                    <a:gd name="connsiteY37" fmla="*/ 546321 h 1580197"/>
                    <a:gd name="connsiteX38" fmla="*/ 62617 w 940118"/>
                    <a:gd name="connsiteY38" fmla="*/ 545909 h 1580197"/>
                    <a:gd name="connsiteX39" fmla="*/ 57150 w 940118"/>
                    <a:gd name="connsiteY39" fmla="*/ 542925 h 1580197"/>
                    <a:gd name="connsiteX40" fmla="*/ 107444 w 940118"/>
                    <a:gd name="connsiteY40" fmla="*/ 431896 h 1580197"/>
                    <a:gd name="connsiteX41" fmla="*/ 106680 w 940118"/>
                    <a:gd name="connsiteY41" fmla="*/ 431483 h 1580197"/>
                    <a:gd name="connsiteX42" fmla="*/ 161925 w 940118"/>
                    <a:gd name="connsiteY42" fmla="*/ 341948 h 1580197"/>
                    <a:gd name="connsiteX43" fmla="*/ 171758 w 940118"/>
                    <a:gd name="connsiteY43" fmla="*/ 347295 h 1580197"/>
                    <a:gd name="connsiteX44" fmla="*/ 171778 w 940118"/>
                    <a:gd name="connsiteY44" fmla="*/ 347270 h 1580197"/>
                    <a:gd name="connsiteX45" fmla="*/ 161925 w 940118"/>
                    <a:gd name="connsiteY45" fmla="*/ 341948 h 1580197"/>
                    <a:gd name="connsiteX46" fmla="*/ 227648 w 940118"/>
                    <a:gd name="connsiteY46" fmla="*/ 258128 h 1580197"/>
                    <a:gd name="connsiteX47" fmla="*/ 239906 w 940118"/>
                    <a:gd name="connsiteY47" fmla="*/ 264794 h 1580197"/>
                    <a:gd name="connsiteX48" fmla="*/ 240267 w 940118"/>
                    <a:gd name="connsiteY48" fmla="*/ 264453 h 1580197"/>
                    <a:gd name="connsiteX49" fmla="*/ 228600 w 940118"/>
                    <a:gd name="connsiteY49" fmla="*/ 258128 h 1580197"/>
                    <a:gd name="connsiteX50" fmla="*/ 242888 w 940118"/>
                    <a:gd name="connsiteY50" fmla="*/ 241935 h 1580197"/>
                    <a:gd name="connsiteX51" fmla="*/ 287315 w 940118"/>
                    <a:gd name="connsiteY51" fmla="*/ 198453 h 1580197"/>
                    <a:gd name="connsiteX52" fmla="*/ 286702 w 940118"/>
                    <a:gd name="connsiteY52" fmla="*/ 198120 h 1580197"/>
                    <a:gd name="connsiteX53" fmla="*/ 359092 w 940118"/>
                    <a:gd name="connsiteY53" fmla="*/ 140970 h 1580197"/>
                    <a:gd name="connsiteX54" fmla="*/ 378434 w 940118"/>
                    <a:gd name="connsiteY54" fmla="*/ 151488 h 1580197"/>
                    <a:gd name="connsiteX55" fmla="*/ 378837 w 940118"/>
                    <a:gd name="connsiteY55" fmla="*/ 151226 h 1580197"/>
                    <a:gd name="connsiteX56" fmla="*/ 360045 w 940118"/>
                    <a:gd name="connsiteY56" fmla="*/ 140970 h 1580197"/>
                    <a:gd name="connsiteX57" fmla="*/ 486263 w 940118"/>
                    <a:gd name="connsiteY57" fmla="*/ 68845 h 1580197"/>
                    <a:gd name="connsiteX58" fmla="*/ 485775 w 940118"/>
                    <a:gd name="connsiteY58" fmla="*/ 68580 h 1580197"/>
                    <a:gd name="connsiteX59" fmla="*/ 572452 w 940118"/>
                    <a:gd name="connsiteY59" fmla="*/ 32385 h 1580197"/>
                    <a:gd name="connsiteX60" fmla="*/ 595123 w 940118"/>
                    <a:gd name="connsiteY60" fmla="*/ 44713 h 1580197"/>
                    <a:gd name="connsiteX61" fmla="*/ 595672 w 940118"/>
                    <a:gd name="connsiteY61" fmla="*/ 44538 h 1580197"/>
                    <a:gd name="connsiteX62" fmla="*/ 573405 w 940118"/>
                    <a:gd name="connsiteY62" fmla="*/ 32385 h 1580197"/>
                    <a:gd name="connsiteX63" fmla="*/ 679133 w 940118"/>
                    <a:gd name="connsiteY63" fmla="*/ 0 h 1580197"/>
                    <a:gd name="connsiteX0" fmla="*/ 812750 w 940118"/>
                    <a:gd name="connsiteY0" fmla="*/ 163017 h 1580197"/>
                    <a:gd name="connsiteX1" fmla="*/ 812706 w 940118"/>
                    <a:gd name="connsiteY1" fmla="*/ 163034 h 1580197"/>
                    <a:gd name="connsiteX2" fmla="*/ 832937 w 940118"/>
                    <a:gd name="connsiteY2" fmla="*/ 174035 h 1580197"/>
                    <a:gd name="connsiteX3" fmla="*/ 812750 w 940118"/>
                    <a:gd name="connsiteY3" fmla="*/ 163017 h 1580197"/>
                    <a:gd name="connsiteX4" fmla="*/ 679133 w 940118"/>
                    <a:gd name="connsiteY4" fmla="*/ 0 h 1580197"/>
                    <a:gd name="connsiteX5" fmla="*/ 940118 w 940118"/>
                    <a:gd name="connsiteY5" fmla="*/ 140970 h 1580197"/>
                    <a:gd name="connsiteX6" fmla="*/ 833438 w 940118"/>
                    <a:gd name="connsiteY6" fmla="*/ 174308 h 1580197"/>
                    <a:gd name="connsiteX7" fmla="*/ 833437 w 940118"/>
                    <a:gd name="connsiteY7" fmla="*/ 174308 h 1580197"/>
                    <a:gd name="connsiteX8" fmla="*/ 747299 w 940118"/>
                    <a:gd name="connsiteY8" fmla="*/ 210278 h 1580197"/>
                    <a:gd name="connsiteX9" fmla="*/ 747713 w 940118"/>
                    <a:gd name="connsiteY9" fmla="*/ 210503 h 1580197"/>
                    <a:gd name="connsiteX10" fmla="*/ 620078 w 940118"/>
                    <a:gd name="connsiteY10" fmla="*/ 282893 h 1580197"/>
                    <a:gd name="connsiteX11" fmla="*/ 592976 w 940118"/>
                    <a:gd name="connsiteY11" fmla="*/ 268101 h 1580197"/>
                    <a:gd name="connsiteX12" fmla="*/ 592932 w 940118"/>
                    <a:gd name="connsiteY12" fmla="*/ 268132 h 1580197"/>
                    <a:gd name="connsiteX13" fmla="*/ 620077 w 940118"/>
                    <a:gd name="connsiteY13" fmla="*/ 282893 h 1580197"/>
                    <a:gd name="connsiteX14" fmla="*/ 548076 w 940118"/>
                    <a:gd name="connsiteY14" fmla="*/ 339736 h 1580197"/>
                    <a:gd name="connsiteX15" fmla="*/ 548640 w 940118"/>
                    <a:gd name="connsiteY15" fmla="*/ 340043 h 1580197"/>
                    <a:gd name="connsiteX16" fmla="*/ 503873 w 940118"/>
                    <a:gd name="connsiteY16" fmla="*/ 383858 h 1580197"/>
                    <a:gd name="connsiteX17" fmla="*/ 488633 w 940118"/>
                    <a:gd name="connsiteY17" fmla="*/ 399098 h 1580197"/>
                    <a:gd name="connsiteX18" fmla="*/ 455232 w 940118"/>
                    <a:gd name="connsiteY18" fmla="*/ 380990 h 1580197"/>
                    <a:gd name="connsiteX19" fmla="*/ 488633 w 940118"/>
                    <a:gd name="connsiteY19" fmla="*/ 400050 h 1580197"/>
                    <a:gd name="connsiteX20" fmla="*/ 422910 w 940118"/>
                    <a:gd name="connsiteY20" fmla="*/ 482918 h 1580197"/>
                    <a:gd name="connsiteX21" fmla="*/ 391243 w 940118"/>
                    <a:gd name="connsiteY21" fmla="*/ 465814 h 1580197"/>
                    <a:gd name="connsiteX22" fmla="*/ 422910 w 940118"/>
                    <a:gd name="connsiteY22" fmla="*/ 483870 h 1580197"/>
                    <a:gd name="connsiteX23" fmla="*/ 367665 w 940118"/>
                    <a:gd name="connsiteY23" fmla="*/ 572453 h 1580197"/>
                    <a:gd name="connsiteX24" fmla="*/ 368618 w 940118"/>
                    <a:gd name="connsiteY24" fmla="*/ 573405 h 1580197"/>
                    <a:gd name="connsiteX25" fmla="*/ 317183 w 940118"/>
                    <a:gd name="connsiteY25" fmla="*/ 684847 h 1580197"/>
                    <a:gd name="connsiteX26" fmla="*/ 305241 w 940118"/>
                    <a:gd name="connsiteY26" fmla="*/ 678329 h 1580197"/>
                    <a:gd name="connsiteX27" fmla="*/ 305235 w 940118"/>
                    <a:gd name="connsiteY27" fmla="*/ 678350 h 1580197"/>
                    <a:gd name="connsiteX28" fmla="*/ 317183 w 940118"/>
                    <a:gd name="connsiteY28" fmla="*/ 684847 h 1580197"/>
                    <a:gd name="connsiteX29" fmla="*/ 260985 w 940118"/>
                    <a:gd name="connsiteY29" fmla="*/ 1014413 h 1580197"/>
                    <a:gd name="connsiteX30" fmla="*/ 342900 w 940118"/>
                    <a:gd name="connsiteY30" fmla="*/ 1373505 h 1580197"/>
                    <a:gd name="connsiteX31" fmla="*/ 546735 w 940118"/>
                    <a:gd name="connsiteY31" fmla="*/ 1580197 h 1580197"/>
                    <a:gd name="connsiteX32" fmla="*/ 285750 w 940118"/>
                    <a:gd name="connsiteY32" fmla="*/ 1438275 h 1580197"/>
                    <a:gd name="connsiteX33" fmla="*/ 81915 w 940118"/>
                    <a:gd name="connsiteY33" fmla="*/ 1231583 h 1580197"/>
                    <a:gd name="connsiteX34" fmla="*/ 0 w 940118"/>
                    <a:gd name="connsiteY34" fmla="*/ 872490 h 1580197"/>
                    <a:gd name="connsiteX35" fmla="*/ 56197 w 940118"/>
                    <a:gd name="connsiteY35" fmla="*/ 542925 h 1580197"/>
                    <a:gd name="connsiteX36" fmla="*/ 62441 w 940118"/>
                    <a:gd name="connsiteY36" fmla="*/ 546321 h 1580197"/>
                    <a:gd name="connsiteX37" fmla="*/ 62617 w 940118"/>
                    <a:gd name="connsiteY37" fmla="*/ 545909 h 1580197"/>
                    <a:gd name="connsiteX38" fmla="*/ 57150 w 940118"/>
                    <a:gd name="connsiteY38" fmla="*/ 542925 h 1580197"/>
                    <a:gd name="connsiteX39" fmla="*/ 107444 w 940118"/>
                    <a:gd name="connsiteY39" fmla="*/ 431896 h 1580197"/>
                    <a:gd name="connsiteX40" fmla="*/ 106680 w 940118"/>
                    <a:gd name="connsiteY40" fmla="*/ 431483 h 1580197"/>
                    <a:gd name="connsiteX41" fmla="*/ 161925 w 940118"/>
                    <a:gd name="connsiteY41" fmla="*/ 341948 h 1580197"/>
                    <a:gd name="connsiteX42" fmla="*/ 171758 w 940118"/>
                    <a:gd name="connsiteY42" fmla="*/ 347295 h 1580197"/>
                    <a:gd name="connsiteX43" fmla="*/ 171778 w 940118"/>
                    <a:gd name="connsiteY43" fmla="*/ 347270 h 1580197"/>
                    <a:gd name="connsiteX44" fmla="*/ 161925 w 940118"/>
                    <a:gd name="connsiteY44" fmla="*/ 341948 h 1580197"/>
                    <a:gd name="connsiteX45" fmla="*/ 227648 w 940118"/>
                    <a:gd name="connsiteY45" fmla="*/ 258128 h 1580197"/>
                    <a:gd name="connsiteX46" fmla="*/ 239906 w 940118"/>
                    <a:gd name="connsiteY46" fmla="*/ 264794 h 1580197"/>
                    <a:gd name="connsiteX47" fmla="*/ 240267 w 940118"/>
                    <a:gd name="connsiteY47" fmla="*/ 264453 h 1580197"/>
                    <a:gd name="connsiteX48" fmla="*/ 228600 w 940118"/>
                    <a:gd name="connsiteY48" fmla="*/ 258128 h 1580197"/>
                    <a:gd name="connsiteX49" fmla="*/ 242888 w 940118"/>
                    <a:gd name="connsiteY49" fmla="*/ 241935 h 1580197"/>
                    <a:gd name="connsiteX50" fmla="*/ 287315 w 940118"/>
                    <a:gd name="connsiteY50" fmla="*/ 198453 h 1580197"/>
                    <a:gd name="connsiteX51" fmla="*/ 286702 w 940118"/>
                    <a:gd name="connsiteY51" fmla="*/ 198120 h 1580197"/>
                    <a:gd name="connsiteX52" fmla="*/ 359092 w 940118"/>
                    <a:gd name="connsiteY52" fmla="*/ 140970 h 1580197"/>
                    <a:gd name="connsiteX53" fmla="*/ 378434 w 940118"/>
                    <a:gd name="connsiteY53" fmla="*/ 151488 h 1580197"/>
                    <a:gd name="connsiteX54" fmla="*/ 378837 w 940118"/>
                    <a:gd name="connsiteY54" fmla="*/ 151226 h 1580197"/>
                    <a:gd name="connsiteX55" fmla="*/ 360045 w 940118"/>
                    <a:gd name="connsiteY55" fmla="*/ 140970 h 1580197"/>
                    <a:gd name="connsiteX56" fmla="*/ 486263 w 940118"/>
                    <a:gd name="connsiteY56" fmla="*/ 68845 h 1580197"/>
                    <a:gd name="connsiteX57" fmla="*/ 485775 w 940118"/>
                    <a:gd name="connsiteY57" fmla="*/ 68580 h 1580197"/>
                    <a:gd name="connsiteX58" fmla="*/ 572452 w 940118"/>
                    <a:gd name="connsiteY58" fmla="*/ 32385 h 1580197"/>
                    <a:gd name="connsiteX59" fmla="*/ 595123 w 940118"/>
                    <a:gd name="connsiteY59" fmla="*/ 44713 h 1580197"/>
                    <a:gd name="connsiteX60" fmla="*/ 595672 w 940118"/>
                    <a:gd name="connsiteY60" fmla="*/ 44538 h 1580197"/>
                    <a:gd name="connsiteX61" fmla="*/ 573405 w 940118"/>
                    <a:gd name="connsiteY61" fmla="*/ 32385 h 1580197"/>
                    <a:gd name="connsiteX62" fmla="*/ 679133 w 940118"/>
                    <a:gd name="connsiteY62" fmla="*/ 0 h 1580197"/>
                    <a:gd name="connsiteX0" fmla="*/ 812750 w 940118"/>
                    <a:gd name="connsiteY0" fmla="*/ 163017 h 1580197"/>
                    <a:gd name="connsiteX1" fmla="*/ 812706 w 940118"/>
                    <a:gd name="connsiteY1" fmla="*/ 163034 h 1580197"/>
                    <a:gd name="connsiteX2" fmla="*/ 832937 w 940118"/>
                    <a:gd name="connsiteY2" fmla="*/ 174035 h 1580197"/>
                    <a:gd name="connsiteX3" fmla="*/ 812750 w 940118"/>
                    <a:gd name="connsiteY3" fmla="*/ 163017 h 1580197"/>
                    <a:gd name="connsiteX4" fmla="*/ 679133 w 940118"/>
                    <a:gd name="connsiteY4" fmla="*/ 0 h 1580197"/>
                    <a:gd name="connsiteX5" fmla="*/ 940118 w 940118"/>
                    <a:gd name="connsiteY5" fmla="*/ 140970 h 1580197"/>
                    <a:gd name="connsiteX6" fmla="*/ 833438 w 940118"/>
                    <a:gd name="connsiteY6" fmla="*/ 174308 h 1580197"/>
                    <a:gd name="connsiteX7" fmla="*/ 833437 w 940118"/>
                    <a:gd name="connsiteY7" fmla="*/ 174308 h 1580197"/>
                    <a:gd name="connsiteX8" fmla="*/ 747299 w 940118"/>
                    <a:gd name="connsiteY8" fmla="*/ 210278 h 1580197"/>
                    <a:gd name="connsiteX9" fmla="*/ 747713 w 940118"/>
                    <a:gd name="connsiteY9" fmla="*/ 210503 h 1580197"/>
                    <a:gd name="connsiteX10" fmla="*/ 620078 w 940118"/>
                    <a:gd name="connsiteY10" fmla="*/ 282893 h 1580197"/>
                    <a:gd name="connsiteX11" fmla="*/ 592976 w 940118"/>
                    <a:gd name="connsiteY11" fmla="*/ 268101 h 1580197"/>
                    <a:gd name="connsiteX12" fmla="*/ 592932 w 940118"/>
                    <a:gd name="connsiteY12" fmla="*/ 268132 h 1580197"/>
                    <a:gd name="connsiteX13" fmla="*/ 620077 w 940118"/>
                    <a:gd name="connsiteY13" fmla="*/ 282893 h 1580197"/>
                    <a:gd name="connsiteX14" fmla="*/ 548076 w 940118"/>
                    <a:gd name="connsiteY14" fmla="*/ 339736 h 1580197"/>
                    <a:gd name="connsiteX15" fmla="*/ 548640 w 940118"/>
                    <a:gd name="connsiteY15" fmla="*/ 340043 h 1580197"/>
                    <a:gd name="connsiteX16" fmla="*/ 503873 w 940118"/>
                    <a:gd name="connsiteY16" fmla="*/ 383858 h 1580197"/>
                    <a:gd name="connsiteX17" fmla="*/ 488633 w 940118"/>
                    <a:gd name="connsiteY17" fmla="*/ 399098 h 1580197"/>
                    <a:gd name="connsiteX18" fmla="*/ 488633 w 940118"/>
                    <a:gd name="connsiteY18" fmla="*/ 400050 h 1580197"/>
                    <a:gd name="connsiteX19" fmla="*/ 422910 w 940118"/>
                    <a:gd name="connsiteY19" fmla="*/ 482918 h 1580197"/>
                    <a:gd name="connsiteX20" fmla="*/ 391243 w 940118"/>
                    <a:gd name="connsiteY20" fmla="*/ 465814 h 1580197"/>
                    <a:gd name="connsiteX21" fmla="*/ 422910 w 940118"/>
                    <a:gd name="connsiteY21" fmla="*/ 483870 h 1580197"/>
                    <a:gd name="connsiteX22" fmla="*/ 367665 w 940118"/>
                    <a:gd name="connsiteY22" fmla="*/ 572453 h 1580197"/>
                    <a:gd name="connsiteX23" fmla="*/ 368618 w 940118"/>
                    <a:gd name="connsiteY23" fmla="*/ 573405 h 1580197"/>
                    <a:gd name="connsiteX24" fmla="*/ 317183 w 940118"/>
                    <a:gd name="connsiteY24" fmla="*/ 684847 h 1580197"/>
                    <a:gd name="connsiteX25" fmla="*/ 305241 w 940118"/>
                    <a:gd name="connsiteY25" fmla="*/ 678329 h 1580197"/>
                    <a:gd name="connsiteX26" fmla="*/ 305235 w 940118"/>
                    <a:gd name="connsiteY26" fmla="*/ 678350 h 1580197"/>
                    <a:gd name="connsiteX27" fmla="*/ 317183 w 940118"/>
                    <a:gd name="connsiteY27" fmla="*/ 684847 h 1580197"/>
                    <a:gd name="connsiteX28" fmla="*/ 260985 w 940118"/>
                    <a:gd name="connsiteY28" fmla="*/ 1014413 h 1580197"/>
                    <a:gd name="connsiteX29" fmla="*/ 342900 w 940118"/>
                    <a:gd name="connsiteY29" fmla="*/ 1373505 h 1580197"/>
                    <a:gd name="connsiteX30" fmla="*/ 546735 w 940118"/>
                    <a:gd name="connsiteY30" fmla="*/ 1580197 h 1580197"/>
                    <a:gd name="connsiteX31" fmla="*/ 285750 w 940118"/>
                    <a:gd name="connsiteY31" fmla="*/ 1438275 h 1580197"/>
                    <a:gd name="connsiteX32" fmla="*/ 81915 w 940118"/>
                    <a:gd name="connsiteY32" fmla="*/ 1231583 h 1580197"/>
                    <a:gd name="connsiteX33" fmla="*/ 0 w 940118"/>
                    <a:gd name="connsiteY33" fmla="*/ 872490 h 1580197"/>
                    <a:gd name="connsiteX34" fmla="*/ 56197 w 940118"/>
                    <a:gd name="connsiteY34" fmla="*/ 542925 h 1580197"/>
                    <a:gd name="connsiteX35" fmla="*/ 62441 w 940118"/>
                    <a:gd name="connsiteY35" fmla="*/ 546321 h 1580197"/>
                    <a:gd name="connsiteX36" fmla="*/ 62617 w 940118"/>
                    <a:gd name="connsiteY36" fmla="*/ 545909 h 1580197"/>
                    <a:gd name="connsiteX37" fmla="*/ 57150 w 940118"/>
                    <a:gd name="connsiteY37" fmla="*/ 542925 h 1580197"/>
                    <a:gd name="connsiteX38" fmla="*/ 107444 w 940118"/>
                    <a:gd name="connsiteY38" fmla="*/ 431896 h 1580197"/>
                    <a:gd name="connsiteX39" fmla="*/ 106680 w 940118"/>
                    <a:gd name="connsiteY39" fmla="*/ 431483 h 1580197"/>
                    <a:gd name="connsiteX40" fmla="*/ 161925 w 940118"/>
                    <a:gd name="connsiteY40" fmla="*/ 341948 h 1580197"/>
                    <a:gd name="connsiteX41" fmla="*/ 171758 w 940118"/>
                    <a:gd name="connsiteY41" fmla="*/ 347295 h 1580197"/>
                    <a:gd name="connsiteX42" fmla="*/ 171778 w 940118"/>
                    <a:gd name="connsiteY42" fmla="*/ 347270 h 1580197"/>
                    <a:gd name="connsiteX43" fmla="*/ 161925 w 940118"/>
                    <a:gd name="connsiteY43" fmla="*/ 341948 h 1580197"/>
                    <a:gd name="connsiteX44" fmla="*/ 227648 w 940118"/>
                    <a:gd name="connsiteY44" fmla="*/ 258128 h 1580197"/>
                    <a:gd name="connsiteX45" fmla="*/ 239906 w 940118"/>
                    <a:gd name="connsiteY45" fmla="*/ 264794 h 1580197"/>
                    <a:gd name="connsiteX46" fmla="*/ 240267 w 940118"/>
                    <a:gd name="connsiteY46" fmla="*/ 264453 h 1580197"/>
                    <a:gd name="connsiteX47" fmla="*/ 228600 w 940118"/>
                    <a:gd name="connsiteY47" fmla="*/ 258128 h 1580197"/>
                    <a:gd name="connsiteX48" fmla="*/ 242888 w 940118"/>
                    <a:gd name="connsiteY48" fmla="*/ 241935 h 1580197"/>
                    <a:gd name="connsiteX49" fmla="*/ 287315 w 940118"/>
                    <a:gd name="connsiteY49" fmla="*/ 198453 h 1580197"/>
                    <a:gd name="connsiteX50" fmla="*/ 286702 w 940118"/>
                    <a:gd name="connsiteY50" fmla="*/ 198120 h 1580197"/>
                    <a:gd name="connsiteX51" fmla="*/ 359092 w 940118"/>
                    <a:gd name="connsiteY51" fmla="*/ 140970 h 1580197"/>
                    <a:gd name="connsiteX52" fmla="*/ 378434 w 940118"/>
                    <a:gd name="connsiteY52" fmla="*/ 151488 h 1580197"/>
                    <a:gd name="connsiteX53" fmla="*/ 378837 w 940118"/>
                    <a:gd name="connsiteY53" fmla="*/ 151226 h 1580197"/>
                    <a:gd name="connsiteX54" fmla="*/ 360045 w 940118"/>
                    <a:gd name="connsiteY54" fmla="*/ 140970 h 1580197"/>
                    <a:gd name="connsiteX55" fmla="*/ 486263 w 940118"/>
                    <a:gd name="connsiteY55" fmla="*/ 68845 h 1580197"/>
                    <a:gd name="connsiteX56" fmla="*/ 485775 w 940118"/>
                    <a:gd name="connsiteY56" fmla="*/ 68580 h 1580197"/>
                    <a:gd name="connsiteX57" fmla="*/ 572452 w 940118"/>
                    <a:gd name="connsiteY57" fmla="*/ 32385 h 1580197"/>
                    <a:gd name="connsiteX58" fmla="*/ 595123 w 940118"/>
                    <a:gd name="connsiteY58" fmla="*/ 44713 h 1580197"/>
                    <a:gd name="connsiteX59" fmla="*/ 595672 w 940118"/>
                    <a:gd name="connsiteY59" fmla="*/ 44538 h 1580197"/>
                    <a:gd name="connsiteX60" fmla="*/ 573405 w 940118"/>
                    <a:gd name="connsiteY60" fmla="*/ 32385 h 1580197"/>
                    <a:gd name="connsiteX61" fmla="*/ 679133 w 940118"/>
                    <a:gd name="connsiteY61" fmla="*/ 0 h 1580197"/>
                    <a:gd name="connsiteX0" fmla="*/ 812750 w 940118"/>
                    <a:gd name="connsiteY0" fmla="*/ 163017 h 1580197"/>
                    <a:gd name="connsiteX1" fmla="*/ 812706 w 940118"/>
                    <a:gd name="connsiteY1" fmla="*/ 163034 h 1580197"/>
                    <a:gd name="connsiteX2" fmla="*/ 832937 w 940118"/>
                    <a:gd name="connsiteY2" fmla="*/ 174035 h 1580197"/>
                    <a:gd name="connsiteX3" fmla="*/ 812750 w 940118"/>
                    <a:gd name="connsiteY3" fmla="*/ 163017 h 1580197"/>
                    <a:gd name="connsiteX4" fmla="*/ 679133 w 940118"/>
                    <a:gd name="connsiteY4" fmla="*/ 0 h 1580197"/>
                    <a:gd name="connsiteX5" fmla="*/ 940118 w 940118"/>
                    <a:gd name="connsiteY5" fmla="*/ 140970 h 1580197"/>
                    <a:gd name="connsiteX6" fmla="*/ 833438 w 940118"/>
                    <a:gd name="connsiteY6" fmla="*/ 174308 h 1580197"/>
                    <a:gd name="connsiteX7" fmla="*/ 833437 w 940118"/>
                    <a:gd name="connsiteY7" fmla="*/ 174308 h 1580197"/>
                    <a:gd name="connsiteX8" fmla="*/ 747299 w 940118"/>
                    <a:gd name="connsiteY8" fmla="*/ 210278 h 1580197"/>
                    <a:gd name="connsiteX9" fmla="*/ 747713 w 940118"/>
                    <a:gd name="connsiteY9" fmla="*/ 210503 h 1580197"/>
                    <a:gd name="connsiteX10" fmla="*/ 620078 w 940118"/>
                    <a:gd name="connsiteY10" fmla="*/ 282893 h 1580197"/>
                    <a:gd name="connsiteX11" fmla="*/ 592976 w 940118"/>
                    <a:gd name="connsiteY11" fmla="*/ 268101 h 1580197"/>
                    <a:gd name="connsiteX12" fmla="*/ 592932 w 940118"/>
                    <a:gd name="connsiteY12" fmla="*/ 268132 h 1580197"/>
                    <a:gd name="connsiteX13" fmla="*/ 620077 w 940118"/>
                    <a:gd name="connsiteY13" fmla="*/ 282893 h 1580197"/>
                    <a:gd name="connsiteX14" fmla="*/ 548076 w 940118"/>
                    <a:gd name="connsiteY14" fmla="*/ 339736 h 1580197"/>
                    <a:gd name="connsiteX15" fmla="*/ 548640 w 940118"/>
                    <a:gd name="connsiteY15" fmla="*/ 340043 h 1580197"/>
                    <a:gd name="connsiteX16" fmla="*/ 503873 w 940118"/>
                    <a:gd name="connsiteY16" fmla="*/ 383858 h 1580197"/>
                    <a:gd name="connsiteX17" fmla="*/ 488633 w 940118"/>
                    <a:gd name="connsiteY17" fmla="*/ 399098 h 1580197"/>
                    <a:gd name="connsiteX18" fmla="*/ 488633 w 940118"/>
                    <a:gd name="connsiteY18" fmla="*/ 400050 h 1580197"/>
                    <a:gd name="connsiteX19" fmla="*/ 422910 w 940118"/>
                    <a:gd name="connsiteY19" fmla="*/ 482918 h 1580197"/>
                    <a:gd name="connsiteX20" fmla="*/ 422910 w 940118"/>
                    <a:gd name="connsiteY20" fmla="*/ 483870 h 1580197"/>
                    <a:gd name="connsiteX21" fmla="*/ 367665 w 940118"/>
                    <a:gd name="connsiteY21" fmla="*/ 572453 h 1580197"/>
                    <a:gd name="connsiteX22" fmla="*/ 368618 w 940118"/>
                    <a:gd name="connsiteY22" fmla="*/ 573405 h 1580197"/>
                    <a:gd name="connsiteX23" fmla="*/ 317183 w 940118"/>
                    <a:gd name="connsiteY23" fmla="*/ 684847 h 1580197"/>
                    <a:gd name="connsiteX24" fmla="*/ 305241 w 940118"/>
                    <a:gd name="connsiteY24" fmla="*/ 678329 h 1580197"/>
                    <a:gd name="connsiteX25" fmla="*/ 305235 w 940118"/>
                    <a:gd name="connsiteY25" fmla="*/ 678350 h 1580197"/>
                    <a:gd name="connsiteX26" fmla="*/ 317183 w 940118"/>
                    <a:gd name="connsiteY26" fmla="*/ 684847 h 1580197"/>
                    <a:gd name="connsiteX27" fmla="*/ 260985 w 940118"/>
                    <a:gd name="connsiteY27" fmla="*/ 1014413 h 1580197"/>
                    <a:gd name="connsiteX28" fmla="*/ 342900 w 940118"/>
                    <a:gd name="connsiteY28" fmla="*/ 1373505 h 1580197"/>
                    <a:gd name="connsiteX29" fmla="*/ 546735 w 940118"/>
                    <a:gd name="connsiteY29" fmla="*/ 1580197 h 1580197"/>
                    <a:gd name="connsiteX30" fmla="*/ 285750 w 940118"/>
                    <a:gd name="connsiteY30" fmla="*/ 1438275 h 1580197"/>
                    <a:gd name="connsiteX31" fmla="*/ 81915 w 940118"/>
                    <a:gd name="connsiteY31" fmla="*/ 1231583 h 1580197"/>
                    <a:gd name="connsiteX32" fmla="*/ 0 w 940118"/>
                    <a:gd name="connsiteY32" fmla="*/ 872490 h 1580197"/>
                    <a:gd name="connsiteX33" fmla="*/ 56197 w 940118"/>
                    <a:gd name="connsiteY33" fmla="*/ 542925 h 1580197"/>
                    <a:gd name="connsiteX34" fmla="*/ 62441 w 940118"/>
                    <a:gd name="connsiteY34" fmla="*/ 546321 h 1580197"/>
                    <a:gd name="connsiteX35" fmla="*/ 62617 w 940118"/>
                    <a:gd name="connsiteY35" fmla="*/ 545909 h 1580197"/>
                    <a:gd name="connsiteX36" fmla="*/ 57150 w 940118"/>
                    <a:gd name="connsiteY36" fmla="*/ 542925 h 1580197"/>
                    <a:gd name="connsiteX37" fmla="*/ 107444 w 940118"/>
                    <a:gd name="connsiteY37" fmla="*/ 431896 h 1580197"/>
                    <a:gd name="connsiteX38" fmla="*/ 106680 w 940118"/>
                    <a:gd name="connsiteY38" fmla="*/ 431483 h 1580197"/>
                    <a:gd name="connsiteX39" fmla="*/ 161925 w 940118"/>
                    <a:gd name="connsiteY39" fmla="*/ 341948 h 1580197"/>
                    <a:gd name="connsiteX40" fmla="*/ 171758 w 940118"/>
                    <a:gd name="connsiteY40" fmla="*/ 347295 h 1580197"/>
                    <a:gd name="connsiteX41" fmla="*/ 171778 w 940118"/>
                    <a:gd name="connsiteY41" fmla="*/ 347270 h 1580197"/>
                    <a:gd name="connsiteX42" fmla="*/ 161925 w 940118"/>
                    <a:gd name="connsiteY42" fmla="*/ 341948 h 1580197"/>
                    <a:gd name="connsiteX43" fmla="*/ 227648 w 940118"/>
                    <a:gd name="connsiteY43" fmla="*/ 258128 h 1580197"/>
                    <a:gd name="connsiteX44" fmla="*/ 239906 w 940118"/>
                    <a:gd name="connsiteY44" fmla="*/ 264794 h 1580197"/>
                    <a:gd name="connsiteX45" fmla="*/ 240267 w 940118"/>
                    <a:gd name="connsiteY45" fmla="*/ 264453 h 1580197"/>
                    <a:gd name="connsiteX46" fmla="*/ 228600 w 940118"/>
                    <a:gd name="connsiteY46" fmla="*/ 258128 h 1580197"/>
                    <a:gd name="connsiteX47" fmla="*/ 242888 w 940118"/>
                    <a:gd name="connsiteY47" fmla="*/ 241935 h 1580197"/>
                    <a:gd name="connsiteX48" fmla="*/ 287315 w 940118"/>
                    <a:gd name="connsiteY48" fmla="*/ 198453 h 1580197"/>
                    <a:gd name="connsiteX49" fmla="*/ 286702 w 940118"/>
                    <a:gd name="connsiteY49" fmla="*/ 198120 h 1580197"/>
                    <a:gd name="connsiteX50" fmla="*/ 359092 w 940118"/>
                    <a:gd name="connsiteY50" fmla="*/ 140970 h 1580197"/>
                    <a:gd name="connsiteX51" fmla="*/ 378434 w 940118"/>
                    <a:gd name="connsiteY51" fmla="*/ 151488 h 1580197"/>
                    <a:gd name="connsiteX52" fmla="*/ 378837 w 940118"/>
                    <a:gd name="connsiteY52" fmla="*/ 151226 h 1580197"/>
                    <a:gd name="connsiteX53" fmla="*/ 360045 w 940118"/>
                    <a:gd name="connsiteY53" fmla="*/ 140970 h 1580197"/>
                    <a:gd name="connsiteX54" fmla="*/ 486263 w 940118"/>
                    <a:gd name="connsiteY54" fmla="*/ 68845 h 1580197"/>
                    <a:gd name="connsiteX55" fmla="*/ 485775 w 940118"/>
                    <a:gd name="connsiteY55" fmla="*/ 68580 h 1580197"/>
                    <a:gd name="connsiteX56" fmla="*/ 572452 w 940118"/>
                    <a:gd name="connsiteY56" fmla="*/ 32385 h 1580197"/>
                    <a:gd name="connsiteX57" fmla="*/ 595123 w 940118"/>
                    <a:gd name="connsiteY57" fmla="*/ 44713 h 1580197"/>
                    <a:gd name="connsiteX58" fmla="*/ 595672 w 940118"/>
                    <a:gd name="connsiteY58" fmla="*/ 44538 h 1580197"/>
                    <a:gd name="connsiteX59" fmla="*/ 573405 w 940118"/>
                    <a:gd name="connsiteY59" fmla="*/ 32385 h 1580197"/>
                    <a:gd name="connsiteX60" fmla="*/ 679133 w 940118"/>
                    <a:gd name="connsiteY60" fmla="*/ 0 h 1580197"/>
                    <a:gd name="connsiteX0" fmla="*/ 812750 w 940118"/>
                    <a:gd name="connsiteY0" fmla="*/ 163017 h 1580197"/>
                    <a:gd name="connsiteX1" fmla="*/ 812706 w 940118"/>
                    <a:gd name="connsiteY1" fmla="*/ 163034 h 1580197"/>
                    <a:gd name="connsiteX2" fmla="*/ 832937 w 940118"/>
                    <a:gd name="connsiteY2" fmla="*/ 174035 h 1580197"/>
                    <a:gd name="connsiteX3" fmla="*/ 812750 w 940118"/>
                    <a:gd name="connsiteY3" fmla="*/ 163017 h 1580197"/>
                    <a:gd name="connsiteX4" fmla="*/ 679133 w 940118"/>
                    <a:gd name="connsiteY4" fmla="*/ 0 h 1580197"/>
                    <a:gd name="connsiteX5" fmla="*/ 940118 w 940118"/>
                    <a:gd name="connsiteY5" fmla="*/ 140970 h 1580197"/>
                    <a:gd name="connsiteX6" fmla="*/ 833438 w 940118"/>
                    <a:gd name="connsiteY6" fmla="*/ 174308 h 1580197"/>
                    <a:gd name="connsiteX7" fmla="*/ 833437 w 940118"/>
                    <a:gd name="connsiteY7" fmla="*/ 174308 h 1580197"/>
                    <a:gd name="connsiteX8" fmla="*/ 747299 w 940118"/>
                    <a:gd name="connsiteY8" fmla="*/ 210278 h 1580197"/>
                    <a:gd name="connsiteX9" fmla="*/ 747713 w 940118"/>
                    <a:gd name="connsiteY9" fmla="*/ 210503 h 1580197"/>
                    <a:gd name="connsiteX10" fmla="*/ 620078 w 940118"/>
                    <a:gd name="connsiteY10" fmla="*/ 282893 h 1580197"/>
                    <a:gd name="connsiteX11" fmla="*/ 592976 w 940118"/>
                    <a:gd name="connsiteY11" fmla="*/ 268101 h 1580197"/>
                    <a:gd name="connsiteX12" fmla="*/ 620077 w 940118"/>
                    <a:gd name="connsiteY12" fmla="*/ 282893 h 1580197"/>
                    <a:gd name="connsiteX13" fmla="*/ 548076 w 940118"/>
                    <a:gd name="connsiteY13" fmla="*/ 339736 h 1580197"/>
                    <a:gd name="connsiteX14" fmla="*/ 548640 w 940118"/>
                    <a:gd name="connsiteY14" fmla="*/ 340043 h 1580197"/>
                    <a:gd name="connsiteX15" fmla="*/ 503873 w 940118"/>
                    <a:gd name="connsiteY15" fmla="*/ 383858 h 1580197"/>
                    <a:gd name="connsiteX16" fmla="*/ 488633 w 940118"/>
                    <a:gd name="connsiteY16" fmla="*/ 399098 h 1580197"/>
                    <a:gd name="connsiteX17" fmla="*/ 488633 w 940118"/>
                    <a:gd name="connsiteY17" fmla="*/ 400050 h 1580197"/>
                    <a:gd name="connsiteX18" fmla="*/ 422910 w 940118"/>
                    <a:gd name="connsiteY18" fmla="*/ 482918 h 1580197"/>
                    <a:gd name="connsiteX19" fmla="*/ 422910 w 940118"/>
                    <a:gd name="connsiteY19" fmla="*/ 483870 h 1580197"/>
                    <a:gd name="connsiteX20" fmla="*/ 367665 w 940118"/>
                    <a:gd name="connsiteY20" fmla="*/ 572453 h 1580197"/>
                    <a:gd name="connsiteX21" fmla="*/ 368618 w 940118"/>
                    <a:gd name="connsiteY21" fmla="*/ 573405 h 1580197"/>
                    <a:gd name="connsiteX22" fmla="*/ 317183 w 940118"/>
                    <a:gd name="connsiteY22" fmla="*/ 684847 h 1580197"/>
                    <a:gd name="connsiteX23" fmla="*/ 305241 w 940118"/>
                    <a:gd name="connsiteY23" fmla="*/ 678329 h 1580197"/>
                    <a:gd name="connsiteX24" fmla="*/ 305235 w 940118"/>
                    <a:gd name="connsiteY24" fmla="*/ 678350 h 1580197"/>
                    <a:gd name="connsiteX25" fmla="*/ 317183 w 940118"/>
                    <a:gd name="connsiteY25" fmla="*/ 684847 h 1580197"/>
                    <a:gd name="connsiteX26" fmla="*/ 260985 w 940118"/>
                    <a:gd name="connsiteY26" fmla="*/ 1014413 h 1580197"/>
                    <a:gd name="connsiteX27" fmla="*/ 342900 w 940118"/>
                    <a:gd name="connsiteY27" fmla="*/ 1373505 h 1580197"/>
                    <a:gd name="connsiteX28" fmla="*/ 546735 w 940118"/>
                    <a:gd name="connsiteY28" fmla="*/ 1580197 h 1580197"/>
                    <a:gd name="connsiteX29" fmla="*/ 285750 w 940118"/>
                    <a:gd name="connsiteY29" fmla="*/ 1438275 h 1580197"/>
                    <a:gd name="connsiteX30" fmla="*/ 81915 w 940118"/>
                    <a:gd name="connsiteY30" fmla="*/ 1231583 h 1580197"/>
                    <a:gd name="connsiteX31" fmla="*/ 0 w 940118"/>
                    <a:gd name="connsiteY31" fmla="*/ 872490 h 1580197"/>
                    <a:gd name="connsiteX32" fmla="*/ 56197 w 940118"/>
                    <a:gd name="connsiteY32" fmla="*/ 542925 h 1580197"/>
                    <a:gd name="connsiteX33" fmla="*/ 62441 w 940118"/>
                    <a:gd name="connsiteY33" fmla="*/ 546321 h 1580197"/>
                    <a:gd name="connsiteX34" fmla="*/ 62617 w 940118"/>
                    <a:gd name="connsiteY34" fmla="*/ 545909 h 1580197"/>
                    <a:gd name="connsiteX35" fmla="*/ 57150 w 940118"/>
                    <a:gd name="connsiteY35" fmla="*/ 542925 h 1580197"/>
                    <a:gd name="connsiteX36" fmla="*/ 107444 w 940118"/>
                    <a:gd name="connsiteY36" fmla="*/ 431896 h 1580197"/>
                    <a:gd name="connsiteX37" fmla="*/ 106680 w 940118"/>
                    <a:gd name="connsiteY37" fmla="*/ 431483 h 1580197"/>
                    <a:gd name="connsiteX38" fmla="*/ 161925 w 940118"/>
                    <a:gd name="connsiteY38" fmla="*/ 341948 h 1580197"/>
                    <a:gd name="connsiteX39" fmla="*/ 171758 w 940118"/>
                    <a:gd name="connsiteY39" fmla="*/ 347295 h 1580197"/>
                    <a:gd name="connsiteX40" fmla="*/ 171778 w 940118"/>
                    <a:gd name="connsiteY40" fmla="*/ 347270 h 1580197"/>
                    <a:gd name="connsiteX41" fmla="*/ 161925 w 940118"/>
                    <a:gd name="connsiteY41" fmla="*/ 341948 h 1580197"/>
                    <a:gd name="connsiteX42" fmla="*/ 227648 w 940118"/>
                    <a:gd name="connsiteY42" fmla="*/ 258128 h 1580197"/>
                    <a:gd name="connsiteX43" fmla="*/ 239906 w 940118"/>
                    <a:gd name="connsiteY43" fmla="*/ 264794 h 1580197"/>
                    <a:gd name="connsiteX44" fmla="*/ 240267 w 940118"/>
                    <a:gd name="connsiteY44" fmla="*/ 264453 h 1580197"/>
                    <a:gd name="connsiteX45" fmla="*/ 228600 w 940118"/>
                    <a:gd name="connsiteY45" fmla="*/ 258128 h 1580197"/>
                    <a:gd name="connsiteX46" fmla="*/ 242888 w 940118"/>
                    <a:gd name="connsiteY46" fmla="*/ 241935 h 1580197"/>
                    <a:gd name="connsiteX47" fmla="*/ 287315 w 940118"/>
                    <a:gd name="connsiteY47" fmla="*/ 198453 h 1580197"/>
                    <a:gd name="connsiteX48" fmla="*/ 286702 w 940118"/>
                    <a:gd name="connsiteY48" fmla="*/ 198120 h 1580197"/>
                    <a:gd name="connsiteX49" fmla="*/ 359092 w 940118"/>
                    <a:gd name="connsiteY49" fmla="*/ 140970 h 1580197"/>
                    <a:gd name="connsiteX50" fmla="*/ 378434 w 940118"/>
                    <a:gd name="connsiteY50" fmla="*/ 151488 h 1580197"/>
                    <a:gd name="connsiteX51" fmla="*/ 378837 w 940118"/>
                    <a:gd name="connsiteY51" fmla="*/ 151226 h 1580197"/>
                    <a:gd name="connsiteX52" fmla="*/ 360045 w 940118"/>
                    <a:gd name="connsiteY52" fmla="*/ 140970 h 1580197"/>
                    <a:gd name="connsiteX53" fmla="*/ 486263 w 940118"/>
                    <a:gd name="connsiteY53" fmla="*/ 68845 h 1580197"/>
                    <a:gd name="connsiteX54" fmla="*/ 485775 w 940118"/>
                    <a:gd name="connsiteY54" fmla="*/ 68580 h 1580197"/>
                    <a:gd name="connsiteX55" fmla="*/ 572452 w 940118"/>
                    <a:gd name="connsiteY55" fmla="*/ 32385 h 1580197"/>
                    <a:gd name="connsiteX56" fmla="*/ 595123 w 940118"/>
                    <a:gd name="connsiteY56" fmla="*/ 44713 h 1580197"/>
                    <a:gd name="connsiteX57" fmla="*/ 595672 w 940118"/>
                    <a:gd name="connsiteY57" fmla="*/ 44538 h 1580197"/>
                    <a:gd name="connsiteX58" fmla="*/ 573405 w 940118"/>
                    <a:gd name="connsiteY58" fmla="*/ 32385 h 1580197"/>
                    <a:gd name="connsiteX59" fmla="*/ 679133 w 940118"/>
                    <a:gd name="connsiteY59" fmla="*/ 0 h 1580197"/>
                    <a:gd name="connsiteX0" fmla="*/ 812750 w 940118"/>
                    <a:gd name="connsiteY0" fmla="*/ 163017 h 1580197"/>
                    <a:gd name="connsiteX1" fmla="*/ 812706 w 940118"/>
                    <a:gd name="connsiteY1" fmla="*/ 163034 h 1580197"/>
                    <a:gd name="connsiteX2" fmla="*/ 832937 w 940118"/>
                    <a:gd name="connsiteY2" fmla="*/ 174035 h 1580197"/>
                    <a:gd name="connsiteX3" fmla="*/ 812750 w 940118"/>
                    <a:gd name="connsiteY3" fmla="*/ 163017 h 1580197"/>
                    <a:gd name="connsiteX4" fmla="*/ 679133 w 940118"/>
                    <a:gd name="connsiteY4" fmla="*/ 0 h 1580197"/>
                    <a:gd name="connsiteX5" fmla="*/ 940118 w 940118"/>
                    <a:gd name="connsiteY5" fmla="*/ 140970 h 1580197"/>
                    <a:gd name="connsiteX6" fmla="*/ 833438 w 940118"/>
                    <a:gd name="connsiteY6" fmla="*/ 174308 h 1580197"/>
                    <a:gd name="connsiteX7" fmla="*/ 833437 w 940118"/>
                    <a:gd name="connsiteY7" fmla="*/ 174308 h 1580197"/>
                    <a:gd name="connsiteX8" fmla="*/ 747299 w 940118"/>
                    <a:gd name="connsiteY8" fmla="*/ 210278 h 1580197"/>
                    <a:gd name="connsiteX9" fmla="*/ 747713 w 940118"/>
                    <a:gd name="connsiteY9" fmla="*/ 210503 h 1580197"/>
                    <a:gd name="connsiteX10" fmla="*/ 620078 w 940118"/>
                    <a:gd name="connsiteY10" fmla="*/ 282893 h 1580197"/>
                    <a:gd name="connsiteX11" fmla="*/ 620077 w 940118"/>
                    <a:gd name="connsiteY11" fmla="*/ 282893 h 1580197"/>
                    <a:gd name="connsiteX12" fmla="*/ 548076 w 940118"/>
                    <a:gd name="connsiteY12" fmla="*/ 339736 h 1580197"/>
                    <a:gd name="connsiteX13" fmla="*/ 548640 w 940118"/>
                    <a:gd name="connsiteY13" fmla="*/ 340043 h 1580197"/>
                    <a:gd name="connsiteX14" fmla="*/ 503873 w 940118"/>
                    <a:gd name="connsiteY14" fmla="*/ 383858 h 1580197"/>
                    <a:gd name="connsiteX15" fmla="*/ 488633 w 940118"/>
                    <a:gd name="connsiteY15" fmla="*/ 399098 h 1580197"/>
                    <a:gd name="connsiteX16" fmla="*/ 488633 w 940118"/>
                    <a:gd name="connsiteY16" fmla="*/ 400050 h 1580197"/>
                    <a:gd name="connsiteX17" fmla="*/ 422910 w 940118"/>
                    <a:gd name="connsiteY17" fmla="*/ 482918 h 1580197"/>
                    <a:gd name="connsiteX18" fmla="*/ 422910 w 940118"/>
                    <a:gd name="connsiteY18" fmla="*/ 483870 h 1580197"/>
                    <a:gd name="connsiteX19" fmla="*/ 367665 w 940118"/>
                    <a:gd name="connsiteY19" fmla="*/ 572453 h 1580197"/>
                    <a:gd name="connsiteX20" fmla="*/ 368618 w 940118"/>
                    <a:gd name="connsiteY20" fmla="*/ 573405 h 1580197"/>
                    <a:gd name="connsiteX21" fmla="*/ 317183 w 940118"/>
                    <a:gd name="connsiteY21" fmla="*/ 684847 h 1580197"/>
                    <a:gd name="connsiteX22" fmla="*/ 305241 w 940118"/>
                    <a:gd name="connsiteY22" fmla="*/ 678329 h 1580197"/>
                    <a:gd name="connsiteX23" fmla="*/ 305235 w 940118"/>
                    <a:gd name="connsiteY23" fmla="*/ 678350 h 1580197"/>
                    <a:gd name="connsiteX24" fmla="*/ 317183 w 940118"/>
                    <a:gd name="connsiteY24" fmla="*/ 684847 h 1580197"/>
                    <a:gd name="connsiteX25" fmla="*/ 260985 w 940118"/>
                    <a:gd name="connsiteY25" fmla="*/ 1014413 h 1580197"/>
                    <a:gd name="connsiteX26" fmla="*/ 342900 w 940118"/>
                    <a:gd name="connsiteY26" fmla="*/ 1373505 h 1580197"/>
                    <a:gd name="connsiteX27" fmla="*/ 546735 w 940118"/>
                    <a:gd name="connsiteY27" fmla="*/ 1580197 h 1580197"/>
                    <a:gd name="connsiteX28" fmla="*/ 285750 w 940118"/>
                    <a:gd name="connsiteY28" fmla="*/ 1438275 h 1580197"/>
                    <a:gd name="connsiteX29" fmla="*/ 81915 w 940118"/>
                    <a:gd name="connsiteY29" fmla="*/ 1231583 h 1580197"/>
                    <a:gd name="connsiteX30" fmla="*/ 0 w 940118"/>
                    <a:gd name="connsiteY30" fmla="*/ 872490 h 1580197"/>
                    <a:gd name="connsiteX31" fmla="*/ 56197 w 940118"/>
                    <a:gd name="connsiteY31" fmla="*/ 542925 h 1580197"/>
                    <a:gd name="connsiteX32" fmla="*/ 62441 w 940118"/>
                    <a:gd name="connsiteY32" fmla="*/ 546321 h 1580197"/>
                    <a:gd name="connsiteX33" fmla="*/ 62617 w 940118"/>
                    <a:gd name="connsiteY33" fmla="*/ 545909 h 1580197"/>
                    <a:gd name="connsiteX34" fmla="*/ 57150 w 940118"/>
                    <a:gd name="connsiteY34" fmla="*/ 542925 h 1580197"/>
                    <a:gd name="connsiteX35" fmla="*/ 107444 w 940118"/>
                    <a:gd name="connsiteY35" fmla="*/ 431896 h 1580197"/>
                    <a:gd name="connsiteX36" fmla="*/ 106680 w 940118"/>
                    <a:gd name="connsiteY36" fmla="*/ 431483 h 1580197"/>
                    <a:gd name="connsiteX37" fmla="*/ 161925 w 940118"/>
                    <a:gd name="connsiteY37" fmla="*/ 341948 h 1580197"/>
                    <a:gd name="connsiteX38" fmla="*/ 171758 w 940118"/>
                    <a:gd name="connsiteY38" fmla="*/ 347295 h 1580197"/>
                    <a:gd name="connsiteX39" fmla="*/ 171778 w 940118"/>
                    <a:gd name="connsiteY39" fmla="*/ 347270 h 1580197"/>
                    <a:gd name="connsiteX40" fmla="*/ 161925 w 940118"/>
                    <a:gd name="connsiteY40" fmla="*/ 341948 h 1580197"/>
                    <a:gd name="connsiteX41" fmla="*/ 227648 w 940118"/>
                    <a:gd name="connsiteY41" fmla="*/ 258128 h 1580197"/>
                    <a:gd name="connsiteX42" fmla="*/ 239906 w 940118"/>
                    <a:gd name="connsiteY42" fmla="*/ 264794 h 1580197"/>
                    <a:gd name="connsiteX43" fmla="*/ 240267 w 940118"/>
                    <a:gd name="connsiteY43" fmla="*/ 264453 h 1580197"/>
                    <a:gd name="connsiteX44" fmla="*/ 228600 w 940118"/>
                    <a:gd name="connsiteY44" fmla="*/ 258128 h 1580197"/>
                    <a:gd name="connsiteX45" fmla="*/ 242888 w 940118"/>
                    <a:gd name="connsiteY45" fmla="*/ 241935 h 1580197"/>
                    <a:gd name="connsiteX46" fmla="*/ 287315 w 940118"/>
                    <a:gd name="connsiteY46" fmla="*/ 198453 h 1580197"/>
                    <a:gd name="connsiteX47" fmla="*/ 286702 w 940118"/>
                    <a:gd name="connsiteY47" fmla="*/ 198120 h 1580197"/>
                    <a:gd name="connsiteX48" fmla="*/ 359092 w 940118"/>
                    <a:gd name="connsiteY48" fmla="*/ 140970 h 1580197"/>
                    <a:gd name="connsiteX49" fmla="*/ 378434 w 940118"/>
                    <a:gd name="connsiteY49" fmla="*/ 151488 h 1580197"/>
                    <a:gd name="connsiteX50" fmla="*/ 378837 w 940118"/>
                    <a:gd name="connsiteY50" fmla="*/ 151226 h 1580197"/>
                    <a:gd name="connsiteX51" fmla="*/ 360045 w 940118"/>
                    <a:gd name="connsiteY51" fmla="*/ 140970 h 1580197"/>
                    <a:gd name="connsiteX52" fmla="*/ 486263 w 940118"/>
                    <a:gd name="connsiteY52" fmla="*/ 68845 h 1580197"/>
                    <a:gd name="connsiteX53" fmla="*/ 485775 w 940118"/>
                    <a:gd name="connsiteY53" fmla="*/ 68580 h 1580197"/>
                    <a:gd name="connsiteX54" fmla="*/ 572452 w 940118"/>
                    <a:gd name="connsiteY54" fmla="*/ 32385 h 1580197"/>
                    <a:gd name="connsiteX55" fmla="*/ 595123 w 940118"/>
                    <a:gd name="connsiteY55" fmla="*/ 44713 h 1580197"/>
                    <a:gd name="connsiteX56" fmla="*/ 595672 w 940118"/>
                    <a:gd name="connsiteY56" fmla="*/ 44538 h 1580197"/>
                    <a:gd name="connsiteX57" fmla="*/ 573405 w 940118"/>
                    <a:gd name="connsiteY57" fmla="*/ 32385 h 1580197"/>
                    <a:gd name="connsiteX58" fmla="*/ 679133 w 940118"/>
                    <a:gd name="connsiteY58" fmla="*/ 0 h 1580197"/>
                    <a:gd name="connsiteX0" fmla="*/ 812750 w 940118"/>
                    <a:gd name="connsiteY0" fmla="*/ 163017 h 1580197"/>
                    <a:gd name="connsiteX1" fmla="*/ 812706 w 940118"/>
                    <a:gd name="connsiteY1" fmla="*/ 163034 h 1580197"/>
                    <a:gd name="connsiteX2" fmla="*/ 832937 w 940118"/>
                    <a:gd name="connsiteY2" fmla="*/ 174035 h 1580197"/>
                    <a:gd name="connsiteX3" fmla="*/ 812750 w 940118"/>
                    <a:gd name="connsiteY3" fmla="*/ 163017 h 1580197"/>
                    <a:gd name="connsiteX4" fmla="*/ 679133 w 940118"/>
                    <a:gd name="connsiteY4" fmla="*/ 0 h 1580197"/>
                    <a:gd name="connsiteX5" fmla="*/ 940118 w 940118"/>
                    <a:gd name="connsiteY5" fmla="*/ 140970 h 1580197"/>
                    <a:gd name="connsiteX6" fmla="*/ 833438 w 940118"/>
                    <a:gd name="connsiteY6" fmla="*/ 174308 h 1580197"/>
                    <a:gd name="connsiteX7" fmla="*/ 747299 w 940118"/>
                    <a:gd name="connsiteY7" fmla="*/ 210278 h 1580197"/>
                    <a:gd name="connsiteX8" fmla="*/ 747713 w 940118"/>
                    <a:gd name="connsiteY8" fmla="*/ 210503 h 1580197"/>
                    <a:gd name="connsiteX9" fmla="*/ 620078 w 940118"/>
                    <a:gd name="connsiteY9" fmla="*/ 282893 h 1580197"/>
                    <a:gd name="connsiteX10" fmla="*/ 620077 w 940118"/>
                    <a:gd name="connsiteY10" fmla="*/ 282893 h 1580197"/>
                    <a:gd name="connsiteX11" fmla="*/ 548076 w 940118"/>
                    <a:gd name="connsiteY11" fmla="*/ 339736 h 1580197"/>
                    <a:gd name="connsiteX12" fmla="*/ 548640 w 940118"/>
                    <a:gd name="connsiteY12" fmla="*/ 340043 h 1580197"/>
                    <a:gd name="connsiteX13" fmla="*/ 503873 w 940118"/>
                    <a:gd name="connsiteY13" fmla="*/ 383858 h 1580197"/>
                    <a:gd name="connsiteX14" fmla="*/ 488633 w 940118"/>
                    <a:gd name="connsiteY14" fmla="*/ 399098 h 1580197"/>
                    <a:gd name="connsiteX15" fmla="*/ 488633 w 940118"/>
                    <a:gd name="connsiteY15" fmla="*/ 400050 h 1580197"/>
                    <a:gd name="connsiteX16" fmla="*/ 422910 w 940118"/>
                    <a:gd name="connsiteY16" fmla="*/ 482918 h 1580197"/>
                    <a:gd name="connsiteX17" fmla="*/ 422910 w 940118"/>
                    <a:gd name="connsiteY17" fmla="*/ 483870 h 1580197"/>
                    <a:gd name="connsiteX18" fmla="*/ 367665 w 940118"/>
                    <a:gd name="connsiteY18" fmla="*/ 572453 h 1580197"/>
                    <a:gd name="connsiteX19" fmla="*/ 368618 w 940118"/>
                    <a:gd name="connsiteY19" fmla="*/ 573405 h 1580197"/>
                    <a:gd name="connsiteX20" fmla="*/ 317183 w 940118"/>
                    <a:gd name="connsiteY20" fmla="*/ 684847 h 1580197"/>
                    <a:gd name="connsiteX21" fmla="*/ 305241 w 940118"/>
                    <a:gd name="connsiteY21" fmla="*/ 678329 h 1580197"/>
                    <a:gd name="connsiteX22" fmla="*/ 305235 w 940118"/>
                    <a:gd name="connsiteY22" fmla="*/ 678350 h 1580197"/>
                    <a:gd name="connsiteX23" fmla="*/ 317183 w 940118"/>
                    <a:gd name="connsiteY23" fmla="*/ 684847 h 1580197"/>
                    <a:gd name="connsiteX24" fmla="*/ 260985 w 940118"/>
                    <a:gd name="connsiteY24" fmla="*/ 1014413 h 1580197"/>
                    <a:gd name="connsiteX25" fmla="*/ 342900 w 940118"/>
                    <a:gd name="connsiteY25" fmla="*/ 1373505 h 1580197"/>
                    <a:gd name="connsiteX26" fmla="*/ 546735 w 940118"/>
                    <a:gd name="connsiteY26" fmla="*/ 1580197 h 1580197"/>
                    <a:gd name="connsiteX27" fmla="*/ 285750 w 940118"/>
                    <a:gd name="connsiteY27" fmla="*/ 1438275 h 1580197"/>
                    <a:gd name="connsiteX28" fmla="*/ 81915 w 940118"/>
                    <a:gd name="connsiteY28" fmla="*/ 1231583 h 1580197"/>
                    <a:gd name="connsiteX29" fmla="*/ 0 w 940118"/>
                    <a:gd name="connsiteY29" fmla="*/ 872490 h 1580197"/>
                    <a:gd name="connsiteX30" fmla="*/ 56197 w 940118"/>
                    <a:gd name="connsiteY30" fmla="*/ 542925 h 1580197"/>
                    <a:gd name="connsiteX31" fmla="*/ 62441 w 940118"/>
                    <a:gd name="connsiteY31" fmla="*/ 546321 h 1580197"/>
                    <a:gd name="connsiteX32" fmla="*/ 62617 w 940118"/>
                    <a:gd name="connsiteY32" fmla="*/ 545909 h 1580197"/>
                    <a:gd name="connsiteX33" fmla="*/ 57150 w 940118"/>
                    <a:gd name="connsiteY33" fmla="*/ 542925 h 1580197"/>
                    <a:gd name="connsiteX34" fmla="*/ 107444 w 940118"/>
                    <a:gd name="connsiteY34" fmla="*/ 431896 h 1580197"/>
                    <a:gd name="connsiteX35" fmla="*/ 106680 w 940118"/>
                    <a:gd name="connsiteY35" fmla="*/ 431483 h 1580197"/>
                    <a:gd name="connsiteX36" fmla="*/ 161925 w 940118"/>
                    <a:gd name="connsiteY36" fmla="*/ 341948 h 1580197"/>
                    <a:gd name="connsiteX37" fmla="*/ 171758 w 940118"/>
                    <a:gd name="connsiteY37" fmla="*/ 347295 h 1580197"/>
                    <a:gd name="connsiteX38" fmla="*/ 171778 w 940118"/>
                    <a:gd name="connsiteY38" fmla="*/ 347270 h 1580197"/>
                    <a:gd name="connsiteX39" fmla="*/ 161925 w 940118"/>
                    <a:gd name="connsiteY39" fmla="*/ 341948 h 1580197"/>
                    <a:gd name="connsiteX40" fmla="*/ 227648 w 940118"/>
                    <a:gd name="connsiteY40" fmla="*/ 258128 h 1580197"/>
                    <a:gd name="connsiteX41" fmla="*/ 239906 w 940118"/>
                    <a:gd name="connsiteY41" fmla="*/ 264794 h 1580197"/>
                    <a:gd name="connsiteX42" fmla="*/ 240267 w 940118"/>
                    <a:gd name="connsiteY42" fmla="*/ 264453 h 1580197"/>
                    <a:gd name="connsiteX43" fmla="*/ 228600 w 940118"/>
                    <a:gd name="connsiteY43" fmla="*/ 258128 h 1580197"/>
                    <a:gd name="connsiteX44" fmla="*/ 242888 w 940118"/>
                    <a:gd name="connsiteY44" fmla="*/ 241935 h 1580197"/>
                    <a:gd name="connsiteX45" fmla="*/ 287315 w 940118"/>
                    <a:gd name="connsiteY45" fmla="*/ 198453 h 1580197"/>
                    <a:gd name="connsiteX46" fmla="*/ 286702 w 940118"/>
                    <a:gd name="connsiteY46" fmla="*/ 198120 h 1580197"/>
                    <a:gd name="connsiteX47" fmla="*/ 359092 w 940118"/>
                    <a:gd name="connsiteY47" fmla="*/ 140970 h 1580197"/>
                    <a:gd name="connsiteX48" fmla="*/ 378434 w 940118"/>
                    <a:gd name="connsiteY48" fmla="*/ 151488 h 1580197"/>
                    <a:gd name="connsiteX49" fmla="*/ 378837 w 940118"/>
                    <a:gd name="connsiteY49" fmla="*/ 151226 h 1580197"/>
                    <a:gd name="connsiteX50" fmla="*/ 360045 w 940118"/>
                    <a:gd name="connsiteY50" fmla="*/ 140970 h 1580197"/>
                    <a:gd name="connsiteX51" fmla="*/ 486263 w 940118"/>
                    <a:gd name="connsiteY51" fmla="*/ 68845 h 1580197"/>
                    <a:gd name="connsiteX52" fmla="*/ 485775 w 940118"/>
                    <a:gd name="connsiteY52" fmla="*/ 68580 h 1580197"/>
                    <a:gd name="connsiteX53" fmla="*/ 572452 w 940118"/>
                    <a:gd name="connsiteY53" fmla="*/ 32385 h 1580197"/>
                    <a:gd name="connsiteX54" fmla="*/ 595123 w 940118"/>
                    <a:gd name="connsiteY54" fmla="*/ 44713 h 1580197"/>
                    <a:gd name="connsiteX55" fmla="*/ 595672 w 940118"/>
                    <a:gd name="connsiteY55" fmla="*/ 44538 h 1580197"/>
                    <a:gd name="connsiteX56" fmla="*/ 573405 w 940118"/>
                    <a:gd name="connsiteY56" fmla="*/ 32385 h 1580197"/>
                    <a:gd name="connsiteX57" fmla="*/ 679133 w 940118"/>
                    <a:gd name="connsiteY57" fmla="*/ 0 h 1580197"/>
                    <a:gd name="connsiteX0" fmla="*/ 812750 w 940118"/>
                    <a:gd name="connsiteY0" fmla="*/ 163017 h 1580197"/>
                    <a:gd name="connsiteX1" fmla="*/ 812706 w 940118"/>
                    <a:gd name="connsiteY1" fmla="*/ 163034 h 1580197"/>
                    <a:gd name="connsiteX2" fmla="*/ 832937 w 940118"/>
                    <a:gd name="connsiteY2" fmla="*/ 174035 h 1580197"/>
                    <a:gd name="connsiteX3" fmla="*/ 812750 w 940118"/>
                    <a:gd name="connsiteY3" fmla="*/ 163017 h 1580197"/>
                    <a:gd name="connsiteX4" fmla="*/ 679133 w 940118"/>
                    <a:gd name="connsiteY4" fmla="*/ 0 h 1580197"/>
                    <a:gd name="connsiteX5" fmla="*/ 940118 w 940118"/>
                    <a:gd name="connsiteY5" fmla="*/ 140970 h 1580197"/>
                    <a:gd name="connsiteX6" fmla="*/ 747299 w 940118"/>
                    <a:gd name="connsiteY6" fmla="*/ 210278 h 1580197"/>
                    <a:gd name="connsiteX7" fmla="*/ 747713 w 940118"/>
                    <a:gd name="connsiteY7" fmla="*/ 210503 h 1580197"/>
                    <a:gd name="connsiteX8" fmla="*/ 620078 w 940118"/>
                    <a:gd name="connsiteY8" fmla="*/ 282893 h 1580197"/>
                    <a:gd name="connsiteX9" fmla="*/ 620077 w 940118"/>
                    <a:gd name="connsiteY9" fmla="*/ 282893 h 1580197"/>
                    <a:gd name="connsiteX10" fmla="*/ 548076 w 940118"/>
                    <a:gd name="connsiteY10" fmla="*/ 339736 h 1580197"/>
                    <a:gd name="connsiteX11" fmla="*/ 548640 w 940118"/>
                    <a:gd name="connsiteY11" fmla="*/ 340043 h 1580197"/>
                    <a:gd name="connsiteX12" fmla="*/ 503873 w 940118"/>
                    <a:gd name="connsiteY12" fmla="*/ 383858 h 1580197"/>
                    <a:gd name="connsiteX13" fmla="*/ 488633 w 940118"/>
                    <a:gd name="connsiteY13" fmla="*/ 399098 h 1580197"/>
                    <a:gd name="connsiteX14" fmla="*/ 488633 w 940118"/>
                    <a:gd name="connsiteY14" fmla="*/ 400050 h 1580197"/>
                    <a:gd name="connsiteX15" fmla="*/ 422910 w 940118"/>
                    <a:gd name="connsiteY15" fmla="*/ 482918 h 1580197"/>
                    <a:gd name="connsiteX16" fmla="*/ 422910 w 940118"/>
                    <a:gd name="connsiteY16" fmla="*/ 483870 h 1580197"/>
                    <a:gd name="connsiteX17" fmla="*/ 367665 w 940118"/>
                    <a:gd name="connsiteY17" fmla="*/ 572453 h 1580197"/>
                    <a:gd name="connsiteX18" fmla="*/ 368618 w 940118"/>
                    <a:gd name="connsiteY18" fmla="*/ 573405 h 1580197"/>
                    <a:gd name="connsiteX19" fmla="*/ 317183 w 940118"/>
                    <a:gd name="connsiteY19" fmla="*/ 684847 h 1580197"/>
                    <a:gd name="connsiteX20" fmla="*/ 305241 w 940118"/>
                    <a:gd name="connsiteY20" fmla="*/ 678329 h 1580197"/>
                    <a:gd name="connsiteX21" fmla="*/ 305235 w 940118"/>
                    <a:gd name="connsiteY21" fmla="*/ 678350 h 1580197"/>
                    <a:gd name="connsiteX22" fmla="*/ 317183 w 940118"/>
                    <a:gd name="connsiteY22" fmla="*/ 684847 h 1580197"/>
                    <a:gd name="connsiteX23" fmla="*/ 260985 w 940118"/>
                    <a:gd name="connsiteY23" fmla="*/ 1014413 h 1580197"/>
                    <a:gd name="connsiteX24" fmla="*/ 342900 w 940118"/>
                    <a:gd name="connsiteY24" fmla="*/ 1373505 h 1580197"/>
                    <a:gd name="connsiteX25" fmla="*/ 546735 w 940118"/>
                    <a:gd name="connsiteY25" fmla="*/ 1580197 h 1580197"/>
                    <a:gd name="connsiteX26" fmla="*/ 285750 w 940118"/>
                    <a:gd name="connsiteY26" fmla="*/ 1438275 h 1580197"/>
                    <a:gd name="connsiteX27" fmla="*/ 81915 w 940118"/>
                    <a:gd name="connsiteY27" fmla="*/ 1231583 h 1580197"/>
                    <a:gd name="connsiteX28" fmla="*/ 0 w 940118"/>
                    <a:gd name="connsiteY28" fmla="*/ 872490 h 1580197"/>
                    <a:gd name="connsiteX29" fmla="*/ 56197 w 940118"/>
                    <a:gd name="connsiteY29" fmla="*/ 542925 h 1580197"/>
                    <a:gd name="connsiteX30" fmla="*/ 62441 w 940118"/>
                    <a:gd name="connsiteY30" fmla="*/ 546321 h 1580197"/>
                    <a:gd name="connsiteX31" fmla="*/ 62617 w 940118"/>
                    <a:gd name="connsiteY31" fmla="*/ 545909 h 1580197"/>
                    <a:gd name="connsiteX32" fmla="*/ 57150 w 940118"/>
                    <a:gd name="connsiteY32" fmla="*/ 542925 h 1580197"/>
                    <a:gd name="connsiteX33" fmla="*/ 107444 w 940118"/>
                    <a:gd name="connsiteY33" fmla="*/ 431896 h 1580197"/>
                    <a:gd name="connsiteX34" fmla="*/ 106680 w 940118"/>
                    <a:gd name="connsiteY34" fmla="*/ 431483 h 1580197"/>
                    <a:gd name="connsiteX35" fmla="*/ 161925 w 940118"/>
                    <a:gd name="connsiteY35" fmla="*/ 341948 h 1580197"/>
                    <a:gd name="connsiteX36" fmla="*/ 171758 w 940118"/>
                    <a:gd name="connsiteY36" fmla="*/ 347295 h 1580197"/>
                    <a:gd name="connsiteX37" fmla="*/ 171778 w 940118"/>
                    <a:gd name="connsiteY37" fmla="*/ 347270 h 1580197"/>
                    <a:gd name="connsiteX38" fmla="*/ 161925 w 940118"/>
                    <a:gd name="connsiteY38" fmla="*/ 341948 h 1580197"/>
                    <a:gd name="connsiteX39" fmla="*/ 227648 w 940118"/>
                    <a:gd name="connsiteY39" fmla="*/ 258128 h 1580197"/>
                    <a:gd name="connsiteX40" fmla="*/ 239906 w 940118"/>
                    <a:gd name="connsiteY40" fmla="*/ 264794 h 1580197"/>
                    <a:gd name="connsiteX41" fmla="*/ 240267 w 940118"/>
                    <a:gd name="connsiteY41" fmla="*/ 264453 h 1580197"/>
                    <a:gd name="connsiteX42" fmla="*/ 228600 w 940118"/>
                    <a:gd name="connsiteY42" fmla="*/ 258128 h 1580197"/>
                    <a:gd name="connsiteX43" fmla="*/ 242888 w 940118"/>
                    <a:gd name="connsiteY43" fmla="*/ 241935 h 1580197"/>
                    <a:gd name="connsiteX44" fmla="*/ 287315 w 940118"/>
                    <a:gd name="connsiteY44" fmla="*/ 198453 h 1580197"/>
                    <a:gd name="connsiteX45" fmla="*/ 286702 w 940118"/>
                    <a:gd name="connsiteY45" fmla="*/ 198120 h 1580197"/>
                    <a:gd name="connsiteX46" fmla="*/ 359092 w 940118"/>
                    <a:gd name="connsiteY46" fmla="*/ 140970 h 1580197"/>
                    <a:gd name="connsiteX47" fmla="*/ 378434 w 940118"/>
                    <a:gd name="connsiteY47" fmla="*/ 151488 h 1580197"/>
                    <a:gd name="connsiteX48" fmla="*/ 378837 w 940118"/>
                    <a:gd name="connsiteY48" fmla="*/ 151226 h 1580197"/>
                    <a:gd name="connsiteX49" fmla="*/ 360045 w 940118"/>
                    <a:gd name="connsiteY49" fmla="*/ 140970 h 1580197"/>
                    <a:gd name="connsiteX50" fmla="*/ 486263 w 940118"/>
                    <a:gd name="connsiteY50" fmla="*/ 68845 h 1580197"/>
                    <a:gd name="connsiteX51" fmla="*/ 485775 w 940118"/>
                    <a:gd name="connsiteY51" fmla="*/ 68580 h 1580197"/>
                    <a:gd name="connsiteX52" fmla="*/ 572452 w 940118"/>
                    <a:gd name="connsiteY52" fmla="*/ 32385 h 1580197"/>
                    <a:gd name="connsiteX53" fmla="*/ 595123 w 940118"/>
                    <a:gd name="connsiteY53" fmla="*/ 44713 h 1580197"/>
                    <a:gd name="connsiteX54" fmla="*/ 595672 w 940118"/>
                    <a:gd name="connsiteY54" fmla="*/ 44538 h 1580197"/>
                    <a:gd name="connsiteX55" fmla="*/ 573405 w 940118"/>
                    <a:gd name="connsiteY55" fmla="*/ 32385 h 1580197"/>
                    <a:gd name="connsiteX56" fmla="*/ 679133 w 940118"/>
                    <a:gd name="connsiteY56" fmla="*/ 0 h 1580197"/>
                    <a:gd name="connsiteX0" fmla="*/ 832937 w 940118"/>
                    <a:gd name="connsiteY0" fmla="*/ 174035 h 1580197"/>
                    <a:gd name="connsiteX1" fmla="*/ 812706 w 940118"/>
                    <a:gd name="connsiteY1" fmla="*/ 163034 h 1580197"/>
                    <a:gd name="connsiteX2" fmla="*/ 832937 w 940118"/>
                    <a:gd name="connsiteY2" fmla="*/ 174035 h 1580197"/>
                    <a:gd name="connsiteX3" fmla="*/ 679133 w 940118"/>
                    <a:gd name="connsiteY3" fmla="*/ 0 h 1580197"/>
                    <a:gd name="connsiteX4" fmla="*/ 940118 w 940118"/>
                    <a:gd name="connsiteY4" fmla="*/ 140970 h 1580197"/>
                    <a:gd name="connsiteX5" fmla="*/ 747299 w 940118"/>
                    <a:gd name="connsiteY5" fmla="*/ 210278 h 1580197"/>
                    <a:gd name="connsiteX6" fmla="*/ 747713 w 940118"/>
                    <a:gd name="connsiteY6" fmla="*/ 210503 h 1580197"/>
                    <a:gd name="connsiteX7" fmla="*/ 620078 w 940118"/>
                    <a:gd name="connsiteY7" fmla="*/ 282893 h 1580197"/>
                    <a:gd name="connsiteX8" fmla="*/ 620077 w 940118"/>
                    <a:gd name="connsiteY8" fmla="*/ 282893 h 1580197"/>
                    <a:gd name="connsiteX9" fmla="*/ 548076 w 940118"/>
                    <a:gd name="connsiteY9" fmla="*/ 339736 h 1580197"/>
                    <a:gd name="connsiteX10" fmla="*/ 548640 w 940118"/>
                    <a:gd name="connsiteY10" fmla="*/ 340043 h 1580197"/>
                    <a:gd name="connsiteX11" fmla="*/ 503873 w 940118"/>
                    <a:gd name="connsiteY11" fmla="*/ 383858 h 1580197"/>
                    <a:gd name="connsiteX12" fmla="*/ 488633 w 940118"/>
                    <a:gd name="connsiteY12" fmla="*/ 399098 h 1580197"/>
                    <a:gd name="connsiteX13" fmla="*/ 488633 w 940118"/>
                    <a:gd name="connsiteY13" fmla="*/ 400050 h 1580197"/>
                    <a:gd name="connsiteX14" fmla="*/ 422910 w 940118"/>
                    <a:gd name="connsiteY14" fmla="*/ 482918 h 1580197"/>
                    <a:gd name="connsiteX15" fmla="*/ 422910 w 940118"/>
                    <a:gd name="connsiteY15" fmla="*/ 483870 h 1580197"/>
                    <a:gd name="connsiteX16" fmla="*/ 367665 w 940118"/>
                    <a:gd name="connsiteY16" fmla="*/ 572453 h 1580197"/>
                    <a:gd name="connsiteX17" fmla="*/ 368618 w 940118"/>
                    <a:gd name="connsiteY17" fmla="*/ 573405 h 1580197"/>
                    <a:gd name="connsiteX18" fmla="*/ 317183 w 940118"/>
                    <a:gd name="connsiteY18" fmla="*/ 684847 h 1580197"/>
                    <a:gd name="connsiteX19" fmla="*/ 305241 w 940118"/>
                    <a:gd name="connsiteY19" fmla="*/ 678329 h 1580197"/>
                    <a:gd name="connsiteX20" fmla="*/ 305235 w 940118"/>
                    <a:gd name="connsiteY20" fmla="*/ 678350 h 1580197"/>
                    <a:gd name="connsiteX21" fmla="*/ 317183 w 940118"/>
                    <a:gd name="connsiteY21" fmla="*/ 684847 h 1580197"/>
                    <a:gd name="connsiteX22" fmla="*/ 260985 w 940118"/>
                    <a:gd name="connsiteY22" fmla="*/ 1014413 h 1580197"/>
                    <a:gd name="connsiteX23" fmla="*/ 342900 w 940118"/>
                    <a:gd name="connsiteY23" fmla="*/ 1373505 h 1580197"/>
                    <a:gd name="connsiteX24" fmla="*/ 546735 w 940118"/>
                    <a:gd name="connsiteY24" fmla="*/ 1580197 h 1580197"/>
                    <a:gd name="connsiteX25" fmla="*/ 285750 w 940118"/>
                    <a:gd name="connsiteY25" fmla="*/ 1438275 h 1580197"/>
                    <a:gd name="connsiteX26" fmla="*/ 81915 w 940118"/>
                    <a:gd name="connsiteY26" fmla="*/ 1231583 h 1580197"/>
                    <a:gd name="connsiteX27" fmla="*/ 0 w 940118"/>
                    <a:gd name="connsiteY27" fmla="*/ 872490 h 1580197"/>
                    <a:gd name="connsiteX28" fmla="*/ 56197 w 940118"/>
                    <a:gd name="connsiteY28" fmla="*/ 542925 h 1580197"/>
                    <a:gd name="connsiteX29" fmla="*/ 62441 w 940118"/>
                    <a:gd name="connsiteY29" fmla="*/ 546321 h 1580197"/>
                    <a:gd name="connsiteX30" fmla="*/ 62617 w 940118"/>
                    <a:gd name="connsiteY30" fmla="*/ 545909 h 1580197"/>
                    <a:gd name="connsiteX31" fmla="*/ 57150 w 940118"/>
                    <a:gd name="connsiteY31" fmla="*/ 542925 h 1580197"/>
                    <a:gd name="connsiteX32" fmla="*/ 107444 w 940118"/>
                    <a:gd name="connsiteY32" fmla="*/ 431896 h 1580197"/>
                    <a:gd name="connsiteX33" fmla="*/ 106680 w 940118"/>
                    <a:gd name="connsiteY33" fmla="*/ 431483 h 1580197"/>
                    <a:gd name="connsiteX34" fmla="*/ 161925 w 940118"/>
                    <a:gd name="connsiteY34" fmla="*/ 341948 h 1580197"/>
                    <a:gd name="connsiteX35" fmla="*/ 171758 w 940118"/>
                    <a:gd name="connsiteY35" fmla="*/ 347295 h 1580197"/>
                    <a:gd name="connsiteX36" fmla="*/ 171778 w 940118"/>
                    <a:gd name="connsiteY36" fmla="*/ 347270 h 1580197"/>
                    <a:gd name="connsiteX37" fmla="*/ 161925 w 940118"/>
                    <a:gd name="connsiteY37" fmla="*/ 341948 h 1580197"/>
                    <a:gd name="connsiteX38" fmla="*/ 227648 w 940118"/>
                    <a:gd name="connsiteY38" fmla="*/ 258128 h 1580197"/>
                    <a:gd name="connsiteX39" fmla="*/ 239906 w 940118"/>
                    <a:gd name="connsiteY39" fmla="*/ 264794 h 1580197"/>
                    <a:gd name="connsiteX40" fmla="*/ 240267 w 940118"/>
                    <a:gd name="connsiteY40" fmla="*/ 264453 h 1580197"/>
                    <a:gd name="connsiteX41" fmla="*/ 228600 w 940118"/>
                    <a:gd name="connsiteY41" fmla="*/ 258128 h 1580197"/>
                    <a:gd name="connsiteX42" fmla="*/ 242888 w 940118"/>
                    <a:gd name="connsiteY42" fmla="*/ 241935 h 1580197"/>
                    <a:gd name="connsiteX43" fmla="*/ 287315 w 940118"/>
                    <a:gd name="connsiteY43" fmla="*/ 198453 h 1580197"/>
                    <a:gd name="connsiteX44" fmla="*/ 286702 w 940118"/>
                    <a:gd name="connsiteY44" fmla="*/ 198120 h 1580197"/>
                    <a:gd name="connsiteX45" fmla="*/ 359092 w 940118"/>
                    <a:gd name="connsiteY45" fmla="*/ 140970 h 1580197"/>
                    <a:gd name="connsiteX46" fmla="*/ 378434 w 940118"/>
                    <a:gd name="connsiteY46" fmla="*/ 151488 h 1580197"/>
                    <a:gd name="connsiteX47" fmla="*/ 378837 w 940118"/>
                    <a:gd name="connsiteY47" fmla="*/ 151226 h 1580197"/>
                    <a:gd name="connsiteX48" fmla="*/ 360045 w 940118"/>
                    <a:gd name="connsiteY48" fmla="*/ 140970 h 1580197"/>
                    <a:gd name="connsiteX49" fmla="*/ 486263 w 940118"/>
                    <a:gd name="connsiteY49" fmla="*/ 68845 h 1580197"/>
                    <a:gd name="connsiteX50" fmla="*/ 485775 w 940118"/>
                    <a:gd name="connsiteY50" fmla="*/ 68580 h 1580197"/>
                    <a:gd name="connsiteX51" fmla="*/ 572452 w 940118"/>
                    <a:gd name="connsiteY51" fmla="*/ 32385 h 1580197"/>
                    <a:gd name="connsiteX52" fmla="*/ 595123 w 940118"/>
                    <a:gd name="connsiteY52" fmla="*/ 44713 h 1580197"/>
                    <a:gd name="connsiteX53" fmla="*/ 595672 w 940118"/>
                    <a:gd name="connsiteY53" fmla="*/ 44538 h 1580197"/>
                    <a:gd name="connsiteX54" fmla="*/ 573405 w 940118"/>
                    <a:gd name="connsiteY54" fmla="*/ 32385 h 1580197"/>
                    <a:gd name="connsiteX55" fmla="*/ 679133 w 940118"/>
                    <a:gd name="connsiteY55" fmla="*/ 0 h 1580197"/>
                    <a:gd name="connsiteX0" fmla="*/ 679133 w 940118"/>
                    <a:gd name="connsiteY0" fmla="*/ 0 h 1580197"/>
                    <a:gd name="connsiteX1" fmla="*/ 940118 w 940118"/>
                    <a:gd name="connsiteY1" fmla="*/ 140970 h 1580197"/>
                    <a:gd name="connsiteX2" fmla="*/ 747299 w 940118"/>
                    <a:gd name="connsiteY2" fmla="*/ 210278 h 1580197"/>
                    <a:gd name="connsiteX3" fmla="*/ 747713 w 940118"/>
                    <a:gd name="connsiteY3" fmla="*/ 210503 h 1580197"/>
                    <a:gd name="connsiteX4" fmla="*/ 620078 w 940118"/>
                    <a:gd name="connsiteY4" fmla="*/ 282893 h 1580197"/>
                    <a:gd name="connsiteX5" fmla="*/ 620077 w 940118"/>
                    <a:gd name="connsiteY5" fmla="*/ 282893 h 1580197"/>
                    <a:gd name="connsiteX6" fmla="*/ 548076 w 940118"/>
                    <a:gd name="connsiteY6" fmla="*/ 339736 h 1580197"/>
                    <a:gd name="connsiteX7" fmla="*/ 548640 w 940118"/>
                    <a:gd name="connsiteY7" fmla="*/ 340043 h 1580197"/>
                    <a:gd name="connsiteX8" fmla="*/ 503873 w 940118"/>
                    <a:gd name="connsiteY8" fmla="*/ 383858 h 1580197"/>
                    <a:gd name="connsiteX9" fmla="*/ 488633 w 940118"/>
                    <a:gd name="connsiteY9" fmla="*/ 399098 h 1580197"/>
                    <a:gd name="connsiteX10" fmla="*/ 488633 w 940118"/>
                    <a:gd name="connsiteY10" fmla="*/ 400050 h 1580197"/>
                    <a:gd name="connsiteX11" fmla="*/ 422910 w 940118"/>
                    <a:gd name="connsiteY11" fmla="*/ 482918 h 1580197"/>
                    <a:gd name="connsiteX12" fmla="*/ 422910 w 940118"/>
                    <a:gd name="connsiteY12" fmla="*/ 483870 h 1580197"/>
                    <a:gd name="connsiteX13" fmla="*/ 367665 w 940118"/>
                    <a:gd name="connsiteY13" fmla="*/ 572453 h 1580197"/>
                    <a:gd name="connsiteX14" fmla="*/ 368618 w 940118"/>
                    <a:gd name="connsiteY14" fmla="*/ 573405 h 1580197"/>
                    <a:gd name="connsiteX15" fmla="*/ 317183 w 940118"/>
                    <a:gd name="connsiteY15" fmla="*/ 684847 h 1580197"/>
                    <a:gd name="connsiteX16" fmla="*/ 305241 w 940118"/>
                    <a:gd name="connsiteY16" fmla="*/ 678329 h 1580197"/>
                    <a:gd name="connsiteX17" fmla="*/ 305235 w 940118"/>
                    <a:gd name="connsiteY17" fmla="*/ 678350 h 1580197"/>
                    <a:gd name="connsiteX18" fmla="*/ 317183 w 940118"/>
                    <a:gd name="connsiteY18" fmla="*/ 684847 h 1580197"/>
                    <a:gd name="connsiteX19" fmla="*/ 260985 w 940118"/>
                    <a:gd name="connsiteY19" fmla="*/ 1014413 h 1580197"/>
                    <a:gd name="connsiteX20" fmla="*/ 342900 w 940118"/>
                    <a:gd name="connsiteY20" fmla="*/ 1373505 h 1580197"/>
                    <a:gd name="connsiteX21" fmla="*/ 546735 w 940118"/>
                    <a:gd name="connsiteY21" fmla="*/ 1580197 h 1580197"/>
                    <a:gd name="connsiteX22" fmla="*/ 285750 w 940118"/>
                    <a:gd name="connsiteY22" fmla="*/ 1438275 h 1580197"/>
                    <a:gd name="connsiteX23" fmla="*/ 81915 w 940118"/>
                    <a:gd name="connsiteY23" fmla="*/ 1231583 h 1580197"/>
                    <a:gd name="connsiteX24" fmla="*/ 0 w 940118"/>
                    <a:gd name="connsiteY24" fmla="*/ 872490 h 1580197"/>
                    <a:gd name="connsiteX25" fmla="*/ 56197 w 940118"/>
                    <a:gd name="connsiteY25" fmla="*/ 542925 h 1580197"/>
                    <a:gd name="connsiteX26" fmla="*/ 62441 w 940118"/>
                    <a:gd name="connsiteY26" fmla="*/ 546321 h 1580197"/>
                    <a:gd name="connsiteX27" fmla="*/ 62617 w 940118"/>
                    <a:gd name="connsiteY27" fmla="*/ 545909 h 1580197"/>
                    <a:gd name="connsiteX28" fmla="*/ 57150 w 940118"/>
                    <a:gd name="connsiteY28" fmla="*/ 542925 h 1580197"/>
                    <a:gd name="connsiteX29" fmla="*/ 107444 w 940118"/>
                    <a:gd name="connsiteY29" fmla="*/ 431896 h 1580197"/>
                    <a:gd name="connsiteX30" fmla="*/ 106680 w 940118"/>
                    <a:gd name="connsiteY30" fmla="*/ 431483 h 1580197"/>
                    <a:gd name="connsiteX31" fmla="*/ 161925 w 940118"/>
                    <a:gd name="connsiteY31" fmla="*/ 341948 h 1580197"/>
                    <a:gd name="connsiteX32" fmla="*/ 171758 w 940118"/>
                    <a:gd name="connsiteY32" fmla="*/ 347295 h 1580197"/>
                    <a:gd name="connsiteX33" fmla="*/ 171778 w 940118"/>
                    <a:gd name="connsiteY33" fmla="*/ 347270 h 1580197"/>
                    <a:gd name="connsiteX34" fmla="*/ 161925 w 940118"/>
                    <a:gd name="connsiteY34" fmla="*/ 341948 h 1580197"/>
                    <a:gd name="connsiteX35" fmla="*/ 227648 w 940118"/>
                    <a:gd name="connsiteY35" fmla="*/ 258128 h 1580197"/>
                    <a:gd name="connsiteX36" fmla="*/ 239906 w 940118"/>
                    <a:gd name="connsiteY36" fmla="*/ 264794 h 1580197"/>
                    <a:gd name="connsiteX37" fmla="*/ 240267 w 940118"/>
                    <a:gd name="connsiteY37" fmla="*/ 264453 h 1580197"/>
                    <a:gd name="connsiteX38" fmla="*/ 228600 w 940118"/>
                    <a:gd name="connsiteY38" fmla="*/ 258128 h 1580197"/>
                    <a:gd name="connsiteX39" fmla="*/ 242888 w 940118"/>
                    <a:gd name="connsiteY39" fmla="*/ 241935 h 1580197"/>
                    <a:gd name="connsiteX40" fmla="*/ 287315 w 940118"/>
                    <a:gd name="connsiteY40" fmla="*/ 198453 h 1580197"/>
                    <a:gd name="connsiteX41" fmla="*/ 286702 w 940118"/>
                    <a:gd name="connsiteY41" fmla="*/ 198120 h 1580197"/>
                    <a:gd name="connsiteX42" fmla="*/ 359092 w 940118"/>
                    <a:gd name="connsiteY42" fmla="*/ 140970 h 1580197"/>
                    <a:gd name="connsiteX43" fmla="*/ 378434 w 940118"/>
                    <a:gd name="connsiteY43" fmla="*/ 151488 h 1580197"/>
                    <a:gd name="connsiteX44" fmla="*/ 378837 w 940118"/>
                    <a:gd name="connsiteY44" fmla="*/ 151226 h 1580197"/>
                    <a:gd name="connsiteX45" fmla="*/ 360045 w 940118"/>
                    <a:gd name="connsiteY45" fmla="*/ 140970 h 1580197"/>
                    <a:gd name="connsiteX46" fmla="*/ 486263 w 940118"/>
                    <a:gd name="connsiteY46" fmla="*/ 68845 h 1580197"/>
                    <a:gd name="connsiteX47" fmla="*/ 485775 w 940118"/>
                    <a:gd name="connsiteY47" fmla="*/ 68580 h 1580197"/>
                    <a:gd name="connsiteX48" fmla="*/ 572452 w 940118"/>
                    <a:gd name="connsiteY48" fmla="*/ 32385 h 1580197"/>
                    <a:gd name="connsiteX49" fmla="*/ 595123 w 940118"/>
                    <a:gd name="connsiteY49" fmla="*/ 44713 h 1580197"/>
                    <a:gd name="connsiteX50" fmla="*/ 595672 w 940118"/>
                    <a:gd name="connsiteY50" fmla="*/ 44538 h 1580197"/>
                    <a:gd name="connsiteX51" fmla="*/ 573405 w 940118"/>
                    <a:gd name="connsiteY51" fmla="*/ 32385 h 1580197"/>
                    <a:gd name="connsiteX52" fmla="*/ 679133 w 940118"/>
                    <a:gd name="connsiteY52" fmla="*/ 0 h 1580197"/>
                    <a:gd name="connsiteX0" fmla="*/ 679133 w 940118"/>
                    <a:gd name="connsiteY0" fmla="*/ 0 h 1580197"/>
                    <a:gd name="connsiteX1" fmla="*/ 940118 w 940118"/>
                    <a:gd name="connsiteY1" fmla="*/ 140970 h 1580197"/>
                    <a:gd name="connsiteX2" fmla="*/ 747299 w 940118"/>
                    <a:gd name="connsiteY2" fmla="*/ 210278 h 1580197"/>
                    <a:gd name="connsiteX3" fmla="*/ 747713 w 940118"/>
                    <a:gd name="connsiteY3" fmla="*/ 210503 h 1580197"/>
                    <a:gd name="connsiteX4" fmla="*/ 620078 w 940118"/>
                    <a:gd name="connsiteY4" fmla="*/ 282893 h 1580197"/>
                    <a:gd name="connsiteX5" fmla="*/ 620077 w 940118"/>
                    <a:gd name="connsiteY5" fmla="*/ 282893 h 1580197"/>
                    <a:gd name="connsiteX6" fmla="*/ 548076 w 940118"/>
                    <a:gd name="connsiteY6" fmla="*/ 339736 h 1580197"/>
                    <a:gd name="connsiteX7" fmla="*/ 548640 w 940118"/>
                    <a:gd name="connsiteY7" fmla="*/ 340043 h 1580197"/>
                    <a:gd name="connsiteX8" fmla="*/ 503873 w 940118"/>
                    <a:gd name="connsiteY8" fmla="*/ 383858 h 1580197"/>
                    <a:gd name="connsiteX9" fmla="*/ 488633 w 940118"/>
                    <a:gd name="connsiteY9" fmla="*/ 399098 h 1580197"/>
                    <a:gd name="connsiteX10" fmla="*/ 488633 w 940118"/>
                    <a:gd name="connsiteY10" fmla="*/ 400050 h 1580197"/>
                    <a:gd name="connsiteX11" fmla="*/ 422910 w 940118"/>
                    <a:gd name="connsiteY11" fmla="*/ 482918 h 1580197"/>
                    <a:gd name="connsiteX12" fmla="*/ 422910 w 940118"/>
                    <a:gd name="connsiteY12" fmla="*/ 483870 h 1580197"/>
                    <a:gd name="connsiteX13" fmla="*/ 367665 w 940118"/>
                    <a:gd name="connsiteY13" fmla="*/ 572453 h 1580197"/>
                    <a:gd name="connsiteX14" fmla="*/ 368618 w 940118"/>
                    <a:gd name="connsiteY14" fmla="*/ 573405 h 1580197"/>
                    <a:gd name="connsiteX15" fmla="*/ 317183 w 940118"/>
                    <a:gd name="connsiteY15" fmla="*/ 684847 h 1580197"/>
                    <a:gd name="connsiteX16" fmla="*/ 305241 w 940118"/>
                    <a:gd name="connsiteY16" fmla="*/ 678329 h 1580197"/>
                    <a:gd name="connsiteX17" fmla="*/ 305235 w 940118"/>
                    <a:gd name="connsiteY17" fmla="*/ 678350 h 1580197"/>
                    <a:gd name="connsiteX18" fmla="*/ 317183 w 940118"/>
                    <a:gd name="connsiteY18" fmla="*/ 684847 h 1580197"/>
                    <a:gd name="connsiteX19" fmla="*/ 260985 w 940118"/>
                    <a:gd name="connsiteY19" fmla="*/ 1014413 h 1580197"/>
                    <a:gd name="connsiteX20" fmla="*/ 342900 w 940118"/>
                    <a:gd name="connsiteY20" fmla="*/ 1373505 h 1580197"/>
                    <a:gd name="connsiteX21" fmla="*/ 546735 w 940118"/>
                    <a:gd name="connsiteY21" fmla="*/ 1580197 h 1580197"/>
                    <a:gd name="connsiteX22" fmla="*/ 285750 w 940118"/>
                    <a:gd name="connsiteY22" fmla="*/ 1438275 h 1580197"/>
                    <a:gd name="connsiteX23" fmla="*/ 81915 w 940118"/>
                    <a:gd name="connsiteY23" fmla="*/ 1231583 h 1580197"/>
                    <a:gd name="connsiteX24" fmla="*/ 0 w 940118"/>
                    <a:gd name="connsiteY24" fmla="*/ 872490 h 1580197"/>
                    <a:gd name="connsiteX25" fmla="*/ 56197 w 940118"/>
                    <a:gd name="connsiteY25" fmla="*/ 542925 h 1580197"/>
                    <a:gd name="connsiteX26" fmla="*/ 62441 w 940118"/>
                    <a:gd name="connsiteY26" fmla="*/ 546321 h 1580197"/>
                    <a:gd name="connsiteX27" fmla="*/ 62617 w 940118"/>
                    <a:gd name="connsiteY27" fmla="*/ 545909 h 1580197"/>
                    <a:gd name="connsiteX28" fmla="*/ 57150 w 940118"/>
                    <a:gd name="connsiteY28" fmla="*/ 542925 h 1580197"/>
                    <a:gd name="connsiteX29" fmla="*/ 107444 w 940118"/>
                    <a:gd name="connsiteY29" fmla="*/ 431896 h 1580197"/>
                    <a:gd name="connsiteX30" fmla="*/ 106680 w 940118"/>
                    <a:gd name="connsiteY30" fmla="*/ 431483 h 1580197"/>
                    <a:gd name="connsiteX31" fmla="*/ 161925 w 940118"/>
                    <a:gd name="connsiteY31" fmla="*/ 341948 h 1580197"/>
                    <a:gd name="connsiteX32" fmla="*/ 171758 w 940118"/>
                    <a:gd name="connsiteY32" fmla="*/ 347295 h 1580197"/>
                    <a:gd name="connsiteX33" fmla="*/ 171778 w 940118"/>
                    <a:gd name="connsiteY33" fmla="*/ 347270 h 1580197"/>
                    <a:gd name="connsiteX34" fmla="*/ 161925 w 940118"/>
                    <a:gd name="connsiteY34" fmla="*/ 341948 h 1580197"/>
                    <a:gd name="connsiteX35" fmla="*/ 227648 w 940118"/>
                    <a:gd name="connsiteY35" fmla="*/ 258128 h 1580197"/>
                    <a:gd name="connsiteX36" fmla="*/ 239906 w 940118"/>
                    <a:gd name="connsiteY36" fmla="*/ 264794 h 1580197"/>
                    <a:gd name="connsiteX37" fmla="*/ 240267 w 940118"/>
                    <a:gd name="connsiteY37" fmla="*/ 264453 h 1580197"/>
                    <a:gd name="connsiteX38" fmla="*/ 228600 w 940118"/>
                    <a:gd name="connsiteY38" fmla="*/ 258128 h 1580197"/>
                    <a:gd name="connsiteX39" fmla="*/ 242888 w 940118"/>
                    <a:gd name="connsiteY39" fmla="*/ 241935 h 1580197"/>
                    <a:gd name="connsiteX40" fmla="*/ 287315 w 940118"/>
                    <a:gd name="connsiteY40" fmla="*/ 198453 h 1580197"/>
                    <a:gd name="connsiteX41" fmla="*/ 286702 w 940118"/>
                    <a:gd name="connsiteY41" fmla="*/ 198120 h 1580197"/>
                    <a:gd name="connsiteX42" fmla="*/ 359092 w 940118"/>
                    <a:gd name="connsiteY42" fmla="*/ 140970 h 1580197"/>
                    <a:gd name="connsiteX43" fmla="*/ 378434 w 940118"/>
                    <a:gd name="connsiteY43" fmla="*/ 151488 h 1580197"/>
                    <a:gd name="connsiteX44" fmla="*/ 378837 w 940118"/>
                    <a:gd name="connsiteY44" fmla="*/ 151226 h 1580197"/>
                    <a:gd name="connsiteX45" fmla="*/ 360045 w 940118"/>
                    <a:gd name="connsiteY45" fmla="*/ 140970 h 1580197"/>
                    <a:gd name="connsiteX46" fmla="*/ 486263 w 940118"/>
                    <a:gd name="connsiteY46" fmla="*/ 68845 h 1580197"/>
                    <a:gd name="connsiteX47" fmla="*/ 485775 w 940118"/>
                    <a:gd name="connsiteY47" fmla="*/ 68580 h 1580197"/>
                    <a:gd name="connsiteX48" fmla="*/ 572452 w 940118"/>
                    <a:gd name="connsiteY48" fmla="*/ 32385 h 1580197"/>
                    <a:gd name="connsiteX49" fmla="*/ 595123 w 940118"/>
                    <a:gd name="connsiteY49" fmla="*/ 44713 h 1580197"/>
                    <a:gd name="connsiteX50" fmla="*/ 573405 w 940118"/>
                    <a:gd name="connsiteY50" fmla="*/ 32385 h 1580197"/>
                    <a:gd name="connsiteX51" fmla="*/ 679133 w 940118"/>
                    <a:gd name="connsiteY51" fmla="*/ 0 h 1580197"/>
                    <a:gd name="connsiteX0" fmla="*/ 679133 w 940118"/>
                    <a:gd name="connsiteY0" fmla="*/ 0 h 1580197"/>
                    <a:gd name="connsiteX1" fmla="*/ 940118 w 940118"/>
                    <a:gd name="connsiteY1" fmla="*/ 140970 h 1580197"/>
                    <a:gd name="connsiteX2" fmla="*/ 747299 w 940118"/>
                    <a:gd name="connsiteY2" fmla="*/ 210278 h 1580197"/>
                    <a:gd name="connsiteX3" fmla="*/ 747713 w 940118"/>
                    <a:gd name="connsiteY3" fmla="*/ 210503 h 1580197"/>
                    <a:gd name="connsiteX4" fmla="*/ 620078 w 940118"/>
                    <a:gd name="connsiteY4" fmla="*/ 282893 h 1580197"/>
                    <a:gd name="connsiteX5" fmla="*/ 620077 w 940118"/>
                    <a:gd name="connsiteY5" fmla="*/ 282893 h 1580197"/>
                    <a:gd name="connsiteX6" fmla="*/ 548076 w 940118"/>
                    <a:gd name="connsiteY6" fmla="*/ 339736 h 1580197"/>
                    <a:gd name="connsiteX7" fmla="*/ 548640 w 940118"/>
                    <a:gd name="connsiteY7" fmla="*/ 340043 h 1580197"/>
                    <a:gd name="connsiteX8" fmla="*/ 503873 w 940118"/>
                    <a:gd name="connsiteY8" fmla="*/ 383858 h 1580197"/>
                    <a:gd name="connsiteX9" fmla="*/ 488633 w 940118"/>
                    <a:gd name="connsiteY9" fmla="*/ 399098 h 1580197"/>
                    <a:gd name="connsiteX10" fmla="*/ 488633 w 940118"/>
                    <a:gd name="connsiteY10" fmla="*/ 400050 h 1580197"/>
                    <a:gd name="connsiteX11" fmla="*/ 422910 w 940118"/>
                    <a:gd name="connsiteY11" fmla="*/ 482918 h 1580197"/>
                    <a:gd name="connsiteX12" fmla="*/ 422910 w 940118"/>
                    <a:gd name="connsiteY12" fmla="*/ 483870 h 1580197"/>
                    <a:gd name="connsiteX13" fmla="*/ 367665 w 940118"/>
                    <a:gd name="connsiteY13" fmla="*/ 572453 h 1580197"/>
                    <a:gd name="connsiteX14" fmla="*/ 368618 w 940118"/>
                    <a:gd name="connsiteY14" fmla="*/ 573405 h 1580197"/>
                    <a:gd name="connsiteX15" fmla="*/ 317183 w 940118"/>
                    <a:gd name="connsiteY15" fmla="*/ 684847 h 1580197"/>
                    <a:gd name="connsiteX16" fmla="*/ 305241 w 940118"/>
                    <a:gd name="connsiteY16" fmla="*/ 678329 h 1580197"/>
                    <a:gd name="connsiteX17" fmla="*/ 305235 w 940118"/>
                    <a:gd name="connsiteY17" fmla="*/ 678350 h 1580197"/>
                    <a:gd name="connsiteX18" fmla="*/ 317183 w 940118"/>
                    <a:gd name="connsiteY18" fmla="*/ 684847 h 1580197"/>
                    <a:gd name="connsiteX19" fmla="*/ 260985 w 940118"/>
                    <a:gd name="connsiteY19" fmla="*/ 1014413 h 1580197"/>
                    <a:gd name="connsiteX20" fmla="*/ 342900 w 940118"/>
                    <a:gd name="connsiteY20" fmla="*/ 1373505 h 1580197"/>
                    <a:gd name="connsiteX21" fmla="*/ 546735 w 940118"/>
                    <a:gd name="connsiteY21" fmla="*/ 1580197 h 1580197"/>
                    <a:gd name="connsiteX22" fmla="*/ 285750 w 940118"/>
                    <a:gd name="connsiteY22" fmla="*/ 1438275 h 1580197"/>
                    <a:gd name="connsiteX23" fmla="*/ 81915 w 940118"/>
                    <a:gd name="connsiteY23" fmla="*/ 1231583 h 1580197"/>
                    <a:gd name="connsiteX24" fmla="*/ 0 w 940118"/>
                    <a:gd name="connsiteY24" fmla="*/ 872490 h 1580197"/>
                    <a:gd name="connsiteX25" fmla="*/ 56197 w 940118"/>
                    <a:gd name="connsiteY25" fmla="*/ 542925 h 1580197"/>
                    <a:gd name="connsiteX26" fmla="*/ 62441 w 940118"/>
                    <a:gd name="connsiteY26" fmla="*/ 546321 h 1580197"/>
                    <a:gd name="connsiteX27" fmla="*/ 62617 w 940118"/>
                    <a:gd name="connsiteY27" fmla="*/ 545909 h 1580197"/>
                    <a:gd name="connsiteX28" fmla="*/ 57150 w 940118"/>
                    <a:gd name="connsiteY28" fmla="*/ 542925 h 1580197"/>
                    <a:gd name="connsiteX29" fmla="*/ 107444 w 940118"/>
                    <a:gd name="connsiteY29" fmla="*/ 431896 h 1580197"/>
                    <a:gd name="connsiteX30" fmla="*/ 106680 w 940118"/>
                    <a:gd name="connsiteY30" fmla="*/ 431483 h 1580197"/>
                    <a:gd name="connsiteX31" fmla="*/ 161925 w 940118"/>
                    <a:gd name="connsiteY31" fmla="*/ 341948 h 1580197"/>
                    <a:gd name="connsiteX32" fmla="*/ 171758 w 940118"/>
                    <a:gd name="connsiteY32" fmla="*/ 347295 h 1580197"/>
                    <a:gd name="connsiteX33" fmla="*/ 171778 w 940118"/>
                    <a:gd name="connsiteY33" fmla="*/ 347270 h 1580197"/>
                    <a:gd name="connsiteX34" fmla="*/ 161925 w 940118"/>
                    <a:gd name="connsiteY34" fmla="*/ 341948 h 1580197"/>
                    <a:gd name="connsiteX35" fmla="*/ 227648 w 940118"/>
                    <a:gd name="connsiteY35" fmla="*/ 258128 h 1580197"/>
                    <a:gd name="connsiteX36" fmla="*/ 239906 w 940118"/>
                    <a:gd name="connsiteY36" fmla="*/ 264794 h 1580197"/>
                    <a:gd name="connsiteX37" fmla="*/ 240267 w 940118"/>
                    <a:gd name="connsiteY37" fmla="*/ 264453 h 1580197"/>
                    <a:gd name="connsiteX38" fmla="*/ 228600 w 940118"/>
                    <a:gd name="connsiteY38" fmla="*/ 258128 h 1580197"/>
                    <a:gd name="connsiteX39" fmla="*/ 242888 w 940118"/>
                    <a:gd name="connsiteY39" fmla="*/ 241935 h 1580197"/>
                    <a:gd name="connsiteX40" fmla="*/ 287315 w 940118"/>
                    <a:gd name="connsiteY40" fmla="*/ 198453 h 1580197"/>
                    <a:gd name="connsiteX41" fmla="*/ 286702 w 940118"/>
                    <a:gd name="connsiteY41" fmla="*/ 198120 h 1580197"/>
                    <a:gd name="connsiteX42" fmla="*/ 359092 w 940118"/>
                    <a:gd name="connsiteY42" fmla="*/ 140970 h 1580197"/>
                    <a:gd name="connsiteX43" fmla="*/ 378434 w 940118"/>
                    <a:gd name="connsiteY43" fmla="*/ 151488 h 1580197"/>
                    <a:gd name="connsiteX44" fmla="*/ 378837 w 940118"/>
                    <a:gd name="connsiteY44" fmla="*/ 151226 h 1580197"/>
                    <a:gd name="connsiteX45" fmla="*/ 486263 w 940118"/>
                    <a:gd name="connsiteY45" fmla="*/ 68845 h 1580197"/>
                    <a:gd name="connsiteX46" fmla="*/ 485775 w 940118"/>
                    <a:gd name="connsiteY46" fmla="*/ 68580 h 1580197"/>
                    <a:gd name="connsiteX47" fmla="*/ 572452 w 940118"/>
                    <a:gd name="connsiteY47" fmla="*/ 32385 h 1580197"/>
                    <a:gd name="connsiteX48" fmla="*/ 595123 w 940118"/>
                    <a:gd name="connsiteY48" fmla="*/ 44713 h 1580197"/>
                    <a:gd name="connsiteX49" fmla="*/ 573405 w 940118"/>
                    <a:gd name="connsiteY49" fmla="*/ 32385 h 1580197"/>
                    <a:gd name="connsiteX50" fmla="*/ 679133 w 940118"/>
                    <a:gd name="connsiteY50" fmla="*/ 0 h 1580197"/>
                    <a:gd name="connsiteX0" fmla="*/ 679133 w 940118"/>
                    <a:gd name="connsiteY0" fmla="*/ 0 h 1580197"/>
                    <a:gd name="connsiteX1" fmla="*/ 940118 w 940118"/>
                    <a:gd name="connsiteY1" fmla="*/ 140970 h 1580197"/>
                    <a:gd name="connsiteX2" fmla="*/ 747299 w 940118"/>
                    <a:gd name="connsiteY2" fmla="*/ 210278 h 1580197"/>
                    <a:gd name="connsiteX3" fmla="*/ 747713 w 940118"/>
                    <a:gd name="connsiteY3" fmla="*/ 210503 h 1580197"/>
                    <a:gd name="connsiteX4" fmla="*/ 620078 w 940118"/>
                    <a:gd name="connsiteY4" fmla="*/ 282893 h 1580197"/>
                    <a:gd name="connsiteX5" fmla="*/ 620077 w 940118"/>
                    <a:gd name="connsiteY5" fmla="*/ 282893 h 1580197"/>
                    <a:gd name="connsiteX6" fmla="*/ 548076 w 940118"/>
                    <a:gd name="connsiteY6" fmla="*/ 339736 h 1580197"/>
                    <a:gd name="connsiteX7" fmla="*/ 548640 w 940118"/>
                    <a:gd name="connsiteY7" fmla="*/ 340043 h 1580197"/>
                    <a:gd name="connsiteX8" fmla="*/ 503873 w 940118"/>
                    <a:gd name="connsiteY8" fmla="*/ 383858 h 1580197"/>
                    <a:gd name="connsiteX9" fmla="*/ 488633 w 940118"/>
                    <a:gd name="connsiteY9" fmla="*/ 399098 h 1580197"/>
                    <a:gd name="connsiteX10" fmla="*/ 488633 w 940118"/>
                    <a:gd name="connsiteY10" fmla="*/ 400050 h 1580197"/>
                    <a:gd name="connsiteX11" fmla="*/ 422910 w 940118"/>
                    <a:gd name="connsiteY11" fmla="*/ 482918 h 1580197"/>
                    <a:gd name="connsiteX12" fmla="*/ 422910 w 940118"/>
                    <a:gd name="connsiteY12" fmla="*/ 483870 h 1580197"/>
                    <a:gd name="connsiteX13" fmla="*/ 367665 w 940118"/>
                    <a:gd name="connsiteY13" fmla="*/ 572453 h 1580197"/>
                    <a:gd name="connsiteX14" fmla="*/ 368618 w 940118"/>
                    <a:gd name="connsiteY14" fmla="*/ 573405 h 1580197"/>
                    <a:gd name="connsiteX15" fmla="*/ 317183 w 940118"/>
                    <a:gd name="connsiteY15" fmla="*/ 684847 h 1580197"/>
                    <a:gd name="connsiteX16" fmla="*/ 305241 w 940118"/>
                    <a:gd name="connsiteY16" fmla="*/ 678329 h 1580197"/>
                    <a:gd name="connsiteX17" fmla="*/ 305235 w 940118"/>
                    <a:gd name="connsiteY17" fmla="*/ 678350 h 1580197"/>
                    <a:gd name="connsiteX18" fmla="*/ 317183 w 940118"/>
                    <a:gd name="connsiteY18" fmla="*/ 684847 h 1580197"/>
                    <a:gd name="connsiteX19" fmla="*/ 260985 w 940118"/>
                    <a:gd name="connsiteY19" fmla="*/ 1014413 h 1580197"/>
                    <a:gd name="connsiteX20" fmla="*/ 342900 w 940118"/>
                    <a:gd name="connsiteY20" fmla="*/ 1373505 h 1580197"/>
                    <a:gd name="connsiteX21" fmla="*/ 546735 w 940118"/>
                    <a:gd name="connsiteY21" fmla="*/ 1580197 h 1580197"/>
                    <a:gd name="connsiteX22" fmla="*/ 285750 w 940118"/>
                    <a:gd name="connsiteY22" fmla="*/ 1438275 h 1580197"/>
                    <a:gd name="connsiteX23" fmla="*/ 81915 w 940118"/>
                    <a:gd name="connsiteY23" fmla="*/ 1231583 h 1580197"/>
                    <a:gd name="connsiteX24" fmla="*/ 0 w 940118"/>
                    <a:gd name="connsiteY24" fmla="*/ 872490 h 1580197"/>
                    <a:gd name="connsiteX25" fmla="*/ 56197 w 940118"/>
                    <a:gd name="connsiteY25" fmla="*/ 542925 h 1580197"/>
                    <a:gd name="connsiteX26" fmla="*/ 62441 w 940118"/>
                    <a:gd name="connsiteY26" fmla="*/ 546321 h 1580197"/>
                    <a:gd name="connsiteX27" fmla="*/ 62617 w 940118"/>
                    <a:gd name="connsiteY27" fmla="*/ 545909 h 1580197"/>
                    <a:gd name="connsiteX28" fmla="*/ 57150 w 940118"/>
                    <a:gd name="connsiteY28" fmla="*/ 542925 h 1580197"/>
                    <a:gd name="connsiteX29" fmla="*/ 107444 w 940118"/>
                    <a:gd name="connsiteY29" fmla="*/ 431896 h 1580197"/>
                    <a:gd name="connsiteX30" fmla="*/ 106680 w 940118"/>
                    <a:gd name="connsiteY30" fmla="*/ 431483 h 1580197"/>
                    <a:gd name="connsiteX31" fmla="*/ 161925 w 940118"/>
                    <a:gd name="connsiteY31" fmla="*/ 341948 h 1580197"/>
                    <a:gd name="connsiteX32" fmla="*/ 171758 w 940118"/>
                    <a:gd name="connsiteY32" fmla="*/ 347295 h 1580197"/>
                    <a:gd name="connsiteX33" fmla="*/ 171778 w 940118"/>
                    <a:gd name="connsiteY33" fmla="*/ 347270 h 1580197"/>
                    <a:gd name="connsiteX34" fmla="*/ 161925 w 940118"/>
                    <a:gd name="connsiteY34" fmla="*/ 341948 h 1580197"/>
                    <a:gd name="connsiteX35" fmla="*/ 227648 w 940118"/>
                    <a:gd name="connsiteY35" fmla="*/ 258128 h 1580197"/>
                    <a:gd name="connsiteX36" fmla="*/ 239906 w 940118"/>
                    <a:gd name="connsiteY36" fmla="*/ 264794 h 1580197"/>
                    <a:gd name="connsiteX37" fmla="*/ 240267 w 940118"/>
                    <a:gd name="connsiteY37" fmla="*/ 264453 h 1580197"/>
                    <a:gd name="connsiteX38" fmla="*/ 228600 w 940118"/>
                    <a:gd name="connsiteY38" fmla="*/ 258128 h 1580197"/>
                    <a:gd name="connsiteX39" fmla="*/ 242888 w 940118"/>
                    <a:gd name="connsiteY39" fmla="*/ 241935 h 1580197"/>
                    <a:gd name="connsiteX40" fmla="*/ 287315 w 940118"/>
                    <a:gd name="connsiteY40" fmla="*/ 198453 h 1580197"/>
                    <a:gd name="connsiteX41" fmla="*/ 286702 w 940118"/>
                    <a:gd name="connsiteY41" fmla="*/ 198120 h 1580197"/>
                    <a:gd name="connsiteX42" fmla="*/ 359092 w 940118"/>
                    <a:gd name="connsiteY42" fmla="*/ 140970 h 1580197"/>
                    <a:gd name="connsiteX43" fmla="*/ 378434 w 940118"/>
                    <a:gd name="connsiteY43" fmla="*/ 151488 h 1580197"/>
                    <a:gd name="connsiteX44" fmla="*/ 486263 w 940118"/>
                    <a:gd name="connsiteY44" fmla="*/ 68845 h 1580197"/>
                    <a:gd name="connsiteX45" fmla="*/ 485775 w 940118"/>
                    <a:gd name="connsiteY45" fmla="*/ 68580 h 1580197"/>
                    <a:gd name="connsiteX46" fmla="*/ 572452 w 940118"/>
                    <a:gd name="connsiteY46" fmla="*/ 32385 h 1580197"/>
                    <a:gd name="connsiteX47" fmla="*/ 595123 w 940118"/>
                    <a:gd name="connsiteY47" fmla="*/ 44713 h 1580197"/>
                    <a:gd name="connsiteX48" fmla="*/ 573405 w 940118"/>
                    <a:gd name="connsiteY48" fmla="*/ 32385 h 1580197"/>
                    <a:gd name="connsiteX49" fmla="*/ 679133 w 940118"/>
                    <a:gd name="connsiteY49" fmla="*/ 0 h 1580197"/>
                    <a:gd name="connsiteX0" fmla="*/ 679133 w 940118"/>
                    <a:gd name="connsiteY0" fmla="*/ 0 h 1580197"/>
                    <a:gd name="connsiteX1" fmla="*/ 940118 w 940118"/>
                    <a:gd name="connsiteY1" fmla="*/ 140970 h 1580197"/>
                    <a:gd name="connsiteX2" fmla="*/ 747299 w 940118"/>
                    <a:gd name="connsiteY2" fmla="*/ 210278 h 1580197"/>
                    <a:gd name="connsiteX3" fmla="*/ 747713 w 940118"/>
                    <a:gd name="connsiteY3" fmla="*/ 210503 h 1580197"/>
                    <a:gd name="connsiteX4" fmla="*/ 620078 w 940118"/>
                    <a:gd name="connsiteY4" fmla="*/ 282893 h 1580197"/>
                    <a:gd name="connsiteX5" fmla="*/ 620077 w 940118"/>
                    <a:gd name="connsiteY5" fmla="*/ 282893 h 1580197"/>
                    <a:gd name="connsiteX6" fmla="*/ 548076 w 940118"/>
                    <a:gd name="connsiteY6" fmla="*/ 339736 h 1580197"/>
                    <a:gd name="connsiteX7" fmla="*/ 548640 w 940118"/>
                    <a:gd name="connsiteY7" fmla="*/ 340043 h 1580197"/>
                    <a:gd name="connsiteX8" fmla="*/ 503873 w 940118"/>
                    <a:gd name="connsiteY8" fmla="*/ 383858 h 1580197"/>
                    <a:gd name="connsiteX9" fmla="*/ 488633 w 940118"/>
                    <a:gd name="connsiteY9" fmla="*/ 399098 h 1580197"/>
                    <a:gd name="connsiteX10" fmla="*/ 488633 w 940118"/>
                    <a:gd name="connsiteY10" fmla="*/ 400050 h 1580197"/>
                    <a:gd name="connsiteX11" fmla="*/ 422910 w 940118"/>
                    <a:gd name="connsiteY11" fmla="*/ 482918 h 1580197"/>
                    <a:gd name="connsiteX12" fmla="*/ 422910 w 940118"/>
                    <a:gd name="connsiteY12" fmla="*/ 483870 h 1580197"/>
                    <a:gd name="connsiteX13" fmla="*/ 367665 w 940118"/>
                    <a:gd name="connsiteY13" fmla="*/ 572453 h 1580197"/>
                    <a:gd name="connsiteX14" fmla="*/ 368618 w 940118"/>
                    <a:gd name="connsiteY14" fmla="*/ 573405 h 1580197"/>
                    <a:gd name="connsiteX15" fmla="*/ 317183 w 940118"/>
                    <a:gd name="connsiteY15" fmla="*/ 684847 h 1580197"/>
                    <a:gd name="connsiteX16" fmla="*/ 305241 w 940118"/>
                    <a:gd name="connsiteY16" fmla="*/ 678329 h 1580197"/>
                    <a:gd name="connsiteX17" fmla="*/ 305235 w 940118"/>
                    <a:gd name="connsiteY17" fmla="*/ 678350 h 1580197"/>
                    <a:gd name="connsiteX18" fmla="*/ 317183 w 940118"/>
                    <a:gd name="connsiteY18" fmla="*/ 684847 h 1580197"/>
                    <a:gd name="connsiteX19" fmla="*/ 260985 w 940118"/>
                    <a:gd name="connsiteY19" fmla="*/ 1014413 h 1580197"/>
                    <a:gd name="connsiteX20" fmla="*/ 342900 w 940118"/>
                    <a:gd name="connsiteY20" fmla="*/ 1373505 h 1580197"/>
                    <a:gd name="connsiteX21" fmla="*/ 546735 w 940118"/>
                    <a:gd name="connsiteY21" fmla="*/ 1580197 h 1580197"/>
                    <a:gd name="connsiteX22" fmla="*/ 285750 w 940118"/>
                    <a:gd name="connsiteY22" fmla="*/ 1438275 h 1580197"/>
                    <a:gd name="connsiteX23" fmla="*/ 81915 w 940118"/>
                    <a:gd name="connsiteY23" fmla="*/ 1231583 h 1580197"/>
                    <a:gd name="connsiteX24" fmla="*/ 0 w 940118"/>
                    <a:gd name="connsiteY24" fmla="*/ 872490 h 1580197"/>
                    <a:gd name="connsiteX25" fmla="*/ 56197 w 940118"/>
                    <a:gd name="connsiteY25" fmla="*/ 542925 h 1580197"/>
                    <a:gd name="connsiteX26" fmla="*/ 62441 w 940118"/>
                    <a:gd name="connsiteY26" fmla="*/ 546321 h 1580197"/>
                    <a:gd name="connsiteX27" fmla="*/ 62617 w 940118"/>
                    <a:gd name="connsiteY27" fmla="*/ 545909 h 1580197"/>
                    <a:gd name="connsiteX28" fmla="*/ 57150 w 940118"/>
                    <a:gd name="connsiteY28" fmla="*/ 542925 h 1580197"/>
                    <a:gd name="connsiteX29" fmla="*/ 107444 w 940118"/>
                    <a:gd name="connsiteY29" fmla="*/ 431896 h 1580197"/>
                    <a:gd name="connsiteX30" fmla="*/ 106680 w 940118"/>
                    <a:gd name="connsiteY30" fmla="*/ 431483 h 1580197"/>
                    <a:gd name="connsiteX31" fmla="*/ 161925 w 940118"/>
                    <a:gd name="connsiteY31" fmla="*/ 341948 h 1580197"/>
                    <a:gd name="connsiteX32" fmla="*/ 171758 w 940118"/>
                    <a:gd name="connsiteY32" fmla="*/ 347295 h 1580197"/>
                    <a:gd name="connsiteX33" fmla="*/ 171778 w 940118"/>
                    <a:gd name="connsiteY33" fmla="*/ 347270 h 1580197"/>
                    <a:gd name="connsiteX34" fmla="*/ 161925 w 940118"/>
                    <a:gd name="connsiteY34" fmla="*/ 341948 h 1580197"/>
                    <a:gd name="connsiteX35" fmla="*/ 227648 w 940118"/>
                    <a:gd name="connsiteY35" fmla="*/ 258128 h 1580197"/>
                    <a:gd name="connsiteX36" fmla="*/ 239906 w 940118"/>
                    <a:gd name="connsiteY36" fmla="*/ 264794 h 1580197"/>
                    <a:gd name="connsiteX37" fmla="*/ 240267 w 940118"/>
                    <a:gd name="connsiteY37" fmla="*/ 264453 h 1580197"/>
                    <a:gd name="connsiteX38" fmla="*/ 228600 w 940118"/>
                    <a:gd name="connsiteY38" fmla="*/ 258128 h 1580197"/>
                    <a:gd name="connsiteX39" fmla="*/ 242888 w 940118"/>
                    <a:gd name="connsiteY39" fmla="*/ 241935 h 1580197"/>
                    <a:gd name="connsiteX40" fmla="*/ 287315 w 940118"/>
                    <a:gd name="connsiteY40" fmla="*/ 198453 h 1580197"/>
                    <a:gd name="connsiteX41" fmla="*/ 286702 w 940118"/>
                    <a:gd name="connsiteY41" fmla="*/ 198120 h 1580197"/>
                    <a:gd name="connsiteX42" fmla="*/ 359092 w 940118"/>
                    <a:gd name="connsiteY42" fmla="*/ 140970 h 1580197"/>
                    <a:gd name="connsiteX43" fmla="*/ 486263 w 940118"/>
                    <a:gd name="connsiteY43" fmla="*/ 68845 h 1580197"/>
                    <a:gd name="connsiteX44" fmla="*/ 485775 w 940118"/>
                    <a:gd name="connsiteY44" fmla="*/ 68580 h 1580197"/>
                    <a:gd name="connsiteX45" fmla="*/ 572452 w 940118"/>
                    <a:gd name="connsiteY45" fmla="*/ 32385 h 1580197"/>
                    <a:gd name="connsiteX46" fmla="*/ 595123 w 940118"/>
                    <a:gd name="connsiteY46" fmla="*/ 44713 h 1580197"/>
                    <a:gd name="connsiteX47" fmla="*/ 573405 w 940118"/>
                    <a:gd name="connsiteY47" fmla="*/ 32385 h 1580197"/>
                    <a:gd name="connsiteX48" fmla="*/ 679133 w 940118"/>
                    <a:gd name="connsiteY48" fmla="*/ 0 h 1580197"/>
                    <a:gd name="connsiteX0" fmla="*/ 679133 w 940118"/>
                    <a:gd name="connsiteY0" fmla="*/ 0 h 1580197"/>
                    <a:gd name="connsiteX1" fmla="*/ 940118 w 940118"/>
                    <a:gd name="connsiteY1" fmla="*/ 140970 h 1580197"/>
                    <a:gd name="connsiteX2" fmla="*/ 747299 w 940118"/>
                    <a:gd name="connsiteY2" fmla="*/ 210278 h 1580197"/>
                    <a:gd name="connsiteX3" fmla="*/ 747713 w 940118"/>
                    <a:gd name="connsiteY3" fmla="*/ 210503 h 1580197"/>
                    <a:gd name="connsiteX4" fmla="*/ 620078 w 940118"/>
                    <a:gd name="connsiteY4" fmla="*/ 282893 h 1580197"/>
                    <a:gd name="connsiteX5" fmla="*/ 620077 w 940118"/>
                    <a:gd name="connsiteY5" fmla="*/ 282893 h 1580197"/>
                    <a:gd name="connsiteX6" fmla="*/ 548076 w 940118"/>
                    <a:gd name="connsiteY6" fmla="*/ 339736 h 1580197"/>
                    <a:gd name="connsiteX7" fmla="*/ 548640 w 940118"/>
                    <a:gd name="connsiteY7" fmla="*/ 340043 h 1580197"/>
                    <a:gd name="connsiteX8" fmla="*/ 503873 w 940118"/>
                    <a:gd name="connsiteY8" fmla="*/ 383858 h 1580197"/>
                    <a:gd name="connsiteX9" fmla="*/ 488633 w 940118"/>
                    <a:gd name="connsiteY9" fmla="*/ 399098 h 1580197"/>
                    <a:gd name="connsiteX10" fmla="*/ 488633 w 940118"/>
                    <a:gd name="connsiteY10" fmla="*/ 400050 h 1580197"/>
                    <a:gd name="connsiteX11" fmla="*/ 422910 w 940118"/>
                    <a:gd name="connsiteY11" fmla="*/ 482918 h 1580197"/>
                    <a:gd name="connsiteX12" fmla="*/ 422910 w 940118"/>
                    <a:gd name="connsiteY12" fmla="*/ 483870 h 1580197"/>
                    <a:gd name="connsiteX13" fmla="*/ 367665 w 940118"/>
                    <a:gd name="connsiteY13" fmla="*/ 572453 h 1580197"/>
                    <a:gd name="connsiteX14" fmla="*/ 368618 w 940118"/>
                    <a:gd name="connsiteY14" fmla="*/ 573405 h 1580197"/>
                    <a:gd name="connsiteX15" fmla="*/ 317183 w 940118"/>
                    <a:gd name="connsiteY15" fmla="*/ 684847 h 1580197"/>
                    <a:gd name="connsiteX16" fmla="*/ 305241 w 940118"/>
                    <a:gd name="connsiteY16" fmla="*/ 678329 h 1580197"/>
                    <a:gd name="connsiteX17" fmla="*/ 305235 w 940118"/>
                    <a:gd name="connsiteY17" fmla="*/ 678350 h 1580197"/>
                    <a:gd name="connsiteX18" fmla="*/ 317183 w 940118"/>
                    <a:gd name="connsiteY18" fmla="*/ 684847 h 1580197"/>
                    <a:gd name="connsiteX19" fmla="*/ 260985 w 940118"/>
                    <a:gd name="connsiteY19" fmla="*/ 1014413 h 1580197"/>
                    <a:gd name="connsiteX20" fmla="*/ 342900 w 940118"/>
                    <a:gd name="connsiteY20" fmla="*/ 1373505 h 1580197"/>
                    <a:gd name="connsiteX21" fmla="*/ 546735 w 940118"/>
                    <a:gd name="connsiteY21" fmla="*/ 1580197 h 1580197"/>
                    <a:gd name="connsiteX22" fmla="*/ 285750 w 940118"/>
                    <a:gd name="connsiteY22" fmla="*/ 1438275 h 1580197"/>
                    <a:gd name="connsiteX23" fmla="*/ 81915 w 940118"/>
                    <a:gd name="connsiteY23" fmla="*/ 1231583 h 1580197"/>
                    <a:gd name="connsiteX24" fmla="*/ 0 w 940118"/>
                    <a:gd name="connsiteY24" fmla="*/ 872490 h 1580197"/>
                    <a:gd name="connsiteX25" fmla="*/ 56197 w 940118"/>
                    <a:gd name="connsiteY25" fmla="*/ 542925 h 1580197"/>
                    <a:gd name="connsiteX26" fmla="*/ 62441 w 940118"/>
                    <a:gd name="connsiteY26" fmla="*/ 546321 h 1580197"/>
                    <a:gd name="connsiteX27" fmla="*/ 62617 w 940118"/>
                    <a:gd name="connsiteY27" fmla="*/ 545909 h 1580197"/>
                    <a:gd name="connsiteX28" fmla="*/ 57150 w 940118"/>
                    <a:gd name="connsiteY28" fmla="*/ 542925 h 1580197"/>
                    <a:gd name="connsiteX29" fmla="*/ 107444 w 940118"/>
                    <a:gd name="connsiteY29" fmla="*/ 431896 h 1580197"/>
                    <a:gd name="connsiteX30" fmla="*/ 106680 w 940118"/>
                    <a:gd name="connsiteY30" fmla="*/ 431483 h 1580197"/>
                    <a:gd name="connsiteX31" fmla="*/ 161925 w 940118"/>
                    <a:gd name="connsiteY31" fmla="*/ 341948 h 1580197"/>
                    <a:gd name="connsiteX32" fmla="*/ 171758 w 940118"/>
                    <a:gd name="connsiteY32" fmla="*/ 347295 h 1580197"/>
                    <a:gd name="connsiteX33" fmla="*/ 171778 w 940118"/>
                    <a:gd name="connsiteY33" fmla="*/ 347270 h 1580197"/>
                    <a:gd name="connsiteX34" fmla="*/ 161925 w 940118"/>
                    <a:gd name="connsiteY34" fmla="*/ 341948 h 1580197"/>
                    <a:gd name="connsiteX35" fmla="*/ 227648 w 940118"/>
                    <a:gd name="connsiteY35" fmla="*/ 258128 h 1580197"/>
                    <a:gd name="connsiteX36" fmla="*/ 239906 w 940118"/>
                    <a:gd name="connsiteY36" fmla="*/ 264794 h 1580197"/>
                    <a:gd name="connsiteX37" fmla="*/ 240267 w 940118"/>
                    <a:gd name="connsiteY37" fmla="*/ 264453 h 1580197"/>
                    <a:gd name="connsiteX38" fmla="*/ 228600 w 940118"/>
                    <a:gd name="connsiteY38" fmla="*/ 258128 h 1580197"/>
                    <a:gd name="connsiteX39" fmla="*/ 287315 w 940118"/>
                    <a:gd name="connsiteY39" fmla="*/ 198453 h 1580197"/>
                    <a:gd name="connsiteX40" fmla="*/ 286702 w 940118"/>
                    <a:gd name="connsiteY40" fmla="*/ 198120 h 1580197"/>
                    <a:gd name="connsiteX41" fmla="*/ 359092 w 940118"/>
                    <a:gd name="connsiteY41" fmla="*/ 140970 h 1580197"/>
                    <a:gd name="connsiteX42" fmla="*/ 486263 w 940118"/>
                    <a:gd name="connsiteY42" fmla="*/ 68845 h 1580197"/>
                    <a:gd name="connsiteX43" fmla="*/ 485775 w 940118"/>
                    <a:gd name="connsiteY43" fmla="*/ 68580 h 1580197"/>
                    <a:gd name="connsiteX44" fmla="*/ 572452 w 940118"/>
                    <a:gd name="connsiteY44" fmla="*/ 32385 h 1580197"/>
                    <a:gd name="connsiteX45" fmla="*/ 595123 w 940118"/>
                    <a:gd name="connsiteY45" fmla="*/ 44713 h 1580197"/>
                    <a:gd name="connsiteX46" fmla="*/ 573405 w 940118"/>
                    <a:gd name="connsiteY46" fmla="*/ 32385 h 1580197"/>
                    <a:gd name="connsiteX47" fmla="*/ 679133 w 940118"/>
                    <a:gd name="connsiteY47" fmla="*/ 0 h 1580197"/>
                    <a:gd name="connsiteX0" fmla="*/ 679133 w 940118"/>
                    <a:gd name="connsiteY0" fmla="*/ 0 h 1580197"/>
                    <a:gd name="connsiteX1" fmla="*/ 940118 w 940118"/>
                    <a:gd name="connsiteY1" fmla="*/ 140970 h 1580197"/>
                    <a:gd name="connsiteX2" fmla="*/ 747299 w 940118"/>
                    <a:gd name="connsiteY2" fmla="*/ 210278 h 1580197"/>
                    <a:gd name="connsiteX3" fmla="*/ 747713 w 940118"/>
                    <a:gd name="connsiteY3" fmla="*/ 210503 h 1580197"/>
                    <a:gd name="connsiteX4" fmla="*/ 620078 w 940118"/>
                    <a:gd name="connsiteY4" fmla="*/ 282893 h 1580197"/>
                    <a:gd name="connsiteX5" fmla="*/ 620077 w 940118"/>
                    <a:gd name="connsiteY5" fmla="*/ 282893 h 1580197"/>
                    <a:gd name="connsiteX6" fmla="*/ 548076 w 940118"/>
                    <a:gd name="connsiteY6" fmla="*/ 339736 h 1580197"/>
                    <a:gd name="connsiteX7" fmla="*/ 548640 w 940118"/>
                    <a:gd name="connsiteY7" fmla="*/ 340043 h 1580197"/>
                    <a:gd name="connsiteX8" fmla="*/ 503873 w 940118"/>
                    <a:gd name="connsiteY8" fmla="*/ 383858 h 1580197"/>
                    <a:gd name="connsiteX9" fmla="*/ 488633 w 940118"/>
                    <a:gd name="connsiteY9" fmla="*/ 399098 h 1580197"/>
                    <a:gd name="connsiteX10" fmla="*/ 488633 w 940118"/>
                    <a:gd name="connsiteY10" fmla="*/ 400050 h 1580197"/>
                    <a:gd name="connsiteX11" fmla="*/ 422910 w 940118"/>
                    <a:gd name="connsiteY11" fmla="*/ 482918 h 1580197"/>
                    <a:gd name="connsiteX12" fmla="*/ 422910 w 940118"/>
                    <a:gd name="connsiteY12" fmla="*/ 483870 h 1580197"/>
                    <a:gd name="connsiteX13" fmla="*/ 367665 w 940118"/>
                    <a:gd name="connsiteY13" fmla="*/ 572453 h 1580197"/>
                    <a:gd name="connsiteX14" fmla="*/ 368618 w 940118"/>
                    <a:gd name="connsiteY14" fmla="*/ 573405 h 1580197"/>
                    <a:gd name="connsiteX15" fmla="*/ 317183 w 940118"/>
                    <a:gd name="connsiteY15" fmla="*/ 684847 h 1580197"/>
                    <a:gd name="connsiteX16" fmla="*/ 305241 w 940118"/>
                    <a:gd name="connsiteY16" fmla="*/ 678329 h 1580197"/>
                    <a:gd name="connsiteX17" fmla="*/ 305235 w 940118"/>
                    <a:gd name="connsiteY17" fmla="*/ 678350 h 1580197"/>
                    <a:gd name="connsiteX18" fmla="*/ 317183 w 940118"/>
                    <a:gd name="connsiteY18" fmla="*/ 684847 h 1580197"/>
                    <a:gd name="connsiteX19" fmla="*/ 260985 w 940118"/>
                    <a:gd name="connsiteY19" fmla="*/ 1014413 h 1580197"/>
                    <a:gd name="connsiteX20" fmla="*/ 342900 w 940118"/>
                    <a:gd name="connsiteY20" fmla="*/ 1373505 h 1580197"/>
                    <a:gd name="connsiteX21" fmla="*/ 546735 w 940118"/>
                    <a:gd name="connsiteY21" fmla="*/ 1580197 h 1580197"/>
                    <a:gd name="connsiteX22" fmla="*/ 285750 w 940118"/>
                    <a:gd name="connsiteY22" fmla="*/ 1438275 h 1580197"/>
                    <a:gd name="connsiteX23" fmla="*/ 81915 w 940118"/>
                    <a:gd name="connsiteY23" fmla="*/ 1231583 h 1580197"/>
                    <a:gd name="connsiteX24" fmla="*/ 0 w 940118"/>
                    <a:gd name="connsiteY24" fmla="*/ 872490 h 1580197"/>
                    <a:gd name="connsiteX25" fmla="*/ 56197 w 940118"/>
                    <a:gd name="connsiteY25" fmla="*/ 542925 h 1580197"/>
                    <a:gd name="connsiteX26" fmla="*/ 62441 w 940118"/>
                    <a:gd name="connsiteY26" fmla="*/ 546321 h 1580197"/>
                    <a:gd name="connsiteX27" fmla="*/ 62617 w 940118"/>
                    <a:gd name="connsiteY27" fmla="*/ 545909 h 1580197"/>
                    <a:gd name="connsiteX28" fmla="*/ 57150 w 940118"/>
                    <a:gd name="connsiteY28" fmla="*/ 542925 h 1580197"/>
                    <a:gd name="connsiteX29" fmla="*/ 107444 w 940118"/>
                    <a:gd name="connsiteY29" fmla="*/ 431896 h 1580197"/>
                    <a:gd name="connsiteX30" fmla="*/ 106680 w 940118"/>
                    <a:gd name="connsiteY30" fmla="*/ 431483 h 1580197"/>
                    <a:gd name="connsiteX31" fmla="*/ 161925 w 940118"/>
                    <a:gd name="connsiteY31" fmla="*/ 341948 h 1580197"/>
                    <a:gd name="connsiteX32" fmla="*/ 171758 w 940118"/>
                    <a:gd name="connsiteY32" fmla="*/ 347295 h 1580197"/>
                    <a:gd name="connsiteX33" fmla="*/ 171778 w 940118"/>
                    <a:gd name="connsiteY33" fmla="*/ 347270 h 1580197"/>
                    <a:gd name="connsiteX34" fmla="*/ 161925 w 940118"/>
                    <a:gd name="connsiteY34" fmla="*/ 341948 h 1580197"/>
                    <a:gd name="connsiteX35" fmla="*/ 227648 w 940118"/>
                    <a:gd name="connsiteY35" fmla="*/ 258128 h 1580197"/>
                    <a:gd name="connsiteX36" fmla="*/ 239906 w 940118"/>
                    <a:gd name="connsiteY36" fmla="*/ 264794 h 1580197"/>
                    <a:gd name="connsiteX37" fmla="*/ 228600 w 940118"/>
                    <a:gd name="connsiteY37" fmla="*/ 258128 h 1580197"/>
                    <a:gd name="connsiteX38" fmla="*/ 287315 w 940118"/>
                    <a:gd name="connsiteY38" fmla="*/ 198453 h 1580197"/>
                    <a:gd name="connsiteX39" fmla="*/ 286702 w 940118"/>
                    <a:gd name="connsiteY39" fmla="*/ 198120 h 1580197"/>
                    <a:gd name="connsiteX40" fmla="*/ 359092 w 940118"/>
                    <a:gd name="connsiteY40" fmla="*/ 140970 h 1580197"/>
                    <a:gd name="connsiteX41" fmla="*/ 486263 w 940118"/>
                    <a:gd name="connsiteY41" fmla="*/ 68845 h 1580197"/>
                    <a:gd name="connsiteX42" fmla="*/ 485775 w 940118"/>
                    <a:gd name="connsiteY42" fmla="*/ 68580 h 1580197"/>
                    <a:gd name="connsiteX43" fmla="*/ 572452 w 940118"/>
                    <a:gd name="connsiteY43" fmla="*/ 32385 h 1580197"/>
                    <a:gd name="connsiteX44" fmla="*/ 595123 w 940118"/>
                    <a:gd name="connsiteY44" fmla="*/ 44713 h 1580197"/>
                    <a:gd name="connsiteX45" fmla="*/ 573405 w 940118"/>
                    <a:gd name="connsiteY45" fmla="*/ 32385 h 1580197"/>
                    <a:gd name="connsiteX46" fmla="*/ 679133 w 940118"/>
                    <a:gd name="connsiteY46" fmla="*/ 0 h 1580197"/>
                    <a:gd name="connsiteX0" fmla="*/ 679133 w 940118"/>
                    <a:gd name="connsiteY0" fmla="*/ 0 h 1580197"/>
                    <a:gd name="connsiteX1" fmla="*/ 940118 w 940118"/>
                    <a:gd name="connsiteY1" fmla="*/ 140970 h 1580197"/>
                    <a:gd name="connsiteX2" fmla="*/ 747299 w 940118"/>
                    <a:gd name="connsiteY2" fmla="*/ 210278 h 1580197"/>
                    <a:gd name="connsiteX3" fmla="*/ 747713 w 940118"/>
                    <a:gd name="connsiteY3" fmla="*/ 210503 h 1580197"/>
                    <a:gd name="connsiteX4" fmla="*/ 620078 w 940118"/>
                    <a:gd name="connsiteY4" fmla="*/ 282893 h 1580197"/>
                    <a:gd name="connsiteX5" fmla="*/ 620077 w 940118"/>
                    <a:gd name="connsiteY5" fmla="*/ 282893 h 1580197"/>
                    <a:gd name="connsiteX6" fmla="*/ 548076 w 940118"/>
                    <a:gd name="connsiteY6" fmla="*/ 339736 h 1580197"/>
                    <a:gd name="connsiteX7" fmla="*/ 548640 w 940118"/>
                    <a:gd name="connsiteY7" fmla="*/ 340043 h 1580197"/>
                    <a:gd name="connsiteX8" fmla="*/ 503873 w 940118"/>
                    <a:gd name="connsiteY8" fmla="*/ 383858 h 1580197"/>
                    <a:gd name="connsiteX9" fmla="*/ 488633 w 940118"/>
                    <a:gd name="connsiteY9" fmla="*/ 399098 h 1580197"/>
                    <a:gd name="connsiteX10" fmla="*/ 488633 w 940118"/>
                    <a:gd name="connsiteY10" fmla="*/ 400050 h 1580197"/>
                    <a:gd name="connsiteX11" fmla="*/ 422910 w 940118"/>
                    <a:gd name="connsiteY11" fmla="*/ 482918 h 1580197"/>
                    <a:gd name="connsiteX12" fmla="*/ 422910 w 940118"/>
                    <a:gd name="connsiteY12" fmla="*/ 483870 h 1580197"/>
                    <a:gd name="connsiteX13" fmla="*/ 367665 w 940118"/>
                    <a:gd name="connsiteY13" fmla="*/ 572453 h 1580197"/>
                    <a:gd name="connsiteX14" fmla="*/ 368618 w 940118"/>
                    <a:gd name="connsiteY14" fmla="*/ 573405 h 1580197"/>
                    <a:gd name="connsiteX15" fmla="*/ 317183 w 940118"/>
                    <a:gd name="connsiteY15" fmla="*/ 684847 h 1580197"/>
                    <a:gd name="connsiteX16" fmla="*/ 305241 w 940118"/>
                    <a:gd name="connsiteY16" fmla="*/ 678329 h 1580197"/>
                    <a:gd name="connsiteX17" fmla="*/ 305235 w 940118"/>
                    <a:gd name="connsiteY17" fmla="*/ 678350 h 1580197"/>
                    <a:gd name="connsiteX18" fmla="*/ 317183 w 940118"/>
                    <a:gd name="connsiteY18" fmla="*/ 684847 h 1580197"/>
                    <a:gd name="connsiteX19" fmla="*/ 260985 w 940118"/>
                    <a:gd name="connsiteY19" fmla="*/ 1014413 h 1580197"/>
                    <a:gd name="connsiteX20" fmla="*/ 342900 w 940118"/>
                    <a:gd name="connsiteY20" fmla="*/ 1373505 h 1580197"/>
                    <a:gd name="connsiteX21" fmla="*/ 546735 w 940118"/>
                    <a:gd name="connsiteY21" fmla="*/ 1580197 h 1580197"/>
                    <a:gd name="connsiteX22" fmla="*/ 285750 w 940118"/>
                    <a:gd name="connsiteY22" fmla="*/ 1438275 h 1580197"/>
                    <a:gd name="connsiteX23" fmla="*/ 81915 w 940118"/>
                    <a:gd name="connsiteY23" fmla="*/ 1231583 h 1580197"/>
                    <a:gd name="connsiteX24" fmla="*/ 0 w 940118"/>
                    <a:gd name="connsiteY24" fmla="*/ 872490 h 1580197"/>
                    <a:gd name="connsiteX25" fmla="*/ 56197 w 940118"/>
                    <a:gd name="connsiteY25" fmla="*/ 542925 h 1580197"/>
                    <a:gd name="connsiteX26" fmla="*/ 62441 w 940118"/>
                    <a:gd name="connsiteY26" fmla="*/ 546321 h 1580197"/>
                    <a:gd name="connsiteX27" fmla="*/ 62617 w 940118"/>
                    <a:gd name="connsiteY27" fmla="*/ 545909 h 1580197"/>
                    <a:gd name="connsiteX28" fmla="*/ 57150 w 940118"/>
                    <a:gd name="connsiteY28" fmla="*/ 542925 h 1580197"/>
                    <a:gd name="connsiteX29" fmla="*/ 107444 w 940118"/>
                    <a:gd name="connsiteY29" fmla="*/ 431896 h 1580197"/>
                    <a:gd name="connsiteX30" fmla="*/ 106680 w 940118"/>
                    <a:gd name="connsiteY30" fmla="*/ 431483 h 1580197"/>
                    <a:gd name="connsiteX31" fmla="*/ 161925 w 940118"/>
                    <a:gd name="connsiteY31" fmla="*/ 341948 h 1580197"/>
                    <a:gd name="connsiteX32" fmla="*/ 171758 w 940118"/>
                    <a:gd name="connsiteY32" fmla="*/ 347295 h 1580197"/>
                    <a:gd name="connsiteX33" fmla="*/ 171778 w 940118"/>
                    <a:gd name="connsiteY33" fmla="*/ 347270 h 1580197"/>
                    <a:gd name="connsiteX34" fmla="*/ 161925 w 940118"/>
                    <a:gd name="connsiteY34" fmla="*/ 341948 h 1580197"/>
                    <a:gd name="connsiteX35" fmla="*/ 227648 w 940118"/>
                    <a:gd name="connsiteY35" fmla="*/ 258128 h 1580197"/>
                    <a:gd name="connsiteX36" fmla="*/ 239906 w 940118"/>
                    <a:gd name="connsiteY36" fmla="*/ 264794 h 1580197"/>
                    <a:gd name="connsiteX37" fmla="*/ 287315 w 940118"/>
                    <a:gd name="connsiteY37" fmla="*/ 198453 h 1580197"/>
                    <a:gd name="connsiteX38" fmla="*/ 286702 w 940118"/>
                    <a:gd name="connsiteY38" fmla="*/ 198120 h 1580197"/>
                    <a:gd name="connsiteX39" fmla="*/ 359092 w 940118"/>
                    <a:gd name="connsiteY39" fmla="*/ 140970 h 1580197"/>
                    <a:gd name="connsiteX40" fmla="*/ 486263 w 940118"/>
                    <a:gd name="connsiteY40" fmla="*/ 68845 h 1580197"/>
                    <a:gd name="connsiteX41" fmla="*/ 485775 w 940118"/>
                    <a:gd name="connsiteY41" fmla="*/ 68580 h 1580197"/>
                    <a:gd name="connsiteX42" fmla="*/ 572452 w 940118"/>
                    <a:gd name="connsiteY42" fmla="*/ 32385 h 1580197"/>
                    <a:gd name="connsiteX43" fmla="*/ 595123 w 940118"/>
                    <a:gd name="connsiteY43" fmla="*/ 44713 h 1580197"/>
                    <a:gd name="connsiteX44" fmla="*/ 573405 w 940118"/>
                    <a:gd name="connsiteY44" fmla="*/ 32385 h 1580197"/>
                    <a:gd name="connsiteX45" fmla="*/ 679133 w 940118"/>
                    <a:gd name="connsiteY45" fmla="*/ 0 h 1580197"/>
                    <a:gd name="connsiteX0" fmla="*/ 679133 w 940118"/>
                    <a:gd name="connsiteY0" fmla="*/ 0 h 1580197"/>
                    <a:gd name="connsiteX1" fmla="*/ 940118 w 940118"/>
                    <a:gd name="connsiteY1" fmla="*/ 140970 h 1580197"/>
                    <a:gd name="connsiteX2" fmla="*/ 747299 w 940118"/>
                    <a:gd name="connsiteY2" fmla="*/ 210278 h 1580197"/>
                    <a:gd name="connsiteX3" fmla="*/ 747713 w 940118"/>
                    <a:gd name="connsiteY3" fmla="*/ 210503 h 1580197"/>
                    <a:gd name="connsiteX4" fmla="*/ 620078 w 940118"/>
                    <a:gd name="connsiteY4" fmla="*/ 282893 h 1580197"/>
                    <a:gd name="connsiteX5" fmla="*/ 620077 w 940118"/>
                    <a:gd name="connsiteY5" fmla="*/ 282893 h 1580197"/>
                    <a:gd name="connsiteX6" fmla="*/ 548076 w 940118"/>
                    <a:gd name="connsiteY6" fmla="*/ 339736 h 1580197"/>
                    <a:gd name="connsiteX7" fmla="*/ 548640 w 940118"/>
                    <a:gd name="connsiteY7" fmla="*/ 340043 h 1580197"/>
                    <a:gd name="connsiteX8" fmla="*/ 503873 w 940118"/>
                    <a:gd name="connsiteY8" fmla="*/ 383858 h 1580197"/>
                    <a:gd name="connsiteX9" fmla="*/ 488633 w 940118"/>
                    <a:gd name="connsiteY9" fmla="*/ 399098 h 1580197"/>
                    <a:gd name="connsiteX10" fmla="*/ 488633 w 940118"/>
                    <a:gd name="connsiteY10" fmla="*/ 400050 h 1580197"/>
                    <a:gd name="connsiteX11" fmla="*/ 422910 w 940118"/>
                    <a:gd name="connsiteY11" fmla="*/ 482918 h 1580197"/>
                    <a:gd name="connsiteX12" fmla="*/ 422910 w 940118"/>
                    <a:gd name="connsiteY12" fmla="*/ 483870 h 1580197"/>
                    <a:gd name="connsiteX13" fmla="*/ 367665 w 940118"/>
                    <a:gd name="connsiteY13" fmla="*/ 572453 h 1580197"/>
                    <a:gd name="connsiteX14" fmla="*/ 368618 w 940118"/>
                    <a:gd name="connsiteY14" fmla="*/ 573405 h 1580197"/>
                    <a:gd name="connsiteX15" fmla="*/ 317183 w 940118"/>
                    <a:gd name="connsiteY15" fmla="*/ 684847 h 1580197"/>
                    <a:gd name="connsiteX16" fmla="*/ 305241 w 940118"/>
                    <a:gd name="connsiteY16" fmla="*/ 678329 h 1580197"/>
                    <a:gd name="connsiteX17" fmla="*/ 305235 w 940118"/>
                    <a:gd name="connsiteY17" fmla="*/ 678350 h 1580197"/>
                    <a:gd name="connsiteX18" fmla="*/ 317183 w 940118"/>
                    <a:gd name="connsiteY18" fmla="*/ 684847 h 1580197"/>
                    <a:gd name="connsiteX19" fmla="*/ 260985 w 940118"/>
                    <a:gd name="connsiteY19" fmla="*/ 1014413 h 1580197"/>
                    <a:gd name="connsiteX20" fmla="*/ 342900 w 940118"/>
                    <a:gd name="connsiteY20" fmla="*/ 1373505 h 1580197"/>
                    <a:gd name="connsiteX21" fmla="*/ 546735 w 940118"/>
                    <a:gd name="connsiteY21" fmla="*/ 1580197 h 1580197"/>
                    <a:gd name="connsiteX22" fmla="*/ 285750 w 940118"/>
                    <a:gd name="connsiteY22" fmla="*/ 1438275 h 1580197"/>
                    <a:gd name="connsiteX23" fmla="*/ 81915 w 940118"/>
                    <a:gd name="connsiteY23" fmla="*/ 1231583 h 1580197"/>
                    <a:gd name="connsiteX24" fmla="*/ 0 w 940118"/>
                    <a:gd name="connsiteY24" fmla="*/ 872490 h 1580197"/>
                    <a:gd name="connsiteX25" fmla="*/ 56197 w 940118"/>
                    <a:gd name="connsiteY25" fmla="*/ 542925 h 1580197"/>
                    <a:gd name="connsiteX26" fmla="*/ 62441 w 940118"/>
                    <a:gd name="connsiteY26" fmla="*/ 546321 h 1580197"/>
                    <a:gd name="connsiteX27" fmla="*/ 62617 w 940118"/>
                    <a:gd name="connsiteY27" fmla="*/ 545909 h 1580197"/>
                    <a:gd name="connsiteX28" fmla="*/ 57150 w 940118"/>
                    <a:gd name="connsiteY28" fmla="*/ 542925 h 1580197"/>
                    <a:gd name="connsiteX29" fmla="*/ 107444 w 940118"/>
                    <a:gd name="connsiteY29" fmla="*/ 431896 h 1580197"/>
                    <a:gd name="connsiteX30" fmla="*/ 106680 w 940118"/>
                    <a:gd name="connsiteY30" fmla="*/ 431483 h 1580197"/>
                    <a:gd name="connsiteX31" fmla="*/ 161925 w 940118"/>
                    <a:gd name="connsiteY31" fmla="*/ 341948 h 1580197"/>
                    <a:gd name="connsiteX32" fmla="*/ 171758 w 940118"/>
                    <a:gd name="connsiteY32" fmla="*/ 347295 h 1580197"/>
                    <a:gd name="connsiteX33" fmla="*/ 171778 w 940118"/>
                    <a:gd name="connsiteY33" fmla="*/ 347270 h 1580197"/>
                    <a:gd name="connsiteX34" fmla="*/ 161925 w 940118"/>
                    <a:gd name="connsiteY34" fmla="*/ 341948 h 1580197"/>
                    <a:gd name="connsiteX35" fmla="*/ 227648 w 940118"/>
                    <a:gd name="connsiteY35" fmla="*/ 258128 h 1580197"/>
                    <a:gd name="connsiteX36" fmla="*/ 287315 w 940118"/>
                    <a:gd name="connsiteY36" fmla="*/ 198453 h 1580197"/>
                    <a:gd name="connsiteX37" fmla="*/ 286702 w 940118"/>
                    <a:gd name="connsiteY37" fmla="*/ 198120 h 1580197"/>
                    <a:gd name="connsiteX38" fmla="*/ 359092 w 940118"/>
                    <a:gd name="connsiteY38" fmla="*/ 140970 h 1580197"/>
                    <a:gd name="connsiteX39" fmla="*/ 486263 w 940118"/>
                    <a:gd name="connsiteY39" fmla="*/ 68845 h 1580197"/>
                    <a:gd name="connsiteX40" fmla="*/ 485775 w 940118"/>
                    <a:gd name="connsiteY40" fmla="*/ 68580 h 1580197"/>
                    <a:gd name="connsiteX41" fmla="*/ 572452 w 940118"/>
                    <a:gd name="connsiteY41" fmla="*/ 32385 h 1580197"/>
                    <a:gd name="connsiteX42" fmla="*/ 595123 w 940118"/>
                    <a:gd name="connsiteY42" fmla="*/ 44713 h 1580197"/>
                    <a:gd name="connsiteX43" fmla="*/ 573405 w 940118"/>
                    <a:gd name="connsiteY43" fmla="*/ 32385 h 1580197"/>
                    <a:gd name="connsiteX44" fmla="*/ 679133 w 940118"/>
                    <a:gd name="connsiteY44" fmla="*/ 0 h 1580197"/>
                    <a:gd name="connsiteX0" fmla="*/ 679133 w 940118"/>
                    <a:gd name="connsiteY0" fmla="*/ 0 h 1580197"/>
                    <a:gd name="connsiteX1" fmla="*/ 940118 w 940118"/>
                    <a:gd name="connsiteY1" fmla="*/ 140970 h 1580197"/>
                    <a:gd name="connsiteX2" fmla="*/ 747299 w 940118"/>
                    <a:gd name="connsiteY2" fmla="*/ 210278 h 1580197"/>
                    <a:gd name="connsiteX3" fmla="*/ 747713 w 940118"/>
                    <a:gd name="connsiteY3" fmla="*/ 210503 h 1580197"/>
                    <a:gd name="connsiteX4" fmla="*/ 620078 w 940118"/>
                    <a:gd name="connsiteY4" fmla="*/ 282893 h 1580197"/>
                    <a:gd name="connsiteX5" fmla="*/ 620077 w 940118"/>
                    <a:gd name="connsiteY5" fmla="*/ 282893 h 1580197"/>
                    <a:gd name="connsiteX6" fmla="*/ 548076 w 940118"/>
                    <a:gd name="connsiteY6" fmla="*/ 339736 h 1580197"/>
                    <a:gd name="connsiteX7" fmla="*/ 548640 w 940118"/>
                    <a:gd name="connsiteY7" fmla="*/ 340043 h 1580197"/>
                    <a:gd name="connsiteX8" fmla="*/ 503873 w 940118"/>
                    <a:gd name="connsiteY8" fmla="*/ 383858 h 1580197"/>
                    <a:gd name="connsiteX9" fmla="*/ 488633 w 940118"/>
                    <a:gd name="connsiteY9" fmla="*/ 399098 h 1580197"/>
                    <a:gd name="connsiteX10" fmla="*/ 488633 w 940118"/>
                    <a:gd name="connsiteY10" fmla="*/ 400050 h 1580197"/>
                    <a:gd name="connsiteX11" fmla="*/ 422910 w 940118"/>
                    <a:gd name="connsiteY11" fmla="*/ 482918 h 1580197"/>
                    <a:gd name="connsiteX12" fmla="*/ 422910 w 940118"/>
                    <a:gd name="connsiteY12" fmla="*/ 483870 h 1580197"/>
                    <a:gd name="connsiteX13" fmla="*/ 367665 w 940118"/>
                    <a:gd name="connsiteY13" fmla="*/ 572453 h 1580197"/>
                    <a:gd name="connsiteX14" fmla="*/ 368618 w 940118"/>
                    <a:gd name="connsiteY14" fmla="*/ 573405 h 1580197"/>
                    <a:gd name="connsiteX15" fmla="*/ 317183 w 940118"/>
                    <a:gd name="connsiteY15" fmla="*/ 684847 h 1580197"/>
                    <a:gd name="connsiteX16" fmla="*/ 305241 w 940118"/>
                    <a:gd name="connsiteY16" fmla="*/ 678329 h 1580197"/>
                    <a:gd name="connsiteX17" fmla="*/ 305235 w 940118"/>
                    <a:gd name="connsiteY17" fmla="*/ 678350 h 1580197"/>
                    <a:gd name="connsiteX18" fmla="*/ 317183 w 940118"/>
                    <a:gd name="connsiteY18" fmla="*/ 684847 h 1580197"/>
                    <a:gd name="connsiteX19" fmla="*/ 260985 w 940118"/>
                    <a:gd name="connsiteY19" fmla="*/ 1014413 h 1580197"/>
                    <a:gd name="connsiteX20" fmla="*/ 342900 w 940118"/>
                    <a:gd name="connsiteY20" fmla="*/ 1373505 h 1580197"/>
                    <a:gd name="connsiteX21" fmla="*/ 546735 w 940118"/>
                    <a:gd name="connsiteY21" fmla="*/ 1580197 h 1580197"/>
                    <a:gd name="connsiteX22" fmla="*/ 285750 w 940118"/>
                    <a:gd name="connsiteY22" fmla="*/ 1438275 h 1580197"/>
                    <a:gd name="connsiteX23" fmla="*/ 81915 w 940118"/>
                    <a:gd name="connsiteY23" fmla="*/ 1231583 h 1580197"/>
                    <a:gd name="connsiteX24" fmla="*/ 0 w 940118"/>
                    <a:gd name="connsiteY24" fmla="*/ 872490 h 1580197"/>
                    <a:gd name="connsiteX25" fmla="*/ 56197 w 940118"/>
                    <a:gd name="connsiteY25" fmla="*/ 542925 h 1580197"/>
                    <a:gd name="connsiteX26" fmla="*/ 62441 w 940118"/>
                    <a:gd name="connsiteY26" fmla="*/ 546321 h 1580197"/>
                    <a:gd name="connsiteX27" fmla="*/ 62617 w 940118"/>
                    <a:gd name="connsiteY27" fmla="*/ 545909 h 1580197"/>
                    <a:gd name="connsiteX28" fmla="*/ 57150 w 940118"/>
                    <a:gd name="connsiteY28" fmla="*/ 542925 h 1580197"/>
                    <a:gd name="connsiteX29" fmla="*/ 107444 w 940118"/>
                    <a:gd name="connsiteY29" fmla="*/ 431896 h 1580197"/>
                    <a:gd name="connsiteX30" fmla="*/ 106680 w 940118"/>
                    <a:gd name="connsiteY30" fmla="*/ 431483 h 1580197"/>
                    <a:gd name="connsiteX31" fmla="*/ 161925 w 940118"/>
                    <a:gd name="connsiteY31" fmla="*/ 341948 h 1580197"/>
                    <a:gd name="connsiteX32" fmla="*/ 171758 w 940118"/>
                    <a:gd name="connsiteY32" fmla="*/ 347295 h 1580197"/>
                    <a:gd name="connsiteX33" fmla="*/ 161925 w 940118"/>
                    <a:gd name="connsiteY33" fmla="*/ 341948 h 1580197"/>
                    <a:gd name="connsiteX34" fmla="*/ 227648 w 940118"/>
                    <a:gd name="connsiteY34" fmla="*/ 258128 h 1580197"/>
                    <a:gd name="connsiteX35" fmla="*/ 287315 w 940118"/>
                    <a:gd name="connsiteY35" fmla="*/ 198453 h 1580197"/>
                    <a:gd name="connsiteX36" fmla="*/ 286702 w 940118"/>
                    <a:gd name="connsiteY36" fmla="*/ 198120 h 1580197"/>
                    <a:gd name="connsiteX37" fmla="*/ 359092 w 940118"/>
                    <a:gd name="connsiteY37" fmla="*/ 140970 h 1580197"/>
                    <a:gd name="connsiteX38" fmla="*/ 486263 w 940118"/>
                    <a:gd name="connsiteY38" fmla="*/ 68845 h 1580197"/>
                    <a:gd name="connsiteX39" fmla="*/ 485775 w 940118"/>
                    <a:gd name="connsiteY39" fmla="*/ 68580 h 1580197"/>
                    <a:gd name="connsiteX40" fmla="*/ 572452 w 940118"/>
                    <a:gd name="connsiteY40" fmla="*/ 32385 h 1580197"/>
                    <a:gd name="connsiteX41" fmla="*/ 595123 w 940118"/>
                    <a:gd name="connsiteY41" fmla="*/ 44713 h 1580197"/>
                    <a:gd name="connsiteX42" fmla="*/ 573405 w 940118"/>
                    <a:gd name="connsiteY42" fmla="*/ 32385 h 1580197"/>
                    <a:gd name="connsiteX43" fmla="*/ 679133 w 940118"/>
                    <a:gd name="connsiteY43" fmla="*/ 0 h 1580197"/>
                    <a:gd name="connsiteX0" fmla="*/ 679133 w 940118"/>
                    <a:gd name="connsiteY0" fmla="*/ 0 h 1580197"/>
                    <a:gd name="connsiteX1" fmla="*/ 940118 w 940118"/>
                    <a:gd name="connsiteY1" fmla="*/ 140970 h 1580197"/>
                    <a:gd name="connsiteX2" fmla="*/ 747299 w 940118"/>
                    <a:gd name="connsiteY2" fmla="*/ 210278 h 1580197"/>
                    <a:gd name="connsiteX3" fmla="*/ 747713 w 940118"/>
                    <a:gd name="connsiteY3" fmla="*/ 210503 h 1580197"/>
                    <a:gd name="connsiteX4" fmla="*/ 620078 w 940118"/>
                    <a:gd name="connsiteY4" fmla="*/ 282893 h 1580197"/>
                    <a:gd name="connsiteX5" fmla="*/ 620077 w 940118"/>
                    <a:gd name="connsiteY5" fmla="*/ 282893 h 1580197"/>
                    <a:gd name="connsiteX6" fmla="*/ 548076 w 940118"/>
                    <a:gd name="connsiteY6" fmla="*/ 339736 h 1580197"/>
                    <a:gd name="connsiteX7" fmla="*/ 548640 w 940118"/>
                    <a:gd name="connsiteY7" fmla="*/ 340043 h 1580197"/>
                    <a:gd name="connsiteX8" fmla="*/ 503873 w 940118"/>
                    <a:gd name="connsiteY8" fmla="*/ 383858 h 1580197"/>
                    <a:gd name="connsiteX9" fmla="*/ 488633 w 940118"/>
                    <a:gd name="connsiteY9" fmla="*/ 399098 h 1580197"/>
                    <a:gd name="connsiteX10" fmla="*/ 488633 w 940118"/>
                    <a:gd name="connsiteY10" fmla="*/ 400050 h 1580197"/>
                    <a:gd name="connsiteX11" fmla="*/ 422910 w 940118"/>
                    <a:gd name="connsiteY11" fmla="*/ 482918 h 1580197"/>
                    <a:gd name="connsiteX12" fmla="*/ 422910 w 940118"/>
                    <a:gd name="connsiteY12" fmla="*/ 483870 h 1580197"/>
                    <a:gd name="connsiteX13" fmla="*/ 367665 w 940118"/>
                    <a:gd name="connsiteY13" fmla="*/ 572453 h 1580197"/>
                    <a:gd name="connsiteX14" fmla="*/ 368618 w 940118"/>
                    <a:gd name="connsiteY14" fmla="*/ 573405 h 1580197"/>
                    <a:gd name="connsiteX15" fmla="*/ 317183 w 940118"/>
                    <a:gd name="connsiteY15" fmla="*/ 684847 h 1580197"/>
                    <a:gd name="connsiteX16" fmla="*/ 305241 w 940118"/>
                    <a:gd name="connsiteY16" fmla="*/ 678329 h 1580197"/>
                    <a:gd name="connsiteX17" fmla="*/ 305235 w 940118"/>
                    <a:gd name="connsiteY17" fmla="*/ 678350 h 1580197"/>
                    <a:gd name="connsiteX18" fmla="*/ 317183 w 940118"/>
                    <a:gd name="connsiteY18" fmla="*/ 684847 h 1580197"/>
                    <a:gd name="connsiteX19" fmla="*/ 260985 w 940118"/>
                    <a:gd name="connsiteY19" fmla="*/ 1014413 h 1580197"/>
                    <a:gd name="connsiteX20" fmla="*/ 342900 w 940118"/>
                    <a:gd name="connsiteY20" fmla="*/ 1373505 h 1580197"/>
                    <a:gd name="connsiteX21" fmla="*/ 546735 w 940118"/>
                    <a:gd name="connsiteY21" fmla="*/ 1580197 h 1580197"/>
                    <a:gd name="connsiteX22" fmla="*/ 285750 w 940118"/>
                    <a:gd name="connsiteY22" fmla="*/ 1438275 h 1580197"/>
                    <a:gd name="connsiteX23" fmla="*/ 81915 w 940118"/>
                    <a:gd name="connsiteY23" fmla="*/ 1231583 h 1580197"/>
                    <a:gd name="connsiteX24" fmla="*/ 0 w 940118"/>
                    <a:gd name="connsiteY24" fmla="*/ 872490 h 1580197"/>
                    <a:gd name="connsiteX25" fmla="*/ 56197 w 940118"/>
                    <a:gd name="connsiteY25" fmla="*/ 542925 h 1580197"/>
                    <a:gd name="connsiteX26" fmla="*/ 62441 w 940118"/>
                    <a:gd name="connsiteY26" fmla="*/ 546321 h 1580197"/>
                    <a:gd name="connsiteX27" fmla="*/ 62617 w 940118"/>
                    <a:gd name="connsiteY27" fmla="*/ 545909 h 1580197"/>
                    <a:gd name="connsiteX28" fmla="*/ 57150 w 940118"/>
                    <a:gd name="connsiteY28" fmla="*/ 542925 h 1580197"/>
                    <a:gd name="connsiteX29" fmla="*/ 107444 w 940118"/>
                    <a:gd name="connsiteY29" fmla="*/ 431896 h 1580197"/>
                    <a:gd name="connsiteX30" fmla="*/ 106680 w 940118"/>
                    <a:gd name="connsiteY30" fmla="*/ 431483 h 1580197"/>
                    <a:gd name="connsiteX31" fmla="*/ 161925 w 940118"/>
                    <a:gd name="connsiteY31" fmla="*/ 341948 h 1580197"/>
                    <a:gd name="connsiteX32" fmla="*/ 171758 w 940118"/>
                    <a:gd name="connsiteY32" fmla="*/ 347295 h 1580197"/>
                    <a:gd name="connsiteX33" fmla="*/ 227648 w 940118"/>
                    <a:gd name="connsiteY33" fmla="*/ 258128 h 1580197"/>
                    <a:gd name="connsiteX34" fmla="*/ 287315 w 940118"/>
                    <a:gd name="connsiteY34" fmla="*/ 198453 h 1580197"/>
                    <a:gd name="connsiteX35" fmla="*/ 286702 w 940118"/>
                    <a:gd name="connsiteY35" fmla="*/ 198120 h 1580197"/>
                    <a:gd name="connsiteX36" fmla="*/ 359092 w 940118"/>
                    <a:gd name="connsiteY36" fmla="*/ 140970 h 1580197"/>
                    <a:gd name="connsiteX37" fmla="*/ 486263 w 940118"/>
                    <a:gd name="connsiteY37" fmla="*/ 68845 h 1580197"/>
                    <a:gd name="connsiteX38" fmla="*/ 485775 w 940118"/>
                    <a:gd name="connsiteY38" fmla="*/ 68580 h 1580197"/>
                    <a:gd name="connsiteX39" fmla="*/ 572452 w 940118"/>
                    <a:gd name="connsiteY39" fmla="*/ 32385 h 1580197"/>
                    <a:gd name="connsiteX40" fmla="*/ 595123 w 940118"/>
                    <a:gd name="connsiteY40" fmla="*/ 44713 h 1580197"/>
                    <a:gd name="connsiteX41" fmla="*/ 573405 w 940118"/>
                    <a:gd name="connsiteY41" fmla="*/ 32385 h 1580197"/>
                    <a:gd name="connsiteX42" fmla="*/ 679133 w 940118"/>
                    <a:gd name="connsiteY42" fmla="*/ 0 h 1580197"/>
                    <a:gd name="connsiteX0" fmla="*/ 679133 w 940118"/>
                    <a:gd name="connsiteY0" fmla="*/ 0 h 1580197"/>
                    <a:gd name="connsiteX1" fmla="*/ 940118 w 940118"/>
                    <a:gd name="connsiteY1" fmla="*/ 140970 h 1580197"/>
                    <a:gd name="connsiteX2" fmla="*/ 747299 w 940118"/>
                    <a:gd name="connsiteY2" fmla="*/ 210278 h 1580197"/>
                    <a:gd name="connsiteX3" fmla="*/ 747713 w 940118"/>
                    <a:gd name="connsiteY3" fmla="*/ 210503 h 1580197"/>
                    <a:gd name="connsiteX4" fmla="*/ 620078 w 940118"/>
                    <a:gd name="connsiteY4" fmla="*/ 282893 h 1580197"/>
                    <a:gd name="connsiteX5" fmla="*/ 620077 w 940118"/>
                    <a:gd name="connsiteY5" fmla="*/ 282893 h 1580197"/>
                    <a:gd name="connsiteX6" fmla="*/ 548076 w 940118"/>
                    <a:gd name="connsiteY6" fmla="*/ 339736 h 1580197"/>
                    <a:gd name="connsiteX7" fmla="*/ 548640 w 940118"/>
                    <a:gd name="connsiteY7" fmla="*/ 340043 h 1580197"/>
                    <a:gd name="connsiteX8" fmla="*/ 503873 w 940118"/>
                    <a:gd name="connsiteY8" fmla="*/ 383858 h 1580197"/>
                    <a:gd name="connsiteX9" fmla="*/ 488633 w 940118"/>
                    <a:gd name="connsiteY9" fmla="*/ 399098 h 1580197"/>
                    <a:gd name="connsiteX10" fmla="*/ 488633 w 940118"/>
                    <a:gd name="connsiteY10" fmla="*/ 400050 h 1580197"/>
                    <a:gd name="connsiteX11" fmla="*/ 422910 w 940118"/>
                    <a:gd name="connsiteY11" fmla="*/ 482918 h 1580197"/>
                    <a:gd name="connsiteX12" fmla="*/ 422910 w 940118"/>
                    <a:gd name="connsiteY12" fmla="*/ 483870 h 1580197"/>
                    <a:gd name="connsiteX13" fmla="*/ 367665 w 940118"/>
                    <a:gd name="connsiteY13" fmla="*/ 572453 h 1580197"/>
                    <a:gd name="connsiteX14" fmla="*/ 368618 w 940118"/>
                    <a:gd name="connsiteY14" fmla="*/ 573405 h 1580197"/>
                    <a:gd name="connsiteX15" fmla="*/ 317183 w 940118"/>
                    <a:gd name="connsiteY15" fmla="*/ 684847 h 1580197"/>
                    <a:gd name="connsiteX16" fmla="*/ 305241 w 940118"/>
                    <a:gd name="connsiteY16" fmla="*/ 678329 h 1580197"/>
                    <a:gd name="connsiteX17" fmla="*/ 305235 w 940118"/>
                    <a:gd name="connsiteY17" fmla="*/ 678350 h 1580197"/>
                    <a:gd name="connsiteX18" fmla="*/ 317183 w 940118"/>
                    <a:gd name="connsiteY18" fmla="*/ 684847 h 1580197"/>
                    <a:gd name="connsiteX19" fmla="*/ 260985 w 940118"/>
                    <a:gd name="connsiteY19" fmla="*/ 1014413 h 1580197"/>
                    <a:gd name="connsiteX20" fmla="*/ 342900 w 940118"/>
                    <a:gd name="connsiteY20" fmla="*/ 1373505 h 1580197"/>
                    <a:gd name="connsiteX21" fmla="*/ 546735 w 940118"/>
                    <a:gd name="connsiteY21" fmla="*/ 1580197 h 1580197"/>
                    <a:gd name="connsiteX22" fmla="*/ 285750 w 940118"/>
                    <a:gd name="connsiteY22" fmla="*/ 1438275 h 1580197"/>
                    <a:gd name="connsiteX23" fmla="*/ 81915 w 940118"/>
                    <a:gd name="connsiteY23" fmla="*/ 1231583 h 1580197"/>
                    <a:gd name="connsiteX24" fmla="*/ 0 w 940118"/>
                    <a:gd name="connsiteY24" fmla="*/ 872490 h 1580197"/>
                    <a:gd name="connsiteX25" fmla="*/ 56197 w 940118"/>
                    <a:gd name="connsiteY25" fmla="*/ 542925 h 1580197"/>
                    <a:gd name="connsiteX26" fmla="*/ 62441 w 940118"/>
                    <a:gd name="connsiteY26" fmla="*/ 546321 h 1580197"/>
                    <a:gd name="connsiteX27" fmla="*/ 62617 w 940118"/>
                    <a:gd name="connsiteY27" fmla="*/ 545909 h 1580197"/>
                    <a:gd name="connsiteX28" fmla="*/ 57150 w 940118"/>
                    <a:gd name="connsiteY28" fmla="*/ 542925 h 1580197"/>
                    <a:gd name="connsiteX29" fmla="*/ 107444 w 940118"/>
                    <a:gd name="connsiteY29" fmla="*/ 431896 h 1580197"/>
                    <a:gd name="connsiteX30" fmla="*/ 106680 w 940118"/>
                    <a:gd name="connsiteY30" fmla="*/ 431483 h 1580197"/>
                    <a:gd name="connsiteX31" fmla="*/ 161925 w 940118"/>
                    <a:gd name="connsiteY31" fmla="*/ 341948 h 1580197"/>
                    <a:gd name="connsiteX32" fmla="*/ 227648 w 940118"/>
                    <a:gd name="connsiteY32" fmla="*/ 258128 h 1580197"/>
                    <a:gd name="connsiteX33" fmla="*/ 287315 w 940118"/>
                    <a:gd name="connsiteY33" fmla="*/ 198453 h 1580197"/>
                    <a:gd name="connsiteX34" fmla="*/ 286702 w 940118"/>
                    <a:gd name="connsiteY34" fmla="*/ 198120 h 1580197"/>
                    <a:gd name="connsiteX35" fmla="*/ 359092 w 940118"/>
                    <a:gd name="connsiteY35" fmla="*/ 140970 h 1580197"/>
                    <a:gd name="connsiteX36" fmla="*/ 486263 w 940118"/>
                    <a:gd name="connsiteY36" fmla="*/ 68845 h 1580197"/>
                    <a:gd name="connsiteX37" fmla="*/ 485775 w 940118"/>
                    <a:gd name="connsiteY37" fmla="*/ 68580 h 1580197"/>
                    <a:gd name="connsiteX38" fmla="*/ 572452 w 940118"/>
                    <a:gd name="connsiteY38" fmla="*/ 32385 h 1580197"/>
                    <a:gd name="connsiteX39" fmla="*/ 595123 w 940118"/>
                    <a:gd name="connsiteY39" fmla="*/ 44713 h 1580197"/>
                    <a:gd name="connsiteX40" fmla="*/ 573405 w 940118"/>
                    <a:gd name="connsiteY40" fmla="*/ 32385 h 1580197"/>
                    <a:gd name="connsiteX41" fmla="*/ 679133 w 940118"/>
                    <a:gd name="connsiteY41" fmla="*/ 0 h 1580197"/>
                    <a:gd name="connsiteX0" fmla="*/ 679133 w 940118"/>
                    <a:gd name="connsiteY0" fmla="*/ 0 h 1580197"/>
                    <a:gd name="connsiteX1" fmla="*/ 940118 w 940118"/>
                    <a:gd name="connsiteY1" fmla="*/ 140970 h 1580197"/>
                    <a:gd name="connsiteX2" fmla="*/ 747299 w 940118"/>
                    <a:gd name="connsiteY2" fmla="*/ 210278 h 1580197"/>
                    <a:gd name="connsiteX3" fmla="*/ 747713 w 940118"/>
                    <a:gd name="connsiteY3" fmla="*/ 210503 h 1580197"/>
                    <a:gd name="connsiteX4" fmla="*/ 620078 w 940118"/>
                    <a:gd name="connsiteY4" fmla="*/ 282893 h 1580197"/>
                    <a:gd name="connsiteX5" fmla="*/ 620077 w 940118"/>
                    <a:gd name="connsiteY5" fmla="*/ 282893 h 1580197"/>
                    <a:gd name="connsiteX6" fmla="*/ 548076 w 940118"/>
                    <a:gd name="connsiteY6" fmla="*/ 339736 h 1580197"/>
                    <a:gd name="connsiteX7" fmla="*/ 548640 w 940118"/>
                    <a:gd name="connsiteY7" fmla="*/ 340043 h 1580197"/>
                    <a:gd name="connsiteX8" fmla="*/ 503873 w 940118"/>
                    <a:gd name="connsiteY8" fmla="*/ 383858 h 1580197"/>
                    <a:gd name="connsiteX9" fmla="*/ 488633 w 940118"/>
                    <a:gd name="connsiteY9" fmla="*/ 399098 h 1580197"/>
                    <a:gd name="connsiteX10" fmla="*/ 488633 w 940118"/>
                    <a:gd name="connsiteY10" fmla="*/ 400050 h 1580197"/>
                    <a:gd name="connsiteX11" fmla="*/ 422910 w 940118"/>
                    <a:gd name="connsiteY11" fmla="*/ 482918 h 1580197"/>
                    <a:gd name="connsiteX12" fmla="*/ 422910 w 940118"/>
                    <a:gd name="connsiteY12" fmla="*/ 483870 h 1580197"/>
                    <a:gd name="connsiteX13" fmla="*/ 367665 w 940118"/>
                    <a:gd name="connsiteY13" fmla="*/ 572453 h 1580197"/>
                    <a:gd name="connsiteX14" fmla="*/ 368618 w 940118"/>
                    <a:gd name="connsiteY14" fmla="*/ 573405 h 1580197"/>
                    <a:gd name="connsiteX15" fmla="*/ 317183 w 940118"/>
                    <a:gd name="connsiteY15" fmla="*/ 684847 h 1580197"/>
                    <a:gd name="connsiteX16" fmla="*/ 305241 w 940118"/>
                    <a:gd name="connsiteY16" fmla="*/ 678329 h 1580197"/>
                    <a:gd name="connsiteX17" fmla="*/ 305235 w 940118"/>
                    <a:gd name="connsiteY17" fmla="*/ 678350 h 1580197"/>
                    <a:gd name="connsiteX18" fmla="*/ 317183 w 940118"/>
                    <a:gd name="connsiteY18" fmla="*/ 684847 h 1580197"/>
                    <a:gd name="connsiteX19" fmla="*/ 260985 w 940118"/>
                    <a:gd name="connsiteY19" fmla="*/ 1014413 h 1580197"/>
                    <a:gd name="connsiteX20" fmla="*/ 342900 w 940118"/>
                    <a:gd name="connsiteY20" fmla="*/ 1373505 h 1580197"/>
                    <a:gd name="connsiteX21" fmla="*/ 546735 w 940118"/>
                    <a:gd name="connsiteY21" fmla="*/ 1580197 h 1580197"/>
                    <a:gd name="connsiteX22" fmla="*/ 285750 w 940118"/>
                    <a:gd name="connsiteY22" fmla="*/ 1438275 h 1580197"/>
                    <a:gd name="connsiteX23" fmla="*/ 81915 w 940118"/>
                    <a:gd name="connsiteY23" fmla="*/ 1231583 h 1580197"/>
                    <a:gd name="connsiteX24" fmla="*/ 0 w 940118"/>
                    <a:gd name="connsiteY24" fmla="*/ 872490 h 1580197"/>
                    <a:gd name="connsiteX25" fmla="*/ 56197 w 940118"/>
                    <a:gd name="connsiteY25" fmla="*/ 542925 h 1580197"/>
                    <a:gd name="connsiteX26" fmla="*/ 62441 w 940118"/>
                    <a:gd name="connsiteY26" fmla="*/ 546321 h 1580197"/>
                    <a:gd name="connsiteX27" fmla="*/ 62617 w 940118"/>
                    <a:gd name="connsiteY27" fmla="*/ 545909 h 1580197"/>
                    <a:gd name="connsiteX28" fmla="*/ 57150 w 940118"/>
                    <a:gd name="connsiteY28" fmla="*/ 542925 h 1580197"/>
                    <a:gd name="connsiteX29" fmla="*/ 107444 w 940118"/>
                    <a:gd name="connsiteY29" fmla="*/ 431896 h 1580197"/>
                    <a:gd name="connsiteX30" fmla="*/ 106680 w 940118"/>
                    <a:gd name="connsiteY30" fmla="*/ 431483 h 1580197"/>
                    <a:gd name="connsiteX31" fmla="*/ 227648 w 940118"/>
                    <a:gd name="connsiteY31" fmla="*/ 258128 h 1580197"/>
                    <a:gd name="connsiteX32" fmla="*/ 287315 w 940118"/>
                    <a:gd name="connsiteY32" fmla="*/ 198453 h 1580197"/>
                    <a:gd name="connsiteX33" fmla="*/ 286702 w 940118"/>
                    <a:gd name="connsiteY33" fmla="*/ 198120 h 1580197"/>
                    <a:gd name="connsiteX34" fmla="*/ 359092 w 940118"/>
                    <a:gd name="connsiteY34" fmla="*/ 140970 h 1580197"/>
                    <a:gd name="connsiteX35" fmla="*/ 486263 w 940118"/>
                    <a:gd name="connsiteY35" fmla="*/ 68845 h 1580197"/>
                    <a:gd name="connsiteX36" fmla="*/ 485775 w 940118"/>
                    <a:gd name="connsiteY36" fmla="*/ 68580 h 1580197"/>
                    <a:gd name="connsiteX37" fmla="*/ 572452 w 940118"/>
                    <a:gd name="connsiteY37" fmla="*/ 32385 h 1580197"/>
                    <a:gd name="connsiteX38" fmla="*/ 595123 w 940118"/>
                    <a:gd name="connsiteY38" fmla="*/ 44713 h 1580197"/>
                    <a:gd name="connsiteX39" fmla="*/ 573405 w 940118"/>
                    <a:gd name="connsiteY39" fmla="*/ 32385 h 1580197"/>
                    <a:gd name="connsiteX40" fmla="*/ 679133 w 940118"/>
                    <a:gd name="connsiteY40" fmla="*/ 0 h 1580197"/>
                    <a:gd name="connsiteX0" fmla="*/ 679133 w 940118"/>
                    <a:gd name="connsiteY0" fmla="*/ 0 h 1580197"/>
                    <a:gd name="connsiteX1" fmla="*/ 940118 w 940118"/>
                    <a:gd name="connsiteY1" fmla="*/ 140970 h 1580197"/>
                    <a:gd name="connsiteX2" fmla="*/ 747299 w 940118"/>
                    <a:gd name="connsiteY2" fmla="*/ 210278 h 1580197"/>
                    <a:gd name="connsiteX3" fmla="*/ 747713 w 940118"/>
                    <a:gd name="connsiteY3" fmla="*/ 210503 h 1580197"/>
                    <a:gd name="connsiteX4" fmla="*/ 620078 w 940118"/>
                    <a:gd name="connsiteY4" fmla="*/ 282893 h 1580197"/>
                    <a:gd name="connsiteX5" fmla="*/ 620077 w 940118"/>
                    <a:gd name="connsiteY5" fmla="*/ 282893 h 1580197"/>
                    <a:gd name="connsiteX6" fmla="*/ 548076 w 940118"/>
                    <a:gd name="connsiteY6" fmla="*/ 339736 h 1580197"/>
                    <a:gd name="connsiteX7" fmla="*/ 548640 w 940118"/>
                    <a:gd name="connsiteY7" fmla="*/ 340043 h 1580197"/>
                    <a:gd name="connsiteX8" fmla="*/ 503873 w 940118"/>
                    <a:gd name="connsiteY8" fmla="*/ 383858 h 1580197"/>
                    <a:gd name="connsiteX9" fmla="*/ 488633 w 940118"/>
                    <a:gd name="connsiteY9" fmla="*/ 399098 h 1580197"/>
                    <a:gd name="connsiteX10" fmla="*/ 488633 w 940118"/>
                    <a:gd name="connsiteY10" fmla="*/ 400050 h 1580197"/>
                    <a:gd name="connsiteX11" fmla="*/ 422910 w 940118"/>
                    <a:gd name="connsiteY11" fmla="*/ 482918 h 1580197"/>
                    <a:gd name="connsiteX12" fmla="*/ 422910 w 940118"/>
                    <a:gd name="connsiteY12" fmla="*/ 483870 h 1580197"/>
                    <a:gd name="connsiteX13" fmla="*/ 367665 w 940118"/>
                    <a:gd name="connsiteY13" fmla="*/ 572453 h 1580197"/>
                    <a:gd name="connsiteX14" fmla="*/ 368618 w 940118"/>
                    <a:gd name="connsiteY14" fmla="*/ 573405 h 1580197"/>
                    <a:gd name="connsiteX15" fmla="*/ 317183 w 940118"/>
                    <a:gd name="connsiteY15" fmla="*/ 684847 h 1580197"/>
                    <a:gd name="connsiteX16" fmla="*/ 305241 w 940118"/>
                    <a:gd name="connsiteY16" fmla="*/ 678329 h 1580197"/>
                    <a:gd name="connsiteX17" fmla="*/ 305235 w 940118"/>
                    <a:gd name="connsiteY17" fmla="*/ 678350 h 1580197"/>
                    <a:gd name="connsiteX18" fmla="*/ 317183 w 940118"/>
                    <a:gd name="connsiteY18" fmla="*/ 684847 h 1580197"/>
                    <a:gd name="connsiteX19" fmla="*/ 260985 w 940118"/>
                    <a:gd name="connsiteY19" fmla="*/ 1014413 h 1580197"/>
                    <a:gd name="connsiteX20" fmla="*/ 342900 w 940118"/>
                    <a:gd name="connsiteY20" fmla="*/ 1373505 h 1580197"/>
                    <a:gd name="connsiteX21" fmla="*/ 546735 w 940118"/>
                    <a:gd name="connsiteY21" fmla="*/ 1580197 h 1580197"/>
                    <a:gd name="connsiteX22" fmla="*/ 285750 w 940118"/>
                    <a:gd name="connsiteY22" fmla="*/ 1438275 h 1580197"/>
                    <a:gd name="connsiteX23" fmla="*/ 81915 w 940118"/>
                    <a:gd name="connsiteY23" fmla="*/ 1231583 h 1580197"/>
                    <a:gd name="connsiteX24" fmla="*/ 0 w 940118"/>
                    <a:gd name="connsiteY24" fmla="*/ 872490 h 1580197"/>
                    <a:gd name="connsiteX25" fmla="*/ 56197 w 940118"/>
                    <a:gd name="connsiteY25" fmla="*/ 542925 h 1580197"/>
                    <a:gd name="connsiteX26" fmla="*/ 62441 w 940118"/>
                    <a:gd name="connsiteY26" fmla="*/ 546321 h 1580197"/>
                    <a:gd name="connsiteX27" fmla="*/ 62617 w 940118"/>
                    <a:gd name="connsiteY27" fmla="*/ 545909 h 1580197"/>
                    <a:gd name="connsiteX28" fmla="*/ 57150 w 940118"/>
                    <a:gd name="connsiteY28" fmla="*/ 542925 h 1580197"/>
                    <a:gd name="connsiteX29" fmla="*/ 107444 w 940118"/>
                    <a:gd name="connsiteY29" fmla="*/ 431896 h 1580197"/>
                    <a:gd name="connsiteX30" fmla="*/ 106680 w 940118"/>
                    <a:gd name="connsiteY30" fmla="*/ 431483 h 1580197"/>
                    <a:gd name="connsiteX31" fmla="*/ 227648 w 940118"/>
                    <a:gd name="connsiteY31" fmla="*/ 258128 h 1580197"/>
                    <a:gd name="connsiteX32" fmla="*/ 287315 w 940118"/>
                    <a:gd name="connsiteY32" fmla="*/ 198453 h 1580197"/>
                    <a:gd name="connsiteX33" fmla="*/ 359092 w 940118"/>
                    <a:gd name="connsiteY33" fmla="*/ 140970 h 1580197"/>
                    <a:gd name="connsiteX34" fmla="*/ 486263 w 940118"/>
                    <a:gd name="connsiteY34" fmla="*/ 68845 h 1580197"/>
                    <a:gd name="connsiteX35" fmla="*/ 485775 w 940118"/>
                    <a:gd name="connsiteY35" fmla="*/ 68580 h 1580197"/>
                    <a:gd name="connsiteX36" fmla="*/ 572452 w 940118"/>
                    <a:gd name="connsiteY36" fmla="*/ 32385 h 1580197"/>
                    <a:gd name="connsiteX37" fmla="*/ 595123 w 940118"/>
                    <a:gd name="connsiteY37" fmla="*/ 44713 h 1580197"/>
                    <a:gd name="connsiteX38" fmla="*/ 573405 w 940118"/>
                    <a:gd name="connsiteY38" fmla="*/ 32385 h 1580197"/>
                    <a:gd name="connsiteX39" fmla="*/ 679133 w 940118"/>
                    <a:gd name="connsiteY39" fmla="*/ 0 h 1580197"/>
                    <a:gd name="connsiteX0" fmla="*/ 679133 w 940118"/>
                    <a:gd name="connsiteY0" fmla="*/ 0 h 1580197"/>
                    <a:gd name="connsiteX1" fmla="*/ 940118 w 940118"/>
                    <a:gd name="connsiteY1" fmla="*/ 140970 h 1580197"/>
                    <a:gd name="connsiteX2" fmla="*/ 747299 w 940118"/>
                    <a:gd name="connsiteY2" fmla="*/ 210278 h 1580197"/>
                    <a:gd name="connsiteX3" fmla="*/ 747713 w 940118"/>
                    <a:gd name="connsiteY3" fmla="*/ 210503 h 1580197"/>
                    <a:gd name="connsiteX4" fmla="*/ 620078 w 940118"/>
                    <a:gd name="connsiteY4" fmla="*/ 282893 h 1580197"/>
                    <a:gd name="connsiteX5" fmla="*/ 620077 w 940118"/>
                    <a:gd name="connsiteY5" fmla="*/ 282893 h 1580197"/>
                    <a:gd name="connsiteX6" fmla="*/ 548076 w 940118"/>
                    <a:gd name="connsiteY6" fmla="*/ 339736 h 1580197"/>
                    <a:gd name="connsiteX7" fmla="*/ 548640 w 940118"/>
                    <a:gd name="connsiteY7" fmla="*/ 340043 h 1580197"/>
                    <a:gd name="connsiteX8" fmla="*/ 503873 w 940118"/>
                    <a:gd name="connsiteY8" fmla="*/ 383858 h 1580197"/>
                    <a:gd name="connsiteX9" fmla="*/ 488633 w 940118"/>
                    <a:gd name="connsiteY9" fmla="*/ 399098 h 1580197"/>
                    <a:gd name="connsiteX10" fmla="*/ 488633 w 940118"/>
                    <a:gd name="connsiteY10" fmla="*/ 400050 h 1580197"/>
                    <a:gd name="connsiteX11" fmla="*/ 422910 w 940118"/>
                    <a:gd name="connsiteY11" fmla="*/ 482918 h 1580197"/>
                    <a:gd name="connsiteX12" fmla="*/ 422910 w 940118"/>
                    <a:gd name="connsiteY12" fmla="*/ 483870 h 1580197"/>
                    <a:gd name="connsiteX13" fmla="*/ 367665 w 940118"/>
                    <a:gd name="connsiteY13" fmla="*/ 572453 h 1580197"/>
                    <a:gd name="connsiteX14" fmla="*/ 368618 w 940118"/>
                    <a:gd name="connsiteY14" fmla="*/ 573405 h 1580197"/>
                    <a:gd name="connsiteX15" fmla="*/ 317183 w 940118"/>
                    <a:gd name="connsiteY15" fmla="*/ 684847 h 1580197"/>
                    <a:gd name="connsiteX16" fmla="*/ 305241 w 940118"/>
                    <a:gd name="connsiteY16" fmla="*/ 678329 h 1580197"/>
                    <a:gd name="connsiteX17" fmla="*/ 305235 w 940118"/>
                    <a:gd name="connsiteY17" fmla="*/ 678350 h 1580197"/>
                    <a:gd name="connsiteX18" fmla="*/ 317183 w 940118"/>
                    <a:gd name="connsiteY18" fmla="*/ 684847 h 1580197"/>
                    <a:gd name="connsiteX19" fmla="*/ 260985 w 940118"/>
                    <a:gd name="connsiteY19" fmla="*/ 1014413 h 1580197"/>
                    <a:gd name="connsiteX20" fmla="*/ 342900 w 940118"/>
                    <a:gd name="connsiteY20" fmla="*/ 1373505 h 1580197"/>
                    <a:gd name="connsiteX21" fmla="*/ 546735 w 940118"/>
                    <a:gd name="connsiteY21" fmla="*/ 1580197 h 1580197"/>
                    <a:gd name="connsiteX22" fmla="*/ 285750 w 940118"/>
                    <a:gd name="connsiteY22" fmla="*/ 1438275 h 1580197"/>
                    <a:gd name="connsiteX23" fmla="*/ 81915 w 940118"/>
                    <a:gd name="connsiteY23" fmla="*/ 1231583 h 1580197"/>
                    <a:gd name="connsiteX24" fmla="*/ 0 w 940118"/>
                    <a:gd name="connsiteY24" fmla="*/ 872490 h 1580197"/>
                    <a:gd name="connsiteX25" fmla="*/ 56197 w 940118"/>
                    <a:gd name="connsiteY25" fmla="*/ 542925 h 1580197"/>
                    <a:gd name="connsiteX26" fmla="*/ 62441 w 940118"/>
                    <a:gd name="connsiteY26" fmla="*/ 546321 h 1580197"/>
                    <a:gd name="connsiteX27" fmla="*/ 62617 w 940118"/>
                    <a:gd name="connsiteY27" fmla="*/ 545909 h 1580197"/>
                    <a:gd name="connsiteX28" fmla="*/ 57150 w 940118"/>
                    <a:gd name="connsiteY28" fmla="*/ 542925 h 1580197"/>
                    <a:gd name="connsiteX29" fmla="*/ 107444 w 940118"/>
                    <a:gd name="connsiteY29" fmla="*/ 431896 h 1580197"/>
                    <a:gd name="connsiteX30" fmla="*/ 106680 w 940118"/>
                    <a:gd name="connsiteY30" fmla="*/ 431483 h 1580197"/>
                    <a:gd name="connsiteX31" fmla="*/ 227648 w 940118"/>
                    <a:gd name="connsiteY31" fmla="*/ 258128 h 1580197"/>
                    <a:gd name="connsiteX32" fmla="*/ 287315 w 940118"/>
                    <a:gd name="connsiteY32" fmla="*/ 198453 h 1580197"/>
                    <a:gd name="connsiteX33" fmla="*/ 359092 w 940118"/>
                    <a:gd name="connsiteY33" fmla="*/ 140970 h 1580197"/>
                    <a:gd name="connsiteX34" fmla="*/ 486263 w 940118"/>
                    <a:gd name="connsiteY34" fmla="*/ 68845 h 1580197"/>
                    <a:gd name="connsiteX35" fmla="*/ 485775 w 940118"/>
                    <a:gd name="connsiteY35" fmla="*/ 68580 h 1580197"/>
                    <a:gd name="connsiteX36" fmla="*/ 572452 w 940118"/>
                    <a:gd name="connsiteY36" fmla="*/ 32385 h 1580197"/>
                    <a:gd name="connsiteX37" fmla="*/ 573405 w 940118"/>
                    <a:gd name="connsiteY37" fmla="*/ 32385 h 1580197"/>
                    <a:gd name="connsiteX38" fmla="*/ 679133 w 940118"/>
                    <a:gd name="connsiteY38" fmla="*/ 0 h 1580197"/>
                    <a:gd name="connsiteX0" fmla="*/ 679133 w 940118"/>
                    <a:gd name="connsiteY0" fmla="*/ 0 h 1580197"/>
                    <a:gd name="connsiteX1" fmla="*/ 940118 w 940118"/>
                    <a:gd name="connsiteY1" fmla="*/ 140970 h 1580197"/>
                    <a:gd name="connsiteX2" fmla="*/ 747299 w 940118"/>
                    <a:gd name="connsiteY2" fmla="*/ 210278 h 1580197"/>
                    <a:gd name="connsiteX3" fmla="*/ 747713 w 940118"/>
                    <a:gd name="connsiteY3" fmla="*/ 210503 h 1580197"/>
                    <a:gd name="connsiteX4" fmla="*/ 620078 w 940118"/>
                    <a:gd name="connsiteY4" fmla="*/ 282893 h 1580197"/>
                    <a:gd name="connsiteX5" fmla="*/ 620077 w 940118"/>
                    <a:gd name="connsiteY5" fmla="*/ 282893 h 1580197"/>
                    <a:gd name="connsiteX6" fmla="*/ 548076 w 940118"/>
                    <a:gd name="connsiteY6" fmla="*/ 339736 h 1580197"/>
                    <a:gd name="connsiteX7" fmla="*/ 548640 w 940118"/>
                    <a:gd name="connsiteY7" fmla="*/ 340043 h 1580197"/>
                    <a:gd name="connsiteX8" fmla="*/ 488633 w 940118"/>
                    <a:gd name="connsiteY8" fmla="*/ 399098 h 1580197"/>
                    <a:gd name="connsiteX9" fmla="*/ 488633 w 940118"/>
                    <a:gd name="connsiteY9" fmla="*/ 400050 h 1580197"/>
                    <a:gd name="connsiteX10" fmla="*/ 422910 w 940118"/>
                    <a:gd name="connsiteY10" fmla="*/ 482918 h 1580197"/>
                    <a:gd name="connsiteX11" fmla="*/ 422910 w 940118"/>
                    <a:gd name="connsiteY11" fmla="*/ 483870 h 1580197"/>
                    <a:gd name="connsiteX12" fmla="*/ 367665 w 940118"/>
                    <a:gd name="connsiteY12" fmla="*/ 572453 h 1580197"/>
                    <a:gd name="connsiteX13" fmla="*/ 368618 w 940118"/>
                    <a:gd name="connsiteY13" fmla="*/ 573405 h 1580197"/>
                    <a:gd name="connsiteX14" fmla="*/ 317183 w 940118"/>
                    <a:gd name="connsiteY14" fmla="*/ 684847 h 1580197"/>
                    <a:gd name="connsiteX15" fmla="*/ 305241 w 940118"/>
                    <a:gd name="connsiteY15" fmla="*/ 678329 h 1580197"/>
                    <a:gd name="connsiteX16" fmla="*/ 305235 w 940118"/>
                    <a:gd name="connsiteY16" fmla="*/ 678350 h 1580197"/>
                    <a:gd name="connsiteX17" fmla="*/ 317183 w 940118"/>
                    <a:gd name="connsiteY17" fmla="*/ 684847 h 1580197"/>
                    <a:gd name="connsiteX18" fmla="*/ 260985 w 940118"/>
                    <a:gd name="connsiteY18" fmla="*/ 1014413 h 1580197"/>
                    <a:gd name="connsiteX19" fmla="*/ 342900 w 940118"/>
                    <a:gd name="connsiteY19" fmla="*/ 1373505 h 1580197"/>
                    <a:gd name="connsiteX20" fmla="*/ 546735 w 940118"/>
                    <a:gd name="connsiteY20" fmla="*/ 1580197 h 1580197"/>
                    <a:gd name="connsiteX21" fmla="*/ 285750 w 940118"/>
                    <a:gd name="connsiteY21" fmla="*/ 1438275 h 1580197"/>
                    <a:gd name="connsiteX22" fmla="*/ 81915 w 940118"/>
                    <a:gd name="connsiteY22" fmla="*/ 1231583 h 1580197"/>
                    <a:gd name="connsiteX23" fmla="*/ 0 w 940118"/>
                    <a:gd name="connsiteY23" fmla="*/ 872490 h 1580197"/>
                    <a:gd name="connsiteX24" fmla="*/ 56197 w 940118"/>
                    <a:gd name="connsiteY24" fmla="*/ 542925 h 1580197"/>
                    <a:gd name="connsiteX25" fmla="*/ 62441 w 940118"/>
                    <a:gd name="connsiteY25" fmla="*/ 546321 h 1580197"/>
                    <a:gd name="connsiteX26" fmla="*/ 62617 w 940118"/>
                    <a:gd name="connsiteY26" fmla="*/ 545909 h 1580197"/>
                    <a:gd name="connsiteX27" fmla="*/ 57150 w 940118"/>
                    <a:gd name="connsiteY27" fmla="*/ 542925 h 1580197"/>
                    <a:gd name="connsiteX28" fmla="*/ 107444 w 940118"/>
                    <a:gd name="connsiteY28" fmla="*/ 431896 h 1580197"/>
                    <a:gd name="connsiteX29" fmla="*/ 106680 w 940118"/>
                    <a:gd name="connsiteY29" fmla="*/ 431483 h 1580197"/>
                    <a:gd name="connsiteX30" fmla="*/ 227648 w 940118"/>
                    <a:gd name="connsiteY30" fmla="*/ 258128 h 1580197"/>
                    <a:gd name="connsiteX31" fmla="*/ 287315 w 940118"/>
                    <a:gd name="connsiteY31" fmla="*/ 198453 h 1580197"/>
                    <a:gd name="connsiteX32" fmla="*/ 359092 w 940118"/>
                    <a:gd name="connsiteY32" fmla="*/ 140970 h 1580197"/>
                    <a:gd name="connsiteX33" fmla="*/ 486263 w 940118"/>
                    <a:gd name="connsiteY33" fmla="*/ 68845 h 1580197"/>
                    <a:gd name="connsiteX34" fmla="*/ 485775 w 940118"/>
                    <a:gd name="connsiteY34" fmla="*/ 68580 h 1580197"/>
                    <a:gd name="connsiteX35" fmla="*/ 572452 w 940118"/>
                    <a:gd name="connsiteY35" fmla="*/ 32385 h 1580197"/>
                    <a:gd name="connsiteX36" fmla="*/ 573405 w 940118"/>
                    <a:gd name="connsiteY36" fmla="*/ 32385 h 1580197"/>
                    <a:gd name="connsiteX37" fmla="*/ 679133 w 940118"/>
                    <a:gd name="connsiteY37" fmla="*/ 0 h 1580197"/>
                    <a:gd name="connsiteX0" fmla="*/ 679133 w 940118"/>
                    <a:gd name="connsiteY0" fmla="*/ 0 h 1580197"/>
                    <a:gd name="connsiteX1" fmla="*/ 940118 w 940118"/>
                    <a:gd name="connsiteY1" fmla="*/ 140970 h 1580197"/>
                    <a:gd name="connsiteX2" fmla="*/ 747299 w 940118"/>
                    <a:gd name="connsiteY2" fmla="*/ 210278 h 1580197"/>
                    <a:gd name="connsiteX3" fmla="*/ 747713 w 940118"/>
                    <a:gd name="connsiteY3" fmla="*/ 210503 h 1580197"/>
                    <a:gd name="connsiteX4" fmla="*/ 620078 w 940118"/>
                    <a:gd name="connsiteY4" fmla="*/ 282893 h 1580197"/>
                    <a:gd name="connsiteX5" fmla="*/ 620077 w 940118"/>
                    <a:gd name="connsiteY5" fmla="*/ 282893 h 1580197"/>
                    <a:gd name="connsiteX6" fmla="*/ 548076 w 940118"/>
                    <a:gd name="connsiteY6" fmla="*/ 339736 h 1580197"/>
                    <a:gd name="connsiteX7" fmla="*/ 548640 w 940118"/>
                    <a:gd name="connsiteY7" fmla="*/ 340043 h 1580197"/>
                    <a:gd name="connsiteX8" fmla="*/ 488633 w 940118"/>
                    <a:gd name="connsiteY8" fmla="*/ 399098 h 1580197"/>
                    <a:gd name="connsiteX9" fmla="*/ 488633 w 940118"/>
                    <a:gd name="connsiteY9" fmla="*/ 400050 h 1580197"/>
                    <a:gd name="connsiteX10" fmla="*/ 422910 w 940118"/>
                    <a:gd name="connsiteY10" fmla="*/ 482918 h 1580197"/>
                    <a:gd name="connsiteX11" fmla="*/ 422910 w 940118"/>
                    <a:gd name="connsiteY11" fmla="*/ 483870 h 1580197"/>
                    <a:gd name="connsiteX12" fmla="*/ 367665 w 940118"/>
                    <a:gd name="connsiteY12" fmla="*/ 572453 h 1580197"/>
                    <a:gd name="connsiteX13" fmla="*/ 368618 w 940118"/>
                    <a:gd name="connsiteY13" fmla="*/ 573405 h 1580197"/>
                    <a:gd name="connsiteX14" fmla="*/ 317183 w 940118"/>
                    <a:gd name="connsiteY14" fmla="*/ 684847 h 1580197"/>
                    <a:gd name="connsiteX15" fmla="*/ 305241 w 940118"/>
                    <a:gd name="connsiteY15" fmla="*/ 678329 h 1580197"/>
                    <a:gd name="connsiteX16" fmla="*/ 317183 w 940118"/>
                    <a:gd name="connsiteY16" fmla="*/ 684847 h 1580197"/>
                    <a:gd name="connsiteX17" fmla="*/ 260985 w 940118"/>
                    <a:gd name="connsiteY17" fmla="*/ 1014413 h 1580197"/>
                    <a:gd name="connsiteX18" fmla="*/ 342900 w 940118"/>
                    <a:gd name="connsiteY18" fmla="*/ 1373505 h 1580197"/>
                    <a:gd name="connsiteX19" fmla="*/ 546735 w 940118"/>
                    <a:gd name="connsiteY19" fmla="*/ 1580197 h 1580197"/>
                    <a:gd name="connsiteX20" fmla="*/ 285750 w 940118"/>
                    <a:gd name="connsiteY20" fmla="*/ 1438275 h 1580197"/>
                    <a:gd name="connsiteX21" fmla="*/ 81915 w 940118"/>
                    <a:gd name="connsiteY21" fmla="*/ 1231583 h 1580197"/>
                    <a:gd name="connsiteX22" fmla="*/ 0 w 940118"/>
                    <a:gd name="connsiteY22" fmla="*/ 872490 h 1580197"/>
                    <a:gd name="connsiteX23" fmla="*/ 56197 w 940118"/>
                    <a:gd name="connsiteY23" fmla="*/ 542925 h 1580197"/>
                    <a:gd name="connsiteX24" fmla="*/ 62441 w 940118"/>
                    <a:gd name="connsiteY24" fmla="*/ 546321 h 1580197"/>
                    <a:gd name="connsiteX25" fmla="*/ 62617 w 940118"/>
                    <a:gd name="connsiteY25" fmla="*/ 545909 h 1580197"/>
                    <a:gd name="connsiteX26" fmla="*/ 57150 w 940118"/>
                    <a:gd name="connsiteY26" fmla="*/ 542925 h 1580197"/>
                    <a:gd name="connsiteX27" fmla="*/ 107444 w 940118"/>
                    <a:gd name="connsiteY27" fmla="*/ 431896 h 1580197"/>
                    <a:gd name="connsiteX28" fmla="*/ 106680 w 940118"/>
                    <a:gd name="connsiteY28" fmla="*/ 431483 h 1580197"/>
                    <a:gd name="connsiteX29" fmla="*/ 227648 w 940118"/>
                    <a:gd name="connsiteY29" fmla="*/ 258128 h 1580197"/>
                    <a:gd name="connsiteX30" fmla="*/ 287315 w 940118"/>
                    <a:gd name="connsiteY30" fmla="*/ 198453 h 1580197"/>
                    <a:gd name="connsiteX31" fmla="*/ 359092 w 940118"/>
                    <a:gd name="connsiteY31" fmla="*/ 140970 h 1580197"/>
                    <a:gd name="connsiteX32" fmla="*/ 486263 w 940118"/>
                    <a:gd name="connsiteY32" fmla="*/ 68845 h 1580197"/>
                    <a:gd name="connsiteX33" fmla="*/ 485775 w 940118"/>
                    <a:gd name="connsiteY33" fmla="*/ 68580 h 1580197"/>
                    <a:gd name="connsiteX34" fmla="*/ 572452 w 940118"/>
                    <a:gd name="connsiteY34" fmla="*/ 32385 h 1580197"/>
                    <a:gd name="connsiteX35" fmla="*/ 573405 w 940118"/>
                    <a:gd name="connsiteY35" fmla="*/ 32385 h 1580197"/>
                    <a:gd name="connsiteX36" fmla="*/ 679133 w 940118"/>
                    <a:gd name="connsiteY36" fmla="*/ 0 h 158019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</a:cxnLst>
                  <a:rect l="l" t="t" r="r" b="b"/>
                  <a:pathLst>
                    <a:path w="940118" h="1580197">
                      <a:moveTo>
                        <a:pt x="679133" y="0"/>
                      </a:moveTo>
                      <a:lnTo>
                        <a:pt x="940118" y="140970"/>
                      </a:lnTo>
                      <a:lnTo>
                        <a:pt x="747299" y="210278"/>
                      </a:lnTo>
                      <a:lnTo>
                        <a:pt x="747713" y="210503"/>
                      </a:lnTo>
                      <a:cubicBezTo>
                        <a:pt x="701040" y="232410"/>
                        <a:pt x="658178" y="256223"/>
                        <a:pt x="620078" y="282893"/>
                      </a:cubicBezTo>
                      <a:lnTo>
                        <a:pt x="620077" y="282893"/>
                      </a:lnTo>
                      <a:lnTo>
                        <a:pt x="548076" y="339736"/>
                      </a:lnTo>
                      <a:lnTo>
                        <a:pt x="548640" y="340043"/>
                      </a:lnTo>
                      <a:cubicBezTo>
                        <a:pt x="538733" y="349937"/>
                        <a:pt x="498634" y="389097"/>
                        <a:pt x="488633" y="399098"/>
                      </a:cubicBezTo>
                      <a:lnTo>
                        <a:pt x="488633" y="400050"/>
                      </a:lnTo>
                      <a:cubicBezTo>
                        <a:pt x="464820" y="426720"/>
                        <a:pt x="442913" y="454343"/>
                        <a:pt x="422910" y="482918"/>
                      </a:cubicBezTo>
                      <a:lnTo>
                        <a:pt x="422910" y="483870"/>
                      </a:lnTo>
                      <a:cubicBezTo>
                        <a:pt x="402908" y="512445"/>
                        <a:pt x="383858" y="541973"/>
                        <a:pt x="367665" y="572453"/>
                      </a:cubicBezTo>
                      <a:lnTo>
                        <a:pt x="368618" y="573405"/>
                      </a:lnTo>
                      <a:cubicBezTo>
                        <a:pt x="347663" y="608647"/>
                        <a:pt x="331470" y="645795"/>
                        <a:pt x="317183" y="684847"/>
                      </a:cubicBezTo>
                      <a:lnTo>
                        <a:pt x="305241" y="678329"/>
                      </a:lnTo>
                      <a:lnTo>
                        <a:pt x="317183" y="684847"/>
                      </a:lnTo>
                      <a:cubicBezTo>
                        <a:pt x="280035" y="786765"/>
                        <a:pt x="260985" y="896303"/>
                        <a:pt x="260985" y="1014413"/>
                      </a:cubicBezTo>
                      <a:cubicBezTo>
                        <a:pt x="260985" y="1152525"/>
                        <a:pt x="287655" y="1272540"/>
                        <a:pt x="342900" y="1373505"/>
                      </a:cubicBezTo>
                      <a:cubicBezTo>
                        <a:pt x="391478" y="1463993"/>
                        <a:pt x="460058" y="1532572"/>
                        <a:pt x="546735" y="1580197"/>
                      </a:cubicBezTo>
                      <a:lnTo>
                        <a:pt x="285750" y="1438275"/>
                      </a:lnTo>
                      <a:cubicBezTo>
                        <a:pt x="199073" y="1390650"/>
                        <a:pt x="130493" y="1322070"/>
                        <a:pt x="81915" y="1231583"/>
                      </a:cubicBezTo>
                      <a:cubicBezTo>
                        <a:pt x="27622" y="1130618"/>
                        <a:pt x="0" y="1010603"/>
                        <a:pt x="0" y="872490"/>
                      </a:cubicBezTo>
                      <a:cubicBezTo>
                        <a:pt x="0" y="754380"/>
                        <a:pt x="19050" y="644842"/>
                        <a:pt x="56197" y="542925"/>
                      </a:cubicBezTo>
                      <a:lnTo>
                        <a:pt x="62441" y="546321"/>
                      </a:lnTo>
                      <a:cubicBezTo>
                        <a:pt x="62500" y="546184"/>
                        <a:pt x="62558" y="546046"/>
                        <a:pt x="62617" y="545909"/>
                      </a:cubicBezTo>
                      <a:lnTo>
                        <a:pt x="57150" y="542925"/>
                      </a:lnTo>
                      <a:lnTo>
                        <a:pt x="107444" y="431896"/>
                      </a:lnTo>
                      <a:lnTo>
                        <a:pt x="106680" y="431483"/>
                      </a:lnTo>
                      <a:cubicBezTo>
                        <a:pt x="126714" y="402522"/>
                        <a:pt x="197542" y="296966"/>
                        <a:pt x="227648" y="258128"/>
                      </a:cubicBezTo>
                      <a:lnTo>
                        <a:pt x="287315" y="198453"/>
                      </a:lnTo>
                      <a:lnTo>
                        <a:pt x="359092" y="140970"/>
                      </a:lnTo>
                      <a:lnTo>
                        <a:pt x="486263" y="68845"/>
                      </a:lnTo>
                      <a:lnTo>
                        <a:pt x="485775" y="68580"/>
                      </a:lnTo>
                      <a:cubicBezTo>
                        <a:pt x="513398" y="55245"/>
                        <a:pt x="541973" y="43815"/>
                        <a:pt x="572452" y="32385"/>
                      </a:cubicBezTo>
                      <a:lnTo>
                        <a:pt x="573405" y="32385"/>
                      </a:lnTo>
                      <a:lnTo>
                        <a:pt x="679133" y="0"/>
                      </a:lnTo>
                      <a:close/>
                    </a:path>
                  </a:pathLst>
                </a:custGeom>
                <a:solidFill>
                  <a:schemeClr val="accent3">
                    <a:lumMod val="60000"/>
                    <a:lumOff val="40000"/>
                  </a:schemeClr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65" name="Freeform: Shape 364">
                  <a:extLst>
                    <a:ext uri="{FF2B5EF4-FFF2-40B4-BE49-F238E27FC236}">
                      <a16:creationId xmlns:a16="http://schemas.microsoft.com/office/drawing/2014/main" id="{2D9BB3B0-2F69-4E4C-951D-4A81240A5C01}"/>
                    </a:ext>
                  </a:extLst>
                </p:cNvPr>
                <p:cNvSpPr/>
                <p:nvPr/>
              </p:nvSpPr>
              <p:spPr>
                <a:xfrm>
                  <a:off x="2707947" y="1809862"/>
                  <a:ext cx="257175" cy="304801"/>
                </a:xfrm>
                <a:custGeom>
                  <a:avLst/>
                  <a:gdLst>
                    <a:gd name="connsiteX0" fmla="*/ 260985 w 257175"/>
                    <a:gd name="connsiteY0" fmla="*/ 311468 h 304800"/>
                    <a:gd name="connsiteX1" fmla="*/ 0 w 257175"/>
                    <a:gd name="connsiteY1" fmla="*/ 170497 h 304800"/>
                    <a:gd name="connsiteX2" fmla="*/ 952 w 257175"/>
                    <a:gd name="connsiteY2" fmla="*/ 0 h 304800"/>
                    <a:gd name="connsiteX3" fmla="*/ 260985 w 257175"/>
                    <a:gd name="connsiteY3" fmla="*/ 140970 h 3048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57175" h="304800">
                      <a:moveTo>
                        <a:pt x="260985" y="311468"/>
                      </a:moveTo>
                      <a:lnTo>
                        <a:pt x="0" y="170497"/>
                      </a:lnTo>
                      <a:lnTo>
                        <a:pt x="952" y="0"/>
                      </a:lnTo>
                      <a:lnTo>
                        <a:pt x="260985" y="140970"/>
                      </a:lnTo>
                      <a:close/>
                    </a:path>
                  </a:pathLst>
                </a:custGeom>
                <a:solidFill>
                  <a:schemeClr val="accent3">
                    <a:lumMod val="60000"/>
                    <a:lumOff val="40000"/>
                  </a:schemeClr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</p:grpSp>
        </p:grpSp>
      </p:grpSp>
      <p:grpSp>
        <p:nvGrpSpPr>
          <p:cNvPr id="442" name="Group 441">
            <a:extLst>
              <a:ext uri="{FF2B5EF4-FFF2-40B4-BE49-F238E27FC236}">
                <a16:creationId xmlns:a16="http://schemas.microsoft.com/office/drawing/2014/main" id="{D57D0360-57B7-48EC-9F18-331AD411D4E1}"/>
              </a:ext>
            </a:extLst>
          </p:cNvPr>
          <p:cNvGrpSpPr/>
          <p:nvPr/>
        </p:nvGrpSpPr>
        <p:grpSpPr>
          <a:xfrm>
            <a:off x="9349865" y="4018957"/>
            <a:ext cx="789801" cy="1346143"/>
            <a:chOff x="11521621" y="1903133"/>
            <a:chExt cx="2494544" cy="4251720"/>
          </a:xfrm>
        </p:grpSpPr>
        <p:sp>
          <p:nvSpPr>
            <p:cNvPr id="443" name="Freeform: Shape 442">
              <a:extLst>
                <a:ext uri="{FF2B5EF4-FFF2-40B4-BE49-F238E27FC236}">
                  <a16:creationId xmlns:a16="http://schemas.microsoft.com/office/drawing/2014/main" id="{D2E37E58-7710-43E0-8F8B-40DD733CD0DD}"/>
                </a:ext>
              </a:extLst>
            </p:cNvPr>
            <p:cNvSpPr/>
            <p:nvPr/>
          </p:nvSpPr>
          <p:spPr>
            <a:xfrm rot="20249457" flipH="1">
              <a:off x="12313664" y="1903133"/>
              <a:ext cx="877925" cy="1729673"/>
            </a:xfrm>
            <a:custGeom>
              <a:avLst/>
              <a:gdLst>
                <a:gd name="connsiteX0" fmla="*/ 417713 w 666025"/>
                <a:gd name="connsiteY0" fmla="*/ 1803 h 1312853"/>
                <a:gd name="connsiteX1" fmla="*/ 648776 w 666025"/>
                <a:gd name="connsiteY1" fmla="*/ 158461 h 1312853"/>
                <a:gd name="connsiteX2" fmla="*/ 666025 w 666025"/>
                <a:gd name="connsiteY2" fmla="*/ 133883 h 1312853"/>
                <a:gd name="connsiteX3" fmla="*/ 666025 w 666025"/>
                <a:gd name="connsiteY3" fmla="*/ 1307251 h 1312853"/>
                <a:gd name="connsiteX4" fmla="*/ 657567 w 666025"/>
                <a:gd name="connsiteY4" fmla="*/ 1312853 h 1312853"/>
                <a:gd name="connsiteX5" fmla="*/ 417713 w 666025"/>
                <a:gd name="connsiteY5" fmla="*/ 1803 h 1312853"/>
                <a:gd name="connsiteX0" fmla="*/ 417713 w 666025"/>
                <a:gd name="connsiteY0" fmla="*/ 1803 h 1312853"/>
                <a:gd name="connsiteX1" fmla="*/ 648776 w 666025"/>
                <a:gd name="connsiteY1" fmla="*/ 158461 h 1312853"/>
                <a:gd name="connsiteX2" fmla="*/ 666025 w 666025"/>
                <a:gd name="connsiteY2" fmla="*/ 133883 h 1312853"/>
                <a:gd name="connsiteX3" fmla="*/ 666025 w 666025"/>
                <a:gd name="connsiteY3" fmla="*/ 1307251 h 1312853"/>
                <a:gd name="connsiteX4" fmla="*/ 657567 w 666025"/>
                <a:gd name="connsiteY4" fmla="*/ 1312853 h 1312853"/>
                <a:gd name="connsiteX5" fmla="*/ 417713 w 666025"/>
                <a:gd name="connsiteY5" fmla="*/ 1803 h 1312853"/>
                <a:gd name="connsiteX0" fmla="*/ 417713 w 666025"/>
                <a:gd name="connsiteY0" fmla="*/ 1803 h 1312853"/>
                <a:gd name="connsiteX1" fmla="*/ 648776 w 666025"/>
                <a:gd name="connsiteY1" fmla="*/ 158461 h 1312853"/>
                <a:gd name="connsiteX2" fmla="*/ 666025 w 666025"/>
                <a:gd name="connsiteY2" fmla="*/ 1307251 h 1312853"/>
                <a:gd name="connsiteX3" fmla="*/ 657567 w 666025"/>
                <a:gd name="connsiteY3" fmla="*/ 1312853 h 1312853"/>
                <a:gd name="connsiteX4" fmla="*/ 417713 w 666025"/>
                <a:gd name="connsiteY4" fmla="*/ 1803 h 1312853"/>
                <a:gd name="connsiteX0" fmla="*/ 417713 w 666361"/>
                <a:gd name="connsiteY0" fmla="*/ 1803 h 1312853"/>
                <a:gd name="connsiteX1" fmla="*/ 666361 w 666361"/>
                <a:gd name="connsiteY1" fmla="*/ 167253 h 1312853"/>
                <a:gd name="connsiteX2" fmla="*/ 666025 w 666361"/>
                <a:gd name="connsiteY2" fmla="*/ 1307251 h 1312853"/>
                <a:gd name="connsiteX3" fmla="*/ 657567 w 666361"/>
                <a:gd name="connsiteY3" fmla="*/ 1312853 h 1312853"/>
                <a:gd name="connsiteX4" fmla="*/ 417713 w 666361"/>
                <a:gd name="connsiteY4" fmla="*/ 1803 h 13128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66361" h="1312853">
                  <a:moveTo>
                    <a:pt x="417713" y="1803"/>
                  </a:moveTo>
                  <a:cubicBezTo>
                    <a:pt x="504336" y="11478"/>
                    <a:pt x="605290" y="69294"/>
                    <a:pt x="666361" y="167253"/>
                  </a:cubicBezTo>
                  <a:lnTo>
                    <a:pt x="666025" y="1307251"/>
                  </a:lnTo>
                  <a:lnTo>
                    <a:pt x="657567" y="1312853"/>
                  </a:lnTo>
                  <a:cubicBezTo>
                    <a:pt x="-394158" y="656864"/>
                    <a:pt x="42344" y="-40119"/>
                    <a:pt x="417713" y="1803"/>
                  </a:cubicBezTo>
                  <a:close/>
                </a:path>
              </a:pathLst>
            </a:custGeom>
            <a:gradFill flip="none" rotWithShape="1">
              <a:gsLst>
                <a:gs pos="75000">
                  <a:schemeClr val="bg1">
                    <a:lumMod val="85000"/>
                  </a:schemeClr>
                </a:gs>
                <a:gs pos="0">
                  <a:schemeClr val="bg1">
                    <a:lumMod val="95000"/>
                  </a:schemeClr>
                </a:gs>
                <a:gs pos="100000">
                  <a:schemeClr val="bg1">
                    <a:lumMod val="85000"/>
                  </a:schemeClr>
                </a:gs>
              </a:gsLst>
              <a:lin ang="0" scaled="1"/>
              <a:tileRect/>
            </a:gradFill>
            <a:ln>
              <a:noFill/>
            </a:ln>
            <a:effectLst>
              <a:outerShdw blurRad="317500" dist="12700" dir="16200000" rotWithShape="0">
                <a:prstClr val="black">
                  <a:alpha val="15000"/>
                </a:prstClr>
              </a:outerShdw>
            </a:effectLst>
          </p:spPr>
          <p:txBody>
  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US" sz="2701" dirty="0"/>
            </a:p>
          </p:txBody>
        </p:sp>
        <p:grpSp>
          <p:nvGrpSpPr>
            <p:cNvPr id="444" name="Group 443">
              <a:extLst>
                <a:ext uri="{FF2B5EF4-FFF2-40B4-BE49-F238E27FC236}">
                  <a16:creationId xmlns:a16="http://schemas.microsoft.com/office/drawing/2014/main" id="{C31D5936-889C-466F-B8D1-046499F4CFC5}"/>
                </a:ext>
              </a:extLst>
            </p:cNvPr>
            <p:cNvGrpSpPr/>
            <p:nvPr/>
          </p:nvGrpSpPr>
          <p:grpSpPr>
            <a:xfrm>
              <a:off x="11521621" y="1969094"/>
              <a:ext cx="2494544" cy="4185759"/>
              <a:chOff x="11521621" y="1969094"/>
              <a:chExt cx="2494544" cy="4185759"/>
            </a:xfrm>
          </p:grpSpPr>
          <p:grpSp>
            <p:nvGrpSpPr>
              <p:cNvPr id="445" name="Group 444">
                <a:extLst>
                  <a:ext uri="{FF2B5EF4-FFF2-40B4-BE49-F238E27FC236}">
                    <a16:creationId xmlns:a16="http://schemas.microsoft.com/office/drawing/2014/main" id="{5CBD67CF-3A16-45A9-BFCA-4678BF4B8FC0}"/>
                  </a:ext>
                </a:extLst>
              </p:cNvPr>
              <p:cNvGrpSpPr/>
              <p:nvPr/>
            </p:nvGrpSpPr>
            <p:grpSpPr>
              <a:xfrm>
                <a:off x="11521621" y="1969094"/>
                <a:ext cx="2494544" cy="2682188"/>
                <a:chOff x="11521621" y="1969094"/>
                <a:chExt cx="2494544" cy="2682188"/>
              </a:xfrm>
            </p:grpSpPr>
            <p:cxnSp>
              <p:nvCxnSpPr>
                <p:cNvPr id="465" name="Straight Connector 464">
                  <a:extLst>
                    <a:ext uri="{FF2B5EF4-FFF2-40B4-BE49-F238E27FC236}">
                      <a16:creationId xmlns:a16="http://schemas.microsoft.com/office/drawing/2014/main" id="{CAF4B62B-600D-4BA8-A54E-106F236AF6A9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H="1" flipV="1">
                  <a:off x="12654231" y="3563301"/>
                  <a:ext cx="235200" cy="1087981"/>
                </a:xfrm>
                <a:prstGeom prst="line">
                  <a:avLst/>
                </a:prstGeom>
                <a:ln w="12700">
                  <a:solidFill>
                    <a:schemeClr val="bg1">
                      <a:lumMod val="85000"/>
                    </a:schemeClr>
                  </a:solidFill>
                </a:ln>
                <a:effectLst>
                  <a:outerShdw blurRad="63500" algn="ctr" rotWithShape="0">
                    <a:prstClr val="black">
                      <a:alpha val="25000"/>
                    </a:prstClr>
                  </a:outerShdw>
                </a:effectLst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466" name="Straight Connector 465">
                  <a:extLst>
                    <a:ext uri="{FF2B5EF4-FFF2-40B4-BE49-F238E27FC236}">
                      <a16:creationId xmlns:a16="http://schemas.microsoft.com/office/drawing/2014/main" id="{ED7C096B-6A99-4078-B69A-957330C2013E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V="1">
                  <a:off x="12906700" y="3563297"/>
                  <a:ext cx="186689" cy="1076234"/>
                </a:xfrm>
                <a:prstGeom prst="line">
                  <a:avLst/>
                </a:prstGeom>
                <a:ln w="12700">
                  <a:solidFill>
                    <a:schemeClr val="bg1">
                      <a:lumMod val="85000"/>
                    </a:schemeClr>
                  </a:solidFill>
                </a:ln>
                <a:effectLst>
                  <a:outerShdw blurRad="63500" algn="ctr" rotWithShape="0">
                    <a:prstClr val="black">
                      <a:alpha val="25000"/>
                    </a:prstClr>
                  </a:outerShdw>
                </a:effectLst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467" name="Straight Connector 466">
                  <a:extLst>
                    <a:ext uri="{FF2B5EF4-FFF2-40B4-BE49-F238E27FC236}">
                      <a16:creationId xmlns:a16="http://schemas.microsoft.com/office/drawing/2014/main" id="{5E5F6B1C-5617-421E-90A5-33E72A370DD4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V="1">
                  <a:off x="12900880" y="3458988"/>
                  <a:ext cx="0" cy="1180545"/>
                </a:xfrm>
                <a:prstGeom prst="line">
                  <a:avLst/>
                </a:prstGeom>
                <a:ln w="12700">
                  <a:solidFill>
                    <a:schemeClr val="bg1">
                      <a:lumMod val="85000"/>
                    </a:schemeClr>
                  </a:solidFill>
                </a:ln>
                <a:effectLst>
                  <a:outerShdw blurRad="63500" algn="ctr" rotWithShape="0">
                    <a:prstClr val="black">
                      <a:alpha val="25000"/>
                    </a:prstClr>
                  </a:outerShdw>
                </a:effectLst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468" name="Freeform: Shape 467">
                  <a:extLst>
                    <a:ext uri="{FF2B5EF4-FFF2-40B4-BE49-F238E27FC236}">
                      <a16:creationId xmlns:a16="http://schemas.microsoft.com/office/drawing/2014/main" id="{41C7808A-CE78-4093-A0D2-16D45FC7B725}"/>
                    </a:ext>
                  </a:extLst>
                </p:cNvPr>
                <p:cNvSpPr/>
                <p:nvPr/>
              </p:nvSpPr>
              <p:spPr>
                <a:xfrm rot="20249457">
                  <a:off x="11521621" y="2231355"/>
                  <a:ext cx="877925" cy="1729673"/>
                </a:xfrm>
                <a:custGeom>
                  <a:avLst/>
                  <a:gdLst>
                    <a:gd name="connsiteX0" fmla="*/ 417713 w 666025"/>
                    <a:gd name="connsiteY0" fmla="*/ 1803 h 1312853"/>
                    <a:gd name="connsiteX1" fmla="*/ 648776 w 666025"/>
                    <a:gd name="connsiteY1" fmla="*/ 158461 h 1312853"/>
                    <a:gd name="connsiteX2" fmla="*/ 666025 w 666025"/>
                    <a:gd name="connsiteY2" fmla="*/ 133883 h 1312853"/>
                    <a:gd name="connsiteX3" fmla="*/ 666025 w 666025"/>
                    <a:gd name="connsiteY3" fmla="*/ 1307251 h 1312853"/>
                    <a:gd name="connsiteX4" fmla="*/ 657567 w 666025"/>
                    <a:gd name="connsiteY4" fmla="*/ 1312853 h 1312853"/>
                    <a:gd name="connsiteX5" fmla="*/ 417713 w 666025"/>
                    <a:gd name="connsiteY5" fmla="*/ 1803 h 1312853"/>
                    <a:gd name="connsiteX0" fmla="*/ 417713 w 666025"/>
                    <a:gd name="connsiteY0" fmla="*/ 1803 h 1312853"/>
                    <a:gd name="connsiteX1" fmla="*/ 648776 w 666025"/>
                    <a:gd name="connsiteY1" fmla="*/ 158461 h 1312853"/>
                    <a:gd name="connsiteX2" fmla="*/ 666025 w 666025"/>
                    <a:gd name="connsiteY2" fmla="*/ 133883 h 1312853"/>
                    <a:gd name="connsiteX3" fmla="*/ 666025 w 666025"/>
                    <a:gd name="connsiteY3" fmla="*/ 1307251 h 1312853"/>
                    <a:gd name="connsiteX4" fmla="*/ 657567 w 666025"/>
                    <a:gd name="connsiteY4" fmla="*/ 1312853 h 1312853"/>
                    <a:gd name="connsiteX5" fmla="*/ 417713 w 666025"/>
                    <a:gd name="connsiteY5" fmla="*/ 1803 h 1312853"/>
                    <a:gd name="connsiteX0" fmla="*/ 417713 w 666025"/>
                    <a:gd name="connsiteY0" fmla="*/ 1803 h 1312853"/>
                    <a:gd name="connsiteX1" fmla="*/ 648776 w 666025"/>
                    <a:gd name="connsiteY1" fmla="*/ 158461 h 1312853"/>
                    <a:gd name="connsiteX2" fmla="*/ 666025 w 666025"/>
                    <a:gd name="connsiteY2" fmla="*/ 1307251 h 1312853"/>
                    <a:gd name="connsiteX3" fmla="*/ 657567 w 666025"/>
                    <a:gd name="connsiteY3" fmla="*/ 1312853 h 1312853"/>
                    <a:gd name="connsiteX4" fmla="*/ 417713 w 666025"/>
                    <a:gd name="connsiteY4" fmla="*/ 1803 h 1312853"/>
                    <a:gd name="connsiteX0" fmla="*/ 417713 w 666361"/>
                    <a:gd name="connsiteY0" fmla="*/ 1803 h 1312853"/>
                    <a:gd name="connsiteX1" fmla="*/ 666361 w 666361"/>
                    <a:gd name="connsiteY1" fmla="*/ 167253 h 1312853"/>
                    <a:gd name="connsiteX2" fmla="*/ 666025 w 666361"/>
                    <a:gd name="connsiteY2" fmla="*/ 1307251 h 1312853"/>
                    <a:gd name="connsiteX3" fmla="*/ 657567 w 666361"/>
                    <a:gd name="connsiteY3" fmla="*/ 1312853 h 1312853"/>
                    <a:gd name="connsiteX4" fmla="*/ 417713 w 666361"/>
                    <a:gd name="connsiteY4" fmla="*/ 1803 h 131285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666361" h="1312853">
                      <a:moveTo>
                        <a:pt x="417713" y="1803"/>
                      </a:moveTo>
                      <a:cubicBezTo>
                        <a:pt x="504336" y="11478"/>
                        <a:pt x="605290" y="69294"/>
                        <a:pt x="666361" y="167253"/>
                      </a:cubicBezTo>
                      <a:lnTo>
                        <a:pt x="666025" y="1307251"/>
                      </a:lnTo>
                      <a:lnTo>
                        <a:pt x="657567" y="1312853"/>
                      </a:lnTo>
                      <a:cubicBezTo>
                        <a:pt x="-394158" y="656864"/>
                        <a:pt x="42344" y="-40119"/>
                        <a:pt x="417713" y="1803"/>
                      </a:cubicBezTo>
                      <a:close/>
                    </a:path>
                  </a:pathLst>
                </a:custGeom>
                <a:gradFill flip="none" rotWithShape="1">
                  <a:gsLst>
                    <a:gs pos="25000">
                      <a:schemeClr val="bg1">
                        <a:lumMod val="85000"/>
                      </a:schemeClr>
                    </a:gs>
                    <a:gs pos="0">
                      <a:schemeClr val="bg1">
                        <a:lumMod val="85000"/>
                      </a:schemeClr>
                    </a:gs>
                    <a:gs pos="100000">
                      <a:schemeClr val="bg1">
                        <a:lumMod val="95000"/>
                      </a:schemeClr>
                    </a:gs>
                  </a:gsLst>
                  <a:lin ang="10800000" scaled="1"/>
                  <a:tileRect/>
                </a:gradFill>
                <a:ln>
                  <a:noFill/>
                </a:ln>
                <a:effectLst>
                  <a:outerShdw blurRad="317500" dist="12700" dir="16200000" rotWithShape="0">
                    <a:prstClr val="black">
                      <a:alpha val="15000"/>
                    </a:prstClr>
                  </a:outerShdw>
                </a:effectLst>
              </p:spPr>
              <p:txBody>
      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endParaRPr lang="en-US" sz="2701" dirty="0"/>
                </a:p>
              </p:txBody>
            </p:sp>
            <p:sp>
              <p:nvSpPr>
                <p:cNvPr id="469" name="Freeform: Shape 468">
                  <a:extLst>
                    <a:ext uri="{FF2B5EF4-FFF2-40B4-BE49-F238E27FC236}">
                      <a16:creationId xmlns:a16="http://schemas.microsoft.com/office/drawing/2014/main" id="{0B9C4DB8-8CB3-4211-85B8-BF1013D07110}"/>
                    </a:ext>
                  </a:extLst>
                </p:cNvPr>
                <p:cNvSpPr/>
                <p:nvPr/>
              </p:nvSpPr>
              <p:spPr>
                <a:xfrm rot="20249457" flipH="1">
                  <a:off x="12330923" y="1969094"/>
                  <a:ext cx="525061" cy="1729673"/>
                </a:xfrm>
                <a:custGeom>
                  <a:avLst/>
                  <a:gdLst>
                    <a:gd name="connsiteX0" fmla="*/ 417713 w 666025"/>
                    <a:gd name="connsiteY0" fmla="*/ 1803 h 1312853"/>
                    <a:gd name="connsiteX1" fmla="*/ 648776 w 666025"/>
                    <a:gd name="connsiteY1" fmla="*/ 158461 h 1312853"/>
                    <a:gd name="connsiteX2" fmla="*/ 666025 w 666025"/>
                    <a:gd name="connsiteY2" fmla="*/ 133883 h 1312853"/>
                    <a:gd name="connsiteX3" fmla="*/ 666025 w 666025"/>
                    <a:gd name="connsiteY3" fmla="*/ 1307251 h 1312853"/>
                    <a:gd name="connsiteX4" fmla="*/ 657567 w 666025"/>
                    <a:gd name="connsiteY4" fmla="*/ 1312853 h 1312853"/>
                    <a:gd name="connsiteX5" fmla="*/ 417713 w 666025"/>
                    <a:gd name="connsiteY5" fmla="*/ 1803 h 1312853"/>
                    <a:gd name="connsiteX0" fmla="*/ 417713 w 666025"/>
                    <a:gd name="connsiteY0" fmla="*/ 1803 h 1312853"/>
                    <a:gd name="connsiteX1" fmla="*/ 648776 w 666025"/>
                    <a:gd name="connsiteY1" fmla="*/ 158461 h 1312853"/>
                    <a:gd name="connsiteX2" fmla="*/ 666025 w 666025"/>
                    <a:gd name="connsiteY2" fmla="*/ 133883 h 1312853"/>
                    <a:gd name="connsiteX3" fmla="*/ 666025 w 666025"/>
                    <a:gd name="connsiteY3" fmla="*/ 1307251 h 1312853"/>
                    <a:gd name="connsiteX4" fmla="*/ 657567 w 666025"/>
                    <a:gd name="connsiteY4" fmla="*/ 1312853 h 1312853"/>
                    <a:gd name="connsiteX5" fmla="*/ 417713 w 666025"/>
                    <a:gd name="connsiteY5" fmla="*/ 1803 h 1312853"/>
                    <a:gd name="connsiteX0" fmla="*/ 417713 w 666025"/>
                    <a:gd name="connsiteY0" fmla="*/ 1803 h 1312853"/>
                    <a:gd name="connsiteX1" fmla="*/ 648776 w 666025"/>
                    <a:gd name="connsiteY1" fmla="*/ 158461 h 1312853"/>
                    <a:gd name="connsiteX2" fmla="*/ 666025 w 666025"/>
                    <a:gd name="connsiteY2" fmla="*/ 1307251 h 1312853"/>
                    <a:gd name="connsiteX3" fmla="*/ 657567 w 666025"/>
                    <a:gd name="connsiteY3" fmla="*/ 1312853 h 1312853"/>
                    <a:gd name="connsiteX4" fmla="*/ 417713 w 666025"/>
                    <a:gd name="connsiteY4" fmla="*/ 1803 h 1312853"/>
                    <a:gd name="connsiteX0" fmla="*/ 417713 w 666361"/>
                    <a:gd name="connsiteY0" fmla="*/ 1803 h 1312853"/>
                    <a:gd name="connsiteX1" fmla="*/ 666361 w 666361"/>
                    <a:gd name="connsiteY1" fmla="*/ 167253 h 1312853"/>
                    <a:gd name="connsiteX2" fmla="*/ 666025 w 666361"/>
                    <a:gd name="connsiteY2" fmla="*/ 1307251 h 1312853"/>
                    <a:gd name="connsiteX3" fmla="*/ 657567 w 666361"/>
                    <a:gd name="connsiteY3" fmla="*/ 1312853 h 1312853"/>
                    <a:gd name="connsiteX4" fmla="*/ 417713 w 666361"/>
                    <a:gd name="connsiteY4" fmla="*/ 1803 h 131285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666361" h="1312853">
                      <a:moveTo>
                        <a:pt x="417713" y="1803"/>
                      </a:moveTo>
                      <a:cubicBezTo>
                        <a:pt x="504336" y="11478"/>
                        <a:pt x="605290" y="69294"/>
                        <a:pt x="666361" y="167253"/>
                      </a:cubicBezTo>
                      <a:lnTo>
                        <a:pt x="666025" y="1307251"/>
                      </a:lnTo>
                      <a:lnTo>
                        <a:pt x="657567" y="1312853"/>
                      </a:lnTo>
                      <a:cubicBezTo>
                        <a:pt x="-394158" y="656864"/>
                        <a:pt x="42344" y="-40119"/>
                        <a:pt x="417713" y="1803"/>
                      </a:cubicBezTo>
                      <a:close/>
                    </a:path>
                  </a:pathLst>
                </a:custGeom>
                <a:gradFill flip="none" rotWithShape="1">
                  <a:gsLst>
                    <a:gs pos="70000">
                      <a:schemeClr val="bg1">
                        <a:lumMod val="85000"/>
                      </a:schemeClr>
                    </a:gs>
                    <a:gs pos="0">
                      <a:schemeClr val="bg1">
                        <a:lumMod val="95000"/>
                      </a:schemeClr>
                    </a:gs>
                    <a:gs pos="100000">
                      <a:schemeClr val="bg1">
                        <a:lumMod val="85000"/>
                      </a:schemeClr>
                    </a:gs>
                  </a:gsLst>
                  <a:lin ang="0" scaled="1"/>
                  <a:tileRect/>
                </a:gradFill>
                <a:ln>
                  <a:noFill/>
                </a:ln>
                <a:effectLst>
                  <a:outerShdw blurRad="317500" dist="12700" dir="16200000" rotWithShape="0">
                    <a:prstClr val="black">
                      <a:alpha val="15000"/>
                    </a:prstClr>
                  </a:outerShdw>
                </a:effectLst>
              </p:spPr>
              <p:txBody>
      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endParaRPr lang="en-US" sz="2701"/>
                </a:p>
              </p:txBody>
            </p:sp>
            <p:sp>
              <p:nvSpPr>
                <p:cNvPr id="470" name="Freeform: Shape 469">
                  <a:extLst>
                    <a:ext uri="{FF2B5EF4-FFF2-40B4-BE49-F238E27FC236}">
                      <a16:creationId xmlns:a16="http://schemas.microsoft.com/office/drawing/2014/main" id="{E2995821-7E49-44EA-9179-FE4299D41CD9}"/>
                    </a:ext>
                  </a:extLst>
                </p:cNvPr>
                <p:cNvSpPr/>
                <p:nvPr/>
              </p:nvSpPr>
              <p:spPr>
                <a:xfrm rot="20249457">
                  <a:off x="11857226" y="2165394"/>
                  <a:ext cx="525061" cy="1729673"/>
                </a:xfrm>
                <a:custGeom>
                  <a:avLst/>
                  <a:gdLst>
                    <a:gd name="connsiteX0" fmla="*/ 417713 w 666025"/>
                    <a:gd name="connsiteY0" fmla="*/ 1803 h 1312853"/>
                    <a:gd name="connsiteX1" fmla="*/ 648776 w 666025"/>
                    <a:gd name="connsiteY1" fmla="*/ 158461 h 1312853"/>
                    <a:gd name="connsiteX2" fmla="*/ 666025 w 666025"/>
                    <a:gd name="connsiteY2" fmla="*/ 133883 h 1312853"/>
                    <a:gd name="connsiteX3" fmla="*/ 666025 w 666025"/>
                    <a:gd name="connsiteY3" fmla="*/ 1307251 h 1312853"/>
                    <a:gd name="connsiteX4" fmla="*/ 657567 w 666025"/>
                    <a:gd name="connsiteY4" fmla="*/ 1312853 h 1312853"/>
                    <a:gd name="connsiteX5" fmla="*/ 417713 w 666025"/>
                    <a:gd name="connsiteY5" fmla="*/ 1803 h 1312853"/>
                    <a:gd name="connsiteX0" fmla="*/ 417713 w 666025"/>
                    <a:gd name="connsiteY0" fmla="*/ 1803 h 1312853"/>
                    <a:gd name="connsiteX1" fmla="*/ 648776 w 666025"/>
                    <a:gd name="connsiteY1" fmla="*/ 158461 h 1312853"/>
                    <a:gd name="connsiteX2" fmla="*/ 666025 w 666025"/>
                    <a:gd name="connsiteY2" fmla="*/ 133883 h 1312853"/>
                    <a:gd name="connsiteX3" fmla="*/ 666025 w 666025"/>
                    <a:gd name="connsiteY3" fmla="*/ 1307251 h 1312853"/>
                    <a:gd name="connsiteX4" fmla="*/ 657567 w 666025"/>
                    <a:gd name="connsiteY4" fmla="*/ 1312853 h 1312853"/>
                    <a:gd name="connsiteX5" fmla="*/ 417713 w 666025"/>
                    <a:gd name="connsiteY5" fmla="*/ 1803 h 1312853"/>
                    <a:gd name="connsiteX0" fmla="*/ 417713 w 666025"/>
                    <a:gd name="connsiteY0" fmla="*/ 1803 h 1312853"/>
                    <a:gd name="connsiteX1" fmla="*/ 648776 w 666025"/>
                    <a:gd name="connsiteY1" fmla="*/ 158461 h 1312853"/>
                    <a:gd name="connsiteX2" fmla="*/ 666025 w 666025"/>
                    <a:gd name="connsiteY2" fmla="*/ 1307251 h 1312853"/>
                    <a:gd name="connsiteX3" fmla="*/ 657567 w 666025"/>
                    <a:gd name="connsiteY3" fmla="*/ 1312853 h 1312853"/>
                    <a:gd name="connsiteX4" fmla="*/ 417713 w 666025"/>
                    <a:gd name="connsiteY4" fmla="*/ 1803 h 1312853"/>
                    <a:gd name="connsiteX0" fmla="*/ 417713 w 666361"/>
                    <a:gd name="connsiteY0" fmla="*/ 1803 h 1312853"/>
                    <a:gd name="connsiteX1" fmla="*/ 666361 w 666361"/>
                    <a:gd name="connsiteY1" fmla="*/ 167253 h 1312853"/>
                    <a:gd name="connsiteX2" fmla="*/ 666025 w 666361"/>
                    <a:gd name="connsiteY2" fmla="*/ 1307251 h 1312853"/>
                    <a:gd name="connsiteX3" fmla="*/ 657567 w 666361"/>
                    <a:gd name="connsiteY3" fmla="*/ 1312853 h 1312853"/>
                    <a:gd name="connsiteX4" fmla="*/ 417713 w 666361"/>
                    <a:gd name="connsiteY4" fmla="*/ 1803 h 131285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666361" h="1312853">
                      <a:moveTo>
                        <a:pt x="417713" y="1803"/>
                      </a:moveTo>
                      <a:cubicBezTo>
                        <a:pt x="504336" y="11478"/>
                        <a:pt x="605290" y="69294"/>
                        <a:pt x="666361" y="167253"/>
                      </a:cubicBezTo>
                      <a:lnTo>
                        <a:pt x="666025" y="1307251"/>
                      </a:lnTo>
                      <a:lnTo>
                        <a:pt x="657567" y="1312853"/>
                      </a:lnTo>
                      <a:cubicBezTo>
                        <a:pt x="-394158" y="656864"/>
                        <a:pt x="42344" y="-40119"/>
                        <a:pt x="417713" y="1803"/>
                      </a:cubicBezTo>
                      <a:close/>
                    </a:path>
                  </a:pathLst>
                </a:custGeom>
                <a:gradFill flip="none" rotWithShape="1">
                  <a:gsLst>
                    <a:gs pos="30000">
                      <a:schemeClr val="bg1">
                        <a:lumMod val="85000"/>
                      </a:schemeClr>
                    </a:gs>
                    <a:gs pos="0">
                      <a:schemeClr val="bg1">
                        <a:lumMod val="85000"/>
                      </a:schemeClr>
                    </a:gs>
                    <a:gs pos="100000">
                      <a:schemeClr val="bg1">
                        <a:lumMod val="95000"/>
                      </a:schemeClr>
                    </a:gs>
                  </a:gsLst>
                  <a:lin ang="10800000" scaled="1"/>
                  <a:tileRect/>
                </a:gradFill>
                <a:ln>
                  <a:noFill/>
                </a:ln>
                <a:effectLst>
                  <a:outerShdw blurRad="317500" dist="12700" dir="16200000" rotWithShape="0">
                    <a:prstClr val="black">
                      <a:alpha val="15000"/>
                    </a:prstClr>
                  </a:outerShdw>
                </a:effectLst>
              </p:spPr>
              <p:txBody>
      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endParaRPr lang="en-US" sz="2701" dirty="0"/>
                </a:p>
              </p:txBody>
            </p:sp>
            <p:sp>
              <p:nvSpPr>
                <p:cNvPr id="471" name="Freeform: Shape 470">
                  <a:extLst>
                    <a:ext uri="{FF2B5EF4-FFF2-40B4-BE49-F238E27FC236}">
                      <a16:creationId xmlns:a16="http://schemas.microsoft.com/office/drawing/2014/main" id="{3AFE482E-33AE-4FCC-A37C-CDBB1280CBFF}"/>
                    </a:ext>
                  </a:extLst>
                </p:cNvPr>
                <p:cNvSpPr/>
                <p:nvPr/>
              </p:nvSpPr>
              <p:spPr>
                <a:xfrm rot="1067215">
                  <a:off x="12580333" y="2145489"/>
                  <a:ext cx="743996" cy="1465808"/>
                </a:xfrm>
                <a:custGeom>
                  <a:avLst/>
                  <a:gdLst>
                    <a:gd name="connsiteX0" fmla="*/ 417713 w 666025"/>
                    <a:gd name="connsiteY0" fmla="*/ 1803 h 1312853"/>
                    <a:gd name="connsiteX1" fmla="*/ 648776 w 666025"/>
                    <a:gd name="connsiteY1" fmla="*/ 158461 h 1312853"/>
                    <a:gd name="connsiteX2" fmla="*/ 666025 w 666025"/>
                    <a:gd name="connsiteY2" fmla="*/ 133883 h 1312853"/>
                    <a:gd name="connsiteX3" fmla="*/ 666025 w 666025"/>
                    <a:gd name="connsiteY3" fmla="*/ 1307251 h 1312853"/>
                    <a:gd name="connsiteX4" fmla="*/ 657567 w 666025"/>
                    <a:gd name="connsiteY4" fmla="*/ 1312853 h 1312853"/>
                    <a:gd name="connsiteX5" fmla="*/ 417713 w 666025"/>
                    <a:gd name="connsiteY5" fmla="*/ 1803 h 1312853"/>
                    <a:gd name="connsiteX0" fmla="*/ 417713 w 666025"/>
                    <a:gd name="connsiteY0" fmla="*/ 1803 h 1312853"/>
                    <a:gd name="connsiteX1" fmla="*/ 648776 w 666025"/>
                    <a:gd name="connsiteY1" fmla="*/ 158461 h 1312853"/>
                    <a:gd name="connsiteX2" fmla="*/ 666025 w 666025"/>
                    <a:gd name="connsiteY2" fmla="*/ 133883 h 1312853"/>
                    <a:gd name="connsiteX3" fmla="*/ 666025 w 666025"/>
                    <a:gd name="connsiteY3" fmla="*/ 1307251 h 1312853"/>
                    <a:gd name="connsiteX4" fmla="*/ 657567 w 666025"/>
                    <a:gd name="connsiteY4" fmla="*/ 1312853 h 1312853"/>
                    <a:gd name="connsiteX5" fmla="*/ 417713 w 666025"/>
                    <a:gd name="connsiteY5" fmla="*/ 1803 h 1312853"/>
                    <a:gd name="connsiteX0" fmla="*/ 417713 w 666025"/>
                    <a:gd name="connsiteY0" fmla="*/ 1803 h 1312853"/>
                    <a:gd name="connsiteX1" fmla="*/ 648776 w 666025"/>
                    <a:gd name="connsiteY1" fmla="*/ 158461 h 1312853"/>
                    <a:gd name="connsiteX2" fmla="*/ 666025 w 666025"/>
                    <a:gd name="connsiteY2" fmla="*/ 1307251 h 1312853"/>
                    <a:gd name="connsiteX3" fmla="*/ 657567 w 666025"/>
                    <a:gd name="connsiteY3" fmla="*/ 1312853 h 1312853"/>
                    <a:gd name="connsiteX4" fmla="*/ 417713 w 666025"/>
                    <a:gd name="connsiteY4" fmla="*/ 1803 h 1312853"/>
                    <a:gd name="connsiteX0" fmla="*/ 417713 w 666361"/>
                    <a:gd name="connsiteY0" fmla="*/ 1803 h 1312853"/>
                    <a:gd name="connsiteX1" fmla="*/ 666361 w 666361"/>
                    <a:gd name="connsiteY1" fmla="*/ 167253 h 1312853"/>
                    <a:gd name="connsiteX2" fmla="*/ 666025 w 666361"/>
                    <a:gd name="connsiteY2" fmla="*/ 1307251 h 1312853"/>
                    <a:gd name="connsiteX3" fmla="*/ 657567 w 666361"/>
                    <a:gd name="connsiteY3" fmla="*/ 1312853 h 1312853"/>
                    <a:gd name="connsiteX4" fmla="*/ 417713 w 666361"/>
                    <a:gd name="connsiteY4" fmla="*/ 1803 h 131285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666361" h="1312853">
                      <a:moveTo>
                        <a:pt x="417713" y="1803"/>
                      </a:moveTo>
                      <a:cubicBezTo>
                        <a:pt x="504336" y="11478"/>
                        <a:pt x="605290" y="69294"/>
                        <a:pt x="666361" y="167253"/>
                      </a:cubicBezTo>
                      <a:lnTo>
                        <a:pt x="666025" y="1307251"/>
                      </a:lnTo>
                      <a:lnTo>
                        <a:pt x="657567" y="1312853"/>
                      </a:lnTo>
                      <a:cubicBezTo>
                        <a:pt x="-394158" y="656864"/>
                        <a:pt x="42344" y="-40119"/>
                        <a:pt x="417713" y="1803"/>
                      </a:cubicBezTo>
                      <a:close/>
                    </a:path>
                  </a:pathLst>
                </a:custGeom>
                <a:gradFill flip="none" rotWithShape="1">
                  <a:gsLst>
                    <a:gs pos="25000">
                      <a:schemeClr val="bg1">
                        <a:lumMod val="85000"/>
                      </a:schemeClr>
                    </a:gs>
                    <a:gs pos="0">
                      <a:schemeClr val="bg1">
                        <a:lumMod val="85000"/>
                      </a:schemeClr>
                    </a:gs>
                    <a:gs pos="100000">
                      <a:schemeClr val="bg1">
                        <a:lumMod val="95000"/>
                      </a:schemeClr>
                    </a:gs>
                  </a:gsLst>
                  <a:lin ang="10800000" scaled="1"/>
                  <a:tileRect/>
                </a:gradFill>
                <a:ln>
                  <a:noFill/>
                </a:ln>
                <a:effectLst>
                  <a:outerShdw blurRad="317500" dist="12700" dir="16200000" rotWithShape="0">
                    <a:prstClr val="black">
                      <a:alpha val="15000"/>
                    </a:prstClr>
                  </a:outerShdw>
                </a:effectLst>
              </p:spPr>
              <p:txBody>
      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endParaRPr lang="en-US" sz="2701" dirty="0"/>
                </a:p>
              </p:txBody>
            </p:sp>
            <p:sp>
              <p:nvSpPr>
                <p:cNvPr id="472" name="Freeform: Shape 471">
                  <a:extLst>
                    <a:ext uri="{FF2B5EF4-FFF2-40B4-BE49-F238E27FC236}">
                      <a16:creationId xmlns:a16="http://schemas.microsoft.com/office/drawing/2014/main" id="{1C306934-4E46-498C-AD68-8FD44EB32911}"/>
                    </a:ext>
                  </a:extLst>
                </p:cNvPr>
                <p:cNvSpPr/>
                <p:nvPr/>
              </p:nvSpPr>
              <p:spPr>
                <a:xfrm rot="1067215" flipH="1">
                  <a:off x="13272169" y="2367439"/>
                  <a:ext cx="743996" cy="1465808"/>
                </a:xfrm>
                <a:custGeom>
                  <a:avLst/>
                  <a:gdLst>
                    <a:gd name="connsiteX0" fmla="*/ 417713 w 666025"/>
                    <a:gd name="connsiteY0" fmla="*/ 1803 h 1312853"/>
                    <a:gd name="connsiteX1" fmla="*/ 648776 w 666025"/>
                    <a:gd name="connsiteY1" fmla="*/ 158461 h 1312853"/>
                    <a:gd name="connsiteX2" fmla="*/ 666025 w 666025"/>
                    <a:gd name="connsiteY2" fmla="*/ 133883 h 1312853"/>
                    <a:gd name="connsiteX3" fmla="*/ 666025 w 666025"/>
                    <a:gd name="connsiteY3" fmla="*/ 1307251 h 1312853"/>
                    <a:gd name="connsiteX4" fmla="*/ 657567 w 666025"/>
                    <a:gd name="connsiteY4" fmla="*/ 1312853 h 1312853"/>
                    <a:gd name="connsiteX5" fmla="*/ 417713 w 666025"/>
                    <a:gd name="connsiteY5" fmla="*/ 1803 h 1312853"/>
                    <a:gd name="connsiteX0" fmla="*/ 417713 w 666025"/>
                    <a:gd name="connsiteY0" fmla="*/ 1803 h 1312853"/>
                    <a:gd name="connsiteX1" fmla="*/ 648776 w 666025"/>
                    <a:gd name="connsiteY1" fmla="*/ 158461 h 1312853"/>
                    <a:gd name="connsiteX2" fmla="*/ 666025 w 666025"/>
                    <a:gd name="connsiteY2" fmla="*/ 133883 h 1312853"/>
                    <a:gd name="connsiteX3" fmla="*/ 666025 w 666025"/>
                    <a:gd name="connsiteY3" fmla="*/ 1307251 h 1312853"/>
                    <a:gd name="connsiteX4" fmla="*/ 657567 w 666025"/>
                    <a:gd name="connsiteY4" fmla="*/ 1312853 h 1312853"/>
                    <a:gd name="connsiteX5" fmla="*/ 417713 w 666025"/>
                    <a:gd name="connsiteY5" fmla="*/ 1803 h 1312853"/>
                    <a:gd name="connsiteX0" fmla="*/ 417713 w 666025"/>
                    <a:gd name="connsiteY0" fmla="*/ 1803 h 1312853"/>
                    <a:gd name="connsiteX1" fmla="*/ 648776 w 666025"/>
                    <a:gd name="connsiteY1" fmla="*/ 158461 h 1312853"/>
                    <a:gd name="connsiteX2" fmla="*/ 666025 w 666025"/>
                    <a:gd name="connsiteY2" fmla="*/ 1307251 h 1312853"/>
                    <a:gd name="connsiteX3" fmla="*/ 657567 w 666025"/>
                    <a:gd name="connsiteY3" fmla="*/ 1312853 h 1312853"/>
                    <a:gd name="connsiteX4" fmla="*/ 417713 w 666025"/>
                    <a:gd name="connsiteY4" fmla="*/ 1803 h 1312853"/>
                    <a:gd name="connsiteX0" fmla="*/ 417713 w 666361"/>
                    <a:gd name="connsiteY0" fmla="*/ 1803 h 1312853"/>
                    <a:gd name="connsiteX1" fmla="*/ 666361 w 666361"/>
                    <a:gd name="connsiteY1" fmla="*/ 167253 h 1312853"/>
                    <a:gd name="connsiteX2" fmla="*/ 666025 w 666361"/>
                    <a:gd name="connsiteY2" fmla="*/ 1307251 h 1312853"/>
                    <a:gd name="connsiteX3" fmla="*/ 657567 w 666361"/>
                    <a:gd name="connsiteY3" fmla="*/ 1312853 h 1312853"/>
                    <a:gd name="connsiteX4" fmla="*/ 417713 w 666361"/>
                    <a:gd name="connsiteY4" fmla="*/ 1803 h 131285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666361" h="1312853">
                      <a:moveTo>
                        <a:pt x="417713" y="1803"/>
                      </a:moveTo>
                      <a:cubicBezTo>
                        <a:pt x="504336" y="11478"/>
                        <a:pt x="605290" y="69294"/>
                        <a:pt x="666361" y="167253"/>
                      </a:cubicBezTo>
                      <a:lnTo>
                        <a:pt x="666025" y="1307251"/>
                      </a:lnTo>
                      <a:lnTo>
                        <a:pt x="657567" y="1312853"/>
                      </a:lnTo>
                      <a:cubicBezTo>
                        <a:pt x="-394158" y="656864"/>
                        <a:pt x="42344" y="-40119"/>
                        <a:pt x="417713" y="1803"/>
                      </a:cubicBezTo>
                      <a:close/>
                    </a:path>
                  </a:pathLst>
                </a:custGeom>
                <a:gradFill flip="none" rotWithShape="1">
                  <a:gsLst>
                    <a:gs pos="75000">
                      <a:schemeClr val="bg1">
                        <a:lumMod val="85000"/>
                      </a:schemeClr>
                    </a:gs>
                    <a:gs pos="0">
                      <a:schemeClr val="bg1">
                        <a:lumMod val="95000"/>
                      </a:schemeClr>
                    </a:gs>
                    <a:gs pos="100000">
                      <a:schemeClr val="bg1">
                        <a:lumMod val="85000"/>
                      </a:schemeClr>
                    </a:gs>
                  </a:gsLst>
                  <a:lin ang="0" scaled="1"/>
                  <a:tileRect/>
                </a:gradFill>
                <a:ln>
                  <a:noFill/>
                </a:ln>
                <a:effectLst>
                  <a:outerShdw blurRad="317500" dist="12700" dir="16200000" rotWithShape="0">
                    <a:prstClr val="black">
                      <a:alpha val="15000"/>
                    </a:prstClr>
                  </a:outerShdw>
                </a:effectLst>
              </p:spPr>
              <p:txBody>
      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endParaRPr lang="en-US" sz="2701" dirty="0"/>
                </a:p>
              </p:txBody>
            </p:sp>
            <p:sp>
              <p:nvSpPr>
                <p:cNvPr id="473" name="Freeform: Shape 472">
                  <a:extLst>
                    <a:ext uri="{FF2B5EF4-FFF2-40B4-BE49-F238E27FC236}">
                      <a16:creationId xmlns:a16="http://schemas.microsoft.com/office/drawing/2014/main" id="{25669DE4-4F67-4943-8B2D-D8B0FB8EA9EB}"/>
                    </a:ext>
                  </a:extLst>
                </p:cNvPr>
                <p:cNvSpPr/>
                <p:nvPr/>
              </p:nvSpPr>
              <p:spPr>
                <a:xfrm rot="1067215" flipH="1">
                  <a:off x="13282651" y="2322835"/>
                  <a:ext cx="444962" cy="1465808"/>
                </a:xfrm>
                <a:custGeom>
                  <a:avLst/>
                  <a:gdLst>
                    <a:gd name="connsiteX0" fmla="*/ 417713 w 666025"/>
                    <a:gd name="connsiteY0" fmla="*/ 1803 h 1312853"/>
                    <a:gd name="connsiteX1" fmla="*/ 648776 w 666025"/>
                    <a:gd name="connsiteY1" fmla="*/ 158461 h 1312853"/>
                    <a:gd name="connsiteX2" fmla="*/ 666025 w 666025"/>
                    <a:gd name="connsiteY2" fmla="*/ 133883 h 1312853"/>
                    <a:gd name="connsiteX3" fmla="*/ 666025 w 666025"/>
                    <a:gd name="connsiteY3" fmla="*/ 1307251 h 1312853"/>
                    <a:gd name="connsiteX4" fmla="*/ 657567 w 666025"/>
                    <a:gd name="connsiteY4" fmla="*/ 1312853 h 1312853"/>
                    <a:gd name="connsiteX5" fmla="*/ 417713 w 666025"/>
                    <a:gd name="connsiteY5" fmla="*/ 1803 h 1312853"/>
                    <a:gd name="connsiteX0" fmla="*/ 417713 w 666025"/>
                    <a:gd name="connsiteY0" fmla="*/ 1803 h 1312853"/>
                    <a:gd name="connsiteX1" fmla="*/ 648776 w 666025"/>
                    <a:gd name="connsiteY1" fmla="*/ 158461 h 1312853"/>
                    <a:gd name="connsiteX2" fmla="*/ 666025 w 666025"/>
                    <a:gd name="connsiteY2" fmla="*/ 133883 h 1312853"/>
                    <a:gd name="connsiteX3" fmla="*/ 666025 w 666025"/>
                    <a:gd name="connsiteY3" fmla="*/ 1307251 h 1312853"/>
                    <a:gd name="connsiteX4" fmla="*/ 657567 w 666025"/>
                    <a:gd name="connsiteY4" fmla="*/ 1312853 h 1312853"/>
                    <a:gd name="connsiteX5" fmla="*/ 417713 w 666025"/>
                    <a:gd name="connsiteY5" fmla="*/ 1803 h 1312853"/>
                    <a:gd name="connsiteX0" fmla="*/ 417713 w 666025"/>
                    <a:gd name="connsiteY0" fmla="*/ 1803 h 1312853"/>
                    <a:gd name="connsiteX1" fmla="*/ 648776 w 666025"/>
                    <a:gd name="connsiteY1" fmla="*/ 158461 h 1312853"/>
                    <a:gd name="connsiteX2" fmla="*/ 666025 w 666025"/>
                    <a:gd name="connsiteY2" fmla="*/ 1307251 h 1312853"/>
                    <a:gd name="connsiteX3" fmla="*/ 657567 w 666025"/>
                    <a:gd name="connsiteY3" fmla="*/ 1312853 h 1312853"/>
                    <a:gd name="connsiteX4" fmla="*/ 417713 w 666025"/>
                    <a:gd name="connsiteY4" fmla="*/ 1803 h 1312853"/>
                    <a:gd name="connsiteX0" fmla="*/ 417713 w 666361"/>
                    <a:gd name="connsiteY0" fmla="*/ 1803 h 1312853"/>
                    <a:gd name="connsiteX1" fmla="*/ 666361 w 666361"/>
                    <a:gd name="connsiteY1" fmla="*/ 167253 h 1312853"/>
                    <a:gd name="connsiteX2" fmla="*/ 666025 w 666361"/>
                    <a:gd name="connsiteY2" fmla="*/ 1307251 h 1312853"/>
                    <a:gd name="connsiteX3" fmla="*/ 657567 w 666361"/>
                    <a:gd name="connsiteY3" fmla="*/ 1312853 h 1312853"/>
                    <a:gd name="connsiteX4" fmla="*/ 417713 w 666361"/>
                    <a:gd name="connsiteY4" fmla="*/ 1803 h 131285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666361" h="1312853">
                      <a:moveTo>
                        <a:pt x="417713" y="1803"/>
                      </a:moveTo>
                      <a:cubicBezTo>
                        <a:pt x="504336" y="11478"/>
                        <a:pt x="605290" y="69294"/>
                        <a:pt x="666361" y="167253"/>
                      </a:cubicBezTo>
                      <a:lnTo>
                        <a:pt x="666025" y="1307251"/>
                      </a:lnTo>
                      <a:lnTo>
                        <a:pt x="657567" y="1312853"/>
                      </a:lnTo>
                      <a:cubicBezTo>
                        <a:pt x="-394158" y="656864"/>
                        <a:pt x="42344" y="-40119"/>
                        <a:pt x="417713" y="1803"/>
                      </a:cubicBezTo>
                      <a:close/>
                    </a:path>
                  </a:pathLst>
                </a:custGeom>
                <a:gradFill flip="none" rotWithShape="1">
                  <a:gsLst>
                    <a:gs pos="70000">
                      <a:schemeClr val="bg1">
                        <a:lumMod val="85000"/>
                      </a:schemeClr>
                    </a:gs>
                    <a:gs pos="0">
                      <a:schemeClr val="bg1">
                        <a:lumMod val="95000"/>
                      </a:schemeClr>
                    </a:gs>
                    <a:gs pos="100000">
                      <a:schemeClr val="bg1">
                        <a:lumMod val="85000"/>
                      </a:schemeClr>
                    </a:gs>
                  </a:gsLst>
                  <a:lin ang="0" scaled="1"/>
                  <a:tileRect/>
                </a:gradFill>
                <a:ln>
                  <a:noFill/>
                </a:ln>
                <a:effectLst>
                  <a:outerShdw blurRad="317500" dist="12700" dir="16200000" rotWithShape="0">
                    <a:prstClr val="black">
                      <a:alpha val="15000"/>
                    </a:prstClr>
                  </a:outerShdw>
                </a:effectLst>
              </p:spPr>
              <p:txBody>
      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endParaRPr lang="en-US" sz="2701"/>
                </a:p>
              </p:txBody>
            </p:sp>
            <p:sp>
              <p:nvSpPr>
                <p:cNvPr id="474" name="Freeform: Shape 473">
                  <a:extLst>
                    <a:ext uri="{FF2B5EF4-FFF2-40B4-BE49-F238E27FC236}">
                      <a16:creationId xmlns:a16="http://schemas.microsoft.com/office/drawing/2014/main" id="{E0358557-9BCD-48C0-9154-34B545CB51BB}"/>
                    </a:ext>
                  </a:extLst>
                </p:cNvPr>
                <p:cNvSpPr/>
                <p:nvPr/>
              </p:nvSpPr>
              <p:spPr>
                <a:xfrm rot="1067215">
                  <a:off x="12868885" y="2190093"/>
                  <a:ext cx="444962" cy="1465808"/>
                </a:xfrm>
                <a:custGeom>
                  <a:avLst/>
                  <a:gdLst>
                    <a:gd name="connsiteX0" fmla="*/ 417713 w 666025"/>
                    <a:gd name="connsiteY0" fmla="*/ 1803 h 1312853"/>
                    <a:gd name="connsiteX1" fmla="*/ 648776 w 666025"/>
                    <a:gd name="connsiteY1" fmla="*/ 158461 h 1312853"/>
                    <a:gd name="connsiteX2" fmla="*/ 666025 w 666025"/>
                    <a:gd name="connsiteY2" fmla="*/ 133883 h 1312853"/>
                    <a:gd name="connsiteX3" fmla="*/ 666025 w 666025"/>
                    <a:gd name="connsiteY3" fmla="*/ 1307251 h 1312853"/>
                    <a:gd name="connsiteX4" fmla="*/ 657567 w 666025"/>
                    <a:gd name="connsiteY4" fmla="*/ 1312853 h 1312853"/>
                    <a:gd name="connsiteX5" fmla="*/ 417713 w 666025"/>
                    <a:gd name="connsiteY5" fmla="*/ 1803 h 1312853"/>
                    <a:gd name="connsiteX0" fmla="*/ 417713 w 666025"/>
                    <a:gd name="connsiteY0" fmla="*/ 1803 h 1312853"/>
                    <a:gd name="connsiteX1" fmla="*/ 648776 w 666025"/>
                    <a:gd name="connsiteY1" fmla="*/ 158461 h 1312853"/>
                    <a:gd name="connsiteX2" fmla="*/ 666025 w 666025"/>
                    <a:gd name="connsiteY2" fmla="*/ 133883 h 1312853"/>
                    <a:gd name="connsiteX3" fmla="*/ 666025 w 666025"/>
                    <a:gd name="connsiteY3" fmla="*/ 1307251 h 1312853"/>
                    <a:gd name="connsiteX4" fmla="*/ 657567 w 666025"/>
                    <a:gd name="connsiteY4" fmla="*/ 1312853 h 1312853"/>
                    <a:gd name="connsiteX5" fmla="*/ 417713 w 666025"/>
                    <a:gd name="connsiteY5" fmla="*/ 1803 h 1312853"/>
                    <a:gd name="connsiteX0" fmla="*/ 417713 w 666025"/>
                    <a:gd name="connsiteY0" fmla="*/ 1803 h 1312853"/>
                    <a:gd name="connsiteX1" fmla="*/ 648776 w 666025"/>
                    <a:gd name="connsiteY1" fmla="*/ 158461 h 1312853"/>
                    <a:gd name="connsiteX2" fmla="*/ 666025 w 666025"/>
                    <a:gd name="connsiteY2" fmla="*/ 1307251 h 1312853"/>
                    <a:gd name="connsiteX3" fmla="*/ 657567 w 666025"/>
                    <a:gd name="connsiteY3" fmla="*/ 1312853 h 1312853"/>
                    <a:gd name="connsiteX4" fmla="*/ 417713 w 666025"/>
                    <a:gd name="connsiteY4" fmla="*/ 1803 h 1312853"/>
                    <a:gd name="connsiteX0" fmla="*/ 417713 w 666361"/>
                    <a:gd name="connsiteY0" fmla="*/ 1803 h 1312853"/>
                    <a:gd name="connsiteX1" fmla="*/ 666361 w 666361"/>
                    <a:gd name="connsiteY1" fmla="*/ 167253 h 1312853"/>
                    <a:gd name="connsiteX2" fmla="*/ 666025 w 666361"/>
                    <a:gd name="connsiteY2" fmla="*/ 1307251 h 1312853"/>
                    <a:gd name="connsiteX3" fmla="*/ 657567 w 666361"/>
                    <a:gd name="connsiteY3" fmla="*/ 1312853 h 1312853"/>
                    <a:gd name="connsiteX4" fmla="*/ 417713 w 666361"/>
                    <a:gd name="connsiteY4" fmla="*/ 1803 h 131285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666361" h="1312853">
                      <a:moveTo>
                        <a:pt x="417713" y="1803"/>
                      </a:moveTo>
                      <a:cubicBezTo>
                        <a:pt x="504336" y="11478"/>
                        <a:pt x="605290" y="69294"/>
                        <a:pt x="666361" y="167253"/>
                      </a:cubicBezTo>
                      <a:lnTo>
                        <a:pt x="666025" y="1307251"/>
                      </a:lnTo>
                      <a:lnTo>
                        <a:pt x="657567" y="1312853"/>
                      </a:lnTo>
                      <a:cubicBezTo>
                        <a:pt x="-394158" y="656864"/>
                        <a:pt x="42344" y="-40119"/>
                        <a:pt x="417713" y="1803"/>
                      </a:cubicBezTo>
                      <a:close/>
                    </a:path>
                  </a:pathLst>
                </a:custGeom>
                <a:gradFill flip="none" rotWithShape="1">
                  <a:gsLst>
                    <a:gs pos="30000">
                      <a:schemeClr val="bg1">
                        <a:lumMod val="85000"/>
                      </a:schemeClr>
                    </a:gs>
                    <a:gs pos="0">
                      <a:schemeClr val="bg1">
                        <a:lumMod val="85000"/>
                      </a:schemeClr>
                    </a:gs>
                    <a:gs pos="100000">
                      <a:schemeClr val="bg1">
                        <a:lumMod val="95000"/>
                      </a:schemeClr>
                    </a:gs>
                  </a:gsLst>
                  <a:lin ang="10800000" scaled="1"/>
                  <a:tileRect/>
                </a:gradFill>
                <a:ln>
                  <a:noFill/>
                </a:ln>
                <a:effectLst>
                  <a:outerShdw blurRad="317500" dist="12700" dir="16200000" rotWithShape="0">
                    <a:prstClr val="black">
                      <a:alpha val="15000"/>
                    </a:prstClr>
                  </a:outerShdw>
                </a:effectLst>
              </p:spPr>
              <p:txBody>
      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endParaRPr lang="en-US" sz="2701" dirty="0"/>
                </a:p>
              </p:txBody>
            </p:sp>
            <p:sp>
              <p:nvSpPr>
                <p:cNvPr id="475" name="Freeform: Shape 474">
                  <a:extLst>
                    <a:ext uri="{FF2B5EF4-FFF2-40B4-BE49-F238E27FC236}">
                      <a16:creationId xmlns:a16="http://schemas.microsoft.com/office/drawing/2014/main" id="{53CB32FD-17B5-4F50-A25F-3F222C84BB8E}"/>
                    </a:ext>
                  </a:extLst>
                </p:cNvPr>
                <p:cNvSpPr/>
                <p:nvPr/>
              </p:nvSpPr>
              <p:spPr>
                <a:xfrm>
                  <a:off x="12316258" y="2613898"/>
                  <a:ext cx="599207" cy="1180547"/>
                </a:xfrm>
                <a:custGeom>
                  <a:avLst/>
                  <a:gdLst>
                    <a:gd name="connsiteX0" fmla="*/ 417713 w 666025"/>
                    <a:gd name="connsiteY0" fmla="*/ 1803 h 1312853"/>
                    <a:gd name="connsiteX1" fmla="*/ 648776 w 666025"/>
                    <a:gd name="connsiteY1" fmla="*/ 158461 h 1312853"/>
                    <a:gd name="connsiteX2" fmla="*/ 666025 w 666025"/>
                    <a:gd name="connsiteY2" fmla="*/ 133883 h 1312853"/>
                    <a:gd name="connsiteX3" fmla="*/ 666025 w 666025"/>
                    <a:gd name="connsiteY3" fmla="*/ 1307251 h 1312853"/>
                    <a:gd name="connsiteX4" fmla="*/ 657567 w 666025"/>
                    <a:gd name="connsiteY4" fmla="*/ 1312853 h 1312853"/>
                    <a:gd name="connsiteX5" fmla="*/ 417713 w 666025"/>
                    <a:gd name="connsiteY5" fmla="*/ 1803 h 1312853"/>
                    <a:gd name="connsiteX0" fmla="*/ 417713 w 666025"/>
                    <a:gd name="connsiteY0" fmla="*/ 1803 h 1312853"/>
                    <a:gd name="connsiteX1" fmla="*/ 648776 w 666025"/>
                    <a:gd name="connsiteY1" fmla="*/ 158461 h 1312853"/>
                    <a:gd name="connsiteX2" fmla="*/ 666025 w 666025"/>
                    <a:gd name="connsiteY2" fmla="*/ 133883 h 1312853"/>
                    <a:gd name="connsiteX3" fmla="*/ 666025 w 666025"/>
                    <a:gd name="connsiteY3" fmla="*/ 1307251 h 1312853"/>
                    <a:gd name="connsiteX4" fmla="*/ 657567 w 666025"/>
                    <a:gd name="connsiteY4" fmla="*/ 1312853 h 1312853"/>
                    <a:gd name="connsiteX5" fmla="*/ 417713 w 666025"/>
                    <a:gd name="connsiteY5" fmla="*/ 1803 h 1312853"/>
                    <a:gd name="connsiteX0" fmla="*/ 417713 w 666025"/>
                    <a:gd name="connsiteY0" fmla="*/ 1803 h 1312853"/>
                    <a:gd name="connsiteX1" fmla="*/ 648776 w 666025"/>
                    <a:gd name="connsiteY1" fmla="*/ 158461 h 1312853"/>
                    <a:gd name="connsiteX2" fmla="*/ 666025 w 666025"/>
                    <a:gd name="connsiteY2" fmla="*/ 1307251 h 1312853"/>
                    <a:gd name="connsiteX3" fmla="*/ 657567 w 666025"/>
                    <a:gd name="connsiteY3" fmla="*/ 1312853 h 1312853"/>
                    <a:gd name="connsiteX4" fmla="*/ 417713 w 666025"/>
                    <a:gd name="connsiteY4" fmla="*/ 1803 h 1312853"/>
                    <a:gd name="connsiteX0" fmla="*/ 417713 w 666361"/>
                    <a:gd name="connsiteY0" fmla="*/ 1803 h 1312853"/>
                    <a:gd name="connsiteX1" fmla="*/ 666361 w 666361"/>
                    <a:gd name="connsiteY1" fmla="*/ 167253 h 1312853"/>
                    <a:gd name="connsiteX2" fmla="*/ 666025 w 666361"/>
                    <a:gd name="connsiteY2" fmla="*/ 1307251 h 1312853"/>
                    <a:gd name="connsiteX3" fmla="*/ 657567 w 666361"/>
                    <a:gd name="connsiteY3" fmla="*/ 1312853 h 1312853"/>
                    <a:gd name="connsiteX4" fmla="*/ 417713 w 666361"/>
                    <a:gd name="connsiteY4" fmla="*/ 1803 h 131285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666361" h="1312853">
                      <a:moveTo>
                        <a:pt x="417713" y="1803"/>
                      </a:moveTo>
                      <a:cubicBezTo>
                        <a:pt x="504336" y="11478"/>
                        <a:pt x="605290" y="69294"/>
                        <a:pt x="666361" y="167253"/>
                      </a:cubicBezTo>
                      <a:lnTo>
                        <a:pt x="666025" y="1307251"/>
                      </a:lnTo>
                      <a:lnTo>
                        <a:pt x="657567" y="1312853"/>
                      </a:lnTo>
                      <a:cubicBezTo>
                        <a:pt x="-394158" y="656864"/>
                        <a:pt x="42344" y="-40119"/>
                        <a:pt x="417713" y="1803"/>
                      </a:cubicBezTo>
                      <a:close/>
                    </a:path>
                  </a:pathLst>
                </a:custGeom>
                <a:gradFill flip="none" rotWithShape="1">
                  <a:gsLst>
                    <a:gs pos="25000">
                      <a:schemeClr val="bg1">
                        <a:lumMod val="85000"/>
                      </a:schemeClr>
                    </a:gs>
                    <a:gs pos="0">
                      <a:schemeClr val="bg1">
                        <a:lumMod val="85000"/>
                      </a:schemeClr>
                    </a:gs>
                    <a:gs pos="100000">
                      <a:schemeClr val="bg1">
                        <a:lumMod val="95000"/>
                      </a:schemeClr>
                    </a:gs>
                  </a:gsLst>
                  <a:lin ang="10800000" scaled="1"/>
                  <a:tileRect/>
                </a:gradFill>
                <a:ln>
                  <a:noFill/>
                </a:ln>
                <a:effectLst>
                  <a:outerShdw blurRad="317500" dist="12700" dir="16200000" rotWithShape="0">
                    <a:prstClr val="black">
                      <a:alpha val="15000"/>
                    </a:prstClr>
                  </a:outerShdw>
                </a:effectLst>
              </p:spPr>
              <p:txBody>
      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endParaRPr lang="en-US" sz="2701" dirty="0"/>
                </a:p>
              </p:txBody>
            </p:sp>
            <p:sp>
              <p:nvSpPr>
                <p:cNvPr id="476" name="Freeform: Shape 475">
                  <a:extLst>
                    <a:ext uri="{FF2B5EF4-FFF2-40B4-BE49-F238E27FC236}">
                      <a16:creationId xmlns:a16="http://schemas.microsoft.com/office/drawing/2014/main" id="{4C4560E4-A1A5-453B-9F1F-8A1A042B9D54}"/>
                    </a:ext>
                  </a:extLst>
                </p:cNvPr>
                <p:cNvSpPr/>
                <p:nvPr/>
              </p:nvSpPr>
              <p:spPr>
                <a:xfrm flipH="1">
                  <a:off x="12901427" y="2613898"/>
                  <a:ext cx="599207" cy="1180547"/>
                </a:xfrm>
                <a:custGeom>
                  <a:avLst/>
                  <a:gdLst>
                    <a:gd name="connsiteX0" fmla="*/ 417713 w 666025"/>
                    <a:gd name="connsiteY0" fmla="*/ 1803 h 1312853"/>
                    <a:gd name="connsiteX1" fmla="*/ 648776 w 666025"/>
                    <a:gd name="connsiteY1" fmla="*/ 158461 h 1312853"/>
                    <a:gd name="connsiteX2" fmla="*/ 666025 w 666025"/>
                    <a:gd name="connsiteY2" fmla="*/ 133883 h 1312853"/>
                    <a:gd name="connsiteX3" fmla="*/ 666025 w 666025"/>
                    <a:gd name="connsiteY3" fmla="*/ 1307251 h 1312853"/>
                    <a:gd name="connsiteX4" fmla="*/ 657567 w 666025"/>
                    <a:gd name="connsiteY4" fmla="*/ 1312853 h 1312853"/>
                    <a:gd name="connsiteX5" fmla="*/ 417713 w 666025"/>
                    <a:gd name="connsiteY5" fmla="*/ 1803 h 1312853"/>
                    <a:gd name="connsiteX0" fmla="*/ 417713 w 666025"/>
                    <a:gd name="connsiteY0" fmla="*/ 1803 h 1312853"/>
                    <a:gd name="connsiteX1" fmla="*/ 648776 w 666025"/>
                    <a:gd name="connsiteY1" fmla="*/ 158461 h 1312853"/>
                    <a:gd name="connsiteX2" fmla="*/ 666025 w 666025"/>
                    <a:gd name="connsiteY2" fmla="*/ 133883 h 1312853"/>
                    <a:gd name="connsiteX3" fmla="*/ 666025 w 666025"/>
                    <a:gd name="connsiteY3" fmla="*/ 1307251 h 1312853"/>
                    <a:gd name="connsiteX4" fmla="*/ 657567 w 666025"/>
                    <a:gd name="connsiteY4" fmla="*/ 1312853 h 1312853"/>
                    <a:gd name="connsiteX5" fmla="*/ 417713 w 666025"/>
                    <a:gd name="connsiteY5" fmla="*/ 1803 h 1312853"/>
                    <a:gd name="connsiteX0" fmla="*/ 417713 w 666025"/>
                    <a:gd name="connsiteY0" fmla="*/ 1803 h 1312853"/>
                    <a:gd name="connsiteX1" fmla="*/ 648776 w 666025"/>
                    <a:gd name="connsiteY1" fmla="*/ 158461 h 1312853"/>
                    <a:gd name="connsiteX2" fmla="*/ 666025 w 666025"/>
                    <a:gd name="connsiteY2" fmla="*/ 1307251 h 1312853"/>
                    <a:gd name="connsiteX3" fmla="*/ 657567 w 666025"/>
                    <a:gd name="connsiteY3" fmla="*/ 1312853 h 1312853"/>
                    <a:gd name="connsiteX4" fmla="*/ 417713 w 666025"/>
                    <a:gd name="connsiteY4" fmla="*/ 1803 h 1312853"/>
                    <a:gd name="connsiteX0" fmla="*/ 417713 w 666361"/>
                    <a:gd name="connsiteY0" fmla="*/ 1803 h 1312853"/>
                    <a:gd name="connsiteX1" fmla="*/ 666361 w 666361"/>
                    <a:gd name="connsiteY1" fmla="*/ 167253 h 1312853"/>
                    <a:gd name="connsiteX2" fmla="*/ 666025 w 666361"/>
                    <a:gd name="connsiteY2" fmla="*/ 1307251 h 1312853"/>
                    <a:gd name="connsiteX3" fmla="*/ 657567 w 666361"/>
                    <a:gd name="connsiteY3" fmla="*/ 1312853 h 1312853"/>
                    <a:gd name="connsiteX4" fmla="*/ 417713 w 666361"/>
                    <a:gd name="connsiteY4" fmla="*/ 1803 h 131285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666361" h="1312853">
                      <a:moveTo>
                        <a:pt x="417713" y="1803"/>
                      </a:moveTo>
                      <a:cubicBezTo>
                        <a:pt x="504336" y="11478"/>
                        <a:pt x="605290" y="69294"/>
                        <a:pt x="666361" y="167253"/>
                      </a:cubicBezTo>
                      <a:lnTo>
                        <a:pt x="666025" y="1307251"/>
                      </a:lnTo>
                      <a:lnTo>
                        <a:pt x="657567" y="1312853"/>
                      </a:lnTo>
                      <a:cubicBezTo>
                        <a:pt x="-394158" y="656864"/>
                        <a:pt x="42344" y="-40119"/>
                        <a:pt x="417713" y="1803"/>
                      </a:cubicBezTo>
                      <a:close/>
                    </a:path>
                  </a:pathLst>
                </a:custGeom>
                <a:gradFill flip="none" rotWithShape="1">
                  <a:gsLst>
                    <a:gs pos="75000">
                      <a:schemeClr val="bg1">
                        <a:lumMod val="85000"/>
                      </a:schemeClr>
                    </a:gs>
                    <a:gs pos="0">
                      <a:schemeClr val="bg1">
                        <a:lumMod val="95000"/>
                      </a:schemeClr>
                    </a:gs>
                    <a:gs pos="100000">
                      <a:schemeClr val="bg1">
                        <a:lumMod val="85000"/>
                      </a:schemeClr>
                    </a:gs>
                  </a:gsLst>
                  <a:lin ang="0" scaled="1"/>
                  <a:tileRect/>
                </a:gradFill>
                <a:ln>
                  <a:noFill/>
                </a:ln>
                <a:effectLst>
                  <a:outerShdw blurRad="317500" dist="12700" dir="16200000" rotWithShape="0">
                    <a:prstClr val="black">
                      <a:alpha val="15000"/>
                    </a:prstClr>
                  </a:outerShdw>
                </a:effectLst>
              </p:spPr>
              <p:txBody>
      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endParaRPr lang="en-US" sz="2701" dirty="0"/>
                </a:p>
              </p:txBody>
            </p:sp>
            <p:sp>
              <p:nvSpPr>
                <p:cNvPr id="477" name="Freeform: Shape 476">
                  <a:extLst>
                    <a:ext uri="{FF2B5EF4-FFF2-40B4-BE49-F238E27FC236}">
                      <a16:creationId xmlns:a16="http://schemas.microsoft.com/office/drawing/2014/main" id="{6DEE7F8E-9C7A-4EE5-81F3-DE10660241D8}"/>
                    </a:ext>
                  </a:extLst>
                </p:cNvPr>
                <p:cNvSpPr/>
                <p:nvPr/>
              </p:nvSpPr>
              <p:spPr>
                <a:xfrm flipH="1">
                  <a:off x="12904248" y="2613898"/>
                  <a:ext cx="358368" cy="1180547"/>
                </a:xfrm>
                <a:custGeom>
                  <a:avLst/>
                  <a:gdLst>
                    <a:gd name="connsiteX0" fmla="*/ 417713 w 666025"/>
                    <a:gd name="connsiteY0" fmla="*/ 1803 h 1312853"/>
                    <a:gd name="connsiteX1" fmla="*/ 648776 w 666025"/>
                    <a:gd name="connsiteY1" fmla="*/ 158461 h 1312853"/>
                    <a:gd name="connsiteX2" fmla="*/ 666025 w 666025"/>
                    <a:gd name="connsiteY2" fmla="*/ 133883 h 1312853"/>
                    <a:gd name="connsiteX3" fmla="*/ 666025 w 666025"/>
                    <a:gd name="connsiteY3" fmla="*/ 1307251 h 1312853"/>
                    <a:gd name="connsiteX4" fmla="*/ 657567 w 666025"/>
                    <a:gd name="connsiteY4" fmla="*/ 1312853 h 1312853"/>
                    <a:gd name="connsiteX5" fmla="*/ 417713 w 666025"/>
                    <a:gd name="connsiteY5" fmla="*/ 1803 h 1312853"/>
                    <a:gd name="connsiteX0" fmla="*/ 417713 w 666025"/>
                    <a:gd name="connsiteY0" fmla="*/ 1803 h 1312853"/>
                    <a:gd name="connsiteX1" fmla="*/ 648776 w 666025"/>
                    <a:gd name="connsiteY1" fmla="*/ 158461 h 1312853"/>
                    <a:gd name="connsiteX2" fmla="*/ 666025 w 666025"/>
                    <a:gd name="connsiteY2" fmla="*/ 133883 h 1312853"/>
                    <a:gd name="connsiteX3" fmla="*/ 666025 w 666025"/>
                    <a:gd name="connsiteY3" fmla="*/ 1307251 h 1312853"/>
                    <a:gd name="connsiteX4" fmla="*/ 657567 w 666025"/>
                    <a:gd name="connsiteY4" fmla="*/ 1312853 h 1312853"/>
                    <a:gd name="connsiteX5" fmla="*/ 417713 w 666025"/>
                    <a:gd name="connsiteY5" fmla="*/ 1803 h 1312853"/>
                    <a:gd name="connsiteX0" fmla="*/ 417713 w 666025"/>
                    <a:gd name="connsiteY0" fmla="*/ 1803 h 1312853"/>
                    <a:gd name="connsiteX1" fmla="*/ 648776 w 666025"/>
                    <a:gd name="connsiteY1" fmla="*/ 158461 h 1312853"/>
                    <a:gd name="connsiteX2" fmla="*/ 666025 w 666025"/>
                    <a:gd name="connsiteY2" fmla="*/ 1307251 h 1312853"/>
                    <a:gd name="connsiteX3" fmla="*/ 657567 w 666025"/>
                    <a:gd name="connsiteY3" fmla="*/ 1312853 h 1312853"/>
                    <a:gd name="connsiteX4" fmla="*/ 417713 w 666025"/>
                    <a:gd name="connsiteY4" fmla="*/ 1803 h 1312853"/>
                    <a:gd name="connsiteX0" fmla="*/ 417713 w 666361"/>
                    <a:gd name="connsiteY0" fmla="*/ 1803 h 1312853"/>
                    <a:gd name="connsiteX1" fmla="*/ 666361 w 666361"/>
                    <a:gd name="connsiteY1" fmla="*/ 167253 h 1312853"/>
                    <a:gd name="connsiteX2" fmla="*/ 666025 w 666361"/>
                    <a:gd name="connsiteY2" fmla="*/ 1307251 h 1312853"/>
                    <a:gd name="connsiteX3" fmla="*/ 657567 w 666361"/>
                    <a:gd name="connsiteY3" fmla="*/ 1312853 h 1312853"/>
                    <a:gd name="connsiteX4" fmla="*/ 417713 w 666361"/>
                    <a:gd name="connsiteY4" fmla="*/ 1803 h 131285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666361" h="1312853">
                      <a:moveTo>
                        <a:pt x="417713" y="1803"/>
                      </a:moveTo>
                      <a:cubicBezTo>
                        <a:pt x="504336" y="11478"/>
                        <a:pt x="605290" y="69294"/>
                        <a:pt x="666361" y="167253"/>
                      </a:cubicBezTo>
                      <a:lnTo>
                        <a:pt x="666025" y="1307251"/>
                      </a:lnTo>
                      <a:lnTo>
                        <a:pt x="657567" y="1312853"/>
                      </a:lnTo>
                      <a:cubicBezTo>
                        <a:pt x="-394158" y="656864"/>
                        <a:pt x="42344" y="-40119"/>
                        <a:pt x="417713" y="1803"/>
                      </a:cubicBezTo>
                      <a:close/>
                    </a:path>
                  </a:pathLst>
                </a:custGeom>
                <a:gradFill flip="none" rotWithShape="1">
                  <a:gsLst>
                    <a:gs pos="70000">
                      <a:schemeClr val="bg1">
                        <a:lumMod val="85000"/>
                      </a:schemeClr>
                    </a:gs>
                    <a:gs pos="0">
                      <a:schemeClr val="bg1">
                        <a:lumMod val="95000"/>
                      </a:schemeClr>
                    </a:gs>
                    <a:gs pos="100000">
                      <a:schemeClr val="bg1">
                        <a:lumMod val="85000"/>
                      </a:schemeClr>
                    </a:gs>
                  </a:gsLst>
                  <a:lin ang="0" scaled="1"/>
                  <a:tileRect/>
                </a:gradFill>
                <a:ln>
                  <a:noFill/>
                </a:ln>
                <a:effectLst>
                  <a:outerShdw blurRad="317500" dist="12700" dir="16200000" rotWithShape="0">
                    <a:prstClr val="black">
                      <a:alpha val="15000"/>
                    </a:prstClr>
                  </a:outerShdw>
                </a:effectLst>
              </p:spPr>
              <p:txBody>
      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endParaRPr lang="en-US" sz="2701"/>
                </a:p>
              </p:txBody>
            </p:sp>
            <p:sp>
              <p:nvSpPr>
                <p:cNvPr id="478" name="Freeform: Shape 477">
                  <a:extLst>
                    <a:ext uri="{FF2B5EF4-FFF2-40B4-BE49-F238E27FC236}">
                      <a16:creationId xmlns:a16="http://schemas.microsoft.com/office/drawing/2014/main" id="{85AD37D3-8F5A-43BC-B9E0-430E6D471984}"/>
                    </a:ext>
                  </a:extLst>
                </p:cNvPr>
                <p:cNvSpPr/>
                <p:nvPr/>
              </p:nvSpPr>
              <p:spPr>
                <a:xfrm>
                  <a:off x="12554276" y="2613898"/>
                  <a:ext cx="358368" cy="1180547"/>
                </a:xfrm>
                <a:custGeom>
                  <a:avLst/>
                  <a:gdLst>
                    <a:gd name="connsiteX0" fmla="*/ 417713 w 666025"/>
                    <a:gd name="connsiteY0" fmla="*/ 1803 h 1312853"/>
                    <a:gd name="connsiteX1" fmla="*/ 648776 w 666025"/>
                    <a:gd name="connsiteY1" fmla="*/ 158461 h 1312853"/>
                    <a:gd name="connsiteX2" fmla="*/ 666025 w 666025"/>
                    <a:gd name="connsiteY2" fmla="*/ 133883 h 1312853"/>
                    <a:gd name="connsiteX3" fmla="*/ 666025 w 666025"/>
                    <a:gd name="connsiteY3" fmla="*/ 1307251 h 1312853"/>
                    <a:gd name="connsiteX4" fmla="*/ 657567 w 666025"/>
                    <a:gd name="connsiteY4" fmla="*/ 1312853 h 1312853"/>
                    <a:gd name="connsiteX5" fmla="*/ 417713 w 666025"/>
                    <a:gd name="connsiteY5" fmla="*/ 1803 h 1312853"/>
                    <a:gd name="connsiteX0" fmla="*/ 417713 w 666025"/>
                    <a:gd name="connsiteY0" fmla="*/ 1803 h 1312853"/>
                    <a:gd name="connsiteX1" fmla="*/ 648776 w 666025"/>
                    <a:gd name="connsiteY1" fmla="*/ 158461 h 1312853"/>
                    <a:gd name="connsiteX2" fmla="*/ 666025 w 666025"/>
                    <a:gd name="connsiteY2" fmla="*/ 133883 h 1312853"/>
                    <a:gd name="connsiteX3" fmla="*/ 666025 w 666025"/>
                    <a:gd name="connsiteY3" fmla="*/ 1307251 h 1312853"/>
                    <a:gd name="connsiteX4" fmla="*/ 657567 w 666025"/>
                    <a:gd name="connsiteY4" fmla="*/ 1312853 h 1312853"/>
                    <a:gd name="connsiteX5" fmla="*/ 417713 w 666025"/>
                    <a:gd name="connsiteY5" fmla="*/ 1803 h 1312853"/>
                    <a:gd name="connsiteX0" fmla="*/ 417713 w 666025"/>
                    <a:gd name="connsiteY0" fmla="*/ 1803 h 1312853"/>
                    <a:gd name="connsiteX1" fmla="*/ 648776 w 666025"/>
                    <a:gd name="connsiteY1" fmla="*/ 158461 h 1312853"/>
                    <a:gd name="connsiteX2" fmla="*/ 666025 w 666025"/>
                    <a:gd name="connsiteY2" fmla="*/ 1307251 h 1312853"/>
                    <a:gd name="connsiteX3" fmla="*/ 657567 w 666025"/>
                    <a:gd name="connsiteY3" fmla="*/ 1312853 h 1312853"/>
                    <a:gd name="connsiteX4" fmla="*/ 417713 w 666025"/>
                    <a:gd name="connsiteY4" fmla="*/ 1803 h 1312853"/>
                    <a:gd name="connsiteX0" fmla="*/ 417713 w 666361"/>
                    <a:gd name="connsiteY0" fmla="*/ 1803 h 1312853"/>
                    <a:gd name="connsiteX1" fmla="*/ 666361 w 666361"/>
                    <a:gd name="connsiteY1" fmla="*/ 167253 h 1312853"/>
                    <a:gd name="connsiteX2" fmla="*/ 666025 w 666361"/>
                    <a:gd name="connsiteY2" fmla="*/ 1307251 h 1312853"/>
                    <a:gd name="connsiteX3" fmla="*/ 657567 w 666361"/>
                    <a:gd name="connsiteY3" fmla="*/ 1312853 h 1312853"/>
                    <a:gd name="connsiteX4" fmla="*/ 417713 w 666361"/>
                    <a:gd name="connsiteY4" fmla="*/ 1803 h 131285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666361" h="1312853">
                      <a:moveTo>
                        <a:pt x="417713" y="1803"/>
                      </a:moveTo>
                      <a:cubicBezTo>
                        <a:pt x="504336" y="11478"/>
                        <a:pt x="605290" y="69294"/>
                        <a:pt x="666361" y="167253"/>
                      </a:cubicBezTo>
                      <a:lnTo>
                        <a:pt x="666025" y="1307251"/>
                      </a:lnTo>
                      <a:lnTo>
                        <a:pt x="657567" y="1312853"/>
                      </a:lnTo>
                      <a:cubicBezTo>
                        <a:pt x="-394158" y="656864"/>
                        <a:pt x="42344" y="-40119"/>
                        <a:pt x="417713" y="1803"/>
                      </a:cubicBezTo>
                      <a:close/>
                    </a:path>
                  </a:pathLst>
                </a:custGeom>
                <a:gradFill flip="none" rotWithShape="1">
                  <a:gsLst>
                    <a:gs pos="30000">
                      <a:schemeClr val="bg1">
                        <a:lumMod val="85000"/>
                      </a:schemeClr>
                    </a:gs>
                    <a:gs pos="0">
                      <a:schemeClr val="bg1">
                        <a:lumMod val="85000"/>
                      </a:schemeClr>
                    </a:gs>
                    <a:gs pos="100000">
                      <a:schemeClr val="bg1">
                        <a:lumMod val="95000"/>
                      </a:schemeClr>
                    </a:gs>
                  </a:gsLst>
                  <a:lin ang="10800000" scaled="1"/>
                  <a:tileRect/>
                </a:gradFill>
                <a:ln>
                  <a:noFill/>
                </a:ln>
                <a:effectLst>
                  <a:outerShdw blurRad="317500" dist="12700" dir="16200000" rotWithShape="0">
                    <a:prstClr val="black">
                      <a:alpha val="15000"/>
                    </a:prstClr>
                  </a:outerShdw>
                </a:effectLst>
              </p:spPr>
              <p:txBody>
      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endParaRPr lang="en-US" sz="2701" dirty="0"/>
                </a:p>
              </p:txBody>
            </p:sp>
          </p:grpSp>
          <p:grpSp>
            <p:nvGrpSpPr>
              <p:cNvPr id="446" name="Group 445">
                <a:extLst>
                  <a:ext uri="{FF2B5EF4-FFF2-40B4-BE49-F238E27FC236}">
                    <a16:creationId xmlns:a16="http://schemas.microsoft.com/office/drawing/2014/main" id="{805C6FD6-65F7-42C2-A20D-F69AE9ED0795}"/>
                  </a:ext>
                </a:extLst>
              </p:cNvPr>
              <p:cNvGrpSpPr/>
              <p:nvPr/>
            </p:nvGrpSpPr>
            <p:grpSpPr>
              <a:xfrm>
                <a:off x="12470968" y="4604322"/>
                <a:ext cx="839142" cy="1550531"/>
                <a:chOff x="12470968" y="4604322"/>
                <a:chExt cx="839142" cy="1550531"/>
              </a:xfrm>
            </p:grpSpPr>
            <p:grpSp>
              <p:nvGrpSpPr>
                <p:cNvPr id="447" name="Group 446">
                  <a:extLst>
                    <a:ext uri="{FF2B5EF4-FFF2-40B4-BE49-F238E27FC236}">
                      <a16:creationId xmlns:a16="http://schemas.microsoft.com/office/drawing/2014/main" id="{C72869FE-5D76-406C-93C5-CC977B96878B}"/>
                    </a:ext>
                  </a:extLst>
                </p:cNvPr>
                <p:cNvGrpSpPr/>
                <p:nvPr/>
              </p:nvGrpSpPr>
              <p:grpSpPr>
                <a:xfrm>
                  <a:off x="12710801" y="4604322"/>
                  <a:ext cx="471270" cy="1549314"/>
                  <a:chOff x="2541356" y="1774680"/>
                  <a:chExt cx="1106202" cy="3636668"/>
                </a:xfrm>
                <a:solidFill>
                  <a:schemeClr val="bg1">
                    <a:lumMod val="75000"/>
                  </a:schemeClr>
                </a:solidFill>
              </p:grpSpPr>
              <p:sp>
                <p:nvSpPr>
                  <p:cNvPr id="454" name="Freeform: Shape 453">
                    <a:extLst>
                      <a:ext uri="{FF2B5EF4-FFF2-40B4-BE49-F238E27FC236}">
                        <a16:creationId xmlns:a16="http://schemas.microsoft.com/office/drawing/2014/main" id="{5471A922-6696-4135-BAF9-D92CA01B4749}"/>
                      </a:ext>
                    </a:extLst>
                  </p:cNvPr>
                  <p:cNvSpPr/>
                  <p:nvPr/>
                </p:nvSpPr>
                <p:spPr>
                  <a:xfrm>
                    <a:off x="2571096" y="4597937"/>
                    <a:ext cx="402336" cy="182880"/>
                  </a:xfrm>
                  <a:custGeom>
                    <a:avLst/>
                    <a:gdLst>
                      <a:gd name="connsiteX0" fmla="*/ 62916 w 3480752"/>
                      <a:gd name="connsiteY0" fmla="*/ 34213 h 1560620"/>
                      <a:gd name="connsiteX1" fmla="*/ 114391 w 3480752"/>
                      <a:gd name="connsiteY1" fmla="*/ 57191 h 1560620"/>
                      <a:gd name="connsiteX2" fmla="*/ 694512 w 3480752"/>
                      <a:gd name="connsiteY2" fmla="*/ 277806 h 1560620"/>
                      <a:gd name="connsiteX3" fmla="*/ 784810 w 3480752"/>
                      <a:gd name="connsiteY3" fmla="*/ 326909 h 1560620"/>
                      <a:gd name="connsiteX4" fmla="*/ 786764 w 3480752"/>
                      <a:gd name="connsiteY4" fmla="*/ 323526 h 1560620"/>
                      <a:gd name="connsiteX5" fmla="*/ 702687 w 3480752"/>
                      <a:gd name="connsiteY5" fmla="*/ 277806 h 1560620"/>
                      <a:gd name="connsiteX6" fmla="*/ 833420 w 3480752"/>
                      <a:gd name="connsiteY6" fmla="*/ 310489 h 1560620"/>
                      <a:gd name="connsiteX7" fmla="*/ 1241959 w 3480752"/>
                      <a:gd name="connsiteY7" fmla="*/ 343172 h 1560620"/>
                      <a:gd name="connsiteX8" fmla="*/ 3480752 w 3480752"/>
                      <a:gd name="connsiteY8" fmla="*/ 1560620 h 1560620"/>
                      <a:gd name="connsiteX9" fmla="*/ 3064038 w 3480752"/>
                      <a:gd name="connsiteY9" fmla="*/ 1527929 h 1560620"/>
                      <a:gd name="connsiteX10" fmla="*/ 3057133 w 3480752"/>
                      <a:gd name="connsiteY10" fmla="*/ 1524163 h 1560620"/>
                      <a:gd name="connsiteX11" fmla="*/ 2941481 w 3480752"/>
                      <a:gd name="connsiteY11" fmla="*/ 1495246 h 1560620"/>
                      <a:gd name="connsiteX12" fmla="*/ 2881754 w 3480752"/>
                      <a:gd name="connsiteY12" fmla="*/ 1462767 h 1560620"/>
                      <a:gd name="connsiteX13" fmla="*/ 2879802 w 3480752"/>
                      <a:gd name="connsiteY13" fmla="*/ 1466146 h 1560620"/>
                      <a:gd name="connsiteX14" fmla="*/ 2933314 w 3480752"/>
                      <a:gd name="connsiteY14" fmla="*/ 1495246 h 1560620"/>
                      <a:gd name="connsiteX15" fmla="*/ 2353185 w 3480752"/>
                      <a:gd name="connsiteY15" fmla="*/ 1274639 h 1560620"/>
                      <a:gd name="connsiteX16" fmla="*/ 2238794 w 3480752"/>
                      <a:gd name="connsiteY16" fmla="*/ 1217440 h 1560620"/>
                      <a:gd name="connsiteX17" fmla="*/ 0 w 3480752"/>
                      <a:gd name="connsiteY17" fmla="*/ 0 h 1560620"/>
                      <a:gd name="connsiteX18" fmla="*/ 62916 w 3480752"/>
                      <a:gd name="connsiteY18" fmla="*/ 34213 h 1560620"/>
                      <a:gd name="connsiteX19" fmla="*/ 57199 w 3480752"/>
                      <a:gd name="connsiteY19" fmla="*/ 31661 h 1560620"/>
                      <a:gd name="connsiteX20" fmla="*/ 0 w 3480752"/>
                      <a:gd name="connsiteY20" fmla="*/ 0 h 1560620"/>
                      <a:gd name="connsiteX0" fmla="*/ 62916 w 3480752"/>
                      <a:gd name="connsiteY0" fmla="*/ 34213 h 1560620"/>
                      <a:gd name="connsiteX1" fmla="*/ 114391 w 3480752"/>
                      <a:gd name="connsiteY1" fmla="*/ 57191 h 1560620"/>
                      <a:gd name="connsiteX2" fmla="*/ 694512 w 3480752"/>
                      <a:gd name="connsiteY2" fmla="*/ 277806 h 1560620"/>
                      <a:gd name="connsiteX3" fmla="*/ 784810 w 3480752"/>
                      <a:gd name="connsiteY3" fmla="*/ 326909 h 1560620"/>
                      <a:gd name="connsiteX4" fmla="*/ 702687 w 3480752"/>
                      <a:gd name="connsiteY4" fmla="*/ 277806 h 1560620"/>
                      <a:gd name="connsiteX5" fmla="*/ 833420 w 3480752"/>
                      <a:gd name="connsiteY5" fmla="*/ 310489 h 1560620"/>
                      <a:gd name="connsiteX6" fmla="*/ 1241959 w 3480752"/>
                      <a:gd name="connsiteY6" fmla="*/ 343172 h 1560620"/>
                      <a:gd name="connsiteX7" fmla="*/ 3480752 w 3480752"/>
                      <a:gd name="connsiteY7" fmla="*/ 1560620 h 1560620"/>
                      <a:gd name="connsiteX8" fmla="*/ 3064038 w 3480752"/>
                      <a:gd name="connsiteY8" fmla="*/ 1527929 h 1560620"/>
                      <a:gd name="connsiteX9" fmla="*/ 3057133 w 3480752"/>
                      <a:gd name="connsiteY9" fmla="*/ 1524163 h 1560620"/>
                      <a:gd name="connsiteX10" fmla="*/ 2941481 w 3480752"/>
                      <a:gd name="connsiteY10" fmla="*/ 1495246 h 1560620"/>
                      <a:gd name="connsiteX11" fmla="*/ 2881754 w 3480752"/>
                      <a:gd name="connsiteY11" fmla="*/ 1462767 h 1560620"/>
                      <a:gd name="connsiteX12" fmla="*/ 2879802 w 3480752"/>
                      <a:gd name="connsiteY12" fmla="*/ 1466146 h 1560620"/>
                      <a:gd name="connsiteX13" fmla="*/ 2933314 w 3480752"/>
                      <a:gd name="connsiteY13" fmla="*/ 1495246 h 1560620"/>
                      <a:gd name="connsiteX14" fmla="*/ 2353185 w 3480752"/>
                      <a:gd name="connsiteY14" fmla="*/ 1274639 h 1560620"/>
                      <a:gd name="connsiteX15" fmla="*/ 2238794 w 3480752"/>
                      <a:gd name="connsiteY15" fmla="*/ 1217440 h 1560620"/>
                      <a:gd name="connsiteX16" fmla="*/ 62916 w 3480752"/>
                      <a:gd name="connsiteY16" fmla="*/ 34213 h 1560620"/>
                      <a:gd name="connsiteX17" fmla="*/ 0 w 3480752"/>
                      <a:gd name="connsiteY17" fmla="*/ 0 h 1560620"/>
                      <a:gd name="connsiteX18" fmla="*/ 62916 w 3480752"/>
                      <a:gd name="connsiteY18" fmla="*/ 34213 h 1560620"/>
                      <a:gd name="connsiteX19" fmla="*/ 57199 w 3480752"/>
                      <a:gd name="connsiteY19" fmla="*/ 31661 h 1560620"/>
                      <a:gd name="connsiteX20" fmla="*/ 0 w 3480752"/>
                      <a:gd name="connsiteY20" fmla="*/ 0 h 1560620"/>
                      <a:gd name="connsiteX0" fmla="*/ 62916 w 3480752"/>
                      <a:gd name="connsiteY0" fmla="*/ 34213 h 1560620"/>
                      <a:gd name="connsiteX1" fmla="*/ 114391 w 3480752"/>
                      <a:gd name="connsiteY1" fmla="*/ 57191 h 1560620"/>
                      <a:gd name="connsiteX2" fmla="*/ 694512 w 3480752"/>
                      <a:gd name="connsiteY2" fmla="*/ 277806 h 1560620"/>
                      <a:gd name="connsiteX3" fmla="*/ 702687 w 3480752"/>
                      <a:gd name="connsiteY3" fmla="*/ 277806 h 1560620"/>
                      <a:gd name="connsiteX4" fmla="*/ 833420 w 3480752"/>
                      <a:gd name="connsiteY4" fmla="*/ 310489 h 1560620"/>
                      <a:gd name="connsiteX5" fmla="*/ 1241959 w 3480752"/>
                      <a:gd name="connsiteY5" fmla="*/ 343172 h 1560620"/>
                      <a:gd name="connsiteX6" fmla="*/ 3480752 w 3480752"/>
                      <a:gd name="connsiteY6" fmla="*/ 1560620 h 1560620"/>
                      <a:gd name="connsiteX7" fmla="*/ 3064038 w 3480752"/>
                      <a:gd name="connsiteY7" fmla="*/ 1527929 h 1560620"/>
                      <a:gd name="connsiteX8" fmla="*/ 3057133 w 3480752"/>
                      <a:gd name="connsiteY8" fmla="*/ 1524163 h 1560620"/>
                      <a:gd name="connsiteX9" fmla="*/ 2941481 w 3480752"/>
                      <a:gd name="connsiteY9" fmla="*/ 1495246 h 1560620"/>
                      <a:gd name="connsiteX10" fmla="*/ 2881754 w 3480752"/>
                      <a:gd name="connsiteY10" fmla="*/ 1462767 h 1560620"/>
                      <a:gd name="connsiteX11" fmla="*/ 2879802 w 3480752"/>
                      <a:gd name="connsiteY11" fmla="*/ 1466146 h 1560620"/>
                      <a:gd name="connsiteX12" fmla="*/ 2933314 w 3480752"/>
                      <a:gd name="connsiteY12" fmla="*/ 1495246 h 1560620"/>
                      <a:gd name="connsiteX13" fmla="*/ 2353185 w 3480752"/>
                      <a:gd name="connsiteY13" fmla="*/ 1274639 h 1560620"/>
                      <a:gd name="connsiteX14" fmla="*/ 2238794 w 3480752"/>
                      <a:gd name="connsiteY14" fmla="*/ 1217440 h 1560620"/>
                      <a:gd name="connsiteX15" fmla="*/ 62916 w 3480752"/>
                      <a:gd name="connsiteY15" fmla="*/ 34213 h 1560620"/>
                      <a:gd name="connsiteX16" fmla="*/ 0 w 3480752"/>
                      <a:gd name="connsiteY16" fmla="*/ 0 h 1560620"/>
                      <a:gd name="connsiteX17" fmla="*/ 62916 w 3480752"/>
                      <a:gd name="connsiteY17" fmla="*/ 34213 h 1560620"/>
                      <a:gd name="connsiteX18" fmla="*/ 57199 w 3480752"/>
                      <a:gd name="connsiteY18" fmla="*/ 31661 h 1560620"/>
                      <a:gd name="connsiteX19" fmla="*/ 0 w 3480752"/>
                      <a:gd name="connsiteY19" fmla="*/ 0 h 1560620"/>
                      <a:gd name="connsiteX0" fmla="*/ 62916 w 3480752"/>
                      <a:gd name="connsiteY0" fmla="*/ 34213 h 1560620"/>
                      <a:gd name="connsiteX1" fmla="*/ 114391 w 3480752"/>
                      <a:gd name="connsiteY1" fmla="*/ 57191 h 1560620"/>
                      <a:gd name="connsiteX2" fmla="*/ 694512 w 3480752"/>
                      <a:gd name="connsiteY2" fmla="*/ 277806 h 1560620"/>
                      <a:gd name="connsiteX3" fmla="*/ 702687 w 3480752"/>
                      <a:gd name="connsiteY3" fmla="*/ 277806 h 1560620"/>
                      <a:gd name="connsiteX4" fmla="*/ 833420 w 3480752"/>
                      <a:gd name="connsiteY4" fmla="*/ 310489 h 1560620"/>
                      <a:gd name="connsiteX5" fmla="*/ 1241959 w 3480752"/>
                      <a:gd name="connsiteY5" fmla="*/ 343172 h 1560620"/>
                      <a:gd name="connsiteX6" fmla="*/ 3480752 w 3480752"/>
                      <a:gd name="connsiteY6" fmla="*/ 1560620 h 1560620"/>
                      <a:gd name="connsiteX7" fmla="*/ 3064038 w 3480752"/>
                      <a:gd name="connsiteY7" fmla="*/ 1527929 h 1560620"/>
                      <a:gd name="connsiteX8" fmla="*/ 3057133 w 3480752"/>
                      <a:gd name="connsiteY8" fmla="*/ 1524163 h 1560620"/>
                      <a:gd name="connsiteX9" fmla="*/ 2941481 w 3480752"/>
                      <a:gd name="connsiteY9" fmla="*/ 1495246 h 1560620"/>
                      <a:gd name="connsiteX10" fmla="*/ 2881754 w 3480752"/>
                      <a:gd name="connsiteY10" fmla="*/ 1462767 h 1560620"/>
                      <a:gd name="connsiteX11" fmla="*/ 2933314 w 3480752"/>
                      <a:gd name="connsiteY11" fmla="*/ 1495246 h 1560620"/>
                      <a:gd name="connsiteX12" fmla="*/ 2353185 w 3480752"/>
                      <a:gd name="connsiteY12" fmla="*/ 1274639 h 1560620"/>
                      <a:gd name="connsiteX13" fmla="*/ 2238794 w 3480752"/>
                      <a:gd name="connsiteY13" fmla="*/ 1217440 h 1560620"/>
                      <a:gd name="connsiteX14" fmla="*/ 62916 w 3480752"/>
                      <a:gd name="connsiteY14" fmla="*/ 34213 h 1560620"/>
                      <a:gd name="connsiteX15" fmla="*/ 0 w 3480752"/>
                      <a:gd name="connsiteY15" fmla="*/ 0 h 1560620"/>
                      <a:gd name="connsiteX16" fmla="*/ 62916 w 3480752"/>
                      <a:gd name="connsiteY16" fmla="*/ 34213 h 1560620"/>
                      <a:gd name="connsiteX17" fmla="*/ 57199 w 3480752"/>
                      <a:gd name="connsiteY17" fmla="*/ 31661 h 1560620"/>
                      <a:gd name="connsiteX18" fmla="*/ 0 w 3480752"/>
                      <a:gd name="connsiteY18" fmla="*/ 0 h 1560620"/>
                      <a:gd name="connsiteX0" fmla="*/ 62916 w 3480752"/>
                      <a:gd name="connsiteY0" fmla="*/ 34213 h 1560620"/>
                      <a:gd name="connsiteX1" fmla="*/ 114391 w 3480752"/>
                      <a:gd name="connsiteY1" fmla="*/ 57191 h 1560620"/>
                      <a:gd name="connsiteX2" fmla="*/ 694512 w 3480752"/>
                      <a:gd name="connsiteY2" fmla="*/ 277806 h 1560620"/>
                      <a:gd name="connsiteX3" fmla="*/ 702687 w 3480752"/>
                      <a:gd name="connsiteY3" fmla="*/ 277806 h 1560620"/>
                      <a:gd name="connsiteX4" fmla="*/ 833420 w 3480752"/>
                      <a:gd name="connsiteY4" fmla="*/ 310489 h 1560620"/>
                      <a:gd name="connsiteX5" fmla="*/ 1241959 w 3480752"/>
                      <a:gd name="connsiteY5" fmla="*/ 343172 h 1560620"/>
                      <a:gd name="connsiteX6" fmla="*/ 3480752 w 3480752"/>
                      <a:gd name="connsiteY6" fmla="*/ 1560620 h 1560620"/>
                      <a:gd name="connsiteX7" fmla="*/ 3064038 w 3480752"/>
                      <a:gd name="connsiteY7" fmla="*/ 1527929 h 1560620"/>
                      <a:gd name="connsiteX8" fmla="*/ 3057133 w 3480752"/>
                      <a:gd name="connsiteY8" fmla="*/ 1524163 h 1560620"/>
                      <a:gd name="connsiteX9" fmla="*/ 2941481 w 3480752"/>
                      <a:gd name="connsiteY9" fmla="*/ 1495246 h 1560620"/>
                      <a:gd name="connsiteX10" fmla="*/ 2933314 w 3480752"/>
                      <a:gd name="connsiteY10" fmla="*/ 1495246 h 1560620"/>
                      <a:gd name="connsiteX11" fmla="*/ 2353185 w 3480752"/>
                      <a:gd name="connsiteY11" fmla="*/ 1274639 h 1560620"/>
                      <a:gd name="connsiteX12" fmla="*/ 2238794 w 3480752"/>
                      <a:gd name="connsiteY12" fmla="*/ 1217440 h 1560620"/>
                      <a:gd name="connsiteX13" fmla="*/ 62916 w 3480752"/>
                      <a:gd name="connsiteY13" fmla="*/ 34213 h 1560620"/>
                      <a:gd name="connsiteX14" fmla="*/ 0 w 3480752"/>
                      <a:gd name="connsiteY14" fmla="*/ 0 h 1560620"/>
                      <a:gd name="connsiteX15" fmla="*/ 62916 w 3480752"/>
                      <a:gd name="connsiteY15" fmla="*/ 34213 h 1560620"/>
                      <a:gd name="connsiteX16" fmla="*/ 57199 w 3480752"/>
                      <a:gd name="connsiteY16" fmla="*/ 31661 h 1560620"/>
                      <a:gd name="connsiteX17" fmla="*/ 0 w 3480752"/>
                      <a:gd name="connsiteY17" fmla="*/ 0 h 156062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</a:cxnLst>
                    <a:rect l="l" t="t" r="r" b="b"/>
                    <a:pathLst>
                      <a:path w="3480752" h="1560620">
                        <a:moveTo>
                          <a:pt x="62916" y="34213"/>
                        </a:moveTo>
                        <a:lnTo>
                          <a:pt x="114391" y="57191"/>
                        </a:lnTo>
                        <a:cubicBezTo>
                          <a:pt x="302323" y="147074"/>
                          <a:pt x="498413" y="220606"/>
                          <a:pt x="694512" y="277806"/>
                        </a:cubicBezTo>
                        <a:lnTo>
                          <a:pt x="702687" y="277806"/>
                        </a:lnTo>
                        <a:cubicBezTo>
                          <a:pt x="743545" y="285981"/>
                          <a:pt x="784395" y="302314"/>
                          <a:pt x="833420" y="310489"/>
                        </a:cubicBezTo>
                        <a:lnTo>
                          <a:pt x="1241959" y="343172"/>
                        </a:lnTo>
                        <a:lnTo>
                          <a:pt x="3480752" y="1560620"/>
                        </a:lnTo>
                        <a:lnTo>
                          <a:pt x="3064038" y="1527929"/>
                        </a:lnTo>
                        <a:lnTo>
                          <a:pt x="3057133" y="1524163"/>
                        </a:lnTo>
                        <a:lnTo>
                          <a:pt x="2941481" y="1495246"/>
                        </a:lnTo>
                        <a:lnTo>
                          <a:pt x="2933314" y="1495246"/>
                        </a:lnTo>
                        <a:cubicBezTo>
                          <a:pt x="2737215" y="1446221"/>
                          <a:pt x="2541108" y="1372688"/>
                          <a:pt x="2353185" y="1274639"/>
                        </a:cubicBezTo>
                        <a:cubicBezTo>
                          <a:pt x="2312335" y="1258298"/>
                          <a:pt x="2279652" y="1241956"/>
                          <a:pt x="2238794" y="1217440"/>
                        </a:cubicBezTo>
                        <a:lnTo>
                          <a:pt x="62916" y="34213"/>
                        </a:lnTo>
                        <a:close/>
                        <a:moveTo>
                          <a:pt x="0" y="0"/>
                        </a:moveTo>
                        <a:lnTo>
                          <a:pt x="62916" y="34213"/>
                        </a:lnTo>
                        <a:lnTo>
                          <a:pt x="57199" y="31661"/>
                        </a:lnTo>
                        <a:cubicBezTo>
                          <a:pt x="38815" y="22469"/>
                          <a:pt x="20429" y="12254"/>
                          <a:pt x="0" y="0"/>
                        </a:cubicBezTo>
                        <a:close/>
                      </a:path>
                    </a:pathLst>
                  </a:custGeom>
                  <a:grpFill/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US"/>
                  </a:p>
                </p:txBody>
              </p:sp>
              <p:sp>
                <p:nvSpPr>
                  <p:cNvPr id="455" name="Freeform: Shape 454">
                    <a:extLst>
                      <a:ext uri="{FF2B5EF4-FFF2-40B4-BE49-F238E27FC236}">
                        <a16:creationId xmlns:a16="http://schemas.microsoft.com/office/drawing/2014/main" id="{9D416659-7669-4375-8D73-749DB0568E55}"/>
                      </a:ext>
                    </a:extLst>
                  </p:cNvPr>
                  <p:cNvSpPr/>
                  <p:nvPr/>
                </p:nvSpPr>
                <p:spPr>
                  <a:xfrm>
                    <a:off x="3023223" y="4576005"/>
                    <a:ext cx="257175" cy="133350"/>
                  </a:xfrm>
                  <a:custGeom>
                    <a:avLst/>
                    <a:gdLst>
                      <a:gd name="connsiteX0" fmla="*/ 260032 w 257175"/>
                      <a:gd name="connsiteY0" fmla="*/ 141922 h 133350"/>
                      <a:gd name="connsiteX1" fmla="*/ 0 w 257175"/>
                      <a:gd name="connsiteY1" fmla="*/ 0 h 133350"/>
                      <a:gd name="connsiteX2" fmla="*/ 952 w 257175"/>
                      <a:gd name="connsiteY2" fmla="*/ 0 h 133350"/>
                      <a:gd name="connsiteX3" fmla="*/ 260032 w 257175"/>
                      <a:gd name="connsiteY3" fmla="*/ 141922 h 133350"/>
                      <a:gd name="connsiteX4" fmla="*/ 260032 w 257175"/>
                      <a:gd name="connsiteY4" fmla="*/ 141922 h 13335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57175" h="133350">
                        <a:moveTo>
                          <a:pt x="260032" y="141922"/>
                        </a:moveTo>
                        <a:lnTo>
                          <a:pt x="0" y="0"/>
                        </a:lnTo>
                        <a:cubicBezTo>
                          <a:pt x="0" y="0"/>
                          <a:pt x="952" y="0"/>
                          <a:pt x="952" y="0"/>
                        </a:cubicBezTo>
                        <a:lnTo>
                          <a:pt x="260032" y="141922"/>
                        </a:lnTo>
                        <a:cubicBezTo>
                          <a:pt x="260985" y="141922"/>
                          <a:pt x="260985" y="141922"/>
                          <a:pt x="260032" y="141922"/>
                        </a:cubicBezTo>
                      </a:path>
                    </a:pathLst>
                  </a:custGeom>
                  <a:grpFill/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US"/>
                  </a:p>
                </p:txBody>
              </p:sp>
              <p:sp>
                <p:nvSpPr>
                  <p:cNvPr id="456" name="Freeform: Shape 455">
                    <a:extLst>
                      <a:ext uri="{FF2B5EF4-FFF2-40B4-BE49-F238E27FC236}">
                        <a16:creationId xmlns:a16="http://schemas.microsoft.com/office/drawing/2014/main" id="{7AF3FC52-7911-4D76-89F6-142A764F3C84}"/>
                      </a:ext>
                    </a:extLst>
                  </p:cNvPr>
                  <p:cNvSpPr/>
                  <p:nvPr/>
                </p:nvSpPr>
                <p:spPr>
                  <a:xfrm>
                    <a:off x="2706138" y="4925573"/>
                    <a:ext cx="257175" cy="485775"/>
                  </a:xfrm>
                  <a:custGeom>
                    <a:avLst/>
                    <a:gdLst>
                      <a:gd name="connsiteX0" fmla="*/ 260033 w 257175"/>
                      <a:gd name="connsiteY0" fmla="*/ 486727 h 485775"/>
                      <a:gd name="connsiteX1" fmla="*/ 0 w 257175"/>
                      <a:gd name="connsiteY1" fmla="*/ 344805 h 485775"/>
                      <a:gd name="connsiteX2" fmla="*/ 953 w 257175"/>
                      <a:gd name="connsiteY2" fmla="*/ 0 h 485775"/>
                      <a:gd name="connsiteX3" fmla="*/ 260985 w 257175"/>
                      <a:gd name="connsiteY3" fmla="*/ 141922 h 48577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257175" h="485775">
                        <a:moveTo>
                          <a:pt x="260033" y="486727"/>
                        </a:moveTo>
                        <a:lnTo>
                          <a:pt x="0" y="344805"/>
                        </a:lnTo>
                        <a:lnTo>
                          <a:pt x="953" y="0"/>
                        </a:lnTo>
                        <a:lnTo>
                          <a:pt x="260985" y="141922"/>
                        </a:lnTo>
                        <a:close/>
                      </a:path>
                    </a:pathLst>
                  </a:custGeom>
                  <a:grpFill/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US"/>
                  </a:p>
                </p:txBody>
              </p:sp>
              <p:sp>
                <p:nvSpPr>
                  <p:cNvPr id="457" name="Freeform: Shape 456">
                    <a:extLst>
                      <a:ext uri="{FF2B5EF4-FFF2-40B4-BE49-F238E27FC236}">
                        <a16:creationId xmlns:a16="http://schemas.microsoft.com/office/drawing/2014/main" id="{88C94CA4-1355-4665-972C-0225FCBCE7A9}"/>
                      </a:ext>
                    </a:extLst>
                  </p:cNvPr>
                  <p:cNvSpPr/>
                  <p:nvPr/>
                </p:nvSpPr>
                <p:spPr>
                  <a:xfrm>
                    <a:off x="2987522" y="3640652"/>
                    <a:ext cx="660036" cy="1102854"/>
                  </a:xfrm>
                  <a:custGeom>
                    <a:avLst/>
                    <a:gdLst>
                      <a:gd name="connsiteX0" fmla="*/ 359092 w 661035"/>
                      <a:gd name="connsiteY0" fmla="*/ 597218 h 1099185"/>
                      <a:gd name="connsiteX1" fmla="*/ 620078 w 661035"/>
                      <a:gd name="connsiteY1" fmla="*/ 739140 h 1099185"/>
                      <a:gd name="connsiteX2" fmla="*/ 584835 w 661035"/>
                      <a:gd name="connsiteY2" fmla="*/ 818198 h 1099185"/>
                      <a:gd name="connsiteX3" fmla="*/ 584836 w 661035"/>
                      <a:gd name="connsiteY3" fmla="*/ 818198 h 1099185"/>
                      <a:gd name="connsiteX4" fmla="*/ 545783 w 661035"/>
                      <a:gd name="connsiteY4" fmla="*/ 882015 h 1099185"/>
                      <a:gd name="connsiteX5" fmla="*/ 538930 w 661035"/>
                      <a:gd name="connsiteY5" fmla="*/ 891439 h 1099185"/>
                      <a:gd name="connsiteX6" fmla="*/ 539116 w 661035"/>
                      <a:gd name="connsiteY6" fmla="*/ 891540 h 1099185"/>
                      <a:gd name="connsiteX7" fmla="*/ 500063 w 661035"/>
                      <a:gd name="connsiteY7" fmla="*/ 940118 h 1099185"/>
                      <a:gd name="connsiteX8" fmla="*/ 452605 w 661035"/>
                      <a:gd name="connsiteY8" fmla="*/ 914311 h 1099185"/>
                      <a:gd name="connsiteX9" fmla="*/ 451949 w 661035"/>
                      <a:gd name="connsiteY9" fmla="*/ 914906 h 1099185"/>
                      <a:gd name="connsiteX10" fmla="*/ 500063 w 661035"/>
                      <a:gd name="connsiteY10" fmla="*/ 941070 h 1099185"/>
                      <a:gd name="connsiteX11" fmla="*/ 451485 w 661035"/>
                      <a:gd name="connsiteY11" fmla="*/ 989648 h 1099185"/>
                      <a:gd name="connsiteX12" fmla="*/ 396629 w 661035"/>
                      <a:gd name="connsiteY12" fmla="*/ 1033155 h 1099185"/>
                      <a:gd name="connsiteX13" fmla="*/ 397193 w 661035"/>
                      <a:gd name="connsiteY13" fmla="*/ 1033462 h 1099185"/>
                      <a:gd name="connsiteX14" fmla="*/ 320041 w 661035"/>
                      <a:gd name="connsiteY14" fmla="*/ 1076325 h 1099185"/>
                      <a:gd name="connsiteX15" fmla="*/ 291343 w 661035"/>
                      <a:gd name="connsiteY15" fmla="*/ 1060767 h 1099185"/>
                      <a:gd name="connsiteX16" fmla="*/ 290403 w 661035"/>
                      <a:gd name="connsiteY16" fmla="*/ 1061621 h 1099185"/>
                      <a:gd name="connsiteX17" fmla="*/ 319088 w 661035"/>
                      <a:gd name="connsiteY17" fmla="*/ 1077277 h 1099185"/>
                      <a:gd name="connsiteX18" fmla="*/ 260985 w 661035"/>
                      <a:gd name="connsiteY18" fmla="*/ 1099185 h 1099185"/>
                      <a:gd name="connsiteX19" fmla="*/ 0 w 661035"/>
                      <a:gd name="connsiteY19" fmla="*/ 957262 h 1099185"/>
                      <a:gd name="connsiteX20" fmla="*/ 59055 w 661035"/>
                      <a:gd name="connsiteY20" fmla="*/ 935355 h 1099185"/>
                      <a:gd name="connsiteX21" fmla="*/ 284314 w 661035"/>
                      <a:gd name="connsiteY21" fmla="*/ 1058298 h 1099185"/>
                      <a:gd name="connsiteX22" fmla="*/ 284516 w 661035"/>
                      <a:gd name="connsiteY22" fmla="*/ 1057066 h 1099185"/>
                      <a:gd name="connsiteX23" fmla="*/ 60008 w 661035"/>
                      <a:gd name="connsiteY23" fmla="*/ 935355 h 1099185"/>
                      <a:gd name="connsiteX24" fmla="*/ 135745 w 661035"/>
                      <a:gd name="connsiteY24" fmla="*/ 891807 h 1099185"/>
                      <a:gd name="connsiteX25" fmla="*/ 135255 w 661035"/>
                      <a:gd name="connsiteY25" fmla="*/ 891540 h 1099185"/>
                      <a:gd name="connsiteX26" fmla="*/ 190500 w 661035"/>
                      <a:gd name="connsiteY26" fmla="*/ 847725 h 1099185"/>
                      <a:gd name="connsiteX27" fmla="*/ 239078 w 661035"/>
                      <a:gd name="connsiteY27" fmla="*/ 799148 h 1099185"/>
                      <a:gd name="connsiteX28" fmla="*/ 319738 w 661035"/>
                      <a:gd name="connsiteY28" fmla="*/ 843010 h 1099185"/>
                      <a:gd name="connsiteX29" fmla="*/ 319882 w 661035"/>
                      <a:gd name="connsiteY29" fmla="*/ 842137 h 1099185"/>
                      <a:gd name="connsiteX30" fmla="*/ 239078 w 661035"/>
                      <a:gd name="connsiteY30" fmla="*/ 798196 h 1099185"/>
                      <a:gd name="connsiteX31" fmla="*/ 277307 w 661035"/>
                      <a:gd name="connsiteY31" fmla="*/ 750642 h 1099185"/>
                      <a:gd name="connsiteX32" fmla="*/ 277178 w 661035"/>
                      <a:gd name="connsiteY32" fmla="*/ 750571 h 1099185"/>
                      <a:gd name="connsiteX33" fmla="*/ 284798 w 661035"/>
                      <a:gd name="connsiteY33" fmla="*/ 740093 h 1099185"/>
                      <a:gd name="connsiteX34" fmla="*/ 323850 w 661035"/>
                      <a:gd name="connsiteY34" fmla="*/ 676275 h 1099185"/>
                      <a:gd name="connsiteX35" fmla="*/ 359092 w 661035"/>
                      <a:gd name="connsiteY35" fmla="*/ 597218 h 1099185"/>
                      <a:gd name="connsiteX36" fmla="*/ 220980 w 661035"/>
                      <a:gd name="connsiteY36" fmla="*/ 0 h 1099185"/>
                      <a:gd name="connsiteX37" fmla="*/ 481965 w 661035"/>
                      <a:gd name="connsiteY37" fmla="*/ 141922 h 1099185"/>
                      <a:gd name="connsiteX38" fmla="*/ 575310 w 661035"/>
                      <a:gd name="connsiteY38" fmla="*/ 214313 h 1099185"/>
                      <a:gd name="connsiteX39" fmla="*/ 661035 w 661035"/>
                      <a:gd name="connsiteY39" fmla="*/ 504825 h 1099185"/>
                      <a:gd name="connsiteX40" fmla="*/ 621030 w 661035"/>
                      <a:gd name="connsiteY40" fmla="*/ 739140 h 1099185"/>
                      <a:gd name="connsiteX41" fmla="*/ 360045 w 661035"/>
                      <a:gd name="connsiteY41" fmla="*/ 597218 h 1099185"/>
                      <a:gd name="connsiteX42" fmla="*/ 400050 w 661035"/>
                      <a:gd name="connsiteY42" fmla="*/ 362902 h 1099185"/>
                      <a:gd name="connsiteX43" fmla="*/ 314325 w 661035"/>
                      <a:gd name="connsiteY43" fmla="*/ 72390 h 1099185"/>
                      <a:gd name="connsiteX44" fmla="*/ 220980 w 661035"/>
                      <a:gd name="connsiteY44" fmla="*/ 0 h 1099185"/>
                      <a:gd name="connsiteX0" fmla="*/ 359092 w 661035"/>
                      <a:gd name="connsiteY0" fmla="*/ 597218 h 1099185"/>
                      <a:gd name="connsiteX1" fmla="*/ 620078 w 661035"/>
                      <a:gd name="connsiteY1" fmla="*/ 739140 h 1099185"/>
                      <a:gd name="connsiteX2" fmla="*/ 584835 w 661035"/>
                      <a:gd name="connsiteY2" fmla="*/ 818198 h 1099185"/>
                      <a:gd name="connsiteX3" fmla="*/ 584836 w 661035"/>
                      <a:gd name="connsiteY3" fmla="*/ 818198 h 1099185"/>
                      <a:gd name="connsiteX4" fmla="*/ 545783 w 661035"/>
                      <a:gd name="connsiteY4" fmla="*/ 882015 h 1099185"/>
                      <a:gd name="connsiteX5" fmla="*/ 538930 w 661035"/>
                      <a:gd name="connsiteY5" fmla="*/ 891439 h 1099185"/>
                      <a:gd name="connsiteX6" fmla="*/ 539116 w 661035"/>
                      <a:gd name="connsiteY6" fmla="*/ 891540 h 1099185"/>
                      <a:gd name="connsiteX7" fmla="*/ 500063 w 661035"/>
                      <a:gd name="connsiteY7" fmla="*/ 940118 h 1099185"/>
                      <a:gd name="connsiteX8" fmla="*/ 452605 w 661035"/>
                      <a:gd name="connsiteY8" fmla="*/ 914311 h 1099185"/>
                      <a:gd name="connsiteX9" fmla="*/ 451949 w 661035"/>
                      <a:gd name="connsiteY9" fmla="*/ 914906 h 1099185"/>
                      <a:gd name="connsiteX10" fmla="*/ 500063 w 661035"/>
                      <a:gd name="connsiteY10" fmla="*/ 941070 h 1099185"/>
                      <a:gd name="connsiteX11" fmla="*/ 451485 w 661035"/>
                      <a:gd name="connsiteY11" fmla="*/ 989648 h 1099185"/>
                      <a:gd name="connsiteX12" fmla="*/ 396629 w 661035"/>
                      <a:gd name="connsiteY12" fmla="*/ 1033155 h 1099185"/>
                      <a:gd name="connsiteX13" fmla="*/ 397193 w 661035"/>
                      <a:gd name="connsiteY13" fmla="*/ 1033462 h 1099185"/>
                      <a:gd name="connsiteX14" fmla="*/ 320041 w 661035"/>
                      <a:gd name="connsiteY14" fmla="*/ 1076325 h 1099185"/>
                      <a:gd name="connsiteX15" fmla="*/ 291343 w 661035"/>
                      <a:gd name="connsiteY15" fmla="*/ 1060767 h 1099185"/>
                      <a:gd name="connsiteX16" fmla="*/ 290403 w 661035"/>
                      <a:gd name="connsiteY16" fmla="*/ 1061621 h 1099185"/>
                      <a:gd name="connsiteX17" fmla="*/ 319088 w 661035"/>
                      <a:gd name="connsiteY17" fmla="*/ 1077277 h 1099185"/>
                      <a:gd name="connsiteX18" fmla="*/ 260985 w 661035"/>
                      <a:gd name="connsiteY18" fmla="*/ 1099185 h 1099185"/>
                      <a:gd name="connsiteX19" fmla="*/ 0 w 661035"/>
                      <a:gd name="connsiteY19" fmla="*/ 957262 h 1099185"/>
                      <a:gd name="connsiteX20" fmla="*/ 59055 w 661035"/>
                      <a:gd name="connsiteY20" fmla="*/ 935355 h 1099185"/>
                      <a:gd name="connsiteX21" fmla="*/ 284314 w 661035"/>
                      <a:gd name="connsiteY21" fmla="*/ 1058298 h 1099185"/>
                      <a:gd name="connsiteX22" fmla="*/ 284516 w 661035"/>
                      <a:gd name="connsiteY22" fmla="*/ 1057066 h 1099185"/>
                      <a:gd name="connsiteX23" fmla="*/ 60008 w 661035"/>
                      <a:gd name="connsiteY23" fmla="*/ 935355 h 1099185"/>
                      <a:gd name="connsiteX24" fmla="*/ 135745 w 661035"/>
                      <a:gd name="connsiteY24" fmla="*/ 891807 h 1099185"/>
                      <a:gd name="connsiteX25" fmla="*/ 135255 w 661035"/>
                      <a:gd name="connsiteY25" fmla="*/ 891540 h 1099185"/>
                      <a:gd name="connsiteX26" fmla="*/ 190500 w 661035"/>
                      <a:gd name="connsiteY26" fmla="*/ 847725 h 1099185"/>
                      <a:gd name="connsiteX27" fmla="*/ 239078 w 661035"/>
                      <a:gd name="connsiteY27" fmla="*/ 799148 h 1099185"/>
                      <a:gd name="connsiteX28" fmla="*/ 319738 w 661035"/>
                      <a:gd name="connsiteY28" fmla="*/ 843010 h 1099185"/>
                      <a:gd name="connsiteX29" fmla="*/ 239078 w 661035"/>
                      <a:gd name="connsiteY29" fmla="*/ 798196 h 1099185"/>
                      <a:gd name="connsiteX30" fmla="*/ 277307 w 661035"/>
                      <a:gd name="connsiteY30" fmla="*/ 750642 h 1099185"/>
                      <a:gd name="connsiteX31" fmla="*/ 277178 w 661035"/>
                      <a:gd name="connsiteY31" fmla="*/ 750571 h 1099185"/>
                      <a:gd name="connsiteX32" fmla="*/ 284798 w 661035"/>
                      <a:gd name="connsiteY32" fmla="*/ 740093 h 1099185"/>
                      <a:gd name="connsiteX33" fmla="*/ 323850 w 661035"/>
                      <a:gd name="connsiteY33" fmla="*/ 676275 h 1099185"/>
                      <a:gd name="connsiteX34" fmla="*/ 359092 w 661035"/>
                      <a:gd name="connsiteY34" fmla="*/ 597218 h 1099185"/>
                      <a:gd name="connsiteX35" fmla="*/ 220980 w 661035"/>
                      <a:gd name="connsiteY35" fmla="*/ 0 h 1099185"/>
                      <a:gd name="connsiteX36" fmla="*/ 481965 w 661035"/>
                      <a:gd name="connsiteY36" fmla="*/ 141922 h 1099185"/>
                      <a:gd name="connsiteX37" fmla="*/ 575310 w 661035"/>
                      <a:gd name="connsiteY37" fmla="*/ 214313 h 1099185"/>
                      <a:gd name="connsiteX38" fmla="*/ 661035 w 661035"/>
                      <a:gd name="connsiteY38" fmla="*/ 504825 h 1099185"/>
                      <a:gd name="connsiteX39" fmla="*/ 621030 w 661035"/>
                      <a:gd name="connsiteY39" fmla="*/ 739140 h 1099185"/>
                      <a:gd name="connsiteX40" fmla="*/ 360045 w 661035"/>
                      <a:gd name="connsiteY40" fmla="*/ 597218 h 1099185"/>
                      <a:gd name="connsiteX41" fmla="*/ 400050 w 661035"/>
                      <a:gd name="connsiteY41" fmla="*/ 362902 h 1099185"/>
                      <a:gd name="connsiteX42" fmla="*/ 314325 w 661035"/>
                      <a:gd name="connsiteY42" fmla="*/ 72390 h 1099185"/>
                      <a:gd name="connsiteX43" fmla="*/ 220980 w 661035"/>
                      <a:gd name="connsiteY43" fmla="*/ 0 h 1099185"/>
                      <a:gd name="connsiteX0" fmla="*/ 359092 w 661035"/>
                      <a:gd name="connsiteY0" fmla="*/ 597218 h 1099185"/>
                      <a:gd name="connsiteX1" fmla="*/ 620078 w 661035"/>
                      <a:gd name="connsiteY1" fmla="*/ 739140 h 1099185"/>
                      <a:gd name="connsiteX2" fmla="*/ 584835 w 661035"/>
                      <a:gd name="connsiteY2" fmla="*/ 818198 h 1099185"/>
                      <a:gd name="connsiteX3" fmla="*/ 584836 w 661035"/>
                      <a:gd name="connsiteY3" fmla="*/ 818198 h 1099185"/>
                      <a:gd name="connsiteX4" fmla="*/ 545783 w 661035"/>
                      <a:gd name="connsiteY4" fmla="*/ 882015 h 1099185"/>
                      <a:gd name="connsiteX5" fmla="*/ 538930 w 661035"/>
                      <a:gd name="connsiteY5" fmla="*/ 891439 h 1099185"/>
                      <a:gd name="connsiteX6" fmla="*/ 539116 w 661035"/>
                      <a:gd name="connsiteY6" fmla="*/ 891540 h 1099185"/>
                      <a:gd name="connsiteX7" fmla="*/ 500063 w 661035"/>
                      <a:gd name="connsiteY7" fmla="*/ 940118 h 1099185"/>
                      <a:gd name="connsiteX8" fmla="*/ 452605 w 661035"/>
                      <a:gd name="connsiteY8" fmla="*/ 914311 h 1099185"/>
                      <a:gd name="connsiteX9" fmla="*/ 500063 w 661035"/>
                      <a:gd name="connsiteY9" fmla="*/ 941070 h 1099185"/>
                      <a:gd name="connsiteX10" fmla="*/ 451485 w 661035"/>
                      <a:gd name="connsiteY10" fmla="*/ 989648 h 1099185"/>
                      <a:gd name="connsiteX11" fmla="*/ 396629 w 661035"/>
                      <a:gd name="connsiteY11" fmla="*/ 1033155 h 1099185"/>
                      <a:gd name="connsiteX12" fmla="*/ 397193 w 661035"/>
                      <a:gd name="connsiteY12" fmla="*/ 1033462 h 1099185"/>
                      <a:gd name="connsiteX13" fmla="*/ 320041 w 661035"/>
                      <a:gd name="connsiteY13" fmla="*/ 1076325 h 1099185"/>
                      <a:gd name="connsiteX14" fmla="*/ 291343 w 661035"/>
                      <a:gd name="connsiteY14" fmla="*/ 1060767 h 1099185"/>
                      <a:gd name="connsiteX15" fmla="*/ 290403 w 661035"/>
                      <a:gd name="connsiteY15" fmla="*/ 1061621 h 1099185"/>
                      <a:gd name="connsiteX16" fmla="*/ 319088 w 661035"/>
                      <a:gd name="connsiteY16" fmla="*/ 1077277 h 1099185"/>
                      <a:gd name="connsiteX17" fmla="*/ 260985 w 661035"/>
                      <a:gd name="connsiteY17" fmla="*/ 1099185 h 1099185"/>
                      <a:gd name="connsiteX18" fmla="*/ 0 w 661035"/>
                      <a:gd name="connsiteY18" fmla="*/ 957262 h 1099185"/>
                      <a:gd name="connsiteX19" fmla="*/ 59055 w 661035"/>
                      <a:gd name="connsiteY19" fmla="*/ 935355 h 1099185"/>
                      <a:gd name="connsiteX20" fmla="*/ 284314 w 661035"/>
                      <a:gd name="connsiteY20" fmla="*/ 1058298 h 1099185"/>
                      <a:gd name="connsiteX21" fmla="*/ 284516 w 661035"/>
                      <a:gd name="connsiteY21" fmla="*/ 1057066 h 1099185"/>
                      <a:gd name="connsiteX22" fmla="*/ 60008 w 661035"/>
                      <a:gd name="connsiteY22" fmla="*/ 935355 h 1099185"/>
                      <a:gd name="connsiteX23" fmla="*/ 135745 w 661035"/>
                      <a:gd name="connsiteY23" fmla="*/ 891807 h 1099185"/>
                      <a:gd name="connsiteX24" fmla="*/ 135255 w 661035"/>
                      <a:gd name="connsiteY24" fmla="*/ 891540 h 1099185"/>
                      <a:gd name="connsiteX25" fmla="*/ 190500 w 661035"/>
                      <a:gd name="connsiteY25" fmla="*/ 847725 h 1099185"/>
                      <a:gd name="connsiteX26" fmla="*/ 239078 w 661035"/>
                      <a:gd name="connsiteY26" fmla="*/ 799148 h 1099185"/>
                      <a:gd name="connsiteX27" fmla="*/ 319738 w 661035"/>
                      <a:gd name="connsiteY27" fmla="*/ 843010 h 1099185"/>
                      <a:gd name="connsiteX28" fmla="*/ 239078 w 661035"/>
                      <a:gd name="connsiteY28" fmla="*/ 798196 h 1099185"/>
                      <a:gd name="connsiteX29" fmla="*/ 277307 w 661035"/>
                      <a:gd name="connsiteY29" fmla="*/ 750642 h 1099185"/>
                      <a:gd name="connsiteX30" fmla="*/ 277178 w 661035"/>
                      <a:gd name="connsiteY30" fmla="*/ 750571 h 1099185"/>
                      <a:gd name="connsiteX31" fmla="*/ 284798 w 661035"/>
                      <a:gd name="connsiteY31" fmla="*/ 740093 h 1099185"/>
                      <a:gd name="connsiteX32" fmla="*/ 323850 w 661035"/>
                      <a:gd name="connsiteY32" fmla="*/ 676275 h 1099185"/>
                      <a:gd name="connsiteX33" fmla="*/ 359092 w 661035"/>
                      <a:gd name="connsiteY33" fmla="*/ 597218 h 1099185"/>
                      <a:gd name="connsiteX34" fmla="*/ 220980 w 661035"/>
                      <a:gd name="connsiteY34" fmla="*/ 0 h 1099185"/>
                      <a:gd name="connsiteX35" fmla="*/ 481965 w 661035"/>
                      <a:gd name="connsiteY35" fmla="*/ 141922 h 1099185"/>
                      <a:gd name="connsiteX36" fmla="*/ 575310 w 661035"/>
                      <a:gd name="connsiteY36" fmla="*/ 214313 h 1099185"/>
                      <a:gd name="connsiteX37" fmla="*/ 661035 w 661035"/>
                      <a:gd name="connsiteY37" fmla="*/ 504825 h 1099185"/>
                      <a:gd name="connsiteX38" fmla="*/ 621030 w 661035"/>
                      <a:gd name="connsiteY38" fmla="*/ 739140 h 1099185"/>
                      <a:gd name="connsiteX39" fmla="*/ 360045 w 661035"/>
                      <a:gd name="connsiteY39" fmla="*/ 597218 h 1099185"/>
                      <a:gd name="connsiteX40" fmla="*/ 400050 w 661035"/>
                      <a:gd name="connsiteY40" fmla="*/ 362902 h 1099185"/>
                      <a:gd name="connsiteX41" fmla="*/ 314325 w 661035"/>
                      <a:gd name="connsiteY41" fmla="*/ 72390 h 1099185"/>
                      <a:gd name="connsiteX42" fmla="*/ 220980 w 661035"/>
                      <a:gd name="connsiteY42" fmla="*/ 0 h 1099185"/>
                      <a:gd name="connsiteX0" fmla="*/ 359092 w 661035"/>
                      <a:gd name="connsiteY0" fmla="*/ 597218 h 1099185"/>
                      <a:gd name="connsiteX1" fmla="*/ 620078 w 661035"/>
                      <a:gd name="connsiteY1" fmla="*/ 739140 h 1099185"/>
                      <a:gd name="connsiteX2" fmla="*/ 584835 w 661035"/>
                      <a:gd name="connsiteY2" fmla="*/ 818198 h 1099185"/>
                      <a:gd name="connsiteX3" fmla="*/ 584836 w 661035"/>
                      <a:gd name="connsiteY3" fmla="*/ 818198 h 1099185"/>
                      <a:gd name="connsiteX4" fmla="*/ 545783 w 661035"/>
                      <a:gd name="connsiteY4" fmla="*/ 882015 h 1099185"/>
                      <a:gd name="connsiteX5" fmla="*/ 538930 w 661035"/>
                      <a:gd name="connsiteY5" fmla="*/ 891439 h 1099185"/>
                      <a:gd name="connsiteX6" fmla="*/ 539116 w 661035"/>
                      <a:gd name="connsiteY6" fmla="*/ 891540 h 1099185"/>
                      <a:gd name="connsiteX7" fmla="*/ 500063 w 661035"/>
                      <a:gd name="connsiteY7" fmla="*/ 940118 h 1099185"/>
                      <a:gd name="connsiteX8" fmla="*/ 500063 w 661035"/>
                      <a:gd name="connsiteY8" fmla="*/ 941070 h 1099185"/>
                      <a:gd name="connsiteX9" fmla="*/ 451485 w 661035"/>
                      <a:gd name="connsiteY9" fmla="*/ 989648 h 1099185"/>
                      <a:gd name="connsiteX10" fmla="*/ 396629 w 661035"/>
                      <a:gd name="connsiteY10" fmla="*/ 1033155 h 1099185"/>
                      <a:gd name="connsiteX11" fmla="*/ 397193 w 661035"/>
                      <a:gd name="connsiteY11" fmla="*/ 1033462 h 1099185"/>
                      <a:gd name="connsiteX12" fmla="*/ 320041 w 661035"/>
                      <a:gd name="connsiteY12" fmla="*/ 1076325 h 1099185"/>
                      <a:gd name="connsiteX13" fmla="*/ 291343 w 661035"/>
                      <a:gd name="connsiteY13" fmla="*/ 1060767 h 1099185"/>
                      <a:gd name="connsiteX14" fmla="*/ 290403 w 661035"/>
                      <a:gd name="connsiteY14" fmla="*/ 1061621 h 1099185"/>
                      <a:gd name="connsiteX15" fmla="*/ 319088 w 661035"/>
                      <a:gd name="connsiteY15" fmla="*/ 1077277 h 1099185"/>
                      <a:gd name="connsiteX16" fmla="*/ 260985 w 661035"/>
                      <a:gd name="connsiteY16" fmla="*/ 1099185 h 1099185"/>
                      <a:gd name="connsiteX17" fmla="*/ 0 w 661035"/>
                      <a:gd name="connsiteY17" fmla="*/ 957262 h 1099185"/>
                      <a:gd name="connsiteX18" fmla="*/ 59055 w 661035"/>
                      <a:gd name="connsiteY18" fmla="*/ 935355 h 1099185"/>
                      <a:gd name="connsiteX19" fmla="*/ 284314 w 661035"/>
                      <a:gd name="connsiteY19" fmla="*/ 1058298 h 1099185"/>
                      <a:gd name="connsiteX20" fmla="*/ 284516 w 661035"/>
                      <a:gd name="connsiteY20" fmla="*/ 1057066 h 1099185"/>
                      <a:gd name="connsiteX21" fmla="*/ 60008 w 661035"/>
                      <a:gd name="connsiteY21" fmla="*/ 935355 h 1099185"/>
                      <a:gd name="connsiteX22" fmla="*/ 135745 w 661035"/>
                      <a:gd name="connsiteY22" fmla="*/ 891807 h 1099185"/>
                      <a:gd name="connsiteX23" fmla="*/ 135255 w 661035"/>
                      <a:gd name="connsiteY23" fmla="*/ 891540 h 1099185"/>
                      <a:gd name="connsiteX24" fmla="*/ 190500 w 661035"/>
                      <a:gd name="connsiteY24" fmla="*/ 847725 h 1099185"/>
                      <a:gd name="connsiteX25" fmla="*/ 239078 w 661035"/>
                      <a:gd name="connsiteY25" fmla="*/ 799148 h 1099185"/>
                      <a:gd name="connsiteX26" fmla="*/ 319738 w 661035"/>
                      <a:gd name="connsiteY26" fmla="*/ 843010 h 1099185"/>
                      <a:gd name="connsiteX27" fmla="*/ 239078 w 661035"/>
                      <a:gd name="connsiteY27" fmla="*/ 798196 h 1099185"/>
                      <a:gd name="connsiteX28" fmla="*/ 277307 w 661035"/>
                      <a:gd name="connsiteY28" fmla="*/ 750642 h 1099185"/>
                      <a:gd name="connsiteX29" fmla="*/ 277178 w 661035"/>
                      <a:gd name="connsiteY29" fmla="*/ 750571 h 1099185"/>
                      <a:gd name="connsiteX30" fmla="*/ 284798 w 661035"/>
                      <a:gd name="connsiteY30" fmla="*/ 740093 h 1099185"/>
                      <a:gd name="connsiteX31" fmla="*/ 323850 w 661035"/>
                      <a:gd name="connsiteY31" fmla="*/ 676275 h 1099185"/>
                      <a:gd name="connsiteX32" fmla="*/ 359092 w 661035"/>
                      <a:gd name="connsiteY32" fmla="*/ 597218 h 1099185"/>
                      <a:gd name="connsiteX33" fmla="*/ 220980 w 661035"/>
                      <a:gd name="connsiteY33" fmla="*/ 0 h 1099185"/>
                      <a:gd name="connsiteX34" fmla="*/ 481965 w 661035"/>
                      <a:gd name="connsiteY34" fmla="*/ 141922 h 1099185"/>
                      <a:gd name="connsiteX35" fmla="*/ 575310 w 661035"/>
                      <a:gd name="connsiteY35" fmla="*/ 214313 h 1099185"/>
                      <a:gd name="connsiteX36" fmla="*/ 661035 w 661035"/>
                      <a:gd name="connsiteY36" fmla="*/ 504825 h 1099185"/>
                      <a:gd name="connsiteX37" fmla="*/ 621030 w 661035"/>
                      <a:gd name="connsiteY37" fmla="*/ 739140 h 1099185"/>
                      <a:gd name="connsiteX38" fmla="*/ 360045 w 661035"/>
                      <a:gd name="connsiteY38" fmla="*/ 597218 h 1099185"/>
                      <a:gd name="connsiteX39" fmla="*/ 400050 w 661035"/>
                      <a:gd name="connsiteY39" fmla="*/ 362902 h 1099185"/>
                      <a:gd name="connsiteX40" fmla="*/ 314325 w 661035"/>
                      <a:gd name="connsiteY40" fmla="*/ 72390 h 1099185"/>
                      <a:gd name="connsiteX41" fmla="*/ 220980 w 661035"/>
                      <a:gd name="connsiteY41" fmla="*/ 0 h 1099185"/>
                      <a:gd name="connsiteX0" fmla="*/ 359092 w 661035"/>
                      <a:gd name="connsiteY0" fmla="*/ 597218 h 1099185"/>
                      <a:gd name="connsiteX1" fmla="*/ 620078 w 661035"/>
                      <a:gd name="connsiteY1" fmla="*/ 739140 h 1099185"/>
                      <a:gd name="connsiteX2" fmla="*/ 584835 w 661035"/>
                      <a:gd name="connsiteY2" fmla="*/ 818198 h 1099185"/>
                      <a:gd name="connsiteX3" fmla="*/ 584836 w 661035"/>
                      <a:gd name="connsiteY3" fmla="*/ 818198 h 1099185"/>
                      <a:gd name="connsiteX4" fmla="*/ 545783 w 661035"/>
                      <a:gd name="connsiteY4" fmla="*/ 882015 h 1099185"/>
                      <a:gd name="connsiteX5" fmla="*/ 538930 w 661035"/>
                      <a:gd name="connsiteY5" fmla="*/ 891439 h 1099185"/>
                      <a:gd name="connsiteX6" fmla="*/ 539116 w 661035"/>
                      <a:gd name="connsiteY6" fmla="*/ 891540 h 1099185"/>
                      <a:gd name="connsiteX7" fmla="*/ 500063 w 661035"/>
                      <a:gd name="connsiteY7" fmla="*/ 940118 h 1099185"/>
                      <a:gd name="connsiteX8" fmla="*/ 500063 w 661035"/>
                      <a:gd name="connsiteY8" fmla="*/ 941070 h 1099185"/>
                      <a:gd name="connsiteX9" fmla="*/ 451485 w 661035"/>
                      <a:gd name="connsiteY9" fmla="*/ 989648 h 1099185"/>
                      <a:gd name="connsiteX10" fmla="*/ 396629 w 661035"/>
                      <a:gd name="connsiteY10" fmla="*/ 1033155 h 1099185"/>
                      <a:gd name="connsiteX11" fmla="*/ 397193 w 661035"/>
                      <a:gd name="connsiteY11" fmla="*/ 1033462 h 1099185"/>
                      <a:gd name="connsiteX12" fmla="*/ 320041 w 661035"/>
                      <a:gd name="connsiteY12" fmla="*/ 1076325 h 1099185"/>
                      <a:gd name="connsiteX13" fmla="*/ 291343 w 661035"/>
                      <a:gd name="connsiteY13" fmla="*/ 1060767 h 1099185"/>
                      <a:gd name="connsiteX14" fmla="*/ 290403 w 661035"/>
                      <a:gd name="connsiteY14" fmla="*/ 1061621 h 1099185"/>
                      <a:gd name="connsiteX15" fmla="*/ 319088 w 661035"/>
                      <a:gd name="connsiteY15" fmla="*/ 1077277 h 1099185"/>
                      <a:gd name="connsiteX16" fmla="*/ 260985 w 661035"/>
                      <a:gd name="connsiteY16" fmla="*/ 1099185 h 1099185"/>
                      <a:gd name="connsiteX17" fmla="*/ 0 w 661035"/>
                      <a:gd name="connsiteY17" fmla="*/ 957262 h 1099185"/>
                      <a:gd name="connsiteX18" fmla="*/ 59055 w 661035"/>
                      <a:gd name="connsiteY18" fmla="*/ 935355 h 1099185"/>
                      <a:gd name="connsiteX19" fmla="*/ 284314 w 661035"/>
                      <a:gd name="connsiteY19" fmla="*/ 1058298 h 1099185"/>
                      <a:gd name="connsiteX20" fmla="*/ 284516 w 661035"/>
                      <a:gd name="connsiteY20" fmla="*/ 1057066 h 1099185"/>
                      <a:gd name="connsiteX21" fmla="*/ 60008 w 661035"/>
                      <a:gd name="connsiteY21" fmla="*/ 935355 h 1099185"/>
                      <a:gd name="connsiteX22" fmla="*/ 135745 w 661035"/>
                      <a:gd name="connsiteY22" fmla="*/ 891807 h 1099185"/>
                      <a:gd name="connsiteX23" fmla="*/ 135255 w 661035"/>
                      <a:gd name="connsiteY23" fmla="*/ 891540 h 1099185"/>
                      <a:gd name="connsiteX24" fmla="*/ 190500 w 661035"/>
                      <a:gd name="connsiteY24" fmla="*/ 847725 h 1099185"/>
                      <a:gd name="connsiteX25" fmla="*/ 239078 w 661035"/>
                      <a:gd name="connsiteY25" fmla="*/ 799148 h 1099185"/>
                      <a:gd name="connsiteX26" fmla="*/ 239078 w 661035"/>
                      <a:gd name="connsiteY26" fmla="*/ 798196 h 1099185"/>
                      <a:gd name="connsiteX27" fmla="*/ 277307 w 661035"/>
                      <a:gd name="connsiteY27" fmla="*/ 750642 h 1099185"/>
                      <a:gd name="connsiteX28" fmla="*/ 277178 w 661035"/>
                      <a:gd name="connsiteY28" fmla="*/ 750571 h 1099185"/>
                      <a:gd name="connsiteX29" fmla="*/ 284798 w 661035"/>
                      <a:gd name="connsiteY29" fmla="*/ 740093 h 1099185"/>
                      <a:gd name="connsiteX30" fmla="*/ 323850 w 661035"/>
                      <a:gd name="connsiteY30" fmla="*/ 676275 h 1099185"/>
                      <a:gd name="connsiteX31" fmla="*/ 359092 w 661035"/>
                      <a:gd name="connsiteY31" fmla="*/ 597218 h 1099185"/>
                      <a:gd name="connsiteX32" fmla="*/ 220980 w 661035"/>
                      <a:gd name="connsiteY32" fmla="*/ 0 h 1099185"/>
                      <a:gd name="connsiteX33" fmla="*/ 481965 w 661035"/>
                      <a:gd name="connsiteY33" fmla="*/ 141922 h 1099185"/>
                      <a:gd name="connsiteX34" fmla="*/ 575310 w 661035"/>
                      <a:gd name="connsiteY34" fmla="*/ 214313 h 1099185"/>
                      <a:gd name="connsiteX35" fmla="*/ 661035 w 661035"/>
                      <a:gd name="connsiteY35" fmla="*/ 504825 h 1099185"/>
                      <a:gd name="connsiteX36" fmla="*/ 621030 w 661035"/>
                      <a:gd name="connsiteY36" fmla="*/ 739140 h 1099185"/>
                      <a:gd name="connsiteX37" fmla="*/ 360045 w 661035"/>
                      <a:gd name="connsiteY37" fmla="*/ 597218 h 1099185"/>
                      <a:gd name="connsiteX38" fmla="*/ 400050 w 661035"/>
                      <a:gd name="connsiteY38" fmla="*/ 362902 h 1099185"/>
                      <a:gd name="connsiteX39" fmla="*/ 314325 w 661035"/>
                      <a:gd name="connsiteY39" fmla="*/ 72390 h 1099185"/>
                      <a:gd name="connsiteX40" fmla="*/ 220980 w 661035"/>
                      <a:gd name="connsiteY40" fmla="*/ 0 h 1099185"/>
                      <a:gd name="connsiteX0" fmla="*/ 359092 w 661035"/>
                      <a:gd name="connsiteY0" fmla="*/ 597218 h 1099185"/>
                      <a:gd name="connsiteX1" fmla="*/ 620078 w 661035"/>
                      <a:gd name="connsiteY1" fmla="*/ 739140 h 1099185"/>
                      <a:gd name="connsiteX2" fmla="*/ 584835 w 661035"/>
                      <a:gd name="connsiteY2" fmla="*/ 818198 h 1099185"/>
                      <a:gd name="connsiteX3" fmla="*/ 584836 w 661035"/>
                      <a:gd name="connsiteY3" fmla="*/ 818198 h 1099185"/>
                      <a:gd name="connsiteX4" fmla="*/ 545783 w 661035"/>
                      <a:gd name="connsiteY4" fmla="*/ 882015 h 1099185"/>
                      <a:gd name="connsiteX5" fmla="*/ 538930 w 661035"/>
                      <a:gd name="connsiteY5" fmla="*/ 891439 h 1099185"/>
                      <a:gd name="connsiteX6" fmla="*/ 539116 w 661035"/>
                      <a:gd name="connsiteY6" fmla="*/ 891540 h 1099185"/>
                      <a:gd name="connsiteX7" fmla="*/ 500063 w 661035"/>
                      <a:gd name="connsiteY7" fmla="*/ 940118 h 1099185"/>
                      <a:gd name="connsiteX8" fmla="*/ 500063 w 661035"/>
                      <a:gd name="connsiteY8" fmla="*/ 941070 h 1099185"/>
                      <a:gd name="connsiteX9" fmla="*/ 451485 w 661035"/>
                      <a:gd name="connsiteY9" fmla="*/ 989648 h 1099185"/>
                      <a:gd name="connsiteX10" fmla="*/ 396629 w 661035"/>
                      <a:gd name="connsiteY10" fmla="*/ 1033155 h 1099185"/>
                      <a:gd name="connsiteX11" fmla="*/ 397193 w 661035"/>
                      <a:gd name="connsiteY11" fmla="*/ 1033462 h 1099185"/>
                      <a:gd name="connsiteX12" fmla="*/ 320041 w 661035"/>
                      <a:gd name="connsiteY12" fmla="*/ 1076325 h 1099185"/>
                      <a:gd name="connsiteX13" fmla="*/ 291343 w 661035"/>
                      <a:gd name="connsiteY13" fmla="*/ 1060767 h 1099185"/>
                      <a:gd name="connsiteX14" fmla="*/ 290403 w 661035"/>
                      <a:gd name="connsiteY14" fmla="*/ 1061621 h 1099185"/>
                      <a:gd name="connsiteX15" fmla="*/ 319088 w 661035"/>
                      <a:gd name="connsiteY15" fmla="*/ 1077277 h 1099185"/>
                      <a:gd name="connsiteX16" fmla="*/ 260985 w 661035"/>
                      <a:gd name="connsiteY16" fmla="*/ 1099185 h 1099185"/>
                      <a:gd name="connsiteX17" fmla="*/ 0 w 661035"/>
                      <a:gd name="connsiteY17" fmla="*/ 957262 h 1099185"/>
                      <a:gd name="connsiteX18" fmla="*/ 59055 w 661035"/>
                      <a:gd name="connsiteY18" fmla="*/ 935355 h 1099185"/>
                      <a:gd name="connsiteX19" fmla="*/ 284314 w 661035"/>
                      <a:gd name="connsiteY19" fmla="*/ 1058298 h 1099185"/>
                      <a:gd name="connsiteX20" fmla="*/ 60008 w 661035"/>
                      <a:gd name="connsiteY20" fmla="*/ 935355 h 1099185"/>
                      <a:gd name="connsiteX21" fmla="*/ 135745 w 661035"/>
                      <a:gd name="connsiteY21" fmla="*/ 891807 h 1099185"/>
                      <a:gd name="connsiteX22" fmla="*/ 135255 w 661035"/>
                      <a:gd name="connsiteY22" fmla="*/ 891540 h 1099185"/>
                      <a:gd name="connsiteX23" fmla="*/ 190500 w 661035"/>
                      <a:gd name="connsiteY23" fmla="*/ 847725 h 1099185"/>
                      <a:gd name="connsiteX24" fmla="*/ 239078 w 661035"/>
                      <a:gd name="connsiteY24" fmla="*/ 799148 h 1099185"/>
                      <a:gd name="connsiteX25" fmla="*/ 239078 w 661035"/>
                      <a:gd name="connsiteY25" fmla="*/ 798196 h 1099185"/>
                      <a:gd name="connsiteX26" fmla="*/ 277307 w 661035"/>
                      <a:gd name="connsiteY26" fmla="*/ 750642 h 1099185"/>
                      <a:gd name="connsiteX27" fmla="*/ 277178 w 661035"/>
                      <a:gd name="connsiteY27" fmla="*/ 750571 h 1099185"/>
                      <a:gd name="connsiteX28" fmla="*/ 284798 w 661035"/>
                      <a:gd name="connsiteY28" fmla="*/ 740093 h 1099185"/>
                      <a:gd name="connsiteX29" fmla="*/ 323850 w 661035"/>
                      <a:gd name="connsiteY29" fmla="*/ 676275 h 1099185"/>
                      <a:gd name="connsiteX30" fmla="*/ 359092 w 661035"/>
                      <a:gd name="connsiteY30" fmla="*/ 597218 h 1099185"/>
                      <a:gd name="connsiteX31" fmla="*/ 220980 w 661035"/>
                      <a:gd name="connsiteY31" fmla="*/ 0 h 1099185"/>
                      <a:gd name="connsiteX32" fmla="*/ 481965 w 661035"/>
                      <a:gd name="connsiteY32" fmla="*/ 141922 h 1099185"/>
                      <a:gd name="connsiteX33" fmla="*/ 575310 w 661035"/>
                      <a:gd name="connsiteY33" fmla="*/ 214313 h 1099185"/>
                      <a:gd name="connsiteX34" fmla="*/ 661035 w 661035"/>
                      <a:gd name="connsiteY34" fmla="*/ 504825 h 1099185"/>
                      <a:gd name="connsiteX35" fmla="*/ 621030 w 661035"/>
                      <a:gd name="connsiteY35" fmla="*/ 739140 h 1099185"/>
                      <a:gd name="connsiteX36" fmla="*/ 360045 w 661035"/>
                      <a:gd name="connsiteY36" fmla="*/ 597218 h 1099185"/>
                      <a:gd name="connsiteX37" fmla="*/ 400050 w 661035"/>
                      <a:gd name="connsiteY37" fmla="*/ 362902 h 1099185"/>
                      <a:gd name="connsiteX38" fmla="*/ 314325 w 661035"/>
                      <a:gd name="connsiteY38" fmla="*/ 72390 h 1099185"/>
                      <a:gd name="connsiteX39" fmla="*/ 220980 w 661035"/>
                      <a:gd name="connsiteY39" fmla="*/ 0 h 1099185"/>
                      <a:gd name="connsiteX0" fmla="*/ 359092 w 661035"/>
                      <a:gd name="connsiteY0" fmla="*/ 597218 h 1099185"/>
                      <a:gd name="connsiteX1" fmla="*/ 620078 w 661035"/>
                      <a:gd name="connsiteY1" fmla="*/ 739140 h 1099185"/>
                      <a:gd name="connsiteX2" fmla="*/ 584835 w 661035"/>
                      <a:gd name="connsiteY2" fmla="*/ 818198 h 1099185"/>
                      <a:gd name="connsiteX3" fmla="*/ 584836 w 661035"/>
                      <a:gd name="connsiteY3" fmla="*/ 818198 h 1099185"/>
                      <a:gd name="connsiteX4" fmla="*/ 545783 w 661035"/>
                      <a:gd name="connsiteY4" fmla="*/ 882015 h 1099185"/>
                      <a:gd name="connsiteX5" fmla="*/ 538930 w 661035"/>
                      <a:gd name="connsiteY5" fmla="*/ 891439 h 1099185"/>
                      <a:gd name="connsiteX6" fmla="*/ 539116 w 661035"/>
                      <a:gd name="connsiteY6" fmla="*/ 891540 h 1099185"/>
                      <a:gd name="connsiteX7" fmla="*/ 500063 w 661035"/>
                      <a:gd name="connsiteY7" fmla="*/ 940118 h 1099185"/>
                      <a:gd name="connsiteX8" fmla="*/ 500063 w 661035"/>
                      <a:gd name="connsiteY8" fmla="*/ 941070 h 1099185"/>
                      <a:gd name="connsiteX9" fmla="*/ 451485 w 661035"/>
                      <a:gd name="connsiteY9" fmla="*/ 989648 h 1099185"/>
                      <a:gd name="connsiteX10" fmla="*/ 396629 w 661035"/>
                      <a:gd name="connsiteY10" fmla="*/ 1033155 h 1099185"/>
                      <a:gd name="connsiteX11" fmla="*/ 397193 w 661035"/>
                      <a:gd name="connsiteY11" fmla="*/ 1033462 h 1099185"/>
                      <a:gd name="connsiteX12" fmla="*/ 320041 w 661035"/>
                      <a:gd name="connsiteY12" fmla="*/ 1076325 h 1099185"/>
                      <a:gd name="connsiteX13" fmla="*/ 291343 w 661035"/>
                      <a:gd name="connsiteY13" fmla="*/ 1060767 h 1099185"/>
                      <a:gd name="connsiteX14" fmla="*/ 290403 w 661035"/>
                      <a:gd name="connsiteY14" fmla="*/ 1061621 h 1099185"/>
                      <a:gd name="connsiteX15" fmla="*/ 319088 w 661035"/>
                      <a:gd name="connsiteY15" fmla="*/ 1077277 h 1099185"/>
                      <a:gd name="connsiteX16" fmla="*/ 260985 w 661035"/>
                      <a:gd name="connsiteY16" fmla="*/ 1099185 h 1099185"/>
                      <a:gd name="connsiteX17" fmla="*/ 0 w 661035"/>
                      <a:gd name="connsiteY17" fmla="*/ 957262 h 1099185"/>
                      <a:gd name="connsiteX18" fmla="*/ 59055 w 661035"/>
                      <a:gd name="connsiteY18" fmla="*/ 935355 h 1099185"/>
                      <a:gd name="connsiteX19" fmla="*/ 60008 w 661035"/>
                      <a:gd name="connsiteY19" fmla="*/ 935355 h 1099185"/>
                      <a:gd name="connsiteX20" fmla="*/ 135745 w 661035"/>
                      <a:gd name="connsiteY20" fmla="*/ 891807 h 1099185"/>
                      <a:gd name="connsiteX21" fmla="*/ 135255 w 661035"/>
                      <a:gd name="connsiteY21" fmla="*/ 891540 h 1099185"/>
                      <a:gd name="connsiteX22" fmla="*/ 190500 w 661035"/>
                      <a:gd name="connsiteY22" fmla="*/ 847725 h 1099185"/>
                      <a:gd name="connsiteX23" fmla="*/ 239078 w 661035"/>
                      <a:gd name="connsiteY23" fmla="*/ 799148 h 1099185"/>
                      <a:gd name="connsiteX24" fmla="*/ 239078 w 661035"/>
                      <a:gd name="connsiteY24" fmla="*/ 798196 h 1099185"/>
                      <a:gd name="connsiteX25" fmla="*/ 277307 w 661035"/>
                      <a:gd name="connsiteY25" fmla="*/ 750642 h 1099185"/>
                      <a:gd name="connsiteX26" fmla="*/ 277178 w 661035"/>
                      <a:gd name="connsiteY26" fmla="*/ 750571 h 1099185"/>
                      <a:gd name="connsiteX27" fmla="*/ 284798 w 661035"/>
                      <a:gd name="connsiteY27" fmla="*/ 740093 h 1099185"/>
                      <a:gd name="connsiteX28" fmla="*/ 323850 w 661035"/>
                      <a:gd name="connsiteY28" fmla="*/ 676275 h 1099185"/>
                      <a:gd name="connsiteX29" fmla="*/ 359092 w 661035"/>
                      <a:gd name="connsiteY29" fmla="*/ 597218 h 1099185"/>
                      <a:gd name="connsiteX30" fmla="*/ 220980 w 661035"/>
                      <a:gd name="connsiteY30" fmla="*/ 0 h 1099185"/>
                      <a:gd name="connsiteX31" fmla="*/ 481965 w 661035"/>
                      <a:gd name="connsiteY31" fmla="*/ 141922 h 1099185"/>
                      <a:gd name="connsiteX32" fmla="*/ 575310 w 661035"/>
                      <a:gd name="connsiteY32" fmla="*/ 214313 h 1099185"/>
                      <a:gd name="connsiteX33" fmla="*/ 661035 w 661035"/>
                      <a:gd name="connsiteY33" fmla="*/ 504825 h 1099185"/>
                      <a:gd name="connsiteX34" fmla="*/ 621030 w 661035"/>
                      <a:gd name="connsiteY34" fmla="*/ 739140 h 1099185"/>
                      <a:gd name="connsiteX35" fmla="*/ 360045 w 661035"/>
                      <a:gd name="connsiteY35" fmla="*/ 597218 h 1099185"/>
                      <a:gd name="connsiteX36" fmla="*/ 400050 w 661035"/>
                      <a:gd name="connsiteY36" fmla="*/ 362902 h 1099185"/>
                      <a:gd name="connsiteX37" fmla="*/ 314325 w 661035"/>
                      <a:gd name="connsiteY37" fmla="*/ 72390 h 1099185"/>
                      <a:gd name="connsiteX38" fmla="*/ 220980 w 661035"/>
                      <a:gd name="connsiteY38" fmla="*/ 0 h 1099185"/>
                      <a:gd name="connsiteX0" fmla="*/ 359092 w 661035"/>
                      <a:gd name="connsiteY0" fmla="*/ 597218 h 1099185"/>
                      <a:gd name="connsiteX1" fmla="*/ 620078 w 661035"/>
                      <a:gd name="connsiteY1" fmla="*/ 739140 h 1099185"/>
                      <a:gd name="connsiteX2" fmla="*/ 584835 w 661035"/>
                      <a:gd name="connsiteY2" fmla="*/ 818198 h 1099185"/>
                      <a:gd name="connsiteX3" fmla="*/ 584836 w 661035"/>
                      <a:gd name="connsiteY3" fmla="*/ 818198 h 1099185"/>
                      <a:gd name="connsiteX4" fmla="*/ 545783 w 661035"/>
                      <a:gd name="connsiteY4" fmla="*/ 882015 h 1099185"/>
                      <a:gd name="connsiteX5" fmla="*/ 538930 w 661035"/>
                      <a:gd name="connsiteY5" fmla="*/ 891439 h 1099185"/>
                      <a:gd name="connsiteX6" fmla="*/ 539116 w 661035"/>
                      <a:gd name="connsiteY6" fmla="*/ 891540 h 1099185"/>
                      <a:gd name="connsiteX7" fmla="*/ 500063 w 661035"/>
                      <a:gd name="connsiteY7" fmla="*/ 940118 h 1099185"/>
                      <a:gd name="connsiteX8" fmla="*/ 500063 w 661035"/>
                      <a:gd name="connsiteY8" fmla="*/ 941070 h 1099185"/>
                      <a:gd name="connsiteX9" fmla="*/ 451485 w 661035"/>
                      <a:gd name="connsiteY9" fmla="*/ 989648 h 1099185"/>
                      <a:gd name="connsiteX10" fmla="*/ 396629 w 661035"/>
                      <a:gd name="connsiteY10" fmla="*/ 1033155 h 1099185"/>
                      <a:gd name="connsiteX11" fmla="*/ 397193 w 661035"/>
                      <a:gd name="connsiteY11" fmla="*/ 1033462 h 1099185"/>
                      <a:gd name="connsiteX12" fmla="*/ 320041 w 661035"/>
                      <a:gd name="connsiteY12" fmla="*/ 1076325 h 1099185"/>
                      <a:gd name="connsiteX13" fmla="*/ 291343 w 661035"/>
                      <a:gd name="connsiteY13" fmla="*/ 1060767 h 1099185"/>
                      <a:gd name="connsiteX14" fmla="*/ 319088 w 661035"/>
                      <a:gd name="connsiteY14" fmla="*/ 1077277 h 1099185"/>
                      <a:gd name="connsiteX15" fmla="*/ 260985 w 661035"/>
                      <a:gd name="connsiteY15" fmla="*/ 1099185 h 1099185"/>
                      <a:gd name="connsiteX16" fmla="*/ 0 w 661035"/>
                      <a:gd name="connsiteY16" fmla="*/ 957262 h 1099185"/>
                      <a:gd name="connsiteX17" fmla="*/ 59055 w 661035"/>
                      <a:gd name="connsiteY17" fmla="*/ 935355 h 1099185"/>
                      <a:gd name="connsiteX18" fmla="*/ 60008 w 661035"/>
                      <a:gd name="connsiteY18" fmla="*/ 935355 h 1099185"/>
                      <a:gd name="connsiteX19" fmla="*/ 135745 w 661035"/>
                      <a:gd name="connsiteY19" fmla="*/ 891807 h 1099185"/>
                      <a:gd name="connsiteX20" fmla="*/ 135255 w 661035"/>
                      <a:gd name="connsiteY20" fmla="*/ 891540 h 1099185"/>
                      <a:gd name="connsiteX21" fmla="*/ 190500 w 661035"/>
                      <a:gd name="connsiteY21" fmla="*/ 847725 h 1099185"/>
                      <a:gd name="connsiteX22" fmla="*/ 239078 w 661035"/>
                      <a:gd name="connsiteY22" fmla="*/ 799148 h 1099185"/>
                      <a:gd name="connsiteX23" fmla="*/ 239078 w 661035"/>
                      <a:gd name="connsiteY23" fmla="*/ 798196 h 1099185"/>
                      <a:gd name="connsiteX24" fmla="*/ 277307 w 661035"/>
                      <a:gd name="connsiteY24" fmla="*/ 750642 h 1099185"/>
                      <a:gd name="connsiteX25" fmla="*/ 277178 w 661035"/>
                      <a:gd name="connsiteY25" fmla="*/ 750571 h 1099185"/>
                      <a:gd name="connsiteX26" fmla="*/ 284798 w 661035"/>
                      <a:gd name="connsiteY26" fmla="*/ 740093 h 1099185"/>
                      <a:gd name="connsiteX27" fmla="*/ 323850 w 661035"/>
                      <a:gd name="connsiteY27" fmla="*/ 676275 h 1099185"/>
                      <a:gd name="connsiteX28" fmla="*/ 359092 w 661035"/>
                      <a:gd name="connsiteY28" fmla="*/ 597218 h 1099185"/>
                      <a:gd name="connsiteX29" fmla="*/ 220980 w 661035"/>
                      <a:gd name="connsiteY29" fmla="*/ 0 h 1099185"/>
                      <a:gd name="connsiteX30" fmla="*/ 481965 w 661035"/>
                      <a:gd name="connsiteY30" fmla="*/ 141922 h 1099185"/>
                      <a:gd name="connsiteX31" fmla="*/ 575310 w 661035"/>
                      <a:gd name="connsiteY31" fmla="*/ 214313 h 1099185"/>
                      <a:gd name="connsiteX32" fmla="*/ 661035 w 661035"/>
                      <a:gd name="connsiteY32" fmla="*/ 504825 h 1099185"/>
                      <a:gd name="connsiteX33" fmla="*/ 621030 w 661035"/>
                      <a:gd name="connsiteY33" fmla="*/ 739140 h 1099185"/>
                      <a:gd name="connsiteX34" fmla="*/ 360045 w 661035"/>
                      <a:gd name="connsiteY34" fmla="*/ 597218 h 1099185"/>
                      <a:gd name="connsiteX35" fmla="*/ 400050 w 661035"/>
                      <a:gd name="connsiteY35" fmla="*/ 362902 h 1099185"/>
                      <a:gd name="connsiteX36" fmla="*/ 314325 w 661035"/>
                      <a:gd name="connsiteY36" fmla="*/ 72390 h 1099185"/>
                      <a:gd name="connsiteX37" fmla="*/ 220980 w 661035"/>
                      <a:gd name="connsiteY37" fmla="*/ 0 h 1099185"/>
                      <a:gd name="connsiteX0" fmla="*/ 359092 w 661035"/>
                      <a:gd name="connsiteY0" fmla="*/ 597218 h 1099185"/>
                      <a:gd name="connsiteX1" fmla="*/ 620078 w 661035"/>
                      <a:gd name="connsiteY1" fmla="*/ 739140 h 1099185"/>
                      <a:gd name="connsiteX2" fmla="*/ 584835 w 661035"/>
                      <a:gd name="connsiteY2" fmla="*/ 818198 h 1099185"/>
                      <a:gd name="connsiteX3" fmla="*/ 584836 w 661035"/>
                      <a:gd name="connsiteY3" fmla="*/ 818198 h 1099185"/>
                      <a:gd name="connsiteX4" fmla="*/ 545783 w 661035"/>
                      <a:gd name="connsiteY4" fmla="*/ 882015 h 1099185"/>
                      <a:gd name="connsiteX5" fmla="*/ 538930 w 661035"/>
                      <a:gd name="connsiteY5" fmla="*/ 891439 h 1099185"/>
                      <a:gd name="connsiteX6" fmla="*/ 539116 w 661035"/>
                      <a:gd name="connsiteY6" fmla="*/ 891540 h 1099185"/>
                      <a:gd name="connsiteX7" fmla="*/ 500063 w 661035"/>
                      <a:gd name="connsiteY7" fmla="*/ 940118 h 1099185"/>
                      <a:gd name="connsiteX8" fmla="*/ 500063 w 661035"/>
                      <a:gd name="connsiteY8" fmla="*/ 941070 h 1099185"/>
                      <a:gd name="connsiteX9" fmla="*/ 451485 w 661035"/>
                      <a:gd name="connsiteY9" fmla="*/ 989648 h 1099185"/>
                      <a:gd name="connsiteX10" fmla="*/ 396629 w 661035"/>
                      <a:gd name="connsiteY10" fmla="*/ 1033155 h 1099185"/>
                      <a:gd name="connsiteX11" fmla="*/ 397193 w 661035"/>
                      <a:gd name="connsiteY11" fmla="*/ 1033462 h 1099185"/>
                      <a:gd name="connsiteX12" fmla="*/ 320041 w 661035"/>
                      <a:gd name="connsiteY12" fmla="*/ 1076325 h 1099185"/>
                      <a:gd name="connsiteX13" fmla="*/ 319088 w 661035"/>
                      <a:gd name="connsiteY13" fmla="*/ 1077277 h 1099185"/>
                      <a:gd name="connsiteX14" fmla="*/ 260985 w 661035"/>
                      <a:gd name="connsiteY14" fmla="*/ 1099185 h 1099185"/>
                      <a:gd name="connsiteX15" fmla="*/ 0 w 661035"/>
                      <a:gd name="connsiteY15" fmla="*/ 957262 h 1099185"/>
                      <a:gd name="connsiteX16" fmla="*/ 59055 w 661035"/>
                      <a:gd name="connsiteY16" fmla="*/ 935355 h 1099185"/>
                      <a:gd name="connsiteX17" fmla="*/ 60008 w 661035"/>
                      <a:gd name="connsiteY17" fmla="*/ 935355 h 1099185"/>
                      <a:gd name="connsiteX18" fmla="*/ 135745 w 661035"/>
                      <a:gd name="connsiteY18" fmla="*/ 891807 h 1099185"/>
                      <a:gd name="connsiteX19" fmla="*/ 135255 w 661035"/>
                      <a:gd name="connsiteY19" fmla="*/ 891540 h 1099185"/>
                      <a:gd name="connsiteX20" fmla="*/ 190500 w 661035"/>
                      <a:gd name="connsiteY20" fmla="*/ 847725 h 1099185"/>
                      <a:gd name="connsiteX21" fmla="*/ 239078 w 661035"/>
                      <a:gd name="connsiteY21" fmla="*/ 799148 h 1099185"/>
                      <a:gd name="connsiteX22" fmla="*/ 239078 w 661035"/>
                      <a:gd name="connsiteY22" fmla="*/ 798196 h 1099185"/>
                      <a:gd name="connsiteX23" fmla="*/ 277307 w 661035"/>
                      <a:gd name="connsiteY23" fmla="*/ 750642 h 1099185"/>
                      <a:gd name="connsiteX24" fmla="*/ 277178 w 661035"/>
                      <a:gd name="connsiteY24" fmla="*/ 750571 h 1099185"/>
                      <a:gd name="connsiteX25" fmla="*/ 284798 w 661035"/>
                      <a:gd name="connsiteY25" fmla="*/ 740093 h 1099185"/>
                      <a:gd name="connsiteX26" fmla="*/ 323850 w 661035"/>
                      <a:gd name="connsiteY26" fmla="*/ 676275 h 1099185"/>
                      <a:gd name="connsiteX27" fmla="*/ 359092 w 661035"/>
                      <a:gd name="connsiteY27" fmla="*/ 597218 h 1099185"/>
                      <a:gd name="connsiteX28" fmla="*/ 220980 w 661035"/>
                      <a:gd name="connsiteY28" fmla="*/ 0 h 1099185"/>
                      <a:gd name="connsiteX29" fmla="*/ 481965 w 661035"/>
                      <a:gd name="connsiteY29" fmla="*/ 141922 h 1099185"/>
                      <a:gd name="connsiteX30" fmla="*/ 575310 w 661035"/>
                      <a:gd name="connsiteY30" fmla="*/ 214313 h 1099185"/>
                      <a:gd name="connsiteX31" fmla="*/ 661035 w 661035"/>
                      <a:gd name="connsiteY31" fmla="*/ 504825 h 1099185"/>
                      <a:gd name="connsiteX32" fmla="*/ 621030 w 661035"/>
                      <a:gd name="connsiteY32" fmla="*/ 739140 h 1099185"/>
                      <a:gd name="connsiteX33" fmla="*/ 360045 w 661035"/>
                      <a:gd name="connsiteY33" fmla="*/ 597218 h 1099185"/>
                      <a:gd name="connsiteX34" fmla="*/ 400050 w 661035"/>
                      <a:gd name="connsiteY34" fmla="*/ 362902 h 1099185"/>
                      <a:gd name="connsiteX35" fmla="*/ 314325 w 661035"/>
                      <a:gd name="connsiteY35" fmla="*/ 72390 h 1099185"/>
                      <a:gd name="connsiteX36" fmla="*/ 220980 w 661035"/>
                      <a:gd name="connsiteY36" fmla="*/ 0 h 1099185"/>
                      <a:gd name="connsiteX0" fmla="*/ 359092 w 661035"/>
                      <a:gd name="connsiteY0" fmla="*/ 597218 h 1112468"/>
                      <a:gd name="connsiteX1" fmla="*/ 620078 w 661035"/>
                      <a:gd name="connsiteY1" fmla="*/ 739140 h 1112468"/>
                      <a:gd name="connsiteX2" fmla="*/ 584835 w 661035"/>
                      <a:gd name="connsiteY2" fmla="*/ 818198 h 1112468"/>
                      <a:gd name="connsiteX3" fmla="*/ 584836 w 661035"/>
                      <a:gd name="connsiteY3" fmla="*/ 818198 h 1112468"/>
                      <a:gd name="connsiteX4" fmla="*/ 545783 w 661035"/>
                      <a:gd name="connsiteY4" fmla="*/ 882015 h 1112468"/>
                      <a:gd name="connsiteX5" fmla="*/ 538930 w 661035"/>
                      <a:gd name="connsiteY5" fmla="*/ 891439 h 1112468"/>
                      <a:gd name="connsiteX6" fmla="*/ 539116 w 661035"/>
                      <a:gd name="connsiteY6" fmla="*/ 891540 h 1112468"/>
                      <a:gd name="connsiteX7" fmla="*/ 500063 w 661035"/>
                      <a:gd name="connsiteY7" fmla="*/ 940118 h 1112468"/>
                      <a:gd name="connsiteX8" fmla="*/ 500063 w 661035"/>
                      <a:gd name="connsiteY8" fmla="*/ 941070 h 1112468"/>
                      <a:gd name="connsiteX9" fmla="*/ 451485 w 661035"/>
                      <a:gd name="connsiteY9" fmla="*/ 989648 h 1112468"/>
                      <a:gd name="connsiteX10" fmla="*/ 396629 w 661035"/>
                      <a:gd name="connsiteY10" fmla="*/ 1033155 h 1112468"/>
                      <a:gd name="connsiteX11" fmla="*/ 397193 w 661035"/>
                      <a:gd name="connsiteY11" fmla="*/ 1033462 h 1112468"/>
                      <a:gd name="connsiteX12" fmla="*/ 320041 w 661035"/>
                      <a:gd name="connsiteY12" fmla="*/ 1076325 h 1112468"/>
                      <a:gd name="connsiteX13" fmla="*/ 319088 w 661035"/>
                      <a:gd name="connsiteY13" fmla="*/ 1077277 h 1112468"/>
                      <a:gd name="connsiteX14" fmla="*/ 247796 w 661035"/>
                      <a:gd name="connsiteY14" fmla="*/ 1112468 h 1112468"/>
                      <a:gd name="connsiteX15" fmla="*/ 0 w 661035"/>
                      <a:gd name="connsiteY15" fmla="*/ 957262 h 1112468"/>
                      <a:gd name="connsiteX16" fmla="*/ 59055 w 661035"/>
                      <a:gd name="connsiteY16" fmla="*/ 935355 h 1112468"/>
                      <a:gd name="connsiteX17" fmla="*/ 60008 w 661035"/>
                      <a:gd name="connsiteY17" fmla="*/ 935355 h 1112468"/>
                      <a:gd name="connsiteX18" fmla="*/ 135745 w 661035"/>
                      <a:gd name="connsiteY18" fmla="*/ 891807 h 1112468"/>
                      <a:gd name="connsiteX19" fmla="*/ 135255 w 661035"/>
                      <a:gd name="connsiteY19" fmla="*/ 891540 h 1112468"/>
                      <a:gd name="connsiteX20" fmla="*/ 190500 w 661035"/>
                      <a:gd name="connsiteY20" fmla="*/ 847725 h 1112468"/>
                      <a:gd name="connsiteX21" fmla="*/ 239078 w 661035"/>
                      <a:gd name="connsiteY21" fmla="*/ 799148 h 1112468"/>
                      <a:gd name="connsiteX22" fmla="*/ 239078 w 661035"/>
                      <a:gd name="connsiteY22" fmla="*/ 798196 h 1112468"/>
                      <a:gd name="connsiteX23" fmla="*/ 277307 w 661035"/>
                      <a:gd name="connsiteY23" fmla="*/ 750642 h 1112468"/>
                      <a:gd name="connsiteX24" fmla="*/ 277178 w 661035"/>
                      <a:gd name="connsiteY24" fmla="*/ 750571 h 1112468"/>
                      <a:gd name="connsiteX25" fmla="*/ 284798 w 661035"/>
                      <a:gd name="connsiteY25" fmla="*/ 740093 h 1112468"/>
                      <a:gd name="connsiteX26" fmla="*/ 323850 w 661035"/>
                      <a:gd name="connsiteY26" fmla="*/ 676275 h 1112468"/>
                      <a:gd name="connsiteX27" fmla="*/ 359092 w 661035"/>
                      <a:gd name="connsiteY27" fmla="*/ 597218 h 1112468"/>
                      <a:gd name="connsiteX28" fmla="*/ 220980 w 661035"/>
                      <a:gd name="connsiteY28" fmla="*/ 0 h 1112468"/>
                      <a:gd name="connsiteX29" fmla="*/ 481965 w 661035"/>
                      <a:gd name="connsiteY29" fmla="*/ 141922 h 1112468"/>
                      <a:gd name="connsiteX30" fmla="*/ 575310 w 661035"/>
                      <a:gd name="connsiteY30" fmla="*/ 214313 h 1112468"/>
                      <a:gd name="connsiteX31" fmla="*/ 661035 w 661035"/>
                      <a:gd name="connsiteY31" fmla="*/ 504825 h 1112468"/>
                      <a:gd name="connsiteX32" fmla="*/ 621030 w 661035"/>
                      <a:gd name="connsiteY32" fmla="*/ 739140 h 1112468"/>
                      <a:gd name="connsiteX33" fmla="*/ 360045 w 661035"/>
                      <a:gd name="connsiteY33" fmla="*/ 597218 h 1112468"/>
                      <a:gd name="connsiteX34" fmla="*/ 400050 w 661035"/>
                      <a:gd name="connsiteY34" fmla="*/ 362902 h 1112468"/>
                      <a:gd name="connsiteX35" fmla="*/ 314325 w 661035"/>
                      <a:gd name="connsiteY35" fmla="*/ 72390 h 1112468"/>
                      <a:gd name="connsiteX36" fmla="*/ 220980 w 661035"/>
                      <a:gd name="connsiteY36" fmla="*/ 0 h 111246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</a:cxnLst>
                    <a:rect l="l" t="t" r="r" b="b"/>
                    <a:pathLst>
                      <a:path w="661035" h="1112468">
                        <a:moveTo>
                          <a:pt x="359092" y="597218"/>
                        </a:moveTo>
                        <a:lnTo>
                          <a:pt x="620078" y="739140"/>
                        </a:lnTo>
                        <a:lnTo>
                          <a:pt x="584835" y="818198"/>
                        </a:lnTo>
                        <a:lnTo>
                          <a:pt x="584836" y="818198"/>
                        </a:lnTo>
                        <a:cubicBezTo>
                          <a:pt x="573405" y="840105"/>
                          <a:pt x="560070" y="861060"/>
                          <a:pt x="545783" y="882015"/>
                        </a:cubicBezTo>
                        <a:lnTo>
                          <a:pt x="538930" y="891439"/>
                        </a:lnTo>
                        <a:lnTo>
                          <a:pt x="539116" y="891540"/>
                        </a:lnTo>
                        <a:cubicBezTo>
                          <a:pt x="525780" y="908686"/>
                          <a:pt x="513398" y="924878"/>
                          <a:pt x="500063" y="940118"/>
                        </a:cubicBezTo>
                        <a:lnTo>
                          <a:pt x="500063" y="941070"/>
                        </a:lnTo>
                        <a:cubicBezTo>
                          <a:pt x="483870" y="958215"/>
                          <a:pt x="467678" y="974408"/>
                          <a:pt x="451485" y="989648"/>
                        </a:cubicBezTo>
                        <a:lnTo>
                          <a:pt x="396629" y="1033155"/>
                        </a:lnTo>
                        <a:lnTo>
                          <a:pt x="397193" y="1033462"/>
                        </a:lnTo>
                        <a:cubicBezTo>
                          <a:pt x="371475" y="1049655"/>
                          <a:pt x="346711" y="1063943"/>
                          <a:pt x="320041" y="1076325"/>
                        </a:cubicBezTo>
                        <a:lnTo>
                          <a:pt x="319088" y="1077277"/>
                        </a:lnTo>
                        <a:lnTo>
                          <a:pt x="247796" y="1112468"/>
                        </a:lnTo>
                        <a:lnTo>
                          <a:pt x="0" y="957262"/>
                        </a:lnTo>
                        <a:lnTo>
                          <a:pt x="59055" y="935355"/>
                        </a:lnTo>
                        <a:lnTo>
                          <a:pt x="60008" y="935355"/>
                        </a:lnTo>
                        <a:lnTo>
                          <a:pt x="135745" y="891807"/>
                        </a:lnTo>
                        <a:lnTo>
                          <a:pt x="135255" y="891540"/>
                        </a:lnTo>
                        <a:cubicBezTo>
                          <a:pt x="154305" y="878205"/>
                          <a:pt x="173355" y="863918"/>
                          <a:pt x="190500" y="847725"/>
                        </a:cubicBezTo>
                        <a:cubicBezTo>
                          <a:pt x="207645" y="832486"/>
                          <a:pt x="222885" y="816293"/>
                          <a:pt x="239078" y="799148"/>
                        </a:cubicBezTo>
                        <a:lnTo>
                          <a:pt x="239078" y="798196"/>
                        </a:lnTo>
                        <a:lnTo>
                          <a:pt x="277307" y="750642"/>
                        </a:lnTo>
                        <a:lnTo>
                          <a:pt x="277178" y="750571"/>
                        </a:lnTo>
                        <a:cubicBezTo>
                          <a:pt x="280036" y="746761"/>
                          <a:pt x="281941" y="743903"/>
                          <a:pt x="284798" y="740093"/>
                        </a:cubicBezTo>
                        <a:cubicBezTo>
                          <a:pt x="299086" y="719138"/>
                          <a:pt x="312420" y="698183"/>
                          <a:pt x="323850" y="676275"/>
                        </a:cubicBezTo>
                        <a:cubicBezTo>
                          <a:pt x="337185" y="650558"/>
                          <a:pt x="349567" y="623888"/>
                          <a:pt x="359092" y="597218"/>
                        </a:cubicBezTo>
                        <a:close/>
                        <a:moveTo>
                          <a:pt x="220980" y="0"/>
                        </a:moveTo>
                        <a:lnTo>
                          <a:pt x="481965" y="141922"/>
                        </a:lnTo>
                        <a:cubicBezTo>
                          <a:pt x="521970" y="163830"/>
                          <a:pt x="553403" y="187642"/>
                          <a:pt x="575310" y="214313"/>
                        </a:cubicBezTo>
                        <a:cubicBezTo>
                          <a:pt x="632460" y="281940"/>
                          <a:pt x="661035" y="379095"/>
                          <a:pt x="661035" y="504825"/>
                        </a:cubicBezTo>
                        <a:cubicBezTo>
                          <a:pt x="660083" y="588645"/>
                          <a:pt x="646748" y="666750"/>
                          <a:pt x="621030" y="739140"/>
                        </a:cubicBezTo>
                        <a:lnTo>
                          <a:pt x="360045" y="597218"/>
                        </a:lnTo>
                        <a:cubicBezTo>
                          <a:pt x="386715" y="524827"/>
                          <a:pt x="400050" y="446722"/>
                          <a:pt x="400050" y="362902"/>
                        </a:cubicBezTo>
                        <a:cubicBezTo>
                          <a:pt x="400050" y="237172"/>
                          <a:pt x="371475" y="140970"/>
                          <a:pt x="314325" y="72390"/>
                        </a:cubicBezTo>
                        <a:cubicBezTo>
                          <a:pt x="291465" y="45720"/>
                          <a:pt x="260985" y="20955"/>
                          <a:pt x="220980" y="0"/>
                        </a:cubicBezTo>
                        <a:close/>
                      </a:path>
                    </a:pathLst>
                  </a:custGeom>
                  <a:grpFill/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US" dirty="0"/>
                  </a:p>
                </p:txBody>
              </p:sp>
              <p:sp>
                <p:nvSpPr>
                  <p:cNvPr id="458" name="Freeform: Shape 457">
                    <a:extLst>
                      <a:ext uri="{FF2B5EF4-FFF2-40B4-BE49-F238E27FC236}">
                        <a16:creationId xmlns:a16="http://schemas.microsoft.com/office/drawing/2014/main" id="{05536FAD-F8A1-44AC-BC23-A63F7FFF83A5}"/>
                      </a:ext>
                    </a:extLst>
                  </p:cNvPr>
                  <p:cNvSpPr/>
                  <p:nvPr/>
                </p:nvSpPr>
                <p:spPr>
                  <a:xfrm>
                    <a:off x="2967026" y="3229268"/>
                    <a:ext cx="673417" cy="247650"/>
                  </a:xfrm>
                  <a:custGeom>
                    <a:avLst/>
                    <a:gdLst>
                      <a:gd name="connsiteX0" fmla="*/ 261937 w 673417"/>
                      <a:gd name="connsiteY0" fmla="*/ 45720 h 247650"/>
                      <a:gd name="connsiteX1" fmla="*/ 288607 w 673417"/>
                      <a:gd name="connsiteY1" fmla="*/ 53340 h 247650"/>
                      <a:gd name="connsiteX2" fmla="*/ 387667 w 673417"/>
                      <a:gd name="connsiteY2" fmla="*/ 93345 h 247650"/>
                      <a:gd name="connsiteX3" fmla="*/ 412432 w 673417"/>
                      <a:gd name="connsiteY3" fmla="*/ 105728 h 247650"/>
                      <a:gd name="connsiteX4" fmla="*/ 673417 w 673417"/>
                      <a:gd name="connsiteY4" fmla="*/ 247650 h 247650"/>
                      <a:gd name="connsiteX5" fmla="*/ 647700 w 673417"/>
                      <a:gd name="connsiteY5" fmla="*/ 235267 h 247650"/>
                      <a:gd name="connsiteX6" fmla="*/ 644991 w 673417"/>
                      <a:gd name="connsiteY6" fmla="*/ 233789 h 247650"/>
                      <a:gd name="connsiteX7" fmla="*/ 549592 w 673417"/>
                      <a:gd name="connsiteY7" fmla="*/ 195262 h 247650"/>
                      <a:gd name="connsiteX8" fmla="*/ 522922 w 673417"/>
                      <a:gd name="connsiteY8" fmla="*/ 186690 h 247650"/>
                      <a:gd name="connsiteX9" fmla="*/ 0 w 673417"/>
                      <a:gd name="connsiteY9" fmla="*/ 0 h 247650"/>
                      <a:gd name="connsiteX10" fmla="*/ 80010 w 673417"/>
                      <a:gd name="connsiteY10" fmla="*/ 11430 h 247650"/>
                      <a:gd name="connsiteX11" fmla="*/ 80421 w 673417"/>
                      <a:gd name="connsiteY11" fmla="*/ 11654 h 247650"/>
                      <a:gd name="connsiteX12" fmla="*/ 185499 w 673417"/>
                      <a:gd name="connsiteY12" fmla="*/ 28933 h 247650"/>
                      <a:gd name="connsiteX13" fmla="*/ 261937 w 673417"/>
                      <a:gd name="connsiteY13" fmla="*/ 45720 h 247650"/>
                      <a:gd name="connsiteX14" fmla="*/ 522922 w 673417"/>
                      <a:gd name="connsiteY14" fmla="*/ 187643 h 247650"/>
                      <a:gd name="connsiteX15" fmla="*/ 340042 w 673417"/>
                      <a:gd name="connsiteY15" fmla="*/ 153353 h 247650"/>
                      <a:gd name="connsiteX16" fmla="*/ 260985 w 673417"/>
                      <a:gd name="connsiteY16" fmla="*/ 141923 h 24765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</a:cxnLst>
                    <a:rect l="l" t="t" r="r" b="b"/>
                    <a:pathLst>
                      <a:path w="673417" h="247650">
                        <a:moveTo>
                          <a:pt x="261937" y="45720"/>
                        </a:moveTo>
                        <a:cubicBezTo>
                          <a:pt x="271462" y="48578"/>
                          <a:pt x="280987" y="50483"/>
                          <a:pt x="288607" y="53340"/>
                        </a:cubicBezTo>
                        <a:cubicBezTo>
                          <a:pt x="323850" y="64770"/>
                          <a:pt x="357187" y="79058"/>
                          <a:pt x="387667" y="93345"/>
                        </a:cubicBezTo>
                        <a:cubicBezTo>
                          <a:pt x="396240" y="97155"/>
                          <a:pt x="404812" y="101917"/>
                          <a:pt x="412432" y="105728"/>
                        </a:cubicBezTo>
                        <a:lnTo>
                          <a:pt x="673417" y="247650"/>
                        </a:lnTo>
                        <a:cubicBezTo>
                          <a:pt x="664845" y="243840"/>
                          <a:pt x="656272" y="239078"/>
                          <a:pt x="647700" y="235267"/>
                        </a:cubicBezTo>
                        <a:lnTo>
                          <a:pt x="644991" y="233789"/>
                        </a:lnTo>
                        <a:lnTo>
                          <a:pt x="549592" y="195262"/>
                        </a:lnTo>
                        <a:cubicBezTo>
                          <a:pt x="541972" y="192405"/>
                          <a:pt x="532447" y="189548"/>
                          <a:pt x="522922" y="186690"/>
                        </a:cubicBezTo>
                        <a:close/>
                        <a:moveTo>
                          <a:pt x="0" y="0"/>
                        </a:moveTo>
                        <a:lnTo>
                          <a:pt x="80010" y="11430"/>
                        </a:lnTo>
                        <a:lnTo>
                          <a:pt x="80421" y="11654"/>
                        </a:lnTo>
                        <a:lnTo>
                          <a:pt x="185499" y="28933"/>
                        </a:lnTo>
                        <a:cubicBezTo>
                          <a:pt x="215979" y="34528"/>
                          <a:pt x="241458" y="40005"/>
                          <a:pt x="261937" y="45720"/>
                        </a:cubicBezTo>
                        <a:lnTo>
                          <a:pt x="522922" y="187643"/>
                        </a:lnTo>
                        <a:cubicBezTo>
                          <a:pt x="481965" y="176213"/>
                          <a:pt x="421004" y="164783"/>
                          <a:pt x="340042" y="153353"/>
                        </a:cubicBezTo>
                        <a:lnTo>
                          <a:pt x="260985" y="141923"/>
                        </a:lnTo>
                        <a:close/>
                      </a:path>
                    </a:pathLst>
                  </a:custGeom>
                  <a:grpFill/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US"/>
                  </a:p>
                </p:txBody>
              </p:sp>
              <p:sp>
                <p:nvSpPr>
                  <p:cNvPr id="459" name="Freeform: Shape 458">
                    <a:extLst>
                      <a:ext uri="{FF2B5EF4-FFF2-40B4-BE49-F238E27FC236}">
                        <a16:creationId xmlns:a16="http://schemas.microsoft.com/office/drawing/2014/main" id="{FD847118-5C20-4A0B-BF54-05F201AB1A99}"/>
                      </a:ext>
                    </a:extLst>
                  </p:cNvPr>
                  <p:cNvSpPr/>
                  <p:nvPr/>
                </p:nvSpPr>
                <p:spPr>
                  <a:xfrm>
                    <a:off x="2707091" y="3532163"/>
                    <a:ext cx="257175" cy="1238250"/>
                  </a:xfrm>
                  <a:custGeom>
                    <a:avLst/>
                    <a:gdLst>
                      <a:gd name="connsiteX0" fmla="*/ 260985 w 257175"/>
                      <a:gd name="connsiteY0" fmla="*/ 1244918 h 1238250"/>
                      <a:gd name="connsiteX1" fmla="*/ 0 w 257175"/>
                      <a:gd name="connsiteY1" fmla="*/ 1102995 h 1238250"/>
                      <a:gd name="connsiteX2" fmla="*/ 1905 w 257175"/>
                      <a:gd name="connsiteY2" fmla="*/ 0 h 1238250"/>
                      <a:gd name="connsiteX3" fmla="*/ 262890 w 257175"/>
                      <a:gd name="connsiteY3" fmla="*/ 141922 h 123825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257175" h="1238250">
                        <a:moveTo>
                          <a:pt x="260985" y="1244918"/>
                        </a:moveTo>
                        <a:lnTo>
                          <a:pt x="0" y="1102995"/>
                        </a:lnTo>
                        <a:lnTo>
                          <a:pt x="1905" y="0"/>
                        </a:lnTo>
                        <a:lnTo>
                          <a:pt x="262890" y="141922"/>
                        </a:lnTo>
                        <a:close/>
                      </a:path>
                    </a:pathLst>
                  </a:custGeom>
                  <a:grpFill/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US"/>
                  </a:p>
                </p:txBody>
              </p:sp>
              <p:sp>
                <p:nvSpPr>
                  <p:cNvPr id="460" name="Freeform: Shape 459">
                    <a:extLst>
                      <a:ext uri="{FF2B5EF4-FFF2-40B4-BE49-F238E27FC236}">
                        <a16:creationId xmlns:a16="http://schemas.microsoft.com/office/drawing/2014/main" id="{CBAC320A-E60E-4EED-BDC9-99888F3444AC}"/>
                      </a:ext>
                    </a:extLst>
                  </p:cNvPr>
                  <p:cNvSpPr/>
                  <p:nvPr/>
                </p:nvSpPr>
                <p:spPr>
                  <a:xfrm>
                    <a:off x="3110832" y="2270955"/>
                    <a:ext cx="457201" cy="495301"/>
                  </a:xfrm>
                  <a:custGeom>
                    <a:avLst/>
                    <a:gdLst>
                      <a:gd name="connsiteX0" fmla="*/ 459105 w 457200"/>
                      <a:gd name="connsiteY0" fmla="*/ 500063 h 495300"/>
                      <a:gd name="connsiteX1" fmla="*/ 198120 w 457200"/>
                      <a:gd name="connsiteY1" fmla="*/ 358140 h 495300"/>
                      <a:gd name="connsiteX2" fmla="*/ 80963 w 457200"/>
                      <a:gd name="connsiteY2" fmla="*/ 62865 h 495300"/>
                      <a:gd name="connsiteX3" fmla="*/ 0 w 457200"/>
                      <a:gd name="connsiteY3" fmla="*/ 0 h 495300"/>
                      <a:gd name="connsiteX4" fmla="*/ 260985 w 457200"/>
                      <a:gd name="connsiteY4" fmla="*/ 141923 h 495300"/>
                      <a:gd name="connsiteX5" fmla="*/ 341948 w 457200"/>
                      <a:gd name="connsiteY5" fmla="*/ 204788 h 495300"/>
                      <a:gd name="connsiteX6" fmla="*/ 459105 w 457200"/>
                      <a:gd name="connsiteY6" fmla="*/ 500063 h 49530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457200" h="495300">
                        <a:moveTo>
                          <a:pt x="459105" y="500063"/>
                        </a:moveTo>
                        <a:lnTo>
                          <a:pt x="198120" y="358140"/>
                        </a:lnTo>
                        <a:cubicBezTo>
                          <a:pt x="179070" y="224790"/>
                          <a:pt x="140017" y="126683"/>
                          <a:pt x="80963" y="62865"/>
                        </a:cubicBezTo>
                        <a:cubicBezTo>
                          <a:pt x="57150" y="38100"/>
                          <a:pt x="30480" y="17145"/>
                          <a:pt x="0" y="0"/>
                        </a:cubicBezTo>
                        <a:lnTo>
                          <a:pt x="260985" y="141923"/>
                        </a:lnTo>
                        <a:cubicBezTo>
                          <a:pt x="291465" y="158115"/>
                          <a:pt x="318135" y="179070"/>
                          <a:pt x="341948" y="204788"/>
                        </a:cubicBezTo>
                        <a:cubicBezTo>
                          <a:pt x="401955" y="268605"/>
                          <a:pt x="441008" y="366713"/>
                          <a:pt x="459105" y="500063"/>
                        </a:cubicBezTo>
                      </a:path>
                    </a:pathLst>
                  </a:custGeom>
                  <a:grpFill/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US"/>
                  </a:p>
                </p:txBody>
              </p:sp>
              <p:sp>
                <p:nvSpPr>
                  <p:cNvPr id="461" name="Freeform: Shape 460">
                    <a:extLst>
                      <a:ext uri="{FF2B5EF4-FFF2-40B4-BE49-F238E27FC236}">
                        <a16:creationId xmlns:a16="http://schemas.microsoft.com/office/drawing/2014/main" id="{A00C798B-3CFE-43C2-9ED1-83B495B5BB22}"/>
                      </a:ext>
                    </a:extLst>
                  </p:cNvPr>
                  <p:cNvSpPr/>
                  <p:nvPr/>
                </p:nvSpPr>
                <p:spPr>
                  <a:xfrm>
                    <a:off x="2541356" y="3138780"/>
                    <a:ext cx="428625" cy="200026"/>
                  </a:xfrm>
                  <a:custGeom>
                    <a:avLst/>
                    <a:gdLst>
                      <a:gd name="connsiteX0" fmla="*/ 0 w 428625"/>
                      <a:gd name="connsiteY0" fmla="*/ 0 h 200026"/>
                      <a:gd name="connsiteX1" fmla="*/ 17145 w 428625"/>
                      <a:gd name="connsiteY1" fmla="*/ 8573 h 200026"/>
                      <a:gd name="connsiteX2" fmla="*/ 109538 w 428625"/>
                      <a:gd name="connsiteY2" fmla="*/ 44768 h 200026"/>
                      <a:gd name="connsiteX3" fmla="*/ 370023 w 428625"/>
                      <a:gd name="connsiteY3" fmla="*/ 186418 h 200026"/>
                      <a:gd name="connsiteX4" fmla="*/ 110490 w 428625"/>
                      <a:gd name="connsiteY4" fmla="*/ 44768 h 200026"/>
                      <a:gd name="connsiteX5" fmla="*/ 168592 w 428625"/>
                      <a:gd name="connsiteY5" fmla="*/ 59056 h 200026"/>
                      <a:gd name="connsiteX6" fmla="*/ 428625 w 428625"/>
                      <a:gd name="connsiteY6" fmla="*/ 200026 h 200026"/>
                      <a:gd name="connsiteX7" fmla="*/ 370523 w 428625"/>
                      <a:gd name="connsiteY7" fmla="*/ 186691 h 200026"/>
                      <a:gd name="connsiteX8" fmla="*/ 370517 w 428625"/>
                      <a:gd name="connsiteY8" fmla="*/ 186688 h 200026"/>
                      <a:gd name="connsiteX9" fmla="*/ 278130 w 428625"/>
                      <a:gd name="connsiteY9" fmla="*/ 150495 h 200026"/>
                      <a:gd name="connsiteX10" fmla="*/ 260985 w 428625"/>
                      <a:gd name="connsiteY10" fmla="*/ 141923 h 20002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428625" h="200026">
                        <a:moveTo>
                          <a:pt x="0" y="0"/>
                        </a:moveTo>
                        <a:cubicBezTo>
                          <a:pt x="5715" y="2858"/>
                          <a:pt x="11430" y="5715"/>
                          <a:pt x="17145" y="8573"/>
                        </a:cubicBezTo>
                        <a:cubicBezTo>
                          <a:pt x="44767" y="21908"/>
                          <a:pt x="75248" y="34290"/>
                          <a:pt x="109538" y="44768"/>
                        </a:cubicBezTo>
                        <a:lnTo>
                          <a:pt x="370023" y="186418"/>
                        </a:lnTo>
                        <a:lnTo>
                          <a:pt x="110490" y="44768"/>
                        </a:lnTo>
                        <a:lnTo>
                          <a:pt x="168592" y="59056"/>
                        </a:lnTo>
                        <a:lnTo>
                          <a:pt x="428625" y="200026"/>
                        </a:lnTo>
                        <a:lnTo>
                          <a:pt x="370523" y="186691"/>
                        </a:lnTo>
                        <a:lnTo>
                          <a:pt x="370517" y="186688"/>
                        </a:lnTo>
                        <a:lnTo>
                          <a:pt x="278130" y="150495"/>
                        </a:lnTo>
                        <a:cubicBezTo>
                          <a:pt x="272415" y="147638"/>
                          <a:pt x="266700" y="144780"/>
                          <a:pt x="260985" y="141923"/>
                        </a:cubicBezTo>
                        <a:close/>
                      </a:path>
                    </a:pathLst>
                  </a:custGeom>
                  <a:grpFill/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US"/>
                  </a:p>
                </p:txBody>
              </p:sp>
              <p:sp>
                <p:nvSpPr>
                  <p:cNvPr id="462" name="Freeform: Shape 461">
                    <a:extLst>
                      <a:ext uri="{FF2B5EF4-FFF2-40B4-BE49-F238E27FC236}">
                        <a16:creationId xmlns:a16="http://schemas.microsoft.com/office/drawing/2014/main" id="{071709C4-6A04-4718-8098-D6B298A34EEA}"/>
                      </a:ext>
                    </a:extLst>
                  </p:cNvPr>
                  <p:cNvSpPr/>
                  <p:nvPr/>
                </p:nvSpPr>
                <p:spPr>
                  <a:xfrm>
                    <a:off x="2969883" y="1938632"/>
                    <a:ext cx="618767" cy="219303"/>
                  </a:xfrm>
                  <a:custGeom>
                    <a:avLst/>
                    <a:gdLst>
                      <a:gd name="connsiteX0" fmla="*/ 323751 w 603786"/>
                      <a:gd name="connsiteY0" fmla="*/ 66771 h 218219"/>
                      <a:gd name="connsiteX1" fmla="*/ 342801 w 603786"/>
                      <a:gd name="connsiteY1" fmla="*/ 76296 h 218219"/>
                      <a:gd name="connsiteX2" fmla="*/ 603786 w 603786"/>
                      <a:gd name="connsiteY2" fmla="*/ 218219 h 218219"/>
                      <a:gd name="connsiteX3" fmla="*/ 584736 w 603786"/>
                      <a:gd name="connsiteY3" fmla="*/ 208694 h 218219"/>
                      <a:gd name="connsiteX4" fmla="*/ 0 w 603786"/>
                      <a:gd name="connsiteY4" fmla="*/ 0 h 218219"/>
                      <a:gd name="connsiteX5" fmla="*/ 100965 w 603786"/>
                      <a:gd name="connsiteY5" fmla="*/ 2857 h 218219"/>
                      <a:gd name="connsiteX6" fmla="*/ 102772 w 603786"/>
                      <a:gd name="connsiteY6" fmla="*/ 3833 h 218219"/>
                      <a:gd name="connsiteX7" fmla="*/ 214213 w 603786"/>
                      <a:gd name="connsiteY7" fmla="*/ 22860 h 218219"/>
                      <a:gd name="connsiteX8" fmla="*/ 236092 w 603786"/>
                      <a:gd name="connsiteY8" fmla="*/ 34757 h 218219"/>
                      <a:gd name="connsiteX9" fmla="*/ 323751 w 603786"/>
                      <a:gd name="connsiteY9" fmla="*/ 66772 h 218219"/>
                      <a:gd name="connsiteX10" fmla="*/ 584736 w 603786"/>
                      <a:gd name="connsiteY10" fmla="*/ 208695 h 218219"/>
                      <a:gd name="connsiteX11" fmla="*/ 475198 w 603786"/>
                      <a:gd name="connsiteY11" fmla="*/ 168690 h 218219"/>
                      <a:gd name="connsiteX12" fmla="*/ 464489 w 603786"/>
                      <a:gd name="connsiteY12" fmla="*/ 162866 h 218219"/>
                      <a:gd name="connsiteX13" fmla="*/ 358041 w 603786"/>
                      <a:gd name="connsiteY13" fmla="*/ 143827 h 218219"/>
                      <a:gd name="connsiteX14" fmla="*/ 357901 w 603786"/>
                      <a:gd name="connsiteY14" fmla="*/ 143751 h 218219"/>
                      <a:gd name="connsiteX15" fmla="*/ 260033 w 603786"/>
                      <a:gd name="connsiteY15" fmla="*/ 141922 h 218219"/>
                      <a:gd name="connsiteX0" fmla="*/ 323751 w 603786"/>
                      <a:gd name="connsiteY0" fmla="*/ 66771 h 218219"/>
                      <a:gd name="connsiteX1" fmla="*/ 342801 w 603786"/>
                      <a:gd name="connsiteY1" fmla="*/ 76296 h 218219"/>
                      <a:gd name="connsiteX2" fmla="*/ 603786 w 603786"/>
                      <a:gd name="connsiteY2" fmla="*/ 218219 h 218219"/>
                      <a:gd name="connsiteX3" fmla="*/ 584736 w 603786"/>
                      <a:gd name="connsiteY3" fmla="*/ 208694 h 218219"/>
                      <a:gd name="connsiteX4" fmla="*/ 323751 w 603786"/>
                      <a:gd name="connsiteY4" fmla="*/ 66771 h 218219"/>
                      <a:gd name="connsiteX5" fmla="*/ 0 w 603786"/>
                      <a:gd name="connsiteY5" fmla="*/ 0 h 218219"/>
                      <a:gd name="connsiteX6" fmla="*/ 100965 w 603786"/>
                      <a:gd name="connsiteY6" fmla="*/ 2857 h 218219"/>
                      <a:gd name="connsiteX7" fmla="*/ 102772 w 603786"/>
                      <a:gd name="connsiteY7" fmla="*/ 3833 h 218219"/>
                      <a:gd name="connsiteX8" fmla="*/ 214213 w 603786"/>
                      <a:gd name="connsiteY8" fmla="*/ 22860 h 218219"/>
                      <a:gd name="connsiteX9" fmla="*/ 323751 w 603786"/>
                      <a:gd name="connsiteY9" fmla="*/ 66772 h 218219"/>
                      <a:gd name="connsiteX10" fmla="*/ 584736 w 603786"/>
                      <a:gd name="connsiteY10" fmla="*/ 208695 h 218219"/>
                      <a:gd name="connsiteX11" fmla="*/ 475198 w 603786"/>
                      <a:gd name="connsiteY11" fmla="*/ 168690 h 218219"/>
                      <a:gd name="connsiteX12" fmla="*/ 464489 w 603786"/>
                      <a:gd name="connsiteY12" fmla="*/ 162866 h 218219"/>
                      <a:gd name="connsiteX13" fmla="*/ 358041 w 603786"/>
                      <a:gd name="connsiteY13" fmla="*/ 143827 h 218219"/>
                      <a:gd name="connsiteX14" fmla="*/ 357901 w 603786"/>
                      <a:gd name="connsiteY14" fmla="*/ 143751 h 218219"/>
                      <a:gd name="connsiteX15" fmla="*/ 260033 w 603786"/>
                      <a:gd name="connsiteY15" fmla="*/ 141922 h 218219"/>
                      <a:gd name="connsiteX16" fmla="*/ 0 w 603786"/>
                      <a:gd name="connsiteY16" fmla="*/ 0 h 218219"/>
                      <a:gd name="connsiteX0" fmla="*/ 323751 w 603786"/>
                      <a:gd name="connsiteY0" fmla="*/ 66771 h 218219"/>
                      <a:gd name="connsiteX1" fmla="*/ 603786 w 603786"/>
                      <a:gd name="connsiteY1" fmla="*/ 218219 h 218219"/>
                      <a:gd name="connsiteX2" fmla="*/ 584736 w 603786"/>
                      <a:gd name="connsiteY2" fmla="*/ 208694 h 218219"/>
                      <a:gd name="connsiteX3" fmla="*/ 323751 w 603786"/>
                      <a:gd name="connsiteY3" fmla="*/ 66771 h 218219"/>
                      <a:gd name="connsiteX4" fmla="*/ 0 w 603786"/>
                      <a:gd name="connsiteY4" fmla="*/ 0 h 218219"/>
                      <a:gd name="connsiteX5" fmla="*/ 100965 w 603786"/>
                      <a:gd name="connsiteY5" fmla="*/ 2857 h 218219"/>
                      <a:gd name="connsiteX6" fmla="*/ 102772 w 603786"/>
                      <a:gd name="connsiteY6" fmla="*/ 3833 h 218219"/>
                      <a:gd name="connsiteX7" fmla="*/ 214213 w 603786"/>
                      <a:gd name="connsiteY7" fmla="*/ 22860 h 218219"/>
                      <a:gd name="connsiteX8" fmla="*/ 323751 w 603786"/>
                      <a:gd name="connsiteY8" fmla="*/ 66772 h 218219"/>
                      <a:gd name="connsiteX9" fmla="*/ 584736 w 603786"/>
                      <a:gd name="connsiteY9" fmla="*/ 208695 h 218219"/>
                      <a:gd name="connsiteX10" fmla="*/ 475198 w 603786"/>
                      <a:gd name="connsiteY10" fmla="*/ 168690 h 218219"/>
                      <a:gd name="connsiteX11" fmla="*/ 464489 w 603786"/>
                      <a:gd name="connsiteY11" fmla="*/ 162866 h 218219"/>
                      <a:gd name="connsiteX12" fmla="*/ 358041 w 603786"/>
                      <a:gd name="connsiteY12" fmla="*/ 143827 h 218219"/>
                      <a:gd name="connsiteX13" fmla="*/ 357901 w 603786"/>
                      <a:gd name="connsiteY13" fmla="*/ 143751 h 218219"/>
                      <a:gd name="connsiteX14" fmla="*/ 260033 w 603786"/>
                      <a:gd name="connsiteY14" fmla="*/ 141922 h 218219"/>
                      <a:gd name="connsiteX15" fmla="*/ 0 w 603786"/>
                      <a:gd name="connsiteY15" fmla="*/ 0 h 218219"/>
                      <a:gd name="connsiteX0" fmla="*/ 323751 w 584736"/>
                      <a:gd name="connsiteY0" fmla="*/ 66771 h 208695"/>
                      <a:gd name="connsiteX1" fmla="*/ 584736 w 584736"/>
                      <a:gd name="connsiteY1" fmla="*/ 208694 h 208695"/>
                      <a:gd name="connsiteX2" fmla="*/ 323751 w 584736"/>
                      <a:gd name="connsiteY2" fmla="*/ 66771 h 208695"/>
                      <a:gd name="connsiteX3" fmla="*/ 0 w 584736"/>
                      <a:gd name="connsiteY3" fmla="*/ 0 h 208695"/>
                      <a:gd name="connsiteX4" fmla="*/ 100965 w 584736"/>
                      <a:gd name="connsiteY4" fmla="*/ 2857 h 208695"/>
                      <a:gd name="connsiteX5" fmla="*/ 102772 w 584736"/>
                      <a:gd name="connsiteY5" fmla="*/ 3833 h 208695"/>
                      <a:gd name="connsiteX6" fmla="*/ 214213 w 584736"/>
                      <a:gd name="connsiteY6" fmla="*/ 22860 h 208695"/>
                      <a:gd name="connsiteX7" fmla="*/ 323751 w 584736"/>
                      <a:gd name="connsiteY7" fmla="*/ 66772 h 208695"/>
                      <a:gd name="connsiteX8" fmla="*/ 584736 w 584736"/>
                      <a:gd name="connsiteY8" fmla="*/ 208695 h 208695"/>
                      <a:gd name="connsiteX9" fmla="*/ 475198 w 584736"/>
                      <a:gd name="connsiteY9" fmla="*/ 168690 h 208695"/>
                      <a:gd name="connsiteX10" fmla="*/ 464489 w 584736"/>
                      <a:gd name="connsiteY10" fmla="*/ 162866 h 208695"/>
                      <a:gd name="connsiteX11" fmla="*/ 358041 w 584736"/>
                      <a:gd name="connsiteY11" fmla="*/ 143827 h 208695"/>
                      <a:gd name="connsiteX12" fmla="*/ 357901 w 584736"/>
                      <a:gd name="connsiteY12" fmla="*/ 143751 h 208695"/>
                      <a:gd name="connsiteX13" fmla="*/ 260033 w 584736"/>
                      <a:gd name="connsiteY13" fmla="*/ 141922 h 208695"/>
                      <a:gd name="connsiteX14" fmla="*/ 0 w 584736"/>
                      <a:gd name="connsiteY14" fmla="*/ 0 h 208695"/>
                      <a:gd name="connsiteX0" fmla="*/ 323751 w 615997"/>
                      <a:gd name="connsiteY0" fmla="*/ 66771 h 216510"/>
                      <a:gd name="connsiteX1" fmla="*/ 584736 w 615997"/>
                      <a:gd name="connsiteY1" fmla="*/ 208694 h 216510"/>
                      <a:gd name="connsiteX2" fmla="*/ 323751 w 615997"/>
                      <a:gd name="connsiteY2" fmla="*/ 66771 h 216510"/>
                      <a:gd name="connsiteX3" fmla="*/ 0 w 615997"/>
                      <a:gd name="connsiteY3" fmla="*/ 0 h 216510"/>
                      <a:gd name="connsiteX4" fmla="*/ 100965 w 615997"/>
                      <a:gd name="connsiteY4" fmla="*/ 2857 h 216510"/>
                      <a:gd name="connsiteX5" fmla="*/ 102772 w 615997"/>
                      <a:gd name="connsiteY5" fmla="*/ 3833 h 216510"/>
                      <a:gd name="connsiteX6" fmla="*/ 214213 w 615997"/>
                      <a:gd name="connsiteY6" fmla="*/ 22860 h 216510"/>
                      <a:gd name="connsiteX7" fmla="*/ 323751 w 615997"/>
                      <a:gd name="connsiteY7" fmla="*/ 66772 h 216510"/>
                      <a:gd name="connsiteX8" fmla="*/ 615997 w 615997"/>
                      <a:gd name="connsiteY8" fmla="*/ 216510 h 216510"/>
                      <a:gd name="connsiteX9" fmla="*/ 475198 w 615997"/>
                      <a:gd name="connsiteY9" fmla="*/ 168690 h 216510"/>
                      <a:gd name="connsiteX10" fmla="*/ 464489 w 615997"/>
                      <a:gd name="connsiteY10" fmla="*/ 162866 h 216510"/>
                      <a:gd name="connsiteX11" fmla="*/ 358041 w 615997"/>
                      <a:gd name="connsiteY11" fmla="*/ 143827 h 216510"/>
                      <a:gd name="connsiteX12" fmla="*/ 357901 w 615997"/>
                      <a:gd name="connsiteY12" fmla="*/ 143751 h 216510"/>
                      <a:gd name="connsiteX13" fmla="*/ 260033 w 615997"/>
                      <a:gd name="connsiteY13" fmla="*/ 141922 h 216510"/>
                      <a:gd name="connsiteX14" fmla="*/ 0 w 615997"/>
                      <a:gd name="connsiteY14" fmla="*/ 0 h 216510"/>
                      <a:gd name="connsiteX0" fmla="*/ 323751 w 618767"/>
                      <a:gd name="connsiteY0" fmla="*/ 66771 h 219303"/>
                      <a:gd name="connsiteX1" fmla="*/ 584736 w 618767"/>
                      <a:gd name="connsiteY1" fmla="*/ 208694 h 219303"/>
                      <a:gd name="connsiteX2" fmla="*/ 323751 w 618767"/>
                      <a:gd name="connsiteY2" fmla="*/ 66771 h 219303"/>
                      <a:gd name="connsiteX3" fmla="*/ 0 w 618767"/>
                      <a:gd name="connsiteY3" fmla="*/ 0 h 219303"/>
                      <a:gd name="connsiteX4" fmla="*/ 100965 w 618767"/>
                      <a:gd name="connsiteY4" fmla="*/ 2857 h 219303"/>
                      <a:gd name="connsiteX5" fmla="*/ 102772 w 618767"/>
                      <a:gd name="connsiteY5" fmla="*/ 3833 h 219303"/>
                      <a:gd name="connsiteX6" fmla="*/ 214213 w 618767"/>
                      <a:gd name="connsiteY6" fmla="*/ 22860 h 219303"/>
                      <a:gd name="connsiteX7" fmla="*/ 323751 w 618767"/>
                      <a:gd name="connsiteY7" fmla="*/ 66772 h 219303"/>
                      <a:gd name="connsiteX8" fmla="*/ 615997 w 618767"/>
                      <a:gd name="connsiteY8" fmla="*/ 216510 h 219303"/>
                      <a:gd name="connsiteX9" fmla="*/ 464489 w 618767"/>
                      <a:gd name="connsiteY9" fmla="*/ 162866 h 219303"/>
                      <a:gd name="connsiteX10" fmla="*/ 358041 w 618767"/>
                      <a:gd name="connsiteY10" fmla="*/ 143827 h 219303"/>
                      <a:gd name="connsiteX11" fmla="*/ 357901 w 618767"/>
                      <a:gd name="connsiteY11" fmla="*/ 143751 h 219303"/>
                      <a:gd name="connsiteX12" fmla="*/ 260033 w 618767"/>
                      <a:gd name="connsiteY12" fmla="*/ 141922 h 219303"/>
                      <a:gd name="connsiteX13" fmla="*/ 0 w 618767"/>
                      <a:gd name="connsiteY13" fmla="*/ 0 h 21930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618767" h="219303">
                        <a:moveTo>
                          <a:pt x="323751" y="66771"/>
                        </a:moveTo>
                        <a:lnTo>
                          <a:pt x="584736" y="208694"/>
                        </a:lnTo>
                        <a:lnTo>
                          <a:pt x="323751" y="66771"/>
                        </a:lnTo>
                        <a:close/>
                        <a:moveTo>
                          <a:pt x="0" y="0"/>
                        </a:moveTo>
                        <a:lnTo>
                          <a:pt x="100965" y="2857"/>
                        </a:lnTo>
                        <a:lnTo>
                          <a:pt x="102772" y="3833"/>
                        </a:lnTo>
                        <a:lnTo>
                          <a:pt x="214213" y="22860"/>
                        </a:lnTo>
                        <a:lnTo>
                          <a:pt x="323751" y="66772"/>
                        </a:lnTo>
                        <a:lnTo>
                          <a:pt x="615997" y="216510"/>
                        </a:lnTo>
                        <a:cubicBezTo>
                          <a:pt x="639453" y="232526"/>
                          <a:pt x="507482" y="174980"/>
                          <a:pt x="464489" y="162866"/>
                        </a:cubicBezTo>
                        <a:lnTo>
                          <a:pt x="358041" y="143827"/>
                        </a:lnTo>
                        <a:cubicBezTo>
                          <a:pt x="357994" y="143802"/>
                          <a:pt x="357948" y="143776"/>
                          <a:pt x="357901" y="143751"/>
                        </a:cubicBezTo>
                        <a:lnTo>
                          <a:pt x="260033" y="141922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grpFill/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US"/>
                  </a:p>
                </p:txBody>
              </p:sp>
              <p:sp>
                <p:nvSpPr>
                  <p:cNvPr id="463" name="Freeform: Shape 462">
                    <a:extLst>
                      <a:ext uri="{FF2B5EF4-FFF2-40B4-BE49-F238E27FC236}">
                        <a16:creationId xmlns:a16="http://schemas.microsoft.com/office/drawing/2014/main" id="{C1033C19-A1DF-4AC1-B76B-5A7F0B7BDC11}"/>
                      </a:ext>
                    </a:extLst>
                  </p:cNvPr>
                  <p:cNvSpPr/>
                  <p:nvPr/>
                </p:nvSpPr>
                <p:spPr>
                  <a:xfrm>
                    <a:off x="2709948" y="2277720"/>
                    <a:ext cx="257175" cy="1066800"/>
                  </a:xfrm>
                  <a:custGeom>
                    <a:avLst/>
                    <a:gdLst>
                      <a:gd name="connsiteX0" fmla="*/ 260033 w 257175"/>
                      <a:gd name="connsiteY0" fmla="*/ 1070610 h 1066800"/>
                      <a:gd name="connsiteX1" fmla="*/ 0 w 257175"/>
                      <a:gd name="connsiteY1" fmla="*/ 929640 h 1066800"/>
                      <a:gd name="connsiteX2" fmla="*/ 1905 w 257175"/>
                      <a:gd name="connsiteY2" fmla="*/ 0 h 1066800"/>
                      <a:gd name="connsiteX3" fmla="*/ 261938 w 257175"/>
                      <a:gd name="connsiteY3" fmla="*/ 141922 h 106680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257175" h="1066800">
                        <a:moveTo>
                          <a:pt x="260033" y="1070610"/>
                        </a:moveTo>
                        <a:lnTo>
                          <a:pt x="0" y="929640"/>
                        </a:lnTo>
                        <a:lnTo>
                          <a:pt x="1905" y="0"/>
                        </a:lnTo>
                        <a:lnTo>
                          <a:pt x="261938" y="141922"/>
                        </a:lnTo>
                        <a:close/>
                      </a:path>
                    </a:pathLst>
                  </a:custGeom>
                  <a:grpFill/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US"/>
                  </a:p>
                </p:txBody>
              </p:sp>
              <p:sp>
                <p:nvSpPr>
                  <p:cNvPr id="464" name="Freeform: Shape 463">
                    <a:extLst>
                      <a:ext uri="{FF2B5EF4-FFF2-40B4-BE49-F238E27FC236}">
                        <a16:creationId xmlns:a16="http://schemas.microsoft.com/office/drawing/2014/main" id="{CB7B920E-8402-44D3-A879-C87326ED596C}"/>
                      </a:ext>
                    </a:extLst>
                  </p:cNvPr>
                  <p:cNvSpPr/>
                  <p:nvPr/>
                </p:nvSpPr>
                <p:spPr>
                  <a:xfrm>
                    <a:off x="2708898" y="1774680"/>
                    <a:ext cx="521969" cy="178118"/>
                  </a:xfrm>
                  <a:custGeom>
                    <a:avLst/>
                    <a:gdLst>
                      <a:gd name="connsiteX0" fmla="*/ 230505 w 521970"/>
                      <a:gd name="connsiteY0" fmla="*/ 2858 h 178118"/>
                      <a:gd name="connsiteX1" fmla="*/ 490537 w 521970"/>
                      <a:gd name="connsiteY1" fmla="*/ 144781 h 178118"/>
                      <a:gd name="connsiteX2" fmla="*/ 302895 w 521970"/>
                      <a:gd name="connsiteY2" fmla="*/ 172403 h 178118"/>
                      <a:gd name="connsiteX3" fmla="*/ 260032 w 521970"/>
                      <a:gd name="connsiteY3" fmla="*/ 178118 h 178118"/>
                      <a:gd name="connsiteX4" fmla="*/ 0 w 521970"/>
                      <a:gd name="connsiteY4" fmla="*/ 37148 h 178118"/>
                      <a:gd name="connsiteX5" fmla="*/ 41910 w 521970"/>
                      <a:gd name="connsiteY5" fmla="*/ 30480 h 178118"/>
                      <a:gd name="connsiteX6" fmla="*/ 41912 w 521970"/>
                      <a:gd name="connsiteY6" fmla="*/ 30481 h 178118"/>
                      <a:gd name="connsiteX7" fmla="*/ 260985 w 521970"/>
                      <a:gd name="connsiteY7" fmla="*/ 0 h 178118"/>
                      <a:gd name="connsiteX8" fmla="*/ 521970 w 521970"/>
                      <a:gd name="connsiteY8" fmla="*/ 141923 h 178118"/>
                      <a:gd name="connsiteX9" fmla="*/ 490537 w 521970"/>
                      <a:gd name="connsiteY9" fmla="*/ 144780 h 178118"/>
                      <a:gd name="connsiteX10" fmla="*/ 230505 w 521970"/>
                      <a:gd name="connsiteY10" fmla="*/ 2858 h 17811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521970" h="178118">
                        <a:moveTo>
                          <a:pt x="230505" y="2858"/>
                        </a:moveTo>
                        <a:lnTo>
                          <a:pt x="490537" y="144781"/>
                        </a:lnTo>
                        <a:lnTo>
                          <a:pt x="302895" y="172403"/>
                        </a:lnTo>
                        <a:lnTo>
                          <a:pt x="260032" y="178118"/>
                        </a:lnTo>
                        <a:lnTo>
                          <a:pt x="0" y="37148"/>
                        </a:lnTo>
                        <a:lnTo>
                          <a:pt x="41910" y="30480"/>
                        </a:lnTo>
                        <a:lnTo>
                          <a:pt x="41912" y="30481"/>
                        </a:lnTo>
                        <a:close/>
                        <a:moveTo>
                          <a:pt x="260985" y="0"/>
                        </a:moveTo>
                        <a:lnTo>
                          <a:pt x="521970" y="141923"/>
                        </a:lnTo>
                        <a:lnTo>
                          <a:pt x="490537" y="144780"/>
                        </a:lnTo>
                        <a:lnTo>
                          <a:pt x="230505" y="2858"/>
                        </a:lnTo>
                        <a:close/>
                      </a:path>
                    </a:pathLst>
                  </a:custGeom>
                  <a:solidFill>
                    <a:schemeClr val="bg1">
                      <a:lumMod val="95000"/>
                    </a:schemeClr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US"/>
                  </a:p>
                </p:txBody>
              </p:sp>
            </p:grpSp>
            <p:sp>
              <p:nvSpPr>
                <p:cNvPr id="448" name="Freeform: Shape 447">
                  <a:extLst>
                    <a:ext uri="{FF2B5EF4-FFF2-40B4-BE49-F238E27FC236}">
                      <a16:creationId xmlns:a16="http://schemas.microsoft.com/office/drawing/2014/main" id="{61B4A54E-D7CE-41B5-9C00-C2B53FD289B9}"/>
                    </a:ext>
                  </a:extLst>
                </p:cNvPr>
                <p:cNvSpPr/>
                <p:nvPr/>
              </p:nvSpPr>
              <p:spPr>
                <a:xfrm>
                  <a:off x="12579689" y="4661548"/>
                  <a:ext cx="730421" cy="1493305"/>
                </a:xfrm>
                <a:custGeom>
                  <a:avLst/>
                  <a:gdLst>
                    <a:gd name="connsiteX0" fmla="*/ 1669733 w 1714500"/>
                    <a:gd name="connsiteY0" fmla="*/ 1870710 h 3505200"/>
                    <a:gd name="connsiteX1" fmla="*/ 1720215 w 1714500"/>
                    <a:gd name="connsiteY1" fmla="*/ 2166938 h 3505200"/>
                    <a:gd name="connsiteX2" fmla="*/ 1507808 w 1714500"/>
                    <a:gd name="connsiteY2" fmla="*/ 2795588 h 3505200"/>
                    <a:gd name="connsiteX3" fmla="*/ 1121093 w 1714500"/>
                    <a:gd name="connsiteY3" fmla="*/ 3084195 h 3505200"/>
                    <a:gd name="connsiteX4" fmla="*/ 991553 w 1714500"/>
                    <a:gd name="connsiteY4" fmla="*/ 3120390 h 3505200"/>
                    <a:gd name="connsiteX5" fmla="*/ 990600 w 1714500"/>
                    <a:gd name="connsiteY5" fmla="*/ 3466148 h 3505200"/>
                    <a:gd name="connsiteX6" fmla="*/ 960120 w 1714500"/>
                    <a:gd name="connsiteY6" fmla="*/ 3470910 h 3505200"/>
                    <a:gd name="connsiteX7" fmla="*/ 772478 w 1714500"/>
                    <a:gd name="connsiteY7" fmla="*/ 3505200 h 3505200"/>
                    <a:gd name="connsiteX8" fmla="*/ 729615 w 1714500"/>
                    <a:gd name="connsiteY8" fmla="*/ 3503295 h 3505200"/>
                    <a:gd name="connsiteX9" fmla="*/ 730568 w 1714500"/>
                    <a:gd name="connsiteY9" fmla="*/ 3158490 h 3505200"/>
                    <a:gd name="connsiteX10" fmla="*/ 659130 w 1714500"/>
                    <a:gd name="connsiteY10" fmla="*/ 3156585 h 3505200"/>
                    <a:gd name="connsiteX11" fmla="*/ 383858 w 1714500"/>
                    <a:gd name="connsiteY11" fmla="*/ 3098483 h 3505200"/>
                    <a:gd name="connsiteX12" fmla="*/ 125730 w 1714500"/>
                    <a:gd name="connsiteY12" fmla="*/ 2865120 h 3505200"/>
                    <a:gd name="connsiteX13" fmla="*/ 0 w 1714500"/>
                    <a:gd name="connsiteY13" fmla="*/ 2427923 h 3505200"/>
                    <a:gd name="connsiteX14" fmla="*/ 320993 w 1714500"/>
                    <a:gd name="connsiteY14" fmla="*/ 2317433 h 3505200"/>
                    <a:gd name="connsiteX15" fmla="*/ 451485 w 1714500"/>
                    <a:gd name="connsiteY15" fmla="*/ 2707958 h 3505200"/>
                    <a:gd name="connsiteX16" fmla="*/ 682943 w 1714500"/>
                    <a:gd name="connsiteY16" fmla="*/ 2860358 h 3505200"/>
                    <a:gd name="connsiteX17" fmla="*/ 730568 w 1714500"/>
                    <a:gd name="connsiteY17" fmla="*/ 2864168 h 3505200"/>
                    <a:gd name="connsiteX18" fmla="*/ 732473 w 1714500"/>
                    <a:gd name="connsiteY18" fmla="*/ 1761173 h 3505200"/>
                    <a:gd name="connsiteX19" fmla="*/ 576263 w 1714500"/>
                    <a:gd name="connsiteY19" fmla="*/ 1735455 h 3505200"/>
                    <a:gd name="connsiteX20" fmla="*/ 372428 w 1714500"/>
                    <a:gd name="connsiteY20" fmla="*/ 1660208 h 3505200"/>
                    <a:gd name="connsiteX21" fmla="*/ 138113 w 1714500"/>
                    <a:gd name="connsiteY21" fmla="*/ 1438275 h 3505200"/>
                    <a:gd name="connsiteX22" fmla="*/ 56198 w 1714500"/>
                    <a:gd name="connsiteY22" fmla="*/ 1079183 h 3505200"/>
                    <a:gd name="connsiteX23" fmla="*/ 298133 w 1714500"/>
                    <a:gd name="connsiteY23" fmla="*/ 448628 h 3505200"/>
                    <a:gd name="connsiteX24" fmla="*/ 628650 w 1714500"/>
                    <a:gd name="connsiteY24" fmla="*/ 239077 h 3505200"/>
                    <a:gd name="connsiteX25" fmla="*/ 735330 w 1714500"/>
                    <a:gd name="connsiteY25" fmla="*/ 206693 h 3505200"/>
                    <a:gd name="connsiteX26" fmla="*/ 735330 w 1714500"/>
                    <a:gd name="connsiteY26" fmla="*/ 36195 h 3505200"/>
                    <a:gd name="connsiteX27" fmla="*/ 778193 w 1714500"/>
                    <a:gd name="connsiteY27" fmla="*/ 30480 h 3505200"/>
                    <a:gd name="connsiteX28" fmla="*/ 965835 w 1714500"/>
                    <a:gd name="connsiteY28" fmla="*/ 2858 h 3505200"/>
                    <a:gd name="connsiteX29" fmla="*/ 996315 w 1714500"/>
                    <a:gd name="connsiteY29" fmla="*/ 0 h 3505200"/>
                    <a:gd name="connsiteX30" fmla="*/ 996315 w 1714500"/>
                    <a:gd name="connsiteY30" fmla="*/ 168593 h 3505200"/>
                    <a:gd name="connsiteX31" fmla="*/ 1097280 w 1714500"/>
                    <a:gd name="connsiteY31" fmla="*/ 171450 h 3505200"/>
                    <a:gd name="connsiteX32" fmla="*/ 1406843 w 1714500"/>
                    <a:gd name="connsiteY32" fmla="*/ 282893 h 3505200"/>
                    <a:gd name="connsiteX33" fmla="*/ 1657350 w 1714500"/>
                    <a:gd name="connsiteY33" fmla="*/ 763905 h 3505200"/>
                    <a:gd name="connsiteX34" fmla="*/ 1326833 w 1714500"/>
                    <a:gd name="connsiteY34" fmla="*/ 863918 h 3505200"/>
                    <a:gd name="connsiteX35" fmla="*/ 1209675 w 1714500"/>
                    <a:gd name="connsiteY35" fmla="*/ 568643 h 3505200"/>
                    <a:gd name="connsiteX36" fmla="*/ 1038225 w 1714500"/>
                    <a:gd name="connsiteY36" fmla="*/ 471488 h 3505200"/>
                    <a:gd name="connsiteX37" fmla="*/ 995363 w 1714500"/>
                    <a:gd name="connsiteY37" fmla="*/ 464820 h 3505200"/>
                    <a:gd name="connsiteX38" fmla="*/ 993458 w 1714500"/>
                    <a:gd name="connsiteY38" fmla="*/ 1460183 h 3505200"/>
                    <a:gd name="connsiteX39" fmla="*/ 1073468 w 1714500"/>
                    <a:gd name="connsiteY39" fmla="*/ 1471613 h 3505200"/>
                    <a:gd name="connsiteX40" fmla="*/ 1282065 w 1714500"/>
                    <a:gd name="connsiteY40" fmla="*/ 1513523 h 3505200"/>
                    <a:gd name="connsiteX41" fmla="*/ 1524953 w 1714500"/>
                    <a:gd name="connsiteY41" fmla="*/ 1651635 h 3505200"/>
                    <a:gd name="connsiteX42" fmla="*/ 1669733 w 1714500"/>
                    <a:gd name="connsiteY42" fmla="*/ 1870710 h 3505200"/>
                    <a:gd name="connsiteX43" fmla="*/ 1268730 w 1714500"/>
                    <a:gd name="connsiteY43" fmla="*/ 2624138 h 3505200"/>
                    <a:gd name="connsiteX44" fmla="*/ 1390650 w 1714500"/>
                    <a:gd name="connsiteY44" fmla="*/ 2236470 h 3505200"/>
                    <a:gd name="connsiteX45" fmla="*/ 1304925 w 1714500"/>
                    <a:gd name="connsiteY45" fmla="*/ 1945958 h 3505200"/>
                    <a:gd name="connsiteX46" fmla="*/ 1080135 w 1714500"/>
                    <a:gd name="connsiteY46" fmla="*/ 1820228 h 3505200"/>
                    <a:gd name="connsiteX47" fmla="*/ 992505 w 1714500"/>
                    <a:gd name="connsiteY47" fmla="*/ 1798320 h 3505200"/>
                    <a:gd name="connsiteX48" fmla="*/ 990600 w 1714500"/>
                    <a:gd name="connsiteY48" fmla="*/ 2830830 h 3505200"/>
                    <a:gd name="connsiteX49" fmla="*/ 1048703 w 1714500"/>
                    <a:gd name="connsiteY49" fmla="*/ 2808923 h 3505200"/>
                    <a:gd name="connsiteX50" fmla="*/ 1268730 w 1714500"/>
                    <a:gd name="connsiteY50" fmla="*/ 2624138 h 3505200"/>
                    <a:gd name="connsiteX51" fmla="*/ 732473 w 1714500"/>
                    <a:gd name="connsiteY51" fmla="*/ 1425893 h 3505200"/>
                    <a:gd name="connsiteX52" fmla="*/ 734378 w 1714500"/>
                    <a:gd name="connsiteY52" fmla="*/ 497205 h 3505200"/>
                    <a:gd name="connsiteX53" fmla="*/ 688658 w 1714500"/>
                    <a:gd name="connsiteY53" fmla="*/ 514350 h 3505200"/>
                    <a:gd name="connsiteX54" fmla="*/ 482917 w 1714500"/>
                    <a:gd name="connsiteY54" fmla="*/ 682943 h 3505200"/>
                    <a:gd name="connsiteX55" fmla="*/ 375285 w 1714500"/>
                    <a:gd name="connsiteY55" fmla="*/ 1006793 h 3505200"/>
                    <a:gd name="connsiteX56" fmla="*/ 465773 w 1714500"/>
                    <a:gd name="connsiteY56" fmla="*/ 1289685 h 3505200"/>
                    <a:gd name="connsiteX57" fmla="*/ 674370 w 1714500"/>
                    <a:gd name="connsiteY57" fmla="*/ 1411605 h 3505200"/>
                    <a:gd name="connsiteX58" fmla="*/ 732473 w 1714500"/>
                    <a:gd name="connsiteY58" fmla="*/ 1425893 h 35052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</a:cxnLst>
                  <a:rect l="l" t="t" r="r" b="b"/>
                  <a:pathLst>
                    <a:path w="1714500" h="3505200">
                      <a:moveTo>
                        <a:pt x="1669733" y="1870710"/>
                      </a:moveTo>
                      <a:cubicBezTo>
                        <a:pt x="1703070" y="1959293"/>
                        <a:pt x="1720215" y="2058353"/>
                        <a:pt x="1720215" y="2166938"/>
                      </a:cubicBezTo>
                      <a:cubicBezTo>
                        <a:pt x="1720215" y="2406015"/>
                        <a:pt x="1648778" y="2615565"/>
                        <a:pt x="1507808" y="2795588"/>
                      </a:cubicBezTo>
                      <a:cubicBezTo>
                        <a:pt x="1402080" y="2930843"/>
                        <a:pt x="1273493" y="3027045"/>
                        <a:pt x="1121093" y="3084195"/>
                      </a:cubicBezTo>
                      <a:lnTo>
                        <a:pt x="991553" y="3120390"/>
                      </a:lnTo>
                      <a:lnTo>
                        <a:pt x="990600" y="3466148"/>
                      </a:lnTo>
                      <a:lnTo>
                        <a:pt x="960120" y="3470910"/>
                      </a:lnTo>
                      <a:lnTo>
                        <a:pt x="772478" y="3505200"/>
                      </a:lnTo>
                      <a:lnTo>
                        <a:pt x="729615" y="3503295"/>
                      </a:lnTo>
                      <a:lnTo>
                        <a:pt x="730568" y="3158490"/>
                      </a:lnTo>
                      <a:lnTo>
                        <a:pt x="659130" y="3156585"/>
                      </a:lnTo>
                      <a:cubicBezTo>
                        <a:pt x="550545" y="3148965"/>
                        <a:pt x="459105" y="3129915"/>
                        <a:pt x="383858" y="3098483"/>
                      </a:cubicBezTo>
                      <a:cubicBezTo>
                        <a:pt x="283845" y="3056573"/>
                        <a:pt x="198120" y="2979420"/>
                        <a:pt x="125730" y="2865120"/>
                      </a:cubicBezTo>
                      <a:cubicBezTo>
                        <a:pt x="53340" y="2750820"/>
                        <a:pt x="11430" y="2606040"/>
                        <a:pt x="0" y="2427923"/>
                      </a:cubicBezTo>
                      <a:lnTo>
                        <a:pt x="320993" y="2317433"/>
                      </a:lnTo>
                      <a:cubicBezTo>
                        <a:pt x="345758" y="2499360"/>
                        <a:pt x="388620" y="2629853"/>
                        <a:pt x="451485" y="2707958"/>
                      </a:cubicBezTo>
                      <a:cubicBezTo>
                        <a:pt x="519113" y="2790825"/>
                        <a:pt x="596265" y="2841308"/>
                        <a:pt x="682943" y="2860358"/>
                      </a:cubicBezTo>
                      <a:lnTo>
                        <a:pt x="730568" y="2864168"/>
                      </a:lnTo>
                      <a:lnTo>
                        <a:pt x="732473" y="1761173"/>
                      </a:lnTo>
                      <a:lnTo>
                        <a:pt x="576263" y="1735455"/>
                      </a:lnTo>
                      <a:cubicBezTo>
                        <a:pt x="509588" y="1717358"/>
                        <a:pt x="441008" y="1692593"/>
                        <a:pt x="372428" y="1660208"/>
                      </a:cubicBezTo>
                      <a:cubicBezTo>
                        <a:pt x="270510" y="1612583"/>
                        <a:pt x="192405" y="1539240"/>
                        <a:pt x="138113" y="1438275"/>
                      </a:cubicBezTo>
                      <a:cubicBezTo>
                        <a:pt x="82868" y="1337310"/>
                        <a:pt x="56198" y="1217295"/>
                        <a:pt x="56198" y="1079183"/>
                      </a:cubicBezTo>
                      <a:cubicBezTo>
                        <a:pt x="56198" y="833438"/>
                        <a:pt x="137160" y="622935"/>
                        <a:pt x="298133" y="448628"/>
                      </a:cubicBezTo>
                      <a:cubicBezTo>
                        <a:pt x="379095" y="360998"/>
                        <a:pt x="488633" y="290513"/>
                        <a:pt x="628650" y="239077"/>
                      </a:cubicBezTo>
                      <a:lnTo>
                        <a:pt x="735330" y="206693"/>
                      </a:lnTo>
                      <a:lnTo>
                        <a:pt x="735330" y="36195"/>
                      </a:lnTo>
                      <a:lnTo>
                        <a:pt x="778193" y="30480"/>
                      </a:lnTo>
                      <a:lnTo>
                        <a:pt x="965835" y="2858"/>
                      </a:lnTo>
                      <a:lnTo>
                        <a:pt x="996315" y="0"/>
                      </a:lnTo>
                      <a:lnTo>
                        <a:pt x="996315" y="168593"/>
                      </a:lnTo>
                      <a:lnTo>
                        <a:pt x="1097280" y="171450"/>
                      </a:lnTo>
                      <a:cubicBezTo>
                        <a:pt x="1222058" y="182880"/>
                        <a:pt x="1324928" y="220027"/>
                        <a:pt x="1406843" y="282893"/>
                      </a:cubicBezTo>
                      <a:cubicBezTo>
                        <a:pt x="1545908" y="388620"/>
                        <a:pt x="1629728" y="548640"/>
                        <a:pt x="1657350" y="763905"/>
                      </a:cubicBezTo>
                      <a:lnTo>
                        <a:pt x="1326833" y="863918"/>
                      </a:lnTo>
                      <a:cubicBezTo>
                        <a:pt x="1307783" y="730568"/>
                        <a:pt x="1268730" y="632460"/>
                        <a:pt x="1209675" y="568643"/>
                      </a:cubicBezTo>
                      <a:cubicBezTo>
                        <a:pt x="1164908" y="521017"/>
                        <a:pt x="1107758" y="488633"/>
                        <a:pt x="1038225" y="471488"/>
                      </a:cubicBezTo>
                      <a:lnTo>
                        <a:pt x="995363" y="464820"/>
                      </a:lnTo>
                      <a:lnTo>
                        <a:pt x="993458" y="1460183"/>
                      </a:lnTo>
                      <a:lnTo>
                        <a:pt x="1073468" y="1471613"/>
                      </a:lnTo>
                      <a:cubicBezTo>
                        <a:pt x="1173480" y="1486853"/>
                        <a:pt x="1243013" y="1500188"/>
                        <a:pt x="1282065" y="1513523"/>
                      </a:cubicBezTo>
                      <a:cubicBezTo>
                        <a:pt x="1381125" y="1546860"/>
                        <a:pt x="1462088" y="1592580"/>
                        <a:pt x="1524953" y="1651635"/>
                      </a:cubicBezTo>
                      <a:cubicBezTo>
                        <a:pt x="1587818" y="1708785"/>
                        <a:pt x="1635443" y="1782128"/>
                        <a:pt x="1669733" y="1870710"/>
                      </a:cubicBezTo>
                      <a:close/>
                      <a:moveTo>
                        <a:pt x="1268730" y="2624138"/>
                      </a:moveTo>
                      <a:cubicBezTo>
                        <a:pt x="1349693" y="2512695"/>
                        <a:pt x="1390650" y="2384108"/>
                        <a:pt x="1390650" y="2236470"/>
                      </a:cubicBezTo>
                      <a:cubicBezTo>
                        <a:pt x="1390650" y="2110740"/>
                        <a:pt x="1362075" y="2014538"/>
                        <a:pt x="1304925" y="1945958"/>
                      </a:cubicBezTo>
                      <a:cubicBezTo>
                        <a:pt x="1262063" y="1894523"/>
                        <a:pt x="1186815" y="1852613"/>
                        <a:pt x="1080135" y="1820228"/>
                      </a:cubicBezTo>
                      <a:lnTo>
                        <a:pt x="992505" y="1798320"/>
                      </a:lnTo>
                      <a:lnTo>
                        <a:pt x="990600" y="2830830"/>
                      </a:lnTo>
                      <a:lnTo>
                        <a:pt x="1048703" y="2808923"/>
                      </a:lnTo>
                      <a:cubicBezTo>
                        <a:pt x="1135380" y="2768918"/>
                        <a:pt x="1207770" y="2707005"/>
                        <a:pt x="1268730" y="2624138"/>
                      </a:cubicBezTo>
                      <a:moveTo>
                        <a:pt x="732473" y="1425893"/>
                      </a:moveTo>
                      <a:lnTo>
                        <a:pt x="734378" y="497205"/>
                      </a:lnTo>
                      <a:lnTo>
                        <a:pt x="688658" y="514350"/>
                      </a:lnTo>
                      <a:cubicBezTo>
                        <a:pt x="604838" y="554355"/>
                        <a:pt x="537210" y="609600"/>
                        <a:pt x="482917" y="682943"/>
                      </a:cubicBezTo>
                      <a:cubicBezTo>
                        <a:pt x="411480" y="780098"/>
                        <a:pt x="375285" y="887730"/>
                        <a:pt x="375285" y="1006793"/>
                      </a:cubicBezTo>
                      <a:cubicBezTo>
                        <a:pt x="375285" y="1124903"/>
                        <a:pt x="405765" y="1219200"/>
                        <a:pt x="465773" y="1289685"/>
                      </a:cubicBezTo>
                      <a:cubicBezTo>
                        <a:pt x="511492" y="1343025"/>
                        <a:pt x="581025" y="1383030"/>
                        <a:pt x="674370" y="1411605"/>
                      </a:cubicBezTo>
                      <a:lnTo>
                        <a:pt x="732473" y="1425893"/>
                      </a:lnTo>
                    </a:path>
                  </a:pathLst>
                </a:custGeom>
                <a:solidFill>
                  <a:schemeClr val="bg1">
                    <a:lumMod val="95000"/>
                  </a:schemeClr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grpSp>
              <p:nvGrpSpPr>
                <p:cNvPr id="449" name="Group 448">
                  <a:extLst>
                    <a:ext uri="{FF2B5EF4-FFF2-40B4-BE49-F238E27FC236}">
                      <a16:creationId xmlns:a16="http://schemas.microsoft.com/office/drawing/2014/main" id="{C9046ED6-7177-45A7-831C-81D6E0631642}"/>
                    </a:ext>
                  </a:extLst>
                </p:cNvPr>
                <p:cNvGrpSpPr/>
                <p:nvPr/>
              </p:nvGrpSpPr>
              <p:grpSpPr>
                <a:xfrm>
                  <a:off x="12470968" y="4620148"/>
                  <a:ext cx="435759" cy="1352099"/>
                  <a:chOff x="1968987" y="1811829"/>
                  <a:chExt cx="1022846" cy="3173751"/>
                </a:xfrm>
                <a:solidFill>
                  <a:schemeClr val="bg1"/>
                </a:solidFill>
              </p:grpSpPr>
              <p:sp>
                <p:nvSpPr>
                  <p:cNvPr id="450" name="Freeform: Shape 449">
                    <a:extLst>
                      <a:ext uri="{FF2B5EF4-FFF2-40B4-BE49-F238E27FC236}">
                        <a16:creationId xmlns:a16="http://schemas.microsoft.com/office/drawing/2014/main" id="{DB52EB05-1FAF-4C6C-8088-BAD865F7E0B7}"/>
                      </a:ext>
                    </a:extLst>
                  </p:cNvPr>
                  <p:cNvSpPr/>
                  <p:nvPr/>
                </p:nvSpPr>
                <p:spPr>
                  <a:xfrm>
                    <a:off x="1975571" y="4195005"/>
                    <a:ext cx="600075" cy="790575"/>
                  </a:xfrm>
                  <a:custGeom>
                    <a:avLst/>
                    <a:gdLst>
                      <a:gd name="connsiteX0" fmla="*/ 601980 w 600075"/>
                      <a:gd name="connsiteY0" fmla="*/ 791528 h 790575"/>
                      <a:gd name="connsiteX1" fmla="*/ 340995 w 600075"/>
                      <a:gd name="connsiteY1" fmla="*/ 649605 h 790575"/>
                      <a:gd name="connsiteX2" fmla="*/ 125730 w 600075"/>
                      <a:gd name="connsiteY2" fmla="*/ 437197 h 790575"/>
                      <a:gd name="connsiteX3" fmla="*/ 0 w 600075"/>
                      <a:gd name="connsiteY3" fmla="*/ 0 h 790575"/>
                      <a:gd name="connsiteX4" fmla="*/ 260985 w 600075"/>
                      <a:gd name="connsiteY4" fmla="*/ 141922 h 790575"/>
                      <a:gd name="connsiteX5" fmla="*/ 386715 w 600075"/>
                      <a:gd name="connsiteY5" fmla="*/ 579120 h 790575"/>
                      <a:gd name="connsiteX6" fmla="*/ 601980 w 600075"/>
                      <a:gd name="connsiteY6" fmla="*/ 791528 h 79057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600075" h="790575">
                        <a:moveTo>
                          <a:pt x="601980" y="791528"/>
                        </a:moveTo>
                        <a:lnTo>
                          <a:pt x="340995" y="649605"/>
                        </a:lnTo>
                        <a:cubicBezTo>
                          <a:pt x="259080" y="604838"/>
                          <a:pt x="187643" y="534353"/>
                          <a:pt x="125730" y="437197"/>
                        </a:cubicBezTo>
                        <a:cubicBezTo>
                          <a:pt x="53340" y="323850"/>
                          <a:pt x="11430" y="178118"/>
                          <a:pt x="0" y="0"/>
                        </a:cubicBezTo>
                        <a:lnTo>
                          <a:pt x="260985" y="141922"/>
                        </a:lnTo>
                        <a:cubicBezTo>
                          <a:pt x="272415" y="319088"/>
                          <a:pt x="314325" y="464820"/>
                          <a:pt x="386715" y="579120"/>
                        </a:cubicBezTo>
                        <a:cubicBezTo>
                          <a:pt x="448628" y="676275"/>
                          <a:pt x="520065" y="747713"/>
                          <a:pt x="601980" y="791528"/>
                        </a:cubicBezTo>
                      </a:path>
                    </a:pathLst>
                  </a:custGeom>
                  <a:grpFill/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US"/>
                  </a:p>
                </p:txBody>
              </p:sp>
              <p:sp>
                <p:nvSpPr>
                  <p:cNvPr id="451" name="Freeform: Shape 450">
                    <a:extLst>
                      <a:ext uri="{FF2B5EF4-FFF2-40B4-BE49-F238E27FC236}">
                        <a16:creationId xmlns:a16="http://schemas.microsoft.com/office/drawing/2014/main" id="{14E4A65F-374E-4DD6-98E6-25A489DD56D3}"/>
                      </a:ext>
                    </a:extLst>
                  </p:cNvPr>
                  <p:cNvSpPr/>
                  <p:nvPr/>
                </p:nvSpPr>
                <p:spPr>
                  <a:xfrm>
                    <a:off x="1968987" y="4089376"/>
                    <a:ext cx="581026" cy="247649"/>
                  </a:xfrm>
                  <a:custGeom>
                    <a:avLst/>
                    <a:gdLst>
                      <a:gd name="connsiteX0" fmla="*/ 260985 w 581025"/>
                      <a:gd name="connsiteY0" fmla="*/ 251460 h 247650"/>
                      <a:gd name="connsiteX1" fmla="*/ 0 w 581025"/>
                      <a:gd name="connsiteY1" fmla="*/ 109538 h 247650"/>
                      <a:gd name="connsiteX2" fmla="*/ 320993 w 581025"/>
                      <a:gd name="connsiteY2" fmla="*/ 0 h 247650"/>
                      <a:gd name="connsiteX3" fmla="*/ 581978 w 581025"/>
                      <a:gd name="connsiteY3" fmla="*/ 140970 h 24765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581025" h="247650">
                        <a:moveTo>
                          <a:pt x="260985" y="251460"/>
                        </a:moveTo>
                        <a:lnTo>
                          <a:pt x="0" y="109538"/>
                        </a:lnTo>
                        <a:lnTo>
                          <a:pt x="320993" y="0"/>
                        </a:lnTo>
                        <a:lnTo>
                          <a:pt x="581978" y="140970"/>
                        </a:lnTo>
                        <a:close/>
                      </a:path>
                    </a:pathLst>
                  </a:custGeom>
                  <a:grpFill/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US"/>
                  </a:p>
                </p:txBody>
              </p:sp>
              <p:sp>
                <p:nvSpPr>
                  <p:cNvPr id="452" name="Freeform: Shape 451">
                    <a:extLst>
                      <a:ext uri="{FF2B5EF4-FFF2-40B4-BE49-F238E27FC236}">
                        <a16:creationId xmlns:a16="http://schemas.microsoft.com/office/drawing/2014/main" id="{01F2808C-9441-40A2-9179-BBD274A8C9CA}"/>
                      </a:ext>
                    </a:extLst>
                  </p:cNvPr>
                  <p:cNvSpPr/>
                  <p:nvPr/>
                </p:nvSpPr>
                <p:spPr>
                  <a:xfrm>
                    <a:off x="2051714" y="1973775"/>
                    <a:ext cx="940119" cy="1580196"/>
                  </a:xfrm>
                  <a:custGeom>
                    <a:avLst/>
                    <a:gdLst>
                      <a:gd name="connsiteX0" fmla="*/ 812750 w 940118"/>
                      <a:gd name="connsiteY0" fmla="*/ 163017 h 1580197"/>
                      <a:gd name="connsiteX1" fmla="*/ 812706 w 940118"/>
                      <a:gd name="connsiteY1" fmla="*/ 163034 h 1580197"/>
                      <a:gd name="connsiteX2" fmla="*/ 832937 w 940118"/>
                      <a:gd name="connsiteY2" fmla="*/ 174035 h 1580197"/>
                      <a:gd name="connsiteX3" fmla="*/ 679133 w 940118"/>
                      <a:gd name="connsiteY3" fmla="*/ 0 h 1580197"/>
                      <a:gd name="connsiteX4" fmla="*/ 940118 w 940118"/>
                      <a:gd name="connsiteY4" fmla="*/ 140970 h 1580197"/>
                      <a:gd name="connsiteX5" fmla="*/ 833438 w 940118"/>
                      <a:gd name="connsiteY5" fmla="*/ 174308 h 1580197"/>
                      <a:gd name="connsiteX6" fmla="*/ 833437 w 940118"/>
                      <a:gd name="connsiteY6" fmla="*/ 174308 h 1580197"/>
                      <a:gd name="connsiteX7" fmla="*/ 747299 w 940118"/>
                      <a:gd name="connsiteY7" fmla="*/ 210278 h 1580197"/>
                      <a:gd name="connsiteX8" fmla="*/ 747713 w 940118"/>
                      <a:gd name="connsiteY8" fmla="*/ 210503 h 1580197"/>
                      <a:gd name="connsiteX9" fmla="*/ 620078 w 940118"/>
                      <a:gd name="connsiteY9" fmla="*/ 282893 h 1580197"/>
                      <a:gd name="connsiteX10" fmla="*/ 592976 w 940118"/>
                      <a:gd name="connsiteY10" fmla="*/ 268101 h 1580197"/>
                      <a:gd name="connsiteX11" fmla="*/ 592932 w 940118"/>
                      <a:gd name="connsiteY11" fmla="*/ 268132 h 1580197"/>
                      <a:gd name="connsiteX12" fmla="*/ 620077 w 940118"/>
                      <a:gd name="connsiteY12" fmla="*/ 282893 h 1580197"/>
                      <a:gd name="connsiteX13" fmla="*/ 548076 w 940118"/>
                      <a:gd name="connsiteY13" fmla="*/ 339736 h 1580197"/>
                      <a:gd name="connsiteX14" fmla="*/ 548640 w 940118"/>
                      <a:gd name="connsiteY14" fmla="*/ 340043 h 1580197"/>
                      <a:gd name="connsiteX15" fmla="*/ 503873 w 940118"/>
                      <a:gd name="connsiteY15" fmla="*/ 383858 h 1580197"/>
                      <a:gd name="connsiteX16" fmla="*/ 488633 w 940118"/>
                      <a:gd name="connsiteY16" fmla="*/ 399098 h 1580197"/>
                      <a:gd name="connsiteX17" fmla="*/ 455232 w 940118"/>
                      <a:gd name="connsiteY17" fmla="*/ 380990 h 1580197"/>
                      <a:gd name="connsiteX18" fmla="*/ 454648 w 940118"/>
                      <a:gd name="connsiteY18" fmla="*/ 381569 h 1580197"/>
                      <a:gd name="connsiteX19" fmla="*/ 488633 w 940118"/>
                      <a:gd name="connsiteY19" fmla="*/ 400050 h 1580197"/>
                      <a:gd name="connsiteX20" fmla="*/ 422910 w 940118"/>
                      <a:gd name="connsiteY20" fmla="*/ 482918 h 1580197"/>
                      <a:gd name="connsiteX21" fmla="*/ 391243 w 940118"/>
                      <a:gd name="connsiteY21" fmla="*/ 465814 h 1580197"/>
                      <a:gd name="connsiteX22" fmla="*/ 390818 w 940118"/>
                      <a:gd name="connsiteY22" fmla="*/ 466419 h 1580197"/>
                      <a:gd name="connsiteX23" fmla="*/ 422910 w 940118"/>
                      <a:gd name="connsiteY23" fmla="*/ 483870 h 1580197"/>
                      <a:gd name="connsiteX24" fmla="*/ 367665 w 940118"/>
                      <a:gd name="connsiteY24" fmla="*/ 572453 h 1580197"/>
                      <a:gd name="connsiteX25" fmla="*/ 368618 w 940118"/>
                      <a:gd name="connsiteY25" fmla="*/ 573405 h 1580197"/>
                      <a:gd name="connsiteX26" fmla="*/ 317183 w 940118"/>
                      <a:gd name="connsiteY26" fmla="*/ 684847 h 1580197"/>
                      <a:gd name="connsiteX27" fmla="*/ 305241 w 940118"/>
                      <a:gd name="connsiteY27" fmla="*/ 678329 h 1580197"/>
                      <a:gd name="connsiteX28" fmla="*/ 305235 w 940118"/>
                      <a:gd name="connsiteY28" fmla="*/ 678350 h 1580197"/>
                      <a:gd name="connsiteX29" fmla="*/ 317183 w 940118"/>
                      <a:gd name="connsiteY29" fmla="*/ 684847 h 1580197"/>
                      <a:gd name="connsiteX30" fmla="*/ 260985 w 940118"/>
                      <a:gd name="connsiteY30" fmla="*/ 1014413 h 1580197"/>
                      <a:gd name="connsiteX31" fmla="*/ 342900 w 940118"/>
                      <a:gd name="connsiteY31" fmla="*/ 1373505 h 1580197"/>
                      <a:gd name="connsiteX32" fmla="*/ 546735 w 940118"/>
                      <a:gd name="connsiteY32" fmla="*/ 1580197 h 1580197"/>
                      <a:gd name="connsiteX33" fmla="*/ 285750 w 940118"/>
                      <a:gd name="connsiteY33" fmla="*/ 1438275 h 1580197"/>
                      <a:gd name="connsiteX34" fmla="*/ 81915 w 940118"/>
                      <a:gd name="connsiteY34" fmla="*/ 1231583 h 1580197"/>
                      <a:gd name="connsiteX35" fmla="*/ 0 w 940118"/>
                      <a:gd name="connsiteY35" fmla="*/ 872490 h 1580197"/>
                      <a:gd name="connsiteX36" fmla="*/ 56197 w 940118"/>
                      <a:gd name="connsiteY36" fmla="*/ 542925 h 1580197"/>
                      <a:gd name="connsiteX37" fmla="*/ 62441 w 940118"/>
                      <a:gd name="connsiteY37" fmla="*/ 546321 h 1580197"/>
                      <a:gd name="connsiteX38" fmla="*/ 62617 w 940118"/>
                      <a:gd name="connsiteY38" fmla="*/ 545909 h 1580197"/>
                      <a:gd name="connsiteX39" fmla="*/ 57150 w 940118"/>
                      <a:gd name="connsiteY39" fmla="*/ 542925 h 1580197"/>
                      <a:gd name="connsiteX40" fmla="*/ 107444 w 940118"/>
                      <a:gd name="connsiteY40" fmla="*/ 431896 h 1580197"/>
                      <a:gd name="connsiteX41" fmla="*/ 106680 w 940118"/>
                      <a:gd name="connsiteY41" fmla="*/ 431483 h 1580197"/>
                      <a:gd name="connsiteX42" fmla="*/ 161925 w 940118"/>
                      <a:gd name="connsiteY42" fmla="*/ 341948 h 1580197"/>
                      <a:gd name="connsiteX43" fmla="*/ 171758 w 940118"/>
                      <a:gd name="connsiteY43" fmla="*/ 347295 h 1580197"/>
                      <a:gd name="connsiteX44" fmla="*/ 171778 w 940118"/>
                      <a:gd name="connsiteY44" fmla="*/ 347270 h 1580197"/>
                      <a:gd name="connsiteX45" fmla="*/ 161925 w 940118"/>
                      <a:gd name="connsiteY45" fmla="*/ 341948 h 1580197"/>
                      <a:gd name="connsiteX46" fmla="*/ 227648 w 940118"/>
                      <a:gd name="connsiteY46" fmla="*/ 258128 h 1580197"/>
                      <a:gd name="connsiteX47" fmla="*/ 239906 w 940118"/>
                      <a:gd name="connsiteY47" fmla="*/ 264794 h 1580197"/>
                      <a:gd name="connsiteX48" fmla="*/ 240267 w 940118"/>
                      <a:gd name="connsiteY48" fmla="*/ 264453 h 1580197"/>
                      <a:gd name="connsiteX49" fmla="*/ 228600 w 940118"/>
                      <a:gd name="connsiteY49" fmla="*/ 258128 h 1580197"/>
                      <a:gd name="connsiteX50" fmla="*/ 242888 w 940118"/>
                      <a:gd name="connsiteY50" fmla="*/ 241935 h 1580197"/>
                      <a:gd name="connsiteX51" fmla="*/ 287315 w 940118"/>
                      <a:gd name="connsiteY51" fmla="*/ 198453 h 1580197"/>
                      <a:gd name="connsiteX52" fmla="*/ 286702 w 940118"/>
                      <a:gd name="connsiteY52" fmla="*/ 198120 h 1580197"/>
                      <a:gd name="connsiteX53" fmla="*/ 359092 w 940118"/>
                      <a:gd name="connsiteY53" fmla="*/ 140970 h 1580197"/>
                      <a:gd name="connsiteX54" fmla="*/ 378434 w 940118"/>
                      <a:gd name="connsiteY54" fmla="*/ 151488 h 1580197"/>
                      <a:gd name="connsiteX55" fmla="*/ 378837 w 940118"/>
                      <a:gd name="connsiteY55" fmla="*/ 151226 h 1580197"/>
                      <a:gd name="connsiteX56" fmla="*/ 360045 w 940118"/>
                      <a:gd name="connsiteY56" fmla="*/ 140970 h 1580197"/>
                      <a:gd name="connsiteX57" fmla="*/ 486263 w 940118"/>
                      <a:gd name="connsiteY57" fmla="*/ 68845 h 1580197"/>
                      <a:gd name="connsiteX58" fmla="*/ 485775 w 940118"/>
                      <a:gd name="connsiteY58" fmla="*/ 68580 h 1580197"/>
                      <a:gd name="connsiteX59" fmla="*/ 572452 w 940118"/>
                      <a:gd name="connsiteY59" fmla="*/ 32385 h 1580197"/>
                      <a:gd name="connsiteX60" fmla="*/ 595123 w 940118"/>
                      <a:gd name="connsiteY60" fmla="*/ 44713 h 1580197"/>
                      <a:gd name="connsiteX61" fmla="*/ 595672 w 940118"/>
                      <a:gd name="connsiteY61" fmla="*/ 44538 h 1580197"/>
                      <a:gd name="connsiteX62" fmla="*/ 573405 w 940118"/>
                      <a:gd name="connsiteY62" fmla="*/ 32385 h 1580197"/>
                      <a:gd name="connsiteX0" fmla="*/ 812750 w 940118"/>
                      <a:gd name="connsiteY0" fmla="*/ 163017 h 1580197"/>
                      <a:gd name="connsiteX1" fmla="*/ 812706 w 940118"/>
                      <a:gd name="connsiteY1" fmla="*/ 163034 h 1580197"/>
                      <a:gd name="connsiteX2" fmla="*/ 832937 w 940118"/>
                      <a:gd name="connsiteY2" fmla="*/ 174035 h 1580197"/>
                      <a:gd name="connsiteX3" fmla="*/ 812750 w 940118"/>
                      <a:gd name="connsiteY3" fmla="*/ 163017 h 1580197"/>
                      <a:gd name="connsiteX4" fmla="*/ 679133 w 940118"/>
                      <a:gd name="connsiteY4" fmla="*/ 0 h 1580197"/>
                      <a:gd name="connsiteX5" fmla="*/ 940118 w 940118"/>
                      <a:gd name="connsiteY5" fmla="*/ 140970 h 1580197"/>
                      <a:gd name="connsiteX6" fmla="*/ 833438 w 940118"/>
                      <a:gd name="connsiteY6" fmla="*/ 174308 h 1580197"/>
                      <a:gd name="connsiteX7" fmla="*/ 833437 w 940118"/>
                      <a:gd name="connsiteY7" fmla="*/ 174308 h 1580197"/>
                      <a:gd name="connsiteX8" fmla="*/ 747299 w 940118"/>
                      <a:gd name="connsiteY8" fmla="*/ 210278 h 1580197"/>
                      <a:gd name="connsiteX9" fmla="*/ 747713 w 940118"/>
                      <a:gd name="connsiteY9" fmla="*/ 210503 h 1580197"/>
                      <a:gd name="connsiteX10" fmla="*/ 620078 w 940118"/>
                      <a:gd name="connsiteY10" fmla="*/ 282893 h 1580197"/>
                      <a:gd name="connsiteX11" fmla="*/ 592976 w 940118"/>
                      <a:gd name="connsiteY11" fmla="*/ 268101 h 1580197"/>
                      <a:gd name="connsiteX12" fmla="*/ 592932 w 940118"/>
                      <a:gd name="connsiteY12" fmla="*/ 268132 h 1580197"/>
                      <a:gd name="connsiteX13" fmla="*/ 620077 w 940118"/>
                      <a:gd name="connsiteY13" fmla="*/ 282893 h 1580197"/>
                      <a:gd name="connsiteX14" fmla="*/ 548076 w 940118"/>
                      <a:gd name="connsiteY14" fmla="*/ 339736 h 1580197"/>
                      <a:gd name="connsiteX15" fmla="*/ 548640 w 940118"/>
                      <a:gd name="connsiteY15" fmla="*/ 340043 h 1580197"/>
                      <a:gd name="connsiteX16" fmla="*/ 503873 w 940118"/>
                      <a:gd name="connsiteY16" fmla="*/ 383858 h 1580197"/>
                      <a:gd name="connsiteX17" fmla="*/ 488633 w 940118"/>
                      <a:gd name="connsiteY17" fmla="*/ 399098 h 1580197"/>
                      <a:gd name="connsiteX18" fmla="*/ 455232 w 940118"/>
                      <a:gd name="connsiteY18" fmla="*/ 380990 h 1580197"/>
                      <a:gd name="connsiteX19" fmla="*/ 488633 w 940118"/>
                      <a:gd name="connsiteY19" fmla="*/ 400050 h 1580197"/>
                      <a:gd name="connsiteX20" fmla="*/ 422910 w 940118"/>
                      <a:gd name="connsiteY20" fmla="*/ 482918 h 1580197"/>
                      <a:gd name="connsiteX21" fmla="*/ 391243 w 940118"/>
                      <a:gd name="connsiteY21" fmla="*/ 465814 h 1580197"/>
                      <a:gd name="connsiteX22" fmla="*/ 390818 w 940118"/>
                      <a:gd name="connsiteY22" fmla="*/ 466419 h 1580197"/>
                      <a:gd name="connsiteX23" fmla="*/ 422910 w 940118"/>
                      <a:gd name="connsiteY23" fmla="*/ 483870 h 1580197"/>
                      <a:gd name="connsiteX24" fmla="*/ 367665 w 940118"/>
                      <a:gd name="connsiteY24" fmla="*/ 572453 h 1580197"/>
                      <a:gd name="connsiteX25" fmla="*/ 368618 w 940118"/>
                      <a:gd name="connsiteY25" fmla="*/ 573405 h 1580197"/>
                      <a:gd name="connsiteX26" fmla="*/ 317183 w 940118"/>
                      <a:gd name="connsiteY26" fmla="*/ 684847 h 1580197"/>
                      <a:gd name="connsiteX27" fmla="*/ 305241 w 940118"/>
                      <a:gd name="connsiteY27" fmla="*/ 678329 h 1580197"/>
                      <a:gd name="connsiteX28" fmla="*/ 305235 w 940118"/>
                      <a:gd name="connsiteY28" fmla="*/ 678350 h 1580197"/>
                      <a:gd name="connsiteX29" fmla="*/ 317183 w 940118"/>
                      <a:gd name="connsiteY29" fmla="*/ 684847 h 1580197"/>
                      <a:gd name="connsiteX30" fmla="*/ 260985 w 940118"/>
                      <a:gd name="connsiteY30" fmla="*/ 1014413 h 1580197"/>
                      <a:gd name="connsiteX31" fmla="*/ 342900 w 940118"/>
                      <a:gd name="connsiteY31" fmla="*/ 1373505 h 1580197"/>
                      <a:gd name="connsiteX32" fmla="*/ 546735 w 940118"/>
                      <a:gd name="connsiteY32" fmla="*/ 1580197 h 1580197"/>
                      <a:gd name="connsiteX33" fmla="*/ 285750 w 940118"/>
                      <a:gd name="connsiteY33" fmla="*/ 1438275 h 1580197"/>
                      <a:gd name="connsiteX34" fmla="*/ 81915 w 940118"/>
                      <a:gd name="connsiteY34" fmla="*/ 1231583 h 1580197"/>
                      <a:gd name="connsiteX35" fmla="*/ 0 w 940118"/>
                      <a:gd name="connsiteY35" fmla="*/ 872490 h 1580197"/>
                      <a:gd name="connsiteX36" fmla="*/ 56197 w 940118"/>
                      <a:gd name="connsiteY36" fmla="*/ 542925 h 1580197"/>
                      <a:gd name="connsiteX37" fmla="*/ 62441 w 940118"/>
                      <a:gd name="connsiteY37" fmla="*/ 546321 h 1580197"/>
                      <a:gd name="connsiteX38" fmla="*/ 62617 w 940118"/>
                      <a:gd name="connsiteY38" fmla="*/ 545909 h 1580197"/>
                      <a:gd name="connsiteX39" fmla="*/ 57150 w 940118"/>
                      <a:gd name="connsiteY39" fmla="*/ 542925 h 1580197"/>
                      <a:gd name="connsiteX40" fmla="*/ 107444 w 940118"/>
                      <a:gd name="connsiteY40" fmla="*/ 431896 h 1580197"/>
                      <a:gd name="connsiteX41" fmla="*/ 106680 w 940118"/>
                      <a:gd name="connsiteY41" fmla="*/ 431483 h 1580197"/>
                      <a:gd name="connsiteX42" fmla="*/ 161925 w 940118"/>
                      <a:gd name="connsiteY42" fmla="*/ 341948 h 1580197"/>
                      <a:gd name="connsiteX43" fmla="*/ 171758 w 940118"/>
                      <a:gd name="connsiteY43" fmla="*/ 347295 h 1580197"/>
                      <a:gd name="connsiteX44" fmla="*/ 171778 w 940118"/>
                      <a:gd name="connsiteY44" fmla="*/ 347270 h 1580197"/>
                      <a:gd name="connsiteX45" fmla="*/ 161925 w 940118"/>
                      <a:gd name="connsiteY45" fmla="*/ 341948 h 1580197"/>
                      <a:gd name="connsiteX46" fmla="*/ 227648 w 940118"/>
                      <a:gd name="connsiteY46" fmla="*/ 258128 h 1580197"/>
                      <a:gd name="connsiteX47" fmla="*/ 239906 w 940118"/>
                      <a:gd name="connsiteY47" fmla="*/ 264794 h 1580197"/>
                      <a:gd name="connsiteX48" fmla="*/ 240267 w 940118"/>
                      <a:gd name="connsiteY48" fmla="*/ 264453 h 1580197"/>
                      <a:gd name="connsiteX49" fmla="*/ 228600 w 940118"/>
                      <a:gd name="connsiteY49" fmla="*/ 258128 h 1580197"/>
                      <a:gd name="connsiteX50" fmla="*/ 242888 w 940118"/>
                      <a:gd name="connsiteY50" fmla="*/ 241935 h 1580197"/>
                      <a:gd name="connsiteX51" fmla="*/ 287315 w 940118"/>
                      <a:gd name="connsiteY51" fmla="*/ 198453 h 1580197"/>
                      <a:gd name="connsiteX52" fmla="*/ 286702 w 940118"/>
                      <a:gd name="connsiteY52" fmla="*/ 198120 h 1580197"/>
                      <a:gd name="connsiteX53" fmla="*/ 359092 w 940118"/>
                      <a:gd name="connsiteY53" fmla="*/ 140970 h 1580197"/>
                      <a:gd name="connsiteX54" fmla="*/ 378434 w 940118"/>
                      <a:gd name="connsiteY54" fmla="*/ 151488 h 1580197"/>
                      <a:gd name="connsiteX55" fmla="*/ 378837 w 940118"/>
                      <a:gd name="connsiteY55" fmla="*/ 151226 h 1580197"/>
                      <a:gd name="connsiteX56" fmla="*/ 360045 w 940118"/>
                      <a:gd name="connsiteY56" fmla="*/ 140970 h 1580197"/>
                      <a:gd name="connsiteX57" fmla="*/ 486263 w 940118"/>
                      <a:gd name="connsiteY57" fmla="*/ 68845 h 1580197"/>
                      <a:gd name="connsiteX58" fmla="*/ 485775 w 940118"/>
                      <a:gd name="connsiteY58" fmla="*/ 68580 h 1580197"/>
                      <a:gd name="connsiteX59" fmla="*/ 572452 w 940118"/>
                      <a:gd name="connsiteY59" fmla="*/ 32385 h 1580197"/>
                      <a:gd name="connsiteX60" fmla="*/ 595123 w 940118"/>
                      <a:gd name="connsiteY60" fmla="*/ 44713 h 1580197"/>
                      <a:gd name="connsiteX61" fmla="*/ 595672 w 940118"/>
                      <a:gd name="connsiteY61" fmla="*/ 44538 h 1580197"/>
                      <a:gd name="connsiteX62" fmla="*/ 573405 w 940118"/>
                      <a:gd name="connsiteY62" fmla="*/ 32385 h 1580197"/>
                      <a:gd name="connsiteX63" fmla="*/ 679133 w 940118"/>
                      <a:gd name="connsiteY63" fmla="*/ 0 h 1580197"/>
                      <a:gd name="connsiteX0" fmla="*/ 812750 w 940118"/>
                      <a:gd name="connsiteY0" fmla="*/ 163017 h 1580197"/>
                      <a:gd name="connsiteX1" fmla="*/ 812706 w 940118"/>
                      <a:gd name="connsiteY1" fmla="*/ 163034 h 1580197"/>
                      <a:gd name="connsiteX2" fmla="*/ 832937 w 940118"/>
                      <a:gd name="connsiteY2" fmla="*/ 174035 h 1580197"/>
                      <a:gd name="connsiteX3" fmla="*/ 812750 w 940118"/>
                      <a:gd name="connsiteY3" fmla="*/ 163017 h 1580197"/>
                      <a:gd name="connsiteX4" fmla="*/ 679133 w 940118"/>
                      <a:gd name="connsiteY4" fmla="*/ 0 h 1580197"/>
                      <a:gd name="connsiteX5" fmla="*/ 940118 w 940118"/>
                      <a:gd name="connsiteY5" fmla="*/ 140970 h 1580197"/>
                      <a:gd name="connsiteX6" fmla="*/ 833438 w 940118"/>
                      <a:gd name="connsiteY6" fmla="*/ 174308 h 1580197"/>
                      <a:gd name="connsiteX7" fmla="*/ 833437 w 940118"/>
                      <a:gd name="connsiteY7" fmla="*/ 174308 h 1580197"/>
                      <a:gd name="connsiteX8" fmla="*/ 747299 w 940118"/>
                      <a:gd name="connsiteY8" fmla="*/ 210278 h 1580197"/>
                      <a:gd name="connsiteX9" fmla="*/ 747713 w 940118"/>
                      <a:gd name="connsiteY9" fmla="*/ 210503 h 1580197"/>
                      <a:gd name="connsiteX10" fmla="*/ 620078 w 940118"/>
                      <a:gd name="connsiteY10" fmla="*/ 282893 h 1580197"/>
                      <a:gd name="connsiteX11" fmla="*/ 592976 w 940118"/>
                      <a:gd name="connsiteY11" fmla="*/ 268101 h 1580197"/>
                      <a:gd name="connsiteX12" fmla="*/ 592932 w 940118"/>
                      <a:gd name="connsiteY12" fmla="*/ 268132 h 1580197"/>
                      <a:gd name="connsiteX13" fmla="*/ 620077 w 940118"/>
                      <a:gd name="connsiteY13" fmla="*/ 282893 h 1580197"/>
                      <a:gd name="connsiteX14" fmla="*/ 548076 w 940118"/>
                      <a:gd name="connsiteY14" fmla="*/ 339736 h 1580197"/>
                      <a:gd name="connsiteX15" fmla="*/ 548640 w 940118"/>
                      <a:gd name="connsiteY15" fmla="*/ 340043 h 1580197"/>
                      <a:gd name="connsiteX16" fmla="*/ 503873 w 940118"/>
                      <a:gd name="connsiteY16" fmla="*/ 383858 h 1580197"/>
                      <a:gd name="connsiteX17" fmla="*/ 488633 w 940118"/>
                      <a:gd name="connsiteY17" fmla="*/ 399098 h 1580197"/>
                      <a:gd name="connsiteX18" fmla="*/ 455232 w 940118"/>
                      <a:gd name="connsiteY18" fmla="*/ 380990 h 1580197"/>
                      <a:gd name="connsiteX19" fmla="*/ 488633 w 940118"/>
                      <a:gd name="connsiteY19" fmla="*/ 400050 h 1580197"/>
                      <a:gd name="connsiteX20" fmla="*/ 422910 w 940118"/>
                      <a:gd name="connsiteY20" fmla="*/ 482918 h 1580197"/>
                      <a:gd name="connsiteX21" fmla="*/ 391243 w 940118"/>
                      <a:gd name="connsiteY21" fmla="*/ 465814 h 1580197"/>
                      <a:gd name="connsiteX22" fmla="*/ 422910 w 940118"/>
                      <a:gd name="connsiteY22" fmla="*/ 483870 h 1580197"/>
                      <a:gd name="connsiteX23" fmla="*/ 367665 w 940118"/>
                      <a:gd name="connsiteY23" fmla="*/ 572453 h 1580197"/>
                      <a:gd name="connsiteX24" fmla="*/ 368618 w 940118"/>
                      <a:gd name="connsiteY24" fmla="*/ 573405 h 1580197"/>
                      <a:gd name="connsiteX25" fmla="*/ 317183 w 940118"/>
                      <a:gd name="connsiteY25" fmla="*/ 684847 h 1580197"/>
                      <a:gd name="connsiteX26" fmla="*/ 305241 w 940118"/>
                      <a:gd name="connsiteY26" fmla="*/ 678329 h 1580197"/>
                      <a:gd name="connsiteX27" fmla="*/ 305235 w 940118"/>
                      <a:gd name="connsiteY27" fmla="*/ 678350 h 1580197"/>
                      <a:gd name="connsiteX28" fmla="*/ 317183 w 940118"/>
                      <a:gd name="connsiteY28" fmla="*/ 684847 h 1580197"/>
                      <a:gd name="connsiteX29" fmla="*/ 260985 w 940118"/>
                      <a:gd name="connsiteY29" fmla="*/ 1014413 h 1580197"/>
                      <a:gd name="connsiteX30" fmla="*/ 342900 w 940118"/>
                      <a:gd name="connsiteY30" fmla="*/ 1373505 h 1580197"/>
                      <a:gd name="connsiteX31" fmla="*/ 546735 w 940118"/>
                      <a:gd name="connsiteY31" fmla="*/ 1580197 h 1580197"/>
                      <a:gd name="connsiteX32" fmla="*/ 285750 w 940118"/>
                      <a:gd name="connsiteY32" fmla="*/ 1438275 h 1580197"/>
                      <a:gd name="connsiteX33" fmla="*/ 81915 w 940118"/>
                      <a:gd name="connsiteY33" fmla="*/ 1231583 h 1580197"/>
                      <a:gd name="connsiteX34" fmla="*/ 0 w 940118"/>
                      <a:gd name="connsiteY34" fmla="*/ 872490 h 1580197"/>
                      <a:gd name="connsiteX35" fmla="*/ 56197 w 940118"/>
                      <a:gd name="connsiteY35" fmla="*/ 542925 h 1580197"/>
                      <a:gd name="connsiteX36" fmla="*/ 62441 w 940118"/>
                      <a:gd name="connsiteY36" fmla="*/ 546321 h 1580197"/>
                      <a:gd name="connsiteX37" fmla="*/ 62617 w 940118"/>
                      <a:gd name="connsiteY37" fmla="*/ 545909 h 1580197"/>
                      <a:gd name="connsiteX38" fmla="*/ 57150 w 940118"/>
                      <a:gd name="connsiteY38" fmla="*/ 542925 h 1580197"/>
                      <a:gd name="connsiteX39" fmla="*/ 107444 w 940118"/>
                      <a:gd name="connsiteY39" fmla="*/ 431896 h 1580197"/>
                      <a:gd name="connsiteX40" fmla="*/ 106680 w 940118"/>
                      <a:gd name="connsiteY40" fmla="*/ 431483 h 1580197"/>
                      <a:gd name="connsiteX41" fmla="*/ 161925 w 940118"/>
                      <a:gd name="connsiteY41" fmla="*/ 341948 h 1580197"/>
                      <a:gd name="connsiteX42" fmla="*/ 171758 w 940118"/>
                      <a:gd name="connsiteY42" fmla="*/ 347295 h 1580197"/>
                      <a:gd name="connsiteX43" fmla="*/ 171778 w 940118"/>
                      <a:gd name="connsiteY43" fmla="*/ 347270 h 1580197"/>
                      <a:gd name="connsiteX44" fmla="*/ 161925 w 940118"/>
                      <a:gd name="connsiteY44" fmla="*/ 341948 h 1580197"/>
                      <a:gd name="connsiteX45" fmla="*/ 227648 w 940118"/>
                      <a:gd name="connsiteY45" fmla="*/ 258128 h 1580197"/>
                      <a:gd name="connsiteX46" fmla="*/ 239906 w 940118"/>
                      <a:gd name="connsiteY46" fmla="*/ 264794 h 1580197"/>
                      <a:gd name="connsiteX47" fmla="*/ 240267 w 940118"/>
                      <a:gd name="connsiteY47" fmla="*/ 264453 h 1580197"/>
                      <a:gd name="connsiteX48" fmla="*/ 228600 w 940118"/>
                      <a:gd name="connsiteY48" fmla="*/ 258128 h 1580197"/>
                      <a:gd name="connsiteX49" fmla="*/ 242888 w 940118"/>
                      <a:gd name="connsiteY49" fmla="*/ 241935 h 1580197"/>
                      <a:gd name="connsiteX50" fmla="*/ 287315 w 940118"/>
                      <a:gd name="connsiteY50" fmla="*/ 198453 h 1580197"/>
                      <a:gd name="connsiteX51" fmla="*/ 286702 w 940118"/>
                      <a:gd name="connsiteY51" fmla="*/ 198120 h 1580197"/>
                      <a:gd name="connsiteX52" fmla="*/ 359092 w 940118"/>
                      <a:gd name="connsiteY52" fmla="*/ 140970 h 1580197"/>
                      <a:gd name="connsiteX53" fmla="*/ 378434 w 940118"/>
                      <a:gd name="connsiteY53" fmla="*/ 151488 h 1580197"/>
                      <a:gd name="connsiteX54" fmla="*/ 378837 w 940118"/>
                      <a:gd name="connsiteY54" fmla="*/ 151226 h 1580197"/>
                      <a:gd name="connsiteX55" fmla="*/ 360045 w 940118"/>
                      <a:gd name="connsiteY55" fmla="*/ 140970 h 1580197"/>
                      <a:gd name="connsiteX56" fmla="*/ 486263 w 940118"/>
                      <a:gd name="connsiteY56" fmla="*/ 68845 h 1580197"/>
                      <a:gd name="connsiteX57" fmla="*/ 485775 w 940118"/>
                      <a:gd name="connsiteY57" fmla="*/ 68580 h 1580197"/>
                      <a:gd name="connsiteX58" fmla="*/ 572452 w 940118"/>
                      <a:gd name="connsiteY58" fmla="*/ 32385 h 1580197"/>
                      <a:gd name="connsiteX59" fmla="*/ 595123 w 940118"/>
                      <a:gd name="connsiteY59" fmla="*/ 44713 h 1580197"/>
                      <a:gd name="connsiteX60" fmla="*/ 595672 w 940118"/>
                      <a:gd name="connsiteY60" fmla="*/ 44538 h 1580197"/>
                      <a:gd name="connsiteX61" fmla="*/ 573405 w 940118"/>
                      <a:gd name="connsiteY61" fmla="*/ 32385 h 1580197"/>
                      <a:gd name="connsiteX62" fmla="*/ 679133 w 940118"/>
                      <a:gd name="connsiteY62" fmla="*/ 0 h 1580197"/>
                      <a:gd name="connsiteX0" fmla="*/ 812750 w 940118"/>
                      <a:gd name="connsiteY0" fmla="*/ 163017 h 1580197"/>
                      <a:gd name="connsiteX1" fmla="*/ 812706 w 940118"/>
                      <a:gd name="connsiteY1" fmla="*/ 163034 h 1580197"/>
                      <a:gd name="connsiteX2" fmla="*/ 832937 w 940118"/>
                      <a:gd name="connsiteY2" fmla="*/ 174035 h 1580197"/>
                      <a:gd name="connsiteX3" fmla="*/ 812750 w 940118"/>
                      <a:gd name="connsiteY3" fmla="*/ 163017 h 1580197"/>
                      <a:gd name="connsiteX4" fmla="*/ 679133 w 940118"/>
                      <a:gd name="connsiteY4" fmla="*/ 0 h 1580197"/>
                      <a:gd name="connsiteX5" fmla="*/ 940118 w 940118"/>
                      <a:gd name="connsiteY5" fmla="*/ 140970 h 1580197"/>
                      <a:gd name="connsiteX6" fmla="*/ 833438 w 940118"/>
                      <a:gd name="connsiteY6" fmla="*/ 174308 h 1580197"/>
                      <a:gd name="connsiteX7" fmla="*/ 833437 w 940118"/>
                      <a:gd name="connsiteY7" fmla="*/ 174308 h 1580197"/>
                      <a:gd name="connsiteX8" fmla="*/ 747299 w 940118"/>
                      <a:gd name="connsiteY8" fmla="*/ 210278 h 1580197"/>
                      <a:gd name="connsiteX9" fmla="*/ 747713 w 940118"/>
                      <a:gd name="connsiteY9" fmla="*/ 210503 h 1580197"/>
                      <a:gd name="connsiteX10" fmla="*/ 620078 w 940118"/>
                      <a:gd name="connsiteY10" fmla="*/ 282893 h 1580197"/>
                      <a:gd name="connsiteX11" fmla="*/ 592976 w 940118"/>
                      <a:gd name="connsiteY11" fmla="*/ 268101 h 1580197"/>
                      <a:gd name="connsiteX12" fmla="*/ 592932 w 940118"/>
                      <a:gd name="connsiteY12" fmla="*/ 268132 h 1580197"/>
                      <a:gd name="connsiteX13" fmla="*/ 620077 w 940118"/>
                      <a:gd name="connsiteY13" fmla="*/ 282893 h 1580197"/>
                      <a:gd name="connsiteX14" fmla="*/ 548076 w 940118"/>
                      <a:gd name="connsiteY14" fmla="*/ 339736 h 1580197"/>
                      <a:gd name="connsiteX15" fmla="*/ 548640 w 940118"/>
                      <a:gd name="connsiteY15" fmla="*/ 340043 h 1580197"/>
                      <a:gd name="connsiteX16" fmla="*/ 503873 w 940118"/>
                      <a:gd name="connsiteY16" fmla="*/ 383858 h 1580197"/>
                      <a:gd name="connsiteX17" fmla="*/ 488633 w 940118"/>
                      <a:gd name="connsiteY17" fmla="*/ 399098 h 1580197"/>
                      <a:gd name="connsiteX18" fmla="*/ 488633 w 940118"/>
                      <a:gd name="connsiteY18" fmla="*/ 400050 h 1580197"/>
                      <a:gd name="connsiteX19" fmla="*/ 422910 w 940118"/>
                      <a:gd name="connsiteY19" fmla="*/ 482918 h 1580197"/>
                      <a:gd name="connsiteX20" fmla="*/ 391243 w 940118"/>
                      <a:gd name="connsiteY20" fmla="*/ 465814 h 1580197"/>
                      <a:gd name="connsiteX21" fmla="*/ 422910 w 940118"/>
                      <a:gd name="connsiteY21" fmla="*/ 483870 h 1580197"/>
                      <a:gd name="connsiteX22" fmla="*/ 367665 w 940118"/>
                      <a:gd name="connsiteY22" fmla="*/ 572453 h 1580197"/>
                      <a:gd name="connsiteX23" fmla="*/ 368618 w 940118"/>
                      <a:gd name="connsiteY23" fmla="*/ 573405 h 1580197"/>
                      <a:gd name="connsiteX24" fmla="*/ 317183 w 940118"/>
                      <a:gd name="connsiteY24" fmla="*/ 684847 h 1580197"/>
                      <a:gd name="connsiteX25" fmla="*/ 305241 w 940118"/>
                      <a:gd name="connsiteY25" fmla="*/ 678329 h 1580197"/>
                      <a:gd name="connsiteX26" fmla="*/ 305235 w 940118"/>
                      <a:gd name="connsiteY26" fmla="*/ 678350 h 1580197"/>
                      <a:gd name="connsiteX27" fmla="*/ 317183 w 940118"/>
                      <a:gd name="connsiteY27" fmla="*/ 684847 h 1580197"/>
                      <a:gd name="connsiteX28" fmla="*/ 260985 w 940118"/>
                      <a:gd name="connsiteY28" fmla="*/ 1014413 h 1580197"/>
                      <a:gd name="connsiteX29" fmla="*/ 342900 w 940118"/>
                      <a:gd name="connsiteY29" fmla="*/ 1373505 h 1580197"/>
                      <a:gd name="connsiteX30" fmla="*/ 546735 w 940118"/>
                      <a:gd name="connsiteY30" fmla="*/ 1580197 h 1580197"/>
                      <a:gd name="connsiteX31" fmla="*/ 285750 w 940118"/>
                      <a:gd name="connsiteY31" fmla="*/ 1438275 h 1580197"/>
                      <a:gd name="connsiteX32" fmla="*/ 81915 w 940118"/>
                      <a:gd name="connsiteY32" fmla="*/ 1231583 h 1580197"/>
                      <a:gd name="connsiteX33" fmla="*/ 0 w 940118"/>
                      <a:gd name="connsiteY33" fmla="*/ 872490 h 1580197"/>
                      <a:gd name="connsiteX34" fmla="*/ 56197 w 940118"/>
                      <a:gd name="connsiteY34" fmla="*/ 542925 h 1580197"/>
                      <a:gd name="connsiteX35" fmla="*/ 62441 w 940118"/>
                      <a:gd name="connsiteY35" fmla="*/ 546321 h 1580197"/>
                      <a:gd name="connsiteX36" fmla="*/ 62617 w 940118"/>
                      <a:gd name="connsiteY36" fmla="*/ 545909 h 1580197"/>
                      <a:gd name="connsiteX37" fmla="*/ 57150 w 940118"/>
                      <a:gd name="connsiteY37" fmla="*/ 542925 h 1580197"/>
                      <a:gd name="connsiteX38" fmla="*/ 107444 w 940118"/>
                      <a:gd name="connsiteY38" fmla="*/ 431896 h 1580197"/>
                      <a:gd name="connsiteX39" fmla="*/ 106680 w 940118"/>
                      <a:gd name="connsiteY39" fmla="*/ 431483 h 1580197"/>
                      <a:gd name="connsiteX40" fmla="*/ 161925 w 940118"/>
                      <a:gd name="connsiteY40" fmla="*/ 341948 h 1580197"/>
                      <a:gd name="connsiteX41" fmla="*/ 171758 w 940118"/>
                      <a:gd name="connsiteY41" fmla="*/ 347295 h 1580197"/>
                      <a:gd name="connsiteX42" fmla="*/ 171778 w 940118"/>
                      <a:gd name="connsiteY42" fmla="*/ 347270 h 1580197"/>
                      <a:gd name="connsiteX43" fmla="*/ 161925 w 940118"/>
                      <a:gd name="connsiteY43" fmla="*/ 341948 h 1580197"/>
                      <a:gd name="connsiteX44" fmla="*/ 227648 w 940118"/>
                      <a:gd name="connsiteY44" fmla="*/ 258128 h 1580197"/>
                      <a:gd name="connsiteX45" fmla="*/ 239906 w 940118"/>
                      <a:gd name="connsiteY45" fmla="*/ 264794 h 1580197"/>
                      <a:gd name="connsiteX46" fmla="*/ 240267 w 940118"/>
                      <a:gd name="connsiteY46" fmla="*/ 264453 h 1580197"/>
                      <a:gd name="connsiteX47" fmla="*/ 228600 w 940118"/>
                      <a:gd name="connsiteY47" fmla="*/ 258128 h 1580197"/>
                      <a:gd name="connsiteX48" fmla="*/ 242888 w 940118"/>
                      <a:gd name="connsiteY48" fmla="*/ 241935 h 1580197"/>
                      <a:gd name="connsiteX49" fmla="*/ 287315 w 940118"/>
                      <a:gd name="connsiteY49" fmla="*/ 198453 h 1580197"/>
                      <a:gd name="connsiteX50" fmla="*/ 286702 w 940118"/>
                      <a:gd name="connsiteY50" fmla="*/ 198120 h 1580197"/>
                      <a:gd name="connsiteX51" fmla="*/ 359092 w 940118"/>
                      <a:gd name="connsiteY51" fmla="*/ 140970 h 1580197"/>
                      <a:gd name="connsiteX52" fmla="*/ 378434 w 940118"/>
                      <a:gd name="connsiteY52" fmla="*/ 151488 h 1580197"/>
                      <a:gd name="connsiteX53" fmla="*/ 378837 w 940118"/>
                      <a:gd name="connsiteY53" fmla="*/ 151226 h 1580197"/>
                      <a:gd name="connsiteX54" fmla="*/ 360045 w 940118"/>
                      <a:gd name="connsiteY54" fmla="*/ 140970 h 1580197"/>
                      <a:gd name="connsiteX55" fmla="*/ 486263 w 940118"/>
                      <a:gd name="connsiteY55" fmla="*/ 68845 h 1580197"/>
                      <a:gd name="connsiteX56" fmla="*/ 485775 w 940118"/>
                      <a:gd name="connsiteY56" fmla="*/ 68580 h 1580197"/>
                      <a:gd name="connsiteX57" fmla="*/ 572452 w 940118"/>
                      <a:gd name="connsiteY57" fmla="*/ 32385 h 1580197"/>
                      <a:gd name="connsiteX58" fmla="*/ 595123 w 940118"/>
                      <a:gd name="connsiteY58" fmla="*/ 44713 h 1580197"/>
                      <a:gd name="connsiteX59" fmla="*/ 595672 w 940118"/>
                      <a:gd name="connsiteY59" fmla="*/ 44538 h 1580197"/>
                      <a:gd name="connsiteX60" fmla="*/ 573405 w 940118"/>
                      <a:gd name="connsiteY60" fmla="*/ 32385 h 1580197"/>
                      <a:gd name="connsiteX61" fmla="*/ 679133 w 940118"/>
                      <a:gd name="connsiteY61" fmla="*/ 0 h 1580197"/>
                      <a:gd name="connsiteX0" fmla="*/ 812750 w 940118"/>
                      <a:gd name="connsiteY0" fmla="*/ 163017 h 1580197"/>
                      <a:gd name="connsiteX1" fmla="*/ 812706 w 940118"/>
                      <a:gd name="connsiteY1" fmla="*/ 163034 h 1580197"/>
                      <a:gd name="connsiteX2" fmla="*/ 832937 w 940118"/>
                      <a:gd name="connsiteY2" fmla="*/ 174035 h 1580197"/>
                      <a:gd name="connsiteX3" fmla="*/ 812750 w 940118"/>
                      <a:gd name="connsiteY3" fmla="*/ 163017 h 1580197"/>
                      <a:gd name="connsiteX4" fmla="*/ 679133 w 940118"/>
                      <a:gd name="connsiteY4" fmla="*/ 0 h 1580197"/>
                      <a:gd name="connsiteX5" fmla="*/ 940118 w 940118"/>
                      <a:gd name="connsiteY5" fmla="*/ 140970 h 1580197"/>
                      <a:gd name="connsiteX6" fmla="*/ 833438 w 940118"/>
                      <a:gd name="connsiteY6" fmla="*/ 174308 h 1580197"/>
                      <a:gd name="connsiteX7" fmla="*/ 833437 w 940118"/>
                      <a:gd name="connsiteY7" fmla="*/ 174308 h 1580197"/>
                      <a:gd name="connsiteX8" fmla="*/ 747299 w 940118"/>
                      <a:gd name="connsiteY8" fmla="*/ 210278 h 1580197"/>
                      <a:gd name="connsiteX9" fmla="*/ 747713 w 940118"/>
                      <a:gd name="connsiteY9" fmla="*/ 210503 h 1580197"/>
                      <a:gd name="connsiteX10" fmla="*/ 620078 w 940118"/>
                      <a:gd name="connsiteY10" fmla="*/ 282893 h 1580197"/>
                      <a:gd name="connsiteX11" fmla="*/ 592976 w 940118"/>
                      <a:gd name="connsiteY11" fmla="*/ 268101 h 1580197"/>
                      <a:gd name="connsiteX12" fmla="*/ 592932 w 940118"/>
                      <a:gd name="connsiteY12" fmla="*/ 268132 h 1580197"/>
                      <a:gd name="connsiteX13" fmla="*/ 620077 w 940118"/>
                      <a:gd name="connsiteY13" fmla="*/ 282893 h 1580197"/>
                      <a:gd name="connsiteX14" fmla="*/ 548076 w 940118"/>
                      <a:gd name="connsiteY14" fmla="*/ 339736 h 1580197"/>
                      <a:gd name="connsiteX15" fmla="*/ 548640 w 940118"/>
                      <a:gd name="connsiteY15" fmla="*/ 340043 h 1580197"/>
                      <a:gd name="connsiteX16" fmla="*/ 503873 w 940118"/>
                      <a:gd name="connsiteY16" fmla="*/ 383858 h 1580197"/>
                      <a:gd name="connsiteX17" fmla="*/ 488633 w 940118"/>
                      <a:gd name="connsiteY17" fmla="*/ 399098 h 1580197"/>
                      <a:gd name="connsiteX18" fmla="*/ 488633 w 940118"/>
                      <a:gd name="connsiteY18" fmla="*/ 400050 h 1580197"/>
                      <a:gd name="connsiteX19" fmla="*/ 422910 w 940118"/>
                      <a:gd name="connsiteY19" fmla="*/ 482918 h 1580197"/>
                      <a:gd name="connsiteX20" fmla="*/ 422910 w 940118"/>
                      <a:gd name="connsiteY20" fmla="*/ 483870 h 1580197"/>
                      <a:gd name="connsiteX21" fmla="*/ 367665 w 940118"/>
                      <a:gd name="connsiteY21" fmla="*/ 572453 h 1580197"/>
                      <a:gd name="connsiteX22" fmla="*/ 368618 w 940118"/>
                      <a:gd name="connsiteY22" fmla="*/ 573405 h 1580197"/>
                      <a:gd name="connsiteX23" fmla="*/ 317183 w 940118"/>
                      <a:gd name="connsiteY23" fmla="*/ 684847 h 1580197"/>
                      <a:gd name="connsiteX24" fmla="*/ 305241 w 940118"/>
                      <a:gd name="connsiteY24" fmla="*/ 678329 h 1580197"/>
                      <a:gd name="connsiteX25" fmla="*/ 305235 w 940118"/>
                      <a:gd name="connsiteY25" fmla="*/ 678350 h 1580197"/>
                      <a:gd name="connsiteX26" fmla="*/ 317183 w 940118"/>
                      <a:gd name="connsiteY26" fmla="*/ 684847 h 1580197"/>
                      <a:gd name="connsiteX27" fmla="*/ 260985 w 940118"/>
                      <a:gd name="connsiteY27" fmla="*/ 1014413 h 1580197"/>
                      <a:gd name="connsiteX28" fmla="*/ 342900 w 940118"/>
                      <a:gd name="connsiteY28" fmla="*/ 1373505 h 1580197"/>
                      <a:gd name="connsiteX29" fmla="*/ 546735 w 940118"/>
                      <a:gd name="connsiteY29" fmla="*/ 1580197 h 1580197"/>
                      <a:gd name="connsiteX30" fmla="*/ 285750 w 940118"/>
                      <a:gd name="connsiteY30" fmla="*/ 1438275 h 1580197"/>
                      <a:gd name="connsiteX31" fmla="*/ 81915 w 940118"/>
                      <a:gd name="connsiteY31" fmla="*/ 1231583 h 1580197"/>
                      <a:gd name="connsiteX32" fmla="*/ 0 w 940118"/>
                      <a:gd name="connsiteY32" fmla="*/ 872490 h 1580197"/>
                      <a:gd name="connsiteX33" fmla="*/ 56197 w 940118"/>
                      <a:gd name="connsiteY33" fmla="*/ 542925 h 1580197"/>
                      <a:gd name="connsiteX34" fmla="*/ 62441 w 940118"/>
                      <a:gd name="connsiteY34" fmla="*/ 546321 h 1580197"/>
                      <a:gd name="connsiteX35" fmla="*/ 62617 w 940118"/>
                      <a:gd name="connsiteY35" fmla="*/ 545909 h 1580197"/>
                      <a:gd name="connsiteX36" fmla="*/ 57150 w 940118"/>
                      <a:gd name="connsiteY36" fmla="*/ 542925 h 1580197"/>
                      <a:gd name="connsiteX37" fmla="*/ 107444 w 940118"/>
                      <a:gd name="connsiteY37" fmla="*/ 431896 h 1580197"/>
                      <a:gd name="connsiteX38" fmla="*/ 106680 w 940118"/>
                      <a:gd name="connsiteY38" fmla="*/ 431483 h 1580197"/>
                      <a:gd name="connsiteX39" fmla="*/ 161925 w 940118"/>
                      <a:gd name="connsiteY39" fmla="*/ 341948 h 1580197"/>
                      <a:gd name="connsiteX40" fmla="*/ 171758 w 940118"/>
                      <a:gd name="connsiteY40" fmla="*/ 347295 h 1580197"/>
                      <a:gd name="connsiteX41" fmla="*/ 171778 w 940118"/>
                      <a:gd name="connsiteY41" fmla="*/ 347270 h 1580197"/>
                      <a:gd name="connsiteX42" fmla="*/ 161925 w 940118"/>
                      <a:gd name="connsiteY42" fmla="*/ 341948 h 1580197"/>
                      <a:gd name="connsiteX43" fmla="*/ 227648 w 940118"/>
                      <a:gd name="connsiteY43" fmla="*/ 258128 h 1580197"/>
                      <a:gd name="connsiteX44" fmla="*/ 239906 w 940118"/>
                      <a:gd name="connsiteY44" fmla="*/ 264794 h 1580197"/>
                      <a:gd name="connsiteX45" fmla="*/ 240267 w 940118"/>
                      <a:gd name="connsiteY45" fmla="*/ 264453 h 1580197"/>
                      <a:gd name="connsiteX46" fmla="*/ 228600 w 940118"/>
                      <a:gd name="connsiteY46" fmla="*/ 258128 h 1580197"/>
                      <a:gd name="connsiteX47" fmla="*/ 242888 w 940118"/>
                      <a:gd name="connsiteY47" fmla="*/ 241935 h 1580197"/>
                      <a:gd name="connsiteX48" fmla="*/ 287315 w 940118"/>
                      <a:gd name="connsiteY48" fmla="*/ 198453 h 1580197"/>
                      <a:gd name="connsiteX49" fmla="*/ 286702 w 940118"/>
                      <a:gd name="connsiteY49" fmla="*/ 198120 h 1580197"/>
                      <a:gd name="connsiteX50" fmla="*/ 359092 w 940118"/>
                      <a:gd name="connsiteY50" fmla="*/ 140970 h 1580197"/>
                      <a:gd name="connsiteX51" fmla="*/ 378434 w 940118"/>
                      <a:gd name="connsiteY51" fmla="*/ 151488 h 1580197"/>
                      <a:gd name="connsiteX52" fmla="*/ 378837 w 940118"/>
                      <a:gd name="connsiteY52" fmla="*/ 151226 h 1580197"/>
                      <a:gd name="connsiteX53" fmla="*/ 360045 w 940118"/>
                      <a:gd name="connsiteY53" fmla="*/ 140970 h 1580197"/>
                      <a:gd name="connsiteX54" fmla="*/ 486263 w 940118"/>
                      <a:gd name="connsiteY54" fmla="*/ 68845 h 1580197"/>
                      <a:gd name="connsiteX55" fmla="*/ 485775 w 940118"/>
                      <a:gd name="connsiteY55" fmla="*/ 68580 h 1580197"/>
                      <a:gd name="connsiteX56" fmla="*/ 572452 w 940118"/>
                      <a:gd name="connsiteY56" fmla="*/ 32385 h 1580197"/>
                      <a:gd name="connsiteX57" fmla="*/ 595123 w 940118"/>
                      <a:gd name="connsiteY57" fmla="*/ 44713 h 1580197"/>
                      <a:gd name="connsiteX58" fmla="*/ 595672 w 940118"/>
                      <a:gd name="connsiteY58" fmla="*/ 44538 h 1580197"/>
                      <a:gd name="connsiteX59" fmla="*/ 573405 w 940118"/>
                      <a:gd name="connsiteY59" fmla="*/ 32385 h 1580197"/>
                      <a:gd name="connsiteX60" fmla="*/ 679133 w 940118"/>
                      <a:gd name="connsiteY60" fmla="*/ 0 h 1580197"/>
                      <a:gd name="connsiteX0" fmla="*/ 812750 w 940118"/>
                      <a:gd name="connsiteY0" fmla="*/ 163017 h 1580197"/>
                      <a:gd name="connsiteX1" fmla="*/ 812706 w 940118"/>
                      <a:gd name="connsiteY1" fmla="*/ 163034 h 1580197"/>
                      <a:gd name="connsiteX2" fmla="*/ 832937 w 940118"/>
                      <a:gd name="connsiteY2" fmla="*/ 174035 h 1580197"/>
                      <a:gd name="connsiteX3" fmla="*/ 812750 w 940118"/>
                      <a:gd name="connsiteY3" fmla="*/ 163017 h 1580197"/>
                      <a:gd name="connsiteX4" fmla="*/ 679133 w 940118"/>
                      <a:gd name="connsiteY4" fmla="*/ 0 h 1580197"/>
                      <a:gd name="connsiteX5" fmla="*/ 940118 w 940118"/>
                      <a:gd name="connsiteY5" fmla="*/ 140970 h 1580197"/>
                      <a:gd name="connsiteX6" fmla="*/ 833438 w 940118"/>
                      <a:gd name="connsiteY6" fmla="*/ 174308 h 1580197"/>
                      <a:gd name="connsiteX7" fmla="*/ 833437 w 940118"/>
                      <a:gd name="connsiteY7" fmla="*/ 174308 h 1580197"/>
                      <a:gd name="connsiteX8" fmla="*/ 747299 w 940118"/>
                      <a:gd name="connsiteY8" fmla="*/ 210278 h 1580197"/>
                      <a:gd name="connsiteX9" fmla="*/ 747713 w 940118"/>
                      <a:gd name="connsiteY9" fmla="*/ 210503 h 1580197"/>
                      <a:gd name="connsiteX10" fmla="*/ 620078 w 940118"/>
                      <a:gd name="connsiteY10" fmla="*/ 282893 h 1580197"/>
                      <a:gd name="connsiteX11" fmla="*/ 592976 w 940118"/>
                      <a:gd name="connsiteY11" fmla="*/ 268101 h 1580197"/>
                      <a:gd name="connsiteX12" fmla="*/ 620077 w 940118"/>
                      <a:gd name="connsiteY12" fmla="*/ 282893 h 1580197"/>
                      <a:gd name="connsiteX13" fmla="*/ 548076 w 940118"/>
                      <a:gd name="connsiteY13" fmla="*/ 339736 h 1580197"/>
                      <a:gd name="connsiteX14" fmla="*/ 548640 w 940118"/>
                      <a:gd name="connsiteY14" fmla="*/ 340043 h 1580197"/>
                      <a:gd name="connsiteX15" fmla="*/ 503873 w 940118"/>
                      <a:gd name="connsiteY15" fmla="*/ 383858 h 1580197"/>
                      <a:gd name="connsiteX16" fmla="*/ 488633 w 940118"/>
                      <a:gd name="connsiteY16" fmla="*/ 399098 h 1580197"/>
                      <a:gd name="connsiteX17" fmla="*/ 488633 w 940118"/>
                      <a:gd name="connsiteY17" fmla="*/ 400050 h 1580197"/>
                      <a:gd name="connsiteX18" fmla="*/ 422910 w 940118"/>
                      <a:gd name="connsiteY18" fmla="*/ 482918 h 1580197"/>
                      <a:gd name="connsiteX19" fmla="*/ 422910 w 940118"/>
                      <a:gd name="connsiteY19" fmla="*/ 483870 h 1580197"/>
                      <a:gd name="connsiteX20" fmla="*/ 367665 w 940118"/>
                      <a:gd name="connsiteY20" fmla="*/ 572453 h 1580197"/>
                      <a:gd name="connsiteX21" fmla="*/ 368618 w 940118"/>
                      <a:gd name="connsiteY21" fmla="*/ 573405 h 1580197"/>
                      <a:gd name="connsiteX22" fmla="*/ 317183 w 940118"/>
                      <a:gd name="connsiteY22" fmla="*/ 684847 h 1580197"/>
                      <a:gd name="connsiteX23" fmla="*/ 305241 w 940118"/>
                      <a:gd name="connsiteY23" fmla="*/ 678329 h 1580197"/>
                      <a:gd name="connsiteX24" fmla="*/ 305235 w 940118"/>
                      <a:gd name="connsiteY24" fmla="*/ 678350 h 1580197"/>
                      <a:gd name="connsiteX25" fmla="*/ 317183 w 940118"/>
                      <a:gd name="connsiteY25" fmla="*/ 684847 h 1580197"/>
                      <a:gd name="connsiteX26" fmla="*/ 260985 w 940118"/>
                      <a:gd name="connsiteY26" fmla="*/ 1014413 h 1580197"/>
                      <a:gd name="connsiteX27" fmla="*/ 342900 w 940118"/>
                      <a:gd name="connsiteY27" fmla="*/ 1373505 h 1580197"/>
                      <a:gd name="connsiteX28" fmla="*/ 546735 w 940118"/>
                      <a:gd name="connsiteY28" fmla="*/ 1580197 h 1580197"/>
                      <a:gd name="connsiteX29" fmla="*/ 285750 w 940118"/>
                      <a:gd name="connsiteY29" fmla="*/ 1438275 h 1580197"/>
                      <a:gd name="connsiteX30" fmla="*/ 81915 w 940118"/>
                      <a:gd name="connsiteY30" fmla="*/ 1231583 h 1580197"/>
                      <a:gd name="connsiteX31" fmla="*/ 0 w 940118"/>
                      <a:gd name="connsiteY31" fmla="*/ 872490 h 1580197"/>
                      <a:gd name="connsiteX32" fmla="*/ 56197 w 940118"/>
                      <a:gd name="connsiteY32" fmla="*/ 542925 h 1580197"/>
                      <a:gd name="connsiteX33" fmla="*/ 62441 w 940118"/>
                      <a:gd name="connsiteY33" fmla="*/ 546321 h 1580197"/>
                      <a:gd name="connsiteX34" fmla="*/ 62617 w 940118"/>
                      <a:gd name="connsiteY34" fmla="*/ 545909 h 1580197"/>
                      <a:gd name="connsiteX35" fmla="*/ 57150 w 940118"/>
                      <a:gd name="connsiteY35" fmla="*/ 542925 h 1580197"/>
                      <a:gd name="connsiteX36" fmla="*/ 107444 w 940118"/>
                      <a:gd name="connsiteY36" fmla="*/ 431896 h 1580197"/>
                      <a:gd name="connsiteX37" fmla="*/ 106680 w 940118"/>
                      <a:gd name="connsiteY37" fmla="*/ 431483 h 1580197"/>
                      <a:gd name="connsiteX38" fmla="*/ 161925 w 940118"/>
                      <a:gd name="connsiteY38" fmla="*/ 341948 h 1580197"/>
                      <a:gd name="connsiteX39" fmla="*/ 171758 w 940118"/>
                      <a:gd name="connsiteY39" fmla="*/ 347295 h 1580197"/>
                      <a:gd name="connsiteX40" fmla="*/ 171778 w 940118"/>
                      <a:gd name="connsiteY40" fmla="*/ 347270 h 1580197"/>
                      <a:gd name="connsiteX41" fmla="*/ 161925 w 940118"/>
                      <a:gd name="connsiteY41" fmla="*/ 341948 h 1580197"/>
                      <a:gd name="connsiteX42" fmla="*/ 227648 w 940118"/>
                      <a:gd name="connsiteY42" fmla="*/ 258128 h 1580197"/>
                      <a:gd name="connsiteX43" fmla="*/ 239906 w 940118"/>
                      <a:gd name="connsiteY43" fmla="*/ 264794 h 1580197"/>
                      <a:gd name="connsiteX44" fmla="*/ 240267 w 940118"/>
                      <a:gd name="connsiteY44" fmla="*/ 264453 h 1580197"/>
                      <a:gd name="connsiteX45" fmla="*/ 228600 w 940118"/>
                      <a:gd name="connsiteY45" fmla="*/ 258128 h 1580197"/>
                      <a:gd name="connsiteX46" fmla="*/ 242888 w 940118"/>
                      <a:gd name="connsiteY46" fmla="*/ 241935 h 1580197"/>
                      <a:gd name="connsiteX47" fmla="*/ 287315 w 940118"/>
                      <a:gd name="connsiteY47" fmla="*/ 198453 h 1580197"/>
                      <a:gd name="connsiteX48" fmla="*/ 286702 w 940118"/>
                      <a:gd name="connsiteY48" fmla="*/ 198120 h 1580197"/>
                      <a:gd name="connsiteX49" fmla="*/ 359092 w 940118"/>
                      <a:gd name="connsiteY49" fmla="*/ 140970 h 1580197"/>
                      <a:gd name="connsiteX50" fmla="*/ 378434 w 940118"/>
                      <a:gd name="connsiteY50" fmla="*/ 151488 h 1580197"/>
                      <a:gd name="connsiteX51" fmla="*/ 378837 w 940118"/>
                      <a:gd name="connsiteY51" fmla="*/ 151226 h 1580197"/>
                      <a:gd name="connsiteX52" fmla="*/ 360045 w 940118"/>
                      <a:gd name="connsiteY52" fmla="*/ 140970 h 1580197"/>
                      <a:gd name="connsiteX53" fmla="*/ 486263 w 940118"/>
                      <a:gd name="connsiteY53" fmla="*/ 68845 h 1580197"/>
                      <a:gd name="connsiteX54" fmla="*/ 485775 w 940118"/>
                      <a:gd name="connsiteY54" fmla="*/ 68580 h 1580197"/>
                      <a:gd name="connsiteX55" fmla="*/ 572452 w 940118"/>
                      <a:gd name="connsiteY55" fmla="*/ 32385 h 1580197"/>
                      <a:gd name="connsiteX56" fmla="*/ 595123 w 940118"/>
                      <a:gd name="connsiteY56" fmla="*/ 44713 h 1580197"/>
                      <a:gd name="connsiteX57" fmla="*/ 595672 w 940118"/>
                      <a:gd name="connsiteY57" fmla="*/ 44538 h 1580197"/>
                      <a:gd name="connsiteX58" fmla="*/ 573405 w 940118"/>
                      <a:gd name="connsiteY58" fmla="*/ 32385 h 1580197"/>
                      <a:gd name="connsiteX59" fmla="*/ 679133 w 940118"/>
                      <a:gd name="connsiteY59" fmla="*/ 0 h 1580197"/>
                      <a:gd name="connsiteX0" fmla="*/ 812750 w 940118"/>
                      <a:gd name="connsiteY0" fmla="*/ 163017 h 1580197"/>
                      <a:gd name="connsiteX1" fmla="*/ 812706 w 940118"/>
                      <a:gd name="connsiteY1" fmla="*/ 163034 h 1580197"/>
                      <a:gd name="connsiteX2" fmla="*/ 832937 w 940118"/>
                      <a:gd name="connsiteY2" fmla="*/ 174035 h 1580197"/>
                      <a:gd name="connsiteX3" fmla="*/ 812750 w 940118"/>
                      <a:gd name="connsiteY3" fmla="*/ 163017 h 1580197"/>
                      <a:gd name="connsiteX4" fmla="*/ 679133 w 940118"/>
                      <a:gd name="connsiteY4" fmla="*/ 0 h 1580197"/>
                      <a:gd name="connsiteX5" fmla="*/ 940118 w 940118"/>
                      <a:gd name="connsiteY5" fmla="*/ 140970 h 1580197"/>
                      <a:gd name="connsiteX6" fmla="*/ 833438 w 940118"/>
                      <a:gd name="connsiteY6" fmla="*/ 174308 h 1580197"/>
                      <a:gd name="connsiteX7" fmla="*/ 833437 w 940118"/>
                      <a:gd name="connsiteY7" fmla="*/ 174308 h 1580197"/>
                      <a:gd name="connsiteX8" fmla="*/ 747299 w 940118"/>
                      <a:gd name="connsiteY8" fmla="*/ 210278 h 1580197"/>
                      <a:gd name="connsiteX9" fmla="*/ 747713 w 940118"/>
                      <a:gd name="connsiteY9" fmla="*/ 210503 h 1580197"/>
                      <a:gd name="connsiteX10" fmla="*/ 620078 w 940118"/>
                      <a:gd name="connsiteY10" fmla="*/ 282893 h 1580197"/>
                      <a:gd name="connsiteX11" fmla="*/ 620077 w 940118"/>
                      <a:gd name="connsiteY11" fmla="*/ 282893 h 1580197"/>
                      <a:gd name="connsiteX12" fmla="*/ 548076 w 940118"/>
                      <a:gd name="connsiteY12" fmla="*/ 339736 h 1580197"/>
                      <a:gd name="connsiteX13" fmla="*/ 548640 w 940118"/>
                      <a:gd name="connsiteY13" fmla="*/ 340043 h 1580197"/>
                      <a:gd name="connsiteX14" fmla="*/ 503873 w 940118"/>
                      <a:gd name="connsiteY14" fmla="*/ 383858 h 1580197"/>
                      <a:gd name="connsiteX15" fmla="*/ 488633 w 940118"/>
                      <a:gd name="connsiteY15" fmla="*/ 399098 h 1580197"/>
                      <a:gd name="connsiteX16" fmla="*/ 488633 w 940118"/>
                      <a:gd name="connsiteY16" fmla="*/ 400050 h 1580197"/>
                      <a:gd name="connsiteX17" fmla="*/ 422910 w 940118"/>
                      <a:gd name="connsiteY17" fmla="*/ 482918 h 1580197"/>
                      <a:gd name="connsiteX18" fmla="*/ 422910 w 940118"/>
                      <a:gd name="connsiteY18" fmla="*/ 483870 h 1580197"/>
                      <a:gd name="connsiteX19" fmla="*/ 367665 w 940118"/>
                      <a:gd name="connsiteY19" fmla="*/ 572453 h 1580197"/>
                      <a:gd name="connsiteX20" fmla="*/ 368618 w 940118"/>
                      <a:gd name="connsiteY20" fmla="*/ 573405 h 1580197"/>
                      <a:gd name="connsiteX21" fmla="*/ 317183 w 940118"/>
                      <a:gd name="connsiteY21" fmla="*/ 684847 h 1580197"/>
                      <a:gd name="connsiteX22" fmla="*/ 305241 w 940118"/>
                      <a:gd name="connsiteY22" fmla="*/ 678329 h 1580197"/>
                      <a:gd name="connsiteX23" fmla="*/ 305235 w 940118"/>
                      <a:gd name="connsiteY23" fmla="*/ 678350 h 1580197"/>
                      <a:gd name="connsiteX24" fmla="*/ 317183 w 940118"/>
                      <a:gd name="connsiteY24" fmla="*/ 684847 h 1580197"/>
                      <a:gd name="connsiteX25" fmla="*/ 260985 w 940118"/>
                      <a:gd name="connsiteY25" fmla="*/ 1014413 h 1580197"/>
                      <a:gd name="connsiteX26" fmla="*/ 342900 w 940118"/>
                      <a:gd name="connsiteY26" fmla="*/ 1373505 h 1580197"/>
                      <a:gd name="connsiteX27" fmla="*/ 546735 w 940118"/>
                      <a:gd name="connsiteY27" fmla="*/ 1580197 h 1580197"/>
                      <a:gd name="connsiteX28" fmla="*/ 285750 w 940118"/>
                      <a:gd name="connsiteY28" fmla="*/ 1438275 h 1580197"/>
                      <a:gd name="connsiteX29" fmla="*/ 81915 w 940118"/>
                      <a:gd name="connsiteY29" fmla="*/ 1231583 h 1580197"/>
                      <a:gd name="connsiteX30" fmla="*/ 0 w 940118"/>
                      <a:gd name="connsiteY30" fmla="*/ 872490 h 1580197"/>
                      <a:gd name="connsiteX31" fmla="*/ 56197 w 940118"/>
                      <a:gd name="connsiteY31" fmla="*/ 542925 h 1580197"/>
                      <a:gd name="connsiteX32" fmla="*/ 62441 w 940118"/>
                      <a:gd name="connsiteY32" fmla="*/ 546321 h 1580197"/>
                      <a:gd name="connsiteX33" fmla="*/ 62617 w 940118"/>
                      <a:gd name="connsiteY33" fmla="*/ 545909 h 1580197"/>
                      <a:gd name="connsiteX34" fmla="*/ 57150 w 940118"/>
                      <a:gd name="connsiteY34" fmla="*/ 542925 h 1580197"/>
                      <a:gd name="connsiteX35" fmla="*/ 107444 w 940118"/>
                      <a:gd name="connsiteY35" fmla="*/ 431896 h 1580197"/>
                      <a:gd name="connsiteX36" fmla="*/ 106680 w 940118"/>
                      <a:gd name="connsiteY36" fmla="*/ 431483 h 1580197"/>
                      <a:gd name="connsiteX37" fmla="*/ 161925 w 940118"/>
                      <a:gd name="connsiteY37" fmla="*/ 341948 h 1580197"/>
                      <a:gd name="connsiteX38" fmla="*/ 171758 w 940118"/>
                      <a:gd name="connsiteY38" fmla="*/ 347295 h 1580197"/>
                      <a:gd name="connsiteX39" fmla="*/ 171778 w 940118"/>
                      <a:gd name="connsiteY39" fmla="*/ 347270 h 1580197"/>
                      <a:gd name="connsiteX40" fmla="*/ 161925 w 940118"/>
                      <a:gd name="connsiteY40" fmla="*/ 341948 h 1580197"/>
                      <a:gd name="connsiteX41" fmla="*/ 227648 w 940118"/>
                      <a:gd name="connsiteY41" fmla="*/ 258128 h 1580197"/>
                      <a:gd name="connsiteX42" fmla="*/ 239906 w 940118"/>
                      <a:gd name="connsiteY42" fmla="*/ 264794 h 1580197"/>
                      <a:gd name="connsiteX43" fmla="*/ 240267 w 940118"/>
                      <a:gd name="connsiteY43" fmla="*/ 264453 h 1580197"/>
                      <a:gd name="connsiteX44" fmla="*/ 228600 w 940118"/>
                      <a:gd name="connsiteY44" fmla="*/ 258128 h 1580197"/>
                      <a:gd name="connsiteX45" fmla="*/ 242888 w 940118"/>
                      <a:gd name="connsiteY45" fmla="*/ 241935 h 1580197"/>
                      <a:gd name="connsiteX46" fmla="*/ 287315 w 940118"/>
                      <a:gd name="connsiteY46" fmla="*/ 198453 h 1580197"/>
                      <a:gd name="connsiteX47" fmla="*/ 286702 w 940118"/>
                      <a:gd name="connsiteY47" fmla="*/ 198120 h 1580197"/>
                      <a:gd name="connsiteX48" fmla="*/ 359092 w 940118"/>
                      <a:gd name="connsiteY48" fmla="*/ 140970 h 1580197"/>
                      <a:gd name="connsiteX49" fmla="*/ 378434 w 940118"/>
                      <a:gd name="connsiteY49" fmla="*/ 151488 h 1580197"/>
                      <a:gd name="connsiteX50" fmla="*/ 378837 w 940118"/>
                      <a:gd name="connsiteY50" fmla="*/ 151226 h 1580197"/>
                      <a:gd name="connsiteX51" fmla="*/ 360045 w 940118"/>
                      <a:gd name="connsiteY51" fmla="*/ 140970 h 1580197"/>
                      <a:gd name="connsiteX52" fmla="*/ 486263 w 940118"/>
                      <a:gd name="connsiteY52" fmla="*/ 68845 h 1580197"/>
                      <a:gd name="connsiteX53" fmla="*/ 485775 w 940118"/>
                      <a:gd name="connsiteY53" fmla="*/ 68580 h 1580197"/>
                      <a:gd name="connsiteX54" fmla="*/ 572452 w 940118"/>
                      <a:gd name="connsiteY54" fmla="*/ 32385 h 1580197"/>
                      <a:gd name="connsiteX55" fmla="*/ 595123 w 940118"/>
                      <a:gd name="connsiteY55" fmla="*/ 44713 h 1580197"/>
                      <a:gd name="connsiteX56" fmla="*/ 595672 w 940118"/>
                      <a:gd name="connsiteY56" fmla="*/ 44538 h 1580197"/>
                      <a:gd name="connsiteX57" fmla="*/ 573405 w 940118"/>
                      <a:gd name="connsiteY57" fmla="*/ 32385 h 1580197"/>
                      <a:gd name="connsiteX58" fmla="*/ 679133 w 940118"/>
                      <a:gd name="connsiteY58" fmla="*/ 0 h 1580197"/>
                      <a:gd name="connsiteX0" fmla="*/ 812750 w 940118"/>
                      <a:gd name="connsiteY0" fmla="*/ 163017 h 1580197"/>
                      <a:gd name="connsiteX1" fmla="*/ 812706 w 940118"/>
                      <a:gd name="connsiteY1" fmla="*/ 163034 h 1580197"/>
                      <a:gd name="connsiteX2" fmla="*/ 832937 w 940118"/>
                      <a:gd name="connsiteY2" fmla="*/ 174035 h 1580197"/>
                      <a:gd name="connsiteX3" fmla="*/ 812750 w 940118"/>
                      <a:gd name="connsiteY3" fmla="*/ 163017 h 1580197"/>
                      <a:gd name="connsiteX4" fmla="*/ 679133 w 940118"/>
                      <a:gd name="connsiteY4" fmla="*/ 0 h 1580197"/>
                      <a:gd name="connsiteX5" fmla="*/ 940118 w 940118"/>
                      <a:gd name="connsiteY5" fmla="*/ 140970 h 1580197"/>
                      <a:gd name="connsiteX6" fmla="*/ 833438 w 940118"/>
                      <a:gd name="connsiteY6" fmla="*/ 174308 h 1580197"/>
                      <a:gd name="connsiteX7" fmla="*/ 747299 w 940118"/>
                      <a:gd name="connsiteY7" fmla="*/ 210278 h 1580197"/>
                      <a:gd name="connsiteX8" fmla="*/ 747713 w 940118"/>
                      <a:gd name="connsiteY8" fmla="*/ 210503 h 1580197"/>
                      <a:gd name="connsiteX9" fmla="*/ 620078 w 940118"/>
                      <a:gd name="connsiteY9" fmla="*/ 282893 h 1580197"/>
                      <a:gd name="connsiteX10" fmla="*/ 620077 w 940118"/>
                      <a:gd name="connsiteY10" fmla="*/ 282893 h 1580197"/>
                      <a:gd name="connsiteX11" fmla="*/ 548076 w 940118"/>
                      <a:gd name="connsiteY11" fmla="*/ 339736 h 1580197"/>
                      <a:gd name="connsiteX12" fmla="*/ 548640 w 940118"/>
                      <a:gd name="connsiteY12" fmla="*/ 340043 h 1580197"/>
                      <a:gd name="connsiteX13" fmla="*/ 503873 w 940118"/>
                      <a:gd name="connsiteY13" fmla="*/ 383858 h 1580197"/>
                      <a:gd name="connsiteX14" fmla="*/ 488633 w 940118"/>
                      <a:gd name="connsiteY14" fmla="*/ 399098 h 1580197"/>
                      <a:gd name="connsiteX15" fmla="*/ 488633 w 940118"/>
                      <a:gd name="connsiteY15" fmla="*/ 400050 h 1580197"/>
                      <a:gd name="connsiteX16" fmla="*/ 422910 w 940118"/>
                      <a:gd name="connsiteY16" fmla="*/ 482918 h 1580197"/>
                      <a:gd name="connsiteX17" fmla="*/ 422910 w 940118"/>
                      <a:gd name="connsiteY17" fmla="*/ 483870 h 1580197"/>
                      <a:gd name="connsiteX18" fmla="*/ 367665 w 940118"/>
                      <a:gd name="connsiteY18" fmla="*/ 572453 h 1580197"/>
                      <a:gd name="connsiteX19" fmla="*/ 368618 w 940118"/>
                      <a:gd name="connsiteY19" fmla="*/ 573405 h 1580197"/>
                      <a:gd name="connsiteX20" fmla="*/ 317183 w 940118"/>
                      <a:gd name="connsiteY20" fmla="*/ 684847 h 1580197"/>
                      <a:gd name="connsiteX21" fmla="*/ 305241 w 940118"/>
                      <a:gd name="connsiteY21" fmla="*/ 678329 h 1580197"/>
                      <a:gd name="connsiteX22" fmla="*/ 305235 w 940118"/>
                      <a:gd name="connsiteY22" fmla="*/ 678350 h 1580197"/>
                      <a:gd name="connsiteX23" fmla="*/ 317183 w 940118"/>
                      <a:gd name="connsiteY23" fmla="*/ 684847 h 1580197"/>
                      <a:gd name="connsiteX24" fmla="*/ 260985 w 940118"/>
                      <a:gd name="connsiteY24" fmla="*/ 1014413 h 1580197"/>
                      <a:gd name="connsiteX25" fmla="*/ 342900 w 940118"/>
                      <a:gd name="connsiteY25" fmla="*/ 1373505 h 1580197"/>
                      <a:gd name="connsiteX26" fmla="*/ 546735 w 940118"/>
                      <a:gd name="connsiteY26" fmla="*/ 1580197 h 1580197"/>
                      <a:gd name="connsiteX27" fmla="*/ 285750 w 940118"/>
                      <a:gd name="connsiteY27" fmla="*/ 1438275 h 1580197"/>
                      <a:gd name="connsiteX28" fmla="*/ 81915 w 940118"/>
                      <a:gd name="connsiteY28" fmla="*/ 1231583 h 1580197"/>
                      <a:gd name="connsiteX29" fmla="*/ 0 w 940118"/>
                      <a:gd name="connsiteY29" fmla="*/ 872490 h 1580197"/>
                      <a:gd name="connsiteX30" fmla="*/ 56197 w 940118"/>
                      <a:gd name="connsiteY30" fmla="*/ 542925 h 1580197"/>
                      <a:gd name="connsiteX31" fmla="*/ 62441 w 940118"/>
                      <a:gd name="connsiteY31" fmla="*/ 546321 h 1580197"/>
                      <a:gd name="connsiteX32" fmla="*/ 62617 w 940118"/>
                      <a:gd name="connsiteY32" fmla="*/ 545909 h 1580197"/>
                      <a:gd name="connsiteX33" fmla="*/ 57150 w 940118"/>
                      <a:gd name="connsiteY33" fmla="*/ 542925 h 1580197"/>
                      <a:gd name="connsiteX34" fmla="*/ 107444 w 940118"/>
                      <a:gd name="connsiteY34" fmla="*/ 431896 h 1580197"/>
                      <a:gd name="connsiteX35" fmla="*/ 106680 w 940118"/>
                      <a:gd name="connsiteY35" fmla="*/ 431483 h 1580197"/>
                      <a:gd name="connsiteX36" fmla="*/ 161925 w 940118"/>
                      <a:gd name="connsiteY36" fmla="*/ 341948 h 1580197"/>
                      <a:gd name="connsiteX37" fmla="*/ 171758 w 940118"/>
                      <a:gd name="connsiteY37" fmla="*/ 347295 h 1580197"/>
                      <a:gd name="connsiteX38" fmla="*/ 171778 w 940118"/>
                      <a:gd name="connsiteY38" fmla="*/ 347270 h 1580197"/>
                      <a:gd name="connsiteX39" fmla="*/ 161925 w 940118"/>
                      <a:gd name="connsiteY39" fmla="*/ 341948 h 1580197"/>
                      <a:gd name="connsiteX40" fmla="*/ 227648 w 940118"/>
                      <a:gd name="connsiteY40" fmla="*/ 258128 h 1580197"/>
                      <a:gd name="connsiteX41" fmla="*/ 239906 w 940118"/>
                      <a:gd name="connsiteY41" fmla="*/ 264794 h 1580197"/>
                      <a:gd name="connsiteX42" fmla="*/ 240267 w 940118"/>
                      <a:gd name="connsiteY42" fmla="*/ 264453 h 1580197"/>
                      <a:gd name="connsiteX43" fmla="*/ 228600 w 940118"/>
                      <a:gd name="connsiteY43" fmla="*/ 258128 h 1580197"/>
                      <a:gd name="connsiteX44" fmla="*/ 242888 w 940118"/>
                      <a:gd name="connsiteY44" fmla="*/ 241935 h 1580197"/>
                      <a:gd name="connsiteX45" fmla="*/ 287315 w 940118"/>
                      <a:gd name="connsiteY45" fmla="*/ 198453 h 1580197"/>
                      <a:gd name="connsiteX46" fmla="*/ 286702 w 940118"/>
                      <a:gd name="connsiteY46" fmla="*/ 198120 h 1580197"/>
                      <a:gd name="connsiteX47" fmla="*/ 359092 w 940118"/>
                      <a:gd name="connsiteY47" fmla="*/ 140970 h 1580197"/>
                      <a:gd name="connsiteX48" fmla="*/ 378434 w 940118"/>
                      <a:gd name="connsiteY48" fmla="*/ 151488 h 1580197"/>
                      <a:gd name="connsiteX49" fmla="*/ 378837 w 940118"/>
                      <a:gd name="connsiteY49" fmla="*/ 151226 h 1580197"/>
                      <a:gd name="connsiteX50" fmla="*/ 360045 w 940118"/>
                      <a:gd name="connsiteY50" fmla="*/ 140970 h 1580197"/>
                      <a:gd name="connsiteX51" fmla="*/ 486263 w 940118"/>
                      <a:gd name="connsiteY51" fmla="*/ 68845 h 1580197"/>
                      <a:gd name="connsiteX52" fmla="*/ 485775 w 940118"/>
                      <a:gd name="connsiteY52" fmla="*/ 68580 h 1580197"/>
                      <a:gd name="connsiteX53" fmla="*/ 572452 w 940118"/>
                      <a:gd name="connsiteY53" fmla="*/ 32385 h 1580197"/>
                      <a:gd name="connsiteX54" fmla="*/ 595123 w 940118"/>
                      <a:gd name="connsiteY54" fmla="*/ 44713 h 1580197"/>
                      <a:gd name="connsiteX55" fmla="*/ 595672 w 940118"/>
                      <a:gd name="connsiteY55" fmla="*/ 44538 h 1580197"/>
                      <a:gd name="connsiteX56" fmla="*/ 573405 w 940118"/>
                      <a:gd name="connsiteY56" fmla="*/ 32385 h 1580197"/>
                      <a:gd name="connsiteX57" fmla="*/ 679133 w 940118"/>
                      <a:gd name="connsiteY57" fmla="*/ 0 h 1580197"/>
                      <a:gd name="connsiteX0" fmla="*/ 812750 w 940118"/>
                      <a:gd name="connsiteY0" fmla="*/ 163017 h 1580197"/>
                      <a:gd name="connsiteX1" fmla="*/ 812706 w 940118"/>
                      <a:gd name="connsiteY1" fmla="*/ 163034 h 1580197"/>
                      <a:gd name="connsiteX2" fmla="*/ 832937 w 940118"/>
                      <a:gd name="connsiteY2" fmla="*/ 174035 h 1580197"/>
                      <a:gd name="connsiteX3" fmla="*/ 812750 w 940118"/>
                      <a:gd name="connsiteY3" fmla="*/ 163017 h 1580197"/>
                      <a:gd name="connsiteX4" fmla="*/ 679133 w 940118"/>
                      <a:gd name="connsiteY4" fmla="*/ 0 h 1580197"/>
                      <a:gd name="connsiteX5" fmla="*/ 940118 w 940118"/>
                      <a:gd name="connsiteY5" fmla="*/ 140970 h 1580197"/>
                      <a:gd name="connsiteX6" fmla="*/ 747299 w 940118"/>
                      <a:gd name="connsiteY6" fmla="*/ 210278 h 1580197"/>
                      <a:gd name="connsiteX7" fmla="*/ 747713 w 940118"/>
                      <a:gd name="connsiteY7" fmla="*/ 210503 h 1580197"/>
                      <a:gd name="connsiteX8" fmla="*/ 620078 w 940118"/>
                      <a:gd name="connsiteY8" fmla="*/ 282893 h 1580197"/>
                      <a:gd name="connsiteX9" fmla="*/ 620077 w 940118"/>
                      <a:gd name="connsiteY9" fmla="*/ 282893 h 1580197"/>
                      <a:gd name="connsiteX10" fmla="*/ 548076 w 940118"/>
                      <a:gd name="connsiteY10" fmla="*/ 339736 h 1580197"/>
                      <a:gd name="connsiteX11" fmla="*/ 548640 w 940118"/>
                      <a:gd name="connsiteY11" fmla="*/ 340043 h 1580197"/>
                      <a:gd name="connsiteX12" fmla="*/ 503873 w 940118"/>
                      <a:gd name="connsiteY12" fmla="*/ 383858 h 1580197"/>
                      <a:gd name="connsiteX13" fmla="*/ 488633 w 940118"/>
                      <a:gd name="connsiteY13" fmla="*/ 399098 h 1580197"/>
                      <a:gd name="connsiteX14" fmla="*/ 488633 w 940118"/>
                      <a:gd name="connsiteY14" fmla="*/ 400050 h 1580197"/>
                      <a:gd name="connsiteX15" fmla="*/ 422910 w 940118"/>
                      <a:gd name="connsiteY15" fmla="*/ 482918 h 1580197"/>
                      <a:gd name="connsiteX16" fmla="*/ 422910 w 940118"/>
                      <a:gd name="connsiteY16" fmla="*/ 483870 h 1580197"/>
                      <a:gd name="connsiteX17" fmla="*/ 367665 w 940118"/>
                      <a:gd name="connsiteY17" fmla="*/ 572453 h 1580197"/>
                      <a:gd name="connsiteX18" fmla="*/ 368618 w 940118"/>
                      <a:gd name="connsiteY18" fmla="*/ 573405 h 1580197"/>
                      <a:gd name="connsiteX19" fmla="*/ 317183 w 940118"/>
                      <a:gd name="connsiteY19" fmla="*/ 684847 h 1580197"/>
                      <a:gd name="connsiteX20" fmla="*/ 305241 w 940118"/>
                      <a:gd name="connsiteY20" fmla="*/ 678329 h 1580197"/>
                      <a:gd name="connsiteX21" fmla="*/ 305235 w 940118"/>
                      <a:gd name="connsiteY21" fmla="*/ 678350 h 1580197"/>
                      <a:gd name="connsiteX22" fmla="*/ 317183 w 940118"/>
                      <a:gd name="connsiteY22" fmla="*/ 684847 h 1580197"/>
                      <a:gd name="connsiteX23" fmla="*/ 260985 w 940118"/>
                      <a:gd name="connsiteY23" fmla="*/ 1014413 h 1580197"/>
                      <a:gd name="connsiteX24" fmla="*/ 342900 w 940118"/>
                      <a:gd name="connsiteY24" fmla="*/ 1373505 h 1580197"/>
                      <a:gd name="connsiteX25" fmla="*/ 546735 w 940118"/>
                      <a:gd name="connsiteY25" fmla="*/ 1580197 h 1580197"/>
                      <a:gd name="connsiteX26" fmla="*/ 285750 w 940118"/>
                      <a:gd name="connsiteY26" fmla="*/ 1438275 h 1580197"/>
                      <a:gd name="connsiteX27" fmla="*/ 81915 w 940118"/>
                      <a:gd name="connsiteY27" fmla="*/ 1231583 h 1580197"/>
                      <a:gd name="connsiteX28" fmla="*/ 0 w 940118"/>
                      <a:gd name="connsiteY28" fmla="*/ 872490 h 1580197"/>
                      <a:gd name="connsiteX29" fmla="*/ 56197 w 940118"/>
                      <a:gd name="connsiteY29" fmla="*/ 542925 h 1580197"/>
                      <a:gd name="connsiteX30" fmla="*/ 62441 w 940118"/>
                      <a:gd name="connsiteY30" fmla="*/ 546321 h 1580197"/>
                      <a:gd name="connsiteX31" fmla="*/ 62617 w 940118"/>
                      <a:gd name="connsiteY31" fmla="*/ 545909 h 1580197"/>
                      <a:gd name="connsiteX32" fmla="*/ 57150 w 940118"/>
                      <a:gd name="connsiteY32" fmla="*/ 542925 h 1580197"/>
                      <a:gd name="connsiteX33" fmla="*/ 107444 w 940118"/>
                      <a:gd name="connsiteY33" fmla="*/ 431896 h 1580197"/>
                      <a:gd name="connsiteX34" fmla="*/ 106680 w 940118"/>
                      <a:gd name="connsiteY34" fmla="*/ 431483 h 1580197"/>
                      <a:gd name="connsiteX35" fmla="*/ 161925 w 940118"/>
                      <a:gd name="connsiteY35" fmla="*/ 341948 h 1580197"/>
                      <a:gd name="connsiteX36" fmla="*/ 171758 w 940118"/>
                      <a:gd name="connsiteY36" fmla="*/ 347295 h 1580197"/>
                      <a:gd name="connsiteX37" fmla="*/ 171778 w 940118"/>
                      <a:gd name="connsiteY37" fmla="*/ 347270 h 1580197"/>
                      <a:gd name="connsiteX38" fmla="*/ 161925 w 940118"/>
                      <a:gd name="connsiteY38" fmla="*/ 341948 h 1580197"/>
                      <a:gd name="connsiteX39" fmla="*/ 227648 w 940118"/>
                      <a:gd name="connsiteY39" fmla="*/ 258128 h 1580197"/>
                      <a:gd name="connsiteX40" fmla="*/ 239906 w 940118"/>
                      <a:gd name="connsiteY40" fmla="*/ 264794 h 1580197"/>
                      <a:gd name="connsiteX41" fmla="*/ 240267 w 940118"/>
                      <a:gd name="connsiteY41" fmla="*/ 264453 h 1580197"/>
                      <a:gd name="connsiteX42" fmla="*/ 228600 w 940118"/>
                      <a:gd name="connsiteY42" fmla="*/ 258128 h 1580197"/>
                      <a:gd name="connsiteX43" fmla="*/ 242888 w 940118"/>
                      <a:gd name="connsiteY43" fmla="*/ 241935 h 1580197"/>
                      <a:gd name="connsiteX44" fmla="*/ 287315 w 940118"/>
                      <a:gd name="connsiteY44" fmla="*/ 198453 h 1580197"/>
                      <a:gd name="connsiteX45" fmla="*/ 286702 w 940118"/>
                      <a:gd name="connsiteY45" fmla="*/ 198120 h 1580197"/>
                      <a:gd name="connsiteX46" fmla="*/ 359092 w 940118"/>
                      <a:gd name="connsiteY46" fmla="*/ 140970 h 1580197"/>
                      <a:gd name="connsiteX47" fmla="*/ 378434 w 940118"/>
                      <a:gd name="connsiteY47" fmla="*/ 151488 h 1580197"/>
                      <a:gd name="connsiteX48" fmla="*/ 378837 w 940118"/>
                      <a:gd name="connsiteY48" fmla="*/ 151226 h 1580197"/>
                      <a:gd name="connsiteX49" fmla="*/ 360045 w 940118"/>
                      <a:gd name="connsiteY49" fmla="*/ 140970 h 1580197"/>
                      <a:gd name="connsiteX50" fmla="*/ 486263 w 940118"/>
                      <a:gd name="connsiteY50" fmla="*/ 68845 h 1580197"/>
                      <a:gd name="connsiteX51" fmla="*/ 485775 w 940118"/>
                      <a:gd name="connsiteY51" fmla="*/ 68580 h 1580197"/>
                      <a:gd name="connsiteX52" fmla="*/ 572452 w 940118"/>
                      <a:gd name="connsiteY52" fmla="*/ 32385 h 1580197"/>
                      <a:gd name="connsiteX53" fmla="*/ 595123 w 940118"/>
                      <a:gd name="connsiteY53" fmla="*/ 44713 h 1580197"/>
                      <a:gd name="connsiteX54" fmla="*/ 595672 w 940118"/>
                      <a:gd name="connsiteY54" fmla="*/ 44538 h 1580197"/>
                      <a:gd name="connsiteX55" fmla="*/ 573405 w 940118"/>
                      <a:gd name="connsiteY55" fmla="*/ 32385 h 1580197"/>
                      <a:gd name="connsiteX56" fmla="*/ 679133 w 940118"/>
                      <a:gd name="connsiteY56" fmla="*/ 0 h 1580197"/>
                      <a:gd name="connsiteX0" fmla="*/ 832937 w 940118"/>
                      <a:gd name="connsiteY0" fmla="*/ 174035 h 1580197"/>
                      <a:gd name="connsiteX1" fmla="*/ 812706 w 940118"/>
                      <a:gd name="connsiteY1" fmla="*/ 163034 h 1580197"/>
                      <a:gd name="connsiteX2" fmla="*/ 832937 w 940118"/>
                      <a:gd name="connsiteY2" fmla="*/ 174035 h 1580197"/>
                      <a:gd name="connsiteX3" fmla="*/ 679133 w 940118"/>
                      <a:gd name="connsiteY3" fmla="*/ 0 h 1580197"/>
                      <a:gd name="connsiteX4" fmla="*/ 940118 w 940118"/>
                      <a:gd name="connsiteY4" fmla="*/ 140970 h 1580197"/>
                      <a:gd name="connsiteX5" fmla="*/ 747299 w 940118"/>
                      <a:gd name="connsiteY5" fmla="*/ 210278 h 1580197"/>
                      <a:gd name="connsiteX6" fmla="*/ 747713 w 940118"/>
                      <a:gd name="connsiteY6" fmla="*/ 210503 h 1580197"/>
                      <a:gd name="connsiteX7" fmla="*/ 620078 w 940118"/>
                      <a:gd name="connsiteY7" fmla="*/ 282893 h 1580197"/>
                      <a:gd name="connsiteX8" fmla="*/ 620077 w 940118"/>
                      <a:gd name="connsiteY8" fmla="*/ 282893 h 1580197"/>
                      <a:gd name="connsiteX9" fmla="*/ 548076 w 940118"/>
                      <a:gd name="connsiteY9" fmla="*/ 339736 h 1580197"/>
                      <a:gd name="connsiteX10" fmla="*/ 548640 w 940118"/>
                      <a:gd name="connsiteY10" fmla="*/ 340043 h 1580197"/>
                      <a:gd name="connsiteX11" fmla="*/ 503873 w 940118"/>
                      <a:gd name="connsiteY11" fmla="*/ 383858 h 1580197"/>
                      <a:gd name="connsiteX12" fmla="*/ 488633 w 940118"/>
                      <a:gd name="connsiteY12" fmla="*/ 399098 h 1580197"/>
                      <a:gd name="connsiteX13" fmla="*/ 488633 w 940118"/>
                      <a:gd name="connsiteY13" fmla="*/ 400050 h 1580197"/>
                      <a:gd name="connsiteX14" fmla="*/ 422910 w 940118"/>
                      <a:gd name="connsiteY14" fmla="*/ 482918 h 1580197"/>
                      <a:gd name="connsiteX15" fmla="*/ 422910 w 940118"/>
                      <a:gd name="connsiteY15" fmla="*/ 483870 h 1580197"/>
                      <a:gd name="connsiteX16" fmla="*/ 367665 w 940118"/>
                      <a:gd name="connsiteY16" fmla="*/ 572453 h 1580197"/>
                      <a:gd name="connsiteX17" fmla="*/ 368618 w 940118"/>
                      <a:gd name="connsiteY17" fmla="*/ 573405 h 1580197"/>
                      <a:gd name="connsiteX18" fmla="*/ 317183 w 940118"/>
                      <a:gd name="connsiteY18" fmla="*/ 684847 h 1580197"/>
                      <a:gd name="connsiteX19" fmla="*/ 305241 w 940118"/>
                      <a:gd name="connsiteY19" fmla="*/ 678329 h 1580197"/>
                      <a:gd name="connsiteX20" fmla="*/ 305235 w 940118"/>
                      <a:gd name="connsiteY20" fmla="*/ 678350 h 1580197"/>
                      <a:gd name="connsiteX21" fmla="*/ 317183 w 940118"/>
                      <a:gd name="connsiteY21" fmla="*/ 684847 h 1580197"/>
                      <a:gd name="connsiteX22" fmla="*/ 260985 w 940118"/>
                      <a:gd name="connsiteY22" fmla="*/ 1014413 h 1580197"/>
                      <a:gd name="connsiteX23" fmla="*/ 342900 w 940118"/>
                      <a:gd name="connsiteY23" fmla="*/ 1373505 h 1580197"/>
                      <a:gd name="connsiteX24" fmla="*/ 546735 w 940118"/>
                      <a:gd name="connsiteY24" fmla="*/ 1580197 h 1580197"/>
                      <a:gd name="connsiteX25" fmla="*/ 285750 w 940118"/>
                      <a:gd name="connsiteY25" fmla="*/ 1438275 h 1580197"/>
                      <a:gd name="connsiteX26" fmla="*/ 81915 w 940118"/>
                      <a:gd name="connsiteY26" fmla="*/ 1231583 h 1580197"/>
                      <a:gd name="connsiteX27" fmla="*/ 0 w 940118"/>
                      <a:gd name="connsiteY27" fmla="*/ 872490 h 1580197"/>
                      <a:gd name="connsiteX28" fmla="*/ 56197 w 940118"/>
                      <a:gd name="connsiteY28" fmla="*/ 542925 h 1580197"/>
                      <a:gd name="connsiteX29" fmla="*/ 62441 w 940118"/>
                      <a:gd name="connsiteY29" fmla="*/ 546321 h 1580197"/>
                      <a:gd name="connsiteX30" fmla="*/ 62617 w 940118"/>
                      <a:gd name="connsiteY30" fmla="*/ 545909 h 1580197"/>
                      <a:gd name="connsiteX31" fmla="*/ 57150 w 940118"/>
                      <a:gd name="connsiteY31" fmla="*/ 542925 h 1580197"/>
                      <a:gd name="connsiteX32" fmla="*/ 107444 w 940118"/>
                      <a:gd name="connsiteY32" fmla="*/ 431896 h 1580197"/>
                      <a:gd name="connsiteX33" fmla="*/ 106680 w 940118"/>
                      <a:gd name="connsiteY33" fmla="*/ 431483 h 1580197"/>
                      <a:gd name="connsiteX34" fmla="*/ 161925 w 940118"/>
                      <a:gd name="connsiteY34" fmla="*/ 341948 h 1580197"/>
                      <a:gd name="connsiteX35" fmla="*/ 171758 w 940118"/>
                      <a:gd name="connsiteY35" fmla="*/ 347295 h 1580197"/>
                      <a:gd name="connsiteX36" fmla="*/ 171778 w 940118"/>
                      <a:gd name="connsiteY36" fmla="*/ 347270 h 1580197"/>
                      <a:gd name="connsiteX37" fmla="*/ 161925 w 940118"/>
                      <a:gd name="connsiteY37" fmla="*/ 341948 h 1580197"/>
                      <a:gd name="connsiteX38" fmla="*/ 227648 w 940118"/>
                      <a:gd name="connsiteY38" fmla="*/ 258128 h 1580197"/>
                      <a:gd name="connsiteX39" fmla="*/ 239906 w 940118"/>
                      <a:gd name="connsiteY39" fmla="*/ 264794 h 1580197"/>
                      <a:gd name="connsiteX40" fmla="*/ 240267 w 940118"/>
                      <a:gd name="connsiteY40" fmla="*/ 264453 h 1580197"/>
                      <a:gd name="connsiteX41" fmla="*/ 228600 w 940118"/>
                      <a:gd name="connsiteY41" fmla="*/ 258128 h 1580197"/>
                      <a:gd name="connsiteX42" fmla="*/ 242888 w 940118"/>
                      <a:gd name="connsiteY42" fmla="*/ 241935 h 1580197"/>
                      <a:gd name="connsiteX43" fmla="*/ 287315 w 940118"/>
                      <a:gd name="connsiteY43" fmla="*/ 198453 h 1580197"/>
                      <a:gd name="connsiteX44" fmla="*/ 286702 w 940118"/>
                      <a:gd name="connsiteY44" fmla="*/ 198120 h 1580197"/>
                      <a:gd name="connsiteX45" fmla="*/ 359092 w 940118"/>
                      <a:gd name="connsiteY45" fmla="*/ 140970 h 1580197"/>
                      <a:gd name="connsiteX46" fmla="*/ 378434 w 940118"/>
                      <a:gd name="connsiteY46" fmla="*/ 151488 h 1580197"/>
                      <a:gd name="connsiteX47" fmla="*/ 378837 w 940118"/>
                      <a:gd name="connsiteY47" fmla="*/ 151226 h 1580197"/>
                      <a:gd name="connsiteX48" fmla="*/ 360045 w 940118"/>
                      <a:gd name="connsiteY48" fmla="*/ 140970 h 1580197"/>
                      <a:gd name="connsiteX49" fmla="*/ 486263 w 940118"/>
                      <a:gd name="connsiteY49" fmla="*/ 68845 h 1580197"/>
                      <a:gd name="connsiteX50" fmla="*/ 485775 w 940118"/>
                      <a:gd name="connsiteY50" fmla="*/ 68580 h 1580197"/>
                      <a:gd name="connsiteX51" fmla="*/ 572452 w 940118"/>
                      <a:gd name="connsiteY51" fmla="*/ 32385 h 1580197"/>
                      <a:gd name="connsiteX52" fmla="*/ 595123 w 940118"/>
                      <a:gd name="connsiteY52" fmla="*/ 44713 h 1580197"/>
                      <a:gd name="connsiteX53" fmla="*/ 595672 w 940118"/>
                      <a:gd name="connsiteY53" fmla="*/ 44538 h 1580197"/>
                      <a:gd name="connsiteX54" fmla="*/ 573405 w 940118"/>
                      <a:gd name="connsiteY54" fmla="*/ 32385 h 1580197"/>
                      <a:gd name="connsiteX55" fmla="*/ 679133 w 940118"/>
                      <a:gd name="connsiteY55" fmla="*/ 0 h 1580197"/>
                      <a:gd name="connsiteX0" fmla="*/ 679133 w 940118"/>
                      <a:gd name="connsiteY0" fmla="*/ 0 h 1580197"/>
                      <a:gd name="connsiteX1" fmla="*/ 940118 w 940118"/>
                      <a:gd name="connsiteY1" fmla="*/ 140970 h 1580197"/>
                      <a:gd name="connsiteX2" fmla="*/ 747299 w 940118"/>
                      <a:gd name="connsiteY2" fmla="*/ 210278 h 1580197"/>
                      <a:gd name="connsiteX3" fmla="*/ 747713 w 940118"/>
                      <a:gd name="connsiteY3" fmla="*/ 210503 h 1580197"/>
                      <a:gd name="connsiteX4" fmla="*/ 620078 w 940118"/>
                      <a:gd name="connsiteY4" fmla="*/ 282893 h 1580197"/>
                      <a:gd name="connsiteX5" fmla="*/ 620077 w 940118"/>
                      <a:gd name="connsiteY5" fmla="*/ 282893 h 1580197"/>
                      <a:gd name="connsiteX6" fmla="*/ 548076 w 940118"/>
                      <a:gd name="connsiteY6" fmla="*/ 339736 h 1580197"/>
                      <a:gd name="connsiteX7" fmla="*/ 548640 w 940118"/>
                      <a:gd name="connsiteY7" fmla="*/ 340043 h 1580197"/>
                      <a:gd name="connsiteX8" fmla="*/ 503873 w 940118"/>
                      <a:gd name="connsiteY8" fmla="*/ 383858 h 1580197"/>
                      <a:gd name="connsiteX9" fmla="*/ 488633 w 940118"/>
                      <a:gd name="connsiteY9" fmla="*/ 399098 h 1580197"/>
                      <a:gd name="connsiteX10" fmla="*/ 488633 w 940118"/>
                      <a:gd name="connsiteY10" fmla="*/ 400050 h 1580197"/>
                      <a:gd name="connsiteX11" fmla="*/ 422910 w 940118"/>
                      <a:gd name="connsiteY11" fmla="*/ 482918 h 1580197"/>
                      <a:gd name="connsiteX12" fmla="*/ 422910 w 940118"/>
                      <a:gd name="connsiteY12" fmla="*/ 483870 h 1580197"/>
                      <a:gd name="connsiteX13" fmla="*/ 367665 w 940118"/>
                      <a:gd name="connsiteY13" fmla="*/ 572453 h 1580197"/>
                      <a:gd name="connsiteX14" fmla="*/ 368618 w 940118"/>
                      <a:gd name="connsiteY14" fmla="*/ 573405 h 1580197"/>
                      <a:gd name="connsiteX15" fmla="*/ 317183 w 940118"/>
                      <a:gd name="connsiteY15" fmla="*/ 684847 h 1580197"/>
                      <a:gd name="connsiteX16" fmla="*/ 305241 w 940118"/>
                      <a:gd name="connsiteY16" fmla="*/ 678329 h 1580197"/>
                      <a:gd name="connsiteX17" fmla="*/ 305235 w 940118"/>
                      <a:gd name="connsiteY17" fmla="*/ 678350 h 1580197"/>
                      <a:gd name="connsiteX18" fmla="*/ 317183 w 940118"/>
                      <a:gd name="connsiteY18" fmla="*/ 684847 h 1580197"/>
                      <a:gd name="connsiteX19" fmla="*/ 260985 w 940118"/>
                      <a:gd name="connsiteY19" fmla="*/ 1014413 h 1580197"/>
                      <a:gd name="connsiteX20" fmla="*/ 342900 w 940118"/>
                      <a:gd name="connsiteY20" fmla="*/ 1373505 h 1580197"/>
                      <a:gd name="connsiteX21" fmla="*/ 546735 w 940118"/>
                      <a:gd name="connsiteY21" fmla="*/ 1580197 h 1580197"/>
                      <a:gd name="connsiteX22" fmla="*/ 285750 w 940118"/>
                      <a:gd name="connsiteY22" fmla="*/ 1438275 h 1580197"/>
                      <a:gd name="connsiteX23" fmla="*/ 81915 w 940118"/>
                      <a:gd name="connsiteY23" fmla="*/ 1231583 h 1580197"/>
                      <a:gd name="connsiteX24" fmla="*/ 0 w 940118"/>
                      <a:gd name="connsiteY24" fmla="*/ 872490 h 1580197"/>
                      <a:gd name="connsiteX25" fmla="*/ 56197 w 940118"/>
                      <a:gd name="connsiteY25" fmla="*/ 542925 h 1580197"/>
                      <a:gd name="connsiteX26" fmla="*/ 62441 w 940118"/>
                      <a:gd name="connsiteY26" fmla="*/ 546321 h 1580197"/>
                      <a:gd name="connsiteX27" fmla="*/ 62617 w 940118"/>
                      <a:gd name="connsiteY27" fmla="*/ 545909 h 1580197"/>
                      <a:gd name="connsiteX28" fmla="*/ 57150 w 940118"/>
                      <a:gd name="connsiteY28" fmla="*/ 542925 h 1580197"/>
                      <a:gd name="connsiteX29" fmla="*/ 107444 w 940118"/>
                      <a:gd name="connsiteY29" fmla="*/ 431896 h 1580197"/>
                      <a:gd name="connsiteX30" fmla="*/ 106680 w 940118"/>
                      <a:gd name="connsiteY30" fmla="*/ 431483 h 1580197"/>
                      <a:gd name="connsiteX31" fmla="*/ 161925 w 940118"/>
                      <a:gd name="connsiteY31" fmla="*/ 341948 h 1580197"/>
                      <a:gd name="connsiteX32" fmla="*/ 171758 w 940118"/>
                      <a:gd name="connsiteY32" fmla="*/ 347295 h 1580197"/>
                      <a:gd name="connsiteX33" fmla="*/ 171778 w 940118"/>
                      <a:gd name="connsiteY33" fmla="*/ 347270 h 1580197"/>
                      <a:gd name="connsiteX34" fmla="*/ 161925 w 940118"/>
                      <a:gd name="connsiteY34" fmla="*/ 341948 h 1580197"/>
                      <a:gd name="connsiteX35" fmla="*/ 227648 w 940118"/>
                      <a:gd name="connsiteY35" fmla="*/ 258128 h 1580197"/>
                      <a:gd name="connsiteX36" fmla="*/ 239906 w 940118"/>
                      <a:gd name="connsiteY36" fmla="*/ 264794 h 1580197"/>
                      <a:gd name="connsiteX37" fmla="*/ 240267 w 940118"/>
                      <a:gd name="connsiteY37" fmla="*/ 264453 h 1580197"/>
                      <a:gd name="connsiteX38" fmla="*/ 228600 w 940118"/>
                      <a:gd name="connsiteY38" fmla="*/ 258128 h 1580197"/>
                      <a:gd name="connsiteX39" fmla="*/ 242888 w 940118"/>
                      <a:gd name="connsiteY39" fmla="*/ 241935 h 1580197"/>
                      <a:gd name="connsiteX40" fmla="*/ 287315 w 940118"/>
                      <a:gd name="connsiteY40" fmla="*/ 198453 h 1580197"/>
                      <a:gd name="connsiteX41" fmla="*/ 286702 w 940118"/>
                      <a:gd name="connsiteY41" fmla="*/ 198120 h 1580197"/>
                      <a:gd name="connsiteX42" fmla="*/ 359092 w 940118"/>
                      <a:gd name="connsiteY42" fmla="*/ 140970 h 1580197"/>
                      <a:gd name="connsiteX43" fmla="*/ 378434 w 940118"/>
                      <a:gd name="connsiteY43" fmla="*/ 151488 h 1580197"/>
                      <a:gd name="connsiteX44" fmla="*/ 378837 w 940118"/>
                      <a:gd name="connsiteY44" fmla="*/ 151226 h 1580197"/>
                      <a:gd name="connsiteX45" fmla="*/ 360045 w 940118"/>
                      <a:gd name="connsiteY45" fmla="*/ 140970 h 1580197"/>
                      <a:gd name="connsiteX46" fmla="*/ 486263 w 940118"/>
                      <a:gd name="connsiteY46" fmla="*/ 68845 h 1580197"/>
                      <a:gd name="connsiteX47" fmla="*/ 485775 w 940118"/>
                      <a:gd name="connsiteY47" fmla="*/ 68580 h 1580197"/>
                      <a:gd name="connsiteX48" fmla="*/ 572452 w 940118"/>
                      <a:gd name="connsiteY48" fmla="*/ 32385 h 1580197"/>
                      <a:gd name="connsiteX49" fmla="*/ 595123 w 940118"/>
                      <a:gd name="connsiteY49" fmla="*/ 44713 h 1580197"/>
                      <a:gd name="connsiteX50" fmla="*/ 595672 w 940118"/>
                      <a:gd name="connsiteY50" fmla="*/ 44538 h 1580197"/>
                      <a:gd name="connsiteX51" fmla="*/ 573405 w 940118"/>
                      <a:gd name="connsiteY51" fmla="*/ 32385 h 1580197"/>
                      <a:gd name="connsiteX52" fmla="*/ 679133 w 940118"/>
                      <a:gd name="connsiteY52" fmla="*/ 0 h 1580197"/>
                      <a:gd name="connsiteX0" fmla="*/ 679133 w 940118"/>
                      <a:gd name="connsiteY0" fmla="*/ 0 h 1580197"/>
                      <a:gd name="connsiteX1" fmla="*/ 940118 w 940118"/>
                      <a:gd name="connsiteY1" fmla="*/ 140970 h 1580197"/>
                      <a:gd name="connsiteX2" fmla="*/ 747299 w 940118"/>
                      <a:gd name="connsiteY2" fmla="*/ 210278 h 1580197"/>
                      <a:gd name="connsiteX3" fmla="*/ 747713 w 940118"/>
                      <a:gd name="connsiteY3" fmla="*/ 210503 h 1580197"/>
                      <a:gd name="connsiteX4" fmla="*/ 620078 w 940118"/>
                      <a:gd name="connsiteY4" fmla="*/ 282893 h 1580197"/>
                      <a:gd name="connsiteX5" fmla="*/ 620077 w 940118"/>
                      <a:gd name="connsiteY5" fmla="*/ 282893 h 1580197"/>
                      <a:gd name="connsiteX6" fmla="*/ 548076 w 940118"/>
                      <a:gd name="connsiteY6" fmla="*/ 339736 h 1580197"/>
                      <a:gd name="connsiteX7" fmla="*/ 548640 w 940118"/>
                      <a:gd name="connsiteY7" fmla="*/ 340043 h 1580197"/>
                      <a:gd name="connsiteX8" fmla="*/ 503873 w 940118"/>
                      <a:gd name="connsiteY8" fmla="*/ 383858 h 1580197"/>
                      <a:gd name="connsiteX9" fmla="*/ 488633 w 940118"/>
                      <a:gd name="connsiteY9" fmla="*/ 399098 h 1580197"/>
                      <a:gd name="connsiteX10" fmla="*/ 488633 w 940118"/>
                      <a:gd name="connsiteY10" fmla="*/ 400050 h 1580197"/>
                      <a:gd name="connsiteX11" fmla="*/ 422910 w 940118"/>
                      <a:gd name="connsiteY11" fmla="*/ 482918 h 1580197"/>
                      <a:gd name="connsiteX12" fmla="*/ 422910 w 940118"/>
                      <a:gd name="connsiteY12" fmla="*/ 483870 h 1580197"/>
                      <a:gd name="connsiteX13" fmla="*/ 367665 w 940118"/>
                      <a:gd name="connsiteY13" fmla="*/ 572453 h 1580197"/>
                      <a:gd name="connsiteX14" fmla="*/ 368618 w 940118"/>
                      <a:gd name="connsiteY14" fmla="*/ 573405 h 1580197"/>
                      <a:gd name="connsiteX15" fmla="*/ 317183 w 940118"/>
                      <a:gd name="connsiteY15" fmla="*/ 684847 h 1580197"/>
                      <a:gd name="connsiteX16" fmla="*/ 305241 w 940118"/>
                      <a:gd name="connsiteY16" fmla="*/ 678329 h 1580197"/>
                      <a:gd name="connsiteX17" fmla="*/ 305235 w 940118"/>
                      <a:gd name="connsiteY17" fmla="*/ 678350 h 1580197"/>
                      <a:gd name="connsiteX18" fmla="*/ 317183 w 940118"/>
                      <a:gd name="connsiteY18" fmla="*/ 684847 h 1580197"/>
                      <a:gd name="connsiteX19" fmla="*/ 260985 w 940118"/>
                      <a:gd name="connsiteY19" fmla="*/ 1014413 h 1580197"/>
                      <a:gd name="connsiteX20" fmla="*/ 342900 w 940118"/>
                      <a:gd name="connsiteY20" fmla="*/ 1373505 h 1580197"/>
                      <a:gd name="connsiteX21" fmla="*/ 546735 w 940118"/>
                      <a:gd name="connsiteY21" fmla="*/ 1580197 h 1580197"/>
                      <a:gd name="connsiteX22" fmla="*/ 285750 w 940118"/>
                      <a:gd name="connsiteY22" fmla="*/ 1438275 h 1580197"/>
                      <a:gd name="connsiteX23" fmla="*/ 81915 w 940118"/>
                      <a:gd name="connsiteY23" fmla="*/ 1231583 h 1580197"/>
                      <a:gd name="connsiteX24" fmla="*/ 0 w 940118"/>
                      <a:gd name="connsiteY24" fmla="*/ 872490 h 1580197"/>
                      <a:gd name="connsiteX25" fmla="*/ 56197 w 940118"/>
                      <a:gd name="connsiteY25" fmla="*/ 542925 h 1580197"/>
                      <a:gd name="connsiteX26" fmla="*/ 62441 w 940118"/>
                      <a:gd name="connsiteY26" fmla="*/ 546321 h 1580197"/>
                      <a:gd name="connsiteX27" fmla="*/ 62617 w 940118"/>
                      <a:gd name="connsiteY27" fmla="*/ 545909 h 1580197"/>
                      <a:gd name="connsiteX28" fmla="*/ 57150 w 940118"/>
                      <a:gd name="connsiteY28" fmla="*/ 542925 h 1580197"/>
                      <a:gd name="connsiteX29" fmla="*/ 107444 w 940118"/>
                      <a:gd name="connsiteY29" fmla="*/ 431896 h 1580197"/>
                      <a:gd name="connsiteX30" fmla="*/ 106680 w 940118"/>
                      <a:gd name="connsiteY30" fmla="*/ 431483 h 1580197"/>
                      <a:gd name="connsiteX31" fmla="*/ 161925 w 940118"/>
                      <a:gd name="connsiteY31" fmla="*/ 341948 h 1580197"/>
                      <a:gd name="connsiteX32" fmla="*/ 171758 w 940118"/>
                      <a:gd name="connsiteY32" fmla="*/ 347295 h 1580197"/>
                      <a:gd name="connsiteX33" fmla="*/ 171778 w 940118"/>
                      <a:gd name="connsiteY33" fmla="*/ 347270 h 1580197"/>
                      <a:gd name="connsiteX34" fmla="*/ 161925 w 940118"/>
                      <a:gd name="connsiteY34" fmla="*/ 341948 h 1580197"/>
                      <a:gd name="connsiteX35" fmla="*/ 227648 w 940118"/>
                      <a:gd name="connsiteY35" fmla="*/ 258128 h 1580197"/>
                      <a:gd name="connsiteX36" fmla="*/ 239906 w 940118"/>
                      <a:gd name="connsiteY36" fmla="*/ 264794 h 1580197"/>
                      <a:gd name="connsiteX37" fmla="*/ 240267 w 940118"/>
                      <a:gd name="connsiteY37" fmla="*/ 264453 h 1580197"/>
                      <a:gd name="connsiteX38" fmla="*/ 228600 w 940118"/>
                      <a:gd name="connsiteY38" fmla="*/ 258128 h 1580197"/>
                      <a:gd name="connsiteX39" fmla="*/ 242888 w 940118"/>
                      <a:gd name="connsiteY39" fmla="*/ 241935 h 1580197"/>
                      <a:gd name="connsiteX40" fmla="*/ 287315 w 940118"/>
                      <a:gd name="connsiteY40" fmla="*/ 198453 h 1580197"/>
                      <a:gd name="connsiteX41" fmla="*/ 286702 w 940118"/>
                      <a:gd name="connsiteY41" fmla="*/ 198120 h 1580197"/>
                      <a:gd name="connsiteX42" fmla="*/ 359092 w 940118"/>
                      <a:gd name="connsiteY42" fmla="*/ 140970 h 1580197"/>
                      <a:gd name="connsiteX43" fmla="*/ 378434 w 940118"/>
                      <a:gd name="connsiteY43" fmla="*/ 151488 h 1580197"/>
                      <a:gd name="connsiteX44" fmla="*/ 378837 w 940118"/>
                      <a:gd name="connsiteY44" fmla="*/ 151226 h 1580197"/>
                      <a:gd name="connsiteX45" fmla="*/ 360045 w 940118"/>
                      <a:gd name="connsiteY45" fmla="*/ 140970 h 1580197"/>
                      <a:gd name="connsiteX46" fmla="*/ 486263 w 940118"/>
                      <a:gd name="connsiteY46" fmla="*/ 68845 h 1580197"/>
                      <a:gd name="connsiteX47" fmla="*/ 485775 w 940118"/>
                      <a:gd name="connsiteY47" fmla="*/ 68580 h 1580197"/>
                      <a:gd name="connsiteX48" fmla="*/ 572452 w 940118"/>
                      <a:gd name="connsiteY48" fmla="*/ 32385 h 1580197"/>
                      <a:gd name="connsiteX49" fmla="*/ 595123 w 940118"/>
                      <a:gd name="connsiteY49" fmla="*/ 44713 h 1580197"/>
                      <a:gd name="connsiteX50" fmla="*/ 573405 w 940118"/>
                      <a:gd name="connsiteY50" fmla="*/ 32385 h 1580197"/>
                      <a:gd name="connsiteX51" fmla="*/ 679133 w 940118"/>
                      <a:gd name="connsiteY51" fmla="*/ 0 h 1580197"/>
                      <a:gd name="connsiteX0" fmla="*/ 679133 w 940118"/>
                      <a:gd name="connsiteY0" fmla="*/ 0 h 1580197"/>
                      <a:gd name="connsiteX1" fmla="*/ 940118 w 940118"/>
                      <a:gd name="connsiteY1" fmla="*/ 140970 h 1580197"/>
                      <a:gd name="connsiteX2" fmla="*/ 747299 w 940118"/>
                      <a:gd name="connsiteY2" fmla="*/ 210278 h 1580197"/>
                      <a:gd name="connsiteX3" fmla="*/ 747713 w 940118"/>
                      <a:gd name="connsiteY3" fmla="*/ 210503 h 1580197"/>
                      <a:gd name="connsiteX4" fmla="*/ 620078 w 940118"/>
                      <a:gd name="connsiteY4" fmla="*/ 282893 h 1580197"/>
                      <a:gd name="connsiteX5" fmla="*/ 620077 w 940118"/>
                      <a:gd name="connsiteY5" fmla="*/ 282893 h 1580197"/>
                      <a:gd name="connsiteX6" fmla="*/ 548076 w 940118"/>
                      <a:gd name="connsiteY6" fmla="*/ 339736 h 1580197"/>
                      <a:gd name="connsiteX7" fmla="*/ 548640 w 940118"/>
                      <a:gd name="connsiteY7" fmla="*/ 340043 h 1580197"/>
                      <a:gd name="connsiteX8" fmla="*/ 503873 w 940118"/>
                      <a:gd name="connsiteY8" fmla="*/ 383858 h 1580197"/>
                      <a:gd name="connsiteX9" fmla="*/ 488633 w 940118"/>
                      <a:gd name="connsiteY9" fmla="*/ 399098 h 1580197"/>
                      <a:gd name="connsiteX10" fmla="*/ 488633 w 940118"/>
                      <a:gd name="connsiteY10" fmla="*/ 400050 h 1580197"/>
                      <a:gd name="connsiteX11" fmla="*/ 422910 w 940118"/>
                      <a:gd name="connsiteY11" fmla="*/ 482918 h 1580197"/>
                      <a:gd name="connsiteX12" fmla="*/ 422910 w 940118"/>
                      <a:gd name="connsiteY12" fmla="*/ 483870 h 1580197"/>
                      <a:gd name="connsiteX13" fmla="*/ 367665 w 940118"/>
                      <a:gd name="connsiteY13" fmla="*/ 572453 h 1580197"/>
                      <a:gd name="connsiteX14" fmla="*/ 368618 w 940118"/>
                      <a:gd name="connsiteY14" fmla="*/ 573405 h 1580197"/>
                      <a:gd name="connsiteX15" fmla="*/ 317183 w 940118"/>
                      <a:gd name="connsiteY15" fmla="*/ 684847 h 1580197"/>
                      <a:gd name="connsiteX16" fmla="*/ 305241 w 940118"/>
                      <a:gd name="connsiteY16" fmla="*/ 678329 h 1580197"/>
                      <a:gd name="connsiteX17" fmla="*/ 305235 w 940118"/>
                      <a:gd name="connsiteY17" fmla="*/ 678350 h 1580197"/>
                      <a:gd name="connsiteX18" fmla="*/ 317183 w 940118"/>
                      <a:gd name="connsiteY18" fmla="*/ 684847 h 1580197"/>
                      <a:gd name="connsiteX19" fmla="*/ 260985 w 940118"/>
                      <a:gd name="connsiteY19" fmla="*/ 1014413 h 1580197"/>
                      <a:gd name="connsiteX20" fmla="*/ 342900 w 940118"/>
                      <a:gd name="connsiteY20" fmla="*/ 1373505 h 1580197"/>
                      <a:gd name="connsiteX21" fmla="*/ 546735 w 940118"/>
                      <a:gd name="connsiteY21" fmla="*/ 1580197 h 1580197"/>
                      <a:gd name="connsiteX22" fmla="*/ 285750 w 940118"/>
                      <a:gd name="connsiteY22" fmla="*/ 1438275 h 1580197"/>
                      <a:gd name="connsiteX23" fmla="*/ 81915 w 940118"/>
                      <a:gd name="connsiteY23" fmla="*/ 1231583 h 1580197"/>
                      <a:gd name="connsiteX24" fmla="*/ 0 w 940118"/>
                      <a:gd name="connsiteY24" fmla="*/ 872490 h 1580197"/>
                      <a:gd name="connsiteX25" fmla="*/ 56197 w 940118"/>
                      <a:gd name="connsiteY25" fmla="*/ 542925 h 1580197"/>
                      <a:gd name="connsiteX26" fmla="*/ 62441 w 940118"/>
                      <a:gd name="connsiteY26" fmla="*/ 546321 h 1580197"/>
                      <a:gd name="connsiteX27" fmla="*/ 62617 w 940118"/>
                      <a:gd name="connsiteY27" fmla="*/ 545909 h 1580197"/>
                      <a:gd name="connsiteX28" fmla="*/ 57150 w 940118"/>
                      <a:gd name="connsiteY28" fmla="*/ 542925 h 1580197"/>
                      <a:gd name="connsiteX29" fmla="*/ 107444 w 940118"/>
                      <a:gd name="connsiteY29" fmla="*/ 431896 h 1580197"/>
                      <a:gd name="connsiteX30" fmla="*/ 106680 w 940118"/>
                      <a:gd name="connsiteY30" fmla="*/ 431483 h 1580197"/>
                      <a:gd name="connsiteX31" fmla="*/ 161925 w 940118"/>
                      <a:gd name="connsiteY31" fmla="*/ 341948 h 1580197"/>
                      <a:gd name="connsiteX32" fmla="*/ 171758 w 940118"/>
                      <a:gd name="connsiteY32" fmla="*/ 347295 h 1580197"/>
                      <a:gd name="connsiteX33" fmla="*/ 171778 w 940118"/>
                      <a:gd name="connsiteY33" fmla="*/ 347270 h 1580197"/>
                      <a:gd name="connsiteX34" fmla="*/ 161925 w 940118"/>
                      <a:gd name="connsiteY34" fmla="*/ 341948 h 1580197"/>
                      <a:gd name="connsiteX35" fmla="*/ 227648 w 940118"/>
                      <a:gd name="connsiteY35" fmla="*/ 258128 h 1580197"/>
                      <a:gd name="connsiteX36" fmla="*/ 239906 w 940118"/>
                      <a:gd name="connsiteY36" fmla="*/ 264794 h 1580197"/>
                      <a:gd name="connsiteX37" fmla="*/ 240267 w 940118"/>
                      <a:gd name="connsiteY37" fmla="*/ 264453 h 1580197"/>
                      <a:gd name="connsiteX38" fmla="*/ 228600 w 940118"/>
                      <a:gd name="connsiteY38" fmla="*/ 258128 h 1580197"/>
                      <a:gd name="connsiteX39" fmla="*/ 242888 w 940118"/>
                      <a:gd name="connsiteY39" fmla="*/ 241935 h 1580197"/>
                      <a:gd name="connsiteX40" fmla="*/ 287315 w 940118"/>
                      <a:gd name="connsiteY40" fmla="*/ 198453 h 1580197"/>
                      <a:gd name="connsiteX41" fmla="*/ 286702 w 940118"/>
                      <a:gd name="connsiteY41" fmla="*/ 198120 h 1580197"/>
                      <a:gd name="connsiteX42" fmla="*/ 359092 w 940118"/>
                      <a:gd name="connsiteY42" fmla="*/ 140970 h 1580197"/>
                      <a:gd name="connsiteX43" fmla="*/ 378434 w 940118"/>
                      <a:gd name="connsiteY43" fmla="*/ 151488 h 1580197"/>
                      <a:gd name="connsiteX44" fmla="*/ 378837 w 940118"/>
                      <a:gd name="connsiteY44" fmla="*/ 151226 h 1580197"/>
                      <a:gd name="connsiteX45" fmla="*/ 486263 w 940118"/>
                      <a:gd name="connsiteY45" fmla="*/ 68845 h 1580197"/>
                      <a:gd name="connsiteX46" fmla="*/ 485775 w 940118"/>
                      <a:gd name="connsiteY46" fmla="*/ 68580 h 1580197"/>
                      <a:gd name="connsiteX47" fmla="*/ 572452 w 940118"/>
                      <a:gd name="connsiteY47" fmla="*/ 32385 h 1580197"/>
                      <a:gd name="connsiteX48" fmla="*/ 595123 w 940118"/>
                      <a:gd name="connsiteY48" fmla="*/ 44713 h 1580197"/>
                      <a:gd name="connsiteX49" fmla="*/ 573405 w 940118"/>
                      <a:gd name="connsiteY49" fmla="*/ 32385 h 1580197"/>
                      <a:gd name="connsiteX50" fmla="*/ 679133 w 940118"/>
                      <a:gd name="connsiteY50" fmla="*/ 0 h 1580197"/>
                      <a:gd name="connsiteX0" fmla="*/ 679133 w 940118"/>
                      <a:gd name="connsiteY0" fmla="*/ 0 h 1580197"/>
                      <a:gd name="connsiteX1" fmla="*/ 940118 w 940118"/>
                      <a:gd name="connsiteY1" fmla="*/ 140970 h 1580197"/>
                      <a:gd name="connsiteX2" fmla="*/ 747299 w 940118"/>
                      <a:gd name="connsiteY2" fmla="*/ 210278 h 1580197"/>
                      <a:gd name="connsiteX3" fmla="*/ 747713 w 940118"/>
                      <a:gd name="connsiteY3" fmla="*/ 210503 h 1580197"/>
                      <a:gd name="connsiteX4" fmla="*/ 620078 w 940118"/>
                      <a:gd name="connsiteY4" fmla="*/ 282893 h 1580197"/>
                      <a:gd name="connsiteX5" fmla="*/ 620077 w 940118"/>
                      <a:gd name="connsiteY5" fmla="*/ 282893 h 1580197"/>
                      <a:gd name="connsiteX6" fmla="*/ 548076 w 940118"/>
                      <a:gd name="connsiteY6" fmla="*/ 339736 h 1580197"/>
                      <a:gd name="connsiteX7" fmla="*/ 548640 w 940118"/>
                      <a:gd name="connsiteY7" fmla="*/ 340043 h 1580197"/>
                      <a:gd name="connsiteX8" fmla="*/ 503873 w 940118"/>
                      <a:gd name="connsiteY8" fmla="*/ 383858 h 1580197"/>
                      <a:gd name="connsiteX9" fmla="*/ 488633 w 940118"/>
                      <a:gd name="connsiteY9" fmla="*/ 399098 h 1580197"/>
                      <a:gd name="connsiteX10" fmla="*/ 488633 w 940118"/>
                      <a:gd name="connsiteY10" fmla="*/ 400050 h 1580197"/>
                      <a:gd name="connsiteX11" fmla="*/ 422910 w 940118"/>
                      <a:gd name="connsiteY11" fmla="*/ 482918 h 1580197"/>
                      <a:gd name="connsiteX12" fmla="*/ 422910 w 940118"/>
                      <a:gd name="connsiteY12" fmla="*/ 483870 h 1580197"/>
                      <a:gd name="connsiteX13" fmla="*/ 367665 w 940118"/>
                      <a:gd name="connsiteY13" fmla="*/ 572453 h 1580197"/>
                      <a:gd name="connsiteX14" fmla="*/ 368618 w 940118"/>
                      <a:gd name="connsiteY14" fmla="*/ 573405 h 1580197"/>
                      <a:gd name="connsiteX15" fmla="*/ 317183 w 940118"/>
                      <a:gd name="connsiteY15" fmla="*/ 684847 h 1580197"/>
                      <a:gd name="connsiteX16" fmla="*/ 305241 w 940118"/>
                      <a:gd name="connsiteY16" fmla="*/ 678329 h 1580197"/>
                      <a:gd name="connsiteX17" fmla="*/ 305235 w 940118"/>
                      <a:gd name="connsiteY17" fmla="*/ 678350 h 1580197"/>
                      <a:gd name="connsiteX18" fmla="*/ 317183 w 940118"/>
                      <a:gd name="connsiteY18" fmla="*/ 684847 h 1580197"/>
                      <a:gd name="connsiteX19" fmla="*/ 260985 w 940118"/>
                      <a:gd name="connsiteY19" fmla="*/ 1014413 h 1580197"/>
                      <a:gd name="connsiteX20" fmla="*/ 342900 w 940118"/>
                      <a:gd name="connsiteY20" fmla="*/ 1373505 h 1580197"/>
                      <a:gd name="connsiteX21" fmla="*/ 546735 w 940118"/>
                      <a:gd name="connsiteY21" fmla="*/ 1580197 h 1580197"/>
                      <a:gd name="connsiteX22" fmla="*/ 285750 w 940118"/>
                      <a:gd name="connsiteY22" fmla="*/ 1438275 h 1580197"/>
                      <a:gd name="connsiteX23" fmla="*/ 81915 w 940118"/>
                      <a:gd name="connsiteY23" fmla="*/ 1231583 h 1580197"/>
                      <a:gd name="connsiteX24" fmla="*/ 0 w 940118"/>
                      <a:gd name="connsiteY24" fmla="*/ 872490 h 1580197"/>
                      <a:gd name="connsiteX25" fmla="*/ 56197 w 940118"/>
                      <a:gd name="connsiteY25" fmla="*/ 542925 h 1580197"/>
                      <a:gd name="connsiteX26" fmla="*/ 62441 w 940118"/>
                      <a:gd name="connsiteY26" fmla="*/ 546321 h 1580197"/>
                      <a:gd name="connsiteX27" fmla="*/ 62617 w 940118"/>
                      <a:gd name="connsiteY27" fmla="*/ 545909 h 1580197"/>
                      <a:gd name="connsiteX28" fmla="*/ 57150 w 940118"/>
                      <a:gd name="connsiteY28" fmla="*/ 542925 h 1580197"/>
                      <a:gd name="connsiteX29" fmla="*/ 107444 w 940118"/>
                      <a:gd name="connsiteY29" fmla="*/ 431896 h 1580197"/>
                      <a:gd name="connsiteX30" fmla="*/ 106680 w 940118"/>
                      <a:gd name="connsiteY30" fmla="*/ 431483 h 1580197"/>
                      <a:gd name="connsiteX31" fmla="*/ 161925 w 940118"/>
                      <a:gd name="connsiteY31" fmla="*/ 341948 h 1580197"/>
                      <a:gd name="connsiteX32" fmla="*/ 171758 w 940118"/>
                      <a:gd name="connsiteY32" fmla="*/ 347295 h 1580197"/>
                      <a:gd name="connsiteX33" fmla="*/ 171778 w 940118"/>
                      <a:gd name="connsiteY33" fmla="*/ 347270 h 1580197"/>
                      <a:gd name="connsiteX34" fmla="*/ 161925 w 940118"/>
                      <a:gd name="connsiteY34" fmla="*/ 341948 h 1580197"/>
                      <a:gd name="connsiteX35" fmla="*/ 227648 w 940118"/>
                      <a:gd name="connsiteY35" fmla="*/ 258128 h 1580197"/>
                      <a:gd name="connsiteX36" fmla="*/ 239906 w 940118"/>
                      <a:gd name="connsiteY36" fmla="*/ 264794 h 1580197"/>
                      <a:gd name="connsiteX37" fmla="*/ 240267 w 940118"/>
                      <a:gd name="connsiteY37" fmla="*/ 264453 h 1580197"/>
                      <a:gd name="connsiteX38" fmla="*/ 228600 w 940118"/>
                      <a:gd name="connsiteY38" fmla="*/ 258128 h 1580197"/>
                      <a:gd name="connsiteX39" fmla="*/ 242888 w 940118"/>
                      <a:gd name="connsiteY39" fmla="*/ 241935 h 1580197"/>
                      <a:gd name="connsiteX40" fmla="*/ 287315 w 940118"/>
                      <a:gd name="connsiteY40" fmla="*/ 198453 h 1580197"/>
                      <a:gd name="connsiteX41" fmla="*/ 286702 w 940118"/>
                      <a:gd name="connsiteY41" fmla="*/ 198120 h 1580197"/>
                      <a:gd name="connsiteX42" fmla="*/ 359092 w 940118"/>
                      <a:gd name="connsiteY42" fmla="*/ 140970 h 1580197"/>
                      <a:gd name="connsiteX43" fmla="*/ 378434 w 940118"/>
                      <a:gd name="connsiteY43" fmla="*/ 151488 h 1580197"/>
                      <a:gd name="connsiteX44" fmla="*/ 486263 w 940118"/>
                      <a:gd name="connsiteY44" fmla="*/ 68845 h 1580197"/>
                      <a:gd name="connsiteX45" fmla="*/ 485775 w 940118"/>
                      <a:gd name="connsiteY45" fmla="*/ 68580 h 1580197"/>
                      <a:gd name="connsiteX46" fmla="*/ 572452 w 940118"/>
                      <a:gd name="connsiteY46" fmla="*/ 32385 h 1580197"/>
                      <a:gd name="connsiteX47" fmla="*/ 595123 w 940118"/>
                      <a:gd name="connsiteY47" fmla="*/ 44713 h 1580197"/>
                      <a:gd name="connsiteX48" fmla="*/ 573405 w 940118"/>
                      <a:gd name="connsiteY48" fmla="*/ 32385 h 1580197"/>
                      <a:gd name="connsiteX49" fmla="*/ 679133 w 940118"/>
                      <a:gd name="connsiteY49" fmla="*/ 0 h 1580197"/>
                      <a:gd name="connsiteX0" fmla="*/ 679133 w 940118"/>
                      <a:gd name="connsiteY0" fmla="*/ 0 h 1580197"/>
                      <a:gd name="connsiteX1" fmla="*/ 940118 w 940118"/>
                      <a:gd name="connsiteY1" fmla="*/ 140970 h 1580197"/>
                      <a:gd name="connsiteX2" fmla="*/ 747299 w 940118"/>
                      <a:gd name="connsiteY2" fmla="*/ 210278 h 1580197"/>
                      <a:gd name="connsiteX3" fmla="*/ 747713 w 940118"/>
                      <a:gd name="connsiteY3" fmla="*/ 210503 h 1580197"/>
                      <a:gd name="connsiteX4" fmla="*/ 620078 w 940118"/>
                      <a:gd name="connsiteY4" fmla="*/ 282893 h 1580197"/>
                      <a:gd name="connsiteX5" fmla="*/ 620077 w 940118"/>
                      <a:gd name="connsiteY5" fmla="*/ 282893 h 1580197"/>
                      <a:gd name="connsiteX6" fmla="*/ 548076 w 940118"/>
                      <a:gd name="connsiteY6" fmla="*/ 339736 h 1580197"/>
                      <a:gd name="connsiteX7" fmla="*/ 548640 w 940118"/>
                      <a:gd name="connsiteY7" fmla="*/ 340043 h 1580197"/>
                      <a:gd name="connsiteX8" fmla="*/ 503873 w 940118"/>
                      <a:gd name="connsiteY8" fmla="*/ 383858 h 1580197"/>
                      <a:gd name="connsiteX9" fmla="*/ 488633 w 940118"/>
                      <a:gd name="connsiteY9" fmla="*/ 399098 h 1580197"/>
                      <a:gd name="connsiteX10" fmla="*/ 488633 w 940118"/>
                      <a:gd name="connsiteY10" fmla="*/ 400050 h 1580197"/>
                      <a:gd name="connsiteX11" fmla="*/ 422910 w 940118"/>
                      <a:gd name="connsiteY11" fmla="*/ 482918 h 1580197"/>
                      <a:gd name="connsiteX12" fmla="*/ 422910 w 940118"/>
                      <a:gd name="connsiteY12" fmla="*/ 483870 h 1580197"/>
                      <a:gd name="connsiteX13" fmla="*/ 367665 w 940118"/>
                      <a:gd name="connsiteY13" fmla="*/ 572453 h 1580197"/>
                      <a:gd name="connsiteX14" fmla="*/ 368618 w 940118"/>
                      <a:gd name="connsiteY14" fmla="*/ 573405 h 1580197"/>
                      <a:gd name="connsiteX15" fmla="*/ 317183 w 940118"/>
                      <a:gd name="connsiteY15" fmla="*/ 684847 h 1580197"/>
                      <a:gd name="connsiteX16" fmla="*/ 305241 w 940118"/>
                      <a:gd name="connsiteY16" fmla="*/ 678329 h 1580197"/>
                      <a:gd name="connsiteX17" fmla="*/ 305235 w 940118"/>
                      <a:gd name="connsiteY17" fmla="*/ 678350 h 1580197"/>
                      <a:gd name="connsiteX18" fmla="*/ 317183 w 940118"/>
                      <a:gd name="connsiteY18" fmla="*/ 684847 h 1580197"/>
                      <a:gd name="connsiteX19" fmla="*/ 260985 w 940118"/>
                      <a:gd name="connsiteY19" fmla="*/ 1014413 h 1580197"/>
                      <a:gd name="connsiteX20" fmla="*/ 342900 w 940118"/>
                      <a:gd name="connsiteY20" fmla="*/ 1373505 h 1580197"/>
                      <a:gd name="connsiteX21" fmla="*/ 546735 w 940118"/>
                      <a:gd name="connsiteY21" fmla="*/ 1580197 h 1580197"/>
                      <a:gd name="connsiteX22" fmla="*/ 285750 w 940118"/>
                      <a:gd name="connsiteY22" fmla="*/ 1438275 h 1580197"/>
                      <a:gd name="connsiteX23" fmla="*/ 81915 w 940118"/>
                      <a:gd name="connsiteY23" fmla="*/ 1231583 h 1580197"/>
                      <a:gd name="connsiteX24" fmla="*/ 0 w 940118"/>
                      <a:gd name="connsiteY24" fmla="*/ 872490 h 1580197"/>
                      <a:gd name="connsiteX25" fmla="*/ 56197 w 940118"/>
                      <a:gd name="connsiteY25" fmla="*/ 542925 h 1580197"/>
                      <a:gd name="connsiteX26" fmla="*/ 62441 w 940118"/>
                      <a:gd name="connsiteY26" fmla="*/ 546321 h 1580197"/>
                      <a:gd name="connsiteX27" fmla="*/ 62617 w 940118"/>
                      <a:gd name="connsiteY27" fmla="*/ 545909 h 1580197"/>
                      <a:gd name="connsiteX28" fmla="*/ 57150 w 940118"/>
                      <a:gd name="connsiteY28" fmla="*/ 542925 h 1580197"/>
                      <a:gd name="connsiteX29" fmla="*/ 107444 w 940118"/>
                      <a:gd name="connsiteY29" fmla="*/ 431896 h 1580197"/>
                      <a:gd name="connsiteX30" fmla="*/ 106680 w 940118"/>
                      <a:gd name="connsiteY30" fmla="*/ 431483 h 1580197"/>
                      <a:gd name="connsiteX31" fmla="*/ 161925 w 940118"/>
                      <a:gd name="connsiteY31" fmla="*/ 341948 h 1580197"/>
                      <a:gd name="connsiteX32" fmla="*/ 171758 w 940118"/>
                      <a:gd name="connsiteY32" fmla="*/ 347295 h 1580197"/>
                      <a:gd name="connsiteX33" fmla="*/ 171778 w 940118"/>
                      <a:gd name="connsiteY33" fmla="*/ 347270 h 1580197"/>
                      <a:gd name="connsiteX34" fmla="*/ 161925 w 940118"/>
                      <a:gd name="connsiteY34" fmla="*/ 341948 h 1580197"/>
                      <a:gd name="connsiteX35" fmla="*/ 227648 w 940118"/>
                      <a:gd name="connsiteY35" fmla="*/ 258128 h 1580197"/>
                      <a:gd name="connsiteX36" fmla="*/ 239906 w 940118"/>
                      <a:gd name="connsiteY36" fmla="*/ 264794 h 1580197"/>
                      <a:gd name="connsiteX37" fmla="*/ 240267 w 940118"/>
                      <a:gd name="connsiteY37" fmla="*/ 264453 h 1580197"/>
                      <a:gd name="connsiteX38" fmla="*/ 228600 w 940118"/>
                      <a:gd name="connsiteY38" fmla="*/ 258128 h 1580197"/>
                      <a:gd name="connsiteX39" fmla="*/ 242888 w 940118"/>
                      <a:gd name="connsiteY39" fmla="*/ 241935 h 1580197"/>
                      <a:gd name="connsiteX40" fmla="*/ 287315 w 940118"/>
                      <a:gd name="connsiteY40" fmla="*/ 198453 h 1580197"/>
                      <a:gd name="connsiteX41" fmla="*/ 286702 w 940118"/>
                      <a:gd name="connsiteY41" fmla="*/ 198120 h 1580197"/>
                      <a:gd name="connsiteX42" fmla="*/ 359092 w 940118"/>
                      <a:gd name="connsiteY42" fmla="*/ 140970 h 1580197"/>
                      <a:gd name="connsiteX43" fmla="*/ 486263 w 940118"/>
                      <a:gd name="connsiteY43" fmla="*/ 68845 h 1580197"/>
                      <a:gd name="connsiteX44" fmla="*/ 485775 w 940118"/>
                      <a:gd name="connsiteY44" fmla="*/ 68580 h 1580197"/>
                      <a:gd name="connsiteX45" fmla="*/ 572452 w 940118"/>
                      <a:gd name="connsiteY45" fmla="*/ 32385 h 1580197"/>
                      <a:gd name="connsiteX46" fmla="*/ 595123 w 940118"/>
                      <a:gd name="connsiteY46" fmla="*/ 44713 h 1580197"/>
                      <a:gd name="connsiteX47" fmla="*/ 573405 w 940118"/>
                      <a:gd name="connsiteY47" fmla="*/ 32385 h 1580197"/>
                      <a:gd name="connsiteX48" fmla="*/ 679133 w 940118"/>
                      <a:gd name="connsiteY48" fmla="*/ 0 h 1580197"/>
                      <a:gd name="connsiteX0" fmla="*/ 679133 w 940118"/>
                      <a:gd name="connsiteY0" fmla="*/ 0 h 1580197"/>
                      <a:gd name="connsiteX1" fmla="*/ 940118 w 940118"/>
                      <a:gd name="connsiteY1" fmla="*/ 140970 h 1580197"/>
                      <a:gd name="connsiteX2" fmla="*/ 747299 w 940118"/>
                      <a:gd name="connsiteY2" fmla="*/ 210278 h 1580197"/>
                      <a:gd name="connsiteX3" fmla="*/ 747713 w 940118"/>
                      <a:gd name="connsiteY3" fmla="*/ 210503 h 1580197"/>
                      <a:gd name="connsiteX4" fmla="*/ 620078 w 940118"/>
                      <a:gd name="connsiteY4" fmla="*/ 282893 h 1580197"/>
                      <a:gd name="connsiteX5" fmla="*/ 620077 w 940118"/>
                      <a:gd name="connsiteY5" fmla="*/ 282893 h 1580197"/>
                      <a:gd name="connsiteX6" fmla="*/ 548076 w 940118"/>
                      <a:gd name="connsiteY6" fmla="*/ 339736 h 1580197"/>
                      <a:gd name="connsiteX7" fmla="*/ 548640 w 940118"/>
                      <a:gd name="connsiteY7" fmla="*/ 340043 h 1580197"/>
                      <a:gd name="connsiteX8" fmla="*/ 503873 w 940118"/>
                      <a:gd name="connsiteY8" fmla="*/ 383858 h 1580197"/>
                      <a:gd name="connsiteX9" fmla="*/ 488633 w 940118"/>
                      <a:gd name="connsiteY9" fmla="*/ 399098 h 1580197"/>
                      <a:gd name="connsiteX10" fmla="*/ 488633 w 940118"/>
                      <a:gd name="connsiteY10" fmla="*/ 400050 h 1580197"/>
                      <a:gd name="connsiteX11" fmla="*/ 422910 w 940118"/>
                      <a:gd name="connsiteY11" fmla="*/ 482918 h 1580197"/>
                      <a:gd name="connsiteX12" fmla="*/ 422910 w 940118"/>
                      <a:gd name="connsiteY12" fmla="*/ 483870 h 1580197"/>
                      <a:gd name="connsiteX13" fmla="*/ 367665 w 940118"/>
                      <a:gd name="connsiteY13" fmla="*/ 572453 h 1580197"/>
                      <a:gd name="connsiteX14" fmla="*/ 368618 w 940118"/>
                      <a:gd name="connsiteY14" fmla="*/ 573405 h 1580197"/>
                      <a:gd name="connsiteX15" fmla="*/ 317183 w 940118"/>
                      <a:gd name="connsiteY15" fmla="*/ 684847 h 1580197"/>
                      <a:gd name="connsiteX16" fmla="*/ 305241 w 940118"/>
                      <a:gd name="connsiteY16" fmla="*/ 678329 h 1580197"/>
                      <a:gd name="connsiteX17" fmla="*/ 305235 w 940118"/>
                      <a:gd name="connsiteY17" fmla="*/ 678350 h 1580197"/>
                      <a:gd name="connsiteX18" fmla="*/ 317183 w 940118"/>
                      <a:gd name="connsiteY18" fmla="*/ 684847 h 1580197"/>
                      <a:gd name="connsiteX19" fmla="*/ 260985 w 940118"/>
                      <a:gd name="connsiteY19" fmla="*/ 1014413 h 1580197"/>
                      <a:gd name="connsiteX20" fmla="*/ 342900 w 940118"/>
                      <a:gd name="connsiteY20" fmla="*/ 1373505 h 1580197"/>
                      <a:gd name="connsiteX21" fmla="*/ 546735 w 940118"/>
                      <a:gd name="connsiteY21" fmla="*/ 1580197 h 1580197"/>
                      <a:gd name="connsiteX22" fmla="*/ 285750 w 940118"/>
                      <a:gd name="connsiteY22" fmla="*/ 1438275 h 1580197"/>
                      <a:gd name="connsiteX23" fmla="*/ 81915 w 940118"/>
                      <a:gd name="connsiteY23" fmla="*/ 1231583 h 1580197"/>
                      <a:gd name="connsiteX24" fmla="*/ 0 w 940118"/>
                      <a:gd name="connsiteY24" fmla="*/ 872490 h 1580197"/>
                      <a:gd name="connsiteX25" fmla="*/ 56197 w 940118"/>
                      <a:gd name="connsiteY25" fmla="*/ 542925 h 1580197"/>
                      <a:gd name="connsiteX26" fmla="*/ 62441 w 940118"/>
                      <a:gd name="connsiteY26" fmla="*/ 546321 h 1580197"/>
                      <a:gd name="connsiteX27" fmla="*/ 62617 w 940118"/>
                      <a:gd name="connsiteY27" fmla="*/ 545909 h 1580197"/>
                      <a:gd name="connsiteX28" fmla="*/ 57150 w 940118"/>
                      <a:gd name="connsiteY28" fmla="*/ 542925 h 1580197"/>
                      <a:gd name="connsiteX29" fmla="*/ 107444 w 940118"/>
                      <a:gd name="connsiteY29" fmla="*/ 431896 h 1580197"/>
                      <a:gd name="connsiteX30" fmla="*/ 106680 w 940118"/>
                      <a:gd name="connsiteY30" fmla="*/ 431483 h 1580197"/>
                      <a:gd name="connsiteX31" fmla="*/ 161925 w 940118"/>
                      <a:gd name="connsiteY31" fmla="*/ 341948 h 1580197"/>
                      <a:gd name="connsiteX32" fmla="*/ 171758 w 940118"/>
                      <a:gd name="connsiteY32" fmla="*/ 347295 h 1580197"/>
                      <a:gd name="connsiteX33" fmla="*/ 171778 w 940118"/>
                      <a:gd name="connsiteY33" fmla="*/ 347270 h 1580197"/>
                      <a:gd name="connsiteX34" fmla="*/ 161925 w 940118"/>
                      <a:gd name="connsiteY34" fmla="*/ 341948 h 1580197"/>
                      <a:gd name="connsiteX35" fmla="*/ 227648 w 940118"/>
                      <a:gd name="connsiteY35" fmla="*/ 258128 h 1580197"/>
                      <a:gd name="connsiteX36" fmla="*/ 239906 w 940118"/>
                      <a:gd name="connsiteY36" fmla="*/ 264794 h 1580197"/>
                      <a:gd name="connsiteX37" fmla="*/ 240267 w 940118"/>
                      <a:gd name="connsiteY37" fmla="*/ 264453 h 1580197"/>
                      <a:gd name="connsiteX38" fmla="*/ 228600 w 940118"/>
                      <a:gd name="connsiteY38" fmla="*/ 258128 h 1580197"/>
                      <a:gd name="connsiteX39" fmla="*/ 287315 w 940118"/>
                      <a:gd name="connsiteY39" fmla="*/ 198453 h 1580197"/>
                      <a:gd name="connsiteX40" fmla="*/ 286702 w 940118"/>
                      <a:gd name="connsiteY40" fmla="*/ 198120 h 1580197"/>
                      <a:gd name="connsiteX41" fmla="*/ 359092 w 940118"/>
                      <a:gd name="connsiteY41" fmla="*/ 140970 h 1580197"/>
                      <a:gd name="connsiteX42" fmla="*/ 486263 w 940118"/>
                      <a:gd name="connsiteY42" fmla="*/ 68845 h 1580197"/>
                      <a:gd name="connsiteX43" fmla="*/ 485775 w 940118"/>
                      <a:gd name="connsiteY43" fmla="*/ 68580 h 1580197"/>
                      <a:gd name="connsiteX44" fmla="*/ 572452 w 940118"/>
                      <a:gd name="connsiteY44" fmla="*/ 32385 h 1580197"/>
                      <a:gd name="connsiteX45" fmla="*/ 595123 w 940118"/>
                      <a:gd name="connsiteY45" fmla="*/ 44713 h 1580197"/>
                      <a:gd name="connsiteX46" fmla="*/ 573405 w 940118"/>
                      <a:gd name="connsiteY46" fmla="*/ 32385 h 1580197"/>
                      <a:gd name="connsiteX47" fmla="*/ 679133 w 940118"/>
                      <a:gd name="connsiteY47" fmla="*/ 0 h 1580197"/>
                      <a:gd name="connsiteX0" fmla="*/ 679133 w 940118"/>
                      <a:gd name="connsiteY0" fmla="*/ 0 h 1580197"/>
                      <a:gd name="connsiteX1" fmla="*/ 940118 w 940118"/>
                      <a:gd name="connsiteY1" fmla="*/ 140970 h 1580197"/>
                      <a:gd name="connsiteX2" fmla="*/ 747299 w 940118"/>
                      <a:gd name="connsiteY2" fmla="*/ 210278 h 1580197"/>
                      <a:gd name="connsiteX3" fmla="*/ 747713 w 940118"/>
                      <a:gd name="connsiteY3" fmla="*/ 210503 h 1580197"/>
                      <a:gd name="connsiteX4" fmla="*/ 620078 w 940118"/>
                      <a:gd name="connsiteY4" fmla="*/ 282893 h 1580197"/>
                      <a:gd name="connsiteX5" fmla="*/ 620077 w 940118"/>
                      <a:gd name="connsiteY5" fmla="*/ 282893 h 1580197"/>
                      <a:gd name="connsiteX6" fmla="*/ 548076 w 940118"/>
                      <a:gd name="connsiteY6" fmla="*/ 339736 h 1580197"/>
                      <a:gd name="connsiteX7" fmla="*/ 548640 w 940118"/>
                      <a:gd name="connsiteY7" fmla="*/ 340043 h 1580197"/>
                      <a:gd name="connsiteX8" fmla="*/ 503873 w 940118"/>
                      <a:gd name="connsiteY8" fmla="*/ 383858 h 1580197"/>
                      <a:gd name="connsiteX9" fmla="*/ 488633 w 940118"/>
                      <a:gd name="connsiteY9" fmla="*/ 399098 h 1580197"/>
                      <a:gd name="connsiteX10" fmla="*/ 488633 w 940118"/>
                      <a:gd name="connsiteY10" fmla="*/ 400050 h 1580197"/>
                      <a:gd name="connsiteX11" fmla="*/ 422910 w 940118"/>
                      <a:gd name="connsiteY11" fmla="*/ 482918 h 1580197"/>
                      <a:gd name="connsiteX12" fmla="*/ 422910 w 940118"/>
                      <a:gd name="connsiteY12" fmla="*/ 483870 h 1580197"/>
                      <a:gd name="connsiteX13" fmla="*/ 367665 w 940118"/>
                      <a:gd name="connsiteY13" fmla="*/ 572453 h 1580197"/>
                      <a:gd name="connsiteX14" fmla="*/ 368618 w 940118"/>
                      <a:gd name="connsiteY14" fmla="*/ 573405 h 1580197"/>
                      <a:gd name="connsiteX15" fmla="*/ 317183 w 940118"/>
                      <a:gd name="connsiteY15" fmla="*/ 684847 h 1580197"/>
                      <a:gd name="connsiteX16" fmla="*/ 305241 w 940118"/>
                      <a:gd name="connsiteY16" fmla="*/ 678329 h 1580197"/>
                      <a:gd name="connsiteX17" fmla="*/ 305235 w 940118"/>
                      <a:gd name="connsiteY17" fmla="*/ 678350 h 1580197"/>
                      <a:gd name="connsiteX18" fmla="*/ 317183 w 940118"/>
                      <a:gd name="connsiteY18" fmla="*/ 684847 h 1580197"/>
                      <a:gd name="connsiteX19" fmla="*/ 260985 w 940118"/>
                      <a:gd name="connsiteY19" fmla="*/ 1014413 h 1580197"/>
                      <a:gd name="connsiteX20" fmla="*/ 342900 w 940118"/>
                      <a:gd name="connsiteY20" fmla="*/ 1373505 h 1580197"/>
                      <a:gd name="connsiteX21" fmla="*/ 546735 w 940118"/>
                      <a:gd name="connsiteY21" fmla="*/ 1580197 h 1580197"/>
                      <a:gd name="connsiteX22" fmla="*/ 285750 w 940118"/>
                      <a:gd name="connsiteY22" fmla="*/ 1438275 h 1580197"/>
                      <a:gd name="connsiteX23" fmla="*/ 81915 w 940118"/>
                      <a:gd name="connsiteY23" fmla="*/ 1231583 h 1580197"/>
                      <a:gd name="connsiteX24" fmla="*/ 0 w 940118"/>
                      <a:gd name="connsiteY24" fmla="*/ 872490 h 1580197"/>
                      <a:gd name="connsiteX25" fmla="*/ 56197 w 940118"/>
                      <a:gd name="connsiteY25" fmla="*/ 542925 h 1580197"/>
                      <a:gd name="connsiteX26" fmla="*/ 62441 w 940118"/>
                      <a:gd name="connsiteY26" fmla="*/ 546321 h 1580197"/>
                      <a:gd name="connsiteX27" fmla="*/ 62617 w 940118"/>
                      <a:gd name="connsiteY27" fmla="*/ 545909 h 1580197"/>
                      <a:gd name="connsiteX28" fmla="*/ 57150 w 940118"/>
                      <a:gd name="connsiteY28" fmla="*/ 542925 h 1580197"/>
                      <a:gd name="connsiteX29" fmla="*/ 107444 w 940118"/>
                      <a:gd name="connsiteY29" fmla="*/ 431896 h 1580197"/>
                      <a:gd name="connsiteX30" fmla="*/ 106680 w 940118"/>
                      <a:gd name="connsiteY30" fmla="*/ 431483 h 1580197"/>
                      <a:gd name="connsiteX31" fmla="*/ 161925 w 940118"/>
                      <a:gd name="connsiteY31" fmla="*/ 341948 h 1580197"/>
                      <a:gd name="connsiteX32" fmla="*/ 171758 w 940118"/>
                      <a:gd name="connsiteY32" fmla="*/ 347295 h 1580197"/>
                      <a:gd name="connsiteX33" fmla="*/ 171778 w 940118"/>
                      <a:gd name="connsiteY33" fmla="*/ 347270 h 1580197"/>
                      <a:gd name="connsiteX34" fmla="*/ 161925 w 940118"/>
                      <a:gd name="connsiteY34" fmla="*/ 341948 h 1580197"/>
                      <a:gd name="connsiteX35" fmla="*/ 227648 w 940118"/>
                      <a:gd name="connsiteY35" fmla="*/ 258128 h 1580197"/>
                      <a:gd name="connsiteX36" fmla="*/ 239906 w 940118"/>
                      <a:gd name="connsiteY36" fmla="*/ 264794 h 1580197"/>
                      <a:gd name="connsiteX37" fmla="*/ 228600 w 940118"/>
                      <a:gd name="connsiteY37" fmla="*/ 258128 h 1580197"/>
                      <a:gd name="connsiteX38" fmla="*/ 287315 w 940118"/>
                      <a:gd name="connsiteY38" fmla="*/ 198453 h 1580197"/>
                      <a:gd name="connsiteX39" fmla="*/ 286702 w 940118"/>
                      <a:gd name="connsiteY39" fmla="*/ 198120 h 1580197"/>
                      <a:gd name="connsiteX40" fmla="*/ 359092 w 940118"/>
                      <a:gd name="connsiteY40" fmla="*/ 140970 h 1580197"/>
                      <a:gd name="connsiteX41" fmla="*/ 486263 w 940118"/>
                      <a:gd name="connsiteY41" fmla="*/ 68845 h 1580197"/>
                      <a:gd name="connsiteX42" fmla="*/ 485775 w 940118"/>
                      <a:gd name="connsiteY42" fmla="*/ 68580 h 1580197"/>
                      <a:gd name="connsiteX43" fmla="*/ 572452 w 940118"/>
                      <a:gd name="connsiteY43" fmla="*/ 32385 h 1580197"/>
                      <a:gd name="connsiteX44" fmla="*/ 595123 w 940118"/>
                      <a:gd name="connsiteY44" fmla="*/ 44713 h 1580197"/>
                      <a:gd name="connsiteX45" fmla="*/ 573405 w 940118"/>
                      <a:gd name="connsiteY45" fmla="*/ 32385 h 1580197"/>
                      <a:gd name="connsiteX46" fmla="*/ 679133 w 940118"/>
                      <a:gd name="connsiteY46" fmla="*/ 0 h 1580197"/>
                      <a:gd name="connsiteX0" fmla="*/ 679133 w 940118"/>
                      <a:gd name="connsiteY0" fmla="*/ 0 h 1580197"/>
                      <a:gd name="connsiteX1" fmla="*/ 940118 w 940118"/>
                      <a:gd name="connsiteY1" fmla="*/ 140970 h 1580197"/>
                      <a:gd name="connsiteX2" fmla="*/ 747299 w 940118"/>
                      <a:gd name="connsiteY2" fmla="*/ 210278 h 1580197"/>
                      <a:gd name="connsiteX3" fmla="*/ 747713 w 940118"/>
                      <a:gd name="connsiteY3" fmla="*/ 210503 h 1580197"/>
                      <a:gd name="connsiteX4" fmla="*/ 620078 w 940118"/>
                      <a:gd name="connsiteY4" fmla="*/ 282893 h 1580197"/>
                      <a:gd name="connsiteX5" fmla="*/ 620077 w 940118"/>
                      <a:gd name="connsiteY5" fmla="*/ 282893 h 1580197"/>
                      <a:gd name="connsiteX6" fmla="*/ 548076 w 940118"/>
                      <a:gd name="connsiteY6" fmla="*/ 339736 h 1580197"/>
                      <a:gd name="connsiteX7" fmla="*/ 548640 w 940118"/>
                      <a:gd name="connsiteY7" fmla="*/ 340043 h 1580197"/>
                      <a:gd name="connsiteX8" fmla="*/ 503873 w 940118"/>
                      <a:gd name="connsiteY8" fmla="*/ 383858 h 1580197"/>
                      <a:gd name="connsiteX9" fmla="*/ 488633 w 940118"/>
                      <a:gd name="connsiteY9" fmla="*/ 399098 h 1580197"/>
                      <a:gd name="connsiteX10" fmla="*/ 488633 w 940118"/>
                      <a:gd name="connsiteY10" fmla="*/ 400050 h 1580197"/>
                      <a:gd name="connsiteX11" fmla="*/ 422910 w 940118"/>
                      <a:gd name="connsiteY11" fmla="*/ 482918 h 1580197"/>
                      <a:gd name="connsiteX12" fmla="*/ 422910 w 940118"/>
                      <a:gd name="connsiteY12" fmla="*/ 483870 h 1580197"/>
                      <a:gd name="connsiteX13" fmla="*/ 367665 w 940118"/>
                      <a:gd name="connsiteY13" fmla="*/ 572453 h 1580197"/>
                      <a:gd name="connsiteX14" fmla="*/ 368618 w 940118"/>
                      <a:gd name="connsiteY14" fmla="*/ 573405 h 1580197"/>
                      <a:gd name="connsiteX15" fmla="*/ 317183 w 940118"/>
                      <a:gd name="connsiteY15" fmla="*/ 684847 h 1580197"/>
                      <a:gd name="connsiteX16" fmla="*/ 305241 w 940118"/>
                      <a:gd name="connsiteY16" fmla="*/ 678329 h 1580197"/>
                      <a:gd name="connsiteX17" fmla="*/ 305235 w 940118"/>
                      <a:gd name="connsiteY17" fmla="*/ 678350 h 1580197"/>
                      <a:gd name="connsiteX18" fmla="*/ 317183 w 940118"/>
                      <a:gd name="connsiteY18" fmla="*/ 684847 h 1580197"/>
                      <a:gd name="connsiteX19" fmla="*/ 260985 w 940118"/>
                      <a:gd name="connsiteY19" fmla="*/ 1014413 h 1580197"/>
                      <a:gd name="connsiteX20" fmla="*/ 342900 w 940118"/>
                      <a:gd name="connsiteY20" fmla="*/ 1373505 h 1580197"/>
                      <a:gd name="connsiteX21" fmla="*/ 546735 w 940118"/>
                      <a:gd name="connsiteY21" fmla="*/ 1580197 h 1580197"/>
                      <a:gd name="connsiteX22" fmla="*/ 285750 w 940118"/>
                      <a:gd name="connsiteY22" fmla="*/ 1438275 h 1580197"/>
                      <a:gd name="connsiteX23" fmla="*/ 81915 w 940118"/>
                      <a:gd name="connsiteY23" fmla="*/ 1231583 h 1580197"/>
                      <a:gd name="connsiteX24" fmla="*/ 0 w 940118"/>
                      <a:gd name="connsiteY24" fmla="*/ 872490 h 1580197"/>
                      <a:gd name="connsiteX25" fmla="*/ 56197 w 940118"/>
                      <a:gd name="connsiteY25" fmla="*/ 542925 h 1580197"/>
                      <a:gd name="connsiteX26" fmla="*/ 62441 w 940118"/>
                      <a:gd name="connsiteY26" fmla="*/ 546321 h 1580197"/>
                      <a:gd name="connsiteX27" fmla="*/ 62617 w 940118"/>
                      <a:gd name="connsiteY27" fmla="*/ 545909 h 1580197"/>
                      <a:gd name="connsiteX28" fmla="*/ 57150 w 940118"/>
                      <a:gd name="connsiteY28" fmla="*/ 542925 h 1580197"/>
                      <a:gd name="connsiteX29" fmla="*/ 107444 w 940118"/>
                      <a:gd name="connsiteY29" fmla="*/ 431896 h 1580197"/>
                      <a:gd name="connsiteX30" fmla="*/ 106680 w 940118"/>
                      <a:gd name="connsiteY30" fmla="*/ 431483 h 1580197"/>
                      <a:gd name="connsiteX31" fmla="*/ 161925 w 940118"/>
                      <a:gd name="connsiteY31" fmla="*/ 341948 h 1580197"/>
                      <a:gd name="connsiteX32" fmla="*/ 171758 w 940118"/>
                      <a:gd name="connsiteY32" fmla="*/ 347295 h 1580197"/>
                      <a:gd name="connsiteX33" fmla="*/ 171778 w 940118"/>
                      <a:gd name="connsiteY33" fmla="*/ 347270 h 1580197"/>
                      <a:gd name="connsiteX34" fmla="*/ 161925 w 940118"/>
                      <a:gd name="connsiteY34" fmla="*/ 341948 h 1580197"/>
                      <a:gd name="connsiteX35" fmla="*/ 227648 w 940118"/>
                      <a:gd name="connsiteY35" fmla="*/ 258128 h 1580197"/>
                      <a:gd name="connsiteX36" fmla="*/ 239906 w 940118"/>
                      <a:gd name="connsiteY36" fmla="*/ 264794 h 1580197"/>
                      <a:gd name="connsiteX37" fmla="*/ 287315 w 940118"/>
                      <a:gd name="connsiteY37" fmla="*/ 198453 h 1580197"/>
                      <a:gd name="connsiteX38" fmla="*/ 286702 w 940118"/>
                      <a:gd name="connsiteY38" fmla="*/ 198120 h 1580197"/>
                      <a:gd name="connsiteX39" fmla="*/ 359092 w 940118"/>
                      <a:gd name="connsiteY39" fmla="*/ 140970 h 1580197"/>
                      <a:gd name="connsiteX40" fmla="*/ 486263 w 940118"/>
                      <a:gd name="connsiteY40" fmla="*/ 68845 h 1580197"/>
                      <a:gd name="connsiteX41" fmla="*/ 485775 w 940118"/>
                      <a:gd name="connsiteY41" fmla="*/ 68580 h 1580197"/>
                      <a:gd name="connsiteX42" fmla="*/ 572452 w 940118"/>
                      <a:gd name="connsiteY42" fmla="*/ 32385 h 1580197"/>
                      <a:gd name="connsiteX43" fmla="*/ 595123 w 940118"/>
                      <a:gd name="connsiteY43" fmla="*/ 44713 h 1580197"/>
                      <a:gd name="connsiteX44" fmla="*/ 573405 w 940118"/>
                      <a:gd name="connsiteY44" fmla="*/ 32385 h 1580197"/>
                      <a:gd name="connsiteX45" fmla="*/ 679133 w 940118"/>
                      <a:gd name="connsiteY45" fmla="*/ 0 h 1580197"/>
                      <a:gd name="connsiteX0" fmla="*/ 679133 w 940118"/>
                      <a:gd name="connsiteY0" fmla="*/ 0 h 1580197"/>
                      <a:gd name="connsiteX1" fmla="*/ 940118 w 940118"/>
                      <a:gd name="connsiteY1" fmla="*/ 140970 h 1580197"/>
                      <a:gd name="connsiteX2" fmla="*/ 747299 w 940118"/>
                      <a:gd name="connsiteY2" fmla="*/ 210278 h 1580197"/>
                      <a:gd name="connsiteX3" fmla="*/ 747713 w 940118"/>
                      <a:gd name="connsiteY3" fmla="*/ 210503 h 1580197"/>
                      <a:gd name="connsiteX4" fmla="*/ 620078 w 940118"/>
                      <a:gd name="connsiteY4" fmla="*/ 282893 h 1580197"/>
                      <a:gd name="connsiteX5" fmla="*/ 620077 w 940118"/>
                      <a:gd name="connsiteY5" fmla="*/ 282893 h 1580197"/>
                      <a:gd name="connsiteX6" fmla="*/ 548076 w 940118"/>
                      <a:gd name="connsiteY6" fmla="*/ 339736 h 1580197"/>
                      <a:gd name="connsiteX7" fmla="*/ 548640 w 940118"/>
                      <a:gd name="connsiteY7" fmla="*/ 340043 h 1580197"/>
                      <a:gd name="connsiteX8" fmla="*/ 503873 w 940118"/>
                      <a:gd name="connsiteY8" fmla="*/ 383858 h 1580197"/>
                      <a:gd name="connsiteX9" fmla="*/ 488633 w 940118"/>
                      <a:gd name="connsiteY9" fmla="*/ 399098 h 1580197"/>
                      <a:gd name="connsiteX10" fmla="*/ 488633 w 940118"/>
                      <a:gd name="connsiteY10" fmla="*/ 400050 h 1580197"/>
                      <a:gd name="connsiteX11" fmla="*/ 422910 w 940118"/>
                      <a:gd name="connsiteY11" fmla="*/ 482918 h 1580197"/>
                      <a:gd name="connsiteX12" fmla="*/ 422910 w 940118"/>
                      <a:gd name="connsiteY12" fmla="*/ 483870 h 1580197"/>
                      <a:gd name="connsiteX13" fmla="*/ 367665 w 940118"/>
                      <a:gd name="connsiteY13" fmla="*/ 572453 h 1580197"/>
                      <a:gd name="connsiteX14" fmla="*/ 368618 w 940118"/>
                      <a:gd name="connsiteY14" fmla="*/ 573405 h 1580197"/>
                      <a:gd name="connsiteX15" fmla="*/ 317183 w 940118"/>
                      <a:gd name="connsiteY15" fmla="*/ 684847 h 1580197"/>
                      <a:gd name="connsiteX16" fmla="*/ 305241 w 940118"/>
                      <a:gd name="connsiteY16" fmla="*/ 678329 h 1580197"/>
                      <a:gd name="connsiteX17" fmla="*/ 305235 w 940118"/>
                      <a:gd name="connsiteY17" fmla="*/ 678350 h 1580197"/>
                      <a:gd name="connsiteX18" fmla="*/ 317183 w 940118"/>
                      <a:gd name="connsiteY18" fmla="*/ 684847 h 1580197"/>
                      <a:gd name="connsiteX19" fmla="*/ 260985 w 940118"/>
                      <a:gd name="connsiteY19" fmla="*/ 1014413 h 1580197"/>
                      <a:gd name="connsiteX20" fmla="*/ 342900 w 940118"/>
                      <a:gd name="connsiteY20" fmla="*/ 1373505 h 1580197"/>
                      <a:gd name="connsiteX21" fmla="*/ 546735 w 940118"/>
                      <a:gd name="connsiteY21" fmla="*/ 1580197 h 1580197"/>
                      <a:gd name="connsiteX22" fmla="*/ 285750 w 940118"/>
                      <a:gd name="connsiteY22" fmla="*/ 1438275 h 1580197"/>
                      <a:gd name="connsiteX23" fmla="*/ 81915 w 940118"/>
                      <a:gd name="connsiteY23" fmla="*/ 1231583 h 1580197"/>
                      <a:gd name="connsiteX24" fmla="*/ 0 w 940118"/>
                      <a:gd name="connsiteY24" fmla="*/ 872490 h 1580197"/>
                      <a:gd name="connsiteX25" fmla="*/ 56197 w 940118"/>
                      <a:gd name="connsiteY25" fmla="*/ 542925 h 1580197"/>
                      <a:gd name="connsiteX26" fmla="*/ 62441 w 940118"/>
                      <a:gd name="connsiteY26" fmla="*/ 546321 h 1580197"/>
                      <a:gd name="connsiteX27" fmla="*/ 62617 w 940118"/>
                      <a:gd name="connsiteY27" fmla="*/ 545909 h 1580197"/>
                      <a:gd name="connsiteX28" fmla="*/ 57150 w 940118"/>
                      <a:gd name="connsiteY28" fmla="*/ 542925 h 1580197"/>
                      <a:gd name="connsiteX29" fmla="*/ 107444 w 940118"/>
                      <a:gd name="connsiteY29" fmla="*/ 431896 h 1580197"/>
                      <a:gd name="connsiteX30" fmla="*/ 106680 w 940118"/>
                      <a:gd name="connsiteY30" fmla="*/ 431483 h 1580197"/>
                      <a:gd name="connsiteX31" fmla="*/ 161925 w 940118"/>
                      <a:gd name="connsiteY31" fmla="*/ 341948 h 1580197"/>
                      <a:gd name="connsiteX32" fmla="*/ 171758 w 940118"/>
                      <a:gd name="connsiteY32" fmla="*/ 347295 h 1580197"/>
                      <a:gd name="connsiteX33" fmla="*/ 171778 w 940118"/>
                      <a:gd name="connsiteY33" fmla="*/ 347270 h 1580197"/>
                      <a:gd name="connsiteX34" fmla="*/ 161925 w 940118"/>
                      <a:gd name="connsiteY34" fmla="*/ 341948 h 1580197"/>
                      <a:gd name="connsiteX35" fmla="*/ 227648 w 940118"/>
                      <a:gd name="connsiteY35" fmla="*/ 258128 h 1580197"/>
                      <a:gd name="connsiteX36" fmla="*/ 287315 w 940118"/>
                      <a:gd name="connsiteY36" fmla="*/ 198453 h 1580197"/>
                      <a:gd name="connsiteX37" fmla="*/ 286702 w 940118"/>
                      <a:gd name="connsiteY37" fmla="*/ 198120 h 1580197"/>
                      <a:gd name="connsiteX38" fmla="*/ 359092 w 940118"/>
                      <a:gd name="connsiteY38" fmla="*/ 140970 h 1580197"/>
                      <a:gd name="connsiteX39" fmla="*/ 486263 w 940118"/>
                      <a:gd name="connsiteY39" fmla="*/ 68845 h 1580197"/>
                      <a:gd name="connsiteX40" fmla="*/ 485775 w 940118"/>
                      <a:gd name="connsiteY40" fmla="*/ 68580 h 1580197"/>
                      <a:gd name="connsiteX41" fmla="*/ 572452 w 940118"/>
                      <a:gd name="connsiteY41" fmla="*/ 32385 h 1580197"/>
                      <a:gd name="connsiteX42" fmla="*/ 595123 w 940118"/>
                      <a:gd name="connsiteY42" fmla="*/ 44713 h 1580197"/>
                      <a:gd name="connsiteX43" fmla="*/ 573405 w 940118"/>
                      <a:gd name="connsiteY43" fmla="*/ 32385 h 1580197"/>
                      <a:gd name="connsiteX44" fmla="*/ 679133 w 940118"/>
                      <a:gd name="connsiteY44" fmla="*/ 0 h 1580197"/>
                      <a:gd name="connsiteX0" fmla="*/ 679133 w 940118"/>
                      <a:gd name="connsiteY0" fmla="*/ 0 h 1580197"/>
                      <a:gd name="connsiteX1" fmla="*/ 940118 w 940118"/>
                      <a:gd name="connsiteY1" fmla="*/ 140970 h 1580197"/>
                      <a:gd name="connsiteX2" fmla="*/ 747299 w 940118"/>
                      <a:gd name="connsiteY2" fmla="*/ 210278 h 1580197"/>
                      <a:gd name="connsiteX3" fmla="*/ 747713 w 940118"/>
                      <a:gd name="connsiteY3" fmla="*/ 210503 h 1580197"/>
                      <a:gd name="connsiteX4" fmla="*/ 620078 w 940118"/>
                      <a:gd name="connsiteY4" fmla="*/ 282893 h 1580197"/>
                      <a:gd name="connsiteX5" fmla="*/ 620077 w 940118"/>
                      <a:gd name="connsiteY5" fmla="*/ 282893 h 1580197"/>
                      <a:gd name="connsiteX6" fmla="*/ 548076 w 940118"/>
                      <a:gd name="connsiteY6" fmla="*/ 339736 h 1580197"/>
                      <a:gd name="connsiteX7" fmla="*/ 548640 w 940118"/>
                      <a:gd name="connsiteY7" fmla="*/ 340043 h 1580197"/>
                      <a:gd name="connsiteX8" fmla="*/ 503873 w 940118"/>
                      <a:gd name="connsiteY8" fmla="*/ 383858 h 1580197"/>
                      <a:gd name="connsiteX9" fmla="*/ 488633 w 940118"/>
                      <a:gd name="connsiteY9" fmla="*/ 399098 h 1580197"/>
                      <a:gd name="connsiteX10" fmla="*/ 488633 w 940118"/>
                      <a:gd name="connsiteY10" fmla="*/ 400050 h 1580197"/>
                      <a:gd name="connsiteX11" fmla="*/ 422910 w 940118"/>
                      <a:gd name="connsiteY11" fmla="*/ 482918 h 1580197"/>
                      <a:gd name="connsiteX12" fmla="*/ 422910 w 940118"/>
                      <a:gd name="connsiteY12" fmla="*/ 483870 h 1580197"/>
                      <a:gd name="connsiteX13" fmla="*/ 367665 w 940118"/>
                      <a:gd name="connsiteY13" fmla="*/ 572453 h 1580197"/>
                      <a:gd name="connsiteX14" fmla="*/ 368618 w 940118"/>
                      <a:gd name="connsiteY14" fmla="*/ 573405 h 1580197"/>
                      <a:gd name="connsiteX15" fmla="*/ 317183 w 940118"/>
                      <a:gd name="connsiteY15" fmla="*/ 684847 h 1580197"/>
                      <a:gd name="connsiteX16" fmla="*/ 305241 w 940118"/>
                      <a:gd name="connsiteY16" fmla="*/ 678329 h 1580197"/>
                      <a:gd name="connsiteX17" fmla="*/ 305235 w 940118"/>
                      <a:gd name="connsiteY17" fmla="*/ 678350 h 1580197"/>
                      <a:gd name="connsiteX18" fmla="*/ 317183 w 940118"/>
                      <a:gd name="connsiteY18" fmla="*/ 684847 h 1580197"/>
                      <a:gd name="connsiteX19" fmla="*/ 260985 w 940118"/>
                      <a:gd name="connsiteY19" fmla="*/ 1014413 h 1580197"/>
                      <a:gd name="connsiteX20" fmla="*/ 342900 w 940118"/>
                      <a:gd name="connsiteY20" fmla="*/ 1373505 h 1580197"/>
                      <a:gd name="connsiteX21" fmla="*/ 546735 w 940118"/>
                      <a:gd name="connsiteY21" fmla="*/ 1580197 h 1580197"/>
                      <a:gd name="connsiteX22" fmla="*/ 285750 w 940118"/>
                      <a:gd name="connsiteY22" fmla="*/ 1438275 h 1580197"/>
                      <a:gd name="connsiteX23" fmla="*/ 81915 w 940118"/>
                      <a:gd name="connsiteY23" fmla="*/ 1231583 h 1580197"/>
                      <a:gd name="connsiteX24" fmla="*/ 0 w 940118"/>
                      <a:gd name="connsiteY24" fmla="*/ 872490 h 1580197"/>
                      <a:gd name="connsiteX25" fmla="*/ 56197 w 940118"/>
                      <a:gd name="connsiteY25" fmla="*/ 542925 h 1580197"/>
                      <a:gd name="connsiteX26" fmla="*/ 62441 w 940118"/>
                      <a:gd name="connsiteY26" fmla="*/ 546321 h 1580197"/>
                      <a:gd name="connsiteX27" fmla="*/ 62617 w 940118"/>
                      <a:gd name="connsiteY27" fmla="*/ 545909 h 1580197"/>
                      <a:gd name="connsiteX28" fmla="*/ 57150 w 940118"/>
                      <a:gd name="connsiteY28" fmla="*/ 542925 h 1580197"/>
                      <a:gd name="connsiteX29" fmla="*/ 107444 w 940118"/>
                      <a:gd name="connsiteY29" fmla="*/ 431896 h 1580197"/>
                      <a:gd name="connsiteX30" fmla="*/ 106680 w 940118"/>
                      <a:gd name="connsiteY30" fmla="*/ 431483 h 1580197"/>
                      <a:gd name="connsiteX31" fmla="*/ 161925 w 940118"/>
                      <a:gd name="connsiteY31" fmla="*/ 341948 h 1580197"/>
                      <a:gd name="connsiteX32" fmla="*/ 171758 w 940118"/>
                      <a:gd name="connsiteY32" fmla="*/ 347295 h 1580197"/>
                      <a:gd name="connsiteX33" fmla="*/ 161925 w 940118"/>
                      <a:gd name="connsiteY33" fmla="*/ 341948 h 1580197"/>
                      <a:gd name="connsiteX34" fmla="*/ 227648 w 940118"/>
                      <a:gd name="connsiteY34" fmla="*/ 258128 h 1580197"/>
                      <a:gd name="connsiteX35" fmla="*/ 287315 w 940118"/>
                      <a:gd name="connsiteY35" fmla="*/ 198453 h 1580197"/>
                      <a:gd name="connsiteX36" fmla="*/ 286702 w 940118"/>
                      <a:gd name="connsiteY36" fmla="*/ 198120 h 1580197"/>
                      <a:gd name="connsiteX37" fmla="*/ 359092 w 940118"/>
                      <a:gd name="connsiteY37" fmla="*/ 140970 h 1580197"/>
                      <a:gd name="connsiteX38" fmla="*/ 486263 w 940118"/>
                      <a:gd name="connsiteY38" fmla="*/ 68845 h 1580197"/>
                      <a:gd name="connsiteX39" fmla="*/ 485775 w 940118"/>
                      <a:gd name="connsiteY39" fmla="*/ 68580 h 1580197"/>
                      <a:gd name="connsiteX40" fmla="*/ 572452 w 940118"/>
                      <a:gd name="connsiteY40" fmla="*/ 32385 h 1580197"/>
                      <a:gd name="connsiteX41" fmla="*/ 595123 w 940118"/>
                      <a:gd name="connsiteY41" fmla="*/ 44713 h 1580197"/>
                      <a:gd name="connsiteX42" fmla="*/ 573405 w 940118"/>
                      <a:gd name="connsiteY42" fmla="*/ 32385 h 1580197"/>
                      <a:gd name="connsiteX43" fmla="*/ 679133 w 940118"/>
                      <a:gd name="connsiteY43" fmla="*/ 0 h 1580197"/>
                      <a:gd name="connsiteX0" fmla="*/ 679133 w 940118"/>
                      <a:gd name="connsiteY0" fmla="*/ 0 h 1580197"/>
                      <a:gd name="connsiteX1" fmla="*/ 940118 w 940118"/>
                      <a:gd name="connsiteY1" fmla="*/ 140970 h 1580197"/>
                      <a:gd name="connsiteX2" fmla="*/ 747299 w 940118"/>
                      <a:gd name="connsiteY2" fmla="*/ 210278 h 1580197"/>
                      <a:gd name="connsiteX3" fmla="*/ 747713 w 940118"/>
                      <a:gd name="connsiteY3" fmla="*/ 210503 h 1580197"/>
                      <a:gd name="connsiteX4" fmla="*/ 620078 w 940118"/>
                      <a:gd name="connsiteY4" fmla="*/ 282893 h 1580197"/>
                      <a:gd name="connsiteX5" fmla="*/ 620077 w 940118"/>
                      <a:gd name="connsiteY5" fmla="*/ 282893 h 1580197"/>
                      <a:gd name="connsiteX6" fmla="*/ 548076 w 940118"/>
                      <a:gd name="connsiteY6" fmla="*/ 339736 h 1580197"/>
                      <a:gd name="connsiteX7" fmla="*/ 548640 w 940118"/>
                      <a:gd name="connsiteY7" fmla="*/ 340043 h 1580197"/>
                      <a:gd name="connsiteX8" fmla="*/ 503873 w 940118"/>
                      <a:gd name="connsiteY8" fmla="*/ 383858 h 1580197"/>
                      <a:gd name="connsiteX9" fmla="*/ 488633 w 940118"/>
                      <a:gd name="connsiteY9" fmla="*/ 399098 h 1580197"/>
                      <a:gd name="connsiteX10" fmla="*/ 488633 w 940118"/>
                      <a:gd name="connsiteY10" fmla="*/ 400050 h 1580197"/>
                      <a:gd name="connsiteX11" fmla="*/ 422910 w 940118"/>
                      <a:gd name="connsiteY11" fmla="*/ 482918 h 1580197"/>
                      <a:gd name="connsiteX12" fmla="*/ 422910 w 940118"/>
                      <a:gd name="connsiteY12" fmla="*/ 483870 h 1580197"/>
                      <a:gd name="connsiteX13" fmla="*/ 367665 w 940118"/>
                      <a:gd name="connsiteY13" fmla="*/ 572453 h 1580197"/>
                      <a:gd name="connsiteX14" fmla="*/ 368618 w 940118"/>
                      <a:gd name="connsiteY14" fmla="*/ 573405 h 1580197"/>
                      <a:gd name="connsiteX15" fmla="*/ 317183 w 940118"/>
                      <a:gd name="connsiteY15" fmla="*/ 684847 h 1580197"/>
                      <a:gd name="connsiteX16" fmla="*/ 305241 w 940118"/>
                      <a:gd name="connsiteY16" fmla="*/ 678329 h 1580197"/>
                      <a:gd name="connsiteX17" fmla="*/ 305235 w 940118"/>
                      <a:gd name="connsiteY17" fmla="*/ 678350 h 1580197"/>
                      <a:gd name="connsiteX18" fmla="*/ 317183 w 940118"/>
                      <a:gd name="connsiteY18" fmla="*/ 684847 h 1580197"/>
                      <a:gd name="connsiteX19" fmla="*/ 260985 w 940118"/>
                      <a:gd name="connsiteY19" fmla="*/ 1014413 h 1580197"/>
                      <a:gd name="connsiteX20" fmla="*/ 342900 w 940118"/>
                      <a:gd name="connsiteY20" fmla="*/ 1373505 h 1580197"/>
                      <a:gd name="connsiteX21" fmla="*/ 546735 w 940118"/>
                      <a:gd name="connsiteY21" fmla="*/ 1580197 h 1580197"/>
                      <a:gd name="connsiteX22" fmla="*/ 285750 w 940118"/>
                      <a:gd name="connsiteY22" fmla="*/ 1438275 h 1580197"/>
                      <a:gd name="connsiteX23" fmla="*/ 81915 w 940118"/>
                      <a:gd name="connsiteY23" fmla="*/ 1231583 h 1580197"/>
                      <a:gd name="connsiteX24" fmla="*/ 0 w 940118"/>
                      <a:gd name="connsiteY24" fmla="*/ 872490 h 1580197"/>
                      <a:gd name="connsiteX25" fmla="*/ 56197 w 940118"/>
                      <a:gd name="connsiteY25" fmla="*/ 542925 h 1580197"/>
                      <a:gd name="connsiteX26" fmla="*/ 62441 w 940118"/>
                      <a:gd name="connsiteY26" fmla="*/ 546321 h 1580197"/>
                      <a:gd name="connsiteX27" fmla="*/ 62617 w 940118"/>
                      <a:gd name="connsiteY27" fmla="*/ 545909 h 1580197"/>
                      <a:gd name="connsiteX28" fmla="*/ 57150 w 940118"/>
                      <a:gd name="connsiteY28" fmla="*/ 542925 h 1580197"/>
                      <a:gd name="connsiteX29" fmla="*/ 107444 w 940118"/>
                      <a:gd name="connsiteY29" fmla="*/ 431896 h 1580197"/>
                      <a:gd name="connsiteX30" fmla="*/ 106680 w 940118"/>
                      <a:gd name="connsiteY30" fmla="*/ 431483 h 1580197"/>
                      <a:gd name="connsiteX31" fmla="*/ 161925 w 940118"/>
                      <a:gd name="connsiteY31" fmla="*/ 341948 h 1580197"/>
                      <a:gd name="connsiteX32" fmla="*/ 171758 w 940118"/>
                      <a:gd name="connsiteY32" fmla="*/ 347295 h 1580197"/>
                      <a:gd name="connsiteX33" fmla="*/ 227648 w 940118"/>
                      <a:gd name="connsiteY33" fmla="*/ 258128 h 1580197"/>
                      <a:gd name="connsiteX34" fmla="*/ 287315 w 940118"/>
                      <a:gd name="connsiteY34" fmla="*/ 198453 h 1580197"/>
                      <a:gd name="connsiteX35" fmla="*/ 286702 w 940118"/>
                      <a:gd name="connsiteY35" fmla="*/ 198120 h 1580197"/>
                      <a:gd name="connsiteX36" fmla="*/ 359092 w 940118"/>
                      <a:gd name="connsiteY36" fmla="*/ 140970 h 1580197"/>
                      <a:gd name="connsiteX37" fmla="*/ 486263 w 940118"/>
                      <a:gd name="connsiteY37" fmla="*/ 68845 h 1580197"/>
                      <a:gd name="connsiteX38" fmla="*/ 485775 w 940118"/>
                      <a:gd name="connsiteY38" fmla="*/ 68580 h 1580197"/>
                      <a:gd name="connsiteX39" fmla="*/ 572452 w 940118"/>
                      <a:gd name="connsiteY39" fmla="*/ 32385 h 1580197"/>
                      <a:gd name="connsiteX40" fmla="*/ 595123 w 940118"/>
                      <a:gd name="connsiteY40" fmla="*/ 44713 h 1580197"/>
                      <a:gd name="connsiteX41" fmla="*/ 573405 w 940118"/>
                      <a:gd name="connsiteY41" fmla="*/ 32385 h 1580197"/>
                      <a:gd name="connsiteX42" fmla="*/ 679133 w 940118"/>
                      <a:gd name="connsiteY42" fmla="*/ 0 h 1580197"/>
                      <a:gd name="connsiteX0" fmla="*/ 679133 w 940118"/>
                      <a:gd name="connsiteY0" fmla="*/ 0 h 1580197"/>
                      <a:gd name="connsiteX1" fmla="*/ 940118 w 940118"/>
                      <a:gd name="connsiteY1" fmla="*/ 140970 h 1580197"/>
                      <a:gd name="connsiteX2" fmla="*/ 747299 w 940118"/>
                      <a:gd name="connsiteY2" fmla="*/ 210278 h 1580197"/>
                      <a:gd name="connsiteX3" fmla="*/ 747713 w 940118"/>
                      <a:gd name="connsiteY3" fmla="*/ 210503 h 1580197"/>
                      <a:gd name="connsiteX4" fmla="*/ 620078 w 940118"/>
                      <a:gd name="connsiteY4" fmla="*/ 282893 h 1580197"/>
                      <a:gd name="connsiteX5" fmla="*/ 620077 w 940118"/>
                      <a:gd name="connsiteY5" fmla="*/ 282893 h 1580197"/>
                      <a:gd name="connsiteX6" fmla="*/ 548076 w 940118"/>
                      <a:gd name="connsiteY6" fmla="*/ 339736 h 1580197"/>
                      <a:gd name="connsiteX7" fmla="*/ 548640 w 940118"/>
                      <a:gd name="connsiteY7" fmla="*/ 340043 h 1580197"/>
                      <a:gd name="connsiteX8" fmla="*/ 503873 w 940118"/>
                      <a:gd name="connsiteY8" fmla="*/ 383858 h 1580197"/>
                      <a:gd name="connsiteX9" fmla="*/ 488633 w 940118"/>
                      <a:gd name="connsiteY9" fmla="*/ 399098 h 1580197"/>
                      <a:gd name="connsiteX10" fmla="*/ 488633 w 940118"/>
                      <a:gd name="connsiteY10" fmla="*/ 400050 h 1580197"/>
                      <a:gd name="connsiteX11" fmla="*/ 422910 w 940118"/>
                      <a:gd name="connsiteY11" fmla="*/ 482918 h 1580197"/>
                      <a:gd name="connsiteX12" fmla="*/ 422910 w 940118"/>
                      <a:gd name="connsiteY12" fmla="*/ 483870 h 1580197"/>
                      <a:gd name="connsiteX13" fmla="*/ 367665 w 940118"/>
                      <a:gd name="connsiteY13" fmla="*/ 572453 h 1580197"/>
                      <a:gd name="connsiteX14" fmla="*/ 368618 w 940118"/>
                      <a:gd name="connsiteY14" fmla="*/ 573405 h 1580197"/>
                      <a:gd name="connsiteX15" fmla="*/ 317183 w 940118"/>
                      <a:gd name="connsiteY15" fmla="*/ 684847 h 1580197"/>
                      <a:gd name="connsiteX16" fmla="*/ 305241 w 940118"/>
                      <a:gd name="connsiteY16" fmla="*/ 678329 h 1580197"/>
                      <a:gd name="connsiteX17" fmla="*/ 305235 w 940118"/>
                      <a:gd name="connsiteY17" fmla="*/ 678350 h 1580197"/>
                      <a:gd name="connsiteX18" fmla="*/ 317183 w 940118"/>
                      <a:gd name="connsiteY18" fmla="*/ 684847 h 1580197"/>
                      <a:gd name="connsiteX19" fmla="*/ 260985 w 940118"/>
                      <a:gd name="connsiteY19" fmla="*/ 1014413 h 1580197"/>
                      <a:gd name="connsiteX20" fmla="*/ 342900 w 940118"/>
                      <a:gd name="connsiteY20" fmla="*/ 1373505 h 1580197"/>
                      <a:gd name="connsiteX21" fmla="*/ 546735 w 940118"/>
                      <a:gd name="connsiteY21" fmla="*/ 1580197 h 1580197"/>
                      <a:gd name="connsiteX22" fmla="*/ 285750 w 940118"/>
                      <a:gd name="connsiteY22" fmla="*/ 1438275 h 1580197"/>
                      <a:gd name="connsiteX23" fmla="*/ 81915 w 940118"/>
                      <a:gd name="connsiteY23" fmla="*/ 1231583 h 1580197"/>
                      <a:gd name="connsiteX24" fmla="*/ 0 w 940118"/>
                      <a:gd name="connsiteY24" fmla="*/ 872490 h 1580197"/>
                      <a:gd name="connsiteX25" fmla="*/ 56197 w 940118"/>
                      <a:gd name="connsiteY25" fmla="*/ 542925 h 1580197"/>
                      <a:gd name="connsiteX26" fmla="*/ 62441 w 940118"/>
                      <a:gd name="connsiteY26" fmla="*/ 546321 h 1580197"/>
                      <a:gd name="connsiteX27" fmla="*/ 62617 w 940118"/>
                      <a:gd name="connsiteY27" fmla="*/ 545909 h 1580197"/>
                      <a:gd name="connsiteX28" fmla="*/ 57150 w 940118"/>
                      <a:gd name="connsiteY28" fmla="*/ 542925 h 1580197"/>
                      <a:gd name="connsiteX29" fmla="*/ 107444 w 940118"/>
                      <a:gd name="connsiteY29" fmla="*/ 431896 h 1580197"/>
                      <a:gd name="connsiteX30" fmla="*/ 106680 w 940118"/>
                      <a:gd name="connsiteY30" fmla="*/ 431483 h 1580197"/>
                      <a:gd name="connsiteX31" fmla="*/ 161925 w 940118"/>
                      <a:gd name="connsiteY31" fmla="*/ 341948 h 1580197"/>
                      <a:gd name="connsiteX32" fmla="*/ 227648 w 940118"/>
                      <a:gd name="connsiteY32" fmla="*/ 258128 h 1580197"/>
                      <a:gd name="connsiteX33" fmla="*/ 287315 w 940118"/>
                      <a:gd name="connsiteY33" fmla="*/ 198453 h 1580197"/>
                      <a:gd name="connsiteX34" fmla="*/ 286702 w 940118"/>
                      <a:gd name="connsiteY34" fmla="*/ 198120 h 1580197"/>
                      <a:gd name="connsiteX35" fmla="*/ 359092 w 940118"/>
                      <a:gd name="connsiteY35" fmla="*/ 140970 h 1580197"/>
                      <a:gd name="connsiteX36" fmla="*/ 486263 w 940118"/>
                      <a:gd name="connsiteY36" fmla="*/ 68845 h 1580197"/>
                      <a:gd name="connsiteX37" fmla="*/ 485775 w 940118"/>
                      <a:gd name="connsiteY37" fmla="*/ 68580 h 1580197"/>
                      <a:gd name="connsiteX38" fmla="*/ 572452 w 940118"/>
                      <a:gd name="connsiteY38" fmla="*/ 32385 h 1580197"/>
                      <a:gd name="connsiteX39" fmla="*/ 595123 w 940118"/>
                      <a:gd name="connsiteY39" fmla="*/ 44713 h 1580197"/>
                      <a:gd name="connsiteX40" fmla="*/ 573405 w 940118"/>
                      <a:gd name="connsiteY40" fmla="*/ 32385 h 1580197"/>
                      <a:gd name="connsiteX41" fmla="*/ 679133 w 940118"/>
                      <a:gd name="connsiteY41" fmla="*/ 0 h 1580197"/>
                      <a:gd name="connsiteX0" fmla="*/ 679133 w 940118"/>
                      <a:gd name="connsiteY0" fmla="*/ 0 h 1580197"/>
                      <a:gd name="connsiteX1" fmla="*/ 940118 w 940118"/>
                      <a:gd name="connsiteY1" fmla="*/ 140970 h 1580197"/>
                      <a:gd name="connsiteX2" fmla="*/ 747299 w 940118"/>
                      <a:gd name="connsiteY2" fmla="*/ 210278 h 1580197"/>
                      <a:gd name="connsiteX3" fmla="*/ 747713 w 940118"/>
                      <a:gd name="connsiteY3" fmla="*/ 210503 h 1580197"/>
                      <a:gd name="connsiteX4" fmla="*/ 620078 w 940118"/>
                      <a:gd name="connsiteY4" fmla="*/ 282893 h 1580197"/>
                      <a:gd name="connsiteX5" fmla="*/ 620077 w 940118"/>
                      <a:gd name="connsiteY5" fmla="*/ 282893 h 1580197"/>
                      <a:gd name="connsiteX6" fmla="*/ 548076 w 940118"/>
                      <a:gd name="connsiteY6" fmla="*/ 339736 h 1580197"/>
                      <a:gd name="connsiteX7" fmla="*/ 548640 w 940118"/>
                      <a:gd name="connsiteY7" fmla="*/ 340043 h 1580197"/>
                      <a:gd name="connsiteX8" fmla="*/ 503873 w 940118"/>
                      <a:gd name="connsiteY8" fmla="*/ 383858 h 1580197"/>
                      <a:gd name="connsiteX9" fmla="*/ 488633 w 940118"/>
                      <a:gd name="connsiteY9" fmla="*/ 399098 h 1580197"/>
                      <a:gd name="connsiteX10" fmla="*/ 488633 w 940118"/>
                      <a:gd name="connsiteY10" fmla="*/ 400050 h 1580197"/>
                      <a:gd name="connsiteX11" fmla="*/ 422910 w 940118"/>
                      <a:gd name="connsiteY11" fmla="*/ 482918 h 1580197"/>
                      <a:gd name="connsiteX12" fmla="*/ 422910 w 940118"/>
                      <a:gd name="connsiteY12" fmla="*/ 483870 h 1580197"/>
                      <a:gd name="connsiteX13" fmla="*/ 367665 w 940118"/>
                      <a:gd name="connsiteY13" fmla="*/ 572453 h 1580197"/>
                      <a:gd name="connsiteX14" fmla="*/ 368618 w 940118"/>
                      <a:gd name="connsiteY14" fmla="*/ 573405 h 1580197"/>
                      <a:gd name="connsiteX15" fmla="*/ 317183 w 940118"/>
                      <a:gd name="connsiteY15" fmla="*/ 684847 h 1580197"/>
                      <a:gd name="connsiteX16" fmla="*/ 305241 w 940118"/>
                      <a:gd name="connsiteY16" fmla="*/ 678329 h 1580197"/>
                      <a:gd name="connsiteX17" fmla="*/ 305235 w 940118"/>
                      <a:gd name="connsiteY17" fmla="*/ 678350 h 1580197"/>
                      <a:gd name="connsiteX18" fmla="*/ 317183 w 940118"/>
                      <a:gd name="connsiteY18" fmla="*/ 684847 h 1580197"/>
                      <a:gd name="connsiteX19" fmla="*/ 260985 w 940118"/>
                      <a:gd name="connsiteY19" fmla="*/ 1014413 h 1580197"/>
                      <a:gd name="connsiteX20" fmla="*/ 342900 w 940118"/>
                      <a:gd name="connsiteY20" fmla="*/ 1373505 h 1580197"/>
                      <a:gd name="connsiteX21" fmla="*/ 546735 w 940118"/>
                      <a:gd name="connsiteY21" fmla="*/ 1580197 h 1580197"/>
                      <a:gd name="connsiteX22" fmla="*/ 285750 w 940118"/>
                      <a:gd name="connsiteY22" fmla="*/ 1438275 h 1580197"/>
                      <a:gd name="connsiteX23" fmla="*/ 81915 w 940118"/>
                      <a:gd name="connsiteY23" fmla="*/ 1231583 h 1580197"/>
                      <a:gd name="connsiteX24" fmla="*/ 0 w 940118"/>
                      <a:gd name="connsiteY24" fmla="*/ 872490 h 1580197"/>
                      <a:gd name="connsiteX25" fmla="*/ 56197 w 940118"/>
                      <a:gd name="connsiteY25" fmla="*/ 542925 h 1580197"/>
                      <a:gd name="connsiteX26" fmla="*/ 62441 w 940118"/>
                      <a:gd name="connsiteY26" fmla="*/ 546321 h 1580197"/>
                      <a:gd name="connsiteX27" fmla="*/ 62617 w 940118"/>
                      <a:gd name="connsiteY27" fmla="*/ 545909 h 1580197"/>
                      <a:gd name="connsiteX28" fmla="*/ 57150 w 940118"/>
                      <a:gd name="connsiteY28" fmla="*/ 542925 h 1580197"/>
                      <a:gd name="connsiteX29" fmla="*/ 107444 w 940118"/>
                      <a:gd name="connsiteY29" fmla="*/ 431896 h 1580197"/>
                      <a:gd name="connsiteX30" fmla="*/ 106680 w 940118"/>
                      <a:gd name="connsiteY30" fmla="*/ 431483 h 1580197"/>
                      <a:gd name="connsiteX31" fmla="*/ 227648 w 940118"/>
                      <a:gd name="connsiteY31" fmla="*/ 258128 h 1580197"/>
                      <a:gd name="connsiteX32" fmla="*/ 287315 w 940118"/>
                      <a:gd name="connsiteY32" fmla="*/ 198453 h 1580197"/>
                      <a:gd name="connsiteX33" fmla="*/ 286702 w 940118"/>
                      <a:gd name="connsiteY33" fmla="*/ 198120 h 1580197"/>
                      <a:gd name="connsiteX34" fmla="*/ 359092 w 940118"/>
                      <a:gd name="connsiteY34" fmla="*/ 140970 h 1580197"/>
                      <a:gd name="connsiteX35" fmla="*/ 486263 w 940118"/>
                      <a:gd name="connsiteY35" fmla="*/ 68845 h 1580197"/>
                      <a:gd name="connsiteX36" fmla="*/ 485775 w 940118"/>
                      <a:gd name="connsiteY36" fmla="*/ 68580 h 1580197"/>
                      <a:gd name="connsiteX37" fmla="*/ 572452 w 940118"/>
                      <a:gd name="connsiteY37" fmla="*/ 32385 h 1580197"/>
                      <a:gd name="connsiteX38" fmla="*/ 595123 w 940118"/>
                      <a:gd name="connsiteY38" fmla="*/ 44713 h 1580197"/>
                      <a:gd name="connsiteX39" fmla="*/ 573405 w 940118"/>
                      <a:gd name="connsiteY39" fmla="*/ 32385 h 1580197"/>
                      <a:gd name="connsiteX40" fmla="*/ 679133 w 940118"/>
                      <a:gd name="connsiteY40" fmla="*/ 0 h 1580197"/>
                      <a:gd name="connsiteX0" fmla="*/ 679133 w 940118"/>
                      <a:gd name="connsiteY0" fmla="*/ 0 h 1580197"/>
                      <a:gd name="connsiteX1" fmla="*/ 940118 w 940118"/>
                      <a:gd name="connsiteY1" fmla="*/ 140970 h 1580197"/>
                      <a:gd name="connsiteX2" fmla="*/ 747299 w 940118"/>
                      <a:gd name="connsiteY2" fmla="*/ 210278 h 1580197"/>
                      <a:gd name="connsiteX3" fmla="*/ 747713 w 940118"/>
                      <a:gd name="connsiteY3" fmla="*/ 210503 h 1580197"/>
                      <a:gd name="connsiteX4" fmla="*/ 620078 w 940118"/>
                      <a:gd name="connsiteY4" fmla="*/ 282893 h 1580197"/>
                      <a:gd name="connsiteX5" fmla="*/ 620077 w 940118"/>
                      <a:gd name="connsiteY5" fmla="*/ 282893 h 1580197"/>
                      <a:gd name="connsiteX6" fmla="*/ 548076 w 940118"/>
                      <a:gd name="connsiteY6" fmla="*/ 339736 h 1580197"/>
                      <a:gd name="connsiteX7" fmla="*/ 548640 w 940118"/>
                      <a:gd name="connsiteY7" fmla="*/ 340043 h 1580197"/>
                      <a:gd name="connsiteX8" fmla="*/ 503873 w 940118"/>
                      <a:gd name="connsiteY8" fmla="*/ 383858 h 1580197"/>
                      <a:gd name="connsiteX9" fmla="*/ 488633 w 940118"/>
                      <a:gd name="connsiteY9" fmla="*/ 399098 h 1580197"/>
                      <a:gd name="connsiteX10" fmla="*/ 488633 w 940118"/>
                      <a:gd name="connsiteY10" fmla="*/ 400050 h 1580197"/>
                      <a:gd name="connsiteX11" fmla="*/ 422910 w 940118"/>
                      <a:gd name="connsiteY11" fmla="*/ 482918 h 1580197"/>
                      <a:gd name="connsiteX12" fmla="*/ 422910 w 940118"/>
                      <a:gd name="connsiteY12" fmla="*/ 483870 h 1580197"/>
                      <a:gd name="connsiteX13" fmla="*/ 367665 w 940118"/>
                      <a:gd name="connsiteY13" fmla="*/ 572453 h 1580197"/>
                      <a:gd name="connsiteX14" fmla="*/ 368618 w 940118"/>
                      <a:gd name="connsiteY14" fmla="*/ 573405 h 1580197"/>
                      <a:gd name="connsiteX15" fmla="*/ 317183 w 940118"/>
                      <a:gd name="connsiteY15" fmla="*/ 684847 h 1580197"/>
                      <a:gd name="connsiteX16" fmla="*/ 305241 w 940118"/>
                      <a:gd name="connsiteY16" fmla="*/ 678329 h 1580197"/>
                      <a:gd name="connsiteX17" fmla="*/ 305235 w 940118"/>
                      <a:gd name="connsiteY17" fmla="*/ 678350 h 1580197"/>
                      <a:gd name="connsiteX18" fmla="*/ 317183 w 940118"/>
                      <a:gd name="connsiteY18" fmla="*/ 684847 h 1580197"/>
                      <a:gd name="connsiteX19" fmla="*/ 260985 w 940118"/>
                      <a:gd name="connsiteY19" fmla="*/ 1014413 h 1580197"/>
                      <a:gd name="connsiteX20" fmla="*/ 342900 w 940118"/>
                      <a:gd name="connsiteY20" fmla="*/ 1373505 h 1580197"/>
                      <a:gd name="connsiteX21" fmla="*/ 546735 w 940118"/>
                      <a:gd name="connsiteY21" fmla="*/ 1580197 h 1580197"/>
                      <a:gd name="connsiteX22" fmla="*/ 285750 w 940118"/>
                      <a:gd name="connsiteY22" fmla="*/ 1438275 h 1580197"/>
                      <a:gd name="connsiteX23" fmla="*/ 81915 w 940118"/>
                      <a:gd name="connsiteY23" fmla="*/ 1231583 h 1580197"/>
                      <a:gd name="connsiteX24" fmla="*/ 0 w 940118"/>
                      <a:gd name="connsiteY24" fmla="*/ 872490 h 1580197"/>
                      <a:gd name="connsiteX25" fmla="*/ 56197 w 940118"/>
                      <a:gd name="connsiteY25" fmla="*/ 542925 h 1580197"/>
                      <a:gd name="connsiteX26" fmla="*/ 62441 w 940118"/>
                      <a:gd name="connsiteY26" fmla="*/ 546321 h 1580197"/>
                      <a:gd name="connsiteX27" fmla="*/ 62617 w 940118"/>
                      <a:gd name="connsiteY27" fmla="*/ 545909 h 1580197"/>
                      <a:gd name="connsiteX28" fmla="*/ 57150 w 940118"/>
                      <a:gd name="connsiteY28" fmla="*/ 542925 h 1580197"/>
                      <a:gd name="connsiteX29" fmla="*/ 107444 w 940118"/>
                      <a:gd name="connsiteY29" fmla="*/ 431896 h 1580197"/>
                      <a:gd name="connsiteX30" fmla="*/ 106680 w 940118"/>
                      <a:gd name="connsiteY30" fmla="*/ 431483 h 1580197"/>
                      <a:gd name="connsiteX31" fmla="*/ 227648 w 940118"/>
                      <a:gd name="connsiteY31" fmla="*/ 258128 h 1580197"/>
                      <a:gd name="connsiteX32" fmla="*/ 287315 w 940118"/>
                      <a:gd name="connsiteY32" fmla="*/ 198453 h 1580197"/>
                      <a:gd name="connsiteX33" fmla="*/ 359092 w 940118"/>
                      <a:gd name="connsiteY33" fmla="*/ 140970 h 1580197"/>
                      <a:gd name="connsiteX34" fmla="*/ 486263 w 940118"/>
                      <a:gd name="connsiteY34" fmla="*/ 68845 h 1580197"/>
                      <a:gd name="connsiteX35" fmla="*/ 485775 w 940118"/>
                      <a:gd name="connsiteY35" fmla="*/ 68580 h 1580197"/>
                      <a:gd name="connsiteX36" fmla="*/ 572452 w 940118"/>
                      <a:gd name="connsiteY36" fmla="*/ 32385 h 1580197"/>
                      <a:gd name="connsiteX37" fmla="*/ 595123 w 940118"/>
                      <a:gd name="connsiteY37" fmla="*/ 44713 h 1580197"/>
                      <a:gd name="connsiteX38" fmla="*/ 573405 w 940118"/>
                      <a:gd name="connsiteY38" fmla="*/ 32385 h 1580197"/>
                      <a:gd name="connsiteX39" fmla="*/ 679133 w 940118"/>
                      <a:gd name="connsiteY39" fmla="*/ 0 h 1580197"/>
                      <a:gd name="connsiteX0" fmla="*/ 679133 w 940118"/>
                      <a:gd name="connsiteY0" fmla="*/ 0 h 1580197"/>
                      <a:gd name="connsiteX1" fmla="*/ 940118 w 940118"/>
                      <a:gd name="connsiteY1" fmla="*/ 140970 h 1580197"/>
                      <a:gd name="connsiteX2" fmla="*/ 747299 w 940118"/>
                      <a:gd name="connsiteY2" fmla="*/ 210278 h 1580197"/>
                      <a:gd name="connsiteX3" fmla="*/ 747713 w 940118"/>
                      <a:gd name="connsiteY3" fmla="*/ 210503 h 1580197"/>
                      <a:gd name="connsiteX4" fmla="*/ 620078 w 940118"/>
                      <a:gd name="connsiteY4" fmla="*/ 282893 h 1580197"/>
                      <a:gd name="connsiteX5" fmla="*/ 620077 w 940118"/>
                      <a:gd name="connsiteY5" fmla="*/ 282893 h 1580197"/>
                      <a:gd name="connsiteX6" fmla="*/ 548076 w 940118"/>
                      <a:gd name="connsiteY6" fmla="*/ 339736 h 1580197"/>
                      <a:gd name="connsiteX7" fmla="*/ 548640 w 940118"/>
                      <a:gd name="connsiteY7" fmla="*/ 340043 h 1580197"/>
                      <a:gd name="connsiteX8" fmla="*/ 503873 w 940118"/>
                      <a:gd name="connsiteY8" fmla="*/ 383858 h 1580197"/>
                      <a:gd name="connsiteX9" fmla="*/ 488633 w 940118"/>
                      <a:gd name="connsiteY9" fmla="*/ 399098 h 1580197"/>
                      <a:gd name="connsiteX10" fmla="*/ 488633 w 940118"/>
                      <a:gd name="connsiteY10" fmla="*/ 400050 h 1580197"/>
                      <a:gd name="connsiteX11" fmla="*/ 422910 w 940118"/>
                      <a:gd name="connsiteY11" fmla="*/ 482918 h 1580197"/>
                      <a:gd name="connsiteX12" fmla="*/ 422910 w 940118"/>
                      <a:gd name="connsiteY12" fmla="*/ 483870 h 1580197"/>
                      <a:gd name="connsiteX13" fmla="*/ 367665 w 940118"/>
                      <a:gd name="connsiteY13" fmla="*/ 572453 h 1580197"/>
                      <a:gd name="connsiteX14" fmla="*/ 368618 w 940118"/>
                      <a:gd name="connsiteY14" fmla="*/ 573405 h 1580197"/>
                      <a:gd name="connsiteX15" fmla="*/ 317183 w 940118"/>
                      <a:gd name="connsiteY15" fmla="*/ 684847 h 1580197"/>
                      <a:gd name="connsiteX16" fmla="*/ 305241 w 940118"/>
                      <a:gd name="connsiteY16" fmla="*/ 678329 h 1580197"/>
                      <a:gd name="connsiteX17" fmla="*/ 305235 w 940118"/>
                      <a:gd name="connsiteY17" fmla="*/ 678350 h 1580197"/>
                      <a:gd name="connsiteX18" fmla="*/ 317183 w 940118"/>
                      <a:gd name="connsiteY18" fmla="*/ 684847 h 1580197"/>
                      <a:gd name="connsiteX19" fmla="*/ 260985 w 940118"/>
                      <a:gd name="connsiteY19" fmla="*/ 1014413 h 1580197"/>
                      <a:gd name="connsiteX20" fmla="*/ 342900 w 940118"/>
                      <a:gd name="connsiteY20" fmla="*/ 1373505 h 1580197"/>
                      <a:gd name="connsiteX21" fmla="*/ 546735 w 940118"/>
                      <a:gd name="connsiteY21" fmla="*/ 1580197 h 1580197"/>
                      <a:gd name="connsiteX22" fmla="*/ 285750 w 940118"/>
                      <a:gd name="connsiteY22" fmla="*/ 1438275 h 1580197"/>
                      <a:gd name="connsiteX23" fmla="*/ 81915 w 940118"/>
                      <a:gd name="connsiteY23" fmla="*/ 1231583 h 1580197"/>
                      <a:gd name="connsiteX24" fmla="*/ 0 w 940118"/>
                      <a:gd name="connsiteY24" fmla="*/ 872490 h 1580197"/>
                      <a:gd name="connsiteX25" fmla="*/ 56197 w 940118"/>
                      <a:gd name="connsiteY25" fmla="*/ 542925 h 1580197"/>
                      <a:gd name="connsiteX26" fmla="*/ 62441 w 940118"/>
                      <a:gd name="connsiteY26" fmla="*/ 546321 h 1580197"/>
                      <a:gd name="connsiteX27" fmla="*/ 62617 w 940118"/>
                      <a:gd name="connsiteY27" fmla="*/ 545909 h 1580197"/>
                      <a:gd name="connsiteX28" fmla="*/ 57150 w 940118"/>
                      <a:gd name="connsiteY28" fmla="*/ 542925 h 1580197"/>
                      <a:gd name="connsiteX29" fmla="*/ 107444 w 940118"/>
                      <a:gd name="connsiteY29" fmla="*/ 431896 h 1580197"/>
                      <a:gd name="connsiteX30" fmla="*/ 106680 w 940118"/>
                      <a:gd name="connsiteY30" fmla="*/ 431483 h 1580197"/>
                      <a:gd name="connsiteX31" fmla="*/ 227648 w 940118"/>
                      <a:gd name="connsiteY31" fmla="*/ 258128 h 1580197"/>
                      <a:gd name="connsiteX32" fmla="*/ 287315 w 940118"/>
                      <a:gd name="connsiteY32" fmla="*/ 198453 h 1580197"/>
                      <a:gd name="connsiteX33" fmla="*/ 359092 w 940118"/>
                      <a:gd name="connsiteY33" fmla="*/ 140970 h 1580197"/>
                      <a:gd name="connsiteX34" fmla="*/ 486263 w 940118"/>
                      <a:gd name="connsiteY34" fmla="*/ 68845 h 1580197"/>
                      <a:gd name="connsiteX35" fmla="*/ 485775 w 940118"/>
                      <a:gd name="connsiteY35" fmla="*/ 68580 h 1580197"/>
                      <a:gd name="connsiteX36" fmla="*/ 572452 w 940118"/>
                      <a:gd name="connsiteY36" fmla="*/ 32385 h 1580197"/>
                      <a:gd name="connsiteX37" fmla="*/ 573405 w 940118"/>
                      <a:gd name="connsiteY37" fmla="*/ 32385 h 1580197"/>
                      <a:gd name="connsiteX38" fmla="*/ 679133 w 940118"/>
                      <a:gd name="connsiteY38" fmla="*/ 0 h 1580197"/>
                      <a:gd name="connsiteX0" fmla="*/ 679133 w 940118"/>
                      <a:gd name="connsiteY0" fmla="*/ 0 h 1580197"/>
                      <a:gd name="connsiteX1" fmla="*/ 940118 w 940118"/>
                      <a:gd name="connsiteY1" fmla="*/ 140970 h 1580197"/>
                      <a:gd name="connsiteX2" fmla="*/ 747299 w 940118"/>
                      <a:gd name="connsiteY2" fmla="*/ 210278 h 1580197"/>
                      <a:gd name="connsiteX3" fmla="*/ 747713 w 940118"/>
                      <a:gd name="connsiteY3" fmla="*/ 210503 h 1580197"/>
                      <a:gd name="connsiteX4" fmla="*/ 620078 w 940118"/>
                      <a:gd name="connsiteY4" fmla="*/ 282893 h 1580197"/>
                      <a:gd name="connsiteX5" fmla="*/ 620077 w 940118"/>
                      <a:gd name="connsiteY5" fmla="*/ 282893 h 1580197"/>
                      <a:gd name="connsiteX6" fmla="*/ 548076 w 940118"/>
                      <a:gd name="connsiteY6" fmla="*/ 339736 h 1580197"/>
                      <a:gd name="connsiteX7" fmla="*/ 548640 w 940118"/>
                      <a:gd name="connsiteY7" fmla="*/ 340043 h 1580197"/>
                      <a:gd name="connsiteX8" fmla="*/ 488633 w 940118"/>
                      <a:gd name="connsiteY8" fmla="*/ 399098 h 1580197"/>
                      <a:gd name="connsiteX9" fmla="*/ 488633 w 940118"/>
                      <a:gd name="connsiteY9" fmla="*/ 400050 h 1580197"/>
                      <a:gd name="connsiteX10" fmla="*/ 422910 w 940118"/>
                      <a:gd name="connsiteY10" fmla="*/ 482918 h 1580197"/>
                      <a:gd name="connsiteX11" fmla="*/ 422910 w 940118"/>
                      <a:gd name="connsiteY11" fmla="*/ 483870 h 1580197"/>
                      <a:gd name="connsiteX12" fmla="*/ 367665 w 940118"/>
                      <a:gd name="connsiteY12" fmla="*/ 572453 h 1580197"/>
                      <a:gd name="connsiteX13" fmla="*/ 368618 w 940118"/>
                      <a:gd name="connsiteY13" fmla="*/ 573405 h 1580197"/>
                      <a:gd name="connsiteX14" fmla="*/ 317183 w 940118"/>
                      <a:gd name="connsiteY14" fmla="*/ 684847 h 1580197"/>
                      <a:gd name="connsiteX15" fmla="*/ 305241 w 940118"/>
                      <a:gd name="connsiteY15" fmla="*/ 678329 h 1580197"/>
                      <a:gd name="connsiteX16" fmla="*/ 305235 w 940118"/>
                      <a:gd name="connsiteY16" fmla="*/ 678350 h 1580197"/>
                      <a:gd name="connsiteX17" fmla="*/ 317183 w 940118"/>
                      <a:gd name="connsiteY17" fmla="*/ 684847 h 1580197"/>
                      <a:gd name="connsiteX18" fmla="*/ 260985 w 940118"/>
                      <a:gd name="connsiteY18" fmla="*/ 1014413 h 1580197"/>
                      <a:gd name="connsiteX19" fmla="*/ 342900 w 940118"/>
                      <a:gd name="connsiteY19" fmla="*/ 1373505 h 1580197"/>
                      <a:gd name="connsiteX20" fmla="*/ 546735 w 940118"/>
                      <a:gd name="connsiteY20" fmla="*/ 1580197 h 1580197"/>
                      <a:gd name="connsiteX21" fmla="*/ 285750 w 940118"/>
                      <a:gd name="connsiteY21" fmla="*/ 1438275 h 1580197"/>
                      <a:gd name="connsiteX22" fmla="*/ 81915 w 940118"/>
                      <a:gd name="connsiteY22" fmla="*/ 1231583 h 1580197"/>
                      <a:gd name="connsiteX23" fmla="*/ 0 w 940118"/>
                      <a:gd name="connsiteY23" fmla="*/ 872490 h 1580197"/>
                      <a:gd name="connsiteX24" fmla="*/ 56197 w 940118"/>
                      <a:gd name="connsiteY24" fmla="*/ 542925 h 1580197"/>
                      <a:gd name="connsiteX25" fmla="*/ 62441 w 940118"/>
                      <a:gd name="connsiteY25" fmla="*/ 546321 h 1580197"/>
                      <a:gd name="connsiteX26" fmla="*/ 62617 w 940118"/>
                      <a:gd name="connsiteY26" fmla="*/ 545909 h 1580197"/>
                      <a:gd name="connsiteX27" fmla="*/ 57150 w 940118"/>
                      <a:gd name="connsiteY27" fmla="*/ 542925 h 1580197"/>
                      <a:gd name="connsiteX28" fmla="*/ 107444 w 940118"/>
                      <a:gd name="connsiteY28" fmla="*/ 431896 h 1580197"/>
                      <a:gd name="connsiteX29" fmla="*/ 106680 w 940118"/>
                      <a:gd name="connsiteY29" fmla="*/ 431483 h 1580197"/>
                      <a:gd name="connsiteX30" fmla="*/ 227648 w 940118"/>
                      <a:gd name="connsiteY30" fmla="*/ 258128 h 1580197"/>
                      <a:gd name="connsiteX31" fmla="*/ 287315 w 940118"/>
                      <a:gd name="connsiteY31" fmla="*/ 198453 h 1580197"/>
                      <a:gd name="connsiteX32" fmla="*/ 359092 w 940118"/>
                      <a:gd name="connsiteY32" fmla="*/ 140970 h 1580197"/>
                      <a:gd name="connsiteX33" fmla="*/ 486263 w 940118"/>
                      <a:gd name="connsiteY33" fmla="*/ 68845 h 1580197"/>
                      <a:gd name="connsiteX34" fmla="*/ 485775 w 940118"/>
                      <a:gd name="connsiteY34" fmla="*/ 68580 h 1580197"/>
                      <a:gd name="connsiteX35" fmla="*/ 572452 w 940118"/>
                      <a:gd name="connsiteY35" fmla="*/ 32385 h 1580197"/>
                      <a:gd name="connsiteX36" fmla="*/ 573405 w 940118"/>
                      <a:gd name="connsiteY36" fmla="*/ 32385 h 1580197"/>
                      <a:gd name="connsiteX37" fmla="*/ 679133 w 940118"/>
                      <a:gd name="connsiteY37" fmla="*/ 0 h 1580197"/>
                      <a:gd name="connsiteX0" fmla="*/ 679133 w 940118"/>
                      <a:gd name="connsiteY0" fmla="*/ 0 h 1580197"/>
                      <a:gd name="connsiteX1" fmla="*/ 940118 w 940118"/>
                      <a:gd name="connsiteY1" fmla="*/ 140970 h 1580197"/>
                      <a:gd name="connsiteX2" fmla="*/ 747299 w 940118"/>
                      <a:gd name="connsiteY2" fmla="*/ 210278 h 1580197"/>
                      <a:gd name="connsiteX3" fmla="*/ 747713 w 940118"/>
                      <a:gd name="connsiteY3" fmla="*/ 210503 h 1580197"/>
                      <a:gd name="connsiteX4" fmla="*/ 620078 w 940118"/>
                      <a:gd name="connsiteY4" fmla="*/ 282893 h 1580197"/>
                      <a:gd name="connsiteX5" fmla="*/ 620077 w 940118"/>
                      <a:gd name="connsiteY5" fmla="*/ 282893 h 1580197"/>
                      <a:gd name="connsiteX6" fmla="*/ 548076 w 940118"/>
                      <a:gd name="connsiteY6" fmla="*/ 339736 h 1580197"/>
                      <a:gd name="connsiteX7" fmla="*/ 548640 w 940118"/>
                      <a:gd name="connsiteY7" fmla="*/ 340043 h 1580197"/>
                      <a:gd name="connsiteX8" fmla="*/ 488633 w 940118"/>
                      <a:gd name="connsiteY8" fmla="*/ 399098 h 1580197"/>
                      <a:gd name="connsiteX9" fmla="*/ 488633 w 940118"/>
                      <a:gd name="connsiteY9" fmla="*/ 400050 h 1580197"/>
                      <a:gd name="connsiteX10" fmla="*/ 422910 w 940118"/>
                      <a:gd name="connsiteY10" fmla="*/ 482918 h 1580197"/>
                      <a:gd name="connsiteX11" fmla="*/ 422910 w 940118"/>
                      <a:gd name="connsiteY11" fmla="*/ 483870 h 1580197"/>
                      <a:gd name="connsiteX12" fmla="*/ 367665 w 940118"/>
                      <a:gd name="connsiteY12" fmla="*/ 572453 h 1580197"/>
                      <a:gd name="connsiteX13" fmla="*/ 368618 w 940118"/>
                      <a:gd name="connsiteY13" fmla="*/ 573405 h 1580197"/>
                      <a:gd name="connsiteX14" fmla="*/ 317183 w 940118"/>
                      <a:gd name="connsiteY14" fmla="*/ 684847 h 1580197"/>
                      <a:gd name="connsiteX15" fmla="*/ 305241 w 940118"/>
                      <a:gd name="connsiteY15" fmla="*/ 678329 h 1580197"/>
                      <a:gd name="connsiteX16" fmla="*/ 317183 w 940118"/>
                      <a:gd name="connsiteY16" fmla="*/ 684847 h 1580197"/>
                      <a:gd name="connsiteX17" fmla="*/ 260985 w 940118"/>
                      <a:gd name="connsiteY17" fmla="*/ 1014413 h 1580197"/>
                      <a:gd name="connsiteX18" fmla="*/ 342900 w 940118"/>
                      <a:gd name="connsiteY18" fmla="*/ 1373505 h 1580197"/>
                      <a:gd name="connsiteX19" fmla="*/ 546735 w 940118"/>
                      <a:gd name="connsiteY19" fmla="*/ 1580197 h 1580197"/>
                      <a:gd name="connsiteX20" fmla="*/ 285750 w 940118"/>
                      <a:gd name="connsiteY20" fmla="*/ 1438275 h 1580197"/>
                      <a:gd name="connsiteX21" fmla="*/ 81915 w 940118"/>
                      <a:gd name="connsiteY21" fmla="*/ 1231583 h 1580197"/>
                      <a:gd name="connsiteX22" fmla="*/ 0 w 940118"/>
                      <a:gd name="connsiteY22" fmla="*/ 872490 h 1580197"/>
                      <a:gd name="connsiteX23" fmla="*/ 56197 w 940118"/>
                      <a:gd name="connsiteY23" fmla="*/ 542925 h 1580197"/>
                      <a:gd name="connsiteX24" fmla="*/ 62441 w 940118"/>
                      <a:gd name="connsiteY24" fmla="*/ 546321 h 1580197"/>
                      <a:gd name="connsiteX25" fmla="*/ 62617 w 940118"/>
                      <a:gd name="connsiteY25" fmla="*/ 545909 h 1580197"/>
                      <a:gd name="connsiteX26" fmla="*/ 57150 w 940118"/>
                      <a:gd name="connsiteY26" fmla="*/ 542925 h 1580197"/>
                      <a:gd name="connsiteX27" fmla="*/ 107444 w 940118"/>
                      <a:gd name="connsiteY27" fmla="*/ 431896 h 1580197"/>
                      <a:gd name="connsiteX28" fmla="*/ 106680 w 940118"/>
                      <a:gd name="connsiteY28" fmla="*/ 431483 h 1580197"/>
                      <a:gd name="connsiteX29" fmla="*/ 227648 w 940118"/>
                      <a:gd name="connsiteY29" fmla="*/ 258128 h 1580197"/>
                      <a:gd name="connsiteX30" fmla="*/ 287315 w 940118"/>
                      <a:gd name="connsiteY30" fmla="*/ 198453 h 1580197"/>
                      <a:gd name="connsiteX31" fmla="*/ 359092 w 940118"/>
                      <a:gd name="connsiteY31" fmla="*/ 140970 h 1580197"/>
                      <a:gd name="connsiteX32" fmla="*/ 486263 w 940118"/>
                      <a:gd name="connsiteY32" fmla="*/ 68845 h 1580197"/>
                      <a:gd name="connsiteX33" fmla="*/ 485775 w 940118"/>
                      <a:gd name="connsiteY33" fmla="*/ 68580 h 1580197"/>
                      <a:gd name="connsiteX34" fmla="*/ 572452 w 940118"/>
                      <a:gd name="connsiteY34" fmla="*/ 32385 h 1580197"/>
                      <a:gd name="connsiteX35" fmla="*/ 573405 w 940118"/>
                      <a:gd name="connsiteY35" fmla="*/ 32385 h 1580197"/>
                      <a:gd name="connsiteX36" fmla="*/ 679133 w 940118"/>
                      <a:gd name="connsiteY36" fmla="*/ 0 h 158019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</a:cxnLst>
                    <a:rect l="l" t="t" r="r" b="b"/>
                    <a:pathLst>
                      <a:path w="940118" h="1580197">
                        <a:moveTo>
                          <a:pt x="679133" y="0"/>
                        </a:moveTo>
                        <a:lnTo>
                          <a:pt x="940118" y="140970"/>
                        </a:lnTo>
                        <a:lnTo>
                          <a:pt x="747299" y="210278"/>
                        </a:lnTo>
                        <a:lnTo>
                          <a:pt x="747713" y="210503"/>
                        </a:lnTo>
                        <a:cubicBezTo>
                          <a:pt x="701040" y="232410"/>
                          <a:pt x="658178" y="256223"/>
                          <a:pt x="620078" y="282893"/>
                        </a:cubicBezTo>
                        <a:lnTo>
                          <a:pt x="620077" y="282893"/>
                        </a:lnTo>
                        <a:lnTo>
                          <a:pt x="548076" y="339736"/>
                        </a:lnTo>
                        <a:lnTo>
                          <a:pt x="548640" y="340043"/>
                        </a:lnTo>
                        <a:cubicBezTo>
                          <a:pt x="538733" y="349937"/>
                          <a:pt x="498634" y="389097"/>
                          <a:pt x="488633" y="399098"/>
                        </a:cubicBezTo>
                        <a:lnTo>
                          <a:pt x="488633" y="400050"/>
                        </a:lnTo>
                        <a:cubicBezTo>
                          <a:pt x="464820" y="426720"/>
                          <a:pt x="442913" y="454343"/>
                          <a:pt x="422910" y="482918"/>
                        </a:cubicBezTo>
                        <a:lnTo>
                          <a:pt x="422910" y="483870"/>
                        </a:lnTo>
                        <a:cubicBezTo>
                          <a:pt x="402908" y="512445"/>
                          <a:pt x="383858" y="541973"/>
                          <a:pt x="367665" y="572453"/>
                        </a:cubicBezTo>
                        <a:lnTo>
                          <a:pt x="368618" y="573405"/>
                        </a:lnTo>
                        <a:cubicBezTo>
                          <a:pt x="347663" y="608647"/>
                          <a:pt x="331470" y="645795"/>
                          <a:pt x="317183" y="684847"/>
                        </a:cubicBezTo>
                        <a:lnTo>
                          <a:pt x="305241" y="678329"/>
                        </a:lnTo>
                        <a:lnTo>
                          <a:pt x="317183" y="684847"/>
                        </a:lnTo>
                        <a:cubicBezTo>
                          <a:pt x="280035" y="786765"/>
                          <a:pt x="260985" y="896303"/>
                          <a:pt x="260985" y="1014413"/>
                        </a:cubicBezTo>
                        <a:cubicBezTo>
                          <a:pt x="260985" y="1152525"/>
                          <a:pt x="287655" y="1272540"/>
                          <a:pt x="342900" y="1373505"/>
                        </a:cubicBezTo>
                        <a:cubicBezTo>
                          <a:pt x="391478" y="1463993"/>
                          <a:pt x="460058" y="1532572"/>
                          <a:pt x="546735" y="1580197"/>
                        </a:cubicBezTo>
                        <a:lnTo>
                          <a:pt x="285750" y="1438275"/>
                        </a:lnTo>
                        <a:cubicBezTo>
                          <a:pt x="199073" y="1390650"/>
                          <a:pt x="130493" y="1322070"/>
                          <a:pt x="81915" y="1231583"/>
                        </a:cubicBezTo>
                        <a:cubicBezTo>
                          <a:pt x="27622" y="1130618"/>
                          <a:pt x="0" y="1010603"/>
                          <a:pt x="0" y="872490"/>
                        </a:cubicBezTo>
                        <a:cubicBezTo>
                          <a:pt x="0" y="754380"/>
                          <a:pt x="19050" y="644842"/>
                          <a:pt x="56197" y="542925"/>
                        </a:cubicBezTo>
                        <a:lnTo>
                          <a:pt x="62441" y="546321"/>
                        </a:lnTo>
                        <a:cubicBezTo>
                          <a:pt x="62500" y="546184"/>
                          <a:pt x="62558" y="546046"/>
                          <a:pt x="62617" y="545909"/>
                        </a:cubicBezTo>
                        <a:lnTo>
                          <a:pt x="57150" y="542925"/>
                        </a:lnTo>
                        <a:lnTo>
                          <a:pt x="107444" y="431896"/>
                        </a:lnTo>
                        <a:lnTo>
                          <a:pt x="106680" y="431483"/>
                        </a:lnTo>
                        <a:cubicBezTo>
                          <a:pt x="126714" y="402522"/>
                          <a:pt x="197542" y="296966"/>
                          <a:pt x="227648" y="258128"/>
                        </a:cubicBezTo>
                        <a:lnTo>
                          <a:pt x="287315" y="198453"/>
                        </a:lnTo>
                        <a:lnTo>
                          <a:pt x="359092" y="140970"/>
                        </a:lnTo>
                        <a:lnTo>
                          <a:pt x="486263" y="68845"/>
                        </a:lnTo>
                        <a:lnTo>
                          <a:pt x="485775" y="68580"/>
                        </a:lnTo>
                        <a:cubicBezTo>
                          <a:pt x="513398" y="55245"/>
                          <a:pt x="541973" y="43815"/>
                          <a:pt x="572452" y="32385"/>
                        </a:cubicBezTo>
                        <a:lnTo>
                          <a:pt x="573405" y="32385"/>
                        </a:lnTo>
                        <a:lnTo>
                          <a:pt x="679133" y="0"/>
                        </a:lnTo>
                        <a:close/>
                      </a:path>
                    </a:pathLst>
                  </a:custGeom>
                  <a:grpFill/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US"/>
                  </a:p>
                </p:txBody>
              </p:sp>
              <p:sp>
                <p:nvSpPr>
                  <p:cNvPr id="453" name="Freeform: Shape 452">
                    <a:extLst>
                      <a:ext uri="{FF2B5EF4-FFF2-40B4-BE49-F238E27FC236}">
                        <a16:creationId xmlns:a16="http://schemas.microsoft.com/office/drawing/2014/main" id="{E0B97159-6B15-43CE-9818-E2CA6B4456C6}"/>
                      </a:ext>
                    </a:extLst>
                  </p:cNvPr>
                  <p:cNvSpPr/>
                  <p:nvPr/>
                </p:nvSpPr>
                <p:spPr>
                  <a:xfrm>
                    <a:off x="2714531" y="1811829"/>
                    <a:ext cx="257174" cy="304801"/>
                  </a:xfrm>
                  <a:custGeom>
                    <a:avLst/>
                    <a:gdLst>
                      <a:gd name="connsiteX0" fmla="*/ 260985 w 257175"/>
                      <a:gd name="connsiteY0" fmla="*/ 311468 h 304800"/>
                      <a:gd name="connsiteX1" fmla="*/ 0 w 257175"/>
                      <a:gd name="connsiteY1" fmla="*/ 170497 h 304800"/>
                      <a:gd name="connsiteX2" fmla="*/ 952 w 257175"/>
                      <a:gd name="connsiteY2" fmla="*/ 0 h 304800"/>
                      <a:gd name="connsiteX3" fmla="*/ 260985 w 257175"/>
                      <a:gd name="connsiteY3" fmla="*/ 140970 h 30480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257175" h="304800">
                        <a:moveTo>
                          <a:pt x="260985" y="311468"/>
                        </a:moveTo>
                        <a:lnTo>
                          <a:pt x="0" y="170497"/>
                        </a:lnTo>
                        <a:lnTo>
                          <a:pt x="952" y="0"/>
                        </a:lnTo>
                        <a:lnTo>
                          <a:pt x="260985" y="140970"/>
                        </a:lnTo>
                        <a:close/>
                      </a:path>
                    </a:pathLst>
                  </a:custGeom>
                  <a:grpFill/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US"/>
                  </a:p>
                </p:txBody>
              </p:sp>
            </p:grpSp>
          </p:grpSp>
        </p:grpSp>
      </p:grpSp>
      <p:grpSp>
        <p:nvGrpSpPr>
          <p:cNvPr id="479" name="Group 478">
            <a:extLst>
              <a:ext uri="{FF2B5EF4-FFF2-40B4-BE49-F238E27FC236}">
                <a16:creationId xmlns:a16="http://schemas.microsoft.com/office/drawing/2014/main" id="{AA1FB5E2-3131-4112-9645-5ED0CDFCD4EA}"/>
              </a:ext>
            </a:extLst>
          </p:cNvPr>
          <p:cNvGrpSpPr/>
          <p:nvPr/>
        </p:nvGrpSpPr>
        <p:grpSpPr>
          <a:xfrm>
            <a:off x="6935116" y="3572713"/>
            <a:ext cx="735359" cy="1253352"/>
            <a:chOff x="11521621" y="1903133"/>
            <a:chExt cx="2494544" cy="4251720"/>
          </a:xfrm>
        </p:grpSpPr>
        <p:sp>
          <p:nvSpPr>
            <p:cNvPr id="480" name="Freeform: Shape 479">
              <a:extLst>
                <a:ext uri="{FF2B5EF4-FFF2-40B4-BE49-F238E27FC236}">
                  <a16:creationId xmlns:a16="http://schemas.microsoft.com/office/drawing/2014/main" id="{75BCA35B-2BCB-4D40-B6D8-40EADCEB1C89}"/>
                </a:ext>
              </a:extLst>
            </p:cNvPr>
            <p:cNvSpPr/>
            <p:nvPr/>
          </p:nvSpPr>
          <p:spPr>
            <a:xfrm rot="20249457" flipH="1">
              <a:off x="12313664" y="1903133"/>
              <a:ext cx="877925" cy="1729673"/>
            </a:xfrm>
            <a:custGeom>
              <a:avLst/>
              <a:gdLst>
                <a:gd name="connsiteX0" fmla="*/ 417713 w 666025"/>
                <a:gd name="connsiteY0" fmla="*/ 1803 h 1312853"/>
                <a:gd name="connsiteX1" fmla="*/ 648776 w 666025"/>
                <a:gd name="connsiteY1" fmla="*/ 158461 h 1312853"/>
                <a:gd name="connsiteX2" fmla="*/ 666025 w 666025"/>
                <a:gd name="connsiteY2" fmla="*/ 133883 h 1312853"/>
                <a:gd name="connsiteX3" fmla="*/ 666025 w 666025"/>
                <a:gd name="connsiteY3" fmla="*/ 1307251 h 1312853"/>
                <a:gd name="connsiteX4" fmla="*/ 657567 w 666025"/>
                <a:gd name="connsiteY4" fmla="*/ 1312853 h 1312853"/>
                <a:gd name="connsiteX5" fmla="*/ 417713 w 666025"/>
                <a:gd name="connsiteY5" fmla="*/ 1803 h 1312853"/>
                <a:gd name="connsiteX0" fmla="*/ 417713 w 666025"/>
                <a:gd name="connsiteY0" fmla="*/ 1803 h 1312853"/>
                <a:gd name="connsiteX1" fmla="*/ 648776 w 666025"/>
                <a:gd name="connsiteY1" fmla="*/ 158461 h 1312853"/>
                <a:gd name="connsiteX2" fmla="*/ 666025 w 666025"/>
                <a:gd name="connsiteY2" fmla="*/ 133883 h 1312853"/>
                <a:gd name="connsiteX3" fmla="*/ 666025 w 666025"/>
                <a:gd name="connsiteY3" fmla="*/ 1307251 h 1312853"/>
                <a:gd name="connsiteX4" fmla="*/ 657567 w 666025"/>
                <a:gd name="connsiteY4" fmla="*/ 1312853 h 1312853"/>
                <a:gd name="connsiteX5" fmla="*/ 417713 w 666025"/>
                <a:gd name="connsiteY5" fmla="*/ 1803 h 1312853"/>
                <a:gd name="connsiteX0" fmla="*/ 417713 w 666025"/>
                <a:gd name="connsiteY0" fmla="*/ 1803 h 1312853"/>
                <a:gd name="connsiteX1" fmla="*/ 648776 w 666025"/>
                <a:gd name="connsiteY1" fmla="*/ 158461 h 1312853"/>
                <a:gd name="connsiteX2" fmla="*/ 666025 w 666025"/>
                <a:gd name="connsiteY2" fmla="*/ 1307251 h 1312853"/>
                <a:gd name="connsiteX3" fmla="*/ 657567 w 666025"/>
                <a:gd name="connsiteY3" fmla="*/ 1312853 h 1312853"/>
                <a:gd name="connsiteX4" fmla="*/ 417713 w 666025"/>
                <a:gd name="connsiteY4" fmla="*/ 1803 h 1312853"/>
                <a:gd name="connsiteX0" fmla="*/ 417713 w 666361"/>
                <a:gd name="connsiteY0" fmla="*/ 1803 h 1312853"/>
                <a:gd name="connsiteX1" fmla="*/ 666361 w 666361"/>
                <a:gd name="connsiteY1" fmla="*/ 167253 h 1312853"/>
                <a:gd name="connsiteX2" fmla="*/ 666025 w 666361"/>
                <a:gd name="connsiteY2" fmla="*/ 1307251 h 1312853"/>
                <a:gd name="connsiteX3" fmla="*/ 657567 w 666361"/>
                <a:gd name="connsiteY3" fmla="*/ 1312853 h 1312853"/>
                <a:gd name="connsiteX4" fmla="*/ 417713 w 666361"/>
                <a:gd name="connsiteY4" fmla="*/ 1803 h 13128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66361" h="1312853">
                  <a:moveTo>
                    <a:pt x="417713" y="1803"/>
                  </a:moveTo>
                  <a:cubicBezTo>
                    <a:pt x="504336" y="11478"/>
                    <a:pt x="605290" y="69294"/>
                    <a:pt x="666361" y="167253"/>
                  </a:cubicBezTo>
                  <a:lnTo>
                    <a:pt x="666025" y="1307251"/>
                  </a:lnTo>
                  <a:lnTo>
                    <a:pt x="657567" y="1312853"/>
                  </a:lnTo>
                  <a:cubicBezTo>
                    <a:pt x="-394158" y="656864"/>
                    <a:pt x="42344" y="-40119"/>
                    <a:pt x="417713" y="1803"/>
                  </a:cubicBezTo>
                  <a:close/>
                </a:path>
              </a:pathLst>
            </a:custGeom>
            <a:gradFill flip="none" rotWithShape="1">
              <a:gsLst>
                <a:gs pos="75000">
                  <a:schemeClr val="bg1">
                    <a:lumMod val="85000"/>
                  </a:schemeClr>
                </a:gs>
                <a:gs pos="0">
                  <a:schemeClr val="bg1">
                    <a:lumMod val="95000"/>
                  </a:schemeClr>
                </a:gs>
                <a:gs pos="100000">
                  <a:schemeClr val="bg1">
                    <a:lumMod val="85000"/>
                  </a:schemeClr>
                </a:gs>
              </a:gsLst>
              <a:lin ang="0" scaled="1"/>
              <a:tileRect/>
            </a:gradFill>
            <a:ln>
              <a:noFill/>
            </a:ln>
            <a:effectLst>
              <a:outerShdw blurRad="317500" dist="12700" dir="16200000" rotWithShape="0">
                <a:prstClr val="black">
                  <a:alpha val="15000"/>
                </a:prstClr>
              </a:outerShdw>
            </a:effectLst>
          </p:spPr>
          <p:txBody>
  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US" sz="2701" dirty="0"/>
            </a:p>
          </p:txBody>
        </p:sp>
        <p:grpSp>
          <p:nvGrpSpPr>
            <p:cNvPr id="481" name="Group 480">
              <a:extLst>
                <a:ext uri="{FF2B5EF4-FFF2-40B4-BE49-F238E27FC236}">
                  <a16:creationId xmlns:a16="http://schemas.microsoft.com/office/drawing/2014/main" id="{7B6FEBD5-F593-4372-A29D-F38EBC378AF4}"/>
                </a:ext>
              </a:extLst>
            </p:cNvPr>
            <p:cNvGrpSpPr/>
            <p:nvPr/>
          </p:nvGrpSpPr>
          <p:grpSpPr>
            <a:xfrm>
              <a:off x="11521621" y="1969094"/>
              <a:ext cx="2494544" cy="4185759"/>
              <a:chOff x="11521621" y="1969094"/>
              <a:chExt cx="2494544" cy="4185759"/>
            </a:xfrm>
          </p:grpSpPr>
          <p:grpSp>
            <p:nvGrpSpPr>
              <p:cNvPr id="482" name="Group 481">
                <a:extLst>
                  <a:ext uri="{FF2B5EF4-FFF2-40B4-BE49-F238E27FC236}">
                    <a16:creationId xmlns:a16="http://schemas.microsoft.com/office/drawing/2014/main" id="{DE8D2A1E-41F2-435F-ABF2-C771FF9D7B38}"/>
                  </a:ext>
                </a:extLst>
              </p:cNvPr>
              <p:cNvGrpSpPr/>
              <p:nvPr/>
            </p:nvGrpSpPr>
            <p:grpSpPr>
              <a:xfrm>
                <a:off x="11521621" y="1969094"/>
                <a:ext cx="2494544" cy="2682188"/>
                <a:chOff x="11521621" y="1969094"/>
                <a:chExt cx="2494544" cy="2682188"/>
              </a:xfrm>
            </p:grpSpPr>
            <p:cxnSp>
              <p:nvCxnSpPr>
                <p:cNvPr id="502" name="Straight Connector 501">
                  <a:extLst>
                    <a:ext uri="{FF2B5EF4-FFF2-40B4-BE49-F238E27FC236}">
                      <a16:creationId xmlns:a16="http://schemas.microsoft.com/office/drawing/2014/main" id="{73C9FE1B-E480-4A82-AD33-FAA68141A8DA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H="1" flipV="1">
                  <a:off x="12654231" y="3563301"/>
                  <a:ext cx="235200" cy="1087981"/>
                </a:xfrm>
                <a:prstGeom prst="line">
                  <a:avLst/>
                </a:prstGeom>
                <a:ln w="12700">
                  <a:solidFill>
                    <a:schemeClr val="bg1">
                      <a:lumMod val="85000"/>
                    </a:schemeClr>
                  </a:solidFill>
                </a:ln>
                <a:effectLst>
                  <a:outerShdw blurRad="63500" algn="ctr" rotWithShape="0">
                    <a:prstClr val="black">
                      <a:alpha val="25000"/>
                    </a:prstClr>
                  </a:outerShdw>
                </a:effectLst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503" name="Straight Connector 502">
                  <a:extLst>
                    <a:ext uri="{FF2B5EF4-FFF2-40B4-BE49-F238E27FC236}">
                      <a16:creationId xmlns:a16="http://schemas.microsoft.com/office/drawing/2014/main" id="{80EF6228-2558-4A07-824E-ADCF243AEA5F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V="1">
                  <a:off x="12906700" y="3563297"/>
                  <a:ext cx="186689" cy="1076234"/>
                </a:xfrm>
                <a:prstGeom prst="line">
                  <a:avLst/>
                </a:prstGeom>
                <a:ln w="12700">
                  <a:solidFill>
                    <a:schemeClr val="bg1">
                      <a:lumMod val="85000"/>
                    </a:schemeClr>
                  </a:solidFill>
                </a:ln>
                <a:effectLst>
                  <a:outerShdw blurRad="63500" algn="ctr" rotWithShape="0">
                    <a:prstClr val="black">
                      <a:alpha val="25000"/>
                    </a:prstClr>
                  </a:outerShdw>
                </a:effectLst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504" name="Straight Connector 503">
                  <a:extLst>
                    <a:ext uri="{FF2B5EF4-FFF2-40B4-BE49-F238E27FC236}">
                      <a16:creationId xmlns:a16="http://schemas.microsoft.com/office/drawing/2014/main" id="{85998982-1381-4900-959B-48A31E993D45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V="1">
                  <a:off x="12900880" y="3458988"/>
                  <a:ext cx="0" cy="1180545"/>
                </a:xfrm>
                <a:prstGeom prst="line">
                  <a:avLst/>
                </a:prstGeom>
                <a:ln w="12700">
                  <a:solidFill>
                    <a:schemeClr val="bg1">
                      <a:lumMod val="85000"/>
                    </a:schemeClr>
                  </a:solidFill>
                </a:ln>
                <a:effectLst>
                  <a:outerShdw blurRad="63500" algn="ctr" rotWithShape="0">
                    <a:prstClr val="black">
                      <a:alpha val="25000"/>
                    </a:prstClr>
                  </a:outerShdw>
                </a:effectLst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505" name="Freeform: Shape 504">
                  <a:extLst>
                    <a:ext uri="{FF2B5EF4-FFF2-40B4-BE49-F238E27FC236}">
                      <a16:creationId xmlns:a16="http://schemas.microsoft.com/office/drawing/2014/main" id="{5DCD9602-8D5B-4DA5-9108-6477D0E54A14}"/>
                    </a:ext>
                  </a:extLst>
                </p:cNvPr>
                <p:cNvSpPr/>
                <p:nvPr/>
              </p:nvSpPr>
              <p:spPr>
                <a:xfrm rot="20249457">
                  <a:off x="11521621" y="2231355"/>
                  <a:ext cx="877925" cy="1729673"/>
                </a:xfrm>
                <a:custGeom>
                  <a:avLst/>
                  <a:gdLst>
                    <a:gd name="connsiteX0" fmla="*/ 417713 w 666025"/>
                    <a:gd name="connsiteY0" fmla="*/ 1803 h 1312853"/>
                    <a:gd name="connsiteX1" fmla="*/ 648776 w 666025"/>
                    <a:gd name="connsiteY1" fmla="*/ 158461 h 1312853"/>
                    <a:gd name="connsiteX2" fmla="*/ 666025 w 666025"/>
                    <a:gd name="connsiteY2" fmla="*/ 133883 h 1312853"/>
                    <a:gd name="connsiteX3" fmla="*/ 666025 w 666025"/>
                    <a:gd name="connsiteY3" fmla="*/ 1307251 h 1312853"/>
                    <a:gd name="connsiteX4" fmla="*/ 657567 w 666025"/>
                    <a:gd name="connsiteY4" fmla="*/ 1312853 h 1312853"/>
                    <a:gd name="connsiteX5" fmla="*/ 417713 w 666025"/>
                    <a:gd name="connsiteY5" fmla="*/ 1803 h 1312853"/>
                    <a:gd name="connsiteX0" fmla="*/ 417713 w 666025"/>
                    <a:gd name="connsiteY0" fmla="*/ 1803 h 1312853"/>
                    <a:gd name="connsiteX1" fmla="*/ 648776 w 666025"/>
                    <a:gd name="connsiteY1" fmla="*/ 158461 h 1312853"/>
                    <a:gd name="connsiteX2" fmla="*/ 666025 w 666025"/>
                    <a:gd name="connsiteY2" fmla="*/ 133883 h 1312853"/>
                    <a:gd name="connsiteX3" fmla="*/ 666025 w 666025"/>
                    <a:gd name="connsiteY3" fmla="*/ 1307251 h 1312853"/>
                    <a:gd name="connsiteX4" fmla="*/ 657567 w 666025"/>
                    <a:gd name="connsiteY4" fmla="*/ 1312853 h 1312853"/>
                    <a:gd name="connsiteX5" fmla="*/ 417713 w 666025"/>
                    <a:gd name="connsiteY5" fmla="*/ 1803 h 1312853"/>
                    <a:gd name="connsiteX0" fmla="*/ 417713 w 666025"/>
                    <a:gd name="connsiteY0" fmla="*/ 1803 h 1312853"/>
                    <a:gd name="connsiteX1" fmla="*/ 648776 w 666025"/>
                    <a:gd name="connsiteY1" fmla="*/ 158461 h 1312853"/>
                    <a:gd name="connsiteX2" fmla="*/ 666025 w 666025"/>
                    <a:gd name="connsiteY2" fmla="*/ 1307251 h 1312853"/>
                    <a:gd name="connsiteX3" fmla="*/ 657567 w 666025"/>
                    <a:gd name="connsiteY3" fmla="*/ 1312853 h 1312853"/>
                    <a:gd name="connsiteX4" fmla="*/ 417713 w 666025"/>
                    <a:gd name="connsiteY4" fmla="*/ 1803 h 1312853"/>
                    <a:gd name="connsiteX0" fmla="*/ 417713 w 666361"/>
                    <a:gd name="connsiteY0" fmla="*/ 1803 h 1312853"/>
                    <a:gd name="connsiteX1" fmla="*/ 666361 w 666361"/>
                    <a:gd name="connsiteY1" fmla="*/ 167253 h 1312853"/>
                    <a:gd name="connsiteX2" fmla="*/ 666025 w 666361"/>
                    <a:gd name="connsiteY2" fmla="*/ 1307251 h 1312853"/>
                    <a:gd name="connsiteX3" fmla="*/ 657567 w 666361"/>
                    <a:gd name="connsiteY3" fmla="*/ 1312853 h 1312853"/>
                    <a:gd name="connsiteX4" fmla="*/ 417713 w 666361"/>
                    <a:gd name="connsiteY4" fmla="*/ 1803 h 131285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666361" h="1312853">
                      <a:moveTo>
                        <a:pt x="417713" y="1803"/>
                      </a:moveTo>
                      <a:cubicBezTo>
                        <a:pt x="504336" y="11478"/>
                        <a:pt x="605290" y="69294"/>
                        <a:pt x="666361" y="167253"/>
                      </a:cubicBezTo>
                      <a:lnTo>
                        <a:pt x="666025" y="1307251"/>
                      </a:lnTo>
                      <a:lnTo>
                        <a:pt x="657567" y="1312853"/>
                      </a:lnTo>
                      <a:cubicBezTo>
                        <a:pt x="-394158" y="656864"/>
                        <a:pt x="42344" y="-40119"/>
                        <a:pt x="417713" y="1803"/>
                      </a:cubicBezTo>
                      <a:close/>
                    </a:path>
                  </a:pathLst>
                </a:custGeom>
                <a:gradFill flip="none" rotWithShape="1">
                  <a:gsLst>
                    <a:gs pos="25000">
                      <a:schemeClr val="bg1">
                        <a:lumMod val="85000"/>
                      </a:schemeClr>
                    </a:gs>
                    <a:gs pos="0">
                      <a:schemeClr val="bg1">
                        <a:lumMod val="85000"/>
                      </a:schemeClr>
                    </a:gs>
                    <a:gs pos="100000">
                      <a:schemeClr val="bg1">
                        <a:lumMod val="95000"/>
                      </a:schemeClr>
                    </a:gs>
                  </a:gsLst>
                  <a:lin ang="10800000" scaled="1"/>
                  <a:tileRect/>
                </a:gradFill>
                <a:ln>
                  <a:noFill/>
                </a:ln>
                <a:effectLst>
                  <a:outerShdw blurRad="317500" dist="12700" dir="16200000" rotWithShape="0">
                    <a:prstClr val="black">
                      <a:alpha val="15000"/>
                    </a:prstClr>
                  </a:outerShdw>
                </a:effectLst>
              </p:spPr>
              <p:txBody>
      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endParaRPr lang="en-US" sz="2701" dirty="0"/>
                </a:p>
              </p:txBody>
            </p:sp>
            <p:sp>
              <p:nvSpPr>
                <p:cNvPr id="506" name="Freeform: Shape 505">
                  <a:extLst>
                    <a:ext uri="{FF2B5EF4-FFF2-40B4-BE49-F238E27FC236}">
                      <a16:creationId xmlns:a16="http://schemas.microsoft.com/office/drawing/2014/main" id="{4EC03475-0F85-4D82-8D15-0CD0CA306BF1}"/>
                    </a:ext>
                  </a:extLst>
                </p:cNvPr>
                <p:cNvSpPr/>
                <p:nvPr/>
              </p:nvSpPr>
              <p:spPr>
                <a:xfrm rot="20249457" flipH="1">
                  <a:off x="12330923" y="1969094"/>
                  <a:ext cx="525061" cy="1729673"/>
                </a:xfrm>
                <a:custGeom>
                  <a:avLst/>
                  <a:gdLst>
                    <a:gd name="connsiteX0" fmla="*/ 417713 w 666025"/>
                    <a:gd name="connsiteY0" fmla="*/ 1803 h 1312853"/>
                    <a:gd name="connsiteX1" fmla="*/ 648776 w 666025"/>
                    <a:gd name="connsiteY1" fmla="*/ 158461 h 1312853"/>
                    <a:gd name="connsiteX2" fmla="*/ 666025 w 666025"/>
                    <a:gd name="connsiteY2" fmla="*/ 133883 h 1312853"/>
                    <a:gd name="connsiteX3" fmla="*/ 666025 w 666025"/>
                    <a:gd name="connsiteY3" fmla="*/ 1307251 h 1312853"/>
                    <a:gd name="connsiteX4" fmla="*/ 657567 w 666025"/>
                    <a:gd name="connsiteY4" fmla="*/ 1312853 h 1312853"/>
                    <a:gd name="connsiteX5" fmla="*/ 417713 w 666025"/>
                    <a:gd name="connsiteY5" fmla="*/ 1803 h 1312853"/>
                    <a:gd name="connsiteX0" fmla="*/ 417713 w 666025"/>
                    <a:gd name="connsiteY0" fmla="*/ 1803 h 1312853"/>
                    <a:gd name="connsiteX1" fmla="*/ 648776 w 666025"/>
                    <a:gd name="connsiteY1" fmla="*/ 158461 h 1312853"/>
                    <a:gd name="connsiteX2" fmla="*/ 666025 w 666025"/>
                    <a:gd name="connsiteY2" fmla="*/ 133883 h 1312853"/>
                    <a:gd name="connsiteX3" fmla="*/ 666025 w 666025"/>
                    <a:gd name="connsiteY3" fmla="*/ 1307251 h 1312853"/>
                    <a:gd name="connsiteX4" fmla="*/ 657567 w 666025"/>
                    <a:gd name="connsiteY4" fmla="*/ 1312853 h 1312853"/>
                    <a:gd name="connsiteX5" fmla="*/ 417713 w 666025"/>
                    <a:gd name="connsiteY5" fmla="*/ 1803 h 1312853"/>
                    <a:gd name="connsiteX0" fmla="*/ 417713 w 666025"/>
                    <a:gd name="connsiteY0" fmla="*/ 1803 h 1312853"/>
                    <a:gd name="connsiteX1" fmla="*/ 648776 w 666025"/>
                    <a:gd name="connsiteY1" fmla="*/ 158461 h 1312853"/>
                    <a:gd name="connsiteX2" fmla="*/ 666025 w 666025"/>
                    <a:gd name="connsiteY2" fmla="*/ 1307251 h 1312853"/>
                    <a:gd name="connsiteX3" fmla="*/ 657567 w 666025"/>
                    <a:gd name="connsiteY3" fmla="*/ 1312853 h 1312853"/>
                    <a:gd name="connsiteX4" fmla="*/ 417713 w 666025"/>
                    <a:gd name="connsiteY4" fmla="*/ 1803 h 1312853"/>
                    <a:gd name="connsiteX0" fmla="*/ 417713 w 666361"/>
                    <a:gd name="connsiteY0" fmla="*/ 1803 h 1312853"/>
                    <a:gd name="connsiteX1" fmla="*/ 666361 w 666361"/>
                    <a:gd name="connsiteY1" fmla="*/ 167253 h 1312853"/>
                    <a:gd name="connsiteX2" fmla="*/ 666025 w 666361"/>
                    <a:gd name="connsiteY2" fmla="*/ 1307251 h 1312853"/>
                    <a:gd name="connsiteX3" fmla="*/ 657567 w 666361"/>
                    <a:gd name="connsiteY3" fmla="*/ 1312853 h 1312853"/>
                    <a:gd name="connsiteX4" fmla="*/ 417713 w 666361"/>
                    <a:gd name="connsiteY4" fmla="*/ 1803 h 131285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666361" h="1312853">
                      <a:moveTo>
                        <a:pt x="417713" y="1803"/>
                      </a:moveTo>
                      <a:cubicBezTo>
                        <a:pt x="504336" y="11478"/>
                        <a:pt x="605290" y="69294"/>
                        <a:pt x="666361" y="167253"/>
                      </a:cubicBezTo>
                      <a:lnTo>
                        <a:pt x="666025" y="1307251"/>
                      </a:lnTo>
                      <a:lnTo>
                        <a:pt x="657567" y="1312853"/>
                      </a:lnTo>
                      <a:cubicBezTo>
                        <a:pt x="-394158" y="656864"/>
                        <a:pt x="42344" y="-40119"/>
                        <a:pt x="417713" y="1803"/>
                      </a:cubicBezTo>
                      <a:close/>
                    </a:path>
                  </a:pathLst>
                </a:custGeom>
                <a:gradFill flip="none" rotWithShape="1">
                  <a:gsLst>
                    <a:gs pos="70000">
                      <a:schemeClr val="bg1">
                        <a:lumMod val="85000"/>
                      </a:schemeClr>
                    </a:gs>
                    <a:gs pos="0">
                      <a:schemeClr val="bg1">
                        <a:lumMod val="95000"/>
                      </a:schemeClr>
                    </a:gs>
                    <a:gs pos="100000">
                      <a:schemeClr val="bg1">
                        <a:lumMod val="85000"/>
                      </a:schemeClr>
                    </a:gs>
                  </a:gsLst>
                  <a:lin ang="0" scaled="1"/>
                  <a:tileRect/>
                </a:gradFill>
                <a:ln>
                  <a:noFill/>
                </a:ln>
                <a:effectLst>
                  <a:outerShdw blurRad="317500" dist="12700" dir="16200000" rotWithShape="0">
                    <a:prstClr val="black">
                      <a:alpha val="15000"/>
                    </a:prstClr>
                  </a:outerShdw>
                </a:effectLst>
              </p:spPr>
              <p:txBody>
      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endParaRPr lang="en-US" sz="2701"/>
                </a:p>
              </p:txBody>
            </p:sp>
            <p:sp>
              <p:nvSpPr>
                <p:cNvPr id="507" name="Freeform: Shape 506">
                  <a:extLst>
                    <a:ext uri="{FF2B5EF4-FFF2-40B4-BE49-F238E27FC236}">
                      <a16:creationId xmlns:a16="http://schemas.microsoft.com/office/drawing/2014/main" id="{7BB4C61F-3ADF-444D-B113-48377FB6EFC8}"/>
                    </a:ext>
                  </a:extLst>
                </p:cNvPr>
                <p:cNvSpPr/>
                <p:nvPr/>
              </p:nvSpPr>
              <p:spPr>
                <a:xfrm rot="20249457">
                  <a:off x="11857226" y="2165394"/>
                  <a:ext cx="525061" cy="1729673"/>
                </a:xfrm>
                <a:custGeom>
                  <a:avLst/>
                  <a:gdLst>
                    <a:gd name="connsiteX0" fmla="*/ 417713 w 666025"/>
                    <a:gd name="connsiteY0" fmla="*/ 1803 h 1312853"/>
                    <a:gd name="connsiteX1" fmla="*/ 648776 w 666025"/>
                    <a:gd name="connsiteY1" fmla="*/ 158461 h 1312853"/>
                    <a:gd name="connsiteX2" fmla="*/ 666025 w 666025"/>
                    <a:gd name="connsiteY2" fmla="*/ 133883 h 1312853"/>
                    <a:gd name="connsiteX3" fmla="*/ 666025 w 666025"/>
                    <a:gd name="connsiteY3" fmla="*/ 1307251 h 1312853"/>
                    <a:gd name="connsiteX4" fmla="*/ 657567 w 666025"/>
                    <a:gd name="connsiteY4" fmla="*/ 1312853 h 1312853"/>
                    <a:gd name="connsiteX5" fmla="*/ 417713 w 666025"/>
                    <a:gd name="connsiteY5" fmla="*/ 1803 h 1312853"/>
                    <a:gd name="connsiteX0" fmla="*/ 417713 w 666025"/>
                    <a:gd name="connsiteY0" fmla="*/ 1803 h 1312853"/>
                    <a:gd name="connsiteX1" fmla="*/ 648776 w 666025"/>
                    <a:gd name="connsiteY1" fmla="*/ 158461 h 1312853"/>
                    <a:gd name="connsiteX2" fmla="*/ 666025 w 666025"/>
                    <a:gd name="connsiteY2" fmla="*/ 133883 h 1312853"/>
                    <a:gd name="connsiteX3" fmla="*/ 666025 w 666025"/>
                    <a:gd name="connsiteY3" fmla="*/ 1307251 h 1312853"/>
                    <a:gd name="connsiteX4" fmla="*/ 657567 w 666025"/>
                    <a:gd name="connsiteY4" fmla="*/ 1312853 h 1312853"/>
                    <a:gd name="connsiteX5" fmla="*/ 417713 w 666025"/>
                    <a:gd name="connsiteY5" fmla="*/ 1803 h 1312853"/>
                    <a:gd name="connsiteX0" fmla="*/ 417713 w 666025"/>
                    <a:gd name="connsiteY0" fmla="*/ 1803 h 1312853"/>
                    <a:gd name="connsiteX1" fmla="*/ 648776 w 666025"/>
                    <a:gd name="connsiteY1" fmla="*/ 158461 h 1312853"/>
                    <a:gd name="connsiteX2" fmla="*/ 666025 w 666025"/>
                    <a:gd name="connsiteY2" fmla="*/ 1307251 h 1312853"/>
                    <a:gd name="connsiteX3" fmla="*/ 657567 w 666025"/>
                    <a:gd name="connsiteY3" fmla="*/ 1312853 h 1312853"/>
                    <a:gd name="connsiteX4" fmla="*/ 417713 w 666025"/>
                    <a:gd name="connsiteY4" fmla="*/ 1803 h 1312853"/>
                    <a:gd name="connsiteX0" fmla="*/ 417713 w 666361"/>
                    <a:gd name="connsiteY0" fmla="*/ 1803 h 1312853"/>
                    <a:gd name="connsiteX1" fmla="*/ 666361 w 666361"/>
                    <a:gd name="connsiteY1" fmla="*/ 167253 h 1312853"/>
                    <a:gd name="connsiteX2" fmla="*/ 666025 w 666361"/>
                    <a:gd name="connsiteY2" fmla="*/ 1307251 h 1312853"/>
                    <a:gd name="connsiteX3" fmla="*/ 657567 w 666361"/>
                    <a:gd name="connsiteY3" fmla="*/ 1312853 h 1312853"/>
                    <a:gd name="connsiteX4" fmla="*/ 417713 w 666361"/>
                    <a:gd name="connsiteY4" fmla="*/ 1803 h 131285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666361" h="1312853">
                      <a:moveTo>
                        <a:pt x="417713" y="1803"/>
                      </a:moveTo>
                      <a:cubicBezTo>
                        <a:pt x="504336" y="11478"/>
                        <a:pt x="605290" y="69294"/>
                        <a:pt x="666361" y="167253"/>
                      </a:cubicBezTo>
                      <a:lnTo>
                        <a:pt x="666025" y="1307251"/>
                      </a:lnTo>
                      <a:lnTo>
                        <a:pt x="657567" y="1312853"/>
                      </a:lnTo>
                      <a:cubicBezTo>
                        <a:pt x="-394158" y="656864"/>
                        <a:pt x="42344" y="-40119"/>
                        <a:pt x="417713" y="1803"/>
                      </a:cubicBezTo>
                      <a:close/>
                    </a:path>
                  </a:pathLst>
                </a:custGeom>
                <a:gradFill flip="none" rotWithShape="1">
                  <a:gsLst>
                    <a:gs pos="30000">
                      <a:schemeClr val="bg1">
                        <a:lumMod val="85000"/>
                      </a:schemeClr>
                    </a:gs>
                    <a:gs pos="0">
                      <a:schemeClr val="bg1">
                        <a:lumMod val="85000"/>
                      </a:schemeClr>
                    </a:gs>
                    <a:gs pos="100000">
                      <a:schemeClr val="bg1">
                        <a:lumMod val="95000"/>
                      </a:schemeClr>
                    </a:gs>
                  </a:gsLst>
                  <a:lin ang="10800000" scaled="1"/>
                  <a:tileRect/>
                </a:gradFill>
                <a:ln>
                  <a:noFill/>
                </a:ln>
                <a:effectLst>
                  <a:outerShdw blurRad="317500" dist="12700" dir="16200000" rotWithShape="0">
                    <a:prstClr val="black">
                      <a:alpha val="15000"/>
                    </a:prstClr>
                  </a:outerShdw>
                </a:effectLst>
              </p:spPr>
              <p:txBody>
      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endParaRPr lang="en-US" sz="2701" dirty="0"/>
                </a:p>
              </p:txBody>
            </p:sp>
            <p:sp>
              <p:nvSpPr>
                <p:cNvPr id="508" name="Freeform: Shape 507">
                  <a:extLst>
                    <a:ext uri="{FF2B5EF4-FFF2-40B4-BE49-F238E27FC236}">
                      <a16:creationId xmlns:a16="http://schemas.microsoft.com/office/drawing/2014/main" id="{A3F20A92-0573-457D-862E-C0A6E3C0ADD0}"/>
                    </a:ext>
                  </a:extLst>
                </p:cNvPr>
                <p:cNvSpPr/>
                <p:nvPr/>
              </p:nvSpPr>
              <p:spPr>
                <a:xfrm rot="1067215">
                  <a:off x="12580333" y="2145489"/>
                  <a:ext cx="743996" cy="1465808"/>
                </a:xfrm>
                <a:custGeom>
                  <a:avLst/>
                  <a:gdLst>
                    <a:gd name="connsiteX0" fmla="*/ 417713 w 666025"/>
                    <a:gd name="connsiteY0" fmla="*/ 1803 h 1312853"/>
                    <a:gd name="connsiteX1" fmla="*/ 648776 w 666025"/>
                    <a:gd name="connsiteY1" fmla="*/ 158461 h 1312853"/>
                    <a:gd name="connsiteX2" fmla="*/ 666025 w 666025"/>
                    <a:gd name="connsiteY2" fmla="*/ 133883 h 1312853"/>
                    <a:gd name="connsiteX3" fmla="*/ 666025 w 666025"/>
                    <a:gd name="connsiteY3" fmla="*/ 1307251 h 1312853"/>
                    <a:gd name="connsiteX4" fmla="*/ 657567 w 666025"/>
                    <a:gd name="connsiteY4" fmla="*/ 1312853 h 1312853"/>
                    <a:gd name="connsiteX5" fmla="*/ 417713 w 666025"/>
                    <a:gd name="connsiteY5" fmla="*/ 1803 h 1312853"/>
                    <a:gd name="connsiteX0" fmla="*/ 417713 w 666025"/>
                    <a:gd name="connsiteY0" fmla="*/ 1803 h 1312853"/>
                    <a:gd name="connsiteX1" fmla="*/ 648776 w 666025"/>
                    <a:gd name="connsiteY1" fmla="*/ 158461 h 1312853"/>
                    <a:gd name="connsiteX2" fmla="*/ 666025 w 666025"/>
                    <a:gd name="connsiteY2" fmla="*/ 133883 h 1312853"/>
                    <a:gd name="connsiteX3" fmla="*/ 666025 w 666025"/>
                    <a:gd name="connsiteY3" fmla="*/ 1307251 h 1312853"/>
                    <a:gd name="connsiteX4" fmla="*/ 657567 w 666025"/>
                    <a:gd name="connsiteY4" fmla="*/ 1312853 h 1312853"/>
                    <a:gd name="connsiteX5" fmla="*/ 417713 w 666025"/>
                    <a:gd name="connsiteY5" fmla="*/ 1803 h 1312853"/>
                    <a:gd name="connsiteX0" fmla="*/ 417713 w 666025"/>
                    <a:gd name="connsiteY0" fmla="*/ 1803 h 1312853"/>
                    <a:gd name="connsiteX1" fmla="*/ 648776 w 666025"/>
                    <a:gd name="connsiteY1" fmla="*/ 158461 h 1312853"/>
                    <a:gd name="connsiteX2" fmla="*/ 666025 w 666025"/>
                    <a:gd name="connsiteY2" fmla="*/ 1307251 h 1312853"/>
                    <a:gd name="connsiteX3" fmla="*/ 657567 w 666025"/>
                    <a:gd name="connsiteY3" fmla="*/ 1312853 h 1312853"/>
                    <a:gd name="connsiteX4" fmla="*/ 417713 w 666025"/>
                    <a:gd name="connsiteY4" fmla="*/ 1803 h 1312853"/>
                    <a:gd name="connsiteX0" fmla="*/ 417713 w 666361"/>
                    <a:gd name="connsiteY0" fmla="*/ 1803 h 1312853"/>
                    <a:gd name="connsiteX1" fmla="*/ 666361 w 666361"/>
                    <a:gd name="connsiteY1" fmla="*/ 167253 h 1312853"/>
                    <a:gd name="connsiteX2" fmla="*/ 666025 w 666361"/>
                    <a:gd name="connsiteY2" fmla="*/ 1307251 h 1312853"/>
                    <a:gd name="connsiteX3" fmla="*/ 657567 w 666361"/>
                    <a:gd name="connsiteY3" fmla="*/ 1312853 h 1312853"/>
                    <a:gd name="connsiteX4" fmla="*/ 417713 w 666361"/>
                    <a:gd name="connsiteY4" fmla="*/ 1803 h 131285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666361" h="1312853">
                      <a:moveTo>
                        <a:pt x="417713" y="1803"/>
                      </a:moveTo>
                      <a:cubicBezTo>
                        <a:pt x="504336" y="11478"/>
                        <a:pt x="605290" y="69294"/>
                        <a:pt x="666361" y="167253"/>
                      </a:cubicBezTo>
                      <a:lnTo>
                        <a:pt x="666025" y="1307251"/>
                      </a:lnTo>
                      <a:lnTo>
                        <a:pt x="657567" y="1312853"/>
                      </a:lnTo>
                      <a:cubicBezTo>
                        <a:pt x="-394158" y="656864"/>
                        <a:pt x="42344" y="-40119"/>
                        <a:pt x="417713" y="1803"/>
                      </a:cubicBezTo>
                      <a:close/>
                    </a:path>
                  </a:pathLst>
                </a:custGeom>
                <a:gradFill flip="none" rotWithShape="1">
                  <a:gsLst>
                    <a:gs pos="25000">
                      <a:schemeClr val="bg1">
                        <a:lumMod val="85000"/>
                      </a:schemeClr>
                    </a:gs>
                    <a:gs pos="0">
                      <a:schemeClr val="bg1">
                        <a:lumMod val="85000"/>
                      </a:schemeClr>
                    </a:gs>
                    <a:gs pos="100000">
                      <a:schemeClr val="bg1">
                        <a:lumMod val="95000"/>
                      </a:schemeClr>
                    </a:gs>
                  </a:gsLst>
                  <a:lin ang="10800000" scaled="1"/>
                  <a:tileRect/>
                </a:gradFill>
                <a:ln>
                  <a:noFill/>
                </a:ln>
                <a:effectLst>
                  <a:outerShdw blurRad="317500" dist="12700" dir="16200000" rotWithShape="0">
                    <a:prstClr val="black">
                      <a:alpha val="15000"/>
                    </a:prstClr>
                  </a:outerShdw>
                </a:effectLst>
              </p:spPr>
              <p:txBody>
      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endParaRPr lang="en-US" sz="2701" dirty="0"/>
                </a:p>
              </p:txBody>
            </p:sp>
            <p:sp>
              <p:nvSpPr>
                <p:cNvPr id="509" name="Freeform: Shape 508">
                  <a:extLst>
                    <a:ext uri="{FF2B5EF4-FFF2-40B4-BE49-F238E27FC236}">
                      <a16:creationId xmlns:a16="http://schemas.microsoft.com/office/drawing/2014/main" id="{2118AA00-DE9F-426F-B4B1-5D994FC0F61F}"/>
                    </a:ext>
                  </a:extLst>
                </p:cNvPr>
                <p:cNvSpPr/>
                <p:nvPr/>
              </p:nvSpPr>
              <p:spPr>
                <a:xfrm rot="1067215" flipH="1">
                  <a:off x="13272169" y="2367439"/>
                  <a:ext cx="743996" cy="1465808"/>
                </a:xfrm>
                <a:custGeom>
                  <a:avLst/>
                  <a:gdLst>
                    <a:gd name="connsiteX0" fmla="*/ 417713 w 666025"/>
                    <a:gd name="connsiteY0" fmla="*/ 1803 h 1312853"/>
                    <a:gd name="connsiteX1" fmla="*/ 648776 w 666025"/>
                    <a:gd name="connsiteY1" fmla="*/ 158461 h 1312853"/>
                    <a:gd name="connsiteX2" fmla="*/ 666025 w 666025"/>
                    <a:gd name="connsiteY2" fmla="*/ 133883 h 1312853"/>
                    <a:gd name="connsiteX3" fmla="*/ 666025 w 666025"/>
                    <a:gd name="connsiteY3" fmla="*/ 1307251 h 1312853"/>
                    <a:gd name="connsiteX4" fmla="*/ 657567 w 666025"/>
                    <a:gd name="connsiteY4" fmla="*/ 1312853 h 1312853"/>
                    <a:gd name="connsiteX5" fmla="*/ 417713 w 666025"/>
                    <a:gd name="connsiteY5" fmla="*/ 1803 h 1312853"/>
                    <a:gd name="connsiteX0" fmla="*/ 417713 w 666025"/>
                    <a:gd name="connsiteY0" fmla="*/ 1803 h 1312853"/>
                    <a:gd name="connsiteX1" fmla="*/ 648776 w 666025"/>
                    <a:gd name="connsiteY1" fmla="*/ 158461 h 1312853"/>
                    <a:gd name="connsiteX2" fmla="*/ 666025 w 666025"/>
                    <a:gd name="connsiteY2" fmla="*/ 133883 h 1312853"/>
                    <a:gd name="connsiteX3" fmla="*/ 666025 w 666025"/>
                    <a:gd name="connsiteY3" fmla="*/ 1307251 h 1312853"/>
                    <a:gd name="connsiteX4" fmla="*/ 657567 w 666025"/>
                    <a:gd name="connsiteY4" fmla="*/ 1312853 h 1312853"/>
                    <a:gd name="connsiteX5" fmla="*/ 417713 w 666025"/>
                    <a:gd name="connsiteY5" fmla="*/ 1803 h 1312853"/>
                    <a:gd name="connsiteX0" fmla="*/ 417713 w 666025"/>
                    <a:gd name="connsiteY0" fmla="*/ 1803 h 1312853"/>
                    <a:gd name="connsiteX1" fmla="*/ 648776 w 666025"/>
                    <a:gd name="connsiteY1" fmla="*/ 158461 h 1312853"/>
                    <a:gd name="connsiteX2" fmla="*/ 666025 w 666025"/>
                    <a:gd name="connsiteY2" fmla="*/ 1307251 h 1312853"/>
                    <a:gd name="connsiteX3" fmla="*/ 657567 w 666025"/>
                    <a:gd name="connsiteY3" fmla="*/ 1312853 h 1312853"/>
                    <a:gd name="connsiteX4" fmla="*/ 417713 w 666025"/>
                    <a:gd name="connsiteY4" fmla="*/ 1803 h 1312853"/>
                    <a:gd name="connsiteX0" fmla="*/ 417713 w 666361"/>
                    <a:gd name="connsiteY0" fmla="*/ 1803 h 1312853"/>
                    <a:gd name="connsiteX1" fmla="*/ 666361 w 666361"/>
                    <a:gd name="connsiteY1" fmla="*/ 167253 h 1312853"/>
                    <a:gd name="connsiteX2" fmla="*/ 666025 w 666361"/>
                    <a:gd name="connsiteY2" fmla="*/ 1307251 h 1312853"/>
                    <a:gd name="connsiteX3" fmla="*/ 657567 w 666361"/>
                    <a:gd name="connsiteY3" fmla="*/ 1312853 h 1312853"/>
                    <a:gd name="connsiteX4" fmla="*/ 417713 w 666361"/>
                    <a:gd name="connsiteY4" fmla="*/ 1803 h 131285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666361" h="1312853">
                      <a:moveTo>
                        <a:pt x="417713" y="1803"/>
                      </a:moveTo>
                      <a:cubicBezTo>
                        <a:pt x="504336" y="11478"/>
                        <a:pt x="605290" y="69294"/>
                        <a:pt x="666361" y="167253"/>
                      </a:cubicBezTo>
                      <a:lnTo>
                        <a:pt x="666025" y="1307251"/>
                      </a:lnTo>
                      <a:lnTo>
                        <a:pt x="657567" y="1312853"/>
                      </a:lnTo>
                      <a:cubicBezTo>
                        <a:pt x="-394158" y="656864"/>
                        <a:pt x="42344" y="-40119"/>
                        <a:pt x="417713" y="1803"/>
                      </a:cubicBezTo>
                      <a:close/>
                    </a:path>
                  </a:pathLst>
                </a:custGeom>
                <a:gradFill flip="none" rotWithShape="1">
                  <a:gsLst>
                    <a:gs pos="75000">
                      <a:schemeClr val="bg1">
                        <a:lumMod val="85000"/>
                      </a:schemeClr>
                    </a:gs>
                    <a:gs pos="0">
                      <a:schemeClr val="bg1">
                        <a:lumMod val="95000"/>
                      </a:schemeClr>
                    </a:gs>
                    <a:gs pos="100000">
                      <a:schemeClr val="bg1">
                        <a:lumMod val="85000"/>
                      </a:schemeClr>
                    </a:gs>
                  </a:gsLst>
                  <a:lin ang="0" scaled="1"/>
                  <a:tileRect/>
                </a:gradFill>
                <a:ln>
                  <a:noFill/>
                </a:ln>
                <a:effectLst>
                  <a:outerShdw blurRad="317500" dist="12700" dir="16200000" rotWithShape="0">
                    <a:prstClr val="black">
                      <a:alpha val="15000"/>
                    </a:prstClr>
                  </a:outerShdw>
                </a:effectLst>
              </p:spPr>
              <p:txBody>
      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endParaRPr lang="en-US" sz="2701" dirty="0"/>
                </a:p>
              </p:txBody>
            </p:sp>
            <p:sp>
              <p:nvSpPr>
                <p:cNvPr id="510" name="Freeform: Shape 509">
                  <a:extLst>
                    <a:ext uri="{FF2B5EF4-FFF2-40B4-BE49-F238E27FC236}">
                      <a16:creationId xmlns:a16="http://schemas.microsoft.com/office/drawing/2014/main" id="{FC1C6CE8-6FB3-4DBE-87AC-6AF65948C5E4}"/>
                    </a:ext>
                  </a:extLst>
                </p:cNvPr>
                <p:cNvSpPr/>
                <p:nvPr/>
              </p:nvSpPr>
              <p:spPr>
                <a:xfrm rot="1067215" flipH="1">
                  <a:off x="13282651" y="2322835"/>
                  <a:ext cx="444962" cy="1465808"/>
                </a:xfrm>
                <a:custGeom>
                  <a:avLst/>
                  <a:gdLst>
                    <a:gd name="connsiteX0" fmla="*/ 417713 w 666025"/>
                    <a:gd name="connsiteY0" fmla="*/ 1803 h 1312853"/>
                    <a:gd name="connsiteX1" fmla="*/ 648776 w 666025"/>
                    <a:gd name="connsiteY1" fmla="*/ 158461 h 1312853"/>
                    <a:gd name="connsiteX2" fmla="*/ 666025 w 666025"/>
                    <a:gd name="connsiteY2" fmla="*/ 133883 h 1312853"/>
                    <a:gd name="connsiteX3" fmla="*/ 666025 w 666025"/>
                    <a:gd name="connsiteY3" fmla="*/ 1307251 h 1312853"/>
                    <a:gd name="connsiteX4" fmla="*/ 657567 w 666025"/>
                    <a:gd name="connsiteY4" fmla="*/ 1312853 h 1312853"/>
                    <a:gd name="connsiteX5" fmla="*/ 417713 w 666025"/>
                    <a:gd name="connsiteY5" fmla="*/ 1803 h 1312853"/>
                    <a:gd name="connsiteX0" fmla="*/ 417713 w 666025"/>
                    <a:gd name="connsiteY0" fmla="*/ 1803 h 1312853"/>
                    <a:gd name="connsiteX1" fmla="*/ 648776 w 666025"/>
                    <a:gd name="connsiteY1" fmla="*/ 158461 h 1312853"/>
                    <a:gd name="connsiteX2" fmla="*/ 666025 w 666025"/>
                    <a:gd name="connsiteY2" fmla="*/ 133883 h 1312853"/>
                    <a:gd name="connsiteX3" fmla="*/ 666025 w 666025"/>
                    <a:gd name="connsiteY3" fmla="*/ 1307251 h 1312853"/>
                    <a:gd name="connsiteX4" fmla="*/ 657567 w 666025"/>
                    <a:gd name="connsiteY4" fmla="*/ 1312853 h 1312853"/>
                    <a:gd name="connsiteX5" fmla="*/ 417713 w 666025"/>
                    <a:gd name="connsiteY5" fmla="*/ 1803 h 1312853"/>
                    <a:gd name="connsiteX0" fmla="*/ 417713 w 666025"/>
                    <a:gd name="connsiteY0" fmla="*/ 1803 h 1312853"/>
                    <a:gd name="connsiteX1" fmla="*/ 648776 w 666025"/>
                    <a:gd name="connsiteY1" fmla="*/ 158461 h 1312853"/>
                    <a:gd name="connsiteX2" fmla="*/ 666025 w 666025"/>
                    <a:gd name="connsiteY2" fmla="*/ 1307251 h 1312853"/>
                    <a:gd name="connsiteX3" fmla="*/ 657567 w 666025"/>
                    <a:gd name="connsiteY3" fmla="*/ 1312853 h 1312853"/>
                    <a:gd name="connsiteX4" fmla="*/ 417713 w 666025"/>
                    <a:gd name="connsiteY4" fmla="*/ 1803 h 1312853"/>
                    <a:gd name="connsiteX0" fmla="*/ 417713 w 666361"/>
                    <a:gd name="connsiteY0" fmla="*/ 1803 h 1312853"/>
                    <a:gd name="connsiteX1" fmla="*/ 666361 w 666361"/>
                    <a:gd name="connsiteY1" fmla="*/ 167253 h 1312853"/>
                    <a:gd name="connsiteX2" fmla="*/ 666025 w 666361"/>
                    <a:gd name="connsiteY2" fmla="*/ 1307251 h 1312853"/>
                    <a:gd name="connsiteX3" fmla="*/ 657567 w 666361"/>
                    <a:gd name="connsiteY3" fmla="*/ 1312853 h 1312853"/>
                    <a:gd name="connsiteX4" fmla="*/ 417713 w 666361"/>
                    <a:gd name="connsiteY4" fmla="*/ 1803 h 131285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666361" h="1312853">
                      <a:moveTo>
                        <a:pt x="417713" y="1803"/>
                      </a:moveTo>
                      <a:cubicBezTo>
                        <a:pt x="504336" y="11478"/>
                        <a:pt x="605290" y="69294"/>
                        <a:pt x="666361" y="167253"/>
                      </a:cubicBezTo>
                      <a:lnTo>
                        <a:pt x="666025" y="1307251"/>
                      </a:lnTo>
                      <a:lnTo>
                        <a:pt x="657567" y="1312853"/>
                      </a:lnTo>
                      <a:cubicBezTo>
                        <a:pt x="-394158" y="656864"/>
                        <a:pt x="42344" y="-40119"/>
                        <a:pt x="417713" y="1803"/>
                      </a:cubicBezTo>
                      <a:close/>
                    </a:path>
                  </a:pathLst>
                </a:custGeom>
                <a:gradFill flip="none" rotWithShape="1">
                  <a:gsLst>
                    <a:gs pos="70000">
                      <a:schemeClr val="bg1">
                        <a:lumMod val="85000"/>
                      </a:schemeClr>
                    </a:gs>
                    <a:gs pos="0">
                      <a:schemeClr val="bg1">
                        <a:lumMod val="95000"/>
                      </a:schemeClr>
                    </a:gs>
                    <a:gs pos="100000">
                      <a:schemeClr val="bg1">
                        <a:lumMod val="85000"/>
                      </a:schemeClr>
                    </a:gs>
                  </a:gsLst>
                  <a:lin ang="0" scaled="1"/>
                  <a:tileRect/>
                </a:gradFill>
                <a:ln>
                  <a:noFill/>
                </a:ln>
                <a:effectLst>
                  <a:outerShdw blurRad="317500" dist="12700" dir="16200000" rotWithShape="0">
                    <a:prstClr val="black">
                      <a:alpha val="15000"/>
                    </a:prstClr>
                  </a:outerShdw>
                </a:effectLst>
              </p:spPr>
              <p:txBody>
      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endParaRPr lang="en-US" sz="2701"/>
                </a:p>
              </p:txBody>
            </p:sp>
            <p:sp>
              <p:nvSpPr>
                <p:cNvPr id="511" name="Freeform: Shape 510">
                  <a:extLst>
                    <a:ext uri="{FF2B5EF4-FFF2-40B4-BE49-F238E27FC236}">
                      <a16:creationId xmlns:a16="http://schemas.microsoft.com/office/drawing/2014/main" id="{51A25CAD-8CDF-4AEF-87D6-E65FF696239E}"/>
                    </a:ext>
                  </a:extLst>
                </p:cNvPr>
                <p:cNvSpPr/>
                <p:nvPr/>
              </p:nvSpPr>
              <p:spPr>
                <a:xfrm rot="1067215">
                  <a:off x="12868885" y="2190093"/>
                  <a:ext cx="444962" cy="1465808"/>
                </a:xfrm>
                <a:custGeom>
                  <a:avLst/>
                  <a:gdLst>
                    <a:gd name="connsiteX0" fmla="*/ 417713 w 666025"/>
                    <a:gd name="connsiteY0" fmla="*/ 1803 h 1312853"/>
                    <a:gd name="connsiteX1" fmla="*/ 648776 w 666025"/>
                    <a:gd name="connsiteY1" fmla="*/ 158461 h 1312853"/>
                    <a:gd name="connsiteX2" fmla="*/ 666025 w 666025"/>
                    <a:gd name="connsiteY2" fmla="*/ 133883 h 1312853"/>
                    <a:gd name="connsiteX3" fmla="*/ 666025 w 666025"/>
                    <a:gd name="connsiteY3" fmla="*/ 1307251 h 1312853"/>
                    <a:gd name="connsiteX4" fmla="*/ 657567 w 666025"/>
                    <a:gd name="connsiteY4" fmla="*/ 1312853 h 1312853"/>
                    <a:gd name="connsiteX5" fmla="*/ 417713 w 666025"/>
                    <a:gd name="connsiteY5" fmla="*/ 1803 h 1312853"/>
                    <a:gd name="connsiteX0" fmla="*/ 417713 w 666025"/>
                    <a:gd name="connsiteY0" fmla="*/ 1803 h 1312853"/>
                    <a:gd name="connsiteX1" fmla="*/ 648776 w 666025"/>
                    <a:gd name="connsiteY1" fmla="*/ 158461 h 1312853"/>
                    <a:gd name="connsiteX2" fmla="*/ 666025 w 666025"/>
                    <a:gd name="connsiteY2" fmla="*/ 133883 h 1312853"/>
                    <a:gd name="connsiteX3" fmla="*/ 666025 w 666025"/>
                    <a:gd name="connsiteY3" fmla="*/ 1307251 h 1312853"/>
                    <a:gd name="connsiteX4" fmla="*/ 657567 w 666025"/>
                    <a:gd name="connsiteY4" fmla="*/ 1312853 h 1312853"/>
                    <a:gd name="connsiteX5" fmla="*/ 417713 w 666025"/>
                    <a:gd name="connsiteY5" fmla="*/ 1803 h 1312853"/>
                    <a:gd name="connsiteX0" fmla="*/ 417713 w 666025"/>
                    <a:gd name="connsiteY0" fmla="*/ 1803 h 1312853"/>
                    <a:gd name="connsiteX1" fmla="*/ 648776 w 666025"/>
                    <a:gd name="connsiteY1" fmla="*/ 158461 h 1312853"/>
                    <a:gd name="connsiteX2" fmla="*/ 666025 w 666025"/>
                    <a:gd name="connsiteY2" fmla="*/ 1307251 h 1312853"/>
                    <a:gd name="connsiteX3" fmla="*/ 657567 w 666025"/>
                    <a:gd name="connsiteY3" fmla="*/ 1312853 h 1312853"/>
                    <a:gd name="connsiteX4" fmla="*/ 417713 w 666025"/>
                    <a:gd name="connsiteY4" fmla="*/ 1803 h 1312853"/>
                    <a:gd name="connsiteX0" fmla="*/ 417713 w 666361"/>
                    <a:gd name="connsiteY0" fmla="*/ 1803 h 1312853"/>
                    <a:gd name="connsiteX1" fmla="*/ 666361 w 666361"/>
                    <a:gd name="connsiteY1" fmla="*/ 167253 h 1312853"/>
                    <a:gd name="connsiteX2" fmla="*/ 666025 w 666361"/>
                    <a:gd name="connsiteY2" fmla="*/ 1307251 h 1312853"/>
                    <a:gd name="connsiteX3" fmla="*/ 657567 w 666361"/>
                    <a:gd name="connsiteY3" fmla="*/ 1312853 h 1312853"/>
                    <a:gd name="connsiteX4" fmla="*/ 417713 w 666361"/>
                    <a:gd name="connsiteY4" fmla="*/ 1803 h 131285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666361" h="1312853">
                      <a:moveTo>
                        <a:pt x="417713" y="1803"/>
                      </a:moveTo>
                      <a:cubicBezTo>
                        <a:pt x="504336" y="11478"/>
                        <a:pt x="605290" y="69294"/>
                        <a:pt x="666361" y="167253"/>
                      </a:cubicBezTo>
                      <a:lnTo>
                        <a:pt x="666025" y="1307251"/>
                      </a:lnTo>
                      <a:lnTo>
                        <a:pt x="657567" y="1312853"/>
                      </a:lnTo>
                      <a:cubicBezTo>
                        <a:pt x="-394158" y="656864"/>
                        <a:pt x="42344" y="-40119"/>
                        <a:pt x="417713" y="1803"/>
                      </a:cubicBezTo>
                      <a:close/>
                    </a:path>
                  </a:pathLst>
                </a:custGeom>
                <a:gradFill flip="none" rotWithShape="1">
                  <a:gsLst>
                    <a:gs pos="30000">
                      <a:schemeClr val="bg1">
                        <a:lumMod val="85000"/>
                      </a:schemeClr>
                    </a:gs>
                    <a:gs pos="0">
                      <a:schemeClr val="bg1">
                        <a:lumMod val="85000"/>
                      </a:schemeClr>
                    </a:gs>
                    <a:gs pos="100000">
                      <a:schemeClr val="bg1">
                        <a:lumMod val="95000"/>
                      </a:schemeClr>
                    </a:gs>
                  </a:gsLst>
                  <a:lin ang="10800000" scaled="1"/>
                  <a:tileRect/>
                </a:gradFill>
                <a:ln>
                  <a:noFill/>
                </a:ln>
                <a:effectLst>
                  <a:outerShdw blurRad="317500" dist="12700" dir="16200000" rotWithShape="0">
                    <a:prstClr val="black">
                      <a:alpha val="15000"/>
                    </a:prstClr>
                  </a:outerShdw>
                </a:effectLst>
              </p:spPr>
              <p:txBody>
      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endParaRPr lang="en-US" sz="2701" dirty="0"/>
                </a:p>
              </p:txBody>
            </p:sp>
            <p:sp>
              <p:nvSpPr>
                <p:cNvPr id="512" name="Freeform: Shape 511">
                  <a:extLst>
                    <a:ext uri="{FF2B5EF4-FFF2-40B4-BE49-F238E27FC236}">
                      <a16:creationId xmlns:a16="http://schemas.microsoft.com/office/drawing/2014/main" id="{01C6F316-6B0E-4F23-ABC4-4AF08AD977F9}"/>
                    </a:ext>
                  </a:extLst>
                </p:cNvPr>
                <p:cNvSpPr/>
                <p:nvPr/>
              </p:nvSpPr>
              <p:spPr>
                <a:xfrm>
                  <a:off x="12316258" y="2613898"/>
                  <a:ext cx="599207" cy="1180547"/>
                </a:xfrm>
                <a:custGeom>
                  <a:avLst/>
                  <a:gdLst>
                    <a:gd name="connsiteX0" fmla="*/ 417713 w 666025"/>
                    <a:gd name="connsiteY0" fmla="*/ 1803 h 1312853"/>
                    <a:gd name="connsiteX1" fmla="*/ 648776 w 666025"/>
                    <a:gd name="connsiteY1" fmla="*/ 158461 h 1312853"/>
                    <a:gd name="connsiteX2" fmla="*/ 666025 w 666025"/>
                    <a:gd name="connsiteY2" fmla="*/ 133883 h 1312853"/>
                    <a:gd name="connsiteX3" fmla="*/ 666025 w 666025"/>
                    <a:gd name="connsiteY3" fmla="*/ 1307251 h 1312853"/>
                    <a:gd name="connsiteX4" fmla="*/ 657567 w 666025"/>
                    <a:gd name="connsiteY4" fmla="*/ 1312853 h 1312853"/>
                    <a:gd name="connsiteX5" fmla="*/ 417713 w 666025"/>
                    <a:gd name="connsiteY5" fmla="*/ 1803 h 1312853"/>
                    <a:gd name="connsiteX0" fmla="*/ 417713 w 666025"/>
                    <a:gd name="connsiteY0" fmla="*/ 1803 h 1312853"/>
                    <a:gd name="connsiteX1" fmla="*/ 648776 w 666025"/>
                    <a:gd name="connsiteY1" fmla="*/ 158461 h 1312853"/>
                    <a:gd name="connsiteX2" fmla="*/ 666025 w 666025"/>
                    <a:gd name="connsiteY2" fmla="*/ 133883 h 1312853"/>
                    <a:gd name="connsiteX3" fmla="*/ 666025 w 666025"/>
                    <a:gd name="connsiteY3" fmla="*/ 1307251 h 1312853"/>
                    <a:gd name="connsiteX4" fmla="*/ 657567 w 666025"/>
                    <a:gd name="connsiteY4" fmla="*/ 1312853 h 1312853"/>
                    <a:gd name="connsiteX5" fmla="*/ 417713 w 666025"/>
                    <a:gd name="connsiteY5" fmla="*/ 1803 h 1312853"/>
                    <a:gd name="connsiteX0" fmla="*/ 417713 w 666025"/>
                    <a:gd name="connsiteY0" fmla="*/ 1803 h 1312853"/>
                    <a:gd name="connsiteX1" fmla="*/ 648776 w 666025"/>
                    <a:gd name="connsiteY1" fmla="*/ 158461 h 1312853"/>
                    <a:gd name="connsiteX2" fmla="*/ 666025 w 666025"/>
                    <a:gd name="connsiteY2" fmla="*/ 1307251 h 1312853"/>
                    <a:gd name="connsiteX3" fmla="*/ 657567 w 666025"/>
                    <a:gd name="connsiteY3" fmla="*/ 1312853 h 1312853"/>
                    <a:gd name="connsiteX4" fmla="*/ 417713 w 666025"/>
                    <a:gd name="connsiteY4" fmla="*/ 1803 h 1312853"/>
                    <a:gd name="connsiteX0" fmla="*/ 417713 w 666361"/>
                    <a:gd name="connsiteY0" fmla="*/ 1803 h 1312853"/>
                    <a:gd name="connsiteX1" fmla="*/ 666361 w 666361"/>
                    <a:gd name="connsiteY1" fmla="*/ 167253 h 1312853"/>
                    <a:gd name="connsiteX2" fmla="*/ 666025 w 666361"/>
                    <a:gd name="connsiteY2" fmla="*/ 1307251 h 1312853"/>
                    <a:gd name="connsiteX3" fmla="*/ 657567 w 666361"/>
                    <a:gd name="connsiteY3" fmla="*/ 1312853 h 1312853"/>
                    <a:gd name="connsiteX4" fmla="*/ 417713 w 666361"/>
                    <a:gd name="connsiteY4" fmla="*/ 1803 h 131285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666361" h="1312853">
                      <a:moveTo>
                        <a:pt x="417713" y="1803"/>
                      </a:moveTo>
                      <a:cubicBezTo>
                        <a:pt x="504336" y="11478"/>
                        <a:pt x="605290" y="69294"/>
                        <a:pt x="666361" y="167253"/>
                      </a:cubicBezTo>
                      <a:lnTo>
                        <a:pt x="666025" y="1307251"/>
                      </a:lnTo>
                      <a:lnTo>
                        <a:pt x="657567" y="1312853"/>
                      </a:lnTo>
                      <a:cubicBezTo>
                        <a:pt x="-394158" y="656864"/>
                        <a:pt x="42344" y="-40119"/>
                        <a:pt x="417713" y="1803"/>
                      </a:cubicBezTo>
                      <a:close/>
                    </a:path>
                  </a:pathLst>
                </a:custGeom>
                <a:gradFill flip="none" rotWithShape="1">
                  <a:gsLst>
                    <a:gs pos="25000">
                      <a:schemeClr val="bg1">
                        <a:lumMod val="85000"/>
                      </a:schemeClr>
                    </a:gs>
                    <a:gs pos="0">
                      <a:schemeClr val="bg1">
                        <a:lumMod val="85000"/>
                      </a:schemeClr>
                    </a:gs>
                    <a:gs pos="100000">
                      <a:schemeClr val="bg1">
                        <a:lumMod val="95000"/>
                      </a:schemeClr>
                    </a:gs>
                  </a:gsLst>
                  <a:lin ang="10800000" scaled="1"/>
                  <a:tileRect/>
                </a:gradFill>
                <a:ln>
                  <a:noFill/>
                </a:ln>
                <a:effectLst>
                  <a:outerShdw blurRad="317500" dist="12700" dir="16200000" rotWithShape="0">
                    <a:prstClr val="black">
                      <a:alpha val="15000"/>
                    </a:prstClr>
                  </a:outerShdw>
                </a:effectLst>
              </p:spPr>
              <p:txBody>
      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endParaRPr lang="en-US" sz="2701" dirty="0"/>
                </a:p>
              </p:txBody>
            </p:sp>
            <p:sp>
              <p:nvSpPr>
                <p:cNvPr id="513" name="Freeform: Shape 512">
                  <a:extLst>
                    <a:ext uri="{FF2B5EF4-FFF2-40B4-BE49-F238E27FC236}">
                      <a16:creationId xmlns:a16="http://schemas.microsoft.com/office/drawing/2014/main" id="{64C68D08-6CBF-4265-B181-9F2D0B138C97}"/>
                    </a:ext>
                  </a:extLst>
                </p:cNvPr>
                <p:cNvSpPr/>
                <p:nvPr/>
              </p:nvSpPr>
              <p:spPr>
                <a:xfrm flipH="1">
                  <a:off x="12901427" y="2613898"/>
                  <a:ext cx="599207" cy="1180547"/>
                </a:xfrm>
                <a:custGeom>
                  <a:avLst/>
                  <a:gdLst>
                    <a:gd name="connsiteX0" fmla="*/ 417713 w 666025"/>
                    <a:gd name="connsiteY0" fmla="*/ 1803 h 1312853"/>
                    <a:gd name="connsiteX1" fmla="*/ 648776 w 666025"/>
                    <a:gd name="connsiteY1" fmla="*/ 158461 h 1312853"/>
                    <a:gd name="connsiteX2" fmla="*/ 666025 w 666025"/>
                    <a:gd name="connsiteY2" fmla="*/ 133883 h 1312853"/>
                    <a:gd name="connsiteX3" fmla="*/ 666025 w 666025"/>
                    <a:gd name="connsiteY3" fmla="*/ 1307251 h 1312853"/>
                    <a:gd name="connsiteX4" fmla="*/ 657567 w 666025"/>
                    <a:gd name="connsiteY4" fmla="*/ 1312853 h 1312853"/>
                    <a:gd name="connsiteX5" fmla="*/ 417713 w 666025"/>
                    <a:gd name="connsiteY5" fmla="*/ 1803 h 1312853"/>
                    <a:gd name="connsiteX0" fmla="*/ 417713 w 666025"/>
                    <a:gd name="connsiteY0" fmla="*/ 1803 h 1312853"/>
                    <a:gd name="connsiteX1" fmla="*/ 648776 w 666025"/>
                    <a:gd name="connsiteY1" fmla="*/ 158461 h 1312853"/>
                    <a:gd name="connsiteX2" fmla="*/ 666025 w 666025"/>
                    <a:gd name="connsiteY2" fmla="*/ 133883 h 1312853"/>
                    <a:gd name="connsiteX3" fmla="*/ 666025 w 666025"/>
                    <a:gd name="connsiteY3" fmla="*/ 1307251 h 1312853"/>
                    <a:gd name="connsiteX4" fmla="*/ 657567 w 666025"/>
                    <a:gd name="connsiteY4" fmla="*/ 1312853 h 1312853"/>
                    <a:gd name="connsiteX5" fmla="*/ 417713 w 666025"/>
                    <a:gd name="connsiteY5" fmla="*/ 1803 h 1312853"/>
                    <a:gd name="connsiteX0" fmla="*/ 417713 w 666025"/>
                    <a:gd name="connsiteY0" fmla="*/ 1803 h 1312853"/>
                    <a:gd name="connsiteX1" fmla="*/ 648776 w 666025"/>
                    <a:gd name="connsiteY1" fmla="*/ 158461 h 1312853"/>
                    <a:gd name="connsiteX2" fmla="*/ 666025 w 666025"/>
                    <a:gd name="connsiteY2" fmla="*/ 1307251 h 1312853"/>
                    <a:gd name="connsiteX3" fmla="*/ 657567 w 666025"/>
                    <a:gd name="connsiteY3" fmla="*/ 1312853 h 1312853"/>
                    <a:gd name="connsiteX4" fmla="*/ 417713 w 666025"/>
                    <a:gd name="connsiteY4" fmla="*/ 1803 h 1312853"/>
                    <a:gd name="connsiteX0" fmla="*/ 417713 w 666361"/>
                    <a:gd name="connsiteY0" fmla="*/ 1803 h 1312853"/>
                    <a:gd name="connsiteX1" fmla="*/ 666361 w 666361"/>
                    <a:gd name="connsiteY1" fmla="*/ 167253 h 1312853"/>
                    <a:gd name="connsiteX2" fmla="*/ 666025 w 666361"/>
                    <a:gd name="connsiteY2" fmla="*/ 1307251 h 1312853"/>
                    <a:gd name="connsiteX3" fmla="*/ 657567 w 666361"/>
                    <a:gd name="connsiteY3" fmla="*/ 1312853 h 1312853"/>
                    <a:gd name="connsiteX4" fmla="*/ 417713 w 666361"/>
                    <a:gd name="connsiteY4" fmla="*/ 1803 h 131285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666361" h="1312853">
                      <a:moveTo>
                        <a:pt x="417713" y="1803"/>
                      </a:moveTo>
                      <a:cubicBezTo>
                        <a:pt x="504336" y="11478"/>
                        <a:pt x="605290" y="69294"/>
                        <a:pt x="666361" y="167253"/>
                      </a:cubicBezTo>
                      <a:lnTo>
                        <a:pt x="666025" y="1307251"/>
                      </a:lnTo>
                      <a:lnTo>
                        <a:pt x="657567" y="1312853"/>
                      </a:lnTo>
                      <a:cubicBezTo>
                        <a:pt x="-394158" y="656864"/>
                        <a:pt x="42344" y="-40119"/>
                        <a:pt x="417713" y="1803"/>
                      </a:cubicBezTo>
                      <a:close/>
                    </a:path>
                  </a:pathLst>
                </a:custGeom>
                <a:gradFill flip="none" rotWithShape="1">
                  <a:gsLst>
                    <a:gs pos="75000">
                      <a:schemeClr val="bg1">
                        <a:lumMod val="85000"/>
                      </a:schemeClr>
                    </a:gs>
                    <a:gs pos="0">
                      <a:schemeClr val="bg1">
                        <a:lumMod val="95000"/>
                      </a:schemeClr>
                    </a:gs>
                    <a:gs pos="100000">
                      <a:schemeClr val="bg1">
                        <a:lumMod val="85000"/>
                      </a:schemeClr>
                    </a:gs>
                  </a:gsLst>
                  <a:lin ang="0" scaled="1"/>
                  <a:tileRect/>
                </a:gradFill>
                <a:ln>
                  <a:noFill/>
                </a:ln>
                <a:effectLst>
                  <a:outerShdw blurRad="317500" dist="12700" dir="16200000" rotWithShape="0">
                    <a:prstClr val="black">
                      <a:alpha val="15000"/>
                    </a:prstClr>
                  </a:outerShdw>
                </a:effectLst>
              </p:spPr>
              <p:txBody>
      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endParaRPr lang="en-US" sz="2701" dirty="0"/>
                </a:p>
              </p:txBody>
            </p:sp>
            <p:sp>
              <p:nvSpPr>
                <p:cNvPr id="514" name="Freeform: Shape 513">
                  <a:extLst>
                    <a:ext uri="{FF2B5EF4-FFF2-40B4-BE49-F238E27FC236}">
                      <a16:creationId xmlns:a16="http://schemas.microsoft.com/office/drawing/2014/main" id="{5F11DF82-76EA-4381-AA86-1D7EDCFE724C}"/>
                    </a:ext>
                  </a:extLst>
                </p:cNvPr>
                <p:cNvSpPr/>
                <p:nvPr/>
              </p:nvSpPr>
              <p:spPr>
                <a:xfrm flipH="1">
                  <a:off x="12904248" y="2613898"/>
                  <a:ext cx="358368" cy="1180547"/>
                </a:xfrm>
                <a:custGeom>
                  <a:avLst/>
                  <a:gdLst>
                    <a:gd name="connsiteX0" fmla="*/ 417713 w 666025"/>
                    <a:gd name="connsiteY0" fmla="*/ 1803 h 1312853"/>
                    <a:gd name="connsiteX1" fmla="*/ 648776 w 666025"/>
                    <a:gd name="connsiteY1" fmla="*/ 158461 h 1312853"/>
                    <a:gd name="connsiteX2" fmla="*/ 666025 w 666025"/>
                    <a:gd name="connsiteY2" fmla="*/ 133883 h 1312853"/>
                    <a:gd name="connsiteX3" fmla="*/ 666025 w 666025"/>
                    <a:gd name="connsiteY3" fmla="*/ 1307251 h 1312853"/>
                    <a:gd name="connsiteX4" fmla="*/ 657567 w 666025"/>
                    <a:gd name="connsiteY4" fmla="*/ 1312853 h 1312853"/>
                    <a:gd name="connsiteX5" fmla="*/ 417713 w 666025"/>
                    <a:gd name="connsiteY5" fmla="*/ 1803 h 1312853"/>
                    <a:gd name="connsiteX0" fmla="*/ 417713 w 666025"/>
                    <a:gd name="connsiteY0" fmla="*/ 1803 h 1312853"/>
                    <a:gd name="connsiteX1" fmla="*/ 648776 w 666025"/>
                    <a:gd name="connsiteY1" fmla="*/ 158461 h 1312853"/>
                    <a:gd name="connsiteX2" fmla="*/ 666025 w 666025"/>
                    <a:gd name="connsiteY2" fmla="*/ 133883 h 1312853"/>
                    <a:gd name="connsiteX3" fmla="*/ 666025 w 666025"/>
                    <a:gd name="connsiteY3" fmla="*/ 1307251 h 1312853"/>
                    <a:gd name="connsiteX4" fmla="*/ 657567 w 666025"/>
                    <a:gd name="connsiteY4" fmla="*/ 1312853 h 1312853"/>
                    <a:gd name="connsiteX5" fmla="*/ 417713 w 666025"/>
                    <a:gd name="connsiteY5" fmla="*/ 1803 h 1312853"/>
                    <a:gd name="connsiteX0" fmla="*/ 417713 w 666025"/>
                    <a:gd name="connsiteY0" fmla="*/ 1803 h 1312853"/>
                    <a:gd name="connsiteX1" fmla="*/ 648776 w 666025"/>
                    <a:gd name="connsiteY1" fmla="*/ 158461 h 1312853"/>
                    <a:gd name="connsiteX2" fmla="*/ 666025 w 666025"/>
                    <a:gd name="connsiteY2" fmla="*/ 1307251 h 1312853"/>
                    <a:gd name="connsiteX3" fmla="*/ 657567 w 666025"/>
                    <a:gd name="connsiteY3" fmla="*/ 1312853 h 1312853"/>
                    <a:gd name="connsiteX4" fmla="*/ 417713 w 666025"/>
                    <a:gd name="connsiteY4" fmla="*/ 1803 h 1312853"/>
                    <a:gd name="connsiteX0" fmla="*/ 417713 w 666361"/>
                    <a:gd name="connsiteY0" fmla="*/ 1803 h 1312853"/>
                    <a:gd name="connsiteX1" fmla="*/ 666361 w 666361"/>
                    <a:gd name="connsiteY1" fmla="*/ 167253 h 1312853"/>
                    <a:gd name="connsiteX2" fmla="*/ 666025 w 666361"/>
                    <a:gd name="connsiteY2" fmla="*/ 1307251 h 1312853"/>
                    <a:gd name="connsiteX3" fmla="*/ 657567 w 666361"/>
                    <a:gd name="connsiteY3" fmla="*/ 1312853 h 1312853"/>
                    <a:gd name="connsiteX4" fmla="*/ 417713 w 666361"/>
                    <a:gd name="connsiteY4" fmla="*/ 1803 h 131285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666361" h="1312853">
                      <a:moveTo>
                        <a:pt x="417713" y="1803"/>
                      </a:moveTo>
                      <a:cubicBezTo>
                        <a:pt x="504336" y="11478"/>
                        <a:pt x="605290" y="69294"/>
                        <a:pt x="666361" y="167253"/>
                      </a:cubicBezTo>
                      <a:lnTo>
                        <a:pt x="666025" y="1307251"/>
                      </a:lnTo>
                      <a:lnTo>
                        <a:pt x="657567" y="1312853"/>
                      </a:lnTo>
                      <a:cubicBezTo>
                        <a:pt x="-394158" y="656864"/>
                        <a:pt x="42344" y="-40119"/>
                        <a:pt x="417713" y="1803"/>
                      </a:cubicBezTo>
                      <a:close/>
                    </a:path>
                  </a:pathLst>
                </a:custGeom>
                <a:gradFill flip="none" rotWithShape="1">
                  <a:gsLst>
                    <a:gs pos="70000">
                      <a:schemeClr val="bg1">
                        <a:lumMod val="85000"/>
                      </a:schemeClr>
                    </a:gs>
                    <a:gs pos="0">
                      <a:schemeClr val="bg1">
                        <a:lumMod val="95000"/>
                      </a:schemeClr>
                    </a:gs>
                    <a:gs pos="100000">
                      <a:schemeClr val="bg1">
                        <a:lumMod val="85000"/>
                      </a:schemeClr>
                    </a:gs>
                  </a:gsLst>
                  <a:lin ang="0" scaled="1"/>
                  <a:tileRect/>
                </a:gradFill>
                <a:ln>
                  <a:noFill/>
                </a:ln>
                <a:effectLst>
                  <a:outerShdw blurRad="317500" dist="12700" dir="16200000" rotWithShape="0">
                    <a:prstClr val="black">
                      <a:alpha val="15000"/>
                    </a:prstClr>
                  </a:outerShdw>
                </a:effectLst>
              </p:spPr>
              <p:txBody>
      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endParaRPr lang="en-US" sz="2701"/>
                </a:p>
              </p:txBody>
            </p:sp>
            <p:sp>
              <p:nvSpPr>
                <p:cNvPr id="515" name="Freeform: Shape 514">
                  <a:extLst>
                    <a:ext uri="{FF2B5EF4-FFF2-40B4-BE49-F238E27FC236}">
                      <a16:creationId xmlns:a16="http://schemas.microsoft.com/office/drawing/2014/main" id="{F81B7E00-AD73-41AC-B4FB-AF47643BCB51}"/>
                    </a:ext>
                  </a:extLst>
                </p:cNvPr>
                <p:cNvSpPr/>
                <p:nvPr/>
              </p:nvSpPr>
              <p:spPr>
                <a:xfrm>
                  <a:off x="12554276" y="2613898"/>
                  <a:ext cx="358368" cy="1180547"/>
                </a:xfrm>
                <a:custGeom>
                  <a:avLst/>
                  <a:gdLst>
                    <a:gd name="connsiteX0" fmla="*/ 417713 w 666025"/>
                    <a:gd name="connsiteY0" fmla="*/ 1803 h 1312853"/>
                    <a:gd name="connsiteX1" fmla="*/ 648776 w 666025"/>
                    <a:gd name="connsiteY1" fmla="*/ 158461 h 1312853"/>
                    <a:gd name="connsiteX2" fmla="*/ 666025 w 666025"/>
                    <a:gd name="connsiteY2" fmla="*/ 133883 h 1312853"/>
                    <a:gd name="connsiteX3" fmla="*/ 666025 w 666025"/>
                    <a:gd name="connsiteY3" fmla="*/ 1307251 h 1312853"/>
                    <a:gd name="connsiteX4" fmla="*/ 657567 w 666025"/>
                    <a:gd name="connsiteY4" fmla="*/ 1312853 h 1312853"/>
                    <a:gd name="connsiteX5" fmla="*/ 417713 w 666025"/>
                    <a:gd name="connsiteY5" fmla="*/ 1803 h 1312853"/>
                    <a:gd name="connsiteX0" fmla="*/ 417713 w 666025"/>
                    <a:gd name="connsiteY0" fmla="*/ 1803 h 1312853"/>
                    <a:gd name="connsiteX1" fmla="*/ 648776 w 666025"/>
                    <a:gd name="connsiteY1" fmla="*/ 158461 h 1312853"/>
                    <a:gd name="connsiteX2" fmla="*/ 666025 w 666025"/>
                    <a:gd name="connsiteY2" fmla="*/ 133883 h 1312853"/>
                    <a:gd name="connsiteX3" fmla="*/ 666025 w 666025"/>
                    <a:gd name="connsiteY3" fmla="*/ 1307251 h 1312853"/>
                    <a:gd name="connsiteX4" fmla="*/ 657567 w 666025"/>
                    <a:gd name="connsiteY4" fmla="*/ 1312853 h 1312853"/>
                    <a:gd name="connsiteX5" fmla="*/ 417713 w 666025"/>
                    <a:gd name="connsiteY5" fmla="*/ 1803 h 1312853"/>
                    <a:gd name="connsiteX0" fmla="*/ 417713 w 666025"/>
                    <a:gd name="connsiteY0" fmla="*/ 1803 h 1312853"/>
                    <a:gd name="connsiteX1" fmla="*/ 648776 w 666025"/>
                    <a:gd name="connsiteY1" fmla="*/ 158461 h 1312853"/>
                    <a:gd name="connsiteX2" fmla="*/ 666025 w 666025"/>
                    <a:gd name="connsiteY2" fmla="*/ 1307251 h 1312853"/>
                    <a:gd name="connsiteX3" fmla="*/ 657567 w 666025"/>
                    <a:gd name="connsiteY3" fmla="*/ 1312853 h 1312853"/>
                    <a:gd name="connsiteX4" fmla="*/ 417713 w 666025"/>
                    <a:gd name="connsiteY4" fmla="*/ 1803 h 1312853"/>
                    <a:gd name="connsiteX0" fmla="*/ 417713 w 666361"/>
                    <a:gd name="connsiteY0" fmla="*/ 1803 h 1312853"/>
                    <a:gd name="connsiteX1" fmla="*/ 666361 w 666361"/>
                    <a:gd name="connsiteY1" fmla="*/ 167253 h 1312853"/>
                    <a:gd name="connsiteX2" fmla="*/ 666025 w 666361"/>
                    <a:gd name="connsiteY2" fmla="*/ 1307251 h 1312853"/>
                    <a:gd name="connsiteX3" fmla="*/ 657567 w 666361"/>
                    <a:gd name="connsiteY3" fmla="*/ 1312853 h 1312853"/>
                    <a:gd name="connsiteX4" fmla="*/ 417713 w 666361"/>
                    <a:gd name="connsiteY4" fmla="*/ 1803 h 131285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666361" h="1312853">
                      <a:moveTo>
                        <a:pt x="417713" y="1803"/>
                      </a:moveTo>
                      <a:cubicBezTo>
                        <a:pt x="504336" y="11478"/>
                        <a:pt x="605290" y="69294"/>
                        <a:pt x="666361" y="167253"/>
                      </a:cubicBezTo>
                      <a:lnTo>
                        <a:pt x="666025" y="1307251"/>
                      </a:lnTo>
                      <a:lnTo>
                        <a:pt x="657567" y="1312853"/>
                      </a:lnTo>
                      <a:cubicBezTo>
                        <a:pt x="-394158" y="656864"/>
                        <a:pt x="42344" y="-40119"/>
                        <a:pt x="417713" y="1803"/>
                      </a:cubicBezTo>
                      <a:close/>
                    </a:path>
                  </a:pathLst>
                </a:custGeom>
                <a:gradFill flip="none" rotWithShape="1">
                  <a:gsLst>
                    <a:gs pos="30000">
                      <a:schemeClr val="bg1">
                        <a:lumMod val="85000"/>
                      </a:schemeClr>
                    </a:gs>
                    <a:gs pos="0">
                      <a:schemeClr val="bg1">
                        <a:lumMod val="85000"/>
                      </a:schemeClr>
                    </a:gs>
                    <a:gs pos="100000">
                      <a:schemeClr val="bg1">
                        <a:lumMod val="95000"/>
                      </a:schemeClr>
                    </a:gs>
                  </a:gsLst>
                  <a:lin ang="10800000" scaled="1"/>
                  <a:tileRect/>
                </a:gradFill>
                <a:ln>
                  <a:noFill/>
                </a:ln>
                <a:effectLst>
                  <a:outerShdw blurRad="317500" dist="12700" dir="16200000" rotWithShape="0">
                    <a:prstClr val="black">
                      <a:alpha val="15000"/>
                    </a:prstClr>
                  </a:outerShdw>
                </a:effectLst>
              </p:spPr>
              <p:txBody>
      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endParaRPr lang="en-US" sz="2701" dirty="0"/>
                </a:p>
              </p:txBody>
            </p:sp>
          </p:grpSp>
          <p:grpSp>
            <p:nvGrpSpPr>
              <p:cNvPr id="483" name="Group 482">
                <a:extLst>
                  <a:ext uri="{FF2B5EF4-FFF2-40B4-BE49-F238E27FC236}">
                    <a16:creationId xmlns:a16="http://schemas.microsoft.com/office/drawing/2014/main" id="{D2FE3987-FA72-4B57-B6DD-AA008C621CF3}"/>
                  </a:ext>
                </a:extLst>
              </p:cNvPr>
              <p:cNvGrpSpPr/>
              <p:nvPr/>
            </p:nvGrpSpPr>
            <p:grpSpPr>
              <a:xfrm>
                <a:off x="12470968" y="4604322"/>
                <a:ext cx="839142" cy="1550531"/>
                <a:chOff x="12470968" y="4604322"/>
                <a:chExt cx="839142" cy="1550531"/>
              </a:xfrm>
            </p:grpSpPr>
            <p:grpSp>
              <p:nvGrpSpPr>
                <p:cNvPr id="484" name="Group 483">
                  <a:extLst>
                    <a:ext uri="{FF2B5EF4-FFF2-40B4-BE49-F238E27FC236}">
                      <a16:creationId xmlns:a16="http://schemas.microsoft.com/office/drawing/2014/main" id="{C1894E19-97E1-4AD6-B66F-8A983F05125E}"/>
                    </a:ext>
                  </a:extLst>
                </p:cNvPr>
                <p:cNvGrpSpPr/>
                <p:nvPr/>
              </p:nvGrpSpPr>
              <p:grpSpPr>
                <a:xfrm>
                  <a:off x="12710801" y="4604322"/>
                  <a:ext cx="471270" cy="1549314"/>
                  <a:chOff x="2541356" y="1774680"/>
                  <a:chExt cx="1106202" cy="3636668"/>
                </a:xfrm>
                <a:solidFill>
                  <a:schemeClr val="bg1">
                    <a:lumMod val="75000"/>
                  </a:schemeClr>
                </a:solidFill>
              </p:grpSpPr>
              <p:sp>
                <p:nvSpPr>
                  <p:cNvPr id="491" name="Freeform: Shape 490">
                    <a:extLst>
                      <a:ext uri="{FF2B5EF4-FFF2-40B4-BE49-F238E27FC236}">
                        <a16:creationId xmlns:a16="http://schemas.microsoft.com/office/drawing/2014/main" id="{4A7DD991-A5FF-43CC-9E5C-6B40D16DC1D1}"/>
                      </a:ext>
                    </a:extLst>
                  </p:cNvPr>
                  <p:cNvSpPr/>
                  <p:nvPr/>
                </p:nvSpPr>
                <p:spPr>
                  <a:xfrm>
                    <a:off x="2571096" y="4597937"/>
                    <a:ext cx="402336" cy="182880"/>
                  </a:xfrm>
                  <a:custGeom>
                    <a:avLst/>
                    <a:gdLst>
                      <a:gd name="connsiteX0" fmla="*/ 62916 w 3480752"/>
                      <a:gd name="connsiteY0" fmla="*/ 34213 h 1560620"/>
                      <a:gd name="connsiteX1" fmla="*/ 114391 w 3480752"/>
                      <a:gd name="connsiteY1" fmla="*/ 57191 h 1560620"/>
                      <a:gd name="connsiteX2" fmla="*/ 694512 w 3480752"/>
                      <a:gd name="connsiteY2" fmla="*/ 277806 h 1560620"/>
                      <a:gd name="connsiteX3" fmla="*/ 784810 w 3480752"/>
                      <a:gd name="connsiteY3" fmla="*/ 326909 h 1560620"/>
                      <a:gd name="connsiteX4" fmla="*/ 786764 w 3480752"/>
                      <a:gd name="connsiteY4" fmla="*/ 323526 h 1560620"/>
                      <a:gd name="connsiteX5" fmla="*/ 702687 w 3480752"/>
                      <a:gd name="connsiteY5" fmla="*/ 277806 h 1560620"/>
                      <a:gd name="connsiteX6" fmla="*/ 833420 w 3480752"/>
                      <a:gd name="connsiteY6" fmla="*/ 310489 h 1560620"/>
                      <a:gd name="connsiteX7" fmla="*/ 1241959 w 3480752"/>
                      <a:gd name="connsiteY7" fmla="*/ 343172 h 1560620"/>
                      <a:gd name="connsiteX8" fmla="*/ 3480752 w 3480752"/>
                      <a:gd name="connsiteY8" fmla="*/ 1560620 h 1560620"/>
                      <a:gd name="connsiteX9" fmla="*/ 3064038 w 3480752"/>
                      <a:gd name="connsiteY9" fmla="*/ 1527929 h 1560620"/>
                      <a:gd name="connsiteX10" fmla="*/ 3057133 w 3480752"/>
                      <a:gd name="connsiteY10" fmla="*/ 1524163 h 1560620"/>
                      <a:gd name="connsiteX11" fmla="*/ 2941481 w 3480752"/>
                      <a:gd name="connsiteY11" fmla="*/ 1495246 h 1560620"/>
                      <a:gd name="connsiteX12" fmla="*/ 2881754 w 3480752"/>
                      <a:gd name="connsiteY12" fmla="*/ 1462767 h 1560620"/>
                      <a:gd name="connsiteX13" fmla="*/ 2879802 w 3480752"/>
                      <a:gd name="connsiteY13" fmla="*/ 1466146 h 1560620"/>
                      <a:gd name="connsiteX14" fmla="*/ 2933314 w 3480752"/>
                      <a:gd name="connsiteY14" fmla="*/ 1495246 h 1560620"/>
                      <a:gd name="connsiteX15" fmla="*/ 2353185 w 3480752"/>
                      <a:gd name="connsiteY15" fmla="*/ 1274639 h 1560620"/>
                      <a:gd name="connsiteX16" fmla="*/ 2238794 w 3480752"/>
                      <a:gd name="connsiteY16" fmla="*/ 1217440 h 1560620"/>
                      <a:gd name="connsiteX17" fmla="*/ 0 w 3480752"/>
                      <a:gd name="connsiteY17" fmla="*/ 0 h 1560620"/>
                      <a:gd name="connsiteX18" fmla="*/ 62916 w 3480752"/>
                      <a:gd name="connsiteY18" fmla="*/ 34213 h 1560620"/>
                      <a:gd name="connsiteX19" fmla="*/ 57199 w 3480752"/>
                      <a:gd name="connsiteY19" fmla="*/ 31661 h 1560620"/>
                      <a:gd name="connsiteX20" fmla="*/ 0 w 3480752"/>
                      <a:gd name="connsiteY20" fmla="*/ 0 h 1560620"/>
                      <a:gd name="connsiteX0" fmla="*/ 62916 w 3480752"/>
                      <a:gd name="connsiteY0" fmla="*/ 34213 h 1560620"/>
                      <a:gd name="connsiteX1" fmla="*/ 114391 w 3480752"/>
                      <a:gd name="connsiteY1" fmla="*/ 57191 h 1560620"/>
                      <a:gd name="connsiteX2" fmla="*/ 694512 w 3480752"/>
                      <a:gd name="connsiteY2" fmla="*/ 277806 h 1560620"/>
                      <a:gd name="connsiteX3" fmla="*/ 784810 w 3480752"/>
                      <a:gd name="connsiteY3" fmla="*/ 326909 h 1560620"/>
                      <a:gd name="connsiteX4" fmla="*/ 702687 w 3480752"/>
                      <a:gd name="connsiteY4" fmla="*/ 277806 h 1560620"/>
                      <a:gd name="connsiteX5" fmla="*/ 833420 w 3480752"/>
                      <a:gd name="connsiteY5" fmla="*/ 310489 h 1560620"/>
                      <a:gd name="connsiteX6" fmla="*/ 1241959 w 3480752"/>
                      <a:gd name="connsiteY6" fmla="*/ 343172 h 1560620"/>
                      <a:gd name="connsiteX7" fmla="*/ 3480752 w 3480752"/>
                      <a:gd name="connsiteY7" fmla="*/ 1560620 h 1560620"/>
                      <a:gd name="connsiteX8" fmla="*/ 3064038 w 3480752"/>
                      <a:gd name="connsiteY8" fmla="*/ 1527929 h 1560620"/>
                      <a:gd name="connsiteX9" fmla="*/ 3057133 w 3480752"/>
                      <a:gd name="connsiteY9" fmla="*/ 1524163 h 1560620"/>
                      <a:gd name="connsiteX10" fmla="*/ 2941481 w 3480752"/>
                      <a:gd name="connsiteY10" fmla="*/ 1495246 h 1560620"/>
                      <a:gd name="connsiteX11" fmla="*/ 2881754 w 3480752"/>
                      <a:gd name="connsiteY11" fmla="*/ 1462767 h 1560620"/>
                      <a:gd name="connsiteX12" fmla="*/ 2879802 w 3480752"/>
                      <a:gd name="connsiteY12" fmla="*/ 1466146 h 1560620"/>
                      <a:gd name="connsiteX13" fmla="*/ 2933314 w 3480752"/>
                      <a:gd name="connsiteY13" fmla="*/ 1495246 h 1560620"/>
                      <a:gd name="connsiteX14" fmla="*/ 2353185 w 3480752"/>
                      <a:gd name="connsiteY14" fmla="*/ 1274639 h 1560620"/>
                      <a:gd name="connsiteX15" fmla="*/ 2238794 w 3480752"/>
                      <a:gd name="connsiteY15" fmla="*/ 1217440 h 1560620"/>
                      <a:gd name="connsiteX16" fmla="*/ 62916 w 3480752"/>
                      <a:gd name="connsiteY16" fmla="*/ 34213 h 1560620"/>
                      <a:gd name="connsiteX17" fmla="*/ 0 w 3480752"/>
                      <a:gd name="connsiteY17" fmla="*/ 0 h 1560620"/>
                      <a:gd name="connsiteX18" fmla="*/ 62916 w 3480752"/>
                      <a:gd name="connsiteY18" fmla="*/ 34213 h 1560620"/>
                      <a:gd name="connsiteX19" fmla="*/ 57199 w 3480752"/>
                      <a:gd name="connsiteY19" fmla="*/ 31661 h 1560620"/>
                      <a:gd name="connsiteX20" fmla="*/ 0 w 3480752"/>
                      <a:gd name="connsiteY20" fmla="*/ 0 h 1560620"/>
                      <a:gd name="connsiteX0" fmla="*/ 62916 w 3480752"/>
                      <a:gd name="connsiteY0" fmla="*/ 34213 h 1560620"/>
                      <a:gd name="connsiteX1" fmla="*/ 114391 w 3480752"/>
                      <a:gd name="connsiteY1" fmla="*/ 57191 h 1560620"/>
                      <a:gd name="connsiteX2" fmla="*/ 694512 w 3480752"/>
                      <a:gd name="connsiteY2" fmla="*/ 277806 h 1560620"/>
                      <a:gd name="connsiteX3" fmla="*/ 702687 w 3480752"/>
                      <a:gd name="connsiteY3" fmla="*/ 277806 h 1560620"/>
                      <a:gd name="connsiteX4" fmla="*/ 833420 w 3480752"/>
                      <a:gd name="connsiteY4" fmla="*/ 310489 h 1560620"/>
                      <a:gd name="connsiteX5" fmla="*/ 1241959 w 3480752"/>
                      <a:gd name="connsiteY5" fmla="*/ 343172 h 1560620"/>
                      <a:gd name="connsiteX6" fmla="*/ 3480752 w 3480752"/>
                      <a:gd name="connsiteY6" fmla="*/ 1560620 h 1560620"/>
                      <a:gd name="connsiteX7" fmla="*/ 3064038 w 3480752"/>
                      <a:gd name="connsiteY7" fmla="*/ 1527929 h 1560620"/>
                      <a:gd name="connsiteX8" fmla="*/ 3057133 w 3480752"/>
                      <a:gd name="connsiteY8" fmla="*/ 1524163 h 1560620"/>
                      <a:gd name="connsiteX9" fmla="*/ 2941481 w 3480752"/>
                      <a:gd name="connsiteY9" fmla="*/ 1495246 h 1560620"/>
                      <a:gd name="connsiteX10" fmla="*/ 2881754 w 3480752"/>
                      <a:gd name="connsiteY10" fmla="*/ 1462767 h 1560620"/>
                      <a:gd name="connsiteX11" fmla="*/ 2879802 w 3480752"/>
                      <a:gd name="connsiteY11" fmla="*/ 1466146 h 1560620"/>
                      <a:gd name="connsiteX12" fmla="*/ 2933314 w 3480752"/>
                      <a:gd name="connsiteY12" fmla="*/ 1495246 h 1560620"/>
                      <a:gd name="connsiteX13" fmla="*/ 2353185 w 3480752"/>
                      <a:gd name="connsiteY13" fmla="*/ 1274639 h 1560620"/>
                      <a:gd name="connsiteX14" fmla="*/ 2238794 w 3480752"/>
                      <a:gd name="connsiteY14" fmla="*/ 1217440 h 1560620"/>
                      <a:gd name="connsiteX15" fmla="*/ 62916 w 3480752"/>
                      <a:gd name="connsiteY15" fmla="*/ 34213 h 1560620"/>
                      <a:gd name="connsiteX16" fmla="*/ 0 w 3480752"/>
                      <a:gd name="connsiteY16" fmla="*/ 0 h 1560620"/>
                      <a:gd name="connsiteX17" fmla="*/ 62916 w 3480752"/>
                      <a:gd name="connsiteY17" fmla="*/ 34213 h 1560620"/>
                      <a:gd name="connsiteX18" fmla="*/ 57199 w 3480752"/>
                      <a:gd name="connsiteY18" fmla="*/ 31661 h 1560620"/>
                      <a:gd name="connsiteX19" fmla="*/ 0 w 3480752"/>
                      <a:gd name="connsiteY19" fmla="*/ 0 h 1560620"/>
                      <a:gd name="connsiteX0" fmla="*/ 62916 w 3480752"/>
                      <a:gd name="connsiteY0" fmla="*/ 34213 h 1560620"/>
                      <a:gd name="connsiteX1" fmla="*/ 114391 w 3480752"/>
                      <a:gd name="connsiteY1" fmla="*/ 57191 h 1560620"/>
                      <a:gd name="connsiteX2" fmla="*/ 694512 w 3480752"/>
                      <a:gd name="connsiteY2" fmla="*/ 277806 h 1560620"/>
                      <a:gd name="connsiteX3" fmla="*/ 702687 w 3480752"/>
                      <a:gd name="connsiteY3" fmla="*/ 277806 h 1560620"/>
                      <a:gd name="connsiteX4" fmla="*/ 833420 w 3480752"/>
                      <a:gd name="connsiteY4" fmla="*/ 310489 h 1560620"/>
                      <a:gd name="connsiteX5" fmla="*/ 1241959 w 3480752"/>
                      <a:gd name="connsiteY5" fmla="*/ 343172 h 1560620"/>
                      <a:gd name="connsiteX6" fmla="*/ 3480752 w 3480752"/>
                      <a:gd name="connsiteY6" fmla="*/ 1560620 h 1560620"/>
                      <a:gd name="connsiteX7" fmla="*/ 3064038 w 3480752"/>
                      <a:gd name="connsiteY7" fmla="*/ 1527929 h 1560620"/>
                      <a:gd name="connsiteX8" fmla="*/ 3057133 w 3480752"/>
                      <a:gd name="connsiteY8" fmla="*/ 1524163 h 1560620"/>
                      <a:gd name="connsiteX9" fmla="*/ 2941481 w 3480752"/>
                      <a:gd name="connsiteY9" fmla="*/ 1495246 h 1560620"/>
                      <a:gd name="connsiteX10" fmla="*/ 2881754 w 3480752"/>
                      <a:gd name="connsiteY10" fmla="*/ 1462767 h 1560620"/>
                      <a:gd name="connsiteX11" fmla="*/ 2933314 w 3480752"/>
                      <a:gd name="connsiteY11" fmla="*/ 1495246 h 1560620"/>
                      <a:gd name="connsiteX12" fmla="*/ 2353185 w 3480752"/>
                      <a:gd name="connsiteY12" fmla="*/ 1274639 h 1560620"/>
                      <a:gd name="connsiteX13" fmla="*/ 2238794 w 3480752"/>
                      <a:gd name="connsiteY13" fmla="*/ 1217440 h 1560620"/>
                      <a:gd name="connsiteX14" fmla="*/ 62916 w 3480752"/>
                      <a:gd name="connsiteY14" fmla="*/ 34213 h 1560620"/>
                      <a:gd name="connsiteX15" fmla="*/ 0 w 3480752"/>
                      <a:gd name="connsiteY15" fmla="*/ 0 h 1560620"/>
                      <a:gd name="connsiteX16" fmla="*/ 62916 w 3480752"/>
                      <a:gd name="connsiteY16" fmla="*/ 34213 h 1560620"/>
                      <a:gd name="connsiteX17" fmla="*/ 57199 w 3480752"/>
                      <a:gd name="connsiteY17" fmla="*/ 31661 h 1560620"/>
                      <a:gd name="connsiteX18" fmla="*/ 0 w 3480752"/>
                      <a:gd name="connsiteY18" fmla="*/ 0 h 1560620"/>
                      <a:gd name="connsiteX0" fmla="*/ 62916 w 3480752"/>
                      <a:gd name="connsiteY0" fmla="*/ 34213 h 1560620"/>
                      <a:gd name="connsiteX1" fmla="*/ 114391 w 3480752"/>
                      <a:gd name="connsiteY1" fmla="*/ 57191 h 1560620"/>
                      <a:gd name="connsiteX2" fmla="*/ 694512 w 3480752"/>
                      <a:gd name="connsiteY2" fmla="*/ 277806 h 1560620"/>
                      <a:gd name="connsiteX3" fmla="*/ 702687 w 3480752"/>
                      <a:gd name="connsiteY3" fmla="*/ 277806 h 1560620"/>
                      <a:gd name="connsiteX4" fmla="*/ 833420 w 3480752"/>
                      <a:gd name="connsiteY4" fmla="*/ 310489 h 1560620"/>
                      <a:gd name="connsiteX5" fmla="*/ 1241959 w 3480752"/>
                      <a:gd name="connsiteY5" fmla="*/ 343172 h 1560620"/>
                      <a:gd name="connsiteX6" fmla="*/ 3480752 w 3480752"/>
                      <a:gd name="connsiteY6" fmla="*/ 1560620 h 1560620"/>
                      <a:gd name="connsiteX7" fmla="*/ 3064038 w 3480752"/>
                      <a:gd name="connsiteY7" fmla="*/ 1527929 h 1560620"/>
                      <a:gd name="connsiteX8" fmla="*/ 3057133 w 3480752"/>
                      <a:gd name="connsiteY8" fmla="*/ 1524163 h 1560620"/>
                      <a:gd name="connsiteX9" fmla="*/ 2941481 w 3480752"/>
                      <a:gd name="connsiteY9" fmla="*/ 1495246 h 1560620"/>
                      <a:gd name="connsiteX10" fmla="*/ 2933314 w 3480752"/>
                      <a:gd name="connsiteY10" fmla="*/ 1495246 h 1560620"/>
                      <a:gd name="connsiteX11" fmla="*/ 2353185 w 3480752"/>
                      <a:gd name="connsiteY11" fmla="*/ 1274639 h 1560620"/>
                      <a:gd name="connsiteX12" fmla="*/ 2238794 w 3480752"/>
                      <a:gd name="connsiteY12" fmla="*/ 1217440 h 1560620"/>
                      <a:gd name="connsiteX13" fmla="*/ 62916 w 3480752"/>
                      <a:gd name="connsiteY13" fmla="*/ 34213 h 1560620"/>
                      <a:gd name="connsiteX14" fmla="*/ 0 w 3480752"/>
                      <a:gd name="connsiteY14" fmla="*/ 0 h 1560620"/>
                      <a:gd name="connsiteX15" fmla="*/ 62916 w 3480752"/>
                      <a:gd name="connsiteY15" fmla="*/ 34213 h 1560620"/>
                      <a:gd name="connsiteX16" fmla="*/ 57199 w 3480752"/>
                      <a:gd name="connsiteY16" fmla="*/ 31661 h 1560620"/>
                      <a:gd name="connsiteX17" fmla="*/ 0 w 3480752"/>
                      <a:gd name="connsiteY17" fmla="*/ 0 h 156062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</a:cxnLst>
                    <a:rect l="l" t="t" r="r" b="b"/>
                    <a:pathLst>
                      <a:path w="3480752" h="1560620">
                        <a:moveTo>
                          <a:pt x="62916" y="34213"/>
                        </a:moveTo>
                        <a:lnTo>
                          <a:pt x="114391" y="57191"/>
                        </a:lnTo>
                        <a:cubicBezTo>
                          <a:pt x="302323" y="147074"/>
                          <a:pt x="498413" y="220606"/>
                          <a:pt x="694512" y="277806"/>
                        </a:cubicBezTo>
                        <a:lnTo>
                          <a:pt x="702687" y="277806"/>
                        </a:lnTo>
                        <a:cubicBezTo>
                          <a:pt x="743545" y="285981"/>
                          <a:pt x="784395" y="302314"/>
                          <a:pt x="833420" y="310489"/>
                        </a:cubicBezTo>
                        <a:lnTo>
                          <a:pt x="1241959" y="343172"/>
                        </a:lnTo>
                        <a:lnTo>
                          <a:pt x="3480752" y="1560620"/>
                        </a:lnTo>
                        <a:lnTo>
                          <a:pt x="3064038" y="1527929"/>
                        </a:lnTo>
                        <a:lnTo>
                          <a:pt x="3057133" y="1524163"/>
                        </a:lnTo>
                        <a:lnTo>
                          <a:pt x="2941481" y="1495246"/>
                        </a:lnTo>
                        <a:lnTo>
                          <a:pt x="2933314" y="1495246"/>
                        </a:lnTo>
                        <a:cubicBezTo>
                          <a:pt x="2737215" y="1446221"/>
                          <a:pt x="2541108" y="1372688"/>
                          <a:pt x="2353185" y="1274639"/>
                        </a:cubicBezTo>
                        <a:cubicBezTo>
                          <a:pt x="2312335" y="1258298"/>
                          <a:pt x="2279652" y="1241956"/>
                          <a:pt x="2238794" y="1217440"/>
                        </a:cubicBezTo>
                        <a:lnTo>
                          <a:pt x="62916" y="34213"/>
                        </a:lnTo>
                        <a:close/>
                        <a:moveTo>
                          <a:pt x="0" y="0"/>
                        </a:moveTo>
                        <a:lnTo>
                          <a:pt x="62916" y="34213"/>
                        </a:lnTo>
                        <a:lnTo>
                          <a:pt x="57199" y="31661"/>
                        </a:lnTo>
                        <a:cubicBezTo>
                          <a:pt x="38815" y="22469"/>
                          <a:pt x="20429" y="12254"/>
                          <a:pt x="0" y="0"/>
                        </a:cubicBezTo>
                        <a:close/>
                      </a:path>
                    </a:pathLst>
                  </a:custGeom>
                  <a:grpFill/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US"/>
                  </a:p>
                </p:txBody>
              </p:sp>
              <p:sp>
                <p:nvSpPr>
                  <p:cNvPr id="492" name="Freeform: Shape 491">
                    <a:extLst>
                      <a:ext uri="{FF2B5EF4-FFF2-40B4-BE49-F238E27FC236}">
                        <a16:creationId xmlns:a16="http://schemas.microsoft.com/office/drawing/2014/main" id="{77E76E1C-BB2F-4CD9-8BCF-005647F33276}"/>
                      </a:ext>
                    </a:extLst>
                  </p:cNvPr>
                  <p:cNvSpPr/>
                  <p:nvPr/>
                </p:nvSpPr>
                <p:spPr>
                  <a:xfrm>
                    <a:off x="3023223" y="4576005"/>
                    <a:ext cx="257175" cy="133350"/>
                  </a:xfrm>
                  <a:custGeom>
                    <a:avLst/>
                    <a:gdLst>
                      <a:gd name="connsiteX0" fmla="*/ 260032 w 257175"/>
                      <a:gd name="connsiteY0" fmla="*/ 141922 h 133350"/>
                      <a:gd name="connsiteX1" fmla="*/ 0 w 257175"/>
                      <a:gd name="connsiteY1" fmla="*/ 0 h 133350"/>
                      <a:gd name="connsiteX2" fmla="*/ 952 w 257175"/>
                      <a:gd name="connsiteY2" fmla="*/ 0 h 133350"/>
                      <a:gd name="connsiteX3" fmla="*/ 260032 w 257175"/>
                      <a:gd name="connsiteY3" fmla="*/ 141922 h 133350"/>
                      <a:gd name="connsiteX4" fmla="*/ 260032 w 257175"/>
                      <a:gd name="connsiteY4" fmla="*/ 141922 h 13335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57175" h="133350">
                        <a:moveTo>
                          <a:pt x="260032" y="141922"/>
                        </a:moveTo>
                        <a:lnTo>
                          <a:pt x="0" y="0"/>
                        </a:lnTo>
                        <a:cubicBezTo>
                          <a:pt x="0" y="0"/>
                          <a:pt x="952" y="0"/>
                          <a:pt x="952" y="0"/>
                        </a:cubicBezTo>
                        <a:lnTo>
                          <a:pt x="260032" y="141922"/>
                        </a:lnTo>
                        <a:cubicBezTo>
                          <a:pt x="260985" y="141922"/>
                          <a:pt x="260985" y="141922"/>
                          <a:pt x="260032" y="141922"/>
                        </a:cubicBezTo>
                      </a:path>
                    </a:pathLst>
                  </a:custGeom>
                  <a:grpFill/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US"/>
                  </a:p>
                </p:txBody>
              </p:sp>
              <p:sp>
                <p:nvSpPr>
                  <p:cNvPr id="493" name="Freeform: Shape 492">
                    <a:extLst>
                      <a:ext uri="{FF2B5EF4-FFF2-40B4-BE49-F238E27FC236}">
                        <a16:creationId xmlns:a16="http://schemas.microsoft.com/office/drawing/2014/main" id="{DA10E67A-CCD1-4BBC-B834-3DFB658ED006}"/>
                      </a:ext>
                    </a:extLst>
                  </p:cNvPr>
                  <p:cNvSpPr/>
                  <p:nvPr/>
                </p:nvSpPr>
                <p:spPr>
                  <a:xfrm>
                    <a:off x="2706138" y="4925573"/>
                    <a:ext cx="257175" cy="485775"/>
                  </a:xfrm>
                  <a:custGeom>
                    <a:avLst/>
                    <a:gdLst>
                      <a:gd name="connsiteX0" fmla="*/ 260033 w 257175"/>
                      <a:gd name="connsiteY0" fmla="*/ 486727 h 485775"/>
                      <a:gd name="connsiteX1" fmla="*/ 0 w 257175"/>
                      <a:gd name="connsiteY1" fmla="*/ 344805 h 485775"/>
                      <a:gd name="connsiteX2" fmla="*/ 953 w 257175"/>
                      <a:gd name="connsiteY2" fmla="*/ 0 h 485775"/>
                      <a:gd name="connsiteX3" fmla="*/ 260985 w 257175"/>
                      <a:gd name="connsiteY3" fmla="*/ 141922 h 48577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257175" h="485775">
                        <a:moveTo>
                          <a:pt x="260033" y="486727"/>
                        </a:moveTo>
                        <a:lnTo>
                          <a:pt x="0" y="344805"/>
                        </a:lnTo>
                        <a:lnTo>
                          <a:pt x="953" y="0"/>
                        </a:lnTo>
                        <a:lnTo>
                          <a:pt x="260985" y="141922"/>
                        </a:lnTo>
                        <a:close/>
                      </a:path>
                    </a:pathLst>
                  </a:custGeom>
                  <a:grpFill/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US"/>
                  </a:p>
                </p:txBody>
              </p:sp>
              <p:sp>
                <p:nvSpPr>
                  <p:cNvPr id="494" name="Freeform: Shape 493">
                    <a:extLst>
                      <a:ext uri="{FF2B5EF4-FFF2-40B4-BE49-F238E27FC236}">
                        <a16:creationId xmlns:a16="http://schemas.microsoft.com/office/drawing/2014/main" id="{CFE9F19D-7356-4BDC-8C0E-79504BAE9879}"/>
                      </a:ext>
                    </a:extLst>
                  </p:cNvPr>
                  <p:cNvSpPr/>
                  <p:nvPr/>
                </p:nvSpPr>
                <p:spPr>
                  <a:xfrm>
                    <a:off x="2987522" y="3640652"/>
                    <a:ext cx="660036" cy="1102854"/>
                  </a:xfrm>
                  <a:custGeom>
                    <a:avLst/>
                    <a:gdLst>
                      <a:gd name="connsiteX0" fmla="*/ 359092 w 661035"/>
                      <a:gd name="connsiteY0" fmla="*/ 597218 h 1099185"/>
                      <a:gd name="connsiteX1" fmla="*/ 620078 w 661035"/>
                      <a:gd name="connsiteY1" fmla="*/ 739140 h 1099185"/>
                      <a:gd name="connsiteX2" fmla="*/ 584835 w 661035"/>
                      <a:gd name="connsiteY2" fmla="*/ 818198 h 1099185"/>
                      <a:gd name="connsiteX3" fmla="*/ 584836 w 661035"/>
                      <a:gd name="connsiteY3" fmla="*/ 818198 h 1099185"/>
                      <a:gd name="connsiteX4" fmla="*/ 545783 w 661035"/>
                      <a:gd name="connsiteY4" fmla="*/ 882015 h 1099185"/>
                      <a:gd name="connsiteX5" fmla="*/ 538930 w 661035"/>
                      <a:gd name="connsiteY5" fmla="*/ 891439 h 1099185"/>
                      <a:gd name="connsiteX6" fmla="*/ 539116 w 661035"/>
                      <a:gd name="connsiteY6" fmla="*/ 891540 h 1099185"/>
                      <a:gd name="connsiteX7" fmla="*/ 500063 w 661035"/>
                      <a:gd name="connsiteY7" fmla="*/ 940118 h 1099185"/>
                      <a:gd name="connsiteX8" fmla="*/ 452605 w 661035"/>
                      <a:gd name="connsiteY8" fmla="*/ 914311 h 1099185"/>
                      <a:gd name="connsiteX9" fmla="*/ 451949 w 661035"/>
                      <a:gd name="connsiteY9" fmla="*/ 914906 h 1099185"/>
                      <a:gd name="connsiteX10" fmla="*/ 500063 w 661035"/>
                      <a:gd name="connsiteY10" fmla="*/ 941070 h 1099185"/>
                      <a:gd name="connsiteX11" fmla="*/ 451485 w 661035"/>
                      <a:gd name="connsiteY11" fmla="*/ 989648 h 1099185"/>
                      <a:gd name="connsiteX12" fmla="*/ 396629 w 661035"/>
                      <a:gd name="connsiteY12" fmla="*/ 1033155 h 1099185"/>
                      <a:gd name="connsiteX13" fmla="*/ 397193 w 661035"/>
                      <a:gd name="connsiteY13" fmla="*/ 1033462 h 1099185"/>
                      <a:gd name="connsiteX14" fmla="*/ 320041 w 661035"/>
                      <a:gd name="connsiteY14" fmla="*/ 1076325 h 1099185"/>
                      <a:gd name="connsiteX15" fmla="*/ 291343 w 661035"/>
                      <a:gd name="connsiteY15" fmla="*/ 1060767 h 1099185"/>
                      <a:gd name="connsiteX16" fmla="*/ 290403 w 661035"/>
                      <a:gd name="connsiteY16" fmla="*/ 1061621 h 1099185"/>
                      <a:gd name="connsiteX17" fmla="*/ 319088 w 661035"/>
                      <a:gd name="connsiteY17" fmla="*/ 1077277 h 1099185"/>
                      <a:gd name="connsiteX18" fmla="*/ 260985 w 661035"/>
                      <a:gd name="connsiteY18" fmla="*/ 1099185 h 1099185"/>
                      <a:gd name="connsiteX19" fmla="*/ 0 w 661035"/>
                      <a:gd name="connsiteY19" fmla="*/ 957262 h 1099185"/>
                      <a:gd name="connsiteX20" fmla="*/ 59055 w 661035"/>
                      <a:gd name="connsiteY20" fmla="*/ 935355 h 1099185"/>
                      <a:gd name="connsiteX21" fmla="*/ 284314 w 661035"/>
                      <a:gd name="connsiteY21" fmla="*/ 1058298 h 1099185"/>
                      <a:gd name="connsiteX22" fmla="*/ 284516 w 661035"/>
                      <a:gd name="connsiteY22" fmla="*/ 1057066 h 1099185"/>
                      <a:gd name="connsiteX23" fmla="*/ 60008 w 661035"/>
                      <a:gd name="connsiteY23" fmla="*/ 935355 h 1099185"/>
                      <a:gd name="connsiteX24" fmla="*/ 135745 w 661035"/>
                      <a:gd name="connsiteY24" fmla="*/ 891807 h 1099185"/>
                      <a:gd name="connsiteX25" fmla="*/ 135255 w 661035"/>
                      <a:gd name="connsiteY25" fmla="*/ 891540 h 1099185"/>
                      <a:gd name="connsiteX26" fmla="*/ 190500 w 661035"/>
                      <a:gd name="connsiteY26" fmla="*/ 847725 h 1099185"/>
                      <a:gd name="connsiteX27" fmla="*/ 239078 w 661035"/>
                      <a:gd name="connsiteY27" fmla="*/ 799148 h 1099185"/>
                      <a:gd name="connsiteX28" fmla="*/ 319738 w 661035"/>
                      <a:gd name="connsiteY28" fmla="*/ 843010 h 1099185"/>
                      <a:gd name="connsiteX29" fmla="*/ 319882 w 661035"/>
                      <a:gd name="connsiteY29" fmla="*/ 842137 h 1099185"/>
                      <a:gd name="connsiteX30" fmla="*/ 239078 w 661035"/>
                      <a:gd name="connsiteY30" fmla="*/ 798196 h 1099185"/>
                      <a:gd name="connsiteX31" fmla="*/ 277307 w 661035"/>
                      <a:gd name="connsiteY31" fmla="*/ 750642 h 1099185"/>
                      <a:gd name="connsiteX32" fmla="*/ 277178 w 661035"/>
                      <a:gd name="connsiteY32" fmla="*/ 750571 h 1099185"/>
                      <a:gd name="connsiteX33" fmla="*/ 284798 w 661035"/>
                      <a:gd name="connsiteY33" fmla="*/ 740093 h 1099185"/>
                      <a:gd name="connsiteX34" fmla="*/ 323850 w 661035"/>
                      <a:gd name="connsiteY34" fmla="*/ 676275 h 1099185"/>
                      <a:gd name="connsiteX35" fmla="*/ 359092 w 661035"/>
                      <a:gd name="connsiteY35" fmla="*/ 597218 h 1099185"/>
                      <a:gd name="connsiteX36" fmla="*/ 220980 w 661035"/>
                      <a:gd name="connsiteY36" fmla="*/ 0 h 1099185"/>
                      <a:gd name="connsiteX37" fmla="*/ 481965 w 661035"/>
                      <a:gd name="connsiteY37" fmla="*/ 141922 h 1099185"/>
                      <a:gd name="connsiteX38" fmla="*/ 575310 w 661035"/>
                      <a:gd name="connsiteY38" fmla="*/ 214313 h 1099185"/>
                      <a:gd name="connsiteX39" fmla="*/ 661035 w 661035"/>
                      <a:gd name="connsiteY39" fmla="*/ 504825 h 1099185"/>
                      <a:gd name="connsiteX40" fmla="*/ 621030 w 661035"/>
                      <a:gd name="connsiteY40" fmla="*/ 739140 h 1099185"/>
                      <a:gd name="connsiteX41" fmla="*/ 360045 w 661035"/>
                      <a:gd name="connsiteY41" fmla="*/ 597218 h 1099185"/>
                      <a:gd name="connsiteX42" fmla="*/ 400050 w 661035"/>
                      <a:gd name="connsiteY42" fmla="*/ 362902 h 1099185"/>
                      <a:gd name="connsiteX43" fmla="*/ 314325 w 661035"/>
                      <a:gd name="connsiteY43" fmla="*/ 72390 h 1099185"/>
                      <a:gd name="connsiteX44" fmla="*/ 220980 w 661035"/>
                      <a:gd name="connsiteY44" fmla="*/ 0 h 1099185"/>
                      <a:gd name="connsiteX0" fmla="*/ 359092 w 661035"/>
                      <a:gd name="connsiteY0" fmla="*/ 597218 h 1099185"/>
                      <a:gd name="connsiteX1" fmla="*/ 620078 w 661035"/>
                      <a:gd name="connsiteY1" fmla="*/ 739140 h 1099185"/>
                      <a:gd name="connsiteX2" fmla="*/ 584835 w 661035"/>
                      <a:gd name="connsiteY2" fmla="*/ 818198 h 1099185"/>
                      <a:gd name="connsiteX3" fmla="*/ 584836 w 661035"/>
                      <a:gd name="connsiteY3" fmla="*/ 818198 h 1099185"/>
                      <a:gd name="connsiteX4" fmla="*/ 545783 w 661035"/>
                      <a:gd name="connsiteY4" fmla="*/ 882015 h 1099185"/>
                      <a:gd name="connsiteX5" fmla="*/ 538930 w 661035"/>
                      <a:gd name="connsiteY5" fmla="*/ 891439 h 1099185"/>
                      <a:gd name="connsiteX6" fmla="*/ 539116 w 661035"/>
                      <a:gd name="connsiteY6" fmla="*/ 891540 h 1099185"/>
                      <a:gd name="connsiteX7" fmla="*/ 500063 w 661035"/>
                      <a:gd name="connsiteY7" fmla="*/ 940118 h 1099185"/>
                      <a:gd name="connsiteX8" fmla="*/ 452605 w 661035"/>
                      <a:gd name="connsiteY8" fmla="*/ 914311 h 1099185"/>
                      <a:gd name="connsiteX9" fmla="*/ 451949 w 661035"/>
                      <a:gd name="connsiteY9" fmla="*/ 914906 h 1099185"/>
                      <a:gd name="connsiteX10" fmla="*/ 500063 w 661035"/>
                      <a:gd name="connsiteY10" fmla="*/ 941070 h 1099185"/>
                      <a:gd name="connsiteX11" fmla="*/ 451485 w 661035"/>
                      <a:gd name="connsiteY11" fmla="*/ 989648 h 1099185"/>
                      <a:gd name="connsiteX12" fmla="*/ 396629 w 661035"/>
                      <a:gd name="connsiteY12" fmla="*/ 1033155 h 1099185"/>
                      <a:gd name="connsiteX13" fmla="*/ 397193 w 661035"/>
                      <a:gd name="connsiteY13" fmla="*/ 1033462 h 1099185"/>
                      <a:gd name="connsiteX14" fmla="*/ 320041 w 661035"/>
                      <a:gd name="connsiteY14" fmla="*/ 1076325 h 1099185"/>
                      <a:gd name="connsiteX15" fmla="*/ 291343 w 661035"/>
                      <a:gd name="connsiteY15" fmla="*/ 1060767 h 1099185"/>
                      <a:gd name="connsiteX16" fmla="*/ 290403 w 661035"/>
                      <a:gd name="connsiteY16" fmla="*/ 1061621 h 1099185"/>
                      <a:gd name="connsiteX17" fmla="*/ 319088 w 661035"/>
                      <a:gd name="connsiteY17" fmla="*/ 1077277 h 1099185"/>
                      <a:gd name="connsiteX18" fmla="*/ 260985 w 661035"/>
                      <a:gd name="connsiteY18" fmla="*/ 1099185 h 1099185"/>
                      <a:gd name="connsiteX19" fmla="*/ 0 w 661035"/>
                      <a:gd name="connsiteY19" fmla="*/ 957262 h 1099185"/>
                      <a:gd name="connsiteX20" fmla="*/ 59055 w 661035"/>
                      <a:gd name="connsiteY20" fmla="*/ 935355 h 1099185"/>
                      <a:gd name="connsiteX21" fmla="*/ 284314 w 661035"/>
                      <a:gd name="connsiteY21" fmla="*/ 1058298 h 1099185"/>
                      <a:gd name="connsiteX22" fmla="*/ 284516 w 661035"/>
                      <a:gd name="connsiteY22" fmla="*/ 1057066 h 1099185"/>
                      <a:gd name="connsiteX23" fmla="*/ 60008 w 661035"/>
                      <a:gd name="connsiteY23" fmla="*/ 935355 h 1099185"/>
                      <a:gd name="connsiteX24" fmla="*/ 135745 w 661035"/>
                      <a:gd name="connsiteY24" fmla="*/ 891807 h 1099185"/>
                      <a:gd name="connsiteX25" fmla="*/ 135255 w 661035"/>
                      <a:gd name="connsiteY25" fmla="*/ 891540 h 1099185"/>
                      <a:gd name="connsiteX26" fmla="*/ 190500 w 661035"/>
                      <a:gd name="connsiteY26" fmla="*/ 847725 h 1099185"/>
                      <a:gd name="connsiteX27" fmla="*/ 239078 w 661035"/>
                      <a:gd name="connsiteY27" fmla="*/ 799148 h 1099185"/>
                      <a:gd name="connsiteX28" fmla="*/ 319738 w 661035"/>
                      <a:gd name="connsiteY28" fmla="*/ 843010 h 1099185"/>
                      <a:gd name="connsiteX29" fmla="*/ 239078 w 661035"/>
                      <a:gd name="connsiteY29" fmla="*/ 798196 h 1099185"/>
                      <a:gd name="connsiteX30" fmla="*/ 277307 w 661035"/>
                      <a:gd name="connsiteY30" fmla="*/ 750642 h 1099185"/>
                      <a:gd name="connsiteX31" fmla="*/ 277178 w 661035"/>
                      <a:gd name="connsiteY31" fmla="*/ 750571 h 1099185"/>
                      <a:gd name="connsiteX32" fmla="*/ 284798 w 661035"/>
                      <a:gd name="connsiteY32" fmla="*/ 740093 h 1099185"/>
                      <a:gd name="connsiteX33" fmla="*/ 323850 w 661035"/>
                      <a:gd name="connsiteY33" fmla="*/ 676275 h 1099185"/>
                      <a:gd name="connsiteX34" fmla="*/ 359092 w 661035"/>
                      <a:gd name="connsiteY34" fmla="*/ 597218 h 1099185"/>
                      <a:gd name="connsiteX35" fmla="*/ 220980 w 661035"/>
                      <a:gd name="connsiteY35" fmla="*/ 0 h 1099185"/>
                      <a:gd name="connsiteX36" fmla="*/ 481965 w 661035"/>
                      <a:gd name="connsiteY36" fmla="*/ 141922 h 1099185"/>
                      <a:gd name="connsiteX37" fmla="*/ 575310 w 661035"/>
                      <a:gd name="connsiteY37" fmla="*/ 214313 h 1099185"/>
                      <a:gd name="connsiteX38" fmla="*/ 661035 w 661035"/>
                      <a:gd name="connsiteY38" fmla="*/ 504825 h 1099185"/>
                      <a:gd name="connsiteX39" fmla="*/ 621030 w 661035"/>
                      <a:gd name="connsiteY39" fmla="*/ 739140 h 1099185"/>
                      <a:gd name="connsiteX40" fmla="*/ 360045 w 661035"/>
                      <a:gd name="connsiteY40" fmla="*/ 597218 h 1099185"/>
                      <a:gd name="connsiteX41" fmla="*/ 400050 w 661035"/>
                      <a:gd name="connsiteY41" fmla="*/ 362902 h 1099185"/>
                      <a:gd name="connsiteX42" fmla="*/ 314325 w 661035"/>
                      <a:gd name="connsiteY42" fmla="*/ 72390 h 1099185"/>
                      <a:gd name="connsiteX43" fmla="*/ 220980 w 661035"/>
                      <a:gd name="connsiteY43" fmla="*/ 0 h 1099185"/>
                      <a:gd name="connsiteX0" fmla="*/ 359092 w 661035"/>
                      <a:gd name="connsiteY0" fmla="*/ 597218 h 1099185"/>
                      <a:gd name="connsiteX1" fmla="*/ 620078 w 661035"/>
                      <a:gd name="connsiteY1" fmla="*/ 739140 h 1099185"/>
                      <a:gd name="connsiteX2" fmla="*/ 584835 w 661035"/>
                      <a:gd name="connsiteY2" fmla="*/ 818198 h 1099185"/>
                      <a:gd name="connsiteX3" fmla="*/ 584836 w 661035"/>
                      <a:gd name="connsiteY3" fmla="*/ 818198 h 1099185"/>
                      <a:gd name="connsiteX4" fmla="*/ 545783 w 661035"/>
                      <a:gd name="connsiteY4" fmla="*/ 882015 h 1099185"/>
                      <a:gd name="connsiteX5" fmla="*/ 538930 w 661035"/>
                      <a:gd name="connsiteY5" fmla="*/ 891439 h 1099185"/>
                      <a:gd name="connsiteX6" fmla="*/ 539116 w 661035"/>
                      <a:gd name="connsiteY6" fmla="*/ 891540 h 1099185"/>
                      <a:gd name="connsiteX7" fmla="*/ 500063 w 661035"/>
                      <a:gd name="connsiteY7" fmla="*/ 940118 h 1099185"/>
                      <a:gd name="connsiteX8" fmla="*/ 452605 w 661035"/>
                      <a:gd name="connsiteY8" fmla="*/ 914311 h 1099185"/>
                      <a:gd name="connsiteX9" fmla="*/ 500063 w 661035"/>
                      <a:gd name="connsiteY9" fmla="*/ 941070 h 1099185"/>
                      <a:gd name="connsiteX10" fmla="*/ 451485 w 661035"/>
                      <a:gd name="connsiteY10" fmla="*/ 989648 h 1099185"/>
                      <a:gd name="connsiteX11" fmla="*/ 396629 w 661035"/>
                      <a:gd name="connsiteY11" fmla="*/ 1033155 h 1099185"/>
                      <a:gd name="connsiteX12" fmla="*/ 397193 w 661035"/>
                      <a:gd name="connsiteY12" fmla="*/ 1033462 h 1099185"/>
                      <a:gd name="connsiteX13" fmla="*/ 320041 w 661035"/>
                      <a:gd name="connsiteY13" fmla="*/ 1076325 h 1099185"/>
                      <a:gd name="connsiteX14" fmla="*/ 291343 w 661035"/>
                      <a:gd name="connsiteY14" fmla="*/ 1060767 h 1099185"/>
                      <a:gd name="connsiteX15" fmla="*/ 290403 w 661035"/>
                      <a:gd name="connsiteY15" fmla="*/ 1061621 h 1099185"/>
                      <a:gd name="connsiteX16" fmla="*/ 319088 w 661035"/>
                      <a:gd name="connsiteY16" fmla="*/ 1077277 h 1099185"/>
                      <a:gd name="connsiteX17" fmla="*/ 260985 w 661035"/>
                      <a:gd name="connsiteY17" fmla="*/ 1099185 h 1099185"/>
                      <a:gd name="connsiteX18" fmla="*/ 0 w 661035"/>
                      <a:gd name="connsiteY18" fmla="*/ 957262 h 1099185"/>
                      <a:gd name="connsiteX19" fmla="*/ 59055 w 661035"/>
                      <a:gd name="connsiteY19" fmla="*/ 935355 h 1099185"/>
                      <a:gd name="connsiteX20" fmla="*/ 284314 w 661035"/>
                      <a:gd name="connsiteY20" fmla="*/ 1058298 h 1099185"/>
                      <a:gd name="connsiteX21" fmla="*/ 284516 w 661035"/>
                      <a:gd name="connsiteY21" fmla="*/ 1057066 h 1099185"/>
                      <a:gd name="connsiteX22" fmla="*/ 60008 w 661035"/>
                      <a:gd name="connsiteY22" fmla="*/ 935355 h 1099185"/>
                      <a:gd name="connsiteX23" fmla="*/ 135745 w 661035"/>
                      <a:gd name="connsiteY23" fmla="*/ 891807 h 1099185"/>
                      <a:gd name="connsiteX24" fmla="*/ 135255 w 661035"/>
                      <a:gd name="connsiteY24" fmla="*/ 891540 h 1099185"/>
                      <a:gd name="connsiteX25" fmla="*/ 190500 w 661035"/>
                      <a:gd name="connsiteY25" fmla="*/ 847725 h 1099185"/>
                      <a:gd name="connsiteX26" fmla="*/ 239078 w 661035"/>
                      <a:gd name="connsiteY26" fmla="*/ 799148 h 1099185"/>
                      <a:gd name="connsiteX27" fmla="*/ 319738 w 661035"/>
                      <a:gd name="connsiteY27" fmla="*/ 843010 h 1099185"/>
                      <a:gd name="connsiteX28" fmla="*/ 239078 w 661035"/>
                      <a:gd name="connsiteY28" fmla="*/ 798196 h 1099185"/>
                      <a:gd name="connsiteX29" fmla="*/ 277307 w 661035"/>
                      <a:gd name="connsiteY29" fmla="*/ 750642 h 1099185"/>
                      <a:gd name="connsiteX30" fmla="*/ 277178 w 661035"/>
                      <a:gd name="connsiteY30" fmla="*/ 750571 h 1099185"/>
                      <a:gd name="connsiteX31" fmla="*/ 284798 w 661035"/>
                      <a:gd name="connsiteY31" fmla="*/ 740093 h 1099185"/>
                      <a:gd name="connsiteX32" fmla="*/ 323850 w 661035"/>
                      <a:gd name="connsiteY32" fmla="*/ 676275 h 1099185"/>
                      <a:gd name="connsiteX33" fmla="*/ 359092 w 661035"/>
                      <a:gd name="connsiteY33" fmla="*/ 597218 h 1099185"/>
                      <a:gd name="connsiteX34" fmla="*/ 220980 w 661035"/>
                      <a:gd name="connsiteY34" fmla="*/ 0 h 1099185"/>
                      <a:gd name="connsiteX35" fmla="*/ 481965 w 661035"/>
                      <a:gd name="connsiteY35" fmla="*/ 141922 h 1099185"/>
                      <a:gd name="connsiteX36" fmla="*/ 575310 w 661035"/>
                      <a:gd name="connsiteY36" fmla="*/ 214313 h 1099185"/>
                      <a:gd name="connsiteX37" fmla="*/ 661035 w 661035"/>
                      <a:gd name="connsiteY37" fmla="*/ 504825 h 1099185"/>
                      <a:gd name="connsiteX38" fmla="*/ 621030 w 661035"/>
                      <a:gd name="connsiteY38" fmla="*/ 739140 h 1099185"/>
                      <a:gd name="connsiteX39" fmla="*/ 360045 w 661035"/>
                      <a:gd name="connsiteY39" fmla="*/ 597218 h 1099185"/>
                      <a:gd name="connsiteX40" fmla="*/ 400050 w 661035"/>
                      <a:gd name="connsiteY40" fmla="*/ 362902 h 1099185"/>
                      <a:gd name="connsiteX41" fmla="*/ 314325 w 661035"/>
                      <a:gd name="connsiteY41" fmla="*/ 72390 h 1099185"/>
                      <a:gd name="connsiteX42" fmla="*/ 220980 w 661035"/>
                      <a:gd name="connsiteY42" fmla="*/ 0 h 1099185"/>
                      <a:gd name="connsiteX0" fmla="*/ 359092 w 661035"/>
                      <a:gd name="connsiteY0" fmla="*/ 597218 h 1099185"/>
                      <a:gd name="connsiteX1" fmla="*/ 620078 w 661035"/>
                      <a:gd name="connsiteY1" fmla="*/ 739140 h 1099185"/>
                      <a:gd name="connsiteX2" fmla="*/ 584835 w 661035"/>
                      <a:gd name="connsiteY2" fmla="*/ 818198 h 1099185"/>
                      <a:gd name="connsiteX3" fmla="*/ 584836 w 661035"/>
                      <a:gd name="connsiteY3" fmla="*/ 818198 h 1099185"/>
                      <a:gd name="connsiteX4" fmla="*/ 545783 w 661035"/>
                      <a:gd name="connsiteY4" fmla="*/ 882015 h 1099185"/>
                      <a:gd name="connsiteX5" fmla="*/ 538930 w 661035"/>
                      <a:gd name="connsiteY5" fmla="*/ 891439 h 1099185"/>
                      <a:gd name="connsiteX6" fmla="*/ 539116 w 661035"/>
                      <a:gd name="connsiteY6" fmla="*/ 891540 h 1099185"/>
                      <a:gd name="connsiteX7" fmla="*/ 500063 w 661035"/>
                      <a:gd name="connsiteY7" fmla="*/ 940118 h 1099185"/>
                      <a:gd name="connsiteX8" fmla="*/ 500063 w 661035"/>
                      <a:gd name="connsiteY8" fmla="*/ 941070 h 1099185"/>
                      <a:gd name="connsiteX9" fmla="*/ 451485 w 661035"/>
                      <a:gd name="connsiteY9" fmla="*/ 989648 h 1099185"/>
                      <a:gd name="connsiteX10" fmla="*/ 396629 w 661035"/>
                      <a:gd name="connsiteY10" fmla="*/ 1033155 h 1099185"/>
                      <a:gd name="connsiteX11" fmla="*/ 397193 w 661035"/>
                      <a:gd name="connsiteY11" fmla="*/ 1033462 h 1099185"/>
                      <a:gd name="connsiteX12" fmla="*/ 320041 w 661035"/>
                      <a:gd name="connsiteY12" fmla="*/ 1076325 h 1099185"/>
                      <a:gd name="connsiteX13" fmla="*/ 291343 w 661035"/>
                      <a:gd name="connsiteY13" fmla="*/ 1060767 h 1099185"/>
                      <a:gd name="connsiteX14" fmla="*/ 290403 w 661035"/>
                      <a:gd name="connsiteY14" fmla="*/ 1061621 h 1099185"/>
                      <a:gd name="connsiteX15" fmla="*/ 319088 w 661035"/>
                      <a:gd name="connsiteY15" fmla="*/ 1077277 h 1099185"/>
                      <a:gd name="connsiteX16" fmla="*/ 260985 w 661035"/>
                      <a:gd name="connsiteY16" fmla="*/ 1099185 h 1099185"/>
                      <a:gd name="connsiteX17" fmla="*/ 0 w 661035"/>
                      <a:gd name="connsiteY17" fmla="*/ 957262 h 1099185"/>
                      <a:gd name="connsiteX18" fmla="*/ 59055 w 661035"/>
                      <a:gd name="connsiteY18" fmla="*/ 935355 h 1099185"/>
                      <a:gd name="connsiteX19" fmla="*/ 284314 w 661035"/>
                      <a:gd name="connsiteY19" fmla="*/ 1058298 h 1099185"/>
                      <a:gd name="connsiteX20" fmla="*/ 284516 w 661035"/>
                      <a:gd name="connsiteY20" fmla="*/ 1057066 h 1099185"/>
                      <a:gd name="connsiteX21" fmla="*/ 60008 w 661035"/>
                      <a:gd name="connsiteY21" fmla="*/ 935355 h 1099185"/>
                      <a:gd name="connsiteX22" fmla="*/ 135745 w 661035"/>
                      <a:gd name="connsiteY22" fmla="*/ 891807 h 1099185"/>
                      <a:gd name="connsiteX23" fmla="*/ 135255 w 661035"/>
                      <a:gd name="connsiteY23" fmla="*/ 891540 h 1099185"/>
                      <a:gd name="connsiteX24" fmla="*/ 190500 w 661035"/>
                      <a:gd name="connsiteY24" fmla="*/ 847725 h 1099185"/>
                      <a:gd name="connsiteX25" fmla="*/ 239078 w 661035"/>
                      <a:gd name="connsiteY25" fmla="*/ 799148 h 1099185"/>
                      <a:gd name="connsiteX26" fmla="*/ 319738 w 661035"/>
                      <a:gd name="connsiteY26" fmla="*/ 843010 h 1099185"/>
                      <a:gd name="connsiteX27" fmla="*/ 239078 w 661035"/>
                      <a:gd name="connsiteY27" fmla="*/ 798196 h 1099185"/>
                      <a:gd name="connsiteX28" fmla="*/ 277307 w 661035"/>
                      <a:gd name="connsiteY28" fmla="*/ 750642 h 1099185"/>
                      <a:gd name="connsiteX29" fmla="*/ 277178 w 661035"/>
                      <a:gd name="connsiteY29" fmla="*/ 750571 h 1099185"/>
                      <a:gd name="connsiteX30" fmla="*/ 284798 w 661035"/>
                      <a:gd name="connsiteY30" fmla="*/ 740093 h 1099185"/>
                      <a:gd name="connsiteX31" fmla="*/ 323850 w 661035"/>
                      <a:gd name="connsiteY31" fmla="*/ 676275 h 1099185"/>
                      <a:gd name="connsiteX32" fmla="*/ 359092 w 661035"/>
                      <a:gd name="connsiteY32" fmla="*/ 597218 h 1099185"/>
                      <a:gd name="connsiteX33" fmla="*/ 220980 w 661035"/>
                      <a:gd name="connsiteY33" fmla="*/ 0 h 1099185"/>
                      <a:gd name="connsiteX34" fmla="*/ 481965 w 661035"/>
                      <a:gd name="connsiteY34" fmla="*/ 141922 h 1099185"/>
                      <a:gd name="connsiteX35" fmla="*/ 575310 w 661035"/>
                      <a:gd name="connsiteY35" fmla="*/ 214313 h 1099185"/>
                      <a:gd name="connsiteX36" fmla="*/ 661035 w 661035"/>
                      <a:gd name="connsiteY36" fmla="*/ 504825 h 1099185"/>
                      <a:gd name="connsiteX37" fmla="*/ 621030 w 661035"/>
                      <a:gd name="connsiteY37" fmla="*/ 739140 h 1099185"/>
                      <a:gd name="connsiteX38" fmla="*/ 360045 w 661035"/>
                      <a:gd name="connsiteY38" fmla="*/ 597218 h 1099185"/>
                      <a:gd name="connsiteX39" fmla="*/ 400050 w 661035"/>
                      <a:gd name="connsiteY39" fmla="*/ 362902 h 1099185"/>
                      <a:gd name="connsiteX40" fmla="*/ 314325 w 661035"/>
                      <a:gd name="connsiteY40" fmla="*/ 72390 h 1099185"/>
                      <a:gd name="connsiteX41" fmla="*/ 220980 w 661035"/>
                      <a:gd name="connsiteY41" fmla="*/ 0 h 1099185"/>
                      <a:gd name="connsiteX0" fmla="*/ 359092 w 661035"/>
                      <a:gd name="connsiteY0" fmla="*/ 597218 h 1099185"/>
                      <a:gd name="connsiteX1" fmla="*/ 620078 w 661035"/>
                      <a:gd name="connsiteY1" fmla="*/ 739140 h 1099185"/>
                      <a:gd name="connsiteX2" fmla="*/ 584835 w 661035"/>
                      <a:gd name="connsiteY2" fmla="*/ 818198 h 1099185"/>
                      <a:gd name="connsiteX3" fmla="*/ 584836 w 661035"/>
                      <a:gd name="connsiteY3" fmla="*/ 818198 h 1099185"/>
                      <a:gd name="connsiteX4" fmla="*/ 545783 w 661035"/>
                      <a:gd name="connsiteY4" fmla="*/ 882015 h 1099185"/>
                      <a:gd name="connsiteX5" fmla="*/ 538930 w 661035"/>
                      <a:gd name="connsiteY5" fmla="*/ 891439 h 1099185"/>
                      <a:gd name="connsiteX6" fmla="*/ 539116 w 661035"/>
                      <a:gd name="connsiteY6" fmla="*/ 891540 h 1099185"/>
                      <a:gd name="connsiteX7" fmla="*/ 500063 w 661035"/>
                      <a:gd name="connsiteY7" fmla="*/ 940118 h 1099185"/>
                      <a:gd name="connsiteX8" fmla="*/ 500063 w 661035"/>
                      <a:gd name="connsiteY8" fmla="*/ 941070 h 1099185"/>
                      <a:gd name="connsiteX9" fmla="*/ 451485 w 661035"/>
                      <a:gd name="connsiteY9" fmla="*/ 989648 h 1099185"/>
                      <a:gd name="connsiteX10" fmla="*/ 396629 w 661035"/>
                      <a:gd name="connsiteY10" fmla="*/ 1033155 h 1099185"/>
                      <a:gd name="connsiteX11" fmla="*/ 397193 w 661035"/>
                      <a:gd name="connsiteY11" fmla="*/ 1033462 h 1099185"/>
                      <a:gd name="connsiteX12" fmla="*/ 320041 w 661035"/>
                      <a:gd name="connsiteY12" fmla="*/ 1076325 h 1099185"/>
                      <a:gd name="connsiteX13" fmla="*/ 291343 w 661035"/>
                      <a:gd name="connsiteY13" fmla="*/ 1060767 h 1099185"/>
                      <a:gd name="connsiteX14" fmla="*/ 290403 w 661035"/>
                      <a:gd name="connsiteY14" fmla="*/ 1061621 h 1099185"/>
                      <a:gd name="connsiteX15" fmla="*/ 319088 w 661035"/>
                      <a:gd name="connsiteY15" fmla="*/ 1077277 h 1099185"/>
                      <a:gd name="connsiteX16" fmla="*/ 260985 w 661035"/>
                      <a:gd name="connsiteY16" fmla="*/ 1099185 h 1099185"/>
                      <a:gd name="connsiteX17" fmla="*/ 0 w 661035"/>
                      <a:gd name="connsiteY17" fmla="*/ 957262 h 1099185"/>
                      <a:gd name="connsiteX18" fmla="*/ 59055 w 661035"/>
                      <a:gd name="connsiteY18" fmla="*/ 935355 h 1099185"/>
                      <a:gd name="connsiteX19" fmla="*/ 284314 w 661035"/>
                      <a:gd name="connsiteY19" fmla="*/ 1058298 h 1099185"/>
                      <a:gd name="connsiteX20" fmla="*/ 284516 w 661035"/>
                      <a:gd name="connsiteY20" fmla="*/ 1057066 h 1099185"/>
                      <a:gd name="connsiteX21" fmla="*/ 60008 w 661035"/>
                      <a:gd name="connsiteY21" fmla="*/ 935355 h 1099185"/>
                      <a:gd name="connsiteX22" fmla="*/ 135745 w 661035"/>
                      <a:gd name="connsiteY22" fmla="*/ 891807 h 1099185"/>
                      <a:gd name="connsiteX23" fmla="*/ 135255 w 661035"/>
                      <a:gd name="connsiteY23" fmla="*/ 891540 h 1099185"/>
                      <a:gd name="connsiteX24" fmla="*/ 190500 w 661035"/>
                      <a:gd name="connsiteY24" fmla="*/ 847725 h 1099185"/>
                      <a:gd name="connsiteX25" fmla="*/ 239078 w 661035"/>
                      <a:gd name="connsiteY25" fmla="*/ 799148 h 1099185"/>
                      <a:gd name="connsiteX26" fmla="*/ 239078 w 661035"/>
                      <a:gd name="connsiteY26" fmla="*/ 798196 h 1099185"/>
                      <a:gd name="connsiteX27" fmla="*/ 277307 w 661035"/>
                      <a:gd name="connsiteY27" fmla="*/ 750642 h 1099185"/>
                      <a:gd name="connsiteX28" fmla="*/ 277178 w 661035"/>
                      <a:gd name="connsiteY28" fmla="*/ 750571 h 1099185"/>
                      <a:gd name="connsiteX29" fmla="*/ 284798 w 661035"/>
                      <a:gd name="connsiteY29" fmla="*/ 740093 h 1099185"/>
                      <a:gd name="connsiteX30" fmla="*/ 323850 w 661035"/>
                      <a:gd name="connsiteY30" fmla="*/ 676275 h 1099185"/>
                      <a:gd name="connsiteX31" fmla="*/ 359092 w 661035"/>
                      <a:gd name="connsiteY31" fmla="*/ 597218 h 1099185"/>
                      <a:gd name="connsiteX32" fmla="*/ 220980 w 661035"/>
                      <a:gd name="connsiteY32" fmla="*/ 0 h 1099185"/>
                      <a:gd name="connsiteX33" fmla="*/ 481965 w 661035"/>
                      <a:gd name="connsiteY33" fmla="*/ 141922 h 1099185"/>
                      <a:gd name="connsiteX34" fmla="*/ 575310 w 661035"/>
                      <a:gd name="connsiteY34" fmla="*/ 214313 h 1099185"/>
                      <a:gd name="connsiteX35" fmla="*/ 661035 w 661035"/>
                      <a:gd name="connsiteY35" fmla="*/ 504825 h 1099185"/>
                      <a:gd name="connsiteX36" fmla="*/ 621030 w 661035"/>
                      <a:gd name="connsiteY36" fmla="*/ 739140 h 1099185"/>
                      <a:gd name="connsiteX37" fmla="*/ 360045 w 661035"/>
                      <a:gd name="connsiteY37" fmla="*/ 597218 h 1099185"/>
                      <a:gd name="connsiteX38" fmla="*/ 400050 w 661035"/>
                      <a:gd name="connsiteY38" fmla="*/ 362902 h 1099185"/>
                      <a:gd name="connsiteX39" fmla="*/ 314325 w 661035"/>
                      <a:gd name="connsiteY39" fmla="*/ 72390 h 1099185"/>
                      <a:gd name="connsiteX40" fmla="*/ 220980 w 661035"/>
                      <a:gd name="connsiteY40" fmla="*/ 0 h 1099185"/>
                      <a:gd name="connsiteX0" fmla="*/ 359092 w 661035"/>
                      <a:gd name="connsiteY0" fmla="*/ 597218 h 1099185"/>
                      <a:gd name="connsiteX1" fmla="*/ 620078 w 661035"/>
                      <a:gd name="connsiteY1" fmla="*/ 739140 h 1099185"/>
                      <a:gd name="connsiteX2" fmla="*/ 584835 w 661035"/>
                      <a:gd name="connsiteY2" fmla="*/ 818198 h 1099185"/>
                      <a:gd name="connsiteX3" fmla="*/ 584836 w 661035"/>
                      <a:gd name="connsiteY3" fmla="*/ 818198 h 1099185"/>
                      <a:gd name="connsiteX4" fmla="*/ 545783 w 661035"/>
                      <a:gd name="connsiteY4" fmla="*/ 882015 h 1099185"/>
                      <a:gd name="connsiteX5" fmla="*/ 538930 w 661035"/>
                      <a:gd name="connsiteY5" fmla="*/ 891439 h 1099185"/>
                      <a:gd name="connsiteX6" fmla="*/ 539116 w 661035"/>
                      <a:gd name="connsiteY6" fmla="*/ 891540 h 1099185"/>
                      <a:gd name="connsiteX7" fmla="*/ 500063 w 661035"/>
                      <a:gd name="connsiteY7" fmla="*/ 940118 h 1099185"/>
                      <a:gd name="connsiteX8" fmla="*/ 500063 w 661035"/>
                      <a:gd name="connsiteY8" fmla="*/ 941070 h 1099185"/>
                      <a:gd name="connsiteX9" fmla="*/ 451485 w 661035"/>
                      <a:gd name="connsiteY9" fmla="*/ 989648 h 1099185"/>
                      <a:gd name="connsiteX10" fmla="*/ 396629 w 661035"/>
                      <a:gd name="connsiteY10" fmla="*/ 1033155 h 1099185"/>
                      <a:gd name="connsiteX11" fmla="*/ 397193 w 661035"/>
                      <a:gd name="connsiteY11" fmla="*/ 1033462 h 1099185"/>
                      <a:gd name="connsiteX12" fmla="*/ 320041 w 661035"/>
                      <a:gd name="connsiteY12" fmla="*/ 1076325 h 1099185"/>
                      <a:gd name="connsiteX13" fmla="*/ 291343 w 661035"/>
                      <a:gd name="connsiteY13" fmla="*/ 1060767 h 1099185"/>
                      <a:gd name="connsiteX14" fmla="*/ 290403 w 661035"/>
                      <a:gd name="connsiteY14" fmla="*/ 1061621 h 1099185"/>
                      <a:gd name="connsiteX15" fmla="*/ 319088 w 661035"/>
                      <a:gd name="connsiteY15" fmla="*/ 1077277 h 1099185"/>
                      <a:gd name="connsiteX16" fmla="*/ 260985 w 661035"/>
                      <a:gd name="connsiteY16" fmla="*/ 1099185 h 1099185"/>
                      <a:gd name="connsiteX17" fmla="*/ 0 w 661035"/>
                      <a:gd name="connsiteY17" fmla="*/ 957262 h 1099185"/>
                      <a:gd name="connsiteX18" fmla="*/ 59055 w 661035"/>
                      <a:gd name="connsiteY18" fmla="*/ 935355 h 1099185"/>
                      <a:gd name="connsiteX19" fmla="*/ 284314 w 661035"/>
                      <a:gd name="connsiteY19" fmla="*/ 1058298 h 1099185"/>
                      <a:gd name="connsiteX20" fmla="*/ 60008 w 661035"/>
                      <a:gd name="connsiteY20" fmla="*/ 935355 h 1099185"/>
                      <a:gd name="connsiteX21" fmla="*/ 135745 w 661035"/>
                      <a:gd name="connsiteY21" fmla="*/ 891807 h 1099185"/>
                      <a:gd name="connsiteX22" fmla="*/ 135255 w 661035"/>
                      <a:gd name="connsiteY22" fmla="*/ 891540 h 1099185"/>
                      <a:gd name="connsiteX23" fmla="*/ 190500 w 661035"/>
                      <a:gd name="connsiteY23" fmla="*/ 847725 h 1099185"/>
                      <a:gd name="connsiteX24" fmla="*/ 239078 w 661035"/>
                      <a:gd name="connsiteY24" fmla="*/ 799148 h 1099185"/>
                      <a:gd name="connsiteX25" fmla="*/ 239078 w 661035"/>
                      <a:gd name="connsiteY25" fmla="*/ 798196 h 1099185"/>
                      <a:gd name="connsiteX26" fmla="*/ 277307 w 661035"/>
                      <a:gd name="connsiteY26" fmla="*/ 750642 h 1099185"/>
                      <a:gd name="connsiteX27" fmla="*/ 277178 w 661035"/>
                      <a:gd name="connsiteY27" fmla="*/ 750571 h 1099185"/>
                      <a:gd name="connsiteX28" fmla="*/ 284798 w 661035"/>
                      <a:gd name="connsiteY28" fmla="*/ 740093 h 1099185"/>
                      <a:gd name="connsiteX29" fmla="*/ 323850 w 661035"/>
                      <a:gd name="connsiteY29" fmla="*/ 676275 h 1099185"/>
                      <a:gd name="connsiteX30" fmla="*/ 359092 w 661035"/>
                      <a:gd name="connsiteY30" fmla="*/ 597218 h 1099185"/>
                      <a:gd name="connsiteX31" fmla="*/ 220980 w 661035"/>
                      <a:gd name="connsiteY31" fmla="*/ 0 h 1099185"/>
                      <a:gd name="connsiteX32" fmla="*/ 481965 w 661035"/>
                      <a:gd name="connsiteY32" fmla="*/ 141922 h 1099185"/>
                      <a:gd name="connsiteX33" fmla="*/ 575310 w 661035"/>
                      <a:gd name="connsiteY33" fmla="*/ 214313 h 1099185"/>
                      <a:gd name="connsiteX34" fmla="*/ 661035 w 661035"/>
                      <a:gd name="connsiteY34" fmla="*/ 504825 h 1099185"/>
                      <a:gd name="connsiteX35" fmla="*/ 621030 w 661035"/>
                      <a:gd name="connsiteY35" fmla="*/ 739140 h 1099185"/>
                      <a:gd name="connsiteX36" fmla="*/ 360045 w 661035"/>
                      <a:gd name="connsiteY36" fmla="*/ 597218 h 1099185"/>
                      <a:gd name="connsiteX37" fmla="*/ 400050 w 661035"/>
                      <a:gd name="connsiteY37" fmla="*/ 362902 h 1099185"/>
                      <a:gd name="connsiteX38" fmla="*/ 314325 w 661035"/>
                      <a:gd name="connsiteY38" fmla="*/ 72390 h 1099185"/>
                      <a:gd name="connsiteX39" fmla="*/ 220980 w 661035"/>
                      <a:gd name="connsiteY39" fmla="*/ 0 h 1099185"/>
                      <a:gd name="connsiteX0" fmla="*/ 359092 w 661035"/>
                      <a:gd name="connsiteY0" fmla="*/ 597218 h 1099185"/>
                      <a:gd name="connsiteX1" fmla="*/ 620078 w 661035"/>
                      <a:gd name="connsiteY1" fmla="*/ 739140 h 1099185"/>
                      <a:gd name="connsiteX2" fmla="*/ 584835 w 661035"/>
                      <a:gd name="connsiteY2" fmla="*/ 818198 h 1099185"/>
                      <a:gd name="connsiteX3" fmla="*/ 584836 w 661035"/>
                      <a:gd name="connsiteY3" fmla="*/ 818198 h 1099185"/>
                      <a:gd name="connsiteX4" fmla="*/ 545783 w 661035"/>
                      <a:gd name="connsiteY4" fmla="*/ 882015 h 1099185"/>
                      <a:gd name="connsiteX5" fmla="*/ 538930 w 661035"/>
                      <a:gd name="connsiteY5" fmla="*/ 891439 h 1099185"/>
                      <a:gd name="connsiteX6" fmla="*/ 539116 w 661035"/>
                      <a:gd name="connsiteY6" fmla="*/ 891540 h 1099185"/>
                      <a:gd name="connsiteX7" fmla="*/ 500063 w 661035"/>
                      <a:gd name="connsiteY7" fmla="*/ 940118 h 1099185"/>
                      <a:gd name="connsiteX8" fmla="*/ 500063 w 661035"/>
                      <a:gd name="connsiteY8" fmla="*/ 941070 h 1099185"/>
                      <a:gd name="connsiteX9" fmla="*/ 451485 w 661035"/>
                      <a:gd name="connsiteY9" fmla="*/ 989648 h 1099185"/>
                      <a:gd name="connsiteX10" fmla="*/ 396629 w 661035"/>
                      <a:gd name="connsiteY10" fmla="*/ 1033155 h 1099185"/>
                      <a:gd name="connsiteX11" fmla="*/ 397193 w 661035"/>
                      <a:gd name="connsiteY11" fmla="*/ 1033462 h 1099185"/>
                      <a:gd name="connsiteX12" fmla="*/ 320041 w 661035"/>
                      <a:gd name="connsiteY12" fmla="*/ 1076325 h 1099185"/>
                      <a:gd name="connsiteX13" fmla="*/ 291343 w 661035"/>
                      <a:gd name="connsiteY13" fmla="*/ 1060767 h 1099185"/>
                      <a:gd name="connsiteX14" fmla="*/ 290403 w 661035"/>
                      <a:gd name="connsiteY14" fmla="*/ 1061621 h 1099185"/>
                      <a:gd name="connsiteX15" fmla="*/ 319088 w 661035"/>
                      <a:gd name="connsiteY15" fmla="*/ 1077277 h 1099185"/>
                      <a:gd name="connsiteX16" fmla="*/ 260985 w 661035"/>
                      <a:gd name="connsiteY16" fmla="*/ 1099185 h 1099185"/>
                      <a:gd name="connsiteX17" fmla="*/ 0 w 661035"/>
                      <a:gd name="connsiteY17" fmla="*/ 957262 h 1099185"/>
                      <a:gd name="connsiteX18" fmla="*/ 59055 w 661035"/>
                      <a:gd name="connsiteY18" fmla="*/ 935355 h 1099185"/>
                      <a:gd name="connsiteX19" fmla="*/ 60008 w 661035"/>
                      <a:gd name="connsiteY19" fmla="*/ 935355 h 1099185"/>
                      <a:gd name="connsiteX20" fmla="*/ 135745 w 661035"/>
                      <a:gd name="connsiteY20" fmla="*/ 891807 h 1099185"/>
                      <a:gd name="connsiteX21" fmla="*/ 135255 w 661035"/>
                      <a:gd name="connsiteY21" fmla="*/ 891540 h 1099185"/>
                      <a:gd name="connsiteX22" fmla="*/ 190500 w 661035"/>
                      <a:gd name="connsiteY22" fmla="*/ 847725 h 1099185"/>
                      <a:gd name="connsiteX23" fmla="*/ 239078 w 661035"/>
                      <a:gd name="connsiteY23" fmla="*/ 799148 h 1099185"/>
                      <a:gd name="connsiteX24" fmla="*/ 239078 w 661035"/>
                      <a:gd name="connsiteY24" fmla="*/ 798196 h 1099185"/>
                      <a:gd name="connsiteX25" fmla="*/ 277307 w 661035"/>
                      <a:gd name="connsiteY25" fmla="*/ 750642 h 1099185"/>
                      <a:gd name="connsiteX26" fmla="*/ 277178 w 661035"/>
                      <a:gd name="connsiteY26" fmla="*/ 750571 h 1099185"/>
                      <a:gd name="connsiteX27" fmla="*/ 284798 w 661035"/>
                      <a:gd name="connsiteY27" fmla="*/ 740093 h 1099185"/>
                      <a:gd name="connsiteX28" fmla="*/ 323850 w 661035"/>
                      <a:gd name="connsiteY28" fmla="*/ 676275 h 1099185"/>
                      <a:gd name="connsiteX29" fmla="*/ 359092 w 661035"/>
                      <a:gd name="connsiteY29" fmla="*/ 597218 h 1099185"/>
                      <a:gd name="connsiteX30" fmla="*/ 220980 w 661035"/>
                      <a:gd name="connsiteY30" fmla="*/ 0 h 1099185"/>
                      <a:gd name="connsiteX31" fmla="*/ 481965 w 661035"/>
                      <a:gd name="connsiteY31" fmla="*/ 141922 h 1099185"/>
                      <a:gd name="connsiteX32" fmla="*/ 575310 w 661035"/>
                      <a:gd name="connsiteY32" fmla="*/ 214313 h 1099185"/>
                      <a:gd name="connsiteX33" fmla="*/ 661035 w 661035"/>
                      <a:gd name="connsiteY33" fmla="*/ 504825 h 1099185"/>
                      <a:gd name="connsiteX34" fmla="*/ 621030 w 661035"/>
                      <a:gd name="connsiteY34" fmla="*/ 739140 h 1099185"/>
                      <a:gd name="connsiteX35" fmla="*/ 360045 w 661035"/>
                      <a:gd name="connsiteY35" fmla="*/ 597218 h 1099185"/>
                      <a:gd name="connsiteX36" fmla="*/ 400050 w 661035"/>
                      <a:gd name="connsiteY36" fmla="*/ 362902 h 1099185"/>
                      <a:gd name="connsiteX37" fmla="*/ 314325 w 661035"/>
                      <a:gd name="connsiteY37" fmla="*/ 72390 h 1099185"/>
                      <a:gd name="connsiteX38" fmla="*/ 220980 w 661035"/>
                      <a:gd name="connsiteY38" fmla="*/ 0 h 1099185"/>
                      <a:gd name="connsiteX0" fmla="*/ 359092 w 661035"/>
                      <a:gd name="connsiteY0" fmla="*/ 597218 h 1099185"/>
                      <a:gd name="connsiteX1" fmla="*/ 620078 w 661035"/>
                      <a:gd name="connsiteY1" fmla="*/ 739140 h 1099185"/>
                      <a:gd name="connsiteX2" fmla="*/ 584835 w 661035"/>
                      <a:gd name="connsiteY2" fmla="*/ 818198 h 1099185"/>
                      <a:gd name="connsiteX3" fmla="*/ 584836 w 661035"/>
                      <a:gd name="connsiteY3" fmla="*/ 818198 h 1099185"/>
                      <a:gd name="connsiteX4" fmla="*/ 545783 w 661035"/>
                      <a:gd name="connsiteY4" fmla="*/ 882015 h 1099185"/>
                      <a:gd name="connsiteX5" fmla="*/ 538930 w 661035"/>
                      <a:gd name="connsiteY5" fmla="*/ 891439 h 1099185"/>
                      <a:gd name="connsiteX6" fmla="*/ 539116 w 661035"/>
                      <a:gd name="connsiteY6" fmla="*/ 891540 h 1099185"/>
                      <a:gd name="connsiteX7" fmla="*/ 500063 w 661035"/>
                      <a:gd name="connsiteY7" fmla="*/ 940118 h 1099185"/>
                      <a:gd name="connsiteX8" fmla="*/ 500063 w 661035"/>
                      <a:gd name="connsiteY8" fmla="*/ 941070 h 1099185"/>
                      <a:gd name="connsiteX9" fmla="*/ 451485 w 661035"/>
                      <a:gd name="connsiteY9" fmla="*/ 989648 h 1099185"/>
                      <a:gd name="connsiteX10" fmla="*/ 396629 w 661035"/>
                      <a:gd name="connsiteY10" fmla="*/ 1033155 h 1099185"/>
                      <a:gd name="connsiteX11" fmla="*/ 397193 w 661035"/>
                      <a:gd name="connsiteY11" fmla="*/ 1033462 h 1099185"/>
                      <a:gd name="connsiteX12" fmla="*/ 320041 w 661035"/>
                      <a:gd name="connsiteY12" fmla="*/ 1076325 h 1099185"/>
                      <a:gd name="connsiteX13" fmla="*/ 291343 w 661035"/>
                      <a:gd name="connsiteY13" fmla="*/ 1060767 h 1099185"/>
                      <a:gd name="connsiteX14" fmla="*/ 319088 w 661035"/>
                      <a:gd name="connsiteY14" fmla="*/ 1077277 h 1099185"/>
                      <a:gd name="connsiteX15" fmla="*/ 260985 w 661035"/>
                      <a:gd name="connsiteY15" fmla="*/ 1099185 h 1099185"/>
                      <a:gd name="connsiteX16" fmla="*/ 0 w 661035"/>
                      <a:gd name="connsiteY16" fmla="*/ 957262 h 1099185"/>
                      <a:gd name="connsiteX17" fmla="*/ 59055 w 661035"/>
                      <a:gd name="connsiteY17" fmla="*/ 935355 h 1099185"/>
                      <a:gd name="connsiteX18" fmla="*/ 60008 w 661035"/>
                      <a:gd name="connsiteY18" fmla="*/ 935355 h 1099185"/>
                      <a:gd name="connsiteX19" fmla="*/ 135745 w 661035"/>
                      <a:gd name="connsiteY19" fmla="*/ 891807 h 1099185"/>
                      <a:gd name="connsiteX20" fmla="*/ 135255 w 661035"/>
                      <a:gd name="connsiteY20" fmla="*/ 891540 h 1099185"/>
                      <a:gd name="connsiteX21" fmla="*/ 190500 w 661035"/>
                      <a:gd name="connsiteY21" fmla="*/ 847725 h 1099185"/>
                      <a:gd name="connsiteX22" fmla="*/ 239078 w 661035"/>
                      <a:gd name="connsiteY22" fmla="*/ 799148 h 1099185"/>
                      <a:gd name="connsiteX23" fmla="*/ 239078 w 661035"/>
                      <a:gd name="connsiteY23" fmla="*/ 798196 h 1099185"/>
                      <a:gd name="connsiteX24" fmla="*/ 277307 w 661035"/>
                      <a:gd name="connsiteY24" fmla="*/ 750642 h 1099185"/>
                      <a:gd name="connsiteX25" fmla="*/ 277178 w 661035"/>
                      <a:gd name="connsiteY25" fmla="*/ 750571 h 1099185"/>
                      <a:gd name="connsiteX26" fmla="*/ 284798 w 661035"/>
                      <a:gd name="connsiteY26" fmla="*/ 740093 h 1099185"/>
                      <a:gd name="connsiteX27" fmla="*/ 323850 w 661035"/>
                      <a:gd name="connsiteY27" fmla="*/ 676275 h 1099185"/>
                      <a:gd name="connsiteX28" fmla="*/ 359092 w 661035"/>
                      <a:gd name="connsiteY28" fmla="*/ 597218 h 1099185"/>
                      <a:gd name="connsiteX29" fmla="*/ 220980 w 661035"/>
                      <a:gd name="connsiteY29" fmla="*/ 0 h 1099185"/>
                      <a:gd name="connsiteX30" fmla="*/ 481965 w 661035"/>
                      <a:gd name="connsiteY30" fmla="*/ 141922 h 1099185"/>
                      <a:gd name="connsiteX31" fmla="*/ 575310 w 661035"/>
                      <a:gd name="connsiteY31" fmla="*/ 214313 h 1099185"/>
                      <a:gd name="connsiteX32" fmla="*/ 661035 w 661035"/>
                      <a:gd name="connsiteY32" fmla="*/ 504825 h 1099185"/>
                      <a:gd name="connsiteX33" fmla="*/ 621030 w 661035"/>
                      <a:gd name="connsiteY33" fmla="*/ 739140 h 1099185"/>
                      <a:gd name="connsiteX34" fmla="*/ 360045 w 661035"/>
                      <a:gd name="connsiteY34" fmla="*/ 597218 h 1099185"/>
                      <a:gd name="connsiteX35" fmla="*/ 400050 w 661035"/>
                      <a:gd name="connsiteY35" fmla="*/ 362902 h 1099185"/>
                      <a:gd name="connsiteX36" fmla="*/ 314325 w 661035"/>
                      <a:gd name="connsiteY36" fmla="*/ 72390 h 1099185"/>
                      <a:gd name="connsiteX37" fmla="*/ 220980 w 661035"/>
                      <a:gd name="connsiteY37" fmla="*/ 0 h 1099185"/>
                      <a:gd name="connsiteX0" fmla="*/ 359092 w 661035"/>
                      <a:gd name="connsiteY0" fmla="*/ 597218 h 1099185"/>
                      <a:gd name="connsiteX1" fmla="*/ 620078 w 661035"/>
                      <a:gd name="connsiteY1" fmla="*/ 739140 h 1099185"/>
                      <a:gd name="connsiteX2" fmla="*/ 584835 w 661035"/>
                      <a:gd name="connsiteY2" fmla="*/ 818198 h 1099185"/>
                      <a:gd name="connsiteX3" fmla="*/ 584836 w 661035"/>
                      <a:gd name="connsiteY3" fmla="*/ 818198 h 1099185"/>
                      <a:gd name="connsiteX4" fmla="*/ 545783 w 661035"/>
                      <a:gd name="connsiteY4" fmla="*/ 882015 h 1099185"/>
                      <a:gd name="connsiteX5" fmla="*/ 538930 w 661035"/>
                      <a:gd name="connsiteY5" fmla="*/ 891439 h 1099185"/>
                      <a:gd name="connsiteX6" fmla="*/ 539116 w 661035"/>
                      <a:gd name="connsiteY6" fmla="*/ 891540 h 1099185"/>
                      <a:gd name="connsiteX7" fmla="*/ 500063 w 661035"/>
                      <a:gd name="connsiteY7" fmla="*/ 940118 h 1099185"/>
                      <a:gd name="connsiteX8" fmla="*/ 500063 w 661035"/>
                      <a:gd name="connsiteY8" fmla="*/ 941070 h 1099185"/>
                      <a:gd name="connsiteX9" fmla="*/ 451485 w 661035"/>
                      <a:gd name="connsiteY9" fmla="*/ 989648 h 1099185"/>
                      <a:gd name="connsiteX10" fmla="*/ 396629 w 661035"/>
                      <a:gd name="connsiteY10" fmla="*/ 1033155 h 1099185"/>
                      <a:gd name="connsiteX11" fmla="*/ 397193 w 661035"/>
                      <a:gd name="connsiteY11" fmla="*/ 1033462 h 1099185"/>
                      <a:gd name="connsiteX12" fmla="*/ 320041 w 661035"/>
                      <a:gd name="connsiteY12" fmla="*/ 1076325 h 1099185"/>
                      <a:gd name="connsiteX13" fmla="*/ 319088 w 661035"/>
                      <a:gd name="connsiteY13" fmla="*/ 1077277 h 1099185"/>
                      <a:gd name="connsiteX14" fmla="*/ 260985 w 661035"/>
                      <a:gd name="connsiteY14" fmla="*/ 1099185 h 1099185"/>
                      <a:gd name="connsiteX15" fmla="*/ 0 w 661035"/>
                      <a:gd name="connsiteY15" fmla="*/ 957262 h 1099185"/>
                      <a:gd name="connsiteX16" fmla="*/ 59055 w 661035"/>
                      <a:gd name="connsiteY16" fmla="*/ 935355 h 1099185"/>
                      <a:gd name="connsiteX17" fmla="*/ 60008 w 661035"/>
                      <a:gd name="connsiteY17" fmla="*/ 935355 h 1099185"/>
                      <a:gd name="connsiteX18" fmla="*/ 135745 w 661035"/>
                      <a:gd name="connsiteY18" fmla="*/ 891807 h 1099185"/>
                      <a:gd name="connsiteX19" fmla="*/ 135255 w 661035"/>
                      <a:gd name="connsiteY19" fmla="*/ 891540 h 1099185"/>
                      <a:gd name="connsiteX20" fmla="*/ 190500 w 661035"/>
                      <a:gd name="connsiteY20" fmla="*/ 847725 h 1099185"/>
                      <a:gd name="connsiteX21" fmla="*/ 239078 w 661035"/>
                      <a:gd name="connsiteY21" fmla="*/ 799148 h 1099185"/>
                      <a:gd name="connsiteX22" fmla="*/ 239078 w 661035"/>
                      <a:gd name="connsiteY22" fmla="*/ 798196 h 1099185"/>
                      <a:gd name="connsiteX23" fmla="*/ 277307 w 661035"/>
                      <a:gd name="connsiteY23" fmla="*/ 750642 h 1099185"/>
                      <a:gd name="connsiteX24" fmla="*/ 277178 w 661035"/>
                      <a:gd name="connsiteY24" fmla="*/ 750571 h 1099185"/>
                      <a:gd name="connsiteX25" fmla="*/ 284798 w 661035"/>
                      <a:gd name="connsiteY25" fmla="*/ 740093 h 1099185"/>
                      <a:gd name="connsiteX26" fmla="*/ 323850 w 661035"/>
                      <a:gd name="connsiteY26" fmla="*/ 676275 h 1099185"/>
                      <a:gd name="connsiteX27" fmla="*/ 359092 w 661035"/>
                      <a:gd name="connsiteY27" fmla="*/ 597218 h 1099185"/>
                      <a:gd name="connsiteX28" fmla="*/ 220980 w 661035"/>
                      <a:gd name="connsiteY28" fmla="*/ 0 h 1099185"/>
                      <a:gd name="connsiteX29" fmla="*/ 481965 w 661035"/>
                      <a:gd name="connsiteY29" fmla="*/ 141922 h 1099185"/>
                      <a:gd name="connsiteX30" fmla="*/ 575310 w 661035"/>
                      <a:gd name="connsiteY30" fmla="*/ 214313 h 1099185"/>
                      <a:gd name="connsiteX31" fmla="*/ 661035 w 661035"/>
                      <a:gd name="connsiteY31" fmla="*/ 504825 h 1099185"/>
                      <a:gd name="connsiteX32" fmla="*/ 621030 w 661035"/>
                      <a:gd name="connsiteY32" fmla="*/ 739140 h 1099185"/>
                      <a:gd name="connsiteX33" fmla="*/ 360045 w 661035"/>
                      <a:gd name="connsiteY33" fmla="*/ 597218 h 1099185"/>
                      <a:gd name="connsiteX34" fmla="*/ 400050 w 661035"/>
                      <a:gd name="connsiteY34" fmla="*/ 362902 h 1099185"/>
                      <a:gd name="connsiteX35" fmla="*/ 314325 w 661035"/>
                      <a:gd name="connsiteY35" fmla="*/ 72390 h 1099185"/>
                      <a:gd name="connsiteX36" fmla="*/ 220980 w 661035"/>
                      <a:gd name="connsiteY36" fmla="*/ 0 h 1099185"/>
                      <a:gd name="connsiteX0" fmla="*/ 359092 w 661035"/>
                      <a:gd name="connsiteY0" fmla="*/ 597218 h 1112468"/>
                      <a:gd name="connsiteX1" fmla="*/ 620078 w 661035"/>
                      <a:gd name="connsiteY1" fmla="*/ 739140 h 1112468"/>
                      <a:gd name="connsiteX2" fmla="*/ 584835 w 661035"/>
                      <a:gd name="connsiteY2" fmla="*/ 818198 h 1112468"/>
                      <a:gd name="connsiteX3" fmla="*/ 584836 w 661035"/>
                      <a:gd name="connsiteY3" fmla="*/ 818198 h 1112468"/>
                      <a:gd name="connsiteX4" fmla="*/ 545783 w 661035"/>
                      <a:gd name="connsiteY4" fmla="*/ 882015 h 1112468"/>
                      <a:gd name="connsiteX5" fmla="*/ 538930 w 661035"/>
                      <a:gd name="connsiteY5" fmla="*/ 891439 h 1112468"/>
                      <a:gd name="connsiteX6" fmla="*/ 539116 w 661035"/>
                      <a:gd name="connsiteY6" fmla="*/ 891540 h 1112468"/>
                      <a:gd name="connsiteX7" fmla="*/ 500063 w 661035"/>
                      <a:gd name="connsiteY7" fmla="*/ 940118 h 1112468"/>
                      <a:gd name="connsiteX8" fmla="*/ 500063 w 661035"/>
                      <a:gd name="connsiteY8" fmla="*/ 941070 h 1112468"/>
                      <a:gd name="connsiteX9" fmla="*/ 451485 w 661035"/>
                      <a:gd name="connsiteY9" fmla="*/ 989648 h 1112468"/>
                      <a:gd name="connsiteX10" fmla="*/ 396629 w 661035"/>
                      <a:gd name="connsiteY10" fmla="*/ 1033155 h 1112468"/>
                      <a:gd name="connsiteX11" fmla="*/ 397193 w 661035"/>
                      <a:gd name="connsiteY11" fmla="*/ 1033462 h 1112468"/>
                      <a:gd name="connsiteX12" fmla="*/ 320041 w 661035"/>
                      <a:gd name="connsiteY12" fmla="*/ 1076325 h 1112468"/>
                      <a:gd name="connsiteX13" fmla="*/ 319088 w 661035"/>
                      <a:gd name="connsiteY13" fmla="*/ 1077277 h 1112468"/>
                      <a:gd name="connsiteX14" fmla="*/ 247796 w 661035"/>
                      <a:gd name="connsiteY14" fmla="*/ 1112468 h 1112468"/>
                      <a:gd name="connsiteX15" fmla="*/ 0 w 661035"/>
                      <a:gd name="connsiteY15" fmla="*/ 957262 h 1112468"/>
                      <a:gd name="connsiteX16" fmla="*/ 59055 w 661035"/>
                      <a:gd name="connsiteY16" fmla="*/ 935355 h 1112468"/>
                      <a:gd name="connsiteX17" fmla="*/ 60008 w 661035"/>
                      <a:gd name="connsiteY17" fmla="*/ 935355 h 1112468"/>
                      <a:gd name="connsiteX18" fmla="*/ 135745 w 661035"/>
                      <a:gd name="connsiteY18" fmla="*/ 891807 h 1112468"/>
                      <a:gd name="connsiteX19" fmla="*/ 135255 w 661035"/>
                      <a:gd name="connsiteY19" fmla="*/ 891540 h 1112468"/>
                      <a:gd name="connsiteX20" fmla="*/ 190500 w 661035"/>
                      <a:gd name="connsiteY20" fmla="*/ 847725 h 1112468"/>
                      <a:gd name="connsiteX21" fmla="*/ 239078 w 661035"/>
                      <a:gd name="connsiteY21" fmla="*/ 799148 h 1112468"/>
                      <a:gd name="connsiteX22" fmla="*/ 239078 w 661035"/>
                      <a:gd name="connsiteY22" fmla="*/ 798196 h 1112468"/>
                      <a:gd name="connsiteX23" fmla="*/ 277307 w 661035"/>
                      <a:gd name="connsiteY23" fmla="*/ 750642 h 1112468"/>
                      <a:gd name="connsiteX24" fmla="*/ 277178 w 661035"/>
                      <a:gd name="connsiteY24" fmla="*/ 750571 h 1112468"/>
                      <a:gd name="connsiteX25" fmla="*/ 284798 w 661035"/>
                      <a:gd name="connsiteY25" fmla="*/ 740093 h 1112468"/>
                      <a:gd name="connsiteX26" fmla="*/ 323850 w 661035"/>
                      <a:gd name="connsiteY26" fmla="*/ 676275 h 1112468"/>
                      <a:gd name="connsiteX27" fmla="*/ 359092 w 661035"/>
                      <a:gd name="connsiteY27" fmla="*/ 597218 h 1112468"/>
                      <a:gd name="connsiteX28" fmla="*/ 220980 w 661035"/>
                      <a:gd name="connsiteY28" fmla="*/ 0 h 1112468"/>
                      <a:gd name="connsiteX29" fmla="*/ 481965 w 661035"/>
                      <a:gd name="connsiteY29" fmla="*/ 141922 h 1112468"/>
                      <a:gd name="connsiteX30" fmla="*/ 575310 w 661035"/>
                      <a:gd name="connsiteY30" fmla="*/ 214313 h 1112468"/>
                      <a:gd name="connsiteX31" fmla="*/ 661035 w 661035"/>
                      <a:gd name="connsiteY31" fmla="*/ 504825 h 1112468"/>
                      <a:gd name="connsiteX32" fmla="*/ 621030 w 661035"/>
                      <a:gd name="connsiteY32" fmla="*/ 739140 h 1112468"/>
                      <a:gd name="connsiteX33" fmla="*/ 360045 w 661035"/>
                      <a:gd name="connsiteY33" fmla="*/ 597218 h 1112468"/>
                      <a:gd name="connsiteX34" fmla="*/ 400050 w 661035"/>
                      <a:gd name="connsiteY34" fmla="*/ 362902 h 1112468"/>
                      <a:gd name="connsiteX35" fmla="*/ 314325 w 661035"/>
                      <a:gd name="connsiteY35" fmla="*/ 72390 h 1112468"/>
                      <a:gd name="connsiteX36" fmla="*/ 220980 w 661035"/>
                      <a:gd name="connsiteY36" fmla="*/ 0 h 111246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</a:cxnLst>
                    <a:rect l="l" t="t" r="r" b="b"/>
                    <a:pathLst>
                      <a:path w="661035" h="1112468">
                        <a:moveTo>
                          <a:pt x="359092" y="597218"/>
                        </a:moveTo>
                        <a:lnTo>
                          <a:pt x="620078" y="739140"/>
                        </a:lnTo>
                        <a:lnTo>
                          <a:pt x="584835" y="818198"/>
                        </a:lnTo>
                        <a:lnTo>
                          <a:pt x="584836" y="818198"/>
                        </a:lnTo>
                        <a:cubicBezTo>
                          <a:pt x="573405" y="840105"/>
                          <a:pt x="560070" y="861060"/>
                          <a:pt x="545783" y="882015"/>
                        </a:cubicBezTo>
                        <a:lnTo>
                          <a:pt x="538930" y="891439"/>
                        </a:lnTo>
                        <a:lnTo>
                          <a:pt x="539116" y="891540"/>
                        </a:lnTo>
                        <a:cubicBezTo>
                          <a:pt x="525780" y="908686"/>
                          <a:pt x="513398" y="924878"/>
                          <a:pt x="500063" y="940118"/>
                        </a:cubicBezTo>
                        <a:lnTo>
                          <a:pt x="500063" y="941070"/>
                        </a:lnTo>
                        <a:cubicBezTo>
                          <a:pt x="483870" y="958215"/>
                          <a:pt x="467678" y="974408"/>
                          <a:pt x="451485" y="989648"/>
                        </a:cubicBezTo>
                        <a:lnTo>
                          <a:pt x="396629" y="1033155"/>
                        </a:lnTo>
                        <a:lnTo>
                          <a:pt x="397193" y="1033462"/>
                        </a:lnTo>
                        <a:cubicBezTo>
                          <a:pt x="371475" y="1049655"/>
                          <a:pt x="346711" y="1063943"/>
                          <a:pt x="320041" y="1076325"/>
                        </a:cubicBezTo>
                        <a:lnTo>
                          <a:pt x="319088" y="1077277"/>
                        </a:lnTo>
                        <a:lnTo>
                          <a:pt x="247796" y="1112468"/>
                        </a:lnTo>
                        <a:lnTo>
                          <a:pt x="0" y="957262"/>
                        </a:lnTo>
                        <a:lnTo>
                          <a:pt x="59055" y="935355"/>
                        </a:lnTo>
                        <a:lnTo>
                          <a:pt x="60008" y="935355"/>
                        </a:lnTo>
                        <a:lnTo>
                          <a:pt x="135745" y="891807"/>
                        </a:lnTo>
                        <a:lnTo>
                          <a:pt x="135255" y="891540"/>
                        </a:lnTo>
                        <a:cubicBezTo>
                          <a:pt x="154305" y="878205"/>
                          <a:pt x="173355" y="863918"/>
                          <a:pt x="190500" y="847725"/>
                        </a:cubicBezTo>
                        <a:cubicBezTo>
                          <a:pt x="207645" y="832486"/>
                          <a:pt x="222885" y="816293"/>
                          <a:pt x="239078" y="799148"/>
                        </a:cubicBezTo>
                        <a:lnTo>
                          <a:pt x="239078" y="798196"/>
                        </a:lnTo>
                        <a:lnTo>
                          <a:pt x="277307" y="750642"/>
                        </a:lnTo>
                        <a:lnTo>
                          <a:pt x="277178" y="750571"/>
                        </a:lnTo>
                        <a:cubicBezTo>
                          <a:pt x="280036" y="746761"/>
                          <a:pt x="281941" y="743903"/>
                          <a:pt x="284798" y="740093"/>
                        </a:cubicBezTo>
                        <a:cubicBezTo>
                          <a:pt x="299086" y="719138"/>
                          <a:pt x="312420" y="698183"/>
                          <a:pt x="323850" y="676275"/>
                        </a:cubicBezTo>
                        <a:cubicBezTo>
                          <a:pt x="337185" y="650558"/>
                          <a:pt x="349567" y="623888"/>
                          <a:pt x="359092" y="597218"/>
                        </a:cubicBezTo>
                        <a:close/>
                        <a:moveTo>
                          <a:pt x="220980" y="0"/>
                        </a:moveTo>
                        <a:lnTo>
                          <a:pt x="481965" y="141922"/>
                        </a:lnTo>
                        <a:cubicBezTo>
                          <a:pt x="521970" y="163830"/>
                          <a:pt x="553403" y="187642"/>
                          <a:pt x="575310" y="214313"/>
                        </a:cubicBezTo>
                        <a:cubicBezTo>
                          <a:pt x="632460" y="281940"/>
                          <a:pt x="661035" y="379095"/>
                          <a:pt x="661035" y="504825"/>
                        </a:cubicBezTo>
                        <a:cubicBezTo>
                          <a:pt x="660083" y="588645"/>
                          <a:pt x="646748" y="666750"/>
                          <a:pt x="621030" y="739140"/>
                        </a:cubicBezTo>
                        <a:lnTo>
                          <a:pt x="360045" y="597218"/>
                        </a:lnTo>
                        <a:cubicBezTo>
                          <a:pt x="386715" y="524827"/>
                          <a:pt x="400050" y="446722"/>
                          <a:pt x="400050" y="362902"/>
                        </a:cubicBezTo>
                        <a:cubicBezTo>
                          <a:pt x="400050" y="237172"/>
                          <a:pt x="371475" y="140970"/>
                          <a:pt x="314325" y="72390"/>
                        </a:cubicBezTo>
                        <a:cubicBezTo>
                          <a:pt x="291465" y="45720"/>
                          <a:pt x="260985" y="20955"/>
                          <a:pt x="220980" y="0"/>
                        </a:cubicBezTo>
                        <a:close/>
                      </a:path>
                    </a:pathLst>
                  </a:custGeom>
                  <a:grpFill/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US" dirty="0"/>
                  </a:p>
                </p:txBody>
              </p:sp>
              <p:sp>
                <p:nvSpPr>
                  <p:cNvPr id="495" name="Freeform: Shape 494">
                    <a:extLst>
                      <a:ext uri="{FF2B5EF4-FFF2-40B4-BE49-F238E27FC236}">
                        <a16:creationId xmlns:a16="http://schemas.microsoft.com/office/drawing/2014/main" id="{A15BA2E9-0893-4BE7-91F2-D77C6352BD76}"/>
                      </a:ext>
                    </a:extLst>
                  </p:cNvPr>
                  <p:cNvSpPr/>
                  <p:nvPr/>
                </p:nvSpPr>
                <p:spPr>
                  <a:xfrm>
                    <a:off x="2967026" y="3229268"/>
                    <a:ext cx="673417" cy="247650"/>
                  </a:xfrm>
                  <a:custGeom>
                    <a:avLst/>
                    <a:gdLst>
                      <a:gd name="connsiteX0" fmla="*/ 261937 w 673417"/>
                      <a:gd name="connsiteY0" fmla="*/ 45720 h 247650"/>
                      <a:gd name="connsiteX1" fmla="*/ 288607 w 673417"/>
                      <a:gd name="connsiteY1" fmla="*/ 53340 h 247650"/>
                      <a:gd name="connsiteX2" fmla="*/ 387667 w 673417"/>
                      <a:gd name="connsiteY2" fmla="*/ 93345 h 247650"/>
                      <a:gd name="connsiteX3" fmla="*/ 412432 w 673417"/>
                      <a:gd name="connsiteY3" fmla="*/ 105728 h 247650"/>
                      <a:gd name="connsiteX4" fmla="*/ 673417 w 673417"/>
                      <a:gd name="connsiteY4" fmla="*/ 247650 h 247650"/>
                      <a:gd name="connsiteX5" fmla="*/ 647700 w 673417"/>
                      <a:gd name="connsiteY5" fmla="*/ 235267 h 247650"/>
                      <a:gd name="connsiteX6" fmla="*/ 644991 w 673417"/>
                      <a:gd name="connsiteY6" fmla="*/ 233789 h 247650"/>
                      <a:gd name="connsiteX7" fmla="*/ 549592 w 673417"/>
                      <a:gd name="connsiteY7" fmla="*/ 195262 h 247650"/>
                      <a:gd name="connsiteX8" fmla="*/ 522922 w 673417"/>
                      <a:gd name="connsiteY8" fmla="*/ 186690 h 247650"/>
                      <a:gd name="connsiteX9" fmla="*/ 0 w 673417"/>
                      <a:gd name="connsiteY9" fmla="*/ 0 h 247650"/>
                      <a:gd name="connsiteX10" fmla="*/ 80010 w 673417"/>
                      <a:gd name="connsiteY10" fmla="*/ 11430 h 247650"/>
                      <a:gd name="connsiteX11" fmla="*/ 80421 w 673417"/>
                      <a:gd name="connsiteY11" fmla="*/ 11654 h 247650"/>
                      <a:gd name="connsiteX12" fmla="*/ 185499 w 673417"/>
                      <a:gd name="connsiteY12" fmla="*/ 28933 h 247650"/>
                      <a:gd name="connsiteX13" fmla="*/ 261937 w 673417"/>
                      <a:gd name="connsiteY13" fmla="*/ 45720 h 247650"/>
                      <a:gd name="connsiteX14" fmla="*/ 522922 w 673417"/>
                      <a:gd name="connsiteY14" fmla="*/ 187643 h 247650"/>
                      <a:gd name="connsiteX15" fmla="*/ 340042 w 673417"/>
                      <a:gd name="connsiteY15" fmla="*/ 153353 h 247650"/>
                      <a:gd name="connsiteX16" fmla="*/ 260985 w 673417"/>
                      <a:gd name="connsiteY16" fmla="*/ 141923 h 24765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</a:cxnLst>
                    <a:rect l="l" t="t" r="r" b="b"/>
                    <a:pathLst>
                      <a:path w="673417" h="247650">
                        <a:moveTo>
                          <a:pt x="261937" y="45720"/>
                        </a:moveTo>
                        <a:cubicBezTo>
                          <a:pt x="271462" y="48578"/>
                          <a:pt x="280987" y="50483"/>
                          <a:pt x="288607" y="53340"/>
                        </a:cubicBezTo>
                        <a:cubicBezTo>
                          <a:pt x="323850" y="64770"/>
                          <a:pt x="357187" y="79058"/>
                          <a:pt x="387667" y="93345"/>
                        </a:cubicBezTo>
                        <a:cubicBezTo>
                          <a:pt x="396240" y="97155"/>
                          <a:pt x="404812" y="101917"/>
                          <a:pt x="412432" y="105728"/>
                        </a:cubicBezTo>
                        <a:lnTo>
                          <a:pt x="673417" y="247650"/>
                        </a:lnTo>
                        <a:cubicBezTo>
                          <a:pt x="664845" y="243840"/>
                          <a:pt x="656272" y="239078"/>
                          <a:pt x="647700" y="235267"/>
                        </a:cubicBezTo>
                        <a:lnTo>
                          <a:pt x="644991" y="233789"/>
                        </a:lnTo>
                        <a:lnTo>
                          <a:pt x="549592" y="195262"/>
                        </a:lnTo>
                        <a:cubicBezTo>
                          <a:pt x="541972" y="192405"/>
                          <a:pt x="532447" y="189548"/>
                          <a:pt x="522922" y="186690"/>
                        </a:cubicBezTo>
                        <a:close/>
                        <a:moveTo>
                          <a:pt x="0" y="0"/>
                        </a:moveTo>
                        <a:lnTo>
                          <a:pt x="80010" y="11430"/>
                        </a:lnTo>
                        <a:lnTo>
                          <a:pt x="80421" y="11654"/>
                        </a:lnTo>
                        <a:lnTo>
                          <a:pt x="185499" y="28933"/>
                        </a:lnTo>
                        <a:cubicBezTo>
                          <a:pt x="215979" y="34528"/>
                          <a:pt x="241458" y="40005"/>
                          <a:pt x="261937" y="45720"/>
                        </a:cubicBezTo>
                        <a:lnTo>
                          <a:pt x="522922" y="187643"/>
                        </a:lnTo>
                        <a:cubicBezTo>
                          <a:pt x="481965" y="176213"/>
                          <a:pt x="421004" y="164783"/>
                          <a:pt x="340042" y="153353"/>
                        </a:cubicBezTo>
                        <a:lnTo>
                          <a:pt x="260985" y="141923"/>
                        </a:lnTo>
                        <a:close/>
                      </a:path>
                    </a:pathLst>
                  </a:custGeom>
                  <a:grpFill/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US"/>
                  </a:p>
                </p:txBody>
              </p:sp>
              <p:sp>
                <p:nvSpPr>
                  <p:cNvPr id="496" name="Freeform: Shape 495">
                    <a:extLst>
                      <a:ext uri="{FF2B5EF4-FFF2-40B4-BE49-F238E27FC236}">
                        <a16:creationId xmlns:a16="http://schemas.microsoft.com/office/drawing/2014/main" id="{A75DF1FB-4A82-4BB7-8774-5B63645C156E}"/>
                      </a:ext>
                    </a:extLst>
                  </p:cNvPr>
                  <p:cNvSpPr/>
                  <p:nvPr/>
                </p:nvSpPr>
                <p:spPr>
                  <a:xfrm>
                    <a:off x="2707091" y="3532163"/>
                    <a:ext cx="257175" cy="1238250"/>
                  </a:xfrm>
                  <a:custGeom>
                    <a:avLst/>
                    <a:gdLst>
                      <a:gd name="connsiteX0" fmla="*/ 260985 w 257175"/>
                      <a:gd name="connsiteY0" fmla="*/ 1244918 h 1238250"/>
                      <a:gd name="connsiteX1" fmla="*/ 0 w 257175"/>
                      <a:gd name="connsiteY1" fmla="*/ 1102995 h 1238250"/>
                      <a:gd name="connsiteX2" fmla="*/ 1905 w 257175"/>
                      <a:gd name="connsiteY2" fmla="*/ 0 h 1238250"/>
                      <a:gd name="connsiteX3" fmla="*/ 262890 w 257175"/>
                      <a:gd name="connsiteY3" fmla="*/ 141922 h 123825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257175" h="1238250">
                        <a:moveTo>
                          <a:pt x="260985" y="1244918"/>
                        </a:moveTo>
                        <a:lnTo>
                          <a:pt x="0" y="1102995"/>
                        </a:lnTo>
                        <a:lnTo>
                          <a:pt x="1905" y="0"/>
                        </a:lnTo>
                        <a:lnTo>
                          <a:pt x="262890" y="141922"/>
                        </a:lnTo>
                        <a:close/>
                      </a:path>
                    </a:pathLst>
                  </a:custGeom>
                  <a:grpFill/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US"/>
                  </a:p>
                </p:txBody>
              </p:sp>
              <p:sp>
                <p:nvSpPr>
                  <p:cNvPr id="497" name="Freeform: Shape 496">
                    <a:extLst>
                      <a:ext uri="{FF2B5EF4-FFF2-40B4-BE49-F238E27FC236}">
                        <a16:creationId xmlns:a16="http://schemas.microsoft.com/office/drawing/2014/main" id="{6FCDB059-DFA2-4160-A2D6-3768067393C3}"/>
                      </a:ext>
                    </a:extLst>
                  </p:cNvPr>
                  <p:cNvSpPr/>
                  <p:nvPr/>
                </p:nvSpPr>
                <p:spPr>
                  <a:xfrm>
                    <a:off x="3110832" y="2270955"/>
                    <a:ext cx="457201" cy="495301"/>
                  </a:xfrm>
                  <a:custGeom>
                    <a:avLst/>
                    <a:gdLst>
                      <a:gd name="connsiteX0" fmla="*/ 459105 w 457200"/>
                      <a:gd name="connsiteY0" fmla="*/ 500063 h 495300"/>
                      <a:gd name="connsiteX1" fmla="*/ 198120 w 457200"/>
                      <a:gd name="connsiteY1" fmla="*/ 358140 h 495300"/>
                      <a:gd name="connsiteX2" fmla="*/ 80963 w 457200"/>
                      <a:gd name="connsiteY2" fmla="*/ 62865 h 495300"/>
                      <a:gd name="connsiteX3" fmla="*/ 0 w 457200"/>
                      <a:gd name="connsiteY3" fmla="*/ 0 h 495300"/>
                      <a:gd name="connsiteX4" fmla="*/ 260985 w 457200"/>
                      <a:gd name="connsiteY4" fmla="*/ 141923 h 495300"/>
                      <a:gd name="connsiteX5" fmla="*/ 341948 w 457200"/>
                      <a:gd name="connsiteY5" fmla="*/ 204788 h 495300"/>
                      <a:gd name="connsiteX6" fmla="*/ 459105 w 457200"/>
                      <a:gd name="connsiteY6" fmla="*/ 500063 h 49530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457200" h="495300">
                        <a:moveTo>
                          <a:pt x="459105" y="500063"/>
                        </a:moveTo>
                        <a:lnTo>
                          <a:pt x="198120" y="358140"/>
                        </a:lnTo>
                        <a:cubicBezTo>
                          <a:pt x="179070" y="224790"/>
                          <a:pt x="140017" y="126683"/>
                          <a:pt x="80963" y="62865"/>
                        </a:cubicBezTo>
                        <a:cubicBezTo>
                          <a:pt x="57150" y="38100"/>
                          <a:pt x="30480" y="17145"/>
                          <a:pt x="0" y="0"/>
                        </a:cubicBezTo>
                        <a:lnTo>
                          <a:pt x="260985" y="141923"/>
                        </a:lnTo>
                        <a:cubicBezTo>
                          <a:pt x="291465" y="158115"/>
                          <a:pt x="318135" y="179070"/>
                          <a:pt x="341948" y="204788"/>
                        </a:cubicBezTo>
                        <a:cubicBezTo>
                          <a:pt x="401955" y="268605"/>
                          <a:pt x="441008" y="366713"/>
                          <a:pt x="459105" y="500063"/>
                        </a:cubicBezTo>
                      </a:path>
                    </a:pathLst>
                  </a:custGeom>
                  <a:grpFill/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US"/>
                  </a:p>
                </p:txBody>
              </p:sp>
              <p:sp>
                <p:nvSpPr>
                  <p:cNvPr id="498" name="Freeform: Shape 497">
                    <a:extLst>
                      <a:ext uri="{FF2B5EF4-FFF2-40B4-BE49-F238E27FC236}">
                        <a16:creationId xmlns:a16="http://schemas.microsoft.com/office/drawing/2014/main" id="{4BEF6836-A494-4A88-A106-3C8F6ED81AA6}"/>
                      </a:ext>
                    </a:extLst>
                  </p:cNvPr>
                  <p:cNvSpPr/>
                  <p:nvPr/>
                </p:nvSpPr>
                <p:spPr>
                  <a:xfrm>
                    <a:off x="2541356" y="3138780"/>
                    <a:ext cx="428625" cy="200026"/>
                  </a:xfrm>
                  <a:custGeom>
                    <a:avLst/>
                    <a:gdLst>
                      <a:gd name="connsiteX0" fmla="*/ 0 w 428625"/>
                      <a:gd name="connsiteY0" fmla="*/ 0 h 200026"/>
                      <a:gd name="connsiteX1" fmla="*/ 17145 w 428625"/>
                      <a:gd name="connsiteY1" fmla="*/ 8573 h 200026"/>
                      <a:gd name="connsiteX2" fmla="*/ 109538 w 428625"/>
                      <a:gd name="connsiteY2" fmla="*/ 44768 h 200026"/>
                      <a:gd name="connsiteX3" fmla="*/ 370023 w 428625"/>
                      <a:gd name="connsiteY3" fmla="*/ 186418 h 200026"/>
                      <a:gd name="connsiteX4" fmla="*/ 110490 w 428625"/>
                      <a:gd name="connsiteY4" fmla="*/ 44768 h 200026"/>
                      <a:gd name="connsiteX5" fmla="*/ 168592 w 428625"/>
                      <a:gd name="connsiteY5" fmla="*/ 59056 h 200026"/>
                      <a:gd name="connsiteX6" fmla="*/ 428625 w 428625"/>
                      <a:gd name="connsiteY6" fmla="*/ 200026 h 200026"/>
                      <a:gd name="connsiteX7" fmla="*/ 370523 w 428625"/>
                      <a:gd name="connsiteY7" fmla="*/ 186691 h 200026"/>
                      <a:gd name="connsiteX8" fmla="*/ 370517 w 428625"/>
                      <a:gd name="connsiteY8" fmla="*/ 186688 h 200026"/>
                      <a:gd name="connsiteX9" fmla="*/ 278130 w 428625"/>
                      <a:gd name="connsiteY9" fmla="*/ 150495 h 200026"/>
                      <a:gd name="connsiteX10" fmla="*/ 260985 w 428625"/>
                      <a:gd name="connsiteY10" fmla="*/ 141923 h 20002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428625" h="200026">
                        <a:moveTo>
                          <a:pt x="0" y="0"/>
                        </a:moveTo>
                        <a:cubicBezTo>
                          <a:pt x="5715" y="2858"/>
                          <a:pt x="11430" y="5715"/>
                          <a:pt x="17145" y="8573"/>
                        </a:cubicBezTo>
                        <a:cubicBezTo>
                          <a:pt x="44767" y="21908"/>
                          <a:pt x="75248" y="34290"/>
                          <a:pt x="109538" y="44768"/>
                        </a:cubicBezTo>
                        <a:lnTo>
                          <a:pt x="370023" y="186418"/>
                        </a:lnTo>
                        <a:lnTo>
                          <a:pt x="110490" y="44768"/>
                        </a:lnTo>
                        <a:lnTo>
                          <a:pt x="168592" y="59056"/>
                        </a:lnTo>
                        <a:lnTo>
                          <a:pt x="428625" y="200026"/>
                        </a:lnTo>
                        <a:lnTo>
                          <a:pt x="370523" y="186691"/>
                        </a:lnTo>
                        <a:lnTo>
                          <a:pt x="370517" y="186688"/>
                        </a:lnTo>
                        <a:lnTo>
                          <a:pt x="278130" y="150495"/>
                        </a:lnTo>
                        <a:cubicBezTo>
                          <a:pt x="272415" y="147638"/>
                          <a:pt x="266700" y="144780"/>
                          <a:pt x="260985" y="141923"/>
                        </a:cubicBezTo>
                        <a:close/>
                      </a:path>
                    </a:pathLst>
                  </a:custGeom>
                  <a:grpFill/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US"/>
                  </a:p>
                </p:txBody>
              </p:sp>
              <p:sp>
                <p:nvSpPr>
                  <p:cNvPr id="499" name="Freeform: Shape 498">
                    <a:extLst>
                      <a:ext uri="{FF2B5EF4-FFF2-40B4-BE49-F238E27FC236}">
                        <a16:creationId xmlns:a16="http://schemas.microsoft.com/office/drawing/2014/main" id="{E73C616F-37D3-4E16-9BD1-A78456B903FC}"/>
                      </a:ext>
                    </a:extLst>
                  </p:cNvPr>
                  <p:cNvSpPr/>
                  <p:nvPr/>
                </p:nvSpPr>
                <p:spPr>
                  <a:xfrm>
                    <a:off x="2969883" y="1938632"/>
                    <a:ext cx="618767" cy="219303"/>
                  </a:xfrm>
                  <a:custGeom>
                    <a:avLst/>
                    <a:gdLst>
                      <a:gd name="connsiteX0" fmla="*/ 323751 w 603786"/>
                      <a:gd name="connsiteY0" fmla="*/ 66771 h 218219"/>
                      <a:gd name="connsiteX1" fmla="*/ 342801 w 603786"/>
                      <a:gd name="connsiteY1" fmla="*/ 76296 h 218219"/>
                      <a:gd name="connsiteX2" fmla="*/ 603786 w 603786"/>
                      <a:gd name="connsiteY2" fmla="*/ 218219 h 218219"/>
                      <a:gd name="connsiteX3" fmla="*/ 584736 w 603786"/>
                      <a:gd name="connsiteY3" fmla="*/ 208694 h 218219"/>
                      <a:gd name="connsiteX4" fmla="*/ 0 w 603786"/>
                      <a:gd name="connsiteY4" fmla="*/ 0 h 218219"/>
                      <a:gd name="connsiteX5" fmla="*/ 100965 w 603786"/>
                      <a:gd name="connsiteY5" fmla="*/ 2857 h 218219"/>
                      <a:gd name="connsiteX6" fmla="*/ 102772 w 603786"/>
                      <a:gd name="connsiteY6" fmla="*/ 3833 h 218219"/>
                      <a:gd name="connsiteX7" fmla="*/ 214213 w 603786"/>
                      <a:gd name="connsiteY7" fmla="*/ 22860 h 218219"/>
                      <a:gd name="connsiteX8" fmla="*/ 236092 w 603786"/>
                      <a:gd name="connsiteY8" fmla="*/ 34757 h 218219"/>
                      <a:gd name="connsiteX9" fmla="*/ 323751 w 603786"/>
                      <a:gd name="connsiteY9" fmla="*/ 66772 h 218219"/>
                      <a:gd name="connsiteX10" fmla="*/ 584736 w 603786"/>
                      <a:gd name="connsiteY10" fmla="*/ 208695 h 218219"/>
                      <a:gd name="connsiteX11" fmla="*/ 475198 w 603786"/>
                      <a:gd name="connsiteY11" fmla="*/ 168690 h 218219"/>
                      <a:gd name="connsiteX12" fmla="*/ 464489 w 603786"/>
                      <a:gd name="connsiteY12" fmla="*/ 162866 h 218219"/>
                      <a:gd name="connsiteX13" fmla="*/ 358041 w 603786"/>
                      <a:gd name="connsiteY13" fmla="*/ 143827 h 218219"/>
                      <a:gd name="connsiteX14" fmla="*/ 357901 w 603786"/>
                      <a:gd name="connsiteY14" fmla="*/ 143751 h 218219"/>
                      <a:gd name="connsiteX15" fmla="*/ 260033 w 603786"/>
                      <a:gd name="connsiteY15" fmla="*/ 141922 h 218219"/>
                      <a:gd name="connsiteX0" fmla="*/ 323751 w 603786"/>
                      <a:gd name="connsiteY0" fmla="*/ 66771 h 218219"/>
                      <a:gd name="connsiteX1" fmla="*/ 342801 w 603786"/>
                      <a:gd name="connsiteY1" fmla="*/ 76296 h 218219"/>
                      <a:gd name="connsiteX2" fmla="*/ 603786 w 603786"/>
                      <a:gd name="connsiteY2" fmla="*/ 218219 h 218219"/>
                      <a:gd name="connsiteX3" fmla="*/ 584736 w 603786"/>
                      <a:gd name="connsiteY3" fmla="*/ 208694 h 218219"/>
                      <a:gd name="connsiteX4" fmla="*/ 323751 w 603786"/>
                      <a:gd name="connsiteY4" fmla="*/ 66771 h 218219"/>
                      <a:gd name="connsiteX5" fmla="*/ 0 w 603786"/>
                      <a:gd name="connsiteY5" fmla="*/ 0 h 218219"/>
                      <a:gd name="connsiteX6" fmla="*/ 100965 w 603786"/>
                      <a:gd name="connsiteY6" fmla="*/ 2857 h 218219"/>
                      <a:gd name="connsiteX7" fmla="*/ 102772 w 603786"/>
                      <a:gd name="connsiteY7" fmla="*/ 3833 h 218219"/>
                      <a:gd name="connsiteX8" fmla="*/ 214213 w 603786"/>
                      <a:gd name="connsiteY8" fmla="*/ 22860 h 218219"/>
                      <a:gd name="connsiteX9" fmla="*/ 323751 w 603786"/>
                      <a:gd name="connsiteY9" fmla="*/ 66772 h 218219"/>
                      <a:gd name="connsiteX10" fmla="*/ 584736 w 603786"/>
                      <a:gd name="connsiteY10" fmla="*/ 208695 h 218219"/>
                      <a:gd name="connsiteX11" fmla="*/ 475198 w 603786"/>
                      <a:gd name="connsiteY11" fmla="*/ 168690 h 218219"/>
                      <a:gd name="connsiteX12" fmla="*/ 464489 w 603786"/>
                      <a:gd name="connsiteY12" fmla="*/ 162866 h 218219"/>
                      <a:gd name="connsiteX13" fmla="*/ 358041 w 603786"/>
                      <a:gd name="connsiteY13" fmla="*/ 143827 h 218219"/>
                      <a:gd name="connsiteX14" fmla="*/ 357901 w 603786"/>
                      <a:gd name="connsiteY14" fmla="*/ 143751 h 218219"/>
                      <a:gd name="connsiteX15" fmla="*/ 260033 w 603786"/>
                      <a:gd name="connsiteY15" fmla="*/ 141922 h 218219"/>
                      <a:gd name="connsiteX16" fmla="*/ 0 w 603786"/>
                      <a:gd name="connsiteY16" fmla="*/ 0 h 218219"/>
                      <a:gd name="connsiteX0" fmla="*/ 323751 w 603786"/>
                      <a:gd name="connsiteY0" fmla="*/ 66771 h 218219"/>
                      <a:gd name="connsiteX1" fmla="*/ 603786 w 603786"/>
                      <a:gd name="connsiteY1" fmla="*/ 218219 h 218219"/>
                      <a:gd name="connsiteX2" fmla="*/ 584736 w 603786"/>
                      <a:gd name="connsiteY2" fmla="*/ 208694 h 218219"/>
                      <a:gd name="connsiteX3" fmla="*/ 323751 w 603786"/>
                      <a:gd name="connsiteY3" fmla="*/ 66771 h 218219"/>
                      <a:gd name="connsiteX4" fmla="*/ 0 w 603786"/>
                      <a:gd name="connsiteY4" fmla="*/ 0 h 218219"/>
                      <a:gd name="connsiteX5" fmla="*/ 100965 w 603786"/>
                      <a:gd name="connsiteY5" fmla="*/ 2857 h 218219"/>
                      <a:gd name="connsiteX6" fmla="*/ 102772 w 603786"/>
                      <a:gd name="connsiteY6" fmla="*/ 3833 h 218219"/>
                      <a:gd name="connsiteX7" fmla="*/ 214213 w 603786"/>
                      <a:gd name="connsiteY7" fmla="*/ 22860 h 218219"/>
                      <a:gd name="connsiteX8" fmla="*/ 323751 w 603786"/>
                      <a:gd name="connsiteY8" fmla="*/ 66772 h 218219"/>
                      <a:gd name="connsiteX9" fmla="*/ 584736 w 603786"/>
                      <a:gd name="connsiteY9" fmla="*/ 208695 h 218219"/>
                      <a:gd name="connsiteX10" fmla="*/ 475198 w 603786"/>
                      <a:gd name="connsiteY10" fmla="*/ 168690 h 218219"/>
                      <a:gd name="connsiteX11" fmla="*/ 464489 w 603786"/>
                      <a:gd name="connsiteY11" fmla="*/ 162866 h 218219"/>
                      <a:gd name="connsiteX12" fmla="*/ 358041 w 603786"/>
                      <a:gd name="connsiteY12" fmla="*/ 143827 h 218219"/>
                      <a:gd name="connsiteX13" fmla="*/ 357901 w 603786"/>
                      <a:gd name="connsiteY13" fmla="*/ 143751 h 218219"/>
                      <a:gd name="connsiteX14" fmla="*/ 260033 w 603786"/>
                      <a:gd name="connsiteY14" fmla="*/ 141922 h 218219"/>
                      <a:gd name="connsiteX15" fmla="*/ 0 w 603786"/>
                      <a:gd name="connsiteY15" fmla="*/ 0 h 218219"/>
                      <a:gd name="connsiteX0" fmla="*/ 323751 w 584736"/>
                      <a:gd name="connsiteY0" fmla="*/ 66771 h 208695"/>
                      <a:gd name="connsiteX1" fmla="*/ 584736 w 584736"/>
                      <a:gd name="connsiteY1" fmla="*/ 208694 h 208695"/>
                      <a:gd name="connsiteX2" fmla="*/ 323751 w 584736"/>
                      <a:gd name="connsiteY2" fmla="*/ 66771 h 208695"/>
                      <a:gd name="connsiteX3" fmla="*/ 0 w 584736"/>
                      <a:gd name="connsiteY3" fmla="*/ 0 h 208695"/>
                      <a:gd name="connsiteX4" fmla="*/ 100965 w 584736"/>
                      <a:gd name="connsiteY4" fmla="*/ 2857 h 208695"/>
                      <a:gd name="connsiteX5" fmla="*/ 102772 w 584736"/>
                      <a:gd name="connsiteY5" fmla="*/ 3833 h 208695"/>
                      <a:gd name="connsiteX6" fmla="*/ 214213 w 584736"/>
                      <a:gd name="connsiteY6" fmla="*/ 22860 h 208695"/>
                      <a:gd name="connsiteX7" fmla="*/ 323751 w 584736"/>
                      <a:gd name="connsiteY7" fmla="*/ 66772 h 208695"/>
                      <a:gd name="connsiteX8" fmla="*/ 584736 w 584736"/>
                      <a:gd name="connsiteY8" fmla="*/ 208695 h 208695"/>
                      <a:gd name="connsiteX9" fmla="*/ 475198 w 584736"/>
                      <a:gd name="connsiteY9" fmla="*/ 168690 h 208695"/>
                      <a:gd name="connsiteX10" fmla="*/ 464489 w 584736"/>
                      <a:gd name="connsiteY10" fmla="*/ 162866 h 208695"/>
                      <a:gd name="connsiteX11" fmla="*/ 358041 w 584736"/>
                      <a:gd name="connsiteY11" fmla="*/ 143827 h 208695"/>
                      <a:gd name="connsiteX12" fmla="*/ 357901 w 584736"/>
                      <a:gd name="connsiteY12" fmla="*/ 143751 h 208695"/>
                      <a:gd name="connsiteX13" fmla="*/ 260033 w 584736"/>
                      <a:gd name="connsiteY13" fmla="*/ 141922 h 208695"/>
                      <a:gd name="connsiteX14" fmla="*/ 0 w 584736"/>
                      <a:gd name="connsiteY14" fmla="*/ 0 h 208695"/>
                      <a:gd name="connsiteX0" fmla="*/ 323751 w 615997"/>
                      <a:gd name="connsiteY0" fmla="*/ 66771 h 216510"/>
                      <a:gd name="connsiteX1" fmla="*/ 584736 w 615997"/>
                      <a:gd name="connsiteY1" fmla="*/ 208694 h 216510"/>
                      <a:gd name="connsiteX2" fmla="*/ 323751 w 615997"/>
                      <a:gd name="connsiteY2" fmla="*/ 66771 h 216510"/>
                      <a:gd name="connsiteX3" fmla="*/ 0 w 615997"/>
                      <a:gd name="connsiteY3" fmla="*/ 0 h 216510"/>
                      <a:gd name="connsiteX4" fmla="*/ 100965 w 615997"/>
                      <a:gd name="connsiteY4" fmla="*/ 2857 h 216510"/>
                      <a:gd name="connsiteX5" fmla="*/ 102772 w 615997"/>
                      <a:gd name="connsiteY5" fmla="*/ 3833 h 216510"/>
                      <a:gd name="connsiteX6" fmla="*/ 214213 w 615997"/>
                      <a:gd name="connsiteY6" fmla="*/ 22860 h 216510"/>
                      <a:gd name="connsiteX7" fmla="*/ 323751 w 615997"/>
                      <a:gd name="connsiteY7" fmla="*/ 66772 h 216510"/>
                      <a:gd name="connsiteX8" fmla="*/ 615997 w 615997"/>
                      <a:gd name="connsiteY8" fmla="*/ 216510 h 216510"/>
                      <a:gd name="connsiteX9" fmla="*/ 475198 w 615997"/>
                      <a:gd name="connsiteY9" fmla="*/ 168690 h 216510"/>
                      <a:gd name="connsiteX10" fmla="*/ 464489 w 615997"/>
                      <a:gd name="connsiteY10" fmla="*/ 162866 h 216510"/>
                      <a:gd name="connsiteX11" fmla="*/ 358041 w 615997"/>
                      <a:gd name="connsiteY11" fmla="*/ 143827 h 216510"/>
                      <a:gd name="connsiteX12" fmla="*/ 357901 w 615997"/>
                      <a:gd name="connsiteY12" fmla="*/ 143751 h 216510"/>
                      <a:gd name="connsiteX13" fmla="*/ 260033 w 615997"/>
                      <a:gd name="connsiteY13" fmla="*/ 141922 h 216510"/>
                      <a:gd name="connsiteX14" fmla="*/ 0 w 615997"/>
                      <a:gd name="connsiteY14" fmla="*/ 0 h 216510"/>
                      <a:gd name="connsiteX0" fmla="*/ 323751 w 618767"/>
                      <a:gd name="connsiteY0" fmla="*/ 66771 h 219303"/>
                      <a:gd name="connsiteX1" fmla="*/ 584736 w 618767"/>
                      <a:gd name="connsiteY1" fmla="*/ 208694 h 219303"/>
                      <a:gd name="connsiteX2" fmla="*/ 323751 w 618767"/>
                      <a:gd name="connsiteY2" fmla="*/ 66771 h 219303"/>
                      <a:gd name="connsiteX3" fmla="*/ 0 w 618767"/>
                      <a:gd name="connsiteY3" fmla="*/ 0 h 219303"/>
                      <a:gd name="connsiteX4" fmla="*/ 100965 w 618767"/>
                      <a:gd name="connsiteY4" fmla="*/ 2857 h 219303"/>
                      <a:gd name="connsiteX5" fmla="*/ 102772 w 618767"/>
                      <a:gd name="connsiteY5" fmla="*/ 3833 h 219303"/>
                      <a:gd name="connsiteX6" fmla="*/ 214213 w 618767"/>
                      <a:gd name="connsiteY6" fmla="*/ 22860 h 219303"/>
                      <a:gd name="connsiteX7" fmla="*/ 323751 w 618767"/>
                      <a:gd name="connsiteY7" fmla="*/ 66772 h 219303"/>
                      <a:gd name="connsiteX8" fmla="*/ 615997 w 618767"/>
                      <a:gd name="connsiteY8" fmla="*/ 216510 h 219303"/>
                      <a:gd name="connsiteX9" fmla="*/ 464489 w 618767"/>
                      <a:gd name="connsiteY9" fmla="*/ 162866 h 219303"/>
                      <a:gd name="connsiteX10" fmla="*/ 358041 w 618767"/>
                      <a:gd name="connsiteY10" fmla="*/ 143827 h 219303"/>
                      <a:gd name="connsiteX11" fmla="*/ 357901 w 618767"/>
                      <a:gd name="connsiteY11" fmla="*/ 143751 h 219303"/>
                      <a:gd name="connsiteX12" fmla="*/ 260033 w 618767"/>
                      <a:gd name="connsiteY12" fmla="*/ 141922 h 219303"/>
                      <a:gd name="connsiteX13" fmla="*/ 0 w 618767"/>
                      <a:gd name="connsiteY13" fmla="*/ 0 h 21930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618767" h="219303">
                        <a:moveTo>
                          <a:pt x="323751" y="66771"/>
                        </a:moveTo>
                        <a:lnTo>
                          <a:pt x="584736" y="208694"/>
                        </a:lnTo>
                        <a:lnTo>
                          <a:pt x="323751" y="66771"/>
                        </a:lnTo>
                        <a:close/>
                        <a:moveTo>
                          <a:pt x="0" y="0"/>
                        </a:moveTo>
                        <a:lnTo>
                          <a:pt x="100965" y="2857"/>
                        </a:lnTo>
                        <a:lnTo>
                          <a:pt x="102772" y="3833"/>
                        </a:lnTo>
                        <a:lnTo>
                          <a:pt x="214213" y="22860"/>
                        </a:lnTo>
                        <a:lnTo>
                          <a:pt x="323751" y="66772"/>
                        </a:lnTo>
                        <a:lnTo>
                          <a:pt x="615997" y="216510"/>
                        </a:lnTo>
                        <a:cubicBezTo>
                          <a:pt x="639453" y="232526"/>
                          <a:pt x="507482" y="174980"/>
                          <a:pt x="464489" y="162866"/>
                        </a:cubicBezTo>
                        <a:lnTo>
                          <a:pt x="358041" y="143827"/>
                        </a:lnTo>
                        <a:cubicBezTo>
                          <a:pt x="357994" y="143802"/>
                          <a:pt x="357948" y="143776"/>
                          <a:pt x="357901" y="143751"/>
                        </a:cubicBezTo>
                        <a:lnTo>
                          <a:pt x="260033" y="141922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grpFill/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US"/>
                  </a:p>
                </p:txBody>
              </p:sp>
              <p:sp>
                <p:nvSpPr>
                  <p:cNvPr id="500" name="Freeform: Shape 499">
                    <a:extLst>
                      <a:ext uri="{FF2B5EF4-FFF2-40B4-BE49-F238E27FC236}">
                        <a16:creationId xmlns:a16="http://schemas.microsoft.com/office/drawing/2014/main" id="{D5C68BE4-B672-4528-BC3D-3D5C939AF484}"/>
                      </a:ext>
                    </a:extLst>
                  </p:cNvPr>
                  <p:cNvSpPr/>
                  <p:nvPr/>
                </p:nvSpPr>
                <p:spPr>
                  <a:xfrm>
                    <a:off x="2709948" y="2277720"/>
                    <a:ext cx="257175" cy="1066800"/>
                  </a:xfrm>
                  <a:custGeom>
                    <a:avLst/>
                    <a:gdLst>
                      <a:gd name="connsiteX0" fmla="*/ 260033 w 257175"/>
                      <a:gd name="connsiteY0" fmla="*/ 1070610 h 1066800"/>
                      <a:gd name="connsiteX1" fmla="*/ 0 w 257175"/>
                      <a:gd name="connsiteY1" fmla="*/ 929640 h 1066800"/>
                      <a:gd name="connsiteX2" fmla="*/ 1905 w 257175"/>
                      <a:gd name="connsiteY2" fmla="*/ 0 h 1066800"/>
                      <a:gd name="connsiteX3" fmla="*/ 261938 w 257175"/>
                      <a:gd name="connsiteY3" fmla="*/ 141922 h 106680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257175" h="1066800">
                        <a:moveTo>
                          <a:pt x="260033" y="1070610"/>
                        </a:moveTo>
                        <a:lnTo>
                          <a:pt x="0" y="929640"/>
                        </a:lnTo>
                        <a:lnTo>
                          <a:pt x="1905" y="0"/>
                        </a:lnTo>
                        <a:lnTo>
                          <a:pt x="261938" y="141922"/>
                        </a:lnTo>
                        <a:close/>
                      </a:path>
                    </a:pathLst>
                  </a:custGeom>
                  <a:grpFill/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US"/>
                  </a:p>
                </p:txBody>
              </p:sp>
              <p:sp>
                <p:nvSpPr>
                  <p:cNvPr id="501" name="Freeform: Shape 500">
                    <a:extLst>
                      <a:ext uri="{FF2B5EF4-FFF2-40B4-BE49-F238E27FC236}">
                        <a16:creationId xmlns:a16="http://schemas.microsoft.com/office/drawing/2014/main" id="{543E97BE-D1D8-4A04-91BD-C3C3A8182048}"/>
                      </a:ext>
                    </a:extLst>
                  </p:cNvPr>
                  <p:cNvSpPr/>
                  <p:nvPr/>
                </p:nvSpPr>
                <p:spPr>
                  <a:xfrm>
                    <a:off x="2708898" y="1774680"/>
                    <a:ext cx="521969" cy="178118"/>
                  </a:xfrm>
                  <a:custGeom>
                    <a:avLst/>
                    <a:gdLst>
                      <a:gd name="connsiteX0" fmla="*/ 230505 w 521970"/>
                      <a:gd name="connsiteY0" fmla="*/ 2858 h 178118"/>
                      <a:gd name="connsiteX1" fmla="*/ 490537 w 521970"/>
                      <a:gd name="connsiteY1" fmla="*/ 144781 h 178118"/>
                      <a:gd name="connsiteX2" fmla="*/ 302895 w 521970"/>
                      <a:gd name="connsiteY2" fmla="*/ 172403 h 178118"/>
                      <a:gd name="connsiteX3" fmla="*/ 260032 w 521970"/>
                      <a:gd name="connsiteY3" fmla="*/ 178118 h 178118"/>
                      <a:gd name="connsiteX4" fmla="*/ 0 w 521970"/>
                      <a:gd name="connsiteY4" fmla="*/ 37148 h 178118"/>
                      <a:gd name="connsiteX5" fmla="*/ 41910 w 521970"/>
                      <a:gd name="connsiteY5" fmla="*/ 30480 h 178118"/>
                      <a:gd name="connsiteX6" fmla="*/ 41912 w 521970"/>
                      <a:gd name="connsiteY6" fmla="*/ 30481 h 178118"/>
                      <a:gd name="connsiteX7" fmla="*/ 260985 w 521970"/>
                      <a:gd name="connsiteY7" fmla="*/ 0 h 178118"/>
                      <a:gd name="connsiteX8" fmla="*/ 521970 w 521970"/>
                      <a:gd name="connsiteY8" fmla="*/ 141923 h 178118"/>
                      <a:gd name="connsiteX9" fmla="*/ 490537 w 521970"/>
                      <a:gd name="connsiteY9" fmla="*/ 144780 h 178118"/>
                      <a:gd name="connsiteX10" fmla="*/ 230505 w 521970"/>
                      <a:gd name="connsiteY10" fmla="*/ 2858 h 17811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521970" h="178118">
                        <a:moveTo>
                          <a:pt x="230505" y="2858"/>
                        </a:moveTo>
                        <a:lnTo>
                          <a:pt x="490537" y="144781"/>
                        </a:lnTo>
                        <a:lnTo>
                          <a:pt x="302895" y="172403"/>
                        </a:lnTo>
                        <a:lnTo>
                          <a:pt x="260032" y="178118"/>
                        </a:lnTo>
                        <a:lnTo>
                          <a:pt x="0" y="37148"/>
                        </a:lnTo>
                        <a:lnTo>
                          <a:pt x="41910" y="30480"/>
                        </a:lnTo>
                        <a:lnTo>
                          <a:pt x="41912" y="30481"/>
                        </a:lnTo>
                        <a:close/>
                        <a:moveTo>
                          <a:pt x="260985" y="0"/>
                        </a:moveTo>
                        <a:lnTo>
                          <a:pt x="521970" y="141923"/>
                        </a:lnTo>
                        <a:lnTo>
                          <a:pt x="490537" y="144780"/>
                        </a:lnTo>
                        <a:lnTo>
                          <a:pt x="230505" y="2858"/>
                        </a:lnTo>
                        <a:close/>
                      </a:path>
                    </a:pathLst>
                  </a:custGeom>
                  <a:solidFill>
                    <a:schemeClr val="bg1">
                      <a:lumMod val="95000"/>
                    </a:schemeClr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US"/>
                  </a:p>
                </p:txBody>
              </p:sp>
            </p:grpSp>
            <p:sp>
              <p:nvSpPr>
                <p:cNvPr id="485" name="Freeform: Shape 484">
                  <a:extLst>
                    <a:ext uri="{FF2B5EF4-FFF2-40B4-BE49-F238E27FC236}">
                      <a16:creationId xmlns:a16="http://schemas.microsoft.com/office/drawing/2014/main" id="{5539C886-1CC1-4762-9E10-8DD07B90CCE2}"/>
                    </a:ext>
                  </a:extLst>
                </p:cNvPr>
                <p:cNvSpPr/>
                <p:nvPr/>
              </p:nvSpPr>
              <p:spPr>
                <a:xfrm>
                  <a:off x="12579689" y="4661548"/>
                  <a:ext cx="730421" cy="1493305"/>
                </a:xfrm>
                <a:custGeom>
                  <a:avLst/>
                  <a:gdLst>
                    <a:gd name="connsiteX0" fmla="*/ 1669733 w 1714500"/>
                    <a:gd name="connsiteY0" fmla="*/ 1870710 h 3505200"/>
                    <a:gd name="connsiteX1" fmla="*/ 1720215 w 1714500"/>
                    <a:gd name="connsiteY1" fmla="*/ 2166938 h 3505200"/>
                    <a:gd name="connsiteX2" fmla="*/ 1507808 w 1714500"/>
                    <a:gd name="connsiteY2" fmla="*/ 2795588 h 3505200"/>
                    <a:gd name="connsiteX3" fmla="*/ 1121093 w 1714500"/>
                    <a:gd name="connsiteY3" fmla="*/ 3084195 h 3505200"/>
                    <a:gd name="connsiteX4" fmla="*/ 991553 w 1714500"/>
                    <a:gd name="connsiteY4" fmla="*/ 3120390 h 3505200"/>
                    <a:gd name="connsiteX5" fmla="*/ 990600 w 1714500"/>
                    <a:gd name="connsiteY5" fmla="*/ 3466148 h 3505200"/>
                    <a:gd name="connsiteX6" fmla="*/ 960120 w 1714500"/>
                    <a:gd name="connsiteY6" fmla="*/ 3470910 h 3505200"/>
                    <a:gd name="connsiteX7" fmla="*/ 772478 w 1714500"/>
                    <a:gd name="connsiteY7" fmla="*/ 3505200 h 3505200"/>
                    <a:gd name="connsiteX8" fmla="*/ 729615 w 1714500"/>
                    <a:gd name="connsiteY8" fmla="*/ 3503295 h 3505200"/>
                    <a:gd name="connsiteX9" fmla="*/ 730568 w 1714500"/>
                    <a:gd name="connsiteY9" fmla="*/ 3158490 h 3505200"/>
                    <a:gd name="connsiteX10" fmla="*/ 659130 w 1714500"/>
                    <a:gd name="connsiteY10" fmla="*/ 3156585 h 3505200"/>
                    <a:gd name="connsiteX11" fmla="*/ 383858 w 1714500"/>
                    <a:gd name="connsiteY11" fmla="*/ 3098483 h 3505200"/>
                    <a:gd name="connsiteX12" fmla="*/ 125730 w 1714500"/>
                    <a:gd name="connsiteY12" fmla="*/ 2865120 h 3505200"/>
                    <a:gd name="connsiteX13" fmla="*/ 0 w 1714500"/>
                    <a:gd name="connsiteY13" fmla="*/ 2427923 h 3505200"/>
                    <a:gd name="connsiteX14" fmla="*/ 320993 w 1714500"/>
                    <a:gd name="connsiteY14" fmla="*/ 2317433 h 3505200"/>
                    <a:gd name="connsiteX15" fmla="*/ 451485 w 1714500"/>
                    <a:gd name="connsiteY15" fmla="*/ 2707958 h 3505200"/>
                    <a:gd name="connsiteX16" fmla="*/ 682943 w 1714500"/>
                    <a:gd name="connsiteY16" fmla="*/ 2860358 h 3505200"/>
                    <a:gd name="connsiteX17" fmla="*/ 730568 w 1714500"/>
                    <a:gd name="connsiteY17" fmla="*/ 2864168 h 3505200"/>
                    <a:gd name="connsiteX18" fmla="*/ 732473 w 1714500"/>
                    <a:gd name="connsiteY18" fmla="*/ 1761173 h 3505200"/>
                    <a:gd name="connsiteX19" fmla="*/ 576263 w 1714500"/>
                    <a:gd name="connsiteY19" fmla="*/ 1735455 h 3505200"/>
                    <a:gd name="connsiteX20" fmla="*/ 372428 w 1714500"/>
                    <a:gd name="connsiteY20" fmla="*/ 1660208 h 3505200"/>
                    <a:gd name="connsiteX21" fmla="*/ 138113 w 1714500"/>
                    <a:gd name="connsiteY21" fmla="*/ 1438275 h 3505200"/>
                    <a:gd name="connsiteX22" fmla="*/ 56198 w 1714500"/>
                    <a:gd name="connsiteY22" fmla="*/ 1079183 h 3505200"/>
                    <a:gd name="connsiteX23" fmla="*/ 298133 w 1714500"/>
                    <a:gd name="connsiteY23" fmla="*/ 448628 h 3505200"/>
                    <a:gd name="connsiteX24" fmla="*/ 628650 w 1714500"/>
                    <a:gd name="connsiteY24" fmla="*/ 239077 h 3505200"/>
                    <a:gd name="connsiteX25" fmla="*/ 735330 w 1714500"/>
                    <a:gd name="connsiteY25" fmla="*/ 206693 h 3505200"/>
                    <a:gd name="connsiteX26" fmla="*/ 735330 w 1714500"/>
                    <a:gd name="connsiteY26" fmla="*/ 36195 h 3505200"/>
                    <a:gd name="connsiteX27" fmla="*/ 778193 w 1714500"/>
                    <a:gd name="connsiteY27" fmla="*/ 30480 h 3505200"/>
                    <a:gd name="connsiteX28" fmla="*/ 965835 w 1714500"/>
                    <a:gd name="connsiteY28" fmla="*/ 2858 h 3505200"/>
                    <a:gd name="connsiteX29" fmla="*/ 996315 w 1714500"/>
                    <a:gd name="connsiteY29" fmla="*/ 0 h 3505200"/>
                    <a:gd name="connsiteX30" fmla="*/ 996315 w 1714500"/>
                    <a:gd name="connsiteY30" fmla="*/ 168593 h 3505200"/>
                    <a:gd name="connsiteX31" fmla="*/ 1097280 w 1714500"/>
                    <a:gd name="connsiteY31" fmla="*/ 171450 h 3505200"/>
                    <a:gd name="connsiteX32" fmla="*/ 1406843 w 1714500"/>
                    <a:gd name="connsiteY32" fmla="*/ 282893 h 3505200"/>
                    <a:gd name="connsiteX33" fmla="*/ 1657350 w 1714500"/>
                    <a:gd name="connsiteY33" fmla="*/ 763905 h 3505200"/>
                    <a:gd name="connsiteX34" fmla="*/ 1326833 w 1714500"/>
                    <a:gd name="connsiteY34" fmla="*/ 863918 h 3505200"/>
                    <a:gd name="connsiteX35" fmla="*/ 1209675 w 1714500"/>
                    <a:gd name="connsiteY35" fmla="*/ 568643 h 3505200"/>
                    <a:gd name="connsiteX36" fmla="*/ 1038225 w 1714500"/>
                    <a:gd name="connsiteY36" fmla="*/ 471488 h 3505200"/>
                    <a:gd name="connsiteX37" fmla="*/ 995363 w 1714500"/>
                    <a:gd name="connsiteY37" fmla="*/ 464820 h 3505200"/>
                    <a:gd name="connsiteX38" fmla="*/ 993458 w 1714500"/>
                    <a:gd name="connsiteY38" fmla="*/ 1460183 h 3505200"/>
                    <a:gd name="connsiteX39" fmla="*/ 1073468 w 1714500"/>
                    <a:gd name="connsiteY39" fmla="*/ 1471613 h 3505200"/>
                    <a:gd name="connsiteX40" fmla="*/ 1282065 w 1714500"/>
                    <a:gd name="connsiteY40" fmla="*/ 1513523 h 3505200"/>
                    <a:gd name="connsiteX41" fmla="*/ 1524953 w 1714500"/>
                    <a:gd name="connsiteY41" fmla="*/ 1651635 h 3505200"/>
                    <a:gd name="connsiteX42" fmla="*/ 1669733 w 1714500"/>
                    <a:gd name="connsiteY42" fmla="*/ 1870710 h 3505200"/>
                    <a:gd name="connsiteX43" fmla="*/ 1268730 w 1714500"/>
                    <a:gd name="connsiteY43" fmla="*/ 2624138 h 3505200"/>
                    <a:gd name="connsiteX44" fmla="*/ 1390650 w 1714500"/>
                    <a:gd name="connsiteY44" fmla="*/ 2236470 h 3505200"/>
                    <a:gd name="connsiteX45" fmla="*/ 1304925 w 1714500"/>
                    <a:gd name="connsiteY45" fmla="*/ 1945958 h 3505200"/>
                    <a:gd name="connsiteX46" fmla="*/ 1080135 w 1714500"/>
                    <a:gd name="connsiteY46" fmla="*/ 1820228 h 3505200"/>
                    <a:gd name="connsiteX47" fmla="*/ 992505 w 1714500"/>
                    <a:gd name="connsiteY47" fmla="*/ 1798320 h 3505200"/>
                    <a:gd name="connsiteX48" fmla="*/ 990600 w 1714500"/>
                    <a:gd name="connsiteY48" fmla="*/ 2830830 h 3505200"/>
                    <a:gd name="connsiteX49" fmla="*/ 1048703 w 1714500"/>
                    <a:gd name="connsiteY49" fmla="*/ 2808923 h 3505200"/>
                    <a:gd name="connsiteX50" fmla="*/ 1268730 w 1714500"/>
                    <a:gd name="connsiteY50" fmla="*/ 2624138 h 3505200"/>
                    <a:gd name="connsiteX51" fmla="*/ 732473 w 1714500"/>
                    <a:gd name="connsiteY51" fmla="*/ 1425893 h 3505200"/>
                    <a:gd name="connsiteX52" fmla="*/ 734378 w 1714500"/>
                    <a:gd name="connsiteY52" fmla="*/ 497205 h 3505200"/>
                    <a:gd name="connsiteX53" fmla="*/ 688658 w 1714500"/>
                    <a:gd name="connsiteY53" fmla="*/ 514350 h 3505200"/>
                    <a:gd name="connsiteX54" fmla="*/ 482917 w 1714500"/>
                    <a:gd name="connsiteY54" fmla="*/ 682943 h 3505200"/>
                    <a:gd name="connsiteX55" fmla="*/ 375285 w 1714500"/>
                    <a:gd name="connsiteY55" fmla="*/ 1006793 h 3505200"/>
                    <a:gd name="connsiteX56" fmla="*/ 465773 w 1714500"/>
                    <a:gd name="connsiteY56" fmla="*/ 1289685 h 3505200"/>
                    <a:gd name="connsiteX57" fmla="*/ 674370 w 1714500"/>
                    <a:gd name="connsiteY57" fmla="*/ 1411605 h 3505200"/>
                    <a:gd name="connsiteX58" fmla="*/ 732473 w 1714500"/>
                    <a:gd name="connsiteY58" fmla="*/ 1425893 h 35052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</a:cxnLst>
                  <a:rect l="l" t="t" r="r" b="b"/>
                  <a:pathLst>
                    <a:path w="1714500" h="3505200">
                      <a:moveTo>
                        <a:pt x="1669733" y="1870710"/>
                      </a:moveTo>
                      <a:cubicBezTo>
                        <a:pt x="1703070" y="1959293"/>
                        <a:pt x="1720215" y="2058353"/>
                        <a:pt x="1720215" y="2166938"/>
                      </a:cubicBezTo>
                      <a:cubicBezTo>
                        <a:pt x="1720215" y="2406015"/>
                        <a:pt x="1648778" y="2615565"/>
                        <a:pt x="1507808" y="2795588"/>
                      </a:cubicBezTo>
                      <a:cubicBezTo>
                        <a:pt x="1402080" y="2930843"/>
                        <a:pt x="1273493" y="3027045"/>
                        <a:pt x="1121093" y="3084195"/>
                      </a:cubicBezTo>
                      <a:lnTo>
                        <a:pt x="991553" y="3120390"/>
                      </a:lnTo>
                      <a:lnTo>
                        <a:pt x="990600" y="3466148"/>
                      </a:lnTo>
                      <a:lnTo>
                        <a:pt x="960120" y="3470910"/>
                      </a:lnTo>
                      <a:lnTo>
                        <a:pt x="772478" y="3505200"/>
                      </a:lnTo>
                      <a:lnTo>
                        <a:pt x="729615" y="3503295"/>
                      </a:lnTo>
                      <a:lnTo>
                        <a:pt x="730568" y="3158490"/>
                      </a:lnTo>
                      <a:lnTo>
                        <a:pt x="659130" y="3156585"/>
                      </a:lnTo>
                      <a:cubicBezTo>
                        <a:pt x="550545" y="3148965"/>
                        <a:pt x="459105" y="3129915"/>
                        <a:pt x="383858" y="3098483"/>
                      </a:cubicBezTo>
                      <a:cubicBezTo>
                        <a:pt x="283845" y="3056573"/>
                        <a:pt x="198120" y="2979420"/>
                        <a:pt x="125730" y="2865120"/>
                      </a:cubicBezTo>
                      <a:cubicBezTo>
                        <a:pt x="53340" y="2750820"/>
                        <a:pt x="11430" y="2606040"/>
                        <a:pt x="0" y="2427923"/>
                      </a:cubicBezTo>
                      <a:lnTo>
                        <a:pt x="320993" y="2317433"/>
                      </a:lnTo>
                      <a:cubicBezTo>
                        <a:pt x="345758" y="2499360"/>
                        <a:pt x="388620" y="2629853"/>
                        <a:pt x="451485" y="2707958"/>
                      </a:cubicBezTo>
                      <a:cubicBezTo>
                        <a:pt x="519113" y="2790825"/>
                        <a:pt x="596265" y="2841308"/>
                        <a:pt x="682943" y="2860358"/>
                      </a:cubicBezTo>
                      <a:lnTo>
                        <a:pt x="730568" y="2864168"/>
                      </a:lnTo>
                      <a:lnTo>
                        <a:pt x="732473" y="1761173"/>
                      </a:lnTo>
                      <a:lnTo>
                        <a:pt x="576263" y="1735455"/>
                      </a:lnTo>
                      <a:cubicBezTo>
                        <a:pt x="509588" y="1717358"/>
                        <a:pt x="441008" y="1692593"/>
                        <a:pt x="372428" y="1660208"/>
                      </a:cubicBezTo>
                      <a:cubicBezTo>
                        <a:pt x="270510" y="1612583"/>
                        <a:pt x="192405" y="1539240"/>
                        <a:pt x="138113" y="1438275"/>
                      </a:cubicBezTo>
                      <a:cubicBezTo>
                        <a:pt x="82868" y="1337310"/>
                        <a:pt x="56198" y="1217295"/>
                        <a:pt x="56198" y="1079183"/>
                      </a:cubicBezTo>
                      <a:cubicBezTo>
                        <a:pt x="56198" y="833438"/>
                        <a:pt x="137160" y="622935"/>
                        <a:pt x="298133" y="448628"/>
                      </a:cubicBezTo>
                      <a:cubicBezTo>
                        <a:pt x="379095" y="360998"/>
                        <a:pt x="488633" y="290513"/>
                        <a:pt x="628650" y="239077"/>
                      </a:cubicBezTo>
                      <a:lnTo>
                        <a:pt x="735330" y="206693"/>
                      </a:lnTo>
                      <a:lnTo>
                        <a:pt x="735330" y="36195"/>
                      </a:lnTo>
                      <a:lnTo>
                        <a:pt x="778193" y="30480"/>
                      </a:lnTo>
                      <a:lnTo>
                        <a:pt x="965835" y="2858"/>
                      </a:lnTo>
                      <a:lnTo>
                        <a:pt x="996315" y="0"/>
                      </a:lnTo>
                      <a:lnTo>
                        <a:pt x="996315" y="168593"/>
                      </a:lnTo>
                      <a:lnTo>
                        <a:pt x="1097280" y="171450"/>
                      </a:lnTo>
                      <a:cubicBezTo>
                        <a:pt x="1222058" y="182880"/>
                        <a:pt x="1324928" y="220027"/>
                        <a:pt x="1406843" y="282893"/>
                      </a:cubicBezTo>
                      <a:cubicBezTo>
                        <a:pt x="1545908" y="388620"/>
                        <a:pt x="1629728" y="548640"/>
                        <a:pt x="1657350" y="763905"/>
                      </a:cubicBezTo>
                      <a:lnTo>
                        <a:pt x="1326833" y="863918"/>
                      </a:lnTo>
                      <a:cubicBezTo>
                        <a:pt x="1307783" y="730568"/>
                        <a:pt x="1268730" y="632460"/>
                        <a:pt x="1209675" y="568643"/>
                      </a:cubicBezTo>
                      <a:cubicBezTo>
                        <a:pt x="1164908" y="521017"/>
                        <a:pt x="1107758" y="488633"/>
                        <a:pt x="1038225" y="471488"/>
                      </a:cubicBezTo>
                      <a:lnTo>
                        <a:pt x="995363" y="464820"/>
                      </a:lnTo>
                      <a:lnTo>
                        <a:pt x="993458" y="1460183"/>
                      </a:lnTo>
                      <a:lnTo>
                        <a:pt x="1073468" y="1471613"/>
                      </a:lnTo>
                      <a:cubicBezTo>
                        <a:pt x="1173480" y="1486853"/>
                        <a:pt x="1243013" y="1500188"/>
                        <a:pt x="1282065" y="1513523"/>
                      </a:cubicBezTo>
                      <a:cubicBezTo>
                        <a:pt x="1381125" y="1546860"/>
                        <a:pt x="1462088" y="1592580"/>
                        <a:pt x="1524953" y="1651635"/>
                      </a:cubicBezTo>
                      <a:cubicBezTo>
                        <a:pt x="1587818" y="1708785"/>
                        <a:pt x="1635443" y="1782128"/>
                        <a:pt x="1669733" y="1870710"/>
                      </a:cubicBezTo>
                      <a:close/>
                      <a:moveTo>
                        <a:pt x="1268730" y="2624138"/>
                      </a:moveTo>
                      <a:cubicBezTo>
                        <a:pt x="1349693" y="2512695"/>
                        <a:pt x="1390650" y="2384108"/>
                        <a:pt x="1390650" y="2236470"/>
                      </a:cubicBezTo>
                      <a:cubicBezTo>
                        <a:pt x="1390650" y="2110740"/>
                        <a:pt x="1362075" y="2014538"/>
                        <a:pt x="1304925" y="1945958"/>
                      </a:cubicBezTo>
                      <a:cubicBezTo>
                        <a:pt x="1262063" y="1894523"/>
                        <a:pt x="1186815" y="1852613"/>
                        <a:pt x="1080135" y="1820228"/>
                      </a:cubicBezTo>
                      <a:lnTo>
                        <a:pt x="992505" y="1798320"/>
                      </a:lnTo>
                      <a:lnTo>
                        <a:pt x="990600" y="2830830"/>
                      </a:lnTo>
                      <a:lnTo>
                        <a:pt x="1048703" y="2808923"/>
                      </a:lnTo>
                      <a:cubicBezTo>
                        <a:pt x="1135380" y="2768918"/>
                        <a:pt x="1207770" y="2707005"/>
                        <a:pt x="1268730" y="2624138"/>
                      </a:cubicBezTo>
                      <a:moveTo>
                        <a:pt x="732473" y="1425893"/>
                      </a:moveTo>
                      <a:lnTo>
                        <a:pt x="734378" y="497205"/>
                      </a:lnTo>
                      <a:lnTo>
                        <a:pt x="688658" y="514350"/>
                      </a:lnTo>
                      <a:cubicBezTo>
                        <a:pt x="604838" y="554355"/>
                        <a:pt x="537210" y="609600"/>
                        <a:pt x="482917" y="682943"/>
                      </a:cubicBezTo>
                      <a:cubicBezTo>
                        <a:pt x="411480" y="780098"/>
                        <a:pt x="375285" y="887730"/>
                        <a:pt x="375285" y="1006793"/>
                      </a:cubicBezTo>
                      <a:cubicBezTo>
                        <a:pt x="375285" y="1124903"/>
                        <a:pt x="405765" y="1219200"/>
                        <a:pt x="465773" y="1289685"/>
                      </a:cubicBezTo>
                      <a:cubicBezTo>
                        <a:pt x="511492" y="1343025"/>
                        <a:pt x="581025" y="1383030"/>
                        <a:pt x="674370" y="1411605"/>
                      </a:cubicBezTo>
                      <a:lnTo>
                        <a:pt x="732473" y="1425893"/>
                      </a:lnTo>
                    </a:path>
                  </a:pathLst>
                </a:custGeom>
                <a:solidFill>
                  <a:schemeClr val="bg1">
                    <a:lumMod val="95000"/>
                  </a:schemeClr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grpSp>
              <p:nvGrpSpPr>
                <p:cNvPr id="486" name="Group 485">
                  <a:extLst>
                    <a:ext uri="{FF2B5EF4-FFF2-40B4-BE49-F238E27FC236}">
                      <a16:creationId xmlns:a16="http://schemas.microsoft.com/office/drawing/2014/main" id="{9DD02DD0-8C91-4ABC-88F9-93FA443FB57D}"/>
                    </a:ext>
                  </a:extLst>
                </p:cNvPr>
                <p:cNvGrpSpPr/>
                <p:nvPr/>
              </p:nvGrpSpPr>
              <p:grpSpPr>
                <a:xfrm>
                  <a:off x="12470968" y="4620148"/>
                  <a:ext cx="435759" cy="1352099"/>
                  <a:chOff x="1968987" y="1811829"/>
                  <a:chExt cx="1022846" cy="3173751"/>
                </a:xfrm>
                <a:solidFill>
                  <a:schemeClr val="bg1"/>
                </a:solidFill>
              </p:grpSpPr>
              <p:sp>
                <p:nvSpPr>
                  <p:cNvPr id="487" name="Freeform: Shape 486">
                    <a:extLst>
                      <a:ext uri="{FF2B5EF4-FFF2-40B4-BE49-F238E27FC236}">
                        <a16:creationId xmlns:a16="http://schemas.microsoft.com/office/drawing/2014/main" id="{FA4F99E8-3463-487F-A72D-84C45C720124}"/>
                      </a:ext>
                    </a:extLst>
                  </p:cNvPr>
                  <p:cNvSpPr/>
                  <p:nvPr/>
                </p:nvSpPr>
                <p:spPr>
                  <a:xfrm>
                    <a:off x="1975571" y="4195005"/>
                    <a:ext cx="600075" cy="790575"/>
                  </a:xfrm>
                  <a:custGeom>
                    <a:avLst/>
                    <a:gdLst>
                      <a:gd name="connsiteX0" fmla="*/ 601980 w 600075"/>
                      <a:gd name="connsiteY0" fmla="*/ 791528 h 790575"/>
                      <a:gd name="connsiteX1" fmla="*/ 340995 w 600075"/>
                      <a:gd name="connsiteY1" fmla="*/ 649605 h 790575"/>
                      <a:gd name="connsiteX2" fmla="*/ 125730 w 600075"/>
                      <a:gd name="connsiteY2" fmla="*/ 437197 h 790575"/>
                      <a:gd name="connsiteX3" fmla="*/ 0 w 600075"/>
                      <a:gd name="connsiteY3" fmla="*/ 0 h 790575"/>
                      <a:gd name="connsiteX4" fmla="*/ 260985 w 600075"/>
                      <a:gd name="connsiteY4" fmla="*/ 141922 h 790575"/>
                      <a:gd name="connsiteX5" fmla="*/ 386715 w 600075"/>
                      <a:gd name="connsiteY5" fmla="*/ 579120 h 790575"/>
                      <a:gd name="connsiteX6" fmla="*/ 601980 w 600075"/>
                      <a:gd name="connsiteY6" fmla="*/ 791528 h 79057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600075" h="790575">
                        <a:moveTo>
                          <a:pt x="601980" y="791528"/>
                        </a:moveTo>
                        <a:lnTo>
                          <a:pt x="340995" y="649605"/>
                        </a:lnTo>
                        <a:cubicBezTo>
                          <a:pt x="259080" y="604838"/>
                          <a:pt x="187643" y="534353"/>
                          <a:pt x="125730" y="437197"/>
                        </a:cubicBezTo>
                        <a:cubicBezTo>
                          <a:pt x="53340" y="323850"/>
                          <a:pt x="11430" y="178118"/>
                          <a:pt x="0" y="0"/>
                        </a:cubicBezTo>
                        <a:lnTo>
                          <a:pt x="260985" y="141922"/>
                        </a:lnTo>
                        <a:cubicBezTo>
                          <a:pt x="272415" y="319088"/>
                          <a:pt x="314325" y="464820"/>
                          <a:pt x="386715" y="579120"/>
                        </a:cubicBezTo>
                        <a:cubicBezTo>
                          <a:pt x="448628" y="676275"/>
                          <a:pt x="520065" y="747713"/>
                          <a:pt x="601980" y="791528"/>
                        </a:cubicBezTo>
                      </a:path>
                    </a:pathLst>
                  </a:custGeom>
                  <a:grpFill/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US"/>
                  </a:p>
                </p:txBody>
              </p:sp>
              <p:sp>
                <p:nvSpPr>
                  <p:cNvPr id="488" name="Freeform: Shape 487">
                    <a:extLst>
                      <a:ext uri="{FF2B5EF4-FFF2-40B4-BE49-F238E27FC236}">
                        <a16:creationId xmlns:a16="http://schemas.microsoft.com/office/drawing/2014/main" id="{A0A24BA4-F886-4656-A8BB-055E3904E445}"/>
                      </a:ext>
                    </a:extLst>
                  </p:cNvPr>
                  <p:cNvSpPr/>
                  <p:nvPr/>
                </p:nvSpPr>
                <p:spPr>
                  <a:xfrm>
                    <a:off x="1968987" y="4089376"/>
                    <a:ext cx="581026" cy="247649"/>
                  </a:xfrm>
                  <a:custGeom>
                    <a:avLst/>
                    <a:gdLst>
                      <a:gd name="connsiteX0" fmla="*/ 260985 w 581025"/>
                      <a:gd name="connsiteY0" fmla="*/ 251460 h 247650"/>
                      <a:gd name="connsiteX1" fmla="*/ 0 w 581025"/>
                      <a:gd name="connsiteY1" fmla="*/ 109538 h 247650"/>
                      <a:gd name="connsiteX2" fmla="*/ 320993 w 581025"/>
                      <a:gd name="connsiteY2" fmla="*/ 0 h 247650"/>
                      <a:gd name="connsiteX3" fmla="*/ 581978 w 581025"/>
                      <a:gd name="connsiteY3" fmla="*/ 140970 h 24765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581025" h="247650">
                        <a:moveTo>
                          <a:pt x="260985" y="251460"/>
                        </a:moveTo>
                        <a:lnTo>
                          <a:pt x="0" y="109538"/>
                        </a:lnTo>
                        <a:lnTo>
                          <a:pt x="320993" y="0"/>
                        </a:lnTo>
                        <a:lnTo>
                          <a:pt x="581978" y="140970"/>
                        </a:lnTo>
                        <a:close/>
                      </a:path>
                    </a:pathLst>
                  </a:custGeom>
                  <a:grpFill/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US"/>
                  </a:p>
                </p:txBody>
              </p:sp>
              <p:sp>
                <p:nvSpPr>
                  <p:cNvPr id="489" name="Freeform: Shape 488">
                    <a:extLst>
                      <a:ext uri="{FF2B5EF4-FFF2-40B4-BE49-F238E27FC236}">
                        <a16:creationId xmlns:a16="http://schemas.microsoft.com/office/drawing/2014/main" id="{C7338BE8-C6F7-4F32-A162-0FFDA42E7113}"/>
                      </a:ext>
                    </a:extLst>
                  </p:cNvPr>
                  <p:cNvSpPr/>
                  <p:nvPr/>
                </p:nvSpPr>
                <p:spPr>
                  <a:xfrm>
                    <a:off x="2051714" y="1973775"/>
                    <a:ext cx="940119" cy="1580196"/>
                  </a:xfrm>
                  <a:custGeom>
                    <a:avLst/>
                    <a:gdLst>
                      <a:gd name="connsiteX0" fmla="*/ 812750 w 940118"/>
                      <a:gd name="connsiteY0" fmla="*/ 163017 h 1580197"/>
                      <a:gd name="connsiteX1" fmla="*/ 812706 w 940118"/>
                      <a:gd name="connsiteY1" fmla="*/ 163034 h 1580197"/>
                      <a:gd name="connsiteX2" fmla="*/ 832937 w 940118"/>
                      <a:gd name="connsiteY2" fmla="*/ 174035 h 1580197"/>
                      <a:gd name="connsiteX3" fmla="*/ 679133 w 940118"/>
                      <a:gd name="connsiteY3" fmla="*/ 0 h 1580197"/>
                      <a:gd name="connsiteX4" fmla="*/ 940118 w 940118"/>
                      <a:gd name="connsiteY4" fmla="*/ 140970 h 1580197"/>
                      <a:gd name="connsiteX5" fmla="*/ 833438 w 940118"/>
                      <a:gd name="connsiteY5" fmla="*/ 174308 h 1580197"/>
                      <a:gd name="connsiteX6" fmla="*/ 833437 w 940118"/>
                      <a:gd name="connsiteY6" fmla="*/ 174308 h 1580197"/>
                      <a:gd name="connsiteX7" fmla="*/ 747299 w 940118"/>
                      <a:gd name="connsiteY7" fmla="*/ 210278 h 1580197"/>
                      <a:gd name="connsiteX8" fmla="*/ 747713 w 940118"/>
                      <a:gd name="connsiteY8" fmla="*/ 210503 h 1580197"/>
                      <a:gd name="connsiteX9" fmla="*/ 620078 w 940118"/>
                      <a:gd name="connsiteY9" fmla="*/ 282893 h 1580197"/>
                      <a:gd name="connsiteX10" fmla="*/ 592976 w 940118"/>
                      <a:gd name="connsiteY10" fmla="*/ 268101 h 1580197"/>
                      <a:gd name="connsiteX11" fmla="*/ 592932 w 940118"/>
                      <a:gd name="connsiteY11" fmla="*/ 268132 h 1580197"/>
                      <a:gd name="connsiteX12" fmla="*/ 620077 w 940118"/>
                      <a:gd name="connsiteY12" fmla="*/ 282893 h 1580197"/>
                      <a:gd name="connsiteX13" fmla="*/ 548076 w 940118"/>
                      <a:gd name="connsiteY13" fmla="*/ 339736 h 1580197"/>
                      <a:gd name="connsiteX14" fmla="*/ 548640 w 940118"/>
                      <a:gd name="connsiteY14" fmla="*/ 340043 h 1580197"/>
                      <a:gd name="connsiteX15" fmla="*/ 503873 w 940118"/>
                      <a:gd name="connsiteY15" fmla="*/ 383858 h 1580197"/>
                      <a:gd name="connsiteX16" fmla="*/ 488633 w 940118"/>
                      <a:gd name="connsiteY16" fmla="*/ 399098 h 1580197"/>
                      <a:gd name="connsiteX17" fmla="*/ 455232 w 940118"/>
                      <a:gd name="connsiteY17" fmla="*/ 380990 h 1580197"/>
                      <a:gd name="connsiteX18" fmla="*/ 454648 w 940118"/>
                      <a:gd name="connsiteY18" fmla="*/ 381569 h 1580197"/>
                      <a:gd name="connsiteX19" fmla="*/ 488633 w 940118"/>
                      <a:gd name="connsiteY19" fmla="*/ 400050 h 1580197"/>
                      <a:gd name="connsiteX20" fmla="*/ 422910 w 940118"/>
                      <a:gd name="connsiteY20" fmla="*/ 482918 h 1580197"/>
                      <a:gd name="connsiteX21" fmla="*/ 391243 w 940118"/>
                      <a:gd name="connsiteY21" fmla="*/ 465814 h 1580197"/>
                      <a:gd name="connsiteX22" fmla="*/ 390818 w 940118"/>
                      <a:gd name="connsiteY22" fmla="*/ 466419 h 1580197"/>
                      <a:gd name="connsiteX23" fmla="*/ 422910 w 940118"/>
                      <a:gd name="connsiteY23" fmla="*/ 483870 h 1580197"/>
                      <a:gd name="connsiteX24" fmla="*/ 367665 w 940118"/>
                      <a:gd name="connsiteY24" fmla="*/ 572453 h 1580197"/>
                      <a:gd name="connsiteX25" fmla="*/ 368618 w 940118"/>
                      <a:gd name="connsiteY25" fmla="*/ 573405 h 1580197"/>
                      <a:gd name="connsiteX26" fmla="*/ 317183 w 940118"/>
                      <a:gd name="connsiteY26" fmla="*/ 684847 h 1580197"/>
                      <a:gd name="connsiteX27" fmla="*/ 305241 w 940118"/>
                      <a:gd name="connsiteY27" fmla="*/ 678329 h 1580197"/>
                      <a:gd name="connsiteX28" fmla="*/ 305235 w 940118"/>
                      <a:gd name="connsiteY28" fmla="*/ 678350 h 1580197"/>
                      <a:gd name="connsiteX29" fmla="*/ 317183 w 940118"/>
                      <a:gd name="connsiteY29" fmla="*/ 684847 h 1580197"/>
                      <a:gd name="connsiteX30" fmla="*/ 260985 w 940118"/>
                      <a:gd name="connsiteY30" fmla="*/ 1014413 h 1580197"/>
                      <a:gd name="connsiteX31" fmla="*/ 342900 w 940118"/>
                      <a:gd name="connsiteY31" fmla="*/ 1373505 h 1580197"/>
                      <a:gd name="connsiteX32" fmla="*/ 546735 w 940118"/>
                      <a:gd name="connsiteY32" fmla="*/ 1580197 h 1580197"/>
                      <a:gd name="connsiteX33" fmla="*/ 285750 w 940118"/>
                      <a:gd name="connsiteY33" fmla="*/ 1438275 h 1580197"/>
                      <a:gd name="connsiteX34" fmla="*/ 81915 w 940118"/>
                      <a:gd name="connsiteY34" fmla="*/ 1231583 h 1580197"/>
                      <a:gd name="connsiteX35" fmla="*/ 0 w 940118"/>
                      <a:gd name="connsiteY35" fmla="*/ 872490 h 1580197"/>
                      <a:gd name="connsiteX36" fmla="*/ 56197 w 940118"/>
                      <a:gd name="connsiteY36" fmla="*/ 542925 h 1580197"/>
                      <a:gd name="connsiteX37" fmla="*/ 62441 w 940118"/>
                      <a:gd name="connsiteY37" fmla="*/ 546321 h 1580197"/>
                      <a:gd name="connsiteX38" fmla="*/ 62617 w 940118"/>
                      <a:gd name="connsiteY38" fmla="*/ 545909 h 1580197"/>
                      <a:gd name="connsiteX39" fmla="*/ 57150 w 940118"/>
                      <a:gd name="connsiteY39" fmla="*/ 542925 h 1580197"/>
                      <a:gd name="connsiteX40" fmla="*/ 107444 w 940118"/>
                      <a:gd name="connsiteY40" fmla="*/ 431896 h 1580197"/>
                      <a:gd name="connsiteX41" fmla="*/ 106680 w 940118"/>
                      <a:gd name="connsiteY41" fmla="*/ 431483 h 1580197"/>
                      <a:gd name="connsiteX42" fmla="*/ 161925 w 940118"/>
                      <a:gd name="connsiteY42" fmla="*/ 341948 h 1580197"/>
                      <a:gd name="connsiteX43" fmla="*/ 171758 w 940118"/>
                      <a:gd name="connsiteY43" fmla="*/ 347295 h 1580197"/>
                      <a:gd name="connsiteX44" fmla="*/ 171778 w 940118"/>
                      <a:gd name="connsiteY44" fmla="*/ 347270 h 1580197"/>
                      <a:gd name="connsiteX45" fmla="*/ 161925 w 940118"/>
                      <a:gd name="connsiteY45" fmla="*/ 341948 h 1580197"/>
                      <a:gd name="connsiteX46" fmla="*/ 227648 w 940118"/>
                      <a:gd name="connsiteY46" fmla="*/ 258128 h 1580197"/>
                      <a:gd name="connsiteX47" fmla="*/ 239906 w 940118"/>
                      <a:gd name="connsiteY47" fmla="*/ 264794 h 1580197"/>
                      <a:gd name="connsiteX48" fmla="*/ 240267 w 940118"/>
                      <a:gd name="connsiteY48" fmla="*/ 264453 h 1580197"/>
                      <a:gd name="connsiteX49" fmla="*/ 228600 w 940118"/>
                      <a:gd name="connsiteY49" fmla="*/ 258128 h 1580197"/>
                      <a:gd name="connsiteX50" fmla="*/ 242888 w 940118"/>
                      <a:gd name="connsiteY50" fmla="*/ 241935 h 1580197"/>
                      <a:gd name="connsiteX51" fmla="*/ 287315 w 940118"/>
                      <a:gd name="connsiteY51" fmla="*/ 198453 h 1580197"/>
                      <a:gd name="connsiteX52" fmla="*/ 286702 w 940118"/>
                      <a:gd name="connsiteY52" fmla="*/ 198120 h 1580197"/>
                      <a:gd name="connsiteX53" fmla="*/ 359092 w 940118"/>
                      <a:gd name="connsiteY53" fmla="*/ 140970 h 1580197"/>
                      <a:gd name="connsiteX54" fmla="*/ 378434 w 940118"/>
                      <a:gd name="connsiteY54" fmla="*/ 151488 h 1580197"/>
                      <a:gd name="connsiteX55" fmla="*/ 378837 w 940118"/>
                      <a:gd name="connsiteY55" fmla="*/ 151226 h 1580197"/>
                      <a:gd name="connsiteX56" fmla="*/ 360045 w 940118"/>
                      <a:gd name="connsiteY56" fmla="*/ 140970 h 1580197"/>
                      <a:gd name="connsiteX57" fmla="*/ 486263 w 940118"/>
                      <a:gd name="connsiteY57" fmla="*/ 68845 h 1580197"/>
                      <a:gd name="connsiteX58" fmla="*/ 485775 w 940118"/>
                      <a:gd name="connsiteY58" fmla="*/ 68580 h 1580197"/>
                      <a:gd name="connsiteX59" fmla="*/ 572452 w 940118"/>
                      <a:gd name="connsiteY59" fmla="*/ 32385 h 1580197"/>
                      <a:gd name="connsiteX60" fmla="*/ 595123 w 940118"/>
                      <a:gd name="connsiteY60" fmla="*/ 44713 h 1580197"/>
                      <a:gd name="connsiteX61" fmla="*/ 595672 w 940118"/>
                      <a:gd name="connsiteY61" fmla="*/ 44538 h 1580197"/>
                      <a:gd name="connsiteX62" fmla="*/ 573405 w 940118"/>
                      <a:gd name="connsiteY62" fmla="*/ 32385 h 1580197"/>
                      <a:gd name="connsiteX0" fmla="*/ 812750 w 940118"/>
                      <a:gd name="connsiteY0" fmla="*/ 163017 h 1580197"/>
                      <a:gd name="connsiteX1" fmla="*/ 812706 w 940118"/>
                      <a:gd name="connsiteY1" fmla="*/ 163034 h 1580197"/>
                      <a:gd name="connsiteX2" fmla="*/ 832937 w 940118"/>
                      <a:gd name="connsiteY2" fmla="*/ 174035 h 1580197"/>
                      <a:gd name="connsiteX3" fmla="*/ 812750 w 940118"/>
                      <a:gd name="connsiteY3" fmla="*/ 163017 h 1580197"/>
                      <a:gd name="connsiteX4" fmla="*/ 679133 w 940118"/>
                      <a:gd name="connsiteY4" fmla="*/ 0 h 1580197"/>
                      <a:gd name="connsiteX5" fmla="*/ 940118 w 940118"/>
                      <a:gd name="connsiteY5" fmla="*/ 140970 h 1580197"/>
                      <a:gd name="connsiteX6" fmla="*/ 833438 w 940118"/>
                      <a:gd name="connsiteY6" fmla="*/ 174308 h 1580197"/>
                      <a:gd name="connsiteX7" fmla="*/ 833437 w 940118"/>
                      <a:gd name="connsiteY7" fmla="*/ 174308 h 1580197"/>
                      <a:gd name="connsiteX8" fmla="*/ 747299 w 940118"/>
                      <a:gd name="connsiteY8" fmla="*/ 210278 h 1580197"/>
                      <a:gd name="connsiteX9" fmla="*/ 747713 w 940118"/>
                      <a:gd name="connsiteY9" fmla="*/ 210503 h 1580197"/>
                      <a:gd name="connsiteX10" fmla="*/ 620078 w 940118"/>
                      <a:gd name="connsiteY10" fmla="*/ 282893 h 1580197"/>
                      <a:gd name="connsiteX11" fmla="*/ 592976 w 940118"/>
                      <a:gd name="connsiteY11" fmla="*/ 268101 h 1580197"/>
                      <a:gd name="connsiteX12" fmla="*/ 592932 w 940118"/>
                      <a:gd name="connsiteY12" fmla="*/ 268132 h 1580197"/>
                      <a:gd name="connsiteX13" fmla="*/ 620077 w 940118"/>
                      <a:gd name="connsiteY13" fmla="*/ 282893 h 1580197"/>
                      <a:gd name="connsiteX14" fmla="*/ 548076 w 940118"/>
                      <a:gd name="connsiteY14" fmla="*/ 339736 h 1580197"/>
                      <a:gd name="connsiteX15" fmla="*/ 548640 w 940118"/>
                      <a:gd name="connsiteY15" fmla="*/ 340043 h 1580197"/>
                      <a:gd name="connsiteX16" fmla="*/ 503873 w 940118"/>
                      <a:gd name="connsiteY16" fmla="*/ 383858 h 1580197"/>
                      <a:gd name="connsiteX17" fmla="*/ 488633 w 940118"/>
                      <a:gd name="connsiteY17" fmla="*/ 399098 h 1580197"/>
                      <a:gd name="connsiteX18" fmla="*/ 455232 w 940118"/>
                      <a:gd name="connsiteY18" fmla="*/ 380990 h 1580197"/>
                      <a:gd name="connsiteX19" fmla="*/ 488633 w 940118"/>
                      <a:gd name="connsiteY19" fmla="*/ 400050 h 1580197"/>
                      <a:gd name="connsiteX20" fmla="*/ 422910 w 940118"/>
                      <a:gd name="connsiteY20" fmla="*/ 482918 h 1580197"/>
                      <a:gd name="connsiteX21" fmla="*/ 391243 w 940118"/>
                      <a:gd name="connsiteY21" fmla="*/ 465814 h 1580197"/>
                      <a:gd name="connsiteX22" fmla="*/ 390818 w 940118"/>
                      <a:gd name="connsiteY22" fmla="*/ 466419 h 1580197"/>
                      <a:gd name="connsiteX23" fmla="*/ 422910 w 940118"/>
                      <a:gd name="connsiteY23" fmla="*/ 483870 h 1580197"/>
                      <a:gd name="connsiteX24" fmla="*/ 367665 w 940118"/>
                      <a:gd name="connsiteY24" fmla="*/ 572453 h 1580197"/>
                      <a:gd name="connsiteX25" fmla="*/ 368618 w 940118"/>
                      <a:gd name="connsiteY25" fmla="*/ 573405 h 1580197"/>
                      <a:gd name="connsiteX26" fmla="*/ 317183 w 940118"/>
                      <a:gd name="connsiteY26" fmla="*/ 684847 h 1580197"/>
                      <a:gd name="connsiteX27" fmla="*/ 305241 w 940118"/>
                      <a:gd name="connsiteY27" fmla="*/ 678329 h 1580197"/>
                      <a:gd name="connsiteX28" fmla="*/ 305235 w 940118"/>
                      <a:gd name="connsiteY28" fmla="*/ 678350 h 1580197"/>
                      <a:gd name="connsiteX29" fmla="*/ 317183 w 940118"/>
                      <a:gd name="connsiteY29" fmla="*/ 684847 h 1580197"/>
                      <a:gd name="connsiteX30" fmla="*/ 260985 w 940118"/>
                      <a:gd name="connsiteY30" fmla="*/ 1014413 h 1580197"/>
                      <a:gd name="connsiteX31" fmla="*/ 342900 w 940118"/>
                      <a:gd name="connsiteY31" fmla="*/ 1373505 h 1580197"/>
                      <a:gd name="connsiteX32" fmla="*/ 546735 w 940118"/>
                      <a:gd name="connsiteY32" fmla="*/ 1580197 h 1580197"/>
                      <a:gd name="connsiteX33" fmla="*/ 285750 w 940118"/>
                      <a:gd name="connsiteY33" fmla="*/ 1438275 h 1580197"/>
                      <a:gd name="connsiteX34" fmla="*/ 81915 w 940118"/>
                      <a:gd name="connsiteY34" fmla="*/ 1231583 h 1580197"/>
                      <a:gd name="connsiteX35" fmla="*/ 0 w 940118"/>
                      <a:gd name="connsiteY35" fmla="*/ 872490 h 1580197"/>
                      <a:gd name="connsiteX36" fmla="*/ 56197 w 940118"/>
                      <a:gd name="connsiteY36" fmla="*/ 542925 h 1580197"/>
                      <a:gd name="connsiteX37" fmla="*/ 62441 w 940118"/>
                      <a:gd name="connsiteY37" fmla="*/ 546321 h 1580197"/>
                      <a:gd name="connsiteX38" fmla="*/ 62617 w 940118"/>
                      <a:gd name="connsiteY38" fmla="*/ 545909 h 1580197"/>
                      <a:gd name="connsiteX39" fmla="*/ 57150 w 940118"/>
                      <a:gd name="connsiteY39" fmla="*/ 542925 h 1580197"/>
                      <a:gd name="connsiteX40" fmla="*/ 107444 w 940118"/>
                      <a:gd name="connsiteY40" fmla="*/ 431896 h 1580197"/>
                      <a:gd name="connsiteX41" fmla="*/ 106680 w 940118"/>
                      <a:gd name="connsiteY41" fmla="*/ 431483 h 1580197"/>
                      <a:gd name="connsiteX42" fmla="*/ 161925 w 940118"/>
                      <a:gd name="connsiteY42" fmla="*/ 341948 h 1580197"/>
                      <a:gd name="connsiteX43" fmla="*/ 171758 w 940118"/>
                      <a:gd name="connsiteY43" fmla="*/ 347295 h 1580197"/>
                      <a:gd name="connsiteX44" fmla="*/ 171778 w 940118"/>
                      <a:gd name="connsiteY44" fmla="*/ 347270 h 1580197"/>
                      <a:gd name="connsiteX45" fmla="*/ 161925 w 940118"/>
                      <a:gd name="connsiteY45" fmla="*/ 341948 h 1580197"/>
                      <a:gd name="connsiteX46" fmla="*/ 227648 w 940118"/>
                      <a:gd name="connsiteY46" fmla="*/ 258128 h 1580197"/>
                      <a:gd name="connsiteX47" fmla="*/ 239906 w 940118"/>
                      <a:gd name="connsiteY47" fmla="*/ 264794 h 1580197"/>
                      <a:gd name="connsiteX48" fmla="*/ 240267 w 940118"/>
                      <a:gd name="connsiteY48" fmla="*/ 264453 h 1580197"/>
                      <a:gd name="connsiteX49" fmla="*/ 228600 w 940118"/>
                      <a:gd name="connsiteY49" fmla="*/ 258128 h 1580197"/>
                      <a:gd name="connsiteX50" fmla="*/ 242888 w 940118"/>
                      <a:gd name="connsiteY50" fmla="*/ 241935 h 1580197"/>
                      <a:gd name="connsiteX51" fmla="*/ 287315 w 940118"/>
                      <a:gd name="connsiteY51" fmla="*/ 198453 h 1580197"/>
                      <a:gd name="connsiteX52" fmla="*/ 286702 w 940118"/>
                      <a:gd name="connsiteY52" fmla="*/ 198120 h 1580197"/>
                      <a:gd name="connsiteX53" fmla="*/ 359092 w 940118"/>
                      <a:gd name="connsiteY53" fmla="*/ 140970 h 1580197"/>
                      <a:gd name="connsiteX54" fmla="*/ 378434 w 940118"/>
                      <a:gd name="connsiteY54" fmla="*/ 151488 h 1580197"/>
                      <a:gd name="connsiteX55" fmla="*/ 378837 w 940118"/>
                      <a:gd name="connsiteY55" fmla="*/ 151226 h 1580197"/>
                      <a:gd name="connsiteX56" fmla="*/ 360045 w 940118"/>
                      <a:gd name="connsiteY56" fmla="*/ 140970 h 1580197"/>
                      <a:gd name="connsiteX57" fmla="*/ 486263 w 940118"/>
                      <a:gd name="connsiteY57" fmla="*/ 68845 h 1580197"/>
                      <a:gd name="connsiteX58" fmla="*/ 485775 w 940118"/>
                      <a:gd name="connsiteY58" fmla="*/ 68580 h 1580197"/>
                      <a:gd name="connsiteX59" fmla="*/ 572452 w 940118"/>
                      <a:gd name="connsiteY59" fmla="*/ 32385 h 1580197"/>
                      <a:gd name="connsiteX60" fmla="*/ 595123 w 940118"/>
                      <a:gd name="connsiteY60" fmla="*/ 44713 h 1580197"/>
                      <a:gd name="connsiteX61" fmla="*/ 595672 w 940118"/>
                      <a:gd name="connsiteY61" fmla="*/ 44538 h 1580197"/>
                      <a:gd name="connsiteX62" fmla="*/ 573405 w 940118"/>
                      <a:gd name="connsiteY62" fmla="*/ 32385 h 1580197"/>
                      <a:gd name="connsiteX63" fmla="*/ 679133 w 940118"/>
                      <a:gd name="connsiteY63" fmla="*/ 0 h 1580197"/>
                      <a:gd name="connsiteX0" fmla="*/ 812750 w 940118"/>
                      <a:gd name="connsiteY0" fmla="*/ 163017 h 1580197"/>
                      <a:gd name="connsiteX1" fmla="*/ 812706 w 940118"/>
                      <a:gd name="connsiteY1" fmla="*/ 163034 h 1580197"/>
                      <a:gd name="connsiteX2" fmla="*/ 832937 w 940118"/>
                      <a:gd name="connsiteY2" fmla="*/ 174035 h 1580197"/>
                      <a:gd name="connsiteX3" fmla="*/ 812750 w 940118"/>
                      <a:gd name="connsiteY3" fmla="*/ 163017 h 1580197"/>
                      <a:gd name="connsiteX4" fmla="*/ 679133 w 940118"/>
                      <a:gd name="connsiteY4" fmla="*/ 0 h 1580197"/>
                      <a:gd name="connsiteX5" fmla="*/ 940118 w 940118"/>
                      <a:gd name="connsiteY5" fmla="*/ 140970 h 1580197"/>
                      <a:gd name="connsiteX6" fmla="*/ 833438 w 940118"/>
                      <a:gd name="connsiteY6" fmla="*/ 174308 h 1580197"/>
                      <a:gd name="connsiteX7" fmla="*/ 833437 w 940118"/>
                      <a:gd name="connsiteY7" fmla="*/ 174308 h 1580197"/>
                      <a:gd name="connsiteX8" fmla="*/ 747299 w 940118"/>
                      <a:gd name="connsiteY8" fmla="*/ 210278 h 1580197"/>
                      <a:gd name="connsiteX9" fmla="*/ 747713 w 940118"/>
                      <a:gd name="connsiteY9" fmla="*/ 210503 h 1580197"/>
                      <a:gd name="connsiteX10" fmla="*/ 620078 w 940118"/>
                      <a:gd name="connsiteY10" fmla="*/ 282893 h 1580197"/>
                      <a:gd name="connsiteX11" fmla="*/ 592976 w 940118"/>
                      <a:gd name="connsiteY11" fmla="*/ 268101 h 1580197"/>
                      <a:gd name="connsiteX12" fmla="*/ 592932 w 940118"/>
                      <a:gd name="connsiteY12" fmla="*/ 268132 h 1580197"/>
                      <a:gd name="connsiteX13" fmla="*/ 620077 w 940118"/>
                      <a:gd name="connsiteY13" fmla="*/ 282893 h 1580197"/>
                      <a:gd name="connsiteX14" fmla="*/ 548076 w 940118"/>
                      <a:gd name="connsiteY14" fmla="*/ 339736 h 1580197"/>
                      <a:gd name="connsiteX15" fmla="*/ 548640 w 940118"/>
                      <a:gd name="connsiteY15" fmla="*/ 340043 h 1580197"/>
                      <a:gd name="connsiteX16" fmla="*/ 503873 w 940118"/>
                      <a:gd name="connsiteY16" fmla="*/ 383858 h 1580197"/>
                      <a:gd name="connsiteX17" fmla="*/ 488633 w 940118"/>
                      <a:gd name="connsiteY17" fmla="*/ 399098 h 1580197"/>
                      <a:gd name="connsiteX18" fmla="*/ 455232 w 940118"/>
                      <a:gd name="connsiteY18" fmla="*/ 380990 h 1580197"/>
                      <a:gd name="connsiteX19" fmla="*/ 488633 w 940118"/>
                      <a:gd name="connsiteY19" fmla="*/ 400050 h 1580197"/>
                      <a:gd name="connsiteX20" fmla="*/ 422910 w 940118"/>
                      <a:gd name="connsiteY20" fmla="*/ 482918 h 1580197"/>
                      <a:gd name="connsiteX21" fmla="*/ 391243 w 940118"/>
                      <a:gd name="connsiteY21" fmla="*/ 465814 h 1580197"/>
                      <a:gd name="connsiteX22" fmla="*/ 422910 w 940118"/>
                      <a:gd name="connsiteY22" fmla="*/ 483870 h 1580197"/>
                      <a:gd name="connsiteX23" fmla="*/ 367665 w 940118"/>
                      <a:gd name="connsiteY23" fmla="*/ 572453 h 1580197"/>
                      <a:gd name="connsiteX24" fmla="*/ 368618 w 940118"/>
                      <a:gd name="connsiteY24" fmla="*/ 573405 h 1580197"/>
                      <a:gd name="connsiteX25" fmla="*/ 317183 w 940118"/>
                      <a:gd name="connsiteY25" fmla="*/ 684847 h 1580197"/>
                      <a:gd name="connsiteX26" fmla="*/ 305241 w 940118"/>
                      <a:gd name="connsiteY26" fmla="*/ 678329 h 1580197"/>
                      <a:gd name="connsiteX27" fmla="*/ 305235 w 940118"/>
                      <a:gd name="connsiteY27" fmla="*/ 678350 h 1580197"/>
                      <a:gd name="connsiteX28" fmla="*/ 317183 w 940118"/>
                      <a:gd name="connsiteY28" fmla="*/ 684847 h 1580197"/>
                      <a:gd name="connsiteX29" fmla="*/ 260985 w 940118"/>
                      <a:gd name="connsiteY29" fmla="*/ 1014413 h 1580197"/>
                      <a:gd name="connsiteX30" fmla="*/ 342900 w 940118"/>
                      <a:gd name="connsiteY30" fmla="*/ 1373505 h 1580197"/>
                      <a:gd name="connsiteX31" fmla="*/ 546735 w 940118"/>
                      <a:gd name="connsiteY31" fmla="*/ 1580197 h 1580197"/>
                      <a:gd name="connsiteX32" fmla="*/ 285750 w 940118"/>
                      <a:gd name="connsiteY32" fmla="*/ 1438275 h 1580197"/>
                      <a:gd name="connsiteX33" fmla="*/ 81915 w 940118"/>
                      <a:gd name="connsiteY33" fmla="*/ 1231583 h 1580197"/>
                      <a:gd name="connsiteX34" fmla="*/ 0 w 940118"/>
                      <a:gd name="connsiteY34" fmla="*/ 872490 h 1580197"/>
                      <a:gd name="connsiteX35" fmla="*/ 56197 w 940118"/>
                      <a:gd name="connsiteY35" fmla="*/ 542925 h 1580197"/>
                      <a:gd name="connsiteX36" fmla="*/ 62441 w 940118"/>
                      <a:gd name="connsiteY36" fmla="*/ 546321 h 1580197"/>
                      <a:gd name="connsiteX37" fmla="*/ 62617 w 940118"/>
                      <a:gd name="connsiteY37" fmla="*/ 545909 h 1580197"/>
                      <a:gd name="connsiteX38" fmla="*/ 57150 w 940118"/>
                      <a:gd name="connsiteY38" fmla="*/ 542925 h 1580197"/>
                      <a:gd name="connsiteX39" fmla="*/ 107444 w 940118"/>
                      <a:gd name="connsiteY39" fmla="*/ 431896 h 1580197"/>
                      <a:gd name="connsiteX40" fmla="*/ 106680 w 940118"/>
                      <a:gd name="connsiteY40" fmla="*/ 431483 h 1580197"/>
                      <a:gd name="connsiteX41" fmla="*/ 161925 w 940118"/>
                      <a:gd name="connsiteY41" fmla="*/ 341948 h 1580197"/>
                      <a:gd name="connsiteX42" fmla="*/ 171758 w 940118"/>
                      <a:gd name="connsiteY42" fmla="*/ 347295 h 1580197"/>
                      <a:gd name="connsiteX43" fmla="*/ 171778 w 940118"/>
                      <a:gd name="connsiteY43" fmla="*/ 347270 h 1580197"/>
                      <a:gd name="connsiteX44" fmla="*/ 161925 w 940118"/>
                      <a:gd name="connsiteY44" fmla="*/ 341948 h 1580197"/>
                      <a:gd name="connsiteX45" fmla="*/ 227648 w 940118"/>
                      <a:gd name="connsiteY45" fmla="*/ 258128 h 1580197"/>
                      <a:gd name="connsiteX46" fmla="*/ 239906 w 940118"/>
                      <a:gd name="connsiteY46" fmla="*/ 264794 h 1580197"/>
                      <a:gd name="connsiteX47" fmla="*/ 240267 w 940118"/>
                      <a:gd name="connsiteY47" fmla="*/ 264453 h 1580197"/>
                      <a:gd name="connsiteX48" fmla="*/ 228600 w 940118"/>
                      <a:gd name="connsiteY48" fmla="*/ 258128 h 1580197"/>
                      <a:gd name="connsiteX49" fmla="*/ 242888 w 940118"/>
                      <a:gd name="connsiteY49" fmla="*/ 241935 h 1580197"/>
                      <a:gd name="connsiteX50" fmla="*/ 287315 w 940118"/>
                      <a:gd name="connsiteY50" fmla="*/ 198453 h 1580197"/>
                      <a:gd name="connsiteX51" fmla="*/ 286702 w 940118"/>
                      <a:gd name="connsiteY51" fmla="*/ 198120 h 1580197"/>
                      <a:gd name="connsiteX52" fmla="*/ 359092 w 940118"/>
                      <a:gd name="connsiteY52" fmla="*/ 140970 h 1580197"/>
                      <a:gd name="connsiteX53" fmla="*/ 378434 w 940118"/>
                      <a:gd name="connsiteY53" fmla="*/ 151488 h 1580197"/>
                      <a:gd name="connsiteX54" fmla="*/ 378837 w 940118"/>
                      <a:gd name="connsiteY54" fmla="*/ 151226 h 1580197"/>
                      <a:gd name="connsiteX55" fmla="*/ 360045 w 940118"/>
                      <a:gd name="connsiteY55" fmla="*/ 140970 h 1580197"/>
                      <a:gd name="connsiteX56" fmla="*/ 486263 w 940118"/>
                      <a:gd name="connsiteY56" fmla="*/ 68845 h 1580197"/>
                      <a:gd name="connsiteX57" fmla="*/ 485775 w 940118"/>
                      <a:gd name="connsiteY57" fmla="*/ 68580 h 1580197"/>
                      <a:gd name="connsiteX58" fmla="*/ 572452 w 940118"/>
                      <a:gd name="connsiteY58" fmla="*/ 32385 h 1580197"/>
                      <a:gd name="connsiteX59" fmla="*/ 595123 w 940118"/>
                      <a:gd name="connsiteY59" fmla="*/ 44713 h 1580197"/>
                      <a:gd name="connsiteX60" fmla="*/ 595672 w 940118"/>
                      <a:gd name="connsiteY60" fmla="*/ 44538 h 1580197"/>
                      <a:gd name="connsiteX61" fmla="*/ 573405 w 940118"/>
                      <a:gd name="connsiteY61" fmla="*/ 32385 h 1580197"/>
                      <a:gd name="connsiteX62" fmla="*/ 679133 w 940118"/>
                      <a:gd name="connsiteY62" fmla="*/ 0 h 1580197"/>
                      <a:gd name="connsiteX0" fmla="*/ 812750 w 940118"/>
                      <a:gd name="connsiteY0" fmla="*/ 163017 h 1580197"/>
                      <a:gd name="connsiteX1" fmla="*/ 812706 w 940118"/>
                      <a:gd name="connsiteY1" fmla="*/ 163034 h 1580197"/>
                      <a:gd name="connsiteX2" fmla="*/ 832937 w 940118"/>
                      <a:gd name="connsiteY2" fmla="*/ 174035 h 1580197"/>
                      <a:gd name="connsiteX3" fmla="*/ 812750 w 940118"/>
                      <a:gd name="connsiteY3" fmla="*/ 163017 h 1580197"/>
                      <a:gd name="connsiteX4" fmla="*/ 679133 w 940118"/>
                      <a:gd name="connsiteY4" fmla="*/ 0 h 1580197"/>
                      <a:gd name="connsiteX5" fmla="*/ 940118 w 940118"/>
                      <a:gd name="connsiteY5" fmla="*/ 140970 h 1580197"/>
                      <a:gd name="connsiteX6" fmla="*/ 833438 w 940118"/>
                      <a:gd name="connsiteY6" fmla="*/ 174308 h 1580197"/>
                      <a:gd name="connsiteX7" fmla="*/ 833437 w 940118"/>
                      <a:gd name="connsiteY7" fmla="*/ 174308 h 1580197"/>
                      <a:gd name="connsiteX8" fmla="*/ 747299 w 940118"/>
                      <a:gd name="connsiteY8" fmla="*/ 210278 h 1580197"/>
                      <a:gd name="connsiteX9" fmla="*/ 747713 w 940118"/>
                      <a:gd name="connsiteY9" fmla="*/ 210503 h 1580197"/>
                      <a:gd name="connsiteX10" fmla="*/ 620078 w 940118"/>
                      <a:gd name="connsiteY10" fmla="*/ 282893 h 1580197"/>
                      <a:gd name="connsiteX11" fmla="*/ 592976 w 940118"/>
                      <a:gd name="connsiteY11" fmla="*/ 268101 h 1580197"/>
                      <a:gd name="connsiteX12" fmla="*/ 592932 w 940118"/>
                      <a:gd name="connsiteY12" fmla="*/ 268132 h 1580197"/>
                      <a:gd name="connsiteX13" fmla="*/ 620077 w 940118"/>
                      <a:gd name="connsiteY13" fmla="*/ 282893 h 1580197"/>
                      <a:gd name="connsiteX14" fmla="*/ 548076 w 940118"/>
                      <a:gd name="connsiteY14" fmla="*/ 339736 h 1580197"/>
                      <a:gd name="connsiteX15" fmla="*/ 548640 w 940118"/>
                      <a:gd name="connsiteY15" fmla="*/ 340043 h 1580197"/>
                      <a:gd name="connsiteX16" fmla="*/ 503873 w 940118"/>
                      <a:gd name="connsiteY16" fmla="*/ 383858 h 1580197"/>
                      <a:gd name="connsiteX17" fmla="*/ 488633 w 940118"/>
                      <a:gd name="connsiteY17" fmla="*/ 399098 h 1580197"/>
                      <a:gd name="connsiteX18" fmla="*/ 488633 w 940118"/>
                      <a:gd name="connsiteY18" fmla="*/ 400050 h 1580197"/>
                      <a:gd name="connsiteX19" fmla="*/ 422910 w 940118"/>
                      <a:gd name="connsiteY19" fmla="*/ 482918 h 1580197"/>
                      <a:gd name="connsiteX20" fmla="*/ 391243 w 940118"/>
                      <a:gd name="connsiteY20" fmla="*/ 465814 h 1580197"/>
                      <a:gd name="connsiteX21" fmla="*/ 422910 w 940118"/>
                      <a:gd name="connsiteY21" fmla="*/ 483870 h 1580197"/>
                      <a:gd name="connsiteX22" fmla="*/ 367665 w 940118"/>
                      <a:gd name="connsiteY22" fmla="*/ 572453 h 1580197"/>
                      <a:gd name="connsiteX23" fmla="*/ 368618 w 940118"/>
                      <a:gd name="connsiteY23" fmla="*/ 573405 h 1580197"/>
                      <a:gd name="connsiteX24" fmla="*/ 317183 w 940118"/>
                      <a:gd name="connsiteY24" fmla="*/ 684847 h 1580197"/>
                      <a:gd name="connsiteX25" fmla="*/ 305241 w 940118"/>
                      <a:gd name="connsiteY25" fmla="*/ 678329 h 1580197"/>
                      <a:gd name="connsiteX26" fmla="*/ 305235 w 940118"/>
                      <a:gd name="connsiteY26" fmla="*/ 678350 h 1580197"/>
                      <a:gd name="connsiteX27" fmla="*/ 317183 w 940118"/>
                      <a:gd name="connsiteY27" fmla="*/ 684847 h 1580197"/>
                      <a:gd name="connsiteX28" fmla="*/ 260985 w 940118"/>
                      <a:gd name="connsiteY28" fmla="*/ 1014413 h 1580197"/>
                      <a:gd name="connsiteX29" fmla="*/ 342900 w 940118"/>
                      <a:gd name="connsiteY29" fmla="*/ 1373505 h 1580197"/>
                      <a:gd name="connsiteX30" fmla="*/ 546735 w 940118"/>
                      <a:gd name="connsiteY30" fmla="*/ 1580197 h 1580197"/>
                      <a:gd name="connsiteX31" fmla="*/ 285750 w 940118"/>
                      <a:gd name="connsiteY31" fmla="*/ 1438275 h 1580197"/>
                      <a:gd name="connsiteX32" fmla="*/ 81915 w 940118"/>
                      <a:gd name="connsiteY32" fmla="*/ 1231583 h 1580197"/>
                      <a:gd name="connsiteX33" fmla="*/ 0 w 940118"/>
                      <a:gd name="connsiteY33" fmla="*/ 872490 h 1580197"/>
                      <a:gd name="connsiteX34" fmla="*/ 56197 w 940118"/>
                      <a:gd name="connsiteY34" fmla="*/ 542925 h 1580197"/>
                      <a:gd name="connsiteX35" fmla="*/ 62441 w 940118"/>
                      <a:gd name="connsiteY35" fmla="*/ 546321 h 1580197"/>
                      <a:gd name="connsiteX36" fmla="*/ 62617 w 940118"/>
                      <a:gd name="connsiteY36" fmla="*/ 545909 h 1580197"/>
                      <a:gd name="connsiteX37" fmla="*/ 57150 w 940118"/>
                      <a:gd name="connsiteY37" fmla="*/ 542925 h 1580197"/>
                      <a:gd name="connsiteX38" fmla="*/ 107444 w 940118"/>
                      <a:gd name="connsiteY38" fmla="*/ 431896 h 1580197"/>
                      <a:gd name="connsiteX39" fmla="*/ 106680 w 940118"/>
                      <a:gd name="connsiteY39" fmla="*/ 431483 h 1580197"/>
                      <a:gd name="connsiteX40" fmla="*/ 161925 w 940118"/>
                      <a:gd name="connsiteY40" fmla="*/ 341948 h 1580197"/>
                      <a:gd name="connsiteX41" fmla="*/ 171758 w 940118"/>
                      <a:gd name="connsiteY41" fmla="*/ 347295 h 1580197"/>
                      <a:gd name="connsiteX42" fmla="*/ 171778 w 940118"/>
                      <a:gd name="connsiteY42" fmla="*/ 347270 h 1580197"/>
                      <a:gd name="connsiteX43" fmla="*/ 161925 w 940118"/>
                      <a:gd name="connsiteY43" fmla="*/ 341948 h 1580197"/>
                      <a:gd name="connsiteX44" fmla="*/ 227648 w 940118"/>
                      <a:gd name="connsiteY44" fmla="*/ 258128 h 1580197"/>
                      <a:gd name="connsiteX45" fmla="*/ 239906 w 940118"/>
                      <a:gd name="connsiteY45" fmla="*/ 264794 h 1580197"/>
                      <a:gd name="connsiteX46" fmla="*/ 240267 w 940118"/>
                      <a:gd name="connsiteY46" fmla="*/ 264453 h 1580197"/>
                      <a:gd name="connsiteX47" fmla="*/ 228600 w 940118"/>
                      <a:gd name="connsiteY47" fmla="*/ 258128 h 1580197"/>
                      <a:gd name="connsiteX48" fmla="*/ 242888 w 940118"/>
                      <a:gd name="connsiteY48" fmla="*/ 241935 h 1580197"/>
                      <a:gd name="connsiteX49" fmla="*/ 287315 w 940118"/>
                      <a:gd name="connsiteY49" fmla="*/ 198453 h 1580197"/>
                      <a:gd name="connsiteX50" fmla="*/ 286702 w 940118"/>
                      <a:gd name="connsiteY50" fmla="*/ 198120 h 1580197"/>
                      <a:gd name="connsiteX51" fmla="*/ 359092 w 940118"/>
                      <a:gd name="connsiteY51" fmla="*/ 140970 h 1580197"/>
                      <a:gd name="connsiteX52" fmla="*/ 378434 w 940118"/>
                      <a:gd name="connsiteY52" fmla="*/ 151488 h 1580197"/>
                      <a:gd name="connsiteX53" fmla="*/ 378837 w 940118"/>
                      <a:gd name="connsiteY53" fmla="*/ 151226 h 1580197"/>
                      <a:gd name="connsiteX54" fmla="*/ 360045 w 940118"/>
                      <a:gd name="connsiteY54" fmla="*/ 140970 h 1580197"/>
                      <a:gd name="connsiteX55" fmla="*/ 486263 w 940118"/>
                      <a:gd name="connsiteY55" fmla="*/ 68845 h 1580197"/>
                      <a:gd name="connsiteX56" fmla="*/ 485775 w 940118"/>
                      <a:gd name="connsiteY56" fmla="*/ 68580 h 1580197"/>
                      <a:gd name="connsiteX57" fmla="*/ 572452 w 940118"/>
                      <a:gd name="connsiteY57" fmla="*/ 32385 h 1580197"/>
                      <a:gd name="connsiteX58" fmla="*/ 595123 w 940118"/>
                      <a:gd name="connsiteY58" fmla="*/ 44713 h 1580197"/>
                      <a:gd name="connsiteX59" fmla="*/ 595672 w 940118"/>
                      <a:gd name="connsiteY59" fmla="*/ 44538 h 1580197"/>
                      <a:gd name="connsiteX60" fmla="*/ 573405 w 940118"/>
                      <a:gd name="connsiteY60" fmla="*/ 32385 h 1580197"/>
                      <a:gd name="connsiteX61" fmla="*/ 679133 w 940118"/>
                      <a:gd name="connsiteY61" fmla="*/ 0 h 1580197"/>
                      <a:gd name="connsiteX0" fmla="*/ 812750 w 940118"/>
                      <a:gd name="connsiteY0" fmla="*/ 163017 h 1580197"/>
                      <a:gd name="connsiteX1" fmla="*/ 812706 w 940118"/>
                      <a:gd name="connsiteY1" fmla="*/ 163034 h 1580197"/>
                      <a:gd name="connsiteX2" fmla="*/ 832937 w 940118"/>
                      <a:gd name="connsiteY2" fmla="*/ 174035 h 1580197"/>
                      <a:gd name="connsiteX3" fmla="*/ 812750 w 940118"/>
                      <a:gd name="connsiteY3" fmla="*/ 163017 h 1580197"/>
                      <a:gd name="connsiteX4" fmla="*/ 679133 w 940118"/>
                      <a:gd name="connsiteY4" fmla="*/ 0 h 1580197"/>
                      <a:gd name="connsiteX5" fmla="*/ 940118 w 940118"/>
                      <a:gd name="connsiteY5" fmla="*/ 140970 h 1580197"/>
                      <a:gd name="connsiteX6" fmla="*/ 833438 w 940118"/>
                      <a:gd name="connsiteY6" fmla="*/ 174308 h 1580197"/>
                      <a:gd name="connsiteX7" fmla="*/ 833437 w 940118"/>
                      <a:gd name="connsiteY7" fmla="*/ 174308 h 1580197"/>
                      <a:gd name="connsiteX8" fmla="*/ 747299 w 940118"/>
                      <a:gd name="connsiteY8" fmla="*/ 210278 h 1580197"/>
                      <a:gd name="connsiteX9" fmla="*/ 747713 w 940118"/>
                      <a:gd name="connsiteY9" fmla="*/ 210503 h 1580197"/>
                      <a:gd name="connsiteX10" fmla="*/ 620078 w 940118"/>
                      <a:gd name="connsiteY10" fmla="*/ 282893 h 1580197"/>
                      <a:gd name="connsiteX11" fmla="*/ 592976 w 940118"/>
                      <a:gd name="connsiteY11" fmla="*/ 268101 h 1580197"/>
                      <a:gd name="connsiteX12" fmla="*/ 592932 w 940118"/>
                      <a:gd name="connsiteY12" fmla="*/ 268132 h 1580197"/>
                      <a:gd name="connsiteX13" fmla="*/ 620077 w 940118"/>
                      <a:gd name="connsiteY13" fmla="*/ 282893 h 1580197"/>
                      <a:gd name="connsiteX14" fmla="*/ 548076 w 940118"/>
                      <a:gd name="connsiteY14" fmla="*/ 339736 h 1580197"/>
                      <a:gd name="connsiteX15" fmla="*/ 548640 w 940118"/>
                      <a:gd name="connsiteY15" fmla="*/ 340043 h 1580197"/>
                      <a:gd name="connsiteX16" fmla="*/ 503873 w 940118"/>
                      <a:gd name="connsiteY16" fmla="*/ 383858 h 1580197"/>
                      <a:gd name="connsiteX17" fmla="*/ 488633 w 940118"/>
                      <a:gd name="connsiteY17" fmla="*/ 399098 h 1580197"/>
                      <a:gd name="connsiteX18" fmla="*/ 488633 w 940118"/>
                      <a:gd name="connsiteY18" fmla="*/ 400050 h 1580197"/>
                      <a:gd name="connsiteX19" fmla="*/ 422910 w 940118"/>
                      <a:gd name="connsiteY19" fmla="*/ 482918 h 1580197"/>
                      <a:gd name="connsiteX20" fmla="*/ 422910 w 940118"/>
                      <a:gd name="connsiteY20" fmla="*/ 483870 h 1580197"/>
                      <a:gd name="connsiteX21" fmla="*/ 367665 w 940118"/>
                      <a:gd name="connsiteY21" fmla="*/ 572453 h 1580197"/>
                      <a:gd name="connsiteX22" fmla="*/ 368618 w 940118"/>
                      <a:gd name="connsiteY22" fmla="*/ 573405 h 1580197"/>
                      <a:gd name="connsiteX23" fmla="*/ 317183 w 940118"/>
                      <a:gd name="connsiteY23" fmla="*/ 684847 h 1580197"/>
                      <a:gd name="connsiteX24" fmla="*/ 305241 w 940118"/>
                      <a:gd name="connsiteY24" fmla="*/ 678329 h 1580197"/>
                      <a:gd name="connsiteX25" fmla="*/ 305235 w 940118"/>
                      <a:gd name="connsiteY25" fmla="*/ 678350 h 1580197"/>
                      <a:gd name="connsiteX26" fmla="*/ 317183 w 940118"/>
                      <a:gd name="connsiteY26" fmla="*/ 684847 h 1580197"/>
                      <a:gd name="connsiteX27" fmla="*/ 260985 w 940118"/>
                      <a:gd name="connsiteY27" fmla="*/ 1014413 h 1580197"/>
                      <a:gd name="connsiteX28" fmla="*/ 342900 w 940118"/>
                      <a:gd name="connsiteY28" fmla="*/ 1373505 h 1580197"/>
                      <a:gd name="connsiteX29" fmla="*/ 546735 w 940118"/>
                      <a:gd name="connsiteY29" fmla="*/ 1580197 h 1580197"/>
                      <a:gd name="connsiteX30" fmla="*/ 285750 w 940118"/>
                      <a:gd name="connsiteY30" fmla="*/ 1438275 h 1580197"/>
                      <a:gd name="connsiteX31" fmla="*/ 81915 w 940118"/>
                      <a:gd name="connsiteY31" fmla="*/ 1231583 h 1580197"/>
                      <a:gd name="connsiteX32" fmla="*/ 0 w 940118"/>
                      <a:gd name="connsiteY32" fmla="*/ 872490 h 1580197"/>
                      <a:gd name="connsiteX33" fmla="*/ 56197 w 940118"/>
                      <a:gd name="connsiteY33" fmla="*/ 542925 h 1580197"/>
                      <a:gd name="connsiteX34" fmla="*/ 62441 w 940118"/>
                      <a:gd name="connsiteY34" fmla="*/ 546321 h 1580197"/>
                      <a:gd name="connsiteX35" fmla="*/ 62617 w 940118"/>
                      <a:gd name="connsiteY35" fmla="*/ 545909 h 1580197"/>
                      <a:gd name="connsiteX36" fmla="*/ 57150 w 940118"/>
                      <a:gd name="connsiteY36" fmla="*/ 542925 h 1580197"/>
                      <a:gd name="connsiteX37" fmla="*/ 107444 w 940118"/>
                      <a:gd name="connsiteY37" fmla="*/ 431896 h 1580197"/>
                      <a:gd name="connsiteX38" fmla="*/ 106680 w 940118"/>
                      <a:gd name="connsiteY38" fmla="*/ 431483 h 1580197"/>
                      <a:gd name="connsiteX39" fmla="*/ 161925 w 940118"/>
                      <a:gd name="connsiteY39" fmla="*/ 341948 h 1580197"/>
                      <a:gd name="connsiteX40" fmla="*/ 171758 w 940118"/>
                      <a:gd name="connsiteY40" fmla="*/ 347295 h 1580197"/>
                      <a:gd name="connsiteX41" fmla="*/ 171778 w 940118"/>
                      <a:gd name="connsiteY41" fmla="*/ 347270 h 1580197"/>
                      <a:gd name="connsiteX42" fmla="*/ 161925 w 940118"/>
                      <a:gd name="connsiteY42" fmla="*/ 341948 h 1580197"/>
                      <a:gd name="connsiteX43" fmla="*/ 227648 w 940118"/>
                      <a:gd name="connsiteY43" fmla="*/ 258128 h 1580197"/>
                      <a:gd name="connsiteX44" fmla="*/ 239906 w 940118"/>
                      <a:gd name="connsiteY44" fmla="*/ 264794 h 1580197"/>
                      <a:gd name="connsiteX45" fmla="*/ 240267 w 940118"/>
                      <a:gd name="connsiteY45" fmla="*/ 264453 h 1580197"/>
                      <a:gd name="connsiteX46" fmla="*/ 228600 w 940118"/>
                      <a:gd name="connsiteY46" fmla="*/ 258128 h 1580197"/>
                      <a:gd name="connsiteX47" fmla="*/ 242888 w 940118"/>
                      <a:gd name="connsiteY47" fmla="*/ 241935 h 1580197"/>
                      <a:gd name="connsiteX48" fmla="*/ 287315 w 940118"/>
                      <a:gd name="connsiteY48" fmla="*/ 198453 h 1580197"/>
                      <a:gd name="connsiteX49" fmla="*/ 286702 w 940118"/>
                      <a:gd name="connsiteY49" fmla="*/ 198120 h 1580197"/>
                      <a:gd name="connsiteX50" fmla="*/ 359092 w 940118"/>
                      <a:gd name="connsiteY50" fmla="*/ 140970 h 1580197"/>
                      <a:gd name="connsiteX51" fmla="*/ 378434 w 940118"/>
                      <a:gd name="connsiteY51" fmla="*/ 151488 h 1580197"/>
                      <a:gd name="connsiteX52" fmla="*/ 378837 w 940118"/>
                      <a:gd name="connsiteY52" fmla="*/ 151226 h 1580197"/>
                      <a:gd name="connsiteX53" fmla="*/ 360045 w 940118"/>
                      <a:gd name="connsiteY53" fmla="*/ 140970 h 1580197"/>
                      <a:gd name="connsiteX54" fmla="*/ 486263 w 940118"/>
                      <a:gd name="connsiteY54" fmla="*/ 68845 h 1580197"/>
                      <a:gd name="connsiteX55" fmla="*/ 485775 w 940118"/>
                      <a:gd name="connsiteY55" fmla="*/ 68580 h 1580197"/>
                      <a:gd name="connsiteX56" fmla="*/ 572452 w 940118"/>
                      <a:gd name="connsiteY56" fmla="*/ 32385 h 1580197"/>
                      <a:gd name="connsiteX57" fmla="*/ 595123 w 940118"/>
                      <a:gd name="connsiteY57" fmla="*/ 44713 h 1580197"/>
                      <a:gd name="connsiteX58" fmla="*/ 595672 w 940118"/>
                      <a:gd name="connsiteY58" fmla="*/ 44538 h 1580197"/>
                      <a:gd name="connsiteX59" fmla="*/ 573405 w 940118"/>
                      <a:gd name="connsiteY59" fmla="*/ 32385 h 1580197"/>
                      <a:gd name="connsiteX60" fmla="*/ 679133 w 940118"/>
                      <a:gd name="connsiteY60" fmla="*/ 0 h 1580197"/>
                      <a:gd name="connsiteX0" fmla="*/ 812750 w 940118"/>
                      <a:gd name="connsiteY0" fmla="*/ 163017 h 1580197"/>
                      <a:gd name="connsiteX1" fmla="*/ 812706 w 940118"/>
                      <a:gd name="connsiteY1" fmla="*/ 163034 h 1580197"/>
                      <a:gd name="connsiteX2" fmla="*/ 832937 w 940118"/>
                      <a:gd name="connsiteY2" fmla="*/ 174035 h 1580197"/>
                      <a:gd name="connsiteX3" fmla="*/ 812750 w 940118"/>
                      <a:gd name="connsiteY3" fmla="*/ 163017 h 1580197"/>
                      <a:gd name="connsiteX4" fmla="*/ 679133 w 940118"/>
                      <a:gd name="connsiteY4" fmla="*/ 0 h 1580197"/>
                      <a:gd name="connsiteX5" fmla="*/ 940118 w 940118"/>
                      <a:gd name="connsiteY5" fmla="*/ 140970 h 1580197"/>
                      <a:gd name="connsiteX6" fmla="*/ 833438 w 940118"/>
                      <a:gd name="connsiteY6" fmla="*/ 174308 h 1580197"/>
                      <a:gd name="connsiteX7" fmla="*/ 833437 w 940118"/>
                      <a:gd name="connsiteY7" fmla="*/ 174308 h 1580197"/>
                      <a:gd name="connsiteX8" fmla="*/ 747299 w 940118"/>
                      <a:gd name="connsiteY8" fmla="*/ 210278 h 1580197"/>
                      <a:gd name="connsiteX9" fmla="*/ 747713 w 940118"/>
                      <a:gd name="connsiteY9" fmla="*/ 210503 h 1580197"/>
                      <a:gd name="connsiteX10" fmla="*/ 620078 w 940118"/>
                      <a:gd name="connsiteY10" fmla="*/ 282893 h 1580197"/>
                      <a:gd name="connsiteX11" fmla="*/ 592976 w 940118"/>
                      <a:gd name="connsiteY11" fmla="*/ 268101 h 1580197"/>
                      <a:gd name="connsiteX12" fmla="*/ 620077 w 940118"/>
                      <a:gd name="connsiteY12" fmla="*/ 282893 h 1580197"/>
                      <a:gd name="connsiteX13" fmla="*/ 548076 w 940118"/>
                      <a:gd name="connsiteY13" fmla="*/ 339736 h 1580197"/>
                      <a:gd name="connsiteX14" fmla="*/ 548640 w 940118"/>
                      <a:gd name="connsiteY14" fmla="*/ 340043 h 1580197"/>
                      <a:gd name="connsiteX15" fmla="*/ 503873 w 940118"/>
                      <a:gd name="connsiteY15" fmla="*/ 383858 h 1580197"/>
                      <a:gd name="connsiteX16" fmla="*/ 488633 w 940118"/>
                      <a:gd name="connsiteY16" fmla="*/ 399098 h 1580197"/>
                      <a:gd name="connsiteX17" fmla="*/ 488633 w 940118"/>
                      <a:gd name="connsiteY17" fmla="*/ 400050 h 1580197"/>
                      <a:gd name="connsiteX18" fmla="*/ 422910 w 940118"/>
                      <a:gd name="connsiteY18" fmla="*/ 482918 h 1580197"/>
                      <a:gd name="connsiteX19" fmla="*/ 422910 w 940118"/>
                      <a:gd name="connsiteY19" fmla="*/ 483870 h 1580197"/>
                      <a:gd name="connsiteX20" fmla="*/ 367665 w 940118"/>
                      <a:gd name="connsiteY20" fmla="*/ 572453 h 1580197"/>
                      <a:gd name="connsiteX21" fmla="*/ 368618 w 940118"/>
                      <a:gd name="connsiteY21" fmla="*/ 573405 h 1580197"/>
                      <a:gd name="connsiteX22" fmla="*/ 317183 w 940118"/>
                      <a:gd name="connsiteY22" fmla="*/ 684847 h 1580197"/>
                      <a:gd name="connsiteX23" fmla="*/ 305241 w 940118"/>
                      <a:gd name="connsiteY23" fmla="*/ 678329 h 1580197"/>
                      <a:gd name="connsiteX24" fmla="*/ 305235 w 940118"/>
                      <a:gd name="connsiteY24" fmla="*/ 678350 h 1580197"/>
                      <a:gd name="connsiteX25" fmla="*/ 317183 w 940118"/>
                      <a:gd name="connsiteY25" fmla="*/ 684847 h 1580197"/>
                      <a:gd name="connsiteX26" fmla="*/ 260985 w 940118"/>
                      <a:gd name="connsiteY26" fmla="*/ 1014413 h 1580197"/>
                      <a:gd name="connsiteX27" fmla="*/ 342900 w 940118"/>
                      <a:gd name="connsiteY27" fmla="*/ 1373505 h 1580197"/>
                      <a:gd name="connsiteX28" fmla="*/ 546735 w 940118"/>
                      <a:gd name="connsiteY28" fmla="*/ 1580197 h 1580197"/>
                      <a:gd name="connsiteX29" fmla="*/ 285750 w 940118"/>
                      <a:gd name="connsiteY29" fmla="*/ 1438275 h 1580197"/>
                      <a:gd name="connsiteX30" fmla="*/ 81915 w 940118"/>
                      <a:gd name="connsiteY30" fmla="*/ 1231583 h 1580197"/>
                      <a:gd name="connsiteX31" fmla="*/ 0 w 940118"/>
                      <a:gd name="connsiteY31" fmla="*/ 872490 h 1580197"/>
                      <a:gd name="connsiteX32" fmla="*/ 56197 w 940118"/>
                      <a:gd name="connsiteY32" fmla="*/ 542925 h 1580197"/>
                      <a:gd name="connsiteX33" fmla="*/ 62441 w 940118"/>
                      <a:gd name="connsiteY33" fmla="*/ 546321 h 1580197"/>
                      <a:gd name="connsiteX34" fmla="*/ 62617 w 940118"/>
                      <a:gd name="connsiteY34" fmla="*/ 545909 h 1580197"/>
                      <a:gd name="connsiteX35" fmla="*/ 57150 w 940118"/>
                      <a:gd name="connsiteY35" fmla="*/ 542925 h 1580197"/>
                      <a:gd name="connsiteX36" fmla="*/ 107444 w 940118"/>
                      <a:gd name="connsiteY36" fmla="*/ 431896 h 1580197"/>
                      <a:gd name="connsiteX37" fmla="*/ 106680 w 940118"/>
                      <a:gd name="connsiteY37" fmla="*/ 431483 h 1580197"/>
                      <a:gd name="connsiteX38" fmla="*/ 161925 w 940118"/>
                      <a:gd name="connsiteY38" fmla="*/ 341948 h 1580197"/>
                      <a:gd name="connsiteX39" fmla="*/ 171758 w 940118"/>
                      <a:gd name="connsiteY39" fmla="*/ 347295 h 1580197"/>
                      <a:gd name="connsiteX40" fmla="*/ 171778 w 940118"/>
                      <a:gd name="connsiteY40" fmla="*/ 347270 h 1580197"/>
                      <a:gd name="connsiteX41" fmla="*/ 161925 w 940118"/>
                      <a:gd name="connsiteY41" fmla="*/ 341948 h 1580197"/>
                      <a:gd name="connsiteX42" fmla="*/ 227648 w 940118"/>
                      <a:gd name="connsiteY42" fmla="*/ 258128 h 1580197"/>
                      <a:gd name="connsiteX43" fmla="*/ 239906 w 940118"/>
                      <a:gd name="connsiteY43" fmla="*/ 264794 h 1580197"/>
                      <a:gd name="connsiteX44" fmla="*/ 240267 w 940118"/>
                      <a:gd name="connsiteY44" fmla="*/ 264453 h 1580197"/>
                      <a:gd name="connsiteX45" fmla="*/ 228600 w 940118"/>
                      <a:gd name="connsiteY45" fmla="*/ 258128 h 1580197"/>
                      <a:gd name="connsiteX46" fmla="*/ 242888 w 940118"/>
                      <a:gd name="connsiteY46" fmla="*/ 241935 h 1580197"/>
                      <a:gd name="connsiteX47" fmla="*/ 287315 w 940118"/>
                      <a:gd name="connsiteY47" fmla="*/ 198453 h 1580197"/>
                      <a:gd name="connsiteX48" fmla="*/ 286702 w 940118"/>
                      <a:gd name="connsiteY48" fmla="*/ 198120 h 1580197"/>
                      <a:gd name="connsiteX49" fmla="*/ 359092 w 940118"/>
                      <a:gd name="connsiteY49" fmla="*/ 140970 h 1580197"/>
                      <a:gd name="connsiteX50" fmla="*/ 378434 w 940118"/>
                      <a:gd name="connsiteY50" fmla="*/ 151488 h 1580197"/>
                      <a:gd name="connsiteX51" fmla="*/ 378837 w 940118"/>
                      <a:gd name="connsiteY51" fmla="*/ 151226 h 1580197"/>
                      <a:gd name="connsiteX52" fmla="*/ 360045 w 940118"/>
                      <a:gd name="connsiteY52" fmla="*/ 140970 h 1580197"/>
                      <a:gd name="connsiteX53" fmla="*/ 486263 w 940118"/>
                      <a:gd name="connsiteY53" fmla="*/ 68845 h 1580197"/>
                      <a:gd name="connsiteX54" fmla="*/ 485775 w 940118"/>
                      <a:gd name="connsiteY54" fmla="*/ 68580 h 1580197"/>
                      <a:gd name="connsiteX55" fmla="*/ 572452 w 940118"/>
                      <a:gd name="connsiteY55" fmla="*/ 32385 h 1580197"/>
                      <a:gd name="connsiteX56" fmla="*/ 595123 w 940118"/>
                      <a:gd name="connsiteY56" fmla="*/ 44713 h 1580197"/>
                      <a:gd name="connsiteX57" fmla="*/ 595672 w 940118"/>
                      <a:gd name="connsiteY57" fmla="*/ 44538 h 1580197"/>
                      <a:gd name="connsiteX58" fmla="*/ 573405 w 940118"/>
                      <a:gd name="connsiteY58" fmla="*/ 32385 h 1580197"/>
                      <a:gd name="connsiteX59" fmla="*/ 679133 w 940118"/>
                      <a:gd name="connsiteY59" fmla="*/ 0 h 1580197"/>
                      <a:gd name="connsiteX0" fmla="*/ 812750 w 940118"/>
                      <a:gd name="connsiteY0" fmla="*/ 163017 h 1580197"/>
                      <a:gd name="connsiteX1" fmla="*/ 812706 w 940118"/>
                      <a:gd name="connsiteY1" fmla="*/ 163034 h 1580197"/>
                      <a:gd name="connsiteX2" fmla="*/ 832937 w 940118"/>
                      <a:gd name="connsiteY2" fmla="*/ 174035 h 1580197"/>
                      <a:gd name="connsiteX3" fmla="*/ 812750 w 940118"/>
                      <a:gd name="connsiteY3" fmla="*/ 163017 h 1580197"/>
                      <a:gd name="connsiteX4" fmla="*/ 679133 w 940118"/>
                      <a:gd name="connsiteY4" fmla="*/ 0 h 1580197"/>
                      <a:gd name="connsiteX5" fmla="*/ 940118 w 940118"/>
                      <a:gd name="connsiteY5" fmla="*/ 140970 h 1580197"/>
                      <a:gd name="connsiteX6" fmla="*/ 833438 w 940118"/>
                      <a:gd name="connsiteY6" fmla="*/ 174308 h 1580197"/>
                      <a:gd name="connsiteX7" fmla="*/ 833437 w 940118"/>
                      <a:gd name="connsiteY7" fmla="*/ 174308 h 1580197"/>
                      <a:gd name="connsiteX8" fmla="*/ 747299 w 940118"/>
                      <a:gd name="connsiteY8" fmla="*/ 210278 h 1580197"/>
                      <a:gd name="connsiteX9" fmla="*/ 747713 w 940118"/>
                      <a:gd name="connsiteY9" fmla="*/ 210503 h 1580197"/>
                      <a:gd name="connsiteX10" fmla="*/ 620078 w 940118"/>
                      <a:gd name="connsiteY10" fmla="*/ 282893 h 1580197"/>
                      <a:gd name="connsiteX11" fmla="*/ 620077 w 940118"/>
                      <a:gd name="connsiteY11" fmla="*/ 282893 h 1580197"/>
                      <a:gd name="connsiteX12" fmla="*/ 548076 w 940118"/>
                      <a:gd name="connsiteY12" fmla="*/ 339736 h 1580197"/>
                      <a:gd name="connsiteX13" fmla="*/ 548640 w 940118"/>
                      <a:gd name="connsiteY13" fmla="*/ 340043 h 1580197"/>
                      <a:gd name="connsiteX14" fmla="*/ 503873 w 940118"/>
                      <a:gd name="connsiteY14" fmla="*/ 383858 h 1580197"/>
                      <a:gd name="connsiteX15" fmla="*/ 488633 w 940118"/>
                      <a:gd name="connsiteY15" fmla="*/ 399098 h 1580197"/>
                      <a:gd name="connsiteX16" fmla="*/ 488633 w 940118"/>
                      <a:gd name="connsiteY16" fmla="*/ 400050 h 1580197"/>
                      <a:gd name="connsiteX17" fmla="*/ 422910 w 940118"/>
                      <a:gd name="connsiteY17" fmla="*/ 482918 h 1580197"/>
                      <a:gd name="connsiteX18" fmla="*/ 422910 w 940118"/>
                      <a:gd name="connsiteY18" fmla="*/ 483870 h 1580197"/>
                      <a:gd name="connsiteX19" fmla="*/ 367665 w 940118"/>
                      <a:gd name="connsiteY19" fmla="*/ 572453 h 1580197"/>
                      <a:gd name="connsiteX20" fmla="*/ 368618 w 940118"/>
                      <a:gd name="connsiteY20" fmla="*/ 573405 h 1580197"/>
                      <a:gd name="connsiteX21" fmla="*/ 317183 w 940118"/>
                      <a:gd name="connsiteY21" fmla="*/ 684847 h 1580197"/>
                      <a:gd name="connsiteX22" fmla="*/ 305241 w 940118"/>
                      <a:gd name="connsiteY22" fmla="*/ 678329 h 1580197"/>
                      <a:gd name="connsiteX23" fmla="*/ 305235 w 940118"/>
                      <a:gd name="connsiteY23" fmla="*/ 678350 h 1580197"/>
                      <a:gd name="connsiteX24" fmla="*/ 317183 w 940118"/>
                      <a:gd name="connsiteY24" fmla="*/ 684847 h 1580197"/>
                      <a:gd name="connsiteX25" fmla="*/ 260985 w 940118"/>
                      <a:gd name="connsiteY25" fmla="*/ 1014413 h 1580197"/>
                      <a:gd name="connsiteX26" fmla="*/ 342900 w 940118"/>
                      <a:gd name="connsiteY26" fmla="*/ 1373505 h 1580197"/>
                      <a:gd name="connsiteX27" fmla="*/ 546735 w 940118"/>
                      <a:gd name="connsiteY27" fmla="*/ 1580197 h 1580197"/>
                      <a:gd name="connsiteX28" fmla="*/ 285750 w 940118"/>
                      <a:gd name="connsiteY28" fmla="*/ 1438275 h 1580197"/>
                      <a:gd name="connsiteX29" fmla="*/ 81915 w 940118"/>
                      <a:gd name="connsiteY29" fmla="*/ 1231583 h 1580197"/>
                      <a:gd name="connsiteX30" fmla="*/ 0 w 940118"/>
                      <a:gd name="connsiteY30" fmla="*/ 872490 h 1580197"/>
                      <a:gd name="connsiteX31" fmla="*/ 56197 w 940118"/>
                      <a:gd name="connsiteY31" fmla="*/ 542925 h 1580197"/>
                      <a:gd name="connsiteX32" fmla="*/ 62441 w 940118"/>
                      <a:gd name="connsiteY32" fmla="*/ 546321 h 1580197"/>
                      <a:gd name="connsiteX33" fmla="*/ 62617 w 940118"/>
                      <a:gd name="connsiteY33" fmla="*/ 545909 h 1580197"/>
                      <a:gd name="connsiteX34" fmla="*/ 57150 w 940118"/>
                      <a:gd name="connsiteY34" fmla="*/ 542925 h 1580197"/>
                      <a:gd name="connsiteX35" fmla="*/ 107444 w 940118"/>
                      <a:gd name="connsiteY35" fmla="*/ 431896 h 1580197"/>
                      <a:gd name="connsiteX36" fmla="*/ 106680 w 940118"/>
                      <a:gd name="connsiteY36" fmla="*/ 431483 h 1580197"/>
                      <a:gd name="connsiteX37" fmla="*/ 161925 w 940118"/>
                      <a:gd name="connsiteY37" fmla="*/ 341948 h 1580197"/>
                      <a:gd name="connsiteX38" fmla="*/ 171758 w 940118"/>
                      <a:gd name="connsiteY38" fmla="*/ 347295 h 1580197"/>
                      <a:gd name="connsiteX39" fmla="*/ 171778 w 940118"/>
                      <a:gd name="connsiteY39" fmla="*/ 347270 h 1580197"/>
                      <a:gd name="connsiteX40" fmla="*/ 161925 w 940118"/>
                      <a:gd name="connsiteY40" fmla="*/ 341948 h 1580197"/>
                      <a:gd name="connsiteX41" fmla="*/ 227648 w 940118"/>
                      <a:gd name="connsiteY41" fmla="*/ 258128 h 1580197"/>
                      <a:gd name="connsiteX42" fmla="*/ 239906 w 940118"/>
                      <a:gd name="connsiteY42" fmla="*/ 264794 h 1580197"/>
                      <a:gd name="connsiteX43" fmla="*/ 240267 w 940118"/>
                      <a:gd name="connsiteY43" fmla="*/ 264453 h 1580197"/>
                      <a:gd name="connsiteX44" fmla="*/ 228600 w 940118"/>
                      <a:gd name="connsiteY44" fmla="*/ 258128 h 1580197"/>
                      <a:gd name="connsiteX45" fmla="*/ 242888 w 940118"/>
                      <a:gd name="connsiteY45" fmla="*/ 241935 h 1580197"/>
                      <a:gd name="connsiteX46" fmla="*/ 287315 w 940118"/>
                      <a:gd name="connsiteY46" fmla="*/ 198453 h 1580197"/>
                      <a:gd name="connsiteX47" fmla="*/ 286702 w 940118"/>
                      <a:gd name="connsiteY47" fmla="*/ 198120 h 1580197"/>
                      <a:gd name="connsiteX48" fmla="*/ 359092 w 940118"/>
                      <a:gd name="connsiteY48" fmla="*/ 140970 h 1580197"/>
                      <a:gd name="connsiteX49" fmla="*/ 378434 w 940118"/>
                      <a:gd name="connsiteY49" fmla="*/ 151488 h 1580197"/>
                      <a:gd name="connsiteX50" fmla="*/ 378837 w 940118"/>
                      <a:gd name="connsiteY50" fmla="*/ 151226 h 1580197"/>
                      <a:gd name="connsiteX51" fmla="*/ 360045 w 940118"/>
                      <a:gd name="connsiteY51" fmla="*/ 140970 h 1580197"/>
                      <a:gd name="connsiteX52" fmla="*/ 486263 w 940118"/>
                      <a:gd name="connsiteY52" fmla="*/ 68845 h 1580197"/>
                      <a:gd name="connsiteX53" fmla="*/ 485775 w 940118"/>
                      <a:gd name="connsiteY53" fmla="*/ 68580 h 1580197"/>
                      <a:gd name="connsiteX54" fmla="*/ 572452 w 940118"/>
                      <a:gd name="connsiteY54" fmla="*/ 32385 h 1580197"/>
                      <a:gd name="connsiteX55" fmla="*/ 595123 w 940118"/>
                      <a:gd name="connsiteY55" fmla="*/ 44713 h 1580197"/>
                      <a:gd name="connsiteX56" fmla="*/ 595672 w 940118"/>
                      <a:gd name="connsiteY56" fmla="*/ 44538 h 1580197"/>
                      <a:gd name="connsiteX57" fmla="*/ 573405 w 940118"/>
                      <a:gd name="connsiteY57" fmla="*/ 32385 h 1580197"/>
                      <a:gd name="connsiteX58" fmla="*/ 679133 w 940118"/>
                      <a:gd name="connsiteY58" fmla="*/ 0 h 1580197"/>
                      <a:gd name="connsiteX0" fmla="*/ 812750 w 940118"/>
                      <a:gd name="connsiteY0" fmla="*/ 163017 h 1580197"/>
                      <a:gd name="connsiteX1" fmla="*/ 812706 w 940118"/>
                      <a:gd name="connsiteY1" fmla="*/ 163034 h 1580197"/>
                      <a:gd name="connsiteX2" fmla="*/ 832937 w 940118"/>
                      <a:gd name="connsiteY2" fmla="*/ 174035 h 1580197"/>
                      <a:gd name="connsiteX3" fmla="*/ 812750 w 940118"/>
                      <a:gd name="connsiteY3" fmla="*/ 163017 h 1580197"/>
                      <a:gd name="connsiteX4" fmla="*/ 679133 w 940118"/>
                      <a:gd name="connsiteY4" fmla="*/ 0 h 1580197"/>
                      <a:gd name="connsiteX5" fmla="*/ 940118 w 940118"/>
                      <a:gd name="connsiteY5" fmla="*/ 140970 h 1580197"/>
                      <a:gd name="connsiteX6" fmla="*/ 833438 w 940118"/>
                      <a:gd name="connsiteY6" fmla="*/ 174308 h 1580197"/>
                      <a:gd name="connsiteX7" fmla="*/ 747299 w 940118"/>
                      <a:gd name="connsiteY7" fmla="*/ 210278 h 1580197"/>
                      <a:gd name="connsiteX8" fmla="*/ 747713 w 940118"/>
                      <a:gd name="connsiteY8" fmla="*/ 210503 h 1580197"/>
                      <a:gd name="connsiteX9" fmla="*/ 620078 w 940118"/>
                      <a:gd name="connsiteY9" fmla="*/ 282893 h 1580197"/>
                      <a:gd name="connsiteX10" fmla="*/ 620077 w 940118"/>
                      <a:gd name="connsiteY10" fmla="*/ 282893 h 1580197"/>
                      <a:gd name="connsiteX11" fmla="*/ 548076 w 940118"/>
                      <a:gd name="connsiteY11" fmla="*/ 339736 h 1580197"/>
                      <a:gd name="connsiteX12" fmla="*/ 548640 w 940118"/>
                      <a:gd name="connsiteY12" fmla="*/ 340043 h 1580197"/>
                      <a:gd name="connsiteX13" fmla="*/ 503873 w 940118"/>
                      <a:gd name="connsiteY13" fmla="*/ 383858 h 1580197"/>
                      <a:gd name="connsiteX14" fmla="*/ 488633 w 940118"/>
                      <a:gd name="connsiteY14" fmla="*/ 399098 h 1580197"/>
                      <a:gd name="connsiteX15" fmla="*/ 488633 w 940118"/>
                      <a:gd name="connsiteY15" fmla="*/ 400050 h 1580197"/>
                      <a:gd name="connsiteX16" fmla="*/ 422910 w 940118"/>
                      <a:gd name="connsiteY16" fmla="*/ 482918 h 1580197"/>
                      <a:gd name="connsiteX17" fmla="*/ 422910 w 940118"/>
                      <a:gd name="connsiteY17" fmla="*/ 483870 h 1580197"/>
                      <a:gd name="connsiteX18" fmla="*/ 367665 w 940118"/>
                      <a:gd name="connsiteY18" fmla="*/ 572453 h 1580197"/>
                      <a:gd name="connsiteX19" fmla="*/ 368618 w 940118"/>
                      <a:gd name="connsiteY19" fmla="*/ 573405 h 1580197"/>
                      <a:gd name="connsiteX20" fmla="*/ 317183 w 940118"/>
                      <a:gd name="connsiteY20" fmla="*/ 684847 h 1580197"/>
                      <a:gd name="connsiteX21" fmla="*/ 305241 w 940118"/>
                      <a:gd name="connsiteY21" fmla="*/ 678329 h 1580197"/>
                      <a:gd name="connsiteX22" fmla="*/ 305235 w 940118"/>
                      <a:gd name="connsiteY22" fmla="*/ 678350 h 1580197"/>
                      <a:gd name="connsiteX23" fmla="*/ 317183 w 940118"/>
                      <a:gd name="connsiteY23" fmla="*/ 684847 h 1580197"/>
                      <a:gd name="connsiteX24" fmla="*/ 260985 w 940118"/>
                      <a:gd name="connsiteY24" fmla="*/ 1014413 h 1580197"/>
                      <a:gd name="connsiteX25" fmla="*/ 342900 w 940118"/>
                      <a:gd name="connsiteY25" fmla="*/ 1373505 h 1580197"/>
                      <a:gd name="connsiteX26" fmla="*/ 546735 w 940118"/>
                      <a:gd name="connsiteY26" fmla="*/ 1580197 h 1580197"/>
                      <a:gd name="connsiteX27" fmla="*/ 285750 w 940118"/>
                      <a:gd name="connsiteY27" fmla="*/ 1438275 h 1580197"/>
                      <a:gd name="connsiteX28" fmla="*/ 81915 w 940118"/>
                      <a:gd name="connsiteY28" fmla="*/ 1231583 h 1580197"/>
                      <a:gd name="connsiteX29" fmla="*/ 0 w 940118"/>
                      <a:gd name="connsiteY29" fmla="*/ 872490 h 1580197"/>
                      <a:gd name="connsiteX30" fmla="*/ 56197 w 940118"/>
                      <a:gd name="connsiteY30" fmla="*/ 542925 h 1580197"/>
                      <a:gd name="connsiteX31" fmla="*/ 62441 w 940118"/>
                      <a:gd name="connsiteY31" fmla="*/ 546321 h 1580197"/>
                      <a:gd name="connsiteX32" fmla="*/ 62617 w 940118"/>
                      <a:gd name="connsiteY32" fmla="*/ 545909 h 1580197"/>
                      <a:gd name="connsiteX33" fmla="*/ 57150 w 940118"/>
                      <a:gd name="connsiteY33" fmla="*/ 542925 h 1580197"/>
                      <a:gd name="connsiteX34" fmla="*/ 107444 w 940118"/>
                      <a:gd name="connsiteY34" fmla="*/ 431896 h 1580197"/>
                      <a:gd name="connsiteX35" fmla="*/ 106680 w 940118"/>
                      <a:gd name="connsiteY35" fmla="*/ 431483 h 1580197"/>
                      <a:gd name="connsiteX36" fmla="*/ 161925 w 940118"/>
                      <a:gd name="connsiteY36" fmla="*/ 341948 h 1580197"/>
                      <a:gd name="connsiteX37" fmla="*/ 171758 w 940118"/>
                      <a:gd name="connsiteY37" fmla="*/ 347295 h 1580197"/>
                      <a:gd name="connsiteX38" fmla="*/ 171778 w 940118"/>
                      <a:gd name="connsiteY38" fmla="*/ 347270 h 1580197"/>
                      <a:gd name="connsiteX39" fmla="*/ 161925 w 940118"/>
                      <a:gd name="connsiteY39" fmla="*/ 341948 h 1580197"/>
                      <a:gd name="connsiteX40" fmla="*/ 227648 w 940118"/>
                      <a:gd name="connsiteY40" fmla="*/ 258128 h 1580197"/>
                      <a:gd name="connsiteX41" fmla="*/ 239906 w 940118"/>
                      <a:gd name="connsiteY41" fmla="*/ 264794 h 1580197"/>
                      <a:gd name="connsiteX42" fmla="*/ 240267 w 940118"/>
                      <a:gd name="connsiteY42" fmla="*/ 264453 h 1580197"/>
                      <a:gd name="connsiteX43" fmla="*/ 228600 w 940118"/>
                      <a:gd name="connsiteY43" fmla="*/ 258128 h 1580197"/>
                      <a:gd name="connsiteX44" fmla="*/ 242888 w 940118"/>
                      <a:gd name="connsiteY44" fmla="*/ 241935 h 1580197"/>
                      <a:gd name="connsiteX45" fmla="*/ 287315 w 940118"/>
                      <a:gd name="connsiteY45" fmla="*/ 198453 h 1580197"/>
                      <a:gd name="connsiteX46" fmla="*/ 286702 w 940118"/>
                      <a:gd name="connsiteY46" fmla="*/ 198120 h 1580197"/>
                      <a:gd name="connsiteX47" fmla="*/ 359092 w 940118"/>
                      <a:gd name="connsiteY47" fmla="*/ 140970 h 1580197"/>
                      <a:gd name="connsiteX48" fmla="*/ 378434 w 940118"/>
                      <a:gd name="connsiteY48" fmla="*/ 151488 h 1580197"/>
                      <a:gd name="connsiteX49" fmla="*/ 378837 w 940118"/>
                      <a:gd name="connsiteY49" fmla="*/ 151226 h 1580197"/>
                      <a:gd name="connsiteX50" fmla="*/ 360045 w 940118"/>
                      <a:gd name="connsiteY50" fmla="*/ 140970 h 1580197"/>
                      <a:gd name="connsiteX51" fmla="*/ 486263 w 940118"/>
                      <a:gd name="connsiteY51" fmla="*/ 68845 h 1580197"/>
                      <a:gd name="connsiteX52" fmla="*/ 485775 w 940118"/>
                      <a:gd name="connsiteY52" fmla="*/ 68580 h 1580197"/>
                      <a:gd name="connsiteX53" fmla="*/ 572452 w 940118"/>
                      <a:gd name="connsiteY53" fmla="*/ 32385 h 1580197"/>
                      <a:gd name="connsiteX54" fmla="*/ 595123 w 940118"/>
                      <a:gd name="connsiteY54" fmla="*/ 44713 h 1580197"/>
                      <a:gd name="connsiteX55" fmla="*/ 595672 w 940118"/>
                      <a:gd name="connsiteY55" fmla="*/ 44538 h 1580197"/>
                      <a:gd name="connsiteX56" fmla="*/ 573405 w 940118"/>
                      <a:gd name="connsiteY56" fmla="*/ 32385 h 1580197"/>
                      <a:gd name="connsiteX57" fmla="*/ 679133 w 940118"/>
                      <a:gd name="connsiteY57" fmla="*/ 0 h 1580197"/>
                      <a:gd name="connsiteX0" fmla="*/ 812750 w 940118"/>
                      <a:gd name="connsiteY0" fmla="*/ 163017 h 1580197"/>
                      <a:gd name="connsiteX1" fmla="*/ 812706 w 940118"/>
                      <a:gd name="connsiteY1" fmla="*/ 163034 h 1580197"/>
                      <a:gd name="connsiteX2" fmla="*/ 832937 w 940118"/>
                      <a:gd name="connsiteY2" fmla="*/ 174035 h 1580197"/>
                      <a:gd name="connsiteX3" fmla="*/ 812750 w 940118"/>
                      <a:gd name="connsiteY3" fmla="*/ 163017 h 1580197"/>
                      <a:gd name="connsiteX4" fmla="*/ 679133 w 940118"/>
                      <a:gd name="connsiteY4" fmla="*/ 0 h 1580197"/>
                      <a:gd name="connsiteX5" fmla="*/ 940118 w 940118"/>
                      <a:gd name="connsiteY5" fmla="*/ 140970 h 1580197"/>
                      <a:gd name="connsiteX6" fmla="*/ 747299 w 940118"/>
                      <a:gd name="connsiteY6" fmla="*/ 210278 h 1580197"/>
                      <a:gd name="connsiteX7" fmla="*/ 747713 w 940118"/>
                      <a:gd name="connsiteY7" fmla="*/ 210503 h 1580197"/>
                      <a:gd name="connsiteX8" fmla="*/ 620078 w 940118"/>
                      <a:gd name="connsiteY8" fmla="*/ 282893 h 1580197"/>
                      <a:gd name="connsiteX9" fmla="*/ 620077 w 940118"/>
                      <a:gd name="connsiteY9" fmla="*/ 282893 h 1580197"/>
                      <a:gd name="connsiteX10" fmla="*/ 548076 w 940118"/>
                      <a:gd name="connsiteY10" fmla="*/ 339736 h 1580197"/>
                      <a:gd name="connsiteX11" fmla="*/ 548640 w 940118"/>
                      <a:gd name="connsiteY11" fmla="*/ 340043 h 1580197"/>
                      <a:gd name="connsiteX12" fmla="*/ 503873 w 940118"/>
                      <a:gd name="connsiteY12" fmla="*/ 383858 h 1580197"/>
                      <a:gd name="connsiteX13" fmla="*/ 488633 w 940118"/>
                      <a:gd name="connsiteY13" fmla="*/ 399098 h 1580197"/>
                      <a:gd name="connsiteX14" fmla="*/ 488633 w 940118"/>
                      <a:gd name="connsiteY14" fmla="*/ 400050 h 1580197"/>
                      <a:gd name="connsiteX15" fmla="*/ 422910 w 940118"/>
                      <a:gd name="connsiteY15" fmla="*/ 482918 h 1580197"/>
                      <a:gd name="connsiteX16" fmla="*/ 422910 w 940118"/>
                      <a:gd name="connsiteY16" fmla="*/ 483870 h 1580197"/>
                      <a:gd name="connsiteX17" fmla="*/ 367665 w 940118"/>
                      <a:gd name="connsiteY17" fmla="*/ 572453 h 1580197"/>
                      <a:gd name="connsiteX18" fmla="*/ 368618 w 940118"/>
                      <a:gd name="connsiteY18" fmla="*/ 573405 h 1580197"/>
                      <a:gd name="connsiteX19" fmla="*/ 317183 w 940118"/>
                      <a:gd name="connsiteY19" fmla="*/ 684847 h 1580197"/>
                      <a:gd name="connsiteX20" fmla="*/ 305241 w 940118"/>
                      <a:gd name="connsiteY20" fmla="*/ 678329 h 1580197"/>
                      <a:gd name="connsiteX21" fmla="*/ 305235 w 940118"/>
                      <a:gd name="connsiteY21" fmla="*/ 678350 h 1580197"/>
                      <a:gd name="connsiteX22" fmla="*/ 317183 w 940118"/>
                      <a:gd name="connsiteY22" fmla="*/ 684847 h 1580197"/>
                      <a:gd name="connsiteX23" fmla="*/ 260985 w 940118"/>
                      <a:gd name="connsiteY23" fmla="*/ 1014413 h 1580197"/>
                      <a:gd name="connsiteX24" fmla="*/ 342900 w 940118"/>
                      <a:gd name="connsiteY24" fmla="*/ 1373505 h 1580197"/>
                      <a:gd name="connsiteX25" fmla="*/ 546735 w 940118"/>
                      <a:gd name="connsiteY25" fmla="*/ 1580197 h 1580197"/>
                      <a:gd name="connsiteX26" fmla="*/ 285750 w 940118"/>
                      <a:gd name="connsiteY26" fmla="*/ 1438275 h 1580197"/>
                      <a:gd name="connsiteX27" fmla="*/ 81915 w 940118"/>
                      <a:gd name="connsiteY27" fmla="*/ 1231583 h 1580197"/>
                      <a:gd name="connsiteX28" fmla="*/ 0 w 940118"/>
                      <a:gd name="connsiteY28" fmla="*/ 872490 h 1580197"/>
                      <a:gd name="connsiteX29" fmla="*/ 56197 w 940118"/>
                      <a:gd name="connsiteY29" fmla="*/ 542925 h 1580197"/>
                      <a:gd name="connsiteX30" fmla="*/ 62441 w 940118"/>
                      <a:gd name="connsiteY30" fmla="*/ 546321 h 1580197"/>
                      <a:gd name="connsiteX31" fmla="*/ 62617 w 940118"/>
                      <a:gd name="connsiteY31" fmla="*/ 545909 h 1580197"/>
                      <a:gd name="connsiteX32" fmla="*/ 57150 w 940118"/>
                      <a:gd name="connsiteY32" fmla="*/ 542925 h 1580197"/>
                      <a:gd name="connsiteX33" fmla="*/ 107444 w 940118"/>
                      <a:gd name="connsiteY33" fmla="*/ 431896 h 1580197"/>
                      <a:gd name="connsiteX34" fmla="*/ 106680 w 940118"/>
                      <a:gd name="connsiteY34" fmla="*/ 431483 h 1580197"/>
                      <a:gd name="connsiteX35" fmla="*/ 161925 w 940118"/>
                      <a:gd name="connsiteY35" fmla="*/ 341948 h 1580197"/>
                      <a:gd name="connsiteX36" fmla="*/ 171758 w 940118"/>
                      <a:gd name="connsiteY36" fmla="*/ 347295 h 1580197"/>
                      <a:gd name="connsiteX37" fmla="*/ 171778 w 940118"/>
                      <a:gd name="connsiteY37" fmla="*/ 347270 h 1580197"/>
                      <a:gd name="connsiteX38" fmla="*/ 161925 w 940118"/>
                      <a:gd name="connsiteY38" fmla="*/ 341948 h 1580197"/>
                      <a:gd name="connsiteX39" fmla="*/ 227648 w 940118"/>
                      <a:gd name="connsiteY39" fmla="*/ 258128 h 1580197"/>
                      <a:gd name="connsiteX40" fmla="*/ 239906 w 940118"/>
                      <a:gd name="connsiteY40" fmla="*/ 264794 h 1580197"/>
                      <a:gd name="connsiteX41" fmla="*/ 240267 w 940118"/>
                      <a:gd name="connsiteY41" fmla="*/ 264453 h 1580197"/>
                      <a:gd name="connsiteX42" fmla="*/ 228600 w 940118"/>
                      <a:gd name="connsiteY42" fmla="*/ 258128 h 1580197"/>
                      <a:gd name="connsiteX43" fmla="*/ 242888 w 940118"/>
                      <a:gd name="connsiteY43" fmla="*/ 241935 h 1580197"/>
                      <a:gd name="connsiteX44" fmla="*/ 287315 w 940118"/>
                      <a:gd name="connsiteY44" fmla="*/ 198453 h 1580197"/>
                      <a:gd name="connsiteX45" fmla="*/ 286702 w 940118"/>
                      <a:gd name="connsiteY45" fmla="*/ 198120 h 1580197"/>
                      <a:gd name="connsiteX46" fmla="*/ 359092 w 940118"/>
                      <a:gd name="connsiteY46" fmla="*/ 140970 h 1580197"/>
                      <a:gd name="connsiteX47" fmla="*/ 378434 w 940118"/>
                      <a:gd name="connsiteY47" fmla="*/ 151488 h 1580197"/>
                      <a:gd name="connsiteX48" fmla="*/ 378837 w 940118"/>
                      <a:gd name="connsiteY48" fmla="*/ 151226 h 1580197"/>
                      <a:gd name="connsiteX49" fmla="*/ 360045 w 940118"/>
                      <a:gd name="connsiteY49" fmla="*/ 140970 h 1580197"/>
                      <a:gd name="connsiteX50" fmla="*/ 486263 w 940118"/>
                      <a:gd name="connsiteY50" fmla="*/ 68845 h 1580197"/>
                      <a:gd name="connsiteX51" fmla="*/ 485775 w 940118"/>
                      <a:gd name="connsiteY51" fmla="*/ 68580 h 1580197"/>
                      <a:gd name="connsiteX52" fmla="*/ 572452 w 940118"/>
                      <a:gd name="connsiteY52" fmla="*/ 32385 h 1580197"/>
                      <a:gd name="connsiteX53" fmla="*/ 595123 w 940118"/>
                      <a:gd name="connsiteY53" fmla="*/ 44713 h 1580197"/>
                      <a:gd name="connsiteX54" fmla="*/ 595672 w 940118"/>
                      <a:gd name="connsiteY54" fmla="*/ 44538 h 1580197"/>
                      <a:gd name="connsiteX55" fmla="*/ 573405 w 940118"/>
                      <a:gd name="connsiteY55" fmla="*/ 32385 h 1580197"/>
                      <a:gd name="connsiteX56" fmla="*/ 679133 w 940118"/>
                      <a:gd name="connsiteY56" fmla="*/ 0 h 1580197"/>
                      <a:gd name="connsiteX0" fmla="*/ 832937 w 940118"/>
                      <a:gd name="connsiteY0" fmla="*/ 174035 h 1580197"/>
                      <a:gd name="connsiteX1" fmla="*/ 812706 w 940118"/>
                      <a:gd name="connsiteY1" fmla="*/ 163034 h 1580197"/>
                      <a:gd name="connsiteX2" fmla="*/ 832937 w 940118"/>
                      <a:gd name="connsiteY2" fmla="*/ 174035 h 1580197"/>
                      <a:gd name="connsiteX3" fmla="*/ 679133 w 940118"/>
                      <a:gd name="connsiteY3" fmla="*/ 0 h 1580197"/>
                      <a:gd name="connsiteX4" fmla="*/ 940118 w 940118"/>
                      <a:gd name="connsiteY4" fmla="*/ 140970 h 1580197"/>
                      <a:gd name="connsiteX5" fmla="*/ 747299 w 940118"/>
                      <a:gd name="connsiteY5" fmla="*/ 210278 h 1580197"/>
                      <a:gd name="connsiteX6" fmla="*/ 747713 w 940118"/>
                      <a:gd name="connsiteY6" fmla="*/ 210503 h 1580197"/>
                      <a:gd name="connsiteX7" fmla="*/ 620078 w 940118"/>
                      <a:gd name="connsiteY7" fmla="*/ 282893 h 1580197"/>
                      <a:gd name="connsiteX8" fmla="*/ 620077 w 940118"/>
                      <a:gd name="connsiteY8" fmla="*/ 282893 h 1580197"/>
                      <a:gd name="connsiteX9" fmla="*/ 548076 w 940118"/>
                      <a:gd name="connsiteY9" fmla="*/ 339736 h 1580197"/>
                      <a:gd name="connsiteX10" fmla="*/ 548640 w 940118"/>
                      <a:gd name="connsiteY10" fmla="*/ 340043 h 1580197"/>
                      <a:gd name="connsiteX11" fmla="*/ 503873 w 940118"/>
                      <a:gd name="connsiteY11" fmla="*/ 383858 h 1580197"/>
                      <a:gd name="connsiteX12" fmla="*/ 488633 w 940118"/>
                      <a:gd name="connsiteY12" fmla="*/ 399098 h 1580197"/>
                      <a:gd name="connsiteX13" fmla="*/ 488633 w 940118"/>
                      <a:gd name="connsiteY13" fmla="*/ 400050 h 1580197"/>
                      <a:gd name="connsiteX14" fmla="*/ 422910 w 940118"/>
                      <a:gd name="connsiteY14" fmla="*/ 482918 h 1580197"/>
                      <a:gd name="connsiteX15" fmla="*/ 422910 w 940118"/>
                      <a:gd name="connsiteY15" fmla="*/ 483870 h 1580197"/>
                      <a:gd name="connsiteX16" fmla="*/ 367665 w 940118"/>
                      <a:gd name="connsiteY16" fmla="*/ 572453 h 1580197"/>
                      <a:gd name="connsiteX17" fmla="*/ 368618 w 940118"/>
                      <a:gd name="connsiteY17" fmla="*/ 573405 h 1580197"/>
                      <a:gd name="connsiteX18" fmla="*/ 317183 w 940118"/>
                      <a:gd name="connsiteY18" fmla="*/ 684847 h 1580197"/>
                      <a:gd name="connsiteX19" fmla="*/ 305241 w 940118"/>
                      <a:gd name="connsiteY19" fmla="*/ 678329 h 1580197"/>
                      <a:gd name="connsiteX20" fmla="*/ 305235 w 940118"/>
                      <a:gd name="connsiteY20" fmla="*/ 678350 h 1580197"/>
                      <a:gd name="connsiteX21" fmla="*/ 317183 w 940118"/>
                      <a:gd name="connsiteY21" fmla="*/ 684847 h 1580197"/>
                      <a:gd name="connsiteX22" fmla="*/ 260985 w 940118"/>
                      <a:gd name="connsiteY22" fmla="*/ 1014413 h 1580197"/>
                      <a:gd name="connsiteX23" fmla="*/ 342900 w 940118"/>
                      <a:gd name="connsiteY23" fmla="*/ 1373505 h 1580197"/>
                      <a:gd name="connsiteX24" fmla="*/ 546735 w 940118"/>
                      <a:gd name="connsiteY24" fmla="*/ 1580197 h 1580197"/>
                      <a:gd name="connsiteX25" fmla="*/ 285750 w 940118"/>
                      <a:gd name="connsiteY25" fmla="*/ 1438275 h 1580197"/>
                      <a:gd name="connsiteX26" fmla="*/ 81915 w 940118"/>
                      <a:gd name="connsiteY26" fmla="*/ 1231583 h 1580197"/>
                      <a:gd name="connsiteX27" fmla="*/ 0 w 940118"/>
                      <a:gd name="connsiteY27" fmla="*/ 872490 h 1580197"/>
                      <a:gd name="connsiteX28" fmla="*/ 56197 w 940118"/>
                      <a:gd name="connsiteY28" fmla="*/ 542925 h 1580197"/>
                      <a:gd name="connsiteX29" fmla="*/ 62441 w 940118"/>
                      <a:gd name="connsiteY29" fmla="*/ 546321 h 1580197"/>
                      <a:gd name="connsiteX30" fmla="*/ 62617 w 940118"/>
                      <a:gd name="connsiteY30" fmla="*/ 545909 h 1580197"/>
                      <a:gd name="connsiteX31" fmla="*/ 57150 w 940118"/>
                      <a:gd name="connsiteY31" fmla="*/ 542925 h 1580197"/>
                      <a:gd name="connsiteX32" fmla="*/ 107444 w 940118"/>
                      <a:gd name="connsiteY32" fmla="*/ 431896 h 1580197"/>
                      <a:gd name="connsiteX33" fmla="*/ 106680 w 940118"/>
                      <a:gd name="connsiteY33" fmla="*/ 431483 h 1580197"/>
                      <a:gd name="connsiteX34" fmla="*/ 161925 w 940118"/>
                      <a:gd name="connsiteY34" fmla="*/ 341948 h 1580197"/>
                      <a:gd name="connsiteX35" fmla="*/ 171758 w 940118"/>
                      <a:gd name="connsiteY35" fmla="*/ 347295 h 1580197"/>
                      <a:gd name="connsiteX36" fmla="*/ 171778 w 940118"/>
                      <a:gd name="connsiteY36" fmla="*/ 347270 h 1580197"/>
                      <a:gd name="connsiteX37" fmla="*/ 161925 w 940118"/>
                      <a:gd name="connsiteY37" fmla="*/ 341948 h 1580197"/>
                      <a:gd name="connsiteX38" fmla="*/ 227648 w 940118"/>
                      <a:gd name="connsiteY38" fmla="*/ 258128 h 1580197"/>
                      <a:gd name="connsiteX39" fmla="*/ 239906 w 940118"/>
                      <a:gd name="connsiteY39" fmla="*/ 264794 h 1580197"/>
                      <a:gd name="connsiteX40" fmla="*/ 240267 w 940118"/>
                      <a:gd name="connsiteY40" fmla="*/ 264453 h 1580197"/>
                      <a:gd name="connsiteX41" fmla="*/ 228600 w 940118"/>
                      <a:gd name="connsiteY41" fmla="*/ 258128 h 1580197"/>
                      <a:gd name="connsiteX42" fmla="*/ 242888 w 940118"/>
                      <a:gd name="connsiteY42" fmla="*/ 241935 h 1580197"/>
                      <a:gd name="connsiteX43" fmla="*/ 287315 w 940118"/>
                      <a:gd name="connsiteY43" fmla="*/ 198453 h 1580197"/>
                      <a:gd name="connsiteX44" fmla="*/ 286702 w 940118"/>
                      <a:gd name="connsiteY44" fmla="*/ 198120 h 1580197"/>
                      <a:gd name="connsiteX45" fmla="*/ 359092 w 940118"/>
                      <a:gd name="connsiteY45" fmla="*/ 140970 h 1580197"/>
                      <a:gd name="connsiteX46" fmla="*/ 378434 w 940118"/>
                      <a:gd name="connsiteY46" fmla="*/ 151488 h 1580197"/>
                      <a:gd name="connsiteX47" fmla="*/ 378837 w 940118"/>
                      <a:gd name="connsiteY47" fmla="*/ 151226 h 1580197"/>
                      <a:gd name="connsiteX48" fmla="*/ 360045 w 940118"/>
                      <a:gd name="connsiteY48" fmla="*/ 140970 h 1580197"/>
                      <a:gd name="connsiteX49" fmla="*/ 486263 w 940118"/>
                      <a:gd name="connsiteY49" fmla="*/ 68845 h 1580197"/>
                      <a:gd name="connsiteX50" fmla="*/ 485775 w 940118"/>
                      <a:gd name="connsiteY50" fmla="*/ 68580 h 1580197"/>
                      <a:gd name="connsiteX51" fmla="*/ 572452 w 940118"/>
                      <a:gd name="connsiteY51" fmla="*/ 32385 h 1580197"/>
                      <a:gd name="connsiteX52" fmla="*/ 595123 w 940118"/>
                      <a:gd name="connsiteY52" fmla="*/ 44713 h 1580197"/>
                      <a:gd name="connsiteX53" fmla="*/ 595672 w 940118"/>
                      <a:gd name="connsiteY53" fmla="*/ 44538 h 1580197"/>
                      <a:gd name="connsiteX54" fmla="*/ 573405 w 940118"/>
                      <a:gd name="connsiteY54" fmla="*/ 32385 h 1580197"/>
                      <a:gd name="connsiteX55" fmla="*/ 679133 w 940118"/>
                      <a:gd name="connsiteY55" fmla="*/ 0 h 1580197"/>
                      <a:gd name="connsiteX0" fmla="*/ 679133 w 940118"/>
                      <a:gd name="connsiteY0" fmla="*/ 0 h 1580197"/>
                      <a:gd name="connsiteX1" fmla="*/ 940118 w 940118"/>
                      <a:gd name="connsiteY1" fmla="*/ 140970 h 1580197"/>
                      <a:gd name="connsiteX2" fmla="*/ 747299 w 940118"/>
                      <a:gd name="connsiteY2" fmla="*/ 210278 h 1580197"/>
                      <a:gd name="connsiteX3" fmla="*/ 747713 w 940118"/>
                      <a:gd name="connsiteY3" fmla="*/ 210503 h 1580197"/>
                      <a:gd name="connsiteX4" fmla="*/ 620078 w 940118"/>
                      <a:gd name="connsiteY4" fmla="*/ 282893 h 1580197"/>
                      <a:gd name="connsiteX5" fmla="*/ 620077 w 940118"/>
                      <a:gd name="connsiteY5" fmla="*/ 282893 h 1580197"/>
                      <a:gd name="connsiteX6" fmla="*/ 548076 w 940118"/>
                      <a:gd name="connsiteY6" fmla="*/ 339736 h 1580197"/>
                      <a:gd name="connsiteX7" fmla="*/ 548640 w 940118"/>
                      <a:gd name="connsiteY7" fmla="*/ 340043 h 1580197"/>
                      <a:gd name="connsiteX8" fmla="*/ 503873 w 940118"/>
                      <a:gd name="connsiteY8" fmla="*/ 383858 h 1580197"/>
                      <a:gd name="connsiteX9" fmla="*/ 488633 w 940118"/>
                      <a:gd name="connsiteY9" fmla="*/ 399098 h 1580197"/>
                      <a:gd name="connsiteX10" fmla="*/ 488633 w 940118"/>
                      <a:gd name="connsiteY10" fmla="*/ 400050 h 1580197"/>
                      <a:gd name="connsiteX11" fmla="*/ 422910 w 940118"/>
                      <a:gd name="connsiteY11" fmla="*/ 482918 h 1580197"/>
                      <a:gd name="connsiteX12" fmla="*/ 422910 w 940118"/>
                      <a:gd name="connsiteY12" fmla="*/ 483870 h 1580197"/>
                      <a:gd name="connsiteX13" fmla="*/ 367665 w 940118"/>
                      <a:gd name="connsiteY13" fmla="*/ 572453 h 1580197"/>
                      <a:gd name="connsiteX14" fmla="*/ 368618 w 940118"/>
                      <a:gd name="connsiteY14" fmla="*/ 573405 h 1580197"/>
                      <a:gd name="connsiteX15" fmla="*/ 317183 w 940118"/>
                      <a:gd name="connsiteY15" fmla="*/ 684847 h 1580197"/>
                      <a:gd name="connsiteX16" fmla="*/ 305241 w 940118"/>
                      <a:gd name="connsiteY16" fmla="*/ 678329 h 1580197"/>
                      <a:gd name="connsiteX17" fmla="*/ 305235 w 940118"/>
                      <a:gd name="connsiteY17" fmla="*/ 678350 h 1580197"/>
                      <a:gd name="connsiteX18" fmla="*/ 317183 w 940118"/>
                      <a:gd name="connsiteY18" fmla="*/ 684847 h 1580197"/>
                      <a:gd name="connsiteX19" fmla="*/ 260985 w 940118"/>
                      <a:gd name="connsiteY19" fmla="*/ 1014413 h 1580197"/>
                      <a:gd name="connsiteX20" fmla="*/ 342900 w 940118"/>
                      <a:gd name="connsiteY20" fmla="*/ 1373505 h 1580197"/>
                      <a:gd name="connsiteX21" fmla="*/ 546735 w 940118"/>
                      <a:gd name="connsiteY21" fmla="*/ 1580197 h 1580197"/>
                      <a:gd name="connsiteX22" fmla="*/ 285750 w 940118"/>
                      <a:gd name="connsiteY22" fmla="*/ 1438275 h 1580197"/>
                      <a:gd name="connsiteX23" fmla="*/ 81915 w 940118"/>
                      <a:gd name="connsiteY23" fmla="*/ 1231583 h 1580197"/>
                      <a:gd name="connsiteX24" fmla="*/ 0 w 940118"/>
                      <a:gd name="connsiteY24" fmla="*/ 872490 h 1580197"/>
                      <a:gd name="connsiteX25" fmla="*/ 56197 w 940118"/>
                      <a:gd name="connsiteY25" fmla="*/ 542925 h 1580197"/>
                      <a:gd name="connsiteX26" fmla="*/ 62441 w 940118"/>
                      <a:gd name="connsiteY26" fmla="*/ 546321 h 1580197"/>
                      <a:gd name="connsiteX27" fmla="*/ 62617 w 940118"/>
                      <a:gd name="connsiteY27" fmla="*/ 545909 h 1580197"/>
                      <a:gd name="connsiteX28" fmla="*/ 57150 w 940118"/>
                      <a:gd name="connsiteY28" fmla="*/ 542925 h 1580197"/>
                      <a:gd name="connsiteX29" fmla="*/ 107444 w 940118"/>
                      <a:gd name="connsiteY29" fmla="*/ 431896 h 1580197"/>
                      <a:gd name="connsiteX30" fmla="*/ 106680 w 940118"/>
                      <a:gd name="connsiteY30" fmla="*/ 431483 h 1580197"/>
                      <a:gd name="connsiteX31" fmla="*/ 161925 w 940118"/>
                      <a:gd name="connsiteY31" fmla="*/ 341948 h 1580197"/>
                      <a:gd name="connsiteX32" fmla="*/ 171758 w 940118"/>
                      <a:gd name="connsiteY32" fmla="*/ 347295 h 1580197"/>
                      <a:gd name="connsiteX33" fmla="*/ 171778 w 940118"/>
                      <a:gd name="connsiteY33" fmla="*/ 347270 h 1580197"/>
                      <a:gd name="connsiteX34" fmla="*/ 161925 w 940118"/>
                      <a:gd name="connsiteY34" fmla="*/ 341948 h 1580197"/>
                      <a:gd name="connsiteX35" fmla="*/ 227648 w 940118"/>
                      <a:gd name="connsiteY35" fmla="*/ 258128 h 1580197"/>
                      <a:gd name="connsiteX36" fmla="*/ 239906 w 940118"/>
                      <a:gd name="connsiteY36" fmla="*/ 264794 h 1580197"/>
                      <a:gd name="connsiteX37" fmla="*/ 240267 w 940118"/>
                      <a:gd name="connsiteY37" fmla="*/ 264453 h 1580197"/>
                      <a:gd name="connsiteX38" fmla="*/ 228600 w 940118"/>
                      <a:gd name="connsiteY38" fmla="*/ 258128 h 1580197"/>
                      <a:gd name="connsiteX39" fmla="*/ 242888 w 940118"/>
                      <a:gd name="connsiteY39" fmla="*/ 241935 h 1580197"/>
                      <a:gd name="connsiteX40" fmla="*/ 287315 w 940118"/>
                      <a:gd name="connsiteY40" fmla="*/ 198453 h 1580197"/>
                      <a:gd name="connsiteX41" fmla="*/ 286702 w 940118"/>
                      <a:gd name="connsiteY41" fmla="*/ 198120 h 1580197"/>
                      <a:gd name="connsiteX42" fmla="*/ 359092 w 940118"/>
                      <a:gd name="connsiteY42" fmla="*/ 140970 h 1580197"/>
                      <a:gd name="connsiteX43" fmla="*/ 378434 w 940118"/>
                      <a:gd name="connsiteY43" fmla="*/ 151488 h 1580197"/>
                      <a:gd name="connsiteX44" fmla="*/ 378837 w 940118"/>
                      <a:gd name="connsiteY44" fmla="*/ 151226 h 1580197"/>
                      <a:gd name="connsiteX45" fmla="*/ 360045 w 940118"/>
                      <a:gd name="connsiteY45" fmla="*/ 140970 h 1580197"/>
                      <a:gd name="connsiteX46" fmla="*/ 486263 w 940118"/>
                      <a:gd name="connsiteY46" fmla="*/ 68845 h 1580197"/>
                      <a:gd name="connsiteX47" fmla="*/ 485775 w 940118"/>
                      <a:gd name="connsiteY47" fmla="*/ 68580 h 1580197"/>
                      <a:gd name="connsiteX48" fmla="*/ 572452 w 940118"/>
                      <a:gd name="connsiteY48" fmla="*/ 32385 h 1580197"/>
                      <a:gd name="connsiteX49" fmla="*/ 595123 w 940118"/>
                      <a:gd name="connsiteY49" fmla="*/ 44713 h 1580197"/>
                      <a:gd name="connsiteX50" fmla="*/ 595672 w 940118"/>
                      <a:gd name="connsiteY50" fmla="*/ 44538 h 1580197"/>
                      <a:gd name="connsiteX51" fmla="*/ 573405 w 940118"/>
                      <a:gd name="connsiteY51" fmla="*/ 32385 h 1580197"/>
                      <a:gd name="connsiteX52" fmla="*/ 679133 w 940118"/>
                      <a:gd name="connsiteY52" fmla="*/ 0 h 1580197"/>
                      <a:gd name="connsiteX0" fmla="*/ 679133 w 940118"/>
                      <a:gd name="connsiteY0" fmla="*/ 0 h 1580197"/>
                      <a:gd name="connsiteX1" fmla="*/ 940118 w 940118"/>
                      <a:gd name="connsiteY1" fmla="*/ 140970 h 1580197"/>
                      <a:gd name="connsiteX2" fmla="*/ 747299 w 940118"/>
                      <a:gd name="connsiteY2" fmla="*/ 210278 h 1580197"/>
                      <a:gd name="connsiteX3" fmla="*/ 747713 w 940118"/>
                      <a:gd name="connsiteY3" fmla="*/ 210503 h 1580197"/>
                      <a:gd name="connsiteX4" fmla="*/ 620078 w 940118"/>
                      <a:gd name="connsiteY4" fmla="*/ 282893 h 1580197"/>
                      <a:gd name="connsiteX5" fmla="*/ 620077 w 940118"/>
                      <a:gd name="connsiteY5" fmla="*/ 282893 h 1580197"/>
                      <a:gd name="connsiteX6" fmla="*/ 548076 w 940118"/>
                      <a:gd name="connsiteY6" fmla="*/ 339736 h 1580197"/>
                      <a:gd name="connsiteX7" fmla="*/ 548640 w 940118"/>
                      <a:gd name="connsiteY7" fmla="*/ 340043 h 1580197"/>
                      <a:gd name="connsiteX8" fmla="*/ 503873 w 940118"/>
                      <a:gd name="connsiteY8" fmla="*/ 383858 h 1580197"/>
                      <a:gd name="connsiteX9" fmla="*/ 488633 w 940118"/>
                      <a:gd name="connsiteY9" fmla="*/ 399098 h 1580197"/>
                      <a:gd name="connsiteX10" fmla="*/ 488633 w 940118"/>
                      <a:gd name="connsiteY10" fmla="*/ 400050 h 1580197"/>
                      <a:gd name="connsiteX11" fmla="*/ 422910 w 940118"/>
                      <a:gd name="connsiteY11" fmla="*/ 482918 h 1580197"/>
                      <a:gd name="connsiteX12" fmla="*/ 422910 w 940118"/>
                      <a:gd name="connsiteY12" fmla="*/ 483870 h 1580197"/>
                      <a:gd name="connsiteX13" fmla="*/ 367665 w 940118"/>
                      <a:gd name="connsiteY13" fmla="*/ 572453 h 1580197"/>
                      <a:gd name="connsiteX14" fmla="*/ 368618 w 940118"/>
                      <a:gd name="connsiteY14" fmla="*/ 573405 h 1580197"/>
                      <a:gd name="connsiteX15" fmla="*/ 317183 w 940118"/>
                      <a:gd name="connsiteY15" fmla="*/ 684847 h 1580197"/>
                      <a:gd name="connsiteX16" fmla="*/ 305241 w 940118"/>
                      <a:gd name="connsiteY16" fmla="*/ 678329 h 1580197"/>
                      <a:gd name="connsiteX17" fmla="*/ 305235 w 940118"/>
                      <a:gd name="connsiteY17" fmla="*/ 678350 h 1580197"/>
                      <a:gd name="connsiteX18" fmla="*/ 317183 w 940118"/>
                      <a:gd name="connsiteY18" fmla="*/ 684847 h 1580197"/>
                      <a:gd name="connsiteX19" fmla="*/ 260985 w 940118"/>
                      <a:gd name="connsiteY19" fmla="*/ 1014413 h 1580197"/>
                      <a:gd name="connsiteX20" fmla="*/ 342900 w 940118"/>
                      <a:gd name="connsiteY20" fmla="*/ 1373505 h 1580197"/>
                      <a:gd name="connsiteX21" fmla="*/ 546735 w 940118"/>
                      <a:gd name="connsiteY21" fmla="*/ 1580197 h 1580197"/>
                      <a:gd name="connsiteX22" fmla="*/ 285750 w 940118"/>
                      <a:gd name="connsiteY22" fmla="*/ 1438275 h 1580197"/>
                      <a:gd name="connsiteX23" fmla="*/ 81915 w 940118"/>
                      <a:gd name="connsiteY23" fmla="*/ 1231583 h 1580197"/>
                      <a:gd name="connsiteX24" fmla="*/ 0 w 940118"/>
                      <a:gd name="connsiteY24" fmla="*/ 872490 h 1580197"/>
                      <a:gd name="connsiteX25" fmla="*/ 56197 w 940118"/>
                      <a:gd name="connsiteY25" fmla="*/ 542925 h 1580197"/>
                      <a:gd name="connsiteX26" fmla="*/ 62441 w 940118"/>
                      <a:gd name="connsiteY26" fmla="*/ 546321 h 1580197"/>
                      <a:gd name="connsiteX27" fmla="*/ 62617 w 940118"/>
                      <a:gd name="connsiteY27" fmla="*/ 545909 h 1580197"/>
                      <a:gd name="connsiteX28" fmla="*/ 57150 w 940118"/>
                      <a:gd name="connsiteY28" fmla="*/ 542925 h 1580197"/>
                      <a:gd name="connsiteX29" fmla="*/ 107444 w 940118"/>
                      <a:gd name="connsiteY29" fmla="*/ 431896 h 1580197"/>
                      <a:gd name="connsiteX30" fmla="*/ 106680 w 940118"/>
                      <a:gd name="connsiteY30" fmla="*/ 431483 h 1580197"/>
                      <a:gd name="connsiteX31" fmla="*/ 161925 w 940118"/>
                      <a:gd name="connsiteY31" fmla="*/ 341948 h 1580197"/>
                      <a:gd name="connsiteX32" fmla="*/ 171758 w 940118"/>
                      <a:gd name="connsiteY32" fmla="*/ 347295 h 1580197"/>
                      <a:gd name="connsiteX33" fmla="*/ 171778 w 940118"/>
                      <a:gd name="connsiteY33" fmla="*/ 347270 h 1580197"/>
                      <a:gd name="connsiteX34" fmla="*/ 161925 w 940118"/>
                      <a:gd name="connsiteY34" fmla="*/ 341948 h 1580197"/>
                      <a:gd name="connsiteX35" fmla="*/ 227648 w 940118"/>
                      <a:gd name="connsiteY35" fmla="*/ 258128 h 1580197"/>
                      <a:gd name="connsiteX36" fmla="*/ 239906 w 940118"/>
                      <a:gd name="connsiteY36" fmla="*/ 264794 h 1580197"/>
                      <a:gd name="connsiteX37" fmla="*/ 240267 w 940118"/>
                      <a:gd name="connsiteY37" fmla="*/ 264453 h 1580197"/>
                      <a:gd name="connsiteX38" fmla="*/ 228600 w 940118"/>
                      <a:gd name="connsiteY38" fmla="*/ 258128 h 1580197"/>
                      <a:gd name="connsiteX39" fmla="*/ 242888 w 940118"/>
                      <a:gd name="connsiteY39" fmla="*/ 241935 h 1580197"/>
                      <a:gd name="connsiteX40" fmla="*/ 287315 w 940118"/>
                      <a:gd name="connsiteY40" fmla="*/ 198453 h 1580197"/>
                      <a:gd name="connsiteX41" fmla="*/ 286702 w 940118"/>
                      <a:gd name="connsiteY41" fmla="*/ 198120 h 1580197"/>
                      <a:gd name="connsiteX42" fmla="*/ 359092 w 940118"/>
                      <a:gd name="connsiteY42" fmla="*/ 140970 h 1580197"/>
                      <a:gd name="connsiteX43" fmla="*/ 378434 w 940118"/>
                      <a:gd name="connsiteY43" fmla="*/ 151488 h 1580197"/>
                      <a:gd name="connsiteX44" fmla="*/ 378837 w 940118"/>
                      <a:gd name="connsiteY44" fmla="*/ 151226 h 1580197"/>
                      <a:gd name="connsiteX45" fmla="*/ 360045 w 940118"/>
                      <a:gd name="connsiteY45" fmla="*/ 140970 h 1580197"/>
                      <a:gd name="connsiteX46" fmla="*/ 486263 w 940118"/>
                      <a:gd name="connsiteY46" fmla="*/ 68845 h 1580197"/>
                      <a:gd name="connsiteX47" fmla="*/ 485775 w 940118"/>
                      <a:gd name="connsiteY47" fmla="*/ 68580 h 1580197"/>
                      <a:gd name="connsiteX48" fmla="*/ 572452 w 940118"/>
                      <a:gd name="connsiteY48" fmla="*/ 32385 h 1580197"/>
                      <a:gd name="connsiteX49" fmla="*/ 595123 w 940118"/>
                      <a:gd name="connsiteY49" fmla="*/ 44713 h 1580197"/>
                      <a:gd name="connsiteX50" fmla="*/ 573405 w 940118"/>
                      <a:gd name="connsiteY50" fmla="*/ 32385 h 1580197"/>
                      <a:gd name="connsiteX51" fmla="*/ 679133 w 940118"/>
                      <a:gd name="connsiteY51" fmla="*/ 0 h 1580197"/>
                      <a:gd name="connsiteX0" fmla="*/ 679133 w 940118"/>
                      <a:gd name="connsiteY0" fmla="*/ 0 h 1580197"/>
                      <a:gd name="connsiteX1" fmla="*/ 940118 w 940118"/>
                      <a:gd name="connsiteY1" fmla="*/ 140970 h 1580197"/>
                      <a:gd name="connsiteX2" fmla="*/ 747299 w 940118"/>
                      <a:gd name="connsiteY2" fmla="*/ 210278 h 1580197"/>
                      <a:gd name="connsiteX3" fmla="*/ 747713 w 940118"/>
                      <a:gd name="connsiteY3" fmla="*/ 210503 h 1580197"/>
                      <a:gd name="connsiteX4" fmla="*/ 620078 w 940118"/>
                      <a:gd name="connsiteY4" fmla="*/ 282893 h 1580197"/>
                      <a:gd name="connsiteX5" fmla="*/ 620077 w 940118"/>
                      <a:gd name="connsiteY5" fmla="*/ 282893 h 1580197"/>
                      <a:gd name="connsiteX6" fmla="*/ 548076 w 940118"/>
                      <a:gd name="connsiteY6" fmla="*/ 339736 h 1580197"/>
                      <a:gd name="connsiteX7" fmla="*/ 548640 w 940118"/>
                      <a:gd name="connsiteY7" fmla="*/ 340043 h 1580197"/>
                      <a:gd name="connsiteX8" fmla="*/ 503873 w 940118"/>
                      <a:gd name="connsiteY8" fmla="*/ 383858 h 1580197"/>
                      <a:gd name="connsiteX9" fmla="*/ 488633 w 940118"/>
                      <a:gd name="connsiteY9" fmla="*/ 399098 h 1580197"/>
                      <a:gd name="connsiteX10" fmla="*/ 488633 w 940118"/>
                      <a:gd name="connsiteY10" fmla="*/ 400050 h 1580197"/>
                      <a:gd name="connsiteX11" fmla="*/ 422910 w 940118"/>
                      <a:gd name="connsiteY11" fmla="*/ 482918 h 1580197"/>
                      <a:gd name="connsiteX12" fmla="*/ 422910 w 940118"/>
                      <a:gd name="connsiteY12" fmla="*/ 483870 h 1580197"/>
                      <a:gd name="connsiteX13" fmla="*/ 367665 w 940118"/>
                      <a:gd name="connsiteY13" fmla="*/ 572453 h 1580197"/>
                      <a:gd name="connsiteX14" fmla="*/ 368618 w 940118"/>
                      <a:gd name="connsiteY14" fmla="*/ 573405 h 1580197"/>
                      <a:gd name="connsiteX15" fmla="*/ 317183 w 940118"/>
                      <a:gd name="connsiteY15" fmla="*/ 684847 h 1580197"/>
                      <a:gd name="connsiteX16" fmla="*/ 305241 w 940118"/>
                      <a:gd name="connsiteY16" fmla="*/ 678329 h 1580197"/>
                      <a:gd name="connsiteX17" fmla="*/ 305235 w 940118"/>
                      <a:gd name="connsiteY17" fmla="*/ 678350 h 1580197"/>
                      <a:gd name="connsiteX18" fmla="*/ 317183 w 940118"/>
                      <a:gd name="connsiteY18" fmla="*/ 684847 h 1580197"/>
                      <a:gd name="connsiteX19" fmla="*/ 260985 w 940118"/>
                      <a:gd name="connsiteY19" fmla="*/ 1014413 h 1580197"/>
                      <a:gd name="connsiteX20" fmla="*/ 342900 w 940118"/>
                      <a:gd name="connsiteY20" fmla="*/ 1373505 h 1580197"/>
                      <a:gd name="connsiteX21" fmla="*/ 546735 w 940118"/>
                      <a:gd name="connsiteY21" fmla="*/ 1580197 h 1580197"/>
                      <a:gd name="connsiteX22" fmla="*/ 285750 w 940118"/>
                      <a:gd name="connsiteY22" fmla="*/ 1438275 h 1580197"/>
                      <a:gd name="connsiteX23" fmla="*/ 81915 w 940118"/>
                      <a:gd name="connsiteY23" fmla="*/ 1231583 h 1580197"/>
                      <a:gd name="connsiteX24" fmla="*/ 0 w 940118"/>
                      <a:gd name="connsiteY24" fmla="*/ 872490 h 1580197"/>
                      <a:gd name="connsiteX25" fmla="*/ 56197 w 940118"/>
                      <a:gd name="connsiteY25" fmla="*/ 542925 h 1580197"/>
                      <a:gd name="connsiteX26" fmla="*/ 62441 w 940118"/>
                      <a:gd name="connsiteY26" fmla="*/ 546321 h 1580197"/>
                      <a:gd name="connsiteX27" fmla="*/ 62617 w 940118"/>
                      <a:gd name="connsiteY27" fmla="*/ 545909 h 1580197"/>
                      <a:gd name="connsiteX28" fmla="*/ 57150 w 940118"/>
                      <a:gd name="connsiteY28" fmla="*/ 542925 h 1580197"/>
                      <a:gd name="connsiteX29" fmla="*/ 107444 w 940118"/>
                      <a:gd name="connsiteY29" fmla="*/ 431896 h 1580197"/>
                      <a:gd name="connsiteX30" fmla="*/ 106680 w 940118"/>
                      <a:gd name="connsiteY30" fmla="*/ 431483 h 1580197"/>
                      <a:gd name="connsiteX31" fmla="*/ 161925 w 940118"/>
                      <a:gd name="connsiteY31" fmla="*/ 341948 h 1580197"/>
                      <a:gd name="connsiteX32" fmla="*/ 171758 w 940118"/>
                      <a:gd name="connsiteY32" fmla="*/ 347295 h 1580197"/>
                      <a:gd name="connsiteX33" fmla="*/ 171778 w 940118"/>
                      <a:gd name="connsiteY33" fmla="*/ 347270 h 1580197"/>
                      <a:gd name="connsiteX34" fmla="*/ 161925 w 940118"/>
                      <a:gd name="connsiteY34" fmla="*/ 341948 h 1580197"/>
                      <a:gd name="connsiteX35" fmla="*/ 227648 w 940118"/>
                      <a:gd name="connsiteY35" fmla="*/ 258128 h 1580197"/>
                      <a:gd name="connsiteX36" fmla="*/ 239906 w 940118"/>
                      <a:gd name="connsiteY36" fmla="*/ 264794 h 1580197"/>
                      <a:gd name="connsiteX37" fmla="*/ 240267 w 940118"/>
                      <a:gd name="connsiteY37" fmla="*/ 264453 h 1580197"/>
                      <a:gd name="connsiteX38" fmla="*/ 228600 w 940118"/>
                      <a:gd name="connsiteY38" fmla="*/ 258128 h 1580197"/>
                      <a:gd name="connsiteX39" fmla="*/ 242888 w 940118"/>
                      <a:gd name="connsiteY39" fmla="*/ 241935 h 1580197"/>
                      <a:gd name="connsiteX40" fmla="*/ 287315 w 940118"/>
                      <a:gd name="connsiteY40" fmla="*/ 198453 h 1580197"/>
                      <a:gd name="connsiteX41" fmla="*/ 286702 w 940118"/>
                      <a:gd name="connsiteY41" fmla="*/ 198120 h 1580197"/>
                      <a:gd name="connsiteX42" fmla="*/ 359092 w 940118"/>
                      <a:gd name="connsiteY42" fmla="*/ 140970 h 1580197"/>
                      <a:gd name="connsiteX43" fmla="*/ 378434 w 940118"/>
                      <a:gd name="connsiteY43" fmla="*/ 151488 h 1580197"/>
                      <a:gd name="connsiteX44" fmla="*/ 378837 w 940118"/>
                      <a:gd name="connsiteY44" fmla="*/ 151226 h 1580197"/>
                      <a:gd name="connsiteX45" fmla="*/ 486263 w 940118"/>
                      <a:gd name="connsiteY45" fmla="*/ 68845 h 1580197"/>
                      <a:gd name="connsiteX46" fmla="*/ 485775 w 940118"/>
                      <a:gd name="connsiteY46" fmla="*/ 68580 h 1580197"/>
                      <a:gd name="connsiteX47" fmla="*/ 572452 w 940118"/>
                      <a:gd name="connsiteY47" fmla="*/ 32385 h 1580197"/>
                      <a:gd name="connsiteX48" fmla="*/ 595123 w 940118"/>
                      <a:gd name="connsiteY48" fmla="*/ 44713 h 1580197"/>
                      <a:gd name="connsiteX49" fmla="*/ 573405 w 940118"/>
                      <a:gd name="connsiteY49" fmla="*/ 32385 h 1580197"/>
                      <a:gd name="connsiteX50" fmla="*/ 679133 w 940118"/>
                      <a:gd name="connsiteY50" fmla="*/ 0 h 1580197"/>
                      <a:gd name="connsiteX0" fmla="*/ 679133 w 940118"/>
                      <a:gd name="connsiteY0" fmla="*/ 0 h 1580197"/>
                      <a:gd name="connsiteX1" fmla="*/ 940118 w 940118"/>
                      <a:gd name="connsiteY1" fmla="*/ 140970 h 1580197"/>
                      <a:gd name="connsiteX2" fmla="*/ 747299 w 940118"/>
                      <a:gd name="connsiteY2" fmla="*/ 210278 h 1580197"/>
                      <a:gd name="connsiteX3" fmla="*/ 747713 w 940118"/>
                      <a:gd name="connsiteY3" fmla="*/ 210503 h 1580197"/>
                      <a:gd name="connsiteX4" fmla="*/ 620078 w 940118"/>
                      <a:gd name="connsiteY4" fmla="*/ 282893 h 1580197"/>
                      <a:gd name="connsiteX5" fmla="*/ 620077 w 940118"/>
                      <a:gd name="connsiteY5" fmla="*/ 282893 h 1580197"/>
                      <a:gd name="connsiteX6" fmla="*/ 548076 w 940118"/>
                      <a:gd name="connsiteY6" fmla="*/ 339736 h 1580197"/>
                      <a:gd name="connsiteX7" fmla="*/ 548640 w 940118"/>
                      <a:gd name="connsiteY7" fmla="*/ 340043 h 1580197"/>
                      <a:gd name="connsiteX8" fmla="*/ 503873 w 940118"/>
                      <a:gd name="connsiteY8" fmla="*/ 383858 h 1580197"/>
                      <a:gd name="connsiteX9" fmla="*/ 488633 w 940118"/>
                      <a:gd name="connsiteY9" fmla="*/ 399098 h 1580197"/>
                      <a:gd name="connsiteX10" fmla="*/ 488633 w 940118"/>
                      <a:gd name="connsiteY10" fmla="*/ 400050 h 1580197"/>
                      <a:gd name="connsiteX11" fmla="*/ 422910 w 940118"/>
                      <a:gd name="connsiteY11" fmla="*/ 482918 h 1580197"/>
                      <a:gd name="connsiteX12" fmla="*/ 422910 w 940118"/>
                      <a:gd name="connsiteY12" fmla="*/ 483870 h 1580197"/>
                      <a:gd name="connsiteX13" fmla="*/ 367665 w 940118"/>
                      <a:gd name="connsiteY13" fmla="*/ 572453 h 1580197"/>
                      <a:gd name="connsiteX14" fmla="*/ 368618 w 940118"/>
                      <a:gd name="connsiteY14" fmla="*/ 573405 h 1580197"/>
                      <a:gd name="connsiteX15" fmla="*/ 317183 w 940118"/>
                      <a:gd name="connsiteY15" fmla="*/ 684847 h 1580197"/>
                      <a:gd name="connsiteX16" fmla="*/ 305241 w 940118"/>
                      <a:gd name="connsiteY16" fmla="*/ 678329 h 1580197"/>
                      <a:gd name="connsiteX17" fmla="*/ 305235 w 940118"/>
                      <a:gd name="connsiteY17" fmla="*/ 678350 h 1580197"/>
                      <a:gd name="connsiteX18" fmla="*/ 317183 w 940118"/>
                      <a:gd name="connsiteY18" fmla="*/ 684847 h 1580197"/>
                      <a:gd name="connsiteX19" fmla="*/ 260985 w 940118"/>
                      <a:gd name="connsiteY19" fmla="*/ 1014413 h 1580197"/>
                      <a:gd name="connsiteX20" fmla="*/ 342900 w 940118"/>
                      <a:gd name="connsiteY20" fmla="*/ 1373505 h 1580197"/>
                      <a:gd name="connsiteX21" fmla="*/ 546735 w 940118"/>
                      <a:gd name="connsiteY21" fmla="*/ 1580197 h 1580197"/>
                      <a:gd name="connsiteX22" fmla="*/ 285750 w 940118"/>
                      <a:gd name="connsiteY22" fmla="*/ 1438275 h 1580197"/>
                      <a:gd name="connsiteX23" fmla="*/ 81915 w 940118"/>
                      <a:gd name="connsiteY23" fmla="*/ 1231583 h 1580197"/>
                      <a:gd name="connsiteX24" fmla="*/ 0 w 940118"/>
                      <a:gd name="connsiteY24" fmla="*/ 872490 h 1580197"/>
                      <a:gd name="connsiteX25" fmla="*/ 56197 w 940118"/>
                      <a:gd name="connsiteY25" fmla="*/ 542925 h 1580197"/>
                      <a:gd name="connsiteX26" fmla="*/ 62441 w 940118"/>
                      <a:gd name="connsiteY26" fmla="*/ 546321 h 1580197"/>
                      <a:gd name="connsiteX27" fmla="*/ 62617 w 940118"/>
                      <a:gd name="connsiteY27" fmla="*/ 545909 h 1580197"/>
                      <a:gd name="connsiteX28" fmla="*/ 57150 w 940118"/>
                      <a:gd name="connsiteY28" fmla="*/ 542925 h 1580197"/>
                      <a:gd name="connsiteX29" fmla="*/ 107444 w 940118"/>
                      <a:gd name="connsiteY29" fmla="*/ 431896 h 1580197"/>
                      <a:gd name="connsiteX30" fmla="*/ 106680 w 940118"/>
                      <a:gd name="connsiteY30" fmla="*/ 431483 h 1580197"/>
                      <a:gd name="connsiteX31" fmla="*/ 161925 w 940118"/>
                      <a:gd name="connsiteY31" fmla="*/ 341948 h 1580197"/>
                      <a:gd name="connsiteX32" fmla="*/ 171758 w 940118"/>
                      <a:gd name="connsiteY32" fmla="*/ 347295 h 1580197"/>
                      <a:gd name="connsiteX33" fmla="*/ 171778 w 940118"/>
                      <a:gd name="connsiteY33" fmla="*/ 347270 h 1580197"/>
                      <a:gd name="connsiteX34" fmla="*/ 161925 w 940118"/>
                      <a:gd name="connsiteY34" fmla="*/ 341948 h 1580197"/>
                      <a:gd name="connsiteX35" fmla="*/ 227648 w 940118"/>
                      <a:gd name="connsiteY35" fmla="*/ 258128 h 1580197"/>
                      <a:gd name="connsiteX36" fmla="*/ 239906 w 940118"/>
                      <a:gd name="connsiteY36" fmla="*/ 264794 h 1580197"/>
                      <a:gd name="connsiteX37" fmla="*/ 240267 w 940118"/>
                      <a:gd name="connsiteY37" fmla="*/ 264453 h 1580197"/>
                      <a:gd name="connsiteX38" fmla="*/ 228600 w 940118"/>
                      <a:gd name="connsiteY38" fmla="*/ 258128 h 1580197"/>
                      <a:gd name="connsiteX39" fmla="*/ 242888 w 940118"/>
                      <a:gd name="connsiteY39" fmla="*/ 241935 h 1580197"/>
                      <a:gd name="connsiteX40" fmla="*/ 287315 w 940118"/>
                      <a:gd name="connsiteY40" fmla="*/ 198453 h 1580197"/>
                      <a:gd name="connsiteX41" fmla="*/ 286702 w 940118"/>
                      <a:gd name="connsiteY41" fmla="*/ 198120 h 1580197"/>
                      <a:gd name="connsiteX42" fmla="*/ 359092 w 940118"/>
                      <a:gd name="connsiteY42" fmla="*/ 140970 h 1580197"/>
                      <a:gd name="connsiteX43" fmla="*/ 378434 w 940118"/>
                      <a:gd name="connsiteY43" fmla="*/ 151488 h 1580197"/>
                      <a:gd name="connsiteX44" fmla="*/ 486263 w 940118"/>
                      <a:gd name="connsiteY44" fmla="*/ 68845 h 1580197"/>
                      <a:gd name="connsiteX45" fmla="*/ 485775 w 940118"/>
                      <a:gd name="connsiteY45" fmla="*/ 68580 h 1580197"/>
                      <a:gd name="connsiteX46" fmla="*/ 572452 w 940118"/>
                      <a:gd name="connsiteY46" fmla="*/ 32385 h 1580197"/>
                      <a:gd name="connsiteX47" fmla="*/ 595123 w 940118"/>
                      <a:gd name="connsiteY47" fmla="*/ 44713 h 1580197"/>
                      <a:gd name="connsiteX48" fmla="*/ 573405 w 940118"/>
                      <a:gd name="connsiteY48" fmla="*/ 32385 h 1580197"/>
                      <a:gd name="connsiteX49" fmla="*/ 679133 w 940118"/>
                      <a:gd name="connsiteY49" fmla="*/ 0 h 1580197"/>
                      <a:gd name="connsiteX0" fmla="*/ 679133 w 940118"/>
                      <a:gd name="connsiteY0" fmla="*/ 0 h 1580197"/>
                      <a:gd name="connsiteX1" fmla="*/ 940118 w 940118"/>
                      <a:gd name="connsiteY1" fmla="*/ 140970 h 1580197"/>
                      <a:gd name="connsiteX2" fmla="*/ 747299 w 940118"/>
                      <a:gd name="connsiteY2" fmla="*/ 210278 h 1580197"/>
                      <a:gd name="connsiteX3" fmla="*/ 747713 w 940118"/>
                      <a:gd name="connsiteY3" fmla="*/ 210503 h 1580197"/>
                      <a:gd name="connsiteX4" fmla="*/ 620078 w 940118"/>
                      <a:gd name="connsiteY4" fmla="*/ 282893 h 1580197"/>
                      <a:gd name="connsiteX5" fmla="*/ 620077 w 940118"/>
                      <a:gd name="connsiteY5" fmla="*/ 282893 h 1580197"/>
                      <a:gd name="connsiteX6" fmla="*/ 548076 w 940118"/>
                      <a:gd name="connsiteY6" fmla="*/ 339736 h 1580197"/>
                      <a:gd name="connsiteX7" fmla="*/ 548640 w 940118"/>
                      <a:gd name="connsiteY7" fmla="*/ 340043 h 1580197"/>
                      <a:gd name="connsiteX8" fmla="*/ 503873 w 940118"/>
                      <a:gd name="connsiteY8" fmla="*/ 383858 h 1580197"/>
                      <a:gd name="connsiteX9" fmla="*/ 488633 w 940118"/>
                      <a:gd name="connsiteY9" fmla="*/ 399098 h 1580197"/>
                      <a:gd name="connsiteX10" fmla="*/ 488633 w 940118"/>
                      <a:gd name="connsiteY10" fmla="*/ 400050 h 1580197"/>
                      <a:gd name="connsiteX11" fmla="*/ 422910 w 940118"/>
                      <a:gd name="connsiteY11" fmla="*/ 482918 h 1580197"/>
                      <a:gd name="connsiteX12" fmla="*/ 422910 w 940118"/>
                      <a:gd name="connsiteY12" fmla="*/ 483870 h 1580197"/>
                      <a:gd name="connsiteX13" fmla="*/ 367665 w 940118"/>
                      <a:gd name="connsiteY13" fmla="*/ 572453 h 1580197"/>
                      <a:gd name="connsiteX14" fmla="*/ 368618 w 940118"/>
                      <a:gd name="connsiteY14" fmla="*/ 573405 h 1580197"/>
                      <a:gd name="connsiteX15" fmla="*/ 317183 w 940118"/>
                      <a:gd name="connsiteY15" fmla="*/ 684847 h 1580197"/>
                      <a:gd name="connsiteX16" fmla="*/ 305241 w 940118"/>
                      <a:gd name="connsiteY16" fmla="*/ 678329 h 1580197"/>
                      <a:gd name="connsiteX17" fmla="*/ 305235 w 940118"/>
                      <a:gd name="connsiteY17" fmla="*/ 678350 h 1580197"/>
                      <a:gd name="connsiteX18" fmla="*/ 317183 w 940118"/>
                      <a:gd name="connsiteY18" fmla="*/ 684847 h 1580197"/>
                      <a:gd name="connsiteX19" fmla="*/ 260985 w 940118"/>
                      <a:gd name="connsiteY19" fmla="*/ 1014413 h 1580197"/>
                      <a:gd name="connsiteX20" fmla="*/ 342900 w 940118"/>
                      <a:gd name="connsiteY20" fmla="*/ 1373505 h 1580197"/>
                      <a:gd name="connsiteX21" fmla="*/ 546735 w 940118"/>
                      <a:gd name="connsiteY21" fmla="*/ 1580197 h 1580197"/>
                      <a:gd name="connsiteX22" fmla="*/ 285750 w 940118"/>
                      <a:gd name="connsiteY22" fmla="*/ 1438275 h 1580197"/>
                      <a:gd name="connsiteX23" fmla="*/ 81915 w 940118"/>
                      <a:gd name="connsiteY23" fmla="*/ 1231583 h 1580197"/>
                      <a:gd name="connsiteX24" fmla="*/ 0 w 940118"/>
                      <a:gd name="connsiteY24" fmla="*/ 872490 h 1580197"/>
                      <a:gd name="connsiteX25" fmla="*/ 56197 w 940118"/>
                      <a:gd name="connsiteY25" fmla="*/ 542925 h 1580197"/>
                      <a:gd name="connsiteX26" fmla="*/ 62441 w 940118"/>
                      <a:gd name="connsiteY26" fmla="*/ 546321 h 1580197"/>
                      <a:gd name="connsiteX27" fmla="*/ 62617 w 940118"/>
                      <a:gd name="connsiteY27" fmla="*/ 545909 h 1580197"/>
                      <a:gd name="connsiteX28" fmla="*/ 57150 w 940118"/>
                      <a:gd name="connsiteY28" fmla="*/ 542925 h 1580197"/>
                      <a:gd name="connsiteX29" fmla="*/ 107444 w 940118"/>
                      <a:gd name="connsiteY29" fmla="*/ 431896 h 1580197"/>
                      <a:gd name="connsiteX30" fmla="*/ 106680 w 940118"/>
                      <a:gd name="connsiteY30" fmla="*/ 431483 h 1580197"/>
                      <a:gd name="connsiteX31" fmla="*/ 161925 w 940118"/>
                      <a:gd name="connsiteY31" fmla="*/ 341948 h 1580197"/>
                      <a:gd name="connsiteX32" fmla="*/ 171758 w 940118"/>
                      <a:gd name="connsiteY32" fmla="*/ 347295 h 1580197"/>
                      <a:gd name="connsiteX33" fmla="*/ 171778 w 940118"/>
                      <a:gd name="connsiteY33" fmla="*/ 347270 h 1580197"/>
                      <a:gd name="connsiteX34" fmla="*/ 161925 w 940118"/>
                      <a:gd name="connsiteY34" fmla="*/ 341948 h 1580197"/>
                      <a:gd name="connsiteX35" fmla="*/ 227648 w 940118"/>
                      <a:gd name="connsiteY35" fmla="*/ 258128 h 1580197"/>
                      <a:gd name="connsiteX36" fmla="*/ 239906 w 940118"/>
                      <a:gd name="connsiteY36" fmla="*/ 264794 h 1580197"/>
                      <a:gd name="connsiteX37" fmla="*/ 240267 w 940118"/>
                      <a:gd name="connsiteY37" fmla="*/ 264453 h 1580197"/>
                      <a:gd name="connsiteX38" fmla="*/ 228600 w 940118"/>
                      <a:gd name="connsiteY38" fmla="*/ 258128 h 1580197"/>
                      <a:gd name="connsiteX39" fmla="*/ 242888 w 940118"/>
                      <a:gd name="connsiteY39" fmla="*/ 241935 h 1580197"/>
                      <a:gd name="connsiteX40" fmla="*/ 287315 w 940118"/>
                      <a:gd name="connsiteY40" fmla="*/ 198453 h 1580197"/>
                      <a:gd name="connsiteX41" fmla="*/ 286702 w 940118"/>
                      <a:gd name="connsiteY41" fmla="*/ 198120 h 1580197"/>
                      <a:gd name="connsiteX42" fmla="*/ 359092 w 940118"/>
                      <a:gd name="connsiteY42" fmla="*/ 140970 h 1580197"/>
                      <a:gd name="connsiteX43" fmla="*/ 486263 w 940118"/>
                      <a:gd name="connsiteY43" fmla="*/ 68845 h 1580197"/>
                      <a:gd name="connsiteX44" fmla="*/ 485775 w 940118"/>
                      <a:gd name="connsiteY44" fmla="*/ 68580 h 1580197"/>
                      <a:gd name="connsiteX45" fmla="*/ 572452 w 940118"/>
                      <a:gd name="connsiteY45" fmla="*/ 32385 h 1580197"/>
                      <a:gd name="connsiteX46" fmla="*/ 595123 w 940118"/>
                      <a:gd name="connsiteY46" fmla="*/ 44713 h 1580197"/>
                      <a:gd name="connsiteX47" fmla="*/ 573405 w 940118"/>
                      <a:gd name="connsiteY47" fmla="*/ 32385 h 1580197"/>
                      <a:gd name="connsiteX48" fmla="*/ 679133 w 940118"/>
                      <a:gd name="connsiteY48" fmla="*/ 0 h 1580197"/>
                      <a:gd name="connsiteX0" fmla="*/ 679133 w 940118"/>
                      <a:gd name="connsiteY0" fmla="*/ 0 h 1580197"/>
                      <a:gd name="connsiteX1" fmla="*/ 940118 w 940118"/>
                      <a:gd name="connsiteY1" fmla="*/ 140970 h 1580197"/>
                      <a:gd name="connsiteX2" fmla="*/ 747299 w 940118"/>
                      <a:gd name="connsiteY2" fmla="*/ 210278 h 1580197"/>
                      <a:gd name="connsiteX3" fmla="*/ 747713 w 940118"/>
                      <a:gd name="connsiteY3" fmla="*/ 210503 h 1580197"/>
                      <a:gd name="connsiteX4" fmla="*/ 620078 w 940118"/>
                      <a:gd name="connsiteY4" fmla="*/ 282893 h 1580197"/>
                      <a:gd name="connsiteX5" fmla="*/ 620077 w 940118"/>
                      <a:gd name="connsiteY5" fmla="*/ 282893 h 1580197"/>
                      <a:gd name="connsiteX6" fmla="*/ 548076 w 940118"/>
                      <a:gd name="connsiteY6" fmla="*/ 339736 h 1580197"/>
                      <a:gd name="connsiteX7" fmla="*/ 548640 w 940118"/>
                      <a:gd name="connsiteY7" fmla="*/ 340043 h 1580197"/>
                      <a:gd name="connsiteX8" fmla="*/ 503873 w 940118"/>
                      <a:gd name="connsiteY8" fmla="*/ 383858 h 1580197"/>
                      <a:gd name="connsiteX9" fmla="*/ 488633 w 940118"/>
                      <a:gd name="connsiteY9" fmla="*/ 399098 h 1580197"/>
                      <a:gd name="connsiteX10" fmla="*/ 488633 w 940118"/>
                      <a:gd name="connsiteY10" fmla="*/ 400050 h 1580197"/>
                      <a:gd name="connsiteX11" fmla="*/ 422910 w 940118"/>
                      <a:gd name="connsiteY11" fmla="*/ 482918 h 1580197"/>
                      <a:gd name="connsiteX12" fmla="*/ 422910 w 940118"/>
                      <a:gd name="connsiteY12" fmla="*/ 483870 h 1580197"/>
                      <a:gd name="connsiteX13" fmla="*/ 367665 w 940118"/>
                      <a:gd name="connsiteY13" fmla="*/ 572453 h 1580197"/>
                      <a:gd name="connsiteX14" fmla="*/ 368618 w 940118"/>
                      <a:gd name="connsiteY14" fmla="*/ 573405 h 1580197"/>
                      <a:gd name="connsiteX15" fmla="*/ 317183 w 940118"/>
                      <a:gd name="connsiteY15" fmla="*/ 684847 h 1580197"/>
                      <a:gd name="connsiteX16" fmla="*/ 305241 w 940118"/>
                      <a:gd name="connsiteY16" fmla="*/ 678329 h 1580197"/>
                      <a:gd name="connsiteX17" fmla="*/ 305235 w 940118"/>
                      <a:gd name="connsiteY17" fmla="*/ 678350 h 1580197"/>
                      <a:gd name="connsiteX18" fmla="*/ 317183 w 940118"/>
                      <a:gd name="connsiteY18" fmla="*/ 684847 h 1580197"/>
                      <a:gd name="connsiteX19" fmla="*/ 260985 w 940118"/>
                      <a:gd name="connsiteY19" fmla="*/ 1014413 h 1580197"/>
                      <a:gd name="connsiteX20" fmla="*/ 342900 w 940118"/>
                      <a:gd name="connsiteY20" fmla="*/ 1373505 h 1580197"/>
                      <a:gd name="connsiteX21" fmla="*/ 546735 w 940118"/>
                      <a:gd name="connsiteY21" fmla="*/ 1580197 h 1580197"/>
                      <a:gd name="connsiteX22" fmla="*/ 285750 w 940118"/>
                      <a:gd name="connsiteY22" fmla="*/ 1438275 h 1580197"/>
                      <a:gd name="connsiteX23" fmla="*/ 81915 w 940118"/>
                      <a:gd name="connsiteY23" fmla="*/ 1231583 h 1580197"/>
                      <a:gd name="connsiteX24" fmla="*/ 0 w 940118"/>
                      <a:gd name="connsiteY24" fmla="*/ 872490 h 1580197"/>
                      <a:gd name="connsiteX25" fmla="*/ 56197 w 940118"/>
                      <a:gd name="connsiteY25" fmla="*/ 542925 h 1580197"/>
                      <a:gd name="connsiteX26" fmla="*/ 62441 w 940118"/>
                      <a:gd name="connsiteY26" fmla="*/ 546321 h 1580197"/>
                      <a:gd name="connsiteX27" fmla="*/ 62617 w 940118"/>
                      <a:gd name="connsiteY27" fmla="*/ 545909 h 1580197"/>
                      <a:gd name="connsiteX28" fmla="*/ 57150 w 940118"/>
                      <a:gd name="connsiteY28" fmla="*/ 542925 h 1580197"/>
                      <a:gd name="connsiteX29" fmla="*/ 107444 w 940118"/>
                      <a:gd name="connsiteY29" fmla="*/ 431896 h 1580197"/>
                      <a:gd name="connsiteX30" fmla="*/ 106680 w 940118"/>
                      <a:gd name="connsiteY30" fmla="*/ 431483 h 1580197"/>
                      <a:gd name="connsiteX31" fmla="*/ 161925 w 940118"/>
                      <a:gd name="connsiteY31" fmla="*/ 341948 h 1580197"/>
                      <a:gd name="connsiteX32" fmla="*/ 171758 w 940118"/>
                      <a:gd name="connsiteY32" fmla="*/ 347295 h 1580197"/>
                      <a:gd name="connsiteX33" fmla="*/ 171778 w 940118"/>
                      <a:gd name="connsiteY33" fmla="*/ 347270 h 1580197"/>
                      <a:gd name="connsiteX34" fmla="*/ 161925 w 940118"/>
                      <a:gd name="connsiteY34" fmla="*/ 341948 h 1580197"/>
                      <a:gd name="connsiteX35" fmla="*/ 227648 w 940118"/>
                      <a:gd name="connsiteY35" fmla="*/ 258128 h 1580197"/>
                      <a:gd name="connsiteX36" fmla="*/ 239906 w 940118"/>
                      <a:gd name="connsiteY36" fmla="*/ 264794 h 1580197"/>
                      <a:gd name="connsiteX37" fmla="*/ 240267 w 940118"/>
                      <a:gd name="connsiteY37" fmla="*/ 264453 h 1580197"/>
                      <a:gd name="connsiteX38" fmla="*/ 228600 w 940118"/>
                      <a:gd name="connsiteY38" fmla="*/ 258128 h 1580197"/>
                      <a:gd name="connsiteX39" fmla="*/ 287315 w 940118"/>
                      <a:gd name="connsiteY39" fmla="*/ 198453 h 1580197"/>
                      <a:gd name="connsiteX40" fmla="*/ 286702 w 940118"/>
                      <a:gd name="connsiteY40" fmla="*/ 198120 h 1580197"/>
                      <a:gd name="connsiteX41" fmla="*/ 359092 w 940118"/>
                      <a:gd name="connsiteY41" fmla="*/ 140970 h 1580197"/>
                      <a:gd name="connsiteX42" fmla="*/ 486263 w 940118"/>
                      <a:gd name="connsiteY42" fmla="*/ 68845 h 1580197"/>
                      <a:gd name="connsiteX43" fmla="*/ 485775 w 940118"/>
                      <a:gd name="connsiteY43" fmla="*/ 68580 h 1580197"/>
                      <a:gd name="connsiteX44" fmla="*/ 572452 w 940118"/>
                      <a:gd name="connsiteY44" fmla="*/ 32385 h 1580197"/>
                      <a:gd name="connsiteX45" fmla="*/ 595123 w 940118"/>
                      <a:gd name="connsiteY45" fmla="*/ 44713 h 1580197"/>
                      <a:gd name="connsiteX46" fmla="*/ 573405 w 940118"/>
                      <a:gd name="connsiteY46" fmla="*/ 32385 h 1580197"/>
                      <a:gd name="connsiteX47" fmla="*/ 679133 w 940118"/>
                      <a:gd name="connsiteY47" fmla="*/ 0 h 1580197"/>
                      <a:gd name="connsiteX0" fmla="*/ 679133 w 940118"/>
                      <a:gd name="connsiteY0" fmla="*/ 0 h 1580197"/>
                      <a:gd name="connsiteX1" fmla="*/ 940118 w 940118"/>
                      <a:gd name="connsiteY1" fmla="*/ 140970 h 1580197"/>
                      <a:gd name="connsiteX2" fmla="*/ 747299 w 940118"/>
                      <a:gd name="connsiteY2" fmla="*/ 210278 h 1580197"/>
                      <a:gd name="connsiteX3" fmla="*/ 747713 w 940118"/>
                      <a:gd name="connsiteY3" fmla="*/ 210503 h 1580197"/>
                      <a:gd name="connsiteX4" fmla="*/ 620078 w 940118"/>
                      <a:gd name="connsiteY4" fmla="*/ 282893 h 1580197"/>
                      <a:gd name="connsiteX5" fmla="*/ 620077 w 940118"/>
                      <a:gd name="connsiteY5" fmla="*/ 282893 h 1580197"/>
                      <a:gd name="connsiteX6" fmla="*/ 548076 w 940118"/>
                      <a:gd name="connsiteY6" fmla="*/ 339736 h 1580197"/>
                      <a:gd name="connsiteX7" fmla="*/ 548640 w 940118"/>
                      <a:gd name="connsiteY7" fmla="*/ 340043 h 1580197"/>
                      <a:gd name="connsiteX8" fmla="*/ 503873 w 940118"/>
                      <a:gd name="connsiteY8" fmla="*/ 383858 h 1580197"/>
                      <a:gd name="connsiteX9" fmla="*/ 488633 w 940118"/>
                      <a:gd name="connsiteY9" fmla="*/ 399098 h 1580197"/>
                      <a:gd name="connsiteX10" fmla="*/ 488633 w 940118"/>
                      <a:gd name="connsiteY10" fmla="*/ 400050 h 1580197"/>
                      <a:gd name="connsiteX11" fmla="*/ 422910 w 940118"/>
                      <a:gd name="connsiteY11" fmla="*/ 482918 h 1580197"/>
                      <a:gd name="connsiteX12" fmla="*/ 422910 w 940118"/>
                      <a:gd name="connsiteY12" fmla="*/ 483870 h 1580197"/>
                      <a:gd name="connsiteX13" fmla="*/ 367665 w 940118"/>
                      <a:gd name="connsiteY13" fmla="*/ 572453 h 1580197"/>
                      <a:gd name="connsiteX14" fmla="*/ 368618 w 940118"/>
                      <a:gd name="connsiteY14" fmla="*/ 573405 h 1580197"/>
                      <a:gd name="connsiteX15" fmla="*/ 317183 w 940118"/>
                      <a:gd name="connsiteY15" fmla="*/ 684847 h 1580197"/>
                      <a:gd name="connsiteX16" fmla="*/ 305241 w 940118"/>
                      <a:gd name="connsiteY16" fmla="*/ 678329 h 1580197"/>
                      <a:gd name="connsiteX17" fmla="*/ 305235 w 940118"/>
                      <a:gd name="connsiteY17" fmla="*/ 678350 h 1580197"/>
                      <a:gd name="connsiteX18" fmla="*/ 317183 w 940118"/>
                      <a:gd name="connsiteY18" fmla="*/ 684847 h 1580197"/>
                      <a:gd name="connsiteX19" fmla="*/ 260985 w 940118"/>
                      <a:gd name="connsiteY19" fmla="*/ 1014413 h 1580197"/>
                      <a:gd name="connsiteX20" fmla="*/ 342900 w 940118"/>
                      <a:gd name="connsiteY20" fmla="*/ 1373505 h 1580197"/>
                      <a:gd name="connsiteX21" fmla="*/ 546735 w 940118"/>
                      <a:gd name="connsiteY21" fmla="*/ 1580197 h 1580197"/>
                      <a:gd name="connsiteX22" fmla="*/ 285750 w 940118"/>
                      <a:gd name="connsiteY22" fmla="*/ 1438275 h 1580197"/>
                      <a:gd name="connsiteX23" fmla="*/ 81915 w 940118"/>
                      <a:gd name="connsiteY23" fmla="*/ 1231583 h 1580197"/>
                      <a:gd name="connsiteX24" fmla="*/ 0 w 940118"/>
                      <a:gd name="connsiteY24" fmla="*/ 872490 h 1580197"/>
                      <a:gd name="connsiteX25" fmla="*/ 56197 w 940118"/>
                      <a:gd name="connsiteY25" fmla="*/ 542925 h 1580197"/>
                      <a:gd name="connsiteX26" fmla="*/ 62441 w 940118"/>
                      <a:gd name="connsiteY26" fmla="*/ 546321 h 1580197"/>
                      <a:gd name="connsiteX27" fmla="*/ 62617 w 940118"/>
                      <a:gd name="connsiteY27" fmla="*/ 545909 h 1580197"/>
                      <a:gd name="connsiteX28" fmla="*/ 57150 w 940118"/>
                      <a:gd name="connsiteY28" fmla="*/ 542925 h 1580197"/>
                      <a:gd name="connsiteX29" fmla="*/ 107444 w 940118"/>
                      <a:gd name="connsiteY29" fmla="*/ 431896 h 1580197"/>
                      <a:gd name="connsiteX30" fmla="*/ 106680 w 940118"/>
                      <a:gd name="connsiteY30" fmla="*/ 431483 h 1580197"/>
                      <a:gd name="connsiteX31" fmla="*/ 161925 w 940118"/>
                      <a:gd name="connsiteY31" fmla="*/ 341948 h 1580197"/>
                      <a:gd name="connsiteX32" fmla="*/ 171758 w 940118"/>
                      <a:gd name="connsiteY32" fmla="*/ 347295 h 1580197"/>
                      <a:gd name="connsiteX33" fmla="*/ 171778 w 940118"/>
                      <a:gd name="connsiteY33" fmla="*/ 347270 h 1580197"/>
                      <a:gd name="connsiteX34" fmla="*/ 161925 w 940118"/>
                      <a:gd name="connsiteY34" fmla="*/ 341948 h 1580197"/>
                      <a:gd name="connsiteX35" fmla="*/ 227648 w 940118"/>
                      <a:gd name="connsiteY35" fmla="*/ 258128 h 1580197"/>
                      <a:gd name="connsiteX36" fmla="*/ 239906 w 940118"/>
                      <a:gd name="connsiteY36" fmla="*/ 264794 h 1580197"/>
                      <a:gd name="connsiteX37" fmla="*/ 228600 w 940118"/>
                      <a:gd name="connsiteY37" fmla="*/ 258128 h 1580197"/>
                      <a:gd name="connsiteX38" fmla="*/ 287315 w 940118"/>
                      <a:gd name="connsiteY38" fmla="*/ 198453 h 1580197"/>
                      <a:gd name="connsiteX39" fmla="*/ 286702 w 940118"/>
                      <a:gd name="connsiteY39" fmla="*/ 198120 h 1580197"/>
                      <a:gd name="connsiteX40" fmla="*/ 359092 w 940118"/>
                      <a:gd name="connsiteY40" fmla="*/ 140970 h 1580197"/>
                      <a:gd name="connsiteX41" fmla="*/ 486263 w 940118"/>
                      <a:gd name="connsiteY41" fmla="*/ 68845 h 1580197"/>
                      <a:gd name="connsiteX42" fmla="*/ 485775 w 940118"/>
                      <a:gd name="connsiteY42" fmla="*/ 68580 h 1580197"/>
                      <a:gd name="connsiteX43" fmla="*/ 572452 w 940118"/>
                      <a:gd name="connsiteY43" fmla="*/ 32385 h 1580197"/>
                      <a:gd name="connsiteX44" fmla="*/ 595123 w 940118"/>
                      <a:gd name="connsiteY44" fmla="*/ 44713 h 1580197"/>
                      <a:gd name="connsiteX45" fmla="*/ 573405 w 940118"/>
                      <a:gd name="connsiteY45" fmla="*/ 32385 h 1580197"/>
                      <a:gd name="connsiteX46" fmla="*/ 679133 w 940118"/>
                      <a:gd name="connsiteY46" fmla="*/ 0 h 1580197"/>
                      <a:gd name="connsiteX0" fmla="*/ 679133 w 940118"/>
                      <a:gd name="connsiteY0" fmla="*/ 0 h 1580197"/>
                      <a:gd name="connsiteX1" fmla="*/ 940118 w 940118"/>
                      <a:gd name="connsiteY1" fmla="*/ 140970 h 1580197"/>
                      <a:gd name="connsiteX2" fmla="*/ 747299 w 940118"/>
                      <a:gd name="connsiteY2" fmla="*/ 210278 h 1580197"/>
                      <a:gd name="connsiteX3" fmla="*/ 747713 w 940118"/>
                      <a:gd name="connsiteY3" fmla="*/ 210503 h 1580197"/>
                      <a:gd name="connsiteX4" fmla="*/ 620078 w 940118"/>
                      <a:gd name="connsiteY4" fmla="*/ 282893 h 1580197"/>
                      <a:gd name="connsiteX5" fmla="*/ 620077 w 940118"/>
                      <a:gd name="connsiteY5" fmla="*/ 282893 h 1580197"/>
                      <a:gd name="connsiteX6" fmla="*/ 548076 w 940118"/>
                      <a:gd name="connsiteY6" fmla="*/ 339736 h 1580197"/>
                      <a:gd name="connsiteX7" fmla="*/ 548640 w 940118"/>
                      <a:gd name="connsiteY7" fmla="*/ 340043 h 1580197"/>
                      <a:gd name="connsiteX8" fmla="*/ 503873 w 940118"/>
                      <a:gd name="connsiteY8" fmla="*/ 383858 h 1580197"/>
                      <a:gd name="connsiteX9" fmla="*/ 488633 w 940118"/>
                      <a:gd name="connsiteY9" fmla="*/ 399098 h 1580197"/>
                      <a:gd name="connsiteX10" fmla="*/ 488633 w 940118"/>
                      <a:gd name="connsiteY10" fmla="*/ 400050 h 1580197"/>
                      <a:gd name="connsiteX11" fmla="*/ 422910 w 940118"/>
                      <a:gd name="connsiteY11" fmla="*/ 482918 h 1580197"/>
                      <a:gd name="connsiteX12" fmla="*/ 422910 w 940118"/>
                      <a:gd name="connsiteY12" fmla="*/ 483870 h 1580197"/>
                      <a:gd name="connsiteX13" fmla="*/ 367665 w 940118"/>
                      <a:gd name="connsiteY13" fmla="*/ 572453 h 1580197"/>
                      <a:gd name="connsiteX14" fmla="*/ 368618 w 940118"/>
                      <a:gd name="connsiteY14" fmla="*/ 573405 h 1580197"/>
                      <a:gd name="connsiteX15" fmla="*/ 317183 w 940118"/>
                      <a:gd name="connsiteY15" fmla="*/ 684847 h 1580197"/>
                      <a:gd name="connsiteX16" fmla="*/ 305241 w 940118"/>
                      <a:gd name="connsiteY16" fmla="*/ 678329 h 1580197"/>
                      <a:gd name="connsiteX17" fmla="*/ 305235 w 940118"/>
                      <a:gd name="connsiteY17" fmla="*/ 678350 h 1580197"/>
                      <a:gd name="connsiteX18" fmla="*/ 317183 w 940118"/>
                      <a:gd name="connsiteY18" fmla="*/ 684847 h 1580197"/>
                      <a:gd name="connsiteX19" fmla="*/ 260985 w 940118"/>
                      <a:gd name="connsiteY19" fmla="*/ 1014413 h 1580197"/>
                      <a:gd name="connsiteX20" fmla="*/ 342900 w 940118"/>
                      <a:gd name="connsiteY20" fmla="*/ 1373505 h 1580197"/>
                      <a:gd name="connsiteX21" fmla="*/ 546735 w 940118"/>
                      <a:gd name="connsiteY21" fmla="*/ 1580197 h 1580197"/>
                      <a:gd name="connsiteX22" fmla="*/ 285750 w 940118"/>
                      <a:gd name="connsiteY22" fmla="*/ 1438275 h 1580197"/>
                      <a:gd name="connsiteX23" fmla="*/ 81915 w 940118"/>
                      <a:gd name="connsiteY23" fmla="*/ 1231583 h 1580197"/>
                      <a:gd name="connsiteX24" fmla="*/ 0 w 940118"/>
                      <a:gd name="connsiteY24" fmla="*/ 872490 h 1580197"/>
                      <a:gd name="connsiteX25" fmla="*/ 56197 w 940118"/>
                      <a:gd name="connsiteY25" fmla="*/ 542925 h 1580197"/>
                      <a:gd name="connsiteX26" fmla="*/ 62441 w 940118"/>
                      <a:gd name="connsiteY26" fmla="*/ 546321 h 1580197"/>
                      <a:gd name="connsiteX27" fmla="*/ 62617 w 940118"/>
                      <a:gd name="connsiteY27" fmla="*/ 545909 h 1580197"/>
                      <a:gd name="connsiteX28" fmla="*/ 57150 w 940118"/>
                      <a:gd name="connsiteY28" fmla="*/ 542925 h 1580197"/>
                      <a:gd name="connsiteX29" fmla="*/ 107444 w 940118"/>
                      <a:gd name="connsiteY29" fmla="*/ 431896 h 1580197"/>
                      <a:gd name="connsiteX30" fmla="*/ 106680 w 940118"/>
                      <a:gd name="connsiteY30" fmla="*/ 431483 h 1580197"/>
                      <a:gd name="connsiteX31" fmla="*/ 161925 w 940118"/>
                      <a:gd name="connsiteY31" fmla="*/ 341948 h 1580197"/>
                      <a:gd name="connsiteX32" fmla="*/ 171758 w 940118"/>
                      <a:gd name="connsiteY32" fmla="*/ 347295 h 1580197"/>
                      <a:gd name="connsiteX33" fmla="*/ 171778 w 940118"/>
                      <a:gd name="connsiteY33" fmla="*/ 347270 h 1580197"/>
                      <a:gd name="connsiteX34" fmla="*/ 161925 w 940118"/>
                      <a:gd name="connsiteY34" fmla="*/ 341948 h 1580197"/>
                      <a:gd name="connsiteX35" fmla="*/ 227648 w 940118"/>
                      <a:gd name="connsiteY35" fmla="*/ 258128 h 1580197"/>
                      <a:gd name="connsiteX36" fmla="*/ 239906 w 940118"/>
                      <a:gd name="connsiteY36" fmla="*/ 264794 h 1580197"/>
                      <a:gd name="connsiteX37" fmla="*/ 287315 w 940118"/>
                      <a:gd name="connsiteY37" fmla="*/ 198453 h 1580197"/>
                      <a:gd name="connsiteX38" fmla="*/ 286702 w 940118"/>
                      <a:gd name="connsiteY38" fmla="*/ 198120 h 1580197"/>
                      <a:gd name="connsiteX39" fmla="*/ 359092 w 940118"/>
                      <a:gd name="connsiteY39" fmla="*/ 140970 h 1580197"/>
                      <a:gd name="connsiteX40" fmla="*/ 486263 w 940118"/>
                      <a:gd name="connsiteY40" fmla="*/ 68845 h 1580197"/>
                      <a:gd name="connsiteX41" fmla="*/ 485775 w 940118"/>
                      <a:gd name="connsiteY41" fmla="*/ 68580 h 1580197"/>
                      <a:gd name="connsiteX42" fmla="*/ 572452 w 940118"/>
                      <a:gd name="connsiteY42" fmla="*/ 32385 h 1580197"/>
                      <a:gd name="connsiteX43" fmla="*/ 595123 w 940118"/>
                      <a:gd name="connsiteY43" fmla="*/ 44713 h 1580197"/>
                      <a:gd name="connsiteX44" fmla="*/ 573405 w 940118"/>
                      <a:gd name="connsiteY44" fmla="*/ 32385 h 1580197"/>
                      <a:gd name="connsiteX45" fmla="*/ 679133 w 940118"/>
                      <a:gd name="connsiteY45" fmla="*/ 0 h 1580197"/>
                      <a:gd name="connsiteX0" fmla="*/ 679133 w 940118"/>
                      <a:gd name="connsiteY0" fmla="*/ 0 h 1580197"/>
                      <a:gd name="connsiteX1" fmla="*/ 940118 w 940118"/>
                      <a:gd name="connsiteY1" fmla="*/ 140970 h 1580197"/>
                      <a:gd name="connsiteX2" fmla="*/ 747299 w 940118"/>
                      <a:gd name="connsiteY2" fmla="*/ 210278 h 1580197"/>
                      <a:gd name="connsiteX3" fmla="*/ 747713 w 940118"/>
                      <a:gd name="connsiteY3" fmla="*/ 210503 h 1580197"/>
                      <a:gd name="connsiteX4" fmla="*/ 620078 w 940118"/>
                      <a:gd name="connsiteY4" fmla="*/ 282893 h 1580197"/>
                      <a:gd name="connsiteX5" fmla="*/ 620077 w 940118"/>
                      <a:gd name="connsiteY5" fmla="*/ 282893 h 1580197"/>
                      <a:gd name="connsiteX6" fmla="*/ 548076 w 940118"/>
                      <a:gd name="connsiteY6" fmla="*/ 339736 h 1580197"/>
                      <a:gd name="connsiteX7" fmla="*/ 548640 w 940118"/>
                      <a:gd name="connsiteY7" fmla="*/ 340043 h 1580197"/>
                      <a:gd name="connsiteX8" fmla="*/ 503873 w 940118"/>
                      <a:gd name="connsiteY8" fmla="*/ 383858 h 1580197"/>
                      <a:gd name="connsiteX9" fmla="*/ 488633 w 940118"/>
                      <a:gd name="connsiteY9" fmla="*/ 399098 h 1580197"/>
                      <a:gd name="connsiteX10" fmla="*/ 488633 w 940118"/>
                      <a:gd name="connsiteY10" fmla="*/ 400050 h 1580197"/>
                      <a:gd name="connsiteX11" fmla="*/ 422910 w 940118"/>
                      <a:gd name="connsiteY11" fmla="*/ 482918 h 1580197"/>
                      <a:gd name="connsiteX12" fmla="*/ 422910 w 940118"/>
                      <a:gd name="connsiteY12" fmla="*/ 483870 h 1580197"/>
                      <a:gd name="connsiteX13" fmla="*/ 367665 w 940118"/>
                      <a:gd name="connsiteY13" fmla="*/ 572453 h 1580197"/>
                      <a:gd name="connsiteX14" fmla="*/ 368618 w 940118"/>
                      <a:gd name="connsiteY14" fmla="*/ 573405 h 1580197"/>
                      <a:gd name="connsiteX15" fmla="*/ 317183 w 940118"/>
                      <a:gd name="connsiteY15" fmla="*/ 684847 h 1580197"/>
                      <a:gd name="connsiteX16" fmla="*/ 305241 w 940118"/>
                      <a:gd name="connsiteY16" fmla="*/ 678329 h 1580197"/>
                      <a:gd name="connsiteX17" fmla="*/ 305235 w 940118"/>
                      <a:gd name="connsiteY17" fmla="*/ 678350 h 1580197"/>
                      <a:gd name="connsiteX18" fmla="*/ 317183 w 940118"/>
                      <a:gd name="connsiteY18" fmla="*/ 684847 h 1580197"/>
                      <a:gd name="connsiteX19" fmla="*/ 260985 w 940118"/>
                      <a:gd name="connsiteY19" fmla="*/ 1014413 h 1580197"/>
                      <a:gd name="connsiteX20" fmla="*/ 342900 w 940118"/>
                      <a:gd name="connsiteY20" fmla="*/ 1373505 h 1580197"/>
                      <a:gd name="connsiteX21" fmla="*/ 546735 w 940118"/>
                      <a:gd name="connsiteY21" fmla="*/ 1580197 h 1580197"/>
                      <a:gd name="connsiteX22" fmla="*/ 285750 w 940118"/>
                      <a:gd name="connsiteY22" fmla="*/ 1438275 h 1580197"/>
                      <a:gd name="connsiteX23" fmla="*/ 81915 w 940118"/>
                      <a:gd name="connsiteY23" fmla="*/ 1231583 h 1580197"/>
                      <a:gd name="connsiteX24" fmla="*/ 0 w 940118"/>
                      <a:gd name="connsiteY24" fmla="*/ 872490 h 1580197"/>
                      <a:gd name="connsiteX25" fmla="*/ 56197 w 940118"/>
                      <a:gd name="connsiteY25" fmla="*/ 542925 h 1580197"/>
                      <a:gd name="connsiteX26" fmla="*/ 62441 w 940118"/>
                      <a:gd name="connsiteY26" fmla="*/ 546321 h 1580197"/>
                      <a:gd name="connsiteX27" fmla="*/ 62617 w 940118"/>
                      <a:gd name="connsiteY27" fmla="*/ 545909 h 1580197"/>
                      <a:gd name="connsiteX28" fmla="*/ 57150 w 940118"/>
                      <a:gd name="connsiteY28" fmla="*/ 542925 h 1580197"/>
                      <a:gd name="connsiteX29" fmla="*/ 107444 w 940118"/>
                      <a:gd name="connsiteY29" fmla="*/ 431896 h 1580197"/>
                      <a:gd name="connsiteX30" fmla="*/ 106680 w 940118"/>
                      <a:gd name="connsiteY30" fmla="*/ 431483 h 1580197"/>
                      <a:gd name="connsiteX31" fmla="*/ 161925 w 940118"/>
                      <a:gd name="connsiteY31" fmla="*/ 341948 h 1580197"/>
                      <a:gd name="connsiteX32" fmla="*/ 171758 w 940118"/>
                      <a:gd name="connsiteY32" fmla="*/ 347295 h 1580197"/>
                      <a:gd name="connsiteX33" fmla="*/ 171778 w 940118"/>
                      <a:gd name="connsiteY33" fmla="*/ 347270 h 1580197"/>
                      <a:gd name="connsiteX34" fmla="*/ 161925 w 940118"/>
                      <a:gd name="connsiteY34" fmla="*/ 341948 h 1580197"/>
                      <a:gd name="connsiteX35" fmla="*/ 227648 w 940118"/>
                      <a:gd name="connsiteY35" fmla="*/ 258128 h 1580197"/>
                      <a:gd name="connsiteX36" fmla="*/ 287315 w 940118"/>
                      <a:gd name="connsiteY36" fmla="*/ 198453 h 1580197"/>
                      <a:gd name="connsiteX37" fmla="*/ 286702 w 940118"/>
                      <a:gd name="connsiteY37" fmla="*/ 198120 h 1580197"/>
                      <a:gd name="connsiteX38" fmla="*/ 359092 w 940118"/>
                      <a:gd name="connsiteY38" fmla="*/ 140970 h 1580197"/>
                      <a:gd name="connsiteX39" fmla="*/ 486263 w 940118"/>
                      <a:gd name="connsiteY39" fmla="*/ 68845 h 1580197"/>
                      <a:gd name="connsiteX40" fmla="*/ 485775 w 940118"/>
                      <a:gd name="connsiteY40" fmla="*/ 68580 h 1580197"/>
                      <a:gd name="connsiteX41" fmla="*/ 572452 w 940118"/>
                      <a:gd name="connsiteY41" fmla="*/ 32385 h 1580197"/>
                      <a:gd name="connsiteX42" fmla="*/ 595123 w 940118"/>
                      <a:gd name="connsiteY42" fmla="*/ 44713 h 1580197"/>
                      <a:gd name="connsiteX43" fmla="*/ 573405 w 940118"/>
                      <a:gd name="connsiteY43" fmla="*/ 32385 h 1580197"/>
                      <a:gd name="connsiteX44" fmla="*/ 679133 w 940118"/>
                      <a:gd name="connsiteY44" fmla="*/ 0 h 1580197"/>
                      <a:gd name="connsiteX0" fmla="*/ 679133 w 940118"/>
                      <a:gd name="connsiteY0" fmla="*/ 0 h 1580197"/>
                      <a:gd name="connsiteX1" fmla="*/ 940118 w 940118"/>
                      <a:gd name="connsiteY1" fmla="*/ 140970 h 1580197"/>
                      <a:gd name="connsiteX2" fmla="*/ 747299 w 940118"/>
                      <a:gd name="connsiteY2" fmla="*/ 210278 h 1580197"/>
                      <a:gd name="connsiteX3" fmla="*/ 747713 w 940118"/>
                      <a:gd name="connsiteY3" fmla="*/ 210503 h 1580197"/>
                      <a:gd name="connsiteX4" fmla="*/ 620078 w 940118"/>
                      <a:gd name="connsiteY4" fmla="*/ 282893 h 1580197"/>
                      <a:gd name="connsiteX5" fmla="*/ 620077 w 940118"/>
                      <a:gd name="connsiteY5" fmla="*/ 282893 h 1580197"/>
                      <a:gd name="connsiteX6" fmla="*/ 548076 w 940118"/>
                      <a:gd name="connsiteY6" fmla="*/ 339736 h 1580197"/>
                      <a:gd name="connsiteX7" fmla="*/ 548640 w 940118"/>
                      <a:gd name="connsiteY7" fmla="*/ 340043 h 1580197"/>
                      <a:gd name="connsiteX8" fmla="*/ 503873 w 940118"/>
                      <a:gd name="connsiteY8" fmla="*/ 383858 h 1580197"/>
                      <a:gd name="connsiteX9" fmla="*/ 488633 w 940118"/>
                      <a:gd name="connsiteY9" fmla="*/ 399098 h 1580197"/>
                      <a:gd name="connsiteX10" fmla="*/ 488633 w 940118"/>
                      <a:gd name="connsiteY10" fmla="*/ 400050 h 1580197"/>
                      <a:gd name="connsiteX11" fmla="*/ 422910 w 940118"/>
                      <a:gd name="connsiteY11" fmla="*/ 482918 h 1580197"/>
                      <a:gd name="connsiteX12" fmla="*/ 422910 w 940118"/>
                      <a:gd name="connsiteY12" fmla="*/ 483870 h 1580197"/>
                      <a:gd name="connsiteX13" fmla="*/ 367665 w 940118"/>
                      <a:gd name="connsiteY13" fmla="*/ 572453 h 1580197"/>
                      <a:gd name="connsiteX14" fmla="*/ 368618 w 940118"/>
                      <a:gd name="connsiteY14" fmla="*/ 573405 h 1580197"/>
                      <a:gd name="connsiteX15" fmla="*/ 317183 w 940118"/>
                      <a:gd name="connsiteY15" fmla="*/ 684847 h 1580197"/>
                      <a:gd name="connsiteX16" fmla="*/ 305241 w 940118"/>
                      <a:gd name="connsiteY16" fmla="*/ 678329 h 1580197"/>
                      <a:gd name="connsiteX17" fmla="*/ 305235 w 940118"/>
                      <a:gd name="connsiteY17" fmla="*/ 678350 h 1580197"/>
                      <a:gd name="connsiteX18" fmla="*/ 317183 w 940118"/>
                      <a:gd name="connsiteY18" fmla="*/ 684847 h 1580197"/>
                      <a:gd name="connsiteX19" fmla="*/ 260985 w 940118"/>
                      <a:gd name="connsiteY19" fmla="*/ 1014413 h 1580197"/>
                      <a:gd name="connsiteX20" fmla="*/ 342900 w 940118"/>
                      <a:gd name="connsiteY20" fmla="*/ 1373505 h 1580197"/>
                      <a:gd name="connsiteX21" fmla="*/ 546735 w 940118"/>
                      <a:gd name="connsiteY21" fmla="*/ 1580197 h 1580197"/>
                      <a:gd name="connsiteX22" fmla="*/ 285750 w 940118"/>
                      <a:gd name="connsiteY22" fmla="*/ 1438275 h 1580197"/>
                      <a:gd name="connsiteX23" fmla="*/ 81915 w 940118"/>
                      <a:gd name="connsiteY23" fmla="*/ 1231583 h 1580197"/>
                      <a:gd name="connsiteX24" fmla="*/ 0 w 940118"/>
                      <a:gd name="connsiteY24" fmla="*/ 872490 h 1580197"/>
                      <a:gd name="connsiteX25" fmla="*/ 56197 w 940118"/>
                      <a:gd name="connsiteY25" fmla="*/ 542925 h 1580197"/>
                      <a:gd name="connsiteX26" fmla="*/ 62441 w 940118"/>
                      <a:gd name="connsiteY26" fmla="*/ 546321 h 1580197"/>
                      <a:gd name="connsiteX27" fmla="*/ 62617 w 940118"/>
                      <a:gd name="connsiteY27" fmla="*/ 545909 h 1580197"/>
                      <a:gd name="connsiteX28" fmla="*/ 57150 w 940118"/>
                      <a:gd name="connsiteY28" fmla="*/ 542925 h 1580197"/>
                      <a:gd name="connsiteX29" fmla="*/ 107444 w 940118"/>
                      <a:gd name="connsiteY29" fmla="*/ 431896 h 1580197"/>
                      <a:gd name="connsiteX30" fmla="*/ 106680 w 940118"/>
                      <a:gd name="connsiteY30" fmla="*/ 431483 h 1580197"/>
                      <a:gd name="connsiteX31" fmla="*/ 161925 w 940118"/>
                      <a:gd name="connsiteY31" fmla="*/ 341948 h 1580197"/>
                      <a:gd name="connsiteX32" fmla="*/ 171758 w 940118"/>
                      <a:gd name="connsiteY32" fmla="*/ 347295 h 1580197"/>
                      <a:gd name="connsiteX33" fmla="*/ 161925 w 940118"/>
                      <a:gd name="connsiteY33" fmla="*/ 341948 h 1580197"/>
                      <a:gd name="connsiteX34" fmla="*/ 227648 w 940118"/>
                      <a:gd name="connsiteY34" fmla="*/ 258128 h 1580197"/>
                      <a:gd name="connsiteX35" fmla="*/ 287315 w 940118"/>
                      <a:gd name="connsiteY35" fmla="*/ 198453 h 1580197"/>
                      <a:gd name="connsiteX36" fmla="*/ 286702 w 940118"/>
                      <a:gd name="connsiteY36" fmla="*/ 198120 h 1580197"/>
                      <a:gd name="connsiteX37" fmla="*/ 359092 w 940118"/>
                      <a:gd name="connsiteY37" fmla="*/ 140970 h 1580197"/>
                      <a:gd name="connsiteX38" fmla="*/ 486263 w 940118"/>
                      <a:gd name="connsiteY38" fmla="*/ 68845 h 1580197"/>
                      <a:gd name="connsiteX39" fmla="*/ 485775 w 940118"/>
                      <a:gd name="connsiteY39" fmla="*/ 68580 h 1580197"/>
                      <a:gd name="connsiteX40" fmla="*/ 572452 w 940118"/>
                      <a:gd name="connsiteY40" fmla="*/ 32385 h 1580197"/>
                      <a:gd name="connsiteX41" fmla="*/ 595123 w 940118"/>
                      <a:gd name="connsiteY41" fmla="*/ 44713 h 1580197"/>
                      <a:gd name="connsiteX42" fmla="*/ 573405 w 940118"/>
                      <a:gd name="connsiteY42" fmla="*/ 32385 h 1580197"/>
                      <a:gd name="connsiteX43" fmla="*/ 679133 w 940118"/>
                      <a:gd name="connsiteY43" fmla="*/ 0 h 1580197"/>
                      <a:gd name="connsiteX0" fmla="*/ 679133 w 940118"/>
                      <a:gd name="connsiteY0" fmla="*/ 0 h 1580197"/>
                      <a:gd name="connsiteX1" fmla="*/ 940118 w 940118"/>
                      <a:gd name="connsiteY1" fmla="*/ 140970 h 1580197"/>
                      <a:gd name="connsiteX2" fmla="*/ 747299 w 940118"/>
                      <a:gd name="connsiteY2" fmla="*/ 210278 h 1580197"/>
                      <a:gd name="connsiteX3" fmla="*/ 747713 w 940118"/>
                      <a:gd name="connsiteY3" fmla="*/ 210503 h 1580197"/>
                      <a:gd name="connsiteX4" fmla="*/ 620078 w 940118"/>
                      <a:gd name="connsiteY4" fmla="*/ 282893 h 1580197"/>
                      <a:gd name="connsiteX5" fmla="*/ 620077 w 940118"/>
                      <a:gd name="connsiteY5" fmla="*/ 282893 h 1580197"/>
                      <a:gd name="connsiteX6" fmla="*/ 548076 w 940118"/>
                      <a:gd name="connsiteY6" fmla="*/ 339736 h 1580197"/>
                      <a:gd name="connsiteX7" fmla="*/ 548640 w 940118"/>
                      <a:gd name="connsiteY7" fmla="*/ 340043 h 1580197"/>
                      <a:gd name="connsiteX8" fmla="*/ 503873 w 940118"/>
                      <a:gd name="connsiteY8" fmla="*/ 383858 h 1580197"/>
                      <a:gd name="connsiteX9" fmla="*/ 488633 w 940118"/>
                      <a:gd name="connsiteY9" fmla="*/ 399098 h 1580197"/>
                      <a:gd name="connsiteX10" fmla="*/ 488633 w 940118"/>
                      <a:gd name="connsiteY10" fmla="*/ 400050 h 1580197"/>
                      <a:gd name="connsiteX11" fmla="*/ 422910 w 940118"/>
                      <a:gd name="connsiteY11" fmla="*/ 482918 h 1580197"/>
                      <a:gd name="connsiteX12" fmla="*/ 422910 w 940118"/>
                      <a:gd name="connsiteY12" fmla="*/ 483870 h 1580197"/>
                      <a:gd name="connsiteX13" fmla="*/ 367665 w 940118"/>
                      <a:gd name="connsiteY13" fmla="*/ 572453 h 1580197"/>
                      <a:gd name="connsiteX14" fmla="*/ 368618 w 940118"/>
                      <a:gd name="connsiteY14" fmla="*/ 573405 h 1580197"/>
                      <a:gd name="connsiteX15" fmla="*/ 317183 w 940118"/>
                      <a:gd name="connsiteY15" fmla="*/ 684847 h 1580197"/>
                      <a:gd name="connsiteX16" fmla="*/ 305241 w 940118"/>
                      <a:gd name="connsiteY16" fmla="*/ 678329 h 1580197"/>
                      <a:gd name="connsiteX17" fmla="*/ 305235 w 940118"/>
                      <a:gd name="connsiteY17" fmla="*/ 678350 h 1580197"/>
                      <a:gd name="connsiteX18" fmla="*/ 317183 w 940118"/>
                      <a:gd name="connsiteY18" fmla="*/ 684847 h 1580197"/>
                      <a:gd name="connsiteX19" fmla="*/ 260985 w 940118"/>
                      <a:gd name="connsiteY19" fmla="*/ 1014413 h 1580197"/>
                      <a:gd name="connsiteX20" fmla="*/ 342900 w 940118"/>
                      <a:gd name="connsiteY20" fmla="*/ 1373505 h 1580197"/>
                      <a:gd name="connsiteX21" fmla="*/ 546735 w 940118"/>
                      <a:gd name="connsiteY21" fmla="*/ 1580197 h 1580197"/>
                      <a:gd name="connsiteX22" fmla="*/ 285750 w 940118"/>
                      <a:gd name="connsiteY22" fmla="*/ 1438275 h 1580197"/>
                      <a:gd name="connsiteX23" fmla="*/ 81915 w 940118"/>
                      <a:gd name="connsiteY23" fmla="*/ 1231583 h 1580197"/>
                      <a:gd name="connsiteX24" fmla="*/ 0 w 940118"/>
                      <a:gd name="connsiteY24" fmla="*/ 872490 h 1580197"/>
                      <a:gd name="connsiteX25" fmla="*/ 56197 w 940118"/>
                      <a:gd name="connsiteY25" fmla="*/ 542925 h 1580197"/>
                      <a:gd name="connsiteX26" fmla="*/ 62441 w 940118"/>
                      <a:gd name="connsiteY26" fmla="*/ 546321 h 1580197"/>
                      <a:gd name="connsiteX27" fmla="*/ 62617 w 940118"/>
                      <a:gd name="connsiteY27" fmla="*/ 545909 h 1580197"/>
                      <a:gd name="connsiteX28" fmla="*/ 57150 w 940118"/>
                      <a:gd name="connsiteY28" fmla="*/ 542925 h 1580197"/>
                      <a:gd name="connsiteX29" fmla="*/ 107444 w 940118"/>
                      <a:gd name="connsiteY29" fmla="*/ 431896 h 1580197"/>
                      <a:gd name="connsiteX30" fmla="*/ 106680 w 940118"/>
                      <a:gd name="connsiteY30" fmla="*/ 431483 h 1580197"/>
                      <a:gd name="connsiteX31" fmla="*/ 161925 w 940118"/>
                      <a:gd name="connsiteY31" fmla="*/ 341948 h 1580197"/>
                      <a:gd name="connsiteX32" fmla="*/ 171758 w 940118"/>
                      <a:gd name="connsiteY32" fmla="*/ 347295 h 1580197"/>
                      <a:gd name="connsiteX33" fmla="*/ 227648 w 940118"/>
                      <a:gd name="connsiteY33" fmla="*/ 258128 h 1580197"/>
                      <a:gd name="connsiteX34" fmla="*/ 287315 w 940118"/>
                      <a:gd name="connsiteY34" fmla="*/ 198453 h 1580197"/>
                      <a:gd name="connsiteX35" fmla="*/ 286702 w 940118"/>
                      <a:gd name="connsiteY35" fmla="*/ 198120 h 1580197"/>
                      <a:gd name="connsiteX36" fmla="*/ 359092 w 940118"/>
                      <a:gd name="connsiteY36" fmla="*/ 140970 h 1580197"/>
                      <a:gd name="connsiteX37" fmla="*/ 486263 w 940118"/>
                      <a:gd name="connsiteY37" fmla="*/ 68845 h 1580197"/>
                      <a:gd name="connsiteX38" fmla="*/ 485775 w 940118"/>
                      <a:gd name="connsiteY38" fmla="*/ 68580 h 1580197"/>
                      <a:gd name="connsiteX39" fmla="*/ 572452 w 940118"/>
                      <a:gd name="connsiteY39" fmla="*/ 32385 h 1580197"/>
                      <a:gd name="connsiteX40" fmla="*/ 595123 w 940118"/>
                      <a:gd name="connsiteY40" fmla="*/ 44713 h 1580197"/>
                      <a:gd name="connsiteX41" fmla="*/ 573405 w 940118"/>
                      <a:gd name="connsiteY41" fmla="*/ 32385 h 1580197"/>
                      <a:gd name="connsiteX42" fmla="*/ 679133 w 940118"/>
                      <a:gd name="connsiteY42" fmla="*/ 0 h 1580197"/>
                      <a:gd name="connsiteX0" fmla="*/ 679133 w 940118"/>
                      <a:gd name="connsiteY0" fmla="*/ 0 h 1580197"/>
                      <a:gd name="connsiteX1" fmla="*/ 940118 w 940118"/>
                      <a:gd name="connsiteY1" fmla="*/ 140970 h 1580197"/>
                      <a:gd name="connsiteX2" fmla="*/ 747299 w 940118"/>
                      <a:gd name="connsiteY2" fmla="*/ 210278 h 1580197"/>
                      <a:gd name="connsiteX3" fmla="*/ 747713 w 940118"/>
                      <a:gd name="connsiteY3" fmla="*/ 210503 h 1580197"/>
                      <a:gd name="connsiteX4" fmla="*/ 620078 w 940118"/>
                      <a:gd name="connsiteY4" fmla="*/ 282893 h 1580197"/>
                      <a:gd name="connsiteX5" fmla="*/ 620077 w 940118"/>
                      <a:gd name="connsiteY5" fmla="*/ 282893 h 1580197"/>
                      <a:gd name="connsiteX6" fmla="*/ 548076 w 940118"/>
                      <a:gd name="connsiteY6" fmla="*/ 339736 h 1580197"/>
                      <a:gd name="connsiteX7" fmla="*/ 548640 w 940118"/>
                      <a:gd name="connsiteY7" fmla="*/ 340043 h 1580197"/>
                      <a:gd name="connsiteX8" fmla="*/ 503873 w 940118"/>
                      <a:gd name="connsiteY8" fmla="*/ 383858 h 1580197"/>
                      <a:gd name="connsiteX9" fmla="*/ 488633 w 940118"/>
                      <a:gd name="connsiteY9" fmla="*/ 399098 h 1580197"/>
                      <a:gd name="connsiteX10" fmla="*/ 488633 w 940118"/>
                      <a:gd name="connsiteY10" fmla="*/ 400050 h 1580197"/>
                      <a:gd name="connsiteX11" fmla="*/ 422910 w 940118"/>
                      <a:gd name="connsiteY11" fmla="*/ 482918 h 1580197"/>
                      <a:gd name="connsiteX12" fmla="*/ 422910 w 940118"/>
                      <a:gd name="connsiteY12" fmla="*/ 483870 h 1580197"/>
                      <a:gd name="connsiteX13" fmla="*/ 367665 w 940118"/>
                      <a:gd name="connsiteY13" fmla="*/ 572453 h 1580197"/>
                      <a:gd name="connsiteX14" fmla="*/ 368618 w 940118"/>
                      <a:gd name="connsiteY14" fmla="*/ 573405 h 1580197"/>
                      <a:gd name="connsiteX15" fmla="*/ 317183 w 940118"/>
                      <a:gd name="connsiteY15" fmla="*/ 684847 h 1580197"/>
                      <a:gd name="connsiteX16" fmla="*/ 305241 w 940118"/>
                      <a:gd name="connsiteY16" fmla="*/ 678329 h 1580197"/>
                      <a:gd name="connsiteX17" fmla="*/ 305235 w 940118"/>
                      <a:gd name="connsiteY17" fmla="*/ 678350 h 1580197"/>
                      <a:gd name="connsiteX18" fmla="*/ 317183 w 940118"/>
                      <a:gd name="connsiteY18" fmla="*/ 684847 h 1580197"/>
                      <a:gd name="connsiteX19" fmla="*/ 260985 w 940118"/>
                      <a:gd name="connsiteY19" fmla="*/ 1014413 h 1580197"/>
                      <a:gd name="connsiteX20" fmla="*/ 342900 w 940118"/>
                      <a:gd name="connsiteY20" fmla="*/ 1373505 h 1580197"/>
                      <a:gd name="connsiteX21" fmla="*/ 546735 w 940118"/>
                      <a:gd name="connsiteY21" fmla="*/ 1580197 h 1580197"/>
                      <a:gd name="connsiteX22" fmla="*/ 285750 w 940118"/>
                      <a:gd name="connsiteY22" fmla="*/ 1438275 h 1580197"/>
                      <a:gd name="connsiteX23" fmla="*/ 81915 w 940118"/>
                      <a:gd name="connsiteY23" fmla="*/ 1231583 h 1580197"/>
                      <a:gd name="connsiteX24" fmla="*/ 0 w 940118"/>
                      <a:gd name="connsiteY24" fmla="*/ 872490 h 1580197"/>
                      <a:gd name="connsiteX25" fmla="*/ 56197 w 940118"/>
                      <a:gd name="connsiteY25" fmla="*/ 542925 h 1580197"/>
                      <a:gd name="connsiteX26" fmla="*/ 62441 w 940118"/>
                      <a:gd name="connsiteY26" fmla="*/ 546321 h 1580197"/>
                      <a:gd name="connsiteX27" fmla="*/ 62617 w 940118"/>
                      <a:gd name="connsiteY27" fmla="*/ 545909 h 1580197"/>
                      <a:gd name="connsiteX28" fmla="*/ 57150 w 940118"/>
                      <a:gd name="connsiteY28" fmla="*/ 542925 h 1580197"/>
                      <a:gd name="connsiteX29" fmla="*/ 107444 w 940118"/>
                      <a:gd name="connsiteY29" fmla="*/ 431896 h 1580197"/>
                      <a:gd name="connsiteX30" fmla="*/ 106680 w 940118"/>
                      <a:gd name="connsiteY30" fmla="*/ 431483 h 1580197"/>
                      <a:gd name="connsiteX31" fmla="*/ 161925 w 940118"/>
                      <a:gd name="connsiteY31" fmla="*/ 341948 h 1580197"/>
                      <a:gd name="connsiteX32" fmla="*/ 227648 w 940118"/>
                      <a:gd name="connsiteY32" fmla="*/ 258128 h 1580197"/>
                      <a:gd name="connsiteX33" fmla="*/ 287315 w 940118"/>
                      <a:gd name="connsiteY33" fmla="*/ 198453 h 1580197"/>
                      <a:gd name="connsiteX34" fmla="*/ 286702 w 940118"/>
                      <a:gd name="connsiteY34" fmla="*/ 198120 h 1580197"/>
                      <a:gd name="connsiteX35" fmla="*/ 359092 w 940118"/>
                      <a:gd name="connsiteY35" fmla="*/ 140970 h 1580197"/>
                      <a:gd name="connsiteX36" fmla="*/ 486263 w 940118"/>
                      <a:gd name="connsiteY36" fmla="*/ 68845 h 1580197"/>
                      <a:gd name="connsiteX37" fmla="*/ 485775 w 940118"/>
                      <a:gd name="connsiteY37" fmla="*/ 68580 h 1580197"/>
                      <a:gd name="connsiteX38" fmla="*/ 572452 w 940118"/>
                      <a:gd name="connsiteY38" fmla="*/ 32385 h 1580197"/>
                      <a:gd name="connsiteX39" fmla="*/ 595123 w 940118"/>
                      <a:gd name="connsiteY39" fmla="*/ 44713 h 1580197"/>
                      <a:gd name="connsiteX40" fmla="*/ 573405 w 940118"/>
                      <a:gd name="connsiteY40" fmla="*/ 32385 h 1580197"/>
                      <a:gd name="connsiteX41" fmla="*/ 679133 w 940118"/>
                      <a:gd name="connsiteY41" fmla="*/ 0 h 1580197"/>
                      <a:gd name="connsiteX0" fmla="*/ 679133 w 940118"/>
                      <a:gd name="connsiteY0" fmla="*/ 0 h 1580197"/>
                      <a:gd name="connsiteX1" fmla="*/ 940118 w 940118"/>
                      <a:gd name="connsiteY1" fmla="*/ 140970 h 1580197"/>
                      <a:gd name="connsiteX2" fmla="*/ 747299 w 940118"/>
                      <a:gd name="connsiteY2" fmla="*/ 210278 h 1580197"/>
                      <a:gd name="connsiteX3" fmla="*/ 747713 w 940118"/>
                      <a:gd name="connsiteY3" fmla="*/ 210503 h 1580197"/>
                      <a:gd name="connsiteX4" fmla="*/ 620078 w 940118"/>
                      <a:gd name="connsiteY4" fmla="*/ 282893 h 1580197"/>
                      <a:gd name="connsiteX5" fmla="*/ 620077 w 940118"/>
                      <a:gd name="connsiteY5" fmla="*/ 282893 h 1580197"/>
                      <a:gd name="connsiteX6" fmla="*/ 548076 w 940118"/>
                      <a:gd name="connsiteY6" fmla="*/ 339736 h 1580197"/>
                      <a:gd name="connsiteX7" fmla="*/ 548640 w 940118"/>
                      <a:gd name="connsiteY7" fmla="*/ 340043 h 1580197"/>
                      <a:gd name="connsiteX8" fmla="*/ 503873 w 940118"/>
                      <a:gd name="connsiteY8" fmla="*/ 383858 h 1580197"/>
                      <a:gd name="connsiteX9" fmla="*/ 488633 w 940118"/>
                      <a:gd name="connsiteY9" fmla="*/ 399098 h 1580197"/>
                      <a:gd name="connsiteX10" fmla="*/ 488633 w 940118"/>
                      <a:gd name="connsiteY10" fmla="*/ 400050 h 1580197"/>
                      <a:gd name="connsiteX11" fmla="*/ 422910 w 940118"/>
                      <a:gd name="connsiteY11" fmla="*/ 482918 h 1580197"/>
                      <a:gd name="connsiteX12" fmla="*/ 422910 w 940118"/>
                      <a:gd name="connsiteY12" fmla="*/ 483870 h 1580197"/>
                      <a:gd name="connsiteX13" fmla="*/ 367665 w 940118"/>
                      <a:gd name="connsiteY13" fmla="*/ 572453 h 1580197"/>
                      <a:gd name="connsiteX14" fmla="*/ 368618 w 940118"/>
                      <a:gd name="connsiteY14" fmla="*/ 573405 h 1580197"/>
                      <a:gd name="connsiteX15" fmla="*/ 317183 w 940118"/>
                      <a:gd name="connsiteY15" fmla="*/ 684847 h 1580197"/>
                      <a:gd name="connsiteX16" fmla="*/ 305241 w 940118"/>
                      <a:gd name="connsiteY16" fmla="*/ 678329 h 1580197"/>
                      <a:gd name="connsiteX17" fmla="*/ 305235 w 940118"/>
                      <a:gd name="connsiteY17" fmla="*/ 678350 h 1580197"/>
                      <a:gd name="connsiteX18" fmla="*/ 317183 w 940118"/>
                      <a:gd name="connsiteY18" fmla="*/ 684847 h 1580197"/>
                      <a:gd name="connsiteX19" fmla="*/ 260985 w 940118"/>
                      <a:gd name="connsiteY19" fmla="*/ 1014413 h 1580197"/>
                      <a:gd name="connsiteX20" fmla="*/ 342900 w 940118"/>
                      <a:gd name="connsiteY20" fmla="*/ 1373505 h 1580197"/>
                      <a:gd name="connsiteX21" fmla="*/ 546735 w 940118"/>
                      <a:gd name="connsiteY21" fmla="*/ 1580197 h 1580197"/>
                      <a:gd name="connsiteX22" fmla="*/ 285750 w 940118"/>
                      <a:gd name="connsiteY22" fmla="*/ 1438275 h 1580197"/>
                      <a:gd name="connsiteX23" fmla="*/ 81915 w 940118"/>
                      <a:gd name="connsiteY23" fmla="*/ 1231583 h 1580197"/>
                      <a:gd name="connsiteX24" fmla="*/ 0 w 940118"/>
                      <a:gd name="connsiteY24" fmla="*/ 872490 h 1580197"/>
                      <a:gd name="connsiteX25" fmla="*/ 56197 w 940118"/>
                      <a:gd name="connsiteY25" fmla="*/ 542925 h 1580197"/>
                      <a:gd name="connsiteX26" fmla="*/ 62441 w 940118"/>
                      <a:gd name="connsiteY26" fmla="*/ 546321 h 1580197"/>
                      <a:gd name="connsiteX27" fmla="*/ 62617 w 940118"/>
                      <a:gd name="connsiteY27" fmla="*/ 545909 h 1580197"/>
                      <a:gd name="connsiteX28" fmla="*/ 57150 w 940118"/>
                      <a:gd name="connsiteY28" fmla="*/ 542925 h 1580197"/>
                      <a:gd name="connsiteX29" fmla="*/ 107444 w 940118"/>
                      <a:gd name="connsiteY29" fmla="*/ 431896 h 1580197"/>
                      <a:gd name="connsiteX30" fmla="*/ 106680 w 940118"/>
                      <a:gd name="connsiteY30" fmla="*/ 431483 h 1580197"/>
                      <a:gd name="connsiteX31" fmla="*/ 227648 w 940118"/>
                      <a:gd name="connsiteY31" fmla="*/ 258128 h 1580197"/>
                      <a:gd name="connsiteX32" fmla="*/ 287315 w 940118"/>
                      <a:gd name="connsiteY32" fmla="*/ 198453 h 1580197"/>
                      <a:gd name="connsiteX33" fmla="*/ 286702 w 940118"/>
                      <a:gd name="connsiteY33" fmla="*/ 198120 h 1580197"/>
                      <a:gd name="connsiteX34" fmla="*/ 359092 w 940118"/>
                      <a:gd name="connsiteY34" fmla="*/ 140970 h 1580197"/>
                      <a:gd name="connsiteX35" fmla="*/ 486263 w 940118"/>
                      <a:gd name="connsiteY35" fmla="*/ 68845 h 1580197"/>
                      <a:gd name="connsiteX36" fmla="*/ 485775 w 940118"/>
                      <a:gd name="connsiteY36" fmla="*/ 68580 h 1580197"/>
                      <a:gd name="connsiteX37" fmla="*/ 572452 w 940118"/>
                      <a:gd name="connsiteY37" fmla="*/ 32385 h 1580197"/>
                      <a:gd name="connsiteX38" fmla="*/ 595123 w 940118"/>
                      <a:gd name="connsiteY38" fmla="*/ 44713 h 1580197"/>
                      <a:gd name="connsiteX39" fmla="*/ 573405 w 940118"/>
                      <a:gd name="connsiteY39" fmla="*/ 32385 h 1580197"/>
                      <a:gd name="connsiteX40" fmla="*/ 679133 w 940118"/>
                      <a:gd name="connsiteY40" fmla="*/ 0 h 1580197"/>
                      <a:gd name="connsiteX0" fmla="*/ 679133 w 940118"/>
                      <a:gd name="connsiteY0" fmla="*/ 0 h 1580197"/>
                      <a:gd name="connsiteX1" fmla="*/ 940118 w 940118"/>
                      <a:gd name="connsiteY1" fmla="*/ 140970 h 1580197"/>
                      <a:gd name="connsiteX2" fmla="*/ 747299 w 940118"/>
                      <a:gd name="connsiteY2" fmla="*/ 210278 h 1580197"/>
                      <a:gd name="connsiteX3" fmla="*/ 747713 w 940118"/>
                      <a:gd name="connsiteY3" fmla="*/ 210503 h 1580197"/>
                      <a:gd name="connsiteX4" fmla="*/ 620078 w 940118"/>
                      <a:gd name="connsiteY4" fmla="*/ 282893 h 1580197"/>
                      <a:gd name="connsiteX5" fmla="*/ 620077 w 940118"/>
                      <a:gd name="connsiteY5" fmla="*/ 282893 h 1580197"/>
                      <a:gd name="connsiteX6" fmla="*/ 548076 w 940118"/>
                      <a:gd name="connsiteY6" fmla="*/ 339736 h 1580197"/>
                      <a:gd name="connsiteX7" fmla="*/ 548640 w 940118"/>
                      <a:gd name="connsiteY7" fmla="*/ 340043 h 1580197"/>
                      <a:gd name="connsiteX8" fmla="*/ 503873 w 940118"/>
                      <a:gd name="connsiteY8" fmla="*/ 383858 h 1580197"/>
                      <a:gd name="connsiteX9" fmla="*/ 488633 w 940118"/>
                      <a:gd name="connsiteY9" fmla="*/ 399098 h 1580197"/>
                      <a:gd name="connsiteX10" fmla="*/ 488633 w 940118"/>
                      <a:gd name="connsiteY10" fmla="*/ 400050 h 1580197"/>
                      <a:gd name="connsiteX11" fmla="*/ 422910 w 940118"/>
                      <a:gd name="connsiteY11" fmla="*/ 482918 h 1580197"/>
                      <a:gd name="connsiteX12" fmla="*/ 422910 w 940118"/>
                      <a:gd name="connsiteY12" fmla="*/ 483870 h 1580197"/>
                      <a:gd name="connsiteX13" fmla="*/ 367665 w 940118"/>
                      <a:gd name="connsiteY13" fmla="*/ 572453 h 1580197"/>
                      <a:gd name="connsiteX14" fmla="*/ 368618 w 940118"/>
                      <a:gd name="connsiteY14" fmla="*/ 573405 h 1580197"/>
                      <a:gd name="connsiteX15" fmla="*/ 317183 w 940118"/>
                      <a:gd name="connsiteY15" fmla="*/ 684847 h 1580197"/>
                      <a:gd name="connsiteX16" fmla="*/ 305241 w 940118"/>
                      <a:gd name="connsiteY16" fmla="*/ 678329 h 1580197"/>
                      <a:gd name="connsiteX17" fmla="*/ 305235 w 940118"/>
                      <a:gd name="connsiteY17" fmla="*/ 678350 h 1580197"/>
                      <a:gd name="connsiteX18" fmla="*/ 317183 w 940118"/>
                      <a:gd name="connsiteY18" fmla="*/ 684847 h 1580197"/>
                      <a:gd name="connsiteX19" fmla="*/ 260985 w 940118"/>
                      <a:gd name="connsiteY19" fmla="*/ 1014413 h 1580197"/>
                      <a:gd name="connsiteX20" fmla="*/ 342900 w 940118"/>
                      <a:gd name="connsiteY20" fmla="*/ 1373505 h 1580197"/>
                      <a:gd name="connsiteX21" fmla="*/ 546735 w 940118"/>
                      <a:gd name="connsiteY21" fmla="*/ 1580197 h 1580197"/>
                      <a:gd name="connsiteX22" fmla="*/ 285750 w 940118"/>
                      <a:gd name="connsiteY22" fmla="*/ 1438275 h 1580197"/>
                      <a:gd name="connsiteX23" fmla="*/ 81915 w 940118"/>
                      <a:gd name="connsiteY23" fmla="*/ 1231583 h 1580197"/>
                      <a:gd name="connsiteX24" fmla="*/ 0 w 940118"/>
                      <a:gd name="connsiteY24" fmla="*/ 872490 h 1580197"/>
                      <a:gd name="connsiteX25" fmla="*/ 56197 w 940118"/>
                      <a:gd name="connsiteY25" fmla="*/ 542925 h 1580197"/>
                      <a:gd name="connsiteX26" fmla="*/ 62441 w 940118"/>
                      <a:gd name="connsiteY26" fmla="*/ 546321 h 1580197"/>
                      <a:gd name="connsiteX27" fmla="*/ 62617 w 940118"/>
                      <a:gd name="connsiteY27" fmla="*/ 545909 h 1580197"/>
                      <a:gd name="connsiteX28" fmla="*/ 57150 w 940118"/>
                      <a:gd name="connsiteY28" fmla="*/ 542925 h 1580197"/>
                      <a:gd name="connsiteX29" fmla="*/ 107444 w 940118"/>
                      <a:gd name="connsiteY29" fmla="*/ 431896 h 1580197"/>
                      <a:gd name="connsiteX30" fmla="*/ 106680 w 940118"/>
                      <a:gd name="connsiteY30" fmla="*/ 431483 h 1580197"/>
                      <a:gd name="connsiteX31" fmla="*/ 227648 w 940118"/>
                      <a:gd name="connsiteY31" fmla="*/ 258128 h 1580197"/>
                      <a:gd name="connsiteX32" fmla="*/ 287315 w 940118"/>
                      <a:gd name="connsiteY32" fmla="*/ 198453 h 1580197"/>
                      <a:gd name="connsiteX33" fmla="*/ 359092 w 940118"/>
                      <a:gd name="connsiteY33" fmla="*/ 140970 h 1580197"/>
                      <a:gd name="connsiteX34" fmla="*/ 486263 w 940118"/>
                      <a:gd name="connsiteY34" fmla="*/ 68845 h 1580197"/>
                      <a:gd name="connsiteX35" fmla="*/ 485775 w 940118"/>
                      <a:gd name="connsiteY35" fmla="*/ 68580 h 1580197"/>
                      <a:gd name="connsiteX36" fmla="*/ 572452 w 940118"/>
                      <a:gd name="connsiteY36" fmla="*/ 32385 h 1580197"/>
                      <a:gd name="connsiteX37" fmla="*/ 595123 w 940118"/>
                      <a:gd name="connsiteY37" fmla="*/ 44713 h 1580197"/>
                      <a:gd name="connsiteX38" fmla="*/ 573405 w 940118"/>
                      <a:gd name="connsiteY38" fmla="*/ 32385 h 1580197"/>
                      <a:gd name="connsiteX39" fmla="*/ 679133 w 940118"/>
                      <a:gd name="connsiteY39" fmla="*/ 0 h 1580197"/>
                      <a:gd name="connsiteX0" fmla="*/ 679133 w 940118"/>
                      <a:gd name="connsiteY0" fmla="*/ 0 h 1580197"/>
                      <a:gd name="connsiteX1" fmla="*/ 940118 w 940118"/>
                      <a:gd name="connsiteY1" fmla="*/ 140970 h 1580197"/>
                      <a:gd name="connsiteX2" fmla="*/ 747299 w 940118"/>
                      <a:gd name="connsiteY2" fmla="*/ 210278 h 1580197"/>
                      <a:gd name="connsiteX3" fmla="*/ 747713 w 940118"/>
                      <a:gd name="connsiteY3" fmla="*/ 210503 h 1580197"/>
                      <a:gd name="connsiteX4" fmla="*/ 620078 w 940118"/>
                      <a:gd name="connsiteY4" fmla="*/ 282893 h 1580197"/>
                      <a:gd name="connsiteX5" fmla="*/ 620077 w 940118"/>
                      <a:gd name="connsiteY5" fmla="*/ 282893 h 1580197"/>
                      <a:gd name="connsiteX6" fmla="*/ 548076 w 940118"/>
                      <a:gd name="connsiteY6" fmla="*/ 339736 h 1580197"/>
                      <a:gd name="connsiteX7" fmla="*/ 548640 w 940118"/>
                      <a:gd name="connsiteY7" fmla="*/ 340043 h 1580197"/>
                      <a:gd name="connsiteX8" fmla="*/ 503873 w 940118"/>
                      <a:gd name="connsiteY8" fmla="*/ 383858 h 1580197"/>
                      <a:gd name="connsiteX9" fmla="*/ 488633 w 940118"/>
                      <a:gd name="connsiteY9" fmla="*/ 399098 h 1580197"/>
                      <a:gd name="connsiteX10" fmla="*/ 488633 w 940118"/>
                      <a:gd name="connsiteY10" fmla="*/ 400050 h 1580197"/>
                      <a:gd name="connsiteX11" fmla="*/ 422910 w 940118"/>
                      <a:gd name="connsiteY11" fmla="*/ 482918 h 1580197"/>
                      <a:gd name="connsiteX12" fmla="*/ 422910 w 940118"/>
                      <a:gd name="connsiteY12" fmla="*/ 483870 h 1580197"/>
                      <a:gd name="connsiteX13" fmla="*/ 367665 w 940118"/>
                      <a:gd name="connsiteY13" fmla="*/ 572453 h 1580197"/>
                      <a:gd name="connsiteX14" fmla="*/ 368618 w 940118"/>
                      <a:gd name="connsiteY14" fmla="*/ 573405 h 1580197"/>
                      <a:gd name="connsiteX15" fmla="*/ 317183 w 940118"/>
                      <a:gd name="connsiteY15" fmla="*/ 684847 h 1580197"/>
                      <a:gd name="connsiteX16" fmla="*/ 305241 w 940118"/>
                      <a:gd name="connsiteY16" fmla="*/ 678329 h 1580197"/>
                      <a:gd name="connsiteX17" fmla="*/ 305235 w 940118"/>
                      <a:gd name="connsiteY17" fmla="*/ 678350 h 1580197"/>
                      <a:gd name="connsiteX18" fmla="*/ 317183 w 940118"/>
                      <a:gd name="connsiteY18" fmla="*/ 684847 h 1580197"/>
                      <a:gd name="connsiteX19" fmla="*/ 260985 w 940118"/>
                      <a:gd name="connsiteY19" fmla="*/ 1014413 h 1580197"/>
                      <a:gd name="connsiteX20" fmla="*/ 342900 w 940118"/>
                      <a:gd name="connsiteY20" fmla="*/ 1373505 h 1580197"/>
                      <a:gd name="connsiteX21" fmla="*/ 546735 w 940118"/>
                      <a:gd name="connsiteY21" fmla="*/ 1580197 h 1580197"/>
                      <a:gd name="connsiteX22" fmla="*/ 285750 w 940118"/>
                      <a:gd name="connsiteY22" fmla="*/ 1438275 h 1580197"/>
                      <a:gd name="connsiteX23" fmla="*/ 81915 w 940118"/>
                      <a:gd name="connsiteY23" fmla="*/ 1231583 h 1580197"/>
                      <a:gd name="connsiteX24" fmla="*/ 0 w 940118"/>
                      <a:gd name="connsiteY24" fmla="*/ 872490 h 1580197"/>
                      <a:gd name="connsiteX25" fmla="*/ 56197 w 940118"/>
                      <a:gd name="connsiteY25" fmla="*/ 542925 h 1580197"/>
                      <a:gd name="connsiteX26" fmla="*/ 62441 w 940118"/>
                      <a:gd name="connsiteY26" fmla="*/ 546321 h 1580197"/>
                      <a:gd name="connsiteX27" fmla="*/ 62617 w 940118"/>
                      <a:gd name="connsiteY27" fmla="*/ 545909 h 1580197"/>
                      <a:gd name="connsiteX28" fmla="*/ 57150 w 940118"/>
                      <a:gd name="connsiteY28" fmla="*/ 542925 h 1580197"/>
                      <a:gd name="connsiteX29" fmla="*/ 107444 w 940118"/>
                      <a:gd name="connsiteY29" fmla="*/ 431896 h 1580197"/>
                      <a:gd name="connsiteX30" fmla="*/ 106680 w 940118"/>
                      <a:gd name="connsiteY30" fmla="*/ 431483 h 1580197"/>
                      <a:gd name="connsiteX31" fmla="*/ 227648 w 940118"/>
                      <a:gd name="connsiteY31" fmla="*/ 258128 h 1580197"/>
                      <a:gd name="connsiteX32" fmla="*/ 287315 w 940118"/>
                      <a:gd name="connsiteY32" fmla="*/ 198453 h 1580197"/>
                      <a:gd name="connsiteX33" fmla="*/ 359092 w 940118"/>
                      <a:gd name="connsiteY33" fmla="*/ 140970 h 1580197"/>
                      <a:gd name="connsiteX34" fmla="*/ 486263 w 940118"/>
                      <a:gd name="connsiteY34" fmla="*/ 68845 h 1580197"/>
                      <a:gd name="connsiteX35" fmla="*/ 485775 w 940118"/>
                      <a:gd name="connsiteY35" fmla="*/ 68580 h 1580197"/>
                      <a:gd name="connsiteX36" fmla="*/ 572452 w 940118"/>
                      <a:gd name="connsiteY36" fmla="*/ 32385 h 1580197"/>
                      <a:gd name="connsiteX37" fmla="*/ 573405 w 940118"/>
                      <a:gd name="connsiteY37" fmla="*/ 32385 h 1580197"/>
                      <a:gd name="connsiteX38" fmla="*/ 679133 w 940118"/>
                      <a:gd name="connsiteY38" fmla="*/ 0 h 1580197"/>
                      <a:gd name="connsiteX0" fmla="*/ 679133 w 940118"/>
                      <a:gd name="connsiteY0" fmla="*/ 0 h 1580197"/>
                      <a:gd name="connsiteX1" fmla="*/ 940118 w 940118"/>
                      <a:gd name="connsiteY1" fmla="*/ 140970 h 1580197"/>
                      <a:gd name="connsiteX2" fmla="*/ 747299 w 940118"/>
                      <a:gd name="connsiteY2" fmla="*/ 210278 h 1580197"/>
                      <a:gd name="connsiteX3" fmla="*/ 747713 w 940118"/>
                      <a:gd name="connsiteY3" fmla="*/ 210503 h 1580197"/>
                      <a:gd name="connsiteX4" fmla="*/ 620078 w 940118"/>
                      <a:gd name="connsiteY4" fmla="*/ 282893 h 1580197"/>
                      <a:gd name="connsiteX5" fmla="*/ 620077 w 940118"/>
                      <a:gd name="connsiteY5" fmla="*/ 282893 h 1580197"/>
                      <a:gd name="connsiteX6" fmla="*/ 548076 w 940118"/>
                      <a:gd name="connsiteY6" fmla="*/ 339736 h 1580197"/>
                      <a:gd name="connsiteX7" fmla="*/ 548640 w 940118"/>
                      <a:gd name="connsiteY7" fmla="*/ 340043 h 1580197"/>
                      <a:gd name="connsiteX8" fmla="*/ 488633 w 940118"/>
                      <a:gd name="connsiteY8" fmla="*/ 399098 h 1580197"/>
                      <a:gd name="connsiteX9" fmla="*/ 488633 w 940118"/>
                      <a:gd name="connsiteY9" fmla="*/ 400050 h 1580197"/>
                      <a:gd name="connsiteX10" fmla="*/ 422910 w 940118"/>
                      <a:gd name="connsiteY10" fmla="*/ 482918 h 1580197"/>
                      <a:gd name="connsiteX11" fmla="*/ 422910 w 940118"/>
                      <a:gd name="connsiteY11" fmla="*/ 483870 h 1580197"/>
                      <a:gd name="connsiteX12" fmla="*/ 367665 w 940118"/>
                      <a:gd name="connsiteY12" fmla="*/ 572453 h 1580197"/>
                      <a:gd name="connsiteX13" fmla="*/ 368618 w 940118"/>
                      <a:gd name="connsiteY13" fmla="*/ 573405 h 1580197"/>
                      <a:gd name="connsiteX14" fmla="*/ 317183 w 940118"/>
                      <a:gd name="connsiteY14" fmla="*/ 684847 h 1580197"/>
                      <a:gd name="connsiteX15" fmla="*/ 305241 w 940118"/>
                      <a:gd name="connsiteY15" fmla="*/ 678329 h 1580197"/>
                      <a:gd name="connsiteX16" fmla="*/ 305235 w 940118"/>
                      <a:gd name="connsiteY16" fmla="*/ 678350 h 1580197"/>
                      <a:gd name="connsiteX17" fmla="*/ 317183 w 940118"/>
                      <a:gd name="connsiteY17" fmla="*/ 684847 h 1580197"/>
                      <a:gd name="connsiteX18" fmla="*/ 260985 w 940118"/>
                      <a:gd name="connsiteY18" fmla="*/ 1014413 h 1580197"/>
                      <a:gd name="connsiteX19" fmla="*/ 342900 w 940118"/>
                      <a:gd name="connsiteY19" fmla="*/ 1373505 h 1580197"/>
                      <a:gd name="connsiteX20" fmla="*/ 546735 w 940118"/>
                      <a:gd name="connsiteY20" fmla="*/ 1580197 h 1580197"/>
                      <a:gd name="connsiteX21" fmla="*/ 285750 w 940118"/>
                      <a:gd name="connsiteY21" fmla="*/ 1438275 h 1580197"/>
                      <a:gd name="connsiteX22" fmla="*/ 81915 w 940118"/>
                      <a:gd name="connsiteY22" fmla="*/ 1231583 h 1580197"/>
                      <a:gd name="connsiteX23" fmla="*/ 0 w 940118"/>
                      <a:gd name="connsiteY23" fmla="*/ 872490 h 1580197"/>
                      <a:gd name="connsiteX24" fmla="*/ 56197 w 940118"/>
                      <a:gd name="connsiteY24" fmla="*/ 542925 h 1580197"/>
                      <a:gd name="connsiteX25" fmla="*/ 62441 w 940118"/>
                      <a:gd name="connsiteY25" fmla="*/ 546321 h 1580197"/>
                      <a:gd name="connsiteX26" fmla="*/ 62617 w 940118"/>
                      <a:gd name="connsiteY26" fmla="*/ 545909 h 1580197"/>
                      <a:gd name="connsiteX27" fmla="*/ 57150 w 940118"/>
                      <a:gd name="connsiteY27" fmla="*/ 542925 h 1580197"/>
                      <a:gd name="connsiteX28" fmla="*/ 107444 w 940118"/>
                      <a:gd name="connsiteY28" fmla="*/ 431896 h 1580197"/>
                      <a:gd name="connsiteX29" fmla="*/ 106680 w 940118"/>
                      <a:gd name="connsiteY29" fmla="*/ 431483 h 1580197"/>
                      <a:gd name="connsiteX30" fmla="*/ 227648 w 940118"/>
                      <a:gd name="connsiteY30" fmla="*/ 258128 h 1580197"/>
                      <a:gd name="connsiteX31" fmla="*/ 287315 w 940118"/>
                      <a:gd name="connsiteY31" fmla="*/ 198453 h 1580197"/>
                      <a:gd name="connsiteX32" fmla="*/ 359092 w 940118"/>
                      <a:gd name="connsiteY32" fmla="*/ 140970 h 1580197"/>
                      <a:gd name="connsiteX33" fmla="*/ 486263 w 940118"/>
                      <a:gd name="connsiteY33" fmla="*/ 68845 h 1580197"/>
                      <a:gd name="connsiteX34" fmla="*/ 485775 w 940118"/>
                      <a:gd name="connsiteY34" fmla="*/ 68580 h 1580197"/>
                      <a:gd name="connsiteX35" fmla="*/ 572452 w 940118"/>
                      <a:gd name="connsiteY35" fmla="*/ 32385 h 1580197"/>
                      <a:gd name="connsiteX36" fmla="*/ 573405 w 940118"/>
                      <a:gd name="connsiteY36" fmla="*/ 32385 h 1580197"/>
                      <a:gd name="connsiteX37" fmla="*/ 679133 w 940118"/>
                      <a:gd name="connsiteY37" fmla="*/ 0 h 1580197"/>
                      <a:gd name="connsiteX0" fmla="*/ 679133 w 940118"/>
                      <a:gd name="connsiteY0" fmla="*/ 0 h 1580197"/>
                      <a:gd name="connsiteX1" fmla="*/ 940118 w 940118"/>
                      <a:gd name="connsiteY1" fmla="*/ 140970 h 1580197"/>
                      <a:gd name="connsiteX2" fmla="*/ 747299 w 940118"/>
                      <a:gd name="connsiteY2" fmla="*/ 210278 h 1580197"/>
                      <a:gd name="connsiteX3" fmla="*/ 747713 w 940118"/>
                      <a:gd name="connsiteY3" fmla="*/ 210503 h 1580197"/>
                      <a:gd name="connsiteX4" fmla="*/ 620078 w 940118"/>
                      <a:gd name="connsiteY4" fmla="*/ 282893 h 1580197"/>
                      <a:gd name="connsiteX5" fmla="*/ 620077 w 940118"/>
                      <a:gd name="connsiteY5" fmla="*/ 282893 h 1580197"/>
                      <a:gd name="connsiteX6" fmla="*/ 548076 w 940118"/>
                      <a:gd name="connsiteY6" fmla="*/ 339736 h 1580197"/>
                      <a:gd name="connsiteX7" fmla="*/ 548640 w 940118"/>
                      <a:gd name="connsiteY7" fmla="*/ 340043 h 1580197"/>
                      <a:gd name="connsiteX8" fmla="*/ 488633 w 940118"/>
                      <a:gd name="connsiteY8" fmla="*/ 399098 h 1580197"/>
                      <a:gd name="connsiteX9" fmla="*/ 488633 w 940118"/>
                      <a:gd name="connsiteY9" fmla="*/ 400050 h 1580197"/>
                      <a:gd name="connsiteX10" fmla="*/ 422910 w 940118"/>
                      <a:gd name="connsiteY10" fmla="*/ 482918 h 1580197"/>
                      <a:gd name="connsiteX11" fmla="*/ 422910 w 940118"/>
                      <a:gd name="connsiteY11" fmla="*/ 483870 h 1580197"/>
                      <a:gd name="connsiteX12" fmla="*/ 367665 w 940118"/>
                      <a:gd name="connsiteY12" fmla="*/ 572453 h 1580197"/>
                      <a:gd name="connsiteX13" fmla="*/ 368618 w 940118"/>
                      <a:gd name="connsiteY13" fmla="*/ 573405 h 1580197"/>
                      <a:gd name="connsiteX14" fmla="*/ 317183 w 940118"/>
                      <a:gd name="connsiteY14" fmla="*/ 684847 h 1580197"/>
                      <a:gd name="connsiteX15" fmla="*/ 305241 w 940118"/>
                      <a:gd name="connsiteY15" fmla="*/ 678329 h 1580197"/>
                      <a:gd name="connsiteX16" fmla="*/ 317183 w 940118"/>
                      <a:gd name="connsiteY16" fmla="*/ 684847 h 1580197"/>
                      <a:gd name="connsiteX17" fmla="*/ 260985 w 940118"/>
                      <a:gd name="connsiteY17" fmla="*/ 1014413 h 1580197"/>
                      <a:gd name="connsiteX18" fmla="*/ 342900 w 940118"/>
                      <a:gd name="connsiteY18" fmla="*/ 1373505 h 1580197"/>
                      <a:gd name="connsiteX19" fmla="*/ 546735 w 940118"/>
                      <a:gd name="connsiteY19" fmla="*/ 1580197 h 1580197"/>
                      <a:gd name="connsiteX20" fmla="*/ 285750 w 940118"/>
                      <a:gd name="connsiteY20" fmla="*/ 1438275 h 1580197"/>
                      <a:gd name="connsiteX21" fmla="*/ 81915 w 940118"/>
                      <a:gd name="connsiteY21" fmla="*/ 1231583 h 1580197"/>
                      <a:gd name="connsiteX22" fmla="*/ 0 w 940118"/>
                      <a:gd name="connsiteY22" fmla="*/ 872490 h 1580197"/>
                      <a:gd name="connsiteX23" fmla="*/ 56197 w 940118"/>
                      <a:gd name="connsiteY23" fmla="*/ 542925 h 1580197"/>
                      <a:gd name="connsiteX24" fmla="*/ 62441 w 940118"/>
                      <a:gd name="connsiteY24" fmla="*/ 546321 h 1580197"/>
                      <a:gd name="connsiteX25" fmla="*/ 62617 w 940118"/>
                      <a:gd name="connsiteY25" fmla="*/ 545909 h 1580197"/>
                      <a:gd name="connsiteX26" fmla="*/ 57150 w 940118"/>
                      <a:gd name="connsiteY26" fmla="*/ 542925 h 1580197"/>
                      <a:gd name="connsiteX27" fmla="*/ 107444 w 940118"/>
                      <a:gd name="connsiteY27" fmla="*/ 431896 h 1580197"/>
                      <a:gd name="connsiteX28" fmla="*/ 106680 w 940118"/>
                      <a:gd name="connsiteY28" fmla="*/ 431483 h 1580197"/>
                      <a:gd name="connsiteX29" fmla="*/ 227648 w 940118"/>
                      <a:gd name="connsiteY29" fmla="*/ 258128 h 1580197"/>
                      <a:gd name="connsiteX30" fmla="*/ 287315 w 940118"/>
                      <a:gd name="connsiteY30" fmla="*/ 198453 h 1580197"/>
                      <a:gd name="connsiteX31" fmla="*/ 359092 w 940118"/>
                      <a:gd name="connsiteY31" fmla="*/ 140970 h 1580197"/>
                      <a:gd name="connsiteX32" fmla="*/ 486263 w 940118"/>
                      <a:gd name="connsiteY32" fmla="*/ 68845 h 1580197"/>
                      <a:gd name="connsiteX33" fmla="*/ 485775 w 940118"/>
                      <a:gd name="connsiteY33" fmla="*/ 68580 h 1580197"/>
                      <a:gd name="connsiteX34" fmla="*/ 572452 w 940118"/>
                      <a:gd name="connsiteY34" fmla="*/ 32385 h 1580197"/>
                      <a:gd name="connsiteX35" fmla="*/ 573405 w 940118"/>
                      <a:gd name="connsiteY35" fmla="*/ 32385 h 1580197"/>
                      <a:gd name="connsiteX36" fmla="*/ 679133 w 940118"/>
                      <a:gd name="connsiteY36" fmla="*/ 0 h 158019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</a:cxnLst>
                    <a:rect l="l" t="t" r="r" b="b"/>
                    <a:pathLst>
                      <a:path w="940118" h="1580197">
                        <a:moveTo>
                          <a:pt x="679133" y="0"/>
                        </a:moveTo>
                        <a:lnTo>
                          <a:pt x="940118" y="140970"/>
                        </a:lnTo>
                        <a:lnTo>
                          <a:pt x="747299" y="210278"/>
                        </a:lnTo>
                        <a:lnTo>
                          <a:pt x="747713" y="210503"/>
                        </a:lnTo>
                        <a:cubicBezTo>
                          <a:pt x="701040" y="232410"/>
                          <a:pt x="658178" y="256223"/>
                          <a:pt x="620078" y="282893"/>
                        </a:cubicBezTo>
                        <a:lnTo>
                          <a:pt x="620077" y="282893"/>
                        </a:lnTo>
                        <a:lnTo>
                          <a:pt x="548076" y="339736"/>
                        </a:lnTo>
                        <a:lnTo>
                          <a:pt x="548640" y="340043"/>
                        </a:lnTo>
                        <a:cubicBezTo>
                          <a:pt x="538733" y="349937"/>
                          <a:pt x="498634" y="389097"/>
                          <a:pt x="488633" y="399098"/>
                        </a:cubicBezTo>
                        <a:lnTo>
                          <a:pt x="488633" y="400050"/>
                        </a:lnTo>
                        <a:cubicBezTo>
                          <a:pt x="464820" y="426720"/>
                          <a:pt x="442913" y="454343"/>
                          <a:pt x="422910" y="482918"/>
                        </a:cubicBezTo>
                        <a:lnTo>
                          <a:pt x="422910" y="483870"/>
                        </a:lnTo>
                        <a:cubicBezTo>
                          <a:pt x="402908" y="512445"/>
                          <a:pt x="383858" y="541973"/>
                          <a:pt x="367665" y="572453"/>
                        </a:cubicBezTo>
                        <a:lnTo>
                          <a:pt x="368618" y="573405"/>
                        </a:lnTo>
                        <a:cubicBezTo>
                          <a:pt x="347663" y="608647"/>
                          <a:pt x="331470" y="645795"/>
                          <a:pt x="317183" y="684847"/>
                        </a:cubicBezTo>
                        <a:lnTo>
                          <a:pt x="305241" y="678329"/>
                        </a:lnTo>
                        <a:lnTo>
                          <a:pt x="317183" y="684847"/>
                        </a:lnTo>
                        <a:cubicBezTo>
                          <a:pt x="280035" y="786765"/>
                          <a:pt x="260985" y="896303"/>
                          <a:pt x="260985" y="1014413"/>
                        </a:cubicBezTo>
                        <a:cubicBezTo>
                          <a:pt x="260985" y="1152525"/>
                          <a:pt x="287655" y="1272540"/>
                          <a:pt x="342900" y="1373505"/>
                        </a:cubicBezTo>
                        <a:cubicBezTo>
                          <a:pt x="391478" y="1463993"/>
                          <a:pt x="460058" y="1532572"/>
                          <a:pt x="546735" y="1580197"/>
                        </a:cubicBezTo>
                        <a:lnTo>
                          <a:pt x="285750" y="1438275"/>
                        </a:lnTo>
                        <a:cubicBezTo>
                          <a:pt x="199073" y="1390650"/>
                          <a:pt x="130493" y="1322070"/>
                          <a:pt x="81915" y="1231583"/>
                        </a:cubicBezTo>
                        <a:cubicBezTo>
                          <a:pt x="27622" y="1130618"/>
                          <a:pt x="0" y="1010603"/>
                          <a:pt x="0" y="872490"/>
                        </a:cubicBezTo>
                        <a:cubicBezTo>
                          <a:pt x="0" y="754380"/>
                          <a:pt x="19050" y="644842"/>
                          <a:pt x="56197" y="542925"/>
                        </a:cubicBezTo>
                        <a:lnTo>
                          <a:pt x="62441" y="546321"/>
                        </a:lnTo>
                        <a:cubicBezTo>
                          <a:pt x="62500" y="546184"/>
                          <a:pt x="62558" y="546046"/>
                          <a:pt x="62617" y="545909"/>
                        </a:cubicBezTo>
                        <a:lnTo>
                          <a:pt x="57150" y="542925"/>
                        </a:lnTo>
                        <a:lnTo>
                          <a:pt x="107444" y="431896"/>
                        </a:lnTo>
                        <a:lnTo>
                          <a:pt x="106680" y="431483"/>
                        </a:lnTo>
                        <a:cubicBezTo>
                          <a:pt x="126714" y="402522"/>
                          <a:pt x="197542" y="296966"/>
                          <a:pt x="227648" y="258128"/>
                        </a:cubicBezTo>
                        <a:lnTo>
                          <a:pt x="287315" y="198453"/>
                        </a:lnTo>
                        <a:lnTo>
                          <a:pt x="359092" y="140970"/>
                        </a:lnTo>
                        <a:lnTo>
                          <a:pt x="486263" y="68845"/>
                        </a:lnTo>
                        <a:lnTo>
                          <a:pt x="485775" y="68580"/>
                        </a:lnTo>
                        <a:cubicBezTo>
                          <a:pt x="513398" y="55245"/>
                          <a:pt x="541973" y="43815"/>
                          <a:pt x="572452" y="32385"/>
                        </a:cubicBezTo>
                        <a:lnTo>
                          <a:pt x="573405" y="32385"/>
                        </a:lnTo>
                        <a:lnTo>
                          <a:pt x="679133" y="0"/>
                        </a:lnTo>
                        <a:close/>
                      </a:path>
                    </a:pathLst>
                  </a:custGeom>
                  <a:grpFill/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US"/>
                  </a:p>
                </p:txBody>
              </p:sp>
              <p:sp>
                <p:nvSpPr>
                  <p:cNvPr id="490" name="Freeform: Shape 489">
                    <a:extLst>
                      <a:ext uri="{FF2B5EF4-FFF2-40B4-BE49-F238E27FC236}">
                        <a16:creationId xmlns:a16="http://schemas.microsoft.com/office/drawing/2014/main" id="{FB22A510-09DD-4227-89FE-7C485992DC21}"/>
                      </a:ext>
                    </a:extLst>
                  </p:cNvPr>
                  <p:cNvSpPr/>
                  <p:nvPr/>
                </p:nvSpPr>
                <p:spPr>
                  <a:xfrm>
                    <a:off x="2714531" y="1811829"/>
                    <a:ext cx="257174" cy="304801"/>
                  </a:xfrm>
                  <a:custGeom>
                    <a:avLst/>
                    <a:gdLst>
                      <a:gd name="connsiteX0" fmla="*/ 260985 w 257175"/>
                      <a:gd name="connsiteY0" fmla="*/ 311468 h 304800"/>
                      <a:gd name="connsiteX1" fmla="*/ 0 w 257175"/>
                      <a:gd name="connsiteY1" fmla="*/ 170497 h 304800"/>
                      <a:gd name="connsiteX2" fmla="*/ 952 w 257175"/>
                      <a:gd name="connsiteY2" fmla="*/ 0 h 304800"/>
                      <a:gd name="connsiteX3" fmla="*/ 260985 w 257175"/>
                      <a:gd name="connsiteY3" fmla="*/ 140970 h 30480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257175" h="304800">
                        <a:moveTo>
                          <a:pt x="260985" y="311468"/>
                        </a:moveTo>
                        <a:lnTo>
                          <a:pt x="0" y="170497"/>
                        </a:lnTo>
                        <a:lnTo>
                          <a:pt x="952" y="0"/>
                        </a:lnTo>
                        <a:lnTo>
                          <a:pt x="260985" y="140970"/>
                        </a:lnTo>
                        <a:close/>
                      </a:path>
                    </a:pathLst>
                  </a:custGeom>
                  <a:grpFill/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US"/>
                  </a:p>
                </p:txBody>
              </p:sp>
            </p:grpSp>
          </p:grpSp>
        </p:grpSp>
      </p:grpSp>
    </p:spTree>
    <p:extLst>
      <p:ext uri="{BB962C8B-B14F-4D97-AF65-F5344CB8AC3E}">
        <p14:creationId xmlns:p14="http://schemas.microsoft.com/office/powerpoint/2010/main" val="2116302824"/>
      </p:ext>
    </p:extLst>
  </p:cSld>
  <p:clrMapOvr>
    <a:masterClrMapping/>
  </p:clrMapOvr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" name="Group 4">
            <a:extLst>
              <a:ext uri="{FF2B5EF4-FFF2-40B4-BE49-F238E27FC236}">
                <a16:creationId xmlns:a16="http://schemas.microsoft.com/office/drawing/2014/main" id="{816E4F0E-C1B4-4FEC-A2AA-1AE3AC745AA7}"/>
              </a:ext>
            </a:extLst>
          </p:cNvPr>
          <p:cNvGrpSpPr/>
          <p:nvPr/>
        </p:nvGrpSpPr>
        <p:grpSpPr>
          <a:xfrm>
            <a:off x="1742" y="5389258"/>
            <a:ext cx="12190258" cy="1468742"/>
            <a:chOff x="1742" y="5389258"/>
            <a:chExt cx="12190258" cy="1468742"/>
          </a:xfrm>
        </p:grpSpPr>
        <p:grpSp>
          <p:nvGrpSpPr>
            <p:cNvPr id="6" name="Group 5">
              <a:extLst>
                <a:ext uri="{FF2B5EF4-FFF2-40B4-BE49-F238E27FC236}">
                  <a16:creationId xmlns:a16="http://schemas.microsoft.com/office/drawing/2014/main" id="{86EEEE93-3254-45DD-B3D0-78DD73810073}"/>
                </a:ext>
              </a:extLst>
            </p:cNvPr>
            <p:cNvGrpSpPr/>
            <p:nvPr/>
          </p:nvGrpSpPr>
          <p:grpSpPr>
            <a:xfrm>
              <a:off x="5037541" y="5435629"/>
              <a:ext cx="3075791" cy="1422371"/>
              <a:chOff x="9116208" y="4547715"/>
              <a:chExt cx="3075791" cy="1422371"/>
            </a:xfrm>
          </p:grpSpPr>
          <p:sp>
            <p:nvSpPr>
              <p:cNvPr id="39" name="Oval 38">
                <a:extLst>
                  <a:ext uri="{FF2B5EF4-FFF2-40B4-BE49-F238E27FC236}">
                    <a16:creationId xmlns:a16="http://schemas.microsoft.com/office/drawing/2014/main" id="{16A1A149-A24A-4D8B-A465-D15AC01E15E7}"/>
                  </a:ext>
                </a:extLst>
              </p:cNvPr>
              <p:cNvSpPr/>
              <p:nvPr/>
            </p:nvSpPr>
            <p:spPr>
              <a:xfrm flipH="1">
                <a:off x="11405121" y="4811473"/>
                <a:ext cx="786471" cy="745406"/>
              </a:xfrm>
              <a:prstGeom prst="ellipse">
                <a:avLst/>
              </a:prstGeom>
              <a:solidFill>
                <a:schemeClr val="accent2">
                  <a:lumMod val="20000"/>
                  <a:lumOff val="8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2700"/>
              </a:p>
            </p:txBody>
          </p:sp>
          <p:sp>
            <p:nvSpPr>
              <p:cNvPr id="40" name="Oval 39">
                <a:extLst>
                  <a:ext uri="{FF2B5EF4-FFF2-40B4-BE49-F238E27FC236}">
                    <a16:creationId xmlns:a16="http://schemas.microsoft.com/office/drawing/2014/main" id="{A3D06668-8EC0-4AA0-A434-88072F86442B}"/>
                  </a:ext>
                </a:extLst>
              </p:cNvPr>
              <p:cNvSpPr/>
              <p:nvPr/>
            </p:nvSpPr>
            <p:spPr>
              <a:xfrm flipH="1">
                <a:off x="11155214" y="4568691"/>
                <a:ext cx="786471" cy="745406"/>
              </a:xfrm>
              <a:prstGeom prst="ellipse">
                <a:avLst/>
              </a:prstGeom>
              <a:solidFill>
                <a:schemeClr val="accent2">
                  <a:lumMod val="20000"/>
                  <a:lumOff val="8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2700"/>
              </a:p>
            </p:txBody>
          </p:sp>
          <p:sp>
            <p:nvSpPr>
              <p:cNvPr id="41" name="Oval 40">
                <a:extLst>
                  <a:ext uri="{FF2B5EF4-FFF2-40B4-BE49-F238E27FC236}">
                    <a16:creationId xmlns:a16="http://schemas.microsoft.com/office/drawing/2014/main" id="{382A9AEF-5841-4E81-9ADB-5E284FF4E66C}"/>
                  </a:ext>
                </a:extLst>
              </p:cNvPr>
              <p:cNvSpPr/>
              <p:nvPr/>
            </p:nvSpPr>
            <p:spPr>
              <a:xfrm flipH="1">
                <a:off x="10772446" y="4568691"/>
                <a:ext cx="786471" cy="745406"/>
              </a:xfrm>
              <a:prstGeom prst="ellipse">
                <a:avLst/>
              </a:prstGeom>
              <a:solidFill>
                <a:schemeClr val="accent2">
                  <a:lumMod val="20000"/>
                  <a:lumOff val="8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2700"/>
              </a:p>
            </p:txBody>
          </p:sp>
          <p:sp>
            <p:nvSpPr>
              <p:cNvPr id="42" name="Oval 41">
                <a:extLst>
                  <a:ext uri="{FF2B5EF4-FFF2-40B4-BE49-F238E27FC236}">
                    <a16:creationId xmlns:a16="http://schemas.microsoft.com/office/drawing/2014/main" id="{82270847-A89B-4FB2-B9D5-DA419678F55D}"/>
                  </a:ext>
                </a:extLst>
              </p:cNvPr>
              <p:cNvSpPr/>
              <p:nvPr/>
            </p:nvSpPr>
            <p:spPr>
              <a:xfrm flipH="1">
                <a:off x="10318331" y="4692111"/>
                <a:ext cx="786471" cy="745406"/>
              </a:xfrm>
              <a:prstGeom prst="ellipse">
                <a:avLst/>
              </a:prstGeom>
              <a:solidFill>
                <a:schemeClr val="accent2">
                  <a:lumMod val="20000"/>
                  <a:lumOff val="8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2700"/>
              </a:p>
            </p:txBody>
          </p:sp>
          <p:sp>
            <p:nvSpPr>
              <p:cNvPr id="43" name="Oval 42">
                <a:extLst>
                  <a:ext uri="{FF2B5EF4-FFF2-40B4-BE49-F238E27FC236}">
                    <a16:creationId xmlns:a16="http://schemas.microsoft.com/office/drawing/2014/main" id="{217B732C-4A5E-4AC1-8752-DE36552F5AD5}"/>
                  </a:ext>
                </a:extLst>
              </p:cNvPr>
              <p:cNvSpPr/>
              <p:nvPr/>
            </p:nvSpPr>
            <p:spPr>
              <a:xfrm flipH="1">
                <a:off x="9828889" y="4547715"/>
                <a:ext cx="786471" cy="745406"/>
              </a:xfrm>
              <a:prstGeom prst="ellipse">
                <a:avLst/>
              </a:prstGeom>
              <a:solidFill>
                <a:schemeClr val="accent2">
                  <a:lumMod val="20000"/>
                  <a:lumOff val="8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2700"/>
              </a:p>
            </p:txBody>
          </p:sp>
          <p:sp>
            <p:nvSpPr>
              <p:cNvPr id="44" name="Oval 43">
                <a:extLst>
                  <a:ext uri="{FF2B5EF4-FFF2-40B4-BE49-F238E27FC236}">
                    <a16:creationId xmlns:a16="http://schemas.microsoft.com/office/drawing/2014/main" id="{3476EC6E-8E5F-4EDC-ABDD-B82B03C3FFB1}"/>
                  </a:ext>
                </a:extLst>
              </p:cNvPr>
              <p:cNvSpPr/>
              <p:nvPr/>
            </p:nvSpPr>
            <p:spPr>
              <a:xfrm flipH="1">
                <a:off x="9757833" y="4947098"/>
                <a:ext cx="786471" cy="745406"/>
              </a:xfrm>
              <a:prstGeom prst="ellipse">
                <a:avLst/>
              </a:prstGeom>
              <a:solidFill>
                <a:schemeClr val="accent2">
                  <a:lumMod val="20000"/>
                  <a:lumOff val="8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2700"/>
              </a:p>
            </p:txBody>
          </p:sp>
          <p:sp>
            <p:nvSpPr>
              <p:cNvPr id="45" name="Rectangle 44">
                <a:extLst>
                  <a:ext uri="{FF2B5EF4-FFF2-40B4-BE49-F238E27FC236}">
                    <a16:creationId xmlns:a16="http://schemas.microsoft.com/office/drawing/2014/main" id="{10F12806-EEBD-49A7-A6E8-753B5A0F644D}"/>
                  </a:ext>
                </a:extLst>
              </p:cNvPr>
              <p:cNvSpPr/>
              <p:nvPr/>
            </p:nvSpPr>
            <p:spPr>
              <a:xfrm flipH="1">
                <a:off x="9116208" y="5253027"/>
                <a:ext cx="3075791" cy="717059"/>
              </a:xfrm>
              <a:prstGeom prst="rect">
                <a:avLst/>
              </a:prstGeom>
              <a:solidFill>
                <a:schemeClr val="accent2">
                  <a:lumMod val="20000"/>
                  <a:lumOff val="8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2700"/>
              </a:p>
            </p:txBody>
          </p:sp>
          <p:sp>
            <p:nvSpPr>
              <p:cNvPr id="46" name="Oval 45">
                <a:extLst>
                  <a:ext uri="{FF2B5EF4-FFF2-40B4-BE49-F238E27FC236}">
                    <a16:creationId xmlns:a16="http://schemas.microsoft.com/office/drawing/2014/main" id="{CE01F811-3387-40B3-A0AC-1551C62C927F}"/>
                  </a:ext>
                </a:extLst>
              </p:cNvPr>
              <p:cNvSpPr/>
              <p:nvPr/>
            </p:nvSpPr>
            <p:spPr>
              <a:xfrm flipH="1">
                <a:off x="11143693" y="4817974"/>
                <a:ext cx="786471" cy="745406"/>
              </a:xfrm>
              <a:prstGeom prst="ellipse">
                <a:avLst/>
              </a:prstGeom>
              <a:solidFill>
                <a:schemeClr val="accent2">
                  <a:lumMod val="20000"/>
                  <a:lumOff val="8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2700"/>
              </a:p>
            </p:txBody>
          </p:sp>
          <p:sp>
            <p:nvSpPr>
              <p:cNvPr id="47" name="Oval 46">
                <a:extLst>
                  <a:ext uri="{FF2B5EF4-FFF2-40B4-BE49-F238E27FC236}">
                    <a16:creationId xmlns:a16="http://schemas.microsoft.com/office/drawing/2014/main" id="{37A3BCE1-E894-44AB-B62D-B3ACBE7BAC3D}"/>
                  </a:ext>
                </a:extLst>
              </p:cNvPr>
              <p:cNvSpPr/>
              <p:nvPr/>
            </p:nvSpPr>
            <p:spPr>
              <a:xfrm flipH="1">
                <a:off x="9440749" y="4805709"/>
                <a:ext cx="786471" cy="745406"/>
              </a:xfrm>
              <a:prstGeom prst="ellipse">
                <a:avLst/>
              </a:prstGeom>
              <a:solidFill>
                <a:schemeClr val="accent2">
                  <a:lumMod val="20000"/>
                  <a:lumOff val="8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2700"/>
              </a:p>
            </p:txBody>
          </p:sp>
        </p:grpSp>
        <p:grpSp>
          <p:nvGrpSpPr>
            <p:cNvPr id="7" name="Group 6">
              <a:extLst>
                <a:ext uri="{FF2B5EF4-FFF2-40B4-BE49-F238E27FC236}">
                  <a16:creationId xmlns:a16="http://schemas.microsoft.com/office/drawing/2014/main" id="{BCCBB1C1-5650-449C-B610-CBD4F430F06B}"/>
                </a:ext>
              </a:extLst>
            </p:cNvPr>
            <p:cNvGrpSpPr/>
            <p:nvPr/>
          </p:nvGrpSpPr>
          <p:grpSpPr>
            <a:xfrm>
              <a:off x="1742" y="5389258"/>
              <a:ext cx="5485937" cy="1468742"/>
              <a:chOff x="-51736" y="4638675"/>
              <a:chExt cx="4754749" cy="1418840"/>
            </a:xfrm>
            <a:solidFill>
              <a:schemeClr val="accent2">
                <a:lumMod val="20000"/>
                <a:lumOff val="80000"/>
              </a:schemeClr>
            </a:solidFill>
          </p:grpSpPr>
          <p:sp>
            <p:nvSpPr>
              <p:cNvPr id="27" name="Oval 26">
                <a:extLst>
                  <a:ext uri="{FF2B5EF4-FFF2-40B4-BE49-F238E27FC236}">
                    <a16:creationId xmlns:a16="http://schemas.microsoft.com/office/drawing/2014/main" id="{565107D0-C561-4467-892C-C15C3573978C}"/>
                  </a:ext>
                </a:extLst>
              </p:cNvPr>
              <p:cNvSpPr/>
              <p:nvPr/>
            </p:nvSpPr>
            <p:spPr>
              <a:xfrm>
                <a:off x="2199705" y="4650579"/>
                <a:ext cx="720080" cy="720080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2700" dirty="0"/>
              </a:p>
            </p:txBody>
          </p:sp>
          <p:sp>
            <p:nvSpPr>
              <p:cNvPr id="28" name="Oval 27">
                <a:extLst>
                  <a:ext uri="{FF2B5EF4-FFF2-40B4-BE49-F238E27FC236}">
                    <a16:creationId xmlns:a16="http://schemas.microsoft.com/office/drawing/2014/main" id="{EF831B3E-3F9C-426B-B228-EF7F25CF5880}"/>
                  </a:ext>
                </a:extLst>
              </p:cNvPr>
              <p:cNvSpPr/>
              <p:nvPr/>
            </p:nvSpPr>
            <p:spPr>
              <a:xfrm>
                <a:off x="1950125" y="5020970"/>
                <a:ext cx="720080" cy="720080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2700"/>
              </a:p>
            </p:txBody>
          </p:sp>
          <p:sp>
            <p:nvSpPr>
              <p:cNvPr id="29" name="Oval 28">
                <a:extLst>
                  <a:ext uri="{FF2B5EF4-FFF2-40B4-BE49-F238E27FC236}">
                    <a16:creationId xmlns:a16="http://schemas.microsoft.com/office/drawing/2014/main" id="{204457D6-55C4-4E8B-AA64-36F8AB5127B6}"/>
                  </a:ext>
                </a:extLst>
              </p:cNvPr>
              <p:cNvSpPr/>
              <p:nvPr/>
            </p:nvSpPr>
            <p:spPr>
              <a:xfrm>
                <a:off x="2772347" y="4638675"/>
                <a:ext cx="720080" cy="720080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2700"/>
              </a:p>
            </p:txBody>
          </p:sp>
          <p:sp>
            <p:nvSpPr>
              <p:cNvPr id="30" name="Oval 29">
                <a:extLst>
                  <a:ext uri="{FF2B5EF4-FFF2-40B4-BE49-F238E27FC236}">
                    <a16:creationId xmlns:a16="http://schemas.microsoft.com/office/drawing/2014/main" id="{927ACD52-72C9-42E2-B3DB-12979A524E18}"/>
                  </a:ext>
                </a:extLst>
              </p:cNvPr>
              <p:cNvSpPr/>
              <p:nvPr/>
            </p:nvSpPr>
            <p:spPr>
              <a:xfrm>
                <a:off x="3188127" y="4757902"/>
                <a:ext cx="720080" cy="720080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2700"/>
              </a:p>
            </p:txBody>
          </p:sp>
          <p:sp>
            <p:nvSpPr>
              <p:cNvPr id="31" name="Oval 30">
                <a:extLst>
                  <a:ext uri="{FF2B5EF4-FFF2-40B4-BE49-F238E27FC236}">
                    <a16:creationId xmlns:a16="http://schemas.microsoft.com/office/drawing/2014/main" id="{1C748D7B-3002-43DB-A193-A44176627568}"/>
                  </a:ext>
                </a:extLst>
              </p:cNvPr>
              <p:cNvSpPr/>
              <p:nvPr/>
            </p:nvSpPr>
            <p:spPr>
              <a:xfrm>
                <a:off x="1610290" y="4897456"/>
                <a:ext cx="720080" cy="720080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2700"/>
              </a:p>
            </p:txBody>
          </p:sp>
          <p:sp>
            <p:nvSpPr>
              <p:cNvPr id="32" name="Oval 31">
                <a:extLst>
                  <a:ext uri="{FF2B5EF4-FFF2-40B4-BE49-F238E27FC236}">
                    <a16:creationId xmlns:a16="http://schemas.microsoft.com/office/drawing/2014/main" id="{FC170EB0-55E6-4D4D-93D9-13DD0B733164}"/>
                  </a:ext>
                </a:extLst>
              </p:cNvPr>
              <p:cNvSpPr/>
              <p:nvPr/>
            </p:nvSpPr>
            <p:spPr>
              <a:xfrm>
                <a:off x="1101781" y="5064232"/>
                <a:ext cx="720080" cy="720080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2700"/>
              </a:p>
            </p:txBody>
          </p:sp>
          <p:sp>
            <p:nvSpPr>
              <p:cNvPr id="33" name="Oval 32">
                <a:extLst>
                  <a:ext uri="{FF2B5EF4-FFF2-40B4-BE49-F238E27FC236}">
                    <a16:creationId xmlns:a16="http://schemas.microsoft.com/office/drawing/2014/main" id="{70DE2A6B-EA17-46EE-B3E6-3D2B60BC1FDE}"/>
                  </a:ext>
                </a:extLst>
              </p:cNvPr>
              <p:cNvSpPr/>
              <p:nvPr/>
            </p:nvSpPr>
            <p:spPr>
              <a:xfrm>
                <a:off x="3716510" y="4638675"/>
                <a:ext cx="720080" cy="720080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2700"/>
              </a:p>
            </p:txBody>
          </p:sp>
          <p:sp>
            <p:nvSpPr>
              <p:cNvPr id="34" name="Oval 33">
                <a:extLst>
                  <a:ext uri="{FF2B5EF4-FFF2-40B4-BE49-F238E27FC236}">
                    <a16:creationId xmlns:a16="http://schemas.microsoft.com/office/drawing/2014/main" id="{744A8F1B-5B36-491B-8C2F-135ADE85F656}"/>
                  </a:ext>
                </a:extLst>
              </p:cNvPr>
              <p:cNvSpPr/>
              <p:nvPr/>
            </p:nvSpPr>
            <p:spPr>
              <a:xfrm>
                <a:off x="3982933" y="4990721"/>
                <a:ext cx="720080" cy="720080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2700"/>
              </a:p>
            </p:txBody>
          </p:sp>
          <p:sp>
            <p:nvSpPr>
              <p:cNvPr id="35" name="Rectangle 34">
                <a:extLst>
                  <a:ext uri="{FF2B5EF4-FFF2-40B4-BE49-F238E27FC236}">
                    <a16:creationId xmlns:a16="http://schemas.microsoft.com/office/drawing/2014/main" id="{E1C52554-FA15-4696-8A99-F9F966CDA736}"/>
                  </a:ext>
                </a:extLst>
              </p:cNvPr>
              <p:cNvSpPr/>
              <p:nvPr/>
            </p:nvSpPr>
            <p:spPr>
              <a:xfrm>
                <a:off x="-51736" y="5584841"/>
                <a:ext cx="4364607" cy="472674"/>
              </a:xfrm>
              <a:prstGeom prst="rect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2700" dirty="0"/>
              </a:p>
            </p:txBody>
          </p:sp>
          <p:sp>
            <p:nvSpPr>
              <p:cNvPr id="36" name="Oval 35">
                <a:extLst>
                  <a:ext uri="{FF2B5EF4-FFF2-40B4-BE49-F238E27FC236}">
                    <a16:creationId xmlns:a16="http://schemas.microsoft.com/office/drawing/2014/main" id="{17796E20-FCD6-4C20-AA56-7CBA831E6EC4}"/>
                  </a:ext>
                </a:extLst>
              </p:cNvPr>
              <p:cNvSpPr/>
              <p:nvPr/>
            </p:nvSpPr>
            <p:spPr>
              <a:xfrm>
                <a:off x="2432439" y="4879488"/>
                <a:ext cx="720080" cy="720080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2700"/>
              </a:p>
            </p:txBody>
          </p:sp>
          <p:sp>
            <p:nvSpPr>
              <p:cNvPr id="37" name="Oval 36">
                <a:extLst>
                  <a:ext uri="{FF2B5EF4-FFF2-40B4-BE49-F238E27FC236}">
                    <a16:creationId xmlns:a16="http://schemas.microsoft.com/office/drawing/2014/main" id="{B7188133-B09C-4FBE-A6A3-27DE7DDDCB32}"/>
                  </a:ext>
                </a:extLst>
              </p:cNvPr>
              <p:cNvSpPr/>
              <p:nvPr/>
            </p:nvSpPr>
            <p:spPr>
              <a:xfrm>
                <a:off x="699964" y="5300951"/>
                <a:ext cx="720080" cy="720080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2700"/>
              </a:p>
            </p:txBody>
          </p:sp>
          <p:sp>
            <p:nvSpPr>
              <p:cNvPr id="38" name="Oval 37">
                <a:extLst>
                  <a:ext uri="{FF2B5EF4-FFF2-40B4-BE49-F238E27FC236}">
                    <a16:creationId xmlns:a16="http://schemas.microsoft.com/office/drawing/2014/main" id="{668AC477-7DD8-4D44-B4A6-3DB138DEF730}"/>
                  </a:ext>
                </a:extLst>
              </p:cNvPr>
              <p:cNvSpPr/>
              <p:nvPr/>
            </p:nvSpPr>
            <p:spPr>
              <a:xfrm>
                <a:off x="43137" y="5195666"/>
                <a:ext cx="720080" cy="720080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2700" dirty="0"/>
              </a:p>
            </p:txBody>
          </p:sp>
        </p:grpSp>
        <p:sp>
          <p:nvSpPr>
            <p:cNvPr id="8" name="Oval 7">
              <a:extLst>
                <a:ext uri="{FF2B5EF4-FFF2-40B4-BE49-F238E27FC236}">
                  <a16:creationId xmlns:a16="http://schemas.microsoft.com/office/drawing/2014/main" id="{F8A7C975-0A89-4C61-A9E5-5F01D43AD647}"/>
                </a:ext>
              </a:extLst>
            </p:cNvPr>
            <p:cNvSpPr/>
            <p:nvPr/>
          </p:nvSpPr>
          <p:spPr>
            <a:xfrm flipH="1">
              <a:off x="2696897" y="6099319"/>
              <a:ext cx="509632" cy="524667"/>
            </a:xfrm>
            <a:prstGeom prst="ellipse">
              <a:avLst/>
            </a:prstGeom>
            <a:solidFill>
              <a:schemeClr val="accent2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 dirty="0"/>
            </a:p>
          </p:txBody>
        </p:sp>
        <p:sp>
          <p:nvSpPr>
            <p:cNvPr id="9" name="현 96">
              <a:extLst>
                <a:ext uri="{FF2B5EF4-FFF2-40B4-BE49-F238E27FC236}">
                  <a16:creationId xmlns:a16="http://schemas.microsoft.com/office/drawing/2014/main" id="{56455D27-D750-4120-BB54-17458FDF9448}"/>
                </a:ext>
              </a:extLst>
            </p:cNvPr>
            <p:cNvSpPr/>
            <p:nvPr/>
          </p:nvSpPr>
          <p:spPr>
            <a:xfrm>
              <a:off x="3328527" y="6058687"/>
              <a:ext cx="784657" cy="784657"/>
            </a:xfrm>
            <a:prstGeom prst="chord">
              <a:avLst>
                <a:gd name="adj1" fmla="val 10904884"/>
                <a:gd name="adj2" fmla="val 21584496"/>
              </a:avLst>
            </a:prstGeom>
            <a:solidFill>
              <a:schemeClr val="accent2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/>
            </a:p>
          </p:txBody>
        </p:sp>
        <p:sp>
          <p:nvSpPr>
            <p:cNvPr id="10" name="현 97">
              <a:extLst>
                <a:ext uri="{FF2B5EF4-FFF2-40B4-BE49-F238E27FC236}">
                  <a16:creationId xmlns:a16="http://schemas.microsoft.com/office/drawing/2014/main" id="{FFD06249-20A2-4384-BCF6-EF23C7391AE6}"/>
                </a:ext>
              </a:extLst>
            </p:cNvPr>
            <p:cNvSpPr/>
            <p:nvPr/>
          </p:nvSpPr>
          <p:spPr>
            <a:xfrm>
              <a:off x="4554915" y="6352929"/>
              <a:ext cx="492156" cy="492156"/>
            </a:xfrm>
            <a:prstGeom prst="chord">
              <a:avLst>
                <a:gd name="adj1" fmla="val 10904884"/>
                <a:gd name="adj2" fmla="val 21584496"/>
              </a:avLst>
            </a:prstGeom>
            <a:solidFill>
              <a:schemeClr val="accent2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/>
            </a:p>
          </p:txBody>
        </p:sp>
        <p:sp>
          <p:nvSpPr>
            <p:cNvPr id="11" name="현 96">
              <a:extLst>
                <a:ext uri="{FF2B5EF4-FFF2-40B4-BE49-F238E27FC236}">
                  <a16:creationId xmlns:a16="http://schemas.microsoft.com/office/drawing/2014/main" id="{4964CD7B-169A-4696-AE60-6F5783B5B160}"/>
                </a:ext>
              </a:extLst>
            </p:cNvPr>
            <p:cNvSpPr/>
            <p:nvPr/>
          </p:nvSpPr>
          <p:spPr>
            <a:xfrm>
              <a:off x="3972848" y="5984118"/>
              <a:ext cx="784657" cy="784657"/>
            </a:xfrm>
            <a:prstGeom prst="chord">
              <a:avLst>
                <a:gd name="adj1" fmla="val 10904884"/>
                <a:gd name="adj2" fmla="val 21584496"/>
              </a:avLst>
            </a:prstGeom>
            <a:solidFill>
              <a:schemeClr val="accent2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/>
            </a:p>
          </p:txBody>
        </p:sp>
        <p:grpSp>
          <p:nvGrpSpPr>
            <p:cNvPr id="12" name="Group 11">
              <a:extLst>
                <a:ext uri="{FF2B5EF4-FFF2-40B4-BE49-F238E27FC236}">
                  <a16:creationId xmlns:a16="http://schemas.microsoft.com/office/drawing/2014/main" id="{9F11C919-C81B-4567-9429-9CE1DE711CA8}"/>
                </a:ext>
              </a:extLst>
            </p:cNvPr>
            <p:cNvGrpSpPr/>
            <p:nvPr/>
          </p:nvGrpSpPr>
          <p:grpSpPr>
            <a:xfrm flipH="1">
              <a:off x="7769092" y="5591016"/>
              <a:ext cx="4422908" cy="1266984"/>
              <a:chOff x="8005970" y="4483310"/>
              <a:chExt cx="4422908" cy="1266984"/>
            </a:xfrm>
          </p:grpSpPr>
          <p:sp>
            <p:nvSpPr>
              <p:cNvPr id="13" name="Oval 12">
                <a:extLst>
                  <a:ext uri="{FF2B5EF4-FFF2-40B4-BE49-F238E27FC236}">
                    <a16:creationId xmlns:a16="http://schemas.microsoft.com/office/drawing/2014/main" id="{056F838D-9769-4349-84E8-37F73CFFEC3A}"/>
                  </a:ext>
                </a:extLst>
              </p:cNvPr>
              <p:cNvSpPr/>
              <p:nvPr/>
            </p:nvSpPr>
            <p:spPr>
              <a:xfrm flipH="1">
                <a:off x="11642407" y="4717018"/>
                <a:ext cx="786471" cy="745406"/>
              </a:xfrm>
              <a:prstGeom prst="ellipse">
                <a:avLst/>
              </a:prstGeom>
              <a:solidFill>
                <a:schemeClr val="accent2">
                  <a:lumMod val="20000"/>
                  <a:lumOff val="8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2700"/>
              </a:p>
            </p:txBody>
          </p:sp>
          <p:sp>
            <p:nvSpPr>
              <p:cNvPr id="14" name="Oval 13">
                <a:extLst>
                  <a:ext uri="{FF2B5EF4-FFF2-40B4-BE49-F238E27FC236}">
                    <a16:creationId xmlns:a16="http://schemas.microsoft.com/office/drawing/2014/main" id="{D47E4AB5-0A91-4185-B916-07C9AD0EE96A}"/>
                  </a:ext>
                </a:extLst>
              </p:cNvPr>
              <p:cNvSpPr/>
              <p:nvPr/>
            </p:nvSpPr>
            <p:spPr>
              <a:xfrm flipH="1">
                <a:off x="11155214" y="4568691"/>
                <a:ext cx="786471" cy="745406"/>
              </a:xfrm>
              <a:prstGeom prst="ellipse">
                <a:avLst/>
              </a:prstGeom>
              <a:solidFill>
                <a:schemeClr val="accent2">
                  <a:lumMod val="20000"/>
                  <a:lumOff val="8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2700"/>
              </a:p>
            </p:txBody>
          </p:sp>
          <p:sp>
            <p:nvSpPr>
              <p:cNvPr id="15" name="Oval 14">
                <a:extLst>
                  <a:ext uri="{FF2B5EF4-FFF2-40B4-BE49-F238E27FC236}">
                    <a16:creationId xmlns:a16="http://schemas.microsoft.com/office/drawing/2014/main" id="{1AA0464C-21D5-49E3-9F79-A3282CF7AF5D}"/>
                  </a:ext>
                </a:extLst>
              </p:cNvPr>
              <p:cNvSpPr/>
              <p:nvPr/>
            </p:nvSpPr>
            <p:spPr>
              <a:xfrm flipH="1">
                <a:off x="10656333" y="4532227"/>
                <a:ext cx="786471" cy="745406"/>
              </a:xfrm>
              <a:prstGeom prst="ellipse">
                <a:avLst/>
              </a:prstGeom>
              <a:solidFill>
                <a:schemeClr val="accent2">
                  <a:lumMod val="20000"/>
                  <a:lumOff val="8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2700"/>
              </a:p>
            </p:txBody>
          </p:sp>
          <p:sp>
            <p:nvSpPr>
              <p:cNvPr id="16" name="Oval 15">
                <a:extLst>
                  <a:ext uri="{FF2B5EF4-FFF2-40B4-BE49-F238E27FC236}">
                    <a16:creationId xmlns:a16="http://schemas.microsoft.com/office/drawing/2014/main" id="{9C1A945B-FC7C-4D73-A27E-5E8C0F4AE4D4}"/>
                  </a:ext>
                </a:extLst>
              </p:cNvPr>
              <p:cNvSpPr/>
              <p:nvPr/>
            </p:nvSpPr>
            <p:spPr>
              <a:xfrm flipH="1">
                <a:off x="10227408" y="4630410"/>
                <a:ext cx="786471" cy="745406"/>
              </a:xfrm>
              <a:prstGeom prst="ellipse">
                <a:avLst/>
              </a:prstGeom>
              <a:solidFill>
                <a:schemeClr val="accent2">
                  <a:lumMod val="20000"/>
                  <a:lumOff val="8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2700"/>
              </a:p>
            </p:txBody>
          </p:sp>
          <p:sp>
            <p:nvSpPr>
              <p:cNvPr id="17" name="Oval 16">
                <a:extLst>
                  <a:ext uri="{FF2B5EF4-FFF2-40B4-BE49-F238E27FC236}">
                    <a16:creationId xmlns:a16="http://schemas.microsoft.com/office/drawing/2014/main" id="{028BFD6D-346A-4B4C-9D5B-AF93EE390568}"/>
                  </a:ext>
                </a:extLst>
              </p:cNvPr>
              <p:cNvSpPr/>
              <p:nvPr/>
            </p:nvSpPr>
            <p:spPr>
              <a:xfrm flipH="1">
                <a:off x="9634684" y="4523334"/>
                <a:ext cx="786471" cy="745406"/>
              </a:xfrm>
              <a:prstGeom prst="ellipse">
                <a:avLst/>
              </a:prstGeom>
              <a:solidFill>
                <a:schemeClr val="accent2">
                  <a:lumMod val="20000"/>
                  <a:lumOff val="8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2700"/>
              </a:p>
            </p:txBody>
          </p:sp>
          <p:sp>
            <p:nvSpPr>
              <p:cNvPr id="18" name="Oval 17">
                <a:extLst>
                  <a:ext uri="{FF2B5EF4-FFF2-40B4-BE49-F238E27FC236}">
                    <a16:creationId xmlns:a16="http://schemas.microsoft.com/office/drawing/2014/main" id="{51BBD401-F38D-42D9-8018-825CD42299AE}"/>
                  </a:ext>
                </a:extLst>
              </p:cNvPr>
              <p:cNvSpPr/>
              <p:nvPr/>
            </p:nvSpPr>
            <p:spPr>
              <a:xfrm flipH="1">
                <a:off x="9757833" y="4947098"/>
                <a:ext cx="786471" cy="745406"/>
              </a:xfrm>
              <a:prstGeom prst="ellipse">
                <a:avLst/>
              </a:prstGeom>
              <a:solidFill>
                <a:schemeClr val="accent2">
                  <a:lumMod val="20000"/>
                  <a:lumOff val="8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2700"/>
              </a:p>
            </p:txBody>
          </p:sp>
          <p:sp>
            <p:nvSpPr>
              <p:cNvPr id="19" name="Rectangle 18">
                <a:extLst>
                  <a:ext uri="{FF2B5EF4-FFF2-40B4-BE49-F238E27FC236}">
                    <a16:creationId xmlns:a16="http://schemas.microsoft.com/office/drawing/2014/main" id="{C4F877F6-A2BD-483C-B2F6-8BBBFA893E65}"/>
                  </a:ext>
                </a:extLst>
              </p:cNvPr>
              <p:cNvSpPr/>
              <p:nvPr/>
            </p:nvSpPr>
            <p:spPr>
              <a:xfrm flipH="1">
                <a:off x="8007712" y="5033235"/>
                <a:ext cx="4159392" cy="717059"/>
              </a:xfrm>
              <a:prstGeom prst="rect">
                <a:avLst/>
              </a:prstGeom>
              <a:solidFill>
                <a:schemeClr val="accent2">
                  <a:lumMod val="20000"/>
                  <a:lumOff val="8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2700"/>
              </a:p>
            </p:txBody>
          </p:sp>
          <p:sp>
            <p:nvSpPr>
              <p:cNvPr id="20" name="Oval 19">
                <a:extLst>
                  <a:ext uri="{FF2B5EF4-FFF2-40B4-BE49-F238E27FC236}">
                    <a16:creationId xmlns:a16="http://schemas.microsoft.com/office/drawing/2014/main" id="{617AEAF8-1246-4279-B987-0C02CDE1F156}"/>
                  </a:ext>
                </a:extLst>
              </p:cNvPr>
              <p:cNvSpPr/>
              <p:nvPr/>
            </p:nvSpPr>
            <p:spPr>
              <a:xfrm flipH="1">
                <a:off x="11143693" y="4817974"/>
                <a:ext cx="786471" cy="745406"/>
              </a:xfrm>
              <a:prstGeom prst="ellipse">
                <a:avLst/>
              </a:prstGeom>
              <a:solidFill>
                <a:schemeClr val="accent2">
                  <a:lumMod val="20000"/>
                  <a:lumOff val="8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2700"/>
              </a:p>
            </p:txBody>
          </p:sp>
          <p:sp>
            <p:nvSpPr>
              <p:cNvPr id="21" name="Oval 20">
                <a:extLst>
                  <a:ext uri="{FF2B5EF4-FFF2-40B4-BE49-F238E27FC236}">
                    <a16:creationId xmlns:a16="http://schemas.microsoft.com/office/drawing/2014/main" id="{B58C804C-1A18-48C0-80D5-AACF6F096BFD}"/>
                  </a:ext>
                </a:extLst>
              </p:cNvPr>
              <p:cNvSpPr/>
              <p:nvPr/>
            </p:nvSpPr>
            <p:spPr>
              <a:xfrm flipH="1">
                <a:off x="9332942" y="4727306"/>
                <a:ext cx="786471" cy="745406"/>
              </a:xfrm>
              <a:prstGeom prst="ellipse">
                <a:avLst/>
              </a:prstGeom>
              <a:solidFill>
                <a:schemeClr val="accent2">
                  <a:lumMod val="20000"/>
                  <a:lumOff val="8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2700" dirty="0"/>
              </a:p>
            </p:txBody>
          </p:sp>
          <p:sp>
            <p:nvSpPr>
              <p:cNvPr id="22" name="Oval 21">
                <a:extLst>
                  <a:ext uri="{FF2B5EF4-FFF2-40B4-BE49-F238E27FC236}">
                    <a16:creationId xmlns:a16="http://schemas.microsoft.com/office/drawing/2014/main" id="{C8868886-837A-47FD-9805-028BDA521DB1}"/>
                  </a:ext>
                </a:extLst>
              </p:cNvPr>
              <p:cNvSpPr/>
              <p:nvPr/>
            </p:nvSpPr>
            <p:spPr>
              <a:xfrm flipH="1">
                <a:off x="8736184" y="4717018"/>
                <a:ext cx="786471" cy="745406"/>
              </a:xfrm>
              <a:prstGeom prst="ellipse">
                <a:avLst/>
              </a:prstGeom>
              <a:solidFill>
                <a:schemeClr val="accent2">
                  <a:lumMod val="20000"/>
                  <a:lumOff val="8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2700"/>
              </a:p>
            </p:txBody>
          </p:sp>
          <p:sp>
            <p:nvSpPr>
              <p:cNvPr id="23" name="Oval 22">
                <a:extLst>
                  <a:ext uri="{FF2B5EF4-FFF2-40B4-BE49-F238E27FC236}">
                    <a16:creationId xmlns:a16="http://schemas.microsoft.com/office/drawing/2014/main" id="{D16A0A6E-C070-450C-A76C-5F0DD5A8D3AC}"/>
                  </a:ext>
                </a:extLst>
              </p:cNvPr>
              <p:cNvSpPr/>
              <p:nvPr/>
            </p:nvSpPr>
            <p:spPr>
              <a:xfrm flipH="1">
                <a:off x="8490456" y="4820098"/>
                <a:ext cx="393236" cy="372703"/>
              </a:xfrm>
              <a:prstGeom prst="ellipse">
                <a:avLst/>
              </a:prstGeom>
              <a:solidFill>
                <a:schemeClr val="accent2">
                  <a:lumMod val="20000"/>
                  <a:lumOff val="8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2700"/>
              </a:p>
            </p:txBody>
          </p:sp>
          <p:sp>
            <p:nvSpPr>
              <p:cNvPr id="24" name="Oval 23">
                <a:extLst>
                  <a:ext uri="{FF2B5EF4-FFF2-40B4-BE49-F238E27FC236}">
                    <a16:creationId xmlns:a16="http://schemas.microsoft.com/office/drawing/2014/main" id="{8736D877-A63F-4027-AA33-694A17F8D0C7}"/>
                  </a:ext>
                </a:extLst>
              </p:cNvPr>
              <p:cNvSpPr/>
              <p:nvPr/>
            </p:nvSpPr>
            <p:spPr>
              <a:xfrm flipH="1">
                <a:off x="8009669" y="4845022"/>
                <a:ext cx="786471" cy="745406"/>
              </a:xfrm>
              <a:prstGeom prst="ellipse">
                <a:avLst/>
              </a:prstGeom>
              <a:solidFill>
                <a:schemeClr val="accent2">
                  <a:lumMod val="20000"/>
                  <a:lumOff val="8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2700"/>
              </a:p>
            </p:txBody>
          </p:sp>
          <p:sp>
            <p:nvSpPr>
              <p:cNvPr id="25" name="Oval 24">
                <a:extLst>
                  <a:ext uri="{FF2B5EF4-FFF2-40B4-BE49-F238E27FC236}">
                    <a16:creationId xmlns:a16="http://schemas.microsoft.com/office/drawing/2014/main" id="{33639427-C578-46D3-99F6-377F75023CE2}"/>
                  </a:ext>
                </a:extLst>
              </p:cNvPr>
              <p:cNvSpPr/>
              <p:nvPr/>
            </p:nvSpPr>
            <p:spPr>
              <a:xfrm flipH="1">
                <a:off x="8104585" y="4483310"/>
                <a:ext cx="786471" cy="745406"/>
              </a:xfrm>
              <a:prstGeom prst="ellipse">
                <a:avLst/>
              </a:prstGeom>
              <a:solidFill>
                <a:schemeClr val="accent2">
                  <a:lumMod val="20000"/>
                  <a:lumOff val="8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2700"/>
              </a:p>
            </p:txBody>
          </p:sp>
          <p:sp>
            <p:nvSpPr>
              <p:cNvPr id="26" name="Oval 25">
                <a:extLst>
                  <a:ext uri="{FF2B5EF4-FFF2-40B4-BE49-F238E27FC236}">
                    <a16:creationId xmlns:a16="http://schemas.microsoft.com/office/drawing/2014/main" id="{869A0EB1-CB86-4E9D-9FCA-E3594CC2A264}"/>
                  </a:ext>
                </a:extLst>
              </p:cNvPr>
              <p:cNvSpPr/>
              <p:nvPr/>
            </p:nvSpPr>
            <p:spPr>
              <a:xfrm flipH="1">
                <a:off x="8005970" y="4772493"/>
                <a:ext cx="456127" cy="432311"/>
              </a:xfrm>
              <a:prstGeom prst="ellipse">
                <a:avLst/>
              </a:prstGeom>
              <a:solidFill>
                <a:schemeClr val="accent2">
                  <a:lumMod val="20000"/>
                  <a:lumOff val="8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2700" dirty="0"/>
              </a:p>
            </p:txBody>
          </p:sp>
        </p:grpSp>
      </p:grpSp>
      <p:grpSp>
        <p:nvGrpSpPr>
          <p:cNvPr id="48" name="Group 47">
            <a:extLst>
              <a:ext uri="{FF2B5EF4-FFF2-40B4-BE49-F238E27FC236}">
                <a16:creationId xmlns:a16="http://schemas.microsoft.com/office/drawing/2014/main" id="{BA3E18F0-0E02-4E05-AA00-01D746A690D3}"/>
              </a:ext>
            </a:extLst>
          </p:cNvPr>
          <p:cNvGrpSpPr/>
          <p:nvPr/>
        </p:nvGrpSpPr>
        <p:grpSpPr>
          <a:xfrm>
            <a:off x="-3372" y="5771636"/>
            <a:ext cx="12195372" cy="1095420"/>
            <a:chOff x="-3372" y="5771636"/>
            <a:chExt cx="12195372" cy="1095420"/>
          </a:xfrm>
        </p:grpSpPr>
        <p:grpSp>
          <p:nvGrpSpPr>
            <p:cNvPr id="49" name="Group 48">
              <a:extLst>
                <a:ext uri="{FF2B5EF4-FFF2-40B4-BE49-F238E27FC236}">
                  <a16:creationId xmlns:a16="http://schemas.microsoft.com/office/drawing/2014/main" id="{B1605EFA-FB15-4FA8-981E-C70220565B4F}"/>
                </a:ext>
              </a:extLst>
            </p:cNvPr>
            <p:cNvGrpSpPr/>
            <p:nvPr/>
          </p:nvGrpSpPr>
          <p:grpSpPr>
            <a:xfrm>
              <a:off x="-3372" y="6002404"/>
              <a:ext cx="2653222" cy="855594"/>
              <a:chOff x="5208276" y="5677120"/>
              <a:chExt cx="3880949" cy="1251508"/>
            </a:xfrm>
            <a:solidFill>
              <a:schemeClr val="bg1"/>
            </a:solidFill>
          </p:grpSpPr>
          <p:sp>
            <p:nvSpPr>
              <p:cNvPr id="90" name="Oval 89">
                <a:extLst>
                  <a:ext uri="{FF2B5EF4-FFF2-40B4-BE49-F238E27FC236}">
                    <a16:creationId xmlns:a16="http://schemas.microsoft.com/office/drawing/2014/main" id="{ADECA92D-1C7D-4F91-9B4B-E7FDA68C6928}"/>
                  </a:ext>
                </a:extLst>
              </p:cNvPr>
              <p:cNvSpPr/>
              <p:nvPr/>
            </p:nvSpPr>
            <p:spPr>
              <a:xfrm>
                <a:off x="6973598" y="5903649"/>
                <a:ext cx="720080" cy="720080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2700"/>
              </a:p>
            </p:txBody>
          </p:sp>
          <p:sp>
            <p:nvSpPr>
              <p:cNvPr id="91" name="Oval 90">
                <a:extLst>
                  <a:ext uri="{FF2B5EF4-FFF2-40B4-BE49-F238E27FC236}">
                    <a16:creationId xmlns:a16="http://schemas.microsoft.com/office/drawing/2014/main" id="{A7C3FFF9-C415-452D-897A-CA3F6FDAFF20}"/>
                  </a:ext>
                </a:extLst>
              </p:cNvPr>
              <p:cNvSpPr/>
              <p:nvPr/>
            </p:nvSpPr>
            <p:spPr>
              <a:xfrm>
                <a:off x="6737750" y="6176814"/>
                <a:ext cx="720080" cy="720080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2700"/>
              </a:p>
            </p:txBody>
          </p:sp>
          <p:sp>
            <p:nvSpPr>
              <p:cNvPr id="92" name="Oval 91">
                <a:extLst>
                  <a:ext uri="{FF2B5EF4-FFF2-40B4-BE49-F238E27FC236}">
                    <a16:creationId xmlns:a16="http://schemas.microsoft.com/office/drawing/2014/main" id="{F9EFE9B4-27EC-4400-A55A-D573CE2497E9}"/>
                  </a:ext>
                </a:extLst>
              </p:cNvPr>
              <p:cNvSpPr/>
              <p:nvPr/>
            </p:nvSpPr>
            <p:spPr>
              <a:xfrm>
                <a:off x="7621548" y="5936018"/>
                <a:ext cx="720080" cy="720080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2700"/>
              </a:p>
            </p:txBody>
          </p:sp>
          <p:sp>
            <p:nvSpPr>
              <p:cNvPr id="93" name="Oval 92">
                <a:extLst>
                  <a:ext uri="{FF2B5EF4-FFF2-40B4-BE49-F238E27FC236}">
                    <a16:creationId xmlns:a16="http://schemas.microsoft.com/office/drawing/2014/main" id="{224D558E-B342-4189-A627-7F733CC20374}"/>
                  </a:ext>
                </a:extLst>
              </p:cNvPr>
              <p:cNvSpPr/>
              <p:nvPr/>
            </p:nvSpPr>
            <p:spPr>
              <a:xfrm>
                <a:off x="8012007" y="5783050"/>
                <a:ext cx="720080" cy="720080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2700"/>
              </a:p>
            </p:txBody>
          </p:sp>
          <p:sp>
            <p:nvSpPr>
              <p:cNvPr id="94" name="Oval 93">
                <a:extLst>
                  <a:ext uri="{FF2B5EF4-FFF2-40B4-BE49-F238E27FC236}">
                    <a16:creationId xmlns:a16="http://schemas.microsoft.com/office/drawing/2014/main" id="{D0A5336C-E614-4BA4-9AFA-8B0723ADD935}"/>
                  </a:ext>
                </a:extLst>
              </p:cNvPr>
              <p:cNvSpPr/>
              <p:nvPr/>
            </p:nvSpPr>
            <p:spPr>
              <a:xfrm>
                <a:off x="6212527" y="6169614"/>
                <a:ext cx="720080" cy="720080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2700"/>
              </a:p>
            </p:txBody>
          </p:sp>
          <p:sp>
            <p:nvSpPr>
              <p:cNvPr id="95" name="Oval 94">
                <a:extLst>
                  <a:ext uri="{FF2B5EF4-FFF2-40B4-BE49-F238E27FC236}">
                    <a16:creationId xmlns:a16="http://schemas.microsoft.com/office/drawing/2014/main" id="{61B20584-DEDE-4581-AB1D-EA69D4CC5E38}"/>
                  </a:ext>
                </a:extLst>
              </p:cNvPr>
              <p:cNvSpPr/>
              <p:nvPr/>
            </p:nvSpPr>
            <p:spPr>
              <a:xfrm>
                <a:off x="5827426" y="5940423"/>
                <a:ext cx="988205" cy="988203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2700" dirty="0"/>
              </a:p>
            </p:txBody>
          </p:sp>
          <p:sp>
            <p:nvSpPr>
              <p:cNvPr id="96" name="Oval 95">
                <a:extLst>
                  <a:ext uri="{FF2B5EF4-FFF2-40B4-BE49-F238E27FC236}">
                    <a16:creationId xmlns:a16="http://schemas.microsoft.com/office/drawing/2014/main" id="{D45351BD-2BB8-4681-A0C6-11DE0675DE07}"/>
                  </a:ext>
                </a:extLst>
              </p:cNvPr>
              <p:cNvSpPr/>
              <p:nvPr/>
            </p:nvSpPr>
            <p:spPr>
              <a:xfrm>
                <a:off x="8028027" y="5677120"/>
                <a:ext cx="995012" cy="995011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2700" dirty="0"/>
              </a:p>
            </p:txBody>
          </p:sp>
          <p:sp>
            <p:nvSpPr>
              <p:cNvPr id="97" name="Oval 96">
                <a:extLst>
                  <a:ext uri="{FF2B5EF4-FFF2-40B4-BE49-F238E27FC236}">
                    <a16:creationId xmlns:a16="http://schemas.microsoft.com/office/drawing/2014/main" id="{2BD619B6-7E2A-4BDC-B8DC-E3505E38334A}"/>
                  </a:ext>
                </a:extLst>
              </p:cNvPr>
              <p:cNvSpPr/>
              <p:nvPr/>
            </p:nvSpPr>
            <p:spPr>
              <a:xfrm>
                <a:off x="8369145" y="6182816"/>
                <a:ext cx="720080" cy="720080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2700"/>
              </a:p>
            </p:txBody>
          </p:sp>
          <p:sp>
            <p:nvSpPr>
              <p:cNvPr id="98" name="Rectangle 97">
                <a:extLst>
                  <a:ext uri="{FF2B5EF4-FFF2-40B4-BE49-F238E27FC236}">
                    <a16:creationId xmlns:a16="http://schemas.microsoft.com/office/drawing/2014/main" id="{EE9D971E-2C17-4B84-A348-65A1BE9DC4B1}"/>
                  </a:ext>
                </a:extLst>
              </p:cNvPr>
              <p:cNvSpPr/>
              <p:nvPr/>
            </p:nvSpPr>
            <p:spPr>
              <a:xfrm>
                <a:off x="5208276" y="6761949"/>
                <a:ext cx="3880949" cy="166679"/>
              </a:xfrm>
              <a:prstGeom prst="rect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2700"/>
              </a:p>
            </p:txBody>
          </p:sp>
          <p:sp>
            <p:nvSpPr>
              <p:cNvPr id="99" name="Oval 98">
                <a:extLst>
                  <a:ext uri="{FF2B5EF4-FFF2-40B4-BE49-F238E27FC236}">
                    <a16:creationId xmlns:a16="http://schemas.microsoft.com/office/drawing/2014/main" id="{7A55E98C-F4B0-4474-AFEE-C8C503CD58E8}"/>
                  </a:ext>
                </a:extLst>
              </p:cNvPr>
              <p:cNvSpPr/>
              <p:nvPr/>
            </p:nvSpPr>
            <p:spPr>
              <a:xfrm>
                <a:off x="7281640" y="6176829"/>
                <a:ext cx="720080" cy="720080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2700"/>
              </a:p>
            </p:txBody>
          </p:sp>
          <p:sp>
            <p:nvSpPr>
              <p:cNvPr id="100" name="Oval 99">
                <a:extLst>
                  <a:ext uri="{FF2B5EF4-FFF2-40B4-BE49-F238E27FC236}">
                    <a16:creationId xmlns:a16="http://schemas.microsoft.com/office/drawing/2014/main" id="{ADFF7441-5694-401C-9490-C7D0D7847A25}"/>
                  </a:ext>
                </a:extLst>
              </p:cNvPr>
              <p:cNvSpPr/>
              <p:nvPr/>
            </p:nvSpPr>
            <p:spPr>
              <a:xfrm>
                <a:off x="5427788" y="6075742"/>
                <a:ext cx="720080" cy="720080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2700" dirty="0"/>
              </a:p>
            </p:txBody>
          </p:sp>
          <p:sp>
            <p:nvSpPr>
              <p:cNvPr id="101" name="Oval 100">
                <a:extLst>
                  <a:ext uri="{FF2B5EF4-FFF2-40B4-BE49-F238E27FC236}">
                    <a16:creationId xmlns:a16="http://schemas.microsoft.com/office/drawing/2014/main" id="{E297BF34-1D89-4183-8404-2AD97BA9D172}"/>
                  </a:ext>
                </a:extLst>
              </p:cNvPr>
              <p:cNvSpPr/>
              <p:nvPr/>
            </p:nvSpPr>
            <p:spPr>
              <a:xfrm>
                <a:off x="5213208" y="6320028"/>
                <a:ext cx="595719" cy="595720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2700" dirty="0"/>
              </a:p>
            </p:txBody>
          </p:sp>
          <p:sp>
            <p:nvSpPr>
              <p:cNvPr id="102" name="Oval 101">
                <a:extLst>
                  <a:ext uri="{FF2B5EF4-FFF2-40B4-BE49-F238E27FC236}">
                    <a16:creationId xmlns:a16="http://schemas.microsoft.com/office/drawing/2014/main" id="{586C42D0-1A0F-4D34-B194-2279E860C306}"/>
                  </a:ext>
                </a:extLst>
              </p:cNvPr>
              <p:cNvSpPr/>
              <p:nvPr/>
            </p:nvSpPr>
            <p:spPr>
              <a:xfrm>
                <a:off x="7799510" y="6182681"/>
                <a:ext cx="720080" cy="720080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2700"/>
              </a:p>
            </p:txBody>
          </p:sp>
        </p:grpSp>
        <p:grpSp>
          <p:nvGrpSpPr>
            <p:cNvPr id="50" name="Group 49">
              <a:extLst>
                <a:ext uri="{FF2B5EF4-FFF2-40B4-BE49-F238E27FC236}">
                  <a16:creationId xmlns:a16="http://schemas.microsoft.com/office/drawing/2014/main" id="{5A3FAE66-6551-454B-B97B-01D3281FDDE1}"/>
                </a:ext>
              </a:extLst>
            </p:cNvPr>
            <p:cNvGrpSpPr/>
            <p:nvPr/>
          </p:nvGrpSpPr>
          <p:grpSpPr>
            <a:xfrm>
              <a:off x="2503359" y="5771636"/>
              <a:ext cx="3430784" cy="1086364"/>
              <a:chOff x="5096347" y="5677120"/>
              <a:chExt cx="3992878" cy="1264356"/>
            </a:xfrm>
            <a:solidFill>
              <a:schemeClr val="bg1"/>
            </a:solidFill>
          </p:grpSpPr>
          <p:sp>
            <p:nvSpPr>
              <p:cNvPr id="77" name="Oval 76">
                <a:extLst>
                  <a:ext uri="{FF2B5EF4-FFF2-40B4-BE49-F238E27FC236}">
                    <a16:creationId xmlns:a16="http://schemas.microsoft.com/office/drawing/2014/main" id="{A6E84AB1-5BA4-4225-B246-244D029C8F62}"/>
                  </a:ext>
                </a:extLst>
              </p:cNvPr>
              <p:cNvSpPr/>
              <p:nvPr/>
            </p:nvSpPr>
            <p:spPr>
              <a:xfrm>
                <a:off x="6973598" y="5903649"/>
                <a:ext cx="720080" cy="720080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2700"/>
              </a:p>
            </p:txBody>
          </p:sp>
          <p:sp>
            <p:nvSpPr>
              <p:cNvPr id="78" name="Oval 77">
                <a:extLst>
                  <a:ext uri="{FF2B5EF4-FFF2-40B4-BE49-F238E27FC236}">
                    <a16:creationId xmlns:a16="http://schemas.microsoft.com/office/drawing/2014/main" id="{FFA706F3-56BE-4F54-BACF-C25AACF353D6}"/>
                  </a:ext>
                </a:extLst>
              </p:cNvPr>
              <p:cNvSpPr/>
              <p:nvPr/>
            </p:nvSpPr>
            <p:spPr>
              <a:xfrm>
                <a:off x="6737750" y="6176814"/>
                <a:ext cx="720080" cy="720080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2700"/>
              </a:p>
            </p:txBody>
          </p:sp>
          <p:sp>
            <p:nvSpPr>
              <p:cNvPr id="79" name="Oval 78">
                <a:extLst>
                  <a:ext uri="{FF2B5EF4-FFF2-40B4-BE49-F238E27FC236}">
                    <a16:creationId xmlns:a16="http://schemas.microsoft.com/office/drawing/2014/main" id="{C9C43029-BC77-4353-AAE5-ACBE11FA2AC1}"/>
                  </a:ext>
                </a:extLst>
              </p:cNvPr>
              <p:cNvSpPr/>
              <p:nvPr/>
            </p:nvSpPr>
            <p:spPr>
              <a:xfrm>
                <a:off x="7621548" y="5936018"/>
                <a:ext cx="720080" cy="720080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2700"/>
              </a:p>
            </p:txBody>
          </p:sp>
          <p:sp>
            <p:nvSpPr>
              <p:cNvPr id="80" name="Oval 79">
                <a:extLst>
                  <a:ext uri="{FF2B5EF4-FFF2-40B4-BE49-F238E27FC236}">
                    <a16:creationId xmlns:a16="http://schemas.microsoft.com/office/drawing/2014/main" id="{577099D7-231D-4D24-A9E2-E40403558EB1}"/>
                  </a:ext>
                </a:extLst>
              </p:cNvPr>
              <p:cNvSpPr/>
              <p:nvPr/>
            </p:nvSpPr>
            <p:spPr>
              <a:xfrm>
                <a:off x="8012007" y="5783050"/>
                <a:ext cx="720080" cy="720080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2700"/>
              </a:p>
            </p:txBody>
          </p:sp>
          <p:sp>
            <p:nvSpPr>
              <p:cNvPr id="81" name="Oval 80">
                <a:extLst>
                  <a:ext uri="{FF2B5EF4-FFF2-40B4-BE49-F238E27FC236}">
                    <a16:creationId xmlns:a16="http://schemas.microsoft.com/office/drawing/2014/main" id="{56616791-6ACE-48BC-B494-02B725380968}"/>
                  </a:ext>
                </a:extLst>
              </p:cNvPr>
              <p:cNvSpPr/>
              <p:nvPr/>
            </p:nvSpPr>
            <p:spPr>
              <a:xfrm>
                <a:off x="6212527" y="6169614"/>
                <a:ext cx="720080" cy="720080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2700"/>
              </a:p>
            </p:txBody>
          </p:sp>
          <p:sp>
            <p:nvSpPr>
              <p:cNvPr id="82" name="Oval 81">
                <a:extLst>
                  <a:ext uri="{FF2B5EF4-FFF2-40B4-BE49-F238E27FC236}">
                    <a16:creationId xmlns:a16="http://schemas.microsoft.com/office/drawing/2014/main" id="{C9F5F5F0-BBC2-49C1-B9E9-D16043BDC42F}"/>
                  </a:ext>
                </a:extLst>
              </p:cNvPr>
              <p:cNvSpPr/>
              <p:nvPr/>
            </p:nvSpPr>
            <p:spPr>
              <a:xfrm>
                <a:off x="5827426" y="5940423"/>
                <a:ext cx="988205" cy="988203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2700" dirty="0"/>
              </a:p>
            </p:txBody>
          </p:sp>
          <p:sp>
            <p:nvSpPr>
              <p:cNvPr id="83" name="Oval 82">
                <a:extLst>
                  <a:ext uri="{FF2B5EF4-FFF2-40B4-BE49-F238E27FC236}">
                    <a16:creationId xmlns:a16="http://schemas.microsoft.com/office/drawing/2014/main" id="{F8FEE2EF-53CC-4E48-9B73-AFC695833107}"/>
                  </a:ext>
                </a:extLst>
              </p:cNvPr>
              <p:cNvSpPr/>
              <p:nvPr/>
            </p:nvSpPr>
            <p:spPr>
              <a:xfrm>
                <a:off x="8028027" y="5677120"/>
                <a:ext cx="995012" cy="995011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2700" dirty="0"/>
              </a:p>
            </p:txBody>
          </p:sp>
          <p:sp>
            <p:nvSpPr>
              <p:cNvPr id="84" name="Oval 83">
                <a:extLst>
                  <a:ext uri="{FF2B5EF4-FFF2-40B4-BE49-F238E27FC236}">
                    <a16:creationId xmlns:a16="http://schemas.microsoft.com/office/drawing/2014/main" id="{BF41C7F8-3CBC-4F4C-8063-581931A39338}"/>
                  </a:ext>
                </a:extLst>
              </p:cNvPr>
              <p:cNvSpPr/>
              <p:nvPr/>
            </p:nvSpPr>
            <p:spPr>
              <a:xfrm>
                <a:off x="8369145" y="6221396"/>
                <a:ext cx="720080" cy="720080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2700"/>
              </a:p>
            </p:txBody>
          </p:sp>
          <p:sp>
            <p:nvSpPr>
              <p:cNvPr id="85" name="Rectangle 84">
                <a:extLst>
                  <a:ext uri="{FF2B5EF4-FFF2-40B4-BE49-F238E27FC236}">
                    <a16:creationId xmlns:a16="http://schemas.microsoft.com/office/drawing/2014/main" id="{29745D9B-CAFA-46DA-815D-3F2616ACFBB2}"/>
                  </a:ext>
                </a:extLst>
              </p:cNvPr>
              <p:cNvSpPr/>
              <p:nvPr/>
            </p:nvSpPr>
            <p:spPr>
              <a:xfrm>
                <a:off x="5208276" y="6770752"/>
                <a:ext cx="3880949" cy="166679"/>
              </a:xfrm>
              <a:prstGeom prst="rect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2700"/>
              </a:p>
            </p:txBody>
          </p:sp>
          <p:sp>
            <p:nvSpPr>
              <p:cNvPr id="86" name="Oval 85">
                <a:extLst>
                  <a:ext uri="{FF2B5EF4-FFF2-40B4-BE49-F238E27FC236}">
                    <a16:creationId xmlns:a16="http://schemas.microsoft.com/office/drawing/2014/main" id="{E8B12AC1-E8DF-488F-8164-0C5C7849792B}"/>
                  </a:ext>
                </a:extLst>
              </p:cNvPr>
              <p:cNvSpPr/>
              <p:nvPr/>
            </p:nvSpPr>
            <p:spPr>
              <a:xfrm>
                <a:off x="7281640" y="6176829"/>
                <a:ext cx="720080" cy="720080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2700"/>
              </a:p>
            </p:txBody>
          </p:sp>
          <p:sp>
            <p:nvSpPr>
              <p:cNvPr id="87" name="Oval 86">
                <a:extLst>
                  <a:ext uri="{FF2B5EF4-FFF2-40B4-BE49-F238E27FC236}">
                    <a16:creationId xmlns:a16="http://schemas.microsoft.com/office/drawing/2014/main" id="{F987F33B-CFFC-4948-A84A-E1E0EBD8CCB7}"/>
                  </a:ext>
                </a:extLst>
              </p:cNvPr>
              <p:cNvSpPr/>
              <p:nvPr/>
            </p:nvSpPr>
            <p:spPr>
              <a:xfrm>
                <a:off x="5427788" y="6075742"/>
                <a:ext cx="720080" cy="720080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2700" dirty="0"/>
              </a:p>
            </p:txBody>
          </p:sp>
          <p:sp>
            <p:nvSpPr>
              <p:cNvPr id="88" name="Oval 87">
                <a:extLst>
                  <a:ext uri="{FF2B5EF4-FFF2-40B4-BE49-F238E27FC236}">
                    <a16:creationId xmlns:a16="http://schemas.microsoft.com/office/drawing/2014/main" id="{C59748C5-F4E2-40B7-950E-29BE854E2F47}"/>
                  </a:ext>
                </a:extLst>
              </p:cNvPr>
              <p:cNvSpPr/>
              <p:nvPr/>
            </p:nvSpPr>
            <p:spPr>
              <a:xfrm>
                <a:off x="5096347" y="6288693"/>
                <a:ext cx="595719" cy="595719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2700" dirty="0"/>
              </a:p>
            </p:txBody>
          </p:sp>
          <p:sp>
            <p:nvSpPr>
              <p:cNvPr id="89" name="Oval 88">
                <a:extLst>
                  <a:ext uri="{FF2B5EF4-FFF2-40B4-BE49-F238E27FC236}">
                    <a16:creationId xmlns:a16="http://schemas.microsoft.com/office/drawing/2014/main" id="{ED6AE8AE-B3C3-4CD1-85D5-A1FC1BBD48B0}"/>
                  </a:ext>
                </a:extLst>
              </p:cNvPr>
              <p:cNvSpPr/>
              <p:nvPr/>
            </p:nvSpPr>
            <p:spPr>
              <a:xfrm>
                <a:off x="7799510" y="6182681"/>
                <a:ext cx="720080" cy="720080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2700"/>
              </a:p>
            </p:txBody>
          </p:sp>
        </p:grpSp>
        <p:grpSp>
          <p:nvGrpSpPr>
            <p:cNvPr id="51" name="Group 50">
              <a:extLst>
                <a:ext uri="{FF2B5EF4-FFF2-40B4-BE49-F238E27FC236}">
                  <a16:creationId xmlns:a16="http://schemas.microsoft.com/office/drawing/2014/main" id="{8563D60D-4EF6-4B49-811D-1F22448E0EAF}"/>
                </a:ext>
              </a:extLst>
            </p:cNvPr>
            <p:cNvGrpSpPr/>
            <p:nvPr/>
          </p:nvGrpSpPr>
          <p:grpSpPr>
            <a:xfrm flipH="1">
              <a:off x="5677557" y="5865298"/>
              <a:ext cx="3459076" cy="994002"/>
              <a:chOff x="5176824" y="5783050"/>
              <a:chExt cx="4025805" cy="1156862"/>
            </a:xfrm>
            <a:solidFill>
              <a:schemeClr val="bg1"/>
            </a:solidFill>
          </p:grpSpPr>
          <p:sp>
            <p:nvSpPr>
              <p:cNvPr id="65" name="Oval 64">
                <a:extLst>
                  <a:ext uri="{FF2B5EF4-FFF2-40B4-BE49-F238E27FC236}">
                    <a16:creationId xmlns:a16="http://schemas.microsoft.com/office/drawing/2014/main" id="{D7F5193E-8590-4293-953E-6D4B155A8CA9}"/>
                  </a:ext>
                </a:extLst>
              </p:cNvPr>
              <p:cNvSpPr/>
              <p:nvPr/>
            </p:nvSpPr>
            <p:spPr>
              <a:xfrm>
                <a:off x="6973598" y="5903649"/>
                <a:ext cx="720080" cy="720080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2700"/>
              </a:p>
            </p:txBody>
          </p:sp>
          <p:sp>
            <p:nvSpPr>
              <p:cNvPr id="66" name="Oval 65">
                <a:extLst>
                  <a:ext uri="{FF2B5EF4-FFF2-40B4-BE49-F238E27FC236}">
                    <a16:creationId xmlns:a16="http://schemas.microsoft.com/office/drawing/2014/main" id="{217093C5-A715-413C-AC37-00013B26FA2B}"/>
                  </a:ext>
                </a:extLst>
              </p:cNvPr>
              <p:cNvSpPr/>
              <p:nvPr/>
            </p:nvSpPr>
            <p:spPr>
              <a:xfrm>
                <a:off x="6737750" y="6176814"/>
                <a:ext cx="720080" cy="720080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2700"/>
              </a:p>
            </p:txBody>
          </p:sp>
          <p:sp>
            <p:nvSpPr>
              <p:cNvPr id="67" name="Oval 66">
                <a:extLst>
                  <a:ext uri="{FF2B5EF4-FFF2-40B4-BE49-F238E27FC236}">
                    <a16:creationId xmlns:a16="http://schemas.microsoft.com/office/drawing/2014/main" id="{362A6058-9049-402B-B4E6-40E26BFEC327}"/>
                  </a:ext>
                </a:extLst>
              </p:cNvPr>
              <p:cNvSpPr/>
              <p:nvPr/>
            </p:nvSpPr>
            <p:spPr>
              <a:xfrm>
                <a:off x="7621548" y="5936018"/>
                <a:ext cx="720080" cy="720080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2700"/>
              </a:p>
            </p:txBody>
          </p:sp>
          <p:sp>
            <p:nvSpPr>
              <p:cNvPr id="68" name="Oval 67">
                <a:extLst>
                  <a:ext uri="{FF2B5EF4-FFF2-40B4-BE49-F238E27FC236}">
                    <a16:creationId xmlns:a16="http://schemas.microsoft.com/office/drawing/2014/main" id="{969A7B1F-5A30-4C61-A73C-DA797AE72ABC}"/>
                  </a:ext>
                </a:extLst>
              </p:cNvPr>
              <p:cNvSpPr/>
              <p:nvPr/>
            </p:nvSpPr>
            <p:spPr>
              <a:xfrm>
                <a:off x="8012007" y="5783050"/>
                <a:ext cx="720080" cy="720080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2700"/>
              </a:p>
            </p:txBody>
          </p:sp>
          <p:sp>
            <p:nvSpPr>
              <p:cNvPr id="69" name="Oval 68">
                <a:extLst>
                  <a:ext uri="{FF2B5EF4-FFF2-40B4-BE49-F238E27FC236}">
                    <a16:creationId xmlns:a16="http://schemas.microsoft.com/office/drawing/2014/main" id="{2D34799F-600F-48DD-A895-F26D7AAC1253}"/>
                  </a:ext>
                </a:extLst>
              </p:cNvPr>
              <p:cNvSpPr/>
              <p:nvPr/>
            </p:nvSpPr>
            <p:spPr>
              <a:xfrm>
                <a:off x="6212527" y="6169614"/>
                <a:ext cx="720080" cy="720080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2700"/>
              </a:p>
            </p:txBody>
          </p:sp>
          <p:sp>
            <p:nvSpPr>
              <p:cNvPr id="70" name="Oval 69">
                <a:extLst>
                  <a:ext uri="{FF2B5EF4-FFF2-40B4-BE49-F238E27FC236}">
                    <a16:creationId xmlns:a16="http://schemas.microsoft.com/office/drawing/2014/main" id="{981CDC58-A242-401A-A417-C41EE931C067}"/>
                  </a:ext>
                </a:extLst>
              </p:cNvPr>
              <p:cNvSpPr/>
              <p:nvPr/>
            </p:nvSpPr>
            <p:spPr>
              <a:xfrm>
                <a:off x="5975384" y="6088379"/>
                <a:ext cx="840247" cy="840247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2700" dirty="0"/>
              </a:p>
            </p:txBody>
          </p:sp>
          <p:sp>
            <p:nvSpPr>
              <p:cNvPr id="71" name="Oval 70">
                <a:extLst>
                  <a:ext uri="{FF2B5EF4-FFF2-40B4-BE49-F238E27FC236}">
                    <a16:creationId xmlns:a16="http://schemas.microsoft.com/office/drawing/2014/main" id="{200207B8-BEC3-488C-BC8D-B44F67D1D198}"/>
                  </a:ext>
                </a:extLst>
              </p:cNvPr>
              <p:cNvSpPr/>
              <p:nvPr/>
            </p:nvSpPr>
            <p:spPr>
              <a:xfrm>
                <a:off x="8482549" y="6100776"/>
                <a:ext cx="720080" cy="720080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2700"/>
              </a:p>
            </p:txBody>
          </p:sp>
          <p:sp>
            <p:nvSpPr>
              <p:cNvPr id="72" name="Rectangle 71">
                <a:extLst>
                  <a:ext uri="{FF2B5EF4-FFF2-40B4-BE49-F238E27FC236}">
                    <a16:creationId xmlns:a16="http://schemas.microsoft.com/office/drawing/2014/main" id="{07D02325-8818-4341-951B-897B600A87C1}"/>
                  </a:ext>
                </a:extLst>
              </p:cNvPr>
              <p:cNvSpPr/>
              <p:nvPr/>
            </p:nvSpPr>
            <p:spPr>
              <a:xfrm>
                <a:off x="5208276" y="6770752"/>
                <a:ext cx="3880949" cy="166679"/>
              </a:xfrm>
              <a:prstGeom prst="rect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2700"/>
              </a:p>
            </p:txBody>
          </p:sp>
          <p:sp>
            <p:nvSpPr>
              <p:cNvPr id="73" name="Oval 72">
                <a:extLst>
                  <a:ext uri="{FF2B5EF4-FFF2-40B4-BE49-F238E27FC236}">
                    <a16:creationId xmlns:a16="http://schemas.microsoft.com/office/drawing/2014/main" id="{E670BDD3-1DE4-4A1A-B4C7-970D089ADF4C}"/>
                  </a:ext>
                </a:extLst>
              </p:cNvPr>
              <p:cNvSpPr/>
              <p:nvPr/>
            </p:nvSpPr>
            <p:spPr>
              <a:xfrm>
                <a:off x="7281640" y="6176829"/>
                <a:ext cx="720080" cy="720080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2700"/>
              </a:p>
            </p:txBody>
          </p:sp>
          <p:sp>
            <p:nvSpPr>
              <p:cNvPr id="74" name="Oval 73">
                <a:extLst>
                  <a:ext uri="{FF2B5EF4-FFF2-40B4-BE49-F238E27FC236}">
                    <a16:creationId xmlns:a16="http://schemas.microsoft.com/office/drawing/2014/main" id="{0D0EA45E-23CD-4EC2-8D4C-01E4CDAB88B5}"/>
                  </a:ext>
                </a:extLst>
              </p:cNvPr>
              <p:cNvSpPr/>
              <p:nvPr/>
            </p:nvSpPr>
            <p:spPr>
              <a:xfrm>
                <a:off x="5176824" y="6066471"/>
                <a:ext cx="849276" cy="849276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2700" dirty="0"/>
              </a:p>
            </p:txBody>
          </p:sp>
          <p:sp>
            <p:nvSpPr>
              <p:cNvPr id="75" name="Oval 74">
                <a:extLst>
                  <a:ext uri="{FF2B5EF4-FFF2-40B4-BE49-F238E27FC236}">
                    <a16:creationId xmlns:a16="http://schemas.microsoft.com/office/drawing/2014/main" id="{726630F4-C9EC-4964-B582-E4E91DBBFB1B}"/>
                  </a:ext>
                </a:extLst>
              </p:cNvPr>
              <p:cNvSpPr/>
              <p:nvPr/>
            </p:nvSpPr>
            <p:spPr>
              <a:xfrm>
                <a:off x="7541959" y="6181631"/>
                <a:ext cx="1213393" cy="720080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2700"/>
              </a:p>
            </p:txBody>
          </p:sp>
          <p:sp>
            <p:nvSpPr>
              <p:cNvPr id="76" name="Oval 75">
                <a:extLst>
                  <a:ext uri="{FF2B5EF4-FFF2-40B4-BE49-F238E27FC236}">
                    <a16:creationId xmlns:a16="http://schemas.microsoft.com/office/drawing/2014/main" id="{42D1F916-62F1-473E-A45E-561E4A1B5346}"/>
                  </a:ext>
                </a:extLst>
              </p:cNvPr>
              <p:cNvSpPr/>
              <p:nvPr/>
            </p:nvSpPr>
            <p:spPr>
              <a:xfrm>
                <a:off x="5630466" y="6219832"/>
                <a:ext cx="720080" cy="720080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2700"/>
              </a:p>
            </p:txBody>
          </p:sp>
        </p:grpSp>
        <p:grpSp>
          <p:nvGrpSpPr>
            <p:cNvPr id="52" name="Group 51">
              <a:extLst>
                <a:ext uri="{FF2B5EF4-FFF2-40B4-BE49-F238E27FC236}">
                  <a16:creationId xmlns:a16="http://schemas.microsoft.com/office/drawing/2014/main" id="{161309DE-FC5C-4786-839A-85788EAC1AF8}"/>
                </a:ext>
              </a:extLst>
            </p:cNvPr>
            <p:cNvGrpSpPr/>
            <p:nvPr/>
          </p:nvGrpSpPr>
          <p:grpSpPr>
            <a:xfrm flipH="1">
              <a:off x="8843757" y="5862656"/>
              <a:ext cx="3348243" cy="1004400"/>
              <a:chOff x="5192411" y="5783050"/>
              <a:chExt cx="3896814" cy="1168963"/>
            </a:xfrm>
            <a:solidFill>
              <a:schemeClr val="bg1"/>
            </a:solidFill>
          </p:grpSpPr>
          <p:sp>
            <p:nvSpPr>
              <p:cNvPr id="53" name="Oval 52">
                <a:extLst>
                  <a:ext uri="{FF2B5EF4-FFF2-40B4-BE49-F238E27FC236}">
                    <a16:creationId xmlns:a16="http://schemas.microsoft.com/office/drawing/2014/main" id="{5555F751-6EA7-41AB-9FE4-0BD28B0F4A68}"/>
                  </a:ext>
                </a:extLst>
              </p:cNvPr>
              <p:cNvSpPr/>
              <p:nvPr/>
            </p:nvSpPr>
            <p:spPr>
              <a:xfrm>
                <a:off x="6973598" y="5903649"/>
                <a:ext cx="720080" cy="720080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2700"/>
              </a:p>
            </p:txBody>
          </p:sp>
          <p:sp>
            <p:nvSpPr>
              <p:cNvPr id="54" name="Oval 53">
                <a:extLst>
                  <a:ext uri="{FF2B5EF4-FFF2-40B4-BE49-F238E27FC236}">
                    <a16:creationId xmlns:a16="http://schemas.microsoft.com/office/drawing/2014/main" id="{0B2AE48F-0D52-4C39-8CFF-F20CDF9C776B}"/>
                  </a:ext>
                </a:extLst>
              </p:cNvPr>
              <p:cNvSpPr/>
              <p:nvPr/>
            </p:nvSpPr>
            <p:spPr>
              <a:xfrm>
                <a:off x="6737750" y="6176814"/>
                <a:ext cx="720080" cy="720080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2700"/>
              </a:p>
            </p:txBody>
          </p:sp>
          <p:sp>
            <p:nvSpPr>
              <p:cNvPr id="55" name="Oval 54">
                <a:extLst>
                  <a:ext uri="{FF2B5EF4-FFF2-40B4-BE49-F238E27FC236}">
                    <a16:creationId xmlns:a16="http://schemas.microsoft.com/office/drawing/2014/main" id="{54F0B676-C794-41C6-94CA-EDE64EB80F46}"/>
                  </a:ext>
                </a:extLst>
              </p:cNvPr>
              <p:cNvSpPr/>
              <p:nvPr/>
            </p:nvSpPr>
            <p:spPr>
              <a:xfrm>
                <a:off x="7621548" y="5936018"/>
                <a:ext cx="720080" cy="720080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2700"/>
              </a:p>
            </p:txBody>
          </p:sp>
          <p:sp>
            <p:nvSpPr>
              <p:cNvPr id="56" name="Oval 55">
                <a:extLst>
                  <a:ext uri="{FF2B5EF4-FFF2-40B4-BE49-F238E27FC236}">
                    <a16:creationId xmlns:a16="http://schemas.microsoft.com/office/drawing/2014/main" id="{DEC152C1-BD6B-4AC7-BE2C-A511B031EE84}"/>
                  </a:ext>
                </a:extLst>
              </p:cNvPr>
              <p:cNvSpPr/>
              <p:nvPr/>
            </p:nvSpPr>
            <p:spPr>
              <a:xfrm>
                <a:off x="8012007" y="5783050"/>
                <a:ext cx="720080" cy="720080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2700"/>
              </a:p>
            </p:txBody>
          </p:sp>
          <p:sp>
            <p:nvSpPr>
              <p:cNvPr id="57" name="Oval 56">
                <a:extLst>
                  <a:ext uri="{FF2B5EF4-FFF2-40B4-BE49-F238E27FC236}">
                    <a16:creationId xmlns:a16="http://schemas.microsoft.com/office/drawing/2014/main" id="{BFF5FCE3-441C-4637-92BC-44FBF4A56A8F}"/>
                  </a:ext>
                </a:extLst>
              </p:cNvPr>
              <p:cNvSpPr/>
              <p:nvPr/>
            </p:nvSpPr>
            <p:spPr>
              <a:xfrm>
                <a:off x="6212527" y="6169614"/>
                <a:ext cx="720080" cy="720080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2700"/>
              </a:p>
            </p:txBody>
          </p:sp>
          <p:sp>
            <p:nvSpPr>
              <p:cNvPr id="58" name="Oval 57">
                <a:extLst>
                  <a:ext uri="{FF2B5EF4-FFF2-40B4-BE49-F238E27FC236}">
                    <a16:creationId xmlns:a16="http://schemas.microsoft.com/office/drawing/2014/main" id="{F53A8C80-14C2-41E5-BB1D-FBF4C82D5B99}"/>
                  </a:ext>
                </a:extLst>
              </p:cNvPr>
              <p:cNvSpPr/>
              <p:nvPr/>
            </p:nvSpPr>
            <p:spPr>
              <a:xfrm>
                <a:off x="5975384" y="6088379"/>
                <a:ext cx="840247" cy="840247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2700" dirty="0"/>
              </a:p>
            </p:txBody>
          </p:sp>
          <p:sp>
            <p:nvSpPr>
              <p:cNvPr id="59" name="Oval 58">
                <a:extLst>
                  <a:ext uri="{FF2B5EF4-FFF2-40B4-BE49-F238E27FC236}">
                    <a16:creationId xmlns:a16="http://schemas.microsoft.com/office/drawing/2014/main" id="{C28D8C63-64A0-4B59-BA9D-123B278E7086}"/>
                  </a:ext>
                </a:extLst>
              </p:cNvPr>
              <p:cNvSpPr/>
              <p:nvPr/>
            </p:nvSpPr>
            <p:spPr>
              <a:xfrm>
                <a:off x="8369145" y="6221396"/>
                <a:ext cx="720080" cy="720080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2700"/>
              </a:p>
            </p:txBody>
          </p:sp>
          <p:sp>
            <p:nvSpPr>
              <p:cNvPr id="60" name="Rectangle 59">
                <a:extLst>
                  <a:ext uri="{FF2B5EF4-FFF2-40B4-BE49-F238E27FC236}">
                    <a16:creationId xmlns:a16="http://schemas.microsoft.com/office/drawing/2014/main" id="{C59EB681-4395-436A-BD92-6DDB7B4CA76D}"/>
                  </a:ext>
                </a:extLst>
              </p:cNvPr>
              <p:cNvSpPr/>
              <p:nvPr/>
            </p:nvSpPr>
            <p:spPr>
              <a:xfrm>
                <a:off x="5192411" y="6613640"/>
                <a:ext cx="3880949" cy="323790"/>
              </a:xfrm>
              <a:prstGeom prst="rect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2700"/>
              </a:p>
            </p:txBody>
          </p:sp>
          <p:sp>
            <p:nvSpPr>
              <p:cNvPr id="61" name="Oval 60">
                <a:extLst>
                  <a:ext uri="{FF2B5EF4-FFF2-40B4-BE49-F238E27FC236}">
                    <a16:creationId xmlns:a16="http://schemas.microsoft.com/office/drawing/2014/main" id="{01DAB9B3-607D-4E0A-B058-AB7B2C797294}"/>
                  </a:ext>
                </a:extLst>
              </p:cNvPr>
              <p:cNvSpPr/>
              <p:nvPr/>
            </p:nvSpPr>
            <p:spPr>
              <a:xfrm>
                <a:off x="7281640" y="6176829"/>
                <a:ext cx="720080" cy="720080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2700"/>
              </a:p>
            </p:txBody>
          </p:sp>
          <p:sp>
            <p:nvSpPr>
              <p:cNvPr id="62" name="Oval 61">
                <a:extLst>
                  <a:ext uri="{FF2B5EF4-FFF2-40B4-BE49-F238E27FC236}">
                    <a16:creationId xmlns:a16="http://schemas.microsoft.com/office/drawing/2014/main" id="{FC0CA1AE-6649-42AB-83A6-9C6310054799}"/>
                  </a:ext>
                </a:extLst>
              </p:cNvPr>
              <p:cNvSpPr/>
              <p:nvPr/>
            </p:nvSpPr>
            <p:spPr>
              <a:xfrm>
                <a:off x="5192411" y="6044347"/>
                <a:ext cx="907666" cy="907666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2700" dirty="0"/>
              </a:p>
            </p:txBody>
          </p:sp>
          <p:sp>
            <p:nvSpPr>
              <p:cNvPr id="63" name="Oval 62">
                <a:extLst>
                  <a:ext uri="{FF2B5EF4-FFF2-40B4-BE49-F238E27FC236}">
                    <a16:creationId xmlns:a16="http://schemas.microsoft.com/office/drawing/2014/main" id="{FFCCC853-7361-4608-A858-3B3EFE2B68A1}"/>
                  </a:ext>
                </a:extLst>
              </p:cNvPr>
              <p:cNvSpPr/>
              <p:nvPr/>
            </p:nvSpPr>
            <p:spPr>
              <a:xfrm>
                <a:off x="7799510" y="6182681"/>
                <a:ext cx="720080" cy="720080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2700"/>
              </a:p>
            </p:txBody>
          </p:sp>
          <p:sp>
            <p:nvSpPr>
              <p:cNvPr id="64" name="Oval 63">
                <a:extLst>
                  <a:ext uri="{FF2B5EF4-FFF2-40B4-BE49-F238E27FC236}">
                    <a16:creationId xmlns:a16="http://schemas.microsoft.com/office/drawing/2014/main" id="{7CE61171-1CF8-478A-8A11-A9ED2B0A8D7D}"/>
                  </a:ext>
                </a:extLst>
              </p:cNvPr>
              <p:cNvSpPr/>
              <p:nvPr/>
            </p:nvSpPr>
            <p:spPr>
              <a:xfrm>
                <a:off x="5630466" y="6219832"/>
                <a:ext cx="720080" cy="720080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2700"/>
              </a:p>
            </p:txBody>
          </p:sp>
        </p:grpSp>
      </p:grpSp>
      <p:sp>
        <p:nvSpPr>
          <p:cNvPr id="3" name="Teardrop 2">
            <a:extLst>
              <a:ext uri="{FF2B5EF4-FFF2-40B4-BE49-F238E27FC236}">
                <a16:creationId xmlns:a16="http://schemas.microsoft.com/office/drawing/2014/main" id="{64626E6C-31D2-476A-8767-060F74047A58}"/>
              </a:ext>
            </a:extLst>
          </p:cNvPr>
          <p:cNvSpPr/>
          <p:nvPr/>
        </p:nvSpPr>
        <p:spPr>
          <a:xfrm rot="8100000">
            <a:off x="1146946" y="4298205"/>
            <a:ext cx="999044" cy="999044"/>
          </a:xfrm>
          <a:prstGeom prst="teardrop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03" name="Teardrop 102">
            <a:extLst>
              <a:ext uri="{FF2B5EF4-FFF2-40B4-BE49-F238E27FC236}">
                <a16:creationId xmlns:a16="http://schemas.microsoft.com/office/drawing/2014/main" id="{89705493-B255-478E-830C-92AD4666A866}"/>
              </a:ext>
            </a:extLst>
          </p:cNvPr>
          <p:cNvSpPr/>
          <p:nvPr/>
        </p:nvSpPr>
        <p:spPr>
          <a:xfrm rot="8100000">
            <a:off x="1929915" y="2861266"/>
            <a:ext cx="1431281" cy="1431281"/>
          </a:xfrm>
          <a:prstGeom prst="teardrop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04" name="Teardrop 103">
            <a:extLst>
              <a:ext uri="{FF2B5EF4-FFF2-40B4-BE49-F238E27FC236}">
                <a16:creationId xmlns:a16="http://schemas.microsoft.com/office/drawing/2014/main" id="{58DB5467-0492-477E-A650-54C922F2CD4F}"/>
              </a:ext>
            </a:extLst>
          </p:cNvPr>
          <p:cNvSpPr/>
          <p:nvPr/>
        </p:nvSpPr>
        <p:spPr>
          <a:xfrm rot="8100000">
            <a:off x="3673268" y="3138447"/>
            <a:ext cx="1541052" cy="1541052"/>
          </a:xfrm>
          <a:prstGeom prst="teardrop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05" name="Teardrop 104">
            <a:extLst>
              <a:ext uri="{FF2B5EF4-FFF2-40B4-BE49-F238E27FC236}">
                <a16:creationId xmlns:a16="http://schemas.microsoft.com/office/drawing/2014/main" id="{CAF05E60-C8CA-4DED-829B-A3B9DF5890D6}"/>
              </a:ext>
            </a:extLst>
          </p:cNvPr>
          <p:cNvSpPr/>
          <p:nvPr/>
        </p:nvSpPr>
        <p:spPr>
          <a:xfrm rot="8100000">
            <a:off x="4894432" y="1406363"/>
            <a:ext cx="1784491" cy="1784491"/>
          </a:xfrm>
          <a:prstGeom prst="teardrop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06" name="TextBox 105">
            <a:extLst>
              <a:ext uri="{FF2B5EF4-FFF2-40B4-BE49-F238E27FC236}">
                <a16:creationId xmlns:a16="http://schemas.microsoft.com/office/drawing/2014/main" id="{482FD15A-9265-4EC2-A133-EEA561C2F3F8}"/>
              </a:ext>
            </a:extLst>
          </p:cNvPr>
          <p:cNvSpPr txBox="1"/>
          <p:nvPr/>
        </p:nvSpPr>
        <p:spPr>
          <a:xfrm>
            <a:off x="1065966" y="4601361"/>
            <a:ext cx="1115760" cy="523220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/>
            <a:r>
              <a:rPr lang="en-US" altLang="ko-KR" sz="1400" dirty="0">
                <a:solidFill>
                  <a:schemeClr val="bg1"/>
                </a:solidFill>
                <a:cs typeface="Arial" pitchFamily="34" charset="0"/>
              </a:rPr>
              <a:t>Simple PPT</a:t>
            </a:r>
            <a:endParaRPr lang="ko-KR" altLang="en-US" sz="1400" dirty="0">
              <a:solidFill>
                <a:schemeClr val="bg1"/>
              </a:solidFill>
              <a:cs typeface="Arial" pitchFamily="34" charset="0"/>
            </a:endParaRPr>
          </a:p>
        </p:txBody>
      </p:sp>
      <p:sp>
        <p:nvSpPr>
          <p:cNvPr id="107" name="Rectangle 18">
            <a:extLst>
              <a:ext uri="{FF2B5EF4-FFF2-40B4-BE49-F238E27FC236}">
                <a16:creationId xmlns:a16="http://schemas.microsoft.com/office/drawing/2014/main" id="{C7EFFA7A-8D97-4233-AD04-77779AC16C89}"/>
              </a:ext>
            </a:extLst>
          </p:cNvPr>
          <p:cNvSpPr/>
          <p:nvPr/>
        </p:nvSpPr>
        <p:spPr>
          <a:xfrm>
            <a:off x="1985314" y="3301238"/>
            <a:ext cx="1336328" cy="64633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en-US" altLang="ko-KR" sz="1200" dirty="0">
                <a:solidFill>
                  <a:schemeClr val="bg1"/>
                </a:solidFill>
              </a:rPr>
              <a:t>Easy to change colors, photos and Text.</a:t>
            </a:r>
          </a:p>
        </p:txBody>
      </p:sp>
      <p:sp>
        <p:nvSpPr>
          <p:cNvPr id="108" name="Rectangle 18">
            <a:extLst>
              <a:ext uri="{FF2B5EF4-FFF2-40B4-BE49-F238E27FC236}">
                <a16:creationId xmlns:a16="http://schemas.microsoft.com/office/drawing/2014/main" id="{DAD86AF4-81FC-4E3D-A16E-02582CF29ACC}"/>
              </a:ext>
            </a:extLst>
          </p:cNvPr>
          <p:cNvSpPr/>
          <p:nvPr/>
        </p:nvSpPr>
        <p:spPr>
          <a:xfrm>
            <a:off x="3790555" y="3689056"/>
            <a:ext cx="1336328" cy="64633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en-US" altLang="ko-KR" sz="1200" dirty="0">
                <a:solidFill>
                  <a:schemeClr val="bg1"/>
                </a:solidFill>
              </a:rPr>
              <a:t>Easy to change colors, photos and Text.</a:t>
            </a:r>
          </a:p>
        </p:txBody>
      </p:sp>
      <p:sp>
        <p:nvSpPr>
          <p:cNvPr id="110" name="TextBox 109">
            <a:extLst>
              <a:ext uri="{FF2B5EF4-FFF2-40B4-BE49-F238E27FC236}">
                <a16:creationId xmlns:a16="http://schemas.microsoft.com/office/drawing/2014/main" id="{337D4F99-36BA-4071-B99A-362C08067754}"/>
              </a:ext>
            </a:extLst>
          </p:cNvPr>
          <p:cNvSpPr txBox="1"/>
          <p:nvPr/>
        </p:nvSpPr>
        <p:spPr>
          <a:xfrm>
            <a:off x="4946280" y="1872019"/>
            <a:ext cx="1757244" cy="83099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1200" dirty="0">
                <a:solidFill>
                  <a:schemeClr val="bg1"/>
                </a:solidFill>
                <a:cs typeface="Arial" pitchFamily="34" charset="0"/>
              </a:rPr>
              <a:t>Get a modern PowerPoint  Presentation that is beautifully designed</a:t>
            </a:r>
            <a:endParaRPr lang="ko-KR" altLang="en-US" sz="1200" dirty="0">
              <a:solidFill>
                <a:schemeClr val="bg1"/>
              </a:solidFill>
              <a:cs typeface="Arial" pitchFamily="34" charset="0"/>
            </a:endParaRPr>
          </a:p>
        </p:txBody>
      </p:sp>
      <p:grpSp>
        <p:nvGrpSpPr>
          <p:cNvPr id="111" name="그룹 93">
            <a:extLst>
              <a:ext uri="{FF2B5EF4-FFF2-40B4-BE49-F238E27FC236}">
                <a16:creationId xmlns:a16="http://schemas.microsoft.com/office/drawing/2014/main" id="{33AB9E90-48AA-4007-BDBC-EF26F0315C94}"/>
              </a:ext>
            </a:extLst>
          </p:cNvPr>
          <p:cNvGrpSpPr/>
          <p:nvPr/>
        </p:nvGrpSpPr>
        <p:grpSpPr>
          <a:xfrm>
            <a:off x="7326454" y="819829"/>
            <a:ext cx="4159392" cy="3008090"/>
            <a:chOff x="3944163" y="940693"/>
            <a:chExt cx="2236571" cy="3008090"/>
          </a:xfrm>
        </p:grpSpPr>
        <p:sp>
          <p:nvSpPr>
            <p:cNvPr id="112" name="TextBox 111">
              <a:extLst>
                <a:ext uri="{FF2B5EF4-FFF2-40B4-BE49-F238E27FC236}">
                  <a16:creationId xmlns:a16="http://schemas.microsoft.com/office/drawing/2014/main" id="{FE65D1B6-9774-4032-A051-70C8CB3C6443}"/>
                </a:ext>
              </a:extLst>
            </p:cNvPr>
            <p:cNvSpPr txBox="1"/>
            <p:nvPr/>
          </p:nvSpPr>
          <p:spPr>
            <a:xfrm>
              <a:off x="3944164" y="1271127"/>
              <a:ext cx="2236570" cy="267765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cs typeface="Arial" pitchFamily="34" charset="0"/>
                </a:rPr>
                <a:t>Get a modern PowerPoint  Presentation that is beautifully designed. I hope and I believe that this Template will your Time, Money and Reputation. Easy to change colors, photos and Text. </a:t>
              </a:r>
            </a:p>
            <a:p>
              <a:endParaRPr lang="en-US" altLang="ko-KR" sz="1200" dirty="0">
                <a:cs typeface="Arial" pitchFamily="34" charset="0"/>
              </a:endParaRPr>
            </a:p>
            <a:p>
              <a:r>
                <a:rPr lang="en-US" altLang="ko-KR" sz="1200" dirty="0">
                  <a:cs typeface="Arial" pitchFamily="34" charset="0"/>
                </a:rPr>
                <a:t>Get a modern PowerPoint  Presentation that is beautifully designed. </a:t>
              </a:r>
            </a:p>
            <a:p>
              <a:endParaRPr lang="en-US" altLang="ko-KR" sz="1200" dirty="0">
                <a:cs typeface="Arial" pitchFamily="34" charset="0"/>
              </a:endParaRPr>
            </a:p>
            <a:p>
              <a:r>
                <a:rPr lang="en-US" altLang="ko-KR" sz="1200" dirty="0">
                  <a:cs typeface="Arial" pitchFamily="34" charset="0"/>
                </a:rPr>
                <a:t>You can simply impress your audience and add a unique zing and appeal to your Presentations.</a:t>
              </a:r>
              <a:r>
                <a:rPr lang="ko-KR" altLang="en-US" sz="1200" dirty="0">
                  <a:cs typeface="Arial" pitchFamily="34" charset="0"/>
                </a:rPr>
                <a:t> </a:t>
              </a:r>
              <a:r>
                <a:rPr lang="en-US" altLang="ko-KR" sz="1200" dirty="0">
                  <a:cs typeface="Arial" pitchFamily="34" charset="0"/>
                </a:rPr>
                <a:t>I hope and I believe that this Template will your Time, Money and Reputation. Easy to change colors, photos and Text. I hope and I believe that this Template will your Time, Money and Reputation. Easy to change colors, photos and Text.  </a:t>
              </a:r>
            </a:p>
          </p:txBody>
        </p:sp>
        <p:sp>
          <p:nvSpPr>
            <p:cNvPr id="113" name="TextBox 112">
              <a:extLst>
                <a:ext uri="{FF2B5EF4-FFF2-40B4-BE49-F238E27FC236}">
                  <a16:creationId xmlns:a16="http://schemas.microsoft.com/office/drawing/2014/main" id="{237641DC-5367-41E9-B66E-8AEBEA2AD012}"/>
                </a:ext>
              </a:extLst>
            </p:cNvPr>
            <p:cNvSpPr txBox="1"/>
            <p:nvPr/>
          </p:nvSpPr>
          <p:spPr>
            <a:xfrm>
              <a:off x="3944163" y="940693"/>
              <a:ext cx="2236570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400" b="1" dirty="0">
                  <a:cs typeface="Arial" pitchFamily="34" charset="0"/>
                </a:rPr>
                <a:t>Simple PowerPoint Presentation</a:t>
              </a:r>
              <a:endParaRPr lang="ko-KR" altLang="en-US" sz="1400" b="1" dirty="0">
                <a:cs typeface="Arial" pitchFamily="34" charset="0"/>
              </a:endParaRPr>
            </a:p>
          </p:txBody>
        </p:sp>
      </p:grpSp>
      <p:sp>
        <p:nvSpPr>
          <p:cNvPr id="114" name="Text Placeholder 13">
            <a:extLst>
              <a:ext uri="{FF2B5EF4-FFF2-40B4-BE49-F238E27FC236}">
                <a16:creationId xmlns:a16="http://schemas.microsoft.com/office/drawing/2014/main" id="{D4D9A0FC-E76F-40E0-98A4-05444827C1D8}"/>
              </a:ext>
            </a:extLst>
          </p:cNvPr>
          <p:cNvSpPr txBox="1">
            <a:spLocks/>
          </p:cNvSpPr>
          <p:nvPr/>
        </p:nvSpPr>
        <p:spPr>
          <a:xfrm>
            <a:off x="629825" y="843041"/>
            <a:ext cx="2891365" cy="1757872"/>
          </a:xfrm>
          <a:prstGeom prst="rect">
            <a:avLst/>
          </a:prstGeom>
        </p:spPr>
        <p:txBody>
          <a:bodyPr anchor="ctr"/>
          <a:lstStyle>
            <a:lvl1pPr marL="342900" indent="-3429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3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 algn="r">
              <a:lnSpc>
                <a:spcPct val="110000"/>
              </a:lnSpc>
              <a:buNone/>
            </a:pPr>
            <a:r>
              <a:rPr lang="en-US" altLang="ko-KR" sz="3600" b="1" dirty="0">
                <a:latin typeface="+mj-lt"/>
                <a:cs typeface="Arial" pitchFamily="34" charset="0"/>
              </a:rPr>
              <a:t>Graphic Infographic Designed</a:t>
            </a:r>
          </a:p>
        </p:txBody>
      </p:sp>
      <p:sp>
        <p:nvSpPr>
          <p:cNvPr id="115" name="Text Placeholder 2">
            <a:extLst>
              <a:ext uri="{FF2B5EF4-FFF2-40B4-BE49-F238E27FC236}">
                <a16:creationId xmlns:a16="http://schemas.microsoft.com/office/drawing/2014/main" id="{C664676E-C2AE-44AD-8C4A-0157D9C3A662}"/>
              </a:ext>
            </a:extLst>
          </p:cNvPr>
          <p:cNvSpPr txBox="1">
            <a:spLocks/>
          </p:cNvSpPr>
          <p:nvPr/>
        </p:nvSpPr>
        <p:spPr>
          <a:xfrm>
            <a:off x="629825" y="521567"/>
            <a:ext cx="2891365" cy="288032"/>
          </a:xfrm>
          <a:prstGeom prst="rect">
            <a:avLst/>
          </a:prstGeom>
        </p:spPr>
        <p:txBody>
          <a:bodyPr/>
          <a:lstStyle>
            <a:lvl1pPr marL="342900" indent="-3429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3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 algn="r">
              <a:buNone/>
            </a:pPr>
            <a:r>
              <a:rPr lang="en-US" altLang="ko-KR" sz="1200" b="1" dirty="0">
                <a:cs typeface="Arial" pitchFamily="34" charset="0"/>
              </a:rPr>
              <a:t>Modern PowerPoint Presentation</a:t>
            </a:r>
          </a:p>
        </p:txBody>
      </p:sp>
      <p:sp>
        <p:nvSpPr>
          <p:cNvPr id="116" name="TextBox 115">
            <a:extLst>
              <a:ext uri="{FF2B5EF4-FFF2-40B4-BE49-F238E27FC236}">
                <a16:creationId xmlns:a16="http://schemas.microsoft.com/office/drawing/2014/main" id="{B28EFDF8-D722-4DD6-B3DD-28A3E15538E3}"/>
              </a:ext>
            </a:extLst>
          </p:cNvPr>
          <p:cNvSpPr txBox="1"/>
          <p:nvPr/>
        </p:nvSpPr>
        <p:spPr>
          <a:xfrm>
            <a:off x="7426090" y="4017048"/>
            <a:ext cx="1907112" cy="307777"/>
          </a:xfrm>
          <a:prstGeom prst="rect">
            <a:avLst/>
          </a:prstGeom>
          <a:solidFill>
            <a:schemeClr val="accent4"/>
          </a:solidFill>
        </p:spPr>
        <p:txBody>
          <a:bodyPr wrap="square" rtlCol="0" anchor="ctr">
            <a:spAutoFit/>
          </a:bodyPr>
          <a:lstStyle/>
          <a:p>
            <a:pPr algn="ctr"/>
            <a:r>
              <a:rPr lang="en-US" altLang="ko-KR" sz="1400" b="1" dirty="0">
                <a:solidFill>
                  <a:schemeClr val="bg1"/>
                </a:solidFill>
              </a:rPr>
              <a:t>Your Content  Here</a:t>
            </a:r>
            <a:endParaRPr lang="ko-KR" altLang="en-US" sz="1400" b="1" dirty="0">
              <a:solidFill>
                <a:schemeClr val="bg1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83698687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2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111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1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500" fill="hold"/>
                                        <p:tgtEl>
                                          <p:spTgt spid="1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" fill="hold">
                            <p:stCondLst>
                              <p:cond delay="500"/>
                            </p:stCondLst>
                            <p:childTnLst>
                              <p:par>
                                <p:cTn id="11" presetID="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1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" dur="500" fill="hold"/>
                                        <p:tgtEl>
                                          <p:spTgt spid="1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5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500" fill="hold"/>
                                        <p:tgtEl>
                                          <p:spTgt spid="1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500" fill="hold"/>
                                        <p:tgtEl>
                                          <p:spTgt spid="1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14" grpId="0"/>
      <p:bldP spid="115" grpId="0"/>
    </p:bldLst>
  </p:timing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Picture Placeholder 2">
            <a:extLst>
              <a:ext uri="{FF2B5EF4-FFF2-40B4-BE49-F238E27FC236}">
                <a16:creationId xmlns:a16="http://schemas.microsoft.com/office/drawing/2014/main" id="{DAB490EB-35D2-4872-8889-A351656B76D0}"/>
              </a:ext>
            </a:extLst>
          </p:cNvPr>
          <p:cNvSpPr>
            <a:spLocks noGrp="1"/>
          </p:cNvSpPr>
          <p:nvPr>
            <p:ph type="pic" idx="1"/>
          </p:nvPr>
        </p:nvSpPr>
        <p:spPr/>
      </p:sp>
      <p:sp>
        <p:nvSpPr>
          <p:cNvPr id="4" name="Freeform: Shape 3">
            <a:extLst>
              <a:ext uri="{FF2B5EF4-FFF2-40B4-BE49-F238E27FC236}">
                <a16:creationId xmlns:a16="http://schemas.microsoft.com/office/drawing/2014/main" id="{FD0251BB-A37C-43A0-85AD-626D278E1C2B}"/>
              </a:ext>
            </a:extLst>
          </p:cNvPr>
          <p:cNvSpPr/>
          <p:nvPr/>
        </p:nvSpPr>
        <p:spPr>
          <a:xfrm rot="60000">
            <a:off x="10979" y="4311383"/>
            <a:ext cx="12250881" cy="1932806"/>
          </a:xfrm>
          <a:custGeom>
            <a:avLst/>
            <a:gdLst>
              <a:gd name="connsiteX0" fmla="*/ 6684855 w 12250881"/>
              <a:gd name="connsiteY0" fmla="*/ 4153 h 1932806"/>
              <a:gd name="connsiteX1" fmla="*/ 12250881 w 12250881"/>
              <a:gd name="connsiteY1" fmla="*/ 813292 h 1932806"/>
              <a:gd name="connsiteX2" fmla="*/ 145698 w 12250881"/>
              <a:gd name="connsiteY2" fmla="*/ 1866080 h 1932806"/>
              <a:gd name="connsiteX3" fmla="*/ 4956 w 12250881"/>
              <a:gd name="connsiteY3" fmla="*/ 1932806 h 1932806"/>
              <a:gd name="connsiteX4" fmla="*/ 0 w 12250881"/>
              <a:gd name="connsiteY4" fmla="*/ 1648899 h 1932806"/>
              <a:gd name="connsiteX5" fmla="*/ 53621 w 12250881"/>
              <a:gd name="connsiteY5" fmla="*/ 1623443 h 1932806"/>
              <a:gd name="connsiteX6" fmla="*/ 5856372 w 12250881"/>
              <a:gd name="connsiteY6" fmla="*/ 61303 h 1932806"/>
              <a:gd name="connsiteX7" fmla="*/ 6684855 w 12250881"/>
              <a:gd name="connsiteY7" fmla="*/ 4153 h 193280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2250881" h="1932806">
                <a:moveTo>
                  <a:pt x="6684855" y="4153"/>
                </a:moveTo>
                <a:cubicBezTo>
                  <a:pt x="8689764" y="-49420"/>
                  <a:pt x="11115635" y="426044"/>
                  <a:pt x="12250881" y="813292"/>
                </a:cubicBezTo>
                <a:cubicBezTo>
                  <a:pt x="8191789" y="-341690"/>
                  <a:pt x="3979754" y="101896"/>
                  <a:pt x="145698" y="1866080"/>
                </a:cubicBezTo>
                <a:lnTo>
                  <a:pt x="4956" y="1932806"/>
                </a:lnTo>
                <a:lnTo>
                  <a:pt x="0" y="1648899"/>
                </a:lnTo>
                <a:lnTo>
                  <a:pt x="53621" y="1623443"/>
                </a:lnTo>
                <a:cubicBezTo>
                  <a:pt x="1848851" y="801852"/>
                  <a:pt x="3850628" y="250487"/>
                  <a:pt x="5856372" y="61303"/>
                </a:cubicBezTo>
                <a:cubicBezTo>
                  <a:pt x="6120615" y="30257"/>
                  <a:pt x="6398439" y="11807"/>
                  <a:pt x="6684855" y="4153"/>
                </a:cubicBezTo>
                <a:close/>
              </a:path>
            </a:pathLst>
          </a:custGeom>
          <a:solidFill>
            <a:schemeClr val="accent2">
              <a:lumMod val="75000"/>
            </a:schemeClr>
          </a:solidFill>
          <a:ln>
            <a:noFill/>
          </a:ln>
          <a:effectLst>
            <a:outerShdw blurRad="50800" dist="38100" dir="16200000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5" name="Freeform: Shape 4">
            <a:extLst>
              <a:ext uri="{FF2B5EF4-FFF2-40B4-BE49-F238E27FC236}">
                <a16:creationId xmlns:a16="http://schemas.microsoft.com/office/drawing/2014/main" id="{B9CAF9D2-C9D3-4A19-9A83-4A1188348123}"/>
              </a:ext>
            </a:extLst>
          </p:cNvPr>
          <p:cNvSpPr/>
          <p:nvPr/>
        </p:nvSpPr>
        <p:spPr>
          <a:xfrm>
            <a:off x="0" y="4601423"/>
            <a:ext cx="12192000" cy="2256577"/>
          </a:xfrm>
          <a:custGeom>
            <a:avLst/>
            <a:gdLst>
              <a:gd name="connsiteX0" fmla="*/ 7971277 w 12294504"/>
              <a:gd name="connsiteY0" fmla="*/ 36 h 2256577"/>
              <a:gd name="connsiteX1" fmla="*/ 12017617 w 12294504"/>
              <a:gd name="connsiteY1" fmla="*/ 537122 h 2256577"/>
              <a:gd name="connsiteX2" fmla="*/ 12294504 w 12294504"/>
              <a:gd name="connsiteY2" fmla="*/ 617617 h 2256577"/>
              <a:gd name="connsiteX3" fmla="*/ 12294504 w 12294504"/>
              <a:gd name="connsiteY3" fmla="*/ 2256577 h 2256577"/>
              <a:gd name="connsiteX4" fmla="*/ 0 w 12294504"/>
              <a:gd name="connsiteY4" fmla="*/ 2256577 h 2256577"/>
              <a:gd name="connsiteX5" fmla="*/ 128960 w 12294504"/>
              <a:gd name="connsiteY5" fmla="*/ 2175315 h 2256577"/>
              <a:gd name="connsiteX6" fmla="*/ 6572316 w 12294504"/>
              <a:gd name="connsiteY6" fmla="*/ 66838 h 2256577"/>
              <a:gd name="connsiteX7" fmla="*/ 7971277 w 12294504"/>
              <a:gd name="connsiteY7" fmla="*/ 36 h 225657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2294504" h="2256577">
                <a:moveTo>
                  <a:pt x="7971277" y="36"/>
                </a:moveTo>
                <a:cubicBezTo>
                  <a:pt x="9360944" y="-3013"/>
                  <a:pt x="10719477" y="182904"/>
                  <a:pt x="12017617" y="537122"/>
                </a:cubicBezTo>
                <a:lnTo>
                  <a:pt x="12294504" y="617617"/>
                </a:lnTo>
                <a:lnTo>
                  <a:pt x="12294504" y="2256577"/>
                </a:lnTo>
                <a:lnTo>
                  <a:pt x="0" y="2256577"/>
                </a:lnTo>
                <a:lnTo>
                  <a:pt x="128960" y="2175315"/>
                </a:lnTo>
                <a:cubicBezTo>
                  <a:pt x="2040772" y="1028220"/>
                  <a:pt x="4227026" y="285705"/>
                  <a:pt x="6572316" y="66838"/>
                </a:cubicBezTo>
                <a:cubicBezTo>
                  <a:pt x="7041374" y="23065"/>
                  <a:pt x="7508055" y="1053"/>
                  <a:pt x="7971277" y="36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ffectLst>
            <a:outerShdw blurRad="50800" dist="38100" dir="16200000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6" name="Rectangle 5">
            <a:extLst>
              <a:ext uri="{FF2B5EF4-FFF2-40B4-BE49-F238E27FC236}">
                <a16:creationId xmlns:a16="http://schemas.microsoft.com/office/drawing/2014/main" id="{444EFD06-DEFD-4CB3-BED0-E2DFD8A7FC8A}"/>
              </a:ext>
            </a:extLst>
          </p:cNvPr>
          <p:cNvSpPr/>
          <p:nvPr/>
        </p:nvSpPr>
        <p:spPr>
          <a:xfrm>
            <a:off x="5823865" y="889726"/>
            <a:ext cx="72631" cy="2103120"/>
          </a:xfrm>
          <a:prstGeom prst="rect">
            <a:avLst/>
          </a:prstGeom>
          <a:solidFill>
            <a:schemeClr val="accent6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7" name="Oval 6">
            <a:extLst>
              <a:ext uri="{FF2B5EF4-FFF2-40B4-BE49-F238E27FC236}">
                <a16:creationId xmlns:a16="http://schemas.microsoft.com/office/drawing/2014/main" id="{74340448-840C-4012-B3E1-1AFDE2754008}"/>
              </a:ext>
            </a:extLst>
          </p:cNvPr>
          <p:cNvSpPr/>
          <p:nvPr/>
        </p:nvSpPr>
        <p:spPr>
          <a:xfrm>
            <a:off x="5726781" y="655325"/>
            <a:ext cx="266798" cy="266798"/>
          </a:xfrm>
          <a:prstGeom prst="ellipse">
            <a:avLst/>
          </a:prstGeom>
          <a:solidFill>
            <a:schemeClr val="accent4"/>
          </a:solidFill>
          <a:ln w="508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8" name="Oval 7">
            <a:extLst>
              <a:ext uri="{FF2B5EF4-FFF2-40B4-BE49-F238E27FC236}">
                <a16:creationId xmlns:a16="http://schemas.microsoft.com/office/drawing/2014/main" id="{E5F0BA4C-7621-4F8C-80CE-EACA8751A6F8}"/>
              </a:ext>
            </a:extLst>
          </p:cNvPr>
          <p:cNvSpPr/>
          <p:nvPr/>
        </p:nvSpPr>
        <p:spPr>
          <a:xfrm>
            <a:off x="5722330" y="1813606"/>
            <a:ext cx="266798" cy="266798"/>
          </a:xfrm>
          <a:prstGeom prst="ellipse">
            <a:avLst/>
          </a:prstGeom>
          <a:solidFill>
            <a:schemeClr val="accent3"/>
          </a:solidFill>
          <a:ln w="508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9" name="Oval 8">
            <a:extLst>
              <a:ext uri="{FF2B5EF4-FFF2-40B4-BE49-F238E27FC236}">
                <a16:creationId xmlns:a16="http://schemas.microsoft.com/office/drawing/2014/main" id="{40C44707-CFEA-49BA-83EE-87C14029CF7E}"/>
              </a:ext>
            </a:extLst>
          </p:cNvPr>
          <p:cNvSpPr/>
          <p:nvPr/>
        </p:nvSpPr>
        <p:spPr>
          <a:xfrm>
            <a:off x="5722330" y="2971886"/>
            <a:ext cx="266798" cy="266798"/>
          </a:xfrm>
          <a:prstGeom prst="ellipse">
            <a:avLst/>
          </a:prstGeom>
          <a:solidFill>
            <a:schemeClr val="accent1"/>
          </a:solidFill>
          <a:ln w="508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10" name="Freeform: Shape 9">
            <a:extLst>
              <a:ext uri="{FF2B5EF4-FFF2-40B4-BE49-F238E27FC236}">
                <a16:creationId xmlns:a16="http://schemas.microsoft.com/office/drawing/2014/main" id="{2B5BDEA2-5937-4097-9A57-336EE5E541BB}"/>
              </a:ext>
            </a:extLst>
          </p:cNvPr>
          <p:cNvSpPr/>
          <p:nvPr/>
        </p:nvSpPr>
        <p:spPr>
          <a:xfrm>
            <a:off x="257175" y="4649023"/>
            <a:ext cx="11934824" cy="2208977"/>
          </a:xfrm>
          <a:custGeom>
            <a:avLst/>
            <a:gdLst>
              <a:gd name="connsiteX0" fmla="*/ 7971277 w 12294504"/>
              <a:gd name="connsiteY0" fmla="*/ 36 h 2256577"/>
              <a:gd name="connsiteX1" fmla="*/ 12017617 w 12294504"/>
              <a:gd name="connsiteY1" fmla="*/ 537122 h 2256577"/>
              <a:gd name="connsiteX2" fmla="*/ 12294504 w 12294504"/>
              <a:gd name="connsiteY2" fmla="*/ 617617 h 2256577"/>
              <a:gd name="connsiteX3" fmla="*/ 12294504 w 12294504"/>
              <a:gd name="connsiteY3" fmla="*/ 2256577 h 2256577"/>
              <a:gd name="connsiteX4" fmla="*/ 0 w 12294504"/>
              <a:gd name="connsiteY4" fmla="*/ 2256577 h 2256577"/>
              <a:gd name="connsiteX5" fmla="*/ 128960 w 12294504"/>
              <a:gd name="connsiteY5" fmla="*/ 2175315 h 2256577"/>
              <a:gd name="connsiteX6" fmla="*/ 6572316 w 12294504"/>
              <a:gd name="connsiteY6" fmla="*/ 66838 h 2256577"/>
              <a:gd name="connsiteX7" fmla="*/ 7971277 w 12294504"/>
              <a:gd name="connsiteY7" fmla="*/ 36 h 225657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2294504" h="2256577">
                <a:moveTo>
                  <a:pt x="7971277" y="36"/>
                </a:moveTo>
                <a:cubicBezTo>
                  <a:pt x="9360944" y="-3013"/>
                  <a:pt x="10719477" y="182904"/>
                  <a:pt x="12017617" y="537122"/>
                </a:cubicBezTo>
                <a:lnTo>
                  <a:pt x="12294504" y="617617"/>
                </a:lnTo>
                <a:lnTo>
                  <a:pt x="12294504" y="2256577"/>
                </a:lnTo>
                <a:lnTo>
                  <a:pt x="0" y="2256577"/>
                </a:lnTo>
                <a:lnTo>
                  <a:pt x="128960" y="2175315"/>
                </a:lnTo>
                <a:cubicBezTo>
                  <a:pt x="2040772" y="1028220"/>
                  <a:pt x="4227026" y="285705"/>
                  <a:pt x="6572316" y="66838"/>
                </a:cubicBezTo>
                <a:cubicBezTo>
                  <a:pt x="7041374" y="23065"/>
                  <a:pt x="7508055" y="1053"/>
                  <a:pt x="7971277" y="36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  <a:effectLst>
            <a:outerShdw blurRad="50800" dist="38100" dir="16200000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grpSp>
        <p:nvGrpSpPr>
          <p:cNvPr id="11" name="Group 10">
            <a:extLst>
              <a:ext uri="{FF2B5EF4-FFF2-40B4-BE49-F238E27FC236}">
                <a16:creationId xmlns:a16="http://schemas.microsoft.com/office/drawing/2014/main" id="{C72EB515-2BA8-4C78-8D83-2B5D10EF3A4A}"/>
              </a:ext>
            </a:extLst>
          </p:cNvPr>
          <p:cNvGrpSpPr/>
          <p:nvPr/>
        </p:nvGrpSpPr>
        <p:grpSpPr>
          <a:xfrm>
            <a:off x="6077470" y="664266"/>
            <a:ext cx="5212080" cy="946131"/>
            <a:chOff x="6180980" y="1575313"/>
            <a:chExt cx="5212080" cy="946131"/>
          </a:xfrm>
        </p:grpSpPr>
        <p:sp>
          <p:nvSpPr>
            <p:cNvPr id="12" name="TextBox 11">
              <a:extLst>
                <a:ext uri="{FF2B5EF4-FFF2-40B4-BE49-F238E27FC236}">
                  <a16:creationId xmlns:a16="http://schemas.microsoft.com/office/drawing/2014/main" id="{D8FF24FE-2538-4B67-96E1-BB6A682FBC85}"/>
                </a:ext>
              </a:extLst>
            </p:cNvPr>
            <p:cNvSpPr txBox="1"/>
            <p:nvPr/>
          </p:nvSpPr>
          <p:spPr>
            <a:xfrm>
              <a:off x="6180980" y="1575313"/>
              <a:ext cx="5212080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l"/>
              <a:r>
                <a:rPr lang="en-US" altLang="ko-KR" sz="1200" b="1" dirty="0">
                  <a:solidFill>
                    <a:schemeClr val="accent4"/>
                  </a:solidFill>
                  <a:cs typeface="Arial" pitchFamily="34" charset="0"/>
                </a:rPr>
                <a:t>Your Text  Here</a:t>
              </a:r>
              <a:endParaRPr lang="ko-KR" altLang="en-US" sz="1200" b="1" dirty="0">
                <a:solidFill>
                  <a:schemeClr val="accent4"/>
                </a:solidFill>
                <a:cs typeface="Arial" pitchFamily="34" charset="0"/>
              </a:endParaRPr>
            </a:p>
          </p:txBody>
        </p:sp>
        <p:sp>
          <p:nvSpPr>
            <p:cNvPr id="13" name="TextBox 12">
              <a:extLst>
                <a:ext uri="{FF2B5EF4-FFF2-40B4-BE49-F238E27FC236}">
                  <a16:creationId xmlns:a16="http://schemas.microsoft.com/office/drawing/2014/main" id="{7BD88684-F9D5-4A17-8D64-E7CCC57B596D}"/>
                </a:ext>
              </a:extLst>
            </p:cNvPr>
            <p:cNvSpPr txBox="1"/>
            <p:nvPr/>
          </p:nvSpPr>
          <p:spPr>
            <a:xfrm>
              <a:off x="6180980" y="1875113"/>
              <a:ext cx="5212080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l"/>
              <a:r>
                <a:rPr lang="en-US" altLang="ko-KR" sz="1200" dirty="0">
                  <a:cs typeface="Arial" pitchFamily="34" charset="0"/>
                </a:rPr>
                <a:t>You can simply impress your audience and add a unique zing and appeal to your Presentations. </a:t>
              </a:r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</a:rPr>
                <a:t>Get a modern PowerPoint  Presentation that is beautifully designed. </a:t>
              </a:r>
            </a:p>
          </p:txBody>
        </p:sp>
      </p:grpSp>
      <p:grpSp>
        <p:nvGrpSpPr>
          <p:cNvPr id="14" name="Group 13">
            <a:extLst>
              <a:ext uri="{FF2B5EF4-FFF2-40B4-BE49-F238E27FC236}">
                <a16:creationId xmlns:a16="http://schemas.microsoft.com/office/drawing/2014/main" id="{CA08F61B-1221-4E17-9374-461119F1BABC}"/>
              </a:ext>
            </a:extLst>
          </p:cNvPr>
          <p:cNvGrpSpPr/>
          <p:nvPr/>
        </p:nvGrpSpPr>
        <p:grpSpPr>
          <a:xfrm>
            <a:off x="6077470" y="1819028"/>
            <a:ext cx="5212080" cy="946131"/>
            <a:chOff x="6180980" y="2544245"/>
            <a:chExt cx="5212080" cy="946131"/>
          </a:xfrm>
        </p:grpSpPr>
        <p:sp>
          <p:nvSpPr>
            <p:cNvPr id="15" name="TextBox 14">
              <a:extLst>
                <a:ext uri="{FF2B5EF4-FFF2-40B4-BE49-F238E27FC236}">
                  <a16:creationId xmlns:a16="http://schemas.microsoft.com/office/drawing/2014/main" id="{5A4F6435-9762-496F-86CB-D69FCB0D1131}"/>
                </a:ext>
              </a:extLst>
            </p:cNvPr>
            <p:cNvSpPr txBox="1"/>
            <p:nvPr/>
          </p:nvSpPr>
          <p:spPr>
            <a:xfrm>
              <a:off x="6180980" y="2544245"/>
              <a:ext cx="5212080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l"/>
              <a:r>
                <a:rPr lang="en-US" altLang="ko-KR" sz="1200" b="1" dirty="0">
                  <a:solidFill>
                    <a:schemeClr val="accent3"/>
                  </a:solidFill>
                  <a:cs typeface="Arial" pitchFamily="34" charset="0"/>
                </a:rPr>
                <a:t>Your Text  Here</a:t>
              </a:r>
              <a:endParaRPr lang="ko-KR" altLang="en-US" sz="1200" b="1" dirty="0">
                <a:solidFill>
                  <a:schemeClr val="accent3"/>
                </a:solidFill>
                <a:cs typeface="Arial" pitchFamily="34" charset="0"/>
              </a:endParaRPr>
            </a:p>
          </p:txBody>
        </p:sp>
        <p:sp>
          <p:nvSpPr>
            <p:cNvPr id="16" name="TextBox 15">
              <a:extLst>
                <a:ext uri="{FF2B5EF4-FFF2-40B4-BE49-F238E27FC236}">
                  <a16:creationId xmlns:a16="http://schemas.microsoft.com/office/drawing/2014/main" id="{7B33703B-B987-45F9-B5F5-78433C194407}"/>
                </a:ext>
              </a:extLst>
            </p:cNvPr>
            <p:cNvSpPr txBox="1"/>
            <p:nvPr userDrawn="1"/>
          </p:nvSpPr>
          <p:spPr>
            <a:xfrm>
              <a:off x="6180980" y="2844045"/>
              <a:ext cx="5212080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l"/>
              <a:r>
                <a:rPr lang="en-US" altLang="ko-KR" sz="1200" dirty="0">
                  <a:cs typeface="Arial" pitchFamily="34" charset="0"/>
                </a:rPr>
                <a:t>You can simply impress your audience and add a unique zing and appeal to your Presentations. </a:t>
              </a:r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</a:rPr>
                <a:t>Get a modern PowerPoint  Presentation that is beautifully designed. </a:t>
              </a:r>
            </a:p>
          </p:txBody>
        </p:sp>
      </p:grpSp>
      <p:grpSp>
        <p:nvGrpSpPr>
          <p:cNvPr id="17" name="Group 16">
            <a:extLst>
              <a:ext uri="{FF2B5EF4-FFF2-40B4-BE49-F238E27FC236}">
                <a16:creationId xmlns:a16="http://schemas.microsoft.com/office/drawing/2014/main" id="{01DCC58E-5FE2-4446-B20B-09A6E45AE159}"/>
              </a:ext>
            </a:extLst>
          </p:cNvPr>
          <p:cNvGrpSpPr/>
          <p:nvPr/>
        </p:nvGrpSpPr>
        <p:grpSpPr>
          <a:xfrm>
            <a:off x="6077470" y="2973789"/>
            <a:ext cx="5212080" cy="946129"/>
            <a:chOff x="6180980" y="3513177"/>
            <a:chExt cx="5212080" cy="946129"/>
          </a:xfrm>
        </p:grpSpPr>
        <p:sp>
          <p:nvSpPr>
            <p:cNvPr id="18" name="TextBox 17">
              <a:extLst>
                <a:ext uri="{FF2B5EF4-FFF2-40B4-BE49-F238E27FC236}">
                  <a16:creationId xmlns:a16="http://schemas.microsoft.com/office/drawing/2014/main" id="{3C7BD60A-87F2-404B-AB02-7789114EED0B}"/>
                </a:ext>
              </a:extLst>
            </p:cNvPr>
            <p:cNvSpPr txBox="1"/>
            <p:nvPr/>
          </p:nvSpPr>
          <p:spPr>
            <a:xfrm>
              <a:off x="6180980" y="3513177"/>
              <a:ext cx="5212080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l"/>
              <a:r>
                <a:rPr lang="en-US" altLang="ko-KR" sz="1200" b="1" dirty="0">
                  <a:solidFill>
                    <a:schemeClr val="accent1"/>
                  </a:solidFill>
                  <a:cs typeface="Arial" pitchFamily="34" charset="0"/>
                </a:rPr>
                <a:t>Your Text  Here</a:t>
              </a:r>
              <a:endParaRPr lang="ko-KR" altLang="en-US" sz="1200" b="1" dirty="0">
                <a:solidFill>
                  <a:schemeClr val="accent1"/>
                </a:solidFill>
                <a:cs typeface="Arial" pitchFamily="34" charset="0"/>
              </a:endParaRPr>
            </a:p>
          </p:txBody>
        </p:sp>
        <p:sp>
          <p:nvSpPr>
            <p:cNvPr id="19" name="TextBox 18">
              <a:extLst>
                <a:ext uri="{FF2B5EF4-FFF2-40B4-BE49-F238E27FC236}">
                  <a16:creationId xmlns:a16="http://schemas.microsoft.com/office/drawing/2014/main" id="{18C253F4-FB12-4E22-8C32-8EDB53C61546}"/>
                </a:ext>
              </a:extLst>
            </p:cNvPr>
            <p:cNvSpPr txBox="1"/>
            <p:nvPr userDrawn="1"/>
          </p:nvSpPr>
          <p:spPr>
            <a:xfrm>
              <a:off x="6180980" y="3812975"/>
              <a:ext cx="5212080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l"/>
              <a:r>
                <a:rPr lang="en-US" altLang="ko-KR" sz="1200" dirty="0">
                  <a:cs typeface="Arial" pitchFamily="34" charset="0"/>
                </a:rPr>
                <a:t>You can simply impress your audience and add a unique zing and appeal to your Presentations. </a:t>
              </a:r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</a:rPr>
                <a:t>Get a modern PowerPoint  Presentation that is beautifully designed. </a:t>
              </a:r>
            </a:p>
          </p:txBody>
        </p:sp>
      </p:grpSp>
      <p:sp>
        <p:nvSpPr>
          <p:cNvPr id="20" name="Title 1">
            <a:extLst>
              <a:ext uri="{FF2B5EF4-FFF2-40B4-BE49-F238E27FC236}">
                <a16:creationId xmlns:a16="http://schemas.microsoft.com/office/drawing/2014/main" id="{0843D8CC-AE05-4396-A53A-2F5D58C2D296}"/>
              </a:ext>
            </a:extLst>
          </p:cNvPr>
          <p:cNvSpPr txBox="1">
            <a:spLocks/>
          </p:cNvSpPr>
          <p:nvPr/>
        </p:nvSpPr>
        <p:spPr>
          <a:xfrm>
            <a:off x="4644428" y="5852213"/>
            <a:ext cx="7049023" cy="710877"/>
          </a:xfrm>
          <a:prstGeom prst="rect">
            <a:avLst/>
          </a:prstGeom>
        </p:spPr>
        <p:txBody>
          <a:bodyPr anchor="ctr"/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r"/>
            <a:r>
              <a:rPr lang="en-US" altLang="ko-KR" sz="4800" b="1" dirty="0">
                <a:solidFill>
                  <a:schemeClr val="bg1"/>
                </a:solidFill>
              </a:rPr>
              <a:t>Portfolio Presentation</a:t>
            </a:r>
            <a:endParaRPr lang="ko-KR" altLang="en-US" sz="4800" dirty="0">
              <a:solidFill>
                <a:schemeClr val="bg1"/>
              </a:solidFill>
            </a:endParaRPr>
          </a:p>
        </p:txBody>
      </p:sp>
      <p:sp>
        <p:nvSpPr>
          <p:cNvPr id="31" name="Text Placeholder 2">
            <a:extLst>
              <a:ext uri="{FF2B5EF4-FFF2-40B4-BE49-F238E27FC236}">
                <a16:creationId xmlns:a16="http://schemas.microsoft.com/office/drawing/2014/main" id="{B0D4556C-0B5D-475D-B9FE-D8DE576B0147}"/>
              </a:ext>
            </a:extLst>
          </p:cNvPr>
          <p:cNvSpPr txBox="1">
            <a:spLocks/>
          </p:cNvSpPr>
          <p:nvPr/>
        </p:nvSpPr>
        <p:spPr>
          <a:xfrm>
            <a:off x="7397562" y="5564181"/>
            <a:ext cx="4295889" cy="288032"/>
          </a:xfrm>
          <a:prstGeom prst="rect">
            <a:avLst/>
          </a:prstGeom>
        </p:spPr>
        <p:txBody>
          <a:bodyPr anchor="ctr"/>
          <a:lstStyle>
            <a:lvl1pPr marL="342900" indent="-3429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3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 algn="r">
              <a:buNone/>
            </a:pPr>
            <a:r>
              <a:rPr lang="en-US" altLang="ko-KR" sz="1800" b="1" dirty="0">
                <a:solidFill>
                  <a:schemeClr val="bg1"/>
                </a:solidFill>
                <a:cs typeface="Arial" pitchFamily="34" charset="0"/>
              </a:rPr>
              <a:t>Modern PowerPoint Presentation</a:t>
            </a:r>
          </a:p>
        </p:txBody>
      </p:sp>
    </p:spTree>
    <p:extLst>
      <p:ext uri="{BB962C8B-B14F-4D97-AF65-F5344CB8AC3E}">
        <p14:creationId xmlns:p14="http://schemas.microsoft.com/office/powerpoint/2010/main" val="392302542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1" grpId="0"/>
    </p:bldLst>
  </p:timing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3" name="Group 22">
            <a:extLst>
              <a:ext uri="{FF2B5EF4-FFF2-40B4-BE49-F238E27FC236}">
                <a16:creationId xmlns:a16="http://schemas.microsoft.com/office/drawing/2014/main" id="{440050DD-436E-4D43-8BA9-DA339BB2CFFC}"/>
              </a:ext>
            </a:extLst>
          </p:cNvPr>
          <p:cNvGrpSpPr/>
          <p:nvPr/>
        </p:nvGrpSpPr>
        <p:grpSpPr>
          <a:xfrm>
            <a:off x="916910" y="4266801"/>
            <a:ext cx="2762299" cy="1324468"/>
            <a:chOff x="8424427" y="4266739"/>
            <a:chExt cx="2762299" cy="1324468"/>
          </a:xfrm>
        </p:grpSpPr>
        <p:sp>
          <p:nvSpPr>
            <p:cNvPr id="17" name="AutoShape 92">
              <a:extLst>
                <a:ext uri="{FF2B5EF4-FFF2-40B4-BE49-F238E27FC236}">
                  <a16:creationId xmlns:a16="http://schemas.microsoft.com/office/drawing/2014/main" id="{B8A010CC-6ACA-440E-9F99-90A50AC4D551}"/>
                </a:ext>
              </a:extLst>
            </p:cNvPr>
            <p:cNvSpPr>
              <a:spLocks noChangeArrowheads="1"/>
            </p:cNvSpPr>
            <p:nvPr/>
          </p:nvSpPr>
          <p:spPr bwMode="auto">
            <a:xfrm flipH="1">
              <a:off x="8775087" y="4266801"/>
              <a:ext cx="560666" cy="560666"/>
            </a:xfrm>
            <a:prstGeom prst="rect">
              <a:avLst/>
            </a:prstGeom>
            <a:noFill/>
            <a:ln w="38100">
              <a:solidFill>
                <a:schemeClr val="accent2"/>
              </a:solidFill>
              <a:headEnd/>
              <a:tailEnd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wrap="none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>
                <a:defRPr/>
              </a:pPr>
              <a:endParaRPr lang="ko-KR" altLang="en-US" sz="2800" dirty="0">
                <a:solidFill>
                  <a:schemeClr val="accent2"/>
                </a:solidFill>
              </a:endParaRPr>
            </a:p>
          </p:txBody>
        </p:sp>
        <p:sp>
          <p:nvSpPr>
            <p:cNvPr id="18" name="AutoShape 92">
              <a:extLst>
                <a:ext uri="{FF2B5EF4-FFF2-40B4-BE49-F238E27FC236}">
                  <a16:creationId xmlns:a16="http://schemas.microsoft.com/office/drawing/2014/main" id="{AC7E3F50-1219-4FAC-A934-06C08C087E40}"/>
                </a:ext>
              </a:extLst>
            </p:cNvPr>
            <p:cNvSpPr>
              <a:spLocks noChangeArrowheads="1"/>
            </p:cNvSpPr>
            <p:nvPr/>
          </p:nvSpPr>
          <p:spPr bwMode="auto">
            <a:xfrm flipH="1">
              <a:off x="10281027" y="4266739"/>
              <a:ext cx="560666" cy="560728"/>
            </a:xfrm>
            <a:prstGeom prst="rect">
              <a:avLst/>
            </a:prstGeom>
            <a:noFill/>
            <a:ln w="38100">
              <a:solidFill>
                <a:schemeClr val="accent1"/>
              </a:solidFill>
              <a:prstDash val="solid"/>
              <a:headEnd/>
              <a:tailEnd/>
            </a:ln>
            <a:effectLst/>
          </p:spPr>
          <p:style>
            <a:lnRef idx="2">
              <a:schemeClr val="accent2">
                <a:shade val="50000"/>
              </a:schemeClr>
            </a:lnRef>
            <a:fillRef idx="1">
              <a:schemeClr val="accent2"/>
            </a:fillRef>
            <a:effectRef idx="0">
              <a:schemeClr val="accent2"/>
            </a:effectRef>
            <a:fontRef idx="minor">
              <a:schemeClr val="lt1"/>
            </a:fontRef>
          </p:style>
          <p:txBody>
            <a:bodyPr wrap="none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>
                <a:defRPr/>
              </a:pPr>
              <a:endParaRPr lang="ko-KR" altLang="en-US" sz="2800" dirty="0">
                <a:solidFill>
                  <a:schemeClr val="accent2"/>
                </a:solidFill>
              </a:endParaRPr>
            </a:p>
          </p:txBody>
        </p:sp>
        <p:sp>
          <p:nvSpPr>
            <p:cNvPr id="19" name="Oval 7">
              <a:extLst>
                <a:ext uri="{FF2B5EF4-FFF2-40B4-BE49-F238E27FC236}">
                  <a16:creationId xmlns:a16="http://schemas.microsoft.com/office/drawing/2014/main" id="{299B9611-4F9F-4666-A116-FD97CB3DAF6E}"/>
                </a:ext>
              </a:extLst>
            </p:cNvPr>
            <p:cNvSpPr/>
            <p:nvPr/>
          </p:nvSpPr>
          <p:spPr>
            <a:xfrm>
              <a:off x="10415811" y="4323784"/>
              <a:ext cx="308516" cy="405255"/>
            </a:xfrm>
            <a:custGeom>
              <a:avLst/>
              <a:gdLst/>
              <a:ahLst/>
              <a:cxnLst/>
              <a:rect l="l" t="t" r="r" b="b"/>
              <a:pathLst>
                <a:path w="3025265" h="3973870">
                  <a:moveTo>
                    <a:pt x="1048235" y="955278"/>
                  </a:moveTo>
                  <a:cubicBezTo>
                    <a:pt x="1143886" y="955278"/>
                    <a:pt x="1221426" y="1089843"/>
                    <a:pt x="1221426" y="1255837"/>
                  </a:cubicBezTo>
                  <a:cubicBezTo>
                    <a:pt x="1221426" y="1421831"/>
                    <a:pt x="1143886" y="1556396"/>
                    <a:pt x="1048235" y="1556396"/>
                  </a:cubicBezTo>
                  <a:cubicBezTo>
                    <a:pt x="952584" y="1556396"/>
                    <a:pt x="875044" y="1421831"/>
                    <a:pt x="875044" y="1255837"/>
                  </a:cubicBezTo>
                  <a:cubicBezTo>
                    <a:pt x="875044" y="1089843"/>
                    <a:pt x="952584" y="955278"/>
                    <a:pt x="1048235" y="955278"/>
                  </a:cubicBezTo>
                  <a:close/>
                  <a:moveTo>
                    <a:pt x="805954" y="648071"/>
                  </a:moveTo>
                  <a:lnTo>
                    <a:pt x="805954" y="1853034"/>
                  </a:lnTo>
                  <a:cubicBezTo>
                    <a:pt x="805954" y="1947724"/>
                    <a:pt x="869395" y="2027597"/>
                    <a:pt x="956357" y="2051540"/>
                  </a:cubicBezTo>
                  <a:lnTo>
                    <a:pt x="956356" y="2473030"/>
                  </a:lnTo>
                  <a:cubicBezTo>
                    <a:pt x="956356" y="2523517"/>
                    <a:pt x="997284" y="2564445"/>
                    <a:pt x="1047771" y="2564445"/>
                  </a:cubicBezTo>
                  <a:cubicBezTo>
                    <a:pt x="1098258" y="2564445"/>
                    <a:pt x="1139186" y="2523517"/>
                    <a:pt x="1139186" y="2473030"/>
                  </a:cubicBezTo>
                  <a:lnTo>
                    <a:pt x="1139186" y="2051828"/>
                  </a:lnTo>
                  <a:cubicBezTo>
                    <a:pt x="1226618" y="2028173"/>
                    <a:pt x="1290517" y="1948066"/>
                    <a:pt x="1290517" y="1853034"/>
                  </a:cubicBezTo>
                  <a:lnTo>
                    <a:pt x="1290517" y="649328"/>
                  </a:lnTo>
                  <a:cubicBezTo>
                    <a:pt x="1740927" y="708507"/>
                    <a:pt x="2088232" y="1094132"/>
                    <a:pt x="2088232" y="1560875"/>
                  </a:cubicBezTo>
                  <a:lnTo>
                    <a:pt x="2088232" y="2137870"/>
                  </a:lnTo>
                  <a:lnTo>
                    <a:pt x="2088233" y="2137870"/>
                  </a:lnTo>
                  <a:lnTo>
                    <a:pt x="2088233" y="3055870"/>
                  </a:lnTo>
                  <a:cubicBezTo>
                    <a:pt x="2088233" y="3562867"/>
                    <a:pt x="1677230" y="3973870"/>
                    <a:pt x="1170233" y="3973870"/>
                  </a:cubicBezTo>
                  <a:lnTo>
                    <a:pt x="918001" y="3973870"/>
                  </a:lnTo>
                  <a:cubicBezTo>
                    <a:pt x="411004" y="3973870"/>
                    <a:pt x="1" y="3562867"/>
                    <a:pt x="1" y="3055870"/>
                  </a:cubicBezTo>
                  <a:lnTo>
                    <a:pt x="1" y="2152339"/>
                  </a:lnTo>
                  <a:lnTo>
                    <a:pt x="0" y="2152339"/>
                  </a:lnTo>
                  <a:lnTo>
                    <a:pt x="0" y="1560875"/>
                  </a:lnTo>
                  <a:cubicBezTo>
                    <a:pt x="0" y="1091278"/>
                    <a:pt x="351565" y="703794"/>
                    <a:pt x="805954" y="648071"/>
                  </a:cubicBezTo>
                  <a:close/>
                  <a:moveTo>
                    <a:pt x="1619797" y="91"/>
                  </a:moveTo>
                  <a:cubicBezTo>
                    <a:pt x="1732841" y="1988"/>
                    <a:pt x="1845389" y="33430"/>
                    <a:pt x="1945434" y="94215"/>
                  </a:cubicBezTo>
                  <a:cubicBezTo>
                    <a:pt x="2133478" y="208468"/>
                    <a:pt x="2249869" y="409692"/>
                    <a:pt x="2255221" y="627780"/>
                  </a:cubicBezTo>
                  <a:lnTo>
                    <a:pt x="2257891" y="627572"/>
                  </a:lnTo>
                  <a:cubicBezTo>
                    <a:pt x="2272309" y="812739"/>
                    <a:pt x="2385479" y="975734"/>
                    <a:pt x="2553934" y="1053951"/>
                  </a:cubicBezTo>
                  <a:cubicBezTo>
                    <a:pt x="2706200" y="1124651"/>
                    <a:pt x="2882234" y="1116149"/>
                    <a:pt x="3025265" y="1032491"/>
                  </a:cubicBezTo>
                  <a:lnTo>
                    <a:pt x="3025265" y="1181594"/>
                  </a:lnTo>
                  <a:cubicBezTo>
                    <a:pt x="2858744" y="1255002"/>
                    <a:pt x="2666516" y="1253932"/>
                    <a:pt x="2497514" y="1175460"/>
                  </a:cubicBezTo>
                  <a:cubicBezTo>
                    <a:pt x="2293602" y="1080779"/>
                    <a:pt x="2153951" y="887555"/>
                    <a:pt x="2128339" y="665512"/>
                  </a:cubicBezTo>
                  <a:lnTo>
                    <a:pt x="2122734" y="665324"/>
                  </a:lnTo>
                  <a:cubicBezTo>
                    <a:pt x="2128967" y="479701"/>
                    <a:pt x="2034597" y="305147"/>
                    <a:pt x="1875870" y="208708"/>
                  </a:cubicBezTo>
                  <a:cubicBezTo>
                    <a:pt x="1717143" y="112268"/>
                    <a:pt x="1518741" y="108938"/>
                    <a:pt x="1356867" y="199997"/>
                  </a:cubicBezTo>
                  <a:cubicBezTo>
                    <a:pt x="1194993" y="291056"/>
                    <a:pt x="1094818" y="462344"/>
                    <a:pt x="1094818" y="648071"/>
                  </a:cubicBezTo>
                  <a:lnTo>
                    <a:pt x="960849" y="648071"/>
                  </a:lnTo>
                  <a:cubicBezTo>
                    <a:pt x="960849" y="413945"/>
                    <a:pt x="1087128" y="198021"/>
                    <a:pt x="1291185" y="83234"/>
                  </a:cubicBezTo>
                  <a:cubicBezTo>
                    <a:pt x="1393213" y="25840"/>
                    <a:pt x="1506753" y="-1807"/>
                    <a:pt x="1619797" y="9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20" name="Rounded Rectangle 1">
              <a:extLst>
                <a:ext uri="{FF2B5EF4-FFF2-40B4-BE49-F238E27FC236}">
                  <a16:creationId xmlns:a16="http://schemas.microsoft.com/office/drawing/2014/main" id="{FDC361C5-8346-409C-AB93-965CF4E939D2}"/>
                </a:ext>
              </a:extLst>
            </p:cNvPr>
            <p:cNvSpPr>
              <a:spLocks/>
            </p:cNvSpPr>
            <p:nvPr/>
          </p:nvSpPr>
          <p:spPr>
            <a:xfrm>
              <a:off x="8891158" y="4383215"/>
              <a:ext cx="327776" cy="327776"/>
            </a:xfrm>
            <a:custGeom>
              <a:avLst/>
              <a:gdLst/>
              <a:ahLst/>
              <a:cxnLst/>
              <a:rect l="l" t="t" r="r" b="b"/>
              <a:pathLst>
                <a:path w="3888432" h="3902714">
                  <a:moveTo>
                    <a:pt x="1113894" y="3227140"/>
                  </a:moveTo>
                  <a:lnTo>
                    <a:pt x="2774538" y="3227140"/>
                  </a:lnTo>
                  <a:cubicBezTo>
                    <a:pt x="2813020" y="3227140"/>
                    <a:pt x="2844216" y="3258336"/>
                    <a:pt x="2844216" y="3296818"/>
                  </a:cubicBezTo>
                  <a:lnTo>
                    <a:pt x="2844216" y="3337462"/>
                  </a:lnTo>
                  <a:cubicBezTo>
                    <a:pt x="2844216" y="3375944"/>
                    <a:pt x="2813020" y="3407140"/>
                    <a:pt x="2774538" y="3407140"/>
                  </a:cubicBezTo>
                  <a:lnTo>
                    <a:pt x="1113894" y="3407140"/>
                  </a:lnTo>
                  <a:cubicBezTo>
                    <a:pt x="1075412" y="3407140"/>
                    <a:pt x="1044216" y="3375944"/>
                    <a:pt x="1044216" y="3337462"/>
                  </a:cubicBezTo>
                  <a:lnTo>
                    <a:pt x="1044216" y="3296818"/>
                  </a:lnTo>
                  <a:cubicBezTo>
                    <a:pt x="1044216" y="3258336"/>
                    <a:pt x="1075412" y="3227140"/>
                    <a:pt x="1113894" y="3227140"/>
                  </a:cubicBezTo>
                  <a:close/>
                  <a:moveTo>
                    <a:pt x="1111898" y="2923315"/>
                  </a:moveTo>
                  <a:lnTo>
                    <a:pt x="2772542" y="2923315"/>
                  </a:lnTo>
                  <a:cubicBezTo>
                    <a:pt x="2811024" y="2923315"/>
                    <a:pt x="2842220" y="2954511"/>
                    <a:pt x="2842220" y="2992993"/>
                  </a:cubicBezTo>
                  <a:lnTo>
                    <a:pt x="2842220" y="3033637"/>
                  </a:lnTo>
                  <a:cubicBezTo>
                    <a:pt x="2842220" y="3072119"/>
                    <a:pt x="2811024" y="3103315"/>
                    <a:pt x="2772542" y="3103315"/>
                  </a:cubicBezTo>
                  <a:lnTo>
                    <a:pt x="1111898" y="3103315"/>
                  </a:lnTo>
                  <a:cubicBezTo>
                    <a:pt x="1073416" y="3103315"/>
                    <a:pt x="1042220" y="3072119"/>
                    <a:pt x="1042220" y="3033637"/>
                  </a:cubicBezTo>
                  <a:lnTo>
                    <a:pt x="1042220" y="2992993"/>
                  </a:lnTo>
                  <a:cubicBezTo>
                    <a:pt x="1042220" y="2954511"/>
                    <a:pt x="1073416" y="2923315"/>
                    <a:pt x="1111898" y="2923315"/>
                  </a:cubicBezTo>
                  <a:close/>
                  <a:moveTo>
                    <a:pt x="495275" y="2664296"/>
                  </a:moveTo>
                  <a:lnTo>
                    <a:pt x="853982" y="2664296"/>
                  </a:lnTo>
                  <a:lnTo>
                    <a:pt x="853982" y="3560524"/>
                  </a:lnTo>
                  <a:lnTo>
                    <a:pt x="3006222" y="3560524"/>
                  </a:lnTo>
                  <a:lnTo>
                    <a:pt x="3006222" y="2664296"/>
                  </a:lnTo>
                  <a:lnTo>
                    <a:pt x="3364929" y="2664296"/>
                  </a:lnTo>
                  <a:lnTo>
                    <a:pt x="3364929" y="3902714"/>
                  </a:lnTo>
                  <a:lnTo>
                    <a:pt x="495275" y="3902714"/>
                  </a:lnTo>
                  <a:close/>
                  <a:moveTo>
                    <a:pt x="1113894" y="2619490"/>
                  </a:moveTo>
                  <a:lnTo>
                    <a:pt x="2774538" y="2619490"/>
                  </a:lnTo>
                  <a:cubicBezTo>
                    <a:pt x="2813020" y="2619490"/>
                    <a:pt x="2844216" y="2650686"/>
                    <a:pt x="2844216" y="2689168"/>
                  </a:cubicBezTo>
                  <a:lnTo>
                    <a:pt x="2844216" y="2729812"/>
                  </a:lnTo>
                  <a:cubicBezTo>
                    <a:pt x="2844216" y="2768294"/>
                    <a:pt x="2813020" y="2799490"/>
                    <a:pt x="2774538" y="2799490"/>
                  </a:cubicBezTo>
                  <a:lnTo>
                    <a:pt x="1113894" y="2799490"/>
                  </a:lnTo>
                  <a:cubicBezTo>
                    <a:pt x="1075412" y="2799490"/>
                    <a:pt x="1044216" y="2768294"/>
                    <a:pt x="1044216" y="2729812"/>
                  </a:cubicBezTo>
                  <a:lnTo>
                    <a:pt x="1044216" y="2689168"/>
                  </a:lnTo>
                  <a:cubicBezTo>
                    <a:pt x="1044216" y="2650686"/>
                    <a:pt x="1075412" y="2619490"/>
                    <a:pt x="1113894" y="2619490"/>
                  </a:cubicBezTo>
                  <a:close/>
                  <a:moveTo>
                    <a:pt x="3183220" y="1512740"/>
                  </a:moveTo>
                  <a:cubicBezTo>
                    <a:pt x="3130821" y="1512740"/>
                    <a:pt x="3088344" y="1555217"/>
                    <a:pt x="3088344" y="1607616"/>
                  </a:cubicBezTo>
                  <a:lnTo>
                    <a:pt x="3088344" y="1777903"/>
                  </a:lnTo>
                  <a:cubicBezTo>
                    <a:pt x="3088344" y="1830302"/>
                    <a:pt x="3130821" y="1872779"/>
                    <a:pt x="3183220" y="1872779"/>
                  </a:cubicBezTo>
                  <a:lnTo>
                    <a:pt x="3334111" y="1872779"/>
                  </a:lnTo>
                  <a:cubicBezTo>
                    <a:pt x="3386510" y="1872779"/>
                    <a:pt x="3428987" y="1830302"/>
                    <a:pt x="3428987" y="1777903"/>
                  </a:cubicBezTo>
                  <a:lnTo>
                    <a:pt x="3428987" y="1607616"/>
                  </a:lnTo>
                  <a:cubicBezTo>
                    <a:pt x="3428987" y="1555217"/>
                    <a:pt x="3386510" y="1512740"/>
                    <a:pt x="3334111" y="1512740"/>
                  </a:cubicBezTo>
                  <a:close/>
                  <a:moveTo>
                    <a:pt x="317370" y="1192161"/>
                  </a:moveTo>
                  <a:lnTo>
                    <a:pt x="3571062" y="1192161"/>
                  </a:lnTo>
                  <a:cubicBezTo>
                    <a:pt x="3746341" y="1192161"/>
                    <a:pt x="3888432" y="1369515"/>
                    <a:pt x="3888432" y="1588294"/>
                  </a:cubicBezTo>
                  <a:lnTo>
                    <a:pt x="3888432" y="3172779"/>
                  </a:lnTo>
                  <a:cubicBezTo>
                    <a:pt x="3888432" y="3391558"/>
                    <a:pt x="3746341" y="3568912"/>
                    <a:pt x="3571062" y="3568912"/>
                  </a:cubicBezTo>
                  <a:lnTo>
                    <a:pt x="3484959" y="3568912"/>
                  </a:lnTo>
                  <a:lnTo>
                    <a:pt x="3484959" y="2490370"/>
                  </a:lnTo>
                  <a:lnTo>
                    <a:pt x="388615" y="2490370"/>
                  </a:lnTo>
                  <a:lnTo>
                    <a:pt x="388615" y="3568912"/>
                  </a:lnTo>
                  <a:lnTo>
                    <a:pt x="317370" y="3568912"/>
                  </a:lnTo>
                  <a:cubicBezTo>
                    <a:pt x="142091" y="3568912"/>
                    <a:pt x="0" y="3391558"/>
                    <a:pt x="0" y="3172779"/>
                  </a:cubicBezTo>
                  <a:lnTo>
                    <a:pt x="0" y="1588294"/>
                  </a:lnTo>
                  <a:cubicBezTo>
                    <a:pt x="0" y="1369515"/>
                    <a:pt x="142091" y="1192161"/>
                    <a:pt x="317370" y="1192161"/>
                  </a:cubicBezTo>
                  <a:close/>
                  <a:moveTo>
                    <a:pt x="3010811" y="792088"/>
                  </a:moveTo>
                  <a:lnTo>
                    <a:pt x="3369518" y="792088"/>
                  </a:lnTo>
                  <a:lnTo>
                    <a:pt x="3369518" y="1080119"/>
                  </a:lnTo>
                  <a:lnTo>
                    <a:pt x="3010811" y="1080119"/>
                  </a:lnTo>
                  <a:close/>
                  <a:moveTo>
                    <a:pt x="2700857" y="0"/>
                  </a:moveTo>
                  <a:lnTo>
                    <a:pt x="3329483" y="698376"/>
                  </a:lnTo>
                  <a:lnTo>
                    <a:pt x="2700857" y="698376"/>
                  </a:lnTo>
                  <a:close/>
                  <a:moveTo>
                    <a:pt x="499864" y="0"/>
                  </a:moveTo>
                  <a:lnTo>
                    <a:pt x="2592288" y="0"/>
                  </a:lnTo>
                  <a:lnTo>
                    <a:pt x="2592288" y="298450"/>
                  </a:lnTo>
                  <a:lnTo>
                    <a:pt x="858571" y="298450"/>
                  </a:lnTo>
                  <a:lnTo>
                    <a:pt x="858571" y="1080119"/>
                  </a:lnTo>
                  <a:lnTo>
                    <a:pt x="499864" y="1080119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21" name="TextBox 20">
              <a:extLst>
                <a:ext uri="{FF2B5EF4-FFF2-40B4-BE49-F238E27FC236}">
                  <a16:creationId xmlns:a16="http://schemas.microsoft.com/office/drawing/2014/main" id="{42AEC7AC-A8BC-441C-AA11-875F91C49641}"/>
                </a:ext>
              </a:extLst>
            </p:cNvPr>
            <p:cNvSpPr txBox="1"/>
            <p:nvPr/>
          </p:nvSpPr>
          <p:spPr>
            <a:xfrm>
              <a:off x="8424427" y="4944876"/>
              <a:ext cx="1250732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Easy to change colors, photos and Text.</a:t>
              </a:r>
              <a:r>
                <a:rPr lang="ko-KR" altLang="en-US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 </a:t>
              </a:r>
              <a:endParaRPr lang="en-US" altLang="ko-KR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22" name="TextBox 21">
              <a:extLst>
                <a:ext uri="{FF2B5EF4-FFF2-40B4-BE49-F238E27FC236}">
                  <a16:creationId xmlns:a16="http://schemas.microsoft.com/office/drawing/2014/main" id="{58732823-50A8-4932-842B-40C6CE91D018}"/>
                </a:ext>
              </a:extLst>
            </p:cNvPr>
            <p:cNvSpPr txBox="1"/>
            <p:nvPr/>
          </p:nvSpPr>
          <p:spPr>
            <a:xfrm>
              <a:off x="9935994" y="4944876"/>
              <a:ext cx="1250732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Easy to change colors, photos and Text.</a:t>
              </a:r>
              <a:r>
                <a:rPr lang="ko-KR" altLang="en-US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 </a:t>
              </a:r>
              <a:endParaRPr lang="en-US" altLang="ko-KR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</p:grpSp>
      <p:sp>
        <p:nvSpPr>
          <p:cNvPr id="2" name="Text Placeholder 1">
            <a:extLst>
              <a:ext uri="{FF2B5EF4-FFF2-40B4-BE49-F238E27FC236}">
                <a16:creationId xmlns:a16="http://schemas.microsoft.com/office/drawing/2014/main" id="{206381AD-4C2B-4745-99B1-0BBCE6131A71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prstGeom prst="rect">
            <a:avLst/>
          </a:prstGeom>
        </p:spPr>
        <p:txBody>
          <a:bodyPr/>
          <a:lstStyle/>
          <a:p>
            <a:r>
              <a:rPr lang="en-US" dirty="0"/>
              <a:t>Infographic Style</a:t>
            </a:r>
          </a:p>
        </p:txBody>
      </p:sp>
      <p:sp>
        <p:nvSpPr>
          <p:cNvPr id="6" name="Graphic 4">
            <a:extLst>
              <a:ext uri="{FF2B5EF4-FFF2-40B4-BE49-F238E27FC236}">
                <a16:creationId xmlns:a16="http://schemas.microsoft.com/office/drawing/2014/main" id="{91BC5F71-D610-49B7-A076-D86676C091B2}"/>
              </a:ext>
            </a:extLst>
          </p:cNvPr>
          <p:cNvSpPr/>
          <p:nvPr/>
        </p:nvSpPr>
        <p:spPr>
          <a:xfrm>
            <a:off x="4247069" y="2007223"/>
            <a:ext cx="3697862" cy="3376310"/>
          </a:xfrm>
          <a:custGeom>
            <a:avLst/>
            <a:gdLst>
              <a:gd name="connsiteX0" fmla="*/ 1465659 w 2190750"/>
              <a:gd name="connsiteY0" fmla="*/ 0 h 2000250"/>
              <a:gd name="connsiteX1" fmla="*/ 733187 w 2190750"/>
              <a:gd name="connsiteY1" fmla="*/ 0 h 2000250"/>
              <a:gd name="connsiteX2" fmla="*/ 416004 w 2190750"/>
              <a:gd name="connsiteY2" fmla="*/ 182880 h 2000250"/>
              <a:gd name="connsiteX3" fmla="*/ 49292 w 2190750"/>
              <a:gd name="connsiteY3" fmla="*/ 817245 h 2000250"/>
              <a:gd name="connsiteX4" fmla="*/ 49292 w 2190750"/>
              <a:gd name="connsiteY4" fmla="*/ 1183005 h 2000250"/>
              <a:gd name="connsiteX5" fmla="*/ 416004 w 2190750"/>
              <a:gd name="connsiteY5" fmla="*/ 1817370 h 2000250"/>
              <a:gd name="connsiteX6" fmla="*/ 733187 w 2190750"/>
              <a:gd name="connsiteY6" fmla="*/ 2000250 h 2000250"/>
              <a:gd name="connsiteX7" fmla="*/ 1465659 w 2190750"/>
              <a:gd name="connsiteY7" fmla="*/ 2000250 h 2000250"/>
              <a:gd name="connsiteX8" fmla="*/ 1782842 w 2190750"/>
              <a:gd name="connsiteY8" fmla="*/ 1817370 h 2000250"/>
              <a:gd name="connsiteX9" fmla="*/ 2149555 w 2190750"/>
              <a:gd name="connsiteY9" fmla="*/ 1183005 h 2000250"/>
              <a:gd name="connsiteX10" fmla="*/ 2149555 w 2190750"/>
              <a:gd name="connsiteY10" fmla="*/ 817245 h 2000250"/>
              <a:gd name="connsiteX11" fmla="*/ 1782842 w 2190750"/>
              <a:gd name="connsiteY11" fmla="*/ 182880 h 2000250"/>
              <a:gd name="connsiteX12" fmla="*/ 1465659 w 2190750"/>
              <a:gd name="connsiteY12" fmla="*/ 0 h 20002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</a:cxnLst>
            <a:rect l="l" t="t" r="r" b="b"/>
            <a:pathLst>
              <a:path w="2190750" h="2000250">
                <a:moveTo>
                  <a:pt x="1465659" y="0"/>
                </a:moveTo>
                <a:lnTo>
                  <a:pt x="733187" y="0"/>
                </a:lnTo>
                <a:cubicBezTo>
                  <a:pt x="602694" y="0"/>
                  <a:pt x="481727" y="69533"/>
                  <a:pt x="416004" y="182880"/>
                </a:cubicBezTo>
                <a:lnTo>
                  <a:pt x="49292" y="817245"/>
                </a:lnTo>
                <a:cubicBezTo>
                  <a:pt x="-16431" y="930593"/>
                  <a:pt x="-16431" y="1069658"/>
                  <a:pt x="49292" y="1183005"/>
                </a:cubicBezTo>
                <a:lnTo>
                  <a:pt x="416004" y="1817370"/>
                </a:lnTo>
                <a:cubicBezTo>
                  <a:pt x="481727" y="1930718"/>
                  <a:pt x="601742" y="2000250"/>
                  <a:pt x="733187" y="2000250"/>
                </a:cubicBezTo>
                <a:lnTo>
                  <a:pt x="1465659" y="2000250"/>
                </a:lnTo>
                <a:cubicBezTo>
                  <a:pt x="1596152" y="2000250"/>
                  <a:pt x="1717119" y="1930718"/>
                  <a:pt x="1782842" y="1817370"/>
                </a:cubicBezTo>
                <a:lnTo>
                  <a:pt x="2149555" y="1183005"/>
                </a:lnTo>
                <a:cubicBezTo>
                  <a:pt x="2215277" y="1069658"/>
                  <a:pt x="2215277" y="930593"/>
                  <a:pt x="2149555" y="817245"/>
                </a:cubicBezTo>
                <a:lnTo>
                  <a:pt x="1782842" y="182880"/>
                </a:lnTo>
                <a:cubicBezTo>
                  <a:pt x="1717119" y="69533"/>
                  <a:pt x="1596152" y="0"/>
                  <a:pt x="1465659" y="0"/>
                </a:cubicBezTo>
                <a:close/>
              </a:path>
            </a:pathLst>
          </a:custGeom>
          <a:solidFill>
            <a:schemeClr val="accent5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7" name="Graphic 12">
            <a:extLst>
              <a:ext uri="{FF2B5EF4-FFF2-40B4-BE49-F238E27FC236}">
                <a16:creationId xmlns:a16="http://schemas.microsoft.com/office/drawing/2014/main" id="{6FA81674-26A4-4E6B-9462-30913BDBE723}"/>
              </a:ext>
            </a:extLst>
          </p:cNvPr>
          <p:cNvSpPr/>
          <p:nvPr/>
        </p:nvSpPr>
        <p:spPr>
          <a:xfrm>
            <a:off x="6104792" y="2272696"/>
            <a:ext cx="1152966" cy="2846007"/>
          </a:xfrm>
          <a:custGeom>
            <a:avLst/>
            <a:gdLst>
              <a:gd name="connsiteX0" fmla="*/ 10001 w 1809750"/>
              <a:gd name="connsiteY0" fmla="*/ 4380249 h 4467225"/>
              <a:gd name="connsiteX1" fmla="*/ 33814 w 1809750"/>
              <a:gd name="connsiteY1" fmla="*/ 4357389 h 4467225"/>
              <a:gd name="connsiteX2" fmla="*/ 68104 w 1809750"/>
              <a:gd name="connsiteY2" fmla="*/ 4343101 h 4467225"/>
              <a:gd name="connsiteX3" fmla="*/ 128111 w 1809750"/>
              <a:gd name="connsiteY3" fmla="*/ 4262139 h 4467225"/>
              <a:gd name="connsiteX4" fmla="*/ 157639 w 1809750"/>
              <a:gd name="connsiteY4" fmla="*/ 4100214 h 4467225"/>
              <a:gd name="connsiteX5" fmla="*/ 220504 w 1809750"/>
              <a:gd name="connsiteY5" fmla="*/ 3863994 h 4467225"/>
              <a:gd name="connsiteX6" fmla="*/ 242411 w 1809750"/>
              <a:gd name="connsiteY6" fmla="*/ 3805891 h 4467225"/>
              <a:gd name="connsiteX7" fmla="*/ 268129 w 1809750"/>
              <a:gd name="connsiteY7" fmla="*/ 3699211 h 4467225"/>
              <a:gd name="connsiteX8" fmla="*/ 328136 w 1809750"/>
              <a:gd name="connsiteY8" fmla="*/ 3422034 h 4467225"/>
              <a:gd name="connsiteX9" fmla="*/ 327184 w 1809750"/>
              <a:gd name="connsiteY9" fmla="*/ 3396316 h 4467225"/>
              <a:gd name="connsiteX10" fmla="*/ 328136 w 1809750"/>
              <a:gd name="connsiteY10" fmla="*/ 3382029 h 4467225"/>
              <a:gd name="connsiteX11" fmla="*/ 370999 w 1809750"/>
              <a:gd name="connsiteY11" fmla="*/ 3260109 h 4467225"/>
              <a:gd name="connsiteX12" fmla="*/ 386239 w 1809750"/>
              <a:gd name="connsiteY12" fmla="*/ 3223914 h 4467225"/>
              <a:gd name="connsiteX13" fmla="*/ 406241 w 1809750"/>
              <a:gd name="connsiteY13" fmla="*/ 3121996 h 4467225"/>
              <a:gd name="connsiteX14" fmla="*/ 423386 w 1809750"/>
              <a:gd name="connsiteY14" fmla="*/ 3035319 h 4467225"/>
              <a:gd name="connsiteX15" fmla="*/ 434816 w 1809750"/>
              <a:gd name="connsiteY15" fmla="*/ 2983884 h 4467225"/>
              <a:gd name="connsiteX16" fmla="*/ 461486 w 1809750"/>
              <a:gd name="connsiteY16" fmla="*/ 2818149 h 4467225"/>
              <a:gd name="connsiteX17" fmla="*/ 471011 w 1809750"/>
              <a:gd name="connsiteY17" fmla="*/ 2784811 h 4467225"/>
              <a:gd name="connsiteX18" fmla="*/ 476726 w 1809750"/>
              <a:gd name="connsiteY18" fmla="*/ 2732424 h 4467225"/>
              <a:gd name="connsiteX19" fmla="*/ 495776 w 1809750"/>
              <a:gd name="connsiteY19" fmla="*/ 2643841 h 4467225"/>
              <a:gd name="connsiteX20" fmla="*/ 503396 w 1809750"/>
              <a:gd name="connsiteY20" fmla="*/ 2624791 h 4467225"/>
              <a:gd name="connsiteX21" fmla="*/ 504349 w 1809750"/>
              <a:gd name="connsiteY21" fmla="*/ 2537161 h 4467225"/>
              <a:gd name="connsiteX22" fmla="*/ 511016 w 1809750"/>
              <a:gd name="connsiteY22" fmla="*/ 2502871 h 4467225"/>
              <a:gd name="connsiteX23" fmla="*/ 538639 w 1809750"/>
              <a:gd name="connsiteY23" fmla="*/ 2290464 h 4467225"/>
              <a:gd name="connsiteX24" fmla="*/ 539591 w 1809750"/>
              <a:gd name="connsiteY24" fmla="*/ 2259984 h 4467225"/>
              <a:gd name="connsiteX25" fmla="*/ 559594 w 1809750"/>
              <a:gd name="connsiteY25" fmla="*/ 2226646 h 4467225"/>
              <a:gd name="connsiteX26" fmla="*/ 558641 w 1809750"/>
              <a:gd name="connsiteY26" fmla="*/ 2183784 h 4467225"/>
              <a:gd name="connsiteX27" fmla="*/ 561499 w 1809750"/>
              <a:gd name="connsiteY27" fmla="*/ 2168544 h 4467225"/>
              <a:gd name="connsiteX28" fmla="*/ 554831 w 1809750"/>
              <a:gd name="connsiteY28" fmla="*/ 2102821 h 4467225"/>
              <a:gd name="connsiteX29" fmla="*/ 529114 w 1809750"/>
              <a:gd name="connsiteY29" fmla="*/ 2085676 h 4467225"/>
              <a:gd name="connsiteX30" fmla="*/ 493871 w 1809750"/>
              <a:gd name="connsiteY30" fmla="*/ 2092344 h 4467225"/>
              <a:gd name="connsiteX31" fmla="*/ 492919 w 1809750"/>
              <a:gd name="connsiteY31" fmla="*/ 2084724 h 4467225"/>
              <a:gd name="connsiteX32" fmla="*/ 520541 w 1809750"/>
              <a:gd name="connsiteY32" fmla="*/ 2079961 h 4467225"/>
              <a:gd name="connsiteX33" fmla="*/ 520541 w 1809750"/>
              <a:gd name="connsiteY33" fmla="*/ 2075199 h 4467225"/>
              <a:gd name="connsiteX34" fmla="*/ 474821 w 1809750"/>
              <a:gd name="connsiteY34" fmla="*/ 2063769 h 4467225"/>
              <a:gd name="connsiteX35" fmla="*/ 488156 w 1809750"/>
              <a:gd name="connsiteY35" fmla="*/ 2009476 h 4467225"/>
              <a:gd name="connsiteX36" fmla="*/ 579596 w 1809750"/>
              <a:gd name="connsiteY36" fmla="*/ 1892319 h 4467225"/>
              <a:gd name="connsiteX37" fmla="*/ 533876 w 1809750"/>
              <a:gd name="connsiteY37" fmla="*/ 1886604 h 4467225"/>
              <a:gd name="connsiteX38" fmla="*/ 513874 w 1809750"/>
              <a:gd name="connsiteY38" fmla="*/ 1897081 h 4467225"/>
              <a:gd name="connsiteX39" fmla="*/ 461486 w 1809750"/>
              <a:gd name="connsiteY39" fmla="*/ 1948516 h 4467225"/>
              <a:gd name="connsiteX40" fmla="*/ 420529 w 1809750"/>
              <a:gd name="connsiteY40" fmla="*/ 2017096 h 4467225"/>
              <a:gd name="connsiteX41" fmla="*/ 432911 w 1809750"/>
              <a:gd name="connsiteY41" fmla="*/ 2049481 h 4467225"/>
              <a:gd name="connsiteX42" fmla="*/ 444341 w 1809750"/>
              <a:gd name="connsiteY42" fmla="*/ 2054244 h 4467225"/>
              <a:gd name="connsiteX43" fmla="*/ 410051 w 1809750"/>
              <a:gd name="connsiteY43" fmla="*/ 2059959 h 4467225"/>
              <a:gd name="connsiteX44" fmla="*/ 412909 w 1809750"/>
              <a:gd name="connsiteY44" fmla="*/ 2079961 h 4467225"/>
              <a:gd name="connsiteX45" fmla="*/ 409099 w 1809750"/>
              <a:gd name="connsiteY45" fmla="*/ 2084724 h 4467225"/>
              <a:gd name="connsiteX46" fmla="*/ 387191 w 1809750"/>
              <a:gd name="connsiteY46" fmla="*/ 2069484 h 4467225"/>
              <a:gd name="connsiteX47" fmla="*/ 366236 w 1809750"/>
              <a:gd name="connsiteY47" fmla="*/ 2029479 h 4467225"/>
              <a:gd name="connsiteX48" fmla="*/ 348139 w 1809750"/>
              <a:gd name="connsiteY48" fmla="*/ 2004714 h 4467225"/>
              <a:gd name="connsiteX49" fmla="*/ 322421 w 1809750"/>
              <a:gd name="connsiteY49" fmla="*/ 1957089 h 4467225"/>
              <a:gd name="connsiteX50" fmla="*/ 289084 w 1809750"/>
              <a:gd name="connsiteY50" fmla="*/ 1910416 h 4467225"/>
              <a:gd name="connsiteX51" fmla="*/ 259556 w 1809750"/>
              <a:gd name="connsiteY51" fmla="*/ 1877079 h 4467225"/>
              <a:gd name="connsiteX52" fmla="*/ 264319 w 1809750"/>
              <a:gd name="connsiteY52" fmla="*/ 1872316 h 4467225"/>
              <a:gd name="connsiteX53" fmla="*/ 278606 w 1809750"/>
              <a:gd name="connsiteY53" fmla="*/ 1881841 h 4467225"/>
              <a:gd name="connsiteX54" fmla="*/ 149066 w 1809750"/>
              <a:gd name="connsiteY54" fmla="*/ 1581804 h 4467225"/>
              <a:gd name="connsiteX55" fmla="*/ 109061 w 1809750"/>
              <a:gd name="connsiteY55" fmla="*/ 1461789 h 4467225"/>
              <a:gd name="connsiteX56" fmla="*/ 106204 w 1809750"/>
              <a:gd name="connsiteY56" fmla="*/ 1429404 h 4467225"/>
              <a:gd name="connsiteX57" fmla="*/ 111919 w 1809750"/>
              <a:gd name="connsiteY57" fmla="*/ 1353204 h 4467225"/>
              <a:gd name="connsiteX58" fmla="*/ 133826 w 1809750"/>
              <a:gd name="connsiteY58" fmla="*/ 1303674 h 4467225"/>
              <a:gd name="connsiteX59" fmla="*/ 206216 w 1809750"/>
              <a:gd name="connsiteY59" fmla="*/ 1160799 h 4467225"/>
              <a:gd name="connsiteX60" fmla="*/ 220504 w 1809750"/>
              <a:gd name="connsiteY60" fmla="*/ 1133176 h 4467225"/>
              <a:gd name="connsiteX61" fmla="*/ 246221 w 1809750"/>
              <a:gd name="connsiteY61" fmla="*/ 1089361 h 4467225"/>
              <a:gd name="connsiteX62" fmla="*/ 299561 w 1809750"/>
              <a:gd name="connsiteY62" fmla="*/ 986491 h 4467225"/>
              <a:gd name="connsiteX63" fmla="*/ 347186 w 1809750"/>
              <a:gd name="connsiteY63" fmla="*/ 891241 h 4467225"/>
              <a:gd name="connsiteX64" fmla="*/ 365284 w 1809750"/>
              <a:gd name="connsiteY64" fmla="*/ 840759 h 4467225"/>
              <a:gd name="connsiteX65" fmla="*/ 372904 w 1809750"/>
              <a:gd name="connsiteY65" fmla="*/ 817899 h 4467225"/>
              <a:gd name="connsiteX66" fmla="*/ 407194 w 1809750"/>
              <a:gd name="connsiteY66" fmla="*/ 750271 h 4467225"/>
              <a:gd name="connsiteX67" fmla="*/ 456724 w 1809750"/>
              <a:gd name="connsiteY67" fmla="*/ 719791 h 4467225"/>
              <a:gd name="connsiteX68" fmla="*/ 571024 w 1809750"/>
              <a:gd name="connsiteY68" fmla="*/ 684549 h 4467225"/>
              <a:gd name="connsiteX69" fmla="*/ 671036 w 1809750"/>
              <a:gd name="connsiteY69" fmla="*/ 632161 h 4467225"/>
              <a:gd name="connsiteX70" fmla="*/ 683419 w 1809750"/>
              <a:gd name="connsiteY70" fmla="*/ 614064 h 4467225"/>
              <a:gd name="connsiteX71" fmla="*/ 693896 w 1809750"/>
              <a:gd name="connsiteY71" fmla="*/ 548341 h 4467225"/>
              <a:gd name="connsiteX72" fmla="*/ 699611 w 1809750"/>
              <a:gd name="connsiteY72" fmla="*/ 438804 h 4467225"/>
              <a:gd name="connsiteX73" fmla="*/ 694849 w 1809750"/>
              <a:gd name="connsiteY73" fmla="*/ 383559 h 4467225"/>
              <a:gd name="connsiteX74" fmla="*/ 717709 w 1809750"/>
              <a:gd name="connsiteY74" fmla="*/ 281641 h 4467225"/>
              <a:gd name="connsiteX75" fmla="*/ 747236 w 1809750"/>
              <a:gd name="connsiteY75" fmla="*/ 187344 h 4467225"/>
              <a:gd name="connsiteX76" fmla="*/ 762476 w 1809750"/>
              <a:gd name="connsiteY76" fmla="*/ 163531 h 4467225"/>
              <a:gd name="connsiteX77" fmla="*/ 824389 w 1809750"/>
              <a:gd name="connsiteY77" fmla="*/ 91141 h 4467225"/>
              <a:gd name="connsiteX78" fmla="*/ 857726 w 1809750"/>
              <a:gd name="connsiteY78" fmla="*/ 42564 h 4467225"/>
              <a:gd name="connsiteX79" fmla="*/ 879634 w 1809750"/>
              <a:gd name="connsiteY79" fmla="*/ 35896 h 4467225"/>
              <a:gd name="connsiteX80" fmla="*/ 904399 w 1809750"/>
              <a:gd name="connsiteY80" fmla="*/ 30181 h 4467225"/>
              <a:gd name="connsiteX81" fmla="*/ 982504 w 1809750"/>
              <a:gd name="connsiteY81" fmla="*/ 11131 h 4467225"/>
              <a:gd name="connsiteX82" fmla="*/ 1059656 w 1809750"/>
              <a:gd name="connsiteY82" fmla="*/ 31134 h 4467225"/>
              <a:gd name="connsiteX83" fmla="*/ 1208246 w 1809750"/>
              <a:gd name="connsiteY83" fmla="*/ 231159 h 4467225"/>
              <a:gd name="connsiteX84" fmla="*/ 1225391 w 1809750"/>
              <a:gd name="connsiteY84" fmla="*/ 466426 h 4467225"/>
              <a:gd name="connsiteX85" fmla="*/ 1224439 w 1809750"/>
              <a:gd name="connsiteY85" fmla="*/ 476904 h 4467225"/>
              <a:gd name="connsiteX86" fmla="*/ 1233011 w 1809750"/>
              <a:gd name="connsiteY86" fmla="*/ 670261 h 4467225"/>
              <a:gd name="connsiteX87" fmla="*/ 1278731 w 1809750"/>
              <a:gd name="connsiteY87" fmla="*/ 721696 h 4467225"/>
              <a:gd name="connsiteX88" fmla="*/ 1348264 w 1809750"/>
              <a:gd name="connsiteY88" fmla="*/ 732174 h 4467225"/>
              <a:gd name="connsiteX89" fmla="*/ 1381601 w 1809750"/>
              <a:gd name="connsiteY89" fmla="*/ 755986 h 4467225"/>
              <a:gd name="connsiteX90" fmla="*/ 1409224 w 1809750"/>
              <a:gd name="connsiteY90" fmla="*/ 801706 h 4467225"/>
              <a:gd name="connsiteX91" fmla="*/ 1417796 w 1809750"/>
              <a:gd name="connsiteY91" fmla="*/ 820756 h 4467225"/>
              <a:gd name="connsiteX92" fmla="*/ 1447324 w 1809750"/>
              <a:gd name="connsiteY92" fmla="*/ 879811 h 4467225"/>
              <a:gd name="connsiteX93" fmla="*/ 1549241 w 1809750"/>
              <a:gd name="connsiteY93" fmla="*/ 1010304 h 4467225"/>
              <a:gd name="connsiteX94" fmla="*/ 1579721 w 1809750"/>
              <a:gd name="connsiteY94" fmla="*/ 1043641 h 4467225"/>
              <a:gd name="connsiteX95" fmla="*/ 1634014 w 1809750"/>
              <a:gd name="connsiteY95" fmla="*/ 1114126 h 4467225"/>
              <a:gd name="connsiteX96" fmla="*/ 1742599 w 1809750"/>
              <a:gd name="connsiteY96" fmla="*/ 1255096 h 4467225"/>
              <a:gd name="connsiteX97" fmla="*/ 1774031 w 1809750"/>
              <a:gd name="connsiteY97" fmla="*/ 1312246 h 4467225"/>
              <a:gd name="connsiteX98" fmla="*/ 1797844 w 1809750"/>
              <a:gd name="connsiteY98" fmla="*/ 1354156 h 4467225"/>
              <a:gd name="connsiteX99" fmla="*/ 1806416 w 1809750"/>
              <a:gd name="connsiteY99" fmla="*/ 1372254 h 4467225"/>
              <a:gd name="connsiteX100" fmla="*/ 1801654 w 1809750"/>
              <a:gd name="connsiteY100" fmla="*/ 1457026 h 4467225"/>
              <a:gd name="connsiteX101" fmla="*/ 1762601 w 1809750"/>
              <a:gd name="connsiteY101" fmla="*/ 1607521 h 4467225"/>
              <a:gd name="connsiteX102" fmla="*/ 1740694 w 1809750"/>
              <a:gd name="connsiteY102" fmla="*/ 1665624 h 4467225"/>
              <a:gd name="connsiteX103" fmla="*/ 1700689 w 1809750"/>
              <a:gd name="connsiteY103" fmla="*/ 1787544 h 4467225"/>
              <a:gd name="connsiteX104" fmla="*/ 1698784 w 1809750"/>
              <a:gd name="connsiteY104" fmla="*/ 1793259 h 4467225"/>
              <a:gd name="connsiteX105" fmla="*/ 1686401 w 1809750"/>
              <a:gd name="connsiteY105" fmla="*/ 1869459 h 4467225"/>
              <a:gd name="connsiteX106" fmla="*/ 1653064 w 1809750"/>
              <a:gd name="connsiteY106" fmla="*/ 1898034 h 4467225"/>
              <a:gd name="connsiteX107" fmla="*/ 1609249 w 1809750"/>
              <a:gd name="connsiteY107" fmla="*/ 2004714 h 4467225"/>
              <a:gd name="connsiteX108" fmla="*/ 1568291 w 1809750"/>
              <a:gd name="connsiteY108" fmla="*/ 2011381 h 4467225"/>
              <a:gd name="connsiteX109" fmla="*/ 1535906 w 1809750"/>
              <a:gd name="connsiteY109" fmla="*/ 1998046 h 4467225"/>
              <a:gd name="connsiteX110" fmla="*/ 1582579 w 1809750"/>
              <a:gd name="connsiteY110" fmla="*/ 1964709 h 4467225"/>
              <a:gd name="connsiteX111" fmla="*/ 1499711 w 1809750"/>
              <a:gd name="connsiteY111" fmla="*/ 1878984 h 4467225"/>
              <a:gd name="connsiteX112" fmla="*/ 1486376 w 1809750"/>
              <a:gd name="connsiteY112" fmla="*/ 1865649 h 4467225"/>
              <a:gd name="connsiteX113" fmla="*/ 1426369 w 1809750"/>
              <a:gd name="connsiteY113" fmla="*/ 1834216 h 4467225"/>
              <a:gd name="connsiteX114" fmla="*/ 1479709 w 1809750"/>
              <a:gd name="connsiteY114" fmla="*/ 1908511 h 4467225"/>
              <a:gd name="connsiteX115" fmla="*/ 1511141 w 1809750"/>
              <a:gd name="connsiteY115" fmla="*/ 1983759 h 4467225"/>
              <a:gd name="connsiteX116" fmla="*/ 1507331 w 1809750"/>
              <a:gd name="connsiteY116" fmla="*/ 2011381 h 4467225"/>
              <a:gd name="connsiteX117" fmla="*/ 1484471 w 1809750"/>
              <a:gd name="connsiteY117" fmla="*/ 2006619 h 4467225"/>
              <a:gd name="connsiteX118" fmla="*/ 1446371 w 1809750"/>
              <a:gd name="connsiteY118" fmla="*/ 2034241 h 4467225"/>
              <a:gd name="connsiteX119" fmla="*/ 1463516 w 1809750"/>
              <a:gd name="connsiteY119" fmla="*/ 2120919 h 4467225"/>
              <a:gd name="connsiteX120" fmla="*/ 1468279 w 1809750"/>
              <a:gd name="connsiteY120" fmla="*/ 2202834 h 4467225"/>
              <a:gd name="connsiteX121" fmla="*/ 1472089 w 1809750"/>
              <a:gd name="connsiteY121" fmla="*/ 2251411 h 4467225"/>
              <a:gd name="connsiteX122" fmla="*/ 1468279 w 1809750"/>
              <a:gd name="connsiteY122" fmla="*/ 2393334 h 4467225"/>
              <a:gd name="connsiteX123" fmla="*/ 1453991 w 1809750"/>
              <a:gd name="connsiteY123" fmla="*/ 2605741 h 4467225"/>
              <a:gd name="connsiteX124" fmla="*/ 1438751 w 1809750"/>
              <a:gd name="connsiteY124" fmla="*/ 2816244 h 4467225"/>
              <a:gd name="connsiteX125" fmla="*/ 1432084 w 1809750"/>
              <a:gd name="connsiteY125" fmla="*/ 2962929 h 4467225"/>
              <a:gd name="connsiteX126" fmla="*/ 1424464 w 1809750"/>
              <a:gd name="connsiteY126" fmla="*/ 3218199 h 4467225"/>
              <a:gd name="connsiteX127" fmla="*/ 1418749 w 1809750"/>
              <a:gd name="connsiteY127" fmla="*/ 3379171 h 4467225"/>
              <a:gd name="connsiteX128" fmla="*/ 1428274 w 1809750"/>
              <a:gd name="connsiteY128" fmla="*/ 3838276 h 4467225"/>
              <a:gd name="connsiteX129" fmla="*/ 1414939 w 1809750"/>
              <a:gd name="connsiteY129" fmla="*/ 4017346 h 4467225"/>
              <a:gd name="connsiteX130" fmla="*/ 1406366 w 1809750"/>
              <a:gd name="connsiteY130" fmla="*/ 4130694 h 4467225"/>
              <a:gd name="connsiteX131" fmla="*/ 1394936 w 1809750"/>
              <a:gd name="connsiteY131" fmla="*/ 4244041 h 4467225"/>
              <a:gd name="connsiteX132" fmla="*/ 1393031 w 1809750"/>
              <a:gd name="connsiteY132" fmla="*/ 4272616 h 4467225"/>
              <a:gd name="connsiteX133" fmla="*/ 1384459 w 1809750"/>
              <a:gd name="connsiteY133" fmla="*/ 4389774 h 4467225"/>
              <a:gd name="connsiteX134" fmla="*/ 1368266 w 1809750"/>
              <a:gd name="connsiteY134" fmla="*/ 4402156 h 4467225"/>
              <a:gd name="connsiteX135" fmla="*/ 1309211 w 1809750"/>
              <a:gd name="connsiteY135" fmla="*/ 4403109 h 4467225"/>
              <a:gd name="connsiteX136" fmla="*/ 1240631 w 1809750"/>
              <a:gd name="connsiteY136" fmla="*/ 4461211 h 4467225"/>
              <a:gd name="connsiteX137" fmla="*/ 1121569 w 1809750"/>
              <a:gd name="connsiteY137" fmla="*/ 4468831 h 4467225"/>
              <a:gd name="connsiteX138" fmla="*/ 1091089 w 1809750"/>
              <a:gd name="connsiteY138" fmla="*/ 4445971 h 4467225"/>
              <a:gd name="connsiteX139" fmla="*/ 1068229 w 1809750"/>
              <a:gd name="connsiteY139" fmla="*/ 4360246 h 4467225"/>
              <a:gd name="connsiteX140" fmla="*/ 1052989 w 1809750"/>
              <a:gd name="connsiteY140" fmla="*/ 4259281 h 4467225"/>
              <a:gd name="connsiteX141" fmla="*/ 1070134 w 1809750"/>
              <a:gd name="connsiteY141" fmla="*/ 4195464 h 4467225"/>
              <a:gd name="connsiteX142" fmla="*/ 1084421 w 1809750"/>
              <a:gd name="connsiteY142" fmla="*/ 4105929 h 4467225"/>
              <a:gd name="connsiteX143" fmla="*/ 1085374 w 1809750"/>
              <a:gd name="connsiteY143" fmla="*/ 3964959 h 4467225"/>
              <a:gd name="connsiteX144" fmla="*/ 1090136 w 1809750"/>
              <a:gd name="connsiteY144" fmla="*/ 3763981 h 4467225"/>
              <a:gd name="connsiteX145" fmla="*/ 1090136 w 1809750"/>
              <a:gd name="connsiteY145" fmla="*/ 3575386 h 4467225"/>
              <a:gd name="connsiteX146" fmla="*/ 1091089 w 1809750"/>
              <a:gd name="connsiteY146" fmla="*/ 3440131 h 4467225"/>
              <a:gd name="connsiteX147" fmla="*/ 1084421 w 1809750"/>
              <a:gd name="connsiteY147" fmla="*/ 3398221 h 4467225"/>
              <a:gd name="connsiteX148" fmla="*/ 1083469 w 1809750"/>
              <a:gd name="connsiteY148" fmla="*/ 3383934 h 4467225"/>
              <a:gd name="connsiteX149" fmla="*/ 1088231 w 1809750"/>
              <a:gd name="connsiteY149" fmla="*/ 3122949 h 4467225"/>
              <a:gd name="connsiteX150" fmla="*/ 1075849 w 1809750"/>
              <a:gd name="connsiteY150" fmla="*/ 2908636 h 4467225"/>
              <a:gd name="connsiteX151" fmla="*/ 1047274 w 1809750"/>
              <a:gd name="connsiteY151" fmla="*/ 2654319 h 4467225"/>
              <a:gd name="connsiteX152" fmla="*/ 1026319 w 1809750"/>
              <a:gd name="connsiteY152" fmla="*/ 2539066 h 4467225"/>
              <a:gd name="connsiteX153" fmla="*/ 1023461 w 1809750"/>
              <a:gd name="connsiteY153" fmla="*/ 2510491 h 4467225"/>
              <a:gd name="connsiteX154" fmla="*/ 1015841 w 1809750"/>
              <a:gd name="connsiteY154" fmla="*/ 2488584 h 4467225"/>
              <a:gd name="connsiteX155" fmla="*/ 1009174 w 1809750"/>
              <a:gd name="connsiteY155" fmla="*/ 2457151 h 4467225"/>
              <a:gd name="connsiteX156" fmla="*/ 1002506 w 1809750"/>
              <a:gd name="connsiteY156" fmla="*/ 2400001 h 4467225"/>
              <a:gd name="connsiteX157" fmla="*/ 977741 w 1809750"/>
              <a:gd name="connsiteY157" fmla="*/ 2420956 h 4467225"/>
              <a:gd name="connsiteX158" fmla="*/ 898684 w 1809750"/>
              <a:gd name="connsiteY158" fmla="*/ 2683846 h 4467225"/>
              <a:gd name="connsiteX159" fmla="*/ 799624 w 1809750"/>
              <a:gd name="connsiteY159" fmla="*/ 3000076 h 4467225"/>
              <a:gd name="connsiteX160" fmla="*/ 741521 w 1809750"/>
              <a:gd name="connsiteY160" fmla="*/ 3304876 h 4467225"/>
              <a:gd name="connsiteX161" fmla="*/ 736759 w 1809750"/>
              <a:gd name="connsiteY161" fmla="*/ 3384886 h 4467225"/>
              <a:gd name="connsiteX162" fmla="*/ 725329 w 1809750"/>
              <a:gd name="connsiteY162" fmla="*/ 3419176 h 4467225"/>
              <a:gd name="connsiteX163" fmla="*/ 705326 w 1809750"/>
              <a:gd name="connsiteY163" fmla="*/ 3529666 h 4467225"/>
              <a:gd name="connsiteX164" fmla="*/ 679609 w 1809750"/>
              <a:gd name="connsiteY164" fmla="*/ 3662064 h 4467225"/>
              <a:gd name="connsiteX165" fmla="*/ 654844 w 1809750"/>
              <a:gd name="connsiteY165" fmla="*/ 3813511 h 4467225"/>
              <a:gd name="connsiteX166" fmla="*/ 628174 w 1809750"/>
              <a:gd name="connsiteY166" fmla="*/ 3989724 h 4467225"/>
              <a:gd name="connsiteX167" fmla="*/ 611981 w 1809750"/>
              <a:gd name="connsiteY167" fmla="*/ 4096404 h 4467225"/>
              <a:gd name="connsiteX168" fmla="*/ 595789 w 1809750"/>
              <a:gd name="connsiteY168" fmla="*/ 4204989 h 4467225"/>
              <a:gd name="connsiteX169" fmla="*/ 572929 w 1809750"/>
              <a:gd name="connsiteY169" fmla="*/ 4360246 h 4467225"/>
              <a:gd name="connsiteX170" fmla="*/ 571976 w 1809750"/>
              <a:gd name="connsiteY170" fmla="*/ 4365961 h 4467225"/>
              <a:gd name="connsiteX171" fmla="*/ 536734 w 1809750"/>
              <a:gd name="connsiteY171" fmla="*/ 4398346 h 4467225"/>
              <a:gd name="connsiteX172" fmla="*/ 410051 w 1809750"/>
              <a:gd name="connsiteY172" fmla="*/ 4390726 h 4467225"/>
              <a:gd name="connsiteX173" fmla="*/ 377666 w 1809750"/>
              <a:gd name="connsiteY173" fmla="*/ 4404061 h 4467225"/>
              <a:gd name="connsiteX174" fmla="*/ 359569 w 1809750"/>
              <a:gd name="connsiteY174" fmla="*/ 4412634 h 4467225"/>
              <a:gd name="connsiteX175" fmla="*/ 343376 w 1809750"/>
              <a:gd name="connsiteY175" fmla="*/ 4397394 h 4467225"/>
              <a:gd name="connsiteX176" fmla="*/ 319564 w 1809750"/>
              <a:gd name="connsiteY176" fmla="*/ 4374534 h 4467225"/>
              <a:gd name="connsiteX177" fmla="*/ 301466 w 1809750"/>
              <a:gd name="connsiteY177" fmla="*/ 4369771 h 4467225"/>
              <a:gd name="connsiteX178" fmla="*/ 276701 w 1809750"/>
              <a:gd name="connsiteY178" fmla="*/ 4385011 h 4467225"/>
              <a:gd name="connsiteX179" fmla="*/ 198596 w 1809750"/>
              <a:gd name="connsiteY179" fmla="*/ 4448829 h 4467225"/>
              <a:gd name="connsiteX180" fmla="*/ 78581 w 1809750"/>
              <a:gd name="connsiteY180" fmla="*/ 4447876 h 4467225"/>
              <a:gd name="connsiteX181" fmla="*/ 7144 w 1809750"/>
              <a:gd name="connsiteY181" fmla="*/ 4419301 h 4467225"/>
              <a:gd name="connsiteX182" fmla="*/ 10001 w 1809750"/>
              <a:gd name="connsiteY182" fmla="*/ 4380249 h 4467225"/>
              <a:gd name="connsiteX183" fmla="*/ 705326 w 1809750"/>
              <a:gd name="connsiteY183" fmla="*/ 762654 h 4467225"/>
              <a:gd name="connsiteX184" fmla="*/ 719614 w 1809750"/>
              <a:gd name="connsiteY184" fmla="*/ 792181 h 4467225"/>
              <a:gd name="connsiteX185" fmla="*/ 739616 w 1809750"/>
              <a:gd name="connsiteY185" fmla="*/ 840759 h 4467225"/>
              <a:gd name="connsiteX186" fmla="*/ 752951 w 1809750"/>
              <a:gd name="connsiteY186" fmla="*/ 867429 h 4467225"/>
              <a:gd name="connsiteX187" fmla="*/ 760571 w 1809750"/>
              <a:gd name="connsiteY187" fmla="*/ 945534 h 4467225"/>
              <a:gd name="connsiteX188" fmla="*/ 775811 w 1809750"/>
              <a:gd name="connsiteY188" fmla="*/ 1109364 h 4467225"/>
              <a:gd name="connsiteX189" fmla="*/ 866299 w 1809750"/>
              <a:gd name="connsiteY189" fmla="*/ 1383684 h 4467225"/>
              <a:gd name="connsiteX190" fmla="*/ 890111 w 1809750"/>
              <a:gd name="connsiteY190" fmla="*/ 1427499 h 4467225"/>
              <a:gd name="connsiteX191" fmla="*/ 914876 w 1809750"/>
              <a:gd name="connsiteY191" fmla="*/ 1369396 h 4467225"/>
              <a:gd name="connsiteX192" fmla="*/ 1006316 w 1809750"/>
              <a:gd name="connsiteY192" fmla="*/ 1135081 h 4467225"/>
              <a:gd name="connsiteX193" fmla="*/ 1058704 w 1809750"/>
              <a:gd name="connsiteY193" fmla="*/ 1014114 h 4467225"/>
              <a:gd name="connsiteX194" fmla="*/ 1060609 w 1809750"/>
              <a:gd name="connsiteY194" fmla="*/ 974109 h 4467225"/>
              <a:gd name="connsiteX195" fmla="*/ 1052989 w 1809750"/>
              <a:gd name="connsiteY195" fmla="*/ 881716 h 4467225"/>
              <a:gd name="connsiteX196" fmla="*/ 1063466 w 1809750"/>
              <a:gd name="connsiteY196" fmla="*/ 863619 h 4467225"/>
              <a:gd name="connsiteX197" fmla="*/ 1126331 w 1809750"/>
              <a:gd name="connsiteY197" fmla="*/ 804564 h 4467225"/>
              <a:gd name="connsiteX198" fmla="*/ 1206341 w 1809750"/>
              <a:gd name="connsiteY198" fmla="*/ 850284 h 4467225"/>
              <a:gd name="connsiteX199" fmla="*/ 1067276 w 1809750"/>
              <a:gd name="connsiteY199" fmla="*/ 633114 h 4467225"/>
              <a:gd name="connsiteX200" fmla="*/ 1049179 w 1809750"/>
              <a:gd name="connsiteY200" fmla="*/ 710266 h 4467225"/>
              <a:gd name="connsiteX201" fmla="*/ 1040606 w 1809750"/>
              <a:gd name="connsiteY201" fmla="*/ 776941 h 4467225"/>
              <a:gd name="connsiteX202" fmla="*/ 1030129 w 1809750"/>
              <a:gd name="connsiteY202" fmla="*/ 814089 h 4467225"/>
              <a:gd name="connsiteX203" fmla="*/ 997744 w 1809750"/>
              <a:gd name="connsiteY203" fmla="*/ 848379 h 4467225"/>
              <a:gd name="connsiteX204" fmla="*/ 904399 w 1809750"/>
              <a:gd name="connsiteY204" fmla="*/ 990301 h 4467225"/>
              <a:gd name="connsiteX205" fmla="*/ 897731 w 1809750"/>
              <a:gd name="connsiteY205" fmla="*/ 993159 h 4467225"/>
              <a:gd name="connsiteX206" fmla="*/ 878681 w 1809750"/>
              <a:gd name="connsiteY206" fmla="*/ 936009 h 4467225"/>
              <a:gd name="connsiteX207" fmla="*/ 818674 w 1809750"/>
              <a:gd name="connsiteY207" fmla="*/ 856951 h 4467225"/>
              <a:gd name="connsiteX208" fmla="*/ 780574 w 1809750"/>
              <a:gd name="connsiteY208" fmla="*/ 843616 h 4467225"/>
              <a:gd name="connsiteX209" fmla="*/ 797719 w 1809750"/>
              <a:gd name="connsiteY209" fmla="*/ 592156 h 4467225"/>
              <a:gd name="connsiteX210" fmla="*/ 634841 w 1809750"/>
              <a:gd name="connsiteY210" fmla="*/ 825519 h 4467225"/>
              <a:gd name="connsiteX211" fmla="*/ 705326 w 1809750"/>
              <a:gd name="connsiteY211" fmla="*/ 762654 h 4467225"/>
              <a:gd name="connsiteX212" fmla="*/ 1273969 w 1809750"/>
              <a:gd name="connsiteY212" fmla="*/ 1329391 h 4467225"/>
              <a:gd name="connsiteX213" fmla="*/ 1280636 w 1809750"/>
              <a:gd name="connsiteY213" fmla="*/ 1357014 h 4467225"/>
              <a:gd name="connsiteX214" fmla="*/ 1294924 w 1809750"/>
              <a:gd name="connsiteY214" fmla="*/ 1423689 h 4467225"/>
              <a:gd name="connsiteX215" fmla="*/ 1315879 w 1809750"/>
              <a:gd name="connsiteY215" fmla="*/ 1556086 h 4467225"/>
              <a:gd name="connsiteX216" fmla="*/ 1337786 w 1809750"/>
              <a:gd name="connsiteY216" fmla="*/ 1669434 h 4467225"/>
              <a:gd name="connsiteX217" fmla="*/ 1370171 w 1809750"/>
              <a:gd name="connsiteY217" fmla="*/ 1777066 h 4467225"/>
              <a:gd name="connsiteX218" fmla="*/ 1441609 w 1809750"/>
              <a:gd name="connsiteY218" fmla="*/ 1820881 h 4467225"/>
              <a:gd name="connsiteX219" fmla="*/ 1473041 w 1809750"/>
              <a:gd name="connsiteY219" fmla="*/ 1796116 h 4467225"/>
              <a:gd name="connsiteX220" fmla="*/ 1516856 w 1809750"/>
              <a:gd name="connsiteY220" fmla="*/ 1700866 h 4467225"/>
              <a:gd name="connsiteX221" fmla="*/ 1537811 w 1809750"/>
              <a:gd name="connsiteY221" fmla="*/ 1671339 h 4467225"/>
              <a:gd name="connsiteX222" fmla="*/ 1547336 w 1809750"/>
              <a:gd name="connsiteY222" fmla="*/ 1614189 h 4467225"/>
              <a:gd name="connsiteX223" fmla="*/ 1568291 w 1809750"/>
              <a:gd name="connsiteY223" fmla="*/ 1573231 h 4467225"/>
              <a:gd name="connsiteX224" fmla="*/ 1575911 w 1809750"/>
              <a:gd name="connsiteY224" fmla="*/ 1558944 h 4467225"/>
              <a:gd name="connsiteX225" fmla="*/ 1582579 w 1809750"/>
              <a:gd name="connsiteY225" fmla="*/ 1450359 h 4467225"/>
              <a:gd name="connsiteX226" fmla="*/ 1577816 w 1809750"/>
              <a:gd name="connsiteY226" fmla="*/ 1436071 h 4467225"/>
              <a:gd name="connsiteX227" fmla="*/ 1470184 w 1809750"/>
              <a:gd name="connsiteY227" fmla="*/ 1317009 h 4467225"/>
              <a:gd name="connsiteX228" fmla="*/ 1383506 w 1809750"/>
              <a:gd name="connsiteY228" fmla="*/ 1220806 h 4467225"/>
              <a:gd name="connsiteX229" fmla="*/ 1353026 w 1809750"/>
              <a:gd name="connsiteY229" fmla="*/ 1221759 h 4467225"/>
              <a:gd name="connsiteX230" fmla="*/ 1280636 w 1809750"/>
              <a:gd name="connsiteY230" fmla="*/ 1315104 h 4467225"/>
              <a:gd name="connsiteX231" fmla="*/ 1273969 w 1809750"/>
              <a:gd name="connsiteY231" fmla="*/ 1329391 h 4467225"/>
              <a:gd name="connsiteX232" fmla="*/ 599599 w 1809750"/>
              <a:gd name="connsiteY232" fmla="*/ 1884699 h 4467225"/>
              <a:gd name="connsiteX233" fmla="*/ 604361 w 1809750"/>
              <a:gd name="connsiteY233" fmla="*/ 1880889 h 4467225"/>
              <a:gd name="connsiteX234" fmla="*/ 596741 w 1809750"/>
              <a:gd name="connsiteY234" fmla="*/ 1858029 h 4467225"/>
              <a:gd name="connsiteX235" fmla="*/ 581501 w 1809750"/>
              <a:gd name="connsiteY235" fmla="*/ 1721821 h 4467225"/>
              <a:gd name="connsiteX236" fmla="*/ 583406 w 1809750"/>
              <a:gd name="connsiteY236" fmla="*/ 1673244 h 4467225"/>
              <a:gd name="connsiteX237" fmla="*/ 558641 w 1809750"/>
              <a:gd name="connsiteY237" fmla="*/ 1591329 h 4467225"/>
              <a:gd name="connsiteX238" fmla="*/ 555784 w 1809750"/>
              <a:gd name="connsiteY238" fmla="*/ 1568469 h 4467225"/>
              <a:gd name="connsiteX239" fmla="*/ 531019 w 1809750"/>
              <a:gd name="connsiteY239" fmla="*/ 1421784 h 4467225"/>
              <a:gd name="connsiteX240" fmla="*/ 503396 w 1809750"/>
              <a:gd name="connsiteY240" fmla="*/ 1333201 h 4467225"/>
              <a:gd name="connsiteX241" fmla="*/ 484346 w 1809750"/>
              <a:gd name="connsiteY241" fmla="*/ 1236046 h 4467225"/>
              <a:gd name="connsiteX242" fmla="*/ 472916 w 1809750"/>
              <a:gd name="connsiteY242" fmla="*/ 1215091 h 4467225"/>
              <a:gd name="connsiteX243" fmla="*/ 451009 w 1809750"/>
              <a:gd name="connsiteY243" fmla="*/ 1228426 h 4467225"/>
              <a:gd name="connsiteX244" fmla="*/ 431959 w 1809750"/>
              <a:gd name="connsiteY244" fmla="*/ 1271289 h 4467225"/>
              <a:gd name="connsiteX245" fmla="*/ 375761 w 1809750"/>
              <a:gd name="connsiteY245" fmla="*/ 1361776 h 4467225"/>
              <a:gd name="connsiteX246" fmla="*/ 330994 w 1809750"/>
              <a:gd name="connsiteY246" fmla="*/ 1464646 h 4467225"/>
              <a:gd name="connsiteX247" fmla="*/ 333851 w 1809750"/>
              <a:gd name="connsiteY247" fmla="*/ 1471314 h 4467225"/>
              <a:gd name="connsiteX248" fmla="*/ 353854 w 1809750"/>
              <a:gd name="connsiteY248" fmla="*/ 1544656 h 4467225"/>
              <a:gd name="connsiteX249" fmla="*/ 361474 w 1809750"/>
              <a:gd name="connsiteY249" fmla="*/ 1568469 h 4467225"/>
              <a:gd name="connsiteX250" fmla="*/ 390049 w 1809750"/>
              <a:gd name="connsiteY250" fmla="*/ 1656099 h 4467225"/>
              <a:gd name="connsiteX251" fmla="*/ 395764 w 1809750"/>
              <a:gd name="connsiteY251" fmla="*/ 1677054 h 4467225"/>
              <a:gd name="connsiteX252" fmla="*/ 474821 w 1809750"/>
              <a:gd name="connsiteY252" fmla="*/ 1826596 h 4467225"/>
              <a:gd name="connsiteX253" fmla="*/ 507206 w 1809750"/>
              <a:gd name="connsiteY253" fmla="*/ 1858029 h 4467225"/>
              <a:gd name="connsiteX254" fmla="*/ 558641 w 1809750"/>
              <a:gd name="connsiteY254" fmla="*/ 1866601 h 4467225"/>
              <a:gd name="connsiteX255" fmla="*/ 573881 w 1809750"/>
              <a:gd name="connsiteY255" fmla="*/ 1872316 h 4467225"/>
              <a:gd name="connsiteX256" fmla="*/ 599599 w 1809750"/>
              <a:gd name="connsiteY256" fmla="*/ 1884699 h 4467225"/>
              <a:gd name="connsiteX257" fmla="*/ 930116 w 1809750"/>
              <a:gd name="connsiteY257" fmla="*/ 1638954 h 4467225"/>
              <a:gd name="connsiteX258" fmla="*/ 905351 w 1809750"/>
              <a:gd name="connsiteY258" fmla="*/ 1617046 h 4467225"/>
              <a:gd name="connsiteX259" fmla="*/ 880586 w 1809750"/>
              <a:gd name="connsiteY259" fmla="*/ 1644669 h 4467225"/>
              <a:gd name="connsiteX260" fmla="*/ 903446 w 1809750"/>
              <a:gd name="connsiteY260" fmla="*/ 1670386 h 4467225"/>
              <a:gd name="connsiteX261" fmla="*/ 930116 w 1809750"/>
              <a:gd name="connsiteY261" fmla="*/ 1638954 h 4467225"/>
              <a:gd name="connsiteX262" fmla="*/ 912019 w 1809750"/>
              <a:gd name="connsiteY262" fmla="*/ 1539894 h 4467225"/>
              <a:gd name="connsiteX263" fmla="*/ 889159 w 1809750"/>
              <a:gd name="connsiteY263" fmla="*/ 1510366 h 4467225"/>
              <a:gd name="connsiteX264" fmla="*/ 871061 w 1809750"/>
              <a:gd name="connsiteY264" fmla="*/ 1535131 h 4467225"/>
              <a:gd name="connsiteX265" fmla="*/ 892969 w 1809750"/>
              <a:gd name="connsiteY265" fmla="*/ 1563706 h 4467225"/>
              <a:gd name="connsiteX266" fmla="*/ 912019 w 1809750"/>
              <a:gd name="connsiteY266" fmla="*/ 1539894 h 4467225"/>
              <a:gd name="connsiteX267" fmla="*/ 918686 w 1809750"/>
              <a:gd name="connsiteY267" fmla="*/ 1769446 h 4467225"/>
              <a:gd name="connsiteX268" fmla="*/ 946309 w 1809750"/>
              <a:gd name="connsiteY268" fmla="*/ 1741824 h 4467225"/>
              <a:gd name="connsiteX269" fmla="*/ 926306 w 1809750"/>
              <a:gd name="connsiteY269" fmla="*/ 1718964 h 4467225"/>
              <a:gd name="connsiteX270" fmla="*/ 897731 w 1809750"/>
              <a:gd name="connsiteY270" fmla="*/ 1738014 h 4467225"/>
              <a:gd name="connsiteX271" fmla="*/ 918686 w 1809750"/>
              <a:gd name="connsiteY271" fmla="*/ 1769446 h 44672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</a:cxnLst>
            <a:rect l="l" t="t" r="r" b="b"/>
            <a:pathLst>
              <a:path w="1809750" h="4467225">
                <a:moveTo>
                  <a:pt x="10001" y="4380249"/>
                </a:moveTo>
                <a:cubicBezTo>
                  <a:pt x="17621" y="4372629"/>
                  <a:pt x="25241" y="4363104"/>
                  <a:pt x="33814" y="4357389"/>
                </a:cubicBezTo>
                <a:cubicBezTo>
                  <a:pt x="44291" y="4350721"/>
                  <a:pt x="56674" y="4345959"/>
                  <a:pt x="68104" y="4343101"/>
                </a:cubicBezTo>
                <a:cubicBezTo>
                  <a:pt x="112871" y="4333576"/>
                  <a:pt x="125254" y="4304049"/>
                  <a:pt x="128111" y="4262139"/>
                </a:cubicBezTo>
                <a:cubicBezTo>
                  <a:pt x="131921" y="4206894"/>
                  <a:pt x="141446" y="4153554"/>
                  <a:pt x="157639" y="4100214"/>
                </a:cubicBezTo>
                <a:cubicBezTo>
                  <a:pt x="181451" y="4022109"/>
                  <a:pt x="199549" y="3943051"/>
                  <a:pt x="220504" y="3863994"/>
                </a:cubicBezTo>
                <a:cubicBezTo>
                  <a:pt x="226219" y="3843991"/>
                  <a:pt x="236696" y="3825894"/>
                  <a:pt x="242411" y="3805891"/>
                </a:cubicBezTo>
                <a:cubicBezTo>
                  <a:pt x="251936" y="3770649"/>
                  <a:pt x="260509" y="3735406"/>
                  <a:pt x="268129" y="3699211"/>
                </a:cubicBezTo>
                <a:cubicBezTo>
                  <a:pt x="288131" y="3606819"/>
                  <a:pt x="308134" y="3514426"/>
                  <a:pt x="328136" y="3422034"/>
                </a:cubicBezTo>
                <a:cubicBezTo>
                  <a:pt x="330041" y="3413461"/>
                  <a:pt x="328136" y="3404889"/>
                  <a:pt x="327184" y="3396316"/>
                </a:cubicBezTo>
                <a:cubicBezTo>
                  <a:pt x="327184" y="3391554"/>
                  <a:pt x="326231" y="3386791"/>
                  <a:pt x="328136" y="3382029"/>
                </a:cubicBezTo>
                <a:cubicBezTo>
                  <a:pt x="342424" y="3341071"/>
                  <a:pt x="356711" y="3300114"/>
                  <a:pt x="370999" y="3260109"/>
                </a:cubicBezTo>
                <a:cubicBezTo>
                  <a:pt x="375761" y="3247726"/>
                  <a:pt x="379571" y="3235344"/>
                  <a:pt x="386239" y="3223914"/>
                </a:cubicBezTo>
                <a:cubicBezTo>
                  <a:pt x="405289" y="3191529"/>
                  <a:pt x="408146" y="3157239"/>
                  <a:pt x="406241" y="3121996"/>
                </a:cubicBezTo>
                <a:cubicBezTo>
                  <a:pt x="404336" y="3091516"/>
                  <a:pt x="411956" y="3063894"/>
                  <a:pt x="423386" y="3035319"/>
                </a:cubicBezTo>
                <a:cubicBezTo>
                  <a:pt x="430054" y="3019126"/>
                  <a:pt x="431959" y="3001029"/>
                  <a:pt x="434816" y="2983884"/>
                </a:cubicBezTo>
                <a:cubicBezTo>
                  <a:pt x="444341" y="2928639"/>
                  <a:pt x="452914" y="2873394"/>
                  <a:pt x="461486" y="2818149"/>
                </a:cubicBezTo>
                <a:cubicBezTo>
                  <a:pt x="463391" y="2806719"/>
                  <a:pt x="469106" y="2796241"/>
                  <a:pt x="471011" y="2784811"/>
                </a:cubicBezTo>
                <a:cubicBezTo>
                  <a:pt x="473869" y="2767666"/>
                  <a:pt x="476726" y="2749569"/>
                  <a:pt x="476726" y="2732424"/>
                </a:cubicBezTo>
                <a:cubicBezTo>
                  <a:pt x="476726" y="2700991"/>
                  <a:pt x="472916" y="2670511"/>
                  <a:pt x="495776" y="2643841"/>
                </a:cubicBezTo>
                <a:cubicBezTo>
                  <a:pt x="500539" y="2639079"/>
                  <a:pt x="503396" y="2631459"/>
                  <a:pt x="503396" y="2624791"/>
                </a:cubicBezTo>
                <a:cubicBezTo>
                  <a:pt x="504349" y="2595264"/>
                  <a:pt x="503396" y="2566689"/>
                  <a:pt x="504349" y="2537161"/>
                </a:cubicBezTo>
                <a:cubicBezTo>
                  <a:pt x="504349" y="2525731"/>
                  <a:pt x="509111" y="2514301"/>
                  <a:pt x="511016" y="2502871"/>
                </a:cubicBezTo>
                <a:cubicBezTo>
                  <a:pt x="520541" y="2432386"/>
                  <a:pt x="530066" y="2360949"/>
                  <a:pt x="538639" y="2290464"/>
                </a:cubicBezTo>
                <a:cubicBezTo>
                  <a:pt x="539591" y="2279986"/>
                  <a:pt x="539591" y="2269509"/>
                  <a:pt x="539591" y="2259984"/>
                </a:cubicBezTo>
                <a:cubicBezTo>
                  <a:pt x="538639" y="2244744"/>
                  <a:pt x="540544" y="2232361"/>
                  <a:pt x="559594" y="2226646"/>
                </a:cubicBezTo>
                <a:cubicBezTo>
                  <a:pt x="547211" y="2211406"/>
                  <a:pt x="545306" y="2198071"/>
                  <a:pt x="558641" y="2183784"/>
                </a:cubicBezTo>
                <a:cubicBezTo>
                  <a:pt x="561499" y="2180926"/>
                  <a:pt x="562451" y="2173306"/>
                  <a:pt x="561499" y="2168544"/>
                </a:cubicBezTo>
                <a:cubicBezTo>
                  <a:pt x="559594" y="2146636"/>
                  <a:pt x="556736" y="2124729"/>
                  <a:pt x="554831" y="2102821"/>
                </a:cubicBezTo>
                <a:cubicBezTo>
                  <a:pt x="553879" y="2085676"/>
                  <a:pt x="546259" y="2080914"/>
                  <a:pt x="529114" y="2085676"/>
                </a:cubicBezTo>
                <a:cubicBezTo>
                  <a:pt x="517684" y="2088534"/>
                  <a:pt x="505301" y="2089486"/>
                  <a:pt x="493871" y="2092344"/>
                </a:cubicBezTo>
                <a:cubicBezTo>
                  <a:pt x="493871" y="2089486"/>
                  <a:pt x="492919" y="2086629"/>
                  <a:pt x="492919" y="2084724"/>
                </a:cubicBezTo>
                <a:cubicBezTo>
                  <a:pt x="502444" y="2082819"/>
                  <a:pt x="511016" y="2081866"/>
                  <a:pt x="520541" y="2079961"/>
                </a:cubicBezTo>
                <a:cubicBezTo>
                  <a:pt x="520541" y="2078056"/>
                  <a:pt x="520541" y="2077104"/>
                  <a:pt x="520541" y="2075199"/>
                </a:cubicBezTo>
                <a:cubicBezTo>
                  <a:pt x="507206" y="2072341"/>
                  <a:pt x="493871" y="2068531"/>
                  <a:pt x="474821" y="2063769"/>
                </a:cubicBezTo>
                <a:cubicBezTo>
                  <a:pt x="478631" y="2045671"/>
                  <a:pt x="479584" y="2025669"/>
                  <a:pt x="488156" y="2009476"/>
                </a:cubicBezTo>
                <a:cubicBezTo>
                  <a:pt x="511016" y="1964709"/>
                  <a:pt x="541496" y="1926609"/>
                  <a:pt x="579596" y="1892319"/>
                </a:cubicBezTo>
                <a:cubicBezTo>
                  <a:pt x="568166" y="1875174"/>
                  <a:pt x="551974" y="1874221"/>
                  <a:pt x="533876" y="1886604"/>
                </a:cubicBezTo>
                <a:cubicBezTo>
                  <a:pt x="527209" y="1890414"/>
                  <a:pt x="520541" y="1894224"/>
                  <a:pt x="513874" y="1897081"/>
                </a:cubicBezTo>
                <a:cubicBezTo>
                  <a:pt x="489109" y="1906606"/>
                  <a:pt x="471964" y="1922799"/>
                  <a:pt x="461486" y="1948516"/>
                </a:cubicBezTo>
                <a:cubicBezTo>
                  <a:pt x="451961" y="1973281"/>
                  <a:pt x="435769" y="1995189"/>
                  <a:pt x="420529" y="2017096"/>
                </a:cubicBezTo>
                <a:cubicBezTo>
                  <a:pt x="409099" y="2035194"/>
                  <a:pt x="413861" y="2044719"/>
                  <a:pt x="432911" y="2049481"/>
                </a:cubicBezTo>
                <a:cubicBezTo>
                  <a:pt x="434816" y="2050434"/>
                  <a:pt x="437674" y="2051386"/>
                  <a:pt x="444341" y="2054244"/>
                </a:cubicBezTo>
                <a:cubicBezTo>
                  <a:pt x="430054" y="2056149"/>
                  <a:pt x="420529" y="2058054"/>
                  <a:pt x="410051" y="2059959"/>
                </a:cubicBezTo>
                <a:cubicBezTo>
                  <a:pt x="411004" y="2067579"/>
                  <a:pt x="411956" y="2074246"/>
                  <a:pt x="412909" y="2079961"/>
                </a:cubicBezTo>
                <a:cubicBezTo>
                  <a:pt x="411956" y="2081866"/>
                  <a:pt x="410051" y="2082819"/>
                  <a:pt x="409099" y="2084724"/>
                </a:cubicBezTo>
                <a:cubicBezTo>
                  <a:pt x="401479" y="2079961"/>
                  <a:pt x="391954" y="2076151"/>
                  <a:pt x="387191" y="2069484"/>
                </a:cubicBezTo>
                <a:cubicBezTo>
                  <a:pt x="378619" y="2057101"/>
                  <a:pt x="373856" y="2042814"/>
                  <a:pt x="366236" y="2029479"/>
                </a:cubicBezTo>
                <a:cubicBezTo>
                  <a:pt x="361474" y="2020906"/>
                  <a:pt x="355759" y="2011381"/>
                  <a:pt x="348139" y="2004714"/>
                </a:cubicBezTo>
                <a:cubicBezTo>
                  <a:pt x="333851" y="1991379"/>
                  <a:pt x="322421" y="1980901"/>
                  <a:pt x="322421" y="1957089"/>
                </a:cubicBezTo>
                <a:cubicBezTo>
                  <a:pt x="322421" y="1940896"/>
                  <a:pt x="301466" y="1925656"/>
                  <a:pt x="289084" y="1910416"/>
                </a:cubicBezTo>
                <a:cubicBezTo>
                  <a:pt x="279559" y="1898986"/>
                  <a:pt x="270034" y="1887556"/>
                  <a:pt x="259556" y="1877079"/>
                </a:cubicBezTo>
                <a:cubicBezTo>
                  <a:pt x="261461" y="1875174"/>
                  <a:pt x="262414" y="1874221"/>
                  <a:pt x="264319" y="1872316"/>
                </a:cubicBezTo>
                <a:cubicBezTo>
                  <a:pt x="267176" y="1874221"/>
                  <a:pt x="270986" y="1877079"/>
                  <a:pt x="278606" y="1881841"/>
                </a:cubicBezTo>
                <a:cubicBezTo>
                  <a:pt x="219551" y="1784686"/>
                  <a:pt x="189071" y="1680864"/>
                  <a:pt x="149066" y="1581804"/>
                </a:cubicBezTo>
                <a:cubicBezTo>
                  <a:pt x="132874" y="1542751"/>
                  <a:pt x="121444" y="1502746"/>
                  <a:pt x="109061" y="1461789"/>
                </a:cubicBezTo>
                <a:cubicBezTo>
                  <a:pt x="106204" y="1451311"/>
                  <a:pt x="105251" y="1439881"/>
                  <a:pt x="106204" y="1429404"/>
                </a:cubicBezTo>
                <a:cubicBezTo>
                  <a:pt x="107156" y="1403686"/>
                  <a:pt x="107156" y="1377969"/>
                  <a:pt x="111919" y="1353204"/>
                </a:cubicBezTo>
                <a:cubicBezTo>
                  <a:pt x="115729" y="1336059"/>
                  <a:pt x="123349" y="1317009"/>
                  <a:pt x="133826" y="1303674"/>
                </a:cubicBezTo>
                <a:cubicBezTo>
                  <a:pt x="167164" y="1260811"/>
                  <a:pt x="190024" y="1213186"/>
                  <a:pt x="206216" y="1160799"/>
                </a:cubicBezTo>
                <a:cubicBezTo>
                  <a:pt x="209074" y="1151274"/>
                  <a:pt x="214789" y="1141749"/>
                  <a:pt x="220504" y="1133176"/>
                </a:cubicBezTo>
                <a:cubicBezTo>
                  <a:pt x="229076" y="1117936"/>
                  <a:pt x="238601" y="1104601"/>
                  <a:pt x="246221" y="1089361"/>
                </a:cubicBezTo>
                <a:cubicBezTo>
                  <a:pt x="264319" y="1055071"/>
                  <a:pt x="282416" y="1020781"/>
                  <a:pt x="299561" y="986491"/>
                </a:cubicBezTo>
                <a:cubicBezTo>
                  <a:pt x="315754" y="955059"/>
                  <a:pt x="330994" y="922674"/>
                  <a:pt x="347186" y="891241"/>
                </a:cubicBezTo>
                <a:cubicBezTo>
                  <a:pt x="355759" y="875049"/>
                  <a:pt x="368141" y="861714"/>
                  <a:pt x="365284" y="840759"/>
                </a:cubicBezTo>
                <a:cubicBezTo>
                  <a:pt x="364331" y="834091"/>
                  <a:pt x="369094" y="824566"/>
                  <a:pt x="372904" y="817899"/>
                </a:cubicBezTo>
                <a:cubicBezTo>
                  <a:pt x="384334" y="795039"/>
                  <a:pt x="396716" y="773131"/>
                  <a:pt x="407194" y="750271"/>
                </a:cubicBezTo>
                <a:cubicBezTo>
                  <a:pt x="416719" y="728364"/>
                  <a:pt x="437674" y="725506"/>
                  <a:pt x="456724" y="719791"/>
                </a:cubicBezTo>
                <a:cubicBezTo>
                  <a:pt x="494824" y="708361"/>
                  <a:pt x="534829" y="699789"/>
                  <a:pt x="571024" y="684549"/>
                </a:cubicBezTo>
                <a:cubicBezTo>
                  <a:pt x="606266" y="670261"/>
                  <a:pt x="638651" y="650259"/>
                  <a:pt x="671036" y="632161"/>
                </a:cubicBezTo>
                <a:cubicBezTo>
                  <a:pt x="676751" y="629304"/>
                  <a:pt x="681514" y="620731"/>
                  <a:pt x="683419" y="614064"/>
                </a:cubicBezTo>
                <a:cubicBezTo>
                  <a:pt x="688181" y="592156"/>
                  <a:pt x="691991" y="570249"/>
                  <a:pt x="693896" y="548341"/>
                </a:cubicBezTo>
                <a:cubicBezTo>
                  <a:pt x="696754" y="512146"/>
                  <a:pt x="698659" y="474999"/>
                  <a:pt x="699611" y="438804"/>
                </a:cubicBezTo>
                <a:cubicBezTo>
                  <a:pt x="699611" y="420706"/>
                  <a:pt x="691991" y="401656"/>
                  <a:pt x="694849" y="383559"/>
                </a:cubicBezTo>
                <a:cubicBezTo>
                  <a:pt x="699611" y="349269"/>
                  <a:pt x="708184" y="314979"/>
                  <a:pt x="717709" y="281641"/>
                </a:cubicBezTo>
                <a:cubicBezTo>
                  <a:pt x="726281" y="250209"/>
                  <a:pt x="736759" y="218776"/>
                  <a:pt x="747236" y="187344"/>
                </a:cubicBezTo>
                <a:cubicBezTo>
                  <a:pt x="750094" y="178771"/>
                  <a:pt x="756761" y="170198"/>
                  <a:pt x="762476" y="163531"/>
                </a:cubicBezTo>
                <a:cubicBezTo>
                  <a:pt x="783431" y="138766"/>
                  <a:pt x="804386" y="115906"/>
                  <a:pt x="824389" y="91141"/>
                </a:cubicBezTo>
                <a:cubicBezTo>
                  <a:pt x="836771" y="75901"/>
                  <a:pt x="845344" y="57804"/>
                  <a:pt x="857726" y="42564"/>
                </a:cubicBezTo>
                <a:cubicBezTo>
                  <a:pt x="861536" y="37801"/>
                  <a:pt x="872014" y="37801"/>
                  <a:pt x="879634" y="35896"/>
                </a:cubicBezTo>
                <a:cubicBezTo>
                  <a:pt x="888206" y="33991"/>
                  <a:pt x="899636" y="34943"/>
                  <a:pt x="904399" y="30181"/>
                </a:cubicBezTo>
                <a:cubicBezTo>
                  <a:pt x="927259" y="7321"/>
                  <a:pt x="952024" y="2558"/>
                  <a:pt x="982504" y="11131"/>
                </a:cubicBezTo>
                <a:cubicBezTo>
                  <a:pt x="1008221" y="18751"/>
                  <a:pt x="1033939" y="16846"/>
                  <a:pt x="1059656" y="31134"/>
                </a:cubicBezTo>
                <a:cubicBezTo>
                  <a:pt x="1139666" y="75901"/>
                  <a:pt x="1187291" y="146386"/>
                  <a:pt x="1208246" y="231159"/>
                </a:cubicBezTo>
                <a:cubicBezTo>
                  <a:pt x="1227296" y="307359"/>
                  <a:pt x="1229201" y="387369"/>
                  <a:pt x="1225391" y="466426"/>
                </a:cubicBezTo>
                <a:cubicBezTo>
                  <a:pt x="1225391" y="470236"/>
                  <a:pt x="1224439" y="473094"/>
                  <a:pt x="1224439" y="476904"/>
                </a:cubicBezTo>
                <a:cubicBezTo>
                  <a:pt x="1239679" y="540721"/>
                  <a:pt x="1229201" y="605491"/>
                  <a:pt x="1233011" y="670261"/>
                </a:cubicBezTo>
                <a:cubicBezTo>
                  <a:pt x="1234916" y="715029"/>
                  <a:pt x="1238726" y="713124"/>
                  <a:pt x="1278731" y="721696"/>
                </a:cubicBezTo>
                <a:cubicBezTo>
                  <a:pt x="1301591" y="726459"/>
                  <a:pt x="1325404" y="725506"/>
                  <a:pt x="1348264" y="732174"/>
                </a:cubicBezTo>
                <a:cubicBezTo>
                  <a:pt x="1360646" y="735031"/>
                  <a:pt x="1373029" y="745509"/>
                  <a:pt x="1381601" y="755986"/>
                </a:cubicBezTo>
                <a:cubicBezTo>
                  <a:pt x="1393031" y="769321"/>
                  <a:pt x="1400651" y="786466"/>
                  <a:pt x="1409224" y="801706"/>
                </a:cubicBezTo>
                <a:cubicBezTo>
                  <a:pt x="1413034" y="807421"/>
                  <a:pt x="1417796" y="814089"/>
                  <a:pt x="1417796" y="820756"/>
                </a:cubicBezTo>
                <a:cubicBezTo>
                  <a:pt x="1414939" y="847426"/>
                  <a:pt x="1433036" y="861714"/>
                  <a:pt x="1447324" y="879811"/>
                </a:cubicBezTo>
                <a:cubicBezTo>
                  <a:pt x="1481614" y="923626"/>
                  <a:pt x="1514951" y="967441"/>
                  <a:pt x="1549241" y="1010304"/>
                </a:cubicBezTo>
                <a:cubicBezTo>
                  <a:pt x="1558766" y="1021734"/>
                  <a:pt x="1570196" y="1032211"/>
                  <a:pt x="1579721" y="1043641"/>
                </a:cubicBezTo>
                <a:cubicBezTo>
                  <a:pt x="1598771" y="1066501"/>
                  <a:pt x="1615916" y="1090314"/>
                  <a:pt x="1634014" y="1114126"/>
                </a:cubicBezTo>
                <a:cubicBezTo>
                  <a:pt x="1670209" y="1160799"/>
                  <a:pt x="1707356" y="1207471"/>
                  <a:pt x="1742599" y="1255096"/>
                </a:cubicBezTo>
                <a:cubicBezTo>
                  <a:pt x="1754981" y="1272241"/>
                  <a:pt x="1763554" y="1293196"/>
                  <a:pt x="1774031" y="1312246"/>
                </a:cubicBezTo>
                <a:cubicBezTo>
                  <a:pt x="1781651" y="1326534"/>
                  <a:pt x="1790224" y="1340821"/>
                  <a:pt x="1797844" y="1354156"/>
                </a:cubicBezTo>
                <a:cubicBezTo>
                  <a:pt x="1800701" y="1359871"/>
                  <a:pt x="1806416" y="1366539"/>
                  <a:pt x="1806416" y="1372254"/>
                </a:cubicBezTo>
                <a:cubicBezTo>
                  <a:pt x="1805464" y="1400829"/>
                  <a:pt x="1807369" y="1429404"/>
                  <a:pt x="1801654" y="1457026"/>
                </a:cubicBezTo>
                <a:cubicBezTo>
                  <a:pt x="1791176" y="1507509"/>
                  <a:pt x="1776889" y="1557991"/>
                  <a:pt x="1762601" y="1607521"/>
                </a:cubicBezTo>
                <a:cubicBezTo>
                  <a:pt x="1756886" y="1627524"/>
                  <a:pt x="1747361" y="1645621"/>
                  <a:pt x="1740694" y="1665624"/>
                </a:cubicBezTo>
                <a:cubicBezTo>
                  <a:pt x="1727359" y="1705629"/>
                  <a:pt x="1714024" y="1746586"/>
                  <a:pt x="1700689" y="1787544"/>
                </a:cubicBezTo>
                <a:cubicBezTo>
                  <a:pt x="1699736" y="1789449"/>
                  <a:pt x="1697831" y="1792306"/>
                  <a:pt x="1698784" y="1793259"/>
                </a:cubicBezTo>
                <a:cubicBezTo>
                  <a:pt x="1713071" y="1820881"/>
                  <a:pt x="1687354" y="1842789"/>
                  <a:pt x="1686401" y="1869459"/>
                </a:cubicBezTo>
                <a:cubicBezTo>
                  <a:pt x="1666399" y="1868506"/>
                  <a:pt x="1658779" y="1881841"/>
                  <a:pt x="1653064" y="1898034"/>
                </a:cubicBezTo>
                <a:cubicBezTo>
                  <a:pt x="1639729" y="1934229"/>
                  <a:pt x="1624489" y="1969471"/>
                  <a:pt x="1609249" y="2004714"/>
                </a:cubicBezTo>
                <a:cubicBezTo>
                  <a:pt x="1601629" y="2023764"/>
                  <a:pt x="1583531" y="2024716"/>
                  <a:pt x="1568291" y="2011381"/>
                </a:cubicBezTo>
                <a:cubicBezTo>
                  <a:pt x="1560671" y="2004714"/>
                  <a:pt x="1548289" y="2002809"/>
                  <a:pt x="1535906" y="1998046"/>
                </a:cubicBezTo>
                <a:cubicBezTo>
                  <a:pt x="1550194" y="1987569"/>
                  <a:pt x="1565434" y="1977091"/>
                  <a:pt x="1582579" y="1964709"/>
                </a:cubicBezTo>
                <a:cubicBezTo>
                  <a:pt x="1554004" y="1935181"/>
                  <a:pt x="1526381" y="1907559"/>
                  <a:pt x="1499711" y="1878984"/>
                </a:cubicBezTo>
                <a:cubicBezTo>
                  <a:pt x="1494949" y="1874221"/>
                  <a:pt x="1491139" y="1870411"/>
                  <a:pt x="1486376" y="1865649"/>
                </a:cubicBezTo>
                <a:cubicBezTo>
                  <a:pt x="1463516" y="1838979"/>
                  <a:pt x="1461611" y="1838026"/>
                  <a:pt x="1426369" y="1834216"/>
                </a:cubicBezTo>
                <a:cubicBezTo>
                  <a:pt x="1443514" y="1858029"/>
                  <a:pt x="1464469" y="1881841"/>
                  <a:pt x="1479709" y="1908511"/>
                </a:cubicBezTo>
                <a:cubicBezTo>
                  <a:pt x="1493044" y="1932324"/>
                  <a:pt x="1502569" y="1958041"/>
                  <a:pt x="1511141" y="1983759"/>
                </a:cubicBezTo>
                <a:cubicBezTo>
                  <a:pt x="1513999" y="1991379"/>
                  <a:pt x="1509236" y="2001856"/>
                  <a:pt x="1507331" y="2011381"/>
                </a:cubicBezTo>
                <a:cubicBezTo>
                  <a:pt x="1499711" y="2009476"/>
                  <a:pt x="1492091" y="2009476"/>
                  <a:pt x="1484471" y="2006619"/>
                </a:cubicBezTo>
                <a:cubicBezTo>
                  <a:pt x="1446371" y="1991379"/>
                  <a:pt x="1442561" y="1993284"/>
                  <a:pt x="1446371" y="2034241"/>
                </a:cubicBezTo>
                <a:cubicBezTo>
                  <a:pt x="1449229" y="2063769"/>
                  <a:pt x="1458754" y="2092344"/>
                  <a:pt x="1463516" y="2120919"/>
                </a:cubicBezTo>
                <a:cubicBezTo>
                  <a:pt x="1468279" y="2147589"/>
                  <a:pt x="1475899" y="2174259"/>
                  <a:pt x="1468279" y="2202834"/>
                </a:cubicBezTo>
                <a:cubicBezTo>
                  <a:pt x="1464469" y="2217121"/>
                  <a:pt x="1473041" y="2235219"/>
                  <a:pt x="1472089" y="2251411"/>
                </a:cubicBezTo>
                <a:cubicBezTo>
                  <a:pt x="1472089" y="2299036"/>
                  <a:pt x="1471136" y="2346661"/>
                  <a:pt x="1468279" y="2393334"/>
                </a:cubicBezTo>
                <a:cubicBezTo>
                  <a:pt x="1464469" y="2463819"/>
                  <a:pt x="1458754" y="2535256"/>
                  <a:pt x="1453991" y="2605741"/>
                </a:cubicBezTo>
                <a:cubicBezTo>
                  <a:pt x="1449229" y="2676226"/>
                  <a:pt x="1443514" y="2745759"/>
                  <a:pt x="1438751" y="2816244"/>
                </a:cubicBezTo>
                <a:cubicBezTo>
                  <a:pt x="1435894" y="2864821"/>
                  <a:pt x="1433989" y="2914351"/>
                  <a:pt x="1432084" y="2962929"/>
                </a:cubicBezTo>
                <a:cubicBezTo>
                  <a:pt x="1429226" y="3047701"/>
                  <a:pt x="1427321" y="3132474"/>
                  <a:pt x="1424464" y="3218199"/>
                </a:cubicBezTo>
                <a:cubicBezTo>
                  <a:pt x="1422559" y="3271539"/>
                  <a:pt x="1416844" y="3325831"/>
                  <a:pt x="1418749" y="3379171"/>
                </a:cubicBezTo>
                <a:cubicBezTo>
                  <a:pt x="1426369" y="3532524"/>
                  <a:pt x="1432084" y="3684924"/>
                  <a:pt x="1428274" y="3838276"/>
                </a:cubicBezTo>
                <a:cubicBezTo>
                  <a:pt x="1426369" y="3898284"/>
                  <a:pt x="1419701" y="3957339"/>
                  <a:pt x="1414939" y="4017346"/>
                </a:cubicBezTo>
                <a:cubicBezTo>
                  <a:pt x="1412081" y="4055446"/>
                  <a:pt x="1410176" y="4092594"/>
                  <a:pt x="1406366" y="4130694"/>
                </a:cubicBezTo>
                <a:cubicBezTo>
                  <a:pt x="1402556" y="4168794"/>
                  <a:pt x="1398746" y="4205941"/>
                  <a:pt x="1394936" y="4244041"/>
                </a:cubicBezTo>
                <a:cubicBezTo>
                  <a:pt x="1393984" y="4253566"/>
                  <a:pt x="1393031" y="4263091"/>
                  <a:pt x="1393031" y="4272616"/>
                </a:cubicBezTo>
                <a:cubicBezTo>
                  <a:pt x="1390174" y="4311669"/>
                  <a:pt x="1388269" y="4350721"/>
                  <a:pt x="1384459" y="4389774"/>
                </a:cubicBezTo>
                <a:cubicBezTo>
                  <a:pt x="1384459" y="4394536"/>
                  <a:pt x="1373981" y="4402156"/>
                  <a:pt x="1368266" y="4402156"/>
                </a:cubicBezTo>
                <a:cubicBezTo>
                  <a:pt x="1348264" y="4404061"/>
                  <a:pt x="1328261" y="4403109"/>
                  <a:pt x="1309211" y="4403109"/>
                </a:cubicBezTo>
                <a:cubicBezTo>
                  <a:pt x="1299686" y="4448829"/>
                  <a:pt x="1286351" y="4459306"/>
                  <a:pt x="1240631" y="4461211"/>
                </a:cubicBezTo>
                <a:cubicBezTo>
                  <a:pt x="1200626" y="4463116"/>
                  <a:pt x="1161574" y="4465974"/>
                  <a:pt x="1121569" y="4468831"/>
                </a:cubicBezTo>
                <a:cubicBezTo>
                  <a:pt x="1104424" y="4469784"/>
                  <a:pt x="1094899" y="4465021"/>
                  <a:pt x="1091089" y="4445971"/>
                </a:cubicBezTo>
                <a:cubicBezTo>
                  <a:pt x="1084421" y="4417396"/>
                  <a:pt x="1073944" y="4388821"/>
                  <a:pt x="1068229" y="4360246"/>
                </a:cubicBezTo>
                <a:cubicBezTo>
                  <a:pt x="1061561" y="4326909"/>
                  <a:pt x="1053941" y="4292619"/>
                  <a:pt x="1052989" y="4259281"/>
                </a:cubicBezTo>
                <a:cubicBezTo>
                  <a:pt x="1052989" y="4238326"/>
                  <a:pt x="1065371" y="4217371"/>
                  <a:pt x="1070134" y="4195464"/>
                </a:cubicBezTo>
                <a:cubicBezTo>
                  <a:pt x="1075849" y="4165936"/>
                  <a:pt x="1082516" y="4136409"/>
                  <a:pt x="1084421" y="4105929"/>
                </a:cubicBezTo>
                <a:cubicBezTo>
                  <a:pt x="1086326" y="4059256"/>
                  <a:pt x="1084421" y="4011631"/>
                  <a:pt x="1085374" y="3964959"/>
                </a:cubicBezTo>
                <a:cubicBezTo>
                  <a:pt x="1086326" y="3898284"/>
                  <a:pt x="1089184" y="3830656"/>
                  <a:pt x="1090136" y="3763981"/>
                </a:cubicBezTo>
                <a:cubicBezTo>
                  <a:pt x="1091089" y="3701116"/>
                  <a:pt x="1090136" y="3638251"/>
                  <a:pt x="1090136" y="3575386"/>
                </a:cubicBezTo>
                <a:cubicBezTo>
                  <a:pt x="1090136" y="3530619"/>
                  <a:pt x="1091089" y="3485851"/>
                  <a:pt x="1091089" y="3440131"/>
                </a:cubicBezTo>
                <a:cubicBezTo>
                  <a:pt x="1091089" y="3425844"/>
                  <a:pt x="1086326" y="3412509"/>
                  <a:pt x="1084421" y="3398221"/>
                </a:cubicBezTo>
                <a:cubicBezTo>
                  <a:pt x="1083469" y="3393459"/>
                  <a:pt x="1083469" y="3388696"/>
                  <a:pt x="1083469" y="3383934"/>
                </a:cubicBezTo>
                <a:cubicBezTo>
                  <a:pt x="1085374" y="3297256"/>
                  <a:pt x="1089184" y="3209626"/>
                  <a:pt x="1088231" y="3122949"/>
                </a:cubicBezTo>
                <a:cubicBezTo>
                  <a:pt x="1087279" y="3051511"/>
                  <a:pt x="1082516" y="2980074"/>
                  <a:pt x="1075849" y="2908636"/>
                </a:cubicBezTo>
                <a:cubicBezTo>
                  <a:pt x="1068229" y="2823864"/>
                  <a:pt x="1058704" y="2739091"/>
                  <a:pt x="1047274" y="2654319"/>
                </a:cubicBezTo>
                <a:cubicBezTo>
                  <a:pt x="1042511" y="2615266"/>
                  <a:pt x="1032986" y="2577166"/>
                  <a:pt x="1026319" y="2539066"/>
                </a:cubicBezTo>
                <a:cubicBezTo>
                  <a:pt x="1024414" y="2529541"/>
                  <a:pt x="1025366" y="2520016"/>
                  <a:pt x="1023461" y="2510491"/>
                </a:cubicBezTo>
                <a:cubicBezTo>
                  <a:pt x="1022509" y="2502871"/>
                  <a:pt x="1017746" y="2496204"/>
                  <a:pt x="1015841" y="2488584"/>
                </a:cubicBezTo>
                <a:cubicBezTo>
                  <a:pt x="1012984" y="2478106"/>
                  <a:pt x="1008221" y="2466676"/>
                  <a:pt x="1009174" y="2457151"/>
                </a:cubicBezTo>
                <a:cubicBezTo>
                  <a:pt x="1013936" y="2425719"/>
                  <a:pt x="1014889" y="2425719"/>
                  <a:pt x="1002506" y="2400001"/>
                </a:cubicBezTo>
                <a:cubicBezTo>
                  <a:pt x="989171" y="2401906"/>
                  <a:pt x="982504" y="2405716"/>
                  <a:pt x="977741" y="2420956"/>
                </a:cubicBezTo>
                <a:cubicBezTo>
                  <a:pt x="952976" y="2509539"/>
                  <a:pt x="930116" y="2598121"/>
                  <a:pt x="898684" y="2683846"/>
                </a:cubicBezTo>
                <a:cubicBezTo>
                  <a:pt x="859631" y="2787669"/>
                  <a:pt x="824389" y="2892444"/>
                  <a:pt x="799624" y="3000076"/>
                </a:cubicBezTo>
                <a:cubicBezTo>
                  <a:pt x="776764" y="3101041"/>
                  <a:pt x="759619" y="3202959"/>
                  <a:pt x="741521" y="3304876"/>
                </a:cubicBezTo>
                <a:cubicBezTo>
                  <a:pt x="736759" y="3330594"/>
                  <a:pt x="739616" y="3358216"/>
                  <a:pt x="736759" y="3384886"/>
                </a:cubicBezTo>
                <a:cubicBezTo>
                  <a:pt x="735806" y="3396316"/>
                  <a:pt x="727234" y="3407746"/>
                  <a:pt x="725329" y="3419176"/>
                </a:cubicBezTo>
                <a:cubicBezTo>
                  <a:pt x="717709" y="3455371"/>
                  <a:pt x="711994" y="3492519"/>
                  <a:pt x="705326" y="3529666"/>
                </a:cubicBezTo>
                <a:cubicBezTo>
                  <a:pt x="696754" y="3573481"/>
                  <a:pt x="687229" y="3617296"/>
                  <a:pt x="679609" y="3662064"/>
                </a:cubicBezTo>
                <a:cubicBezTo>
                  <a:pt x="671036" y="3712546"/>
                  <a:pt x="662464" y="3763029"/>
                  <a:pt x="654844" y="3813511"/>
                </a:cubicBezTo>
                <a:cubicBezTo>
                  <a:pt x="645319" y="3871614"/>
                  <a:pt x="636746" y="3930669"/>
                  <a:pt x="628174" y="3989724"/>
                </a:cubicBezTo>
                <a:cubicBezTo>
                  <a:pt x="622459" y="4024966"/>
                  <a:pt x="617696" y="4060209"/>
                  <a:pt x="611981" y="4096404"/>
                </a:cubicBezTo>
                <a:cubicBezTo>
                  <a:pt x="606266" y="4132599"/>
                  <a:pt x="601504" y="4168794"/>
                  <a:pt x="595789" y="4204989"/>
                </a:cubicBezTo>
                <a:cubicBezTo>
                  <a:pt x="588169" y="4256424"/>
                  <a:pt x="580549" y="4308811"/>
                  <a:pt x="572929" y="4360246"/>
                </a:cubicBezTo>
                <a:cubicBezTo>
                  <a:pt x="572929" y="4362151"/>
                  <a:pt x="571976" y="4364056"/>
                  <a:pt x="571976" y="4365961"/>
                </a:cubicBezTo>
                <a:cubicBezTo>
                  <a:pt x="567214" y="4396441"/>
                  <a:pt x="567214" y="4396441"/>
                  <a:pt x="536734" y="4398346"/>
                </a:cubicBezTo>
                <a:cubicBezTo>
                  <a:pt x="493871" y="4401204"/>
                  <a:pt x="451961" y="4402156"/>
                  <a:pt x="410051" y="4390726"/>
                </a:cubicBezTo>
                <a:cubicBezTo>
                  <a:pt x="397669" y="4386916"/>
                  <a:pt x="384334" y="4386916"/>
                  <a:pt x="377666" y="4404061"/>
                </a:cubicBezTo>
                <a:cubicBezTo>
                  <a:pt x="375761" y="4408824"/>
                  <a:pt x="364331" y="4413586"/>
                  <a:pt x="359569" y="4412634"/>
                </a:cubicBezTo>
                <a:cubicBezTo>
                  <a:pt x="352901" y="4410729"/>
                  <a:pt x="343376" y="4403109"/>
                  <a:pt x="343376" y="4397394"/>
                </a:cubicBezTo>
                <a:cubicBezTo>
                  <a:pt x="343376" y="4379296"/>
                  <a:pt x="331946" y="4377391"/>
                  <a:pt x="319564" y="4374534"/>
                </a:cubicBezTo>
                <a:cubicBezTo>
                  <a:pt x="313849" y="4372629"/>
                  <a:pt x="307181" y="4371676"/>
                  <a:pt x="301466" y="4369771"/>
                </a:cubicBezTo>
                <a:cubicBezTo>
                  <a:pt x="286226" y="4364056"/>
                  <a:pt x="279559" y="4370724"/>
                  <a:pt x="276701" y="4385011"/>
                </a:cubicBezTo>
                <a:cubicBezTo>
                  <a:pt x="266224" y="4432636"/>
                  <a:pt x="249079" y="4446924"/>
                  <a:pt x="198596" y="4448829"/>
                </a:cubicBezTo>
                <a:cubicBezTo>
                  <a:pt x="158591" y="4449781"/>
                  <a:pt x="117634" y="4452639"/>
                  <a:pt x="78581" y="4447876"/>
                </a:cubicBezTo>
                <a:cubicBezTo>
                  <a:pt x="53816" y="4445019"/>
                  <a:pt x="23336" y="4448829"/>
                  <a:pt x="7144" y="4419301"/>
                </a:cubicBezTo>
                <a:cubicBezTo>
                  <a:pt x="10001" y="4402156"/>
                  <a:pt x="10001" y="4390726"/>
                  <a:pt x="10001" y="4380249"/>
                </a:cubicBezTo>
                <a:close/>
                <a:moveTo>
                  <a:pt x="705326" y="762654"/>
                </a:moveTo>
                <a:cubicBezTo>
                  <a:pt x="711041" y="774084"/>
                  <a:pt x="719614" y="783609"/>
                  <a:pt x="719614" y="792181"/>
                </a:cubicBezTo>
                <a:cubicBezTo>
                  <a:pt x="718661" y="812184"/>
                  <a:pt x="727234" y="826471"/>
                  <a:pt x="739616" y="840759"/>
                </a:cubicBezTo>
                <a:cubicBezTo>
                  <a:pt x="746284" y="848379"/>
                  <a:pt x="751046" y="857904"/>
                  <a:pt x="752951" y="867429"/>
                </a:cubicBezTo>
                <a:cubicBezTo>
                  <a:pt x="756761" y="893146"/>
                  <a:pt x="758666" y="919816"/>
                  <a:pt x="760571" y="945534"/>
                </a:cubicBezTo>
                <a:cubicBezTo>
                  <a:pt x="765334" y="999826"/>
                  <a:pt x="768191" y="1055071"/>
                  <a:pt x="775811" y="1109364"/>
                </a:cubicBezTo>
                <a:cubicBezTo>
                  <a:pt x="789146" y="1206519"/>
                  <a:pt x="821531" y="1297006"/>
                  <a:pt x="866299" y="1383684"/>
                </a:cubicBezTo>
                <a:cubicBezTo>
                  <a:pt x="872966" y="1397019"/>
                  <a:pt x="880586" y="1410354"/>
                  <a:pt x="890111" y="1427499"/>
                </a:cubicBezTo>
                <a:cubicBezTo>
                  <a:pt x="899636" y="1404639"/>
                  <a:pt x="907256" y="1387494"/>
                  <a:pt x="914876" y="1369396"/>
                </a:cubicBezTo>
                <a:cubicBezTo>
                  <a:pt x="945356" y="1291291"/>
                  <a:pt x="974884" y="1213186"/>
                  <a:pt x="1006316" y="1135081"/>
                </a:cubicBezTo>
                <a:cubicBezTo>
                  <a:pt x="1022509" y="1094124"/>
                  <a:pt x="1042511" y="1055071"/>
                  <a:pt x="1058704" y="1014114"/>
                </a:cubicBezTo>
                <a:cubicBezTo>
                  <a:pt x="1063466" y="1002684"/>
                  <a:pt x="1061561" y="987444"/>
                  <a:pt x="1060609" y="974109"/>
                </a:cubicBezTo>
                <a:cubicBezTo>
                  <a:pt x="1058704" y="943629"/>
                  <a:pt x="1054894" y="912196"/>
                  <a:pt x="1052989" y="881716"/>
                </a:cubicBezTo>
                <a:cubicBezTo>
                  <a:pt x="1052989" y="876001"/>
                  <a:pt x="1058704" y="865524"/>
                  <a:pt x="1063466" y="863619"/>
                </a:cubicBezTo>
                <a:cubicBezTo>
                  <a:pt x="1091089" y="852189"/>
                  <a:pt x="1113949" y="835996"/>
                  <a:pt x="1126331" y="804564"/>
                </a:cubicBezTo>
                <a:cubicBezTo>
                  <a:pt x="1145381" y="835996"/>
                  <a:pt x="1173956" y="844569"/>
                  <a:pt x="1206341" y="850284"/>
                </a:cubicBezTo>
                <a:cubicBezTo>
                  <a:pt x="1192054" y="790276"/>
                  <a:pt x="1109186" y="661689"/>
                  <a:pt x="1067276" y="633114"/>
                </a:cubicBezTo>
                <a:cubicBezTo>
                  <a:pt x="1054894" y="656926"/>
                  <a:pt x="1046321" y="680739"/>
                  <a:pt x="1049179" y="710266"/>
                </a:cubicBezTo>
                <a:cubicBezTo>
                  <a:pt x="1051084" y="732174"/>
                  <a:pt x="1044416" y="755034"/>
                  <a:pt x="1040606" y="776941"/>
                </a:cubicBezTo>
                <a:cubicBezTo>
                  <a:pt x="1038701" y="789324"/>
                  <a:pt x="1033939" y="800754"/>
                  <a:pt x="1030129" y="814089"/>
                </a:cubicBezTo>
                <a:cubicBezTo>
                  <a:pt x="1008221" y="813136"/>
                  <a:pt x="1000601" y="831234"/>
                  <a:pt x="997744" y="848379"/>
                </a:cubicBezTo>
                <a:cubicBezTo>
                  <a:pt x="986314" y="908386"/>
                  <a:pt x="935831" y="942676"/>
                  <a:pt x="904399" y="990301"/>
                </a:cubicBezTo>
                <a:cubicBezTo>
                  <a:pt x="903446" y="992206"/>
                  <a:pt x="899636" y="992206"/>
                  <a:pt x="897731" y="993159"/>
                </a:cubicBezTo>
                <a:cubicBezTo>
                  <a:pt x="891064" y="973156"/>
                  <a:pt x="888206" y="952201"/>
                  <a:pt x="878681" y="936009"/>
                </a:cubicBezTo>
                <a:cubicBezTo>
                  <a:pt x="861536" y="908386"/>
                  <a:pt x="838676" y="883621"/>
                  <a:pt x="818674" y="856951"/>
                </a:cubicBezTo>
                <a:cubicBezTo>
                  <a:pt x="809149" y="844569"/>
                  <a:pt x="797719" y="835044"/>
                  <a:pt x="780574" y="843616"/>
                </a:cubicBezTo>
                <a:cubicBezTo>
                  <a:pt x="735806" y="768369"/>
                  <a:pt x="741521" y="683596"/>
                  <a:pt x="797719" y="592156"/>
                </a:cubicBezTo>
                <a:cubicBezTo>
                  <a:pt x="740569" y="601681"/>
                  <a:pt x="645319" y="736936"/>
                  <a:pt x="634841" y="825519"/>
                </a:cubicBezTo>
                <a:cubicBezTo>
                  <a:pt x="658654" y="805516"/>
                  <a:pt x="680561" y="786466"/>
                  <a:pt x="705326" y="762654"/>
                </a:cubicBezTo>
                <a:close/>
                <a:moveTo>
                  <a:pt x="1273969" y="1329391"/>
                </a:moveTo>
                <a:cubicBezTo>
                  <a:pt x="1276826" y="1338916"/>
                  <a:pt x="1278731" y="1347489"/>
                  <a:pt x="1280636" y="1357014"/>
                </a:cubicBezTo>
                <a:cubicBezTo>
                  <a:pt x="1285399" y="1378921"/>
                  <a:pt x="1291114" y="1401781"/>
                  <a:pt x="1294924" y="1423689"/>
                </a:cubicBezTo>
                <a:cubicBezTo>
                  <a:pt x="1302544" y="1467504"/>
                  <a:pt x="1308259" y="1512271"/>
                  <a:pt x="1315879" y="1556086"/>
                </a:cubicBezTo>
                <a:cubicBezTo>
                  <a:pt x="1322546" y="1594186"/>
                  <a:pt x="1334929" y="1631334"/>
                  <a:pt x="1337786" y="1669434"/>
                </a:cubicBezTo>
                <a:cubicBezTo>
                  <a:pt x="1340644" y="1708486"/>
                  <a:pt x="1354931" y="1741824"/>
                  <a:pt x="1370171" y="1777066"/>
                </a:cubicBezTo>
                <a:cubicBezTo>
                  <a:pt x="1385411" y="1810404"/>
                  <a:pt x="1405414" y="1822786"/>
                  <a:pt x="1441609" y="1820881"/>
                </a:cubicBezTo>
                <a:cubicBezTo>
                  <a:pt x="1461611" y="1819929"/>
                  <a:pt x="1470184" y="1813261"/>
                  <a:pt x="1473041" y="1796116"/>
                </a:cubicBezTo>
                <a:cubicBezTo>
                  <a:pt x="1477804" y="1759921"/>
                  <a:pt x="1494949" y="1729441"/>
                  <a:pt x="1516856" y="1700866"/>
                </a:cubicBezTo>
                <a:cubicBezTo>
                  <a:pt x="1524476" y="1691341"/>
                  <a:pt x="1534954" y="1682769"/>
                  <a:pt x="1537811" y="1671339"/>
                </a:cubicBezTo>
                <a:cubicBezTo>
                  <a:pt x="1543526" y="1653241"/>
                  <a:pt x="1541621" y="1633239"/>
                  <a:pt x="1547336" y="1614189"/>
                </a:cubicBezTo>
                <a:cubicBezTo>
                  <a:pt x="1551146" y="1599901"/>
                  <a:pt x="1560671" y="1586566"/>
                  <a:pt x="1568291" y="1573231"/>
                </a:cubicBezTo>
                <a:cubicBezTo>
                  <a:pt x="1571149" y="1568469"/>
                  <a:pt x="1576864" y="1562754"/>
                  <a:pt x="1575911" y="1558944"/>
                </a:cubicBezTo>
                <a:cubicBezTo>
                  <a:pt x="1570196" y="1522749"/>
                  <a:pt x="1572101" y="1486554"/>
                  <a:pt x="1582579" y="1450359"/>
                </a:cubicBezTo>
                <a:cubicBezTo>
                  <a:pt x="1583531" y="1446549"/>
                  <a:pt x="1581626" y="1438929"/>
                  <a:pt x="1577816" y="1436071"/>
                </a:cubicBezTo>
                <a:cubicBezTo>
                  <a:pt x="1541621" y="1396066"/>
                  <a:pt x="1504474" y="1357966"/>
                  <a:pt x="1470184" y="1317009"/>
                </a:cubicBezTo>
                <a:cubicBezTo>
                  <a:pt x="1442561" y="1283671"/>
                  <a:pt x="1419701" y="1247476"/>
                  <a:pt x="1383506" y="1220806"/>
                </a:cubicBezTo>
                <a:cubicBezTo>
                  <a:pt x="1371124" y="1212234"/>
                  <a:pt x="1363504" y="1207471"/>
                  <a:pt x="1353026" y="1221759"/>
                </a:cubicBezTo>
                <a:cubicBezTo>
                  <a:pt x="1329214" y="1253191"/>
                  <a:pt x="1304449" y="1283671"/>
                  <a:pt x="1280636" y="1315104"/>
                </a:cubicBezTo>
                <a:cubicBezTo>
                  <a:pt x="1276826" y="1318914"/>
                  <a:pt x="1275874" y="1324629"/>
                  <a:pt x="1273969" y="1329391"/>
                </a:cubicBezTo>
                <a:close/>
                <a:moveTo>
                  <a:pt x="599599" y="1884699"/>
                </a:moveTo>
                <a:cubicBezTo>
                  <a:pt x="601504" y="1883746"/>
                  <a:pt x="602456" y="1882794"/>
                  <a:pt x="604361" y="1880889"/>
                </a:cubicBezTo>
                <a:cubicBezTo>
                  <a:pt x="601504" y="1873269"/>
                  <a:pt x="599599" y="1865649"/>
                  <a:pt x="596741" y="1858029"/>
                </a:cubicBezTo>
                <a:cubicBezTo>
                  <a:pt x="581501" y="1814214"/>
                  <a:pt x="580549" y="1767541"/>
                  <a:pt x="581501" y="1721821"/>
                </a:cubicBezTo>
                <a:cubicBezTo>
                  <a:pt x="582454" y="1705629"/>
                  <a:pt x="586264" y="1688484"/>
                  <a:pt x="583406" y="1673244"/>
                </a:cubicBezTo>
                <a:cubicBezTo>
                  <a:pt x="577691" y="1645621"/>
                  <a:pt x="567214" y="1618951"/>
                  <a:pt x="558641" y="1591329"/>
                </a:cubicBezTo>
                <a:cubicBezTo>
                  <a:pt x="556736" y="1583709"/>
                  <a:pt x="554831" y="1576089"/>
                  <a:pt x="555784" y="1568469"/>
                </a:cubicBezTo>
                <a:cubicBezTo>
                  <a:pt x="561499" y="1517034"/>
                  <a:pt x="547211" y="1469409"/>
                  <a:pt x="531019" y="1421784"/>
                </a:cubicBezTo>
                <a:cubicBezTo>
                  <a:pt x="521494" y="1392256"/>
                  <a:pt x="511016" y="1362729"/>
                  <a:pt x="503396" y="1333201"/>
                </a:cubicBezTo>
                <a:cubicBezTo>
                  <a:pt x="495776" y="1300816"/>
                  <a:pt x="491014" y="1268431"/>
                  <a:pt x="484346" y="1236046"/>
                </a:cubicBezTo>
                <a:cubicBezTo>
                  <a:pt x="482441" y="1228426"/>
                  <a:pt x="476726" y="1222711"/>
                  <a:pt x="472916" y="1215091"/>
                </a:cubicBezTo>
                <a:cubicBezTo>
                  <a:pt x="465296" y="1218901"/>
                  <a:pt x="454819" y="1221759"/>
                  <a:pt x="451009" y="1228426"/>
                </a:cubicBezTo>
                <a:cubicBezTo>
                  <a:pt x="443389" y="1241761"/>
                  <a:pt x="439579" y="1257954"/>
                  <a:pt x="431959" y="1271289"/>
                </a:cubicBezTo>
                <a:cubicBezTo>
                  <a:pt x="414814" y="1302721"/>
                  <a:pt x="402431" y="1339869"/>
                  <a:pt x="375761" y="1361776"/>
                </a:cubicBezTo>
                <a:cubicBezTo>
                  <a:pt x="339566" y="1390351"/>
                  <a:pt x="345281" y="1431309"/>
                  <a:pt x="330994" y="1464646"/>
                </a:cubicBezTo>
                <a:cubicBezTo>
                  <a:pt x="330041" y="1466551"/>
                  <a:pt x="332899" y="1470361"/>
                  <a:pt x="333851" y="1471314"/>
                </a:cubicBezTo>
                <a:cubicBezTo>
                  <a:pt x="354806" y="1492269"/>
                  <a:pt x="355759" y="1517986"/>
                  <a:pt x="353854" y="1544656"/>
                </a:cubicBezTo>
                <a:cubicBezTo>
                  <a:pt x="353854" y="1552276"/>
                  <a:pt x="356711" y="1563706"/>
                  <a:pt x="361474" y="1568469"/>
                </a:cubicBezTo>
                <a:cubicBezTo>
                  <a:pt x="385286" y="1593234"/>
                  <a:pt x="392906" y="1622761"/>
                  <a:pt x="390049" y="1656099"/>
                </a:cubicBezTo>
                <a:cubicBezTo>
                  <a:pt x="389096" y="1662766"/>
                  <a:pt x="391001" y="1671339"/>
                  <a:pt x="395764" y="1677054"/>
                </a:cubicBezTo>
                <a:cubicBezTo>
                  <a:pt x="431006" y="1721821"/>
                  <a:pt x="456724" y="1772304"/>
                  <a:pt x="474821" y="1826596"/>
                </a:cubicBezTo>
                <a:cubicBezTo>
                  <a:pt x="479584" y="1842789"/>
                  <a:pt x="489109" y="1853266"/>
                  <a:pt x="507206" y="1858029"/>
                </a:cubicBezTo>
                <a:cubicBezTo>
                  <a:pt x="524351" y="1861839"/>
                  <a:pt x="539591" y="1874221"/>
                  <a:pt x="558641" y="1866601"/>
                </a:cubicBezTo>
                <a:cubicBezTo>
                  <a:pt x="562451" y="1865649"/>
                  <a:pt x="568166" y="1870411"/>
                  <a:pt x="573881" y="1872316"/>
                </a:cubicBezTo>
                <a:cubicBezTo>
                  <a:pt x="584359" y="1877079"/>
                  <a:pt x="591979" y="1880889"/>
                  <a:pt x="599599" y="1884699"/>
                </a:cubicBezTo>
                <a:close/>
                <a:moveTo>
                  <a:pt x="930116" y="1638954"/>
                </a:moveTo>
                <a:cubicBezTo>
                  <a:pt x="932974" y="1620856"/>
                  <a:pt x="914876" y="1615141"/>
                  <a:pt x="905351" y="1617046"/>
                </a:cubicBezTo>
                <a:cubicBezTo>
                  <a:pt x="894874" y="1619904"/>
                  <a:pt x="883444" y="1634191"/>
                  <a:pt x="880586" y="1644669"/>
                </a:cubicBezTo>
                <a:cubicBezTo>
                  <a:pt x="877729" y="1657051"/>
                  <a:pt x="887254" y="1669434"/>
                  <a:pt x="903446" y="1670386"/>
                </a:cubicBezTo>
                <a:cubicBezTo>
                  <a:pt x="917734" y="1671339"/>
                  <a:pt x="930116" y="1657051"/>
                  <a:pt x="930116" y="1638954"/>
                </a:cubicBezTo>
                <a:close/>
                <a:moveTo>
                  <a:pt x="912019" y="1539894"/>
                </a:moveTo>
                <a:cubicBezTo>
                  <a:pt x="911066" y="1525606"/>
                  <a:pt x="909161" y="1509414"/>
                  <a:pt x="889159" y="1510366"/>
                </a:cubicBezTo>
                <a:cubicBezTo>
                  <a:pt x="873919" y="1510366"/>
                  <a:pt x="871061" y="1522749"/>
                  <a:pt x="871061" y="1535131"/>
                </a:cubicBezTo>
                <a:cubicBezTo>
                  <a:pt x="871061" y="1549419"/>
                  <a:pt x="875824" y="1563706"/>
                  <a:pt x="892969" y="1563706"/>
                </a:cubicBezTo>
                <a:cubicBezTo>
                  <a:pt x="908209" y="1563706"/>
                  <a:pt x="912971" y="1553229"/>
                  <a:pt x="912019" y="1539894"/>
                </a:cubicBezTo>
                <a:close/>
                <a:moveTo>
                  <a:pt x="918686" y="1769446"/>
                </a:moveTo>
                <a:cubicBezTo>
                  <a:pt x="931069" y="1758016"/>
                  <a:pt x="943451" y="1751349"/>
                  <a:pt x="946309" y="1741824"/>
                </a:cubicBezTo>
                <a:cubicBezTo>
                  <a:pt x="947261" y="1736109"/>
                  <a:pt x="934879" y="1723726"/>
                  <a:pt x="926306" y="1718964"/>
                </a:cubicBezTo>
                <a:cubicBezTo>
                  <a:pt x="914876" y="1713249"/>
                  <a:pt x="895826" y="1726584"/>
                  <a:pt x="897731" y="1738014"/>
                </a:cubicBezTo>
                <a:cubicBezTo>
                  <a:pt x="899636" y="1747539"/>
                  <a:pt x="908209" y="1756111"/>
                  <a:pt x="918686" y="1769446"/>
                </a:cubicBezTo>
                <a:close/>
              </a:path>
            </a:pathLst>
          </a:custGeom>
          <a:solidFill>
            <a:schemeClr val="accent4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8" name="Graphic 11">
            <a:extLst>
              <a:ext uri="{FF2B5EF4-FFF2-40B4-BE49-F238E27FC236}">
                <a16:creationId xmlns:a16="http://schemas.microsoft.com/office/drawing/2014/main" id="{2439ACF1-AE9D-48E7-AA90-65D59D5888EE}"/>
              </a:ext>
            </a:extLst>
          </p:cNvPr>
          <p:cNvSpPr/>
          <p:nvPr/>
        </p:nvSpPr>
        <p:spPr>
          <a:xfrm>
            <a:off x="4994303" y="2263594"/>
            <a:ext cx="1110489" cy="2864211"/>
          </a:xfrm>
          <a:custGeom>
            <a:avLst/>
            <a:gdLst>
              <a:gd name="connsiteX0" fmla="*/ 1732970 w 1743075"/>
              <a:gd name="connsiteY0" fmla="*/ 1329937 h 4495800"/>
              <a:gd name="connsiteX1" fmla="*/ 1726302 w 1743075"/>
              <a:gd name="connsiteY1" fmla="*/ 1291837 h 4495800"/>
              <a:gd name="connsiteX2" fmla="*/ 1698680 w 1743075"/>
              <a:gd name="connsiteY2" fmla="*/ 1230877 h 4495800"/>
              <a:gd name="connsiteX3" fmla="*/ 1666295 w 1743075"/>
              <a:gd name="connsiteY3" fmla="*/ 1177537 h 4495800"/>
              <a:gd name="connsiteX4" fmla="*/ 1643435 w 1743075"/>
              <a:gd name="connsiteY4" fmla="*/ 1128959 h 4495800"/>
              <a:gd name="connsiteX5" fmla="*/ 1636767 w 1743075"/>
              <a:gd name="connsiteY5" fmla="*/ 1117529 h 4495800"/>
              <a:gd name="connsiteX6" fmla="*/ 1595810 w 1743075"/>
              <a:gd name="connsiteY6" fmla="*/ 1023232 h 4495800"/>
              <a:gd name="connsiteX7" fmla="*/ 1586285 w 1743075"/>
              <a:gd name="connsiteY7" fmla="*/ 1007039 h 4495800"/>
              <a:gd name="connsiteX8" fmla="*/ 1573902 w 1743075"/>
              <a:gd name="connsiteY8" fmla="*/ 972749 h 4495800"/>
              <a:gd name="connsiteX9" fmla="*/ 1560567 w 1743075"/>
              <a:gd name="connsiteY9" fmla="*/ 923219 h 4495800"/>
              <a:gd name="connsiteX10" fmla="*/ 1550090 w 1743075"/>
              <a:gd name="connsiteY10" fmla="*/ 880357 h 4495800"/>
              <a:gd name="connsiteX11" fmla="*/ 1547232 w 1743075"/>
              <a:gd name="connsiteY11" fmla="*/ 863212 h 4495800"/>
              <a:gd name="connsiteX12" fmla="*/ 1508180 w 1743075"/>
              <a:gd name="connsiteY12" fmla="*/ 747959 h 4495800"/>
              <a:gd name="connsiteX13" fmla="*/ 1468175 w 1743075"/>
              <a:gd name="connsiteY13" fmla="*/ 705097 h 4495800"/>
              <a:gd name="connsiteX14" fmla="*/ 1428170 w 1743075"/>
              <a:gd name="connsiteY14" fmla="*/ 685094 h 4495800"/>
              <a:gd name="connsiteX15" fmla="*/ 1380545 w 1743075"/>
              <a:gd name="connsiteY15" fmla="*/ 669854 h 4495800"/>
              <a:gd name="connsiteX16" fmla="*/ 1303392 w 1743075"/>
              <a:gd name="connsiteY16" fmla="*/ 650804 h 4495800"/>
              <a:gd name="connsiteX17" fmla="*/ 1301487 w 1743075"/>
              <a:gd name="connsiteY17" fmla="*/ 649852 h 4495800"/>
              <a:gd name="connsiteX18" fmla="*/ 1223382 w 1743075"/>
              <a:gd name="connsiteY18" fmla="*/ 629849 h 4495800"/>
              <a:gd name="connsiteX19" fmla="*/ 1160517 w 1743075"/>
              <a:gd name="connsiteY19" fmla="*/ 610799 h 4495800"/>
              <a:gd name="connsiteX20" fmla="*/ 1101462 w 1743075"/>
              <a:gd name="connsiteY20" fmla="*/ 511739 h 4495800"/>
              <a:gd name="connsiteX21" fmla="*/ 1106225 w 1743075"/>
              <a:gd name="connsiteY21" fmla="*/ 422204 h 4495800"/>
              <a:gd name="connsiteX22" fmla="*/ 1119560 w 1743075"/>
              <a:gd name="connsiteY22" fmla="*/ 398392 h 4495800"/>
              <a:gd name="connsiteX23" fmla="*/ 1150040 w 1743075"/>
              <a:gd name="connsiteY23" fmla="*/ 352672 h 4495800"/>
              <a:gd name="connsiteX24" fmla="*/ 1155755 w 1743075"/>
              <a:gd name="connsiteY24" fmla="*/ 326002 h 4495800"/>
              <a:gd name="connsiteX25" fmla="*/ 1153850 w 1743075"/>
              <a:gd name="connsiteY25" fmla="*/ 263137 h 4495800"/>
              <a:gd name="connsiteX26" fmla="*/ 1135752 w 1743075"/>
              <a:gd name="connsiteY26" fmla="*/ 252659 h 4495800"/>
              <a:gd name="connsiteX27" fmla="*/ 1124322 w 1743075"/>
              <a:gd name="connsiteY27" fmla="*/ 241229 h 4495800"/>
              <a:gd name="connsiteX28" fmla="*/ 1125275 w 1743075"/>
              <a:gd name="connsiteY28" fmla="*/ 203129 h 4495800"/>
              <a:gd name="connsiteX29" fmla="*/ 1124322 w 1743075"/>
              <a:gd name="connsiteY29" fmla="*/ 182174 h 4495800"/>
              <a:gd name="connsiteX30" fmla="*/ 1074792 w 1743075"/>
              <a:gd name="connsiteY30" fmla="*/ 56444 h 4495800"/>
              <a:gd name="connsiteX31" fmla="*/ 1048122 w 1743075"/>
              <a:gd name="connsiteY31" fmla="*/ 37394 h 4495800"/>
              <a:gd name="connsiteX32" fmla="*/ 1005260 w 1743075"/>
              <a:gd name="connsiteY32" fmla="*/ 20249 h 4495800"/>
              <a:gd name="connsiteX33" fmla="*/ 873815 w 1743075"/>
              <a:gd name="connsiteY33" fmla="*/ 24059 h 4495800"/>
              <a:gd name="connsiteX34" fmla="*/ 782375 w 1743075"/>
              <a:gd name="connsiteY34" fmla="*/ 104069 h 4495800"/>
              <a:gd name="connsiteX35" fmla="*/ 775707 w 1743075"/>
              <a:gd name="connsiteY35" fmla="*/ 117404 h 4495800"/>
              <a:gd name="connsiteX36" fmla="*/ 769040 w 1743075"/>
              <a:gd name="connsiteY36" fmla="*/ 159314 h 4495800"/>
              <a:gd name="connsiteX37" fmla="*/ 759515 w 1743075"/>
              <a:gd name="connsiteY37" fmla="*/ 293617 h 4495800"/>
              <a:gd name="connsiteX38" fmla="*/ 759515 w 1743075"/>
              <a:gd name="connsiteY38" fmla="*/ 297427 h 4495800"/>
              <a:gd name="connsiteX39" fmla="*/ 762372 w 1743075"/>
              <a:gd name="connsiteY39" fmla="*/ 370769 h 4495800"/>
              <a:gd name="connsiteX40" fmla="*/ 786185 w 1743075"/>
              <a:gd name="connsiteY40" fmla="*/ 424109 h 4495800"/>
              <a:gd name="connsiteX41" fmla="*/ 799520 w 1743075"/>
              <a:gd name="connsiteY41" fmla="*/ 446969 h 4495800"/>
              <a:gd name="connsiteX42" fmla="*/ 811902 w 1743075"/>
              <a:gd name="connsiteY42" fmla="*/ 517454 h 4495800"/>
              <a:gd name="connsiteX43" fmla="*/ 806187 w 1743075"/>
              <a:gd name="connsiteY43" fmla="*/ 540314 h 4495800"/>
              <a:gd name="connsiteX44" fmla="*/ 729035 w 1743075"/>
              <a:gd name="connsiteY44" fmla="*/ 576509 h 4495800"/>
              <a:gd name="connsiteX45" fmla="*/ 717605 w 1743075"/>
              <a:gd name="connsiteY45" fmla="*/ 579367 h 4495800"/>
              <a:gd name="connsiteX46" fmla="*/ 546155 w 1743075"/>
              <a:gd name="connsiteY46" fmla="*/ 617467 h 4495800"/>
              <a:gd name="connsiteX47" fmla="*/ 469955 w 1743075"/>
              <a:gd name="connsiteY47" fmla="*/ 627944 h 4495800"/>
              <a:gd name="connsiteX48" fmla="*/ 396612 w 1743075"/>
              <a:gd name="connsiteY48" fmla="*/ 646994 h 4495800"/>
              <a:gd name="connsiteX49" fmla="*/ 348035 w 1743075"/>
              <a:gd name="connsiteY49" fmla="*/ 688904 h 4495800"/>
              <a:gd name="connsiteX50" fmla="*/ 311840 w 1743075"/>
              <a:gd name="connsiteY50" fmla="*/ 807014 h 4495800"/>
              <a:gd name="connsiteX51" fmla="*/ 287075 w 1743075"/>
              <a:gd name="connsiteY51" fmla="*/ 848924 h 4495800"/>
              <a:gd name="connsiteX52" fmla="*/ 246117 w 1743075"/>
              <a:gd name="connsiteY52" fmla="*/ 896549 h 4495800"/>
              <a:gd name="connsiteX53" fmla="*/ 233735 w 1743075"/>
              <a:gd name="connsiteY53" fmla="*/ 922267 h 4495800"/>
              <a:gd name="connsiteX54" fmla="*/ 164202 w 1743075"/>
              <a:gd name="connsiteY54" fmla="*/ 1008944 h 4495800"/>
              <a:gd name="connsiteX55" fmla="*/ 152772 w 1743075"/>
              <a:gd name="connsiteY55" fmla="*/ 1024184 h 4495800"/>
              <a:gd name="connsiteX56" fmla="*/ 81335 w 1743075"/>
              <a:gd name="connsiteY56" fmla="*/ 1130864 h 4495800"/>
              <a:gd name="connsiteX57" fmla="*/ 10850 w 1743075"/>
              <a:gd name="connsiteY57" fmla="*/ 1280407 h 4495800"/>
              <a:gd name="connsiteX58" fmla="*/ 27042 w 1743075"/>
              <a:gd name="connsiteY58" fmla="*/ 1395659 h 4495800"/>
              <a:gd name="connsiteX59" fmla="*/ 61332 w 1743075"/>
              <a:gd name="connsiteY59" fmla="*/ 1453762 h 4495800"/>
              <a:gd name="connsiteX60" fmla="*/ 74667 w 1743075"/>
              <a:gd name="connsiteY60" fmla="*/ 1474717 h 4495800"/>
              <a:gd name="connsiteX61" fmla="*/ 97527 w 1743075"/>
              <a:gd name="connsiteY61" fmla="*/ 1509007 h 4495800"/>
              <a:gd name="connsiteX62" fmla="*/ 108005 w 1743075"/>
              <a:gd name="connsiteY62" fmla="*/ 1522342 h 4495800"/>
              <a:gd name="connsiteX63" fmla="*/ 162297 w 1743075"/>
              <a:gd name="connsiteY63" fmla="*/ 1602352 h 4495800"/>
              <a:gd name="connsiteX64" fmla="*/ 201350 w 1743075"/>
              <a:gd name="connsiteY64" fmla="*/ 1654739 h 4495800"/>
              <a:gd name="connsiteX65" fmla="*/ 288980 w 1743075"/>
              <a:gd name="connsiteY65" fmla="*/ 1768087 h 4495800"/>
              <a:gd name="connsiteX66" fmla="*/ 300410 w 1743075"/>
              <a:gd name="connsiteY66" fmla="*/ 1810949 h 4495800"/>
              <a:gd name="connsiteX67" fmla="*/ 288027 w 1743075"/>
              <a:gd name="connsiteY67" fmla="*/ 1909057 h 4495800"/>
              <a:gd name="connsiteX68" fmla="*/ 279455 w 1743075"/>
              <a:gd name="connsiteY68" fmla="*/ 2064314 h 4495800"/>
              <a:gd name="connsiteX69" fmla="*/ 277550 w 1743075"/>
              <a:gd name="connsiteY69" fmla="*/ 2079554 h 4495800"/>
              <a:gd name="connsiteX70" fmla="*/ 266120 w 1743075"/>
              <a:gd name="connsiteY70" fmla="*/ 2192902 h 4495800"/>
              <a:gd name="connsiteX71" fmla="*/ 265167 w 1743075"/>
              <a:gd name="connsiteY71" fmla="*/ 2338634 h 4495800"/>
              <a:gd name="connsiteX72" fmla="*/ 251832 w 1743075"/>
              <a:gd name="connsiteY72" fmla="*/ 2463412 h 4495800"/>
              <a:gd name="connsiteX73" fmla="*/ 268025 w 1743075"/>
              <a:gd name="connsiteY73" fmla="*/ 2496749 h 4495800"/>
              <a:gd name="connsiteX74" fmla="*/ 358512 w 1743075"/>
              <a:gd name="connsiteY74" fmla="*/ 2521514 h 4495800"/>
              <a:gd name="connsiteX75" fmla="*/ 377562 w 1743075"/>
              <a:gd name="connsiteY75" fmla="*/ 2525324 h 4495800"/>
              <a:gd name="connsiteX76" fmla="*/ 467097 w 1743075"/>
              <a:gd name="connsiteY76" fmla="*/ 2499607 h 4495800"/>
              <a:gd name="connsiteX77" fmla="*/ 496625 w 1743075"/>
              <a:gd name="connsiteY77" fmla="*/ 2472937 h 4495800"/>
              <a:gd name="connsiteX78" fmla="*/ 498530 w 1743075"/>
              <a:gd name="connsiteY78" fmla="*/ 2500559 h 4495800"/>
              <a:gd name="connsiteX79" fmla="*/ 497577 w 1743075"/>
              <a:gd name="connsiteY79" fmla="*/ 2653912 h 4495800"/>
              <a:gd name="connsiteX80" fmla="*/ 491862 w 1743075"/>
              <a:gd name="connsiteY80" fmla="*/ 2752972 h 4495800"/>
              <a:gd name="connsiteX81" fmla="*/ 489957 w 1743075"/>
              <a:gd name="connsiteY81" fmla="*/ 2915849 h 4495800"/>
              <a:gd name="connsiteX82" fmla="*/ 483290 w 1743075"/>
              <a:gd name="connsiteY82" fmla="*/ 3303517 h 4495800"/>
              <a:gd name="connsiteX83" fmla="*/ 483290 w 1743075"/>
              <a:gd name="connsiteY83" fmla="*/ 3423532 h 4495800"/>
              <a:gd name="connsiteX84" fmla="*/ 489005 w 1743075"/>
              <a:gd name="connsiteY84" fmla="*/ 3666419 h 4495800"/>
              <a:gd name="connsiteX85" fmla="*/ 497577 w 1743075"/>
              <a:gd name="connsiteY85" fmla="*/ 3953122 h 4495800"/>
              <a:gd name="connsiteX86" fmla="*/ 498530 w 1743075"/>
              <a:gd name="connsiteY86" fmla="*/ 3964552 h 4495800"/>
              <a:gd name="connsiteX87" fmla="*/ 505197 w 1743075"/>
              <a:gd name="connsiteY87" fmla="*/ 4019797 h 4495800"/>
              <a:gd name="connsiteX88" fmla="*/ 507102 w 1743075"/>
              <a:gd name="connsiteY88" fmla="*/ 4083614 h 4495800"/>
              <a:gd name="connsiteX89" fmla="*/ 513770 w 1743075"/>
              <a:gd name="connsiteY89" fmla="*/ 4111237 h 4495800"/>
              <a:gd name="connsiteX90" fmla="*/ 539487 w 1743075"/>
              <a:gd name="connsiteY90" fmla="*/ 4176959 h 4495800"/>
              <a:gd name="connsiteX91" fmla="*/ 562347 w 1743075"/>
              <a:gd name="connsiteY91" fmla="*/ 4278877 h 4495800"/>
              <a:gd name="connsiteX92" fmla="*/ 561395 w 1743075"/>
              <a:gd name="connsiteY92" fmla="*/ 4299832 h 4495800"/>
              <a:gd name="connsiteX93" fmla="*/ 551870 w 1743075"/>
              <a:gd name="connsiteY93" fmla="*/ 4354124 h 4495800"/>
              <a:gd name="connsiteX94" fmla="*/ 583302 w 1743075"/>
              <a:gd name="connsiteY94" fmla="*/ 4404607 h 4495800"/>
              <a:gd name="connsiteX95" fmla="*/ 600447 w 1743075"/>
              <a:gd name="connsiteY95" fmla="*/ 4423657 h 4495800"/>
              <a:gd name="connsiteX96" fmla="*/ 628070 w 1743075"/>
              <a:gd name="connsiteY96" fmla="*/ 4459852 h 4495800"/>
              <a:gd name="connsiteX97" fmla="*/ 690935 w 1743075"/>
              <a:gd name="connsiteY97" fmla="*/ 4483664 h 4495800"/>
              <a:gd name="connsiteX98" fmla="*/ 762372 w 1743075"/>
              <a:gd name="connsiteY98" fmla="*/ 4492237 h 4495800"/>
              <a:gd name="connsiteX99" fmla="*/ 898580 w 1743075"/>
              <a:gd name="connsiteY99" fmla="*/ 4493189 h 4495800"/>
              <a:gd name="connsiteX100" fmla="*/ 913820 w 1743075"/>
              <a:gd name="connsiteY100" fmla="*/ 4464614 h 4495800"/>
              <a:gd name="connsiteX101" fmla="*/ 901437 w 1743075"/>
              <a:gd name="connsiteY101" fmla="*/ 4434134 h 4495800"/>
              <a:gd name="connsiteX102" fmla="*/ 869052 w 1743075"/>
              <a:gd name="connsiteY102" fmla="*/ 4351267 h 4495800"/>
              <a:gd name="connsiteX103" fmla="*/ 859527 w 1743075"/>
              <a:gd name="connsiteY103" fmla="*/ 4338884 h 4495800"/>
              <a:gd name="connsiteX104" fmla="*/ 811902 w 1743075"/>
              <a:gd name="connsiteY104" fmla="*/ 4263637 h 4495800"/>
              <a:gd name="connsiteX105" fmla="*/ 812855 w 1743075"/>
              <a:gd name="connsiteY105" fmla="*/ 4206487 h 4495800"/>
              <a:gd name="connsiteX106" fmla="*/ 823332 w 1743075"/>
              <a:gd name="connsiteY106" fmla="*/ 4165529 h 4495800"/>
              <a:gd name="connsiteX107" fmla="*/ 841430 w 1743075"/>
              <a:gd name="connsiteY107" fmla="*/ 4050277 h 4495800"/>
              <a:gd name="connsiteX108" fmla="*/ 849050 w 1743075"/>
              <a:gd name="connsiteY108" fmla="*/ 3982649 h 4495800"/>
              <a:gd name="connsiteX109" fmla="*/ 837620 w 1743075"/>
              <a:gd name="connsiteY109" fmla="*/ 3734999 h 4495800"/>
              <a:gd name="connsiteX110" fmla="*/ 826190 w 1743075"/>
              <a:gd name="connsiteY110" fmla="*/ 3662609 h 4495800"/>
              <a:gd name="connsiteX111" fmla="*/ 807140 w 1743075"/>
              <a:gd name="connsiteY111" fmla="*/ 3601649 h 4495800"/>
              <a:gd name="connsiteX112" fmla="*/ 789995 w 1743075"/>
              <a:gd name="connsiteY112" fmla="*/ 3537832 h 4495800"/>
              <a:gd name="connsiteX113" fmla="*/ 786185 w 1743075"/>
              <a:gd name="connsiteY113" fmla="*/ 3494017 h 4495800"/>
              <a:gd name="connsiteX114" fmla="*/ 790947 w 1743075"/>
              <a:gd name="connsiteY114" fmla="*/ 3454012 h 4495800"/>
              <a:gd name="connsiteX115" fmla="*/ 798567 w 1743075"/>
              <a:gd name="connsiteY115" fmla="*/ 3393052 h 4495800"/>
              <a:gd name="connsiteX116" fmla="*/ 799520 w 1743075"/>
              <a:gd name="connsiteY116" fmla="*/ 3274942 h 4495800"/>
              <a:gd name="connsiteX117" fmla="*/ 803330 w 1743075"/>
              <a:gd name="connsiteY117" fmla="*/ 3260654 h 4495800"/>
              <a:gd name="connsiteX118" fmla="*/ 819522 w 1743075"/>
              <a:gd name="connsiteY118" fmla="*/ 3223507 h 4495800"/>
              <a:gd name="connsiteX119" fmla="*/ 825237 w 1743075"/>
              <a:gd name="connsiteY119" fmla="*/ 3178739 h 4495800"/>
              <a:gd name="connsiteX120" fmla="*/ 903342 w 1743075"/>
              <a:gd name="connsiteY120" fmla="*/ 2818694 h 4495800"/>
              <a:gd name="connsiteX121" fmla="*/ 921440 w 1743075"/>
              <a:gd name="connsiteY121" fmla="*/ 2752019 h 4495800"/>
              <a:gd name="connsiteX122" fmla="*/ 927155 w 1743075"/>
              <a:gd name="connsiteY122" fmla="*/ 2753924 h 4495800"/>
              <a:gd name="connsiteX123" fmla="*/ 917630 w 1743075"/>
              <a:gd name="connsiteY123" fmla="*/ 2838697 h 4495800"/>
              <a:gd name="connsiteX124" fmla="*/ 899532 w 1743075"/>
              <a:gd name="connsiteY124" fmla="*/ 3093967 h 4495800"/>
              <a:gd name="connsiteX125" fmla="*/ 902390 w 1743075"/>
              <a:gd name="connsiteY125" fmla="*/ 3124447 h 4495800"/>
              <a:gd name="connsiteX126" fmla="*/ 893817 w 1743075"/>
              <a:gd name="connsiteY126" fmla="*/ 3190169 h 4495800"/>
              <a:gd name="connsiteX127" fmla="*/ 894770 w 1743075"/>
              <a:gd name="connsiteY127" fmla="*/ 3224459 h 4495800"/>
              <a:gd name="connsiteX128" fmla="*/ 905247 w 1743075"/>
              <a:gd name="connsiteY128" fmla="*/ 3328282 h 4495800"/>
              <a:gd name="connsiteX129" fmla="*/ 905247 w 1743075"/>
              <a:gd name="connsiteY129" fmla="*/ 3412102 h 4495800"/>
              <a:gd name="connsiteX130" fmla="*/ 913820 w 1743075"/>
              <a:gd name="connsiteY130" fmla="*/ 3633082 h 4495800"/>
              <a:gd name="connsiteX131" fmla="*/ 919535 w 1743075"/>
              <a:gd name="connsiteY131" fmla="*/ 3730237 h 4495800"/>
              <a:gd name="connsiteX132" fmla="*/ 916677 w 1743075"/>
              <a:gd name="connsiteY132" fmla="*/ 3760717 h 4495800"/>
              <a:gd name="connsiteX133" fmla="*/ 896675 w 1743075"/>
              <a:gd name="connsiteY133" fmla="*/ 3862634 h 4495800"/>
              <a:gd name="connsiteX134" fmla="*/ 883340 w 1743075"/>
              <a:gd name="connsiteY134" fmla="*/ 4033132 h 4495800"/>
              <a:gd name="connsiteX135" fmla="*/ 855717 w 1743075"/>
              <a:gd name="connsiteY135" fmla="*/ 4201724 h 4495800"/>
              <a:gd name="connsiteX136" fmla="*/ 880482 w 1743075"/>
              <a:gd name="connsiteY136" fmla="*/ 4262684 h 4495800"/>
              <a:gd name="connsiteX137" fmla="*/ 936680 w 1743075"/>
              <a:gd name="connsiteY137" fmla="*/ 4289354 h 4495800"/>
              <a:gd name="connsiteX138" fmla="*/ 979542 w 1743075"/>
              <a:gd name="connsiteY138" fmla="*/ 4295069 h 4495800"/>
              <a:gd name="connsiteX139" fmla="*/ 1015737 w 1743075"/>
              <a:gd name="connsiteY139" fmla="*/ 4306499 h 4495800"/>
              <a:gd name="connsiteX140" fmla="*/ 1038597 w 1743075"/>
              <a:gd name="connsiteY140" fmla="*/ 4339837 h 4495800"/>
              <a:gd name="connsiteX141" fmla="*/ 1059552 w 1743075"/>
              <a:gd name="connsiteY141" fmla="*/ 4361744 h 4495800"/>
              <a:gd name="connsiteX142" fmla="*/ 1170995 w 1743075"/>
              <a:gd name="connsiteY142" fmla="*/ 4391272 h 4495800"/>
              <a:gd name="connsiteX143" fmla="*/ 1283390 w 1743075"/>
              <a:gd name="connsiteY143" fmla="*/ 4390319 h 4495800"/>
              <a:gd name="connsiteX144" fmla="*/ 1321490 w 1743075"/>
              <a:gd name="connsiteY144" fmla="*/ 4385557 h 4495800"/>
              <a:gd name="connsiteX145" fmla="*/ 1333872 w 1743075"/>
              <a:gd name="connsiteY145" fmla="*/ 4358887 h 4495800"/>
              <a:gd name="connsiteX146" fmla="*/ 1317680 w 1743075"/>
              <a:gd name="connsiteY146" fmla="*/ 4324597 h 4495800"/>
              <a:gd name="connsiteX147" fmla="*/ 1297677 w 1743075"/>
              <a:gd name="connsiteY147" fmla="*/ 4296974 h 4495800"/>
              <a:gd name="connsiteX148" fmla="*/ 1258625 w 1743075"/>
              <a:gd name="connsiteY148" fmla="*/ 4268399 h 4495800"/>
              <a:gd name="connsiteX149" fmla="*/ 1196712 w 1743075"/>
              <a:gd name="connsiteY149" fmla="*/ 4203629 h 4495800"/>
              <a:gd name="connsiteX150" fmla="*/ 1195760 w 1743075"/>
              <a:gd name="connsiteY150" fmla="*/ 4201724 h 4495800"/>
              <a:gd name="connsiteX151" fmla="*/ 1173852 w 1743075"/>
              <a:gd name="connsiteY151" fmla="*/ 4137907 h 4495800"/>
              <a:gd name="connsiteX152" fmla="*/ 1159565 w 1743075"/>
              <a:gd name="connsiteY152" fmla="*/ 4061707 h 4495800"/>
              <a:gd name="connsiteX153" fmla="*/ 1165280 w 1743075"/>
              <a:gd name="connsiteY153" fmla="*/ 4002652 h 4495800"/>
              <a:gd name="connsiteX154" fmla="*/ 1172900 w 1743075"/>
              <a:gd name="connsiteY154" fmla="*/ 3971219 h 4495800"/>
              <a:gd name="connsiteX155" fmla="*/ 1185282 w 1743075"/>
              <a:gd name="connsiteY155" fmla="*/ 3875017 h 4495800"/>
              <a:gd name="connsiteX156" fmla="*/ 1194807 w 1743075"/>
              <a:gd name="connsiteY156" fmla="*/ 3808342 h 4495800"/>
              <a:gd name="connsiteX157" fmla="*/ 1204332 w 1743075"/>
              <a:gd name="connsiteY157" fmla="*/ 3674992 h 4495800"/>
              <a:gd name="connsiteX158" fmla="*/ 1206237 w 1743075"/>
              <a:gd name="connsiteY158" fmla="*/ 3661657 h 4495800"/>
              <a:gd name="connsiteX159" fmla="*/ 1226240 w 1743075"/>
              <a:gd name="connsiteY159" fmla="*/ 3498779 h 4495800"/>
              <a:gd name="connsiteX160" fmla="*/ 1231002 w 1743075"/>
              <a:gd name="connsiteY160" fmla="*/ 3436867 h 4495800"/>
              <a:gd name="connsiteX161" fmla="*/ 1230050 w 1743075"/>
              <a:gd name="connsiteY161" fmla="*/ 3412102 h 4495800"/>
              <a:gd name="connsiteX162" fmla="*/ 1225287 w 1743075"/>
              <a:gd name="connsiteY162" fmla="*/ 3374002 h 4495800"/>
              <a:gd name="connsiteX163" fmla="*/ 1225287 w 1743075"/>
              <a:gd name="connsiteY163" fmla="*/ 3293992 h 4495800"/>
              <a:gd name="connsiteX164" fmla="*/ 1231955 w 1743075"/>
              <a:gd name="connsiteY164" fmla="*/ 3253987 h 4495800"/>
              <a:gd name="connsiteX165" fmla="*/ 1239575 w 1743075"/>
              <a:gd name="connsiteY165" fmla="*/ 3222554 h 4495800"/>
              <a:gd name="connsiteX166" fmla="*/ 1248147 w 1743075"/>
              <a:gd name="connsiteY166" fmla="*/ 3120637 h 4495800"/>
              <a:gd name="connsiteX167" fmla="*/ 1250052 w 1743075"/>
              <a:gd name="connsiteY167" fmla="*/ 3109207 h 4495800"/>
              <a:gd name="connsiteX168" fmla="*/ 1263387 w 1743075"/>
              <a:gd name="connsiteY168" fmla="*/ 3019672 h 4495800"/>
              <a:gd name="connsiteX169" fmla="*/ 1274817 w 1743075"/>
              <a:gd name="connsiteY169" fmla="*/ 2951092 h 4495800"/>
              <a:gd name="connsiteX170" fmla="*/ 1287200 w 1743075"/>
              <a:gd name="connsiteY170" fmla="*/ 2882512 h 4495800"/>
              <a:gd name="connsiteX171" fmla="*/ 1289105 w 1743075"/>
              <a:gd name="connsiteY171" fmla="*/ 2861557 h 4495800"/>
              <a:gd name="connsiteX172" fmla="*/ 1302440 w 1743075"/>
              <a:gd name="connsiteY172" fmla="*/ 2764402 h 4495800"/>
              <a:gd name="connsiteX173" fmla="*/ 1308155 w 1743075"/>
              <a:gd name="connsiteY173" fmla="*/ 2728207 h 4495800"/>
              <a:gd name="connsiteX174" fmla="*/ 1317680 w 1743075"/>
              <a:gd name="connsiteY174" fmla="*/ 2672962 h 4495800"/>
              <a:gd name="connsiteX175" fmla="*/ 1328157 w 1743075"/>
              <a:gd name="connsiteY175" fmla="*/ 2557709 h 4495800"/>
              <a:gd name="connsiteX176" fmla="*/ 1329110 w 1743075"/>
              <a:gd name="connsiteY176" fmla="*/ 2553899 h 4495800"/>
              <a:gd name="connsiteX177" fmla="*/ 1348160 w 1743075"/>
              <a:gd name="connsiteY177" fmla="*/ 2535802 h 4495800"/>
              <a:gd name="connsiteX178" fmla="*/ 1445315 w 1743075"/>
              <a:gd name="connsiteY178" fmla="*/ 2494844 h 4495800"/>
              <a:gd name="connsiteX179" fmla="*/ 1474842 w 1743075"/>
              <a:gd name="connsiteY179" fmla="*/ 2438647 h 4495800"/>
              <a:gd name="connsiteX180" fmla="*/ 1470080 w 1743075"/>
              <a:gd name="connsiteY180" fmla="*/ 2388164 h 4495800"/>
              <a:gd name="connsiteX181" fmla="*/ 1468175 w 1743075"/>
              <a:gd name="connsiteY181" fmla="*/ 2351017 h 4495800"/>
              <a:gd name="connsiteX182" fmla="*/ 1460555 w 1743075"/>
              <a:gd name="connsiteY182" fmla="*/ 1997639 h 4495800"/>
              <a:gd name="connsiteX183" fmla="*/ 1460555 w 1743075"/>
              <a:gd name="connsiteY183" fmla="*/ 1976684 h 4495800"/>
              <a:gd name="connsiteX184" fmla="*/ 1471985 w 1743075"/>
              <a:gd name="connsiteY184" fmla="*/ 1951919 h 4495800"/>
              <a:gd name="connsiteX185" fmla="*/ 1495797 w 1743075"/>
              <a:gd name="connsiteY185" fmla="*/ 1918582 h 4495800"/>
              <a:gd name="connsiteX186" fmla="*/ 1513895 w 1743075"/>
              <a:gd name="connsiteY186" fmla="*/ 1884292 h 4495800"/>
              <a:gd name="connsiteX187" fmla="*/ 1573902 w 1743075"/>
              <a:gd name="connsiteY187" fmla="*/ 1793804 h 4495800"/>
              <a:gd name="connsiteX188" fmla="*/ 1599620 w 1743075"/>
              <a:gd name="connsiteY188" fmla="*/ 1739512 h 4495800"/>
              <a:gd name="connsiteX189" fmla="*/ 1692965 w 1743075"/>
              <a:gd name="connsiteY189" fmla="*/ 1561394 h 4495800"/>
              <a:gd name="connsiteX190" fmla="*/ 1714872 w 1743075"/>
              <a:gd name="connsiteY190" fmla="*/ 1491862 h 4495800"/>
              <a:gd name="connsiteX191" fmla="*/ 1729160 w 1743075"/>
              <a:gd name="connsiteY191" fmla="*/ 1408042 h 4495800"/>
              <a:gd name="connsiteX192" fmla="*/ 1732970 w 1743075"/>
              <a:gd name="connsiteY192" fmla="*/ 1329937 h 4495800"/>
              <a:gd name="connsiteX193" fmla="*/ 373752 w 1743075"/>
              <a:gd name="connsiteY193" fmla="*/ 1452809 h 4495800"/>
              <a:gd name="connsiteX194" fmla="*/ 367085 w 1743075"/>
              <a:gd name="connsiteY194" fmla="*/ 1460429 h 4495800"/>
              <a:gd name="connsiteX195" fmla="*/ 361370 w 1743075"/>
              <a:gd name="connsiteY195" fmla="*/ 1453762 h 4495800"/>
              <a:gd name="connsiteX196" fmla="*/ 319460 w 1743075"/>
              <a:gd name="connsiteY196" fmla="*/ 1365179 h 4495800"/>
              <a:gd name="connsiteX197" fmla="*/ 310887 w 1743075"/>
              <a:gd name="connsiteY197" fmla="*/ 1351844 h 4495800"/>
              <a:gd name="connsiteX198" fmla="*/ 311840 w 1743075"/>
              <a:gd name="connsiteY198" fmla="*/ 1334699 h 4495800"/>
              <a:gd name="connsiteX199" fmla="*/ 343272 w 1743075"/>
              <a:gd name="connsiteY199" fmla="*/ 1297552 h 4495800"/>
              <a:gd name="connsiteX200" fmla="*/ 367085 w 1743075"/>
              <a:gd name="connsiteY200" fmla="*/ 1301362 h 4495800"/>
              <a:gd name="connsiteX201" fmla="*/ 377562 w 1743075"/>
              <a:gd name="connsiteY201" fmla="*/ 1348034 h 4495800"/>
              <a:gd name="connsiteX202" fmla="*/ 377562 w 1743075"/>
              <a:gd name="connsiteY202" fmla="*/ 1381372 h 4495800"/>
              <a:gd name="connsiteX203" fmla="*/ 381372 w 1743075"/>
              <a:gd name="connsiteY203" fmla="*/ 1381372 h 4495800"/>
              <a:gd name="connsiteX204" fmla="*/ 373752 w 1743075"/>
              <a:gd name="connsiteY204" fmla="*/ 1452809 h 4495800"/>
              <a:gd name="connsiteX205" fmla="*/ 575682 w 1743075"/>
              <a:gd name="connsiteY205" fmla="*/ 1686172 h 4495800"/>
              <a:gd name="connsiteX206" fmla="*/ 559490 w 1743075"/>
              <a:gd name="connsiteY206" fmla="*/ 1708079 h 4495800"/>
              <a:gd name="connsiteX207" fmla="*/ 480432 w 1743075"/>
              <a:gd name="connsiteY207" fmla="*/ 1817617 h 4495800"/>
              <a:gd name="connsiteX208" fmla="*/ 476622 w 1743075"/>
              <a:gd name="connsiteY208" fmla="*/ 1834762 h 4495800"/>
              <a:gd name="connsiteX209" fmla="*/ 437570 w 1743075"/>
              <a:gd name="connsiteY209" fmla="*/ 1828094 h 4495800"/>
              <a:gd name="connsiteX210" fmla="*/ 466145 w 1743075"/>
              <a:gd name="connsiteY210" fmla="*/ 1792852 h 4495800"/>
              <a:gd name="connsiteX211" fmla="*/ 557585 w 1743075"/>
              <a:gd name="connsiteY211" fmla="*/ 1688077 h 4495800"/>
              <a:gd name="connsiteX212" fmla="*/ 567110 w 1743075"/>
              <a:gd name="connsiteY212" fmla="*/ 1678552 h 4495800"/>
              <a:gd name="connsiteX213" fmla="*/ 573777 w 1743075"/>
              <a:gd name="connsiteY213" fmla="*/ 1678552 h 4495800"/>
              <a:gd name="connsiteX214" fmla="*/ 575682 w 1743075"/>
              <a:gd name="connsiteY214" fmla="*/ 1686172 h 4495800"/>
              <a:gd name="connsiteX215" fmla="*/ 889055 w 1743075"/>
              <a:gd name="connsiteY215" fmla="*/ 1877624 h 4495800"/>
              <a:gd name="connsiteX216" fmla="*/ 890007 w 1743075"/>
              <a:gd name="connsiteY216" fmla="*/ 1871909 h 4495800"/>
              <a:gd name="connsiteX217" fmla="*/ 887150 w 1743075"/>
              <a:gd name="connsiteY217" fmla="*/ 1834762 h 4495800"/>
              <a:gd name="connsiteX218" fmla="*/ 789995 w 1743075"/>
              <a:gd name="connsiteY218" fmla="*/ 1769992 h 4495800"/>
              <a:gd name="connsiteX219" fmla="*/ 689030 w 1743075"/>
              <a:gd name="connsiteY219" fmla="*/ 1727129 h 4495800"/>
              <a:gd name="connsiteX220" fmla="*/ 655692 w 1743075"/>
              <a:gd name="connsiteY220" fmla="*/ 1712842 h 4495800"/>
              <a:gd name="connsiteX221" fmla="*/ 604257 w 1743075"/>
              <a:gd name="connsiteY221" fmla="*/ 1685219 h 4495800"/>
              <a:gd name="connsiteX222" fmla="*/ 602352 w 1743075"/>
              <a:gd name="connsiteY222" fmla="*/ 1636642 h 4495800"/>
              <a:gd name="connsiteX223" fmla="*/ 618545 w 1743075"/>
              <a:gd name="connsiteY223" fmla="*/ 1626164 h 4495800"/>
              <a:gd name="connsiteX224" fmla="*/ 628070 w 1743075"/>
              <a:gd name="connsiteY224" fmla="*/ 1608067 h 4495800"/>
              <a:gd name="connsiteX225" fmla="*/ 637595 w 1743075"/>
              <a:gd name="connsiteY225" fmla="*/ 1581397 h 4495800"/>
              <a:gd name="connsiteX226" fmla="*/ 711890 w 1743075"/>
              <a:gd name="connsiteY226" fmla="*/ 1492814 h 4495800"/>
              <a:gd name="connsiteX227" fmla="*/ 788090 w 1743075"/>
              <a:gd name="connsiteY227" fmla="*/ 1357559 h 4495800"/>
              <a:gd name="connsiteX228" fmla="*/ 821427 w 1743075"/>
              <a:gd name="connsiteY228" fmla="*/ 1114672 h 4495800"/>
              <a:gd name="connsiteX229" fmla="*/ 819522 w 1743075"/>
              <a:gd name="connsiteY229" fmla="*/ 889882 h 4495800"/>
              <a:gd name="connsiteX230" fmla="*/ 813807 w 1743075"/>
              <a:gd name="connsiteY230" fmla="*/ 738434 h 4495800"/>
              <a:gd name="connsiteX231" fmla="*/ 813807 w 1743075"/>
              <a:gd name="connsiteY231" fmla="*/ 720337 h 4495800"/>
              <a:gd name="connsiteX232" fmla="*/ 818570 w 1743075"/>
              <a:gd name="connsiteY232" fmla="*/ 718432 h 4495800"/>
              <a:gd name="connsiteX233" fmla="*/ 863337 w 1743075"/>
              <a:gd name="connsiteY233" fmla="*/ 815587 h 4495800"/>
              <a:gd name="connsiteX234" fmla="*/ 866195 w 1743075"/>
              <a:gd name="connsiteY234" fmla="*/ 814634 h 4495800"/>
              <a:gd name="connsiteX235" fmla="*/ 848097 w 1743075"/>
              <a:gd name="connsiteY235" fmla="*/ 771772 h 4495800"/>
              <a:gd name="connsiteX236" fmla="*/ 828095 w 1743075"/>
              <a:gd name="connsiteY236" fmla="*/ 727004 h 4495800"/>
              <a:gd name="connsiteX237" fmla="*/ 810950 w 1743075"/>
              <a:gd name="connsiteY237" fmla="*/ 617467 h 4495800"/>
              <a:gd name="connsiteX238" fmla="*/ 812855 w 1743075"/>
              <a:gd name="connsiteY238" fmla="*/ 580319 h 4495800"/>
              <a:gd name="connsiteX239" fmla="*/ 816665 w 1743075"/>
              <a:gd name="connsiteY239" fmla="*/ 556507 h 4495800"/>
              <a:gd name="connsiteX240" fmla="*/ 821427 w 1743075"/>
              <a:gd name="connsiteY240" fmla="*/ 554602 h 4495800"/>
              <a:gd name="connsiteX241" fmla="*/ 856670 w 1743075"/>
              <a:gd name="connsiteY241" fmla="*/ 594607 h 4495800"/>
              <a:gd name="connsiteX242" fmla="*/ 913820 w 1743075"/>
              <a:gd name="connsiteY242" fmla="*/ 638422 h 4495800"/>
              <a:gd name="connsiteX243" fmla="*/ 974780 w 1743075"/>
              <a:gd name="connsiteY243" fmla="*/ 679379 h 4495800"/>
              <a:gd name="connsiteX244" fmla="*/ 973827 w 1743075"/>
              <a:gd name="connsiteY244" fmla="*/ 696524 h 4495800"/>
              <a:gd name="connsiteX245" fmla="*/ 950015 w 1743075"/>
              <a:gd name="connsiteY245" fmla="*/ 721289 h 4495800"/>
              <a:gd name="connsiteX246" fmla="*/ 899532 w 1743075"/>
              <a:gd name="connsiteY246" fmla="*/ 797489 h 4495800"/>
              <a:gd name="connsiteX247" fmla="*/ 930012 w 1743075"/>
              <a:gd name="connsiteY247" fmla="*/ 759389 h 4495800"/>
              <a:gd name="connsiteX248" fmla="*/ 945252 w 1743075"/>
              <a:gd name="connsiteY248" fmla="*/ 759389 h 4495800"/>
              <a:gd name="connsiteX249" fmla="*/ 954777 w 1743075"/>
              <a:gd name="connsiteY249" fmla="*/ 800347 h 4495800"/>
              <a:gd name="connsiteX250" fmla="*/ 910962 w 1743075"/>
              <a:gd name="connsiteY250" fmla="*/ 1142294 h 4495800"/>
              <a:gd name="connsiteX251" fmla="*/ 917630 w 1743075"/>
              <a:gd name="connsiteY251" fmla="*/ 1495672 h 4495800"/>
              <a:gd name="connsiteX252" fmla="*/ 929060 w 1743075"/>
              <a:gd name="connsiteY252" fmla="*/ 1776659 h 4495800"/>
              <a:gd name="connsiteX253" fmla="*/ 938585 w 1743075"/>
              <a:gd name="connsiteY253" fmla="*/ 1802377 h 4495800"/>
              <a:gd name="connsiteX254" fmla="*/ 1026215 w 1743075"/>
              <a:gd name="connsiteY254" fmla="*/ 1895722 h 4495800"/>
              <a:gd name="connsiteX255" fmla="*/ 1036692 w 1743075"/>
              <a:gd name="connsiteY255" fmla="*/ 1909057 h 4495800"/>
              <a:gd name="connsiteX256" fmla="*/ 889055 w 1743075"/>
              <a:gd name="connsiteY256" fmla="*/ 1877624 h 4495800"/>
              <a:gd name="connsiteX257" fmla="*/ 1279580 w 1743075"/>
              <a:gd name="connsiteY257" fmla="*/ 1673789 h 4495800"/>
              <a:gd name="connsiteX258" fmla="*/ 1275770 w 1743075"/>
              <a:gd name="connsiteY258" fmla="*/ 1747132 h 4495800"/>
              <a:gd name="connsiteX259" fmla="*/ 1250052 w 1743075"/>
              <a:gd name="connsiteY259" fmla="*/ 1809044 h 4495800"/>
              <a:gd name="connsiteX260" fmla="*/ 1188140 w 1743075"/>
              <a:gd name="connsiteY260" fmla="*/ 1870004 h 4495800"/>
              <a:gd name="connsiteX261" fmla="*/ 1170042 w 1743075"/>
              <a:gd name="connsiteY261" fmla="*/ 1907152 h 4495800"/>
              <a:gd name="connsiteX262" fmla="*/ 1160517 w 1743075"/>
              <a:gd name="connsiteY262" fmla="*/ 1919534 h 4495800"/>
              <a:gd name="connsiteX263" fmla="*/ 1142420 w 1743075"/>
              <a:gd name="connsiteY263" fmla="*/ 1924297 h 4495800"/>
              <a:gd name="connsiteX264" fmla="*/ 1045265 w 1743075"/>
              <a:gd name="connsiteY264" fmla="*/ 1916677 h 4495800"/>
              <a:gd name="connsiteX265" fmla="*/ 1053837 w 1743075"/>
              <a:gd name="connsiteY265" fmla="*/ 1901437 h 4495800"/>
              <a:gd name="connsiteX266" fmla="*/ 1132895 w 1743075"/>
              <a:gd name="connsiteY266" fmla="*/ 1803329 h 4495800"/>
              <a:gd name="connsiteX267" fmla="*/ 1143372 w 1743075"/>
              <a:gd name="connsiteY267" fmla="*/ 1770944 h 4495800"/>
              <a:gd name="connsiteX268" fmla="*/ 1137657 w 1743075"/>
              <a:gd name="connsiteY268" fmla="*/ 1666169 h 4495800"/>
              <a:gd name="connsiteX269" fmla="*/ 1130037 w 1743075"/>
              <a:gd name="connsiteY269" fmla="*/ 1505197 h 4495800"/>
              <a:gd name="connsiteX270" fmla="*/ 1115750 w 1743075"/>
              <a:gd name="connsiteY270" fmla="*/ 1296599 h 4495800"/>
              <a:gd name="connsiteX271" fmla="*/ 1094795 w 1743075"/>
              <a:gd name="connsiteY271" fmla="*/ 1091812 h 4495800"/>
              <a:gd name="connsiteX272" fmla="*/ 1037645 w 1743075"/>
              <a:gd name="connsiteY272" fmla="*/ 839399 h 4495800"/>
              <a:gd name="connsiteX273" fmla="*/ 1019547 w 1743075"/>
              <a:gd name="connsiteY273" fmla="*/ 780344 h 4495800"/>
              <a:gd name="connsiteX274" fmla="*/ 1024310 w 1743075"/>
              <a:gd name="connsiteY274" fmla="*/ 761294 h 4495800"/>
              <a:gd name="connsiteX275" fmla="*/ 1042407 w 1743075"/>
              <a:gd name="connsiteY275" fmla="*/ 744149 h 4495800"/>
              <a:gd name="connsiteX276" fmla="*/ 1069077 w 1743075"/>
              <a:gd name="connsiteY276" fmla="*/ 806062 h 4495800"/>
              <a:gd name="connsiteX277" fmla="*/ 1014785 w 1743075"/>
              <a:gd name="connsiteY277" fmla="*/ 699382 h 4495800"/>
              <a:gd name="connsiteX278" fmla="*/ 1015737 w 1743075"/>
              <a:gd name="connsiteY278" fmla="*/ 677474 h 4495800"/>
              <a:gd name="connsiteX279" fmla="*/ 1068125 w 1743075"/>
              <a:gd name="connsiteY279" fmla="*/ 631754 h 4495800"/>
              <a:gd name="connsiteX280" fmla="*/ 1096700 w 1743075"/>
              <a:gd name="connsiteY280" fmla="*/ 571747 h 4495800"/>
              <a:gd name="connsiteX281" fmla="*/ 1102415 w 1743075"/>
              <a:gd name="connsiteY281" fmla="*/ 552697 h 4495800"/>
              <a:gd name="connsiteX282" fmla="*/ 1120512 w 1743075"/>
              <a:gd name="connsiteY282" fmla="*/ 606989 h 4495800"/>
              <a:gd name="connsiteX283" fmla="*/ 1107177 w 1743075"/>
              <a:gd name="connsiteY283" fmla="*/ 742244 h 4495800"/>
              <a:gd name="connsiteX284" fmla="*/ 1108130 w 1743075"/>
              <a:gd name="connsiteY284" fmla="*/ 761294 h 4495800"/>
              <a:gd name="connsiteX285" fmla="*/ 1127180 w 1743075"/>
              <a:gd name="connsiteY285" fmla="*/ 621277 h 4495800"/>
              <a:gd name="connsiteX286" fmla="*/ 1187187 w 1743075"/>
              <a:gd name="connsiteY286" fmla="*/ 829874 h 4495800"/>
              <a:gd name="connsiteX287" fmla="*/ 1228145 w 1743075"/>
              <a:gd name="connsiteY287" fmla="*/ 993704 h 4495800"/>
              <a:gd name="connsiteX288" fmla="*/ 1246242 w 1743075"/>
              <a:gd name="connsiteY288" fmla="*/ 1128007 h 4495800"/>
              <a:gd name="connsiteX289" fmla="*/ 1270055 w 1743075"/>
              <a:gd name="connsiteY289" fmla="*/ 1363274 h 4495800"/>
              <a:gd name="connsiteX290" fmla="*/ 1276722 w 1743075"/>
              <a:gd name="connsiteY290" fmla="*/ 1427092 h 4495800"/>
              <a:gd name="connsiteX291" fmla="*/ 1284342 w 1743075"/>
              <a:gd name="connsiteY291" fmla="*/ 1534724 h 4495800"/>
              <a:gd name="connsiteX292" fmla="*/ 1279580 w 1743075"/>
              <a:gd name="connsiteY292" fmla="*/ 1673789 h 4495800"/>
              <a:gd name="connsiteX293" fmla="*/ 1437695 w 1743075"/>
              <a:gd name="connsiteY293" fmla="*/ 1289932 h 4495800"/>
              <a:gd name="connsiteX294" fmla="*/ 1442457 w 1743075"/>
              <a:gd name="connsiteY294" fmla="*/ 1288979 h 4495800"/>
              <a:gd name="connsiteX295" fmla="*/ 1447220 w 1743075"/>
              <a:gd name="connsiteY295" fmla="*/ 1300409 h 4495800"/>
              <a:gd name="connsiteX296" fmla="*/ 1448172 w 1743075"/>
              <a:gd name="connsiteY296" fmla="*/ 1327079 h 4495800"/>
              <a:gd name="connsiteX297" fmla="*/ 1470080 w 1743075"/>
              <a:gd name="connsiteY297" fmla="*/ 1394707 h 4495800"/>
              <a:gd name="connsiteX298" fmla="*/ 1476747 w 1743075"/>
              <a:gd name="connsiteY298" fmla="*/ 1433759 h 4495800"/>
              <a:gd name="connsiteX299" fmla="*/ 1439600 w 1743075"/>
              <a:gd name="connsiteY299" fmla="*/ 1497577 h 4495800"/>
              <a:gd name="connsiteX300" fmla="*/ 1437695 w 1743075"/>
              <a:gd name="connsiteY300" fmla="*/ 1289932 h 4495800"/>
              <a:gd name="connsiteX301" fmla="*/ 1475795 w 1743075"/>
              <a:gd name="connsiteY301" fmla="*/ 1882387 h 4495800"/>
              <a:gd name="connsiteX302" fmla="*/ 1462460 w 1743075"/>
              <a:gd name="connsiteY302" fmla="*/ 1874767 h 4495800"/>
              <a:gd name="connsiteX303" fmla="*/ 1371972 w 1743075"/>
              <a:gd name="connsiteY303" fmla="*/ 1769992 h 4495800"/>
              <a:gd name="connsiteX304" fmla="*/ 1336730 w 1743075"/>
              <a:gd name="connsiteY304" fmla="*/ 1750942 h 4495800"/>
              <a:gd name="connsiteX305" fmla="*/ 1319585 w 1743075"/>
              <a:gd name="connsiteY305" fmla="*/ 1744274 h 4495800"/>
              <a:gd name="connsiteX306" fmla="*/ 1320537 w 1743075"/>
              <a:gd name="connsiteY306" fmla="*/ 1738559 h 4495800"/>
              <a:gd name="connsiteX307" fmla="*/ 1337682 w 1743075"/>
              <a:gd name="connsiteY307" fmla="*/ 1740464 h 4495800"/>
              <a:gd name="connsiteX308" fmla="*/ 1416740 w 1743075"/>
              <a:gd name="connsiteY308" fmla="*/ 1788089 h 4495800"/>
              <a:gd name="connsiteX309" fmla="*/ 1473890 w 1743075"/>
              <a:gd name="connsiteY309" fmla="*/ 1853812 h 4495800"/>
              <a:gd name="connsiteX310" fmla="*/ 1480557 w 1743075"/>
              <a:gd name="connsiteY310" fmla="*/ 1865242 h 4495800"/>
              <a:gd name="connsiteX311" fmla="*/ 1475795 w 1743075"/>
              <a:gd name="connsiteY311" fmla="*/ 1882387 h 44958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</a:cxnLst>
            <a:rect l="l" t="t" r="r" b="b"/>
            <a:pathLst>
              <a:path w="1743075" h="4495800">
                <a:moveTo>
                  <a:pt x="1732970" y="1329937"/>
                </a:moveTo>
                <a:cubicBezTo>
                  <a:pt x="1728207" y="1318507"/>
                  <a:pt x="1726302" y="1304219"/>
                  <a:pt x="1726302" y="1291837"/>
                </a:cubicBezTo>
                <a:cubicBezTo>
                  <a:pt x="1728207" y="1266119"/>
                  <a:pt x="1718682" y="1246117"/>
                  <a:pt x="1698680" y="1230877"/>
                </a:cubicBezTo>
                <a:cubicBezTo>
                  <a:pt x="1680582" y="1216589"/>
                  <a:pt x="1672962" y="1197539"/>
                  <a:pt x="1666295" y="1177537"/>
                </a:cubicBezTo>
                <a:cubicBezTo>
                  <a:pt x="1660580" y="1160392"/>
                  <a:pt x="1651055" y="1145152"/>
                  <a:pt x="1643435" y="1128959"/>
                </a:cubicBezTo>
                <a:cubicBezTo>
                  <a:pt x="1641530" y="1125149"/>
                  <a:pt x="1638672" y="1121339"/>
                  <a:pt x="1636767" y="1117529"/>
                </a:cubicBezTo>
                <a:cubicBezTo>
                  <a:pt x="1623432" y="1086097"/>
                  <a:pt x="1610097" y="1054664"/>
                  <a:pt x="1595810" y="1023232"/>
                </a:cubicBezTo>
                <a:cubicBezTo>
                  <a:pt x="1592952" y="1017517"/>
                  <a:pt x="1588190" y="1012754"/>
                  <a:pt x="1586285" y="1007039"/>
                </a:cubicBezTo>
                <a:cubicBezTo>
                  <a:pt x="1581522" y="995609"/>
                  <a:pt x="1574855" y="984179"/>
                  <a:pt x="1573902" y="972749"/>
                </a:cubicBezTo>
                <a:cubicBezTo>
                  <a:pt x="1571997" y="955604"/>
                  <a:pt x="1569140" y="939412"/>
                  <a:pt x="1560567" y="923219"/>
                </a:cubicBezTo>
                <a:cubicBezTo>
                  <a:pt x="1553900" y="910837"/>
                  <a:pt x="1552947" y="894644"/>
                  <a:pt x="1550090" y="880357"/>
                </a:cubicBezTo>
                <a:cubicBezTo>
                  <a:pt x="1549137" y="874642"/>
                  <a:pt x="1549137" y="868927"/>
                  <a:pt x="1547232" y="863212"/>
                </a:cubicBezTo>
                <a:cubicBezTo>
                  <a:pt x="1534850" y="824159"/>
                  <a:pt x="1521515" y="786059"/>
                  <a:pt x="1508180" y="747959"/>
                </a:cubicBezTo>
                <a:cubicBezTo>
                  <a:pt x="1501512" y="727957"/>
                  <a:pt x="1488177" y="713669"/>
                  <a:pt x="1468175" y="705097"/>
                </a:cubicBezTo>
                <a:cubicBezTo>
                  <a:pt x="1454840" y="699382"/>
                  <a:pt x="1442457" y="690809"/>
                  <a:pt x="1428170" y="685094"/>
                </a:cubicBezTo>
                <a:cubicBezTo>
                  <a:pt x="1412930" y="678427"/>
                  <a:pt x="1396737" y="673664"/>
                  <a:pt x="1380545" y="669854"/>
                </a:cubicBezTo>
                <a:cubicBezTo>
                  <a:pt x="1354827" y="663187"/>
                  <a:pt x="1329110" y="657472"/>
                  <a:pt x="1303392" y="650804"/>
                </a:cubicBezTo>
                <a:cubicBezTo>
                  <a:pt x="1302440" y="650804"/>
                  <a:pt x="1302440" y="649852"/>
                  <a:pt x="1301487" y="649852"/>
                </a:cubicBezTo>
                <a:cubicBezTo>
                  <a:pt x="1275770" y="643184"/>
                  <a:pt x="1249100" y="636517"/>
                  <a:pt x="1223382" y="629849"/>
                </a:cubicBezTo>
                <a:cubicBezTo>
                  <a:pt x="1202427" y="624134"/>
                  <a:pt x="1180520" y="619372"/>
                  <a:pt x="1160517" y="610799"/>
                </a:cubicBezTo>
                <a:cubicBezTo>
                  <a:pt x="1118607" y="591749"/>
                  <a:pt x="1104320" y="552697"/>
                  <a:pt x="1101462" y="511739"/>
                </a:cubicBezTo>
                <a:cubicBezTo>
                  <a:pt x="1098605" y="482212"/>
                  <a:pt x="1104320" y="452684"/>
                  <a:pt x="1106225" y="422204"/>
                </a:cubicBezTo>
                <a:cubicBezTo>
                  <a:pt x="1107177" y="411727"/>
                  <a:pt x="1110987" y="404107"/>
                  <a:pt x="1119560" y="398392"/>
                </a:cubicBezTo>
                <a:cubicBezTo>
                  <a:pt x="1136705" y="387914"/>
                  <a:pt x="1146230" y="371722"/>
                  <a:pt x="1150040" y="352672"/>
                </a:cubicBezTo>
                <a:cubicBezTo>
                  <a:pt x="1151945" y="344099"/>
                  <a:pt x="1155755" y="335527"/>
                  <a:pt x="1155755" y="326002"/>
                </a:cubicBezTo>
                <a:cubicBezTo>
                  <a:pt x="1155755" y="305047"/>
                  <a:pt x="1155755" y="284092"/>
                  <a:pt x="1153850" y="263137"/>
                </a:cubicBezTo>
                <a:cubicBezTo>
                  <a:pt x="1152897" y="254564"/>
                  <a:pt x="1148135" y="247897"/>
                  <a:pt x="1135752" y="252659"/>
                </a:cubicBezTo>
                <a:cubicBezTo>
                  <a:pt x="1125275" y="256469"/>
                  <a:pt x="1123370" y="252659"/>
                  <a:pt x="1124322" y="241229"/>
                </a:cubicBezTo>
                <a:cubicBezTo>
                  <a:pt x="1125275" y="228847"/>
                  <a:pt x="1125275" y="215512"/>
                  <a:pt x="1125275" y="203129"/>
                </a:cubicBezTo>
                <a:cubicBezTo>
                  <a:pt x="1125275" y="196462"/>
                  <a:pt x="1123370" y="188842"/>
                  <a:pt x="1124322" y="182174"/>
                </a:cubicBezTo>
                <a:cubicBezTo>
                  <a:pt x="1125275" y="133597"/>
                  <a:pt x="1102415" y="93592"/>
                  <a:pt x="1074792" y="56444"/>
                </a:cubicBezTo>
                <a:cubicBezTo>
                  <a:pt x="1069077" y="47872"/>
                  <a:pt x="1057647" y="42157"/>
                  <a:pt x="1048122" y="37394"/>
                </a:cubicBezTo>
                <a:cubicBezTo>
                  <a:pt x="1033835" y="30727"/>
                  <a:pt x="1019547" y="24059"/>
                  <a:pt x="1005260" y="20249"/>
                </a:cubicBezTo>
                <a:cubicBezTo>
                  <a:pt x="959540" y="5009"/>
                  <a:pt x="914772" y="-706"/>
                  <a:pt x="873815" y="24059"/>
                </a:cubicBezTo>
                <a:cubicBezTo>
                  <a:pt x="839525" y="45967"/>
                  <a:pt x="808092" y="71684"/>
                  <a:pt x="782375" y="104069"/>
                </a:cubicBezTo>
                <a:cubicBezTo>
                  <a:pt x="779517" y="107879"/>
                  <a:pt x="776660" y="112642"/>
                  <a:pt x="775707" y="117404"/>
                </a:cubicBezTo>
                <a:cubicBezTo>
                  <a:pt x="772850" y="131692"/>
                  <a:pt x="770945" y="145027"/>
                  <a:pt x="769040" y="159314"/>
                </a:cubicBezTo>
                <a:cubicBezTo>
                  <a:pt x="765230" y="204082"/>
                  <a:pt x="777612" y="249802"/>
                  <a:pt x="759515" y="293617"/>
                </a:cubicBezTo>
                <a:cubicBezTo>
                  <a:pt x="759515" y="294569"/>
                  <a:pt x="759515" y="296474"/>
                  <a:pt x="759515" y="297427"/>
                </a:cubicBezTo>
                <a:cubicBezTo>
                  <a:pt x="760467" y="322192"/>
                  <a:pt x="760467" y="346957"/>
                  <a:pt x="762372" y="370769"/>
                </a:cubicBezTo>
                <a:cubicBezTo>
                  <a:pt x="763325" y="390772"/>
                  <a:pt x="769040" y="409822"/>
                  <a:pt x="786185" y="424109"/>
                </a:cubicBezTo>
                <a:cubicBezTo>
                  <a:pt x="792852" y="429824"/>
                  <a:pt x="797615" y="438397"/>
                  <a:pt x="799520" y="446969"/>
                </a:cubicBezTo>
                <a:cubicBezTo>
                  <a:pt x="805235" y="469829"/>
                  <a:pt x="809045" y="493642"/>
                  <a:pt x="811902" y="517454"/>
                </a:cubicBezTo>
                <a:cubicBezTo>
                  <a:pt x="812855" y="525074"/>
                  <a:pt x="810950" y="536504"/>
                  <a:pt x="806187" y="540314"/>
                </a:cubicBezTo>
                <a:cubicBezTo>
                  <a:pt x="783327" y="557459"/>
                  <a:pt x="761420" y="578414"/>
                  <a:pt x="729035" y="576509"/>
                </a:cubicBezTo>
                <a:cubicBezTo>
                  <a:pt x="725225" y="576509"/>
                  <a:pt x="721415" y="578414"/>
                  <a:pt x="717605" y="579367"/>
                </a:cubicBezTo>
                <a:cubicBezTo>
                  <a:pt x="660455" y="592702"/>
                  <a:pt x="603305" y="606037"/>
                  <a:pt x="546155" y="617467"/>
                </a:cubicBezTo>
                <a:cubicBezTo>
                  <a:pt x="521390" y="622229"/>
                  <a:pt x="494720" y="623182"/>
                  <a:pt x="469955" y="627944"/>
                </a:cubicBezTo>
                <a:cubicBezTo>
                  <a:pt x="445190" y="632707"/>
                  <a:pt x="421377" y="639374"/>
                  <a:pt x="396612" y="646994"/>
                </a:cubicBezTo>
                <a:cubicBezTo>
                  <a:pt x="374705" y="653662"/>
                  <a:pt x="357560" y="668902"/>
                  <a:pt x="348035" y="688904"/>
                </a:cubicBezTo>
                <a:cubicBezTo>
                  <a:pt x="329937" y="727004"/>
                  <a:pt x="321365" y="767009"/>
                  <a:pt x="311840" y="807014"/>
                </a:cubicBezTo>
                <a:cubicBezTo>
                  <a:pt x="308030" y="824159"/>
                  <a:pt x="302315" y="838447"/>
                  <a:pt x="287075" y="848924"/>
                </a:cubicBezTo>
                <a:cubicBezTo>
                  <a:pt x="269930" y="861307"/>
                  <a:pt x="253737" y="875594"/>
                  <a:pt x="246117" y="896549"/>
                </a:cubicBezTo>
                <a:cubicBezTo>
                  <a:pt x="243260" y="905122"/>
                  <a:pt x="239450" y="914647"/>
                  <a:pt x="233735" y="922267"/>
                </a:cubicBezTo>
                <a:cubicBezTo>
                  <a:pt x="209922" y="950842"/>
                  <a:pt x="195635" y="987037"/>
                  <a:pt x="164202" y="1008944"/>
                </a:cubicBezTo>
                <a:cubicBezTo>
                  <a:pt x="159440" y="1012754"/>
                  <a:pt x="155630" y="1018469"/>
                  <a:pt x="152772" y="1024184"/>
                </a:cubicBezTo>
                <a:cubicBezTo>
                  <a:pt x="128960" y="1059427"/>
                  <a:pt x="105147" y="1094669"/>
                  <a:pt x="81335" y="1130864"/>
                </a:cubicBezTo>
                <a:cubicBezTo>
                  <a:pt x="50855" y="1177537"/>
                  <a:pt x="22280" y="1225162"/>
                  <a:pt x="10850" y="1280407"/>
                </a:cubicBezTo>
                <a:cubicBezTo>
                  <a:pt x="2277" y="1320412"/>
                  <a:pt x="8945" y="1359464"/>
                  <a:pt x="27042" y="1395659"/>
                </a:cubicBezTo>
                <a:cubicBezTo>
                  <a:pt x="36567" y="1415662"/>
                  <a:pt x="49902" y="1434712"/>
                  <a:pt x="61332" y="1453762"/>
                </a:cubicBezTo>
                <a:cubicBezTo>
                  <a:pt x="66095" y="1460429"/>
                  <a:pt x="71810" y="1467097"/>
                  <a:pt x="74667" y="1474717"/>
                </a:cubicBezTo>
                <a:cubicBezTo>
                  <a:pt x="78477" y="1489004"/>
                  <a:pt x="83240" y="1501387"/>
                  <a:pt x="97527" y="1509007"/>
                </a:cubicBezTo>
                <a:cubicBezTo>
                  <a:pt x="102290" y="1510912"/>
                  <a:pt x="104195" y="1517579"/>
                  <a:pt x="108005" y="1522342"/>
                </a:cubicBezTo>
                <a:cubicBezTo>
                  <a:pt x="126102" y="1549012"/>
                  <a:pt x="143247" y="1575682"/>
                  <a:pt x="162297" y="1602352"/>
                </a:cubicBezTo>
                <a:cubicBezTo>
                  <a:pt x="174680" y="1620449"/>
                  <a:pt x="189920" y="1636642"/>
                  <a:pt x="201350" y="1654739"/>
                </a:cubicBezTo>
                <a:cubicBezTo>
                  <a:pt x="228020" y="1694744"/>
                  <a:pt x="257547" y="1731892"/>
                  <a:pt x="288980" y="1768087"/>
                </a:cubicBezTo>
                <a:cubicBezTo>
                  <a:pt x="300410" y="1781422"/>
                  <a:pt x="303267" y="1794757"/>
                  <a:pt x="300410" y="1810949"/>
                </a:cubicBezTo>
                <a:cubicBezTo>
                  <a:pt x="295647" y="1843334"/>
                  <a:pt x="290885" y="1875719"/>
                  <a:pt x="288027" y="1909057"/>
                </a:cubicBezTo>
                <a:cubicBezTo>
                  <a:pt x="284217" y="1960492"/>
                  <a:pt x="282312" y="2012879"/>
                  <a:pt x="279455" y="2064314"/>
                </a:cubicBezTo>
                <a:cubicBezTo>
                  <a:pt x="279455" y="2069077"/>
                  <a:pt x="278502" y="2074792"/>
                  <a:pt x="277550" y="2079554"/>
                </a:cubicBezTo>
                <a:cubicBezTo>
                  <a:pt x="273740" y="2117654"/>
                  <a:pt x="268025" y="2154802"/>
                  <a:pt x="266120" y="2192902"/>
                </a:cubicBezTo>
                <a:cubicBezTo>
                  <a:pt x="264215" y="2241479"/>
                  <a:pt x="263262" y="2290057"/>
                  <a:pt x="265167" y="2338634"/>
                </a:cubicBezTo>
                <a:cubicBezTo>
                  <a:pt x="266120" y="2381497"/>
                  <a:pt x="259452" y="2422454"/>
                  <a:pt x="251832" y="2463412"/>
                </a:cubicBezTo>
                <a:cubicBezTo>
                  <a:pt x="248975" y="2479604"/>
                  <a:pt x="253737" y="2490082"/>
                  <a:pt x="268025" y="2496749"/>
                </a:cubicBezTo>
                <a:cubicBezTo>
                  <a:pt x="297552" y="2508179"/>
                  <a:pt x="326127" y="2523419"/>
                  <a:pt x="358512" y="2521514"/>
                </a:cubicBezTo>
                <a:cubicBezTo>
                  <a:pt x="365180" y="2521514"/>
                  <a:pt x="370895" y="2523419"/>
                  <a:pt x="377562" y="2525324"/>
                </a:cubicBezTo>
                <a:cubicBezTo>
                  <a:pt x="411852" y="2531039"/>
                  <a:pt x="443285" y="2530087"/>
                  <a:pt x="467097" y="2499607"/>
                </a:cubicBezTo>
                <a:cubicBezTo>
                  <a:pt x="474717" y="2490082"/>
                  <a:pt x="485195" y="2483414"/>
                  <a:pt x="496625" y="2472937"/>
                </a:cubicBezTo>
                <a:cubicBezTo>
                  <a:pt x="497577" y="2485319"/>
                  <a:pt x="498530" y="2492939"/>
                  <a:pt x="498530" y="2500559"/>
                </a:cubicBezTo>
                <a:cubicBezTo>
                  <a:pt x="498530" y="2551994"/>
                  <a:pt x="498530" y="2602477"/>
                  <a:pt x="497577" y="2653912"/>
                </a:cubicBezTo>
                <a:cubicBezTo>
                  <a:pt x="496625" y="2687249"/>
                  <a:pt x="492815" y="2719634"/>
                  <a:pt x="491862" y="2752972"/>
                </a:cubicBezTo>
                <a:cubicBezTo>
                  <a:pt x="490910" y="2807264"/>
                  <a:pt x="491862" y="2861557"/>
                  <a:pt x="489957" y="2915849"/>
                </a:cubicBezTo>
                <a:cubicBezTo>
                  <a:pt x="486147" y="3045389"/>
                  <a:pt x="496625" y="3174929"/>
                  <a:pt x="483290" y="3303517"/>
                </a:cubicBezTo>
                <a:cubicBezTo>
                  <a:pt x="479480" y="3343522"/>
                  <a:pt x="482337" y="3383527"/>
                  <a:pt x="483290" y="3423532"/>
                </a:cubicBezTo>
                <a:cubicBezTo>
                  <a:pt x="484242" y="3504494"/>
                  <a:pt x="483290" y="3585457"/>
                  <a:pt x="489005" y="3666419"/>
                </a:cubicBezTo>
                <a:cubicBezTo>
                  <a:pt x="495672" y="3761669"/>
                  <a:pt x="495672" y="3857872"/>
                  <a:pt x="497577" y="3953122"/>
                </a:cubicBezTo>
                <a:cubicBezTo>
                  <a:pt x="497577" y="3956932"/>
                  <a:pt x="498530" y="3960742"/>
                  <a:pt x="498530" y="3964552"/>
                </a:cubicBezTo>
                <a:cubicBezTo>
                  <a:pt x="500435" y="3982649"/>
                  <a:pt x="503292" y="4001699"/>
                  <a:pt x="505197" y="4019797"/>
                </a:cubicBezTo>
                <a:cubicBezTo>
                  <a:pt x="506150" y="4040752"/>
                  <a:pt x="506150" y="4062659"/>
                  <a:pt x="507102" y="4083614"/>
                </a:cubicBezTo>
                <a:cubicBezTo>
                  <a:pt x="508055" y="4093139"/>
                  <a:pt x="509007" y="4104569"/>
                  <a:pt x="513770" y="4111237"/>
                </a:cubicBezTo>
                <a:cubicBezTo>
                  <a:pt x="528057" y="4131239"/>
                  <a:pt x="534725" y="4153147"/>
                  <a:pt x="539487" y="4176959"/>
                </a:cubicBezTo>
                <a:cubicBezTo>
                  <a:pt x="546155" y="4211249"/>
                  <a:pt x="554727" y="4244587"/>
                  <a:pt x="562347" y="4278877"/>
                </a:cubicBezTo>
                <a:cubicBezTo>
                  <a:pt x="563300" y="4285544"/>
                  <a:pt x="565205" y="4295069"/>
                  <a:pt x="561395" y="4299832"/>
                </a:cubicBezTo>
                <a:cubicBezTo>
                  <a:pt x="549965" y="4316977"/>
                  <a:pt x="553775" y="4336027"/>
                  <a:pt x="551870" y="4354124"/>
                </a:cubicBezTo>
                <a:cubicBezTo>
                  <a:pt x="549965" y="4379842"/>
                  <a:pt x="563300" y="4395082"/>
                  <a:pt x="583302" y="4404607"/>
                </a:cubicBezTo>
                <a:cubicBezTo>
                  <a:pt x="591875" y="4409369"/>
                  <a:pt x="597590" y="4414132"/>
                  <a:pt x="600447" y="4423657"/>
                </a:cubicBezTo>
                <a:cubicBezTo>
                  <a:pt x="605210" y="4438897"/>
                  <a:pt x="614735" y="4452232"/>
                  <a:pt x="628070" y="4459852"/>
                </a:cubicBezTo>
                <a:cubicBezTo>
                  <a:pt x="648072" y="4469377"/>
                  <a:pt x="669027" y="4478902"/>
                  <a:pt x="690935" y="4483664"/>
                </a:cubicBezTo>
                <a:cubicBezTo>
                  <a:pt x="713795" y="4489379"/>
                  <a:pt x="738560" y="4491284"/>
                  <a:pt x="762372" y="4492237"/>
                </a:cubicBezTo>
                <a:cubicBezTo>
                  <a:pt x="808092" y="4493189"/>
                  <a:pt x="852860" y="4493189"/>
                  <a:pt x="898580" y="4493189"/>
                </a:cubicBezTo>
                <a:cubicBezTo>
                  <a:pt x="917630" y="4493189"/>
                  <a:pt x="922392" y="4482712"/>
                  <a:pt x="913820" y="4464614"/>
                </a:cubicBezTo>
                <a:cubicBezTo>
                  <a:pt x="909057" y="4455089"/>
                  <a:pt x="906200" y="4444612"/>
                  <a:pt x="901437" y="4434134"/>
                </a:cubicBezTo>
                <a:cubicBezTo>
                  <a:pt x="890960" y="4406512"/>
                  <a:pt x="880482" y="4378889"/>
                  <a:pt x="869052" y="4351267"/>
                </a:cubicBezTo>
                <a:cubicBezTo>
                  <a:pt x="867147" y="4346504"/>
                  <a:pt x="863337" y="4342694"/>
                  <a:pt x="859527" y="4338884"/>
                </a:cubicBezTo>
                <a:cubicBezTo>
                  <a:pt x="837620" y="4317929"/>
                  <a:pt x="818570" y="4295069"/>
                  <a:pt x="811902" y="4263637"/>
                </a:cubicBezTo>
                <a:cubicBezTo>
                  <a:pt x="808092" y="4244587"/>
                  <a:pt x="806187" y="4225537"/>
                  <a:pt x="812855" y="4206487"/>
                </a:cubicBezTo>
                <a:cubicBezTo>
                  <a:pt x="817617" y="4193152"/>
                  <a:pt x="820475" y="4178864"/>
                  <a:pt x="823332" y="4165529"/>
                </a:cubicBezTo>
                <a:cubicBezTo>
                  <a:pt x="830000" y="4127429"/>
                  <a:pt x="835715" y="4089329"/>
                  <a:pt x="841430" y="4050277"/>
                </a:cubicBezTo>
                <a:cubicBezTo>
                  <a:pt x="845240" y="4028369"/>
                  <a:pt x="850955" y="4005509"/>
                  <a:pt x="849050" y="3982649"/>
                </a:cubicBezTo>
                <a:cubicBezTo>
                  <a:pt x="843335" y="3899782"/>
                  <a:pt x="839525" y="3817867"/>
                  <a:pt x="837620" y="3734999"/>
                </a:cubicBezTo>
                <a:cubicBezTo>
                  <a:pt x="836667" y="3711187"/>
                  <a:pt x="831905" y="3686422"/>
                  <a:pt x="826190" y="3662609"/>
                </a:cubicBezTo>
                <a:cubicBezTo>
                  <a:pt x="821427" y="3641654"/>
                  <a:pt x="813807" y="3622604"/>
                  <a:pt x="807140" y="3601649"/>
                </a:cubicBezTo>
                <a:cubicBezTo>
                  <a:pt x="801425" y="3580694"/>
                  <a:pt x="794757" y="3559739"/>
                  <a:pt x="789995" y="3537832"/>
                </a:cubicBezTo>
                <a:cubicBezTo>
                  <a:pt x="787137" y="3523544"/>
                  <a:pt x="785232" y="3508304"/>
                  <a:pt x="786185" y="3494017"/>
                </a:cubicBezTo>
                <a:cubicBezTo>
                  <a:pt x="786185" y="3480682"/>
                  <a:pt x="789995" y="3467347"/>
                  <a:pt x="790947" y="3454012"/>
                </a:cubicBezTo>
                <a:cubicBezTo>
                  <a:pt x="793805" y="3434009"/>
                  <a:pt x="797615" y="3413054"/>
                  <a:pt x="798567" y="3393052"/>
                </a:cubicBezTo>
                <a:cubicBezTo>
                  <a:pt x="799520" y="3353999"/>
                  <a:pt x="799520" y="3313994"/>
                  <a:pt x="799520" y="3274942"/>
                </a:cubicBezTo>
                <a:cubicBezTo>
                  <a:pt x="799520" y="3270179"/>
                  <a:pt x="800472" y="3262559"/>
                  <a:pt x="803330" y="3260654"/>
                </a:cubicBezTo>
                <a:cubicBezTo>
                  <a:pt x="818570" y="3252082"/>
                  <a:pt x="817617" y="3237794"/>
                  <a:pt x="819522" y="3223507"/>
                </a:cubicBezTo>
                <a:cubicBezTo>
                  <a:pt x="820475" y="3208267"/>
                  <a:pt x="822380" y="3193979"/>
                  <a:pt x="825237" y="3178739"/>
                </a:cubicBezTo>
                <a:cubicBezTo>
                  <a:pt x="847145" y="3057772"/>
                  <a:pt x="868100" y="2936804"/>
                  <a:pt x="903342" y="2818694"/>
                </a:cubicBezTo>
                <a:cubicBezTo>
                  <a:pt x="910010" y="2796787"/>
                  <a:pt x="915725" y="2773927"/>
                  <a:pt x="921440" y="2752019"/>
                </a:cubicBezTo>
                <a:cubicBezTo>
                  <a:pt x="923345" y="2752972"/>
                  <a:pt x="925250" y="2752972"/>
                  <a:pt x="927155" y="2753924"/>
                </a:cubicBezTo>
                <a:cubicBezTo>
                  <a:pt x="924297" y="2782499"/>
                  <a:pt x="921440" y="2810122"/>
                  <a:pt x="917630" y="2838697"/>
                </a:cubicBezTo>
                <a:cubicBezTo>
                  <a:pt x="906200" y="2923469"/>
                  <a:pt x="895722" y="3008242"/>
                  <a:pt x="899532" y="3093967"/>
                </a:cubicBezTo>
                <a:cubicBezTo>
                  <a:pt x="900485" y="3104444"/>
                  <a:pt x="903342" y="3113969"/>
                  <a:pt x="902390" y="3124447"/>
                </a:cubicBezTo>
                <a:cubicBezTo>
                  <a:pt x="900485" y="3146354"/>
                  <a:pt x="895722" y="3168262"/>
                  <a:pt x="893817" y="3190169"/>
                </a:cubicBezTo>
                <a:cubicBezTo>
                  <a:pt x="892865" y="3201599"/>
                  <a:pt x="893817" y="3213029"/>
                  <a:pt x="894770" y="3224459"/>
                </a:cubicBezTo>
                <a:cubicBezTo>
                  <a:pt x="898580" y="3258749"/>
                  <a:pt x="903342" y="3293039"/>
                  <a:pt x="905247" y="3328282"/>
                </a:cubicBezTo>
                <a:cubicBezTo>
                  <a:pt x="907152" y="3355904"/>
                  <a:pt x="904295" y="3383527"/>
                  <a:pt x="905247" y="3412102"/>
                </a:cubicBezTo>
                <a:cubicBezTo>
                  <a:pt x="908105" y="3485444"/>
                  <a:pt x="910962" y="3559739"/>
                  <a:pt x="913820" y="3633082"/>
                </a:cubicBezTo>
                <a:cubicBezTo>
                  <a:pt x="914772" y="3665467"/>
                  <a:pt x="917630" y="3697852"/>
                  <a:pt x="919535" y="3730237"/>
                </a:cubicBezTo>
                <a:cubicBezTo>
                  <a:pt x="919535" y="3740714"/>
                  <a:pt x="919535" y="3751192"/>
                  <a:pt x="916677" y="3760717"/>
                </a:cubicBezTo>
                <a:cubicBezTo>
                  <a:pt x="907152" y="3794054"/>
                  <a:pt x="897627" y="3827392"/>
                  <a:pt x="896675" y="3862634"/>
                </a:cubicBezTo>
                <a:cubicBezTo>
                  <a:pt x="894770" y="3919784"/>
                  <a:pt x="887150" y="3975982"/>
                  <a:pt x="883340" y="4033132"/>
                </a:cubicBezTo>
                <a:cubicBezTo>
                  <a:pt x="879530" y="4090282"/>
                  <a:pt x="874767" y="4147432"/>
                  <a:pt x="855717" y="4201724"/>
                </a:cubicBezTo>
                <a:cubicBezTo>
                  <a:pt x="845240" y="4233157"/>
                  <a:pt x="850955" y="4246492"/>
                  <a:pt x="880482" y="4262684"/>
                </a:cubicBezTo>
                <a:cubicBezTo>
                  <a:pt x="898580" y="4272209"/>
                  <a:pt x="917630" y="4279829"/>
                  <a:pt x="936680" y="4289354"/>
                </a:cubicBezTo>
                <a:cubicBezTo>
                  <a:pt x="950015" y="4296022"/>
                  <a:pt x="964302" y="4299832"/>
                  <a:pt x="979542" y="4295069"/>
                </a:cubicBezTo>
                <a:cubicBezTo>
                  <a:pt x="993830" y="4290307"/>
                  <a:pt x="1007165" y="4294117"/>
                  <a:pt x="1015737" y="4306499"/>
                </a:cubicBezTo>
                <a:cubicBezTo>
                  <a:pt x="1023357" y="4316977"/>
                  <a:pt x="1030977" y="4329359"/>
                  <a:pt x="1038597" y="4339837"/>
                </a:cubicBezTo>
                <a:cubicBezTo>
                  <a:pt x="1044312" y="4347457"/>
                  <a:pt x="1050980" y="4357934"/>
                  <a:pt x="1059552" y="4361744"/>
                </a:cubicBezTo>
                <a:cubicBezTo>
                  <a:pt x="1093842" y="4379842"/>
                  <a:pt x="1131942" y="4389367"/>
                  <a:pt x="1170995" y="4391272"/>
                </a:cubicBezTo>
                <a:cubicBezTo>
                  <a:pt x="1208142" y="4393177"/>
                  <a:pt x="1246242" y="4391272"/>
                  <a:pt x="1283390" y="4390319"/>
                </a:cubicBezTo>
                <a:cubicBezTo>
                  <a:pt x="1295772" y="4390319"/>
                  <a:pt x="1309107" y="4387462"/>
                  <a:pt x="1321490" y="4385557"/>
                </a:cubicBezTo>
                <a:cubicBezTo>
                  <a:pt x="1336730" y="4382699"/>
                  <a:pt x="1342445" y="4370317"/>
                  <a:pt x="1333872" y="4358887"/>
                </a:cubicBezTo>
                <a:cubicBezTo>
                  <a:pt x="1325300" y="4348409"/>
                  <a:pt x="1323395" y="4336027"/>
                  <a:pt x="1317680" y="4324597"/>
                </a:cubicBezTo>
                <a:cubicBezTo>
                  <a:pt x="1312917" y="4314119"/>
                  <a:pt x="1306250" y="4304594"/>
                  <a:pt x="1297677" y="4296974"/>
                </a:cubicBezTo>
                <a:cubicBezTo>
                  <a:pt x="1286247" y="4286497"/>
                  <a:pt x="1273865" y="4274114"/>
                  <a:pt x="1258625" y="4268399"/>
                </a:cubicBezTo>
                <a:cubicBezTo>
                  <a:pt x="1228145" y="4256017"/>
                  <a:pt x="1207190" y="4235062"/>
                  <a:pt x="1196712" y="4203629"/>
                </a:cubicBezTo>
                <a:cubicBezTo>
                  <a:pt x="1196712" y="4202677"/>
                  <a:pt x="1195760" y="4202677"/>
                  <a:pt x="1195760" y="4201724"/>
                </a:cubicBezTo>
                <a:cubicBezTo>
                  <a:pt x="1188140" y="4180769"/>
                  <a:pt x="1179567" y="4159814"/>
                  <a:pt x="1173852" y="4137907"/>
                </a:cubicBezTo>
                <a:cubicBezTo>
                  <a:pt x="1167185" y="4113142"/>
                  <a:pt x="1165280" y="4087424"/>
                  <a:pt x="1159565" y="4061707"/>
                </a:cubicBezTo>
                <a:cubicBezTo>
                  <a:pt x="1154802" y="4041704"/>
                  <a:pt x="1151945" y="4021702"/>
                  <a:pt x="1165280" y="4002652"/>
                </a:cubicBezTo>
                <a:cubicBezTo>
                  <a:pt x="1170995" y="3994079"/>
                  <a:pt x="1170995" y="3981697"/>
                  <a:pt x="1172900" y="3971219"/>
                </a:cubicBezTo>
                <a:cubicBezTo>
                  <a:pt x="1177662" y="3938834"/>
                  <a:pt x="1181472" y="3907402"/>
                  <a:pt x="1185282" y="3875017"/>
                </a:cubicBezTo>
                <a:cubicBezTo>
                  <a:pt x="1188140" y="3853109"/>
                  <a:pt x="1192902" y="3830249"/>
                  <a:pt x="1194807" y="3808342"/>
                </a:cubicBezTo>
                <a:cubicBezTo>
                  <a:pt x="1198617" y="3763574"/>
                  <a:pt x="1201475" y="3719759"/>
                  <a:pt x="1204332" y="3674992"/>
                </a:cubicBezTo>
                <a:cubicBezTo>
                  <a:pt x="1204332" y="3670229"/>
                  <a:pt x="1205285" y="3666419"/>
                  <a:pt x="1206237" y="3661657"/>
                </a:cubicBezTo>
                <a:cubicBezTo>
                  <a:pt x="1216715" y="3607364"/>
                  <a:pt x="1222430" y="3553072"/>
                  <a:pt x="1226240" y="3498779"/>
                </a:cubicBezTo>
                <a:cubicBezTo>
                  <a:pt x="1227192" y="3477824"/>
                  <a:pt x="1230050" y="3457822"/>
                  <a:pt x="1231002" y="3436867"/>
                </a:cubicBezTo>
                <a:cubicBezTo>
                  <a:pt x="1231955" y="3428294"/>
                  <a:pt x="1231002" y="3419722"/>
                  <a:pt x="1230050" y="3412102"/>
                </a:cubicBezTo>
                <a:cubicBezTo>
                  <a:pt x="1229097" y="3399719"/>
                  <a:pt x="1225287" y="3386384"/>
                  <a:pt x="1225287" y="3374002"/>
                </a:cubicBezTo>
                <a:cubicBezTo>
                  <a:pt x="1224335" y="3347332"/>
                  <a:pt x="1224335" y="3320662"/>
                  <a:pt x="1225287" y="3293992"/>
                </a:cubicBezTo>
                <a:cubicBezTo>
                  <a:pt x="1226240" y="3280657"/>
                  <a:pt x="1229097" y="3267322"/>
                  <a:pt x="1231955" y="3253987"/>
                </a:cubicBezTo>
                <a:cubicBezTo>
                  <a:pt x="1233860" y="3243509"/>
                  <a:pt x="1238622" y="3233032"/>
                  <a:pt x="1239575" y="3222554"/>
                </a:cubicBezTo>
                <a:cubicBezTo>
                  <a:pt x="1243385" y="3188264"/>
                  <a:pt x="1245290" y="3154927"/>
                  <a:pt x="1248147" y="3120637"/>
                </a:cubicBezTo>
                <a:cubicBezTo>
                  <a:pt x="1248147" y="3116827"/>
                  <a:pt x="1249100" y="3113017"/>
                  <a:pt x="1250052" y="3109207"/>
                </a:cubicBezTo>
                <a:cubicBezTo>
                  <a:pt x="1254815" y="3079679"/>
                  <a:pt x="1258625" y="3049199"/>
                  <a:pt x="1263387" y="3019672"/>
                </a:cubicBezTo>
                <a:cubicBezTo>
                  <a:pt x="1267197" y="2996812"/>
                  <a:pt x="1270055" y="2973952"/>
                  <a:pt x="1274817" y="2951092"/>
                </a:cubicBezTo>
                <a:cubicBezTo>
                  <a:pt x="1279580" y="2928232"/>
                  <a:pt x="1288152" y="2906324"/>
                  <a:pt x="1287200" y="2882512"/>
                </a:cubicBezTo>
                <a:cubicBezTo>
                  <a:pt x="1287200" y="2875844"/>
                  <a:pt x="1288152" y="2868224"/>
                  <a:pt x="1289105" y="2861557"/>
                </a:cubicBezTo>
                <a:cubicBezTo>
                  <a:pt x="1293867" y="2829172"/>
                  <a:pt x="1297677" y="2796787"/>
                  <a:pt x="1302440" y="2764402"/>
                </a:cubicBezTo>
                <a:cubicBezTo>
                  <a:pt x="1304345" y="2752019"/>
                  <a:pt x="1306250" y="2740589"/>
                  <a:pt x="1308155" y="2728207"/>
                </a:cubicBezTo>
                <a:cubicBezTo>
                  <a:pt x="1311012" y="2710109"/>
                  <a:pt x="1315775" y="2692012"/>
                  <a:pt x="1317680" y="2672962"/>
                </a:cubicBezTo>
                <a:cubicBezTo>
                  <a:pt x="1322442" y="2634862"/>
                  <a:pt x="1332920" y="2596762"/>
                  <a:pt x="1328157" y="2557709"/>
                </a:cubicBezTo>
                <a:cubicBezTo>
                  <a:pt x="1328157" y="2556757"/>
                  <a:pt x="1328157" y="2554852"/>
                  <a:pt x="1329110" y="2553899"/>
                </a:cubicBezTo>
                <a:cubicBezTo>
                  <a:pt x="1330062" y="2542469"/>
                  <a:pt x="1336730" y="2536754"/>
                  <a:pt x="1348160" y="2535802"/>
                </a:cubicBezTo>
                <a:cubicBezTo>
                  <a:pt x="1384355" y="2531992"/>
                  <a:pt x="1416740" y="2517704"/>
                  <a:pt x="1445315" y="2494844"/>
                </a:cubicBezTo>
                <a:cubicBezTo>
                  <a:pt x="1463412" y="2480557"/>
                  <a:pt x="1479605" y="2465317"/>
                  <a:pt x="1474842" y="2438647"/>
                </a:cubicBezTo>
                <a:cubicBezTo>
                  <a:pt x="1471985" y="2422454"/>
                  <a:pt x="1471985" y="2405309"/>
                  <a:pt x="1470080" y="2388164"/>
                </a:cubicBezTo>
                <a:cubicBezTo>
                  <a:pt x="1469127" y="2375782"/>
                  <a:pt x="1468175" y="2363399"/>
                  <a:pt x="1468175" y="2351017"/>
                </a:cubicBezTo>
                <a:cubicBezTo>
                  <a:pt x="1465317" y="2232907"/>
                  <a:pt x="1472937" y="2115749"/>
                  <a:pt x="1460555" y="1997639"/>
                </a:cubicBezTo>
                <a:cubicBezTo>
                  <a:pt x="1459602" y="1990972"/>
                  <a:pt x="1460555" y="1983352"/>
                  <a:pt x="1460555" y="1976684"/>
                </a:cubicBezTo>
                <a:cubicBezTo>
                  <a:pt x="1460555" y="1966207"/>
                  <a:pt x="1463412" y="1957634"/>
                  <a:pt x="1471985" y="1951919"/>
                </a:cubicBezTo>
                <a:cubicBezTo>
                  <a:pt x="1483415" y="1943347"/>
                  <a:pt x="1491987" y="1932869"/>
                  <a:pt x="1495797" y="1918582"/>
                </a:cubicBezTo>
                <a:cubicBezTo>
                  <a:pt x="1499607" y="1906199"/>
                  <a:pt x="1507227" y="1895722"/>
                  <a:pt x="1513895" y="1884292"/>
                </a:cubicBezTo>
                <a:cubicBezTo>
                  <a:pt x="1533897" y="1853812"/>
                  <a:pt x="1554852" y="1825237"/>
                  <a:pt x="1573902" y="1793804"/>
                </a:cubicBezTo>
                <a:cubicBezTo>
                  <a:pt x="1584380" y="1776659"/>
                  <a:pt x="1590095" y="1757609"/>
                  <a:pt x="1599620" y="1739512"/>
                </a:cubicBezTo>
                <a:cubicBezTo>
                  <a:pt x="1631052" y="1679504"/>
                  <a:pt x="1663437" y="1621402"/>
                  <a:pt x="1692965" y="1561394"/>
                </a:cubicBezTo>
                <a:cubicBezTo>
                  <a:pt x="1703442" y="1539487"/>
                  <a:pt x="1712967" y="1515674"/>
                  <a:pt x="1714872" y="1491862"/>
                </a:cubicBezTo>
                <a:cubicBezTo>
                  <a:pt x="1716777" y="1463287"/>
                  <a:pt x="1723445" y="1435664"/>
                  <a:pt x="1729160" y="1408042"/>
                </a:cubicBezTo>
                <a:cubicBezTo>
                  <a:pt x="1737732" y="1383277"/>
                  <a:pt x="1743447" y="1357559"/>
                  <a:pt x="1732970" y="1329937"/>
                </a:cubicBezTo>
                <a:close/>
                <a:moveTo>
                  <a:pt x="373752" y="1452809"/>
                </a:moveTo>
                <a:cubicBezTo>
                  <a:pt x="373752" y="1455667"/>
                  <a:pt x="368990" y="1457572"/>
                  <a:pt x="367085" y="1460429"/>
                </a:cubicBezTo>
                <a:cubicBezTo>
                  <a:pt x="365180" y="1458524"/>
                  <a:pt x="361370" y="1455667"/>
                  <a:pt x="361370" y="1453762"/>
                </a:cubicBezTo>
                <a:cubicBezTo>
                  <a:pt x="358512" y="1418519"/>
                  <a:pt x="334700" y="1394707"/>
                  <a:pt x="319460" y="1365179"/>
                </a:cubicBezTo>
                <a:cubicBezTo>
                  <a:pt x="317555" y="1360417"/>
                  <a:pt x="313745" y="1356607"/>
                  <a:pt x="310887" y="1351844"/>
                </a:cubicBezTo>
                <a:cubicBezTo>
                  <a:pt x="307077" y="1346129"/>
                  <a:pt x="307077" y="1340414"/>
                  <a:pt x="311840" y="1334699"/>
                </a:cubicBezTo>
                <a:cubicBezTo>
                  <a:pt x="322317" y="1322317"/>
                  <a:pt x="331842" y="1309934"/>
                  <a:pt x="343272" y="1297552"/>
                </a:cubicBezTo>
                <a:cubicBezTo>
                  <a:pt x="354702" y="1285169"/>
                  <a:pt x="360417" y="1285169"/>
                  <a:pt x="367085" y="1301362"/>
                </a:cubicBezTo>
                <a:cubicBezTo>
                  <a:pt x="372800" y="1315649"/>
                  <a:pt x="375657" y="1331842"/>
                  <a:pt x="377562" y="1348034"/>
                </a:cubicBezTo>
                <a:cubicBezTo>
                  <a:pt x="379467" y="1358512"/>
                  <a:pt x="377562" y="1369942"/>
                  <a:pt x="377562" y="1381372"/>
                </a:cubicBezTo>
                <a:cubicBezTo>
                  <a:pt x="378515" y="1381372"/>
                  <a:pt x="379467" y="1381372"/>
                  <a:pt x="381372" y="1381372"/>
                </a:cubicBezTo>
                <a:cubicBezTo>
                  <a:pt x="378515" y="1404232"/>
                  <a:pt x="376610" y="1428044"/>
                  <a:pt x="373752" y="1452809"/>
                </a:cubicBezTo>
                <a:close/>
                <a:moveTo>
                  <a:pt x="575682" y="1686172"/>
                </a:moveTo>
                <a:cubicBezTo>
                  <a:pt x="570920" y="1693792"/>
                  <a:pt x="565205" y="1700459"/>
                  <a:pt x="559490" y="1708079"/>
                </a:cubicBezTo>
                <a:cubicBezTo>
                  <a:pt x="532820" y="1744274"/>
                  <a:pt x="506150" y="1781422"/>
                  <a:pt x="480432" y="1817617"/>
                </a:cubicBezTo>
                <a:cubicBezTo>
                  <a:pt x="477575" y="1821427"/>
                  <a:pt x="477575" y="1828094"/>
                  <a:pt x="476622" y="1834762"/>
                </a:cubicBezTo>
                <a:cubicBezTo>
                  <a:pt x="465192" y="1832857"/>
                  <a:pt x="453762" y="1830952"/>
                  <a:pt x="437570" y="1828094"/>
                </a:cubicBezTo>
                <a:cubicBezTo>
                  <a:pt x="449000" y="1814759"/>
                  <a:pt x="457572" y="1803329"/>
                  <a:pt x="466145" y="1792852"/>
                </a:cubicBezTo>
                <a:cubicBezTo>
                  <a:pt x="496625" y="1757609"/>
                  <a:pt x="527105" y="1723319"/>
                  <a:pt x="557585" y="1688077"/>
                </a:cubicBezTo>
                <a:cubicBezTo>
                  <a:pt x="560442" y="1684267"/>
                  <a:pt x="564252" y="1681409"/>
                  <a:pt x="567110" y="1678552"/>
                </a:cubicBezTo>
                <a:cubicBezTo>
                  <a:pt x="569015" y="1677599"/>
                  <a:pt x="572825" y="1677599"/>
                  <a:pt x="573777" y="1678552"/>
                </a:cubicBezTo>
                <a:cubicBezTo>
                  <a:pt x="575682" y="1680457"/>
                  <a:pt x="576635" y="1685219"/>
                  <a:pt x="575682" y="1686172"/>
                </a:cubicBezTo>
                <a:close/>
                <a:moveTo>
                  <a:pt x="889055" y="1877624"/>
                </a:moveTo>
                <a:cubicBezTo>
                  <a:pt x="889055" y="1874767"/>
                  <a:pt x="889055" y="1872862"/>
                  <a:pt x="890007" y="1871909"/>
                </a:cubicBezTo>
                <a:cubicBezTo>
                  <a:pt x="907152" y="1852859"/>
                  <a:pt x="907152" y="1849049"/>
                  <a:pt x="887150" y="1834762"/>
                </a:cubicBezTo>
                <a:cubicBezTo>
                  <a:pt x="854765" y="1812854"/>
                  <a:pt x="824285" y="1789042"/>
                  <a:pt x="789995" y="1769992"/>
                </a:cubicBezTo>
                <a:cubicBezTo>
                  <a:pt x="757610" y="1752847"/>
                  <a:pt x="722367" y="1741417"/>
                  <a:pt x="689030" y="1727129"/>
                </a:cubicBezTo>
                <a:cubicBezTo>
                  <a:pt x="677600" y="1722367"/>
                  <a:pt x="666170" y="1718557"/>
                  <a:pt x="655692" y="1712842"/>
                </a:cubicBezTo>
                <a:cubicBezTo>
                  <a:pt x="638547" y="1704269"/>
                  <a:pt x="621402" y="1693792"/>
                  <a:pt x="604257" y="1685219"/>
                </a:cubicBezTo>
                <a:cubicBezTo>
                  <a:pt x="586160" y="1675694"/>
                  <a:pt x="585207" y="1648072"/>
                  <a:pt x="602352" y="1636642"/>
                </a:cubicBezTo>
                <a:cubicBezTo>
                  <a:pt x="608067" y="1632832"/>
                  <a:pt x="614735" y="1630927"/>
                  <a:pt x="618545" y="1626164"/>
                </a:cubicBezTo>
                <a:cubicBezTo>
                  <a:pt x="623307" y="1621402"/>
                  <a:pt x="625212" y="1614734"/>
                  <a:pt x="628070" y="1608067"/>
                </a:cubicBezTo>
                <a:cubicBezTo>
                  <a:pt x="631880" y="1599494"/>
                  <a:pt x="632832" y="1589017"/>
                  <a:pt x="637595" y="1581397"/>
                </a:cubicBezTo>
                <a:cubicBezTo>
                  <a:pt x="658550" y="1549012"/>
                  <a:pt x="683315" y="1519484"/>
                  <a:pt x="711890" y="1492814"/>
                </a:cubicBezTo>
                <a:cubicBezTo>
                  <a:pt x="749990" y="1455667"/>
                  <a:pt x="771897" y="1408042"/>
                  <a:pt x="788090" y="1357559"/>
                </a:cubicBezTo>
                <a:cubicBezTo>
                  <a:pt x="812855" y="1278502"/>
                  <a:pt x="823332" y="1197539"/>
                  <a:pt x="821427" y="1114672"/>
                </a:cubicBezTo>
                <a:cubicBezTo>
                  <a:pt x="819522" y="1039424"/>
                  <a:pt x="820475" y="964177"/>
                  <a:pt x="819522" y="889882"/>
                </a:cubicBezTo>
                <a:cubicBezTo>
                  <a:pt x="818570" y="839399"/>
                  <a:pt x="815712" y="788917"/>
                  <a:pt x="813807" y="738434"/>
                </a:cubicBezTo>
                <a:cubicBezTo>
                  <a:pt x="813807" y="732719"/>
                  <a:pt x="813807" y="726052"/>
                  <a:pt x="813807" y="720337"/>
                </a:cubicBezTo>
                <a:cubicBezTo>
                  <a:pt x="815712" y="719384"/>
                  <a:pt x="817617" y="719384"/>
                  <a:pt x="818570" y="718432"/>
                </a:cubicBezTo>
                <a:cubicBezTo>
                  <a:pt x="833810" y="750817"/>
                  <a:pt x="848097" y="783202"/>
                  <a:pt x="863337" y="815587"/>
                </a:cubicBezTo>
                <a:cubicBezTo>
                  <a:pt x="864290" y="815587"/>
                  <a:pt x="865242" y="814634"/>
                  <a:pt x="866195" y="814634"/>
                </a:cubicBezTo>
                <a:cubicBezTo>
                  <a:pt x="860480" y="800347"/>
                  <a:pt x="853812" y="786059"/>
                  <a:pt x="848097" y="771772"/>
                </a:cubicBezTo>
                <a:cubicBezTo>
                  <a:pt x="841430" y="756532"/>
                  <a:pt x="836667" y="741292"/>
                  <a:pt x="828095" y="727004"/>
                </a:cubicBezTo>
                <a:cubicBezTo>
                  <a:pt x="809045" y="692714"/>
                  <a:pt x="809997" y="654614"/>
                  <a:pt x="810950" y="617467"/>
                </a:cubicBezTo>
                <a:cubicBezTo>
                  <a:pt x="810950" y="605084"/>
                  <a:pt x="811902" y="592702"/>
                  <a:pt x="812855" y="580319"/>
                </a:cubicBezTo>
                <a:cubicBezTo>
                  <a:pt x="813807" y="571747"/>
                  <a:pt x="815712" y="564127"/>
                  <a:pt x="816665" y="556507"/>
                </a:cubicBezTo>
                <a:cubicBezTo>
                  <a:pt x="818570" y="555554"/>
                  <a:pt x="819522" y="555554"/>
                  <a:pt x="821427" y="554602"/>
                </a:cubicBezTo>
                <a:cubicBezTo>
                  <a:pt x="832857" y="567937"/>
                  <a:pt x="844287" y="581272"/>
                  <a:pt x="856670" y="594607"/>
                </a:cubicBezTo>
                <a:cubicBezTo>
                  <a:pt x="872862" y="613657"/>
                  <a:pt x="887150" y="635564"/>
                  <a:pt x="913820" y="638422"/>
                </a:cubicBezTo>
                <a:cubicBezTo>
                  <a:pt x="942395" y="642232"/>
                  <a:pt x="956682" y="661282"/>
                  <a:pt x="974780" y="679379"/>
                </a:cubicBezTo>
                <a:cubicBezTo>
                  <a:pt x="981447" y="686047"/>
                  <a:pt x="984305" y="689857"/>
                  <a:pt x="973827" y="696524"/>
                </a:cubicBezTo>
                <a:cubicBezTo>
                  <a:pt x="964302" y="702239"/>
                  <a:pt x="956682" y="711764"/>
                  <a:pt x="950015" y="721289"/>
                </a:cubicBezTo>
                <a:cubicBezTo>
                  <a:pt x="931917" y="746054"/>
                  <a:pt x="914772" y="770819"/>
                  <a:pt x="899532" y="797489"/>
                </a:cubicBezTo>
                <a:cubicBezTo>
                  <a:pt x="910010" y="785107"/>
                  <a:pt x="920487" y="772724"/>
                  <a:pt x="930012" y="759389"/>
                </a:cubicBezTo>
                <a:cubicBezTo>
                  <a:pt x="935727" y="751769"/>
                  <a:pt x="939537" y="749864"/>
                  <a:pt x="945252" y="759389"/>
                </a:cubicBezTo>
                <a:cubicBezTo>
                  <a:pt x="952872" y="771772"/>
                  <a:pt x="961445" y="784154"/>
                  <a:pt x="954777" y="800347"/>
                </a:cubicBezTo>
                <a:cubicBezTo>
                  <a:pt x="913820" y="910837"/>
                  <a:pt x="909057" y="1026089"/>
                  <a:pt x="910962" y="1142294"/>
                </a:cubicBezTo>
                <a:cubicBezTo>
                  <a:pt x="913820" y="1260404"/>
                  <a:pt x="913820" y="1377562"/>
                  <a:pt x="917630" y="1495672"/>
                </a:cubicBezTo>
                <a:cubicBezTo>
                  <a:pt x="920487" y="1589017"/>
                  <a:pt x="924297" y="1683314"/>
                  <a:pt x="929060" y="1776659"/>
                </a:cubicBezTo>
                <a:cubicBezTo>
                  <a:pt x="929060" y="1785232"/>
                  <a:pt x="932870" y="1796662"/>
                  <a:pt x="938585" y="1802377"/>
                </a:cubicBezTo>
                <a:cubicBezTo>
                  <a:pt x="967160" y="1833809"/>
                  <a:pt x="996687" y="1865242"/>
                  <a:pt x="1026215" y="1895722"/>
                </a:cubicBezTo>
                <a:cubicBezTo>
                  <a:pt x="1030025" y="1899532"/>
                  <a:pt x="1033835" y="1903342"/>
                  <a:pt x="1036692" y="1909057"/>
                </a:cubicBezTo>
                <a:cubicBezTo>
                  <a:pt x="983352" y="1909057"/>
                  <a:pt x="935727" y="1897627"/>
                  <a:pt x="889055" y="1877624"/>
                </a:cubicBezTo>
                <a:close/>
                <a:moveTo>
                  <a:pt x="1279580" y="1673789"/>
                </a:moveTo>
                <a:cubicBezTo>
                  <a:pt x="1278627" y="1698554"/>
                  <a:pt x="1274817" y="1723319"/>
                  <a:pt x="1275770" y="1747132"/>
                </a:cubicBezTo>
                <a:cubicBezTo>
                  <a:pt x="1275770" y="1771897"/>
                  <a:pt x="1267197" y="1791899"/>
                  <a:pt x="1250052" y="1809044"/>
                </a:cubicBezTo>
                <a:cubicBezTo>
                  <a:pt x="1229097" y="1829047"/>
                  <a:pt x="1208142" y="1850002"/>
                  <a:pt x="1188140" y="1870004"/>
                </a:cubicBezTo>
                <a:cubicBezTo>
                  <a:pt x="1177662" y="1880482"/>
                  <a:pt x="1170042" y="1891912"/>
                  <a:pt x="1170042" y="1907152"/>
                </a:cubicBezTo>
                <a:cubicBezTo>
                  <a:pt x="1170042" y="1911914"/>
                  <a:pt x="1165280" y="1917629"/>
                  <a:pt x="1160517" y="1919534"/>
                </a:cubicBezTo>
                <a:cubicBezTo>
                  <a:pt x="1154802" y="1922392"/>
                  <a:pt x="1148135" y="1925249"/>
                  <a:pt x="1142420" y="1924297"/>
                </a:cubicBezTo>
                <a:cubicBezTo>
                  <a:pt x="1110987" y="1922392"/>
                  <a:pt x="1079555" y="1919534"/>
                  <a:pt x="1045265" y="1916677"/>
                </a:cubicBezTo>
                <a:cubicBezTo>
                  <a:pt x="1049075" y="1910009"/>
                  <a:pt x="1050980" y="1905247"/>
                  <a:pt x="1053837" y="1901437"/>
                </a:cubicBezTo>
                <a:cubicBezTo>
                  <a:pt x="1079555" y="1868099"/>
                  <a:pt x="1106225" y="1835714"/>
                  <a:pt x="1132895" y="1803329"/>
                </a:cubicBezTo>
                <a:cubicBezTo>
                  <a:pt x="1140515" y="1793804"/>
                  <a:pt x="1144325" y="1784279"/>
                  <a:pt x="1143372" y="1770944"/>
                </a:cubicBezTo>
                <a:cubicBezTo>
                  <a:pt x="1141467" y="1735702"/>
                  <a:pt x="1139562" y="1701412"/>
                  <a:pt x="1137657" y="1666169"/>
                </a:cubicBezTo>
                <a:cubicBezTo>
                  <a:pt x="1134800" y="1612829"/>
                  <a:pt x="1133847" y="1558537"/>
                  <a:pt x="1130037" y="1505197"/>
                </a:cubicBezTo>
                <a:cubicBezTo>
                  <a:pt x="1126227" y="1435664"/>
                  <a:pt x="1121465" y="1366132"/>
                  <a:pt x="1115750" y="1296599"/>
                </a:cubicBezTo>
                <a:cubicBezTo>
                  <a:pt x="1110035" y="1228019"/>
                  <a:pt x="1103367" y="1160392"/>
                  <a:pt x="1094795" y="1091812"/>
                </a:cubicBezTo>
                <a:cubicBezTo>
                  <a:pt x="1084317" y="1006087"/>
                  <a:pt x="1071935" y="920362"/>
                  <a:pt x="1037645" y="839399"/>
                </a:cubicBezTo>
                <a:cubicBezTo>
                  <a:pt x="1029072" y="820349"/>
                  <a:pt x="1024310" y="800347"/>
                  <a:pt x="1019547" y="780344"/>
                </a:cubicBezTo>
                <a:cubicBezTo>
                  <a:pt x="1018595" y="774629"/>
                  <a:pt x="1020500" y="767009"/>
                  <a:pt x="1024310" y="761294"/>
                </a:cubicBezTo>
                <a:cubicBezTo>
                  <a:pt x="1028120" y="755579"/>
                  <a:pt x="1034787" y="751769"/>
                  <a:pt x="1042407" y="744149"/>
                </a:cubicBezTo>
                <a:cubicBezTo>
                  <a:pt x="1051932" y="766057"/>
                  <a:pt x="1060505" y="785107"/>
                  <a:pt x="1069077" y="806062"/>
                </a:cubicBezTo>
                <a:cubicBezTo>
                  <a:pt x="1065267" y="773677"/>
                  <a:pt x="1037645" y="721289"/>
                  <a:pt x="1014785" y="699382"/>
                </a:cubicBezTo>
                <a:cubicBezTo>
                  <a:pt x="1003355" y="688904"/>
                  <a:pt x="1003355" y="687952"/>
                  <a:pt x="1015737" y="677474"/>
                </a:cubicBezTo>
                <a:cubicBezTo>
                  <a:pt x="1033835" y="662234"/>
                  <a:pt x="1051932" y="647947"/>
                  <a:pt x="1068125" y="631754"/>
                </a:cubicBezTo>
                <a:cubicBezTo>
                  <a:pt x="1084317" y="615562"/>
                  <a:pt x="1095747" y="596512"/>
                  <a:pt x="1096700" y="571747"/>
                </a:cubicBezTo>
                <a:cubicBezTo>
                  <a:pt x="1096700" y="565079"/>
                  <a:pt x="1099557" y="559364"/>
                  <a:pt x="1102415" y="552697"/>
                </a:cubicBezTo>
                <a:cubicBezTo>
                  <a:pt x="1111940" y="569842"/>
                  <a:pt x="1122417" y="586987"/>
                  <a:pt x="1120512" y="606989"/>
                </a:cubicBezTo>
                <a:cubicBezTo>
                  <a:pt x="1116702" y="651757"/>
                  <a:pt x="1111940" y="697477"/>
                  <a:pt x="1107177" y="742244"/>
                </a:cubicBezTo>
                <a:cubicBezTo>
                  <a:pt x="1106225" y="748912"/>
                  <a:pt x="1105272" y="754627"/>
                  <a:pt x="1108130" y="761294"/>
                </a:cubicBezTo>
                <a:cubicBezTo>
                  <a:pt x="1114797" y="714622"/>
                  <a:pt x="1120512" y="667949"/>
                  <a:pt x="1127180" y="621277"/>
                </a:cubicBezTo>
                <a:cubicBezTo>
                  <a:pt x="1150992" y="690809"/>
                  <a:pt x="1176710" y="758437"/>
                  <a:pt x="1187187" y="829874"/>
                </a:cubicBezTo>
                <a:cubicBezTo>
                  <a:pt x="1194807" y="886072"/>
                  <a:pt x="1212905" y="939412"/>
                  <a:pt x="1228145" y="993704"/>
                </a:cubicBezTo>
                <a:cubicBezTo>
                  <a:pt x="1240527" y="1037519"/>
                  <a:pt x="1247195" y="1082287"/>
                  <a:pt x="1246242" y="1128007"/>
                </a:cubicBezTo>
                <a:cubicBezTo>
                  <a:pt x="1244337" y="1207064"/>
                  <a:pt x="1252910" y="1285169"/>
                  <a:pt x="1270055" y="1363274"/>
                </a:cubicBezTo>
                <a:cubicBezTo>
                  <a:pt x="1274817" y="1384229"/>
                  <a:pt x="1274817" y="1405184"/>
                  <a:pt x="1276722" y="1427092"/>
                </a:cubicBezTo>
                <a:cubicBezTo>
                  <a:pt x="1279580" y="1463287"/>
                  <a:pt x="1284342" y="1499482"/>
                  <a:pt x="1284342" y="1534724"/>
                </a:cubicBezTo>
                <a:cubicBezTo>
                  <a:pt x="1284342" y="1581397"/>
                  <a:pt x="1281485" y="1628069"/>
                  <a:pt x="1279580" y="1673789"/>
                </a:cubicBezTo>
                <a:close/>
                <a:moveTo>
                  <a:pt x="1437695" y="1289932"/>
                </a:moveTo>
                <a:cubicBezTo>
                  <a:pt x="1439600" y="1289932"/>
                  <a:pt x="1440552" y="1288979"/>
                  <a:pt x="1442457" y="1288979"/>
                </a:cubicBezTo>
                <a:cubicBezTo>
                  <a:pt x="1444362" y="1292789"/>
                  <a:pt x="1446267" y="1296599"/>
                  <a:pt x="1447220" y="1300409"/>
                </a:cubicBezTo>
                <a:cubicBezTo>
                  <a:pt x="1448172" y="1308982"/>
                  <a:pt x="1448172" y="1318507"/>
                  <a:pt x="1448172" y="1327079"/>
                </a:cubicBezTo>
                <a:cubicBezTo>
                  <a:pt x="1446267" y="1352797"/>
                  <a:pt x="1451030" y="1375657"/>
                  <a:pt x="1470080" y="1394707"/>
                </a:cubicBezTo>
                <a:cubicBezTo>
                  <a:pt x="1481510" y="1406137"/>
                  <a:pt x="1481510" y="1418519"/>
                  <a:pt x="1476747" y="1433759"/>
                </a:cubicBezTo>
                <a:cubicBezTo>
                  <a:pt x="1469127" y="1457572"/>
                  <a:pt x="1453887" y="1476622"/>
                  <a:pt x="1439600" y="1497577"/>
                </a:cubicBezTo>
                <a:cubicBezTo>
                  <a:pt x="1431980" y="1428044"/>
                  <a:pt x="1431027" y="1359464"/>
                  <a:pt x="1437695" y="1289932"/>
                </a:cubicBezTo>
                <a:close/>
                <a:moveTo>
                  <a:pt x="1475795" y="1882387"/>
                </a:moveTo>
                <a:cubicBezTo>
                  <a:pt x="1468175" y="1887149"/>
                  <a:pt x="1465317" y="1880482"/>
                  <a:pt x="1462460" y="1874767"/>
                </a:cubicBezTo>
                <a:cubicBezTo>
                  <a:pt x="1438647" y="1833809"/>
                  <a:pt x="1411977" y="1796662"/>
                  <a:pt x="1371972" y="1769992"/>
                </a:cubicBezTo>
                <a:cubicBezTo>
                  <a:pt x="1360542" y="1762372"/>
                  <a:pt x="1348160" y="1756657"/>
                  <a:pt x="1336730" y="1750942"/>
                </a:cubicBezTo>
                <a:cubicBezTo>
                  <a:pt x="1331015" y="1748084"/>
                  <a:pt x="1325300" y="1746179"/>
                  <a:pt x="1319585" y="1744274"/>
                </a:cubicBezTo>
                <a:cubicBezTo>
                  <a:pt x="1319585" y="1742369"/>
                  <a:pt x="1320537" y="1740464"/>
                  <a:pt x="1320537" y="1738559"/>
                </a:cubicBezTo>
                <a:cubicBezTo>
                  <a:pt x="1326252" y="1739512"/>
                  <a:pt x="1331967" y="1738559"/>
                  <a:pt x="1337682" y="1740464"/>
                </a:cubicBezTo>
                <a:cubicBezTo>
                  <a:pt x="1367210" y="1749989"/>
                  <a:pt x="1395785" y="1762372"/>
                  <a:pt x="1416740" y="1788089"/>
                </a:cubicBezTo>
                <a:cubicBezTo>
                  <a:pt x="1434837" y="1809997"/>
                  <a:pt x="1454840" y="1831904"/>
                  <a:pt x="1473890" y="1853812"/>
                </a:cubicBezTo>
                <a:cubicBezTo>
                  <a:pt x="1476747" y="1857622"/>
                  <a:pt x="1478652" y="1861432"/>
                  <a:pt x="1480557" y="1865242"/>
                </a:cubicBezTo>
                <a:cubicBezTo>
                  <a:pt x="1483415" y="1872862"/>
                  <a:pt x="1482462" y="1878577"/>
                  <a:pt x="1475795" y="1882387"/>
                </a:cubicBezTo>
                <a:close/>
              </a:path>
            </a:pathLst>
          </a:custGeom>
          <a:solidFill>
            <a:schemeClr val="accent2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9" name="TextBox 8">
            <a:extLst>
              <a:ext uri="{FF2B5EF4-FFF2-40B4-BE49-F238E27FC236}">
                <a16:creationId xmlns:a16="http://schemas.microsoft.com/office/drawing/2014/main" id="{EC2A67CC-31C0-4A72-913D-4FC6E070FC7B}"/>
              </a:ext>
            </a:extLst>
          </p:cNvPr>
          <p:cNvSpPr txBox="1"/>
          <p:nvPr/>
        </p:nvSpPr>
        <p:spPr>
          <a:xfrm>
            <a:off x="8208412" y="3526423"/>
            <a:ext cx="3371058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600" b="1" dirty="0">
                <a:solidFill>
                  <a:schemeClr val="accent4"/>
                </a:solidFill>
                <a:cs typeface="Arial" pitchFamily="34" charset="0"/>
              </a:rPr>
              <a:t>Simple PowerPoint Presentation</a:t>
            </a:r>
            <a:endParaRPr lang="ko-KR" altLang="en-US" sz="1600" b="1" dirty="0">
              <a:solidFill>
                <a:schemeClr val="accent4"/>
              </a:solidFill>
              <a:cs typeface="Arial" pitchFamily="34" charset="0"/>
            </a:endParaRPr>
          </a:p>
        </p:txBody>
      </p:sp>
      <p:sp>
        <p:nvSpPr>
          <p:cNvPr id="10" name="TextBox 9">
            <a:extLst>
              <a:ext uri="{FF2B5EF4-FFF2-40B4-BE49-F238E27FC236}">
                <a16:creationId xmlns:a16="http://schemas.microsoft.com/office/drawing/2014/main" id="{72B2A722-BDA4-42AD-9EBC-266FB0ECA375}"/>
              </a:ext>
            </a:extLst>
          </p:cNvPr>
          <p:cNvSpPr txBox="1"/>
          <p:nvPr/>
        </p:nvSpPr>
        <p:spPr>
          <a:xfrm>
            <a:off x="612530" y="3526101"/>
            <a:ext cx="3371058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r"/>
            <a:r>
              <a:rPr lang="en-US" altLang="ko-KR" sz="1600" b="1" dirty="0">
                <a:solidFill>
                  <a:schemeClr val="accent2"/>
                </a:solidFill>
                <a:cs typeface="Arial" pitchFamily="34" charset="0"/>
              </a:rPr>
              <a:t>Simple PowerPoint Presentation</a:t>
            </a:r>
            <a:endParaRPr lang="ko-KR" altLang="en-US" sz="1600" b="1" dirty="0">
              <a:solidFill>
                <a:schemeClr val="accent2"/>
              </a:solidFill>
              <a:cs typeface="Arial" pitchFamily="34" charset="0"/>
            </a:endParaRPr>
          </a:p>
        </p:txBody>
      </p:sp>
      <p:grpSp>
        <p:nvGrpSpPr>
          <p:cNvPr id="24" name="Group 23">
            <a:extLst>
              <a:ext uri="{FF2B5EF4-FFF2-40B4-BE49-F238E27FC236}">
                <a16:creationId xmlns:a16="http://schemas.microsoft.com/office/drawing/2014/main" id="{59826BBA-7EFB-4B16-BFC8-0B4E12FC0755}"/>
              </a:ext>
            </a:extLst>
          </p:cNvPr>
          <p:cNvGrpSpPr/>
          <p:nvPr/>
        </p:nvGrpSpPr>
        <p:grpSpPr>
          <a:xfrm>
            <a:off x="8512792" y="4266801"/>
            <a:ext cx="2762299" cy="1324468"/>
            <a:chOff x="8161373" y="4149392"/>
            <a:chExt cx="2762299" cy="1324468"/>
          </a:xfrm>
        </p:grpSpPr>
        <p:sp>
          <p:nvSpPr>
            <p:cNvPr id="11" name="AutoShape 92">
              <a:extLst>
                <a:ext uri="{FF2B5EF4-FFF2-40B4-BE49-F238E27FC236}">
                  <a16:creationId xmlns:a16="http://schemas.microsoft.com/office/drawing/2014/main" id="{4E66CC11-C762-4C80-8AEE-1685C21192CE}"/>
                </a:ext>
              </a:extLst>
            </p:cNvPr>
            <p:cNvSpPr>
              <a:spLocks noChangeArrowheads="1"/>
            </p:cNvSpPr>
            <p:nvPr/>
          </p:nvSpPr>
          <p:spPr bwMode="auto">
            <a:xfrm flipH="1">
              <a:off x="8523285" y="4149454"/>
              <a:ext cx="560666" cy="560666"/>
            </a:xfrm>
            <a:prstGeom prst="rect">
              <a:avLst/>
            </a:prstGeom>
            <a:noFill/>
            <a:ln w="38100">
              <a:solidFill>
                <a:schemeClr val="accent4"/>
              </a:solidFill>
              <a:headEnd/>
              <a:tailEnd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wrap="none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>
                <a:defRPr/>
              </a:pPr>
              <a:endParaRPr lang="ko-KR" altLang="en-US" sz="2800" dirty="0">
                <a:solidFill>
                  <a:schemeClr val="accent2"/>
                </a:solidFill>
              </a:endParaRPr>
            </a:p>
          </p:txBody>
        </p:sp>
        <p:sp>
          <p:nvSpPr>
            <p:cNvPr id="12" name="AutoShape 92">
              <a:extLst>
                <a:ext uri="{FF2B5EF4-FFF2-40B4-BE49-F238E27FC236}">
                  <a16:creationId xmlns:a16="http://schemas.microsoft.com/office/drawing/2014/main" id="{A4380710-1CDA-471E-82D5-D2880CB6D4E2}"/>
                </a:ext>
              </a:extLst>
            </p:cNvPr>
            <p:cNvSpPr>
              <a:spLocks noChangeArrowheads="1"/>
            </p:cNvSpPr>
            <p:nvPr/>
          </p:nvSpPr>
          <p:spPr bwMode="auto">
            <a:xfrm flipH="1">
              <a:off x="10029226" y="4149392"/>
              <a:ext cx="560666" cy="560728"/>
            </a:xfrm>
            <a:prstGeom prst="rect">
              <a:avLst/>
            </a:prstGeom>
            <a:noFill/>
            <a:ln w="38100">
              <a:solidFill>
                <a:schemeClr val="accent3"/>
              </a:solidFill>
              <a:prstDash val="solid"/>
              <a:headEnd/>
              <a:tailEnd/>
            </a:ln>
            <a:effectLst/>
          </p:spPr>
          <p:style>
            <a:lnRef idx="2">
              <a:schemeClr val="accent2">
                <a:shade val="50000"/>
              </a:schemeClr>
            </a:lnRef>
            <a:fillRef idx="1">
              <a:schemeClr val="accent2"/>
            </a:fillRef>
            <a:effectRef idx="0">
              <a:schemeClr val="accent2"/>
            </a:effectRef>
            <a:fontRef idx="minor">
              <a:schemeClr val="lt1"/>
            </a:fontRef>
          </p:style>
          <p:txBody>
            <a:bodyPr wrap="none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>
                <a:defRPr/>
              </a:pPr>
              <a:endParaRPr lang="ko-KR" altLang="en-US" sz="2800" dirty="0">
                <a:solidFill>
                  <a:schemeClr val="accent2"/>
                </a:solidFill>
              </a:endParaRPr>
            </a:p>
          </p:txBody>
        </p:sp>
        <p:sp>
          <p:nvSpPr>
            <p:cNvPr id="13" name="Trapezoid 10">
              <a:extLst>
                <a:ext uri="{FF2B5EF4-FFF2-40B4-BE49-F238E27FC236}">
                  <a16:creationId xmlns:a16="http://schemas.microsoft.com/office/drawing/2014/main" id="{86E0CAB2-3912-4719-9E74-47A2DAD271E0}"/>
                </a:ext>
              </a:extLst>
            </p:cNvPr>
            <p:cNvSpPr/>
            <p:nvPr/>
          </p:nvSpPr>
          <p:spPr>
            <a:xfrm>
              <a:off x="10129655" y="4243873"/>
              <a:ext cx="368250" cy="367819"/>
            </a:xfrm>
            <a:custGeom>
              <a:avLst/>
              <a:gdLst/>
              <a:ahLst/>
              <a:cxnLst/>
              <a:rect l="l" t="t" r="r" b="b"/>
              <a:pathLst>
                <a:path w="3910377" h="3905794">
                  <a:moveTo>
                    <a:pt x="1" y="3797782"/>
                  </a:moveTo>
                  <a:lnTo>
                    <a:pt x="3910377" y="3797782"/>
                  </a:lnTo>
                  <a:lnTo>
                    <a:pt x="3910377" y="3905794"/>
                  </a:lnTo>
                  <a:lnTo>
                    <a:pt x="1" y="3905794"/>
                  </a:lnTo>
                  <a:close/>
                  <a:moveTo>
                    <a:pt x="1757257" y="3353296"/>
                  </a:moveTo>
                  <a:cubicBezTo>
                    <a:pt x="1690135" y="3353296"/>
                    <a:pt x="1635721" y="3407710"/>
                    <a:pt x="1635721" y="3474832"/>
                  </a:cubicBezTo>
                  <a:cubicBezTo>
                    <a:pt x="1635721" y="3541954"/>
                    <a:pt x="1690135" y="3596368"/>
                    <a:pt x="1757257" y="3596368"/>
                  </a:cubicBezTo>
                  <a:lnTo>
                    <a:pt x="2187409" y="3596368"/>
                  </a:lnTo>
                  <a:cubicBezTo>
                    <a:pt x="2254531" y="3596368"/>
                    <a:pt x="2308945" y="3541954"/>
                    <a:pt x="2308945" y="3474832"/>
                  </a:cubicBezTo>
                  <a:cubicBezTo>
                    <a:pt x="2308945" y="3407710"/>
                    <a:pt x="2254531" y="3353296"/>
                    <a:pt x="2187409" y="3353296"/>
                  </a:cubicBezTo>
                  <a:close/>
                  <a:moveTo>
                    <a:pt x="492288" y="2449553"/>
                  </a:moveTo>
                  <a:lnTo>
                    <a:pt x="472244" y="2517369"/>
                  </a:lnTo>
                  <a:lnTo>
                    <a:pt x="3438134" y="2517369"/>
                  </a:lnTo>
                  <a:lnTo>
                    <a:pt x="3418090" y="2449553"/>
                  </a:lnTo>
                  <a:close/>
                  <a:moveTo>
                    <a:pt x="432162" y="2249610"/>
                  </a:moveTo>
                  <a:lnTo>
                    <a:pt x="3478215" y="2249610"/>
                  </a:lnTo>
                  <a:lnTo>
                    <a:pt x="3910377" y="3711740"/>
                  </a:lnTo>
                  <a:lnTo>
                    <a:pt x="0" y="3711740"/>
                  </a:lnTo>
                  <a:close/>
                  <a:moveTo>
                    <a:pt x="1637280" y="544956"/>
                  </a:moveTo>
                  <a:cubicBezTo>
                    <a:pt x="1626413" y="544956"/>
                    <a:pt x="1615547" y="549102"/>
                    <a:pt x="1607256" y="557393"/>
                  </a:cubicBezTo>
                  <a:lnTo>
                    <a:pt x="796281" y="1368368"/>
                  </a:lnTo>
                  <a:cubicBezTo>
                    <a:pt x="779699" y="1384950"/>
                    <a:pt x="779699" y="1411834"/>
                    <a:pt x="796281" y="1428415"/>
                  </a:cubicBezTo>
                  <a:lnTo>
                    <a:pt x="825565" y="1457699"/>
                  </a:lnTo>
                  <a:cubicBezTo>
                    <a:pt x="842147" y="1474281"/>
                    <a:pt x="869031" y="1474281"/>
                    <a:pt x="885612" y="1457699"/>
                  </a:cubicBezTo>
                  <a:lnTo>
                    <a:pt x="1696588" y="646724"/>
                  </a:lnTo>
                  <a:cubicBezTo>
                    <a:pt x="1713169" y="630143"/>
                    <a:pt x="1713169" y="603258"/>
                    <a:pt x="1696588" y="586677"/>
                  </a:cubicBezTo>
                  <a:lnTo>
                    <a:pt x="1667304" y="557393"/>
                  </a:lnTo>
                  <a:cubicBezTo>
                    <a:pt x="1659013" y="549102"/>
                    <a:pt x="1648146" y="544956"/>
                    <a:pt x="1637280" y="544956"/>
                  </a:cubicBezTo>
                  <a:close/>
                  <a:moveTo>
                    <a:pt x="1372791" y="439020"/>
                  </a:moveTo>
                  <a:cubicBezTo>
                    <a:pt x="1361925" y="439020"/>
                    <a:pt x="1351058" y="443165"/>
                    <a:pt x="1342767" y="451456"/>
                  </a:cubicBezTo>
                  <a:lnTo>
                    <a:pt x="851745" y="942478"/>
                  </a:lnTo>
                  <a:cubicBezTo>
                    <a:pt x="835164" y="959060"/>
                    <a:pt x="835164" y="985944"/>
                    <a:pt x="851745" y="1002526"/>
                  </a:cubicBezTo>
                  <a:lnTo>
                    <a:pt x="881029" y="1031810"/>
                  </a:lnTo>
                  <a:cubicBezTo>
                    <a:pt x="897611" y="1048392"/>
                    <a:pt x="924495" y="1048392"/>
                    <a:pt x="941077" y="1031810"/>
                  </a:cubicBezTo>
                  <a:lnTo>
                    <a:pt x="1432099" y="540788"/>
                  </a:lnTo>
                  <a:cubicBezTo>
                    <a:pt x="1448681" y="524206"/>
                    <a:pt x="1448681" y="497322"/>
                    <a:pt x="1432099" y="480740"/>
                  </a:cubicBezTo>
                  <a:lnTo>
                    <a:pt x="1402815" y="451456"/>
                  </a:lnTo>
                  <a:cubicBezTo>
                    <a:pt x="1394524" y="443165"/>
                    <a:pt x="1383658" y="439020"/>
                    <a:pt x="1372791" y="439020"/>
                  </a:cubicBezTo>
                  <a:close/>
                  <a:moveTo>
                    <a:pt x="864042" y="270000"/>
                  </a:moveTo>
                  <a:lnTo>
                    <a:pt x="2945402" y="270000"/>
                  </a:lnTo>
                  <a:cubicBezTo>
                    <a:pt x="3094522" y="270000"/>
                    <a:pt x="3215407" y="390885"/>
                    <a:pt x="3215407" y="540005"/>
                  </a:cubicBezTo>
                  <a:lnTo>
                    <a:pt x="3215407" y="1619995"/>
                  </a:lnTo>
                  <a:cubicBezTo>
                    <a:pt x="3215407" y="1769115"/>
                    <a:pt x="3094522" y="1890000"/>
                    <a:pt x="2945402" y="1890000"/>
                  </a:cubicBezTo>
                  <a:lnTo>
                    <a:pt x="864042" y="1890000"/>
                  </a:lnTo>
                  <a:cubicBezTo>
                    <a:pt x="714922" y="1890000"/>
                    <a:pt x="594037" y="1769115"/>
                    <a:pt x="594037" y="1619995"/>
                  </a:cubicBezTo>
                  <a:lnTo>
                    <a:pt x="594037" y="540005"/>
                  </a:lnTo>
                  <a:cubicBezTo>
                    <a:pt x="594037" y="390885"/>
                    <a:pt x="714922" y="270000"/>
                    <a:pt x="864042" y="270000"/>
                  </a:cubicBezTo>
                  <a:close/>
                  <a:moveTo>
                    <a:pt x="804042" y="180000"/>
                  </a:moveTo>
                  <a:cubicBezTo>
                    <a:pt x="638353" y="180000"/>
                    <a:pt x="504036" y="314317"/>
                    <a:pt x="504036" y="480006"/>
                  </a:cubicBezTo>
                  <a:lnTo>
                    <a:pt x="504036" y="1679994"/>
                  </a:lnTo>
                  <a:cubicBezTo>
                    <a:pt x="504036" y="1845683"/>
                    <a:pt x="638353" y="1980000"/>
                    <a:pt x="804042" y="1980000"/>
                  </a:cubicBezTo>
                  <a:lnTo>
                    <a:pt x="3027043" y="1980000"/>
                  </a:lnTo>
                  <a:cubicBezTo>
                    <a:pt x="3192732" y="1980000"/>
                    <a:pt x="3327049" y="1845683"/>
                    <a:pt x="3327049" y="1679994"/>
                  </a:cubicBezTo>
                  <a:lnTo>
                    <a:pt x="3327049" y="480006"/>
                  </a:lnTo>
                  <a:cubicBezTo>
                    <a:pt x="3327049" y="314317"/>
                    <a:pt x="3192732" y="180000"/>
                    <a:pt x="3027043" y="180000"/>
                  </a:cubicBezTo>
                  <a:close/>
                  <a:moveTo>
                    <a:pt x="684043" y="0"/>
                  </a:moveTo>
                  <a:lnTo>
                    <a:pt x="3190330" y="0"/>
                  </a:lnTo>
                  <a:cubicBezTo>
                    <a:pt x="3389156" y="0"/>
                    <a:pt x="3550337" y="161181"/>
                    <a:pt x="3550337" y="360007"/>
                  </a:cubicBezTo>
                  <a:lnTo>
                    <a:pt x="3550337" y="1799993"/>
                  </a:lnTo>
                  <a:cubicBezTo>
                    <a:pt x="3550337" y="1998819"/>
                    <a:pt x="3389156" y="2160000"/>
                    <a:pt x="3190330" y="2160000"/>
                  </a:cubicBezTo>
                  <a:lnTo>
                    <a:pt x="684043" y="2160000"/>
                  </a:lnTo>
                  <a:cubicBezTo>
                    <a:pt x="485217" y="2160000"/>
                    <a:pt x="324036" y="1998819"/>
                    <a:pt x="324036" y="1799993"/>
                  </a:cubicBezTo>
                  <a:lnTo>
                    <a:pt x="324036" y="360007"/>
                  </a:lnTo>
                  <a:cubicBezTo>
                    <a:pt x="324036" y="161181"/>
                    <a:pt x="485217" y="0"/>
                    <a:pt x="68404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4" name="Rounded Rectangle 12">
              <a:extLst>
                <a:ext uri="{FF2B5EF4-FFF2-40B4-BE49-F238E27FC236}">
                  <a16:creationId xmlns:a16="http://schemas.microsoft.com/office/drawing/2014/main" id="{056AF234-5E3F-444A-A828-4AF298F4ACDD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8648333" y="4224211"/>
              <a:ext cx="310571" cy="370101"/>
            </a:xfrm>
            <a:custGeom>
              <a:avLst/>
              <a:gdLst/>
              <a:ahLst/>
              <a:cxnLst/>
              <a:rect l="l" t="t" r="r" b="b"/>
              <a:pathLst>
                <a:path w="3312367" h="3947283">
                  <a:moveTo>
                    <a:pt x="2537615" y="3705909"/>
                  </a:moveTo>
                  <a:cubicBezTo>
                    <a:pt x="2512344" y="3705909"/>
                    <a:pt x="2491857" y="3726396"/>
                    <a:pt x="2491857" y="3751667"/>
                  </a:cubicBezTo>
                  <a:cubicBezTo>
                    <a:pt x="2491857" y="3776938"/>
                    <a:pt x="2512344" y="3797425"/>
                    <a:pt x="2537615" y="3797425"/>
                  </a:cubicBezTo>
                  <a:lnTo>
                    <a:pt x="2762175" y="3797425"/>
                  </a:lnTo>
                  <a:cubicBezTo>
                    <a:pt x="2787446" y="3797425"/>
                    <a:pt x="2807933" y="3776938"/>
                    <a:pt x="2807933" y="3751667"/>
                  </a:cubicBezTo>
                  <a:cubicBezTo>
                    <a:pt x="2807933" y="3726396"/>
                    <a:pt x="2787446" y="3705909"/>
                    <a:pt x="2762175" y="3705909"/>
                  </a:cubicBezTo>
                  <a:close/>
                  <a:moveTo>
                    <a:pt x="1141114" y="3408594"/>
                  </a:moveTo>
                  <a:cubicBezTo>
                    <a:pt x="1097903" y="3408594"/>
                    <a:pt x="1062874" y="3443623"/>
                    <a:pt x="1062874" y="3486834"/>
                  </a:cubicBezTo>
                  <a:cubicBezTo>
                    <a:pt x="1062874" y="3530045"/>
                    <a:pt x="1097903" y="3565073"/>
                    <a:pt x="1141114" y="3565073"/>
                  </a:cubicBezTo>
                  <a:lnTo>
                    <a:pt x="1525078" y="3565074"/>
                  </a:lnTo>
                  <a:cubicBezTo>
                    <a:pt x="1568289" y="3565074"/>
                    <a:pt x="1603318" y="3530045"/>
                    <a:pt x="1603318" y="3486834"/>
                  </a:cubicBezTo>
                  <a:lnTo>
                    <a:pt x="1603319" y="3486834"/>
                  </a:lnTo>
                  <a:cubicBezTo>
                    <a:pt x="1603319" y="3443623"/>
                    <a:pt x="1568290" y="3408594"/>
                    <a:pt x="1525079" y="3408594"/>
                  </a:cubicBezTo>
                  <a:close/>
                  <a:moveTo>
                    <a:pt x="2129393" y="1705414"/>
                  </a:moveTo>
                  <a:lnTo>
                    <a:pt x="2129393" y="3580170"/>
                  </a:lnTo>
                  <a:lnTo>
                    <a:pt x="3126216" y="3580170"/>
                  </a:lnTo>
                  <a:lnTo>
                    <a:pt x="3126216" y="1705414"/>
                  </a:lnTo>
                  <a:close/>
                  <a:moveTo>
                    <a:pt x="2481193" y="1533789"/>
                  </a:moveTo>
                  <a:cubicBezTo>
                    <a:pt x="2462682" y="1533789"/>
                    <a:pt x="2447676" y="1548795"/>
                    <a:pt x="2447676" y="1567306"/>
                  </a:cubicBezTo>
                  <a:lnTo>
                    <a:pt x="2447676" y="1572258"/>
                  </a:lnTo>
                  <a:cubicBezTo>
                    <a:pt x="2447676" y="1590769"/>
                    <a:pt x="2462682" y="1605775"/>
                    <a:pt x="2481193" y="1605775"/>
                  </a:cubicBezTo>
                  <a:lnTo>
                    <a:pt x="2774415" y="1605775"/>
                  </a:lnTo>
                  <a:cubicBezTo>
                    <a:pt x="2792926" y="1605775"/>
                    <a:pt x="2807932" y="1590769"/>
                    <a:pt x="2807932" y="1572258"/>
                  </a:cubicBezTo>
                  <a:lnTo>
                    <a:pt x="2807932" y="1567306"/>
                  </a:lnTo>
                  <a:cubicBezTo>
                    <a:pt x="2807932" y="1548795"/>
                    <a:pt x="2792926" y="1533789"/>
                    <a:pt x="2774415" y="1533789"/>
                  </a:cubicBezTo>
                  <a:close/>
                  <a:moveTo>
                    <a:pt x="2113478" y="1418392"/>
                  </a:moveTo>
                  <a:lnTo>
                    <a:pt x="3142130" y="1418392"/>
                  </a:lnTo>
                  <a:cubicBezTo>
                    <a:pt x="3236149" y="1418392"/>
                    <a:pt x="3312367" y="1494610"/>
                    <a:pt x="3312367" y="1588629"/>
                  </a:cubicBezTo>
                  <a:lnTo>
                    <a:pt x="3312367" y="3777046"/>
                  </a:lnTo>
                  <a:cubicBezTo>
                    <a:pt x="3312367" y="3871065"/>
                    <a:pt x="3236149" y="3947283"/>
                    <a:pt x="3142130" y="3947283"/>
                  </a:cubicBezTo>
                  <a:lnTo>
                    <a:pt x="2113478" y="3947283"/>
                  </a:lnTo>
                  <a:cubicBezTo>
                    <a:pt x="2019459" y="3947283"/>
                    <a:pt x="1943241" y="3871065"/>
                    <a:pt x="1943241" y="3777046"/>
                  </a:cubicBezTo>
                  <a:lnTo>
                    <a:pt x="1943241" y="1588629"/>
                  </a:lnTo>
                  <a:cubicBezTo>
                    <a:pt x="1943241" y="1494610"/>
                    <a:pt x="2019459" y="1418392"/>
                    <a:pt x="2113478" y="1418392"/>
                  </a:cubicBezTo>
                  <a:close/>
                  <a:moveTo>
                    <a:pt x="1006317" y="157391"/>
                  </a:moveTo>
                  <a:cubicBezTo>
                    <a:pt x="987806" y="157391"/>
                    <a:pt x="972800" y="172397"/>
                    <a:pt x="972800" y="190908"/>
                  </a:cubicBezTo>
                  <a:lnTo>
                    <a:pt x="972800" y="195860"/>
                  </a:lnTo>
                  <a:cubicBezTo>
                    <a:pt x="972800" y="214371"/>
                    <a:pt x="987806" y="229377"/>
                    <a:pt x="1006317" y="229377"/>
                  </a:cubicBezTo>
                  <a:lnTo>
                    <a:pt x="1659876" y="229377"/>
                  </a:lnTo>
                  <a:cubicBezTo>
                    <a:pt x="1678387" y="229377"/>
                    <a:pt x="1693393" y="214371"/>
                    <a:pt x="1693393" y="195860"/>
                  </a:cubicBezTo>
                  <a:lnTo>
                    <a:pt x="1693393" y="190908"/>
                  </a:lnTo>
                  <a:cubicBezTo>
                    <a:pt x="1693393" y="172397"/>
                    <a:pt x="1678387" y="157391"/>
                    <a:pt x="1659876" y="157391"/>
                  </a:cubicBezTo>
                  <a:close/>
                  <a:moveTo>
                    <a:pt x="264780" y="0"/>
                  </a:moveTo>
                  <a:lnTo>
                    <a:pt x="2401413" y="0"/>
                  </a:lnTo>
                  <a:cubicBezTo>
                    <a:pt x="2547647" y="0"/>
                    <a:pt x="2666193" y="118546"/>
                    <a:pt x="2666193" y="264780"/>
                  </a:cubicBezTo>
                  <a:lnTo>
                    <a:pt x="2666193" y="1345374"/>
                  </a:lnTo>
                  <a:lnTo>
                    <a:pt x="2369517" y="1345374"/>
                  </a:lnTo>
                  <a:lnTo>
                    <a:pt x="2369517" y="366783"/>
                  </a:lnTo>
                  <a:lnTo>
                    <a:pt x="296676" y="366783"/>
                  </a:lnTo>
                  <a:lnTo>
                    <a:pt x="296676" y="3219873"/>
                  </a:lnTo>
                  <a:lnTo>
                    <a:pt x="1867527" y="3219873"/>
                  </a:lnTo>
                  <a:lnTo>
                    <a:pt x="1867527" y="3778374"/>
                  </a:lnTo>
                  <a:lnTo>
                    <a:pt x="264780" y="3778374"/>
                  </a:lnTo>
                  <a:cubicBezTo>
                    <a:pt x="118546" y="3778374"/>
                    <a:pt x="0" y="3659828"/>
                    <a:pt x="0" y="3513594"/>
                  </a:cubicBezTo>
                  <a:lnTo>
                    <a:pt x="0" y="264780"/>
                  </a:lnTo>
                  <a:cubicBezTo>
                    <a:pt x="0" y="118546"/>
                    <a:pt x="118546" y="0"/>
                    <a:pt x="26478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5" name="TextBox 14">
              <a:extLst>
                <a:ext uri="{FF2B5EF4-FFF2-40B4-BE49-F238E27FC236}">
                  <a16:creationId xmlns:a16="http://schemas.microsoft.com/office/drawing/2014/main" id="{21579CC7-A334-449E-88A6-49CE6F524D8B}"/>
                </a:ext>
              </a:extLst>
            </p:cNvPr>
            <p:cNvSpPr txBox="1"/>
            <p:nvPr/>
          </p:nvSpPr>
          <p:spPr>
            <a:xfrm>
              <a:off x="8161373" y="4827529"/>
              <a:ext cx="1250732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Easy to change colors, photos and Text.</a:t>
              </a:r>
              <a:r>
                <a:rPr lang="ko-KR" altLang="en-US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 </a:t>
              </a:r>
              <a:endParaRPr lang="en-US" altLang="ko-KR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16" name="TextBox 15">
              <a:extLst>
                <a:ext uri="{FF2B5EF4-FFF2-40B4-BE49-F238E27FC236}">
                  <a16:creationId xmlns:a16="http://schemas.microsoft.com/office/drawing/2014/main" id="{CACFC2D8-4FE4-4A78-B386-C09A99E677A1}"/>
                </a:ext>
              </a:extLst>
            </p:cNvPr>
            <p:cNvSpPr txBox="1"/>
            <p:nvPr/>
          </p:nvSpPr>
          <p:spPr>
            <a:xfrm>
              <a:off x="9672940" y="4827529"/>
              <a:ext cx="1250732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Easy to change colors, photos and Text.</a:t>
              </a:r>
              <a:r>
                <a:rPr lang="ko-KR" altLang="en-US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 </a:t>
              </a:r>
              <a:endParaRPr lang="en-US" altLang="ko-KR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</p:grpSp>
      <p:grpSp>
        <p:nvGrpSpPr>
          <p:cNvPr id="25" name="Group 33">
            <a:extLst>
              <a:ext uri="{FF2B5EF4-FFF2-40B4-BE49-F238E27FC236}">
                <a16:creationId xmlns:a16="http://schemas.microsoft.com/office/drawing/2014/main" id="{FEC42999-F09E-4FE0-B06F-DA393C9DEBD0}"/>
              </a:ext>
            </a:extLst>
          </p:cNvPr>
          <p:cNvGrpSpPr/>
          <p:nvPr/>
        </p:nvGrpSpPr>
        <p:grpSpPr>
          <a:xfrm>
            <a:off x="8208412" y="2494556"/>
            <a:ext cx="3371058" cy="909259"/>
            <a:chOff x="395534" y="3667819"/>
            <a:chExt cx="3972999" cy="1132252"/>
          </a:xfrm>
          <a:noFill/>
        </p:grpSpPr>
        <p:sp>
          <p:nvSpPr>
            <p:cNvPr id="26" name="TextBox 25">
              <a:extLst>
                <a:ext uri="{FF2B5EF4-FFF2-40B4-BE49-F238E27FC236}">
                  <a16:creationId xmlns:a16="http://schemas.microsoft.com/office/drawing/2014/main" id="{788ED2D4-C44B-4E5D-B385-A868F304F63C}"/>
                </a:ext>
              </a:extLst>
            </p:cNvPr>
            <p:cNvSpPr txBox="1"/>
            <p:nvPr/>
          </p:nvSpPr>
          <p:spPr>
            <a:xfrm>
              <a:off x="395534" y="3667819"/>
              <a:ext cx="3972999" cy="344932"/>
            </a:xfrm>
            <a:prstGeom prst="rect">
              <a:avLst/>
            </a:prstGeom>
            <a:grpFill/>
          </p:spPr>
          <p:txBody>
            <a:bodyPr wrap="square" rtlCol="0" anchor="ctr">
              <a:spAutoFit/>
            </a:bodyPr>
            <a:lstStyle/>
            <a:p>
              <a:r>
                <a:rPr lang="en-US" altLang="ko-KR" sz="1200" b="1" dirty="0">
                  <a:cs typeface="Arial" pitchFamily="34" charset="0"/>
                </a:rPr>
                <a:t>Content  Here</a:t>
              </a:r>
              <a:endParaRPr lang="ko-KR" altLang="en-US" sz="1200" b="1" dirty="0">
                <a:cs typeface="Arial" pitchFamily="34" charset="0"/>
              </a:endParaRPr>
            </a:p>
          </p:txBody>
        </p:sp>
        <p:sp>
          <p:nvSpPr>
            <p:cNvPr id="27" name="TextBox 26">
              <a:extLst>
                <a:ext uri="{FF2B5EF4-FFF2-40B4-BE49-F238E27FC236}">
                  <a16:creationId xmlns:a16="http://schemas.microsoft.com/office/drawing/2014/main" id="{2914D410-9F68-4580-81A3-0006223032A1}"/>
                </a:ext>
              </a:extLst>
            </p:cNvPr>
            <p:cNvSpPr txBox="1"/>
            <p:nvPr/>
          </p:nvSpPr>
          <p:spPr>
            <a:xfrm>
              <a:off x="395536" y="3995231"/>
              <a:ext cx="3972997" cy="804840"/>
            </a:xfrm>
            <a:prstGeom prst="rect">
              <a:avLst/>
            </a:prstGeom>
            <a:grp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cs typeface="Arial" pitchFamily="34" charset="0"/>
                </a:rPr>
                <a:t>You can simply impress your audience and add a unique zing and appeal to your Presentations. Easy to change colors, photos and Text.  </a:t>
              </a:r>
            </a:p>
          </p:txBody>
        </p:sp>
      </p:grpSp>
      <p:sp>
        <p:nvSpPr>
          <p:cNvPr id="28" name="TextBox 27">
            <a:extLst>
              <a:ext uri="{FF2B5EF4-FFF2-40B4-BE49-F238E27FC236}">
                <a16:creationId xmlns:a16="http://schemas.microsoft.com/office/drawing/2014/main" id="{2198D317-8313-4480-B91F-7F1F39E005DB}"/>
              </a:ext>
            </a:extLst>
          </p:cNvPr>
          <p:cNvSpPr txBox="1"/>
          <p:nvPr/>
        </p:nvSpPr>
        <p:spPr>
          <a:xfrm>
            <a:off x="8208413" y="1948194"/>
            <a:ext cx="3371058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2800" b="1" dirty="0">
                <a:solidFill>
                  <a:schemeClr val="accent4"/>
                </a:solidFill>
                <a:cs typeface="Arial" pitchFamily="34" charset="0"/>
              </a:rPr>
              <a:t>NO.1 Presentation</a:t>
            </a:r>
            <a:endParaRPr lang="ko-KR" altLang="en-US" sz="2800" b="1" dirty="0">
              <a:solidFill>
                <a:schemeClr val="accent4"/>
              </a:solidFill>
              <a:cs typeface="Arial" pitchFamily="34" charset="0"/>
            </a:endParaRPr>
          </a:p>
        </p:txBody>
      </p:sp>
      <p:sp>
        <p:nvSpPr>
          <p:cNvPr id="29" name="TextBox 28">
            <a:extLst>
              <a:ext uri="{FF2B5EF4-FFF2-40B4-BE49-F238E27FC236}">
                <a16:creationId xmlns:a16="http://schemas.microsoft.com/office/drawing/2014/main" id="{36C7726C-29B0-4776-BD53-7FD6E996E6D0}"/>
              </a:ext>
            </a:extLst>
          </p:cNvPr>
          <p:cNvSpPr txBox="1"/>
          <p:nvPr/>
        </p:nvSpPr>
        <p:spPr>
          <a:xfrm>
            <a:off x="8208413" y="1617276"/>
            <a:ext cx="3371058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4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Modern  PowerPoint  Presentation</a:t>
            </a:r>
            <a:endParaRPr lang="ko-KR" altLang="en-US" sz="1400" b="1" dirty="0">
              <a:solidFill>
                <a:srgbClr val="C00000"/>
              </a:solidFill>
              <a:cs typeface="Arial" pitchFamily="34" charset="0"/>
            </a:endParaRPr>
          </a:p>
        </p:txBody>
      </p:sp>
      <p:grpSp>
        <p:nvGrpSpPr>
          <p:cNvPr id="30" name="Group 33">
            <a:extLst>
              <a:ext uri="{FF2B5EF4-FFF2-40B4-BE49-F238E27FC236}">
                <a16:creationId xmlns:a16="http://schemas.microsoft.com/office/drawing/2014/main" id="{EE31D9B4-8DAC-4B88-B905-10D4682C0B0A}"/>
              </a:ext>
            </a:extLst>
          </p:cNvPr>
          <p:cNvGrpSpPr/>
          <p:nvPr/>
        </p:nvGrpSpPr>
        <p:grpSpPr>
          <a:xfrm>
            <a:off x="612528" y="2528822"/>
            <a:ext cx="3371058" cy="909259"/>
            <a:chOff x="395534" y="3667819"/>
            <a:chExt cx="3972999" cy="1132252"/>
          </a:xfrm>
          <a:noFill/>
        </p:grpSpPr>
        <p:sp>
          <p:nvSpPr>
            <p:cNvPr id="31" name="TextBox 30">
              <a:extLst>
                <a:ext uri="{FF2B5EF4-FFF2-40B4-BE49-F238E27FC236}">
                  <a16:creationId xmlns:a16="http://schemas.microsoft.com/office/drawing/2014/main" id="{43FC8086-B505-4648-BBDD-7E07FB18BABE}"/>
                </a:ext>
              </a:extLst>
            </p:cNvPr>
            <p:cNvSpPr txBox="1"/>
            <p:nvPr/>
          </p:nvSpPr>
          <p:spPr>
            <a:xfrm>
              <a:off x="395534" y="3667819"/>
              <a:ext cx="3972999" cy="344932"/>
            </a:xfrm>
            <a:prstGeom prst="rect">
              <a:avLst/>
            </a:prstGeom>
            <a:grpFill/>
          </p:spPr>
          <p:txBody>
            <a:bodyPr wrap="square" rtlCol="0" anchor="ctr">
              <a:spAutoFit/>
            </a:bodyPr>
            <a:lstStyle/>
            <a:p>
              <a:pPr algn="r"/>
              <a:r>
                <a:rPr lang="en-US" altLang="ko-KR" sz="1200" b="1" dirty="0">
                  <a:cs typeface="Arial" pitchFamily="34" charset="0"/>
                </a:rPr>
                <a:t>Content  Here</a:t>
              </a:r>
              <a:endParaRPr lang="ko-KR" altLang="en-US" sz="1200" b="1" dirty="0">
                <a:cs typeface="Arial" pitchFamily="34" charset="0"/>
              </a:endParaRPr>
            </a:p>
          </p:txBody>
        </p:sp>
        <p:sp>
          <p:nvSpPr>
            <p:cNvPr id="32" name="TextBox 31">
              <a:extLst>
                <a:ext uri="{FF2B5EF4-FFF2-40B4-BE49-F238E27FC236}">
                  <a16:creationId xmlns:a16="http://schemas.microsoft.com/office/drawing/2014/main" id="{DA176D26-8CCC-468A-857B-54B824227A8F}"/>
                </a:ext>
              </a:extLst>
            </p:cNvPr>
            <p:cNvSpPr txBox="1"/>
            <p:nvPr/>
          </p:nvSpPr>
          <p:spPr>
            <a:xfrm>
              <a:off x="395536" y="3995231"/>
              <a:ext cx="3972997" cy="804840"/>
            </a:xfrm>
            <a:prstGeom prst="rect">
              <a:avLst/>
            </a:prstGeom>
            <a:grp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sz="1200" dirty="0">
                  <a:cs typeface="Arial" pitchFamily="34" charset="0"/>
                </a:rPr>
                <a:t>You can simply impress your audience and add a unique zing and appeal to your Presentations. Easy to change colors, photos and Text.  </a:t>
              </a:r>
            </a:p>
          </p:txBody>
        </p:sp>
      </p:grpSp>
      <p:sp>
        <p:nvSpPr>
          <p:cNvPr id="33" name="TextBox 32">
            <a:extLst>
              <a:ext uri="{FF2B5EF4-FFF2-40B4-BE49-F238E27FC236}">
                <a16:creationId xmlns:a16="http://schemas.microsoft.com/office/drawing/2014/main" id="{45B02F21-E901-4EA7-9BEC-0A6049C7A46F}"/>
              </a:ext>
            </a:extLst>
          </p:cNvPr>
          <p:cNvSpPr txBox="1"/>
          <p:nvPr/>
        </p:nvSpPr>
        <p:spPr>
          <a:xfrm>
            <a:off x="612529" y="1982460"/>
            <a:ext cx="3371058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r"/>
            <a:r>
              <a:rPr lang="en-US" altLang="ko-KR" sz="2800" b="1" dirty="0">
                <a:solidFill>
                  <a:schemeClr val="accent2"/>
                </a:solidFill>
                <a:cs typeface="Arial" pitchFamily="34" charset="0"/>
              </a:rPr>
              <a:t>NO.1 Presentation</a:t>
            </a:r>
            <a:endParaRPr lang="ko-KR" altLang="en-US" sz="2800" b="1" dirty="0">
              <a:solidFill>
                <a:schemeClr val="accent2"/>
              </a:solidFill>
              <a:cs typeface="Arial" pitchFamily="34" charset="0"/>
            </a:endParaRPr>
          </a:p>
        </p:txBody>
      </p:sp>
      <p:sp>
        <p:nvSpPr>
          <p:cNvPr id="34" name="TextBox 33">
            <a:extLst>
              <a:ext uri="{FF2B5EF4-FFF2-40B4-BE49-F238E27FC236}">
                <a16:creationId xmlns:a16="http://schemas.microsoft.com/office/drawing/2014/main" id="{CD56F419-D68F-47FE-A191-56B5D0F0C44D}"/>
              </a:ext>
            </a:extLst>
          </p:cNvPr>
          <p:cNvSpPr txBox="1"/>
          <p:nvPr/>
        </p:nvSpPr>
        <p:spPr>
          <a:xfrm>
            <a:off x="612529" y="1651542"/>
            <a:ext cx="3371058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r"/>
            <a:r>
              <a:rPr lang="en-US" altLang="ko-KR" sz="14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Modern  PowerPoint  Presentation</a:t>
            </a:r>
            <a:endParaRPr lang="ko-KR" altLang="en-US" sz="1400" b="1" dirty="0">
              <a:solidFill>
                <a:srgbClr val="C00000"/>
              </a:solidFill>
              <a:cs typeface="Arial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788057493"/>
      </p:ext>
    </p:extLst>
  </p:cSld>
  <p:clrMapOvr>
    <a:masterClrMapping/>
  </p:clrMapOvr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Placeholder 1">
            <a:extLst>
              <a:ext uri="{FF2B5EF4-FFF2-40B4-BE49-F238E27FC236}">
                <a16:creationId xmlns:a16="http://schemas.microsoft.com/office/drawing/2014/main" id="{206381AD-4C2B-4745-99B1-0BBCE6131A71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prstGeom prst="rect">
            <a:avLst/>
          </a:prstGeom>
        </p:spPr>
        <p:txBody>
          <a:bodyPr/>
          <a:lstStyle/>
          <a:p>
            <a:r>
              <a:rPr lang="en-US" dirty="0"/>
              <a:t>Infographic Style</a:t>
            </a:r>
          </a:p>
        </p:txBody>
      </p:sp>
      <p:sp>
        <p:nvSpPr>
          <p:cNvPr id="58" name="Oval 3">
            <a:extLst>
              <a:ext uri="{FF2B5EF4-FFF2-40B4-BE49-F238E27FC236}">
                <a16:creationId xmlns:a16="http://schemas.microsoft.com/office/drawing/2014/main" id="{E3D3423E-6BBA-40FB-82E0-F69780E69F6C}"/>
              </a:ext>
            </a:extLst>
          </p:cNvPr>
          <p:cNvSpPr/>
          <p:nvPr/>
        </p:nvSpPr>
        <p:spPr>
          <a:xfrm rot="16200000">
            <a:off x="3642213" y="4093194"/>
            <a:ext cx="2014102" cy="1980000"/>
          </a:xfrm>
          <a:custGeom>
            <a:avLst/>
            <a:gdLst>
              <a:gd name="connsiteX0" fmla="*/ 990000 w 2014102"/>
              <a:gd name="connsiteY0" fmla="*/ 0 h 1980000"/>
              <a:gd name="connsiteX1" fmla="*/ 1980000 w 2014102"/>
              <a:gd name="connsiteY1" fmla="*/ 990000 h 1980000"/>
              <a:gd name="connsiteX2" fmla="*/ 1975903 w 2014102"/>
              <a:gd name="connsiteY2" fmla="*/ 1071149 h 1980000"/>
              <a:gd name="connsiteX3" fmla="*/ 1979957 w 2014102"/>
              <a:gd name="connsiteY3" fmla="*/ 979821 h 1980000"/>
              <a:gd name="connsiteX4" fmla="*/ 2014102 w 2014102"/>
              <a:gd name="connsiteY4" fmla="*/ 1966827 h 1980000"/>
              <a:gd name="connsiteX5" fmla="*/ 1729854 w 2014102"/>
              <a:gd name="connsiteY5" fmla="*/ 1641776 h 1980000"/>
              <a:gd name="connsiteX6" fmla="*/ 990000 w 2014102"/>
              <a:gd name="connsiteY6" fmla="*/ 1980000 h 1980000"/>
              <a:gd name="connsiteX7" fmla="*/ 0 w 2014102"/>
              <a:gd name="connsiteY7" fmla="*/ 990000 h 1980000"/>
              <a:gd name="connsiteX8" fmla="*/ 990000 w 2014102"/>
              <a:gd name="connsiteY8" fmla="*/ 0 h 1980000"/>
              <a:gd name="connsiteX0" fmla="*/ 990000 w 2014102"/>
              <a:gd name="connsiteY0" fmla="*/ 0 h 1980000"/>
              <a:gd name="connsiteX1" fmla="*/ 1980000 w 2014102"/>
              <a:gd name="connsiteY1" fmla="*/ 990000 h 1980000"/>
              <a:gd name="connsiteX2" fmla="*/ 1994191 w 2014102"/>
              <a:gd name="connsiteY2" fmla="*/ 983366 h 1980000"/>
              <a:gd name="connsiteX3" fmla="*/ 1979957 w 2014102"/>
              <a:gd name="connsiteY3" fmla="*/ 979821 h 1980000"/>
              <a:gd name="connsiteX4" fmla="*/ 2014102 w 2014102"/>
              <a:gd name="connsiteY4" fmla="*/ 1966827 h 1980000"/>
              <a:gd name="connsiteX5" fmla="*/ 1729854 w 2014102"/>
              <a:gd name="connsiteY5" fmla="*/ 1641776 h 1980000"/>
              <a:gd name="connsiteX6" fmla="*/ 990000 w 2014102"/>
              <a:gd name="connsiteY6" fmla="*/ 1980000 h 1980000"/>
              <a:gd name="connsiteX7" fmla="*/ 0 w 2014102"/>
              <a:gd name="connsiteY7" fmla="*/ 990000 h 1980000"/>
              <a:gd name="connsiteX8" fmla="*/ 990000 w 2014102"/>
              <a:gd name="connsiteY8" fmla="*/ 0 h 1980000"/>
              <a:gd name="connsiteX0" fmla="*/ 990000 w 2014102"/>
              <a:gd name="connsiteY0" fmla="*/ 0 h 1980000"/>
              <a:gd name="connsiteX1" fmla="*/ 1980000 w 2014102"/>
              <a:gd name="connsiteY1" fmla="*/ 990000 h 1980000"/>
              <a:gd name="connsiteX2" fmla="*/ 1975903 w 2014102"/>
              <a:gd name="connsiteY2" fmla="*/ 983366 h 1980000"/>
              <a:gd name="connsiteX3" fmla="*/ 1979957 w 2014102"/>
              <a:gd name="connsiteY3" fmla="*/ 979821 h 1980000"/>
              <a:gd name="connsiteX4" fmla="*/ 2014102 w 2014102"/>
              <a:gd name="connsiteY4" fmla="*/ 1966827 h 1980000"/>
              <a:gd name="connsiteX5" fmla="*/ 1729854 w 2014102"/>
              <a:gd name="connsiteY5" fmla="*/ 1641776 h 1980000"/>
              <a:gd name="connsiteX6" fmla="*/ 990000 w 2014102"/>
              <a:gd name="connsiteY6" fmla="*/ 1980000 h 1980000"/>
              <a:gd name="connsiteX7" fmla="*/ 0 w 2014102"/>
              <a:gd name="connsiteY7" fmla="*/ 990000 h 1980000"/>
              <a:gd name="connsiteX8" fmla="*/ 990000 w 2014102"/>
              <a:gd name="connsiteY8" fmla="*/ 0 h 1980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2014102" h="1980000">
                <a:moveTo>
                  <a:pt x="990000" y="0"/>
                </a:moveTo>
                <a:cubicBezTo>
                  <a:pt x="1536762" y="0"/>
                  <a:pt x="1980000" y="443238"/>
                  <a:pt x="1980000" y="990000"/>
                </a:cubicBezTo>
                <a:lnTo>
                  <a:pt x="1975903" y="983366"/>
                </a:lnTo>
                <a:lnTo>
                  <a:pt x="1979957" y="979821"/>
                </a:lnTo>
                <a:lnTo>
                  <a:pt x="2014102" y="1966827"/>
                </a:lnTo>
                <a:lnTo>
                  <a:pt x="1729854" y="1641776"/>
                </a:lnTo>
                <a:cubicBezTo>
                  <a:pt x="1551451" y="1850197"/>
                  <a:pt x="1285884" y="1980000"/>
                  <a:pt x="990000" y="1980000"/>
                </a:cubicBezTo>
                <a:cubicBezTo>
                  <a:pt x="443238" y="1980000"/>
                  <a:pt x="0" y="1536762"/>
                  <a:pt x="0" y="990000"/>
                </a:cubicBezTo>
                <a:cubicBezTo>
                  <a:pt x="0" y="443238"/>
                  <a:pt x="443238" y="0"/>
                  <a:pt x="990000" y="0"/>
                </a:cubicBezTo>
                <a:close/>
              </a:path>
            </a:pathLst>
          </a:custGeom>
          <a:solidFill>
            <a:schemeClr val="tx1">
              <a:lumMod val="65000"/>
              <a:lumOff val="35000"/>
              <a:alpha val="23000"/>
            </a:schemeClr>
          </a:solidFill>
          <a:ln>
            <a:noFill/>
          </a:ln>
          <a:effectLst>
            <a:outerShdw blurRad="127000" dist="38100" dir="8100000" algn="tr" rotWithShape="0">
              <a:prstClr val="black">
                <a:alpha val="33000"/>
              </a:prstClr>
            </a:outerShdw>
            <a:softEdge rad="190500"/>
          </a:effec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ko-KR" altLang="en-US" sz="2700" dirty="0"/>
          </a:p>
        </p:txBody>
      </p:sp>
      <p:sp>
        <p:nvSpPr>
          <p:cNvPr id="102" name="Oval 3">
            <a:extLst>
              <a:ext uri="{FF2B5EF4-FFF2-40B4-BE49-F238E27FC236}">
                <a16:creationId xmlns:a16="http://schemas.microsoft.com/office/drawing/2014/main" id="{9D7A5B2A-DB56-439C-8C0B-BA9A717327A5}"/>
              </a:ext>
            </a:extLst>
          </p:cNvPr>
          <p:cNvSpPr/>
          <p:nvPr/>
        </p:nvSpPr>
        <p:spPr>
          <a:xfrm rot="10800000">
            <a:off x="6086477" y="4110244"/>
            <a:ext cx="2014102" cy="1980000"/>
          </a:xfrm>
          <a:custGeom>
            <a:avLst/>
            <a:gdLst>
              <a:gd name="connsiteX0" fmla="*/ 990000 w 2014102"/>
              <a:gd name="connsiteY0" fmla="*/ 0 h 1980000"/>
              <a:gd name="connsiteX1" fmla="*/ 1980000 w 2014102"/>
              <a:gd name="connsiteY1" fmla="*/ 990000 h 1980000"/>
              <a:gd name="connsiteX2" fmla="*/ 1975903 w 2014102"/>
              <a:gd name="connsiteY2" fmla="*/ 1071149 h 1980000"/>
              <a:gd name="connsiteX3" fmla="*/ 1979957 w 2014102"/>
              <a:gd name="connsiteY3" fmla="*/ 979821 h 1980000"/>
              <a:gd name="connsiteX4" fmla="*/ 2014102 w 2014102"/>
              <a:gd name="connsiteY4" fmla="*/ 1966827 h 1980000"/>
              <a:gd name="connsiteX5" fmla="*/ 1729854 w 2014102"/>
              <a:gd name="connsiteY5" fmla="*/ 1641776 h 1980000"/>
              <a:gd name="connsiteX6" fmla="*/ 990000 w 2014102"/>
              <a:gd name="connsiteY6" fmla="*/ 1980000 h 1980000"/>
              <a:gd name="connsiteX7" fmla="*/ 0 w 2014102"/>
              <a:gd name="connsiteY7" fmla="*/ 990000 h 1980000"/>
              <a:gd name="connsiteX8" fmla="*/ 990000 w 2014102"/>
              <a:gd name="connsiteY8" fmla="*/ 0 h 1980000"/>
              <a:gd name="connsiteX0" fmla="*/ 990000 w 2014102"/>
              <a:gd name="connsiteY0" fmla="*/ 0 h 1980000"/>
              <a:gd name="connsiteX1" fmla="*/ 1980000 w 2014102"/>
              <a:gd name="connsiteY1" fmla="*/ 990000 h 1980000"/>
              <a:gd name="connsiteX2" fmla="*/ 1994191 w 2014102"/>
              <a:gd name="connsiteY2" fmla="*/ 983366 h 1980000"/>
              <a:gd name="connsiteX3" fmla="*/ 1979957 w 2014102"/>
              <a:gd name="connsiteY3" fmla="*/ 979821 h 1980000"/>
              <a:gd name="connsiteX4" fmla="*/ 2014102 w 2014102"/>
              <a:gd name="connsiteY4" fmla="*/ 1966827 h 1980000"/>
              <a:gd name="connsiteX5" fmla="*/ 1729854 w 2014102"/>
              <a:gd name="connsiteY5" fmla="*/ 1641776 h 1980000"/>
              <a:gd name="connsiteX6" fmla="*/ 990000 w 2014102"/>
              <a:gd name="connsiteY6" fmla="*/ 1980000 h 1980000"/>
              <a:gd name="connsiteX7" fmla="*/ 0 w 2014102"/>
              <a:gd name="connsiteY7" fmla="*/ 990000 h 1980000"/>
              <a:gd name="connsiteX8" fmla="*/ 990000 w 2014102"/>
              <a:gd name="connsiteY8" fmla="*/ 0 h 1980000"/>
              <a:gd name="connsiteX0" fmla="*/ 990000 w 2014102"/>
              <a:gd name="connsiteY0" fmla="*/ 0 h 1980000"/>
              <a:gd name="connsiteX1" fmla="*/ 1980000 w 2014102"/>
              <a:gd name="connsiteY1" fmla="*/ 990000 h 1980000"/>
              <a:gd name="connsiteX2" fmla="*/ 1975903 w 2014102"/>
              <a:gd name="connsiteY2" fmla="*/ 983366 h 1980000"/>
              <a:gd name="connsiteX3" fmla="*/ 1979957 w 2014102"/>
              <a:gd name="connsiteY3" fmla="*/ 979821 h 1980000"/>
              <a:gd name="connsiteX4" fmla="*/ 2014102 w 2014102"/>
              <a:gd name="connsiteY4" fmla="*/ 1966827 h 1980000"/>
              <a:gd name="connsiteX5" fmla="*/ 1729854 w 2014102"/>
              <a:gd name="connsiteY5" fmla="*/ 1641776 h 1980000"/>
              <a:gd name="connsiteX6" fmla="*/ 990000 w 2014102"/>
              <a:gd name="connsiteY6" fmla="*/ 1980000 h 1980000"/>
              <a:gd name="connsiteX7" fmla="*/ 0 w 2014102"/>
              <a:gd name="connsiteY7" fmla="*/ 990000 h 1980000"/>
              <a:gd name="connsiteX8" fmla="*/ 990000 w 2014102"/>
              <a:gd name="connsiteY8" fmla="*/ 0 h 1980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2014102" h="1980000">
                <a:moveTo>
                  <a:pt x="990000" y="0"/>
                </a:moveTo>
                <a:cubicBezTo>
                  <a:pt x="1536762" y="0"/>
                  <a:pt x="1980000" y="443238"/>
                  <a:pt x="1980000" y="990000"/>
                </a:cubicBezTo>
                <a:lnTo>
                  <a:pt x="1975903" y="983366"/>
                </a:lnTo>
                <a:lnTo>
                  <a:pt x="1979957" y="979821"/>
                </a:lnTo>
                <a:lnTo>
                  <a:pt x="2014102" y="1966827"/>
                </a:lnTo>
                <a:lnTo>
                  <a:pt x="1729854" y="1641776"/>
                </a:lnTo>
                <a:cubicBezTo>
                  <a:pt x="1551451" y="1850197"/>
                  <a:pt x="1285884" y="1980000"/>
                  <a:pt x="990000" y="1980000"/>
                </a:cubicBezTo>
                <a:cubicBezTo>
                  <a:pt x="443238" y="1980000"/>
                  <a:pt x="0" y="1536762"/>
                  <a:pt x="0" y="990000"/>
                </a:cubicBezTo>
                <a:cubicBezTo>
                  <a:pt x="0" y="443238"/>
                  <a:pt x="443238" y="0"/>
                  <a:pt x="990000" y="0"/>
                </a:cubicBezTo>
                <a:close/>
              </a:path>
            </a:pathLst>
          </a:custGeom>
          <a:solidFill>
            <a:schemeClr val="tx1">
              <a:lumMod val="65000"/>
              <a:lumOff val="35000"/>
              <a:alpha val="23000"/>
            </a:schemeClr>
          </a:solidFill>
          <a:ln>
            <a:noFill/>
          </a:ln>
          <a:effectLst>
            <a:outerShdw blurRad="127000" dist="38100" dir="8100000" algn="tr" rotWithShape="0">
              <a:prstClr val="black">
                <a:alpha val="33000"/>
              </a:prstClr>
            </a:outerShdw>
            <a:softEdge rad="190500"/>
          </a:effec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ko-KR" altLang="en-US" sz="2700" dirty="0"/>
          </a:p>
        </p:txBody>
      </p:sp>
      <p:sp>
        <p:nvSpPr>
          <p:cNvPr id="104" name="Oval 3">
            <a:extLst>
              <a:ext uri="{FF2B5EF4-FFF2-40B4-BE49-F238E27FC236}">
                <a16:creationId xmlns:a16="http://schemas.microsoft.com/office/drawing/2014/main" id="{F95E9545-9F42-4074-BFDA-A721E2476E5D}"/>
              </a:ext>
            </a:extLst>
          </p:cNvPr>
          <p:cNvSpPr/>
          <p:nvPr/>
        </p:nvSpPr>
        <p:spPr>
          <a:xfrm>
            <a:off x="3659265" y="1880613"/>
            <a:ext cx="2014102" cy="1980000"/>
          </a:xfrm>
          <a:custGeom>
            <a:avLst/>
            <a:gdLst>
              <a:gd name="connsiteX0" fmla="*/ 990000 w 2014102"/>
              <a:gd name="connsiteY0" fmla="*/ 0 h 1980000"/>
              <a:gd name="connsiteX1" fmla="*/ 1980000 w 2014102"/>
              <a:gd name="connsiteY1" fmla="*/ 990000 h 1980000"/>
              <a:gd name="connsiteX2" fmla="*/ 1975903 w 2014102"/>
              <a:gd name="connsiteY2" fmla="*/ 1071149 h 1980000"/>
              <a:gd name="connsiteX3" fmla="*/ 1979957 w 2014102"/>
              <a:gd name="connsiteY3" fmla="*/ 979821 h 1980000"/>
              <a:gd name="connsiteX4" fmla="*/ 2014102 w 2014102"/>
              <a:gd name="connsiteY4" fmla="*/ 1966827 h 1980000"/>
              <a:gd name="connsiteX5" fmla="*/ 1729854 w 2014102"/>
              <a:gd name="connsiteY5" fmla="*/ 1641776 h 1980000"/>
              <a:gd name="connsiteX6" fmla="*/ 990000 w 2014102"/>
              <a:gd name="connsiteY6" fmla="*/ 1980000 h 1980000"/>
              <a:gd name="connsiteX7" fmla="*/ 0 w 2014102"/>
              <a:gd name="connsiteY7" fmla="*/ 990000 h 1980000"/>
              <a:gd name="connsiteX8" fmla="*/ 990000 w 2014102"/>
              <a:gd name="connsiteY8" fmla="*/ 0 h 1980000"/>
              <a:gd name="connsiteX0" fmla="*/ 990000 w 2014102"/>
              <a:gd name="connsiteY0" fmla="*/ 0 h 1980000"/>
              <a:gd name="connsiteX1" fmla="*/ 1980000 w 2014102"/>
              <a:gd name="connsiteY1" fmla="*/ 990000 h 1980000"/>
              <a:gd name="connsiteX2" fmla="*/ 1994191 w 2014102"/>
              <a:gd name="connsiteY2" fmla="*/ 983366 h 1980000"/>
              <a:gd name="connsiteX3" fmla="*/ 1979957 w 2014102"/>
              <a:gd name="connsiteY3" fmla="*/ 979821 h 1980000"/>
              <a:gd name="connsiteX4" fmla="*/ 2014102 w 2014102"/>
              <a:gd name="connsiteY4" fmla="*/ 1966827 h 1980000"/>
              <a:gd name="connsiteX5" fmla="*/ 1729854 w 2014102"/>
              <a:gd name="connsiteY5" fmla="*/ 1641776 h 1980000"/>
              <a:gd name="connsiteX6" fmla="*/ 990000 w 2014102"/>
              <a:gd name="connsiteY6" fmla="*/ 1980000 h 1980000"/>
              <a:gd name="connsiteX7" fmla="*/ 0 w 2014102"/>
              <a:gd name="connsiteY7" fmla="*/ 990000 h 1980000"/>
              <a:gd name="connsiteX8" fmla="*/ 990000 w 2014102"/>
              <a:gd name="connsiteY8" fmla="*/ 0 h 1980000"/>
              <a:gd name="connsiteX0" fmla="*/ 990000 w 2014102"/>
              <a:gd name="connsiteY0" fmla="*/ 0 h 1980000"/>
              <a:gd name="connsiteX1" fmla="*/ 1980000 w 2014102"/>
              <a:gd name="connsiteY1" fmla="*/ 990000 h 1980000"/>
              <a:gd name="connsiteX2" fmla="*/ 1975903 w 2014102"/>
              <a:gd name="connsiteY2" fmla="*/ 983366 h 1980000"/>
              <a:gd name="connsiteX3" fmla="*/ 1979957 w 2014102"/>
              <a:gd name="connsiteY3" fmla="*/ 979821 h 1980000"/>
              <a:gd name="connsiteX4" fmla="*/ 2014102 w 2014102"/>
              <a:gd name="connsiteY4" fmla="*/ 1966827 h 1980000"/>
              <a:gd name="connsiteX5" fmla="*/ 1729854 w 2014102"/>
              <a:gd name="connsiteY5" fmla="*/ 1641776 h 1980000"/>
              <a:gd name="connsiteX6" fmla="*/ 990000 w 2014102"/>
              <a:gd name="connsiteY6" fmla="*/ 1980000 h 1980000"/>
              <a:gd name="connsiteX7" fmla="*/ 0 w 2014102"/>
              <a:gd name="connsiteY7" fmla="*/ 990000 h 1980000"/>
              <a:gd name="connsiteX8" fmla="*/ 990000 w 2014102"/>
              <a:gd name="connsiteY8" fmla="*/ 0 h 1980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2014102" h="1980000">
                <a:moveTo>
                  <a:pt x="990000" y="0"/>
                </a:moveTo>
                <a:cubicBezTo>
                  <a:pt x="1536762" y="0"/>
                  <a:pt x="1980000" y="443238"/>
                  <a:pt x="1980000" y="990000"/>
                </a:cubicBezTo>
                <a:lnTo>
                  <a:pt x="1975903" y="983366"/>
                </a:lnTo>
                <a:lnTo>
                  <a:pt x="1979957" y="979821"/>
                </a:lnTo>
                <a:lnTo>
                  <a:pt x="2014102" y="1966827"/>
                </a:lnTo>
                <a:lnTo>
                  <a:pt x="1729854" y="1641776"/>
                </a:lnTo>
                <a:cubicBezTo>
                  <a:pt x="1551451" y="1850197"/>
                  <a:pt x="1285884" y="1980000"/>
                  <a:pt x="990000" y="1980000"/>
                </a:cubicBezTo>
                <a:cubicBezTo>
                  <a:pt x="443238" y="1980000"/>
                  <a:pt x="0" y="1536762"/>
                  <a:pt x="0" y="990000"/>
                </a:cubicBezTo>
                <a:cubicBezTo>
                  <a:pt x="0" y="443238"/>
                  <a:pt x="443238" y="0"/>
                  <a:pt x="990000" y="0"/>
                </a:cubicBezTo>
                <a:close/>
              </a:path>
            </a:pathLst>
          </a:custGeom>
          <a:solidFill>
            <a:schemeClr val="tx1">
              <a:lumMod val="65000"/>
              <a:lumOff val="35000"/>
              <a:alpha val="23000"/>
            </a:schemeClr>
          </a:solidFill>
          <a:ln>
            <a:noFill/>
          </a:ln>
          <a:effectLst>
            <a:outerShdw blurRad="127000" dist="38100" dir="8100000" algn="tr" rotWithShape="0">
              <a:prstClr val="black">
                <a:alpha val="33000"/>
              </a:prstClr>
            </a:outerShdw>
            <a:softEdge rad="190500"/>
          </a:effec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ko-KR" altLang="en-US" sz="2700" dirty="0"/>
          </a:p>
        </p:txBody>
      </p:sp>
      <p:sp>
        <p:nvSpPr>
          <p:cNvPr id="107" name="Oval 3">
            <a:extLst>
              <a:ext uri="{FF2B5EF4-FFF2-40B4-BE49-F238E27FC236}">
                <a16:creationId xmlns:a16="http://schemas.microsoft.com/office/drawing/2014/main" id="{48C8A4FD-48A1-4428-9E18-149283E82392}"/>
              </a:ext>
            </a:extLst>
          </p:cNvPr>
          <p:cNvSpPr/>
          <p:nvPr/>
        </p:nvSpPr>
        <p:spPr>
          <a:xfrm rot="5400000">
            <a:off x="6069425" y="1863561"/>
            <a:ext cx="2014102" cy="1980000"/>
          </a:xfrm>
          <a:custGeom>
            <a:avLst/>
            <a:gdLst>
              <a:gd name="connsiteX0" fmla="*/ 990000 w 2014102"/>
              <a:gd name="connsiteY0" fmla="*/ 0 h 1980000"/>
              <a:gd name="connsiteX1" fmla="*/ 1980000 w 2014102"/>
              <a:gd name="connsiteY1" fmla="*/ 990000 h 1980000"/>
              <a:gd name="connsiteX2" fmla="*/ 1975903 w 2014102"/>
              <a:gd name="connsiteY2" fmla="*/ 1071149 h 1980000"/>
              <a:gd name="connsiteX3" fmla="*/ 1979957 w 2014102"/>
              <a:gd name="connsiteY3" fmla="*/ 979821 h 1980000"/>
              <a:gd name="connsiteX4" fmla="*/ 2014102 w 2014102"/>
              <a:gd name="connsiteY4" fmla="*/ 1966827 h 1980000"/>
              <a:gd name="connsiteX5" fmla="*/ 1729854 w 2014102"/>
              <a:gd name="connsiteY5" fmla="*/ 1641776 h 1980000"/>
              <a:gd name="connsiteX6" fmla="*/ 990000 w 2014102"/>
              <a:gd name="connsiteY6" fmla="*/ 1980000 h 1980000"/>
              <a:gd name="connsiteX7" fmla="*/ 0 w 2014102"/>
              <a:gd name="connsiteY7" fmla="*/ 990000 h 1980000"/>
              <a:gd name="connsiteX8" fmla="*/ 990000 w 2014102"/>
              <a:gd name="connsiteY8" fmla="*/ 0 h 1980000"/>
              <a:gd name="connsiteX0" fmla="*/ 990000 w 2014102"/>
              <a:gd name="connsiteY0" fmla="*/ 0 h 1980000"/>
              <a:gd name="connsiteX1" fmla="*/ 1980000 w 2014102"/>
              <a:gd name="connsiteY1" fmla="*/ 990000 h 1980000"/>
              <a:gd name="connsiteX2" fmla="*/ 1994191 w 2014102"/>
              <a:gd name="connsiteY2" fmla="*/ 983366 h 1980000"/>
              <a:gd name="connsiteX3" fmla="*/ 1979957 w 2014102"/>
              <a:gd name="connsiteY3" fmla="*/ 979821 h 1980000"/>
              <a:gd name="connsiteX4" fmla="*/ 2014102 w 2014102"/>
              <a:gd name="connsiteY4" fmla="*/ 1966827 h 1980000"/>
              <a:gd name="connsiteX5" fmla="*/ 1729854 w 2014102"/>
              <a:gd name="connsiteY5" fmla="*/ 1641776 h 1980000"/>
              <a:gd name="connsiteX6" fmla="*/ 990000 w 2014102"/>
              <a:gd name="connsiteY6" fmla="*/ 1980000 h 1980000"/>
              <a:gd name="connsiteX7" fmla="*/ 0 w 2014102"/>
              <a:gd name="connsiteY7" fmla="*/ 990000 h 1980000"/>
              <a:gd name="connsiteX8" fmla="*/ 990000 w 2014102"/>
              <a:gd name="connsiteY8" fmla="*/ 0 h 1980000"/>
              <a:gd name="connsiteX0" fmla="*/ 990000 w 2014102"/>
              <a:gd name="connsiteY0" fmla="*/ 0 h 1980000"/>
              <a:gd name="connsiteX1" fmla="*/ 1980000 w 2014102"/>
              <a:gd name="connsiteY1" fmla="*/ 990000 h 1980000"/>
              <a:gd name="connsiteX2" fmla="*/ 1975903 w 2014102"/>
              <a:gd name="connsiteY2" fmla="*/ 983366 h 1980000"/>
              <a:gd name="connsiteX3" fmla="*/ 1979957 w 2014102"/>
              <a:gd name="connsiteY3" fmla="*/ 979821 h 1980000"/>
              <a:gd name="connsiteX4" fmla="*/ 2014102 w 2014102"/>
              <a:gd name="connsiteY4" fmla="*/ 1966827 h 1980000"/>
              <a:gd name="connsiteX5" fmla="*/ 1729854 w 2014102"/>
              <a:gd name="connsiteY5" fmla="*/ 1641776 h 1980000"/>
              <a:gd name="connsiteX6" fmla="*/ 990000 w 2014102"/>
              <a:gd name="connsiteY6" fmla="*/ 1980000 h 1980000"/>
              <a:gd name="connsiteX7" fmla="*/ 0 w 2014102"/>
              <a:gd name="connsiteY7" fmla="*/ 990000 h 1980000"/>
              <a:gd name="connsiteX8" fmla="*/ 990000 w 2014102"/>
              <a:gd name="connsiteY8" fmla="*/ 0 h 1980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2014102" h="1980000">
                <a:moveTo>
                  <a:pt x="990000" y="0"/>
                </a:moveTo>
                <a:cubicBezTo>
                  <a:pt x="1536762" y="0"/>
                  <a:pt x="1980000" y="443238"/>
                  <a:pt x="1980000" y="990000"/>
                </a:cubicBezTo>
                <a:lnTo>
                  <a:pt x="1975903" y="983366"/>
                </a:lnTo>
                <a:lnTo>
                  <a:pt x="1979957" y="979821"/>
                </a:lnTo>
                <a:lnTo>
                  <a:pt x="2014102" y="1966827"/>
                </a:lnTo>
                <a:lnTo>
                  <a:pt x="1729854" y="1641776"/>
                </a:lnTo>
                <a:cubicBezTo>
                  <a:pt x="1551451" y="1850197"/>
                  <a:pt x="1285884" y="1980000"/>
                  <a:pt x="990000" y="1980000"/>
                </a:cubicBezTo>
                <a:cubicBezTo>
                  <a:pt x="443238" y="1980000"/>
                  <a:pt x="0" y="1536762"/>
                  <a:pt x="0" y="990000"/>
                </a:cubicBezTo>
                <a:cubicBezTo>
                  <a:pt x="0" y="443238"/>
                  <a:pt x="443238" y="0"/>
                  <a:pt x="990000" y="0"/>
                </a:cubicBezTo>
                <a:close/>
              </a:path>
            </a:pathLst>
          </a:custGeom>
          <a:solidFill>
            <a:schemeClr val="tx1">
              <a:lumMod val="65000"/>
              <a:lumOff val="35000"/>
              <a:alpha val="23000"/>
            </a:schemeClr>
          </a:solidFill>
          <a:ln>
            <a:noFill/>
          </a:ln>
          <a:effectLst>
            <a:outerShdw blurRad="127000" dist="38100" dir="8100000" algn="tr" rotWithShape="0">
              <a:prstClr val="black">
                <a:alpha val="33000"/>
              </a:prstClr>
            </a:outerShdw>
            <a:softEdge rad="190500"/>
          </a:effec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ko-KR" altLang="en-US" sz="2700" dirty="0"/>
          </a:p>
        </p:txBody>
      </p:sp>
      <p:sp>
        <p:nvSpPr>
          <p:cNvPr id="108" name="Oval 3">
            <a:extLst>
              <a:ext uri="{FF2B5EF4-FFF2-40B4-BE49-F238E27FC236}">
                <a16:creationId xmlns:a16="http://schemas.microsoft.com/office/drawing/2014/main" id="{43E41F94-A7D8-499D-8923-C847CA0A8637}"/>
              </a:ext>
            </a:extLst>
          </p:cNvPr>
          <p:cNvSpPr/>
          <p:nvPr/>
        </p:nvSpPr>
        <p:spPr>
          <a:xfrm>
            <a:off x="3854227" y="1548885"/>
            <a:ext cx="2014102" cy="1980000"/>
          </a:xfrm>
          <a:custGeom>
            <a:avLst/>
            <a:gdLst>
              <a:gd name="connsiteX0" fmla="*/ 990000 w 2014102"/>
              <a:gd name="connsiteY0" fmla="*/ 0 h 1980000"/>
              <a:gd name="connsiteX1" fmla="*/ 1980000 w 2014102"/>
              <a:gd name="connsiteY1" fmla="*/ 990000 h 1980000"/>
              <a:gd name="connsiteX2" fmla="*/ 1975903 w 2014102"/>
              <a:gd name="connsiteY2" fmla="*/ 1071149 h 1980000"/>
              <a:gd name="connsiteX3" fmla="*/ 1979957 w 2014102"/>
              <a:gd name="connsiteY3" fmla="*/ 979821 h 1980000"/>
              <a:gd name="connsiteX4" fmla="*/ 2014102 w 2014102"/>
              <a:gd name="connsiteY4" fmla="*/ 1966827 h 1980000"/>
              <a:gd name="connsiteX5" fmla="*/ 1729854 w 2014102"/>
              <a:gd name="connsiteY5" fmla="*/ 1641776 h 1980000"/>
              <a:gd name="connsiteX6" fmla="*/ 990000 w 2014102"/>
              <a:gd name="connsiteY6" fmla="*/ 1980000 h 1980000"/>
              <a:gd name="connsiteX7" fmla="*/ 0 w 2014102"/>
              <a:gd name="connsiteY7" fmla="*/ 990000 h 1980000"/>
              <a:gd name="connsiteX8" fmla="*/ 990000 w 2014102"/>
              <a:gd name="connsiteY8" fmla="*/ 0 h 1980000"/>
              <a:gd name="connsiteX0" fmla="*/ 990000 w 2014102"/>
              <a:gd name="connsiteY0" fmla="*/ 0 h 1980000"/>
              <a:gd name="connsiteX1" fmla="*/ 1980000 w 2014102"/>
              <a:gd name="connsiteY1" fmla="*/ 990000 h 1980000"/>
              <a:gd name="connsiteX2" fmla="*/ 1994191 w 2014102"/>
              <a:gd name="connsiteY2" fmla="*/ 983366 h 1980000"/>
              <a:gd name="connsiteX3" fmla="*/ 1979957 w 2014102"/>
              <a:gd name="connsiteY3" fmla="*/ 979821 h 1980000"/>
              <a:gd name="connsiteX4" fmla="*/ 2014102 w 2014102"/>
              <a:gd name="connsiteY4" fmla="*/ 1966827 h 1980000"/>
              <a:gd name="connsiteX5" fmla="*/ 1729854 w 2014102"/>
              <a:gd name="connsiteY5" fmla="*/ 1641776 h 1980000"/>
              <a:gd name="connsiteX6" fmla="*/ 990000 w 2014102"/>
              <a:gd name="connsiteY6" fmla="*/ 1980000 h 1980000"/>
              <a:gd name="connsiteX7" fmla="*/ 0 w 2014102"/>
              <a:gd name="connsiteY7" fmla="*/ 990000 h 1980000"/>
              <a:gd name="connsiteX8" fmla="*/ 990000 w 2014102"/>
              <a:gd name="connsiteY8" fmla="*/ 0 h 1980000"/>
              <a:gd name="connsiteX0" fmla="*/ 990000 w 2014102"/>
              <a:gd name="connsiteY0" fmla="*/ 0 h 1980000"/>
              <a:gd name="connsiteX1" fmla="*/ 1980000 w 2014102"/>
              <a:gd name="connsiteY1" fmla="*/ 990000 h 1980000"/>
              <a:gd name="connsiteX2" fmla="*/ 1975903 w 2014102"/>
              <a:gd name="connsiteY2" fmla="*/ 983366 h 1980000"/>
              <a:gd name="connsiteX3" fmla="*/ 1979957 w 2014102"/>
              <a:gd name="connsiteY3" fmla="*/ 979821 h 1980000"/>
              <a:gd name="connsiteX4" fmla="*/ 2014102 w 2014102"/>
              <a:gd name="connsiteY4" fmla="*/ 1966827 h 1980000"/>
              <a:gd name="connsiteX5" fmla="*/ 1729854 w 2014102"/>
              <a:gd name="connsiteY5" fmla="*/ 1641776 h 1980000"/>
              <a:gd name="connsiteX6" fmla="*/ 990000 w 2014102"/>
              <a:gd name="connsiteY6" fmla="*/ 1980000 h 1980000"/>
              <a:gd name="connsiteX7" fmla="*/ 0 w 2014102"/>
              <a:gd name="connsiteY7" fmla="*/ 990000 h 1980000"/>
              <a:gd name="connsiteX8" fmla="*/ 990000 w 2014102"/>
              <a:gd name="connsiteY8" fmla="*/ 0 h 1980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2014102" h="1980000">
                <a:moveTo>
                  <a:pt x="990000" y="0"/>
                </a:moveTo>
                <a:cubicBezTo>
                  <a:pt x="1536762" y="0"/>
                  <a:pt x="1980000" y="443238"/>
                  <a:pt x="1980000" y="990000"/>
                </a:cubicBezTo>
                <a:lnTo>
                  <a:pt x="1975903" y="983366"/>
                </a:lnTo>
                <a:lnTo>
                  <a:pt x="1979957" y="979821"/>
                </a:lnTo>
                <a:lnTo>
                  <a:pt x="2014102" y="1966827"/>
                </a:lnTo>
                <a:lnTo>
                  <a:pt x="1729854" y="1641776"/>
                </a:lnTo>
                <a:cubicBezTo>
                  <a:pt x="1551451" y="1850197"/>
                  <a:pt x="1285884" y="1980000"/>
                  <a:pt x="990000" y="1980000"/>
                </a:cubicBezTo>
                <a:cubicBezTo>
                  <a:pt x="443238" y="1980000"/>
                  <a:pt x="0" y="1536762"/>
                  <a:pt x="0" y="990000"/>
                </a:cubicBezTo>
                <a:cubicBezTo>
                  <a:pt x="0" y="443238"/>
                  <a:pt x="443238" y="0"/>
                  <a:pt x="990000" y="0"/>
                </a:cubicBezTo>
                <a:close/>
              </a:path>
            </a:pathLst>
          </a:custGeom>
          <a:gradFill flip="none" rotWithShape="1">
            <a:gsLst>
              <a:gs pos="0">
                <a:schemeClr val="bg1">
                  <a:lumMod val="85000"/>
                </a:schemeClr>
              </a:gs>
              <a:gs pos="100000">
                <a:schemeClr val="bg1"/>
              </a:gs>
            </a:gsLst>
            <a:lin ang="8100000" scaled="1"/>
            <a:tileRect/>
          </a:gradFill>
          <a:ln>
            <a:gradFill flip="none" rotWithShape="1">
              <a:gsLst>
                <a:gs pos="0">
                  <a:schemeClr val="bg1"/>
                </a:gs>
                <a:gs pos="100000">
                  <a:schemeClr val="bg1">
                    <a:lumMod val="75000"/>
                  </a:schemeClr>
                </a:gs>
              </a:gsLst>
              <a:lin ang="8100000" scaled="1"/>
              <a:tileRect/>
            </a:gradFill>
          </a:ln>
          <a:effectLst>
            <a:outerShdw blurRad="127000" dist="38100" dir="8100000" algn="tr" rotWithShape="0">
              <a:prstClr val="black">
                <a:alpha val="33000"/>
              </a:prstClr>
            </a:outerShdw>
          </a:effec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ko-KR" altLang="en-US" sz="2700" dirty="0"/>
          </a:p>
        </p:txBody>
      </p:sp>
      <p:grpSp>
        <p:nvGrpSpPr>
          <p:cNvPr id="109" name="Group 108">
            <a:extLst>
              <a:ext uri="{FF2B5EF4-FFF2-40B4-BE49-F238E27FC236}">
                <a16:creationId xmlns:a16="http://schemas.microsoft.com/office/drawing/2014/main" id="{03A3A8E5-D48C-483D-B0D5-D517A8592A5C}"/>
              </a:ext>
            </a:extLst>
          </p:cNvPr>
          <p:cNvGrpSpPr/>
          <p:nvPr/>
        </p:nvGrpSpPr>
        <p:grpSpPr>
          <a:xfrm>
            <a:off x="922462" y="1953132"/>
            <a:ext cx="2703411" cy="1331933"/>
            <a:chOff x="244291" y="1730675"/>
            <a:chExt cx="1937441" cy="1331933"/>
          </a:xfrm>
        </p:grpSpPr>
        <p:sp>
          <p:nvSpPr>
            <p:cNvPr id="110" name="TextBox 109">
              <a:extLst>
                <a:ext uri="{FF2B5EF4-FFF2-40B4-BE49-F238E27FC236}">
                  <a16:creationId xmlns:a16="http://schemas.microsoft.com/office/drawing/2014/main" id="{E2DC059F-B63A-4F85-90A5-C3854D440BA1}"/>
                </a:ext>
              </a:extLst>
            </p:cNvPr>
            <p:cNvSpPr txBox="1"/>
            <p:nvPr/>
          </p:nvSpPr>
          <p:spPr>
            <a:xfrm>
              <a:off x="244291" y="1730675"/>
              <a:ext cx="1937441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sz="1200" b="1" dirty="0">
                  <a:solidFill>
                    <a:schemeClr val="accent1"/>
                  </a:solidFill>
                  <a:cs typeface="Arial" pitchFamily="34" charset="0"/>
                </a:rPr>
                <a:t>Your Text  Here</a:t>
              </a:r>
              <a:endParaRPr lang="ko-KR" altLang="en-US" sz="1200" b="1" dirty="0">
                <a:solidFill>
                  <a:schemeClr val="accent1"/>
                </a:solidFill>
                <a:cs typeface="Arial" pitchFamily="34" charset="0"/>
              </a:endParaRPr>
            </a:p>
          </p:txBody>
        </p:sp>
        <p:sp>
          <p:nvSpPr>
            <p:cNvPr id="111" name="TextBox 110">
              <a:extLst>
                <a:ext uri="{FF2B5EF4-FFF2-40B4-BE49-F238E27FC236}">
                  <a16:creationId xmlns:a16="http://schemas.microsoft.com/office/drawing/2014/main" id="{0B98DB2E-D8A1-4744-BF82-070602E1AA8B}"/>
                </a:ext>
              </a:extLst>
            </p:cNvPr>
            <p:cNvSpPr txBox="1"/>
            <p:nvPr/>
          </p:nvSpPr>
          <p:spPr>
            <a:xfrm>
              <a:off x="244291" y="2046945"/>
              <a:ext cx="1937441" cy="1015663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Get a modern PowerPoint  Presentation that is beautifully designed. I hope and I believe that this Template will your Time, Money and Reputation. </a:t>
              </a:r>
              <a:endPara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</p:grpSp>
      <p:grpSp>
        <p:nvGrpSpPr>
          <p:cNvPr id="112" name="Group 111">
            <a:extLst>
              <a:ext uri="{FF2B5EF4-FFF2-40B4-BE49-F238E27FC236}">
                <a16:creationId xmlns:a16="http://schemas.microsoft.com/office/drawing/2014/main" id="{8C362F0B-79CC-4724-84A5-FC290319F3CF}"/>
              </a:ext>
            </a:extLst>
          </p:cNvPr>
          <p:cNvGrpSpPr/>
          <p:nvPr/>
        </p:nvGrpSpPr>
        <p:grpSpPr>
          <a:xfrm>
            <a:off x="922460" y="4235783"/>
            <a:ext cx="2703412" cy="1331933"/>
            <a:chOff x="244291" y="1730675"/>
            <a:chExt cx="1937442" cy="1331933"/>
          </a:xfrm>
        </p:grpSpPr>
        <p:sp>
          <p:nvSpPr>
            <p:cNvPr id="113" name="TextBox 112">
              <a:extLst>
                <a:ext uri="{FF2B5EF4-FFF2-40B4-BE49-F238E27FC236}">
                  <a16:creationId xmlns:a16="http://schemas.microsoft.com/office/drawing/2014/main" id="{1377B7FA-DE0F-4E36-9AA5-C4D91D207556}"/>
                </a:ext>
              </a:extLst>
            </p:cNvPr>
            <p:cNvSpPr txBox="1"/>
            <p:nvPr/>
          </p:nvSpPr>
          <p:spPr>
            <a:xfrm>
              <a:off x="244291" y="1730675"/>
              <a:ext cx="1937441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sz="1200" b="1" dirty="0">
                  <a:solidFill>
                    <a:schemeClr val="accent4"/>
                  </a:solidFill>
                  <a:cs typeface="Arial" pitchFamily="34" charset="0"/>
                </a:rPr>
                <a:t>Your Text  Here</a:t>
              </a:r>
              <a:endParaRPr lang="ko-KR" altLang="en-US" sz="1200" b="1" dirty="0">
                <a:solidFill>
                  <a:schemeClr val="accent4"/>
                </a:solidFill>
                <a:cs typeface="Arial" pitchFamily="34" charset="0"/>
              </a:endParaRPr>
            </a:p>
          </p:txBody>
        </p:sp>
        <p:sp>
          <p:nvSpPr>
            <p:cNvPr id="114" name="TextBox 113">
              <a:extLst>
                <a:ext uri="{FF2B5EF4-FFF2-40B4-BE49-F238E27FC236}">
                  <a16:creationId xmlns:a16="http://schemas.microsoft.com/office/drawing/2014/main" id="{B9CA8961-9EBC-43E9-8000-43464DFF9E1B}"/>
                </a:ext>
              </a:extLst>
            </p:cNvPr>
            <p:cNvSpPr txBox="1"/>
            <p:nvPr/>
          </p:nvSpPr>
          <p:spPr>
            <a:xfrm>
              <a:off x="244292" y="2046945"/>
              <a:ext cx="1937441" cy="1015663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Get a modern PowerPoint  Presentation that is beautifully designed. I hope and I believe that this Template will your Time, Money and Reputation. </a:t>
              </a:r>
              <a:endPara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</p:grpSp>
      <p:grpSp>
        <p:nvGrpSpPr>
          <p:cNvPr id="115" name="Group 114">
            <a:extLst>
              <a:ext uri="{FF2B5EF4-FFF2-40B4-BE49-F238E27FC236}">
                <a16:creationId xmlns:a16="http://schemas.microsoft.com/office/drawing/2014/main" id="{31C60BB0-F1E8-4F24-B274-350FEB6A0874}"/>
              </a:ext>
            </a:extLst>
          </p:cNvPr>
          <p:cNvGrpSpPr/>
          <p:nvPr/>
        </p:nvGrpSpPr>
        <p:grpSpPr>
          <a:xfrm>
            <a:off x="8539852" y="1938199"/>
            <a:ext cx="2863039" cy="1331933"/>
            <a:chOff x="244291" y="1730675"/>
            <a:chExt cx="1937441" cy="1331933"/>
          </a:xfrm>
        </p:grpSpPr>
        <p:sp>
          <p:nvSpPr>
            <p:cNvPr id="116" name="TextBox 115">
              <a:extLst>
                <a:ext uri="{FF2B5EF4-FFF2-40B4-BE49-F238E27FC236}">
                  <a16:creationId xmlns:a16="http://schemas.microsoft.com/office/drawing/2014/main" id="{A40FC58A-0979-42CA-AB66-1C6A3D73F8DC}"/>
                </a:ext>
              </a:extLst>
            </p:cNvPr>
            <p:cNvSpPr txBox="1"/>
            <p:nvPr/>
          </p:nvSpPr>
          <p:spPr>
            <a:xfrm>
              <a:off x="244291" y="1730675"/>
              <a:ext cx="1937441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b="1" dirty="0">
                  <a:solidFill>
                    <a:schemeClr val="accent2"/>
                  </a:solidFill>
                  <a:cs typeface="Arial" pitchFamily="34" charset="0"/>
                </a:rPr>
                <a:t>Your Text  Here</a:t>
              </a:r>
              <a:endParaRPr lang="ko-KR" altLang="en-US" sz="1200" b="1" dirty="0">
                <a:solidFill>
                  <a:schemeClr val="accent2"/>
                </a:solidFill>
                <a:cs typeface="Arial" pitchFamily="34" charset="0"/>
              </a:endParaRPr>
            </a:p>
          </p:txBody>
        </p:sp>
        <p:sp>
          <p:nvSpPr>
            <p:cNvPr id="117" name="TextBox 116">
              <a:extLst>
                <a:ext uri="{FF2B5EF4-FFF2-40B4-BE49-F238E27FC236}">
                  <a16:creationId xmlns:a16="http://schemas.microsoft.com/office/drawing/2014/main" id="{2AB362AE-2FAB-421D-AC1C-B7BEEE6C546D}"/>
                </a:ext>
              </a:extLst>
            </p:cNvPr>
            <p:cNvSpPr txBox="1"/>
            <p:nvPr/>
          </p:nvSpPr>
          <p:spPr>
            <a:xfrm>
              <a:off x="244291" y="2046945"/>
              <a:ext cx="1937441" cy="1015663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Get a modern PowerPoint  Presentation that is beautifully designed. I hope and I believe that this Template will your Time, Money and Reputation. </a:t>
              </a:r>
              <a:endPara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</p:grpSp>
      <p:grpSp>
        <p:nvGrpSpPr>
          <p:cNvPr id="120" name="Group 119">
            <a:extLst>
              <a:ext uri="{FF2B5EF4-FFF2-40B4-BE49-F238E27FC236}">
                <a16:creationId xmlns:a16="http://schemas.microsoft.com/office/drawing/2014/main" id="{DDCE106C-7C49-4D0C-B62F-327E4427233E}"/>
              </a:ext>
            </a:extLst>
          </p:cNvPr>
          <p:cNvGrpSpPr/>
          <p:nvPr/>
        </p:nvGrpSpPr>
        <p:grpSpPr>
          <a:xfrm>
            <a:off x="8539852" y="4235783"/>
            <a:ext cx="2863039" cy="1331933"/>
            <a:chOff x="244291" y="1730675"/>
            <a:chExt cx="1937441" cy="1331933"/>
          </a:xfrm>
        </p:grpSpPr>
        <p:sp>
          <p:nvSpPr>
            <p:cNvPr id="127" name="TextBox 126">
              <a:extLst>
                <a:ext uri="{FF2B5EF4-FFF2-40B4-BE49-F238E27FC236}">
                  <a16:creationId xmlns:a16="http://schemas.microsoft.com/office/drawing/2014/main" id="{D65F19AB-A59B-40F1-AA6A-BD194BC3A094}"/>
                </a:ext>
              </a:extLst>
            </p:cNvPr>
            <p:cNvSpPr txBox="1"/>
            <p:nvPr/>
          </p:nvSpPr>
          <p:spPr>
            <a:xfrm>
              <a:off x="244291" y="1730675"/>
              <a:ext cx="1937441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b="1" dirty="0">
                  <a:solidFill>
                    <a:schemeClr val="accent3"/>
                  </a:solidFill>
                  <a:cs typeface="Arial" pitchFamily="34" charset="0"/>
                </a:rPr>
                <a:t>Your Text  Here</a:t>
              </a:r>
              <a:endParaRPr lang="ko-KR" altLang="en-US" sz="1200" b="1" dirty="0">
                <a:solidFill>
                  <a:schemeClr val="accent3"/>
                </a:solidFill>
                <a:cs typeface="Arial" pitchFamily="34" charset="0"/>
              </a:endParaRPr>
            </a:p>
          </p:txBody>
        </p:sp>
        <p:sp>
          <p:nvSpPr>
            <p:cNvPr id="128" name="TextBox 127">
              <a:extLst>
                <a:ext uri="{FF2B5EF4-FFF2-40B4-BE49-F238E27FC236}">
                  <a16:creationId xmlns:a16="http://schemas.microsoft.com/office/drawing/2014/main" id="{F46DF2FF-CF0E-4791-97FD-3033B7D3E8F4}"/>
                </a:ext>
              </a:extLst>
            </p:cNvPr>
            <p:cNvSpPr txBox="1"/>
            <p:nvPr/>
          </p:nvSpPr>
          <p:spPr>
            <a:xfrm>
              <a:off x="244291" y="2046945"/>
              <a:ext cx="1937441" cy="1015663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Get a modern PowerPoint  Presentation that is beautifully designed. I hope and I believe that this Template will your Time, Money and Reputation. </a:t>
              </a:r>
              <a:endPara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</p:grpSp>
      <p:sp>
        <p:nvSpPr>
          <p:cNvPr id="129" name="Oval 3">
            <a:extLst>
              <a:ext uri="{FF2B5EF4-FFF2-40B4-BE49-F238E27FC236}">
                <a16:creationId xmlns:a16="http://schemas.microsoft.com/office/drawing/2014/main" id="{7B565B9E-8A74-4F54-9697-3BFC719ADF5E}"/>
              </a:ext>
            </a:extLst>
          </p:cNvPr>
          <p:cNvSpPr/>
          <p:nvPr/>
        </p:nvSpPr>
        <p:spPr>
          <a:xfrm rot="5400000">
            <a:off x="6287569" y="1533952"/>
            <a:ext cx="2014102" cy="1980000"/>
          </a:xfrm>
          <a:custGeom>
            <a:avLst/>
            <a:gdLst>
              <a:gd name="connsiteX0" fmla="*/ 990000 w 2014102"/>
              <a:gd name="connsiteY0" fmla="*/ 0 h 1980000"/>
              <a:gd name="connsiteX1" fmla="*/ 1980000 w 2014102"/>
              <a:gd name="connsiteY1" fmla="*/ 990000 h 1980000"/>
              <a:gd name="connsiteX2" fmla="*/ 1975903 w 2014102"/>
              <a:gd name="connsiteY2" fmla="*/ 1071149 h 1980000"/>
              <a:gd name="connsiteX3" fmla="*/ 1979957 w 2014102"/>
              <a:gd name="connsiteY3" fmla="*/ 979821 h 1980000"/>
              <a:gd name="connsiteX4" fmla="*/ 2014102 w 2014102"/>
              <a:gd name="connsiteY4" fmla="*/ 1966827 h 1980000"/>
              <a:gd name="connsiteX5" fmla="*/ 1729854 w 2014102"/>
              <a:gd name="connsiteY5" fmla="*/ 1641776 h 1980000"/>
              <a:gd name="connsiteX6" fmla="*/ 990000 w 2014102"/>
              <a:gd name="connsiteY6" fmla="*/ 1980000 h 1980000"/>
              <a:gd name="connsiteX7" fmla="*/ 0 w 2014102"/>
              <a:gd name="connsiteY7" fmla="*/ 990000 h 1980000"/>
              <a:gd name="connsiteX8" fmla="*/ 990000 w 2014102"/>
              <a:gd name="connsiteY8" fmla="*/ 0 h 1980000"/>
              <a:gd name="connsiteX0" fmla="*/ 990000 w 2014102"/>
              <a:gd name="connsiteY0" fmla="*/ 0 h 1980000"/>
              <a:gd name="connsiteX1" fmla="*/ 1980000 w 2014102"/>
              <a:gd name="connsiteY1" fmla="*/ 990000 h 1980000"/>
              <a:gd name="connsiteX2" fmla="*/ 1994191 w 2014102"/>
              <a:gd name="connsiteY2" fmla="*/ 983366 h 1980000"/>
              <a:gd name="connsiteX3" fmla="*/ 1979957 w 2014102"/>
              <a:gd name="connsiteY3" fmla="*/ 979821 h 1980000"/>
              <a:gd name="connsiteX4" fmla="*/ 2014102 w 2014102"/>
              <a:gd name="connsiteY4" fmla="*/ 1966827 h 1980000"/>
              <a:gd name="connsiteX5" fmla="*/ 1729854 w 2014102"/>
              <a:gd name="connsiteY5" fmla="*/ 1641776 h 1980000"/>
              <a:gd name="connsiteX6" fmla="*/ 990000 w 2014102"/>
              <a:gd name="connsiteY6" fmla="*/ 1980000 h 1980000"/>
              <a:gd name="connsiteX7" fmla="*/ 0 w 2014102"/>
              <a:gd name="connsiteY7" fmla="*/ 990000 h 1980000"/>
              <a:gd name="connsiteX8" fmla="*/ 990000 w 2014102"/>
              <a:gd name="connsiteY8" fmla="*/ 0 h 1980000"/>
              <a:gd name="connsiteX0" fmla="*/ 990000 w 2014102"/>
              <a:gd name="connsiteY0" fmla="*/ 0 h 1980000"/>
              <a:gd name="connsiteX1" fmla="*/ 1980000 w 2014102"/>
              <a:gd name="connsiteY1" fmla="*/ 990000 h 1980000"/>
              <a:gd name="connsiteX2" fmla="*/ 1975903 w 2014102"/>
              <a:gd name="connsiteY2" fmla="*/ 983366 h 1980000"/>
              <a:gd name="connsiteX3" fmla="*/ 1979957 w 2014102"/>
              <a:gd name="connsiteY3" fmla="*/ 979821 h 1980000"/>
              <a:gd name="connsiteX4" fmla="*/ 2014102 w 2014102"/>
              <a:gd name="connsiteY4" fmla="*/ 1966827 h 1980000"/>
              <a:gd name="connsiteX5" fmla="*/ 1729854 w 2014102"/>
              <a:gd name="connsiteY5" fmla="*/ 1641776 h 1980000"/>
              <a:gd name="connsiteX6" fmla="*/ 990000 w 2014102"/>
              <a:gd name="connsiteY6" fmla="*/ 1980000 h 1980000"/>
              <a:gd name="connsiteX7" fmla="*/ 0 w 2014102"/>
              <a:gd name="connsiteY7" fmla="*/ 990000 h 1980000"/>
              <a:gd name="connsiteX8" fmla="*/ 990000 w 2014102"/>
              <a:gd name="connsiteY8" fmla="*/ 0 h 1980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2014102" h="1980000">
                <a:moveTo>
                  <a:pt x="990000" y="0"/>
                </a:moveTo>
                <a:cubicBezTo>
                  <a:pt x="1536762" y="0"/>
                  <a:pt x="1980000" y="443238"/>
                  <a:pt x="1980000" y="990000"/>
                </a:cubicBezTo>
                <a:lnTo>
                  <a:pt x="1975903" y="983366"/>
                </a:lnTo>
                <a:lnTo>
                  <a:pt x="1979957" y="979821"/>
                </a:lnTo>
                <a:lnTo>
                  <a:pt x="2014102" y="1966827"/>
                </a:lnTo>
                <a:lnTo>
                  <a:pt x="1729854" y="1641776"/>
                </a:lnTo>
                <a:cubicBezTo>
                  <a:pt x="1551451" y="1850197"/>
                  <a:pt x="1285884" y="1980000"/>
                  <a:pt x="990000" y="1980000"/>
                </a:cubicBezTo>
                <a:cubicBezTo>
                  <a:pt x="443238" y="1980000"/>
                  <a:pt x="0" y="1536762"/>
                  <a:pt x="0" y="990000"/>
                </a:cubicBezTo>
                <a:cubicBezTo>
                  <a:pt x="0" y="443238"/>
                  <a:pt x="443238" y="0"/>
                  <a:pt x="990000" y="0"/>
                </a:cubicBezTo>
                <a:close/>
              </a:path>
            </a:pathLst>
          </a:custGeom>
          <a:gradFill flip="none" rotWithShape="1">
            <a:gsLst>
              <a:gs pos="0">
                <a:schemeClr val="bg1">
                  <a:lumMod val="85000"/>
                </a:schemeClr>
              </a:gs>
              <a:gs pos="100000">
                <a:schemeClr val="bg1"/>
              </a:gs>
            </a:gsLst>
            <a:lin ang="8100000" scaled="1"/>
            <a:tileRect/>
          </a:gradFill>
          <a:ln>
            <a:gradFill flip="none" rotWithShape="1">
              <a:gsLst>
                <a:gs pos="0">
                  <a:schemeClr val="bg1"/>
                </a:gs>
                <a:gs pos="100000">
                  <a:schemeClr val="bg1">
                    <a:lumMod val="75000"/>
                  </a:schemeClr>
                </a:gs>
              </a:gsLst>
              <a:lin ang="8100000" scaled="1"/>
              <a:tileRect/>
            </a:gradFill>
          </a:ln>
          <a:effectLst>
            <a:outerShdw blurRad="127000" dist="38100" dir="8100000" algn="tr" rotWithShape="0">
              <a:prstClr val="black">
                <a:alpha val="33000"/>
              </a:prstClr>
            </a:outerShdw>
          </a:effec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ko-KR" altLang="en-US" sz="2700" dirty="0"/>
          </a:p>
        </p:txBody>
      </p:sp>
      <p:sp>
        <p:nvSpPr>
          <p:cNvPr id="130" name="Oval 3">
            <a:extLst>
              <a:ext uri="{FF2B5EF4-FFF2-40B4-BE49-F238E27FC236}">
                <a16:creationId xmlns:a16="http://schemas.microsoft.com/office/drawing/2014/main" id="{EAA4FCD0-EAD1-4EE9-8167-FA7A68F975C0}"/>
              </a:ext>
            </a:extLst>
          </p:cNvPr>
          <p:cNvSpPr/>
          <p:nvPr/>
        </p:nvSpPr>
        <p:spPr>
          <a:xfrm rot="10800000">
            <a:off x="6304621" y="3823279"/>
            <a:ext cx="2014102" cy="1980000"/>
          </a:xfrm>
          <a:custGeom>
            <a:avLst/>
            <a:gdLst>
              <a:gd name="connsiteX0" fmla="*/ 990000 w 2014102"/>
              <a:gd name="connsiteY0" fmla="*/ 0 h 1980000"/>
              <a:gd name="connsiteX1" fmla="*/ 1980000 w 2014102"/>
              <a:gd name="connsiteY1" fmla="*/ 990000 h 1980000"/>
              <a:gd name="connsiteX2" fmla="*/ 1975903 w 2014102"/>
              <a:gd name="connsiteY2" fmla="*/ 1071149 h 1980000"/>
              <a:gd name="connsiteX3" fmla="*/ 1979957 w 2014102"/>
              <a:gd name="connsiteY3" fmla="*/ 979821 h 1980000"/>
              <a:gd name="connsiteX4" fmla="*/ 2014102 w 2014102"/>
              <a:gd name="connsiteY4" fmla="*/ 1966827 h 1980000"/>
              <a:gd name="connsiteX5" fmla="*/ 1729854 w 2014102"/>
              <a:gd name="connsiteY5" fmla="*/ 1641776 h 1980000"/>
              <a:gd name="connsiteX6" fmla="*/ 990000 w 2014102"/>
              <a:gd name="connsiteY6" fmla="*/ 1980000 h 1980000"/>
              <a:gd name="connsiteX7" fmla="*/ 0 w 2014102"/>
              <a:gd name="connsiteY7" fmla="*/ 990000 h 1980000"/>
              <a:gd name="connsiteX8" fmla="*/ 990000 w 2014102"/>
              <a:gd name="connsiteY8" fmla="*/ 0 h 1980000"/>
              <a:gd name="connsiteX0" fmla="*/ 990000 w 2014102"/>
              <a:gd name="connsiteY0" fmla="*/ 0 h 1980000"/>
              <a:gd name="connsiteX1" fmla="*/ 1980000 w 2014102"/>
              <a:gd name="connsiteY1" fmla="*/ 990000 h 1980000"/>
              <a:gd name="connsiteX2" fmla="*/ 1994191 w 2014102"/>
              <a:gd name="connsiteY2" fmla="*/ 983366 h 1980000"/>
              <a:gd name="connsiteX3" fmla="*/ 1979957 w 2014102"/>
              <a:gd name="connsiteY3" fmla="*/ 979821 h 1980000"/>
              <a:gd name="connsiteX4" fmla="*/ 2014102 w 2014102"/>
              <a:gd name="connsiteY4" fmla="*/ 1966827 h 1980000"/>
              <a:gd name="connsiteX5" fmla="*/ 1729854 w 2014102"/>
              <a:gd name="connsiteY5" fmla="*/ 1641776 h 1980000"/>
              <a:gd name="connsiteX6" fmla="*/ 990000 w 2014102"/>
              <a:gd name="connsiteY6" fmla="*/ 1980000 h 1980000"/>
              <a:gd name="connsiteX7" fmla="*/ 0 w 2014102"/>
              <a:gd name="connsiteY7" fmla="*/ 990000 h 1980000"/>
              <a:gd name="connsiteX8" fmla="*/ 990000 w 2014102"/>
              <a:gd name="connsiteY8" fmla="*/ 0 h 1980000"/>
              <a:gd name="connsiteX0" fmla="*/ 990000 w 2014102"/>
              <a:gd name="connsiteY0" fmla="*/ 0 h 1980000"/>
              <a:gd name="connsiteX1" fmla="*/ 1980000 w 2014102"/>
              <a:gd name="connsiteY1" fmla="*/ 990000 h 1980000"/>
              <a:gd name="connsiteX2" fmla="*/ 1975903 w 2014102"/>
              <a:gd name="connsiteY2" fmla="*/ 983366 h 1980000"/>
              <a:gd name="connsiteX3" fmla="*/ 1979957 w 2014102"/>
              <a:gd name="connsiteY3" fmla="*/ 979821 h 1980000"/>
              <a:gd name="connsiteX4" fmla="*/ 2014102 w 2014102"/>
              <a:gd name="connsiteY4" fmla="*/ 1966827 h 1980000"/>
              <a:gd name="connsiteX5" fmla="*/ 1729854 w 2014102"/>
              <a:gd name="connsiteY5" fmla="*/ 1641776 h 1980000"/>
              <a:gd name="connsiteX6" fmla="*/ 990000 w 2014102"/>
              <a:gd name="connsiteY6" fmla="*/ 1980000 h 1980000"/>
              <a:gd name="connsiteX7" fmla="*/ 0 w 2014102"/>
              <a:gd name="connsiteY7" fmla="*/ 990000 h 1980000"/>
              <a:gd name="connsiteX8" fmla="*/ 990000 w 2014102"/>
              <a:gd name="connsiteY8" fmla="*/ 0 h 1980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2014102" h="1980000">
                <a:moveTo>
                  <a:pt x="990000" y="0"/>
                </a:moveTo>
                <a:cubicBezTo>
                  <a:pt x="1536762" y="0"/>
                  <a:pt x="1980000" y="443238"/>
                  <a:pt x="1980000" y="990000"/>
                </a:cubicBezTo>
                <a:lnTo>
                  <a:pt x="1975903" y="983366"/>
                </a:lnTo>
                <a:lnTo>
                  <a:pt x="1979957" y="979821"/>
                </a:lnTo>
                <a:lnTo>
                  <a:pt x="2014102" y="1966827"/>
                </a:lnTo>
                <a:lnTo>
                  <a:pt x="1729854" y="1641776"/>
                </a:lnTo>
                <a:cubicBezTo>
                  <a:pt x="1551451" y="1850197"/>
                  <a:pt x="1285884" y="1980000"/>
                  <a:pt x="990000" y="1980000"/>
                </a:cubicBezTo>
                <a:cubicBezTo>
                  <a:pt x="443238" y="1980000"/>
                  <a:pt x="0" y="1536762"/>
                  <a:pt x="0" y="990000"/>
                </a:cubicBezTo>
                <a:cubicBezTo>
                  <a:pt x="0" y="443238"/>
                  <a:pt x="443238" y="0"/>
                  <a:pt x="990000" y="0"/>
                </a:cubicBezTo>
                <a:close/>
              </a:path>
            </a:pathLst>
          </a:custGeom>
          <a:gradFill flip="none" rotWithShape="1">
            <a:gsLst>
              <a:gs pos="0">
                <a:schemeClr val="bg1">
                  <a:lumMod val="85000"/>
                </a:schemeClr>
              </a:gs>
              <a:gs pos="100000">
                <a:schemeClr val="bg1"/>
              </a:gs>
            </a:gsLst>
            <a:lin ang="8100000" scaled="1"/>
            <a:tileRect/>
          </a:gradFill>
          <a:ln>
            <a:gradFill flip="none" rotWithShape="1">
              <a:gsLst>
                <a:gs pos="0">
                  <a:schemeClr val="bg1"/>
                </a:gs>
                <a:gs pos="100000">
                  <a:schemeClr val="bg1">
                    <a:lumMod val="75000"/>
                  </a:schemeClr>
                </a:gs>
              </a:gsLst>
              <a:lin ang="8100000" scaled="1"/>
              <a:tileRect/>
            </a:gradFill>
          </a:ln>
          <a:effectLst>
            <a:outerShdw blurRad="127000" dist="38100" dir="8100000" algn="tr" rotWithShape="0">
              <a:prstClr val="black">
                <a:alpha val="33000"/>
              </a:prstClr>
            </a:outerShdw>
          </a:effec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ko-KR" altLang="en-US" sz="2700" dirty="0"/>
          </a:p>
        </p:txBody>
      </p:sp>
      <p:sp>
        <p:nvSpPr>
          <p:cNvPr id="131" name="Oval 3">
            <a:extLst>
              <a:ext uri="{FF2B5EF4-FFF2-40B4-BE49-F238E27FC236}">
                <a16:creationId xmlns:a16="http://schemas.microsoft.com/office/drawing/2014/main" id="{1B1CBBA8-967D-4F93-9FB1-99567C661135}"/>
              </a:ext>
            </a:extLst>
          </p:cNvPr>
          <p:cNvSpPr/>
          <p:nvPr/>
        </p:nvSpPr>
        <p:spPr>
          <a:xfrm rot="16200000">
            <a:off x="3871277" y="3840330"/>
            <a:ext cx="2014102" cy="1980000"/>
          </a:xfrm>
          <a:custGeom>
            <a:avLst/>
            <a:gdLst>
              <a:gd name="connsiteX0" fmla="*/ 990000 w 2014102"/>
              <a:gd name="connsiteY0" fmla="*/ 0 h 1980000"/>
              <a:gd name="connsiteX1" fmla="*/ 1980000 w 2014102"/>
              <a:gd name="connsiteY1" fmla="*/ 990000 h 1980000"/>
              <a:gd name="connsiteX2" fmla="*/ 1975903 w 2014102"/>
              <a:gd name="connsiteY2" fmla="*/ 1071149 h 1980000"/>
              <a:gd name="connsiteX3" fmla="*/ 1979957 w 2014102"/>
              <a:gd name="connsiteY3" fmla="*/ 979821 h 1980000"/>
              <a:gd name="connsiteX4" fmla="*/ 2014102 w 2014102"/>
              <a:gd name="connsiteY4" fmla="*/ 1966827 h 1980000"/>
              <a:gd name="connsiteX5" fmla="*/ 1729854 w 2014102"/>
              <a:gd name="connsiteY5" fmla="*/ 1641776 h 1980000"/>
              <a:gd name="connsiteX6" fmla="*/ 990000 w 2014102"/>
              <a:gd name="connsiteY6" fmla="*/ 1980000 h 1980000"/>
              <a:gd name="connsiteX7" fmla="*/ 0 w 2014102"/>
              <a:gd name="connsiteY7" fmla="*/ 990000 h 1980000"/>
              <a:gd name="connsiteX8" fmla="*/ 990000 w 2014102"/>
              <a:gd name="connsiteY8" fmla="*/ 0 h 1980000"/>
              <a:gd name="connsiteX0" fmla="*/ 990000 w 2014102"/>
              <a:gd name="connsiteY0" fmla="*/ 0 h 1980000"/>
              <a:gd name="connsiteX1" fmla="*/ 1980000 w 2014102"/>
              <a:gd name="connsiteY1" fmla="*/ 990000 h 1980000"/>
              <a:gd name="connsiteX2" fmla="*/ 1994191 w 2014102"/>
              <a:gd name="connsiteY2" fmla="*/ 983366 h 1980000"/>
              <a:gd name="connsiteX3" fmla="*/ 1979957 w 2014102"/>
              <a:gd name="connsiteY3" fmla="*/ 979821 h 1980000"/>
              <a:gd name="connsiteX4" fmla="*/ 2014102 w 2014102"/>
              <a:gd name="connsiteY4" fmla="*/ 1966827 h 1980000"/>
              <a:gd name="connsiteX5" fmla="*/ 1729854 w 2014102"/>
              <a:gd name="connsiteY5" fmla="*/ 1641776 h 1980000"/>
              <a:gd name="connsiteX6" fmla="*/ 990000 w 2014102"/>
              <a:gd name="connsiteY6" fmla="*/ 1980000 h 1980000"/>
              <a:gd name="connsiteX7" fmla="*/ 0 w 2014102"/>
              <a:gd name="connsiteY7" fmla="*/ 990000 h 1980000"/>
              <a:gd name="connsiteX8" fmla="*/ 990000 w 2014102"/>
              <a:gd name="connsiteY8" fmla="*/ 0 h 1980000"/>
              <a:gd name="connsiteX0" fmla="*/ 990000 w 2014102"/>
              <a:gd name="connsiteY0" fmla="*/ 0 h 1980000"/>
              <a:gd name="connsiteX1" fmla="*/ 1980000 w 2014102"/>
              <a:gd name="connsiteY1" fmla="*/ 990000 h 1980000"/>
              <a:gd name="connsiteX2" fmla="*/ 1975903 w 2014102"/>
              <a:gd name="connsiteY2" fmla="*/ 983366 h 1980000"/>
              <a:gd name="connsiteX3" fmla="*/ 1979957 w 2014102"/>
              <a:gd name="connsiteY3" fmla="*/ 979821 h 1980000"/>
              <a:gd name="connsiteX4" fmla="*/ 2014102 w 2014102"/>
              <a:gd name="connsiteY4" fmla="*/ 1966827 h 1980000"/>
              <a:gd name="connsiteX5" fmla="*/ 1729854 w 2014102"/>
              <a:gd name="connsiteY5" fmla="*/ 1641776 h 1980000"/>
              <a:gd name="connsiteX6" fmla="*/ 990000 w 2014102"/>
              <a:gd name="connsiteY6" fmla="*/ 1980000 h 1980000"/>
              <a:gd name="connsiteX7" fmla="*/ 0 w 2014102"/>
              <a:gd name="connsiteY7" fmla="*/ 990000 h 1980000"/>
              <a:gd name="connsiteX8" fmla="*/ 990000 w 2014102"/>
              <a:gd name="connsiteY8" fmla="*/ 0 h 1980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2014102" h="1980000">
                <a:moveTo>
                  <a:pt x="990000" y="0"/>
                </a:moveTo>
                <a:cubicBezTo>
                  <a:pt x="1536762" y="0"/>
                  <a:pt x="1980000" y="443238"/>
                  <a:pt x="1980000" y="990000"/>
                </a:cubicBezTo>
                <a:lnTo>
                  <a:pt x="1975903" y="983366"/>
                </a:lnTo>
                <a:lnTo>
                  <a:pt x="1979957" y="979821"/>
                </a:lnTo>
                <a:lnTo>
                  <a:pt x="2014102" y="1966827"/>
                </a:lnTo>
                <a:lnTo>
                  <a:pt x="1729854" y="1641776"/>
                </a:lnTo>
                <a:cubicBezTo>
                  <a:pt x="1551451" y="1850197"/>
                  <a:pt x="1285884" y="1980000"/>
                  <a:pt x="990000" y="1980000"/>
                </a:cubicBezTo>
                <a:cubicBezTo>
                  <a:pt x="443238" y="1980000"/>
                  <a:pt x="0" y="1536762"/>
                  <a:pt x="0" y="990000"/>
                </a:cubicBezTo>
                <a:cubicBezTo>
                  <a:pt x="0" y="443238"/>
                  <a:pt x="443238" y="0"/>
                  <a:pt x="990000" y="0"/>
                </a:cubicBezTo>
                <a:close/>
              </a:path>
            </a:pathLst>
          </a:custGeom>
          <a:gradFill flip="none" rotWithShape="1">
            <a:gsLst>
              <a:gs pos="0">
                <a:schemeClr val="bg1">
                  <a:lumMod val="85000"/>
                </a:schemeClr>
              </a:gs>
              <a:gs pos="100000">
                <a:schemeClr val="bg1"/>
              </a:gs>
            </a:gsLst>
            <a:lin ang="8100000" scaled="1"/>
            <a:tileRect/>
          </a:gradFill>
          <a:ln>
            <a:gradFill flip="none" rotWithShape="1">
              <a:gsLst>
                <a:gs pos="0">
                  <a:schemeClr val="bg1"/>
                </a:gs>
                <a:gs pos="100000">
                  <a:schemeClr val="bg1">
                    <a:lumMod val="75000"/>
                  </a:schemeClr>
                </a:gs>
              </a:gsLst>
              <a:lin ang="8100000" scaled="1"/>
              <a:tileRect/>
            </a:gradFill>
          </a:ln>
          <a:effectLst>
            <a:outerShdw blurRad="127000" dist="38100" dir="8100000" algn="tr" rotWithShape="0">
              <a:prstClr val="black">
                <a:alpha val="33000"/>
              </a:prstClr>
            </a:outerShdw>
          </a:effec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ko-KR" altLang="en-US" sz="2700" dirty="0"/>
          </a:p>
        </p:txBody>
      </p:sp>
      <p:grpSp>
        <p:nvGrpSpPr>
          <p:cNvPr id="132" name="Group 131">
            <a:extLst>
              <a:ext uri="{FF2B5EF4-FFF2-40B4-BE49-F238E27FC236}">
                <a16:creationId xmlns:a16="http://schemas.microsoft.com/office/drawing/2014/main" id="{3B008231-A1DB-4D9B-9869-096465D55938}"/>
              </a:ext>
            </a:extLst>
          </p:cNvPr>
          <p:cNvGrpSpPr/>
          <p:nvPr/>
        </p:nvGrpSpPr>
        <p:grpSpPr>
          <a:xfrm>
            <a:off x="4239298" y="2336210"/>
            <a:ext cx="1243965" cy="911398"/>
            <a:chOff x="1475656" y="1868392"/>
            <a:chExt cx="1657674" cy="911398"/>
          </a:xfrm>
        </p:grpSpPr>
        <p:sp>
          <p:nvSpPr>
            <p:cNvPr id="133" name="TextBox 132">
              <a:extLst>
                <a:ext uri="{FF2B5EF4-FFF2-40B4-BE49-F238E27FC236}">
                  <a16:creationId xmlns:a16="http://schemas.microsoft.com/office/drawing/2014/main" id="{95FFA430-1A97-40A8-9FAE-2142E3888208}"/>
                </a:ext>
              </a:extLst>
            </p:cNvPr>
            <p:cNvSpPr txBox="1"/>
            <p:nvPr/>
          </p:nvSpPr>
          <p:spPr>
            <a:xfrm>
              <a:off x="1475657" y="1868392"/>
              <a:ext cx="1657673" cy="276999"/>
            </a:xfrm>
            <a:prstGeom prst="rect">
              <a:avLst/>
            </a:prstGeom>
            <a:noFill/>
          </p:spPr>
          <p:txBody>
            <a:bodyPr wrap="square" lIns="0" rIns="0" rtlCol="0">
              <a:spAutoFit/>
            </a:bodyPr>
            <a:lstStyle/>
            <a:p>
              <a:pPr algn="ctr"/>
              <a:r>
                <a:rPr lang="en-US" altLang="ko-KR" sz="12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Presentation</a:t>
              </a:r>
              <a:endParaRPr lang="ko-KR" altLang="en-US" sz="12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134" name="TextBox 133">
              <a:extLst>
                <a:ext uri="{FF2B5EF4-FFF2-40B4-BE49-F238E27FC236}">
                  <a16:creationId xmlns:a16="http://schemas.microsoft.com/office/drawing/2014/main" id="{CF230262-3469-4701-9289-295637B8BF66}"/>
                </a:ext>
              </a:extLst>
            </p:cNvPr>
            <p:cNvSpPr txBox="1"/>
            <p:nvPr/>
          </p:nvSpPr>
          <p:spPr>
            <a:xfrm>
              <a:off x="1475656" y="2133459"/>
              <a:ext cx="1657673" cy="646331"/>
            </a:xfrm>
            <a:prstGeom prst="rect">
              <a:avLst/>
            </a:prstGeom>
            <a:noFill/>
          </p:spPr>
          <p:txBody>
            <a:bodyPr wrap="square" lIns="0" rIns="0" rtlCol="0">
              <a:spAutoFit/>
            </a:bodyPr>
            <a:lstStyle/>
            <a:p>
              <a:pPr algn="ctr"/>
              <a:r>
                <a:rPr lang="en-US" altLang="ko-KR" sz="1200" dirty="0">
                  <a:cs typeface="Arial" pitchFamily="34" charset="0"/>
                </a:rPr>
                <a:t>Get a modern PowerPoint  Presentation</a:t>
              </a:r>
            </a:p>
          </p:txBody>
        </p:sp>
      </p:grpSp>
      <p:grpSp>
        <p:nvGrpSpPr>
          <p:cNvPr id="135" name="Group 134">
            <a:extLst>
              <a:ext uri="{FF2B5EF4-FFF2-40B4-BE49-F238E27FC236}">
                <a16:creationId xmlns:a16="http://schemas.microsoft.com/office/drawing/2014/main" id="{A93FA0E7-3BE4-4ABC-BCEF-32B7FAEF049A}"/>
              </a:ext>
            </a:extLst>
          </p:cNvPr>
          <p:cNvGrpSpPr/>
          <p:nvPr/>
        </p:nvGrpSpPr>
        <p:grpSpPr>
          <a:xfrm>
            <a:off x="6672640" y="2336210"/>
            <a:ext cx="1243965" cy="911398"/>
            <a:chOff x="1475656" y="1868392"/>
            <a:chExt cx="1657674" cy="911398"/>
          </a:xfrm>
        </p:grpSpPr>
        <p:sp>
          <p:nvSpPr>
            <p:cNvPr id="136" name="TextBox 135">
              <a:extLst>
                <a:ext uri="{FF2B5EF4-FFF2-40B4-BE49-F238E27FC236}">
                  <a16:creationId xmlns:a16="http://schemas.microsoft.com/office/drawing/2014/main" id="{D1FB4E91-7F77-478B-8030-62581A6C02E7}"/>
                </a:ext>
              </a:extLst>
            </p:cNvPr>
            <p:cNvSpPr txBox="1"/>
            <p:nvPr/>
          </p:nvSpPr>
          <p:spPr>
            <a:xfrm>
              <a:off x="1475657" y="1868392"/>
              <a:ext cx="1657673" cy="276999"/>
            </a:xfrm>
            <a:prstGeom prst="rect">
              <a:avLst/>
            </a:prstGeom>
            <a:noFill/>
          </p:spPr>
          <p:txBody>
            <a:bodyPr wrap="square" lIns="0" rIns="0" rtlCol="0">
              <a:spAutoFit/>
            </a:bodyPr>
            <a:lstStyle/>
            <a:p>
              <a:pPr algn="ctr"/>
              <a:r>
                <a:rPr lang="en-US" altLang="ko-KR" sz="12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Presentation</a:t>
              </a:r>
              <a:endParaRPr lang="ko-KR" altLang="en-US" sz="12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137" name="TextBox 136">
              <a:extLst>
                <a:ext uri="{FF2B5EF4-FFF2-40B4-BE49-F238E27FC236}">
                  <a16:creationId xmlns:a16="http://schemas.microsoft.com/office/drawing/2014/main" id="{F88F9341-A1F1-458C-9CDC-71DE9739FFF4}"/>
                </a:ext>
              </a:extLst>
            </p:cNvPr>
            <p:cNvSpPr txBox="1"/>
            <p:nvPr/>
          </p:nvSpPr>
          <p:spPr>
            <a:xfrm>
              <a:off x="1475656" y="2133459"/>
              <a:ext cx="1657673" cy="646331"/>
            </a:xfrm>
            <a:prstGeom prst="rect">
              <a:avLst/>
            </a:prstGeom>
            <a:noFill/>
          </p:spPr>
          <p:txBody>
            <a:bodyPr wrap="square" lIns="0" rIns="0" rtlCol="0">
              <a:spAutoFit/>
            </a:bodyPr>
            <a:lstStyle/>
            <a:p>
              <a:pPr algn="ctr"/>
              <a:r>
                <a:rPr lang="en-US" altLang="ko-KR" sz="1200" dirty="0">
                  <a:cs typeface="Arial" pitchFamily="34" charset="0"/>
                </a:rPr>
                <a:t>Get a modern PowerPoint  Presentation</a:t>
              </a:r>
            </a:p>
          </p:txBody>
        </p:sp>
      </p:grpSp>
      <p:grpSp>
        <p:nvGrpSpPr>
          <p:cNvPr id="138" name="Group 137">
            <a:extLst>
              <a:ext uri="{FF2B5EF4-FFF2-40B4-BE49-F238E27FC236}">
                <a16:creationId xmlns:a16="http://schemas.microsoft.com/office/drawing/2014/main" id="{BA101A15-1FE2-49B5-8F8A-0F5278251772}"/>
              </a:ext>
            </a:extLst>
          </p:cNvPr>
          <p:cNvGrpSpPr/>
          <p:nvPr/>
        </p:nvGrpSpPr>
        <p:grpSpPr>
          <a:xfrm>
            <a:off x="4256348" y="4709971"/>
            <a:ext cx="1243965" cy="911398"/>
            <a:chOff x="1475656" y="1868392"/>
            <a:chExt cx="1657674" cy="911398"/>
          </a:xfrm>
        </p:grpSpPr>
        <p:sp>
          <p:nvSpPr>
            <p:cNvPr id="139" name="TextBox 138">
              <a:extLst>
                <a:ext uri="{FF2B5EF4-FFF2-40B4-BE49-F238E27FC236}">
                  <a16:creationId xmlns:a16="http://schemas.microsoft.com/office/drawing/2014/main" id="{76FCE297-5F56-4ADB-AA67-4D5032691E0E}"/>
                </a:ext>
              </a:extLst>
            </p:cNvPr>
            <p:cNvSpPr txBox="1"/>
            <p:nvPr/>
          </p:nvSpPr>
          <p:spPr>
            <a:xfrm>
              <a:off x="1475657" y="1868392"/>
              <a:ext cx="1657673" cy="276999"/>
            </a:xfrm>
            <a:prstGeom prst="rect">
              <a:avLst/>
            </a:prstGeom>
            <a:noFill/>
          </p:spPr>
          <p:txBody>
            <a:bodyPr wrap="square" lIns="0" rIns="0" rtlCol="0">
              <a:spAutoFit/>
            </a:bodyPr>
            <a:lstStyle/>
            <a:p>
              <a:pPr algn="ctr"/>
              <a:r>
                <a:rPr lang="en-US" altLang="ko-KR" sz="12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Presentation</a:t>
              </a:r>
              <a:endParaRPr lang="ko-KR" altLang="en-US" sz="12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140" name="TextBox 139">
              <a:extLst>
                <a:ext uri="{FF2B5EF4-FFF2-40B4-BE49-F238E27FC236}">
                  <a16:creationId xmlns:a16="http://schemas.microsoft.com/office/drawing/2014/main" id="{DA236666-2F97-4397-8F38-316A14766F62}"/>
                </a:ext>
              </a:extLst>
            </p:cNvPr>
            <p:cNvSpPr txBox="1"/>
            <p:nvPr/>
          </p:nvSpPr>
          <p:spPr>
            <a:xfrm>
              <a:off x="1475656" y="2133459"/>
              <a:ext cx="1657673" cy="646331"/>
            </a:xfrm>
            <a:prstGeom prst="rect">
              <a:avLst/>
            </a:prstGeom>
            <a:noFill/>
          </p:spPr>
          <p:txBody>
            <a:bodyPr wrap="square" lIns="0" rIns="0" rtlCol="0">
              <a:spAutoFit/>
            </a:bodyPr>
            <a:lstStyle/>
            <a:p>
              <a:pPr algn="ctr"/>
              <a:r>
                <a:rPr lang="en-US" altLang="ko-KR" sz="1200" dirty="0">
                  <a:cs typeface="Arial" pitchFamily="34" charset="0"/>
                </a:rPr>
                <a:t>Get a modern PowerPoint  Presentation</a:t>
              </a:r>
            </a:p>
          </p:txBody>
        </p:sp>
      </p:grpSp>
      <p:grpSp>
        <p:nvGrpSpPr>
          <p:cNvPr id="141" name="Group 140">
            <a:extLst>
              <a:ext uri="{FF2B5EF4-FFF2-40B4-BE49-F238E27FC236}">
                <a16:creationId xmlns:a16="http://schemas.microsoft.com/office/drawing/2014/main" id="{550B8795-1DBB-4122-900C-B1F1F351323E}"/>
              </a:ext>
            </a:extLst>
          </p:cNvPr>
          <p:cNvGrpSpPr/>
          <p:nvPr/>
        </p:nvGrpSpPr>
        <p:grpSpPr>
          <a:xfrm>
            <a:off x="6689691" y="4709971"/>
            <a:ext cx="1243965" cy="911398"/>
            <a:chOff x="1475656" y="1868392"/>
            <a:chExt cx="1657674" cy="911398"/>
          </a:xfrm>
        </p:grpSpPr>
        <p:sp>
          <p:nvSpPr>
            <p:cNvPr id="142" name="TextBox 141">
              <a:extLst>
                <a:ext uri="{FF2B5EF4-FFF2-40B4-BE49-F238E27FC236}">
                  <a16:creationId xmlns:a16="http://schemas.microsoft.com/office/drawing/2014/main" id="{DC7D36BA-4B39-4D04-B5A3-CC74A9557212}"/>
                </a:ext>
              </a:extLst>
            </p:cNvPr>
            <p:cNvSpPr txBox="1"/>
            <p:nvPr/>
          </p:nvSpPr>
          <p:spPr>
            <a:xfrm>
              <a:off x="1475657" y="1868392"/>
              <a:ext cx="1657673" cy="276999"/>
            </a:xfrm>
            <a:prstGeom prst="rect">
              <a:avLst/>
            </a:prstGeom>
            <a:noFill/>
          </p:spPr>
          <p:txBody>
            <a:bodyPr wrap="square" lIns="0" rIns="0" rtlCol="0">
              <a:spAutoFit/>
            </a:bodyPr>
            <a:lstStyle/>
            <a:p>
              <a:pPr algn="ctr"/>
              <a:r>
                <a:rPr lang="en-US" altLang="ko-KR" sz="12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Presentation</a:t>
              </a:r>
              <a:endParaRPr lang="ko-KR" altLang="en-US" sz="12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143" name="TextBox 142">
              <a:extLst>
                <a:ext uri="{FF2B5EF4-FFF2-40B4-BE49-F238E27FC236}">
                  <a16:creationId xmlns:a16="http://schemas.microsoft.com/office/drawing/2014/main" id="{7E8C78CB-AC6D-4718-B72C-6511BE6A104B}"/>
                </a:ext>
              </a:extLst>
            </p:cNvPr>
            <p:cNvSpPr txBox="1"/>
            <p:nvPr/>
          </p:nvSpPr>
          <p:spPr>
            <a:xfrm>
              <a:off x="1475656" y="2133459"/>
              <a:ext cx="1657673" cy="646331"/>
            </a:xfrm>
            <a:prstGeom prst="rect">
              <a:avLst/>
            </a:prstGeom>
            <a:noFill/>
          </p:spPr>
          <p:txBody>
            <a:bodyPr wrap="square" lIns="0" rIns="0" rtlCol="0">
              <a:spAutoFit/>
            </a:bodyPr>
            <a:lstStyle/>
            <a:p>
              <a:pPr algn="ctr"/>
              <a:r>
                <a:rPr lang="en-US" altLang="ko-KR" sz="1200" dirty="0">
                  <a:cs typeface="Arial" pitchFamily="34" charset="0"/>
                </a:rPr>
                <a:t>Get a modern PowerPoint  Presentation</a:t>
              </a:r>
            </a:p>
          </p:txBody>
        </p:sp>
      </p:grpSp>
      <p:sp>
        <p:nvSpPr>
          <p:cNvPr id="144" name="Rectangle 16">
            <a:extLst>
              <a:ext uri="{FF2B5EF4-FFF2-40B4-BE49-F238E27FC236}">
                <a16:creationId xmlns:a16="http://schemas.microsoft.com/office/drawing/2014/main" id="{17DCBA52-B56A-4E4F-957F-087BC2DDFB9A}"/>
              </a:ext>
            </a:extLst>
          </p:cNvPr>
          <p:cNvSpPr/>
          <p:nvPr/>
        </p:nvSpPr>
        <p:spPr>
          <a:xfrm rot="2700000">
            <a:off x="7161660" y="1808058"/>
            <a:ext cx="265920" cy="476745"/>
          </a:xfrm>
          <a:custGeom>
            <a:avLst/>
            <a:gdLst/>
            <a:ahLst/>
            <a:cxnLst/>
            <a:rect l="l" t="t" r="r" b="b"/>
            <a:pathLst>
              <a:path w="2232248" h="4001999">
                <a:moveTo>
                  <a:pt x="1116887" y="0"/>
                </a:moveTo>
                <a:cubicBezTo>
                  <a:pt x="1270748" y="4762"/>
                  <a:pt x="1433283" y="120651"/>
                  <a:pt x="1447291" y="308459"/>
                </a:cubicBezTo>
                <a:cubicBezTo>
                  <a:pt x="1483174" y="544979"/>
                  <a:pt x="1283237" y="603082"/>
                  <a:pt x="1339988" y="887363"/>
                </a:cubicBezTo>
                <a:lnTo>
                  <a:pt x="2232248" y="887363"/>
                </a:lnTo>
                <a:lnTo>
                  <a:pt x="2232248" y="1778237"/>
                </a:lnTo>
                <a:cubicBezTo>
                  <a:pt x="1956566" y="1829261"/>
                  <a:pt x="1897086" y="1634366"/>
                  <a:pt x="1663321" y="1669832"/>
                </a:cubicBezTo>
                <a:cubicBezTo>
                  <a:pt x="1475513" y="1683840"/>
                  <a:pt x="1359624" y="1846375"/>
                  <a:pt x="1354862" y="2000236"/>
                </a:cubicBezTo>
                <a:cubicBezTo>
                  <a:pt x="1358037" y="2135389"/>
                  <a:pt x="1477787" y="2334920"/>
                  <a:pt x="1701420" y="2336507"/>
                </a:cubicBezTo>
                <a:cubicBezTo>
                  <a:pt x="1972077" y="2308709"/>
                  <a:pt x="1932339" y="2176007"/>
                  <a:pt x="2232248" y="2187989"/>
                </a:cubicBezTo>
                <a:lnTo>
                  <a:pt x="2232248" y="3119611"/>
                </a:lnTo>
                <a:lnTo>
                  <a:pt x="1303259" y="3119611"/>
                </a:lnTo>
                <a:cubicBezTo>
                  <a:pt x="1289664" y="3424971"/>
                  <a:pt x="1423682" y="3383289"/>
                  <a:pt x="1451633" y="3655441"/>
                </a:cubicBezTo>
                <a:cubicBezTo>
                  <a:pt x="1450046" y="3879074"/>
                  <a:pt x="1250515" y="3998824"/>
                  <a:pt x="1115362" y="4001999"/>
                </a:cubicBezTo>
                <a:cubicBezTo>
                  <a:pt x="961501" y="3997237"/>
                  <a:pt x="798966" y="3881348"/>
                  <a:pt x="784958" y="3693540"/>
                </a:cubicBezTo>
                <a:cubicBezTo>
                  <a:pt x="749282" y="3458385"/>
                  <a:pt x="946712" y="3399594"/>
                  <a:pt x="892811" y="3119611"/>
                </a:cubicBezTo>
                <a:lnTo>
                  <a:pt x="0" y="3119611"/>
                </a:lnTo>
                <a:lnTo>
                  <a:pt x="0" y="2203607"/>
                </a:lnTo>
                <a:cubicBezTo>
                  <a:pt x="285884" y="2145799"/>
                  <a:pt x="343730" y="2346665"/>
                  <a:pt x="580754" y="2310706"/>
                </a:cubicBezTo>
                <a:cubicBezTo>
                  <a:pt x="768562" y="2296698"/>
                  <a:pt x="884451" y="2134163"/>
                  <a:pt x="889213" y="1980302"/>
                </a:cubicBezTo>
                <a:cubicBezTo>
                  <a:pt x="886038" y="1845149"/>
                  <a:pt x="766288" y="1645618"/>
                  <a:pt x="542655" y="1644031"/>
                </a:cubicBezTo>
                <a:cubicBezTo>
                  <a:pt x="268493" y="1672188"/>
                  <a:pt x="312817" y="1807984"/>
                  <a:pt x="0" y="1792208"/>
                </a:cubicBezTo>
                <a:lnTo>
                  <a:pt x="0" y="887363"/>
                </a:lnTo>
                <a:lnTo>
                  <a:pt x="928847" y="887363"/>
                </a:lnTo>
                <a:cubicBezTo>
                  <a:pt x="944034" y="576570"/>
                  <a:pt x="808718" y="620178"/>
                  <a:pt x="780616" y="346558"/>
                </a:cubicBezTo>
                <a:cubicBezTo>
                  <a:pt x="782203" y="122925"/>
                  <a:pt x="981734" y="3175"/>
                  <a:pt x="1116887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ko-KR" altLang="en-US" dirty="0"/>
          </a:p>
        </p:txBody>
      </p:sp>
      <p:sp>
        <p:nvSpPr>
          <p:cNvPr id="145" name="Rectangle 9">
            <a:extLst>
              <a:ext uri="{FF2B5EF4-FFF2-40B4-BE49-F238E27FC236}">
                <a16:creationId xmlns:a16="http://schemas.microsoft.com/office/drawing/2014/main" id="{9875366C-6CA2-4154-9C48-220993FF20B3}"/>
              </a:ext>
            </a:extLst>
          </p:cNvPr>
          <p:cNvSpPr/>
          <p:nvPr/>
        </p:nvSpPr>
        <p:spPr>
          <a:xfrm>
            <a:off x="4696547" y="1920039"/>
            <a:ext cx="329463" cy="308407"/>
          </a:xfrm>
          <a:custGeom>
            <a:avLst/>
            <a:gdLst>
              <a:gd name="connsiteX0" fmla="*/ 833935 w 3239999"/>
              <a:gd name="connsiteY0" fmla="*/ 22 h 3032924"/>
              <a:gd name="connsiteX1" fmla="*/ 1576606 w 3239999"/>
              <a:gd name="connsiteY1" fmla="*/ 402054 h 3032924"/>
              <a:gd name="connsiteX2" fmla="*/ 1576606 w 3239999"/>
              <a:gd name="connsiteY2" fmla="*/ 430441 h 3032924"/>
              <a:gd name="connsiteX3" fmla="*/ 1576606 w 3239999"/>
              <a:gd name="connsiteY3" fmla="*/ 526981 h 3032924"/>
              <a:gd name="connsiteX4" fmla="*/ 1576606 w 3239999"/>
              <a:gd name="connsiteY4" fmla="*/ 2765302 h 3032924"/>
              <a:gd name="connsiteX5" fmla="*/ 378630 w 3239999"/>
              <a:gd name="connsiteY5" fmla="*/ 2472117 h 3032924"/>
              <a:gd name="connsiteX6" fmla="*/ 384918 w 3239999"/>
              <a:gd name="connsiteY6" fmla="*/ 526981 h 3032924"/>
              <a:gd name="connsiteX7" fmla="*/ 239143 w 3239999"/>
              <a:gd name="connsiteY7" fmla="*/ 526981 h 3032924"/>
              <a:gd name="connsiteX8" fmla="*/ 239143 w 3239999"/>
              <a:gd name="connsiteY8" fmla="*/ 2776423 h 3032924"/>
              <a:gd name="connsiteX9" fmla="*/ 1576606 w 3239999"/>
              <a:gd name="connsiteY9" fmla="*/ 2776423 h 3032924"/>
              <a:gd name="connsiteX10" fmla="*/ 1576606 w 3239999"/>
              <a:gd name="connsiteY10" fmla="*/ 2778202 h 3032924"/>
              <a:gd name="connsiteX11" fmla="*/ 1663394 w 3239999"/>
              <a:gd name="connsiteY11" fmla="*/ 2778202 h 3032924"/>
              <a:gd name="connsiteX12" fmla="*/ 1663394 w 3239999"/>
              <a:gd name="connsiteY12" fmla="*/ 2776423 h 3032924"/>
              <a:gd name="connsiteX13" fmla="*/ 3000856 w 3239999"/>
              <a:gd name="connsiteY13" fmla="*/ 2776423 h 3032924"/>
              <a:gd name="connsiteX14" fmla="*/ 3000856 w 3239999"/>
              <a:gd name="connsiteY14" fmla="*/ 526981 h 3032924"/>
              <a:gd name="connsiteX15" fmla="*/ 2855082 w 3239999"/>
              <a:gd name="connsiteY15" fmla="*/ 526981 h 3032924"/>
              <a:gd name="connsiteX16" fmla="*/ 2861369 w 3239999"/>
              <a:gd name="connsiteY16" fmla="*/ 2472117 h 3032924"/>
              <a:gd name="connsiteX17" fmla="*/ 1663394 w 3239999"/>
              <a:gd name="connsiteY17" fmla="*/ 2765302 h 3032924"/>
              <a:gd name="connsiteX18" fmla="*/ 1663394 w 3239999"/>
              <a:gd name="connsiteY18" fmla="*/ 526981 h 3032924"/>
              <a:gd name="connsiteX19" fmla="*/ 1663394 w 3239999"/>
              <a:gd name="connsiteY19" fmla="*/ 430441 h 3032924"/>
              <a:gd name="connsiteX20" fmla="*/ 1663394 w 3239999"/>
              <a:gd name="connsiteY20" fmla="*/ 402054 h 3032924"/>
              <a:gd name="connsiteX21" fmla="*/ 2406065 w 3239999"/>
              <a:gd name="connsiteY21" fmla="*/ 22 h 3032924"/>
              <a:gd name="connsiteX22" fmla="*/ 2853673 w 3239999"/>
              <a:gd name="connsiteY22" fmla="*/ 91100 h 3032924"/>
              <a:gd name="connsiteX23" fmla="*/ 2854770 w 3239999"/>
              <a:gd name="connsiteY23" fmla="*/ 430441 h 3032924"/>
              <a:gd name="connsiteX24" fmla="*/ 3120669 w 3239999"/>
              <a:gd name="connsiteY24" fmla="*/ 428517 h 3032924"/>
              <a:gd name="connsiteX25" fmla="*/ 3120669 w 3239999"/>
              <a:gd name="connsiteY25" fmla="*/ 738345 h 3032924"/>
              <a:gd name="connsiteX26" fmla="*/ 3239999 w 3239999"/>
              <a:gd name="connsiteY26" fmla="*/ 738345 h 3032924"/>
              <a:gd name="connsiteX27" fmla="*/ 3239999 w 3239999"/>
              <a:gd name="connsiteY27" fmla="*/ 3032924 h 3032924"/>
              <a:gd name="connsiteX28" fmla="*/ 0 w 3239999"/>
              <a:gd name="connsiteY28" fmla="*/ 3032924 h 3032924"/>
              <a:gd name="connsiteX29" fmla="*/ 0 w 3239999"/>
              <a:gd name="connsiteY29" fmla="*/ 738345 h 3032924"/>
              <a:gd name="connsiteX30" fmla="*/ 102477 w 3239999"/>
              <a:gd name="connsiteY30" fmla="*/ 738345 h 3032924"/>
              <a:gd name="connsiteX31" fmla="*/ 102477 w 3239999"/>
              <a:gd name="connsiteY31" fmla="*/ 428517 h 3032924"/>
              <a:gd name="connsiteX32" fmla="*/ 385229 w 3239999"/>
              <a:gd name="connsiteY32" fmla="*/ 430441 h 3032924"/>
              <a:gd name="connsiteX33" fmla="*/ 386326 w 3239999"/>
              <a:gd name="connsiteY33" fmla="*/ 91100 h 3032924"/>
              <a:gd name="connsiteX34" fmla="*/ 833935 w 3239999"/>
              <a:gd name="connsiteY34" fmla="*/ 22 h 3032924"/>
              <a:gd name="connsiteX0" fmla="*/ 833935 w 3239999"/>
              <a:gd name="connsiteY0" fmla="*/ 22 h 3032924"/>
              <a:gd name="connsiteX1" fmla="*/ 1576606 w 3239999"/>
              <a:gd name="connsiteY1" fmla="*/ 402054 h 3032924"/>
              <a:gd name="connsiteX2" fmla="*/ 1576606 w 3239999"/>
              <a:gd name="connsiteY2" fmla="*/ 430441 h 3032924"/>
              <a:gd name="connsiteX3" fmla="*/ 1576606 w 3239999"/>
              <a:gd name="connsiteY3" fmla="*/ 526981 h 3032924"/>
              <a:gd name="connsiteX4" fmla="*/ 1576606 w 3239999"/>
              <a:gd name="connsiteY4" fmla="*/ 2765302 h 3032924"/>
              <a:gd name="connsiteX5" fmla="*/ 378630 w 3239999"/>
              <a:gd name="connsiteY5" fmla="*/ 2472117 h 3032924"/>
              <a:gd name="connsiteX6" fmla="*/ 384918 w 3239999"/>
              <a:gd name="connsiteY6" fmla="*/ 526981 h 3032924"/>
              <a:gd name="connsiteX7" fmla="*/ 239143 w 3239999"/>
              <a:gd name="connsiteY7" fmla="*/ 526981 h 3032924"/>
              <a:gd name="connsiteX8" fmla="*/ 239143 w 3239999"/>
              <a:gd name="connsiteY8" fmla="*/ 2776423 h 3032924"/>
              <a:gd name="connsiteX9" fmla="*/ 1576606 w 3239999"/>
              <a:gd name="connsiteY9" fmla="*/ 2776423 h 3032924"/>
              <a:gd name="connsiteX10" fmla="*/ 1576606 w 3239999"/>
              <a:gd name="connsiteY10" fmla="*/ 2778202 h 3032924"/>
              <a:gd name="connsiteX11" fmla="*/ 1663394 w 3239999"/>
              <a:gd name="connsiteY11" fmla="*/ 2778202 h 3032924"/>
              <a:gd name="connsiteX12" fmla="*/ 1663394 w 3239999"/>
              <a:gd name="connsiteY12" fmla="*/ 2776423 h 3032924"/>
              <a:gd name="connsiteX13" fmla="*/ 3000856 w 3239999"/>
              <a:gd name="connsiteY13" fmla="*/ 2776423 h 3032924"/>
              <a:gd name="connsiteX14" fmla="*/ 3000856 w 3239999"/>
              <a:gd name="connsiteY14" fmla="*/ 526981 h 3032924"/>
              <a:gd name="connsiteX15" fmla="*/ 2855082 w 3239999"/>
              <a:gd name="connsiteY15" fmla="*/ 526981 h 3032924"/>
              <a:gd name="connsiteX16" fmla="*/ 2861369 w 3239999"/>
              <a:gd name="connsiteY16" fmla="*/ 2472117 h 3032924"/>
              <a:gd name="connsiteX17" fmla="*/ 1663394 w 3239999"/>
              <a:gd name="connsiteY17" fmla="*/ 2765302 h 3032924"/>
              <a:gd name="connsiteX18" fmla="*/ 1663394 w 3239999"/>
              <a:gd name="connsiteY18" fmla="*/ 526981 h 3032924"/>
              <a:gd name="connsiteX19" fmla="*/ 1663394 w 3239999"/>
              <a:gd name="connsiteY19" fmla="*/ 430441 h 3032924"/>
              <a:gd name="connsiteX20" fmla="*/ 1663394 w 3239999"/>
              <a:gd name="connsiteY20" fmla="*/ 402054 h 3032924"/>
              <a:gd name="connsiteX21" fmla="*/ 2406065 w 3239999"/>
              <a:gd name="connsiteY21" fmla="*/ 22 h 3032924"/>
              <a:gd name="connsiteX22" fmla="*/ 2853673 w 3239999"/>
              <a:gd name="connsiteY22" fmla="*/ 91100 h 3032924"/>
              <a:gd name="connsiteX23" fmla="*/ 2854770 w 3239999"/>
              <a:gd name="connsiteY23" fmla="*/ 430441 h 3032924"/>
              <a:gd name="connsiteX24" fmla="*/ 3120669 w 3239999"/>
              <a:gd name="connsiteY24" fmla="*/ 428517 h 3032924"/>
              <a:gd name="connsiteX25" fmla="*/ 3120669 w 3239999"/>
              <a:gd name="connsiteY25" fmla="*/ 738345 h 3032924"/>
              <a:gd name="connsiteX26" fmla="*/ 3239999 w 3239999"/>
              <a:gd name="connsiteY26" fmla="*/ 738345 h 3032924"/>
              <a:gd name="connsiteX27" fmla="*/ 3239999 w 3239999"/>
              <a:gd name="connsiteY27" fmla="*/ 3032924 h 3032924"/>
              <a:gd name="connsiteX28" fmla="*/ 0 w 3239999"/>
              <a:gd name="connsiteY28" fmla="*/ 3032924 h 3032924"/>
              <a:gd name="connsiteX29" fmla="*/ 0 w 3239999"/>
              <a:gd name="connsiteY29" fmla="*/ 738345 h 3032924"/>
              <a:gd name="connsiteX30" fmla="*/ 102477 w 3239999"/>
              <a:gd name="connsiteY30" fmla="*/ 738345 h 3032924"/>
              <a:gd name="connsiteX31" fmla="*/ 102477 w 3239999"/>
              <a:gd name="connsiteY31" fmla="*/ 428517 h 3032924"/>
              <a:gd name="connsiteX32" fmla="*/ 385229 w 3239999"/>
              <a:gd name="connsiteY32" fmla="*/ 430441 h 3032924"/>
              <a:gd name="connsiteX33" fmla="*/ 386326 w 3239999"/>
              <a:gd name="connsiteY33" fmla="*/ 91100 h 3032924"/>
              <a:gd name="connsiteX34" fmla="*/ 833935 w 3239999"/>
              <a:gd name="connsiteY34" fmla="*/ 22 h 3032924"/>
              <a:gd name="connsiteX0" fmla="*/ 833935 w 3239999"/>
              <a:gd name="connsiteY0" fmla="*/ 22 h 3032924"/>
              <a:gd name="connsiteX1" fmla="*/ 1576606 w 3239999"/>
              <a:gd name="connsiteY1" fmla="*/ 402054 h 3032924"/>
              <a:gd name="connsiteX2" fmla="*/ 1576606 w 3239999"/>
              <a:gd name="connsiteY2" fmla="*/ 430441 h 3032924"/>
              <a:gd name="connsiteX3" fmla="*/ 1576606 w 3239999"/>
              <a:gd name="connsiteY3" fmla="*/ 526981 h 3032924"/>
              <a:gd name="connsiteX4" fmla="*/ 1576606 w 3239999"/>
              <a:gd name="connsiteY4" fmla="*/ 2765302 h 3032924"/>
              <a:gd name="connsiteX5" fmla="*/ 378630 w 3239999"/>
              <a:gd name="connsiteY5" fmla="*/ 2472117 h 3032924"/>
              <a:gd name="connsiteX6" fmla="*/ 384918 w 3239999"/>
              <a:gd name="connsiteY6" fmla="*/ 526981 h 3032924"/>
              <a:gd name="connsiteX7" fmla="*/ 239143 w 3239999"/>
              <a:gd name="connsiteY7" fmla="*/ 526981 h 3032924"/>
              <a:gd name="connsiteX8" fmla="*/ 239143 w 3239999"/>
              <a:gd name="connsiteY8" fmla="*/ 2776423 h 3032924"/>
              <a:gd name="connsiteX9" fmla="*/ 1576606 w 3239999"/>
              <a:gd name="connsiteY9" fmla="*/ 2776423 h 3032924"/>
              <a:gd name="connsiteX10" fmla="*/ 1576606 w 3239999"/>
              <a:gd name="connsiteY10" fmla="*/ 2778202 h 3032924"/>
              <a:gd name="connsiteX11" fmla="*/ 1663394 w 3239999"/>
              <a:gd name="connsiteY11" fmla="*/ 2778202 h 3032924"/>
              <a:gd name="connsiteX12" fmla="*/ 1663394 w 3239999"/>
              <a:gd name="connsiteY12" fmla="*/ 2776423 h 3032924"/>
              <a:gd name="connsiteX13" fmla="*/ 3000856 w 3239999"/>
              <a:gd name="connsiteY13" fmla="*/ 2776423 h 3032924"/>
              <a:gd name="connsiteX14" fmla="*/ 3000856 w 3239999"/>
              <a:gd name="connsiteY14" fmla="*/ 526981 h 3032924"/>
              <a:gd name="connsiteX15" fmla="*/ 2855082 w 3239999"/>
              <a:gd name="connsiteY15" fmla="*/ 526981 h 3032924"/>
              <a:gd name="connsiteX16" fmla="*/ 2861369 w 3239999"/>
              <a:gd name="connsiteY16" fmla="*/ 2472117 h 3032924"/>
              <a:gd name="connsiteX17" fmla="*/ 1663394 w 3239999"/>
              <a:gd name="connsiteY17" fmla="*/ 2765302 h 3032924"/>
              <a:gd name="connsiteX18" fmla="*/ 1663394 w 3239999"/>
              <a:gd name="connsiteY18" fmla="*/ 526981 h 3032924"/>
              <a:gd name="connsiteX19" fmla="*/ 1663394 w 3239999"/>
              <a:gd name="connsiteY19" fmla="*/ 430441 h 3032924"/>
              <a:gd name="connsiteX20" fmla="*/ 1663394 w 3239999"/>
              <a:gd name="connsiteY20" fmla="*/ 402054 h 3032924"/>
              <a:gd name="connsiteX21" fmla="*/ 2406065 w 3239999"/>
              <a:gd name="connsiteY21" fmla="*/ 22 h 3032924"/>
              <a:gd name="connsiteX22" fmla="*/ 2853673 w 3239999"/>
              <a:gd name="connsiteY22" fmla="*/ 91100 h 3032924"/>
              <a:gd name="connsiteX23" fmla="*/ 2854770 w 3239999"/>
              <a:gd name="connsiteY23" fmla="*/ 430441 h 3032924"/>
              <a:gd name="connsiteX24" fmla="*/ 3120669 w 3239999"/>
              <a:gd name="connsiteY24" fmla="*/ 428517 h 3032924"/>
              <a:gd name="connsiteX25" fmla="*/ 3120669 w 3239999"/>
              <a:gd name="connsiteY25" fmla="*/ 738345 h 3032924"/>
              <a:gd name="connsiteX26" fmla="*/ 3239999 w 3239999"/>
              <a:gd name="connsiteY26" fmla="*/ 738345 h 3032924"/>
              <a:gd name="connsiteX27" fmla="*/ 3239999 w 3239999"/>
              <a:gd name="connsiteY27" fmla="*/ 3032924 h 3032924"/>
              <a:gd name="connsiteX28" fmla="*/ 0 w 3239999"/>
              <a:gd name="connsiteY28" fmla="*/ 3032924 h 3032924"/>
              <a:gd name="connsiteX29" fmla="*/ 0 w 3239999"/>
              <a:gd name="connsiteY29" fmla="*/ 738345 h 3032924"/>
              <a:gd name="connsiteX30" fmla="*/ 102477 w 3239999"/>
              <a:gd name="connsiteY30" fmla="*/ 738345 h 3032924"/>
              <a:gd name="connsiteX31" fmla="*/ 102477 w 3239999"/>
              <a:gd name="connsiteY31" fmla="*/ 428517 h 3032924"/>
              <a:gd name="connsiteX32" fmla="*/ 385229 w 3239999"/>
              <a:gd name="connsiteY32" fmla="*/ 430441 h 3032924"/>
              <a:gd name="connsiteX33" fmla="*/ 386326 w 3239999"/>
              <a:gd name="connsiteY33" fmla="*/ 91100 h 3032924"/>
              <a:gd name="connsiteX34" fmla="*/ 833935 w 3239999"/>
              <a:gd name="connsiteY34" fmla="*/ 2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29618 w 3239999"/>
              <a:gd name="connsiteY32" fmla="*/ 2690698 h 3032924"/>
              <a:gd name="connsiteX33" fmla="*/ 1576606 w 3239999"/>
              <a:gd name="connsiteY33" fmla="*/ 2776423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2991331 w 3239999"/>
              <a:gd name="connsiteY3" fmla="*/ 2709748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29618 w 3239999"/>
              <a:gd name="connsiteY32" fmla="*/ 2690698 h 3032924"/>
              <a:gd name="connsiteX33" fmla="*/ 1576606 w 3239999"/>
              <a:gd name="connsiteY33" fmla="*/ 2776423 h 303292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</a:cxnLst>
            <a:rect l="l" t="t" r="r" b="b"/>
            <a:pathLst>
              <a:path w="3239999" h="3032924">
                <a:moveTo>
                  <a:pt x="1576606" y="2778202"/>
                </a:moveTo>
                <a:cubicBezTo>
                  <a:pt x="1576606" y="2778795"/>
                  <a:pt x="1663394" y="2792670"/>
                  <a:pt x="1663394" y="2778202"/>
                </a:cubicBezTo>
                <a:lnTo>
                  <a:pt x="1663394" y="2776423"/>
                </a:lnTo>
                <a:cubicBezTo>
                  <a:pt x="2185083" y="2605634"/>
                  <a:pt x="2444552" y="2500589"/>
                  <a:pt x="2991331" y="2709748"/>
                </a:cubicBezTo>
                <a:lnTo>
                  <a:pt x="3000856" y="526981"/>
                </a:lnTo>
                <a:lnTo>
                  <a:pt x="2855082" y="526981"/>
                </a:lnTo>
                <a:cubicBezTo>
                  <a:pt x="2857178" y="1175360"/>
                  <a:pt x="2859273" y="1823738"/>
                  <a:pt x="2861369" y="2472117"/>
                </a:cubicBezTo>
                <a:cubicBezTo>
                  <a:pt x="2483869" y="2318121"/>
                  <a:pt x="2052449" y="2439541"/>
                  <a:pt x="1663394" y="2765302"/>
                </a:cubicBezTo>
                <a:lnTo>
                  <a:pt x="1663394" y="526981"/>
                </a:lnTo>
                <a:lnTo>
                  <a:pt x="1663394" y="430441"/>
                </a:lnTo>
                <a:lnTo>
                  <a:pt x="1663394" y="402054"/>
                </a:lnTo>
                <a:cubicBezTo>
                  <a:pt x="1896442" y="149589"/>
                  <a:pt x="2115835" y="2106"/>
                  <a:pt x="2406065" y="22"/>
                </a:cubicBezTo>
                <a:cubicBezTo>
                  <a:pt x="2537987" y="-925"/>
                  <a:pt x="2684544" y="28169"/>
                  <a:pt x="2853673" y="91100"/>
                </a:cubicBezTo>
                <a:cubicBezTo>
                  <a:pt x="2854039" y="204214"/>
                  <a:pt x="2854404" y="317327"/>
                  <a:pt x="2854770" y="430441"/>
                </a:cubicBezTo>
                <a:lnTo>
                  <a:pt x="3120669" y="428517"/>
                </a:lnTo>
                <a:lnTo>
                  <a:pt x="3120669" y="738345"/>
                </a:lnTo>
                <a:lnTo>
                  <a:pt x="3239999" y="738345"/>
                </a:lnTo>
                <a:lnTo>
                  <a:pt x="3239999" y="3032924"/>
                </a:lnTo>
                <a:lnTo>
                  <a:pt x="0" y="3032924"/>
                </a:lnTo>
                <a:lnTo>
                  <a:pt x="0" y="738345"/>
                </a:lnTo>
                <a:lnTo>
                  <a:pt x="102477" y="738345"/>
                </a:lnTo>
                <a:lnTo>
                  <a:pt x="102477" y="428517"/>
                </a:lnTo>
                <a:lnTo>
                  <a:pt x="385229" y="430441"/>
                </a:lnTo>
                <a:cubicBezTo>
                  <a:pt x="385595" y="317327"/>
                  <a:pt x="385960" y="204214"/>
                  <a:pt x="386326" y="91100"/>
                </a:cubicBezTo>
                <a:cubicBezTo>
                  <a:pt x="555455" y="28169"/>
                  <a:pt x="702013" y="-925"/>
                  <a:pt x="833935" y="22"/>
                </a:cubicBezTo>
                <a:cubicBezTo>
                  <a:pt x="1124164" y="2106"/>
                  <a:pt x="1343558" y="149589"/>
                  <a:pt x="1576606" y="402054"/>
                </a:cubicBezTo>
                <a:lnTo>
                  <a:pt x="1576606" y="430441"/>
                </a:lnTo>
                <a:lnTo>
                  <a:pt x="1576606" y="526981"/>
                </a:lnTo>
                <a:lnTo>
                  <a:pt x="1576606" y="2765302"/>
                </a:lnTo>
                <a:cubicBezTo>
                  <a:pt x="1187550" y="2439541"/>
                  <a:pt x="756130" y="2318121"/>
                  <a:pt x="378630" y="2472117"/>
                </a:cubicBezTo>
                <a:lnTo>
                  <a:pt x="384918" y="526981"/>
                </a:lnTo>
                <a:lnTo>
                  <a:pt x="239143" y="526981"/>
                </a:lnTo>
                <a:lnTo>
                  <a:pt x="229618" y="2690698"/>
                </a:lnTo>
                <a:cubicBezTo>
                  <a:pt x="773243" y="2466244"/>
                  <a:pt x="1081748" y="2626096"/>
                  <a:pt x="1576606" y="2776423"/>
                </a:cubicBezTo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ko-KR" altLang="en-US" dirty="0"/>
          </a:p>
        </p:txBody>
      </p:sp>
      <p:sp>
        <p:nvSpPr>
          <p:cNvPr id="146" name="Rounded Rectangle 5">
            <a:extLst>
              <a:ext uri="{FF2B5EF4-FFF2-40B4-BE49-F238E27FC236}">
                <a16:creationId xmlns:a16="http://schemas.microsoft.com/office/drawing/2014/main" id="{DBFFFFD5-84ED-4945-BAF4-0CECF19C2018}"/>
              </a:ext>
            </a:extLst>
          </p:cNvPr>
          <p:cNvSpPr/>
          <p:nvPr/>
        </p:nvSpPr>
        <p:spPr>
          <a:xfrm flipH="1">
            <a:off x="7115831" y="4285771"/>
            <a:ext cx="391682" cy="323114"/>
          </a:xfrm>
          <a:custGeom>
            <a:avLst/>
            <a:gdLst>
              <a:gd name="connsiteX0" fmla="*/ 1384251 w 3217557"/>
              <a:gd name="connsiteY0" fmla="*/ 661544 h 2702049"/>
              <a:gd name="connsiteX1" fmla="*/ 1574067 w 3217557"/>
              <a:gd name="connsiteY1" fmla="*/ 851360 h 2702049"/>
              <a:gd name="connsiteX2" fmla="*/ 1384251 w 3217557"/>
              <a:gd name="connsiteY2" fmla="*/ 1041176 h 2702049"/>
              <a:gd name="connsiteX3" fmla="*/ 1194435 w 3217557"/>
              <a:gd name="connsiteY3" fmla="*/ 851360 h 2702049"/>
              <a:gd name="connsiteX4" fmla="*/ 1384251 w 3217557"/>
              <a:gd name="connsiteY4" fmla="*/ 661544 h 2702049"/>
              <a:gd name="connsiteX5" fmla="*/ 1993421 w 3217557"/>
              <a:gd name="connsiteY5" fmla="*/ 661544 h 2702049"/>
              <a:gd name="connsiteX6" fmla="*/ 2183237 w 3217557"/>
              <a:gd name="connsiteY6" fmla="*/ 851360 h 2702049"/>
              <a:gd name="connsiteX7" fmla="*/ 1993421 w 3217557"/>
              <a:gd name="connsiteY7" fmla="*/ 1041176 h 2702049"/>
              <a:gd name="connsiteX8" fmla="*/ 1803605 w 3217557"/>
              <a:gd name="connsiteY8" fmla="*/ 851360 h 2702049"/>
              <a:gd name="connsiteX9" fmla="*/ 1993421 w 3217557"/>
              <a:gd name="connsiteY9" fmla="*/ 661544 h 2702049"/>
              <a:gd name="connsiteX10" fmla="*/ 2602591 w 3217557"/>
              <a:gd name="connsiteY10" fmla="*/ 661544 h 2702049"/>
              <a:gd name="connsiteX11" fmla="*/ 2792407 w 3217557"/>
              <a:gd name="connsiteY11" fmla="*/ 851360 h 2702049"/>
              <a:gd name="connsiteX12" fmla="*/ 2602591 w 3217557"/>
              <a:gd name="connsiteY12" fmla="*/ 1041176 h 2702049"/>
              <a:gd name="connsiteX13" fmla="*/ 2412775 w 3217557"/>
              <a:gd name="connsiteY13" fmla="*/ 851360 h 2702049"/>
              <a:gd name="connsiteX14" fmla="*/ 2602591 w 3217557"/>
              <a:gd name="connsiteY14" fmla="*/ 661544 h 2702049"/>
              <a:gd name="connsiteX15" fmla="*/ 677114 w 3217557"/>
              <a:gd name="connsiteY15" fmla="*/ 569491 h 2702049"/>
              <a:gd name="connsiteX16" fmla="*/ 330916 w 3217557"/>
              <a:gd name="connsiteY16" fmla="*/ 569491 h 2702049"/>
              <a:gd name="connsiteX17" fmla="*/ 0 w 3217557"/>
              <a:gd name="connsiteY17" fmla="*/ 900407 h 2702049"/>
              <a:gd name="connsiteX18" fmla="*/ 0 w 3217557"/>
              <a:gd name="connsiteY18" fmla="*/ 1952009 h 2702049"/>
              <a:gd name="connsiteX19" fmla="*/ 330916 w 3217557"/>
              <a:gd name="connsiteY19" fmla="*/ 2282925 h 2702049"/>
              <a:gd name="connsiteX20" fmla="*/ 711670 w 3217557"/>
              <a:gd name="connsiteY20" fmla="*/ 2282925 h 2702049"/>
              <a:gd name="connsiteX21" fmla="*/ 15770 w 3217557"/>
              <a:gd name="connsiteY21" fmla="*/ 2702049 h 2702049"/>
              <a:gd name="connsiteX22" fmla="*/ 1294529 w 3217557"/>
              <a:gd name="connsiteY22" fmla="*/ 2282925 h 2702049"/>
              <a:gd name="connsiteX23" fmla="*/ 2117356 w 3217557"/>
              <a:gd name="connsiteY23" fmla="*/ 2282925 h 2702049"/>
              <a:gd name="connsiteX24" fmla="*/ 2418395 w 3217557"/>
              <a:gd name="connsiteY24" fmla="*/ 2087951 h 2702049"/>
              <a:gd name="connsiteX25" fmla="*/ 1830857 w 3217557"/>
              <a:gd name="connsiteY25" fmla="*/ 1799347 h 2702049"/>
              <a:gd name="connsiteX26" fmla="*/ 1008030 w 3217557"/>
              <a:gd name="connsiteY26" fmla="*/ 1799347 h 2702049"/>
              <a:gd name="connsiteX27" fmla="*/ 677114 w 3217557"/>
              <a:gd name="connsiteY27" fmla="*/ 1468431 h 2702049"/>
              <a:gd name="connsiteX28" fmla="*/ 677114 w 3217557"/>
              <a:gd name="connsiteY28" fmla="*/ 569491 h 2702049"/>
              <a:gd name="connsiteX29" fmla="*/ 2886641 w 3217557"/>
              <a:gd name="connsiteY29" fmla="*/ 0 h 2702049"/>
              <a:gd name="connsiteX30" fmla="*/ 1100201 w 3217557"/>
              <a:gd name="connsiteY30" fmla="*/ 0 h 2702049"/>
              <a:gd name="connsiteX31" fmla="*/ 769285 w 3217557"/>
              <a:gd name="connsiteY31" fmla="*/ 330916 h 2702049"/>
              <a:gd name="connsiteX32" fmla="*/ 769285 w 3217557"/>
              <a:gd name="connsiteY32" fmla="*/ 1382518 h 2702049"/>
              <a:gd name="connsiteX33" fmla="*/ 1100201 w 3217557"/>
              <a:gd name="connsiteY33" fmla="*/ 1713434 h 2702049"/>
              <a:gd name="connsiteX34" fmla="*/ 1923028 w 3217557"/>
              <a:gd name="connsiteY34" fmla="*/ 1713434 h 2702049"/>
              <a:gd name="connsiteX35" fmla="*/ 3078958 w 3217557"/>
              <a:gd name="connsiteY35" fmla="*/ 2077967 h 2702049"/>
              <a:gd name="connsiteX36" fmla="*/ 2505887 w 3217557"/>
              <a:gd name="connsiteY36" fmla="*/ 1713434 h 2702049"/>
              <a:gd name="connsiteX37" fmla="*/ 2886641 w 3217557"/>
              <a:gd name="connsiteY37" fmla="*/ 1713434 h 2702049"/>
              <a:gd name="connsiteX38" fmla="*/ 3217557 w 3217557"/>
              <a:gd name="connsiteY38" fmla="*/ 1382518 h 2702049"/>
              <a:gd name="connsiteX39" fmla="*/ 3217557 w 3217557"/>
              <a:gd name="connsiteY39" fmla="*/ 330916 h 2702049"/>
              <a:gd name="connsiteX40" fmla="*/ 2886641 w 3217557"/>
              <a:gd name="connsiteY40" fmla="*/ 0 h 2702049"/>
              <a:gd name="connsiteX0" fmla="*/ 1384251 w 3217557"/>
              <a:gd name="connsiteY0" fmla="*/ 661544 h 2702049"/>
              <a:gd name="connsiteX1" fmla="*/ 1574067 w 3217557"/>
              <a:gd name="connsiteY1" fmla="*/ 851360 h 2702049"/>
              <a:gd name="connsiteX2" fmla="*/ 1384251 w 3217557"/>
              <a:gd name="connsiteY2" fmla="*/ 1041176 h 2702049"/>
              <a:gd name="connsiteX3" fmla="*/ 1194435 w 3217557"/>
              <a:gd name="connsiteY3" fmla="*/ 851360 h 2702049"/>
              <a:gd name="connsiteX4" fmla="*/ 1384251 w 3217557"/>
              <a:gd name="connsiteY4" fmla="*/ 661544 h 2702049"/>
              <a:gd name="connsiteX5" fmla="*/ 1993421 w 3217557"/>
              <a:gd name="connsiteY5" fmla="*/ 661544 h 2702049"/>
              <a:gd name="connsiteX6" fmla="*/ 2183237 w 3217557"/>
              <a:gd name="connsiteY6" fmla="*/ 851360 h 2702049"/>
              <a:gd name="connsiteX7" fmla="*/ 1993421 w 3217557"/>
              <a:gd name="connsiteY7" fmla="*/ 1041176 h 2702049"/>
              <a:gd name="connsiteX8" fmla="*/ 1803605 w 3217557"/>
              <a:gd name="connsiteY8" fmla="*/ 851360 h 2702049"/>
              <a:gd name="connsiteX9" fmla="*/ 1993421 w 3217557"/>
              <a:gd name="connsiteY9" fmla="*/ 661544 h 2702049"/>
              <a:gd name="connsiteX10" fmla="*/ 2602591 w 3217557"/>
              <a:gd name="connsiteY10" fmla="*/ 661544 h 2702049"/>
              <a:gd name="connsiteX11" fmla="*/ 2792407 w 3217557"/>
              <a:gd name="connsiteY11" fmla="*/ 851360 h 2702049"/>
              <a:gd name="connsiteX12" fmla="*/ 2602591 w 3217557"/>
              <a:gd name="connsiteY12" fmla="*/ 1041176 h 2702049"/>
              <a:gd name="connsiteX13" fmla="*/ 2412775 w 3217557"/>
              <a:gd name="connsiteY13" fmla="*/ 851360 h 2702049"/>
              <a:gd name="connsiteX14" fmla="*/ 2602591 w 3217557"/>
              <a:gd name="connsiteY14" fmla="*/ 661544 h 2702049"/>
              <a:gd name="connsiteX15" fmla="*/ 677114 w 3217557"/>
              <a:gd name="connsiteY15" fmla="*/ 569491 h 2702049"/>
              <a:gd name="connsiteX16" fmla="*/ 330916 w 3217557"/>
              <a:gd name="connsiteY16" fmla="*/ 569491 h 2702049"/>
              <a:gd name="connsiteX17" fmla="*/ 0 w 3217557"/>
              <a:gd name="connsiteY17" fmla="*/ 900407 h 2702049"/>
              <a:gd name="connsiteX18" fmla="*/ 0 w 3217557"/>
              <a:gd name="connsiteY18" fmla="*/ 1952009 h 2702049"/>
              <a:gd name="connsiteX19" fmla="*/ 330916 w 3217557"/>
              <a:gd name="connsiteY19" fmla="*/ 2282925 h 2702049"/>
              <a:gd name="connsiteX20" fmla="*/ 711670 w 3217557"/>
              <a:gd name="connsiteY20" fmla="*/ 2282925 h 2702049"/>
              <a:gd name="connsiteX21" fmla="*/ 15770 w 3217557"/>
              <a:gd name="connsiteY21" fmla="*/ 2702049 h 2702049"/>
              <a:gd name="connsiteX22" fmla="*/ 1294529 w 3217557"/>
              <a:gd name="connsiteY22" fmla="*/ 2282925 h 2702049"/>
              <a:gd name="connsiteX23" fmla="*/ 2117356 w 3217557"/>
              <a:gd name="connsiteY23" fmla="*/ 2282925 h 2702049"/>
              <a:gd name="connsiteX24" fmla="*/ 2418395 w 3217557"/>
              <a:gd name="connsiteY24" fmla="*/ 2087951 h 2702049"/>
              <a:gd name="connsiteX25" fmla="*/ 1830857 w 3217557"/>
              <a:gd name="connsiteY25" fmla="*/ 1799347 h 2702049"/>
              <a:gd name="connsiteX26" fmla="*/ 1008030 w 3217557"/>
              <a:gd name="connsiteY26" fmla="*/ 1799347 h 2702049"/>
              <a:gd name="connsiteX27" fmla="*/ 677114 w 3217557"/>
              <a:gd name="connsiteY27" fmla="*/ 1468431 h 2702049"/>
              <a:gd name="connsiteX28" fmla="*/ 677114 w 3217557"/>
              <a:gd name="connsiteY28" fmla="*/ 569491 h 2702049"/>
              <a:gd name="connsiteX29" fmla="*/ 2886641 w 3217557"/>
              <a:gd name="connsiteY29" fmla="*/ 0 h 2702049"/>
              <a:gd name="connsiteX30" fmla="*/ 1100201 w 3217557"/>
              <a:gd name="connsiteY30" fmla="*/ 0 h 2702049"/>
              <a:gd name="connsiteX31" fmla="*/ 769285 w 3217557"/>
              <a:gd name="connsiteY31" fmla="*/ 330916 h 2702049"/>
              <a:gd name="connsiteX32" fmla="*/ 769285 w 3217557"/>
              <a:gd name="connsiteY32" fmla="*/ 1382518 h 2702049"/>
              <a:gd name="connsiteX33" fmla="*/ 1100201 w 3217557"/>
              <a:gd name="connsiteY33" fmla="*/ 1713434 h 2702049"/>
              <a:gd name="connsiteX34" fmla="*/ 1923028 w 3217557"/>
              <a:gd name="connsiteY34" fmla="*/ 1713434 h 2702049"/>
              <a:gd name="connsiteX35" fmla="*/ 3078958 w 3217557"/>
              <a:gd name="connsiteY35" fmla="*/ 2077967 h 2702049"/>
              <a:gd name="connsiteX36" fmla="*/ 2505887 w 3217557"/>
              <a:gd name="connsiteY36" fmla="*/ 1713434 h 2702049"/>
              <a:gd name="connsiteX37" fmla="*/ 2886641 w 3217557"/>
              <a:gd name="connsiteY37" fmla="*/ 1713434 h 2702049"/>
              <a:gd name="connsiteX38" fmla="*/ 3217557 w 3217557"/>
              <a:gd name="connsiteY38" fmla="*/ 1382518 h 2702049"/>
              <a:gd name="connsiteX39" fmla="*/ 3217557 w 3217557"/>
              <a:gd name="connsiteY39" fmla="*/ 330916 h 2702049"/>
              <a:gd name="connsiteX40" fmla="*/ 2886641 w 3217557"/>
              <a:gd name="connsiteY40" fmla="*/ 0 h 2702049"/>
              <a:gd name="connsiteX0" fmla="*/ 1384251 w 3217557"/>
              <a:gd name="connsiteY0" fmla="*/ 661544 h 2633810"/>
              <a:gd name="connsiteX1" fmla="*/ 1574067 w 3217557"/>
              <a:gd name="connsiteY1" fmla="*/ 851360 h 2633810"/>
              <a:gd name="connsiteX2" fmla="*/ 1384251 w 3217557"/>
              <a:gd name="connsiteY2" fmla="*/ 1041176 h 2633810"/>
              <a:gd name="connsiteX3" fmla="*/ 1194435 w 3217557"/>
              <a:gd name="connsiteY3" fmla="*/ 851360 h 2633810"/>
              <a:gd name="connsiteX4" fmla="*/ 1384251 w 3217557"/>
              <a:gd name="connsiteY4" fmla="*/ 661544 h 2633810"/>
              <a:gd name="connsiteX5" fmla="*/ 1993421 w 3217557"/>
              <a:gd name="connsiteY5" fmla="*/ 661544 h 2633810"/>
              <a:gd name="connsiteX6" fmla="*/ 2183237 w 3217557"/>
              <a:gd name="connsiteY6" fmla="*/ 851360 h 2633810"/>
              <a:gd name="connsiteX7" fmla="*/ 1993421 w 3217557"/>
              <a:gd name="connsiteY7" fmla="*/ 1041176 h 2633810"/>
              <a:gd name="connsiteX8" fmla="*/ 1803605 w 3217557"/>
              <a:gd name="connsiteY8" fmla="*/ 851360 h 2633810"/>
              <a:gd name="connsiteX9" fmla="*/ 1993421 w 3217557"/>
              <a:gd name="connsiteY9" fmla="*/ 661544 h 2633810"/>
              <a:gd name="connsiteX10" fmla="*/ 2602591 w 3217557"/>
              <a:gd name="connsiteY10" fmla="*/ 661544 h 2633810"/>
              <a:gd name="connsiteX11" fmla="*/ 2792407 w 3217557"/>
              <a:gd name="connsiteY11" fmla="*/ 851360 h 2633810"/>
              <a:gd name="connsiteX12" fmla="*/ 2602591 w 3217557"/>
              <a:gd name="connsiteY12" fmla="*/ 1041176 h 2633810"/>
              <a:gd name="connsiteX13" fmla="*/ 2412775 w 3217557"/>
              <a:gd name="connsiteY13" fmla="*/ 851360 h 2633810"/>
              <a:gd name="connsiteX14" fmla="*/ 2602591 w 3217557"/>
              <a:gd name="connsiteY14" fmla="*/ 661544 h 2633810"/>
              <a:gd name="connsiteX15" fmla="*/ 677114 w 3217557"/>
              <a:gd name="connsiteY15" fmla="*/ 569491 h 2633810"/>
              <a:gd name="connsiteX16" fmla="*/ 330916 w 3217557"/>
              <a:gd name="connsiteY16" fmla="*/ 569491 h 2633810"/>
              <a:gd name="connsiteX17" fmla="*/ 0 w 3217557"/>
              <a:gd name="connsiteY17" fmla="*/ 900407 h 2633810"/>
              <a:gd name="connsiteX18" fmla="*/ 0 w 3217557"/>
              <a:gd name="connsiteY18" fmla="*/ 1952009 h 2633810"/>
              <a:gd name="connsiteX19" fmla="*/ 330916 w 3217557"/>
              <a:gd name="connsiteY19" fmla="*/ 2282925 h 2633810"/>
              <a:gd name="connsiteX20" fmla="*/ 711670 w 3217557"/>
              <a:gd name="connsiteY20" fmla="*/ 2282925 h 2633810"/>
              <a:gd name="connsiteX21" fmla="*/ 165895 w 3217557"/>
              <a:gd name="connsiteY21" fmla="*/ 2633810 h 2633810"/>
              <a:gd name="connsiteX22" fmla="*/ 1294529 w 3217557"/>
              <a:gd name="connsiteY22" fmla="*/ 2282925 h 2633810"/>
              <a:gd name="connsiteX23" fmla="*/ 2117356 w 3217557"/>
              <a:gd name="connsiteY23" fmla="*/ 2282925 h 2633810"/>
              <a:gd name="connsiteX24" fmla="*/ 2418395 w 3217557"/>
              <a:gd name="connsiteY24" fmla="*/ 2087951 h 2633810"/>
              <a:gd name="connsiteX25" fmla="*/ 1830857 w 3217557"/>
              <a:gd name="connsiteY25" fmla="*/ 1799347 h 2633810"/>
              <a:gd name="connsiteX26" fmla="*/ 1008030 w 3217557"/>
              <a:gd name="connsiteY26" fmla="*/ 1799347 h 2633810"/>
              <a:gd name="connsiteX27" fmla="*/ 677114 w 3217557"/>
              <a:gd name="connsiteY27" fmla="*/ 1468431 h 2633810"/>
              <a:gd name="connsiteX28" fmla="*/ 677114 w 3217557"/>
              <a:gd name="connsiteY28" fmla="*/ 569491 h 2633810"/>
              <a:gd name="connsiteX29" fmla="*/ 2886641 w 3217557"/>
              <a:gd name="connsiteY29" fmla="*/ 0 h 2633810"/>
              <a:gd name="connsiteX30" fmla="*/ 1100201 w 3217557"/>
              <a:gd name="connsiteY30" fmla="*/ 0 h 2633810"/>
              <a:gd name="connsiteX31" fmla="*/ 769285 w 3217557"/>
              <a:gd name="connsiteY31" fmla="*/ 330916 h 2633810"/>
              <a:gd name="connsiteX32" fmla="*/ 769285 w 3217557"/>
              <a:gd name="connsiteY32" fmla="*/ 1382518 h 2633810"/>
              <a:gd name="connsiteX33" fmla="*/ 1100201 w 3217557"/>
              <a:gd name="connsiteY33" fmla="*/ 1713434 h 2633810"/>
              <a:gd name="connsiteX34" fmla="*/ 1923028 w 3217557"/>
              <a:gd name="connsiteY34" fmla="*/ 1713434 h 2633810"/>
              <a:gd name="connsiteX35" fmla="*/ 3078958 w 3217557"/>
              <a:gd name="connsiteY35" fmla="*/ 2077967 h 2633810"/>
              <a:gd name="connsiteX36" fmla="*/ 2505887 w 3217557"/>
              <a:gd name="connsiteY36" fmla="*/ 1713434 h 2633810"/>
              <a:gd name="connsiteX37" fmla="*/ 2886641 w 3217557"/>
              <a:gd name="connsiteY37" fmla="*/ 1713434 h 2633810"/>
              <a:gd name="connsiteX38" fmla="*/ 3217557 w 3217557"/>
              <a:gd name="connsiteY38" fmla="*/ 1382518 h 2633810"/>
              <a:gd name="connsiteX39" fmla="*/ 3217557 w 3217557"/>
              <a:gd name="connsiteY39" fmla="*/ 330916 h 2633810"/>
              <a:gd name="connsiteX40" fmla="*/ 2886641 w 3217557"/>
              <a:gd name="connsiteY40" fmla="*/ 0 h 2633810"/>
              <a:gd name="connsiteX0" fmla="*/ 1384251 w 3217557"/>
              <a:gd name="connsiteY0" fmla="*/ 661544 h 2633810"/>
              <a:gd name="connsiteX1" fmla="*/ 1574067 w 3217557"/>
              <a:gd name="connsiteY1" fmla="*/ 851360 h 2633810"/>
              <a:gd name="connsiteX2" fmla="*/ 1384251 w 3217557"/>
              <a:gd name="connsiteY2" fmla="*/ 1041176 h 2633810"/>
              <a:gd name="connsiteX3" fmla="*/ 1194435 w 3217557"/>
              <a:gd name="connsiteY3" fmla="*/ 851360 h 2633810"/>
              <a:gd name="connsiteX4" fmla="*/ 1384251 w 3217557"/>
              <a:gd name="connsiteY4" fmla="*/ 661544 h 2633810"/>
              <a:gd name="connsiteX5" fmla="*/ 1993421 w 3217557"/>
              <a:gd name="connsiteY5" fmla="*/ 661544 h 2633810"/>
              <a:gd name="connsiteX6" fmla="*/ 2183237 w 3217557"/>
              <a:gd name="connsiteY6" fmla="*/ 851360 h 2633810"/>
              <a:gd name="connsiteX7" fmla="*/ 1993421 w 3217557"/>
              <a:gd name="connsiteY7" fmla="*/ 1041176 h 2633810"/>
              <a:gd name="connsiteX8" fmla="*/ 1803605 w 3217557"/>
              <a:gd name="connsiteY8" fmla="*/ 851360 h 2633810"/>
              <a:gd name="connsiteX9" fmla="*/ 1993421 w 3217557"/>
              <a:gd name="connsiteY9" fmla="*/ 661544 h 2633810"/>
              <a:gd name="connsiteX10" fmla="*/ 2602591 w 3217557"/>
              <a:gd name="connsiteY10" fmla="*/ 661544 h 2633810"/>
              <a:gd name="connsiteX11" fmla="*/ 2792407 w 3217557"/>
              <a:gd name="connsiteY11" fmla="*/ 851360 h 2633810"/>
              <a:gd name="connsiteX12" fmla="*/ 2602591 w 3217557"/>
              <a:gd name="connsiteY12" fmla="*/ 1041176 h 2633810"/>
              <a:gd name="connsiteX13" fmla="*/ 2412775 w 3217557"/>
              <a:gd name="connsiteY13" fmla="*/ 851360 h 2633810"/>
              <a:gd name="connsiteX14" fmla="*/ 2602591 w 3217557"/>
              <a:gd name="connsiteY14" fmla="*/ 661544 h 2633810"/>
              <a:gd name="connsiteX15" fmla="*/ 677114 w 3217557"/>
              <a:gd name="connsiteY15" fmla="*/ 569491 h 2633810"/>
              <a:gd name="connsiteX16" fmla="*/ 330916 w 3217557"/>
              <a:gd name="connsiteY16" fmla="*/ 569491 h 2633810"/>
              <a:gd name="connsiteX17" fmla="*/ 0 w 3217557"/>
              <a:gd name="connsiteY17" fmla="*/ 900407 h 2633810"/>
              <a:gd name="connsiteX18" fmla="*/ 0 w 3217557"/>
              <a:gd name="connsiteY18" fmla="*/ 1952009 h 2633810"/>
              <a:gd name="connsiteX19" fmla="*/ 330916 w 3217557"/>
              <a:gd name="connsiteY19" fmla="*/ 2282925 h 2633810"/>
              <a:gd name="connsiteX20" fmla="*/ 711670 w 3217557"/>
              <a:gd name="connsiteY20" fmla="*/ 2282925 h 2633810"/>
              <a:gd name="connsiteX21" fmla="*/ 165895 w 3217557"/>
              <a:gd name="connsiteY21" fmla="*/ 2633810 h 2633810"/>
              <a:gd name="connsiteX22" fmla="*/ 1294529 w 3217557"/>
              <a:gd name="connsiteY22" fmla="*/ 2282925 h 2633810"/>
              <a:gd name="connsiteX23" fmla="*/ 2117356 w 3217557"/>
              <a:gd name="connsiteY23" fmla="*/ 2282925 h 2633810"/>
              <a:gd name="connsiteX24" fmla="*/ 2418395 w 3217557"/>
              <a:gd name="connsiteY24" fmla="*/ 2087951 h 2633810"/>
              <a:gd name="connsiteX25" fmla="*/ 1830857 w 3217557"/>
              <a:gd name="connsiteY25" fmla="*/ 1799347 h 2633810"/>
              <a:gd name="connsiteX26" fmla="*/ 1008030 w 3217557"/>
              <a:gd name="connsiteY26" fmla="*/ 1799347 h 2633810"/>
              <a:gd name="connsiteX27" fmla="*/ 677114 w 3217557"/>
              <a:gd name="connsiteY27" fmla="*/ 1468431 h 2633810"/>
              <a:gd name="connsiteX28" fmla="*/ 677114 w 3217557"/>
              <a:gd name="connsiteY28" fmla="*/ 569491 h 2633810"/>
              <a:gd name="connsiteX29" fmla="*/ 2886641 w 3217557"/>
              <a:gd name="connsiteY29" fmla="*/ 0 h 2633810"/>
              <a:gd name="connsiteX30" fmla="*/ 1100201 w 3217557"/>
              <a:gd name="connsiteY30" fmla="*/ 0 h 2633810"/>
              <a:gd name="connsiteX31" fmla="*/ 769285 w 3217557"/>
              <a:gd name="connsiteY31" fmla="*/ 330916 h 2633810"/>
              <a:gd name="connsiteX32" fmla="*/ 769285 w 3217557"/>
              <a:gd name="connsiteY32" fmla="*/ 1382518 h 2633810"/>
              <a:gd name="connsiteX33" fmla="*/ 1100201 w 3217557"/>
              <a:gd name="connsiteY33" fmla="*/ 1713434 h 2633810"/>
              <a:gd name="connsiteX34" fmla="*/ 1923028 w 3217557"/>
              <a:gd name="connsiteY34" fmla="*/ 1713434 h 2633810"/>
              <a:gd name="connsiteX35" fmla="*/ 3078958 w 3217557"/>
              <a:gd name="connsiteY35" fmla="*/ 2077967 h 2633810"/>
              <a:gd name="connsiteX36" fmla="*/ 2505887 w 3217557"/>
              <a:gd name="connsiteY36" fmla="*/ 1713434 h 2633810"/>
              <a:gd name="connsiteX37" fmla="*/ 2886641 w 3217557"/>
              <a:gd name="connsiteY37" fmla="*/ 1713434 h 2633810"/>
              <a:gd name="connsiteX38" fmla="*/ 3217557 w 3217557"/>
              <a:gd name="connsiteY38" fmla="*/ 1382518 h 2633810"/>
              <a:gd name="connsiteX39" fmla="*/ 3217557 w 3217557"/>
              <a:gd name="connsiteY39" fmla="*/ 330916 h 2633810"/>
              <a:gd name="connsiteX40" fmla="*/ 2886641 w 3217557"/>
              <a:gd name="connsiteY40" fmla="*/ 0 h 2633810"/>
              <a:gd name="connsiteX0" fmla="*/ 1384251 w 3217557"/>
              <a:gd name="connsiteY0" fmla="*/ 661544 h 2633810"/>
              <a:gd name="connsiteX1" fmla="*/ 1574067 w 3217557"/>
              <a:gd name="connsiteY1" fmla="*/ 851360 h 2633810"/>
              <a:gd name="connsiteX2" fmla="*/ 1384251 w 3217557"/>
              <a:gd name="connsiteY2" fmla="*/ 1041176 h 2633810"/>
              <a:gd name="connsiteX3" fmla="*/ 1194435 w 3217557"/>
              <a:gd name="connsiteY3" fmla="*/ 851360 h 2633810"/>
              <a:gd name="connsiteX4" fmla="*/ 1384251 w 3217557"/>
              <a:gd name="connsiteY4" fmla="*/ 661544 h 2633810"/>
              <a:gd name="connsiteX5" fmla="*/ 1993421 w 3217557"/>
              <a:gd name="connsiteY5" fmla="*/ 661544 h 2633810"/>
              <a:gd name="connsiteX6" fmla="*/ 2183237 w 3217557"/>
              <a:gd name="connsiteY6" fmla="*/ 851360 h 2633810"/>
              <a:gd name="connsiteX7" fmla="*/ 1993421 w 3217557"/>
              <a:gd name="connsiteY7" fmla="*/ 1041176 h 2633810"/>
              <a:gd name="connsiteX8" fmla="*/ 1803605 w 3217557"/>
              <a:gd name="connsiteY8" fmla="*/ 851360 h 2633810"/>
              <a:gd name="connsiteX9" fmla="*/ 1993421 w 3217557"/>
              <a:gd name="connsiteY9" fmla="*/ 661544 h 2633810"/>
              <a:gd name="connsiteX10" fmla="*/ 2602591 w 3217557"/>
              <a:gd name="connsiteY10" fmla="*/ 661544 h 2633810"/>
              <a:gd name="connsiteX11" fmla="*/ 2792407 w 3217557"/>
              <a:gd name="connsiteY11" fmla="*/ 851360 h 2633810"/>
              <a:gd name="connsiteX12" fmla="*/ 2602591 w 3217557"/>
              <a:gd name="connsiteY12" fmla="*/ 1041176 h 2633810"/>
              <a:gd name="connsiteX13" fmla="*/ 2412775 w 3217557"/>
              <a:gd name="connsiteY13" fmla="*/ 851360 h 2633810"/>
              <a:gd name="connsiteX14" fmla="*/ 2602591 w 3217557"/>
              <a:gd name="connsiteY14" fmla="*/ 661544 h 2633810"/>
              <a:gd name="connsiteX15" fmla="*/ 677114 w 3217557"/>
              <a:gd name="connsiteY15" fmla="*/ 569491 h 2633810"/>
              <a:gd name="connsiteX16" fmla="*/ 330916 w 3217557"/>
              <a:gd name="connsiteY16" fmla="*/ 569491 h 2633810"/>
              <a:gd name="connsiteX17" fmla="*/ 0 w 3217557"/>
              <a:gd name="connsiteY17" fmla="*/ 900407 h 2633810"/>
              <a:gd name="connsiteX18" fmla="*/ 0 w 3217557"/>
              <a:gd name="connsiteY18" fmla="*/ 1952009 h 2633810"/>
              <a:gd name="connsiteX19" fmla="*/ 330916 w 3217557"/>
              <a:gd name="connsiteY19" fmla="*/ 2282925 h 2633810"/>
              <a:gd name="connsiteX20" fmla="*/ 711670 w 3217557"/>
              <a:gd name="connsiteY20" fmla="*/ 2282925 h 2633810"/>
              <a:gd name="connsiteX21" fmla="*/ 165895 w 3217557"/>
              <a:gd name="connsiteY21" fmla="*/ 2633810 h 2633810"/>
              <a:gd name="connsiteX22" fmla="*/ 1294529 w 3217557"/>
              <a:gd name="connsiteY22" fmla="*/ 2282925 h 2633810"/>
              <a:gd name="connsiteX23" fmla="*/ 2117356 w 3217557"/>
              <a:gd name="connsiteY23" fmla="*/ 2282925 h 2633810"/>
              <a:gd name="connsiteX24" fmla="*/ 2418395 w 3217557"/>
              <a:gd name="connsiteY24" fmla="*/ 2087951 h 2633810"/>
              <a:gd name="connsiteX25" fmla="*/ 1830857 w 3217557"/>
              <a:gd name="connsiteY25" fmla="*/ 1799347 h 2633810"/>
              <a:gd name="connsiteX26" fmla="*/ 1008030 w 3217557"/>
              <a:gd name="connsiteY26" fmla="*/ 1799347 h 2633810"/>
              <a:gd name="connsiteX27" fmla="*/ 677114 w 3217557"/>
              <a:gd name="connsiteY27" fmla="*/ 1468431 h 2633810"/>
              <a:gd name="connsiteX28" fmla="*/ 677114 w 3217557"/>
              <a:gd name="connsiteY28" fmla="*/ 569491 h 2633810"/>
              <a:gd name="connsiteX29" fmla="*/ 2886641 w 3217557"/>
              <a:gd name="connsiteY29" fmla="*/ 0 h 2633810"/>
              <a:gd name="connsiteX30" fmla="*/ 1100201 w 3217557"/>
              <a:gd name="connsiteY30" fmla="*/ 0 h 2633810"/>
              <a:gd name="connsiteX31" fmla="*/ 769285 w 3217557"/>
              <a:gd name="connsiteY31" fmla="*/ 330916 h 2633810"/>
              <a:gd name="connsiteX32" fmla="*/ 769285 w 3217557"/>
              <a:gd name="connsiteY32" fmla="*/ 1382518 h 2633810"/>
              <a:gd name="connsiteX33" fmla="*/ 1100201 w 3217557"/>
              <a:gd name="connsiteY33" fmla="*/ 1713434 h 2633810"/>
              <a:gd name="connsiteX34" fmla="*/ 1923028 w 3217557"/>
              <a:gd name="connsiteY34" fmla="*/ 1713434 h 2633810"/>
              <a:gd name="connsiteX35" fmla="*/ 3078958 w 3217557"/>
              <a:gd name="connsiteY35" fmla="*/ 2077967 h 2633810"/>
              <a:gd name="connsiteX36" fmla="*/ 2505887 w 3217557"/>
              <a:gd name="connsiteY36" fmla="*/ 1713434 h 2633810"/>
              <a:gd name="connsiteX37" fmla="*/ 2886641 w 3217557"/>
              <a:gd name="connsiteY37" fmla="*/ 1713434 h 2633810"/>
              <a:gd name="connsiteX38" fmla="*/ 3217557 w 3217557"/>
              <a:gd name="connsiteY38" fmla="*/ 1382518 h 2633810"/>
              <a:gd name="connsiteX39" fmla="*/ 3217557 w 3217557"/>
              <a:gd name="connsiteY39" fmla="*/ 330916 h 2633810"/>
              <a:gd name="connsiteX40" fmla="*/ 2886641 w 3217557"/>
              <a:gd name="connsiteY40" fmla="*/ 0 h 2633810"/>
              <a:gd name="connsiteX0" fmla="*/ 1384251 w 3217557"/>
              <a:gd name="connsiteY0" fmla="*/ 661544 h 2654282"/>
              <a:gd name="connsiteX1" fmla="*/ 1574067 w 3217557"/>
              <a:gd name="connsiteY1" fmla="*/ 851360 h 2654282"/>
              <a:gd name="connsiteX2" fmla="*/ 1384251 w 3217557"/>
              <a:gd name="connsiteY2" fmla="*/ 1041176 h 2654282"/>
              <a:gd name="connsiteX3" fmla="*/ 1194435 w 3217557"/>
              <a:gd name="connsiteY3" fmla="*/ 851360 h 2654282"/>
              <a:gd name="connsiteX4" fmla="*/ 1384251 w 3217557"/>
              <a:gd name="connsiteY4" fmla="*/ 661544 h 2654282"/>
              <a:gd name="connsiteX5" fmla="*/ 1993421 w 3217557"/>
              <a:gd name="connsiteY5" fmla="*/ 661544 h 2654282"/>
              <a:gd name="connsiteX6" fmla="*/ 2183237 w 3217557"/>
              <a:gd name="connsiteY6" fmla="*/ 851360 h 2654282"/>
              <a:gd name="connsiteX7" fmla="*/ 1993421 w 3217557"/>
              <a:gd name="connsiteY7" fmla="*/ 1041176 h 2654282"/>
              <a:gd name="connsiteX8" fmla="*/ 1803605 w 3217557"/>
              <a:gd name="connsiteY8" fmla="*/ 851360 h 2654282"/>
              <a:gd name="connsiteX9" fmla="*/ 1993421 w 3217557"/>
              <a:gd name="connsiteY9" fmla="*/ 661544 h 2654282"/>
              <a:gd name="connsiteX10" fmla="*/ 2602591 w 3217557"/>
              <a:gd name="connsiteY10" fmla="*/ 661544 h 2654282"/>
              <a:gd name="connsiteX11" fmla="*/ 2792407 w 3217557"/>
              <a:gd name="connsiteY11" fmla="*/ 851360 h 2654282"/>
              <a:gd name="connsiteX12" fmla="*/ 2602591 w 3217557"/>
              <a:gd name="connsiteY12" fmla="*/ 1041176 h 2654282"/>
              <a:gd name="connsiteX13" fmla="*/ 2412775 w 3217557"/>
              <a:gd name="connsiteY13" fmla="*/ 851360 h 2654282"/>
              <a:gd name="connsiteX14" fmla="*/ 2602591 w 3217557"/>
              <a:gd name="connsiteY14" fmla="*/ 661544 h 2654282"/>
              <a:gd name="connsiteX15" fmla="*/ 677114 w 3217557"/>
              <a:gd name="connsiteY15" fmla="*/ 569491 h 2654282"/>
              <a:gd name="connsiteX16" fmla="*/ 330916 w 3217557"/>
              <a:gd name="connsiteY16" fmla="*/ 569491 h 2654282"/>
              <a:gd name="connsiteX17" fmla="*/ 0 w 3217557"/>
              <a:gd name="connsiteY17" fmla="*/ 900407 h 2654282"/>
              <a:gd name="connsiteX18" fmla="*/ 0 w 3217557"/>
              <a:gd name="connsiteY18" fmla="*/ 1952009 h 2654282"/>
              <a:gd name="connsiteX19" fmla="*/ 330916 w 3217557"/>
              <a:gd name="connsiteY19" fmla="*/ 2282925 h 2654282"/>
              <a:gd name="connsiteX20" fmla="*/ 711670 w 3217557"/>
              <a:gd name="connsiteY20" fmla="*/ 2282925 h 2654282"/>
              <a:gd name="connsiteX21" fmla="*/ 275077 w 3217557"/>
              <a:gd name="connsiteY21" fmla="*/ 2654282 h 2654282"/>
              <a:gd name="connsiteX22" fmla="*/ 1294529 w 3217557"/>
              <a:gd name="connsiteY22" fmla="*/ 2282925 h 2654282"/>
              <a:gd name="connsiteX23" fmla="*/ 2117356 w 3217557"/>
              <a:gd name="connsiteY23" fmla="*/ 2282925 h 2654282"/>
              <a:gd name="connsiteX24" fmla="*/ 2418395 w 3217557"/>
              <a:gd name="connsiteY24" fmla="*/ 2087951 h 2654282"/>
              <a:gd name="connsiteX25" fmla="*/ 1830857 w 3217557"/>
              <a:gd name="connsiteY25" fmla="*/ 1799347 h 2654282"/>
              <a:gd name="connsiteX26" fmla="*/ 1008030 w 3217557"/>
              <a:gd name="connsiteY26" fmla="*/ 1799347 h 2654282"/>
              <a:gd name="connsiteX27" fmla="*/ 677114 w 3217557"/>
              <a:gd name="connsiteY27" fmla="*/ 1468431 h 2654282"/>
              <a:gd name="connsiteX28" fmla="*/ 677114 w 3217557"/>
              <a:gd name="connsiteY28" fmla="*/ 569491 h 2654282"/>
              <a:gd name="connsiteX29" fmla="*/ 2886641 w 3217557"/>
              <a:gd name="connsiteY29" fmla="*/ 0 h 2654282"/>
              <a:gd name="connsiteX30" fmla="*/ 1100201 w 3217557"/>
              <a:gd name="connsiteY30" fmla="*/ 0 h 2654282"/>
              <a:gd name="connsiteX31" fmla="*/ 769285 w 3217557"/>
              <a:gd name="connsiteY31" fmla="*/ 330916 h 2654282"/>
              <a:gd name="connsiteX32" fmla="*/ 769285 w 3217557"/>
              <a:gd name="connsiteY32" fmla="*/ 1382518 h 2654282"/>
              <a:gd name="connsiteX33" fmla="*/ 1100201 w 3217557"/>
              <a:gd name="connsiteY33" fmla="*/ 1713434 h 2654282"/>
              <a:gd name="connsiteX34" fmla="*/ 1923028 w 3217557"/>
              <a:gd name="connsiteY34" fmla="*/ 1713434 h 2654282"/>
              <a:gd name="connsiteX35" fmla="*/ 3078958 w 3217557"/>
              <a:gd name="connsiteY35" fmla="*/ 2077967 h 2654282"/>
              <a:gd name="connsiteX36" fmla="*/ 2505887 w 3217557"/>
              <a:gd name="connsiteY36" fmla="*/ 1713434 h 2654282"/>
              <a:gd name="connsiteX37" fmla="*/ 2886641 w 3217557"/>
              <a:gd name="connsiteY37" fmla="*/ 1713434 h 2654282"/>
              <a:gd name="connsiteX38" fmla="*/ 3217557 w 3217557"/>
              <a:gd name="connsiteY38" fmla="*/ 1382518 h 2654282"/>
              <a:gd name="connsiteX39" fmla="*/ 3217557 w 3217557"/>
              <a:gd name="connsiteY39" fmla="*/ 330916 h 2654282"/>
              <a:gd name="connsiteX40" fmla="*/ 2886641 w 3217557"/>
              <a:gd name="connsiteY40" fmla="*/ 0 h 2654282"/>
              <a:gd name="connsiteX0" fmla="*/ 1384251 w 3217557"/>
              <a:gd name="connsiteY0" fmla="*/ 661544 h 2654282"/>
              <a:gd name="connsiteX1" fmla="*/ 1574067 w 3217557"/>
              <a:gd name="connsiteY1" fmla="*/ 851360 h 2654282"/>
              <a:gd name="connsiteX2" fmla="*/ 1384251 w 3217557"/>
              <a:gd name="connsiteY2" fmla="*/ 1041176 h 2654282"/>
              <a:gd name="connsiteX3" fmla="*/ 1194435 w 3217557"/>
              <a:gd name="connsiteY3" fmla="*/ 851360 h 2654282"/>
              <a:gd name="connsiteX4" fmla="*/ 1384251 w 3217557"/>
              <a:gd name="connsiteY4" fmla="*/ 661544 h 2654282"/>
              <a:gd name="connsiteX5" fmla="*/ 1993421 w 3217557"/>
              <a:gd name="connsiteY5" fmla="*/ 661544 h 2654282"/>
              <a:gd name="connsiteX6" fmla="*/ 2183237 w 3217557"/>
              <a:gd name="connsiteY6" fmla="*/ 851360 h 2654282"/>
              <a:gd name="connsiteX7" fmla="*/ 1993421 w 3217557"/>
              <a:gd name="connsiteY7" fmla="*/ 1041176 h 2654282"/>
              <a:gd name="connsiteX8" fmla="*/ 1803605 w 3217557"/>
              <a:gd name="connsiteY8" fmla="*/ 851360 h 2654282"/>
              <a:gd name="connsiteX9" fmla="*/ 1993421 w 3217557"/>
              <a:gd name="connsiteY9" fmla="*/ 661544 h 2654282"/>
              <a:gd name="connsiteX10" fmla="*/ 2602591 w 3217557"/>
              <a:gd name="connsiteY10" fmla="*/ 661544 h 2654282"/>
              <a:gd name="connsiteX11" fmla="*/ 2792407 w 3217557"/>
              <a:gd name="connsiteY11" fmla="*/ 851360 h 2654282"/>
              <a:gd name="connsiteX12" fmla="*/ 2602591 w 3217557"/>
              <a:gd name="connsiteY12" fmla="*/ 1041176 h 2654282"/>
              <a:gd name="connsiteX13" fmla="*/ 2412775 w 3217557"/>
              <a:gd name="connsiteY13" fmla="*/ 851360 h 2654282"/>
              <a:gd name="connsiteX14" fmla="*/ 2602591 w 3217557"/>
              <a:gd name="connsiteY14" fmla="*/ 661544 h 2654282"/>
              <a:gd name="connsiteX15" fmla="*/ 677114 w 3217557"/>
              <a:gd name="connsiteY15" fmla="*/ 569491 h 2654282"/>
              <a:gd name="connsiteX16" fmla="*/ 330916 w 3217557"/>
              <a:gd name="connsiteY16" fmla="*/ 569491 h 2654282"/>
              <a:gd name="connsiteX17" fmla="*/ 0 w 3217557"/>
              <a:gd name="connsiteY17" fmla="*/ 900407 h 2654282"/>
              <a:gd name="connsiteX18" fmla="*/ 0 w 3217557"/>
              <a:gd name="connsiteY18" fmla="*/ 1952009 h 2654282"/>
              <a:gd name="connsiteX19" fmla="*/ 330916 w 3217557"/>
              <a:gd name="connsiteY19" fmla="*/ 2282925 h 2654282"/>
              <a:gd name="connsiteX20" fmla="*/ 711670 w 3217557"/>
              <a:gd name="connsiteY20" fmla="*/ 2282925 h 2654282"/>
              <a:gd name="connsiteX21" fmla="*/ 275077 w 3217557"/>
              <a:gd name="connsiteY21" fmla="*/ 2654282 h 2654282"/>
              <a:gd name="connsiteX22" fmla="*/ 1294529 w 3217557"/>
              <a:gd name="connsiteY22" fmla="*/ 2282925 h 2654282"/>
              <a:gd name="connsiteX23" fmla="*/ 2117356 w 3217557"/>
              <a:gd name="connsiteY23" fmla="*/ 2282925 h 2654282"/>
              <a:gd name="connsiteX24" fmla="*/ 2418395 w 3217557"/>
              <a:gd name="connsiteY24" fmla="*/ 2087951 h 2654282"/>
              <a:gd name="connsiteX25" fmla="*/ 1830857 w 3217557"/>
              <a:gd name="connsiteY25" fmla="*/ 1799347 h 2654282"/>
              <a:gd name="connsiteX26" fmla="*/ 1008030 w 3217557"/>
              <a:gd name="connsiteY26" fmla="*/ 1799347 h 2654282"/>
              <a:gd name="connsiteX27" fmla="*/ 677114 w 3217557"/>
              <a:gd name="connsiteY27" fmla="*/ 1468431 h 2654282"/>
              <a:gd name="connsiteX28" fmla="*/ 677114 w 3217557"/>
              <a:gd name="connsiteY28" fmla="*/ 569491 h 2654282"/>
              <a:gd name="connsiteX29" fmla="*/ 2886641 w 3217557"/>
              <a:gd name="connsiteY29" fmla="*/ 0 h 2654282"/>
              <a:gd name="connsiteX30" fmla="*/ 1100201 w 3217557"/>
              <a:gd name="connsiteY30" fmla="*/ 0 h 2654282"/>
              <a:gd name="connsiteX31" fmla="*/ 769285 w 3217557"/>
              <a:gd name="connsiteY31" fmla="*/ 330916 h 2654282"/>
              <a:gd name="connsiteX32" fmla="*/ 769285 w 3217557"/>
              <a:gd name="connsiteY32" fmla="*/ 1382518 h 2654282"/>
              <a:gd name="connsiteX33" fmla="*/ 1100201 w 3217557"/>
              <a:gd name="connsiteY33" fmla="*/ 1713434 h 2654282"/>
              <a:gd name="connsiteX34" fmla="*/ 1923028 w 3217557"/>
              <a:gd name="connsiteY34" fmla="*/ 1713434 h 2654282"/>
              <a:gd name="connsiteX35" fmla="*/ 3078958 w 3217557"/>
              <a:gd name="connsiteY35" fmla="*/ 2077967 h 2654282"/>
              <a:gd name="connsiteX36" fmla="*/ 2505887 w 3217557"/>
              <a:gd name="connsiteY36" fmla="*/ 1713434 h 2654282"/>
              <a:gd name="connsiteX37" fmla="*/ 2886641 w 3217557"/>
              <a:gd name="connsiteY37" fmla="*/ 1713434 h 2654282"/>
              <a:gd name="connsiteX38" fmla="*/ 3217557 w 3217557"/>
              <a:gd name="connsiteY38" fmla="*/ 1382518 h 2654282"/>
              <a:gd name="connsiteX39" fmla="*/ 3217557 w 3217557"/>
              <a:gd name="connsiteY39" fmla="*/ 330916 h 2654282"/>
              <a:gd name="connsiteX40" fmla="*/ 2886641 w 3217557"/>
              <a:gd name="connsiteY40" fmla="*/ 0 h 2654282"/>
              <a:gd name="connsiteX0" fmla="*/ 1384251 w 3217557"/>
              <a:gd name="connsiteY0" fmla="*/ 661544 h 2654282"/>
              <a:gd name="connsiteX1" fmla="*/ 1574067 w 3217557"/>
              <a:gd name="connsiteY1" fmla="*/ 851360 h 2654282"/>
              <a:gd name="connsiteX2" fmla="*/ 1384251 w 3217557"/>
              <a:gd name="connsiteY2" fmla="*/ 1041176 h 2654282"/>
              <a:gd name="connsiteX3" fmla="*/ 1194435 w 3217557"/>
              <a:gd name="connsiteY3" fmla="*/ 851360 h 2654282"/>
              <a:gd name="connsiteX4" fmla="*/ 1384251 w 3217557"/>
              <a:gd name="connsiteY4" fmla="*/ 661544 h 2654282"/>
              <a:gd name="connsiteX5" fmla="*/ 1993421 w 3217557"/>
              <a:gd name="connsiteY5" fmla="*/ 661544 h 2654282"/>
              <a:gd name="connsiteX6" fmla="*/ 2183237 w 3217557"/>
              <a:gd name="connsiteY6" fmla="*/ 851360 h 2654282"/>
              <a:gd name="connsiteX7" fmla="*/ 1993421 w 3217557"/>
              <a:gd name="connsiteY7" fmla="*/ 1041176 h 2654282"/>
              <a:gd name="connsiteX8" fmla="*/ 1803605 w 3217557"/>
              <a:gd name="connsiteY8" fmla="*/ 851360 h 2654282"/>
              <a:gd name="connsiteX9" fmla="*/ 1993421 w 3217557"/>
              <a:gd name="connsiteY9" fmla="*/ 661544 h 2654282"/>
              <a:gd name="connsiteX10" fmla="*/ 2602591 w 3217557"/>
              <a:gd name="connsiteY10" fmla="*/ 661544 h 2654282"/>
              <a:gd name="connsiteX11" fmla="*/ 2792407 w 3217557"/>
              <a:gd name="connsiteY11" fmla="*/ 851360 h 2654282"/>
              <a:gd name="connsiteX12" fmla="*/ 2602591 w 3217557"/>
              <a:gd name="connsiteY12" fmla="*/ 1041176 h 2654282"/>
              <a:gd name="connsiteX13" fmla="*/ 2412775 w 3217557"/>
              <a:gd name="connsiteY13" fmla="*/ 851360 h 2654282"/>
              <a:gd name="connsiteX14" fmla="*/ 2602591 w 3217557"/>
              <a:gd name="connsiteY14" fmla="*/ 661544 h 2654282"/>
              <a:gd name="connsiteX15" fmla="*/ 677114 w 3217557"/>
              <a:gd name="connsiteY15" fmla="*/ 569491 h 2654282"/>
              <a:gd name="connsiteX16" fmla="*/ 330916 w 3217557"/>
              <a:gd name="connsiteY16" fmla="*/ 569491 h 2654282"/>
              <a:gd name="connsiteX17" fmla="*/ 0 w 3217557"/>
              <a:gd name="connsiteY17" fmla="*/ 900407 h 2654282"/>
              <a:gd name="connsiteX18" fmla="*/ 0 w 3217557"/>
              <a:gd name="connsiteY18" fmla="*/ 1952009 h 2654282"/>
              <a:gd name="connsiteX19" fmla="*/ 330916 w 3217557"/>
              <a:gd name="connsiteY19" fmla="*/ 2282925 h 2654282"/>
              <a:gd name="connsiteX20" fmla="*/ 711670 w 3217557"/>
              <a:gd name="connsiteY20" fmla="*/ 2282925 h 2654282"/>
              <a:gd name="connsiteX21" fmla="*/ 275077 w 3217557"/>
              <a:gd name="connsiteY21" fmla="*/ 2654282 h 2654282"/>
              <a:gd name="connsiteX22" fmla="*/ 1294529 w 3217557"/>
              <a:gd name="connsiteY22" fmla="*/ 2282925 h 2654282"/>
              <a:gd name="connsiteX23" fmla="*/ 2117356 w 3217557"/>
              <a:gd name="connsiteY23" fmla="*/ 2282925 h 2654282"/>
              <a:gd name="connsiteX24" fmla="*/ 2418395 w 3217557"/>
              <a:gd name="connsiteY24" fmla="*/ 2087951 h 2654282"/>
              <a:gd name="connsiteX25" fmla="*/ 1830857 w 3217557"/>
              <a:gd name="connsiteY25" fmla="*/ 1799347 h 2654282"/>
              <a:gd name="connsiteX26" fmla="*/ 1008030 w 3217557"/>
              <a:gd name="connsiteY26" fmla="*/ 1799347 h 2654282"/>
              <a:gd name="connsiteX27" fmla="*/ 677114 w 3217557"/>
              <a:gd name="connsiteY27" fmla="*/ 1468431 h 2654282"/>
              <a:gd name="connsiteX28" fmla="*/ 677114 w 3217557"/>
              <a:gd name="connsiteY28" fmla="*/ 569491 h 2654282"/>
              <a:gd name="connsiteX29" fmla="*/ 2886641 w 3217557"/>
              <a:gd name="connsiteY29" fmla="*/ 0 h 2654282"/>
              <a:gd name="connsiteX30" fmla="*/ 1100201 w 3217557"/>
              <a:gd name="connsiteY30" fmla="*/ 0 h 2654282"/>
              <a:gd name="connsiteX31" fmla="*/ 769285 w 3217557"/>
              <a:gd name="connsiteY31" fmla="*/ 330916 h 2654282"/>
              <a:gd name="connsiteX32" fmla="*/ 769285 w 3217557"/>
              <a:gd name="connsiteY32" fmla="*/ 1382518 h 2654282"/>
              <a:gd name="connsiteX33" fmla="*/ 1100201 w 3217557"/>
              <a:gd name="connsiteY33" fmla="*/ 1713434 h 2654282"/>
              <a:gd name="connsiteX34" fmla="*/ 1923028 w 3217557"/>
              <a:gd name="connsiteY34" fmla="*/ 1713434 h 2654282"/>
              <a:gd name="connsiteX35" fmla="*/ 3078958 w 3217557"/>
              <a:gd name="connsiteY35" fmla="*/ 2077967 h 2654282"/>
              <a:gd name="connsiteX36" fmla="*/ 2505887 w 3217557"/>
              <a:gd name="connsiteY36" fmla="*/ 1713434 h 2654282"/>
              <a:gd name="connsiteX37" fmla="*/ 2886641 w 3217557"/>
              <a:gd name="connsiteY37" fmla="*/ 1713434 h 2654282"/>
              <a:gd name="connsiteX38" fmla="*/ 3217557 w 3217557"/>
              <a:gd name="connsiteY38" fmla="*/ 1382518 h 2654282"/>
              <a:gd name="connsiteX39" fmla="*/ 3217557 w 3217557"/>
              <a:gd name="connsiteY39" fmla="*/ 330916 h 2654282"/>
              <a:gd name="connsiteX40" fmla="*/ 2886641 w 3217557"/>
              <a:gd name="connsiteY40" fmla="*/ 0 h 2654282"/>
              <a:gd name="connsiteX0" fmla="*/ 1384251 w 3217557"/>
              <a:gd name="connsiteY0" fmla="*/ 661544 h 2654282"/>
              <a:gd name="connsiteX1" fmla="*/ 1574067 w 3217557"/>
              <a:gd name="connsiteY1" fmla="*/ 851360 h 2654282"/>
              <a:gd name="connsiteX2" fmla="*/ 1384251 w 3217557"/>
              <a:gd name="connsiteY2" fmla="*/ 1041176 h 2654282"/>
              <a:gd name="connsiteX3" fmla="*/ 1194435 w 3217557"/>
              <a:gd name="connsiteY3" fmla="*/ 851360 h 2654282"/>
              <a:gd name="connsiteX4" fmla="*/ 1384251 w 3217557"/>
              <a:gd name="connsiteY4" fmla="*/ 661544 h 2654282"/>
              <a:gd name="connsiteX5" fmla="*/ 1993421 w 3217557"/>
              <a:gd name="connsiteY5" fmla="*/ 661544 h 2654282"/>
              <a:gd name="connsiteX6" fmla="*/ 2183237 w 3217557"/>
              <a:gd name="connsiteY6" fmla="*/ 851360 h 2654282"/>
              <a:gd name="connsiteX7" fmla="*/ 1993421 w 3217557"/>
              <a:gd name="connsiteY7" fmla="*/ 1041176 h 2654282"/>
              <a:gd name="connsiteX8" fmla="*/ 1803605 w 3217557"/>
              <a:gd name="connsiteY8" fmla="*/ 851360 h 2654282"/>
              <a:gd name="connsiteX9" fmla="*/ 1993421 w 3217557"/>
              <a:gd name="connsiteY9" fmla="*/ 661544 h 2654282"/>
              <a:gd name="connsiteX10" fmla="*/ 2602591 w 3217557"/>
              <a:gd name="connsiteY10" fmla="*/ 661544 h 2654282"/>
              <a:gd name="connsiteX11" fmla="*/ 2792407 w 3217557"/>
              <a:gd name="connsiteY11" fmla="*/ 851360 h 2654282"/>
              <a:gd name="connsiteX12" fmla="*/ 2602591 w 3217557"/>
              <a:gd name="connsiteY12" fmla="*/ 1041176 h 2654282"/>
              <a:gd name="connsiteX13" fmla="*/ 2412775 w 3217557"/>
              <a:gd name="connsiteY13" fmla="*/ 851360 h 2654282"/>
              <a:gd name="connsiteX14" fmla="*/ 2602591 w 3217557"/>
              <a:gd name="connsiteY14" fmla="*/ 661544 h 2654282"/>
              <a:gd name="connsiteX15" fmla="*/ 677114 w 3217557"/>
              <a:gd name="connsiteY15" fmla="*/ 569491 h 2654282"/>
              <a:gd name="connsiteX16" fmla="*/ 330916 w 3217557"/>
              <a:gd name="connsiteY16" fmla="*/ 569491 h 2654282"/>
              <a:gd name="connsiteX17" fmla="*/ 0 w 3217557"/>
              <a:gd name="connsiteY17" fmla="*/ 900407 h 2654282"/>
              <a:gd name="connsiteX18" fmla="*/ 0 w 3217557"/>
              <a:gd name="connsiteY18" fmla="*/ 1952009 h 2654282"/>
              <a:gd name="connsiteX19" fmla="*/ 330916 w 3217557"/>
              <a:gd name="connsiteY19" fmla="*/ 2282925 h 2654282"/>
              <a:gd name="connsiteX20" fmla="*/ 711670 w 3217557"/>
              <a:gd name="connsiteY20" fmla="*/ 2282925 h 2654282"/>
              <a:gd name="connsiteX21" fmla="*/ 275077 w 3217557"/>
              <a:gd name="connsiteY21" fmla="*/ 2654282 h 2654282"/>
              <a:gd name="connsiteX22" fmla="*/ 1294529 w 3217557"/>
              <a:gd name="connsiteY22" fmla="*/ 2282925 h 2654282"/>
              <a:gd name="connsiteX23" fmla="*/ 2117356 w 3217557"/>
              <a:gd name="connsiteY23" fmla="*/ 2282925 h 2654282"/>
              <a:gd name="connsiteX24" fmla="*/ 2418395 w 3217557"/>
              <a:gd name="connsiteY24" fmla="*/ 2087951 h 2654282"/>
              <a:gd name="connsiteX25" fmla="*/ 1830857 w 3217557"/>
              <a:gd name="connsiteY25" fmla="*/ 1799347 h 2654282"/>
              <a:gd name="connsiteX26" fmla="*/ 1008030 w 3217557"/>
              <a:gd name="connsiteY26" fmla="*/ 1799347 h 2654282"/>
              <a:gd name="connsiteX27" fmla="*/ 677114 w 3217557"/>
              <a:gd name="connsiteY27" fmla="*/ 1468431 h 2654282"/>
              <a:gd name="connsiteX28" fmla="*/ 677114 w 3217557"/>
              <a:gd name="connsiteY28" fmla="*/ 569491 h 2654282"/>
              <a:gd name="connsiteX29" fmla="*/ 2886641 w 3217557"/>
              <a:gd name="connsiteY29" fmla="*/ 0 h 2654282"/>
              <a:gd name="connsiteX30" fmla="*/ 1100201 w 3217557"/>
              <a:gd name="connsiteY30" fmla="*/ 0 h 2654282"/>
              <a:gd name="connsiteX31" fmla="*/ 769285 w 3217557"/>
              <a:gd name="connsiteY31" fmla="*/ 330916 h 2654282"/>
              <a:gd name="connsiteX32" fmla="*/ 769285 w 3217557"/>
              <a:gd name="connsiteY32" fmla="*/ 1382518 h 2654282"/>
              <a:gd name="connsiteX33" fmla="*/ 1100201 w 3217557"/>
              <a:gd name="connsiteY33" fmla="*/ 1713434 h 2654282"/>
              <a:gd name="connsiteX34" fmla="*/ 1923028 w 3217557"/>
              <a:gd name="connsiteY34" fmla="*/ 1713434 h 2654282"/>
              <a:gd name="connsiteX35" fmla="*/ 3078958 w 3217557"/>
              <a:gd name="connsiteY35" fmla="*/ 2077967 h 2654282"/>
              <a:gd name="connsiteX36" fmla="*/ 2505887 w 3217557"/>
              <a:gd name="connsiteY36" fmla="*/ 1713434 h 2654282"/>
              <a:gd name="connsiteX37" fmla="*/ 2886641 w 3217557"/>
              <a:gd name="connsiteY37" fmla="*/ 1713434 h 2654282"/>
              <a:gd name="connsiteX38" fmla="*/ 3217557 w 3217557"/>
              <a:gd name="connsiteY38" fmla="*/ 1382518 h 2654282"/>
              <a:gd name="connsiteX39" fmla="*/ 3217557 w 3217557"/>
              <a:gd name="connsiteY39" fmla="*/ 330916 h 2654282"/>
              <a:gd name="connsiteX40" fmla="*/ 2886641 w 3217557"/>
              <a:gd name="connsiteY40" fmla="*/ 0 h 2654282"/>
              <a:gd name="connsiteX0" fmla="*/ 1384251 w 3217557"/>
              <a:gd name="connsiteY0" fmla="*/ 661544 h 2654282"/>
              <a:gd name="connsiteX1" fmla="*/ 1574067 w 3217557"/>
              <a:gd name="connsiteY1" fmla="*/ 851360 h 2654282"/>
              <a:gd name="connsiteX2" fmla="*/ 1384251 w 3217557"/>
              <a:gd name="connsiteY2" fmla="*/ 1041176 h 2654282"/>
              <a:gd name="connsiteX3" fmla="*/ 1194435 w 3217557"/>
              <a:gd name="connsiteY3" fmla="*/ 851360 h 2654282"/>
              <a:gd name="connsiteX4" fmla="*/ 1384251 w 3217557"/>
              <a:gd name="connsiteY4" fmla="*/ 661544 h 2654282"/>
              <a:gd name="connsiteX5" fmla="*/ 1993421 w 3217557"/>
              <a:gd name="connsiteY5" fmla="*/ 661544 h 2654282"/>
              <a:gd name="connsiteX6" fmla="*/ 2183237 w 3217557"/>
              <a:gd name="connsiteY6" fmla="*/ 851360 h 2654282"/>
              <a:gd name="connsiteX7" fmla="*/ 1993421 w 3217557"/>
              <a:gd name="connsiteY7" fmla="*/ 1041176 h 2654282"/>
              <a:gd name="connsiteX8" fmla="*/ 1803605 w 3217557"/>
              <a:gd name="connsiteY8" fmla="*/ 851360 h 2654282"/>
              <a:gd name="connsiteX9" fmla="*/ 1993421 w 3217557"/>
              <a:gd name="connsiteY9" fmla="*/ 661544 h 2654282"/>
              <a:gd name="connsiteX10" fmla="*/ 2602591 w 3217557"/>
              <a:gd name="connsiteY10" fmla="*/ 661544 h 2654282"/>
              <a:gd name="connsiteX11" fmla="*/ 2792407 w 3217557"/>
              <a:gd name="connsiteY11" fmla="*/ 851360 h 2654282"/>
              <a:gd name="connsiteX12" fmla="*/ 2602591 w 3217557"/>
              <a:gd name="connsiteY12" fmla="*/ 1041176 h 2654282"/>
              <a:gd name="connsiteX13" fmla="*/ 2412775 w 3217557"/>
              <a:gd name="connsiteY13" fmla="*/ 851360 h 2654282"/>
              <a:gd name="connsiteX14" fmla="*/ 2602591 w 3217557"/>
              <a:gd name="connsiteY14" fmla="*/ 661544 h 2654282"/>
              <a:gd name="connsiteX15" fmla="*/ 677114 w 3217557"/>
              <a:gd name="connsiteY15" fmla="*/ 569491 h 2654282"/>
              <a:gd name="connsiteX16" fmla="*/ 330916 w 3217557"/>
              <a:gd name="connsiteY16" fmla="*/ 569491 h 2654282"/>
              <a:gd name="connsiteX17" fmla="*/ 0 w 3217557"/>
              <a:gd name="connsiteY17" fmla="*/ 900407 h 2654282"/>
              <a:gd name="connsiteX18" fmla="*/ 0 w 3217557"/>
              <a:gd name="connsiteY18" fmla="*/ 1952009 h 2654282"/>
              <a:gd name="connsiteX19" fmla="*/ 330916 w 3217557"/>
              <a:gd name="connsiteY19" fmla="*/ 2282925 h 2654282"/>
              <a:gd name="connsiteX20" fmla="*/ 711670 w 3217557"/>
              <a:gd name="connsiteY20" fmla="*/ 2282925 h 2654282"/>
              <a:gd name="connsiteX21" fmla="*/ 275077 w 3217557"/>
              <a:gd name="connsiteY21" fmla="*/ 2654282 h 2654282"/>
              <a:gd name="connsiteX22" fmla="*/ 1294529 w 3217557"/>
              <a:gd name="connsiteY22" fmla="*/ 2282925 h 2654282"/>
              <a:gd name="connsiteX23" fmla="*/ 2117356 w 3217557"/>
              <a:gd name="connsiteY23" fmla="*/ 2282925 h 2654282"/>
              <a:gd name="connsiteX24" fmla="*/ 2418395 w 3217557"/>
              <a:gd name="connsiteY24" fmla="*/ 2087951 h 2654282"/>
              <a:gd name="connsiteX25" fmla="*/ 1830857 w 3217557"/>
              <a:gd name="connsiteY25" fmla="*/ 1799347 h 2654282"/>
              <a:gd name="connsiteX26" fmla="*/ 1008030 w 3217557"/>
              <a:gd name="connsiteY26" fmla="*/ 1799347 h 2654282"/>
              <a:gd name="connsiteX27" fmla="*/ 677114 w 3217557"/>
              <a:gd name="connsiteY27" fmla="*/ 1468431 h 2654282"/>
              <a:gd name="connsiteX28" fmla="*/ 677114 w 3217557"/>
              <a:gd name="connsiteY28" fmla="*/ 569491 h 2654282"/>
              <a:gd name="connsiteX29" fmla="*/ 2886641 w 3217557"/>
              <a:gd name="connsiteY29" fmla="*/ 0 h 2654282"/>
              <a:gd name="connsiteX30" fmla="*/ 1100201 w 3217557"/>
              <a:gd name="connsiteY30" fmla="*/ 0 h 2654282"/>
              <a:gd name="connsiteX31" fmla="*/ 769285 w 3217557"/>
              <a:gd name="connsiteY31" fmla="*/ 330916 h 2654282"/>
              <a:gd name="connsiteX32" fmla="*/ 769285 w 3217557"/>
              <a:gd name="connsiteY32" fmla="*/ 1382518 h 2654282"/>
              <a:gd name="connsiteX33" fmla="*/ 1100201 w 3217557"/>
              <a:gd name="connsiteY33" fmla="*/ 1713434 h 2654282"/>
              <a:gd name="connsiteX34" fmla="*/ 1923028 w 3217557"/>
              <a:gd name="connsiteY34" fmla="*/ 1713434 h 2654282"/>
              <a:gd name="connsiteX35" fmla="*/ 3078958 w 3217557"/>
              <a:gd name="connsiteY35" fmla="*/ 2077967 h 2654282"/>
              <a:gd name="connsiteX36" fmla="*/ 2505887 w 3217557"/>
              <a:gd name="connsiteY36" fmla="*/ 1713434 h 2654282"/>
              <a:gd name="connsiteX37" fmla="*/ 2886641 w 3217557"/>
              <a:gd name="connsiteY37" fmla="*/ 1713434 h 2654282"/>
              <a:gd name="connsiteX38" fmla="*/ 3217557 w 3217557"/>
              <a:gd name="connsiteY38" fmla="*/ 1382518 h 2654282"/>
              <a:gd name="connsiteX39" fmla="*/ 3217557 w 3217557"/>
              <a:gd name="connsiteY39" fmla="*/ 330916 h 2654282"/>
              <a:gd name="connsiteX40" fmla="*/ 2886641 w 3217557"/>
              <a:gd name="connsiteY40" fmla="*/ 0 h 265428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</a:cxnLst>
            <a:rect l="l" t="t" r="r" b="b"/>
            <a:pathLst>
              <a:path w="3217557" h="2654282">
                <a:moveTo>
                  <a:pt x="1384251" y="661544"/>
                </a:moveTo>
                <a:cubicBezTo>
                  <a:pt x="1489083" y="661544"/>
                  <a:pt x="1574067" y="746528"/>
                  <a:pt x="1574067" y="851360"/>
                </a:cubicBezTo>
                <a:cubicBezTo>
                  <a:pt x="1574067" y="956192"/>
                  <a:pt x="1489083" y="1041176"/>
                  <a:pt x="1384251" y="1041176"/>
                </a:cubicBezTo>
                <a:cubicBezTo>
                  <a:pt x="1279419" y="1041176"/>
                  <a:pt x="1194435" y="956192"/>
                  <a:pt x="1194435" y="851360"/>
                </a:cubicBezTo>
                <a:cubicBezTo>
                  <a:pt x="1194435" y="746528"/>
                  <a:pt x="1279419" y="661544"/>
                  <a:pt x="1384251" y="661544"/>
                </a:cubicBezTo>
                <a:close/>
                <a:moveTo>
                  <a:pt x="1993421" y="661544"/>
                </a:moveTo>
                <a:cubicBezTo>
                  <a:pt x="2098253" y="661544"/>
                  <a:pt x="2183237" y="746528"/>
                  <a:pt x="2183237" y="851360"/>
                </a:cubicBezTo>
                <a:cubicBezTo>
                  <a:pt x="2183237" y="956192"/>
                  <a:pt x="2098253" y="1041176"/>
                  <a:pt x="1993421" y="1041176"/>
                </a:cubicBezTo>
                <a:cubicBezTo>
                  <a:pt x="1888589" y="1041176"/>
                  <a:pt x="1803605" y="956192"/>
                  <a:pt x="1803605" y="851360"/>
                </a:cubicBezTo>
                <a:cubicBezTo>
                  <a:pt x="1803605" y="746528"/>
                  <a:pt x="1888589" y="661544"/>
                  <a:pt x="1993421" y="661544"/>
                </a:cubicBezTo>
                <a:close/>
                <a:moveTo>
                  <a:pt x="2602591" y="661544"/>
                </a:moveTo>
                <a:cubicBezTo>
                  <a:pt x="2707423" y="661544"/>
                  <a:pt x="2792407" y="746528"/>
                  <a:pt x="2792407" y="851360"/>
                </a:cubicBezTo>
                <a:cubicBezTo>
                  <a:pt x="2792407" y="956192"/>
                  <a:pt x="2707423" y="1041176"/>
                  <a:pt x="2602591" y="1041176"/>
                </a:cubicBezTo>
                <a:cubicBezTo>
                  <a:pt x="2497759" y="1041176"/>
                  <a:pt x="2412775" y="956192"/>
                  <a:pt x="2412775" y="851360"/>
                </a:cubicBezTo>
                <a:cubicBezTo>
                  <a:pt x="2412775" y="746528"/>
                  <a:pt x="2497759" y="661544"/>
                  <a:pt x="2602591" y="661544"/>
                </a:cubicBezTo>
                <a:close/>
                <a:moveTo>
                  <a:pt x="677114" y="569491"/>
                </a:moveTo>
                <a:lnTo>
                  <a:pt x="330916" y="569491"/>
                </a:lnTo>
                <a:cubicBezTo>
                  <a:pt x="148156" y="569491"/>
                  <a:pt x="0" y="717647"/>
                  <a:pt x="0" y="900407"/>
                </a:cubicBezTo>
                <a:lnTo>
                  <a:pt x="0" y="1952009"/>
                </a:lnTo>
                <a:cubicBezTo>
                  <a:pt x="0" y="2134769"/>
                  <a:pt x="148156" y="2282925"/>
                  <a:pt x="330916" y="2282925"/>
                </a:cubicBezTo>
                <a:lnTo>
                  <a:pt x="711670" y="2282925"/>
                </a:lnTo>
                <a:cubicBezTo>
                  <a:pt x="639726" y="2394386"/>
                  <a:pt x="647101" y="2475544"/>
                  <a:pt x="275077" y="2654282"/>
                </a:cubicBezTo>
                <a:cubicBezTo>
                  <a:pt x="900998" y="2583693"/>
                  <a:pt x="998412" y="2552618"/>
                  <a:pt x="1294529" y="2282925"/>
                </a:cubicBezTo>
                <a:lnTo>
                  <a:pt x="2117356" y="2282925"/>
                </a:lnTo>
                <a:cubicBezTo>
                  <a:pt x="2251554" y="2282925"/>
                  <a:pt x="2367095" y="2203043"/>
                  <a:pt x="2418395" y="2087951"/>
                </a:cubicBezTo>
                <a:cubicBezTo>
                  <a:pt x="2205538" y="2022975"/>
                  <a:pt x="2032941" y="1932583"/>
                  <a:pt x="1830857" y="1799347"/>
                </a:cubicBezTo>
                <a:lnTo>
                  <a:pt x="1008030" y="1799347"/>
                </a:lnTo>
                <a:cubicBezTo>
                  <a:pt x="825270" y="1799347"/>
                  <a:pt x="677114" y="1651191"/>
                  <a:pt x="677114" y="1468431"/>
                </a:cubicBezTo>
                <a:lnTo>
                  <a:pt x="677114" y="569491"/>
                </a:lnTo>
                <a:close/>
                <a:moveTo>
                  <a:pt x="2886641" y="0"/>
                </a:moveTo>
                <a:lnTo>
                  <a:pt x="1100201" y="0"/>
                </a:lnTo>
                <a:cubicBezTo>
                  <a:pt x="917441" y="0"/>
                  <a:pt x="769285" y="148156"/>
                  <a:pt x="769285" y="330916"/>
                </a:cubicBezTo>
                <a:lnTo>
                  <a:pt x="769285" y="1382518"/>
                </a:lnTo>
                <a:cubicBezTo>
                  <a:pt x="769285" y="1565278"/>
                  <a:pt x="917441" y="1713434"/>
                  <a:pt x="1100201" y="1713434"/>
                </a:cubicBezTo>
                <a:lnTo>
                  <a:pt x="1923028" y="1713434"/>
                </a:lnTo>
                <a:cubicBezTo>
                  <a:pt x="2301032" y="1962656"/>
                  <a:pt x="2453037" y="2007378"/>
                  <a:pt x="3078958" y="2077967"/>
                </a:cubicBezTo>
                <a:cubicBezTo>
                  <a:pt x="2713759" y="1878758"/>
                  <a:pt x="2673367" y="1899957"/>
                  <a:pt x="2505887" y="1713434"/>
                </a:cubicBezTo>
                <a:lnTo>
                  <a:pt x="2886641" y="1713434"/>
                </a:lnTo>
                <a:cubicBezTo>
                  <a:pt x="3069401" y="1713434"/>
                  <a:pt x="3217557" y="1565278"/>
                  <a:pt x="3217557" y="1382518"/>
                </a:cubicBezTo>
                <a:lnTo>
                  <a:pt x="3217557" y="330916"/>
                </a:lnTo>
                <a:cubicBezTo>
                  <a:pt x="3217557" y="148156"/>
                  <a:pt x="3069401" y="0"/>
                  <a:pt x="2886641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ko-KR" altLang="en-US" dirty="0"/>
          </a:p>
        </p:txBody>
      </p:sp>
      <p:sp>
        <p:nvSpPr>
          <p:cNvPr id="147" name="Round Same Side Corner Rectangle 11">
            <a:extLst>
              <a:ext uri="{FF2B5EF4-FFF2-40B4-BE49-F238E27FC236}">
                <a16:creationId xmlns:a16="http://schemas.microsoft.com/office/drawing/2014/main" id="{83E4E805-54A0-489B-B45D-E6C55F84B5B3}"/>
              </a:ext>
            </a:extLst>
          </p:cNvPr>
          <p:cNvSpPr>
            <a:spLocks noChangeAspect="1"/>
          </p:cNvSpPr>
          <p:nvPr/>
        </p:nvSpPr>
        <p:spPr>
          <a:xfrm rot="9900000">
            <a:off x="4663277" y="4298203"/>
            <a:ext cx="396000" cy="336326"/>
          </a:xfrm>
          <a:custGeom>
            <a:avLst/>
            <a:gdLst/>
            <a:ahLst/>
            <a:cxnLst/>
            <a:rect l="l" t="t" r="r" b="b"/>
            <a:pathLst>
              <a:path w="2911009" h="2472345">
                <a:moveTo>
                  <a:pt x="2219598" y="1335309"/>
                </a:moveTo>
                <a:lnTo>
                  <a:pt x="2219598" y="1222573"/>
                </a:lnTo>
                <a:cubicBezTo>
                  <a:pt x="2219598" y="1176944"/>
                  <a:pt x="2241926" y="1136530"/>
                  <a:pt x="2277694" y="1113650"/>
                </a:cubicBezTo>
                <a:lnTo>
                  <a:pt x="2277694" y="137786"/>
                </a:lnTo>
                <a:cubicBezTo>
                  <a:pt x="2277694" y="61689"/>
                  <a:pt x="2339383" y="0"/>
                  <a:pt x="2415480" y="0"/>
                </a:cubicBezTo>
                <a:lnTo>
                  <a:pt x="2545196" y="0"/>
                </a:lnTo>
                <a:cubicBezTo>
                  <a:pt x="2621293" y="0"/>
                  <a:pt x="2682982" y="61689"/>
                  <a:pt x="2682982" y="137786"/>
                </a:cubicBezTo>
                <a:lnTo>
                  <a:pt x="2682982" y="1099067"/>
                </a:lnTo>
                <a:cubicBezTo>
                  <a:pt x="2730197" y="1120049"/>
                  <a:pt x="2762708" y="1167515"/>
                  <a:pt x="2762708" y="1222573"/>
                </a:cubicBezTo>
                <a:lnTo>
                  <a:pt x="2762708" y="1480834"/>
                </a:lnTo>
                <a:close/>
                <a:moveTo>
                  <a:pt x="241900" y="1676361"/>
                </a:moveTo>
                <a:cubicBezTo>
                  <a:pt x="69371" y="1631107"/>
                  <a:pt x="-34146" y="1454930"/>
                  <a:pt x="10296" y="1282189"/>
                </a:cubicBezTo>
                <a:cubicBezTo>
                  <a:pt x="54739" y="1109449"/>
                  <a:pt x="230428" y="1005105"/>
                  <a:pt x="403375" y="1048736"/>
                </a:cubicBezTo>
                <a:cubicBezTo>
                  <a:pt x="349550" y="1257945"/>
                  <a:pt x="295726" y="1467153"/>
                  <a:pt x="241900" y="1676361"/>
                </a:cubicBezTo>
                <a:close/>
                <a:moveTo>
                  <a:pt x="2578947" y="2467929"/>
                </a:moveTo>
                <a:lnTo>
                  <a:pt x="1957545" y="2301425"/>
                </a:lnTo>
                <a:lnTo>
                  <a:pt x="2194209" y="1418183"/>
                </a:lnTo>
                <a:lnTo>
                  <a:pt x="2815611" y="1584687"/>
                </a:lnTo>
                <a:cubicBezTo>
                  <a:pt x="2884250" y="1603079"/>
                  <a:pt x="2924985" y="1673632"/>
                  <a:pt x="2906593" y="1742272"/>
                </a:cubicBezTo>
                <a:lnTo>
                  <a:pt x="2736532" y="2376947"/>
                </a:lnTo>
                <a:cubicBezTo>
                  <a:pt x="2718140" y="2445587"/>
                  <a:pt x="2647586" y="2486321"/>
                  <a:pt x="2578947" y="2467929"/>
                </a:cubicBezTo>
                <a:close/>
                <a:moveTo>
                  <a:pt x="610249" y="2287120"/>
                </a:moveTo>
                <a:lnTo>
                  <a:pt x="1020264" y="756923"/>
                </a:lnTo>
                <a:lnTo>
                  <a:pt x="2107356" y="1398691"/>
                </a:lnTo>
                <a:lnTo>
                  <a:pt x="1872582" y="2274879"/>
                </a:lnTo>
                <a:close/>
                <a:moveTo>
                  <a:pt x="426016" y="2349577"/>
                </a:moveTo>
                <a:lnTo>
                  <a:pt x="243978" y="2300800"/>
                </a:lnTo>
                <a:cubicBezTo>
                  <a:pt x="205115" y="2290387"/>
                  <a:pt x="182051" y="2250439"/>
                  <a:pt x="192464" y="2211576"/>
                </a:cubicBezTo>
                <a:lnTo>
                  <a:pt x="620679" y="613455"/>
                </a:lnTo>
                <a:cubicBezTo>
                  <a:pt x="631093" y="574592"/>
                  <a:pt x="671040" y="551528"/>
                  <a:pt x="709903" y="561941"/>
                </a:cubicBezTo>
                <a:lnTo>
                  <a:pt x="891942" y="610718"/>
                </a:lnTo>
                <a:cubicBezTo>
                  <a:pt x="930805" y="621132"/>
                  <a:pt x="953869" y="661079"/>
                  <a:pt x="943455" y="699942"/>
                </a:cubicBezTo>
                <a:lnTo>
                  <a:pt x="515240" y="2298064"/>
                </a:lnTo>
                <a:cubicBezTo>
                  <a:pt x="504827" y="2336927"/>
                  <a:pt x="464879" y="2359990"/>
                  <a:pt x="426016" y="2349577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34368963"/>
      </p:ext>
    </p:extLst>
  </p:cSld>
  <p:clrMapOvr>
    <a:masterClrMapping/>
  </p:clrMapOvr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Text Placeholder 11">
            <a:extLst>
              <a:ext uri="{FF2B5EF4-FFF2-40B4-BE49-F238E27FC236}">
                <a16:creationId xmlns:a16="http://schemas.microsoft.com/office/drawing/2014/main" id="{E538FF3B-068F-4DCB-BB48-470593015C20}"/>
              </a:ext>
            </a:extLst>
          </p:cNvPr>
          <p:cNvSpPr txBox="1">
            <a:spLocks/>
          </p:cNvSpPr>
          <p:nvPr/>
        </p:nvSpPr>
        <p:spPr>
          <a:xfrm>
            <a:off x="4275006" y="1969526"/>
            <a:ext cx="1459223" cy="288032"/>
          </a:xfrm>
          <a:prstGeom prst="rect">
            <a:avLst/>
          </a:prstGeom>
          <a:solidFill>
            <a:schemeClr val="accent2"/>
          </a:solidFill>
        </p:spPr>
        <p:txBody>
          <a:bodyPr lIns="0" rIns="0" anchor="ctr"/>
          <a:lstStyle>
            <a:lvl1pPr marL="0" indent="0" algn="r" defTabSz="914400" rtl="0" eaLnBrk="1" latinLnBrk="0" hangingPunct="1">
              <a:spcBef>
                <a:spcPct val="20000"/>
              </a:spcBef>
              <a:buFontTx/>
              <a:buNone/>
              <a:defRPr sz="2000" b="1" kern="1200" baseline="0">
                <a:solidFill>
                  <a:schemeClr val="bg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0" hangingPunct="1">
              <a:spcBef>
                <a:spcPct val="20000"/>
              </a:spcBef>
              <a:buFont typeface="Arial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spcBef>
                <a:spcPct val="20000"/>
              </a:spcBef>
              <a:buFont typeface="Arial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spcBef>
                <a:spcPct val="20000"/>
              </a:spcBef>
              <a:buFont typeface="Arial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spcBef>
                <a:spcPct val="20000"/>
              </a:spcBef>
              <a:buFont typeface="Arial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dirty="0"/>
              <a:t>Get Modern</a:t>
            </a:r>
          </a:p>
        </p:txBody>
      </p:sp>
      <p:sp>
        <p:nvSpPr>
          <p:cNvPr id="10" name="Text Placeholder 12">
            <a:extLst>
              <a:ext uri="{FF2B5EF4-FFF2-40B4-BE49-F238E27FC236}">
                <a16:creationId xmlns:a16="http://schemas.microsoft.com/office/drawing/2014/main" id="{D6F1A27E-EBC3-4799-8788-A39D680228EE}"/>
              </a:ext>
            </a:extLst>
          </p:cNvPr>
          <p:cNvSpPr txBox="1">
            <a:spLocks/>
          </p:cNvSpPr>
          <p:nvPr/>
        </p:nvSpPr>
        <p:spPr>
          <a:xfrm>
            <a:off x="3024876" y="1624368"/>
            <a:ext cx="2724615" cy="288032"/>
          </a:xfrm>
          <a:prstGeom prst="rect">
            <a:avLst/>
          </a:prstGeom>
          <a:solidFill>
            <a:schemeClr val="accent1"/>
          </a:solidFill>
        </p:spPr>
        <p:txBody>
          <a:bodyPr lIns="0" rIns="0" anchor="ctr"/>
          <a:lstStyle>
            <a:lvl1pPr marL="0" indent="0" algn="r" defTabSz="914400" rtl="0" eaLnBrk="1" latinLnBrk="0" hangingPunct="1">
              <a:spcBef>
                <a:spcPct val="20000"/>
              </a:spcBef>
              <a:buFontTx/>
              <a:buNone/>
              <a:defRPr sz="2000" b="1" kern="1200" baseline="0">
                <a:solidFill>
                  <a:schemeClr val="bg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0" hangingPunct="1">
              <a:spcBef>
                <a:spcPct val="20000"/>
              </a:spcBef>
              <a:buFont typeface="Arial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spcBef>
                <a:spcPct val="20000"/>
              </a:spcBef>
              <a:buFont typeface="Arial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spcBef>
                <a:spcPct val="20000"/>
              </a:spcBef>
              <a:buFont typeface="Arial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spcBef>
                <a:spcPct val="20000"/>
              </a:spcBef>
              <a:buFont typeface="Arial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dirty="0"/>
              <a:t>Portfolio Presentation</a:t>
            </a:r>
          </a:p>
        </p:txBody>
      </p:sp>
      <p:sp>
        <p:nvSpPr>
          <p:cNvPr id="11" name="Text Placeholder 20">
            <a:extLst>
              <a:ext uri="{FF2B5EF4-FFF2-40B4-BE49-F238E27FC236}">
                <a16:creationId xmlns:a16="http://schemas.microsoft.com/office/drawing/2014/main" id="{4BD8D4F3-52CF-4C24-86C8-643189F313E7}"/>
              </a:ext>
            </a:extLst>
          </p:cNvPr>
          <p:cNvSpPr txBox="1">
            <a:spLocks/>
          </p:cNvSpPr>
          <p:nvPr/>
        </p:nvSpPr>
        <p:spPr>
          <a:xfrm>
            <a:off x="1883974" y="759808"/>
            <a:ext cx="3091569" cy="799981"/>
          </a:xfrm>
          <a:prstGeom prst="rect">
            <a:avLst/>
          </a:prstGeom>
        </p:spPr>
        <p:txBody>
          <a:bodyPr lIns="0" anchor="t"/>
          <a:lstStyle>
            <a:lvl1pPr marL="0" indent="0" algn="r" defTabSz="914400" rtl="0" eaLnBrk="1" latinLnBrk="0" hangingPunct="1">
              <a:spcBef>
                <a:spcPct val="20000"/>
              </a:spcBef>
              <a:buFontTx/>
              <a:buNone/>
              <a:defRPr sz="1200" b="0" kern="1200">
                <a:solidFill>
                  <a:schemeClr val="tx1">
                    <a:lumMod val="50000"/>
                    <a:lumOff val="50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0" hangingPunct="1">
              <a:spcBef>
                <a:spcPct val="20000"/>
              </a:spcBef>
              <a:buFont typeface="Arial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spcBef>
                <a:spcPct val="20000"/>
              </a:spcBef>
              <a:buFont typeface="Arial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spcBef>
                <a:spcPct val="20000"/>
              </a:spcBef>
              <a:buFont typeface="Arial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spcBef>
                <a:spcPct val="20000"/>
              </a:spcBef>
              <a:buFont typeface="Arial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altLang="ko-KR" dirty="0">
                <a:solidFill>
                  <a:schemeClr val="tx1">
                    <a:lumMod val="75000"/>
                    <a:lumOff val="25000"/>
                  </a:schemeClr>
                </a:solidFill>
              </a:rPr>
              <a:t>Get a modern PowerPoint  Presentation that is beautifully designed.</a:t>
            </a:r>
            <a:r>
              <a:rPr lang="en-US" altLang="ko-KR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 You can simply impress your audience and add a unique zing and appeal to your Presentations.</a:t>
            </a:r>
            <a:r>
              <a:rPr lang="en-US" altLang="ko-KR" dirty="0">
                <a:solidFill>
                  <a:schemeClr val="tx1">
                    <a:lumMod val="75000"/>
                    <a:lumOff val="25000"/>
                  </a:schemeClr>
                </a:solidFill>
              </a:rPr>
              <a:t> </a:t>
            </a:r>
            <a:endParaRPr lang="en-US" dirty="0">
              <a:solidFill>
                <a:schemeClr val="tx1">
                  <a:lumMod val="75000"/>
                  <a:lumOff val="25000"/>
                </a:schemeClr>
              </a:solidFill>
            </a:endParaRPr>
          </a:p>
        </p:txBody>
      </p:sp>
      <p:sp>
        <p:nvSpPr>
          <p:cNvPr id="12" name="Text Placeholder 11">
            <a:extLst>
              <a:ext uri="{FF2B5EF4-FFF2-40B4-BE49-F238E27FC236}">
                <a16:creationId xmlns:a16="http://schemas.microsoft.com/office/drawing/2014/main" id="{42D80CEA-D90C-427E-854F-D53ECDED2DE6}"/>
              </a:ext>
            </a:extLst>
          </p:cNvPr>
          <p:cNvSpPr txBox="1">
            <a:spLocks/>
          </p:cNvSpPr>
          <p:nvPr/>
        </p:nvSpPr>
        <p:spPr>
          <a:xfrm>
            <a:off x="1970536" y="4856598"/>
            <a:ext cx="1459223" cy="288032"/>
          </a:xfrm>
          <a:prstGeom prst="rect">
            <a:avLst/>
          </a:prstGeom>
          <a:solidFill>
            <a:schemeClr val="accent2"/>
          </a:solidFill>
        </p:spPr>
        <p:txBody>
          <a:bodyPr lIns="0" rIns="0" anchor="ctr"/>
          <a:lstStyle>
            <a:lvl1pPr marL="0" indent="0" algn="r" defTabSz="914400" rtl="0" eaLnBrk="1" latinLnBrk="0" hangingPunct="1">
              <a:spcBef>
                <a:spcPct val="20000"/>
              </a:spcBef>
              <a:buFontTx/>
              <a:buNone/>
              <a:defRPr sz="2000" b="1" kern="1200" baseline="0">
                <a:solidFill>
                  <a:schemeClr val="bg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0" hangingPunct="1">
              <a:spcBef>
                <a:spcPct val="20000"/>
              </a:spcBef>
              <a:buFont typeface="Arial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spcBef>
                <a:spcPct val="20000"/>
              </a:spcBef>
              <a:buFont typeface="Arial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spcBef>
                <a:spcPct val="20000"/>
              </a:spcBef>
              <a:buFont typeface="Arial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spcBef>
                <a:spcPct val="20000"/>
              </a:spcBef>
              <a:buFont typeface="Arial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l"/>
            <a:r>
              <a:rPr lang="en-US" dirty="0"/>
              <a:t>Get Modern</a:t>
            </a:r>
          </a:p>
        </p:txBody>
      </p:sp>
      <p:sp>
        <p:nvSpPr>
          <p:cNvPr id="13" name="Text Placeholder 12">
            <a:extLst>
              <a:ext uri="{FF2B5EF4-FFF2-40B4-BE49-F238E27FC236}">
                <a16:creationId xmlns:a16="http://schemas.microsoft.com/office/drawing/2014/main" id="{AE6D9C88-DFDB-477C-A418-40BD6F9CDFB6}"/>
              </a:ext>
            </a:extLst>
          </p:cNvPr>
          <p:cNvSpPr txBox="1">
            <a:spLocks/>
          </p:cNvSpPr>
          <p:nvPr/>
        </p:nvSpPr>
        <p:spPr>
          <a:xfrm>
            <a:off x="1970536" y="5209208"/>
            <a:ext cx="2724615" cy="288032"/>
          </a:xfrm>
          <a:prstGeom prst="rect">
            <a:avLst/>
          </a:prstGeom>
          <a:solidFill>
            <a:schemeClr val="accent1"/>
          </a:solidFill>
        </p:spPr>
        <p:txBody>
          <a:bodyPr lIns="0" rIns="0" anchor="ctr"/>
          <a:lstStyle>
            <a:lvl1pPr marL="0" indent="0" algn="r" defTabSz="914400" rtl="0" eaLnBrk="1" latinLnBrk="0" hangingPunct="1">
              <a:spcBef>
                <a:spcPct val="20000"/>
              </a:spcBef>
              <a:buFontTx/>
              <a:buNone/>
              <a:defRPr sz="2000" b="1" kern="1200" baseline="0">
                <a:solidFill>
                  <a:schemeClr val="bg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0" hangingPunct="1">
              <a:spcBef>
                <a:spcPct val="20000"/>
              </a:spcBef>
              <a:buFont typeface="Arial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spcBef>
                <a:spcPct val="20000"/>
              </a:spcBef>
              <a:buFont typeface="Arial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spcBef>
                <a:spcPct val="20000"/>
              </a:spcBef>
              <a:buFont typeface="Arial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spcBef>
                <a:spcPct val="20000"/>
              </a:spcBef>
              <a:buFont typeface="Arial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l"/>
            <a:r>
              <a:rPr lang="en-US" dirty="0"/>
              <a:t>Portfolio Presentation</a:t>
            </a:r>
          </a:p>
        </p:txBody>
      </p:sp>
      <p:sp>
        <p:nvSpPr>
          <p:cNvPr id="14" name="Text Placeholder 20">
            <a:extLst>
              <a:ext uri="{FF2B5EF4-FFF2-40B4-BE49-F238E27FC236}">
                <a16:creationId xmlns:a16="http://schemas.microsoft.com/office/drawing/2014/main" id="{CEB3E157-A42C-436E-B313-01437D72B824}"/>
              </a:ext>
            </a:extLst>
          </p:cNvPr>
          <p:cNvSpPr txBox="1">
            <a:spLocks/>
          </p:cNvSpPr>
          <p:nvPr/>
        </p:nvSpPr>
        <p:spPr>
          <a:xfrm>
            <a:off x="2541416" y="5554367"/>
            <a:ext cx="3091569" cy="799981"/>
          </a:xfrm>
          <a:prstGeom prst="rect">
            <a:avLst/>
          </a:prstGeom>
        </p:spPr>
        <p:txBody>
          <a:bodyPr lIns="0" anchor="t"/>
          <a:lstStyle>
            <a:lvl1pPr marL="0" indent="0" algn="r" defTabSz="914400" rtl="0" eaLnBrk="1" latinLnBrk="0" hangingPunct="1">
              <a:spcBef>
                <a:spcPct val="20000"/>
              </a:spcBef>
              <a:buFontTx/>
              <a:buNone/>
              <a:defRPr sz="1200" b="0" kern="1200">
                <a:solidFill>
                  <a:schemeClr val="tx1">
                    <a:lumMod val="50000"/>
                    <a:lumOff val="50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0" hangingPunct="1">
              <a:spcBef>
                <a:spcPct val="20000"/>
              </a:spcBef>
              <a:buFont typeface="Arial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spcBef>
                <a:spcPct val="20000"/>
              </a:spcBef>
              <a:buFont typeface="Arial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spcBef>
                <a:spcPct val="20000"/>
              </a:spcBef>
              <a:buFont typeface="Arial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spcBef>
                <a:spcPct val="20000"/>
              </a:spcBef>
              <a:buFont typeface="Arial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l"/>
            <a:r>
              <a:rPr lang="en-US" altLang="ko-KR" dirty="0">
                <a:solidFill>
                  <a:schemeClr val="tx1">
                    <a:lumMod val="75000"/>
                    <a:lumOff val="25000"/>
                  </a:schemeClr>
                </a:solidFill>
              </a:rPr>
              <a:t>Get a modern PowerPoint  Presentation that is beautifully designed. </a:t>
            </a:r>
            <a:r>
              <a:rPr lang="en-US" altLang="ko-KR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You can simply impress your audience and add a unique zing and appeal to your Presentations.  </a:t>
            </a:r>
            <a:endParaRPr lang="en-US" dirty="0">
              <a:solidFill>
                <a:schemeClr val="tx1">
                  <a:lumMod val="75000"/>
                  <a:lumOff val="25000"/>
                </a:schemeClr>
              </a:solidFill>
            </a:endParaRPr>
          </a:p>
        </p:txBody>
      </p:sp>
      <p:sp>
        <p:nvSpPr>
          <p:cNvPr id="15" name="Text Placeholder 10">
            <a:extLst>
              <a:ext uri="{FF2B5EF4-FFF2-40B4-BE49-F238E27FC236}">
                <a16:creationId xmlns:a16="http://schemas.microsoft.com/office/drawing/2014/main" id="{8375FDA3-9090-42D5-A6D4-7586A08421E3}"/>
              </a:ext>
            </a:extLst>
          </p:cNvPr>
          <p:cNvSpPr txBox="1">
            <a:spLocks/>
          </p:cNvSpPr>
          <p:nvPr/>
        </p:nvSpPr>
        <p:spPr>
          <a:xfrm rot="16200000">
            <a:off x="-2973826" y="2456777"/>
            <a:ext cx="7435579" cy="1631847"/>
          </a:xfrm>
          <a:prstGeom prst="rect">
            <a:avLst/>
          </a:prstGeom>
          <a:noFill/>
        </p:spPr>
        <p:txBody>
          <a:bodyPr anchor="ctr"/>
          <a:lstStyle>
            <a:lvl1pPr marL="342900" indent="-3429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3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>
              <a:lnSpc>
                <a:spcPct val="110000"/>
              </a:lnSpc>
              <a:buNone/>
            </a:pPr>
            <a:r>
              <a:rPr lang="en-US" altLang="ko-KR" sz="13334" b="1" dirty="0">
                <a:solidFill>
                  <a:schemeClr val="accent1">
                    <a:lumMod val="60000"/>
                    <a:lumOff val="40000"/>
                  </a:schemeClr>
                </a:solidFill>
                <a:latin typeface="+mj-lt"/>
                <a:cs typeface="Arial" pitchFamily="34" charset="0"/>
              </a:rPr>
              <a:t>Portfolio</a:t>
            </a:r>
          </a:p>
        </p:txBody>
      </p:sp>
      <p:sp>
        <p:nvSpPr>
          <p:cNvPr id="3" name="Picture Placeholder 2">
            <a:extLst>
              <a:ext uri="{FF2B5EF4-FFF2-40B4-BE49-F238E27FC236}">
                <a16:creationId xmlns:a16="http://schemas.microsoft.com/office/drawing/2014/main" id="{F0AB3D0D-64AF-4841-9B4D-0E4E43D593AC}"/>
              </a:ext>
            </a:extLst>
          </p:cNvPr>
          <p:cNvSpPr>
            <a:spLocks noGrp="1"/>
          </p:cNvSpPr>
          <p:nvPr>
            <p:ph type="pic" idx="1"/>
          </p:nvPr>
        </p:nvSpPr>
        <p:spPr/>
      </p:sp>
    </p:spTree>
    <p:extLst>
      <p:ext uri="{BB962C8B-B14F-4D97-AF65-F5344CB8AC3E}">
        <p14:creationId xmlns:p14="http://schemas.microsoft.com/office/powerpoint/2010/main" val="3347514842"/>
      </p:ext>
    </p:extLst>
  </p:cSld>
  <p:clrMapOvr>
    <a:masterClrMapping/>
  </p:clrMapOvr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Placeholder 1">
            <a:extLst>
              <a:ext uri="{FF2B5EF4-FFF2-40B4-BE49-F238E27FC236}">
                <a16:creationId xmlns:a16="http://schemas.microsoft.com/office/drawing/2014/main" id="{206381AD-4C2B-4745-99B1-0BBCE6131A71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prstGeom prst="rect">
            <a:avLst/>
          </a:prstGeom>
        </p:spPr>
        <p:txBody>
          <a:bodyPr/>
          <a:lstStyle/>
          <a:p>
            <a:r>
              <a:rPr lang="en-US" dirty="0"/>
              <a:t>Infographic Style</a:t>
            </a:r>
          </a:p>
        </p:txBody>
      </p:sp>
      <p:sp>
        <p:nvSpPr>
          <p:cNvPr id="5" name="Up Arrow 3">
            <a:extLst>
              <a:ext uri="{FF2B5EF4-FFF2-40B4-BE49-F238E27FC236}">
                <a16:creationId xmlns:a16="http://schemas.microsoft.com/office/drawing/2014/main" id="{93C06F2F-BD15-4926-BBAB-8361A76427FA}"/>
              </a:ext>
            </a:extLst>
          </p:cNvPr>
          <p:cNvSpPr/>
          <p:nvPr/>
        </p:nvSpPr>
        <p:spPr>
          <a:xfrm>
            <a:off x="943796" y="1746535"/>
            <a:ext cx="2188737" cy="4418771"/>
          </a:xfrm>
          <a:prstGeom prst="upArrow">
            <a:avLst>
              <a:gd name="adj1" fmla="val 66553"/>
              <a:gd name="adj2" fmla="val 30688"/>
            </a:avLst>
          </a:prstGeom>
          <a:solidFill>
            <a:schemeClr val="accent5"/>
          </a:solidFill>
          <a:ln>
            <a:noFill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6" name="Rectangle 5">
            <a:extLst>
              <a:ext uri="{FF2B5EF4-FFF2-40B4-BE49-F238E27FC236}">
                <a16:creationId xmlns:a16="http://schemas.microsoft.com/office/drawing/2014/main" id="{64372C14-C29E-434B-A50A-FE4FFB80AB32}"/>
              </a:ext>
            </a:extLst>
          </p:cNvPr>
          <p:cNvSpPr/>
          <p:nvPr/>
        </p:nvSpPr>
        <p:spPr>
          <a:xfrm>
            <a:off x="1748989" y="5149396"/>
            <a:ext cx="4347011" cy="720000"/>
          </a:xfrm>
          <a:prstGeom prst="rect">
            <a:avLst/>
          </a:prstGeom>
          <a:solidFill>
            <a:schemeClr val="accent1"/>
          </a:solidFill>
          <a:ln>
            <a:noFill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7" name="Rectangle 6">
            <a:extLst>
              <a:ext uri="{FF2B5EF4-FFF2-40B4-BE49-F238E27FC236}">
                <a16:creationId xmlns:a16="http://schemas.microsoft.com/office/drawing/2014/main" id="{646B5B9E-66C5-4A9F-AC68-06E80FE0E17E}"/>
              </a:ext>
            </a:extLst>
          </p:cNvPr>
          <p:cNvSpPr/>
          <p:nvPr/>
        </p:nvSpPr>
        <p:spPr>
          <a:xfrm>
            <a:off x="1748989" y="2557474"/>
            <a:ext cx="4347011" cy="720000"/>
          </a:xfrm>
          <a:prstGeom prst="rect">
            <a:avLst/>
          </a:prstGeom>
          <a:solidFill>
            <a:schemeClr val="accent4"/>
          </a:solidFill>
          <a:ln>
            <a:noFill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8" name="Rectangle 7">
            <a:extLst>
              <a:ext uri="{FF2B5EF4-FFF2-40B4-BE49-F238E27FC236}">
                <a16:creationId xmlns:a16="http://schemas.microsoft.com/office/drawing/2014/main" id="{0A5BAF59-F42E-4D40-BBB4-7DF95D876CE0}"/>
              </a:ext>
            </a:extLst>
          </p:cNvPr>
          <p:cNvSpPr/>
          <p:nvPr/>
        </p:nvSpPr>
        <p:spPr>
          <a:xfrm>
            <a:off x="1748989" y="3427999"/>
            <a:ext cx="4347011" cy="720000"/>
          </a:xfrm>
          <a:prstGeom prst="rect">
            <a:avLst/>
          </a:prstGeom>
          <a:solidFill>
            <a:schemeClr val="accent3"/>
          </a:solidFill>
          <a:ln>
            <a:noFill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9" name="Rectangle 8">
            <a:extLst>
              <a:ext uri="{FF2B5EF4-FFF2-40B4-BE49-F238E27FC236}">
                <a16:creationId xmlns:a16="http://schemas.microsoft.com/office/drawing/2014/main" id="{26485149-95F6-439B-B29A-CF997CC77CB0}"/>
              </a:ext>
            </a:extLst>
          </p:cNvPr>
          <p:cNvSpPr/>
          <p:nvPr/>
        </p:nvSpPr>
        <p:spPr>
          <a:xfrm>
            <a:off x="1748989" y="4293747"/>
            <a:ext cx="4347011" cy="720000"/>
          </a:xfrm>
          <a:prstGeom prst="rect">
            <a:avLst/>
          </a:prstGeom>
          <a:solidFill>
            <a:schemeClr val="accent2"/>
          </a:solidFill>
          <a:ln>
            <a:noFill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grpSp>
        <p:nvGrpSpPr>
          <p:cNvPr id="10" name="Group 9">
            <a:extLst>
              <a:ext uri="{FF2B5EF4-FFF2-40B4-BE49-F238E27FC236}">
                <a16:creationId xmlns:a16="http://schemas.microsoft.com/office/drawing/2014/main" id="{5EEF6FDC-1E64-4432-A296-FF53FFC857E7}"/>
              </a:ext>
            </a:extLst>
          </p:cNvPr>
          <p:cNvGrpSpPr/>
          <p:nvPr/>
        </p:nvGrpSpPr>
        <p:grpSpPr>
          <a:xfrm>
            <a:off x="1273804" y="4939038"/>
            <a:ext cx="1493509" cy="756162"/>
            <a:chOff x="4333508" y="1848856"/>
            <a:chExt cx="1493509" cy="756162"/>
          </a:xfrm>
        </p:grpSpPr>
        <p:pic>
          <p:nvPicPr>
            <p:cNvPr id="11" name="Picture 2" descr="E:\002-KIMS BUSINESS\007-04-1-FIVERR\01-PPT-TEMPLATE\COVER-PSD\05-cut-01.png">
              <a:extLst>
                <a:ext uri="{FF2B5EF4-FFF2-40B4-BE49-F238E27FC236}">
                  <a16:creationId xmlns:a16="http://schemas.microsoft.com/office/drawing/2014/main" id="{F4246E6C-D4AD-4CAE-950D-CD1EDB1E93C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rot="18900000">
              <a:off x="4567017" y="2249621"/>
              <a:ext cx="1260000" cy="355397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12" name="Isosceles Triangle 11">
              <a:extLst>
                <a:ext uri="{FF2B5EF4-FFF2-40B4-BE49-F238E27FC236}">
                  <a16:creationId xmlns:a16="http://schemas.microsoft.com/office/drawing/2014/main" id="{70A60446-2479-4414-A3E4-3D6242D4B1E1}"/>
                </a:ext>
              </a:extLst>
            </p:cNvPr>
            <p:cNvSpPr/>
            <p:nvPr/>
          </p:nvSpPr>
          <p:spPr>
            <a:xfrm rot="18900000">
              <a:off x="4333508" y="1848856"/>
              <a:ext cx="1272933" cy="633311"/>
            </a:xfrm>
            <a:prstGeom prst="triangle">
              <a:avLst>
                <a:gd name="adj" fmla="val 51150"/>
              </a:avLst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sz="2700" dirty="0"/>
            </a:p>
          </p:txBody>
        </p:sp>
      </p:grpSp>
      <p:grpSp>
        <p:nvGrpSpPr>
          <p:cNvPr id="13" name="Group 12">
            <a:extLst>
              <a:ext uri="{FF2B5EF4-FFF2-40B4-BE49-F238E27FC236}">
                <a16:creationId xmlns:a16="http://schemas.microsoft.com/office/drawing/2014/main" id="{79863F9C-25B0-4132-8A81-6376F6DCD74E}"/>
              </a:ext>
            </a:extLst>
          </p:cNvPr>
          <p:cNvGrpSpPr/>
          <p:nvPr/>
        </p:nvGrpSpPr>
        <p:grpSpPr>
          <a:xfrm>
            <a:off x="1273804" y="2351535"/>
            <a:ext cx="1493509" cy="756162"/>
            <a:chOff x="4333508" y="1848856"/>
            <a:chExt cx="1493509" cy="756162"/>
          </a:xfrm>
        </p:grpSpPr>
        <p:pic>
          <p:nvPicPr>
            <p:cNvPr id="14" name="Picture 2" descr="E:\002-KIMS BUSINESS\007-04-1-FIVERR\01-PPT-TEMPLATE\COVER-PSD\05-cut-01.png">
              <a:extLst>
                <a:ext uri="{FF2B5EF4-FFF2-40B4-BE49-F238E27FC236}">
                  <a16:creationId xmlns:a16="http://schemas.microsoft.com/office/drawing/2014/main" id="{E0CDFB3D-42AA-48DE-9D6B-EF06F57EB12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rot="18900000">
              <a:off x="4567017" y="2249621"/>
              <a:ext cx="1260000" cy="355397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15" name="Isosceles Triangle 14">
              <a:extLst>
                <a:ext uri="{FF2B5EF4-FFF2-40B4-BE49-F238E27FC236}">
                  <a16:creationId xmlns:a16="http://schemas.microsoft.com/office/drawing/2014/main" id="{606932DB-DE46-4481-A112-23794B6294B8}"/>
                </a:ext>
              </a:extLst>
            </p:cNvPr>
            <p:cNvSpPr/>
            <p:nvPr/>
          </p:nvSpPr>
          <p:spPr>
            <a:xfrm rot="18900000">
              <a:off x="4333508" y="1848856"/>
              <a:ext cx="1272933" cy="633311"/>
            </a:xfrm>
            <a:prstGeom prst="triangle">
              <a:avLst>
                <a:gd name="adj" fmla="val 51150"/>
              </a:avLst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sz="2700"/>
            </a:p>
          </p:txBody>
        </p:sp>
      </p:grpSp>
      <p:grpSp>
        <p:nvGrpSpPr>
          <p:cNvPr id="16" name="Group 15">
            <a:extLst>
              <a:ext uri="{FF2B5EF4-FFF2-40B4-BE49-F238E27FC236}">
                <a16:creationId xmlns:a16="http://schemas.microsoft.com/office/drawing/2014/main" id="{65159E6F-9BA0-4F97-98F9-2456A0954473}"/>
              </a:ext>
            </a:extLst>
          </p:cNvPr>
          <p:cNvGrpSpPr/>
          <p:nvPr/>
        </p:nvGrpSpPr>
        <p:grpSpPr>
          <a:xfrm>
            <a:off x="1273804" y="3228201"/>
            <a:ext cx="1493509" cy="756162"/>
            <a:chOff x="4333508" y="1848856"/>
            <a:chExt cx="1493509" cy="756162"/>
          </a:xfrm>
        </p:grpSpPr>
        <p:pic>
          <p:nvPicPr>
            <p:cNvPr id="17" name="Picture 2" descr="E:\002-KIMS BUSINESS\007-04-1-FIVERR\01-PPT-TEMPLATE\COVER-PSD\05-cut-01.png">
              <a:extLst>
                <a:ext uri="{FF2B5EF4-FFF2-40B4-BE49-F238E27FC236}">
                  <a16:creationId xmlns:a16="http://schemas.microsoft.com/office/drawing/2014/main" id="{451799EE-CC1A-4F0A-8666-609F8CF29F8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rot="18900000">
              <a:off x="4567017" y="2249621"/>
              <a:ext cx="1260000" cy="355397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18" name="Isosceles Triangle 17">
              <a:extLst>
                <a:ext uri="{FF2B5EF4-FFF2-40B4-BE49-F238E27FC236}">
                  <a16:creationId xmlns:a16="http://schemas.microsoft.com/office/drawing/2014/main" id="{C2F3CB72-4A68-4261-A332-7501AEC6989F}"/>
                </a:ext>
              </a:extLst>
            </p:cNvPr>
            <p:cNvSpPr/>
            <p:nvPr/>
          </p:nvSpPr>
          <p:spPr>
            <a:xfrm rot="18900000">
              <a:off x="4333508" y="1848856"/>
              <a:ext cx="1272933" cy="633311"/>
            </a:xfrm>
            <a:prstGeom prst="triangle">
              <a:avLst>
                <a:gd name="adj" fmla="val 51150"/>
              </a:avLst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sz="2700"/>
            </a:p>
          </p:txBody>
        </p:sp>
      </p:grpSp>
      <p:grpSp>
        <p:nvGrpSpPr>
          <p:cNvPr id="19" name="Group 18">
            <a:extLst>
              <a:ext uri="{FF2B5EF4-FFF2-40B4-BE49-F238E27FC236}">
                <a16:creationId xmlns:a16="http://schemas.microsoft.com/office/drawing/2014/main" id="{DB96AE3A-1D32-4A20-9227-089079067B2E}"/>
              </a:ext>
            </a:extLst>
          </p:cNvPr>
          <p:cNvGrpSpPr/>
          <p:nvPr/>
        </p:nvGrpSpPr>
        <p:grpSpPr>
          <a:xfrm>
            <a:off x="1273804" y="4104869"/>
            <a:ext cx="1493509" cy="756162"/>
            <a:chOff x="4333508" y="1848856"/>
            <a:chExt cx="1493509" cy="756162"/>
          </a:xfrm>
        </p:grpSpPr>
        <p:pic>
          <p:nvPicPr>
            <p:cNvPr id="20" name="Picture 2" descr="E:\002-KIMS BUSINESS\007-04-1-FIVERR\01-PPT-TEMPLATE\COVER-PSD\05-cut-01.png">
              <a:extLst>
                <a:ext uri="{FF2B5EF4-FFF2-40B4-BE49-F238E27FC236}">
                  <a16:creationId xmlns:a16="http://schemas.microsoft.com/office/drawing/2014/main" id="{C1F0A271-711F-4C32-9DE2-785654CEFDC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rot="18900000">
              <a:off x="4567017" y="2249621"/>
              <a:ext cx="1260000" cy="355397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21" name="Isosceles Triangle 20">
              <a:extLst>
                <a:ext uri="{FF2B5EF4-FFF2-40B4-BE49-F238E27FC236}">
                  <a16:creationId xmlns:a16="http://schemas.microsoft.com/office/drawing/2014/main" id="{E6CFE575-098D-4665-A596-9FF0C91475B9}"/>
                </a:ext>
              </a:extLst>
            </p:cNvPr>
            <p:cNvSpPr/>
            <p:nvPr/>
          </p:nvSpPr>
          <p:spPr>
            <a:xfrm rot="18900000">
              <a:off x="4333508" y="1848856"/>
              <a:ext cx="1272933" cy="633311"/>
            </a:xfrm>
            <a:prstGeom prst="triangle">
              <a:avLst>
                <a:gd name="adj" fmla="val 51150"/>
              </a:avLst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sz="2700" dirty="0"/>
            </a:p>
          </p:txBody>
        </p:sp>
      </p:grpSp>
      <p:grpSp>
        <p:nvGrpSpPr>
          <p:cNvPr id="22" name="Group 21">
            <a:extLst>
              <a:ext uri="{FF2B5EF4-FFF2-40B4-BE49-F238E27FC236}">
                <a16:creationId xmlns:a16="http://schemas.microsoft.com/office/drawing/2014/main" id="{CD780C86-8F6C-4FBF-A35E-6FA0277DD7B9}"/>
              </a:ext>
            </a:extLst>
          </p:cNvPr>
          <p:cNvGrpSpPr/>
          <p:nvPr/>
        </p:nvGrpSpPr>
        <p:grpSpPr>
          <a:xfrm>
            <a:off x="6410913" y="3415158"/>
            <a:ext cx="4895263" cy="738664"/>
            <a:chOff x="2551706" y="4283314"/>
            <a:chExt cx="1480091" cy="738664"/>
          </a:xfrm>
        </p:grpSpPr>
        <p:sp>
          <p:nvSpPr>
            <p:cNvPr id="23" name="TextBox 22">
              <a:extLst>
                <a:ext uri="{FF2B5EF4-FFF2-40B4-BE49-F238E27FC236}">
                  <a16:creationId xmlns:a16="http://schemas.microsoft.com/office/drawing/2014/main" id="{C9EE82DE-2ED5-4DF1-AD3F-F2DA19A00737}"/>
                </a:ext>
              </a:extLst>
            </p:cNvPr>
            <p:cNvSpPr txBox="1"/>
            <p:nvPr/>
          </p:nvSpPr>
          <p:spPr>
            <a:xfrm>
              <a:off x="2551706" y="4560313"/>
              <a:ext cx="1480091" cy="46166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Get a modern PowerPoint  Presentation that is beautifully designed. Easy to change colors, photos and Text.</a:t>
              </a:r>
            </a:p>
          </p:txBody>
        </p:sp>
        <p:sp>
          <p:nvSpPr>
            <p:cNvPr id="24" name="TextBox 23">
              <a:extLst>
                <a:ext uri="{FF2B5EF4-FFF2-40B4-BE49-F238E27FC236}">
                  <a16:creationId xmlns:a16="http://schemas.microsoft.com/office/drawing/2014/main" id="{5168F880-21B7-40FD-B6CC-662E155C598A}"/>
                </a:ext>
              </a:extLst>
            </p:cNvPr>
            <p:cNvSpPr txBox="1"/>
            <p:nvPr/>
          </p:nvSpPr>
          <p:spPr>
            <a:xfrm>
              <a:off x="2551706" y="4283314"/>
              <a:ext cx="1480091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b="1" dirty="0">
                  <a:solidFill>
                    <a:schemeClr val="tx1">
                      <a:lumMod val="65000"/>
                      <a:lumOff val="35000"/>
                    </a:schemeClr>
                  </a:solidFill>
                  <a:cs typeface="Arial" pitchFamily="34" charset="0"/>
                </a:rPr>
                <a:t>Your Text Here</a:t>
              </a:r>
              <a:endParaRPr lang="ko-KR" altLang="en-US" sz="1200" b="1" dirty="0">
                <a:solidFill>
                  <a:schemeClr val="tx1">
                    <a:lumMod val="65000"/>
                    <a:lumOff val="35000"/>
                  </a:schemeClr>
                </a:solidFill>
                <a:cs typeface="Arial" pitchFamily="34" charset="0"/>
              </a:endParaRPr>
            </a:p>
          </p:txBody>
        </p:sp>
      </p:grpSp>
      <p:grpSp>
        <p:nvGrpSpPr>
          <p:cNvPr id="25" name="Group 24">
            <a:extLst>
              <a:ext uri="{FF2B5EF4-FFF2-40B4-BE49-F238E27FC236}">
                <a16:creationId xmlns:a16="http://schemas.microsoft.com/office/drawing/2014/main" id="{8E681938-E2F3-4C23-A94C-DD325FFE2C97}"/>
              </a:ext>
            </a:extLst>
          </p:cNvPr>
          <p:cNvGrpSpPr/>
          <p:nvPr/>
        </p:nvGrpSpPr>
        <p:grpSpPr>
          <a:xfrm>
            <a:off x="6410913" y="2545651"/>
            <a:ext cx="4895263" cy="738664"/>
            <a:chOff x="2551706" y="4283314"/>
            <a:chExt cx="1480091" cy="738664"/>
          </a:xfrm>
        </p:grpSpPr>
        <p:sp>
          <p:nvSpPr>
            <p:cNvPr id="26" name="TextBox 25">
              <a:extLst>
                <a:ext uri="{FF2B5EF4-FFF2-40B4-BE49-F238E27FC236}">
                  <a16:creationId xmlns:a16="http://schemas.microsoft.com/office/drawing/2014/main" id="{1278ADE1-A743-40BA-BD2B-8C0068811E8E}"/>
                </a:ext>
              </a:extLst>
            </p:cNvPr>
            <p:cNvSpPr txBox="1"/>
            <p:nvPr/>
          </p:nvSpPr>
          <p:spPr>
            <a:xfrm>
              <a:off x="2551706" y="4560313"/>
              <a:ext cx="1480091" cy="46166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Get a modern PowerPoint  Presentation that is beautifully designed. Easy to change colors, photos and Text.</a:t>
              </a:r>
            </a:p>
          </p:txBody>
        </p:sp>
        <p:sp>
          <p:nvSpPr>
            <p:cNvPr id="27" name="TextBox 26">
              <a:extLst>
                <a:ext uri="{FF2B5EF4-FFF2-40B4-BE49-F238E27FC236}">
                  <a16:creationId xmlns:a16="http://schemas.microsoft.com/office/drawing/2014/main" id="{1F0BBD93-AC4A-482D-BBC5-3C9AC62CD1A4}"/>
                </a:ext>
              </a:extLst>
            </p:cNvPr>
            <p:cNvSpPr txBox="1"/>
            <p:nvPr/>
          </p:nvSpPr>
          <p:spPr>
            <a:xfrm>
              <a:off x="2551706" y="4283314"/>
              <a:ext cx="1480091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Your Text Here</a:t>
              </a:r>
              <a:endParaRPr lang="ko-KR" altLang="en-US" sz="12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</p:grpSp>
      <p:grpSp>
        <p:nvGrpSpPr>
          <p:cNvPr id="28" name="Group 27">
            <a:extLst>
              <a:ext uri="{FF2B5EF4-FFF2-40B4-BE49-F238E27FC236}">
                <a16:creationId xmlns:a16="http://schemas.microsoft.com/office/drawing/2014/main" id="{55051853-1BF8-40B7-82D0-0BFCEDC2A468}"/>
              </a:ext>
            </a:extLst>
          </p:cNvPr>
          <p:cNvGrpSpPr/>
          <p:nvPr/>
        </p:nvGrpSpPr>
        <p:grpSpPr>
          <a:xfrm>
            <a:off x="6410913" y="4284665"/>
            <a:ext cx="4895263" cy="738664"/>
            <a:chOff x="2551706" y="4283314"/>
            <a:chExt cx="1480091" cy="738664"/>
          </a:xfrm>
        </p:grpSpPr>
        <p:sp>
          <p:nvSpPr>
            <p:cNvPr id="29" name="TextBox 28">
              <a:extLst>
                <a:ext uri="{FF2B5EF4-FFF2-40B4-BE49-F238E27FC236}">
                  <a16:creationId xmlns:a16="http://schemas.microsoft.com/office/drawing/2014/main" id="{0CFFFA82-28DB-41D2-ADD7-DF5EE211605A}"/>
                </a:ext>
              </a:extLst>
            </p:cNvPr>
            <p:cNvSpPr txBox="1"/>
            <p:nvPr/>
          </p:nvSpPr>
          <p:spPr>
            <a:xfrm>
              <a:off x="2551706" y="4560313"/>
              <a:ext cx="1480091" cy="46166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Get a modern PowerPoint  Presentation that is beautifully designed. Easy to change colors, photos and Text.</a:t>
              </a:r>
            </a:p>
          </p:txBody>
        </p:sp>
        <p:sp>
          <p:nvSpPr>
            <p:cNvPr id="30" name="TextBox 29">
              <a:extLst>
                <a:ext uri="{FF2B5EF4-FFF2-40B4-BE49-F238E27FC236}">
                  <a16:creationId xmlns:a16="http://schemas.microsoft.com/office/drawing/2014/main" id="{6FB76919-95E2-4CF4-A3BC-115CB4ACF248}"/>
                </a:ext>
              </a:extLst>
            </p:cNvPr>
            <p:cNvSpPr txBox="1"/>
            <p:nvPr/>
          </p:nvSpPr>
          <p:spPr>
            <a:xfrm>
              <a:off x="2551706" y="4283314"/>
              <a:ext cx="1480091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b="1" dirty="0">
                  <a:solidFill>
                    <a:schemeClr val="tx1">
                      <a:lumMod val="65000"/>
                      <a:lumOff val="35000"/>
                    </a:schemeClr>
                  </a:solidFill>
                  <a:cs typeface="Arial" pitchFamily="34" charset="0"/>
                </a:rPr>
                <a:t>Your Text Here</a:t>
              </a:r>
              <a:endParaRPr lang="ko-KR" altLang="en-US" sz="1200" b="1" dirty="0">
                <a:solidFill>
                  <a:schemeClr val="tx1">
                    <a:lumMod val="65000"/>
                    <a:lumOff val="35000"/>
                  </a:schemeClr>
                </a:solidFill>
                <a:cs typeface="Arial" pitchFamily="34" charset="0"/>
              </a:endParaRPr>
            </a:p>
          </p:txBody>
        </p:sp>
      </p:grpSp>
      <p:grpSp>
        <p:nvGrpSpPr>
          <p:cNvPr id="31" name="Group 30">
            <a:extLst>
              <a:ext uri="{FF2B5EF4-FFF2-40B4-BE49-F238E27FC236}">
                <a16:creationId xmlns:a16="http://schemas.microsoft.com/office/drawing/2014/main" id="{ECC62439-9F3D-4E73-A3DC-98193B38AF38}"/>
              </a:ext>
            </a:extLst>
          </p:cNvPr>
          <p:cNvGrpSpPr/>
          <p:nvPr/>
        </p:nvGrpSpPr>
        <p:grpSpPr>
          <a:xfrm>
            <a:off x="6410913" y="5154173"/>
            <a:ext cx="4895263" cy="738664"/>
            <a:chOff x="2551706" y="4283314"/>
            <a:chExt cx="1480091" cy="738664"/>
          </a:xfrm>
        </p:grpSpPr>
        <p:sp>
          <p:nvSpPr>
            <p:cNvPr id="32" name="TextBox 31">
              <a:extLst>
                <a:ext uri="{FF2B5EF4-FFF2-40B4-BE49-F238E27FC236}">
                  <a16:creationId xmlns:a16="http://schemas.microsoft.com/office/drawing/2014/main" id="{B54293BA-1C2A-4EA4-ABAB-1C62AD453E3D}"/>
                </a:ext>
              </a:extLst>
            </p:cNvPr>
            <p:cNvSpPr txBox="1"/>
            <p:nvPr/>
          </p:nvSpPr>
          <p:spPr>
            <a:xfrm>
              <a:off x="2551706" y="4560313"/>
              <a:ext cx="1480091" cy="46166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Get a modern PowerPoint  Presentation that is beautifully designed. Easy to change colors, photos and Text.</a:t>
              </a:r>
            </a:p>
          </p:txBody>
        </p:sp>
        <p:sp>
          <p:nvSpPr>
            <p:cNvPr id="33" name="TextBox 32">
              <a:extLst>
                <a:ext uri="{FF2B5EF4-FFF2-40B4-BE49-F238E27FC236}">
                  <a16:creationId xmlns:a16="http://schemas.microsoft.com/office/drawing/2014/main" id="{CD0BE000-58C4-41A9-A5F8-39DD43BBF5D6}"/>
                </a:ext>
              </a:extLst>
            </p:cNvPr>
            <p:cNvSpPr txBox="1"/>
            <p:nvPr/>
          </p:nvSpPr>
          <p:spPr>
            <a:xfrm>
              <a:off x="2551706" y="4283314"/>
              <a:ext cx="1480091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b="1" dirty="0">
                  <a:solidFill>
                    <a:schemeClr val="tx1">
                      <a:lumMod val="65000"/>
                      <a:lumOff val="35000"/>
                    </a:schemeClr>
                  </a:solidFill>
                  <a:cs typeface="Arial" pitchFamily="34" charset="0"/>
                </a:rPr>
                <a:t>Your Text Here</a:t>
              </a:r>
              <a:endParaRPr lang="ko-KR" altLang="en-US" sz="1200" b="1" dirty="0">
                <a:solidFill>
                  <a:schemeClr val="tx1">
                    <a:lumMod val="65000"/>
                    <a:lumOff val="35000"/>
                  </a:schemeClr>
                </a:solidFill>
                <a:cs typeface="Arial" pitchFamily="34" charset="0"/>
              </a:endParaRPr>
            </a:p>
          </p:txBody>
        </p:sp>
      </p:grpSp>
      <p:sp>
        <p:nvSpPr>
          <p:cNvPr id="34" name="Text Placeholder 12">
            <a:extLst>
              <a:ext uri="{FF2B5EF4-FFF2-40B4-BE49-F238E27FC236}">
                <a16:creationId xmlns:a16="http://schemas.microsoft.com/office/drawing/2014/main" id="{35EC0034-2724-48C0-B55D-344B5723849E}"/>
              </a:ext>
            </a:extLst>
          </p:cNvPr>
          <p:cNvSpPr txBox="1">
            <a:spLocks/>
          </p:cNvSpPr>
          <p:nvPr/>
        </p:nvSpPr>
        <p:spPr>
          <a:xfrm>
            <a:off x="3430741" y="5274438"/>
            <a:ext cx="1684444" cy="502801"/>
          </a:xfrm>
          <a:prstGeom prst="rect">
            <a:avLst/>
          </a:prstGeom>
        </p:spPr>
        <p:txBody>
          <a:bodyPr/>
          <a:lstStyle>
            <a:lvl1pPr marL="342900" indent="-3429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3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 algn="r">
              <a:buNone/>
            </a:pPr>
            <a:r>
              <a:rPr lang="en-US" altLang="ko-KR" sz="1200" dirty="0">
                <a:solidFill>
                  <a:schemeClr val="bg1"/>
                </a:solidFill>
                <a:cs typeface="Arial" pitchFamily="34" charset="0"/>
              </a:rPr>
              <a:t>Easy to change colors, photos and Text.</a:t>
            </a:r>
            <a:endParaRPr lang="en-US" sz="1200" dirty="0">
              <a:solidFill>
                <a:schemeClr val="bg1"/>
              </a:solidFill>
              <a:cs typeface="Arial" pitchFamily="34" charset="0"/>
            </a:endParaRPr>
          </a:p>
        </p:txBody>
      </p:sp>
      <p:sp>
        <p:nvSpPr>
          <p:cNvPr id="35" name="Text Placeholder 12">
            <a:extLst>
              <a:ext uri="{FF2B5EF4-FFF2-40B4-BE49-F238E27FC236}">
                <a16:creationId xmlns:a16="http://schemas.microsoft.com/office/drawing/2014/main" id="{E3A6A7C3-B0D2-40E4-8A20-6AEE81CDF98B}"/>
              </a:ext>
            </a:extLst>
          </p:cNvPr>
          <p:cNvSpPr txBox="1">
            <a:spLocks/>
          </p:cNvSpPr>
          <p:nvPr/>
        </p:nvSpPr>
        <p:spPr>
          <a:xfrm>
            <a:off x="3430741" y="2683901"/>
            <a:ext cx="1684444" cy="502801"/>
          </a:xfrm>
          <a:prstGeom prst="rect">
            <a:avLst/>
          </a:prstGeom>
        </p:spPr>
        <p:txBody>
          <a:bodyPr/>
          <a:lstStyle>
            <a:lvl1pPr marL="342900" indent="-3429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3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 algn="r">
              <a:buNone/>
            </a:pPr>
            <a:r>
              <a:rPr lang="en-US" altLang="ko-KR" sz="1200" dirty="0">
                <a:solidFill>
                  <a:schemeClr val="bg1"/>
                </a:solidFill>
                <a:cs typeface="Arial" pitchFamily="34" charset="0"/>
              </a:rPr>
              <a:t>Easy to change colors, photos and Text.</a:t>
            </a:r>
            <a:endParaRPr lang="en-US" sz="1200" dirty="0">
              <a:solidFill>
                <a:schemeClr val="bg1"/>
              </a:solidFill>
              <a:cs typeface="Arial" pitchFamily="34" charset="0"/>
            </a:endParaRPr>
          </a:p>
        </p:txBody>
      </p:sp>
      <p:sp>
        <p:nvSpPr>
          <p:cNvPr id="36" name="Text Placeholder 12">
            <a:extLst>
              <a:ext uri="{FF2B5EF4-FFF2-40B4-BE49-F238E27FC236}">
                <a16:creationId xmlns:a16="http://schemas.microsoft.com/office/drawing/2014/main" id="{B442B1E6-AD1B-4EA0-A0AE-E1B1CAD4ABFC}"/>
              </a:ext>
            </a:extLst>
          </p:cNvPr>
          <p:cNvSpPr txBox="1">
            <a:spLocks/>
          </p:cNvSpPr>
          <p:nvPr/>
        </p:nvSpPr>
        <p:spPr>
          <a:xfrm>
            <a:off x="3430741" y="3557535"/>
            <a:ext cx="1684444" cy="502801"/>
          </a:xfrm>
          <a:prstGeom prst="rect">
            <a:avLst/>
          </a:prstGeom>
        </p:spPr>
        <p:txBody>
          <a:bodyPr/>
          <a:lstStyle>
            <a:lvl1pPr marL="342900" indent="-3429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3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 algn="r">
              <a:buNone/>
            </a:pPr>
            <a:r>
              <a:rPr lang="en-US" altLang="ko-KR" sz="1200" dirty="0">
                <a:solidFill>
                  <a:schemeClr val="bg1"/>
                </a:solidFill>
                <a:cs typeface="Arial" pitchFamily="34" charset="0"/>
              </a:rPr>
              <a:t>Easy to change colors, photos and Text.</a:t>
            </a:r>
            <a:endParaRPr lang="en-US" sz="1200" dirty="0">
              <a:solidFill>
                <a:schemeClr val="bg1"/>
              </a:solidFill>
              <a:cs typeface="Arial" pitchFamily="34" charset="0"/>
            </a:endParaRPr>
          </a:p>
        </p:txBody>
      </p:sp>
      <p:sp>
        <p:nvSpPr>
          <p:cNvPr id="37" name="Text Placeholder 12">
            <a:extLst>
              <a:ext uri="{FF2B5EF4-FFF2-40B4-BE49-F238E27FC236}">
                <a16:creationId xmlns:a16="http://schemas.microsoft.com/office/drawing/2014/main" id="{DE3BCABD-1983-4006-A2D0-0D9E8B4F0A15}"/>
              </a:ext>
            </a:extLst>
          </p:cNvPr>
          <p:cNvSpPr txBox="1">
            <a:spLocks/>
          </p:cNvSpPr>
          <p:nvPr/>
        </p:nvSpPr>
        <p:spPr>
          <a:xfrm>
            <a:off x="3430741" y="4431169"/>
            <a:ext cx="1684444" cy="502801"/>
          </a:xfrm>
          <a:prstGeom prst="rect">
            <a:avLst/>
          </a:prstGeom>
        </p:spPr>
        <p:txBody>
          <a:bodyPr/>
          <a:lstStyle>
            <a:lvl1pPr marL="342900" indent="-3429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3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 algn="r">
              <a:buNone/>
            </a:pPr>
            <a:r>
              <a:rPr lang="en-US" altLang="ko-KR" sz="1200" dirty="0">
                <a:solidFill>
                  <a:schemeClr val="bg1"/>
                </a:solidFill>
                <a:cs typeface="Arial" pitchFamily="34" charset="0"/>
              </a:rPr>
              <a:t>Easy to change colors, photos and Text.</a:t>
            </a:r>
            <a:endParaRPr lang="en-US" sz="1200" dirty="0">
              <a:solidFill>
                <a:schemeClr val="bg1"/>
              </a:solidFill>
              <a:cs typeface="Arial" pitchFamily="34" charset="0"/>
            </a:endParaRPr>
          </a:p>
        </p:txBody>
      </p:sp>
      <p:sp>
        <p:nvSpPr>
          <p:cNvPr id="38" name="Rounded Rectangle 10">
            <a:extLst>
              <a:ext uri="{FF2B5EF4-FFF2-40B4-BE49-F238E27FC236}">
                <a16:creationId xmlns:a16="http://schemas.microsoft.com/office/drawing/2014/main" id="{FDEA017B-B594-4256-97F3-5C17720CD3A0}"/>
              </a:ext>
            </a:extLst>
          </p:cNvPr>
          <p:cNvSpPr/>
          <p:nvPr/>
        </p:nvSpPr>
        <p:spPr>
          <a:xfrm>
            <a:off x="5562132" y="3617653"/>
            <a:ext cx="254160" cy="336352"/>
          </a:xfrm>
          <a:custGeom>
            <a:avLst/>
            <a:gdLst/>
            <a:ahLst/>
            <a:cxnLst/>
            <a:rect l="l" t="t" r="r" b="b"/>
            <a:pathLst>
              <a:path w="2448272" h="3240000">
                <a:moveTo>
                  <a:pt x="1358676" y="2676152"/>
                </a:moveTo>
                <a:cubicBezTo>
                  <a:pt x="1327753" y="2676152"/>
                  <a:pt x="1302685" y="2701220"/>
                  <a:pt x="1302685" y="2732143"/>
                </a:cubicBezTo>
                <a:lnTo>
                  <a:pt x="1302685" y="2956101"/>
                </a:lnTo>
                <a:cubicBezTo>
                  <a:pt x="1302685" y="2987024"/>
                  <a:pt x="1327753" y="3012092"/>
                  <a:pt x="1358676" y="3012092"/>
                </a:cubicBezTo>
                <a:lnTo>
                  <a:pt x="1582634" y="3012092"/>
                </a:lnTo>
                <a:cubicBezTo>
                  <a:pt x="1613557" y="3012092"/>
                  <a:pt x="1638625" y="2987024"/>
                  <a:pt x="1638625" y="2956101"/>
                </a:cubicBezTo>
                <a:lnTo>
                  <a:pt x="1638625" y="2732143"/>
                </a:lnTo>
                <a:cubicBezTo>
                  <a:pt x="1638625" y="2701220"/>
                  <a:pt x="1613557" y="2676152"/>
                  <a:pt x="1582634" y="2676152"/>
                </a:cubicBezTo>
                <a:close/>
                <a:moveTo>
                  <a:pt x="837062" y="2676152"/>
                </a:moveTo>
                <a:cubicBezTo>
                  <a:pt x="806139" y="2676152"/>
                  <a:pt x="781071" y="2701220"/>
                  <a:pt x="781071" y="2732143"/>
                </a:cubicBezTo>
                <a:lnTo>
                  <a:pt x="781071" y="2956101"/>
                </a:lnTo>
                <a:cubicBezTo>
                  <a:pt x="781071" y="2987024"/>
                  <a:pt x="806139" y="3012092"/>
                  <a:pt x="837062" y="3012092"/>
                </a:cubicBezTo>
                <a:lnTo>
                  <a:pt x="1061020" y="3012092"/>
                </a:lnTo>
                <a:cubicBezTo>
                  <a:pt x="1091943" y="3012092"/>
                  <a:pt x="1117011" y="2987024"/>
                  <a:pt x="1117011" y="2956101"/>
                </a:cubicBezTo>
                <a:lnTo>
                  <a:pt x="1117011" y="2732143"/>
                </a:lnTo>
                <a:cubicBezTo>
                  <a:pt x="1117011" y="2701220"/>
                  <a:pt x="1091943" y="2676152"/>
                  <a:pt x="1061020" y="2676152"/>
                </a:cubicBezTo>
                <a:close/>
                <a:moveTo>
                  <a:pt x="315448" y="2676152"/>
                </a:moveTo>
                <a:cubicBezTo>
                  <a:pt x="284525" y="2676152"/>
                  <a:pt x="259457" y="2701220"/>
                  <a:pt x="259457" y="2732143"/>
                </a:cubicBezTo>
                <a:lnTo>
                  <a:pt x="259457" y="2956101"/>
                </a:lnTo>
                <a:cubicBezTo>
                  <a:pt x="259457" y="2987024"/>
                  <a:pt x="284525" y="3012092"/>
                  <a:pt x="315448" y="3012092"/>
                </a:cubicBezTo>
                <a:lnTo>
                  <a:pt x="539406" y="3012092"/>
                </a:lnTo>
                <a:cubicBezTo>
                  <a:pt x="570329" y="3012092"/>
                  <a:pt x="595397" y="2987024"/>
                  <a:pt x="595397" y="2956101"/>
                </a:cubicBezTo>
                <a:lnTo>
                  <a:pt x="595397" y="2732143"/>
                </a:lnTo>
                <a:cubicBezTo>
                  <a:pt x="595397" y="2701220"/>
                  <a:pt x="570329" y="2676152"/>
                  <a:pt x="539406" y="2676152"/>
                </a:cubicBezTo>
                <a:close/>
                <a:moveTo>
                  <a:pt x="1880291" y="2179832"/>
                </a:moveTo>
                <a:cubicBezTo>
                  <a:pt x="1849368" y="2179832"/>
                  <a:pt x="1824300" y="2204900"/>
                  <a:pt x="1824300" y="2235823"/>
                </a:cubicBezTo>
                <a:lnTo>
                  <a:pt x="1824300" y="2956101"/>
                </a:lnTo>
                <a:cubicBezTo>
                  <a:pt x="1824300" y="2987024"/>
                  <a:pt x="1849368" y="3012092"/>
                  <a:pt x="1880291" y="3012092"/>
                </a:cubicBezTo>
                <a:lnTo>
                  <a:pt x="2104249" y="3012092"/>
                </a:lnTo>
                <a:cubicBezTo>
                  <a:pt x="2135172" y="3012092"/>
                  <a:pt x="2160240" y="2987024"/>
                  <a:pt x="2160240" y="2956101"/>
                </a:cubicBezTo>
                <a:lnTo>
                  <a:pt x="2160240" y="2235823"/>
                </a:lnTo>
                <a:cubicBezTo>
                  <a:pt x="2160240" y="2204900"/>
                  <a:pt x="2135172" y="2179832"/>
                  <a:pt x="2104249" y="2179832"/>
                </a:cubicBezTo>
                <a:close/>
                <a:moveTo>
                  <a:pt x="1358676" y="2179832"/>
                </a:moveTo>
                <a:cubicBezTo>
                  <a:pt x="1327753" y="2179832"/>
                  <a:pt x="1302685" y="2204900"/>
                  <a:pt x="1302685" y="2235823"/>
                </a:cubicBezTo>
                <a:lnTo>
                  <a:pt x="1302685" y="2459781"/>
                </a:lnTo>
                <a:cubicBezTo>
                  <a:pt x="1302685" y="2490704"/>
                  <a:pt x="1327753" y="2515772"/>
                  <a:pt x="1358676" y="2515772"/>
                </a:cubicBezTo>
                <a:lnTo>
                  <a:pt x="1582634" y="2515772"/>
                </a:lnTo>
                <a:cubicBezTo>
                  <a:pt x="1613557" y="2515772"/>
                  <a:pt x="1638625" y="2490704"/>
                  <a:pt x="1638625" y="2459781"/>
                </a:cubicBezTo>
                <a:lnTo>
                  <a:pt x="1638625" y="2235823"/>
                </a:lnTo>
                <a:cubicBezTo>
                  <a:pt x="1638625" y="2204900"/>
                  <a:pt x="1613557" y="2179832"/>
                  <a:pt x="1582634" y="2179832"/>
                </a:cubicBezTo>
                <a:close/>
                <a:moveTo>
                  <a:pt x="837062" y="2179832"/>
                </a:moveTo>
                <a:cubicBezTo>
                  <a:pt x="806139" y="2179832"/>
                  <a:pt x="781071" y="2204900"/>
                  <a:pt x="781071" y="2235823"/>
                </a:cubicBezTo>
                <a:lnTo>
                  <a:pt x="781071" y="2459781"/>
                </a:lnTo>
                <a:cubicBezTo>
                  <a:pt x="781071" y="2490704"/>
                  <a:pt x="806139" y="2515772"/>
                  <a:pt x="837062" y="2515772"/>
                </a:cubicBezTo>
                <a:lnTo>
                  <a:pt x="1061020" y="2515772"/>
                </a:lnTo>
                <a:cubicBezTo>
                  <a:pt x="1091943" y="2515772"/>
                  <a:pt x="1117011" y="2490704"/>
                  <a:pt x="1117011" y="2459781"/>
                </a:cubicBezTo>
                <a:lnTo>
                  <a:pt x="1117011" y="2235823"/>
                </a:lnTo>
                <a:cubicBezTo>
                  <a:pt x="1117011" y="2204900"/>
                  <a:pt x="1091943" y="2179832"/>
                  <a:pt x="1061020" y="2179832"/>
                </a:cubicBezTo>
                <a:close/>
                <a:moveTo>
                  <a:pt x="315448" y="2179832"/>
                </a:moveTo>
                <a:cubicBezTo>
                  <a:pt x="284525" y="2179832"/>
                  <a:pt x="259457" y="2204900"/>
                  <a:pt x="259457" y="2235823"/>
                </a:cubicBezTo>
                <a:lnTo>
                  <a:pt x="259457" y="2459781"/>
                </a:lnTo>
                <a:cubicBezTo>
                  <a:pt x="259457" y="2490704"/>
                  <a:pt x="284525" y="2515772"/>
                  <a:pt x="315448" y="2515772"/>
                </a:cubicBezTo>
                <a:lnTo>
                  <a:pt x="539406" y="2515772"/>
                </a:lnTo>
                <a:cubicBezTo>
                  <a:pt x="570329" y="2515772"/>
                  <a:pt x="595397" y="2490704"/>
                  <a:pt x="595397" y="2459781"/>
                </a:cubicBezTo>
                <a:lnTo>
                  <a:pt x="595397" y="2235823"/>
                </a:lnTo>
                <a:cubicBezTo>
                  <a:pt x="595397" y="2204900"/>
                  <a:pt x="570329" y="2179832"/>
                  <a:pt x="539406" y="2179832"/>
                </a:cubicBezTo>
                <a:close/>
                <a:moveTo>
                  <a:pt x="1880291" y="1683512"/>
                </a:moveTo>
                <a:cubicBezTo>
                  <a:pt x="1849368" y="1683512"/>
                  <a:pt x="1824300" y="1708580"/>
                  <a:pt x="1824300" y="1739503"/>
                </a:cubicBezTo>
                <a:lnTo>
                  <a:pt x="1824300" y="1963461"/>
                </a:lnTo>
                <a:cubicBezTo>
                  <a:pt x="1824300" y="1994384"/>
                  <a:pt x="1849368" y="2019452"/>
                  <a:pt x="1880291" y="2019452"/>
                </a:cubicBezTo>
                <a:lnTo>
                  <a:pt x="2104249" y="2019452"/>
                </a:lnTo>
                <a:cubicBezTo>
                  <a:pt x="2135172" y="2019452"/>
                  <a:pt x="2160240" y="1994384"/>
                  <a:pt x="2160240" y="1963461"/>
                </a:cubicBezTo>
                <a:lnTo>
                  <a:pt x="2160240" y="1739503"/>
                </a:lnTo>
                <a:cubicBezTo>
                  <a:pt x="2160240" y="1708580"/>
                  <a:pt x="2135172" y="1683512"/>
                  <a:pt x="2104249" y="1683512"/>
                </a:cubicBezTo>
                <a:close/>
                <a:moveTo>
                  <a:pt x="1358676" y="1683512"/>
                </a:moveTo>
                <a:cubicBezTo>
                  <a:pt x="1327753" y="1683512"/>
                  <a:pt x="1302685" y="1708580"/>
                  <a:pt x="1302685" y="1739503"/>
                </a:cubicBezTo>
                <a:lnTo>
                  <a:pt x="1302685" y="1963461"/>
                </a:lnTo>
                <a:cubicBezTo>
                  <a:pt x="1302685" y="1994384"/>
                  <a:pt x="1327753" y="2019452"/>
                  <a:pt x="1358676" y="2019452"/>
                </a:cubicBezTo>
                <a:lnTo>
                  <a:pt x="1582634" y="2019452"/>
                </a:lnTo>
                <a:cubicBezTo>
                  <a:pt x="1613557" y="2019452"/>
                  <a:pt x="1638625" y="1994384"/>
                  <a:pt x="1638625" y="1963461"/>
                </a:cubicBezTo>
                <a:lnTo>
                  <a:pt x="1638625" y="1739503"/>
                </a:lnTo>
                <a:cubicBezTo>
                  <a:pt x="1638625" y="1708580"/>
                  <a:pt x="1613557" y="1683512"/>
                  <a:pt x="1582634" y="1683512"/>
                </a:cubicBezTo>
                <a:close/>
                <a:moveTo>
                  <a:pt x="837062" y="1683512"/>
                </a:moveTo>
                <a:cubicBezTo>
                  <a:pt x="806139" y="1683512"/>
                  <a:pt x="781071" y="1708580"/>
                  <a:pt x="781071" y="1739503"/>
                </a:cubicBezTo>
                <a:lnTo>
                  <a:pt x="781071" y="1963461"/>
                </a:lnTo>
                <a:cubicBezTo>
                  <a:pt x="781071" y="1994384"/>
                  <a:pt x="806139" y="2019452"/>
                  <a:pt x="837062" y="2019452"/>
                </a:cubicBezTo>
                <a:lnTo>
                  <a:pt x="1061020" y="2019452"/>
                </a:lnTo>
                <a:cubicBezTo>
                  <a:pt x="1091943" y="2019452"/>
                  <a:pt x="1117011" y="1994384"/>
                  <a:pt x="1117011" y="1963461"/>
                </a:cubicBezTo>
                <a:lnTo>
                  <a:pt x="1117011" y="1739503"/>
                </a:lnTo>
                <a:cubicBezTo>
                  <a:pt x="1117011" y="1708580"/>
                  <a:pt x="1091943" y="1683512"/>
                  <a:pt x="1061020" y="1683512"/>
                </a:cubicBezTo>
                <a:close/>
                <a:moveTo>
                  <a:pt x="315448" y="1683512"/>
                </a:moveTo>
                <a:cubicBezTo>
                  <a:pt x="284525" y="1683512"/>
                  <a:pt x="259457" y="1708580"/>
                  <a:pt x="259457" y="1739503"/>
                </a:cubicBezTo>
                <a:lnTo>
                  <a:pt x="259457" y="1963461"/>
                </a:lnTo>
                <a:cubicBezTo>
                  <a:pt x="259457" y="1994384"/>
                  <a:pt x="284525" y="2019452"/>
                  <a:pt x="315448" y="2019452"/>
                </a:cubicBezTo>
                <a:lnTo>
                  <a:pt x="539406" y="2019452"/>
                </a:lnTo>
                <a:cubicBezTo>
                  <a:pt x="570329" y="2019452"/>
                  <a:pt x="595397" y="1994384"/>
                  <a:pt x="595397" y="1963461"/>
                </a:cubicBezTo>
                <a:lnTo>
                  <a:pt x="595397" y="1739503"/>
                </a:lnTo>
                <a:cubicBezTo>
                  <a:pt x="595397" y="1708580"/>
                  <a:pt x="570329" y="1683512"/>
                  <a:pt x="539406" y="1683512"/>
                </a:cubicBezTo>
                <a:close/>
                <a:moveTo>
                  <a:pt x="1880291" y="1187192"/>
                </a:moveTo>
                <a:cubicBezTo>
                  <a:pt x="1849368" y="1187192"/>
                  <a:pt x="1824300" y="1212260"/>
                  <a:pt x="1824300" y="1243183"/>
                </a:cubicBezTo>
                <a:lnTo>
                  <a:pt x="1824300" y="1467141"/>
                </a:lnTo>
                <a:cubicBezTo>
                  <a:pt x="1824300" y="1498064"/>
                  <a:pt x="1849368" y="1523132"/>
                  <a:pt x="1880291" y="1523132"/>
                </a:cubicBezTo>
                <a:lnTo>
                  <a:pt x="2104249" y="1523132"/>
                </a:lnTo>
                <a:cubicBezTo>
                  <a:pt x="2135172" y="1523132"/>
                  <a:pt x="2160240" y="1498064"/>
                  <a:pt x="2160240" y="1467141"/>
                </a:cubicBezTo>
                <a:lnTo>
                  <a:pt x="2160240" y="1243183"/>
                </a:lnTo>
                <a:cubicBezTo>
                  <a:pt x="2160240" y="1212260"/>
                  <a:pt x="2135172" y="1187192"/>
                  <a:pt x="2104249" y="1187192"/>
                </a:cubicBezTo>
                <a:close/>
                <a:moveTo>
                  <a:pt x="1358676" y="1187192"/>
                </a:moveTo>
                <a:cubicBezTo>
                  <a:pt x="1327753" y="1187192"/>
                  <a:pt x="1302685" y="1212260"/>
                  <a:pt x="1302685" y="1243183"/>
                </a:cubicBezTo>
                <a:lnTo>
                  <a:pt x="1302685" y="1467141"/>
                </a:lnTo>
                <a:cubicBezTo>
                  <a:pt x="1302685" y="1498064"/>
                  <a:pt x="1327753" y="1523132"/>
                  <a:pt x="1358676" y="1523132"/>
                </a:cubicBezTo>
                <a:lnTo>
                  <a:pt x="1582634" y="1523132"/>
                </a:lnTo>
                <a:cubicBezTo>
                  <a:pt x="1613557" y="1523132"/>
                  <a:pt x="1638625" y="1498064"/>
                  <a:pt x="1638625" y="1467141"/>
                </a:cubicBezTo>
                <a:lnTo>
                  <a:pt x="1638625" y="1243183"/>
                </a:lnTo>
                <a:cubicBezTo>
                  <a:pt x="1638625" y="1212260"/>
                  <a:pt x="1613557" y="1187192"/>
                  <a:pt x="1582634" y="1187192"/>
                </a:cubicBezTo>
                <a:close/>
                <a:moveTo>
                  <a:pt x="837062" y="1187192"/>
                </a:moveTo>
                <a:cubicBezTo>
                  <a:pt x="806139" y="1187192"/>
                  <a:pt x="781071" y="1212260"/>
                  <a:pt x="781071" y="1243183"/>
                </a:cubicBezTo>
                <a:lnTo>
                  <a:pt x="781071" y="1467141"/>
                </a:lnTo>
                <a:cubicBezTo>
                  <a:pt x="781071" y="1498064"/>
                  <a:pt x="806139" y="1523132"/>
                  <a:pt x="837062" y="1523132"/>
                </a:cubicBezTo>
                <a:lnTo>
                  <a:pt x="1061020" y="1523132"/>
                </a:lnTo>
                <a:cubicBezTo>
                  <a:pt x="1091943" y="1523132"/>
                  <a:pt x="1117011" y="1498064"/>
                  <a:pt x="1117011" y="1467141"/>
                </a:cubicBezTo>
                <a:lnTo>
                  <a:pt x="1117011" y="1243183"/>
                </a:lnTo>
                <a:cubicBezTo>
                  <a:pt x="1117011" y="1212260"/>
                  <a:pt x="1091943" y="1187192"/>
                  <a:pt x="1061020" y="1187192"/>
                </a:cubicBezTo>
                <a:close/>
                <a:moveTo>
                  <a:pt x="315448" y="1187192"/>
                </a:moveTo>
                <a:cubicBezTo>
                  <a:pt x="284525" y="1187192"/>
                  <a:pt x="259457" y="1212260"/>
                  <a:pt x="259457" y="1243183"/>
                </a:cubicBezTo>
                <a:lnTo>
                  <a:pt x="259457" y="1467141"/>
                </a:lnTo>
                <a:cubicBezTo>
                  <a:pt x="259457" y="1498064"/>
                  <a:pt x="284525" y="1523132"/>
                  <a:pt x="315448" y="1523132"/>
                </a:cubicBezTo>
                <a:lnTo>
                  <a:pt x="539406" y="1523132"/>
                </a:lnTo>
                <a:cubicBezTo>
                  <a:pt x="570329" y="1523132"/>
                  <a:pt x="595397" y="1498064"/>
                  <a:pt x="595397" y="1467141"/>
                </a:cubicBezTo>
                <a:lnTo>
                  <a:pt x="595397" y="1243183"/>
                </a:lnTo>
                <a:cubicBezTo>
                  <a:pt x="595397" y="1212260"/>
                  <a:pt x="570329" y="1187192"/>
                  <a:pt x="539406" y="1187192"/>
                </a:cubicBezTo>
                <a:close/>
                <a:moveTo>
                  <a:pt x="348041" y="163575"/>
                </a:moveTo>
                <a:cubicBezTo>
                  <a:pt x="275130" y="163575"/>
                  <a:pt x="216024" y="222681"/>
                  <a:pt x="216024" y="295592"/>
                </a:cubicBezTo>
                <a:lnTo>
                  <a:pt x="216024" y="823646"/>
                </a:lnTo>
                <a:cubicBezTo>
                  <a:pt x="216024" y="896557"/>
                  <a:pt x="275130" y="955663"/>
                  <a:pt x="348041" y="955663"/>
                </a:cubicBezTo>
                <a:lnTo>
                  <a:pt x="2100231" y="955663"/>
                </a:lnTo>
                <a:cubicBezTo>
                  <a:pt x="2173142" y="955663"/>
                  <a:pt x="2232248" y="896557"/>
                  <a:pt x="2232248" y="823646"/>
                </a:cubicBezTo>
                <a:lnTo>
                  <a:pt x="2232248" y="295592"/>
                </a:lnTo>
                <a:cubicBezTo>
                  <a:pt x="2232248" y="222681"/>
                  <a:pt x="2173142" y="163575"/>
                  <a:pt x="2100231" y="163575"/>
                </a:cubicBezTo>
                <a:close/>
                <a:moveTo>
                  <a:pt x="265172" y="0"/>
                </a:moveTo>
                <a:lnTo>
                  <a:pt x="2183100" y="0"/>
                </a:lnTo>
                <a:cubicBezTo>
                  <a:pt x="2329550" y="0"/>
                  <a:pt x="2448272" y="118722"/>
                  <a:pt x="2448272" y="265172"/>
                </a:cubicBezTo>
                <a:lnTo>
                  <a:pt x="2448272" y="2974828"/>
                </a:lnTo>
                <a:cubicBezTo>
                  <a:pt x="2448272" y="3121278"/>
                  <a:pt x="2329550" y="3240000"/>
                  <a:pt x="2183100" y="3240000"/>
                </a:cubicBezTo>
                <a:lnTo>
                  <a:pt x="265172" y="3240000"/>
                </a:lnTo>
                <a:cubicBezTo>
                  <a:pt x="118722" y="3240000"/>
                  <a:pt x="0" y="3121278"/>
                  <a:pt x="0" y="2974828"/>
                </a:cubicBezTo>
                <a:lnTo>
                  <a:pt x="0" y="265172"/>
                </a:lnTo>
                <a:cubicBezTo>
                  <a:pt x="0" y="118722"/>
                  <a:pt x="118722" y="0"/>
                  <a:pt x="265172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ko-KR" altLang="en-US" dirty="0"/>
          </a:p>
        </p:txBody>
      </p:sp>
      <p:sp>
        <p:nvSpPr>
          <p:cNvPr id="39" name="Rounded Rectangle 6">
            <a:extLst>
              <a:ext uri="{FF2B5EF4-FFF2-40B4-BE49-F238E27FC236}">
                <a16:creationId xmlns:a16="http://schemas.microsoft.com/office/drawing/2014/main" id="{611C0FDF-1D93-4E2A-8FCE-0122925973D5}"/>
              </a:ext>
            </a:extLst>
          </p:cNvPr>
          <p:cNvSpPr/>
          <p:nvPr/>
        </p:nvSpPr>
        <p:spPr>
          <a:xfrm>
            <a:off x="5516214" y="2800195"/>
            <a:ext cx="345998" cy="351772"/>
          </a:xfrm>
          <a:custGeom>
            <a:avLst/>
            <a:gdLst/>
            <a:ahLst/>
            <a:cxnLst/>
            <a:rect l="l" t="t" r="r" b="b"/>
            <a:pathLst>
              <a:path w="3186824" h="3060919">
                <a:moveTo>
                  <a:pt x="1045874" y="2696689"/>
                </a:moveTo>
                <a:lnTo>
                  <a:pt x="2125874" y="2696689"/>
                </a:lnTo>
                <a:lnTo>
                  <a:pt x="2125874" y="2804689"/>
                </a:lnTo>
                <a:lnTo>
                  <a:pt x="1045874" y="2804689"/>
                </a:lnTo>
                <a:close/>
                <a:moveTo>
                  <a:pt x="1045874" y="2410468"/>
                </a:moveTo>
                <a:lnTo>
                  <a:pt x="2125874" y="2410468"/>
                </a:lnTo>
                <a:lnTo>
                  <a:pt x="2125874" y="2518468"/>
                </a:lnTo>
                <a:lnTo>
                  <a:pt x="1045874" y="2518468"/>
                </a:lnTo>
                <a:close/>
                <a:moveTo>
                  <a:pt x="1045874" y="2124247"/>
                </a:moveTo>
                <a:lnTo>
                  <a:pt x="2125874" y="2124247"/>
                </a:lnTo>
                <a:lnTo>
                  <a:pt x="2125874" y="2232247"/>
                </a:lnTo>
                <a:lnTo>
                  <a:pt x="1045874" y="2232247"/>
                </a:lnTo>
                <a:close/>
                <a:moveTo>
                  <a:pt x="902547" y="1956791"/>
                </a:moveTo>
                <a:lnTo>
                  <a:pt x="902547" y="2109191"/>
                </a:lnTo>
                <a:lnTo>
                  <a:pt x="902547" y="2185391"/>
                </a:lnTo>
                <a:lnTo>
                  <a:pt x="902547" y="2376263"/>
                </a:lnTo>
                <a:lnTo>
                  <a:pt x="902547" y="2973921"/>
                </a:lnTo>
                <a:lnTo>
                  <a:pt x="2284277" y="2973921"/>
                </a:lnTo>
                <a:lnTo>
                  <a:pt x="2284277" y="2376263"/>
                </a:lnTo>
                <a:lnTo>
                  <a:pt x="2284277" y="2185391"/>
                </a:lnTo>
                <a:lnTo>
                  <a:pt x="2284277" y="2109191"/>
                </a:lnTo>
                <a:lnTo>
                  <a:pt x="2284277" y="1956791"/>
                </a:lnTo>
                <a:close/>
                <a:moveTo>
                  <a:pt x="469172" y="1728191"/>
                </a:moveTo>
                <a:lnTo>
                  <a:pt x="469172" y="2185391"/>
                </a:lnTo>
                <a:lnTo>
                  <a:pt x="767127" y="2185391"/>
                </a:lnTo>
                <a:lnTo>
                  <a:pt x="767127" y="2109191"/>
                </a:lnTo>
                <a:lnTo>
                  <a:pt x="545372" y="2109191"/>
                </a:lnTo>
                <a:lnTo>
                  <a:pt x="545372" y="1804391"/>
                </a:lnTo>
                <a:lnTo>
                  <a:pt x="2641452" y="1804391"/>
                </a:lnTo>
                <a:lnTo>
                  <a:pt x="2641452" y="2109191"/>
                </a:lnTo>
                <a:lnTo>
                  <a:pt x="2419697" y="2109191"/>
                </a:lnTo>
                <a:lnTo>
                  <a:pt x="2419697" y="2185391"/>
                </a:lnTo>
                <a:lnTo>
                  <a:pt x="2717652" y="2185391"/>
                </a:lnTo>
                <a:lnTo>
                  <a:pt x="2717652" y="1728191"/>
                </a:lnTo>
                <a:close/>
                <a:moveTo>
                  <a:pt x="2819005" y="1350909"/>
                </a:moveTo>
                <a:cubicBezTo>
                  <a:pt x="2769294" y="1350909"/>
                  <a:pt x="2728995" y="1391208"/>
                  <a:pt x="2728995" y="1440919"/>
                </a:cubicBezTo>
                <a:cubicBezTo>
                  <a:pt x="2728995" y="1490630"/>
                  <a:pt x="2769294" y="1530929"/>
                  <a:pt x="2819005" y="1530929"/>
                </a:cubicBezTo>
                <a:cubicBezTo>
                  <a:pt x="2868716" y="1530929"/>
                  <a:pt x="2909015" y="1490630"/>
                  <a:pt x="2909015" y="1440919"/>
                </a:cubicBezTo>
                <a:cubicBezTo>
                  <a:pt x="2909015" y="1391208"/>
                  <a:pt x="2868716" y="1350909"/>
                  <a:pt x="2819005" y="1350909"/>
                </a:cubicBezTo>
                <a:close/>
                <a:moveTo>
                  <a:pt x="2509707" y="1350909"/>
                </a:moveTo>
                <a:cubicBezTo>
                  <a:pt x="2459996" y="1350909"/>
                  <a:pt x="2419697" y="1391208"/>
                  <a:pt x="2419697" y="1440919"/>
                </a:cubicBezTo>
                <a:cubicBezTo>
                  <a:pt x="2419697" y="1490630"/>
                  <a:pt x="2459996" y="1530929"/>
                  <a:pt x="2509707" y="1530929"/>
                </a:cubicBezTo>
                <a:cubicBezTo>
                  <a:pt x="2559418" y="1530929"/>
                  <a:pt x="2599717" y="1490630"/>
                  <a:pt x="2599717" y="1440919"/>
                </a:cubicBezTo>
                <a:cubicBezTo>
                  <a:pt x="2599717" y="1391208"/>
                  <a:pt x="2559418" y="1350909"/>
                  <a:pt x="2509707" y="1350909"/>
                </a:cubicBezTo>
                <a:close/>
                <a:moveTo>
                  <a:pt x="195993" y="1200328"/>
                </a:moveTo>
                <a:lnTo>
                  <a:pt x="2990831" y="1200328"/>
                </a:lnTo>
                <a:cubicBezTo>
                  <a:pt x="3099075" y="1200328"/>
                  <a:pt x="3186824" y="1288077"/>
                  <a:pt x="3186824" y="1396321"/>
                </a:cubicBezTo>
                <a:lnTo>
                  <a:pt x="3186824" y="2180270"/>
                </a:lnTo>
                <a:cubicBezTo>
                  <a:pt x="3186824" y="2288514"/>
                  <a:pt x="3099075" y="2376263"/>
                  <a:pt x="2990831" y="2376263"/>
                </a:cubicBezTo>
                <a:lnTo>
                  <a:pt x="2419697" y="2376263"/>
                </a:lnTo>
                <a:lnTo>
                  <a:pt x="2419697" y="3060919"/>
                </a:lnTo>
                <a:lnTo>
                  <a:pt x="767127" y="3060919"/>
                </a:lnTo>
                <a:lnTo>
                  <a:pt x="767127" y="2376263"/>
                </a:lnTo>
                <a:lnTo>
                  <a:pt x="195993" y="2376263"/>
                </a:lnTo>
                <a:cubicBezTo>
                  <a:pt x="87749" y="2376263"/>
                  <a:pt x="0" y="2288514"/>
                  <a:pt x="0" y="2180270"/>
                </a:cubicBezTo>
                <a:lnTo>
                  <a:pt x="0" y="1396321"/>
                </a:lnTo>
                <a:cubicBezTo>
                  <a:pt x="0" y="1288077"/>
                  <a:pt x="87749" y="1200328"/>
                  <a:pt x="195993" y="1200328"/>
                </a:cubicBezTo>
                <a:close/>
                <a:moveTo>
                  <a:pt x="767127" y="0"/>
                </a:moveTo>
                <a:lnTo>
                  <a:pt x="2419697" y="0"/>
                </a:lnTo>
                <a:lnTo>
                  <a:pt x="2419697" y="190589"/>
                </a:lnTo>
                <a:lnTo>
                  <a:pt x="2565249" y="190589"/>
                </a:lnTo>
                <a:cubicBezTo>
                  <a:pt x="2649419" y="190589"/>
                  <a:pt x="2717652" y="258822"/>
                  <a:pt x="2717652" y="342992"/>
                </a:cubicBezTo>
                <a:lnTo>
                  <a:pt x="2717652" y="1104989"/>
                </a:lnTo>
                <a:lnTo>
                  <a:pt x="2284277" y="1104989"/>
                </a:lnTo>
                <a:lnTo>
                  <a:pt x="2284277" y="1104128"/>
                </a:lnTo>
                <a:lnTo>
                  <a:pt x="2284277" y="190589"/>
                </a:lnTo>
                <a:lnTo>
                  <a:pt x="2284277" y="96523"/>
                </a:lnTo>
                <a:lnTo>
                  <a:pt x="902547" y="96523"/>
                </a:lnTo>
                <a:lnTo>
                  <a:pt x="902547" y="190589"/>
                </a:lnTo>
                <a:lnTo>
                  <a:pt x="902547" y="1104128"/>
                </a:lnTo>
                <a:lnTo>
                  <a:pt x="902547" y="1104989"/>
                </a:lnTo>
                <a:lnTo>
                  <a:pt x="469172" y="1104989"/>
                </a:lnTo>
                <a:lnTo>
                  <a:pt x="469172" y="342992"/>
                </a:lnTo>
                <a:cubicBezTo>
                  <a:pt x="469172" y="258822"/>
                  <a:pt x="537405" y="190589"/>
                  <a:pt x="621575" y="190589"/>
                </a:cubicBezTo>
                <a:lnTo>
                  <a:pt x="767127" y="190589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ko-KR" altLang="en-US" dirty="0"/>
          </a:p>
        </p:txBody>
      </p:sp>
      <p:sp>
        <p:nvSpPr>
          <p:cNvPr id="40" name="Rectangle 16">
            <a:extLst>
              <a:ext uri="{FF2B5EF4-FFF2-40B4-BE49-F238E27FC236}">
                <a16:creationId xmlns:a16="http://schemas.microsoft.com/office/drawing/2014/main" id="{6DFB35A4-0EAD-4BEF-AA2B-E5D2535B73F6}"/>
              </a:ext>
            </a:extLst>
          </p:cNvPr>
          <p:cNvSpPr/>
          <p:nvPr/>
        </p:nvSpPr>
        <p:spPr>
          <a:xfrm rot="2700000">
            <a:off x="5556252" y="4408375"/>
            <a:ext cx="265920" cy="476745"/>
          </a:xfrm>
          <a:custGeom>
            <a:avLst/>
            <a:gdLst/>
            <a:ahLst/>
            <a:cxnLst/>
            <a:rect l="l" t="t" r="r" b="b"/>
            <a:pathLst>
              <a:path w="2232248" h="4001999">
                <a:moveTo>
                  <a:pt x="1116887" y="0"/>
                </a:moveTo>
                <a:cubicBezTo>
                  <a:pt x="1270748" y="4762"/>
                  <a:pt x="1433283" y="120651"/>
                  <a:pt x="1447291" y="308459"/>
                </a:cubicBezTo>
                <a:cubicBezTo>
                  <a:pt x="1483174" y="544979"/>
                  <a:pt x="1283237" y="603082"/>
                  <a:pt x="1339988" y="887363"/>
                </a:cubicBezTo>
                <a:lnTo>
                  <a:pt x="2232248" y="887363"/>
                </a:lnTo>
                <a:lnTo>
                  <a:pt x="2232248" y="1778237"/>
                </a:lnTo>
                <a:cubicBezTo>
                  <a:pt x="1956566" y="1829261"/>
                  <a:pt x="1897086" y="1634366"/>
                  <a:pt x="1663321" y="1669832"/>
                </a:cubicBezTo>
                <a:cubicBezTo>
                  <a:pt x="1475513" y="1683840"/>
                  <a:pt x="1359624" y="1846375"/>
                  <a:pt x="1354862" y="2000236"/>
                </a:cubicBezTo>
                <a:cubicBezTo>
                  <a:pt x="1358037" y="2135389"/>
                  <a:pt x="1477787" y="2334920"/>
                  <a:pt x="1701420" y="2336507"/>
                </a:cubicBezTo>
                <a:cubicBezTo>
                  <a:pt x="1972077" y="2308709"/>
                  <a:pt x="1932339" y="2176007"/>
                  <a:pt x="2232248" y="2187989"/>
                </a:cubicBezTo>
                <a:lnTo>
                  <a:pt x="2232248" y="3119611"/>
                </a:lnTo>
                <a:lnTo>
                  <a:pt x="1303259" y="3119611"/>
                </a:lnTo>
                <a:cubicBezTo>
                  <a:pt x="1289664" y="3424971"/>
                  <a:pt x="1423682" y="3383289"/>
                  <a:pt x="1451633" y="3655441"/>
                </a:cubicBezTo>
                <a:cubicBezTo>
                  <a:pt x="1450046" y="3879074"/>
                  <a:pt x="1250515" y="3998824"/>
                  <a:pt x="1115362" y="4001999"/>
                </a:cubicBezTo>
                <a:cubicBezTo>
                  <a:pt x="961501" y="3997237"/>
                  <a:pt x="798966" y="3881348"/>
                  <a:pt x="784958" y="3693540"/>
                </a:cubicBezTo>
                <a:cubicBezTo>
                  <a:pt x="749282" y="3458385"/>
                  <a:pt x="946712" y="3399594"/>
                  <a:pt x="892811" y="3119611"/>
                </a:cubicBezTo>
                <a:lnTo>
                  <a:pt x="0" y="3119611"/>
                </a:lnTo>
                <a:lnTo>
                  <a:pt x="0" y="2203607"/>
                </a:lnTo>
                <a:cubicBezTo>
                  <a:pt x="285884" y="2145799"/>
                  <a:pt x="343730" y="2346665"/>
                  <a:pt x="580754" y="2310706"/>
                </a:cubicBezTo>
                <a:cubicBezTo>
                  <a:pt x="768562" y="2296698"/>
                  <a:pt x="884451" y="2134163"/>
                  <a:pt x="889213" y="1980302"/>
                </a:cubicBezTo>
                <a:cubicBezTo>
                  <a:pt x="886038" y="1845149"/>
                  <a:pt x="766288" y="1645618"/>
                  <a:pt x="542655" y="1644031"/>
                </a:cubicBezTo>
                <a:cubicBezTo>
                  <a:pt x="268493" y="1672188"/>
                  <a:pt x="312817" y="1807984"/>
                  <a:pt x="0" y="1792208"/>
                </a:cubicBezTo>
                <a:lnTo>
                  <a:pt x="0" y="887363"/>
                </a:lnTo>
                <a:lnTo>
                  <a:pt x="928847" y="887363"/>
                </a:lnTo>
                <a:cubicBezTo>
                  <a:pt x="944034" y="576570"/>
                  <a:pt x="808718" y="620178"/>
                  <a:pt x="780616" y="346558"/>
                </a:cubicBezTo>
                <a:cubicBezTo>
                  <a:pt x="782203" y="122925"/>
                  <a:pt x="981734" y="3175"/>
                  <a:pt x="1116887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ko-KR" altLang="en-US" dirty="0"/>
          </a:p>
        </p:txBody>
      </p:sp>
      <p:sp>
        <p:nvSpPr>
          <p:cNvPr id="41" name="Rounded Rectangle 27">
            <a:extLst>
              <a:ext uri="{FF2B5EF4-FFF2-40B4-BE49-F238E27FC236}">
                <a16:creationId xmlns:a16="http://schemas.microsoft.com/office/drawing/2014/main" id="{997594F4-3CFE-422E-A4C7-F42F2F5DFA91}"/>
              </a:ext>
            </a:extLst>
          </p:cNvPr>
          <p:cNvSpPr/>
          <p:nvPr/>
        </p:nvSpPr>
        <p:spPr>
          <a:xfrm>
            <a:off x="5516213" y="5398794"/>
            <a:ext cx="346396" cy="266079"/>
          </a:xfrm>
          <a:custGeom>
            <a:avLst/>
            <a:gdLst/>
            <a:ahLst/>
            <a:cxnLst/>
            <a:rect l="l" t="t" r="r" b="b"/>
            <a:pathLst>
              <a:path w="3186824" h="2447912">
                <a:moveTo>
                  <a:pt x="1917737" y="1021643"/>
                </a:moveTo>
                <a:cubicBezTo>
                  <a:pt x="2188548" y="1021643"/>
                  <a:pt x="2408083" y="1241178"/>
                  <a:pt x="2408083" y="1511989"/>
                </a:cubicBezTo>
                <a:cubicBezTo>
                  <a:pt x="2408083" y="1782800"/>
                  <a:pt x="2188548" y="2002335"/>
                  <a:pt x="1917737" y="2002335"/>
                </a:cubicBezTo>
                <a:cubicBezTo>
                  <a:pt x="1646926" y="2002335"/>
                  <a:pt x="1427391" y="1782800"/>
                  <a:pt x="1427391" y="1511989"/>
                </a:cubicBezTo>
                <a:cubicBezTo>
                  <a:pt x="1427391" y="1241178"/>
                  <a:pt x="1646926" y="1021643"/>
                  <a:pt x="1917737" y="1021643"/>
                </a:cubicBezTo>
                <a:close/>
                <a:moveTo>
                  <a:pt x="1917737" y="827913"/>
                </a:moveTo>
                <a:cubicBezTo>
                  <a:pt x="1539932" y="827913"/>
                  <a:pt x="1233661" y="1134184"/>
                  <a:pt x="1233661" y="1511989"/>
                </a:cubicBezTo>
                <a:cubicBezTo>
                  <a:pt x="1233661" y="1889794"/>
                  <a:pt x="1539932" y="2196065"/>
                  <a:pt x="1917737" y="2196065"/>
                </a:cubicBezTo>
                <a:cubicBezTo>
                  <a:pt x="2295542" y="2196065"/>
                  <a:pt x="2601813" y="1889794"/>
                  <a:pt x="2601813" y="1511989"/>
                </a:cubicBezTo>
                <a:cubicBezTo>
                  <a:pt x="2601813" y="1134184"/>
                  <a:pt x="2295542" y="827913"/>
                  <a:pt x="1917737" y="827913"/>
                </a:cubicBezTo>
                <a:close/>
                <a:moveTo>
                  <a:pt x="1112286" y="675885"/>
                </a:moveTo>
                <a:lnTo>
                  <a:pt x="1112286" y="830188"/>
                </a:lnTo>
                <a:lnTo>
                  <a:pt x="1328310" y="830188"/>
                </a:lnTo>
                <a:lnTo>
                  <a:pt x="1328310" y="675885"/>
                </a:lnTo>
                <a:close/>
                <a:moveTo>
                  <a:pt x="2586084" y="626422"/>
                </a:moveTo>
                <a:lnTo>
                  <a:pt x="2586084" y="830188"/>
                </a:lnTo>
                <a:lnTo>
                  <a:pt x="3001340" y="830188"/>
                </a:lnTo>
                <a:lnTo>
                  <a:pt x="3001340" y="626422"/>
                </a:lnTo>
                <a:close/>
                <a:moveTo>
                  <a:pt x="1593701" y="108218"/>
                </a:moveTo>
                <a:lnTo>
                  <a:pt x="1593701" y="432905"/>
                </a:lnTo>
                <a:lnTo>
                  <a:pt x="2241773" y="432905"/>
                </a:lnTo>
                <a:lnTo>
                  <a:pt x="2241773" y="108218"/>
                </a:lnTo>
                <a:close/>
                <a:moveTo>
                  <a:pt x="1452512" y="0"/>
                </a:moveTo>
                <a:lnTo>
                  <a:pt x="2382963" y="0"/>
                </a:lnTo>
                <a:cubicBezTo>
                  <a:pt x="2433311" y="0"/>
                  <a:pt x="2474127" y="40816"/>
                  <a:pt x="2474127" y="91164"/>
                </a:cubicBezTo>
                <a:lnTo>
                  <a:pt x="2474127" y="432905"/>
                </a:lnTo>
                <a:lnTo>
                  <a:pt x="2933014" y="432905"/>
                </a:lnTo>
                <a:cubicBezTo>
                  <a:pt x="3073189" y="432905"/>
                  <a:pt x="3186824" y="546540"/>
                  <a:pt x="3186824" y="686715"/>
                </a:cubicBezTo>
                <a:lnTo>
                  <a:pt x="3186824" y="2194102"/>
                </a:lnTo>
                <a:cubicBezTo>
                  <a:pt x="3186824" y="2334277"/>
                  <a:pt x="3073189" y="2447912"/>
                  <a:pt x="2933014" y="2447912"/>
                </a:cubicBezTo>
                <a:lnTo>
                  <a:pt x="253810" y="2447912"/>
                </a:lnTo>
                <a:cubicBezTo>
                  <a:pt x="113635" y="2447912"/>
                  <a:pt x="0" y="2334277"/>
                  <a:pt x="0" y="2194102"/>
                </a:cubicBezTo>
                <a:lnTo>
                  <a:pt x="0" y="686715"/>
                </a:lnTo>
                <a:cubicBezTo>
                  <a:pt x="0" y="546540"/>
                  <a:pt x="113635" y="432905"/>
                  <a:pt x="253810" y="432905"/>
                </a:cubicBezTo>
                <a:lnTo>
                  <a:pt x="307082" y="432905"/>
                </a:lnTo>
                <a:lnTo>
                  <a:pt x="307082" y="313169"/>
                </a:lnTo>
                <a:cubicBezTo>
                  <a:pt x="307082" y="287995"/>
                  <a:pt x="327490" y="267587"/>
                  <a:pt x="352664" y="267587"/>
                </a:cubicBezTo>
                <a:lnTo>
                  <a:pt x="817888" y="267587"/>
                </a:lnTo>
                <a:cubicBezTo>
                  <a:pt x="843062" y="267587"/>
                  <a:pt x="863470" y="287995"/>
                  <a:pt x="863470" y="313169"/>
                </a:cubicBezTo>
                <a:lnTo>
                  <a:pt x="863470" y="432905"/>
                </a:lnTo>
                <a:lnTo>
                  <a:pt x="1361348" y="432905"/>
                </a:lnTo>
                <a:lnTo>
                  <a:pt x="1361348" y="91164"/>
                </a:lnTo>
                <a:cubicBezTo>
                  <a:pt x="1361348" y="40816"/>
                  <a:pt x="1402164" y="0"/>
                  <a:pt x="1452512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3789443171"/>
      </p:ext>
    </p:extLst>
  </p:cSld>
  <p:clrMapOvr>
    <a:masterClrMapping/>
  </p:clrMapOvr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Placeholder 1">
            <a:extLst>
              <a:ext uri="{FF2B5EF4-FFF2-40B4-BE49-F238E27FC236}">
                <a16:creationId xmlns:a16="http://schemas.microsoft.com/office/drawing/2014/main" id="{206381AD-4C2B-4745-99B1-0BBCE6131A71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prstGeom prst="rect">
            <a:avLst/>
          </a:prstGeom>
        </p:spPr>
        <p:txBody>
          <a:bodyPr/>
          <a:lstStyle/>
          <a:p>
            <a:r>
              <a:rPr lang="en-US" dirty="0"/>
              <a:t>Infographic Style</a:t>
            </a:r>
          </a:p>
        </p:txBody>
      </p:sp>
      <p:sp>
        <p:nvSpPr>
          <p:cNvPr id="5" name="Round Same Side Corner Rectangle 2">
            <a:extLst>
              <a:ext uri="{FF2B5EF4-FFF2-40B4-BE49-F238E27FC236}">
                <a16:creationId xmlns:a16="http://schemas.microsoft.com/office/drawing/2014/main" id="{3FA709D6-1DB8-4B8B-9862-1C0303DEF921}"/>
              </a:ext>
            </a:extLst>
          </p:cNvPr>
          <p:cNvSpPr/>
          <p:nvPr/>
        </p:nvSpPr>
        <p:spPr>
          <a:xfrm rot="5400000">
            <a:off x="8316170" y="3029409"/>
            <a:ext cx="720000" cy="5157464"/>
          </a:xfrm>
          <a:prstGeom prst="round2SameRect">
            <a:avLst>
              <a:gd name="adj1" fmla="val 50000"/>
              <a:gd name="adj2" fmla="val 0"/>
            </a:avLst>
          </a:prstGeom>
          <a:gradFill flip="none" rotWithShape="1">
            <a:gsLst>
              <a:gs pos="0">
                <a:schemeClr val="bg1">
                  <a:lumMod val="87000"/>
                </a:schemeClr>
              </a:gs>
              <a:gs pos="100000">
                <a:schemeClr val="bg1"/>
              </a:gs>
            </a:gsLst>
            <a:lin ang="8100000" scaled="1"/>
            <a:tileRect/>
          </a:gradFill>
          <a:ln w="6350">
            <a:solidFill>
              <a:schemeClr val="bg1"/>
            </a:solidFill>
          </a:ln>
          <a:effectLst>
            <a:outerShdw blurRad="63500" sx="102000" sy="102000" algn="ctr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400">
              <a:solidFill>
                <a:schemeClr val="tx1">
                  <a:lumMod val="65000"/>
                  <a:lumOff val="35000"/>
                </a:schemeClr>
              </a:solidFill>
            </a:endParaRPr>
          </a:p>
        </p:txBody>
      </p:sp>
      <p:grpSp>
        <p:nvGrpSpPr>
          <p:cNvPr id="6" name="Group 5">
            <a:extLst>
              <a:ext uri="{FF2B5EF4-FFF2-40B4-BE49-F238E27FC236}">
                <a16:creationId xmlns:a16="http://schemas.microsoft.com/office/drawing/2014/main" id="{B068B58A-EC1D-4DD0-87DC-9D416117D7E9}"/>
              </a:ext>
            </a:extLst>
          </p:cNvPr>
          <p:cNvGrpSpPr/>
          <p:nvPr/>
        </p:nvGrpSpPr>
        <p:grpSpPr>
          <a:xfrm>
            <a:off x="4063438" y="1885721"/>
            <a:ext cx="4068000" cy="4068000"/>
            <a:chOff x="2514579" y="1730962"/>
            <a:chExt cx="4068000" cy="4068000"/>
          </a:xfrm>
        </p:grpSpPr>
        <p:sp>
          <p:nvSpPr>
            <p:cNvPr id="7" name="Oval 6">
              <a:extLst>
                <a:ext uri="{FF2B5EF4-FFF2-40B4-BE49-F238E27FC236}">
                  <a16:creationId xmlns:a16="http://schemas.microsoft.com/office/drawing/2014/main" id="{E821EC56-99B1-4F2B-A026-DFB5BA21CB7C}"/>
                </a:ext>
              </a:extLst>
            </p:cNvPr>
            <p:cNvSpPr/>
            <p:nvPr/>
          </p:nvSpPr>
          <p:spPr>
            <a:xfrm>
              <a:off x="2514579" y="1730962"/>
              <a:ext cx="4068000" cy="4068000"/>
            </a:xfrm>
            <a:prstGeom prst="ellipse">
              <a:avLst/>
            </a:prstGeom>
            <a:gradFill flip="none" rotWithShape="1">
              <a:gsLst>
                <a:gs pos="0">
                  <a:schemeClr val="bg1">
                    <a:lumMod val="87000"/>
                  </a:schemeClr>
                </a:gs>
                <a:gs pos="100000">
                  <a:schemeClr val="bg1"/>
                </a:gs>
              </a:gsLst>
              <a:lin ang="8100000" scaled="1"/>
              <a:tileRect/>
            </a:gradFill>
            <a:ln w="6350">
              <a:solidFill>
                <a:schemeClr val="bg1"/>
              </a:solidFill>
            </a:ln>
            <a:effectLst>
              <a:outerShdw blurRad="63500" sx="102000" sy="102000" algn="ctr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400">
                <a:solidFill>
                  <a:schemeClr val="tx1">
                    <a:lumMod val="65000"/>
                    <a:lumOff val="35000"/>
                  </a:schemeClr>
                </a:solidFill>
              </a:endParaRPr>
            </a:p>
          </p:txBody>
        </p:sp>
        <p:sp>
          <p:nvSpPr>
            <p:cNvPr id="8" name="Pie 5">
              <a:extLst>
                <a:ext uri="{FF2B5EF4-FFF2-40B4-BE49-F238E27FC236}">
                  <a16:creationId xmlns:a16="http://schemas.microsoft.com/office/drawing/2014/main" id="{8A6A69D9-CD52-4B57-A16D-876D4972C148}"/>
                </a:ext>
              </a:extLst>
            </p:cNvPr>
            <p:cNvSpPr/>
            <p:nvPr/>
          </p:nvSpPr>
          <p:spPr>
            <a:xfrm>
              <a:off x="2514579" y="1730962"/>
              <a:ext cx="4068000" cy="4068000"/>
            </a:xfrm>
            <a:prstGeom prst="pie">
              <a:avLst>
                <a:gd name="adj1" fmla="val 10839137"/>
                <a:gd name="adj2" fmla="val 5413164"/>
              </a:avLst>
            </a:prstGeom>
            <a:solidFill>
              <a:schemeClr val="accent4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>
                <a:solidFill>
                  <a:schemeClr val="tx1"/>
                </a:solidFill>
              </a:endParaRPr>
            </a:p>
          </p:txBody>
        </p:sp>
      </p:grpSp>
      <p:sp>
        <p:nvSpPr>
          <p:cNvPr id="9" name="Round Same Side Corner Rectangle 6">
            <a:extLst>
              <a:ext uri="{FF2B5EF4-FFF2-40B4-BE49-F238E27FC236}">
                <a16:creationId xmlns:a16="http://schemas.microsoft.com/office/drawing/2014/main" id="{DFC52528-2243-4E74-87C2-36BC90C60257}"/>
              </a:ext>
            </a:extLst>
          </p:cNvPr>
          <p:cNvSpPr/>
          <p:nvPr/>
        </p:nvSpPr>
        <p:spPr>
          <a:xfrm rot="16200000">
            <a:off x="3630245" y="500783"/>
            <a:ext cx="720000" cy="4212000"/>
          </a:xfrm>
          <a:prstGeom prst="round2SameRect">
            <a:avLst>
              <a:gd name="adj1" fmla="val 50000"/>
              <a:gd name="adj2" fmla="val 0"/>
            </a:avLst>
          </a:prstGeom>
          <a:gradFill flip="none" rotWithShape="1">
            <a:gsLst>
              <a:gs pos="0">
                <a:schemeClr val="bg1">
                  <a:lumMod val="87000"/>
                </a:schemeClr>
              </a:gs>
              <a:gs pos="100000">
                <a:schemeClr val="bg1"/>
              </a:gs>
            </a:gsLst>
            <a:lin ang="8100000" scaled="1"/>
            <a:tileRect/>
          </a:gradFill>
          <a:ln w="6350">
            <a:solidFill>
              <a:schemeClr val="bg1"/>
            </a:solidFill>
          </a:ln>
          <a:effectLst>
            <a:outerShdw blurRad="63500" sx="102000" sy="102000" algn="ctr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400">
              <a:solidFill>
                <a:schemeClr val="tx1">
                  <a:lumMod val="65000"/>
                  <a:lumOff val="35000"/>
                </a:schemeClr>
              </a:solidFill>
            </a:endParaRPr>
          </a:p>
        </p:txBody>
      </p:sp>
      <p:grpSp>
        <p:nvGrpSpPr>
          <p:cNvPr id="10" name="Group 9">
            <a:extLst>
              <a:ext uri="{FF2B5EF4-FFF2-40B4-BE49-F238E27FC236}">
                <a16:creationId xmlns:a16="http://schemas.microsoft.com/office/drawing/2014/main" id="{1D5280BC-C4E4-442C-81D7-0C989C9D9296}"/>
              </a:ext>
            </a:extLst>
          </p:cNvPr>
          <p:cNvGrpSpPr/>
          <p:nvPr/>
        </p:nvGrpSpPr>
        <p:grpSpPr>
          <a:xfrm>
            <a:off x="4423438" y="2245721"/>
            <a:ext cx="3348000" cy="3348000"/>
            <a:chOff x="2514579" y="1730962"/>
            <a:chExt cx="4068000" cy="4068000"/>
          </a:xfrm>
        </p:grpSpPr>
        <p:sp>
          <p:nvSpPr>
            <p:cNvPr id="11" name="Oval 10">
              <a:extLst>
                <a:ext uri="{FF2B5EF4-FFF2-40B4-BE49-F238E27FC236}">
                  <a16:creationId xmlns:a16="http://schemas.microsoft.com/office/drawing/2014/main" id="{921987F8-2BD6-4FA7-832B-75E9BB4292AE}"/>
                </a:ext>
              </a:extLst>
            </p:cNvPr>
            <p:cNvSpPr/>
            <p:nvPr/>
          </p:nvSpPr>
          <p:spPr>
            <a:xfrm>
              <a:off x="2514579" y="1730962"/>
              <a:ext cx="4068000" cy="4068000"/>
            </a:xfrm>
            <a:prstGeom prst="ellipse">
              <a:avLst/>
            </a:prstGeom>
            <a:gradFill flip="none" rotWithShape="1">
              <a:gsLst>
                <a:gs pos="0">
                  <a:schemeClr val="bg1">
                    <a:lumMod val="87000"/>
                  </a:schemeClr>
                </a:gs>
                <a:gs pos="100000">
                  <a:schemeClr val="bg1"/>
                </a:gs>
              </a:gsLst>
              <a:lin ang="8100000" scaled="1"/>
              <a:tileRect/>
            </a:gradFill>
            <a:ln w="6350">
              <a:solidFill>
                <a:schemeClr val="bg1"/>
              </a:solidFill>
            </a:ln>
            <a:effectLst>
              <a:outerShdw blurRad="63500" sx="102000" sy="102000" algn="ctr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400">
                <a:solidFill>
                  <a:schemeClr val="tx1">
                    <a:lumMod val="65000"/>
                    <a:lumOff val="35000"/>
                  </a:schemeClr>
                </a:solidFill>
              </a:endParaRPr>
            </a:p>
          </p:txBody>
        </p:sp>
        <p:sp>
          <p:nvSpPr>
            <p:cNvPr id="12" name="Pie 9">
              <a:extLst>
                <a:ext uri="{FF2B5EF4-FFF2-40B4-BE49-F238E27FC236}">
                  <a16:creationId xmlns:a16="http://schemas.microsoft.com/office/drawing/2014/main" id="{EB35131A-4C70-4B80-B920-31625C6BDFBC}"/>
                </a:ext>
              </a:extLst>
            </p:cNvPr>
            <p:cNvSpPr/>
            <p:nvPr/>
          </p:nvSpPr>
          <p:spPr>
            <a:xfrm>
              <a:off x="2514579" y="1730962"/>
              <a:ext cx="4068000" cy="4068000"/>
            </a:xfrm>
            <a:prstGeom prst="pie">
              <a:avLst>
                <a:gd name="adj1" fmla="val 10816333"/>
                <a:gd name="adj2" fmla="val 16258673"/>
              </a:avLst>
            </a:prstGeom>
            <a:solidFill>
              <a:schemeClr val="accent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>
                <a:solidFill>
                  <a:schemeClr val="tx1"/>
                </a:solidFill>
              </a:endParaRPr>
            </a:p>
          </p:txBody>
        </p:sp>
      </p:grpSp>
      <p:sp>
        <p:nvSpPr>
          <p:cNvPr id="13" name="Round Same Side Corner Rectangle 10">
            <a:extLst>
              <a:ext uri="{FF2B5EF4-FFF2-40B4-BE49-F238E27FC236}">
                <a16:creationId xmlns:a16="http://schemas.microsoft.com/office/drawing/2014/main" id="{E55ABEA2-20DA-413A-9C41-DD4024D557ED}"/>
              </a:ext>
            </a:extLst>
          </p:cNvPr>
          <p:cNvSpPr/>
          <p:nvPr/>
        </p:nvSpPr>
        <p:spPr>
          <a:xfrm rot="16200000">
            <a:off x="3159173" y="2303131"/>
            <a:ext cx="720000" cy="5148000"/>
          </a:xfrm>
          <a:prstGeom prst="round2SameRect">
            <a:avLst>
              <a:gd name="adj1" fmla="val 50000"/>
              <a:gd name="adj2" fmla="val 0"/>
            </a:avLst>
          </a:prstGeom>
          <a:gradFill flip="none" rotWithShape="1">
            <a:gsLst>
              <a:gs pos="0">
                <a:schemeClr val="bg1">
                  <a:lumMod val="87000"/>
                </a:schemeClr>
              </a:gs>
              <a:gs pos="100000">
                <a:schemeClr val="bg1"/>
              </a:gs>
            </a:gsLst>
            <a:lin ang="8100000" scaled="1"/>
            <a:tileRect/>
          </a:gradFill>
          <a:ln w="6350">
            <a:solidFill>
              <a:schemeClr val="bg1"/>
            </a:solidFill>
          </a:ln>
          <a:effectLst>
            <a:outerShdw blurRad="63500" sx="102000" sy="102000" algn="ctr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400">
              <a:solidFill>
                <a:schemeClr val="tx1">
                  <a:lumMod val="65000"/>
                  <a:lumOff val="35000"/>
                </a:schemeClr>
              </a:solidFill>
            </a:endParaRPr>
          </a:p>
        </p:txBody>
      </p:sp>
      <p:grpSp>
        <p:nvGrpSpPr>
          <p:cNvPr id="14" name="Group 13">
            <a:extLst>
              <a:ext uri="{FF2B5EF4-FFF2-40B4-BE49-F238E27FC236}">
                <a16:creationId xmlns:a16="http://schemas.microsoft.com/office/drawing/2014/main" id="{FEED97BA-08D9-4861-A6D6-99C284431491}"/>
              </a:ext>
            </a:extLst>
          </p:cNvPr>
          <p:cNvGrpSpPr/>
          <p:nvPr/>
        </p:nvGrpSpPr>
        <p:grpSpPr>
          <a:xfrm>
            <a:off x="4783438" y="2605721"/>
            <a:ext cx="2628000" cy="2628000"/>
            <a:chOff x="2514579" y="1730962"/>
            <a:chExt cx="4068000" cy="4068000"/>
          </a:xfrm>
        </p:grpSpPr>
        <p:sp>
          <p:nvSpPr>
            <p:cNvPr id="15" name="Oval 14">
              <a:extLst>
                <a:ext uri="{FF2B5EF4-FFF2-40B4-BE49-F238E27FC236}">
                  <a16:creationId xmlns:a16="http://schemas.microsoft.com/office/drawing/2014/main" id="{76831EC4-F047-4528-A5B4-03767ECDB491}"/>
                </a:ext>
              </a:extLst>
            </p:cNvPr>
            <p:cNvSpPr/>
            <p:nvPr/>
          </p:nvSpPr>
          <p:spPr>
            <a:xfrm>
              <a:off x="2514579" y="1730962"/>
              <a:ext cx="4068000" cy="4068000"/>
            </a:xfrm>
            <a:prstGeom prst="ellipse">
              <a:avLst/>
            </a:prstGeom>
            <a:gradFill flip="none" rotWithShape="1">
              <a:gsLst>
                <a:gs pos="0">
                  <a:schemeClr val="bg1">
                    <a:lumMod val="87000"/>
                  </a:schemeClr>
                </a:gs>
                <a:gs pos="100000">
                  <a:schemeClr val="bg1"/>
                </a:gs>
              </a:gsLst>
              <a:lin ang="8100000" scaled="1"/>
              <a:tileRect/>
            </a:gradFill>
            <a:ln w="6350">
              <a:solidFill>
                <a:schemeClr val="bg1"/>
              </a:solidFill>
            </a:ln>
            <a:effectLst>
              <a:outerShdw blurRad="63500" sx="102000" sy="102000" algn="ctr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400">
                <a:solidFill>
                  <a:schemeClr val="tx1">
                    <a:lumMod val="65000"/>
                    <a:lumOff val="35000"/>
                  </a:schemeClr>
                </a:solidFill>
              </a:endParaRPr>
            </a:p>
          </p:txBody>
        </p:sp>
        <p:sp>
          <p:nvSpPr>
            <p:cNvPr id="16" name="Pie 13">
              <a:extLst>
                <a:ext uri="{FF2B5EF4-FFF2-40B4-BE49-F238E27FC236}">
                  <a16:creationId xmlns:a16="http://schemas.microsoft.com/office/drawing/2014/main" id="{F1913605-1145-458B-8398-EAD991E314E0}"/>
                </a:ext>
              </a:extLst>
            </p:cNvPr>
            <p:cNvSpPr/>
            <p:nvPr/>
          </p:nvSpPr>
          <p:spPr>
            <a:xfrm>
              <a:off x="2514579" y="1730962"/>
              <a:ext cx="4068000" cy="4068000"/>
            </a:xfrm>
            <a:prstGeom prst="pie">
              <a:avLst>
                <a:gd name="adj1" fmla="val 10825139"/>
                <a:gd name="adj2" fmla="val 6095017"/>
              </a:avLst>
            </a:prstGeom>
            <a:solidFill>
              <a:schemeClr val="accent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 dirty="0">
                <a:solidFill>
                  <a:schemeClr val="tx1"/>
                </a:solidFill>
              </a:endParaRPr>
            </a:p>
          </p:txBody>
        </p:sp>
      </p:grpSp>
      <p:sp>
        <p:nvSpPr>
          <p:cNvPr id="17" name="Round Same Side Corner Rectangle 14">
            <a:extLst>
              <a:ext uri="{FF2B5EF4-FFF2-40B4-BE49-F238E27FC236}">
                <a16:creationId xmlns:a16="http://schemas.microsoft.com/office/drawing/2014/main" id="{D6CD9812-FBAE-4CD1-8364-A22842ECC4D1}"/>
              </a:ext>
            </a:extLst>
          </p:cNvPr>
          <p:cNvSpPr/>
          <p:nvPr/>
        </p:nvSpPr>
        <p:spPr>
          <a:xfrm rot="5400000">
            <a:off x="7742524" y="1320818"/>
            <a:ext cx="720000" cy="3996000"/>
          </a:xfrm>
          <a:prstGeom prst="round2SameRect">
            <a:avLst>
              <a:gd name="adj1" fmla="val 50000"/>
              <a:gd name="adj2" fmla="val 0"/>
            </a:avLst>
          </a:prstGeom>
          <a:gradFill flip="none" rotWithShape="1">
            <a:gsLst>
              <a:gs pos="0">
                <a:schemeClr val="bg1">
                  <a:lumMod val="87000"/>
                </a:schemeClr>
              </a:gs>
              <a:gs pos="100000">
                <a:schemeClr val="bg1"/>
              </a:gs>
            </a:gsLst>
            <a:lin ang="8100000" scaled="1"/>
            <a:tileRect/>
          </a:gradFill>
          <a:ln w="6350">
            <a:solidFill>
              <a:schemeClr val="bg1"/>
            </a:solidFill>
          </a:ln>
          <a:effectLst>
            <a:outerShdw blurRad="63500" sx="102000" sy="102000" algn="ctr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400">
              <a:solidFill>
                <a:schemeClr val="tx1">
                  <a:lumMod val="65000"/>
                  <a:lumOff val="35000"/>
                </a:schemeClr>
              </a:solidFill>
            </a:endParaRPr>
          </a:p>
        </p:txBody>
      </p:sp>
      <p:grpSp>
        <p:nvGrpSpPr>
          <p:cNvPr id="18" name="Group 17">
            <a:extLst>
              <a:ext uri="{FF2B5EF4-FFF2-40B4-BE49-F238E27FC236}">
                <a16:creationId xmlns:a16="http://schemas.microsoft.com/office/drawing/2014/main" id="{F05964D4-9B85-4599-AD6D-F6E599A4027C}"/>
              </a:ext>
            </a:extLst>
          </p:cNvPr>
          <p:cNvGrpSpPr/>
          <p:nvPr/>
        </p:nvGrpSpPr>
        <p:grpSpPr>
          <a:xfrm>
            <a:off x="5143438" y="2965721"/>
            <a:ext cx="1908000" cy="1908000"/>
            <a:chOff x="2514579" y="1730962"/>
            <a:chExt cx="4068000" cy="4068000"/>
          </a:xfrm>
        </p:grpSpPr>
        <p:sp>
          <p:nvSpPr>
            <p:cNvPr id="19" name="Oval 18">
              <a:extLst>
                <a:ext uri="{FF2B5EF4-FFF2-40B4-BE49-F238E27FC236}">
                  <a16:creationId xmlns:a16="http://schemas.microsoft.com/office/drawing/2014/main" id="{41DEB7F8-A178-46DA-8AFD-93944A4C95BF}"/>
                </a:ext>
              </a:extLst>
            </p:cNvPr>
            <p:cNvSpPr/>
            <p:nvPr/>
          </p:nvSpPr>
          <p:spPr>
            <a:xfrm>
              <a:off x="2514579" y="1730962"/>
              <a:ext cx="4068000" cy="4068000"/>
            </a:xfrm>
            <a:prstGeom prst="ellipse">
              <a:avLst/>
            </a:prstGeom>
            <a:gradFill flip="none" rotWithShape="1">
              <a:gsLst>
                <a:gs pos="0">
                  <a:schemeClr val="bg1">
                    <a:lumMod val="87000"/>
                  </a:schemeClr>
                </a:gs>
                <a:gs pos="100000">
                  <a:schemeClr val="bg1"/>
                </a:gs>
              </a:gsLst>
              <a:lin ang="8100000" scaled="1"/>
              <a:tileRect/>
            </a:gradFill>
            <a:ln w="6350">
              <a:solidFill>
                <a:schemeClr val="bg1"/>
              </a:solidFill>
            </a:ln>
            <a:effectLst>
              <a:outerShdw blurRad="63500" sx="102000" sy="102000" algn="ctr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400">
                <a:solidFill>
                  <a:schemeClr val="tx1">
                    <a:lumMod val="65000"/>
                    <a:lumOff val="35000"/>
                  </a:schemeClr>
                </a:solidFill>
              </a:endParaRPr>
            </a:p>
          </p:txBody>
        </p:sp>
        <p:sp>
          <p:nvSpPr>
            <p:cNvPr id="20" name="Pie 17">
              <a:extLst>
                <a:ext uri="{FF2B5EF4-FFF2-40B4-BE49-F238E27FC236}">
                  <a16:creationId xmlns:a16="http://schemas.microsoft.com/office/drawing/2014/main" id="{E49B61BD-8776-47CD-B8F5-9C9CF20B9DC7}"/>
                </a:ext>
              </a:extLst>
            </p:cNvPr>
            <p:cNvSpPr/>
            <p:nvPr/>
          </p:nvSpPr>
          <p:spPr>
            <a:xfrm>
              <a:off x="2514579" y="1730962"/>
              <a:ext cx="4068000" cy="4068000"/>
            </a:xfrm>
            <a:prstGeom prst="pie">
              <a:avLst>
                <a:gd name="adj1" fmla="val 10858751"/>
                <a:gd name="adj2" fmla="val 20787168"/>
              </a:avLst>
            </a:prstGeom>
            <a:solidFill>
              <a:schemeClr val="accent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 dirty="0">
                <a:solidFill>
                  <a:schemeClr val="tx1"/>
                </a:solidFill>
              </a:endParaRPr>
            </a:p>
          </p:txBody>
        </p:sp>
      </p:grpSp>
      <p:grpSp>
        <p:nvGrpSpPr>
          <p:cNvPr id="21" name="Group 20">
            <a:extLst>
              <a:ext uri="{FF2B5EF4-FFF2-40B4-BE49-F238E27FC236}">
                <a16:creationId xmlns:a16="http://schemas.microsoft.com/office/drawing/2014/main" id="{8CE518F4-D228-495F-8EED-25166880CD20}"/>
              </a:ext>
            </a:extLst>
          </p:cNvPr>
          <p:cNvGrpSpPr/>
          <p:nvPr/>
        </p:nvGrpSpPr>
        <p:grpSpPr>
          <a:xfrm>
            <a:off x="5503438" y="3325721"/>
            <a:ext cx="1188000" cy="1188000"/>
            <a:chOff x="3861825" y="3078865"/>
            <a:chExt cx="1188000" cy="1188000"/>
          </a:xfrm>
        </p:grpSpPr>
        <p:sp>
          <p:nvSpPr>
            <p:cNvPr id="22" name="Oval 21">
              <a:extLst>
                <a:ext uri="{FF2B5EF4-FFF2-40B4-BE49-F238E27FC236}">
                  <a16:creationId xmlns:a16="http://schemas.microsoft.com/office/drawing/2014/main" id="{D306C189-2C11-4E85-AA8D-65E8BC456D76}"/>
                </a:ext>
              </a:extLst>
            </p:cNvPr>
            <p:cNvSpPr/>
            <p:nvPr/>
          </p:nvSpPr>
          <p:spPr>
            <a:xfrm>
              <a:off x="3861825" y="3078865"/>
              <a:ext cx="1188000" cy="1188000"/>
            </a:xfrm>
            <a:prstGeom prst="ellipse">
              <a:avLst/>
            </a:prstGeom>
            <a:gradFill flip="none" rotWithShape="1">
              <a:gsLst>
                <a:gs pos="0">
                  <a:schemeClr val="bg1">
                    <a:lumMod val="87000"/>
                  </a:schemeClr>
                </a:gs>
                <a:gs pos="100000">
                  <a:schemeClr val="bg1"/>
                </a:gs>
              </a:gsLst>
              <a:lin ang="8100000" scaled="1"/>
              <a:tileRect/>
            </a:gradFill>
            <a:ln w="6350">
              <a:solidFill>
                <a:schemeClr val="bg1"/>
              </a:solidFill>
            </a:ln>
            <a:effectLst>
              <a:outerShdw blurRad="63500" sx="102000" sy="102000" algn="ctr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400">
                <a:solidFill>
                  <a:schemeClr val="tx1">
                    <a:lumMod val="65000"/>
                    <a:lumOff val="35000"/>
                  </a:schemeClr>
                </a:solidFill>
              </a:endParaRPr>
            </a:p>
          </p:txBody>
        </p:sp>
        <p:sp>
          <p:nvSpPr>
            <p:cNvPr id="23" name="Oval 22">
              <a:extLst>
                <a:ext uri="{FF2B5EF4-FFF2-40B4-BE49-F238E27FC236}">
                  <a16:creationId xmlns:a16="http://schemas.microsoft.com/office/drawing/2014/main" id="{77CB9990-B071-4382-B43E-47A938EA41F0}"/>
                </a:ext>
              </a:extLst>
            </p:cNvPr>
            <p:cNvSpPr/>
            <p:nvPr/>
          </p:nvSpPr>
          <p:spPr>
            <a:xfrm>
              <a:off x="3951825" y="3168865"/>
              <a:ext cx="1008000" cy="1008000"/>
            </a:xfrm>
            <a:prstGeom prst="ellipse">
              <a:avLst/>
            </a:prstGeom>
            <a:gradFill flip="none" rotWithShape="1">
              <a:gsLst>
                <a:gs pos="0">
                  <a:schemeClr val="bg1">
                    <a:lumMod val="87000"/>
                  </a:schemeClr>
                </a:gs>
                <a:gs pos="100000">
                  <a:schemeClr val="bg1"/>
                </a:gs>
              </a:gsLst>
              <a:lin ang="8100000" scaled="1"/>
              <a:tileRect/>
            </a:gradFill>
            <a:ln w="6350">
              <a:solidFill>
                <a:schemeClr val="bg1"/>
              </a:solidFill>
            </a:ln>
            <a:effectLst>
              <a:outerShdw blurRad="63500" sx="102000" sy="102000" algn="ctr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400" dirty="0">
                <a:solidFill>
                  <a:schemeClr val="tx1">
                    <a:lumMod val="65000"/>
                    <a:lumOff val="35000"/>
                  </a:schemeClr>
                </a:solidFill>
              </a:endParaRPr>
            </a:p>
          </p:txBody>
        </p:sp>
      </p:grpSp>
      <p:sp>
        <p:nvSpPr>
          <p:cNvPr id="24" name="Oval 23">
            <a:extLst>
              <a:ext uri="{FF2B5EF4-FFF2-40B4-BE49-F238E27FC236}">
                <a16:creationId xmlns:a16="http://schemas.microsoft.com/office/drawing/2014/main" id="{8ACCA091-39AE-4FBE-AB70-19816FA48310}"/>
              </a:ext>
            </a:extLst>
          </p:cNvPr>
          <p:cNvSpPr/>
          <p:nvPr/>
        </p:nvSpPr>
        <p:spPr>
          <a:xfrm>
            <a:off x="9415738" y="3002240"/>
            <a:ext cx="633158" cy="633158"/>
          </a:xfrm>
          <a:prstGeom prst="ellipse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>
              <a:solidFill>
                <a:schemeClr val="tx1"/>
              </a:solidFill>
            </a:endParaRPr>
          </a:p>
        </p:txBody>
      </p:sp>
      <p:sp>
        <p:nvSpPr>
          <p:cNvPr id="25" name="Oval 24">
            <a:extLst>
              <a:ext uri="{FF2B5EF4-FFF2-40B4-BE49-F238E27FC236}">
                <a16:creationId xmlns:a16="http://schemas.microsoft.com/office/drawing/2014/main" id="{B81540C7-4D9D-40CD-8173-1EAA76622694}"/>
              </a:ext>
            </a:extLst>
          </p:cNvPr>
          <p:cNvSpPr/>
          <p:nvPr/>
        </p:nvSpPr>
        <p:spPr>
          <a:xfrm>
            <a:off x="1002670" y="4560552"/>
            <a:ext cx="633158" cy="633158"/>
          </a:xfrm>
          <a:prstGeom prst="ellipse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26" name="Oval 25">
            <a:extLst>
              <a:ext uri="{FF2B5EF4-FFF2-40B4-BE49-F238E27FC236}">
                <a16:creationId xmlns:a16="http://schemas.microsoft.com/office/drawing/2014/main" id="{3C4083F9-0184-4E1A-8BF5-7417F98A1BF4}"/>
              </a:ext>
            </a:extLst>
          </p:cNvPr>
          <p:cNvSpPr/>
          <p:nvPr/>
        </p:nvSpPr>
        <p:spPr>
          <a:xfrm>
            <a:off x="10579982" y="5291562"/>
            <a:ext cx="633158" cy="633158"/>
          </a:xfrm>
          <a:prstGeom prst="ellipse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>
              <a:solidFill>
                <a:schemeClr val="tx1"/>
              </a:solidFill>
            </a:endParaRPr>
          </a:p>
        </p:txBody>
      </p:sp>
      <p:sp>
        <p:nvSpPr>
          <p:cNvPr id="27" name="Oval 26">
            <a:extLst>
              <a:ext uri="{FF2B5EF4-FFF2-40B4-BE49-F238E27FC236}">
                <a16:creationId xmlns:a16="http://schemas.microsoft.com/office/drawing/2014/main" id="{59626932-A4FC-49DC-8B92-8CCD174B05D6}"/>
              </a:ext>
            </a:extLst>
          </p:cNvPr>
          <p:cNvSpPr/>
          <p:nvPr/>
        </p:nvSpPr>
        <p:spPr>
          <a:xfrm>
            <a:off x="1936220" y="2290204"/>
            <a:ext cx="633158" cy="633158"/>
          </a:xfrm>
          <a:prstGeom prst="ellipse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grpSp>
        <p:nvGrpSpPr>
          <p:cNvPr id="28" name="Group 27">
            <a:extLst>
              <a:ext uri="{FF2B5EF4-FFF2-40B4-BE49-F238E27FC236}">
                <a16:creationId xmlns:a16="http://schemas.microsoft.com/office/drawing/2014/main" id="{4399392C-814B-44C7-84D6-EA1F7911B195}"/>
              </a:ext>
            </a:extLst>
          </p:cNvPr>
          <p:cNvGrpSpPr/>
          <p:nvPr/>
        </p:nvGrpSpPr>
        <p:grpSpPr>
          <a:xfrm>
            <a:off x="1735341" y="4530878"/>
            <a:ext cx="3175077" cy="692510"/>
            <a:chOff x="2200565" y="4270877"/>
            <a:chExt cx="2800859" cy="692510"/>
          </a:xfrm>
        </p:grpSpPr>
        <p:sp>
          <p:nvSpPr>
            <p:cNvPr id="29" name="TextBox 28">
              <a:extLst>
                <a:ext uri="{FF2B5EF4-FFF2-40B4-BE49-F238E27FC236}">
                  <a16:creationId xmlns:a16="http://schemas.microsoft.com/office/drawing/2014/main" id="{8F1BAD92-57E1-40CB-8FE3-BB59001CFFE9}"/>
                </a:ext>
              </a:extLst>
            </p:cNvPr>
            <p:cNvSpPr txBox="1"/>
            <p:nvPr/>
          </p:nvSpPr>
          <p:spPr>
            <a:xfrm>
              <a:off x="2219402" y="4501722"/>
              <a:ext cx="2760597" cy="46166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</a:rPr>
                <a:t>Get a modern PowerPoint  Presentation that is beautifully designed. </a:t>
              </a:r>
              <a:endParaRPr lang="en-US" altLang="ko-KR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30" name="TextBox 29">
              <a:extLst>
                <a:ext uri="{FF2B5EF4-FFF2-40B4-BE49-F238E27FC236}">
                  <a16:creationId xmlns:a16="http://schemas.microsoft.com/office/drawing/2014/main" id="{625742B1-AC2C-4CD5-A980-5B49FB5E5F6B}"/>
                </a:ext>
              </a:extLst>
            </p:cNvPr>
            <p:cNvSpPr txBox="1"/>
            <p:nvPr/>
          </p:nvSpPr>
          <p:spPr>
            <a:xfrm>
              <a:off x="2200565" y="4270877"/>
              <a:ext cx="2800859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Content Here</a:t>
              </a:r>
              <a:endParaRPr lang="ko-KR" altLang="en-US" sz="12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</p:grpSp>
      <p:grpSp>
        <p:nvGrpSpPr>
          <p:cNvPr id="31" name="Group 30">
            <a:extLst>
              <a:ext uri="{FF2B5EF4-FFF2-40B4-BE49-F238E27FC236}">
                <a16:creationId xmlns:a16="http://schemas.microsoft.com/office/drawing/2014/main" id="{35A7D486-3599-47C5-8BF3-102A00CFBABF}"/>
              </a:ext>
            </a:extLst>
          </p:cNvPr>
          <p:cNvGrpSpPr/>
          <p:nvPr/>
        </p:nvGrpSpPr>
        <p:grpSpPr>
          <a:xfrm>
            <a:off x="7315201" y="5261889"/>
            <a:ext cx="3171512" cy="692510"/>
            <a:chOff x="2200565" y="4270877"/>
            <a:chExt cx="2800859" cy="692510"/>
          </a:xfrm>
        </p:grpSpPr>
        <p:sp>
          <p:nvSpPr>
            <p:cNvPr id="32" name="TextBox 31">
              <a:extLst>
                <a:ext uri="{FF2B5EF4-FFF2-40B4-BE49-F238E27FC236}">
                  <a16:creationId xmlns:a16="http://schemas.microsoft.com/office/drawing/2014/main" id="{941B5B56-23E8-46C8-9974-F617F7BB4DAC}"/>
                </a:ext>
              </a:extLst>
            </p:cNvPr>
            <p:cNvSpPr txBox="1"/>
            <p:nvPr/>
          </p:nvSpPr>
          <p:spPr>
            <a:xfrm>
              <a:off x="2219402" y="4501722"/>
              <a:ext cx="2760597" cy="46166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</a:rPr>
                <a:t>Get a modern PowerPoint  Presentation that is beautifully designed. </a:t>
              </a:r>
              <a:endParaRPr lang="en-US" altLang="ko-KR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33" name="TextBox 32">
              <a:extLst>
                <a:ext uri="{FF2B5EF4-FFF2-40B4-BE49-F238E27FC236}">
                  <a16:creationId xmlns:a16="http://schemas.microsoft.com/office/drawing/2014/main" id="{FBD2AFCF-4D0D-4B7A-9E52-E75E73E8177D}"/>
                </a:ext>
              </a:extLst>
            </p:cNvPr>
            <p:cNvSpPr txBox="1"/>
            <p:nvPr/>
          </p:nvSpPr>
          <p:spPr>
            <a:xfrm>
              <a:off x="2200565" y="4270877"/>
              <a:ext cx="2800859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sz="12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Content Here</a:t>
              </a:r>
              <a:endParaRPr lang="ko-KR" altLang="en-US" sz="12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</p:grpSp>
      <p:grpSp>
        <p:nvGrpSpPr>
          <p:cNvPr id="34" name="Group 33">
            <a:extLst>
              <a:ext uri="{FF2B5EF4-FFF2-40B4-BE49-F238E27FC236}">
                <a16:creationId xmlns:a16="http://schemas.microsoft.com/office/drawing/2014/main" id="{B4F3C4AF-B84D-4554-B735-D02960115C40}"/>
              </a:ext>
            </a:extLst>
          </p:cNvPr>
          <p:cNvGrpSpPr/>
          <p:nvPr/>
        </p:nvGrpSpPr>
        <p:grpSpPr>
          <a:xfrm>
            <a:off x="7520946" y="2972566"/>
            <a:ext cx="1797513" cy="692510"/>
            <a:chOff x="2200565" y="4270877"/>
            <a:chExt cx="2800859" cy="692510"/>
          </a:xfrm>
        </p:grpSpPr>
        <p:sp>
          <p:nvSpPr>
            <p:cNvPr id="35" name="TextBox 34">
              <a:extLst>
                <a:ext uri="{FF2B5EF4-FFF2-40B4-BE49-F238E27FC236}">
                  <a16:creationId xmlns:a16="http://schemas.microsoft.com/office/drawing/2014/main" id="{0AF40023-D22A-4C77-970C-5106080E44B0}"/>
                </a:ext>
              </a:extLst>
            </p:cNvPr>
            <p:cNvSpPr txBox="1"/>
            <p:nvPr/>
          </p:nvSpPr>
          <p:spPr>
            <a:xfrm>
              <a:off x="2219402" y="4501722"/>
              <a:ext cx="2760597" cy="46166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Easy to change colors, photos and Text.</a:t>
              </a:r>
            </a:p>
          </p:txBody>
        </p:sp>
        <p:sp>
          <p:nvSpPr>
            <p:cNvPr id="36" name="TextBox 35">
              <a:extLst>
                <a:ext uri="{FF2B5EF4-FFF2-40B4-BE49-F238E27FC236}">
                  <a16:creationId xmlns:a16="http://schemas.microsoft.com/office/drawing/2014/main" id="{71D38584-1C82-4412-ADF3-D9CBC27BA6D0}"/>
                </a:ext>
              </a:extLst>
            </p:cNvPr>
            <p:cNvSpPr txBox="1"/>
            <p:nvPr/>
          </p:nvSpPr>
          <p:spPr>
            <a:xfrm>
              <a:off x="2200565" y="4270877"/>
              <a:ext cx="2800859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sz="12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Content Here</a:t>
              </a:r>
              <a:endParaRPr lang="ko-KR" altLang="en-US" sz="12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</p:grpSp>
      <p:grpSp>
        <p:nvGrpSpPr>
          <p:cNvPr id="37" name="Group 36">
            <a:extLst>
              <a:ext uri="{FF2B5EF4-FFF2-40B4-BE49-F238E27FC236}">
                <a16:creationId xmlns:a16="http://schemas.microsoft.com/office/drawing/2014/main" id="{C4A28C2E-E267-444C-9FC3-899DFE7884F5}"/>
              </a:ext>
            </a:extLst>
          </p:cNvPr>
          <p:cNvGrpSpPr/>
          <p:nvPr/>
        </p:nvGrpSpPr>
        <p:grpSpPr>
          <a:xfrm>
            <a:off x="2664402" y="2260530"/>
            <a:ext cx="1797513" cy="692510"/>
            <a:chOff x="2200565" y="4270877"/>
            <a:chExt cx="2800859" cy="692510"/>
          </a:xfrm>
        </p:grpSpPr>
        <p:sp>
          <p:nvSpPr>
            <p:cNvPr id="38" name="TextBox 37">
              <a:extLst>
                <a:ext uri="{FF2B5EF4-FFF2-40B4-BE49-F238E27FC236}">
                  <a16:creationId xmlns:a16="http://schemas.microsoft.com/office/drawing/2014/main" id="{0AA66FAB-42BE-44BD-B3FB-3A0CEE06DABA}"/>
                </a:ext>
              </a:extLst>
            </p:cNvPr>
            <p:cNvSpPr txBox="1"/>
            <p:nvPr/>
          </p:nvSpPr>
          <p:spPr>
            <a:xfrm>
              <a:off x="2219402" y="4501722"/>
              <a:ext cx="2760597" cy="46166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Easy to change colors, photos and Text.</a:t>
              </a:r>
            </a:p>
          </p:txBody>
        </p:sp>
        <p:sp>
          <p:nvSpPr>
            <p:cNvPr id="39" name="TextBox 38">
              <a:extLst>
                <a:ext uri="{FF2B5EF4-FFF2-40B4-BE49-F238E27FC236}">
                  <a16:creationId xmlns:a16="http://schemas.microsoft.com/office/drawing/2014/main" id="{5051FA5C-5FFA-4748-A309-59B5043764CC}"/>
                </a:ext>
              </a:extLst>
            </p:cNvPr>
            <p:cNvSpPr txBox="1"/>
            <p:nvPr/>
          </p:nvSpPr>
          <p:spPr>
            <a:xfrm>
              <a:off x="2200565" y="4270877"/>
              <a:ext cx="2800859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Content Here</a:t>
              </a:r>
              <a:endParaRPr lang="ko-KR" altLang="en-US" sz="12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</p:grpSp>
      <p:sp>
        <p:nvSpPr>
          <p:cNvPr id="40" name="TextBox 39">
            <a:extLst>
              <a:ext uri="{FF2B5EF4-FFF2-40B4-BE49-F238E27FC236}">
                <a16:creationId xmlns:a16="http://schemas.microsoft.com/office/drawing/2014/main" id="{01E9BADB-8791-433C-800B-7509C3B4CA1C}"/>
              </a:ext>
            </a:extLst>
          </p:cNvPr>
          <p:cNvSpPr txBox="1"/>
          <p:nvPr/>
        </p:nvSpPr>
        <p:spPr>
          <a:xfrm>
            <a:off x="4012377" y="3583834"/>
            <a:ext cx="447373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1400" b="1" dirty="0">
                <a:solidFill>
                  <a:schemeClr val="bg1"/>
                </a:solidFill>
                <a:cs typeface="Arial" pitchFamily="34" charset="0"/>
              </a:rPr>
              <a:t>04</a:t>
            </a:r>
            <a:endParaRPr lang="ko-KR" altLang="en-US" sz="1400" b="1" dirty="0">
              <a:solidFill>
                <a:schemeClr val="bg1"/>
              </a:solidFill>
              <a:cs typeface="Arial" pitchFamily="34" charset="0"/>
            </a:endParaRPr>
          </a:p>
        </p:txBody>
      </p:sp>
      <p:sp>
        <p:nvSpPr>
          <p:cNvPr id="41" name="TextBox 40">
            <a:extLst>
              <a:ext uri="{FF2B5EF4-FFF2-40B4-BE49-F238E27FC236}">
                <a16:creationId xmlns:a16="http://schemas.microsoft.com/office/drawing/2014/main" id="{1C8D974D-A00F-45E9-AAB1-73A7B0B235DC}"/>
              </a:ext>
            </a:extLst>
          </p:cNvPr>
          <p:cNvSpPr txBox="1"/>
          <p:nvPr/>
        </p:nvSpPr>
        <p:spPr>
          <a:xfrm>
            <a:off x="4382921" y="3583834"/>
            <a:ext cx="447373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1400" b="1" dirty="0">
                <a:solidFill>
                  <a:schemeClr val="bg1"/>
                </a:solidFill>
                <a:cs typeface="Arial" pitchFamily="34" charset="0"/>
              </a:rPr>
              <a:t>03</a:t>
            </a:r>
            <a:endParaRPr lang="ko-KR" altLang="en-US" sz="1400" b="1" dirty="0">
              <a:solidFill>
                <a:schemeClr val="bg1"/>
              </a:solidFill>
              <a:cs typeface="Arial" pitchFamily="34" charset="0"/>
            </a:endParaRPr>
          </a:p>
        </p:txBody>
      </p:sp>
      <p:sp>
        <p:nvSpPr>
          <p:cNvPr id="42" name="TextBox 41">
            <a:extLst>
              <a:ext uri="{FF2B5EF4-FFF2-40B4-BE49-F238E27FC236}">
                <a16:creationId xmlns:a16="http://schemas.microsoft.com/office/drawing/2014/main" id="{A204D756-6636-42DA-A1C9-D15991AD8717}"/>
              </a:ext>
            </a:extLst>
          </p:cNvPr>
          <p:cNvSpPr txBox="1"/>
          <p:nvPr/>
        </p:nvSpPr>
        <p:spPr>
          <a:xfrm>
            <a:off x="4753465" y="3583834"/>
            <a:ext cx="447373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1400" b="1" dirty="0">
                <a:solidFill>
                  <a:schemeClr val="bg1"/>
                </a:solidFill>
                <a:cs typeface="Arial" pitchFamily="34" charset="0"/>
              </a:rPr>
              <a:t>02</a:t>
            </a:r>
            <a:endParaRPr lang="ko-KR" altLang="en-US" sz="1400" b="1" dirty="0">
              <a:solidFill>
                <a:schemeClr val="bg1"/>
              </a:solidFill>
              <a:cs typeface="Arial" pitchFamily="34" charset="0"/>
            </a:endParaRPr>
          </a:p>
        </p:txBody>
      </p:sp>
      <p:sp>
        <p:nvSpPr>
          <p:cNvPr id="43" name="TextBox 42">
            <a:extLst>
              <a:ext uri="{FF2B5EF4-FFF2-40B4-BE49-F238E27FC236}">
                <a16:creationId xmlns:a16="http://schemas.microsoft.com/office/drawing/2014/main" id="{BF8F1A5F-E798-4294-9C52-6ADF131C79F5}"/>
              </a:ext>
            </a:extLst>
          </p:cNvPr>
          <p:cNvSpPr txBox="1"/>
          <p:nvPr/>
        </p:nvSpPr>
        <p:spPr>
          <a:xfrm>
            <a:off x="5124009" y="3583834"/>
            <a:ext cx="447373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1400" b="1" dirty="0">
                <a:solidFill>
                  <a:schemeClr val="bg1"/>
                </a:solidFill>
                <a:cs typeface="Arial" pitchFamily="34" charset="0"/>
              </a:rPr>
              <a:t>01</a:t>
            </a:r>
            <a:endParaRPr lang="ko-KR" altLang="en-US" sz="1400" b="1" dirty="0">
              <a:solidFill>
                <a:schemeClr val="bg1"/>
              </a:solidFill>
              <a:cs typeface="Arial" pitchFamily="34" charset="0"/>
            </a:endParaRPr>
          </a:p>
        </p:txBody>
      </p:sp>
      <p:sp>
        <p:nvSpPr>
          <p:cNvPr id="44" name="Parallelogram 30">
            <a:extLst>
              <a:ext uri="{FF2B5EF4-FFF2-40B4-BE49-F238E27FC236}">
                <a16:creationId xmlns:a16="http://schemas.microsoft.com/office/drawing/2014/main" id="{9BA335B4-20FC-432F-8507-14962D0D6FD0}"/>
              </a:ext>
            </a:extLst>
          </p:cNvPr>
          <p:cNvSpPr/>
          <p:nvPr/>
        </p:nvSpPr>
        <p:spPr>
          <a:xfrm flipH="1">
            <a:off x="10730376" y="5461020"/>
            <a:ext cx="351685" cy="352555"/>
          </a:xfrm>
          <a:custGeom>
            <a:avLst/>
            <a:gdLst/>
            <a:ahLst/>
            <a:cxnLst/>
            <a:rect l="l" t="t" r="r" b="b"/>
            <a:pathLst>
              <a:path w="3240000" h="3248012">
                <a:moveTo>
                  <a:pt x="712553" y="858820"/>
                </a:moveTo>
                <a:cubicBezTo>
                  <a:pt x="727950" y="858820"/>
                  <a:pt x="743348" y="864694"/>
                  <a:pt x="755096" y="876443"/>
                </a:cubicBezTo>
                <a:lnTo>
                  <a:pt x="1193671" y="1315016"/>
                </a:lnTo>
                <a:lnTo>
                  <a:pt x="1509169" y="999517"/>
                </a:lnTo>
                <a:cubicBezTo>
                  <a:pt x="1509517" y="999169"/>
                  <a:pt x="1509868" y="998827"/>
                  <a:pt x="1510414" y="998691"/>
                </a:cubicBezTo>
                <a:lnTo>
                  <a:pt x="1518932" y="988592"/>
                </a:lnTo>
                <a:cubicBezTo>
                  <a:pt x="1531945" y="978263"/>
                  <a:pt x="1547912" y="974188"/>
                  <a:pt x="1563209" y="975946"/>
                </a:cubicBezTo>
                <a:cubicBezTo>
                  <a:pt x="1578505" y="977705"/>
                  <a:pt x="1593131" y="985299"/>
                  <a:pt x="1603459" y="998313"/>
                </a:cubicBezTo>
                <a:lnTo>
                  <a:pt x="1892346" y="1362277"/>
                </a:lnTo>
                <a:lnTo>
                  <a:pt x="2149759" y="1177067"/>
                </a:lnTo>
                <a:lnTo>
                  <a:pt x="2151621" y="1174867"/>
                </a:lnTo>
                <a:cubicBezTo>
                  <a:pt x="2159033" y="1169006"/>
                  <a:pt x="2167397" y="1165168"/>
                  <a:pt x="2176160" y="1163802"/>
                </a:cubicBezTo>
                <a:cubicBezTo>
                  <a:pt x="2177188" y="1163485"/>
                  <a:pt x="2178237" y="1163269"/>
                  <a:pt x="2179375" y="1163558"/>
                </a:cubicBezTo>
                <a:cubicBezTo>
                  <a:pt x="2184768" y="1161771"/>
                  <a:pt x="2190389" y="1161654"/>
                  <a:pt x="2195921" y="1162300"/>
                </a:cubicBezTo>
                <a:cubicBezTo>
                  <a:pt x="2196662" y="1162386"/>
                  <a:pt x="2197402" y="1162487"/>
                  <a:pt x="2198081" y="1162987"/>
                </a:cubicBezTo>
                <a:cubicBezTo>
                  <a:pt x="2202197" y="1163290"/>
                  <a:pt x="2206218" y="1164270"/>
                  <a:pt x="2209739" y="1166702"/>
                </a:cubicBezTo>
                <a:cubicBezTo>
                  <a:pt x="2213116" y="1166857"/>
                  <a:pt x="2216051" y="1168231"/>
                  <a:pt x="2218766" y="1170038"/>
                </a:cubicBezTo>
                <a:cubicBezTo>
                  <a:pt x="2225342" y="1173160"/>
                  <a:pt x="2231151" y="1177875"/>
                  <a:pt x="2235489" y="1184194"/>
                </a:cubicBezTo>
                <a:lnTo>
                  <a:pt x="2236132" y="1184737"/>
                </a:lnTo>
                <a:lnTo>
                  <a:pt x="2236287" y="1184934"/>
                </a:lnTo>
                <a:lnTo>
                  <a:pt x="2238712" y="1187183"/>
                </a:lnTo>
                <a:cubicBezTo>
                  <a:pt x="2239115" y="1187744"/>
                  <a:pt x="2239507" y="1188310"/>
                  <a:pt x="2239574" y="1189090"/>
                </a:cubicBezTo>
                <a:lnTo>
                  <a:pt x="2540580" y="1569705"/>
                </a:lnTo>
                <a:cubicBezTo>
                  <a:pt x="2561191" y="1595768"/>
                  <a:pt x="2556772" y="1633604"/>
                  <a:pt x="2530710" y="1654215"/>
                </a:cubicBezTo>
                <a:cubicBezTo>
                  <a:pt x="2504647" y="1674827"/>
                  <a:pt x="2466811" y="1670408"/>
                  <a:pt x="2446199" y="1644345"/>
                </a:cubicBezTo>
                <a:lnTo>
                  <a:pt x="2177884" y="1305067"/>
                </a:lnTo>
                <a:lnTo>
                  <a:pt x="1934804" y="1479967"/>
                </a:lnTo>
                <a:cubicBezTo>
                  <a:pt x="1927367" y="1485317"/>
                  <a:pt x="1919123" y="1488726"/>
                  <a:pt x="1910598" y="1489881"/>
                </a:cubicBezTo>
                <a:cubicBezTo>
                  <a:pt x="1885257" y="1507791"/>
                  <a:pt x="1850121" y="1502627"/>
                  <a:pt x="1830495" y="1477903"/>
                </a:cubicBezTo>
                <a:lnTo>
                  <a:pt x="1551924" y="1126933"/>
                </a:lnTo>
                <a:lnTo>
                  <a:pt x="1239041" y="1439816"/>
                </a:lnTo>
                <a:cubicBezTo>
                  <a:pt x="1226569" y="1452288"/>
                  <a:pt x="1209983" y="1458139"/>
                  <a:pt x="1193674" y="1456888"/>
                </a:cubicBezTo>
                <a:cubicBezTo>
                  <a:pt x="1177363" y="1458142"/>
                  <a:pt x="1160774" y="1452290"/>
                  <a:pt x="1148301" y="1439816"/>
                </a:cubicBezTo>
                <a:lnTo>
                  <a:pt x="670011" y="961527"/>
                </a:lnTo>
                <a:cubicBezTo>
                  <a:pt x="646515" y="938031"/>
                  <a:pt x="646515" y="899938"/>
                  <a:pt x="670011" y="876442"/>
                </a:cubicBezTo>
                <a:cubicBezTo>
                  <a:pt x="681760" y="864694"/>
                  <a:pt x="697157" y="858820"/>
                  <a:pt x="712553" y="858820"/>
                </a:cubicBezTo>
                <a:close/>
                <a:moveTo>
                  <a:pt x="2790000" y="699581"/>
                </a:moveTo>
                <a:lnTo>
                  <a:pt x="450000" y="699581"/>
                </a:lnTo>
                <a:lnTo>
                  <a:pt x="450000" y="1851581"/>
                </a:lnTo>
                <a:lnTo>
                  <a:pt x="2790000" y="1851581"/>
                </a:lnTo>
                <a:close/>
                <a:moveTo>
                  <a:pt x="2987972" y="519497"/>
                </a:moveTo>
                <a:lnTo>
                  <a:pt x="2987972" y="2031665"/>
                </a:lnTo>
                <a:lnTo>
                  <a:pt x="252028" y="2031665"/>
                </a:lnTo>
                <a:lnTo>
                  <a:pt x="252028" y="519497"/>
                </a:lnTo>
                <a:close/>
                <a:moveTo>
                  <a:pt x="1620000" y="0"/>
                </a:moveTo>
                <a:cubicBezTo>
                  <a:pt x="1540462" y="0"/>
                  <a:pt x="1475984" y="64478"/>
                  <a:pt x="1475984" y="144016"/>
                </a:cubicBezTo>
                <a:lnTo>
                  <a:pt x="1475984" y="267469"/>
                </a:lnTo>
                <a:lnTo>
                  <a:pt x="0" y="267469"/>
                </a:lnTo>
                <a:lnTo>
                  <a:pt x="0" y="2283693"/>
                </a:lnTo>
                <a:lnTo>
                  <a:pt x="852101" y="2283693"/>
                </a:lnTo>
                <a:lnTo>
                  <a:pt x="323771" y="3248012"/>
                </a:lnTo>
                <a:lnTo>
                  <a:pt x="621526" y="3248012"/>
                </a:lnTo>
                <a:lnTo>
                  <a:pt x="1149856" y="2283693"/>
                </a:lnTo>
                <a:lnTo>
                  <a:pt x="2090146" y="2283693"/>
                </a:lnTo>
                <a:lnTo>
                  <a:pt x="2618476" y="3248012"/>
                </a:lnTo>
                <a:lnTo>
                  <a:pt x="2916231" y="3248012"/>
                </a:lnTo>
                <a:lnTo>
                  <a:pt x="2387901" y="2283693"/>
                </a:lnTo>
                <a:lnTo>
                  <a:pt x="3240000" y="2283693"/>
                </a:lnTo>
                <a:lnTo>
                  <a:pt x="3240000" y="267469"/>
                </a:lnTo>
                <a:lnTo>
                  <a:pt x="1764016" y="267469"/>
                </a:lnTo>
                <a:lnTo>
                  <a:pt x="1764016" y="144016"/>
                </a:lnTo>
                <a:cubicBezTo>
                  <a:pt x="1764016" y="64478"/>
                  <a:pt x="1699538" y="0"/>
                  <a:pt x="1620000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ko-KR" altLang="en-US" dirty="0"/>
          </a:p>
        </p:txBody>
      </p:sp>
      <p:sp>
        <p:nvSpPr>
          <p:cNvPr id="45" name="Freeform 18">
            <a:extLst>
              <a:ext uri="{FF2B5EF4-FFF2-40B4-BE49-F238E27FC236}">
                <a16:creationId xmlns:a16="http://schemas.microsoft.com/office/drawing/2014/main" id="{BD359B49-FA5D-4A1F-A8EE-8C966F40CEFB}"/>
              </a:ext>
            </a:extLst>
          </p:cNvPr>
          <p:cNvSpPr/>
          <p:nvPr/>
        </p:nvSpPr>
        <p:spPr>
          <a:xfrm>
            <a:off x="9518386" y="3111828"/>
            <a:ext cx="427438" cy="344974"/>
          </a:xfrm>
          <a:custGeom>
            <a:avLst/>
            <a:gdLst/>
            <a:ahLst/>
            <a:cxnLst/>
            <a:rect l="l" t="t" r="r" b="b"/>
            <a:pathLst>
              <a:path w="3307788" h="2669631">
                <a:moveTo>
                  <a:pt x="2793832" y="1478391"/>
                </a:moveTo>
                <a:cubicBezTo>
                  <a:pt x="2772990" y="1635402"/>
                  <a:pt x="2717678" y="1784517"/>
                  <a:pt x="2633007" y="1915952"/>
                </a:cubicBezTo>
                <a:cubicBezTo>
                  <a:pt x="2695386" y="1951862"/>
                  <a:pt x="2772768" y="1955673"/>
                  <a:pt x="2841607" y="1924185"/>
                </a:cubicBezTo>
                <a:cubicBezTo>
                  <a:pt x="2943442" y="1877605"/>
                  <a:pt x="2999062" y="1766364"/>
                  <a:pt x="2975226" y="1656948"/>
                </a:cubicBezTo>
                <a:cubicBezTo>
                  <a:pt x="2955176" y="1564911"/>
                  <a:pt x="2883463" y="1495086"/>
                  <a:pt x="2793832" y="1478391"/>
                </a:cubicBezTo>
                <a:close/>
                <a:moveTo>
                  <a:pt x="2807611" y="1247700"/>
                </a:moveTo>
                <a:lnTo>
                  <a:pt x="2807472" y="1256060"/>
                </a:lnTo>
                <a:cubicBezTo>
                  <a:pt x="2994195" y="1281771"/>
                  <a:pt x="3148201" y="1421768"/>
                  <a:pt x="3189276" y="1610317"/>
                </a:cubicBezTo>
                <a:cubicBezTo>
                  <a:pt x="3235041" y="1820393"/>
                  <a:pt x="3128252" y="2033972"/>
                  <a:pt x="2932732" y="2123406"/>
                </a:cubicBezTo>
                <a:cubicBezTo>
                  <a:pt x="2789297" y="2189015"/>
                  <a:pt x="2626543" y="2174805"/>
                  <a:pt x="2499470" y="2094044"/>
                </a:cubicBezTo>
                <a:cubicBezTo>
                  <a:pt x="2427194" y="2172627"/>
                  <a:pt x="2343030" y="2241391"/>
                  <a:pt x="2248861" y="2297980"/>
                </a:cubicBezTo>
                <a:cubicBezTo>
                  <a:pt x="2178351" y="2340352"/>
                  <a:pt x="2104446" y="2374567"/>
                  <a:pt x="2027600" y="2398134"/>
                </a:cubicBezTo>
                <a:lnTo>
                  <a:pt x="3307788" y="2397615"/>
                </a:lnTo>
                <a:cubicBezTo>
                  <a:pt x="3265361" y="2549905"/>
                  <a:pt x="2537441" y="2669620"/>
                  <a:pt x="1653814" y="2669631"/>
                </a:cubicBezTo>
                <a:cubicBezTo>
                  <a:pt x="773102" y="2669642"/>
                  <a:pt x="46417" y="2550707"/>
                  <a:pt x="0" y="2398955"/>
                </a:cubicBezTo>
                <a:lnTo>
                  <a:pt x="1280678" y="2398436"/>
                </a:lnTo>
                <a:cubicBezTo>
                  <a:pt x="1203764" y="2374915"/>
                  <a:pt x="1129786" y="2340732"/>
                  <a:pt x="1059201" y="2298380"/>
                </a:cubicBezTo>
                <a:cubicBezTo>
                  <a:pt x="693039" y="2078675"/>
                  <a:pt x="477900" y="1674935"/>
                  <a:pt x="499745" y="1248476"/>
                </a:cubicBezTo>
                <a:close/>
                <a:moveTo>
                  <a:pt x="1331611" y="201752"/>
                </a:moveTo>
                <a:cubicBezTo>
                  <a:pt x="1206335" y="290902"/>
                  <a:pt x="1124761" y="308382"/>
                  <a:pt x="1132336" y="435988"/>
                </a:cubicBezTo>
                <a:cubicBezTo>
                  <a:pt x="1160888" y="640507"/>
                  <a:pt x="1527973" y="617783"/>
                  <a:pt x="1498839" y="840365"/>
                </a:cubicBezTo>
                <a:cubicBezTo>
                  <a:pt x="1455138" y="960979"/>
                  <a:pt x="1395705" y="987199"/>
                  <a:pt x="1213910" y="1052459"/>
                </a:cubicBezTo>
                <a:cubicBezTo>
                  <a:pt x="1331028" y="972050"/>
                  <a:pt x="1364241" y="921357"/>
                  <a:pt x="1360745" y="809484"/>
                </a:cubicBezTo>
                <a:cubicBezTo>
                  <a:pt x="1360746" y="646916"/>
                  <a:pt x="1111360" y="626523"/>
                  <a:pt x="1020462" y="495421"/>
                </a:cubicBezTo>
                <a:cubicBezTo>
                  <a:pt x="941218" y="374224"/>
                  <a:pt x="1061250" y="280996"/>
                  <a:pt x="1331611" y="201752"/>
                </a:cubicBezTo>
                <a:close/>
                <a:moveTo>
                  <a:pt x="2164365" y="80223"/>
                </a:moveTo>
                <a:cubicBezTo>
                  <a:pt x="2021192" y="182108"/>
                  <a:pt x="1927964" y="202086"/>
                  <a:pt x="1936621" y="347922"/>
                </a:cubicBezTo>
                <a:cubicBezTo>
                  <a:pt x="1969252" y="581657"/>
                  <a:pt x="2388778" y="555687"/>
                  <a:pt x="2355482" y="810066"/>
                </a:cubicBezTo>
                <a:cubicBezTo>
                  <a:pt x="2305538" y="947910"/>
                  <a:pt x="2237615" y="977876"/>
                  <a:pt x="2029849" y="1052459"/>
                </a:cubicBezTo>
                <a:cubicBezTo>
                  <a:pt x="2163698" y="960563"/>
                  <a:pt x="2201656" y="902628"/>
                  <a:pt x="2197660" y="774773"/>
                </a:cubicBezTo>
                <a:cubicBezTo>
                  <a:pt x="2197661" y="588982"/>
                  <a:pt x="1912649" y="565676"/>
                  <a:pt x="1808765" y="415844"/>
                </a:cubicBezTo>
                <a:cubicBezTo>
                  <a:pt x="1718201" y="277334"/>
                  <a:pt x="1855380" y="170787"/>
                  <a:pt x="2164365" y="80223"/>
                </a:cubicBezTo>
                <a:close/>
                <a:moveTo>
                  <a:pt x="1754169" y="0"/>
                </a:moveTo>
                <a:cubicBezTo>
                  <a:pt x="1583512" y="121444"/>
                  <a:pt x="1472387" y="145257"/>
                  <a:pt x="1482706" y="319088"/>
                </a:cubicBezTo>
                <a:cubicBezTo>
                  <a:pt x="1521601" y="597693"/>
                  <a:pt x="2021663" y="566738"/>
                  <a:pt x="1981975" y="869950"/>
                </a:cubicBezTo>
                <a:cubicBezTo>
                  <a:pt x="1922443" y="1034256"/>
                  <a:pt x="1841481" y="1069974"/>
                  <a:pt x="1593831" y="1158875"/>
                </a:cubicBezTo>
                <a:cubicBezTo>
                  <a:pt x="1753374" y="1049338"/>
                  <a:pt x="1798619" y="980281"/>
                  <a:pt x="1793856" y="827882"/>
                </a:cubicBezTo>
                <a:cubicBezTo>
                  <a:pt x="1793857" y="606424"/>
                  <a:pt x="1454132" y="578644"/>
                  <a:pt x="1330306" y="400050"/>
                </a:cubicBezTo>
                <a:cubicBezTo>
                  <a:pt x="1222356" y="234950"/>
                  <a:pt x="1385869" y="107950"/>
                  <a:pt x="1754169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ko-KR" altLang="en-US" dirty="0"/>
          </a:p>
        </p:txBody>
      </p:sp>
      <p:sp>
        <p:nvSpPr>
          <p:cNvPr id="46" name="Oval 7">
            <a:extLst>
              <a:ext uri="{FF2B5EF4-FFF2-40B4-BE49-F238E27FC236}">
                <a16:creationId xmlns:a16="http://schemas.microsoft.com/office/drawing/2014/main" id="{E3909CAD-FBCC-4CBA-8746-903C2E74803D}"/>
              </a:ext>
            </a:extLst>
          </p:cNvPr>
          <p:cNvSpPr/>
          <p:nvPr/>
        </p:nvSpPr>
        <p:spPr>
          <a:xfrm>
            <a:off x="2064555" y="2428404"/>
            <a:ext cx="361277" cy="361277"/>
          </a:xfrm>
          <a:custGeom>
            <a:avLst/>
            <a:gdLst/>
            <a:ahLst/>
            <a:cxnLst/>
            <a:rect l="l" t="t" r="r" b="b"/>
            <a:pathLst>
              <a:path w="3240000" h="3240000">
                <a:moveTo>
                  <a:pt x="1415334" y="1947658"/>
                </a:moveTo>
                <a:lnTo>
                  <a:pt x="838053" y="2871852"/>
                </a:lnTo>
                <a:cubicBezTo>
                  <a:pt x="1312591" y="3168264"/>
                  <a:pt x="1913932" y="3170879"/>
                  <a:pt x="2391030" y="2878606"/>
                </a:cubicBezTo>
                <a:lnTo>
                  <a:pt x="1821709" y="1949263"/>
                </a:lnTo>
                <a:cubicBezTo>
                  <a:pt x="1763478" y="1986502"/>
                  <a:pt x="1694174" y="2007350"/>
                  <a:pt x="1620000" y="2007350"/>
                </a:cubicBezTo>
                <a:cubicBezTo>
                  <a:pt x="1544621" y="2007350"/>
                  <a:pt x="1474270" y="1985818"/>
                  <a:pt x="1415334" y="1947658"/>
                </a:cubicBezTo>
                <a:close/>
                <a:moveTo>
                  <a:pt x="1620001" y="1350973"/>
                </a:moveTo>
                <a:cubicBezTo>
                  <a:pt x="1471421" y="1350973"/>
                  <a:pt x="1350973" y="1471421"/>
                  <a:pt x="1350973" y="1620001"/>
                </a:cubicBezTo>
                <a:cubicBezTo>
                  <a:pt x="1350973" y="1768581"/>
                  <a:pt x="1471421" y="1889029"/>
                  <a:pt x="1620001" y="1889029"/>
                </a:cubicBezTo>
                <a:cubicBezTo>
                  <a:pt x="1768581" y="1889029"/>
                  <a:pt x="1889029" y="1768581"/>
                  <a:pt x="1889029" y="1620001"/>
                </a:cubicBezTo>
                <a:cubicBezTo>
                  <a:pt x="1889029" y="1471421"/>
                  <a:pt x="1768581" y="1350973"/>
                  <a:pt x="1620001" y="1350973"/>
                </a:cubicBezTo>
                <a:close/>
                <a:moveTo>
                  <a:pt x="2324470" y="322965"/>
                </a:moveTo>
                <a:lnTo>
                  <a:pt x="1804044" y="1281148"/>
                </a:lnTo>
                <a:cubicBezTo>
                  <a:pt x="1925507" y="1345192"/>
                  <a:pt x="2007350" y="1473038"/>
                  <a:pt x="2007350" y="1620000"/>
                </a:cubicBezTo>
                <a:lnTo>
                  <a:pt x="2005998" y="1633413"/>
                </a:lnTo>
                <a:lnTo>
                  <a:pt x="3095109" y="1671260"/>
                </a:lnTo>
                <a:cubicBezTo>
                  <a:pt x="3114541" y="1112092"/>
                  <a:pt x="2816135" y="590008"/>
                  <a:pt x="2324470" y="322965"/>
                </a:cubicBezTo>
                <a:close/>
                <a:moveTo>
                  <a:pt x="926838" y="316888"/>
                </a:moveTo>
                <a:cubicBezTo>
                  <a:pt x="432869" y="579644"/>
                  <a:pt x="129933" y="1099113"/>
                  <a:pt x="144500" y="1658429"/>
                </a:cubicBezTo>
                <a:lnTo>
                  <a:pt x="1233664" y="1630062"/>
                </a:lnTo>
                <a:cubicBezTo>
                  <a:pt x="1232693" y="1626734"/>
                  <a:pt x="1232650" y="1623372"/>
                  <a:pt x="1232650" y="1620000"/>
                </a:cubicBezTo>
                <a:cubicBezTo>
                  <a:pt x="1232650" y="1471836"/>
                  <a:pt x="1315838" y="1343102"/>
                  <a:pt x="1438904" y="1279548"/>
                </a:cubicBezTo>
                <a:close/>
                <a:moveTo>
                  <a:pt x="1620000" y="0"/>
                </a:moveTo>
                <a:cubicBezTo>
                  <a:pt x="2514701" y="0"/>
                  <a:pt x="3240000" y="725299"/>
                  <a:pt x="3240000" y="1620000"/>
                </a:cubicBezTo>
                <a:cubicBezTo>
                  <a:pt x="3240000" y="2514701"/>
                  <a:pt x="2514701" y="3240000"/>
                  <a:pt x="1620000" y="3240000"/>
                </a:cubicBezTo>
                <a:cubicBezTo>
                  <a:pt x="725299" y="3240000"/>
                  <a:pt x="0" y="2514701"/>
                  <a:pt x="0" y="1620000"/>
                </a:cubicBezTo>
                <a:cubicBezTo>
                  <a:pt x="0" y="725299"/>
                  <a:pt x="725299" y="0"/>
                  <a:pt x="1620000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ko-KR" altLang="en-US" dirty="0"/>
          </a:p>
        </p:txBody>
      </p:sp>
      <p:sp>
        <p:nvSpPr>
          <p:cNvPr id="47" name="Donut 24">
            <a:extLst>
              <a:ext uri="{FF2B5EF4-FFF2-40B4-BE49-F238E27FC236}">
                <a16:creationId xmlns:a16="http://schemas.microsoft.com/office/drawing/2014/main" id="{0FF22AF5-FAB0-4081-B7AA-308A181244C4}"/>
              </a:ext>
            </a:extLst>
          </p:cNvPr>
          <p:cNvSpPr/>
          <p:nvPr/>
        </p:nvSpPr>
        <p:spPr>
          <a:xfrm>
            <a:off x="1112538" y="4674504"/>
            <a:ext cx="395217" cy="398434"/>
          </a:xfrm>
          <a:custGeom>
            <a:avLst/>
            <a:gdLst/>
            <a:ahLst/>
            <a:cxnLst/>
            <a:rect l="l" t="t" r="r" b="b"/>
            <a:pathLst>
              <a:path w="3208412" h="3234532">
                <a:moveTo>
                  <a:pt x="1561445" y="1065858"/>
                </a:moveTo>
                <a:cubicBezTo>
                  <a:pt x="1654998" y="1065858"/>
                  <a:pt x="1743610" y="1087015"/>
                  <a:pt x="1821879" y="1126644"/>
                </a:cubicBezTo>
                <a:lnTo>
                  <a:pt x="1611352" y="1337172"/>
                </a:lnTo>
                <a:cubicBezTo>
                  <a:pt x="1595200" y="1333388"/>
                  <a:pt x="1578468" y="1332141"/>
                  <a:pt x="1561445" y="1332141"/>
                </a:cubicBezTo>
                <a:cubicBezTo>
                  <a:pt x="1373145" y="1332141"/>
                  <a:pt x="1220499" y="1484787"/>
                  <a:pt x="1220499" y="1673087"/>
                </a:cubicBezTo>
                <a:cubicBezTo>
                  <a:pt x="1220499" y="1861387"/>
                  <a:pt x="1373145" y="2014033"/>
                  <a:pt x="1561445" y="2014033"/>
                </a:cubicBezTo>
                <a:cubicBezTo>
                  <a:pt x="1749745" y="2014033"/>
                  <a:pt x="1902391" y="1861387"/>
                  <a:pt x="1902391" y="1673087"/>
                </a:cubicBezTo>
                <a:cubicBezTo>
                  <a:pt x="1902391" y="1643675"/>
                  <a:pt x="1898667" y="1615133"/>
                  <a:pt x="1890450" y="1588219"/>
                </a:cubicBezTo>
                <a:lnTo>
                  <a:pt x="2093156" y="1385512"/>
                </a:lnTo>
                <a:cubicBezTo>
                  <a:pt x="2142229" y="1470075"/>
                  <a:pt x="2168674" y="1568493"/>
                  <a:pt x="2168674" y="1673087"/>
                </a:cubicBezTo>
                <a:cubicBezTo>
                  <a:pt x="2168674" y="2008450"/>
                  <a:pt x="1896808" y="2280316"/>
                  <a:pt x="1561445" y="2280316"/>
                </a:cubicBezTo>
                <a:cubicBezTo>
                  <a:pt x="1226082" y="2280316"/>
                  <a:pt x="954217" y="2008450"/>
                  <a:pt x="954217" y="1673087"/>
                </a:cubicBezTo>
                <a:cubicBezTo>
                  <a:pt x="954217" y="1337724"/>
                  <a:pt x="1226082" y="1065858"/>
                  <a:pt x="1561445" y="1065858"/>
                </a:cubicBezTo>
                <a:close/>
                <a:moveTo>
                  <a:pt x="1561445" y="580076"/>
                </a:moveTo>
                <a:cubicBezTo>
                  <a:pt x="1790175" y="580076"/>
                  <a:pt x="2002494" y="650333"/>
                  <a:pt x="2177834" y="770690"/>
                </a:cubicBezTo>
                <a:lnTo>
                  <a:pt x="1968030" y="980494"/>
                </a:lnTo>
                <a:cubicBezTo>
                  <a:pt x="1849962" y="907198"/>
                  <a:pt x="1710422" y="866794"/>
                  <a:pt x="1561445" y="866794"/>
                </a:cubicBezTo>
                <a:cubicBezTo>
                  <a:pt x="1116142" y="866794"/>
                  <a:pt x="755153" y="1227784"/>
                  <a:pt x="755153" y="1673087"/>
                </a:cubicBezTo>
                <a:cubicBezTo>
                  <a:pt x="755153" y="2118390"/>
                  <a:pt x="1116142" y="2479380"/>
                  <a:pt x="1561445" y="2479380"/>
                </a:cubicBezTo>
                <a:cubicBezTo>
                  <a:pt x="2006748" y="2479380"/>
                  <a:pt x="2367738" y="2118390"/>
                  <a:pt x="2367738" y="1673087"/>
                </a:cubicBezTo>
                <a:cubicBezTo>
                  <a:pt x="2367738" y="1513043"/>
                  <a:pt x="2321108" y="1363890"/>
                  <a:pt x="2239307" y="1239362"/>
                </a:cubicBezTo>
                <a:lnTo>
                  <a:pt x="2445928" y="1032741"/>
                </a:lnTo>
                <a:cubicBezTo>
                  <a:pt x="2577451" y="1212149"/>
                  <a:pt x="2654457" y="1433625"/>
                  <a:pt x="2654457" y="1673087"/>
                </a:cubicBezTo>
                <a:cubicBezTo>
                  <a:pt x="2654457" y="2276741"/>
                  <a:pt x="2165099" y="2766099"/>
                  <a:pt x="1561445" y="2766099"/>
                </a:cubicBezTo>
                <a:cubicBezTo>
                  <a:pt x="957792" y="2766099"/>
                  <a:pt x="468434" y="2276741"/>
                  <a:pt x="468434" y="1673087"/>
                </a:cubicBezTo>
                <a:cubicBezTo>
                  <a:pt x="468434" y="1069433"/>
                  <a:pt x="957792" y="580076"/>
                  <a:pt x="1561445" y="580076"/>
                </a:cubicBezTo>
                <a:close/>
                <a:moveTo>
                  <a:pt x="1561445" y="111642"/>
                </a:moveTo>
                <a:cubicBezTo>
                  <a:pt x="1890473" y="111642"/>
                  <a:pt x="2195731" y="213411"/>
                  <a:pt x="2447076" y="387744"/>
                </a:cubicBezTo>
                <a:lnTo>
                  <a:pt x="2453780" y="494744"/>
                </a:lnTo>
                <a:lnTo>
                  <a:pt x="2309436" y="639088"/>
                </a:lnTo>
                <a:cubicBezTo>
                  <a:pt x="2099826" y="485554"/>
                  <a:pt x="1841132" y="395669"/>
                  <a:pt x="1561445" y="395669"/>
                </a:cubicBezTo>
                <a:cubicBezTo>
                  <a:pt x="855947" y="395669"/>
                  <a:pt x="284027" y="967589"/>
                  <a:pt x="284027" y="1673087"/>
                </a:cubicBezTo>
                <a:cubicBezTo>
                  <a:pt x="284027" y="2378585"/>
                  <a:pt x="855947" y="2950505"/>
                  <a:pt x="1561445" y="2950505"/>
                </a:cubicBezTo>
                <a:cubicBezTo>
                  <a:pt x="2266943" y="2950505"/>
                  <a:pt x="2838863" y="2378585"/>
                  <a:pt x="2838863" y="1673087"/>
                </a:cubicBezTo>
                <a:cubicBezTo>
                  <a:pt x="2838863" y="1382650"/>
                  <a:pt x="2741936" y="1114852"/>
                  <a:pt x="2577529" y="901139"/>
                </a:cubicBezTo>
                <a:lnTo>
                  <a:pt x="2706681" y="771988"/>
                </a:lnTo>
                <a:lnTo>
                  <a:pt x="2841540" y="780437"/>
                </a:lnTo>
                <a:cubicBezTo>
                  <a:pt x="3019168" y="1032973"/>
                  <a:pt x="3122890" y="1340917"/>
                  <a:pt x="3122890" y="1673087"/>
                </a:cubicBezTo>
                <a:cubicBezTo>
                  <a:pt x="3122890" y="2535449"/>
                  <a:pt x="2423807" y="3234532"/>
                  <a:pt x="1561445" y="3234532"/>
                </a:cubicBezTo>
                <a:cubicBezTo>
                  <a:pt x="699083" y="3234532"/>
                  <a:pt x="0" y="2535449"/>
                  <a:pt x="0" y="1673087"/>
                </a:cubicBezTo>
                <a:cubicBezTo>
                  <a:pt x="0" y="810725"/>
                  <a:pt x="699083" y="111642"/>
                  <a:pt x="1561445" y="111642"/>
                </a:cubicBezTo>
                <a:close/>
                <a:moveTo>
                  <a:pt x="2909110" y="0"/>
                </a:moveTo>
                <a:lnTo>
                  <a:pt x="2926757" y="281655"/>
                </a:lnTo>
                <a:lnTo>
                  <a:pt x="3208412" y="299301"/>
                </a:lnTo>
                <a:lnTo>
                  <a:pt x="2863230" y="644483"/>
                </a:lnTo>
                <a:lnTo>
                  <a:pt x="2685547" y="633351"/>
                </a:lnTo>
                <a:lnTo>
                  <a:pt x="1718098" y="1600799"/>
                </a:lnTo>
                <a:cubicBezTo>
                  <a:pt x="1729236" y="1622491"/>
                  <a:pt x="1734939" y="1647123"/>
                  <a:pt x="1734939" y="1673087"/>
                </a:cubicBezTo>
                <a:cubicBezTo>
                  <a:pt x="1734939" y="1768905"/>
                  <a:pt x="1657263" y="1846581"/>
                  <a:pt x="1561445" y="1846581"/>
                </a:cubicBezTo>
                <a:cubicBezTo>
                  <a:pt x="1465627" y="1846581"/>
                  <a:pt x="1387951" y="1768905"/>
                  <a:pt x="1387951" y="1673087"/>
                </a:cubicBezTo>
                <a:cubicBezTo>
                  <a:pt x="1387951" y="1577269"/>
                  <a:pt x="1465627" y="1499593"/>
                  <a:pt x="1561445" y="1499593"/>
                </a:cubicBezTo>
                <a:lnTo>
                  <a:pt x="1591006" y="1505561"/>
                </a:lnTo>
                <a:lnTo>
                  <a:pt x="2574981" y="521587"/>
                </a:lnTo>
                <a:lnTo>
                  <a:pt x="2563928" y="345182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ko-KR" altLang="en-US" dirty="0">
              <a:solidFill>
                <a:schemeClr val="tx1"/>
              </a:solidFill>
            </a:endParaRPr>
          </a:p>
        </p:txBody>
      </p:sp>
      <p:sp>
        <p:nvSpPr>
          <p:cNvPr id="48" name="Block Arc 14">
            <a:extLst>
              <a:ext uri="{FF2B5EF4-FFF2-40B4-BE49-F238E27FC236}">
                <a16:creationId xmlns:a16="http://schemas.microsoft.com/office/drawing/2014/main" id="{0A34D918-47A2-4432-AC5A-599D6EE42BD9}"/>
              </a:ext>
            </a:extLst>
          </p:cNvPr>
          <p:cNvSpPr/>
          <p:nvPr/>
        </p:nvSpPr>
        <p:spPr>
          <a:xfrm rot="16200000">
            <a:off x="5819260" y="3656609"/>
            <a:ext cx="543998" cy="544356"/>
          </a:xfrm>
          <a:custGeom>
            <a:avLst/>
            <a:gdLst/>
            <a:ahLst/>
            <a:cxnLst/>
            <a:rect l="l" t="t" r="r" b="b"/>
            <a:pathLst>
              <a:path w="3185463" h="3187558">
                <a:moveTo>
                  <a:pt x="764000" y="2343999"/>
                </a:moveTo>
                <a:cubicBezTo>
                  <a:pt x="566798" y="2256389"/>
                  <a:pt x="385374" y="2134753"/>
                  <a:pt x="230072" y="1981662"/>
                </a:cubicBezTo>
                <a:cubicBezTo>
                  <a:pt x="297001" y="2223876"/>
                  <a:pt x="428049" y="2439341"/>
                  <a:pt x="603989" y="2608945"/>
                </a:cubicBezTo>
                <a:cubicBezTo>
                  <a:pt x="667739" y="2525681"/>
                  <a:pt x="720588" y="2436567"/>
                  <a:pt x="764000" y="2343999"/>
                </a:cubicBezTo>
                <a:close/>
                <a:moveTo>
                  <a:pt x="783530" y="862903"/>
                </a:moveTo>
                <a:cubicBezTo>
                  <a:pt x="737619" y="760936"/>
                  <a:pt x="681240" y="662513"/>
                  <a:pt x="611676" y="571152"/>
                </a:cubicBezTo>
                <a:cubicBezTo>
                  <a:pt x="419218" y="754019"/>
                  <a:pt x="279227" y="991173"/>
                  <a:pt x="215545" y="1258034"/>
                </a:cubicBezTo>
                <a:cubicBezTo>
                  <a:pt x="378729" y="1090139"/>
                  <a:pt x="571934" y="956907"/>
                  <a:pt x="783530" y="862903"/>
                </a:cubicBezTo>
                <a:close/>
                <a:moveTo>
                  <a:pt x="935657" y="1673146"/>
                </a:moveTo>
                <a:lnTo>
                  <a:pt x="227023" y="1673146"/>
                </a:lnTo>
                <a:cubicBezTo>
                  <a:pt x="393068" y="1882941"/>
                  <a:pt x="605618" y="2045968"/>
                  <a:pt x="844267" y="2153109"/>
                </a:cubicBezTo>
                <a:cubicBezTo>
                  <a:pt x="897907" y="1997390"/>
                  <a:pt x="928862" y="1835739"/>
                  <a:pt x="935657" y="1673146"/>
                </a:cubicBezTo>
                <a:close/>
                <a:moveTo>
                  <a:pt x="935928" y="1493146"/>
                </a:moveTo>
                <a:cubicBezTo>
                  <a:pt x="928922" y="1345638"/>
                  <a:pt x="902278" y="1198995"/>
                  <a:pt x="856775" y="1056956"/>
                </a:cubicBezTo>
                <a:cubicBezTo>
                  <a:pt x="636768" y="1156959"/>
                  <a:pt x="439487" y="1304654"/>
                  <a:pt x="281464" y="1493146"/>
                </a:cubicBezTo>
                <a:close/>
                <a:moveTo>
                  <a:pt x="1469785" y="2515107"/>
                </a:moveTo>
                <a:cubicBezTo>
                  <a:pt x="1283000" y="2508124"/>
                  <a:pt x="1100523" y="2472287"/>
                  <a:pt x="927628" y="2411229"/>
                </a:cubicBezTo>
                <a:cubicBezTo>
                  <a:pt x="876831" y="2520843"/>
                  <a:pt x="814172" y="2626182"/>
                  <a:pt x="738220" y="2724387"/>
                </a:cubicBezTo>
                <a:cubicBezTo>
                  <a:pt x="944637" y="2881665"/>
                  <a:pt x="1196120" y="2982471"/>
                  <a:pt x="1469785" y="3005418"/>
                </a:cubicBezTo>
                <a:close/>
                <a:moveTo>
                  <a:pt x="1469785" y="1673146"/>
                </a:moveTo>
                <a:lnTo>
                  <a:pt x="1112275" y="1673146"/>
                </a:lnTo>
                <a:cubicBezTo>
                  <a:pt x="1105327" y="1858153"/>
                  <a:pt x="1070032" y="2042144"/>
                  <a:pt x="1008001" y="2219039"/>
                </a:cubicBezTo>
                <a:cubicBezTo>
                  <a:pt x="1155519" y="2270408"/>
                  <a:pt x="1310845" y="2300826"/>
                  <a:pt x="1469785" y="2307834"/>
                </a:cubicBezTo>
                <a:close/>
                <a:moveTo>
                  <a:pt x="1469785" y="898989"/>
                </a:moveTo>
                <a:cubicBezTo>
                  <a:pt x="1315103" y="907762"/>
                  <a:pt x="1164166" y="938783"/>
                  <a:pt x="1020939" y="990066"/>
                </a:cubicBezTo>
                <a:cubicBezTo>
                  <a:pt x="1074574" y="1153655"/>
                  <a:pt x="1105461" y="1322925"/>
                  <a:pt x="1112368" y="1493146"/>
                </a:cubicBezTo>
                <a:lnTo>
                  <a:pt x="1469785" y="1493146"/>
                </a:lnTo>
                <a:close/>
                <a:moveTo>
                  <a:pt x="1469785" y="182141"/>
                </a:moveTo>
                <a:cubicBezTo>
                  <a:pt x="1199839" y="204777"/>
                  <a:pt x="951477" y="303168"/>
                  <a:pt x="746615" y="456764"/>
                </a:cubicBezTo>
                <a:cubicBezTo>
                  <a:pt x="828296" y="562801"/>
                  <a:pt x="894225" y="677310"/>
                  <a:pt x="947434" y="796072"/>
                </a:cubicBezTo>
                <a:cubicBezTo>
                  <a:pt x="1113886" y="736067"/>
                  <a:pt x="1289644" y="700323"/>
                  <a:pt x="1469785" y="691530"/>
                </a:cubicBezTo>
                <a:close/>
                <a:moveTo>
                  <a:pt x="2150063" y="992171"/>
                </a:moveTo>
                <a:cubicBezTo>
                  <a:pt x="1990712" y="935501"/>
                  <a:pt x="1822242" y="902595"/>
                  <a:pt x="1649785" y="897224"/>
                </a:cubicBezTo>
                <a:lnTo>
                  <a:pt x="1649785" y="1493146"/>
                </a:lnTo>
                <a:lnTo>
                  <a:pt x="2063712" y="1493146"/>
                </a:lnTo>
                <a:cubicBezTo>
                  <a:pt x="2069089" y="1323887"/>
                  <a:pt x="2098366" y="1155330"/>
                  <a:pt x="2150063" y="992171"/>
                </a:cubicBezTo>
                <a:close/>
                <a:moveTo>
                  <a:pt x="2168848" y="2199110"/>
                </a:moveTo>
                <a:cubicBezTo>
                  <a:pt x="2108555" y="2028681"/>
                  <a:pt x="2073581" y="1851532"/>
                  <a:pt x="2065295" y="1673146"/>
                </a:cubicBezTo>
                <a:lnTo>
                  <a:pt x="1649785" y="1673146"/>
                </a:lnTo>
                <a:lnTo>
                  <a:pt x="1649785" y="2307299"/>
                </a:lnTo>
                <a:cubicBezTo>
                  <a:pt x="1829404" y="2299517"/>
                  <a:pt x="2004315" y="2261965"/>
                  <a:pt x="2168848" y="2199110"/>
                </a:cubicBezTo>
                <a:close/>
                <a:moveTo>
                  <a:pt x="2422394" y="446879"/>
                </a:moveTo>
                <a:cubicBezTo>
                  <a:pt x="2204309" y="287209"/>
                  <a:pt x="1938140" y="189883"/>
                  <a:pt x="1649785" y="178919"/>
                </a:cubicBezTo>
                <a:lnTo>
                  <a:pt x="1649785" y="689876"/>
                </a:lnTo>
                <a:cubicBezTo>
                  <a:pt x="1846998" y="695154"/>
                  <a:pt x="2039668" y="732502"/>
                  <a:pt x="2221721" y="797410"/>
                </a:cubicBezTo>
                <a:cubicBezTo>
                  <a:pt x="2275056" y="675360"/>
                  <a:pt x="2341760" y="557662"/>
                  <a:pt x="2422394" y="446879"/>
                </a:cubicBezTo>
                <a:close/>
                <a:moveTo>
                  <a:pt x="2447278" y="2722123"/>
                </a:moveTo>
                <a:cubicBezTo>
                  <a:pt x="2366121" y="2618714"/>
                  <a:pt x="2299534" y="2507403"/>
                  <a:pt x="2246145" y="2391362"/>
                </a:cubicBezTo>
                <a:cubicBezTo>
                  <a:pt x="2057375" y="2464119"/>
                  <a:pt x="1856285" y="2506958"/>
                  <a:pt x="1649785" y="2514779"/>
                </a:cubicBezTo>
                <a:lnTo>
                  <a:pt x="1649785" y="3008639"/>
                </a:lnTo>
                <a:cubicBezTo>
                  <a:pt x="1949198" y="2997255"/>
                  <a:pt x="2224691" y="2892757"/>
                  <a:pt x="2447278" y="2722123"/>
                </a:cubicBezTo>
                <a:close/>
                <a:moveTo>
                  <a:pt x="2878934" y="1493146"/>
                </a:moveTo>
                <a:cubicBezTo>
                  <a:pt x="2723190" y="1307255"/>
                  <a:pt x="2529440" y="1161128"/>
                  <a:pt x="2313862" y="1060620"/>
                </a:cubicBezTo>
                <a:cubicBezTo>
                  <a:pt x="2270535" y="1201714"/>
                  <a:pt x="2245604" y="1347104"/>
                  <a:pt x="2240109" y="1493146"/>
                </a:cubicBezTo>
                <a:close/>
                <a:moveTo>
                  <a:pt x="2890636" y="1673146"/>
                </a:moveTo>
                <a:lnTo>
                  <a:pt x="2241814" y="1673146"/>
                </a:lnTo>
                <a:cubicBezTo>
                  <a:pt x="2249736" y="1827102"/>
                  <a:pt x="2279520" y="1979973"/>
                  <a:pt x="2329964" y="2127513"/>
                </a:cubicBezTo>
                <a:cubicBezTo>
                  <a:pt x="2545677" y="2019923"/>
                  <a:pt x="2738160" y="1866413"/>
                  <a:pt x="2890636" y="1673146"/>
                </a:cubicBezTo>
                <a:close/>
                <a:moveTo>
                  <a:pt x="2973035" y="1284386"/>
                </a:moveTo>
                <a:cubicBezTo>
                  <a:pt x="2912066" y="1001840"/>
                  <a:pt x="2765308" y="751379"/>
                  <a:pt x="2561381" y="561108"/>
                </a:cubicBezTo>
                <a:cubicBezTo>
                  <a:pt x="2489321" y="656437"/>
                  <a:pt x="2431363" y="759225"/>
                  <a:pt x="2384553" y="865647"/>
                </a:cubicBezTo>
                <a:cubicBezTo>
                  <a:pt x="2604520" y="964977"/>
                  <a:pt x="2804622" y="1106677"/>
                  <a:pt x="2973035" y="1284386"/>
                </a:cubicBezTo>
                <a:close/>
                <a:moveTo>
                  <a:pt x="2974277" y="1897328"/>
                </a:moveTo>
                <a:cubicBezTo>
                  <a:pt x="2812488" y="2073933"/>
                  <a:pt x="2619878" y="2216690"/>
                  <a:pt x="2407486" y="2319665"/>
                </a:cubicBezTo>
                <a:cubicBezTo>
                  <a:pt x="2454169" y="2420503"/>
                  <a:pt x="2511856" y="2517376"/>
                  <a:pt x="2582047" y="2607468"/>
                </a:cubicBezTo>
                <a:cubicBezTo>
                  <a:pt x="2776399" y="2417974"/>
                  <a:pt x="2916061" y="2172750"/>
                  <a:pt x="2974277" y="1897328"/>
                </a:cubicBezTo>
                <a:close/>
                <a:moveTo>
                  <a:pt x="3185463" y="1593779"/>
                </a:moveTo>
                <a:cubicBezTo>
                  <a:pt x="3185463" y="2473999"/>
                  <a:pt x="2471904" y="3187558"/>
                  <a:pt x="1591684" y="3187558"/>
                </a:cubicBezTo>
                <a:cubicBezTo>
                  <a:pt x="738111" y="3187558"/>
                  <a:pt x="41261" y="2516549"/>
                  <a:pt x="1913" y="1673146"/>
                </a:cubicBezTo>
                <a:lnTo>
                  <a:pt x="0" y="1673146"/>
                </a:lnTo>
                <a:lnTo>
                  <a:pt x="0" y="1493146"/>
                </a:lnTo>
                <a:lnTo>
                  <a:pt x="2750" y="1493146"/>
                </a:lnTo>
                <a:cubicBezTo>
                  <a:pt x="50490" y="700174"/>
                  <a:pt x="679654" y="64473"/>
                  <a:pt x="1469785" y="6156"/>
                </a:cubicBezTo>
                <a:lnTo>
                  <a:pt x="1469785" y="0"/>
                </a:lnTo>
                <a:lnTo>
                  <a:pt x="1591684" y="0"/>
                </a:lnTo>
                <a:lnTo>
                  <a:pt x="1649785" y="0"/>
                </a:lnTo>
                <a:lnTo>
                  <a:pt x="1649785" y="2934"/>
                </a:lnTo>
                <a:cubicBezTo>
                  <a:pt x="2503127" y="31654"/>
                  <a:pt x="3185463" y="733032"/>
                  <a:pt x="3185463" y="1593779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ko-KR" altLang="en-US" dirty="0">
              <a:solidFill>
                <a:schemeClr val="tx1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680308563"/>
      </p:ext>
    </p:extLst>
  </p:cSld>
  <p:clrMapOvr>
    <a:masterClrMapping/>
  </p:clrMapOvr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Freeform: Shape 5">
            <a:extLst>
              <a:ext uri="{FF2B5EF4-FFF2-40B4-BE49-F238E27FC236}">
                <a16:creationId xmlns:a16="http://schemas.microsoft.com/office/drawing/2014/main" id="{E69B5B15-6D04-4EBE-A7A5-527439EC07EF}"/>
              </a:ext>
            </a:extLst>
          </p:cNvPr>
          <p:cNvSpPr/>
          <p:nvPr/>
        </p:nvSpPr>
        <p:spPr>
          <a:xfrm>
            <a:off x="6038850" y="-19051"/>
            <a:ext cx="6181725" cy="2505075"/>
          </a:xfrm>
          <a:custGeom>
            <a:avLst/>
            <a:gdLst>
              <a:gd name="connsiteX0" fmla="*/ 1762125 w 6162675"/>
              <a:gd name="connsiteY0" fmla="*/ 2457450 h 2647950"/>
              <a:gd name="connsiteX1" fmla="*/ 1762125 w 6162675"/>
              <a:gd name="connsiteY1" fmla="*/ 2590800 h 2647950"/>
              <a:gd name="connsiteX2" fmla="*/ 6162675 w 6162675"/>
              <a:gd name="connsiteY2" fmla="*/ 752475 h 2647950"/>
              <a:gd name="connsiteX3" fmla="*/ 6153150 w 6162675"/>
              <a:gd name="connsiteY3" fmla="*/ 47625 h 2647950"/>
              <a:gd name="connsiteX4" fmla="*/ 0 w 6162675"/>
              <a:gd name="connsiteY4" fmla="*/ 0 h 2647950"/>
              <a:gd name="connsiteX5" fmla="*/ 1647825 w 6162675"/>
              <a:gd name="connsiteY5" fmla="*/ 2609850 h 2647950"/>
              <a:gd name="connsiteX6" fmla="*/ 1562100 w 6162675"/>
              <a:gd name="connsiteY6" fmla="*/ 2638425 h 2647950"/>
              <a:gd name="connsiteX7" fmla="*/ 1457325 w 6162675"/>
              <a:gd name="connsiteY7" fmla="*/ 2647950 h 2647950"/>
              <a:gd name="connsiteX8" fmla="*/ 1438275 w 6162675"/>
              <a:gd name="connsiteY8" fmla="*/ 2647950 h 2647950"/>
              <a:gd name="connsiteX9" fmla="*/ 1762125 w 6162675"/>
              <a:gd name="connsiteY9" fmla="*/ 2457450 h 2647950"/>
              <a:gd name="connsiteX0" fmla="*/ 1438275 w 6162675"/>
              <a:gd name="connsiteY0" fmla="*/ 2647950 h 2647950"/>
              <a:gd name="connsiteX1" fmla="*/ 1762125 w 6162675"/>
              <a:gd name="connsiteY1" fmla="*/ 2590800 h 2647950"/>
              <a:gd name="connsiteX2" fmla="*/ 6162675 w 6162675"/>
              <a:gd name="connsiteY2" fmla="*/ 752475 h 2647950"/>
              <a:gd name="connsiteX3" fmla="*/ 6153150 w 6162675"/>
              <a:gd name="connsiteY3" fmla="*/ 47625 h 2647950"/>
              <a:gd name="connsiteX4" fmla="*/ 0 w 6162675"/>
              <a:gd name="connsiteY4" fmla="*/ 0 h 2647950"/>
              <a:gd name="connsiteX5" fmla="*/ 1647825 w 6162675"/>
              <a:gd name="connsiteY5" fmla="*/ 2609850 h 2647950"/>
              <a:gd name="connsiteX6" fmla="*/ 1562100 w 6162675"/>
              <a:gd name="connsiteY6" fmla="*/ 2638425 h 2647950"/>
              <a:gd name="connsiteX7" fmla="*/ 1457325 w 6162675"/>
              <a:gd name="connsiteY7" fmla="*/ 2647950 h 2647950"/>
              <a:gd name="connsiteX8" fmla="*/ 1438275 w 6162675"/>
              <a:gd name="connsiteY8" fmla="*/ 2647950 h 2647950"/>
              <a:gd name="connsiteX0" fmla="*/ 1457325 w 6162675"/>
              <a:gd name="connsiteY0" fmla="*/ 2647950 h 2647950"/>
              <a:gd name="connsiteX1" fmla="*/ 1762125 w 6162675"/>
              <a:gd name="connsiteY1" fmla="*/ 2590800 h 2647950"/>
              <a:gd name="connsiteX2" fmla="*/ 6162675 w 6162675"/>
              <a:gd name="connsiteY2" fmla="*/ 752475 h 2647950"/>
              <a:gd name="connsiteX3" fmla="*/ 6153150 w 6162675"/>
              <a:gd name="connsiteY3" fmla="*/ 47625 h 2647950"/>
              <a:gd name="connsiteX4" fmla="*/ 0 w 6162675"/>
              <a:gd name="connsiteY4" fmla="*/ 0 h 2647950"/>
              <a:gd name="connsiteX5" fmla="*/ 1647825 w 6162675"/>
              <a:gd name="connsiteY5" fmla="*/ 2609850 h 2647950"/>
              <a:gd name="connsiteX6" fmla="*/ 1562100 w 6162675"/>
              <a:gd name="connsiteY6" fmla="*/ 2638425 h 2647950"/>
              <a:gd name="connsiteX7" fmla="*/ 1457325 w 6162675"/>
              <a:gd name="connsiteY7" fmla="*/ 2647950 h 2647950"/>
              <a:gd name="connsiteX0" fmla="*/ 1457325 w 6162675"/>
              <a:gd name="connsiteY0" fmla="*/ 2647950 h 2817156"/>
              <a:gd name="connsiteX1" fmla="*/ 1762125 w 6162675"/>
              <a:gd name="connsiteY1" fmla="*/ 2590800 h 2817156"/>
              <a:gd name="connsiteX2" fmla="*/ 6162675 w 6162675"/>
              <a:gd name="connsiteY2" fmla="*/ 752475 h 2817156"/>
              <a:gd name="connsiteX3" fmla="*/ 6153150 w 6162675"/>
              <a:gd name="connsiteY3" fmla="*/ 47625 h 2817156"/>
              <a:gd name="connsiteX4" fmla="*/ 0 w 6162675"/>
              <a:gd name="connsiteY4" fmla="*/ 0 h 2817156"/>
              <a:gd name="connsiteX5" fmla="*/ 1647825 w 6162675"/>
              <a:gd name="connsiteY5" fmla="*/ 2609850 h 2817156"/>
              <a:gd name="connsiteX6" fmla="*/ 1457325 w 6162675"/>
              <a:gd name="connsiteY6" fmla="*/ 2647950 h 2817156"/>
              <a:gd name="connsiteX0" fmla="*/ 1647825 w 6162675"/>
              <a:gd name="connsiteY0" fmla="*/ 2609850 h 2881525"/>
              <a:gd name="connsiteX1" fmla="*/ 1762125 w 6162675"/>
              <a:gd name="connsiteY1" fmla="*/ 2590800 h 2881525"/>
              <a:gd name="connsiteX2" fmla="*/ 6162675 w 6162675"/>
              <a:gd name="connsiteY2" fmla="*/ 752475 h 2881525"/>
              <a:gd name="connsiteX3" fmla="*/ 6153150 w 6162675"/>
              <a:gd name="connsiteY3" fmla="*/ 47625 h 2881525"/>
              <a:gd name="connsiteX4" fmla="*/ 0 w 6162675"/>
              <a:gd name="connsiteY4" fmla="*/ 0 h 2881525"/>
              <a:gd name="connsiteX5" fmla="*/ 1647825 w 6162675"/>
              <a:gd name="connsiteY5" fmla="*/ 2609850 h 2881525"/>
              <a:gd name="connsiteX0" fmla="*/ 0 w 6162675"/>
              <a:gd name="connsiteY0" fmla="*/ 0 h 2590800"/>
              <a:gd name="connsiteX1" fmla="*/ 1762125 w 6162675"/>
              <a:gd name="connsiteY1" fmla="*/ 2590800 h 2590800"/>
              <a:gd name="connsiteX2" fmla="*/ 6162675 w 6162675"/>
              <a:gd name="connsiteY2" fmla="*/ 752475 h 2590800"/>
              <a:gd name="connsiteX3" fmla="*/ 6153150 w 6162675"/>
              <a:gd name="connsiteY3" fmla="*/ 47625 h 2590800"/>
              <a:gd name="connsiteX4" fmla="*/ 0 w 6162675"/>
              <a:gd name="connsiteY4" fmla="*/ 0 h 2590800"/>
              <a:gd name="connsiteX0" fmla="*/ 0 w 6162675"/>
              <a:gd name="connsiteY0" fmla="*/ 0 h 2514600"/>
              <a:gd name="connsiteX1" fmla="*/ 1657350 w 6162675"/>
              <a:gd name="connsiteY1" fmla="*/ 2514600 h 2514600"/>
              <a:gd name="connsiteX2" fmla="*/ 6162675 w 6162675"/>
              <a:gd name="connsiteY2" fmla="*/ 752475 h 2514600"/>
              <a:gd name="connsiteX3" fmla="*/ 6153150 w 6162675"/>
              <a:gd name="connsiteY3" fmla="*/ 47625 h 2514600"/>
              <a:gd name="connsiteX4" fmla="*/ 0 w 6162675"/>
              <a:gd name="connsiteY4" fmla="*/ 0 h 2514600"/>
              <a:gd name="connsiteX0" fmla="*/ 0 w 6153150"/>
              <a:gd name="connsiteY0" fmla="*/ 0 h 2514600"/>
              <a:gd name="connsiteX1" fmla="*/ 1657350 w 6153150"/>
              <a:gd name="connsiteY1" fmla="*/ 2514600 h 2514600"/>
              <a:gd name="connsiteX2" fmla="*/ 6105525 w 6153150"/>
              <a:gd name="connsiteY2" fmla="*/ 533400 h 2514600"/>
              <a:gd name="connsiteX3" fmla="*/ 6153150 w 6153150"/>
              <a:gd name="connsiteY3" fmla="*/ 47625 h 2514600"/>
              <a:gd name="connsiteX4" fmla="*/ 0 w 6153150"/>
              <a:gd name="connsiteY4" fmla="*/ 0 h 2514600"/>
              <a:gd name="connsiteX0" fmla="*/ 0 w 6153150"/>
              <a:gd name="connsiteY0" fmla="*/ 0 h 2514600"/>
              <a:gd name="connsiteX1" fmla="*/ 1657350 w 6153150"/>
              <a:gd name="connsiteY1" fmla="*/ 2514600 h 2514600"/>
              <a:gd name="connsiteX2" fmla="*/ 6105525 w 6153150"/>
              <a:gd name="connsiteY2" fmla="*/ 257175 h 2514600"/>
              <a:gd name="connsiteX3" fmla="*/ 6153150 w 6153150"/>
              <a:gd name="connsiteY3" fmla="*/ 47625 h 2514600"/>
              <a:gd name="connsiteX4" fmla="*/ 0 w 6153150"/>
              <a:gd name="connsiteY4" fmla="*/ 0 h 2514600"/>
              <a:gd name="connsiteX0" fmla="*/ 0 w 6153150"/>
              <a:gd name="connsiteY0" fmla="*/ 0 h 2514600"/>
              <a:gd name="connsiteX1" fmla="*/ 1657350 w 6153150"/>
              <a:gd name="connsiteY1" fmla="*/ 2514600 h 2514600"/>
              <a:gd name="connsiteX2" fmla="*/ 6105525 w 6153150"/>
              <a:gd name="connsiteY2" fmla="*/ 104775 h 2514600"/>
              <a:gd name="connsiteX3" fmla="*/ 6153150 w 6153150"/>
              <a:gd name="connsiteY3" fmla="*/ 47625 h 2514600"/>
              <a:gd name="connsiteX4" fmla="*/ 0 w 6153150"/>
              <a:gd name="connsiteY4" fmla="*/ 0 h 2514600"/>
              <a:gd name="connsiteX0" fmla="*/ 0 w 6153150"/>
              <a:gd name="connsiteY0" fmla="*/ 0 h 2514600"/>
              <a:gd name="connsiteX1" fmla="*/ 1657350 w 6153150"/>
              <a:gd name="connsiteY1" fmla="*/ 2514600 h 2514600"/>
              <a:gd name="connsiteX2" fmla="*/ 6153150 w 6153150"/>
              <a:gd name="connsiteY2" fmla="*/ 47625 h 2514600"/>
              <a:gd name="connsiteX3" fmla="*/ 0 w 6153150"/>
              <a:gd name="connsiteY3" fmla="*/ 0 h 2514600"/>
              <a:gd name="connsiteX0" fmla="*/ 0 w 6153150"/>
              <a:gd name="connsiteY0" fmla="*/ 0 h 2514600"/>
              <a:gd name="connsiteX1" fmla="*/ 1657350 w 6153150"/>
              <a:gd name="connsiteY1" fmla="*/ 2514600 h 2514600"/>
              <a:gd name="connsiteX2" fmla="*/ 6153150 w 6153150"/>
              <a:gd name="connsiteY2" fmla="*/ 47625 h 2514600"/>
              <a:gd name="connsiteX3" fmla="*/ 0 w 6153150"/>
              <a:gd name="connsiteY3" fmla="*/ 0 h 2514600"/>
              <a:gd name="connsiteX0" fmla="*/ 0 w 6153150"/>
              <a:gd name="connsiteY0" fmla="*/ 0 h 2505075"/>
              <a:gd name="connsiteX1" fmla="*/ 1657350 w 6153150"/>
              <a:gd name="connsiteY1" fmla="*/ 2505075 h 2505075"/>
              <a:gd name="connsiteX2" fmla="*/ 6153150 w 6153150"/>
              <a:gd name="connsiteY2" fmla="*/ 47625 h 2505075"/>
              <a:gd name="connsiteX3" fmla="*/ 0 w 6153150"/>
              <a:gd name="connsiteY3" fmla="*/ 0 h 2505075"/>
              <a:gd name="connsiteX0" fmla="*/ 0 w 6153150"/>
              <a:gd name="connsiteY0" fmla="*/ 0 h 2505075"/>
              <a:gd name="connsiteX1" fmla="*/ 1657350 w 6153150"/>
              <a:gd name="connsiteY1" fmla="*/ 2505075 h 2505075"/>
              <a:gd name="connsiteX2" fmla="*/ 6153150 w 6153150"/>
              <a:gd name="connsiteY2" fmla="*/ 47625 h 2505075"/>
              <a:gd name="connsiteX3" fmla="*/ 0 w 6153150"/>
              <a:gd name="connsiteY3" fmla="*/ 0 h 2505075"/>
              <a:gd name="connsiteX0" fmla="*/ 0 w 6153150"/>
              <a:gd name="connsiteY0" fmla="*/ 0 h 2505075"/>
              <a:gd name="connsiteX1" fmla="*/ 1657350 w 6153150"/>
              <a:gd name="connsiteY1" fmla="*/ 2505075 h 2505075"/>
              <a:gd name="connsiteX2" fmla="*/ 6153150 w 6153150"/>
              <a:gd name="connsiteY2" fmla="*/ 47625 h 2505075"/>
              <a:gd name="connsiteX3" fmla="*/ 0 w 6153150"/>
              <a:gd name="connsiteY3" fmla="*/ 0 h 2505075"/>
              <a:gd name="connsiteX0" fmla="*/ 0 w 6153150"/>
              <a:gd name="connsiteY0" fmla="*/ 0 h 2505075"/>
              <a:gd name="connsiteX1" fmla="*/ 1657350 w 6153150"/>
              <a:gd name="connsiteY1" fmla="*/ 2505075 h 2505075"/>
              <a:gd name="connsiteX2" fmla="*/ 6153150 w 6153150"/>
              <a:gd name="connsiteY2" fmla="*/ 47625 h 2505075"/>
              <a:gd name="connsiteX3" fmla="*/ 0 w 6153150"/>
              <a:gd name="connsiteY3" fmla="*/ 0 h 2505075"/>
              <a:gd name="connsiteX0" fmla="*/ 0 w 6181725"/>
              <a:gd name="connsiteY0" fmla="*/ 0 h 2505075"/>
              <a:gd name="connsiteX1" fmla="*/ 1657350 w 6181725"/>
              <a:gd name="connsiteY1" fmla="*/ 2505075 h 2505075"/>
              <a:gd name="connsiteX2" fmla="*/ 6181725 w 6181725"/>
              <a:gd name="connsiteY2" fmla="*/ 28575 h 2505075"/>
              <a:gd name="connsiteX3" fmla="*/ 0 w 6181725"/>
              <a:gd name="connsiteY3" fmla="*/ 0 h 25050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6181725" h="2505075">
                <a:moveTo>
                  <a:pt x="0" y="0"/>
                </a:moveTo>
                <a:lnTo>
                  <a:pt x="1657350" y="2505075"/>
                </a:lnTo>
                <a:cubicBezTo>
                  <a:pt x="3603625" y="1701800"/>
                  <a:pt x="4787900" y="1327150"/>
                  <a:pt x="6181725" y="28575"/>
                </a:cubicBezTo>
                <a:lnTo>
                  <a:pt x="0" y="0"/>
                </a:lnTo>
                <a:close/>
              </a:path>
            </a:pathLst>
          </a:custGeom>
          <a:solidFill>
            <a:schemeClr val="accent1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7" name="Freeform: Shape 6">
            <a:extLst>
              <a:ext uri="{FF2B5EF4-FFF2-40B4-BE49-F238E27FC236}">
                <a16:creationId xmlns:a16="http://schemas.microsoft.com/office/drawing/2014/main" id="{F7FDB6AD-D41D-4788-9D3E-8D31F55519C8}"/>
              </a:ext>
            </a:extLst>
          </p:cNvPr>
          <p:cNvSpPr/>
          <p:nvPr/>
        </p:nvSpPr>
        <p:spPr>
          <a:xfrm>
            <a:off x="0" y="76200"/>
            <a:ext cx="12201525" cy="5638800"/>
          </a:xfrm>
          <a:custGeom>
            <a:avLst/>
            <a:gdLst>
              <a:gd name="connsiteX0" fmla="*/ 0 w 12192000"/>
              <a:gd name="connsiteY0" fmla="*/ 5857875 h 5857875"/>
              <a:gd name="connsiteX1" fmla="*/ 12192000 w 12192000"/>
              <a:gd name="connsiteY1" fmla="*/ 0 h 5857875"/>
              <a:gd name="connsiteX2" fmla="*/ 12192000 w 12192000"/>
              <a:gd name="connsiteY2" fmla="*/ 1819275 h 5857875"/>
              <a:gd name="connsiteX3" fmla="*/ 0 w 12192000"/>
              <a:gd name="connsiteY3" fmla="*/ 5857875 h 5857875"/>
              <a:gd name="connsiteX0" fmla="*/ 0 w 12192000"/>
              <a:gd name="connsiteY0" fmla="*/ 5857875 h 5857875"/>
              <a:gd name="connsiteX1" fmla="*/ 12192000 w 12192000"/>
              <a:gd name="connsiteY1" fmla="*/ 0 h 5857875"/>
              <a:gd name="connsiteX2" fmla="*/ 12192000 w 12192000"/>
              <a:gd name="connsiteY2" fmla="*/ 1819275 h 5857875"/>
              <a:gd name="connsiteX3" fmla="*/ 0 w 12192000"/>
              <a:gd name="connsiteY3" fmla="*/ 5857875 h 5857875"/>
              <a:gd name="connsiteX0" fmla="*/ 0 w 12192000"/>
              <a:gd name="connsiteY0" fmla="*/ 5857875 h 5857875"/>
              <a:gd name="connsiteX1" fmla="*/ 12192000 w 12192000"/>
              <a:gd name="connsiteY1" fmla="*/ 0 h 5857875"/>
              <a:gd name="connsiteX2" fmla="*/ 12192000 w 12192000"/>
              <a:gd name="connsiteY2" fmla="*/ 1819275 h 5857875"/>
              <a:gd name="connsiteX3" fmla="*/ 0 w 12192000"/>
              <a:gd name="connsiteY3" fmla="*/ 5857875 h 5857875"/>
              <a:gd name="connsiteX0" fmla="*/ 0 w 12192000"/>
              <a:gd name="connsiteY0" fmla="*/ 5857875 h 5857875"/>
              <a:gd name="connsiteX1" fmla="*/ 12192000 w 12192000"/>
              <a:gd name="connsiteY1" fmla="*/ 0 h 5857875"/>
              <a:gd name="connsiteX2" fmla="*/ 12192000 w 12192000"/>
              <a:gd name="connsiteY2" fmla="*/ 1819275 h 5857875"/>
              <a:gd name="connsiteX3" fmla="*/ 0 w 12192000"/>
              <a:gd name="connsiteY3" fmla="*/ 5857875 h 5857875"/>
              <a:gd name="connsiteX0" fmla="*/ 0 w 12182475"/>
              <a:gd name="connsiteY0" fmla="*/ 5800725 h 5800725"/>
              <a:gd name="connsiteX1" fmla="*/ 12182475 w 12182475"/>
              <a:gd name="connsiteY1" fmla="*/ 0 h 5800725"/>
              <a:gd name="connsiteX2" fmla="*/ 12182475 w 12182475"/>
              <a:gd name="connsiteY2" fmla="*/ 1819275 h 5800725"/>
              <a:gd name="connsiteX3" fmla="*/ 0 w 12182475"/>
              <a:gd name="connsiteY3" fmla="*/ 5800725 h 5800725"/>
              <a:gd name="connsiteX0" fmla="*/ 0 w 12182475"/>
              <a:gd name="connsiteY0" fmla="*/ 5800725 h 5800725"/>
              <a:gd name="connsiteX1" fmla="*/ 12182475 w 12182475"/>
              <a:gd name="connsiteY1" fmla="*/ 0 h 5800725"/>
              <a:gd name="connsiteX2" fmla="*/ 12182475 w 12182475"/>
              <a:gd name="connsiteY2" fmla="*/ 1819275 h 5800725"/>
              <a:gd name="connsiteX3" fmla="*/ 0 w 12182475"/>
              <a:gd name="connsiteY3" fmla="*/ 5800725 h 5800725"/>
              <a:gd name="connsiteX0" fmla="*/ 0 w 12182475"/>
              <a:gd name="connsiteY0" fmla="*/ 5800725 h 5800725"/>
              <a:gd name="connsiteX1" fmla="*/ 12182475 w 12182475"/>
              <a:gd name="connsiteY1" fmla="*/ 0 h 5800725"/>
              <a:gd name="connsiteX2" fmla="*/ 12182475 w 12182475"/>
              <a:gd name="connsiteY2" fmla="*/ 1819275 h 5800725"/>
              <a:gd name="connsiteX3" fmla="*/ 0 w 12182475"/>
              <a:gd name="connsiteY3" fmla="*/ 5800725 h 5800725"/>
              <a:gd name="connsiteX0" fmla="*/ 0 w 12182475"/>
              <a:gd name="connsiteY0" fmla="*/ 5800725 h 5800725"/>
              <a:gd name="connsiteX1" fmla="*/ 12182475 w 12182475"/>
              <a:gd name="connsiteY1" fmla="*/ 0 h 5800725"/>
              <a:gd name="connsiteX2" fmla="*/ 12182475 w 12182475"/>
              <a:gd name="connsiteY2" fmla="*/ 1819275 h 5800725"/>
              <a:gd name="connsiteX3" fmla="*/ 0 w 12182475"/>
              <a:gd name="connsiteY3" fmla="*/ 5800725 h 5800725"/>
              <a:gd name="connsiteX0" fmla="*/ 0 w 12182475"/>
              <a:gd name="connsiteY0" fmla="*/ 5800725 h 5800725"/>
              <a:gd name="connsiteX1" fmla="*/ 12182475 w 12182475"/>
              <a:gd name="connsiteY1" fmla="*/ 0 h 5800725"/>
              <a:gd name="connsiteX2" fmla="*/ 12182475 w 12182475"/>
              <a:gd name="connsiteY2" fmla="*/ 1819275 h 5800725"/>
              <a:gd name="connsiteX3" fmla="*/ 0 w 12182475"/>
              <a:gd name="connsiteY3" fmla="*/ 5800725 h 5800725"/>
              <a:gd name="connsiteX0" fmla="*/ 0 w 12182475"/>
              <a:gd name="connsiteY0" fmla="*/ 5800725 h 5800725"/>
              <a:gd name="connsiteX1" fmla="*/ 12182475 w 12182475"/>
              <a:gd name="connsiteY1" fmla="*/ 0 h 5800725"/>
              <a:gd name="connsiteX2" fmla="*/ 12182475 w 12182475"/>
              <a:gd name="connsiteY2" fmla="*/ 1819275 h 5800725"/>
              <a:gd name="connsiteX3" fmla="*/ 0 w 12182475"/>
              <a:gd name="connsiteY3" fmla="*/ 5800725 h 5800725"/>
              <a:gd name="connsiteX0" fmla="*/ 0 w 12182475"/>
              <a:gd name="connsiteY0" fmla="*/ 5800725 h 5800725"/>
              <a:gd name="connsiteX1" fmla="*/ 12182475 w 12182475"/>
              <a:gd name="connsiteY1" fmla="*/ 0 h 5800725"/>
              <a:gd name="connsiteX2" fmla="*/ 12182475 w 12182475"/>
              <a:gd name="connsiteY2" fmla="*/ 1819275 h 5800725"/>
              <a:gd name="connsiteX3" fmla="*/ 0 w 12182475"/>
              <a:gd name="connsiteY3" fmla="*/ 5800725 h 5800725"/>
              <a:gd name="connsiteX0" fmla="*/ 0 w 12201525"/>
              <a:gd name="connsiteY0" fmla="*/ 5800725 h 5800725"/>
              <a:gd name="connsiteX1" fmla="*/ 12182475 w 12201525"/>
              <a:gd name="connsiteY1" fmla="*/ 0 h 5800725"/>
              <a:gd name="connsiteX2" fmla="*/ 12201525 w 12201525"/>
              <a:gd name="connsiteY2" fmla="*/ 1181100 h 5800725"/>
              <a:gd name="connsiteX3" fmla="*/ 0 w 12201525"/>
              <a:gd name="connsiteY3" fmla="*/ 5800725 h 5800725"/>
              <a:gd name="connsiteX0" fmla="*/ 0 w 12201525"/>
              <a:gd name="connsiteY0" fmla="*/ 5800725 h 5800725"/>
              <a:gd name="connsiteX1" fmla="*/ 12182475 w 12201525"/>
              <a:gd name="connsiteY1" fmla="*/ 0 h 5800725"/>
              <a:gd name="connsiteX2" fmla="*/ 12201525 w 12201525"/>
              <a:gd name="connsiteY2" fmla="*/ 1181100 h 5800725"/>
              <a:gd name="connsiteX3" fmla="*/ 0 w 12201525"/>
              <a:gd name="connsiteY3" fmla="*/ 5800725 h 5800725"/>
              <a:gd name="connsiteX0" fmla="*/ 0 w 12201525"/>
              <a:gd name="connsiteY0" fmla="*/ 5800725 h 5800725"/>
              <a:gd name="connsiteX1" fmla="*/ 12182475 w 12201525"/>
              <a:gd name="connsiteY1" fmla="*/ 0 h 5800725"/>
              <a:gd name="connsiteX2" fmla="*/ 12201525 w 12201525"/>
              <a:gd name="connsiteY2" fmla="*/ 1181100 h 5800725"/>
              <a:gd name="connsiteX3" fmla="*/ 0 w 12201525"/>
              <a:gd name="connsiteY3" fmla="*/ 5800725 h 5800725"/>
              <a:gd name="connsiteX0" fmla="*/ 0 w 12201525"/>
              <a:gd name="connsiteY0" fmla="*/ 5800725 h 5800725"/>
              <a:gd name="connsiteX1" fmla="*/ 12192000 w 12201525"/>
              <a:gd name="connsiteY1" fmla="*/ 0 h 5800725"/>
              <a:gd name="connsiteX2" fmla="*/ 12201525 w 12201525"/>
              <a:gd name="connsiteY2" fmla="*/ 1181100 h 5800725"/>
              <a:gd name="connsiteX3" fmla="*/ 0 w 12201525"/>
              <a:gd name="connsiteY3" fmla="*/ 5800725 h 5800725"/>
              <a:gd name="connsiteX0" fmla="*/ 0 w 12201525"/>
              <a:gd name="connsiteY0" fmla="*/ 5648325 h 5648325"/>
              <a:gd name="connsiteX1" fmla="*/ 12172950 w 12201525"/>
              <a:gd name="connsiteY1" fmla="*/ 0 h 5648325"/>
              <a:gd name="connsiteX2" fmla="*/ 12201525 w 12201525"/>
              <a:gd name="connsiteY2" fmla="*/ 1028700 h 5648325"/>
              <a:gd name="connsiteX3" fmla="*/ 0 w 12201525"/>
              <a:gd name="connsiteY3" fmla="*/ 5648325 h 5648325"/>
              <a:gd name="connsiteX0" fmla="*/ 0 w 12201525"/>
              <a:gd name="connsiteY0" fmla="*/ 5648325 h 5648325"/>
              <a:gd name="connsiteX1" fmla="*/ 12172950 w 12201525"/>
              <a:gd name="connsiteY1" fmla="*/ 0 h 5648325"/>
              <a:gd name="connsiteX2" fmla="*/ 12201525 w 12201525"/>
              <a:gd name="connsiteY2" fmla="*/ 1028700 h 5648325"/>
              <a:gd name="connsiteX3" fmla="*/ 0 w 12201525"/>
              <a:gd name="connsiteY3" fmla="*/ 5648325 h 5648325"/>
              <a:gd name="connsiteX0" fmla="*/ 0 w 12220575"/>
              <a:gd name="connsiteY0" fmla="*/ 5629275 h 5629275"/>
              <a:gd name="connsiteX1" fmla="*/ 12192000 w 12220575"/>
              <a:gd name="connsiteY1" fmla="*/ 0 h 5629275"/>
              <a:gd name="connsiteX2" fmla="*/ 12220575 w 12220575"/>
              <a:gd name="connsiteY2" fmla="*/ 1028700 h 5629275"/>
              <a:gd name="connsiteX3" fmla="*/ 0 w 12220575"/>
              <a:gd name="connsiteY3" fmla="*/ 5629275 h 5629275"/>
              <a:gd name="connsiteX0" fmla="*/ 0 w 12220575"/>
              <a:gd name="connsiteY0" fmla="*/ 5629275 h 5629275"/>
              <a:gd name="connsiteX1" fmla="*/ 12192000 w 12220575"/>
              <a:gd name="connsiteY1" fmla="*/ 0 h 5629275"/>
              <a:gd name="connsiteX2" fmla="*/ 12220575 w 12220575"/>
              <a:gd name="connsiteY2" fmla="*/ 1028700 h 5629275"/>
              <a:gd name="connsiteX3" fmla="*/ 0 w 12220575"/>
              <a:gd name="connsiteY3" fmla="*/ 5629275 h 5629275"/>
              <a:gd name="connsiteX0" fmla="*/ 0 w 12220575"/>
              <a:gd name="connsiteY0" fmla="*/ 5629275 h 5629275"/>
              <a:gd name="connsiteX1" fmla="*/ 12192000 w 12220575"/>
              <a:gd name="connsiteY1" fmla="*/ 0 h 5629275"/>
              <a:gd name="connsiteX2" fmla="*/ 12220575 w 12220575"/>
              <a:gd name="connsiteY2" fmla="*/ 1028700 h 5629275"/>
              <a:gd name="connsiteX3" fmla="*/ 0 w 12220575"/>
              <a:gd name="connsiteY3" fmla="*/ 5629275 h 5629275"/>
              <a:gd name="connsiteX0" fmla="*/ 0 w 12220575"/>
              <a:gd name="connsiteY0" fmla="*/ 5629275 h 5629275"/>
              <a:gd name="connsiteX1" fmla="*/ 12192000 w 12220575"/>
              <a:gd name="connsiteY1" fmla="*/ 0 h 5629275"/>
              <a:gd name="connsiteX2" fmla="*/ 12220575 w 12220575"/>
              <a:gd name="connsiteY2" fmla="*/ 1028700 h 5629275"/>
              <a:gd name="connsiteX3" fmla="*/ 0 w 12220575"/>
              <a:gd name="connsiteY3" fmla="*/ 5629275 h 5629275"/>
              <a:gd name="connsiteX0" fmla="*/ 0 w 12220575"/>
              <a:gd name="connsiteY0" fmla="*/ 5638800 h 5638800"/>
              <a:gd name="connsiteX1" fmla="*/ 12192000 w 12220575"/>
              <a:gd name="connsiteY1" fmla="*/ 0 h 5638800"/>
              <a:gd name="connsiteX2" fmla="*/ 12220575 w 12220575"/>
              <a:gd name="connsiteY2" fmla="*/ 1038225 h 5638800"/>
              <a:gd name="connsiteX3" fmla="*/ 0 w 12220575"/>
              <a:gd name="connsiteY3" fmla="*/ 5638800 h 5638800"/>
              <a:gd name="connsiteX0" fmla="*/ 0 w 12201525"/>
              <a:gd name="connsiteY0" fmla="*/ 5638800 h 5638800"/>
              <a:gd name="connsiteX1" fmla="*/ 12192000 w 12201525"/>
              <a:gd name="connsiteY1" fmla="*/ 0 h 5638800"/>
              <a:gd name="connsiteX2" fmla="*/ 12201525 w 12201525"/>
              <a:gd name="connsiteY2" fmla="*/ 1047750 h 5638800"/>
              <a:gd name="connsiteX3" fmla="*/ 0 w 12201525"/>
              <a:gd name="connsiteY3" fmla="*/ 5638800 h 5638800"/>
              <a:gd name="connsiteX0" fmla="*/ 0 w 12201525"/>
              <a:gd name="connsiteY0" fmla="*/ 5638800 h 5638800"/>
              <a:gd name="connsiteX1" fmla="*/ 12192000 w 12201525"/>
              <a:gd name="connsiteY1" fmla="*/ 0 h 5638800"/>
              <a:gd name="connsiteX2" fmla="*/ 12201525 w 12201525"/>
              <a:gd name="connsiteY2" fmla="*/ 1047750 h 5638800"/>
              <a:gd name="connsiteX3" fmla="*/ 0 w 12201525"/>
              <a:gd name="connsiteY3" fmla="*/ 5638800 h 5638800"/>
              <a:gd name="connsiteX0" fmla="*/ 0 w 12201525"/>
              <a:gd name="connsiteY0" fmla="*/ 5638800 h 5638800"/>
              <a:gd name="connsiteX1" fmla="*/ 12192000 w 12201525"/>
              <a:gd name="connsiteY1" fmla="*/ 0 h 5638800"/>
              <a:gd name="connsiteX2" fmla="*/ 12201525 w 12201525"/>
              <a:gd name="connsiteY2" fmla="*/ 1047750 h 5638800"/>
              <a:gd name="connsiteX3" fmla="*/ 0 w 12201525"/>
              <a:gd name="connsiteY3" fmla="*/ 5638800 h 5638800"/>
              <a:gd name="connsiteX0" fmla="*/ 0 w 12201525"/>
              <a:gd name="connsiteY0" fmla="*/ 5638800 h 5638800"/>
              <a:gd name="connsiteX1" fmla="*/ 12192000 w 12201525"/>
              <a:gd name="connsiteY1" fmla="*/ 0 h 5638800"/>
              <a:gd name="connsiteX2" fmla="*/ 12201525 w 12201525"/>
              <a:gd name="connsiteY2" fmla="*/ 1047750 h 5638800"/>
              <a:gd name="connsiteX3" fmla="*/ 0 w 12201525"/>
              <a:gd name="connsiteY3" fmla="*/ 5638800 h 5638800"/>
              <a:gd name="connsiteX0" fmla="*/ 0 w 12201525"/>
              <a:gd name="connsiteY0" fmla="*/ 5638800 h 5638800"/>
              <a:gd name="connsiteX1" fmla="*/ 12192000 w 12201525"/>
              <a:gd name="connsiteY1" fmla="*/ 0 h 5638800"/>
              <a:gd name="connsiteX2" fmla="*/ 12201525 w 12201525"/>
              <a:gd name="connsiteY2" fmla="*/ 1047750 h 5638800"/>
              <a:gd name="connsiteX3" fmla="*/ 0 w 12201525"/>
              <a:gd name="connsiteY3" fmla="*/ 5638800 h 56388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2201525" h="5638800">
                <a:moveTo>
                  <a:pt x="0" y="5638800"/>
                </a:moveTo>
                <a:cubicBezTo>
                  <a:pt x="3997325" y="3009900"/>
                  <a:pt x="9594850" y="2676525"/>
                  <a:pt x="12192000" y="0"/>
                </a:cubicBezTo>
                <a:lnTo>
                  <a:pt x="12201525" y="1047750"/>
                </a:lnTo>
                <a:cubicBezTo>
                  <a:pt x="7464425" y="3289300"/>
                  <a:pt x="5184775" y="2959100"/>
                  <a:pt x="0" y="563880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8" name="Freeform: Shape 7">
            <a:extLst>
              <a:ext uri="{FF2B5EF4-FFF2-40B4-BE49-F238E27FC236}">
                <a16:creationId xmlns:a16="http://schemas.microsoft.com/office/drawing/2014/main" id="{3DC574FD-92BA-4BBF-84CB-723D7F9CEA2C}"/>
              </a:ext>
            </a:extLst>
          </p:cNvPr>
          <p:cNvSpPr/>
          <p:nvPr/>
        </p:nvSpPr>
        <p:spPr>
          <a:xfrm rot="299340">
            <a:off x="199162" y="1832148"/>
            <a:ext cx="9311421" cy="4328767"/>
          </a:xfrm>
          <a:custGeom>
            <a:avLst/>
            <a:gdLst>
              <a:gd name="connsiteX0" fmla="*/ 0 w 12192000"/>
              <a:gd name="connsiteY0" fmla="*/ 5857875 h 5857875"/>
              <a:gd name="connsiteX1" fmla="*/ 12192000 w 12192000"/>
              <a:gd name="connsiteY1" fmla="*/ 0 h 5857875"/>
              <a:gd name="connsiteX2" fmla="*/ 12192000 w 12192000"/>
              <a:gd name="connsiteY2" fmla="*/ 1819275 h 5857875"/>
              <a:gd name="connsiteX3" fmla="*/ 0 w 12192000"/>
              <a:gd name="connsiteY3" fmla="*/ 5857875 h 5857875"/>
              <a:gd name="connsiteX0" fmla="*/ 0 w 12192000"/>
              <a:gd name="connsiteY0" fmla="*/ 5857875 h 5857875"/>
              <a:gd name="connsiteX1" fmla="*/ 12192000 w 12192000"/>
              <a:gd name="connsiteY1" fmla="*/ 0 h 5857875"/>
              <a:gd name="connsiteX2" fmla="*/ 12192000 w 12192000"/>
              <a:gd name="connsiteY2" fmla="*/ 1819275 h 5857875"/>
              <a:gd name="connsiteX3" fmla="*/ 0 w 12192000"/>
              <a:gd name="connsiteY3" fmla="*/ 5857875 h 5857875"/>
              <a:gd name="connsiteX0" fmla="*/ 0 w 12192000"/>
              <a:gd name="connsiteY0" fmla="*/ 5857875 h 5857875"/>
              <a:gd name="connsiteX1" fmla="*/ 12192000 w 12192000"/>
              <a:gd name="connsiteY1" fmla="*/ 0 h 5857875"/>
              <a:gd name="connsiteX2" fmla="*/ 12192000 w 12192000"/>
              <a:gd name="connsiteY2" fmla="*/ 1819275 h 5857875"/>
              <a:gd name="connsiteX3" fmla="*/ 0 w 12192000"/>
              <a:gd name="connsiteY3" fmla="*/ 5857875 h 5857875"/>
              <a:gd name="connsiteX0" fmla="*/ 0 w 12192000"/>
              <a:gd name="connsiteY0" fmla="*/ 5857875 h 5857875"/>
              <a:gd name="connsiteX1" fmla="*/ 12192000 w 12192000"/>
              <a:gd name="connsiteY1" fmla="*/ 0 h 5857875"/>
              <a:gd name="connsiteX2" fmla="*/ 12192000 w 12192000"/>
              <a:gd name="connsiteY2" fmla="*/ 1819275 h 5857875"/>
              <a:gd name="connsiteX3" fmla="*/ 0 w 12192000"/>
              <a:gd name="connsiteY3" fmla="*/ 5857875 h 5857875"/>
              <a:gd name="connsiteX0" fmla="*/ 0 w 12182475"/>
              <a:gd name="connsiteY0" fmla="*/ 5800725 h 5800725"/>
              <a:gd name="connsiteX1" fmla="*/ 12182475 w 12182475"/>
              <a:gd name="connsiteY1" fmla="*/ 0 h 5800725"/>
              <a:gd name="connsiteX2" fmla="*/ 12182475 w 12182475"/>
              <a:gd name="connsiteY2" fmla="*/ 1819275 h 5800725"/>
              <a:gd name="connsiteX3" fmla="*/ 0 w 12182475"/>
              <a:gd name="connsiteY3" fmla="*/ 5800725 h 5800725"/>
              <a:gd name="connsiteX0" fmla="*/ 0 w 12182475"/>
              <a:gd name="connsiteY0" fmla="*/ 5800725 h 5800725"/>
              <a:gd name="connsiteX1" fmla="*/ 12182475 w 12182475"/>
              <a:gd name="connsiteY1" fmla="*/ 0 h 5800725"/>
              <a:gd name="connsiteX2" fmla="*/ 12182475 w 12182475"/>
              <a:gd name="connsiteY2" fmla="*/ 1819275 h 5800725"/>
              <a:gd name="connsiteX3" fmla="*/ 0 w 12182475"/>
              <a:gd name="connsiteY3" fmla="*/ 5800725 h 5800725"/>
              <a:gd name="connsiteX0" fmla="*/ 0 w 12182475"/>
              <a:gd name="connsiteY0" fmla="*/ 5800725 h 5800725"/>
              <a:gd name="connsiteX1" fmla="*/ 12182475 w 12182475"/>
              <a:gd name="connsiteY1" fmla="*/ 0 h 5800725"/>
              <a:gd name="connsiteX2" fmla="*/ 12182475 w 12182475"/>
              <a:gd name="connsiteY2" fmla="*/ 1819275 h 5800725"/>
              <a:gd name="connsiteX3" fmla="*/ 0 w 12182475"/>
              <a:gd name="connsiteY3" fmla="*/ 5800725 h 5800725"/>
              <a:gd name="connsiteX0" fmla="*/ 0 w 12182475"/>
              <a:gd name="connsiteY0" fmla="*/ 5800725 h 5800725"/>
              <a:gd name="connsiteX1" fmla="*/ 12182475 w 12182475"/>
              <a:gd name="connsiteY1" fmla="*/ 0 h 5800725"/>
              <a:gd name="connsiteX2" fmla="*/ 12182475 w 12182475"/>
              <a:gd name="connsiteY2" fmla="*/ 1819275 h 5800725"/>
              <a:gd name="connsiteX3" fmla="*/ 0 w 12182475"/>
              <a:gd name="connsiteY3" fmla="*/ 5800725 h 5800725"/>
              <a:gd name="connsiteX0" fmla="*/ 0 w 12182475"/>
              <a:gd name="connsiteY0" fmla="*/ 5800725 h 5800725"/>
              <a:gd name="connsiteX1" fmla="*/ 12182475 w 12182475"/>
              <a:gd name="connsiteY1" fmla="*/ 0 h 5800725"/>
              <a:gd name="connsiteX2" fmla="*/ 12182475 w 12182475"/>
              <a:gd name="connsiteY2" fmla="*/ 1819275 h 5800725"/>
              <a:gd name="connsiteX3" fmla="*/ 0 w 12182475"/>
              <a:gd name="connsiteY3" fmla="*/ 5800725 h 5800725"/>
              <a:gd name="connsiteX0" fmla="*/ 0 w 12182475"/>
              <a:gd name="connsiteY0" fmla="*/ 5800725 h 5800725"/>
              <a:gd name="connsiteX1" fmla="*/ 12182475 w 12182475"/>
              <a:gd name="connsiteY1" fmla="*/ 0 h 5800725"/>
              <a:gd name="connsiteX2" fmla="*/ 12182475 w 12182475"/>
              <a:gd name="connsiteY2" fmla="*/ 1819275 h 5800725"/>
              <a:gd name="connsiteX3" fmla="*/ 0 w 12182475"/>
              <a:gd name="connsiteY3" fmla="*/ 5800725 h 5800725"/>
              <a:gd name="connsiteX0" fmla="*/ 0 w 12182475"/>
              <a:gd name="connsiteY0" fmla="*/ 5800725 h 5800725"/>
              <a:gd name="connsiteX1" fmla="*/ 12182475 w 12182475"/>
              <a:gd name="connsiteY1" fmla="*/ 0 h 5800725"/>
              <a:gd name="connsiteX2" fmla="*/ 12182475 w 12182475"/>
              <a:gd name="connsiteY2" fmla="*/ 1819275 h 5800725"/>
              <a:gd name="connsiteX3" fmla="*/ 0 w 12182475"/>
              <a:gd name="connsiteY3" fmla="*/ 5800725 h 5800725"/>
              <a:gd name="connsiteX0" fmla="*/ 0 w 12201525"/>
              <a:gd name="connsiteY0" fmla="*/ 5800725 h 5800725"/>
              <a:gd name="connsiteX1" fmla="*/ 12182475 w 12201525"/>
              <a:gd name="connsiteY1" fmla="*/ 0 h 5800725"/>
              <a:gd name="connsiteX2" fmla="*/ 12201525 w 12201525"/>
              <a:gd name="connsiteY2" fmla="*/ 1181100 h 5800725"/>
              <a:gd name="connsiteX3" fmla="*/ 0 w 12201525"/>
              <a:gd name="connsiteY3" fmla="*/ 5800725 h 5800725"/>
              <a:gd name="connsiteX0" fmla="*/ 0 w 12201525"/>
              <a:gd name="connsiteY0" fmla="*/ 5800725 h 5800725"/>
              <a:gd name="connsiteX1" fmla="*/ 12182475 w 12201525"/>
              <a:gd name="connsiteY1" fmla="*/ 0 h 5800725"/>
              <a:gd name="connsiteX2" fmla="*/ 12201525 w 12201525"/>
              <a:gd name="connsiteY2" fmla="*/ 1181100 h 5800725"/>
              <a:gd name="connsiteX3" fmla="*/ 0 w 12201525"/>
              <a:gd name="connsiteY3" fmla="*/ 5800725 h 5800725"/>
              <a:gd name="connsiteX0" fmla="*/ 0 w 12201525"/>
              <a:gd name="connsiteY0" fmla="*/ 5800725 h 5800725"/>
              <a:gd name="connsiteX1" fmla="*/ 12182475 w 12201525"/>
              <a:gd name="connsiteY1" fmla="*/ 0 h 5800725"/>
              <a:gd name="connsiteX2" fmla="*/ 12201525 w 12201525"/>
              <a:gd name="connsiteY2" fmla="*/ 1181100 h 5800725"/>
              <a:gd name="connsiteX3" fmla="*/ 0 w 12201525"/>
              <a:gd name="connsiteY3" fmla="*/ 5800725 h 5800725"/>
              <a:gd name="connsiteX0" fmla="*/ 0 w 12201525"/>
              <a:gd name="connsiteY0" fmla="*/ 5800725 h 5800725"/>
              <a:gd name="connsiteX1" fmla="*/ 12192000 w 12201525"/>
              <a:gd name="connsiteY1" fmla="*/ 0 h 5800725"/>
              <a:gd name="connsiteX2" fmla="*/ 12201525 w 12201525"/>
              <a:gd name="connsiteY2" fmla="*/ 1181100 h 5800725"/>
              <a:gd name="connsiteX3" fmla="*/ 0 w 12201525"/>
              <a:gd name="connsiteY3" fmla="*/ 5800725 h 5800725"/>
              <a:gd name="connsiteX0" fmla="*/ 0 w 12192000"/>
              <a:gd name="connsiteY0" fmla="*/ 5800725 h 5800725"/>
              <a:gd name="connsiteX1" fmla="*/ 12192000 w 12192000"/>
              <a:gd name="connsiteY1" fmla="*/ 0 h 5800725"/>
              <a:gd name="connsiteX2" fmla="*/ 0 w 12192000"/>
              <a:gd name="connsiteY2" fmla="*/ 5800725 h 5800725"/>
              <a:gd name="connsiteX0" fmla="*/ 0 w 12192000"/>
              <a:gd name="connsiteY0" fmla="*/ 5800725 h 5800725"/>
              <a:gd name="connsiteX1" fmla="*/ 12192000 w 12192000"/>
              <a:gd name="connsiteY1" fmla="*/ 0 h 5800725"/>
              <a:gd name="connsiteX2" fmla="*/ 0 w 12192000"/>
              <a:gd name="connsiteY2" fmla="*/ 5800725 h 5800725"/>
              <a:gd name="connsiteX0" fmla="*/ 0 w 12192000"/>
              <a:gd name="connsiteY0" fmla="*/ 5800725 h 5800725"/>
              <a:gd name="connsiteX1" fmla="*/ 12192000 w 12192000"/>
              <a:gd name="connsiteY1" fmla="*/ 0 h 5800725"/>
              <a:gd name="connsiteX2" fmla="*/ 0 w 12192000"/>
              <a:gd name="connsiteY2" fmla="*/ 5800725 h 5800725"/>
              <a:gd name="connsiteX0" fmla="*/ 0 w 12192000"/>
              <a:gd name="connsiteY0" fmla="*/ 5800725 h 5800725"/>
              <a:gd name="connsiteX1" fmla="*/ 12192000 w 12192000"/>
              <a:gd name="connsiteY1" fmla="*/ 0 h 5800725"/>
              <a:gd name="connsiteX2" fmla="*/ 0 w 12192000"/>
              <a:gd name="connsiteY2" fmla="*/ 5800725 h 5800725"/>
              <a:gd name="connsiteX0" fmla="*/ 0 w 12192000"/>
              <a:gd name="connsiteY0" fmla="*/ 5800725 h 5800725"/>
              <a:gd name="connsiteX1" fmla="*/ 12192000 w 12192000"/>
              <a:gd name="connsiteY1" fmla="*/ 0 h 5800725"/>
              <a:gd name="connsiteX2" fmla="*/ 0 w 12192000"/>
              <a:gd name="connsiteY2" fmla="*/ 5800725 h 5800725"/>
              <a:gd name="connsiteX0" fmla="*/ 0 w 11461169"/>
              <a:gd name="connsiteY0" fmla="*/ 5302853 h 5302853"/>
              <a:gd name="connsiteX1" fmla="*/ 11461168 w 11461169"/>
              <a:gd name="connsiteY1" fmla="*/ 0 h 5302853"/>
              <a:gd name="connsiteX2" fmla="*/ 0 w 11461169"/>
              <a:gd name="connsiteY2" fmla="*/ 5302853 h 5302853"/>
              <a:gd name="connsiteX0" fmla="*/ 0 w 11461168"/>
              <a:gd name="connsiteY0" fmla="*/ 5302853 h 5302853"/>
              <a:gd name="connsiteX1" fmla="*/ 11461168 w 11461168"/>
              <a:gd name="connsiteY1" fmla="*/ 0 h 5302853"/>
              <a:gd name="connsiteX2" fmla="*/ 0 w 11461168"/>
              <a:gd name="connsiteY2" fmla="*/ 5302853 h 5302853"/>
              <a:gd name="connsiteX0" fmla="*/ 0 w 11433817"/>
              <a:gd name="connsiteY0" fmla="*/ 5347392 h 5347392"/>
              <a:gd name="connsiteX1" fmla="*/ 11433817 w 11433817"/>
              <a:gd name="connsiteY1" fmla="*/ 0 h 5347392"/>
              <a:gd name="connsiteX2" fmla="*/ 0 w 11433817"/>
              <a:gd name="connsiteY2" fmla="*/ 5347392 h 5347392"/>
              <a:gd name="connsiteX0" fmla="*/ 0 w 11425223"/>
              <a:gd name="connsiteY0" fmla="*/ 5311447 h 5311447"/>
              <a:gd name="connsiteX1" fmla="*/ 11425223 w 11425223"/>
              <a:gd name="connsiteY1" fmla="*/ 0 h 5311447"/>
              <a:gd name="connsiteX2" fmla="*/ 0 w 11425223"/>
              <a:gd name="connsiteY2" fmla="*/ 5311447 h 5311447"/>
              <a:gd name="connsiteX0" fmla="*/ 0 w 11425223"/>
              <a:gd name="connsiteY0" fmla="*/ 5311447 h 5311447"/>
              <a:gd name="connsiteX1" fmla="*/ 11425223 w 11425223"/>
              <a:gd name="connsiteY1" fmla="*/ 0 h 5311447"/>
              <a:gd name="connsiteX2" fmla="*/ 0 w 11425223"/>
              <a:gd name="connsiteY2" fmla="*/ 5311447 h 5311447"/>
              <a:gd name="connsiteX0" fmla="*/ 0 w 11425223"/>
              <a:gd name="connsiteY0" fmla="*/ 5311447 h 5311447"/>
              <a:gd name="connsiteX1" fmla="*/ 11425223 w 11425223"/>
              <a:gd name="connsiteY1" fmla="*/ 0 h 5311447"/>
              <a:gd name="connsiteX2" fmla="*/ 0 w 11425223"/>
              <a:gd name="connsiteY2" fmla="*/ 5311447 h 5311447"/>
              <a:gd name="connsiteX0" fmla="*/ 0 w 11425223"/>
              <a:gd name="connsiteY0" fmla="*/ 5311447 h 5311447"/>
              <a:gd name="connsiteX1" fmla="*/ 11425223 w 11425223"/>
              <a:gd name="connsiteY1" fmla="*/ 0 h 5311447"/>
              <a:gd name="connsiteX2" fmla="*/ 0 w 11425223"/>
              <a:gd name="connsiteY2" fmla="*/ 5311447 h 5311447"/>
              <a:gd name="connsiteX0" fmla="*/ 0 w 11425223"/>
              <a:gd name="connsiteY0" fmla="*/ 5311448 h 5311448"/>
              <a:gd name="connsiteX1" fmla="*/ 11425223 w 11425223"/>
              <a:gd name="connsiteY1" fmla="*/ 0 h 5311448"/>
              <a:gd name="connsiteX2" fmla="*/ 0 w 11425223"/>
              <a:gd name="connsiteY2" fmla="*/ 5311448 h 5311448"/>
              <a:gd name="connsiteX0" fmla="*/ 0 w 11425223"/>
              <a:gd name="connsiteY0" fmla="*/ 5311448 h 5311448"/>
              <a:gd name="connsiteX1" fmla="*/ 11425223 w 11425223"/>
              <a:gd name="connsiteY1" fmla="*/ 0 h 5311448"/>
              <a:gd name="connsiteX2" fmla="*/ 0 w 11425223"/>
              <a:gd name="connsiteY2" fmla="*/ 5311448 h 5311448"/>
              <a:gd name="connsiteX0" fmla="*/ 0 w 11425223"/>
              <a:gd name="connsiteY0" fmla="*/ 5311448 h 5311448"/>
              <a:gd name="connsiteX1" fmla="*/ 11425223 w 11425223"/>
              <a:gd name="connsiteY1" fmla="*/ 0 h 5311448"/>
              <a:gd name="connsiteX2" fmla="*/ 0 w 11425223"/>
              <a:gd name="connsiteY2" fmla="*/ 5311448 h 531144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11425223" h="5311448">
                <a:moveTo>
                  <a:pt x="0" y="5311448"/>
                </a:moveTo>
                <a:cubicBezTo>
                  <a:pt x="5335293" y="2394859"/>
                  <a:pt x="6542750" y="2895277"/>
                  <a:pt x="11425223" y="0"/>
                </a:cubicBezTo>
                <a:cubicBezTo>
                  <a:pt x="6640463" y="2278056"/>
                  <a:pt x="6138500" y="1742044"/>
                  <a:pt x="0" y="5311448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9" name="Freeform: Shape 8">
            <a:extLst>
              <a:ext uri="{FF2B5EF4-FFF2-40B4-BE49-F238E27FC236}">
                <a16:creationId xmlns:a16="http://schemas.microsoft.com/office/drawing/2014/main" id="{DBDE3930-9870-4A97-ABC3-E28BAB4820A2}"/>
              </a:ext>
            </a:extLst>
          </p:cNvPr>
          <p:cNvSpPr/>
          <p:nvPr/>
        </p:nvSpPr>
        <p:spPr>
          <a:xfrm rot="469007">
            <a:off x="217839" y="3002721"/>
            <a:ext cx="7018127" cy="3262642"/>
          </a:xfrm>
          <a:custGeom>
            <a:avLst/>
            <a:gdLst>
              <a:gd name="connsiteX0" fmla="*/ 0 w 12192000"/>
              <a:gd name="connsiteY0" fmla="*/ 5857875 h 5857875"/>
              <a:gd name="connsiteX1" fmla="*/ 12192000 w 12192000"/>
              <a:gd name="connsiteY1" fmla="*/ 0 h 5857875"/>
              <a:gd name="connsiteX2" fmla="*/ 12192000 w 12192000"/>
              <a:gd name="connsiteY2" fmla="*/ 1819275 h 5857875"/>
              <a:gd name="connsiteX3" fmla="*/ 0 w 12192000"/>
              <a:gd name="connsiteY3" fmla="*/ 5857875 h 5857875"/>
              <a:gd name="connsiteX0" fmla="*/ 0 w 12192000"/>
              <a:gd name="connsiteY0" fmla="*/ 5857875 h 5857875"/>
              <a:gd name="connsiteX1" fmla="*/ 12192000 w 12192000"/>
              <a:gd name="connsiteY1" fmla="*/ 0 h 5857875"/>
              <a:gd name="connsiteX2" fmla="*/ 12192000 w 12192000"/>
              <a:gd name="connsiteY2" fmla="*/ 1819275 h 5857875"/>
              <a:gd name="connsiteX3" fmla="*/ 0 w 12192000"/>
              <a:gd name="connsiteY3" fmla="*/ 5857875 h 5857875"/>
              <a:gd name="connsiteX0" fmla="*/ 0 w 12192000"/>
              <a:gd name="connsiteY0" fmla="*/ 5857875 h 5857875"/>
              <a:gd name="connsiteX1" fmla="*/ 12192000 w 12192000"/>
              <a:gd name="connsiteY1" fmla="*/ 0 h 5857875"/>
              <a:gd name="connsiteX2" fmla="*/ 12192000 w 12192000"/>
              <a:gd name="connsiteY2" fmla="*/ 1819275 h 5857875"/>
              <a:gd name="connsiteX3" fmla="*/ 0 w 12192000"/>
              <a:gd name="connsiteY3" fmla="*/ 5857875 h 5857875"/>
              <a:gd name="connsiteX0" fmla="*/ 0 w 12192000"/>
              <a:gd name="connsiteY0" fmla="*/ 5857875 h 5857875"/>
              <a:gd name="connsiteX1" fmla="*/ 12192000 w 12192000"/>
              <a:gd name="connsiteY1" fmla="*/ 0 h 5857875"/>
              <a:gd name="connsiteX2" fmla="*/ 12192000 w 12192000"/>
              <a:gd name="connsiteY2" fmla="*/ 1819275 h 5857875"/>
              <a:gd name="connsiteX3" fmla="*/ 0 w 12192000"/>
              <a:gd name="connsiteY3" fmla="*/ 5857875 h 5857875"/>
              <a:gd name="connsiteX0" fmla="*/ 0 w 12182475"/>
              <a:gd name="connsiteY0" fmla="*/ 5800725 h 5800725"/>
              <a:gd name="connsiteX1" fmla="*/ 12182475 w 12182475"/>
              <a:gd name="connsiteY1" fmla="*/ 0 h 5800725"/>
              <a:gd name="connsiteX2" fmla="*/ 12182475 w 12182475"/>
              <a:gd name="connsiteY2" fmla="*/ 1819275 h 5800725"/>
              <a:gd name="connsiteX3" fmla="*/ 0 w 12182475"/>
              <a:gd name="connsiteY3" fmla="*/ 5800725 h 5800725"/>
              <a:gd name="connsiteX0" fmla="*/ 0 w 12182475"/>
              <a:gd name="connsiteY0" fmla="*/ 5800725 h 5800725"/>
              <a:gd name="connsiteX1" fmla="*/ 12182475 w 12182475"/>
              <a:gd name="connsiteY1" fmla="*/ 0 h 5800725"/>
              <a:gd name="connsiteX2" fmla="*/ 12182475 w 12182475"/>
              <a:gd name="connsiteY2" fmla="*/ 1819275 h 5800725"/>
              <a:gd name="connsiteX3" fmla="*/ 0 w 12182475"/>
              <a:gd name="connsiteY3" fmla="*/ 5800725 h 5800725"/>
              <a:gd name="connsiteX0" fmla="*/ 0 w 12182475"/>
              <a:gd name="connsiteY0" fmla="*/ 5800725 h 5800725"/>
              <a:gd name="connsiteX1" fmla="*/ 12182475 w 12182475"/>
              <a:gd name="connsiteY1" fmla="*/ 0 h 5800725"/>
              <a:gd name="connsiteX2" fmla="*/ 12182475 w 12182475"/>
              <a:gd name="connsiteY2" fmla="*/ 1819275 h 5800725"/>
              <a:gd name="connsiteX3" fmla="*/ 0 w 12182475"/>
              <a:gd name="connsiteY3" fmla="*/ 5800725 h 5800725"/>
              <a:gd name="connsiteX0" fmla="*/ 0 w 12182475"/>
              <a:gd name="connsiteY0" fmla="*/ 5800725 h 5800725"/>
              <a:gd name="connsiteX1" fmla="*/ 12182475 w 12182475"/>
              <a:gd name="connsiteY1" fmla="*/ 0 h 5800725"/>
              <a:gd name="connsiteX2" fmla="*/ 12182475 w 12182475"/>
              <a:gd name="connsiteY2" fmla="*/ 1819275 h 5800725"/>
              <a:gd name="connsiteX3" fmla="*/ 0 w 12182475"/>
              <a:gd name="connsiteY3" fmla="*/ 5800725 h 5800725"/>
              <a:gd name="connsiteX0" fmla="*/ 0 w 12182475"/>
              <a:gd name="connsiteY0" fmla="*/ 5800725 h 5800725"/>
              <a:gd name="connsiteX1" fmla="*/ 12182475 w 12182475"/>
              <a:gd name="connsiteY1" fmla="*/ 0 h 5800725"/>
              <a:gd name="connsiteX2" fmla="*/ 12182475 w 12182475"/>
              <a:gd name="connsiteY2" fmla="*/ 1819275 h 5800725"/>
              <a:gd name="connsiteX3" fmla="*/ 0 w 12182475"/>
              <a:gd name="connsiteY3" fmla="*/ 5800725 h 5800725"/>
              <a:gd name="connsiteX0" fmla="*/ 0 w 12182475"/>
              <a:gd name="connsiteY0" fmla="*/ 5800725 h 5800725"/>
              <a:gd name="connsiteX1" fmla="*/ 12182475 w 12182475"/>
              <a:gd name="connsiteY1" fmla="*/ 0 h 5800725"/>
              <a:gd name="connsiteX2" fmla="*/ 12182475 w 12182475"/>
              <a:gd name="connsiteY2" fmla="*/ 1819275 h 5800725"/>
              <a:gd name="connsiteX3" fmla="*/ 0 w 12182475"/>
              <a:gd name="connsiteY3" fmla="*/ 5800725 h 5800725"/>
              <a:gd name="connsiteX0" fmla="*/ 0 w 12182475"/>
              <a:gd name="connsiteY0" fmla="*/ 5800725 h 5800725"/>
              <a:gd name="connsiteX1" fmla="*/ 12182475 w 12182475"/>
              <a:gd name="connsiteY1" fmla="*/ 0 h 5800725"/>
              <a:gd name="connsiteX2" fmla="*/ 12182475 w 12182475"/>
              <a:gd name="connsiteY2" fmla="*/ 1819275 h 5800725"/>
              <a:gd name="connsiteX3" fmla="*/ 0 w 12182475"/>
              <a:gd name="connsiteY3" fmla="*/ 5800725 h 5800725"/>
              <a:gd name="connsiteX0" fmla="*/ 0 w 12201525"/>
              <a:gd name="connsiteY0" fmla="*/ 5800725 h 5800725"/>
              <a:gd name="connsiteX1" fmla="*/ 12182475 w 12201525"/>
              <a:gd name="connsiteY1" fmla="*/ 0 h 5800725"/>
              <a:gd name="connsiteX2" fmla="*/ 12201525 w 12201525"/>
              <a:gd name="connsiteY2" fmla="*/ 1181100 h 5800725"/>
              <a:gd name="connsiteX3" fmla="*/ 0 w 12201525"/>
              <a:gd name="connsiteY3" fmla="*/ 5800725 h 5800725"/>
              <a:gd name="connsiteX0" fmla="*/ 0 w 12201525"/>
              <a:gd name="connsiteY0" fmla="*/ 5800725 h 5800725"/>
              <a:gd name="connsiteX1" fmla="*/ 12182475 w 12201525"/>
              <a:gd name="connsiteY1" fmla="*/ 0 h 5800725"/>
              <a:gd name="connsiteX2" fmla="*/ 12201525 w 12201525"/>
              <a:gd name="connsiteY2" fmla="*/ 1181100 h 5800725"/>
              <a:gd name="connsiteX3" fmla="*/ 0 w 12201525"/>
              <a:gd name="connsiteY3" fmla="*/ 5800725 h 5800725"/>
              <a:gd name="connsiteX0" fmla="*/ 0 w 12201525"/>
              <a:gd name="connsiteY0" fmla="*/ 5800725 h 5800725"/>
              <a:gd name="connsiteX1" fmla="*/ 12182475 w 12201525"/>
              <a:gd name="connsiteY1" fmla="*/ 0 h 5800725"/>
              <a:gd name="connsiteX2" fmla="*/ 12201525 w 12201525"/>
              <a:gd name="connsiteY2" fmla="*/ 1181100 h 5800725"/>
              <a:gd name="connsiteX3" fmla="*/ 0 w 12201525"/>
              <a:gd name="connsiteY3" fmla="*/ 5800725 h 5800725"/>
              <a:gd name="connsiteX0" fmla="*/ 0 w 12201525"/>
              <a:gd name="connsiteY0" fmla="*/ 5800725 h 5800725"/>
              <a:gd name="connsiteX1" fmla="*/ 12192000 w 12201525"/>
              <a:gd name="connsiteY1" fmla="*/ 0 h 5800725"/>
              <a:gd name="connsiteX2" fmla="*/ 12201525 w 12201525"/>
              <a:gd name="connsiteY2" fmla="*/ 1181100 h 5800725"/>
              <a:gd name="connsiteX3" fmla="*/ 0 w 12201525"/>
              <a:gd name="connsiteY3" fmla="*/ 5800725 h 5800725"/>
              <a:gd name="connsiteX0" fmla="*/ 0 w 12192000"/>
              <a:gd name="connsiteY0" fmla="*/ 5800725 h 5800725"/>
              <a:gd name="connsiteX1" fmla="*/ 12192000 w 12192000"/>
              <a:gd name="connsiteY1" fmla="*/ 0 h 5800725"/>
              <a:gd name="connsiteX2" fmla="*/ 0 w 12192000"/>
              <a:gd name="connsiteY2" fmla="*/ 5800725 h 5800725"/>
              <a:gd name="connsiteX0" fmla="*/ 0 w 12192000"/>
              <a:gd name="connsiteY0" fmla="*/ 5800725 h 5800725"/>
              <a:gd name="connsiteX1" fmla="*/ 12192000 w 12192000"/>
              <a:gd name="connsiteY1" fmla="*/ 0 h 5800725"/>
              <a:gd name="connsiteX2" fmla="*/ 0 w 12192000"/>
              <a:gd name="connsiteY2" fmla="*/ 5800725 h 5800725"/>
              <a:gd name="connsiteX0" fmla="*/ 0 w 12192000"/>
              <a:gd name="connsiteY0" fmla="*/ 5800725 h 5800725"/>
              <a:gd name="connsiteX1" fmla="*/ 12192000 w 12192000"/>
              <a:gd name="connsiteY1" fmla="*/ 0 h 5800725"/>
              <a:gd name="connsiteX2" fmla="*/ 0 w 12192000"/>
              <a:gd name="connsiteY2" fmla="*/ 5800725 h 5800725"/>
              <a:gd name="connsiteX0" fmla="*/ 0 w 12192000"/>
              <a:gd name="connsiteY0" fmla="*/ 5800725 h 5800725"/>
              <a:gd name="connsiteX1" fmla="*/ 12192000 w 12192000"/>
              <a:gd name="connsiteY1" fmla="*/ 0 h 5800725"/>
              <a:gd name="connsiteX2" fmla="*/ 0 w 12192000"/>
              <a:gd name="connsiteY2" fmla="*/ 5800725 h 5800725"/>
              <a:gd name="connsiteX0" fmla="*/ 0 w 12192000"/>
              <a:gd name="connsiteY0" fmla="*/ 5800725 h 5800725"/>
              <a:gd name="connsiteX1" fmla="*/ 12192000 w 12192000"/>
              <a:gd name="connsiteY1" fmla="*/ 0 h 5800725"/>
              <a:gd name="connsiteX2" fmla="*/ 0 w 12192000"/>
              <a:gd name="connsiteY2" fmla="*/ 5800725 h 5800725"/>
              <a:gd name="connsiteX0" fmla="*/ 0 w 11461169"/>
              <a:gd name="connsiteY0" fmla="*/ 5302853 h 5302853"/>
              <a:gd name="connsiteX1" fmla="*/ 11461168 w 11461169"/>
              <a:gd name="connsiteY1" fmla="*/ 0 h 5302853"/>
              <a:gd name="connsiteX2" fmla="*/ 0 w 11461169"/>
              <a:gd name="connsiteY2" fmla="*/ 5302853 h 5302853"/>
              <a:gd name="connsiteX0" fmla="*/ 0 w 11461168"/>
              <a:gd name="connsiteY0" fmla="*/ 5302853 h 5302853"/>
              <a:gd name="connsiteX1" fmla="*/ 11461168 w 11461168"/>
              <a:gd name="connsiteY1" fmla="*/ 0 h 5302853"/>
              <a:gd name="connsiteX2" fmla="*/ 0 w 11461168"/>
              <a:gd name="connsiteY2" fmla="*/ 5302853 h 5302853"/>
              <a:gd name="connsiteX0" fmla="*/ 0 w 11433817"/>
              <a:gd name="connsiteY0" fmla="*/ 5347392 h 5347392"/>
              <a:gd name="connsiteX1" fmla="*/ 11433817 w 11433817"/>
              <a:gd name="connsiteY1" fmla="*/ 0 h 5347392"/>
              <a:gd name="connsiteX2" fmla="*/ 0 w 11433817"/>
              <a:gd name="connsiteY2" fmla="*/ 5347392 h 5347392"/>
              <a:gd name="connsiteX0" fmla="*/ 0 w 11425223"/>
              <a:gd name="connsiteY0" fmla="*/ 5311447 h 5311447"/>
              <a:gd name="connsiteX1" fmla="*/ 11425223 w 11425223"/>
              <a:gd name="connsiteY1" fmla="*/ 0 h 5311447"/>
              <a:gd name="connsiteX2" fmla="*/ 0 w 11425223"/>
              <a:gd name="connsiteY2" fmla="*/ 5311447 h 5311447"/>
              <a:gd name="connsiteX0" fmla="*/ 0 w 11425223"/>
              <a:gd name="connsiteY0" fmla="*/ 5311447 h 5311447"/>
              <a:gd name="connsiteX1" fmla="*/ 11425223 w 11425223"/>
              <a:gd name="connsiteY1" fmla="*/ 0 h 5311447"/>
              <a:gd name="connsiteX2" fmla="*/ 0 w 11425223"/>
              <a:gd name="connsiteY2" fmla="*/ 5311447 h 5311447"/>
              <a:gd name="connsiteX0" fmla="*/ 0 w 11425223"/>
              <a:gd name="connsiteY0" fmla="*/ 5311447 h 5311447"/>
              <a:gd name="connsiteX1" fmla="*/ 11425223 w 11425223"/>
              <a:gd name="connsiteY1" fmla="*/ 0 h 5311447"/>
              <a:gd name="connsiteX2" fmla="*/ 0 w 11425223"/>
              <a:gd name="connsiteY2" fmla="*/ 5311447 h 5311447"/>
              <a:gd name="connsiteX0" fmla="*/ 0 w 11425223"/>
              <a:gd name="connsiteY0" fmla="*/ 5311447 h 5311447"/>
              <a:gd name="connsiteX1" fmla="*/ 11425223 w 11425223"/>
              <a:gd name="connsiteY1" fmla="*/ 0 h 5311447"/>
              <a:gd name="connsiteX2" fmla="*/ 0 w 11425223"/>
              <a:gd name="connsiteY2" fmla="*/ 5311447 h 5311447"/>
              <a:gd name="connsiteX0" fmla="*/ 0 w 11425223"/>
              <a:gd name="connsiteY0" fmla="*/ 5311448 h 5311448"/>
              <a:gd name="connsiteX1" fmla="*/ 11425223 w 11425223"/>
              <a:gd name="connsiteY1" fmla="*/ 0 h 5311448"/>
              <a:gd name="connsiteX2" fmla="*/ 0 w 11425223"/>
              <a:gd name="connsiteY2" fmla="*/ 5311448 h 5311448"/>
              <a:gd name="connsiteX0" fmla="*/ 0 w 11425223"/>
              <a:gd name="connsiteY0" fmla="*/ 5311448 h 5311448"/>
              <a:gd name="connsiteX1" fmla="*/ 11425223 w 11425223"/>
              <a:gd name="connsiteY1" fmla="*/ 0 h 5311448"/>
              <a:gd name="connsiteX2" fmla="*/ 0 w 11425223"/>
              <a:gd name="connsiteY2" fmla="*/ 5311448 h 5311448"/>
              <a:gd name="connsiteX0" fmla="*/ 0 w 11425223"/>
              <a:gd name="connsiteY0" fmla="*/ 5311448 h 5311448"/>
              <a:gd name="connsiteX1" fmla="*/ 11425223 w 11425223"/>
              <a:gd name="connsiteY1" fmla="*/ 0 h 5311448"/>
              <a:gd name="connsiteX2" fmla="*/ 0 w 11425223"/>
              <a:gd name="connsiteY2" fmla="*/ 5311448 h 531144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11425223" h="5311448">
                <a:moveTo>
                  <a:pt x="0" y="5311448"/>
                </a:moveTo>
                <a:cubicBezTo>
                  <a:pt x="5335293" y="2394859"/>
                  <a:pt x="6542750" y="2895277"/>
                  <a:pt x="11425223" y="0"/>
                </a:cubicBezTo>
                <a:cubicBezTo>
                  <a:pt x="6640463" y="2278056"/>
                  <a:pt x="6138500" y="1742044"/>
                  <a:pt x="0" y="5311448"/>
                </a:cubicBezTo>
                <a:close/>
              </a:path>
            </a:pathLst>
          </a:custGeom>
          <a:solidFill>
            <a:schemeClr val="accent2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4" name="Title 1">
            <a:extLst>
              <a:ext uri="{FF2B5EF4-FFF2-40B4-BE49-F238E27FC236}">
                <a16:creationId xmlns:a16="http://schemas.microsoft.com/office/drawing/2014/main" id="{94C39D71-F0F9-4801-A662-2549EA4E8A4B}"/>
              </a:ext>
            </a:extLst>
          </p:cNvPr>
          <p:cNvSpPr txBox="1">
            <a:spLocks/>
          </p:cNvSpPr>
          <p:nvPr/>
        </p:nvSpPr>
        <p:spPr>
          <a:xfrm>
            <a:off x="1432912" y="5195663"/>
            <a:ext cx="5438773" cy="1394017"/>
          </a:xfrm>
          <a:prstGeom prst="rect">
            <a:avLst/>
          </a:prstGeom>
        </p:spPr>
        <p:txBody>
          <a:bodyPr anchor="ctr">
            <a:noAutofit/>
          </a:bodyPr>
          <a:lstStyle>
            <a:lvl1pPr algn="l" defTabSz="914400" rtl="0" eaLnBrk="1" latinLnBrk="1" hangingPunct="1">
              <a:spcBef>
                <a:spcPct val="0"/>
              </a:spcBef>
              <a:buNone/>
              <a:defRPr sz="3600" b="0" kern="1200" baseline="0">
                <a:solidFill>
                  <a:schemeClr val="tx1">
                    <a:lumMod val="75000"/>
                    <a:lumOff val="25000"/>
                  </a:schemeClr>
                </a:solidFill>
                <a:latin typeface="+mj-lt"/>
                <a:ea typeface="+mj-ea"/>
                <a:cs typeface="Arial" pitchFamily="34" charset="0"/>
              </a:defRPr>
            </a:lvl1pPr>
          </a:lstStyle>
          <a:p>
            <a:r>
              <a:rPr lang="en-US" altLang="ko-KR" b="1" dirty="0"/>
              <a:t>Simple </a:t>
            </a:r>
            <a:r>
              <a:rPr lang="en-US" altLang="ko-KR" b="1" dirty="0">
                <a:solidFill>
                  <a:schemeClr val="accent1"/>
                </a:solidFill>
              </a:rPr>
              <a:t>Portfolio</a:t>
            </a:r>
            <a:r>
              <a:rPr lang="en-US" altLang="ko-KR" b="1" dirty="0">
                <a:solidFill>
                  <a:srgbClr val="F5679D"/>
                </a:solidFill>
              </a:rPr>
              <a:t> </a:t>
            </a:r>
            <a:r>
              <a:rPr lang="en-US" altLang="ko-KR" b="1" dirty="0"/>
              <a:t>Presentation Designed</a:t>
            </a:r>
            <a:endParaRPr lang="ko-KR" altLang="en-US" dirty="0"/>
          </a:p>
        </p:txBody>
      </p:sp>
      <p:sp>
        <p:nvSpPr>
          <p:cNvPr id="15" name="TextBox 14">
            <a:extLst>
              <a:ext uri="{FF2B5EF4-FFF2-40B4-BE49-F238E27FC236}">
                <a16:creationId xmlns:a16="http://schemas.microsoft.com/office/drawing/2014/main" id="{0CEAD862-087A-4031-8D0C-6E54A49ADCDC}"/>
              </a:ext>
            </a:extLst>
          </p:cNvPr>
          <p:cNvSpPr txBox="1"/>
          <p:nvPr/>
        </p:nvSpPr>
        <p:spPr>
          <a:xfrm>
            <a:off x="7303910" y="5735565"/>
            <a:ext cx="2115133" cy="68602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ct val="110000"/>
              </a:lnSpc>
            </a:pPr>
            <a:r>
              <a:rPr lang="en-US" altLang="ko-KR" sz="1200" dirty="0">
                <a:solidFill>
                  <a:schemeClr val="tx1">
                    <a:lumMod val="75000"/>
                    <a:lumOff val="25000"/>
                  </a:schemeClr>
                </a:solidFill>
                <a:latin typeface="Arial" pitchFamily="34" charset="0"/>
                <a:cs typeface="Arial" pitchFamily="34" charset="0"/>
              </a:rPr>
              <a:t>Get a modern PowerPoint  Presentation that is beautifully designed.</a:t>
            </a:r>
            <a:endParaRPr lang="ko-KR" altLang="en-US" sz="1200" dirty="0">
              <a:solidFill>
                <a:schemeClr val="tx1">
                  <a:lumMod val="75000"/>
                  <a:lumOff val="25000"/>
                </a:schemeClr>
              </a:solidFill>
              <a:cs typeface="Arial" pitchFamily="34" charset="0"/>
            </a:endParaRPr>
          </a:p>
        </p:txBody>
      </p:sp>
      <p:sp>
        <p:nvSpPr>
          <p:cNvPr id="16" name="TextBox 15">
            <a:extLst>
              <a:ext uri="{FF2B5EF4-FFF2-40B4-BE49-F238E27FC236}">
                <a16:creationId xmlns:a16="http://schemas.microsoft.com/office/drawing/2014/main" id="{97AEE4A0-CF64-409B-8A6D-20094485BFCA}"/>
              </a:ext>
            </a:extLst>
          </p:cNvPr>
          <p:cNvSpPr txBox="1"/>
          <p:nvPr/>
        </p:nvSpPr>
        <p:spPr>
          <a:xfrm>
            <a:off x="9483731" y="5735565"/>
            <a:ext cx="2115133" cy="68602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ct val="110000"/>
              </a:lnSpc>
            </a:pPr>
            <a:r>
              <a:rPr lang="en-US" altLang="ko-KR" sz="1200" dirty="0">
                <a:solidFill>
                  <a:schemeClr val="tx1">
                    <a:lumMod val="75000"/>
                    <a:lumOff val="25000"/>
                  </a:schemeClr>
                </a:solidFill>
                <a:latin typeface="Arial" pitchFamily="34" charset="0"/>
                <a:cs typeface="Arial" pitchFamily="34" charset="0"/>
              </a:rPr>
              <a:t>Get a modern PowerPoint  Presentation that is beautifully designed.</a:t>
            </a:r>
            <a:endParaRPr lang="ko-KR" altLang="en-US" sz="1200" dirty="0">
              <a:solidFill>
                <a:schemeClr val="tx1">
                  <a:lumMod val="75000"/>
                  <a:lumOff val="25000"/>
                </a:schemeClr>
              </a:solidFill>
              <a:cs typeface="Arial" pitchFamily="34" charset="0"/>
            </a:endParaRPr>
          </a:p>
        </p:txBody>
      </p:sp>
      <p:sp>
        <p:nvSpPr>
          <p:cNvPr id="17" name="Rounded Rectangle 27">
            <a:extLst>
              <a:ext uri="{FF2B5EF4-FFF2-40B4-BE49-F238E27FC236}">
                <a16:creationId xmlns:a16="http://schemas.microsoft.com/office/drawing/2014/main" id="{068D4425-85B0-4DCE-8192-EB869DC878F5}"/>
              </a:ext>
            </a:extLst>
          </p:cNvPr>
          <p:cNvSpPr/>
          <p:nvPr/>
        </p:nvSpPr>
        <p:spPr>
          <a:xfrm>
            <a:off x="8148953" y="5195663"/>
            <a:ext cx="425043" cy="326491"/>
          </a:xfrm>
          <a:custGeom>
            <a:avLst/>
            <a:gdLst/>
            <a:ahLst/>
            <a:cxnLst/>
            <a:rect l="l" t="t" r="r" b="b"/>
            <a:pathLst>
              <a:path w="3186824" h="2447912">
                <a:moveTo>
                  <a:pt x="1917737" y="1021643"/>
                </a:moveTo>
                <a:cubicBezTo>
                  <a:pt x="2188548" y="1021643"/>
                  <a:pt x="2408083" y="1241178"/>
                  <a:pt x="2408083" y="1511989"/>
                </a:cubicBezTo>
                <a:cubicBezTo>
                  <a:pt x="2408083" y="1782800"/>
                  <a:pt x="2188548" y="2002335"/>
                  <a:pt x="1917737" y="2002335"/>
                </a:cubicBezTo>
                <a:cubicBezTo>
                  <a:pt x="1646926" y="2002335"/>
                  <a:pt x="1427391" y="1782800"/>
                  <a:pt x="1427391" y="1511989"/>
                </a:cubicBezTo>
                <a:cubicBezTo>
                  <a:pt x="1427391" y="1241178"/>
                  <a:pt x="1646926" y="1021643"/>
                  <a:pt x="1917737" y="1021643"/>
                </a:cubicBezTo>
                <a:close/>
                <a:moveTo>
                  <a:pt x="1917737" y="827913"/>
                </a:moveTo>
                <a:cubicBezTo>
                  <a:pt x="1539932" y="827913"/>
                  <a:pt x="1233661" y="1134184"/>
                  <a:pt x="1233661" y="1511989"/>
                </a:cubicBezTo>
                <a:cubicBezTo>
                  <a:pt x="1233661" y="1889794"/>
                  <a:pt x="1539932" y="2196065"/>
                  <a:pt x="1917737" y="2196065"/>
                </a:cubicBezTo>
                <a:cubicBezTo>
                  <a:pt x="2295542" y="2196065"/>
                  <a:pt x="2601813" y="1889794"/>
                  <a:pt x="2601813" y="1511989"/>
                </a:cubicBezTo>
                <a:cubicBezTo>
                  <a:pt x="2601813" y="1134184"/>
                  <a:pt x="2295542" y="827913"/>
                  <a:pt x="1917737" y="827913"/>
                </a:cubicBezTo>
                <a:close/>
                <a:moveTo>
                  <a:pt x="1112286" y="675885"/>
                </a:moveTo>
                <a:lnTo>
                  <a:pt x="1112286" y="830188"/>
                </a:lnTo>
                <a:lnTo>
                  <a:pt x="1328310" y="830188"/>
                </a:lnTo>
                <a:lnTo>
                  <a:pt x="1328310" y="675885"/>
                </a:lnTo>
                <a:close/>
                <a:moveTo>
                  <a:pt x="2586084" y="626422"/>
                </a:moveTo>
                <a:lnTo>
                  <a:pt x="2586084" y="830188"/>
                </a:lnTo>
                <a:lnTo>
                  <a:pt x="3001340" y="830188"/>
                </a:lnTo>
                <a:lnTo>
                  <a:pt x="3001340" y="626422"/>
                </a:lnTo>
                <a:close/>
                <a:moveTo>
                  <a:pt x="1593701" y="108218"/>
                </a:moveTo>
                <a:lnTo>
                  <a:pt x="1593701" y="432905"/>
                </a:lnTo>
                <a:lnTo>
                  <a:pt x="2241773" y="432905"/>
                </a:lnTo>
                <a:lnTo>
                  <a:pt x="2241773" y="108218"/>
                </a:lnTo>
                <a:close/>
                <a:moveTo>
                  <a:pt x="1452512" y="0"/>
                </a:moveTo>
                <a:lnTo>
                  <a:pt x="2382963" y="0"/>
                </a:lnTo>
                <a:cubicBezTo>
                  <a:pt x="2433311" y="0"/>
                  <a:pt x="2474127" y="40816"/>
                  <a:pt x="2474127" y="91164"/>
                </a:cubicBezTo>
                <a:lnTo>
                  <a:pt x="2474127" y="432905"/>
                </a:lnTo>
                <a:lnTo>
                  <a:pt x="2933014" y="432905"/>
                </a:lnTo>
                <a:cubicBezTo>
                  <a:pt x="3073189" y="432905"/>
                  <a:pt x="3186824" y="546540"/>
                  <a:pt x="3186824" y="686715"/>
                </a:cubicBezTo>
                <a:lnTo>
                  <a:pt x="3186824" y="2194102"/>
                </a:lnTo>
                <a:cubicBezTo>
                  <a:pt x="3186824" y="2334277"/>
                  <a:pt x="3073189" y="2447912"/>
                  <a:pt x="2933014" y="2447912"/>
                </a:cubicBezTo>
                <a:lnTo>
                  <a:pt x="253810" y="2447912"/>
                </a:lnTo>
                <a:cubicBezTo>
                  <a:pt x="113635" y="2447912"/>
                  <a:pt x="0" y="2334277"/>
                  <a:pt x="0" y="2194102"/>
                </a:cubicBezTo>
                <a:lnTo>
                  <a:pt x="0" y="686715"/>
                </a:lnTo>
                <a:cubicBezTo>
                  <a:pt x="0" y="546540"/>
                  <a:pt x="113635" y="432905"/>
                  <a:pt x="253810" y="432905"/>
                </a:cubicBezTo>
                <a:lnTo>
                  <a:pt x="307082" y="432905"/>
                </a:lnTo>
                <a:lnTo>
                  <a:pt x="307082" y="313169"/>
                </a:lnTo>
                <a:cubicBezTo>
                  <a:pt x="307082" y="287995"/>
                  <a:pt x="327490" y="267587"/>
                  <a:pt x="352664" y="267587"/>
                </a:cubicBezTo>
                <a:lnTo>
                  <a:pt x="817888" y="267587"/>
                </a:lnTo>
                <a:cubicBezTo>
                  <a:pt x="843062" y="267587"/>
                  <a:pt x="863470" y="287995"/>
                  <a:pt x="863470" y="313169"/>
                </a:cubicBezTo>
                <a:lnTo>
                  <a:pt x="863470" y="432905"/>
                </a:lnTo>
                <a:lnTo>
                  <a:pt x="1361348" y="432905"/>
                </a:lnTo>
                <a:lnTo>
                  <a:pt x="1361348" y="91164"/>
                </a:lnTo>
                <a:cubicBezTo>
                  <a:pt x="1361348" y="40816"/>
                  <a:pt x="1402164" y="0"/>
                  <a:pt x="1452512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18" name="Rounded Rectangle 7">
            <a:extLst>
              <a:ext uri="{FF2B5EF4-FFF2-40B4-BE49-F238E27FC236}">
                <a16:creationId xmlns:a16="http://schemas.microsoft.com/office/drawing/2014/main" id="{7C5E6486-E5B6-4EE1-B766-5C0C22EE65F4}"/>
              </a:ext>
            </a:extLst>
          </p:cNvPr>
          <p:cNvSpPr/>
          <p:nvPr/>
        </p:nvSpPr>
        <p:spPr>
          <a:xfrm>
            <a:off x="10346713" y="5172443"/>
            <a:ext cx="432136" cy="372928"/>
          </a:xfrm>
          <a:custGeom>
            <a:avLst/>
            <a:gdLst/>
            <a:ahLst/>
            <a:cxnLst/>
            <a:rect l="l" t="t" r="r" b="b"/>
            <a:pathLst>
              <a:path w="3240006" h="2796091">
                <a:moveTo>
                  <a:pt x="686867" y="612319"/>
                </a:moveTo>
                <a:cubicBezTo>
                  <a:pt x="611281" y="612319"/>
                  <a:pt x="550007" y="673593"/>
                  <a:pt x="550007" y="749179"/>
                </a:cubicBezTo>
                <a:cubicBezTo>
                  <a:pt x="550007" y="824765"/>
                  <a:pt x="611281" y="886039"/>
                  <a:pt x="686867" y="886039"/>
                </a:cubicBezTo>
                <a:cubicBezTo>
                  <a:pt x="762453" y="886039"/>
                  <a:pt x="823727" y="824765"/>
                  <a:pt x="823727" y="749179"/>
                </a:cubicBezTo>
                <a:cubicBezTo>
                  <a:pt x="823727" y="673593"/>
                  <a:pt x="762453" y="612319"/>
                  <a:pt x="686867" y="612319"/>
                </a:cubicBezTo>
                <a:close/>
                <a:moveTo>
                  <a:pt x="1587500" y="281447"/>
                </a:moveTo>
                <a:cubicBezTo>
                  <a:pt x="1432061" y="281447"/>
                  <a:pt x="1306053" y="407455"/>
                  <a:pt x="1306053" y="562894"/>
                </a:cubicBezTo>
                <a:cubicBezTo>
                  <a:pt x="1306053" y="718333"/>
                  <a:pt x="1432061" y="844341"/>
                  <a:pt x="1587500" y="844341"/>
                </a:cubicBezTo>
                <a:cubicBezTo>
                  <a:pt x="1742939" y="844341"/>
                  <a:pt x="1868947" y="718333"/>
                  <a:pt x="1868947" y="562894"/>
                </a:cubicBezTo>
                <a:cubicBezTo>
                  <a:pt x="1868947" y="407455"/>
                  <a:pt x="1742939" y="281447"/>
                  <a:pt x="1587500" y="281447"/>
                </a:cubicBezTo>
                <a:close/>
                <a:moveTo>
                  <a:pt x="1587500" y="0"/>
                </a:moveTo>
                <a:cubicBezTo>
                  <a:pt x="1898378" y="0"/>
                  <a:pt x="2150394" y="252016"/>
                  <a:pt x="2150394" y="562894"/>
                </a:cubicBezTo>
                <a:cubicBezTo>
                  <a:pt x="2150394" y="786167"/>
                  <a:pt x="2020401" y="979078"/>
                  <a:pt x="1831095" y="1068260"/>
                </a:cubicBezTo>
                <a:lnTo>
                  <a:pt x="2215710" y="1068260"/>
                </a:lnTo>
                <a:cubicBezTo>
                  <a:pt x="2374756" y="1068260"/>
                  <a:pt x="2503688" y="1197192"/>
                  <a:pt x="2503688" y="1356238"/>
                </a:cubicBezTo>
                <a:lnTo>
                  <a:pt x="2503688" y="1474975"/>
                </a:lnTo>
                <a:lnTo>
                  <a:pt x="2656086" y="1474975"/>
                </a:lnTo>
                <a:cubicBezTo>
                  <a:pt x="2692420" y="1474975"/>
                  <a:pt x="2722815" y="1500405"/>
                  <a:pt x="2728975" y="1534767"/>
                </a:cubicBezTo>
                <a:lnTo>
                  <a:pt x="3240006" y="1109804"/>
                </a:lnTo>
                <a:lnTo>
                  <a:pt x="3240006" y="2754548"/>
                </a:lnTo>
                <a:lnTo>
                  <a:pt x="2728975" y="2329585"/>
                </a:lnTo>
                <a:cubicBezTo>
                  <a:pt x="2722815" y="2363946"/>
                  <a:pt x="2692420" y="2389375"/>
                  <a:pt x="2656086" y="2389375"/>
                </a:cubicBezTo>
                <a:lnTo>
                  <a:pt x="2503688" y="2389375"/>
                </a:lnTo>
                <a:lnTo>
                  <a:pt x="2503688" y="2508113"/>
                </a:lnTo>
                <a:cubicBezTo>
                  <a:pt x="2503688" y="2667159"/>
                  <a:pt x="2374756" y="2796091"/>
                  <a:pt x="2215710" y="2796091"/>
                </a:cubicBezTo>
                <a:lnTo>
                  <a:pt x="287978" y="2796091"/>
                </a:lnTo>
                <a:cubicBezTo>
                  <a:pt x="128932" y="2796091"/>
                  <a:pt x="0" y="2667159"/>
                  <a:pt x="0" y="2508113"/>
                </a:cubicBezTo>
                <a:lnTo>
                  <a:pt x="0" y="1356238"/>
                </a:lnTo>
                <a:cubicBezTo>
                  <a:pt x="0" y="1197192"/>
                  <a:pt x="128932" y="1068260"/>
                  <a:pt x="287978" y="1068260"/>
                </a:cubicBezTo>
                <a:lnTo>
                  <a:pt x="544513" y="1068260"/>
                </a:lnTo>
                <a:cubicBezTo>
                  <a:pt x="422089" y="1014226"/>
                  <a:pt x="336949" y="891645"/>
                  <a:pt x="336949" y="749179"/>
                </a:cubicBezTo>
                <a:cubicBezTo>
                  <a:pt x="336949" y="555925"/>
                  <a:pt x="493613" y="399261"/>
                  <a:pt x="686867" y="399261"/>
                </a:cubicBezTo>
                <a:cubicBezTo>
                  <a:pt x="880121" y="399261"/>
                  <a:pt x="1036785" y="555925"/>
                  <a:pt x="1036785" y="749179"/>
                </a:cubicBezTo>
                <a:cubicBezTo>
                  <a:pt x="1036785" y="891645"/>
                  <a:pt x="951645" y="1014226"/>
                  <a:pt x="829222" y="1068260"/>
                </a:cubicBezTo>
                <a:lnTo>
                  <a:pt x="1343906" y="1068260"/>
                </a:lnTo>
                <a:cubicBezTo>
                  <a:pt x="1154600" y="979078"/>
                  <a:pt x="1024606" y="786167"/>
                  <a:pt x="1024606" y="562894"/>
                </a:cubicBezTo>
                <a:cubicBezTo>
                  <a:pt x="1024606" y="252016"/>
                  <a:pt x="1276622" y="0"/>
                  <a:pt x="1587500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19" name="TextBox 18">
            <a:extLst>
              <a:ext uri="{FF2B5EF4-FFF2-40B4-BE49-F238E27FC236}">
                <a16:creationId xmlns:a16="http://schemas.microsoft.com/office/drawing/2014/main" id="{76A65DFB-516F-43C4-9DF7-853B9C88701E}"/>
              </a:ext>
            </a:extLst>
          </p:cNvPr>
          <p:cNvSpPr txBox="1"/>
          <p:nvPr/>
        </p:nvSpPr>
        <p:spPr>
          <a:xfrm>
            <a:off x="7983920" y="3713004"/>
            <a:ext cx="3807229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2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Get a modern PowerPoint  Presentation that is beautifully designed. Easy to change colors, photos and Text. </a:t>
            </a:r>
            <a:endParaRPr lang="ko-KR" altLang="en-US" sz="1200" b="1" dirty="0">
              <a:solidFill>
                <a:schemeClr val="tx1">
                  <a:lumMod val="75000"/>
                  <a:lumOff val="25000"/>
                </a:schemeClr>
              </a:solidFill>
              <a:cs typeface="Arial" pitchFamily="34" charset="0"/>
            </a:endParaRPr>
          </a:p>
        </p:txBody>
      </p:sp>
      <p:sp>
        <p:nvSpPr>
          <p:cNvPr id="3" name="Picture Placeholder 2">
            <a:extLst>
              <a:ext uri="{FF2B5EF4-FFF2-40B4-BE49-F238E27FC236}">
                <a16:creationId xmlns:a16="http://schemas.microsoft.com/office/drawing/2014/main" id="{C5EB057F-2F88-4BD0-83B2-2F090D88DFA4}"/>
              </a:ext>
            </a:extLst>
          </p:cNvPr>
          <p:cNvSpPr>
            <a:spLocks noGrp="1"/>
          </p:cNvSpPr>
          <p:nvPr>
            <p:ph type="pic" idx="1"/>
          </p:nvPr>
        </p:nvSpPr>
        <p:spPr/>
      </p:sp>
    </p:spTree>
    <p:extLst>
      <p:ext uri="{BB962C8B-B14F-4D97-AF65-F5344CB8AC3E}">
        <p14:creationId xmlns:p14="http://schemas.microsoft.com/office/powerpoint/2010/main" val="49737767"/>
      </p:ext>
    </p:extLst>
  </p:cSld>
  <p:clrMapOvr>
    <a:masterClrMapping/>
  </p:clrMapOvr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Placeholder 1">
            <a:extLst>
              <a:ext uri="{FF2B5EF4-FFF2-40B4-BE49-F238E27FC236}">
                <a16:creationId xmlns:a16="http://schemas.microsoft.com/office/drawing/2014/main" id="{206381AD-4C2B-4745-99B1-0BBCE6131A71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prstGeom prst="rect">
            <a:avLst/>
          </a:prstGeom>
        </p:spPr>
        <p:txBody>
          <a:bodyPr/>
          <a:lstStyle/>
          <a:p>
            <a:r>
              <a:rPr lang="en-US" dirty="0"/>
              <a:t>Infographic Style</a:t>
            </a:r>
          </a:p>
        </p:txBody>
      </p:sp>
      <p:grpSp>
        <p:nvGrpSpPr>
          <p:cNvPr id="4" name="Group 3">
            <a:extLst>
              <a:ext uri="{FF2B5EF4-FFF2-40B4-BE49-F238E27FC236}">
                <a16:creationId xmlns:a16="http://schemas.microsoft.com/office/drawing/2014/main" id="{EEE400FD-7B01-4080-9FA4-A91A909723FF}"/>
              </a:ext>
            </a:extLst>
          </p:cNvPr>
          <p:cNvGrpSpPr/>
          <p:nvPr/>
        </p:nvGrpSpPr>
        <p:grpSpPr>
          <a:xfrm>
            <a:off x="8249464" y="3925300"/>
            <a:ext cx="2174274" cy="1944810"/>
            <a:chOff x="4067944" y="1729492"/>
            <a:chExt cx="2842730" cy="2542719"/>
          </a:xfrm>
        </p:grpSpPr>
        <p:sp>
          <p:nvSpPr>
            <p:cNvPr id="5" name="Rectangle 5">
              <a:extLst>
                <a:ext uri="{FF2B5EF4-FFF2-40B4-BE49-F238E27FC236}">
                  <a16:creationId xmlns:a16="http://schemas.microsoft.com/office/drawing/2014/main" id="{E650A141-F822-40E3-AFC0-20DA0F7C2168}"/>
                </a:ext>
              </a:extLst>
            </p:cNvPr>
            <p:cNvSpPr/>
            <p:nvPr/>
          </p:nvSpPr>
          <p:spPr>
            <a:xfrm>
              <a:off x="5107486" y="3171601"/>
              <a:ext cx="431538" cy="1100610"/>
            </a:xfrm>
            <a:custGeom>
              <a:avLst/>
              <a:gdLst/>
              <a:ahLst/>
              <a:cxnLst/>
              <a:rect l="l" t="t" r="r" b="b"/>
              <a:pathLst>
                <a:path w="431538" h="1100610">
                  <a:moveTo>
                    <a:pt x="325049" y="0"/>
                  </a:moveTo>
                  <a:lnTo>
                    <a:pt x="405629" y="0"/>
                  </a:lnTo>
                  <a:lnTo>
                    <a:pt x="405629" y="679366"/>
                  </a:lnTo>
                  <a:lnTo>
                    <a:pt x="431538" y="679366"/>
                  </a:lnTo>
                  <a:lnTo>
                    <a:pt x="431538" y="889989"/>
                  </a:lnTo>
                  <a:cubicBezTo>
                    <a:pt x="431538" y="1005117"/>
                    <a:pt x="337216" y="1098914"/>
                    <a:pt x="219759" y="1100588"/>
                  </a:cubicBezTo>
                  <a:cubicBezTo>
                    <a:pt x="102679" y="1102258"/>
                    <a:pt x="5861" y="1011778"/>
                    <a:pt x="1966" y="897219"/>
                  </a:cubicBezTo>
                  <a:lnTo>
                    <a:pt x="1729" y="897219"/>
                  </a:lnTo>
                  <a:cubicBezTo>
                    <a:pt x="-2692" y="853532"/>
                    <a:pt x="-4534" y="768627"/>
                    <a:pt x="73482" y="766158"/>
                  </a:cubicBezTo>
                  <a:cubicBezTo>
                    <a:pt x="142235" y="769050"/>
                    <a:pt x="130008" y="846117"/>
                    <a:pt x="136029" y="892828"/>
                  </a:cubicBezTo>
                  <a:cubicBezTo>
                    <a:pt x="137491" y="935825"/>
                    <a:pt x="173850" y="969763"/>
                    <a:pt x="217808" y="969137"/>
                  </a:cubicBezTo>
                  <a:cubicBezTo>
                    <a:pt x="261951" y="968508"/>
                    <a:pt x="297399" y="933257"/>
                    <a:pt x="297399" y="889989"/>
                  </a:cubicBezTo>
                  <a:lnTo>
                    <a:pt x="297238" y="889989"/>
                  </a:lnTo>
                  <a:lnTo>
                    <a:pt x="297238" y="679366"/>
                  </a:lnTo>
                  <a:lnTo>
                    <a:pt x="325049" y="679366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sz="2701"/>
            </a:p>
          </p:txBody>
        </p:sp>
        <p:sp>
          <p:nvSpPr>
            <p:cNvPr id="7" name="Isosceles Triangle 2">
              <a:extLst>
                <a:ext uri="{FF2B5EF4-FFF2-40B4-BE49-F238E27FC236}">
                  <a16:creationId xmlns:a16="http://schemas.microsoft.com/office/drawing/2014/main" id="{FAA4021B-513F-4106-87C3-DFC2D9F41730}"/>
                </a:ext>
              </a:extLst>
            </p:cNvPr>
            <p:cNvSpPr>
              <a:spLocks/>
            </p:cNvSpPr>
            <p:nvPr/>
          </p:nvSpPr>
          <p:spPr>
            <a:xfrm>
              <a:off x="4067944" y="2049924"/>
              <a:ext cx="1404689" cy="1113152"/>
            </a:xfrm>
            <a:custGeom>
              <a:avLst/>
              <a:gdLst/>
              <a:ahLst/>
              <a:cxnLst/>
              <a:rect l="l" t="t" r="r" b="b"/>
              <a:pathLst>
                <a:path w="1404688" h="1506961">
                  <a:moveTo>
                    <a:pt x="1404688" y="4810"/>
                  </a:moveTo>
                  <a:lnTo>
                    <a:pt x="1404665" y="16978"/>
                  </a:lnTo>
                  <a:cubicBezTo>
                    <a:pt x="1397224" y="21106"/>
                    <a:pt x="1389769" y="25489"/>
                    <a:pt x="1382721" y="30791"/>
                  </a:cubicBezTo>
                  <a:cubicBezTo>
                    <a:pt x="1389889" y="22136"/>
                    <a:pt x="1397249" y="13509"/>
                    <a:pt x="1404688" y="4810"/>
                  </a:cubicBezTo>
                  <a:close/>
                  <a:moveTo>
                    <a:pt x="1344394" y="0"/>
                  </a:moveTo>
                  <a:cubicBezTo>
                    <a:pt x="904952" y="512743"/>
                    <a:pt x="708468" y="715213"/>
                    <a:pt x="671501" y="1506961"/>
                  </a:cubicBezTo>
                  <a:cubicBezTo>
                    <a:pt x="492616" y="1354936"/>
                    <a:pt x="277608" y="1339482"/>
                    <a:pt x="0" y="1506961"/>
                  </a:cubicBezTo>
                  <a:cubicBezTo>
                    <a:pt x="108644" y="686351"/>
                    <a:pt x="622220" y="192851"/>
                    <a:pt x="134439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sz="2701"/>
            </a:p>
          </p:txBody>
        </p:sp>
        <p:sp>
          <p:nvSpPr>
            <p:cNvPr id="8" name="Isosceles Triangle 2">
              <a:extLst>
                <a:ext uri="{FF2B5EF4-FFF2-40B4-BE49-F238E27FC236}">
                  <a16:creationId xmlns:a16="http://schemas.microsoft.com/office/drawing/2014/main" id="{AFE23720-4664-461F-AFDE-12527F2199D4}"/>
                </a:ext>
              </a:extLst>
            </p:cNvPr>
            <p:cNvSpPr>
              <a:spLocks/>
            </p:cNvSpPr>
            <p:nvPr/>
          </p:nvSpPr>
          <p:spPr>
            <a:xfrm>
              <a:off x="4770288" y="2066903"/>
              <a:ext cx="674396" cy="1100611"/>
            </a:xfrm>
            <a:custGeom>
              <a:avLst/>
              <a:gdLst/>
              <a:ahLst/>
              <a:cxnLst/>
              <a:rect l="l" t="t" r="r" b="b"/>
              <a:pathLst>
                <a:path w="674396" h="1489982">
                  <a:moveTo>
                    <a:pt x="674396" y="0"/>
                  </a:moveTo>
                  <a:cubicBezTo>
                    <a:pt x="673430" y="495135"/>
                    <a:pt x="672466" y="994925"/>
                    <a:pt x="671501" y="1489982"/>
                  </a:cubicBezTo>
                  <a:cubicBezTo>
                    <a:pt x="461701" y="1371449"/>
                    <a:pt x="298216" y="1335384"/>
                    <a:pt x="0" y="1489982"/>
                  </a:cubicBezTo>
                  <a:cubicBezTo>
                    <a:pt x="47361" y="819485"/>
                    <a:pt x="192229" y="554557"/>
                    <a:pt x="652452" y="13813"/>
                  </a:cubicBezTo>
                  <a:cubicBezTo>
                    <a:pt x="659500" y="8511"/>
                    <a:pt x="666955" y="4128"/>
                    <a:pt x="67439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sz="2701"/>
            </a:p>
          </p:txBody>
        </p:sp>
        <p:sp>
          <p:nvSpPr>
            <p:cNvPr id="9" name="Isosceles Triangle 2">
              <a:extLst>
                <a:ext uri="{FF2B5EF4-FFF2-40B4-BE49-F238E27FC236}">
                  <a16:creationId xmlns:a16="http://schemas.microsoft.com/office/drawing/2014/main" id="{6F93DD00-47B9-45CB-A5FB-06A366585E13}"/>
                </a:ext>
              </a:extLst>
            </p:cNvPr>
            <p:cNvSpPr>
              <a:spLocks/>
            </p:cNvSpPr>
            <p:nvPr/>
          </p:nvSpPr>
          <p:spPr>
            <a:xfrm flipH="1">
              <a:off x="5505985" y="2049924"/>
              <a:ext cx="1404689" cy="1113152"/>
            </a:xfrm>
            <a:custGeom>
              <a:avLst/>
              <a:gdLst/>
              <a:ahLst/>
              <a:cxnLst/>
              <a:rect l="l" t="t" r="r" b="b"/>
              <a:pathLst>
                <a:path w="1404688" h="1506961">
                  <a:moveTo>
                    <a:pt x="1404688" y="4810"/>
                  </a:moveTo>
                  <a:lnTo>
                    <a:pt x="1404665" y="16978"/>
                  </a:lnTo>
                  <a:cubicBezTo>
                    <a:pt x="1397224" y="21106"/>
                    <a:pt x="1389769" y="25489"/>
                    <a:pt x="1382721" y="30791"/>
                  </a:cubicBezTo>
                  <a:cubicBezTo>
                    <a:pt x="1389889" y="22136"/>
                    <a:pt x="1397249" y="13509"/>
                    <a:pt x="1404688" y="4810"/>
                  </a:cubicBezTo>
                  <a:close/>
                  <a:moveTo>
                    <a:pt x="1344394" y="0"/>
                  </a:moveTo>
                  <a:cubicBezTo>
                    <a:pt x="904952" y="512743"/>
                    <a:pt x="708468" y="715213"/>
                    <a:pt x="671501" y="1506961"/>
                  </a:cubicBezTo>
                  <a:cubicBezTo>
                    <a:pt x="492616" y="1354936"/>
                    <a:pt x="277608" y="1339482"/>
                    <a:pt x="0" y="1506961"/>
                  </a:cubicBezTo>
                  <a:cubicBezTo>
                    <a:pt x="108644" y="686351"/>
                    <a:pt x="622220" y="192851"/>
                    <a:pt x="134439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sz="2701"/>
            </a:p>
          </p:txBody>
        </p:sp>
        <p:sp>
          <p:nvSpPr>
            <p:cNvPr id="10" name="Isosceles Triangle 2">
              <a:extLst>
                <a:ext uri="{FF2B5EF4-FFF2-40B4-BE49-F238E27FC236}">
                  <a16:creationId xmlns:a16="http://schemas.microsoft.com/office/drawing/2014/main" id="{CD1B5C6D-0B3A-49AE-84A8-4FB5E907BBDA}"/>
                </a:ext>
              </a:extLst>
            </p:cNvPr>
            <p:cNvSpPr>
              <a:spLocks/>
            </p:cNvSpPr>
            <p:nvPr/>
          </p:nvSpPr>
          <p:spPr>
            <a:xfrm flipH="1">
              <a:off x="5489308" y="2066903"/>
              <a:ext cx="674396" cy="1100611"/>
            </a:xfrm>
            <a:custGeom>
              <a:avLst/>
              <a:gdLst/>
              <a:ahLst/>
              <a:cxnLst/>
              <a:rect l="l" t="t" r="r" b="b"/>
              <a:pathLst>
                <a:path w="674396" h="1489982">
                  <a:moveTo>
                    <a:pt x="674396" y="0"/>
                  </a:moveTo>
                  <a:cubicBezTo>
                    <a:pt x="673430" y="495135"/>
                    <a:pt x="672466" y="994925"/>
                    <a:pt x="671501" y="1489982"/>
                  </a:cubicBezTo>
                  <a:cubicBezTo>
                    <a:pt x="461701" y="1371449"/>
                    <a:pt x="298216" y="1335384"/>
                    <a:pt x="0" y="1489982"/>
                  </a:cubicBezTo>
                  <a:cubicBezTo>
                    <a:pt x="47361" y="819485"/>
                    <a:pt x="192229" y="554557"/>
                    <a:pt x="652452" y="13813"/>
                  </a:cubicBezTo>
                  <a:cubicBezTo>
                    <a:pt x="659500" y="8511"/>
                    <a:pt x="666955" y="4128"/>
                    <a:pt x="67439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sz="2701"/>
            </a:p>
          </p:txBody>
        </p:sp>
        <p:sp>
          <p:nvSpPr>
            <p:cNvPr id="11" name="Trapezoid 10">
              <a:extLst>
                <a:ext uri="{FF2B5EF4-FFF2-40B4-BE49-F238E27FC236}">
                  <a16:creationId xmlns:a16="http://schemas.microsoft.com/office/drawing/2014/main" id="{60D4E69F-8296-4F45-AF62-BD3A484E041B}"/>
                </a:ext>
              </a:extLst>
            </p:cNvPr>
            <p:cNvSpPr/>
            <p:nvPr/>
          </p:nvSpPr>
          <p:spPr>
            <a:xfrm>
              <a:off x="5417961" y="1729492"/>
              <a:ext cx="114963" cy="305802"/>
            </a:xfrm>
            <a:prstGeom prst="trapezoid">
              <a:avLst/>
            </a:prstGeom>
            <a:solidFill>
              <a:schemeClr val="accent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sz="2701"/>
            </a:p>
          </p:txBody>
        </p:sp>
      </p:grpSp>
      <p:sp>
        <p:nvSpPr>
          <p:cNvPr id="12" name="Rectangle 23">
            <a:extLst>
              <a:ext uri="{FF2B5EF4-FFF2-40B4-BE49-F238E27FC236}">
                <a16:creationId xmlns:a16="http://schemas.microsoft.com/office/drawing/2014/main" id="{DB9F3B77-7A60-4E25-BFB6-7ECE06CF9B8B}"/>
              </a:ext>
            </a:extLst>
          </p:cNvPr>
          <p:cNvSpPr/>
          <p:nvPr/>
        </p:nvSpPr>
        <p:spPr>
          <a:xfrm>
            <a:off x="8348712" y="1522005"/>
            <a:ext cx="1975782" cy="1035989"/>
          </a:xfrm>
          <a:custGeom>
            <a:avLst/>
            <a:gdLst/>
            <a:ahLst/>
            <a:cxnLst/>
            <a:rect l="l" t="t" r="r" b="b"/>
            <a:pathLst>
              <a:path w="4529836" h="2664566">
                <a:moveTo>
                  <a:pt x="1861969" y="0"/>
                </a:moveTo>
                <a:cubicBezTo>
                  <a:pt x="2177122" y="0"/>
                  <a:pt x="2455874" y="155855"/>
                  <a:pt x="2611443" y="404565"/>
                </a:cubicBezTo>
                <a:cubicBezTo>
                  <a:pt x="2709453" y="315054"/>
                  <a:pt x="2840684" y="266178"/>
                  <a:pt x="2983336" y="266178"/>
                </a:cubicBezTo>
                <a:cubicBezTo>
                  <a:pt x="3293144" y="266178"/>
                  <a:pt x="3549108" y="496718"/>
                  <a:pt x="3578241" y="797044"/>
                </a:cubicBezTo>
                <a:cubicBezTo>
                  <a:pt x="3583592" y="793823"/>
                  <a:pt x="3589010" y="793774"/>
                  <a:pt x="3594440" y="793774"/>
                </a:cubicBezTo>
                <a:cubicBezTo>
                  <a:pt x="4111042" y="793774"/>
                  <a:pt x="4529836" y="1212568"/>
                  <a:pt x="4529836" y="1729170"/>
                </a:cubicBezTo>
                <a:cubicBezTo>
                  <a:pt x="4529836" y="2216938"/>
                  <a:pt x="4156487" y="2617512"/>
                  <a:pt x="3679930" y="2660249"/>
                </a:cubicBezTo>
                <a:lnTo>
                  <a:pt x="3679930" y="2664566"/>
                </a:lnTo>
                <a:lnTo>
                  <a:pt x="3594440" y="2664566"/>
                </a:lnTo>
                <a:lnTo>
                  <a:pt x="1043912" y="2664566"/>
                </a:lnTo>
                <a:lnTo>
                  <a:pt x="1043912" y="2657589"/>
                </a:lnTo>
                <a:cubicBezTo>
                  <a:pt x="1008374" y="2662448"/>
                  <a:pt x="972132" y="2664566"/>
                  <a:pt x="935396" y="2664566"/>
                </a:cubicBezTo>
                <a:cubicBezTo>
                  <a:pt x="418794" y="2664566"/>
                  <a:pt x="0" y="2245772"/>
                  <a:pt x="0" y="1729170"/>
                </a:cubicBezTo>
                <a:cubicBezTo>
                  <a:pt x="0" y="1212568"/>
                  <a:pt x="418794" y="793774"/>
                  <a:pt x="935396" y="793774"/>
                </a:cubicBezTo>
                <a:lnTo>
                  <a:pt x="954395" y="797612"/>
                </a:lnTo>
                <a:cubicBezTo>
                  <a:pt x="1004779" y="344999"/>
                  <a:pt x="1393085" y="0"/>
                  <a:pt x="1861969" y="0"/>
                </a:cubicBezTo>
                <a:close/>
              </a:path>
            </a:pathLst>
          </a:custGeom>
          <a:solidFill>
            <a:schemeClr val="accent6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1"/>
          </a:p>
        </p:txBody>
      </p:sp>
      <p:grpSp>
        <p:nvGrpSpPr>
          <p:cNvPr id="13" name="그룹 30">
            <a:extLst>
              <a:ext uri="{FF2B5EF4-FFF2-40B4-BE49-F238E27FC236}">
                <a16:creationId xmlns:a16="http://schemas.microsoft.com/office/drawing/2014/main" id="{0A74BAD6-04CC-4C6E-96DD-4B1AC1E536B7}"/>
              </a:ext>
            </a:extLst>
          </p:cNvPr>
          <p:cNvGrpSpPr/>
          <p:nvPr/>
        </p:nvGrpSpPr>
        <p:grpSpPr>
          <a:xfrm>
            <a:off x="8734710" y="2620024"/>
            <a:ext cx="1236301" cy="550263"/>
            <a:chOff x="8722368" y="2593258"/>
            <a:chExt cx="1236301" cy="550263"/>
          </a:xfrm>
        </p:grpSpPr>
        <p:sp>
          <p:nvSpPr>
            <p:cNvPr id="14" name="Teardrop 13">
              <a:extLst>
                <a:ext uri="{FF2B5EF4-FFF2-40B4-BE49-F238E27FC236}">
                  <a16:creationId xmlns:a16="http://schemas.microsoft.com/office/drawing/2014/main" id="{D58E4195-4E63-41A1-A9E3-A2FFEE3BADB5}"/>
                </a:ext>
              </a:extLst>
            </p:cNvPr>
            <p:cNvSpPr/>
            <p:nvPr/>
          </p:nvSpPr>
          <p:spPr>
            <a:xfrm rot="18900000">
              <a:off x="9224077" y="2920068"/>
              <a:ext cx="223453" cy="223453"/>
            </a:xfrm>
            <a:prstGeom prst="teardrop">
              <a:avLst/>
            </a:prstGeom>
            <a:solidFill>
              <a:schemeClr val="accent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sz="2701"/>
            </a:p>
          </p:txBody>
        </p:sp>
        <p:sp>
          <p:nvSpPr>
            <p:cNvPr id="15" name="Teardrop 14">
              <a:extLst>
                <a:ext uri="{FF2B5EF4-FFF2-40B4-BE49-F238E27FC236}">
                  <a16:creationId xmlns:a16="http://schemas.microsoft.com/office/drawing/2014/main" id="{180A70E4-55AE-4B08-855A-40E6C4F6FEFA}"/>
                </a:ext>
              </a:extLst>
            </p:cNvPr>
            <p:cNvSpPr/>
            <p:nvPr/>
          </p:nvSpPr>
          <p:spPr>
            <a:xfrm rot="18900000">
              <a:off x="9542558" y="2702938"/>
              <a:ext cx="150788" cy="150788"/>
            </a:xfrm>
            <a:prstGeom prst="teardrop">
              <a:avLst/>
            </a:prstGeom>
            <a:solidFill>
              <a:schemeClr val="accent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sz="2701"/>
            </a:p>
          </p:txBody>
        </p:sp>
        <p:sp>
          <p:nvSpPr>
            <p:cNvPr id="16" name="Teardrop 15">
              <a:extLst>
                <a:ext uri="{FF2B5EF4-FFF2-40B4-BE49-F238E27FC236}">
                  <a16:creationId xmlns:a16="http://schemas.microsoft.com/office/drawing/2014/main" id="{D33E8617-1C76-4D4D-852E-B1D2935ED098}"/>
                </a:ext>
              </a:extLst>
            </p:cNvPr>
            <p:cNvSpPr/>
            <p:nvPr/>
          </p:nvSpPr>
          <p:spPr>
            <a:xfrm rot="18900000">
              <a:off x="8920981" y="2660700"/>
              <a:ext cx="223453" cy="223453"/>
            </a:xfrm>
            <a:prstGeom prst="teardrop">
              <a:avLst/>
            </a:prstGeom>
            <a:solidFill>
              <a:schemeClr val="accent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sz="2701"/>
            </a:p>
          </p:txBody>
        </p:sp>
        <p:sp>
          <p:nvSpPr>
            <p:cNvPr id="17" name="Teardrop 16">
              <a:extLst>
                <a:ext uri="{FF2B5EF4-FFF2-40B4-BE49-F238E27FC236}">
                  <a16:creationId xmlns:a16="http://schemas.microsoft.com/office/drawing/2014/main" id="{04F6EC69-E1C2-476B-9E55-9DCD3DB76AC4}"/>
                </a:ext>
              </a:extLst>
            </p:cNvPr>
            <p:cNvSpPr/>
            <p:nvPr/>
          </p:nvSpPr>
          <p:spPr>
            <a:xfrm rot="18900000">
              <a:off x="9337577" y="2607569"/>
              <a:ext cx="150788" cy="150788"/>
            </a:xfrm>
            <a:prstGeom prst="teardrop">
              <a:avLst/>
            </a:prstGeom>
            <a:solidFill>
              <a:schemeClr val="accent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sz="2701"/>
            </a:p>
          </p:txBody>
        </p:sp>
        <p:sp>
          <p:nvSpPr>
            <p:cNvPr id="18" name="Teardrop 17">
              <a:extLst>
                <a:ext uri="{FF2B5EF4-FFF2-40B4-BE49-F238E27FC236}">
                  <a16:creationId xmlns:a16="http://schemas.microsoft.com/office/drawing/2014/main" id="{7F10B9FD-F441-42E6-97FF-C5B26FB1D45B}"/>
                </a:ext>
              </a:extLst>
            </p:cNvPr>
            <p:cNvSpPr/>
            <p:nvPr/>
          </p:nvSpPr>
          <p:spPr>
            <a:xfrm rot="18900000">
              <a:off x="9789746" y="2593258"/>
              <a:ext cx="168923" cy="168923"/>
            </a:xfrm>
            <a:prstGeom prst="teardrop">
              <a:avLst/>
            </a:prstGeom>
            <a:solidFill>
              <a:schemeClr val="accent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sz="2701" dirty="0"/>
            </a:p>
          </p:txBody>
        </p:sp>
        <p:sp>
          <p:nvSpPr>
            <p:cNvPr id="19" name="Teardrop 18">
              <a:extLst>
                <a:ext uri="{FF2B5EF4-FFF2-40B4-BE49-F238E27FC236}">
                  <a16:creationId xmlns:a16="http://schemas.microsoft.com/office/drawing/2014/main" id="{1023DA6A-AFE0-4021-BED7-89F758636DF8}"/>
                </a:ext>
              </a:extLst>
            </p:cNvPr>
            <p:cNvSpPr/>
            <p:nvPr/>
          </p:nvSpPr>
          <p:spPr>
            <a:xfrm rot="18900000">
              <a:off x="8722368" y="2599875"/>
              <a:ext cx="150788" cy="150788"/>
            </a:xfrm>
            <a:prstGeom prst="teardrop">
              <a:avLst/>
            </a:prstGeom>
            <a:solidFill>
              <a:schemeClr val="accent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sz="2701"/>
            </a:p>
          </p:txBody>
        </p:sp>
      </p:grpSp>
      <p:grpSp>
        <p:nvGrpSpPr>
          <p:cNvPr id="20" name="Group 19">
            <a:extLst>
              <a:ext uri="{FF2B5EF4-FFF2-40B4-BE49-F238E27FC236}">
                <a16:creationId xmlns:a16="http://schemas.microsoft.com/office/drawing/2014/main" id="{3A180080-65D1-4122-B5A7-8F842D73AB9D}"/>
              </a:ext>
            </a:extLst>
          </p:cNvPr>
          <p:cNvGrpSpPr/>
          <p:nvPr/>
        </p:nvGrpSpPr>
        <p:grpSpPr>
          <a:xfrm>
            <a:off x="8444746" y="3371228"/>
            <a:ext cx="751653" cy="751653"/>
            <a:chOff x="5481709" y="2625984"/>
            <a:chExt cx="551606" cy="551606"/>
          </a:xfrm>
        </p:grpSpPr>
        <p:sp>
          <p:nvSpPr>
            <p:cNvPr id="21" name="Teardrop 20">
              <a:extLst>
                <a:ext uri="{FF2B5EF4-FFF2-40B4-BE49-F238E27FC236}">
                  <a16:creationId xmlns:a16="http://schemas.microsoft.com/office/drawing/2014/main" id="{890637F0-7205-4540-AC73-76813619512A}"/>
                </a:ext>
              </a:extLst>
            </p:cNvPr>
            <p:cNvSpPr/>
            <p:nvPr/>
          </p:nvSpPr>
          <p:spPr>
            <a:xfrm rot="18900000">
              <a:off x="5481709" y="2625984"/>
              <a:ext cx="551606" cy="551606"/>
            </a:xfrm>
            <a:prstGeom prst="teardrop">
              <a:avLst>
                <a:gd name="adj" fmla="val 176894"/>
              </a:avLst>
            </a:prstGeom>
            <a:solidFill>
              <a:schemeClr val="accent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sz="2701"/>
            </a:p>
          </p:txBody>
        </p:sp>
        <p:sp>
          <p:nvSpPr>
            <p:cNvPr id="22" name="Oval 21">
              <a:extLst>
                <a:ext uri="{FF2B5EF4-FFF2-40B4-BE49-F238E27FC236}">
                  <a16:creationId xmlns:a16="http://schemas.microsoft.com/office/drawing/2014/main" id="{C27F6957-3431-42DF-B13C-0B52EE905890}"/>
                </a:ext>
              </a:extLst>
            </p:cNvPr>
            <p:cNvSpPr/>
            <p:nvPr/>
          </p:nvSpPr>
          <p:spPr>
            <a:xfrm>
              <a:off x="5536478" y="2676917"/>
              <a:ext cx="442068" cy="442068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sz="2701"/>
            </a:p>
          </p:txBody>
        </p:sp>
      </p:grpSp>
      <p:grpSp>
        <p:nvGrpSpPr>
          <p:cNvPr id="23" name="Group 22">
            <a:extLst>
              <a:ext uri="{FF2B5EF4-FFF2-40B4-BE49-F238E27FC236}">
                <a16:creationId xmlns:a16="http://schemas.microsoft.com/office/drawing/2014/main" id="{6976EB67-C57B-4D30-A8D2-EE9926098B09}"/>
              </a:ext>
            </a:extLst>
          </p:cNvPr>
          <p:cNvGrpSpPr/>
          <p:nvPr/>
        </p:nvGrpSpPr>
        <p:grpSpPr>
          <a:xfrm>
            <a:off x="9457938" y="3371228"/>
            <a:ext cx="751653" cy="751653"/>
            <a:chOff x="5481709" y="2625984"/>
            <a:chExt cx="551606" cy="551606"/>
          </a:xfrm>
        </p:grpSpPr>
        <p:sp>
          <p:nvSpPr>
            <p:cNvPr id="24" name="Teardrop 23">
              <a:extLst>
                <a:ext uri="{FF2B5EF4-FFF2-40B4-BE49-F238E27FC236}">
                  <a16:creationId xmlns:a16="http://schemas.microsoft.com/office/drawing/2014/main" id="{A36609BE-6E07-4DBB-B841-B676D6C49CDD}"/>
                </a:ext>
              </a:extLst>
            </p:cNvPr>
            <p:cNvSpPr/>
            <p:nvPr/>
          </p:nvSpPr>
          <p:spPr>
            <a:xfrm rot="18900000">
              <a:off x="5481709" y="2625984"/>
              <a:ext cx="551606" cy="551606"/>
            </a:xfrm>
            <a:prstGeom prst="teardrop">
              <a:avLst>
                <a:gd name="adj" fmla="val 176894"/>
              </a:avLst>
            </a:prstGeom>
            <a:solidFill>
              <a:schemeClr val="accent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sz="2701"/>
            </a:p>
          </p:txBody>
        </p:sp>
        <p:sp>
          <p:nvSpPr>
            <p:cNvPr id="25" name="Oval 24">
              <a:extLst>
                <a:ext uri="{FF2B5EF4-FFF2-40B4-BE49-F238E27FC236}">
                  <a16:creationId xmlns:a16="http://schemas.microsoft.com/office/drawing/2014/main" id="{431D99F9-C635-40CC-A539-0CF81CF7786E}"/>
                </a:ext>
              </a:extLst>
            </p:cNvPr>
            <p:cNvSpPr/>
            <p:nvPr/>
          </p:nvSpPr>
          <p:spPr>
            <a:xfrm>
              <a:off x="5536478" y="2676917"/>
              <a:ext cx="442068" cy="442068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sz="2701"/>
            </a:p>
          </p:txBody>
        </p:sp>
      </p:grpSp>
      <p:grpSp>
        <p:nvGrpSpPr>
          <p:cNvPr id="26" name="Group 25">
            <a:extLst>
              <a:ext uri="{FF2B5EF4-FFF2-40B4-BE49-F238E27FC236}">
                <a16:creationId xmlns:a16="http://schemas.microsoft.com/office/drawing/2014/main" id="{9DB1611F-AA04-426A-B53F-156D16A1A235}"/>
              </a:ext>
            </a:extLst>
          </p:cNvPr>
          <p:cNvGrpSpPr/>
          <p:nvPr/>
        </p:nvGrpSpPr>
        <p:grpSpPr>
          <a:xfrm>
            <a:off x="10471129" y="3962240"/>
            <a:ext cx="751653" cy="751653"/>
            <a:chOff x="5481709" y="2625984"/>
            <a:chExt cx="551606" cy="551606"/>
          </a:xfrm>
        </p:grpSpPr>
        <p:sp>
          <p:nvSpPr>
            <p:cNvPr id="27" name="Teardrop 26">
              <a:extLst>
                <a:ext uri="{FF2B5EF4-FFF2-40B4-BE49-F238E27FC236}">
                  <a16:creationId xmlns:a16="http://schemas.microsoft.com/office/drawing/2014/main" id="{8F8FDD7E-85D2-46FC-AC6F-387FB389F232}"/>
                </a:ext>
              </a:extLst>
            </p:cNvPr>
            <p:cNvSpPr/>
            <p:nvPr/>
          </p:nvSpPr>
          <p:spPr>
            <a:xfrm rot="18900000">
              <a:off x="5481709" y="2625984"/>
              <a:ext cx="551606" cy="551606"/>
            </a:xfrm>
            <a:prstGeom prst="teardrop">
              <a:avLst>
                <a:gd name="adj" fmla="val 176894"/>
              </a:avLst>
            </a:prstGeom>
            <a:solidFill>
              <a:schemeClr val="accent4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sz="2701"/>
            </a:p>
          </p:txBody>
        </p:sp>
        <p:sp>
          <p:nvSpPr>
            <p:cNvPr id="28" name="Oval 27">
              <a:extLst>
                <a:ext uri="{FF2B5EF4-FFF2-40B4-BE49-F238E27FC236}">
                  <a16:creationId xmlns:a16="http://schemas.microsoft.com/office/drawing/2014/main" id="{ED7EEF31-C367-4CF7-BA86-98E7E83A5CD4}"/>
                </a:ext>
              </a:extLst>
            </p:cNvPr>
            <p:cNvSpPr/>
            <p:nvPr/>
          </p:nvSpPr>
          <p:spPr>
            <a:xfrm>
              <a:off x="5536478" y="2676917"/>
              <a:ext cx="442068" cy="442068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sz="2701"/>
            </a:p>
          </p:txBody>
        </p:sp>
      </p:grpSp>
      <p:grpSp>
        <p:nvGrpSpPr>
          <p:cNvPr id="29" name="Group 28">
            <a:extLst>
              <a:ext uri="{FF2B5EF4-FFF2-40B4-BE49-F238E27FC236}">
                <a16:creationId xmlns:a16="http://schemas.microsoft.com/office/drawing/2014/main" id="{CDAFF328-F0BD-4838-A882-09090EA90E49}"/>
              </a:ext>
            </a:extLst>
          </p:cNvPr>
          <p:cNvGrpSpPr/>
          <p:nvPr/>
        </p:nvGrpSpPr>
        <p:grpSpPr>
          <a:xfrm>
            <a:off x="7431554" y="3976214"/>
            <a:ext cx="751653" cy="751653"/>
            <a:chOff x="5481709" y="2625984"/>
            <a:chExt cx="551606" cy="551606"/>
          </a:xfrm>
          <a:solidFill>
            <a:schemeClr val="bg1"/>
          </a:solidFill>
        </p:grpSpPr>
        <p:sp>
          <p:nvSpPr>
            <p:cNvPr id="30" name="Teardrop 29">
              <a:extLst>
                <a:ext uri="{FF2B5EF4-FFF2-40B4-BE49-F238E27FC236}">
                  <a16:creationId xmlns:a16="http://schemas.microsoft.com/office/drawing/2014/main" id="{C162CC5D-D749-4ED8-9F1C-E3846C945950}"/>
                </a:ext>
              </a:extLst>
            </p:cNvPr>
            <p:cNvSpPr/>
            <p:nvPr/>
          </p:nvSpPr>
          <p:spPr>
            <a:xfrm rot="18900000">
              <a:off x="5481709" y="2625984"/>
              <a:ext cx="551606" cy="551606"/>
            </a:xfrm>
            <a:prstGeom prst="teardrop">
              <a:avLst>
                <a:gd name="adj" fmla="val 176894"/>
              </a:avLst>
            </a:prstGeom>
            <a:solidFill>
              <a:schemeClr val="accent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sz="2701"/>
            </a:p>
          </p:txBody>
        </p:sp>
        <p:sp>
          <p:nvSpPr>
            <p:cNvPr id="31" name="Oval 30">
              <a:extLst>
                <a:ext uri="{FF2B5EF4-FFF2-40B4-BE49-F238E27FC236}">
                  <a16:creationId xmlns:a16="http://schemas.microsoft.com/office/drawing/2014/main" id="{5211B19A-190A-4FD2-B286-8B125963951E}"/>
                </a:ext>
              </a:extLst>
            </p:cNvPr>
            <p:cNvSpPr/>
            <p:nvPr/>
          </p:nvSpPr>
          <p:spPr>
            <a:xfrm>
              <a:off x="5536478" y="2676917"/>
              <a:ext cx="442068" cy="442068"/>
            </a:xfrm>
            <a:prstGeom prst="ellipse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sz="2701"/>
            </a:p>
          </p:txBody>
        </p:sp>
      </p:grpSp>
      <p:grpSp>
        <p:nvGrpSpPr>
          <p:cNvPr id="32" name="그룹 29">
            <a:extLst>
              <a:ext uri="{FF2B5EF4-FFF2-40B4-BE49-F238E27FC236}">
                <a16:creationId xmlns:a16="http://schemas.microsoft.com/office/drawing/2014/main" id="{FBB74F79-E2B6-49BB-9E54-5CDF141500AB}"/>
              </a:ext>
            </a:extLst>
          </p:cNvPr>
          <p:cNvGrpSpPr/>
          <p:nvPr/>
        </p:nvGrpSpPr>
        <p:grpSpPr>
          <a:xfrm>
            <a:off x="872680" y="1551758"/>
            <a:ext cx="6377127" cy="1360405"/>
            <a:chOff x="539552" y="1772816"/>
            <a:chExt cx="5184576" cy="1360405"/>
          </a:xfrm>
        </p:grpSpPr>
        <p:sp>
          <p:nvSpPr>
            <p:cNvPr id="33" name="TextBox 32">
              <a:extLst>
                <a:ext uri="{FF2B5EF4-FFF2-40B4-BE49-F238E27FC236}">
                  <a16:creationId xmlns:a16="http://schemas.microsoft.com/office/drawing/2014/main" id="{EBCDC399-0F6F-46E4-AA77-B3FD55EE206C}"/>
                </a:ext>
              </a:extLst>
            </p:cNvPr>
            <p:cNvSpPr txBox="1"/>
            <p:nvPr/>
          </p:nvSpPr>
          <p:spPr>
            <a:xfrm>
              <a:off x="539552" y="2117558"/>
              <a:ext cx="5184576" cy="1015663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Get a modern PowerPoint  Presentation that is beautifully designed.  Easy to change colors, photos and Text. You can simply impress your audience and add a unique zing and appeal to your Presentations. You can simply impress your audience and add a unique zing and appeal to your Presentations. Get a modern PowerPoint  Presentation that is beautifully designed.  Easy to change colors, photos and Text. </a:t>
              </a:r>
            </a:p>
          </p:txBody>
        </p:sp>
        <p:sp>
          <p:nvSpPr>
            <p:cNvPr id="34" name="TextBox 33">
              <a:extLst>
                <a:ext uri="{FF2B5EF4-FFF2-40B4-BE49-F238E27FC236}">
                  <a16:creationId xmlns:a16="http://schemas.microsoft.com/office/drawing/2014/main" id="{58D07D6A-DE94-41F5-9643-B990C1854749}"/>
                </a:ext>
              </a:extLst>
            </p:cNvPr>
            <p:cNvSpPr txBox="1"/>
            <p:nvPr/>
          </p:nvSpPr>
          <p:spPr>
            <a:xfrm>
              <a:off x="539552" y="1772816"/>
              <a:ext cx="5184575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4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Your Text  Here</a:t>
              </a:r>
              <a:endParaRPr lang="ko-KR" altLang="en-US" sz="14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</p:grpSp>
      <p:grpSp>
        <p:nvGrpSpPr>
          <p:cNvPr id="35" name="Group 34">
            <a:extLst>
              <a:ext uri="{FF2B5EF4-FFF2-40B4-BE49-F238E27FC236}">
                <a16:creationId xmlns:a16="http://schemas.microsoft.com/office/drawing/2014/main" id="{E58D5CC2-9589-4D37-A761-575FD08A5DD1}"/>
              </a:ext>
            </a:extLst>
          </p:cNvPr>
          <p:cNvGrpSpPr/>
          <p:nvPr/>
        </p:nvGrpSpPr>
        <p:grpSpPr>
          <a:xfrm>
            <a:off x="1573276" y="3197762"/>
            <a:ext cx="2241213" cy="1048024"/>
            <a:chOff x="803640" y="3362835"/>
            <a:chExt cx="2059657" cy="1048024"/>
          </a:xfrm>
        </p:grpSpPr>
        <p:sp>
          <p:nvSpPr>
            <p:cNvPr id="36" name="TextBox 35">
              <a:extLst>
                <a:ext uri="{FF2B5EF4-FFF2-40B4-BE49-F238E27FC236}">
                  <a16:creationId xmlns:a16="http://schemas.microsoft.com/office/drawing/2014/main" id="{18F6EA31-E928-4119-9E4B-FB6C713F6FF3}"/>
                </a:ext>
              </a:extLst>
            </p:cNvPr>
            <p:cNvSpPr txBox="1"/>
            <p:nvPr/>
          </p:nvSpPr>
          <p:spPr>
            <a:xfrm>
              <a:off x="803640" y="3579862"/>
              <a:ext cx="2059657" cy="83099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 can simply impress your audience and add a unique zing and appeal to your Presentations. </a:t>
              </a:r>
              <a:endPara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37" name="TextBox 36">
              <a:extLst>
                <a:ext uri="{FF2B5EF4-FFF2-40B4-BE49-F238E27FC236}">
                  <a16:creationId xmlns:a16="http://schemas.microsoft.com/office/drawing/2014/main" id="{A0542E02-9B56-4963-9FFF-392678682888}"/>
                </a:ext>
              </a:extLst>
            </p:cNvPr>
            <p:cNvSpPr txBox="1"/>
            <p:nvPr/>
          </p:nvSpPr>
          <p:spPr>
            <a:xfrm>
              <a:off x="803640" y="3362835"/>
              <a:ext cx="2059657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Your Text  Here</a:t>
              </a:r>
              <a:endParaRPr lang="ko-KR" altLang="en-US" sz="12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</p:grpSp>
      <p:grpSp>
        <p:nvGrpSpPr>
          <p:cNvPr id="38" name="Group 37">
            <a:extLst>
              <a:ext uri="{FF2B5EF4-FFF2-40B4-BE49-F238E27FC236}">
                <a16:creationId xmlns:a16="http://schemas.microsoft.com/office/drawing/2014/main" id="{2384B9EC-6F38-4EF8-A854-EC4320DE40AA}"/>
              </a:ext>
            </a:extLst>
          </p:cNvPr>
          <p:cNvGrpSpPr/>
          <p:nvPr/>
        </p:nvGrpSpPr>
        <p:grpSpPr>
          <a:xfrm>
            <a:off x="4815044" y="3197766"/>
            <a:ext cx="2191703" cy="1048025"/>
            <a:chOff x="803640" y="3362835"/>
            <a:chExt cx="2059657" cy="1048023"/>
          </a:xfrm>
        </p:grpSpPr>
        <p:sp>
          <p:nvSpPr>
            <p:cNvPr id="39" name="TextBox 38">
              <a:extLst>
                <a:ext uri="{FF2B5EF4-FFF2-40B4-BE49-F238E27FC236}">
                  <a16:creationId xmlns:a16="http://schemas.microsoft.com/office/drawing/2014/main" id="{82B86F95-587B-4148-85B9-0B6A6EE45F34}"/>
                </a:ext>
              </a:extLst>
            </p:cNvPr>
            <p:cNvSpPr txBox="1"/>
            <p:nvPr/>
          </p:nvSpPr>
          <p:spPr>
            <a:xfrm>
              <a:off x="803640" y="3579862"/>
              <a:ext cx="2059657" cy="83099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 can simply impress your audience and add a unique zing and appeal to your Presentations. </a:t>
              </a:r>
              <a:endPara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40" name="TextBox 39">
              <a:extLst>
                <a:ext uri="{FF2B5EF4-FFF2-40B4-BE49-F238E27FC236}">
                  <a16:creationId xmlns:a16="http://schemas.microsoft.com/office/drawing/2014/main" id="{33E683EE-DEF3-490D-9C16-4F6013792D5C}"/>
                </a:ext>
              </a:extLst>
            </p:cNvPr>
            <p:cNvSpPr txBox="1"/>
            <p:nvPr/>
          </p:nvSpPr>
          <p:spPr>
            <a:xfrm>
              <a:off x="803640" y="3362835"/>
              <a:ext cx="2059657" cy="27699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Your Text  Here</a:t>
              </a:r>
              <a:endParaRPr lang="ko-KR" altLang="en-US" sz="12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</p:grpSp>
      <p:sp>
        <p:nvSpPr>
          <p:cNvPr id="41" name="Oval 40">
            <a:extLst>
              <a:ext uri="{FF2B5EF4-FFF2-40B4-BE49-F238E27FC236}">
                <a16:creationId xmlns:a16="http://schemas.microsoft.com/office/drawing/2014/main" id="{2BEDB909-359F-4D2D-A7F9-C946DA921562}"/>
              </a:ext>
            </a:extLst>
          </p:cNvPr>
          <p:cNvSpPr/>
          <p:nvPr/>
        </p:nvSpPr>
        <p:spPr>
          <a:xfrm>
            <a:off x="4164223" y="3435942"/>
            <a:ext cx="571672" cy="571672"/>
          </a:xfrm>
          <a:prstGeom prst="ellipse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1"/>
          </a:p>
        </p:txBody>
      </p:sp>
      <p:sp>
        <p:nvSpPr>
          <p:cNvPr id="42" name="Oval 41">
            <a:extLst>
              <a:ext uri="{FF2B5EF4-FFF2-40B4-BE49-F238E27FC236}">
                <a16:creationId xmlns:a16="http://schemas.microsoft.com/office/drawing/2014/main" id="{43A80BDB-8B1D-4C52-90F0-D46AC9E758F3}"/>
              </a:ext>
            </a:extLst>
          </p:cNvPr>
          <p:cNvSpPr/>
          <p:nvPr/>
        </p:nvSpPr>
        <p:spPr>
          <a:xfrm>
            <a:off x="911767" y="3435942"/>
            <a:ext cx="571672" cy="571672"/>
          </a:xfrm>
          <a:prstGeom prst="ellipse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1" dirty="0"/>
          </a:p>
        </p:txBody>
      </p:sp>
      <p:grpSp>
        <p:nvGrpSpPr>
          <p:cNvPr id="43" name="Group 42">
            <a:extLst>
              <a:ext uri="{FF2B5EF4-FFF2-40B4-BE49-F238E27FC236}">
                <a16:creationId xmlns:a16="http://schemas.microsoft.com/office/drawing/2014/main" id="{BAA9AEEC-2DEB-4E39-B3E1-E8D629E3C625}"/>
              </a:ext>
            </a:extLst>
          </p:cNvPr>
          <p:cNvGrpSpPr/>
          <p:nvPr/>
        </p:nvGrpSpPr>
        <p:grpSpPr>
          <a:xfrm>
            <a:off x="1573276" y="4826588"/>
            <a:ext cx="2241213" cy="1048024"/>
            <a:chOff x="803640" y="3362835"/>
            <a:chExt cx="2059657" cy="1048024"/>
          </a:xfrm>
        </p:grpSpPr>
        <p:sp>
          <p:nvSpPr>
            <p:cNvPr id="44" name="TextBox 43">
              <a:extLst>
                <a:ext uri="{FF2B5EF4-FFF2-40B4-BE49-F238E27FC236}">
                  <a16:creationId xmlns:a16="http://schemas.microsoft.com/office/drawing/2014/main" id="{61398AC7-26F9-42AB-8E63-896F0E49DFC7}"/>
                </a:ext>
              </a:extLst>
            </p:cNvPr>
            <p:cNvSpPr txBox="1"/>
            <p:nvPr/>
          </p:nvSpPr>
          <p:spPr>
            <a:xfrm>
              <a:off x="803640" y="3579862"/>
              <a:ext cx="2059657" cy="83099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 can simply impress your audience and add a unique zing and appeal to your Presentations. </a:t>
              </a:r>
              <a:endPara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45" name="TextBox 44">
              <a:extLst>
                <a:ext uri="{FF2B5EF4-FFF2-40B4-BE49-F238E27FC236}">
                  <a16:creationId xmlns:a16="http://schemas.microsoft.com/office/drawing/2014/main" id="{6F1E540E-7209-4DAD-830B-B1120DC92B76}"/>
                </a:ext>
              </a:extLst>
            </p:cNvPr>
            <p:cNvSpPr txBox="1"/>
            <p:nvPr/>
          </p:nvSpPr>
          <p:spPr>
            <a:xfrm>
              <a:off x="803640" y="3362835"/>
              <a:ext cx="2059657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Your Text  Here</a:t>
              </a:r>
              <a:endParaRPr lang="ko-KR" altLang="en-US" sz="12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</p:grpSp>
      <p:grpSp>
        <p:nvGrpSpPr>
          <p:cNvPr id="46" name="Group 45">
            <a:extLst>
              <a:ext uri="{FF2B5EF4-FFF2-40B4-BE49-F238E27FC236}">
                <a16:creationId xmlns:a16="http://schemas.microsoft.com/office/drawing/2014/main" id="{B886ADCF-3F99-4070-9B74-450D924766C5}"/>
              </a:ext>
            </a:extLst>
          </p:cNvPr>
          <p:cNvGrpSpPr/>
          <p:nvPr/>
        </p:nvGrpSpPr>
        <p:grpSpPr>
          <a:xfrm>
            <a:off x="4815044" y="4826591"/>
            <a:ext cx="2191703" cy="1048025"/>
            <a:chOff x="803640" y="3362835"/>
            <a:chExt cx="2059657" cy="1048023"/>
          </a:xfrm>
        </p:grpSpPr>
        <p:sp>
          <p:nvSpPr>
            <p:cNvPr id="47" name="TextBox 46">
              <a:extLst>
                <a:ext uri="{FF2B5EF4-FFF2-40B4-BE49-F238E27FC236}">
                  <a16:creationId xmlns:a16="http://schemas.microsoft.com/office/drawing/2014/main" id="{02B2B1FE-1D45-4D09-8FA3-003B98CAA965}"/>
                </a:ext>
              </a:extLst>
            </p:cNvPr>
            <p:cNvSpPr txBox="1"/>
            <p:nvPr/>
          </p:nvSpPr>
          <p:spPr>
            <a:xfrm>
              <a:off x="803640" y="3579862"/>
              <a:ext cx="2059657" cy="83099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 can simply impress your audience and add a unique zing and appeal to your Presentations. </a:t>
              </a:r>
              <a:endPara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48" name="TextBox 47">
              <a:extLst>
                <a:ext uri="{FF2B5EF4-FFF2-40B4-BE49-F238E27FC236}">
                  <a16:creationId xmlns:a16="http://schemas.microsoft.com/office/drawing/2014/main" id="{D6E01696-46CF-4B1D-BA7A-9309C30E99B3}"/>
                </a:ext>
              </a:extLst>
            </p:cNvPr>
            <p:cNvSpPr txBox="1"/>
            <p:nvPr/>
          </p:nvSpPr>
          <p:spPr>
            <a:xfrm>
              <a:off x="803640" y="3362835"/>
              <a:ext cx="2059657" cy="27699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Your Text  Here</a:t>
              </a:r>
              <a:endParaRPr lang="ko-KR" altLang="en-US" sz="12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</p:grpSp>
      <p:sp>
        <p:nvSpPr>
          <p:cNvPr id="49" name="Oval 48">
            <a:extLst>
              <a:ext uri="{FF2B5EF4-FFF2-40B4-BE49-F238E27FC236}">
                <a16:creationId xmlns:a16="http://schemas.microsoft.com/office/drawing/2014/main" id="{99DEAE0E-B037-454C-9C9B-61D96FADB5B8}"/>
              </a:ext>
            </a:extLst>
          </p:cNvPr>
          <p:cNvSpPr/>
          <p:nvPr/>
        </p:nvSpPr>
        <p:spPr>
          <a:xfrm>
            <a:off x="4164223" y="5064767"/>
            <a:ext cx="571672" cy="571672"/>
          </a:xfrm>
          <a:prstGeom prst="ellipse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1"/>
          </a:p>
        </p:txBody>
      </p:sp>
      <p:sp>
        <p:nvSpPr>
          <p:cNvPr id="50" name="Oval 49">
            <a:extLst>
              <a:ext uri="{FF2B5EF4-FFF2-40B4-BE49-F238E27FC236}">
                <a16:creationId xmlns:a16="http://schemas.microsoft.com/office/drawing/2014/main" id="{84BD1BAF-0B11-4051-86C9-5BF0170C1989}"/>
              </a:ext>
            </a:extLst>
          </p:cNvPr>
          <p:cNvSpPr/>
          <p:nvPr/>
        </p:nvSpPr>
        <p:spPr>
          <a:xfrm>
            <a:off x="911767" y="5064767"/>
            <a:ext cx="571672" cy="571672"/>
          </a:xfrm>
          <a:prstGeom prst="ellipse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1"/>
          </a:p>
        </p:txBody>
      </p:sp>
      <p:sp>
        <p:nvSpPr>
          <p:cNvPr id="51" name="Oval 21">
            <a:extLst>
              <a:ext uri="{FF2B5EF4-FFF2-40B4-BE49-F238E27FC236}">
                <a16:creationId xmlns:a16="http://schemas.microsoft.com/office/drawing/2014/main" id="{0F766FBC-FEED-4D62-9C02-D10405EA8D3D}"/>
              </a:ext>
            </a:extLst>
          </p:cNvPr>
          <p:cNvSpPr/>
          <p:nvPr/>
        </p:nvSpPr>
        <p:spPr>
          <a:xfrm rot="20700000">
            <a:off x="4272335" y="3555066"/>
            <a:ext cx="355455" cy="311531"/>
          </a:xfrm>
          <a:custGeom>
            <a:avLst/>
            <a:gdLst/>
            <a:ahLst/>
            <a:cxnLst/>
            <a:rect l="l" t="t" r="r" b="b"/>
            <a:pathLst>
              <a:path w="4088377" h="3321003">
                <a:moveTo>
                  <a:pt x="1365628" y="1622218"/>
                </a:moveTo>
                <a:cubicBezTo>
                  <a:pt x="1121373" y="1556771"/>
                  <a:pt x="870309" y="1701722"/>
                  <a:pt x="804861" y="1945977"/>
                </a:cubicBezTo>
                <a:cubicBezTo>
                  <a:pt x="739413" y="2190232"/>
                  <a:pt x="884365" y="2441296"/>
                  <a:pt x="1128620" y="2506744"/>
                </a:cubicBezTo>
                <a:cubicBezTo>
                  <a:pt x="1372875" y="2572191"/>
                  <a:pt x="1623939" y="2427240"/>
                  <a:pt x="1689387" y="2182985"/>
                </a:cubicBezTo>
                <a:cubicBezTo>
                  <a:pt x="1754835" y="1938730"/>
                  <a:pt x="1609883" y="1687666"/>
                  <a:pt x="1365628" y="1622218"/>
                </a:cubicBezTo>
                <a:close/>
                <a:moveTo>
                  <a:pt x="1447099" y="1318163"/>
                </a:moveTo>
                <a:cubicBezTo>
                  <a:pt x="1859279" y="1428606"/>
                  <a:pt x="2103885" y="1852277"/>
                  <a:pt x="1993442" y="2264456"/>
                </a:cubicBezTo>
                <a:cubicBezTo>
                  <a:pt x="1882999" y="2676636"/>
                  <a:pt x="1459328" y="2921242"/>
                  <a:pt x="1047149" y="2810799"/>
                </a:cubicBezTo>
                <a:cubicBezTo>
                  <a:pt x="634969" y="2700356"/>
                  <a:pt x="390363" y="2276685"/>
                  <a:pt x="500806" y="1864505"/>
                </a:cubicBezTo>
                <a:cubicBezTo>
                  <a:pt x="611249" y="1452326"/>
                  <a:pt x="1034920" y="1207720"/>
                  <a:pt x="1447099" y="1318163"/>
                </a:cubicBezTo>
                <a:close/>
                <a:moveTo>
                  <a:pt x="1476725" y="1207597"/>
                </a:moveTo>
                <a:cubicBezTo>
                  <a:pt x="1003481" y="1080792"/>
                  <a:pt x="517045" y="1361635"/>
                  <a:pt x="390240" y="1834879"/>
                </a:cubicBezTo>
                <a:cubicBezTo>
                  <a:pt x="263435" y="2308124"/>
                  <a:pt x="544279" y="2794559"/>
                  <a:pt x="1017523" y="2921365"/>
                </a:cubicBezTo>
                <a:cubicBezTo>
                  <a:pt x="1490767" y="3048170"/>
                  <a:pt x="1977202" y="2767326"/>
                  <a:pt x="2104008" y="2294082"/>
                </a:cubicBezTo>
                <a:cubicBezTo>
                  <a:pt x="2230813" y="1820838"/>
                  <a:pt x="1949969" y="1334403"/>
                  <a:pt x="1476725" y="1207597"/>
                </a:cubicBezTo>
                <a:close/>
                <a:moveTo>
                  <a:pt x="3290290" y="1590224"/>
                </a:moveTo>
                <a:cubicBezTo>
                  <a:pt x="3269727" y="1586016"/>
                  <a:pt x="3248437" y="1583806"/>
                  <a:pt x="3226630" y="1583806"/>
                </a:cubicBezTo>
                <a:cubicBezTo>
                  <a:pt x="3052179" y="1583806"/>
                  <a:pt x="2910758" y="1725227"/>
                  <a:pt x="2910758" y="1899678"/>
                </a:cubicBezTo>
                <a:cubicBezTo>
                  <a:pt x="2910758" y="2074130"/>
                  <a:pt x="3052179" y="2215551"/>
                  <a:pt x="3226630" y="2215550"/>
                </a:cubicBezTo>
                <a:cubicBezTo>
                  <a:pt x="3401082" y="2215551"/>
                  <a:pt x="3542503" y="2074130"/>
                  <a:pt x="3542502" y="1899678"/>
                </a:cubicBezTo>
                <a:cubicBezTo>
                  <a:pt x="3542503" y="1747033"/>
                  <a:pt x="3434228" y="1619677"/>
                  <a:pt x="3290290" y="1590224"/>
                </a:cubicBezTo>
                <a:close/>
                <a:moveTo>
                  <a:pt x="3334055" y="1377473"/>
                </a:moveTo>
                <a:cubicBezTo>
                  <a:pt x="3576950" y="1427177"/>
                  <a:pt x="3759665" y="1642090"/>
                  <a:pt x="3759665" y="1899678"/>
                </a:cubicBezTo>
                <a:cubicBezTo>
                  <a:pt x="3759665" y="2194064"/>
                  <a:pt x="3521017" y="2432713"/>
                  <a:pt x="3226630" y="2432713"/>
                </a:cubicBezTo>
                <a:cubicBezTo>
                  <a:pt x="2932244" y="2432712"/>
                  <a:pt x="2693596" y="2194065"/>
                  <a:pt x="2693596" y="1899678"/>
                </a:cubicBezTo>
                <a:cubicBezTo>
                  <a:pt x="2693596" y="1605292"/>
                  <a:pt x="2932244" y="1366644"/>
                  <a:pt x="3226630" y="1366644"/>
                </a:cubicBezTo>
                <a:cubicBezTo>
                  <a:pt x="3263429" y="1366644"/>
                  <a:pt x="3299356" y="1370373"/>
                  <a:pt x="3334055" y="1377473"/>
                </a:cubicBezTo>
                <a:close/>
                <a:moveTo>
                  <a:pt x="1391137" y="789478"/>
                </a:moveTo>
                <a:lnTo>
                  <a:pt x="1759910" y="888290"/>
                </a:lnTo>
                <a:lnTo>
                  <a:pt x="1754625" y="1202375"/>
                </a:lnTo>
                <a:lnTo>
                  <a:pt x="1744979" y="1199790"/>
                </a:lnTo>
                <a:cubicBezTo>
                  <a:pt x="1823578" y="1244024"/>
                  <a:pt x="1894617" y="1298265"/>
                  <a:pt x="1954704" y="1362586"/>
                </a:cubicBezTo>
                <a:lnTo>
                  <a:pt x="2234317" y="1293059"/>
                </a:lnTo>
                <a:lnTo>
                  <a:pt x="2413554" y="1630152"/>
                </a:lnTo>
                <a:lnTo>
                  <a:pt x="2214321" y="1809770"/>
                </a:lnTo>
                <a:cubicBezTo>
                  <a:pt x="2239296" y="1900740"/>
                  <a:pt x="2251067" y="1995997"/>
                  <a:pt x="2246841" y="2092825"/>
                </a:cubicBezTo>
                <a:lnTo>
                  <a:pt x="2495698" y="2230974"/>
                </a:lnTo>
                <a:lnTo>
                  <a:pt x="2396885" y="2599747"/>
                </a:lnTo>
                <a:lnTo>
                  <a:pt x="2094912" y="2594668"/>
                </a:lnTo>
                <a:cubicBezTo>
                  <a:pt x="2056732" y="2658461"/>
                  <a:pt x="2010475" y="2715996"/>
                  <a:pt x="1958644" y="2767359"/>
                </a:cubicBezTo>
                <a:lnTo>
                  <a:pt x="2057814" y="3026193"/>
                </a:lnTo>
                <a:lnTo>
                  <a:pt x="1745078" y="3245174"/>
                </a:lnTo>
                <a:lnTo>
                  <a:pt x="1507869" y="3039237"/>
                </a:lnTo>
                <a:lnTo>
                  <a:pt x="1536736" y="3019025"/>
                </a:lnTo>
                <a:cubicBezTo>
                  <a:pt x="1445878" y="3048429"/>
                  <a:pt x="1349798" y="3062567"/>
                  <a:pt x="1251837" y="3062021"/>
                </a:cubicBezTo>
                <a:lnTo>
                  <a:pt x="1108065" y="3321003"/>
                </a:lnTo>
                <a:lnTo>
                  <a:pt x="739291" y="3222191"/>
                </a:lnTo>
                <a:lnTo>
                  <a:pt x="744274" y="2926021"/>
                </a:lnTo>
                <a:cubicBezTo>
                  <a:pt x="666128" y="2881484"/>
                  <a:pt x="595548" y="2827017"/>
                  <a:pt x="535891" y="2762576"/>
                </a:cubicBezTo>
                <a:lnTo>
                  <a:pt x="540671" y="2772825"/>
                </a:lnTo>
                <a:lnTo>
                  <a:pt x="232276" y="2832568"/>
                </a:lnTo>
                <a:lnTo>
                  <a:pt x="70927" y="2486556"/>
                </a:lnTo>
                <a:lnTo>
                  <a:pt x="279495" y="2317444"/>
                </a:lnTo>
                <a:cubicBezTo>
                  <a:pt x="257233" y="2235849"/>
                  <a:pt x="245603" y="2150814"/>
                  <a:pt x="245586" y="2064274"/>
                </a:cubicBezTo>
                <a:lnTo>
                  <a:pt x="0" y="1927940"/>
                </a:lnTo>
                <a:lnTo>
                  <a:pt x="98812" y="1559167"/>
                </a:lnTo>
                <a:lnTo>
                  <a:pt x="380240" y="1563901"/>
                </a:lnTo>
                <a:cubicBezTo>
                  <a:pt x="418421" y="1496524"/>
                  <a:pt x="464524" y="1435092"/>
                  <a:pt x="516679" y="1380105"/>
                </a:cubicBezTo>
                <a:lnTo>
                  <a:pt x="422419" y="1089378"/>
                </a:lnTo>
                <a:lnTo>
                  <a:pt x="746189" y="887063"/>
                </a:lnTo>
                <a:lnTo>
                  <a:pt x="972292" y="1105134"/>
                </a:lnTo>
                <a:lnTo>
                  <a:pt x="970019" y="1106554"/>
                </a:lnTo>
                <a:cubicBezTo>
                  <a:pt x="1058903" y="1078586"/>
                  <a:pt x="1152743" y="1065659"/>
                  <a:pt x="1248316" y="1066709"/>
                </a:cubicBezTo>
                <a:lnTo>
                  <a:pt x="1238669" y="1064125"/>
                </a:lnTo>
                <a:close/>
                <a:moveTo>
                  <a:pt x="3349970" y="1300109"/>
                </a:moveTo>
                <a:cubicBezTo>
                  <a:pt x="3310130" y="1291957"/>
                  <a:pt x="3268880" y="1287676"/>
                  <a:pt x="3226630" y="1287676"/>
                </a:cubicBezTo>
                <a:cubicBezTo>
                  <a:pt x="2888631" y="1287676"/>
                  <a:pt x="2614628" y="1561679"/>
                  <a:pt x="2614628" y="1899678"/>
                </a:cubicBezTo>
                <a:cubicBezTo>
                  <a:pt x="2614628" y="2237678"/>
                  <a:pt x="2888630" y="2511680"/>
                  <a:pt x="3226630" y="2511681"/>
                </a:cubicBezTo>
                <a:cubicBezTo>
                  <a:pt x="3564630" y="2511681"/>
                  <a:pt x="3838633" y="2237678"/>
                  <a:pt x="3838633" y="1899678"/>
                </a:cubicBezTo>
                <a:cubicBezTo>
                  <a:pt x="3838632" y="1603928"/>
                  <a:pt x="3628849" y="1357176"/>
                  <a:pt x="3349970" y="1300109"/>
                </a:cubicBezTo>
                <a:close/>
                <a:moveTo>
                  <a:pt x="3358324" y="1024334"/>
                </a:moveTo>
                <a:lnTo>
                  <a:pt x="3410883" y="1234575"/>
                </a:lnTo>
                <a:lnTo>
                  <a:pt x="3403994" y="1234575"/>
                </a:lnTo>
                <a:cubicBezTo>
                  <a:pt x="3464268" y="1250018"/>
                  <a:pt x="3521292" y="1273478"/>
                  <a:pt x="3572818" y="1305612"/>
                </a:cubicBezTo>
                <a:lnTo>
                  <a:pt x="3746730" y="1209354"/>
                </a:lnTo>
                <a:lnTo>
                  <a:pt x="3926358" y="1401981"/>
                </a:lnTo>
                <a:lnTo>
                  <a:pt x="3825667" y="1557247"/>
                </a:lnTo>
                <a:cubicBezTo>
                  <a:pt x="3858552" y="1613408"/>
                  <a:pt x="3883404" y="1674784"/>
                  <a:pt x="3897877" y="1740062"/>
                </a:cubicBezTo>
                <a:lnTo>
                  <a:pt x="4088377" y="1787686"/>
                </a:lnTo>
                <a:lnTo>
                  <a:pt x="4088377" y="2051071"/>
                </a:lnTo>
                <a:lnTo>
                  <a:pt x="3886243" y="2101605"/>
                </a:lnTo>
                <a:cubicBezTo>
                  <a:pt x="3872191" y="2150933"/>
                  <a:pt x="3851639" y="2197531"/>
                  <a:pt x="3826272" y="2241013"/>
                </a:cubicBezTo>
                <a:lnTo>
                  <a:pt x="3938572" y="2395786"/>
                </a:lnTo>
                <a:lnTo>
                  <a:pt x="3769272" y="2597551"/>
                </a:lnTo>
                <a:lnTo>
                  <a:pt x="3574432" y="2502674"/>
                </a:lnTo>
                <a:lnTo>
                  <a:pt x="3590059" y="2484050"/>
                </a:lnTo>
                <a:cubicBezTo>
                  <a:pt x="3534764" y="2519868"/>
                  <a:pt x="3473263" y="2546445"/>
                  <a:pt x="3407886" y="2563572"/>
                </a:cubicBezTo>
                <a:lnTo>
                  <a:pt x="3358323" y="2761823"/>
                </a:lnTo>
                <a:lnTo>
                  <a:pt x="3094938" y="2761823"/>
                </a:lnTo>
                <a:lnTo>
                  <a:pt x="3045375" y="2563574"/>
                </a:lnTo>
                <a:cubicBezTo>
                  <a:pt x="2985349" y="2547848"/>
                  <a:pt x="2928591" y="2524155"/>
                  <a:pt x="2877330" y="2491865"/>
                </a:cubicBezTo>
                <a:lnTo>
                  <a:pt x="2882346" y="2497841"/>
                </a:lnTo>
                <a:lnTo>
                  <a:pt x="2687507" y="2592718"/>
                </a:lnTo>
                <a:lnTo>
                  <a:pt x="2518206" y="2390954"/>
                </a:lnTo>
                <a:lnTo>
                  <a:pt x="2626994" y="2241021"/>
                </a:lnTo>
                <a:cubicBezTo>
                  <a:pt x="2597591" y="2190623"/>
                  <a:pt x="2574657" y="2136035"/>
                  <a:pt x="2559194" y="2078370"/>
                </a:cubicBezTo>
                <a:lnTo>
                  <a:pt x="2371198" y="2031371"/>
                </a:lnTo>
                <a:lnTo>
                  <a:pt x="2371198" y="1767986"/>
                </a:lnTo>
                <a:lnTo>
                  <a:pt x="2559579" y="1720890"/>
                </a:lnTo>
                <a:cubicBezTo>
                  <a:pt x="2572992" y="1669175"/>
                  <a:pt x="2592745" y="1620006"/>
                  <a:pt x="2617681" y="1574051"/>
                </a:cubicBezTo>
                <a:lnTo>
                  <a:pt x="2502958" y="1397149"/>
                </a:lnTo>
                <a:lnTo>
                  <a:pt x="2682587" y="1204520"/>
                </a:lnTo>
                <a:lnTo>
                  <a:pt x="2872193" y="1309466"/>
                </a:lnTo>
                <a:lnTo>
                  <a:pt x="2870932" y="1310818"/>
                </a:lnTo>
                <a:cubicBezTo>
                  <a:pt x="2925169" y="1276310"/>
                  <a:pt x="2985393" y="1250941"/>
                  <a:pt x="3049268" y="1234575"/>
                </a:cubicBezTo>
                <a:lnTo>
                  <a:pt x="3042378" y="1234576"/>
                </a:lnTo>
                <a:lnTo>
                  <a:pt x="3094939" y="1024334"/>
                </a:lnTo>
                <a:close/>
                <a:moveTo>
                  <a:pt x="2786480" y="402820"/>
                </a:moveTo>
                <a:cubicBezTo>
                  <a:pt x="2745900" y="389943"/>
                  <a:pt x="2701172" y="388627"/>
                  <a:pt x="2657264" y="401580"/>
                </a:cubicBezTo>
                <a:cubicBezTo>
                  <a:pt x="2540176" y="436121"/>
                  <a:pt x="2473258" y="559041"/>
                  <a:pt x="2507800" y="676128"/>
                </a:cubicBezTo>
                <a:cubicBezTo>
                  <a:pt x="2542340" y="793216"/>
                  <a:pt x="2665260" y="860133"/>
                  <a:pt x="2782348" y="825592"/>
                </a:cubicBezTo>
                <a:cubicBezTo>
                  <a:pt x="2899435" y="791051"/>
                  <a:pt x="2966353" y="668132"/>
                  <a:pt x="2931812" y="551045"/>
                </a:cubicBezTo>
                <a:cubicBezTo>
                  <a:pt x="2910223" y="477864"/>
                  <a:pt x="2854113" y="424282"/>
                  <a:pt x="2786480" y="402820"/>
                </a:cubicBezTo>
                <a:close/>
                <a:moveTo>
                  <a:pt x="2932202" y="47278"/>
                </a:moveTo>
                <a:lnTo>
                  <a:pt x="3090904" y="140999"/>
                </a:lnTo>
                <a:lnTo>
                  <a:pt x="3054065" y="265147"/>
                </a:lnTo>
                <a:cubicBezTo>
                  <a:pt x="3087256" y="296329"/>
                  <a:pt x="3116089" y="332603"/>
                  <a:pt x="3138727" y="373550"/>
                </a:cubicBezTo>
                <a:lnTo>
                  <a:pt x="3276016" y="367796"/>
                </a:lnTo>
                <a:lnTo>
                  <a:pt x="3328165" y="544574"/>
                </a:lnTo>
                <a:lnTo>
                  <a:pt x="3202503" y="618514"/>
                </a:lnTo>
                <a:cubicBezTo>
                  <a:pt x="3202838" y="654403"/>
                  <a:pt x="3198271" y="689748"/>
                  <a:pt x="3189855" y="723955"/>
                </a:cubicBezTo>
                <a:lnTo>
                  <a:pt x="3295873" y="805599"/>
                </a:lnTo>
                <a:lnTo>
                  <a:pt x="3222192" y="974540"/>
                </a:lnTo>
                <a:lnTo>
                  <a:pt x="3072634" y="949439"/>
                </a:lnTo>
                <a:lnTo>
                  <a:pt x="3079435" y="933845"/>
                </a:lnTo>
                <a:cubicBezTo>
                  <a:pt x="3049413" y="968833"/>
                  <a:pt x="3013398" y="998848"/>
                  <a:pt x="2972910" y="1023288"/>
                </a:cubicBezTo>
                <a:lnTo>
                  <a:pt x="2978897" y="1166163"/>
                </a:lnTo>
                <a:lnTo>
                  <a:pt x="2802119" y="1218312"/>
                </a:lnTo>
                <a:lnTo>
                  <a:pt x="2729602" y="1095065"/>
                </a:lnTo>
                <a:cubicBezTo>
                  <a:pt x="2686199" y="1096396"/>
                  <a:pt x="2643414" y="1091732"/>
                  <a:pt x="2602615" y="1080209"/>
                </a:cubicBezTo>
                <a:lnTo>
                  <a:pt x="2607165" y="1083226"/>
                </a:lnTo>
                <a:lnTo>
                  <a:pt x="2495179" y="1185484"/>
                </a:lnTo>
                <a:lnTo>
                  <a:pt x="2341599" y="1083585"/>
                </a:lnTo>
                <a:lnTo>
                  <a:pt x="2384929" y="961414"/>
                </a:lnTo>
                <a:cubicBezTo>
                  <a:pt x="2355215" y="933409"/>
                  <a:pt x="2329015" y="901312"/>
                  <a:pt x="2307218" y="865670"/>
                </a:cubicBezTo>
                <a:lnTo>
                  <a:pt x="2171734" y="871348"/>
                </a:lnTo>
                <a:lnTo>
                  <a:pt x="2119584" y="694571"/>
                </a:lnTo>
                <a:lnTo>
                  <a:pt x="2236697" y="625662"/>
                </a:lnTo>
                <a:cubicBezTo>
                  <a:pt x="2235459" y="588297"/>
                  <a:pt x="2238982" y="551385"/>
                  <a:pt x="2246620" y="515603"/>
                </a:cubicBezTo>
                <a:lnTo>
                  <a:pt x="2134594" y="419585"/>
                </a:lnTo>
                <a:lnTo>
                  <a:pt x="2217016" y="254732"/>
                </a:lnTo>
                <a:lnTo>
                  <a:pt x="2365055" y="287627"/>
                </a:lnTo>
                <a:lnTo>
                  <a:pt x="2364476" y="288784"/>
                </a:lnTo>
                <a:cubicBezTo>
                  <a:pt x="2394046" y="254885"/>
                  <a:pt x="2429444" y="225933"/>
                  <a:pt x="2469075" y="202302"/>
                </a:cubicBezTo>
                <a:lnTo>
                  <a:pt x="2464452" y="203666"/>
                </a:lnTo>
                <a:lnTo>
                  <a:pt x="2458102" y="52150"/>
                </a:lnTo>
                <a:lnTo>
                  <a:pt x="2634880" y="0"/>
                </a:lnTo>
                <a:lnTo>
                  <a:pt x="2711784" y="130703"/>
                </a:lnTo>
                <a:lnTo>
                  <a:pt x="2707159" y="132067"/>
                </a:lnTo>
                <a:cubicBezTo>
                  <a:pt x="2750672" y="130497"/>
                  <a:pt x="2793590" y="134953"/>
                  <a:pt x="2834535" y="146319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1"/>
          </a:p>
        </p:txBody>
      </p:sp>
      <p:sp>
        <p:nvSpPr>
          <p:cNvPr id="52" name="Trapezoid 3">
            <a:extLst>
              <a:ext uri="{FF2B5EF4-FFF2-40B4-BE49-F238E27FC236}">
                <a16:creationId xmlns:a16="http://schemas.microsoft.com/office/drawing/2014/main" id="{DD72F0F7-2094-4F16-B279-D0515FE621FD}"/>
              </a:ext>
            </a:extLst>
          </p:cNvPr>
          <p:cNvSpPr/>
          <p:nvPr/>
        </p:nvSpPr>
        <p:spPr>
          <a:xfrm>
            <a:off x="4304092" y="5153618"/>
            <a:ext cx="316346" cy="322413"/>
          </a:xfrm>
          <a:custGeom>
            <a:avLst/>
            <a:gdLst/>
            <a:ahLst/>
            <a:cxnLst/>
            <a:rect l="l" t="t" r="r" b="b"/>
            <a:pathLst>
              <a:path w="3890855" h="3965475">
                <a:moveTo>
                  <a:pt x="513635" y="2426125"/>
                </a:moveTo>
                <a:lnTo>
                  <a:pt x="1518439" y="2426125"/>
                </a:lnTo>
                <a:cubicBezTo>
                  <a:pt x="1550976" y="2510415"/>
                  <a:pt x="1581900" y="2596962"/>
                  <a:pt x="1610725" y="2683637"/>
                </a:cubicBezTo>
                <a:lnTo>
                  <a:pt x="901668" y="2683637"/>
                </a:lnTo>
                <a:lnTo>
                  <a:pt x="559881" y="3707964"/>
                </a:lnTo>
                <a:lnTo>
                  <a:pt x="1917114" y="3707964"/>
                </a:lnTo>
                <a:cubicBezTo>
                  <a:pt x="1925031" y="3729959"/>
                  <a:pt x="1931702" y="3744180"/>
                  <a:pt x="1936944" y="3749452"/>
                </a:cubicBezTo>
                <a:cubicBezTo>
                  <a:pt x="1940579" y="3743065"/>
                  <a:pt x="1945876" y="3728913"/>
                  <a:pt x="1952632" y="3707964"/>
                </a:cubicBezTo>
                <a:lnTo>
                  <a:pt x="3330974" y="3707964"/>
                </a:lnTo>
                <a:lnTo>
                  <a:pt x="2989187" y="2683637"/>
                </a:lnTo>
                <a:lnTo>
                  <a:pt x="2271337" y="2683637"/>
                </a:lnTo>
                <a:cubicBezTo>
                  <a:pt x="2301469" y="2597098"/>
                  <a:pt x="2333531" y="2510572"/>
                  <a:pt x="2366939" y="2426125"/>
                </a:cubicBezTo>
                <a:lnTo>
                  <a:pt x="3377220" y="2426125"/>
                </a:lnTo>
                <a:lnTo>
                  <a:pt x="3890855" y="3965475"/>
                </a:lnTo>
                <a:lnTo>
                  <a:pt x="0" y="3965475"/>
                </a:lnTo>
                <a:close/>
                <a:moveTo>
                  <a:pt x="1936944" y="620869"/>
                </a:moveTo>
                <a:cubicBezTo>
                  <a:pt x="1782578" y="620869"/>
                  <a:pt x="1657440" y="746006"/>
                  <a:pt x="1657440" y="900372"/>
                </a:cubicBezTo>
                <a:cubicBezTo>
                  <a:pt x="1657440" y="1054738"/>
                  <a:pt x="1782578" y="1179876"/>
                  <a:pt x="1936944" y="1179876"/>
                </a:cubicBezTo>
                <a:cubicBezTo>
                  <a:pt x="2091310" y="1179876"/>
                  <a:pt x="2216447" y="1054738"/>
                  <a:pt x="2216447" y="900372"/>
                </a:cubicBezTo>
                <a:cubicBezTo>
                  <a:pt x="2216447" y="746006"/>
                  <a:pt x="2091310" y="620869"/>
                  <a:pt x="1936944" y="620869"/>
                </a:cubicBezTo>
                <a:close/>
                <a:moveTo>
                  <a:pt x="1936944" y="0"/>
                </a:moveTo>
                <a:cubicBezTo>
                  <a:pt x="2169175" y="0"/>
                  <a:pt x="2401406" y="88593"/>
                  <a:pt x="2578592" y="265779"/>
                </a:cubicBezTo>
                <a:lnTo>
                  <a:pt x="2578592" y="265780"/>
                </a:lnTo>
                <a:cubicBezTo>
                  <a:pt x="2932964" y="620153"/>
                  <a:pt x="2888999" y="1155622"/>
                  <a:pt x="2578592" y="1549077"/>
                </a:cubicBezTo>
                <a:cubicBezTo>
                  <a:pt x="2248849" y="1967039"/>
                  <a:pt x="1976153" y="3125749"/>
                  <a:pt x="1936944" y="3194660"/>
                </a:cubicBezTo>
                <a:cubicBezTo>
                  <a:pt x="1883033" y="3140450"/>
                  <a:pt x="1647095" y="1944983"/>
                  <a:pt x="1295295" y="1549076"/>
                </a:cubicBezTo>
                <a:cubicBezTo>
                  <a:pt x="962406" y="1174450"/>
                  <a:pt x="940923" y="620152"/>
                  <a:pt x="1295295" y="265779"/>
                </a:cubicBezTo>
                <a:cubicBezTo>
                  <a:pt x="1472481" y="88593"/>
                  <a:pt x="1704713" y="0"/>
                  <a:pt x="1936944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1">
              <a:solidFill>
                <a:schemeClr val="tx1"/>
              </a:solidFill>
            </a:endParaRPr>
          </a:p>
        </p:txBody>
      </p:sp>
      <p:sp>
        <p:nvSpPr>
          <p:cNvPr id="53" name="Down Arrow 1">
            <a:extLst>
              <a:ext uri="{FF2B5EF4-FFF2-40B4-BE49-F238E27FC236}">
                <a16:creationId xmlns:a16="http://schemas.microsoft.com/office/drawing/2014/main" id="{6AFE81B4-56E8-4286-992F-98D257D81A48}"/>
              </a:ext>
            </a:extLst>
          </p:cNvPr>
          <p:cNvSpPr/>
          <p:nvPr/>
        </p:nvSpPr>
        <p:spPr>
          <a:xfrm rot="10800000" flipH="1">
            <a:off x="1030684" y="5200956"/>
            <a:ext cx="296600" cy="333082"/>
          </a:xfrm>
          <a:custGeom>
            <a:avLst/>
            <a:gdLst/>
            <a:ahLst/>
            <a:cxnLst/>
            <a:rect l="l" t="t" r="r" b="b"/>
            <a:pathLst>
              <a:path w="3496146" h="3926159">
                <a:moveTo>
                  <a:pt x="1476067" y="1782198"/>
                </a:moveTo>
                <a:lnTo>
                  <a:pt x="2085005" y="1782198"/>
                </a:lnTo>
                <a:lnTo>
                  <a:pt x="2085005" y="560436"/>
                </a:lnTo>
                <a:lnTo>
                  <a:pt x="2389473" y="560436"/>
                </a:lnTo>
                <a:lnTo>
                  <a:pt x="1780536" y="0"/>
                </a:lnTo>
                <a:lnTo>
                  <a:pt x="1171598" y="560436"/>
                </a:lnTo>
                <a:lnTo>
                  <a:pt x="1476067" y="560436"/>
                </a:lnTo>
                <a:close/>
                <a:moveTo>
                  <a:pt x="2794909" y="2376264"/>
                </a:moveTo>
                <a:lnTo>
                  <a:pt x="3403846" y="1815828"/>
                </a:lnTo>
                <a:lnTo>
                  <a:pt x="3099377" y="1815828"/>
                </a:lnTo>
                <a:lnTo>
                  <a:pt x="3099377" y="594066"/>
                </a:lnTo>
                <a:lnTo>
                  <a:pt x="2490440" y="594066"/>
                </a:lnTo>
                <a:lnTo>
                  <a:pt x="2490440" y="1815828"/>
                </a:lnTo>
                <a:lnTo>
                  <a:pt x="2185971" y="1815828"/>
                </a:lnTo>
                <a:close/>
                <a:moveTo>
                  <a:pt x="1738539" y="2704452"/>
                </a:moveTo>
                <a:cubicBezTo>
                  <a:pt x="2025742" y="2708651"/>
                  <a:pt x="2249289" y="2617027"/>
                  <a:pt x="2474392" y="2519294"/>
                </a:cubicBezTo>
                <a:cubicBezTo>
                  <a:pt x="2631335" y="2431624"/>
                  <a:pt x="2641220" y="2356014"/>
                  <a:pt x="2614641" y="2282563"/>
                </a:cubicBezTo>
                <a:cubicBezTo>
                  <a:pt x="2582745" y="2203226"/>
                  <a:pt x="2511446" y="2141129"/>
                  <a:pt x="2374721" y="2203680"/>
                </a:cubicBezTo>
                <a:cubicBezTo>
                  <a:pt x="2195292" y="2350932"/>
                  <a:pt x="1621166" y="2470817"/>
                  <a:pt x="1266317" y="2262320"/>
                </a:cubicBezTo>
                <a:cubicBezTo>
                  <a:pt x="1169173" y="2191011"/>
                  <a:pt x="970584" y="2135007"/>
                  <a:pt x="918755" y="2260582"/>
                </a:cubicBezTo>
                <a:cubicBezTo>
                  <a:pt x="905798" y="2301917"/>
                  <a:pt x="901034" y="2336556"/>
                  <a:pt x="904186" y="2366667"/>
                </a:cubicBezTo>
                <a:cubicBezTo>
                  <a:pt x="913642" y="2457000"/>
                  <a:pt x="994333" y="2506589"/>
                  <a:pt x="1138739" y="2574025"/>
                </a:cubicBezTo>
                <a:cubicBezTo>
                  <a:pt x="1370979" y="2664916"/>
                  <a:pt x="1566218" y="2701932"/>
                  <a:pt x="1738539" y="2704452"/>
                </a:cubicBezTo>
                <a:close/>
                <a:moveTo>
                  <a:pt x="1709810" y="3318171"/>
                </a:moveTo>
                <a:cubicBezTo>
                  <a:pt x="2287461" y="3321186"/>
                  <a:pt x="2747532" y="3089987"/>
                  <a:pt x="2907033" y="2982480"/>
                </a:cubicBezTo>
                <a:cubicBezTo>
                  <a:pt x="3019837" y="2919930"/>
                  <a:pt x="3127019" y="2830470"/>
                  <a:pt x="3047283" y="2692494"/>
                </a:cubicBezTo>
                <a:cubicBezTo>
                  <a:pt x="2931427" y="2583612"/>
                  <a:pt x="2859428" y="2623285"/>
                  <a:pt x="2747560" y="2705958"/>
                </a:cubicBezTo>
                <a:cubicBezTo>
                  <a:pt x="2476410" y="2811508"/>
                  <a:pt x="1878339" y="3347087"/>
                  <a:pt x="714142" y="2686413"/>
                </a:cubicBezTo>
                <a:cubicBezTo>
                  <a:pt x="581403" y="2592588"/>
                  <a:pt x="478211" y="2639047"/>
                  <a:pt x="434354" y="2730111"/>
                </a:cubicBezTo>
                <a:cubicBezTo>
                  <a:pt x="423118" y="2754726"/>
                  <a:pt x="419107" y="2778362"/>
                  <a:pt x="421326" y="2801084"/>
                </a:cubicBezTo>
                <a:cubicBezTo>
                  <a:pt x="427982" y="2869247"/>
                  <a:pt x="490703" y="2929162"/>
                  <a:pt x="582577" y="2982481"/>
                </a:cubicBezTo>
                <a:cubicBezTo>
                  <a:pt x="974299" y="3230234"/>
                  <a:pt x="1363219" y="3316361"/>
                  <a:pt x="1709810" y="3318171"/>
                </a:cubicBezTo>
                <a:close/>
                <a:moveTo>
                  <a:pt x="1650124" y="3925606"/>
                </a:moveTo>
                <a:cubicBezTo>
                  <a:pt x="2273556" y="3938577"/>
                  <a:pt x="2858828" y="3722251"/>
                  <a:pt x="3329308" y="3414392"/>
                </a:cubicBezTo>
                <a:cubicBezTo>
                  <a:pt x="3434138" y="3367480"/>
                  <a:pt x="3549293" y="3215474"/>
                  <a:pt x="3469556" y="3100952"/>
                </a:cubicBezTo>
                <a:cubicBezTo>
                  <a:pt x="3361675" y="3005103"/>
                  <a:pt x="3225886" y="3077348"/>
                  <a:pt x="3149901" y="3145689"/>
                </a:cubicBezTo>
                <a:cubicBezTo>
                  <a:pt x="2987266" y="3247333"/>
                  <a:pt x="1796029" y="4146474"/>
                  <a:pt x="297808" y="3098777"/>
                </a:cubicBezTo>
                <a:cubicBezTo>
                  <a:pt x="177029" y="2997135"/>
                  <a:pt x="65861" y="3063139"/>
                  <a:pt x="18020" y="3134657"/>
                </a:cubicBezTo>
                <a:cubicBezTo>
                  <a:pt x="4124" y="3161552"/>
                  <a:pt x="-1298" y="3188690"/>
                  <a:pt x="257" y="3215218"/>
                </a:cubicBezTo>
                <a:cubicBezTo>
                  <a:pt x="4919" y="3294803"/>
                  <a:pt x="72375" y="3368892"/>
                  <a:pt x="162256" y="3414392"/>
                </a:cubicBezTo>
                <a:cubicBezTo>
                  <a:pt x="657258" y="3766720"/>
                  <a:pt x="1165233" y="3915518"/>
                  <a:pt x="1650124" y="3925606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1">
              <a:solidFill>
                <a:schemeClr val="tx1"/>
              </a:solidFill>
            </a:endParaRPr>
          </a:p>
        </p:txBody>
      </p:sp>
      <p:sp>
        <p:nvSpPr>
          <p:cNvPr id="54" name="Rectangle 15">
            <a:extLst>
              <a:ext uri="{FF2B5EF4-FFF2-40B4-BE49-F238E27FC236}">
                <a16:creationId xmlns:a16="http://schemas.microsoft.com/office/drawing/2014/main" id="{09D12C0A-B196-488C-A0BC-A0769158AE79}"/>
              </a:ext>
            </a:extLst>
          </p:cNvPr>
          <p:cNvSpPr/>
          <p:nvPr/>
        </p:nvSpPr>
        <p:spPr>
          <a:xfrm rot="14270044">
            <a:off x="1039523" y="3548959"/>
            <a:ext cx="316158" cy="329338"/>
          </a:xfrm>
          <a:custGeom>
            <a:avLst/>
            <a:gdLst/>
            <a:ahLst/>
            <a:cxnLst/>
            <a:rect l="l" t="t" r="r" b="b"/>
            <a:pathLst>
              <a:path w="4088964" h="4259405">
                <a:moveTo>
                  <a:pt x="1480605" y="2231940"/>
                </a:moveTo>
                <a:lnTo>
                  <a:pt x="1199818" y="2044620"/>
                </a:lnTo>
                <a:lnTo>
                  <a:pt x="761621" y="2687221"/>
                </a:lnTo>
                <a:cubicBezTo>
                  <a:pt x="501536" y="2652619"/>
                  <a:pt x="265323" y="2467912"/>
                  <a:pt x="39127" y="2272940"/>
                </a:cubicBezTo>
                <a:cubicBezTo>
                  <a:pt x="-80639" y="2070133"/>
                  <a:pt x="269496" y="1743507"/>
                  <a:pt x="374515" y="1494038"/>
                </a:cubicBezTo>
                <a:lnTo>
                  <a:pt x="93728" y="1306717"/>
                </a:lnTo>
                <a:lnTo>
                  <a:pt x="1091841" y="1312633"/>
                </a:lnTo>
                <a:close/>
                <a:moveTo>
                  <a:pt x="2759566" y="226796"/>
                </a:moveTo>
                <a:cubicBezTo>
                  <a:pt x="2331051" y="377379"/>
                  <a:pt x="2150002" y="492309"/>
                  <a:pt x="1991062" y="643648"/>
                </a:cubicBezTo>
                <a:lnTo>
                  <a:pt x="1463599" y="1446568"/>
                </a:lnTo>
                <a:lnTo>
                  <a:pt x="610317" y="909936"/>
                </a:lnTo>
                <a:cubicBezTo>
                  <a:pt x="810411" y="627556"/>
                  <a:pt x="1020899" y="239191"/>
                  <a:pt x="1244930" y="61882"/>
                </a:cubicBezTo>
                <a:cubicBezTo>
                  <a:pt x="1491876" y="-75367"/>
                  <a:pt x="1697752" y="31605"/>
                  <a:pt x="2759566" y="226796"/>
                </a:cubicBezTo>
                <a:close/>
                <a:moveTo>
                  <a:pt x="1722488" y="3820535"/>
                </a:moveTo>
                <a:cubicBezTo>
                  <a:pt x="1376925" y="3801485"/>
                  <a:pt x="936112" y="3830060"/>
                  <a:pt x="666750" y="3734810"/>
                </a:cubicBezTo>
                <a:cubicBezTo>
                  <a:pt x="419100" y="3598835"/>
                  <a:pt x="400050" y="3367610"/>
                  <a:pt x="0" y="2364860"/>
                </a:cubicBezTo>
                <a:cubicBezTo>
                  <a:pt x="355600" y="2647435"/>
                  <a:pt x="549276" y="2739510"/>
                  <a:pt x="762000" y="2793485"/>
                </a:cubicBezTo>
                <a:lnTo>
                  <a:pt x="1722487" y="2812535"/>
                </a:lnTo>
                <a:close/>
                <a:moveTo>
                  <a:pt x="3605396" y="869465"/>
                </a:moveTo>
                <a:lnTo>
                  <a:pt x="3069019" y="1711228"/>
                </a:lnTo>
                <a:lnTo>
                  <a:pt x="2083849" y="1550906"/>
                </a:lnTo>
                <a:lnTo>
                  <a:pt x="2391902" y="1412941"/>
                </a:lnTo>
                <a:lnTo>
                  <a:pt x="2081217" y="699900"/>
                </a:lnTo>
                <a:cubicBezTo>
                  <a:pt x="2248971" y="498156"/>
                  <a:pt x="2531081" y="396532"/>
                  <a:pt x="2816547" y="308854"/>
                </a:cubicBezTo>
                <a:cubicBezTo>
                  <a:pt x="3051986" y="315439"/>
                  <a:pt x="3142075" y="785719"/>
                  <a:pt x="3297344" y="1007430"/>
                </a:cubicBezTo>
                <a:close/>
                <a:moveTo>
                  <a:pt x="3222215" y="3788662"/>
                </a:moveTo>
                <a:cubicBezTo>
                  <a:pt x="3089072" y="3954283"/>
                  <a:pt x="2662122" y="3869088"/>
                  <a:pt x="2413930" y="3921936"/>
                </a:cubicBezTo>
                <a:lnTo>
                  <a:pt x="2420658" y="4259405"/>
                </a:lnTo>
                <a:lnTo>
                  <a:pt x="1855155" y="3436926"/>
                </a:lnTo>
                <a:lnTo>
                  <a:pt x="2387428" y="2592563"/>
                </a:lnTo>
                <a:lnTo>
                  <a:pt x="2394156" y="2930032"/>
                </a:lnTo>
                <a:lnTo>
                  <a:pt x="3171906" y="2922431"/>
                </a:lnTo>
                <a:cubicBezTo>
                  <a:pt x="3292132" y="3155642"/>
                  <a:pt x="3275533" y="3455038"/>
                  <a:pt x="3244786" y="3752078"/>
                </a:cubicBezTo>
                <a:cubicBezTo>
                  <a:pt x="3238662" y="3765464"/>
                  <a:pt x="3231091" y="3777620"/>
                  <a:pt x="3222215" y="3788662"/>
                </a:cubicBezTo>
                <a:close/>
                <a:moveTo>
                  <a:pt x="3948285" y="2834020"/>
                </a:moveTo>
                <a:cubicBezTo>
                  <a:pt x="3833022" y="3018741"/>
                  <a:pt x="3639730" y="3281008"/>
                  <a:pt x="3342579" y="3731662"/>
                </a:cubicBezTo>
                <a:cubicBezTo>
                  <a:pt x="3371271" y="3278367"/>
                  <a:pt x="3336159" y="3066813"/>
                  <a:pt x="3258895" y="2861397"/>
                </a:cubicBezTo>
                <a:lnTo>
                  <a:pt x="2725671" y="2062291"/>
                </a:lnTo>
                <a:lnTo>
                  <a:pt x="3552883" y="1486284"/>
                </a:lnTo>
                <a:cubicBezTo>
                  <a:pt x="3734716" y="1780754"/>
                  <a:pt x="4010062" y="2126176"/>
                  <a:pt x="4085819" y="2401657"/>
                </a:cubicBezTo>
                <a:cubicBezTo>
                  <a:pt x="4100783" y="2542124"/>
                  <a:pt x="4063549" y="2649298"/>
                  <a:pt x="3948285" y="283402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1"/>
          </a:p>
        </p:txBody>
      </p:sp>
      <p:sp>
        <p:nvSpPr>
          <p:cNvPr id="55" name="Oval 21">
            <a:extLst>
              <a:ext uri="{FF2B5EF4-FFF2-40B4-BE49-F238E27FC236}">
                <a16:creationId xmlns:a16="http://schemas.microsoft.com/office/drawing/2014/main" id="{82957CC9-D724-4854-A106-AEF694D237BF}"/>
              </a:ext>
            </a:extLst>
          </p:cNvPr>
          <p:cNvSpPr/>
          <p:nvPr/>
        </p:nvSpPr>
        <p:spPr>
          <a:xfrm rot="20700000">
            <a:off x="9656039" y="3591291"/>
            <a:ext cx="355455" cy="311531"/>
          </a:xfrm>
          <a:custGeom>
            <a:avLst/>
            <a:gdLst/>
            <a:ahLst/>
            <a:cxnLst/>
            <a:rect l="l" t="t" r="r" b="b"/>
            <a:pathLst>
              <a:path w="4088377" h="3321003">
                <a:moveTo>
                  <a:pt x="1365628" y="1622218"/>
                </a:moveTo>
                <a:cubicBezTo>
                  <a:pt x="1121373" y="1556771"/>
                  <a:pt x="870309" y="1701722"/>
                  <a:pt x="804861" y="1945977"/>
                </a:cubicBezTo>
                <a:cubicBezTo>
                  <a:pt x="739413" y="2190232"/>
                  <a:pt x="884365" y="2441296"/>
                  <a:pt x="1128620" y="2506744"/>
                </a:cubicBezTo>
                <a:cubicBezTo>
                  <a:pt x="1372875" y="2572191"/>
                  <a:pt x="1623939" y="2427240"/>
                  <a:pt x="1689387" y="2182985"/>
                </a:cubicBezTo>
                <a:cubicBezTo>
                  <a:pt x="1754835" y="1938730"/>
                  <a:pt x="1609883" y="1687666"/>
                  <a:pt x="1365628" y="1622218"/>
                </a:cubicBezTo>
                <a:close/>
                <a:moveTo>
                  <a:pt x="1447099" y="1318163"/>
                </a:moveTo>
                <a:cubicBezTo>
                  <a:pt x="1859279" y="1428606"/>
                  <a:pt x="2103885" y="1852277"/>
                  <a:pt x="1993442" y="2264456"/>
                </a:cubicBezTo>
                <a:cubicBezTo>
                  <a:pt x="1882999" y="2676636"/>
                  <a:pt x="1459328" y="2921242"/>
                  <a:pt x="1047149" y="2810799"/>
                </a:cubicBezTo>
                <a:cubicBezTo>
                  <a:pt x="634969" y="2700356"/>
                  <a:pt x="390363" y="2276685"/>
                  <a:pt x="500806" y="1864505"/>
                </a:cubicBezTo>
                <a:cubicBezTo>
                  <a:pt x="611249" y="1452326"/>
                  <a:pt x="1034920" y="1207720"/>
                  <a:pt x="1447099" y="1318163"/>
                </a:cubicBezTo>
                <a:close/>
                <a:moveTo>
                  <a:pt x="1476725" y="1207597"/>
                </a:moveTo>
                <a:cubicBezTo>
                  <a:pt x="1003481" y="1080792"/>
                  <a:pt x="517045" y="1361635"/>
                  <a:pt x="390240" y="1834879"/>
                </a:cubicBezTo>
                <a:cubicBezTo>
                  <a:pt x="263435" y="2308124"/>
                  <a:pt x="544279" y="2794559"/>
                  <a:pt x="1017523" y="2921365"/>
                </a:cubicBezTo>
                <a:cubicBezTo>
                  <a:pt x="1490767" y="3048170"/>
                  <a:pt x="1977202" y="2767326"/>
                  <a:pt x="2104008" y="2294082"/>
                </a:cubicBezTo>
                <a:cubicBezTo>
                  <a:pt x="2230813" y="1820838"/>
                  <a:pt x="1949969" y="1334403"/>
                  <a:pt x="1476725" y="1207597"/>
                </a:cubicBezTo>
                <a:close/>
                <a:moveTo>
                  <a:pt x="3290290" y="1590224"/>
                </a:moveTo>
                <a:cubicBezTo>
                  <a:pt x="3269727" y="1586016"/>
                  <a:pt x="3248437" y="1583806"/>
                  <a:pt x="3226630" y="1583806"/>
                </a:cubicBezTo>
                <a:cubicBezTo>
                  <a:pt x="3052179" y="1583806"/>
                  <a:pt x="2910758" y="1725227"/>
                  <a:pt x="2910758" y="1899678"/>
                </a:cubicBezTo>
                <a:cubicBezTo>
                  <a:pt x="2910758" y="2074130"/>
                  <a:pt x="3052179" y="2215551"/>
                  <a:pt x="3226630" y="2215550"/>
                </a:cubicBezTo>
                <a:cubicBezTo>
                  <a:pt x="3401082" y="2215551"/>
                  <a:pt x="3542503" y="2074130"/>
                  <a:pt x="3542502" y="1899678"/>
                </a:cubicBezTo>
                <a:cubicBezTo>
                  <a:pt x="3542503" y="1747033"/>
                  <a:pt x="3434228" y="1619677"/>
                  <a:pt x="3290290" y="1590224"/>
                </a:cubicBezTo>
                <a:close/>
                <a:moveTo>
                  <a:pt x="3334055" y="1377473"/>
                </a:moveTo>
                <a:cubicBezTo>
                  <a:pt x="3576950" y="1427177"/>
                  <a:pt x="3759665" y="1642090"/>
                  <a:pt x="3759665" y="1899678"/>
                </a:cubicBezTo>
                <a:cubicBezTo>
                  <a:pt x="3759665" y="2194064"/>
                  <a:pt x="3521017" y="2432713"/>
                  <a:pt x="3226630" y="2432713"/>
                </a:cubicBezTo>
                <a:cubicBezTo>
                  <a:pt x="2932244" y="2432712"/>
                  <a:pt x="2693596" y="2194065"/>
                  <a:pt x="2693596" y="1899678"/>
                </a:cubicBezTo>
                <a:cubicBezTo>
                  <a:pt x="2693596" y="1605292"/>
                  <a:pt x="2932244" y="1366644"/>
                  <a:pt x="3226630" y="1366644"/>
                </a:cubicBezTo>
                <a:cubicBezTo>
                  <a:pt x="3263429" y="1366644"/>
                  <a:pt x="3299356" y="1370373"/>
                  <a:pt x="3334055" y="1377473"/>
                </a:cubicBezTo>
                <a:close/>
                <a:moveTo>
                  <a:pt x="1391137" y="789478"/>
                </a:moveTo>
                <a:lnTo>
                  <a:pt x="1759910" y="888290"/>
                </a:lnTo>
                <a:lnTo>
                  <a:pt x="1754625" y="1202375"/>
                </a:lnTo>
                <a:lnTo>
                  <a:pt x="1744979" y="1199790"/>
                </a:lnTo>
                <a:cubicBezTo>
                  <a:pt x="1823578" y="1244024"/>
                  <a:pt x="1894617" y="1298265"/>
                  <a:pt x="1954704" y="1362586"/>
                </a:cubicBezTo>
                <a:lnTo>
                  <a:pt x="2234317" y="1293059"/>
                </a:lnTo>
                <a:lnTo>
                  <a:pt x="2413554" y="1630152"/>
                </a:lnTo>
                <a:lnTo>
                  <a:pt x="2214321" y="1809770"/>
                </a:lnTo>
                <a:cubicBezTo>
                  <a:pt x="2239296" y="1900740"/>
                  <a:pt x="2251067" y="1995997"/>
                  <a:pt x="2246841" y="2092825"/>
                </a:cubicBezTo>
                <a:lnTo>
                  <a:pt x="2495698" y="2230974"/>
                </a:lnTo>
                <a:lnTo>
                  <a:pt x="2396885" y="2599747"/>
                </a:lnTo>
                <a:lnTo>
                  <a:pt x="2094912" y="2594668"/>
                </a:lnTo>
                <a:cubicBezTo>
                  <a:pt x="2056732" y="2658461"/>
                  <a:pt x="2010475" y="2715996"/>
                  <a:pt x="1958644" y="2767359"/>
                </a:cubicBezTo>
                <a:lnTo>
                  <a:pt x="2057814" y="3026193"/>
                </a:lnTo>
                <a:lnTo>
                  <a:pt x="1745078" y="3245174"/>
                </a:lnTo>
                <a:lnTo>
                  <a:pt x="1507869" y="3039237"/>
                </a:lnTo>
                <a:lnTo>
                  <a:pt x="1536736" y="3019025"/>
                </a:lnTo>
                <a:cubicBezTo>
                  <a:pt x="1445878" y="3048429"/>
                  <a:pt x="1349798" y="3062567"/>
                  <a:pt x="1251837" y="3062021"/>
                </a:cubicBezTo>
                <a:lnTo>
                  <a:pt x="1108065" y="3321003"/>
                </a:lnTo>
                <a:lnTo>
                  <a:pt x="739291" y="3222191"/>
                </a:lnTo>
                <a:lnTo>
                  <a:pt x="744274" y="2926021"/>
                </a:lnTo>
                <a:cubicBezTo>
                  <a:pt x="666128" y="2881484"/>
                  <a:pt x="595548" y="2827017"/>
                  <a:pt x="535891" y="2762576"/>
                </a:cubicBezTo>
                <a:lnTo>
                  <a:pt x="540671" y="2772825"/>
                </a:lnTo>
                <a:lnTo>
                  <a:pt x="232276" y="2832568"/>
                </a:lnTo>
                <a:lnTo>
                  <a:pt x="70927" y="2486556"/>
                </a:lnTo>
                <a:lnTo>
                  <a:pt x="279495" y="2317444"/>
                </a:lnTo>
                <a:cubicBezTo>
                  <a:pt x="257233" y="2235849"/>
                  <a:pt x="245603" y="2150814"/>
                  <a:pt x="245586" y="2064274"/>
                </a:cubicBezTo>
                <a:lnTo>
                  <a:pt x="0" y="1927940"/>
                </a:lnTo>
                <a:lnTo>
                  <a:pt x="98812" y="1559167"/>
                </a:lnTo>
                <a:lnTo>
                  <a:pt x="380240" y="1563901"/>
                </a:lnTo>
                <a:cubicBezTo>
                  <a:pt x="418421" y="1496524"/>
                  <a:pt x="464524" y="1435092"/>
                  <a:pt x="516679" y="1380105"/>
                </a:cubicBezTo>
                <a:lnTo>
                  <a:pt x="422419" y="1089378"/>
                </a:lnTo>
                <a:lnTo>
                  <a:pt x="746189" y="887063"/>
                </a:lnTo>
                <a:lnTo>
                  <a:pt x="972292" y="1105134"/>
                </a:lnTo>
                <a:lnTo>
                  <a:pt x="970019" y="1106554"/>
                </a:lnTo>
                <a:cubicBezTo>
                  <a:pt x="1058903" y="1078586"/>
                  <a:pt x="1152743" y="1065659"/>
                  <a:pt x="1248316" y="1066709"/>
                </a:cubicBezTo>
                <a:lnTo>
                  <a:pt x="1238669" y="1064125"/>
                </a:lnTo>
                <a:close/>
                <a:moveTo>
                  <a:pt x="3349970" y="1300109"/>
                </a:moveTo>
                <a:cubicBezTo>
                  <a:pt x="3310130" y="1291957"/>
                  <a:pt x="3268880" y="1287676"/>
                  <a:pt x="3226630" y="1287676"/>
                </a:cubicBezTo>
                <a:cubicBezTo>
                  <a:pt x="2888631" y="1287676"/>
                  <a:pt x="2614628" y="1561679"/>
                  <a:pt x="2614628" y="1899678"/>
                </a:cubicBezTo>
                <a:cubicBezTo>
                  <a:pt x="2614628" y="2237678"/>
                  <a:pt x="2888630" y="2511680"/>
                  <a:pt x="3226630" y="2511681"/>
                </a:cubicBezTo>
                <a:cubicBezTo>
                  <a:pt x="3564630" y="2511681"/>
                  <a:pt x="3838633" y="2237678"/>
                  <a:pt x="3838633" y="1899678"/>
                </a:cubicBezTo>
                <a:cubicBezTo>
                  <a:pt x="3838632" y="1603928"/>
                  <a:pt x="3628849" y="1357176"/>
                  <a:pt x="3349970" y="1300109"/>
                </a:cubicBezTo>
                <a:close/>
                <a:moveTo>
                  <a:pt x="3358324" y="1024334"/>
                </a:moveTo>
                <a:lnTo>
                  <a:pt x="3410883" y="1234575"/>
                </a:lnTo>
                <a:lnTo>
                  <a:pt x="3403994" y="1234575"/>
                </a:lnTo>
                <a:cubicBezTo>
                  <a:pt x="3464268" y="1250018"/>
                  <a:pt x="3521292" y="1273478"/>
                  <a:pt x="3572818" y="1305612"/>
                </a:cubicBezTo>
                <a:lnTo>
                  <a:pt x="3746730" y="1209354"/>
                </a:lnTo>
                <a:lnTo>
                  <a:pt x="3926358" y="1401981"/>
                </a:lnTo>
                <a:lnTo>
                  <a:pt x="3825667" y="1557247"/>
                </a:lnTo>
                <a:cubicBezTo>
                  <a:pt x="3858552" y="1613408"/>
                  <a:pt x="3883404" y="1674784"/>
                  <a:pt x="3897877" y="1740062"/>
                </a:cubicBezTo>
                <a:lnTo>
                  <a:pt x="4088377" y="1787686"/>
                </a:lnTo>
                <a:lnTo>
                  <a:pt x="4088377" y="2051071"/>
                </a:lnTo>
                <a:lnTo>
                  <a:pt x="3886243" y="2101605"/>
                </a:lnTo>
                <a:cubicBezTo>
                  <a:pt x="3872191" y="2150933"/>
                  <a:pt x="3851639" y="2197531"/>
                  <a:pt x="3826272" y="2241013"/>
                </a:cubicBezTo>
                <a:lnTo>
                  <a:pt x="3938572" y="2395786"/>
                </a:lnTo>
                <a:lnTo>
                  <a:pt x="3769272" y="2597551"/>
                </a:lnTo>
                <a:lnTo>
                  <a:pt x="3574432" y="2502674"/>
                </a:lnTo>
                <a:lnTo>
                  <a:pt x="3590059" y="2484050"/>
                </a:lnTo>
                <a:cubicBezTo>
                  <a:pt x="3534764" y="2519868"/>
                  <a:pt x="3473263" y="2546445"/>
                  <a:pt x="3407886" y="2563572"/>
                </a:cubicBezTo>
                <a:lnTo>
                  <a:pt x="3358323" y="2761823"/>
                </a:lnTo>
                <a:lnTo>
                  <a:pt x="3094938" y="2761823"/>
                </a:lnTo>
                <a:lnTo>
                  <a:pt x="3045375" y="2563574"/>
                </a:lnTo>
                <a:cubicBezTo>
                  <a:pt x="2985349" y="2547848"/>
                  <a:pt x="2928591" y="2524155"/>
                  <a:pt x="2877330" y="2491865"/>
                </a:cubicBezTo>
                <a:lnTo>
                  <a:pt x="2882346" y="2497841"/>
                </a:lnTo>
                <a:lnTo>
                  <a:pt x="2687507" y="2592718"/>
                </a:lnTo>
                <a:lnTo>
                  <a:pt x="2518206" y="2390954"/>
                </a:lnTo>
                <a:lnTo>
                  <a:pt x="2626994" y="2241021"/>
                </a:lnTo>
                <a:cubicBezTo>
                  <a:pt x="2597591" y="2190623"/>
                  <a:pt x="2574657" y="2136035"/>
                  <a:pt x="2559194" y="2078370"/>
                </a:cubicBezTo>
                <a:lnTo>
                  <a:pt x="2371198" y="2031371"/>
                </a:lnTo>
                <a:lnTo>
                  <a:pt x="2371198" y="1767986"/>
                </a:lnTo>
                <a:lnTo>
                  <a:pt x="2559579" y="1720890"/>
                </a:lnTo>
                <a:cubicBezTo>
                  <a:pt x="2572992" y="1669175"/>
                  <a:pt x="2592745" y="1620006"/>
                  <a:pt x="2617681" y="1574051"/>
                </a:cubicBezTo>
                <a:lnTo>
                  <a:pt x="2502958" y="1397149"/>
                </a:lnTo>
                <a:lnTo>
                  <a:pt x="2682587" y="1204520"/>
                </a:lnTo>
                <a:lnTo>
                  <a:pt x="2872193" y="1309466"/>
                </a:lnTo>
                <a:lnTo>
                  <a:pt x="2870932" y="1310818"/>
                </a:lnTo>
                <a:cubicBezTo>
                  <a:pt x="2925169" y="1276310"/>
                  <a:pt x="2985393" y="1250941"/>
                  <a:pt x="3049268" y="1234575"/>
                </a:cubicBezTo>
                <a:lnTo>
                  <a:pt x="3042378" y="1234576"/>
                </a:lnTo>
                <a:lnTo>
                  <a:pt x="3094939" y="1024334"/>
                </a:lnTo>
                <a:close/>
                <a:moveTo>
                  <a:pt x="2786480" y="402820"/>
                </a:moveTo>
                <a:cubicBezTo>
                  <a:pt x="2745900" y="389943"/>
                  <a:pt x="2701172" y="388627"/>
                  <a:pt x="2657264" y="401580"/>
                </a:cubicBezTo>
                <a:cubicBezTo>
                  <a:pt x="2540176" y="436121"/>
                  <a:pt x="2473258" y="559041"/>
                  <a:pt x="2507800" y="676128"/>
                </a:cubicBezTo>
                <a:cubicBezTo>
                  <a:pt x="2542340" y="793216"/>
                  <a:pt x="2665260" y="860133"/>
                  <a:pt x="2782348" y="825592"/>
                </a:cubicBezTo>
                <a:cubicBezTo>
                  <a:pt x="2899435" y="791051"/>
                  <a:pt x="2966353" y="668132"/>
                  <a:pt x="2931812" y="551045"/>
                </a:cubicBezTo>
                <a:cubicBezTo>
                  <a:pt x="2910223" y="477864"/>
                  <a:pt x="2854113" y="424282"/>
                  <a:pt x="2786480" y="402820"/>
                </a:cubicBezTo>
                <a:close/>
                <a:moveTo>
                  <a:pt x="2932202" y="47278"/>
                </a:moveTo>
                <a:lnTo>
                  <a:pt x="3090904" y="140999"/>
                </a:lnTo>
                <a:lnTo>
                  <a:pt x="3054065" y="265147"/>
                </a:lnTo>
                <a:cubicBezTo>
                  <a:pt x="3087256" y="296329"/>
                  <a:pt x="3116089" y="332603"/>
                  <a:pt x="3138727" y="373550"/>
                </a:cubicBezTo>
                <a:lnTo>
                  <a:pt x="3276016" y="367796"/>
                </a:lnTo>
                <a:lnTo>
                  <a:pt x="3328165" y="544574"/>
                </a:lnTo>
                <a:lnTo>
                  <a:pt x="3202503" y="618514"/>
                </a:lnTo>
                <a:cubicBezTo>
                  <a:pt x="3202838" y="654403"/>
                  <a:pt x="3198271" y="689748"/>
                  <a:pt x="3189855" y="723955"/>
                </a:cubicBezTo>
                <a:lnTo>
                  <a:pt x="3295873" y="805599"/>
                </a:lnTo>
                <a:lnTo>
                  <a:pt x="3222192" y="974540"/>
                </a:lnTo>
                <a:lnTo>
                  <a:pt x="3072634" y="949439"/>
                </a:lnTo>
                <a:lnTo>
                  <a:pt x="3079435" y="933845"/>
                </a:lnTo>
                <a:cubicBezTo>
                  <a:pt x="3049413" y="968833"/>
                  <a:pt x="3013398" y="998848"/>
                  <a:pt x="2972910" y="1023288"/>
                </a:cubicBezTo>
                <a:lnTo>
                  <a:pt x="2978897" y="1166163"/>
                </a:lnTo>
                <a:lnTo>
                  <a:pt x="2802119" y="1218312"/>
                </a:lnTo>
                <a:lnTo>
                  <a:pt x="2729602" y="1095065"/>
                </a:lnTo>
                <a:cubicBezTo>
                  <a:pt x="2686199" y="1096396"/>
                  <a:pt x="2643414" y="1091732"/>
                  <a:pt x="2602615" y="1080209"/>
                </a:cubicBezTo>
                <a:lnTo>
                  <a:pt x="2607165" y="1083226"/>
                </a:lnTo>
                <a:lnTo>
                  <a:pt x="2495179" y="1185484"/>
                </a:lnTo>
                <a:lnTo>
                  <a:pt x="2341599" y="1083585"/>
                </a:lnTo>
                <a:lnTo>
                  <a:pt x="2384929" y="961414"/>
                </a:lnTo>
                <a:cubicBezTo>
                  <a:pt x="2355215" y="933409"/>
                  <a:pt x="2329015" y="901312"/>
                  <a:pt x="2307218" y="865670"/>
                </a:cubicBezTo>
                <a:lnTo>
                  <a:pt x="2171734" y="871348"/>
                </a:lnTo>
                <a:lnTo>
                  <a:pt x="2119584" y="694571"/>
                </a:lnTo>
                <a:lnTo>
                  <a:pt x="2236697" y="625662"/>
                </a:lnTo>
                <a:cubicBezTo>
                  <a:pt x="2235459" y="588297"/>
                  <a:pt x="2238982" y="551385"/>
                  <a:pt x="2246620" y="515603"/>
                </a:cubicBezTo>
                <a:lnTo>
                  <a:pt x="2134594" y="419585"/>
                </a:lnTo>
                <a:lnTo>
                  <a:pt x="2217016" y="254732"/>
                </a:lnTo>
                <a:lnTo>
                  <a:pt x="2365055" y="287627"/>
                </a:lnTo>
                <a:lnTo>
                  <a:pt x="2364476" y="288784"/>
                </a:lnTo>
                <a:cubicBezTo>
                  <a:pt x="2394046" y="254885"/>
                  <a:pt x="2429444" y="225933"/>
                  <a:pt x="2469075" y="202302"/>
                </a:cubicBezTo>
                <a:lnTo>
                  <a:pt x="2464452" y="203666"/>
                </a:lnTo>
                <a:lnTo>
                  <a:pt x="2458102" y="52150"/>
                </a:lnTo>
                <a:lnTo>
                  <a:pt x="2634880" y="0"/>
                </a:lnTo>
                <a:lnTo>
                  <a:pt x="2711784" y="130703"/>
                </a:lnTo>
                <a:lnTo>
                  <a:pt x="2707159" y="132067"/>
                </a:lnTo>
                <a:cubicBezTo>
                  <a:pt x="2750672" y="130497"/>
                  <a:pt x="2793590" y="134953"/>
                  <a:pt x="2834535" y="146319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1"/>
          </a:p>
        </p:txBody>
      </p:sp>
      <p:sp>
        <p:nvSpPr>
          <p:cNvPr id="56" name="Trapezoid 3">
            <a:extLst>
              <a:ext uri="{FF2B5EF4-FFF2-40B4-BE49-F238E27FC236}">
                <a16:creationId xmlns:a16="http://schemas.microsoft.com/office/drawing/2014/main" id="{A4B25D7F-893A-4D83-B7A9-BD840341566D}"/>
              </a:ext>
            </a:extLst>
          </p:cNvPr>
          <p:cNvSpPr/>
          <p:nvPr/>
        </p:nvSpPr>
        <p:spPr>
          <a:xfrm>
            <a:off x="10688783" y="4161839"/>
            <a:ext cx="316346" cy="322413"/>
          </a:xfrm>
          <a:custGeom>
            <a:avLst/>
            <a:gdLst/>
            <a:ahLst/>
            <a:cxnLst/>
            <a:rect l="l" t="t" r="r" b="b"/>
            <a:pathLst>
              <a:path w="3890855" h="3965475">
                <a:moveTo>
                  <a:pt x="513635" y="2426125"/>
                </a:moveTo>
                <a:lnTo>
                  <a:pt x="1518439" y="2426125"/>
                </a:lnTo>
                <a:cubicBezTo>
                  <a:pt x="1550976" y="2510415"/>
                  <a:pt x="1581900" y="2596962"/>
                  <a:pt x="1610725" y="2683637"/>
                </a:cubicBezTo>
                <a:lnTo>
                  <a:pt x="901668" y="2683637"/>
                </a:lnTo>
                <a:lnTo>
                  <a:pt x="559881" y="3707964"/>
                </a:lnTo>
                <a:lnTo>
                  <a:pt x="1917114" y="3707964"/>
                </a:lnTo>
                <a:cubicBezTo>
                  <a:pt x="1925031" y="3729959"/>
                  <a:pt x="1931702" y="3744180"/>
                  <a:pt x="1936944" y="3749452"/>
                </a:cubicBezTo>
                <a:cubicBezTo>
                  <a:pt x="1940579" y="3743065"/>
                  <a:pt x="1945876" y="3728913"/>
                  <a:pt x="1952632" y="3707964"/>
                </a:cubicBezTo>
                <a:lnTo>
                  <a:pt x="3330974" y="3707964"/>
                </a:lnTo>
                <a:lnTo>
                  <a:pt x="2989187" y="2683637"/>
                </a:lnTo>
                <a:lnTo>
                  <a:pt x="2271337" y="2683637"/>
                </a:lnTo>
                <a:cubicBezTo>
                  <a:pt x="2301469" y="2597098"/>
                  <a:pt x="2333531" y="2510572"/>
                  <a:pt x="2366939" y="2426125"/>
                </a:cubicBezTo>
                <a:lnTo>
                  <a:pt x="3377220" y="2426125"/>
                </a:lnTo>
                <a:lnTo>
                  <a:pt x="3890855" y="3965475"/>
                </a:lnTo>
                <a:lnTo>
                  <a:pt x="0" y="3965475"/>
                </a:lnTo>
                <a:close/>
                <a:moveTo>
                  <a:pt x="1936944" y="620869"/>
                </a:moveTo>
                <a:cubicBezTo>
                  <a:pt x="1782578" y="620869"/>
                  <a:pt x="1657440" y="746006"/>
                  <a:pt x="1657440" y="900372"/>
                </a:cubicBezTo>
                <a:cubicBezTo>
                  <a:pt x="1657440" y="1054738"/>
                  <a:pt x="1782578" y="1179876"/>
                  <a:pt x="1936944" y="1179876"/>
                </a:cubicBezTo>
                <a:cubicBezTo>
                  <a:pt x="2091310" y="1179876"/>
                  <a:pt x="2216447" y="1054738"/>
                  <a:pt x="2216447" y="900372"/>
                </a:cubicBezTo>
                <a:cubicBezTo>
                  <a:pt x="2216447" y="746006"/>
                  <a:pt x="2091310" y="620869"/>
                  <a:pt x="1936944" y="620869"/>
                </a:cubicBezTo>
                <a:close/>
                <a:moveTo>
                  <a:pt x="1936944" y="0"/>
                </a:moveTo>
                <a:cubicBezTo>
                  <a:pt x="2169175" y="0"/>
                  <a:pt x="2401406" y="88593"/>
                  <a:pt x="2578592" y="265779"/>
                </a:cubicBezTo>
                <a:lnTo>
                  <a:pt x="2578592" y="265780"/>
                </a:lnTo>
                <a:cubicBezTo>
                  <a:pt x="2932964" y="620153"/>
                  <a:pt x="2888999" y="1155622"/>
                  <a:pt x="2578592" y="1549077"/>
                </a:cubicBezTo>
                <a:cubicBezTo>
                  <a:pt x="2248849" y="1967039"/>
                  <a:pt x="1976153" y="3125749"/>
                  <a:pt x="1936944" y="3194660"/>
                </a:cubicBezTo>
                <a:cubicBezTo>
                  <a:pt x="1883033" y="3140450"/>
                  <a:pt x="1647095" y="1944983"/>
                  <a:pt x="1295295" y="1549076"/>
                </a:cubicBezTo>
                <a:cubicBezTo>
                  <a:pt x="962406" y="1174450"/>
                  <a:pt x="940923" y="620152"/>
                  <a:pt x="1295295" y="265779"/>
                </a:cubicBezTo>
                <a:cubicBezTo>
                  <a:pt x="1472481" y="88593"/>
                  <a:pt x="1704713" y="0"/>
                  <a:pt x="1936944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1">
              <a:solidFill>
                <a:schemeClr val="tx1"/>
              </a:solidFill>
            </a:endParaRPr>
          </a:p>
        </p:txBody>
      </p:sp>
      <p:sp>
        <p:nvSpPr>
          <p:cNvPr id="57" name="Down Arrow 1">
            <a:extLst>
              <a:ext uri="{FF2B5EF4-FFF2-40B4-BE49-F238E27FC236}">
                <a16:creationId xmlns:a16="http://schemas.microsoft.com/office/drawing/2014/main" id="{3E354BD5-5512-4A08-9E70-CA2F6A0A3758}"/>
              </a:ext>
            </a:extLst>
          </p:cNvPr>
          <p:cNvSpPr/>
          <p:nvPr/>
        </p:nvSpPr>
        <p:spPr>
          <a:xfrm rot="10800000" flipH="1">
            <a:off x="7649433" y="4206310"/>
            <a:ext cx="296600" cy="333082"/>
          </a:xfrm>
          <a:custGeom>
            <a:avLst/>
            <a:gdLst/>
            <a:ahLst/>
            <a:cxnLst/>
            <a:rect l="l" t="t" r="r" b="b"/>
            <a:pathLst>
              <a:path w="3496146" h="3926159">
                <a:moveTo>
                  <a:pt x="1476067" y="1782198"/>
                </a:moveTo>
                <a:lnTo>
                  <a:pt x="2085005" y="1782198"/>
                </a:lnTo>
                <a:lnTo>
                  <a:pt x="2085005" y="560436"/>
                </a:lnTo>
                <a:lnTo>
                  <a:pt x="2389473" y="560436"/>
                </a:lnTo>
                <a:lnTo>
                  <a:pt x="1780536" y="0"/>
                </a:lnTo>
                <a:lnTo>
                  <a:pt x="1171598" y="560436"/>
                </a:lnTo>
                <a:lnTo>
                  <a:pt x="1476067" y="560436"/>
                </a:lnTo>
                <a:close/>
                <a:moveTo>
                  <a:pt x="2794909" y="2376264"/>
                </a:moveTo>
                <a:lnTo>
                  <a:pt x="3403846" y="1815828"/>
                </a:lnTo>
                <a:lnTo>
                  <a:pt x="3099377" y="1815828"/>
                </a:lnTo>
                <a:lnTo>
                  <a:pt x="3099377" y="594066"/>
                </a:lnTo>
                <a:lnTo>
                  <a:pt x="2490440" y="594066"/>
                </a:lnTo>
                <a:lnTo>
                  <a:pt x="2490440" y="1815828"/>
                </a:lnTo>
                <a:lnTo>
                  <a:pt x="2185971" y="1815828"/>
                </a:lnTo>
                <a:close/>
                <a:moveTo>
                  <a:pt x="1738539" y="2704452"/>
                </a:moveTo>
                <a:cubicBezTo>
                  <a:pt x="2025742" y="2708651"/>
                  <a:pt x="2249289" y="2617027"/>
                  <a:pt x="2474392" y="2519294"/>
                </a:cubicBezTo>
                <a:cubicBezTo>
                  <a:pt x="2631335" y="2431624"/>
                  <a:pt x="2641220" y="2356014"/>
                  <a:pt x="2614641" y="2282563"/>
                </a:cubicBezTo>
                <a:cubicBezTo>
                  <a:pt x="2582745" y="2203226"/>
                  <a:pt x="2511446" y="2141129"/>
                  <a:pt x="2374721" y="2203680"/>
                </a:cubicBezTo>
                <a:cubicBezTo>
                  <a:pt x="2195292" y="2350932"/>
                  <a:pt x="1621166" y="2470817"/>
                  <a:pt x="1266317" y="2262320"/>
                </a:cubicBezTo>
                <a:cubicBezTo>
                  <a:pt x="1169173" y="2191011"/>
                  <a:pt x="970584" y="2135007"/>
                  <a:pt x="918755" y="2260582"/>
                </a:cubicBezTo>
                <a:cubicBezTo>
                  <a:pt x="905798" y="2301917"/>
                  <a:pt x="901034" y="2336556"/>
                  <a:pt x="904186" y="2366667"/>
                </a:cubicBezTo>
                <a:cubicBezTo>
                  <a:pt x="913642" y="2457000"/>
                  <a:pt x="994333" y="2506589"/>
                  <a:pt x="1138739" y="2574025"/>
                </a:cubicBezTo>
                <a:cubicBezTo>
                  <a:pt x="1370979" y="2664916"/>
                  <a:pt x="1566218" y="2701932"/>
                  <a:pt x="1738539" y="2704452"/>
                </a:cubicBezTo>
                <a:close/>
                <a:moveTo>
                  <a:pt x="1709810" y="3318171"/>
                </a:moveTo>
                <a:cubicBezTo>
                  <a:pt x="2287461" y="3321186"/>
                  <a:pt x="2747532" y="3089987"/>
                  <a:pt x="2907033" y="2982480"/>
                </a:cubicBezTo>
                <a:cubicBezTo>
                  <a:pt x="3019837" y="2919930"/>
                  <a:pt x="3127019" y="2830470"/>
                  <a:pt x="3047283" y="2692494"/>
                </a:cubicBezTo>
                <a:cubicBezTo>
                  <a:pt x="2931427" y="2583612"/>
                  <a:pt x="2859428" y="2623285"/>
                  <a:pt x="2747560" y="2705958"/>
                </a:cubicBezTo>
                <a:cubicBezTo>
                  <a:pt x="2476410" y="2811508"/>
                  <a:pt x="1878339" y="3347087"/>
                  <a:pt x="714142" y="2686413"/>
                </a:cubicBezTo>
                <a:cubicBezTo>
                  <a:pt x="581403" y="2592588"/>
                  <a:pt x="478211" y="2639047"/>
                  <a:pt x="434354" y="2730111"/>
                </a:cubicBezTo>
                <a:cubicBezTo>
                  <a:pt x="423118" y="2754726"/>
                  <a:pt x="419107" y="2778362"/>
                  <a:pt x="421326" y="2801084"/>
                </a:cubicBezTo>
                <a:cubicBezTo>
                  <a:pt x="427982" y="2869247"/>
                  <a:pt x="490703" y="2929162"/>
                  <a:pt x="582577" y="2982481"/>
                </a:cubicBezTo>
                <a:cubicBezTo>
                  <a:pt x="974299" y="3230234"/>
                  <a:pt x="1363219" y="3316361"/>
                  <a:pt x="1709810" y="3318171"/>
                </a:cubicBezTo>
                <a:close/>
                <a:moveTo>
                  <a:pt x="1650124" y="3925606"/>
                </a:moveTo>
                <a:cubicBezTo>
                  <a:pt x="2273556" y="3938577"/>
                  <a:pt x="2858828" y="3722251"/>
                  <a:pt x="3329308" y="3414392"/>
                </a:cubicBezTo>
                <a:cubicBezTo>
                  <a:pt x="3434138" y="3367480"/>
                  <a:pt x="3549293" y="3215474"/>
                  <a:pt x="3469556" y="3100952"/>
                </a:cubicBezTo>
                <a:cubicBezTo>
                  <a:pt x="3361675" y="3005103"/>
                  <a:pt x="3225886" y="3077348"/>
                  <a:pt x="3149901" y="3145689"/>
                </a:cubicBezTo>
                <a:cubicBezTo>
                  <a:pt x="2987266" y="3247333"/>
                  <a:pt x="1796029" y="4146474"/>
                  <a:pt x="297808" y="3098777"/>
                </a:cubicBezTo>
                <a:cubicBezTo>
                  <a:pt x="177029" y="2997135"/>
                  <a:pt x="65861" y="3063139"/>
                  <a:pt x="18020" y="3134657"/>
                </a:cubicBezTo>
                <a:cubicBezTo>
                  <a:pt x="4124" y="3161552"/>
                  <a:pt x="-1298" y="3188690"/>
                  <a:pt x="257" y="3215218"/>
                </a:cubicBezTo>
                <a:cubicBezTo>
                  <a:pt x="4919" y="3294803"/>
                  <a:pt x="72375" y="3368892"/>
                  <a:pt x="162256" y="3414392"/>
                </a:cubicBezTo>
                <a:cubicBezTo>
                  <a:pt x="657258" y="3766720"/>
                  <a:pt x="1165233" y="3915518"/>
                  <a:pt x="1650124" y="3925606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1">
              <a:solidFill>
                <a:schemeClr val="tx1"/>
              </a:solidFill>
            </a:endParaRPr>
          </a:p>
        </p:txBody>
      </p:sp>
      <p:sp>
        <p:nvSpPr>
          <p:cNvPr id="58" name="Rectangle 15">
            <a:extLst>
              <a:ext uri="{FF2B5EF4-FFF2-40B4-BE49-F238E27FC236}">
                <a16:creationId xmlns:a16="http://schemas.microsoft.com/office/drawing/2014/main" id="{C6EDE54C-BF4B-4298-9512-9B5273C24446}"/>
              </a:ext>
            </a:extLst>
          </p:cNvPr>
          <p:cNvSpPr/>
          <p:nvPr/>
        </p:nvSpPr>
        <p:spPr>
          <a:xfrm rot="14270044">
            <a:off x="8662491" y="3582388"/>
            <a:ext cx="316158" cy="329338"/>
          </a:xfrm>
          <a:custGeom>
            <a:avLst/>
            <a:gdLst/>
            <a:ahLst/>
            <a:cxnLst/>
            <a:rect l="l" t="t" r="r" b="b"/>
            <a:pathLst>
              <a:path w="4088964" h="4259405">
                <a:moveTo>
                  <a:pt x="1480605" y="2231940"/>
                </a:moveTo>
                <a:lnTo>
                  <a:pt x="1199818" y="2044620"/>
                </a:lnTo>
                <a:lnTo>
                  <a:pt x="761621" y="2687221"/>
                </a:lnTo>
                <a:cubicBezTo>
                  <a:pt x="501536" y="2652619"/>
                  <a:pt x="265323" y="2467912"/>
                  <a:pt x="39127" y="2272940"/>
                </a:cubicBezTo>
                <a:cubicBezTo>
                  <a:pt x="-80639" y="2070133"/>
                  <a:pt x="269496" y="1743507"/>
                  <a:pt x="374515" y="1494038"/>
                </a:cubicBezTo>
                <a:lnTo>
                  <a:pt x="93728" y="1306717"/>
                </a:lnTo>
                <a:lnTo>
                  <a:pt x="1091841" y="1312633"/>
                </a:lnTo>
                <a:close/>
                <a:moveTo>
                  <a:pt x="2759566" y="226796"/>
                </a:moveTo>
                <a:cubicBezTo>
                  <a:pt x="2331051" y="377379"/>
                  <a:pt x="2150002" y="492309"/>
                  <a:pt x="1991062" y="643648"/>
                </a:cubicBezTo>
                <a:lnTo>
                  <a:pt x="1463599" y="1446568"/>
                </a:lnTo>
                <a:lnTo>
                  <a:pt x="610317" y="909936"/>
                </a:lnTo>
                <a:cubicBezTo>
                  <a:pt x="810411" y="627556"/>
                  <a:pt x="1020899" y="239191"/>
                  <a:pt x="1244930" y="61882"/>
                </a:cubicBezTo>
                <a:cubicBezTo>
                  <a:pt x="1491876" y="-75367"/>
                  <a:pt x="1697752" y="31605"/>
                  <a:pt x="2759566" y="226796"/>
                </a:cubicBezTo>
                <a:close/>
                <a:moveTo>
                  <a:pt x="1722488" y="3820535"/>
                </a:moveTo>
                <a:cubicBezTo>
                  <a:pt x="1376925" y="3801485"/>
                  <a:pt x="936112" y="3830060"/>
                  <a:pt x="666750" y="3734810"/>
                </a:cubicBezTo>
                <a:cubicBezTo>
                  <a:pt x="419100" y="3598835"/>
                  <a:pt x="400050" y="3367610"/>
                  <a:pt x="0" y="2364860"/>
                </a:cubicBezTo>
                <a:cubicBezTo>
                  <a:pt x="355600" y="2647435"/>
                  <a:pt x="549276" y="2739510"/>
                  <a:pt x="762000" y="2793485"/>
                </a:cubicBezTo>
                <a:lnTo>
                  <a:pt x="1722487" y="2812535"/>
                </a:lnTo>
                <a:close/>
                <a:moveTo>
                  <a:pt x="3605396" y="869465"/>
                </a:moveTo>
                <a:lnTo>
                  <a:pt x="3069019" y="1711228"/>
                </a:lnTo>
                <a:lnTo>
                  <a:pt x="2083849" y="1550906"/>
                </a:lnTo>
                <a:lnTo>
                  <a:pt x="2391902" y="1412941"/>
                </a:lnTo>
                <a:lnTo>
                  <a:pt x="2081217" y="699900"/>
                </a:lnTo>
                <a:cubicBezTo>
                  <a:pt x="2248971" y="498156"/>
                  <a:pt x="2531081" y="396532"/>
                  <a:pt x="2816547" y="308854"/>
                </a:cubicBezTo>
                <a:cubicBezTo>
                  <a:pt x="3051986" y="315439"/>
                  <a:pt x="3142075" y="785719"/>
                  <a:pt x="3297344" y="1007430"/>
                </a:cubicBezTo>
                <a:close/>
                <a:moveTo>
                  <a:pt x="3222215" y="3788662"/>
                </a:moveTo>
                <a:cubicBezTo>
                  <a:pt x="3089072" y="3954283"/>
                  <a:pt x="2662122" y="3869088"/>
                  <a:pt x="2413930" y="3921936"/>
                </a:cubicBezTo>
                <a:lnTo>
                  <a:pt x="2420658" y="4259405"/>
                </a:lnTo>
                <a:lnTo>
                  <a:pt x="1855155" y="3436926"/>
                </a:lnTo>
                <a:lnTo>
                  <a:pt x="2387428" y="2592563"/>
                </a:lnTo>
                <a:lnTo>
                  <a:pt x="2394156" y="2930032"/>
                </a:lnTo>
                <a:lnTo>
                  <a:pt x="3171906" y="2922431"/>
                </a:lnTo>
                <a:cubicBezTo>
                  <a:pt x="3292132" y="3155642"/>
                  <a:pt x="3275533" y="3455038"/>
                  <a:pt x="3244786" y="3752078"/>
                </a:cubicBezTo>
                <a:cubicBezTo>
                  <a:pt x="3238662" y="3765464"/>
                  <a:pt x="3231091" y="3777620"/>
                  <a:pt x="3222215" y="3788662"/>
                </a:cubicBezTo>
                <a:close/>
                <a:moveTo>
                  <a:pt x="3948285" y="2834020"/>
                </a:moveTo>
                <a:cubicBezTo>
                  <a:pt x="3833022" y="3018741"/>
                  <a:pt x="3639730" y="3281008"/>
                  <a:pt x="3342579" y="3731662"/>
                </a:cubicBezTo>
                <a:cubicBezTo>
                  <a:pt x="3371271" y="3278367"/>
                  <a:pt x="3336159" y="3066813"/>
                  <a:pt x="3258895" y="2861397"/>
                </a:cubicBezTo>
                <a:lnTo>
                  <a:pt x="2725671" y="2062291"/>
                </a:lnTo>
                <a:lnTo>
                  <a:pt x="3552883" y="1486284"/>
                </a:lnTo>
                <a:cubicBezTo>
                  <a:pt x="3734716" y="1780754"/>
                  <a:pt x="4010062" y="2126176"/>
                  <a:pt x="4085819" y="2401657"/>
                </a:cubicBezTo>
                <a:cubicBezTo>
                  <a:pt x="4100783" y="2542124"/>
                  <a:pt x="4063549" y="2649298"/>
                  <a:pt x="3948285" y="283402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1"/>
          </a:p>
        </p:txBody>
      </p:sp>
    </p:spTree>
    <p:extLst>
      <p:ext uri="{BB962C8B-B14F-4D97-AF65-F5344CB8AC3E}">
        <p14:creationId xmlns:p14="http://schemas.microsoft.com/office/powerpoint/2010/main" val="624062513"/>
      </p:ext>
    </p:extLst>
  </p:cSld>
  <p:clrMapOvr>
    <a:masterClrMapping/>
  </p:clrMapOvr>
</p:sld>
</file>

<file path=ppt/slides/slide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Placeholder 1">
            <a:extLst>
              <a:ext uri="{FF2B5EF4-FFF2-40B4-BE49-F238E27FC236}">
                <a16:creationId xmlns:a16="http://schemas.microsoft.com/office/drawing/2014/main" id="{206381AD-4C2B-4745-99B1-0BBCE6131A71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prstGeom prst="rect">
            <a:avLst/>
          </a:prstGeom>
        </p:spPr>
        <p:txBody>
          <a:bodyPr/>
          <a:lstStyle/>
          <a:p>
            <a:r>
              <a:rPr lang="en-US" dirty="0"/>
              <a:t>Infographic Style</a:t>
            </a:r>
          </a:p>
        </p:txBody>
      </p:sp>
      <p:sp>
        <p:nvSpPr>
          <p:cNvPr id="5" name="Freeform 8">
            <a:extLst>
              <a:ext uri="{FF2B5EF4-FFF2-40B4-BE49-F238E27FC236}">
                <a16:creationId xmlns:a16="http://schemas.microsoft.com/office/drawing/2014/main" id="{7F2035D2-17B5-4BCC-95E5-AD43203C0F75}"/>
              </a:ext>
            </a:extLst>
          </p:cNvPr>
          <p:cNvSpPr>
            <a:spLocks noEditPoints="1"/>
          </p:cNvSpPr>
          <p:nvPr/>
        </p:nvSpPr>
        <p:spPr bwMode="auto">
          <a:xfrm>
            <a:off x="3149215" y="1353927"/>
            <a:ext cx="3343119" cy="4790368"/>
          </a:xfrm>
          <a:custGeom>
            <a:avLst/>
            <a:gdLst>
              <a:gd name="T0" fmla="*/ 1307 w 2407"/>
              <a:gd name="T1" fmla="*/ 3296 h 3449"/>
              <a:gd name="T2" fmla="*/ 1393 w 2407"/>
              <a:gd name="T3" fmla="*/ 3433 h 3449"/>
              <a:gd name="T4" fmla="*/ 1318 w 2407"/>
              <a:gd name="T5" fmla="*/ 3430 h 3449"/>
              <a:gd name="T6" fmla="*/ 1232 w 2407"/>
              <a:gd name="T7" fmla="*/ 3392 h 3449"/>
              <a:gd name="T8" fmla="*/ 1634 w 2407"/>
              <a:gd name="T9" fmla="*/ 3254 h 3449"/>
              <a:gd name="T10" fmla="*/ 1670 w 2407"/>
              <a:gd name="T11" fmla="*/ 3273 h 3449"/>
              <a:gd name="T12" fmla="*/ 1271 w 2407"/>
              <a:gd name="T13" fmla="*/ 2772 h 3449"/>
              <a:gd name="T14" fmla="*/ 1634 w 2407"/>
              <a:gd name="T15" fmla="*/ 719 h 3449"/>
              <a:gd name="T16" fmla="*/ 1040 w 2407"/>
              <a:gd name="T17" fmla="*/ 126 h 3449"/>
              <a:gd name="T18" fmla="*/ 543 w 2407"/>
              <a:gd name="T19" fmla="*/ 2 h 3449"/>
              <a:gd name="T20" fmla="*/ 509 w 2407"/>
              <a:gd name="T21" fmla="*/ 156 h 3449"/>
              <a:gd name="T22" fmla="*/ 550 w 2407"/>
              <a:gd name="T23" fmla="*/ 68 h 3449"/>
              <a:gd name="T24" fmla="*/ 672 w 2407"/>
              <a:gd name="T25" fmla="*/ 51 h 3449"/>
              <a:gd name="T26" fmla="*/ 1009 w 2407"/>
              <a:gd name="T27" fmla="*/ 100 h 3449"/>
              <a:gd name="T28" fmla="*/ 1065 w 2407"/>
              <a:gd name="T29" fmla="*/ 182 h 3449"/>
              <a:gd name="T30" fmla="*/ 1234 w 2407"/>
              <a:gd name="T31" fmla="*/ 302 h 3449"/>
              <a:gd name="T32" fmla="*/ 1454 w 2407"/>
              <a:gd name="T33" fmla="*/ 346 h 3449"/>
              <a:gd name="T34" fmla="*/ 1562 w 2407"/>
              <a:gd name="T35" fmla="*/ 475 h 3449"/>
              <a:gd name="T36" fmla="*/ 1613 w 2407"/>
              <a:gd name="T37" fmla="*/ 548 h 3449"/>
              <a:gd name="T38" fmla="*/ 1576 w 2407"/>
              <a:gd name="T39" fmla="*/ 711 h 3449"/>
              <a:gd name="T40" fmla="*/ 1869 w 2407"/>
              <a:gd name="T41" fmla="*/ 714 h 3449"/>
              <a:gd name="T42" fmla="*/ 2220 w 2407"/>
              <a:gd name="T43" fmla="*/ 840 h 3449"/>
              <a:gd name="T44" fmla="*/ 2292 w 2407"/>
              <a:gd name="T45" fmla="*/ 1194 h 3449"/>
              <a:gd name="T46" fmla="*/ 2206 w 2407"/>
              <a:gd name="T47" fmla="*/ 1477 h 3449"/>
              <a:gd name="T48" fmla="*/ 2136 w 2407"/>
              <a:gd name="T49" fmla="*/ 1733 h 3449"/>
              <a:gd name="T50" fmla="*/ 1948 w 2407"/>
              <a:gd name="T51" fmla="*/ 1824 h 3449"/>
              <a:gd name="T52" fmla="*/ 1787 w 2407"/>
              <a:gd name="T53" fmla="*/ 1924 h 3449"/>
              <a:gd name="T54" fmla="*/ 1716 w 2407"/>
              <a:gd name="T55" fmla="*/ 2220 h 3449"/>
              <a:gd name="T56" fmla="*/ 1658 w 2407"/>
              <a:gd name="T57" fmla="*/ 2231 h 3449"/>
              <a:gd name="T58" fmla="*/ 1618 w 2407"/>
              <a:gd name="T59" fmla="*/ 2379 h 3449"/>
              <a:gd name="T60" fmla="*/ 1454 w 2407"/>
              <a:gd name="T61" fmla="*/ 2418 h 3449"/>
              <a:gd name="T62" fmla="*/ 1339 w 2407"/>
              <a:gd name="T63" fmla="*/ 2615 h 3449"/>
              <a:gd name="T64" fmla="*/ 1288 w 2407"/>
              <a:gd name="T65" fmla="*/ 2718 h 3449"/>
              <a:gd name="T66" fmla="*/ 1220 w 2407"/>
              <a:gd name="T67" fmla="*/ 2777 h 3449"/>
              <a:gd name="T68" fmla="*/ 1236 w 2407"/>
              <a:gd name="T69" fmla="*/ 2882 h 3449"/>
              <a:gd name="T70" fmla="*/ 1166 w 2407"/>
              <a:gd name="T71" fmla="*/ 2960 h 3449"/>
              <a:gd name="T72" fmla="*/ 1213 w 2407"/>
              <a:gd name="T73" fmla="*/ 3201 h 3449"/>
              <a:gd name="T74" fmla="*/ 1197 w 2407"/>
              <a:gd name="T75" fmla="*/ 3297 h 3449"/>
              <a:gd name="T76" fmla="*/ 1099 w 2407"/>
              <a:gd name="T77" fmla="*/ 3341 h 3449"/>
              <a:gd name="T78" fmla="*/ 1033 w 2407"/>
              <a:gd name="T79" fmla="*/ 3273 h 3449"/>
              <a:gd name="T80" fmla="*/ 983 w 2407"/>
              <a:gd name="T81" fmla="*/ 3219 h 3449"/>
              <a:gd name="T82" fmla="*/ 921 w 2407"/>
              <a:gd name="T83" fmla="*/ 3156 h 3449"/>
              <a:gd name="T84" fmla="*/ 871 w 2407"/>
              <a:gd name="T85" fmla="*/ 3022 h 3449"/>
              <a:gd name="T86" fmla="*/ 817 w 2407"/>
              <a:gd name="T87" fmla="*/ 2964 h 3449"/>
              <a:gd name="T88" fmla="*/ 832 w 2407"/>
              <a:gd name="T89" fmla="*/ 2861 h 3449"/>
              <a:gd name="T90" fmla="*/ 832 w 2407"/>
              <a:gd name="T91" fmla="*/ 2795 h 3449"/>
              <a:gd name="T92" fmla="*/ 775 w 2407"/>
              <a:gd name="T93" fmla="*/ 2803 h 3449"/>
              <a:gd name="T94" fmla="*/ 733 w 2407"/>
              <a:gd name="T95" fmla="*/ 2624 h 3449"/>
              <a:gd name="T96" fmla="*/ 715 w 2407"/>
              <a:gd name="T97" fmla="*/ 2306 h 3449"/>
              <a:gd name="T98" fmla="*/ 672 w 2407"/>
              <a:gd name="T99" fmla="*/ 2086 h 3449"/>
              <a:gd name="T100" fmla="*/ 667 w 2407"/>
              <a:gd name="T101" fmla="*/ 1894 h 3449"/>
              <a:gd name="T102" fmla="*/ 611 w 2407"/>
              <a:gd name="T103" fmla="*/ 1555 h 3449"/>
              <a:gd name="T104" fmla="*/ 349 w 2407"/>
              <a:gd name="T105" fmla="*/ 1397 h 3449"/>
              <a:gd name="T106" fmla="*/ 215 w 2407"/>
              <a:gd name="T107" fmla="*/ 1198 h 3449"/>
              <a:gd name="T108" fmla="*/ 45 w 2407"/>
              <a:gd name="T109" fmla="*/ 962 h 3449"/>
              <a:gd name="T110" fmla="*/ 31 w 2407"/>
              <a:gd name="T111" fmla="*/ 770 h 3449"/>
              <a:gd name="T112" fmla="*/ 61 w 2407"/>
              <a:gd name="T113" fmla="*/ 618 h 3449"/>
              <a:gd name="T114" fmla="*/ 208 w 2407"/>
              <a:gd name="T115" fmla="*/ 414 h 3449"/>
              <a:gd name="T116" fmla="*/ 230 w 2407"/>
              <a:gd name="T117" fmla="*/ 227 h 3449"/>
              <a:gd name="T118" fmla="*/ 244 w 2407"/>
              <a:gd name="T119" fmla="*/ 215 h 3449"/>
              <a:gd name="T120" fmla="*/ 380 w 2407"/>
              <a:gd name="T121" fmla="*/ 73 h 3449"/>
              <a:gd name="T122" fmla="*/ 494 w 2407"/>
              <a:gd name="T123" fmla="*/ 14 h 344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</a:cxnLst>
            <a:rect l="0" t="0" r="r" b="b"/>
            <a:pathLst>
              <a:path w="2407" h="3449">
                <a:moveTo>
                  <a:pt x="1489" y="3376"/>
                </a:moveTo>
                <a:lnTo>
                  <a:pt x="1539" y="3376"/>
                </a:lnTo>
                <a:lnTo>
                  <a:pt x="1541" y="3379"/>
                </a:lnTo>
                <a:lnTo>
                  <a:pt x="1541" y="3383"/>
                </a:lnTo>
                <a:lnTo>
                  <a:pt x="1543" y="3388"/>
                </a:lnTo>
                <a:lnTo>
                  <a:pt x="1543" y="3395"/>
                </a:lnTo>
                <a:lnTo>
                  <a:pt x="1536" y="3397"/>
                </a:lnTo>
                <a:lnTo>
                  <a:pt x="1527" y="3399"/>
                </a:lnTo>
                <a:lnTo>
                  <a:pt x="1517" y="3399"/>
                </a:lnTo>
                <a:lnTo>
                  <a:pt x="1511" y="3397"/>
                </a:lnTo>
                <a:lnTo>
                  <a:pt x="1506" y="3395"/>
                </a:lnTo>
                <a:lnTo>
                  <a:pt x="1501" y="3395"/>
                </a:lnTo>
                <a:lnTo>
                  <a:pt x="1492" y="3395"/>
                </a:lnTo>
                <a:lnTo>
                  <a:pt x="1489" y="3376"/>
                </a:lnTo>
                <a:close/>
                <a:moveTo>
                  <a:pt x="1271" y="3275"/>
                </a:moveTo>
                <a:lnTo>
                  <a:pt x="1279" y="3282"/>
                </a:lnTo>
                <a:lnTo>
                  <a:pt x="1290" y="3283"/>
                </a:lnTo>
                <a:lnTo>
                  <a:pt x="1300" y="3287"/>
                </a:lnTo>
                <a:lnTo>
                  <a:pt x="1307" y="3296"/>
                </a:lnTo>
                <a:lnTo>
                  <a:pt x="1312" y="3308"/>
                </a:lnTo>
                <a:lnTo>
                  <a:pt x="1319" y="3318"/>
                </a:lnTo>
                <a:lnTo>
                  <a:pt x="1353" y="3337"/>
                </a:lnTo>
                <a:lnTo>
                  <a:pt x="1393" y="3355"/>
                </a:lnTo>
                <a:lnTo>
                  <a:pt x="1436" y="3369"/>
                </a:lnTo>
                <a:lnTo>
                  <a:pt x="1482" y="3379"/>
                </a:lnTo>
                <a:lnTo>
                  <a:pt x="1482" y="3395"/>
                </a:lnTo>
                <a:lnTo>
                  <a:pt x="1473" y="3395"/>
                </a:lnTo>
                <a:lnTo>
                  <a:pt x="1459" y="3400"/>
                </a:lnTo>
                <a:lnTo>
                  <a:pt x="1445" y="3400"/>
                </a:lnTo>
                <a:lnTo>
                  <a:pt x="1431" y="3400"/>
                </a:lnTo>
                <a:lnTo>
                  <a:pt x="1421" y="3402"/>
                </a:lnTo>
                <a:lnTo>
                  <a:pt x="1415" y="3406"/>
                </a:lnTo>
                <a:lnTo>
                  <a:pt x="1412" y="3407"/>
                </a:lnTo>
                <a:lnTo>
                  <a:pt x="1408" y="3411"/>
                </a:lnTo>
                <a:lnTo>
                  <a:pt x="1401" y="3413"/>
                </a:lnTo>
                <a:lnTo>
                  <a:pt x="1389" y="3414"/>
                </a:lnTo>
                <a:lnTo>
                  <a:pt x="1389" y="3433"/>
                </a:lnTo>
                <a:lnTo>
                  <a:pt x="1393" y="3433"/>
                </a:lnTo>
                <a:lnTo>
                  <a:pt x="1396" y="3428"/>
                </a:lnTo>
                <a:lnTo>
                  <a:pt x="1398" y="3425"/>
                </a:lnTo>
                <a:lnTo>
                  <a:pt x="1400" y="3423"/>
                </a:lnTo>
                <a:lnTo>
                  <a:pt x="1403" y="3423"/>
                </a:lnTo>
                <a:lnTo>
                  <a:pt x="1408" y="3421"/>
                </a:lnTo>
                <a:lnTo>
                  <a:pt x="1415" y="3421"/>
                </a:lnTo>
                <a:lnTo>
                  <a:pt x="1415" y="3430"/>
                </a:lnTo>
                <a:lnTo>
                  <a:pt x="1419" y="3433"/>
                </a:lnTo>
                <a:lnTo>
                  <a:pt x="1419" y="3437"/>
                </a:lnTo>
                <a:lnTo>
                  <a:pt x="1419" y="3442"/>
                </a:lnTo>
                <a:lnTo>
                  <a:pt x="1421" y="3449"/>
                </a:lnTo>
                <a:lnTo>
                  <a:pt x="1401" y="3446"/>
                </a:lnTo>
                <a:lnTo>
                  <a:pt x="1387" y="3439"/>
                </a:lnTo>
                <a:lnTo>
                  <a:pt x="1375" y="3432"/>
                </a:lnTo>
                <a:lnTo>
                  <a:pt x="1363" y="3425"/>
                </a:lnTo>
                <a:lnTo>
                  <a:pt x="1354" y="3425"/>
                </a:lnTo>
                <a:lnTo>
                  <a:pt x="1342" y="3427"/>
                </a:lnTo>
                <a:lnTo>
                  <a:pt x="1330" y="3428"/>
                </a:lnTo>
                <a:lnTo>
                  <a:pt x="1318" y="3430"/>
                </a:lnTo>
                <a:lnTo>
                  <a:pt x="1309" y="3430"/>
                </a:lnTo>
                <a:lnTo>
                  <a:pt x="1304" y="3427"/>
                </a:lnTo>
                <a:lnTo>
                  <a:pt x="1300" y="3423"/>
                </a:lnTo>
                <a:lnTo>
                  <a:pt x="1295" y="3418"/>
                </a:lnTo>
                <a:lnTo>
                  <a:pt x="1290" y="3413"/>
                </a:lnTo>
                <a:lnTo>
                  <a:pt x="1286" y="3409"/>
                </a:lnTo>
                <a:lnTo>
                  <a:pt x="1281" y="3406"/>
                </a:lnTo>
                <a:lnTo>
                  <a:pt x="1279" y="3406"/>
                </a:lnTo>
                <a:lnTo>
                  <a:pt x="1277" y="3406"/>
                </a:lnTo>
                <a:lnTo>
                  <a:pt x="1277" y="3407"/>
                </a:lnTo>
                <a:lnTo>
                  <a:pt x="1277" y="3409"/>
                </a:lnTo>
                <a:lnTo>
                  <a:pt x="1277" y="3411"/>
                </a:lnTo>
                <a:lnTo>
                  <a:pt x="1277" y="3413"/>
                </a:lnTo>
                <a:lnTo>
                  <a:pt x="1277" y="3414"/>
                </a:lnTo>
                <a:lnTo>
                  <a:pt x="1262" y="3414"/>
                </a:lnTo>
                <a:lnTo>
                  <a:pt x="1246" y="3409"/>
                </a:lnTo>
                <a:lnTo>
                  <a:pt x="1236" y="3402"/>
                </a:lnTo>
                <a:lnTo>
                  <a:pt x="1232" y="3402"/>
                </a:lnTo>
                <a:lnTo>
                  <a:pt x="1232" y="3392"/>
                </a:lnTo>
                <a:lnTo>
                  <a:pt x="1251" y="3392"/>
                </a:lnTo>
                <a:lnTo>
                  <a:pt x="1251" y="3388"/>
                </a:lnTo>
                <a:lnTo>
                  <a:pt x="1253" y="3386"/>
                </a:lnTo>
                <a:lnTo>
                  <a:pt x="1253" y="3386"/>
                </a:lnTo>
                <a:lnTo>
                  <a:pt x="1253" y="3385"/>
                </a:lnTo>
                <a:lnTo>
                  <a:pt x="1255" y="3383"/>
                </a:lnTo>
                <a:lnTo>
                  <a:pt x="1250" y="3371"/>
                </a:lnTo>
                <a:lnTo>
                  <a:pt x="1243" y="3358"/>
                </a:lnTo>
                <a:lnTo>
                  <a:pt x="1236" y="3346"/>
                </a:lnTo>
                <a:lnTo>
                  <a:pt x="1230" y="3332"/>
                </a:lnTo>
                <a:lnTo>
                  <a:pt x="1232" y="3322"/>
                </a:lnTo>
                <a:lnTo>
                  <a:pt x="1236" y="3310"/>
                </a:lnTo>
                <a:lnTo>
                  <a:pt x="1241" y="3297"/>
                </a:lnTo>
                <a:lnTo>
                  <a:pt x="1246" y="3287"/>
                </a:lnTo>
                <a:lnTo>
                  <a:pt x="1257" y="3278"/>
                </a:lnTo>
                <a:lnTo>
                  <a:pt x="1271" y="3275"/>
                </a:lnTo>
                <a:close/>
                <a:moveTo>
                  <a:pt x="1642" y="3222"/>
                </a:moveTo>
                <a:lnTo>
                  <a:pt x="1641" y="3238"/>
                </a:lnTo>
                <a:lnTo>
                  <a:pt x="1634" y="3254"/>
                </a:lnTo>
                <a:lnTo>
                  <a:pt x="1623" y="3264"/>
                </a:lnTo>
                <a:lnTo>
                  <a:pt x="1621" y="3266"/>
                </a:lnTo>
                <a:lnTo>
                  <a:pt x="1618" y="3269"/>
                </a:lnTo>
                <a:lnTo>
                  <a:pt x="1616" y="3271"/>
                </a:lnTo>
                <a:lnTo>
                  <a:pt x="1581" y="3264"/>
                </a:lnTo>
                <a:lnTo>
                  <a:pt x="1578" y="3238"/>
                </a:lnTo>
                <a:lnTo>
                  <a:pt x="1593" y="3233"/>
                </a:lnTo>
                <a:lnTo>
                  <a:pt x="1606" y="3228"/>
                </a:lnTo>
                <a:lnTo>
                  <a:pt x="1621" y="3224"/>
                </a:lnTo>
                <a:lnTo>
                  <a:pt x="1642" y="3222"/>
                </a:lnTo>
                <a:close/>
                <a:moveTo>
                  <a:pt x="1689" y="3217"/>
                </a:moveTo>
                <a:lnTo>
                  <a:pt x="1728" y="3217"/>
                </a:lnTo>
                <a:lnTo>
                  <a:pt x="1730" y="3228"/>
                </a:lnTo>
                <a:lnTo>
                  <a:pt x="1733" y="3236"/>
                </a:lnTo>
                <a:lnTo>
                  <a:pt x="1735" y="3248"/>
                </a:lnTo>
                <a:lnTo>
                  <a:pt x="1716" y="3254"/>
                </a:lnTo>
                <a:lnTo>
                  <a:pt x="1702" y="3261"/>
                </a:lnTo>
                <a:lnTo>
                  <a:pt x="1688" y="3268"/>
                </a:lnTo>
                <a:lnTo>
                  <a:pt x="1670" y="3273"/>
                </a:lnTo>
                <a:lnTo>
                  <a:pt x="1651" y="3275"/>
                </a:lnTo>
                <a:lnTo>
                  <a:pt x="1649" y="3271"/>
                </a:lnTo>
                <a:lnTo>
                  <a:pt x="1648" y="3269"/>
                </a:lnTo>
                <a:lnTo>
                  <a:pt x="1648" y="3266"/>
                </a:lnTo>
                <a:lnTo>
                  <a:pt x="1646" y="3261"/>
                </a:lnTo>
                <a:lnTo>
                  <a:pt x="1651" y="3255"/>
                </a:lnTo>
                <a:lnTo>
                  <a:pt x="1655" y="3250"/>
                </a:lnTo>
                <a:lnTo>
                  <a:pt x="1656" y="3245"/>
                </a:lnTo>
                <a:lnTo>
                  <a:pt x="1658" y="3240"/>
                </a:lnTo>
                <a:lnTo>
                  <a:pt x="1661" y="3233"/>
                </a:lnTo>
                <a:lnTo>
                  <a:pt x="1665" y="3229"/>
                </a:lnTo>
                <a:lnTo>
                  <a:pt x="1670" y="3228"/>
                </a:lnTo>
                <a:lnTo>
                  <a:pt x="1675" y="3226"/>
                </a:lnTo>
                <a:lnTo>
                  <a:pt x="1681" y="3222"/>
                </a:lnTo>
                <a:lnTo>
                  <a:pt x="1684" y="3221"/>
                </a:lnTo>
                <a:lnTo>
                  <a:pt x="1689" y="3217"/>
                </a:lnTo>
                <a:close/>
                <a:moveTo>
                  <a:pt x="1248" y="2761"/>
                </a:moveTo>
                <a:lnTo>
                  <a:pt x="1267" y="2761"/>
                </a:lnTo>
                <a:lnTo>
                  <a:pt x="1271" y="2772"/>
                </a:lnTo>
                <a:lnTo>
                  <a:pt x="1276" y="2782"/>
                </a:lnTo>
                <a:lnTo>
                  <a:pt x="1277" y="2795"/>
                </a:lnTo>
                <a:lnTo>
                  <a:pt x="1277" y="2810"/>
                </a:lnTo>
                <a:lnTo>
                  <a:pt x="1255" y="2814"/>
                </a:lnTo>
                <a:lnTo>
                  <a:pt x="1251" y="2800"/>
                </a:lnTo>
                <a:lnTo>
                  <a:pt x="1250" y="2788"/>
                </a:lnTo>
                <a:lnTo>
                  <a:pt x="1246" y="2775"/>
                </a:lnTo>
                <a:lnTo>
                  <a:pt x="1248" y="2761"/>
                </a:lnTo>
                <a:close/>
                <a:moveTo>
                  <a:pt x="1635" y="622"/>
                </a:moveTo>
                <a:lnTo>
                  <a:pt x="1635" y="634"/>
                </a:lnTo>
                <a:lnTo>
                  <a:pt x="1665" y="643"/>
                </a:lnTo>
                <a:lnTo>
                  <a:pt x="1696" y="653"/>
                </a:lnTo>
                <a:lnTo>
                  <a:pt x="1696" y="676"/>
                </a:lnTo>
                <a:lnTo>
                  <a:pt x="1688" y="688"/>
                </a:lnTo>
                <a:lnTo>
                  <a:pt x="1682" y="700"/>
                </a:lnTo>
                <a:lnTo>
                  <a:pt x="1674" y="711"/>
                </a:lnTo>
                <a:lnTo>
                  <a:pt x="1661" y="718"/>
                </a:lnTo>
                <a:lnTo>
                  <a:pt x="1649" y="721"/>
                </a:lnTo>
                <a:lnTo>
                  <a:pt x="1634" y="719"/>
                </a:lnTo>
                <a:lnTo>
                  <a:pt x="1618" y="716"/>
                </a:lnTo>
                <a:lnTo>
                  <a:pt x="1602" y="711"/>
                </a:lnTo>
                <a:lnTo>
                  <a:pt x="1588" y="707"/>
                </a:lnTo>
                <a:lnTo>
                  <a:pt x="1588" y="679"/>
                </a:lnTo>
                <a:lnTo>
                  <a:pt x="1586" y="672"/>
                </a:lnTo>
                <a:lnTo>
                  <a:pt x="1585" y="660"/>
                </a:lnTo>
                <a:lnTo>
                  <a:pt x="1585" y="649"/>
                </a:lnTo>
                <a:lnTo>
                  <a:pt x="1604" y="649"/>
                </a:lnTo>
                <a:lnTo>
                  <a:pt x="1607" y="637"/>
                </a:lnTo>
                <a:lnTo>
                  <a:pt x="1613" y="630"/>
                </a:lnTo>
                <a:lnTo>
                  <a:pt x="1621" y="625"/>
                </a:lnTo>
                <a:lnTo>
                  <a:pt x="1635" y="622"/>
                </a:lnTo>
                <a:close/>
                <a:moveTo>
                  <a:pt x="1075" y="89"/>
                </a:moveTo>
                <a:lnTo>
                  <a:pt x="1073" y="100"/>
                </a:lnTo>
                <a:lnTo>
                  <a:pt x="1070" y="114"/>
                </a:lnTo>
                <a:lnTo>
                  <a:pt x="1066" y="124"/>
                </a:lnTo>
                <a:lnTo>
                  <a:pt x="1059" y="131"/>
                </a:lnTo>
                <a:lnTo>
                  <a:pt x="1051" y="128"/>
                </a:lnTo>
                <a:lnTo>
                  <a:pt x="1040" y="126"/>
                </a:lnTo>
                <a:lnTo>
                  <a:pt x="1028" y="126"/>
                </a:lnTo>
                <a:lnTo>
                  <a:pt x="1024" y="119"/>
                </a:lnTo>
                <a:lnTo>
                  <a:pt x="1047" y="119"/>
                </a:lnTo>
                <a:lnTo>
                  <a:pt x="1047" y="112"/>
                </a:lnTo>
                <a:lnTo>
                  <a:pt x="1047" y="107"/>
                </a:lnTo>
                <a:lnTo>
                  <a:pt x="1045" y="101"/>
                </a:lnTo>
                <a:lnTo>
                  <a:pt x="1045" y="98"/>
                </a:lnTo>
                <a:lnTo>
                  <a:pt x="1044" y="93"/>
                </a:lnTo>
                <a:lnTo>
                  <a:pt x="1075" y="89"/>
                </a:lnTo>
                <a:close/>
                <a:moveTo>
                  <a:pt x="925" y="68"/>
                </a:moveTo>
                <a:lnTo>
                  <a:pt x="925" y="89"/>
                </a:lnTo>
                <a:lnTo>
                  <a:pt x="897" y="89"/>
                </a:lnTo>
                <a:lnTo>
                  <a:pt x="897" y="80"/>
                </a:lnTo>
                <a:lnTo>
                  <a:pt x="904" y="77"/>
                </a:lnTo>
                <a:lnTo>
                  <a:pt x="909" y="73"/>
                </a:lnTo>
                <a:lnTo>
                  <a:pt x="916" y="72"/>
                </a:lnTo>
                <a:lnTo>
                  <a:pt x="925" y="68"/>
                </a:lnTo>
                <a:close/>
                <a:moveTo>
                  <a:pt x="527" y="0"/>
                </a:moveTo>
                <a:lnTo>
                  <a:pt x="543" y="2"/>
                </a:lnTo>
                <a:lnTo>
                  <a:pt x="557" y="4"/>
                </a:lnTo>
                <a:lnTo>
                  <a:pt x="557" y="12"/>
                </a:lnTo>
                <a:lnTo>
                  <a:pt x="558" y="16"/>
                </a:lnTo>
                <a:lnTo>
                  <a:pt x="558" y="19"/>
                </a:lnTo>
                <a:lnTo>
                  <a:pt x="560" y="25"/>
                </a:lnTo>
                <a:lnTo>
                  <a:pt x="560" y="32"/>
                </a:lnTo>
                <a:lnTo>
                  <a:pt x="539" y="37"/>
                </a:lnTo>
                <a:lnTo>
                  <a:pt x="509" y="39"/>
                </a:lnTo>
                <a:lnTo>
                  <a:pt x="515" y="54"/>
                </a:lnTo>
                <a:lnTo>
                  <a:pt x="520" y="72"/>
                </a:lnTo>
                <a:lnTo>
                  <a:pt x="523" y="89"/>
                </a:lnTo>
                <a:lnTo>
                  <a:pt x="522" y="107"/>
                </a:lnTo>
                <a:lnTo>
                  <a:pt x="516" y="117"/>
                </a:lnTo>
                <a:lnTo>
                  <a:pt x="509" y="124"/>
                </a:lnTo>
                <a:lnTo>
                  <a:pt x="503" y="131"/>
                </a:lnTo>
                <a:lnTo>
                  <a:pt x="499" y="142"/>
                </a:lnTo>
                <a:lnTo>
                  <a:pt x="503" y="147"/>
                </a:lnTo>
                <a:lnTo>
                  <a:pt x="506" y="150"/>
                </a:lnTo>
                <a:lnTo>
                  <a:pt x="509" y="156"/>
                </a:lnTo>
                <a:lnTo>
                  <a:pt x="511" y="159"/>
                </a:lnTo>
                <a:lnTo>
                  <a:pt x="515" y="163"/>
                </a:lnTo>
                <a:lnTo>
                  <a:pt x="520" y="166"/>
                </a:lnTo>
                <a:lnTo>
                  <a:pt x="525" y="169"/>
                </a:lnTo>
                <a:lnTo>
                  <a:pt x="527" y="169"/>
                </a:lnTo>
                <a:lnTo>
                  <a:pt x="527" y="169"/>
                </a:lnTo>
                <a:lnTo>
                  <a:pt x="527" y="171"/>
                </a:lnTo>
                <a:lnTo>
                  <a:pt x="529" y="169"/>
                </a:lnTo>
                <a:lnTo>
                  <a:pt x="529" y="169"/>
                </a:lnTo>
                <a:lnTo>
                  <a:pt x="536" y="164"/>
                </a:lnTo>
                <a:lnTo>
                  <a:pt x="539" y="157"/>
                </a:lnTo>
                <a:lnTo>
                  <a:pt x="543" y="152"/>
                </a:lnTo>
                <a:lnTo>
                  <a:pt x="548" y="147"/>
                </a:lnTo>
                <a:lnTo>
                  <a:pt x="546" y="133"/>
                </a:lnTo>
                <a:lnTo>
                  <a:pt x="541" y="117"/>
                </a:lnTo>
                <a:lnTo>
                  <a:pt x="536" y="101"/>
                </a:lnTo>
                <a:lnTo>
                  <a:pt x="534" y="87"/>
                </a:lnTo>
                <a:lnTo>
                  <a:pt x="537" y="77"/>
                </a:lnTo>
                <a:lnTo>
                  <a:pt x="550" y="68"/>
                </a:lnTo>
                <a:lnTo>
                  <a:pt x="567" y="63"/>
                </a:lnTo>
                <a:lnTo>
                  <a:pt x="585" y="60"/>
                </a:lnTo>
                <a:lnTo>
                  <a:pt x="600" y="54"/>
                </a:lnTo>
                <a:lnTo>
                  <a:pt x="614" y="46"/>
                </a:lnTo>
                <a:lnTo>
                  <a:pt x="607" y="44"/>
                </a:lnTo>
                <a:lnTo>
                  <a:pt x="604" y="42"/>
                </a:lnTo>
                <a:lnTo>
                  <a:pt x="600" y="40"/>
                </a:lnTo>
                <a:lnTo>
                  <a:pt x="599" y="37"/>
                </a:lnTo>
                <a:lnTo>
                  <a:pt x="597" y="33"/>
                </a:lnTo>
                <a:lnTo>
                  <a:pt x="595" y="26"/>
                </a:lnTo>
                <a:lnTo>
                  <a:pt x="595" y="19"/>
                </a:lnTo>
                <a:lnTo>
                  <a:pt x="597" y="18"/>
                </a:lnTo>
                <a:lnTo>
                  <a:pt x="599" y="16"/>
                </a:lnTo>
                <a:lnTo>
                  <a:pt x="600" y="14"/>
                </a:lnTo>
                <a:lnTo>
                  <a:pt x="602" y="12"/>
                </a:lnTo>
                <a:lnTo>
                  <a:pt x="621" y="16"/>
                </a:lnTo>
                <a:lnTo>
                  <a:pt x="625" y="46"/>
                </a:lnTo>
                <a:lnTo>
                  <a:pt x="649" y="47"/>
                </a:lnTo>
                <a:lnTo>
                  <a:pt x="672" y="51"/>
                </a:lnTo>
                <a:lnTo>
                  <a:pt x="691" y="58"/>
                </a:lnTo>
                <a:lnTo>
                  <a:pt x="696" y="75"/>
                </a:lnTo>
                <a:lnTo>
                  <a:pt x="700" y="87"/>
                </a:lnTo>
                <a:lnTo>
                  <a:pt x="707" y="96"/>
                </a:lnTo>
                <a:lnTo>
                  <a:pt x="715" y="100"/>
                </a:lnTo>
                <a:lnTo>
                  <a:pt x="731" y="101"/>
                </a:lnTo>
                <a:lnTo>
                  <a:pt x="756" y="100"/>
                </a:lnTo>
                <a:lnTo>
                  <a:pt x="770" y="93"/>
                </a:lnTo>
                <a:lnTo>
                  <a:pt x="784" y="93"/>
                </a:lnTo>
                <a:lnTo>
                  <a:pt x="801" y="98"/>
                </a:lnTo>
                <a:lnTo>
                  <a:pt x="818" y="107"/>
                </a:lnTo>
                <a:lnTo>
                  <a:pt x="836" y="115"/>
                </a:lnTo>
                <a:lnTo>
                  <a:pt x="852" y="122"/>
                </a:lnTo>
                <a:lnTo>
                  <a:pt x="867" y="126"/>
                </a:lnTo>
                <a:lnTo>
                  <a:pt x="893" y="108"/>
                </a:lnTo>
                <a:lnTo>
                  <a:pt x="925" y="98"/>
                </a:lnTo>
                <a:lnTo>
                  <a:pt x="963" y="93"/>
                </a:lnTo>
                <a:lnTo>
                  <a:pt x="1009" y="93"/>
                </a:lnTo>
                <a:lnTo>
                  <a:pt x="1009" y="100"/>
                </a:lnTo>
                <a:lnTo>
                  <a:pt x="996" y="100"/>
                </a:lnTo>
                <a:lnTo>
                  <a:pt x="986" y="101"/>
                </a:lnTo>
                <a:lnTo>
                  <a:pt x="979" y="107"/>
                </a:lnTo>
                <a:lnTo>
                  <a:pt x="986" y="114"/>
                </a:lnTo>
                <a:lnTo>
                  <a:pt x="991" y="121"/>
                </a:lnTo>
                <a:lnTo>
                  <a:pt x="996" y="128"/>
                </a:lnTo>
                <a:lnTo>
                  <a:pt x="1003" y="131"/>
                </a:lnTo>
                <a:lnTo>
                  <a:pt x="1017" y="135"/>
                </a:lnTo>
                <a:lnTo>
                  <a:pt x="1026" y="142"/>
                </a:lnTo>
                <a:lnTo>
                  <a:pt x="1037" y="142"/>
                </a:lnTo>
                <a:lnTo>
                  <a:pt x="1049" y="142"/>
                </a:lnTo>
                <a:lnTo>
                  <a:pt x="1063" y="147"/>
                </a:lnTo>
                <a:lnTo>
                  <a:pt x="1066" y="149"/>
                </a:lnTo>
                <a:lnTo>
                  <a:pt x="1070" y="154"/>
                </a:lnTo>
                <a:lnTo>
                  <a:pt x="1073" y="157"/>
                </a:lnTo>
                <a:lnTo>
                  <a:pt x="1079" y="161"/>
                </a:lnTo>
                <a:lnTo>
                  <a:pt x="1079" y="166"/>
                </a:lnTo>
                <a:lnTo>
                  <a:pt x="1075" y="166"/>
                </a:lnTo>
                <a:lnTo>
                  <a:pt x="1065" y="182"/>
                </a:lnTo>
                <a:lnTo>
                  <a:pt x="1052" y="196"/>
                </a:lnTo>
                <a:lnTo>
                  <a:pt x="1040" y="211"/>
                </a:lnTo>
                <a:lnTo>
                  <a:pt x="1051" y="211"/>
                </a:lnTo>
                <a:lnTo>
                  <a:pt x="1068" y="203"/>
                </a:lnTo>
                <a:lnTo>
                  <a:pt x="1087" y="199"/>
                </a:lnTo>
                <a:lnTo>
                  <a:pt x="1106" y="201"/>
                </a:lnTo>
                <a:lnTo>
                  <a:pt x="1127" y="206"/>
                </a:lnTo>
                <a:lnTo>
                  <a:pt x="1148" y="215"/>
                </a:lnTo>
                <a:lnTo>
                  <a:pt x="1166" y="225"/>
                </a:lnTo>
                <a:lnTo>
                  <a:pt x="1178" y="238"/>
                </a:lnTo>
                <a:lnTo>
                  <a:pt x="1185" y="250"/>
                </a:lnTo>
                <a:lnTo>
                  <a:pt x="1192" y="264"/>
                </a:lnTo>
                <a:lnTo>
                  <a:pt x="1190" y="278"/>
                </a:lnTo>
                <a:lnTo>
                  <a:pt x="1185" y="292"/>
                </a:lnTo>
                <a:lnTo>
                  <a:pt x="1199" y="292"/>
                </a:lnTo>
                <a:lnTo>
                  <a:pt x="1213" y="292"/>
                </a:lnTo>
                <a:lnTo>
                  <a:pt x="1223" y="293"/>
                </a:lnTo>
                <a:lnTo>
                  <a:pt x="1232" y="300"/>
                </a:lnTo>
                <a:lnTo>
                  <a:pt x="1234" y="302"/>
                </a:lnTo>
                <a:lnTo>
                  <a:pt x="1234" y="304"/>
                </a:lnTo>
                <a:lnTo>
                  <a:pt x="1234" y="306"/>
                </a:lnTo>
                <a:lnTo>
                  <a:pt x="1236" y="307"/>
                </a:lnTo>
                <a:lnTo>
                  <a:pt x="1236" y="311"/>
                </a:lnTo>
                <a:lnTo>
                  <a:pt x="1251" y="311"/>
                </a:lnTo>
                <a:lnTo>
                  <a:pt x="1251" y="321"/>
                </a:lnTo>
                <a:lnTo>
                  <a:pt x="1251" y="332"/>
                </a:lnTo>
                <a:lnTo>
                  <a:pt x="1255" y="342"/>
                </a:lnTo>
                <a:lnTo>
                  <a:pt x="1264" y="334"/>
                </a:lnTo>
                <a:lnTo>
                  <a:pt x="1274" y="332"/>
                </a:lnTo>
                <a:lnTo>
                  <a:pt x="1284" y="335"/>
                </a:lnTo>
                <a:lnTo>
                  <a:pt x="1297" y="337"/>
                </a:lnTo>
                <a:lnTo>
                  <a:pt x="1312" y="337"/>
                </a:lnTo>
                <a:lnTo>
                  <a:pt x="1333" y="335"/>
                </a:lnTo>
                <a:lnTo>
                  <a:pt x="1360" y="334"/>
                </a:lnTo>
                <a:lnTo>
                  <a:pt x="1386" y="332"/>
                </a:lnTo>
                <a:lnTo>
                  <a:pt x="1412" y="334"/>
                </a:lnTo>
                <a:lnTo>
                  <a:pt x="1435" y="337"/>
                </a:lnTo>
                <a:lnTo>
                  <a:pt x="1454" y="346"/>
                </a:lnTo>
                <a:lnTo>
                  <a:pt x="1469" y="356"/>
                </a:lnTo>
                <a:lnTo>
                  <a:pt x="1483" y="367"/>
                </a:lnTo>
                <a:lnTo>
                  <a:pt x="1499" y="377"/>
                </a:lnTo>
                <a:lnTo>
                  <a:pt x="1517" y="384"/>
                </a:lnTo>
                <a:lnTo>
                  <a:pt x="1517" y="395"/>
                </a:lnTo>
                <a:lnTo>
                  <a:pt x="1531" y="395"/>
                </a:lnTo>
                <a:lnTo>
                  <a:pt x="1532" y="407"/>
                </a:lnTo>
                <a:lnTo>
                  <a:pt x="1534" y="416"/>
                </a:lnTo>
                <a:lnTo>
                  <a:pt x="1531" y="426"/>
                </a:lnTo>
                <a:lnTo>
                  <a:pt x="1536" y="426"/>
                </a:lnTo>
                <a:lnTo>
                  <a:pt x="1538" y="424"/>
                </a:lnTo>
                <a:lnTo>
                  <a:pt x="1539" y="423"/>
                </a:lnTo>
                <a:lnTo>
                  <a:pt x="1539" y="423"/>
                </a:lnTo>
                <a:lnTo>
                  <a:pt x="1539" y="423"/>
                </a:lnTo>
                <a:lnTo>
                  <a:pt x="1541" y="423"/>
                </a:lnTo>
                <a:lnTo>
                  <a:pt x="1543" y="423"/>
                </a:lnTo>
                <a:lnTo>
                  <a:pt x="1553" y="437"/>
                </a:lnTo>
                <a:lnTo>
                  <a:pt x="1559" y="454"/>
                </a:lnTo>
                <a:lnTo>
                  <a:pt x="1562" y="475"/>
                </a:lnTo>
                <a:lnTo>
                  <a:pt x="1565" y="494"/>
                </a:lnTo>
                <a:lnTo>
                  <a:pt x="1571" y="513"/>
                </a:lnTo>
                <a:lnTo>
                  <a:pt x="1581" y="526"/>
                </a:lnTo>
                <a:lnTo>
                  <a:pt x="1583" y="527"/>
                </a:lnTo>
                <a:lnTo>
                  <a:pt x="1585" y="527"/>
                </a:lnTo>
                <a:lnTo>
                  <a:pt x="1585" y="527"/>
                </a:lnTo>
                <a:lnTo>
                  <a:pt x="1586" y="527"/>
                </a:lnTo>
                <a:lnTo>
                  <a:pt x="1588" y="527"/>
                </a:lnTo>
                <a:lnTo>
                  <a:pt x="1593" y="526"/>
                </a:lnTo>
                <a:lnTo>
                  <a:pt x="1593" y="533"/>
                </a:lnTo>
                <a:lnTo>
                  <a:pt x="1593" y="536"/>
                </a:lnTo>
                <a:lnTo>
                  <a:pt x="1595" y="540"/>
                </a:lnTo>
                <a:lnTo>
                  <a:pt x="1597" y="541"/>
                </a:lnTo>
                <a:lnTo>
                  <a:pt x="1600" y="543"/>
                </a:lnTo>
                <a:lnTo>
                  <a:pt x="1604" y="545"/>
                </a:lnTo>
                <a:lnTo>
                  <a:pt x="1606" y="547"/>
                </a:lnTo>
                <a:lnTo>
                  <a:pt x="1607" y="548"/>
                </a:lnTo>
                <a:lnTo>
                  <a:pt x="1609" y="548"/>
                </a:lnTo>
                <a:lnTo>
                  <a:pt x="1613" y="548"/>
                </a:lnTo>
                <a:lnTo>
                  <a:pt x="1616" y="550"/>
                </a:lnTo>
                <a:lnTo>
                  <a:pt x="1618" y="571"/>
                </a:lnTo>
                <a:lnTo>
                  <a:pt x="1614" y="588"/>
                </a:lnTo>
                <a:lnTo>
                  <a:pt x="1607" y="608"/>
                </a:lnTo>
                <a:lnTo>
                  <a:pt x="1604" y="606"/>
                </a:lnTo>
                <a:lnTo>
                  <a:pt x="1602" y="604"/>
                </a:lnTo>
                <a:lnTo>
                  <a:pt x="1599" y="604"/>
                </a:lnTo>
                <a:lnTo>
                  <a:pt x="1593" y="602"/>
                </a:lnTo>
                <a:lnTo>
                  <a:pt x="1576" y="623"/>
                </a:lnTo>
                <a:lnTo>
                  <a:pt x="1560" y="644"/>
                </a:lnTo>
                <a:lnTo>
                  <a:pt x="1546" y="669"/>
                </a:lnTo>
                <a:lnTo>
                  <a:pt x="1553" y="670"/>
                </a:lnTo>
                <a:lnTo>
                  <a:pt x="1559" y="670"/>
                </a:lnTo>
                <a:lnTo>
                  <a:pt x="1564" y="674"/>
                </a:lnTo>
                <a:lnTo>
                  <a:pt x="1567" y="677"/>
                </a:lnTo>
                <a:lnTo>
                  <a:pt x="1569" y="684"/>
                </a:lnTo>
                <a:lnTo>
                  <a:pt x="1572" y="693"/>
                </a:lnTo>
                <a:lnTo>
                  <a:pt x="1574" y="702"/>
                </a:lnTo>
                <a:lnTo>
                  <a:pt x="1576" y="711"/>
                </a:lnTo>
                <a:lnTo>
                  <a:pt x="1581" y="718"/>
                </a:lnTo>
                <a:lnTo>
                  <a:pt x="1602" y="730"/>
                </a:lnTo>
                <a:lnTo>
                  <a:pt x="1628" y="735"/>
                </a:lnTo>
                <a:lnTo>
                  <a:pt x="1658" y="737"/>
                </a:lnTo>
                <a:lnTo>
                  <a:pt x="1663" y="733"/>
                </a:lnTo>
                <a:lnTo>
                  <a:pt x="1668" y="732"/>
                </a:lnTo>
                <a:lnTo>
                  <a:pt x="1675" y="730"/>
                </a:lnTo>
                <a:lnTo>
                  <a:pt x="1681" y="726"/>
                </a:lnTo>
                <a:lnTo>
                  <a:pt x="1691" y="716"/>
                </a:lnTo>
                <a:lnTo>
                  <a:pt x="1698" y="704"/>
                </a:lnTo>
                <a:lnTo>
                  <a:pt x="1705" y="693"/>
                </a:lnTo>
                <a:lnTo>
                  <a:pt x="1716" y="684"/>
                </a:lnTo>
                <a:lnTo>
                  <a:pt x="1730" y="677"/>
                </a:lnTo>
                <a:lnTo>
                  <a:pt x="1749" y="677"/>
                </a:lnTo>
                <a:lnTo>
                  <a:pt x="1773" y="681"/>
                </a:lnTo>
                <a:lnTo>
                  <a:pt x="1798" y="686"/>
                </a:lnTo>
                <a:lnTo>
                  <a:pt x="1824" y="695"/>
                </a:lnTo>
                <a:lnTo>
                  <a:pt x="1847" y="705"/>
                </a:lnTo>
                <a:lnTo>
                  <a:pt x="1869" y="714"/>
                </a:lnTo>
                <a:lnTo>
                  <a:pt x="1885" y="725"/>
                </a:lnTo>
                <a:lnTo>
                  <a:pt x="1895" y="733"/>
                </a:lnTo>
                <a:lnTo>
                  <a:pt x="1908" y="765"/>
                </a:lnTo>
                <a:lnTo>
                  <a:pt x="1920" y="761"/>
                </a:lnTo>
                <a:lnTo>
                  <a:pt x="1920" y="768"/>
                </a:lnTo>
                <a:lnTo>
                  <a:pt x="1923" y="772"/>
                </a:lnTo>
                <a:lnTo>
                  <a:pt x="1958" y="761"/>
                </a:lnTo>
                <a:lnTo>
                  <a:pt x="1974" y="766"/>
                </a:lnTo>
                <a:lnTo>
                  <a:pt x="1991" y="777"/>
                </a:lnTo>
                <a:lnTo>
                  <a:pt x="2007" y="784"/>
                </a:lnTo>
                <a:lnTo>
                  <a:pt x="2045" y="779"/>
                </a:lnTo>
                <a:lnTo>
                  <a:pt x="2058" y="787"/>
                </a:lnTo>
                <a:lnTo>
                  <a:pt x="2080" y="789"/>
                </a:lnTo>
                <a:lnTo>
                  <a:pt x="2103" y="786"/>
                </a:lnTo>
                <a:lnTo>
                  <a:pt x="2124" y="784"/>
                </a:lnTo>
                <a:lnTo>
                  <a:pt x="2145" y="787"/>
                </a:lnTo>
                <a:lnTo>
                  <a:pt x="2173" y="801"/>
                </a:lnTo>
                <a:lnTo>
                  <a:pt x="2197" y="821"/>
                </a:lnTo>
                <a:lnTo>
                  <a:pt x="2220" y="840"/>
                </a:lnTo>
                <a:lnTo>
                  <a:pt x="2243" y="859"/>
                </a:lnTo>
                <a:lnTo>
                  <a:pt x="2269" y="876"/>
                </a:lnTo>
                <a:lnTo>
                  <a:pt x="2283" y="880"/>
                </a:lnTo>
                <a:lnTo>
                  <a:pt x="2302" y="883"/>
                </a:lnTo>
                <a:lnTo>
                  <a:pt x="2327" y="887"/>
                </a:lnTo>
                <a:lnTo>
                  <a:pt x="2349" y="892"/>
                </a:lnTo>
                <a:lnTo>
                  <a:pt x="2367" y="897"/>
                </a:lnTo>
                <a:lnTo>
                  <a:pt x="2375" y="903"/>
                </a:lnTo>
                <a:lnTo>
                  <a:pt x="2382" y="918"/>
                </a:lnTo>
                <a:lnTo>
                  <a:pt x="2386" y="936"/>
                </a:lnTo>
                <a:lnTo>
                  <a:pt x="2391" y="953"/>
                </a:lnTo>
                <a:lnTo>
                  <a:pt x="2403" y="988"/>
                </a:lnTo>
                <a:lnTo>
                  <a:pt x="2407" y="1021"/>
                </a:lnTo>
                <a:lnTo>
                  <a:pt x="2405" y="1051"/>
                </a:lnTo>
                <a:lnTo>
                  <a:pt x="2396" y="1079"/>
                </a:lnTo>
                <a:lnTo>
                  <a:pt x="2384" y="1105"/>
                </a:lnTo>
                <a:lnTo>
                  <a:pt x="2368" y="1129"/>
                </a:lnTo>
                <a:lnTo>
                  <a:pt x="2349" y="1156"/>
                </a:lnTo>
                <a:lnTo>
                  <a:pt x="2292" y="1194"/>
                </a:lnTo>
                <a:lnTo>
                  <a:pt x="2281" y="1215"/>
                </a:lnTo>
                <a:lnTo>
                  <a:pt x="2272" y="1236"/>
                </a:lnTo>
                <a:lnTo>
                  <a:pt x="2265" y="1259"/>
                </a:lnTo>
                <a:lnTo>
                  <a:pt x="2257" y="1273"/>
                </a:lnTo>
                <a:lnTo>
                  <a:pt x="2246" y="1285"/>
                </a:lnTo>
                <a:lnTo>
                  <a:pt x="2237" y="1299"/>
                </a:lnTo>
                <a:lnTo>
                  <a:pt x="2218" y="1302"/>
                </a:lnTo>
                <a:lnTo>
                  <a:pt x="2215" y="1283"/>
                </a:lnTo>
                <a:lnTo>
                  <a:pt x="2208" y="1283"/>
                </a:lnTo>
                <a:lnTo>
                  <a:pt x="2208" y="1321"/>
                </a:lnTo>
                <a:lnTo>
                  <a:pt x="2199" y="1339"/>
                </a:lnTo>
                <a:lnTo>
                  <a:pt x="2197" y="1360"/>
                </a:lnTo>
                <a:lnTo>
                  <a:pt x="2201" y="1383"/>
                </a:lnTo>
                <a:lnTo>
                  <a:pt x="2204" y="1404"/>
                </a:lnTo>
                <a:lnTo>
                  <a:pt x="2211" y="1424"/>
                </a:lnTo>
                <a:lnTo>
                  <a:pt x="2215" y="1440"/>
                </a:lnTo>
                <a:lnTo>
                  <a:pt x="2215" y="1454"/>
                </a:lnTo>
                <a:lnTo>
                  <a:pt x="2211" y="1466"/>
                </a:lnTo>
                <a:lnTo>
                  <a:pt x="2206" y="1477"/>
                </a:lnTo>
                <a:lnTo>
                  <a:pt x="2203" y="1486"/>
                </a:lnTo>
                <a:lnTo>
                  <a:pt x="2208" y="1552"/>
                </a:lnTo>
                <a:lnTo>
                  <a:pt x="2196" y="1557"/>
                </a:lnTo>
                <a:lnTo>
                  <a:pt x="2187" y="1564"/>
                </a:lnTo>
                <a:lnTo>
                  <a:pt x="2182" y="1573"/>
                </a:lnTo>
                <a:lnTo>
                  <a:pt x="2180" y="1590"/>
                </a:lnTo>
                <a:lnTo>
                  <a:pt x="2189" y="1606"/>
                </a:lnTo>
                <a:lnTo>
                  <a:pt x="2192" y="1625"/>
                </a:lnTo>
                <a:lnTo>
                  <a:pt x="2180" y="1637"/>
                </a:lnTo>
                <a:lnTo>
                  <a:pt x="2176" y="1650"/>
                </a:lnTo>
                <a:lnTo>
                  <a:pt x="2171" y="1662"/>
                </a:lnTo>
                <a:lnTo>
                  <a:pt x="2164" y="1678"/>
                </a:lnTo>
                <a:lnTo>
                  <a:pt x="2157" y="1688"/>
                </a:lnTo>
                <a:lnTo>
                  <a:pt x="2152" y="1695"/>
                </a:lnTo>
                <a:lnTo>
                  <a:pt x="2145" y="1700"/>
                </a:lnTo>
                <a:lnTo>
                  <a:pt x="2141" y="1704"/>
                </a:lnTo>
                <a:lnTo>
                  <a:pt x="2138" y="1709"/>
                </a:lnTo>
                <a:lnTo>
                  <a:pt x="2136" y="1719"/>
                </a:lnTo>
                <a:lnTo>
                  <a:pt x="2136" y="1733"/>
                </a:lnTo>
                <a:lnTo>
                  <a:pt x="2138" y="1754"/>
                </a:lnTo>
                <a:lnTo>
                  <a:pt x="2112" y="1768"/>
                </a:lnTo>
                <a:lnTo>
                  <a:pt x="2087" y="1782"/>
                </a:lnTo>
                <a:lnTo>
                  <a:pt x="2091" y="1786"/>
                </a:lnTo>
                <a:lnTo>
                  <a:pt x="2093" y="1789"/>
                </a:lnTo>
                <a:lnTo>
                  <a:pt x="2093" y="1791"/>
                </a:lnTo>
                <a:lnTo>
                  <a:pt x="2093" y="1795"/>
                </a:lnTo>
                <a:lnTo>
                  <a:pt x="2093" y="1796"/>
                </a:lnTo>
                <a:lnTo>
                  <a:pt x="2075" y="1805"/>
                </a:lnTo>
                <a:lnTo>
                  <a:pt x="2058" y="1803"/>
                </a:lnTo>
                <a:lnTo>
                  <a:pt x="2040" y="1800"/>
                </a:lnTo>
                <a:lnTo>
                  <a:pt x="2026" y="1793"/>
                </a:lnTo>
                <a:lnTo>
                  <a:pt x="2018" y="1800"/>
                </a:lnTo>
                <a:lnTo>
                  <a:pt x="2004" y="1803"/>
                </a:lnTo>
                <a:lnTo>
                  <a:pt x="1988" y="1805"/>
                </a:lnTo>
                <a:lnTo>
                  <a:pt x="1972" y="1807"/>
                </a:lnTo>
                <a:lnTo>
                  <a:pt x="1958" y="1808"/>
                </a:lnTo>
                <a:lnTo>
                  <a:pt x="1955" y="1815"/>
                </a:lnTo>
                <a:lnTo>
                  <a:pt x="1948" y="1824"/>
                </a:lnTo>
                <a:lnTo>
                  <a:pt x="1939" y="1835"/>
                </a:lnTo>
                <a:lnTo>
                  <a:pt x="1930" y="1842"/>
                </a:lnTo>
                <a:lnTo>
                  <a:pt x="1923" y="1847"/>
                </a:lnTo>
                <a:lnTo>
                  <a:pt x="1892" y="1843"/>
                </a:lnTo>
                <a:lnTo>
                  <a:pt x="1881" y="1849"/>
                </a:lnTo>
                <a:lnTo>
                  <a:pt x="1867" y="1857"/>
                </a:lnTo>
                <a:lnTo>
                  <a:pt x="1850" y="1870"/>
                </a:lnTo>
                <a:lnTo>
                  <a:pt x="1833" y="1882"/>
                </a:lnTo>
                <a:lnTo>
                  <a:pt x="1820" y="1892"/>
                </a:lnTo>
                <a:lnTo>
                  <a:pt x="1812" y="1901"/>
                </a:lnTo>
                <a:lnTo>
                  <a:pt x="1808" y="1901"/>
                </a:lnTo>
                <a:lnTo>
                  <a:pt x="1805" y="1924"/>
                </a:lnTo>
                <a:lnTo>
                  <a:pt x="1801" y="1925"/>
                </a:lnTo>
                <a:lnTo>
                  <a:pt x="1798" y="1927"/>
                </a:lnTo>
                <a:lnTo>
                  <a:pt x="1796" y="1925"/>
                </a:lnTo>
                <a:lnTo>
                  <a:pt x="1794" y="1925"/>
                </a:lnTo>
                <a:lnTo>
                  <a:pt x="1792" y="1924"/>
                </a:lnTo>
                <a:lnTo>
                  <a:pt x="1789" y="1924"/>
                </a:lnTo>
                <a:lnTo>
                  <a:pt x="1787" y="1924"/>
                </a:lnTo>
                <a:lnTo>
                  <a:pt x="1784" y="1927"/>
                </a:lnTo>
                <a:lnTo>
                  <a:pt x="1780" y="1931"/>
                </a:lnTo>
                <a:lnTo>
                  <a:pt x="1785" y="1946"/>
                </a:lnTo>
                <a:lnTo>
                  <a:pt x="1784" y="1964"/>
                </a:lnTo>
                <a:lnTo>
                  <a:pt x="1780" y="1980"/>
                </a:lnTo>
                <a:lnTo>
                  <a:pt x="1780" y="1997"/>
                </a:lnTo>
                <a:lnTo>
                  <a:pt x="1784" y="2000"/>
                </a:lnTo>
                <a:lnTo>
                  <a:pt x="1787" y="2006"/>
                </a:lnTo>
                <a:lnTo>
                  <a:pt x="1791" y="2009"/>
                </a:lnTo>
                <a:lnTo>
                  <a:pt x="1794" y="2013"/>
                </a:lnTo>
                <a:lnTo>
                  <a:pt x="1798" y="2016"/>
                </a:lnTo>
                <a:lnTo>
                  <a:pt x="1799" y="2020"/>
                </a:lnTo>
                <a:lnTo>
                  <a:pt x="1792" y="2089"/>
                </a:lnTo>
                <a:lnTo>
                  <a:pt x="1773" y="2105"/>
                </a:lnTo>
                <a:lnTo>
                  <a:pt x="1757" y="2124"/>
                </a:lnTo>
                <a:lnTo>
                  <a:pt x="1747" y="2147"/>
                </a:lnTo>
                <a:lnTo>
                  <a:pt x="1738" y="2172"/>
                </a:lnTo>
                <a:lnTo>
                  <a:pt x="1728" y="2196"/>
                </a:lnTo>
                <a:lnTo>
                  <a:pt x="1716" y="2220"/>
                </a:lnTo>
                <a:lnTo>
                  <a:pt x="1707" y="2231"/>
                </a:lnTo>
                <a:lnTo>
                  <a:pt x="1695" y="2240"/>
                </a:lnTo>
                <a:lnTo>
                  <a:pt x="1684" y="2250"/>
                </a:lnTo>
                <a:lnTo>
                  <a:pt x="1681" y="2250"/>
                </a:lnTo>
                <a:lnTo>
                  <a:pt x="1681" y="2240"/>
                </a:lnTo>
                <a:lnTo>
                  <a:pt x="1698" y="2222"/>
                </a:lnTo>
                <a:lnTo>
                  <a:pt x="1712" y="2199"/>
                </a:lnTo>
                <a:lnTo>
                  <a:pt x="1719" y="2173"/>
                </a:lnTo>
                <a:lnTo>
                  <a:pt x="1716" y="2173"/>
                </a:lnTo>
                <a:lnTo>
                  <a:pt x="1716" y="2170"/>
                </a:lnTo>
                <a:lnTo>
                  <a:pt x="1709" y="2172"/>
                </a:lnTo>
                <a:lnTo>
                  <a:pt x="1700" y="2173"/>
                </a:lnTo>
                <a:lnTo>
                  <a:pt x="1689" y="2173"/>
                </a:lnTo>
                <a:lnTo>
                  <a:pt x="1688" y="2194"/>
                </a:lnTo>
                <a:lnTo>
                  <a:pt x="1682" y="2206"/>
                </a:lnTo>
                <a:lnTo>
                  <a:pt x="1677" y="2213"/>
                </a:lnTo>
                <a:lnTo>
                  <a:pt x="1670" y="2219"/>
                </a:lnTo>
                <a:lnTo>
                  <a:pt x="1663" y="2222"/>
                </a:lnTo>
                <a:lnTo>
                  <a:pt x="1658" y="2231"/>
                </a:lnTo>
                <a:lnTo>
                  <a:pt x="1655" y="2245"/>
                </a:lnTo>
                <a:lnTo>
                  <a:pt x="1655" y="2262"/>
                </a:lnTo>
                <a:lnTo>
                  <a:pt x="1658" y="2280"/>
                </a:lnTo>
                <a:lnTo>
                  <a:pt x="1658" y="2295"/>
                </a:lnTo>
                <a:lnTo>
                  <a:pt x="1655" y="2308"/>
                </a:lnTo>
                <a:lnTo>
                  <a:pt x="1649" y="2322"/>
                </a:lnTo>
                <a:lnTo>
                  <a:pt x="1642" y="2329"/>
                </a:lnTo>
                <a:lnTo>
                  <a:pt x="1635" y="2332"/>
                </a:lnTo>
                <a:lnTo>
                  <a:pt x="1628" y="2336"/>
                </a:lnTo>
                <a:lnTo>
                  <a:pt x="1620" y="2343"/>
                </a:lnTo>
                <a:lnTo>
                  <a:pt x="1620" y="2343"/>
                </a:lnTo>
                <a:lnTo>
                  <a:pt x="1621" y="2346"/>
                </a:lnTo>
                <a:lnTo>
                  <a:pt x="1623" y="2351"/>
                </a:lnTo>
                <a:lnTo>
                  <a:pt x="1623" y="2357"/>
                </a:lnTo>
                <a:lnTo>
                  <a:pt x="1623" y="2362"/>
                </a:lnTo>
                <a:lnTo>
                  <a:pt x="1625" y="2365"/>
                </a:lnTo>
                <a:lnTo>
                  <a:pt x="1623" y="2369"/>
                </a:lnTo>
                <a:lnTo>
                  <a:pt x="1621" y="2374"/>
                </a:lnTo>
                <a:lnTo>
                  <a:pt x="1618" y="2379"/>
                </a:lnTo>
                <a:lnTo>
                  <a:pt x="1614" y="2384"/>
                </a:lnTo>
                <a:lnTo>
                  <a:pt x="1609" y="2390"/>
                </a:lnTo>
                <a:lnTo>
                  <a:pt x="1606" y="2393"/>
                </a:lnTo>
                <a:lnTo>
                  <a:pt x="1600" y="2397"/>
                </a:lnTo>
                <a:lnTo>
                  <a:pt x="1579" y="2409"/>
                </a:lnTo>
                <a:lnTo>
                  <a:pt x="1555" y="2414"/>
                </a:lnTo>
                <a:lnTo>
                  <a:pt x="1529" y="2414"/>
                </a:lnTo>
                <a:lnTo>
                  <a:pt x="1501" y="2409"/>
                </a:lnTo>
                <a:lnTo>
                  <a:pt x="1471" y="2402"/>
                </a:lnTo>
                <a:lnTo>
                  <a:pt x="1442" y="2393"/>
                </a:lnTo>
                <a:lnTo>
                  <a:pt x="1415" y="2386"/>
                </a:lnTo>
                <a:lnTo>
                  <a:pt x="1389" y="2381"/>
                </a:lnTo>
                <a:lnTo>
                  <a:pt x="1389" y="2384"/>
                </a:lnTo>
                <a:lnTo>
                  <a:pt x="1393" y="2384"/>
                </a:lnTo>
                <a:lnTo>
                  <a:pt x="1393" y="2388"/>
                </a:lnTo>
                <a:lnTo>
                  <a:pt x="1410" y="2393"/>
                </a:lnTo>
                <a:lnTo>
                  <a:pt x="1426" y="2400"/>
                </a:lnTo>
                <a:lnTo>
                  <a:pt x="1442" y="2407"/>
                </a:lnTo>
                <a:lnTo>
                  <a:pt x="1454" y="2418"/>
                </a:lnTo>
                <a:lnTo>
                  <a:pt x="1463" y="2432"/>
                </a:lnTo>
                <a:lnTo>
                  <a:pt x="1464" y="2435"/>
                </a:lnTo>
                <a:lnTo>
                  <a:pt x="1464" y="2440"/>
                </a:lnTo>
                <a:lnTo>
                  <a:pt x="1464" y="2444"/>
                </a:lnTo>
                <a:lnTo>
                  <a:pt x="1463" y="2451"/>
                </a:lnTo>
                <a:lnTo>
                  <a:pt x="1463" y="2458"/>
                </a:lnTo>
                <a:lnTo>
                  <a:pt x="1475" y="2463"/>
                </a:lnTo>
                <a:lnTo>
                  <a:pt x="1489" y="2472"/>
                </a:lnTo>
                <a:lnTo>
                  <a:pt x="1501" y="2482"/>
                </a:lnTo>
                <a:lnTo>
                  <a:pt x="1508" y="2493"/>
                </a:lnTo>
                <a:lnTo>
                  <a:pt x="1503" y="2510"/>
                </a:lnTo>
                <a:lnTo>
                  <a:pt x="1496" y="2533"/>
                </a:lnTo>
                <a:lnTo>
                  <a:pt x="1489" y="2556"/>
                </a:lnTo>
                <a:lnTo>
                  <a:pt x="1478" y="2576"/>
                </a:lnTo>
                <a:lnTo>
                  <a:pt x="1461" y="2589"/>
                </a:lnTo>
                <a:lnTo>
                  <a:pt x="1436" y="2599"/>
                </a:lnTo>
                <a:lnTo>
                  <a:pt x="1407" y="2608"/>
                </a:lnTo>
                <a:lnTo>
                  <a:pt x="1373" y="2613"/>
                </a:lnTo>
                <a:lnTo>
                  <a:pt x="1339" y="2615"/>
                </a:lnTo>
                <a:lnTo>
                  <a:pt x="1305" y="2615"/>
                </a:lnTo>
                <a:lnTo>
                  <a:pt x="1274" y="2611"/>
                </a:lnTo>
                <a:lnTo>
                  <a:pt x="1274" y="2618"/>
                </a:lnTo>
                <a:lnTo>
                  <a:pt x="1279" y="2622"/>
                </a:lnTo>
                <a:lnTo>
                  <a:pt x="1284" y="2624"/>
                </a:lnTo>
                <a:lnTo>
                  <a:pt x="1288" y="2625"/>
                </a:lnTo>
                <a:lnTo>
                  <a:pt x="1290" y="2629"/>
                </a:lnTo>
                <a:lnTo>
                  <a:pt x="1291" y="2634"/>
                </a:lnTo>
                <a:lnTo>
                  <a:pt x="1293" y="2643"/>
                </a:lnTo>
                <a:lnTo>
                  <a:pt x="1295" y="2650"/>
                </a:lnTo>
                <a:lnTo>
                  <a:pt x="1293" y="2657"/>
                </a:lnTo>
                <a:lnTo>
                  <a:pt x="1290" y="2664"/>
                </a:lnTo>
                <a:lnTo>
                  <a:pt x="1288" y="2671"/>
                </a:lnTo>
                <a:lnTo>
                  <a:pt x="1290" y="2679"/>
                </a:lnTo>
                <a:lnTo>
                  <a:pt x="1293" y="2686"/>
                </a:lnTo>
                <a:lnTo>
                  <a:pt x="1298" y="2692"/>
                </a:lnTo>
                <a:lnTo>
                  <a:pt x="1302" y="2699"/>
                </a:lnTo>
                <a:lnTo>
                  <a:pt x="1305" y="2711"/>
                </a:lnTo>
                <a:lnTo>
                  <a:pt x="1288" y="2718"/>
                </a:lnTo>
                <a:lnTo>
                  <a:pt x="1271" y="2723"/>
                </a:lnTo>
                <a:lnTo>
                  <a:pt x="1250" y="2727"/>
                </a:lnTo>
                <a:lnTo>
                  <a:pt x="1223" y="2727"/>
                </a:lnTo>
                <a:lnTo>
                  <a:pt x="1215" y="2720"/>
                </a:lnTo>
                <a:lnTo>
                  <a:pt x="1202" y="2714"/>
                </a:lnTo>
                <a:lnTo>
                  <a:pt x="1187" y="2711"/>
                </a:lnTo>
                <a:lnTo>
                  <a:pt x="1175" y="2707"/>
                </a:lnTo>
                <a:lnTo>
                  <a:pt x="1175" y="2714"/>
                </a:lnTo>
                <a:lnTo>
                  <a:pt x="1187" y="2730"/>
                </a:lnTo>
                <a:lnTo>
                  <a:pt x="1197" y="2749"/>
                </a:lnTo>
                <a:lnTo>
                  <a:pt x="1197" y="2765"/>
                </a:lnTo>
                <a:lnTo>
                  <a:pt x="1201" y="2768"/>
                </a:lnTo>
                <a:lnTo>
                  <a:pt x="1204" y="2770"/>
                </a:lnTo>
                <a:lnTo>
                  <a:pt x="1208" y="2772"/>
                </a:lnTo>
                <a:lnTo>
                  <a:pt x="1211" y="2772"/>
                </a:lnTo>
                <a:lnTo>
                  <a:pt x="1213" y="2772"/>
                </a:lnTo>
                <a:lnTo>
                  <a:pt x="1216" y="2772"/>
                </a:lnTo>
                <a:lnTo>
                  <a:pt x="1218" y="2774"/>
                </a:lnTo>
                <a:lnTo>
                  <a:pt x="1220" y="2777"/>
                </a:lnTo>
                <a:lnTo>
                  <a:pt x="1223" y="2781"/>
                </a:lnTo>
                <a:lnTo>
                  <a:pt x="1223" y="2788"/>
                </a:lnTo>
                <a:lnTo>
                  <a:pt x="1222" y="2791"/>
                </a:lnTo>
                <a:lnTo>
                  <a:pt x="1222" y="2793"/>
                </a:lnTo>
                <a:lnTo>
                  <a:pt x="1222" y="2795"/>
                </a:lnTo>
                <a:lnTo>
                  <a:pt x="1222" y="2796"/>
                </a:lnTo>
                <a:lnTo>
                  <a:pt x="1223" y="2800"/>
                </a:lnTo>
                <a:lnTo>
                  <a:pt x="1223" y="2803"/>
                </a:lnTo>
                <a:lnTo>
                  <a:pt x="1236" y="2803"/>
                </a:lnTo>
                <a:lnTo>
                  <a:pt x="1234" y="2817"/>
                </a:lnTo>
                <a:lnTo>
                  <a:pt x="1229" y="2826"/>
                </a:lnTo>
                <a:lnTo>
                  <a:pt x="1223" y="2833"/>
                </a:lnTo>
                <a:lnTo>
                  <a:pt x="1220" y="2842"/>
                </a:lnTo>
                <a:lnTo>
                  <a:pt x="1222" y="2849"/>
                </a:lnTo>
                <a:lnTo>
                  <a:pt x="1227" y="2857"/>
                </a:lnTo>
                <a:lnTo>
                  <a:pt x="1232" y="2864"/>
                </a:lnTo>
                <a:lnTo>
                  <a:pt x="1236" y="2871"/>
                </a:lnTo>
                <a:lnTo>
                  <a:pt x="1236" y="2878"/>
                </a:lnTo>
                <a:lnTo>
                  <a:pt x="1236" y="2882"/>
                </a:lnTo>
                <a:lnTo>
                  <a:pt x="1234" y="2885"/>
                </a:lnTo>
                <a:lnTo>
                  <a:pt x="1232" y="2889"/>
                </a:lnTo>
                <a:lnTo>
                  <a:pt x="1230" y="2891"/>
                </a:lnTo>
                <a:lnTo>
                  <a:pt x="1229" y="2894"/>
                </a:lnTo>
                <a:lnTo>
                  <a:pt x="1229" y="2896"/>
                </a:lnTo>
                <a:lnTo>
                  <a:pt x="1229" y="2899"/>
                </a:lnTo>
                <a:lnTo>
                  <a:pt x="1229" y="2901"/>
                </a:lnTo>
                <a:lnTo>
                  <a:pt x="1230" y="2905"/>
                </a:lnTo>
                <a:lnTo>
                  <a:pt x="1232" y="2906"/>
                </a:lnTo>
                <a:lnTo>
                  <a:pt x="1234" y="2910"/>
                </a:lnTo>
                <a:lnTo>
                  <a:pt x="1236" y="2915"/>
                </a:lnTo>
                <a:lnTo>
                  <a:pt x="1202" y="2924"/>
                </a:lnTo>
                <a:lnTo>
                  <a:pt x="1175" y="2938"/>
                </a:lnTo>
                <a:lnTo>
                  <a:pt x="1173" y="2943"/>
                </a:lnTo>
                <a:lnTo>
                  <a:pt x="1171" y="2947"/>
                </a:lnTo>
                <a:lnTo>
                  <a:pt x="1169" y="2952"/>
                </a:lnTo>
                <a:lnTo>
                  <a:pt x="1168" y="2955"/>
                </a:lnTo>
                <a:lnTo>
                  <a:pt x="1166" y="2959"/>
                </a:lnTo>
                <a:lnTo>
                  <a:pt x="1166" y="2960"/>
                </a:lnTo>
                <a:lnTo>
                  <a:pt x="1176" y="2978"/>
                </a:lnTo>
                <a:lnTo>
                  <a:pt x="1190" y="2990"/>
                </a:lnTo>
                <a:lnTo>
                  <a:pt x="1209" y="2999"/>
                </a:lnTo>
                <a:lnTo>
                  <a:pt x="1232" y="3006"/>
                </a:lnTo>
                <a:lnTo>
                  <a:pt x="1255" y="3011"/>
                </a:lnTo>
                <a:lnTo>
                  <a:pt x="1277" y="3015"/>
                </a:lnTo>
                <a:lnTo>
                  <a:pt x="1286" y="3069"/>
                </a:lnTo>
                <a:lnTo>
                  <a:pt x="1271" y="3077"/>
                </a:lnTo>
                <a:lnTo>
                  <a:pt x="1255" y="3091"/>
                </a:lnTo>
                <a:lnTo>
                  <a:pt x="1243" y="3107"/>
                </a:lnTo>
                <a:lnTo>
                  <a:pt x="1236" y="3126"/>
                </a:lnTo>
                <a:lnTo>
                  <a:pt x="1241" y="3137"/>
                </a:lnTo>
                <a:lnTo>
                  <a:pt x="1243" y="3151"/>
                </a:lnTo>
                <a:lnTo>
                  <a:pt x="1243" y="3168"/>
                </a:lnTo>
                <a:lnTo>
                  <a:pt x="1229" y="3172"/>
                </a:lnTo>
                <a:lnTo>
                  <a:pt x="1218" y="3175"/>
                </a:lnTo>
                <a:lnTo>
                  <a:pt x="1204" y="3180"/>
                </a:lnTo>
                <a:lnTo>
                  <a:pt x="1204" y="3194"/>
                </a:lnTo>
                <a:lnTo>
                  <a:pt x="1213" y="3201"/>
                </a:lnTo>
                <a:lnTo>
                  <a:pt x="1223" y="3212"/>
                </a:lnTo>
                <a:lnTo>
                  <a:pt x="1234" y="3226"/>
                </a:lnTo>
                <a:lnTo>
                  <a:pt x="1246" y="3240"/>
                </a:lnTo>
                <a:lnTo>
                  <a:pt x="1255" y="3252"/>
                </a:lnTo>
                <a:lnTo>
                  <a:pt x="1258" y="3261"/>
                </a:lnTo>
                <a:lnTo>
                  <a:pt x="1253" y="3262"/>
                </a:lnTo>
                <a:lnTo>
                  <a:pt x="1250" y="3262"/>
                </a:lnTo>
                <a:lnTo>
                  <a:pt x="1243" y="3264"/>
                </a:lnTo>
                <a:lnTo>
                  <a:pt x="1236" y="3264"/>
                </a:lnTo>
                <a:lnTo>
                  <a:pt x="1234" y="3275"/>
                </a:lnTo>
                <a:lnTo>
                  <a:pt x="1230" y="3285"/>
                </a:lnTo>
                <a:lnTo>
                  <a:pt x="1229" y="3296"/>
                </a:lnTo>
                <a:lnTo>
                  <a:pt x="1222" y="3297"/>
                </a:lnTo>
                <a:lnTo>
                  <a:pt x="1215" y="3303"/>
                </a:lnTo>
                <a:lnTo>
                  <a:pt x="1209" y="3306"/>
                </a:lnTo>
                <a:lnTo>
                  <a:pt x="1204" y="3304"/>
                </a:lnTo>
                <a:lnTo>
                  <a:pt x="1201" y="3303"/>
                </a:lnTo>
                <a:lnTo>
                  <a:pt x="1199" y="3299"/>
                </a:lnTo>
                <a:lnTo>
                  <a:pt x="1197" y="3297"/>
                </a:lnTo>
                <a:lnTo>
                  <a:pt x="1194" y="3296"/>
                </a:lnTo>
                <a:lnTo>
                  <a:pt x="1194" y="3315"/>
                </a:lnTo>
                <a:lnTo>
                  <a:pt x="1202" y="3325"/>
                </a:lnTo>
                <a:lnTo>
                  <a:pt x="1208" y="3341"/>
                </a:lnTo>
                <a:lnTo>
                  <a:pt x="1209" y="3360"/>
                </a:lnTo>
                <a:lnTo>
                  <a:pt x="1188" y="3365"/>
                </a:lnTo>
                <a:lnTo>
                  <a:pt x="1171" y="3371"/>
                </a:lnTo>
                <a:lnTo>
                  <a:pt x="1152" y="3376"/>
                </a:lnTo>
                <a:lnTo>
                  <a:pt x="1152" y="3367"/>
                </a:lnTo>
                <a:lnTo>
                  <a:pt x="1150" y="3365"/>
                </a:lnTo>
                <a:lnTo>
                  <a:pt x="1148" y="3364"/>
                </a:lnTo>
                <a:lnTo>
                  <a:pt x="1148" y="3362"/>
                </a:lnTo>
                <a:lnTo>
                  <a:pt x="1148" y="3360"/>
                </a:lnTo>
                <a:lnTo>
                  <a:pt x="1147" y="3357"/>
                </a:lnTo>
                <a:lnTo>
                  <a:pt x="1134" y="3357"/>
                </a:lnTo>
                <a:lnTo>
                  <a:pt x="1126" y="3355"/>
                </a:lnTo>
                <a:lnTo>
                  <a:pt x="1117" y="3357"/>
                </a:lnTo>
                <a:lnTo>
                  <a:pt x="1105" y="3357"/>
                </a:lnTo>
                <a:lnTo>
                  <a:pt x="1099" y="3341"/>
                </a:lnTo>
                <a:lnTo>
                  <a:pt x="1091" y="3331"/>
                </a:lnTo>
                <a:lnTo>
                  <a:pt x="1080" y="3322"/>
                </a:lnTo>
                <a:lnTo>
                  <a:pt x="1063" y="3318"/>
                </a:lnTo>
                <a:lnTo>
                  <a:pt x="1063" y="3311"/>
                </a:lnTo>
                <a:lnTo>
                  <a:pt x="1063" y="3308"/>
                </a:lnTo>
                <a:lnTo>
                  <a:pt x="1065" y="3304"/>
                </a:lnTo>
                <a:lnTo>
                  <a:pt x="1065" y="3301"/>
                </a:lnTo>
                <a:lnTo>
                  <a:pt x="1063" y="3299"/>
                </a:lnTo>
                <a:lnTo>
                  <a:pt x="1058" y="3296"/>
                </a:lnTo>
                <a:lnTo>
                  <a:pt x="1052" y="3296"/>
                </a:lnTo>
                <a:lnTo>
                  <a:pt x="1049" y="3294"/>
                </a:lnTo>
                <a:lnTo>
                  <a:pt x="1044" y="3294"/>
                </a:lnTo>
                <a:lnTo>
                  <a:pt x="1040" y="3290"/>
                </a:lnTo>
                <a:lnTo>
                  <a:pt x="1037" y="3287"/>
                </a:lnTo>
                <a:lnTo>
                  <a:pt x="1033" y="3283"/>
                </a:lnTo>
                <a:lnTo>
                  <a:pt x="1033" y="3280"/>
                </a:lnTo>
                <a:lnTo>
                  <a:pt x="1033" y="3278"/>
                </a:lnTo>
                <a:lnTo>
                  <a:pt x="1033" y="3275"/>
                </a:lnTo>
                <a:lnTo>
                  <a:pt x="1033" y="3273"/>
                </a:lnTo>
                <a:lnTo>
                  <a:pt x="1033" y="3271"/>
                </a:lnTo>
                <a:lnTo>
                  <a:pt x="1031" y="3269"/>
                </a:lnTo>
                <a:lnTo>
                  <a:pt x="1028" y="3268"/>
                </a:lnTo>
                <a:lnTo>
                  <a:pt x="1024" y="3269"/>
                </a:lnTo>
                <a:lnTo>
                  <a:pt x="1019" y="3269"/>
                </a:lnTo>
                <a:lnTo>
                  <a:pt x="1016" y="3269"/>
                </a:lnTo>
                <a:lnTo>
                  <a:pt x="1012" y="3268"/>
                </a:lnTo>
                <a:lnTo>
                  <a:pt x="1007" y="3266"/>
                </a:lnTo>
                <a:lnTo>
                  <a:pt x="1002" y="3264"/>
                </a:lnTo>
                <a:lnTo>
                  <a:pt x="1002" y="3252"/>
                </a:lnTo>
                <a:lnTo>
                  <a:pt x="989" y="3252"/>
                </a:lnTo>
                <a:lnTo>
                  <a:pt x="991" y="3240"/>
                </a:lnTo>
                <a:lnTo>
                  <a:pt x="995" y="3233"/>
                </a:lnTo>
                <a:lnTo>
                  <a:pt x="1000" y="3226"/>
                </a:lnTo>
                <a:lnTo>
                  <a:pt x="1005" y="3217"/>
                </a:lnTo>
                <a:lnTo>
                  <a:pt x="986" y="3217"/>
                </a:lnTo>
                <a:lnTo>
                  <a:pt x="986" y="3214"/>
                </a:lnTo>
                <a:lnTo>
                  <a:pt x="983" y="3214"/>
                </a:lnTo>
                <a:lnTo>
                  <a:pt x="983" y="3219"/>
                </a:lnTo>
                <a:lnTo>
                  <a:pt x="981" y="3222"/>
                </a:lnTo>
                <a:lnTo>
                  <a:pt x="981" y="3224"/>
                </a:lnTo>
                <a:lnTo>
                  <a:pt x="981" y="3226"/>
                </a:lnTo>
                <a:lnTo>
                  <a:pt x="979" y="3226"/>
                </a:lnTo>
                <a:lnTo>
                  <a:pt x="977" y="3228"/>
                </a:lnTo>
                <a:lnTo>
                  <a:pt x="974" y="3229"/>
                </a:lnTo>
                <a:lnTo>
                  <a:pt x="962" y="3236"/>
                </a:lnTo>
                <a:lnTo>
                  <a:pt x="944" y="3241"/>
                </a:lnTo>
                <a:lnTo>
                  <a:pt x="948" y="3207"/>
                </a:lnTo>
                <a:lnTo>
                  <a:pt x="944" y="3198"/>
                </a:lnTo>
                <a:lnTo>
                  <a:pt x="941" y="3194"/>
                </a:lnTo>
                <a:lnTo>
                  <a:pt x="939" y="3193"/>
                </a:lnTo>
                <a:lnTo>
                  <a:pt x="939" y="3189"/>
                </a:lnTo>
                <a:lnTo>
                  <a:pt x="941" y="3184"/>
                </a:lnTo>
                <a:lnTo>
                  <a:pt x="944" y="3172"/>
                </a:lnTo>
                <a:lnTo>
                  <a:pt x="937" y="3168"/>
                </a:lnTo>
                <a:lnTo>
                  <a:pt x="932" y="3165"/>
                </a:lnTo>
                <a:lnTo>
                  <a:pt x="927" y="3159"/>
                </a:lnTo>
                <a:lnTo>
                  <a:pt x="921" y="3156"/>
                </a:lnTo>
                <a:lnTo>
                  <a:pt x="916" y="3152"/>
                </a:lnTo>
                <a:lnTo>
                  <a:pt x="883" y="3149"/>
                </a:lnTo>
                <a:lnTo>
                  <a:pt x="883" y="3140"/>
                </a:lnTo>
                <a:lnTo>
                  <a:pt x="878" y="3132"/>
                </a:lnTo>
                <a:lnTo>
                  <a:pt x="876" y="3123"/>
                </a:lnTo>
                <a:lnTo>
                  <a:pt x="880" y="3114"/>
                </a:lnTo>
                <a:lnTo>
                  <a:pt x="883" y="3105"/>
                </a:lnTo>
                <a:lnTo>
                  <a:pt x="887" y="3095"/>
                </a:lnTo>
                <a:lnTo>
                  <a:pt x="855" y="3098"/>
                </a:lnTo>
                <a:lnTo>
                  <a:pt x="852" y="3088"/>
                </a:lnTo>
                <a:lnTo>
                  <a:pt x="845" y="3072"/>
                </a:lnTo>
                <a:lnTo>
                  <a:pt x="845" y="3055"/>
                </a:lnTo>
                <a:lnTo>
                  <a:pt x="848" y="3037"/>
                </a:lnTo>
                <a:lnTo>
                  <a:pt x="853" y="3039"/>
                </a:lnTo>
                <a:lnTo>
                  <a:pt x="859" y="3039"/>
                </a:lnTo>
                <a:lnTo>
                  <a:pt x="862" y="3041"/>
                </a:lnTo>
                <a:lnTo>
                  <a:pt x="866" y="3043"/>
                </a:lnTo>
                <a:lnTo>
                  <a:pt x="871" y="3046"/>
                </a:lnTo>
                <a:lnTo>
                  <a:pt x="871" y="3022"/>
                </a:lnTo>
                <a:lnTo>
                  <a:pt x="867" y="3020"/>
                </a:lnTo>
                <a:lnTo>
                  <a:pt x="866" y="3016"/>
                </a:lnTo>
                <a:lnTo>
                  <a:pt x="862" y="3015"/>
                </a:lnTo>
                <a:lnTo>
                  <a:pt x="860" y="3013"/>
                </a:lnTo>
                <a:lnTo>
                  <a:pt x="855" y="3011"/>
                </a:lnTo>
                <a:lnTo>
                  <a:pt x="850" y="3008"/>
                </a:lnTo>
                <a:lnTo>
                  <a:pt x="843" y="3004"/>
                </a:lnTo>
                <a:lnTo>
                  <a:pt x="836" y="3002"/>
                </a:lnTo>
                <a:lnTo>
                  <a:pt x="829" y="2999"/>
                </a:lnTo>
                <a:lnTo>
                  <a:pt x="824" y="3008"/>
                </a:lnTo>
                <a:lnTo>
                  <a:pt x="817" y="3009"/>
                </a:lnTo>
                <a:lnTo>
                  <a:pt x="810" y="3009"/>
                </a:lnTo>
                <a:lnTo>
                  <a:pt x="797" y="3006"/>
                </a:lnTo>
                <a:lnTo>
                  <a:pt x="797" y="2983"/>
                </a:lnTo>
                <a:lnTo>
                  <a:pt x="803" y="2981"/>
                </a:lnTo>
                <a:lnTo>
                  <a:pt x="808" y="2978"/>
                </a:lnTo>
                <a:lnTo>
                  <a:pt x="811" y="2974"/>
                </a:lnTo>
                <a:lnTo>
                  <a:pt x="815" y="2971"/>
                </a:lnTo>
                <a:lnTo>
                  <a:pt x="817" y="2964"/>
                </a:lnTo>
                <a:lnTo>
                  <a:pt x="813" y="2953"/>
                </a:lnTo>
                <a:lnTo>
                  <a:pt x="815" y="2941"/>
                </a:lnTo>
                <a:lnTo>
                  <a:pt x="818" y="2926"/>
                </a:lnTo>
                <a:lnTo>
                  <a:pt x="820" y="2906"/>
                </a:lnTo>
                <a:lnTo>
                  <a:pt x="815" y="2906"/>
                </a:lnTo>
                <a:lnTo>
                  <a:pt x="808" y="2905"/>
                </a:lnTo>
                <a:lnTo>
                  <a:pt x="804" y="2903"/>
                </a:lnTo>
                <a:lnTo>
                  <a:pt x="801" y="2899"/>
                </a:lnTo>
                <a:lnTo>
                  <a:pt x="797" y="2896"/>
                </a:lnTo>
                <a:lnTo>
                  <a:pt x="796" y="2891"/>
                </a:lnTo>
                <a:lnTo>
                  <a:pt x="794" y="2884"/>
                </a:lnTo>
                <a:lnTo>
                  <a:pt x="797" y="2882"/>
                </a:lnTo>
                <a:lnTo>
                  <a:pt x="801" y="2880"/>
                </a:lnTo>
                <a:lnTo>
                  <a:pt x="803" y="2880"/>
                </a:lnTo>
                <a:lnTo>
                  <a:pt x="804" y="2878"/>
                </a:lnTo>
                <a:lnTo>
                  <a:pt x="808" y="2877"/>
                </a:lnTo>
                <a:lnTo>
                  <a:pt x="813" y="2877"/>
                </a:lnTo>
                <a:lnTo>
                  <a:pt x="813" y="2861"/>
                </a:lnTo>
                <a:lnTo>
                  <a:pt x="832" y="2861"/>
                </a:lnTo>
                <a:lnTo>
                  <a:pt x="832" y="2864"/>
                </a:lnTo>
                <a:lnTo>
                  <a:pt x="836" y="2864"/>
                </a:lnTo>
                <a:lnTo>
                  <a:pt x="836" y="2870"/>
                </a:lnTo>
                <a:lnTo>
                  <a:pt x="836" y="2873"/>
                </a:lnTo>
                <a:lnTo>
                  <a:pt x="836" y="2875"/>
                </a:lnTo>
                <a:lnTo>
                  <a:pt x="834" y="2877"/>
                </a:lnTo>
                <a:lnTo>
                  <a:pt x="836" y="2878"/>
                </a:lnTo>
                <a:lnTo>
                  <a:pt x="836" y="2880"/>
                </a:lnTo>
                <a:lnTo>
                  <a:pt x="839" y="2884"/>
                </a:lnTo>
                <a:lnTo>
                  <a:pt x="843" y="2885"/>
                </a:lnTo>
                <a:lnTo>
                  <a:pt x="846" y="2885"/>
                </a:lnTo>
                <a:lnTo>
                  <a:pt x="850" y="2887"/>
                </a:lnTo>
                <a:lnTo>
                  <a:pt x="855" y="2887"/>
                </a:lnTo>
                <a:lnTo>
                  <a:pt x="855" y="2880"/>
                </a:lnTo>
                <a:lnTo>
                  <a:pt x="855" y="2871"/>
                </a:lnTo>
                <a:lnTo>
                  <a:pt x="852" y="2856"/>
                </a:lnTo>
                <a:lnTo>
                  <a:pt x="846" y="2837"/>
                </a:lnTo>
                <a:lnTo>
                  <a:pt x="839" y="2816"/>
                </a:lnTo>
                <a:lnTo>
                  <a:pt x="832" y="2795"/>
                </a:lnTo>
                <a:lnTo>
                  <a:pt x="825" y="2774"/>
                </a:lnTo>
                <a:lnTo>
                  <a:pt x="818" y="2760"/>
                </a:lnTo>
                <a:lnTo>
                  <a:pt x="813" y="2749"/>
                </a:lnTo>
                <a:lnTo>
                  <a:pt x="813" y="2756"/>
                </a:lnTo>
                <a:lnTo>
                  <a:pt x="808" y="2763"/>
                </a:lnTo>
                <a:lnTo>
                  <a:pt x="803" y="2774"/>
                </a:lnTo>
                <a:lnTo>
                  <a:pt x="801" y="2782"/>
                </a:lnTo>
                <a:lnTo>
                  <a:pt x="801" y="2788"/>
                </a:lnTo>
                <a:lnTo>
                  <a:pt x="810" y="2796"/>
                </a:lnTo>
                <a:lnTo>
                  <a:pt x="815" y="2803"/>
                </a:lnTo>
                <a:lnTo>
                  <a:pt x="820" y="2814"/>
                </a:lnTo>
                <a:lnTo>
                  <a:pt x="820" y="2830"/>
                </a:lnTo>
                <a:lnTo>
                  <a:pt x="813" y="2830"/>
                </a:lnTo>
                <a:lnTo>
                  <a:pt x="804" y="2833"/>
                </a:lnTo>
                <a:lnTo>
                  <a:pt x="794" y="2835"/>
                </a:lnTo>
                <a:lnTo>
                  <a:pt x="782" y="2835"/>
                </a:lnTo>
                <a:lnTo>
                  <a:pt x="780" y="2824"/>
                </a:lnTo>
                <a:lnTo>
                  <a:pt x="778" y="2816"/>
                </a:lnTo>
                <a:lnTo>
                  <a:pt x="775" y="2803"/>
                </a:lnTo>
                <a:lnTo>
                  <a:pt x="773" y="2800"/>
                </a:lnTo>
                <a:lnTo>
                  <a:pt x="770" y="2796"/>
                </a:lnTo>
                <a:lnTo>
                  <a:pt x="764" y="2791"/>
                </a:lnTo>
                <a:lnTo>
                  <a:pt x="761" y="2788"/>
                </a:lnTo>
                <a:lnTo>
                  <a:pt x="759" y="2784"/>
                </a:lnTo>
                <a:lnTo>
                  <a:pt x="761" y="2774"/>
                </a:lnTo>
                <a:lnTo>
                  <a:pt x="764" y="2763"/>
                </a:lnTo>
                <a:lnTo>
                  <a:pt x="763" y="2749"/>
                </a:lnTo>
                <a:lnTo>
                  <a:pt x="761" y="2746"/>
                </a:lnTo>
                <a:lnTo>
                  <a:pt x="757" y="2742"/>
                </a:lnTo>
                <a:lnTo>
                  <a:pt x="754" y="2741"/>
                </a:lnTo>
                <a:lnTo>
                  <a:pt x="750" y="2739"/>
                </a:lnTo>
                <a:lnTo>
                  <a:pt x="747" y="2737"/>
                </a:lnTo>
                <a:lnTo>
                  <a:pt x="743" y="2734"/>
                </a:lnTo>
                <a:lnTo>
                  <a:pt x="743" y="2692"/>
                </a:lnTo>
                <a:lnTo>
                  <a:pt x="736" y="2688"/>
                </a:lnTo>
                <a:lnTo>
                  <a:pt x="740" y="2634"/>
                </a:lnTo>
                <a:lnTo>
                  <a:pt x="738" y="2629"/>
                </a:lnTo>
                <a:lnTo>
                  <a:pt x="733" y="2624"/>
                </a:lnTo>
                <a:lnTo>
                  <a:pt x="729" y="2620"/>
                </a:lnTo>
                <a:lnTo>
                  <a:pt x="724" y="2615"/>
                </a:lnTo>
                <a:lnTo>
                  <a:pt x="721" y="2611"/>
                </a:lnTo>
                <a:lnTo>
                  <a:pt x="708" y="2592"/>
                </a:lnTo>
                <a:lnTo>
                  <a:pt x="698" y="2568"/>
                </a:lnTo>
                <a:lnTo>
                  <a:pt x="689" y="2542"/>
                </a:lnTo>
                <a:lnTo>
                  <a:pt x="686" y="2515"/>
                </a:lnTo>
                <a:lnTo>
                  <a:pt x="701" y="2515"/>
                </a:lnTo>
                <a:lnTo>
                  <a:pt x="705" y="2498"/>
                </a:lnTo>
                <a:lnTo>
                  <a:pt x="707" y="2475"/>
                </a:lnTo>
                <a:lnTo>
                  <a:pt x="707" y="2453"/>
                </a:lnTo>
                <a:lnTo>
                  <a:pt x="705" y="2432"/>
                </a:lnTo>
                <a:lnTo>
                  <a:pt x="714" y="2414"/>
                </a:lnTo>
                <a:lnTo>
                  <a:pt x="717" y="2395"/>
                </a:lnTo>
                <a:lnTo>
                  <a:pt x="717" y="2374"/>
                </a:lnTo>
                <a:lnTo>
                  <a:pt x="715" y="2353"/>
                </a:lnTo>
                <a:lnTo>
                  <a:pt x="714" y="2332"/>
                </a:lnTo>
                <a:lnTo>
                  <a:pt x="714" y="2316"/>
                </a:lnTo>
                <a:lnTo>
                  <a:pt x="715" y="2306"/>
                </a:lnTo>
                <a:lnTo>
                  <a:pt x="719" y="2295"/>
                </a:lnTo>
                <a:lnTo>
                  <a:pt x="717" y="2285"/>
                </a:lnTo>
                <a:lnTo>
                  <a:pt x="703" y="2254"/>
                </a:lnTo>
                <a:lnTo>
                  <a:pt x="688" y="2222"/>
                </a:lnTo>
                <a:lnTo>
                  <a:pt x="675" y="2189"/>
                </a:lnTo>
                <a:lnTo>
                  <a:pt x="674" y="2175"/>
                </a:lnTo>
                <a:lnTo>
                  <a:pt x="677" y="2166"/>
                </a:lnTo>
                <a:lnTo>
                  <a:pt x="682" y="2158"/>
                </a:lnTo>
                <a:lnTo>
                  <a:pt x="684" y="2147"/>
                </a:lnTo>
                <a:lnTo>
                  <a:pt x="682" y="2135"/>
                </a:lnTo>
                <a:lnTo>
                  <a:pt x="679" y="2128"/>
                </a:lnTo>
                <a:lnTo>
                  <a:pt x="672" y="2123"/>
                </a:lnTo>
                <a:lnTo>
                  <a:pt x="667" y="2116"/>
                </a:lnTo>
                <a:lnTo>
                  <a:pt x="663" y="2109"/>
                </a:lnTo>
                <a:lnTo>
                  <a:pt x="663" y="2096"/>
                </a:lnTo>
                <a:lnTo>
                  <a:pt x="665" y="2095"/>
                </a:lnTo>
                <a:lnTo>
                  <a:pt x="667" y="2091"/>
                </a:lnTo>
                <a:lnTo>
                  <a:pt x="668" y="2089"/>
                </a:lnTo>
                <a:lnTo>
                  <a:pt x="672" y="2086"/>
                </a:lnTo>
                <a:lnTo>
                  <a:pt x="674" y="2083"/>
                </a:lnTo>
                <a:lnTo>
                  <a:pt x="675" y="2081"/>
                </a:lnTo>
                <a:lnTo>
                  <a:pt x="679" y="1959"/>
                </a:lnTo>
                <a:lnTo>
                  <a:pt x="675" y="1950"/>
                </a:lnTo>
                <a:lnTo>
                  <a:pt x="670" y="1939"/>
                </a:lnTo>
                <a:lnTo>
                  <a:pt x="672" y="1924"/>
                </a:lnTo>
                <a:lnTo>
                  <a:pt x="672" y="1922"/>
                </a:lnTo>
                <a:lnTo>
                  <a:pt x="674" y="1920"/>
                </a:lnTo>
                <a:lnTo>
                  <a:pt x="675" y="1920"/>
                </a:lnTo>
                <a:lnTo>
                  <a:pt x="677" y="1918"/>
                </a:lnTo>
                <a:lnTo>
                  <a:pt x="679" y="1917"/>
                </a:lnTo>
                <a:lnTo>
                  <a:pt x="679" y="1913"/>
                </a:lnTo>
                <a:lnTo>
                  <a:pt x="679" y="1908"/>
                </a:lnTo>
                <a:lnTo>
                  <a:pt x="677" y="1906"/>
                </a:lnTo>
                <a:lnTo>
                  <a:pt x="675" y="1904"/>
                </a:lnTo>
                <a:lnTo>
                  <a:pt x="674" y="1901"/>
                </a:lnTo>
                <a:lnTo>
                  <a:pt x="670" y="1897"/>
                </a:lnTo>
                <a:lnTo>
                  <a:pt x="668" y="1896"/>
                </a:lnTo>
                <a:lnTo>
                  <a:pt x="667" y="1894"/>
                </a:lnTo>
                <a:lnTo>
                  <a:pt x="667" y="1836"/>
                </a:lnTo>
                <a:lnTo>
                  <a:pt x="661" y="1828"/>
                </a:lnTo>
                <a:lnTo>
                  <a:pt x="656" y="1819"/>
                </a:lnTo>
                <a:lnTo>
                  <a:pt x="653" y="1805"/>
                </a:lnTo>
                <a:lnTo>
                  <a:pt x="661" y="1796"/>
                </a:lnTo>
                <a:lnTo>
                  <a:pt x="667" y="1784"/>
                </a:lnTo>
                <a:lnTo>
                  <a:pt x="668" y="1768"/>
                </a:lnTo>
                <a:lnTo>
                  <a:pt x="668" y="1751"/>
                </a:lnTo>
                <a:lnTo>
                  <a:pt x="668" y="1733"/>
                </a:lnTo>
                <a:lnTo>
                  <a:pt x="667" y="1716"/>
                </a:lnTo>
                <a:lnTo>
                  <a:pt x="663" y="1709"/>
                </a:lnTo>
                <a:lnTo>
                  <a:pt x="660" y="1692"/>
                </a:lnTo>
                <a:lnTo>
                  <a:pt x="654" y="1671"/>
                </a:lnTo>
                <a:lnTo>
                  <a:pt x="647" y="1644"/>
                </a:lnTo>
                <a:lnTo>
                  <a:pt x="642" y="1620"/>
                </a:lnTo>
                <a:lnTo>
                  <a:pt x="639" y="1597"/>
                </a:lnTo>
                <a:lnTo>
                  <a:pt x="635" y="1578"/>
                </a:lnTo>
                <a:lnTo>
                  <a:pt x="633" y="1568"/>
                </a:lnTo>
                <a:lnTo>
                  <a:pt x="611" y="1555"/>
                </a:lnTo>
                <a:lnTo>
                  <a:pt x="592" y="1540"/>
                </a:lnTo>
                <a:lnTo>
                  <a:pt x="576" y="1526"/>
                </a:lnTo>
                <a:lnTo>
                  <a:pt x="558" y="1510"/>
                </a:lnTo>
                <a:lnTo>
                  <a:pt x="541" y="1498"/>
                </a:lnTo>
                <a:lnTo>
                  <a:pt x="516" y="1487"/>
                </a:lnTo>
                <a:lnTo>
                  <a:pt x="490" y="1480"/>
                </a:lnTo>
                <a:lnTo>
                  <a:pt x="462" y="1473"/>
                </a:lnTo>
                <a:lnTo>
                  <a:pt x="441" y="1463"/>
                </a:lnTo>
                <a:lnTo>
                  <a:pt x="436" y="1459"/>
                </a:lnTo>
                <a:lnTo>
                  <a:pt x="433" y="1454"/>
                </a:lnTo>
                <a:lnTo>
                  <a:pt x="427" y="1449"/>
                </a:lnTo>
                <a:lnTo>
                  <a:pt x="422" y="1444"/>
                </a:lnTo>
                <a:lnTo>
                  <a:pt x="417" y="1440"/>
                </a:lnTo>
                <a:lnTo>
                  <a:pt x="405" y="1435"/>
                </a:lnTo>
                <a:lnTo>
                  <a:pt x="393" y="1433"/>
                </a:lnTo>
                <a:lnTo>
                  <a:pt x="379" y="1430"/>
                </a:lnTo>
                <a:lnTo>
                  <a:pt x="368" y="1424"/>
                </a:lnTo>
                <a:lnTo>
                  <a:pt x="365" y="1409"/>
                </a:lnTo>
                <a:lnTo>
                  <a:pt x="349" y="1397"/>
                </a:lnTo>
                <a:lnTo>
                  <a:pt x="333" y="1383"/>
                </a:lnTo>
                <a:lnTo>
                  <a:pt x="302" y="1356"/>
                </a:lnTo>
                <a:lnTo>
                  <a:pt x="298" y="1309"/>
                </a:lnTo>
                <a:lnTo>
                  <a:pt x="290" y="1295"/>
                </a:lnTo>
                <a:lnTo>
                  <a:pt x="277" y="1283"/>
                </a:lnTo>
                <a:lnTo>
                  <a:pt x="263" y="1271"/>
                </a:lnTo>
                <a:lnTo>
                  <a:pt x="253" y="1259"/>
                </a:lnTo>
                <a:lnTo>
                  <a:pt x="249" y="1250"/>
                </a:lnTo>
                <a:lnTo>
                  <a:pt x="248" y="1239"/>
                </a:lnTo>
                <a:lnTo>
                  <a:pt x="244" y="1229"/>
                </a:lnTo>
                <a:lnTo>
                  <a:pt x="242" y="1225"/>
                </a:lnTo>
                <a:lnTo>
                  <a:pt x="239" y="1222"/>
                </a:lnTo>
                <a:lnTo>
                  <a:pt x="234" y="1220"/>
                </a:lnTo>
                <a:lnTo>
                  <a:pt x="228" y="1219"/>
                </a:lnTo>
                <a:lnTo>
                  <a:pt x="225" y="1217"/>
                </a:lnTo>
                <a:lnTo>
                  <a:pt x="221" y="1213"/>
                </a:lnTo>
                <a:lnTo>
                  <a:pt x="218" y="1208"/>
                </a:lnTo>
                <a:lnTo>
                  <a:pt x="216" y="1203"/>
                </a:lnTo>
                <a:lnTo>
                  <a:pt x="215" y="1198"/>
                </a:lnTo>
                <a:lnTo>
                  <a:pt x="213" y="1192"/>
                </a:lnTo>
                <a:lnTo>
                  <a:pt x="211" y="1187"/>
                </a:lnTo>
                <a:lnTo>
                  <a:pt x="199" y="1182"/>
                </a:lnTo>
                <a:lnTo>
                  <a:pt x="195" y="1159"/>
                </a:lnTo>
                <a:lnTo>
                  <a:pt x="185" y="1142"/>
                </a:lnTo>
                <a:lnTo>
                  <a:pt x="171" y="1124"/>
                </a:lnTo>
                <a:lnTo>
                  <a:pt x="160" y="1107"/>
                </a:lnTo>
                <a:lnTo>
                  <a:pt x="157" y="1095"/>
                </a:lnTo>
                <a:lnTo>
                  <a:pt x="157" y="1086"/>
                </a:lnTo>
                <a:lnTo>
                  <a:pt x="153" y="1075"/>
                </a:lnTo>
                <a:lnTo>
                  <a:pt x="139" y="1060"/>
                </a:lnTo>
                <a:lnTo>
                  <a:pt x="124" y="1047"/>
                </a:lnTo>
                <a:lnTo>
                  <a:pt x="110" y="1033"/>
                </a:lnTo>
                <a:lnTo>
                  <a:pt x="101" y="1018"/>
                </a:lnTo>
                <a:lnTo>
                  <a:pt x="92" y="1000"/>
                </a:lnTo>
                <a:lnTo>
                  <a:pt x="80" y="983"/>
                </a:lnTo>
                <a:lnTo>
                  <a:pt x="68" y="972"/>
                </a:lnTo>
                <a:lnTo>
                  <a:pt x="56" y="965"/>
                </a:lnTo>
                <a:lnTo>
                  <a:pt x="45" y="962"/>
                </a:lnTo>
                <a:lnTo>
                  <a:pt x="35" y="958"/>
                </a:lnTo>
                <a:lnTo>
                  <a:pt x="26" y="951"/>
                </a:lnTo>
                <a:lnTo>
                  <a:pt x="19" y="943"/>
                </a:lnTo>
                <a:lnTo>
                  <a:pt x="14" y="929"/>
                </a:lnTo>
                <a:lnTo>
                  <a:pt x="19" y="918"/>
                </a:lnTo>
                <a:lnTo>
                  <a:pt x="16" y="908"/>
                </a:lnTo>
                <a:lnTo>
                  <a:pt x="9" y="896"/>
                </a:lnTo>
                <a:lnTo>
                  <a:pt x="2" y="882"/>
                </a:lnTo>
                <a:lnTo>
                  <a:pt x="0" y="868"/>
                </a:lnTo>
                <a:lnTo>
                  <a:pt x="3" y="852"/>
                </a:lnTo>
                <a:lnTo>
                  <a:pt x="14" y="833"/>
                </a:lnTo>
                <a:lnTo>
                  <a:pt x="29" y="815"/>
                </a:lnTo>
                <a:lnTo>
                  <a:pt x="50" y="801"/>
                </a:lnTo>
                <a:lnTo>
                  <a:pt x="71" y="791"/>
                </a:lnTo>
                <a:lnTo>
                  <a:pt x="77" y="772"/>
                </a:lnTo>
                <a:lnTo>
                  <a:pt x="64" y="772"/>
                </a:lnTo>
                <a:lnTo>
                  <a:pt x="52" y="777"/>
                </a:lnTo>
                <a:lnTo>
                  <a:pt x="42" y="775"/>
                </a:lnTo>
                <a:lnTo>
                  <a:pt x="31" y="770"/>
                </a:lnTo>
                <a:lnTo>
                  <a:pt x="21" y="765"/>
                </a:lnTo>
                <a:lnTo>
                  <a:pt x="10" y="761"/>
                </a:lnTo>
                <a:lnTo>
                  <a:pt x="10" y="733"/>
                </a:lnTo>
                <a:lnTo>
                  <a:pt x="16" y="733"/>
                </a:lnTo>
                <a:lnTo>
                  <a:pt x="17" y="732"/>
                </a:lnTo>
                <a:lnTo>
                  <a:pt x="19" y="732"/>
                </a:lnTo>
                <a:lnTo>
                  <a:pt x="19" y="732"/>
                </a:lnTo>
                <a:lnTo>
                  <a:pt x="19" y="732"/>
                </a:lnTo>
                <a:lnTo>
                  <a:pt x="21" y="730"/>
                </a:lnTo>
                <a:lnTo>
                  <a:pt x="23" y="726"/>
                </a:lnTo>
                <a:lnTo>
                  <a:pt x="17" y="714"/>
                </a:lnTo>
                <a:lnTo>
                  <a:pt x="14" y="698"/>
                </a:lnTo>
                <a:lnTo>
                  <a:pt x="14" y="679"/>
                </a:lnTo>
                <a:lnTo>
                  <a:pt x="21" y="674"/>
                </a:lnTo>
                <a:lnTo>
                  <a:pt x="29" y="663"/>
                </a:lnTo>
                <a:lnTo>
                  <a:pt x="40" y="651"/>
                </a:lnTo>
                <a:lnTo>
                  <a:pt x="49" y="637"/>
                </a:lnTo>
                <a:lnTo>
                  <a:pt x="57" y="625"/>
                </a:lnTo>
                <a:lnTo>
                  <a:pt x="61" y="618"/>
                </a:lnTo>
                <a:lnTo>
                  <a:pt x="63" y="604"/>
                </a:lnTo>
                <a:lnTo>
                  <a:pt x="64" y="594"/>
                </a:lnTo>
                <a:lnTo>
                  <a:pt x="68" y="583"/>
                </a:lnTo>
                <a:lnTo>
                  <a:pt x="80" y="578"/>
                </a:lnTo>
                <a:lnTo>
                  <a:pt x="92" y="574"/>
                </a:lnTo>
                <a:lnTo>
                  <a:pt x="106" y="571"/>
                </a:lnTo>
                <a:lnTo>
                  <a:pt x="119" y="564"/>
                </a:lnTo>
                <a:lnTo>
                  <a:pt x="124" y="555"/>
                </a:lnTo>
                <a:lnTo>
                  <a:pt x="131" y="543"/>
                </a:lnTo>
                <a:lnTo>
                  <a:pt x="139" y="529"/>
                </a:lnTo>
                <a:lnTo>
                  <a:pt x="146" y="517"/>
                </a:lnTo>
                <a:lnTo>
                  <a:pt x="153" y="510"/>
                </a:lnTo>
                <a:lnTo>
                  <a:pt x="167" y="505"/>
                </a:lnTo>
                <a:lnTo>
                  <a:pt x="187" y="503"/>
                </a:lnTo>
                <a:lnTo>
                  <a:pt x="195" y="482"/>
                </a:lnTo>
                <a:lnTo>
                  <a:pt x="206" y="463"/>
                </a:lnTo>
                <a:lnTo>
                  <a:pt x="218" y="445"/>
                </a:lnTo>
                <a:lnTo>
                  <a:pt x="211" y="433"/>
                </a:lnTo>
                <a:lnTo>
                  <a:pt x="208" y="414"/>
                </a:lnTo>
                <a:lnTo>
                  <a:pt x="206" y="391"/>
                </a:lnTo>
                <a:lnTo>
                  <a:pt x="206" y="367"/>
                </a:lnTo>
                <a:lnTo>
                  <a:pt x="206" y="346"/>
                </a:lnTo>
                <a:lnTo>
                  <a:pt x="211" y="346"/>
                </a:lnTo>
                <a:lnTo>
                  <a:pt x="213" y="344"/>
                </a:lnTo>
                <a:lnTo>
                  <a:pt x="215" y="344"/>
                </a:lnTo>
                <a:lnTo>
                  <a:pt x="216" y="342"/>
                </a:lnTo>
                <a:lnTo>
                  <a:pt x="218" y="342"/>
                </a:lnTo>
                <a:lnTo>
                  <a:pt x="209" y="332"/>
                </a:lnTo>
                <a:lnTo>
                  <a:pt x="208" y="323"/>
                </a:lnTo>
                <a:lnTo>
                  <a:pt x="211" y="318"/>
                </a:lnTo>
                <a:lnTo>
                  <a:pt x="213" y="313"/>
                </a:lnTo>
                <a:lnTo>
                  <a:pt x="215" y="307"/>
                </a:lnTo>
                <a:lnTo>
                  <a:pt x="209" y="297"/>
                </a:lnTo>
                <a:lnTo>
                  <a:pt x="202" y="288"/>
                </a:lnTo>
                <a:lnTo>
                  <a:pt x="195" y="278"/>
                </a:lnTo>
                <a:lnTo>
                  <a:pt x="192" y="265"/>
                </a:lnTo>
                <a:lnTo>
                  <a:pt x="213" y="248"/>
                </a:lnTo>
                <a:lnTo>
                  <a:pt x="230" y="227"/>
                </a:lnTo>
                <a:lnTo>
                  <a:pt x="225" y="225"/>
                </a:lnTo>
                <a:lnTo>
                  <a:pt x="223" y="224"/>
                </a:lnTo>
                <a:lnTo>
                  <a:pt x="221" y="224"/>
                </a:lnTo>
                <a:lnTo>
                  <a:pt x="220" y="222"/>
                </a:lnTo>
                <a:lnTo>
                  <a:pt x="220" y="220"/>
                </a:lnTo>
                <a:lnTo>
                  <a:pt x="220" y="217"/>
                </a:lnTo>
                <a:lnTo>
                  <a:pt x="218" y="211"/>
                </a:lnTo>
                <a:lnTo>
                  <a:pt x="220" y="208"/>
                </a:lnTo>
                <a:lnTo>
                  <a:pt x="223" y="203"/>
                </a:lnTo>
                <a:lnTo>
                  <a:pt x="225" y="199"/>
                </a:lnTo>
                <a:lnTo>
                  <a:pt x="228" y="199"/>
                </a:lnTo>
                <a:lnTo>
                  <a:pt x="228" y="197"/>
                </a:lnTo>
                <a:lnTo>
                  <a:pt x="230" y="197"/>
                </a:lnTo>
                <a:lnTo>
                  <a:pt x="234" y="197"/>
                </a:lnTo>
                <a:lnTo>
                  <a:pt x="237" y="196"/>
                </a:lnTo>
                <a:lnTo>
                  <a:pt x="239" y="201"/>
                </a:lnTo>
                <a:lnTo>
                  <a:pt x="241" y="204"/>
                </a:lnTo>
                <a:lnTo>
                  <a:pt x="242" y="210"/>
                </a:lnTo>
                <a:lnTo>
                  <a:pt x="244" y="215"/>
                </a:lnTo>
                <a:lnTo>
                  <a:pt x="249" y="215"/>
                </a:lnTo>
                <a:lnTo>
                  <a:pt x="244" y="196"/>
                </a:lnTo>
                <a:lnTo>
                  <a:pt x="256" y="196"/>
                </a:lnTo>
                <a:lnTo>
                  <a:pt x="256" y="183"/>
                </a:lnTo>
                <a:lnTo>
                  <a:pt x="272" y="183"/>
                </a:lnTo>
                <a:lnTo>
                  <a:pt x="277" y="171"/>
                </a:lnTo>
                <a:lnTo>
                  <a:pt x="286" y="163"/>
                </a:lnTo>
                <a:lnTo>
                  <a:pt x="295" y="154"/>
                </a:lnTo>
                <a:lnTo>
                  <a:pt x="311" y="154"/>
                </a:lnTo>
                <a:lnTo>
                  <a:pt x="312" y="138"/>
                </a:lnTo>
                <a:lnTo>
                  <a:pt x="314" y="126"/>
                </a:lnTo>
                <a:lnTo>
                  <a:pt x="316" y="115"/>
                </a:lnTo>
                <a:lnTo>
                  <a:pt x="317" y="100"/>
                </a:lnTo>
                <a:lnTo>
                  <a:pt x="328" y="91"/>
                </a:lnTo>
                <a:lnTo>
                  <a:pt x="337" y="82"/>
                </a:lnTo>
                <a:lnTo>
                  <a:pt x="347" y="75"/>
                </a:lnTo>
                <a:lnTo>
                  <a:pt x="359" y="72"/>
                </a:lnTo>
                <a:lnTo>
                  <a:pt x="379" y="68"/>
                </a:lnTo>
                <a:lnTo>
                  <a:pt x="380" y="73"/>
                </a:lnTo>
                <a:lnTo>
                  <a:pt x="380" y="75"/>
                </a:lnTo>
                <a:lnTo>
                  <a:pt x="380" y="77"/>
                </a:lnTo>
                <a:lnTo>
                  <a:pt x="382" y="79"/>
                </a:lnTo>
                <a:lnTo>
                  <a:pt x="384" y="80"/>
                </a:lnTo>
                <a:lnTo>
                  <a:pt x="384" y="77"/>
                </a:lnTo>
                <a:lnTo>
                  <a:pt x="389" y="68"/>
                </a:lnTo>
                <a:lnTo>
                  <a:pt x="393" y="61"/>
                </a:lnTo>
                <a:lnTo>
                  <a:pt x="396" y="58"/>
                </a:lnTo>
                <a:lnTo>
                  <a:pt x="403" y="54"/>
                </a:lnTo>
                <a:lnTo>
                  <a:pt x="417" y="54"/>
                </a:lnTo>
                <a:lnTo>
                  <a:pt x="426" y="54"/>
                </a:lnTo>
                <a:lnTo>
                  <a:pt x="440" y="51"/>
                </a:lnTo>
                <a:lnTo>
                  <a:pt x="455" y="46"/>
                </a:lnTo>
                <a:lnTo>
                  <a:pt x="471" y="39"/>
                </a:lnTo>
                <a:lnTo>
                  <a:pt x="483" y="32"/>
                </a:lnTo>
                <a:lnTo>
                  <a:pt x="490" y="26"/>
                </a:lnTo>
                <a:lnTo>
                  <a:pt x="492" y="23"/>
                </a:lnTo>
                <a:lnTo>
                  <a:pt x="494" y="19"/>
                </a:lnTo>
                <a:lnTo>
                  <a:pt x="494" y="14"/>
                </a:lnTo>
                <a:lnTo>
                  <a:pt x="496" y="11"/>
                </a:lnTo>
                <a:lnTo>
                  <a:pt x="499" y="7"/>
                </a:lnTo>
                <a:lnTo>
                  <a:pt x="511" y="2"/>
                </a:lnTo>
                <a:lnTo>
                  <a:pt x="527" y="0"/>
                </a:lnTo>
                <a:close/>
              </a:path>
            </a:pathLst>
          </a:custGeom>
          <a:solidFill>
            <a:schemeClr val="bg1">
              <a:lumMod val="85000"/>
            </a:schemeClr>
          </a:solidFill>
          <a:ln w="3175"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ko-KR" altLang="en-US"/>
          </a:p>
        </p:txBody>
      </p:sp>
      <p:grpSp>
        <p:nvGrpSpPr>
          <p:cNvPr id="6" name="Group 5">
            <a:extLst>
              <a:ext uri="{FF2B5EF4-FFF2-40B4-BE49-F238E27FC236}">
                <a16:creationId xmlns:a16="http://schemas.microsoft.com/office/drawing/2014/main" id="{FE8020E9-0F85-46C8-9EF7-1FE9F186860D}"/>
              </a:ext>
            </a:extLst>
          </p:cNvPr>
          <p:cNvGrpSpPr/>
          <p:nvPr/>
        </p:nvGrpSpPr>
        <p:grpSpPr>
          <a:xfrm>
            <a:off x="8342453" y="1788793"/>
            <a:ext cx="3285802" cy="1107996"/>
            <a:chOff x="3017861" y="4283314"/>
            <a:chExt cx="1763002" cy="1107996"/>
          </a:xfrm>
        </p:grpSpPr>
        <p:sp>
          <p:nvSpPr>
            <p:cNvPr id="7" name="TextBox 6">
              <a:extLst>
                <a:ext uri="{FF2B5EF4-FFF2-40B4-BE49-F238E27FC236}">
                  <a16:creationId xmlns:a16="http://schemas.microsoft.com/office/drawing/2014/main" id="{9A7840F9-4D40-4941-B875-EB79E8FE27AC}"/>
                </a:ext>
              </a:extLst>
            </p:cNvPr>
            <p:cNvSpPr txBox="1"/>
            <p:nvPr/>
          </p:nvSpPr>
          <p:spPr>
            <a:xfrm>
              <a:off x="3017861" y="4560313"/>
              <a:ext cx="1763002" cy="83099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</a:rPr>
                <a:t>You can simply impress your audience and add a unique zing and appeal to your Reports and Presentations with our Templates.</a:t>
              </a:r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 Easy to change colors, photos and Text. </a:t>
              </a:r>
              <a:endParaRPr lang="ko-KR" altLang="en-US" sz="1200" dirty="0">
                <a:solidFill>
                  <a:schemeClr val="tx1">
                    <a:lumMod val="65000"/>
                    <a:lumOff val="3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8" name="TextBox 7">
              <a:extLst>
                <a:ext uri="{FF2B5EF4-FFF2-40B4-BE49-F238E27FC236}">
                  <a16:creationId xmlns:a16="http://schemas.microsoft.com/office/drawing/2014/main" id="{F1FBA5B0-B36E-43EB-8536-6949F86DEC7E}"/>
                </a:ext>
              </a:extLst>
            </p:cNvPr>
            <p:cNvSpPr txBox="1"/>
            <p:nvPr/>
          </p:nvSpPr>
          <p:spPr>
            <a:xfrm>
              <a:off x="3017861" y="4283314"/>
              <a:ext cx="1763002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b="1" dirty="0">
                  <a:solidFill>
                    <a:schemeClr val="tx1">
                      <a:lumMod val="65000"/>
                      <a:lumOff val="35000"/>
                    </a:schemeClr>
                  </a:solidFill>
                  <a:cs typeface="Arial" pitchFamily="34" charset="0"/>
                </a:rPr>
                <a:t>Your Text Here</a:t>
              </a:r>
              <a:endParaRPr lang="ko-KR" altLang="en-US" sz="1200" b="1" dirty="0">
                <a:solidFill>
                  <a:schemeClr val="tx1">
                    <a:lumMod val="65000"/>
                    <a:lumOff val="35000"/>
                  </a:schemeClr>
                </a:solidFill>
                <a:cs typeface="Arial" pitchFamily="34" charset="0"/>
              </a:endParaRPr>
            </a:p>
          </p:txBody>
        </p:sp>
      </p:grpSp>
      <p:sp>
        <p:nvSpPr>
          <p:cNvPr id="9" name="TextBox 8">
            <a:extLst>
              <a:ext uri="{FF2B5EF4-FFF2-40B4-BE49-F238E27FC236}">
                <a16:creationId xmlns:a16="http://schemas.microsoft.com/office/drawing/2014/main" id="{2FFA5BBC-2481-4567-81A0-0B08887DF904}"/>
              </a:ext>
            </a:extLst>
          </p:cNvPr>
          <p:cNvSpPr txBox="1"/>
          <p:nvPr/>
        </p:nvSpPr>
        <p:spPr>
          <a:xfrm>
            <a:off x="6972143" y="1927294"/>
            <a:ext cx="1230068" cy="64633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/>
            <a:r>
              <a:rPr lang="en-US" altLang="ko-KR" sz="3600" b="1" dirty="0">
                <a:solidFill>
                  <a:schemeClr val="accent2"/>
                </a:solidFill>
                <a:cs typeface="Arial" pitchFamily="34" charset="0"/>
              </a:rPr>
              <a:t>70</a:t>
            </a:r>
            <a:r>
              <a:rPr lang="en-US" altLang="ko-KR" sz="2400" b="1" dirty="0">
                <a:solidFill>
                  <a:schemeClr val="accent2"/>
                </a:solidFill>
                <a:cs typeface="Arial" pitchFamily="34" charset="0"/>
              </a:rPr>
              <a:t>%</a:t>
            </a:r>
            <a:endParaRPr lang="ko-KR" altLang="en-US" sz="2400" b="1" dirty="0">
              <a:solidFill>
                <a:schemeClr val="accent2"/>
              </a:solidFill>
              <a:cs typeface="Arial" pitchFamily="34" charset="0"/>
            </a:endParaRPr>
          </a:p>
        </p:txBody>
      </p:sp>
      <p:grpSp>
        <p:nvGrpSpPr>
          <p:cNvPr id="10" name="Group 9">
            <a:extLst>
              <a:ext uri="{FF2B5EF4-FFF2-40B4-BE49-F238E27FC236}">
                <a16:creationId xmlns:a16="http://schemas.microsoft.com/office/drawing/2014/main" id="{71793AA4-34A3-4B87-8E77-BB93E1365426}"/>
              </a:ext>
            </a:extLst>
          </p:cNvPr>
          <p:cNvGrpSpPr/>
          <p:nvPr/>
        </p:nvGrpSpPr>
        <p:grpSpPr>
          <a:xfrm>
            <a:off x="8342453" y="4162705"/>
            <a:ext cx="3285802" cy="1107996"/>
            <a:chOff x="3017861" y="4283314"/>
            <a:chExt cx="1763002" cy="1107996"/>
          </a:xfrm>
        </p:grpSpPr>
        <p:sp>
          <p:nvSpPr>
            <p:cNvPr id="11" name="TextBox 10">
              <a:extLst>
                <a:ext uri="{FF2B5EF4-FFF2-40B4-BE49-F238E27FC236}">
                  <a16:creationId xmlns:a16="http://schemas.microsoft.com/office/drawing/2014/main" id="{13E50685-7826-4DBF-A54C-369A929699EB}"/>
                </a:ext>
              </a:extLst>
            </p:cNvPr>
            <p:cNvSpPr txBox="1"/>
            <p:nvPr/>
          </p:nvSpPr>
          <p:spPr>
            <a:xfrm>
              <a:off x="3017861" y="4560313"/>
              <a:ext cx="1763002" cy="83099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</a:rPr>
                <a:t>You can simply impress your audience and add a unique zing and appeal to your Reports and Presentations with our Templates.</a:t>
              </a:r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 Easy to change colors, photos and Text. </a:t>
              </a:r>
              <a:endParaRPr lang="ko-KR" altLang="en-US" sz="1200" dirty="0">
                <a:solidFill>
                  <a:schemeClr val="tx1">
                    <a:lumMod val="65000"/>
                    <a:lumOff val="3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12" name="TextBox 11">
              <a:extLst>
                <a:ext uri="{FF2B5EF4-FFF2-40B4-BE49-F238E27FC236}">
                  <a16:creationId xmlns:a16="http://schemas.microsoft.com/office/drawing/2014/main" id="{96410EA7-F241-4E06-9BF2-50752B5246BD}"/>
                </a:ext>
              </a:extLst>
            </p:cNvPr>
            <p:cNvSpPr txBox="1"/>
            <p:nvPr/>
          </p:nvSpPr>
          <p:spPr>
            <a:xfrm>
              <a:off x="3017861" y="4283314"/>
              <a:ext cx="1763002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b="1" dirty="0">
                  <a:solidFill>
                    <a:schemeClr val="tx1">
                      <a:lumMod val="65000"/>
                      <a:lumOff val="35000"/>
                    </a:schemeClr>
                  </a:solidFill>
                  <a:cs typeface="Arial" pitchFamily="34" charset="0"/>
                </a:rPr>
                <a:t>Your Text Here</a:t>
              </a:r>
              <a:endParaRPr lang="ko-KR" altLang="en-US" sz="1200" b="1" dirty="0">
                <a:solidFill>
                  <a:schemeClr val="tx1">
                    <a:lumMod val="65000"/>
                    <a:lumOff val="35000"/>
                  </a:schemeClr>
                </a:solidFill>
                <a:cs typeface="Arial" pitchFamily="34" charset="0"/>
              </a:endParaRPr>
            </a:p>
          </p:txBody>
        </p:sp>
      </p:grpSp>
      <p:sp>
        <p:nvSpPr>
          <p:cNvPr id="13" name="TextBox 12">
            <a:extLst>
              <a:ext uri="{FF2B5EF4-FFF2-40B4-BE49-F238E27FC236}">
                <a16:creationId xmlns:a16="http://schemas.microsoft.com/office/drawing/2014/main" id="{A68B9EFB-1E2C-4AC7-ADE5-ACA1A9441349}"/>
              </a:ext>
            </a:extLst>
          </p:cNvPr>
          <p:cNvSpPr txBox="1"/>
          <p:nvPr/>
        </p:nvSpPr>
        <p:spPr>
          <a:xfrm>
            <a:off x="6972143" y="4301206"/>
            <a:ext cx="1230068" cy="64633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/>
            <a:r>
              <a:rPr lang="en-US" altLang="ko-KR" sz="3600" b="1" dirty="0">
                <a:solidFill>
                  <a:schemeClr val="accent4"/>
                </a:solidFill>
                <a:cs typeface="Arial" pitchFamily="34" charset="0"/>
              </a:rPr>
              <a:t>40</a:t>
            </a:r>
            <a:r>
              <a:rPr lang="en-US" altLang="ko-KR" sz="2400" b="1" dirty="0">
                <a:solidFill>
                  <a:schemeClr val="accent4"/>
                </a:solidFill>
                <a:cs typeface="Arial" pitchFamily="34" charset="0"/>
              </a:rPr>
              <a:t>%</a:t>
            </a:r>
            <a:endParaRPr lang="ko-KR" altLang="en-US" sz="2400" b="1" dirty="0">
              <a:solidFill>
                <a:schemeClr val="accent4"/>
              </a:solidFill>
              <a:cs typeface="Arial" pitchFamily="34" charset="0"/>
            </a:endParaRPr>
          </a:p>
        </p:txBody>
      </p:sp>
      <p:sp>
        <p:nvSpPr>
          <p:cNvPr id="14" name="Text Placeholder 2">
            <a:extLst>
              <a:ext uri="{FF2B5EF4-FFF2-40B4-BE49-F238E27FC236}">
                <a16:creationId xmlns:a16="http://schemas.microsoft.com/office/drawing/2014/main" id="{AC589A00-9A2B-4B1A-A0D6-04BE1F608345}"/>
              </a:ext>
            </a:extLst>
          </p:cNvPr>
          <p:cNvSpPr txBox="1">
            <a:spLocks/>
          </p:cNvSpPr>
          <p:nvPr/>
        </p:nvSpPr>
        <p:spPr>
          <a:xfrm>
            <a:off x="8439166" y="3120716"/>
            <a:ext cx="2821597" cy="384586"/>
          </a:xfrm>
          <a:prstGeom prst="rect">
            <a:avLst/>
          </a:prstGeom>
          <a:solidFill>
            <a:schemeClr val="accent2"/>
          </a:solidFill>
        </p:spPr>
        <p:txBody>
          <a:bodyPr anchor="ctr"/>
          <a:lstStyle>
            <a:lvl1pPr marL="342900" indent="-3429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3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 algn="ctr">
              <a:buNone/>
            </a:pPr>
            <a:r>
              <a:rPr lang="en-US" altLang="ko-KR" sz="1200" dirty="0">
                <a:solidFill>
                  <a:schemeClr val="bg1"/>
                </a:solidFill>
                <a:cs typeface="Arial" pitchFamily="34" charset="0"/>
              </a:rPr>
              <a:t>Modern PowerPoint  Presentation</a:t>
            </a:r>
            <a:endParaRPr lang="ko-KR" altLang="en-US" sz="1200" dirty="0">
              <a:solidFill>
                <a:schemeClr val="bg1"/>
              </a:solidFill>
              <a:cs typeface="Arial" pitchFamily="34" charset="0"/>
            </a:endParaRPr>
          </a:p>
        </p:txBody>
      </p:sp>
      <p:sp>
        <p:nvSpPr>
          <p:cNvPr id="15" name="Text Placeholder 2">
            <a:extLst>
              <a:ext uri="{FF2B5EF4-FFF2-40B4-BE49-F238E27FC236}">
                <a16:creationId xmlns:a16="http://schemas.microsoft.com/office/drawing/2014/main" id="{7F27B72B-5E9A-468D-A146-0E4582F03F80}"/>
              </a:ext>
            </a:extLst>
          </p:cNvPr>
          <p:cNvSpPr txBox="1">
            <a:spLocks/>
          </p:cNvSpPr>
          <p:nvPr/>
        </p:nvSpPr>
        <p:spPr>
          <a:xfrm>
            <a:off x="8444503" y="5424982"/>
            <a:ext cx="2821597" cy="384586"/>
          </a:xfrm>
          <a:prstGeom prst="rect">
            <a:avLst/>
          </a:prstGeom>
          <a:solidFill>
            <a:schemeClr val="accent4"/>
          </a:solidFill>
        </p:spPr>
        <p:txBody>
          <a:bodyPr anchor="ctr"/>
          <a:lstStyle>
            <a:lvl1pPr marL="342900" indent="-3429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3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 algn="ctr">
              <a:buNone/>
            </a:pPr>
            <a:r>
              <a:rPr lang="en-US" altLang="ko-KR" sz="1200" dirty="0">
                <a:solidFill>
                  <a:schemeClr val="bg1"/>
                </a:solidFill>
                <a:cs typeface="Arial" pitchFamily="34" charset="0"/>
              </a:rPr>
              <a:t>Modern PowerPoint  Presentation</a:t>
            </a:r>
            <a:endParaRPr lang="ko-KR" altLang="en-US" sz="1200" dirty="0">
              <a:solidFill>
                <a:schemeClr val="bg1"/>
              </a:solidFill>
              <a:cs typeface="Arial" pitchFamily="34" charset="0"/>
            </a:endParaRPr>
          </a:p>
        </p:txBody>
      </p:sp>
      <p:grpSp>
        <p:nvGrpSpPr>
          <p:cNvPr id="26" name="Group 25">
            <a:extLst>
              <a:ext uri="{FF2B5EF4-FFF2-40B4-BE49-F238E27FC236}">
                <a16:creationId xmlns:a16="http://schemas.microsoft.com/office/drawing/2014/main" id="{CAF8288C-72EB-4D3A-95F1-2DE4ED8E2620}"/>
              </a:ext>
            </a:extLst>
          </p:cNvPr>
          <p:cNvGrpSpPr/>
          <p:nvPr/>
        </p:nvGrpSpPr>
        <p:grpSpPr>
          <a:xfrm>
            <a:off x="5070845" y="3079211"/>
            <a:ext cx="2518334" cy="865010"/>
            <a:chOff x="4125227" y="1991835"/>
            <a:chExt cx="2518334" cy="865010"/>
          </a:xfrm>
        </p:grpSpPr>
        <p:sp>
          <p:nvSpPr>
            <p:cNvPr id="20" name="Hexagon 19">
              <a:extLst>
                <a:ext uri="{FF2B5EF4-FFF2-40B4-BE49-F238E27FC236}">
                  <a16:creationId xmlns:a16="http://schemas.microsoft.com/office/drawing/2014/main" id="{D64E2CD5-E28E-48FF-B2CA-2A6AB4240EF9}"/>
                </a:ext>
              </a:extLst>
            </p:cNvPr>
            <p:cNvSpPr/>
            <p:nvPr/>
          </p:nvSpPr>
          <p:spPr>
            <a:xfrm>
              <a:off x="4539856" y="1991835"/>
              <a:ext cx="2103705" cy="865010"/>
            </a:xfrm>
            <a:prstGeom prst="hexagon">
              <a:avLst/>
            </a:prstGeom>
            <a:solidFill>
              <a:schemeClr val="accent4"/>
            </a:solidFill>
            <a:ln>
              <a:noFill/>
            </a:ln>
            <a:effectLst>
              <a:outerShdw blurRad="63500" sx="102000" sy="102000" algn="ctr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" name="Hexagon 2">
              <a:extLst>
                <a:ext uri="{FF2B5EF4-FFF2-40B4-BE49-F238E27FC236}">
                  <a16:creationId xmlns:a16="http://schemas.microsoft.com/office/drawing/2014/main" id="{E0C87CEC-FE5D-4DD8-8F9E-7F286CC2B139}"/>
                </a:ext>
              </a:extLst>
            </p:cNvPr>
            <p:cNvSpPr/>
            <p:nvPr/>
          </p:nvSpPr>
          <p:spPr>
            <a:xfrm>
              <a:off x="4125227" y="1991835"/>
              <a:ext cx="1003412" cy="865010"/>
            </a:xfrm>
            <a:prstGeom prst="hexagon">
              <a:avLst/>
            </a:prstGeom>
            <a:solidFill>
              <a:schemeClr val="bg1"/>
            </a:solidFill>
            <a:ln>
              <a:noFill/>
            </a:ln>
            <a:effectLst>
              <a:outerShdw blurRad="63500" sx="102000" sy="102000" algn="ctr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sp>
        <p:nvSpPr>
          <p:cNvPr id="21" name="Oval 21">
            <a:extLst>
              <a:ext uri="{FF2B5EF4-FFF2-40B4-BE49-F238E27FC236}">
                <a16:creationId xmlns:a16="http://schemas.microsoft.com/office/drawing/2014/main" id="{24E11923-E461-4A77-86B5-E33E68997698}"/>
              </a:ext>
            </a:extLst>
          </p:cNvPr>
          <p:cNvSpPr>
            <a:spLocks noChangeAspect="1"/>
          </p:cNvSpPr>
          <p:nvPr/>
        </p:nvSpPr>
        <p:spPr>
          <a:xfrm>
            <a:off x="5381195" y="3318761"/>
            <a:ext cx="382712" cy="385909"/>
          </a:xfrm>
          <a:custGeom>
            <a:avLst/>
            <a:gdLst/>
            <a:ahLst/>
            <a:cxnLst/>
            <a:rect l="l" t="t" r="r" b="b"/>
            <a:pathLst>
              <a:path w="1652142" h="1665940">
                <a:moveTo>
                  <a:pt x="898689" y="548008"/>
                </a:moveTo>
                <a:cubicBezTo>
                  <a:pt x="737950" y="504938"/>
                  <a:pt x="572731" y="600328"/>
                  <a:pt x="529661" y="761066"/>
                </a:cubicBezTo>
                <a:cubicBezTo>
                  <a:pt x="486591" y="921805"/>
                  <a:pt x="581980" y="1087025"/>
                  <a:pt x="742719" y="1130094"/>
                </a:cubicBezTo>
                <a:cubicBezTo>
                  <a:pt x="903458" y="1173164"/>
                  <a:pt x="1068677" y="1077775"/>
                  <a:pt x="1111747" y="917036"/>
                </a:cubicBezTo>
                <a:cubicBezTo>
                  <a:pt x="1154817" y="756297"/>
                  <a:pt x="1059428" y="591077"/>
                  <a:pt x="898689" y="548008"/>
                </a:cubicBezTo>
                <a:close/>
                <a:moveTo>
                  <a:pt x="952303" y="347916"/>
                </a:moveTo>
                <a:cubicBezTo>
                  <a:pt x="1223549" y="420596"/>
                  <a:pt x="1384519" y="699404"/>
                  <a:pt x="1311839" y="970650"/>
                </a:cubicBezTo>
                <a:cubicBezTo>
                  <a:pt x="1239159" y="1241896"/>
                  <a:pt x="960351" y="1402866"/>
                  <a:pt x="689105" y="1330186"/>
                </a:cubicBezTo>
                <a:cubicBezTo>
                  <a:pt x="417859" y="1257506"/>
                  <a:pt x="256889" y="978698"/>
                  <a:pt x="329569" y="707451"/>
                </a:cubicBezTo>
                <a:cubicBezTo>
                  <a:pt x="402249" y="436205"/>
                  <a:pt x="681057" y="275235"/>
                  <a:pt x="952303" y="347916"/>
                </a:cubicBezTo>
                <a:close/>
                <a:moveTo>
                  <a:pt x="971799" y="275155"/>
                </a:moveTo>
                <a:cubicBezTo>
                  <a:pt x="660368" y="191707"/>
                  <a:pt x="340256" y="376524"/>
                  <a:pt x="256808" y="687955"/>
                </a:cubicBezTo>
                <a:cubicBezTo>
                  <a:pt x="173361" y="999387"/>
                  <a:pt x="358178" y="1319499"/>
                  <a:pt x="669609" y="1402947"/>
                </a:cubicBezTo>
                <a:cubicBezTo>
                  <a:pt x="981040" y="1486395"/>
                  <a:pt x="1301152" y="1301577"/>
                  <a:pt x="1384600" y="990146"/>
                </a:cubicBezTo>
                <a:cubicBezTo>
                  <a:pt x="1468047" y="678715"/>
                  <a:pt x="1283230" y="358603"/>
                  <a:pt x="971799" y="275155"/>
                </a:cubicBezTo>
                <a:close/>
                <a:moveTo>
                  <a:pt x="1652142" y="394531"/>
                </a:moveTo>
                <a:lnTo>
                  <a:pt x="1649662" y="403784"/>
                </a:lnTo>
                <a:lnTo>
                  <a:pt x="1647140" y="399895"/>
                </a:lnTo>
                <a:close/>
                <a:moveTo>
                  <a:pt x="1158157" y="65026"/>
                </a:moveTo>
                <a:lnTo>
                  <a:pt x="1154679" y="271718"/>
                </a:lnTo>
                <a:lnTo>
                  <a:pt x="1148331" y="270017"/>
                </a:lnTo>
                <a:cubicBezTo>
                  <a:pt x="1200055" y="299127"/>
                  <a:pt x="1246804" y="334821"/>
                  <a:pt x="1286346" y="377149"/>
                </a:cubicBezTo>
                <a:lnTo>
                  <a:pt x="1470353" y="331395"/>
                </a:lnTo>
                <a:lnTo>
                  <a:pt x="1588305" y="553229"/>
                </a:lnTo>
                <a:lnTo>
                  <a:pt x="1457194" y="671432"/>
                </a:lnTo>
                <a:cubicBezTo>
                  <a:pt x="1473630" y="731297"/>
                  <a:pt x="1481376" y="793983"/>
                  <a:pt x="1478595" y="857704"/>
                </a:cubicBezTo>
                <a:lnTo>
                  <a:pt x="1642362" y="948616"/>
                </a:lnTo>
                <a:lnTo>
                  <a:pt x="1577335" y="1191298"/>
                </a:lnTo>
                <a:lnTo>
                  <a:pt x="1378614" y="1187955"/>
                </a:lnTo>
                <a:cubicBezTo>
                  <a:pt x="1353489" y="1229936"/>
                  <a:pt x="1323048" y="1267799"/>
                  <a:pt x="1288939" y="1301599"/>
                </a:cubicBezTo>
                <a:lnTo>
                  <a:pt x="1354201" y="1471932"/>
                </a:lnTo>
                <a:lnTo>
                  <a:pt x="1148396" y="1616039"/>
                </a:lnTo>
                <a:lnTo>
                  <a:pt x="992294" y="1480516"/>
                </a:lnTo>
                <a:lnTo>
                  <a:pt x="1011291" y="1467215"/>
                </a:lnTo>
                <a:cubicBezTo>
                  <a:pt x="951500" y="1486565"/>
                  <a:pt x="888271" y="1495869"/>
                  <a:pt x="823805" y="1495510"/>
                </a:cubicBezTo>
                <a:lnTo>
                  <a:pt x="729193" y="1665940"/>
                </a:lnTo>
                <a:lnTo>
                  <a:pt x="486511" y="1600914"/>
                </a:lnTo>
                <a:lnTo>
                  <a:pt x="489790" y="1406012"/>
                </a:lnTo>
                <a:cubicBezTo>
                  <a:pt x="438364" y="1376702"/>
                  <a:pt x="391917" y="1340859"/>
                  <a:pt x="352658" y="1298452"/>
                </a:cubicBezTo>
                <a:lnTo>
                  <a:pt x="355803" y="1305197"/>
                </a:lnTo>
                <a:lnTo>
                  <a:pt x="152856" y="1344512"/>
                </a:lnTo>
                <a:lnTo>
                  <a:pt x="46675" y="1116809"/>
                </a:lnTo>
                <a:lnTo>
                  <a:pt x="183929" y="1005520"/>
                </a:lnTo>
                <a:cubicBezTo>
                  <a:pt x="169279" y="951824"/>
                  <a:pt x="161626" y="895865"/>
                  <a:pt x="161615" y="838915"/>
                </a:cubicBezTo>
                <a:lnTo>
                  <a:pt x="0" y="749197"/>
                </a:lnTo>
                <a:lnTo>
                  <a:pt x="65026" y="506515"/>
                </a:lnTo>
                <a:lnTo>
                  <a:pt x="250227" y="509630"/>
                </a:lnTo>
                <a:cubicBezTo>
                  <a:pt x="275353" y="465291"/>
                  <a:pt x="305693" y="424864"/>
                  <a:pt x="340015" y="388679"/>
                </a:cubicBezTo>
                <a:lnTo>
                  <a:pt x="277984" y="197357"/>
                </a:lnTo>
                <a:lnTo>
                  <a:pt x="491050" y="64219"/>
                </a:lnTo>
                <a:lnTo>
                  <a:pt x="639843" y="207726"/>
                </a:lnTo>
                <a:lnTo>
                  <a:pt x="638348" y="208660"/>
                </a:lnTo>
                <a:cubicBezTo>
                  <a:pt x="696840" y="190256"/>
                  <a:pt x="758594" y="181748"/>
                  <a:pt x="821488" y="182440"/>
                </a:cubicBezTo>
                <a:lnTo>
                  <a:pt x="815140" y="180739"/>
                </a:lnTo>
                <a:lnTo>
                  <a:pt x="915476" y="0"/>
                </a:ln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1"/>
          </a:p>
        </p:txBody>
      </p:sp>
      <p:grpSp>
        <p:nvGrpSpPr>
          <p:cNvPr id="25" name="Group 24">
            <a:extLst>
              <a:ext uri="{FF2B5EF4-FFF2-40B4-BE49-F238E27FC236}">
                <a16:creationId xmlns:a16="http://schemas.microsoft.com/office/drawing/2014/main" id="{88FF1DE9-4338-4795-A5AF-CC88C4B1C13F}"/>
              </a:ext>
            </a:extLst>
          </p:cNvPr>
          <p:cNvGrpSpPr/>
          <p:nvPr/>
        </p:nvGrpSpPr>
        <p:grpSpPr>
          <a:xfrm flipH="1">
            <a:off x="2419106" y="4729053"/>
            <a:ext cx="2612017" cy="865010"/>
            <a:chOff x="4539445" y="2428541"/>
            <a:chExt cx="2612017" cy="865010"/>
          </a:xfrm>
        </p:grpSpPr>
        <p:sp>
          <p:nvSpPr>
            <p:cNvPr id="23" name="Hexagon 22">
              <a:extLst>
                <a:ext uri="{FF2B5EF4-FFF2-40B4-BE49-F238E27FC236}">
                  <a16:creationId xmlns:a16="http://schemas.microsoft.com/office/drawing/2014/main" id="{F58DEC69-A732-4F22-BC56-D5526F2A3E08}"/>
                </a:ext>
              </a:extLst>
            </p:cNvPr>
            <p:cNvSpPr/>
            <p:nvPr/>
          </p:nvSpPr>
          <p:spPr>
            <a:xfrm>
              <a:off x="4954075" y="2428541"/>
              <a:ext cx="2197387" cy="865010"/>
            </a:xfrm>
            <a:prstGeom prst="hexagon">
              <a:avLst/>
            </a:prstGeom>
            <a:solidFill>
              <a:schemeClr val="accent2"/>
            </a:solidFill>
            <a:ln>
              <a:noFill/>
            </a:ln>
            <a:effectLst>
              <a:outerShdw blurRad="63500" sx="102000" sy="102000" algn="ctr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4" name="Hexagon 23">
              <a:extLst>
                <a:ext uri="{FF2B5EF4-FFF2-40B4-BE49-F238E27FC236}">
                  <a16:creationId xmlns:a16="http://schemas.microsoft.com/office/drawing/2014/main" id="{6F60BCEF-19A6-4036-8623-B419426070EC}"/>
                </a:ext>
              </a:extLst>
            </p:cNvPr>
            <p:cNvSpPr/>
            <p:nvPr/>
          </p:nvSpPr>
          <p:spPr>
            <a:xfrm>
              <a:off x="4539445" y="2428541"/>
              <a:ext cx="1003412" cy="865010"/>
            </a:xfrm>
            <a:prstGeom prst="hexagon">
              <a:avLst/>
            </a:prstGeom>
            <a:solidFill>
              <a:schemeClr val="bg1"/>
            </a:solidFill>
            <a:ln>
              <a:noFill/>
            </a:ln>
            <a:effectLst>
              <a:outerShdw blurRad="63500" sx="102000" sy="102000" algn="ctr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sp>
        <p:nvSpPr>
          <p:cNvPr id="22" name="Rounded Rectangle 7">
            <a:extLst>
              <a:ext uri="{FF2B5EF4-FFF2-40B4-BE49-F238E27FC236}">
                <a16:creationId xmlns:a16="http://schemas.microsoft.com/office/drawing/2014/main" id="{CCE912A4-8F44-440B-AF26-0B9278124ECB}"/>
              </a:ext>
            </a:extLst>
          </p:cNvPr>
          <p:cNvSpPr/>
          <p:nvPr/>
        </p:nvSpPr>
        <p:spPr>
          <a:xfrm>
            <a:off x="4397388" y="4982939"/>
            <a:ext cx="360990" cy="311530"/>
          </a:xfrm>
          <a:custGeom>
            <a:avLst/>
            <a:gdLst/>
            <a:ahLst/>
            <a:cxnLst/>
            <a:rect l="l" t="t" r="r" b="b"/>
            <a:pathLst>
              <a:path w="3240006" h="2796091">
                <a:moveTo>
                  <a:pt x="686867" y="612319"/>
                </a:moveTo>
                <a:cubicBezTo>
                  <a:pt x="611281" y="612319"/>
                  <a:pt x="550007" y="673593"/>
                  <a:pt x="550007" y="749179"/>
                </a:cubicBezTo>
                <a:cubicBezTo>
                  <a:pt x="550007" y="824765"/>
                  <a:pt x="611281" y="886039"/>
                  <a:pt x="686867" y="886039"/>
                </a:cubicBezTo>
                <a:cubicBezTo>
                  <a:pt x="762453" y="886039"/>
                  <a:pt x="823727" y="824765"/>
                  <a:pt x="823727" y="749179"/>
                </a:cubicBezTo>
                <a:cubicBezTo>
                  <a:pt x="823727" y="673593"/>
                  <a:pt x="762453" y="612319"/>
                  <a:pt x="686867" y="612319"/>
                </a:cubicBezTo>
                <a:close/>
                <a:moveTo>
                  <a:pt x="1587500" y="281447"/>
                </a:moveTo>
                <a:cubicBezTo>
                  <a:pt x="1432061" y="281447"/>
                  <a:pt x="1306053" y="407455"/>
                  <a:pt x="1306053" y="562894"/>
                </a:cubicBezTo>
                <a:cubicBezTo>
                  <a:pt x="1306053" y="718333"/>
                  <a:pt x="1432061" y="844341"/>
                  <a:pt x="1587500" y="844341"/>
                </a:cubicBezTo>
                <a:cubicBezTo>
                  <a:pt x="1742939" y="844341"/>
                  <a:pt x="1868947" y="718333"/>
                  <a:pt x="1868947" y="562894"/>
                </a:cubicBezTo>
                <a:cubicBezTo>
                  <a:pt x="1868947" y="407455"/>
                  <a:pt x="1742939" y="281447"/>
                  <a:pt x="1587500" y="281447"/>
                </a:cubicBezTo>
                <a:close/>
                <a:moveTo>
                  <a:pt x="1587500" y="0"/>
                </a:moveTo>
                <a:cubicBezTo>
                  <a:pt x="1898378" y="0"/>
                  <a:pt x="2150394" y="252016"/>
                  <a:pt x="2150394" y="562894"/>
                </a:cubicBezTo>
                <a:cubicBezTo>
                  <a:pt x="2150394" y="786167"/>
                  <a:pt x="2020401" y="979078"/>
                  <a:pt x="1831095" y="1068260"/>
                </a:cubicBezTo>
                <a:lnTo>
                  <a:pt x="2215710" y="1068260"/>
                </a:lnTo>
                <a:cubicBezTo>
                  <a:pt x="2374756" y="1068260"/>
                  <a:pt x="2503688" y="1197192"/>
                  <a:pt x="2503688" y="1356238"/>
                </a:cubicBezTo>
                <a:lnTo>
                  <a:pt x="2503688" y="1474975"/>
                </a:lnTo>
                <a:lnTo>
                  <a:pt x="2656086" y="1474975"/>
                </a:lnTo>
                <a:cubicBezTo>
                  <a:pt x="2692420" y="1474975"/>
                  <a:pt x="2722815" y="1500405"/>
                  <a:pt x="2728975" y="1534767"/>
                </a:cubicBezTo>
                <a:lnTo>
                  <a:pt x="3240006" y="1109804"/>
                </a:lnTo>
                <a:lnTo>
                  <a:pt x="3240006" y="2754548"/>
                </a:lnTo>
                <a:lnTo>
                  <a:pt x="2728975" y="2329585"/>
                </a:lnTo>
                <a:cubicBezTo>
                  <a:pt x="2722815" y="2363946"/>
                  <a:pt x="2692420" y="2389375"/>
                  <a:pt x="2656086" y="2389375"/>
                </a:cubicBezTo>
                <a:lnTo>
                  <a:pt x="2503688" y="2389375"/>
                </a:lnTo>
                <a:lnTo>
                  <a:pt x="2503688" y="2508113"/>
                </a:lnTo>
                <a:cubicBezTo>
                  <a:pt x="2503688" y="2667159"/>
                  <a:pt x="2374756" y="2796091"/>
                  <a:pt x="2215710" y="2796091"/>
                </a:cubicBezTo>
                <a:lnTo>
                  <a:pt x="287978" y="2796091"/>
                </a:lnTo>
                <a:cubicBezTo>
                  <a:pt x="128932" y="2796091"/>
                  <a:pt x="0" y="2667159"/>
                  <a:pt x="0" y="2508113"/>
                </a:cubicBezTo>
                <a:lnTo>
                  <a:pt x="0" y="1356238"/>
                </a:lnTo>
                <a:cubicBezTo>
                  <a:pt x="0" y="1197192"/>
                  <a:pt x="128932" y="1068260"/>
                  <a:pt x="287978" y="1068260"/>
                </a:cubicBezTo>
                <a:lnTo>
                  <a:pt x="544513" y="1068260"/>
                </a:lnTo>
                <a:cubicBezTo>
                  <a:pt x="422089" y="1014226"/>
                  <a:pt x="336949" y="891645"/>
                  <a:pt x="336949" y="749179"/>
                </a:cubicBezTo>
                <a:cubicBezTo>
                  <a:pt x="336949" y="555925"/>
                  <a:pt x="493613" y="399261"/>
                  <a:pt x="686867" y="399261"/>
                </a:cubicBezTo>
                <a:cubicBezTo>
                  <a:pt x="880121" y="399261"/>
                  <a:pt x="1036785" y="555925"/>
                  <a:pt x="1036785" y="749179"/>
                </a:cubicBezTo>
                <a:cubicBezTo>
                  <a:pt x="1036785" y="891645"/>
                  <a:pt x="951645" y="1014226"/>
                  <a:pt x="829222" y="1068260"/>
                </a:cubicBezTo>
                <a:lnTo>
                  <a:pt x="1343906" y="1068260"/>
                </a:lnTo>
                <a:cubicBezTo>
                  <a:pt x="1154600" y="979078"/>
                  <a:pt x="1024606" y="786167"/>
                  <a:pt x="1024606" y="562894"/>
                </a:cubicBezTo>
                <a:cubicBezTo>
                  <a:pt x="1024606" y="252016"/>
                  <a:pt x="1276622" y="0"/>
                  <a:pt x="1587500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1"/>
          </a:p>
        </p:txBody>
      </p:sp>
      <p:sp>
        <p:nvSpPr>
          <p:cNvPr id="27" name="TextBox 26">
            <a:extLst>
              <a:ext uri="{FF2B5EF4-FFF2-40B4-BE49-F238E27FC236}">
                <a16:creationId xmlns:a16="http://schemas.microsoft.com/office/drawing/2014/main" id="{F7B73DA7-2504-4DC5-BC01-9D9E16525B28}"/>
              </a:ext>
            </a:extLst>
          </p:cNvPr>
          <p:cNvSpPr txBox="1"/>
          <p:nvPr/>
        </p:nvSpPr>
        <p:spPr>
          <a:xfrm>
            <a:off x="2670265" y="4838392"/>
            <a:ext cx="1312493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r"/>
            <a:r>
              <a:rPr lang="en-US" altLang="ko-KR" sz="1200" dirty="0">
                <a:solidFill>
                  <a:schemeClr val="bg1"/>
                </a:solidFill>
                <a:cs typeface="Arial" pitchFamily="34" charset="0"/>
              </a:rPr>
              <a:t>Easy to change colors, photos and Text.</a:t>
            </a:r>
            <a:endParaRPr lang="ko-KR" altLang="en-US" sz="1200" dirty="0">
              <a:solidFill>
                <a:schemeClr val="bg1"/>
              </a:solidFill>
              <a:cs typeface="Arial" pitchFamily="34" charset="0"/>
            </a:endParaRPr>
          </a:p>
        </p:txBody>
      </p:sp>
      <p:sp>
        <p:nvSpPr>
          <p:cNvPr id="28" name="TextBox 27">
            <a:extLst>
              <a:ext uri="{FF2B5EF4-FFF2-40B4-BE49-F238E27FC236}">
                <a16:creationId xmlns:a16="http://schemas.microsoft.com/office/drawing/2014/main" id="{2F4908D5-93E3-4A4C-AF68-CA1B37F7D0D9}"/>
              </a:ext>
            </a:extLst>
          </p:cNvPr>
          <p:cNvSpPr txBox="1"/>
          <p:nvPr/>
        </p:nvSpPr>
        <p:spPr>
          <a:xfrm>
            <a:off x="6119488" y="3188550"/>
            <a:ext cx="1312493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200" dirty="0">
                <a:solidFill>
                  <a:schemeClr val="bg1"/>
                </a:solidFill>
                <a:cs typeface="Arial" pitchFamily="34" charset="0"/>
              </a:rPr>
              <a:t>Easy to change colors, photos and Text.</a:t>
            </a:r>
            <a:endParaRPr lang="ko-KR" altLang="en-US" sz="1200" dirty="0">
              <a:solidFill>
                <a:schemeClr val="bg1"/>
              </a:solidFill>
              <a:cs typeface="Arial" pitchFamily="34" charset="0"/>
            </a:endParaRPr>
          </a:p>
        </p:txBody>
      </p:sp>
      <p:sp>
        <p:nvSpPr>
          <p:cNvPr id="29" name="TextBox 28">
            <a:extLst>
              <a:ext uri="{FF2B5EF4-FFF2-40B4-BE49-F238E27FC236}">
                <a16:creationId xmlns:a16="http://schemas.microsoft.com/office/drawing/2014/main" id="{48ABB83F-A252-4097-8FAD-18E1421DF43B}"/>
              </a:ext>
            </a:extLst>
          </p:cNvPr>
          <p:cNvSpPr txBox="1"/>
          <p:nvPr/>
        </p:nvSpPr>
        <p:spPr>
          <a:xfrm>
            <a:off x="646784" y="1435926"/>
            <a:ext cx="1230068" cy="64633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/>
            <a:r>
              <a:rPr lang="en-US" altLang="ko-KR" sz="3600" b="1" dirty="0">
                <a:solidFill>
                  <a:schemeClr val="accent2"/>
                </a:solidFill>
                <a:cs typeface="Arial" pitchFamily="34" charset="0"/>
              </a:rPr>
              <a:t>$350</a:t>
            </a:r>
            <a:endParaRPr lang="ko-KR" altLang="en-US" sz="3600" b="1" dirty="0">
              <a:solidFill>
                <a:schemeClr val="accent2"/>
              </a:solidFill>
              <a:cs typeface="Arial" pitchFamily="34" charset="0"/>
            </a:endParaRPr>
          </a:p>
        </p:txBody>
      </p:sp>
      <p:sp>
        <p:nvSpPr>
          <p:cNvPr id="30" name="TextBox 29">
            <a:extLst>
              <a:ext uri="{FF2B5EF4-FFF2-40B4-BE49-F238E27FC236}">
                <a16:creationId xmlns:a16="http://schemas.microsoft.com/office/drawing/2014/main" id="{8D3B79DE-7BDE-49DD-B142-BBCC62B057CA}"/>
              </a:ext>
            </a:extLst>
          </p:cNvPr>
          <p:cNvSpPr txBox="1"/>
          <p:nvPr/>
        </p:nvSpPr>
        <p:spPr>
          <a:xfrm>
            <a:off x="646784" y="2985101"/>
            <a:ext cx="1230068" cy="64633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/>
            <a:r>
              <a:rPr lang="en-US" altLang="ko-KR" sz="3600" b="1" dirty="0">
                <a:solidFill>
                  <a:schemeClr val="accent4"/>
                </a:solidFill>
                <a:cs typeface="Arial" pitchFamily="34" charset="0"/>
              </a:rPr>
              <a:t>$250</a:t>
            </a:r>
            <a:endParaRPr lang="ko-KR" altLang="en-US" sz="3600" b="1" dirty="0">
              <a:solidFill>
                <a:schemeClr val="accent4"/>
              </a:solidFill>
              <a:cs typeface="Arial" pitchFamily="34" charset="0"/>
            </a:endParaRPr>
          </a:p>
        </p:txBody>
      </p:sp>
      <p:sp>
        <p:nvSpPr>
          <p:cNvPr id="31" name="TextBox 30">
            <a:extLst>
              <a:ext uri="{FF2B5EF4-FFF2-40B4-BE49-F238E27FC236}">
                <a16:creationId xmlns:a16="http://schemas.microsoft.com/office/drawing/2014/main" id="{7EB90215-1012-495E-A42C-DAA16135F9BC}"/>
              </a:ext>
            </a:extLst>
          </p:cNvPr>
          <p:cNvSpPr txBox="1"/>
          <p:nvPr/>
        </p:nvSpPr>
        <p:spPr>
          <a:xfrm>
            <a:off x="646784" y="4534276"/>
            <a:ext cx="1230068" cy="64633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/>
            <a:r>
              <a:rPr lang="en-US" altLang="ko-KR" sz="3600" b="1" dirty="0">
                <a:solidFill>
                  <a:schemeClr val="accent2"/>
                </a:solidFill>
                <a:cs typeface="Arial" pitchFamily="34" charset="0"/>
              </a:rPr>
              <a:t>$130</a:t>
            </a:r>
            <a:endParaRPr lang="ko-KR" altLang="en-US" sz="3600" b="1" dirty="0">
              <a:solidFill>
                <a:schemeClr val="accent2"/>
              </a:solidFill>
              <a:cs typeface="Arial" pitchFamily="34" charset="0"/>
            </a:endParaRPr>
          </a:p>
        </p:txBody>
      </p:sp>
      <p:grpSp>
        <p:nvGrpSpPr>
          <p:cNvPr id="32" name="Group 31">
            <a:extLst>
              <a:ext uri="{FF2B5EF4-FFF2-40B4-BE49-F238E27FC236}">
                <a16:creationId xmlns:a16="http://schemas.microsoft.com/office/drawing/2014/main" id="{D89A3269-AEF0-46A5-A66E-715A7DC6F6F6}"/>
              </a:ext>
            </a:extLst>
          </p:cNvPr>
          <p:cNvGrpSpPr/>
          <p:nvPr/>
        </p:nvGrpSpPr>
        <p:grpSpPr>
          <a:xfrm>
            <a:off x="646784" y="2065829"/>
            <a:ext cx="1956955" cy="935700"/>
            <a:chOff x="803640" y="3362835"/>
            <a:chExt cx="2059657" cy="701774"/>
          </a:xfrm>
        </p:grpSpPr>
        <p:sp>
          <p:nvSpPr>
            <p:cNvPr id="33" name="TextBox 32">
              <a:extLst>
                <a:ext uri="{FF2B5EF4-FFF2-40B4-BE49-F238E27FC236}">
                  <a16:creationId xmlns:a16="http://schemas.microsoft.com/office/drawing/2014/main" id="{F055CC35-023A-4671-98FC-A01D8F0F30DE}"/>
                </a:ext>
              </a:extLst>
            </p:cNvPr>
            <p:cNvSpPr txBox="1"/>
            <p:nvPr/>
          </p:nvSpPr>
          <p:spPr>
            <a:xfrm>
              <a:off x="803640" y="3579862"/>
              <a:ext cx="2059657" cy="48474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Get a modern PowerPoint  Presentation that is beautifully designed.</a:t>
              </a:r>
              <a:endPara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34" name="TextBox 33">
              <a:extLst>
                <a:ext uri="{FF2B5EF4-FFF2-40B4-BE49-F238E27FC236}">
                  <a16:creationId xmlns:a16="http://schemas.microsoft.com/office/drawing/2014/main" id="{5BE593DE-1587-4275-8897-1E07A81640A3}"/>
                </a:ext>
              </a:extLst>
            </p:cNvPr>
            <p:cNvSpPr txBox="1"/>
            <p:nvPr/>
          </p:nvSpPr>
          <p:spPr>
            <a:xfrm>
              <a:off x="803640" y="3362835"/>
              <a:ext cx="2059657" cy="20774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Your Text  Here</a:t>
              </a:r>
              <a:endParaRPr lang="ko-KR" altLang="en-US" sz="12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</p:grpSp>
      <p:grpSp>
        <p:nvGrpSpPr>
          <p:cNvPr id="35" name="Group 34">
            <a:extLst>
              <a:ext uri="{FF2B5EF4-FFF2-40B4-BE49-F238E27FC236}">
                <a16:creationId xmlns:a16="http://schemas.microsoft.com/office/drawing/2014/main" id="{FBAB3577-5F82-4213-A3A2-708734E1DEB0}"/>
              </a:ext>
            </a:extLst>
          </p:cNvPr>
          <p:cNvGrpSpPr/>
          <p:nvPr/>
        </p:nvGrpSpPr>
        <p:grpSpPr>
          <a:xfrm>
            <a:off x="646784" y="3615004"/>
            <a:ext cx="1956955" cy="935700"/>
            <a:chOff x="803640" y="3362835"/>
            <a:chExt cx="2059657" cy="701774"/>
          </a:xfrm>
        </p:grpSpPr>
        <p:sp>
          <p:nvSpPr>
            <p:cNvPr id="36" name="TextBox 35">
              <a:extLst>
                <a:ext uri="{FF2B5EF4-FFF2-40B4-BE49-F238E27FC236}">
                  <a16:creationId xmlns:a16="http://schemas.microsoft.com/office/drawing/2014/main" id="{00F1A215-C394-45C0-AF2B-DC4A25B9B773}"/>
                </a:ext>
              </a:extLst>
            </p:cNvPr>
            <p:cNvSpPr txBox="1"/>
            <p:nvPr/>
          </p:nvSpPr>
          <p:spPr>
            <a:xfrm>
              <a:off x="803640" y="3579862"/>
              <a:ext cx="2059657" cy="48474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Get a modern PowerPoint  Presentation that is beautifully designed.</a:t>
              </a:r>
              <a:endPara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37" name="TextBox 36">
              <a:extLst>
                <a:ext uri="{FF2B5EF4-FFF2-40B4-BE49-F238E27FC236}">
                  <a16:creationId xmlns:a16="http://schemas.microsoft.com/office/drawing/2014/main" id="{5C05C67D-CB1C-48B0-9E2E-AE113D39E4D2}"/>
                </a:ext>
              </a:extLst>
            </p:cNvPr>
            <p:cNvSpPr txBox="1"/>
            <p:nvPr/>
          </p:nvSpPr>
          <p:spPr>
            <a:xfrm>
              <a:off x="803640" y="3362835"/>
              <a:ext cx="2059657" cy="20774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Your Text  Here</a:t>
              </a:r>
              <a:endParaRPr lang="ko-KR" altLang="en-US" sz="12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</p:grpSp>
      <p:grpSp>
        <p:nvGrpSpPr>
          <p:cNvPr id="38" name="Group 37">
            <a:extLst>
              <a:ext uri="{FF2B5EF4-FFF2-40B4-BE49-F238E27FC236}">
                <a16:creationId xmlns:a16="http://schemas.microsoft.com/office/drawing/2014/main" id="{74154DE4-84F8-44AF-BBDD-42234855435B}"/>
              </a:ext>
            </a:extLst>
          </p:cNvPr>
          <p:cNvGrpSpPr/>
          <p:nvPr/>
        </p:nvGrpSpPr>
        <p:grpSpPr>
          <a:xfrm>
            <a:off x="646784" y="5164180"/>
            <a:ext cx="1956955" cy="935700"/>
            <a:chOff x="803640" y="3362835"/>
            <a:chExt cx="2059657" cy="701774"/>
          </a:xfrm>
        </p:grpSpPr>
        <p:sp>
          <p:nvSpPr>
            <p:cNvPr id="39" name="TextBox 38">
              <a:extLst>
                <a:ext uri="{FF2B5EF4-FFF2-40B4-BE49-F238E27FC236}">
                  <a16:creationId xmlns:a16="http://schemas.microsoft.com/office/drawing/2014/main" id="{A7128451-30EB-4C80-BE3B-DEF50E84F413}"/>
                </a:ext>
              </a:extLst>
            </p:cNvPr>
            <p:cNvSpPr txBox="1"/>
            <p:nvPr/>
          </p:nvSpPr>
          <p:spPr>
            <a:xfrm>
              <a:off x="803640" y="3579862"/>
              <a:ext cx="2059657" cy="48474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Get a modern PowerPoint  Presentation that is beautifully designed.</a:t>
              </a:r>
              <a:endPara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40" name="TextBox 39">
              <a:extLst>
                <a:ext uri="{FF2B5EF4-FFF2-40B4-BE49-F238E27FC236}">
                  <a16:creationId xmlns:a16="http://schemas.microsoft.com/office/drawing/2014/main" id="{DA1F9CE1-62DD-4E2A-981E-45F64A9F529A}"/>
                </a:ext>
              </a:extLst>
            </p:cNvPr>
            <p:cNvSpPr txBox="1"/>
            <p:nvPr/>
          </p:nvSpPr>
          <p:spPr>
            <a:xfrm>
              <a:off x="803640" y="3362835"/>
              <a:ext cx="2059657" cy="20774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Your Text  Here</a:t>
              </a:r>
              <a:endParaRPr lang="ko-KR" altLang="en-US" sz="12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526441669"/>
      </p:ext>
    </p:extLst>
  </p:cSld>
  <p:clrMapOvr>
    <a:masterClrMapping/>
  </p:clrMapOvr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35" name="Group 434">
            <a:extLst>
              <a:ext uri="{FF2B5EF4-FFF2-40B4-BE49-F238E27FC236}">
                <a16:creationId xmlns:a16="http://schemas.microsoft.com/office/drawing/2014/main" id="{0A094D9A-0CA1-4FA3-937E-5B14C1EA02B3}"/>
              </a:ext>
            </a:extLst>
          </p:cNvPr>
          <p:cNvGrpSpPr/>
          <p:nvPr/>
        </p:nvGrpSpPr>
        <p:grpSpPr>
          <a:xfrm>
            <a:off x="6018836" y="141219"/>
            <a:ext cx="385602" cy="712500"/>
            <a:chOff x="13270818" y="5348004"/>
            <a:chExt cx="540861" cy="999381"/>
          </a:xfrm>
        </p:grpSpPr>
        <p:grpSp>
          <p:nvGrpSpPr>
            <p:cNvPr id="436" name="Group 435">
              <a:extLst>
                <a:ext uri="{FF2B5EF4-FFF2-40B4-BE49-F238E27FC236}">
                  <a16:creationId xmlns:a16="http://schemas.microsoft.com/office/drawing/2014/main" id="{530A7E67-25D0-42C9-8DA9-1C693E92E0DA}"/>
                </a:ext>
              </a:extLst>
            </p:cNvPr>
            <p:cNvGrpSpPr/>
            <p:nvPr/>
          </p:nvGrpSpPr>
          <p:grpSpPr>
            <a:xfrm>
              <a:off x="13425400" y="5348004"/>
              <a:ext cx="303753" cy="998597"/>
              <a:chOff x="2541356" y="1774680"/>
              <a:chExt cx="1106202" cy="3636668"/>
            </a:xfrm>
            <a:solidFill>
              <a:schemeClr val="bg1">
                <a:lumMod val="75000"/>
              </a:schemeClr>
            </a:solidFill>
          </p:grpSpPr>
          <p:sp>
            <p:nvSpPr>
              <p:cNvPr id="443" name="Freeform: Shape 442">
                <a:extLst>
                  <a:ext uri="{FF2B5EF4-FFF2-40B4-BE49-F238E27FC236}">
                    <a16:creationId xmlns:a16="http://schemas.microsoft.com/office/drawing/2014/main" id="{E81E6D02-107A-45FD-8D6D-16BD891CD8A5}"/>
                  </a:ext>
                </a:extLst>
              </p:cNvPr>
              <p:cNvSpPr/>
              <p:nvPr/>
            </p:nvSpPr>
            <p:spPr>
              <a:xfrm>
                <a:off x="2571096" y="4597937"/>
                <a:ext cx="402336" cy="182880"/>
              </a:xfrm>
              <a:custGeom>
                <a:avLst/>
                <a:gdLst>
                  <a:gd name="connsiteX0" fmla="*/ 62916 w 3480752"/>
                  <a:gd name="connsiteY0" fmla="*/ 34213 h 1560620"/>
                  <a:gd name="connsiteX1" fmla="*/ 114391 w 3480752"/>
                  <a:gd name="connsiteY1" fmla="*/ 57191 h 1560620"/>
                  <a:gd name="connsiteX2" fmla="*/ 694512 w 3480752"/>
                  <a:gd name="connsiteY2" fmla="*/ 277806 h 1560620"/>
                  <a:gd name="connsiteX3" fmla="*/ 784810 w 3480752"/>
                  <a:gd name="connsiteY3" fmla="*/ 326909 h 1560620"/>
                  <a:gd name="connsiteX4" fmla="*/ 786764 w 3480752"/>
                  <a:gd name="connsiteY4" fmla="*/ 323526 h 1560620"/>
                  <a:gd name="connsiteX5" fmla="*/ 702687 w 3480752"/>
                  <a:gd name="connsiteY5" fmla="*/ 277806 h 1560620"/>
                  <a:gd name="connsiteX6" fmla="*/ 833420 w 3480752"/>
                  <a:gd name="connsiteY6" fmla="*/ 310489 h 1560620"/>
                  <a:gd name="connsiteX7" fmla="*/ 1241959 w 3480752"/>
                  <a:gd name="connsiteY7" fmla="*/ 343172 h 1560620"/>
                  <a:gd name="connsiteX8" fmla="*/ 3480752 w 3480752"/>
                  <a:gd name="connsiteY8" fmla="*/ 1560620 h 1560620"/>
                  <a:gd name="connsiteX9" fmla="*/ 3064038 w 3480752"/>
                  <a:gd name="connsiteY9" fmla="*/ 1527929 h 1560620"/>
                  <a:gd name="connsiteX10" fmla="*/ 3057133 w 3480752"/>
                  <a:gd name="connsiteY10" fmla="*/ 1524163 h 1560620"/>
                  <a:gd name="connsiteX11" fmla="*/ 2941481 w 3480752"/>
                  <a:gd name="connsiteY11" fmla="*/ 1495246 h 1560620"/>
                  <a:gd name="connsiteX12" fmla="*/ 2881754 w 3480752"/>
                  <a:gd name="connsiteY12" fmla="*/ 1462767 h 1560620"/>
                  <a:gd name="connsiteX13" fmla="*/ 2879802 w 3480752"/>
                  <a:gd name="connsiteY13" fmla="*/ 1466146 h 1560620"/>
                  <a:gd name="connsiteX14" fmla="*/ 2933314 w 3480752"/>
                  <a:gd name="connsiteY14" fmla="*/ 1495246 h 1560620"/>
                  <a:gd name="connsiteX15" fmla="*/ 2353185 w 3480752"/>
                  <a:gd name="connsiteY15" fmla="*/ 1274639 h 1560620"/>
                  <a:gd name="connsiteX16" fmla="*/ 2238794 w 3480752"/>
                  <a:gd name="connsiteY16" fmla="*/ 1217440 h 1560620"/>
                  <a:gd name="connsiteX17" fmla="*/ 0 w 3480752"/>
                  <a:gd name="connsiteY17" fmla="*/ 0 h 1560620"/>
                  <a:gd name="connsiteX18" fmla="*/ 62916 w 3480752"/>
                  <a:gd name="connsiteY18" fmla="*/ 34213 h 1560620"/>
                  <a:gd name="connsiteX19" fmla="*/ 57199 w 3480752"/>
                  <a:gd name="connsiteY19" fmla="*/ 31661 h 1560620"/>
                  <a:gd name="connsiteX20" fmla="*/ 0 w 3480752"/>
                  <a:gd name="connsiteY20" fmla="*/ 0 h 1560620"/>
                  <a:gd name="connsiteX0" fmla="*/ 62916 w 3480752"/>
                  <a:gd name="connsiteY0" fmla="*/ 34213 h 1560620"/>
                  <a:gd name="connsiteX1" fmla="*/ 114391 w 3480752"/>
                  <a:gd name="connsiteY1" fmla="*/ 57191 h 1560620"/>
                  <a:gd name="connsiteX2" fmla="*/ 694512 w 3480752"/>
                  <a:gd name="connsiteY2" fmla="*/ 277806 h 1560620"/>
                  <a:gd name="connsiteX3" fmla="*/ 784810 w 3480752"/>
                  <a:gd name="connsiteY3" fmla="*/ 326909 h 1560620"/>
                  <a:gd name="connsiteX4" fmla="*/ 702687 w 3480752"/>
                  <a:gd name="connsiteY4" fmla="*/ 277806 h 1560620"/>
                  <a:gd name="connsiteX5" fmla="*/ 833420 w 3480752"/>
                  <a:gd name="connsiteY5" fmla="*/ 310489 h 1560620"/>
                  <a:gd name="connsiteX6" fmla="*/ 1241959 w 3480752"/>
                  <a:gd name="connsiteY6" fmla="*/ 343172 h 1560620"/>
                  <a:gd name="connsiteX7" fmla="*/ 3480752 w 3480752"/>
                  <a:gd name="connsiteY7" fmla="*/ 1560620 h 1560620"/>
                  <a:gd name="connsiteX8" fmla="*/ 3064038 w 3480752"/>
                  <a:gd name="connsiteY8" fmla="*/ 1527929 h 1560620"/>
                  <a:gd name="connsiteX9" fmla="*/ 3057133 w 3480752"/>
                  <a:gd name="connsiteY9" fmla="*/ 1524163 h 1560620"/>
                  <a:gd name="connsiteX10" fmla="*/ 2941481 w 3480752"/>
                  <a:gd name="connsiteY10" fmla="*/ 1495246 h 1560620"/>
                  <a:gd name="connsiteX11" fmla="*/ 2881754 w 3480752"/>
                  <a:gd name="connsiteY11" fmla="*/ 1462767 h 1560620"/>
                  <a:gd name="connsiteX12" fmla="*/ 2879802 w 3480752"/>
                  <a:gd name="connsiteY12" fmla="*/ 1466146 h 1560620"/>
                  <a:gd name="connsiteX13" fmla="*/ 2933314 w 3480752"/>
                  <a:gd name="connsiteY13" fmla="*/ 1495246 h 1560620"/>
                  <a:gd name="connsiteX14" fmla="*/ 2353185 w 3480752"/>
                  <a:gd name="connsiteY14" fmla="*/ 1274639 h 1560620"/>
                  <a:gd name="connsiteX15" fmla="*/ 2238794 w 3480752"/>
                  <a:gd name="connsiteY15" fmla="*/ 1217440 h 1560620"/>
                  <a:gd name="connsiteX16" fmla="*/ 62916 w 3480752"/>
                  <a:gd name="connsiteY16" fmla="*/ 34213 h 1560620"/>
                  <a:gd name="connsiteX17" fmla="*/ 0 w 3480752"/>
                  <a:gd name="connsiteY17" fmla="*/ 0 h 1560620"/>
                  <a:gd name="connsiteX18" fmla="*/ 62916 w 3480752"/>
                  <a:gd name="connsiteY18" fmla="*/ 34213 h 1560620"/>
                  <a:gd name="connsiteX19" fmla="*/ 57199 w 3480752"/>
                  <a:gd name="connsiteY19" fmla="*/ 31661 h 1560620"/>
                  <a:gd name="connsiteX20" fmla="*/ 0 w 3480752"/>
                  <a:gd name="connsiteY20" fmla="*/ 0 h 1560620"/>
                  <a:gd name="connsiteX0" fmla="*/ 62916 w 3480752"/>
                  <a:gd name="connsiteY0" fmla="*/ 34213 h 1560620"/>
                  <a:gd name="connsiteX1" fmla="*/ 114391 w 3480752"/>
                  <a:gd name="connsiteY1" fmla="*/ 57191 h 1560620"/>
                  <a:gd name="connsiteX2" fmla="*/ 694512 w 3480752"/>
                  <a:gd name="connsiteY2" fmla="*/ 277806 h 1560620"/>
                  <a:gd name="connsiteX3" fmla="*/ 702687 w 3480752"/>
                  <a:gd name="connsiteY3" fmla="*/ 277806 h 1560620"/>
                  <a:gd name="connsiteX4" fmla="*/ 833420 w 3480752"/>
                  <a:gd name="connsiteY4" fmla="*/ 310489 h 1560620"/>
                  <a:gd name="connsiteX5" fmla="*/ 1241959 w 3480752"/>
                  <a:gd name="connsiteY5" fmla="*/ 343172 h 1560620"/>
                  <a:gd name="connsiteX6" fmla="*/ 3480752 w 3480752"/>
                  <a:gd name="connsiteY6" fmla="*/ 1560620 h 1560620"/>
                  <a:gd name="connsiteX7" fmla="*/ 3064038 w 3480752"/>
                  <a:gd name="connsiteY7" fmla="*/ 1527929 h 1560620"/>
                  <a:gd name="connsiteX8" fmla="*/ 3057133 w 3480752"/>
                  <a:gd name="connsiteY8" fmla="*/ 1524163 h 1560620"/>
                  <a:gd name="connsiteX9" fmla="*/ 2941481 w 3480752"/>
                  <a:gd name="connsiteY9" fmla="*/ 1495246 h 1560620"/>
                  <a:gd name="connsiteX10" fmla="*/ 2881754 w 3480752"/>
                  <a:gd name="connsiteY10" fmla="*/ 1462767 h 1560620"/>
                  <a:gd name="connsiteX11" fmla="*/ 2879802 w 3480752"/>
                  <a:gd name="connsiteY11" fmla="*/ 1466146 h 1560620"/>
                  <a:gd name="connsiteX12" fmla="*/ 2933314 w 3480752"/>
                  <a:gd name="connsiteY12" fmla="*/ 1495246 h 1560620"/>
                  <a:gd name="connsiteX13" fmla="*/ 2353185 w 3480752"/>
                  <a:gd name="connsiteY13" fmla="*/ 1274639 h 1560620"/>
                  <a:gd name="connsiteX14" fmla="*/ 2238794 w 3480752"/>
                  <a:gd name="connsiteY14" fmla="*/ 1217440 h 1560620"/>
                  <a:gd name="connsiteX15" fmla="*/ 62916 w 3480752"/>
                  <a:gd name="connsiteY15" fmla="*/ 34213 h 1560620"/>
                  <a:gd name="connsiteX16" fmla="*/ 0 w 3480752"/>
                  <a:gd name="connsiteY16" fmla="*/ 0 h 1560620"/>
                  <a:gd name="connsiteX17" fmla="*/ 62916 w 3480752"/>
                  <a:gd name="connsiteY17" fmla="*/ 34213 h 1560620"/>
                  <a:gd name="connsiteX18" fmla="*/ 57199 w 3480752"/>
                  <a:gd name="connsiteY18" fmla="*/ 31661 h 1560620"/>
                  <a:gd name="connsiteX19" fmla="*/ 0 w 3480752"/>
                  <a:gd name="connsiteY19" fmla="*/ 0 h 1560620"/>
                  <a:gd name="connsiteX0" fmla="*/ 62916 w 3480752"/>
                  <a:gd name="connsiteY0" fmla="*/ 34213 h 1560620"/>
                  <a:gd name="connsiteX1" fmla="*/ 114391 w 3480752"/>
                  <a:gd name="connsiteY1" fmla="*/ 57191 h 1560620"/>
                  <a:gd name="connsiteX2" fmla="*/ 694512 w 3480752"/>
                  <a:gd name="connsiteY2" fmla="*/ 277806 h 1560620"/>
                  <a:gd name="connsiteX3" fmla="*/ 702687 w 3480752"/>
                  <a:gd name="connsiteY3" fmla="*/ 277806 h 1560620"/>
                  <a:gd name="connsiteX4" fmla="*/ 833420 w 3480752"/>
                  <a:gd name="connsiteY4" fmla="*/ 310489 h 1560620"/>
                  <a:gd name="connsiteX5" fmla="*/ 1241959 w 3480752"/>
                  <a:gd name="connsiteY5" fmla="*/ 343172 h 1560620"/>
                  <a:gd name="connsiteX6" fmla="*/ 3480752 w 3480752"/>
                  <a:gd name="connsiteY6" fmla="*/ 1560620 h 1560620"/>
                  <a:gd name="connsiteX7" fmla="*/ 3064038 w 3480752"/>
                  <a:gd name="connsiteY7" fmla="*/ 1527929 h 1560620"/>
                  <a:gd name="connsiteX8" fmla="*/ 3057133 w 3480752"/>
                  <a:gd name="connsiteY8" fmla="*/ 1524163 h 1560620"/>
                  <a:gd name="connsiteX9" fmla="*/ 2941481 w 3480752"/>
                  <a:gd name="connsiteY9" fmla="*/ 1495246 h 1560620"/>
                  <a:gd name="connsiteX10" fmla="*/ 2881754 w 3480752"/>
                  <a:gd name="connsiteY10" fmla="*/ 1462767 h 1560620"/>
                  <a:gd name="connsiteX11" fmla="*/ 2933314 w 3480752"/>
                  <a:gd name="connsiteY11" fmla="*/ 1495246 h 1560620"/>
                  <a:gd name="connsiteX12" fmla="*/ 2353185 w 3480752"/>
                  <a:gd name="connsiteY12" fmla="*/ 1274639 h 1560620"/>
                  <a:gd name="connsiteX13" fmla="*/ 2238794 w 3480752"/>
                  <a:gd name="connsiteY13" fmla="*/ 1217440 h 1560620"/>
                  <a:gd name="connsiteX14" fmla="*/ 62916 w 3480752"/>
                  <a:gd name="connsiteY14" fmla="*/ 34213 h 1560620"/>
                  <a:gd name="connsiteX15" fmla="*/ 0 w 3480752"/>
                  <a:gd name="connsiteY15" fmla="*/ 0 h 1560620"/>
                  <a:gd name="connsiteX16" fmla="*/ 62916 w 3480752"/>
                  <a:gd name="connsiteY16" fmla="*/ 34213 h 1560620"/>
                  <a:gd name="connsiteX17" fmla="*/ 57199 w 3480752"/>
                  <a:gd name="connsiteY17" fmla="*/ 31661 h 1560620"/>
                  <a:gd name="connsiteX18" fmla="*/ 0 w 3480752"/>
                  <a:gd name="connsiteY18" fmla="*/ 0 h 1560620"/>
                  <a:gd name="connsiteX0" fmla="*/ 62916 w 3480752"/>
                  <a:gd name="connsiteY0" fmla="*/ 34213 h 1560620"/>
                  <a:gd name="connsiteX1" fmla="*/ 114391 w 3480752"/>
                  <a:gd name="connsiteY1" fmla="*/ 57191 h 1560620"/>
                  <a:gd name="connsiteX2" fmla="*/ 694512 w 3480752"/>
                  <a:gd name="connsiteY2" fmla="*/ 277806 h 1560620"/>
                  <a:gd name="connsiteX3" fmla="*/ 702687 w 3480752"/>
                  <a:gd name="connsiteY3" fmla="*/ 277806 h 1560620"/>
                  <a:gd name="connsiteX4" fmla="*/ 833420 w 3480752"/>
                  <a:gd name="connsiteY4" fmla="*/ 310489 h 1560620"/>
                  <a:gd name="connsiteX5" fmla="*/ 1241959 w 3480752"/>
                  <a:gd name="connsiteY5" fmla="*/ 343172 h 1560620"/>
                  <a:gd name="connsiteX6" fmla="*/ 3480752 w 3480752"/>
                  <a:gd name="connsiteY6" fmla="*/ 1560620 h 1560620"/>
                  <a:gd name="connsiteX7" fmla="*/ 3064038 w 3480752"/>
                  <a:gd name="connsiteY7" fmla="*/ 1527929 h 1560620"/>
                  <a:gd name="connsiteX8" fmla="*/ 3057133 w 3480752"/>
                  <a:gd name="connsiteY8" fmla="*/ 1524163 h 1560620"/>
                  <a:gd name="connsiteX9" fmla="*/ 2941481 w 3480752"/>
                  <a:gd name="connsiteY9" fmla="*/ 1495246 h 1560620"/>
                  <a:gd name="connsiteX10" fmla="*/ 2933314 w 3480752"/>
                  <a:gd name="connsiteY10" fmla="*/ 1495246 h 1560620"/>
                  <a:gd name="connsiteX11" fmla="*/ 2353185 w 3480752"/>
                  <a:gd name="connsiteY11" fmla="*/ 1274639 h 1560620"/>
                  <a:gd name="connsiteX12" fmla="*/ 2238794 w 3480752"/>
                  <a:gd name="connsiteY12" fmla="*/ 1217440 h 1560620"/>
                  <a:gd name="connsiteX13" fmla="*/ 62916 w 3480752"/>
                  <a:gd name="connsiteY13" fmla="*/ 34213 h 1560620"/>
                  <a:gd name="connsiteX14" fmla="*/ 0 w 3480752"/>
                  <a:gd name="connsiteY14" fmla="*/ 0 h 1560620"/>
                  <a:gd name="connsiteX15" fmla="*/ 62916 w 3480752"/>
                  <a:gd name="connsiteY15" fmla="*/ 34213 h 1560620"/>
                  <a:gd name="connsiteX16" fmla="*/ 57199 w 3480752"/>
                  <a:gd name="connsiteY16" fmla="*/ 31661 h 1560620"/>
                  <a:gd name="connsiteX17" fmla="*/ 0 w 3480752"/>
                  <a:gd name="connsiteY17" fmla="*/ 0 h 15606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</a:cxnLst>
                <a:rect l="l" t="t" r="r" b="b"/>
                <a:pathLst>
                  <a:path w="3480752" h="1560620">
                    <a:moveTo>
                      <a:pt x="62916" y="34213"/>
                    </a:moveTo>
                    <a:lnTo>
                      <a:pt x="114391" y="57191"/>
                    </a:lnTo>
                    <a:cubicBezTo>
                      <a:pt x="302323" y="147074"/>
                      <a:pt x="498413" y="220606"/>
                      <a:pt x="694512" y="277806"/>
                    </a:cubicBezTo>
                    <a:lnTo>
                      <a:pt x="702687" y="277806"/>
                    </a:lnTo>
                    <a:cubicBezTo>
                      <a:pt x="743545" y="285981"/>
                      <a:pt x="784395" y="302314"/>
                      <a:pt x="833420" y="310489"/>
                    </a:cubicBezTo>
                    <a:lnTo>
                      <a:pt x="1241959" y="343172"/>
                    </a:lnTo>
                    <a:lnTo>
                      <a:pt x="3480752" y="1560620"/>
                    </a:lnTo>
                    <a:lnTo>
                      <a:pt x="3064038" y="1527929"/>
                    </a:lnTo>
                    <a:lnTo>
                      <a:pt x="3057133" y="1524163"/>
                    </a:lnTo>
                    <a:lnTo>
                      <a:pt x="2941481" y="1495246"/>
                    </a:lnTo>
                    <a:lnTo>
                      <a:pt x="2933314" y="1495246"/>
                    </a:lnTo>
                    <a:cubicBezTo>
                      <a:pt x="2737215" y="1446221"/>
                      <a:pt x="2541108" y="1372688"/>
                      <a:pt x="2353185" y="1274639"/>
                    </a:cubicBezTo>
                    <a:cubicBezTo>
                      <a:pt x="2312335" y="1258298"/>
                      <a:pt x="2279652" y="1241956"/>
                      <a:pt x="2238794" y="1217440"/>
                    </a:cubicBezTo>
                    <a:lnTo>
                      <a:pt x="62916" y="34213"/>
                    </a:lnTo>
                    <a:close/>
                    <a:moveTo>
                      <a:pt x="0" y="0"/>
                    </a:moveTo>
                    <a:lnTo>
                      <a:pt x="62916" y="34213"/>
                    </a:lnTo>
                    <a:lnTo>
                      <a:pt x="57199" y="31661"/>
                    </a:lnTo>
                    <a:cubicBezTo>
                      <a:pt x="38815" y="22469"/>
                      <a:pt x="20429" y="12254"/>
                      <a:pt x="0" y="0"/>
                    </a:cubicBez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4" name="Freeform: Shape 443">
                <a:extLst>
                  <a:ext uri="{FF2B5EF4-FFF2-40B4-BE49-F238E27FC236}">
                    <a16:creationId xmlns:a16="http://schemas.microsoft.com/office/drawing/2014/main" id="{A2839090-38A1-4AC5-B98F-9C9A2D804E73}"/>
                  </a:ext>
                </a:extLst>
              </p:cNvPr>
              <p:cNvSpPr/>
              <p:nvPr/>
            </p:nvSpPr>
            <p:spPr>
              <a:xfrm>
                <a:off x="3023223" y="4576005"/>
                <a:ext cx="257175" cy="133350"/>
              </a:xfrm>
              <a:custGeom>
                <a:avLst/>
                <a:gdLst>
                  <a:gd name="connsiteX0" fmla="*/ 260032 w 257175"/>
                  <a:gd name="connsiteY0" fmla="*/ 141922 h 133350"/>
                  <a:gd name="connsiteX1" fmla="*/ 0 w 257175"/>
                  <a:gd name="connsiteY1" fmla="*/ 0 h 133350"/>
                  <a:gd name="connsiteX2" fmla="*/ 952 w 257175"/>
                  <a:gd name="connsiteY2" fmla="*/ 0 h 133350"/>
                  <a:gd name="connsiteX3" fmla="*/ 260032 w 257175"/>
                  <a:gd name="connsiteY3" fmla="*/ 141922 h 133350"/>
                  <a:gd name="connsiteX4" fmla="*/ 260032 w 257175"/>
                  <a:gd name="connsiteY4" fmla="*/ 141922 h 1333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57175" h="133350">
                    <a:moveTo>
                      <a:pt x="260032" y="141922"/>
                    </a:moveTo>
                    <a:lnTo>
                      <a:pt x="0" y="0"/>
                    </a:lnTo>
                    <a:cubicBezTo>
                      <a:pt x="0" y="0"/>
                      <a:pt x="952" y="0"/>
                      <a:pt x="952" y="0"/>
                    </a:cubicBezTo>
                    <a:lnTo>
                      <a:pt x="260032" y="141922"/>
                    </a:lnTo>
                    <a:cubicBezTo>
                      <a:pt x="260985" y="141922"/>
                      <a:pt x="260985" y="141922"/>
                      <a:pt x="260032" y="141922"/>
                    </a:cubicBezTo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5" name="Freeform: Shape 444">
                <a:extLst>
                  <a:ext uri="{FF2B5EF4-FFF2-40B4-BE49-F238E27FC236}">
                    <a16:creationId xmlns:a16="http://schemas.microsoft.com/office/drawing/2014/main" id="{8109EBC3-CB81-4EB1-9AE0-0C0D11D33310}"/>
                  </a:ext>
                </a:extLst>
              </p:cNvPr>
              <p:cNvSpPr/>
              <p:nvPr/>
            </p:nvSpPr>
            <p:spPr>
              <a:xfrm>
                <a:off x="2706138" y="4925573"/>
                <a:ext cx="257175" cy="485775"/>
              </a:xfrm>
              <a:custGeom>
                <a:avLst/>
                <a:gdLst>
                  <a:gd name="connsiteX0" fmla="*/ 260033 w 257175"/>
                  <a:gd name="connsiteY0" fmla="*/ 486727 h 485775"/>
                  <a:gd name="connsiteX1" fmla="*/ 0 w 257175"/>
                  <a:gd name="connsiteY1" fmla="*/ 344805 h 485775"/>
                  <a:gd name="connsiteX2" fmla="*/ 953 w 257175"/>
                  <a:gd name="connsiteY2" fmla="*/ 0 h 485775"/>
                  <a:gd name="connsiteX3" fmla="*/ 260985 w 257175"/>
                  <a:gd name="connsiteY3" fmla="*/ 141922 h 4857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57175" h="485775">
                    <a:moveTo>
                      <a:pt x="260033" y="486727"/>
                    </a:moveTo>
                    <a:lnTo>
                      <a:pt x="0" y="344805"/>
                    </a:lnTo>
                    <a:lnTo>
                      <a:pt x="953" y="0"/>
                    </a:lnTo>
                    <a:lnTo>
                      <a:pt x="260985" y="141922"/>
                    </a:ln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6" name="Freeform: Shape 445">
                <a:extLst>
                  <a:ext uri="{FF2B5EF4-FFF2-40B4-BE49-F238E27FC236}">
                    <a16:creationId xmlns:a16="http://schemas.microsoft.com/office/drawing/2014/main" id="{D11CD831-3C95-4D09-BF44-A0F574FF3B86}"/>
                  </a:ext>
                </a:extLst>
              </p:cNvPr>
              <p:cNvSpPr/>
              <p:nvPr/>
            </p:nvSpPr>
            <p:spPr>
              <a:xfrm>
                <a:off x="2987522" y="3640652"/>
                <a:ext cx="660036" cy="1102854"/>
              </a:xfrm>
              <a:custGeom>
                <a:avLst/>
                <a:gdLst>
                  <a:gd name="connsiteX0" fmla="*/ 359092 w 661035"/>
                  <a:gd name="connsiteY0" fmla="*/ 597218 h 1099185"/>
                  <a:gd name="connsiteX1" fmla="*/ 620078 w 661035"/>
                  <a:gd name="connsiteY1" fmla="*/ 739140 h 1099185"/>
                  <a:gd name="connsiteX2" fmla="*/ 584835 w 661035"/>
                  <a:gd name="connsiteY2" fmla="*/ 818198 h 1099185"/>
                  <a:gd name="connsiteX3" fmla="*/ 584836 w 661035"/>
                  <a:gd name="connsiteY3" fmla="*/ 818198 h 1099185"/>
                  <a:gd name="connsiteX4" fmla="*/ 545783 w 661035"/>
                  <a:gd name="connsiteY4" fmla="*/ 882015 h 1099185"/>
                  <a:gd name="connsiteX5" fmla="*/ 538930 w 661035"/>
                  <a:gd name="connsiteY5" fmla="*/ 891439 h 1099185"/>
                  <a:gd name="connsiteX6" fmla="*/ 539116 w 661035"/>
                  <a:gd name="connsiteY6" fmla="*/ 891540 h 1099185"/>
                  <a:gd name="connsiteX7" fmla="*/ 500063 w 661035"/>
                  <a:gd name="connsiteY7" fmla="*/ 940118 h 1099185"/>
                  <a:gd name="connsiteX8" fmla="*/ 452605 w 661035"/>
                  <a:gd name="connsiteY8" fmla="*/ 914311 h 1099185"/>
                  <a:gd name="connsiteX9" fmla="*/ 451949 w 661035"/>
                  <a:gd name="connsiteY9" fmla="*/ 914906 h 1099185"/>
                  <a:gd name="connsiteX10" fmla="*/ 500063 w 661035"/>
                  <a:gd name="connsiteY10" fmla="*/ 941070 h 1099185"/>
                  <a:gd name="connsiteX11" fmla="*/ 451485 w 661035"/>
                  <a:gd name="connsiteY11" fmla="*/ 989648 h 1099185"/>
                  <a:gd name="connsiteX12" fmla="*/ 396629 w 661035"/>
                  <a:gd name="connsiteY12" fmla="*/ 1033155 h 1099185"/>
                  <a:gd name="connsiteX13" fmla="*/ 397193 w 661035"/>
                  <a:gd name="connsiteY13" fmla="*/ 1033462 h 1099185"/>
                  <a:gd name="connsiteX14" fmla="*/ 320041 w 661035"/>
                  <a:gd name="connsiteY14" fmla="*/ 1076325 h 1099185"/>
                  <a:gd name="connsiteX15" fmla="*/ 291343 w 661035"/>
                  <a:gd name="connsiteY15" fmla="*/ 1060767 h 1099185"/>
                  <a:gd name="connsiteX16" fmla="*/ 290403 w 661035"/>
                  <a:gd name="connsiteY16" fmla="*/ 1061621 h 1099185"/>
                  <a:gd name="connsiteX17" fmla="*/ 319088 w 661035"/>
                  <a:gd name="connsiteY17" fmla="*/ 1077277 h 1099185"/>
                  <a:gd name="connsiteX18" fmla="*/ 260985 w 661035"/>
                  <a:gd name="connsiteY18" fmla="*/ 1099185 h 1099185"/>
                  <a:gd name="connsiteX19" fmla="*/ 0 w 661035"/>
                  <a:gd name="connsiteY19" fmla="*/ 957262 h 1099185"/>
                  <a:gd name="connsiteX20" fmla="*/ 59055 w 661035"/>
                  <a:gd name="connsiteY20" fmla="*/ 935355 h 1099185"/>
                  <a:gd name="connsiteX21" fmla="*/ 284314 w 661035"/>
                  <a:gd name="connsiteY21" fmla="*/ 1058298 h 1099185"/>
                  <a:gd name="connsiteX22" fmla="*/ 284516 w 661035"/>
                  <a:gd name="connsiteY22" fmla="*/ 1057066 h 1099185"/>
                  <a:gd name="connsiteX23" fmla="*/ 60008 w 661035"/>
                  <a:gd name="connsiteY23" fmla="*/ 935355 h 1099185"/>
                  <a:gd name="connsiteX24" fmla="*/ 135745 w 661035"/>
                  <a:gd name="connsiteY24" fmla="*/ 891807 h 1099185"/>
                  <a:gd name="connsiteX25" fmla="*/ 135255 w 661035"/>
                  <a:gd name="connsiteY25" fmla="*/ 891540 h 1099185"/>
                  <a:gd name="connsiteX26" fmla="*/ 190500 w 661035"/>
                  <a:gd name="connsiteY26" fmla="*/ 847725 h 1099185"/>
                  <a:gd name="connsiteX27" fmla="*/ 239078 w 661035"/>
                  <a:gd name="connsiteY27" fmla="*/ 799148 h 1099185"/>
                  <a:gd name="connsiteX28" fmla="*/ 319738 w 661035"/>
                  <a:gd name="connsiteY28" fmla="*/ 843010 h 1099185"/>
                  <a:gd name="connsiteX29" fmla="*/ 319882 w 661035"/>
                  <a:gd name="connsiteY29" fmla="*/ 842137 h 1099185"/>
                  <a:gd name="connsiteX30" fmla="*/ 239078 w 661035"/>
                  <a:gd name="connsiteY30" fmla="*/ 798196 h 1099185"/>
                  <a:gd name="connsiteX31" fmla="*/ 277307 w 661035"/>
                  <a:gd name="connsiteY31" fmla="*/ 750642 h 1099185"/>
                  <a:gd name="connsiteX32" fmla="*/ 277178 w 661035"/>
                  <a:gd name="connsiteY32" fmla="*/ 750571 h 1099185"/>
                  <a:gd name="connsiteX33" fmla="*/ 284798 w 661035"/>
                  <a:gd name="connsiteY33" fmla="*/ 740093 h 1099185"/>
                  <a:gd name="connsiteX34" fmla="*/ 323850 w 661035"/>
                  <a:gd name="connsiteY34" fmla="*/ 676275 h 1099185"/>
                  <a:gd name="connsiteX35" fmla="*/ 359092 w 661035"/>
                  <a:gd name="connsiteY35" fmla="*/ 597218 h 1099185"/>
                  <a:gd name="connsiteX36" fmla="*/ 220980 w 661035"/>
                  <a:gd name="connsiteY36" fmla="*/ 0 h 1099185"/>
                  <a:gd name="connsiteX37" fmla="*/ 481965 w 661035"/>
                  <a:gd name="connsiteY37" fmla="*/ 141922 h 1099185"/>
                  <a:gd name="connsiteX38" fmla="*/ 575310 w 661035"/>
                  <a:gd name="connsiteY38" fmla="*/ 214313 h 1099185"/>
                  <a:gd name="connsiteX39" fmla="*/ 661035 w 661035"/>
                  <a:gd name="connsiteY39" fmla="*/ 504825 h 1099185"/>
                  <a:gd name="connsiteX40" fmla="*/ 621030 w 661035"/>
                  <a:gd name="connsiteY40" fmla="*/ 739140 h 1099185"/>
                  <a:gd name="connsiteX41" fmla="*/ 360045 w 661035"/>
                  <a:gd name="connsiteY41" fmla="*/ 597218 h 1099185"/>
                  <a:gd name="connsiteX42" fmla="*/ 400050 w 661035"/>
                  <a:gd name="connsiteY42" fmla="*/ 362902 h 1099185"/>
                  <a:gd name="connsiteX43" fmla="*/ 314325 w 661035"/>
                  <a:gd name="connsiteY43" fmla="*/ 72390 h 1099185"/>
                  <a:gd name="connsiteX44" fmla="*/ 220980 w 661035"/>
                  <a:gd name="connsiteY44" fmla="*/ 0 h 1099185"/>
                  <a:gd name="connsiteX0" fmla="*/ 359092 w 661035"/>
                  <a:gd name="connsiteY0" fmla="*/ 597218 h 1099185"/>
                  <a:gd name="connsiteX1" fmla="*/ 620078 w 661035"/>
                  <a:gd name="connsiteY1" fmla="*/ 739140 h 1099185"/>
                  <a:gd name="connsiteX2" fmla="*/ 584835 w 661035"/>
                  <a:gd name="connsiteY2" fmla="*/ 818198 h 1099185"/>
                  <a:gd name="connsiteX3" fmla="*/ 584836 w 661035"/>
                  <a:gd name="connsiteY3" fmla="*/ 818198 h 1099185"/>
                  <a:gd name="connsiteX4" fmla="*/ 545783 w 661035"/>
                  <a:gd name="connsiteY4" fmla="*/ 882015 h 1099185"/>
                  <a:gd name="connsiteX5" fmla="*/ 538930 w 661035"/>
                  <a:gd name="connsiteY5" fmla="*/ 891439 h 1099185"/>
                  <a:gd name="connsiteX6" fmla="*/ 539116 w 661035"/>
                  <a:gd name="connsiteY6" fmla="*/ 891540 h 1099185"/>
                  <a:gd name="connsiteX7" fmla="*/ 500063 w 661035"/>
                  <a:gd name="connsiteY7" fmla="*/ 940118 h 1099185"/>
                  <a:gd name="connsiteX8" fmla="*/ 452605 w 661035"/>
                  <a:gd name="connsiteY8" fmla="*/ 914311 h 1099185"/>
                  <a:gd name="connsiteX9" fmla="*/ 451949 w 661035"/>
                  <a:gd name="connsiteY9" fmla="*/ 914906 h 1099185"/>
                  <a:gd name="connsiteX10" fmla="*/ 500063 w 661035"/>
                  <a:gd name="connsiteY10" fmla="*/ 941070 h 1099185"/>
                  <a:gd name="connsiteX11" fmla="*/ 451485 w 661035"/>
                  <a:gd name="connsiteY11" fmla="*/ 989648 h 1099185"/>
                  <a:gd name="connsiteX12" fmla="*/ 396629 w 661035"/>
                  <a:gd name="connsiteY12" fmla="*/ 1033155 h 1099185"/>
                  <a:gd name="connsiteX13" fmla="*/ 397193 w 661035"/>
                  <a:gd name="connsiteY13" fmla="*/ 1033462 h 1099185"/>
                  <a:gd name="connsiteX14" fmla="*/ 320041 w 661035"/>
                  <a:gd name="connsiteY14" fmla="*/ 1076325 h 1099185"/>
                  <a:gd name="connsiteX15" fmla="*/ 291343 w 661035"/>
                  <a:gd name="connsiteY15" fmla="*/ 1060767 h 1099185"/>
                  <a:gd name="connsiteX16" fmla="*/ 290403 w 661035"/>
                  <a:gd name="connsiteY16" fmla="*/ 1061621 h 1099185"/>
                  <a:gd name="connsiteX17" fmla="*/ 319088 w 661035"/>
                  <a:gd name="connsiteY17" fmla="*/ 1077277 h 1099185"/>
                  <a:gd name="connsiteX18" fmla="*/ 260985 w 661035"/>
                  <a:gd name="connsiteY18" fmla="*/ 1099185 h 1099185"/>
                  <a:gd name="connsiteX19" fmla="*/ 0 w 661035"/>
                  <a:gd name="connsiteY19" fmla="*/ 957262 h 1099185"/>
                  <a:gd name="connsiteX20" fmla="*/ 59055 w 661035"/>
                  <a:gd name="connsiteY20" fmla="*/ 935355 h 1099185"/>
                  <a:gd name="connsiteX21" fmla="*/ 284314 w 661035"/>
                  <a:gd name="connsiteY21" fmla="*/ 1058298 h 1099185"/>
                  <a:gd name="connsiteX22" fmla="*/ 284516 w 661035"/>
                  <a:gd name="connsiteY22" fmla="*/ 1057066 h 1099185"/>
                  <a:gd name="connsiteX23" fmla="*/ 60008 w 661035"/>
                  <a:gd name="connsiteY23" fmla="*/ 935355 h 1099185"/>
                  <a:gd name="connsiteX24" fmla="*/ 135745 w 661035"/>
                  <a:gd name="connsiteY24" fmla="*/ 891807 h 1099185"/>
                  <a:gd name="connsiteX25" fmla="*/ 135255 w 661035"/>
                  <a:gd name="connsiteY25" fmla="*/ 891540 h 1099185"/>
                  <a:gd name="connsiteX26" fmla="*/ 190500 w 661035"/>
                  <a:gd name="connsiteY26" fmla="*/ 847725 h 1099185"/>
                  <a:gd name="connsiteX27" fmla="*/ 239078 w 661035"/>
                  <a:gd name="connsiteY27" fmla="*/ 799148 h 1099185"/>
                  <a:gd name="connsiteX28" fmla="*/ 319738 w 661035"/>
                  <a:gd name="connsiteY28" fmla="*/ 843010 h 1099185"/>
                  <a:gd name="connsiteX29" fmla="*/ 239078 w 661035"/>
                  <a:gd name="connsiteY29" fmla="*/ 798196 h 1099185"/>
                  <a:gd name="connsiteX30" fmla="*/ 277307 w 661035"/>
                  <a:gd name="connsiteY30" fmla="*/ 750642 h 1099185"/>
                  <a:gd name="connsiteX31" fmla="*/ 277178 w 661035"/>
                  <a:gd name="connsiteY31" fmla="*/ 750571 h 1099185"/>
                  <a:gd name="connsiteX32" fmla="*/ 284798 w 661035"/>
                  <a:gd name="connsiteY32" fmla="*/ 740093 h 1099185"/>
                  <a:gd name="connsiteX33" fmla="*/ 323850 w 661035"/>
                  <a:gd name="connsiteY33" fmla="*/ 676275 h 1099185"/>
                  <a:gd name="connsiteX34" fmla="*/ 359092 w 661035"/>
                  <a:gd name="connsiteY34" fmla="*/ 597218 h 1099185"/>
                  <a:gd name="connsiteX35" fmla="*/ 220980 w 661035"/>
                  <a:gd name="connsiteY35" fmla="*/ 0 h 1099185"/>
                  <a:gd name="connsiteX36" fmla="*/ 481965 w 661035"/>
                  <a:gd name="connsiteY36" fmla="*/ 141922 h 1099185"/>
                  <a:gd name="connsiteX37" fmla="*/ 575310 w 661035"/>
                  <a:gd name="connsiteY37" fmla="*/ 214313 h 1099185"/>
                  <a:gd name="connsiteX38" fmla="*/ 661035 w 661035"/>
                  <a:gd name="connsiteY38" fmla="*/ 504825 h 1099185"/>
                  <a:gd name="connsiteX39" fmla="*/ 621030 w 661035"/>
                  <a:gd name="connsiteY39" fmla="*/ 739140 h 1099185"/>
                  <a:gd name="connsiteX40" fmla="*/ 360045 w 661035"/>
                  <a:gd name="connsiteY40" fmla="*/ 597218 h 1099185"/>
                  <a:gd name="connsiteX41" fmla="*/ 400050 w 661035"/>
                  <a:gd name="connsiteY41" fmla="*/ 362902 h 1099185"/>
                  <a:gd name="connsiteX42" fmla="*/ 314325 w 661035"/>
                  <a:gd name="connsiteY42" fmla="*/ 72390 h 1099185"/>
                  <a:gd name="connsiteX43" fmla="*/ 220980 w 661035"/>
                  <a:gd name="connsiteY43" fmla="*/ 0 h 1099185"/>
                  <a:gd name="connsiteX0" fmla="*/ 359092 w 661035"/>
                  <a:gd name="connsiteY0" fmla="*/ 597218 h 1099185"/>
                  <a:gd name="connsiteX1" fmla="*/ 620078 w 661035"/>
                  <a:gd name="connsiteY1" fmla="*/ 739140 h 1099185"/>
                  <a:gd name="connsiteX2" fmla="*/ 584835 w 661035"/>
                  <a:gd name="connsiteY2" fmla="*/ 818198 h 1099185"/>
                  <a:gd name="connsiteX3" fmla="*/ 584836 w 661035"/>
                  <a:gd name="connsiteY3" fmla="*/ 818198 h 1099185"/>
                  <a:gd name="connsiteX4" fmla="*/ 545783 w 661035"/>
                  <a:gd name="connsiteY4" fmla="*/ 882015 h 1099185"/>
                  <a:gd name="connsiteX5" fmla="*/ 538930 w 661035"/>
                  <a:gd name="connsiteY5" fmla="*/ 891439 h 1099185"/>
                  <a:gd name="connsiteX6" fmla="*/ 539116 w 661035"/>
                  <a:gd name="connsiteY6" fmla="*/ 891540 h 1099185"/>
                  <a:gd name="connsiteX7" fmla="*/ 500063 w 661035"/>
                  <a:gd name="connsiteY7" fmla="*/ 940118 h 1099185"/>
                  <a:gd name="connsiteX8" fmla="*/ 452605 w 661035"/>
                  <a:gd name="connsiteY8" fmla="*/ 914311 h 1099185"/>
                  <a:gd name="connsiteX9" fmla="*/ 500063 w 661035"/>
                  <a:gd name="connsiteY9" fmla="*/ 941070 h 1099185"/>
                  <a:gd name="connsiteX10" fmla="*/ 451485 w 661035"/>
                  <a:gd name="connsiteY10" fmla="*/ 989648 h 1099185"/>
                  <a:gd name="connsiteX11" fmla="*/ 396629 w 661035"/>
                  <a:gd name="connsiteY11" fmla="*/ 1033155 h 1099185"/>
                  <a:gd name="connsiteX12" fmla="*/ 397193 w 661035"/>
                  <a:gd name="connsiteY12" fmla="*/ 1033462 h 1099185"/>
                  <a:gd name="connsiteX13" fmla="*/ 320041 w 661035"/>
                  <a:gd name="connsiteY13" fmla="*/ 1076325 h 1099185"/>
                  <a:gd name="connsiteX14" fmla="*/ 291343 w 661035"/>
                  <a:gd name="connsiteY14" fmla="*/ 1060767 h 1099185"/>
                  <a:gd name="connsiteX15" fmla="*/ 290403 w 661035"/>
                  <a:gd name="connsiteY15" fmla="*/ 1061621 h 1099185"/>
                  <a:gd name="connsiteX16" fmla="*/ 319088 w 661035"/>
                  <a:gd name="connsiteY16" fmla="*/ 1077277 h 1099185"/>
                  <a:gd name="connsiteX17" fmla="*/ 260985 w 661035"/>
                  <a:gd name="connsiteY17" fmla="*/ 1099185 h 1099185"/>
                  <a:gd name="connsiteX18" fmla="*/ 0 w 661035"/>
                  <a:gd name="connsiteY18" fmla="*/ 957262 h 1099185"/>
                  <a:gd name="connsiteX19" fmla="*/ 59055 w 661035"/>
                  <a:gd name="connsiteY19" fmla="*/ 935355 h 1099185"/>
                  <a:gd name="connsiteX20" fmla="*/ 284314 w 661035"/>
                  <a:gd name="connsiteY20" fmla="*/ 1058298 h 1099185"/>
                  <a:gd name="connsiteX21" fmla="*/ 284516 w 661035"/>
                  <a:gd name="connsiteY21" fmla="*/ 1057066 h 1099185"/>
                  <a:gd name="connsiteX22" fmla="*/ 60008 w 661035"/>
                  <a:gd name="connsiteY22" fmla="*/ 935355 h 1099185"/>
                  <a:gd name="connsiteX23" fmla="*/ 135745 w 661035"/>
                  <a:gd name="connsiteY23" fmla="*/ 891807 h 1099185"/>
                  <a:gd name="connsiteX24" fmla="*/ 135255 w 661035"/>
                  <a:gd name="connsiteY24" fmla="*/ 891540 h 1099185"/>
                  <a:gd name="connsiteX25" fmla="*/ 190500 w 661035"/>
                  <a:gd name="connsiteY25" fmla="*/ 847725 h 1099185"/>
                  <a:gd name="connsiteX26" fmla="*/ 239078 w 661035"/>
                  <a:gd name="connsiteY26" fmla="*/ 799148 h 1099185"/>
                  <a:gd name="connsiteX27" fmla="*/ 319738 w 661035"/>
                  <a:gd name="connsiteY27" fmla="*/ 843010 h 1099185"/>
                  <a:gd name="connsiteX28" fmla="*/ 239078 w 661035"/>
                  <a:gd name="connsiteY28" fmla="*/ 798196 h 1099185"/>
                  <a:gd name="connsiteX29" fmla="*/ 277307 w 661035"/>
                  <a:gd name="connsiteY29" fmla="*/ 750642 h 1099185"/>
                  <a:gd name="connsiteX30" fmla="*/ 277178 w 661035"/>
                  <a:gd name="connsiteY30" fmla="*/ 750571 h 1099185"/>
                  <a:gd name="connsiteX31" fmla="*/ 284798 w 661035"/>
                  <a:gd name="connsiteY31" fmla="*/ 740093 h 1099185"/>
                  <a:gd name="connsiteX32" fmla="*/ 323850 w 661035"/>
                  <a:gd name="connsiteY32" fmla="*/ 676275 h 1099185"/>
                  <a:gd name="connsiteX33" fmla="*/ 359092 w 661035"/>
                  <a:gd name="connsiteY33" fmla="*/ 597218 h 1099185"/>
                  <a:gd name="connsiteX34" fmla="*/ 220980 w 661035"/>
                  <a:gd name="connsiteY34" fmla="*/ 0 h 1099185"/>
                  <a:gd name="connsiteX35" fmla="*/ 481965 w 661035"/>
                  <a:gd name="connsiteY35" fmla="*/ 141922 h 1099185"/>
                  <a:gd name="connsiteX36" fmla="*/ 575310 w 661035"/>
                  <a:gd name="connsiteY36" fmla="*/ 214313 h 1099185"/>
                  <a:gd name="connsiteX37" fmla="*/ 661035 w 661035"/>
                  <a:gd name="connsiteY37" fmla="*/ 504825 h 1099185"/>
                  <a:gd name="connsiteX38" fmla="*/ 621030 w 661035"/>
                  <a:gd name="connsiteY38" fmla="*/ 739140 h 1099185"/>
                  <a:gd name="connsiteX39" fmla="*/ 360045 w 661035"/>
                  <a:gd name="connsiteY39" fmla="*/ 597218 h 1099185"/>
                  <a:gd name="connsiteX40" fmla="*/ 400050 w 661035"/>
                  <a:gd name="connsiteY40" fmla="*/ 362902 h 1099185"/>
                  <a:gd name="connsiteX41" fmla="*/ 314325 w 661035"/>
                  <a:gd name="connsiteY41" fmla="*/ 72390 h 1099185"/>
                  <a:gd name="connsiteX42" fmla="*/ 220980 w 661035"/>
                  <a:gd name="connsiteY42" fmla="*/ 0 h 1099185"/>
                  <a:gd name="connsiteX0" fmla="*/ 359092 w 661035"/>
                  <a:gd name="connsiteY0" fmla="*/ 597218 h 1099185"/>
                  <a:gd name="connsiteX1" fmla="*/ 620078 w 661035"/>
                  <a:gd name="connsiteY1" fmla="*/ 739140 h 1099185"/>
                  <a:gd name="connsiteX2" fmla="*/ 584835 w 661035"/>
                  <a:gd name="connsiteY2" fmla="*/ 818198 h 1099185"/>
                  <a:gd name="connsiteX3" fmla="*/ 584836 w 661035"/>
                  <a:gd name="connsiteY3" fmla="*/ 818198 h 1099185"/>
                  <a:gd name="connsiteX4" fmla="*/ 545783 w 661035"/>
                  <a:gd name="connsiteY4" fmla="*/ 882015 h 1099185"/>
                  <a:gd name="connsiteX5" fmla="*/ 538930 w 661035"/>
                  <a:gd name="connsiteY5" fmla="*/ 891439 h 1099185"/>
                  <a:gd name="connsiteX6" fmla="*/ 539116 w 661035"/>
                  <a:gd name="connsiteY6" fmla="*/ 891540 h 1099185"/>
                  <a:gd name="connsiteX7" fmla="*/ 500063 w 661035"/>
                  <a:gd name="connsiteY7" fmla="*/ 940118 h 1099185"/>
                  <a:gd name="connsiteX8" fmla="*/ 500063 w 661035"/>
                  <a:gd name="connsiteY8" fmla="*/ 941070 h 1099185"/>
                  <a:gd name="connsiteX9" fmla="*/ 451485 w 661035"/>
                  <a:gd name="connsiteY9" fmla="*/ 989648 h 1099185"/>
                  <a:gd name="connsiteX10" fmla="*/ 396629 w 661035"/>
                  <a:gd name="connsiteY10" fmla="*/ 1033155 h 1099185"/>
                  <a:gd name="connsiteX11" fmla="*/ 397193 w 661035"/>
                  <a:gd name="connsiteY11" fmla="*/ 1033462 h 1099185"/>
                  <a:gd name="connsiteX12" fmla="*/ 320041 w 661035"/>
                  <a:gd name="connsiteY12" fmla="*/ 1076325 h 1099185"/>
                  <a:gd name="connsiteX13" fmla="*/ 291343 w 661035"/>
                  <a:gd name="connsiteY13" fmla="*/ 1060767 h 1099185"/>
                  <a:gd name="connsiteX14" fmla="*/ 290403 w 661035"/>
                  <a:gd name="connsiteY14" fmla="*/ 1061621 h 1099185"/>
                  <a:gd name="connsiteX15" fmla="*/ 319088 w 661035"/>
                  <a:gd name="connsiteY15" fmla="*/ 1077277 h 1099185"/>
                  <a:gd name="connsiteX16" fmla="*/ 260985 w 661035"/>
                  <a:gd name="connsiteY16" fmla="*/ 1099185 h 1099185"/>
                  <a:gd name="connsiteX17" fmla="*/ 0 w 661035"/>
                  <a:gd name="connsiteY17" fmla="*/ 957262 h 1099185"/>
                  <a:gd name="connsiteX18" fmla="*/ 59055 w 661035"/>
                  <a:gd name="connsiteY18" fmla="*/ 935355 h 1099185"/>
                  <a:gd name="connsiteX19" fmla="*/ 284314 w 661035"/>
                  <a:gd name="connsiteY19" fmla="*/ 1058298 h 1099185"/>
                  <a:gd name="connsiteX20" fmla="*/ 284516 w 661035"/>
                  <a:gd name="connsiteY20" fmla="*/ 1057066 h 1099185"/>
                  <a:gd name="connsiteX21" fmla="*/ 60008 w 661035"/>
                  <a:gd name="connsiteY21" fmla="*/ 935355 h 1099185"/>
                  <a:gd name="connsiteX22" fmla="*/ 135745 w 661035"/>
                  <a:gd name="connsiteY22" fmla="*/ 891807 h 1099185"/>
                  <a:gd name="connsiteX23" fmla="*/ 135255 w 661035"/>
                  <a:gd name="connsiteY23" fmla="*/ 891540 h 1099185"/>
                  <a:gd name="connsiteX24" fmla="*/ 190500 w 661035"/>
                  <a:gd name="connsiteY24" fmla="*/ 847725 h 1099185"/>
                  <a:gd name="connsiteX25" fmla="*/ 239078 w 661035"/>
                  <a:gd name="connsiteY25" fmla="*/ 799148 h 1099185"/>
                  <a:gd name="connsiteX26" fmla="*/ 319738 w 661035"/>
                  <a:gd name="connsiteY26" fmla="*/ 843010 h 1099185"/>
                  <a:gd name="connsiteX27" fmla="*/ 239078 w 661035"/>
                  <a:gd name="connsiteY27" fmla="*/ 798196 h 1099185"/>
                  <a:gd name="connsiteX28" fmla="*/ 277307 w 661035"/>
                  <a:gd name="connsiteY28" fmla="*/ 750642 h 1099185"/>
                  <a:gd name="connsiteX29" fmla="*/ 277178 w 661035"/>
                  <a:gd name="connsiteY29" fmla="*/ 750571 h 1099185"/>
                  <a:gd name="connsiteX30" fmla="*/ 284798 w 661035"/>
                  <a:gd name="connsiteY30" fmla="*/ 740093 h 1099185"/>
                  <a:gd name="connsiteX31" fmla="*/ 323850 w 661035"/>
                  <a:gd name="connsiteY31" fmla="*/ 676275 h 1099185"/>
                  <a:gd name="connsiteX32" fmla="*/ 359092 w 661035"/>
                  <a:gd name="connsiteY32" fmla="*/ 597218 h 1099185"/>
                  <a:gd name="connsiteX33" fmla="*/ 220980 w 661035"/>
                  <a:gd name="connsiteY33" fmla="*/ 0 h 1099185"/>
                  <a:gd name="connsiteX34" fmla="*/ 481965 w 661035"/>
                  <a:gd name="connsiteY34" fmla="*/ 141922 h 1099185"/>
                  <a:gd name="connsiteX35" fmla="*/ 575310 w 661035"/>
                  <a:gd name="connsiteY35" fmla="*/ 214313 h 1099185"/>
                  <a:gd name="connsiteX36" fmla="*/ 661035 w 661035"/>
                  <a:gd name="connsiteY36" fmla="*/ 504825 h 1099185"/>
                  <a:gd name="connsiteX37" fmla="*/ 621030 w 661035"/>
                  <a:gd name="connsiteY37" fmla="*/ 739140 h 1099185"/>
                  <a:gd name="connsiteX38" fmla="*/ 360045 w 661035"/>
                  <a:gd name="connsiteY38" fmla="*/ 597218 h 1099185"/>
                  <a:gd name="connsiteX39" fmla="*/ 400050 w 661035"/>
                  <a:gd name="connsiteY39" fmla="*/ 362902 h 1099185"/>
                  <a:gd name="connsiteX40" fmla="*/ 314325 w 661035"/>
                  <a:gd name="connsiteY40" fmla="*/ 72390 h 1099185"/>
                  <a:gd name="connsiteX41" fmla="*/ 220980 w 661035"/>
                  <a:gd name="connsiteY41" fmla="*/ 0 h 1099185"/>
                  <a:gd name="connsiteX0" fmla="*/ 359092 w 661035"/>
                  <a:gd name="connsiteY0" fmla="*/ 597218 h 1099185"/>
                  <a:gd name="connsiteX1" fmla="*/ 620078 w 661035"/>
                  <a:gd name="connsiteY1" fmla="*/ 739140 h 1099185"/>
                  <a:gd name="connsiteX2" fmla="*/ 584835 w 661035"/>
                  <a:gd name="connsiteY2" fmla="*/ 818198 h 1099185"/>
                  <a:gd name="connsiteX3" fmla="*/ 584836 w 661035"/>
                  <a:gd name="connsiteY3" fmla="*/ 818198 h 1099185"/>
                  <a:gd name="connsiteX4" fmla="*/ 545783 w 661035"/>
                  <a:gd name="connsiteY4" fmla="*/ 882015 h 1099185"/>
                  <a:gd name="connsiteX5" fmla="*/ 538930 w 661035"/>
                  <a:gd name="connsiteY5" fmla="*/ 891439 h 1099185"/>
                  <a:gd name="connsiteX6" fmla="*/ 539116 w 661035"/>
                  <a:gd name="connsiteY6" fmla="*/ 891540 h 1099185"/>
                  <a:gd name="connsiteX7" fmla="*/ 500063 w 661035"/>
                  <a:gd name="connsiteY7" fmla="*/ 940118 h 1099185"/>
                  <a:gd name="connsiteX8" fmla="*/ 500063 w 661035"/>
                  <a:gd name="connsiteY8" fmla="*/ 941070 h 1099185"/>
                  <a:gd name="connsiteX9" fmla="*/ 451485 w 661035"/>
                  <a:gd name="connsiteY9" fmla="*/ 989648 h 1099185"/>
                  <a:gd name="connsiteX10" fmla="*/ 396629 w 661035"/>
                  <a:gd name="connsiteY10" fmla="*/ 1033155 h 1099185"/>
                  <a:gd name="connsiteX11" fmla="*/ 397193 w 661035"/>
                  <a:gd name="connsiteY11" fmla="*/ 1033462 h 1099185"/>
                  <a:gd name="connsiteX12" fmla="*/ 320041 w 661035"/>
                  <a:gd name="connsiteY12" fmla="*/ 1076325 h 1099185"/>
                  <a:gd name="connsiteX13" fmla="*/ 291343 w 661035"/>
                  <a:gd name="connsiteY13" fmla="*/ 1060767 h 1099185"/>
                  <a:gd name="connsiteX14" fmla="*/ 290403 w 661035"/>
                  <a:gd name="connsiteY14" fmla="*/ 1061621 h 1099185"/>
                  <a:gd name="connsiteX15" fmla="*/ 319088 w 661035"/>
                  <a:gd name="connsiteY15" fmla="*/ 1077277 h 1099185"/>
                  <a:gd name="connsiteX16" fmla="*/ 260985 w 661035"/>
                  <a:gd name="connsiteY16" fmla="*/ 1099185 h 1099185"/>
                  <a:gd name="connsiteX17" fmla="*/ 0 w 661035"/>
                  <a:gd name="connsiteY17" fmla="*/ 957262 h 1099185"/>
                  <a:gd name="connsiteX18" fmla="*/ 59055 w 661035"/>
                  <a:gd name="connsiteY18" fmla="*/ 935355 h 1099185"/>
                  <a:gd name="connsiteX19" fmla="*/ 284314 w 661035"/>
                  <a:gd name="connsiteY19" fmla="*/ 1058298 h 1099185"/>
                  <a:gd name="connsiteX20" fmla="*/ 284516 w 661035"/>
                  <a:gd name="connsiteY20" fmla="*/ 1057066 h 1099185"/>
                  <a:gd name="connsiteX21" fmla="*/ 60008 w 661035"/>
                  <a:gd name="connsiteY21" fmla="*/ 935355 h 1099185"/>
                  <a:gd name="connsiteX22" fmla="*/ 135745 w 661035"/>
                  <a:gd name="connsiteY22" fmla="*/ 891807 h 1099185"/>
                  <a:gd name="connsiteX23" fmla="*/ 135255 w 661035"/>
                  <a:gd name="connsiteY23" fmla="*/ 891540 h 1099185"/>
                  <a:gd name="connsiteX24" fmla="*/ 190500 w 661035"/>
                  <a:gd name="connsiteY24" fmla="*/ 847725 h 1099185"/>
                  <a:gd name="connsiteX25" fmla="*/ 239078 w 661035"/>
                  <a:gd name="connsiteY25" fmla="*/ 799148 h 1099185"/>
                  <a:gd name="connsiteX26" fmla="*/ 239078 w 661035"/>
                  <a:gd name="connsiteY26" fmla="*/ 798196 h 1099185"/>
                  <a:gd name="connsiteX27" fmla="*/ 277307 w 661035"/>
                  <a:gd name="connsiteY27" fmla="*/ 750642 h 1099185"/>
                  <a:gd name="connsiteX28" fmla="*/ 277178 w 661035"/>
                  <a:gd name="connsiteY28" fmla="*/ 750571 h 1099185"/>
                  <a:gd name="connsiteX29" fmla="*/ 284798 w 661035"/>
                  <a:gd name="connsiteY29" fmla="*/ 740093 h 1099185"/>
                  <a:gd name="connsiteX30" fmla="*/ 323850 w 661035"/>
                  <a:gd name="connsiteY30" fmla="*/ 676275 h 1099185"/>
                  <a:gd name="connsiteX31" fmla="*/ 359092 w 661035"/>
                  <a:gd name="connsiteY31" fmla="*/ 597218 h 1099185"/>
                  <a:gd name="connsiteX32" fmla="*/ 220980 w 661035"/>
                  <a:gd name="connsiteY32" fmla="*/ 0 h 1099185"/>
                  <a:gd name="connsiteX33" fmla="*/ 481965 w 661035"/>
                  <a:gd name="connsiteY33" fmla="*/ 141922 h 1099185"/>
                  <a:gd name="connsiteX34" fmla="*/ 575310 w 661035"/>
                  <a:gd name="connsiteY34" fmla="*/ 214313 h 1099185"/>
                  <a:gd name="connsiteX35" fmla="*/ 661035 w 661035"/>
                  <a:gd name="connsiteY35" fmla="*/ 504825 h 1099185"/>
                  <a:gd name="connsiteX36" fmla="*/ 621030 w 661035"/>
                  <a:gd name="connsiteY36" fmla="*/ 739140 h 1099185"/>
                  <a:gd name="connsiteX37" fmla="*/ 360045 w 661035"/>
                  <a:gd name="connsiteY37" fmla="*/ 597218 h 1099185"/>
                  <a:gd name="connsiteX38" fmla="*/ 400050 w 661035"/>
                  <a:gd name="connsiteY38" fmla="*/ 362902 h 1099185"/>
                  <a:gd name="connsiteX39" fmla="*/ 314325 w 661035"/>
                  <a:gd name="connsiteY39" fmla="*/ 72390 h 1099185"/>
                  <a:gd name="connsiteX40" fmla="*/ 220980 w 661035"/>
                  <a:gd name="connsiteY40" fmla="*/ 0 h 1099185"/>
                  <a:gd name="connsiteX0" fmla="*/ 359092 w 661035"/>
                  <a:gd name="connsiteY0" fmla="*/ 597218 h 1099185"/>
                  <a:gd name="connsiteX1" fmla="*/ 620078 w 661035"/>
                  <a:gd name="connsiteY1" fmla="*/ 739140 h 1099185"/>
                  <a:gd name="connsiteX2" fmla="*/ 584835 w 661035"/>
                  <a:gd name="connsiteY2" fmla="*/ 818198 h 1099185"/>
                  <a:gd name="connsiteX3" fmla="*/ 584836 w 661035"/>
                  <a:gd name="connsiteY3" fmla="*/ 818198 h 1099185"/>
                  <a:gd name="connsiteX4" fmla="*/ 545783 w 661035"/>
                  <a:gd name="connsiteY4" fmla="*/ 882015 h 1099185"/>
                  <a:gd name="connsiteX5" fmla="*/ 538930 w 661035"/>
                  <a:gd name="connsiteY5" fmla="*/ 891439 h 1099185"/>
                  <a:gd name="connsiteX6" fmla="*/ 539116 w 661035"/>
                  <a:gd name="connsiteY6" fmla="*/ 891540 h 1099185"/>
                  <a:gd name="connsiteX7" fmla="*/ 500063 w 661035"/>
                  <a:gd name="connsiteY7" fmla="*/ 940118 h 1099185"/>
                  <a:gd name="connsiteX8" fmla="*/ 500063 w 661035"/>
                  <a:gd name="connsiteY8" fmla="*/ 941070 h 1099185"/>
                  <a:gd name="connsiteX9" fmla="*/ 451485 w 661035"/>
                  <a:gd name="connsiteY9" fmla="*/ 989648 h 1099185"/>
                  <a:gd name="connsiteX10" fmla="*/ 396629 w 661035"/>
                  <a:gd name="connsiteY10" fmla="*/ 1033155 h 1099185"/>
                  <a:gd name="connsiteX11" fmla="*/ 397193 w 661035"/>
                  <a:gd name="connsiteY11" fmla="*/ 1033462 h 1099185"/>
                  <a:gd name="connsiteX12" fmla="*/ 320041 w 661035"/>
                  <a:gd name="connsiteY12" fmla="*/ 1076325 h 1099185"/>
                  <a:gd name="connsiteX13" fmla="*/ 291343 w 661035"/>
                  <a:gd name="connsiteY13" fmla="*/ 1060767 h 1099185"/>
                  <a:gd name="connsiteX14" fmla="*/ 290403 w 661035"/>
                  <a:gd name="connsiteY14" fmla="*/ 1061621 h 1099185"/>
                  <a:gd name="connsiteX15" fmla="*/ 319088 w 661035"/>
                  <a:gd name="connsiteY15" fmla="*/ 1077277 h 1099185"/>
                  <a:gd name="connsiteX16" fmla="*/ 260985 w 661035"/>
                  <a:gd name="connsiteY16" fmla="*/ 1099185 h 1099185"/>
                  <a:gd name="connsiteX17" fmla="*/ 0 w 661035"/>
                  <a:gd name="connsiteY17" fmla="*/ 957262 h 1099185"/>
                  <a:gd name="connsiteX18" fmla="*/ 59055 w 661035"/>
                  <a:gd name="connsiteY18" fmla="*/ 935355 h 1099185"/>
                  <a:gd name="connsiteX19" fmla="*/ 284314 w 661035"/>
                  <a:gd name="connsiteY19" fmla="*/ 1058298 h 1099185"/>
                  <a:gd name="connsiteX20" fmla="*/ 60008 w 661035"/>
                  <a:gd name="connsiteY20" fmla="*/ 935355 h 1099185"/>
                  <a:gd name="connsiteX21" fmla="*/ 135745 w 661035"/>
                  <a:gd name="connsiteY21" fmla="*/ 891807 h 1099185"/>
                  <a:gd name="connsiteX22" fmla="*/ 135255 w 661035"/>
                  <a:gd name="connsiteY22" fmla="*/ 891540 h 1099185"/>
                  <a:gd name="connsiteX23" fmla="*/ 190500 w 661035"/>
                  <a:gd name="connsiteY23" fmla="*/ 847725 h 1099185"/>
                  <a:gd name="connsiteX24" fmla="*/ 239078 w 661035"/>
                  <a:gd name="connsiteY24" fmla="*/ 799148 h 1099185"/>
                  <a:gd name="connsiteX25" fmla="*/ 239078 w 661035"/>
                  <a:gd name="connsiteY25" fmla="*/ 798196 h 1099185"/>
                  <a:gd name="connsiteX26" fmla="*/ 277307 w 661035"/>
                  <a:gd name="connsiteY26" fmla="*/ 750642 h 1099185"/>
                  <a:gd name="connsiteX27" fmla="*/ 277178 w 661035"/>
                  <a:gd name="connsiteY27" fmla="*/ 750571 h 1099185"/>
                  <a:gd name="connsiteX28" fmla="*/ 284798 w 661035"/>
                  <a:gd name="connsiteY28" fmla="*/ 740093 h 1099185"/>
                  <a:gd name="connsiteX29" fmla="*/ 323850 w 661035"/>
                  <a:gd name="connsiteY29" fmla="*/ 676275 h 1099185"/>
                  <a:gd name="connsiteX30" fmla="*/ 359092 w 661035"/>
                  <a:gd name="connsiteY30" fmla="*/ 597218 h 1099185"/>
                  <a:gd name="connsiteX31" fmla="*/ 220980 w 661035"/>
                  <a:gd name="connsiteY31" fmla="*/ 0 h 1099185"/>
                  <a:gd name="connsiteX32" fmla="*/ 481965 w 661035"/>
                  <a:gd name="connsiteY32" fmla="*/ 141922 h 1099185"/>
                  <a:gd name="connsiteX33" fmla="*/ 575310 w 661035"/>
                  <a:gd name="connsiteY33" fmla="*/ 214313 h 1099185"/>
                  <a:gd name="connsiteX34" fmla="*/ 661035 w 661035"/>
                  <a:gd name="connsiteY34" fmla="*/ 504825 h 1099185"/>
                  <a:gd name="connsiteX35" fmla="*/ 621030 w 661035"/>
                  <a:gd name="connsiteY35" fmla="*/ 739140 h 1099185"/>
                  <a:gd name="connsiteX36" fmla="*/ 360045 w 661035"/>
                  <a:gd name="connsiteY36" fmla="*/ 597218 h 1099185"/>
                  <a:gd name="connsiteX37" fmla="*/ 400050 w 661035"/>
                  <a:gd name="connsiteY37" fmla="*/ 362902 h 1099185"/>
                  <a:gd name="connsiteX38" fmla="*/ 314325 w 661035"/>
                  <a:gd name="connsiteY38" fmla="*/ 72390 h 1099185"/>
                  <a:gd name="connsiteX39" fmla="*/ 220980 w 661035"/>
                  <a:gd name="connsiteY39" fmla="*/ 0 h 1099185"/>
                  <a:gd name="connsiteX0" fmla="*/ 359092 w 661035"/>
                  <a:gd name="connsiteY0" fmla="*/ 597218 h 1099185"/>
                  <a:gd name="connsiteX1" fmla="*/ 620078 w 661035"/>
                  <a:gd name="connsiteY1" fmla="*/ 739140 h 1099185"/>
                  <a:gd name="connsiteX2" fmla="*/ 584835 w 661035"/>
                  <a:gd name="connsiteY2" fmla="*/ 818198 h 1099185"/>
                  <a:gd name="connsiteX3" fmla="*/ 584836 w 661035"/>
                  <a:gd name="connsiteY3" fmla="*/ 818198 h 1099185"/>
                  <a:gd name="connsiteX4" fmla="*/ 545783 w 661035"/>
                  <a:gd name="connsiteY4" fmla="*/ 882015 h 1099185"/>
                  <a:gd name="connsiteX5" fmla="*/ 538930 w 661035"/>
                  <a:gd name="connsiteY5" fmla="*/ 891439 h 1099185"/>
                  <a:gd name="connsiteX6" fmla="*/ 539116 w 661035"/>
                  <a:gd name="connsiteY6" fmla="*/ 891540 h 1099185"/>
                  <a:gd name="connsiteX7" fmla="*/ 500063 w 661035"/>
                  <a:gd name="connsiteY7" fmla="*/ 940118 h 1099185"/>
                  <a:gd name="connsiteX8" fmla="*/ 500063 w 661035"/>
                  <a:gd name="connsiteY8" fmla="*/ 941070 h 1099185"/>
                  <a:gd name="connsiteX9" fmla="*/ 451485 w 661035"/>
                  <a:gd name="connsiteY9" fmla="*/ 989648 h 1099185"/>
                  <a:gd name="connsiteX10" fmla="*/ 396629 w 661035"/>
                  <a:gd name="connsiteY10" fmla="*/ 1033155 h 1099185"/>
                  <a:gd name="connsiteX11" fmla="*/ 397193 w 661035"/>
                  <a:gd name="connsiteY11" fmla="*/ 1033462 h 1099185"/>
                  <a:gd name="connsiteX12" fmla="*/ 320041 w 661035"/>
                  <a:gd name="connsiteY12" fmla="*/ 1076325 h 1099185"/>
                  <a:gd name="connsiteX13" fmla="*/ 291343 w 661035"/>
                  <a:gd name="connsiteY13" fmla="*/ 1060767 h 1099185"/>
                  <a:gd name="connsiteX14" fmla="*/ 290403 w 661035"/>
                  <a:gd name="connsiteY14" fmla="*/ 1061621 h 1099185"/>
                  <a:gd name="connsiteX15" fmla="*/ 319088 w 661035"/>
                  <a:gd name="connsiteY15" fmla="*/ 1077277 h 1099185"/>
                  <a:gd name="connsiteX16" fmla="*/ 260985 w 661035"/>
                  <a:gd name="connsiteY16" fmla="*/ 1099185 h 1099185"/>
                  <a:gd name="connsiteX17" fmla="*/ 0 w 661035"/>
                  <a:gd name="connsiteY17" fmla="*/ 957262 h 1099185"/>
                  <a:gd name="connsiteX18" fmla="*/ 59055 w 661035"/>
                  <a:gd name="connsiteY18" fmla="*/ 935355 h 1099185"/>
                  <a:gd name="connsiteX19" fmla="*/ 60008 w 661035"/>
                  <a:gd name="connsiteY19" fmla="*/ 935355 h 1099185"/>
                  <a:gd name="connsiteX20" fmla="*/ 135745 w 661035"/>
                  <a:gd name="connsiteY20" fmla="*/ 891807 h 1099185"/>
                  <a:gd name="connsiteX21" fmla="*/ 135255 w 661035"/>
                  <a:gd name="connsiteY21" fmla="*/ 891540 h 1099185"/>
                  <a:gd name="connsiteX22" fmla="*/ 190500 w 661035"/>
                  <a:gd name="connsiteY22" fmla="*/ 847725 h 1099185"/>
                  <a:gd name="connsiteX23" fmla="*/ 239078 w 661035"/>
                  <a:gd name="connsiteY23" fmla="*/ 799148 h 1099185"/>
                  <a:gd name="connsiteX24" fmla="*/ 239078 w 661035"/>
                  <a:gd name="connsiteY24" fmla="*/ 798196 h 1099185"/>
                  <a:gd name="connsiteX25" fmla="*/ 277307 w 661035"/>
                  <a:gd name="connsiteY25" fmla="*/ 750642 h 1099185"/>
                  <a:gd name="connsiteX26" fmla="*/ 277178 w 661035"/>
                  <a:gd name="connsiteY26" fmla="*/ 750571 h 1099185"/>
                  <a:gd name="connsiteX27" fmla="*/ 284798 w 661035"/>
                  <a:gd name="connsiteY27" fmla="*/ 740093 h 1099185"/>
                  <a:gd name="connsiteX28" fmla="*/ 323850 w 661035"/>
                  <a:gd name="connsiteY28" fmla="*/ 676275 h 1099185"/>
                  <a:gd name="connsiteX29" fmla="*/ 359092 w 661035"/>
                  <a:gd name="connsiteY29" fmla="*/ 597218 h 1099185"/>
                  <a:gd name="connsiteX30" fmla="*/ 220980 w 661035"/>
                  <a:gd name="connsiteY30" fmla="*/ 0 h 1099185"/>
                  <a:gd name="connsiteX31" fmla="*/ 481965 w 661035"/>
                  <a:gd name="connsiteY31" fmla="*/ 141922 h 1099185"/>
                  <a:gd name="connsiteX32" fmla="*/ 575310 w 661035"/>
                  <a:gd name="connsiteY32" fmla="*/ 214313 h 1099185"/>
                  <a:gd name="connsiteX33" fmla="*/ 661035 w 661035"/>
                  <a:gd name="connsiteY33" fmla="*/ 504825 h 1099185"/>
                  <a:gd name="connsiteX34" fmla="*/ 621030 w 661035"/>
                  <a:gd name="connsiteY34" fmla="*/ 739140 h 1099185"/>
                  <a:gd name="connsiteX35" fmla="*/ 360045 w 661035"/>
                  <a:gd name="connsiteY35" fmla="*/ 597218 h 1099185"/>
                  <a:gd name="connsiteX36" fmla="*/ 400050 w 661035"/>
                  <a:gd name="connsiteY36" fmla="*/ 362902 h 1099185"/>
                  <a:gd name="connsiteX37" fmla="*/ 314325 w 661035"/>
                  <a:gd name="connsiteY37" fmla="*/ 72390 h 1099185"/>
                  <a:gd name="connsiteX38" fmla="*/ 220980 w 661035"/>
                  <a:gd name="connsiteY38" fmla="*/ 0 h 1099185"/>
                  <a:gd name="connsiteX0" fmla="*/ 359092 w 661035"/>
                  <a:gd name="connsiteY0" fmla="*/ 597218 h 1099185"/>
                  <a:gd name="connsiteX1" fmla="*/ 620078 w 661035"/>
                  <a:gd name="connsiteY1" fmla="*/ 739140 h 1099185"/>
                  <a:gd name="connsiteX2" fmla="*/ 584835 w 661035"/>
                  <a:gd name="connsiteY2" fmla="*/ 818198 h 1099185"/>
                  <a:gd name="connsiteX3" fmla="*/ 584836 w 661035"/>
                  <a:gd name="connsiteY3" fmla="*/ 818198 h 1099185"/>
                  <a:gd name="connsiteX4" fmla="*/ 545783 w 661035"/>
                  <a:gd name="connsiteY4" fmla="*/ 882015 h 1099185"/>
                  <a:gd name="connsiteX5" fmla="*/ 538930 w 661035"/>
                  <a:gd name="connsiteY5" fmla="*/ 891439 h 1099185"/>
                  <a:gd name="connsiteX6" fmla="*/ 539116 w 661035"/>
                  <a:gd name="connsiteY6" fmla="*/ 891540 h 1099185"/>
                  <a:gd name="connsiteX7" fmla="*/ 500063 w 661035"/>
                  <a:gd name="connsiteY7" fmla="*/ 940118 h 1099185"/>
                  <a:gd name="connsiteX8" fmla="*/ 500063 w 661035"/>
                  <a:gd name="connsiteY8" fmla="*/ 941070 h 1099185"/>
                  <a:gd name="connsiteX9" fmla="*/ 451485 w 661035"/>
                  <a:gd name="connsiteY9" fmla="*/ 989648 h 1099185"/>
                  <a:gd name="connsiteX10" fmla="*/ 396629 w 661035"/>
                  <a:gd name="connsiteY10" fmla="*/ 1033155 h 1099185"/>
                  <a:gd name="connsiteX11" fmla="*/ 397193 w 661035"/>
                  <a:gd name="connsiteY11" fmla="*/ 1033462 h 1099185"/>
                  <a:gd name="connsiteX12" fmla="*/ 320041 w 661035"/>
                  <a:gd name="connsiteY12" fmla="*/ 1076325 h 1099185"/>
                  <a:gd name="connsiteX13" fmla="*/ 291343 w 661035"/>
                  <a:gd name="connsiteY13" fmla="*/ 1060767 h 1099185"/>
                  <a:gd name="connsiteX14" fmla="*/ 319088 w 661035"/>
                  <a:gd name="connsiteY14" fmla="*/ 1077277 h 1099185"/>
                  <a:gd name="connsiteX15" fmla="*/ 260985 w 661035"/>
                  <a:gd name="connsiteY15" fmla="*/ 1099185 h 1099185"/>
                  <a:gd name="connsiteX16" fmla="*/ 0 w 661035"/>
                  <a:gd name="connsiteY16" fmla="*/ 957262 h 1099185"/>
                  <a:gd name="connsiteX17" fmla="*/ 59055 w 661035"/>
                  <a:gd name="connsiteY17" fmla="*/ 935355 h 1099185"/>
                  <a:gd name="connsiteX18" fmla="*/ 60008 w 661035"/>
                  <a:gd name="connsiteY18" fmla="*/ 935355 h 1099185"/>
                  <a:gd name="connsiteX19" fmla="*/ 135745 w 661035"/>
                  <a:gd name="connsiteY19" fmla="*/ 891807 h 1099185"/>
                  <a:gd name="connsiteX20" fmla="*/ 135255 w 661035"/>
                  <a:gd name="connsiteY20" fmla="*/ 891540 h 1099185"/>
                  <a:gd name="connsiteX21" fmla="*/ 190500 w 661035"/>
                  <a:gd name="connsiteY21" fmla="*/ 847725 h 1099185"/>
                  <a:gd name="connsiteX22" fmla="*/ 239078 w 661035"/>
                  <a:gd name="connsiteY22" fmla="*/ 799148 h 1099185"/>
                  <a:gd name="connsiteX23" fmla="*/ 239078 w 661035"/>
                  <a:gd name="connsiteY23" fmla="*/ 798196 h 1099185"/>
                  <a:gd name="connsiteX24" fmla="*/ 277307 w 661035"/>
                  <a:gd name="connsiteY24" fmla="*/ 750642 h 1099185"/>
                  <a:gd name="connsiteX25" fmla="*/ 277178 w 661035"/>
                  <a:gd name="connsiteY25" fmla="*/ 750571 h 1099185"/>
                  <a:gd name="connsiteX26" fmla="*/ 284798 w 661035"/>
                  <a:gd name="connsiteY26" fmla="*/ 740093 h 1099185"/>
                  <a:gd name="connsiteX27" fmla="*/ 323850 w 661035"/>
                  <a:gd name="connsiteY27" fmla="*/ 676275 h 1099185"/>
                  <a:gd name="connsiteX28" fmla="*/ 359092 w 661035"/>
                  <a:gd name="connsiteY28" fmla="*/ 597218 h 1099185"/>
                  <a:gd name="connsiteX29" fmla="*/ 220980 w 661035"/>
                  <a:gd name="connsiteY29" fmla="*/ 0 h 1099185"/>
                  <a:gd name="connsiteX30" fmla="*/ 481965 w 661035"/>
                  <a:gd name="connsiteY30" fmla="*/ 141922 h 1099185"/>
                  <a:gd name="connsiteX31" fmla="*/ 575310 w 661035"/>
                  <a:gd name="connsiteY31" fmla="*/ 214313 h 1099185"/>
                  <a:gd name="connsiteX32" fmla="*/ 661035 w 661035"/>
                  <a:gd name="connsiteY32" fmla="*/ 504825 h 1099185"/>
                  <a:gd name="connsiteX33" fmla="*/ 621030 w 661035"/>
                  <a:gd name="connsiteY33" fmla="*/ 739140 h 1099185"/>
                  <a:gd name="connsiteX34" fmla="*/ 360045 w 661035"/>
                  <a:gd name="connsiteY34" fmla="*/ 597218 h 1099185"/>
                  <a:gd name="connsiteX35" fmla="*/ 400050 w 661035"/>
                  <a:gd name="connsiteY35" fmla="*/ 362902 h 1099185"/>
                  <a:gd name="connsiteX36" fmla="*/ 314325 w 661035"/>
                  <a:gd name="connsiteY36" fmla="*/ 72390 h 1099185"/>
                  <a:gd name="connsiteX37" fmla="*/ 220980 w 661035"/>
                  <a:gd name="connsiteY37" fmla="*/ 0 h 1099185"/>
                  <a:gd name="connsiteX0" fmla="*/ 359092 w 661035"/>
                  <a:gd name="connsiteY0" fmla="*/ 597218 h 1099185"/>
                  <a:gd name="connsiteX1" fmla="*/ 620078 w 661035"/>
                  <a:gd name="connsiteY1" fmla="*/ 739140 h 1099185"/>
                  <a:gd name="connsiteX2" fmla="*/ 584835 w 661035"/>
                  <a:gd name="connsiteY2" fmla="*/ 818198 h 1099185"/>
                  <a:gd name="connsiteX3" fmla="*/ 584836 w 661035"/>
                  <a:gd name="connsiteY3" fmla="*/ 818198 h 1099185"/>
                  <a:gd name="connsiteX4" fmla="*/ 545783 w 661035"/>
                  <a:gd name="connsiteY4" fmla="*/ 882015 h 1099185"/>
                  <a:gd name="connsiteX5" fmla="*/ 538930 w 661035"/>
                  <a:gd name="connsiteY5" fmla="*/ 891439 h 1099185"/>
                  <a:gd name="connsiteX6" fmla="*/ 539116 w 661035"/>
                  <a:gd name="connsiteY6" fmla="*/ 891540 h 1099185"/>
                  <a:gd name="connsiteX7" fmla="*/ 500063 w 661035"/>
                  <a:gd name="connsiteY7" fmla="*/ 940118 h 1099185"/>
                  <a:gd name="connsiteX8" fmla="*/ 500063 w 661035"/>
                  <a:gd name="connsiteY8" fmla="*/ 941070 h 1099185"/>
                  <a:gd name="connsiteX9" fmla="*/ 451485 w 661035"/>
                  <a:gd name="connsiteY9" fmla="*/ 989648 h 1099185"/>
                  <a:gd name="connsiteX10" fmla="*/ 396629 w 661035"/>
                  <a:gd name="connsiteY10" fmla="*/ 1033155 h 1099185"/>
                  <a:gd name="connsiteX11" fmla="*/ 397193 w 661035"/>
                  <a:gd name="connsiteY11" fmla="*/ 1033462 h 1099185"/>
                  <a:gd name="connsiteX12" fmla="*/ 320041 w 661035"/>
                  <a:gd name="connsiteY12" fmla="*/ 1076325 h 1099185"/>
                  <a:gd name="connsiteX13" fmla="*/ 319088 w 661035"/>
                  <a:gd name="connsiteY13" fmla="*/ 1077277 h 1099185"/>
                  <a:gd name="connsiteX14" fmla="*/ 260985 w 661035"/>
                  <a:gd name="connsiteY14" fmla="*/ 1099185 h 1099185"/>
                  <a:gd name="connsiteX15" fmla="*/ 0 w 661035"/>
                  <a:gd name="connsiteY15" fmla="*/ 957262 h 1099185"/>
                  <a:gd name="connsiteX16" fmla="*/ 59055 w 661035"/>
                  <a:gd name="connsiteY16" fmla="*/ 935355 h 1099185"/>
                  <a:gd name="connsiteX17" fmla="*/ 60008 w 661035"/>
                  <a:gd name="connsiteY17" fmla="*/ 935355 h 1099185"/>
                  <a:gd name="connsiteX18" fmla="*/ 135745 w 661035"/>
                  <a:gd name="connsiteY18" fmla="*/ 891807 h 1099185"/>
                  <a:gd name="connsiteX19" fmla="*/ 135255 w 661035"/>
                  <a:gd name="connsiteY19" fmla="*/ 891540 h 1099185"/>
                  <a:gd name="connsiteX20" fmla="*/ 190500 w 661035"/>
                  <a:gd name="connsiteY20" fmla="*/ 847725 h 1099185"/>
                  <a:gd name="connsiteX21" fmla="*/ 239078 w 661035"/>
                  <a:gd name="connsiteY21" fmla="*/ 799148 h 1099185"/>
                  <a:gd name="connsiteX22" fmla="*/ 239078 w 661035"/>
                  <a:gd name="connsiteY22" fmla="*/ 798196 h 1099185"/>
                  <a:gd name="connsiteX23" fmla="*/ 277307 w 661035"/>
                  <a:gd name="connsiteY23" fmla="*/ 750642 h 1099185"/>
                  <a:gd name="connsiteX24" fmla="*/ 277178 w 661035"/>
                  <a:gd name="connsiteY24" fmla="*/ 750571 h 1099185"/>
                  <a:gd name="connsiteX25" fmla="*/ 284798 w 661035"/>
                  <a:gd name="connsiteY25" fmla="*/ 740093 h 1099185"/>
                  <a:gd name="connsiteX26" fmla="*/ 323850 w 661035"/>
                  <a:gd name="connsiteY26" fmla="*/ 676275 h 1099185"/>
                  <a:gd name="connsiteX27" fmla="*/ 359092 w 661035"/>
                  <a:gd name="connsiteY27" fmla="*/ 597218 h 1099185"/>
                  <a:gd name="connsiteX28" fmla="*/ 220980 w 661035"/>
                  <a:gd name="connsiteY28" fmla="*/ 0 h 1099185"/>
                  <a:gd name="connsiteX29" fmla="*/ 481965 w 661035"/>
                  <a:gd name="connsiteY29" fmla="*/ 141922 h 1099185"/>
                  <a:gd name="connsiteX30" fmla="*/ 575310 w 661035"/>
                  <a:gd name="connsiteY30" fmla="*/ 214313 h 1099185"/>
                  <a:gd name="connsiteX31" fmla="*/ 661035 w 661035"/>
                  <a:gd name="connsiteY31" fmla="*/ 504825 h 1099185"/>
                  <a:gd name="connsiteX32" fmla="*/ 621030 w 661035"/>
                  <a:gd name="connsiteY32" fmla="*/ 739140 h 1099185"/>
                  <a:gd name="connsiteX33" fmla="*/ 360045 w 661035"/>
                  <a:gd name="connsiteY33" fmla="*/ 597218 h 1099185"/>
                  <a:gd name="connsiteX34" fmla="*/ 400050 w 661035"/>
                  <a:gd name="connsiteY34" fmla="*/ 362902 h 1099185"/>
                  <a:gd name="connsiteX35" fmla="*/ 314325 w 661035"/>
                  <a:gd name="connsiteY35" fmla="*/ 72390 h 1099185"/>
                  <a:gd name="connsiteX36" fmla="*/ 220980 w 661035"/>
                  <a:gd name="connsiteY36" fmla="*/ 0 h 1099185"/>
                  <a:gd name="connsiteX0" fmla="*/ 359092 w 661035"/>
                  <a:gd name="connsiteY0" fmla="*/ 597218 h 1112468"/>
                  <a:gd name="connsiteX1" fmla="*/ 620078 w 661035"/>
                  <a:gd name="connsiteY1" fmla="*/ 739140 h 1112468"/>
                  <a:gd name="connsiteX2" fmla="*/ 584835 w 661035"/>
                  <a:gd name="connsiteY2" fmla="*/ 818198 h 1112468"/>
                  <a:gd name="connsiteX3" fmla="*/ 584836 w 661035"/>
                  <a:gd name="connsiteY3" fmla="*/ 818198 h 1112468"/>
                  <a:gd name="connsiteX4" fmla="*/ 545783 w 661035"/>
                  <a:gd name="connsiteY4" fmla="*/ 882015 h 1112468"/>
                  <a:gd name="connsiteX5" fmla="*/ 538930 w 661035"/>
                  <a:gd name="connsiteY5" fmla="*/ 891439 h 1112468"/>
                  <a:gd name="connsiteX6" fmla="*/ 539116 w 661035"/>
                  <a:gd name="connsiteY6" fmla="*/ 891540 h 1112468"/>
                  <a:gd name="connsiteX7" fmla="*/ 500063 w 661035"/>
                  <a:gd name="connsiteY7" fmla="*/ 940118 h 1112468"/>
                  <a:gd name="connsiteX8" fmla="*/ 500063 w 661035"/>
                  <a:gd name="connsiteY8" fmla="*/ 941070 h 1112468"/>
                  <a:gd name="connsiteX9" fmla="*/ 451485 w 661035"/>
                  <a:gd name="connsiteY9" fmla="*/ 989648 h 1112468"/>
                  <a:gd name="connsiteX10" fmla="*/ 396629 w 661035"/>
                  <a:gd name="connsiteY10" fmla="*/ 1033155 h 1112468"/>
                  <a:gd name="connsiteX11" fmla="*/ 397193 w 661035"/>
                  <a:gd name="connsiteY11" fmla="*/ 1033462 h 1112468"/>
                  <a:gd name="connsiteX12" fmla="*/ 320041 w 661035"/>
                  <a:gd name="connsiteY12" fmla="*/ 1076325 h 1112468"/>
                  <a:gd name="connsiteX13" fmla="*/ 319088 w 661035"/>
                  <a:gd name="connsiteY13" fmla="*/ 1077277 h 1112468"/>
                  <a:gd name="connsiteX14" fmla="*/ 247796 w 661035"/>
                  <a:gd name="connsiteY14" fmla="*/ 1112468 h 1112468"/>
                  <a:gd name="connsiteX15" fmla="*/ 0 w 661035"/>
                  <a:gd name="connsiteY15" fmla="*/ 957262 h 1112468"/>
                  <a:gd name="connsiteX16" fmla="*/ 59055 w 661035"/>
                  <a:gd name="connsiteY16" fmla="*/ 935355 h 1112468"/>
                  <a:gd name="connsiteX17" fmla="*/ 60008 w 661035"/>
                  <a:gd name="connsiteY17" fmla="*/ 935355 h 1112468"/>
                  <a:gd name="connsiteX18" fmla="*/ 135745 w 661035"/>
                  <a:gd name="connsiteY18" fmla="*/ 891807 h 1112468"/>
                  <a:gd name="connsiteX19" fmla="*/ 135255 w 661035"/>
                  <a:gd name="connsiteY19" fmla="*/ 891540 h 1112468"/>
                  <a:gd name="connsiteX20" fmla="*/ 190500 w 661035"/>
                  <a:gd name="connsiteY20" fmla="*/ 847725 h 1112468"/>
                  <a:gd name="connsiteX21" fmla="*/ 239078 w 661035"/>
                  <a:gd name="connsiteY21" fmla="*/ 799148 h 1112468"/>
                  <a:gd name="connsiteX22" fmla="*/ 239078 w 661035"/>
                  <a:gd name="connsiteY22" fmla="*/ 798196 h 1112468"/>
                  <a:gd name="connsiteX23" fmla="*/ 277307 w 661035"/>
                  <a:gd name="connsiteY23" fmla="*/ 750642 h 1112468"/>
                  <a:gd name="connsiteX24" fmla="*/ 277178 w 661035"/>
                  <a:gd name="connsiteY24" fmla="*/ 750571 h 1112468"/>
                  <a:gd name="connsiteX25" fmla="*/ 284798 w 661035"/>
                  <a:gd name="connsiteY25" fmla="*/ 740093 h 1112468"/>
                  <a:gd name="connsiteX26" fmla="*/ 323850 w 661035"/>
                  <a:gd name="connsiteY26" fmla="*/ 676275 h 1112468"/>
                  <a:gd name="connsiteX27" fmla="*/ 359092 w 661035"/>
                  <a:gd name="connsiteY27" fmla="*/ 597218 h 1112468"/>
                  <a:gd name="connsiteX28" fmla="*/ 220980 w 661035"/>
                  <a:gd name="connsiteY28" fmla="*/ 0 h 1112468"/>
                  <a:gd name="connsiteX29" fmla="*/ 481965 w 661035"/>
                  <a:gd name="connsiteY29" fmla="*/ 141922 h 1112468"/>
                  <a:gd name="connsiteX30" fmla="*/ 575310 w 661035"/>
                  <a:gd name="connsiteY30" fmla="*/ 214313 h 1112468"/>
                  <a:gd name="connsiteX31" fmla="*/ 661035 w 661035"/>
                  <a:gd name="connsiteY31" fmla="*/ 504825 h 1112468"/>
                  <a:gd name="connsiteX32" fmla="*/ 621030 w 661035"/>
                  <a:gd name="connsiteY32" fmla="*/ 739140 h 1112468"/>
                  <a:gd name="connsiteX33" fmla="*/ 360045 w 661035"/>
                  <a:gd name="connsiteY33" fmla="*/ 597218 h 1112468"/>
                  <a:gd name="connsiteX34" fmla="*/ 400050 w 661035"/>
                  <a:gd name="connsiteY34" fmla="*/ 362902 h 1112468"/>
                  <a:gd name="connsiteX35" fmla="*/ 314325 w 661035"/>
                  <a:gd name="connsiteY35" fmla="*/ 72390 h 1112468"/>
                  <a:gd name="connsiteX36" fmla="*/ 220980 w 661035"/>
                  <a:gd name="connsiteY36" fmla="*/ 0 h 11124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</a:cxnLst>
                <a:rect l="l" t="t" r="r" b="b"/>
                <a:pathLst>
                  <a:path w="661035" h="1112468">
                    <a:moveTo>
                      <a:pt x="359092" y="597218"/>
                    </a:moveTo>
                    <a:lnTo>
                      <a:pt x="620078" y="739140"/>
                    </a:lnTo>
                    <a:lnTo>
                      <a:pt x="584835" y="818198"/>
                    </a:lnTo>
                    <a:lnTo>
                      <a:pt x="584836" y="818198"/>
                    </a:lnTo>
                    <a:cubicBezTo>
                      <a:pt x="573405" y="840105"/>
                      <a:pt x="560070" y="861060"/>
                      <a:pt x="545783" y="882015"/>
                    </a:cubicBezTo>
                    <a:lnTo>
                      <a:pt x="538930" y="891439"/>
                    </a:lnTo>
                    <a:lnTo>
                      <a:pt x="539116" y="891540"/>
                    </a:lnTo>
                    <a:cubicBezTo>
                      <a:pt x="525780" y="908686"/>
                      <a:pt x="513398" y="924878"/>
                      <a:pt x="500063" y="940118"/>
                    </a:cubicBezTo>
                    <a:lnTo>
                      <a:pt x="500063" y="941070"/>
                    </a:lnTo>
                    <a:cubicBezTo>
                      <a:pt x="483870" y="958215"/>
                      <a:pt x="467678" y="974408"/>
                      <a:pt x="451485" y="989648"/>
                    </a:cubicBezTo>
                    <a:lnTo>
                      <a:pt x="396629" y="1033155"/>
                    </a:lnTo>
                    <a:lnTo>
                      <a:pt x="397193" y="1033462"/>
                    </a:lnTo>
                    <a:cubicBezTo>
                      <a:pt x="371475" y="1049655"/>
                      <a:pt x="346711" y="1063943"/>
                      <a:pt x="320041" y="1076325"/>
                    </a:cubicBezTo>
                    <a:lnTo>
                      <a:pt x="319088" y="1077277"/>
                    </a:lnTo>
                    <a:lnTo>
                      <a:pt x="247796" y="1112468"/>
                    </a:lnTo>
                    <a:lnTo>
                      <a:pt x="0" y="957262"/>
                    </a:lnTo>
                    <a:lnTo>
                      <a:pt x="59055" y="935355"/>
                    </a:lnTo>
                    <a:lnTo>
                      <a:pt x="60008" y="935355"/>
                    </a:lnTo>
                    <a:lnTo>
                      <a:pt x="135745" y="891807"/>
                    </a:lnTo>
                    <a:lnTo>
                      <a:pt x="135255" y="891540"/>
                    </a:lnTo>
                    <a:cubicBezTo>
                      <a:pt x="154305" y="878205"/>
                      <a:pt x="173355" y="863918"/>
                      <a:pt x="190500" y="847725"/>
                    </a:cubicBezTo>
                    <a:cubicBezTo>
                      <a:pt x="207645" y="832486"/>
                      <a:pt x="222885" y="816293"/>
                      <a:pt x="239078" y="799148"/>
                    </a:cubicBezTo>
                    <a:lnTo>
                      <a:pt x="239078" y="798196"/>
                    </a:lnTo>
                    <a:lnTo>
                      <a:pt x="277307" y="750642"/>
                    </a:lnTo>
                    <a:lnTo>
                      <a:pt x="277178" y="750571"/>
                    </a:lnTo>
                    <a:cubicBezTo>
                      <a:pt x="280036" y="746761"/>
                      <a:pt x="281941" y="743903"/>
                      <a:pt x="284798" y="740093"/>
                    </a:cubicBezTo>
                    <a:cubicBezTo>
                      <a:pt x="299086" y="719138"/>
                      <a:pt x="312420" y="698183"/>
                      <a:pt x="323850" y="676275"/>
                    </a:cubicBezTo>
                    <a:cubicBezTo>
                      <a:pt x="337185" y="650558"/>
                      <a:pt x="349567" y="623888"/>
                      <a:pt x="359092" y="597218"/>
                    </a:cubicBezTo>
                    <a:close/>
                    <a:moveTo>
                      <a:pt x="220980" y="0"/>
                    </a:moveTo>
                    <a:lnTo>
                      <a:pt x="481965" y="141922"/>
                    </a:lnTo>
                    <a:cubicBezTo>
                      <a:pt x="521970" y="163830"/>
                      <a:pt x="553403" y="187642"/>
                      <a:pt x="575310" y="214313"/>
                    </a:cubicBezTo>
                    <a:cubicBezTo>
                      <a:pt x="632460" y="281940"/>
                      <a:pt x="661035" y="379095"/>
                      <a:pt x="661035" y="504825"/>
                    </a:cubicBezTo>
                    <a:cubicBezTo>
                      <a:pt x="660083" y="588645"/>
                      <a:pt x="646748" y="666750"/>
                      <a:pt x="621030" y="739140"/>
                    </a:cubicBezTo>
                    <a:lnTo>
                      <a:pt x="360045" y="597218"/>
                    </a:lnTo>
                    <a:cubicBezTo>
                      <a:pt x="386715" y="524827"/>
                      <a:pt x="400050" y="446722"/>
                      <a:pt x="400050" y="362902"/>
                    </a:cubicBezTo>
                    <a:cubicBezTo>
                      <a:pt x="400050" y="237172"/>
                      <a:pt x="371475" y="140970"/>
                      <a:pt x="314325" y="72390"/>
                    </a:cubicBezTo>
                    <a:cubicBezTo>
                      <a:pt x="291465" y="45720"/>
                      <a:pt x="260985" y="20955"/>
                      <a:pt x="220980" y="0"/>
                    </a:cubicBez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  <p:sp>
            <p:nvSpPr>
              <p:cNvPr id="447" name="Freeform: Shape 446">
                <a:extLst>
                  <a:ext uri="{FF2B5EF4-FFF2-40B4-BE49-F238E27FC236}">
                    <a16:creationId xmlns:a16="http://schemas.microsoft.com/office/drawing/2014/main" id="{41BD772C-5D71-4419-B71F-3255106E2BB1}"/>
                  </a:ext>
                </a:extLst>
              </p:cNvPr>
              <p:cNvSpPr/>
              <p:nvPr/>
            </p:nvSpPr>
            <p:spPr>
              <a:xfrm>
                <a:off x="2967026" y="3229268"/>
                <a:ext cx="673417" cy="247650"/>
              </a:xfrm>
              <a:custGeom>
                <a:avLst/>
                <a:gdLst>
                  <a:gd name="connsiteX0" fmla="*/ 261937 w 673417"/>
                  <a:gd name="connsiteY0" fmla="*/ 45720 h 247650"/>
                  <a:gd name="connsiteX1" fmla="*/ 288607 w 673417"/>
                  <a:gd name="connsiteY1" fmla="*/ 53340 h 247650"/>
                  <a:gd name="connsiteX2" fmla="*/ 387667 w 673417"/>
                  <a:gd name="connsiteY2" fmla="*/ 93345 h 247650"/>
                  <a:gd name="connsiteX3" fmla="*/ 412432 w 673417"/>
                  <a:gd name="connsiteY3" fmla="*/ 105728 h 247650"/>
                  <a:gd name="connsiteX4" fmla="*/ 673417 w 673417"/>
                  <a:gd name="connsiteY4" fmla="*/ 247650 h 247650"/>
                  <a:gd name="connsiteX5" fmla="*/ 647700 w 673417"/>
                  <a:gd name="connsiteY5" fmla="*/ 235267 h 247650"/>
                  <a:gd name="connsiteX6" fmla="*/ 644991 w 673417"/>
                  <a:gd name="connsiteY6" fmla="*/ 233789 h 247650"/>
                  <a:gd name="connsiteX7" fmla="*/ 549592 w 673417"/>
                  <a:gd name="connsiteY7" fmla="*/ 195262 h 247650"/>
                  <a:gd name="connsiteX8" fmla="*/ 522922 w 673417"/>
                  <a:gd name="connsiteY8" fmla="*/ 186690 h 247650"/>
                  <a:gd name="connsiteX9" fmla="*/ 0 w 673417"/>
                  <a:gd name="connsiteY9" fmla="*/ 0 h 247650"/>
                  <a:gd name="connsiteX10" fmla="*/ 80010 w 673417"/>
                  <a:gd name="connsiteY10" fmla="*/ 11430 h 247650"/>
                  <a:gd name="connsiteX11" fmla="*/ 80421 w 673417"/>
                  <a:gd name="connsiteY11" fmla="*/ 11654 h 247650"/>
                  <a:gd name="connsiteX12" fmla="*/ 185499 w 673417"/>
                  <a:gd name="connsiteY12" fmla="*/ 28933 h 247650"/>
                  <a:gd name="connsiteX13" fmla="*/ 261937 w 673417"/>
                  <a:gd name="connsiteY13" fmla="*/ 45720 h 247650"/>
                  <a:gd name="connsiteX14" fmla="*/ 522922 w 673417"/>
                  <a:gd name="connsiteY14" fmla="*/ 187643 h 247650"/>
                  <a:gd name="connsiteX15" fmla="*/ 340042 w 673417"/>
                  <a:gd name="connsiteY15" fmla="*/ 153353 h 247650"/>
                  <a:gd name="connsiteX16" fmla="*/ 260985 w 673417"/>
                  <a:gd name="connsiteY16" fmla="*/ 141923 h 2476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673417" h="247650">
                    <a:moveTo>
                      <a:pt x="261937" y="45720"/>
                    </a:moveTo>
                    <a:cubicBezTo>
                      <a:pt x="271462" y="48578"/>
                      <a:pt x="280987" y="50483"/>
                      <a:pt x="288607" y="53340"/>
                    </a:cubicBezTo>
                    <a:cubicBezTo>
                      <a:pt x="323850" y="64770"/>
                      <a:pt x="357187" y="79058"/>
                      <a:pt x="387667" y="93345"/>
                    </a:cubicBezTo>
                    <a:cubicBezTo>
                      <a:pt x="396240" y="97155"/>
                      <a:pt x="404812" y="101917"/>
                      <a:pt x="412432" y="105728"/>
                    </a:cubicBezTo>
                    <a:lnTo>
                      <a:pt x="673417" y="247650"/>
                    </a:lnTo>
                    <a:cubicBezTo>
                      <a:pt x="664845" y="243840"/>
                      <a:pt x="656272" y="239078"/>
                      <a:pt x="647700" y="235267"/>
                    </a:cubicBezTo>
                    <a:lnTo>
                      <a:pt x="644991" y="233789"/>
                    </a:lnTo>
                    <a:lnTo>
                      <a:pt x="549592" y="195262"/>
                    </a:lnTo>
                    <a:cubicBezTo>
                      <a:pt x="541972" y="192405"/>
                      <a:pt x="532447" y="189548"/>
                      <a:pt x="522922" y="186690"/>
                    </a:cubicBezTo>
                    <a:close/>
                    <a:moveTo>
                      <a:pt x="0" y="0"/>
                    </a:moveTo>
                    <a:lnTo>
                      <a:pt x="80010" y="11430"/>
                    </a:lnTo>
                    <a:lnTo>
                      <a:pt x="80421" y="11654"/>
                    </a:lnTo>
                    <a:lnTo>
                      <a:pt x="185499" y="28933"/>
                    </a:lnTo>
                    <a:cubicBezTo>
                      <a:pt x="215979" y="34528"/>
                      <a:pt x="241458" y="40005"/>
                      <a:pt x="261937" y="45720"/>
                    </a:cubicBezTo>
                    <a:lnTo>
                      <a:pt x="522922" y="187643"/>
                    </a:lnTo>
                    <a:cubicBezTo>
                      <a:pt x="481965" y="176213"/>
                      <a:pt x="421004" y="164783"/>
                      <a:pt x="340042" y="153353"/>
                    </a:cubicBezTo>
                    <a:lnTo>
                      <a:pt x="260985" y="141923"/>
                    </a:ln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8" name="Freeform: Shape 447">
                <a:extLst>
                  <a:ext uri="{FF2B5EF4-FFF2-40B4-BE49-F238E27FC236}">
                    <a16:creationId xmlns:a16="http://schemas.microsoft.com/office/drawing/2014/main" id="{5CEC64A3-011D-4774-B910-EAE45CA14ED2}"/>
                  </a:ext>
                </a:extLst>
              </p:cNvPr>
              <p:cNvSpPr/>
              <p:nvPr/>
            </p:nvSpPr>
            <p:spPr>
              <a:xfrm>
                <a:off x="2707091" y="3532163"/>
                <a:ext cx="257175" cy="1238250"/>
              </a:xfrm>
              <a:custGeom>
                <a:avLst/>
                <a:gdLst>
                  <a:gd name="connsiteX0" fmla="*/ 260985 w 257175"/>
                  <a:gd name="connsiteY0" fmla="*/ 1244918 h 1238250"/>
                  <a:gd name="connsiteX1" fmla="*/ 0 w 257175"/>
                  <a:gd name="connsiteY1" fmla="*/ 1102995 h 1238250"/>
                  <a:gd name="connsiteX2" fmla="*/ 1905 w 257175"/>
                  <a:gd name="connsiteY2" fmla="*/ 0 h 1238250"/>
                  <a:gd name="connsiteX3" fmla="*/ 262890 w 257175"/>
                  <a:gd name="connsiteY3" fmla="*/ 141922 h 12382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57175" h="1238250">
                    <a:moveTo>
                      <a:pt x="260985" y="1244918"/>
                    </a:moveTo>
                    <a:lnTo>
                      <a:pt x="0" y="1102995"/>
                    </a:lnTo>
                    <a:lnTo>
                      <a:pt x="1905" y="0"/>
                    </a:lnTo>
                    <a:lnTo>
                      <a:pt x="262890" y="141922"/>
                    </a:ln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9" name="Freeform: Shape 448">
                <a:extLst>
                  <a:ext uri="{FF2B5EF4-FFF2-40B4-BE49-F238E27FC236}">
                    <a16:creationId xmlns:a16="http://schemas.microsoft.com/office/drawing/2014/main" id="{50BFBC88-8402-4FB4-AB87-7CA2ED5EB15C}"/>
                  </a:ext>
                </a:extLst>
              </p:cNvPr>
              <p:cNvSpPr/>
              <p:nvPr/>
            </p:nvSpPr>
            <p:spPr>
              <a:xfrm>
                <a:off x="3110832" y="2270955"/>
                <a:ext cx="457201" cy="495301"/>
              </a:xfrm>
              <a:custGeom>
                <a:avLst/>
                <a:gdLst>
                  <a:gd name="connsiteX0" fmla="*/ 459105 w 457200"/>
                  <a:gd name="connsiteY0" fmla="*/ 500063 h 495300"/>
                  <a:gd name="connsiteX1" fmla="*/ 198120 w 457200"/>
                  <a:gd name="connsiteY1" fmla="*/ 358140 h 495300"/>
                  <a:gd name="connsiteX2" fmla="*/ 80963 w 457200"/>
                  <a:gd name="connsiteY2" fmla="*/ 62865 h 495300"/>
                  <a:gd name="connsiteX3" fmla="*/ 0 w 457200"/>
                  <a:gd name="connsiteY3" fmla="*/ 0 h 495300"/>
                  <a:gd name="connsiteX4" fmla="*/ 260985 w 457200"/>
                  <a:gd name="connsiteY4" fmla="*/ 141923 h 495300"/>
                  <a:gd name="connsiteX5" fmla="*/ 341948 w 457200"/>
                  <a:gd name="connsiteY5" fmla="*/ 204788 h 495300"/>
                  <a:gd name="connsiteX6" fmla="*/ 459105 w 457200"/>
                  <a:gd name="connsiteY6" fmla="*/ 500063 h 4953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457200" h="495300">
                    <a:moveTo>
                      <a:pt x="459105" y="500063"/>
                    </a:moveTo>
                    <a:lnTo>
                      <a:pt x="198120" y="358140"/>
                    </a:lnTo>
                    <a:cubicBezTo>
                      <a:pt x="179070" y="224790"/>
                      <a:pt x="140017" y="126683"/>
                      <a:pt x="80963" y="62865"/>
                    </a:cubicBezTo>
                    <a:cubicBezTo>
                      <a:pt x="57150" y="38100"/>
                      <a:pt x="30480" y="17145"/>
                      <a:pt x="0" y="0"/>
                    </a:cubicBezTo>
                    <a:lnTo>
                      <a:pt x="260985" y="141923"/>
                    </a:lnTo>
                    <a:cubicBezTo>
                      <a:pt x="291465" y="158115"/>
                      <a:pt x="318135" y="179070"/>
                      <a:pt x="341948" y="204788"/>
                    </a:cubicBezTo>
                    <a:cubicBezTo>
                      <a:pt x="401955" y="268605"/>
                      <a:pt x="441008" y="366713"/>
                      <a:pt x="459105" y="500063"/>
                    </a:cubicBezTo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0" name="Freeform: Shape 449">
                <a:extLst>
                  <a:ext uri="{FF2B5EF4-FFF2-40B4-BE49-F238E27FC236}">
                    <a16:creationId xmlns:a16="http://schemas.microsoft.com/office/drawing/2014/main" id="{A24F299F-5539-4D1B-8E14-7CAD6032B03D}"/>
                  </a:ext>
                </a:extLst>
              </p:cNvPr>
              <p:cNvSpPr/>
              <p:nvPr/>
            </p:nvSpPr>
            <p:spPr>
              <a:xfrm>
                <a:off x="2541356" y="3138780"/>
                <a:ext cx="428625" cy="200026"/>
              </a:xfrm>
              <a:custGeom>
                <a:avLst/>
                <a:gdLst>
                  <a:gd name="connsiteX0" fmla="*/ 0 w 428625"/>
                  <a:gd name="connsiteY0" fmla="*/ 0 h 200026"/>
                  <a:gd name="connsiteX1" fmla="*/ 17145 w 428625"/>
                  <a:gd name="connsiteY1" fmla="*/ 8573 h 200026"/>
                  <a:gd name="connsiteX2" fmla="*/ 109538 w 428625"/>
                  <a:gd name="connsiteY2" fmla="*/ 44768 h 200026"/>
                  <a:gd name="connsiteX3" fmla="*/ 370023 w 428625"/>
                  <a:gd name="connsiteY3" fmla="*/ 186418 h 200026"/>
                  <a:gd name="connsiteX4" fmla="*/ 110490 w 428625"/>
                  <a:gd name="connsiteY4" fmla="*/ 44768 h 200026"/>
                  <a:gd name="connsiteX5" fmla="*/ 168592 w 428625"/>
                  <a:gd name="connsiteY5" fmla="*/ 59056 h 200026"/>
                  <a:gd name="connsiteX6" fmla="*/ 428625 w 428625"/>
                  <a:gd name="connsiteY6" fmla="*/ 200026 h 200026"/>
                  <a:gd name="connsiteX7" fmla="*/ 370523 w 428625"/>
                  <a:gd name="connsiteY7" fmla="*/ 186691 h 200026"/>
                  <a:gd name="connsiteX8" fmla="*/ 370517 w 428625"/>
                  <a:gd name="connsiteY8" fmla="*/ 186688 h 200026"/>
                  <a:gd name="connsiteX9" fmla="*/ 278130 w 428625"/>
                  <a:gd name="connsiteY9" fmla="*/ 150495 h 200026"/>
                  <a:gd name="connsiteX10" fmla="*/ 260985 w 428625"/>
                  <a:gd name="connsiteY10" fmla="*/ 141923 h 2000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28625" h="200026">
                    <a:moveTo>
                      <a:pt x="0" y="0"/>
                    </a:moveTo>
                    <a:cubicBezTo>
                      <a:pt x="5715" y="2858"/>
                      <a:pt x="11430" y="5715"/>
                      <a:pt x="17145" y="8573"/>
                    </a:cubicBezTo>
                    <a:cubicBezTo>
                      <a:pt x="44767" y="21908"/>
                      <a:pt x="75248" y="34290"/>
                      <a:pt x="109538" y="44768"/>
                    </a:cubicBezTo>
                    <a:lnTo>
                      <a:pt x="370023" y="186418"/>
                    </a:lnTo>
                    <a:lnTo>
                      <a:pt x="110490" y="44768"/>
                    </a:lnTo>
                    <a:lnTo>
                      <a:pt x="168592" y="59056"/>
                    </a:lnTo>
                    <a:lnTo>
                      <a:pt x="428625" y="200026"/>
                    </a:lnTo>
                    <a:lnTo>
                      <a:pt x="370523" y="186691"/>
                    </a:lnTo>
                    <a:lnTo>
                      <a:pt x="370517" y="186688"/>
                    </a:lnTo>
                    <a:lnTo>
                      <a:pt x="278130" y="150495"/>
                    </a:lnTo>
                    <a:cubicBezTo>
                      <a:pt x="272415" y="147638"/>
                      <a:pt x="266700" y="144780"/>
                      <a:pt x="260985" y="141923"/>
                    </a:cubicBez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1" name="Freeform: Shape 450">
                <a:extLst>
                  <a:ext uri="{FF2B5EF4-FFF2-40B4-BE49-F238E27FC236}">
                    <a16:creationId xmlns:a16="http://schemas.microsoft.com/office/drawing/2014/main" id="{D49BF22D-B0D0-4364-9FB8-CE4981584D4C}"/>
                  </a:ext>
                </a:extLst>
              </p:cNvPr>
              <p:cNvSpPr/>
              <p:nvPr/>
            </p:nvSpPr>
            <p:spPr>
              <a:xfrm>
                <a:off x="2969883" y="1938632"/>
                <a:ext cx="618767" cy="219303"/>
              </a:xfrm>
              <a:custGeom>
                <a:avLst/>
                <a:gdLst>
                  <a:gd name="connsiteX0" fmla="*/ 323751 w 603786"/>
                  <a:gd name="connsiteY0" fmla="*/ 66771 h 218219"/>
                  <a:gd name="connsiteX1" fmla="*/ 342801 w 603786"/>
                  <a:gd name="connsiteY1" fmla="*/ 76296 h 218219"/>
                  <a:gd name="connsiteX2" fmla="*/ 603786 w 603786"/>
                  <a:gd name="connsiteY2" fmla="*/ 218219 h 218219"/>
                  <a:gd name="connsiteX3" fmla="*/ 584736 w 603786"/>
                  <a:gd name="connsiteY3" fmla="*/ 208694 h 218219"/>
                  <a:gd name="connsiteX4" fmla="*/ 0 w 603786"/>
                  <a:gd name="connsiteY4" fmla="*/ 0 h 218219"/>
                  <a:gd name="connsiteX5" fmla="*/ 100965 w 603786"/>
                  <a:gd name="connsiteY5" fmla="*/ 2857 h 218219"/>
                  <a:gd name="connsiteX6" fmla="*/ 102772 w 603786"/>
                  <a:gd name="connsiteY6" fmla="*/ 3833 h 218219"/>
                  <a:gd name="connsiteX7" fmla="*/ 214213 w 603786"/>
                  <a:gd name="connsiteY7" fmla="*/ 22860 h 218219"/>
                  <a:gd name="connsiteX8" fmla="*/ 236092 w 603786"/>
                  <a:gd name="connsiteY8" fmla="*/ 34757 h 218219"/>
                  <a:gd name="connsiteX9" fmla="*/ 323751 w 603786"/>
                  <a:gd name="connsiteY9" fmla="*/ 66772 h 218219"/>
                  <a:gd name="connsiteX10" fmla="*/ 584736 w 603786"/>
                  <a:gd name="connsiteY10" fmla="*/ 208695 h 218219"/>
                  <a:gd name="connsiteX11" fmla="*/ 475198 w 603786"/>
                  <a:gd name="connsiteY11" fmla="*/ 168690 h 218219"/>
                  <a:gd name="connsiteX12" fmla="*/ 464489 w 603786"/>
                  <a:gd name="connsiteY12" fmla="*/ 162866 h 218219"/>
                  <a:gd name="connsiteX13" fmla="*/ 358041 w 603786"/>
                  <a:gd name="connsiteY13" fmla="*/ 143827 h 218219"/>
                  <a:gd name="connsiteX14" fmla="*/ 357901 w 603786"/>
                  <a:gd name="connsiteY14" fmla="*/ 143751 h 218219"/>
                  <a:gd name="connsiteX15" fmla="*/ 260033 w 603786"/>
                  <a:gd name="connsiteY15" fmla="*/ 141922 h 218219"/>
                  <a:gd name="connsiteX0" fmla="*/ 323751 w 603786"/>
                  <a:gd name="connsiteY0" fmla="*/ 66771 h 218219"/>
                  <a:gd name="connsiteX1" fmla="*/ 342801 w 603786"/>
                  <a:gd name="connsiteY1" fmla="*/ 76296 h 218219"/>
                  <a:gd name="connsiteX2" fmla="*/ 603786 w 603786"/>
                  <a:gd name="connsiteY2" fmla="*/ 218219 h 218219"/>
                  <a:gd name="connsiteX3" fmla="*/ 584736 w 603786"/>
                  <a:gd name="connsiteY3" fmla="*/ 208694 h 218219"/>
                  <a:gd name="connsiteX4" fmla="*/ 323751 w 603786"/>
                  <a:gd name="connsiteY4" fmla="*/ 66771 h 218219"/>
                  <a:gd name="connsiteX5" fmla="*/ 0 w 603786"/>
                  <a:gd name="connsiteY5" fmla="*/ 0 h 218219"/>
                  <a:gd name="connsiteX6" fmla="*/ 100965 w 603786"/>
                  <a:gd name="connsiteY6" fmla="*/ 2857 h 218219"/>
                  <a:gd name="connsiteX7" fmla="*/ 102772 w 603786"/>
                  <a:gd name="connsiteY7" fmla="*/ 3833 h 218219"/>
                  <a:gd name="connsiteX8" fmla="*/ 214213 w 603786"/>
                  <a:gd name="connsiteY8" fmla="*/ 22860 h 218219"/>
                  <a:gd name="connsiteX9" fmla="*/ 323751 w 603786"/>
                  <a:gd name="connsiteY9" fmla="*/ 66772 h 218219"/>
                  <a:gd name="connsiteX10" fmla="*/ 584736 w 603786"/>
                  <a:gd name="connsiteY10" fmla="*/ 208695 h 218219"/>
                  <a:gd name="connsiteX11" fmla="*/ 475198 w 603786"/>
                  <a:gd name="connsiteY11" fmla="*/ 168690 h 218219"/>
                  <a:gd name="connsiteX12" fmla="*/ 464489 w 603786"/>
                  <a:gd name="connsiteY12" fmla="*/ 162866 h 218219"/>
                  <a:gd name="connsiteX13" fmla="*/ 358041 w 603786"/>
                  <a:gd name="connsiteY13" fmla="*/ 143827 h 218219"/>
                  <a:gd name="connsiteX14" fmla="*/ 357901 w 603786"/>
                  <a:gd name="connsiteY14" fmla="*/ 143751 h 218219"/>
                  <a:gd name="connsiteX15" fmla="*/ 260033 w 603786"/>
                  <a:gd name="connsiteY15" fmla="*/ 141922 h 218219"/>
                  <a:gd name="connsiteX16" fmla="*/ 0 w 603786"/>
                  <a:gd name="connsiteY16" fmla="*/ 0 h 218219"/>
                  <a:gd name="connsiteX0" fmla="*/ 323751 w 603786"/>
                  <a:gd name="connsiteY0" fmla="*/ 66771 h 218219"/>
                  <a:gd name="connsiteX1" fmla="*/ 603786 w 603786"/>
                  <a:gd name="connsiteY1" fmla="*/ 218219 h 218219"/>
                  <a:gd name="connsiteX2" fmla="*/ 584736 w 603786"/>
                  <a:gd name="connsiteY2" fmla="*/ 208694 h 218219"/>
                  <a:gd name="connsiteX3" fmla="*/ 323751 w 603786"/>
                  <a:gd name="connsiteY3" fmla="*/ 66771 h 218219"/>
                  <a:gd name="connsiteX4" fmla="*/ 0 w 603786"/>
                  <a:gd name="connsiteY4" fmla="*/ 0 h 218219"/>
                  <a:gd name="connsiteX5" fmla="*/ 100965 w 603786"/>
                  <a:gd name="connsiteY5" fmla="*/ 2857 h 218219"/>
                  <a:gd name="connsiteX6" fmla="*/ 102772 w 603786"/>
                  <a:gd name="connsiteY6" fmla="*/ 3833 h 218219"/>
                  <a:gd name="connsiteX7" fmla="*/ 214213 w 603786"/>
                  <a:gd name="connsiteY7" fmla="*/ 22860 h 218219"/>
                  <a:gd name="connsiteX8" fmla="*/ 323751 w 603786"/>
                  <a:gd name="connsiteY8" fmla="*/ 66772 h 218219"/>
                  <a:gd name="connsiteX9" fmla="*/ 584736 w 603786"/>
                  <a:gd name="connsiteY9" fmla="*/ 208695 h 218219"/>
                  <a:gd name="connsiteX10" fmla="*/ 475198 w 603786"/>
                  <a:gd name="connsiteY10" fmla="*/ 168690 h 218219"/>
                  <a:gd name="connsiteX11" fmla="*/ 464489 w 603786"/>
                  <a:gd name="connsiteY11" fmla="*/ 162866 h 218219"/>
                  <a:gd name="connsiteX12" fmla="*/ 358041 w 603786"/>
                  <a:gd name="connsiteY12" fmla="*/ 143827 h 218219"/>
                  <a:gd name="connsiteX13" fmla="*/ 357901 w 603786"/>
                  <a:gd name="connsiteY13" fmla="*/ 143751 h 218219"/>
                  <a:gd name="connsiteX14" fmla="*/ 260033 w 603786"/>
                  <a:gd name="connsiteY14" fmla="*/ 141922 h 218219"/>
                  <a:gd name="connsiteX15" fmla="*/ 0 w 603786"/>
                  <a:gd name="connsiteY15" fmla="*/ 0 h 218219"/>
                  <a:gd name="connsiteX0" fmla="*/ 323751 w 584736"/>
                  <a:gd name="connsiteY0" fmla="*/ 66771 h 208695"/>
                  <a:gd name="connsiteX1" fmla="*/ 584736 w 584736"/>
                  <a:gd name="connsiteY1" fmla="*/ 208694 h 208695"/>
                  <a:gd name="connsiteX2" fmla="*/ 323751 w 584736"/>
                  <a:gd name="connsiteY2" fmla="*/ 66771 h 208695"/>
                  <a:gd name="connsiteX3" fmla="*/ 0 w 584736"/>
                  <a:gd name="connsiteY3" fmla="*/ 0 h 208695"/>
                  <a:gd name="connsiteX4" fmla="*/ 100965 w 584736"/>
                  <a:gd name="connsiteY4" fmla="*/ 2857 h 208695"/>
                  <a:gd name="connsiteX5" fmla="*/ 102772 w 584736"/>
                  <a:gd name="connsiteY5" fmla="*/ 3833 h 208695"/>
                  <a:gd name="connsiteX6" fmla="*/ 214213 w 584736"/>
                  <a:gd name="connsiteY6" fmla="*/ 22860 h 208695"/>
                  <a:gd name="connsiteX7" fmla="*/ 323751 w 584736"/>
                  <a:gd name="connsiteY7" fmla="*/ 66772 h 208695"/>
                  <a:gd name="connsiteX8" fmla="*/ 584736 w 584736"/>
                  <a:gd name="connsiteY8" fmla="*/ 208695 h 208695"/>
                  <a:gd name="connsiteX9" fmla="*/ 475198 w 584736"/>
                  <a:gd name="connsiteY9" fmla="*/ 168690 h 208695"/>
                  <a:gd name="connsiteX10" fmla="*/ 464489 w 584736"/>
                  <a:gd name="connsiteY10" fmla="*/ 162866 h 208695"/>
                  <a:gd name="connsiteX11" fmla="*/ 358041 w 584736"/>
                  <a:gd name="connsiteY11" fmla="*/ 143827 h 208695"/>
                  <a:gd name="connsiteX12" fmla="*/ 357901 w 584736"/>
                  <a:gd name="connsiteY12" fmla="*/ 143751 h 208695"/>
                  <a:gd name="connsiteX13" fmla="*/ 260033 w 584736"/>
                  <a:gd name="connsiteY13" fmla="*/ 141922 h 208695"/>
                  <a:gd name="connsiteX14" fmla="*/ 0 w 584736"/>
                  <a:gd name="connsiteY14" fmla="*/ 0 h 208695"/>
                  <a:gd name="connsiteX0" fmla="*/ 323751 w 615997"/>
                  <a:gd name="connsiteY0" fmla="*/ 66771 h 216510"/>
                  <a:gd name="connsiteX1" fmla="*/ 584736 w 615997"/>
                  <a:gd name="connsiteY1" fmla="*/ 208694 h 216510"/>
                  <a:gd name="connsiteX2" fmla="*/ 323751 w 615997"/>
                  <a:gd name="connsiteY2" fmla="*/ 66771 h 216510"/>
                  <a:gd name="connsiteX3" fmla="*/ 0 w 615997"/>
                  <a:gd name="connsiteY3" fmla="*/ 0 h 216510"/>
                  <a:gd name="connsiteX4" fmla="*/ 100965 w 615997"/>
                  <a:gd name="connsiteY4" fmla="*/ 2857 h 216510"/>
                  <a:gd name="connsiteX5" fmla="*/ 102772 w 615997"/>
                  <a:gd name="connsiteY5" fmla="*/ 3833 h 216510"/>
                  <a:gd name="connsiteX6" fmla="*/ 214213 w 615997"/>
                  <a:gd name="connsiteY6" fmla="*/ 22860 h 216510"/>
                  <a:gd name="connsiteX7" fmla="*/ 323751 w 615997"/>
                  <a:gd name="connsiteY7" fmla="*/ 66772 h 216510"/>
                  <a:gd name="connsiteX8" fmla="*/ 615997 w 615997"/>
                  <a:gd name="connsiteY8" fmla="*/ 216510 h 216510"/>
                  <a:gd name="connsiteX9" fmla="*/ 475198 w 615997"/>
                  <a:gd name="connsiteY9" fmla="*/ 168690 h 216510"/>
                  <a:gd name="connsiteX10" fmla="*/ 464489 w 615997"/>
                  <a:gd name="connsiteY10" fmla="*/ 162866 h 216510"/>
                  <a:gd name="connsiteX11" fmla="*/ 358041 w 615997"/>
                  <a:gd name="connsiteY11" fmla="*/ 143827 h 216510"/>
                  <a:gd name="connsiteX12" fmla="*/ 357901 w 615997"/>
                  <a:gd name="connsiteY12" fmla="*/ 143751 h 216510"/>
                  <a:gd name="connsiteX13" fmla="*/ 260033 w 615997"/>
                  <a:gd name="connsiteY13" fmla="*/ 141922 h 216510"/>
                  <a:gd name="connsiteX14" fmla="*/ 0 w 615997"/>
                  <a:gd name="connsiteY14" fmla="*/ 0 h 216510"/>
                  <a:gd name="connsiteX0" fmla="*/ 323751 w 618767"/>
                  <a:gd name="connsiteY0" fmla="*/ 66771 h 219303"/>
                  <a:gd name="connsiteX1" fmla="*/ 584736 w 618767"/>
                  <a:gd name="connsiteY1" fmla="*/ 208694 h 219303"/>
                  <a:gd name="connsiteX2" fmla="*/ 323751 w 618767"/>
                  <a:gd name="connsiteY2" fmla="*/ 66771 h 219303"/>
                  <a:gd name="connsiteX3" fmla="*/ 0 w 618767"/>
                  <a:gd name="connsiteY3" fmla="*/ 0 h 219303"/>
                  <a:gd name="connsiteX4" fmla="*/ 100965 w 618767"/>
                  <a:gd name="connsiteY4" fmla="*/ 2857 h 219303"/>
                  <a:gd name="connsiteX5" fmla="*/ 102772 w 618767"/>
                  <a:gd name="connsiteY5" fmla="*/ 3833 h 219303"/>
                  <a:gd name="connsiteX6" fmla="*/ 214213 w 618767"/>
                  <a:gd name="connsiteY6" fmla="*/ 22860 h 219303"/>
                  <a:gd name="connsiteX7" fmla="*/ 323751 w 618767"/>
                  <a:gd name="connsiteY7" fmla="*/ 66772 h 219303"/>
                  <a:gd name="connsiteX8" fmla="*/ 615997 w 618767"/>
                  <a:gd name="connsiteY8" fmla="*/ 216510 h 219303"/>
                  <a:gd name="connsiteX9" fmla="*/ 464489 w 618767"/>
                  <a:gd name="connsiteY9" fmla="*/ 162866 h 219303"/>
                  <a:gd name="connsiteX10" fmla="*/ 358041 w 618767"/>
                  <a:gd name="connsiteY10" fmla="*/ 143827 h 219303"/>
                  <a:gd name="connsiteX11" fmla="*/ 357901 w 618767"/>
                  <a:gd name="connsiteY11" fmla="*/ 143751 h 219303"/>
                  <a:gd name="connsiteX12" fmla="*/ 260033 w 618767"/>
                  <a:gd name="connsiteY12" fmla="*/ 141922 h 219303"/>
                  <a:gd name="connsiteX13" fmla="*/ 0 w 618767"/>
                  <a:gd name="connsiteY13" fmla="*/ 0 h 21930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618767" h="219303">
                    <a:moveTo>
                      <a:pt x="323751" y="66771"/>
                    </a:moveTo>
                    <a:lnTo>
                      <a:pt x="584736" y="208694"/>
                    </a:lnTo>
                    <a:lnTo>
                      <a:pt x="323751" y="66771"/>
                    </a:lnTo>
                    <a:close/>
                    <a:moveTo>
                      <a:pt x="0" y="0"/>
                    </a:moveTo>
                    <a:lnTo>
                      <a:pt x="100965" y="2857"/>
                    </a:lnTo>
                    <a:lnTo>
                      <a:pt x="102772" y="3833"/>
                    </a:lnTo>
                    <a:lnTo>
                      <a:pt x="214213" y="22860"/>
                    </a:lnTo>
                    <a:lnTo>
                      <a:pt x="323751" y="66772"/>
                    </a:lnTo>
                    <a:lnTo>
                      <a:pt x="615997" y="216510"/>
                    </a:lnTo>
                    <a:cubicBezTo>
                      <a:pt x="639453" y="232526"/>
                      <a:pt x="507482" y="174980"/>
                      <a:pt x="464489" y="162866"/>
                    </a:cubicBezTo>
                    <a:lnTo>
                      <a:pt x="358041" y="143827"/>
                    </a:lnTo>
                    <a:cubicBezTo>
                      <a:pt x="357994" y="143802"/>
                      <a:pt x="357948" y="143776"/>
                      <a:pt x="357901" y="143751"/>
                    </a:cubicBezTo>
                    <a:lnTo>
                      <a:pt x="260033" y="141922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2" name="Freeform: Shape 451">
                <a:extLst>
                  <a:ext uri="{FF2B5EF4-FFF2-40B4-BE49-F238E27FC236}">
                    <a16:creationId xmlns:a16="http://schemas.microsoft.com/office/drawing/2014/main" id="{86EE9303-8D71-4724-9B65-158C035724AE}"/>
                  </a:ext>
                </a:extLst>
              </p:cNvPr>
              <p:cNvSpPr/>
              <p:nvPr/>
            </p:nvSpPr>
            <p:spPr>
              <a:xfrm>
                <a:off x="2709948" y="2277720"/>
                <a:ext cx="257175" cy="1066800"/>
              </a:xfrm>
              <a:custGeom>
                <a:avLst/>
                <a:gdLst>
                  <a:gd name="connsiteX0" fmla="*/ 260033 w 257175"/>
                  <a:gd name="connsiteY0" fmla="*/ 1070610 h 1066800"/>
                  <a:gd name="connsiteX1" fmla="*/ 0 w 257175"/>
                  <a:gd name="connsiteY1" fmla="*/ 929640 h 1066800"/>
                  <a:gd name="connsiteX2" fmla="*/ 1905 w 257175"/>
                  <a:gd name="connsiteY2" fmla="*/ 0 h 1066800"/>
                  <a:gd name="connsiteX3" fmla="*/ 261938 w 257175"/>
                  <a:gd name="connsiteY3" fmla="*/ 141922 h 10668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57175" h="1066800">
                    <a:moveTo>
                      <a:pt x="260033" y="1070610"/>
                    </a:moveTo>
                    <a:lnTo>
                      <a:pt x="0" y="929640"/>
                    </a:lnTo>
                    <a:lnTo>
                      <a:pt x="1905" y="0"/>
                    </a:lnTo>
                    <a:lnTo>
                      <a:pt x="261938" y="141922"/>
                    </a:ln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3" name="Freeform: Shape 452">
                <a:extLst>
                  <a:ext uri="{FF2B5EF4-FFF2-40B4-BE49-F238E27FC236}">
                    <a16:creationId xmlns:a16="http://schemas.microsoft.com/office/drawing/2014/main" id="{30B8A04D-D6E8-4166-9024-7C357015F2AD}"/>
                  </a:ext>
                </a:extLst>
              </p:cNvPr>
              <p:cNvSpPr/>
              <p:nvPr/>
            </p:nvSpPr>
            <p:spPr>
              <a:xfrm>
                <a:off x="2708898" y="1774680"/>
                <a:ext cx="521969" cy="178118"/>
              </a:xfrm>
              <a:custGeom>
                <a:avLst/>
                <a:gdLst>
                  <a:gd name="connsiteX0" fmla="*/ 230505 w 521970"/>
                  <a:gd name="connsiteY0" fmla="*/ 2858 h 178118"/>
                  <a:gd name="connsiteX1" fmla="*/ 490537 w 521970"/>
                  <a:gd name="connsiteY1" fmla="*/ 144781 h 178118"/>
                  <a:gd name="connsiteX2" fmla="*/ 302895 w 521970"/>
                  <a:gd name="connsiteY2" fmla="*/ 172403 h 178118"/>
                  <a:gd name="connsiteX3" fmla="*/ 260032 w 521970"/>
                  <a:gd name="connsiteY3" fmla="*/ 178118 h 178118"/>
                  <a:gd name="connsiteX4" fmla="*/ 0 w 521970"/>
                  <a:gd name="connsiteY4" fmla="*/ 37148 h 178118"/>
                  <a:gd name="connsiteX5" fmla="*/ 41910 w 521970"/>
                  <a:gd name="connsiteY5" fmla="*/ 30480 h 178118"/>
                  <a:gd name="connsiteX6" fmla="*/ 41912 w 521970"/>
                  <a:gd name="connsiteY6" fmla="*/ 30481 h 178118"/>
                  <a:gd name="connsiteX7" fmla="*/ 260985 w 521970"/>
                  <a:gd name="connsiteY7" fmla="*/ 0 h 178118"/>
                  <a:gd name="connsiteX8" fmla="*/ 521970 w 521970"/>
                  <a:gd name="connsiteY8" fmla="*/ 141923 h 178118"/>
                  <a:gd name="connsiteX9" fmla="*/ 490537 w 521970"/>
                  <a:gd name="connsiteY9" fmla="*/ 144780 h 178118"/>
                  <a:gd name="connsiteX10" fmla="*/ 230505 w 521970"/>
                  <a:gd name="connsiteY10" fmla="*/ 2858 h 1781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521970" h="178118">
                    <a:moveTo>
                      <a:pt x="230505" y="2858"/>
                    </a:moveTo>
                    <a:lnTo>
                      <a:pt x="490537" y="144781"/>
                    </a:lnTo>
                    <a:lnTo>
                      <a:pt x="302895" y="172403"/>
                    </a:lnTo>
                    <a:lnTo>
                      <a:pt x="260032" y="178118"/>
                    </a:lnTo>
                    <a:lnTo>
                      <a:pt x="0" y="37148"/>
                    </a:lnTo>
                    <a:lnTo>
                      <a:pt x="41910" y="30480"/>
                    </a:lnTo>
                    <a:lnTo>
                      <a:pt x="41912" y="30481"/>
                    </a:lnTo>
                    <a:close/>
                    <a:moveTo>
                      <a:pt x="260985" y="0"/>
                    </a:moveTo>
                    <a:lnTo>
                      <a:pt x="521970" y="141923"/>
                    </a:lnTo>
                    <a:lnTo>
                      <a:pt x="490537" y="144780"/>
                    </a:lnTo>
                    <a:lnTo>
                      <a:pt x="230505" y="2858"/>
                    </a:lnTo>
                    <a:close/>
                  </a:path>
                </a:pathLst>
              </a:custGeom>
              <a:solidFill>
                <a:schemeClr val="bg1">
                  <a:lumMod val="95000"/>
                </a:scheme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sp>
          <p:nvSpPr>
            <p:cNvPr id="437" name="Freeform: Shape 436">
              <a:extLst>
                <a:ext uri="{FF2B5EF4-FFF2-40B4-BE49-F238E27FC236}">
                  <a16:creationId xmlns:a16="http://schemas.microsoft.com/office/drawing/2014/main" id="{4BA92E3C-0DCF-4EEB-9F29-5B0F70C7F091}"/>
                </a:ext>
              </a:extLst>
            </p:cNvPr>
            <p:cNvSpPr/>
            <p:nvPr/>
          </p:nvSpPr>
          <p:spPr>
            <a:xfrm>
              <a:off x="13340893" y="5384889"/>
              <a:ext cx="470786" cy="962496"/>
            </a:xfrm>
            <a:custGeom>
              <a:avLst/>
              <a:gdLst>
                <a:gd name="connsiteX0" fmla="*/ 1669733 w 1714500"/>
                <a:gd name="connsiteY0" fmla="*/ 1870710 h 3505200"/>
                <a:gd name="connsiteX1" fmla="*/ 1720215 w 1714500"/>
                <a:gd name="connsiteY1" fmla="*/ 2166938 h 3505200"/>
                <a:gd name="connsiteX2" fmla="*/ 1507808 w 1714500"/>
                <a:gd name="connsiteY2" fmla="*/ 2795588 h 3505200"/>
                <a:gd name="connsiteX3" fmla="*/ 1121093 w 1714500"/>
                <a:gd name="connsiteY3" fmla="*/ 3084195 h 3505200"/>
                <a:gd name="connsiteX4" fmla="*/ 991553 w 1714500"/>
                <a:gd name="connsiteY4" fmla="*/ 3120390 h 3505200"/>
                <a:gd name="connsiteX5" fmla="*/ 990600 w 1714500"/>
                <a:gd name="connsiteY5" fmla="*/ 3466148 h 3505200"/>
                <a:gd name="connsiteX6" fmla="*/ 960120 w 1714500"/>
                <a:gd name="connsiteY6" fmla="*/ 3470910 h 3505200"/>
                <a:gd name="connsiteX7" fmla="*/ 772478 w 1714500"/>
                <a:gd name="connsiteY7" fmla="*/ 3505200 h 3505200"/>
                <a:gd name="connsiteX8" fmla="*/ 729615 w 1714500"/>
                <a:gd name="connsiteY8" fmla="*/ 3503295 h 3505200"/>
                <a:gd name="connsiteX9" fmla="*/ 730568 w 1714500"/>
                <a:gd name="connsiteY9" fmla="*/ 3158490 h 3505200"/>
                <a:gd name="connsiteX10" fmla="*/ 659130 w 1714500"/>
                <a:gd name="connsiteY10" fmla="*/ 3156585 h 3505200"/>
                <a:gd name="connsiteX11" fmla="*/ 383858 w 1714500"/>
                <a:gd name="connsiteY11" fmla="*/ 3098483 h 3505200"/>
                <a:gd name="connsiteX12" fmla="*/ 125730 w 1714500"/>
                <a:gd name="connsiteY12" fmla="*/ 2865120 h 3505200"/>
                <a:gd name="connsiteX13" fmla="*/ 0 w 1714500"/>
                <a:gd name="connsiteY13" fmla="*/ 2427923 h 3505200"/>
                <a:gd name="connsiteX14" fmla="*/ 320993 w 1714500"/>
                <a:gd name="connsiteY14" fmla="*/ 2317433 h 3505200"/>
                <a:gd name="connsiteX15" fmla="*/ 451485 w 1714500"/>
                <a:gd name="connsiteY15" fmla="*/ 2707958 h 3505200"/>
                <a:gd name="connsiteX16" fmla="*/ 682943 w 1714500"/>
                <a:gd name="connsiteY16" fmla="*/ 2860358 h 3505200"/>
                <a:gd name="connsiteX17" fmla="*/ 730568 w 1714500"/>
                <a:gd name="connsiteY17" fmla="*/ 2864168 h 3505200"/>
                <a:gd name="connsiteX18" fmla="*/ 732473 w 1714500"/>
                <a:gd name="connsiteY18" fmla="*/ 1761173 h 3505200"/>
                <a:gd name="connsiteX19" fmla="*/ 576263 w 1714500"/>
                <a:gd name="connsiteY19" fmla="*/ 1735455 h 3505200"/>
                <a:gd name="connsiteX20" fmla="*/ 372428 w 1714500"/>
                <a:gd name="connsiteY20" fmla="*/ 1660208 h 3505200"/>
                <a:gd name="connsiteX21" fmla="*/ 138113 w 1714500"/>
                <a:gd name="connsiteY21" fmla="*/ 1438275 h 3505200"/>
                <a:gd name="connsiteX22" fmla="*/ 56198 w 1714500"/>
                <a:gd name="connsiteY22" fmla="*/ 1079183 h 3505200"/>
                <a:gd name="connsiteX23" fmla="*/ 298133 w 1714500"/>
                <a:gd name="connsiteY23" fmla="*/ 448628 h 3505200"/>
                <a:gd name="connsiteX24" fmla="*/ 628650 w 1714500"/>
                <a:gd name="connsiteY24" fmla="*/ 239077 h 3505200"/>
                <a:gd name="connsiteX25" fmla="*/ 735330 w 1714500"/>
                <a:gd name="connsiteY25" fmla="*/ 206693 h 3505200"/>
                <a:gd name="connsiteX26" fmla="*/ 735330 w 1714500"/>
                <a:gd name="connsiteY26" fmla="*/ 36195 h 3505200"/>
                <a:gd name="connsiteX27" fmla="*/ 778193 w 1714500"/>
                <a:gd name="connsiteY27" fmla="*/ 30480 h 3505200"/>
                <a:gd name="connsiteX28" fmla="*/ 965835 w 1714500"/>
                <a:gd name="connsiteY28" fmla="*/ 2858 h 3505200"/>
                <a:gd name="connsiteX29" fmla="*/ 996315 w 1714500"/>
                <a:gd name="connsiteY29" fmla="*/ 0 h 3505200"/>
                <a:gd name="connsiteX30" fmla="*/ 996315 w 1714500"/>
                <a:gd name="connsiteY30" fmla="*/ 168593 h 3505200"/>
                <a:gd name="connsiteX31" fmla="*/ 1097280 w 1714500"/>
                <a:gd name="connsiteY31" fmla="*/ 171450 h 3505200"/>
                <a:gd name="connsiteX32" fmla="*/ 1406843 w 1714500"/>
                <a:gd name="connsiteY32" fmla="*/ 282893 h 3505200"/>
                <a:gd name="connsiteX33" fmla="*/ 1657350 w 1714500"/>
                <a:gd name="connsiteY33" fmla="*/ 763905 h 3505200"/>
                <a:gd name="connsiteX34" fmla="*/ 1326833 w 1714500"/>
                <a:gd name="connsiteY34" fmla="*/ 863918 h 3505200"/>
                <a:gd name="connsiteX35" fmla="*/ 1209675 w 1714500"/>
                <a:gd name="connsiteY35" fmla="*/ 568643 h 3505200"/>
                <a:gd name="connsiteX36" fmla="*/ 1038225 w 1714500"/>
                <a:gd name="connsiteY36" fmla="*/ 471488 h 3505200"/>
                <a:gd name="connsiteX37" fmla="*/ 995363 w 1714500"/>
                <a:gd name="connsiteY37" fmla="*/ 464820 h 3505200"/>
                <a:gd name="connsiteX38" fmla="*/ 993458 w 1714500"/>
                <a:gd name="connsiteY38" fmla="*/ 1460183 h 3505200"/>
                <a:gd name="connsiteX39" fmla="*/ 1073468 w 1714500"/>
                <a:gd name="connsiteY39" fmla="*/ 1471613 h 3505200"/>
                <a:gd name="connsiteX40" fmla="*/ 1282065 w 1714500"/>
                <a:gd name="connsiteY40" fmla="*/ 1513523 h 3505200"/>
                <a:gd name="connsiteX41" fmla="*/ 1524953 w 1714500"/>
                <a:gd name="connsiteY41" fmla="*/ 1651635 h 3505200"/>
                <a:gd name="connsiteX42" fmla="*/ 1669733 w 1714500"/>
                <a:gd name="connsiteY42" fmla="*/ 1870710 h 3505200"/>
                <a:gd name="connsiteX43" fmla="*/ 1268730 w 1714500"/>
                <a:gd name="connsiteY43" fmla="*/ 2624138 h 3505200"/>
                <a:gd name="connsiteX44" fmla="*/ 1390650 w 1714500"/>
                <a:gd name="connsiteY44" fmla="*/ 2236470 h 3505200"/>
                <a:gd name="connsiteX45" fmla="*/ 1304925 w 1714500"/>
                <a:gd name="connsiteY45" fmla="*/ 1945958 h 3505200"/>
                <a:gd name="connsiteX46" fmla="*/ 1080135 w 1714500"/>
                <a:gd name="connsiteY46" fmla="*/ 1820228 h 3505200"/>
                <a:gd name="connsiteX47" fmla="*/ 992505 w 1714500"/>
                <a:gd name="connsiteY47" fmla="*/ 1798320 h 3505200"/>
                <a:gd name="connsiteX48" fmla="*/ 990600 w 1714500"/>
                <a:gd name="connsiteY48" fmla="*/ 2830830 h 3505200"/>
                <a:gd name="connsiteX49" fmla="*/ 1048703 w 1714500"/>
                <a:gd name="connsiteY49" fmla="*/ 2808923 h 3505200"/>
                <a:gd name="connsiteX50" fmla="*/ 1268730 w 1714500"/>
                <a:gd name="connsiteY50" fmla="*/ 2624138 h 3505200"/>
                <a:gd name="connsiteX51" fmla="*/ 732473 w 1714500"/>
                <a:gd name="connsiteY51" fmla="*/ 1425893 h 3505200"/>
                <a:gd name="connsiteX52" fmla="*/ 734378 w 1714500"/>
                <a:gd name="connsiteY52" fmla="*/ 497205 h 3505200"/>
                <a:gd name="connsiteX53" fmla="*/ 688658 w 1714500"/>
                <a:gd name="connsiteY53" fmla="*/ 514350 h 3505200"/>
                <a:gd name="connsiteX54" fmla="*/ 482917 w 1714500"/>
                <a:gd name="connsiteY54" fmla="*/ 682943 h 3505200"/>
                <a:gd name="connsiteX55" fmla="*/ 375285 w 1714500"/>
                <a:gd name="connsiteY55" fmla="*/ 1006793 h 3505200"/>
                <a:gd name="connsiteX56" fmla="*/ 465773 w 1714500"/>
                <a:gd name="connsiteY56" fmla="*/ 1289685 h 3505200"/>
                <a:gd name="connsiteX57" fmla="*/ 674370 w 1714500"/>
                <a:gd name="connsiteY57" fmla="*/ 1411605 h 3505200"/>
                <a:gd name="connsiteX58" fmla="*/ 732473 w 1714500"/>
                <a:gd name="connsiteY58" fmla="*/ 1425893 h 3505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</a:cxnLst>
              <a:rect l="l" t="t" r="r" b="b"/>
              <a:pathLst>
                <a:path w="1714500" h="3505200">
                  <a:moveTo>
                    <a:pt x="1669733" y="1870710"/>
                  </a:moveTo>
                  <a:cubicBezTo>
                    <a:pt x="1703070" y="1959293"/>
                    <a:pt x="1720215" y="2058353"/>
                    <a:pt x="1720215" y="2166938"/>
                  </a:cubicBezTo>
                  <a:cubicBezTo>
                    <a:pt x="1720215" y="2406015"/>
                    <a:pt x="1648778" y="2615565"/>
                    <a:pt x="1507808" y="2795588"/>
                  </a:cubicBezTo>
                  <a:cubicBezTo>
                    <a:pt x="1402080" y="2930843"/>
                    <a:pt x="1273493" y="3027045"/>
                    <a:pt x="1121093" y="3084195"/>
                  </a:cubicBezTo>
                  <a:lnTo>
                    <a:pt x="991553" y="3120390"/>
                  </a:lnTo>
                  <a:lnTo>
                    <a:pt x="990600" y="3466148"/>
                  </a:lnTo>
                  <a:lnTo>
                    <a:pt x="960120" y="3470910"/>
                  </a:lnTo>
                  <a:lnTo>
                    <a:pt x="772478" y="3505200"/>
                  </a:lnTo>
                  <a:lnTo>
                    <a:pt x="729615" y="3503295"/>
                  </a:lnTo>
                  <a:lnTo>
                    <a:pt x="730568" y="3158490"/>
                  </a:lnTo>
                  <a:lnTo>
                    <a:pt x="659130" y="3156585"/>
                  </a:lnTo>
                  <a:cubicBezTo>
                    <a:pt x="550545" y="3148965"/>
                    <a:pt x="459105" y="3129915"/>
                    <a:pt x="383858" y="3098483"/>
                  </a:cubicBezTo>
                  <a:cubicBezTo>
                    <a:pt x="283845" y="3056573"/>
                    <a:pt x="198120" y="2979420"/>
                    <a:pt x="125730" y="2865120"/>
                  </a:cubicBezTo>
                  <a:cubicBezTo>
                    <a:pt x="53340" y="2750820"/>
                    <a:pt x="11430" y="2606040"/>
                    <a:pt x="0" y="2427923"/>
                  </a:cubicBezTo>
                  <a:lnTo>
                    <a:pt x="320993" y="2317433"/>
                  </a:lnTo>
                  <a:cubicBezTo>
                    <a:pt x="345758" y="2499360"/>
                    <a:pt x="388620" y="2629853"/>
                    <a:pt x="451485" y="2707958"/>
                  </a:cubicBezTo>
                  <a:cubicBezTo>
                    <a:pt x="519113" y="2790825"/>
                    <a:pt x="596265" y="2841308"/>
                    <a:pt x="682943" y="2860358"/>
                  </a:cubicBezTo>
                  <a:lnTo>
                    <a:pt x="730568" y="2864168"/>
                  </a:lnTo>
                  <a:lnTo>
                    <a:pt x="732473" y="1761173"/>
                  </a:lnTo>
                  <a:lnTo>
                    <a:pt x="576263" y="1735455"/>
                  </a:lnTo>
                  <a:cubicBezTo>
                    <a:pt x="509588" y="1717358"/>
                    <a:pt x="441008" y="1692593"/>
                    <a:pt x="372428" y="1660208"/>
                  </a:cubicBezTo>
                  <a:cubicBezTo>
                    <a:pt x="270510" y="1612583"/>
                    <a:pt x="192405" y="1539240"/>
                    <a:pt x="138113" y="1438275"/>
                  </a:cubicBezTo>
                  <a:cubicBezTo>
                    <a:pt x="82868" y="1337310"/>
                    <a:pt x="56198" y="1217295"/>
                    <a:pt x="56198" y="1079183"/>
                  </a:cubicBezTo>
                  <a:cubicBezTo>
                    <a:pt x="56198" y="833438"/>
                    <a:pt x="137160" y="622935"/>
                    <a:pt x="298133" y="448628"/>
                  </a:cubicBezTo>
                  <a:cubicBezTo>
                    <a:pt x="379095" y="360998"/>
                    <a:pt x="488633" y="290513"/>
                    <a:pt x="628650" y="239077"/>
                  </a:cubicBezTo>
                  <a:lnTo>
                    <a:pt x="735330" y="206693"/>
                  </a:lnTo>
                  <a:lnTo>
                    <a:pt x="735330" y="36195"/>
                  </a:lnTo>
                  <a:lnTo>
                    <a:pt x="778193" y="30480"/>
                  </a:lnTo>
                  <a:lnTo>
                    <a:pt x="965835" y="2858"/>
                  </a:lnTo>
                  <a:lnTo>
                    <a:pt x="996315" y="0"/>
                  </a:lnTo>
                  <a:lnTo>
                    <a:pt x="996315" y="168593"/>
                  </a:lnTo>
                  <a:lnTo>
                    <a:pt x="1097280" y="171450"/>
                  </a:lnTo>
                  <a:cubicBezTo>
                    <a:pt x="1222058" y="182880"/>
                    <a:pt x="1324928" y="220027"/>
                    <a:pt x="1406843" y="282893"/>
                  </a:cubicBezTo>
                  <a:cubicBezTo>
                    <a:pt x="1545908" y="388620"/>
                    <a:pt x="1629728" y="548640"/>
                    <a:pt x="1657350" y="763905"/>
                  </a:cubicBezTo>
                  <a:lnTo>
                    <a:pt x="1326833" y="863918"/>
                  </a:lnTo>
                  <a:cubicBezTo>
                    <a:pt x="1307783" y="730568"/>
                    <a:pt x="1268730" y="632460"/>
                    <a:pt x="1209675" y="568643"/>
                  </a:cubicBezTo>
                  <a:cubicBezTo>
                    <a:pt x="1164908" y="521017"/>
                    <a:pt x="1107758" y="488633"/>
                    <a:pt x="1038225" y="471488"/>
                  </a:cubicBezTo>
                  <a:lnTo>
                    <a:pt x="995363" y="464820"/>
                  </a:lnTo>
                  <a:lnTo>
                    <a:pt x="993458" y="1460183"/>
                  </a:lnTo>
                  <a:lnTo>
                    <a:pt x="1073468" y="1471613"/>
                  </a:lnTo>
                  <a:cubicBezTo>
                    <a:pt x="1173480" y="1486853"/>
                    <a:pt x="1243013" y="1500188"/>
                    <a:pt x="1282065" y="1513523"/>
                  </a:cubicBezTo>
                  <a:cubicBezTo>
                    <a:pt x="1381125" y="1546860"/>
                    <a:pt x="1462088" y="1592580"/>
                    <a:pt x="1524953" y="1651635"/>
                  </a:cubicBezTo>
                  <a:cubicBezTo>
                    <a:pt x="1587818" y="1708785"/>
                    <a:pt x="1635443" y="1782128"/>
                    <a:pt x="1669733" y="1870710"/>
                  </a:cubicBezTo>
                  <a:close/>
                  <a:moveTo>
                    <a:pt x="1268730" y="2624138"/>
                  </a:moveTo>
                  <a:cubicBezTo>
                    <a:pt x="1349693" y="2512695"/>
                    <a:pt x="1390650" y="2384108"/>
                    <a:pt x="1390650" y="2236470"/>
                  </a:cubicBezTo>
                  <a:cubicBezTo>
                    <a:pt x="1390650" y="2110740"/>
                    <a:pt x="1362075" y="2014538"/>
                    <a:pt x="1304925" y="1945958"/>
                  </a:cubicBezTo>
                  <a:cubicBezTo>
                    <a:pt x="1262063" y="1894523"/>
                    <a:pt x="1186815" y="1852613"/>
                    <a:pt x="1080135" y="1820228"/>
                  </a:cubicBezTo>
                  <a:lnTo>
                    <a:pt x="992505" y="1798320"/>
                  </a:lnTo>
                  <a:lnTo>
                    <a:pt x="990600" y="2830830"/>
                  </a:lnTo>
                  <a:lnTo>
                    <a:pt x="1048703" y="2808923"/>
                  </a:lnTo>
                  <a:cubicBezTo>
                    <a:pt x="1135380" y="2768918"/>
                    <a:pt x="1207770" y="2707005"/>
                    <a:pt x="1268730" y="2624138"/>
                  </a:cubicBezTo>
                  <a:moveTo>
                    <a:pt x="732473" y="1425893"/>
                  </a:moveTo>
                  <a:lnTo>
                    <a:pt x="734378" y="497205"/>
                  </a:lnTo>
                  <a:lnTo>
                    <a:pt x="688658" y="514350"/>
                  </a:lnTo>
                  <a:cubicBezTo>
                    <a:pt x="604838" y="554355"/>
                    <a:pt x="537210" y="609600"/>
                    <a:pt x="482917" y="682943"/>
                  </a:cubicBezTo>
                  <a:cubicBezTo>
                    <a:pt x="411480" y="780098"/>
                    <a:pt x="375285" y="887730"/>
                    <a:pt x="375285" y="1006793"/>
                  </a:cubicBezTo>
                  <a:cubicBezTo>
                    <a:pt x="375285" y="1124903"/>
                    <a:pt x="405765" y="1219200"/>
                    <a:pt x="465773" y="1289685"/>
                  </a:cubicBezTo>
                  <a:cubicBezTo>
                    <a:pt x="511492" y="1343025"/>
                    <a:pt x="581025" y="1383030"/>
                    <a:pt x="674370" y="1411605"/>
                  </a:cubicBezTo>
                  <a:lnTo>
                    <a:pt x="732473" y="1425893"/>
                  </a:lnTo>
                </a:path>
              </a:pathLst>
            </a:custGeom>
            <a:solidFill>
              <a:schemeClr val="bg1">
                <a:lumMod val="9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grpSp>
          <p:nvGrpSpPr>
            <p:cNvPr id="438" name="Group 437">
              <a:extLst>
                <a:ext uri="{FF2B5EF4-FFF2-40B4-BE49-F238E27FC236}">
                  <a16:creationId xmlns:a16="http://schemas.microsoft.com/office/drawing/2014/main" id="{F2C03274-DA0E-4E87-B171-4FB46F35BE6C}"/>
                </a:ext>
              </a:extLst>
            </p:cNvPr>
            <p:cNvGrpSpPr/>
            <p:nvPr/>
          </p:nvGrpSpPr>
          <p:grpSpPr>
            <a:xfrm>
              <a:off x="13270818" y="5358205"/>
              <a:ext cx="280864" cy="871483"/>
              <a:chOff x="1968987" y="1811829"/>
              <a:chExt cx="1022846" cy="3173751"/>
            </a:xfrm>
            <a:solidFill>
              <a:schemeClr val="bg1"/>
            </a:solidFill>
          </p:grpSpPr>
          <p:sp>
            <p:nvSpPr>
              <p:cNvPr id="439" name="Freeform: Shape 438">
                <a:extLst>
                  <a:ext uri="{FF2B5EF4-FFF2-40B4-BE49-F238E27FC236}">
                    <a16:creationId xmlns:a16="http://schemas.microsoft.com/office/drawing/2014/main" id="{8404FE74-04FC-48B7-ACE7-B7A4430F7766}"/>
                  </a:ext>
                </a:extLst>
              </p:cNvPr>
              <p:cNvSpPr/>
              <p:nvPr/>
            </p:nvSpPr>
            <p:spPr>
              <a:xfrm>
                <a:off x="1975571" y="4195005"/>
                <a:ext cx="600075" cy="790575"/>
              </a:xfrm>
              <a:custGeom>
                <a:avLst/>
                <a:gdLst>
                  <a:gd name="connsiteX0" fmla="*/ 601980 w 600075"/>
                  <a:gd name="connsiteY0" fmla="*/ 791528 h 790575"/>
                  <a:gd name="connsiteX1" fmla="*/ 340995 w 600075"/>
                  <a:gd name="connsiteY1" fmla="*/ 649605 h 790575"/>
                  <a:gd name="connsiteX2" fmla="*/ 125730 w 600075"/>
                  <a:gd name="connsiteY2" fmla="*/ 437197 h 790575"/>
                  <a:gd name="connsiteX3" fmla="*/ 0 w 600075"/>
                  <a:gd name="connsiteY3" fmla="*/ 0 h 790575"/>
                  <a:gd name="connsiteX4" fmla="*/ 260985 w 600075"/>
                  <a:gd name="connsiteY4" fmla="*/ 141922 h 790575"/>
                  <a:gd name="connsiteX5" fmla="*/ 386715 w 600075"/>
                  <a:gd name="connsiteY5" fmla="*/ 579120 h 790575"/>
                  <a:gd name="connsiteX6" fmla="*/ 601980 w 600075"/>
                  <a:gd name="connsiteY6" fmla="*/ 791528 h 7905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600075" h="790575">
                    <a:moveTo>
                      <a:pt x="601980" y="791528"/>
                    </a:moveTo>
                    <a:lnTo>
                      <a:pt x="340995" y="649605"/>
                    </a:lnTo>
                    <a:cubicBezTo>
                      <a:pt x="259080" y="604838"/>
                      <a:pt x="187643" y="534353"/>
                      <a:pt x="125730" y="437197"/>
                    </a:cubicBezTo>
                    <a:cubicBezTo>
                      <a:pt x="53340" y="323850"/>
                      <a:pt x="11430" y="178118"/>
                      <a:pt x="0" y="0"/>
                    </a:cubicBezTo>
                    <a:lnTo>
                      <a:pt x="260985" y="141922"/>
                    </a:lnTo>
                    <a:cubicBezTo>
                      <a:pt x="272415" y="319088"/>
                      <a:pt x="314325" y="464820"/>
                      <a:pt x="386715" y="579120"/>
                    </a:cubicBezTo>
                    <a:cubicBezTo>
                      <a:pt x="448628" y="676275"/>
                      <a:pt x="520065" y="747713"/>
                      <a:pt x="601980" y="791528"/>
                    </a:cubicBezTo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0" name="Freeform: Shape 439">
                <a:extLst>
                  <a:ext uri="{FF2B5EF4-FFF2-40B4-BE49-F238E27FC236}">
                    <a16:creationId xmlns:a16="http://schemas.microsoft.com/office/drawing/2014/main" id="{74B7A48D-7E61-4A29-B33D-DDE3A81664FC}"/>
                  </a:ext>
                </a:extLst>
              </p:cNvPr>
              <p:cNvSpPr/>
              <p:nvPr/>
            </p:nvSpPr>
            <p:spPr>
              <a:xfrm>
                <a:off x="1968987" y="4089376"/>
                <a:ext cx="581026" cy="247649"/>
              </a:xfrm>
              <a:custGeom>
                <a:avLst/>
                <a:gdLst>
                  <a:gd name="connsiteX0" fmla="*/ 260985 w 581025"/>
                  <a:gd name="connsiteY0" fmla="*/ 251460 h 247650"/>
                  <a:gd name="connsiteX1" fmla="*/ 0 w 581025"/>
                  <a:gd name="connsiteY1" fmla="*/ 109538 h 247650"/>
                  <a:gd name="connsiteX2" fmla="*/ 320993 w 581025"/>
                  <a:gd name="connsiteY2" fmla="*/ 0 h 247650"/>
                  <a:gd name="connsiteX3" fmla="*/ 581978 w 581025"/>
                  <a:gd name="connsiteY3" fmla="*/ 140970 h 2476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81025" h="247650">
                    <a:moveTo>
                      <a:pt x="260985" y="251460"/>
                    </a:moveTo>
                    <a:lnTo>
                      <a:pt x="0" y="109538"/>
                    </a:lnTo>
                    <a:lnTo>
                      <a:pt x="320993" y="0"/>
                    </a:lnTo>
                    <a:lnTo>
                      <a:pt x="581978" y="140970"/>
                    </a:ln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1" name="Freeform: Shape 440">
                <a:extLst>
                  <a:ext uri="{FF2B5EF4-FFF2-40B4-BE49-F238E27FC236}">
                    <a16:creationId xmlns:a16="http://schemas.microsoft.com/office/drawing/2014/main" id="{03BA7782-2360-45E9-B4A5-BC9C56F74E9C}"/>
                  </a:ext>
                </a:extLst>
              </p:cNvPr>
              <p:cNvSpPr/>
              <p:nvPr/>
            </p:nvSpPr>
            <p:spPr>
              <a:xfrm>
                <a:off x="2051714" y="1973775"/>
                <a:ext cx="940119" cy="1580196"/>
              </a:xfrm>
              <a:custGeom>
                <a:avLst/>
                <a:gdLst>
                  <a:gd name="connsiteX0" fmla="*/ 812750 w 940118"/>
                  <a:gd name="connsiteY0" fmla="*/ 163017 h 1580197"/>
                  <a:gd name="connsiteX1" fmla="*/ 812706 w 940118"/>
                  <a:gd name="connsiteY1" fmla="*/ 163034 h 1580197"/>
                  <a:gd name="connsiteX2" fmla="*/ 832937 w 940118"/>
                  <a:gd name="connsiteY2" fmla="*/ 174035 h 1580197"/>
                  <a:gd name="connsiteX3" fmla="*/ 679133 w 940118"/>
                  <a:gd name="connsiteY3" fmla="*/ 0 h 1580197"/>
                  <a:gd name="connsiteX4" fmla="*/ 940118 w 940118"/>
                  <a:gd name="connsiteY4" fmla="*/ 140970 h 1580197"/>
                  <a:gd name="connsiteX5" fmla="*/ 833438 w 940118"/>
                  <a:gd name="connsiteY5" fmla="*/ 174308 h 1580197"/>
                  <a:gd name="connsiteX6" fmla="*/ 833437 w 940118"/>
                  <a:gd name="connsiteY6" fmla="*/ 174308 h 1580197"/>
                  <a:gd name="connsiteX7" fmla="*/ 747299 w 940118"/>
                  <a:gd name="connsiteY7" fmla="*/ 210278 h 1580197"/>
                  <a:gd name="connsiteX8" fmla="*/ 747713 w 940118"/>
                  <a:gd name="connsiteY8" fmla="*/ 210503 h 1580197"/>
                  <a:gd name="connsiteX9" fmla="*/ 620078 w 940118"/>
                  <a:gd name="connsiteY9" fmla="*/ 282893 h 1580197"/>
                  <a:gd name="connsiteX10" fmla="*/ 592976 w 940118"/>
                  <a:gd name="connsiteY10" fmla="*/ 268101 h 1580197"/>
                  <a:gd name="connsiteX11" fmla="*/ 592932 w 940118"/>
                  <a:gd name="connsiteY11" fmla="*/ 268132 h 1580197"/>
                  <a:gd name="connsiteX12" fmla="*/ 620077 w 940118"/>
                  <a:gd name="connsiteY12" fmla="*/ 282893 h 1580197"/>
                  <a:gd name="connsiteX13" fmla="*/ 548076 w 940118"/>
                  <a:gd name="connsiteY13" fmla="*/ 339736 h 1580197"/>
                  <a:gd name="connsiteX14" fmla="*/ 548640 w 940118"/>
                  <a:gd name="connsiteY14" fmla="*/ 340043 h 1580197"/>
                  <a:gd name="connsiteX15" fmla="*/ 503873 w 940118"/>
                  <a:gd name="connsiteY15" fmla="*/ 383858 h 1580197"/>
                  <a:gd name="connsiteX16" fmla="*/ 488633 w 940118"/>
                  <a:gd name="connsiteY16" fmla="*/ 399098 h 1580197"/>
                  <a:gd name="connsiteX17" fmla="*/ 455232 w 940118"/>
                  <a:gd name="connsiteY17" fmla="*/ 380990 h 1580197"/>
                  <a:gd name="connsiteX18" fmla="*/ 454648 w 940118"/>
                  <a:gd name="connsiteY18" fmla="*/ 381569 h 1580197"/>
                  <a:gd name="connsiteX19" fmla="*/ 488633 w 940118"/>
                  <a:gd name="connsiteY19" fmla="*/ 400050 h 1580197"/>
                  <a:gd name="connsiteX20" fmla="*/ 422910 w 940118"/>
                  <a:gd name="connsiteY20" fmla="*/ 482918 h 1580197"/>
                  <a:gd name="connsiteX21" fmla="*/ 391243 w 940118"/>
                  <a:gd name="connsiteY21" fmla="*/ 465814 h 1580197"/>
                  <a:gd name="connsiteX22" fmla="*/ 390818 w 940118"/>
                  <a:gd name="connsiteY22" fmla="*/ 466419 h 1580197"/>
                  <a:gd name="connsiteX23" fmla="*/ 422910 w 940118"/>
                  <a:gd name="connsiteY23" fmla="*/ 483870 h 1580197"/>
                  <a:gd name="connsiteX24" fmla="*/ 367665 w 940118"/>
                  <a:gd name="connsiteY24" fmla="*/ 572453 h 1580197"/>
                  <a:gd name="connsiteX25" fmla="*/ 368618 w 940118"/>
                  <a:gd name="connsiteY25" fmla="*/ 573405 h 1580197"/>
                  <a:gd name="connsiteX26" fmla="*/ 317183 w 940118"/>
                  <a:gd name="connsiteY26" fmla="*/ 684847 h 1580197"/>
                  <a:gd name="connsiteX27" fmla="*/ 305241 w 940118"/>
                  <a:gd name="connsiteY27" fmla="*/ 678329 h 1580197"/>
                  <a:gd name="connsiteX28" fmla="*/ 305235 w 940118"/>
                  <a:gd name="connsiteY28" fmla="*/ 678350 h 1580197"/>
                  <a:gd name="connsiteX29" fmla="*/ 317183 w 940118"/>
                  <a:gd name="connsiteY29" fmla="*/ 684847 h 1580197"/>
                  <a:gd name="connsiteX30" fmla="*/ 260985 w 940118"/>
                  <a:gd name="connsiteY30" fmla="*/ 1014413 h 1580197"/>
                  <a:gd name="connsiteX31" fmla="*/ 342900 w 940118"/>
                  <a:gd name="connsiteY31" fmla="*/ 1373505 h 1580197"/>
                  <a:gd name="connsiteX32" fmla="*/ 546735 w 940118"/>
                  <a:gd name="connsiteY32" fmla="*/ 1580197 h 1580197"/>
                  <a:gd name="connsiteX33" fmla="*/ 285750 w 940118"/>
                  <a:gd name="connsiteY33" fmla="*/ 1438275 h 1580197"/>
                  <a:gd name="connsiteX34" fmla="*/ 81915 w 940118"/>
                  <a:gd name="connsiteY34" fmla="*/ 1231583 h 1580197"/>
                  <a:gd name="connsiteX35" fmla="*/ 0 w 940118"/>
                  <a:gd name="connsiteY35" fmla="*/ 872490 h 1580197"/>
                  <a:gd name="connsiteX36" fmla="*/ 56197 w 940118"/>
                  <a:gd name="connsiteY36" fmla="*/ 542925 h 1580197"/>
                  <a:gd name="connsiteX37" fmla="*/ 62441 w 940118"/>
                  <a:gd name="connsiteY37" fmla="*/ 546321 h 1580197"/>
                  <a:gd name="connsiteX38" fmla="*/ 62617 w 940118"/>
                  <a:gd name="connsiteY38" fmla="*/ 545909 h 1580197"/>
                  <a:gd name="connsiteX39" fmla="*/ 57150 w 940118"/>
                  <a:gd name="connsiteY39" fmla="*/ 542925 h 1580197"/>
                  <a:gd name="connsiteX40" fmla="*/ 107444 w 940118"/>
                  <a:gd name="connsiteY40" fmla="*/ 431896 h 1580197"/>
                  <a:gd name="connsiteX41" fmla="*/ 106680 w 940118"/>
                  <a:gd name="connsiteY41" fmla="*/ 431483 h 1580197"/>
                  <a:gd name="connsiteX42" fmla="*/ 161925 w 940118"/>
                  <a:gd name="connsiteY42" fmla="*/ 341948 h 1580197"/>
                  <a:gd name="connsiteX43" fmla="*/ 171758 w 940118"/>
                  <a:gd name="connsiteY43" fmla="*/ 347295 h 1580197"/>
                  <a:gd name="connsiteX44" fmla="*/ 171778 w 940118"/>
                  <a:gd name="connsiteY44" fmla="*/ 347270 h 1580197"/>
                  <a:gd name="connsiteX45" fmla="*/ 161925 w 940118"/>
                  <a:gd name="connsiteY45" fmla="*/ 341948 h 1580197"/>
                  <a:gd name="connsiteX46" fmla="*/ 227648 w 940118"/>
                  <a:gd name="connsiteY46" fmla="*/ 258128 h 1580197"/>
                  <a:gd name="connsiteX47" fmla="*/ 239906 w 940118"/>
                  <a:gd name="connsiteY47" fmla="*/ 264794 h 1580197"/>
                  <a:gd name="connsiteX48" fmla="*/ 240267 w 940118"/>
                  <a:gd name="connsiteY48" fmla="*/ 264453 h 1580197"/>
                  <a:gd name="connsiteX49" fmla="*/ 228600 w 940118"/>
                  <a:gd name="connsiteY49" fmla="*/ 258128 h 1580197"/>
                  <a:gd name="connsiteX50" fmla="*/ 242888 w 940118"/>
                  <a:gd name="connsiteY50" fmla="*/ 241935 h 1580197"/>
                  <a:gd name="connsiteX51" fmla="*/ 287315 w 940118"/>
                  <a:gd name="connsiteY51" fmla="*/ 198453 h 1580197"/>
                  <a:gd name="connsiteX52" fmla="*/ 286702 w 940118"/>
                  <a:gd name="connsiteY52" fmla="*/ 198120 h 1580197"/>
                  <a:gd name="connsiteX53" fmla="*/ 359092 w 940118"/>
                  <a:gd name="connsiteY53" fmla="*/ 140970 h 1580197"/>
                  <a:gd name="connsiteX54" fmla="*/ 378434 w 940118"/>
                  <a:gd name="connsiteY54" fmla="*/ 151488 h 1580197"/>
                  <a:gd name="connsiteX55" fmla="*/ 378837 w 940118"/>
                  <a:gd name="connsiteY55" fmla="*/ 151226 h 1580197"/>
                  <a:gd name="connsiteX56" fmla="*/ 360045 w 940118"/>
                  <a:gd name="connsiteY56" fmla="*/ 140970 h 1580197"/>
                  <a:gd name="connsiteX57" fmla="*/ 486263 w 940118"/>
                  <a:gd name="connsiteY57" fmla="*/ 68845 h 1580197"/>
                  <a:gd name="connsiteX58" fmla="*/ 485775 w 940118"/>
                  <a:gd name="connsiteY58" fmla="*/ 68580 h 1580197"/>
                  <a:gd name="connsiteX59" fmla="*/ 572452 w 940118"/>
                  <a:gd name="connsiteY59" fmla="*/ 32385 h 1580197"/>
                  <a:gd name="connsiteX60" fmla="*/ 595123 w 940118"/>
                  <a:gd name="connsiteY60" fmla="*/ 44713 h 1580197"/>
                  <a:gd name="connsiteX61" fmla="*/ 595672 w 940118"/>
                  <a:gd name="connsiteY61" fmla="*/ 44538 h 1580197"/>
                  <a:gd name="connsiteX62" fmla="*/ 573405 w 940118"/>
                  <a:gd name="connsiteY62" fmla="*/ 32385 h 1580197"/>
                  <a:gd name="connsiteX0" fmla="*/ 812750 w 940118"/>
                  <a:gd name="connsiteY0" fmla="*/ 163017 h 1580197"/>
                  <a:gd name="connsiteX1" fmla="*/ 812706 w 940118"/>
                  <a:gd name="connsiteY1" fmla="*/ 163034 h 1580197"/>
                  <a:gd name="connsiteX2" fmla="*/ 832937 w 940118"/>
                  <a:gd name="connsiteY2" fmla="*/ 174035 h 1580197"/>
                  <a:gd name="connsiteX3" fmla="*/ 812750 w 940118"/>
                  <a:gd name="connsiteY3" fmla="*/ 163017 h 1580197"/>
                  <a:gd name="connsiteX4" fmla="*/ 679133 w 940118"/>
                  <a:gd name="connsiteY4" fmla="*/ 0 h 1580197"/>
                  <a:gd name="connsiteX5" fmla="*/ 940118 w 940118"/>
                  <a:gd name="connsiteY5" fmla="*/ 140970 h 1580197"/>
                  <a:gd name="connsiteX6" fmla="*/ 833438 w 940118"/>
                  <a:gd name="connsiteY6" fmla="*/ 174308 h 1580197"/>
                  <a:gd name="connsiteX7" fmla="*/ 833437 w 940118"/>
                  <a:gd name="connsiteY7" fmla="*/ 174308 h 1580197"/>
                  <a:gd name="connsiteX8" fmla="*/ 747299 w 940118"/>
                  <a:gd name="connsiteY8" fmla="*/ 210278 h 1580197"/>
                  <a:gd name="connsiteX9" fmla="*/ 747713 w 940118"/>
                  <a:gd name="connsiteY9" fmla="*/ 210503 h 1580197"/>
                  <a:gd name="connsiteX10" fmla="*/ 620078 w 940118"/>
                  <a:gd name="connsiteY10" fmla="*/ 282893 h 1580197"/>
                  <a:gd name="connsiteX11" fmla="*/ 592976 w 940118"/>
                  <a:gd name="connsiteY11" fmla="*/ 268101 h 1580197"/>
                  <a:gd name="connsiteX12" fmla="*/ 592932 w 940118"/>
                  <a:gd name="connsiteY12" fmla="*/ 268132 h 1580197"/>
                  <a:gd name="connsiteX13" fmla="*/ 620077 w 940118"/>
                  <a:gd name="connsiteY13" fmla="*/ 282893 h 1580197"/>
                  <a:gd name="connsiteX14" fmla="*/ 548076 w 940118"/>
                  <a:gd name="connsiteY14" fmla="*/ 339736 h 1580197"/>
                  <a:gd name="connsiteX15" fmla="*/ 548640 w 940118"/>
                  <a:gd name="connsiteY15" fmla="*/ 340043 h 1580197"/>
                  <a:gd name="connsiteX16" fmla="*/ 503873 w 940118"/>
                  <a:gd name="connsiteY16" fmla="*/ 383858 h 1580197"/>
                  <a:gd name="connsiteX17" fmla="*/ 488633 w 940118"/>
                  <a:gd name="connsiteY17" fmla="*/ 399098 h 1580197"/>
                  <a:gd name="connsiteX18" fmla="*/ 455232 w 940118"/>
                  <a:gd name="connsiteY18" fmla="*/ 380990 h 1580197"/>
                  <a:gd name="connsiteX19" fmla="*/ 488633 w 940118"/>
                  <a:gd name="connsiteY19" fmla="*/ 400050 h 1580197"/>
                  <a:gd name="connsiteX20" fmla="*/ 422910 w 940118"/>
                  <a:gd name="connsiteY20" fmla="*/ 482918 h 1580197"/>
                  <a:gd name="connsiteX21" fmla="*/ 391243 w 940118"/>
                  <a:gd name="connsiteY21" fmla="*/ 465814 h 1580197"/>
                  <a:gd name="connsiteX22" fmla="*/ 390818 w 940118"/>
                  <a:gd name="connsiteY22" fmla="*/ 466419 h 1580197"/>
                  <a:gd name="connsiteX23" fmla="*/ 422910 w 940118"/>
                  <a:gd name="connsiteY23" fmla="*/ 483870 h 1580197"/>
                  <a:gd name="connsiteX24" fmla="*/ 367665 w 940118"/>
                  <a:gd name="connsiteY24" fmla="*/ 572453 h 1580197"/>
                  <a:gd name="connsiteX25" fmla="*/ 368618 w 940118"/>
                  <a:gd name="connsiteY25" fmla="*/ 573405 h 1580197"/>
                  <a:gd name="connsiteX26" fmla="*/ 317183 w 940118"/>
                  <a:gd name="connsiteY26" fmla="*/ 684847 h 1580197"/>
                  <a:gd name="connsiteX27" fmla="*/ 305241 w 940118"/>
                  <a:gd name="connsiteY27" fmla="*/ 678329 h 1580197"/>
                  <a:gd name="connsiteX28" fmla="*/ 305235 w 940118"/>
                  <a:gd name="connsiteY28" fmla="*/ 678350 h 1580197"/>
                  <a:gd name="connsiteX29" fmla="*/ 317183 w 940118"/>
                  <a:gd name="connsiteY29" fmla="*/ 684847 h 1580197"/>
                  <a:gd name="connsiteX30" fmla="*/ 260985 w 940118"/>
                  <a:gd name="connsiteY30" fmla="*/ 1014413 h 1580197"/>
                  <a:gd name="connsiteX31" fmla="*/ 342900 w 940118"/>
                  <a:gd name="connsiteY31" fmla="*/ 1373505 h 1580197"/>
                  <a:gd name="connsiteX32" fmla="*/ 546735 w 940118"/>
                  <a:gd name="connsiteY32" fmla="*/ 1580197 h 1580197"/>
                  <a:gd name="connsiteX33" fmla="*/ 285750 w 940118"/>
                  <a:gd name="connsiteY33" fmla="*/ 1438275 h 1580197"/>
                  <a:gd name="connsiteX34" fmla="*/ 81915 w 940118"/>
                  <a:gd name="connsiteY34" fmla="*/ 1231583 h 1580197"/>
                  <a:gd name="connsiteX35" fmla="*/ 0 w 940118"/>
                  <a:gd name="connsiteY35" fmla="*/ 872490 h 1580197"/>
                  <a:gd name="connsiteX36" fmla="*/ 56197 w 940118"/>
                  <a:gd name="connsiteY36" fmla="*/ 542925 h 1580197"/>
                  <a:gd name="connsiteX37" fmla="*/ 62441 w 940118"/>
                  <a:gd name="connsiteY37" fmla="*/ 546321 h 1580197"/>
                  <a:gd name="connsiteX38" fmla="*/ 62617 w 940118"/>
                  <a:gd name="connsiteY38" fmla="*/ 545909 h 1580197"/>
                  <a:gd name="connsiteX39" fmla="*/ 57150 w 940118"/>
                  <a:gd name="connsiteY39" fmla="*/ 542925 h 1580197"/>
                  <a:gd name="connsiteX40" fmla="*/ 107444 w 940118"/>
                  <a:gd name="connsiteY40" fmla="*/ 431896 h 1580197"/>
                  <a:gd name="connsiteX41" fmla="*/ 106680 w 940118"/>
                  <a:gd name="connsiteY41" fmla="*/ 431483 h 1580197"/>
                  <a:gd name="connsiteX42" fmla="*/ 161925 w 940118"/>
                  <a:gd name="connsiteY42" fmla="*/ 341948 h 1580197"/>
                  <a:gd name="connsiteX43" fmla="*/ 171758 w 940118"/>
                  <a:gd name="connsiteY43" fmla="*/ 347295 h 1580197"/>
                  <a:gd name="connsiteX44" fmla="*/ 171778 w 940118"/>
                  <a:gd name="connsiteY44" fmla="*/ 347270 h 1580197"/>
                  <a:gd name="connsiteX45" fmla="*/ 161925 w 940118"/>
                  <a:gd name="connsiteY45" fmla="*/ 341948 h 1580197"/>
                  <a:gd name="connsiteX46" fmla="*/ 227648 w 940118"/>
                  <a:gd name="connsiteY46" fmla="*/ 258128 h 1580197"/>
                  <a:gd name="connsiteX47" fmla="*/ 239906 w 940118"/>
                  <a:gd name="connsiteY47" fmla="*/ 264794 h 1580197"/>
                  <a:gd name="connsiteX48" fmla="*/ 240267 w 940118"/>
                  <a:gd name="connsiteY48" fmla="*/ 264453 h 1580197"/>
                  <a:gd name="connsiteX49" fmla="*/ 228600 w 940118"/>
                  <a:gd name="connsiteY49" fmla="*/ 258128 h 1580197"/>
                  <a:gd name="connsiteX50" fmla="*/ 242888 w 940118"/>
                  <a:gd name="connsiteY50" fmla="*/ 241935 h 1580197"/>
                  <a:gd name="connsiteX51" fmla="*/ 287315 w 940118"/>
                  <a:gd name="connsiteY51" fmla="*/ 198453 h 1580197"/>
                  <a:gd name="connsiteX52" fmla="*/ 286702 w 940118"/>
                  <a:gd name="connsiteY52" fmla="*/ 198120 h 1580197"/>
                  <a:gd name="connsiteX53" fmla="*/ 359092 w 940118"/>
                  <a:gd name="connsiteY53" fmla="*/ 140970 h 1580197"/>
                  <a:gd name="connsiteX54" fmla="*/ 378434 w 940118"/>
                  <a:gd name="connsiteY54" fmla="*/ 151488 h 1580197"/>
                  <a:gd name="connsiteX55" fmla="*/ 378837 w 940118"/>
                  <a:gd name="connsiteY55" fmla="*/ 151226 h 1580197"/>
                  <a:gd name="connsiteX56" fmla="*/ 360045 w 940118"/>
                  <a:gd name="connsiteY56" fmla="*/ 140970 h 1580197"/>
                  <a:gd name="connsiteX57" fmla="*/ 486263 w 940118"/>
                  <a:gd name="connsiteY57" fmla="*/ 68845 h 1580197"/>
                  <a:gd name="connsiteX58" fmla="*/ 485775 w 940118"/>
                  <a:gd name="connsiteY58" fmla="*/ 68580 h 1580197"/>
                  <a:gd name="connsiteX59" fmla="*/ 572452 w 940118"/>
                  <a:gd name="connsiteY59" fmla="*/ 32385 h 1580197"/>
                  <a:gd name="connsiteX60" fmla="*/ 595123 w 940118"/>
                  <a:gd name="connsiteY60" fmla="*/ 44713 h 1580197"/>
                  <a:gd name="connsiteX61" fmla="*/ 595672 w 940118"/>
                  <a:gd name="connsiteY61" fmla="*/ 44538 h 1580197"/>
                  <a:gd name="connsiteX62" fmla="*/ 573405 w 940118"/>
                  <a:gd name="connsiteY62" fmla="*/ 32385 h 1580197"/>
                  <a:gd name="connsiteX63" fmla="*/ 679133 w 940118"/>
                  <a:gd name="connsiteY63" fmla="*/ 0 h 1580197"/>
                  <a:gd name="connsiteX0" fmla="*/ 812750 w 940118"/>
                  <a:gd name="connsiteY0" fmla="*/ 163017 h 1580197"/>
                  <a:gd name="connsiteX1" fmla="*/ 812706 w 940118"/>
                  <a:gd name="connsiteY1" fmla="*/ 163034 h 1580197"/>
                  <a:gd name="connsiteX2" fmla="*/ 832937 w 940118"/>
                  <a:gd name="connsiteY2" fmla="*/ 174035 h 1580197"/>
                  <a:gd name="connsiteX3" fmla="*/ 812750 w 940118"/>
                  <a:gd name="connsiteY3" fmla="*/ 163017 h 1580197"/>
                  <a:gd name="connsiteX4" fmla="*/ 679133 w 940118"/>
                  <a:gd name="connsiteY4" fmla="*/ 0 h 1580197"/>
                  <a:gd name="connsiteX5" fmla="*/ 940118 w 940118"/>
                  <a:gd name="connsiteY5" fmla="*/ 140970 h 1580197"/>
                  <a:gd name="connsiteX6" fmla="*/ 833438 w 940118"/>
                  <a:gd name="connsiteY6" fmla="*/ 174308 h 1580197"/>
                  <a:gd name="connsiteX7" fmla="*/ 833437 w 940118"/>
                  <a:gd name="connsiteY7" fmla="*/ 174308 h 1580197"/>
                  <a:gd name="connsiteX8" fmla="*/ 747299 w 940118"/>
                  <a:gd name="connsiteY8" fmla="*/ 210278 h 1580197"/>
                  <a:gd name="connsiteX9" fmla="*/ 747713 w 940118"/>
                  <a:gd name="connsiteY9" fmla="*/ 210503 h 1580197"/>
                  <a:gd name="connsiteX10" fmla="*/ 620078 w 940118"/>
                  <a:gd name="connsiteY10" fmla="*/ 282893 h 1580197"/>
                  <a:gd name="connsiteX11" fmla="*/ 592976 w 940118"/>
                  <a:gd name="connsiteY11" fmla="*/ 268101 h 1580197"/>
                  <a:gd name="connsiteX12" fmla="*/ 592932 w 940118"/>
                  <a:gd name="connsiteY12" fmla="*/ 268132 h 1580197"/>
                  <a:gd name="connsiteX13" fmla="*/ 620077 w 940118"/>
                  <a:gd name="connsiteY13" fmla="*/ 282893 h 1580197"/>
                  <a:gd name="connsiteX14" fmla="*/ 548076 w 940118"/>
                  <a:gd name="connsiteY14" fmla="*/ 339736 h 1580197"/>
                  <a:gd name="connsiteX15" fmla="*/ 548640 w 940118"/>
                  <a:gd name="connsiteY15" fmla="*/ 340043 h 1580197"/>
                  <a:gd name="connsiteX16" fmla="*/ 503873 w 940118"/>
                  <a:gd name="connsiteY16" fmla="*/ 383858 h 1580197"/>
                  <a:gd name="connsiteX17" fmla="*/ 488633 w 940118"/>
                  <a:gd name="connsiteY17" fmla="*/ 399098 h 1580197"/>
                  <a:gd name="connsiteX18" fmla="*/ 455232 w 940118"/>
                  <a:gd name="connsiteY18" fmla="*/ 380990 h 1580197"/>
                  <a:gd name="connsiteX19" fmla="*/ 488633 w 940118"/>
                  <a:gd name="connsiteY19" fmla="*/ 400050 h 1580197"/>
                  <a:gd name="connsiteX20" fmla="*/ 422910 w 940118"/>
                  <a:gd name="connsiteY20" fmla="*/ 482918 h 1580197"/>
                  <a:gd name="connsiteX21" fmla="*/ 391243 w 940118"/>
                  <a:gd name="connsiteY21" fmla="*/ 465814 h 1580197"/>
                  <a:gd name="connsiteX22" fmla="*/ 422910 w 940118"/>
                  <a:gd name="connsiteY22" fmla="*/ 483870 h 1580197"/>
                  <a:gd name="connsiteX23" fmla="*/ 367665 w 940118"/>
                  <a:gd name="connsiteY23" fmla="*/ 572453 h 1580197"/>
                  <a:gd name="connsiteX24" fmla="*/ 368618 w 940118"/>
                  <a:gd name="connsiteY24" fmla="*/ 573405 h 1580197"/>
                  <a:gd name="connsiteX25" fmla="*/ 317183 w 940118"/>
                  <a:gd name="connsiteY25" fmla="*/ 684847 h 1580197"/>
                  <a:gd name="connsiteX26" fmla="*/ 305241 w 940118"/>
                  <a:gd name="connsiteY26" fmla="*/ 678329 h 1580197"/>
                  <a:gd name="connsiteX27" fmla="*/ 305235 w 940118"/>
                  <a:gd name="connsiteY27" fmla="*/ 678350 h 1580197"/>
                  <a:gd name="connsiteX28" fmla="*/ 317183 w 940118"/>
                  <a:gd name="connsiteY28" fmla="*/ 684847 h 1580197"/>
                  <a:gd name="connsiteX29" fmla="*/ 260985 w 940118"/>
                  <a:gd name="connsiteY29" fmla="*/ 1014413 h 1580197"/>
                  <a:gd name="connsiteX30" fmla="*/ 342900 w 940118"/>
                  <a:gd name="connsiteY30" fmla="*/ 1373505 h 1580197"/>
                  <a:gd name="connsiteX31" fmla="*/ 546735 w 940118"/>
                  <a:gd name="connsiteY31" fmla="*/ 1580197 h 1580197"/>
                  <a:gd name="connsiteX32" fmla="*/ 285750 w 940118"/>
                  <a:gd name="connsiteY32" fmla="*/ 1438275 h 1580197"/>
                  <a:gd name="connsiteX33" fmla="*/ 81915 w 940118"/>
                  <a:gd name="connsiteY33" fmla="*/ 1231583 h 1580197"/>
                  <a:gd name="connsiteX34" fmla="*/ 0 w 940118"/>
                  <a:gd name="connsiteY34" fmla="*/ 872490 h 1580197"/>
                  <a:gd name="connsiteX35" fmla="*/ 56197 w 940118"/>
                  <a:gd name="connsiteY35" fmla="*/ 542925 h 1580197"/>
                  <a:gd name="connsiteX36" fmla="*/ 62441 w 940118"/>
                  <a:gd name="connsiteY36" fmla="*/ 546321 h 1580197"/>
                  <a:gd name="connsiteX37" fmla="*/ 62617 w 940118"/>
                  <a:gd name="connsiteY37" fmla="*/ 545909 h 1580197"/>
                  <a:gd name="connsiteX38" fmla="*/ 57150 w 940118"/>
                  <a:gd name="connsiteY38" fmla="*/ 542925 h 1580197"/>
                  <a:gd name="connsiteX39" fmla="*/ 107444 w 940118"/>
                  <a:gd name="connsiteY39" fmla="*/ 431896 h 1580197"/>
                  <a:gd name="connsiteX40" fmla="*/ 106680 w 940118"/>
                  <a:gd name="connsiteY40" fmla="*/ 431483 h 1580197"/>
                  <a:gd name="connsiteX41" fmla="*/ 161925 w 940118"/>
                  <a:gd name="connsiteY41" fmla="*/ 341948 h 1580197"/>
                  <a:gd name="connsiteX42" fmla="*/ 171758 w 940118"/>
                  <a:gd name="connsiteY42" fmla="*/ 347295 h 1580197"/>
                  <a:gd name="connsiteX43" fmla="*/ 171778 w 940118"/>
                  <a:gd name="connsiteY43" fmla="*/ 347270 h 1580197"/>
                  <a:gd name="connsiteX44" fmla="*/ 161925 w 940118"/>
                  <a:gd name="connsiteY44" fmla="*/ 341948 h 1580197"/>
                  <a:gd name="connsiteX45" fmla="*/ 227648 w 940118"/>
                  <a:gd name="connsiteY45" fmla="*/ 258128 h 1580197"/>
                  <a:gd name="connsiteX46" fmla="*/ 239906 w 940118"/>
                  <a:gd name="connsiteY46" fmla="*/ 264794 h 1580197"/>
                  <a:gd name="connsiteX47" fmla="*/ 240267 w 940118"/>
                  <a:gd name="connsiteY47" fmla="*/ 264453 h 1580197"/>
                  <a:gd name="connsiteX48" fmla="*/ 228600 w 940118"/>
                  <a:gd name="connsiteY48" fmla="*/ 258128 h 1580197"/>
                  <a:gd name="connsiteX49" fmla="*/ 242888 w 940118"/>
                  <a:gd name="connsiteY49" fmla="*/ 241935 h 1580197"/>
                  <a:gd name="connsiteX50" fmla="*/ 287315 w 940118"/>
                  <a:gd name="connsiteY50" fmla="*/ 198453 h 1580197"/>
                  <a:gd name="connsiteX51" fmla="*/ 286702 w 940118"/>
                  <a:gd name="connsiteY51" fmla="*/ 198120 h 1580197"/>
                  <a:gd name="connsiteX52" fmla="*/ 359092 w 940118"/>
                  <a:gd name="connsiteY52" fmla="*/ 140970 h 1580197"/>
                  <a:gd name="connsiteX53" fmla="*/ 378434 w 940118"/>
                  <a:gd name="connsiteY53" fmla="*/ 151488 h 1580197"/>
                  <a:gd name="connsiteX54" fmla="*/ 378837 w 940118"/>
                  <a:gd name="connsiteY54" fmla="*/ 151226 h 1580197"/>
                  <a:gd name="connsiteX55" fmla="*/ 360045 w 940118"/>
                  <a:gd name="connsiteY55" fmla="*/ 140970 h 1580197"/>
                  <a:gd name="connsiteX56" fmla="*/ 486263 w 940118"/>
                  <a:gd name="connsiteY56" fmla="*/ 68845 h 1580197"/>
                  <a:gd name="connsiteX57" fmla="*/ 485775 w 940118"/>
                  <a:gd name="connsiteY57" fmla="*/ 68580 h 1580197"/>
                  <a:gd name="connsiteX58" fmla="*/ 572452 w 940118"/>
                  <a:gd name="connsiteY58" fmla="*/ 32385 h 1580197"/>
                  <a:gd name="connsiteX59" fmla="*/ 595123 w 940118"/>
                  <a:gd name="connsiteY59" fmla="*/ 44713 h 1580197"/>
                  <a:gd name="connsiteX60" fmla="*/ 595672 w 940118"/>
                  <a:gd name="connsiteY60" fmla="*/ 44538 h 1580197"/>
                  <a:gd name="connsiteX61" fmla="*/ 573405 w 940118"/>
                  <a:gd name="connsiteY61" fmla="*/ 32385 h 1580197"/>
                  <a:gd name="connsiteX62" fmla="*/ 679133 w 940118"/>
                  <a:gd name="connsiteY62" fmla="*/ 0 h 1580197"/>
                  <a:gd name="connsiteX0" fmla="*/ 812750 w 940118"/>
                  <a:gd name="connsiteY0" fmla="*/ 163017 h 1580197"/>
                  <a:gd name="connsiteX1" fmla="*/ 812706 w 940118"/>
                  <a:gd name="connsiteY1" fmla="*/ 163034 h 1580197"/>
                  <a:gd name="connsiteX2" fmla="*/ 832937 w 940118"/>
                  <a:gd name="connsiteY2" fmla="*/ 174035 h 1580197"/>
                  <a:gd name="connsiteX3" fmla="*/ 812750 w 940118"/>
                  <a:gd name="connsiteY3" fmla="*/ 163017 h 1580197"/>
                  <a:gd name="connsiteX4" fmla="*/ 679133 w 940118"/>
                  <a:gd name="connsiteY4" fmla="*/ 0 h 1580197"/>
                  <a:gd name="connsiteX5" fmla="*/ 940118 w 940118"/>
                  <a:gd name="connsiteY5" fmla="*/ 140970 h 1580197"/>
                  <a:gd name="connsiteX6" fmla="*/ 833438 w 940118"/>
                  <a:gd name="connsiteY6" fmla="*/ 174308 h 1580197"/>
                  <a:gd name="connsiteX7" fmla="*/ 833437 w 940118"/>
                  <a:gd name="connsiteY7" fmla="*/ 174308 h 1580197"/>
                  <a:gd name="connsiteX8" fmla="*/ 747299 w 940118"/>
                  <a:gd name="connsiteY8" fmla="*/ 210278 h 1580197"/>
                  <a:gd name="connsiteX9" fmla="*/ 747713 w 940118"/>
                  <a:gd name="connsiteY9" fmla="*/ 210503 h 1580197"/>
                  <a:gd name="connsiteX10" fmla="*/ 620078 w 940118"/>
                  <a:gd name="connsiteY10" fmla="*/ 282893 h 1580197"/>
                  <a:gd name="connsiteX11" fmla="*/ 592976 w 940118"/>
                  <a:gd name="connsiteY11" fmla="*/ 268101 h 1580197"/>
                  <a:gd name="connsiteX12" fmla="*/ 592932 w 940118"/>
                  <a:gd name="connsiteY12" fmla="*/ 268132 h 1580197"/>
                  <a:gd name="connsiteX13" fmla="*/ 620077 w 940118"/>
                  <a:gd name="connsiteY13" fmla="*/ 282893 h 1580197"/>
                  <a:gd name="connsiteX14" fmla="*/ 548076 w 940118"/>
                  <a:gd name="connsiteY14" fmla="*/ 339736 h 1580197"/>
                  <a:gd name="connsiteX15" fmla="*/ 548640 w 940118"/>
                  <a:gd name="connsiteY15" fmla="*/ 340043 h 1580197"/>
                  <a:gd name="connsiteX16" fmla="*/ 503873 w 940118"/>
                  <a:gd name="connsiteY16" fmla="*/ 383858 h 1580197"/>
                  <a:gd name="connsiteX17" fmla="*/ 488633 w 940118"/>
                  <a:gd name="connsiteY17" fmla="*/ 399098 h 1580197"/>
                  <a:gd name="connsiteX18" fmla="*/ 488633 w 940118"/>
                  <a:gd name="connsiteY18" fmla="*/ 400050 h 1580197"/>
                  <a:gd name="connsiteX19" fmla="*/ 422910 w 940118"/>
                  <a:gd name="connsiteY19" fmla="*/ 482918 h 1580197"/>
                  <a:gd name="connsiteX20" fmla="*/ 391243 w 940118"/>
                  <a:gd name="connsiteY20" fmla="*/ 465814 h 1580197"/>
                  <a:gd name="connsiteX21" fmla="*/ 422910 w 940118"/>
                  <a:gd name="connsiteY21" fmla="*/ 483870 h 1580197"/>
                  <a:gd name="connsiteX22" fmla="*/ 367665 w 940118"/>
                  <a:gd name="connsiteY22" fmla="*/ 572453 h 1580197"/>
                  <a:gd name="connsiteX23" fmla="*/ 368618 w 940118"/>
                  <a:gd name="connsiteY23" fmla="*/ 573405 h 1580197"/>
                  <a:gd name="connsiteX24" fmla="*/ 317183 w 940118"/>
                  <a:gd name="connsiteY24" fmla="*/ 684847 h 1580197"/>
                  <a:gd name="connsiteX25" fmla="*/ 305241 w 940118"/>
                  <a:gd name="connsiteY25" fmla="*/ 678329 h 1580197"/>
                  <a:gd name="connsiteX26" fmla="*/ 305235 w 940118"/>
                  <a:gd name="connsiteY26" fmla="*/ 678350 h 1580197"/>
                  <a:gd name="connsiteX27" fmla="*/ 317183 w 940118"/>
                  <a:gd name="connsiteY27" fmla="*/ 684847 h 1580197"/>
                  <a:gd name="connsiteX28" fmla="*/ 260985 w 940118"/>
                  <a:gd name="connsiteY28" fmla="*/ 1014413 h 1580197"/>
                  <a:gd name="connsiteX29" fmla="*/ 342900 w 940118"/>
                  <a:gd name="connsiteY29" fmla="*/ 1373505 h 1580197"/>
                  <a:gd name="connsiteX30" fmla="*/ 546735 w 940118"/>
                  <a:gd name="connsiteY30" fmla="*/ 1580197 h 1580197"/>
                  <a:gd name="connsiteX31" fmla="*/ 285750 w 940118"/>
                  <a:gd name="connsiteY31" fmla="*/ 1438275 h 1580197"/>
                  <a:gd name="connsiteX32" fmla="*/ 81915 w 940118"/>
                  <a:gd name="connsiteY32" fmla="*/ 1231583 h 1580197"/>
                  <a:gd name="connsiteX33" fmla="*/ 0 w 940118"/>
                  <a:gd name="connsiteY33" fmla="*/ 872490 h 1580197"/>
                  <a:gd name="connsiteX34" fmla="*/ 56197 w 940118"/>
                  <a:gd name="connsiteY34" fmla="*/ 542925 h 1580197"/>
                  <a:gd name="connsiteX35" fmla="*/ 62441 w 940118"/>
                  <a:gd name="connsiteY35" fmla="*/ 546321 h 1580197"/>
                  <a:gd name="connsiteX36" fmla="*/ 62617 w 940118"/>
                  <a:gd name="connsiteY36" fmla="*/ 545909 h 1580197"/>
                  <a:gd name="connsiteX37" fmla="*/ 57150 w 940118"/>
                  <a:gd name="connsiteY37" fmla="*/ 542925 h 1580197"/>
                  <a:gd name="connsiteX38" fmla="*/ 107444 w 940118"/>
                  <a:gd name="connsiteY38" fmla="*/ 431896 h 1580197"/>
                  <a:gd name="connsiteX39" fmla="*/ 106680 w 940118"/>
                  <a:gd name="connsiteY39" fmla="*/ 431483 h 1580197"/>
                  <a:gd name="connsiteX40" fmla="*/ 161925 w 940118"/>
                  <a:gd name="connsiteY40" fmla="*/ 341948 h 1580197"/>
                  <a:gd name="connsiteX41" fmla="*/ 171758 w 940118"/>
                  <a:gd name="connsiteY41" fmla="*/ 347295 h 1580197"/>
                  <a:gd name="connsiteX42" fmla="*/ 171778 w 940118"/>
                  <a:gd name="connsiteY42" fmla="*/ 347270 h 1580197"/>
                  <a:gd name="connsiteX43" fmla="*/ 161925 w 940118"/>
                  <a:gd name="connsiteY43" fmla="*/ 341948 h 1580197"/>
                  <a:gd name="connsiteX44" fmla="*/ 227648 w 940118"/>
                  <a:gd name="connsiteY44" fmla="*/ 258128 h 1580197"/>
                  <a:gd name="connsiteX45" fmla="*/ 239906 w 940118"/>
                  <a:gd name="connsiteY45" fmla="*/ 264794 h 1580197"/>
                  <a:gd name="connsiteX46" fmla="*/ 240267 w 940118"/>
                  <a:gd name="connsiteY46" fmla="*/ 264453 h 1580197"/>
                  <a:gd name="connsiteX47" fmla="*/ 228600 w 940118"/>
                  <a:gd name="connsiteY47" fmla="*/ 258128 h 1580197"/>
                  <a:gd name="connsiteX48" fmla="*/ 242888 w 940118"/>
                  <a:gd name="connsiteY48" fmla="*/ 241935 h 1580197"/>
                  <a:gd name="connsiteX49" fmla="*/ 287315 w 940118"/>
                  <a:gd name="connsiteY49" fmla="*/ 198453 h 1580197"/>
                  <a:gd name="connsiteX50" fmla="*/ 286702 w 940118"/>
                  <a:gd name="connsiteY50" fmla="*/ 198120 h 1580197"/>
                  <a:gd name="connsiteX51" fmla="*/ 359092 w 940118"/>
                  <a:gd name="connsiteY51" fmla="*/ 140970 h 1580197"/>
                  <a:gd name="connsiteX52" fmla="*/ 378434 w 940118"/>
                  <a:gd name="connsiteY52" fmla="*/ 151488 h 1580197"/>
                  <a:gd name="connsiteX53" fmla="*/ 378837 w 940118"/>
                  <a:gd name="connsiteY53" fmla="*/ 151226 h 1580197"/>
                  <a:gd name="connsiteX54" fmla="*/ 360045 w 940118"/>
                  <a:gd name="connsiteY54" fmla="*/ 140970 h 1580197"/>
                  <a:gd name="connsiteX55" fmla="*/ 486263 w 940118"/>
                  <a:gd name="connsiteY55" fmla="*/ 68845 h 1580197"/>
                  <a:gd name="connsiteX56" fmla="*/ 485775 w 940118"/>
                  <a:gd name="connsiteY56" fmla="*/ 68580 h 1580197"/>
                  <a:gd name="connsiteX57" fmla="*/ 572452 w 940118"/>
                  <a:gd name="connsiteY57" fmla="*/ 32385 h 1580197"/>
                  <a:gd name="connsiteX58" fmla="*/ 595123 w 940118"/>
                  <a:gd name="connsiteY58" fmla="*/ 44713 h 1580197"/>
                  <a:gd name="connsiteX59" fmla="*/ 595672 w 940118"/>
                  <a:gd name="connsiteY59" fmla="*/ 44538 h 1580197"/>
                  <a:gd name="connsiteX60" fmla="*/ 573405 w 940118"/>
                  <a:gd name="connsiteY60" fmla="*/ 32385 h 1580197"/>
                  <a:gd name="connsiteX61" fmla="*/ 679133 w 940118"/>
                  <a:gd name="connsiteY61" fmla="*/ 0 h 1580197"/>
                  <a:gd name="connsiteX0" fmla="*/ 812750 w 940118"/>
                  <a:gd name="connsiteY0" fmla="*/ 163017 h 1580197"/>
                  <a:gd name="connsiteX1" fmla="*/ 812706 w 940118"/>
                  <a:gd name="connsiteY1" fmla="*/ 163034 h 1580197"/>
                  <a:gd name="connsiteX2" fmla="*/ 832937 w 940118"/>
                  <a:gd name="connsiteY2" fmla="*/ 174035 h 1580197"/>
                  <a:gd name="connsiteX3" fmla="*/ 812750 w 940118"/>
                  <a:gd name="connsiteY3" fmla="*/ 163017 h 1580197"/>
                  <a:gd name="connsiteX4" fmla="*/ 679133 w 940118"/>
                  <a:gd name="connsiteY4" fmla="*/ 0 h 1580197"/>
                  <a:gd name="connsiteX5" fmla="*/ 940118 w 940118"/>
                  <a:gd name="connsiteY5" fmla="*/ 140970 h 1580197"/>
                  <a:gd name="connsiteX6" fmla="*/ 833438 w 940118"/>
                  <a:gd name="connsiteY6" fmla="*/ 174308 h 1580197"/>
                  <a:gd name="connsiteX7" fmla="*/ 833437 w 940118"/>
                  <a:gd name="connsiteY7" fmla="*/ 174308 h 1580197"/>
                  <a:gd name="connsiteX8" fmla="*/ 747299 w 940118"/>
                  <a:gd name="connsiteY8" fmla="*/ 210278 h 1580197"/>
                  <a:gd name="connsiteX9" fmla="*/ 747713 w 940118"/>
                  <a:gd name="connsiteY9" fmla="*/ 210503 h 1580197"/>
                  <a:gd name="connsiteX10" fmla="*/ 620078 w 940118"/>
                  <a:gd name="connsiteY10" fmla="*/ 282893 h 1580197"/>
                  <a:gd name="connsiteX11" fmla="*/ 592976 w 940118"/>
                  <a:gd name="connsiteY11" fmla="*/ 268101 h 1580197"/>
                  <a:gd name="connsiteX12" fmla="*/ 592932 w 940118"/>
                  <a:gd name="connsiteY12" fmla="*/ 268132 h 1580197"/>
                  <a:gd name="connsiteX13" fmla="*/ 620077 w 940118"/>
                  <a:gd name="connsiteY13" fmla="*/ 282893 h 1580197"/>
                  <a:gd name="connsiteX14" fmla="*/ 548076 w 940118"/>
                  <a:gd name="connsiteY14" fmla="*/ 339736 h 1580197"/>
                  <a:gd name="connsiteX15" fmla="*/ 548640 w 940118"/>
                  <a:gd name="connsiteY15" fmla="*/ 340043 h 1580197"/>
                  <a:gd name="connsiteX16" fmla="*/ 503873 w 940118"/>
                  <a:gd name="connsiteY16" fmla="*/ 383858 h 1580197"/>
                  <a:gd name="connsiteX17" fmla="*/ 488633 w 940118"/>
                  <a:gd name="connsiteY17" fmla="*/ 399098 h 1580197"/>
                  <a:gd name="connsiteX18" fmla="*/ 488633 w 940118"/>
                  <a:gd name="connsiteY18" fmla="*/ 400050 h 1580197"/>
                  <a:gd name="connsiteX19" fmla="*/ 422910 w 940118"/>
                  <a:gd name="connsiteY19" fmla="*/ 482918 h 1580197"/>
                  <a:gd name="connsiteX20" fmla="*/ 422910 w 940118"/>
                  <a:gd name="connsiteY20" fmla="*/ 483870 h 1580197"/>
                  <a:gd name="connsiteX21" fmla="*/ 367665 w 940118"/>
                  <a:gd name="connsiteY21" fmla="*/ 572453 h 1580197"/>
                  <a:gd name="connsiteX22" fmla="*/ 368618 w 940118"/>
                  <a:gd name="connsiteY22" fmla="*/ 573405 h 1580197"/>
                  <a:gd name="connsiteX23" fmla="*/ 317183 w 940118"/>
                  <a:gd name="connsiteY23" fmla="*/ 684847 h 1580197"/>
                  <a:gd name="connsiteX24" fmla="*/ 305241 w 940118"/>
                  <a:gd name="connsiteY24" fmla="*/ 678329 h 1580197"/>
                  <a:gd name="connsiteX25" fmla="*/ 305235 w 940118"/>
                  <a:gd name="connsiteY25" fmla="*/ 678350 h 1580197"/>
                  <a:gd name="connsiteX26" fmla="*/ 317183 w 940118"/>
                  <a:gd name="connsiteY26" fmla="*/ 684847 h 1580197"/>
                  <a:gd name="connsiteX27" fmla="*/ 260985 w 940118"/>
                  <a:gd name="connsiteY27" fmla="*/ 1014413 h 1580197"/>
                  <a:gd name="connsiteX28" fmla="*/ 342900 w 940118"/>
                  <a:gd name="connsiteY28" fmla="*/ 1373505 h 1580197"/>
                  <a:gd name="connsiteX29" fmla="*/ 546735 w 940118"/>
                  <a:gd name="connsiteY29" fmla="*/ 1580197 h 1580197"/>
                  <a:gd name="connsiteX30" fmla="*/ 285750 w 940118"/>
                  <a:gd name="connsiteY30" fmla="*/ 1438275 h 1580197"/>
                  <a:gd name="connsiteX31" fmla="*/ 81915 w 940118"/>
                  <a:gd name="connsiteY31" fmla="*/ 1231583 h 1580197"/>
                  <a:gd name="connsiteX32" fmla="*/ 0 w 940118"/>
                  <a:gd name="connsiteY32" fmla="*/ 872490 h 1580197"/>
                  <a:gd name="connsiteX33" fmla="*/ 56197 w 940118"/>
                  <a:gd name="connsiteY33" fmla="*/ 542925 h 1580197"/>
                  <a:gd name="connsiteX34" fmla="*/ 62441 w 940118"/>
                  <a:gd name="connsiteY34" fmla="*/ 546321 h 1580197"/>
                  <a:gd name="connsiteX35" fmla="*/ 62617 w 940118"/>
                  <a:gd name="connsiteY35" fmla="*/ 545909 h 1580197"/>
                  <a:gd name="connsiteX36" fmla="*/ 57150 w 940118"/>
                  <a:gd name="connsiteY36" fmla="*/ 542925 h 1580197"/>
                  <a:gd name="connsiteX37" fmla="*/ 107444 w 940118"/>
                  <a:gd name="connsiteY37" fmla="*/ 431896 h 1580197"/>
                  <a:gd name="connsiteX38" fmla="*/ 106680 w 940118"/>
                  <a:gd name="connsiteY38" fmla="*/ 431483 h 1580197"/>
                  <a:gd name="connsiteX39" fmla="*/ 161925 w 940118"/>
                  <a:gd name="connsiteY39" fmla="*/ 341948 h 1580197"/>
                  <a:gd name="connsiteX40" fmla="*/ 171758 w 940118"/>
                  <a:gd name="connsiteY40" fmla="*/ 347295 h 1580197"/>
                  <a:gd name="connsiteX41" fmla="*/ 171778 w 940118"/>
                  <a:gd name="connsiteY41" fmla="*/ 347270 h 1580197"/>
                  <a:gd name="connsiteX42" fmla="*/ 161925 w 940118"/>
                  <a:gd name="connsiteY42" fmla="*/ 341948 h 1580197"/>
                  <a:gd name="connsiteX43" fmla="*/ 227648 w 940118"/>
                  <a:gd name="connsiteY43" fmla="*/ 258128 h 1580197"/>
                  <a:gd name="connsiteX44" fmla="*/ 239906 w 940118"/>
                  <a:gd name="connsiteY44" fmla="*/ 264794 h 1580197"/>
                  <a:gd name="connsiteX45" fmla="*/ 240267 w 940118"/>
                  <a:gd name="connsiteY45" fmla="*/ 264453 h 1580197"/>
                  <a:gd name="connsiteX46" fmla="*/ 228600 w 940118"/>
                  <a:gd name="connsiteY46" fmla="*/ 258128 h 1580197"/>
                  <a:gd name="connsiteX47" fmla="*/ 242888 w 940118"/>
                  <a:gd name="connsiteY47" fmla="*/ 241935 h 1580197"/>
                  <a:gd name="connsiteX48" fmla="*/ 287315 w 940118"/>
                  <a:gd name="connsiteY48" fmla="*/ 198453 h 1580197"/>
                  <a:gd name="connsiteX49" fmla="*/ 286702 w 940118"/>
                  <a:gd name="connsiteY49" fmla="*/ 198120 h 1580197"/>
                  <a:gd name="connsiteX50" fmla="*/ 359092 w 940118"/>
                  <a:gd name="connsiteY50" fmla="*/ 140970 h 1580197"/>
                  <a:gd name="connsiteX51" fmla="*/ 378434 w 940118"/>
                  <a:gd name="connsiteY51" fmla="*/ 151488 h 1580197"/>
                  <a:gd name="connsiteX52" fmla="*/ 378837 w 940118"/>
                  <a:gd name="connsiteY52" fmla="*/ 151226 h 1580197"/>
                  <a:gd name="connsiteX53" fmla="*/ 360045 w 940118"/>
                  <a:gd name="connsiteY53" fmla="*/ 140970 h 1580197"/>
                  <a:gd name="connsiteX54" fmla="*/ 486263 w 940118"/>
                  <a:gd name="connsiteY54" fmla="*/ 68845 h 1580197"/>
                  <a:gd name="connsiteX55" fmla="*/ 485775 w 940118"/>
                  <a:gd name="connsiteY55" fmla="*/ 68580 h 1580197"/>
                  <a:gd name="connsiteX56" fmla="*/ 572452 w 940118"/>
                  <a:gd name="connsiteY56" fmla="*/ 32385 h 1580197"/>
                  <a:gd name="connsiteX57" fmla="*/ 595123 w 940118"/>
                  <a:gd name="connsiteY57" fmla="*/ 44713 h 1580197"/>
                  <a:gd name="connsiteX58" fmla="*/ 595672 w 940118"/>
                  <a:gd name="connsiteY58" fmla="*/ 44538 h 1580197"/>
                  <a:gd name="connsiteX59" fmla="*/ 573405 w 940118"/>
                  <a:gd name="connsiteY59" fmla="*/ 32385 h 1580197"/>
                  <a:gd name="connsiteX60" fmla="*/ 679133 w 940118"/>
                  <a:gd name="connsiteY60" fmla="*/ 0 h 1580197"/>
                  <a:gd name="connsiteX0" fmla="*/ 812750 w 940118"/>
                  <a:gd name="connsiteY0" fmla="*/ 163017 h 1580197"/>
                  <a:gd name="connsiteX1" fmla="*/ 812706 w 940118"/>
                  <a:gd name="connsiteY1" fmla="*/ 163034 h 1580197"/>
                  <a:gd name="connsiteX2" fmla="*/ 832937 w 940118"/>
                  <a:gd name="connsiteY2" fmla="*/ 174035 h 1580197"/>
                  <a:gd name="connsiteX3" fmla="*/ 812750 w 940118"/>
                  <a:gd name="connsiteY3" fmla="*/ 163017 h 1580197"/>
                  <a:gd name="connsiteX4" fmla="*/ 679133 w 940118"/>
                  <a:gd name="connsiteY4" fmla="*/ 0 h 1580197"/>
                  <a:gd name="connsiteX5" fmla="*/ 940118 w 940118"/>
                  <a:gd name="connsiteY5" fmla="*/ 140970 h 1580197"/>
                  <a:gd name="connsiteX6" fmla="*/ 833438 w 940118"/>
                  <a:gd name="connsiteY6" fmla="*/ 174308 h 1580197"/>
                  <a:gd name="connsiteX7" fmla="*/ 833437 w 940118"/>
                  <a:gd name="connsiteY7" fmla="*/ 174308 h 1580197"/>
                  <a:gd name="connsiteX8" fmla="*/ 747299 w 940118"/>
                  <a:gd name="connsiteY8" fmla="*/ 210278 h 1580197"/>
                  <a:gd name="connsiteX9" fmla="*/ 747713 w 940118"/>
                  <a:gd name="connsiteY9" fmla="*/ 210503 h 1580197"/>
                  <a:gd name="connsiteX10" fmla="*/ 620078 w 940118"/>
                  <a:gd name="connsiteY10" fmla="*/ 282893 h 1580197"/>
                  <a:gd name="connsiteX11" fmla="*/ 592976 w 940118"/>
                  <a:gd name="connsiteY11" fmla="*/ 268101 h 1580197"/>
                  <a:gd name="connsiteX12" fmla="*/ 620077 w 940118"/>
                  <a:gd name="connsiteY12" fmla="*/ 282893 h 1580197"/>
                  <a:gd name="connsiteX13" fmla="*/ 548076 w 940118"/>
                  <a:gd name="connsiteY13" fmla="*/ 339736 h 1580197"/>
                  <a:gd name="connsiteX14" fmla="*/ 548640 w 940118"/>
                  <a:gd name="connsiteY14" fmla="*/ 340043 h 1580197"/>
                  <a:gd name="connsiteX15" fmla="*/ 503873 w 940118"/>
                  <a:gd name="connsiteY15" fmla="*/ 383858 h 1580197"/>
                  <a:gd name="connsiteX16" fmla="*/ 488633 w 940118"/>
                  <a:gd name="connsiteY16" fmla="*/ 399098 h 1580197"/>
                  <a:gd name="connsiteX17" fmla="*/ 488633 w 940118"/>
                  <a:gd name="connsiteY17" fmla="*/ 400050 h 1580197"/>
                  <a:gd name="connsiteX18" fmla="*/ 422910 w 940118"/>
                  <a:gd name="connsiteY18" fmla="*/ 482918 h 1580197"/>
                  <a:gd name="connsiteX19" fmla="*/ 422910 w 940118"/>
                  <a:gd name="connsiteY19" fmla="*/ 483870 h 1580197"/>
                  <a:gd name="connsiteX20" fmla="*/ 367665 w 940118"/>
                  <a:gd name="connsiteY20" fmla="*/ 572453 h 1580197"/>
                  <a:gd name="connsiteX21" fmla="*/ 368618 w 940118"/>
                  <a:gd name="connsiteY21" fmla="*/ 573405 h 1580197"/>
                  <a:gd name="connsiteX22" fmla="*/ 317183 w 940118"/>
                  <a:gd name="connsiteY22" fmla="*/ 684847 h 1580197"/>
                  <a:gd name="connsiteX23" fmla="*/ 305241 w 940118"/>
                  <a:gd name="connsiteY23" fmla="*/ 678329 h 1580197"/>
                  <a:gd name="connsiteX24" fmla="*/ 305235 w 940118"/>
                  <a:gd name="connsiteY24" fmla="*/ 678350 h 1580197"/>
                  <a:gd name="connsiteX25" fmla="*/ 317183 w 940118"/>
                  <a:gd name="connsiteY25" fmla="*/ 684847 h 1580197"/>
                  <a:gd name="connsiteX26" fmla="*/ 260985 w 940118"/>
                  <a:gd name="connsiteY26" fmla="*/ 1014413 h 1580197"/>
                  <a:gd name="connsiteX27" fmla="*/ 342900 w 940118"/>
                  <a:gd name="connsiteY27" fmla="*/ 1373505 h 1580197"/>
                  <a:gd name="connsiteX28" fmla="*/ 546735 w 940118"/>
                  <a:gd name="connsiteY28" fmla="*/ 1580197 h 1580197"/>
                  <a:gd name="connsiteX29" fmla="*/ 285750 w 940118"/>
                  <a:gd name="connsiteY29" fmla="*/ 1438275 h 1580197"/>
                  <a:gd name="connsiteX30" fmla="*/ 81915 w 940118"/>
                  <a:gd name="connsiteY30" fmla="*/ 1231583 h 1580197"/>
                  <a:gd name="connsiteX31" fmla="*/ 0 w 940118"/>
                  <a:gd name="connsiteY31" fmla="*/ 872490 h 1580197"/>
                  <a:gd name="connsiteX32" fmla="*/ 56197 w 940118"/>
                  <a:gd name="connsiteY32" fmla="*/ 542925 h 1580197"/>
                  <a:gd name="connsiteX33" fmla="*/ 62441 w 940118"/>
                  <a:gd name="connsiteY33" fmla="*/ 546321 h 1580197"/>
                  <a:gd name="connsiteX34" fmla="*/ 62617 w 940118"/>
                  <a:gd name="connsiteY34" fmla="*/ 545909 h 1580197"/>
                  <a:gd name="connsiteX35" fmla="*/ 57150 w 940118"/>
                  <a:gd name="connsiteY35" fmla="*/ 542925 h 1580197"/>
                  <a:gd name="connsiteX36" fmla="*/ 107444 w 940118"/>
                  <a:gd name="connsiteY36" fmla="*/ 431896 h 1580197"/>
                  <a:gd name="connsiteX37" fmla="*/ 106680 w 940118"/>
                  <a:gd name="connsiteY37" fmla="*/ 431483 h 1580197"/>
                  <a:gd name="connsiteX38" fmla="*/ 161925 w 940118"/>
                  <a:gd name="connsiteY38" fmla="*/ 341948 h 1580197"/>
                  <a:gd name="connsiteX39" fmla="*/ 171758 w 940118"/>
                  <a:gd name="connsiteY39" fmla="*/ 347295 h 1580197"/>
                  <a:gd name="connsiteX40" fmla="*/ 171778 w 940118"/>
                  <a:gd name="connsiteY40" fmla="*/ 347270 h 1580197"/>
                  <a:gd name="connsiteX41" fmla="*/ 161925 w 940118"/>
                  <a:gd name="connsiteY41" fmla="*/ 341948 h 1580197"/>
                  <a:gd name="connsiteX42" fmla="*/ 227648 w 940118"/>
                  <a:gd name="connsiteY42" fmla="*/ 258128 h 1580197"/>
                  <a:gd name="connsiteX43" fmla="*/ 239906 w 940118"/>
                  <a:gd name="connsiteY43" fmla="*/ 264794 h 1580197"/>
                  <a:gd name="connsiteX44" fmla="*/ 240267 w 940118"/>
                  <a:gd name="connsiteY44" fmla="*/ 264453 h 1580197"/>
                  <a:gd name="connsiteX45" fmla="*/ 228600 w 940118"/>
                  <a:gd name="connsiteY45" fmla="*/ 258128 h 1580197"/>
                  <a:gd name="connsiteX46" fmla="*/ 242888 w 940118"/>
                  <a:gd name="connsiteY46" fmla="*/ 241935 h 1580197"/>
                  <a:gd name="connsiteX47" fmla="*/ 287315 w 940118"/>
                  <a:gd name="connsiteY47" fmla="*/ 198453 h 1580197"/>
                  <a:gd name="connsiteX48" fmla="*/ 286702 w 940118"/>
                  <a:gd name="connsiteY48" fmla="*/ 198120 h 1580197"/>
                  <a:gd name="connsiteX49" fmla="*/ 359092 w 940118"/>
                  <a:gd name="connsiteY49" fmla="*/ 140970 h 1580197"/>
                  <a:gd name="connsiteX50" fmla="*/ 378434 w 940118"/>
                  <a:gd name="connsiteY50" fmla="*/ 151488 h 1580197"/>
                  <a:gd name="connsiteX51" fmla="*/ 378837 w 940118"/>
                  <a:gd name="connsiteY51" fmla="*/ 151226 h 1580197"/>
                  <a:gd name="connsiteX52" fmla="*/ 360045 w 940118"/>
                  <a:gd name="connsiteY52" fmla="*/ 140970 h 1580197"/>
                  <a:gd name="connsiteX53" fmla="*/ 486263 w 940118"/>
                  <a:gd name="connsiteY53" fmla="*/ 68845 h 1580197"/>
                  <a:gd name="connsiteX54" fmla="*/ 485775 w 940118"/>
                  <a:gd name="connsiteY54" fmla="*/ 68580 h 1580197"/>
                  <a:gd name="connsiteX55" fmla="*/ 572452 w 940118"/>
                  <a:gd name="connsiteY55" fmla="*/ 32385 h 1580197"/>
                  <a:gd name="connsiteX56" fmla="*/ 595123 w 940118"/>
                  <a:gd name="connsiteY56" fmla="*/ 44713 h 1580197"/>
                  <a:gd name="connsiteX57" fmla="*/ 595672 w 940118"/>
                  <a:gd name="connsiteY57" fmla="*/ 44538 h 1580197"/>
                  <a:gd name="connsiteX58" fmla="*/ 573405 w 940118"/>
                  <a:gd name="connsiteY58" fmla="*/ 32385 h 1580197"/>
                  <a:gd name="connsiteX59" fmla="*/ 679133 w 940118"/>
                  <a:gd name="connsiteY59" fmla="*/ 0 h 1580197"/>
                  <a:gd name="connsiteX0" fmla="*/ 812750 w 940118"/>
                  <a:gd name="connsiteY0" fmla="*/ 163017 h 1580197"/>
                  <a:gd name="connsiteX1" fmla="*/ 812706 w 940118"/>
                  <a:gd name="connsiteY1" fmla="*/ 163034 h 1580197"/>
                  <a:gd name="connsiteX2" fmla="*/ 832937 w 940118"/>
                  <a:gd name="connsiteY2" fmla="*/ 174035 h 1580197"/>
                  <a:gd name="connsiteX3" fmla="*/ 812750 w 940118"/>
                  <a:gd name="connsiteY3" fmla="*/ 163017 h 1580197"/>
                  <a:gd name="connsiteX4" fmla="*/ 679133 w 940118"/>
                  <a:gd name="connsiteY4" fmla="*/ 0 h 1580197"/>
                  <a:gd name="connsiteX5" fmla="*/ 940118 w 940118"/>
                  <a:gd name="connsiteY5" fmla="*/ 140970 h 1580197"/>
                  <a:gd name="connsiteX6" fmla="*/ 833438 w 940118"/>
                  <a:gd name="connsiteY6" fmla="*/ 174308 h 1580197"/>
                  <a:gd name="connsiteX7" fmla="*/ 833437 w 940118"/>
                  <a:gd name="connsiteY7" fmla="*/ 174308 h 1580197"/>
                  <a:gd name="connsiteX8" fmla="*/ 747299 w 940118"/>
                  <a:gd name="connsiteY8" fmla="*/ 210278 h 1580197"/>
                  <a:gd name="connsiteX9" fmla="*/ 747713 w 940118"/>
                  <a:gd name="connsiteY9" fmla="*/ 210503 h 1580197"/>
                  <a:gd name="connsiteX10" fmla="*/ 620078 w 940118"/>
                  <a:gd name="connsiteY10" fmla="*/ 282893 h 1580197"/>
                  <a:gd name="connsiteX11" fmla="*/ 620077 w 940118"/>
                  <a:gd name="connsiteY11" fmla="*/ 282893 h 1580197"/>
                  <a:gd name="connsiteX12" fmla="*/ 548076 w 940118"/>
                  <a:gd name="connsiteY12" fmla="*/ 339736 h 1580197"/>
                  <a:gd name="connsiteX13" fmla="*/ 548640 w 940118"/>
                  <a:gd name="connsiteY13" fmla="*/ 340043 h 1580197"/>
                  <a:gd name="connsiteX14" fmla="*/ 503873 w 940118"/>
                  <a:gd name="connsiteY14" fmla="*/ 383858 h 1580197"/>
                  <a:gd name="connsiteX15" fmla="*/ 488633 w 940118"/>
                  <a:gd name="connsiteY15" fmla="*/ 399098 h 1580197"/>
                  <a:gd name="connsiteX16" fmla="*/ 488633 w 940118"/>
                  <a:gd name="connsiteY16" fmla="*/ 400050 h 1580197"/>
                  <a:gd name="connsiteX17" fmla="*/ 422910 w 940118"/>
                  <a:gd name="connsiteY17" fmla="*/ 482918 h 1580197"/>
                  <a:gd name="connsiteX18" fmla="*/ 422910 w 940118"/>
                  <a:gd name="connsiteY18" fmla="*/ 483870 h 1580197"/>
                  <a:gd name="connsiteX19" fmla="*/ 367665 w 940118"/>
                  <a:gd name="connsiteY19" fmla="*/ 572453 h 1580197"/>
                  <a:gd name="connsiteX20" fmla="*/ 368618 w 940118"/>
                  <a:gd name="connsiteY20" fmla="*/ 573405 h 1580197"/>
                  <a:gd name="connsiteX21" fmla="*/ 317183 w 940118"/>
                  <a:gd name="connsiteY21" fmla="*/ 684847 h 1580197"/>
                  <a:gd name="connsiteX22" fmla="*/ 305241 w 940118"/>
                  <a:gd name="connsiteY22" fmla="*/ 678329 h 1580197"/>
                  <a:gd name="connsiteX23" fmla="*/ 305235 w 940118"/>
                  <a:gd name="connsiteY23" fmla="*/ 678350 h 1580197"/>
                  <a:gd name="connsiteX24" fmla="*/ 317183 w 940118"/>
                  <a:gd name="connsiteY24" fmla="*/ 684847 h 1580197"/>
                  <a:gd name="connsiteX25" fmla="*/ 260985 w 940118"/>
                  <a:gd name="connsiteY25" fmla="*/ 1014413 h 1580197"/>
                  <a:gd name="connsiteX26" fmla="*/ 342900 w 940118"/>
                  <a:gd name="connsiteY26" fmla="*/ 1373505 h 1580197"/>
                  <a:gd name="connsiteX27" fmla="*/ 546735 w 940118"/>
                  <a:gd name="connsiteY27" fmla="*/ 1580197 h 1580197"/>
                  <a:gd name="connsiteX28" fmla="*/ 285750 w 940118"/>
                  <a:gd name="connsiteY28" fmla="*/ 1438275 h 1580197"/>
                  <a:gd name="connsiteX29" fmla="*/ 81915 w 940118"/>
                  <a:gd name="connsiteY29" fmla="*/ 1231583 h 1580197"/>
                  <a:gd name="connsiteX30" fmla="*/ 0 w 940118"/>
                  <a:gd name="connsiteY30" fmla="*/ 872490 h 1580197"/>
                  <a:gd name="connsiteX31" fmla="*/ 56197 w 940118"/>
                  <a:gd name="connsiteY31" fmla="*/ 542925 h 1580197"/>
                  <a:gd name="connsiteX32" fmla="*/ 62441 w 940118"/>
                  <a:gd name="connsiteY32" fmla="*/ 546321 h 1580197"/>
                  <a:gd name="connsiteX33" fmla="*/ 62617 w 940118"/>
                  <a:gd name="connsiteY33" fmla="*/ 545909 h 1580197"/>
                  <a:gd name="connsiteX34" fmla="*/ 57150 w 940118"/>
                  <a:gd name="connsiteY34" fmla="*/ 542925 h 1580197"/>
                  <a:gd name="connsiteX35" fmla="*/ 107444 w 940118"/>
                  <a:gd name="connsiteY35" fmla="*/ 431896 h 1580197"/>
                  <a:gd name="connsiteX36" fmla="*/ 106680 w 940118"/>
                  <a:gd name="connsiteY36" fmla="*/ 431483 h 1580197"/>
                  <a:gd name="connsiteX37" fmla="*/ 161925 w 940118"/>
                  <a:gd name="connsiteY37" fmla="*/ 341948 h 1580197"/>
                  <a:gd name="connsiteX38" fmla="*/ 171758 w 940118"/>
                  <a:gd name="connsiteY38" fmla="*/ 347295 h 1580197"/>
                  <a:gd name="connsiteX39" fmla="*/ 171778 w 940118"/>
                  <a:gd name="connsiteY39" fmla="*/ 347270 h 1580197"/>
                  <a:gd name="connsiteX40" fmla="*/ 161925 w 940118"/>
                  <a:gd name="connsiteY40" fmla="*/ 341948 h 1580197"/>
                  <a:gd name="connsiteX41" fmla="*/ 227648 w 940118"/>
                  <a:gd name="connsiteY41" fmla="*/ 258128 h 1580197"/>
                  <a:gd name="connsiteX42" fmla="*/ 239906 w 940118"/>
                  <a:gd name="connsiteY42" fmla="*/ 264794 h 1580197"/>
                  <a:gd name="connsiteX43" fmla="*/ 240267 w 940118"/>
                  <a:gd name="connsiteY43" fmla="*/ 264453 h 1580197"/>
                  <a:gd name="connsiteX44" fmla="*/ 228600 w 940118"/>
                  <a:gd name="connsiteY44" fmla="*/ 258128 h 1580197"/>
                  <a:gd name="connsiteX45" fmla="*/ 242888 w 940118"/>
                  <a:gd name="connsiteY45" fmla="*/ 241935 h 1580197"/>
                  <a:gd name="connsiteX46" fmla="*/ 287315 w 940118"/>
                  <a:gd name="connsiteY46" fmla="*/ 198453 h 1580197"/>
                  <a:gd name="connsiteX47" fmla="*/ 286702 w 940118"/>
                  <a:gd name="connsiteY47" fmla="*/ 198120 h 1580197"/>
                  <a:gd name="connsiteX48" fmla="*/ 359092 w 940118"/>
                  <a:gd name="connsiteY48" fmla="*/ 140970 h 1580197"/>
                  <a:gd name="connsiteX49" fmla="*/ 378434 w 940118"/>
                  <a:gd name="connsiteY49" fmla="*/ 151488 h 1580197"/>
                  <a:gd name="connsiteX50" fmla="*/ 378837 w 940118"/>
                  <a:gd name="connsiteY50" fmla="*/ 151226 h 1580197"/>
                  <a:gd name="connsiteX51" fmla="*/ 360045 w 940118"/>
                  <a:gd name="connsiteY51" fmla="*/ 140970 h 1580197"/>
                  <a:gd name="connsiteX52" fmla="*/ 486263 w 940118"/>
                  <a:gd name="connsiteY52" fmla="*/ 68845 h 1580197"/>
                  <a:gd name="connsiteX53" fmla="*/ 485775 w 940118"/>
                  <a:gd name="connsiteY53" fmla="*/ 68580 h 1580197"/>
                  <a:gd name="connsiteX54" fmla="*/ 572452 w 940118"/>
                  <a:gd name="connsiteY54" fmla="*/ 32385 h 1580197"/>
                  <a:gd name="connsiteX55" fmla="*/ 595123 w 940118"/>
                  <a:gd name="connsiteY55" fmla="*/ 44713 h 1580197"/>
                  <a:gd name="connsiteX56" fmla="*/ 595672 w 940118"/>
                  <a:gd name="connsiteY56" fmla="*/ 44538 h 1580197"/>
                  <a:gd name="connsiteX57" fmla="*/ 573405 w 940118"/>
                  <a:gd name="connsiteY57" fmla="*/ 32385 h 1580197"/>
                  <a:gd name="connsiteX58" fmla="*/ 679133 w 940118"/>
                  <a:gd name="connsiteY58" fmla="*/ 0 h 1580197"/>
                  <a:gd name="connsiteX0" fmla="*/ 812750 w 940118"/>
                  <a:gd name="connsiteY0" fmla="*/ 163017 h 1580197"/>
                  <a:gd name="connsiteX1" fmla="*/ 812706 w 940118"/>
                  <a:gd name="connsiteY1" fmla="*/ 163034 h 1580197"/>
                  <a:gd name="connsiteX2" fmla="*/ 832937 w 940118"/>
                  <a:gd name="connsiteY2" fmla="*/ 174035 h 1580197"/>
                  <a:gd name="connsiteX3" fmla="*/ 812750 w 940118"/>
                  <a:gd name="connsiteY3" fmla="*/ 163017 h 1580197"/>
                  <a:gd name="connsiteX4" fmla="*/ 679133 w 940118"/>
                  <a:gd name="connsiteY4" fmla="*/ 0 h 1580197"/>
                  <a:gd name="connsiteX5" fmla="*/ 940118 w 940118"/>
                  <a:gd name="connsiteY5" fmla="*/ 140970 h 1580197"/>
                  <a:gd name="connsiteX6" fmla="*/ 833438 w 940118"/>
                  <a:gd name="connsiteY6" fmla="*/ 174308 h 1580197"/>
                  <a:gd name="connsiteX7" fmla="*/ 747299 w 940118"/>
                  <a:gd name="connsiteY7" fmla="*/ 210278 h 1580197"/>
                  <a:gd name="connsiteX8" fmla="*/ 747713 w 940118"/>
                  <a:gd name="connsiteY8" fmla="*/ 210503 h 1580197"/>
                  <a:gd name="connsiteX9" fmla="*/ 620078 w 940118"/>
                  <a:gd name="connsiteY9" fmla="*/ 282893 h 1580197"/>
                  <a:gd name="connsiteX10" fmla="*/ 620077 w 940118"/>
                  <a:gd name="connsiteY10" fmla="*/ 282893 h 1580197"/>
                  <a:gd name="connsiteX11" fmla="*/ 548076 w 940118"/>
                  <a:gd name="connsiteY11" fmla="*/ 339736 h 1580197"/>
                  <a:gd name="connsiteX12" fmla="*/ 548640 w 940118"/>
                  <a:gd name="connsiteY12" fmla="*/ 340043 h 1580197"/>
                  <a:gd name="connsiteX13" fmla="*/ 503873 w 940118"/>
                  <a:gd name="connsiteY13" fmla="*/ 383858 h 1580197"/>
                  <a:gd name="connsiteX14" fmla="*/ 488633 w 940118"/>
                  <a:gd name="connsiteY14" fmla="*/ 399098 h 1580197"/>
                  <a:gd name="connsiteX15" fmla="*/ 488633 w 940118"/>
                  <a:gd name="connsiteY15" fmla="*/ 400050 h 1580197"/>
                  <a:gd name="connsiteX16" fmla="*/ 422910 w 940118"/>
                  <a:gd name="connsiteY16" fmla="*/ 482918 h 1580197"/>
                  <a:gd name="connsiteX17" fmla="*/ 422910 w 940118"/>
                  <a:gd name="connsiteY17" fmla="*/ 483870 h 1580197"/>
                  <a:gd name="connsiteX18" fmla="*/ 367665 w 940118"/>
                  <a:gd name="connsiteY18" fmla="*/ 572453 h 1580197"/>
                  <a:gd name="connsiteX19" fmla="*/ 368618 w 940118"/>
                  <a:gd name="connsiteY19" fmla="*/ 573405 h 1580197"/>
                  <a:gd name="connsiteX20" fmla="*/ 317183 w 940118"/>
                  <a:gd name="connsiteY20" fmla="*/ 684847 h 1580197"/>
                  <a:gd name="connsiteX21" fmla="*/ 305241 w 940118"/>
                  <a:gd name="connsiteY21" fmla="*/ 678329 h 1580197"/>
                  <a:gd name="connsiteX22" fmla="*/ 305235 w 940118"/>
                  <a:gd name="connsiteY22" fmla="*/ 678350 h 1580197"/>
                  <a:gd name="connsiteX23" fmla="*/ 317183 w 940118"/>
                  <a:gd name="connsiteY23" fmla="*/ 684847 h 1580197"/>
                  <a:gd name="connsiteX24" fmla="*/ 260985 w 940118"/>
                  <a:gd name="connsiteY24" fmla="*/ 1014413 h 1580197"/>
                  <a:gd name="connsiteX25" fmla="*/ 342900 w 940118"/>
                  <a:gd name="connsiteY25" fmla="*/ 1373505 h 1580197"/>
                  <a:gd name="connsiteX26" fmla="*/ 546735 w 940118"/>
                  <a:gd name="connsiteY26" fmla="*/ 1580197 h 1580197"/>
                  <a:gd name="connsiteX27" fmla="*/ 285750 w 940118"/>
                  <a:gd name="connsiteY27" fmla="*/ 1438275 h 1580197"/>
                  <a:gd name="connsiteX28" fmla="*/ 81915 w 940118"/>
                  <a:gd name="connsiteY28" fmla="*/ 1231583 h 1580197"/>
                  <a:gd name="connsiteX29" fmla="*/ 0 w 940118"/>
                  <a:gd name="connsiteY29" fmla="*/ 872490 h 1580197"/>
                  <a:gd name="connsiteX30" fmla="*/ 56197 w 940118"/>
                  <a:gd name="connsiteY30" fmla="*/ 542925 h 1580197"/>
                  <a:gd name="connsiteX31" fmla="*/ 62441 w 940118"/>
                  <a:gd name="connsiteY31" fmla="*/ 546321 h 1580197"/>
                  <a:gd name="connsiteX32" fmla="*/ 62617 w 940118"/>
                  <a:gd name="connsiteY32" fmla="*/ 545909 h 1580197"/>
                  <a:gd name="connsiteX33" fmla="*/ 57150 w 940118"/>
                  <a:gd name="connsiteY33" fmla="*/ 542925 h 1580197"/>
                  <a:gd name="connsiteX34" fmla="*/ 107444 w 940118"/>
                  <a:gd name="connsiteY34" fmla="*/ 431896 h 1580197"/>
                  <a:gd name="connsiteX35" fmla="*/ 106680 w 940118"/>
                  <a:gd name="connsiteY35" fmla="*/ 431483 h 1580197"/>
                  <a:gd name="connsiteX36" fmla="*/ 161925 w 940118"/>
                  <a:gd name="connsiteY36" fmla="*/ 341948 h 1580197"/>
                  <a:gd name="connsiteX37" fmla="*/ 171758 w 940118"/>
                  <a:gd name="connsiteY37" fmla="*/ 347295 h 1580197"/>
                  <a:gd name="connsiteX38" fmla="*/ 171778 w 940118"/>
                  <a:gd name="connsiteY38" fmla="*/ 347270 h 1580197"/>
                  <a:gd name="connsiteX39" fmla="*/ 161925 w 940118"/>
                  <a:gd name="connsiteY39" fmla="*/ 341948 h 1580197"/>
                  <a:gd name="connsiteX40" fmla="*/ 227648 w 940118"/>
                  <a:gd name="connsiteY40" fmla="*/ 258128 h 1580197"/>
                  <a:gd name="connsiteX41" fmla="*/ 239906 w 940118"/>
                  <a:gd name="connsiteY41" fmla="*/ 264794 h 1580197"/>
                  <a:gd name="connsiteX42" fmla="*/ 240267 w 940118"/>
                  <a:gd name="connsiteY42" fmla="*/ 264453 h 1580197"/>
                  <a:gd name="connsiteX43" fmla="*/ 228600 w 940118"/>
                  <a:gd name="connsiteY43" fmla="*/ 258128 h 1580197"/>
                  <a:gd name="connsiteX44" fmla="*/ 242888 w 940118"/>
                  <a:gd name="connsiteY44" fmla="*/ 241935 h 1580197"/>
                  <a:gd name="connsiteX45" fmla="*/ 287315 w 940118"/>
                  <a:gd name="connsiteY45" fmla="*/ 198453 h 1580197"/>
                  <a:gd name="connsiteX46" fmla="*/ 286702 w 940118"/>
                  <a:gd name="connsiteY46" fmla="*/ 198120 h 1580197"/>
                  <a:gd name="connsiteX47" fmla="*/ 359092 w 940118"/>
                  <a:gd name="connsiteY47" fmla="*/ 140970 h 1580197"/>
                  <a:gd name="connsiteX48" fmla="*/ 378434 w 940118"/>
                  <a:gd name="connsiteY48" fmla="*/ 151488 h 1580197"/>
                  <a:gd name="connsiteX49" fmla="*/ 378837 w 940118"/>
                  <a:gd name="connsiteY49" fmla="*/ 151226 h 1580197"/>
                  <a:gd name="connsiteX50" fmla="*/ 360045 w 940118"/>
                  <a:gd name="connsiteY50" fmla="*/ 140970 h 1580197"/>
                  <a:gd name="connsiteX51" fmla="*/ 486263 w 940118"/>
                  <a:gd name="connsiteY51" fmla="*/ 68845 h 1580197"/>
                  <a:gd name="connsiteX52" fmla="*/ 485775 w 940118"/>
                  <a:gd name="connsiteY52" fmla="*/ 68580 h 1580197"/>
                  <a:gd name="connsiteX53" fmla="*/ 572452 w 940118"/>
                  <a:gd name="connsiteY53" fmla="*/ 32385 h 1580197"/>
                  <a:gd name="connsiteX54" fmla="*/ 595123 w 940118"/>
                  <a:gd name="connsiteY54" fmla="*/ 44713 h 1580197"/>
                  <a:gd name="connsiteX55" fmla="*/ 595672 w 940118"/>
                  <a:gd name="connsiteY55" fmla="*/ 44538 h 1580197"/>
                  <a:gd name="connsiteX56" fmla="*/ 573405 w 940118"/>
                  <a:gd name="connsiteY56" fmla="*/ 32385 h 1580197"/>
                  <a:gd name="connsiteX57" fmla="*/ 679133 w 940118"/>
                  <a:gd name="connsiteY57" fmla="*/ 0 h 1580197"/>
                  <a:gd name="connsiteX0" fmla="*/ 812750 w 940118"/>
                  <a:gd name="connsiteY0" fmla="*/ 163017 h 1580197"/>
                  <a:gd name="connsiteX1" fmla="*/ 812706 w 940118"/>
                  <a:gd name="connsiteY1" fmla="*/ 163034 h 1580197"/>
                  <a:gd name="connsiteX2" fmla="*/ 832937 w 940118"/>
                  <a:gd name="connsiteY2" fmla="*/ 174035 h 1580197"/>
                  <a:gd name="connsiteX3" fmla="*/ 812750 w 940118"/>
                  <a:gd name="connsiteY3" fmla="*/ 163017 h 1580197"/>
                  <a:gd name="connsiteX4" fmla="*/ 679133 w 940118"/>
                  <a:gd name="connsiteY4" fmla="*/ 0 h 1580197"/>
                  <a:gd name="connsiteX5" fmla="*/ 940118 w 940118"/>
                  <a:gd name="connsiteY5" fmla="*/ 140970 h 1580197"/>
                  <a:gd name="connsiteX6" fmla="*/ 747299 w 940118"/>
                  <a:gd name="connsiteY6" fmla="*/ 210278 h 1580197"/>
                  <a:gd name="connsiteX7" fmla="*/ 747713 w 940118"/>
                  <a:gd name="connsiteY7" fmla="*/ 210503 h 1580197"/>
                  <a:gd name="connsiteX8" fmla="*/ 620078 w 940118"/>
                  <a:gd name="connsiteY8" fmla="*/ 282893 h 1580197"/>
                  <a:gd name="connsiteX9" fmla="*/ 620077 w 940118"/>
                  <a:gd name="connsiteY9" fmla="*/ 282893 h 1580197"/>
                  <a:gd name="connsiteX10" fmla="*/ 548076 w 940118"/>
                  <a:gd name="connsiteY10" fmla="*/ 339736 h 1580197"/>
                  <a:gd name="connsiteX11" fmla="*/ 548640 w 940118"/>
                  <a:gd name="connsiteY11" fmla="*/ 340043 h 1580197"/>
                  <a:gd name="connsiteX12" fmla="*/ 503873 w 940118"/>
                  <a:gd name="connsiteY12" fmla="*/ 383858 h 1580197"/>
                  <a:gd name="connsiteX13" fmla="*/ 488633 w 940118"/>
                  <a:gd name="connsiteY13" fmla="*/ 399098 h 1580197"/>
                  <a:gd name="connsiteX14" fmla="*/ 488633 w 940118"/>
                  <a:gd name="connsiteY14" fmla="*/ 400050 h 1580197"/>
                  <a:gd name="connsiteX15" fmla="*/ 422910 w 940118"/>
                  <a:gd name="connsiteY15" fmla="*/ 482918 h 1580197"/>
                  <a:gd name="connsiteX16" fmla="*/ 422910 w 940118"/>
                  <a:gd name="connsiteY16" fmla="*/ 483870 h 1580197"/>
                  <a:gd name="connsiteX17" fmla="*/ 367665 w 940118"/>
                  <a:gd name="connsiteY17" fmla="*/ 572453 h 1580197"/>
                  <a:gd name="connsiteX18" fmla="*/ 368618 w 940118"/>
                  <a:gd name="connsiteY18" fmla="*/ 573405 h 1580197"/>
                  <a:gd name="connsiteX19" fmla="*/ 317183 w 940118"/>
                  <a:gd name="connsiteY19" fmla="*/ 684847 h 1580197"/>
                  <a:gd name="connsiteX20" fmla="*/ 305241 w 940118"/>
                  <a:gd name="connsiteY20" fmla="*/ 678329 h 1580197"/>
                  <a:gd name="connsiteX21" fmla="*/ 305235 w 940118"/>
                  <a:gd name="connsiteY21" fmla="*/ 678350 h 1580197"/>
                  <a:gd name="connsiteX22" fmla="*/ 317183 w 940118"/>
                  <a:gd name="connsiteY22" fmla="*/ 684847 h 1580197"/>
                  <a:gd name="connsiteX23" fmla="*/ 260985 w 940118"/>
                  <a:gd name="connsiteY23" fmla="*/ 1014413 h 1580197"/>
                  <a:gd name="connsiteX24" fmla="*/ 342900 w 940118"/>
                  <a:gd name="connsiteY24" fmla="*/ 1373505 h 1580197"/>
                  <a:gd name="connsiteX25" fmla="*/ 546735 w 940118"/>
                  <a:gd name="connsiteY25" fmla="*/ 1580197 h 1580197"/>
                  <a:gd name="connsiteX26" fmla="*/ 285750 w 940118"/>
                  <a:gd name="connsiteY26" fmla="*/ 1438275 h 1580197"/>
                  <a:gd name="connsiteX27" fmla="*/ 81915 w 940118"/>
                  <a:gd name="connsiteY27" fmla="*/ 1231583 h 1580197"/>
                  <a:gd name="connsiteX28" fmla="*/ 0 w 940118"/>
                  <a:gd name="connsiteY28" fmla="*/ 872490 h 1580197"/>
                  <a:gd name="connsiteX29" fmla="*/ 56197 w 940118"/>
                  <a:gd name="connsiteY29" fmla="*/ 542925 h 1580197"/>
                  <a:gd name="connsiteX30" fmla="*/ 62441 w 940118"/>
                  <a:gd name="connsiteY30" fmla="*/ 546321 h 1580197"/>
                  <a:gd name="connsiteX31" fmla="*/ 62617 w 940118"/>
                  <a:gd name="connsiteY31" fmla="*/ 545909 h 1580197"/>
                  <a:gd name="connsiteX32" fmla="*/ 57150 w 940118"/>
                  <a:gd name="connsiteY32" fmla="*/ 542925 h 1580197"/>
                  <a:gd name="connsiteX33" fmla="*/ 107444 w 940118"/>
                  <a:gd name="connsiteY33" fmla="*/ 431896 h 1580197"/>
                  <a:gd name="connsiteX34" fmla="*/ 106680 w 940118"/>
                  <a:gd name="connsiteY34" fmla="*/ 431483 h 1580197"/>
                  <a:gd name="connsiteX35" fmla="*/ 161925 w 940118"/>
                  <a:gd name="connsiteY35" fmla="*/ 341948 h 1580197"/>
                  <a:gd name="connsiteX36" fmla="*/ 171758 w 940118"/>
                  <a:gd name="connsiteY36" fmla="*/ 347295 h 1580197"/>
                  <a:gd name="connsiteX37" fmla="*/ 171778 w 940118"/>
                  <a:gd name="connsiteY37" fmla="*/ 347270 h 1580197"/>
                  <a:gd name="connsiteX38" fmla="*/ 161925 w 940118"/>
                  <a:gd name="connsiteY38" fmla="*/ 341948 h 1580197"/>
                  <a:gd name="connsiteX39" fmla="*/ 227648 w 940118"/>
                  <a:gd name="connsiteY39" fmla="*/ 258128 h 1580197"/>
                  <a:gd name="connsiteX40" fmla="*/ 239906 w 940118"/>
                  <a:gd name="connsiteY40" fmla="*/ 264794 h 1580197"/>
                  <a:gd name="connsiteX41" fmla="*/ 240267 w 940118"/>
                  <a:gd name="connsiteY41" fmla="*/ 264453 h 1580197"/>
                  <a:gd name="connsiteX42" fmla="*/ 228600 w 940118"/>
                  <a:gd name="connsiteY42" fmla="*/ 258128 h 1580197"/>
                  <a:gd name="connsiteX43" fmla="*/ 242888 w 940118"/>
                  <a:gd name="connsiteY43" fmla="*/ 241935 h 1580197"/>
                  <a:gd name="connsiteX44" fmla="*/ 287315 w 940118"/>
                  <a:gd name="connsiteY44" fmla="*/ 198453 h 1580197"/>
                  <a:gd name="connsiteX45" fmla="*/ 286702 w 940118"/>
                  <a:gd name="connsiteY45" fmla="*/ 198120 h 1580197"/>
                  <a:gd name="connsiteX46" fmla="*/ 359092 w 940118"/>
                  <a:gd name="connsiteY46" fmla="*/ 140970 h 1580197"/>
                  <a:gd name="connsiteX47" fmla="*/ 378434 w 940118"/>
                  <a:gd name="connsiteY47" fmla="*/ 151488 h 1580197"/>
                  <a:gd name="connsiteX48" fmla="*/ 378837 w 940118"/>
                  <a:gd name="connsiteY48" fmla="*/ 151226 h 1580197"/>
                  <a:gd name="connsiteX49" fmla="*/ 360045 w 940118"/>
                  <a:gd name="connsiteY49" fmla="*/ 140970 h 1580197"/>
                  <a:gd name="connsiteX50" fmla="*/ 486263 w 940118"/>
                  <a:gd name="connsiteY50" fmla="*/ 68845 h 1580197"/>
                  <a:gd name="connsiteX51" fmla="*/ 485775 w 940118"/>
                  <a:gd name="connsiteY51" fmla="*/ 68580 h 1580197"/>
                  <a:gd name="connsiteX52" fmla="*/ 572452 w 940118"/>
                  <a:gd name="connsiteY52" fmla="*/ 32385 h 1580197"/>
                  <a:gd name="connsiteX53" fmla="*/ 595123 w 940118"/>
                  <a:gd name="connsiteY53" fmla="*/ 44713 h 1580197"/>
                  <a:gd name="connsiteX54" fmla="*/ 595672 w 940118"/>
                  <a:gd name="connsiteY54" fmla="*/ 44538 h 1580197"/>
                  <a:gd name="connsiteX55" fmla="*/ 573405 w 940118"/>
                  <a:gd name="connsiteY55" fmla="*/ 32385 h 1580197"/>
                  <a:gd name="connsiteX56" fmla="*/ 679133 w 940118"/>
                  <a:gd name="connsiteY56" fmla="*/ 0 h 1580197"/>
                  <a:gd name="connsiteX0" fmla="*/ 832937 w 940118"/>
                  <a:gd name="connsiteY0" fmla="*/ 174035 h 1580197"/>
                  <a:gd name="connsiteX1" fmla="*/ 812706 w 940118"/>
                  <a:gd name="connsiteY1" fmla="*/ 163034 h 1580197"/>
                  <a:gd name="connsiteX2" fmla="*/ 832937 w 940118"/>
                  <a:gd name="connsiteY2" fmla="*/ 174035 h 1580197"/>
                  <a:gd name="connsiteX3" fmla="*/ 679133 w 940118"/>
                  <a:gd name="connsiteY3" fmla="*/ 0 h 1580197"/>
                  <a:gd name="connsiteX4" fmla="*/ 940118 w 940118"/>
                  <a:gd name="connsiteY4" fmla="*/ 140970 h 1580197"/>
                  <a:gd name="connsiteX5" fmla="*/ 747299 w 940118"/>
                  <a:gd name="connsiteY5" fmla="*/ 210278 h 1580197"/>
                  <a:gd name="connsiteX6" fmla="*/ 747713 w 940118"/>
                  <a:gd name="connsiteY6" fmla="*/ 210503 h 1580197"/>
                  <a:gd name="connsiteX7" fmla="*/ 620078 w 940118"/>
                  <a:gd name="connsiteY7" fmla="*/ 282893 h 1580197"/>
                  <a:gd name="connsiteX8" fmla="*/ 620077 w 940118"/>
                  <a:gd name="connsiteY8" fmla="*/ 282893 h 1580197"/>
                  <a:gd name="connsiteX9" fmla="*/ 548076 w 940118"/>
                  <a:gd name="connsiteY9" fmla="*/ 339736 h 1580197"/>
                  <a:gd name="connsiteX10" fmla="*/ 548640 w 940118"/>
                  <a:gd name="connsiteY10" fmla="*/ 340043 h 1580197"/>
                  <a:gd name="connsiteX11" fmla="*/ 503873 w 940118"/>
                  <a:gd name="connsiteY11" fmla="*/ 383858 h 1580197"/>
                  <a:gd name="connsiteX12" fmla="*/ 488633 w 940118"/>
                  <a:gd name="connsiteY12" fmla="*/ 399098 h 1580197"/>
                  <a:gd name="connsiteX13" fmla="*/ 488633 w 940118"/>
                  <a:gd name="connsiteY13" fmla="*/ 400050 h 1580197"/>
                  <a:gd name="connsiteX14" fmla="*/ 422910 w 940118"/>
                  <a:gd name="connsiteY14" fmla="*/ 482918 h 1580197"/>
                  <a:gd name="connsiteX15" fmla="*/ 422910 w 940118"/>
                  <a:gd name="connsiteY15" fmla="*/ 483870 h 1580197"/>
                  <a:gd name="connsiteX16" fmla="*/ 367665 w 940118"/>
                  <a:gd name="connsiteY16" fmla="*/ 572453 h 1580197"/>
                  <a:gd name="connsiteX17" fmla="*/ 368618 w 940118"/>
                  <a:gd name="connsiteY17" fmla="*/ 573405 h 1580197"/>
                  <a:gd name="connsiteX18" fmla="*/ 317183 w 940118"/>
                  <a:gd name="connsiteY18" fmla="*/ 684847 h 1580197"/>
                  <a:gd name="connsiteX19" fmla="*/ 305241 w 940118"/>
                  <a:gd name="connsiteY19" fmla="*/ 678329 h 1580197"/>
                  <a:gd name="connsiteX20" fmla="*/ 305235 w 940118"/>
                  <a:gd name="connsiteY20" fmla="*/ 678350 h 1580197"/>
                  <a:gd name="connsiteX21" fmla="*/ 317183 w 940118"/>
                  <a:gd name="connsiteY21" fmla="*/ 684847 h 1580197"/>
                  <a:gd name="connsiteX22" fmla="*/ 260985 w 940118"/>
                  <a:gd name="connsiteY22" fmla="*/ 1014413 h 1580197"/>
                  <a:gd name="connsiteX23" fmla="*/ 342900 w 940118"/>
                  <a:gd name="connsiteY23" fmla="*/ 1373505 h 1580197"/>
                  <a:gd name="connsiteX24" fmla="*/ 546735 w 940118"/>
                  <a:gd name="connsiteY24" fmla="*/ 1580197 h 1580197"/>
                  <a:gd name="connsiteX25" fmla="*/ 285750 w 940118"/>
                  <a:gd name="connsiteY25" fmla="*/ 1438275 h 1580197"/>
                  <a:gd name="connsiteX26" fmla="*/ 81915 w 940118"/>
                  <a:gd name="connsiteY26" fmla="*/ 1231583 h 1580197"/>
                  <a:gd name="connsiteX27" fmla="*/ 0 w 940118"/>
                  <a:gd name="connsiteY27" fmla="*/ 872490 h 1580197"/>
                  <a:gd name="connsiteX28" fmla="*/ 56197 w 940118"/>
                  <a:gd name="connsiteY28" fmla="*/ 542925 h 1580197"/>
                  <a:gd name="connsiteX29" fmla="*/ 62441 w 940118"/>
                  <a:gd name="connsiteY29" fmla="*/ 546321 h 1580197"/>
                  <a:gd name="connsiteX30" fmla="*/ 62617 w 940118"/>
                  <a:gd name="connsiteY30" fmla="*/ 545909 h 1580197"/>
                  <a:gd name="connsiteX31" fmla="*/ 57150 w 940118"/>
                  <a:gd name="connsiteY31" fmla="*/ 542925 h 1580197"/>
                  <a:gd name="connsiteX32" fmla="*/ 107444 w 940118"/>
                  <a:gd name="connsiteY32" fmla="*/ 431896 h 1580197"/>
                  <a:gd name="connsiteX33" fmla="*/ 106680 w 940118"/>
                  <a:gd name="connsiteY33" fmla="*/ 431483 h 1580197"/>
                  <a:gd name="connsiteX34" fmla="*/ 161925 w 940118"/>
                  <a:gd name="connsiteY34" fmla="*/ 341948 h 1580197"/>
                  <a:gd name="connsiteX35" fmla="*/ 171758 w 940118"/>
                  <a:gd name="connsiteY35" fmla="*/ 347295 h 1580197"/>
                  <a:gd name="connsiteX36" fmla="*/ 171778 w 940118"/>
                  <a:gd name="connsiteY36" fmla="*/ 347270 h 1580197"/>
                  <a:gd name="connsiteX37" fmla="*/ 161925 w 940118"/>
                  <a:gd name="connsiteY37" fmla="*/ 341948 h 1580197"/>
                  <a:gd name="connsiteX38" fmla="*/ 227648 w 940118"/>
                  <a:gd name="connsiteY38" fmla="*/ 258128 h 1580197"/>
                  <a:gd name="connsiteX39" fmla="*/ 239906 w 940118"/>
                  <a:gd name="connsiteY39" fmla="*/ 264794 h 1580197"/>
                  <a:gd name="connsiteX40" fmla="*/ 240267 w 940118"/>
                  <a:gd name="connsiteY40" fmla="*/ 264453 h 1580197"/>
                  <a:gd name="connsiteX41" fmla="*/ 228600 w 940118"/>
                  <a:gd name="connsiteY41" fmla="*/ 258128 h 1580197"/>
                  <a:gd name="connsiteX42" fmla="*/ 242888 w 940118"/>
                  <a:gd name="connsiteY42" fmla="*/ 241935 h 1580197"/>
                  <a:gd name="connsiteX43" fmla="*/ 287315 w 940118"/>
                  <a:gd name="connsiteY43" fmla="*/ 198453 h 1580197"/>
                  <a:gd name="connsiteX44" fmla="*/ 286702 w 940118"/>
                  <a:gd name="connsiteY44" fmla="*/ 198120 h 1580197"/>
                  <a:gd name="connsiteX45" fmla="*/ 359092 w 940118"/>
                  <a:gd name="connsiteY45" fmla="*/ 140970 h 1580197"/>
                  <a:gd name="connsiteX46" fmla="*/ 378434 w 940118"/>
                  <a:gd name="connsiteY46" fmla="*/ 151488 h 1580197"/>
                  <a:gd name="connsiteX47" fmla="*/ 378837 w 940118"/>
                  <a:gd name="connsiteY47" fmla="*/ 151226 h 1580197"/>
                  <a:gd name="connsiteX48" fmla="*/ 360045 w 940118"/>
                  <a:gd name="connsiteY48" fmla="*/ 140970 h 1580197"/>
                  <a:gd name="connsiteX49" fmla="*/ 486263 w 940118"/>
                  <a:gd name="connsiteY49" fmla="*/ 68845 h 1580197"/>
                  <a:gd name="connsiteX50" fmla="*/ 485775 w 940118"/>
                  <a:gd name="connsiteY50" fmla="*/ 68580 h 1580197"/>
                  <a:gd name="connsiteX51" fmla="*/ 572452 w 940118"/>
                  <a:gd name="connsiteY51" fmla="*/ 32385 h 1580197"/>
                  <a:gd name="connsiteX52" fmla="*/ 595123 w 940118"/>
                  <a:gd name="connsiteY52" fmla="*/ 44713 h 1580197"/>
                  <a:gd name="connsiteX53" fmla="*/ 595672 w 940118"/>
                  <a:gd name="connsiteY53" fmla="*/ 44538 h 1580197"/>
                  <a:gd name="connsiteX54" fmla="*/ 573405 w 940118"/>
                  <a:gd name="connsiteY54" fmla="*/ 32385 h 1580197"/>
                  <a:gd name="connsiteX55" fmla="*/ 679133 w 940118"/>
                  <a:gd name="connsiteY55" fmla="*/ 0 h 1580197"/>
                  <a:gd name="connsiteX0" fmla="*/ 679133 w 940118"/>
                  <a:gd name="connsiteY0" fmla="*/ 0 h 1580197"/>
                  <a:gd name="connsiteX1" fmla="*/ 940118 w 940118"/>
                  <a:gd name="connsiteY1" fmla="*/ 140970 h 1580197"/>
                  <a:gd name="connsiteX2" fmla="*/ 747299 w 940118"/>
                  <a:gd name="connsiteY2" fmla="*/ 210278 h 1580197"/>
                  <a:gd name="connsiteX3" fmla="*/ 747713 w 940118"/>
                  <a:gd name="connsiteY3" fmla="*/ 210503 h 1580197"/>
                  <a:gd name="connsiteX4" fmla="*/ 620078 w 940118"/>
                  <a:gd name="connsiteY4" fmla="*/ 282893 h 1580197"/>
                  <a:gd name="connsiteX5" fmla="*/ 620077 w 940118"/>
                  <a:gd name="connsiteY5" fmla="*/ 282893 h 1580197"/>
                  <a:gd name="connsiteX6" fmla="*/ 548076 w 940118"/>
                  <a:gd name="connsiteY6" fmla="*/ 339736 h 1580197"/>
                  <a:gd name="connsiteX7" fmla="*/ 548640 w 940118"/>
                  <a:gd name="connsiteY7" fmla="*/ 340043 h 1580197"/>
                  <a:gd name="connsiteX8" fmla="*/ 503873 w 940118"/>
                  <a:gd name="connsiteY8" fmla="*/ 383858 h 1580197"/>
                  <a:gd name="connsiteX9" fmla="*/ 488633 w 940118"/>
                  <a:gd name="connsiteY9" fmla="*/ 399098 h 1580197"/>
                  <a:gd name="connsiteX10" fmla="*/ 488633 w 940118"/>
                  <a:gd name="connsiteY10" fmla="*/ 400050 h 1580197"/>
                  <a:gd name="connsiteX11" fmla="*/ 422910 w 940118"/>
                  <a:gd name="connsiteY11" fmla="*/ 482918 h 1580197"/>
                  <a:gd name="connsiteX12" fmla="*/ 422910 w 940118"/>
                  <a:gd name="connsiteY12" fmla="*/ 483870 h 1580197"/>
                  <a:gd name="connsiteX13" fmla="*/ 367665 w 940118"/>
                  <a:gd name="connsiteY13" fmla="*/ 572453 h 1580197"/>
                  <a:gd name="connsiteX14" fmla="*/ 368618 w 940118"/>
                  <a:gd name="connsiteY14" fmla="*/ 573405 h 1580197"/>
                  <a:gd name="connsiteX15" fmla="*/ 317183 w 940118"/>
                  <a:gd name="connsiteY15" fmla="*/ 684847 h 1580197"/>
                  <a:gd name="connsiteX16" fmla="*/ 305241 w 940118"/>
                  <a:gd name="connsiteY16" fmla="*/ 678329 h 1580197"/>
                  <a:gd name="connsiteX17" fmla="*/ 305235 w 940118"/>
                  <a:gd name="connsiteY17" fmla="*/ 678350 h 1580197"/>
                  <a:gd name="connsiteX18" fmla="*/ 317183 w 940118"/>
                  <a:gd name="connsiteY18" fmla="*/ 684847 h 1580197"/>
                  <a:gd name="connsiteX19" fmla="*/ 260985 w 940118"/>
                  <a:gd name="connsiteY19" fmla="*/ 1014413 h 1580197"/>
                  <a:gd name="connsiteX20" fmla="*/ 342900 w 940118"/>
                  <a:gd name="connsiteY20" fmla="*/ 1373505 h 1580197"/>
                  <a:gd name="connsiteX21" fmla="*/ 546735 w 940118"/>
                  <a:gd name="connsiteY21" fmla="*/ 1580197 h 1580197"/>
                  <a:gd name="connsiteX22" fmla="*/ 285750 w 940118"/>
                  <a:gd name="connsiteY22" fmla="*/ 1438275 h 1580197"/>
                  <a:gd name="connsiteX23" fmla="*/ 81915 w 940118"/>
                  <a:gd name="connsiteY23" fmla="*/ 1231583 h 1580197"/>
                  <a:gd name="connsiteX24" fmla="*/ 0 w 940118"/>
                  <a:gd name="connsiteY24" fmla="*/ 872490 h 1580197"/>
                  <a:gd name="connsiteX25" fmla="*/ 56197 w 940118"/>
                  <a:gd name="connsiteY25" fmla="*/ 542925 h 1580197"/>
                  <a:gd name="connsiteX26" fmla="*/ 62441 w 940118"/>
                  <a:gd name="connsiteY26" fmla="*/ 546321 h 1580197"/>
                  <a:gd name="connsiteX27" fmla="*/ 62617 w 940118"/>
                  <a:gd name="connsiteY27" fmla="*/ 545909 h 1580197"/>
                  <a:gd name="connsiteX28" fmla="*/ 57150 w 940118"/>
                  <a:gd name="connsiteY28" fmla="*/ 542925 h 1580197"/>
                  <a:gd name="connsiteX29" fmla="*/ 107444 w 940118"/>
                  <a:gd name="connsiteY29" fmla="*/ 431896 h 1580197"/>
                  <a:gd name="connsiteX30" fmla="*/ 106680 w 940118"/>
                  <a:gd name="connsiteY30" fmla="*/ 431483 h 1580197"/>
                  <a:gd name="connsiteX31" fmla="*/ 161925 w 940118"/>
                  <a:gd name="connsiteY31" fmla="*/ 341948 h 1580197"/>
                  <a:gd name="connsiteX32" fmla="*/ 171758 w 940118"/>
                  <a:gd name="connsiteY32" fmla="*/ 347295 h 1580197"/>
                  <a:gd name="connsiteX33" fmla="*/ 171778 w 940118"/>
                  <a:gd name="connsiteY33" fmla="*/ 347270 h 1580197"/>
                  <a:gd name="connsiteX34" fmla="*/ 161925 w 940118"/>
                  <a:gd name="connsiteY34" fmla="*/ 341948 h 1580197"/>
                  <a:gd name="connsiteX35" fmla="*/ 227648 w 940118"/>
                  <a:gd name="connsiteY35" fmla="*/ 258128 h 1580197"/>
                  <a:gd name="connsiteX36" fmla="*/ 239906 w 940118"/>
                  <a:gd name="connsiteY36" fmla="*/ 264794 h 1580197"/>
                  <a:gd name="connsiteX37" fmla="*/ 240267 w 940118"/>
                  <a:gd name="connsiteY37" fmla="*/ 264453 h 1580197"/>
                  <a:gd name="connsiteX38" fmla="*/ 228600 w 940118"/>
                  <a:gd name="connsiteY38" fmla="*/ 258128 h 1580197"/>
                  <a:gd name="connsiteX39" fmla="*/ 242888 w 940118"/>
                  <a:gd name="connsiteY39" fmla="*/ 241935 h 1580197"/>
                  <a:gd name="connsiteX40" fmla="*/ 287315 w 940118"/>
                  <a:gd name="connsiteY40" fmla="*/ 198453 h 1580197"/>
                  <a:gd name="connsiteX41" fmla="*/ 286702 w 940118"/>
                  <a:gd name="connsiteY41" fmla="*/ 198120 h 1580197"/>
                  <a:gd name="connsiteX42" fmla="*/ 359092 w 940118"/>
                  <a:gd name="connsiteY42" fmla="*/ 140970 h 1580197"/>
                  <a:gd name="connsiteX43" fmla="*/ 378434 w 940118"/>
                  <a:gd name="connsiteY43" fmla="*/ 151488 h 1580197"/>
                  <a:gd name="connsiteX44" fmla="*/ 378837 w 940118"/>
                  <a:gd name="connsiteY44" fmla="*/ 151226 h 1580197"/>
                  <a:gd name="connsiteX45" fmla="*/ 360045 w 940118"/>
                  <a:gd name="connsiteY45" fmla="*/ 140970 h 1580197"/>
                  <a:gd name="connsiteX46" fmla="*/ 486263 w 940118"/>
                  <a:gd name="connsiteY46" fmla="*/ 68845 h 1580197"/>
                  <a:gd name="connsiteX47" fmla="*/ 485775 w 940118"/>
                  <a:gd name="connsiteY47" fmla="*/ 68580 h 1580197"/>
                  <a:gd name="connsiteX48" fmla="*/ 572452 w 940118"/>
                  <a:gd name="connsiteY48" fmla="*/ 32385 h 1580197"/>
                  <a:gd name="connsiteX49" fmla="*/ 595123 w 940118"/>
                  <a:gd name="connsiteY49" fmla="*/ 44713 h 1580197"/>
                  <a:gd name="connsiteX50" fmla="*/ 595672 w 940118"/>
                  <a:gd name="connsiteY50" fmla="*/ 44538 h 1580197"/>
                  <a:gd name="connsiteX51" fmla="*/ 573405 w 940118"/>
                  <a:gd name="connsiteY51" fmla="*/ 32385 h 1580197"/>
                  <a:gd name="connsiteX52" fmla="*/ 679133 w 940118"/>
                  <a:gd name="connsiteY52" fmla="*/ 0 h 1580197"/>
                  <a:gd name="connsiteX0" fmla="*/ 679133 w 940118"/>
                  <a:gd name="connsiteY0" fmla="*/ 0 h 1580197"/>
                  <a:gd name="connsiteX1" fmla="*/ 940118 w 940118"/>
                  <a:gd name="connsiteY1" fmla="*/ 140970 h 1580197"/>
                  <a:gd name="connsiteX2" fmla="*/ 747299 w 940118"/>
                  <a:gd name="connsiteY2" fmla="*/ 210278 h 1580197"/>
                  <a:gd name="connsiteX3" fmla="*/ 747713 w 940118"/>
                  <a:gd name="connsiteY3" fmla="*/ 210503 h 1580197"/>
                  <a:gd name="connsiteX4" fmla="*/ 620078 w 940118"/>
                  <a:gd name="connsiteY4" fmla="*/ 282893 h 1580197"/>
                  <a:gd name="connsiteX5" fmla="*/ 620077 w 940118"/>
                  <a:gd name="connsiteY5" fmla="*/ 282893 h 1580197"/>
                  <a:gd name="connsiteX6" fmla="*/ 548076 w 940118"/>
                  <a:gd name="connsiteY6" fmla="*/ 339736 h 1580197"/>
                  <a:gd name="connsiteX7" fmla="*/ 548640 w 940118"/>
                  <a:gd name="connsiteY7" fmla="*/ 340043 h 1580197"/>
                  <a:gd name="connsiteX8" fmla="*/ 503873 w 940118"/>
                  <a:gd name="connsiteY8" fmla="*/ 383858 h 1580197"/>
                  <a:gd name="connsiteX9" fmla="*/ 488633 w 940118"/>
                  <a:gd name="connsiteY9" fmla="*/ 399098 h 1580197"/>
                  <a:gd name="connsiteX10" fmla="*/ 488633 w 940118"/>
                  <a:gd name="connsiteY10" fmla="*/ 400050 h 1580197"/>
                  <a:gd name="connsiteX11" fmla="*/ 422910 w 940118"/>
                  <a:gd name="connsiteY11" fmla="*/ 482918 h 1580197"/>
                  <a:gd name="connsiteX12" fmla="*/ 422910 w 940118"/>
                  <a:gd name="connsiteY12" fmla="*/ 483870 h 1580197"/>
                  <a:gd name="connsiteX13" fmla="*/ 367665 w 940118"/>
                  <a:gd name="connsiteY13" fmla="*/ 572453 h 1580197"/>
                  <a:gd name="connsiteX14" fmla="*/ 368618 w 940118"/>
                  <a:gd name="connsiteY14" fmla="*/ 573405 h 1580197"/>
                  <a:gd name="connsiteX15" fmla="*/ 317183 w 940118"/>
                  <a:gd name="connsiteY15" fmla="*/ 684847 h 1580197"/>
                  <a:gd name="connsiteX16" fmla="*/ 305241 w 940118"/>
                  <a:gd name="connsiteY16" fmla="*/ 678329 h 1580197"/>
                  <a:gd name="connsiteX17" fmla="*/ 305235 w 940118"/>
                  <a:gd name="connsiteY17" fmla="*/ 678350 h 1580197"/>
                  <a:gd name="connsiteX18" fmla="*/ 317183 w 940118"/>
                  <a:gd name="connsiteY18" fmla="*/ 684847 h 1580197"/>
                  <a:gd name="connsiteX19" fmla="*/ 260985 w 940118"/>
                  <a:gd name="connsiteY19" fmla="*/ 1014413 h 1580197"/>
                  <a:gd name="connsiteX20" fmla="*/ 342900 w 940118"/>
                  <a:gd name="connsiteY20" fmla="*/ 1373505 h 1580197"/>
                  <a:gd name="connsiteX21" fmla="*/ 546735 w 940118"/>
                  <a:gd name="connsiteY21" fmla="*/ 1580197 h 1580197"/>
                  <a:gd name="connsiteX22" fmla="*/ 285750 w 940118"/>
                  <a:gd name="connsiteY22" fmla="*/ 1438275 h 1580197"/>
                  <a:gd name="connsiteX23" fmla="*/ 81915 w 940118"/>
                  <a:gd name="connsiteY23" fmla="*/ 1231583 h 1580197"/>
                  <a:gd name="connsiteX24" fmla="*/ 0 w 940118"/>
                  <a:gd name="connsiteY24" fmla="*/ 872490 h 1580197"/>
                  <a:gd name="connsiteX25" fmla="*/ 56197 w 940118"/>
                  <a:gd name="connsiteY25" fmla="*/ 542925 h 1580197"/>
                  <a:gd name="connsiteX26" fmla="*/ 62441 w 940118"/>
                  <a:gd name="connsiteY26" fmla="*/ 546321 h 1580197"/>
                  <a:gd name="connsiteX27" fmla="*/ 62617 w 940118"/>
                  <a:gd name="connsiteY27" fmla="*/ 545909 h 1580197"/>
                  <a:gd name="connsiteX28" fmla="*/ 57150 w 940118"/>
                  <a:gd name="connsiteY28" fmla="*/ 542925 h 1580197"/>
                  <a:gd name="connsiteX29" fmla="*/ 107444 w 940118"/>
                  <a:gd name="connsiteY29" fmla="*/ 431896 h 1580197"/>
                  <a:gd name="connsiteX30" fmla="*/ 106680 w 940118"/>
                  <a:gd name="connsiteY30" fmla="*/ 431483 h 1580197"/>
                  <a:gd name="connsiteX31" fmla="*/ 161925 w 940118"/>
                  <a:gd name="connsiteY31" fmla="*/ 341948 h 1580197"/>
                  <a:gd name="connsiteX32" fmla="*/ 171758 w 940118"/>
                  <a:gd name="connsiteY32" fmla="*/ 347295 h 1580197"/>
                  <a:gd name="connsiteX33" fmla="*/ 171778 w 940118"/>
                  <a:gd name="connsiteY33" fmla="*/ 347270 h 1580197"/>
                  <a:gd name="connsiteX34" fmla="*/ 161925 w 940118"/>
                  <a:gd name="connsiteY34" fmla="*/ 341948 h 1580197"/>
                  <a:gd name="connsiteX35" fmla="*/ 227648 w 940118"/>
                  <a:gd name="connsiteY35" fmla="*/ 258128 h 1580197"/>
                  <a:gd name="connsiteX36" fmla="*/ 239906 w 940118"/>
                  <a:gd name="connsiteY36" fmla="*/ 264794 h 1580197"/>
                  <a:gd name="connsiteX37" fmla="*/ 240267 w 940118"/>
                  <a:gd name="connsiteY37" fmla="*/ 264453 h 1580197"/>
                  <a:gd name="connsiteX38" fmla="*/ 228600 w 940118"/>
                  <a:gd name="connsiteY38" fmla="*/ 258128 h 1580197"/>
                  <a:gd name="connsiteX39" fmla="*/ 242888 w 940118"/>
                  <a:gd name="connsiteY39" fmla="*/ 241935 h 1580197"/>
                  <a:gd name="connsiteX40" fmla="*/ 287315 w 940118"/>
                  <a:gd name="connsiteY40" fmla="*/ 198453 h 1580197"/>
                  <a:gd name="connsiteX41" fmla="*/ 286702 w 940118"/>
                  <a:gd name="connsiteY41" fmla="*/ 198120 h 1580197"/>
                  <a:gd name="connsiteX42" fmla="*/ 359092 w 940118"/>
                  <a:gd name="connsiteY42" fmla="*/ 140970 h 1580197"/>
                  <a:gd name="connsiteX43" fmla="*/ 378434 w 940118"/>
                  <a:gd name="connsiteY43" fmla="*/ 151488 h 1580197"/>
                  <a:gd name="connsiteX44" fmla="*/ 378837 w 940118"/>
                  <a:gd name="connsiteY44" fmla="*/ 151226 h 1580197"/>
                  <a:gd name="connsiteX45" fmla="*/ 360045 w 940118"/>
                  <a:gd name="connsiteY45" fmla="*/ 140970 h 1580197"/>
                  <a:gd name="connsiteX46" fmla="*/ 486263 w 940118"/>
                  <a:gd name="connsiteY46" fmla="*/ 68845 h 1580197"/>
                  <a:gd name="connsiteX47" fmla="*/ 485775 w 940118"/>
                  <a:gd name="connsiteY47" fmla="*/ 68580 h 1580197"/>
                  <a:gd name="connsiteX48" fmla="*/ 572452 w 940118"/>
                  <a:gd name="connsiteY48" fmla="*/ 32385 h 1580197"/>
                  <a:gd name="connsiteX49" fmla="*/ 595123 w 940118"/>
                  <a:gd name="connsiteY49" fmla="*/ 44713 h 1580197"/>
                  <a:gd name="connsiteX50" fmla="*/ 573405 w 940118"/>
                  <a:gd name="connsiteY50" fmla="*/ 32385 h 1580197"/>
                  <a:gd name="connsiteX51" fmla="*/ 679133 w 940118"/>
                  <a:gd name="connsiteY51" fmla="*/ 0 h 1580197"/>
                  <a:gd name="connsiteX0" fmla="*/ 679133 w 940118"/>
                  <a:gd name="connsiteY0" fmla="*/ 0 h 1580197"/>
                  <a:gd name="connsiteX1" fmla="*/ 940118 w 940118"/>
                  <a:gd name="connsiteY1" fmla="*/ 140970 h 1580197"/>
                  <a:gd name="connsiteX2" fmla="*/ 747299 w 940118"/>
                  <a:gd name="connsiteY2" fmla="*/ 210278 h 1580197"/>
                  <a:gd name="connsiteX3" fmla="*/ 747713 w 940118"/>
                  <a:gd name="connsiteY3" fmla="*/ 210503 h 1580197"/>
                  <a:gd name="connsiteX4" fmla="*/ 620078 w 940118"/>
                  <a:gd name="connsiteY4" fmla="*/ 282893 h 1580197"/>
                  <a:gd name="connsiteX5" fmla="*/ 620077 w 940118"/>
                  <a:gd name="connsiteY5" fmla="*/ 282893 h 1580197"/>
                  <a:gd name="connsiteX6" fmla="*/ 548076 w 940118"/>
                  <a:gd name="connsiteY6" fmla="*/ 339736 h 1580197"/>
                  <a:gd name="connsiteX7" fmla="*/ 548640 w 940118"/>
                  <a:gd name="connsiteY7" fmla="*/ 340043 h 1580197"/>
                  <a:gd name="connsiteX8" fmla="*/ 503873 w 940118"/>
                  <a:gd name="connsiteY8" fmla="*/ 383858 h 1580197"/>
                  <a:gd name="connsiteX9" fmla="*/ 488633 w 940118"/>
                  <a:gd name="connsiteY9" fmla="*/ 399098 h 1580197"/>
                  <a:gd name="connsiteX10" fmla="*/ 488633 w 940118"/>
                  <a:gd name="connsiteY10" fmla="*/ 400050 h 1580197"/>
                  <a:gd name="connsiteX11" fmla="*/ 422910 w 940118"/>
                  <a:gd name="connsiteY11" fmla="*/ 482918 h 1580197"/>
                  <a:gd name="connsiteX12" fmla="*/ 422910 w 940118"/>
                  <a:gd name="connsiteY12" fmla="*/ 483870 h 1580197"/>
                  <a:gd name="connsiteX13" fmla="*/ 367665 w 940118"/>
                  <a:gd name="connsiteY13" fmla="*/ 572453 h 1580197"/>
                  <a:gd name="connsiteX14" fmla="*/ 368618 w 940118"/>
                  <a:gd name="connsiteY14" fmla="*/ 573405 h 1580197"/>
                  <a:gd name="connsiteX15" fmla="*/ 317183 w 940118"/>
                  <a:gd name="connsiteY15" fmla="*/ 684847 h 1580197"/>
                  <a:gd name="connsiteX16" fmla="*/ 305241 w 940118"/>
                  <a:gd name="connsiteY16" fmla="*/ 678329 h 1580197"/>
                  <a:gd name="connsiteX17" fmla="*/ 305235 w 940118"/>
                  <a:gd name="connsiteY17" fmla="*/ 678350 h 1580197"/>
                  <a:gd name="connsiteX18" fmla="*/ 317183 w 940118"/>
                  <a:gd name="connsiteY18" fmla="*/ 684847 h 1580197"/>
                  <a:gd name="connsiteX19" fmla="*/ 260985 w 940118"/>
                  <a:gd name="connsiteY19" fmla="*/ 1014413 h 1580197"/>
                  <a:gd name="connsiteX20" fmla="*/ 342900 w 940118"/>
                  <a:gd name="connsiteY20" fmla="*/ 1373505 h 1580197"/>
                  <a:gd name="connsiteX21" fmla="*/ 546735 w 940118"/>
                  <a:gd name="connsiteY21" fmla="*/ 1580197 h 1580197"/>
                  <a:gd name="connsiteX22" fmla="*/ 285750 w 940118"/>
                  <a:gd name="connsiteY22" fmla="*/ 1438275 h 1580197"/>
                  <a:gd name="connsiteX23" fmla="*/ 81915 w 940118"/>
                  <a:gd name="connsiteY23" fmla="*/ 1231583 h 1580197"/>
                  <a:gd name="connsiteX24" fmla="*/ 0 w 940118"/>
                  <a:gd name="connsiteY24" fmla="*/ 872490 h 1580197"/>
                  <a:gd name="connsiteX25" fmla="*/ 56197 w 940118"/>
                  <a:gd name="connsiteY25" fmla="*/ 542925 h 1580197"/>
                  <a:gd name="connsiteX26" fmla="*/ 62441 w 940118"/>
                  <a:gd name="connsiteY26" fmla="*/ 546321 h 1580197"/>
                  <a:gd name="connsiteX27" fmla="*/ 62617 w 940118"/>
                  <a:gd name="connsiteY27" fmla="*/ 545909 h 1580197"/>
                  <a:gd name="connsiteX28" fmla="*/ 57150 w 940118"/>
                  <a:gd name="connsiteY28" fmla="*/ 542925 h 1580197"/>
                  <a:gd name="connsiteX29" fmla="*/ 107444 w 940118"/>
                  <a:gd name="connsiteY29" fmla="*/ 431896 h 1580197"/>
                  <a:gd name="connsiteX30" fmla="*/ 106680 w 940118"/>
                  <a:gd name="connsiteY30" fmla="*/ 431483 h 1580197"/>
                  <a:gd name="connsiteX31" fmla="*/ 161925 w 940118"/>
                  <a:gd name="connsiteY31" fmla="*/ 341948 h 1580197"/>
                  <a:gd name="connsiteX32" fmla="*/ 171758 w 940118"/>
                  <a:gd name="connsiteY32" fmla="*/ 347295 h 1580197"/>
                  <a:gd name="connsiteX33" fmla="*/ 171778 w 940118"/>
                  <a:gd name="connsiteY33" fmla="*/ 347270 h 1580197"/>
                  <a:gd name="connsiteX34" fmla="*/ 161925 w 940118"/>
                  <a:gd name="connsiteY34" fmla="*/ 341948 h 1580197"/>
                  <a:gd name="connsiteX35" fmla="*/ 227648 w 940118"/>
                  <a:gd name="connsiteY35" fmla="*/ 258128 h 1580197"/>
                  <a:gd name="connsiteX36" fmla="*/ 239906 w 940118"/>
                  <a:gd name="connsiteY36" fmla="*/ 264794 h 1580197"/>
                  <a:gd name="connsiteX37" fmla="*/ 240267 w 940118"/>
                  <a:gd name="connsiteY37" fmla="*/ 264453 h 1580197"/>
                  <a:gd name="connsiteX38" fmla="*/ 228600 w 940118"/>
                  <a:gd name="connsiteY38" fmla="*/ 258128 h 1580197"/>
                  <a:gd name="connsiteX39" fmla="*/ 242888 w 940118"/>
                  <a:gd name="connsiteY39" fmla="*/ 241935 h 1580197"/>
                  <a:gd name="connsiteX40" fmla="*/ 287315 w 940118"/>
                  <a:gd name="connsiteY40" fmla="*/ 198453 h 1580197"/>
                  <a:gd name="connsiteX41" fmla="*/ 286702 w 940118"/>
                  <a:gd name="connsiteY41" fmla="*/ 198120 h 1580197"/>
                  <a:gd name="connsiteX42" fmla="*/ 359092 w 940118"/>
                  <a:gd name="connsiteY42" fmla="*/ 140970 h 1580197"/>
                  <a:gd name="connsiteX43" fmla="*/ 378434 w 940118"/>
                  <a:gd name="connsiteY43" fmla="*/ 151488 h 1580197"/>
                  <a:gd name="connsiteX44" fmla="*/ 378837 w 940118"/>
                  <a:gd name="connsiteY44" fmla="*/ 151226 h 1580197"/>
                  <a:gd name="connsiteX45" fmla="*/ 486263 w 940118"/>
                  <a:gd name="connsiteY45" fmla="*/ 68845 h 1580197"/>
                  <a:gd name="connsiteX46" fmla="*/ 485775 w 940118"/>
                  <a:gd name="connsiteY46" fmla="*/ 68580 h 1580197"/>
                  <a:gd name="connsiteX47" fmla="*/ 572452 w 940118"/>
                  <a:gd name="connsiteY47" fmla="*/ 32385 h 1580197"/>
                  <a:gd name="connsiteX48" fmla="*/ 595123 w 940118"/>
                  <a:gd name="connsiteY48" fmla="*/ 44713 h 1580197"/>
                  <a:gd name="connsiteX49" fmla="*/ 573405 w 940118"/>
                  <a:gd name="connsiteY49" fmla="*/ 32385 h 1580197"/>
                  <a:gd name="connsiteX50" fmla="*/ 679133 w 940118"/>
                  <a:gd name="connsiteY50" fmla="*/ 0 h 1580197"/>
                  <a:gd name="connsiteX0" fmla="*/ 679133 w 940118"/>
                  <a:gd name="connsiteY0" fmla="*/ 0 h 1580197"/>
                  <a:gd name="connsiteX1" fmla="*/ 940118 w 940118"/>
                  <a:gd name="connsiteY1" fmla="*/ 140970 h 1580197"/>
                  <a:gd name="connsiteX2" fmla="*/ 747299 w 940118"/>
                  <a:gd name="connsiteY2" fmla="*/ 210278 h 1580197"/>
                  <a:gd name="connsiteX3" fmla="*/ 747713 w 940118"/>
                  <a:gd name="connsiteY3" fmla="*/ 210503 h 1580197"/>
                  <a:gd name="connsiteX4" fmla="*/ 620078 w 940118"/>
                  <a:gd name="connsiteY4" fmla="*/ 282893 h 1580197"/>
                  <a:gd name="connsiteX5" fmla="*/ 620077 w 940118"/>
                  <a:gd name="connsiteY5" fmla="*/ 282893 h 1580197"/>
                  <a:gd name="connsiteX6" fmla="*/ 548076 w 940118"/>
                  <a:gd name="connsiteY6" fmla="*/ 339736 h 1580197"/>
                  <a:gd name="connsiteX7" fmla="*/ 548640 w 940118"/>
                  <a:gd name="connsiteY7" fmla="*/ 340043 h 1580197"/>
                  <a:gd name="connsiteX8" fmla="*/ 503873 w 940118"/>
                  <a:gd name="connsiteY8" fmla="*/ 383858 h 1580197"/>
                  <a:gd name="connsiteX9" fmla="*/ 488633 w 940118"/>
                  <a:gd name="connsiteY9" fmla="*/ 399098 h 1580197"/>
                  <a:gd name="connsiteX10" fmla="*/ 488633 w 940118"/>
                  <a:gd name="connsiteY10" fmla="*/ 400050 h 1580197"/>
                  <a:gd name="connsiteX11" fmla="*/ 422910 w 940118"/>
                  <a:gd name="connsiteY11" fmla="*/ 482918 h 1580197"/>
                  <a:gd name="connsiteX12" fmla="*/ 422910 w 940118"/>
                  <a:gd name="connsiteY12" fmla="*/ 483870 h 1580197"/>
                  <a:gd name="connsiteX13" fmla="*/ 367665 w 940118"/>
                  <a:gd name="connsiteY13" fmla="*/ 572453 h 1580197"/>
                  <a:gd name="connsiteX14" fmla="*/ 368618 w 940118"/>
                  <a:gd name="connsiteY14" fmla="*/ 573405 h 1580197"/>
                  <a:gd name="connsiteX15" fmla="*/ 317183 w 940118"/>
                  <a:gd name="connsiteY15" fmla="*/ 684847 h 1580197"/>
                  <a:gd name="connsiteX16" fmla="*/ 305241 w 940118"/>
                  <a:gd name="connsiteY16" fmla="*/ 678329 h 1580197"/>
                  <a:gd name="connsiteX17" fmla="*/ 305235 w 940118"/>
                  <a:gd name="connsiteY17" fmla="*/ 678350 h 1580197"/>
                  <a:gd name="connsiteX18" fmla="*/ 317183 w 940118"/>
                  <a:gd name="connsiteY18" fmla="*/ 684847 h 1580197"/>
                  <a:gd name="connsiteX19" fmla="*/ 260985 w 940118"/>
                  <a:gd name="connsiteY19" fmla="*/ 1014413 h 1580197"/>
                  <a:gd name="connsiteX20" fmla="*/ 342900 w 940118"/>
                  <a:gd name="connsiteY20" fmla="*/ 1373505 h 1580197"/>
                  <a:gd name="connsiteX21" fmla="*/ 546735 w 940118"/>
                  <a:gd name="connsiteY21" fmla="*/ 1580197 h 1580197"/>
                  <a:gd name="connsiteX22" fmla="*/ 285750 w 940118"/>
                  <a:gd name="connsiteY22" fmla="*/ 1438275 h 1580197"/>
                  <a:gd name="connsiteX23" fmla="*/ 81915 w 940118"/>
                  <a:gd name="connsiteY23" fmla="*/ 1231583 h 1580197"/>
                  <a:gd name="connsiteX24" fmla="*/ 0 w 940118"/>
                  <a:gd name="connsiteY24" fmla="*/ 872490 h 1580197"/>
                  <a:gd name="connsiteX25" fmla="*/ 56197 w 940118"/>
                  <a:gd name="connsiteY25" fmla="*/ 542925 h 1580197"/>
                  <a:gd name="connsiteX26" fmla="*/ 62441 w 940118"/>
                  <a:gd name="connsiteY26" fmla="*/ 546321 h 1580197"/>
                  <a:gd name="connsiteX27" fmla="*/ 62617 w 940118"/>
                  <a:gd name="connsiteY27" fmla="*/ 545909 h 1580197"/>
                  <a:gd name="connsiteX28" fmla="*/ 57150 w 940118"/>
                  <a:gd name="connsiteY28" fmla="*/ 542925 h 1580197"/>
                  <a:gd name="connsiteX29" fmla="*/ 107444 w 940118"/>
                  <a:gd name="connsiteY29" fmla="*/ 431896 h 1580197"/>
                  <a:gd name="connsiteX30" fmla="*/ 106680 w 940118"/>
                  <a:gd name="connsiteY30" fmla="*/ 431483 h 1580197"/>
                  <a:gd name="connsiteX31" fmla="*/ 161925 w 940118"/>
                  <a:gd name="connsiteY31" fmla="*/ 341948 h 1580197"/>
                  <a:gd name="connsiteX32" fmla="*/ 171758 w 940118"/>
                  <a:gd name="connsiteY32" fmla="*/ 347295 h 1580197"/>
                  <a:gd name="connsiteX33" fmla="*/ 171778 w 940118"/>
                  <a:gd name="connsiteY33" fmla="*/ 347270 h 1580197"/>
                  <a:gd name="connsiteX34" fmla="*/ 161925 w 940118"/>
                  <a:gd name="connsiteY34" fmla="*/ 341948 h 1580197"/>
                  <a:gd name="connsiteX35" fmla="*/ 227648 w 940118"/>
                  <a:gd name="connsiteY35" fmla="*/ 258128 h 1580197"/>
                  <a:gd name="connsiteX36" fmla="*/ 239906 w 940118"/>
                  <a:gd name="connsiteY36" fmla="*/ 264794 h 1580197"/>
                  <a:gd name="connsiteX37" fmla="*/ 240267 w 940118"/>
                  <a:gd name="connsiteY37" fmla="*/ 264453 h 1580197"/>
                  <a:gd name="connsiteX38" fmla="*/ 228600 w 940118"/>
                  <a:gd name="connsiteY38" fmla="*/ 258128 h 1580197"/>
                  <a:gd name="connsiteX39" fmla="*/ 242888 w 940118"/>
                  <a:gd name="connsiteY39" fmla="*/ 241935 h 1580197"/>
                  <a:gd name="connsiteX40" fmla="*/ 287315 w 940118"/>
                  <a:gd name="connsiteY40" fmla="*/ 198453 h 1580197"/>
                  <a:gd name="connsiteX41" fmla="*/ 286702 w 940118"/>
                  <a:gd name="connsiteY41" fmla="*/ 198120 h 1580197"/>
                  <a:gd name="connsiteX42" fmla="*/ 359092 w 940118"/>
                  <a:gd name="connsiteY42" fmla="*/ 140970 h 1580197"/>
                  <a:gd name="connsiteX43" fmla="*/ 378434 w 940118"/>
                  <a:gd name="connsiteY43" fmla="*/ 151488 h 1580197"/>
                  <a:gd name="connsiteX44" fmla="*/ 486263 w 940118"/>
                  <a:gd name="connsiteY44" fmla="*/ 68845 h 1580197"/>
                  <a:gd name="connsiteX45" fmla="*/ 485775 w 940118"/>
                  <a:gd name="connsiteY45" fmla="*/ 68580 h 1580197"/>
                  <a:gd name="connsiteX46" fmla="*/ 572452 w 940118"/>
                  <a:gd name="connsiteY46" fmla="*/ 32385 h 1580197"/>
                  <a:gd name="connsiteX47" fmla="*/ 595123 w 940118"/>
                  <a:gd name="connsiteY47" fmla="*/ 44713 h 1580197"/>
                  <a:gd name="connsiteX48" fmla="*/ 573405 w 940118"/>
                  <a:gd name="connsiteY48" fmla="*/ 32385 h 1580197"/>
                  <a:gd name="connsiteX49" fmla="*/ 679133 w 940118"/>
                  <a:gd name="connsiteY49" fmla="*/ 0 h 1580197"/>
                  <a:gd name="connsiteX0" fmla="*/ 679133 w 940118"/>
                  <a:gd name="connsiteY0" fmla="*/ 0 h 1580197"/>
                  <a:gd name="connsiteX1" fmla="*/ 940118 w 940118"/>
                  <a:gd name="connsiteY1" fmla="*/ 140970 h 1580197"/>
                  <a:gd name="connsiteX2" fmla="*/ 747299 w 940118"/>
                  <a:gd name="connsiteY2" fmla="*/ 210278 h 1580197"/>
                  <a:gd name="connsiteX3" fmla="*/ 747713 w 940118"/>
                  <a:gd name="connsiteY3" fmla="*/ 210503 h 1580197"/>
                  <a:gd name="connsiteX4" fmla="*/ 620078 w 940118"/>
                  <a:gd name="connsiteY4" fmla="*/ 282893 h 1580197"/>
                  <a:gd name="connsiteX5" fmla="*/ 620077 w 940118"/>
                  <a:gd name="connsiteY5" fmla="*/ 282893 h 1580197"/>
                  <a:gd name="connsiteX6" fmla="*/ 548076 w 940118"/>
                  <a:gd name="connsiteY6" fmla="*/ 339736 h 1580197"/>
                  <a:gd name="connsiteX7" fmla="*/ 548640 w 940118"/>
                  <a:gd name="connsiteY7" fmla="*/ 340043 h 1580197"/>
                  <a:gd name="connsiteX8" fmla="*/ 503873 w 940118"/>
                  <a:gd name="connsiteY8" fmla="*/ 383858 h 1580197"/>
                  <a:gd name="connsiteX9" fmla="*/ 488633 w 940118"/>
                  <a:gd name="connsiteY9" fmla="*/ 399098 h 1580197"/>
                  <a:gd name="connsiteX10" fmla="*/ 488633 w 940118"/>
                  <a:gd name="connsiteY10" fmla="*/ 400050 h 1580197"/>
                  <a:gd name="connsiteX11" fmla="*/ 422910 w 940118"/>
                  <a:gd name="connsiteY11" fmla="*/ 482918 h 1580197"/>
                  <a:gd name="connsiteX12" fmla="*/ 422910 w 940118"/>
                  <a:gd name="connsiteY12" fmla="*/ 483870 h 1580197"/>
                  <a:gd name="connsiteX13" fmla="*/ 367665 w 940118"/>
                  <a:gd name="connsiteY13" fmla="*/ 572453 h 1580197"/>
                  <a:gd name="connsiteX14" fmla="*/ 368618 w 940118"/>
                  <a:gd name="connsiteY14" fmla="*/ 573405 h 1580197"/>
                  <a:gd name="connsiteX15" fmla="*/ 317183 w 940118"/>
                  <a:gd name="connsiteY15" fmla="*/ 684847 h 1580197"/>
                  <a:gd name="connsiteX16" fmla="*/ 305241 w 940118"/>
                  <a:gd name="connsiteY16" fmla="*/ 678329 h 1580197"/>
                  <a:gd name="connsiteX17" fmla="*/ 305235 w 940118"/>
                  <a:gd name="connsiteY17" fmla="*/ 678350 h 1580197"/>
                  <a:gd name="connsiteX18" fmla="*/ 317183 w 940118"/>
                  <a:gd name="connsiteY18" fmla="*/ 684847 h 1580197"/>
                  <a:gd name="connsiteX19" fmla="*/ 260985 w 940118"/>
                  <a:gd name="connsiteY19" fmla="*/ 1014413 h 1580197"/>
                  <a:gd name="connsiteX20" fmla="*/ 342900 w 940118"/>
                  <a:gd name="connsiteY20" fmla="*/ 1373505 h 1580197"/>
                  <a:gd name="connsiteX21" fmla="*/ 546735 w 940118"/>
                  <a:gd name="connsiteY21" fmla="*/ 1580197 h 1580197"/>
                  <a:gd name="connsiteX22" fmla="*/ 285750 w 940118"/>
                  <a:gd name="connsiteY22" fmla="*/ 1438275 h 1580197"/>
                  <a:gd name="connsiteX23" fmla="*/ 81915 w 940118"/>
                  <a:gd name="connsiteY23" fmla="*/ 1231583 h 1580197"/>
                  <a:gd name="connsiteX24" fmla="*/ 0 w 940118"/>
                  <a:gd name="connsiteY24" fmla="*/ 872490 h 1580197"/>
                  <a:gd name="connsiteX25" fmla="*/ 56197 w 940118"/>
                  <a:gd name="connsiteY25" fmla="*/ 542925 h 1580197"/>
                  <a:gd name="connsiteX26" fmla="*/ 62441 w 940118"/>
                  <a:gd name="connsiteY26" fmla="*/ 546321 h 1580197"/>
                  <a:gd name="connsiteX27" fmla="*/ 62617 w 940118"/>
                  <a:gd name="connsiteY27" fmla="*/ 545909 h 1580197"/>
                  <a:gd name="connsiteX28" fmla="*/ 57150 w 940118"/>
                  <a:gd name="connsiteY28" fmla="*/ 542925 h 1580197"/>
                  <a:gd name="connsiteX29" fmla="*/ 107444 w 940118"/>
                  <a:gd name="connsiteY29" fmla="*/ 431896 h 1580197"/>
                  <a:gd name="connsiteX30" fmla="*/ 106680 w 940118"/>
                  <a:gd name="connsiteY30" fmla="*/ 431483 h 1580197"/>
                  <a:gd name="connsiteX31" fmla="*/ 161925 w 940118"/>
                  <a:gd name="connsiteY31" fmla="*/ 341948 h 1580197"/>
                  <a:gd name="connsiteX32" fmla="*/ 171758 w 940118"/>
                  <a:gd name="connsiteY32" fmla="*/ 347295 h 1580197"/>
                  <a:gd name="connsiteX33" fmla="*/ 171778 w 940118"/>
                  <a:gd name="connsiteY33" fmla="*/ 347270 h 1580197"/>
                  <a:gd name="connsiteX34" fmla="*/ 161925 w 940118"/>
                  <a:gd name="connsiteY34" fmla="*/ 341948 h 1580197"/>
                  <a:gd name="connsiteX35" fmla="*/ 227648 w 940118"/>
                  <a:gd name="connsiteY35" fmla="*/ 258128 h 1580197"/>
                  <a:gd name="connsiteX36" fmla="*/ 239906 w 940118"/>
                  <a:gd name="connsiteY36" fmla="*/ 264794 h 1580197"/>
                  <a:gd name="connsiteX37" fmla="*/ 240267 w 940118"/>
                  <a:gd name="connsiteY37" fmla="*/ 264453 h 1580197"/>
                  <a:gd name="connsiteX38" fmla="*/ 228600 w 940118"/>
                  <a:gd name="connsiteY38" fmla="*/ 258128 h 1580197"/>
                  <a:gd name="connsiteX39" fmla="*/ 242888 w 940118"/>
                  <a:gd name="connsiteY39" fmla="*/ 241935 h 1580197"/>
                  <a:gd name="connsiteX40" fmla="*/ 287315 w 940118"/>
                  <a:gd name="connsiteY40" fmla="*/ 198453 h 1580197"/>
                  <a:gd name="connsiteX41" fmla="*/ 286702 w 940118"/>
                  <a:gd name="connsiteY41" fmla="*/ 198120 h 1580197"/>
                  <a:gd name="connsiteX42" fmla="*/ 359092 w 940118"/>
                  <a:gd name="connsiteY42" fmla="*/ 140970 h 1580197"/>
                  <a:gd name="connsiteX43" fmla="*/ 486263 w 940118"/>
                  <a:gd name="connsiteY43" fmla="*/ 68845 h 1580197"/>
                  <a:gd name="connsiteX44" fmla="*/ 485775 w 940118"/>
                  <a:gd name="connsiteY44" fmla="*/ 68580 h 1580197"/>
                  <a:gd name="connsiteX45" fmla="*/ 572452 w 940118"/>
                  <a:gd name="connsiteY45" fmla="*/ 32385 h 1580197"/>
                  <a:gd name="connsiteX46" fmla="*/ 595123 w 940118"/>
                  <a:gd name="connsiteY46" fmla="*/ 44713 h 1580197"/>
                  <a:gd name="connsiteX47" fmla="*/ 573405 w 940118"/>
                  <a:gd name="connsiteY47" fmla="*/ 32385 h 1580197"/>
                  <a:gd name="connsiteX48" fmla="*/ 679133 w 940118"/>
                  <a:gd name="connsiteY48" fmla="*/ 0 h 1580197"/>
                  <a:gd name="connsiteX0" fmla="*/ 679133 w 940118"/>
                  <a:gd name="connsiteY0" fmla="*/ 0 h 1580197"/>
                  <a:gd name="connsiteX1" fmla="*/ 940118 w 940118"/>
                  <a:gd name="connsiteY1" fmla="*/ 140970 h 1580197"/>
                  <a:gd name="connsiteX2" fmla="*/ 747299 w 940118"/>
                  <a:gd name="connsiteY2" fmla="*/ 210278 h 1580197"/>
                  <a:gd name="connsiteX3" fmla="*/ 747713 w 940118"/>
                  <a:gd name="connsiteY3" fmla="*/ 210503 h 1580197"/>
                  <a:gd name="connsiteX4" fmla="*/ 620078 w 940118"/>
                  <a:gd name="connsiteY4" fmla="*/ 282893 h 1580197"/>
                  <a:gd name="connsiteX5" fmla="*/ 620077 w 940118"/>
                  <a:gd name="connsiteY5" fmla="*/ 282893 h 1580197"/>
                  <a:gd name="connsiteX6" fmla="*/ 548076 w 940118"/>
                  <a:gd name="connsiteY6" fmla="*/ 339736 h 1580197"/>
                  <a:gd name="connsiteX7" fmla="*/ 548640 w 940118"/>
                  <a:gd name="connsiteY7" fmla="*/ 340043 h 1580197"/>
                  <a:gd name="connsiteX8" fmla="*/ 503873 w 940118"/>
                  <a:gd name="connsiteY8" fmla="*/ 383858 h 1580197"/>
                  <a:gd name="connsiteX9" fmla="*/ 488633 w 940118"/>
                  <a:gd name="connsiteY9" fmla="*/ 399098 h 1580197"/>
                  <a:gd name="connsiteX10" fmla="*/ 488633 w 940118"/>
                  <a:gd name="connsiteY10" fmla="*/ 400050 h 1580197"/>
                  <a:gd name="connsiteX11" fmla="*/ 422910 w 940118"/>
                  <a:gd name="connsiteY11" fmla="*/ 482918 h 1580197"/>
                  <a:gd name="connsiteX12" fmla="*/ 422910 w 940118"/>
                  <a:gd name="connsiteY12" fmla="*/ 483870 h 1580197"/>
                  <a:gd name="connsiteX13" fmla="*/ 367665 w 940118"/>
                  <a:gd name="connsiteY13" fmla="*/ 572453 h 1580197"/>
                  <a:gd name="connsiteX14" fmla="*/ 368618 w 940118"/>
                  <a:gd name="connsiteY14" fmla="*/ 573405 h 1580197"/>
                  <a:gd name="connsiteX15" fmla="*/ 317183 w 940118"/>
                  <a:gd name="connsiteY15" fmla="*/ 684847 h 1580197"/>
                  <a:gd name="connsiteX16" fmla="*/ 305241 w 940118"/>
                  <a:gd name="connsiteY16" fmla="*/ 678329 h 1580197"/>
                  <a:gd name="connsiteX17" fmla="*/ 305235 w 940118"/>
                  <a:gd name="connsiteY17" fmla="*/ 678350 h 1580197"/>
                  <a:gd name="connsiteX18" fmla="*/ 317183 w 940118"/>
                  <a:gd name="connsiteY18" fmla="*/ 684847 h 1580197"/>
                  <a:gd name="connsiteX19" fmla="*/ 260985 w 940118"/>
                  <a:gd name="connsiteY19" fmla="*/ 1014413 h 1580197"/>
                  <a:gd name="connsiteX20" fmla="*/ 342900 w 940118"/>
                  <a:gd name="connsiteY20" fmla="*/ 1373505 h 1580197"/>
                  <a:gd name="connsiteX21" fmla="*/ 546735 w 940118"/>
                  <a:gd name="connsiteY21" fmla="*/ 1580197 h 1580197"/>
                  <a:gd name="connsiteX22" fmla="*/ 285750 w 940118"/>
                  <a:gd name="connsiteY22" fmla="*/ 1438275 h 1580197"/>
                  <a:gd name="connsiteX23" fmla="*/ 81915 w 940118"/>
                  <a:gd name="connsiteY23" fmla="*/ 1231583 h 1580197"/>
                  <a:gd name="connsiteX24" fmla="*/ 0 w 940118"/>
                  <a:gd name="connsiteY24" fmla="*/ 872490 h 1580197"/>
                  <a:gd name="connsiteX25" fmla="*/ 56197 w 940118"/>
                  <a:gd name="connsiteY25" fmla="*/ 542925 h 1580197"/>
                  <a:gd name="connsiteX26" fmla="*/ 62441 w 940118"/>
                  <a:gd name="connsiteY26" fmla="*/ 546321 h 1580197"/>
                  <a:gd name="connsiteX27" fmla="*/ 62617 w 940118"/>
                  <a:gd name="connsiteY27" fmla="*/ 545909 h 1580197"/>
                  <a:gd name="connsiteX28" fmla="*/ 57150 w 940118"/>
                  <a:gd name="connsiteY28" fmla="*/ 542925 h 1580197"/>
                  <a:gd name="connsiteX29" fmla="*/ 107444 w 940118"/>
                  <a:gd name="connsiteY29" fmla="*/ 431896 h 1580197"/>
                  <a:gd name="connsiteX30" fmla="*/ 106680 w 940118"/>
                  <a:gd name="connsiteY30" fmla="*/ 431483 h 1580197"/>
                  <a:gd name="connsiteX31" fmla="*/ 161925 w 940118"/>
                  <a:gd name="connsiteY31" fmla="*/ 341948 h 1580197"/>
                  <a:gd name="connsiteX32" fmla="*/ 171758 w 940118"/>
                  <a:gd name="connsiteY32" fmla="*/ 347295 h 1580197"/>
                  <a:gd name="connsiteX33" fmla="*/ 171778 w 940118"/>
                  <a:gd name="connsiteY33" fmla="*/ 347270 h 1580197"/>
                  <a:gd name="connsiteX34" fmla="*/ 161925 w 940118"/>
                  <a:gd name="connsiteY34" fmla="*/ 341948 h 1580197"/>
                  <a:gd name="connsiteX35" fmla="*/ 227648 w 940118"/>
                  <a:gd name="connsiteY35" fmla="*/ 258128 h 1580197"/>
                  <a:gd name="connsiteX36" fmla="*/ 239906 w 940118"/>
                  <a:gd name="connsiteY36" fmla="*/ 264794 h 1580197"/>
                  <a:gd name="connsiteX37" fmla="*/ 240267 w 940118"/>
                  <a:gd name="connsiteY37" fmla="*/ 264453 h 1580197"/>
                  <a:gd name="connsiteX38" fmla="*/ 228600 w 940118"/>
                  <a:gd name="connsiteY38" fmla="*/ 258128 h 1580197"/>
                  <a:gd name="connsiteX39" fmla="*/ 287315 w 940118"/>
                  <a:gd name="connsiteY39" fmla="*/ 198453 h 1580197"/>
                  <a:gd name="connsiteX40" fmla="*/ 286702 w 940118"/>
                  <a:gd name="connsiteY40" fmla="*/ 198120 h 1580197"/>
                  <a:gd name="connsiteX41" fmla="*/ 359092 w 940118"/>
                  <a:gd name="connsiteY41" fmla="*/ 140970 h 1580197"/>
                  <a:gd name="connsiteX42" fmla="*/ 486263 w 940118"/>
                  <a:gd name="connsiteY42" fmla="*/ 68845 h 1580197"/>
                  <a:gd name="connsiteX43" fmla="*/ 485775 w 940118"/>
                  <a:gd name="connsiteY43" fmla="*/ 68580 h 1580197"/>
                  <a:gd name="connsiteX44" fmla="*/ 572452 w 940118"/>
                  <a:gd name="connsiteY44" fmla="*/ 32385 h 1580197"/>
                  <a:gd name="connsiteX45" fmla="*/ 595123 w 940118"/>
                  <a:gd name="connsiteY45" fmla="*/ 44713 h 1580197"/>
                  <a:gd name="connsiteX46" fmla="*/ 573405 w 940118"/>
                  <a:gd name="connsiteY46" fmla="*/ 32385 h 1580197"/>
                  <a:gd name="connsiteX47" fmla="*/ 679133 w 940118"/>
                  <a:gd name="connsiteY47" fmla="*/ 0 h 1580197"/>
                  <a:gd name="connsiteX0" fmla="*/ 679133 w 940118"/>
                  <a:gd name="connsiteY0" fmla="*/ 0 h 1580197"/>
                  <a:gd name="connsiteX1" fmla="*/ 940118 w 940118"/>
                  <a:gd name="connsiteY1" fmla="*/ 140970 h 1580197"/>
                  <a:gd name="connsiteX2" fmla="*/ 747299 w 940118"/>
                  <a:gd name="connsiteY2" fmla="*/ 210278 h 1580197"/>
                  <a:gd name="connsiteX3" fmla="*/ 747713 w 940118"/>
                  <a:gd name="connsiteY3" fmla="*/ 210503 h 1580197"/>
                  <a:gd name="connsiteX4" fmla="*/ 620078 w 940118"/>
                  <a:gd name="connsiteY4" fmla="*/ 282893 h 1580197"/>
                  <a:gd name="connsiteX5" fmla="*/ 620077 w 940118"/>
                  <a:gd name="connsiteY5" fmla="*/ 282893 h 1580197"/>
                  <a:gd name="connsiteX6" fmla="*/ 548076 w 940118"/>
                  <a:gd name="connsiteY6" fmla="*/ 339736 h 1580197"/>
                  <a:gd name="connsiteX7" fmla="*/ 548640 w 940118"/>
                  <a:gd name="connsiteY7" fmla="*/ 340043 h 1580197"/>
                  <a:gd name="connsiteX8" fmla="*/ 503873 w 940118"/>
                  <a:gd name="connsiteY8" fmla="*/ 383858 h 1580197"/>
                  <a:gd name="connsiteX9" fmla="*/ 488633 w 940118"/>
                  <a:gd name="connsiteY9" fmla="*/ 399098 h 1580197"/>
                  <a:gd name="connsiteX10" fmla="*/ 488633 w 940118"/>
                  <a:gd name="connsiteY10" fmla="*/ 400050 h 1580197"/>
                  <a:gd name="connsiteX11" fmla="*/ 422910 w 940118"/>
                  <a:gd name="connsiteY11" fmla="*/ 482918 h 1580197"/>
                  <a:gd name="connsiteX12" fmla="*/ 422910 w 940118"/>
                  <a:gd name="connsiteY12" fmla="*/ 483870 h 1580197"/>
                  <a:gd name="connsiteX13" fmla="*/ 367665 w 940118"/>
                  <a:gd name="connsiteY13" fmla="*/ 572453 h 1580197"/>
                  <a:gd name="connsiteX14" fmla="*/ 368618 w 940118"/>
                  <a:gd name="connsiteY14" fmla="*/ 573405 h 1580197"/>
                  <a:gd name="connsiteX15" fmla="*/ 317183 w 940118"/>
                  <a:gd name="connsiteY15" fmla="*/ 684847 h 1580197"/>
                  <a:gd name="connsiteX16" fmla="*/ 305241 w 940118"/>
                  <a:gd name="connsiteY16" fmla="*/ 678329 h 1580197"/>
                  <a:gd name="connsiteX17" fmla="*/ 305235 w 940118"/>
                  <a:gd name="connsiteY17" fmla="*/ 678350 h 1580197"/>
                  <a:gd name="connsiteX18" fmla="*/ 317183 w 940118"/>
                  <a:gd name="connsiteY18" fmla="*/ 684847 h 1580197"/>
                  <a:gd name="connsiteX19" fmla="*/ 260985 w 940118"/>
                  <a:gd name="connsiteY19" fmla="*/ 1014413 h 1580197"/>
                  <a:gd name="connsiteX20" fmla="*/ 342900 w 940118"/>
                  <a:gd name="connsiteY20" fmla="*/ 1373505 h 1580197"/>
                  <a:gd name="connsiteX21" fmla="*/ 546735 w 940118"/>
                  <a:gd name="connsiteY21" fmla="*/ 1580197 h 1580197"/>
                  <a:gd name="connsiteX22" fmla="*/ 285750 w 940118"/>
                  <a:gd name="connsiteY22" fmla="*/ 1438275 h 1580197"/>
                  <a:gd name="connsiteX23" fmla="*/ 81915 w 940118"/>
                  <a:gd name="connsiteY23" fmla="*/ 1231583 h 1580197"/>
                  <a:gd name="connsiteX24" fmla="*/ 0 w 940118"/>
                  <a:gd name="connsiteY24" fmla="*/ 872490 h 1580197"/>
                  <a:gd name="connsiteX25" fmla="*/ 56197 w 940118"/>
                  <a:gd name="connsiteY25" fmla="*/ 542925 h 1580197"/>
                  <a:gd name="connsiteX26" fmla="*/ 62441 w 940118"/>
                  <a:gd name="connsiteY26" fmla="*/ 546321 h 1580197"/>
                  <a:gd name="connsiteX27" fmla="*/ 62617 w 940118"/>
                  <a:gd name="connsiteY27" fmla="*/ 545909 h 1580197"/>
                  <a:gd name="connsiteX28" fmla="*/ 57150 w 940118"/>
                  <a:gd name="connsiteY28" fmla="*/ 542925 h 1580197"/>
                  <a:gd name="connsiteX29" fmla="*/ 107444 w 940118"/>
                  <a:gd name="connsiteY29" fmla="*/ 431896 h 1580197"/>
                  <a:gd name="connsiteX30" fmla="*/ 106680 w 940118"/>
                  <a:gd name="connsiteY30" fmla="*/ 431483 h 1580197"/>
                  <a:gd name="connsiteX31" fmla="*/ 161925 w 940118"/>
                  <a:gd name="connsiteY31" fmla="*/ 341948 h 1580197"/>
                  <a:gd name="connsiteX32" fmla="*/ 171758 w 940118"/>
                  <a:gd name="connsiteY32" fmla="*/ 347295 h 1580197"/>
                  <a:gd name="connsiteX33" fmla="*/ 171778 w 940118"/>
                  <a:gd name="connsiteY33" fmla="*/ 347270 h 1580197"/>
                  <a:gd name="connsiteX34" fmla="*/ 161925 w 940118"/>
                  <a:gd name="connsiteY34" fmla="*/ 341948 h 1580197"/>
                  <a:gd name="connsiteX35" fmla="*/ 227648 w 940118"/>
                  <a:gd name="connsiteY35" fmla="*/ 258128 h 1580197"/>
                  <a:gd name="connsiteX36" fmla="*/ 239906 w 940118"/>
                  <a:gd name="connsiteY36" fmla="*/ 264794 h 1580197"/>
                  <a:gd name="connsiteX37" fmla="*/ 228600 w 940118"/>
                  <a:gd name="connsiteY37" fmla="*/ 258128 h 1580197"/>
                  <a:gd name="connsiteX38" fmla="*/ 287315 w 940118"/>
                  <a:gd name="connsiteY38" fmla="*/ 198453 h 1580197"/>
                  <a:gd name="connsiteX39" fmla="*/ 286702 w 940118"/>
                  <a:gd name="connsiteY39" fmla="*/ 198120 h 1580197"/>
                  <a:gd name="connsiteX40" fmla="*/ 359092 w 940118"/>
                  <a:gd name="connsiteY40" fmla="*/ 140970 h 1580197"/>
                  <a:gd name="connsiteX41" fmla="*/ 486263 w 940118"/>
                  <a:gd name="connsiteY41" fmla="*/ 68845 h 1580197"/>
                  <a:gd name="connsiteX42" fmla="*/ 485775 w 940118"/>
                  <a:gd name="connsiteY42" fmla="*/ 68580 h 1580197"/>
                  <a:gd name="connsiteX43" fmla="*/ 572452 w 940118"/>
                  <a:gd name="connsiteY43" fmla="*/ 32385 h 1580197"/>
                  <a:gd name="connsiteX44" fmla="*/ 595123 w 940118"/>
                  <a:gd name="connsiteY44" fmla="*/ 44713 h 1580197"/>
                  <a:gd name="connsiteX45" fmla="*/ 573405 w 940118"/>
                  <a:gd name="connsiteY45" fmla="*/ 32385 h 1580197"/>
                  <a:gd name="connsiteX46" fmla="*/ 679133 w 940118"/>
                  <a:gd name="connsiteY46" fmla="*/ 0 h 1580197"/>
                  <a:gd name="connsiteX0" fmla="*/ 679133 w 940118"/>
                  <a:gd name="connsiteY0" fmla="*/ 0 h 1580197"/>
                  <a:gd name="connsiteX1" fmla="*/ 940118 w 940118"/>
                  <a:gd name="connsiteY1" fmla="*/ 140970 h 1580197"/>
                  <a:gd name="connsiteX2" fmla="*/ 747299 w 940118"/>
                  <a:gd name="connsiteY2" fmla="*/ 210278 h 1580197"/>
                  <a:gd name="connsiteX3" fmla="*/ 747713 w 940118"/>
                  <a:gd name="connsiteY3" fmla="*/ 210503 h 1580197"/>
                  <a:gd name="connsiteX4" fmla="*/ 620078 w 940118"/>
                  <a:gd name="connsiteY4" fmla="*/ 282893 h 1580197"/>
                  <a:gd name="connsiteX5" fmla="*/ 620077 w 940118"/>
                  <a:gd name="connsiteY5" fmla="*/ 282893 h 1580197"/>
                  <a:gd name="connsiteX6" fmla="*/ 548076 w 940118"/>
                  <a:gd name="connsiteY6" fmla="*/ 339736 h 1580197"/>
                  <a:gd name="connsiteX7" fmla="*/ 548640 w 940118"/>
                  <a:gd name="connsiteY7" fmla="*/ 340043 h 1580197"/>
                  <a:gd name="connsiteX8" fmla="*/ 503873 w 940118"/>
                  <a:gd name="connsiteY8" fmla="*/ 383858 h 1580197"/>
                  <a:gd name="connsiteX9" fmla="*/ 488633 w 940118"/>
                  <a:gd name="connsiteY9" fmla="*/ 399098 h 1580197"/>
                  <a:gd name="connsiteX10" fmla="*/ 488633 w 940118"/>
                  <a:gd name="connsiteY10" fmla="*/ 400050 h 1580197"/>
                  <a:gd name="connsiteX11" fmla="*/ 422910 w 940118"/>
                  <a:gd name="connsiteY11" fmla="*/ 482918 h 1580197"/>
                  <a:gd name="connsiteX12" fmla="*/ 422910 w 940118"/>
                  <a:gd name="connsiteY12" fmla="*/ 483870 h 1580197"/>
                  <a:gd name="connsiteX13" fmla="*/ 367665 w 940118"/>
                  <a:gd name="connsiteY13" fmla="*/ 572453 h 1580197"/>
                  <a:gd name="connsiteX14" fmla="*/ 368618 w 940118"/>
                  <a:gd name="connsiteY14" fmla="*/ 573405 h 1580197"/>
                  <a:gd name="connsiteX15" fmla="*/ 317183 w 940118"/>
                  <a:gd name="connsiteY15" fmla="*/ 684847 h 1580197"/>
                  <a:gd name="connsiteX16" fmla="*/ 305241 w 940118"/>
                  <a:gd name="connsiteY16" fmla="*/ 678329 h 1580197"/>
                  <a:gd name="connsiteX17" fmla="*/ 305235 w 940118"/>
                  <a:gd name="connsiteY17" fmla="*/ 678350 h 1580197"/>
                  <a:gd name="connsiteX18" fmla="*/ 317183 w 940118"/>
                  <a:gd name="connsiteY18" fmla="*/ 684847 h 1580197"/>
                  <a:gd name="connsiteX19" fmla="*/ 260985 w 940118"/>
                  <a:gd name="connsiteY19" fmla="*/ 1014413 h 1580197"/>
                  <a:gd name="connsiteX20" fmla="*/ 342900 w 940118"/>
                  <a:gd name="connsiteY20" fmla="*/ 1373505 h 1580197"/>
                  <a:gd name="connsiteX21" fmla="*/ 546735 w 940118"/>
                  <a:gd name="connsiteY21" fmla="*/ 1580197 h 1580197"/>
                  <a:gd name="connsiteX22" fmla="*/ 285750 w 940118"/>
                  <a:gd name="connsiteY22" fmla="*/ 1438275 h 1580197"/>
                  <a:gd name="connsiteX23" fmla="*/ 81915 w 940118"/>
                  <a:gd name="connsiteY23" fmla="*/ 1231583 h 1580197"/>
                  <a:gd name="connsiteX24" fmla="*/ 0 w 940118"/>
                  <a:gd name="connsiteY24" fmla="*/ 872490 h 1580197"/>
                  <a:gd name="connsiteX25" fmla="*/ 56197 w 940118"/>
                  <a:gd name="connsiteY25" fmla="*/ 542925 h 1580197"/>
                  <a:gd name="connsiteX26" fmla="*/ 62441 w 940118"/>
                  <a:gd name="connsiteY26" fmla="*/ 546321 h 1580197"/>
                  <a:gd name="connsiteX27" fmla="*/ 62617 w 940118"/>
                  <a:gd name="connsiteY27" fmla="*/ 545909 h 1580197"/>
                  <a:gd name="connsiteX28" fmla="*/ 57150 w 940118"/>
                  <a:gd name="connsiteY28" fmla="*/ 542925 h 1580197"/>
                  <a:gd name="connsiteX29" fmla="*/ 107444 w 940118"/>
                  <a:gd name="connsiteY29" fmla="*/ 431896 h 1580197"/>
                  <a:gd name="connsiteX30" fmla="*/ 106680 w 940118"/>
                  <a:gd name="connsiteY30" fmla="*/ 431483 h 1580197"/>
                  <a:gd name="connsiteX31" fmla="*/ 161925 w 940118"/>
                  <a:gd name="connsiteY31" fmla="*/ 341948 h 1580197"/>
                  <a:gd name="connsiteX32" fmla="*/ 171758 w 940118"/>
                  <a:gd name="connsiteY32" fmla="*/ 347295 h 1580197"/>
                  <a:gd name="connsiteX33" fmla="*/ 171778 w 940118"/>
                  <a:gd name="connsiteY33" fmla="*/ 347270 h 1580197"/>
                  <a:gd name="connsiteX34" fmla="*/ 161925 w 940118"/>
                  <a:gd name="connsiteY34" fmla="*/ 341948 h 1580197"/>
                  <a:gd name="connsiteX35" fmla="*/ 227648 w 940118"/>
                  <a:gd name="connsiteY35" fmla="*/ 258128 h 1580197"/>
                  <a:gd name="connsiteX36" fmla="*/ 239906 w 940118"/>
                  <a:gd name="connsiteY36" fmla="*/ 264794 h 1580197"/>
                  <a:gd name="connsiteX37" fmla="*/ 287315 w 940118"/>
                  <a:gd name="connsiteY37" fmla="*/ 198453 h 1580197"/>
                  <a:gd name="connsiteX38" fmla="*/ 286702 w 940118"/>
                  <a:gd name="connsiteY38" fmla="*/ 198120 h 1580197"/>
                  <a:gd name="connsiteX39" fmla="*/ 359092 w 940118"/>
                  <a:gd name="connsiteY39" fmla="*/ 140970 h 1580197"/>
                  <a:gd name="connsiteX40" fmla="*/ 486263 w 940118"/>
                  <a:gd name="connsiteY40" fmla="*/ 68845 h 1580197"/>
                  <a:gd name="connsiteX41" fmla="*/ 485775 w 940118"/>
                  <a:gd name="connsiteY41" fmla="*/ 68580 h 1580197"/>
                  <a:gd name="connsiteX42" fmla="*/ 572452 w 940118"/>
                  <a:gd name="connsiteY42" fmla="*/ 32385 h 1580197"/>
                  <a:gd name="connsiteX43" fmla="*/ 595123 w 940118"/>
                  <a:gd name="connsiteY43" fmla="*/ 44713 h 1580197"/>
                  <a:gd name="connsiteX44" fmla="*/ 573405 w 940118"/>
                  <a:gd name="connsiteY44" fmla="*/ 32385 h 1580197"/>
                  <a:gd name="connsiteX45" fmla="*/ 679133 w 940118"/>
                  <a:gd name="connsiteY45" fmla="*/ 0 h 1580197"/>
                  <a:gd name="connsiteX0" fmla="*/ 679133 w 940118"/>
                  <a:gd name="connsiteY0" fmla="*/ 0 h 1580197"/>
                  <a:gd name="connsiteX1" fmla="*/ 940118 w 940118"/>
                  <a:gd name="connsiteY1" fmla="*/ 140970 h 1580197"/>
                  <a:gd name="connsiteX2" fmla="*/ 747299 w 940118"/>
                  <a:gd name="connsiteY2" fmla="*/ 210278 h 1580197"/>
                  <a:gd name="connsiteX3" fmla="*/ 747713 w 940118"/>
                  <a:gd name="connsiteY3" fmla="*/ 210503 h 1580197"/>
                  <a:gd name="connsiteX4" fmla="*/ 620078 w 940118"/>
                  <a:gd name="connsiteY4" fmla="*/ 282893 h 1580197"/>
                  <a:gd name="connsiteX5" fmla="*/ 620077 w 940118"/>
                  <a:gd name="connsiteY5" fmla="*/ 282893 h 1580197"/>
                  <a:gd name="connsiteX6" fmla="*/ 548076 w 940118"/>
                  <a:gd name="connsiteY6" fmla="*/ 339736 h 1580197"/>
                  <a:gd name="connsiteX7" fmla="*/ 548640 w 940118"/>
                  <a:gd name="connsiteY7" fmla="*/ 340043 h 1580197"/>
                  <a:gd name="connsiteX8" fmla="*/ 503873 w 940118"/>
                  <a:gd name="connsiteY8" fmla="*/ 383858 h 1580197"/>
                  <a:gd name="connsiteX9" fmla="*/ 488633 w 940118"/>
                  <a:gd name="connsiteY9" fmla="*/ 399098 h 1580197"/>
                  <a:gd name="connsiteX10" fmla="*/ 488633 w 940118"/>
                  <a:gd name="connsiteY10" fmla="*/ 400050 h 1580197"/>
                  <a:gd name="connsiteX11" fmla="*/ 422910 w 940118"/>
                  <a:gd name="connsiteY11" fmla="*/ 482918 h 1580197"/>
                  <a:gd name="connsiteX12" fmla="*/ 422910 w 940118"/>
                  <a:gd name="connsiteY12" fmla="*/ 483870 h 1580197"/>
                  <a:gd name="connsiteX13" fmla="*/ 367665 w 940118"/>
                  <a:gd name="connsiteY13" fmla="*/ 572453 h 1580197"/>
                  <a:gd name="connsiteX14" fmla="*/ 368618 w 940118"/>
                  <a:gd name="connsiteY14" fmla="*/ 573405 h 1580197"/>
                  <a:gd name="connsiteX15" fmla="*/ 317183 w 940118"/>
                  <a:gd name="connsiteY15" fmla="*/ 684847 h 1580197"/>
                  <a:gd name="connsiteX16" fmla="*/ 305241 w 940118"/>
                  <a:gd name="connsiteY16" fmla="*/ 678329 h 1580197"/>
                  <a:gd name="connsiteX17" fmla="*/ 305235 w 940118"/>
                  <a:gd name="connsiteY17" fmla="*/ 678350 h 1580197"/>
                  <a:gd name="connsiteX18" fmla="*/ 317183 w 940118"/>
                  <a:gd name="connsiteY18" fmla="*/ 684847 h 1580197"/>
                  <a:gd name="connsiteX19" fmla="*/ 260985 w 940118"/>
                  <a:gd name="connsiteY19" fmla="*/ 1014413 h 1580197"/>
                  <a:gd name="connsiteX20" fmla="*/ 342900 w 940118"/>
                  <a:gd name="connsiteY20" fmla="*/ 1373505 h 1580197"/>
                  <a:gd name="connsiteX21" fmla="*/ 546735 w 940118"/>
                  <a:gd name="connsiteY21" fmla="*/ 1580197 h 1580197"/>
                  <a:gd name="connsiteX22" fmla="*/ 285750 w 940118"/>
                  <a:gd name="connsiteY22" fmla="*/ 1438275 h 1580197"/>
                  <a:gd name="connsiteX23" fmla="*/ 81915 w 940118"/>
                  <a:gd name="connsiteY23" fmla="*/ 1231583 h 1580197"/>
                  <a:gd name="connsiteX24" fmla="*/ 0 w 940118"/>
                  <a:gd name="connsiteY24" fmla="*/ 872490 h 1580197"/>
                  <a:gd name="connsiteX25" fmla="*/ 56197 w 940118"/>
                  <a:gd name="connsiteY25" fmla="*/ 542925 h 1580197"/>
                  <a:gd name="connsiteX26" fmla="*/ 62441 w 940118"/>
                  <a:gd name="connsiteY26" fmla="*/ 546321 h 1580197"/>
                  <a:gd name="connsiteX27" fmla="*/ 62617 w 940118"/>
                  <a:gd name="connsiteY27" fmla="*/ 545909 h 1580197"/>
                  <a:gd name="connsiteX28" fmla="*/ 57150 w 940118"/>
                  <a:gd name="connsiteY28" fmla="*/ 542925 h 1580197"/>
                  <a:gd name="connsiteX29" fmla="*/ 107444 w 940118"/>
                  <a:gd name="connsiteY29" fmla="*/ 431896 h 1580197"/>
                  <a:gd name="connsiteX30" fmla="*/ 106680 w 940118"/>
                  <a:gd name="connsiteY30" fmla="*/ 431483 h 1580197"/>
                  <a:gd name="connsiteX31" fmla="*/ 161925 w 940118"/>
                  <a:gd name="connsiteY31" fmla="*/ 341948 h 1580197"/>
                  <a:gd name="connsiteX32" fmla="*/ 171758 w 940118"/>
                  <a:gd name="connsiteY32" fmla="*/ 347295 h 1580197"/>
                  <a:gd name="connsiteX33" fmla="*/ 171778 w 940118"/>
                  <a:gd name="connsiteY33" fmla="*/ 347270 h 1580197"/>
                  <a:gd name="connsiteX34" fmla="*/ 161925 w 940118"/>
                  <a:gd name="connsiteY34" fmla="*/ 341948 h 1580197"/>
                  <a:gd name="connsiteX35" fmla="*/ 227648 w 940118"/>
                  <a:gd name="connsiteY35" fmla="*/ 258128 h 1580197"/>
                  <a:gd name="connsiteX36" fmla="*/ 287315 w 940118"/>
                  <a:gd name="connsiteY36" fmla="*/ 198453 h 1580197"/>
                  <a:gd name="connsiteX37" fmla="*/ 286702 w 940118"/>
                  <a:gd name="connsiteY37" fmla="*/ 198120 h 1580197"/>
                  <a:gd name="connsiteX38" fmla="*/ 359092 w 940118"/>
                  <a:gd name="connsiteY38" fmla="*/ 140970 h 1580197"/>
                  <a:gd name="connsiteX39" fmla="*/ 486263 w 940118"/>
                  <a:gd name="connsiteY39" fmla="*/ 68845 h 1580197"/>
                  <a:gd name="connsiteX40" fmla="*/ 485775 w 940118"/>
                  <a:gd name="connsiteY40" fmla="*/ 68580 h 1580197"/>
                  <a:gd name="connsiteX41" fmla="*/ 572452 w 940118"/>
                  <a:gd name="connsiteY41" fmla="*/ 32385 h 1580197"/>
                  <a:gd name="connsiteX42" fmla="*/ 595123 w 940118"/>
                  <a:gd name="connsiteY42" fmla="*/ 44713 h 1580197"/>
                  <a:gd name="connsiteX43" fmla="*/ 573405 w 940118"/>
                  <a:gd name="connsiteY43" fmla="*/ 32385 h 1580197"/>
                  <a:gd name="connsiteX44" fmla="*/ 679133 w 940118"/>
                  <a:gd name="connsiteY44" fmla="*/ 0 h 1580197"/>
                  <a:gd name="connsiteX0" fmla="*/ 679133 w 940118"/>
                  <a:gd name="connsiteY0" fmla="*/ 0 h 1580197"/>
                  <a:gd name="connsiteX1" fmla="*/ 940118 w 940118"/>
                  <a:gd name="connsiteY1" fmla="*/ 140970 h 1580197"/>
                  <a:gd name="connsiteX2" fmla="*/ 747299 w 940118"/>
                  <a:gd name="connsiteY2" fmla="*/ 210278 h 1580197"/>
                  <a:gd name="connsiteX3" fmla="*/ 747713 w 940118"/>
                  <a:gd name="connsiteY3" fmla="*/ 210503 h 1580197"/>
                  <a:gd name="connsiteX4" fmla="*/ 620078 w 940118"/>
                  <a:gd name="connsiteY4" fmla="*/ 282893 h 1580197"/>
                  <a:gd name="connsiteX5" fmla="*/ 620077 w 940118"/>
                  <a:gd name="connsiteY5" fmla="*/ 282893 h 1580197"/>
                  <a:gd name="connsiteX6" fmla="*/ 548076 w 940118"/>
                  <a:gd name="connsiteY6" fmla="*/ 339736 h 1580197"/>
                  <a:gd name="connsiteX7" fmla="*/ 548640 w 940118"/>
                  <a:gd name="connsiteY7" fmla="*/ 340043 h 1580197"/>
                  <a:gd name="connsiteX8" fmla="*/ 503873 w 940118"/>
                  <a:gd name="connsiteY8" fmla="*/ 383858 h 1580197"/>
                  <a:gd name="connsiteX9" fmla="*/ 488633 w 940118"/>
                  <a:gd name="connsiteY9" fmla="*/ 399098 h 1580197"/>
                  <a:gd name="connsiteX10" fmla="*/ 488633 w 940118"/>
                  <a:gd name="connsiteY10" fmla="*/ 400050 h 1580197"/>
                  <a:gd name="connsiteX11" fmla="*/ 422910 w 940118"/>
                  <a:gd name="connsiteY11" fmla="*/ 482918 h 1580197"/>
                  <a:gd name="connsiteX12" fmla="*/ 422910 w 940118"/>
                  <a:gd name="connsiteY12" fmla="*/ 483870 h 1580197"/>
                  <a:gd name="connsiteX13" fmla="*/ 367665 w 940118"/>
                  <a:gd name="connsiteY13" fmla="*/ 572453 h 1580197"/>
                  <a:gd name="connsiteX14" fmla="*/ 368618 w 940118"/>
                  <a:gd name="connsiteY14" fmla="*/ 573405 h 1580197"/>
                  <a:gd name="connsiteX15" fmla="*/ 317183 w 940118"/>
                  <a:gd name="connsiteY15" fmla="*/ 684847 h 1580197"/>
                  <a:gd name="connsiteX16" fmla="*/ 305241 w 940118"/>
                  <a:gd name="connsiteY16" fmla="*/ 678329 h 1580197"/>
                  <a:gd name="connsiteX17" fmla="*/ 305235 w 940118"/>
                  <a:gd name="connsiteY17" fmla="*/ 678350 h 1580197"/>
                  <a:gd name="connsiteX18" fmla="*/ 317183 w 940118"/>
                  <a:gd name="connsiteY18" fmla="*/ 684847 h 1580197"/>
                  <a:gd name="connsiteX19" fmla="*/ 260985 w 940118"/>
                  <a:gd name="connsiteY19" fmla="*/ 1014413 h 1580197"/>
                  <a:gd name="connsiteX20" fmla="*/ 342900 w 940118"/>
                  <a:gd name="connsiteY20" fmla="*/ 1373505 h 1580197"/>
                  <a:gd name="connsiteX21" fmla="*/ 546735 w 940118"/>
                  <a:gd name="connsiteY21" fmla="*/ 1580197 h 1580197"/>
                  <a:gd name="connsiteX22" fmla="*/ 285750 w 940118"/>
                  <a:gd name="connsiteY22" fmla="*/ 1438275 h 1580197"/>
                  <a:gd name="connsiteX23" fmla="*/ 81915 w 940118"/>
                  <a:gd name="connsiteY23" fmla="*/ 1231583 h 1580197"/>
                  <a:gd name="connsiteX24" fmla="*/ 0 w 940118"/>
                  <a:gd name="connsiteY24" fmla="*/ 872490 h 1580197"/>
                  <a:gd name="connsiteX25" fmla="*/ 56197 w 940118"/>
                  <a:gd name="connsiteY25" fmla="*/ 542925 h 1580197"/>
                  <a:gd name="connsiteX26" fmla="*/ 62441 w 940118"/>
                  <a:gd name="connsiteY26" fmla="*/ 546321 h 1580197"/>
                  <a:gd name="connsiteX27" fmla="*/ 62617 w 940118"/>
                  <a:gd name="connsiteY27" fmla="*/ 545909 h 1580197"/>
                  <a:gd name="connsiteX28" fmla="*/ 57150 w 940118"/>
                  <a:gd name="connsiteY28" fmla="*/ 542925 h 1580197"/>
                  <a:gd name="connsiteX29" fmla="*/ 107444 w 940118"/>
                  <a:gd name="connsiteY29" fmla="*/ 431896 h 1580197"/>
                  <a:gd name="connsiteX30" fmla="*/ 106680 w 940118"/>
                  <a:gd name="connsiteY30" fmla="*/ 431483 h 1580197"/>
                  <a:gd name="connsiteX31" fmla="*/ 161925 w 940118"/>
                  <a:gd name="connsiteY31" fmla="*/ 341948 h 1580197"/>
                  <a:gd name="connsiteX32" fmla="*/ 171758 w 940118"/>
                  <a:gd name="connsiteY32" fmla="*/ 347295 h 1580197"/>
                  <a:gd name="connsiteX33" fmla="*/ 161925 w 940118"/>
                  <a:gd name="connsiteY33" fmla="*/ 341948 h 1580197"/>
                  <a:gd name="connsiteX34" fmla="*/ 227648 w 940118"/>
                  <a:gd name="connsiteY34" fmla="*/ 258128 h 1580197"/>
                  <a:gd name="connsiteX35" fmla="*/ 287315 w 940118"/>
                  <a:gd name="connsiteY35" fmla="*/ 198453 h 1580197"/>
                  <a:gd name="connsiteX36" fmla="*/ 286702 w 940118"/>
                  <a:gd name="connsiteY36" fmla="*/ 198120 h 1580197"/>
                  <a:gd name="connsiteX37" fmla="*/ 359092 w 940118"/>
                  <a:gd name="connsiteY37" fmla="*/ 140970 h 1580197"/>
                  <a:gd name="connsiteX38" fmla="*/ 486263 w 940118"/>
                  <a:gd name="connsiteY38" fmla="*/ 68845 h 1580197"/>
                  <a:gd name="connsiteX39" fmla="*/ 485775 w 940118"/>
                  <a:gd name="connsiteY39" fmla="*/ 68580 h 1580197"/>
                  <a:gd name="connsiteX40" fmla="*/ 572452 w 940118"/>
                  <a:gd name="connsiteY40" fmla="*/ 32385 h 1580197"/>
                  <a:gd name="connsiteX41" fmla="*/ 595123 w 940118"/>
                  <a:gd name="connsiteY41" fmla="*/ 44713 h 1580197"/>
                  <a:gd name="connsiteX42" fmla="*/ 573405 w 940118"/>
                  <a:gd name="connsiteY42" fmla="*/ 32385 h 1580197"/>
                  <a:gd name="connsiteX43" fmla="*/ 679133 w 940118"/>
                  <a:gd name="connsiteY43" fmla="*/ 0 h 1580197"/>
                  <a:gd name="connsiteX0" fmla="*/ 679133 w 940118"/>
                  <a:gd name="connsiteY0" fmla="*/ 0 h 1580197"/>
                  <a:gd name="connsiteX1" fmla="*/ 940118 w 940118"/>
                  <a:gd name="connsiteY1" fmla="*/ 140970 h 1580197"/>
                  <a:gd name="connsiteX2" fmla="*/ 747299 w 940118"/>
                  <a:gd name="connsiteY2" fmla="*/ 210278 h 1580197"/>
                  <a:gd name="connsiteX3" fmla="*/ 747713 w 940118"/>
                  <a:gd name="connsiteY3" fmla="*/ 210503 h 1580197"/>
                  <a:gd name="connsiteX4" fmla="*/ 620078 w 940118"/>
                  <a:gd name="connsiteY4" fmla="*/ 282893 h 1580197"/>
                  <a:gd name="connsiteX5" fmla="*/ 620077 w 940118"/>
                  <a:gd name="connsiteY5" fmla="*/ 282893 h 1580197"/>
                  <a:gd name="connsiteX6" fmla="*/ 548076 w 940118"/>
                  <a:gd name="connsiteY6" fmla="*/ 339736 h 1580197"/>
                  <a:gd name="connsiteX7" fmla="*/ 548640 w 940118"/>
                  <a:gd name="connsiteY7" fmla="*/ 340043 h 1580197"/>
                  <a:gd name="connsiteX8" fmla="*/ 503873 w 940118"/>
                  <a:gd name="connsiteY8" fmla="*/ 383858 h 1580197"/>
                  <a:gd name="connsiteX9" fmla="*/ 488633 w 940118"/>
                  <a:gd name="connsiteY9" fmla="*/ 399098 h 1580197"/>
                  <a:gd name="connsiteX10" fmla="*/ 488633 w 940118"/>
                  <a:gd name="connsiteY10" fmla="*/ 400050 h 1580197"/>
                  <a:gd name="connsiteX11" fmla="*/ 422910 w 940118"/>
                  <a:gd name="connsiteY11" fmla="*/ 482918 h 1580197"/>
                  <a:gd name="connsiteX12" fmla="*/ 422910 w 940118"/>
                  <a:gd name="connsiteY12" fmla="*/ 483870 h 1580197"/>
                  <a:gd name="connsiteX13" fmla="*/ 367665 w 940118"/>
                  <a:gd name="connsiteY13" fmla="*/ 572453 h 1580197"/>
                  <a:gd name="connsiteX14" fmla="*/ 368618 w 940118"/>
                  <a:gd name="connsiteY14" fmla="*/ 573405 h 1580197"/>
                  <a:gd name="connsiteX15" fmla="*/ 317183 w 940118"/>
                  <a:gd name="connsiteY15" fmla="*/ 684847 h 1580197"/>
                  <a:gd name="connsiteX16" fmla="*/ 305241 w 940118"/>
                  <a:gd name="connsiteY16" fmla="*/ 678329 h 1580197"/>
                  <a:gd name="connsiteX17" fmla="*/ 305235 w 940118"/>
                  <a:gd name="connsiteY17" fmla="*/ 678350 h 1580197"/>
                  <a:gd name="connsiteX18" fmla="*/ 317183 w 940118"/>
                  <a:gd name="connsiteY18" fmla="*/ 684847 h 1580197"/>
                  <a:gd name="connsiteX19" fmla="*/ 260985 w 940118"/>
                  <a:gd name="connsiteY19" fmla="*/ 1014413 h 1580197"/>
                  <a:gd name="connsiteX20" fmla="*/ 342900 w 940118"/>
                  <a:gd name="connsiteY20" fmla="*/ 1373505 h 1580197"/>
                  <a:gd name="connsiteX21" fmla="*/ 546735 w 940118"/>
                  <a:gd name="connsiteY21" fmla="*/ 1580197 h 1580197"/>
                  <a:gd name="connsiteX22" fmla="*/ 285750 w 940118"/>
                  <a:gd name="connsiteY22" fmla="*/ 1438275 h 1580197"/>
                  <a:gd name="connsiteX23" fmla="*/ 81915 w 940118"/>
                  <a:gd name="connsiteY23" fmla="*/ 1231583 h 1580197"/>
                  <a:gd name="connsiteX24" fmla="*/ 0 w 940118"/>
                  <a:gd name="connsiteY24" fmla="*/ 872490 h 1580197"/>
                  <a:gd name="connsiteX25" fmla="*/ 56197 w 940118"/>
                  <a:gd name="connsiteY25" fmla="*/ 542925 h 1580197"/>
                  <a:gd name="connsiteX26" fmla="*/ 62441 w 940118"/>
                  <a:gd name="connsiteY26" fmla="*/ 546321 h 1580197"/>
                  <a:gd name="connsiteX27" fmla="*/ 62617 w 940118"/>
                  <a:gd name="connsiteY27" fmla="*/ 545909 h 1580197"/>
                  <a:gd name="connsiteX28" fmla="*/ 57150 w 940118"/>
                  <a:gd name="connsiteY28" fmla="*/ 542925 h 1580197"/>
                  <a:gd name="connsiteX29" fmla="*/ 107444 w 940118"/>
                  <a:gd name="connsiteY29" fmla="*/ 431896 h 1580197"/>
                  <a:gd name="connsiteX30" fmla="*/ 106680 w 940118"/>
                  <a:gd name="connsiteY30" fmla="*/ 431483 h 1580197"/>
                  <a:gd name="connsiteX31" fmla="*/ 161925 w 940118"/>
                  <a:gd name="connsiteY31" fmla="*/ 341948 h 1580197"/>
                  <a:gd name="connsiteX32" fmla="*/ 171758 w 940118"/>
                  <a:gd name="connsiteY32" fmla="*/ 347295 h 1580197"/>
                  <a:gd name="connsiteX33" fmla="*/ 227648 w 940118"/>
                  <a:gd name="connsiteY33" fmla="*/ 258128 h 1580197"/>
                  <a:gd name="connsiteX34" fmla="*/ 287315 w 940118"/>
                  <a:gd name="connsiteY34" fmla="*/ 198453 h 1580197"/>
                  <a:gd name="connsiteX35" fmla="*/ 286702 w 940118"/>
                  <a:gd name="connsiteY35" fmla="*/ 198120 h 1580197"/>
                  <a:gd name="connsiteX36" fmla="*/ 359092 w 940118"/>
                  <a:gd name="connsiteY36" fmla="*/ 140970 h 1580197"/>
                  <a:gd name="connsiteX37" fmla="*/ 486263 w 940118"/>
                  <a:gd name="connsiteY37" fmla="*/ 68845 h 1580197"/>
                  <a:gd name="connsiteX38" fmla="*/ 485775 w 940118"/>
                  <a:gd name="connsiteY38" fmla="*/ 68580 h 1580197"/>
                  <a:gd name="connsiteX39" fmla="*/ 572452 w 940118"/>
                  <a:gd name="connsiteY39" fmla="*/ 32385 h 1580197"/>
                  <a:gd name="connsiteX40" fmla="*/ 595123 w 940118"/>
                  <a:gd name="connsiteY40" fmla="*/ 44713 h 1580197"/>
                  <a:gd name="connsiteX41" fmla="*/ 573405 w 940118"/>
                  <a:gd name="connsiteY41" fmla="*/ 32385 h 1580197"/>
                  <a:gd name="connsiteX42" fmla="*/ 679133 w 940118"/>
                  <a:gd name="connsiteY42" fmla="*/ 0 h 1580197"/>
                  <a:gd name="connsiteX0" fmla="*/ 679133 w 940118"/>
                  <a:gd name="connsiteY0" fmla="*/ 0 h 1580197"/>
                  <a:gd name="connsiteX1" fmla="*/ 940118 w 940118"/>
                  <a:gd name="connsiteY1" fmla="*/ 140970 h 1580197"/>
                  <a:gd name="connsiteX2" fmla="*/ 747299 w 940118"/>
                  <a:gd name="connsiteY2" fmla="*/ 210278 h 1580197"/>
                  <a:gd name="connsiteX3" fmla="*/ 747713 w 940118"/>
                  <a:gd name="connsiteY3" fmla="*/ 210503 h 1580197"/>
                  <a:gd name="connsiteX4" fmla="*/ 620078 w 940118"/>
                  <a:gd name="connsiteY4" fmla="*/ 282893 h 1580197"/>
                  <a:gd name="connsiteX5" fmla="*/ 620077 w 940118"/>
                  <a:gd name="connsiteY5" fmla="*/ 282893 h 1580197"/>
                  <a:gd name="connsiteX6" fmla="*/ 548076 w 940118"/>
                  <a:gd name="connsiteY6" fmla="*/ 339736 h 1580197"/>
                  <a:gd name="connsiteX7" fmla="*/ 548640 w 940118"/>
                  <a:gd name="connsiteY7" fmla="*/ 340043 h 1580197"/>
                  <a:gd name="connsiteX8" fmla="*/ 503873 w 940118"/>
                  <a:gd name="connsiteY8" fmla="*/ 383858 h 1580197"/>
                  <a:gd name="connsiteX9" fmla="*/ 488633 w 940118"/>
                  <a:gd name="connsiteY9" fmla="*/ 399098 h 1580197"/>
                  <a:gd name="connsiteX10" fmla="*/ 488633 w 940118"/>
                  <a:gd name="connsiteY10" fmla="*/ 400050 h 1580197"/>
                  <a:gd name="connsiteX11" fmla="*/ 422910 w 940118"/>
                  <a:gd name="connsiteY11" fmla="*/ 482918 h 1580197"/>
                  <a:gd name="connsiteX12" fmla="*/ 422910 w 940118"/>
                  <a:gd name="connsiteY12" fmla="*/ 483870 h 1580197"/>
                  <a:gd name="connsiteX13" fmla="*/ 367665 w 940118"/>
                  <a:gd name="connsiteY13" fmla="*/ 572453 h 1580197"/>
                  <a:gd name="connsiteX14" fmla="*/ 368618 w 940118"/>
                  <a:gd name="connsiteY14" fmla="*/ 573405 h 1580197"/>
                  <a:gd name="connsiteX15" fmla="*/ 317183 w 940118"/>
                  <a:gd name="connsiteY15" fmla="*/ 684847 h 1580197"/>
                  <a:gd name="connsiteX16" fmla="*/ 305241 w 940118"/>
                  <a:gd name="connsiteY16" fmla="*/ 678329 h 1580197"/>
                  <a:gd name="connsiteX17" fmla="*/ 305235 w 940118"/>
                  <a:gd name="connsiteY17" fmla="*/ 678350 h 1580197"/>
                  <a:gd name="connsiteX18" fmla="*/ 317183 w 940118"/>
                  <a:gd name="connsiteY18" fmla="*/ 684847 h 1580197"/>
                  <a:gd name="connsiteX19" fmla="*/ 260985 w 940118"/>
                  <a:gd name="connsiteY19" fmla="*/ 1014413 h 1580197"/>
                  <a:gd name="connsiteX20" fmla="*/ 342900 w 940118"/>
                  <a:gd name="connsiteY20" fmla="*/ 1373505 h 1580197"/>
                  <a:gd name="connsiteX21" fmla="*/ 546735 w 940118"/>
                  <a:gd name="connsiteY21" fmla="*/ 1580197 h 1580197"/>
                  <a:gd name="connsiteX22" fmla="*/ 285750 w 940118"/>
                  <a:gd name="connsiteY22" fmla="*/ 1438275 h 1580197"/>
                  <a:gd name="connsiteX23" fmla="*/ 81915 w 940118"/>
                  <a:gd name="connsiteY23" fmla="*/ 1231583 h 1580197"/>
                  <a:gd name="connsiteX24" fmla="*/ 0 w 940118"/>
                  <a:gd name="connsiteY24" fmla="*/ 872490 h 1580197"/>
                  <a:gd name="connsiteX25" fmla="*/ 56197 w 940118"/>
                  <a:gd name="connsiteY25" fmla="*/ 542925 h 1580197"/>
                  <a:gd name="connsiteX26" fmla="*/ 62441 w 940118"/>
                  <a:gd name="connsiteY26" fmla="*/ 546321 h 1580197"/>
                  <a:gd name="connsiteX27" fmla="*/ 62617 w 940118"/>
                  <a:gd name="connsiteY27" fmla="*/ 545909 h 1580197"/>
                  <a:gd name="connsiteX28" fmla="*/ 57150 w 940118"/>
                  <a:gd name="connsiteY28" fmla="*/ 542925 h 1580197"/>
                  <a:gd name="connsiteX29" fmla="*/ 107444 w 940118"/>
                  <a:gd name="connsiteY29" fmla="*/ 431896 h 1580197"/>
                  <a:gd name="connsiteX30" fmla="*/ 106680 w 940118"/>
                  <a:gd name="connsiteY30" fmla="*/ 431483 h 1580197"/>
                  <a:gd name="connsiteX31" fmla="*/ 161925 w 940118"/>
                  <a:gd name="connsiteY31" fmla="*/ 341948 h 1580197"/>
                  <a:gd name="connsiteX32" fmla="*/ 227648 w 940118"/>
                  <a:gd name="connsiteY32" fmla="*/ 258128 h 1580197"/>
                  <a:gd name="connsiteX33" fmla="*/ 287315 w 940118"/>
                  <a:gd name="connsiteY33" fmla="*/ 198453 h 1580197"/>
                  <a:gd name="connsiteX34" fmla="*/ 286702 w 940118"/>
                  <a:gd name="connsiteY34" fmla="*/ 198120 h 1580197"/>
                  <a:gd name="connsiteX35" fmla="*/ 359092 w 940118"/>
                  <a:gd name="connsiteY35" fmla="*/ 140970 h 1580197"/>
                  <a:gd name="connsiteX36" fmla="*/ 486263 w 940118"/>
                  <a:gd name="connsiteY36" fmla="*/ 68845 h 1580197"/>
                  <a:gd name="connsiteX37" fmla="*/ 485775 w 940118"/>
                  <a:gd name="connsiteY37" fmla="*/ 68580 h 1580197"/>
                  <a:gd name="connsiteX38" fmla="*/ 572452 w 940118"/>
                  <a:gd name="connsiteY38" fmla="*/ 32385 h 1580197"/>
                  <a:gd name="connsiteX39" fmla="*/ 595123 w 940118"/>
                  <a:gd name="connsiteY39" fmla="*/ 44713 h 1580197"/>
                  <a:gd name="connsiteX40" fmla="*/ 573405 w 940118"/>
                  <a:gd name="connsiteY40" fmla="*/ 32385 h 1580197"/>
                  <a:gd name="connsiteX41" fmla="*/ 679133 w 940118"/>
                  <a:gd name="connsiteY41" fmla="*/ 0 h 1580197"/>
                  <a:gd name="connsiteX0" fmla="*/ 679133 w 940118"/>
                  <a:gd name="connsiteY0" fmla="*/ 0 h 1580197"/>
                  <a:gd name="connsiteX1" fmla="*/ 940118 w 940118"/>
                  <a:gd name="connsiteY1" fmla="*/ 140970 h 1580197"/>
                  <a:gd name="connsiteX2" fmla="*/ 747299 w 940118"/>
                  <a:gd name="connsiteY2" fmla="*/ 210278 h 1580197"/>
                  <a:gd name="connsiteX3" fmla="*/ 747713 w 940118"/>
                  <a:gd name="connsiteY3" fmla="*/ 210503 h 1580197"/>
                  <a:gd name="connsiteX4" fmla="*/ 620078 w 940118"/>
                  <a:gd name="connsiteY4" fmla="*/ 282893 h 1580197"/>
                  <a:gd name="connsiteX5" fmla="*/ 620077 w 940118"/>
                  <a:gd name="connsiteY5" fmla="*/ 282893 h 1580197"/>
                  <a:gd name="connsiteX6" fmla="*/ 548076 w 940118"/>
                  <a:gd name="connsiteY6" fmla="*/ 339736 h 1580197"/>
                  <a:gd name="connsiteX7" fmla="*/ 548640 w 940118"/>
                  <a:gd name="connsiteY7" fmla="*/ 340043 h 1580197"/>
                  <a:gd name="connsiteX8" fmla="*/ 503873 w 940118"/>
                  <a:gd name="connsiteY8" fmla="*/ 383858 h 1580197"/>
                  <a:gd name="connsiteX9" fmla="*/ 488633 w 940118"/>
                  <a:gd name="connsiteY9" fmla="*/ 399098 h 1580197"/>
                  <a:gd name="connsiteX10" fmla="*/ 488633 w 940118"/>
                  <a:gd name="connsiteY10" fmla="*/ 400050 h 1580197"/>
                  <a:gd name="connsiteX11" fmla="*/ 422910 w 940118"/>
                  <a:gd name="connsiteY11" fmla="*/ 482918 h 1580197"/>
                  <a:gd name="connsiteX12" fmla="*/ 422910 w 940118"/>
                  <a:gd name="connsiteY12" fmla="*/ 483870 h 1580197"/>
                  <a:gd name="connsiteX13" fmla="*/ 367665 w 940118"/>
                  <a:gd name="connsiteY13" fmla="*/ 572453 h 1580197"/>
                  <a:gd name="connsiteX14" fmla="*/ 368618 w 940118"/>
                  <a:gd name="connsiteY14" fmla="*/ 573405 h 1580197"/>
                  <a:gd name="connsiteX15" fmla="*/ 317183 w 940118"/>
                  <a:gd name="connsiteY15" fmla="*/ 684847 h 1580197"/>
                  <a:gd name="connsiteX16" fmla="*/ 305241 w 940118"/>
                  <a:gd name="connsiteY16" fmla="*/ 678329 h 1580197"/>
                  <a:gd name="connsiteX17" fmla="*/ 305235 w 940118"/>
                  <a:gd name="connsiteY17" fmla="*/ 678350 h 1580197"/>
                  <a:gd name="connsiteX18" fmla="*/ 317183 w 940118"/>
                  <a:gd name="connsiteY18" fmla="*/ 684847 h 1580197"/>
                  <a:gd name="connsiteX19" fmla="*/ 260985 w 940118"/>
                  <a:gd name="connsiteY19" fmla="*/ 1014413 h 1580197"/>
                  <a:gd name="connsiteX20" fmla="*/ 342900 w 940118"/>
                  <a:gd name="connsiteY20" fmla="*/ 1373505 h 1580197"/>
                  <a:gd name="connsiteX21" fmla="*/ 546735 w 940118"/>
                  <a:gd name="connsiteY21" fmla="*/ 1580197 h 1580197"/>
                  <a:gd name="connsiteX22" fmla="*/ 285750 w 940118"/>
                  <a:gd name="connsiteY22" fmla="*/ 1438275 h 1580197"/>
                  <a:gd name="connsiteX23" fmla="*/ 81915 w 940118"/>
                  <a:gd name="connsiteY23" fmla="*/ 1231583 h 1580197"/>
                  <a:gd name="connsiteX24" fmla="*/ 0 w 940118"/>
                  <a:gd name="connsiteY24" fmla="*/ 872490 h 1580197"/>
                  <a:gd name="connsiteX25" fmla="*/ 56197 w 940118"/>
                  <a:gd name="connsiteY25" fmla="*/ 542925 h 1580197"/>
                  <a:gd name="connsiteX26" fmla="*/ 62441 w 940118"/>
                  <a:gd name="connsiteY26" fmla="*/ 546321 h 1580197"/>
                  <a:gd name="connsiteX27" fmla="*/ 62617 w 940118"/>
                  <a:gd name="connsiteY27" fmla="*/ 545909 h 1580197"/>
                  <a:gd name="connsiteX28" fmla="*/ 57150 w 940118"/>
                  <a:gd name="connsiteY28" fmla="*/ 542925 h 1580197"/>
                  <a:gd name="connsiteX29" fmla="*/ 107444 w 940118"/>
                  <a:gd name="connsiteY29" fmla="*/ 431896 h 1580197"/>
                  <a:gd name="connsiteX30" fmla="*/ 106680 w 940118"/>
                  <a:gd name="connsiteY30" fmla="*/ 431483 h 1580197"/>
                  <a:gd name="connsiteX31" fmla="*/ 227648 w 940118"/>
                  <a:gd name="connsiteY31" fmla="*/ 258128 h 1580197"/>
                  <a:gd name="connsiteX32" fmla="*/ 287315 w 940118"/>
                  <a:gd name="connsiteY32" fmla="*/ 198453 h 1580197"/>
                  <a:gd name="connsiteX33" fmla="*/ 286702 w 940118"/>
                  <a:gd name="connsiteY33" fmla="*/ 198120 h 1580197"/>
                  <a:gd name="connsiteX34" fmla="*/ 359092 w 940118"/>
                  <a:gd name="connsiteY34" fmla="*/ 140970 h 1580197"/>
                  <a:gd name="connsiteX35" fmla="*/ 486263 w 940118"/>
                  <a:gd name="connsiteY35" fmla="*/ 68845 h 1580197"/>
                  <a:gd name="connsiteX36" fmla="*/ 485775 w 940118"/>
                  <a:gd name="connsiteY36" fmla="*/ 68580 h 1580197"/>
                  <a:gd name="connsiteX37" fmla="*/ 572452 w 940118"/>
                  <a:gd name="connsiteY37" fmla="*/ 32385 h 1580197"/>
                  <a:gd name="connsiteX38" fmla="*/ 595123 w 940118"/>
                  <a:gd name="connsiteY38" fmla="*/ 44713 h 1580197"/>
                  <a:gd name="connsiteX39" fmla="*/ 573405 w 940118"/>
                  <a:gd name="connsiteY39" fmla="*/ 32385 h 1580197"/>
                  <a:gd name="connsiteX40" fmla="*/ 679133 w 940118"/>
                  <a:gd name="connsiteY40" fmla="*/ 0 h 1580197"/>
                  <a:gd name="connsiteX0" fmla="*/ 679133 w 940118"/>
                  <a:gd name="connsiteY0" fmla="*/ 0 h 1580197"/>
                  <a:gd name="connsiteX1" fmla="*/ 940118 w 940118"/>
                  <a:gd name="connsiteY1" fmla="*/ 140970 h 1580197"/>
                  <a:gd name="connsiteX2" fmla="*/ 747299 w 940118"/>
                  <a:gd name="connsiteY2" fmla="*/ 210278 h 1580197"/>
                  <a:gd name="connsiteX3" fmla="*/ 747713 w 940118"/>
                  <a:gd name="connsiteY3" fmla="*/ 210503 h 1580197"/>
                  <a:gd name="connsiteX4" fmla="*/ 620078 w 940118"/>
                  <a:gd name="connsiteY4" fmla="*/ 282893 h 1580197"/>
                  <a:gd name="connsiteX5" fmla="*/ 620077 w 940118"/>
                  <a:gd name="connsiteY5" fmla="*/ 282893 h 1580197"/>
                  <a:gd name="connsiteX6" fmla="*/ 548076 w 940118"/>
                  <a:gd name="connsiteY6" fmla="*/ 339736 h 1580197"/>
                  <a:gd name="connsiteX7" fmla="*/ 548640 w 940118"/>
                  <a:gd name="connsiteY7" fmla="*/ 340043 h 1580197"/>
                  <a:gd name="connsiteX8" fmla="*/ 503873 w 940118"/>
                  <a:gd name="connsiteY8" fmla="*/ 383858 h 1580197"/>
                  <a:gd name="connsiteX9" fmla="*/ 488633 w 940118"/>
                  <a:gd name="connsiteY9" fmla="*/ 399098 h 1580197"/>
                  <a:gd name="connsiteX10" fmla="*/ 488633 w 940118"/>
                  <a:gd name="connsiteY10" fmla="*/ 400050 h 1580197"/>
                  <a:gd name="connsiteX11" fmla="*/ 422910 w 940118"/>
                  <a:gd name="connsiteY11" fmla="*/ 482918 h 1580197"/>
                  <a:gd name="connsiteX12" fmla="*/ 422910 w 940118"/>
                  <a:gd name="connsiteY12" fmla="*/ 483870 h 1580197"/>
                  <a:gd name="connsiteX13" fmla="*/ 367665 w 940118"/>
                  <a:gd name="connsiteY13" fmla="*/ 572453 h 1580197"/>
                  <a:gd name="connsiteX14" fmla="*/ 368618 w 940118"/>
                  <a:gd name="connsiteY14" fmla="*/ 573405 h 1580197"/>
                  <a:gd name="connsiteX15" fmla="*/ 317183 w 940118"/>
                  <a:gd name="connsiteY15" fmla="*/ 684847 h 1580197"/>
                  <a:gd name="connsiteX16" fmla="*/ 305241 w 940118"/>
                  <a:gd name="connsiteY16" fmla="*/ 678329 h 1580197"/>
                  <a:gd name="connsiteX17" fmla="*/ 305235 w 940118"/>
                  <a:gd name="connsiteY17" fmla="*/ 678350 h 1580197"/>
                  <a:gd name="connsiteX18" fmla="*/ 317183 w 940118"/>
                  <a:gd name="connsiteY18" fmla="*/ 684847 h 1580197"/>
                  <a:gd name="connsiteX19" fmla="*/ 260985 w 940118"/>
                  <a:gd name="connsiteY19" fmla="*/ 1014413 h 1580197"/>
                  <a:gd name="connsiteX20" fmla="*/ 342900 w 940118"/>
                  <a:gd name="connsiteY20" fmla="*/ 1373505 h 1580197"/>
                  <a:gd name="connsiteX21" fmla="*/ 546735 w 940118"/>
                  <a:gd name="connsiteY21" fmla="*/ 1580197 h 1580197"/>
                  <a:gd name="connsiteX22" fmla="*/ 285750 w 940118"/>
                  <a:gd name="connsiteY22" fmla="*/ 1438275 h 1580197"/>
                  <a:gd name="connsiteX23" fmla="*/ 81915 w 940118"/>
                  <a:gd name="connsiteY23" fmla="*/ 1231583 h 1580197"/>
                  <a:gd name="connsiteX24" fmla="*/ 0 w 940118"/>
                  <a:gd name="connsiteY24" fmla="*/ 872490 h 1580197"/>
                  <a:gd name="connsiteX25" fmla="*/ 56197 w 940118"/>
                  <a:gd name="connsiteY25" fmla="*/ 542925 h 1580197"/>
                  <a:gd name="connsiteX26" fmla="*/ 62441 w 940118"/>
                  <a:gd name="connsiteY26" fmla="*/ 546321 h 1580197"/>
                  <a:gd name="connsiteX27" fmla="*/ 62617 w 940118"/>
                  <a:gd name="connsiteY27" fmla="*/ 545909 h 1580197"/>
                  <a:gd name="connsiteX28" fmla="*/ 57150 w 940118"/>
                  <a:gd name="connsiteY28" fmla="*/ 542925 h 1580197"/>
                  <a:gd name="connsiteX29" fmla="*/ 107444 w 940118"/>
                  <a:gd name="connsiteY29" fmla="*/ 431896 h 1580197"/>
                  <a:gd name="connsiteX30" fmla="*/ 106680 w 940118"/>
                  <a:gd name="connsiteY30" fmla="*/ 431483 h 1580197"/>
                  <a:gd name="connsiteX31" fmla="*/ 227648 w 940118"/>
                  <a:gd name="connsiteY31" fmla="*/ 258128 h 1580197"/>
                  <a:gd name="connsiteX32" fmla="*/ 287315 w 940118"/>
                  <a:gd name="connsiteY32" fmla="*/ 198453 h 1580197"/>
                  <a:gd name="connsiteX33" fmla="*/ 359092 w 940118"/>
                  <a:gd name="connsiteY33" fmla="*/ 140970 h 1580197"/>
                  <a:gd name="connsiteX34" fmla="*/ 486263 w 940118"/>
                  <a:gd name="connsiteY34" fmla="*/ 68845 h 1580197"/>
                  <a:gd name="connsiteX35" fmla="*/ 485775 w 940118"/>
                  <a:gd name="connsiteY35" fmla="*/ 68580 h 1580197"/>
                  <a:gd name="connsiteX36" fmla="*/ 572452 w 940118"/>
                  <a:gd name="connsiteY36" fmla="*/ 32385 h 1580197"/>
                  <a:gd name="connsiteX37" fmla="*/ 595123 w 940118"/>
                  <a:gd name="connsiteY37" fmla="*/ 44713 h 1580197"/>
                  <a:gd name="connsiteX38" fmla="*/ 573405 w 940118"/>
                  <a:gd name="connsiteY38" fmla="*/ 32385 h 1580197"/>
                  <a:gd name="connsiteX39" fmla="*/ 679133 w 940118"/>
                  <a:gd name="connsiteY39" fmla="*/ 0 h 1580197"/>
                  <a:gd name="connsiteX0" fmla="*/ 679133 w 940118"/>
                  <a:gd name="connsiteY0" fmla="*/ 0 h 1580197"/>
                  <a:gd name="connsiteX1" fmla="*/ 940118 w 940118"/>
                  <a:gd name="connsiteY1" fmla="*/ 140970 h 1580197"/>
                  <a:gd name="connsiteX2" fmla="*/ 747299 w 940118"/>
                  <a:gd name="connsiteY2" fmla="*/ 210278 h 1580197"/>
                  <a:gd name="connsiteX3" fmla="*/ 747713 w 940118"/>
                  <a:gd name="connsiteY3" fmla="*/ 210503 h 1580197"/>
                  <a:gd name="connsiteX4" fmla="*/ 620078 w 940118"/>
                  <a:gd name="connsiteY4" fmla="*/ 282893 h 1580197"/>
                  <a:gd name="connsiteX5" fmla="*/ 620077 w 940118"/>
                  <a:gd name="connsiteY5" fmla="*/ 282893 h 1580197"/>
                  <a:gd name="connsiteX6" fmla="*/ 548076 w 940118"/>
                  <a:gd name="connsiteY6" fmla="*/ 339736 h 1580197"/>
                  <a:gd name="connsiteX7" fmla="*/ 548640 w 940118"/>
                  <a:gd name="connsiteY7" fmla="*/ 340043 h 1580197"/>
                  <a:gd name="connsiteX8" fmla="*/ 503873 w 940118"/>
                  <a:gd name="connsiteY8" fmla="*/ 383858 h 1580197"/>
                  <a:gd name="connsiteX9" fmla="*/ 488633 w 940118"/>
                  <a:gd name="connsiteY9" fmla="*/ 399098 h 1580197"/>
                  <a:gd name="connsiteX10" fmla="*/ 488633 w 940118"/>
                  <a:gd name="connsiteY10" fmla="*/ 400050 h 1580197"/>
                  <a:gd name="connsiteX11" fmla="*/ 422910 w 940118"/>
                  <a:gd name="connsiteY11" fmla="*/ 482918 h 1580197"/>
                  <a:gd name="connsiteX12" fmla="*/ 422910 w 940118"/>
                  <a:gd name="connsiteY12" fmla="*/ 483870 h 1580197"/>
                  <a:gd name="connsiteX13" fmla="*/ 367665 w 940118"/>
                  <a:gd name="connsiteY13" fmla="*/ 572453 h 1580197"/>
                  <a:gd name="connsiteX14" fmla="*/ 368618 w 940118"/>
                  <a:gd name="connsiteY14" fmla="*/ 573405 h 1580197"/>
                  <a:gd name="connsiteX15" fmla="*/ 317183 w 940118"/>
                  <a:gd name="connsiteY15" fmla="*/ 684847 h 1580197"/>
                  <a:gd name="connsiteX16" fmla="*/ 305241 w 940118"/>
                  <a:gd name="connsiteY16" fmla="*/ 678329 h 1580197"/>
                  <a:gd name="connsiteX17" fmla="*/ 305235 w 940118"/>
                  <a:gd name="connsiteY17" fmla="*/ 678350 h 1580197"/>
                  <a:gd name="connsiteX18" fmla="*/ 317183 w 940118"/>
                  <a:gd name="connsiteY18" fmla="*/ 684847 h 1580197"/>
                  <a:gd name="connsiteX19" fmla="*/ 260985 w 940118"/>
                  <a:gd name="connsiteY19" fmla="*/ 1014413 h 1580197"/>
                  <a:gd name="connsiteX20" fmla="*/ 342900 w 940118"/>
                  <a:gd name="connsiteY20" fmla="*/ 1373505 h 1580197"/>
                  <a:gd name="connsiteX21" fmla="*/ 546735 w 940118"/>
                  <a:gd name="connsiteY21" fmla="*/ 1580197 h 1580197"/>
                  <a:gd name="connsiteX22" fmla="*/ 285750 w 940118"/>
                  <a:gd name="connsiteY22" fmla="*/ 1438275 h 1580197"/>
                  <a:gd name="connsiteX23" fmla="*/ 81915 w 940118"/>
                  <a:gd name="connsiteY23" fmla="*/ 1231583 h 1580197"/>
                  <a:gd name="connsiteX24" fmla="*/ 0 w 940118"/>
                  <a:gd name="connsiteY24" fmla="*/ 872490 h 1580197"/>
                  <a:gd name="connsiteX25" fmla="*/ 56197 w 940118"/>
                  <a:gd name="connsiteY25" fmla="*/ 542925 h 1580197"/>
                  <a:gd name="connsiteX26" fmla="*/ 62441 w 940118"/>
                  <a:gd name="connsiteY26" fmla="*/ 546321 h 1580197"/>
                  <a:gd name="connsiteX27" fmla="*/ 62617 w 940118"/>
                  <a:gd name="connsiteY27" fmla="*/ 545909 h 1580197"/>
                  <a:gd name="connsiteX28" fmla="*/ 57150 w 940118"/>
                  <a:gd name="connsiteY28" fmla="*/ 542925 h 1580197"/>
                  <a:gd name="connsiteX29" fmla="*/ 107444 w 940118"/>
                  <a:gd name="connsiteY29" fmla="*/ 431896 h 1580197"/>
                  <a:gd name="connsiteX30" fmla="*/ 106680 w 940118"/>
                  <a:gd name="connsiteY30" fmla="*/ 431483 h 1580197"/>
                  <a:gd name="connsiteX31" fmla="*/ 227648 w 940118"/>
                  <a:gd name="connsiteY31" fmla="*/ 258128 h 1580197"/>
                  <a:gd name="connsiteX32" fmla="*/ 287315 w 940118"/>
                  <a:gd name="connsiteY32" fmla="*/ 198453 h 1580197"/>
                  <a:gd name="connsiteX33" fmla="*/ 359092 w 940118"/>
                  <a:gd name="connsiteY33" fmla="*/ 140970 h 1580197"/>
                  <a:gd name="connsiteX34" fmla="*/ 486263 w 940118"/>
                  <a:gd name="connsiteY34" fmla="*/ 68845 h 1580197"/>
                  <a:gd name="connsiteX35" fmla="*/ 485775 w 940118"/>
                  <a:gd name="connsiteY35" fmla="*/ 68580 h 1580197"/>
                  <a:gd name="connsiteX36" fmla="*/ 572452 w 940118"/>
                  <a:gd name="connsiteY36" fmla="*/ 32385 h 1580197"/>
                  <a:gd name="connsiteX37" fmla="*/ 573405 w 940118"/>
                  <a:gd name="connsiteY37" fmla="*/ 32385 h 1580197"/>
                  <a:gd name="connsiteX38" fmla="*/ 679133 w 940118"/>
                  <a:gd name="connsiteY38" fmla="*/ 0 h 1580197"/>
                  <a:gd name="connsiteX0" fmla="*/ 679133 w 940118"/>
                  <a:gd name="connsiteY0" fmla="*/ 0 h 1580197"/>
                  <a:gd name="connsiteX1" fmla="*/ 940118 w 940118"/>
                  <a:gd name="connsiteY1" fmla="*/ 140970 h 1580197"/>
                  <a:gd name="connsiteX2" fmla="*/ 747299 w 940118"/>
                  <a:gd name="connsiteY2" fmla="*/ 210278 h 1580197"/>
                  <a:gd name="connsiteX3" fmla="*/ 747713 w 940118"/>
                  <a:gd name="connsiteY3" fmla="*/ 210503 h 1580197"/>
                  <a:gd name="connsiteX4" fmla="*/ 620078 w 940118"/>
                  <a:gd name="connsiteY4" fmla="*/ 282893 h 1580197"/>
                  <a:gd name="connsiteX5" fmla="*/ 620077 w 940118"/>
                  <a:gd name="connsiteY5" fmla="*/ 282893 h 1580197"/>
                  <a:gd name="connsiteX6" fmla="*/ 548076 w 940118"/>
                  <a:gd name="connsiteY6" fmla="*/ 339736 h 1580197"/>
                  <a:gd name="connsiteX7" fmla="*/ 548640 w 940118"/>
                  <a:gd name="connsiteY7" fmla="*/ 340043 h 1580197"/>
                  <a:gd name="connsiteX8" fmla="*/ 488633 w 940118"/>
                  <a:gd name="connsiteY8" fmla="*/ 399098 h 1580197"/>
                  <a:gd name="connsiteX9" fmla="*/ 488633 w 940118"/>
                  <a:gd name="connsiteY9" fmla="*/ 400050 h 1580197"/>
                  <a:gd name="connsiteX10" fmla="*/ 422910 w 940118"/>
                  <a:gd name="connsiteY10" fmla="*/ 482918 h 1580197"/>
                  <a:gd name="connsiteX11" fmla="*/ 422910 w 940118"/>
                  <a:gd name="connsiteY11" fmla="*/ 483870 h 1580197"/>
                  <a:gd name="connsiteX12" fmla="*/ 367665 w 940118"/>
                  <a:gd name="connsiteY12" fmla="*/ 572453 h 1580197"/>
                  <a:gd name="connsiteX13" fmla="*/ 368618 w 940118"/>
                  <a:gd name="connsiteY13" fmla="*/ 573405 h 1580197"/>
                  <a:gd name="connsiteX14" fmla="*/ 317183 w 940118"/>
                  <a:gd name="connsiteY14" fmla="*/ 684847 h 1580197"/>
                  <a:gd name="connsiteX15" fmla="*/ 305241 w 940118"/>
                  <a:gd name="connsiteY15" fmla="*/ 678329 h 1580197"/>
                  <a:gd name="connsiteX16" fmla="*/ 305235 w 940118"/>
                  <a:gd name="connsiteY16" fmla="*/ 678350 h 1580197"/>
                  <a:gd name="connsiteX17" fmla="*/ 317183 w 940118"/>
                  <a:gd name="connsiteY17" fmla="*/ 684847 h 1580197"/>
                  <a:gd name="connsiteX18" fmla="*/ 260985 w 940118"/>
                  <a:gd name="connsiteY18" fmla="*/ 1014413 h 1580197"/>
                  <a:gd name="connsiteX19" fmla="*/ 342900 w 940118"/>
                  <a:gd name="connsiteY19" fmla="*/ 1373505 h 1580197"/>
                  <a:gd name="connsiteX20" fmla="*/ 546735 w 940118"/>
                  <a:gd name="connsiteY20" fmla="*/ 1580197 h 1580197"/>
                  <a:gd name="connsiteX21" fmla="*/ 285750 w 940118"/>
                  <a:gd name="connsiteY21" fmla="*/ 1438275 h 1580197"/>
                  <a:gd name="connsiteX22" fmla="*/ 81915 w 940118"/>
                  <a:gd name="connsiteY22" fmla="*/ 1231583 h 1580197"/>
                  <a:gd name="connsiteX23" fmla="*/ 0 w 940118"/>
                  <a:gd name="connsiteY23" fmla="*/ 872490 h 1580197"/>
                  <a:gd name="connsiteX24" fmla="*/ 56197 w 940118"/>
                  <a:gd name="connsiteY24" fmla="*/ 542925 h 1580197"/>
                  <a:gd name="connsiteX25" fmla="*/ 62441 w 940118"/>
                  <a:gd name="connsiteY25" fmla="*/ 546321 h 1580197"/>
                  <a:gd name="connsiteX26" fmla="*/ 62617 w 940118"/>
                  <a:gd name="connsiteY26" fmla="*/ 545909 h 1580197"/>
                  <a:gd name="connsiteX27" fmla="*/ 57150 w 940118"/>
                  <a:gd name="connsiteY27" fmla="*/ 542925 h 1580197"/>
                  <a:gd name="connsiteX28" fmla="*/ 107444 w 940118"/>
                  <a:gd name="connsiteY28" fmla="*/ 431896 h 1580197"/>
                  <a:gd name="connsiteX29" fmla="*/ 106680 w 940118"/>
                  <a:gd name="connsiteY29" fmla="*/ 431483 h 1580197"/>
                  <a:gd name="connsiteX30" fmla="*/ 227648 w 940118"/>
                  <a:gd name="connsiteY30" fmla="*/ 258128 h 1580197"/>
                  <a:gd name="connsiteX31" fmla="*/ 287315 w 940118"/>
                  <a:gd name="connsiteY31" fmla="*/ 198453 h 1580197"/>
                  <a:gd name="connsiteX32" fmla="*/ 359092 w 940118"/>
                  <a:gd name="connsiteY32" fmla="*/ 140970 h 1580197"/>
                  <a:gd name="connsiteX33" fmla="*/ 486263 w 940118"/>
                  <a:gd name="connsiteY33" fmla="*/ 68845 h 1580197"/>
                  <a:gd name="connsiteX34" fmla="*/ 485775 w 940118"/>
                  <a:gd name="connsiteY34" fmla="*/ 68580 h 1580197"/>
                  <a:gd name="connsiteX35" fmla="*/ 572452 w 940118"/>
                  <a:gd name="connsiteY35" fmla="*/ 32385 h 1580197"/>
                  <a:gd name="connsiteX36" fmla="*/ 573405 w 940118"/>
                  <a:gd name="connsiteY36" fmla="*/ 32385 h 1580197"/>
                  <a:gd name="connsiteX37" fmla="*/ 679133 w 940118"/>
                  <a:gd name="connsiteY37" fmla="*/ 0 h 1580197"/>
                  <a:gd name="connsiteX0" fmla="*/ 679133 w 940118"/>
                  <a:gd name="connsiteY0" fmla="*/ 0 h 1580197"/>
                  <a:gd name="connsiteX1" fmla="*/ 940118 w 940118"/>
                  <a:gd name="connsiteY1" fmla="*/ 140970 h 1580197"/>
                  <a:gd name="connsiteX2" fmla="*/ 747299 w 940118"/>
                  <a:gd name="connsiteY2" fmla="*/ 210278 h 1580197"/>
                  <a:gd name="connsiteX3" fmla="*/ 747713 w 940118"/>
                  <a:gd name="connsiteY3" fmla="*/ 210503 h 1580197"/>
                  <a:gd name="connsiteX4" fmla="*/ 620078 w 940118"/>
                  <a:gd name="connsiteY4" fmla="*/ 282893 h 1580197"/>
                  <a:gd name="connsiteX5" fmla="*/ 620077 w 940118"/>
                  <a:gd name="connsiteY5" fmla="*/ 282893 h 1580197"/>
                  <a:gd name="connsiteX6" fmla="*/ 548076 w 940118"/>
                  <a:gd name="connsiteY6" fmla="*/ 339736 h 1580197"/>
                  <a:gd name="connsiteX7" fmla="*/ 548640 w 940118"/>
                  <a:gd name="connsiteY7" fmla="*/ 340043 h 1580197"/>
                  <a:gd name="connsiteX8" fmla="*/ 488633 w 940118"/>
                  <a:gd name="connsiteY8" fmla="*/ 399098 h 1580197"/>
                  <a:gd name="connsiteX9" fmla="*/ 488633 w 940118"/>
                  <a:gd name="connsiteY9" fmla="*/ 400050 h 1580197"/>
                  <a:gd name="connsiteX10" fmla="*/ 422910 w 940118"/>
                  <a:gd name="connsiteY10" fmla="*/ 482918 h 1580197"/>
                  <a:gd name="connsiteX11" fmla="*/ 422910 w 940118"/>
                  <a:gd name="connsiteY11" fmla="*/ 483870 h 1580197"/>
                  <a:gd name="connsiteX12" fmla="*/ 367665 w 940118"/>
                  <a:gd name="connsiteY12" fmla="*/ 572453 h 1580197"/>
                  <a:gd name="connsiteX13" fmla="*/ 368618 w 940118"/>
                  <a:gd name="connsiteY13" fmla="*/ 573405 h 1580197"/>
                  <a:gd name="connsiteX14" fmla="*/ 317183 w 940118"/>
                  <a:gd name="connsiteY14" fmla="*/ 684847 h 1580197"/>
                  <a:gd name="connsiteX15" fmla="*/ 305241 w 940118"/>
                  <a:gd name="connsiteY15" fmla="*/ 678329 h 1580197"/>
                  <a:gd name="connsiteX16" fmla="*/ 317183 w 940118"/>
                  <a:gd name="connsiteY16" fmla="*/ 684847 h 1580197"/>
                  <a:gd name="connsiteX17" fmla="*/ 260985 w 940118"/>
                  <a:gd name="connsiteY17" fmla="*/ 1014413 h 1580197"/>
                  <a:gd name="connsiteX18" fmla="*/ 342900 w 940118"/>
                  <a:gd name="connsiteY18" fmla="*/ 1373505 h 1580197"/>
                  <a:gd name="connsiteX19" fmla="*/ 546735 w 940118"/>
                  <a:gd name="connsiteY19" fmla="*/ 1580197 h 1580197"/>
                  <a:gd name="connsiteX20" fmla="*/ 285750 w 940118"/>
                  <a:gd name="connsiteY20" fmla="*/ 1438275 h 1580197"/>
                  <a:gd name="connsiteX21" fmla="*/ 81915 w 940118"/>
                  <a:gd name="connsiteY21" fmla="*/ 1231583 h 1580197"/>
                  <a:gd name="connsiteX22" fmla="*/ 0 w 940118"/>
                  <a:gd name="connsiteY22" fmla="*/ 872490 h 1580197"/>
                  <a:gd name="connsiteX23" fmla="*/ 56197 w 940118"/>
                  <a:gd name="connsiteY23" fmla="*/ 542925 h 1580197"/>
                  <a:gd name="connsiteX24" fmla="*/ 62441 w 940118"/>
                  <a:gd name="connsiteY24" fmla="*/ 546321 h 1580197"/>
                  <a:gd name="connsiteX25" fmla="*/ 62617 w 940118"/>
                  <a:gd name="connsiteY25" fmla="*/ 545909 h 1580197"/>
                  <a:gd name="connsiteX26" fmla="*/ 57150 w 940118"/>
                  <a:gd name="connsiteY26" fmla="*/ 542925 h 1580197"/>
                  <a:gd name="connsiteX27" fmla="*/ 107444 w 940118"/>
                  <a:gd name="connsiteY27" fmla="*/ 431896 h 1580197"/>
                  <a:gd name="connsiteX28" fmla="*/ 106680 w 940118"/>
                  <a:gd name="connsiteY28" fmla="*/ 431483 h 1580197"/>
                  <a:gd name="connsiteX29" fmla="*/ 227648 w 940118"/>
                  <a:gd name="connsiteY29" fmla="*/ 258128 h 1580197"/>
                  <a:gd name="connsiteX30" fmla="*/ 287315 w 940118"/>
                  <a:gd name="connsiteY30" fmla="*/ 198453 h 1580197"/>
                  <a:gd name="connsiteX31" fmla="*/ 359092 w 940118"/>
                  <a:gd name="connsiteY31" fmla="*/ 140970 h 1580197"/>
                  <a:gd name="connsiteX32" fmla="*/ 486263 w 940118"/>
                  <a:gd name="connsiteY32" fmla="*/ 68845 h 1580197"/>
                  <a:gd name="connsiteX33" fmla="*/ 485775 w 940118"/>
                  <a:gd name="connsiteY33" fmla="*/ 68580 h 1580197"/>
                  <a:gd name="connsiteX34" fmla="*/ 572452 w 940118"/>
                  <a:gd name="connsiteY34" fmla="*/ 32385 h 1580197"/>
                  <a:gd name="connsiteX35" fmla="*/ 573405 w 940118"/>
                  <a:gd name="connsiteY35" fmla="*/ 32385 h 1580197"/>
                  <a:gd name="connsiteX36" fmla="*/ 679133 w 940118"/>
                  <a:gd name="connsiteY36" fmla="*/ 0 h 15801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</a:cxnLst>
                <a:rect l="l" t="t" r="r" b="b"/>
                <a:pathLst>
                  <a:path w="940118" h="1580197">
                    <a:moveTo>
                      <a:pt x="679133" y="0"/>
                    </a:moveTo>
                    <a:lnTo>
                      <a:pt x="940118" y="140970"/>
                    </a:lnTo>
                    <a:lnTo>
                      <a:pt x="747299" y="210278"/>
                    </a:lnTo>
                    <a:lnTo>
                      <a:pt x="747713" y="210503"/>
                    </a:lnTo>
                    <a:cubicBezTo>
                      <a:pt x="701040" y="232410"/>
                      <a:pt x="658178" y="256223"/>
                      <a:pt x="620078" y="282893"/>
                    </a:cubicBezTo>
                    <a:lnTo>
                      <a:pt x="620077" y="282893"/>
                    </a:lnTo>
                    <a:lnTo>
                      <a:pt x="548076" y="339736"/>
                    </a:lnTo>
                    <a:lnTo>
                      <a:pt x="548640" y="340043"/>
                    </a:lnTo>
                    <a:cubicBezTo>
                      <a:pt x="538733" y="349937"/>
                      <a:pt x="498634" y="389097"/>
                      <a:pt x="488633" y="399098"/>
                    </a:cubicBezTo>
                    <a:lnTo>
                      <a:pt x="488633" y="400050"/>
                    </a:lnTo>
                    <a:cubicBezTo>
                      <a:pt x="464820" y="426720"/>
                      <a:pt x="442913" y="454343"/>
                      <a:pt x="422910" y="482918"/>
                    </a:cubicBezTo>
                    <a:lnTo>
                      <a:pt x="422910" y="483870"/>
                    </a:lnTo>
                    <a:cubicBezTo>
                      <a:pt x="402908" y="512445"/>
                      <a:pt x="383858" y="541973"/>
                      <a:pt x="367665" y="572453"/>
                    </a:cubicBezTo>
                    <a:lnTo>
                      <a:pt x="368618" y="573405"/>
                    </a:lnTo>
                    <a:cubicBezTo>
                      <a:pt x="347663" y="608647"/>
                      <a:pt x="331470" y="645795"/>
                      <a:pt x="317183" y="684847"/>
                    </a:cubicBezTo>
                    <a:lnTo>
                      <a:pt x="305241" y="678329"/>
                    </a:lnTo>
                    <a:lnTo>
                      <a:pt x="317183" y="684847"/>
                    </a:lnTo>
                    <a:cubicBezTo>
                      <a:pt x="280035" y="786765"/>
                      <a:pt x="260985" y="896303"/>
                      <a:pt x="260985" y="1014413"/>
                    </a:cubicBezTo>
                    <a:cubicBezTo>
                      <a:pt x="260985" y="1152525"/>
                      <a:pt x="287655" y="1272540"/>
                      <a:pt x="342900" y="1373505"/>
                    </a:cubicBezTo>
                    <a:cubicBezTo>
                      <a:pt x="391478" y="1463993"/>
                      <a:pt x="460058" y="1532572"/>
                      <a:pt x="546735" y="1580197"/>
                    </a:cubicBezTo>
                    <a:lnTo>
                      <a:pt x="285750" y="1438275"/>
                    </a:lnTo>
                    <a:cubicBezTo>
                      <a:pt x="199073" y="1390650"/>
                      <a:pt x="130493" y="1322070"/>
                      <a:pt x="81915" y="1231583"/>
                    </a:cubicBezTo>
                    <a:cubicBezTo>
                      <a:pt x="27622" y="1130618"/>
                      <a:pt x="0" y="1010603"/>
                      <a:pt x="0" y="872490"/>
                    </a:cubicBezTo>
                    <a:cubicBezTo>
                      <a:pt x="0" y="754380"/>
                      <a:pt x="19050" y="644842"/>
                      <a:pt x="56197" y="542925"/>
                    </a:cubicBezTo>
                    <a:lnTo>
                      <a:pt x="62441" y="546321"/>
                    </a:lnTo>
                    <a:cubicBezTo>
                      <a:pt x="62500" y="546184"/>
                      <a:pt x="62558" y="546046"/>
                      <a:pt x="62617" y="545909"/>
                    </a:cubicBezTo>
                    <a:lnTo>
                      <a:pt x="57150" y="542925"/>
                    </a:lnTo>
                    <a:lnTo>
                      <a:pt x="107444" y="431896"/>
                    </a:lnTo>
                    <a:lnTo>
                      <a:pt x="106680" y="431483"/>
                    </a:lnTo>
                    <a:cubicBezTo>
                      <a:pt x="126714" y="402522"/>
                      <a:pt x="197542" y="296966"/>
                      <a:pt x="227648" y="258128"/>
                    </a:cubicBezTo>
                    <a:lnTo>
                      <a:pt x="287315" y="198453"/>
                    </a:lnTo>
                    <a:lnTo>
                      <a:pt x="359092" y="140970"/>
                    </a:lnTo>
                    <a:lnTo>
                      <a:pt x="486263" y="68845"/>
                    </a:lnTo>
                    <a:lnTo>
                      <a:pt x="485775" y="68580"/>
                    </a:lnTo>
                    <a:cubicBezTo>
                      <a:pt x="513398" y="55245"/>
                      <a:pt x="541973" y="43815"/>
                      <a:pt x="572452" y="32385"/>
                    </a:cubicBezTo>
                    <a:lnTo>
                      <a:pt x="573405" y="32385"/>
                    </a:lnTo>
                    <a:lnTo>
                      <a:pt x="679133" y="0"/>
                    </a:ln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2" name="Freeform: Shape 441">
                <a:extLst>
                  <a:ext uri="{FF2B5EF4-FFF2-40B4-BE49-F238E27FC236}">
                    <a16:creationId xmlns:a16="http://schemas.microsoft.com/office/drawing/2014/main" id="{F17986F0-E732-4DD8-B730-519116ED6C94}"/>
                  </a:ext>
                </a:extLst>
              </p:cNvPr>
              <p:cNvSpPr/>
              <p:nvPr/>
            </p:nvSpPr>
            <p:spPr>
              <a:xfrm>
                <a:off x="2714531" y="1811829"/>
                <a:ext cx="257174" cy="304801"/>
              </a:xfrm>
              <a:custGeom>
                <a:avLst/>
                <a:gdLst>
                  <a:gd name="connsiteX0" fmla="*/ 260985 w 257175"/>
                  <a:gd name="connsiteY0" fmla="*/ 311468 h 304800"/>
                  <a:gd name="connsiteX1" fmla="*/ 0 w 257175"/>
                  <a:gd name="connsiteY1" fmla="*/ 170497 h 304800"/>
                  <a:gd name="connsiteX2" fmla="*/ 952 w 257175"/>
                  <a:gd name="connsiteY2" fmla="*/ 0 h 304800"/>
                  <a:gd name="connsiteX3" fmla="*/ 260985 w 257175"/>
                  <a:gd name="connsiteY3" fmla="*/ 140970 h 3048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57175" h="304800">
                    <a:moveTo>
                      <a:pt x="260985" y="311468"/>
                    </a:moveTo>
                    <a:lnTo>
                      <a:pt x="0" y="170497"/>
                    </a:lnTo>
                    <a:lnTo>
                      <a:pt x="952" y="0"/>
                    </a:lnTo>
                    <a:lnTo>
                      <a:pt x="260985" y="140970"/>
                    </a:ln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grpSp>
        <p:nvGrpSpPr>
          <p:cNvPr id="416" name="Group 415">
            <a:extLst>
              <a:ext uri="{FF2B5EF4-FFF2-40B4-BE49-F238E27FC236}">
                <a16:creationId xmlns:a16="http://schemas.microsoft.com/office/drawing/2014/main" id="{C19B465B-29EE-4EB1-A0FF-66F37A5DACE8}"/>
              </a:ext>
            </a:extLst>
          </p:cNvPr>
          <p:cNvGrpSpPr/>
          <p:nvPr/>
        </p:nvGrpSpPr>
        <p:grpSpPr>
          <a:xfrm>
            <a:off x="219067" y="5848246"/>
            <a:ext cx="489553" cy="904576"/>
            <a:chOff x="13270818" y="5348004"/>
            <a:chExt cx="540861" cy="999381"/>
          </a:xfrm>
        </p:grpSpPr>
        <p:grpSp>
          <p:nvGrpSpPr>
            <p:cNvPr id="417" name="Group 416">
              <a:extLst>
                <a:ext uri="{FF2B5EF4-FFF2-40B4-BE49-F238E27FC236}">
                  <a16:creationId xmlns:a16="http://schemas.microsoft.com/office/drawing/2014/main" id="{6EB319B8-F180-47EF-B9AA-D2E50E804714}"/>
                </a:ext>
              </a:extLst>
            </p:cNvPr>
            <p:cNvGrpSpPr/>
            <p:nvPr/>
          </p:nvGrpSpPr>
          <p:grpSpPr>
            <a:xfrm>
              <a:off x="13425400" y="5348004"/>
              <a:ext cx="303753" cy="998597"/>
              <a:chOff x="2541356" y="1774680"/>
              <a:chExt cx="1106202" cy="3636668"/>
            </a:xfrm>
            <a:solidFill>
              <a:schemeClr val="bg1">
                <a:lumMod val="75000"/>
              </a:schemeClr>
            </a:solidFill>
          </p:grpSpPr>
          <p:sp>
            <p:nvSpPr>
              <p:cNvPr id="424" name="Freeform: Shape 423">
                <a:extLst>
                  <a:ext uri="{FF2B5EF4-FFF2-40B4-BE49-F238E27FC236}">
                    <a16:creationId xmlns:a16="http://schemas.microsoft.com/office/drawing/2014/main" id="{C509B0C3-BB08-49A1-AC19-77AA2858A0CD}"/>
                  </a:ext>
                </a:extLst>
              </p:cNvPr>
              <p:cNvSpPr/>
              <p:nvPr/>
            </p:nvSpPr>
            <p:spPr>
              <a:xfrm>
                <a:off x="2571096" y="4597937"/>
                <a:ext cx="402336" cy="182880"/>
              </a:xfrm>
              <a:custGeom>
                <a:avLst/>
                <a:gdLst>
                  <a:gd name="connsiteX0" fmla="*/ 62916 w 3480752"/>
                  <a:gd name="connsiteY0" fmla="*/ 34213 h 1560620"/>
                  <a:gd name="connsiteX1" fmla="*/ 114391 w 3480752"/>
                  <a:gd name="connsiteY1" fmla="*/ 57191 h 1560620"/>
                  <a:gd name="connsiteX2" fmla="*/ 694512 w 3480752"/>
                  <a:gd name="connsiteY2" fmla="*/ 277806 h 1560620"/>
                  <a:gd name="connsiteX3" fmla="*/ 784810 w 3480752"/>
                  <a:gd name="connsiteY3" fmla="*/ 326909 h 1560620"/>
                  <a:gd name="connsiteX4" fmla="*/ 786764 w 3480752"/>
                  <a:gd name="connsiteY4" fmla="*/ 323526 h 1560620"/>
                  <a:gd name="connsiteX5" fmla="*/ 702687 w 3480752"/>
                  <a:gd name="connsiteY5" fmla="*/ 277806 h 1560620"/>
                  <a:gd name="connsiteX6" fmla="*/ 833420 w 3480752"/>
                  <a:gd name="connsiteY6" fmla="*/ 310489 h 1560620"/>
                  <a:gd name="connsiteX7" fmla="*/ 1241959 w 3480752"/>
                  <a:gd name="connsiteY7" fmla="*/ 343172 h 1560620"/>
                  <a:gd name="connsiteX8" fmla="*/ 3480752 w 3480752"/>
                  <a:gd name="connsiteY8" fmla="*/ 1560620 h 1560620"/>
                  <a:gd name="connsiteX9" fmla="*/ 3064038 w 3480752"/>
                  <a:gd name="connsiteY9" fmla="*/ 1527929 h 1560620"/>
                  <a:gd name="connsiteX10" fmla="*/ 3057133 w 3480752"/>
                  <a:gd name="connsiteY10" fmla="*/ 1524163 h 1560620"/>
                  <a:gd name="connsiteX11" fmla="*/ 2941481 w 3480752"/>
                  <a:gd name="connsiteY11" fmla="*/ 1495246 h 1560620"/>
                  <a:gd name="connsiteX12" fmla="*/ 2881754 w 3480752"/>
                  <a:gd name="connsiteY12" fmla="*/ 1462767 h 1560620"/>
                  <a:gd name="connsiteX13" fmla="*/ 2879802 w 3480752"/>
                  <a:gd name="connsiteY13" fmla="*/ 1466146 h 1560620"/>
                  <a:gd name="connsiteX14" fmla="*/ 2933314 w 3480752"/>
                  <a:gd name="connsiteY14" fmla="*/ 1495246 h 1560620"/>
                  <a:gd name="connsiteX15" fmla="*/ 2353185 w 3480752"/>
                  <a:gd name="connsiteY15" fmla="*/ 1274639 h 1560620"/>
                  <a:gd name="connsiteX16" fmla="*/ 2238794 w 3480752"/>
                  <a:gd name="connsiteY16" fmla="*/ 1217440 h 1560620"/>
                  <a:gd name="connsiteX17" fmla="*/ 0 w 3480752"/>
                  <a:gd name="connsiteY17" fmla="*/ 0 h 1560620"/>
                  <a:gd name="connsiteX18" fmla="*/ 62916 w 3480752"/>
                  <a:gd name="connsiteY18" fmla="*/ 34213 h 1560620"/>
                  <a:gd name="connsiteX19" fmla="*/ 57199 w 3480752"/>
                  <a:gd name="connsiteY19" fmla="*/ 31661 h 1560620"/>
                  <a:gd name="connsiteX20" fmla="*/ 0 w 3480752"/>
                  <a:gd name="connsiteY20" fmla="*/ 0 h 1560620"/>
                  <a:gd name="connsiteX0" fmla="*/ 62916 w 3480752"/>
                  <a:gd name="connsiteY0" fmla="*/ 34213 h 1560620"/>
                  <a:gd name="connsiteX1" fmla="*/ 114391 w 3480752"/>
                  <a:gd name="connsiteY1" fmla="*/ 57191 h 1560620"/>
                  <a:gd name="connsiteX2" fmla="*/ 694512 w 3480752"/>
                  <a:gd name="connsiteY2" fmla="*/ 277806 h 1560620"/>
                  <a:gd name="connsiteX3" fmla="*/ 784810 w 3480752"/>
                  <a:gd name="connsiteY3" fmla="*/ 326909 h 1560620"/>
                  <a:gd name="connsiteX4" fmla="*/ 702687 w 3480752"/>
                  <a:gd name="connsiteY4" fmla="*/ 277806 h 1560620"/>
                  <a:gd name="connsiteX5" fmla="*/ 833420 w 3480752"/>
                  <a:gd name="connsiteY5" fmla="*/ 310489 h 1560620"/>
                  <a:gd name="connsiteX6" fmla="*/ 1241959 w 3480752"/>
                  <a:gd name="connsiteY6" fmla="*/ 343172 h 1560620"/>
                  <a:gd name="connsiteX7" fmla="*/ 3480752 w 3480752"/>
                  <a:gd name="connsiteY7" fmla="*/ 1560620 h 1560620"/>
                  <a:gd name="connsiteX8" fmla="*/ 3064038 w 3480752"/>
                  <a:gd name="connsiteY8" fmla="*/ 1527929 h 1560620"/>
                  <a:gd name="connsiteX9" fmla="*/ 3057133 w 3480752"/>
                  <a:gd name="connsiteY9" fmla="*/ 1524163 h 1560620"/>
                  <a:gd name="connsiteX10" fmla="*/ 2941481 w 3480752"/>
                  <a:gd name="connsiteY10" fmla="*/ 1495246 h 1560620"/>
                  <a:gd name="connsiteX11" fmla="*/ 2881754 w 3480752"/>
                  <a:gd name="connsiteY11" fmla="*/ 1462767 h 1560620"/>
                  <a:gd name="connsiteX12" fmla="*/ 2879802 w 3480752"/>
                  <a:gd name="connsiteY12" fmla="*/ 1466146 h 1560620"/>
                  <a:gd name="connsiteX13" fmla="*/ 2933314 w 3480752"/>
                  <a:gd name="connsiteY13" fmla="*/ 1495246 h 1560620"/>
                  <a:gd name="connsiteX14" fmla="*/ 2353185 w 3480752"/>
                  <a:gd name="connsiteY14" fmla="*/ 1274639 h 1560620"/>
                  <a:gd name="connsiteX15" fmla="*/ 2238794 w 3480752"/>
                  <a:gd name="connsiteY15" fmla="*/ 1217440 h 1560620"/>
                  <a:gd name="connsiteX16" fmla="*/ 62916 w 3480752"/>
                  <a:gd name="connsiteY16" fmla="*/ 34213 h 1560620"/>
                  <a:gd name="connsiteX17" fmla="*/ 0 w 3480752"/>
                  <a:gd name="connsiteY17" fmla="*/ 0 h 1560620"/>
                  <a:gd name="connsiteX18" fmla="*/ 62916 w 3480752"/>
                  <a:gd name="connsiteY18" fmla="*/ 34213 h 1560620"/>
                  <a:gd name="connsiteX19" fmla="*/ 57199 w 3480752"/>
                  <a:gd name="connsiteY19" fmla="*/ 31661 h 1560620"/>
                  <a:gd name="connsiteX20" fmla="*/ 0 w 3480752"/>
                  <a:gd name="connsiteY20" fmla="*/ 0 h 1560620"/>
                  <a:gd name="connsiteX0" fmla="*/ 62916 w 3480752"/>
                  <a:gd name="connsiteY0" fmla="*/ 34213 h 1560620"/>
                  <a:gd name="connsiteX1" fmla="*/ 114391 w 3480752"/>
                  <a:gd name="connsiteY1" fmla="*/ 57191 h 1560620"/>
                  <a:gd name="connsiteX2" fmla="*/ 694512 w 3480752"/>
                  <a:gd name="connsiteY2" fmla="*/ 277806 h 1560620"/>
                  <a:gd name="connsiteX3" fmla="*/ 702687 w 3480752"/>
                  <a:gd name="connsiteY3" fmla="*/ 277806 h 1560620"/>
                  <a:gd name="connsiteX4" fmla="*/ 833420 w 3480752"/>
                  <a:gd name="connsiteY4" fmla="*/ 310489 h 1560620"/>
                  <a:gd name="connsiteX5" fmla="*/ 1241959 w 3480752"/>
                  <a:gd name="connsiteY5" fmla="*/ 343172 h 1560620"/>
                  <a:gd name="connsiteX6" fmla="*/ 3480752 w 3480752"/>
                  <a:gd name="connsiteY6" fmla="*/ 1560620 h 1560620"/>
                  <a:gd name="connsiteX7" fmla="*/ 3064038 w 3480752"/>
                  <a:gd name="connsiteY7" fmla="*/ 1527929 h 1560620"/>
                  <a:gd name="connsiteX8" fmla="*/ 3057133 w 3480752"/>
                  <a:gd name="connsiteY8" fmla="*/ 1524163 h 1560620"/>
                  <a:gd name="connsiteX9" fmla="*/ 2941481 w 3480752"/>
                  <a:gd name="connsiteY9" fmla="*/ 1495246 h 1560620"/>
                  <a:gd name="connsiteX10" fmla="*/ 2881754 w 3480752"/>
                  <a:gd name="connsiteY10" fmla="*/ 1462767 h 1560620"/>
                  <a:gd name="connsiteX11" fmla="*/ 2879802 w 3480752"/>
                  <a:gd name="connsiteY11" fmla="*/ 1466146 h 1560620"/>
                  <a:gd name="connsiteX12" fmla="*/ 2933314 w 3480752"/>
                  <a:gd name="connsiteY12" fmla="*/ 1495246 h 1560620"/>
                  <a:gd name="connsiteX13" fmla="*/ 2353185 w 3480752"/>
                  <a:gd name="connsiteY13" fmla="*/ 1274639 h 1560620"/>
                  <a:gd name="connsiteX14" fmla="*/ 2238794 w 3480752"/>
                  <a:gd name="connsiteY14" fmla="*/ 1217440 h 1560620"/>
                  <a:gd name="connsiteX15" fmla="*/ 62916 w 3480752"/>
                  <a:gd name="connsiteY15" fmla="*/ 34213 h 1560620"/>
                  <a:gd name="connsiteX16" fmla="*/ 0 w 3480752"/>
                  <a:gd name="connsiteY16" fmla="*/ 0 h 1560620"/>
                  <a:gd name="connsiteX17" fmla="*/ 62916 w 3480752"/>
                  <a:gd name="connsiteY17" fmla="*/ 34213 h 1560620"/>
                  <a:gd name="connsiteX18" fmla="*/ 57199 w 3480752"/>
                  <a:gd name="connsiteY18" fmla="*/ 31661 h 1560620"/>
                  <a:gd name="connsiteX19" fmla="*/ 0 w 3480752"/>
                  <a:gd name="connsiteY19" fmla="*/ 0 h 1560620"/>
                  <a:gd name="connsiteX0" fmla="*/ 62916 w 3480752"/>
                  <a:gd name="connsiteY0" fmla="*/ 34213 h 1560620"/>
                  <a:gd name="connsiteX1" fmla="*/ 114391 w 3480752"/>
                  <a:gd name="connsiteY1" fmla="*/ 57191 h 1560620"/>
                  <a:gd name="connsiteX2" fmla="*/ 694512 w 3480752"/>
                  <a:gd name="connsiteY2" fmla="*/ 277806 h 1560620"/>
                  <a:gd name="connsiteX3" fmla="*/ 702687 w 3480752"/>
                  <a:gd name="connsiteY3" fmla="*/ 277806 h 1560620"/>
                  <a:gd name="connsiteX4" fmla="*/ 833420 w 3480752"/>
                  <a:gd name="connsiteY4" fmla="*/ 310489 h 1560620"/>
                  <a:gd name="connsiteX5" fmla="*/ 1241959 w 3480752"/>
                  <a:gd name="connsiteY5" fmla="*/ 343172 h 1560620"/>
                  <a:gd name="connsiteX6" fmla="*/ 3480752 w 3480752"/>
                  <a:gd name="connsiteY6" fmla="*/ 1560620 h 1560620"/>
                  <a:gd name="connsiteX7" fmla="*/ 3064038 w 3480752"/>
                  <a:gd name="connsiteY7" fmla="*/ 1527929 h 1560620"/>
                  <a:gd name="connsiteX8" fmla="*/ 3057133 w 3480752"/>
                  <a:gd name="connsiteY8" fmla="*/ 1524163 h 1560620"/>
                  <a:gd name="connsiteX9" fmla="*/ 2941481 w 3480752"/>
                  <a:gd name="connsiteY9" fmla="*/ 1495246 h 1560620"/>
                  <a:gd name="connsiteX10" fmla="*/ 2881754 w 3480752"/>
                  <a:gd name="connsiteY10" fmla="*/ 1462767 h 1560620"/>
                  <a:gd name="connsiteX11" fmla="*/ 2933314 w 3480752"/>
                  <a:gd name="connsiteY11" fmla="*/ 1495246 h 1560620"/>
                  <a:gd name="connsiteX12" fmla="*/ 2353185 w 3480752"/>
                  <a:gd name="connsiteY12" fmla="*/ 1274639 h 1560620"/>
                  <a:gd name="connsiteX13" fmla="*/ 2238794 w 3480752"/>
                  <a:gd name="connsiteY13" fmla="*/ 1217440 h 1560620"/>
                  <a:gd name="connsiteX14" fmla="*/ 62916 w 3480752"/>
                  <a:gd name="connsiteY14" fmla="*/ 34213 h 1560620"/>
                  <a:gd name="connsiteX15" fmla="*/ 0 w 3480752"/>
                  <a:gd name="connsiteY15" fmla="*/ 0 h 1560620"/>
                  <a:gd name="connsiteX16" fmla="*/ 62916 w 3480752"/>
                  <a:gd name="connsiteY16" fmla="*/ 34213 h 1560620"/>
                  <a:gd name="connsiteX17" fmla="*/ 57199 w 3480752"/>
                  <a:gd name="connsiteY17" fmla="*/ 31661 h 1560620"/>
                  <a:gd name="connsiteX18" fmla="*/ 0 w 3480752"/>
                  <a:gd name="connsiteY18" fmla="*/ 0 h 1560620"/>
                  <a:gd name="connsiteX0" fmla="*/ 62916 w 3480752"/>
                  <a:gd name="connsiteY0" fmla="*/ 34213 h 1560620"/>
                  <a:gd name="connsiteX1" fmla="*/ 114391 w 3480752"/>
                  <a:gd name="connsiteY1" fmla="*/ 57191 h 1560620"/>
                  <a:gd name="connsiteX2" fmla="*/ 694512 w 3480752"/>
                  <a:gd name="connsiteY2" fmla="*/ 277806 h 1560620"/>
                  <a:gd name="connsiteX3" fmla="*/ 702687 w 3480752"/>
                  <a:gd name="connsiteY3" fmla="*/ 277806 h 1560620"/>
                  <a:gd name="connsiteX4" fmla="*/ 833420 w 3480752"/>
                  <a:gd name="connsiteY4" fmla="*/ 310489 h 1560620"/>
                  <a:gd name="connsiteX5" fmla="*/ 1241959 w 3480752"/>
                  <a:gd name="connsiteY5" fmla="*/ 343172 h 1560620"/>
                  <a:gd name="connsiteX6" fmla="*/ 3480752 w 3480752"/>
                  <a:gd name="connsiteY6" fmla="*/ 1560620 h 1560620"/>
                  <a:gd name="connsiteX7" fmla="*/ 3064038 w 3480752"/>
                  <a:gd name="connsiteY7" fmla="*/ 1527929 h 1560620"/>
                  <a:gd name="connsiteX8" fmla="*/ 3057133 w 3480752"/>
                  <a:gd name="connsiteY8" fmla="*/ 1524163 h 1560620"/>
                  <a:gd name="connsiteX9" fmla="*/ 2941481 w 3480752"/>
                  <a:gd name="connsiteY9" fmla="*/ 1495246 h 1560620"/>
                  <a:gd name="connsiteX10" fmla="*/ 2933314 w 3480752"/>
                  <a:gd name="connsiteY10" fmla="*/ 1495246 h 1560620"/>
                  <a:gd name="connsiteX11" fmla="*/ 2353185 w 3480752"/>
                  <a:gd name="connsiteY11" fmla="*/ 1274639 h 1560620"/>
                  <a:gd name="connsiteX12" fmla="*/ 2238794 w 3480752"/>
                  <a:gd name="connsiteY12" fmla="*/ 1217440 h 1560620"/>
                  <a:gd name="connsiteX13" fmla="*/ 62916 w 3480752"/>
                  <a:gd name="connsiteY13" fmla="*/ 34213 h 1560620"/>
                  <a:gd name="connsiteX14" fmla="*/ 0 w 3480752"/>
                  <a:gd name="connsiteY14" fmla="*/ 0 h 1560620"/>
                  <a:gd name="connsiteX15" fmla="*/ 62916 w 3480752"/>
                  <a:gd name="connsiteY15" fmla="*/ 34213 h 1560620"/>
                  <a:gd name="connsiteX16" fmla="*/ 57199 w 3480752"/>
                  <a:gd name="connsiteY16" fmla="*/ 31661 h 1560620"/>
                  <a:gd name="connsiteX17" fmla="*/ 0 w 3480752"/>
                  <a:gd name="connsiteY17" fmla="*/ 0 h 15606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</a:cxnLst>
                <a:rect l="l" t="t" r="r" b="b"/>
                <a:pathLst>
                  <a:path w="3480752" h="1560620">
                    <a:moveTo>
                      <a:pt x="62916" y="34213"/>
                    </a:moveTo>
                    <a:lnTo>
                      <a:pt x="114391" y="57191"/>
                    </a:lnTo>
                    <a:cubicBezTo>
                      <a:pt x="302323" y="147074"/>
                      <a:pt x="498413" y="220606"/>
                      <a:pt x="694512" y="277806"/>
                    </a:cubicBezTo>
                    <a:lnTo>
                      <a:pt x="702687" y="277806"/>
                    </a:lnTo>
                    <a:cubicBezTo>
                      <a:pt x="743545" y="285981"/>
                      <a:pt x="784395" y="302314"/>
                      <a:pt x="833420" y="310489"/>
                    </a:cubicBezTo>
                    <a:lnTo>
                      <a:pt x="1241959" y="343172"/>
                    </a:lnTo>
                    <a:lnTo>
                      <a:pt x="3480752" y="1560620"/>
                    </a:lnTo>
                    <a:lnTo>
                      <a:pt x="3064038" y="1527929"/>
                    </a:lnTo>
                    <a:lnTo>
                      <a:pt x="3057133" y="1524163"/>
                    </a:lnTo>
                    <a:lnTo>
                      <a:pt x="2941481" y="1495246"/>
                    </a:lnTo>
                    <a:lnTo>
                      <a:pt x="2933314" y="1495246"/>
                    </a:lnTo>
                    <a:cubicBezTo>
                      <a:pt x="2737215" y="1446221"/>
                      <a:pt x="2541108" y="1372688"/>
                      <a:pt x="2353185" y="1274639"/>
                    </a:cubicBezTo>
                    <a:cubicBezTo>
                      <a:pt x="2312335" y="1258298"/>
                      <a:pt x="2279652" y="1241956"/>
                      <a:pt x="2238794" y="1217440"/>
                    </a:cubicBezTo>
                    <a:lnTo>
                      <a:pt x="62916" y="34213"/>
                    </a:lnTo>
                    <a:close/>
                    <a:moveTo>
                      <a:pt x="0" y="0"/>
                    </a:moveTo>
                    <a:lnTo>
                      <a:pt x="62916" y="34213"/>
                    </a:lnTo>
                    <a:lnTo>
                      <a:pt x="57199" y="31661"/>
                    </a:lnTo>
                    <a:cubicBezTo>
                      <a:pt x="38815" y="22469"/>
                      <a:pt x="20429" y="12254"/>
                      <a:pt x="0" y="0"/>
                    </a:cubicBez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5" name="Freeform: Shape 424">
                <a:extLst>
                  <a:ext uri="{FF2B5EF4-FFF2-40B4-BE49-F238E27FC236}">
                    <a16:creationId xmlns:a16="http://schemas.microsoft.com/office/drawing/2014/main" id="{6C175DAA-0AA2-4831-BCE7-18BBACC057E4}"/>
                  </a:ext>
                </a:extLst>
              </p:cNvPr>
              <p:cNvSpPr/>
              <p:nvPr/>
            </p:nvSpPr>
            <p:spPr>
              <a:xfrm>
                <a:off x="3023223" y="4576005"/>
                <a:ext cx="257175" cy="133350"/>
              </a:xfrm>
              <a:custGeom>
                <a:avLst/>
                <a:gdLst>
                  <a:gd name="connsiteX0" fmla="*/ 260032 w 257175"/>
                  <a:gd name="connsiteY0" fmla="*/ 141922 h 133350"/>
                  <a:gd name="connsiteX1" fmla="*/ 0 w 257175"/>
                  <a:gd name="connsiteY1" fmla="*/ 0 h 133350"/>
                  <a:gd name="connsiteX2" fmla="*/ 952 w 257175"/>
                  <a:gd name="connsiteY2" fmla="*/ 0 h 133350"/>
                  <a:gd name="connsiteX3" fmla="*/ 260032 w 257175"/>
                  <a:gd name="connsiteY3" fmla="*/ 141922 h 133350"/>
                  <a:gd name="connsiteX4" fmla="*/ 260032 w 257175"/>
                  <a:gd name="connsiteY4" fmla="*/ 141922 h 1333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57175" h="133350">
                    <a:moveTo>
                      <a:pt x="260032" y="141922"/>
                    </a:moveTo>
                    <a:lnTo>
                      <a:pt x="0" y="0"/>
                    </a:lnTo>
                    <a:cubicBezTo>
                      <a:pt x="0" y="0"/>
                      <a:pt x="952" y="0"/>
                      <a:pt x="952" y="0"/>
                    </a:cubicBezTo>
                    <a:lnTo>
                      <a:pt x="260032" y="141922"/>
                    </a:lnTo>
                    <a:cubicBezTo>
                      <a:pt x="260985" y="141922"/>
                      <a:pt x="260985" y="141922"/>
                      <a:pt x="260032" y="141922"/>
                    </a:cubicBezTo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6" name="Freeform: Shape 425">
                <a:extLst>
                  <a:ext uri="{FF2B5EF4-FFF2-40B4-BE49-F238E27FC236}">
                    <a16:creationId xmlns:a16="http://schemas.microsoft.com/office/drawing/2014/main" id="{D6C2EE0F-3ACF-405D-898D-3569A5DB530A}"/>
                  </a:ext>
                </a:extLst>
              </p:cNvPr>
              <p:cNvSpPr/>
              <p:nvPr/>
            </p:nvSpPr>
            <p:spPr>
              <a:xfrm>
                <a:off x="2706138" y="4925573"/>
                <a:ext cx="257175" cy="485775"/>
              </a:xfrm>
              <a:custGeom>
                <a:avLst/>
                <a:gdLst>
                  <a:gd name="connsiteX0" fmla="*/ 260033 w 257175"/>
                  <a:gd name="connsiteY0" fmla="*/ 486727 h 485775"/>
                  <a:gd name="connsiteX1" fmla="*/ 0 w 257175"/>
                  <a:gd name="connsiteY1" fmla="*/ 344805 h 485775"/>
                  <a:gd name="connsiteX2" fmla="*/ 953 w 257175"/>
                  <a:gd name="connsiteY2" fmla="*/ 0 h 485775"/>
                  <a:gd name="connsiteX3" fmla="*/ 260985 w 257175"/>
                  <a:gd name="connsiteY3" fmla="*/ 141922 h 4857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57175" h="485775">
                    <a:moveTo>
                      <a:pt x="260033" y="486727"/>
                    </a:moveTo>
                    <a:lnTo>
                      <a:pt x="0" y="344805"/>
                    </a:lnTo>
                    <a:lnTo>
                      <a:pt x="953" y="0"/>
                    </a:lnTo>
                    <a:lnTo>
                      <a:pt x="260985" y="141922"/>
                    </a:ln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7" name="Freeform: Shape 426">
                <a:extLst>
                  <a:ext uri="{FF2B5EF4-FFF2-40B4-BE49-F238E27FC236}">
                    <a16:creationId xmlns:a16="http://schemas.microsoft.com/office/drawing/2014/main" id="{40BA010E-C4EB-49A8-8DC9-B04BC6C2CFCD}"/>
                  </a:ext>
                </a:extLst>
              </p:cNvPr>
              <p:cNvSpPr/>
              <p:nvPr/>
            </p:nvSpPr>
            <p:spPr>
              <a:xfrm>
                <a:off x="2987522" y="3640652"/>
                <a:ext cx="660036" cy="1102854"/>
              </a:xfrm>
              <a:custGeom>
                <a:avLst/>
                <a:gdLst>
                  <a:gd name="connsiteX0" fmla="*/ 359092 w 661035"/>
                  <a:gd name="connsiteY0" fmla="*/ 597218 h 1099185"/>
                  <a:gd name="connsiteX1" fmla="*/ 620078 w 661035"/>
                  <a:gd name="connsiteY1" fmla="*/ 739140 h 1099185"/>
                  <a:gd name="connsiteX2" fmla="*/ 584835 w 661035"/>
                  <a:gd name="connsiteY2" fmla="*/ 818198 h 1099185"/>
                  <a:gd name="connsiteX3" fmla="*/ 584836 w 661035"/>
                  <a:gd name="connsiteY3" fmla="*/ 818198 h 1099185"/>
                  <a:gd name="connsiteX4" fmla="*/ 545783 w 661035"/>
                  <a:gd name="connsiteY4" fmla="*/ 882015 h 1099185"/>
                  <a:gd name="connsiteX5" fmla="*/ 538930 w 661035"/>
                  <a:gd name="connsiteY5" fmla="*/ 891439 h 1099185"/>
                  <a:gd name="connsiteX6" fmla="*/ 539116 w 661035"/>
                  <a:gd name="connsiteY6" fmla="*/ 891540 h 1099185"/>
                  <a:gd name="connsiteX7" fmla="*/ 500063 w 661035"/>
                  <a:gd name="connsiteY7" fmla="*/ 940118 h 1099185"/>
                  <a:gd name="connsiteX8" fmla="*/ 452605 w 661035"/>
                  <a:gd name="connsiteY8" fmla="*/ 914311 h 1099185"/>
                  <a:gd name="connsiteX9" fmla="*/ 451949 w 661035"/>
                  <a:gd name="connsiteY9" fmla="*/ 914906 h 1099185"/>
                  <a:gd name="connsiteX10" fmla="*/ 500063 w 661035"/>
                  <a:gd name="connsiteY10" fmla="*/ 941070 h 1099185"/>
                  <a:gd name="connsiteX11" fmla="*/ 451485 w 661035"/>
                  <a:gd name="connsiteY11" fmla="*/ 989648 h 1099185"/>
                  <a:gd name="connsiteX12" fmla="*/ 396629 w 661035"/>
                  <a:gd name="connsiteY12" fmla="*/ 1033155 h 1099185"/>
                  <a:gd name="connsiteX13" fmla="*/ 397193 w 661035"/>
                  <a:gd name="connsiteY13" fmla="*/ 1033462 h 1099185"/>
                  <a:gd name="connsiteX14" fmla="*/ 320041 w 661035"/>
                  <a:gd name="connsiteY14" fmla="*/ 1076325 h 1099185"/>
                  <a:gd name="connsiteX15" fmla="*/ 291343 w 661035"/>
                  <a:gd name="connsiteY15" fmla="*/ 1060767 h 1099185"/>
                  <a:gd name="connsiteX16" fmla="*/ 290403 w 661035"/>
                  <a:gd name="connsiteY16" fmla="*/ 1061621 h 1099185"/>
                  <a:gd name="connsiteX17" fmla="*/ 319088 w 661035"/>
                  <a:gd name="connsiteY17" fmla="*/ 1077277 h 1099185"/>
                  <a:gd name="connsiteX18" fmla="*/ 260985 w 661035"/>
                  <a:gd name="connsiteY18" fmla="*/ 1099185 h 1099185"/>
                  <a:gd name="connsiteX19" fmla="*/ 0 w 661035"/>
                  <a:gd name="connsiteY19" fmla="*/ 957262 h 1099185"/>
                  <a:gd name="connsiteX20" fmla="*/ 59055 w 661035"/>
                  <a:gd name="connsiteY20" fmla="*/ 935355 h 1099185"/>
                  <a:gd name="connsiteX21" fmla="*/ 284314 w 661035"/>
                  <a:gd name="connsiteY21" fmla="*/ 1058298 h 1099185"/>
                  <a:gd name="connsiteX22" fmla="*/ 284516 w 661035"/>
                  <a:gd name="connsiteY22" fmla="*/ 1057066 h 1099185"/>
                  <a:gd name="connsiteX23" fmla="*/ 60008 w 661035"/>
                  <a:gd name="connsiteY23" fmla="*/ 935355 h 1099185"/>
                  <a:gd name="connsiteX24" fmla="*/ 135745 w 661035"/>
                  <a:gd name="connsiteY24" fmla="*/ 891807 h 1099185"/>
                  <a:gd name="connsiteX25" fmla="*/ 135255 w 661035"/>
                  <a:gd name="connsiteY25" fmla="*/ 891540 h 1099185"/>
                  <a:gd name="connsiteX26" fmla="*/ 190500 w 661035"/>
                  <a:gd name="connsiteY26" fmla="*/ 847725 h 1099185"/>
                  <a:gd name="connsiteX27" fmla="*/ 239078 w 661035"/>
                  <a:gd name="connsiteY27" fmla="*/ 799148 h 1099185"/>
                  <a:gd name="connsiteX28" fmla="*/ 319738 w 661035"/>
                  <a:gd name="connsiteY28" fmla="*/ 843010 h 1099185"/>
                  <a:gd name="connsiteX29" fmla="*/ 319882 w 661035"/>
                  <a:gd name="connsiteY29" fmla="*/ 842137 h 1099185"/>
                  <a:gd name="connsiteX30" fmla="*/ 239078 w 661035"/>
                  <a:gd name="connsiteY30" fmla="*/ 798196 h 1099185"/>
                  <a:gd name="connsiteX31" fmla="*/ 277307 w 661035"/>
                  <a:gd name="connsiteY31" fmla="*/ 750642 h 1099185"/>
                  <a:gd name="connsiteX32" fmla="*/ 277178 w 661035"/>
                  <a:gd name="connsiteY32" fmla="*/ 750571 h 1099185"/>
                  <a:gd name="connsiteX33" fmla="*/ 284798 w 661035"/>
                  <a:gd name="connsiteY33" fmla="*/ 740093 h 1099185"/>
                  <a:gd name="connsiteX34" fmla="*/ 323850 w 661035"/>
                  <a:gd name="connsiteY34" fmla="*/ 676275 h 1099185"/>
                  <a:gd name="connsiteX35" fmla="*/ 359092 w 661035"/>
                  <a:gd name="connsiteY35" fmla="*/ 597218 h 1099185"/>
                  <a:gd name="connsiteX36" fmla="*/ 220980 w 661035"/>
                  <a:gd name="connsiteY36" fmla="*/ 0 h 1099185"/>
                  <a:gd name="connsiteX37" fmla="*/ 481965 w 661035"/>
                  <a:gd name="connsiteY37" fmla="*/ 141922 h 1099185"/>
                  <a:gd name="connsiteX38" fmla="*/ 575310 w 661035"/>
                  <a:gd name="connsiteY38" fmla="*/ 214313 h 1099185"/>
                  <a:gd name="connsiteX39" fmla="*/ 661035 w 661035"/>
                  <a:gd name="connsiteY39" fmla="*/ 504825 h 1099185"/>
                  <a:gd name="connsiteX40" fmla="*/ 621030 w 661035"/>
                  <a:gd name="connsiteY40" fmla="*/ 739140 h 1099185"/>
                  <a:gd name="connsiteX41" fmla="*/ 360045 w 661035"/>
                  <a:gd name="connsiteY41" fmla="*/ 597218 h 1099185"/>
                  <a:gd name="connsiteX42" fmla="*/ 400050 w 661035"/>
                  <a:gd name="connsiteY42" fmla="*/ 362902 h 1099185"/>
                  <a:gd name="connsiteX43" fmla="*/ 314325 w 661035"/>
                  <a:gd name="connsiteY43" fmla="*/ 72390 h 1099185"/>
                  <a:gd name="connsiteX44" fmla="*/ 220980 w 661035"/>
                  <a:gd name="connsiteY44" fmla="*/ 0 h 1099185"/>
                  <a:gd name="connsiteX0" fmla="*/ 359092 w 661035"/>
                  <a:gd name="connsiteY0" fmla="*/ 597218 h 1099185"/>
                  <a:gd name="connsiteX1" fmla="*/ 620078 w 661035"/>
                  <a:gd name="connsiteY1" fmla="*/ 739140 h 1099185"/>
                  <a:gd name="connsiteX2" fmla="*/ 584835 w 661035"/>
                  <a:gd name="connsiteY2" fmla="*/ 818198 h 1099185"/>
                  <a:gd name="connsiteX3" fmla="*/ 584836 w 661035"/>
                  <a:gd name="connsiteY3" fmla="*/ 818198 h 1099185"/>
                  <a:gd name="connsiteX4" fmla="*/ 545783 w 661035"/>
                  <a:gd name="connsiteY4" fmla="*/ 882015 h 1099185"/>
                  <a:gd name="connsiteX5" fmla="*/ 538930 w 661035"/>
                  <a:gd name="connsiteY5" fmla="*/ 891439 h 1099185"/>
                  <a:gd name="connsiteX6" fmla="*/ 539116 w 661035"/>
                  <a:gd name="connsiteY6" fmla="*/ 891540 h 1099185"/>
                  <a:gd name="connsiteX7" fmla="*/ 500063 w 661035"/>
                  <a:gd name="connsiteY7" fmla="*/ 940118 h 1099185"/>
                  <a:gd name="connsiteX8" fmla="*/ 452605 w 661035"/>
                  <a:gd name="connsiteY8" fmla="*/ 914311 h 1099185"/>
                  <a:gd name="connsiteX9" fmla="*/ 451949 w 661035"/>
                  <a:gd name="connsiteY9" fmla="*/ 914906 h 1099185"/>
                  <a:gd name="connsiteX10" fmla="*/ 500063 w 661035"/>
                  <a:gd name="connsiteY10" fmla="*/ 941070 h 1099185"/>
                  <a:gd name="connsiteX11" fmla="*/ 451485 w 661035"/>
                  <a:gd name="connsiteY11" fmla="*/ 989648 h 1099185"/>
                  <a:gd name="connsiteX12" fmla="*/ 396629 w 661035"/>
                  <a:gd name="connsiteY12" fmla="*/ 1033155 h 1099185"/>
                  <a:gd name="connsiteX13" fmla="*/ 397193 w 661035"/>
                  <a:gd name="connsiteY13" fmla="*/ 1033462 h 1099185"/>
                  <a:gd name="connsiteX14" fmla="*/ 320041 w 661035"/>
                  <a:gd name="connsiteY14" fmla="*/ 1076325 h 1099185"/>
                  <a:gd name="connsiteX15" fmla="*/ 291343 w 661035"/>
                  <a:gd name="connsiteY15" fmla="*/ 1060767 h 1099185"/>
                  <a:gd name="connsiteX16" fmla="*/ 290403 w 661035"/>
                  <a:gd name="connsiteY16" fmla="*/ 1061621 h 1099185"/>
                  <a:gd name="connsiteX17" fmla="*/ 319088 w 661035"/>
                  <a:gd name="connsiteY17" fmla="*/ 1077277 h 1099185"/>
                  <a:gd name="connsiteX18" fmla="*/ 260985 w 661035"/>
                  <a:gd name="connsiteY18" fmla="*/ 1099185 h 1099185"/>
                  <a:gd name="connsiteX19" fmla="*/ 0 w 661035"/>
                  <a:gd name="connsiteY19" fmla="*/ 957262 h 1099185"/>
                  <a:gd name="connsiteX20" fmla="*/ 59055 w 661035"/>
                  <a:gd name="connsiteY20" fmla="*/ 935355 h 1099185"/>
                  <a:gd name="connsiteX21" fmla="*/ 284314 w 661035"/>
                  <a:gd name="connsiteY21" fmla="*/ 1058298 h 1099185"/>
                  <a:gd name="connsiteX22" fmla="*/ 284516 w 661035"/>
                  <a:gd name="connsiteY22" fmla="*/ 1057066 h 1099185"/>
                  <a:gd name="connsiteX23" fmla="*/ 60008 w 661035"/>
                  <a:gd name="connsiteY23" fmla="*/ 935355 h 1099185"/>
                  <a:gd name="connsiteX24" fmla="*/ 135745 w 661035"/>
                  <a:gd name="connsiteY24" fmla="*/ 891807 h 1099185"/>
                  <a:gd name="connsiteX25" fmla="*/ 135255 w 661035"/>
                  <a:gd name="connsiteY25" fmla="*/ 891540 h 1099185"/>
                  <a:gd name="connsiteX26" fmla="*/ 190500 w 661035"/>
                  <a:gd name="connsiteY26" fmla="*/ 847725 h 1099185"/>
                  <a:gd name="connsiteX27" fmla="*/ 239078 w 661035"/>
                  <a:gd name="connsiteY27" fmla="*/ 799148 h 1099185"/>
                  <a:gd name="connsiteX28" fmla="*/ 319738 w 661035"/>
                  <a:gd name="connsiteY28" fmla="*/ 843010 h 1099185"/>
                  <a:gd name="connsiteX29" fmla="*/ 239078 w 661035"/>
                  <a:gd name="connsiteY29" fmla="*/ 798196 h 1099185"/>
                  <a:gd name="connsiteX30" fmla="*/ 277307 w 661035"/>
                  <a:gd name="connsiteY30" fmla="*/ 750642 h 1099185"/>
                  <a:gd name="connsiteX31" fmla="*/ 277178 w 661035"/>
                  <a:gd name="connsiteY31" fmla="*/ 750571 h 1099185"/>
                  <a:gd name="connsiteX32" fmla="*/ 284798 w 661035"/>
                  <a:gd name="connsiteY32" fmla="*/ 740093 h 1099185"/>
                  <a:gd name="connsiteX33" fmla="*/ 323850 w 661035"/>
                  <a:gd name="connsiteY33" fmla="*/ 676275 h 1099185"/>
                  <a:gd name="connsiteX34" fmla="*/ 359092 w 661035"/>
                  <a:gd name="connsiteY34" fmla="*/ 597218 h 1099185"/>
                  <a:gd name="connsiteX35" fmla="*/ 220980 w 661035"/>
                  <a:gd name="connsiteY35" fmla="*/ 0 h 1099185"/>
                  <a:gd name="connsiteX36" fmla="*/ 481965 w 661035"/>
                  <a:gd name="connsiteY36" fmla="*/ 141922 h 1099185"/>
                  <a:gd name="connsiteX37" fmla="*/ 575310 w 661035"/>
                  <a:gd name="connsiteY37" fmla="*/ 214313 h 1099185"/>
                  <a:gd name="connsiteX38" fmla="*/ 661035 w 661035"/>
                  <a:gd name="connsiteY38" fmla="*/ 504825 h 1099185"/>
                  <a:gd name="connsiteX39" fmla="*/ 621030 w 661035"/>
                  <a:gd name="connsiteY39" fmla="*/ 739140 h 1099185"/>
                  <a:gd name="connsiteX40" fmla="*/ 360045 w 661035"/>
                  <a:gd name="connsiteY40" fmla="*/ 597218 h 1099185"/>
                  <a:gd name="connsiteX41" fmla="*/ 400050 w 661035"/>
                  <a:gd name="connsiteY41" fmla="*/ 362902 h 1099185"/>
                  <a:gd name="connsiteX42" fmla="*/ 314325 w 661035"/>
                  <a:gd name="connsiteY42" fmla="*/ 72390 h 1099185"/>
                  <a:gd name="connsiteX43" fmla="*/ 220980 w 661035"/>
                  <a:gd name="connsiteY43" fmla="*/ 0 h 1099185"/>
                  <a:gd name="connsiteX0" fmla="*/ 359092 w 661035"/>
                  <a:gd name="connsiteY0" fmla="*/ 597218 h 1099185"/>
                  <a:gd name="connsiteX1" fmla="*/ 620078 w 661035"/>
                  <a:gd name="connsiteY1" fmla="*/ 739140 h 1099185"/>
                  <a:gd name="connsiteX2" fmla="*/ 584835 w 661035"/>
                  <a:gd name="connsiteY2" fmla="*/ 818198 h 1099185"/>
                  <a:gd name="connsiteX3" fmla="*/ 584836 w 661035"/>
                  <a:gd name="connsiteY3" fmla="*/ 818198 h 1099185"/>
                  <a:gd name="connsiteX4" fmla="*/ 545783 w 661035"/>
                  <a:gd name="connsiteY4" fmla="*/ 882015 h 1099185"/>
                  <a:gd name="connsiteX5" fmla="*/ 538930 w 661035"/>
                  <a:gd name="connsiteY5" fmla="*/ 891439 h 1099185"/>
                  <a:gd name="connsiteX6" fmla="*/ 539116 w 661035"/>
                  <a:gd name="connsiteY6" fmla="*/ 891540 h 1099185"/>
                  <a:gd name="connsiteX7" fmla="*/ 500063 w 661035"/>
                  <a:gd name="connsiteY7" fmla="*/ 940118 h 1099185"/>
                  <a:gd name="connsiteX8" fmla="*/ 452605 w 661035"/>
                  <a:gd name="connsiteY8" fmla="*/ 914311 h 1099185"/>
                  <a:gd name="connsiteX9" fmla="*/ 500063 w 661035"/>
                  <a:gd name="connsiteY9" fmla="*/ 941070 h 1099185"/>
                  <a:gd name="connsiteX10" fmla="*/ 451485 w 661035"/>
                  <a:gd name="connsiteY10" fmla="*/ 989648 h 1099185"/>
                  <a:gd name="connsiteX11" fmla="*/ 396629 w 661035"/>
                  <a:gd name="connsiteY11" fmla="*/ 1033155 h 1099185"/>
                  <a:gd name="connsiteX12" fmla="*/ 397193 w 661035"/>
                  <a:gd name="connsiteY12" fmla="*/ 1033462 h 1099185"/>
                  <a:gd name="connsiteX13" fmla="*/ 320041 w 661035"/>
                  <a:gd name="connsiteY13" fmla="*/ 1076325 h 1099185"/>
                  <a:gd name="connsiteX14" fmla="*/ 291343 w 661035"/>
                  <a:gd name="connsiteY14" fmla="*/ 1060767 h 1099185"/>
                  <a:gd name="connsiteX15" fmla="*/ 290403 w 661035"/>
                  <a:gd name="connsiteY15" fmla="*/ 1061621 h 1099185"/>
                  <a:gd name="connsiteX16" fmla="*/ 319088 w 661035"/>
                  <a:gd name="connsiteY16" fmla="*/ 1077277 h 1099185"/>
                  <a:gd name="connsiteX17" fmla="*/ 260985 w 661035"/>
                  <a:gd name="connsiteY17" fmla="*/ 1099185 h 1099185"/>
                  <a:gd name="connsiteX18" fmla="*/ 0 w 661035"/>
                  <a:gd name="connsiteY18" fmla="*/ 957262 h 1099185"/>
                  <a:gd name="connsiteX19" fmla="*/ 59055 w 661035"/>
                  <a:gd name="connsiteY19" fmla="*/ 935355 h 1099185"/>
                  <a:gd name="connsiteX20" fmla="*/ 284314 w 661035"/>
                  <a:gd name="connsiteY20" fmla="*/ 1058298 h 1099185"/>
                  <a:gd name="connsiteX21" fmla="*/ 284516 w 661035"/>
                  <a:gd name="connsiteY21" fmla="*/ 1057066 h 1099185"/>
                  <a:gd name="connsiteX22" fmla="*/ 60008 w 661035"/>
                  <a:gd name="connsiteY22" fmla="*/ 935355 h 1099185"/>
                  <a:gd name="connsiteX23" fmla="*/ 135745 w 661035"/>
                  <a:gd name="connsiteY23" fmla="*/ 891807 h 1099185"/>
                  <a:gd name="connsiteX24" fmla="*/ 135255 w 661035"/>
                  <a:gd name="connsiteY24" fmla="*/ 891540 h 1099185"/>
                  <a:gd name="connsiteX25" fmla="*/ 190500 w 661035"/>
                  <a:gd name="connsiteY25" fmla="*/ 847725 h 1099185"/>
                  <a:gd name="connsiteX26" fmla="*/ 239078 w 661035"/>
                  <a:gd name="connsiteY26" fmla="*/ 799148 h 1099185"/>
                  <a:gd name="connsiteX27" fmla="*/ 319738 w 661035"/>
                  <a:gd name="connsiteY27" fmla="*/ 843010 h 1099185"/>
                  <a:gd name="connsiteX28" fmla="*/ 239078 w 661035"/>
                  <a:gd name="connsiteY28" fmla="*/ 798196 h 1099185"/>
                  <a:gd name="connsiteX29" fmla="*/ 277307 w 661035"/>
                  <a:gd name="connsiteY29" fmla="*/ 750642 h 1099185"/>
                  <a:gd name="connsiteX30" fmla="*/ 277178 w 661035"/>
                  <a:gd name="connsiteY30" fmla="*/ 750571 h 1099185"/>
                  <a:gd name="connsiteX31" fmla="*/ 284798 w 661035"/>
                  <a:gd name="connsiteY31" fmla="*/ 740093 h 1099185"/>
                  <a:gd name="connsiteX32" fmla="*/ 323850 w 661035"/>
                  <a:gd name="connsiteY32" fmla="*/ 676275 h 1099185"/>
                  <a:gd name="connsiteX33" fmla="*/ 359092 w 661035"/>
                  <a:gd name="connsiteY33" fmla="*/ 597218 h 1099185"/>
                  <a:gd name="connsiteX34" fmla="*/ 220980 w 661035"/>
                  <a:gd name="connsiteY34" fmla="*/ 0 h 1099185"/>
                  <a:gd name="connsiteX35" fmla="*/ 481965 w 661035"/>
                  <a:gd name="connsiteY35" fmla="*/ 141922 h 1099185"/>
                  <a:gd name="connsiteX36" fmla="*/ 575310 w 661035"/>
                  <a:gd name="connsiteY36" fmla="*/ 214313 h 1099185"/>
                  <a:gd name="connsiteX37" fmla="*/ 661035 w 661035"/>
                  <a:gd name="connsiteY37" fmla="*/ 504825 h 1099185"/>
                  <a:gd name="connsiteX38" fmla="*/ 621030 w 661035"/>
                  <a:gd name="connsiteY38" fmla="*/ 739140 h 1099185"/>
                  <a:gd name="connsiteX39" fmla="*/ 360045 w 661035"/>
                  <a:gd name="connsiteY39" fmla="*/ 597218 h 1099185"/>
                  <a:gd name="connsiteX40" fmla="*/ 400050 w 661035"/>
                  <a:gd name="connsiteY40" fmla="*/ 362902 h 1099185"/>
                  <a:gd name="connsiteX41" fmla="*/ 314325 w 661035"/>
                  <a:gd name="connsiteY41" fmla="*/ 72390 h 1099185"/>
                  <a:gd name="connsiteX42" fmla="*/ 220980 w 661035"/>
                  <a:gd name="connsiteY42" fmla="*/ 0 h 1099185"/>
                  <a:gd name="connsiteX0" fmla="*/ 359092 w 661035"/>
                  <a:gd name="connsiteY0" fmla="*/ 597218 h 1099185"/>
                  <a:gd name="connsiteX1" fmla="*/ 620078 w 661035"/>
                  <a:gd name="connsiteY1" fmla="*/ 739140 h 1099185"/>
                  <a:gd name="connsiteX2" fmla="*/ 584835 w 661035"/>
                  <a:gd name="connsiteY2" fmla="*/ 818198 h 1099185"/>
                  <a:gd name="connsiteX3" fmla="*/ 584836 w 661035"/>
                  <a:gd name="connsiteY3" fmla="*/ 818198 h 1099185"/>
                  <a:gd name="connsiteX4" fmla="*/ 545783 w 661035"/>
                  <a:gd name="connsiteY4" fmla="*/ 882015 h 1099185"/>
                  <a:gd name="connsiteX5" fmla="*/ 538930 w 661035"/>
                  <a:gd name="connsiteY5" fmla="*/ 891439 h 1099185"/>
                  <a:gd name="connsiteX6" fmla="*/ 539116 w 661035"/>
                  <a:gd name="connsiteY6" fmla="*/ 891540 h 1099185"/>
                  <a:gd name="connsiteX7" fmla="*/ 500063 w 661035"/>
                  <a:gd name="connsiteY7" fmla="*/ 940118 h 1099185"/>
                  <a:gd name="connsiteX8" fmla="*/ 500063 w 661035"/>
                  <a:gd name="connsiteY8" fmla="*/ 941070 h 1099185"/>
                  <a:gd name="connsiteX9" fmla="*/ 451485 w 661035"/>
                  <a:gd name="connsiteY9" fmla="*/ 989648 h 1099185"/>
                  <a:gd name="connsiteX10" fmla="*/ 396629 w 661035"/>
                  <a:gd name="connsiteY10" fmla="*/ 1033155 h 1099185"/>
                  <a:gd name="connsiteX11" fmla="*/ 397193 w 661035"/>
                  <a:gd name="connsiteY11" fmla="*/ 1033462 h 1099185"/>
                  <a:gd name="connsiteX12" fmla="*/ 320041 w 661035"/>
                  <a:gd name="connsiteY12" fmla="*/ 1076325 h 1099185"/>
                  <a:gd name="connsiteX13" fmla="*/ 291343 w 661035"/>
                  <a:gd name="connsiteY13" fmla="*/ 1060767 h 1099185"/>
                  <a:gd name="connsiteX14" fmla="*/ 290403 w 661035"/>
                  <a:gd name="connsiteY14" fmla="*/ 1061621 h 1099185"/>
                  <a:gd name="connsiteX15" fmla="*/ 319088 w 661035"/>
                  <a:gd name="connsiteY15" fmla="*/ 1077277 h 1099185"/>
                  <a:gd name="connsiteX16" fmla="*/ 260985 w 661035"/>
                  <a:gd name="connsiteY16" fmla="*/ 1099185 h 1099185"/>
                  <a:gd name="connsiteX17" fmla="*/ 0 w 661035"/>
                  <a:gd name="connsiteY17" fmla="*/ 957262 h 1099185"/>
                  <a:gd name="connsiteX18" fmla="*/ 59055 w 661035"/>
                  <a:gd name="connsiteY18" fmla="*/ 935355 h 1099185"/>
                  <a:gd name="connsiteX19" fmla="*/ 284314 w 661035"/>
                  <a:gd name="connsiteY19" fmla="*/ 1058298 h 1099185"/>
                  <a:gd name="connsiteX20" fmla="*/ 284516 w 661035"/>
                  <a:gd name="connsiteY20" fmla="*/ 1057066 h 1099185"/>
                  <a:gd name="connsiteX21" fmla="*/ 60008 w 661035"/>
                  <a:gd name="connsiteY21" fmla="*/ 935355 h 1099185"/>
                  <a:gd name="connsiteX22" fmla="*/ 135745 w 661035"/>
                  <a:gd name="connsiteY22" fmla="*/ 891807 h 1099185"/>
                  <a:gd name="connsiteX23" fmla="*/ 135255 w 661035"/>
                  <a:gd name="connsiteY23" fmla="*/ 891540 h 1099185"/>
                  <a:gd name="connsiteX24" fmla="*/ 190500 w 661035"/>
                  <a:gd name="connsiteY24" fmla="*/ 847725 h 1099185"/>
                  <a:gd name="connsiteX25" fmla="*/ 239078 w 661035"/>
                  <a:gd name="connsiteY25" fmla="*/ 799148 h 1099185"/>
                  <a:gd name="connsiteX26" fmla="*/ 319738 w 661035"/>
                  <a:gd name="connsiteY26" fmla="*/ 843010 h 1099185"/>
                  <a:gd name="connsiteX27" fmla="*/ 239078 w 661035"/>
                  <a:gd name="connsiteY27" fmla="*/ 798196 h 1099185"/>
                  <a:gd name="connsiteX28" fmla="*/ 277307 w 661035"/>
                  <a:gd name="connsiteY28" fmla="*/ 750642 h 1099185"/>
                  <a:gd name="connsiteX29" fmla="*/ 277178 w 661035"/>
                  <a:gd name="connsiteY29" fmla="*/ 750571 h 1099185"/>
                  <a:gd name="connsiteX30" fmla="*/ 284798 w 661035"/>
                  <a:gd name="connsiteY30" fmla="*/ 740093 h 1099185"/>
                  <a:gd name="connsiteX31" fmla="*/ 323850 w 661035"/>
                  <a:gd name="connsiteY31" fmla="*/ 676275 h 1099185"/>
                  <a:gd name="connsiteX32" fmla="*/ 359092 w 661035"/>
                  <a:gd name="connsiteY32" fmla="*/ 597218 h 1099185"/>
                  <a:gd name="connsiteX33" fmla="*/ 220980 w 661035"/>
                  <a:gd name="connsiteY33" fmla="*/ 0 h 1099185"/>
                  <a:gd name="connsiteX34" fmla="*/ 481965 w 661035"/>
                  <a:gd name="connsiteY34" fmla="*/ 141922 h 1099185"/>
                  <a:gd name="connsiteX35" fmla="*/ 575310 w 661035"/>
                  <a:gd name="connsiteY35" fmla="*/ 214313 h 1099185"/>
                  <a:gd name="connsiteX36" fmla="*/ 661035 w 661035"/>
                  <a:gd name="connsiteY36" fmla="*/ 504825 h 1099185"/>
                  <a:gd name="connsiteX37" fmla="*/ 621030 w 661035"/>
                  <a:gd name="connsiteY37" fmla="*/ 739140 h 1099185"/>
                  <a:gd name="connsiteX38" fmla="*/ 360045 w 661035"/>
                  <a:gd name="connsiteY38" fmla="*/ 597218 h 1099185"/>
                  <a:gd name="connsiteX39" fmla="*/ 400050 w 661035"/>
                  <a:gd name="connsiteY39" fmla="*/ 362902 h 1099185"/>
                  <a:gd name="connsiteX40" fmla="*/ 314325 w 661035"/>
                  <a:gd name="connsiteY40" fmla="*/ 72390 h 1099185"/>
                  <a:gd name="connsiteX41" fmla="*/ 220980 w 661035"/>
                  <a:gd name="connsiteY41" fmla="*/ 0 h 1099185"/>
                  <a:gd name="connsiteX0" fmla="*/ 359092 w 661035"/>
                  <a:gd name="connsiteY0" fmla="*/ 597218 h 1099185"/>
                  <a:gd name="connsiteX1" fmla="*/ 620078 w 661035"/>
                  <a:gd name="connsiteY1" fmla="*/ 739140 h 1099185"/>
                  <a:gd name="connsiteX2" fmla="*/ 584835 w 661035"/>
                  <a:gd name="connsiteY2" fmla="*/ 818198 h 1099185"/>
                  <a:gd name="connsiteX3" fmla="*/ 584836 w 661035"/>
                  <a:gd name="connsiteY3" fmla="*/ 818198 h 1099185"/>
                  <a:gd name="connsiteX4" fmla="*/ 545783 w 661035"/>
                  <a:gd name="connsiteY4" fmla="*/ 882015 h 1099185"/>
                  <a:gd name="connsiteX5" fmla="*/ 538930 w 661035"/>
                  <a:gd name="connsiteY5" fmla="*/ 891439 h 1099185"/>
                  <a:gd name="connsiteX6" fmla="*/ 539116 w 661035"/>
                  <a:gd name="connsiteY6" fmla="*/ 891540 h 1099185"/>
                  <a:gd name="connsiteX7" fmla="*/ 500063 w 661035"/>
                  <a:gd name="connsiteY7" fmla="*/ 940118 h 1099185"/>
                  <a:gd name="connsiteX8" fmla="*/ 500063 w 661035"/>
                  <a:gd name="connsiteY8" fmla="*/ 941070 h 1099185"/>
                  <a:gd name="connsiteX9" fmla="*/ 451485 w 661035"/>
                  <a:gd name="connsiteY9" fmla="*/ 989648 h 1099185"/>
                  <a:gd name="connsiteX10" fmla="*/ 396629 w 661035"/>
                  <a:gd name="connsiteY10" fmla="*/ 1033155 h 1099185"/>
                  <a:gd name="connsiteX11" fmla="*/ 397193 w 661035"/>
                  <a:gd name="connsiteY11" fmla="*/ 1033462 h 1099185"/>
                  <a:gd name="connsiteX12" fmla="*/ 320041 w 661035"/>
                  <a:gd name="connsiteY12" fmla="*/ 1076325 h 1099185"/>
                  <a:gd name="connsiteX13" fmla="*/ 291343 w 661035"/>
                  <a:gd name="connsiteY13" fmla="*/ 1060767 h 1099185"/>
                  <a:gd name="connsiteX14" fmla="*/ 290403 w 661035"/>
                  <a:gd name="connsiteY14" fmla="*/ 1061621 h 1099185"/>
                  <a:gd name="connsiteX15" fmla="*/ 319088 w 661035"/>
                  <a:gd name="connsiteY15" fmla="*/ 1077277 h 1099185"/>
                  <a:gd name="connsiteX16" fmla="*/ 260985 w 661035"/>
                  <a:gd name="connsiteY16" fmla="*/ 1099185 h 1099185"/>
                  <a:gd name="connsiteX17" fmla="*/ 0 w 661035"/>
                  <a:gd name="connsiteY17" fmla="*/ 957262 h 1099185"/>
                  <a:gd name="connsiteX18" fmla="*/ 59055 w 661035"/>
                  <a:gd name="connsiteY18" fmla="*/ 935355 h 1099185"/>
                  <a:gd name="connsiteX19" fmla="*/ 284314 w 661035"/>
                  <a:gd name="connsiteY19" fmla="*/ 1058298 h 1099185"/>
                  <a:gd name="connsiteX20" fmla="*/ 284516 w 661035"/>
                  <a:gd name="connsiteY20" fmla="*/ 1057066 h 1099185"/>
                  <a:gd name="connsiteX21" fmla="*/ 60008 w 661035"/>
                  <a:gd name="connsiteY21" fmla="*/ 935355 h 1099185"/>
                  <a:gd name="connsiteX22" fmla="*/ 135745 w 661035"/>
                  <a:gd name="connsiteY22" fmla="*/ 891807 h 1099185"/>
                  <a:gd name="connsiteX23" fmla="*/ 135255 w 661035"/>
                  <a:gd name="connsiteY23" fmla="*/ 891540 h 1099185"/>
                  <a:gd name="connsiteX24" fmla="*/ 190500 w 661035"/>
                  <a:gd name="connsiteY24" fmla="*/ 847725 h 1099185"/>
                  <a:gd name="connsiteX25" fmla="*/ 239078 w 661035"/>
                  <a:gd name="connsiteY25" fmla="*/ 799148 h 1099185"/>
                  <a:gd name="connsiteX26" fmla="*/ 239078 w 661035"/>
                  <a:gd name="connsiteY26" fmla="*/ 798196 h 1099185"/>
                  <a:gd name="connsiteX27" fmla="*/ 277307 w 661035"/>
                  <a:gd name="connsiteY27" fmla="*/ 750642 h 1099185"/>
                  <a:gd name="connsiteX28" fmla="*/ 277178 w 661035"/>
                  <a:gd name="connsiteY28" fmla="*/ 750571 h 1099185"/>
                  <a:gd name="connsiteX29" fmla="*/ 284798 w 661035"/>
                  <a:gd name="connsiteY29" fmla="*/ 740093 h 1099185"/>
                  <a:gd name="connsiteX30" fmla="*/ 323850 w 661035"/>
                  <a:gd name="connsiteY30" fmla="*/ 676275 h 1099185"/>
                  <a:gd name="connsiteX31" fmla="*/ 359092 w 661035"/>
                  <a:gd name="connsiteY31" fmla="*/ 597218 h 1099185"/>
                  <a:gd name="connsiteX32" fmla="*/ 220980 w 661035"/>
                  <a:gd name="connsiteY32" fmla="*/ 0 h 1099185"/>
                  <a:gd name="connsiteX33" fmla="*/ 481965 w 661035"/>
                  <a:gd name="connsiteY33" fmla="*/ 141922 h 1099185"/>
                  <a:gd name="connsiteX34" fmla="*/ 575310 w 661035"/>
                  <a:gd name="connsiteY34" fmla="*/ 214313 h 1099185"/>
                  <a:gd name="connsiteX35" fmla="*/ 661035 w 661035"/>
                  <a:gd name="connsiteY35" fmla="*/ 504825 h 1099185"/>
                  <a:gd name="connsiteX36" fmla="*/ 621030 w 661035"/>
                  <a:gd name="connsiteY36" fmla="*/ 739140 h 1099185"/>
                  <a:gd name="connsiteX37" fmla="*/ 360045 w 661035"/>
                  <a:gd name="connsiteY37" fmla="*/ 597218 h 1099185"/>
                  <a:gd name="connsiteX38" fmla="*/ 400050 w 661035"/>
                  <a:gd name="connsiteY38" fmla="*/ 362902 h 1099185"/>
                  <a:gd name="connsiteX39" fmla="*/ 314325 w 661035"/>
                  <a:gd name="connsiteY39" fmla="*/ 72390 h 1099185"/>
                  <a:gd name="connsiteX40" fmla="*/ 220980 w 661035"/>
                  <a:gd name="connsiteY40" fmla="*/ 0 h 1099185"/>
                  <a:gd name="connsiteX0" fmla="*/ 359092 w 661035"/>
                  <a:gd name="connsiteY0" fmla="*/ 597218 h 1099185"/>
                  <a:gd name="connsiteX1" fmla="*/ 620078 w 661035"/>
                  <a:gd name="connsiteY1" fmla="*/ 739140 h 1099185"/>
                  <a:gd name="connsiteX2" fmla="*/ 584835 w 661035"/>
                  <a:gd name="connsiteY2" fmla="*/ 818198 h 1099185"/>
                  <a:gd name="connsiteX3" fmla="*/ 584836 w 661035"/>
                  <a:gd name="connsiteY3" fmla="*/ 818198 h 1099185"/>
                  <a:gd name="connsiteX4" fmla="*/ 545783 w 661035"/>
                  <a:gd name="connsiteY4" fmla="*/ 882015 h 1099185"/>
                  <a:gd name="connsiteX5" fmla="*/ 538930 w 661035"/>
                  <a:gd name="connsiteY5" fmla="*/ 891439 h 1099185"/>
                  <a:gd name="connsiteX6" fmla="*/ 539116 w 661035"/>
                  <a:gd name="connsiteY6" fmla="*/ 891540 h 1099185"/>
                  <a:gd name="connsiteX7" fmla="*/ 500063 w 661035"/>
                  <a:gd name="connsiteY7" fmla="*/ 940118 h 1099185"/>
                  <a:gd name="connsiteX8" fmla="*/ 500063 w 661035"/>
                  <a:gd name="connsiteY8" fmla="*/ 941070 h 1099185"/>
                  <a:gd name="connsiteX9" fmla="*/ 451485 w 661035"/>
                  <a:gd name="connsiteY9" fmla="*/ 989648 h 1099185"/>
                  <a:gd name="connsiteX10" fmla="*/ 396629 w 661035"/>
                  <a:gd name="connsiteY10" fmla="*/ 1033155 h 1099185"/>
                  <a:gd name="connsiteX11" fmla="*/ 397193 w 661035"/>
                  <a:gd name="connsiteY11" fmla="*/ 1033462 h 1099185"/>
                  <a:gd name="connsiteX12" fmla="*/ 320041 w 661035"/>
                  <a:gd name="connsiteY12" fmla="*/ 1076325 h 1099185"/>
                  <a:gd name="connsiteX13" fmla="*/ 291343 w 661035"/>
                  <a:gd name="connsiteY13" fmla="*/ 1060767 h 1099185"/>
                  <a:gd name="connsiteX14" fmla="*/ 290403 w 661035"/>
                  <a:gd name="connsiteY14" fmla="*/ 1061621 h 1099185"/>
                  <a:gd name="connsiteX15" fmla="*/ 319088 w 661035"/>
                  <a:gd name="connsiteY15" fmla="*/ 1077277 h 1099185"/>
                  <a:gd name="connsiteX16" fmla="*/ 260985 w 661035"/>
                  <a:gd name="connsiteY16" fmla="*/ 1099185 h 1099185"/>
                  <a:gd name="connsiteX17" fmla="*/ 0 w 661035"/>
                  <a:gd name="connsiteY17" fmla="*/ 957262 h 1099185"/>
                  <a:gd name="connsiteX18" fmla="*/ 59055 w 661035"/>
                  <a:gd name="connsiteY18" fmla="*/ 935355 h 1099185"/>
                  <a:gd name="connsiteX19" fmla="*/ 284314 w 661035"/>
                  <a:gd name="connsiteY19" fmla="*/ 1058298 h 1099185"/>
                  <a:gd name="connsiteX20" fmla="*/ 60008 w 661035"/>
                  <a:gd name="connsiteY20" fmla="*/ 935355 h 1099185"/>
                  <a:gd name="connsiteX21" fmla="*/ 135745 w 661035"/>
                  <a:gd name="connsiteY21" fmla="*/ 891807 h 1099185"/>
                  <a:gd name="connsiteX22" fmla="*/ 135255 w 661035"/>
                  <a:gd name="connsiteY22" fmla="*/ 891540 h 1099185"/>
                  <a:gd name="connsiteX23" fmla="*/ 190500 w 661035"/>
                  <a:gd name="connsiteY23" fmla="*/ 847725 h 1099185"/>
                  <a:gd name="connsiteX24" fmla="*/ 239078 w 661035"/>
                  <a:gd name="connsiteY24" fmla="*/ 799148 h 1099185"/>
                  <a:gd name="connsiteX25" fmla="*/ 239078 w 661035"/>
                  <a:gd name="connsiteY25" fmla="*/ 798196 h 1099185"/>
                  <a:gd name="connsiteX26" fmla="*/ 277307 w 661035"/>
                  <a:gd name="connsiteY26" fmla="*/ 750642 h 1099185"/>
                  <a:gd name="connsiteX27" fmla="*/ 277178 w 661035"/>
                  <a:gd name="connsiteY27" fmla="*/ 750571 h 1099185"/>
                  <a:gd name="connsiteX28" fmla="*/ 284798 w 661035"/>
                  <a:gd name="connsiteY28" fmla="*/ 740093 h 1099185"/>
                  <a:gd name="connsiteX29" fmla="*/ 323850 w 661035"/>
                  <a:gd name="connsiteY29" fmla="*/ 676275 h 1099185"/>
                  <a:gd name="connsiteX30" fmla="*/ 359092 w 661035"/>
                  <a:gd name="connsiteY30" fmla="*/ 597218 h 1099185"/>
                  <a:gd name="connsiteX31" fmla="*/ 220980 w 661035"/>
                  <a:gd name="connsiteY31" fmla="*/ 0 h 1099185"/>
                  <a:gd name="connsiteX32" fmla="*/ 481965 w 661035"/>
                  <a:gd name="connsiteY32" fmla="*/ 141922 h 1099185"/>
                  <a:gd name="connsiteX33" fmla="*/ 575310 w 661035"/>
                  <a:gd name="connsiteY33" fmla="*/ 214313 h 1099185"/>
                  <a:gd name="connsiteX34" fmla="*/ 661035 w 661035"/>
                  <a:gd name="connsiteY34" fmla="*/ 504825 h 1099185"/>
                  <a:gd name="connsiteX35" fmla="*/ 621030 w 661035"/>
                  <a:gd name="connsiteY35" fmla="*/ 739140 h 1099185"/>
                  <a:gd name="connsiteX36" fmla="*/ 360045 w 661035"/>
                  <a:gd name="connsiteY36" fmla="*/ 597218 h 1099185"/>
                  <a:gd name="connsiteX37" fmla="*/ 400050 w 661035"/>
                  <a:gd name="connsiteY37" fmla="*/ 362902 h 1099185"/>
                  <a:gd name="connsiteX38" fmla="*/ 314325 w 661035"/>
                  <a:gd name="connsiteY38" fmla="*/ 72390 h 1099185"/>
                  <a:gd name="connsiteX39" fmla="*/ 220980 w 661035"/>
                  <a:gd name="connsiteY39" fmla="*/ 0 h 1099185"/>
                  <a:gd name="connsiteX0" fmla="*/ 359092 w 661035"/>
                  <a:gd name="connsiteY0" fmla="*/ 597218 h 1099185"/>
                  <a:gd name="connsiteX1" fmla="*/ 620078 w 661035"/>
                  <a:gd name="connsiteY1" fmla="*/ 739140 h 1099185"/>
                  <a:gd name="connsiteX2" fmla="*/ 584835 w 661035"/>
                  <a:gd name="connsiteY2" fmla="*/ 818198 h 1099185"/>
                  <a:gd name="connsiteX3" fmla="*/ 584836 w 661035"/>
                  <a:gd name="connsiteY3" fmla="*/ 818198 h 1099185"/>
                  <a:gd name="connsiteX4" fmla="*/ 545783 w 661035"/>
                  <a:gd name="connsiteY4" fmla="*/ 882015 h 1099185"/>
                  <a:gd name="connsiteX5" fmla="*/ 538930 w 661035"/>
                  <a:gd name="connsiteY5" fmla="*/ 891439 h 1099185"/>
                  <a:gd name="connsiteX6" fmla="*/ 539116 w 661035"/>
                  <a:gd name="connsiteY6" fmla="*/ 891540 h 1099185"/>
                  <a:gd name="connsiteX7" fmla="*/ 500063 w 661035"/>
                  <a:gd name="connsiteY7" fmla="*/ 940118 h 1099185"/>
                  <a:gd name="connsiteX8" fmla="*/ 500063 w 661035"/>
                  <a:gd name="connsiteY8" fmla="*/ 941070 h 1099185"/>
                  <a:gd name="connsiteX9" fmla="*/ 451485 w 661035"/>
                  <a:gd name="connsiteY9" fmla="*/ 989648 h 1099185"/>
                  <a:gd name="connsiteX10" fmla="*/ 396629 w 661035"/>
                  <a:gd name="connsiteY10" fmla="*/ 1033155 h 1099185"/>
                  <a:gd name="connsiteX11" fmla="*/ 397193 w 661035"/>
                  <a:gd name="connsiteY11" fmla="*/ 1033462 h 1099185"/>
                  <a:gd name="connsiteX12" fmla="*/ 320041 w 661035"/>
                  <a:gd name="connsiteY12" fmla="*/ 1076325 h 1099185"/>
                  <a:gd name="connsiteX13" fmla="*/ 291343 w 661035"/>
                  <a:gd name="connsiteY13" fmla="*/ 1060767 h 1099185"/>
                  <a:gd name="connsiteX14" fmla="*/ 290403 w 661035"/>
                  <a:gd name="connsiteY14" fmla="*/ 1061621 h 1099185"/>
                  <a:gd name="connsiteX15" fmla="*/ 319088 w 661035"/>
                  <a:gd name="connsiteY15" fmla="*/ 1077277 h 1099185"/>
                  <a:gd name="connsiteX16" fmla="*/ 260985 w 661035"/>
                  <a:gd name="connsiteY16" fmla="*/ 1099185 h 1099185"/>
                  <a:gd name="connsiteX17" fmla="*/ 0 w 661035"/>
                  <a:gd name="connsiteY17" fmla="*/ 957262 h 1099185"/>
                  <a:gd name="connsiteX18" fmla="*/ 59055 w 661035"/>
                  <a:gd name="connsiteY18" fmla="*/ 935355 h 1099185"/>
                  <a:gd name="connsiteX19" fmla="*/ 60008 w 661035"/>
                  <a:gd name="connsiteY19" fmla="*/ 935355 h 1099185"/>
                  <a:gd name="connsiteX20" fmla="*/ 135745 w 661035"/>
                  <a:gd name="connsiteY20" fmla="*/ 891807 h 1099185"/>
                  <a:gd name="connsiteX21" fmla="*/ 135255 w 661035"/>
                  <a:gd name="connsiteY21" fmla="*/ 891540 h 1099185"/>
                  <a:gd name="connsiteX22" fmla="*/ 190500 w 661035"/>
                  <a:gd name="connsiteY22" fmla="*/ 847725 h 1099185"/>
                  <a:gd name="connsiteX23" fmla="*/ 239078 w 661035"/>
                  <a:gd name="connsiteY23" fmla="*/ 799148 h 1099185"/>
                  <a:gd name="connsiteX24" fmla="*/ 239078 w 661035"/>
                  <a:gd name="connsiteY24" fmla="*/ 798196 h 1099185"/>
                  <a:gd name="connsiteX25" fmla="*/ 277307 w 661035"/>
                  <a:gd name="connsiteY25" fmla="*/ 750642 h 1099185"/>
                  <a:gd name="connsiteX26" fmla="*/ 277178 w 661035"/>
                  <a:gd name="connsiteY26" fmla="*/ 750571 h 1099185"/>
                  <a:gd name="connsiteX27" fmla="*/ 284798 w 661035"/>
                  <a:gd name="connsiteY27" fmla="*/ 740093 h 1099185"/>
                  <a:gd name="connsiteX28" fmla="*/ 323850 w 661035"/>
                  <a:gd name="connsiteY28" fmla="*/ 676275 h 1099185"/>
                  <a:gd name="connsiteX29" fmla="*/ 359092 w 661035"/>
                  <a:gd name="connsiteY29" fmla="*/ 597218 h 1099185"/>
                  <a:gd name="connsiteX30" fmla="*/ 220980 w 661035"/>
                  <a:gd name="connsiteY30" fmla="*/ 0 h 1099185"/>
                  <a:gd name="connsiteX31" fmla="*/ 481965 w 661035"/>
                  <a:gd name="connsiteY31" fmla="*/ 141922 h 1099185"/>
                  <a:gd name="connsiteX32" fmla="*/ 575310 w 661035"/>
                  <a:gd name="connsiteY32" fmla="*/ 214313 h 1099185"/>
                  <a:gd name="connsiteX33" fmla="*/ 661035 w 661035"/>
                  <a:gd name="connsiteY33" fmla="*/ 504825 h 1099185"/>
                  <a:gd name="connsiteX34" fmla="*/ 621030 w 661035"/>
                  <a:gd name="connsiteY34" fmla="*/ 739140 h 1099185"/>
                  <a:gd name="connsiteX35" fmla="*/ 360045 w 661035"/>
                  <a:gd name="connsiteY35" fmla="*/ 597218 h 1099185"/>
                  <a:gd name="connsiteX36" fmla="*/ 400050 w 661035"/>
                  <a:gd name="connsiteY36" fmla="*/ 362902 h 1099185"/>
                  <a:gd name="connsiteX37" fmla="*/ 314325 w 661035"/>
                  <a:gd name="connsiteY37" fmla="*/ 72390 h 1099185"/>
                  <a:gd name="connsiteX38" fmla="*/ 220980 w 661035"/>
                  <a:gd name="connsiteY38" fmla="*/ 0 h 1099185"/>
                  <a:gd name="connsiteX0" fmla="*/ 359092 w 661035"/>
                  <a:gd name="connsiteY0" fmla="*/ 597218 h 1099185"/>
                  <a:gd name="connsiteX1" fmla="*/ 620078 w 661035"/>
                  <a:gd name="connsiteY1" fmla="*/ 739140 h 1099185"/>
                  <a:gd name="connsiteX2" fmla="*/ 584835 w 661035"/>
                  <a:gd name="connsiteY2" fmla="*/ 818198 h 1099185"/>
                  <a:gd name="connsiteX3" fmla="*/ 584836 w 661035"/>
                  <a:gd name="connsiteY3" fmla="*/ 818198 h 1099185"/>
                  <a:gd name="connsiteX4" fmla="*/ 545783 w 661035"/>
                  <a:gd name="connsiteY4" fmla="*/ 882015 h 1099185"/>
                  <a:gd name="connsiteX5" fmla="*/ 538930 w 661035"/>
                  <a:gd name="connsiteY5" fmla="*/ 891439 h 1099185"/>
                  <a:gd name="connsiteX6" fmla="*/ 539116 w 661035"/>
                  <a:gd name="connsiteY6" fmla="*/ 891540 h 1099185"/>
                  <a:gd name="connsiteX7" fmla="*/ 500063 w 661035"/>
                  <a:gd name="connsiteY7" fmla="*/ 940118 h 1099185"/>
                  <a:gd name="connsiteX8" fmla="*/ 500063 w 661035"/>
                  <a:gd name="connsiteY8" fmla="*/ 941070 h 1099185"/>
                  <a:gd name="connsiteX9" fmla="*/ 451485 w 661035"/>
                  <a:gd name="connsiteY9" fmla="*/ 989648 h 1099185"/>
                  <a:gd name="connsiteX10" fmla="*/ 396629 w 661035"/>
                  <a:gd name="connsiteY10" fmla="*/ 1033155 h 1099185"/>
                  <a:gd name="connsiteX11" fmla="*/ 397193 w 661035"/>
                  <a:gd name="connsiteY11" fmla="*/ 1033462 h 1099185"/>
                  <a:gd name="connsiteX12" fmla="*/ 320041 w 661035"/>
                  <a:gd name="connsiteY12" fmla="*/ 1076325 h 1099185"/>
                  <a:gd name="connsiteX13" fmla="*/ 291343 w 661035"/>
                  <a:gd name="connsiteY13" fmla="*/ 1060767 h 1099185"/>
                  <a:gd name="connsiteX14" fmla="*/ 319088 w 661035"/>
                  <a:gd name="connsiteY14" fmla="*/ 1077277 h 1099185"/>
                  <a:gd name="connsiteX15" fmla="*/ 260985 w 661035"/>
                  <a:gd name="connsiteY15" fmla="*/ 1099185 h 1099185"/>
                  <a:gd name="connsiteX16" fmla="*/ 0 w 661035"/>
                  <a:gd name="connsiteY16" fmla="*/ 957262 h 1099185"/>
                  <a:gd name="connsiteX17" fmla="*/ 59055 w 661035"/>
                  <a:gd name="connsiteY17" fmla="*/ 935355 h 1099185"/>
                  <a:gd name="connsiteX18" fmla="*/ 60008 w 661035"/>
                  <a:gd name="connsiteY18" fmla="*/ 935355 h 1099185"/>
                  <a:gd name="connsiteX19" fmla="*/ 135745 w 661035"/>
                  <a:gd name="connsiteY19" fmla="*/ 891807 h 1099185"/>
                  <a:gd name="connsiteX20" fmla="*/ 135255 w 661035"/>
                  <a:gd name="connsiteY20" fmla="*/ 891540 h 1099185"/>
                  <a:gd name="connsiteX21" fmla="*/ 190500 w 661035"/>
                  <a:gd name="connsiteY21" fmla="*/ 847725 h 1099185"/>
                  <a:gd name="connsiteX22" fmla="*/ 239078 w 661035"/>
                  <a:gd name="connsiteY22" fmla="*/ 799148 h 1099185"/>
                  <a:gd name="connsiteX23" fmla="*/ 239078 w 661035"/>
                  <a:gd name="connsiteY23" fmla="*/ 798196 h 1099185"/>
                  <a:gd name="connsiteX24" fmla="*/ 277307 w 661035"/>
                  <a:gd name="connsiteY24" fmla="*/ 750642 h 1099185"/>
                  <a:gd name="connsiteX25" fmla="*/ 277178 w 661035"/>
                  <a:gd name="connsiteY25" fmla="*/ 750571 h 1099185"/>
                  <a:gd name="connsiteX26" fmla="*/ 284798 w 661035"/>
                  <a:gd name="connsiteY26" fmla="*/ 740093 h 1099185"/>
                  <a:gd name="connsiteX27" fmla="*/ 323850 w 661035"/>
                  <a:gd name="connsiteY27" fmla="*/ 676275 h 1099185"/>
                  <a:gd name="connsiteX28" fmla="*/ 359092 w 661035"/>
                  <a:gd name="connsiteY28" fmla="*/ 597218 h 1099185"/>
                  <a:gd name="connsiteX29" fmla="*/ 220980 w 661035"/>
                  <a:gd name="connsiteY29" fmla="*/ 0 h 1099185"/>
                  <a:gd name="connsiteX30" fmla="*/ 481965 w 661035"/>
                  <a:gd name="connsiteY30" fmla="*/ 141922 h 1099185"/>
                  <a:gd name="connsiteX31" fmla="*/ 575310 w 661035"/>
                  <a:gd name="connsiteY31" fmla="*/ 214313 h 1099185"/>
                  <a:gd name="connsiteX32" fmla="*/ 661035 w 661035"/>
                  <a:gd name="connsiteY32" fmla="*/ 504825 h 1099185"/>
                  <a:gd name="connsiteX33" fmla="*/ 621030 w 661035"/>
                  <a:gd name="connsiteY33" fmla="*/ 739140 h 1099185"/>
                  <a:gd name="connsiteX34" fmla="*/ 360045 w 661035"/>
                  <a:gd name="connsiteY34" fmla="*/ 597218 h 1099185"/>
                  <a:gd name="connsiteX35" fmla="*/ 400050 w 661035"/>
                  <a:gd name="connsiteY35" fmla="*/ 362902 h 1099185"/>
                  <a:gd name="connsiteX36" fmla="*/ 314325 w 661035"/>
                  <a:gd name="connsiteY36" fmla="*/ 72390 h 1099185"/>
                  <a:gd name="connsiteX37" fmla="*/ 220980 w 661035"/>
                  <a:gd name="connsiteY37" fmla="*/ 0 h 1099185"/>
                  <a:gd name="connsiteX0" fmla="*/ 359092 w 661035"/>
                  <a:gd name="connsiteY0" fmla="*/ 597218 h 1099185"/>
                  <a:gd name="connsiteX1" fmla="*/ 620078 w 661035"/>
                  <a:gd name="connsiteY1" fmla="*/ 739140 h 1099185"/>
                  <a:gd name="connsiteX2" fmla="*/ 584835 w 661035"/>
                  <a:gd name="connsiteY2" fmla="*/ 818198 h 1099185"/>
                  <a:gd name="connsiteX3" fmla="*/ 584836 w 661035"/>
                  <a:gd name="connsiteY3" fmla="*/ 818198 h 1099185"/>
                  <a:gd name="connsiteX4" fmla="*/ 545783 w 661035"/>
                  <a:gd name="connsiteY4" fmla="*/ 882015 h 1099185"/>
                  <a:gd name="connsiteX5" fmla="*/ 538930 w 661035"/>
                  <a:gd name="connsiteY5" fmla="*/ 891439 h 1099185"/>
                  <a:gd name="connsiteX6" fmla="*/ 539116 w 661035"/>
                  <a:gd name="connsiteY6" fmla="*/ 891540 h 1099185"/>
                  <a:gd name="connsiteX7" fmla="*/ 500063 w 661035"/>
                  <a:gd name="connsiteY7" fmla="*/ 940118 h 1099185"/>
                  <a:gd name="connsiteX8" fmla="*/ 500063 w 661035"/>
                  <a:gd name="connsiteY8" fmla="*/ 941070 h 1099185"/>
                  <a:gd name="connsiteX9" fmla="*/ 451485 w 661035"/>
                  <a:gd name="connsiteY9" fmla="*/ 989648 h 1099185"/>
                  <a:gd name="connsiteX10" fmla="*/ 396629 w 661035"/>
                  <a:gd name="connsiteY10" fmla="*/ 1033155 h 1099185"/>
                  <a:gd name="connsiteX11" fmla="*/ 397193 w 661035"/>
                  <a:gd name="connsiteY11" fmla="*/ 1033462 h 1099185"/>
                  <a:gd name="connsiteX12" fmla="*/ 320041 w 661035"/>
                  <a:gd name="connsiteY12" fmla="*/ 1076325 h 1099185"/>
                  <a:gd name="connsiteX13" fmla="*/ 319088 w 661035"/>
                  <a:gd name="connsiteY13" fmla="*/ 1077277 h 1099185"/>
                  <a:gd name="connsiteX14" fmla="*/ 260985 w 661035"/>
                  <a:gd name="connsiteY14" fmla="*/ 1099185 h 1099185"/>
                  <a:gd name="connsiteX15" fmla="*/ 0 w 661035"/>
                  <a:gd name="connsiteY15" fmla="*/ 957262 h 1099185"/>
                  <a:gd name="connsiteX16" fmla="*/ 59055 w 661035"/>
                  <a:gd name="connsiteY16" fmla="*/ 935355 h 1099185"/>
                  <a:gd name="connsiteX17" fmla="*/ 60008 w 661035"/>
                  <a:gd name="connsiteY17" fmla="*/ 935355 h 1099185"/>
                  <a:gd name="connsiteX18" fmla="*/ 135745 w 661035"/>
                  <a:gd name="connsiteY18" fmla="*/ 891807 h 1099185"/>
                  <a:gd name="connsiteX19" fmla="*/ 135255 w 661035"/>
                  <a:gd name="connsiteY19" fmla="*/ 891540 h 1099185"/>
                  <a:gd name="connsiteX20" fmla="*/ 190500 w 661035"/>
                  <a:gd name="connsiteY20" fmla="*/ 847725 h 1099185"/>
                  <a:gd name="connsiteX21" fmla="*/ 239078 w 661035"/>
                  <a:gd name="connsiteY21" fmla="*/ 799148 h 1099185"/>
                  <a:gd name="connsiteX22" fmla="*/ 239078 w 661035"/>
                  <a:gd name="connsiteY22" fmla="*/ 798196 h 1099185"/>
                  <a:gd name="connsiteX23" fmla="*/ 277307 w 661035"/>
                  <a:gd name="connsiteY23" fmla="*/ 750642 h 1099185"/>
                  <a:gd name="connsiteX24" fmla="*/ 277178 w 661035"/>
                  <a:gd name="connsiteY24" fmla="*/ 750571 h 1099185"/>
                  <a:gd name="connsiteX25" fmla="*/ 284798 w 661035"/>
                  <a:gd name="connsiteY25" fmla="*/ 740093 h 1099185"/>
                  <a:gd name="connsiteX26" fmla="*/ 323850 w 661035"/>
                  <a:gd name="connsiteY26" fmla="*/ 676275 h 1099185"/>
                  <a:gd name="connsiteX27" fmla="*/ 359092 w 661035"/>
                  <a:gd name="connsiteY27" fmla="*/ 597218 h 1099185"/>
                  <a:gd name="connsiteX28" fmla="*/ 220980 w 661035"/>
                  <a:gd name="connsiteY28" fmla="*/ 0 h 1099185"/>
                  <a:gd name="connsiteX29" fmla="*/ 481965 w 661035"/>
                  <a:gd name="connsiteY29" fmla="*/ 141922 h 1099185"/>
                  <a:gd name="connsiteX30" fmla="*/ 575310 w 661035"/>
                  <a:gd name="connsiteY30" fmla="*/ 214313 h 1099185"/>
                  <a:gd name="connsiteX31" fmla="*/ 661035 w 661035"/>
                  <a:gd name="connsiteY31" fmla="*/ 504825 h 1099185"/>
                  <a:gd name="connsiteX32" fmla="*/ 621030 w 661035"/>
                  <a:gd name="connsiteY32" fmla="*/ 739140 h 1099185"/>
                  <a:gd name="connsiteX33" fmla="*/ 360045 w 661035"/>
                  <a:gd name="connsiteY33" fmla="*/ 597218 h 1099185"/>
                  <a:gd name="connsiteX34" fmla="*/ 400050 w 661035"/>
                  <a:gd name="connsiteY34" fmla="*/ 362902 h 1099185"/>
                  <a:gd name="connsiteX35" fmla="*/ 314325 w 661035"/>
                  <a:gd name="connsiteY35" fmla="*/ 72390 h 1099185"/>
                  <a:gd name="connsiteX36" fmla="*/ 220980 w 661035"/>
                  <a:gd name="connsiteY36" fmla="*/ 0 h 1099185"/>
                  <a:gd name="connsiteX0" fmla="*/ 359092 w 661035"/>
                  <a:gd name="connsiteY0" fmla="*/ 597218 h 1112468"/>
                  <a:gd name="connsiteX1" fmla="*/ 620078 w 661035"/>
                  <a:gd name="connsiteY1" fmla="*/ 739140 h 1112468"/>
                  <a:gd name="connsiteX2" fmla="*/ 584835 w 661035"/>
                  <a:gd name="connsiteY2" fmla="*/ 818198 h 1112468"/>
                  <a:gd name="connsiteX3" fmla="*/ 584836 w 661035"/>
                  <a:gd name="connsiteY3" fmla="*/ 818198 h 1112468"/>
                  <a:gd name="connsiteX4" fmla="*/ 545783 w 661035"/>
                  <a:gd name="connsiteY4" fmla="*/ 882015 h 1112468"/>
                  <a:gd name="connsiteX5" fmla="*/ 538930 w 661035"/>
                  <a:gd name="connsiteY5" fmla="*/ 891439 h 1112468"/>
                  <a:gd name="connsiteX6" fmla="*/ 539116 w 661035"/>
                  <a:gd name="connsiteY6" fmla="*/ 891540 h 1112468"/>
                  <a:gd name="connsiteX7" fmla="*/ 500063 w 661035"/>
                  <a:gd name="connsiteY7" fmla="*/ 940118 h 1112468"/>
                  <a:gd name="connsiteX8" fmla="*/ 500063 w 661035"/>
                  <a:gd name="connsiteY8" fmla="*/ 941070 h 1112468"/>
                  <a:gd name="connsiteX9" fmla="*/ 451485 w 661035"/>
                  <a:gd name="connsiteY9" fmla="*/ 989648 h 1112468"/>
                  <a:gd name="connsiteX10" fmla="*/ 396629 w 661035"/>
                  <a:gd name="connsiteY10" fmla="*/ 1033155 h 1112468"/>
                  <a:gd name="connsiteX11" fmla="*/ 397193 w 661035"/>
                  <a:gd name="connsiteY11" fmla="*/ 1033462 h 1112468"/>
                  <a:gd name="connsiteX12" fmla="*/ 320041 w 661035"/>
                  <a:gd name="connsiteY12" fmla="*/ 1076325 h 1112468"/>
                  <a:gd name="connsiteX13" fmla="*/ 319088 w 661035"/>
                  <a:gd name="connsiteY13" fmla="*/ 1077277 h 1112468"/>
                  <a:gd name="connsiteX14" fmla="*/ 247796 w 661035"/>
                  <a:gd name="connsiteY14" fmla="*/ 1112468 h 1112468"/>
                  <a:gd name="connsiteX15" fmla="*/ 0 w 661035"/>
                  <a:gd name="connsiteY15" fmla="*/ 957262 h 1112468"/>
                  <a:gd name="connsiteX16" fmla="*/ 59055 w 661035"/>
                  <a:gd name="connsiteY16" fmla="*/ 935355 h 1112468"/>
                  <a:gd name="connsiteX17" fmla="*/ 60008 w 661035"/>
                  <a:gd name="connsiteY17" fmla="*/ 935355 h 1112468"/>
                  <a:gd name="connsiteX18" fmla="*/ 135745 w 661035"/>
                  <a:gd name="connsiteY18" fmla="*/ 891807 h 1112468"/>
                  <a:gd name="connsiteX19" fmla="*/ 135255 w 661035"/>
                  <a:gd name="connsiteY19" fmla="*/ 891540 h 1112468"/>
                  <a:gd name="connsiteX20" fmla="*/ 190500 w 661035"/>
                  <a:gd name="connsiteY20" fmla="*/ 847725 h 1112468"/>
                  <a:gd name="connsiteX21" fmla="*/ 239078 w 661035"/>
                  <a:gd name="connsiteY21" fmla="*/ 799148 h 1112468"/>
                  <a:gd name="connsiteX22" fmla="*/ 239078 w 661035"/>
                  <a:gd name="connsiteY22" fmla="*/ 798196 h 1112468"/>
                  <a:gd name="connsiteX23" fmla="*/ 277307 w 661035"/>
                  <a:gd name="connsiteY23" fmla="*/ 750642 h 1112468"/>
                  <a:gd name="connsiteX24" fmla="*/ 277178 w 661035"/>
                  <a:gd name="connsiteY24" fmla="*/ 750571 h 1112468"/>
                  <a:gd name="connsiteX25" fmla="*/ 284798 w 661035"/>
                  <a:gd name="connsiteY25" fmla="*/ 740093 h 1112468"/>
                  <a:gd name="connsiteX26" fmla="*/ 323850 w 661035"/>
                  <a:gd name="connsiteY26" fmla="*/ 676275 h 1112468"/>
                  <a:gd name="connsiteX27" fmla="*/ 359092 w 661035"/>
                  <a:gd name="connsiteY27" fmla="*/ 597218 h 1112468"/>
                  <a:gd name="connsiteX28" fmla="*/ 220980 w 661035"/>
                  <a:gd name="connsiteY28" fmla="*/ 0 h 1112468"/>
                  <a:gd name="connsiteX29" fmla="*/ 481965 w 661035"/>
                  <a:gd name="connsiteY29" fmla="*/ 141922 h 1112468"/>
                  <a:gd name="connsiteX30" fmla="*/ 575310 w 661035"/>
                  <a:gd name="connsiteY30" fmla="*/ 214313 h 1112468"/>
                  <a:gd name="connsiteX31" fmla="*/ 661035 w 661035"/>
                  <a:gd name="connsiteY31" fmla="*/ 504825 h 1112468"/>
                  <a:gd name="connsiteX32" fmla="*/ 621030 w 661035"/>
                  <a:gd name="connsiteY32" fmla="*/ 739140 h 1112468"/>
                  <a:gd name="connsiteX33" fmla="*/ 360045 w 661035"/>
                  <a:gd name="connsiteY33" fmla="*/ 597218 h 1112468"/>
                  <a:gd name="connsiteX34" fmla="*/ 400050 w 661035"/>
                  <a:gd name="connsiteY34" fmla="*/ 362902 h 1112468"/>
                  <a:gd name="connsiteX35" fmla="*/ 314325 w 661035"/>
                  <a:gd name="connsiteY35" fmla="*/ 72390 h 1112468"/>
                  <a:gd name="connsiteX36" fmla="*/ 220980 w 661035"/>
                  <a:gd name="connsiteY36" fmla="*/ 0 h 11124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</a:cxnLst>
                <a:rect l="l" t="t" r="r" b="b"/>
                <a:pathLst>
                  <a:path w="661035" h="1112468">
                    <a:moveTo>
                      <a:pt x="359092" y="597218"/>
                    </a:moveTo>
                    <a:lnTo>
                      <a:pt x="620078" y="739140"/>
                    </a:lnTo>
                    <a:lnTo>
                      <a:pt x="584835" y="818198"/>
                    </a:lnTo>
                    <a:lnTo>
                      <a:pt x="584836" y="818198"/>
                    </a:lnTo>
                    <a:cubicBezTo>
                      <a:pt x="573405" y="840105"/>
                      <a:pt x="560070" y="861060"/>
                      <a:pt x="545783" y="882015"/>
                    </a:cubicBezTo>
                    <a:lnTo>
                      <a:pt x="538930" y="891439"/>
                    </a:lnTo>
                    <a:lnTo>
                      <a:pt x="539116" y="891540"/>
                    </a:lnTo>
                    <a:cubicBezTo>
                      <a:pt x="525780" y="908686"/>
                      <a:pt x="513398" y="924878"/>
                      <a:pt x="500063" y="940118"/>
                    </a:cubicBezTo>
                    <a:lnTo>
                      <a:pt x="500063" y="941070"/>
                    </a:lnTo>
                    <a:cubicBezTo>
                      <a:pt x="483870" y="958215"/>
                      <a:pt x="467678" y="974408"/>
                      <a:pt x="451485" y="989648"/>
                    </a:cubicBezTo>
                    <a:lnTo>
                      <a:pt x="396629" y="1033155"/>
                    </a:lnTo>
                    <a:lnTo>
                      <a:pt x="397193" y="1033462"/>
                    </a:lnTo>
                    <a:cubicBezTo>
                      <a:pt x="371475" y="1049655"/>
                      <a:pt x="346711" y="1063943"/>
                      <a:pt x="320041" y="1076325"/>
                    </a:cubicBezTo>
                    <a:lnTo>
                      <a:pt x="319088" y="1077277"/>
                    </a:lnTo>
                    <a:lnTo>
                      <a:pt x="247796" y="1112468"/>
                    </a:lnTo>
                    <a:lnTo>
                      <a:pt x="0" y="957262"/>
                    </a:lnTo>
                    <a:lnTo>
                      <a:pt x="59055" y="935355"/>
                    </a:lnTo>
                    <a:lnTo>
                      <a:pt x="60008" y="935355"/>
                    </a:lnTo>
                    <a:lnTo>
                      <a:pt x="135745" y="891807"/>
                    </a:lnTo>
                    <a:lnTo>
                      <a:pt x="135255" y="891540"/>
                    </a:lnTo>
                    <a:cubicBezTo>
                      <a:pt x="154305" y="878205"/>
                      <a:pt x="173355" y="863918"/>
                      <a:pt x="190500" y="847725"/>
                    </a:cubicBezTo>
                    <a:cubicBezTo>
                      <a:pt x="207645" y="832486"/>
                      <a:pt x="222885" y="816293"/>
                      <a:pt x="239078" y="799148"/>
                    </a:cubicBezTo>
                    <a:lnTo>
                      <a:pt x="239078" y="798196"/>
                    </a:lnTo>
                    <a:lnTo>
                      <a:pt x="277307" y="750642"/>
                    </a:lnTo>
                    <a:lnTo>
                      <a:pt x="277178" y="750571"/>
                    </a:lnTo>
                    <a:cubicBezTo>
                      <a:pt x="280036" y="746761"/>
                      <a:pt x="281941" y="743903"/>
                      <a:pt x="284798" y="740093"/>
                    </a:cubicBezTo>
                    <a:cubicBezTo>
                      <a:pt x="299086" y="719138"/>
                      <a:pt x="312420" y="698183"/>
                      <a:pt x="323850" y="676275"/>
                    </a:cubicBezTo>
                    <a:cubicBezTo>
                      <a:pt x="337185" y="650558"/>
                      <a:pt x="349567" y="623888"/>
                      <a:pt x="359092" y="597218"/>
                    </a:cubicBezTo>
                    <a:close/>
                    <a:moveTo>
                      <a:pt x="220980" y="0"/>
                    </a:moveTo>
                    <a:lnTo>
                      <a:pt x="481965" y="141922"/>
                    </a:lnTo>
                    <a:cubicBezTo>
                      <a:pt x="521970" y="163830"/>
                      <a:pt x="553403" y="187642"/>
                      <a:pt x="575310" y="214313"/>
                    </a:cubicBezTo>
                    <a:cubicBezTo>
                      <a:pt x="632460" y="281940"/>
                      <a:pt x="661035" y="379095"/>
                      <a:pt x="661035" y="504825"/>
                    </a:cubicBezTo>
                    <a:cubicBezTo>
                      <a:pt x="660083" y="588645"/>
                      <a:pt x="646748" y="666750"/>
                      <a:pt x="621030" y="739140"/>
                    </a:cubicBezTo>
                    <a:lnTo>
                      <a:pt x="360045" y="597218"/>
                    </a:lnTo>
                    <a:cubicBezTo>
                      <a:pt x="386715" y="524827"/>
                      <a:pt x="400050" y="446722"/>
                      <a:pt x="400050" y="362902"/>
                    </a:cubicBezTo>
                    <a:cubicBezTo>
                      <a:pt x="400050" y="237172"/>
                      <a:pt x="371475" y="140970"/>
                      <a:pt x="314325" y="72390"/>
                    </a:cubicBezTo>
                    <a:cubicBezTo>
                      <a:pt x="291465" y="45720"/>
                      <a:pt x="260985" y="20955"/>
                      <a:pt x="220980" y="0"/>
                    </a:cubicBez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  <p:sp>
            <p:nvSpPr>
              <p:cNvPr id="428" name="Freeform: Shape 427">
                <a:extLst>
                  <a:ext uri="{FF2B5EF4-FFF2-40B4-BE49-F238E27FC236}">
                    <a16:creationId xmlns:a16="http://schemas.microsoft.com/office/drawing/2014/main" id="{0DD2386F-DBDA-4F75-B892-9DD8A0F65EA5}"/>
                  </a:ext>
                </a:extLst>
              </p:cNvPr>
              <p:cNvSpPr/>
              <p:nvPr/>
            </p:nvSpPr>
            <p:spPr>
              <a:xfrm>
                <a:off x="2967026" y="3229268"/>
                <a:ext cx="673417" cy="247650"/>
              </a:xfrm>
              <a:custGeom>
                <a:avLst/>
                <a:gdLst>
                  <a:gd name="connsiteX0" fmla="*/ 261937 w 673417"/>
                  <a:gd name="connsiteY0" fmla="*/ 45720 h 247650"/>
                  <a:gd name="connsiteX1" fmla="*/ 288607 w 673417"/>
                  <a:gd name="connsiteY1" fmla="*/ 53340 h 247650"/>
                  <a:gd name="connsiteX2" fmla="*/ 387667 w 673417"/>
                  <a:gd name="connsiteY2" fmla="*/ 93345 h 247650"/>
                  <a:gd name="connsiteX3" fmla="*/ 412432 w 673417"/>
                  <a:gd name="connsiteY3" fmla="*/ 105728 h 247650"/>
                  <a:gd name="connsiteX4" fmla="*/ 673417 w 673417"/>
                  <a:gd name="connsiteY4" fmla="*/ 247650 h 247650"/>
                  <a:gd name="connsiteX5" fmla="*/ 647700 w 673417"/>
                  <a:gd name="connsiteY5" fmla="*/ 235267 h 247650"/>
                  <a:gd name="connsiteX6" fmla="*/ 644991 w 673417"/>
                  <a:gd name="connsiteY6" fmla="*/ 233789 h 247650"/>
                  <a:gd name="connsiteX7" fmla="*/ 549592 w 673417"/>
                  <a:gd name="connsiteY7" fmla="*/ 195262 h 247650"/>
                  <a:gd name="connsiteX8" fmla="*/ 522922 w 673417"/>
                  <a:gd name="connsiteY8" fmla="*/ 186690 h 247650"/>
                  <a:gd name="connsiteX9" fmla="*/ 0 w 673417"/>
                  <a:gd name="connsiteY9" fmla="*/ 0 h 247650"/>
                  <a:gd name="connsiteX10" fmla="*/ 80010 w 673417"/>
                  <a:gd name="connsiteY10" fmla="*/ 11430 h 247650"/>
                  <a:gd name="connsiteX11" fmla="*/ 80421 w 673417"/>
                  <a:gd name="connsiteY11" fmla="*/ 11654 h 247650"/>
                  <a:gd name="connsiteX12" fmla="*/ 185499 w 673417"/>
                  <a:gd name="connsiteY12" fmla="*/ 28933 h 247650"/>
                  <a:gd name="connsiteX13" fmla="*/ 261937 w 673417"/>
                  <a:gd name="connsiteY13" fmla="*/ 45720 h 247650"/>
                  <a:gd name="connsiteX14" fmla="*/ 522922 w 673417"/>
                  <a:gd name="connsiteY14" fmla="*/ 187643 h 247650"/>
                  <a:gd name="connsiteX15" fmla="*/ 340042 w 673417"/>
                  <a:gd name="connsiteY15" fmla="*/ 153353 h 247650"/>
                  <a:gd name="connsiteX16" fmla="*/ 260985 w 673417"/>
                  <a:gd name="connsiteY16" fmla="*/ 141923 h 2476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673417" h="247650">
                    <a:moveTo>
                      <a:pt x="261937" y="45720"/>
                    </a:moveTo>
                    <a:cubicBezTo>
                      <a:pt x="271462" y="48578"/>
                      <a:pt x="280987" y="50483"/>
                      <a:pt x="288607" y="53340"/>
                    </a:cubicBezTo>
                    <a:cubicBezTo>
                      <a:pt x="323850" y="64770"/>
                      <a:pt x="357187" y="79058"/>
                      <a:pt x="387667" y="93345"/>
                    </a:cubicBezTo>
                    <a:cubicBezTo>
                      <a:pt x="396240" y="97155"/>
                      <a:pt x="404812" y="101917"/>
                      <a:pt x="412432" y="105728"/>
                    </a:cubicBezTo>
                    <a:lnTo>
                      <a:pt x="673417" y="247650"/>
                    </a:lnTo>
                    <a:cubicBezTo>
                      <a:pt x="664845" y="243840"/>
                      <a:pt x="656272" y="239078"/>
                      <a:pt x="647700" y="235267"/>
                    </a:cubicBezTo>
                    <a:lnTo>
                      <a:pt x="644991" y="233789"/>
                    </a:lnTo>
                    <a:lnTo>
                      <a:pt x="549592" y="195262"/>
                    </a:lnTo>
                    <a:cubicBezTo>
                      <a:pt x="541972" y="192405"/>
                      <a:pt x="532447" y="189548"/>
                      <a:pt x="522922" y="186690"/>
                    </a:cubicBezTo>
                    <a:close/>
                    <a:moveTo>
                      <a:pt x="0" y="0"/>
                    </a:moveTo>
                    <a:lnTo>
                      <a:pt x="80010" y="11430"/>
                    </a:lnTo>
                    <a:lnTo>
                      <a:pt x="80421" y="11654"/>
                    </a:lnTo>
                    <a:lnTo>
                      <a:pt x="185499" y="28933"/>
                    </a:lnTo>
                    <a:cubicBezTo>
                      <a:pt x="215979" y="34528"/>
                      <a:pt x="241458" y="40005"/>
                      <a:pt x="261937" y="45720"/>
                    </a:cubicBezTo>
                    <a:lnTo>
                      <a:pt x="522922" y="187643"/>
                    </a:lnTo>
                    <a:cubicBezTo>
                      <a:pt x="481965" y="176213"/>
                      <a:pt x="421004" y="164783"/>
                      <a:pt x="340042" y="153353"/>
                    </a:cubicBezTo>
                    <a:lnTo>
                      <a:pt x="260985" y="141923"/>
                    </a:ln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9" name="Freeform: Shape 428">
                <a:extLst>
                  <a:ext uri="{FF2B5EF4-FFF2-40B4-BE49-F238E27FC236}">
                    <a16:creationId xmlns:a16="http://schemas.microsoft.com/office/drawing/2014/main" id="{67BF3630-8B78-4D7F-99B8-E6B31F9FE1B4}"/>
                  </a:ext>
                </a:extLst>
              </p:cNvPr>
              <p:cNvSpPr/>
              <p:nvPr/>
            </p:nvSpPr>
            <p:spPr>
              <a:xfrm>
                <a:off x="2707091" y="3532163"/>
                <a:ext cx="257175" cy="1238250"/>
              </a:xfrm>
              <a:custGeom>
                <a:avLst/>
                <a:gdLst>
                  <a:gd name="connsiteX0" fmla="*/ 260985 w 257175"/>
                  <a:gd name="connsiteY0" fmla="*/ 1244918 h 1238250"/>
                  <a:gd name="connsiteX1" fmla="*/ 0 w 257175"/>
                  <a:gd name="connsiteY1" fmla="*/ 1102995 h 1238250"/>
                  <a:gd name="connsiteX2" fmla="*/ 1905 w 257175"/>
                  <a:gd name="connsiteY2" fmla="*/ 0 h 1238250"/>
                  <a:gd name="connsiteX3" fmla="*/ 262890 w 257175"/>
                  <a:gd name="connsiteY3" fmla="*/ 141922 h 12382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57175" h="1238250">
                    <a:moveTo>
                      <a:pt x="260985" y="1244918"/>
                    </a:moveTo>
                    <a:lnTo>
                      <a:pt x="0" y="1102995"/>
                    </a:lnTo>
                    <a:lnTo>
                      <a:pt x="1905" y="0"/>
                    </a:lnTo>
                    <a:lnTo>
                      <a:pt x="262890" y="141922"/>
                    </a:ln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0" name="Freeform: Shape 429">
                <a:extLst>
                  <a:ext uri="{FF2B5EF4-FFF2-40B4-BE49-F238E27FC236}">
                    <a16:creationId xmlns:a16="http://schemas.microsoft.com/office/drawing/2014/main" id="{FE3D17C3-118F-4BD2-80E1-7F6C98DA3717}"/>
                  </a:ext>
                </a:extLst>
              </p:cNvPr>
              <p:cNvSpPr/>
              <p:nvPr/>
            </p:nvSpPr>
            <p:spPr>
              <a:xfrm>
                <a:off x="3110832" y="2270955"/>
                <a:ext cx="457201" cy="495301"/>
              </a:xfrm>
              <a:custGeom>
                <a:avLst/>
                <a:gdLst>
                  <a:gd name="connsiteX0" fmla="*/ 459105 w 457200"/>
                  <a:gd name="connsiteY0" fmla="*/ 500063 h 495300"/>
                  <a:gd name="connsiteX1" fmla="*/ 198120 w 457200"/>
                  <a:gd name="connsiteY1" fmla="*/ 358140 h 495300"/>
                  <a:gd name="connsiteX2" fmla="*/ 80963 w 457200"/>
                  <a:gd name="connsiteY2" fmla="*/ 62865 h 495300"/>
                  <a:gd name="connsiteX3" fmla="*/ 0 w 457200"/>
                  <a:gd name="connsiteY3" fmla="*/ 0 h 495300"/>
                  <a:gd name="connsiteX4" fmla="*/ 260985 w 457200"/>
                  <a:gd name="connsiteY4" fmla="*/ 141923 h 495300"/>
                  <a:gd name="connsiteX5" fmla="*/ 341948 w 457200"/>
                  <a:gd name="connsiteY5" fmla="*/ 204788 h 495300"/>
                  <a:gd name="connsiteX6" fmla="*/ 459105 w 457200"/>
                  <a:gd name="connsiteY6" fmla="*/ 500063 h 4953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457200" h="495300">
                    <a:moveTo>
                      <a:pt x="459105" y="500063"/>
                    </a:moveTo>
                    <a:lnTo>
                      <a:pt x="198120" y="358140"/>
                    </a:lnTo>
                    <a:cubicBezTo>
                      <a:pt x="179070" y="224790"/>
                      <a:pt x="140017" y="126683"/>
                      <a:pt x="80963" y="62865"/>
                    </a:cubicBezTo>
                    <a:cubicBezTo>
                      <a:pt x="57150" y="38100"/>
                      <a:pt x="30480" y="17145"/>
                      <a:pt x="0" y="0"/>
                    </a:cubicBezTo>
                    <a:lnTo>
                      <a:pt x="260985" y="141923"/>
                    </a:lnTo>
                    <a:cubicBezTo>
                      <a:pt x="291465" y="158115"/>
                      <a:pt x="318135" y="179070"/>
                      <a:pt x="341948" y="204788"/>
                    </a:cubicBezTo>
                    <a:cubicBezTo>
                      <a:pt x="401955" y="268605"/>
                      <a:pt x="441008" y="366713"/>
                      <a:pt x="459105" y="500063"/>
                    </a:cubicBezTo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1" name="Freeform: Shape 430">
                <a:extLst>
                  <a:ext uri="{FF2B5EF4-FFF2-40B4-BE49-F238E27FC236}">
                    <a16:creationId xmlns:a16="http://schemas.microsoft.com/office/drawing/2014/main" id="{1640993A-AA73-4BFE-9894-5643DF0204EE}"/>
                  </a:ext>
                </a:extLst>
              </p:cNvPr>
              <p:cNvSpPr/>
              <p:nvPr/>
            </p:nvSpPr>
            <p:spPr>
              <a:xfrm>
                <a:off x="2541356" y="3138780"/>
                <a:ext cx="428625" cy="200026"/>
              </a:xfrm>
              <a:custGeom>
                <a:avLst/>
                <a:gdLst>
                  <a:gd name="connsiteX0" fmla="*/ 0 w 428625"/>
                  <a:gd name="connsiteY0" fmla="*/ 0 h 200026"/>
                  <a:gd name="connsiteX1" fmla="*/ 17145 w 428625"/>
                  <a:gd name="connsiteY1" fmla="*/ 8573 h 200026"/>
                  <a:gd name="connsiteX2" fmla="*/ 109538 w 428625"/>
                  <a:gd name="connsiteY2" fmla="*/ 44768 h 200026"/>
                  <a:gd name="connsiteX3" fmla="*/ 370023 w 428625"/>
                  <a:gd name="connsiteY3" fmla="*/ 186418 h 200026"/>
                  <a:gd name="connsiteX4" fmla="*/ 110490 w 428625"/>
                  <a:gd name="connsiteY4" fmla="*/ 44768 h 200026"/>
                  <a:gd name="connsiteX5" fmla="*/ 168592 w 428625"/>
                  <a:gd name="connsiteY5" fmla="*/ 59056 h 200026"/>
                  <a:gd name="connsiteX6" fmla="*/ 428625 w 428625"/>
                  <a:gd name="connsiteY6" fmla="*/ 200026 h 200026"/>
                  <a:gd name="connsiteX7" fmla="*/ 370523 w 428625"/>
                  <a:gd name="connsiteY7" fmla="*/ 186691 h 200026"/>
                  <a:gd name="connsiteX8" fmla="*/ 370517 w 428625"/>
                  <a:gd name="connsiteY8" fmla="*/ 186688 h 200026"/>
                  <a:gd name="connsiteX9" fmla="*/ 278130 w 428625"/>
                  <a:gd name="connsiteY9" fmla="*/ 150495 h 200026"/>
                  <a:gd name="connsiteX10" fmla="*/ 260985 w 428625"/>
                  <a:gd name="connsiteY10" fmla="*/ 141923 h 2000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28625" h="200026">
                    <a:moveTo>
                      <a:pt x="0" y="0"/>
                    </a:moveTo>
                    <a:cubicBezTo>
                      <a:pt x="5715" y="2858"/>
                      <a:pt x="11430" y="5715"/>
                      <a:pt x="17145" y="8573"/>
                    </a:cubicBezTo>
                    <a:cubicBezTo>
                      <a:pt x="44767" y="21908"/>
                      <a:pt x="75248" y="34290"/>
                      <a:pt x="109538" y="44768"/>
                    </a:cubicBezTo>
                    <a:lnTo>
                      <a:pt x="370023" y="186418"/>
                    </a:lnTo>
                    <a:lnTo>
                      <a:pt x="110490" y="44768"/>
                    </a:lnTo>
                    <a:lnTo>
                      <a:pt x="168592" y="59056"/>
                    </a:lnTo>
                    <a:lnTo>
                      <a:pt x="428625" y="200026"/>
                    </a:lnTo>
                    <a:lnTo>
                      <a:pt x="370523" y="186691"/>
                    </a:lnTo>
                    <a:lnTo>
                      <a:pt x="370517" y="186688"/>
                    </a:lnTo>
                    <a:lnTo>
                      <a:pt x="278130" y="150495"/>
                    </a:lnTo>
                    <a:cubicBezTo>
                      <a:pt x="272415" y="147638"/>
                      <a:pt x="266700" y="144780"/>
                      <a:pt x="260985" y="141923"/>
                    </a:cubicBez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2" name="Freeform: Shape 431">
                <a:extLst>
                  <a:ext uri="{FF2B5EF4-FFF2-40B4-BE49-F238E27FC236}">
                    <a16:creationId xmlns:a16="http://schemas.microsoft.com/office/drawing/2014/main" id="{05023DB1-9CB3-43BB-B28F-DCADDFF6FFE3}"/>
                  </a:ext>
                </a:extLst>
              </p:cNvPr>
              <p:cNvSpPr/>
              <p:nvPr/>
            </p:nvSpPr>
            <p:spPr>
              <a:xfrm>
                <a:off x="2969883" y="1938632"/>
                <a:ext cx="618767" cy="219303"/>
              </a:xfrm>
              <a:custGeom>
                <a:avLst/>
                <a:gdLst>
                  <a:gd name="connsiteX0" fmla="*/ 323751 w 603786"/>
                  <a:gd name="connsiteY0" fmla="*/ 66771 h 218219"/>
                  <a:gd name="connsiteX1" fmla="*/ 342801 w 603786"/>
                  <a:gd name="connsiteY1" fmla="*/ 76296 h 218219"/>
                  <a:gd name="connsiteX2" fmla="*/ 603786 w 603786"/>
                  <a:gd name="connsiteY2" fmla="*/ 218219 h 218219"/>
                  <a:gd name="connsiteX3" fmla="*/ 584736 w 603786"/>
                  <a:gd name="connsiteY3" fmla="*/ 208694 h 218219"/>
                  <a:gd name="connsiteX4" fmla="*/ 0 w 603786"/>
                  <a:gd name="connsiteY4" fmla="*/ 0 h 218219"/>
                  <a:gd name="connsiteX5" fmla="*/ 100965 w 603786"/>
                  <a:gd name="connsiteY5" fmla="*/ 2857 h 218219"/>
                  <a:gd name="connsiteX6" fmla="*/ 102772 w 603786"/>
                  <a:gd name="connsiteY6" fmla="*/ 3833 h 218219"/>
                  <a:gd name="connsiteX7" fmla="*/ 214213 w 603786"/>
                  <a:gd name="connsiteY7" fmla="*/ 22860 h 218219"/>
                  <a:gd name="connsiteX8" fmla="*/ 236092 w 603786"/>
                  <a:gd name="connsiteY8" fmla="*/ 34757 h 218219"/>
                  <a:gd name="connsiteX9" fmla="*/ 323751 w 603786"/>
                  <a:gd name="connsiteY9" fmla="*/ 66772 h 218219"/>
                  <a:gd name="connsiteX10" fmla="*/ 584736 w 603786"/>
                  <a:gd name="connsiteY10" fmla="*/ 208695 h 218219"/>
                  <a:gd name="connsiteX11" fmla="*/ 475198 w 603786"/>
                  <a:gd name="connsiteY11" fmla="*/ 168690 h 218219"/>
                  <a:gd name="connsiteX12" fmla="*/ 464489 w 603786"/>
                  <a:gd name="connsiteY12" fmla="*/ 162866 h 218219"/>
                  <a:gd name="connsiteX13" fmla="*/ 358041 w 603786"/>
                  <a:gd name="connsiteY13" fmla="*/ 143827 h 218219"/>
                  <a:gd name="connsiteX14" fmla="*/ 357901 w 603786"/>
                  <a:gd name="connsiteY14" fmla="*/ 143751 h 218219"/>
                  <a:gd name="connsiteX15" fmla="*/ 260033 w 603786"/>
                  <a:gd name="connsiteY15" fmla="*/ 141922 h 218219"/>
                  <a:gd name="connsiteX0" fmla="*/ 323751 w 603786"/>
                  <a:gd name="connsiteY0" fmla="*/ 66771 h 218219"/>
                  <a:gd name="connsiteX1" fmla="*/ 342801 w 603786"/>
                  <a:gd name="connsiteY1" fmla="*/ 76296 h 218219"/>
                  <a:gd name="connsiteX2" fmla="*/ 603786 w 603786"/>
                  <a:gd name="connsiteY2" fmla="*/ 218219 h 218219"/>
                  <a:gd name="connsiteX3" fmla="*/ 584736 w 603786"/>
                  <a:gd name="connsiteY3" fmla="*/ 208694 h 218219"/>
                  <a:gd name="connsiteX4" fmla="*/ 323751 w 603786"/>
                  <a:gd name="connsiteY4" fmla="*/ 66771 h 218219"/>
                  <a:gd name="connsiteX5" fmla="*/ 0 w 603786"/>
                  <a:gd name="connsiteY5" fmla="*/ 0 h 218219"/>
                  <a:gd name="connsiteX6" fmla="*/ 100965 w 603786"/>
                  <a:gd name="connsiteY6" fmla="*/ 2857 h 218219"/>
                  <a:gd name="connsiteX7" fmla="*/ 102772 w 603786"/>
                  <a:gd name="connsiteY7" fmla="*/ 3833 h 218219"/>
                  <a:gd name="connsiteX8" fmla="*/ 214213 w 603786"/>
                  <a:gd name="connsiteY8" fmla="*/ 22860 h 218219"/>
                  <a:gd name="connsiteX9" fmla="*/ 323751 w 603786"/>
                  <a:gd name="connsiteY9" fmla="*/ 66772 h 218219"/>
                  <a:gd name="connsiteX10" fmla="*/ 584736 w 603786"/>
                  <a:gd name="connsiteY10" fmla="*/ 208695 h 218219"/>
                  <a:gd name="connsiteX11" fmla="*/ 475198 w 603786"/>
                  <a:gd name="connsiteY11" fmla="*/ 168690 h 218219"/>
                  <a:gd name="connsiteX12" fmla="*/ 464489 w 603786"/>
                  <a:gd name="connsiteY12" fmla="*/ 162866 h 218219"/>
                  <a:gd name="connsiteX13" fmla="*/ 358041 w 603786"/>
                  <a:gd name="connsiteY13" fmla="*/ 143827 h 218219"/>
                  <a:gd name="connsiteX14" fmla="*/ 357901 w 603786"/>
                  <a:gd name="connsiteY14" fmla="*/ 143751 h 218219"/>
                  <a:gd name="connsiteX15" fmla="*/ 260033 w 603786"/>
                  <a:gd name="connsiteY15" fmla="*/ 141922 h 218219"/>
                  <a:gd name="connsiteX16" fmla="*/ 0 w 603786"/>
                  <a:gd name="connsiteY16" fmla="*/ 0 h 218219"/>
                  <a:gd name="connsiteX0" fmla="*/ 323751 w 603786"/>
                  <a:gd name="connsiteY0" fmla="*/ 66771 h 218219"/>
                  <a:gd name="connsiteX1" fmla="*/ 603786 w 603786"/>
                  <a:gd name="connsiteY1" fmla="*/ 218219 h 218219"/>
                  <a:gd name="connsiteX2" fmla="*/ 584736 w 603786"/>
                  <a:gd name="connsiteY2" fmla="*/ 208694 h 218219"/>
                  <a:gd name="connsiteX3" fmla="*/ 323751 w 603786"/>
                  <a:gd name="connsiteY3" fmla="*/ 66771 h 218219"/>
                  <a:gd name="connsiteX4" fmla="*/ 0 w 603786"/>
                  <a:gd name="connsiteY4" fmla="*/ 0 h 218219"/>
                  <a:gd name="connsiteX5" fmla="*/ 100965 w 603786"/>
                  <a:gd name="connsiteY5" fmla="*/ 2857 h 218219"/>
                  <a:gd name="connsiteX6" fmla="*/ 102772 w 603786"/>
                  <a:gd name="connsiteY6" fmla="*/ 3833 h 218219"/>
                  <a:gd name="connsiteX7" fmla="*/ 214213 w 603786"/>
                  <a:gd name="connsiteY7" fmla="*/ 22860 h 218219"/>
                  <a:gd name="connsiteX8" fmla="*/ 323751 w 603786"/>
                  <a:gd name="connsiteY8" fmla="*/ 66772 h 218219"/>
                  <a:gd name="connsiteX9" fmla="*/ 584736 w 603786"/>
                  <a:gd name="connsiteY9" fmla="*/ 208695 h 218219"/>
                  <a:gd name="connsiteX10" fmla="*/ 475198 w 603786"/>
                  <a:gd name="connsiteY10" fmla="*/ 168690 h 218219"/>
                  <a:gd name="connsiteX11" fmla="*/ 464489 w 603786"/>
                  <a:gd name="connsiteY11" fmla="*/ 162866 h 218219"/>
                  <a:gd name="connsiteX12" fmla="*/ 358041 w 603786"/>
                  <a:gd name="connsiteY12" fmla="*/ 143827 h 218219"/>
                  <a:gd name="connsiteX13" fmla="*/ 357901 w 603786"/>
                  <a:gd name="connsiteY13" fmla="*/ 143751 h 218219"/>
                  <a:gd name="connsiteX14" fmla="*/ 260033 w 603786"/>
                  <a:gd name="connsiteY14" fmla="*/ 141922 h 218219"/>
                  <a:gd name="connsiteX15" fmla="*/ 0 w 603786"/>
                  <a:gd name="connsiteY15" fmla="*/ 0 h 218219"/>
                  <a:gd name="connsiteX0" fmla="*/ 323751 w 584736"/>
                  <a:gd name="connsiteY0" fmla="*/ 66771 h 208695"/>
                  <a:gd name="connsiteX1" fmla="*/ 584736 w 584736"/>
                  <a:gd name="connsiteY1" fmla="*/ 208694 h 208695"/>
                  <a:gd name="connsiteX2" fmla="*/ 323751 w 584736"/>
                  <a:gd name="connsiteY2" fmla="*/ 66771 h 208695"/>
                  <a:gd name="connsiteX3" fmla="*/ 0 w 584736"/>
                  <a:gd name="connsiteY3" fmla="*/ 0 h 208695"/>
                  <a:gd name="connsiteX4" fmla="*/ 100965 w 584736"/>
                  <a:gd name="connsiteY4" fmla="*/ 2857 h 208695"/>
                  <a:gd name="connsiteX5" fmla="*/ 102772 w 584736"/>
                  <a:gd name="connsiteY5" fmla="*/ 3833 h 208695"/>
                  <a:gd name="connsiteX6" fmla="*/ 214213 w 584736"/>
                  <a:gd name="connsiteY6" fmla="*/ 22860 h 208695"/>
                  <a:gd name="connsiteX7" fmla="*/ 323751 w 584736"/>
                  <a:gd name="connsiteY7" fmla="*/ 66772 h 208695"/>
                  <a:gd name="connsiteX8" fmla="*/ 584736 w 584736"/>
                  <a:gd name="connsiteY8" fmla="*/ 208695 h 208695"/>
                  <a:gd name="connsiteX9" fmla="*/ 475198 w 584736"/>
                  <a:gd name="connsiteY9" fmla="*/ 168690 h 208695"/>
                  <a:gd name="connsiteX10" fmla="*/ 464489 w 584736"/>
                  <a:gd name="connsiteY10" fmla="*/ 162866 h 208695"/>
                  <a:gd name="connsiteX11" fmla="*/ 358041 w 584736"/>
                  <a:gd name="connsiteY11" fmla="*/ 143827 h 208695"/>
                  <a:gd name="connsiteX12" fmla="*/ 357901 w 584736"/>
                  <a:gd name="connsiteY12" fmla="*/ 143751 h 208695"/>
                  <a:gd name="connsiteX13" fmla="*/ 260033 w 584736"/>
                  <a:gd name="connsiteY13" fmla="*/ 141922 h 208695"/>
                  <a:gd name="connsiteX14" fmla="*/ 0 w 584736"/>
                  <a:gd name="connsiteY14" fmla="*/ 0 h 208695"/>
                  <a:gd name="connsiteX0" fmla="*/ 323751 w 615997"/>
                  <a:gd name="connsiteY0" fmla="*/ 66771 h 216510"/>
                  <a:gd name="connsiteX1" fmla="*/ 584736 w 615997"/>
                  <a:gd name="connsiteY1" fmla="*/ 208694 h 216510"/>
                  <a:gd name="connsiteX2" fmla="*/ 323751 w 615997"/>
                  <a:gd name="connsiteY2" fmla="*/ 66771 h 216510"/>
                  <a:gd name="connsiteX3" fmla="*/ 0 w 615997"/>
                  <a:gd name="connsiteY3" fmla="*/ 0 h 216510"/>
                  <a:gd name="connsiteX4" fmla="*/ 100965 w 615997"/>
                  <a:gd name="connsiteY4" fmla="*/ 2857 h 216510"/>
                  <a:gd name="connsiteX5" fmla="*/ 102772 w 615997"/>
                  <a:gd name="connsiteY5" fmla="*/ 3833 h 216510"/>
                  <a:gd name="connsiteX6" fmla="*/ 214213 w 615997"/>
                  <a:gd name="connsiteY6" fmla="*/ 22860 h 216510"/>
                  <a:gd name="connsiteX7" fmla="*/ 323751 w 615997"/>
                  <a:gd name="connsiteY7" fmla="*/ 66772 h 216510"/>
                  <a:gd name="connsiteX8" fmla="*/ 615997 w 615997"/>
                  <a:gd name="connsiteY8" fmla="*/ 216510 h 216510"/>
                  <a:gd name="connsiteX9" fmla="*/ 475198 w 615997"/>
                  <a:gd name="connsiteY9" fmla="*/ 168690 h 216510"/>
                  <a:gd name="connsiteX10" fmla="*/ 464489 w 615997"/>
                  <a:gd name="connsiteY10" fmla="*/ 162866 h 216510"/>
                  <a:gd name="connsiteX11" fmla="*/ 358041 w 615997"/>
                  <a:gd name="connsiteY11" fmla="*/ 143827 h 216510"/>
                  <a:gd name="connsiteX12" fmla="*/ 357901 w 615997"/>
                  <a:gd name="connsiteY12" fmla="*/ 143751 h 216510"/>
                  <a:gd name="connsiteX13" fmla="*/ 260033 w 615997"/>
                  <a:gd name="connsiteY13" fmla="*/ 141922 h 216510"/>
                  <a:gd name="connsiteX14" fmla="*/ 0 w 615997"/>
                  <a:gd name="connsiteY14" fmla="*/ 0 h 216510"/>
                  <a:gd name="connsiteX0" fmla="*/ 323751 w 618767"/>
                  <a:gd name="connsiteY0" fmla="*/ 66771 h 219303"/>
                  <a:gd name="connsiteX1" fmla="*/ 584736 w 618767"/>
                  <a:gd name="connsiteY1" fmla="*/ 208694 h 219303"/>
                  <a:gd name="connsiteX2" fmla="*/ 323751 w 618767"/>
                  <a:gd name="connsiteY2" fmla="*/ 66771 h 219303"/>
                  <a:gd name="connsiteX3" fmla="*/ 0 w 618767"/>
                  <a:gd name="connsiteY3" fmla="*/ 0 h 219303"/>
                  <a:gd name="connsiteX4" fmla="*/ 100965 w 618767"/>
                  <a:gd name="connsiteY4" fmla="*/ 2857 h 219303"/>
                  <a:gd name="connsiteX5" fmla="*/ 102772 w 618767"/>
                  <a:gd name="connsiteY5" fmla="*/ 3833 h 219303"/>
                  <a:gd name="connsiteX6" fmla="*/ 214213 w 618767"/>
                  <a:gd name="connsiteY6" fmla="*/ 22860 h 219303"/>
                  <a:gd name="connsiteX7" fmla="*/ 323751 w 618767"/>
                  <a:gd name="connsiteY7" fmla="*/ 66772 h 219303"/>
                  <a:gd name="connsiteX8" fmla="*/ 615997 w 618767"/>
                  <a:gd name="connsiteY8" fmla="*/ 216510 h 219303"/>
                  <a:gd name="connsiteX9" fmla="*/ 464489 w 618767"/>
                  <a:gd name="connsiteY9" fmla="*/ 162866 h 219303"/>
                  <a:gd name="connsiteX10" fmla="*/ 358041 w 618767"/>
                  <a:gd name="connsiteY10" fmla="*/ 143827 h 219303"/>
                  <a:gd name="connsiteX11" fmla="*/ 357901 w 618767"/>
                  <a:gd name="connsiteY11" fmla="*/ 143751 h 219303"/>
                  <a:gd name="connsiteX12" fmla="*/ 260033 w 618767"/>
                  <a:gd name="connsiteY12" fmla="*/ 141922 h 219303"/>
                  <a:gd name="connsiteX13" fmla="*/ 0 w 618767"/>
                  <a:gd name="connsiteY13" fmla="*/ 0 h 21930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618767" h="219303">
                    <a:moveTo>
                      <a:pt x="323751" y="66771"/>
                    </a:moveTo>
                    <a:lnTo>
                      <a:pt x="584736" y="208694"/>
                    </a:lnTo>
                    <a:lnTo>
                      <a:pt x="323751" y="66771"/>
                    </a:lnTo>
                    <a:close/>
                    <a:moveTo>
                      <a:pt x="0" y="0"/>
                    </a:moveTo>
                    <a:lnTo>
                      <a:pt x="100965" y="2857"/>
                    </a:lnTo>
                    <a:lnTo>
                      <a:pt x="102772" y="3833"/>
                    </a:lnTo>
                    <a:lnTo>
                      <a:pt x="214213" y="22860"/>
                    </a:lnTo>
                    <a:lnTo>
                      <a:pt x="323751" y="66772"/>
                    </a:lnTo>
                    <a:lnTo>
                      <a:pt x="615997" y="216510"/>
                    </a:lnTo>
                    <a:cubicBezTo>
                      <a:pt x="639453" y="232526"/>
                      <a:pt x="507482" y="174980"/>
                      <a:pt x="464489" y="162866"/>
                    </a:cubicBezTo>
                    <a:lnTo>
                      <a:pt x="358041" y="143827"/>
                    </a:lnTo>
                    <a:cubicBezTo>
                      <a:pt x="357994" y="143802"/>
                      <a:pt x="357948" y="143776"/>
                      <a:pt x="357901" y="143751"/>
                    </a:cubicBezTo>
                    <a:lnTo>
                      <a:pt x="260033" y="141922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3" name="Freeform: Shape 432">
                <a:extLst>
                  <a:ext uri="{FF2B5EF4-FFF2-40B4-BE49-F238E27FC236}">
                    <a16:creationId xmlns:a16="http://schemas.microsoft.com/office/drawing/2014/main" id="{2DA43C60-78FE-4997-89CB-6FE429F60AA5}"/>
                  </a:ext>
                </a:extLst>
              </p:cNvPr>
              <p:cNvSpPr/>
              <p:nvPr/>
            </p:nvSpPr>
            <p:spPr>
              <a:xfrm>
                <a:off x="2709948" y="2277720"/>
                <a:ext cx="257175" cy="1066800"/>
              </a:xfrm>
              <a:custGeom>
                <a:avLst/>
                <a:gdLst>
                  <a:gd name="connsiteX0" fmla="*/ 260033 w 257175"/>
                  <a:gd name="connsiteY0" fmla="*/ 1070610 h 1066800"/>
                  <a:gd name="connsiteX1" fmla="*/ 0 w 257175"/>
                  <a:gd name="connsiteY1" fmla="*/ 929640 h 1066800"/>
                  <a:gd name="connsiteX2" fmla="*/ 1905 w 257175"/>
                  <a:gd name="connsiteY2" fmla="*/ 0 h 1066800"/>
                  <a:gd name="connsiteX3" fmla="*/ 261938 w 257175"/>
                  <a:gd name="connsiteY3" fmla="*/ 141922 h 10668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57175" h="1066800">
                    <a:moveTo>
                      <a:pt x="260033" y="1070610"/>
                    </a:moveTo>
                    <a:lnTo>
                      <a:pt x="0" y="929640"/>
                    </a:lnTo>
                    <a:lnTo>
                      <a:pt x="1905" y="0"/>
                    </a:lnTo>
                    <a:lnTo>
                      <a:pt x="261938" y="141922"/>
                    </a:ln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4" name="Freeform: Shape 433">
                <a:extLst>
                  <a:ext uri="{FF2B5EF4-FFF2-40B4-BE49-F238E27FC236}">
                    <a16:creationId xmlns:a16="http://schemas.microsoft.com/office/drawing/2014/main" id="{7BE5F3D0-3026-4899-B032-D758CEDE494C}"/>
                  </a:ext>
                </a:extLst>
              </p:cNvPr>
              <p:cNvSpPr/>
              <p:nvPr/>
            </p:nvSpPr>
            <p:spPr>
              <a:xfrm>
                <a:off x="2708898" y="1774680"/>
                <a:ext cx="521969" cy="178118"/>
              </a:xfrm>
              <a:custGeom>
                <a:avLst/>
                <a:gdLst>
                  <a:gd name="connsiteX0" fmla="*/ 230505 w 521970"/>
                  <a:gd name="connsiteY0" fmla="*/ 2858 h 178118"/>
                  <a:gd name="connsiteX1" fmla="*/ 490537 w 521970"/>
                  <a:gd name="connsiteY1" fmla="*/ 144781 h 178118"/>
                  <a:gd name="connsiteX2" fmla="*/ 302895 w 521970"/>
                  <a:gd name="connsiteY2" fmla="*/ 172403 h 178118"/>
                  <a:gd name="connsiteX3" fmla="*/ 260032 w 521970"/>
                  <a:gd name="connsiteY3" fmla="*/ 178118 h 178118"/>
                  <a:gd name="connsiteX4" fmla="*/ 0 w 521970"/>
                  <a:gd name="connsiteY4" fmla="*/ 37148 h 178118"/>
                  <a:gd name="connsiteX5" fmla="*/ 41910 w 521970"/>
                  <a:gd name="connsiteY5" fmla="*/ 30480 h 178118"/>
                  <a:gd name="connsiteX6" fmla="*/ 41912 w 521970"/>
                  <a:gd name="connsiteY6" fmla="*/ 30481 h 178118"/>
                  <a:gd name="connsiteX7" fmla="*/ 260985 w 521970"/>
                  <a:gd name="connsiteY7" fmla="*/ 0 h 178118"/>
                  <a:gd name="connsiteX8" fmla="*/ 521970 w 521970"/>
                  <a:gd name="connsiteY8" fmla="*/ 141923 h 178118"/>
                  <a:gd name="connsiteX9" fmla="*/ 490537 w 521970"/>
                  <a:gd name="connsiteY9" fmla="*/ 144780 h 178118"/>
                  <a:gd name="connsiteX10" fmla="*/ 230505 w 521970"/>
                  <a:gd name="connsiteY10" fmla="*/ 2858 h 1781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521970" h="178118">
                    <a:moveTo>
                      <a:pt x="230505" y="2858"/>
                    </a:moveTo>
                    <a:lnTo>
                      <a:pt x="490537" y="144781"/>
                    </a:lnTo>
                    <a:lnTo>
                      <a:pt x="302895" y="172403"/>
                    </a:lnTo>
                    <a:lnTo>
                      <a:pt x="260032" y="178118"/>
                    </a:lnTo>
                    <a:lnTo>
                      <a:pt x="0" y="37148"/>
                    </a:lnTo>
                    <a:lnTo>
                      <a:pt x="41910" y="30480"/>
                    </a:lnTo>
                    <a:lnTo>
                      <a:pt x="41912" y="30481"/>
                    </a:lnTo>
                    <a:close/>
                    <a:moveTo>
                      <a:pt x="260985" y="0"/>
                    </a:moveTo>
                    <a:lnTo>
                      <a:pt x="521970" y="141923"/>
                    </a:lnTo>
                    <a:lnTo>
                      <a:pt x="490537" y="144780"/>
                    </a:lnTo>
                    <a:lnTo>
                      <a:pt x="230505" y="2858"/>
                    </a:lnTo>
                    <a:close/>
                  </a:path>
                </a:pathLst>
              </a:custGeom>
              <a:solidFill>
                <a:schemeClr val="bg1">
                  <a:lumMod val="95000"/>
                </a:scheme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sp>
          <p:nvSpPr>
            <p:cNvPr id="418" name="Freeform: Shape 417">
              <a:extLst>
                <a:ext uri="{FF2B5EF4-FFF2-40B4-BE49-F238E27FC236}">
                  <a16:creationId xmlns:a16="http://schemas.microsoft.com/office/drawing/2014/main" id="{7B23CFCC-FF69-44F3-9618-9F91B4D6F86E}"/>
                </a:ext>
              </a:extLst>
            </p:cNvPr>
            <p:cNvSpPr/>
            <p:nvPr/>
          </p:nvSpPr>
          <p:spPr>
            <a:xfrm>
              <a:off x="13340893" y="5384889"/>
              <a:ext cx="470786" cy="962496"/>
            </a:xfrm>
            <a:custGeom>
              <a:avLst/>
              <a:gdLst>
                <a:gd name="connsiteX0" fmla="*/ 1669733 w 1714500"/>
                <a:gd name="connsiteY0" fmla="*/ 1870710 h 3505200"/>
                <a:gd name="connsiteX1" fmla="*/ 1720215 w 1714500"/>
                <a:gd name="connsiteY1" fmla="*/ 2166938 h 3505200"/>
                <a:gd name="connsiteX2" fmla="*/ 1507808 w 1714500"/>
                <a:gd name="connsiteY2" fmla="*/ 2795588 h 3505200"/>
                <a:gd name="connsiteX3" fmla="*/ 1121093 w 1714500"/>
                <a:gd name="connsiteY3" fmla="*/ 3084195 h 3505200"/>
                <a:gd name="connsiteX4" fmla="*/ 991553 w 1714500"/>
                <a:gd name="connsiteY4" fmla="*/ 3120390 h 3505200"/>
                <a:gd name="connsiteX5" fmla="*/ 990600 w 1714500"/>
                <a:gd name="connsiteY5" fmla="*/ 3466148 h 3505200"/>
                <a:gd name="connsiteX6" fmla="*/ 960120 w 1714500"/>
                <a:gd name="connsiteY6" fmla="*/ 3470910 h 3505200"/>
                <a:gd name="connsiteX7" fmla="*/ 772478 w 1714500"/>
                <a:gd name="connsiteY7" fmla="*/ 3505200 h 3505200"/>
                <a:gd name="connsiteX8" fmla="*/ 729615 w 1714500"/>
                <a:gd name="connsiteY8" fmla="*/ 3503295 h 3505200"/>
                <a:gd name="connsiteX9" fmla="*/ 730568 w 1714500"/>
                <a:gd name="connsiteY9" fmla="*/ 3158490 h 3505200"/>
                <a:gd name="connsiteX10" fmla="*/ 659130 w 1714500"/>
                <a:gd name="connsiteY10" fmla="*/ 3156585 h 3505200"/>
                <a:gd name="connsiteX11" fmla="*/ 383858 w 1714500"/>
                <a:gd name="connsiteY11" fmla="*/ 3098483 h 3505200"/>
                <a:gd name="connsiteX12" fmla="*/ 125730 w 1714500"/>
                <a:gd name="connsiteY12" fmla="*/ 2865120 h 3505200"/>
                <a:gd name="connsiteX13" fmla="*/ 0 w 1714500"/>
                <a:gd name="connsiteY13" fmla="*/ 2427923 h 3505200"/>
                <a:gd name="connsiteX14" fmla="*/ 320993 w 1714500"/>
                <a:gd name="connsiteY14" fmla="*/ 2317433 h 3505200"/>
                <a:gd name="connsiteX15" fmla="*/ 451485 w 1714500"/>
                <a:gd name="connsiteY15" fmla="*/ 2707958 h 3505200"/>
                <a:gd name="connsiteX16" fmla="*/ 682943 w 1714500"/>
                <a:gd name="connsiteY16" fmla="*/ 2860358 h 3505200"/>
                <a:gd name="connsiteX17" fmla="*/ 730568 w 1714500"/>
                <a:gd name="connsiteY17" fmla="*/ 2864168 h 3505200"/>
                <a:gd name="connsiteX18" fmla="*/ 732473 w 1714500"/>
                <a:gd name="connsiteY18" fmla="*/ 1761173 h 3505200"/>
                <a:gd name="connsiteX19" fmla="*/ 576263 w 1714500"/>
                <a:gd name="connsiteY19" fmla="*/ 1735455 h 3505200"/>
                <a:gd name="connsiteX20" fmla="*/ 372428 w 1714500"/>
                <a:gd name="connsiteY20" fmla="*/ 1660208 h 3505200"/>
                <a:gd name="connsiteX21" fmla="*/ 138113 w 1714500"/>
                <a:gd name="connsiteY21" fmla="*/ 1438275 h 3505200"/>
                <a:gd name="connsiteX22" fmla="*/ 56198 w 1714500"/>
                <a:gd name="connsiteY22" fmla="*/ 1079183 h 3505200"/>
                <a:gd name="connsiteX23" fmla="*/ 298133 w 1714500"/>
                <a:gd name="connsiteY23" fmla="*/ 448628 h 3505200"/>
                <a:gd name="connsiteX24" fmla="*/ 628650 w 1714500"/>
                <a:gd name="connsiteY24" fmla="*/ 239077 h 3505200"/>
                <a:gd name="connsiteX25" fmla="*/ 735330 w 1714500"/>
                <a:gd name="connsiteY25" fmla="*/ 206693 h 3505200"/>
                <a:gd name="connsiteX26" fmla="*/ 735330 w 1714500"/>
                <a:gd name="connsiteY26" fmla="*/ 36195 h 3505200"/>
                <a:gd name="connsiteX27" fmla="*/ 778193 w 1714500"/>
                <a:gd name="connsiteY27" fmla="*/ 30480 h 3505200"/>
                <a:gd name="connsiteX28" fmla="*/ 965835 w 1714500"/>
                <a:gd name="connsiteY28" fmla="*/ 2858 h 3505200"/>
                <a:gd name="connsiteX29" fmla="*/ 996315 w 1714500"/>
                <a:gd name="connsiteY29" fmla="*/ 0 h 3505200"/>
                <a:gd name="connsiteX30" fmla="*/ 996315 w 1714500"/>
                <a:gd name="connsiteY30" fmla="*/ 168593 h 3505200"/>
                <a:gd name="connsiteX31" fmla="*/ 1097280 w 1714500"/>
                <a:gd name="connsiteY31" fmla="*/ 171450 h 3505200"/>
                <a:gd name="connsiteX32" fmla="*/ 1406843 w 1714500"/>
                <a:gd name="connsiteY32" fmla="*/ 282893 h 3505200"/>
                <a:gd name="connsiteX33" fmla="*/ 1657350 w 1714500"/>
                <a:gd name="connsiteY33" fmla="*/ 763905 h 3505200"/>
                <a:gd name="connsiteX34" fmla="*/ 1326833 w 1714500"/>
                <a:gd name="connsiteY34" fmla="*/ 863918 h 3505200"/>
                <a:gd name="connsiteX35" fmla="*/ 1209675 w 1714500"/>
                <a:gd name="connsiteY35" fmla="*/ 568643 h 3505200"/>
                <a:gd name="connsiteX36" fmla="*/ 1038225 w 1714500"/>
                <a:gd name="connsiteY36" fmla="*/ 471488 h 3505200"/>
                <a:gd name="connsiteX37" fmla="*/ 995363 w 1714500"/>
                <a:gd name="connsiteY37" fmla="*/ 464820 h 3505200"/>
                <a:gd name="connsiteX38" fmla="*/ 993458 w 1714500"/>
                <a:gd name="connsiteY38" fmla="*/ 1460183 h 3505200"/>
                <a:gd name="connsiteX39" fmla="*/ 1073468 w 1714500"/>
                <a:gd name="connsiteY39" fmla="*/ 1471613 h 3505200"/>
                <a:gd name="connsiteX40" fmla="*/ 1282065 w 1714500"/>
                <a:gd name="connsiteY40" fmla="*/ 1513523 h 3505200"/>
                <a:gd name="connsiteX41" fmla="*/ 1524953 w 1714500"/>
                <a:gd name="connsiteY41" fmla="*/ 1651635 h 3505200"/>
                <a:gd name="connsiteX42" fmla="*/ 1669733 w 1714500"/>
                <a:gd name="connsiteY42" fmla="*/ 1870710 h 3505200"/>
                <a:gd name="connsiteX43" fmla="*/ 1268730 w 1714500"/>
                <a:gd name="connsiteY43" fmla="*/ 2624138 h 3505200"/>
                <a:gd name="connsiteX44" fmla="*/ 1390650 w 1714500"/>
                <a:gd name="connsiteY44" fmla="*/ 2236470 h 3505200"/>
                <a:gd name="connsiteX45" fmla="*/ 1304925 w 1714500"/>
                <a:gd name="connsiteY45" fmla="*/ 1945958 h 3505200"/>
                <a:gd name="connsiteX46" fmla="*/ 1080135 w 1714500"/>
                <a:gd name="connsiteY46" fmla="*/ 1820228 h 3505200"/>
                <a:gd name="connsiteX47" fmla="*/ 992505 w 1714500"/>
                <a:gd name="connsiteY47" fmla="*/ 1798320 h 3505200"/>
                <a:gd name="connsiteX48" fmla="*/ 990600 w 1714500"/>
                <a:gd name="connsiteY48" fmla="*/ 2830830 h 3505200"/>
                <a:gd name="connsiteX49" fmla="*/ 1048703 w 1714500"/>
                <a:gd name="connsiteY49" fmla="*/ 2808923 h 3505200"/>
                <a:gd name="connsiteX50" fmla="*/ 1268730 w 1714500"/>
                <a:gd name="connsiteY50" fmla="*/ 2624138 h 3505200"/>
                <a:gd name="connsiteX51" fmla="*/ 732473 w 1714500"/>
                <a:gd name="connsiteY51" fmla="*/ 1425893 h 3505200"/>
                <a:gd name="connsiteX52" fmla="*/ 734378 w 1714500"/>
                <a:gd name="connsiteY52" fmla="*/ 497205 h 3505200"/>
                <a:gd name="connsiteX53" fmla="*/ 688658 w 1714500"/>
                <a:gd name="connsiteY53" fmla="*/ 514350 h 3505200"/>
                <a:gd name="connsiteX54" fmla="*/ 482917 w 1714500"/>
                <a:gd name="connsiteY54" fmla="*/ 682943 h 3505200"/>
                <a:gd name="connsiteX55" fmla="*/ 375285 w 1714500"/>
                <a:gd name="connsiteY55" fmla="*/ 1006793 h 3505200"/>
                <a:gd name="connsiteX56" fmla="*/ 465773 w 1714500"/>
                <a:gd name="connsiteY56" fmla="*/ 1289685 h 3505200"/>
                <a:gd name="connsiteX57" fmla="*/ 674370 w 1714500"/>
                <a:gd name="connsiteY57" fmla="*/ 1411605 h 3505200"/>
                <a:gd name="connsiteX58" fmla="*/ 732473 w 1714500"/>
                <a:gd name="connsiteY58" fmla="*/ 1425893 h 3505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</a:cxnLst>
              <a:rect l="l" t="t" r="r" b="b"/>
              <a:pathLst>
                <a:path w="1714500" h="3505200">
                  <a:moveTo>
                    <a:pt x="1669733" y="1870710"/>
                  </a:moveTo>
                  <a:cubicBezTo>
                    <a:pt x="1703070" y="1959293"/>
                    <a:pt x="1720215" y="2058353"/>
                    <a:pt x="1720215" y="2166938"/>
                  </a:cubicBezTo>
                  <a:cubicBezTo>
                    <a:pt x="1720215" y="2406015"/>
                    <a:pt x="1648778" y="2615565"/>
                    <a:pt x="1507808" y="2795588"/>
                  </a:cubicBezTo>
                  <a:cubicBezTo>
                    <a:pt x="1402080" y="2930843"/>
                    <a:pt x="1273493" y="3027045"/>
                    <a:pt x="1121093" y="3084195"/>
                  </a:cubicBezTo>
                  <a:lnTo>
                    <a:pt x="991553" y="3120390"/>
                  </a:lnTo>
                  <a:lnTo>
                    <a:pt x="990600" y="3466148"/>
                  </a:lnTo>
                  <a:lnTo>
                    <a:pt x="960120" y="3470910"/>
                  </a:lnTo>
                  <a:lnTo>
                    <a:pt x="772478" y="3505200"/>
                  </a:lnTo>
                  <a:lnTo>
                    <a:pt x="729615" y="3503295"/>
                  </a:lnTo>
                  <a:lnTo>
                    <a:pt x="730568" y="3158490"/>
                  </a:lnTo>
                  <a:lnTo>
                    <a:pt x="659130" y="3156585"/>
                  </a:lnTo>
                  <a:cubicBezTo>
                    <a:pt x="550545" y="3148965"/>
                    <a:pt x="459105" y="3129915"/>
                    <a:pt x="383858" y="3098483"/>
                  </a:cubicBezTo>
                  <a:cubicBezTo>
                    <a:pt x="283845" y="3056573"/>
                    <a:pt x="198120" y="2979420"/>
                    <a:pt x="125730" y="2865120"/>
                  </a:cubicBezTo>
                  <a:cubicBezTo>
                    <a:pt x="53340" y="2750820"/>
                    <a:pt x="11430" y="2606040"/>
                    <a:pt x="0" y="2427923"/>
                  </a:cubicBezTo>
                  <a:lnTo>
                    <a:pt x="320993" y="2317433"/>
                  </a:lnTo>
                  <a:cubicBezTo>
                    <a:pt x="345758" y="2499360"/>
                    <a:pt x="388620" y="2629853"/>
                    <a:pt x="451485" y="2707958"/>
                  </a:cubicBezTo>
                  <a:cubicBezTo>
                    <a:pt x="519113" y="2790825"/>
                    <a:pt x="596265" y="2841308"/>
                    <a:pt x="682943" y="2860358"/>
                  </a:cubicBezTo>
                  <a:lnTo>
                    <a:pt x="730568" y="2864168"/>
                  </a:lnTo>
                  <a:lnTo>
                    <a:pt x="732473" y="1761173"/>
                  </a:lnTo>
                  <a:lnTo>
                    <a:pt x="576263" y="1735455"/>
                  </a:lnTo>
                  <a:cubicBezTo>
                    <a:pt x="509588" y="1717358"/>
                    <a:pt x="441008" y="1692593"/>
                    <a:pt x="372428" y="1660208"/>
                  </a:cubicBezTo>
                  <a:cubicBezTo>
                    <a:pt x="270510" y="1612583"/>
                    <a:pt x="192405" y="1539240"/>
                    <a:pt x="138113" y="1438275"/>
                  </a:cubicBezTo>
                  <a:cubicBezTo>
                    <a:pt x="82868" y="1337310"/>
                    <a:pt x="56198" y="1217295"/>
                    <a:pt x="56198" y="1079183"/>
                  </a:cubicBezTo>
                  <a:cubicBezTo>
                    <a:pt x="56198" y="833438"/>
                    <a:pt x="137160" y="622935"/>
                    <a:pt x="298133" y="448628"/>
                  </a:cubicBezTo>
                  <a:cubicBezTo>
                    <a:pt x="379095" y="360998"/>
                    <a:pt x="488633" y="290513"/>
                    <a:pt x="628650" y="239077"/>
                  </a:cubicBezTo>
                  <a:lnTo>
                    <a:pt x="735330" y="206693"/>
                  </a:lnTo>
                  <a:lnTo>
                    <a:pt x="735330" y="36195"/>
                  </a:lnTo>
                  <a:lnTo>
                    <a:pt x="778193" y="30480"/>
                  </a:lnTo>
                  <a:lnTo>
                    <a:pt x="965835" y="2858"/>
                  </a:lnTo>
                  <a:lnTo>
                    <a:pt x="996315" y="0"/>
                  </a:lnTo>
                  <a:lnTo>
                    <a:pt x="996315" y="168593"/>
                  </a:lnTo>
                  <a:lnTo>
                    <a:pt x="1097280" y="171450"/>
                  </a:lnTo>
                  <a:cubicBezTo>
                    <a:pt x="1222058" y="182880"/>
                    <a:pt x="1324928" y="220027"/>
                    <a:pt x="1406843" y="282893"/>
                  </a:cubicBezTo>
                  <a:cubicBezTo>
                    <a:pt x="1545908" y="388620"/>
                    <a:pt x="1629728" y="548640"/>
                    <a:pt x="1657350" y="763905"/>
                  </a:cubicBezTo>
                  <a:lnTo>
                    <a:pt x="1326833" y="863918"/>
                  </a:lnTo>
                  <a:cubicBezTo>
                    <a:pt x="1307783" y="730568"/>
                    <a:pt x="1268730" y="632460"/>
                    <a:pt x="1209675" y="568643"/>
                  </a:cubicBezTo>
                  <a:cubicBezTo>
                    <a:pt x="1164908" y="521017"/>
                    <a:pt x="1107758" y="488633"/>
                    <a:pt x="1038225" y="471488"/>
                  </a:cubicBezTo>
                  <a:lnTo>
                    <a:pt x="995363" y="464820"/>
                  </a:lnTo>
                  <a:lnTo>
                    <a:pt x="993458" y="1460183"/>
                  </a:lnTo>
                  <a:lnTo>
                    <a:pt x="1073468" y="1471613"/>
                  </a:lnTo>
                  <a:cubicBezTo>
                    <a:pt x="1173480" y="1486853"/>
                    <a:pt x="1243013" y="1500188"/>
                    <a:pt x="1282065" y="1513523"/>
                  </a:cubicBezTo>
                  <a:cubicBezTo>
                    <a:pt x="1381125" y="1546860"/>
                    <a:pt x="1462088" y="1592580"/>
                    <a:pt x="1524953" y="1651635"/>
                  </a:cubicBezTo>
                  <a:cubicBezTo>
                    <a:pt x="1587818" y="1708785"/>
                    <a:pt x="1635443" y="1782128"/>
                    <a:pt x="1669733" y="1870710"/>
                  </a:cubicBezTo>
                  <a:close/>
                  <a:moveTo>
                    <a:pt x="1268730" y="2624138"/>
                  </a:moveTo>
                  <a:cubicBezTo>
                    <a:pt x="1349693" y="2512695"/>
                    <a:pt x="1390650" y="2384108"/>
                    <a:pt x="1390650" y="2236470"/>
                  </a:cubicBezTo>
                  <a:cubicBezTo>
                    <a:pt x="1390650" y="2110740"/>
                    <a:pt x="1362075" y="2014538"/>
                    <a:pt x="1304925" y="1945958"/>
                  </a:cubicBezTo>
                  <a:cubicBezTo>
                    <a:pt x="1262063" y="1894523"/>
                    <a:pt x="1186815" y="1852613"/>
                    <a:pt x="1080135" y="1820228"/>
                  </a:cubicBezTo>
                  <a:lnTo>
                    <a:pt x="992505" y="1798320"/>
                  </a:lnTo>
                  <a:lnTo>
                    <a:pt x="990600" y="2830830"/>
                  </a:lnTo>
                  <a:lnTo>
                    <a:pt x="1048703" y="2808923"/>
                  </a:lnTo>
                  <a:cubicBezTo>
                    <a:pt x="1135380" y="2768918"/>
                    <a:pt x="1207770" y="2707005"/>
                    <a:pt x="1268730" y="2624138"/>
                  </a:cubicBezTo>
                  <a:moveTo>
                    <a:pt x="732473" y="1425893"/>
                  </a:moveTo>
                  <a:lnTo>
                    <a:pt x="734378" y="497205"/>
                  </a:lnTo>
                  <a:lnTo>
                    <a:pt x="688658" y="514350"/>
                  </a:lnTo>
                  <a:cubicBezTo>
                    <a:pt x="604838" y="554355"/>
                    <a:pt x="537210" y="609600"/>
                    <a:pt x="482917" y="682943"/>
                  </a:cubicBezTo>
                  <a:cubicBezTo>
                    <a:pt x="411480" y="780098"/>
                    <a:pt x="375285" y="887730"/>
                    <a:pt x="375285" y="1006793"/>
                  </a:cubicBezTo>
                  <a:cubicBezTo>
                    <a:pt x="375285" y="1124903"/>
                    <a:pt x="405765" y="1219200"/>
                    <a:pt x="465773" y="1289685"/>
                  </a:cubicBezTo>
                  <a:cubicBezTo>
                    <a:pt x="511492" y="1343025"/>
                    <a:pt x="581025" y="1383030"/>
                    <a:pt x="674370" y="1411605"/>
                  </a:cubicBezTo>
                  <a:lnTo>
                    <a:pt x="732473" y="1425893"/>
                  </a:lnTo>
                </a:path>
              </a:pathLst>
            </a:custGeom>
            <a:solidFill>
              <a:schemeClr val="bg1">
                <a:lumMod val="9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grpSp>
          <p:nvGrpSpPr>
            <p:cNvPr id="419" name="Group 418">
              <a:extLst>
                <a:ext uri="{FF2B5EF4-FFF2-40B4-BE49-F238E27FC236}">
                  <a16:creationId xmlns:a16="http://schemas.microsoft.com/office/drawing/2014/main" id="{13B97CC0-15A1-4DCD-8CA2-6F05E75A2984}"/>
                </a:ext>
              </a:extLst>
            </p:cNvPr>
            <p:cNvGrpSpPr/>
            <p:nvPr/>
          </p:nvGrpSpPr>
          <p:grpSpPr>
            <a:xfrm>
              <a:off x="13270818" y="5358205"/>
              <a:ext cx="280864" cy="871483"/>
              <a:chOff x="1968987" y="1811829"/>
              <a:chExt cx="1022846" cy="3173751"/>
            </a:xfrm>
            <a:solidFill>
              <a:schemeClr val="bg1"/>
            </a:solidFill>
          </p:grpSpPr>
          <p:sp>
            <p:nvSpPr>
              <p:cNvPr id="420" name="Freeform: Shape 419">
                <a:extLst>
                  <a:ext uri="{FF2B5EF4-FFF2-40B4-BE49-F238E27FC236}">
                    <a16:creationId xmlns:a16="http://schemas.microsoft.com/office/drawing/2014/main" id="{76B98A68-501B-4BB2-8C07-D212D56DA4B3}"/>
                  </a:ext>
                </a:extLst>
              </p:cNvPr>
              <p:cNvSpPr/>
              <p:nvPr/>
            </p:nvSpPr>
            <p:spPr>
              <a:xfrm>
                <a:off x="1975571" y="4195005"/>
                <a:ext cx="600075" cy="790575"/>
              </a:xfrm>
              <a:custGeom>
                <a:avLst/>
                <a:gdLst>
                  <a:gd name="connsiteX0" fmla="*/ 601980 w 600075"/>
                  <a:gd name="connsiteY0" fmla="*/ 791528 h 790575"/>
                  <a:gd name="connsiteX1" fmla="*/ 340995 w 600075"/>
                  <a:gd name="connsiteY1" fmla="*/ 649605 h 790575"/>
                  <a:gd name="connsiteX2" fmla="*/ 125730 w 600075"/>
                  <a:gd name="connsiteY2" fmla="*/ 437197 h 790575"/>
                  <a:gd name="connsiteX3" fmla="*/ 0 w 600075"/>
                  <a:gd name="connsiteY3" fmla="*/ 0 h 790575"/>
                  <a:gd name="connsiteX4" fmla="*/ 260985 w 600075"/>
                  <a:gd name="connsiteY4" fmla="*/ 141922 h 790575"/>
                  <a:gd name="connsiteX5" fmla="*/ 386715 w 600075"/>
                  <a:gd name="connsiteY5" fmla="*/ 579120 h 790575"/>
                  <a:gd name="connsiteX6" fmla="*/ 601980 w 600075"/>
                  <a:gd name="connsiteY6" fmla="*/ 791528 h 7905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600075" h="790575">
                    <a:moveTo>
                      <a:pt x="601980" y="791528"/>
                    </a:moveTo>
                    <a:lnTo>
                      <a:pt x="340995" y="649605"/>
                    </a:lnTo>
                    <a:cubicBezTo>
                      <a:pt x="259080" y="604838"/>
                      <a:pt x="187643" y="534353"/>
                      <a:pt x="125730" y="437197"/>
                    </a:cubicBezTo>
                    <a:cubicBezTo>
                      <a:pt x="53340" y="323850"/>
                      <a:pt x="11430" y="178118"/>
                      <a:pt x="0" y="0"/>
                    </a:cubicBezTo>
                    <a:lnTo>
                      <a:pt x="260985" y="141922"/>
                    </a:lnTo>
                    <a:cubicBezTo>
                      <a:pt x="272415" y="319088"/>
                      <a:pt x="314325" y="464820"/>
                      <a:pt x="386715" y="579120"/>
                    </a:cubicBezTo>
                    <a:cubicBezTo>
                      <a:pt x="448628" y="676275"/>
                      <a:pt x="520065" y="747713"/>
                      <a:pt x="601980" y="791528"/>
                    </a:cubicBezTo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1" name="Freeform: Shape 420">
                <a:extLst>
                  <a:ext uri="{FF2B5EF4-FFF2-40B4-BE49-F238E27FC236}">
                    <a16:creationId xmlns:a16="http://schemas.microsoft.com/office/drawing/2014/main" id="{3C345875-6B9F-44F1-9444-5FA0372E1098}"/>
                  </a:ext>
                </a:extLst>
              </p:cNvPr>
              <p:cNvSpPr/>
              <p:nvPr/>
            </p:nvSpPr>
            <p:spPr>
              <a:xfrm>
                <a:off x="1968987" y="4089376"/>
                <a:ext cx="581026" cy="247649"/>
              </a:xfrm>
              <a:custGeom>
                <a:avLst/>
                <a:gdLst>
                  <a:gd name="connsiteX0" fmla="*/ 260985 w 581025"/>
                  <a:gd name="connsiteY0" fmla="*/ 251460 h 247650"/>
                  <a:gd name="connsiteX1" fmla="*/ 0 w 581025"/>
                  <a:gd name="connsiteY1" fmla="*/ 109538 h 247650"/>
                  <a:gd name="connsiteX2" fmla="*/ 320993 w 581025"/>
                  <a:gd name="connsiteY2" fmla="*/ 0 h 247650"/>
                  <a:gd name="connsiteX3" fmla="*/ 581978 w 581025"/>
                  <a:gd name="connsiteY3" fmla="*/ 140970 h 2476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81025" h="247650">
                    <a:moveTo>
                      <a:pt x="260985" y="251460"/>
                    </a:moveTo>
                    <a:lnTo>
                      <a:pt x="0" y="109538"/>
                    </a:lnTo>
                    <a:lnTo>
                      <a:pt x="320993" y="0"/>
                    </a:lnTo>
                    <a:lnTo>
                      <a:pt x="581978" y="140970"/>
                    </a:ln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2" name="Freeform: Shape 421">
                <a:extLst>
                  <a:ext uri="{FF2B5EF4-FFF2-40B4-BE49-F238E27FC236}">
                    <a16:creationId xmlns:a16="http://schemas.microsoft.com/office/drawing/2014/main" id="{112F33D6-F940-4463-BC0A-449B6BC8547F}"/>
                  </a:ext>
                </a:extLst>
              </p:cNvPr>
              <p:cNvSpPr/>
              <p:nvPr/>
            </p:nvSpPr>
            <p:spPr>
              <a:xfrm>
                <a:off x="2051714" y="1973775"/>
                <a:ext cx="940119" cy="1580196"/>
              </a:xfrm>
              <a:custGeom>
                <a:avLst/>
                <a:gdLst>
                  <a:gd name="connsiteX0" fmla="*/ 812750 w 940118"/>
                  <a:gd name="connsiteY0" fmla="*/ 163017 h 1580197"/>
                  <a:gd name="connsiteX1" fmla="*/ 812706 w 940118"/>
                  <a:gd name="connsiteY1" fmla="*/ 163034 h 1580197"/>
                  <a:gd name="connsiteX2" fmla="*/ 832937 w 940118"/>
                  <a:gd name="connsiteY2" fmla="*/ 174035 h 1580197"/>
                  <a:gd name="connsiteX3" fmla="*/ 679133 w 940118"/>
                  <a:gd name="connsiteY3" fmla="*/ 0 h 1580197"/>
                  <a:gd name="connsiteX4" fmla="*/ 940118 w 940118"/>
                  <a:gd name="connsiteY4" fmla="*/ 140970 h 1580197"/>
                  <a:gd name="connsiteX5" fmla="*/ 833438 w 940118"/>
                  <a:gd name="connsiteY5" fmla="*/ 174308 h 1580197"/>
                  <a:gd name="connsiteX6" fmla="*/ 833437 w 940118"/>
                  <a:gd name="connsiteY6" fmla="*/ 174308 h 1580197"/>
                  <a:gd name="connsiteX7" fmla="*/ 747299 w 940118"/>
                  <a:gd name="connsiteY7" fmla="*/ 210278 h 1580197"/>
                  <a:gd name="connsiteX8" fmla="*/ 747713 w 940118"/>
                  <a:gd name="connsiteY8" fmla="*/ 210503 h 1580197"/>
                  <a:gd name="connsiteX9" fmla="*/ 620078 w 940118"/>
                  <a:gd name="connsiteY9" fmla="*/ 282893 h 1580197"/>
                  <a:gd name="connsiteX10" fmla="*/ 592976 w 940118"/>
                  <a:gd name="connsiteY10" fmla="*/ 268101 h 1580197"/>
                  <a:gd name="connsiteX11" fmla="*/ 592932 w 940118"/>
                  <a:gd name="connsiteY11" fmla="*/ 268132 h 1580197"/>
                  <a:gd name="connsiteX12" fmla="*/ 620077 w 940118"/>
                  <a:gd name="connsiteY12" fmla="*/ 282893 h 1580197"/>
                  <a:gd name="connsiteX13" fmla="*/ 548076 w 940118"/>
                  <a:gd name="connsiteY13" fmla="*/ 339736 h 1580197"/>
                  <a:gd name="connsiteX14" fmla="*/ 548640 w 940118"/>
                  <a:gd name="connsiteY14" fmla="*/ 340043 h 1580197"/>
                  <a:gd name="connsiteX15" fmla="*/ 503873 w 940118"/>
                  <a:gd name="connsiteY15" fmla="*/ 383858 h 1580197"/>
                  <a:gd name="connsiteX16" fmla="*/ 488633 w 940118"/>
                  <a:gd name="connsiteY16" fmla="*/ 399098 h 1580197"/>
                  <a:gd name="connsiteX17" fmla="*/ 455232 w 940118"/>
                  <a:gd name="connsiteY17" fmla="*/ 380990 h 1580197"/>
                  <a:gd name="connsiteX18" fmla="*/ 454648 w 940118"/>
                  <a:gd name="connsiteY18" fmla="*/ 381569 h 1580197"/>
                  <a:gd name="connsiteX19" fmla="*/ 488633 w 940118"/>
                  <a:gd name="connsiteY19" fmla="*/ 400050 h 1580197"/>
                  <a:gd name="connsiteX20" fmla="*/ 422910 w 940118"/>
                  <a:gd name="connsiteY20" fmla="*/ 482918 h 1580197"/>
                  <a:gd name="connsiteX21" fmla="*/ 391243 w 940118"/>
                  <a:gd name="connsiteY21" fmla="*/ 465814 h 1580197"/>
                  <a:gd name="connsiteX22" fmla="*/ 390818 w 940118"/>
                  <a:gd name="connsiteY22" fmla="*/ 466419 h 1580197"/>
                  <a:gd name="connsiteX23" fmla="*/ 422910 w 940118"/>
                  <a:gd name="connsiteY23" fmla="*/ 483870 h 1580197"/>
                  <a:gd name="connsiteX24" fmla="*/ 367665 w 940118"/>
                  <a:gd name="connsiteY24" fmla="*/ 572453 h 1580197"/>
                  <a:gd name="connsiteX25" fmla="*/ 368618 w 940118"/>
                  <a:gd name="connsiteY25" fmla="*/ 573405 h 1580197"/>
                  <a:gd name="connsiteX26" fmla="*/ 317183 w 940118"/>
                  <a:gd name="connsiteY26" fmla="*/ 684847 h 1580197"/>
                  <a:gd name="connsiteX27" fmla="*/ 305241 w 940118"/>
                  <a:gd name="connsiteY27" fmla="*/ 678329 h 1580197"/>
                  <a:gd name="connsiteX28" fmla="*/ 305235 w 940118"/>
                  <a:gd name="connsiteY28" fmla="*/ 678350 h 1580197"/>
                  <a:gd name="connsiteX29" fmla="*/ 317183 w 940118"/>
                  <a:gd name="connsiteY29" fmla="*/ 684847 h 1580197"/>
                  <a:gd name="connsiteX30" fmla="*/ 260985 w 940118"/>
                  <a:gd name="connsiteY30" fmla="*/ 1014413 h 1580197"/>
                  <a:gd name="connsiteX31" fmla="*/ 342900 w 940118"/>
                  <a:gd name="connsiteY31" fmla="*/ 1373505 h 1580197"/>
                  <a:gd name="connsiteX32" fmla="*/ 546735 w 940118"/>
                  <a:gd name="connsiteY32" fmla="*/ 1580197 h 1580197"/>
                  <a:gd name="connsiteX33" fmla="*/ 285750 w 940118"/>
                  <a:gd name="connsiteY33" fmla="*/ 1438275 h 1580197"/>
                  <a:gd name="connsiteX34" fmla="*/ 81915 w 940118"/>
                  <a:gd name="connsiteY34" fmla="*/ 1231583 h 1580197"/>
                  <a:gd name="connsiteX35" fmla="*/ 0 w 940118"/>
                  <a:gd name="connsiteY35" fmla="*/ 872490 h 1580197"/>
                  <a:gd name="connsiteX36" fmla="*/ 56197 w 940118"/>
                  <a:gd name="connsiteY36" fmla="*/ 542925 h 1580197"/>
                  <a:gd name="connsiteX37" fmla="*/ 62441 w 940118"/>
                  <a:gd name="connsiteY37" fmla="*/ 546321 h 1580197"/>
                  <a:gd name="connsiteX38" fmla="*/ 62617 w 940118"/>
                  <a:gd name="connsiteY38" fmla="*/ 545909 h 1580197"/>
                  <a:gd name="connsiteX39" fmla="*/ 57150 w 940118"/>
                  <a:gd name="connsiteY39" fmla="*/ 542925 h 1580197"/>
                  <a:gd name="connsiteX40" fmla="*/ 107444 w 940118"/>
                  <a:gd name="connsiteY40" fmla="*/ 431896 h 1580197"/>
                  <a:gd name="connsiteX41" fmla="*/ 106680 w 940118"/>
                  <a:gd name="connsiteY41" fmla="*/ 431483 h 1580197"/>
                  <a:gd name="connsiteX42" fmla="*/ 161925 w 940118"/>
                  <a:gd name="connsiteY42" fmla="*/ 341948 h 1580197"/>
                  <a:gd name="connsiteX43" fmla="*/ 171758 w 940118"/>
                  <a:gd name="connsiteY43" fmla="*/ 347295 h 1580197"/>
                  <a:gd name="connsiteX44" fmla="*/ 171778 w 940118"/>
                  <a:gd name="connsiteY44" fmla="*/ 347270 h 1580197"/>
                  <a:gd name="connsiteX45" fmla="*/ 161925 w 940118"/>
                  <a:gd name="connsiteY45" fmla="*/ 341948 h 1580197"/>
                  <a:gd name="connsiteX46" fmla="*/ 227648 w 940118"/>
                  <a:gd name="connsiteY46" fmla="*/ 258128 h 1580197"/>
                  <a:gd name="connsiteX47" fmla="*/ 239906 w 940118"/>
                  <a:gd name="connsiteY47" fmla="*/ 264794 h 1580197"/>
                  <a:gd name="connsiteX48" fmla="*/ 240267 w 940118"/>
                  <a:gd name="connsiteY48" fmla="*/ 264453 h 1580197"/>
                  <a:gd name="connsiteX49" fmla="*/ 228600 w 940118"/>
                  <a:gd name="connsiteY49" fmla="*/ 258128 h 1580197"/>
                  <a:gd name="connsiteX50" fmla="*/ 242888 w 940118"/>
                  <a:gd name="connsiteY50" fmla="*/ 241935 h 1580197"/>
                  <a:gd name="connsiteX51" fmla="*/ 287315 w 940118"/>
                  <a:gd name="connsiteY51" fmla="*/ 198453 h 1580197"/>
                  <a:gd name="connsiteX52" fmla="*/ 286702 w 940118"/>
                  <a:gd name="connsiteY52" fmla="*/ 198120 h 1580197"/>
                  <a:gd name="connsiteX53" fmla="*/ 359092 w 940118"/>
                  <a:gd name="connsiteY53" fmla="*/ 140970 h 1580197"/>
                  <a:gd name="connsiteX54" fmla="*/ 378434 w 940118"/>
                  <a:gd name="connsiteY54" fmla="*/ 151488 h 1580197"/>
                  <a:gd name="connsiteX55" fmla="*/ 378837 w 940118"/>
                  <a:gd name="connsiteY55" fmla="*/ 151226 h 1580197"/>
                  <a:gd name="connsiteX56" fmla="*/ 360045 w 940118"/>
                  <a:gd name="connsiteY56" fmla="*/ 140970 h 1580197"/>
                  <a:gd name="connsiteX57" fmla="*/ 486263 w 940118"/>
                  <a:gd name="connsiteY57" fmla="*/ 68845 h 1580197"/>
                  <a:gd name="connsiteX58" fmla="*/ 485775 w 940118"/>
                  <a:gd name="connsiteY58" fmla="*/ 68580 h 1580197"/>
                  <a:gd name="connsiteX59" fmla="*/ 572452 w 940118"/>
                  <a:gd name="connsiteY59" fmla="*/ 32385 h 1580197"/>
                  <a:gd name="connsiteX60" fmla="*/ 595123 w 940118"/>
                  <a:gd name="connsiteY60" fmla="*/ 44713 h 1580197"/>
                  <a:gd name="connsiteX61" fmla="*/ 595672 w 940118"/>
                  <a:gd name="connsiteY61" fmla="*/ 44538 h 1580197"/>
                  <a:gd name="connsiteX62" fmla="*/ 573405 w 940118"/>
                  <a:gd name="connsiteY62" fmla="*/ 32385 h 1580197"/>
                  <a:gd name="connsiteX0" fmla="*/ 812750 w 940118"/>
                  <a:gd name="connsiteY0" fmla="*/ 163017 h 1580197"/>
                  <a:gd name="connsiteX1" fmla="*/ 812706 w 940118"/>
                  <a:gd name="connsiteY1" fmla="*/ 163034 h 1580197"/>
                  <a:gd name="connsiteX2" fmla="*/ 832937 w 940118"/>
                  <a:gd name="connsiteY2" fmla="*/ 174035 h 1580197"/>
                  <a:gd name="connsiteX3" fmla="*/ 812750 w 940118"/>
                  <a:gd name="connsiteY3" fmla="*/ 163017 h 1580197"/>
                  <a:gd name="connsiteX4" fmla="*/ 679133 w 940118"/>
                  <a:gd name="connsiteY4" fmla="*/ 0 h 1580197"/>
                  <a:gd name="connsiteX5" fmla="*/ 940118 w 940118"/>
                  <a:gd name="connsiteY5" fmla="*/ 140970 h 1580197"/>
                  <a:gd name="connsiteX6" fmla="*/ 833438 w 940118"/>
                  <a:gd name="connsiteY6" fmla="*/ 174308 h 1580197"/>
                  <a:gd name="connsiteX7" fmla="*/ 833437 w 940118"/>
                  <a:gd name="connsiteY7" fmla="*/ 174308 h 1580197"/>
                  <a:gd name="connsiteX8" fmla="*/ 747299 w 940118"/>
                  <a:gd name="connsiteY8" fmla="*/ 210278 h 1580197"/>
                  <a:gd name="connsiteX9" fmla="*/ 747713 w 940118"/>
                  <a:gd name="connsiteY9" fmla="*/ 210503 h 1580197"/>
                  <a:gd name="connsiteX10" fmla="*/ 620078 w 940118"/>
                  <a:gd name="connsiteY10" fmla="*/ 282893 h 1580197"/>
                  <a:gd name="connsiteX11" fmla="*/ 592976 w 940118"/>
                  <a:gd name="connsiteY11" fmla="*/ 268101 h 1580197"/>
                  <a:gd name="connsiteX12" fmla="*/ 592932 w 940118"/>
                  <a:gd name="connsiteY12" fmla="*/ 268132 h 1580197"/>
                  <a:gd name="connsiteX13" fmla="*/ 620077 w 940118"/>
                  <a:gd name="connsiteY13" fmla="*/ 282893 h 1580197"/>
                  <a:gd name="connsiteX14" fmla="*/ 548076 w 940118"/>
                  <a:gd name="connsiteY14" fmla="*/ 339736 h 1580197"/>
                  <a:gd name="connsiteX15" fmla="*/ 548640 w 940118"/>
                  <a:gd name="connsiteY15" fmla="*/ 340043 h 1580197"/>
                  <a:gd name="connsiteX16" fmla="*/ 503873 w 940118"/>
                  <a:gd name="connsiteY16" fmla="*/ 383858 h 1580197"/>
                  <a:gd name="connsiteX17" fmla="*/ 488633 w 940118"/>
                  <a:gd name="connsiteY17" fmla="*/ 399098 h 1580197"/>
                  <a:gd name="connsiteX18" fmla="*/ 455232 w 940118"/>
                  <a:gd name="connsiteY18" fmla="*/ 380990 h 1580197"/>
                  <a:gd name="connsiteX19" fmla="*/ 488633 w 940118"/>
                  <a:gd name="connsiteY19" fmla="*/ 400050 h 1580197"/>
                  <a:gd name="connsiteX20" fmla="*/ 422910 w 940118"/>
                  <a:gd name="connsiteY20" fmla="*/ 482918 h 1580197"/>
                  <a:gd name="connsiteX21" fmla="*/ 391243 w 940118"/>
                  <a:gd name="connsiteY21" fmla="*/ 465814 h 1580197"/>
                  <a:gd name="connsiteX22" fmla="*/ 390818 w 940118"/>
                  <a:gd name="connsiteY22" fmla="*/ 466419 h 1580197"/>
                  <a:gd name="connsiteX23" fmla="*/ 422910 w 940118"/>
                  <a:gd name="connsiteY23" fmla="*/ 483870 h 1580197"/>
                  <a:gd name="connsiteX24" fmla="*/ 367665 w 940118"/>
                  <a:gd name="connsiteY24" fmla="*/ 572453 h 1580197"/>
                  <a:gd name="connsiteX25" fmla="*/ 368618 w 940118"/>
                  <a:gd name="connsiteY25" fmla="*/ 573405 h 1580197"/>
                  <a:gd name="connsiteX26" fmla="*/ 317183 w 940118"/>
                  <a:gd name="connsiteY26" fmla="*/ 684847 h 1580197"/>
                  <a:gd name="connsiteX27" fmla="*/ 305241 w 940118"/>
                  <a:gd name="connsiteY27" fmla="*/ 678329 h 1580197"/>
                  <a:gd name="connsiteX28" fmla="*/ 305235 w 940118"/>
                  <a:gd name="connsiteY28" fmla="*/ 678350 h 1580197"/>
                  <a:gd name="connsiteX29" fmla="*/ 317183 w 940118"/>
                  <a:gd name="connsiteY29" fmla="*/ 684847 h 1580197"/>
                  <a:gd name="connsiteX30" fmla="*/ 260985 w 940118"/>
                  <a:gd name="connsiteY30" fmla="*/ 1014413 h 1580197"/>
                  <a:gd name="connsiteX31" fmla="*/ 342900 w 940118"/>
                  <a:gd name="connsiteY31" fmla="*/ 1373505 h 1580197"/>
                  <a:gd name="connsiteX32" fmla="*/ 546735 w 940118"/>
                  <a:gd name="connsiteY32" fmla="*/ 1580197 h 1580197"/>
                  <a:gd name="connsiteX33" fmla="*/ 285750 w 940118"/>
                  <a:gd name="connsiteY33" fmla="*/ 1438275 h 1580197"/>
                  <a:gd name="connsiteX34" fmla="*/ 81915 w 940118"/>
                  <a:gd name="connsiteY34" fmla="*/ 1231583 h 1580197"/>
                  <a:gd name="connsiteX35" fmla="*/ 0 w 940118"/>
                  <a:gd name="connsiteY35" fmla="*/ 872490 h 1580197"/>
                  <a:gd name="connsiteX36" fmla="*/ 56197 w 940118"/>
                  <a:gd name="connsiteY36" fmla="*/ 542925 h 1580197"/>
                  <a:gd name="connsiteX37" fmla="*/ 62441 w 940118"/>
                  <a:gd name="connsiteY37" fmla="*/ 546321 h 1580197"/>
                  <a:gd name="connsiteX38" fmla="*/ 62617 w 940118"/>
                  <a:gd name="connsiteY38" fmla="*/ 545909 h 1580197"/>
                  <a:gd name="connsiteX39" fmla="*/ 57150 w 940118"/>
                  <a:gd name="connsiteY39" fmla="*/ 542925 h 1580197"/>
                  <a:gd name="connsiteX40" fmla="*/ 107444 w 940118"/>
                  <a:gd name="connsiteY40" fmla="*/ 431896 h 1580197"/>
                  <a:gd name="connsiteX41" fmla="*/ 106680 w 940118"/>
                  <a:gd name="connsiteY41" fmla="*/ 431483 h 1580197"/>
                  <a:gd name="connsiteX42" fmla="*/ 161925 w 940118"/>
                  <a:gd name="connsiteY42" fmla="*/ 341948 h 1580197"/>
                  <a:gd name="connsiteX43" fmla="*/ 171758 w 940118"/>
                  <a:gd name="connsiteY43" fmla="*/ 347295 h 1580197"/>
                  <a:gd name="connsiteX44" fmla="*/ 171778 w 940118"/>
                  <a:gd name="connsiteY44" fmla="*/ 347270 h 1580197"/>
                  <a:gd name="connsiteX45" fmla="*/ 161925 w 940118"/>
                  <a:gd name="connsiteY45" fmla="*/ 341948 h 1580197"/>
                  <a:gd name="connsiteX46" fmla="*/ 227648 w 940118"/>
                  <a:gd name="connsiteY46" fmla="*/ 258128 h 1580197"/>
                  <a:gd name="connsiteX47" fmla="*/ 239906 w 940118"/>
                  <a:gd name="connsiteY47" fmla="*/ 264794 h 1580197"/>
                  <a:gd name="connsiteX48" fmla="*/ 240267 w 940118"/>
                  <a:gd name="connsiteY48" fmla="*/ 264453 h 1580197"/>
                  <a:gd name="connsiteX49" fmla="*/ 228600 w 940118"/>
                  <a:gd name="connsiteY49" fmla="*/ 258128 h 1580197"/>
                  <a:gd name="connsiteX50" fmla="*/ 242888 w 940118"/>
                  <a:gd name="connsiteY50" fmla="*/ 241935 h 1580197"/>
                  <a:gd name="connsiteX51" fmla="*/ 287315 w 940118"/>
                  <a:gd name="connsiteY51" fmla="*/ 198453 h 1580197"/>
                  <a:gd name="connsiteX52" fmla="*/ 286702 w 940118"/>
                  <a:gd name="connsiteY52" fmla="*/ 198120 h 1580197"/>
                  <a:gd name="connsiteX53" fmla="*/ 359092 w 940118"/>
                  <a:gd name="connsiteY53" fmla="*/ 140970 h 1580197"/>
                  <a:gd name="connsiteX54" fmla="*/ 378434 w 940118"/>
                  <a:gd name="connsiteY54" fmla="*/ 151488 h 1580197"/>
                  <a:gd name="connsiteX55" fmla="*/ 378837 w 940118"/>
                  <a:gd name="connsiteY55" fmla="*/ 151226 h 1580197"/>
                  <a:gd name="connsiteX56" fmla="*/ 360045 w 940118"/>
                  <a:gd name="connsiteY56" fmla="*/ 140970 h 1580197"/>
                  <a:gd name="connsiteX57" fmla="*/ 486263 w 940118"/>
                  <a:gd name="connsiteY57" fmla="*/ 68845 h 1580197"/>
                  <a:gd name="connsiteX58" fmla="*/ 485775 w 940118"/>
                  <a:gd name="connsiteY58" fmla="*/ 68580 h 1580197"/>
                  <a:gd name="connsiteX59" fmla="*/ 572452 w 940118"/>
                  <a:gd name="connsiteY59" fmla="*/ 32385 h 1580197"/>
                  <a:gd name="connsiteX60" fmla="*/ 595123 w 940118"/>
                  <a:gd name="connsiteY60" fmla="*/ 44713 h 1580197"/>
                  <a:gd name="connsiteX61" fmla="*/ 595672 w 940118"/>
                  <a:gd name="connsiteY61" fmla="*/ 44538 h 1580197"/>
                  <a:gd name="connsiteX62" fmla="*/ 573405 w 940118"/>
                  <a:gd name="connsiteY62" fmla="*/ 32385 h 1580197"/>
                  <a:gd name="connsiteX63" fmla="*/ 679133 w 940118"/>
                  <a:gd name="connsiteY63" fmla="*/ 0 h 1580197"/>
                  <a:gd name="connsiteX0" fmla="*/ 812750 w 940118"/>
                  <a:gd name="connsiteY0" fmla="*/ 163017 h 1580197"/>
                  <a:gd name="connsiteX1" fmla="*/ 812706 w 940118"/>
                  <a:gd name="connsiteY1" fmla="*/ 163034 h 1580197"/>
                  <a:gd name="connsiteX2" fmla="*/ 832937 w 940118"/>
                  <a:gd name="connsiteY2" fmla="*/ 174035 h 1580197"/>
                  <a:gd name="connsiteX3" fmla="*/ 812750 w 940118"/>
                  <a:gd name="connsiteY3" fmla="*/ 163017 h 1580197"/>
                  <a:gd name="connsiteX4" fmla="*/ 679133 w 940118"/>
                  <a:gd name="connsiteY4" fmla="*/ 0 h 1580197"/>
                  <a:gd name="connsiteX5" fmla="*/ 940118 w 940118"/>
                  <a:gd name="connsiteY5" fmla="*/ 140970 h 1580197"/>
                  <a:gd name="connsiteX6" fmla="*/ 833438 w 940118"/>
                  <a:gd name="connsiteY6" fmla="*/ 174308 h 1580197"/>
                  <a:gd name="connsiteX7" fmla="*/ 833437 w 940118"/>
                  <a:gd name="connsiteY7" fmla="*/ 174308 h 1580197"/>
                  <a:gd name="connsiteX8" fmla="*/ 747299 w 940118"/>
                  <a:gd name="connsiteY8" fmla="*/ 210278 h 1580197"/>
                  <a:gd name="connsiteX9" fmla="*/ 747713 w 940118"/>
                  <a:gd name="connsiteY9" fmla="*/ 210503 h 1580197"/>
                  <a:gd name="connsiteX10" fmla="*/ 620078 w 940118"/>
                  <a:gd name="connsiteY10" fmla="*/ 282893 h 1580197"/>
                  <a:gd name="connsiteX11" fmla="*/ 592976 w 940118"/>
                  <a:gd name="connsiteY11" fmla="*/ 268101 h 1580197"/>
                  <a:gd name="connsiteX12" fmla="*/ 592932 w 940118"/>
                  <a:gd name="connsiteY12" fmla="*/ 268132 h 1580197"/>
                  <a:gd name="connsiteX13" fmla="*/ 620077 w 940118"/>
                  <a:gd name="connsiteY13" fmla="*/ 282893 h 1580197"/>
                  <a:gd name="connsiteX14" fmla="*/ 548076 w 940118"/>
                  <a:gd name="connsiteY14" fmla="*/ 339736 h 1580197"/>
                  <a:gd name="connsiteX15" fmla="*/ 548640 w 940118"/>
                  <a:gd name="connsiteY15" fmla="*/ 340043 h 1580197"/>
                  <a:gd name="connsiteX16" fmla="*/ 503873 w 940118"/>
                  <a:gd name="connsiteY16" fmla="*/ 383858 h 1580197"/>
                  <a:gd name="connsiteX17" fmla="*/ 488633 w 940118"/>
                  <a:gd name="connsiteY17" fmla="*/ 399098 h 1580197"/>
                  <a:gd name="connsiteX18" fmla="*/ 455232 w 940118"/>
                  <a:gd name="connsiteY18" fmla="*/ 380990 h 1580197"/>
                  <a:gd name="connsiteX19" fmla="*/ 488633 w 940118"/>
                  <a:gd name="connsiteY19" fmla="*/ 400050 h 1580197"/>
                  <a:gd name="connsiteX20" fmla="*/ 422910 w 940118"/>
                  <a:gd name="connsiteY20" fmla="*/ 482918 h 1580197"/>
                  <a:gd name="connsiteX21" fmla="*/ 391243 w 940118"/>
                  <a:gd name="connsiteY21" fmla="*/ 465814 h 1580197"/>
                  <a:gd name="connsiteX22" fmla="*/ 422910 w 940118"/>
                  <a:gd name="connsiteY22" fmla="*/ 483870 h 1580197"/>
                  <a:gd name="connsiteX23" fmla="*/ 367665 w 940118"/>
                  <a:gd name="connsiteY23" fmla="*/ 572453 h 1580197"/>
                  <a:gd name="connsiteX24" fmla="*/ 368618 w 940118"/>
                  <a:gd name="connsiteY24" fmla="*/ 573405 h 1580197"/>
                  <a:gd name="connsiteX25" fmla="*/ 317183 w 940118"/>
                  <a:gd name="connsiteY25" fmla="*/ 684847 h 1580197"/>
                  <a:gd name="connsiteX26" fmla="*/ 305241 w 940118"/>
                  <a:gd name="connsiteY26" fmla="*/ 678329 h 1580197"/>
                  <a:gd name="connsiteX27" fmla="*/ 305235 w 940118"/>
                  <a:gd name="connsiteY27" fmla="*/ 678350 h 1580197"/>
                  <a:gd name="connsiteX28" fmla="*/ 317183 w 940118"/>
                  <a:gd name="connsiteY28" fmla="*/ 684847 h 1580197"/>
                  <a:gd name="connsiteX29" fmla="*/ 260985 w 940118"/>
                  <a:gd name="connsiteY29" fmla="*/ 1014413 h 1580197"/>
                  <a:gd name="connsiteX30" fmla="*/ 342900 w 940118"/>
                  <a:gd name="connsiteY30" fmla="*/ 1373505 h 1580197"/>
                  <a:gd name="connsiteX31" fmla="*/ 546735 w 940118"/>
                  <a:gd name="connsiteY31" fmla="*/ 1580197 h 1580197"/>
                  <a:gd name="connsiteX32" fmla="*/ 285750 w 940118"/>
                  <a:gd name="connsiteY32" fmla="*/ 1438275 h 1580197"/>
                  <a:gd name="connsiteX33" fmla="*/ 81915 w 940118"/>
                  <a:gd name="connsiteY33" fmla="*/ 1231583 h 1580197"/>
                  <a:gd name="connsiteX34" fmla="*/ 0 w 940118"/>
                  <a:gd name="connsiteY34" fmla="*/ 872490 h 1580197"/>
                  <a:gd name="connsiteX35" fmla="*/ 56197 w 940118"/>
                  <a:gd name="connsiteY35" fmla="*/ 542925 h 1580197"/>
                  <a:gd name="connsiteX36" fmla="*/ 62441 w 940118"/>
                  <a:gd name="connsiteY36" fmla="*/ 546321 h 1580197"/>
                  <a:gd name="connsiteX37" fmla="*/ 62617 w 940118"/>
                  <a:gd name="connsiteY37" fmla="*/ 545909 h 1580197"/>
                  <a:gd name="connsiteX38" fmla="*/ 57150 w 940118"/>
                  <a:gd name="connsiteY38" fmla="*/ 542925 h 1580197"/>
                  <a:gd name="connsiteX39" fmla="*/ 107444 w 940118"/>
                  <a:gd name="connsiteY39" fmla="*/ 431896 h 1580197"/>
                  <a:gd name="connsiteX40" fmla="*/ 106680 w 940118"/>
                  <a:gd name="connsiteY40" fmla="*/ 431483 h 1580197"/>
                  <a:gd name="connsiteX41" fmla="*/ 161925 w 940118"/>
                  <a:gd name="connsiteY41" fmla="*/ 341948 h 1580197"/>
                  <a:gd name="connsiteX42" fmla="*/ 171758 w 940118"/>
                  <a:gd name="connsiteY42" fmla="*/ 347295 h 1580197"/>
                  <a:gd name="connsiteX43" fmla="*/ 171778 w 940118"/>
                  <a:gd name="connsiteY43" fmla="*/ 347270 h 1580197"/>
                  <a:gd name="connsiteX44" fmla="*/ 161925 w 940118"/>
                  <a:gd name="connsiteY44" fmla="*/ 341948 h 1580197"/>
                  <a:gd name="connsiteX45" fmla="*/ 227648 w 940118"/>
                  <a:gd name="connsiteY45" fmla="*/ 258128 h 1580197"/>
                  <a:gd name="connsiteX46" fmla="*/ 239906 w 940118"/>
                  <a:gd name="connsiteY46" fmla="*/ 264794 h 1580197"/>
                  <a:gd name="connsiteX47" fmla="*/ 240267 w 940118"/>
                  <a:gd name="connsiteY47" fmla="*/ 264453 h 1580197"/>
                  <a:gd name="connsiteX48" fmla="*/ 228600 w 940118"/>
                  <a:gd name="connsiteY48" fmla="*/ 258128 h 1580197"/>
                  <a:gd name="connsiteX49" fmla="*/ 242888 w 940118"/>
                  <a:gd name="connsiteY49" fmla="*/ 241935 h 1580197"/>
                  <a:gd name="connsiteX50" fmla="*/ 287315 w 940118"/>
                  <a:gd name="connsiteY50" fmla="*/ 198453 h 1580197"/>
                  <a:gd name="connsiteX51" fmla="*/ 286702 w 940118"/>
                  <a:gd name="connsiteY51" fmla="*/ 198120 h 1580197"/>
                  <a:gd name="connsiteX52" fmla="*/ 359092 w 940118"/>
                  <a:gd name="connsiteY52" fmla="*/ 140970 h 1580197"/>
                  <a:gd name="connsiteX53" fmla="*/ 378434 w 940118"/>
                  <a:gd name="connsiteY53" fmla="*/ 151488 h 1580197"/>
                  <a:gd name="connsiteX54" fmla="*/ 378837 w 940118"/>
                  <a:gd name="connsiteY54" fmla="*/ 151226 h 1580197"/>
                  <a:gd name="connsiteX55" fmla="*/ 360045 w 940118"/>
                  <a:gd name="connsiteY55" fmla="*/ 140970 h 1580197"/>
                  <a:gd name="connsiteX56" fmla="*/ 486263 w 940118"/>
                  <a:gd name="connsiteY56" fmla="*/ 68845 h 1580197"/>
                  <a:gd name="connsiteX57" fmla="*/ 485775 w 940118"/>
                  <a:gd name="connsiteY57" fmla="*/ 68580 h 1580197"/>
                  <a:gd name="connsiteX58" fmla="*/ 572452 w 940118"/>
                  <a:gd name="connsiteY58" fmla="*/ 32385 h 1580197"/>
                  <a:gd name="connsiteX59" fmla="*/ 595123 w 940118"/>
                  <a:gd name="connsiteY59" fmla="*/ 44713 h 1580197"/>
                  <a:gd name="connsiteX60" fmla="*/ 595672 w 940118"/>
                  <a:gd name="connsiteY60" fmla="*/ 44538 h 1580197"/>
                  <a:gd name="connsiteX61" fmla="*/ 573405 w 940118"/>
                  <a:gd name="connsiteY61" fmla="*/ 32385 h 1580197"/>
                  <a:gd name="connsiteX62" fmla="*/ 679133 w 940118"/>
                  <a:gd name="connsiteY62" fmla="*/ 0 h 1580197"/>
                  <a:gd name="connsiteX0" fmla="*/ 812750 w 940118"/>
                  <a:gd name="connsiteY0" fmla="*/ 163017 h 1580197"/>
                  <a:gd name="connsiteX1" fmla="*/ 812706 w 940118"/>
                  <a:gd name="connsiteY1" fmla="*/ 163034 h 1580197"/>
                  <a:gd name="connsiteX2" fmla="*/ 832937 w 940118"/>
                  <a:gd name="connsiteY2" fmla="*/ 174035 h 1580197"/>
                  <a:gd name="connsiteX3" fmla="*/ 812750 w 940118"/>
                  <a:gd name="connsiteY3" fmla="*/ 163017 h 1580197"/>
                  <a:gd name="connsiteX4" fmla="*/ 679133 w 940118"/>
                  <a:gd name="connsiteY4" fmla="*/ 0 h 1580197"/>
                  <a:gd name="connsiteX5" fmla="*/ 940118 w 940118"/>
                  <a:gd name="connsiteY5" fmla="*/ 140970 h 1580197"/>
                  <a:gd name="connsiteX6" fmla="*/ 833438 w 940118"/>
                  <a:gd name="connsiteY6" fmla="*/ 174308 h 1580197"/>
                  <a:gd name="connsiteX7" fmla="*/ 833437 w 940118"/>
                  <a:gd name="connsiteY7" fmla="*/ 174308 h 1580197"/>
                  <a:gd name="connsiteX8" fmla="*/ 747299 w 940118"/>
                  <a:gd name="connsiteY8" fmla="*/ 210278 h 1580197"/>
                  <a:gd name="connsiteX9" fmla="*/ 747713 w 940118"/>
                  <a:gd name="connsiteY9" fmla="*/ 210503 h 1580197"/>
                  <a:gd name="connsiteX10" fmla="*/ 620078 w 940118"/>
                  <a:gd name="connsiteY10" fmla="*/ 282893 h 1580197"/>
                  <a:gd name="connsiteX11" fmla="*/ 592976 w 940118"/>
                  <a:gd name="connsiteY11" fmla="*/ 268101 h 1580197"/>
                  <a:gd name="connsiteX12" fmla="*/ 592932 w 940118"/>
                  <a:gd name="connsiteY12" fmla="*/ 268132 h 1580197"/>
                  <a:gd name="connsiteX13" fmla="*/ 620077 w 940118"/>
                  <a:gd name="connsiteY13" fmla="*/ 282893 h 1580197"/>
                  <a:gd name="connsiteX14" fmla="*/ 548076 w 940118"/>
                  <a:gd name="connsiteY14" fmla="*/ 339736 h 1580197"/>
                  <a:gd name="connsiteX15" fmla="*/ 548640 w 940118"/>
                  <a:gd name="connsiteY15" fmla="*/ 340043 h 1580197"/>
                  <a:gd name="connsiteX16" fmla="*/ 503873 w 940118"/>
                  <a:gd name="connsiteY16" fmla="*/ 383858 h 1580197"/>
                  <a:gd name="connsiteX17" fmla="*/ 488633 w 940118"/>
                  <a:gd name="connsiteY17" fmla="*/ 399098 h 1580197"/>
                  <a:gd name="connsiteX18" fmla="*/ 488633 w 940118"/>
                  <a:gd name="connsiteY18" fmla="*/ 400050 h 1580197"/>
                  <a:gd name="connsiteX19" fmla="*/ 422910 w 940118"/>
                  <a:gd name="connsiteY19" fmla="*/ 482918 h 1580197"/>
                  <a:gd name="connsiteX20" fmla="*/ 391243 w 940118"/>
                  <a:gd name="connsiteY20" fmla="*/ 465814 h 1580197"/>
                  <a:gd name="connsiteX21" fmla="*/ 422910 w 940118"/>
                  <a:gd name="connsiteY21" fmla="*/ 483870 h 1580197"/>
                  <a:gd name="connsiteX22" fmla="*/ 367665 w 940118"/>
                  <a:gd name="connsiteY22" fmla="*/ 572453 h 1580197"/>
                  <a:gd name="connsiteX23" fmla="*/ 368618 w 940118"/>
                  <a:gd name="connsiteY23" fmla="*/ 573405 h 1580197"/>
                  <a:gd name="connsiteX24" fmla="*/ 317183 w 940118"/>
                  <a:gd name="connsiteY24" fmla="*/ 684847 h 1580197"/>
                  <a:gd name="connsiteX25" fmla="*/ 305241 w 940118"/>
                  <a:gd name="connsiteY25" fmla="*/ 678329 h 1580197"/>
                  <a:gd name="connsiteX26" fmla="*/ 305235 w 940118"/>
                  <a:gd name="connsiteY26" fmla="*/ 678350 h 1580197"/>
                  <a:gd name="connsiteX27" fmla="*/ 317183 w 940118"/>
                  <a:gd name="connsiteY27" fmla="*/ 684847 h 1580197"/>
                  <a:gd name="connsiteX28" fmla="*/ 260985 w 940118"/>
                  <a:gd name="connsiteY28" fmla="*/ 1014413 h 1580197"/>
                  <a:gd name="connsiteX29" fmla="*/ 342900 w 940118"/>
                  <a:gd name="connsiteY29" fmla="*/ 1373505 h 1580197"/>
                  <a:gd name="connsiteX30" fmla="*/ 546735 w 940118"/>
                  <a:gd name="connsiteY30" fmla="*/ 1580197 h 1580197"/>
                  <a:gd name="connsiteX31" fmla="*/ 285750 w 940118"/>
                  <a:gd name="connsiteY31" fmla="*/ 1438275 h 1580197"/>
                  <a:gd name="connsiteX32" fmla="*/ 81915 w 940118"/>
                  <a:gd name="connsiteY32" fmla="*/ 1231583 h 1580197"/>
                  <a:gd name="connsiteX33" fmla="*/ 0 w 940118"/>
                  <a:gd name="connsiteY33" fmla="*/ 872490 h 1580197"/>
                  <a:gd name="connsiteX34" fmla="*/ 56197 w 940118"/>
                  <a:gd name="connsiteY34" fmla="*/ 542925 h 1580197"/>
                  <a:gd name="connsiteX35" fmla="*/ 62441 w 940118"/>
                  <a:gd name="connsiteY35" fmla="*/ 546321 h 1580197"/>
                  <a:gd name="connsiteX36" fmla="*/ 62617 w 940118"/>
                  <a:gd name="connsiteY36" fmla="*/ 545909 h 1580197"/>
                  <a:gd name="connsiteX37" fmla="*/ 57150 w 940118"/>
                  <a:gd name="connsiteY37" fmla="*/ 542925 h 1580197"/>
                  <a:gd name="connsiteX38" fmla="*/ 107444 w 940118"/>
                  <a:gd name="connsiteY38" fmla="*/ 431896 h 1580197"/>
                  <a:gd name="connsiteX39" fmla="*/ 106680 w 940118"/>
                  <a:gd name="connsiteY39" fmla="*/ 431483 h 1580197"/>
                  <a:gd name="connsiteX40" fmla="*/ 161925 w 940118"/>
                  <a:gd name="connsiteY40" fmla="*/ 341948 h 1580197"/>
                  <a:gd name="connsiteX41" fmla="*/ 171758 w 940118"/>
                  <a:gd name="connsiteY41" fmla="*/ 347295 h 1580197"/>
                  <a:gd name="connsiteX42" fmla="*/ 171778 w 940118"/>
                  <a:gd name="connsiteY42" fmla="*/ 347270 h 1580197"/>
                  <a:gd name="connsiteX43" fmla="*/ 161925 w 940118"/>
                  <a:gd name="connsiteY43" fmla="*/ 341948 h 1580197"/>
                  <a:gd name="connsiteX44" fmla="*/ 227648 w 940118"/>
                  <a:gd name="connsiteY44" fmla="*/ 258128 h 1580197"/>
                  <a:gd name="connsiteX45" fmla="*/ 239906 w 940118"/>
                  <a:gd name="connsiteY45" fmla="*/ 264794 h 1580197"/>
                  <a:gd name="connsiteX46" fmla="*/ 240267 w 940118"/>
                  <a:gd name="connsiteY46" fmla="*/ 264453 h 1580197"/>
                  <a:gd name="connsiteX47" fmla="*/ 228600 w 940118"/>
                  <a:gd name="connsiteY47" fmla="*/ 258128 h 1580197"/>
                  <a:gd name="connsiteX48" fmla="*/ 242888 w 940118"/>
                  <a:gd name="connsiteY48" fmla="*/ 241935 h 1580197"/>
                  <a:gd name="connsiteX49" fmla="*/ 287315 w 940118"/>
                  <a:gd name="connsiteY49" fmla="*/ 198453 h 1580197"/>
                  <a:gd name="connsiteX50" fmla="*/ 286702 w 940118"/>
                  <a:gd name="connsiteY50" fmla="*/ 198120 h 1580197"/>
                  <a:gd name="connsiteX51" fmla="*/ 359092 w 940118"/>
                  <a:gd name="connsiteY51" fmla="*/ 140970 h 1580197"/>
                  <a:gd name="connsiteX52" fmla="*/ 378434 w 940118"/>
                  <a:gd name="connsiteY52" fmla="*/ 151488 h 1580197"/>
                  <a:gd name="connsiteX53" fmla="*/ 378837 w 940118"/>
                  <a:gd name="connsiteY53" fmla="*/ 151226 h 1580197"/>
                  <a:gd name="connsiteX54" fmla="*/ 360045 w 940118"/>
                  <a:gd name="connsiteY54" fmla="*/ 140970 h 1580197"/>
                  <a:gd name="connsiteX55" fmla="*/ 486263 w 940118"/>
                  <a:gd name="connsiteY55" fmla="*/ 68845 h 1580197"/>
                  <a:gd name="connsiteX56" fmla="*/ 485775 w 940118"/>
                  <a:gd name="connsiteY56" fmla="*/ 68580 h 1580197"/>
                  <a:gd name="connsiteX57" fmla="*/ 572452 w 940118"/>
                  <a:gd name="connsiteY57" fmla="*/ 32385 h 1580197"/>
                  <a:gd name="connsiteX58" fmla="*/ 595123 w 940118"/>
                  <a:gd name="connsiteY58" fmla="*/ 44713 h 1580197"/>
                  <a:gd name="connsiteX59" fmla="*/ 595672 w 940118"/>
                  <a:gd name="connsiteY59" fmla="*/ 44538 h 1580197"/>
                  <a:gd name="connsiteX60" fmla="*/ 573405 w 940118"/>
                  <a:gd name="connsiteY60" fmla="*/ 32385 h 1580197"/>
                  <a:gd name="connsiteX61" fmla="*/ 679133 w 940118"/>
                  <a:gd name="connsiteY61" fmla="*/ 0 h 1580197"/>
                  <a:gd name="connsiteX0" fmla="*/ 812750 w 940118"/>
                  <a:gd name="connsiteY0" fmla="*/ 163017 h 1580197"/>
                  <a:gd name="connsiteX1" fmla="*/ 812706 w 940118"/>
                  <a:gd name="connsiteY1" fmla="*/ 163034 h 1580197"/>
                  <a:gd name="connsiteX2" fmla="*/ 832937 w 940118"/>
                  <a:gd name="connsiteY2" fmla="*/ 174035 h 1580197"/>
                  <a:gd name="connsiteX3" fmla="*/ 812750 w 940118"/>
                  <a:gd name="connsiteY3" fmla="*/ 163017 h 1580197"/>
                  <a:gd name="connsiteX4" fmla="*/ 679133 w 940118"/>
                  <a:gd name="connsiteY4" fmla="*/ 0 h 1580197"/>
                  <a:gd name="connsiteX5" fmla="*/ 940118 w 940118"/>
                  <a:gd name="connsiteY5" fmla="*/ 140970 h 1580197"/>
                  <a:gd name="connsiteX6" fmla="*/ 833438 w 940118"/>
                  <a:gd name="connsiteY6" fmla="*/ 174308 h 1580197"/>
                  <a:gd name="connsiteX7" fmla="*/ 833437 w 940118"/>
                  <a:gd name="connsiteY7" fmla="*/ 174308 h 1580197"/>
                  <a:gd name="connsiteX8" fmla="*/ 747299 w 940118"/>
                  <a:gd name="connsiteY8" fmla="*/ 210278 h 1580197"/>
                  <a:gd name="connsiteX9" fmla="*/ 747713 w 940118"/>
                  <a:gd name="connsiteY9" fmla="*/ 210503 h 1580197"/>
                  <a:gd name="connsiteX10" fmla="*/ 620078 w 940118"/>
                  <a:gd name="connsiteY10" fmla="*/ 282893 h 1580197"/>
                  <a:gd name="connsiteX11" fmla="*/ 592976 w 940118"/>
                  <a:gd name="connsiteY11" fmla="*/ 268101 h 1580197"/>
                  <a:gd name="connsiteX12" fmla="*/ 592932 w 940118"/>
                  <a:gd name="connsiteY12" fmla="*/ 268132 h 1580197"/>
                  <a:gd name="connsiteX13" fmla="*/ 620077 w 940118"/>
                  <a:gd name="connsiteY13" fmla="*/ 282893 h 1580197"/>
                  <a:gd name="connsiteX14" fmla="*/ 548076 w 940118"/>
                  <a:gd name="connsiteY14" fmla="*/ 339736 h 1580197"/>
                  <a:gd name="connsiteX15" fmla="*/ 548640 w 940118"/>
                  <a:gd name="connsiteY15" fmla="*/ 340043 h 1580197"/>
                  <a:gd name="connsiteX16" fmla="*/ 503873 w 940118"/>
                  <a:gd name="connsiteY16" fmla="*/ 383858 h 1580197"/>
                  <a:gd name="connsiteX17" fmla="*/ 488633 w 940118"/>
                  <a:gd name="connsiteY17" fmla="*/ 399098 h 1580197"/>
                  <a:gd name="connsiteX18" fmla="*/ 488633 w 940118"/>
                  <a:gd name="connsiteY18" fmla="*/ 400050 h 1580197"/>
                  <a:gd name="connsiteX19" fmla="*/ 422910 w 940118"/>
                  <a:gd name="connsiteY19" fmla="*/ 482918 h 1580197"/>
                  <a:gd name="connsiteX20" fmla="*/ 422910 w 940118"/>
                  <a:gd name="connsiteY20" fmla="*/ 483870 h 1580197"/>
                  <a:gd name="connsiteX21" fmla="*/ 367665 w 940118"/>
                  <a:gd name="connsiteY21" fmla="*/ 572453 h 1580197"/>
                  <a:gd name="connsiteX22" fmla="*/ 368618 w 940118"/>
                  <a:gd name="connsiteY22" fmla="*/ 573405 h 1580197"/>
                  <a:gd name="connsiteX23" fmla="*/ 317183 w 940118"/>
                  <a:gd name="connsiteY23" fmla="*/ 684847 h 1580197"/>
                  <a:gd name="connsiteX24" fmla="*/ 305241 w 940118"/>
                  <a:gd name="connsiteY24" fmla="*/ 678329 h 1580197"/>
                  <a:gd name="connsiteX25" fmla="*/ 305235 w 940118"/>
                  <a:gd name="connsiteY25" fmla="*/ 678350 h 1580197"/>
                  <a:gd name="connsiteX26" fmla="*/ 317183 w 940118"/>
                  <a:gd name="connsiteY26" fmla="*/ 684847 h 1580197"/>
                  <a:gd name="connsiteX27" fmla="*/ 260985 w 940118"/>
                  <a:gd name="connsiteY27" fmla="*/ 1014413 h 1580197"/>
                  <a:gd name="connsiteX28" fmla="*/ 342900 w 940118"/>
                  <a:gd name="connsiteY28" fmla="*/ 1373505 h 1580197"/>
                  <a:gd name="connsiteX29" fmla="*/ 546735 w 940118"/>
                  <a:gd name="connsiteY29" fmla="*/ 1580197 h 1580197"/>
                  <a:gd name="connsiteX30" fmla="*/ 285750 w 940118"/>
                  <a:gd name="connsiteY30" fmla="*/ 1438275 h 1580197"/>
                  <a:gd name="connsiteX31" fmla="*/ 81915 w 940118"/>
                  <a:gd name="connsiteY31" fmla="*/ 1231583 h 1580197"/>
                  <a:gd name="connsiteX32" fmla="*/ 0 w 940118"/>
                  <a:gd name="connsiteY32" fmla="*/ 872490 h 1580197"/>
                  <a:gd name="connsiteX33" fmla="*/ 56197 w 940118"/>
                  <a:gd name="connsiteY33" fmla="*/ 542925 h 1580197"/>
                  <a:gd name="connsiteX34" fmla="*/ 62441 w 940118"/>
                  <a:gd name="connsiteY34" fmla="*/ 546321 h 1580197"/>
                  <a:gd name="connsiteX35" fmla="*/ 62617 w 940118"/>
                  <a:gd name="connsiteY35" fmla="*/ 545909 h 1580197"/>
                  <a:gd name="connsiteX36" fmla="*/ 57150 w 940118"/>
                  <a:gd name="connsiteY36" fmla="*/ 542925 h 1580197"/>
                  <a:gd name="connsiteX37" fmla="*/ 107444 w 940118"/>
                  <a:gd name="connsiteY37" fmla="*/ 431896 h 1580197"/>
                  <a:gd name="connsiteX38" fmla="*/ 106680 w 940118"/>
                  <a:gd name="connsiteY38" fmla="*/ 431483 h 1580197"/>
                  <a:gd name="connsiteX39" fmla="*/ 161925 w 940118"/>
                  <a:gd name="connsiteY39" fmla="*/ 341948 h 1580197"/>
                  <a:gd name="connsiteX40" fmla="*/ 171758 w 940118"/>
                  <a:gd name="connsiteY40" fmla="*/ 347295 h 1580197"/>
                  <a:gd name="connsiteX41" fmla="*/ 171778 w 940118"/>
                  <a:gd name="connsiteY41" fmla="*/ 347270 h 1580197"/>
                  <a:gd name="connsiteX42" fmla="*/ 161925 w 940118"/>
                  <a:gd name="connsiteY42" fmla="*/ 341948 h 1580197"/>
                  <a:gd name="connsiteX43" fmla="*/ 227648 w 940118"/>
                  <a:gd name="connsiteY43" fmla="*/ 258128 h 1580197"/>
                  <a:gd name="connsiteX44" fmla="*/ 239906 w 940118"/>
                  <a:gd name="connsiteY44" fmla="*/ 264794 h 1580197"/>
                  <a:gd name="connsiteX45" fmla="*/ 240267 w 940118"/>
                  <a:gd name="connsiteY45" fmla="*/ 264453 h 1580197"/>
                  <a:gd name="connsiteX46" fmla="*/ 228600 w 940118"/>
                  <a:gd name="connsiteY46" fmla="*/ 258128 h 1580197"/>
                  <a:gd name="connsiteX47" fmla="*/ 242888 w 940118"/>
                  <a:gd name="connsiteY47" fmla="*/ 241935 h 1580197"/>
                  <a:gd name="connsiteX48" fmla="*/ 287315 w 940118"/>
                  <a:gd name="connsiteY48" fmla="*/ 198453 h 1580197"/>
                  <a:gd name="connsiteX49" fmla="*/ 286702 w 940118"/>
                  <a:gd name="connsiteY49" fmla="*/ 198120 h 1580197"/>
                  <a:gd name="connsiteX50" fmla="*/ 359092 w 940118"/>
                  <a:gd name="connsiteY50" fmla="*/ 140970 h 1580197"/>
                  <a:gd name="connsiteX51" fmla="*/ 378434 w 940118"/>
                  <a:gd name="connsiteY51" fmla="*/ 151488 h 1580197"/>
                  <a:gd name="connsiteX52" fmla="*/ 378837 w 940118"/>
                  <a:gd name="connsiteY52" fmla="*/ 151226 h 1580197"/>
                  <a:gd name="connsiteX53" fmla="*/ 360045 w 940118"/>
                  <a:gd name="connsiteY53" fmla="*/ 140970 h 1580197"/>
                  <a:gd name="connsiteX54" fmla="*/ 486263 w 940118"/>
                  <a:gd name="connsiteY54" fmla="*/ 68845 h 1580197"/>
                  <a:gd name="connsiteX55" fmla="*/ 485775 w 940118"/>
                  <a:gd name="connsiteY55" fmla="*/ 68580 h 1580197"/>
                  <a:gd name="connsiteX56" fmla="*/ 572452 w 940118"/>
                  <a:gd name="connsiteY56" fmla="*/ 32385 h 1580197"/>
                  <a:gd name="connsiteX57" fmla="*/ 595123 w 940118"/>
                  <a:gd name="connsiteY57" fmla="*/ 44713 h 1580197"/>
                  <a:gd name="connsiteX58" fmla="*/ 595672 w 940118"/>
                  <a:gd name="connsiteY58" fmla="*/ 44538 h 1580197"/>
                  <a:gd name="connsiteX59" fmla="*/ 573405 w 940118"/>
                  <a:gd name="connsiteY59" fmla="*/ 32385 h 1580197"/>
                  <a:gd name="connsiteX60" fmla="*/ 679133 w 940118"/>
                  <a:gd name="connsiteY60" fmla="*/ 0 h 1580197"/>
                  <a:gd name="connsiteX0" fmla="*/ 812750 w 940118"/>
                  <a:gd name="connsiteY0" fmla="*/ 163017 h 1580197"/>
                  <a:gd name="connsiteX1" fmla="*/ 812706 w 940118"/>
                  <a:gd name="connsiteY1" fmla="*/ 163034 h 1580197"/>
                  <a:gd name="connsiteX2" fmla="*/ 832937 w 940118"/>
                  <a:gd name="connsiteY2" fmla="*/ 174035 h 1580197"/>
                  <a:gd name="connsiteX3" fmla="*/ 812750 w 940118"/>
                  <a:gd name="connsiteY3" fmla="*/ 163017 h 1580197"/>
                  <a:gd name="connsiteX4" fmla="*/ 679133 w 940118"/>
                  <a:gd name="connsiteY4" fmla="*/ 0 h 1580197"/>
                  <a:gd name="connsiteX5" fmla="*/ 940118 w 940118"/>
                  <a:gd name="connsiteY5" fmla="*/ 140970 h 1580197"/>
                  <a:gd name="connsiteX6" fmla="*/ 833438 w 940118"/>
                  <a:gd name="connsiteY6" fmla="*/ 174308 h 1580197"/>
                  <a:gd name="connsiteX7" fmla="*/ 833437 w 940118"/>
                  <a:gd name="connsiteY7" fmla="*/ 174308 h 1580197"/>
                  <a:gd name="connsiteX8" fmla="*/ 747299 w 940118"/>
                  <a:gd name="connsiteY8" fmla="*/ 210278 h 1580197"/>
                  <a:gd name="connsiteX9" fmla="*/ 747713 w 940118"/>
                  <a:gd name="connsiteY9" fmla="*/ 210503 h 1580197"/>
                  <a:gd name="connsiteX10" fmla="*/ 620078 w 940118"/>
                  <a:gd name="connsiteY10" fmla="*/ 282893 h 1580197"/>
                  <a:gd name="connsiteX11" fmla="*/ 592976 w 940118"/>
                  <a:gd name="connsiteY11" fmla="*/ 268101 h 1580197"/>
                  <a:gd name="connsiteX12" fmla="*/ 620077 w 940118"/>
                  <a:gd name="connsiteY12" fmla="*/ 282893 h 1580197"/>
                  <a:gd name="connsiteX13" fmla="*/ 548076 w 940118"/>
                  <a:gd name="connsiteY13" fmla="*/ 339736 h 1580197"/>
                  <a:gd name="connsiteX14" fmla="*/ 548640 w 940118"/>
                  <a:gd name="connsiteY14" fmla="*/ 340043 h 1580197"/>
                  <a:gd name="connsiteX15" fmla="*/ 503873 w 940118"/>
                  <a:gd name="connsiteY15" fmla="*/ 383858 h 1580197"/>
                  <a:gd name="connsiteX16" fmla="*/ 488633 w 940118"/>
                  <a:gd name="connsiteY16" fmla="*/ 399098 h 1580197"/>
                  <a:gd name="connsiteX17" fmla="*/ 488633 w 940118"/>
                  <a:gd name="connsiteY17" fmla="*/ 400050 h 1580197"/>
                  <a:gd name="connsiteX18" fmla="*/ 422910 w 940118"/>
                  <a:gd name="connsiteY18" fmla="*/ 482918 h 1580197"/>
                  <a:gd name="connsiteX19" fmla="*/ 422910 w 940118"/>
                  <a:gd name="connsiteY19" fmla="*/ 483870 h 1580197"/>
                  <a:gd name="connsiteX20" fmla="*/ 367665 w 940118"/>
                  <a:gd name="connsiteY20" fmla="*/ 572453 h 1580197"/>
                  <a:gd name="connsiteX21" fmla="*/ 368618 w 940118"/>
                  <a:gd name="connsiteY21" fmla="*/ 573405 h 1580197"/>
                  <a:gd name="connsiteX22" fmla="*/ 317183 w 940118"/>
                  <a:gd name="connsiteY22" fmla="*/ 684847 h 1580197"/>
                  <a:gd name="connsiteX23" fmla="*/ 305241 w 940118"/>
                  <a:gd name="connsiteY23" fmla="*/ 678329 h 1580197"/>
                  <a:gd name="connsiteX24" fmla="*/ 305235 w 940118"/>
                  <a:gd name="connsiteY24" fmla="*/ 678350 h 1580197"/>
                  <a:gd name="connsiteX25" fmla="*/ 317183 w 940118"/>
                  <a:gd name="connsiteY25" fmla="*/ 684847 h 1580197"/>
                  <a:gd name="connsiteX26" fmla="*/ 260985 w 940118"/>
                  <a:gd name="connsiteY26" fmla="*/ 1014413 h 1580197"/>
                  <a:gd name="connsiteX27" fmla="*/ 342900 w 940118"/>
                  <a:gd name="connsiteY27" fmla="*/ 1373505 h 1580197"/>
                  <a:gd name="connsiteX28" fmla="*/ 546735 w 940118"/>
                  <a:gd name="connsiteY28" fmla="*/ 1580197 h 1580197"/>
                  <a:gd name="connsiteX29" fmla="*/ 285750 w 940118"/>
                  <a:gd name="connsiteY29" fmla="*/ 1438275 h 1580197"/>
                  <a:gd name="connsiteX30" fmla="*/ 81915 w 940118"/>
                  <a:gd name="connsiteY30" fmla="*/ 1231583 h 1580197"/>
                  <a:gd name="connsiteX31" fmla="*/ 0 w 940118"/>
                  <a:gd name="connsiteY31" fmla="*/ 872490 h 1580197"/>
                  <a:gd name="connsiteX32" fmla="*/ 56197 w 940118"/>
                  <a:gd name="connsiteY32" fmla="*/ 542925 h 1580197"/>
                  <a:gd name="connsiteX33" fmla="*/ 62441 w 940118"/>
                  <a:gd name="connsiteY33" fmla="*/ 546321 h 1580197"/>
                  <a:gd name="connsiteX34" fmla="*/ 62617 w 940118"/>
                  <a:gd name="connsiteY34" fmla="*/ 545909 h 1580197"/>
                  <a:gd name="connsiteX35" fmla="*/ 57150 w 940118"/>
                  <a:gd name="connsiteY35" fmla="*/ 542925 h 1580197"/>
                  <a:gd name="connsiteX36" fmla="*/ 107444 w 940118"/>
                  <a:gd name="connsiteY36" fmla="*/ 431896 h 1580197"/>
                  <a:gd name="connsiteX37" fmla="*/ 106680 w 940118"/>
                  <a:gd name="connsiteY37" fmla="*/ 431483 h 1580197"/>
                  <a:gd name="connsiteX38" fmla="*/ 161925 w 940118"/>
                  <a:gd name="connsiteY38" fmla="*/ 341948 h 1580197"/>
                  <a:gd name="connsiteX39" fmla="*/ 171758 w 940118"/>
                  <a:gd name="connsiteY39" fmla="*/ 347295 h 1580197"/>
                  <a:gd name="connsiteX40" fmla="*/ 171778 w 940118"/>
                  <a:gd name="connsiteY40" fmla="*/ 347270 h 1580197"/>
                  <a:gd name="connsiteX41" fmla="*/ 161925 w 940118"/>
                  <a:gd name="connsiteY41" fmla="*/ 341948 h 1580197"/>
                  <a:gd name="connsiteX42" fmla="*/ 227648 w 940118"/>
                  <a:gd name="connsiteY42" fmla="*/ 258128 h 1580197"/>
                  <a:gd name="connsiteX43" fmla="*/ 239906 w 940118"/>
                  <a:gd name="connsiteY43" fmla="*/ 264794 h 1580197"/>
                  <a:gd name="connsiteX44" fmla="*/ 240267 w 940118"/>
                  <a:gd name="connsiteY44" fmla="*/ 264453 h 1580197"/>
                  <a:gd name="connsiteX45" fmla="*/ 228600 w 940118"/>
                  <a:gd name="connsiteY45" fmla="*/ 258128 h 1580197"/>
                  <a:gd name="connsiteX46" fmla="*/ 242888 w 940118"/>
                  <a:gd name="connsiteY46" fmla="*/ 241935 h 1580197"/>
                  <a:gd name="connsiteX47" fmla="*/ 287315 w 940118"/>
                  <a:gd name="connsiteY47" fmla="*/ 198453 h 1580197"/>
                  <a:gd name="connsiteX48" fmla="*/ 286702 w 940118"/>
                  <a:gd name="connsiteY48" fmla="*/ 198120 h 1580197"/>
                  <a:gd name="connsiteX49" fmla="*/ 359092 w 940118"/>
                  <a:gd name="connsiteY49" fmla="*/ 140970 h 1580197"/>
                  <a:gd name="connsiteX50" fmla="*/ 378434 w 940118"/>
                  <a:gd name="connsiteY50" fmla="*/ 151488 h 1580197"/>
                  <a:gd name="connsiteX51" fmla="*/ 378837 w 940118"/>
                  <a:gd name="connsiteY51" fmla="*/ 151226 h 1580197"/>
                  <a:gd name="connsiteX52" fmla="*/ 360045 w 940118"/>
                  <a:gd name="connsiteY52" fmla="*/ 140970 h 1580197"/>
                  <a:gd name="connsiteX53" fmla="*/ 486263 w 940118"/>
                  <a:gd name="connsiteY53" fmla="*/ 68845 h 1580197"/>
                  <a:gd name="connsiteX54" fmla="*/ 485775 w 940118"/>
                  <a:gd name="connsiteY54" fmla="*/ 68580 h 1580197"/>
                  <a:gd name="connsiteX55" fmla="*/ 572452 w 940118"/>
                  <a:gd name="connsiteY55" fmla="*/ 32385 h 1580197"/>
                  <a:gd name="connsiteX56" fmla="*/ 595123 w 940118"/>
                  <a:gd name="connsiteY56" fmla="*/ 44713 h 1580197"/>
                  <a:gd name="connsiteX57" fmla="*/ 595672 w 940118"/>
                  <a:gd name="connsiteY57" fmla="*/ 44538 h 1580197"/>
                  <a:gd name="connsiteX58" fmla="*/ 573405 w 940118"/>
                  <a:gd name="connsiteY58" fmla="*/ 32385 h 1580197"/>
                  <a:gd name="connsiteX59" fmla="*/ 679133 w 940118"/>
                  <a:gd name="connsiteY59" fmla="*/ 0 h 1580197"/>
                  <a:gd name="connsiteX0" fmla="*/ 812750 w 940118"/>
                  <a:gd name="connsiteY0" fmla="*/ 163017 h 1580197"/>
                  <a:gd name="connsiteX1" fmla="*/ 812706 w 940118"/>
                  <a:gd name="connsiteY1" fmla="*/ 163034 h 1580197"/>
                  <a:gd name="connsiteX2" fmla="*/ 832937 w 940118"/>
                  <a:gd name="connsiteY2" fmla="*/ 174035 h 1580197"/>
                  <a:gd name="connsiteX3" fmla="*/ 812750 w 940118"/>
                  <a:gd name="connsiteY3" fmla="*/ 163017 h 1580197"/>
                  <a:gd name="connsiteX4" fmla="*/ 679133 w 940118"/>
                  <a:gd name="connsiteY4" fmla="*/ 0 h 1580197"/>
                  <a:gd name="connsiteX5" fmla="*/ 940118 w 940118"/>
                  <a:gd name="connsiteY5" fmla="*/ 140970 h 1580197"/>
                  <a:gd name="connsiteX6" fmla="*/ 833438 w 940118"/>
                  <a:gd name="connsiteY6" fmla="*/ 174308 h 1580197"/>
                  <a:gd name="connsiteX7" fmla="*/ 833437 w 940118"/>
                  <a:gd name="connsiteY7" fmla="*/ 174308 h 1580197"/>
                  <a:gd name="connsiteX8" fmla="*/ 747299 w 940118"/>
                  <a:gd name="connsiteY8" fmla="*/ 210278 h 1580197"/>
                  <a:gd name="connsiteX9" fmla="*/ 747713 w 940118"/>
                  <a:gd name="connsiteY9" fmla="*/ 210503 h 1580197"/>
                  <a:gd name="connsiteX10" fmla="*/ 620078 w 940118"/>
                  <a:gd name="connsiteY10" fmla="*/ 282893 h 1580197"/>
                  <a:gd name="connsiteX11" fmla="*/ 620077 w 940118"/>
                  <a:gd name="connsiteY11" fmla="*/ 282893 h 1580197"/>
                  <a:gd name="connsiteX12" fmla="*/ 548076 w 940118"/>
                  <a:gd name="connsiteY12" fmla="*/ 339736 h 1580197"/>
                  <a:gd name="connsiteX13" fmla="*/ 548640 w 940118"/>
                  <a:gd name="connsiteY13" fmla="*/ 340043 h 1580197"/>
                  <a:gd name="connsiteX14" fmla="*/ 503873 w 940118"/>
                  <a:gd name="connsiteY14" fmla="*/ 383858 h 1580197"/>
                  <a:gd name="connsiteX15" fmla="*/ 488633 w 940118"/>
                  <a:gd name="connsiteY15" fmla="*/ 399098 h 1580197"/>
                  <a:gd name="connsiteX16" fmla="*/ 488633 w 940118"/>
                  <a:gd name="connsiteY16" fmla="*/ 400050 h 1580197"/>
                  <a:gd name="connsiteX17" fmla="*/ 422910 w 940118"/>
                  <a:gd name="connsiteY17" fmla="*/ 482918 h 1580197"/>
                  <a:gd name="connsiteX18" fmla="*/ 422910 w 940118"/>
                  <a:gd name="connsiteY18" fmla="*/ 483870 h 1580197"/>
                  <a:gd name="connsiteX19" fmla="*/ 367665 w 940118"/>
                  <a:gd name="connsiteY19" fmla="*/ 572453 h 1580197"/>
                  <a:gd name="connsiteX20" fmla="*/ 368618 w 940118"/>
                  <a:gd name="connsiteY20" fmla="*/ 573405 h 1580197"/>
                  <a:gd name="connsiteX21" fmla="*/ 317183 w 940118"/>
                  <a:gd name="connsiteY21" fmla="*/ 684847 h 1580197"/>
                  <a:gd name="connsiteX22" fmla="*/ 305241 w 940118"/>
                  <a:gd name="connsiteY22" fmla="*/ 678329 h 1580197"/>
                  <a:gd name="connsiteX23" fmla="*/ 305235 w 940118"/>
                  <a:gd name="connsiteY23" fmla="*/ 678350 h 1580197"/>
                  <a:gd name="connsiteX24" fmla="*/ 317183 w 940118"/>
                  <a:gd name="connsiteY24" fmla="*/ 684847 h 1580197"/>
                  <a:gd name="connsiteX25" fmla="*/ 260985 w 940118"/>
                  <a:gd name="connsiteY25" fmla="*/ 1014413 h 1580197"/>
                  <a:gd name="connsiteX26" fmla="*/ 342900 w 940118"/>
                  <a:gd name="connsiteY26" fmla="*/ 1373505 h 1580197"/>
                  <a:gd name="connsiteX27" fmla="*/ 546735 w 940118"/>
                  <a:gd name="connsiteY27" fmla="*/ 1580197 h 1580197"/>
                  <a:gd name="connsiteX28" fmla="*/ 285750 w 940118"/>
                  <a:gd name="connsiteY28" fmla="*/ 1438275 h 1580197"/>
                  <a:gd name="connsiteX29" fmla="*/ 81915 w 940118"/>
                  <a:gd name="connsiteY29" fmla="*/ 1231583 h 1580197"/>
                  <a:gd name="connsiteX30" fmla="*/ 0 w 940118"/>
                  <a:gd name="connsiteY30" fmla="*/ 872490 h 1580197"/>
                  <a:gd name="connsiteX31" fmla="*/ 56197 w 940118"/>
                  <a:gd name="connsiteY31" fmla="*/ 542925 h 1580197"/>
                  <a:gd name="connsiteX32" fmla="*/ 62441 w 940118"/>
                  <a:gd name="connsiteY32" fmla="*/ 546321 h 1580197"/>
                  <a:gd name="connsiteX33" fmla="*/ 62617 w 940118"/>
                  <a:gd name="connsiteY33" fmla="*/ 545909 h 1580197"/>
                  <a:gd name="connsiteX34" fmla="*/ 57150 w 940118"/>
                  <a:gd name="connsiteY34" fmla="*/ 542925 h 1580197"/>
                  <a:gd name="connsiteX35" fmla="*/ 107444 w 940118"/>
                  <a:gd name="connsiteY35" fmla="*/ 431896 h 1580197"/>
                  <a:gd name="connsiteX36" fmla="*/ 106680 w 940118"/>
                  <a:gd name="connsiteY36" fmla="*/ 431483 h 1580197"/>
                  <a:gd name="connsiteX37" fmla="*/ 161925 w 940118"/>
                  <a:gd name="connsiteY37" fmla="*/ 341948 h 1580197"/>
                  <a:gd name="connsiteX38" fmla="*/ 171758 w 940118"/>
                  <a:gd name="connsiteY38" fmla="*/ 347295 h 1580197"/>
                  <a:gd name="connsiteX39" fmla="*/ 171778 w 940118"/>
                  <a:gd name="connsiteY39" fmla="*/ 347270 h 1580197"/>
                  <a:gd name="connsiteX40" fmla="*/ 161925 w 940118"/>
                  <a:gd name="connsiteY40" fmla="*/ 341948 h 1580197"/>
                  <a:gd name="connsiteX41" fmla="*/ 227648 w 940118"/>
                  <a:gd name="connsiteY41" fmla="*/ 258128 h 1580197"/>
                  <a:gd name="connsiteX42" fmla="*/ 239906 w 940118"/>
                  <a:gd name="connsiteY42" fmla="*/ 264794 h 1580197"/>
                  <a:gd name="connsiteX43" fmla="*/ 240267 w 940118"/>
                  <a:gd name="connsiteY43" fmla="*/ 264453 h 1580197"/>
                  <a:gd name="connsiteX44" fmla="*/ 228600 w 940118"/>
                  <a:gd name="connsiteY44" fmla="*/ 258128 h 1580197"/>
                  <a:gd name="connsiteX45" fmla="*/ 242888 w 940118"/>
                  <a:gd name="connsiteY45" fmla="*/ 241935 h 1580197"/>
                  <a:gd name="connsiteX46" fmla="*/ 287315 w 940118"/>
                  <a:gd name="connsiteY46" fmla="*/ 198453 h 1580197"/>
                  <a:gd name="connsiteX47" fmla="*/ 286702 w 940118"/>
                  <a:gd name="connsiteY47" fmla="*/ 198120 h 1580197"/>
                  <a:gd name="connsiteX48" fmla="*/ 359092 w 940118"/>
                  <a:gd name="connsiteY48" fmla="*/ 140970 h 1580197"/>
                  <a:gd name="connsiteX49" fmla="*/ 378434 w 940118"/>
                  <a:gd name="connsiteY49" fmla="*/ 151488 h 1580197"/>
                  <a:gd name="connsiteX50" fmla="*/ 378837 w 940118"/>
                  <a:gd name="connsiteY50" fmla="*/ 151226 h 1580197"/>
                  <a:gd name="connsiteX51" fmla="*/ 360045 w 940118"/>
                  <a:gd name="connsiteY51" fmla="*/ 140970 h 1580197"/>
                  <a:gd name="connsiteX52" fmla="*/ 486263 w 940118"/>
                  <a:gd name="connsiteY52" fmla="*/ 68845 h 1580197"/>
                  <a:gd name="connsiteX53" fmla="*/ 485775 w 940118"/>
                  <a:gd name="connsiteY53" fmla="*/ 68580 h 1580197"/>
                  <a:gd name="connsiteX54" fmla="*/ 572452 w 940118"/>
                  <a:gd name="connsiteY54" fmla="*/ 32385 h 1580197"/>
                  <a:gd name="connsiteX55" fmla="*/ 595123 w 940118"/>
                  <a:gd name="connsiteY55" fmla="*/ 44713 h 1580197"/>
                  <a:gd name="connsiteX56" fmla="*/ 595672 w 940118"/>
                  <a:gd name="connsiteY56" fmla="*/ 44538 h 1580197"/>
                  <a:gd name="connsiteX57" fmla="*/ 573405 w 940118"/>
                  <a:gd name="connsiteY57" fmla="*/ 32385 h 1580197"/>
                  <a:gd name="connsiteX58" fmla="*/ 679133 w 940118"/>
                  <a:gd name="connsiteY58" fmla="*/ 0 h 1580197"/>
                  <a:gd name="connsiteX0" fmla="*/ 812750 w 940118"/>
                  <a:gd name="connsiteY0" fmla="*/ 163017 h 1580197"/>
                  <a:gd name="connsiteX1" fmla="*/ 812706 w 940118"/>
                  <a:gd name="connsiteY1" fmla="*/ 163034 h 1580197"/>
                  <a:gd name="connsiteX2" fmla="*/ 832937 w 940118"/>
                  <a:gd name="connsiteY2" fmla="*/ 174035 h 1580197"/>
                  <a:gd name="connsiteX3" fmla="*/ 812750 w 940118"/>
                  <a:gd name="connsiteY3" fmla="*/ 163017 h 1580197"/>
                  <a:gd name="connsiteX4" fmla="*/ 679133 w 940118"/>
                  <a:gd name="connsiteY4" fmla="*/ 0 h 1580197"/>
                  <a:gd name="connsiteX5" fmla="*/ 940118 w 940118"/>
                  <a:gd name="connsiteY5" fmla="*/ 140970 h 1580197"/>
                  <a:gd name="connsiteX6" fmla="*/ 833438 w 940118"/>
                  <a:gd name="connsiteY6" fmla="*/ 174308 h 1580197"/>
                  <a:gd name="connsiteX7" fmla="*/ 747299 w 940118"/>
                  <a:gd name="connsiteY7" fmla="*/ 210278 h 1580197"/>
                  <a:gd name="connsiteX8" fmla="*/ 747713 w 940118"/>
                  <a:gd name="connsiteY8" fmla="*/ 210503 h 1580197"/>
                  <a:gd name="connsiteX9" fmla="*/ 620078 w 940118"/>
                  <a:gd name="connsiteY9" fmla="*/ 282893 h 1580197"/>
                  <a:gd name="connsiteX10" fmla="*/ 620077 w 940118"/>
                  <a:gd name="connsiteY10" fmla="*/ 282893 h 1580197"/>
                  <a:gd name="connsiteX11" fmla="*/ 548076 w 940118"/>
                  <a:gd name="connsiteY11" fmla="*/ 339736 h 1580197"/>
                  <a:gd name="connsiteX12" fmla="*/ 548640 w 940118"/>
                  <a:gd name="connsiteY12" fmla="*/ 340043 h 1580197"/>
                  <a:gd name="connsiteX13" fmla="*/ 503873 w 940118"/>
                  <a:gd name="connsiteY13" fmla="*/ 383858 h 1580197"/>
                  <a:gd name="connsiteX14" fmla="*/ 488633 w 940118"/>
                  <a:gd name="connsiteY14" fmla="*/ 399098 h 1580197"/>
                  <a:gd name="connsiteX15" fmla="*/ 488633 w 940118"/>
                  <a:gd name="connsiteY15" fmla="*/ 400050 h 1580197"/>
                  <a:gd name="connsiteX16" fmla="*/ 422910 w 940118"/>
                  <a:gd name="connsiteY16" fmla="*/ 482918 h 1580197"/>
                  <a:gd name="connsiteX17" fmla="*/ 422910 w 940118"/>
                  <a:gd name="connsiteY17" fmla="*/ 483870 h 1580197"/>
                  <a:gd name="connsiteX18" fmla="*/ 367665 w 940118"/>
                  <a:gd name="connsiteY18" fmla="*/ 572453 h 1580197"/>
                  <a:gd name="connsiteX19" fmla="*/ 368618 w 940118"/>
                  <a:gd name="connsiteY19" fmla="*/ 573405 h 1580197"/>
                  <a:gd name="connsiteX20" fmla="*/ 317183 w 940118"/>
                  <a:gd name="connsiteY20" fmla="*/ 684847 h 1580197"/>
                  <a:gd name="connsiteX21" fmla="*/ 305241 w 940118"/>
                  <a:gd name="connsiteY21" fmla="*/ 678329 h 1580197"/>
                  <a:gd name="connsiteX22" fmla="*/ 305235 w 940118"/>
                  <a:gd name="connsiteY22" fmla="*/ 678350 h 1580197"/>
                  <a:gd name="connsiteX23" fmla="*/ 317183 w 940118"/>
                  <a:gd name="connsiteY23" fmla="*/ 684847 h 1580197"/>
                  <a:gd name="connsiteX24" fmla="*/ 260985 w 940118"/>
                  <a:gd name="connsiteY24" fmla="*/ 1014413 h 1580197"/>
                  <a:gd name="connsiteX25" fmla="*/ 342900 w 940118"/>
                  <a:gd name="connsiteY25" fmla="*/ 1373505 h 1580197"/>
                  <a:gd name="connsiteX26" fmla="*/ 546735 w 940118"/>
                  <a:gd name="connsiteY26" fmla="*/ 1580197 h 1580197"/>
                  <a:gd name="connsiteX27" fmla="*/ 285750 w 940118"/>
                  <a:gd name="connsiteY27" fmla="*/ 1438275 h 1580197"/>
                  <a:gd name="connsiteX28" fmla="*/ 81915 w 940118"/>
                  <a:gd name="connsiteY28" fmla="*/ 1231583 h 1580197"/>
                  <a:gd name="connsiteX29" fmla="*/ 0 w 940118"/>
                  <a:gd name="connsiteY29" fmla="*/ 872490 h 1580197"/>
                  <a:gd name="connsiteX30" fmla="*/ 56197 w 940118"/>
                  <a:gd name="connsiteY30" fmla="*/ 542925 h 1580197"/>
                  <a:gd name="connsiteX31" fmla="*/ 62441 w 940118"/>
                  <a:gd name="connsiteY31" fmla="*/ 546321 h 1580197"/>
                  <a:gd name="connsiteX32" fmla="*/ 62617 w 940118"/>
                  <a:gd name="connsiteY32" fmla="*/ 545909 h 1580197"/>
                  <a:gd name="connsiteX33" fmla="*/ 57150 w 940118"/>
                  <a:gd name="connsiteY33" fmla="*/ 542925 h 1580197"/>
                  <a:gd name="connsiteX34" fmla="*/ 107444 w 940118"/>
                  <a:gd name="connsiteY34" fmla="*/ 431896 h 1580197"/>
                  <a:gd name="connsiteX35" fmla="*/ 106680 w 940118"/>
                  <a:gd name="connsiteY35" fmla="*/ 431483 h 1580197"/>
                  <a:gd name="connsiteX36" fmla="*/ 161925 w 940118"/>
                  <a:gd name="connsiteY36" fmla="*/ 341948 h 1580197"/>
                  <a:gd name="connsiteX37" fmla="*/ 171758 w 940118"/>
                  <a:gd name="connsiteY37" fmla="*/ 347295 h 1580197"/>
                  <a:gd name="connsiteX38" fmla="*/ 171778 w 940118"/>
                  <a:gd name="connsiteY38" fmla="*/ 347270 h 1580197"/>
                  <a:gd name="connsiteX39" fmla="*/ 161925 w 940118"/>
                  <a:gd name="connsiteY39" fmla="*/ 341948 h 1580197"/>
                  <a:gd name="connsiteX40" fmla="*/ 227648 w 940118"/>
                  <a:gd name="connsiteY40" fmla="*/ 258128 h 1580197"/>
                  <a:gd name="connsiteX41" fmla="*/ 239906 w 940118"/>
                  <a:gd name="connsiteY41" fmla="*/ 264794 h 1580197"/>
                  <a:gd name="connsiteX42" fmla="*/ 240267 w 940118"/>
                  <a:gd name="connsiteY42" fmla="*/ 264453 h 1580197"/>
                  <a:gd name="connsiteX43" fmla="*/ 228600 w 940118"/>
                  <a:gd name="connsiteY43" fmla="*/ 258128 h 1580197"/>
                  <a:gd name="connsiteX44" fmla="*/ 242888 w 940118"/>
                  <a:gd name="connsiteY44" fmla="*/ 241935 h 1580197"/>
                  <a:gd name="connsiteX45" fmla="*/ 287315 w 940118"/>
                  <a:gd name="connsiteY45" fmla="*/ 198453 h 1580197"/>
                  <a:gd name="connsiteX46" fmla="*/ 286702 w 940118"/>
                  <a:gd name="connsiteY46" fmla="*/ 198120 h 1580197"/>
                  <a:gd name="connsiteX47" fmla="*/ 359092 w 940118"/>
                  <a:gd name="connsiteY47" fmla="*/ 140970 h 1580197"/>
                  <a:gd name="connsiteX48" fmla="*/ 378434 w 940118"/>
                  <a:gd name="connsiteY48" fmla="*/ 151488 h 1580197"/>
                  <a:gd name="connsiteX49" fmla="*/ 378837 w 940118"/>
                  <a:gd name="connsiteY49" fmla="*/ 151226 h 1580197"/>
                  <a:gd name="connsiteX50" fmla="*/ 360045 w 940118"/>
                  <a:gd name="connsiteY50" fmla="*/ 140970 h 1580197"/>
                  <a:gd name="connsiteX51" fmla="*/ 486263 w 940118"/>
                  <a:gd name="connsiteY51" fmla="*/ 68845 h 1580197"/>
                  <a:gd name="connsiteX52" fmla="*/ 485775 w 940118"/>
                  <a:gd name="connsiteY52" fmla="*/ 68580 h 1580197"/>
                  <a:gd name="connsiteX53" fmla="*/ 572452 w 940118"/>
                  <a:gd name="connsiteY53" fmla="*/ 32385 h 1580197"/>
                  <a:gd name="connsiteX54" fmla="*/ 595123 w 940118"/>
                  <a:gd name="connsiteY54" fmla="*/ 44713 h 1580197"/>
                  <a:gd name="connsiteX55" fmla="*/ 595672 w 940118"/>
                  <a:gd name="connsiteY55" fmla="*/ 44538 h 1580197"/>
                  <a:gd name="connsiteX56" fmla="*/ 573405 w 940118"/>
                  <a:gd name="connsiteY56" fmla="*/ 32385 h 1580197"/>
                  <a:gd name="connsiteX57" fmla="*/ 679133 w 940118"/>
                  <a:gd name="connsiteY57" fmla="*/ 0 h 1580197"/>
                  <a:gd name="connsiteX0" fmla="*/ 812750 w 940118"/>
                  <a:gd name="connsiteY0" fmla="*/ 163017 h 1580197"/>
                  <a:gd name="connsiteX1" fmla="*/ 812706 w 940118"/>
                  <a:gd name="connsiteY1" fmla="*/ 163034 h 1580197"/>
                  <a:gd name="connsiteX2" fmla="*/ 832937 w 940118"/>
                  <a:gd name="connsiteY2" fmla="*/ 174035 h 1580197"/>
                  <a:gd name="connsiteX3" fmla="*/ 812750 w 940118"/>
                  <a:gd name="connsiteY3" fmla="*/ 163017 h 1580197"/>
                  <a:gd name="connsiteX4" fmla="*/ 679133 w 940118"/>
                  <a:gd name="connsiteY4" fmla="*/ 0 h 1580197"/>
                  <a:gd name="connsiteX5" fmla="*/ 940118 w 940118"/>
                  <a:gd name="connsiteY5" fmla="*/ 140970 h 1580197"/>
                  <a:gd name="connsiteX6" fmla="*/ 747299 w 940118"/>
                  <a:gd name="connsiteY6" fmla="*/ 210278 h 1580197"/>
                  <a:gd name="connsiteX7" fmla="*/ 747713 w 940118"/>
                  <a:gd name="connsiteY7" fmla="*/ 210503 h 1580197"/>
                  <a:gd name="connsiteX8" fmla="*/ 620078 w 940118"/>
                  <a:gd name="connsiteY8" fmla="*/ 282893 h 1580197"/>
                  <a:gd name="connsiteX9" fmla="*/ 620077 w 940118"/>
                  <a:gd name="connsiteY9" fmla="*/ 282893 h 1580197"/>
                  <a:gd name="connsiteX10" fmla="*/ 548076 w 940118"/>
                  <a:gd name="connsiteY10" fmla="*/ 339736 h 1580197"/>
                  <a:gd name="connsiteX11" fmla="*/ 548640 w 940118"/>
                  <a:gd name="connsiteY11" fmla="*/ 340043 h 1580197"/>
                  <a:gd name="connsiteX12" fmla="*/ 503873 w 940118"/>
                  <a:gd name="connsiteY12" fmla="*/ 383858 h 1580197"/>
                  <a:gd name="connsiteX13" fmla="*/ 488633 w 940118"/>
                  <a:gd name="connsiteY13" fmla="*/ 399098 h 1580197"/>
                  <a:gd name="connsiteX14" fmla="*/ 488633 w 940118"/>
                  <a:gd name="connsiteY14" fmla="*/ 400050 h 1580197"/>
                  <a:gd name="connsiteX15" fmla="*/ 422910 w 940118"/>
                  <a:gd name="connsiteY15" fmla="*/ 482918 h 1580197"/>
                  <a:gd name="connsiteX16" fmla="*/ 422910 w 940118"/>
                  <a:gd name="connsiteY16" fmla="*/ 483870 h 1580197"/>
                  <a:gd name="connsiteX17" fmla="*/ 367665 w 940118"/>
                  <a:gd name="connsiteY17" fmla="*/ 572453 h 1580197"/>
                  <a:gd name="connsiteX18" fmla="*/ 368618 w 940118"/>
                  <a:gd name="connsiteY18" fmla="*/ 573405 h 1580197"/>
                  <a:gd name="connsiteX19" fmla="*/ 317183 w 940118"/>
                  <a:gd name="connsiteY19" fmla="*/ 684847 h 1580197"/>
                  <a:gd name="connsiteX20" fmla="*/ 305241 w 940118"/>
                  <a:gd name="connsiteY20" fmla="*/ 678329 h 1580197"/>
                  <a:gd name="connsiteX21" fmla="*/ 305235 w 940118"/>
                  <a:gd name="connsiteY21" fmla="*/ 678350 h 1580197"/>
                  <a:gd name="connsiteX22" fmla="*/ 317183 w 940118"/>
                  <a:gd name="connsiteY22" fmla="*/ 684847 h 1580197"/>
                  <a:gd name="connsiteX23" fmla="*/ 260985 w 940118"/>
                  <a:gd name="connsiteY23" fmla="*/ 1014413 h 1580197"/>
                  <a:gd name="connsiteX24" fmla="*/ 342900 w 940118"/>
                  <a:gd name="connsiteY24" fmla="*/ 1373505 h 1580197"/>
                  <a:gd name="connsiteX25" fmla="*/ 546735 w 940118"/>
                  <a:gd name="connsiteY25" fmla="*/ 1580197 h 1580197"/>
                  <a:gd name="connsiteX26" fmla="*/ 285750 w 940118"/>
                  <a:gd name="connsiteY26" fmla="*/ 1438275 h 1580197"/>
                  <a:gd name="connsiteX27" fmla="*/ 81915 w 940118"/>
                  <a:gd name="connsiteY27" fmla="*/ 1231583 h 1580197"/>
                  <a:gd name="connsiteX28" fmla="*/ 0 w 940118"/>
                  <a:gd name="connsiteY28" fmla="*/ 872490 h 1580197"/>
                  <a:gd name="connsiteX29" fmla="*/ 56197 w 940118"/>
                  <a:gd name="connsiteY29" fmla="*/ 542925 h 1580197"/>
                  <a:gd name="connsiteX30" fmla="*/ 62441 w 940118"/>
                  <a:gd name="connsiteY30" fmla="*/ 546321 h 1580197"/>
                  <a:gd name="connsiteX31" fmla="*/ 62617 w 940118"/>
                  <a:gd name="connsiteY31" fmla="*/ 545909 h 1580197"/>
                  <a:gd name="connsiteX32" fmla="*/ 57150 w 940118"/>
                  <a:gd name="connsiteY32" fmla="*/ 542925 h 1580197"/>
                  <a:gd name="connsiteX33" fmla="*/ 107444 w 940118"/>
                  <a:gd name="connsiteY33" fmla="*/ 431896 h 1580197"/>
                  <a:gd name="connsiteX34" fmla="*/ 106680 w 940118"/>
                  <a:gd name="connsiteY34" fmla="*/ 431483 h 1580197"/>
                  <a:gd name="connsiteX35" fmla="*/ 161925 w 940118"/>
                  <a:gd name="connsiteY35" fmla="*/ 341948 h 1580197"/>
                  <a:gd name="connsiteX36" fmla="*/ 171758 w 940118"/>
                  <a:gd name="connsiteY36" fmla="*/ 347295 h 1580197"/>
                  <a:gd name="connsiteX37" fmla="*/ 171778 w 940118"/>
                  <a:gd name="connsiteY37" fmla="*/ 347270 h 1580197"/>
                  <a:gd name="connsiteX38" fmla="*/ 161925 w 940118"/>
                  <a:gd name="connsiteY38" fmla="*/ 341948 h 1580197"/>
                  <a:gd name="connsiteX39" fmla="*/ 227648 w 940118"/>
                  <a:gd name="connsiteY39" fmla="*/ 258128 h 1580197"/>
                  <a:gd name="connsiteX40" fmla="*/ 239906 w 940118"/>
                  <a:gd name="connsiteY40" fmla="*/ 264794 h 1580197"/>
                  <a:gd name="connsiteX41" fmla="*/ 240267 w 940118"/>
                  <a:gd name="connsiteY41" fmla="*/ 264453 h 1580197"/>
                  <a:gd name="connsiteX42" fmla="*/ 228600 w 940118"/>
                  <a:gd name="connsiteY42" fmla="*/ 258128 h 1580197"/>
                  <a:gd name="connsiteX43" fmla="*/ 242888 w 940118"/>
                  <a:gd name="connsiteY43" fmla="*/ 241935 h 1580197"/>
                  <a:gd name="connsiteX44" fmla="*/ 287315 w 940118"/>
                  <a:gd name="connsiteY44" fmla="*/ 198453 h 1580197"/>
                  <a:gd name="connsiteX45" fmla="*/ 286702 w 940118"/>
                  <a:gd name="connsiteY45" fmla="*/ 198120 h 1580197"/>
                  <a:gd name="connsiteX46" fmla="*/ 359092 w 940118"/>
                  <a:gd name="connsiteY46" fmla="*/ 140970 h 1580197"/>
                  <a:gd name="connsiteX47" fmla="*/ 378434 w 940118"/>
                  <a:gd name="connsiteY47" fmla="*/ 151488 h 1580197"/>
                  <a:gd name="connsiteX48" fmla="*/ 378837 w 940118"/>
                  <a:gd name="connsiteY48" fmla="*/ 151226 h 1580197"/>
                  <a:gd name="connsiteX49" fmla="*/ 360045 w 940118"/>
                  <a:gd name="connsiteY49" fmla="*/ 140970 h 1580197"/>
                  <a:gd name="connsiteX50" fmla="*/ 486263 w 940118"/>
                  <a:gd name="connsiteY50" fmla="*/ 68845 h 1580197"/>
                  <a:gd name="connsiteX51" fmla="*/ 485775 w 940118"/>
                  <a:gd name="connsiteY51" fmla="*/ 68580 h 1580197"/>
                  <a:gd name="connsiteX52" fmla="*/ 572452 w 940118"/>
                  <a:gd name="connsiteY52" fmla="*/ 32385 h 1580197"/>
                  <a:gd name="connsiteX53" fmla="*/ 595123 w 940118"/>
                  <a:gd name="connsiteY53" fmla="*/ 44713 h 1580197"/>
                  <a:gd name="connsiteX54" fmla="*/ 595672 w 940118"/>
                  <a:gd name="connsiteY54" fmla="*/ 44538 h 1580197"/>
                  <a:gd name="connsiteX55" fmla="*/ 573405 w 940118"/>
                  <a:gd name="connsiteY55" fmla="*/ 32385 h 1580197"/>
                  <a:gd name="connsiteX56" fmla="*/ 679133 w 940118"/>
                  <a:gd name="connsiteY56" fmla="*/ 0 h 1580197"/>
                  <a:gd name="connsiteX0" fmla="*/ 832937 w 940118"/>
                  <a:gd name="connsiteY0" fmla="*/ 174035 h 1580197"/>
                  <a:gd name="connsiteX1" fmla="*/ 812706 w 940118"/>
                  <a:gd name="connsiteY1" fmla="*/ 163034 h 1580197"/>
                  <a:gd name="connsiteX2" fmla="*/ 832937 w 940118"/>
                  <a:gd name="connsiteY2" fmla="*/ 174035 h 1580197"/>
                  <a:gd name="connsiteX3" fmla="*/ 679133 w 940118"/>
                  <a:gd name="connsiteY3" fmla="*/ 0 h 1580197"/>
                  <a:gd name="connsiteX4" fmla="*/ 940118 w 940118"/>
                  <a:gd name="connsiteY4" fmla="*/ 140970 h 1580197"/>
                  <a:gd name="connsiteX5" fmla="*/ 747299 w 940118"/>
                  <a:gd name="connsiteY5" fmla="*/ 210278 h 1580197"/>
                  <a:gd name="connsiteX6" fmla="*/ 747713 w 940118"/>
                  <a:gd name="connsiteY6" fmla="*/ 210503 h 1580197"/>
                  <a:gd name="connsiteX7" fmla="*/ 620078 w 940118"/>
                  <a:gd name="connsiteY7" fmla="*/ 282893 h 1580197"/>
                  <a:gd name="connsiteX8" fmla="*/ 620077 w 940118"/>
                  <a:gd name="connsiteY8" fmla="*/ 282893 h 1580197"/>
                  <a:gd name="connsiteX9" fmla="*/ 548076 w 940118"/>
                  <a:gd name="connsiteY9" fmla="*/ 339736 h 1580197"/>
                  <a:gd name="connsiteX10" fmla="*/ 548640 w 940118"/>
                  <a:gd name="connsiteY10" fmla="*/ 340043 h 1580197"/>
                  <a:gd name="connsiteX11" fmla="*/ 503873 w 940118"/>
                  <a:gd name="connsiteY11" fmla="*/ 383858 h 1580197"/>
                  <a:gd name="connsiteX12" fmla="*/ 488633 w 940118"/>
                  <a:gd name="connsiteY12" fmla="*/ 399098 h 1580197"/>
                  <a:gd name="connsiteX13" fmla="*/ 488633 w 940118"/>
                  <a:gd name="connsiteY13" fmla="*/ 400050 h 1580197"/>
                  <a:gd name="connsiteX14" fmla="*/ 422910 w 940118"/>
                  <a:gd name="connsiteY14" fmla="*/ 482918 h 1580197"/>
                  <a:gd name="connsiteX15" fmla="*/ 422910 w 940118"/>
                  <a:gd name="connsiteY15" fmla="*/ 483870 h 1580197"/>
                  <a:gd name="connsiteX16" fmla="*/ 367665 w 940118"/>
                  <a:gd name="connsiteY16" fmla="*/ 572453 h 1580197"/>
                  <a:gd name="connsiteX17" fmla="*/ 368618 w 940118"/>
                  <a:gd name="connsiteY17" fmla="*/ 573405 h 1580197"/>
                  <a:gd name="connsiteX18" fmla="*/ 317183 w 940118"/>
                  <a:gd name="connsiteY18" fmla="*/ 684847 h 1580197"/>
                  <a:gd name="connsiteX19" fmla="*/ 305241 w 940118"/>
                  <a:gd name="connsiteY19" fmla="*/ 678329 h 1580197"/>
                  <a:gd name="connsiteX20" fmla="*/ 305235 w 940118"/>
                  <a:gd name="connsiteY20" fmla="*/ 678350 h 1580197"/>
                  <a:gd name="connsiteX21" fmla="*/ 317183 w 940118"/>
                  <a:gd name="connsiteY21" fmla="*/ 684847 h 1580197"/>
                  <a:gd name="connsiteX22" fmla="*/ 260985 w 940118"/>
                  <a:gd name="connsiteY22" fmla="*/ 1014413 h 1580197"/>
                  <a:gd name="connsiteX23" fmla="*/ 342900 w 940118"/>
                  <a:gd name="connsiteY23" fmla="*/ 1373505 h 1580197"/>
                  <a:gd name="connsiteX24" fmla="*/ 546735 w 940118"/>
                  <a:gd name="connsiteY24" fmla="*/ 1580197 h 1580197"/>
                  <a:gd name="connsiteX25" fmla="*/ 285750 w 940118"/>
                  <a:gd name="connsiteY25" fmla="*/ 1438275 h 1580197"/>
                  <a:gd name="connsiteX26" fmla="*/ 81915 w 940118"/>
                  <a:gd name="connsiteY26" fmla="*/ 1231583 h 1580197"/>
                  <a:gd name="connsiteX27" fmla="*/ 0 w 940118"/>
                  <a:gd name="connsiteY27" fmla="*/ 872490 h 1580197"/>
                  <a:gd name="connsiteX28" fmla="*/ 56197 w 940118"/>
                  <a:gd name="connsiteY28" fmla="*/ 542925 h 1580197"/>
                  <a:gd name="connsiteX29" fmla="*/ 62441 w 940118"/>
                  <a:gd name="connsiteY29" fmla="*/ 546321 h 1580197"/>
                  <a:gd name="connsiteX30" fmla="*/ 62617 w 940118"/>
                  <a:gd name="connsiteY30" fmla="*/ 545909 h 1580197"/>
                  <a:gd name="connsiteX31" fmla="*/ 57150 w 940118"/>
                  <a:gd name="connsiteY31" fmla="*/ 542925 h 1580197"/>
                  <a:gd name="connsiteX32" fmla="*/ 107444 w 940118"/>
                  <a:gd name="connsiteY32" fmla="*/ 431896 h 1580197"/>
                  <a:gd name="connsiteX33" fmla="*/ 106680 w 940118"/>
                  <a:gd name="connsiteY33" fmla="*/ 431483 h 1580197"/>
                  <a:gd name="connsiteX34" fmla="*/ 161925 w 940118"/>
                  <a:gd name="connsiteY34" fmla="*/ 341948 h 1580197"/>
                  <a:gd name="connsiteX35" fmla="*/ 171758 w 940118"/>
                  <a:gd name="connsiteY35" fmla="*/ 347295 h 1580197"/>
                  <a:gd name="connsiteX36" fmla="*/ 171778 w 940118"/>
                  <a:gd name="connsiteY36" fmla="*/ 347270 h 1580197"/>
                  <a:gd name="connsiteX37" fmla="*/ 161925 w 940118"/>
                  <a:gd name="connsiteY37" fmla="*/ 341948 h 1580197"/>
                  <a:gd name="connsiteX38" fmla="*/ 227648 w 940118"/>
                  <a:gd name="connsiteY38" fmla="*/ 258128 h 1580197"/>
                  <a:gd name="connsiteX39" fmla="*/ 239906 w 940118"/>
                  <a:gd name="connsiteY39" fmla="*/ 264794 h 1580197"/>
                  <a:gd name="connsiteX40" fmla="*/ 240267 w 940118"/>
                  <a:gd name="connsiteY40" fmla="*/ 264453 h 1580197"/>
                  <a:gd name="connsiteX41" fmla="*/ 228600 w 940118"/>
                  <a:gd name="connsiteY41" fmla="*/ 258128 h 1580197"/>
                  <a:gd name="connsiteX42" fmla="*/ 242888 w 940118"/>
                  <a:gd name="connsiteY42" fmla="*/ 241935 h 1580197"/>
                  <a:gd name="connsiteX43" fmla="*/ 287315 w 940118"/>
                  <a:gd name="connsiteY43" fmla="*/ 198453 h 1580197"/>
                  <a:gd name="connsiteX44" fmla="*/ 286702 w 940118"/>
                  <a:gd name="connsiteY44" fmla="*/ 198120 h 1580197"/>
                  <a:gd name="connsiteX45" fmla="*/ 359092 w 940118"/>
                  <a:gd name="connsiteY45" fmla="*/ 140970 h 1580197"/>
                  <a:gd name="connsiteX46" fmla="*/ 378434 w 940118"/>
                  <a:gd name="connsiteY46" fmla="*/ 151488 h 1580197"/>
                  <a:gd name="connsiteX47" fmla="*/ 378837 w 940118"/>
                  <a:gd name="connsiteY47" fmla="*/ 151226 h 1580197"/>
                  <a:gd name="connsiteX48" fmla="*/ 360045 w 940118"/>
                  <a:gd name="connsiteY48" fmla="*/ 140970 h 1580197"/>
                  <a:gd name="connsiteX49" fmla="*/ 486263 w 940118"/>
                  <a:gd name="connsiteY49" fmla="*/ 68845 h 1580197"/>
                  <a:gd name="connsiteX50" fmla="*/ 485775 w 940118"/>
                  <a:gd name="connsiteY50" fmla="*/ 68580 h 1580197"/>
                  <a:gd name="connsiteX51" fmla="*/ 572452 w 940118"/>
                  <a:gd name="connsiteY51" fmla="*/ 32385 h 1580197"/>
                  <a:gd name="connsiteX52" fmla="*/ 595123 w 940118"/>
                  <a:gd name="connsiteY52" fmla="*/ 44713 h 1580197"/>
                  <a:gd name="connsiteX53" fmla="*/ 595672 w 940118"/>
                  <a:gd name="connsiteY53" fmla="*/ 44538 h 1580197"/>
                  <a:gd name="connsiteX54" fmla="*/ 573405 w 940118"/>
                  <a:gd name="connsiteY54" fmla="*/ 32385 h 1580197"/>
                  <a:gd name="connsiteX55" fmla="*/ 679133 w 940118"/>
                  <a:gd name="connsiteY55" fmla="*/ 0 h 1580197"/>
                  <a:gd name="connsiteX0" fmla="*/ 679133 w 940118"/>
                  <a:gd name="connsiteY0" fmla="*/ 0 h 1580197"/>
                  <a:gd name="connsiteX1" fmla="*/ 940118 w 940118"/>
                  <a:gd name="connsiteY1" fmla="*/ 140970 h 1580197"/>
                  <a:gd name="connsiteX2" fmla="*/ 747299 w 940118"/>
                  <a:gd name="connsiteY2" fmla="*/ 210278 h 1580197"/>
                  <a:gd name="connsiteX3" fmla="*/ 747713 w 940118"/>
                  <a:gd name="connsiteY3" fmla="*/ 210503 h 1580197"/>
                  <a:gd name="connsiteX4" fmla="*/ 620078 w 940118"/>
                  <a:gd name="connsiteY4" fmla="*/ 282893 h 1580197"/>
                  <a:gd name="connsiteX5" fmla="*/ 620077 w 940118"/>
                  <a:gd name="connsiteY5" fmla="*/ 282893 h 1580197"/>
                  <a:gd name="connsiteX6" fmla="*/ 548076 w 940118"/>
                  <a:gd name="connsiteY6" fmla="*/ 339736 h 1580197"/>
                  <a:gd name="connsiteX7" fmla="*/ 548640 w 940118"/>
                  <a:gd name="connsiteY7" fmla="*/ 340043 h 1580197"/>
                  <a:gd name="connsiteX8" fmla="*/ 503873 w 940118"/>
                  <a:gd name="connsiteY8" fmla="*/ 383858 h 1580197"/>
                  <a:gd name="connsiteX9" fmla="*/ 488633 w 940118"/>
                  <a:gd name="connsiteY9" fmla="*/ 399098 h 1580197"/>
                  <a:gd name="connsiteX10" fmla="*/ 488633 w 940118"/>
                  <a:gd name="connsiteY10" fmla="*/ 400050 h 1580197"/>
                  <a:gd name="connsiteX11" fmla="*/ 422910 w 940118"/>
                  <a:gd name="connsiteY11" fmla="*/ 482918 h 1580197"/>
                  <a:gd name="connsiteX12" fmla="*/ 422910 w 940118"/>
                  <a:gd name="connsiteY12" fmla="*/ 483870 h 1580197"/>
                  <a:gd name="connsiteX13" fmla="*/ 367665 w 940118"/>
                  <a:gd name="connsiteY13" fmla="*/ 572453 h 1580197"/>
                  <a:gd name="connsiteX14" fmla="*/ 368618 w 940118"/>
                  <a:gd name="connsiteY14" fmla="*/ 573405 h 1580197"/>
                  <a:gd name="connsiteX15" fmla="*/ 317183 w 940118"/>
                  <a:gd name="connsiteY15" fmla="*/ 684847 h 1580197"/>
                  <a:gd name="connsiteX16" fmla="*/ 305241 w 940118"/>
                  <a:gd name="connsiteY16" fmla="*/ 678329 h 1580197"/>
                  <a:gd name="connsiteX17" fmla="*/ 305235 w 940118"/>
                  <a:gd name="connsiteY17" fmla="*/ 678350 h 1580197"/>
                  <a:gd name="connsiteX18" fmla="*/ 317183 w 940118"/>
                  <a:gd name="connsiteY18" fmla="*/ 684847 h 1580197"/>
                  <a:gd name="connsiteX19" fmla="*/ 260985 w 940118"/>
                  <a:gd name="connsiteY19" fmla="*/ 1014413 h 1580197"/>
                  <a:gd name="connsiteX20" fmla="*/ 342900 w 940118"/>
                  <a:gd name="connsiteY20" fmla="*/ 1373505 h 1580197"/>
                  <a:gd name="connsiteX21" fmla="*/ 546735 w 940118"/>
                  <a:gd name="connsiteY21" fmla="*/ 1580197 h 1580197"/>
                  <a:gd name="connsiteX22" fmla="*/ 285750 w 940118"/>
                  <a:gd name="connsiteY22" fmla="*/ 1438275 h 1580197"/>
                  <a:gd name="connsiteX23" fmla="*/ 81915 w 940118"/>
                  <a:gd name="connsiteY23" fmla="*/ 1231583 h 1580197"/>
                  <a:gd name="connsiteX24" fmla="*/ 0 w 940118"/>
                  <a:gd name="connsiteY24" fmla="*/ 872490 h 1580197"/>
                  <a:gd name="connsiteX25" fmla="*/ 56197 w 940118"/>
                  <a:gd name="connsiteY25" fmla="*/ 542925 h 1580197"/>
                  <a:gd name="connsiteX26" fmla="*/ 62441 w 940118"/>
                  <a:gd name="connsiteY26" fmla="*/ 546321 h 1580197"/>
                  <a:gd name="connsiteX27" fmla="*/ 62617 w 940118"/>
                  <a:gd name="connsiteY27" fmla="*/ 545909 h 1580197"/>
                  <a:gd name="connsiteX28" fmla="*/ 57150 w 940118"/>
                  <a:gd name="connsiteY28" fmla="*/ 542925 h 1580197"/>
                  <a:gd name="connsiteX29" fmla="*/ 107444 w 940118"/>
                  <a:gd name="connsiteY29" fmla="*/ 431896 h 1580197"/>
                  <a:gd name="connsiteX30" fmla="*/ 106680 w 940118"/>
                  <a:gd name="connsiteY30" fmla="*/ 431483 h 1580197"/>
                  <a:gd name="connsiteX31" fmla="*/ 161925 w 940118"/>
                  <a:gd name="connsiteY31" fmla="*/ 341948 h 1580197"/>
                  <a:gd name="connsiteX32" fmla="*/ 171758 w 940118"/>
                  <a:gd name="connsiteY32" fmla="*/ 347295 h 1580197"/>
                  <a:gd name="connsiteX33" fmla="*/ 171778 w 940118"/>
                  <a:gd name="connsiteY33" fmla="*/ 347270 h 1580197"/>
                  <a:gd name="connsiteX34" fmla="*/ 161925 w 940118"/>
                  <a:gd name="connsiteY34" fmla="*/ 341948 h 1580197"/>
                  <a:gd name="connsiteX35" fmla="*/ 227648 w 940118"/>
                  <a:gd name="connsiteY35" fmla="*/ 258128 h 1580197"/>
                  <a:gd name="connsiteX36" fmla="*/ 239906 w 940118"/>
                  <a:gd name="connsiteY36" fmla="*/ 264794 h 1580197"/>
                  <a:gd name="connsiteX37" fmla="*/ 240267 w 940118"/>
                  <a:gd name="connsiteY37" fmla="*/ 264453 h 1580197"/>
                  <a:gd name="connsiteX38" fmla="*/ 228600 w 940118"/>
                  <a:gd name="connsiteY38" fmla="*/ 258128 h 1580197"/>
                  <a:gd name="connsiteX39" fmla="*/ 242888 w 940118"/>
                  <a:gd name="connsiteY39" fmla="*/ 241935 h 1580197"/>
                  <a:gd name="connsiteX40" fmla="*/ 287315 w 940118"/>
                  <a:gd name="connsiteY40" fmla="*/ 198453 h 1580197"/>
                  <a:gd name="connsiteX41" fmla="*/ 286702 w 940118"/>
                  <a:gd name="connsiteY41" fmla="*/ 198120 h 1580197"/>
                  <a:gd name="connsiteX42" fmla="*/ 359092 w 940118"/>
                  <a:gd name="connsiteY42" fmla="*/ 140970 h 1580197"/>
                  <a:gd name="connsiteX43" fmla="*/ 378434 w 940118"/>
                  <a:gd name="connsiteY43" fmla="*/ 151488 h 1580197"/>
                  <a:gd name="connsiteX44" fmla="*/ 378837 w 940118"/>
                  <a:gd name="connsiteY44" fmla="*/ 151226 h 1580197"/>
                  <a:gd name="connsiteX45" fmla="*/ 360045 w 940118"/>
                  <a:gd name="connsiteY45" fmla="*/ 140970 h 1580197"/>
                  <a:gd name="connsiteX46" fmla="*/ 486263 w 940118"/>
                  <a:gd name="connsiteY46" fmla="*/ 68845 h 1580197"/>
                  <a:gd name="connsiteX47" fmla="*/ 485775 w 940118"/>
                  <a:gd name="connsiteY47" fmla="*/ 68580 h 1580197"/>
                  <a:gd name="connsiteX48" fmla="*/ 572452 w 940118"/>
                  <a:gd name="connsiteY48" fmla="*/ 32385 h 1580197"/>
                  <a:gd name="connsiteX49" fmla="*/ 595123 w 940118"/>
                  <a:gd name="connsiteY49" fmla="*/ 44713 h 1580197"/>
                  <a:gd name="connsiteX50" fmla="*/ 595672 w 940118"/>
                  <a:gd name="connsiteY50" fmla="*/ 44538 h 1580197"/>
                  <a:gd name="connsiteX51" fmla="*/ 573405 w 940118"/>
                  <a:gd name="connsiteY51" fmla="*/ 32385 h 1580197"/>
                  <a:gd name="connsiteX52" fmla="*/ 679133 w 940118"/>
                  <a:gd name="connsiteY52" fmla="*/ 0 h 1580197"/>
                  <a:gd name="connsiteX0" fmla="*/ 679133 w 940118"/>
                  <a:gd name="connsiteY0" fmla="*/ 0 h 1580197"/>
                  <a:gd name="connsiteX1" fmla="*/ 940118 w 940118"/>
                  <a:gd name="connsiteY1" fmla="*/ 140970 h 1580197"/>
                  <a:gd name="connsiteX2" fmla="*/ 747299 w 940118"/>
                  <a:gd name="connsiteY2" fmla="*/ 210278 h 1580197"/>
                  <a:gd name="connsiteX3" fmla="*/ 747713 w 940118"/>
                  <a:gd name="connsiteY3" fmla="*/ 210503 h 1580197"/>
                  <a:gd name="connsiteX4" fmla="*/ 620078 w 940118"/>
                  <a:gd name="connsiteY4" fmla="*/ 282893 h 1580197"/>
                  <a:gd name="connsiteX5" fmla="*/ 620077 w 940118"/>
                  <a:gd name="connsiteY5" fmla="*/ 282893 h 1580197"/>
                  <a:gd name="connsiteX6" fmla="*/ 548076 w 940118"/>
                  <a:gd name="connsiteY6" fmla="*/ 339736 h 1580197"/>
                  <a:gd name="connsiteX7" fmla="*/ 548640 w 940118"/>
                  <a:gd name="connsiteY7" fmla="*/ 340043 h 1580197"/>
                  <a:gd name="connsiteX8" fmla="*/ 503873 w 940118"/>
                  <a:gd name="connsiteY8" fmla="*/ 383858 h 1580197"/>
                  <a:gd name="connsiteX9" fmla="*/ 488633 w 940118"/>
                  <a:gd name="connsiteY9" fmla="*/ 399098 h 1580197"/>
                  <a:gd name="connsiteX10" fmla="*/ 488633 w 940118"/>
                  <a:gd name="connsiteY10" fmla="*/ 400050 h 1580197"/>
                  <a:gd name="connsiteX11" fmla="*/ 422910 w 940118"/>
                  <a:gd name="connsiteY11" fmla="*/ 482918 h 1580197"/>
                  <a:gd name="connsiteX12" fmla="*/ 422910 w 940118"/>
                  <a:gd name="connsiteY12" fmla="*/ 483870 h 1580197"/>
                  <a:gd name="connsiteX13" fmla="*/ 367665 w 940118"/>
                  <a:gd name="connsiteY13" fmla="*/ 572453 h 1580197"/>
                  <a:gd name="connsiteX14" fmla="*/ 368618 w 940118"/>
                  <a:gd name="connsiteY14" fmla="*/ 573405 h 1580197"/>
                  <a:gd name="connsiteX15" fmla="*/ 317183 w 940118"/>
                  <a:gd name="connsiteY15" fmla="*/ 684847 h 1580197"/>
                  <a:gd name="connsiteX16" fmla="*/ 305241 w 940118"/>
                  <a:gd name="connsiteY16" fmla="*/ 678329 h 1580197"/>
                  <a:gd name="connsiteX17" fmla="*/ 305235 w 940118"/>
                  <a:gd name="connsiteY17" fmla="*/ 678350 h 1580197"/>
                  <a:gd name="connsiteX18" fmla="*/ 317183 w 940118"/>
                  <a:gd name="connsiteY18" fmla="*/ 684847 h 1580197"/>
                  <a:gd name="connsiteX19" fmla="*/ 260985 w 940118"/>
                  <a:gd name="connsiteY19" fmla="*/ 1014413 h 1580197"/>
                  <a:gd name="connsiteX20" fmla="*/ 342900 w 940118"/>
                  <a:gd name="connsiteY20" fmla="*/ 1373505 h 1580197"/>
                  <a:gd name="connsiteX21" fmla="*/ 546735 w 940118"/>
                  <a:gd name="connsiteY21" fmla="*/ 1580197 h 1580197"/>
                  <a:gd name="connsiteX22" fmla="*/ 285750 w 940118"/>
                  <a:gd name="connsiteY22" fmla="*/ 1438275 h 1580197"/>
                  <a:gd name="connsiteX23" fmla="*/ 81915 w 940118"/>
                  <a:gd name="connsiteY23" fmla="*/ 1231583 h 1580197"/>
                  <a:gd name="connsiteX24" fmla="*/ 0 w 940118"/>
                  <a:gd name="connsiteY24" fmla="*/ 872490 h 1580197"/>
                  <a:gd name="connsiteX25" fmla="*/ 56197 w 940118"/>
                  <a:gd name="connsiteY25" fmla="*/ 542925 h 1580197"/>
                  <a:gd name="connsiteX26" fmla="*/ 62441 w 940118"/>
                  <a:gd name="connsiteY26" fmla="*/ 546321 h 1580197"/>
                  <a:gd name="connsiteX27" fmla="*/ 62617 w 940118"/>
                  <a:gd name="connsiteY27" fmla="*/ 545909 h 1580197"/>
                  <a:gd name="connsiteX28" fmla="*/ 57150 w 940118"/>
                  <a:gd name="connsiteY28" fmla="*/ 542925 h 1580197"/>
                  <a:gd name="connsiteX29" fmla="*/ 107444 w 940118"/>
                  <a:gd name="connsiteY29" fmla="*/ 431896 h 1580197"/>
                  <a:gd name="connsiteX30" fmla="*/ 106680 w 940118"/>
                  <a:gd name="connsiteY30" fmla="*/ 431483 h 1580197"/>
                  <a:gd name="connsiteX31" fmla="*/ 161925 w 940118"/>
                  <a:gd name="connsiteY31" fmla="*/ 341948 h 1580197"/>
                  <a:gd name="connsiteX32" fmla="*/ 171758 w 940118"/>
                  <a:gd name="connsiteY32" fmla="*/ 347295 h 1580197"/>
                  <a:gd name="connsiteX33" fmla="*/ 171778 w 940118"/>
                  <a:gd name="connsiteY33" fmla="*/ 347270 h 1580197"/>
                  <a:gd name="connsiteX34" fmla="*/ 161925 w 940118"/>
                  <a:gd name="connsiteY34" fmla="*/ 341948 h 1580197"/>
                  <a:gd name="connsiteX35" fmla="*/ 227648 w 940118"/>
                  <a:gd name="connsiteY35" fmla="*/ 258128 h 1580197"/>
                  <a:gd name="connsiteX36" fmla="*/ 239906 w 940118"/>
                  <a:gd name="connsiteY36" fmla="*/ 264794 h 1580197"/>
                  <a:gd name="connsiteX37" fmla="*/ 240267 w 940118"/>
                  <a:gd name="connsiteY37" fmla="*/ 264453 h 1580197"/>
                  <a:gd name="connsiteX38" fmla="*/ 228600 w 940118"/>
                  <a:gd name="connsiteY38" fmla="*/ 258128 h 1580197"/>
                  <a:gd name="connsiteX39" fmla="*/ 242888 w 940118"/>
                  <a:gd name="connsiteY39" fmla="*/ 241935 h 1580197"/>
                  <a:gd name="connsiteX40" fmla="*/ 287315 w 940118"/>
                  <a:gd name="connsiteY40" fmla="*/ 198453 h 1580197"/>
                  <a:gd name="connsiteX41" fmla="*/ 286702 w 940118"/>
                  <a:gd name="connsiteY41" fmla="*/ 198120 h 1580197"/>
                  <a:gd name="connsiteX42" fmla="*/ 359092 w 940118"/>
                  <a:gd name="connsiteY42" fmla="*/ 140970 h 1580197"/>
                  <a:gd name="connsiteX43" fmla="*/ 378434 w 940118"/>
                  <a:gd name="connsiteY43" fmla="*/ 151488 h 1580197"/>
                  <a:gd name="connsiteX44" fmla="*/ 378837 w 940118"/>
                  <a:gd name="connsiteY44" fmla="*/ 151226 h 1580197"/>
                  <a:gd name="connsiteX45" fmla="*/ 360045 w 940118"/>
                  <a:gd name="connsiteY45" fmla="*/ 140970 h 1580197"/>
                  <a:gd name="connsiteX46" fmla="*/ 486263 w 940118"/>
                  <a:gd name="connsiteY46" fmla="*/ 68845 h 1580197"/>
                  <a:gd name="connsiteX47" fmla="*/ 485775 w 940118"/>
                  <a:gd name="connsiteY47" fmla="*/ 68580 h 1580197"/>
                  <a:gd name="connsiteX48" fmla="*/ 572452 w 940118"/>
                  <a:gd name="connsiteY48" fmla="*/ 32385 h 1580197"/>
                  <a:gd name="connsiteX49" fmla="*/ 595123 w 940118"/>
                  <a:gd name="connsiteY49" fmla="*/ 44713 h 1580197"/>
                  <a:gd name="connsiteX50" fmla="*/ 573405 w 940118"/>
                  <a:gd name="connsiteY50" fmla="*/ 32385 h 1580197"/>
                  <a:gd name="connsiteX51" fmla="*/ 679133 w 940118"/>
                  <a:gd name="connsiteY51" fmla="*/ 0 h 1580197"/>
                  <a:gd name="connsiteX0" fmla="*/ 679133 w 940118"/>
                  <a:gd name="connsiteY0" fmla="*/ 0 h 1580197"/>
                  <a:gd name="connsiteX1" fmla="*/ 940118 w 940118"/>
                  <a:gd name="connsiteY1" fmla="*/ 140970 h 1580197"/>
                  <a:gd name="connsiteX2" fmla="*/ 747299 w 940118"/>
                  <a:gd name="connsiteY2" fmla="*/ 210278 h 1580197"/>
                  <a:gd name="connsiteX3" fmla="*/ 747713 w 940118"/>
                  <a:gd name="connsiteY3" fmla="*/ 210503 h 1580197"/>
                  <a:gd name="connsiteX4" fmla="*/ 620078 w 940118"/>
                  <a:gd name="connsiteY4" fmla="*/ 282893 h 1580197"/>
                  <a:gd name="connsiteX5" fmla="*/ 620077 w 940118"/>
                  <a:gd name="connsiteY5" fmla="*/ 282893 h 1580197"/>
                  <a:gd name="connsiteX6" fmla="*/ 548076 w 940118"/>
                  <a:gd name="connsiteY6" fmla="*/ 339736 h 1580197"/>
                  <a:gd name="connsiteX7" fmla="*/ 548640 w 940118"/>
                  <a:gd name="connsiteY7" fmla="*/ 340043 h 1580197"/>
                  <a:gd name="connsiteX8" fmla="*/ 503873 w 940118"/>
                  <a:gd name="connsiteY8" fmla="*/ 383858 h 1580197"/>
                  <a:gd name="connsiteX9" fmla="*/ 488633 w 940118"/>
                  <a:gd name="connsiteY9" fmla="*/ 399098 h 1580197"/>
                  <a:gd name="connsiteX10" fmla="*/ 488633 w 940118"/>
                  <a:gd name="connsiteY10" fmla="*/ 400050 h 1580197"/>
                  <a:gd name="connsiteX11" fmla="*/ 422910 w 940118"/>
                  <a:gd name="connsiteY11" fmla="*/ 482918 h 1580197"/>
                  <a:gd name="connsiteX12" fmla="*/ 422910 w 940118"/>
                  <a:gd name="connsiteY12" fmla="*/ 483870 h 1580197"/>
                  <a:gd name="connsiteX13" fmla="*/ 367665 w 940118"/>
                  <a:gd name="connsiteY13" fmla="*/ 572453 h 1580197"/>
                  <a:gd name="connsiteX14" fmla="*/ 368618 w 940118"/>
                  <a:gd name="connsiteY14" fmla="*/ 573405 h 1580197"/>
                  <a:gd name="connsiteX15" fmla="*/ 317183 w 940118"/>
                  <a:gd name="connsiteY15" fmla="*/ 684847 h 1580197"/>
                  <a:gd name="connsiteX16" fmla="*/ 305241 w 940118"/>
                  <a:gd name="connsiteY16" fmla="*/ 678329 h 1580197"/>
                  <a:gd name="connsiteX17" fmla="*/ 305235 w 940118"/>
                  <a:gd name="connsiteY17" fmla="*/ 678350 h 1580197"/>
                  <a:gd name="connsiteX18" fmla="*/ 317183 w 940118"/>
                  <a:gd name="connsiteY18" fmla="*/ 684847 h 1580197"/>
                  <a:gd name="connsiteX19" fmla="*/ 260985 w 940118"/>
                  <a:gd name="connsiteY19" fmla="*/ 1014413 h 1580197"/>
                  <a:gd name="connsiteX20" fmla="*/ 342900 w 940118"/>
                  <a:gd name="connsiteY20" fmla="*/ 1373505 h 1580197"/>
                  <a:gd name="connsiteX21" fmla="*/ 546735 w 940118"/>
                  <a:gd name="connsiteY21" fmla="*/ 1580197 h 1580197"/>
                  <a:gd name="connsiteX22" fmla="*/ 285750 w 940118"/>
                  <a:gd name="connsiteY22" fmla="*/ 1438275 h 1580197"/>
                  <a:gd name="connsiteX23" fmla="*/ 81915 w 940118"/>
                  <a:gd name="connsiteY23" fmla="*/ 1231583 h 1580197"/>
                  <a:gd name="connsiteX24" fmla="*/ 0 w 940118"/>
                  <a:gd name="connsiteY24" fmla="*/ 872490 h 1580197"/>
                  <a:gd name="connsiteX25" fmla="*/ 56197 w 940118"/>
                  <a:gd name="connsiteY25" fmla="*/ 542925 h 1580197"/>
                  <a:gd name="connsiteX26" fmla="*/ 62441 w 940118"/>
                  <a:gd name="connsiteY26" fmla="*/ 546321 h 1580197"/>
                  <a:gd name="connsiteX27" fmla="*/ 62617 w 940118"/>
                  <a:gd name="connsiteY27" fmla="*/ 545909 h 1580197"/>
                  <a:gd name="connsiteX28" fmla="*/ 57150 w 940118"/>
                  <a:gd name="connsiteY28" fmla="*/ 542925 h 1580197"/>
                  <a:gd name="connsiteX29" fmla="*/ 107444 w 940118"/>
                  <a:gd name="connsiteY29" fmla="*/ 431896 h 1580197"/>
                  <a:gd name="connsiteX30" fmla="*/ 106680 w 940118"/>
                  <a:gd name="connsiteY30" fmla="*/ 431483 h 1580197"/>
                  <a:gd name="connsiteX31" fmla="*/ 161925 w 940118"/>
                  <a:gd name="connsiteY31" fmla="*/ 341948 h 1580197"/>
                  <a:gd name="connsiteX32" fmla="*/ 171758 w 940118"/>
                  <a:gd name="connsiteY32" fmla="*/ 347295 h 1580197"/>
                  <a:gd name="connsiteX33" fmla="*/ 171778 w 940118"/>
                  <a:gd name="connsiteY33" fmla="*/ 347270 h 1580197"/>
                  <a:gd name="connsiteX34" fmla="*/ 161925 w 940118"/>
                  <a:gd name="connsiteY34" fmla="*/ 341948 h 1580197"/>
                  <a:gd name="connsiteX35" fmla="*/ 227648 w 940118"/>
                  <a:gd name="connsiteY35" fmla="*/ 258128 h 1580197"/>
                  <a:gd name="connsiteX36" fmla="*/ 239906 w 940118"/>
                  <a:gd name="connsiteY36" fmla="*/ 264794 h 1580197"/>
                  <a:gd name="connsiteX37" fmla="*/ 240267 w 940118"/>
                  <a:gd name="connsiteY37" fmla="*/ 264453 h 1580197"/>
                  <a:gd name="connsiteX38" fmla="*/ 228600 w 940118"/>
                  <a:gd name="connsiteY38" fmla="*/ 258128 h 1580197"/>
                  <a:gd name="connsiteX39" fmla="*/ 242888 w 940118"/>
                  <a:gd name="connsiteY39" fmla="*/ 241935 h 1580197"/>
                  <a:gd name="connsiteX40" fmla="*/ 287315 w 940118"/>
                  <a:gd name="connsiteY40" fmla="*/ 198453 h 1580197"/>
                  <a:gd name="connsiteX41" fmla="*/ 286702 w 940118"/>
                  <a:gd name="connsiteY41" fmla="*/ 198120 h 1580197"/>
                  <a:gd name="connsiteX42" fmla="*/ 359092 w 940118"/>
                  <a:gd name="connsiteY42" fmla="*/ 140970 h 1580197"/>
                  <a:gd name="connsiteX43" fmla="*/ 378434 w 940118"/>
                  <a:gd name="connsiteY43" fmla="*/ 151488 h 1580197"/>
                  <a:gd name="connsiteX44" fmla="*/ 378837 w 940118"/>
                  <a:gd name="connsiteY44" fmla="*/ 151226 h 1580197"/>
                  <a:gd name="connsiteX45" fmla="*/ 486263 w 940118"/>
                  <a:gd name="connsiteY45" fmla="*/ 68845 h 1580197"/>
                  <a:gd name="connsiteX46" fmla="*/ 485775 w 940118"/>
                  <a:gd name="connsiteY46" fmla="*/ 68580 h 1580197"/>
                  <a:gd name="connsiteX47" fmla="*/ 572452 w 940118"/>
                  <a:gd name="connsiteY47" fmla="*/ 32385 h 1580197"/>
                  <a:gd name="connsiteX48" fmla="*/ 595123 w 940118"/>
                  <a:gd name="connsiteY48" fmla="*/ 44713 h 1580197"/>
                  <a:gd name="connsiteX49" fmla="*/ 573405 w 940118"/>
                  <a:gd name="connsiteY49" fmla="*/ 32385 h 1580197"/>
                  <a:gd name="connsiteX50" fmla="*/ 679133 w 940118"/>
                  <a:gd name="connsiteY50" fmla="*/ 0 h 1580197"/>
                  <a:gd name="connsiteX0" fmla="*/ 679133 w 940118"/>
                  <a:gd name="connsiteY0" fmla="*/ 0 h 1580197"/>
                  <a:gd name="connsiteX1" fmla="*/ 940118 w 940118"/>
                  <a:gd name="connsiteY1" fmla="*/ 140970 h 1580197"/>
                  <a:gd name="connsiteX2" fmla="*/ 747299 w 940118"/>
                  <a:gd name="connsiteY2" fmla="*/ 210278 h 1580197"/>
                  <a:gd name="connsiteX3" fmla="*/ 747713 w 940118"/>
                  <a:gd name="connsiteY3" fmla="*/ 210503 h 1580197"/>
                  <a:gd name="connsiteX4" fmla="*/ 620078 w 940118"/>
                  <a:gd name="connsiteY4" fmla="*/ 282893 h 1580197"/>
                  <a:gd name="connsiteX5" fmla="*/ 620077 w 940118"/>
                  <a:gd name="connsiteY5" fmla="*/ 282893 h 1580197"/>
                  <a:gd name="connsiteX6" fmla="*/ 548076 w 940118"/>
                  <a:gd name="connsiteY6" fmla="*/ 339736 h 1580197"/>
                  <a:gd name="connsiteX7" fmla="*/ 548640 w 940118"/>
                  <a:gd name="connsiteY7" fmla="*/ 340043 h 1580197"/>
                  <a:gd name="connsiteX8" fmla="*/ 503873 w 940118"/>
                  <a:gd name="connsiteY8" fmla="*/ 383858 h 1580197"/>
                  <a:gd name="connsiteX9" fmla="*/ 488633 w 940118"/>
                  <a:gd name="connsiteY9" fmla="*/ 399098 h 1580197"/>
                  <a:gd name="connsiteX10" fmla="*/ 488633 w 940118"/>
                  <a:gd name="connsiteY10" fmla="*/ 400050 h 1580197"/>
                  <a:gd name="connsiteX11" fmla="*/ 422910 w 940118"/>
                  <a:gd name="connsiteY11" fmla="*/ 482918 h 1580197"/>
                  <a:gd name="connsiteX12" fmla="*/ 422910 w 940118"/>
                  <a:gd name="connsiteY12" fmla="*/ 483870 h 1580197"/>
                  <a:gd name="connsiteX13" fmla="*/ 367665 w 940118"/>
                  <a:gd name="connsiteY13" fmla="*/ 572453 h 1580197"/>
                  <a:gd name="connsiteX14" fmla="*/ 368618 w 940118"/>
                  <a:gd name="connsiteY14" fmla="*/ 573405 h 1580197"/>
                  <a:gd name="connsiteX15" fmla="*/ 317183 w 940118"/>
                  <a:gd name="connsiteY15" fmla="*/ 684847 h 1580197"/>
                  <a:gd name="connsiteX16" fmla="*/ 305241 w 940118"/>
                  <a:gd name="connsiteY16" fmla="*/ 678329 h 1580197"/>
                  <a:gd name="connsiteX17" fmla="*/ 305235 w 940118"/>
                  <a:gd name="connsiteY17" fmla="*/ 678350 h 1580197"/>
                  <a:gd name="connsiteX18" fmla="*/ 317183 w 940118"/>
                  <a:gd name="connsiteY18" fmla="*/ 684847 h 1580197"/>
                  <a:gd name="connsiteX19" fmla="*/ 260985 w 940118"/>
                  <a:gd name="connsiteY19" fmla="*/ 1014413 h 1580197"/>
                  <a:gd name="connsiteX20" fmla="*/ 342900 w 940118"/>
                  <a:gd name="connsiteY20" fmla="*/ 1373505 h 1580197"/>
                  <a:gd name="connsiteX21" fmla="*/ 546735 w 940118"/>
                  <a:gd name="connsiteY21" fmla="*/ 1580197 h 1580197"/>
                  <a:gd name="connsiteX22" fmla="*/ 285750 w 940118"/>
                  <a:gd name="connsiteY22" fmla="*/ 1438275 h 1580197"/>
                  <a:gd name="connsiteX23" fmla="*/ 81915 w 940118"/>
                  <a:gd name="connsiteY23" fmla="*/ 1231583 h 1580197"/>
                  <a:gd name="connsiteX24" fmla="*/ 0 w 940118"/>
                  <a:gd name="connsiteY24" fmla="*/ 872490 h 1580197"/>
                  <a:gd name="connsiteX25" fmla="*/ 56197 w 940118"/>
                  <a:gd name="connsiteY25" fmla="*/ 542925 h 1580197"/>
                  <a:gd name="connsiteX26" fmla="*/ 62441 w 940118"/>
                  <a:gd name="connsiteY26" fmla="*/ 546321 h 1580197"/>
                  <a:gd name="connsiteX27" fmla="*/ 62617 w 940118"/>
                  <a:gd name="connsiteY27" fmla="*/ 545909 h 1580197"/>
                  <a:gd name="connsiteX28" fmla="*/ 57150 w 940118"/>
                  <a:gd name="connsiteY28" fmla="*/ 542925 h 1580197"/>
                  <a:gd name="connsiteX29" fmla="*/ 107444 w 940118"/>
                  <a:gd name="connsiteY29" fmla="*/ 431896 h 1580197"/>
                  <a:gd name="connsiteX30" fmla="*/ 106680 w 940118"/>
                  <a:gd name="connsiteY30" fmla="*/ 431483 h 1580197"/>
                  <a:gd name="connsiteX31" fmla="*/ 161925 w 940118"/>
                  <a:gd name="connsiteY31" fmla="*/ 341948 h 1580197"/>
                  <a:gd name="connsiteX32" fmla="*/ 171758 w 940118"/>
                  <a:gd name="connsiteY32" fmla="*/ 347295 h 1580197"/>
                  <a:gd name="connsiteX33" fmla="*/ 171778 w 940118"/>
                  <a:gd name="connsiteY33" fmla="*/ 347270 h 1580197"/>
                  <a:gd name="connsiteX34" fmla="*/ 161925 w 940118"/>
                  <a:gd name="connsiteY34" fmla="*/ 341948 h 1580197"/>
                  <a:gd name="connsiteX35" fmla="*/ 227648 w 940118"/>
                  <a:gd name="connsiteY35" fmla="*/ 258128 h 1580197"/>
                  <a:gd name="connsiteX36" fmla="*/ 239906 w 940118"/>
                  <a:gd name="connsiteY36" fmla="*/ 264794 h 1580197"/>
                  <a:gd name="connsiteX37" fmla="*/ 240267 w 940118"/>
                  <a:gd name="connsiteY37" fmla="*/ 264453 h 1580197"/>
                  <a:gd name="connsiteX38" fmla="*/ 228600 w 940118"/>
                  <a:gd name="connsiteY38" fmla="*/ 258128 h 1580197"/>
                  <a:gd name="connsiteX39" fmla="*/ 242888 w 940118"/>
                  <a:gd name="connsiteY39" fmla="*/ 241935 h 1580197"/>
                  <a:gd name="connsiteX40" fmla="*/ 287315 w 940118"/>
                  <a:gd name="connsiteY40" fmla="*/ 198453 h 1580197"/>
                  <a:gd name="connsiteX41" fmla="*/ 286702 w 940118"/>
                  <a:gd name="connsiteY41" fmla="*/ 198120 h 1580197"/>
                  <a:gd name="connsiteX42" fmla="*/ 359092 w 940118"/>
                  <a:gd name="connsiteY42" fmla="*/ 140970 h 1580197"/>
                  <a:gd name="connsiteX43" fmla="*/ 378434 w 940118"/>
                  <a:gd name="connsiteY43" fmla="*/ 151488 h 1580197"/>
                  <a:gd name="connsiteX44" fmla="*/ 486263 w 940118"/>
                  <a:gd name="connsiteY44" fmla="*/ 68845 h 1580197"/>
                  <a:gd name="connsiteX45" fmla="*/ 485775 w 940118"/>
                  <a:gd name="connsiteY45" fmla="*/ 68580 h 1580197"/>
                  <a:gd name="connsiteX46" fmla="*/ 572452 w 940118"/>
                  <a:gd name="connsiteY46" fmla="*/ 32385 h 1580197"/>
                  <a:gd name="connsiteX47" fmla="*/ 595123 w 940118"/>
                  <a:gd name="connsiteY47" fmla="*/ 44713 h 1580197"/>
                  <a:gd name="connsiteX48" fmla="*/ 573405 w 940118"/>
                  <a:gd name="connsiteY48" fmla="*/ 32385 h 1580197"/>
                  <a:gd name="connsiteX49" fmla="*/ 679133 w 940118"/>
                  <a:gd name="connsiteY49" fmla="*/ 0 h 1580197"/>
                  <a:gd name="connsiteX0" fmla="*/ 679133 w 940118"/>
                  <a:gd name="connsiteY0" fmla="*/ 0 h 1580197"/>
                  <a:gd name="connsiteX1" fmla="*/ 940118 w 940118"/>
                  <a:gd name="connsiteY1" fmla="*/ 140970 h 1580197"/>
                  <a:gd name="connsiteX2" fmla="*/ 747299 w 940118"/>
                  <a:gd name="connsiteY2" fmla="*/ 210278 h 1580197"/>
                  <a:gd name="connsiteX3" fmla="*/ 747713 w 940118"/>
                  <a:gd name="connsiteY3" fmla="*/ 210503 h 1580197"/>
                  <a:gd name="connsiteX4" fmla="*/ 620078 w 940118"/>
                  <a:gd name="connsiteY4" fmla="*/ 282893 h 1580197"/>
                  <a:gd name="connsiteX5" fmla="*/ 620077 w 940118"/>
                  <a:gd name="connsiteY5" fmla="*/ 282893 h 1580197"/>
                  <a:gd name="connsiteX6" fmla="*/ 548076 w 940118"/>
                  <a:gd name="connsiteY6" fmla="*/ 339736 h 1580197"/>
                  <a:gd name="connsiteX7" fmla="*/ 548640 w 940118"/>
                  <a:gd name="connsiteY7" fmla="*/ 340043 h 1580197"/>
                  <a:gd name="connsiteX8" fmla="*/ 503873 w 940118"/>
                  <a:gd name="connsiteY8" fmla="*/ 383858 h 1580197"/>
                  <a:gd name="connsiteX9" fmla="*/ 488633 w 940118"/>
                  <a:gd name="connsiteY9" fmla="*/ 399098 h 1580197"/>
                  <a:gd name="connsiteX10" fmla="*/ 488633 w 940118"/>
                  <a:gd name="connsiteY10" fmla="*/ 400050 h 1580197"/>
                  <a:gd name="connsiteX11" fmla="*/ 422910 w 940118"/>
                  <a:gd name="connsiteY11" fmla="*/ 482918 h 1580197"/>
                  <a:gd name="connsiteX12" fmla="*/ 422910 w 940118"/>
                  <a:gd name="connsiteY12" fmla="*/ 483870 h 1580197"/>
                  <a:gd name="connsiteX13" fmla="*/ 367665 w 940118"/>
                  <a:gd name="connsiteY13" fmla="*/ 572453 h 1580197"/>
                  <a:gd name="connsiteX14" fmla="*/ 368618 w 940118"/>
                  <a:gd name="connsiteY14" fmla="*/ 573405 h 1580197"/>
                  <a:gd name="connsiteX15" fmla="*/ 317183 w 940118"/>
                  <a:gd name="connsiteY15" fmla="*/ 684847 h 1580197"/>
                  <a:gd name="connsiteX16" fmla="*/ 305241 w 940118"/>
                  <a:gd name="connsiteY16" fmla="*/ 678329 h 1580197"/>
                  <a:gd name="connsiteX17" fmla="*/ 305235 w 940118"/>
                  <a:gd name="connsiteY17" fmla="*/ 678350 h 1580197"/>
                  <a:gd name="connsiteX18" fmla="*/ 317183 w 940118"/>
                  <a:gd name="connsiteY18" fmla="*/ 684847 h 1580197"/>
                  <a:gd name="connsiteX19" fmla="*/ 260985 w 940118"/>
                  <a:gd name="connsiteY19" fmla="*/ 1014413 h 1580197"/>
                  <a:gd name="connsiteX20" fmla="*/ 342900 w 940118"/>
                  <a:gd name="connsiteY20" fmla="*/ 1373505 h 1580197"/>
                  <a:gd name="connsiteX21" fmla="*/ 546735 w 940118"/>
                  <a:gd name="connsiteY21" fmla="*/ 1580197 h 1580197"/>
                  <a:gd name="connsiteX22" fmla="*/ 285750 w 940118"/>
                  <a:gd name="connsiteY22" fmla="*/ 1438275 h 1580197"/>
                  <a:gd name="connsiteX23" fmla="*/ 81915 w 940118"/>
                  <a:gd name="connsiteY23" fmla="*/ 1231583 h 1580197"/>
                  <a:gd name="connsiteX24" fmla="*/ 0 w 940118"/>
                  <a:gd name="connsiteY24" fmla="*/ 872490 h 1580197"/>
                  <a:gd name="connsiteX25" fmla="*/ 56197 w 940118"/>
                  <a:gd name="connsiteY25" fmla="*/ 542925 h 1580197"/>
                  <a:gd name="connsiteX26" fmla="*/ 62441 w 940118"/>
                  <a:gd name="connsiteY26" fmla="*/ 546321 h 1580197"/>
                  <a:gd name="connsiteX27" fmla="*/ 62617 w 940118"/>
                  <a:gd name="connsiteY27" fmla="*/ 545909 h 1580197"/>
                  <a:gd name="connsiteX28" fmla="*/ 57150 w 940118"/>
                  <a:gd name="connsiteY28" fmla="*/ 542925 h 1580197"/>
                  <a:gd name="connsiteX29" fmla="*/ 107444 w 940118"/>
                  <a:gd name="connsiteY29" fmla="*/ 431896 h 1580197"/>
                  <a:gd name="connsiteX30" fmla="*/ 106680 w 940118"/>
                  <a:gd name="connsiteY30" fmla="*/ 431483 h 1580197"/>
                  <a:gd name="connsiteX31" fmla="*/ 161925 w 940118"/>
                  <a:gd name="connsiteY31" fmla="*/ 341948 h 1580197"/>
                  <a:gd name="connsiteX32" fmla="*/ 171758 w 940118"/>
                  <a:gd name="connsiteY32" fmla="*/ 347295 h 1580197"/>
                  <a:gd name="connsiteX33" fmla="*/ 171778 w 940118"/>
                  <a:gd name="connsiteY33" fmla="*/ 347270 h 1580197"/>
                  <a:gd name="connsiteX34" fmla="*/ 161925 w 940118"/>
                  <a:gd name="connsiteY34" fmla="*/ 341948 h 1580197"/>
                  <a:gd name="connsiteX35" fmla="*/ 227648 w 940118"/>
                  <a:gd name="connsiteY35" fmla="*/ 258128 h 1580197"/>
                  <a:gd name="connsiteX36" fmla="*/ 239906 w 940118"/>
                  <a:gd name="connsiteY36" fmla="*/ 264794 h 1580197"/>
                  <a:gd name="connsiteX37" fmla="*/ 240267 w 940118"/>
                  <a:gd name="connsiteY37" fmla="*/ 264453 h 1580197"/>
                  <a:gd name="connsiteX38" fmla="*/ 228600 w 940118"/>
                  <a:gd name="connsiteY38" fmla="*/ 258128 h 1580197"/>
                  <a:gd name="connsiteX39" fmla="*/ 242888 w 940118"/>
                  <a:gd name="connsiteY39" fmla="*/ 241935 h 1580197"/>
                  <a:gd name="connsiteX40" fmla="*/ 287315 w 940118"/>
                  <a:gd name="connsiteY40" fmla="*/ 198453 h 1580197"/>
                  <a:gd name="connsiteX41" fmla="*/ 286702 w 940118"/>
                  <a:gd name="connsiteY41" fmla="*/ 198120 h 1580197"/>
                  <a:gd name="connsiteX42" fmla="*/ 359092 w 940118"/>
                  <a:gd name="connsiteY42" fmla="*/ 140970 h 1580197"/>
                  <a:gd name="connsiteX43" fmla="*/ 486263 w 940118"/>
                  <a:gd name="connsiteY43" fmla="*/ 68845 h 1580197"/>
                  <a:gd name="connsiteX44" fmla="*/ 485775 w 940118"/>
                  <a:gd name="connsiteY44" fmla="*/ 68580 h 1580197"/>
                  <a:gd name="connsiteX45" fmla="*/ 572452 w 940118"/>
                  <a:gd name="connsiteY45" fmla="*/ 32385 h 1580197"/>
                  <a:gd name="connsiteX46" fmla="*/ 595123 w 940118"/>
                  <a:gd name="connsiteY46" fmla="*/ 44713 h 1580197"/>
                  <a:gd name="connsiteX47" fmla="*/ 573405 w 940118"/>
                  <a:gd name="connsiteY47" fmla="*/ 32385 h 1580197"/>
                  <a:gd name="connsiteX48" fmla="*/ 679133 w 940118"/>
                  <a:gd name="connsiteY48" fmla="*/ 0 h 1580197"/>
                  <a:gd name="connsiteX0" fmla="*/ 679133 w 940118"/>
                  <a:gd name="connsiteY0" fmla="*/ 0 h 1580197"/>
                  <a:gd name="connsiteX1" fmla="*/ 940118 w 940118"/>
                  <a:gd name="connsiteY1" fmla="*/ 140970 h 1580197"/>
                  <a:gd name="connsiteX2" fmla="*/ 747299 w 940118"/>
                  <a:gd name="connsiteY2" fmla="*/ 210278 h 1580197"/>
                  <a:gd name="connsiteX3" fmla="*/ 747713 w 940118"/>
                  <a:gd name="connsiteY3" fmla="*/ 210503 h 1580197"/>
                  <a:gd name="connsiteX4" fmla="*/ 620078 w 940118"/>
                  <a:gd name="connsiteY4" fmla="*/ 282893 h 1580197"/>
                  <a:gd name="connsiteX5" fmla="*/ 620077 w 940118"/>
                  <a:gd name="connsiteY5" fmla="*/ 282893 h 1580197"/>
                  <a:gd name="connsiteX6" fmla="*/ 548076 w 940118"/>
                  <a:gd name="connsiteY6" fmla="*/ 339736 h 1580197"/>
                  <a:gd name="connsiteX7" fmla="*/ 548640 w 940118"/>
                  <a:gd name="connsiteY7" fmla="*/ 340043 h 1580197"/>
                  <a:gd name="connsiteX8" fmla="*/ 503873 w 940118"/>
                  <a:gd name="connsiteY8" fmla="*/ 383858 h 1580197"/>
                  <a:gd name="connsiteX9" fmla="*/ 488633 w 940118"/>
                  <a:gd name="connsiteY9" fmla="*/ 399098 h 1580197"/>
                  <a:gd name="connsiteX10" fmla="*/ 488633 w 940118"/>
                  <a:gd name="connsiteY10" fmla="*/ 400050 h 1580197"/>
                  <a:gd name="connsiteX11" fmla="*/ 422910 w 940118"/>
                  <a:gd name="connsiteY11" fmla="*/ 482918 h 1580197"/>
                  <a:gd name="connsiteX12" fmla="*/ 422910 w 940118"/>
                  <a:gd name="connsiteY12" fmla="*/ 483870 h 1580197"/>
                  <a:gd name="connsiteX13" fmla="*/ 367665 w 940118"/>
                  <a:gd name="connsiteY13" fmla="*/ 572453 h 1580197"/>
                  <a:gd name="connsiteX14" fmla="*/ 368618 w 940118"/>
                  <a:gd name="connsiteY14" fmla="*/ 573405 h 1580197"/>
                  <a:gd name="connsiteX15" fmla="*/ 317183 w 940118"/>
                  <a:gd name="connsiteY15" fmla="*/ 684847 h 1580197"/>
                  <a:gd name="connsiteX16" fmla="*/ 305241 w 940118"/>
                  <a:gd name="connsiteY16" fmla="*/ 678329 h 1580197"/>
                  <a:gd name="connsiteX17" fmla="*/ 305235 w 940118"/>
                  <a:gd name="connsiteY17" fmla="*/ 678350 h 1580197"/>
                  <a:gd name="connsiteX18" fmla="*/ 317183 w 940118"/>
                  <a:gd name="connsiteY18" fmla="*/ 684847 h 1580197"/>
                  <a:gd name="connsiteX19" fmla="*/ 260985 w 940118"/>
                  <a:gd name="connsiteY19" fmla="*/ 1014413 h 1580197"/>
                  <a:gd name="connsiteX20" fmla="*/ 342900 w 940118"/>
                  <a:gd name="connsiteY20" fmla="*/ 1373505 h 1580197"/>
                  <a:gd name="connsiteX21" fmla="*/ 546735 w 940118"/>
                  <a:gd name="connsiteY21" fmla="*/ 1580197 h 1580197"/>
                  <a:gd name="connsiteX22" fmla="*/ 285750 w 940118"/>
                  <a:gd name="connsiteY22" fmla="*/ 1438275 h 1580197"/>
                  <a:gd name="connsiteX23" fmla="*/ 81915 w 940118"/>
                  <a:gd name="connsiteY23" fmla="*/ 1231583 h 1580197"/>
                  <a:gd name="connsiteX24" fmla="*/ 0 w 940118"/>
                  <a:gd name="connsiteY24" fmla="*/ 872490 h 1580197"/>
                  <a:gd name="connsiteX25" fmla="*/ 56197 w 940118"/>
                  <a:gd name="connsiteY25" fmla="*/ 542925 h 1580197"/>
                  <a:gd name="connsiteX26" fmla="*/ 62441 w 940118"/>
                  <a:gd name="connsiteY26" fmla="*/ 546321 h 1580197"/>
                  <a:gd name="connsiteX27" fmla="*/ 62617 w 940118"/>
                  <a:gd name="connsiteY27" fmla="*/ 545909 h 1580197"/>
                  <a:gd name="connsiteX28" fmla="*/ 57150 w 940118"/>
                  <a:gd name="connsiteY28" fmla="*/ 542925 h 1580197"/>
                  <a:gd name="connsiteX29" fmla="*/ 107444 w 940118"/>
                  <a:gd name="connsiteY29" fmla="*/ 431896 h 1580197"/>
                  <a:gd name="connsiteX30" fmla="*/ 106680 w 940118"/>
                  <a:gd name="connsiteY30" fmla="*/ 431483 h 1580197"/>
                  <a:gd name="connsiteX31" fmla="*/ 161925 w 940118"/>
                  <a:gd name="connsiteY31" fmla="*/ 341948 h 1580197"/>
                  <a:gd name="connsiteX32" fmla="*/ 171758 w 940118"/>
                  <a:gd name="connsiteY32" fmla="*/ 347295 h 1580197"/>
                  <a:gd name="connsiteX33" fmla="*/ 171778 w 940118"/>
                  <a:gd name="connsiteY33" fmla="*/ 347270 h 1580197"/>
                  <a:gd name="connsiteX34" fmla="*/ 161925 w 940118"/>
                  <a:gd name="connsiteY34" fmla="*/ 341948 h 1580197"/>
                  <a:gd name="connsiteX35" fmla="*/ 227648 w 940118"/>
                  <a:gd name="connsiteY35" fmla="*/ 258128 h 1580197"/>
                  <a:gd name="connsiteX36" fmla="*/ 239906 w 940118"/>
                  <a:gd name="connsiteY36" fmla="*/ 264794 h 1580197"/>
                  <a:gd name="connsiteX37" fmla="*/ 240267 w 940118"/>
                  <a:gd name="connsiteY37" fmla="*/ 264453 h 1580197"/>
                  <a:gd name="connsiteX38" fmla="*/ 228600 w 940118"/>
                  <a:gd name="connsiteY38" fmla="*/ 258128 h 1580197"/>
                  <a:gd name="connsiteX39" fmla="*/ 287315 w 940118"/>
                  <a:gd name="connsiteY39" fmla="*/ 198453 h 1580197"/>
                  <a:gd name="connsiteX40" fmla="*/ 286702 w 940118"/>
                  <a:gd name="connsiteY40" fmla="*/ 198120 h 1580197"/>
                  <a:gd name="connsiteX41" fmla="*/ 359092 w 940118"/>
                  <a:gd name="connsiteY41" fmla="*/ 140970 h 1580197"/>
                  <a:gd name="connsiteX42" fmla="*/ 486263 w 940118"/>
                  <a:gd name="connsiteY42" fmla="*/ 68845 h 1580197"/>
                  <a:gd name="connsiteX43" fmla="*/ 485775 w 940118"/>
                  <a:gd name="connsiteY43" fmla="*/ 68580 h 1580197"/>
                  <a:gd name="connsiteX44" fmla="*/ 572452 w 940118"/>
                  <a:gd name="connsiteY44" fmla="*/ 32385 h 1580197"/>
                  <a:gd name="connsiteX45" fmla="*/ 595123 w 940118"/>
                  <a:gd name="connsiteY45" fmla="*/ 44713 h 1580197"/>
                  <a:gd name="connsiteX46" fmla="*/ 573405 w 940118"/>
                  <a:gd name="connsiteY46" fmla="*/ 32385 h 1580197"/>
                  <a:gd name="connsiteX47" fmla="*/ 679133 w 940118"/>
                  <a:gd name="connsiteY47" fmla="*/ 0 h 1580197"/>
                  <a:gd name="connsiteX0" fmla="*/ 679133 w 940118"/>
                  <a:gd name="connsiteY0" fmla="*/ 0 h 1580197"/>
                  <a:gd name="connsiteX1" fmla="*/ 940118 w 940118"/>
                  <a:gd name="connsiteY1" fmla="*/ 140970 h 1580197"/>
                  <a:gd name="connsiteX2" fmla="*/ 747299 w 940118"/>
                  <a:gd name="connsiteY2" fmla="*/ 210278 h 1580197"/>
                  <a:gd name="connsiteX3" fmla="*/ 747713 w 940118"/>
                  <a:gd name="connsiteY3" fmla="*/ 210503 h 1580197"/>
                  <a:gd name="connsiteX4" fmla="*/ 620078 w 940118"/>
                  <a:gd name="connsiteY4" fmla="*/ 282893 h 1580197"/>
                  <a:gd name="connsiteX5" fmla="*/ 620077 w 940118"/>
                  <a:gd name="connsiteY5" fmla="*/ 282893 h 1580197"/>
                  <a:gd name="connsiteX6" fmla="*/ 548076 w 940118"/>
                  <a:gd name="connsiteY6" fmla="*/ 339736 h 1580197"/>
                  <a:gd name="connsiteX7" fmla="*/ 548640 w 940118"/>
                  <a:gd name="connsiteY7" fmla="*/ 340043 h 1580197"/>
                  <a:gd name="connsiteX8" fmla="*/ 503873 w 940118"/>
                  <a:gd name="connsiteY8" fmla="*/ 383858 h 1580197"/>
                  <a:gd name="connsiteX9" fmla="*/ 488633 w 940118"/>
                  <a:gd name="connsiteY9" fmla="*/ 399098 h 1580197"/>
                  <a:gd name="connsiteX10" fmla="*/ 488633 w 940118"/>
                  <a:gd name="connsiteY10" fmla="*/ 400050 h 1580197"/>
                  <a:gd name="connsiteX11" fmla="*/ 422910 w 940118"/>
                  <a:gd name="connsiteY11" fmla="*/ 482918 h 1580197"/>
                  <a:gd name="connsiteX12" fmla="*/ 422910 w 940118"/>
                  <a:gd name="connsiteY12" fmla="*/ 483870 h 1580197"/>
                  <a:gd name="connsiteX13" fmla="*/ 367665 w 940118"/>
                  <a:gd name="connsiteY13" fmla="*/ 572453 h 1580197"/>
                  <a:gd name="connsiteX14" fmla="*/ 368618 w 940118"/>
                  <a:gd name="connsiteY14" fmla="*/ 573405 h 1580197"/>
                  <a:gd name="connsiteX15" fmla="*/ 317183 w 940118"/>
                  <a:gd name="connsiteY15" fmla="*/ 684847 h 1580197"/>
                  <a:gd name="connsiteX16" fmla="*/ 305241 w 940118"/>
                  <a:gd name="connsiteY16" fmla="*/ 678329 h 1580197"/>
                  <a:gd name="connsiteX17" fmla="*/ 305235 w 940118"/>
                  <a:gd name="connsiteY17" fmla="*/ 678350 h 1580197"/>
                  <a:gd name="connsiteX18" fmla="*/ 317183 w 940118"/>
                  <a:gd name="connsiteY18" fmla="*/ 684847 h 1580197"/>
                  <a:gd name="connsiteX19" fmla="*/ 260985 w 940118"/>
                  <a:gd name="connsiteY19" fmla="*/ 1014413 h 1580197"/>
                  <a:gd name="connsiteX20" fmla="*/ 342900 w 940118"/>
                  <a:gd name="connsiteY20" fmla="*/ 1373505 h 1580197"/>
                  <a:gd name="connsiteX21" fmla="*/ 546735 w 940118"/>
                  <a:gd name="connsiteY21" fmla="*/ 1580197 h 1580197"/>
                  <a:gd name="connsiteX22" fmla="*/ 285750 w 940118"/>
                  <a:gd name="connsiteY22" fmla="*/ 1438275 h 1580197"/>
                  <a:gd name="connsiteX23" fmla="*/ 81915 w 940118"/>
                  <a:gd name="connsiteY23" fmla="*/ 1231583 h 1580197"/>
                  <a:gd name="connsiteX24" fmla="*/ 0 w 940118"/>
                  <a:gd name="connsiteY24" fmla="*/ 872490 h 1580197"/>
                  <a:gd name="connsiteX25" fmla="*/ 56197 w 940118"/>
                  <a:gd name="connsiteY25" fmla="*/ 542925 h 1580197"/>
                  <a:gd name="connsiteX26" fmla="*/ 62441 w 940118"/>
                  <a:gd name="connsiteY26" fmla="*/ 546321 h 1580197"/>
                  <a:gd name="connsiteX27" fmla="*/ 62617 w 940118"/>
                  <a:gd name="connsiteY27" fmla="*/ 545909 h 1580197"/>
                  <a:gd name="connsiteX28" fmla="*/ 57150 w 940118"/>
                  <a:gd name="connsiteY28" fmla="*/ 542925 h 1580197"/>
                  <a:gd name="connsiteX29" fmla="*/ 107444 w 940118"/>
                  <a:gd name="connsiteY29" fmla="*/ 431896 h 1580197"/>
                  <a:gd name="connsiteX30" fmla="*/ 106680 w 940118"/>
                  <a:gd name="connsiteY30" fmla="*/ 431483 h 1580197"/>
                  <a:gd name="connsiteX31" fmla="*/ 161925 w 940118"/>
                  <a:gd name="connsiteY31" fmla="*/ 341948 h 1580197"/>
                  <a:gd name="connsiteX32" fmla="*/ 171758 w 940118"/>
                  <a:gd name="connsiteY32" fmla="*/ 347295 h 1580197"/>
                  <a:gd name="connsiteX33" fmla="*/ 171778 w 940118"/>
                  <a:gd name="connsiteY33" fmla="*/ 347270 h 1580197"/>
                  <a:gd name="connsiteX34" fmla="*/ 161925 w 940118"/>
                  <a:gd name="connsiteY34" fmla="*/ 341948 h 1580197"/>
                  <a:gd name="connsiteX35" fmla="*/ 227648 w 940118"/>
                  <a:gd name="connsiteY35" fmla="*/ 258128 h 1580197"/>
                  <a:gd name="connsiteX36" fmla="*/ 239906 w 940118"/>
                  <a:gd name="connsiteY36" fmla="*/ 264794 h 1580197"/>
                  <a:gd name="connsiteX37" fmla="*/ 228600 w 940118"/>
                  <a:gd name="connsiteY37" fmla="*/ 258128 h 1580197"/>
                  <a:gd name="connsiteX38" fmla="*/ 287315 w 940118"/>
                  <a:gd name="connsiteY38" fmla="*/ 198453 h 1580197"/>
                  <a:gd name="connsiteX39" fmla="*/ 286702 w 940118"/>
                  <a:gd name="connsiteY39" fmla="*/ 198120 h 1580197"/>
                  <a:gd name="connsiteX40" fmla="*/ 359092 w 940118"/>
                  <a:gd name="connsiteY40" fmla="*/ 140970 h 1580197"/>
                  <a:gd name="connsiteX41" fmla="*/ 486263 w 940118"/>
                  <a:gd name="connsiteY41" fmla="*/ 68845 h 1580197"/>
                  <a:gd name="connsiteX42" fmla="*/ 485775 w 940118"/>
                  <a:gd name="connsiteY42" fmla="*/ 68580 h 1580197"/>
                  <a:gd name="connsiteX43" fmla="*/ 572452 w 940118"/>
                  <a:gd name="connsiteY43" fmla="*/ 32385 h 1580197"/>
                  <a:gd name="connsiteX44" fmla="*/ 595123 w 940118"/>
                  <a:gd name="connsiteY44" fmla="*/ 44713 h 1580197"/>
                  <a:gd name="connsiteX45" fmla="*/ 573405 w 940118"/>
                  <a:gd name="connsiteY45" fmla="*/ 32385 h 1580197"/>
                  <a:gd name="connsiteX46" fmla="*/ 679133 w 940118"/>
                  <a:gd name="connsiteY46" fmla="*/ 0 h 1580197"/>
                  <a:gd name="connsiteX0" fmla="*/ 679133 w 940118"/>
                  <a:gd name="connsiteY0" fmla="*/ 0 h 1580197"/>
                  <a:gd name="connsiteX1" fmla="*/ 940118 w 940118"/>
                  <a:gd name="connsiteY1" fmla="*/ 140970 h 1580197"/>
                  <a:gd name="connsiteX2" fmla="*/ 747299 w 940118"/>
                  <a:gd name="connsiteY2" fmla="*/ 210278 h 1580197"/>
                  <a:gd name="connsiteX3" fmla="*/ 747713 w 940118"/>
                  <a:gd name="connsiteY3" fmla="*/ 210503 h 1580197"/>
                  <a:gd name="connsiteX4" fmla="*/ 620078 w 940118"/>
                  <a:gd name="connsiteY4" fmla="*/ 282893 h 1580197"/>
                  <a:gd name="connsiteX5" fmla="*/ 620077 w 940118"/>
                  <a:gd name="connsiteY5" fmla="*/ 282893 h 1580197"/>
                  <a:gd name="connsiteX6" fmla="*/ 548076 w 940118"/>
                  <a:gd name="connsiteY6" fmla="*/ 339736 h 1580197"/>
                  <a:gd name="connsiteX7" fmla="*/ 548640 w 940118"/>
                  <a:gd name="connsiteY7" fmla="*/ 340043 h 1580197"/>
                  <a:gd name="connsiteX8" fmla="*/ 503873 w 940118"/>
                  <a:gd name="connsiteY8" fmla="*/ 383858 h 1580197"/>
                  <a:gd name="connsiteX9" fmla="*/ 488633 w 940118"/>
                  <a:gd name="connsiteY9" fmla="*/ 399098 h 1580197"/>
                  <a:gd name="connsiteX10" fmla="*/ 488633 w 940118"/>
                  <a:gd name="connsiteY10" fmla="*/ 400050 h 1580197"/>
                  <a:gd name="connsiteX11" fmla="*/ 422910 w 940118"/>
                  <a:gd name="connsiteY11" fmla="*/ 482918 h 1580197"/>
                  <a:gd name="connsiteX12" fmla="*/ 422910 w 940118"/>
                  <a:gd name="connsiteY12" fmla="*/ 483870 h 1580197"/>
                  <a:gd name="connsiteX13" fmla="*/ 367665 w 940118"/>
                  <a:gd name="connsiteY13" fmla="*/ 572453 h 1580197"/>
                  <a:gd name="connsiteX14" fmla="*/ 368618 w 940118"/>
                  <a:gd name="connsiteY14" fmla="*/ 573405 h 1580197"/>
                  <a:gd name="connsiteX15" fmla="*/ 317183 w 940118"/>
                  <a:gd name="connsiteY15" fmla="*/ 684847 h 1580197"/>
                  <a:gd name="connsiteX16" fmla="*/ 305241 w 940118"/>
                  <a:gd name="connsiteY16" fmla="*/ 678329 h 1580197"/>
                  <a:gd name="connsiteX17" fmla="*/ 305235 w 940118"/>
                  <a:gd name="connsiteY17" fmla="*/ 678350 h 1580197"/>
                  <a:gd name="connsiteX18" fmla="*/ 317183 w 940118"/>
                  <a:gd name="connsiteY18" fmla="*/ 684847 h 1580197"/>
                  <a:gd name="connsiteX19" fmla="*/ 260985 w 940118"/>
                  <a:gd name="connsiteY19" fmla="*/ 1014413 h 1580197"/>
                  <a:gd name="connsiteX20" fmla="*/ 342900 w 940118"/>
                  <a:gd name="connsiteY20" fmla="*/ 1373505 h 1580197"/>
                  <a:gd name="connsiteX21" fmla="*/ 546735 w 940118"/>
                  <a:gd name="connsiteY21" fmla="*/ 1580197 h 1580197"/>
                  <a:gd name="connsiteX22" fmla="*/ 285750 w 940118"/>
                  <a:gd name="connsiteY22" fmla="*/ 1438275 h 1580197"/>
                  <a:gd name="connsiteX23" fmla="*/ 81915 w 940118"/>
                  <a:gd name="connsiteY23" fmla="*/ 1231583 h 1580197"/>
                  <a:gd name="connsiteX24" fmla="*/ 0 w 940118"/>
                  <a:gd name="connsiteY24" fmla="*/ 872490 h 1580197"/>
                  <a:gd name="connsiteX25" fmla="*/ 56197 w 940118"/>
                  <a:gd name="connsiteY25" fmla="*/ 542925 h 1580197"/>
                  <a:gd name="connsiteX26" fmla="*/ 62441 w 940118"/>
                  <a:gd name="connsiteY26" fmla="*/ 546321 h 1580197"/>
                  <a:gd name="connsiteX27" fmla="*/ 62617 w 940118"/>
                  <a:gd name="connsiteY27" fmla="*/ 545909 h 1580197"/>
                  <a:gd name="connsiteX28" fmla="*/ 57150 w 940118"/>
                  <a:gd name="connsiteY28" fmla="*/ 542925 h 1580197"/>
                  <a:gd name="connsiteX29" fmla="*/ 107444 w 940118"/>
                  <a:gd name="connsiteY29" fmla="*/ 431896 h 1580197"/>
                  <a:gd name="connsiteX30" fmla="*/ 106680 w 940118"/>
                  <a:gd name="connsiteY30" fmla="*/ 431483 h 1580197"/>
                  <a:gd name="connsiteX31" fmla="*/ 161925 w 940118"/>
                  <a:gd name="connsiteY31" fmla="*/ 341948 h 1580197"/>
                  <a:gd name="connsiteX32" fmla="*/ 171758 w 940118"/>
                  <a:gd name="connsiteY32" fmla="*/ 347295 h 1580197"/>
                  <a:gd name="connsiteX33" fmla="*/ 171778 w 940118"/>
                  <a:gd name="connsiteY33" fmla="*/ 347270 h 1580197"/>
                  <a:gd name="connsiteX34" fmla="*/ 161925 w 940118"/>
                  <a:gd name="connsiteY34" fmla="*/ 341948 h 1580197"/>
                  <a:gd name="connsiteX35" fmla="*/ 227648 w 940118"/>
                  <a:gd name="connsiteY35" fmla="*/ 258128 h 1580197"/>
                  <a:gd name="connsiteX36" fmla="*/ 239906 w 940118"/>
                  <a:gd name="connsiteY36" fmla="*/ 264794 h 1580197"/>
                  <a:gd name="connsiteX37" fmla="*/ 287315 w 940118"/>
                  <a:gd name="connsiteY37" fmla="*/ 198453 h 1580197"/>
                  <a:gd name="connsiteX38" fmla="*/ 286702 w 940118"/>
                  <a:gd name="connsiteY38" fmla="*/ 198120 h 1580197"/>
                  <a:gd name="connsiteX39" fmla="*/ 359092 w 940118"/>
                  <a:gd name="connsiteY39" fmla="*/ 140970 h 1580197"/>
                  <a:gd name="connsiteX40" fmla="*/ 486263 w 940118"/>
                  <a:gd name="connsiteY40" fmla="*/ 68845 h 1580197"/>
                  <a:gd name="connsiteX41" fmla="*/ 485775 w 940118"/>
                  <a:gd name="connsiteY41" fmla="*/ 68580 h 1580197"/>
                  <a:gd name="connsiteX42" fmla="*/ 572452 w 940118"/>
                  <a:gd name="connsiteY42" fmla="*/ 32385 h 1580197"/>
                  <a:gd name="connsiteX43" fmla="*/ 595123 w 940118"/>
                  <a:gd name="connsiteY43" fmla="*/ 44713 h 1580197"/>
                  <a:gd name="connsiteX44" fmla="*/ 573405 w 940118"/>
                  <a:gd name="connsiteY44" fmla="*/ 32385 h 1580197"/>
                  <a:gd name="connsiteX45" fmla="*/ 679133 w 940118"/>
                  <a:gd name="connsiteY45" fmla="*/ 0 h 1580197"/>
                  <a:gd name="connsiteX0" fmla="*/ 679133 w 940118"/>
                  <a:gd name="connsiteY0" fmla="*/ 0 h 1580197"/>
                  <a:gd name="connsiteX1" fmla="*/ 940118 w 940118"/>
                  <a:gd name="connsiteY1" fmla="*/ 140970 h 1580197"/>
                  <a:gd name="connsiteX2" fmla="*/ 747299 w 940118"/>
                  <a:gd name="connsiteY2" fmla="*/ 210278 h 1580197"/>
                  <a:gd name="connsiteX3" fmla="*/ 747713 w 940118"/>
                  <a:gd name="connsiteY3" fmla="*/ 210503 h 1580197"/>
                  <a:gd name="connsiteX4" fmla="*/ 620078 w 940118"/>
                  <a:gd name="connsiteY4" fmla="*/ 282893 h 1580197"/>
                  <a:gd name="connsiteX5" fmla="*/ 620077 w 940118"/>
                  <a:gd name="connsiteY5" fmla="*/ 282893 h 1580197"/>
                  <a:gd name="connsiteX6" fmla="*/ 548076 w 940118"/>
                  <a:gd name="connsiteY6" fmla="*/ 339736 h 1580197"/>
                  <a:gd name="connsiteX7" fmla="*/ 548640 w 940118"/>
                  <a:gd name="connsiteY7" fmla="*/ 340043 h 1580197"/>
                  <a:gd name="connsiteX8" fmla="*/ 503873 w 940118"/>
                  <a:gd name="connsiteY8" fmla="*/ 383858 h 1580197"/>
                  <a:gd name="connsiteX9" fmla="*/ 488633 w 940118"/>
                  <a:gd name="connsiteY9" fmla="*/ 399098 h 1580197"/>
                  <a:gd name="connsiteX10" fmla="*/ 488633 w 940118"/>
                  <a:gd name="connsiteY10" fmla="*/ 400050 h 1580197"/>
                  <a:gd name="connsiteX11" fmla="*/ 422910 w 940118"/>
                  <a:gd name="connsiteY11" fmla="*/ 482918 h 1580197"/>
                  <a:gd name="connsiteX12" fmla="*/ 422910 w 940118"/>
                  <a:gd name="connsiteY12" fmla="*/ 483870 h 1580197"/>
                  <a:gd name="connsiteX13" fmla="*/ 367665 w 940118"/>
                  <a:gd name="connsiteY13" fmla="*/ 572453 h 1580197"/>
                  <a:gd name="connsiteX14" fmla="*/ 368618 w 940118"/>
                  <a:gd name="connsiteY14" fmla="*/ 573405 h 1580197"/>
                  <a:gd name="connsiteX15" fmla="*/ 317183 w 940118"/>
                  <a:gd name="connsiteY15" fmla="*/ 684847 h 1580197"/>
                  <a:gd name="connsiteX16" fmla="*/ 305241 w 940118"/>
                  <a:gd name="connsiteY16" fmla="*/ 678329 h 1580197"/>
                  <a:gd name="connsiteX17" fmla="*/ 305235 w 940118"/>
                  <a:gd name="connsiteY17" fmla="*/ 678350 h 1580197"/>
                  <a:gd name="connsiteX18" fmla="*/ 317183 w 940118"/>
                  <a:gd name="connsiteY18" fmla="*/ 684847 h 1580197"/>
                  <a:gd name="connsiteX19" fmla="*/ 260985 w 940118"/>
                  <a:gd name="connsiteY19" fmla="*/ 1014413 h 1580197"/>
                  <a:gd name="connsiteX20" fmla="*/ 342900 w 940118"/>
                  <a:gd name="connsiteY20" fmla="*/ 1373505 h 1580197"/>
                  <a:gd name="connsiteX21" fmla="*/ 546735 w 940118"/>
                  <a:gd name="connsiteY21" fmla="*/ 1580197 h 1580197"/>
                  <a:gd name="connsiteX22" fmla="*/ 285750 w 940118"/>
                  <a:gd name="connsiteY22" fmla="*/ 1438275 h 1580197"/>
                  <a:gd name="connsiteX23" fmla="*/ 81915 w 940118"/>
                  <a:gd name="connsiteY23" fmla="*/ 1231583 h 1580197"/>
                  <a:gd name="connsiteX24" fmla="*/ 0 w 940118"/>
                  <a:gd name="connsiteY24" fmla="*/ 872490 h 1580197"/>
                  <a:gd name="connsiteX25" fmla="*/ 56197 w 940118"/>
                  <a:gd name="connsiteY25" fmla="*/ 542925 h 1580197"/>
                  <a:gd name="connsiteX26" fmla="*/ 62441 w 940118"/>
                  <a:gd name="connsiteY26" fmla="*/ 546321 h 1580197"/>
                  <a:gd name="connsiteX27" fmla="*/ 62617 w 940118"/>
                  <a:gd name="connsiteY27" fmla="*/ 545909 h 1580197"/>
                  <a:gd name="connsiteX28" fmla="*/ 57150 w 940118"/>
                  <a:gd name="connsiteY28" fmla="*/ 542925 h 1580197"/>
                  <a:gd name="connsiteX29" fmla="*/ 107444 w 940118"/>
                  <a:gd name="connsiteY29" fmla="*/ 431896 h 1580197"/>
                  <a:gd name="connsiteX30" fmla="*/ 106680 w 940118"/>
                  <a:gd name="connsiteY30" fmla="*/ 431483 h 1580197"/>
                  <a:gd name="connsiteX31" fmla="*/ 161925 w 940118"/>
                  <a:gd name="connsiteY31" fmla="*/ 341948 h 1580197"/>
                  <a:gd name="connsiteX32" fmla="*/ 171758 w 940118"/>
                  <a:gd name="connsiteY32" fmla="*/ 347295 h 1580197"/>
                  <a:gd name="connsiteX33" fmla="*/ 171778 w 940118"/>
                  <a:gd name="connsiteY33" fmla="*/ 347270 h 1580197"/>
                  <a:gd name="connsiteX34" fmla="*/ 161925 w 940118"/>
                  <a:gd name="connsiteY34" fmla="*/ 341948 h 1580197"/>
                  <a:gd name="connsiteX35" fmla="*/ 227648 w 940118"/>
                  <a:gd name="connsiteY35" fmla="*/ 258128 h 1580197"/>
                  <a:gd name="connsiteX36" fmla="*/ 287315 w 940118"/>
                  <a:gd name="connsiteY36" fmla="*/ 198453 h 1580197"/>
                  <a:gd name="connsiteX37" fmla="*/ 286702 w 940118"/>
                  <a:gd name="connsiteY37" fmla="*/ 198120 h 1580197"/>
                  <a:gd name="connsiteX38" fmla="*/ 359092 w 940118"/>
                  <a:gd name="connsiteY38" fmla="*/ 140970 h 1580197"/>
                  <a:gd name="connsiteX39" fmla="*/ 486263 w 940118"/>
                  <a:gd name="connsiteY39" fmla="*/ 68845 h 1580197"/>
                  <a:gd name="connsiteX40" fmla="*/ 485775 w 940118"/>
                  <a:gd name="connsiteY40" fmla="*/ 68580 h 1580197"/>
                  <a:gd name="connsiteX41" fmla="*/ 572452 w 940118"/>
                  <a:gd name="connsiteY41" fmla="*/ 32385 h 1580197"/>
                  <a:gd name="connsiteX42" fmla="*/ 595123 w 940118"/>
                  <a:gd name="connsiteY42" fmla="*/ 44713 h 1580197"/>
                  <a:gd name="connsiteX43" fmla="*/ 573405 w 940118"/>
                  <a:gd name="connsiteY43" fmla="*/ 32385 h 1580197"/>
                  <a:gd name="connsiteX44" fmla="*/ 679133 w 940118"/>
                  <a:gd name="connsiteY44" fmla="*/ 0 h 1580197"/>
                  <a:gd name="connsiteX0" fmla="*/ 679133 w 940118"/>
                  <a:gd name="connsiteY0" fmla="*/ 0 h 1580197"/>
                  <a:gd name="connsiteX1" fmla="*/ 940118 w 940118"/>
                  <a:gd name="connsiteY1" fmla="*/ 140970 h 1580197"/>
                  <a:gd name="connsiteX2" fmla="*/ 747299 w 940118"/>
                  <a:gd name="connsiteY2" fmla="*/ 210278 h 1580197"/>
                  <a:gd name="connsiteX3" fmla="*/ 747713 w 940118"/>
                  <a:gd name="connsiteY3" fmla="*/ 210503 h 1580197"/>
                  <a:gd name="connsiteX4" fmla="*/ 620078 w 940118"/>
                  <a:gd name="connsiteY4" fmla="*/ 282893 h 1580197"/>
                  <a:gd name="connsiteX5" fmla="*/ 620077 w 940118"/>
                  <a:gd name="connsiteY5" fmla="*/ 282893 h 1580197"/>
                  <a:gd name="connsiteX6" fmla="*/ 548076 w 940118"/>
                  <a:gd name="connsiteY6" fmla="*/ 339736 h 1580197"/>
                  <a:gd name="connsiteX7" fmla="*/ 548640 w 940118"/>
                  <a:gd name="connsiteY7" fmla="*/ 340043 h 1580197"/>
                  <a:gd name="connsiteX8" fmla="*/ 503873 w 940118"/>
                  <a:gd name="connsiteY8" fmla="*/ 383858 h 1580197"/>
                  <a:gd name="connsiteX9" fmla="*/ 488633 w 940118"/>
                  <a:gd name="connsiteY9" fmla="*/ 399098 h 1580197"/>
                  <a:gd name="connsiteX10" fmla="*/ 488633 w 940118"/>
                  <a:gd name="connsiteY10" fmla="*/ 400050 h 1580197"/>
                  <a:gd name="connsiteX11" fmla="*/ 422910 w 940118"/>
                  <a:gd name="connsiteY11" fmla="*/ 482918 h 1580197"/>
                  <a:gd name="connsiteX12" fmla="*/ 422910 w 940118"/>
                  <a:gd name="connsiteY12" fmla="*/ 483870 h 1580197"/>
                  <a:gd name="connsiteX13" fmla="*/ 367665 w 940118"/>
                  <a:gd name="connsiteY13" fmla="*/ 572453 h 1580197"/>
                  <a:gd name="connsiteX14" fmla="*/ 368618 w 940118"/>
                  <a:gd name="connsiteY14" fmla="*/ 573405 h 1580197"/>
                  <a:gd name="connsiteX15" fmla="*/ 317183 w 940118"/>
                  <a:gd name="connsiteY15" fmla="*/ 684847 h 1580197"/>
                  <a:gd name="connsiteX16" fmla="*/ 305241 w 940118"/>
                  <a:gd name="connsiteY16" fmla="*/ 678329 h 1580197"/>
                  <a:gd name="connsiteX17" fmla="*/ 305235 w 940118"/>
                  <a:gd name="connsiteY17" fmla="*/ 678350 h 1580197"/>
                  <a:gd name="connsiteX18" fmla="*/ 317183 w 940118"/>
                  <a:gd name="connsiteY18" fmla="*/ 684847 h 1580197"/>
                  <a:gd name="connsiteX19" fmla="*/ 260985 w 940118"/>
                  <a:gd name="connsiteY19" fmla="*/ 1014413 h 1580197"/>
                  <a:gd name="connsiteX20" fmla="*/ 342900 w 940118"/>
                  <a:gd name="connsiteY20" fmla="*/ 1373505 h 1580197"/>
                  <a:gd name="connsiteX21" fmla="*/ 546735 w 940118"/>
                  <a:gd name="connsiteY21" fmla="*/ 1580197 h 1580197"/>
                  <a:gd name="connsiteX22" fmla="*/ 285750 w 940118"/>
                  <a:gd name="connsiteY22" fmla="*/ 1438275 h 1580197"/>
                  <a:gd name="connsiteX23" fmla="*/ 81915 w 940118"/>
                  <a:gd name="connsiteY23" fmla="*/ 1231583 h 1580197"/>
                  <a:gd name="connsiteX24" fmla="*/ 0 w 940118"/>
                  <a:gd name="connsiteY24" fmla="*/ 872490 h 1580197"/>
                  <a:gd name="connsiteX25" fmla="*/ 56197 w 940118"/>
                  <a:gd name="connsiteY25" fmla="*/ 542925 h 1580197"/>
                  <a:gd name="connsiteX26" fmla="*/ 62441 w 940118"/>
                  <a:gd name="connsiteY26" fmla="*/ 546321 h 1580197"/>
                  <a:gd name="connsiteX27" fmla="*/ 62617 w 940118"/>
                  <a:gd name="connsiteY27" fmla="*/ 545909 h 1580197"/>
                  <a:gd name="connsiteX28" fmla="*/ 57150 w 940118"/>
                  <a:gd name="connsiteY28" fmla="*/ 542925 h 1580197"/>
                  <a:gd name="connsiteX29" fmla="*/ 107444 w 940118"/>
                  <a:gd name="connsiteY29" fmla="*/ 431896 h 1580197"/>
                  <a:gd name="connsiteX30" fmla="*/ 106680 w 940118"/>
                  <a:gd name="connsiteY30" fmla="*/ 431483 h 1580197"/>
                  <a:gd name="connsiteX31" fmla="*/ 161925 w 940118"/>
                  <a:gd name="connsiteY31" fmla="*/ 341948 h 1580197"/>
                  <a:gd name="connsiteX32" fmla="*/ 171758 w 940118"/>
                  <a:gd name="connsiteY32" fmla="*/ 347295 h 1580197"/>
                  <a:gd name="connsiteX33" fmla="*/ 161925 w 940118"/>
                  <a:gd name="connsiteY33" fmla="*/ 341948 h 1580197"/>
                  <a:gd name="connsiteX34" fmla="*/ 227648 w 940118"/>
                  <a:gd name="connsiteY34" fmla="*/ 258128 h 1580197"/>
                  <a:gd name="connsiteX35" fmla="*/ 287315 w 940118"/>
                  <a:gd name="connsiteY35" fmla="*/ 198453 h 1580197"/>
                  <a:gd name="connsiteX36" fmla="*/ 286702 w 940118"/>
                  <a:gd name="connsiteY36" fmla="*/ 198120 h 1580197"/>
                  <a:gd name="connsiteX37" fmla="*/ 359092 w 940118"/>
                  <a:gd name="connsiteY37" fmla="*/ 140970 h 1580197"/>
                  <a:gd name="connsiteX38" fmla="*/ 486263 w 940118"/>
                  <a:gd name="connsiteY38" fmla="*/ 68845 h 1580197"/>
                  <a:gd name="connsiteX39" fmla="*/ 485775 w 940118"/>
                  <a:gd name="connsiteY39" fmla="*/ 68580 h 1580197"/>
                  <a:gd name="connsiteX40" fmla="*/ 572452 w 940118"/>
                  <a:gd name="connsiteY40" fmla="*/ 32385 h 1580197"/>
                  <a:gd name="connsiteX41" fmla="*/ 595123 w 940118"/>
                  <a:gd name="connsiteY41" fmla="*/ 44713 h 1580197"/>
                  <a:gd name="connsiteX42" fmla="*/ 573405 w 940118"/>
                  <a:gd name="connsiteY42" fmla="*/ 32385 h 1580197"/>
                  <a:gd name="connsiteX43" fmla="*/ 679133 w 940118"/>
                  <a:gd name="connsiteY43" fmla="*/ 0 h 1580197"/>
                  <a:gd name="connsiteX0" fmla="*/ 679133 w 940118"/>
                  <a:gd name="connsiteY0" fmla="*/ 0 h 1580197"/>
                  <a:gd name="connsiteX1" fmla="*/ 940118 w 940118"/>
                  <a:gd name="connsiteY1" fmla="*/ 140970 h 1580197"/>
                  <a:gd name="connsiteX2" fmla="*/ 747299 w 940118"/>
                  <a:gd name="connsiteY2" fmla="*/ 210278 h 1580197"/>
                  <a:gd name="connsiteX3" fmla="*/ 747713 w 940118"/>
                  <a:gd name="connsiteY3" fmla="*/ 210503 h 1580197"/>
                  <a:gd name="connsiteX4" fmla="*/ 620078 w 940118"/>
                  <a:gd name="connsiteY4" fmla="*/ 282893 h 1580197"/>
                  <a:gd name="connsiteX5" fmla="*/ 620077 w 940118"/>
                  <a:gd name="connsiteY5" fmla="*/ 282893 h 1580197"/>
                  <a:gd name="connsiteX6" fmla="*/ 548076 w 940118"/>
                  <a:gd name="connsiteY6" fmla="*/ 339736 h 1580197"/>
                  <a:gd name="connsiteX7" fmla="*/ 548640 w 940118"/>
                  <a:gd name="connsiteY7" fmla="*/ 340043 h 1580197"/>
                  <a:gd name="connsiteX8" fmla="*/ 503873 w 940118"/>
                  <a:gd name="connsiteY8" fmla="*/ 383858 h 1580197"/>
                  <a:gd name="connsiteX9" fmla="*/ 488633 w 940118"/>
                  <a:gd name="connsiteY9" fmla="*/ 399098 h 1580197"/>
                  <a:gd name="connsiteX10" fmla="*/ 488633 w 940118"/>
                  <a:gd name="connsiteY10" fmla="*/ 400050 h 1580197"/>
                  <a:gd name="connsiteX11" fmla="*/ 422910 w 940118"/>
                  <a:gd name="connsiteY11" fmla="*/ 482918 h 1580197"/>
                  <a:gd name="connsiteX12" fmla="*/ 422910 w 940118"/>
                  <a:gd name="connsiteY12" fmla="*/ 483870 h 1580197"/>
                  <a:gd name="connsiteX13" fmla="*/ 367665 w 940118"/>
                  <a:gd name="connsiteY13" fmla="*/ 572453 h 1580197"/>
                  <a:gd name="connsiteX14" fmla="*/ 368618 w 940118"/>
                  <a:gd name="connsiteY14" fmla="*/ 573405 h 1580197"/>
                  <a:gd name="connsiteX15" fmla="*/ 317183 w 940118"/>
                  <a:gd name="connsiteY15" fmla="*/ 684847 h 1580197"/>
                  <a:gd name="connsiteX16" fmla="*/ 305241 w 940118"/>
                  <a:gd name="connsiteY16" fmla="*/ 678329 h 1580197"/>
                  <a:gd name="connsiteX17" fmla="*/ 305235 w 940118"/>
                  <a:gd name="connsiteY17" fmla="*/ 678350 h 1580197"/>
                  <a:gd name="connsiteX18" fmla="*/ 317183 w 940118"/>
                  <a:gd name="connsiteY18" fmla="*/ 684847 h 1580197"/>
                  <a:gd name="connsiteX19" fmla="*/ 260985 w 940118"/>
                  <a:gd name="connsiteY19" fmla="*/ 1014413 h 1580197"/>
                  <a:gd name="connsiteX20" fmla="*/ 342900 w 940118"/>
                  <a:gd name="connsiteY20" fmla="*/ 1373505 h 1580197"/>
                  <a:gd name="connsiteX21" fmla="*/ 546735 w 940118"/>
                  <a:gd name="connsiteY21" fmla="*/ 1580197 h 1580197"/>
                  <a:gd name="connsiteX22" fmla="*/ 285750 w 940118"/>
                  <a:gd name="connsiteY22" fmla="*/ 1438275 h 1580197"/>
                  <a:gd name="connsiteX23" fmla="*/ 81915 w 940118"/>
                  <a:gd name="connsiteY23" fmla="*/ 1231583 h 1580197"/>
                  <a:gd name="connsiteX24" fmla="*/ 0 w 940118"/>
                  <a:gd name="connsiteY24" fmla="*/ 872490 h 1580197"/>
                  <a:gd name="connsiteX25" fmla="*/ 56197 w 940118"/>
                  <a:gd name="connsiteY25" fmla="*/ 542925 h 1580197"/>
                  <a:gd name="connsiteX26" fmla="*/ 62441 w 940118"/>
                  <a:gd name="connsiteY26" fmla="*/ 546321 h 1580197"/>
                  <a:gd name="connsiteX27" fmla="*/ 62617 w 940118"/>
                  <a:gd name="connsiteY27" fmla="*/ 545909 h 1580197"/>
                  <a:gd name="connsiteX28" fmla="*/ 57150 w 940118"/>
                  <a:gd name="connsiteY28" fmla="*/ 542925 h 1580197"/>
                  <a:gd name="connsiteX29" fmla="*/ 107444 w 940118"/>
                  <a:gd name="connsiteY29" fmla="*/ 431896 h 1580197"/>
                  <a:gd name="connsiteX30" fmla="*/ 106680 w 940118"/>
                  <a:gd name="connsiteY30" fmla="*/ 431483 h 1580197"/>
                  <a:gd name="connsiteX31" fmla="*/ 161925 w 940118"/>
                  <a:gd name="connsiteY31" fmla="*/ 341948 h 1580197"/>
                  <a:gd name="connsiteX32" fmla="*/ 171758 w 940118"/>
                  <a:gd name="connsiteY32" fmla="*/ 347295 h 1580197"/>
                  <a:gd name="connsiteX33" fmla="*/ 227648 w 940118"/>
                  <a:gd name="connsiteY33" fmla="*/ 258128 h 1580197"/>
                  <a:gd name="connsiteX34" fmla="*/ 287315 w 940118"/>
                  <a:gd name="connsiteY34" fmla="*/ 198453 h 1580197"/>
                  <a:gd name="connsiteX35" fmla="*/ 286702 w 940118"/>
                  <a:gd name="connsiteY35" fmla="*/ 198120 h 1580197"/>
                  <a:gd name="connsiteX36" fmla="*/ 359092 w 940118"/>
                  <a:gd name="connsiteY36" fmla="*/ 140970 h 1580197"/>
                  <a:gd name="connsiteX37" fmla="*/ 486263 w 940118"/>
                  <a:gd name="connsiteY37" fmla="*/ 68845 h 1580197"/>
                  <a:gd name="connsiteX38" fmla="*/ 485775 w 940118"/>
                  <a:gd name="connsiteY38" fmla="*/ 68580 h 1580197"/>
                  <a:gd name="connsiteX39" fmla="*/ 572452 w 940118"/>
                  <a:gd name="connsiteY39" fmla="*/ 32385 h 1580197"/>
                  <a:gd name="connsiteX40" fmla="*/ 595123 w 940118"/>
                  <a:gd name="connsiteY40" fmla="*/ 44713 h 1580197"/>
                  <a:gd name="connsiteX41" fmla="*/ 573405 w 940118"/>
                  <a:gd name="connsiteY41" fmla="*/ 32385 h 1580197"/>
                  <a:gd name="connsiteX42" fmla="*/ 679133 w 940118"/>
                  <a:gd name="connsiteY42" fmla="*/ 0 h 1580197"/>
                  <a:gd name="connsiteX0" fmla="*/ 679133 w 940118"/>
                  <a:gd name="connsiteY0" fmla="*/ 0 h 1580197"/>
                  <a:gd name="connsiteX1" fmla="*/ 940118 w 940118"/>
                  <a:gd name="connsiteY1" fmla="*/ 140970 h 1580197"/>
                  <a:gd name="connsiteX2" fmla="*/ 747299 w 940118"/>
                  <a:gd name="connsiteY2" fmla="*/ 210278 h 1580197"/>
                  <a:gd name="connsiteX3" fmla="*/ 747713 w 940118"/>
                  <a:gd name="connsiteY3" fmla="*/ 210503 h 1580197"/>
                  <a:gd name="connsiteX4" fmla="*/ 620078 w 940118"/>
                  <a:gd name="connsiteY4" fmla="*/ 282893 h 1580197"/>
                  <a:gd name="connsiteX5" fmla="*/ 620077 w 940118"/>
                  <a:gd name="connsiteY5" fmla="*/ 282893 h 1580197"/>
                  <a:gd name="connsiteX6" fmla="*/ 548076 w 940118"/>
                  <a:gd name="connsiteY6" fmla="*/ 339736 h 1580197"/>
                  <a:gd name="connsiteX7" fmla="*/ 548640 w 940118"/>
                  <a:gd name="connsiteY7" fmla="*/ 340043 h 1580197"/>
                  <a:gd name="connsiteX8" fmla="*/ 503873 w 940118"/>
                  <a:gd name="connsiteY8" fmla="*/ 383858 h 1580197"/>
                  <a:gd name="connsiteX9" fmla="*/ 488633 w 940118"/>
                  <a:gd name="connsiteY9" fmla="*/ 399098 h 1580197"/>
                  <a:gd name="connsiteX10" fmla="*/ 488633 w 940118"/>
                  <a:gd name="connsiteY10" fmla="*/ 400050 h 1580197"/>
                  <a:gd name="connsiteX11" fmla="*/ 422910 w 940118"/>
                  <a:gd name="connsiteY11" fmla="*/ 482918 h 1580197"/>
                  <a:gd name="connsiteX12" fmla="*/ 422910 w 940118"/>
                  <a:gd name="connsiteY12" fmla="*/ 483870 h 1580197"/>
                  <a:gd name="connsiteX13" fmla="*/ 367665 w 940118"/>
                  <a:gd name="connsiteY13" fmla="*/ 572453 h 1580197"/>
                  <a:gd name="connsiteX14" fmla="*/ 368618 w 940118"/>
                  <a:gd name="connsiteY14" fmla="*/ 573405 h 1580197"/>
                  <a:gd name="connsiteX15" fmla="*/ 317183 w 940118"/>
                  <a:gd name="connsiteY15" fmla="*/ 684847 h 1580197"/>
                  <a:gd name="connsiteX16" fmla="*/ 305241 w 940118"/>
                  <a:gd name="connsiteY16" fmla="*/ 678329 h 1580197"/>
                  <a:gd name="connsiteX17" fmla="*/ 305235 w 940118"/>
                  <a:gd name="connsiteY17" fmla="*/ 678350 h 1580197"/>
                  <a:gd name="connsiteX18" fmla="*/ 317183 w 940118"/>
                  <a:gd name="connsiteY18" fmla="*/ 684847 h 1580197"/>
                  <a:gd name="connsiteX19" fmla="*/ 260985 w 940118"/>
                  <a:gd name="connsiteY19" fmla="*/ 1014413 h 1580197"/>
                  <a:gd name="connsiteX20" fmla="*/ 342900 w 940118"/>
                  <a:gd name="connsiteY20" fmla="*/ 1373505 h 1580197"/>
                  <a:gd name="connsiteX21" fmla="*/ 546735 w 940118"/>
                  <a:gd name="connsiteY21" fmla="*/ 1580197 h 1580197"/>
                  <a:gd name="connsiteX22" fmla="*/ 285750 w 940118"/>
                  <a:gd name="connsiteY22" fmla="*/ 1438275 h 1580197"/>
                  <a:gd name="connsiteX23" fmla="*/ 81915 w 940118"/>
                  <a:gd name="connsiteY23" fmla="*/ 1231583 h 1580197"/>
                  <a:gd name="connsiteX24" fmla="*/ 0 w 940118"/>
                  <a:gd name="connsiteY24" fmla="*/ 872490 h 1580197"/>
                  <a:gd name="connsiteX25" fmla="*/ 56197 w 940118"/>
                  <a:gd name="connsiteY25" fmla="*/ 542925 h 1580197"/>
                  <a:gd name="connsiteX26" fmla="*/ 62441 w 940118"/>
                  <a:gd name="connsiteY26" fmla="*/ 546321 h 1580197"/>
                  <a:gd name="connsiteX27" fmla="*/ 62617 w 940118"/>
                  <a:gd name="connsiteY27" fmla="*/ 545909 h 1580197"/>
                  <a:gd name="connsiteX28" fmla="*/ 57150 w 940118"/>
                  <a:gd name="connsiteY28" fmla="*/ 542925 h 1580197"/>
                  <a:gd name="connsiteX29" fmla="*/ 107444 w 940118"/>
                  <a:gd name="connsiteY29" fmla="*/ 431896 h 1580197"/>
                  <a:gd name="connsiteX30" fmla="*/ 106680 w 940118"/>
                  <a:gd name="connsiteY30" fmla="*/ 431483 h 1580197"/>
                  <a:gd name="connsiteX31" fmla="*/ 161925 w 940118"/>
                  <a:gd name="connsiteY31" fmla="*/ 341948 h 1580197"/>
                  <a:gd name="connsiteX32" fmla="*/ 227648 w 940118"/>
                  <a:gd name="connsiteY32" fmla="*/ 258128 h 1580197"/>
                  <a:gd name="connsiteX33" fmla="*/ 287315 w 940118"/>
                  <a:gd name="connsiteY33" fmla="*/ 198453 h 1580197"/>
                  <a:gd name="connsiteX34" fmla="*/ 286702 w 940118"/>
                  <a:gd name="connsiteY34" fmla="*/ 198120 h 1580197"/>
                  <a:gd name="connsiteX35" fmla="*/ 359092 w 940118"/>
                  <a:gd name="connsiteY35" fmla="*/ 140970 h 1580197"/>
                  <a:gd name="connsiteX36" fmla="*/ 486263 w 940118"/>
                  <a:gd name="connsiteY36" fmla="*/ 68845 h 1580197"/>
                  <a:gd name="connsiteX37" fmla="*/ 485775 w 940118"/>
                  <a:gd name="connsiteY37" fmla="*/ 68580 h 1580197"/>
                  <a:gd name="connsiteX38" fmla="*/ 572452 w 940118"/>
                  <a:gd name="connsiteY38" fmla="*/ 32385 h 1580197"/>
                  <a:gd name="connsiteX39" fmla="*/ 595123 w 940118"/>
                  <a:gd name="connsiteY39" fmla="*/ 44713 h 1580197"/>
                  <a:gd name="connsiteX40" fmla="*/ 573405 w 940118"/>
                  <a:gd name="connsiteY40" fmla="*/ 32385 h 1580197"/>
                  <a:gd name="connsiteX41" fmla="*/ 679133 w 940118"/>
                  <a:gd name="connsiteY41" fmla="*/ 0 h 1580197"/>
                  <a:gd name="connsiteX0" fmla="*/ 679133 w 940118"/>
                  <a:gd name="connsiteY0" fmla="*/ 0 h 1580197"/>
                  <a:gd name="connsiteX1" fmla="*/ 940118 w 940118"/>
                  <a:gd name="connsiteY1" fmla="*/ 140970 h 1580197"/>
                  <a:gd name="connsiteX2" fmla="*/ 747299 w 940118"/>
                  <a:gd name="connsiteY2" fmla="*/ 210278 h 1580197"/>
                  <a:gd name="connsiteX3" fmla="*/ 747713 w 940118"/>
                  <a:gd name="connsiteY3" fmla="*/ 210503 h 1580197"/>
                  <a:gd name="connsiteX4" fmla="*/ 620078 w 940118"/>
                  <a:gd name="connsiteY4" fmla="*/ 282893 h 1580197"/>
                  <a:gd name="connsiteX5" fmla="*/ 620077 w 940118"/>
                  <a:gd name="connsiteY5" fmla="*/ 282893 h 1580197"/>
                  <a:gd name="connsiteX6" fmla="*/ 548076 w 940118"/>
                  <a:gd name="connsiteY6" fmla="*/ 339736 h 1580197"/>
                  <a:gd name="connsiteX7" fmla="*/ 548640 w 940118"/>
                  <a:gd name="connsiteY7" fmla="*/ 340043 h 1580197"/>
                  <a:gd name="connsiteX8" fmla="*/ 503873 w 940118"/>
                  <a:gd name="connsiteY8" fmla="*/ 383858 h 1580197"/>
                  <a:gd name="connsiteX9" fmla="*/ 488633 w 940118"/>
                  <a:gd name="connsiteY9" fmla="*/ 399098 h 1580197"/>
                  <a:gd name="connsiteX10" fmla="*/ 488633 w 940118"/>
                  <a:gd name="connsiteY10" fmla="*/ 400050 h 1580197"/>
                  <a:gd name="connsiteX11" fmla="*/ 422910 w 940118"/>
                  <a:gd name="connsiteY11" fmla="*/ 482918 h 1580197"/>
                  <a:gd name="connsiteX12" fmla="*/ 422910 w 940118"/>
                  <a:gd name="connsiteY12" fmla="*/ 483870 h 1580197"/>
                  <a:gd name="connsiteX13" fmla="*/ 367665 w 940118"/>
                  <a:gd name="connsiteY13" fmla="*/ 572453 h 1580197"/>
                  <a:gd name="connsiteX14" fmla="*/ 368618 w 940118"/>
                  <a:gd name="connsiteY14" fmla="*/ 573405 h 1580197"/>
                  <a:gd name="connsiteX15" fmla="*/ 317183 w 940118"/>
                  <a:gd name="connsiteY15" fmla="*/ 684847 h 1580197"/>
                  <a:gd name="connsiteX16" fmla="*/ 305241 w 940118"/>
                  <a:gd name="connsiteY16" fmla="*/ 678329 h 1580197"/>
                  <a:gd name="connsiteX17" fmla="*/ 305235 w 940118"/>
                  <a:gd name="connsiteY17" fmla="*/ 678350 h 1580197"/>
                  <a:gd name="connsiteX18" fmla="*/ 317183 w 940118"/>
                  <a:gd name="connsiteY18" fmla="*/ 684847 h 1580197"/>
                  <a:gd name="connsiteX19" fmla="*/ 260985 w 940118"/>
                  <a:gd name="connsiteY19" fmla="*/ 1014413 h 1580197"/>
                  <a:gd name="connsiteX20" fmla="*/ 342900 w 940118"/>
                  <a:gd name="connsiteY20" fmla="*/ 1373505 h 1580197"/>
                  <a:gd name="connsiteX21" fmla="*/ 546735 w 940118"/>
                  <a:gd name="connsiteY21" fmla="*/ 1580197 h 1580197"/>
                  <a:gd name="connsiteX22" fmla="*/ 285750 w 940118"/>
                  <a:gd name="connsiteY22" fmla="*/ 1438275 h 1580197"/>
                  <a:gd name="connsiteX23" fmla="*/ 81915 w 940118"/>
                  <a:gd name="connsiteY23" fmla="*/ 1231583 h 1580197"/>
                  <a:gd name="connsiteX24" fmla="*/ 0 w 940118"/>
                  <a:gd name="connsiteY24" fmla="*/ 872490 h 1580197"/>
                  <a:gd name="connsiteX25" fmla="*/ 56197 w 940118"/>
                  <a:gd name="connsiteY25" fmla="*/ 542925 h 1580197"/>
                  <a:gd name="connsiteX26" fmla="*/ 62441 w 940118"/>
                  <a:gd name="connsiteY26" fmla="*/ 546321 h 1580197"/>
                  <a:gd name="connsiteX27" fmla="*/ 62617 w 940118"/>
                  <a:gd name="connsiteY27" fmla="*/ 545909 h 1580197"/>
                  <a:gd name="connsiteX28" fmla="*/ 57150 w 940118"/>
                  <a:gd name="connsiteY28" fmla="*/ 542925 h 1580197"/>
                  <a:gd name="connsiteX29" fmla="*/ 107444 w 940118"/>
                  <a:gd name="connsiteY29" fmla="*/ 431896 h 1580197"/>
                  <a:gd name="connsiteX30" fmla="*/ 106680 w 940118"/>
                  <a:gd name="connsiteY30" fmla="*/ 431483 h 1580197"/>
                  <a:gd name="connsiteX31" fmla="*/ 227648 w 940118"/>
                  <a:gd name="connsiteY31" fmla="*/ 258128 h 1580197"/>
                  <a:gd name="connsiteX32" fmla="*/ 287315 w 940118"/>
                  <a:gd name="connsiteY32" fmla="*/ 198453 h 1580197"/>
                  <a:gd name="connsiteX33" fmla="*/ 286702 w 940118"/>
                  <a:gd name="connsiteY33" fmla="*/ 198120 h 1580197"/>
                  <a:gd name="connsiteX34" fmla="*/ 359092 w 940118"/>
                  <a:gd name="connsiteY34" fmla="*/ 140970 h 1580197"/>
                  <a:gd name="connsiteX35" fmla="*/ 486263 w 940118"/>
                  <a:gd name="connsiteY35" fmla="*/ 68845 h 1580197"/>
                  <a:gd name="connsiteX36" fmla="*/ 485775 w 940118"/>
                  <a:gd name="connsiteY36" fmla="*/ 68580 h 1580197"/>
                  <a:gd name="connsiteX37" fmla="*/ 572452 w 940118"/>
                  <a:gd name="connsiteY37" fmla="*/ 32385 h 1580197"/>
                  <a:gd name="connsiteX38" fmla="*/ 595123 w 940118"/>
                  <a:gd name="connsiteY38" fmla="*/ 44713 h 1580197"/>
                  <a:gd name="connsiteX39" fmla="*/ 573405 w 940118"/>
                  <a:gd name="connsiteY39" fmla="*/ 32385 h 1580197"/>
                  <a:gd name="connsiteX40" fmla="*/ 679133 w 940118"/>
                  <a:gd name="connsiteY40" fmla="*/ 0 h 1580197"/>
                  <a:gd name="connsiteX0" fmla="*/ 679133 w 940118"/>
                  <a:gd name="connsiteY0" fmla="*/ 0 h 1580197"/>
                  <a:gd name="connsiteX1" fmla="*/ 940118 w 940118"/>
                  <a:gd name="connsiteY1" fmla="*/ 140970 h 1580197"/>
                  <a:gd name="connsiteX2" fmla="*/ 747299 w 940118"/>
                  <a:gd name="connsiteY2" fmla="*/ 210278 h 1580197"/>
                  <a:gd name="connsiteX3" fmla="*/ 747713 w 940118"/>
                  <a:gd name="connsiteY3" fmla="*/ 210503 h 1580197"/>
                  <a:gd name="connsiteX4" fmla="*/ 620078 w 940118"/>
                  <a:gd name="connsiteY4" fmla="*/ 282893 h 1580197"/>
                  <a:gd name="connsiteX5" fmla="*/ 620077 w 940118"/>
                  <a:gd name="connsiteY5" fmla="*/ 282893 h 1580197"/>
                  <a:gd name="connsiteX6" fmla="*/ 548076 w 940118"/>
                  <a:gd name="connsiteY6" fmla="*/ 339736 h 1580197"/>
                  <a:gd name="connsiteX7" fmla="*/ 548640 w 940118"/>
                  <a:gd name="connsiteY7" fmla="*/ 340043 h 1580197"/>
                  <a:gd name="connsiteX8" fmla="*/ 503873 w 940118"/>
                  <a:gd name="connsiteY8" fmla="*/ 383858 h 1580197"/>
                  <a:gd name="connsiteX9" fmla="*/ 488633 w 940118"/>
                  <a:gd name="connsiteY9" fmla="*/ 399098 h 1580197"/>
                  <a:gd name="connsiteX10" fmla="*/ 488633 w 940118"/>
                  <a:gd name="connsiteY10" fmla="*/ 400050 h 1580197"/>
                  <a:gd name="connsiteX11" fmla="*/ 422910 w 940118"/>
                  <a:gd name="connsiteY11" fmla="*/ 482918 h 1580197"/>
                  <a:gd name="connsiteX12" fmla="*/ 422910 w 940118"/>
                  <a:gd name="connsiteY12" fmla="*/ 483870 h 1580197"/>
                  <a:gd name="connsiteX13" fmla="*/ 367665 w 940118"/>
                  <a:gd name="connsiteY13" fmla="*/ 572453 h 1580197"/>
                  <a:gd name="connsiteX14" fmla="*/ 368618 w 940118"/>
                  <a:gd name="connsiteY14" fmla="*/ 573405 h 1580197"/>
                  <a:gd name="connsiteX15" fmla="*/ 317183 w 940118"/>
                  <a:gd name="connsiteY15" fmla="*/ 684847 h 1580197"/>
                  <a:gd name="connsiteX16" fmla="*/ 305241 w 940118"/>
                  <a:gd name="connsiteY16" fmla="*/ 678329 h 1580197"/>
                  <a:gd name="connsiteX17" fmla="*/ 305235 w 940118"/>
                  <a:gd name="connsiteY17" fmla="*/ 678350 h 1580197"/>
                  <a:gd name="connsiteX18" fmla="*/ 317183 w 940118"/>
                  <a:gd name="connsiteY18" fmla="*/ 684847 h 1580197"/>
                  <a:gd name="connsiteX19" fmla="*/ 260985 w 940118"/>
                  <a:gd name="connsiteY19" fmla="*/ 1014413 h 1580197"/>
                  <a:gd name="connsiteX20" fmla="*/ 342900 w 940118"/>
                  <a:gd name="connsiteY20" fmla="*/ 1373505 h 1580197"/>
                  <a:gd name="connsiteX21" fmla="*/ 546735 w 940118"/>
                  <a:gd name="connsiteY21" fmla="*/ 1580197 h 1580197"/>
                  <a:gd name="connsiteX22" fmla="*/ 285750 w 940118"/>
                  <a:gd name="connsiteY22" fmla="*/ 1438275 h 1580197"/>
                  <a:gd name="connsiteX23" fmla="*/ 81915 w 940118"/>
                  <a:gd name="connsiteY23" fmla="*/ 1231583 h 1580197"/>
                  <a:gd name="connsiteX24" fmla="*/ 0 w 940118"/>
                  <a:gd name="connsiteY24" fmla="*/ 872490 h 1580197"/>
                  <a:gd name="connsiteX25" fmla="*/ 56197 w 940118"/>
                  <a:gd name="connsiteY25" fmla="*/ 542925 h 1580197"/>
                  <a:gd name="connsiteX26" fmla="*/ 62441 w 940118"/>
                  <a:gd name="connsiteY26" fmla="*/ 546321 h 1580197"/>
                  <a:gd name="connsiteX27" fmla="*/ 62617 w 940118"/>
                  <a:gd name="connsiteY27" fmla="*/ 545909 h 1580197"/>
                  <a:gd name="connsiteX28" fmla="*/ 57150 w 940118"/>
                  <a:gd name="connsiteY28" fmla="*/ 542925 h 1580197"/>
                  <a:gd name="connsiteX29" fmla="*/ 107444 w 940118"/>
                  <a:gd name="connsiteY29" fmla="*/ 431896 h 1580197"/>
                  <a:gd name="connsiteX30" fmla="*/ 106680 w 940118"/>
                  <a:gd name="connsiteY30" fmla="*/ 431483 h 1580197"/>
                  <a:gd name="connsiteX31" fmla="*/ 227648 w 940118"/>
                  <a:gd name="connsiteY31" fmla="*/ 258128 h 1580197"/>
                  <a:gd name="connsiteX32" fmla="*/ 287315 w 940118"/>
                  <a:gd name="connsiteY32" fmla="*/ 198453 h 1580197"/>
                  <a:gd name="connsiteX33" fmla="*/ 359092 w 940118"/>
                  <a:gd name="connsiteY33" fmla="*/ 140970 h 1580197"/>
                  <a:gd name="connsiteX34" fmla="*/ 486263 w 940118"/>
                  <a:gd name="connsiteY34" fmla="*/ 68845 h 1580197"/>
                  <a:gd name="connsiteX35" fmla="*/ 485775 w 940118"/>
                  <a:gd name="connsiteY35" fmla="*/ 68580 h 1580197"/>
                  <a:gd name="connsiteX36" fmla="*/ 572452 w 940118"/>
                  <a:gd name="connsiteY36" fmla="*/ 32385 h 1580197"/>
                  <a:gd name="connsiteX37" fmla="*/ 595123 w 940118"/>
                  <a:gd name="connsiteY37" fmla="*/ 44713 h 1580197"/>
                  <a:gd name="connsiteX38" fmla="*/ 573405 w 940118"/>
                  <a:gd name="connsiteY38" fmla="*/ 32385 h 1580197"/>
                  <a:gd name="connsiteX39" fmla="*/ 679133 w 940118"/>
                  <a:gd name="connsiteY39" fmla="*/ 0 h 1580197"/>
                  <a:gd name="connsiteX0" fmla="*/ 679133 w 940118"/>
                  <a:gd name="connsiteY0" fmla="*/ 0 h 1580197"/>
                  <a:gd name="connsiteX1" fmla="*/ 940118 w 940118"/>
                  <a:gd name="connsiteY1" fmla="*/ 140970 h 1580197"/>
                  <a:gd name="connsiteX2" fmla="*/ 747299 w 940118"/>
                  <a:gd name="connsiteY2" fmla="*/ 210278 h 1580197"/>
                  <a:gd name="connsiteX3" fmla="*/ 747713 w 940118"/>
                  <a:gd name="connsiteY3" fmla="*/ 210503 h 1580197"/>
                  <a:gd name="connsiteX4" fmla="*/ 620078 w 940118"/>
                  <a:gd name="connsiteY4" fmla="*/ 282893 h 1580197"/>
                  <a:gd name="connsiteX5" fmla="*/ 620077 w 940118"/>
                  <a:gd name="connsiteY5" fmla="*/ 282893 h 1580197"/>
                  <a:gd name="connsiteX6" fmla="*/ 548076 w 940118"/>
                  <a:gd name="connsiteY6" fmla="*/ 339736 h 1580197"/>
                  <a:gd name="connsiteX7" fmla="*/ 548640 w 940118"/>
                  <a:gd name="connsiteY7" fmla="*/ 340043 h 1580197"/>
                  <a:gd name="connsiteX8" fmla="*/ 503873 w 940118"/>
                  <a:gd name="connsiteY8" fmla="*/ 383858 h 1580197"/>
                  <a:gd name="connsiteX9" fmla="*/ 488633 w 940118"/>
                  <a:gd name="connsiteY9" fmla="*/ 399098 h 1580197"/>
                  <a:gd name="connsiteX10" fmla="*/ 488633 w 940118"/>
                  <a:gd name="connsiteY10" fmla="*/ 400050 h 1580197"/>
                  <a:gd name="connsiteX11" fmla="*/ 422910 w 940118"/>
                  <a:gd name="connsiteY11" fmla="*/ 482918 h 1580197"/>
                  <a:gd name="connsiteX12" fmla="*/ 422910 w 940118"/>
                  <a:gd name="connsiteY12" fmla="*/ 483870 h 1580197"/>
                  <a:gd name="connsiteX13" fmla="*/ 367665 w 940118"/>
                  <a:gd name="connsiteY13" fmla="*/ 572453 h 1580197"/>
                  <a:gd name="connsiteX14" fmla="*/ 368618 w 940118"/>
                  <a:gd name="connsiteY14" fmla="*/ 573405 h 1580197"/>
                  <a:gd name="connsiteX15" fmla="*/ 317183 w 940118"/>
                  <a:gd name="connsiteY15" fmla="*/ 684847 h 1580197"/>
                  <a:gd name="connsiteX16" fmla="*/ 305241 w 940118"/>
                  <a:gd name="connsiteY16" fmla="*/ 678329 h 1580197"/>
                  <a:gd name="connsiteX17" fmla="*/ 305235 w 940118"/>
                  <a:gd name="connsiteY17" fmla="*/ 678350 h 1580197"/>
                  <a:gd name="connsiteX18" fmla="*/ 317183 w 940118"/>
                  <a:gd name="connsiteY18" fmla="*/ 684847 h 1580197"/>
                  <a:gd name="connsiteX19" fmla="*/ 260985 w 940118"/>
                  <a:gd name="connsiteY19" fmla="*/ 1014413 h 1580197"/>
                  <a:gd name="connsiteX20" fmla="*/ 342900 w 940118"/>
                  <a:gd name="connsiteY20" fmla="*/ 1373505 h 1580197"/>
                  <a:gd name="connsiteX21" fmla="*/ 546735 w 940118"/>
                  <a:gd name="connsiteY21" fmla="*/ 1580197 h 1580197"/>
                  <a:gd name="connsiteX22" fmla="*/ 285750 w 940118"/>
                  <a:gd name="connsiteY22" fmla="*/ 1438275 h 1580197"/>
                  <a:gd name="connsiteX23" fmla="*/ 81915 w 940118"/>
                  <a:gd name="connsiteY23" fmla="*/ 1231583 h 1580197"/>
                  <a:gd name="connsiteX24" fmla="*/ 0 w 940118"/>
                  <a:gd name="connsiteY24" fmla="*/ 872490 h 1580197"/>
                  <a:gd name="connsiteX25" fmla="*/ 56197 w 940118"/>
                  <a:gd name="connsiteY25" fmla="*/ 542925 h 1580197"/>
                  <a:gd name="connsiteX26" fmla="*/ 62441 w 940118"/>
                  <a:gd name="connsiteY26" fmla="*/ 546321 h 1580197"/>
                  <a:gd name="connsiteX27" fmla="*/ 62617 w 940118"/>
                  <a:gd name="connsiteY27" fmla="*/ 545909 h 1580197"/>
                  <a:gd name="connsiteX28" fmla="*/ 57150 w 940118"/>
                  <a:gd name="connsiteY28" fmla="*/ 542925 h 1580197"/>
                  <a:gd name="connsiteX29" fmla="*/ 107444 w 940118"/>
                  <a:gd name="connsiteY29" fmla="*/ 431896 h 1580197"/>
                  <a:gd name="connsiteX30" fmla="*/ 106680 w 940118"/>
                  <a:gd name="connsiteY30" fmla="*/ 431483 h 1580197"/>
                  <a:gd name="connsiteX31" fmla="*/ 227648 w 940118"/>
                  <a:gd name="connsiteY31" fmla="*/ 258128 h 1580197"/>
                  <a:gd name="connsiteX32" fmla="*/ 287315 w 940118"/>
                  <a:gd name="connsiteY32" fmla="*/ 198453 h 1580197"/>
                  <a:gd name="connsiteX33" fmla="*/ 359092 w 940118"/>
                  <a:gd name="connsiteY33" fmla="*/ 140970 h 1580197"/>
                  <a:gd name="connsiteX34" fmla="*/ 486263 w 940118"/>
                  <a:gd name="connsiteY34" fmla="*/ 68845 h 1580197"/>
                  <a:gd name="connsiteX35" fmla="*/ 485775 w 940118"/>
                  <a:gd name="connsiteY35" fmla="*/ 68580 h 1580197"/>
                  <a:gd name="connsiteX36" fmla="*/ 572452 w 940118"/>
                  <a:gd name="connsiteY36" fmla="*/ 32385 h 1580197"/>
                  <a:gd name="connsiteX37" fmla="*/ 573405 w 940118"/>
                  <a:gd name="connsiteY37" fmla="*/ 32385 h 1580197"/>
                  <a:gd name="connsiteX38" fmla="*/ 679133 w 940118"/>
                  <a:gd name="connsiteY38" fmla="*/ 0 h 1580197"/>
                  <a:gd name="connsiteX0" fmla="*/ 679133 w 940118"/>
                  <a:gd name="connsiteY0" fmla="*/ 0 h 1580197"/>
                  <a:gd name="connsiteX1" fmla="*/ 940118 w 940118"/>
                  <a:gd name="connsiteY1" fmla="*/ 140970 h 1580197"/>
                  <a:gd name="connsiteX2" fmla="*/ 747299 w 940118"/>
                  <a:gd name="connsiteY2" fmla="*/ 210278 h 1580197"/>
                  <a:gd name="connsiteX3" fmla="*/ 747713 w 940118"/>
                  <a:gd name="connsiteY3" fmla="*/ 210503 h 1580197"/>
                  <a:gd name="connsiteX4" fmla="*/ 620078 w 940118"/>
                  <a:gd name="connsiteY4" fmla="*/ 282893 h 1580197"/>
                  <a:gd name="connsiteX5" fmla="*/ 620077 w 940118"/>
                  <a:gd name="connsiteY5" fmla="*/ 282893 h 1580197"/>
                  <a:gd name="connsiteX6" fmla="*/ 548076 w 940118"/>
                  <a:gd name="connsiteY6" fmla="*/ 339736 h 1580197"/>
                  <a:gd name="connsiteX7" fmla="*/ 548640 w 940118"/>
                  <a:gd name="connsiteY7" fmla="*/ 340043 h 1580197"/>
                  <a:gd name="connsiteX8" fmla="*/ 488633 w 940118"/>
                  <a:gd name="connsiteY8" fmla="*/ 399098 h 1580197"/>
                  <a:gd name="connsiteX9" fmla="*/ 488633 w 940118"/>
                  <a:gd name="connsiteY9" fmla="*/ 400050 h 1580197"/>
                  <a:gd name="connsiteX10" fmla="*/ 422910 w 940118"/>
                  <a:gd name="connsiteY10" fmla="*/ 482918 h 1580197"/>
                  <a:gd name="connsiteX11" fmla="*/ 422910 w 940118"/>
                  <a:gd name="connsiteY11" fmla="*/ 483870 h 1580197"/>
                  <a:gd name="connsiteX12" fmla="*/ 367665 w 940118"/>
                  <a:gd name="connsiteY12" fmla="*/ 572453 h 1580197"/>
                  <a:gd name="connsiteX13" fmla="*/ 368618 w 940118"/>
                  <a:gd name="connsiteY13" fmla="*/ 573405 h 1580197"/>
                  <a:gd name="connsiteX14" fmla="*/ 317183 w 940118"/>
                  <a:gd name="connsiteY14" fmla="*/ 684847 h 1580197"/>
                  <a:gd name="connsiteX15" fmla="*/ 305241 w 940118"/>
                  <a:gd name="connsiteY15" fmla="*/ 678329 h 1580197"/>
                  <a:gd name="connsiteX16" fmla="*/ 305235 w 940118"/>
                  <a:gd name="connsiteY16" fmla="*/ 678350 h 1580197"/>
                  <a:gd name="connsiteX17" fmla="*/ 317183 w 940118"/>
                  <a:gd name="connsiteY17" fmla="*/ 684847 h 1580197"/>
                  <a:gd name="connsiteX18" fmla="*/ 260985 w 940118"/>
                  <a:gd name="connsiteY18" fmla="*/ 1014413 h 1580197"/>
                  <a:gd name="connsiteX19" fmla="*/ 342900 w 940118"/>
                  <a:gd name="connsiteY19" fmla="*/ 1373505 h 1580197"/>
                  <a:gd name="connsiteX20" fmla="*/ 546735 w 940118"/>
                  <a:gd name="connsiteY20" fmla="*/ 1580197 h 1580197"/>
                  <a:gd name="connsiteX21" fmla="*/ 285750 w 940118"/>
                  <a:gd name="connsiteY21" fmla="*/ 1438275 h 1580197"/>
                  <a:gd name="connsiteX22" fmla="*/ 81915 w 940118"/>
                  <a:gd name="connsiteY22" fmla="*/ 1231583 h 1580197"/>
                  <a:gd name="connsiteX23" fmla="*/ 0 w 940118"/>
                  <a:gd name="connsiteY23" fmla="*/ 872490 h 1580197"/>
                  <a:gd name="connsiteX24" fmla="*/ 56197 w 940118"/>
                  <a:gd name="connsiteY24" fmla="*/ 542925 h 1580197"/>
                  <a:gd name="connsiteX25" fmla="*/ 62441 w 940118"/>
                  <a:gd name="connsiteY25" fmla="*/ 546321 h 1580197"/>
                  <a:gd name="connsiteX26" fmla="*/ 62617 w 940118"/>
                  <a:gd name="connsiteY26" fmla="*/ 545909 h 1580197"/>
                  <a:gd name="connsiteX27" fmla="*/ 57150 w 940118"/>
                  <a:gd name="connsiteY27" fmla="*/ 542925 h 1580197"/>
                  <a:gd name="connsiteX28" fmla="*/ 107444 w 940118"/>
                  <a:gd name="connsiteY28" fmla="*/ 431896 h 1580197"/>
                  <a:gd name="connsiteX29" fmla="*/ 106680 w 940118"/>
                  <a:gd name="connsiteY29" fmla="*/ 431483 h 1580197"/>
                  <a:gd name="connsiteX30" fmla="*/ 227648 w 940118"/>
                  <a:gd name="connsiteY30" fmla="*/ 258128 h 1580197"/>
                  <a:gd name="connsiteX31" fmla="*/ 287315 w 940118"/>
                  <a:gd name="connsiteY31" fmla="*/ 198453 h 1580197"/>
                  <a:gd name="connsiteX32" fmla="*/ 359092 w 940118"/>
                  <a:gd name="connsiteY32" fmla="*/ 140970 h 1580197"/>
                  <a:gd name="connsiteX33" fmla="*/ 486263 w 940118"/>
                  <a:gd name="connsiteY33" fmla="*/ 68845 h 1580197"/>
                  <a:gd name="connsiteX34" fmla="*/ 485775 w 940118"/>
                  <a:gd name="connsiteY34" fmla="*/ 68580 h 1580197"/>
                  <a:gd name="connsiteX35" fmla="*/ 572452 w 940118"/>
                  <a:gd name="connsiteY35" fmla="*/ 32385 h 1580197"/>
                  <a:gd name="connsiteX36" fmla="*/ 573405 w 940118"/>
                  <a:gd name="connsiteY36" fmla="*/ 32385 h 1580197"/>
                  <a:gd name="connsiteX37" fmla="*/ 679133 w 940118"/>
                  <a:gd name="connsiteY37" fmla="*/ 0 h 1580197"/>
                  <a:gd name="connsiteX0" fmla="*/ 679133 w 940118"/>
                  <a:gd name="connsiteY0" fmla="*/ 0 h 1580197"/>
                  <a:gd name="connsiteX1" fmla="*/ 940118 w 940118"/>
                  <a:gd name="connsiteY1" fmla="*/ 140970 h 1580197"/>
                  <a:gd name="connsiteX2" fmla="*/ 747299 w 940118"/>
                  <a:gd name="connsiteY2" fmla="*/ 210278 h 1580197"/>
                  <a:gd name="connsiteX3" fmla="*/ 747713 w 940118"/>
                  <a:gd name="connsiteY3" fmla="*/ 210503 h 1580197"/>
                  <a:gd name="connsiteX4" fmla="*/ 620078 w 940118"/>
                  <a:gd name="connsiteY4" fmla="*/ 282893 h 1580197"/>
                  <a:gd name="connsiteX5" fmla="*/ 620077 w 940118"/>
                  <a:gd name="connsiteY5" fmla="*/ 282893 h 1580197"/>
                  <a:gd name="connsiteX6" fmla="*/ 548076 w 940118"/>
                  <a:gd name="connsiteY6" fmla="*/ 339736 h 1580197"/>
                  <a:gd name="connsiteX7" fmla="*/ 548640 w 940118"/>
                  <a:gd name="connsiteY7" fmla="*/ 340043 h 1580197"/>
                  <a:gd name="connsiteX8" fmla="*/ 488633 w 940118"/>
                  <a:gd name="connsiteY8" fmla="*/ 399098 h 1580197"/>
                  <a:gd name="connsiteX9" fmla="*/ 488633 w 940118"/>
                  <a:gd name="connsiteY9" fmla="*/ 400050 h 1580197"/>
                  <a:gd name="connsiteX10" fmla="*/ 422910 w 940118"/>
                  <a:gd name="connsiteY10" fmla="*/ 482918 h 1580197"/>
                  <a:gd name="connsiteX11" fmla="*/ 422910 w 940118"/>
                  <a:gd name="connsiteY11" fmla="*/ 483870 h 1580197"/>
                  <a:gd name="connsiteX12" fmla="*/ 367665 w 940118"/>
                  <a:gd name="connsiteY12" fmla="*/ 572453 h 1580197"/>
                  <a:gd name="connsiteX13" fmla="*/ 368618 w 940118"/>
                  <a:gd name="connsiteY13" fmla="*/ 573405 h 1580197"/>
                  <a:gd name="connsiteX14" fmla="*/ 317183 w 940118"/>
                  <a:gd name="connsiteY14" fmla="*/ 684847 h 1580197"/>
                  <a:gd name="connsiteX15" fmla="*/ 305241 w 940118"/>
                  <a:gd name="connsiteY15" fmla="*/ 678329 h 1580197"/>
                  <a:gd name="connsiteX16" fmla="*/ 317183 w 940118"/>
                  <a:gd name="connsiteY16" fmla="*/ 684847 h 1580197"/>
                  <a:gd name="connsiteX17" fmla="*/ 260985 w 940118"/>
                  <a:gd name="connsiteY17" fmla="*/ 1014413 h 1580197"/>
                  <a:gd name="connsiteX18" fmla="*/ 342900 w 940118"/>
                  <a:gd name="connsiteY18" fmla="*/ 1373505 h 1580197"/>
                  <a:gd name="connsiteX19" fmla="*/ 546735 w 940118"/>
                  <a:gd name="connsiteY19" fmla="*/ 1580197 h 1580197"/>
                  <a:gd name="connsiteX20" fmla="*/ 285750 w 940118"/>
                  <a:gd name="connsiteY20" fmla="*/ 1438275 h 1580197"/>
                  <a:gd name="connsiteX21" fmla="*/ 81915 w 940118"/>
                  <a:gd name="connsiteY21" fmla="*/ 1231583 h 1580197"/>
                  <a:gd name="connsiteX22" fmla="*/ 0 w 940118"/>
                  <a:gd name="connsiteY22" fmla="*/ 872490 h 1580197"/>
                  <a:gd name="connsiteX23" fmla="*/ 56197 w 940118"/>
                  <a:gd name="connsiteY23" fmla="*/ 542925 h 1580197"/>
                  <a:gd name="connsiteX24" fmla="*/ 62441 w 940118"/>
                  <a:gd name="connsiteY24" fmla="*/ 546321 h 1580197"/>
                  <a:gd name="connsiteX25" fmla="*/ 62617 w 940118"/>
                  <a:gd name="connsiteY25" fmla="*/ 545909 h 1580197"/>
                  <a:gd name="connsiteX26" fmla="*/ 57150 w 940118"/>
                  <a:gd name="connsiteY26" fmla="*/ 542925 h 1580197"/>
                  <a:gd name="connsiteX27" fmla="*/ 107444 w 940118"/>
                  <a:gd name="connsiteY27" fmla="*/ 431896 h 1580197"/>
                  <a:gd name="connsiteX28" fmla="*/ 106680 w 940118"/>
                  <a:gd name="connsiteY28" fmla="*/ 431483 h 1580197"/>
                  <a:gd name="connsiteX29" fmla="*/ 227648 w 940118"/>
                  <a:gd name="connsiteY29" fmla="*/ 258128 h 1580197"/>
                  <a:gd name="connsiteX30" fmla="*/ 287315 w 940118"/>
                  <a:gd name="connsiteY30" fmla="*/ 198453 h 1580197"/>
                  <a:gd name="connsiteX31" fmla="*/ 359092 w 940118"/>
                  <a:gd name="connsiteY31" fmla="*/ 140970 h 1580197"/>
                  <a:gd name="connsiteX32" fmla="*/ 486263 w 940118"/>
                  <a:gd name="connsiteY32" fmla="*/ 68845 h 1580197"/>
                  <a:gd name="connsiteX33" fmla="*/ 485775 w 940118"/>
                  <a:gd name="connsiteY33" fmla="*/ 68580 h 1580197"/>
                  <a:gd name="connsiteX34" fmla="*/ 572452 w 940118"/>
                  <a:gd name="connsiteY34" fmla="*/ 32385 h 1580197"/>
                  <a:gd name="connsiteX35" fmla="*/ 573405 w 940118"/>
                  <a:gd name="connsiteY35" fmla="*/ 32385 h 1580197"/>
                  <a:gd name="connsiteX36" fmla="*/ 679133 w 940118"/>
                  <a:gd name="connsiteY36" fmla="*/ 0 h 15801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</a:cxnLst>
                <a:rect l="l" t="t" r="r" b="b"/>
                <a:pathLst>
                  <a:path w="940118" h="1580197">
                    <a:moveTo>
                      <a:pt x="679133" y="0"/>
                    </a:moveTo>
                    <a:lnTo>
                      <a:pt x="940118" y="140970"/>
                    </a:lnTo>
                    <a:lnTo>
                      <a:pt x="747299" y="210278"/>
                    </a:lnTo>
                    <a:lnTo>
                      <a:pt x="747713" y="210503"/>
                    </a:lnTo>
                    <a:cubicBezTo>
                      <a:pt x="701040" y="232410"/>
                      <a:pt x="658178" y="256223"/>
                      <a:pt x="620078" y="282893"/>
                    </a:cubicBezTo>
                    <a:lnTo>
                      <a:pt x="620077" y="282893"/>
                    </a:lnTo>
                    <a:lnTo>
                      <a:pt x="548076" y="339736"/>
                    </a:lnTo>
                    <a:lnTo>
                      <a:pt x="548640" y="340043"/>
                    </a:lnTo>
                    <a:cubicBezTo>
                      <a:pt x="538733" y="349937"/>
                      <a:pt x="498634" y="389097"/>
                      <a:pt x="488633" y="399098"/>
                    </a:cubicBezTo>
                    <a:lnTo>
                      <a:pt x="488633" y="400050"/>
                    </a:lnTo>
                    <a:cubicBezTo>
                      <a:pt x="464820" y="426720"/>
                      <a:pt x="442913" y="454343"/>
                      <a:pt x="422910" y="482918"/>
                    </a:cubicBezTo>
                    <a:lnTo>
                      <a:pt x="422910" y="483870"/>
                    </a:lnTo>
                    <a:cubicBezTo>
                      <a:pt x="402908" y="512445"/>
                      <a:pt x="383858" y="541973"/>
                      <a:pt x="367665" y="572453"/>
                    </a:cubicBezTo>
                    <a:lnTo>
                      <a:pt x="368618" y="573405"/>
                    </a:lnTo>
                    <a:cubicBezTo>
                      <a:pt x="347663" y="608647"/>
                      <a:pt x="331470" y="645795"/>
                      <a:pt x="317183" y="684847"/>
                    </a:cubicBezTo>
                    <a:lnTo>
                      <a:pt x="305241" y="678329"/>
                    </a:lnTo>
                    <a:lnTo>
                      <a:pt x="317183" y="684847"/>
                    </a:lnTo>
                    <a:cubicBezTo>
                      <a:pt x="280035" y="786765"/>
                      <a:pt x="260985" y="896303"/>
                      <a:pt x="260985" y="1014413"/>
                    </a:cubicBezTo>
                    <a:cubicBezTo>
                      <a:pt x="260985" y="1152525"/>
                      <a:pt x="287655" y="1272540"/>
                      <a:pt x="342900" y="1373505"/>
                    </a:cubicBezTo>
                    <a:cubicBezTo>
                      <a:pt x="391478" y="1463993"/>
                      <a:pt x="460058" y="1532572"/>
                      <a:pt x="546735" y="1580197"/>
                    </a:cubicBezTo>
                    <a:lnTo>
                      <a:pt x="285750" y="1438275"/>
                    </a:lnTo>
                    <a:cubicBezTo>
                      <a:pt x="199073" y="1390650"/>
                      <a:pt x="130493" y="1322070"/>
                      <a:pt x="81915" y="1231583"/>
                    </a:cubicBezTo>
                    <a:cubicBezTo>
                      <a:pt x="27622" y="1130618"/>
                      <a:pt x="0" y="1010603"/>
                      <a:pt x="0" y="872490"/>
                    </a:cubicBezTo>
                    <a:cubicBezTo>
                      <a:pt x="0" y="754380"/>
                      <a:pt x="19050" y="644842"/>
                      <a:pt x="56197" y="542925"/>
                    </a:cubicBezTo>
                    <a:lnTo>
                      <a:pt x="62441" y="546321"/>
                    </a:lnTo>
                    <a:cubicBezTo>
                      <a:pt x="62500" y="546184"/>
                      <a:pt x="62558" y="546046"/>
                      <a:pt x="62617" y="545909"/>
                    </a:cubicBezTo>
                    <a:lnTo>
                      <a:pt x="57150" y="542925"/>
                    </a:lnTo>
                    <a:lnTo>
                      <a:pt x="107444" y="431896"/>
                    </a:lnTo>
                    <a:lnTo>
                      <a:pt x="106680" y="431483"/>
                    </a:lnTo>
                    <a:cubicBezTo>
                      <a:pt x="126714" y="402522"/>
                      <a:pt x="197542" y="296966"/>
                      <a:pt x="227648" y="258128"/>
                    </a:cubicBezTo>
                    <a:lnTo>
                      <a:pt x="287315" y="198453"/>
                    </a:lnTo>
                    <a:lnTo>
                      <a:pt x="359092" y="140970"/>
                    </a:lnTo>
                    <a:lnTo>
                      <a:pt x="486263" y="68845"/>
                    </a:lnTo>
                    <a:lnTo>
                      <a:pt x="485775" y="68580"/>
                    </a:lnTo>
                    <a:cubicBezTo>
                      <a:pt x="513398" y="55245"/>
                      <a:pt x="541973" y="43815"/>
                      <a:pt x="572452" y="32385"/>
                    </a:cubicBezTo>
                    <a:lnTo>
                      <a:pt x="573405" y="32385"/>
                    </a:lnTo>
                    <a:lnTo>
                      <a:pt x="679133" y="0"/>
                    </a:ln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3" name="Freeform: Shape 422">
                <a:extLst>
                  <a:ext uri="{FF2B5EF4-FFF2-40B4-BE49-F238E27FC236}">
                    <a16:creationId xmlns:a16="http://schemas.microsoft.com/office/drawing/2014/main" id="{A248548A-0FFA-4FD0-8DE6-8EE1A0A7B4D4}"/>
                  </a:ext>
                </a:extLst>
              </p:cNvPr>
              <p:cNvSpPr/>
              <p:nvPr/>
            </p:nvSpPr>
            <p:spPr>
              <a:xfrm>
                <a:off x="2714531" y="1811829"/>
                <a:ext cx="257174" cy="304801"/>
              </a:xfrm>
              <a:custGeom>
                <a:avLst/>
                <a:gdLst>
                  <a:gd name="connsiteX0" fmla="*/ 260985 w 257175"/>
                  <a:gd name="connsiteY0" fmla="*/ 311468 h 304800"/>
                  <a:gd name="connsiteX1" fmla="*/ 0 w 257175"/>
                  <a:gd name="connsiteY1" fmla="*/ 170497 h 304800"/>
                  <a:gd name="connsiteX2" fmla="*/ 952 w 257175"/>
                  <a:gd name="connsiteY2" fmla="*/ 0 h 304800"/>
                  <a:gd name="connsiteX3" fmla="*/ 260985 w 257175"/>
                  <a:gd name="connsiteY3" fmla="*/ 140970 h 3048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57175" h="304800">
                    <a:moveTo>
                      <a:pt x="260985" y="311468"/>
                    </a:moveTo>
                    <a:lnTo>
                      <a:pt x="0" y="170497"/>
                    </a:lnTo>
                    <a:lnTo>
                      <a:pt x="952" y="0"/>
                    </a:lnTo>
                    <a:lnTo>
                      <a:pt x="260985" y="140970"/>
                    </a:ln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grpSp>
        <p:nvGrpSpPr>
          <p:cNvPr id="226" name="Group 225">
            <a:extLst>
              <a:ext uri="{FF2B5EF4-FFF2-40B4-BE49-F238E27FC236}">
                <a16:creationId xmlns:a16="http://schemas.microsoft.com/office/drawing/2014/main" id="{857F9D7F-8BC5-4D53-AE28-30E8D8634C6A}"/>
              </a:ext>
            </a:extLst>
          </p:cNvPr>
          <p:cNvGrpSpPr/>
          <p:nvPr/>
        </p:nvGrpSpPr>
        <p:grpSpPr>
          <a:xfrm>
            <a:off x="2149998" y="1798912"/>
            <a:ext cx="548276" cy="1013081"/>
            <a:chOff x="13270818" y="5348004"/>
            <a:chExt cx="540861" cy="999381"/>
          </a:xfrm>
        </p:grpSpPr>
        <p:grpSp>
          <p:nvGrpSpPr>
            <p:cNvPr id="227" name="Group 226">
              <a:extLst>
                <a:ext uri="{FF2B5EF4-FFF2-40B4-BE49-F238E27FC236}">
                  <a16:creationId xmlns:a16="http://schemas.microsoft.com/office/drawing/2014/main" id="{E863262E-A72F-488C-8D26-E98C5987366F}"/>
                </a:ext>
              </a:extLst>
            </p:cNvPr>
            <p:cNvGrpSpPr/>
            <p:nvPr/>
          </p:nvGrpSpPr>
          <p:grpSpPr>
            <a:xfrm>
              <a:off x="13425400" y="5348004"/>
              <a:ext cx="303753" cy="998597"/>
              <a:chOff x="2541356" y="1774680"/>
              <a:chExt cx="1106202" cy="3636668"/>
            </a:xfrm>
            <a:solidFill>
              <a:schemeClr val="bg1">
                <a:lumMod val="75000"/>
              </a:schemeClr>
            </a:solidFill>
          </p:grpSpPr>
          <p:sp>
            <p:nvSpPr>
              <p:cNvPr id="234" name="Freeform: Shape 233">
                <a:extLst>
                  <a:ext uri="{FF2B5EF4-FFF2-40B4-BE49-F238E27FC236}">
                    <a16:creationId xmlns:a16="http://schemas.microsoft.com/office/drawing/2014/main" id="{237309AB-B5EF-464D-BB04-8F03127B1210}"/>
                  </a:ext>
                </a:extLst>
              </p:cNvPr>
              <p:cNvSpPr/>
              <p:nvPr/>
            </p:nvSpPr>
            <p:spPr>
              <a:xfrm>
                <a:off x="2571096" y="4597937"/>
                <a:ext cx="402336" cy="182880"/>
              </a:xfrm>
              <a:custGeom>
                <a:avLst/>
                <a:gdLst>
                  <a:gd name="connsiteX0" fmla="*/ 62916 w 3480752"/>
                  <a:gd name="connsiteY0" fmla="*/ 34213 h 1560620"/>
                  <a:gd name="connsiteX1" fmla="*/ 114391 w 3480752"/>
                  <a:gd name="connsiteY1" fmla="*/ 57191 h 1560620"/>
                  <a:gd name="connsiteX2" fmla="*/ 694512 w 3480752"/>
                  <a:gd name="connsiteY2" fmla="*/ 277806 h 1560620"/>
                  <a:gd name="connsiteX3" fmla="*/ 784810 w 3480752"/>
                  <a:gd name="connsiteY3" fmla="*/ 326909 h 1560620"/>
                  <a:gd name="connsiteX4" fmla="*/ 786764 w 3480752"/>
                  <a:gd name="connsiteY4" fmla="*/ 323526 h 1560620"/>
                  <a:gd name="connsiteX5" fmla="*/ 702687 w 3480752"/>
                  <a:gd name="connsiteY5" fmla="*/ 277806 h 1560620"/>
                  <a:gd name="connsiteX6" fmla="*/ 833420 w 3480752"/>
                  <a:gd name="connsiteY6" fmla="*/ 310489 h 1560620"/>
                  <a:gd name="connsiteX7" fmla="*/ 1241959 w 3480752"/>
                  <a:gd name="connsiteY7" fmla="*/ 343172 h 1560620"/>
                  <a:gd name="connsiteX8" fmla="*/ 3480752 w 3480752"/>
                  <a:gd name="connsiteY8" fmla="*/ 1560620 h 1560620"/>
                  <a:gd name="connsiteX9" fmla="*/ 3064038 w 3480752"/>
                  <a:gd name="connsiteY9" fmla="*/ 1527929 h 1560620"/>
                  <a:gd name="connsiteX10" fmla="*/ 3057133 w 3480752"/>
                  <a:gd name="connsiteY10" fmla="*/ 1524163 h 1560620"/>
                  <a:gd name="connsiteX11" fmla="*/ 2941481 w 3480752"/>
                  <a:gd name="connsiteY11" fmla="*/ 1495246 h 1560620"/>
                  <a:gd name="connsiteX12" fmla="*/ 2881754 w 3480752"/>
                  <a:gd name="connsiteY12" fmla="*/ 1462767 h 1560620"/>
                  <a:gd name="connsiteX13" fmla="*/ 2879802 w 3480752"/>
                  <a:gd name="connsiteY13" fmla="*/ 1466146 h 1560620"/>
                  <a:gd name="connsiteX14" fmla="*/ 2933314 w 3480752"/>
                  <a:gd name="connsiteY14" fmla="*/ 1495246 h 1560620"/>
                  <a:gd name="connsiteX15" fmla="*/ 2353185 w 3480752"/>
                  <a:gd name="connsiteY15" fmla="*/ 1274639 h 1560620"/>
                  <a:gd name="connsiteX16" fmla="*/ 2238794 w 3480752"/>
                  <a:gd name="connsiteY16" fmla="*/ 1217440 h 1560620"/>
                  <a:gd name="connsiteX17" fmla="*/ 0 w 3480752"/>
                  <a:gd name="connsiteY17" fmla="*/ 0 h 1560620"/>
                  <a:gd name="connsiteX18" fmla="*/ 62916 w 3480752"/>
                  <a:gd name="connsiteY18" fmla="*/ 34213 h 1560620"/>
                  <a:gd name="connsiteX19" fmla="*/ 57199 w 3480752"/>
                  <a:gd name="connsiteY19" fmla="*/ 31661 h 1560620"/>
                  <a:gd name="connsiteX20" fmla="*/ 0 w 3480752"/>
                  <a:gd name="connsiteY20" fmla="*/ 0 h 1560620"/>
                  <a:gd name="connsiteX0" fmla="*/ 62916 w 3480752"/>
                  <a:gd name="connsiteY0" fmla="*/ 34213 h 1560620"/>
                  <a:gd name="connsiteX1" fmla="*/ 114391 w 3480752"/>
                  <a:gd name="connsiteY1" fmla="*/ 57191 h 1560620"/>
                  <a:gd name="connsiteX2" fmla="*/ 694512 w 3480752"/>
                  <a:gd name="connsiteY2" fmla="*/ 277806 h 1560620"/>
                  <a:gd name="connsiteX3" fmla="*/ 784810 w 3480752"/>
                  <a:gd name="connsiteY3" fmla="*/ 326909 h 1560620"/>
                  <a:gd name="connsiteX4" fmla="*/ 702687 w 3480752"/>
                  <a:gd name="connsiteY4" fmla="*/ 277806 h 1560620"/>
                  <a:gd name="connsiteX5" fmla="*/ 833420 w 3480752"/>
                  <a:gd name="connsiteY5" fmla="*/ 310489 h 1560620"/>
                  <a:gd name="connsiteX6" fmla="*/ 1241959 w 3480752"/>
                  <a:gd name="connsiteY6" fmla="*/ 343172 h 1560620"/>
                  <a:gd name="connsiteX7" fmla="*/ 3480752 w 3480752"/>
                  <a:gd name="connsiteY7" fmla="*/ 1560620 h 1560620"/>
                  <a:gd name="connsiteX8" fmla="*/ 3064038 w 3480752"/>
                  <a:gd name="connsiteY8" fmla="*/ 1527929 h 1560620"/>
                  <a:gd name="connsiteX9" fmla="*/ 3057133 w 3480752"/>
                  <a:gd name="connsiteY9" fmla="*/ 1524163 h 1560620"/>
                  <a:gd name="connsiteX10" fmla="*/ 2941481 w 3480752"/>
                  <a:gd name="connsiteY10" fmla="*/ 1495246 h 1560620"/>
                  <a:gd name="connsiteX11" fmla="*/ 2881754 w 3480752"/>
                  <a:gd name="connsiteY11" fmla="*/ 1462767 h 1560620"/>
                  <a:gd name="connsiteX12" fmla="*/ 2879802 w 3480752"/>
                  <a:gd name="connsiteY12" fmla="*/ 1466146 h 1560620"/>
                  <a:gd name="connsiteX13" fmla="*/ 2933314 w 3480752"/>
                  <a:gd name="connsiteY13" fmla="*/ 1495246 h 1560620"/>
                  <a:gd name="connsiteX14" fmla="*/ 2353185 w 3480752"/>
                  <a:gd name="connsiteY14" fmla="*/ 1274639 h 1560620"/>
                  <a:gd name="connsiteX15" fmla="*/ 2238794 w 3480752"/>
                  <a:gd name="connsiteY15" fmla="*/ 1217440 h 1560620"/>
                  <a:gd name="connsiteX16" fmla="*/ 62916 w 3480752"/>
                  <a:gd name="connsiteY16" fmla="*/ 34213 h 1560620"/>
                  <a:gd name="connsiteX17" fmla="*/ 0 w 3480752"/>
                  <a:gd name="connsiteY17" fmla="*/ 0 h 1560620"/>
                  <a:gd name="connsiteX18" fmla="*/ 62916 w 3480752"/>
                  <a:gd name="connsiteY18" fmla="*/ 34213 h 1560620"/>
                  <a:gd name="connsiteX19" fmla="*/ 57199 w 3480752"/>
                  <a:gd name="connsiteY19" fmla="*/ 31661 h 1560620"/>
                  <a:gd name="connsiteX20" fmla="*/ 0 w 3480752"/>
                  <a:gd name="connsiteY20" fmla="*/ 0 h 1560620"/>
                  <a:gd name="connsiteX0" fmla="*/ 62916 w 3480752"/>
                  <a:gd name="connsiteY0" fmla="*/ 34213 h 1560620"/>
                  <a:gd name="connsiteX1" fmla="*/ 114391 w 3480752"/>
                  <a:gd name="connsiteY1" fmla="*/ 57191 h 1560620"/>
                  <a:gd name="connsiteX2" fmla="*/ 694512 w 3480752"/>
                  <a:gd name="connsiteY2" fmla="*/ 277806 h 1560620"/>
                  <a:gd name="connsiteX3" fmla="*/ 702687 w 3480752"/>
                  <a:gd name="connsiteY3" fmla="*/ 277806 h 1560620"/>
                  <a:gd name="connsiteX4" fmla="*/ 833420 w 3480752"/>
                  <a:gd name="connsiteY4" fmla="*/ 310489 h 1560620"/>
                  <a:gd name="connsiteX5" fmla="*/ 1241959 w 3480752"/>
                  <a:gd name="connsiteY5" fmla="*/ 343172 h 1560620"/>
                  <a:gd name="connsiteX6" fmla="*/ 3480752 w 3480752"/>
                  <a:gd name="connsiteY6" fmla="*/ 1560620 h 1560620"/>
                  <a:gd name="connsiteX7" fmla="*/ 3064038 w 3480752"/>
                  <a:gd name="connsiteY7" fmla="*/ 1527929 h 1560620"/>
                  <a:gd name="connsiteX8" fmla="*/ 3057133 w 3480752"/>
                  <a:gd name="connsiteY8" fmla="*/ 1524163 h 1560620"/>
                  <a:gd name="connsiteX9" fmla="*/ 2941481 w 3480752"/>
                  <a:gd name="connsiteY9" fmla="*/ 1495246 h 1560620"/>
                  <a:gd name="connsiteX10" fmla="*/ 2881754 w 3480752"/>
                  <a:gd name="connsiteY10" fmla="*/ 1462767 h 1560620"/>
                  <a:gd name="connsiteX11" fmla="*/ 2879802 w 3480752"/>
                  <a:gd name="connsiteY11" fmla="*/ 1466146 h 1560620"/>
                  <a:gd name="connsiteX12" fmla="*/ 2933314 w 3480752"/>
                  <a:gd name="connsiteY12" fmla="*/ 1495246 h 1560620"/>
                  <a:gd name="connsiteX13" fmla="*/ 2353185 w 3480752"/>
                  <a:gd name="connsiteY13" fmla="*/ 1274639 h 1560620"/>
                  <a:gd name="connsiteX14" fmla="*/ 2238794 w 3480752"/>
                  <a:gd name="connsiteY14" fmla="*/ 1217440 h 1560620"/>
                  <a:gd name="connsiteX15" fmla="*/ 62916 w 3480752"/>
                  <a:gd name="connsiteY15" fmla="*/ 34213 h 1560620"/>
                  <a:gd name="connsiteX16" fmla="*/ 0 w 3480752"/>
                  <a:gd name="connsiteY16" fmla="*/ 0 h 1560620"/>
                  <a:gd name="connsiteX17" fmla="*/ 62916 w 3480752"/>
                  <a:gd name="connsiteY17" fmla="*/ 34213 h 1560620"/>
                  <a:gd name="connsiteX18" fmla="*/ 57199 w 3480752"/>
                  <a:gd name="connsiteY18" fmla="*/ 31661 h 1560620"/>
                  <a:gd name="connsiteX19" fmla="*/ 0 w 3480752"/>
                  <a:gd name="connsiteY19" fmla="*/ 0 h 1560620"/>
                  <a:gd name="connsiteX0" fmla="*/ 62916 w 3480752"/>
                  <a:gd name="connsiteY0" fmla="*/ 34213 h 1560620"/>
                  <a:gd name="connsiteX1" fmla="*/ 114391 w 3480752"/>
                  <a:gd name="connsiteY1" fmla="*/ 57191 h 1560620"/>
                  <a:gd name="connsiteX2" fmla="*/ 694512 w 3480752"/>
                  <a:gd name="connsiteY2" fmla="*/ 277806 h 1560620"/>
                  <a:gd name="connsiteX3" fmla="*/ 702687 w 3480752"/>
                  <a:gd name="connsiteY3" fmla="*/ 277806 h 1560620"/>
                  <a:gd name="connsiteX4" fmla="*/ 833420 w 3480752"/>
                  <a:gd name="connsiteY4" fmla="*/ 310489 h 1560620"/>
                  <a:gd name="connsiteX5" fmla="*/ 1241959 w 3480752"/>
                  <a:gd name="connsiteY5" fmla="*/ 343172 h 1560620"/>
                  <a:gd name="connsiteX6" fmla="*/ 3480752 w 3480752"/>
                  <a:gd name="connsiteY6" fmla="*/ 1560620 h 1560620"/>
                  <a:gd name="connsiteX7" fmla="*/ 3064038 w 3480752"/>
                  <a:gd name="connsiteY7" fmla="*/ 1527929 h 1560620"/>
                  <a:gd name="connsiteX8" fmla="*/ 3057133 w 3480752"/>
                  <a:gd name="connsiteY8" fmla="*/ 1524163 h 1560620"/>
                  <a:gd name="connsiteX9" fmla="*/ 2941481 w 3480752"/>
                  <a:gd name="connsiteY9" fmla="*/ 1495246 h 1560620"/>
                  <a:gd name="connsiteX10" fmla="*/ 2881754 w 3480752"/>
                  <a:gd name="connsiteY10" fmla="*/ 1462767 h 1560620"/>
                  <a:gd name="connsiteX11" fmla="*/ 2933314 w 3480752"/>
                  <a:gd name="connsiteY11" fmla="*/ 1495246 h 1560620"/>
                  <a:gd name="connsiteX12" fmla="*/ 2353185 w 3480752"/>
                  <a:gd name="connsiteY12" fmla="*/ 1274639 h 1560620"/>
                  <a:gd name="connsiteX13" fmla="*/ 2238794 w 3480752"/>
                  <a:gd name="connsiteY13" fmla="*/ 1217440 h 1560620"/>
                  <a:gd name="connsiteX14" fmla="*/ 62916 w 3480752"/>
                  <a:gd name="connsiteY14" fmla="*/ 34213 h 1560620"/>
                  <a:gd name="connsiteX15" fmla="*/ 0 w 3480752"/>
                  <a:gd name="connsiteY15" fmla="*/ 0 h 1560620"/>
                  <a:gd name="connsiteX16" fmla="*/ 62916 w 3480752"/>
                  <a:gd name="connsiteY16" fmla="*/ 34213 h 1560620"/>
                  <a:gd name="connsiteX17" fmla="*/ 57199 w 3480752"/>
                  <a:gd name="connsiteY17" fmla="*/ 31661 h 1560620"/>
                  <a:gd name="connsiteX18" fmla="*/ 0 w 3480752"/>
                  <a:gd name="connsiteY18" fmla="*/ 0 h 1560620"/>
                  <a:gd name="connsiteX0" fmla="*/ 62916 w 3480752"/>
                  <a:gd name="connsiteY0" fmla="*/ 34213 h 1560620"/>
                  <a:gd name="connsiteX1" fmla="*/ 114391 w 3480752"/>
                  <a:gd name="connsiteY1" fmla="*/ 57191 h 1560620"/>
                  <a:gd name="connsiteX2" fmla="*/ 694512 w 3480752"/>
                  <a:gd name="connsiteY2" fmla="*/ 277806 h 1560620"/>
                  <a:gd name="connsiteX3" fmla="*/ 702687 w 3480752"/>
                  <a:gd name="connsiteY3" fmla="*/ 277806 h 1560620"/>
                  <a:gd name="connsiteX4" fmla="*/ 833420 w 3480752"/>
                  <a:gd name="connsiteY4" fmla="*/ 310489 h 1560620"/>
                  <a:gd name="connsiteX5" fmla="*/ 1241959 w 3480752"/>
                  <a:gd name="connsiteY5" fmla="*/ 343172 h 1560620"/>
                  <a:gd name="connsiteX6" fmla="*/ 3480752 w 3480752"/>
                  <a:gd name="connsiteY6" fmla="*/ 1560620 h 1560620"/>
                  <a:gd name="connsiteX7" fmla="*/ 3064038 w 3480752"/>
                  <a:gd name="connsiteY7" fmla="*/ 1527929 h 1560620"/>
                  <a:gd name="connsiteX8" fmla="*/ 3057133 w 3480752"/>
                  <a:gd name="connsiteY8" fmla="*/ 1524163 h 1560620"/>
                  <a:gd name="connsiteX9" fmla="*/ 2941481 w 3480752"/>
                  <a:gd name="connsiteY9" fmla="*/ 1495246 h 1560620"/>
                  <a:gd name="connsiteX10" fmla="*/ 2933314 w 3480752"/>
                  <a:gd name="connsiteY10" fmla="*/ 1495246 h 1560620"/>
                  <a:gd name="connsiteX11" fmla="*/ 2353185 w 3480752"/>
                  <a:gd name="connsiteY11" fmla="*/ 1274639 h 1560620"/>
                  <a:gd name="connsiteX12" fmla="*/ 2238794 w 3480752"/>
                  <a:gd name="connsiteY12" fmla="*/ 1217440 h 1560620"/>
                  <a:gd name="connsiteX13" fmla="*/ 62916 w 3480752"/>
                  <a:gd name="connsiteY13" fmla="*/ 34213 h 1560620"/>
                  <a:gd name="connsiteX14" fmla="*/ 0 w 3480752"/>
                  <a:gd name="connsiteY14" fmla="*/ 0 h 1560620"/>
                  <a:gd name="connsiteX15" fmla="*/ 62916 w 3480752"/>
                  <a:gd name="connsiteY15" fmla="*/ 34213 h 1560620"/>
                  <a:gd name="connsiteX16" fmla="*/ 57199 w 3480752"/>
                  <a:gd name="connsiteY16" fmla="*/ 31661 h 1560620"/>
                  <a:gd name="connsiteX17" fmla="*/ 0 w 3480752"/>
                  <a:gd name="connsiteY17" fmla="*/ 0 h 15606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</a:cxnLst>
                <a:rect l="l" t="t" r="r" b="b"/>
                <a:pathLst>
                  <a:path w="3480752" h="1560620">
                    <a:moveTo>
                      <a:pt x="62916" y="34213"/>
                    </a:moveTo>
                    <a:lnTo>
                      <a:pt x="114391" y="57191"/>
                    </a:lnTo>
                    <a:cubicBezTo>
                      <a:pt x="302323" y="147074"/>
                      <a:pt x="498413" y="220606"/>
                      <a:pt x="694512" y="277806"/>
                    </a:cubicBezTo>
                    <a:lnTo>
                      <a:pt x="702687" y="277806"/>
                    </a:lnTo>
                    <a:cubicBezTo>
                      <a:pt x="743545" y="285981"/>
                      <a:pt x="784395" y="302314"/>
                      <a:pt x="833420" y="310489"/>
                    </a:cubicBezTo>
                    <a:lnTo>
                      <a:pt x="1241959" y="343172"/>
                    </a:lnTo>
                    <a:lnTo>
                      <a:pt x="3480752" y="1560620"/>
                    </a:lnTo>
                    <a:lnTo>
                      <a:pt x="3064038" y="1527929"/>
                    </a:lnTo>
                    <a:lnTo>
                      <a:pt x="3057133" y="1524163"/>
                    </a:lnTo>
                    <a:lnTo>
                      <a:pt x="2941481" y="1495246"/>
                    </a:lnTo>
                    <a:lnTo>
                      <a:pt x="2933314" y="1495246"/>
                    </a:lnTo>
                    <a:cubicBezTo>
                      <a:pt x="2737215" y="1446221"/>
                      <a:pt x="2541108" y="1372688"/>
                      <a:pt x="2353185" y="1274639"/>
                    </a:cubicBezTo>
                    <a:cubicBezTo>
                      <a:pt x="2312335" y="1258298"/>
                      <a:pt x="2279652" y="1241956"/>
                      <a:pt x="2238794" y="1217440"/>
                    </a:cubicBezTo>
                    <a:lnTo>
                      <a:pt x="62916" y="34213"/>
                    </a:lnTo>
                    <a:close/>
                    <a:moveTo>
                      <a:pt x="0" y="0"/>
                    </a:moveTo>
                    <a:lnTo>
                      <a:pt x="62916" y="34213"/>
                    </a:lnTo>
                    <a:lnTo>
                      <a:pt x="57199" y="31661"/>
                    </a:lnTo>
                    <a:cubicBezTo>
                      <a:pt x="38815" y="22469"/>
                      <a:pt x="20429" y="12254"/>
                      <a:pt x="0" y="0"/>
                    </a:cubicBez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35" name="Freeform: Shape 234">
                <a:extLst>
                  <a:ext uri="{FF2B5EF4-FFF2-40B4-BE49-F238E27FC236}">
                    <a16:creationId xmlns:a16="http://schemas.microsoft.com/office/drawing/2014/main" id="{39761074-C842-47FA-B8FB-7CFA2178C6D1}"/>
                  </a:ext>
                </a:extLst>
              </p:cNvPr>
              <p:cNvSpPr/>
              <p:nvPr/>
            </p:nvSpPr>
            <p:spPr>
              <a:xfrm>
                <a:off x="3023223" y="4576005"/>
                <a:ext cx="257175" cy="133350"/>
              </a:xfrm>
              <a:custGeom>
                <a:avLst/>
                <a:gdLst>
                  <a:gd name="connsiteX0" fmla="*/ 260032 w 257175"/>
                  <a:gd name="connsiteY0" fmla="*/ 141922 h 133350"/>
                  <a:gd name="connsiteX1" fmla="*/ 0 w 257175"/>
                  <a:gd name="connsiteY1" fmla="*/ 0 h 133350"/>
                  <a:gd name="connsiteX2" fmla="*/ 952 w 257175"/>
                  <a:gd name="connsiteY2" fmla="*/ 0 h 133350"/>
                  <a:gd name="connsiteX3" fmla="*/ 260032 w 257175"/>
                  <a:gd name="connsiteY3" fmla="*/ 141922 h 133350"/>
                  <a:gd name="connsiteX4" fmla="*/ 260032 w 257175"/>
                  <a:gd name="connsiteY4" fmla="*/ 141922 h 1333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57175" h="133350">
                    <a:moveTo>
                      <a:pt x="260032" y="141922"/>
                    </a:moveTo>
                    <a:lnTo>
                      <a:pt x="0" y="0"/>
                    </a:lnTo>
                    <a:cubicBezTo>
                      <a:pt x="0" y="0"/>
                      <a:pt x="952" y="0"/>
                      <a:pt x="952" y="0"/>
                    </a:cubicBezTo>
                    <a:lnTo>
                      <a:pt x="260032" y="141922"/>
                    </a:lnTo>
                    <a:cubicBezTo>
                      <a:pt x="260985" y="141922"/>
                      <a:pt x="260985" y="141922"/>
                      <a:pt x="260032" y="141922"/>
                    </a:cubicBezTo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36" name="Freeform: Shape 235">
                <a:extLst>
                  <a:ext uri="{FF2B5EF4-FFF2-40B4-BE49-F238E27FC236}">
                    <a16:creationId xmlns:a16="http://schemas.microsoft.com/office/drawing/2014/main" id="{84FE129B-52C6-4786-8AA1-88A40136D2E9}"/>
                  </a:ext>
                </a:extLst>
              </p:cNvPr>
              <p:cNvSpPr/>
              <p:nvPr/>
            </p:nvSpPr>
            <p:spPr>
              <a:xfrm>
                <a:off x="2706138" y="4925573"/>
                <a:ext cx="257175" cy="485775"/>
              </a:xfrm>
              <a:custGeom>
                <a:avLst/>
                <a:gdLst>
                  <a:gd name="connsiteX0" fmla="*/ 260033 w 257175"/>
                  <a:gd name="connsiteY0" fmla="*/ 486727 h 485775"/>
                  <a:gd name="connsiteX1" fmla="*/ 0 w 257175"/>
                  <a:gd name="connsiteY1" fmla="*/ 344805 h 485775"/>
                  <a:gd name="connsiteX2" fmla="*/ 953 w 257175"/>
                  <a:gd name="connsiteY2" fmla="*/ 0 h 485775"/>
                  <a:gd name="connsiteX3" fmla="*/ 260985 w 257175"/>
                  <a:gd name="connsiteY3" fmla="*/ 141922 h 4857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57175" h="485775">
                    <a:moveTo>
                      <a:pt x="260033" y="486727"/>
                    </a:moveTo>
                    <a:lnTo>
                      <a:pt x="0" y="344805"/>
                    </a:lnTo>
                    <a:lnTo>
                      <a:pt x="953" y="0"/>
                    </a:lnTo>
                    <a:lnTo>
                      <a:pt x="260985" y="141922"/>
                    </a:ln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37" name="Freeform: Shape 236">
                <a:extLst>
                  <a:ext uri="{FF2B5EF4-FFF2-40B4-BE49-F238E27FC236}">
                    <a16:creationId xmlns:a16="http://schemas.microsoft.com/office/drawing/2014/main" id="{38CB83A6-F8E9-4BA3-BEB4-F0B9DBA2C303}"/>
                  </a:ext>
                </a:extLst>
              </p:cNvPr>
              <p:cNvSpPr/>
              <p:nvPr/>
            </p:nvSpPr>
            <p:spPr>
              <a:xfrm>
                <a:off x="2987522" y="3640652"/>
                <a:ext cx="660036" cy="1102854"/>
              </a:xfrm>
              <a:custGeom>
                <a:avLst/>
                <a:gdLst>
                  <a:gd name="connsiteX0" fmla="*/ 359092 w 661035"/>
                  <a:gd name="connsiteY0" fmla="*/ 597218 h 1099185"/>
                  <a:gd name="connsiteX1" fmla="*/ 620078 w 661035"/>
                  <a:gd name="connsiteY1" fmla="*/ 739140 h 1099185"/>
                  <a:gd name="connsiteX2" fmla="*/ 584835 w 661035"/>
                  <a:gd name="connsiteY2" fmla="*/ 818198 h 1099185"/>
                  <a:gd name="connsiteX3" fmla="*/ 584836 w 661035"/>
                  <a:gd name="connsiteY3" fmla="*/ 818198 h 1099185"/>
                  <a:gd name="connsiteX4" fmla="*/ 545783 w 661035"/>
                  <a:gd name="connsiteY4" fmla="*/ 882015 h 1099185"/>
                  <a:gd name="connsiteX5" fmla="*/ 538930 w 661035"/>
                  <a:gd name="connsiteY5" fmla="*/ 891439 h 1099185"/>
                  <a:gd name="connsiteX6" fmla="*/ 539116 w 661035"/>
                  <a:gd name="connsiteY6" fmla="*/ 891540 h 1099185"/>
                  <a:gd name="connsiteX7" fmla="*/ 500063 w 661035"/>
                  <a:gd name="connsiteY7" fmla="*/ 940118 h 1099185"/>
                  <a:gd name="connsiteX8" fmla="*/ 452605 w 661035"/>
                  <a:gd name="connsiteY8" fmla="*/ 914311 h 1099185"/>
                  <a:gd name="connsiteX9" fmla="*/ 451949 w 661035"/>
                  <a:gd name="connsiteY9" fmla="*/ 914906 h 1099185"/>
                  <a:gd name="connsiteX10" fmla="*/ 500063 w 661035"/>
                  <a:gd name="connsiteY10" fmla="*/ 941070 h 1099185"/>
                  <a:gd name="connsiteX11" fmla="*/ 451485 w 661035"/>
                  <a:gd name="connsiteY11" fmla="*/ 989648 h 1099185"/>
                  <a:gd name="connsiteX12" fmla="*/ 396629 w 661035"/>
                  <a:gd name="connsiteY12" fmla="*/ 1033155 h 1099185"/>
                  <a:gd name="connsiteX13" fmla="*/ 397193 w 661035"/>
                  <a:gd name="connsiteY13" fmla="*/ 1033462 h 1099185"/>
                  <a:gd name="connsiteX14" fmla="*/ 320041 w 661035"/>
                  <a:gd name="connsiteY14" fmla="*/ 1076325 h 1099185"/>
                  <a:gd name="connsiteX15" fmla="*/ 291343 w 661035"/>
                  <a:gd name="connsiteY15" fmla="*/ 1060767 h 1099185"/>
                  <a:gd name="connsiteX16" fmla="*/ 290403 w 661035"/>
                  <a:gd name="connsiteY16" fmla="*/ 1061621 h 1099185"/>
                  <a:gd name="connsiteX17" fmla="*/ 319088 w 661035"/>
                  <a:gd name="connsiteY17" fmla="*/ 1077277 h 1099185"/>
                  <a:gd name="connsiteX18" fmla="*/ 260985 w 661035"/>
                  <a:gd name="connsiteY18" fmla="*/ 1099185 h 1099185"/>
                  <a:gd name="connsiteX19" fmla="*/ 0 w 661035"/>
                  <a:gd name="connsiteY19" fmla="*/ 957262 h 1099185"/>
                  <a:gd name="connsiteX20" fmla="*/ 59055 w 661035"/>
                  <a:gd name="connsiteY20" fmla="*/ 935355 h 1099185"/>
                  <a:gd name="connsiteX21" fmla="*/ 284314 w 661035"/>
                  <a:gd name="connsiteY21" fmla="*/ 1058298 h 1099185"/>
                  <a:gd name="connsiteX22" fmla="*/ 284516 w 661035"/>
                  <a:gd name="connsiteY22" fmla="*/ 1057066 h 1099185"/>
                  <a:gd name="connsiteX23" fmla="*/ 60008 w 661035"/>
                  <a:gd name="connsiteY23" fmla="*/ 935355 h 1099185"/>
                  <a:gd name="connsiteX24" fmla="*/ 135745 w 661035"/>
                  <a:gd name="connsiteY24" fmla="*/ 891807 h 1099185"/>
                  <a:gd name="connsiteX25" fmla="*/ 135255 w 661035"/>
                  <a:gd name="connsiteY25" fmla="*/ 891540 h 1099185"/>
                  <a:gd name="connsiteX26" fmla="*/ 190500 w 661035"/>
                  <a:gd name="connsiteY26" fmla="*/ 847725 h 1099185"/>
                  <a:gd name="connsiteX27" fmla="*/ 239078 w 661035"/>
                  <a:gd name="connsiteY27" fmla="*/ 799148 h 1099185"/>
                  <a:gd name="connsiteX28" fmla="*/ 319738 w 661035"/>
                  <a:gd name="connsiteY28" fmla="*/ 843010 h 1099185"/>
                  <a:gd name="connsiteX29" fmla="*/ 319882 w 661035"/>
                  <a:gd name="connsiteY29" fmla="*/ 842137 h 1099185"/>
                  <a:gd name="connsiteX30" fmla="*/ 239078 w 661035"/>
                  <a:gd name="connsiteY30" fmla="*/ 798196 h 1099185"/>
                  <a:gd name="connsiteX31" fmla="*/ 277307 w 661035"/>
                  <a:gd name="connsiteY31" fmla="*/ 750642 h 1099185"/>
                  <a:gd name="connsiteX32" fmla="*/ 277178 w 661035"/>
                  <a:gd name="connsiteY32" fmla="*/ 750571 h 1099185"/>
                  <a:gd name="connsiteX33" fmla="*/ 284798 w 661035"/>
                  <a:gd name="connsiteY33" fmla="*/ 740093 h 1099185"/>
                  <a:gd name="connsiteX34" fmla="*/ 323850 w 661035"/>
                  <a:gd name="connsiteY34" fmla="*/ 676275 h 1099185"/>
                  <a:gd name="connsiteX35" fmla="*/ 359092 w 661035"/>
                  <a:gd name="connsiteY35" fmla="*/ 597218 h 1099185"/>
                  <a:gd name="connsiteX36" fmla="*/ 220980 w 661035"/>
                  <a:gd name="connsiteY36" fmla="*/ 0 h 1099185"/>
                  <a:gd name="connsiteX37" fmla="*/ 481965 w 661035"/>
                  <a:gd name="connsiteY37" fmla="*/ 141922 h 1099185"/>
                  <a:gd name="connsiteX38" fmla="*/ 575310 w 661035"/>
                  <a:gd name="connsiteY38" fmla="*/ 214313 h 1099185"/>
                  <a:gd name="connsiteX39" fmla="*/ 661035 w 661035"/>
                  <a:gd name="connsiteY39" fmla="*/ 504825 h 1099185"/>
                  <a:gd name="connsiteX40" fmla="*/ 621030 w 661035"/>
                  <a:gd name="connsiteY40" fmla="*/ 739140 h 1099185"/>
                  <a:gd name="connsiteX41" fmla="*/ 360045 w 661035"/>
                  <a:gd name="connsiteY41" fmla="*/ 597218 h 1099185"/>
                  <a:gd name="connsiteX42" fmla="*/ 400050 w 661035"/>
                  <a:gd name="connsiteY42" fmla="*/ 362902 h 1099185"/>
                  <a:gd name="connsiteX43" fmla="*/ 314325 w 661035"/>
                  <a:gd name="connsiteY43" fmla="*/ 72390 h 1099185"/>
                  <a:gd name="connsiteX44" fmla="*/ 220980 w 661035"/>
                  <a:gd name="connsiteY44" fmla="*/ 0 h 1099185"/>
                  <a:gd name="connsiteX0" fmla="*/ 359092 w 661035"/>
                  <a:gd name="connsiteY0" fmla="*/ 597218 h 1099185"/>
                  <a:gd name="connsiteX1" fmla="*/ 620078 w 661035"/>
                  <a:gd name="connsiteY1" fmla="*/ 739140 h 1099185"/>
                  <a:gd name="connsiteX2" fmla="*/ 584835 w 661035"/>
                  <a:gd name="connsiteY2" fmla="*/ 818198 h 1099185"/>
                  <a:gd name="connsiteX3" fmla="*/ 584836 w 661035"/>
                  <a:gd name="connsiteY3" fmla="*/ 818198 h 1099185"/>
                  <a:gd name="connsiteX4" fmla="*/ 545783 w 661035"/>
                  <a:gd name="connsiteY4" fmla="*/ 882015 h 1099185"/>
                  <a:gd name="connsiteX5" fmla="*/ 538930 w 661035"/>
                  <a:gd name="connsiteY5" fmla="*/ 891439 h 1099185"/>
                  <a:gd name="connsiteX6" fmla="*/ 539116 w 661035"/>
                  <a:gd name="connsiteY6" fmla="*/ 891540 h 1099185"/>
                  <a:gd name="connsiteX7" fmla="*/ 500063 w 661035"/>
                  <a:gd name="connsiteY7" fmla="*/ 940118 h 1099185"/>
                  <a:gd name="connsiteX8" fmla="*/ 452605 w 661035"/>
                  <a:gd name="connsiteY8" fmla="*/ 914311 h 1099185"/>
                  <a:gd name="connsiteX9" fmla="*/ 451949 w 661035"/>
                  <a:gd name="connsiteY9" fmla="*/ 914906 h 1099185"/>
                  <a:gd name="connsiteX10" fmla="*/ 500063 w 661035"/>
                  <a:gd name="connsiteY10" fmla="*/ 941070 h 1099185"/>
                  <a:gd name="connsiteX11" fmla="*/ 451485 w 661035"/>
                  <a:gd name="connsiteY11" fmla="*/ 989648 h 1099185"/>
                  <a:gd name="connsiteX12" fmla="*/ 396629 w 661035"/>
                  <a:gd name="connsiteY12" fmla="*/ 1033155 h 1099185"/>
                  <a:gd name="connsiteX13" fmla="*/ 397193 w 661035"/>
                  <a:gd name="connsiteY13" fmla="*/ 1033462 h 1099185"/>
                  <a:gd name="connsiteX14" fmla="*/ 320041 w 661035"/>
                  <a:gd name="connsiteY14" fmla="*/ 1076325 h 1099185"/>
                  <a:gd name="connsiteX15" fmla="*/ 291343 w 661035"/>
                  <a:gd name="connsiteY15" fmla="*/ 1060767 h 1099185"/>
                  <a:gd name="connsiteX16" fmla="*/ 290403 w 661035"/>
                  <a:gd name="connsiteY16" fmla="*/ 1061621 h 1099185"/>
                  <a:gd name="connsiteX17" fmla="*/ 319088 w 661035"/>
                  <a:gd name="connsiteY17" fmla="*/ 1077277 h 1099185"/>
                  <a:gd name="connsiteX18" fmla="*/ 260985 w 661035"/>
                  <a:gd name="connsiteY18" fmla="*/ 1099185 h 1099185"/>
                  <a:gd name="connsiteX19" fmla="*/ 0 w 661035"/>
                  <a:gd name="connsiteY19" fmla="*/ 957262 h 1099185"/>
                  <a:gd name="connsiteX20" fmla="*/ 59055 w 661035"/>
                  <a:gd name="connsiteY20" fmla="*/ 935355 h 1099185"/>
                  <a:gd name="connsiteX21" fmla="*/ 284314 w 661035"/>
                  <a:gd name="connsiteY21" fmla="*/ 1058298 h 1099185"/>
                  <a:gd name="connsiteX22" fmla="*/ 284516 w 661035"/>
                  <a:gd name="connsiteY22" fmla="*/ 1057066 h 1099185"/>
                  <a:gd name="connsiteX23" fmla="*/ 60008 w 661035"/>
                  <a:gd name="connsiteY23" fmla="*/ 935355 h 1099185"/>
                  <a:gd name="connsiteX24" fmla="*/ 135745 w 661035"/>
                  <a:gd name="connsiteY24" fmla="*/ 891807 h 1099185"/>
                  <a:gd name="connsiteX25" fmla="*/ 135255 w 661035"/>
                  <a:gd name="connsiteY25" fmla="*/ 891540 h 1099185"/>
                  <a:gd name="connsiteX26" fmla="*/ 190500 w 661035"/>
                  <a:gd name="connsiteY26" fmla="*/ 847725 h 1099185"/>
                  <a:gd name="connsiteX27" fmla="*/ 239078 w 661035"/>
                  <a:gd name="connsiteY27" fmla="*/ 799148 h 1099185"/>
                  <a:gd name="connsiteX28" fmla="*/ 319738 w 661035"/>
                  <a:gd name="connsiteY28" fmla="*/ 843010 h 1099185"/>
                  <a:gd name="connsiteX29" fmla="*/ 239078 w 661035"/>
                  <a:gd name="connsiteY29" fmla="*/ 798196 h 1099185"/>
                  <a:gd name="connsiteX30" fmla="*/ 277307 w 661035"/>
                  <a:gd name="connsiteY30" fmla="*/ 750642 h 1099185"/>
                  <a:gd name="connsiteX31" fmla="*/ 277178 w 661035"/>
                  <a:gd name="connsiteY31" fmla="*/ 750571 h 1099185"/>
                  <a:gd name="connsiteX32" fmla="*/ 284798 w 661035"/>
                  <a:gd name="connsiteY32" fmla="*/ 740093 h 1099185"/>
                  <a:gd name="connsiteX33" fmla="*/ 323850 w 661035"/>
                  <a:gd name="connsiteY33" fmla="*/ 676275 h 1099185"/>
                  <a:gd name="connsiteX34" fmla="*/ 359092 w 661035"/>
                  <a:gd name="connsiteY34" fmla="*/ 597218 h 1099185"/>
                  <a:gd name="connsiteX35" fmla="*/ 220980 w 661035"/>
                  <a:gd name="connsiteY35" fmla="*/ 0 h 1099185"/>
                  <a:gd name="connsiteX36" fmla="*/ 481965 w 661035"/>
                  <a:gd name="connsiteY36" fmla="*/ 141922 h 1099185"/>
                  <a:gd name="connsiteX37" fmla="*/ 575310 w 661035"/>
                  <a:gd name="connsiteY37" fmla="*/ 214313 h 1099185"/>
                  <a:gd name="connsiteX38" fmla="*/ 661035 w 661035"/>
                  <a:gd name="connsiteY38" fmla="*/ 504825 h 1099185"/>
                  <a:gd name="connsiteX39" fmla="*/ 621030 w 661035"/>
                  <a:gd name="connsiteY39" fmla="*/ 739140 h 1099185"/>
                  <a:gd name="connsiteX40" fmla="*/ 360045 w 661035"/>
                  <a:gd name="connsiteY40" fmla="*/ 597218 h 1099185"/>
                  <a:gd name="connsiteX41" fmla="*/ 400050 w 661035"/>
                  <a:gd name="connsiteY41" fmla="*/ 362902 h 1099185"/>
                  <a:gd name="connsiteX42" fmla="*/ 314325 w 661035"/>
                  <a:gd name="connsiteY42" fmla="*/ 72390 h 1099185"/>
                  <a:gd name="connsiteX43" fmla="*/ 220980 w 661035"/>
                  <a:gd name="connsiteY43" fmla="*/ 0 h 1099185"/>
                  <a:gd name="connsiteX0" fmla="*/ 359092 w 661035"/>
                  <a:gd name="connsiteY0" fmla="*/ 597218 h 1099185"/>
                  <a:gd name="connsiteX1" fmla="*/ 620078 w 661035"/>
                  <a:gd name="connsiteY1" fmla="*/ 739140 h 1099185"/>
                  <a:gd name="connsiteX2" fmla="*/ 584835 w 661035"/>
                  <a:gd name="connsiteY2" fmla="*/ 818198 h 1099185"/>
                  <a:gd name="connsiteX3" fmla="*/ 584836 w 661035"/>
                  <a:gd name="connsiteY3" fmla="*/ 818198 h 1099185"/>
                  <a:gd name="connsiteX4" fmla="*/ 545783 w 661035"/>
                  <a:gd name="connsiteY4" fmla="*/ 882015 h 1099185"/>
                  <a:gd name="connsiteX5" fmla="*/ 538930 w 661035"/>
                  <a:gd name="connsiteY5" fmla="*/ 891439 h 1099185"/>
                  <a:gd name="connsiteX6" fmla="*/ 539116 w 661035"/>
                  <a:gd name="connsiteY6" fmla="*/ 891540 h 1099185"/>
                  <a:gd name="connsiteX7" fmla="*/ 500063 w 661035"/>
                  <a:gd name="connsiteY7" fmla="*/ 940118 h 1099185"/>
                  <a:gd name="connsiteX8" fmla="*/ 452605 w 661035"/>
                  <a:gd name="connsiteY8" fmla="*/ 914311 h 1099185"/>
                  <a:gd name="connsiteX9" fmla="*/ 500063 w 661035"/>
                  <a:gd name="connsiteY9" fmla="*/ 941070 h 1099185"/>
                  <a:gd name="connsiteX10" fmla="*/ 451485 w 661035"/>
                  <a:gd name="connsiteY10" fmla="*/ 989648 h 1099185"/>
                  <a:gd name="connsiteX11" fmla="*/ 396629 w 661035"/>
                  <a:gd name="connsiteY11" fmla="*/ 1033155 h 1099185"/>
                  <a:gd name="connsiteX12" fmla="*/ 397193 w 661035"/>
                  <a:gd name="connsiteY12" fmla="*/ 1033462 h 1099185"/>
                  <a:gd name="connsiteX13" fmla="*/ 320041 w 661035"/>
                  <a:gd name="connsiteY13" fmla="*/ 1076325 h 1099185"/>
                  <a:gd name="connsiteX14" fmla="*/ 291343 w 661035"/>
                  <a:gd name="connsiteY14" fmla="*/ 1060767 h 1099185"/>
                  <a:gd name="connsiteX15" fmla="*/ 290403 w 661035"/>
                  <a:gd name="connsiteY15" fmla="*/ 1061621 h 1099185"/>
                  <a:gd name="connsiteX16" fmla="*/ 319088 w 661035"/>
                  <a:gd name="connsiteY16" fmla="*/ 1077277 h 1099185"/>
                  <a:gd name="connsiteX17" fmla="*/ 260985 w 661035"/>
                  <a:gd name="connsiteY17" fmla="*/ 1099185 h 1099185"/>
                  <a:gd name="connsiteX18" fmla="*/ 0 w 661035"/>
                  <a:gd name="connsiteY18" fmla="*/ 957262 h 1099185"/>
                  <a:gd name="connsiteX19" fmla="*/ 59055 w 661035"/>
                  <a:gd name="connsiteY19" fmla="*/ 935355 h 1099185"/>
                  <a:gd name="connsiteX20" fmla="*/ 284314 w 661035"/>
                  <a:gd name="connsiteY20" fmla="*/ 1058298 h 1099185"/>
                  <a:gd name="connsiteX21" fmla="*/ 284516 w 661035"/>
                  <a:gd name="connsiteY21" fmla="*/ 1057066 h 1099185"/>
                  <a:gd name="connsiteX22" fmla="*/ 60008 w 661035"/>
                  <a:gd name="connsiteY22" fmla="*/ 935355 h 1099185"/>
                  <a:gd name="connsiteX23" fmla="*/ 135745 w 661035"/>
                  <a:gd name="connsiteY23" fmla="*/ 891807 h 1099185"/>
                  <a:gd name="connsiteX24" fmla="*/ 135255 w 661035"/>
                  <a:gd name="connsiteY24" fmla="*/ 891540 h 1099185"/>
                  <a:gd name="connsiteX25" fmla="*/ 190500 w 661035"/>
                  <a:gd name="connsiteY25" fmla="*/ 847725 h 1099185"/>
                  <a:gd name="connsiteX26" fmla="*/ 239078 w 661035"/>
                  <a:gd name="connsiteY26" fmla="*/ 799148 h 1099185"/>
                  <a:gd name="connsiteX27" fmla="*/ 319738 w 661035"/>
                  <a:gd name="connsiteY27" fmla="*/ 843010 h 1099185"/>
                  <a:gd name="connsiteX28" fmla="*/ 239078 w 661035"/>
                  <a:gd name="connsiteY28" fmla="*/ 798196 h 1099185"/>
                  <a:gd name="connsiteX29" fmla="*/ 277307 w 661035"/>
                  <a:gd name="connsiteY29" fmla="*/ 750642 h 1099185"/>
                  <a:gd name="connsiteX30" fmla="*/ 277178 w 661035"/>
                  <a:gd name="connsiteY30" fmla="*/ 750571 h 1099185"/>
                  <a:gd name="connsiteX31" fmla="*/ 284798 w 661035"/>
                  <a:gd name="connsiteY31" fmla="*/ 740093 h 1099185"/>
                  <a:gd name="connsiteX32" fmla="*/ 323850 w 661035"/>
                  <a:gd name="connsiteY32" fmla="*/ 676275 h 1099185"/>
                  <a:gd name="connsiteX33" fmla="*/ 359092 w 661035"/>
                  <a:gd name="connsiteY33" fmla="*/ 597218 h 1099185"/>
                  <a:gd name="connsiteX34" fmla="*/ 220980 w 661035"/>
                  <a:gd name="connsiteY34" fmla="*/ 0 h 1099185"/>
                  <a:gd name="connsiteX35" fmla="*/ 481965 w 661035"/>
                  <a:gd name="connsiteY35" fmla="*/ 141922 h 1099185"/>
                  <a:gd name="connsiteX36" fmla="*/ 575310 w 661035"/>
                  <a:gd name="connsiteY36" fmla="*/ 214313 h 1099185"/>
                  <a:gd name="connsiteX37" fmla="*/ 661035 w 661035"/>
                  <a:gd name="connsiteY37" fmla="*/ 504825 h 1099185"/>
                  <a:gd name="connsiteX38" fmla="*/ 621030 w 661035"/>
                  <a:gd name="connsiteY38" fmla="*/ 739140 h 1099185"/>
                  <a:gd name="connsiteX39" fmla="*/ 360045 w 661035"/>
                  <a:gd name="connsiteY39" fmla="*/ 597218 h 1099185"/>
                  <a:gd name="connsiteX40" fmla="*/ 400050 w 661035"/>
                  <a:gd name="connsiteY40" fmla="*/ 362902 h 1099185"/>
                  <a:gd name="connsiteX41" fmla="*/ 314325 w 661035"/>
                  <a:gd name="connsiteY41" fmla="*/ 72390 h 1099185"/>
                  <a:gd name="connsiteX42" fmla="*/ 220980 w 661035"/>
                  <a:gd name="connsiteY42" fmla="*/ 0 h 1099185"/>
                  <a:gd name="connsiteX0" fmla="*/ 359092 w 661035"/>
                  <a:gd name="connsiteY0" fmla="*/ 597218 h 1099185"/>
                  <a:gd name="connsiteX1" fmla="*/ 620078 w 661035"/>
                  <a:gd name="connsiteY1" fmla="*/ 739140 h 1099185"/>
                  <a:gd name="connsiteX2" fmla="*/ 584835 w 661035"/>
                  <a:gd name="connsiteY2" fmla="*/ 818198 h 1099185"/>
                  <a:gd name="connsiteX3" fmla="*/ 584836 w 661035"/>
                  <a:gd name="connsiteY3" fmla="*/ 818198 h 1099185"/>
                  <a:gd name="connsiteX4" fmla="*/ 545783 w 661035"/>
                  <a:gd name="connsiteY4" fmla="*/ 882015 h 1099185"/>
                  <a:gd name="connsiteX5" fmla="*/ 538930 w 661035"/>
                  <a:gd name="connsiteY5" fmla="*/ 891439 h 1099185"/>
                  <a:gd name="connsiteX6" fmla="*/ 539116 w 661035"/>
                  <a:gd name="connsiteY6" fmla="*/ 891540 h 1099185"/>
                  <a:gd name="connsiteX7" fmla="*/ 500063 w 661035"/>
                  <a:gd name="connsiteY7" fmla="*/ 940118 h 1099185"/>
                  <a:gd name="connsiteX8" fmla="*/ 500063 w 661035"/>
                  <a:gd name="connsiteY8" fmla="*/ 941070 h 1099185"/>
                  <a:gd name="connsiteX9" fmla="*/ 451485 w 661035"/>
                  <a:gd name="connsiteY9" fmla="*/ 989648 h 1099185"/>
                  <a:gd name="connsiteX10" fmla="*/ 396629 w 661035"/>
                  <a:gd name="connsiteY10" fmla="*/ 1033155 h 1099185"/>
                  <a:gd name="connsiteX11" fmla="*/ 397193 w 661035"/>
                  <a:gd name="connsiteY11" fmla="*/ 1033462 h 1099185"/>
                  <a:gd name="connsiteX12" fmla="*/ 320041 w 661035"/>
                  <a:gd name="connsiteY12" fmla="*/ 1076325 h 1099185"/>
                  <a:gd name="connsiteX13" fmla="*/ 291343 w 661035"/>
                  <a:gd name="connsiteY13" fmla="*/ 1060767 h 1099185"/>
                  <a:gd name="connsiteX14" fmla="*/ 290403 w 661035"/>
                  <a:gd name="connsiteY14" fmla="*/ 1061621 h 1099185"/>
                  <a:gd name="connsiteX15" fmla="*/ 319088 w 661035"/>
                  <a:gd name="connsiteY15" fmla="*/ 1077277 h 1099185"/>
                  <a:gd name="connsiteX16" fmla="*/ 260985 w 661035"/>
                  <a:gd name="connsiteY16" fmla="*/ 1099185 h 1099185"/>
                  <a:gd name="connsiteX17" fmla="*/ 0 w 661035"/>
                  <a:gd name="connsiteY17" fmla="*/ 957262 h 1099185"/>
                  <a:gd name="connsiteX18" fmla="*/ 59055 w 661035"/>
                  <a:gd name="connsiteY18" fmla="*/ 935355 h 1099185"/>
                  <a:gd name="connsiteX19" fmla="*/ 284314 w 661035"/>
                  <a:gd name="connsiteY19" fmla="*/ 1058298 h 1099185"/>
                  <a:gd name="connsiteX20" fmla="*/ 284516 w 661035"/>
                  <a:gd name="connsiteY20" fmla="*/ 1057066 h 1099185"/>
                  <a:gd name="connsiteX21" fmla="*/ 60008 w 661035"/>
                  <a:gd name="connsiteY21" fmla="*/ 935355 h 1099185"/>
                  <a:gd name="connsiteX22" fmla="*/ 135745 w 661035"/>
                  <a:gd name="connsiteY22" fmla="*/ 891807 h 1099185"/>
                  <a:gd name="connsiteX23" fmla="*/ 135255 w 661035"/>
                  <a:gd name="connsiteY23" fmla="*/ 891540 h 1099185"/>
                  <a:gd name="connsiteX24" fmla="*/ 190500 w 661035"/>
                  <a:gd name="connsiteY24" fmla="*/ 847725 h 1099185"/>
                  <a:gd name="connsiteX25" fmla="*/ 239078 w 661035"/>
                  <a:gd name="connsiteY25" fmla="*/ 799148 h 1099185"/>
                  <a:gd name="connsiteX26" fmla="*/ 319738 w 661035"/>
                  <a:gd name="connsiteY26" fmla="*/ 843010 h 1099185"/>
                  <a:gd name="connsiteX27" fmla="*/ 239078 w 661035"/>
                  <a:gd name="connsiteY27" fmla="*/ 798196 h 1099185"/>
                  <a:gd name="connsiteX28" fmla="*/ 277307 w 661035"/>
                  <a:gd name="connsiteY28" fmla="*/ 750642 h 1099185"/>
                  <a:gd name="connsiteX29" fmla="*/ 277178 w 661035"/>
                  <a:gd name="connsiteY29" fmla="*/ 750571 h 1099185"/>
                  <a:gd name="connsiteX30" fmla="*/ 284798 w 661035"/>
                  <a:gd name="connsiteY30" fmla="*/ 740093 h 1099185"/>
                  <a:gd name="connsiteX31" fmla="*/ 323850 w 661035"/>
                  <a:gd name="connsiteY31" fmla="*/ 676275 h 1099185"/>
                  <a:gd name="connsiteX32" fmla="*/ 359092 w 661035"/>
                  <a:gd name="connsiteY32" fmla="*/ 597218 h 1099185"/>
                  <a:gd name="connsiteX33" fmla="*/ 220980 w 661035"/>
                  <a:gd name="connsiteY33" fmla="*/ 0 h 1099185"/>
                  <a:gd name="connsiteX34" fmla="*/ 481965 w 661035"/>
                  <a:gd name="connsiteY34" fmla="*/ 141922 h 1099185"/>
                  <a:gd name="connsiteX35" fmla="*/ 575310 w 661035"/>
                  <a:gd name="connsiteY35" fmla="*/ 214313 h 1099185"/>
                  <a:gd name="connsiteX36" fmla="*/ 661035 w 661035"/>
                  <a:gd name="connsiteY36" fmla="*/ 504825 h 1099185"/>
                  <a:gd name="connsiteX37" fmla="*/ 621030 w 661035"/>
                  <a:gd name="connsiteY37" fmla="*/ 739140 h 1099185"/>
                  <a:gd name="connsiteX38" fmla="*/ 360045 w 661035"/>
                  <a:gd name="connsiteY38" fmla="*/ 597218 h 1099185"/>
                  <a:gd name="connsiteX39" fmla="*/ 400050 w 661035"/>
                  <a:gd name="connsiteY39" fmla="*/ 362902 h 1099185"/>
                  <a:gd name="connsiteX40" fmla="*/ 314325 w 661035"/>
                  <a:gd name="connsiteY40" fmla="*/ 72390 h 1099185"/>
                  <a:gd name="connsiteX41" fmla="*/ 220980 w 661035"/>
                  <a:gd name="connsiteY41" fmla="*/ 0 h 1099185"/>
                  <a:gd name="connsiteX0" fmla="*/ 359092 w 661035"/>
                  <a:gd name="connsiteY0" fmla="*/ 597218 h 1099185"/>
                  <a:gd name="connsiteX1" fmla="*/ 620078 w 661035"/>
                  <a:gd name="connsiteY1" fmla="*/ 739140 h 1099185"/>
                  <a:gd name="connsiteX2" fmla="*/ 584835 w 661035"/>
                  <a:gd name="connsiteY2" fmla="*/ 818198 h 1099185"/>
                  <a:gd name="connsiteX3" fmla="*/ 584836 w 661035"/>
                  <a:gd name="connsiteY3" fmla="*/ 818198 h 1099185"/>
                  <a:gd name="connsiteX4" fmla="*/ 545783 w 661035"/>
                  <a:gd name="connsiteY4" fmla="*/ 882015 h 1099185"/>
                  <a:gd name="connsiteX5" fmla="*/ 538930 w 661035"/>
                  <a:gd name="connsiteY5" fmla="*/ 891439 h 1099185"/>
                  <a:gd name="connsiteX6" fmla="*/ 539116 w 661035"/>
                  <a:gd name="connsiteY6" fmla="*/ 891540 h 1099185"/>
                  <a:gd name="connsiteX7" fmla="*/ 500063 w 661035"/>
                  <a:gd name="connsiteY7" fmla="*/ 940118 h 1099185"/>
                  <a:gd name="connsiteX8" fmla="*/ 500063 w 661035"/>
                  <a:gd name="connsiteY8" fmla="*/ 941070 h 1099185"/>
                  <a:gd name="connsiteX9" fmla="*/ 451485 w 661035"/>
                  <a:gd name="connsiteY9" fmla="*/ 989648 h 1099185"/>
                  <a:gd name="connsiteX10" fmla="*/ 396629 w 661035"/>
                  <a:gd name="connsiteY10" fmla="*/ 1033155 h 1099185"/>
                  <a:gd name="connsiteX11" fmla="*/ 397193 w 661035"/>
                  <a:gd name="connsiteY11" fmla="*/ 1033462 h 1099185"/>
                  <a:gd name="connsiteX12" fmla="*/ 320041 w 661035"/>
                  <a:gd name="connsiteY12" fmla="*/ 1076325 h 1099185"/>
                  <a:gd name="connsiteX13" fmla="*/ 291343 w 661035"/>
                  <a:gd name="connsiteY13" fmla="*/ 1060767 h 1099185"/>
                  <a:gd name="connsiteX14" fmla="*/ 290403 w 661035"/>
                  <a:gd name="connsiteY14" fmla="*/ 1061621 h 1099185"/>
                  <a:gd name="connsiteX15" fmla="*/ 319088 w 661035"/>
                  <a:gd name="connsiteY15" fmla="*/ 1077277 h 1099185"/>
                  <a:gd name="connsiteX16" fmla="*/ 260985 w 661035"/>
                  <a:gd name="connsiteY16" fmla="*/ 1099185 h 1099185"/>
                  <a:gd name="connsiteX17" fmla="*/ 0 w 661035"/>
                  <a:gd name="connsiteY17" fmla="*/ 957262 h 1099185"/>
                  <a:gd name="connsiteX18" fmla="*/ 59055 w 661035"/>
                  <a:gd name="connsiteY18" fmla="*/ 935355 h 1099185"/>
                  <a:gd name="connsiteX19" fmla="*/ 284314 w 661035"/>
                  <a:gd name="connsiteY19" fmla="*/ 1058298 h 1099185"/>
                  <a:gd name="connsiteX20" fmla="*/ 284516 w 661035"/>
                  <a:gd name="connsiteY20" fmla="*/ 1057066 h 1099185"/>
                  <a:gd name="connsiteX21" fmla="*/ 60008 w 661035"/>
                  <a:gd name="connsiteY21" fmla="*/ 935355 h 1099185"/>
                  <a:gd name="connsiteX22" fmla="*/ 135745 w 661035"/>
                  <a:gd name="connsiteY22" fmla="*/ 891807 h 1099185"/>
                  <a:gd name="connsiteX23" fmla="*/ 135255 w 661035"/>
                  <a:gd name="connsiteY23" fmla="*/ 891540 h 1099185"/>
                  <a:gd name="connsiteX24" fmla="*/ 190500 w 661035"/>
                  <a:gd name="connsiteY24" fmla="*/ 847725 h 1099185"/>
                  <a:gd name="connsiteX25" fmla="*/ 239078 w 661035"/>
                  <a:gd name="connsiteY25" fmla="*/ 799148 h 1099185"/>
                  <a:gd name="connsiteX26" fmla="*/ 239078 w 661035"/>
                  <a:gd name="connsiteY26" fmla="*/ 798196 h 1099185"/>
                  <a:gd name="connsiteX27" fmla="*/ 277307 w 661035"/>
                  <a:gd name="connsiteY27" fmla="*/ 750642 h 1099185"/>
                  <a:gd name="connsiteX28" fmla="*/ 277178 w 661035"/>
                  <a:gd name="connsiteY28" fmla="*/ 750571 h 1099185"/>
                  <a:gd name="connsiteX29" fmla="*/ 284798 w 661035"/>
                  <a:gd name="connsiteY29" fmla="*/ 740093 h 1099185"/>
                  <a:gd name="connsiteX30" fmla="*/ 323850 w 661035"/>
                  <a:gd name="connsiteY30" fmla="*/ 676275 h 1099185"/>
                  <a:gd name="connsiteX31" fmla="*/ 359092 w 661035"/>
                  <a:gd name="connsiteY31" fmla="*/ 597218 h 1099185"/>
                  <a:gd name="connsiteX32" fmla="*/ 220980 w 661035"/>
                  <a:gd name="connsiteY32" fmla="*/ 0 h 1099185"/>
                  <a:gd name="connsiteX33" fmla="*/ 481965 w 661035"/>
                  <a:gd name="connsiteY33" fmla="*/ 141922 h 1099185"/>
                  <a:gd name="connsiteX34" fmla="*/ 575310 w 661035"/>
                  <a:gd name="connsiteY34" fmla="*/ 214313 h 1099185"/>
                  <a:gd name="connsiteX35" fmla="*/ 661035 w 661035"/>
                  <a:gd name="connsiteY35" fmla="*/ 504825 h 1099185"/>
                  <a:gd name="connsiteX36" fmla="*/ 621030 w 661035"/>
                  <a:gd name="connsiteY36" fmla="*/ 739140 h 1099185"/>
                  <a:gd name="connsiteX37" fmla="*/ 360045 w 661035"/>
                  <a:gd name="connsiteY37" fmla="*/ 597218 h 1099185"/>
                  <a:gd name="connsiteX38" fmla="*/ 400050 w 661035"/>
                  <a:gd name="connsiteY38" fmla="*/ 362902 h 1099185"/>
                  <a:gd name="connsiteX39" fmla="*/ 314325 w 661035"/>
                  <a:gd name="connsiteY39" fmla="*/ 72390 h 1099185"/>
                  <a:gd name="connsiteX40" fmla="*/ 220980 w 661035"/>
                  <a:gd name="connsiteY40" fmla="*/ 0 h 1099185"/>
                  <a:gd name="connsiteX0" fmla="*/ 359092 w 661035"/>
                  <a:gd name="connsiteY0" fmla="*/ 597218 h 1099185"/>
                  <a:gd name="connsiteX1" fmla="*/ 620078 w 661035"/>
                  <a:gd name="connsiteY1" fmla="*/ 739140 h 1099185"/>
                  <a:gd name="connsiteX2" fmla="*/ 584835 w 661035"/>
                  <a:gd name="connsiteY2" fmla="*/ 818198 h 1099185"/>
                  <a:gd name="connsiteX3" fmla="*/ 584836 w 661035"/>
                  <a:gd name="connsiteY3" fmla="*/ 818198 h 1099185"/>
                  <a:gd name="connsiteX4" fmla="*/ 545783 w 661035"/>
                  <a:gd name="connsiteY4" fmla="*/ 882015 h 1099185"/>
                  <a:gd name="connsiteX5" fmla="*/ 538930 w 661035"/>
                  <a:gd name="connsiteY5" fmla="*/ 891439 h 1099185"/>
                  <a:gd name="connsiteX6" fmla="*/ 539116 w 661035"/>
                  <a:gd name="connsiteY6" fmla="*/ 891540 h 1099185"/>
                  <a:gd name="connsiteX7" fmla="*/ 500063 w 661035"/>
                  <a:gd name="connsiteY7" fmla="*/ 940118 h 1099185"/>
                  <a:gd name="connsiteX8" fmla="*/ 500063 w 661035"/>
                  <a:gd name="connsiteY8" fmla="*/ 941070 h 1099185"/>
                  <a:gd name="connsiteX9" fmla="*/ 451485 w 661035"/>
                  <a:gd name="connsiteY9" fmla="*/ 989648 h 1099185"/>
                  <a:gd name="connsiteX10" fmla="*/ 396629 w 661035"/>
                  <a:gd name="connsiteY10" fmla="*/ 1033155 h 1099185"/>
                  <a:gd name="connsiteX11" fmla="*/ 397193 w 661035"/>
                  <a:gd name="connsiteY11" fmla="*/ 1033462 h 1099185"/>
                  <a:gd name="connsiteX12" fmla="*/ 320041 w 661035"/>
                  <a:gd name="connsiteY12" fmla="*/ 1076325 h 1099185"/>
                  <a:gd name="connsiteX13" fmla="*/ 291343 w 661035"/>
                  <a:gd name="connsiteY13" fmla="*/ 1060767 h 1099185"/>
                  <a:gd name="connsiteX14" fmla="*/ 290403 w 661035"/>
                  <a:gd name="connsiteY14" fmla="*/ 1061621 h 1099185"/>
                  <a:gd name="connsiteX15" fmla="*/ 319088 w 661035"/>
                  <a:gd name="connsiteY15" fmla="*/ 1077277 h 1099185"/>
                  <a:gd name="connsiteX16" fmla="*/ 260985 w 661035"/>
                  <a:gd name="connsiteY16" fmla="*/ 1099185 h 1099185"/>
                  <a:gd name="connsiteX17" fmla="*/ 0 w 661035"/>
                  <a:gd name="connsiteY17" fmla="*/ 957262 h 1099185"/>
                  <a:gd name="connsiteX18" fmla="*/ 59055 w 661035"/>
                  <a:gd name="connsiteY18" fmla="*/ 935355 h 1099185"/>
                  <a:gd name="connsiteX19" fmla="*/ 284314 w 661035"/>
                  <a:gd name="connsiteY19" fmla="*/ 1058298 h 1099185"/>
                  <a:gd name="connsiteX20" fmla="*/ 60008 w 661035"/>
                  <a:gd name="connsiteY20" fmla="*/ 935355 h 1099185"/>
                  <a:gd name="connsiteX21" fmla="*/ 135745 w 661035"/>
                  <a:gd name="connsiteY21" fmla="*/ 891807 h 1099185"/>
                  <a:gd name="connsiteX22" fmla="*/ 135255 w 661035"/>
                  <a:gd name="connsiteY22" fmla="*/ 891540 h 1099185"/>
                  <a:gd name="connsiteX23" fmla="*/ 190500 w 661035"/>
                  <a:gd name="connsiteY23" fmla="*/ 847725 h 1099185"/>
                  <a:gd name="connsiteX24" fmla="*/ 239078 w 661035"/>
                  <a:gd name="connsiteY24" fmla="*/ 799148 h 1099185"/>
                  <a:gd name="connsiteX25" fmla="*/ 239078 w 661035"/>
                  <a:gd name="connsiteY25" fmla="*/ 798196 h 1099185"/>
                  <a:gd name="connsiteX26" fmla="*/ 277307 w 661035"/>
                  <a:gd name="connsiteY26" fmla="*/ 750642 h 1099185"/>
                  <a:gd name="connsiteX27" fmla="*/ 277178 w 661035"/>
                  <a:gd name="connsiteY27" fmla="*/ 750571 h 1099185"/>
                  <a:gd name="connsiteX28" fmla="*/ 284798 w 661035"/>
                  <a:gd name="connsiteY28" fmla="*/ 740093 h 1099185"/>
                  <a:gd name="connsiteX29" fmla="*/ 323850 w 661035"/>
                  <a:gd name="connsiteY29" fmla="*/ 676275 h 1099185"/>
                  <a:gd name="connsiteX30" fmla="*/ 359092 w 661035"/>
                  <a:gd name="connsiteY30" fmla="*/ 597218 h 1099185"/>
                  <a:gd name="connsiteX31" fmla="*/ 220980 w 661035"/>
                  <a:gd name="connsiteY31" fmla="*/ 0 h 1099185"/>
                  <a:gd name="connsiteX32" fmla="*/ 481965 w 661035"/>
                  <a:gd name="connsiteY32" fmla="*/ 141922 h 1099185"/>
                  <a:gd name="connsiteX33" fmla="*/ 575310 w 661035"/>
                  <a:gd name="connsiteY33" fmla="*/ 214313 h 1099185"/>
                  <a:gd name="connsiteX34" fmla="*/ 661035 w 661035"/>
                  <a:gd name="connsiteY34" fmla="*/ 504825 h 1099185"/>
                  <a:gd name="connsiteX35" fmla="*/ 621030 w 661035"/>
                  <a:gd name="connsiteY35" fmla="*/ 739140 h 1099185"/>
                  <a:gd name="connsiteX36" fmla="*/ 360045 w 661035"/>
                  <a:gd name="connsiteY36" fmla="*/ 597218 h 1099185"/>
                  <a:gd name="connsiteX37" fmla="*/ 400050 w 661035"/>
                  <a:gd name="connsiteY37" fmla="*/ 362902 h 1099185"/>
                  <a:gd name="connsiteX38" fmla="*/ 314325 w 661035"/>
                  <a:gd name="connsiteY38" fmla="*/ 72390 h 1099185"/>
                  <a:gd name="connsiteX39" fmla="*/ 220980 w 661035"/>
                  <a:gd name="connsiteY39" fmla="*/ 0 h 1099185"/>
                  <a:gd name="connsiteX0" fmla="*/ 359092 w 661035"/>
                  <a:gd name="connsiteY0" fmla="*/ 597218 h 1099185"/>
                  <a:gd name="connsiteX1" fmla="*/ 620078 w 661035"/>
                  <a:gd name="connsiteY1" fmla="*/ 739140 h 1099185"/>
                  <a:gd name="connsiteX2" fmla="*/ 584835 w 661035"/>
                  <a:gd name="connsiteY2" fmla="*/ 818198 h 1099185"/>
                  <a:gd name="connsiteX3" fmla="*/ 584836 w 661035"/>
                  <a:gd name="connsiteY3" fmla="*/ 818198 h 1099185"/>
                  <a:gd name="connsiteX4" fmla="*/ 545783 w 661035"/>
                  <a:gd name="connsiteY4" fmla="*/ 882015 h 1099185"/>
                  <a:gd name="connsiteX5" fmla="*/ 538930 w 661035"/>
                  <a:gd name="connsiteY5" fmla="*/ 891439 h 1099185"/>
                  <a:gd name="connsiteX6" fmla="*/ 539116 w 661035"/>
                  <a:gd name="connsiteY6" fmla="*/ 891540 h 1099185"/>
                  <a:gd name="connsiteX7" fmla="*/ 500063 w 661035"/>
                  <a:gd name="connsiteY7" fmla="*/ 940118 h 1099185"/>
                  <a:gd name="connsiteX8" fmla="*/ 500063 w 661035"/>
                  <a:gd name="connsiteY8" fmla="*/ 941070 h 1099185"/>
                  <a:gd name="connsiteX9" fmla="*/ 451485 w 661035"/>
                  <a:gd name="connsiteY9" fmla="*/ 989648 h 1099185"/>
                  <a:gd name="connsiteX10" fmla="*/ 396629 w 661035"/>
                  <a:gd name="connsiteY10" fmla="*/ 1033155 h 1099185"/>
                  <a:gd name="connsiteX11" fmla="*/ 397193 w 661035"/>
                  <a:gd name="connsiteY11" fmla="*/ 1033462 h 1099185"/>
                  <a:gd name="connsiteX12" fmla="*/ 320041 w 661035"/>
                  <a:gd name="connsiteY12" fmla="*/ 1076325 h 1099185"/>
                  <a:gd name="connsiteX13" fmla="*/ 291343 w 661035"/>
                  <a:gd name="connsiteY13" fmla="*/ 1060767 h 1099185"/>
                  <a:gd name="connsiteX14" fmla="*/ 290403 w 661035"/>
                  <a:gd name="connsiteY14" fmla="*/ 1061621 h 1099185"/>
                  <a:gd name="connsiteX15" fmla="*/ 319088 w 661035"/>
                  <a:gd name="connsiteY15" fmla="*/ 1077277 h 1099185"/>
                  <a:gd name="connsiteX16" fmla="*/ 260985 w 661035"/>
                  <a:gd name="connsiteY16" fmla="*/ 1099185 h 1099185"/>
                  <a:gd name="connsiteX17" fmla="*/ 0 w 661035"/>
                  <a:gd name="connsiteY17" fmla="*/ 957262 h 1099185"/>
                  <a:gd name="connsiteX18" fmla="*/ 59055 w 661035"/>
                  <a:gd name="connsiteY18" fmla="*/ 935355 h 1099185"/>
                  <a:gd name="connsiteX19" fmla="*/ 60008 w 661035"/>
                  <a:gd name="connsiteY19" fmla="*/ 935355 h 1099185"/>
                  <a:gd name="connsiteX20" fmla="*/ 135745 w 661035"/>
                  <a:gd name="connsiteY20" fmla="*/ 891807 h 1099185"/>
                  <a:gd name="connsiteX21" fmla="*/ 135255 w 661035"/>
                  <a:gd name="connsiteY21" fmla="*/ 891540 h 1099185"/>
                  <a:gd name="connsiteX22" fmla="*/ 190500 w 661035"/>
                  <a:gd name="connsiteY22" fmla="*/ 847725 h 1099185"/>
                  <a:gd name="connsiteX23" fmla="*/ 239078 w 661035"/>
                  <a:gd name="connsiteY23" fmla="*/ 799148 h 1099185"/>
                  <a:gd name="connsiteX24" fmla="*/ 239078 w 661035"/>
                  <a:gd name="connsiteY24" fmla="*/ 798196 h 1099185"/>
                  <a:gd name="connsiteX25" fmla="*/ 277307 w 661035"/>
                  <a:gd name="connsiteY25" fmla="*/ 750642 h 1099185"/>
                  <a:gd name="connsiteX26" fmla="*/ 277178 w 661035"/>
                  <a:gd name="connsiteY26" fmla="*/ 750571 h 1099185"/>
                  <a:gd name="connsiteX27" fmla="*/ 284798 w 661035"/>
                  <a:gd name="connsiteY27" fmla="*/ 740093 h 1099185"/>
                  <a:gd name="connsiteX28" fmla="*/ 323850 w 661035"/>
                  <a:gd name="connsiteY28" fmla="*/ 676275 h 1099185"/>
                  <a:gd name="connsiteX29" fmla="*/ 359092 w 661035"/>
                  <a:gd name="connsiteY29" fmla="*/ 597218 h 1099185"/>
                  <a:gd name="connsiteX30" fmla="*/ 220980 w 661035"/>
                  <a:gd name="connsiteY30" fmla="*/ 0 h 1099185"/>
                  <a:gd name="connsiteX31" fmla="*/ 481965 w 661035"/>
                  <a:gd name="connsiteY31" fmla="*/ 141922 h 1099185"/>
                  <a:gd name="connsiteX32" fmla="*/ 575310 w 661035"/>
                  <a:gd name="connsiteY32" fmla="*/ 214313 h 1099185"/>
                  <a:gd name="connsiteX33" fmla="*/ 661035 w 661035"/>
                  <a:gd name="connsiteY33" fmla="*/ 504825 h 1099185"/>
                  <a:gd name="connsiteX34" fmla="*/ 621030 w 661035"/>
                  <a:gd name="connsiteY34" fmla="*/ 739140 h 1099185"/>
                  <a:gd name="connsiteX35" fmla="*/ 360045 w 661035"/>
                  <a:gd name="connsiteY35" fmla="*/ 597218 h 1099185"/>
                  <a:gd name="connsiteX36" fmla="*/ 400050 w 661035"/>
                  <a:gd name="connsiteY36" fmla="*/ 362902 h 1099185"/>
                  <a:gd name="connsiteX37" fmla="*/ 314325 w 661035"/>
                  <a:gd name="connsiteY37" fmla="*/ 72390 h 1099185"/>
                  <a:gd name="connsiteX38" fmla="*/ 220980 w 661035"/>
                  <a:gd name="connsiteY38" fmla="*/ 0 h 1099185"/>
                  <a:gd name="connsiteX0" fmla="*/ 359092 w 661035"/>
                  <a:gd name="connsiteY0" fmla="*/ 597218 h 1099185"/>
                  <a:gd name="connsiteX1" fmla="*/ 620078 w 661035"/>
                  <a:gd name="connsiteY1" fmla="*/ 739140 h 1099185"/>
                  <a:gd name="connsiteX2" fmla="*/ 584835 w 661035"/>
                  <a:gd name="connsiteY2" fmla="*/ 818198 h 1099185"/>
                  <a:gd name="connsiteX3" fmla="*/ 584836 w 661035"/>
                  <a:gd name="connsiteY3" fmla="*/ 818198 h 1099185"/>
                  <a:gd name="connsiteX4" fmla="*/ 545783 w 661035"/>
                  <a:gd name="connsiteY4" fmla="*/ 882015 h 1099185"/>
                  <a:gd name="connsiteX5" fmla="*/ 538930 w 661035"/>
                  <a:gd name="connsiteY5" fmla="*/ 891439 h 1099185"/>
                  <a:gd name="connsiteX6" fmla="*/ 539116 w 661035"/>
                  <a:gd name="connsiteY6" fmla="*/ 891540 h 1099185"/>
                  <a:gd name="connsiteX7" fmla="*/ 500063 w 661035"/>
                  <a:gd name="connsiteY7" fmla="*/ 940118 h 1099185"/>
                  <a:gd name="connsiteX8" fmla="*/ 500063 w 661035"/>
                  <a:gd name="connsiteY8" fmla="*/ 941070 h 1099185"/>
                  <a:gd name="connsiteX9" fmla="*/ 451485 w 661035"/>
                  <a:gd name="connsiteY9" fmla="*/ 989648 h 1099185"/>
                  <a:gd name="connsiteX10" fmla="*/ 396629 w 661035"/>
                  <a:gd name="connsiteY10" fmla="*/ 1033155 h 1099185"/>
                  <a:gd name="connsiteX11" fmla="*/ 397193 w 661035"/>
                  <a:gd name="connsiteY11" fmla="*/ 1033462 h 1099185"/>
                  <a:gd name="connsiteX12" fmla="*/ 320041 w 661035"/>
                  <a:gd name="connsiteY12" fmla="*/ 1076325 h 1099185"/>
                  <a:gd name="connsiteX13" fmla="*/ 291343 w 661035"/>
                  <a:gd name="connsiteY13" fmla="*/ 1060767 h 1099185"/>
                  <a:gd name="connsiteX14" fmla="*/ 319088 w 661035"/>
                  <a:gd name="connsiteY14" fmla="*/ 1077277 h 1099185"/>
                  <a:gd name="connsiteX15" fmla="*/ 260985 w 661035"/>
                  <a:gd name="connsiteY15" fmla="*/ 1099185 h 1099185"/>
                  <a:gd name="connsiteX16" fmla="*/ 0 w 661035"/>
                  <a:gd name="connsiteY16" fmla="*/ 957262 h 1099185"/>
                  <a:gd name="connsiteX17" fmla="*/ 59055 w 661035"/>
                  <a:gd name="connsiteY17" fmla="*/ 935355 h 1099185"/>
                  <a:gd name="connsiteX18" fmla="*/ 60008 w 661035"/>
                  <a:gd name="connsiteY18" fmla="*/ 935355 h 1099185"/>
                  <a:gd name="connsiteX19" fmla="*/ 135745 w 661035"/>
                  <a:gd name="connsiteY19" fmla="*/ 891807 h 1099185"/>
                  <a:gd name="connsiteX20" fmla="*/ 135255 w 661035"/>
                  <a:gd name="connsiteY20" fmla="*/ 891540 h 1099185"/>
                  <a:gd name="connsiteX21" fmla="*/ 190500 w 661035"/>
                  <a:gd name="connsiteY21" fmla="*/ 847725 h 1099185"/>
                  <a:gd name="connsiteX22" fmla="*/ 239078 w 661035"/>
                  <a:gd name="connsiteY22" fmla="*/ 799148 h 1099185"/>
                  <a:gd name="connsiteX23" fmla="*/ 239078 w 661035"/>
                  <a:gd name="connsiteY23" fmla="*/ 798196 h 1099185"/>
                  <a:gd name="connsiteX24" fmla="*/ 277307 w 661035"/>
                  <a:gd name="connsiteY24" fmla="*/ 750642 h 1099185"/>
                  <a:gd name="connsiteX25" fmla="*/ 277178 w 661035"/>
                  <a:gd name="connsiteY25" fmla="*/ 750571 h 1099185"/>
                  <a:gd name="connsiteX26" fmla="*/ 284798 w 661035"/>
                  <a:gd name="connsiteY26" fmla="*/ 740093 h 1099185"/>
                  <a:gd name="connsiteX27" fmla="*/ 323850 w 661035"/>
                  <a:gd name="connsiteY27" fmla="*/ 676275 h 1099185"/>
                  <a:gd name="connsiteX28" fmla="*/ 359092 w 661035"/>
                  <a:gd name="connsiteY28" fmla="*/ 597218 h 1099185"/>
                  <a:gd name="connsiteX29" fmla="*/ 220980 w 661035"/>
                  <a:gd name="connsiteY29" fmla="*/ 0 h 1099185"/>
                  <a:gd name="connsiteX30" fmla="*/ 481965 w 661035"/>
                  <a:gd name="connsiteY30" fmla="*/ 141922 h 1099185"/>
                  <a:gd name="connsiteX31" fmla="*/ 575310 w 661035"/>
                  <a:gd name="connsiteY31" fmla="*/ 214313 h 1099185"/>
                  <a:gd name="connsiteX32" fmla="*/ 661035 w 661035"/>
                  <a:gd name="connsiteY32" fmla="*/ 504825 h 1099185"/>
                  <a:gd name="connsiteX33" fmla="*/ 621030 w 661035"/>
                  <a:gd name="connsiteY33" fmla="*/ 739140 h 1099185"/>
                  <a:gd name="connsiteX34" fmla="*/ 360045 w 661035"/>
                  <a:gd name="connsiteY34" fmla="*/ 597218 h 1099185"/>
                  <a:gd name="connsiteX35" fmla="*/ 400050 w 661035"/>
                  <a:gd name="connsiteY35" fmla="*/ 362902 h 1099185"/>
                  <a:gd name="connsiteX36" fmla="*/ 314325 w 661035"/>
                  <a:gd name="connsiteY36" fmla="*/ 72390 h 1099185"/>
                  <a:gd name="connsiteX37" fmla="*/ 220980 w 661035"/>
                  <a:gd name="connsiteY37" fmla="*/ 0 h 1099185"/>
                  <a:gd name="connsiteX0" fmla="*/ 359092 w 661035"/>
                  <a:gd name="connsiteY0" fmla="*/ 597218 h 1099185"/>
                  <a:gd name="connsiteX1" fmla="*/ 620078 w 661035"/>
                  <a:gd name="connsiteY1" fmla="*/ 739140 h 1099185"/>
                  <a:gd name="connsiteX2" fmla="*/ 584835 w 661035"/>
                  <a:gd name="connsiteY2" fmla="*/ 818198 h 1099185"/>
                  <a:gd name="connsiteX3" fmla="*/ 584836 w 661035"/>
                  <a:gd name="connsiteY3" fmla="*/ 818198 h 1099185"/>
                  <a:gd name="connsiteX4" fmla="*/ 545783 w 661035"/>
                  <a:gd name="connsiteY4" fmla="*/ 882015 h 1099185"/>
                  <a:gd name="connsiteX5" fmla="*/ 538930 w 661035"/>
                  <a:gd name="connsiteY5" fmla="*/ 891439 h 1099185"/>
                  <a:gd name="connsiteX6" fmla="*/ 539116 w 661035"/>
                  <a:gd name="connsiteY6" fmla="*/ 891540 h 1099185"/>
                  <a:gd name="connsiteX7" fmla="*/ 500063 w 661035"/>
                  <a:gd name="connsiteY7" fmla="*/ 940118 h 1099185"/>
                  <a:gd name="connsiteX8" fmla="*/ 500063 w 661035"/>
                  <a:gd name="connsiteY8" fmla="*/ 941070 h 1099185"/>
                  <a:gd name="connsiteX9" fmla="*/ 451485 w 661035"/>
                  <a:gd name="connsiteY9" fmla="*/ 989648 h 1099185"/>
                  <a:gd name="connsiteX10" fmla="*/ 396629 w 661035"/>
                  <a:gd name="connsiteY10" fmla="*/ 1033155 h 1099185"/>
                  <a:gd name="connsiteX11" fmla="*/ 397193 w 661035"/>
                  <a:gd name="connsiteY11" fmla="*/ 1033462 h 1099185"/>
                  <a:gd name="connsiteX12" fmla="*/ 320041 w 661035"/>
                  <a:gd name="connsiteY12" fmla="*/ 1076325 h 1099185"/>
                  <a:gd name="connsiteX13" fmla="*/ 319088 w 661035"/>
                  <a:gd name="connsiteY13" fmla="*/ 1077277 h 1099185"/>
                  <a:gd name="connsiteX14" fmla="*/ 260985 w 661035"/>
                  <a:gd name="connsiteY14" fmla="*/ 1099185 h 1099185"/>
                  <a:gd name="connsiteX15" fmla="*/ 0 w 661035"/>
                  <a:gd name="connsiteY15" fmla="*/ 957262 h 1099185"/>
                  <a:gd name="connsiteX16" fmla="*/ 59055 w 661035"/>
                  <a:gd name="connsiteY16" fmla="*/ 935355 h 1099185"/>
                  <a:gd name="connsiteX17" fmla="*/ 60008 w 661035"/>
                  <a:gd name="connsiteY17" fmla="*/ 935355 h 1099185"/>
                  <a:gd name="connsiteX18" fmla="*/ 135745 w 661035"/>
                  <a:gd name="connsiteY18" fmla="*/ 891807 h 1099185"/>
                  <a:gd name="connsiteX19" fmla="*/ 135255 w 661035"/>
                  <a:gd name="connsiteY19" fmla="*/ 891540 h 1099185"/>
                  <a:gd name="connsiteX20" fmla="*/ 190500 w 661035"/>
                  <a:gd name="connsiteY20" fmla="*/ 847725 h 1099185"/>
                  <a:gd name="connsiteX21" fmla="*/ 239078 w 661035"/>
                  <a:gd name="connsiteY21" fmla="*/ 799148 h 1099185"/>
                  <a:gd name="connsiteX22" fmla="*/ 239078 w 661035"/>
                  <a:gd name="connsiteY22" fmla="*/ 798196 h 1099185"/>
                  <a:gd name="connsiteX23" fmla="*/ 277307 w 661035"/>
                  <a:gd name="connsiteY23" fmla="*/ 750642 h 1099185"/>
                  <a:gd name="connsiteX24" fmla="*/ 277178 w 661035"/>
                  <a:gd name="connsiteY24" fmla="*/ 750571 h 1099185"/>
                  <a:gd name="connsiteX25" fmla="*/ 284798 w 661035"/>
                  <a:gd name="connsiteY25" fmla="*/ 740093 h 1099185"/>
                  <a:gd name="connsiteX26" fmla="*/ 323850 w 661035"/>
                  <a:gd name="connsiteY26" fmla="*/ 676275 h 1099185"/>
                  <a:gd name="connsiteX27" fmla="*/ 359092 w 661035"/>
                  <a:gd name="connsiteY27" fmla="*/ 597218 h 1099185"/>
                  <a:gd name="connsiteX28" fmla="*/ 220980 w 661035"/>
                  <a:gd name="connsiteY28" fmla="*/ 0 h 1099185"/>
                  <a:gd name="connsiteX29" fmla="*/ 481965 w 661035"/>
                  <a:gd name="connsiteY29" fmla="*/ 141922 h 1099185"/>
                  <a:gd name="connsiteX30" fmla="*/ 575310 w 661035"/>
                  <a:gd name="connsiteY30" fmla="*/ 214313 h 1099185"/>
                  <a:gd name="connsiteX31" fmla="*/ 661035 w 661035"/>
                  <a:gd name="connsiteY31" fmla="*/ 504825 h 1099185"/>
                  <a:gd name="connsiteX32" fmla="*/ 621030 w 661035"/>
                  <a:gd name="connsiteY32" fmla="*/ 739140 h 1099185"/>
                  <a:gd name="connsiteX33" fmla="*/ 360045 w 661035"/>
                  <a:gd name="connsiteY33" fmla="*/ 597218 h 1099185"/>
                  <a:gd name="connsiteX34" fmla="*/ 400050 w 661035"/>
                  <a:gd name="connsiteY34" fmla="*/ 362902 h 1099185"/>
                  <a:gd name="connsiteX35" fmla="*/ 314325 w 661035"/>
                  <a:gd name="connsiteY35" fmla="*/ 72390 h 1099185"/>
                  <a:gd name="connsiteX36" fmla="*/ 220980 w 661035"/>
                  <a:gd name="connsiteY36" fmla="*/ 0 h 1099185"/>
                  <a:gd name="connsiteX0" fmla="*/ 359092 w 661035"/>
                  <a:gd name="connsiteY0" fmla="*/ 597218 h 1112468"/>
                  <a:gd name="connsiteX1" fmla="*/ 620078 w 661035"/>
                  <a:gd name="connsiteY1" fmla="*/ 739140 h 1112468"/>
                  <a:gd name="connsiteX2" fmla="*/ 584835 w 661035"/>
                  <a:gd name="connsiteY2" fmla="*/ 818198 h 1112468"/>
                  <a:gd name="connsiteX3" fmla="*/ 584836 w 661035"/>
                  <a:gd name="connsiteY3" fmla="*/ 818198 h 1112468"/>
                  <a:gd name="connsiteX4" fmla="*/ 545783 w 661035"/>
                  <a:gd name="connsiteY4" fmla="*/ 882015 h 1112468"/>
                  <a:gd name="connsiteX5" fmla="*/ 538930 w 661035"/>
                  <a:gd name="connsiteY5" fmla="*/ 891439 h 1112468"/>
                  <a:gd name="connsiteX6" fmla="*/ 539116 w 661035"/>
                  <a:gd name="connsiteY6" fmla="*/ 891540 h 1112468"/>
                  <a:gd name="connsiteX7" fmla="*/ 500063 w 661035"/>
                  <a:gd name="connsiteY7" fmla="*/ 940118 h 1112468"/>
                  <a:gd name="connsiteX8" fmla="*/ 500063 w 661035"/>
                  <a:gd name="connsiteY8" fmla="*/ 941070 h 1112468"/>
                  <a:gd name="connsiteX9" fmla="*/ 451485 w 661035"/>
                  <a:gd name="connsiteY9" fmla="*/ 989648 h 1112468"/>
                  <a:gd name="connsiteX10" fmla="*/ 396629 w 661035"/>
                  <a:gd name="connsiteY10" fmla="*/ 1033155 h 1112468"/>
                  <a:gd name="connsiteX11" fmla="*/ 397193 w 661035"/>
                  <a:gd name="connsiteY11" fmla="*/ 1033462 h 1112468"/>
                  <a:gd name="connsiteX12" fmla="*/ 320041 w 661035"/>
                  <a:gd name="connsiteY12" fmla="*/ 1076325 h 1112468"/>
                  <a:gd name="connsiteX13" fmla="*/ 319088 w 661035"/>
                  <a:gd name="connsiteY13" fmla="*/ 1077277 h 1112468"/>
                  <a:gd name="connsiteX14" fmla="*/ 247796 w 661035"/>
                  <a:gd name="connsiteY14" fmla="*/ 1112468 h 1112468"/>
                  <a:gd name="connsiteX15" fmla="*/ 0 w 661035"/>
                  <a:gd name="connsiteY15" fmla="*/ 957262 h 1112468"/>
                  <a:gd name="connsiteX16" fmla="*/ 59055 w 661035"/>
                  <a:gd name="connsiteY16" fmla="*/ 935355 h 1112468"/>
                  <a:gd name="connsiteX17" fmla="*/ 60008 w 661035"/>
                  <a:gd name="connsiteY17" fmla="*/ 935355 h 1112468"/>
                  <a:gd name="connsiteX18" fmla="*/ 135745 w 661035"/>
                  <a:gd name="connsiteY18" fmla="*/ 891807 h 1112468"/>
                  <a:gd name="connsiteX19" fmla="*/ 135255 w 661035"/>
                  <a:gd name="connsiteY19" fmla="*/ 891540 h 1112468"/>
                  <a:gd name="connsiteX20" fmla="*/ 190500 w 661035"/>
                  <a:gd name="connsiteY20" fmla="*/ 847725 h 1112468"/>
                  <a:gd name="connsiteX21" fmla="*/ 239078 w 661035"/>
                  <a:gd name="connsiteY21" fmla="*/ 799148 h 1112468"/>
                  <a:gd name="connsiteX22" fmla="*/ 239078 w 661035"/>
                  <a:gd name="connsiteY22" fmla="*/ 798196 h 1112468"/>
                  <a:gd name="connsiteX23" fmla="*/ 277307 w 661035"/>
                  <a:gd name="connsiteY23" fmla="*/ 750642 h 1112468"/>
                  <a:gd name="connsiteX24" fmla="*/ 277178 w 661035"/>
                  <a:gd name="connsiteY24" fmla="*/ 750571 h 1112468"/>
                  <a:gd name="connsiteX25" fmla="*/ 284798 w 661035"/>
                  <a:gd name="connsiteY25" fmla="*/ 740093 h 1112468"/>
                  <a:gd name="connsiteX26" fmla="*/ 323850 w 661035"/>
                  <a:gd name="connsiteY26" fmla="*/ 676275 h 1112468"/>
                  <a:gd name="connsiteX27" fmla="*/ 359092 w 661035"/>
                  <a:gd name="connsiteY27" fmla="*/ 597218 h 1112468"/>
                  <a:gd name="connsiteX28" fmla="*/ 220980 w 661035"/>
                  <a:gd name="connsiteY28" fmla="*/ 0 h 1112468"/>
                  <a:gd name="connsiteX29" fmla="*/ 481965 w 661035"/>
                  <a:gd name="connsiteY29" fmla="*/ 141922 h 1112468"/>
                  <a:gd name="connsiteX30" fmla="*/ 575310 w 661035"/>
                  <a:gd name="connsiteY30" fmla="*/ 214313 h 1112468"/>
                  <a:gd name="connsiteX31" fmla="*/ 661035 w 661035"/>
                  <a:gd name="connsiteY31" fmla="*/ 504825 h 1112468"/>
                  <a:gd name="connsiteX32" fmla="*/ 621030 w 661035"/>
                  <a:gd name="connsiteY32" fmla="*/ 739140 h 1112468"/>
                  <a:gd name="connsiteX33" fmla="*/ 360045 w 661035"/>
                  <a:gd name="connsiteY33" fmla="*/ 597218 h 1112468"/>
                  <a:gd name="connsiteX34" fmla="*/ 400050 w 661035"/>
                  <a:gd name="connsiteY34" fmla="*/ 362902 h 1112468"/>
                  <a:gd name="connsiteX35" fmla="*/ 314325 w 661035"/>
                  <a:gd name="connsiteY35" fmla="*/ 72390 h 1112468"/>
                  <a:gd name="connsiteX36" fmla="*/ 220980 w 661035"/>
                  <a:gd name="connsiteY36" fmla="*/ 0 h 11124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</a:cxnLst>
                <a:rect l="l" t="t" r="r" b="b"/>
                <a:pathLst>
                  <a:path w="661035" h="1112468">
                    <a:moveTo>
                      <a:pt x="359092" y="597218"/>
                    </a:moveTo>
                    <a:lnTo>
                      <a:pt x="620078" y="739140"/>
                    </a:lnTo>
                    <a:lnTo>
                      <a:pt x="584835" y="818198"/>
                    </a:lnTo>
                    <a:lnTo>
                      <a:pt x="584836" y="818198"/>
                    </a:lnTo>
                    <a:cubicBezTo>
                      <a:pt x="573405" y="840105"/>
                      <a:pt x="560070" y="861060"/>
                      <a:pt x="545783" y="882015"/>
                    </a:cubicBezTo>
                    <a:lnTo>
                      <a:pt x="538930" y="891439"/>
                    </a:lnTo>
                    <a:lnTo>
                      <a:pt x="539116" y="891540"/>
                    </a:lnTo>
                    <a:cubicBezTo>
                      <a:pt x="525780" y="908686"/>
                      <a:pt x="513398" y="924878"/>
                      <a:pt x="500063" y="940118"/>
                    </a:cubicBezTo>
                    <a:lnTo>
                      <a:pt x="500063" y="941070"/>
                    </a:lnTo>
                    <a:cubicBezTo>
                      <a:pt x="483870" y="958215"/>
                      <a:pt x="467678" y="974408"/>
                      <a:pt x="451485" y="989648"/>
                    </a:cubicBezTo>
                    <a:lnTo>
                      <a:pt x="396629" y="1033155"/>
                    </a:lnTo>
                    <a:lnTo>
                      <a:pt x="397193" y="1033462"/>
                    </a:lnTo>
                    <a:cubicBezTo>
                      <a:pt x="371475" y="1049655"/>
                      <a:pt x="346711" y="1063943"/>
                      <a:pt x="320041" y="1076325"/>
                    </a:cubicBezTo>
                    <a:lnTo>
                      <a:pt x="319088" y="1077277"/>
                    </a:lnTo>
                    <a:lnTo>
                      <a:pt x="247796" y="1112468"/>
                    </a:lnTo>
                    <a:lnTo>
                      <a:pt x="0" y="957262"/>
                    </a:lnTo>
                    <a:lnTo>
                      <a:pt x="59055" y="935355"/>
                    </a:lnTo>
                    <a:lnTo>
                      <a:pt x="60008" y="935355"/>
                    </a:lnTo>
                    <a:lnTo>
                      <a:pt x="135745" y="891807"/>
                    </a:lnTo>
                    <a:lnTo>
                      <a:pt x="135255" y="891540"/>
                    </a:lnTo>
                    <a:cubicBezTo>
                      <a:pt x="154305" y="878205"/>
                      <a:pt x="173355" y="863918"/>
                      <a:pt x="190500" y="847725"/>
                    </a:cubicBezTo>
                    <a:cubicBezTo>
                      <a:pt x="207645" y="832486"/>
                      <a:pt x="222885" y="816293"/>
                      <a:pt x="239078" y="799148"/>
                    </a:cubicBezTo>
                    <a:lnTo>
                      <a:pt x="239078" y="798196"/>
                    </a:lnTo>
                    <a:lnTo>
                      <a:pt x="277307" y="750642"/>
                    </a:lnTo>
                    <a:lnTo>
                      <a:pt x="277178" y="750571"/>
                    </a:lnTo>
                    <a:cubicBezTo>
                      <a:pt x="280036" y="746761"/>
                      <a:pt x="281941" y="743903"/>
                      <a:pt x="284798" y="740093"/>
                    </a:cubicBezTo>
                    <a:cubicBezTo>
                      <a:pt x="299086" y="719138"/>
                      <a:pt x="312420" y="698183"/>
                      <a:pt x="323850" y="676275"/>
                    </a:cubicBezTo>
                    <a:cubicBezTo>
                      <a:pt x="337185" y="650558"/>
                      <a:pt x="349567" y="623888"/>
                      <a:pt x="359092" y="597218"/>
                    </a:cubicBezTo>
                    <a:close/>
                    <a:moveTo>
                      <a:pt x="220980" y="0"/>
                    </a:moveTo>
                    <a:lnTo>
                      <a:pt x="481965" y="141922"/>
                    </a:lnTo>
                    <a:cubicBezTo>
                      <a:pt x="521970" y="163830"/>
                      <a:pt x="553403" y="187642"/>
                      <a:pt x="575310" y="214313"/>
                    </a:cubicBezTo>
                    <a:cubicBezTo>
                      <a:pt x="632460" y="281940"/>
                      <a:pt x="661035" y="379095"/>
                      <a:pt x="661035" y="504825"/>
                    </a:cubicBezTo>
                    <a:cubicBezTo>
                      <a:pt x="660083" y="588645"/>
                      <a:pt x="646748" y="666750"/>
                      <a:pt x="621030" y="739140"/>
                    </a:cubicBezTo>
                    <a:lnTo>
                      <a:pt x="360045" y="597218"/>
                    </a:lnTo>
                    <a:cubicBezTo>
                      <a:pt x="386715" y="524827"/>
                      <a:pt x="400050" y="446722"/>
                      <a:pt x="400050" y="362902"/>
                    </a:cubicBezTo>
                    <a:cubicBezTo>
                      <a:pt x="400050" y="237172"/>
                      <a:pt x="371475" y="140970"/>
                      <a:pt x="314325" y="72390"/>
                    </a:cubicBezTo>
                    <a:cubicBezTo>
                      <a:pt x="291465" y="45720"/>
                      <a:pt x="260985" y="20955"/>
                      <a:pt x="220980" y="0"/>
                    </a:cubicBez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  <p:sp>
            <p:nvSpPr>
              <p:cNvPr id="238" name="Freeform: Shape 237">
                <a:extLst>
                  <a:ext uri="{FF2B5EF4-FFF2-40B4-BE49-F238E27FC236}">
                    <a16:creationId xmlns:a16="http://schemas.microsoft.com/office/drawing/2014/main" id="{95A79AC3-567B-470C-9230-41F57CDC9CCF}"/>
                  </a:ext>
                </a:extLst>
              </p:cNvPr>
              <p:cNvSpPr/>
              <p:nvPr/>
            </p:nvSpPr>
            <p:spPr>
              <a:xfrm>
                <a:off x="2967026" y="3229268"/>
                <a:ext cx="673417" cy="247650"/>
              </a:xfrm>
              <a:custGeom>
                <a:avLst/>
                <a:gdLst>
                  <a:gd name="connsiteX0" fmla="*/ 261937 w 673417"/>
                  <a:gd name="connsiteY0" fmla="*/ 45720 h 247650"/>
                  <a:gd name="connsiteX1" fmla="*/ 288607 w 673417"/>
                  <a:gd name="connsiteY1" fmla="*/ 53340 h 247650"/>
                  <a:gd name="connsiteX2" fmla="*/ 387667 w 673417"/>
                  <a:gd name="connsiteY2" fmla="*/ 93345 h 247650"/>
                  <a:gd name="connsiteX3" fmla="*/ 412432 w 673417"/>
                  <a:gd name="connsiteY3" fmla="*/ 105728 h 247650"/>
                  <a:gd name="connsiteX4" fmla="*/ 673417 w 673417"/>
                  <a:gd name="connsiteY4" fmla="*/ 247650 h 247650"/>
                  <a:gd name="connsiteX5" fmla="*/ 647700 w 673417"/>
                  <a:gd name="connsiteY5" fmla="*/ 235267 h 247650"/>
                  <a:gd name="connsiteX6" fmla="*/ 644991 w 673417"/>
                  <a:gd name="connsiteY6" fmla="*/ 233789 h 247650"/>
                  <a:gd name="connsiteX7" fmla="*/ 549592 w 673417"/>
                  <a:gd name="connsiteY7" fmla="*/ 195262 h 247650"/>
                  <a:gd name="connsiteX8" fmla="*/ 522922 w 673417"/>
                  <a:gd name="connsiteY8" fmla="*/ 186690 h 247650"/>
                  <a:gd name="connsiteX9" fmla="*/ 0 w 673417"/>
                  <a:gd name="connsiteY9" fmla="*/ 0 h 247650"/>
                  <a:gd name="connsiteX10" fmla="*/ 80010 w 673417"/>
                  <a:gd name="connsiteY10" fmla="*/ 11430 h 247650"/>
                  <a:gd name="connsiteX11" fmla="*/ 80421 w 673417"/>
                  <a:gd name="connsiteY11" fmla="*/ 11654 h 247650"/>
                  <a:gd name="connsiteX12" fmla="*/ 185499 w 673417"/>
                  <a:gd name="connsiteY12" fmla="*/ 28933 h 247650"/>
                  <a:gd name="connsiteX13" fmla="*/ 261937 w 673417"/>
                  <a:gd name="connsiteY13" fmla="*/ 45720 h 247650"/>
                  <a:gd name="connsiteX14" fmla="*/ 522922 w 673417"/>
                  <a:gd name="connsiteY14" fmla="*/ 187643 h 247650"/>
                  <a:gd name="connsiteX15" fmla="*/ 340042 w 673417"/>
                  <a:gd name="connsiteY15" fmla="*/ 153353 h 247650"/>
                  <a:gd name="connsiteX16" fmla="*/ 260985 w 673417"/>
                  <a:gd name="connsiteY16" fmla="*/ 141923 h 2476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673417" h="247650">
                    <a:moveTo>
                      <a:pt x="261937" y="45720"/>
                    </a:moveTo>
                    <a:cubicBezTo>
                      <a:pt x="271462" y="48578"/>
                      <a:pt x="280987" y="50483"/>
                      <a:pt x="288607" y="53340"/>
                    </a:cubicBezTo>
                    <a:cubicBezTo>
                      <a:pt x="323850" y="64770"/>
                      <a:pt x="357187" y="79058"/>
                      <a:pt x="387667" y="93345"/>
                    </a:cubicBezTo>
                    <a:cubicBezTo>
                      <a:pt x="396240" y="97155"/>
                      <a:pt x="404812" y="101917"/>
                      <a:pt x="412432" y="105728"/>
                    </a:cubicBezTo>
                    <a:lnTo>
                      <a:pt x="673417" y="247650"/>
                    </a:lnTo>
                    <a:cubicBezTo>
                      <a:pt x="664845" y="243840"/>
                      <a:pt x="656272" y="239078"/>
                      <a:pt x="647700" y="235267"/>
                    </a:cubicBezTo>
                    <a:lnTo>
                      <a:pt x="644991" y="233789"/>
                    </a:lnTo>
                    <a:lnTo>
                      <a:pt x="549592" y="195262"/>
                    </a:lnTo>
                    <a:cubicBezTo>
                      <a:pt x="541972" y="192405"/>
                      <a:pt x="532447" y="189548"/>
                      <a:pt x="522922" y="186690"/>
                    </a:cubicBezTo>
                    <a:close/>
                    <a:moveTo>
                      <a:pt x="0" y="0"/>
                    </a:moveTo>
                    <a:lnTo>
                      <a:pt x="80010" y="11430"/>
                    </a:lnTo>
                    <a:lnTo>
                      <a:pt x="80421" y="11654"/>
                    </a:lnTo>
                    <a:lnTo>
                      <a:pt x="185499" y="28933"/>
                    </a:lnTo>
                    <a:cubicBezTo>
                      <a:pt x="215979" y="34528"/>
                      <a:pt x="241458" y="40005"/>
                      <a:pt x="261937" y="45720"/>
                    </a:cubicBezTo>
                    <a:lnTo>
                      <a:pt x="522922" y="187643"/>
                    </a:lnTo>
                    <a:cubicBezTo>
                      <a:pt x="481965" y="176213"/>
                      <a:pt x="421004" y="164783"/>
                      <a:pt x="340042" y="153353"/>
                    </a:cubicBezTo>
                    <a:lnTo>
                      <a:pt x="260985" y="141923"/>
                    </a:ln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39" name="Freeform: Shape 238">
                <a:extLst>
                  <a:ext uri="{FF2B5EF4-FFF2-40B4-BE49-F238E27FC236}">
                    <a16:creationId xmlns:a16="http://schemas.microsoft.com/office/drawing/2014/main" id="{32C1DA28-0BEE-4EA4-A23B-4AD4C7BFA4D4}"/>
                  </a:ext>
                </a:extLst>
              </p:cNvPr>
              <p:cNvSpPr/>
              <p:nvPr/>
            </p:nvSpPr>
            <p:spPr>
              <a:xfrm>
                <a:off x="2707091" y="3532163"/>
                <a:ext cx="257175" cy="1238250"/>
              </a:xfrm>
              <a:custGeom>
                <a:avLst/>
                <a:gdLst>
                  <a:gd name="connsiteX0" fmla="*/ 260985 w 257175"/>
                  <a:gd name="connsiteY0" fmla="*/ 1244918 h 1238250"/>
                  <a:gd name="connsiteX1" fmla="*/ 0 w 257175"/>
                  <a:gd name="connsiteY1" fmla="*/ 1102995 h 1238250"/>
                  <a:gd name="connsiteX2" fmla="*/ 1905 w 257175"/>
                  <a:gd name="connsiteY2" fmla="*/ 0 h 1238250"/>
                  <a:gd name="connsiteX3" fmla="*/ 262890 w 257175"/>
                  <a:gd name="connsiteY3" fmla="*/ 141922 h 12382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57175" h="1238250">
                    <a:moveTo>
                      <a:pt x="260985" y="1244918"/>
                    </a:moveTo>
                    <a:lnTo>
                      <a:pt x="0" y="1102995"/>
                    </a:lnTo>
                    <a:lnTo>
                      <a:pt x="1905" y="0"/>
                    </a:lnTo>
                    <a:lnTo>
                      <a:pt x="262890" y="141922"/>
                    </a:ln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40" name="Freeform: Shape 239">
                <a:extLst>
                  <a:ext uri="{FF2B5EF4-FFF2-40B4-BE49-F238E27FC236}">
                    <a16:creationId xmlns:a16="http://schemas.microsoft.com/office/drawing/2014/main" id="{B832412C-BB56-4902-A1C4-4778806F49E8}"/>
                  </a:ext>
                </a:extLst>
              </p:cNvPr>
              <p:cNvSpPr/>
              <p:nvPr/>
            </p:nvSpPr>
            <p:spPr>
              <a:xfrm>
                <a:off x="3110832" y="2270955"/>
                <a:ext cx="457201" cy="495301"/>
              </a:xfrm>
              <a:custGeom>
                <a:avLst/>
                <a:gdLst>
                  <a:gd name="connsiteX0" fmla="*/ 459105 w 457200"/>
                  <a:gd name="connsiteY0" fmla="*/ 500063 h 495300"/>
                  <a:gd name="connsiteX1" fmla="*/ 198120 w 457200"/>
                  <a:gd name="connsiteY1" fmla="*/ 358140 h 495300"/>
                  <a:gd name="connsiteX2" fmla="*/ 80963 w 457200"/>
                  <a:gd name="connsiteY2" fmla="*/ 62865 h 495300"/>
                  <a:gd name="connsiteX3" fmla="*/ 0 w 457200"/>
                  <a:gd name="connsiteY3" fmla="*/ 0 h 495300"/>
                  <a:gd name="connsiteX4" fmla="*/ 260985 w 457200"/>
                  <a:gd name="connsiteY4" fmla="*/ 141923 h 495300"/>
                  <a:gd name="connsiteX5" fmla="*/ 341948 w 457200"/>
                  <a:gd name="connsiteY5" fmla="*/ 204788 h 495300"/>
                  <a:gd name="connsiteX6" fmla="*/ 459105 w 457200"/>
                  <a:gd name="connsiteY6" fmla="*/ 500063 h 4953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457200" h="495300">
                    <a:moveTo>
                      <a:pt x="459105" y="500063"/>
                    </a:moveTo>
                    <a:lnTo>
                      <a:pt x="198120" y="358140"/>
                    </a:lnTo>
                    <a:cubicBezTo>
                      <a:pt x="179070" y="224790"/>
                      <a:pt x="140017" y="126683"/>
                      <a:pt x="80963" y="62865"/>
                    </a:cubicBezTo>
                    <a:cubicBezTo>
                      <a:pt x="57150" y="38100"/>
                      <a:pt x="30480" y="17145"/>
                      <a:pt x="0" y="0"/>
                    </a:cubicBezTo>
                    <a:lnTo>
                      <a:pt x="260985" y="141923"/>
                    </a:lnTo>
                    <a:cubicBezTo>
                      <a:pt x="291465" y="158115"/>
                      <a:pt x="318135" y="179070"/>
                      <a:pt x="341948" y="204788"/>
                    </a:cubicBezTo>
                    <a:cubicBezTo>
                      <a:pt x="401955" y="268605"/>
                      <a:pt x="441008" y="366713"/>
                      <a:pt x="459105" y="500063"/>
                    </a:cubicBezTo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41" name="Freeform: Shape 240">
                <a:extLst>
                  <a:ext uri="{FF2B5EF4-FFF2-40B4-BE49-F238E27FC236}">
                    <a16:creationId xmlns:a16="http://schemas.microsoft.com/office/drawing/2014/main" id="{FD8C8582-3CCD-45D5-BB20-6F430A39C059}"/>
                  </a:ext>
                </a:extLst>
              </p:cNvPr>
              <p:cNvSpPr/>
              <p:nvPr/>
            </p:nvSpPr>
            <p:spPr>
              <a:xfrm>
                <a:off x="2541356" y="3138780"/>
                <a:ext cx="428625" cy="200026"/>
              </a:xfrm>
              <a:custGeom>
                <a:avLst/>
                <a:gdLst>
                  <a:gd name="connsiteX0" fmla="*/ 0 w 428625"/>
                  <a:gd name="connsiteY0" fmla="*/ 0 h 200026"/>
                  <a:gd name="connsiteX1" fmla="*/ 17145 w 428625"/>
                  <a:gd name="connsiteY1" fmla="*/ 8573 h 200026"/>
                  <a:gd name="connsiteX2" fmla="*/ 109538 w 428625"/>
                  <a:gd name="connsiteY2" fmla="*/ 44768 h 200026"/>
                  <a:gd name="connsiteX3" fmla="*/ 370023 w 428625"/>
                  <a:gd name="connsiteY3" fmla="*/ 186418 h 200026"/>
                  <a:gd name="connsiteX4" fmla="*/ 110490 w 428625"/>
                  <a:gd name="connsiteY4" fmla="*/ 44768 h 200026"/>
                  <a:gd name="connsiteX5" fmla="*/ 168592 w 428625"/>
                  <a:gd name="connsiteY5" fmla="*/ 59056 h 200026"/>
                  <a:gd name="connsiteX6" fmla="*/ 428625 w 428625"/>
                  <a:gd name="connsiteY6" fmla="*/ 200026 h 200026"/>
                  <a:gd name="connsiteX7" fmla="*/ 370523 w 428625"/>
                  <a:gd name="connsiteY7" fmla="*/ 186691 h 200026"/>
                  <a:gd name="connsiteX8" fmla="*/ 370517 w 428625"/>
                  <a:gd name="connsiteY8" fmla="*/ 186688 h 200026"/>
                  <a:gd name="connsiteX9" fmla="*/ 278130 w 428625"/>
                  <a:gd name="connsiteY9" fmla="*/ 150495 h 200026"/>
                  <a:gd name="connsiteX10" fmla="*/ 260985 w 428625"/>
                  <a:gd name="connsiteY10" fmla="*/ 141923 h 2000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28625" h="200026">
                    <a:moveTo>
                      <a:pt x="0" y="0"/>
                    </a:moveTo>
                    <a:cubicBezTo>
                      <a:pt x="5715" y="2858"/>
                      <a:pt x="11430" y="5715"/>
                      <a:pt x="17145" y="8573"/>
                    </a:cubicBezTo>
                    <a:cubicBezTo>
                      <a:pt x="44767" y="21908"/>
                      <a:pt x="75248" y="34290"/>
                      <a:pt x="109538" y="44768"/>
                    </a:cubicBezTo>
                    <a:lnTo>
                      <a:pt x="370023" y="186418"/>
                    </a:lnTo>
                    <a:lnTo>
                      <a:pt x="110490" y="44768"/>
                    </a:lnTo>
                    <a:lnTo>
                      <a:pt x="168592" y="59056"/>
                    </a:lnTo>
                    <a:lnTo>
                      <a:pt x="428625" y="200026"/>
                    </a:lnTo>
                    <a:lnTo>
                      <a:pt x="370523" y="186691"/>
                    </a:lnTo>
                    <a:lnTo>
                      <a:pt x="370517" y="186688"/>
                    </a:lnTo>
                    <a:lnTo>
                      <a:pt x="278130" y="150495"/>
                    </a:lnTo>
                    <a:cubicBezTo>
                      <a:pt x="272415" y="147638"/>
                      <a:pt x="266700" y="144780"/>
                      <a:pt x="260985" y="141923"/>
                    </a:cubicBez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42" name="Freeform: Shape 241">
                <a:extLst>
                  <a:ext uri="{FF2B5EF4-FFF2-40B4-BE49-F238E27FC236}">
                    <a16:creationId xmlns:a16="http://schemas.microsoft.com/office/drawing/2014/main" id="{30EE5C80-4407-4D01-99B0-DFD73414E5B5}"/>
                  </a:ext>
                </a:extLst>
              </p:cNvPr>
              <p:cNvSpPr/>
              <p:nvPr/>
            </p:nvSpPr>
            <p:spPr>
              <a:xfrm>
                <a:off x="2969883" y="1938632"/>
                <a:ext cx="618767" cy="219303"/>
              </a:xfrm>
              <a:custGeom>
                <a:avLst/>
                <a:gdLst>
                  <a:gd name="connsiteX0" fmla="*/ 323751 w 603786"/>
                  <a:gd name="connsiteY0" fmla="*/ 66771 h 218219"/>
                  <a:gd name="connsiteX1" fmla="*/ 342801 w 603786"/>
                  <a:gd name="connsiteY1" fmla="*/ 76296 h 218219"/>
                  <a:gd name="connsiteX2" fmla="*/ 603786 w 603786"/>
                  <a:gd name="connsiteY2" fmla="*/ 218219 h 218219"/>
                  <a:gd name="connsiteX3" fmla="*/ 584736 w 603786"/>
                  <a:gd name="connsiteY3" fmla="*/ 208694 h 218219"/>
                  <a:gd name="connsiteX4" fmla="*/ 0 w 603786"/>
                  <a:gd name="connsiteY4" fmla="*/ 0 h 218219"/>
                  <a:gd name="connsiteX5" fmla="*/ 100965 w 603786"/>
                  <a:gd name="connsiteY5" fmla="*/ 2857 h 218219"/>
                  <a:gd name="connsiteX6" fmla="*/ 102772 w 603786"/>
                  <a:gd name="connsiteY6" fmla="*/ 3833 h 218219"/>
                  <a:gd name="connsiteX7" fmla="*/ 214213 w 603786"/>
                  <a:gd name="connsiteY7" fmla="*/ 22860 h 218219"/>
                  <a:gd name="connsiteX8" fmla="*/ 236092 w 603786"/>
                  <a:gd name="connsiteY8" fmla="*/ 34757 h 218219"/>
                  <a:gd name="connsiteX9" fmla="*/ 323751 w 603786"/>
                  <a:gd name="connsiteY9" fmla="*/ 66772 h 218219"/>
                  <a:gd name="connsiteX10" fmla="*/ 584736 w 603786"/>
                  <a:gd name="connsiteY10" fmla="*/ 208695 h 218219"/>
                  <a:gd name="connsiteX11" fmla="*/ 475198 w 603786"/>
                  <a:gd name="connsiteY11" fmla="*/ 168690 h 218219"/>
                  <a:gd name="connsiteX12" fmla="*/ 464489 w 603786"/>
                  <a:gd name="connsiteY12" fmla="*/ 162866 h 218219"/>
                  <a:gd name="connsiteX13" fmla="*/ 358041 w 603786"/>
                  <a:gd name="connsiteY13" fmla="*/ 143827 h 218219"/>
                  <a:gd name="connsiteX14" fmla="*/ 357901 w 603786"/>
                  <a:gd name="connsiteY14" fmla="*/ 143751 h 218219"/>
                  <a:gd name="connsiteX15" fmla="*/ 260033 w 603786"/>
                  <a:gd name="connsiteY15" fmla="*/ 141922 h 218219"/>
                  <a:gd name="connsiteX0" fmla="*/ 323751 w 603786"/>
                  <a:gd name="connsiteY0" fmla="*/ 66771 h 218219"/>
                  <a:gd name="connsiteX1" fmla="*/ 342801 w 603786"/>
                  <a:gd name="connsiteY1" fmla="*/ 76296 h 218219"/>
                  <a:gd name="connsiteX2" fmla="*/ 603786 w 603786"/>
                  <a:gd name="connsiteY2" fmla="*/ 218219 h 218219"/>
                  <a:gd name="connsiteX3" fmla="*/ 584736 w 603786"/>
                  <a:gd name="connsiteY3" fmla="*/ 208694 h 218219"/>
                  <a:gd name="connsiteX4" fmla="*/ 323751 w 603786"/>
                  <a:gd name="connsiteY4" fmla="*/ 66771 h 218219"/>
                  <a:gd name="connsiteX5" fmla="*/ 0 w 603786"/>
                  <a:gd name="connsiteY5" fmla="*/ 0 h 218219"/>
                  <a:gd name="connsiteX6" fmla="*/ 100965 w 603786"/>
                  <a:gd name="connsiteY6" fmla="*/ 2857 h 218219"/>
                  <a:gd name="connsiteX7" fmla="*/ 102772 w 603786"/>
                  <a:gd name="connsiteY7" fmla="*/ 3833 h 218219"/>
                  <a:gd name="connsiteX8" fmla="*/ 214213 w 603786"/>
                  <a:gd name="connsiteY8" fmla="*/ 22860 h 218219"/>
                  <a:gd name="connsiteX9" fmla="*/ 323751 w 603786"/>
                  <a:gd name="connsiteY9" fmla="*/ 66772 h 218219"/>
                  <a:gd name="connsiteX10" fmla="*/ 584736 w 603786"/>
                  <a:gd name="connsiteY10" fmla="*/ 208695 h 218219"/>
                  <a:gd name="connsiteX11" fmla="*/ 475198 w 603786"/>
                  <a:gd name="connsiteY11" fmla="*/ 168690 h 218219"/>
                  <a:gd name="connsiteX12" fmla="*/ 464489 w 603786"/>
                  <a:gd name="connsiteY12" fmla="*/ 162866 h 218219"/>
                  <a:gd name="connsiteX13" fmla="*/ 358041 w 603786"/>
                  <a:gd name="connsiteY13" fmla="*/ 143827 h 218219"/>
                  <a:gd name="connsiteX14" fmla="*/ 357901 w 603786"/>
                  <a:gd name="connsiteY14" fmla="*/ 143751 h 218219"/>
                  <a:gd name="connsiteX15" fmla="*/ 260033 w 603786"/>
                  <a:gd name="connsiteY15" fmla="*/ 141922 h 218219"/>
                  <a:gd name="connsiteX16" fmla="*/ 0 w 603786"/>
                  <a:gd name="connsiteY16" fmla="*/ 0 h 218219"/>
                  <a:gd name="connsiteX0" fmla="*/ 323751 w 603786"/>
                  <a:gd name="connsiteY0" fmla="*/ 66771 h 218219"/>
                  <a:gd name="connsiteX1" fmla="*/ 603786 w 603786"/>
                  <a:gd name="connsiteY1" fmla="*/ 218219 h 218219"/>
                  <a:gd name="connsiteX2" fmla="*/ 584736 w 603786"/>
                  <a:gd name="connsiteY2" fmla="*/ 208694 h 218219"/>
                  <a:gd name="connsiteX3" fmla="*/ 323751 w 603786"/>
                  <a:gd name="connsiteY3" fmla="*/ 66771 h 218219"/>
                  <a:gd name="connsiteX4" fmla="*/ 0 w 603786"/>
                  <a:gd name="connsiteY4" fmla="*/ 0 h 218219"/>
                  <a:gd name="connsiteX5" fmla="*/ 100965 w 603786"/>
                  <a:gd name="connsiteY5" fmla="*/ 2857 h 218219"/>
                  <a:gd name="connsiteX6" fmla="*/ 102772 w 603786"/>
                  <a:gd name="connsiteY6" fmla="*/ 3833 h 218219"/>
                  <a:gd name="connsiteX7" fmla="*/ 214213 w 603786"/>
                  <a:gd name="connsiteY7" fmla="*/ 22860 h 218219"/>
                  <a:gd name="connsiteX8" fmla="*/ 323751 w 603786"/>
                  <a:gd name="connsiteY8" fmla="*/ 66772 h 218219"/>
                  <a:gd name="connsiteX9" fmla="*/ 584736 w 603786"/>
                  <a:gd name="connsiteY9" fmla="*/ 208695 h 218219"/>
                  <a:gd name="connsiteX10" fmla="*/ 475198 w 603786"/>
                  <a:gd name="connsiteY10" fmla="*/ 168690 h 218219"/>
                  <a:gd name="connsiteX11" fmla="*/ 464489 w 603786"/>
                  <a:gd name="connsiteY11" fmla="*/ 162866 h 218219"/>
                  <a:gd name="connsiteX12" fmla="*/ 358041 w 603786"/>
                  <a:gd name="connsiteY12" fmla="*/ 143827 h 218219"/>
                  <a:gd name="connsiteX13" fmla="*/ 357901 w 603786"/>
                  <a:gd name="connsiteY13" fmla="*/ 143751 h 218219"/>
                  <a:gd name="connsiteX14" fmla="*/ 260033 w 603786"/>
                  <a:gd name="connsiteY14" fmla="*/ 141922 h 218219"/>
                  <a:gd name="connsiteX15" fmla="*/ 0 w 603786"/>
                  <a:gd name="connsiteY15" fmla="*/ 0 h 218219"/>
                  <a:gd name="connsiteX0" fmla="*/ 323751 w 584736"/>
                  <a:gd name="connsiteY0" fmla="*/ 66771 h 208695"/>
                  <a:gd name="connsiteX1" fmla="*/ 584736 w 584736"/>
                  <a:gd name="connsiteY1" fmla="*/ 208694 h 208695"/>
                  <a:gd name="connsiteX2" fmla="*/ 323751 w 584736"/>
                  <a:gd name="connsiteY2" fmla="*/ 66771 h 208695"/>
                  <a:gd name="connsiteX3" fmla="*/ 0 w 584736"/>
                  <a:gd name="connsiteY3" fmla="*/ 0 h 208695"/>
                  <a:gd name="connsiteX4" fmla="*/ 100965 w 584736"/>
                  <a:gd name="connsiteY4" fmla="*/ 2857 h 208695"/>
                  <a:gd name="connsiteX5" fmla="*/ 102772 w 584736"/>
                  <a:gd name="connsiteY5" fmla="*/ 3833 h 208695"/>
                  <a:gd name="connsiteX6" fmla="*/ 214213 w 584736"/>
                  <a:gd name="connsiteY6" fmla="*/ 22860 h 208695"/>
                  <a:gd name="connsiteX7" fmla="*/ 323751 w 584736"/>
                  <a:gd name="connsiteY7" fmla="*/ 66772 h 208695"/>
                  <a:gd name="connsiteX8" fmla="*/ 584736 w 584736"/>
                  <a:gd name="connsiteY8" fmla="*/ 208695 h 208695"/>
                  <a:gd name="connsiteX9" fmla="*/ 475198 w 584736"/>
                  <a:gd name="connsiteY9" fmla="*/ 168690 h 208695"/>
                  <a:gd name="connsiteX10" fmla="*/ 464489 w 584736"/>
                  <a:gd name="connsiteY10" fmla="*/ 162866 h 208695"/>
                  <a:gd name="connsiteX11" fmla="*/ 358041 w 584736"/>
                  <a:gd name="connsiteY11" fmla="*/ 143827 h 208695"/>
                  <a:gd name="connsiteX12" fmla="*/ 357901 w 584736"/>
                  <a:gd name="connsiteY12" fmla="*/ 143751 h 208695"/>
                  <a:gd name="connsiteX13" fmla="*/ 260033 w 584736"/>
                  <a:gd name="connsiteY13" fmla="*/ 141922 h 208695"/>
                  <a:gd name="connsiteX14" fmla="*/ 0 w 584736"/>
                  <a:gd name="connsiteY14" fmla="*/ 0 h 208695"/>
                  <a:gd name="connsiteX0" fmla="*/ 323751 w 615997"/>
                  <a:gd name="connsiteY0" fmla="*/ 66771 h 216510"/>
                  <a:gd name="connsiteX1" fmla="*/ 584736 w 615997"/>
                  <a:gd name="connsiteY1" fmla="*/ 208694 h 216510"/>
                  <a:gd name="connsiteX2" fmla="*/ 323751 w 615997"/>
                  <a:gd name="connsiteY2" fmla="*/ 66771 h 216510"/>
                  <a:gd name="connsiteX3" fmla="*/ 0 w 615997"/>
                  <a:gd name="connsiteY3" fmla="*/ 0 h 216510"/>
                  <a:gd name="connsiteX4" fmla="*/ 100965 w 615997"/>
                  <a:gd name="connsiteY4" fmla="*/ 2857 h 216510"/>
                  <a:gd name="connsiteX5" fmla="*/ 102772 w 615997"/>
                  <a:gd name="connsiteY5" fmla="*/ 3833 h 216510"/>
                  <a:gd name="connsiteX6" fmla="*/ 214213 w 615997"/>
                  <a:gd name="connsiteY6" fmla="*/ 22860 h 216510"/>
                  <a:gd name="connsiteX7" fmla="*/ 323751 w 615997"/>
                  <a:gd name="connsiteY7" fmla="*/ 66772 h 216510"/>
                  <a:gd name="connsiteX8" fmla="*/ 615997 w 615997"/>
                  <a:gd name="connsiteY8" fmla="*/ 216510 h 216510"/>
                  <a:gd name="connsiteX9" fmla="*/ 475198 w 615997"/>
                  <a:gd name="connsiteY9" fmla="*/ 168690 h 216510"/>
                  <a:gd name="connsiteX10" fmla="*/ 464489 w 615997"/>
                  <a:gd name="connsiteY10" fmla="*/ 162866 h 216510"/>
                  <a:gd name="connsiteX11" fmla="*/ 358041 w 615997"/>
                  <a:gd name="connsiteY11" fmla="*/ 143827 h 216510"/>
                  <a:gd name="connsiteX12" fmla="*/ 357901 w 615997"/>
                  <a:gd name="connsiteY12" fmla="*/ 143751 h 216510"/>
                  <a:gd name="connsiteX13" fmla="*/ 260033 w 615997"/>
                  <a:gd name="connsiteY13" fmla="*/ 141922 h 216510"/>
                  <a:gd name="connsiteX14" fmla="*/ 0 w 615997"/>
                  <a:gd name="connsiteY14" fmla="*/ 0 h 216510"/>
                  <a:gd name="connsiteX0" fmla="*/ 323751 w 618767"/>
                  <a:gd name="connsiteY0" fmla="*/ 66771 h 219303"/>
                  <a:gd name="connsiteX1" fmla="*/ 584736 w 618767"/>
                  <a:gd name="connsiteY1" fmla="*/ 208694 h 219303"/>
                  <a:gd name="connsiteX2" fmla="*/ 323751 w 618767"/>
                  <a:gd name="connsiteY2" fmla="*/ 66771 h 219303"/>
                  <a:gd name="connsiteX3" fmla="*/ 0 w 618767"/>
                  <a:gd name="connsiteY3" fmla="*/ 0 h 219303"/>
                  <a:gd name="connsiteX4" fmla="*/ 100965 w 618767"/>
                  <a:gd name="connsiteY4" fmla="*/ 2857 h 219303"/>
                  <a:gd name="connsiteX5" fmla="*/ 102772 w 618767"/>
                  <a:gd name="connsiteY5" fmla="*/ 3833 h 219303"/>
                  <a:gd name="connsiteX6" fmla="*/ 214213 w 618767"/>
                  <a:gd name="connsiteY6" fmla="*/ 22860 h 219303"/>
                  <a:gd name="connsiteX7" fmla="*/ 323751 w 618767"/>
                  <a:gd name="connsiteY7" fmla="*/ 66772 h 219303"/>
                  <a:gd name="connsiteX8" fmla="*/ 615997 w 618767"/>
                  <a:gd name="connsiteY8" fmla="*/ 216510 h 219303"/>
                  <a:gd name="connsiteX9" fmla="*/ 464489 w 618767"/>
                  <a:gd name="connsiteY9" fmla="*/ 162866 h 219303"/>
                  <a:gd name="connsiteX10" fmla="*/ 358041 w 618767"/>
                  <a:gd name="connsiteY10" fmla="*/ 143827 h 219303"/>
                  <a:gd name="connsiteX11" fmla="*/ 357901 w 618767"/>
                  <a:gd name="connsiteY11" fmla="*/ 143751 h 219303"/>
                  <a:gd name="connsiteX12" fmla="*/ 260033 w 618767"/>
                  <a:gd name="connsiteY12" fmla="*/ 141922 h 219303"/>
                  <a:gd name="connsiteX13" fmla="*/ 0 w 618767"/>
                  <a:gd name="connsiteY13" fmla="*/ 0 h 21930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618767" h="219303">
                    <a:moveTo>
                      <a:pt x="323751" y="66771"/>
                    </a:moveTo>
                    <a:lnTo>
                      <a:pt x="584736" y="208694"/>
                    </a:lnTo>
                    <a:lnTo>
                      <a:pt x="323751" y="66771"/>
                    </a:lnTo>
                    <a:close/>
                    <a:moveTo>
                      <a:pt x="0" y="0"/>
                    </a:moveTo>
                    <a:lnTo>
                      <a:pt x="100965" y="2857"/>
                    </a:lnTo>
                    <a:lnTo>
                      <a:pt x="102772" y="3833"/>
                    </a:lnTo>
                    <a:lnTo>
                      <a:pt x="214213" y="22860"/>
                    </a:lnTo>
                    <a:lnTo>
                      <a:pt x="323751" y="66772"/>
                    </a:lnTo>
                    <a:lnTo>
                      <a:pt x="615997" y="216510"/>
                    </a:lnTo>
                    <a:cubicBezTo>
                      <a:pt x="639453" y="232526"/>
                      <a:pt x="507482" y="174980"/>
                      <a:pt x="464489" y="162866"/>
                    </a:cubicBezTo>
                    <a:lnTo>
                      <a:pt x="358041" y="143827"/>
                    </a:lnTo>
                    <a:cubicBezTo>
                      <a:pt x="357994" y="143802"/>
                      <a:pt x="357948" y="143776"/>
                      <a:pt x="357901" y="143751"/>
                    </a:cubicBezTo>
                    <a:lnTo>
                      <a:pt x="260033" y="141922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43" name="Freeform: Shape 242">
                <a:extLst>
                  <a:ext uri="{FF2B5EF4-FFF2-40B4-BE49-F238E27FC236}">
                    <a16:creationId xmlns:a16="http://schemas.microsoft.com/office/drawing/2014/main" id="{66272A43-EF28-4C18-93CB-DDBC1B8259A0}"/>
                  </a:ext>
                </a:extLst>
              </p:cNvPr>
              <p:cNvSpPr/>
              <p:nvPr/>
            </p:nvSpPr>
            <p:spPr>
              <a:xfrm>
                <a:off x="2709948" y="2277720"/>
                <a:ext cx="257175" cy="1066800"/>
              </a:xfrm>
              <a:custGeom>
                <a:avLst/>
                <a:gdLst>
                  <a:gd name="connsiteX0" fmla="*/ 260033 w 257175"/>
                  <a:gd name="connsiteY0" fmla="*/ 1070610 h 1066800"/>
                  <a:gd name="connsiteX1" fmla="*/ 0 w 257175"/>
                  <a:gd name="connsiteY1" fmla="*/ 929640 h 1066800"/>
                  <a:gd name="connsiteX2" fmla="*/ 1905 w 257175"/>
                  <a:gd name="connsiteY2" fmla="*/ 0 h 1066800"/>
                  <a:gd name="connsiteX3" fmla="*/ 261938 w 257175"/>
                  <a:gd name="connsiteY3" fmla="*/ 141922 h 10668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57175" h="1066800">
                    <a:moveTo>
                      <a:pt x="260033" y="1070610"/>
                    </a:moveTo>
                    <a:lnTo>
                      <a:pt x="0" y="929640"/>
                    </a:lnTo>
                    <a:lnTo>
                      <a:pt x="1905" y="0"/>
                    </a:lnTo>
                    <a:lnTo>
                      <a:pt x="261938" y="141922"/>
                    </a:ln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44" name="Freeform: Shape 243">
                <a:extLst>
                  <a:ext uri="{FF2B5EF4-FFF2-40B4-BE49-F238E27FC236}">
                    <a16:creationId xmlns:a16="http://schemas.microsoft.com/office/drawing/2014/main" id="{6E7C48F7-5450-4EF6-827E-7C23750B8C65}"/>
                  </a:ext>
                </a:extLst>
              </p:cNvPr>
              <p:cNvSpPr/>
              <p:nvPr/>
            </p:nvSpPr>
            <p:spPr>
              <a:xfrm>
                <a:off x="2708898" y="1774680"/>
                <a:ext cx="521969" cy="178118"/>
              </a:xfrm>
              <a:custGeom>
                <a:avLst/>
                <a:gdLst>
                  <a:gd name="connsiteX0" fmla="*/ 230505 w 521970"/>
                  <a:gd name="connsiteY0" fmla="*/ 2858 h 178118"/>
                  <a:gd name="connsiteX1" fmla="*/ 490537 w 521970"/>
                  <a:gd name="connsiteY1" fmla="*/ 144781 h 178118"/>
                  <a:gd name="connsiteX2" fmla="*/ 302895 w 521970"/>
                  <a:gd name="connsiteY2" fmla="*/ 172403 h 178118"/>
                  <a:gd name="connsiteX3" fmla="*/ 260032 w 521970"/>
                  <a:gd name="connsiteY3" fmla="*/ 178118 h 178118"/>
                  <a:gd name="connsiteX4" fmla="*/ 0 w 521970"/>
                  <a:gd name="connsiteY4" fmla="*/ 37148 h 178118"/>
                  <a:gd name="connsiteX5" fmla="*/ 41910 w 521970"/>
                  <a:gd name="connsiteY5" fmla="*/ 30480 h 178118"/>
                  <a:gd name="connsiteX6" fmla="*/ 41912 w 521970"/>
                  <a:gd name="connsiteY6" fmla="*/ 30481 h 178118"/>
                  <a:gd name="connsiteX7" fmla="*/ 260985 w 521970"/>
                  <a:gd name="connsiteY7" fmla="*/ 0 h 178118"/>
                  <a:gd name="connsiteX8" fmla="*/ 521970 w 521970"/>
                  <a:gd name="connsiteY8" fmla="*/ 141923 h 178118"/>
                  <a:gd name="connsiteX9" fmla="*/ 490537 w 521970"/>
                  <a:gd name="connsiteY9" fmla="*/ 144780 h 178118"/>
                  <a:gd name="connsiteX10" fmla="*/ 230505 w 521970"/>
                  <a:gd name="connsiteY10" fmla="*/ 2858 h 1781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521970" h="178118">
                    <a:moveTo>
                      <a:pt x="230505" y="2858"/>
                    </a:moveTo>
                    <a:lnTo>
                      <a:pt x="490537" y="144781"/>
                    </a:lnTo>
                    <a:lnTo>
                      <a:pt x="302895" y="172403"/>
                    </a:lnTo>
                    <a:lnTo>
                      <a:pt x="260032" y="178118"/>
                    </a:lnTo>
                    <a:lnTo>
                      <a:pt x="0" y="37148"/>
                    </a:lnTo>
                    <a:lnTo>
                      <a:pt x="41910" y="30480"/>
                    </a:lnTo>
                    <a:lnTo>
                      <a:pt x="41912" y="30481"/>
                    </a:lnTo>
                    <a:close/>
                    <a:moveTo>
                      <a:pt x="260985" y="0"/>
                    </a:moveTo>
                    <a:lnTo>
                      <a:pt x="521970" y="141923"/>
                    </a:lnTo>
                    <a:lnTo>
                      <a:pt x="490537" y="144780"/>
                    </a:lnTo>
                    <a:lnTo>
                      <a:pt x="230505" y="2858"/>
                    </a:lnTo>
                    <a:close/>
                  </a:path>
                </a:pathLst>
              </a:custGeom>
              <a:solidFill>
                <a:schemeClr val="bg1">
                  <a:lumMod val="95000"/>
                </a:scheme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sp>
          <p:nvSpPr>
            <p:cNvPr id="228" name="Freeform: Shape 227">
              <a:extLst>
                <a:ext uri="{FF2B5EF4-FFF2-40B4-BE49-F238E27FC236}">
                  <a16:creationId xmlns:a16="http://schemas.microsoft.com/office/drawing/2014/main" id="{CD9CA756-7103-4B44-9C50-E2F2761D5F23}"/>
                </a:ext>
              </a:extLst>
            </p:cNvPr>
            <p:cNvSpPr/>
            <p:nvPr/>
          </p:nvSpPr>
          <p:spPr>
            <a:xfrm>
              <a:off x="13340893" y="5384889"/>
              <a:ext cx="470786" cy="962496"/>
            </a:xfrm>
            <a:custGeom>
              <a:avLst/>
              <a:gdLst>
                <a:gd name="connsiteX0" fmla="*/ 1669733 w 1714500"/>
                <a:gd name="connsiteY0" fmla="*/ 1870710 h 3505200"/>
                <a:gd name="connsiteX1" fmla="*/ 1720215 w 1714500"/>
                <a:gd name="connsiteY1" fmla="*/ 2166938 h 3505200"/>
                <a:gd name="connsiteX2" fmla="*/ 1507808 w 1714500"/>
                <a:gd name="connsiteY2" fmla="*/ 2795588 h 3505200"/>
                <a:gd name="connsiteX3" fmla="*/ 1121093 w 1714500"/>
                <a:gd name="connsiteY3" fmla="*/ 3084195 h 3505200"/>
                <a:gd name="connsiteX4" fmla="*/ 991553 w 1714500"/>
                <a:gd name="connsiteY4" fmla="*/ 3120390 h 3505200"/>
                <a:gd name="connsiteX5" fmla="*/ 990600 w 1714500"/>
                <a:gd name="connsiteY5" fmla="*/ 3466148 h 3505200"/>
                <a:gd name="connsiteX6" fmla="*/ 960120 w 1714500"/>
                <a:gd name="connsiteY6" fmla="*/ 3470910 h 3505200"/>
                <a:gd name="connsiteX7" fmla="*/ 772478 w 1714500"/>
                <a:gd name="connsiteY7" fmla="*/ 3505200 h 3505200"/>
                <a:gd name="connsiteX8" fmla="*/ 729615 w 1714500"/>
                <a:gd name="connsiteY8" fmla="*/ 3503295 h 3505200"/>
                <a:gd name="connsiteX9" fmla="*/ 730568 w 1714500"/>
                <a:gd name="connsiteY9" fmla="*/ 3158490 h 3505200"/>
                <a:gd name="connsiteX10" fmla="*/ 659130 w 1714500"/>
                <a:gd name="connsiteY10" fmla="*/ 3156585 h 3505200"/>
                <a:gd name="connsiteX11" fmla="*/ 383858 w 1714500"/>
                <a:gd name="connsiteY11" fmla="*/ 3098483 h 3505200"/>
                <a:gd name="connsiteX12" fmla="*/ 125730 w 1714500"/>
                <a:gd name="connsiteY12" fmla="*/ 2865120 h 3505200"/>
                <a:gd name="connsiteX13" fmla="*/ 0 w 1714500"/>
                <a:gd name="connsiteY13" fmla="*/ 2427923 h 3505200"/>
                <a:gd name="connsiteX14" fmla="*/ 320993 w 1714500"/>
                <a:gd name="connsiteY14" fmla="*/ 2317433 h 3505200"/>
                <a:gd name="connsiteX15" fmla="*/ 451485 w 1714500"/>
                <a:gd name="connsiteY15" fmla="*/ 2707958 h 3505200"/>
                <a:gd name="connsiteX16" fmla="*/ 682943 w 1714500"/>
                <a:gd name="connsiteY16" fmla="*/ 2860358 h 3505200"/>
                <a:gd name="connsiteX17" fmla="*/ 730568 w 1714500"/>
                <a:gd name="connsiteY17" fmla="*/ 2864168 h 3505200"/>
                <a:gd name="connsiteX18" fmla="*/ 732473 w 1714500"/>
                <a:gd name="connsiteY18" fmla="*/ 1761173 h 3505200"/>
                <a:gd name="connsiteX19" fmla="*/ 576263 w 1714500"/>
                <a:gd name="connsiteY19" fmla="*/ 1735455 h 3505200"/>
                <a:gd name="connsiteX20" fmla="*/ 372428 w 1714500"/>
                <a:gd name="connsiteY20" fmla="*/ 1660208 h 3505200"/>
                <a:gd name="connsiteX21" fmla="*/ 138113 w 1714500"/>
                <a:gd name="connsiteY21" fmla="*/ 1438275 h 3505200"/>
                <a:gd name="connsiteX22" fmla="*/ 56198 w 1714500"/>
                <a:gd name="connsiteY22" fmla="*/ 1079183 h 3505200"/>
                <a:gd name="connsiteX23" fmla="*/ 298133 w 1714500"/>
                <a:gd name="connsiteY23" fmla="*/ 448628 h 3505200"/>
                <a:gd name="connsiteX24" fmla="*/ 628650 w 1714500"/>
                <a:gd name="connsiteY24" fmla="*/ 239077 h 3505200"/>
                <a:gd name="connsiteX25" fmla="*/ 735330 w 1714500"/>
                <a:gd name="connsiteY25" fmla="*/ 206693 h 3505200"/>
                <a:gd name="connsiteX26" fmla="*/ 735330 w 1714500"/>
                <a:gd name="connsiteY26" fmla="*/ 36195 h 3505200"/>
                <a:gd name="connsiteX27" fmla="*/ 778193 w 1714500"/>
                <a:gd name="connsiteY27" fmla="*/ 30480 h 3505200"/>
                <a:gd name="connsiteX28" fmla="*/ 965835 w 1714500"/>
                <a:gd name="connsiteY28" fmla="*/ 2858 h 3505200"/>
                <a:gd name="connsiteX29" fmla="*/ 996315 w 1714500"/>
                <a:gd name="connsiteY29" fmla="*/ 0 h 3505200"/>
                <a:gd name="connsiteX30" fmla="*/ 996315 w 1714500"/>
                <a:gd name="connsiteY30" fmla="*/ 168593 h 3505200"/>
                <a:gd name="connsiteX31" fmla="*/ 1097280 w 1714500"/>
                <a:gd name="connsiteY31" fmla="*/ 171450 h 3505200"/>
                <a:gd name="connsiteX32" fmla="*/ 1406843 w 1714500"/>
                <a:gd name="connsiteY32" fmla="*/ 282893 h 3505200"/>
                <a:gd name="connsiteX33" fmla="*/ 1657350 w 1714500"/>
                <a:gd name="connsiteY33" fmla="*/ 763905 h 3505200"/>
                <a:gd name="connsiteX34" fmla="*/ 1326833 w 1714500"/>
                <a:gd name="connsiteY34" fmla="*/ 863918 h 3505200"/>
                <a:gd name="connsiteX35" fmla="*/ 1209675 w 1714500"/>
                <a:gd name="connsiteY35" fmla="*/ 568643 h 3505200"/>
                <a:gd name="connsiteX36" fmla="*/ 1038225 w 1714500"/>
                <a:gd name="connsiteY36" fmla="*/ 471488 h 3505200"/>
                <a:gd name="connsiteX37" fmla="*/ 995363 w 1714500"/>
                <a:gd name="connsiteY37" fmla="*/ 464820 h 3505200"/>
                <a:gd name="connsiteX38" fmla="*/ 993458 w 1714500"/>
                <a:gd name="connsiteY38" fmla="*/ 1460183 h 3505200"/>
                <a:gd name="connsiteX39" fmla="*/ 1073468 w 1714500"/>
                <a:gd name="connsiteY39" fmla="*/ 1471613 h 3505200"/>
                <a:gd name="connsiteX40" fmla="*/ 1282065 w 1714500"/>
                <a:gd name="connsiteY40" fmla="*/ 1513523 h 3505200"/>
                <a:gd name="connsiteX41" fmla="*/ 1524953 w 1714500"/>
                <a:gd name="connsiteY41" fmla="*/ 1651635 h 3505200"/>
                <a:gd name="connsiteX42" fmla="*/ 1669733 w 1714500"/>
                <a:gd name="connsiteY42" fmla="*/ 1870710 h 3505200"/>
                <a:gd name="connsiteX43" fmla="*/ 1268730 w 1714500"/>
                <a:gd name="connsiteY43" fmla="*/ 2624138 h 3505200"/>
                <a:gd name="connsiteX44" fmla="*/ 1390650 w 1714500"/>
                <a:gd name="connsiteY44" fmla="*/ 2236470 h 3505200"/>
                <a:gd name="connsiteX45" fmla="*/ 1304925 w 1714500"/>
                <a:gd name="connsiteY45" fmla="*/ 1945958 h 3505200"/>
                <a:gd name="connsiteX46" fmla="*/ 1080135 w 1714500"/>
                <a:gd name="connsiteY46" fmla="*/ 1820228 h 3505200"/>
                <a:gd name="connsiteX47" fmla="*/ 992505 w 1714500"/>
                <a:gd name="connsiteY47" fmla="*/ 1798320 h 3505200"/>
                <a:gd name="connsiteX48" fmla="*/ 990600 w 1714500"/>
                <a:gd name="connsiteY48" fmla="*/ 2830830 h 3505200"/>
                <a:gd name="connsiteX49" fmla="*/ 1048703 w 1714500"/>
                <a:gd name="connsiteY49" fmla="*/ 2808923 h 3505200"/>
                <a:gd name="connsiteX50" fmla="*/ 1268730 w 1714500"/>
                <a:gd name="connsiteY50" fmla="*/ 2624138 h 3505200"/>
                <a:gd name="connsiteX51" fmla="*/ 732473 w 1714500"/>
                <a:gd name="connsiteY51" fmla="*/ 1425893 h 3505200"/>
                <a:gd name="connsiteX52" fmla="*/ 734378 w 1714500"/>
                <a:gd name="connsiteY52" fmla="*/ 497205 h 3505200"/>
                <a:gd name="connsiteX53" fmla="*/ 688658 w 1714500"/>
                <a:gd name="connsiteY53" fmla="*/ 514350 h 3505200"/>
                <a:gd name="connsiteX54" fmla="*/ 482917 w 1714500"/>
                <a:gd name="connsiteY54" fmla="*/ 682943 h 3505200"/>
                <a:gd name="connsiteX55" fmla="*/ 375285 w 1714500"/>
                <a:gd name="connsiteY55" fmla="*/ 1006793 h 3505200"/>
                <a:gd name="connsiteX56" fmla="*/ 465773 w 1714500"/>
                <a:gd name="connsiteY56" fmla="*/ 1289685 h 3505200"/>
                <a:gd name="connsiteX57" fmla="*/ 674370 w 1714500"/>
                <a:gd name="connsiteY57" fmla="*/ 1411605 h 3505200"/>
                <a:gd name="connsiteX58" fmla="*/ 732473 w 1714500"/>
                <a:gd name="connsiteY58" fmla="*/ 1425893 h 3505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</a:cxnLst>
              <a:rect l="l" t="t" r="r" b="b"/>
              <a:pathLst>
                <a:path w="1714500" h="3505200">
                  <a:moveTo>
                    <a:pt x="1669733" y="1870710"/>
                  </a:moveTo>
                  <a:cubicBezTo>
                    <a:pt x="1703070" y="1959293"/>
                    <a:pt x="1720215" y="2058353"/>
                    <a:pt x="1720215" y="2166938"/>
                  </a:cubicBezTo>
                  <a:cubicBezTo>
                    <a:pt x="1720215" y="2406015"/>
                    <a:pt x="1648778" y="2615565"/>
                    <a:pt x="1507808" y="2795588"/>
                  </a:cubicBezTo>
                  <a:cubicBezTo>
                    <a:pt x="1402080" y="2930843"/>
                    <a:pt x="1273493" y="3027045"/>
                    <a:pt x="1121093" y="3084195"/>
                  </a:cubicBezTo>
                  <a:lnTo>
                    <a:pt x="991553" y="3120390"/>
                  </a:lnTo>
                  <a:lnTo>
                    <a:pt x="990600" y="3466148"/>
                  </a:lnTo>
                  <a:lnTo>
                    <a:pt x="960120" y="3470910"/>
                  </a:lnTo>
                  <a:lnTo>
                    <a:pt x="772478" y="3505200"/>
                  </a:lnTo>
                  <a:lnTo>
                    <a:pt x="729615" y="3503295"/>
                  </a:lnTo>
                  <a:lnTo>
                    <a:pt x="730568" y="3158490"/>
                  </a:lnTo>
                  <a:lnTo>
                    <a:pt x="659130" y="3156585"/>
                  </a:lnTo>
                  <a:cubicBezTo>
                    <a:pt x="550545" y="3148965"/>
                    <a:pt x="459105" y="3129915"/>
                    <a:pt x="383858" y="3098483"/>
                  </a:cubicBezTo>
                  <a:cubicBezTo>
                    <a:pt x="283845" y="3056573"/>
                    <a:pt x="198120" y="2979420"/>
                    <a:pt x="125730" y="2865120"/>
                  </a:cubicBezTo>
                  <a:cubicBezTo>
                    <a:pt x="53340" y="2750820"/>
                    <a:pt x="11430" y="2606040"/>
                    <a:pt x="0" y="2427923"/>
                  </a:cubicBezTo>
                  <a:lnTo>
                    <a:pt x="320993" y="2317433"/>
                  </a:lnTo>
                  <a:cubicBezTo>
                    <a:pt x="345758" y="2499360"/>
                    <a:pt x="388620" y="2629853"/>
                    <a:pt x="451485" y="2707958"/>
                  </a:cubicBezTo>
                  <a:cubicBezTo>
                    <a:pt x="519113" y="2790825"/>
                    <a:pt x="596265" y="2841308"/>
                    <a:pt x="682943" y="2860358"/>
                  </a:cubicBezTo>
                  <a:lnTo>
                    <a:pt x="730568" y="2864168"/>
                  </a:lnTo>
                  <a:lnTo>
                    <a:pt x="732473" y="1761173"/>
                  </a:lnTo>
                  <a:lnTo>
                    <a:pt x="576263" y="1735455"/>
                  </a:lnTo>
                  <a:cubicBezTo>
                    <a:pt x="509588" y="1717358"/>
                    <a:pt x="441008" y="1692593"/>
                    <a:pt x="372428" y="1660208"/>
                  </a:cubicBezTo>
                  <a:cubicBezTo>
                    <a:pt x="270510" y="1612583"/>
                    <a:pt x="192405" y="1539240"/>
                    <a:pt x="138113" y="1438275"/>
                  </a:cubicBezTo>
                  <a:cubicBezTo>
                    <a:pt x="82868" y="1337310"/>
                    <a:pt x="56198" y="1217295"/>
                    <a:pt x="56198" y="1079183"/>
                  </a:cubicBezTo>
                  <a:cubicBezTo>
                    <a:pt x="56198" y="833438"/>
                    <a:pt x="137160" y="622935"/>
                    <a:pt x="298133" y="448628"/>
                  </a:cubicBezTo>
                  <a:cubicBezTo>
                    <a:pt x="379095" y="360998"/>
                    <a:pt x="488633" y="290513"/>
                    <a:pt x="628650" y="239077"/>
                  </a:cubicBezTo>
                  <a:lnTo>
                    <a:pt x="735330" y="206693"/>
                  </a:lnTo>
                  <a:lnTo>
                    <a:pt x="735330" y="36195"/>
                  </a:lnTo>
                  <a:lnTo>
                    <a:pt x="778193" y="30480"/>
                  </a:lnTo>
                  <a:lnTo>
                    <a:pt x="965835" y="2858"/>
                  </a:lnTo>
                  <a:lnTo>
                    <a:pt x="996315" y="0"/>
                  </a:lnTo>
                  <a:lnTo>
                    <a:pt x="996315" y="168593"/>
                  </a:lnTo>
                  <a:lnTo>
                    <a:pt x="1097280" y="171450"/>
                  </a:lnTo>
                  <a:cubicBezTo>
                    <a:pt x="1222058" y="182880"/>
                    <a:pt x="1324928" y="220027"/>
                    <a:pt x="1406843" y="282893"/>
                  </a:cubicBezTo>
                  <a:cubicBezTo>
                    <a:pt x="1545908" y="388620"/>
                    <a:pt x="1629728" y="548640"/>
                    <a:pt x="1657350" y="763905"/>
                  </a:cubicBezTo>
                  <a:lnTo>
                    <a:pt x="1326833" y="863918"/>
                  </a:lnTo>
                  <a:cubicBezTo>
                    <a:pt x="1307783" y="730568"/>
                    <a:pt x="1268730" y="632460"/>
                    <a:pt x="1209675" y="568643"/>
                  </a:cubicBezTo>
                  <a:cubicBezTo>
                    <a:pt x="1164908" y="521017"/>
                    <a:pt x="1107758" y="488633"/>
                    <a:pt x="1038225" y="471488"/>
                  </a:cubicBezTo>
                  <a:lnTo>
                    <a:pt x="995363" y="464820"/>
                  </a:lnTo>
                  <a:lnTo>
                    <a:pt x="993458" y="1460183"/>
                  </a:lnTo>
                  <a:lnTo>
                    <a:pt x="1073468" y="1471613"/>
                  </a:lnTo>
                  <a:cubicBezTo>
                    <a:pt x="1173480" y="1486853"/>
                    <a:pt x="1243013" y="1500188"/>
                    <a:pt x="1282065" y="1513523"/>
                  </a:cubicBezTo>
                  <a:cubicBezTo>
                    <a:pt x="1381125" y="1546860"/>
                    <a:pt x="1462088" y="1592580"/>
                    <a:pt x="1524953" y="1651635"/>
                  </a:cubicBezTo>
                  <a:cubicBezTo>
                    <a:pt x="1587818" y="1708785"/>
                    <a:pt x="1635443" y="1782128"/>
                    <a:pt x="1669733" y="1870710"/>
                  </a:cubicBezTo>
                  <a:close/>
                  <a:moveTo>
                    <a:pt x="1268730" y="2624138"/>
                  </a:moveTo>
                  <a:cubicBezTo>
                    <a:pt x="1349693" y="2512695"/>
                    <a:pt x="1390650" y="2384108"/>
                    <a:pt x="1390650" y="2236470"/>
                  </a:cubicBezTo>
                  <a:cubicBezTo>
                    <a:pt x="1390650" y="2110740"/>
                    <a:pt x="1362075" y="2014538"/>
                    <a:pt x="1304925" y="1945958"/>
                  </a:cubicBezTo>
                  <a:cubicBezTo>
                    <a:pt x="1262063" y="1894523"/>
                    <a:pt x="1186815" y="1852613"/>
                    <a:pt x="1080135" y="1820228"/>
                  </a:cubicBezTo>
                  <a:lnTo>
                    <a:pt x="992505" y="1798320"/>
                  </a:lnTo>
                  <a:lnTo>
                    <a:pt x="990600" y="2830830"/>
                  </a:lnTo>
                  <a:lnTo>
                    <a:pt x="1048703" y="2808923"/>
                  </a:lnTo>
                  <a:cubicBezTo>
                    <a:pt x="1135380" y="2768918"/>
                    <a:pt x="1207770" y="2707005"/>
                    <a:pt x="1268730" y="2624138"/>
                  </a:cubicBezTo>
                  <a:moveTo>
                    <a:pt x="732473" y="1425893"/>
                  </a:moveTo>
                  <a:lnTo>
                    <a:pt x="734378" y="497205"/>
                  </a:lnTo>
                  <a:lnTo>
                    <a:pt x="688658" y="514350"/>
                  </a:lnTo>
                  <a:cubicBezTo>
                    <a:pt x="604838" y="554355"/>
                    <a:pt x="537210" y="609600"/>
                    <a:pt x="482917" y="682943"/>
                  </a:cubicBezTo>
                  <a:cubicBezTo>
                    <a:pt x="411480" y="780098"/>
                    <a:pt x="375285" y="887730"/>
                    <a:pt x="375285" y="1006793"/>
                  </a:cubicBezTo>
                  <a:cubicBezTo>
                    <a:pt x="375285" y="1124903"/>
                    <a:pt x="405765" y="1219200"/>
                    <a:pt x="465773" y="1289685"/>
                  </a:cubicBezTo>
                  <a:cubicBezTo>
                    <a:pt x="511492" y="1343025"/>
                    <a:pt x="581025" y="1383030"/>
                    <a:pt x="674370" y="1411605"/>
                  </a:cubicBezTo>
                  <a:lnTo>
                    <a:pt x="732473" y="1425893"/>
                  </a:lnTo>
                </a:path>
              </a:pathLst>
            </a:custGeom>
            <a:solidFill>
              <a:schemeClr val="bg1">
                <a:lumMod val="9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grpSp>
          <p:nvGrpSpPr>
            <p:cNvPr id="229" name="Group 228">
              <a:extLst>
                <a:ext uri="{FF2B5EF4-FFF2-40B4-BE49-F238E27FC236}">
                  <a16:creationId xmlns:a16="http://schemas.microsoft.com/office/drawing/2014/main" id="{C36ED5E3-4BDE-43EC-A1C0-86B22D61F347}"/>
                </a:ext>
              </a:extLst>
            </p:cNvPr>
            <p:cNvGrpSpPr/>
            <p:nvPr/>
          </p:nvGrpSpPr>
          <p:grpSpPr>
            <a:xfrm>
              <a:off x="13270818" y="5358205"/>
              <a:ext cx="280864" cy="871483"/>
              <a:chOff x="1968987" y="1811829"/>
              <a:chExt cx="1022846" cy="3173751"/>
            </a:xfrm>
            <a:solidFill>
              <a:schemeClr val="bg1"/>
            </a:solidFill>
          </p:grpSpPr>
          <p:sp>
            <p:nvSpPr>
              <p:cNvPr id="230" name="Freeform: Shape 229">
                <a:extLst>
                  <a:ext uri="{FF2B5EF4-FFF2-40B4-BE49-F238E27FC236}">
                    <a16:creationId xmlns:a16="http://schemas.microsoft.com/office/drawing/2014/main" id="{2B2973F0-BB79-4813-B6A9-9F2C7BD6FF35}"/>
                  </a:ext>
                </a:extLst>
              </p:cNvPr>
              <p:cNvSpPr/>
              <p:nvPr/>
            </p:nvSpPr>
            <p:spPr>
              <a:xfrm>
                <a:off x="1975571" y="4195005"/>
                <a:ext cx="600075" cy="790575"/>
              </a:xfrm>
              <a:custGeom>
                <a:avLst/>
                <a:gdLst>
                  <a:gd name="connsiteX0" fmla="*/ 601980 w 600075"/>
                  <a:gd name="connsiteY0" fmla="*/ 791528 h 790575"/>
                  <a:gd name="connsiteX1" fmla="*/ 340995 w 600075"/>
                  <a:gd name="connsiteY1" fmla="*/ 649605 h 790575"/>
                  <a:gd name="connsiteX2" fmla="*/ 125730 w 600075"/>
                  <a:gd name="connsiteY2" fmla="*/ 437197 h 790575"/>
                  <a:gd name="connsiteX3" fmla="*/ 0 w 600075"/>
                  <a:gd name="connsiteY3" fmla="*/ 0 h 790575"/>
                  <a:gd name="connsiteX4" fmla="*/ 260985 w 600075"/>
                  <a:gd name="connsiteY4" fmla="*/ 141922 h 790575"/>
                  <a:gd name="connsiteX5" fmla="*/ 386715 w 600075"/>
                  <a:gd name="connsiteY5" fmla="*/ 579120 h 790575"/>
                  <a:gd name="connsiteX6" fmla="*/ 601980 w 600075"/>
                  <a:gd name="connsiteY6" fmla="*/ 791528 h 7905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600075" h="790575">
                    <a:moveTo>
                      <a:pt x="601980" y="791528"/>
                    </a:moveTo>
                    <a:lnTo>
                      <a:pt x="340995" y="649605"/>
                    </a:lnTo>
                    <a:cubicBezTo>
                      <a:pt x="259080" y="604838"/>
                      <a:pt x="187643" y="534353"/>
                      <a:pt x="125730" y="437197"/>
                    </a:cubicBezTo>
                    <a:cubicBezTo>
                      <a:pt x="53340" y="323850"/>
                      <a:pt x="11430" y="178118"/>
                      <a:pt x="0" y="0"/>
                    </a:cubicBezTo>
                    <a:lnTo>
                      <a:pt x="260985" y="141922"/>
                    </a:lnTo>
                    <a:cubicBezTo>
                      <a:pt x="272415" y="319088"/>
                      <a:pt x="314325" y="464820"/>
                      <a:pt x="386715" y="579120"/>
                    </a:cubicBezTo>
                    <a:cubicBezTo>
                      <a:pt x="448628" y="676275"/>
                      <a:pt x="520065" y="747713"/>
                      <a:pt x="601980" y="791528"/>
                    </a:cubicBezTo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31" name="Freeform: Shape 230">
                <a:extLst>
                  <a:ext uri="{FF2B5EF4-FFF2-40B4-BE49-F238E27FC236}">
                    <a16:creationId xmlns:a16="http://schemas.microsoft.com/office/drawing/2014/main" id="{0BC8C43A-E3E1-4953-BF46-5BE6EB531AC9}"/>
                  </a:ext>
                </a:extLst>
              </p:cNvPr>
              <p:cNvSpPr/>
              <p:nvPr/>
            </p:nvSpPr>
            <p:spPr>
              <a:xfrm>
                <a:off x="1968987" y="4089376"/>
                <a:ext cx="581026" cy="247649"/>
              </a:xfrm>
              <a:custGeom>
                <a:avLst/>
                <a:gdLst>
                  <a:gd name="connsiteX0" fmla="*/ 260985 w 581025"/>
                  <a:gd name="connsiteY0" fmla="*/ 251460 h 247650"/>
                  <a:gd name="connsiteX1" fmla="*/ 0 w 581025"/>
                  <a:gd name="connsiteY1" fmla="*/ 109538 h 247650"/>
                  <a:gd name="connsiteX2" fmla="*/ 320993 w 581025"/>
                  <a:gd name="connsiteY2" fmla="*/ 0 h 247650"/>
                  <a:gd name="connsiteX3" fmla="*/ 581978 w 581025"/>
                  <a:gd name="connsiteY3" fmla="*/ 140970 h 2476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81025" h="247650">
                    <a:moveTo>
                      <a:pt x="260985" y="251460"/>
                    </a:moveTo>
                    <a:lnTo>
                      <a:pt x="0" y="109538"/>
                    </a:lnTo>
                    <a:lnTo>
                      <a:pt x="320993" y="0"/>
                    </a:lnTo>
                    <a:lnTo>
                      <a:pt x="581978" y="140970"/>
                    </a:ln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32" name="Freeform: Shape 231">
                <a:extLst>
                  <a:ext uri="{FF2B5EF4-FFF2-40B4-BE49-F238E27FC236}">
                    <a16:creationId xmlns:a16="http://schemas.microsoft.com/office/drawing/2014/main" id="{13CFCD1D-BDD3-4376-B365-35C047D25AB6}"/>
                  </a:ext>
                </a:extLst>
              </p:cNvPr>
              <p:cNvSpPr/>
              <p:nvPr/>
            </p:nvSpPr>
            <p:spPr>
              <a:xfrm>
                <a:off x="2051714" y="1973775"/>
                <a:ext cx="940119" cy="1580196"/>
              </a:xfrm>
              <a:custGeom>
                <a:avLst/>
                <a:gdLst>
                  <a:gd name="connsiteX0" fmla="*/ 812750 w 940118"/>
                  <a:gd name="connsiteY0" fmla="*/ 163017 h 1580197"/>
                  <a:gd name="connsiteX1" fmla="*/ 812706 w 940118"/>
                  <a:gd name="connsiteY1" fmla="*/ 163034 h 1580197"/>
                  <a:gd name="connsiteX2" fmla="*/ 832937 w 940118"/>
                  <a:gd name="connsiteY2" fmla="*/ 174035 h 1580197"/>
                  <a:gd name="connsiteX3" fmla="*/ 679133 w 940118"/>
                  <a:gd name="connsiteY3" fmla="*/ 0 h 1580197"/>
                  <a:gd name="connsiteX4" fmla="*/ 940118 w 940118"/>
                  <a:gd name="connsiteY4" fmla="*/ 140970 h 1580197"/>
                  <a:gd name="connsiteX5" fmla="*/ 833438 w 940118"/>
                  <a:gd name="connsiteY5" fmla="*/ 174308 h 1580197"/>
                  <a:gd name="connsiteX6" fmla="*/ 833437 w 940118"/>
                  <a:gd name="connsiteY6" fmla="*/ 174308 h 1580197"/>
                  <a:gd name="connsiteX7" fmla="*/ 747299 w 940118"/>
                  <a:gd name="connsiteY7" fmla="*/ 210278 h 1580197"/>
                  <a:gd name="connsiteX8" fmla="*/ 747713 w 940118"/>
                  <a:gd name="connsiteY8" fmla="*/ 210503 h 1580197"/>
                  <a:gd name="connsiteX9" fmla="*/ 620078 w 940118"/>
                  <a:gd name="connsiteY9" fmla="*/ 282893 h 1580197"/>
                  <a:gd name="connsiteX10" fmla="*/ 592976 w 940118"/>
                  <a:gd name="connsiteY10" fmla="*/ 268101 h 1580197"/>
                  <a:gd name="connsiteX11" fmla="*/ 592932 w 940118"/>
                  <a:gd name="connsiteY11" fmla="*/ 268132 h 1580197"/>
                  <a:gd name="connsiteX12" fmla="*/ 620077 w 940118"/>
                  <a:gd name="connsiteY12" fmla="*/ 282893 h 1580197"/>
                  <a:gd name="connsiteX13" fmla="*/ 548076 w 940118"/>
                  <a:gd name="connsiteY13" fmla="*/ 339736 h 1580197"/>
                  <a:gd name="connsiteX14" fmla="*/ 548640 w 940118"/>
                  <a:gd name="connsiteY14" fmla="*/ 340043 h 1580197"/>
                  <a:gd name="connsiteX15" fmla="*/ 503873 w 940118"/>
                  <a:gd name="connsiteY15" fmla="*/ 383858 h 1580197"/>
                  <a:gd name="connsiteX16" fmla="*/ 488633 w 940118"/>
                  <a:gd name="connsiteY16" fmla="*/ 399098 h 1580197"/>
                  <a:gd name="connsiteX17" fmla="*/ 455232 w 940118"/>
                  <a:gd name="connsiteY17" fmla="*/ 380990 h 1580197"/>
                  <a:gd name="connsiteX18" fmla="*/ 454648 w 940118"/>
                  <a:gd name="connsiteY18" fmla="*/ 381569 h 1580197"/>
                  <a:gd name="connsiteX19" fmla="*/ 488633 w 940118"/>
                  <a:gd name="connsiteY19" fmla="*/ 400050 h 1580197"/>
                  <a:gd name="connsiteX20" fmla="*/ 422910 w 940118"/>
                  <a:gd name="connsiteY20" fmla="*/ 482918 h 1580197"/>
                  <a:gd name="connsiteX21" fmla="*/ 391243 w 940118"/>
                  <a:gd name="connsiteY21" fmla="*/ 465814 h 1580197"/>
                  <a:gd name="connsiteX22" fmla="*/ 390818 w 940118"/>
                  <a:gd name="connsiteY22" fmla="*/ 466419 h 1580197"/>
                  <a:gd name="connsiteX23" fmla="*/ 422910 w 940118"/>
                  <a:gd name="connsiteY23" fmla="*/ 483870 h 1580197"/>
                  <a:gd name="connsiteX24" fmla="*/ 367665 w 940118"/>
                  <a:gd name="connsiteY24" fmla="*/ 572453 h 1580197"/>
                  <a:gd name="connsiteX25" fmla="*/ 368618 w 940118"/>
                  <a:gd name="connsiteY25" fmla="*/ 573405 h 1580197"/>
                  <a:gd name="connsiteX26" fmla="*/ 317183 w 940118"/>
                  <a:gd name="connsiteY26" fmla="*/ 684847 h 1580197"/>
                  <a:gd name="connsiteX27" fmla="*/ 305241 w 940118"/>
                  <a:gd name="connsiteY27" fmla="*/ 678329 h 1580197"/>
                  <a:gd name="connsiteX28" fmla="*/ 305235 w 940118"/>
                  <a:gd name="connsiteY28" fmla="*/ 678350 h 1580197"/>
                  <a:gd name="connsiteX29" fmla="*/ 317183 w 940118"/>
                  <a:gd name="connsiteY29" fmla="*/ 684847 h 1580197"/>
                  <a:gd name="connsiteX30" fmla="*/ 260985 w 940118"/>
                  <a:gd name="connsiteY30" fmla="*/ 1014413 h 1580197"/>
                  <a:gd name="connsiteX31" fmla="*/ 342900 w 940118"/>
                  <a:gd name="connsiteY31" fmla="*/ 1373505 h 1580197"/>
                  <a:gd name="connsiteX32" fmla="*/ 546735 w 940118"/>
                  <a:gd name="connsiteY32" fmla="*/ 1580197 h 1580197"/>
                  <a:gd name="connsiteX33" fmla="*/ 285750 w 940118"/>
                  <a:gd name="connsiteY33" fmla="*/ 1438275 h 1580197"/>
                  <a:gd name="connsiteX34" fmla="*/ 81915 w 940118"/>
                  <a:gd name="connsiteY34" fmla="*/ 1231583 h 1580197"/>
                  <a:gd name="connsiteX35" fmla="*/ 0 w 940118"/>
                  <a:gd name="connsiteY35" fmla="*/ 872490 h 1580197"/>
                  <a:gd name="connsiteX36" fmla="*/ 56197 w 940118"/>
                  <a:gd name="connsiteY36" fmla="*/ 542925 h 1580197"/>
                  <a:gd name="connsiteX37" fmla="*/ 62441 w 940118"/>
                  <a:gd name="connsiteY37" fmla="*/ 546321 h 1580197"/>
                  <a:gd name="connsiteX38" fmla="*/ 62617 w 940118"/>
                  <a:gd name="connsiteY38" fmla="*/ 545909 h 1580197"/>
                  <a:gd name="connsiteX39" fmla="*/ 57150 w 940118"/>
                  <a:gd name="connsiteY39" fmla="*/ 542925 h 1580197"/>
                  <a:gd name="connsiteX40" fmla="*/ 107444 w 940118"/>
                  <a:gd name="connsiteY40" fmla="*/ 431896 h 1580197"/>
                  <a:gd name="connsiteX41" fmla="*/ 106680 w 940118"/>
                  <a:gd name="connsiteY41" fmla="*/ 431483 h 1580197"/>
                  <a:gd name="connsiteX42" fmla="*/ 161925 w 940118"/>
                  <a:gd name="connsiteY42" fmla="*/ 341948 h 1580197"/>
                  <a:gd name="connsiteX43" fmla="*/ 171758 w 940118"/>
                  <a:gd name="connsiteY43" fmla="*/ 347295 h 1580197"/>
                  <a:gd name="connsiteX44" fmla="*/ 171778 w 940118"/>
                  <a:gd name="connsiteY44" fmla="*/ 347270 h 1580197"/>
                  <a:gd name="connsiteX45" fmla="*/ 161925 w 940118"/>
                  <a:gd name="connsiteY45" fmla="*/ 341948 h 1580197"/>
                  <a:gd name="connsiteX46" fmla="*/ 227648 w 940118"/>
                  <a:gd name="connsiteY46" fmla="*/ 258128 h 1580197"/>
                  <a:gd name="connsiteX47" fmla="*/ 239906 w 940118"/>
                  <a:gd name="connsiteY47" fmla="*/ 264794 h 1580197"/>
                  <a:gd name="connsiteX48" fmla="*/ 240267 w 940118"/>
                  <a:gd name="connsiteY48" fmla="*/ 264453 h 1580197"/>
                  <a:gd name="connsiteX49" fmla="*/ 228600 w 940118"/>
                  <a:gd name="connsiteY49" fmla="*/ 258128 h 1580197"/>
                  <a:gd name="connsiteX50" fmla="*/ 242888 w 940118"/>
                  <a:gd name="connsiteY50" fmla="*/ 241935 h 1580197"/>
                  <a:gd name="connsiteX51" fmla="*/ 287315 w 940118"/>
                  <a:gd name="connsiteY51" fmla="*/ 198453 h 1580197"/>
                  <a:gd name="connsiteX52" fmla="*/ 286702 w 940118"/>
                  <a:gd name="connsiteY52" fmla="*/ 198120 h 1580197"/>
                  <a:gd name="connsiteX53" fmla="*/ 359092 w 940118"/>
                  <a:gd name="connsiteY53" fmla="*/ 140970 h 1580197"/>
                  <a:gd name="connsiteX54" fmla="*/ 378434 w 940118"/>
                  <a:gd name="connsiteY54" fmla="*/ 151488 h 1580197"/>
                  <a:gd name="connsiteX55" fmla="*/ 378837 w 940118"/>
                  <a:gd name="connsiteY55" fmla="*/ 151226 h 1580197"/>
                  <a:gd name="connsiteX56" fmla="*/ 360045 w 940118"/>
                  <a:gd name="connsiteY56" fmla="*/ 140970 h 1580197"/>
                  <a:gd name="connsiteX57" fmla="*/ 486263 w 940118"/>
                  <a:gd name="connsiteY57" fmla="*/ 68845 h 1580197"/>
                  <a:gd name="connsiteX58" fmla="*/ 485775 w 940118"/>
                  <a:gd name="connsiteY58" fmla="*/ 68580 h 1580197"/>
                  <a:gd name="connsiteX59" fmla="*/ 572452 w 940118"/>
                  <a:gd name="connsiteY59" fmla="*/ 32385 h 1580197"/>
                  <a:gd name="connsiteX60" fmla="*/ 595123 w 940118"/>
                  <a:gd name="connsiteY60" fmla="*/ 44713 h 1580197"/>
                  <a:gd name="connsiteX61" fmla="*/ 595672 w 940118"/>
                  <a:gd name="connsiteY61" fmla="*/ 44538 h 1580197"/>
                  <a:gd name="connsiteX62" fmla="*/ 573405 w 940118"/>
                  <a:gd name="connsiteY62" fmla="*/ 32385 h 1580197"/>
                  <a:gd name="connsiteX0" fmla="*/ 812750 w 940118"/>
                  <a:gd name="connsiteY0" fmla="*/ 163017 h 1580197"/>
                  <a:gd name="connsiteX1" fmla="*/ 812706 w 940118"/>
                  <a:gd name="connsiteY1" fmla="*/ 163034 h 1580197"/>
                  <a:gd name="connsiteX2" fmla="*/ 832937 w 940118"/>
                  <a:gd name="connsiteY2" fmla="*/ 174035 h 1580197"/>
                  <a:gd name="connsiteX3" fmla="*/ 812750 w 940118"/>
                  <a:gd name="connsiteY3" fmla="*/ 163017 h 1580197"/>
                  <a:gd name="connsiteX4" fmla="*/ 679133 w 940118"/>
                  <a:gd name="connsiteY4" fmla="*/ 0 h 1580197"/>
                  <a:gd name="connsiteX5" fmla="*/ 940118 w 940118"/>
                  <a:gd name="connsiteY5" fmla="*/ 140970 h 1580197"/>
                  <a:gd name="connsiteX6" fmla="*/ 833438 w 940118"/>
                  <a:gd name="connsiteY6" fmla="*/ 174308 h 1580197"/>
                  <a:gd name="connsiteX7" fmla="*/ 833437 w 940118"/>
                  <a:gd name="connsiteY7" fmla="*/ 174308 h 1580197"/>
                  <a:gd name="connsiteX8" fmla="*/ 747299 w 940118"/>
                  <a:gd name="connsiteY8" fmla="*/ 210278 h 1580197"/>
                  <a:gd name="connsiteX9" fmla="*/ 747713 w 940118"/>
                  <a:gd name="connsiteY9" fmla="*/ 210503 h 1580197"/>
                  <a:gd name="connsiteX10" fmla="*/ 620078 w 940118"/>
                  <a:gd name="connsiteY10" fmla="*/ 282893 h 1580197"/>
                  <a:gd name="connsiteX11" fmla="*/ 592976 w 940118"/>
                  <a:gd name="connsiteY11" fmla="*/ 268101 h 1580197"/>
                  <a:gd name="connsiteX12" fmla="*/ 592932 w 940118"/>
                  <a:gd name="connsiteY12" fmla="*/ 268132 h 1580197"/>
                  <a:gd name="connsiteX13" fmla="*/ 620077 w 940118"/>
                  <a:gd name="connsiteY13" fmla="*/ 282893 h 1580197"/>
                  <a:gd name="connsiteX14" fmla="*/ 548076 w 940118"/>
                  <a:gd name="connsiteY14" fmla="*/ 339736 h 1580197"/>
                  <a:gd name="connsiteX15" fmla="*/ 548640 w 940118"/>
                  <a:gd name="connsiteY15" fmla="*/ 340043 h 1580197"/>
                  <a:gd name="connsiteX16" fmla="*/ 503873 w 940118"/>
                  <a:gd name="connsiteY16" fmla="*/ 383858 h 1580197"/>
                  <a:gd name="connsiteX17" fmla="*/ 488633 w 940118"/>
                  <a:gd name="connsiteY17" fmla="*/ 399098 h 1580197"/>
                  <a:gd name="connsiteX18" fmla="*/ 455232 w 940118"/>
                  <a:gd name="connsiteY18" fmla="*/ 380990 h 1580197"/>
                  <a:gd name="connsiteX19" fmla="*/ 488633 w 940118"/>
                  <a:gd name="connsiteY19" fmla="*/ 400050 h 1580197"/>
                  <a:gd name="connsiteX20" fmla="*/ 422910 w 940118"/>
                  <a:gd name="connsiteY20" fmla="*/ 482918 h 1580197"/>
                  <a:gd name="connsiteX21" fmla="*/ 391243 w 940118"/>
                  <a:gd name="connsiteY21" fmla="*/ 465814 h 1580197"/>
                  <a:gd name="connsiteX22" fmla="*/ 390818 w 940118"/>
                  <a:gd name="connsiteY22" fmla="*/ 466419 h 1580197"/>
                  <a:gd name="connsiteX23" fmla="*/ 422910 w 940118"/>
                  <a:gd name="connsiteY23" fmla="*/ 483870 h 1580197"/>
                  <a:gd name="connsiteX24" fmla="*/ 367665 w 940118"/>
                  <a:gd name="connsiteY24" fmla="*/ 572453 h 1580197"/>
                  <a:gd name="connsiteX25" fmla="*/ 368618 w 940118"/>
                  <a:gd name="connsiteY25" fmla="*/ 573405 h 1580197"/>
                  <a:gd name="connsiteX26" fmla="*/ 317183 w 940118"/>
                  <a:gd name="connsiteY26" fmla="*/ 684847 h 1580197"/>
                  <a:gd name="connsiteX27" fmla="*/ 305241 w 940118"/>
                  <a:gd name="connsiteY27" fmla="*/ 678329 h 1580197"/>
                  <a:gd name="connsiteX28" fmla="*/ 305235 w 940118"/>
                  <a:gd name="connsiteY28" fmla="*/ 678350 h 1580197"/>
                  <a:gd name="connsiteX29" fmla="*/ 317183 w 940118"/>
                  <a:gd name="connsiteY29" fmla="*/ 684847 h 1580197"/>
                  <a:gd name="connsiteX30" fmla="*/ 260985 w 940118"/>
                  <a:gd name="connsiteY30" fmla="*/ 1014413 h 1580197"/>
                  <a:gd name="connsiteX31" fmla="*/ 342900 w 940118"/>
                  <a:gd name="connsiteY31" fmla="*/ 1373505 h 1580197"/>
                  <a:gd name="connsiteX32" fmla="*/ 546735 w 940118"/>
                  <a:gd name="connsiteY32" fmla="*/ 1580197 h 1580197"/>
                  <a:gd name="connsiteX33" fmla="*/ 285750 w 940118"/>
                  <a:gd name="connsiteY33" fmla="*/ 1438275 h 1580197"/>
                  <a:gd name="connsiteX34" fmla="*/ 81915 w 940118"/>
                  <a:gd name="connsiteY34" fmla="*/ 1231583 h 1580197"/>
                  <a:gd name="connsiteX35" fmla="*/ 0 w 940118"/>
                  <a:gd name="connsiteY35" fmla="*/ 872490 h 1580197"/>
                  <a:gd name="connsiteX36" fmla="*/ 56197 w 940118"/>
                  <a:gd name="connsiteY36" fmla="*/ 542925 h 1580197"/>
                  <a:gd name="connsiteX37" fmla="*/ 62441 w 940118"/>
                  <a:gd name="connsiteY37" fmla="*/ 546321 h 1580197"/>
                  <a:gd name="connsiteX38" fmla="*/ 62617 w 940118"/>
                  <a:gd name="connsiteY38" fmla="*/ 545909 h 1580197"/>
                  <a:gd name="connsiteX39" fmla="*/ 57150 w 940118"/>
                  <a:gd name="connsiteY39" fmla="*/ 542925 h 1580197"/>
                  <a:gd name="connsiteX40" fmla="*/ 107444 w 940118"/>
                  <a:gd name="connsiteY40" fmla="*/ 431896 h 1580197"/>
                  <a:gd name="connsiteX41" fmla="*/ 106680 w 940118"/>
                  <a:gd name="connsiteY41" fmla="*/ 431483 h 1580197"/>
                  <a:gd name="connsiteX42" fmla="*/ 161925 w 940118"/>
                  <a:gd name="connsiteY42" fmla="*/ 341948 h 1580197"/>
                  <a:gd name="connsiteX43" fmla="*/ 171758 w 940118"/>
                  <a:gd name="connsiteY43" fmla="*/ 347295 h 1580197"/>
                  <a:gd name="connsiteX44" fmla="*/ 171778 w 940118"/>
                  <a:gd name="connsiteY44" fmla="*/ 347270 h 1580197"/>
                  <a:gd name="connsiteX45" fmla="*/ 161925 w 940118"/>
                  <a:gd name="connsiteY45" fmla="*/ 341948 h 1580197"/>
                  <a:gd name="connsiteX46" fmla="*/ 227648 w 940118"/>
                  <a:gd name="connsiteY46" fmla="*/ 258128 h 1580197"/>
                  <a:gd name="connsiteX47" fmla="*/ 239906 w 940118"/>
                  <a:gd name="connsiteY47" fmla="*/ 264794 h 1580197"/>
                  <a:gd name="connsiteX48" fmla="*/ 240267 w 940118"/>
                  <a:gd name="connsiteY48" fmla="*/ 264453 h 1580197"/>
                  <a:gd name="connsiteX49" fmla="*/ 228600 w 940118"/>
                  <a:gd name="connsiteY49" fmla="*/ 258128 h 1580197"/>
                  <a:gd name="connsiteX50" fmla="*/ 242888 w 940118"/>
                  <a:gd name="connsiteY50" fmla="*/ 241935 h 1580197"/>
                  <a:gd name="connsiteX51" fmla="*/ 287315 w 940118"/>
                  <a:gd name="connsiteY51" fmla="*/ 198453 h 1580197"/>
                  <a:gd name="connsiteX52" fmla="*/ 286702 w 940118"/>
                  <a:gd name="connsiteY52" fmla="*/ 198120 h 1580197"/>
                  <a:gd name="connsiteX53" fmla="*/ 359092 w 940118"/>
                  <a:gd name="connsiteY53" fmla="*/ 140970 h 1580197"/>
                  <a:gd name="connsiteX54" fmla="*/ 378434 w 940118"/>
                  <a:gd name="connsiteY54" fmla="*/ 151488 h 1580197"/>
                  <a:gd name="connsiteX55" fmla="*/ 378837 w 940118"/>
                  <a:gd name="connsiteY55" fmla="*/ 151226 h 1580197"/>
                  <a:gd name="connsiteX56" fmla="*/ 360045 w 940118"/>
                  <a:gd name="connsiteY56" fmla="*/ 140970 h 1580197"/>
                  <a:gd name="connsiteX57" fmla="*/ 486263 w 940118"/>
                  <a:gd name="connsiteY57" fmla="*/ 68845 h 1580197"/>
                  <a:gd name="connsiteX58" fmla="*/ 485775 w 940118"/>
                  <a:gd name="connsiteY58" fmla="*/ 68580 h 1580197"/>
                  <a:gd name="connsiteX59" fmla="*/ 572452 w 940118"/>
                  <a:gd name="connsiteY59" fmla="*/ 32385 h 1580197"/>
                  <a:gd name="connsiteX60" fmla="*/ 595123 w 940118"/>
                  <a:gd name="connsiteY60" fmla="*/ 44713 h 1580197"/>
                  <a:gd name="connsiteX61" fmla="*/ 595672 w 940118"/>
                  <a:gd name="connsiteY61" fmla="*/ 44538 h 1580197"/>
                  <a:gd name="connsiteX62" fmla="*/ 573405 w 940118"/>
                  <a:gd name="connsiteY62" fmla="*/ 32385 h 1580197"/>
                  <a:gd name="connsiteX63" fmla="*/ 679133 w 940118"/>
                  <a:gd name="connsiteY63" fmla="*/ 0 h 1580197"/>
                  <a:gd name="connsiteX0" fmla="*/ 812750 w 940118"/>
                  <a:gd name="connsiteY0" fmla="*/ 163017 h 1580197"/>
                  <a:gd name="connsiteX1" fmla="*/ 812706 w 940118"/>
                  <a:gd name="connsiteY1" fmla="*/ 163034 h 1580197"/>
                  <a:gd name="connsiteX2" fmla="*/ 832937 w 940118"/>
                  <a:gd name="connsiteY2" fmla="*/ 174035 h 1580197"/>
                  <a:gd name="connsiteX3" fmla="*/ 812750 w 940118"/>
                  <a:gd name="connsiteY3" fmla="*/ 163017 h 1580197"/>
                  <a:gd name="connsiteX4" fmla="*/ 679133 w 940118"/>
                  <a:gd name="connsiteY4" fmla="*/ 0 h 1580197"/>
                  <a:gd name="connsiteX5" fmla="*/ 940118 w 940118"/>
                  <a:gd name="connsiteY5" fmla="*/ 140970 h 1580197"/>
                  <a:gd name="connsiteX6" fmla="*/ 833438 w 940118"/>
                  <a:gd name="connsiteY6" fmla="*/ 174308 h 1580197"/>
                  <a:gd name="connsiteX7" fmla="*/ 833437 w 940118"/>
                  <a:gd name="connsiteY7" fmla="*/ 174308 h 1580197"/>
                  <a:gd name="connsiteX8" fmla="*/ 747299 w 940118"/>
                  <a:gd name="connsiteY8" fmla="*/ 210278 h 1580197"/>
                  <a:gd name="connsiteX9" fmla="*/ 747713 w 940118"/>
                  <a:gd name="connsiteY9" fmla="*/ 210503 h 1580197"/>
                  <a:gd name="connsiteX10" fmla="*/ 620078 w 940118"/>
                  <a:gd name="connsiteY10" fmla="*/ 282893 h 1580197"/>
                  <a:gd name="connsiteX11" fmla="*/ 592976 w 940118"/>
                  <a:gd name="connsiteY11" fmla="*/ 268101 h 1580197"/>
                  <a:gd name="connsiteX12" fmla="*/ 592932 w 940118"/>
                  <a:gd name="connsiteY12" fmla="*/ 268132 h 1580197"/>
                  <a:gd name="connsiteX13" fmla="*/ 620077 w 940118"/>
                  <a:gd name="connsiteY13" fmla="*/ 282893 h 1580197"/>
                  <a:gd name="connsiteX14" fmla="*/ 548076 w 940118"/>
                  <a:gd name="connsiteY14" fmla="*/ 339736 h 1580197"/>
                  <a:gd name="connsiteX15" fmla="*/ 548640 w 940118"/>
                  <a:gd name="connsiteY15" fmla="*/ 340043 h 1580197"/>
                  <a:gd name="connsiteX16" fmla="*/ 503873 w 940118"/>
                  <a:gd name="connsiteY16" fmla="*/ 383858 h 1580197"/>
                  <a:gd name="connsiteX17" fmla="*/ 488633 w 940118"/>
                  <a:gd name="connsiteY17" fmla="*/ 399098 h 1580197"/>
                  <a:gd name="connsiteX18" fmla="*/ 455232 w 940118"/>
                  <a:gd name="connsiteY18" fmla="*/ 380990 h 1580197"/>
                  <a:gd name="connsiteX19" fmla="*/ 488633 w 940118"/>
                  <a:gd name="connsiteY19" fmla="*/ 400050 h 1580197"/>
                  <a:gd name="connsiteX20" fmla="*/ 422910 w 940118"/>
                  <a:gd name="connsiteY20" fmla="*/ 482918 h 1580197"/>
                  <a:gd name="connsiteX21" fmla="*/ 391243 w 940118"/>
                  <a:gd name="connsiteY21" fmla="*/ 465814 h 1580197"/>
                  <a:gd name="connsiteX22" fmla="*/ 422910 w 940118"/>
                  <a:gd name="connsiteY22" fmla="*/ 483870 h 1580197"/>
                  <a:gd name="connsiteX23" fmla="*/ 367665 w 940118"/>
                  <a:gd name="connsiteY23" fmla="*/ 572453 h 1580197"/>
                  <a:gd name="connsiteX24" fmla="*/ 368618 w 940118"/>
                  <a:gd name="connsiteY24" fmla="*/ 573405 h 1580197"/>
                  <a:gd name="connsiteX25" fmla="*/ 317183 w 940118"/>
                  <a:gd name="connsiteY25" fmla="*/ 684847 h 1580197"/>
                  <a:gd name="connsiteX26" fmla="*/ 305241 w 940118"/>
                  <a:gd name="connsiteY26" fmla="*/ 678329 h 1580197"/>
                  <a:gd name="connsiteX27" fmla="*/ 305235 w 940118"/>
                  <a:gd name="connsiteY27" fmla="*/ 678350 h 1580197"/>
                  <a:gd name="connsiteX28" fmla="*/ 317183 w 940118"/>
                  <a:gd name="connsiteY28" fmla="*/ 684847 h 1580197"/>
                  <a:gd name="connsiteX29" fmla="*/ 260985 w 940118"/>
                  <a:gd name="connsiteY29" fmla="*/ 1014413 h 1580197"/>
                  <a:gd name="connsiteX30" fmla="*/ 342900 w 940118"/>
                  <a:gd name="connsiteY30" fmla="*/ 1373505 h 1580197"/>
                  <a:gd name="connsiteX31" fmla="*/ 546735 w 940118"/>
                  <a:gd name="connsiteY31" fmla="*/ 1580197 h 1580197"/>
                  <a:gd name="connsiteX32" fmla="*/ 285750 w 940118"/>
                  <a:gd name="connsiteY32" fmla="*/ 1438275 h 1580197"/>
                  <a:gd name="connsiteX33" fmla="*/ 81915 w 940118"/>
                  <a:gd name="connsiteY33" fmla="*/ 1231583 h 1580197"/>
                  <a:gd name="connsiteX34" fmla="*/ 0 w 940118"/>
                  <a:gd name="connsiteY34" fmla="*/ 872490 h 1580197"/>
                  <a:gd name="connsiteX35" fmla="*/ 56197 w 940118"/>
                  <a:gd name="connsiteY35" fmla="*/ 542925 h 1580197"/>
                  <a:gd name="connsiteX36" fmla="*/ 62441 w 940118"/>
                  <a:gd name="connsiteY36" fmla="*/ 546321 h 1580197"/>
                  <a:gd name="connsiteX37" fmla="*/ 62617 w 940118"/>
                  <a:gd name="connsiteY37" fmla="*/ 545909 h 1580197"/>
                  <a:gd name="connsiteX38" fmla="*/ 57150 w 940118"/>
                  <a:gd name="connsiteY38" fmla="*/ 542925 h 1580197"/>
                  <a:gd name="connsiteX39" fmla="*/ 107444 w 940118"/>
                  <a:gd name="connsiteY39" fmla="*/ 431896 h 1580197"/>
                  <a:gd name="connsiteX40" fmla="*/ 106680 w 940118"/>
                  <a:gd name="connsiteY40" fmla="*/ 431483 h 1580197"/>
                  <a:gd name="connsiteX41" fmla="*/ 161925 w 940118"/>
                  <a:gd name="connsiteY41" fmla="*/ 341948 h 1580197"/>
                  <a:gd name="connsiteX42" fmla="*/ 171758 w 940118"/>
                  <a:gd name="connsiteY42" fmla="*/ 347295 h 1580197"/>
                  <a:gd name="connsiteX43" fmla="*/ 171778 w 940118"/>
                  <a:gd name="connsiteY43" fmla="*/ 347270 h 1580197"/>
                  <a:gd name="connsiteX44" fmla="*/ 161925 w 940118"/>
                  <a:gd name="connsiteY44" fmla="*/ 341948 h 1580197"/>
                  <a:gd name="connsiteX45" fmla="*/ 227648 w 940118"/>
                  <a:gd name="connsiteY45" fmla="*/ 258128 h 1580197"/>
                  <a:gd name="connsiteX46" fmla="*/ 239906 w 940118"/>
                  <a:gd name="connsiteY46" fmla="*/ 264794 h 1580197"/>
                  <a:gd name="connsiteX47" fmla="*/ 240267 w 940118"/>
                  <a:gd name="connsiteY47" fmla="*/ 264453 h 1580197"/>
                  <a:gd name="connsiteX48" fmla="*/ 228600 w 940118"/>
                  <a:gd name="connsiteY48" fmla="*/ 258128 h 1580197"/>
                  <a:gd name="connsiteX49" fmla="*/ 242888 w 940118"/>
                  <a:gd name="connsiteY49" fmla="*/ 241935 h 1580197"/>
                  <a:gd name="connsiteX50" fmla="*/ 287315 w 940118"/>
                  <a:gd name="connsiteY50" fmla="*/ 198453 h 1580197"/>
                  <a:gd name="connsiteX51" fmla="*/ 286702 w 940118"/>
                  <a:gd name="connsiteY51" fmla="*/ 198120 h 1580197"/>
                  <a:gd name="connsiteX52" fmla="*/ 359092 w 940118"/>
                  <a:gd name="connsiteY52" fmla="*/ 140970 h 1580197"/>
                  <a:gd name="connsiteX53" fmla="*/ 378434 w 940118"/>
                  <a:gd name="connsiteY53" fmla="*/ 151488 h 1580197"/>
                  <a:gd name="connsiteX54" fmla="*/ 378837 w 940118"/>
                  <a:gd name="connsiteY54" fmla="*/ 151226 h 1580197"/>
                  <a:gd name="connsiteX55" fmla="*/ 360045 w 940118"/>
                  <a:gd name="connsiteY55" fmla="*/ 140970 h 1580197"/>
                  <a:gd name="connsiteX56" fmla="*/ 486263 w 940118"/>
                  <a:gd name="connsiteY56" fmla="*/ 68845 h 1580197"/>
                  <a:gd name="connsiteX57" fmla="*/ 485775 w 940118"/>
                  <a:gd name="connsiteY57" fmla="*/ 68580 h 1580197"/>
                  <a:gd name="connsiteX58" fmla="*/ 572452 w 940118"/>
                  <a:gd name="connsiteY58" fmla="*/ 32385 h 1580197"/>
                  <a:gd name="connsiteX59" fmla="*/ 595123 w 940118"/>
                  <a:gd name="connsiteY59" fmla="*/ 44713 h 1580197"/>
                  <a:gd name="connsiteX60" fmla="*/ 595672 w 940118"/>
                  <a:gd name="connsiteY60" fmla="*/ 44538 h 1580197"/>
                  <a:gd name="connsiteX61" fmla="*/ 573405 w 940118"/>
                  <a:gd name="connsiteY61" fmla="*/ 32385 h 1580197"/>
                  <a:gd name="connsiteX62" fmla="*/ 679133 w 940118"/>
                  <a:gd name="connsiteY62" fmla="*/ 0 h 1580197"/>
                  <a:gd name="connsiteX0" fmla="*/ 812750 w 940118"/>
                  <a:gd name="connsiteY0" fmla="*/ 163017 h 1580197"/>
                  <a:gd name="connsiteX1" fmla="*/ 812706 w 940118"/>
                  <a:gd name="connsiteY1" fmla="*/ 163034 h 1580197"/>
                  <a:gd name="connsiteX2" fmla="*/ 832937 w 940118"/>
                  <a:gd name="connsiteY2" fmla="*/ 174035 h 1580197"/>
                  <a:gd name="connsiteX3" fmla="*/ 812750 w 940118"/>
                  <a:gd name="connsiteY3" fmla="*/ 163017 h 1580197"/>
                  <a:gd name="connsiteX4" fmla="*/ 679133 w 940118"/>
                  <a:gd name="connsiteY4" fmla="*/ 0 h 1580197"/>
                  <a:gd name="connsiteX5" fmla="*/ 940118 w 940118"/>
                  <a:gd name="connsiteY5" fmla="*/ 140970 h 1580197"/>
                  <a:gd name="connsiteX6" fmla="*/ 833438 w 940118"/>
                  <a:gd name="connsiteY6" fmla="*/ 174308 h 1580197"/>
                  <a:gd name="connsiteX7" fmla="*/ 833437 w 940118"/>
                  <a:gd name="connsiteY7" fmla="*/ 174308 h 1580197"/>
                  <a:gd name="connsiteX8" fmla="*/ 747299 w 940118"/>
                  <a:gd name="connsiteY8" fmla="*/ 210278 h 1580197"/>
                  <a:gd name="connsiteX9" fmla="*/ 747713 w 940118"/>
                  <a:gd name="connsiteY9" fmla="*/ 210503 h 1580197"/>
                  <a:gd name="connsiteX10" fmla="*/ 620078 w 940118"/>
                  <a:gd name="connsiteY10" fmla="*/ 282893 h 1580197"/>
                  <a:gd name="connsiteX11" fmla="*/ 592976 w 940118"/>
                  <a:gd name="connsiteY11" fmla="*/ 268101 h 1580197"/>
                  <a:gd name="connsiteX12" fmla="*/ 592932 w 940118"/>
                  <a:gd name="connsiteY12" fmla="*/ 268132 h 1580197"/>
                  <a:gd name="connsiteX13" fmla="*/ 620077 w 940118"/>
                  <a:gd name="connsiteY13" fmla="*/ 282893 h 1580197"/>
                  <a:gd name="connsiteX14" fmla="*/ 548076 w 940118"/>
                  <a:gd name="connsiteY14" fmla="*/ 339736 h 1580197"/>
                  <a:gd name="connsiteX15" fmla="*/ 548640 w 940118"/>
                  <a:gd name="connsiteY15" fmla="*/ 340043 h 1580197"/>
                  <a:gd name="connsiteX16" fmla="*/ 503873 w 940118"/>
                  <a:gd name="connsiteY16" fmla="*/ 383858 h 1580197"/>
                  <a:gd name="connsiteX17" fmla="*/ 488633 w 940118"/>
                  <a:gd name="connsiteY17" fmla="*/ 399098 h 1580197"/>
                  <a:gd name="connsiteX18" fmla="*/ 488633 w 940118"/>
                  <a:gd name="connsiteY18" fmla="*/ 400050 h 1580197"/>
                  <a:gd name="connsiteX19" fmla="*/ 422910 w 940118"/>
                  <a:gd name="connsiteY19" fmla="*/ 482918 h 1580197"/>
                  <a:gd name="connsiteX20" fmla="*/ 391243 w 940118"/>
                  <a:gd name="connsiteY20" fmla="*/ 465814 h 1580197"/>
                  <a:gd name="connsiteX21" fmla="*/ 422910 w 940118"/>
                  <a:gd name="connsiteY21" fmla="*/ 483870 h 1580197"/>
                  <a:gd name="connsiteX22" fmla="*/ 367665 w 940118"/>
                  <a:gd name="connsiteY22" fmla="*/ 572453 h 1580197"/>
                  <a:gd name="connsiteX23" fmla="*/ 368618 w 940118"/>
                  <a:gd name="connsiteY23" fmla="*/ 573405 h 1580197"/>
                  <a:gd name="connsiteX24" fmla="*/ 317183 w 940118"/>
                  <a:gd name="connsiteY24" fmla="*/ 684847 h 1580197"/>
                  <a:gd name="connsiteX25" fmla="*/ 305241 w 940118"/>
                  <a:gd name="connsiteY25" fmla="*/ 678329 h 1580197"/>
                  <a:gd name="connsiteX26" fmla="*/ 305235 w 940118"/>
                  <a:gd name="connsiteY26" fmla="*/ 678350 h 1580197"/>
                  <a:gd name="connsiteX27" fmla="*/ 317183 w 940118"/>
                  <a:gd name="connsiteY27" fmla="*/ 684847 h 1580197"/>
                  <a:gd name="connsiteX28" fmla="*/ 260985 w 940118"/>
                  <a:gd name="connsiteY28" fmla="*/ 1014413 h 1580197"/>
                  <a:gd name="connsiteX29" fmla="*/ 342900 w 940118"/>
                  <a:gd name="connsiteY29" fmla="*/ 1373505 h 1580197"/>
                  <a:gd name="connsiteX30" fmla="*/ 546735 w 940118"/>
                  <a:gd name="connsiteY30" fmla="*/ 1580197 h 1580197"/>
                  <a:gd name="connsiteX31" fmla="*/ 285750 w 940118"/>
                  <a:gd name="connsiteY31" fmla="*/ 1438275 h 1580197"/>
                  <a:gd name="connsiteX32" fmla="*/ 81915 w 940118"/>
                  <a:gd name="connsiteY32" fmla="*/ 1231583 h 1580197"/>
                  <a:gd name="connsiteX33" fmla="*/ 0 w 940118"/>
                  <a:gd name="connsiteY33" fmla="*/ 872490 h 1580197"/>
                  <a:gd name="connsiteX34" fmla="*/ 56197 w 940118"/>
                  <a:gd name="connsiteY34" fmla="*/ 542925 h 1580197"/>
                  <a:gd name="connsiteX35" fmla="*/ 62441 w 940118"/>
                  <a:gd name="connsiteY35" fmla="*/ 546321 h 1580197"/>
                  <a:gd name="connsiteX36" fmla="*/ 62617 w 940118"/>
                  <a:gd name="connsiteY36" fmla="*/ 545909 h 1580197"/>
                  <a:gd name="connsiteX37" fmla="*/ 57150 w 940118"/>
                  <a:gd name="connsiteY37" fmla="*/ 542925 h 1580197"/>
                  <a:gd name="connsiteX38" fmla="*/ 107444 w 940118"/>
                  <a:gd name="connsiteY38" fmla="*/ 431896 h 1580197"/>
                  <a:gd name="connsiteX39" fmla="*/ 106680 w 940118"/>
                  <a:gd name="connsiteY39" fmla="*/ 431483 h 1580197"/>
                  <a:gd name="connsiteX40" fmla="*/ 161925 w 940118"/>
                  <a:gd name="connsiteY40" fmla="*/ 341948 h 1580197"/>
                  <a:gd name="connsiteX41" fmla="*/ 171758 w 940118"/>
                  <a:gd name="connsiteY41" fmla="*/ 347295 h 1580197"/>
                  <a:gd name="connsiteX42" fmla="*/ 171778 w 940118"/>
                  <a:gd name="connsiteY42" fmla="*/ 347270 h 1580197"/>
                  <a:gd name="connsiteX43" fmla="*/ 161925 w 940118"/>
                  <a:gd name="connsiteY43" fmla="*/ 341948 h 1580197"/>
                  <a:gd name="connsiteX44" fmla="*/ 227648 w 940118"/>
                  <a:gd name="connsiteY44" fmla="*/ 258128 h 1580197"/>
                  <a:gd name="connsiteX45" fmla="*/ 239906 w 940118"/>
                  <a:gd name="connsiteY45" fmla="*/ 264794 h 1580197"/>
                  <a:gd name="connsiteX46" fmla="*/ 240267 w 940118"/>
                  <a:gd name="connsiteY46" fmla="*/ 264453 h 1580197"/>
                  <a:gd name="connsiteX47" fmla="*/ 228600 w 940118"/>
                  <a:gd name="connsiteY47" fmla="*/ 258128 h 1580197"/>
                  <a:gd name="connsiteX48" fmla="*/ 242888 w 940118"/>
                  <a:gd name="connsiteY48" fmla="*/ 241935 h 1580197"/>
                  <a:gd name="connsiteX49" fmla="*/ 287315 w 940118"/>
                  <a:gd name="connsiteY49" fmla="*/ 198453 h 1580197"/>
                  <a:gd name="connsiteX50" fmla="*/ 286702 w 940118"/>
                  <a:gd name="connsiteY50" fmla="*/ 198120 h 1580197"/>
                  <a:gd name="connsiteX51" fmla="*/ 359092 w 940118"/>
                  <a:gd name="connsiteY51" fmla="*/ 140970 h 1580197"/>
                  <a:gd name="connsiteX52" fmla="*/ 378434 w 940118"/>
                  <a:gd name="connsiteY52" fmla="*/ 151488 h 1580197"/>
                  <a:gd name="connsiteX53" fmla="*/ 378837 w 940118"/>
                  <a:gd name="connsiteY53" fmla="*/ 151226 h 1580197"/>
                  <a:gd name="connsiteX54" fmla="*/ 360045 w 940118"/>
                  <a:gd name="connsiteY54" fmla="*/ 140970 h 1580197"/>
                  <a:gd name="connsiteX55" fmla="*/ 486263 w 940118"/>
                  <a:gd name="connsiteY55" fmla="*/ 68845 h 1580197"/>
                  <a:gd name="connsiteX56" fmla="*/ 485775 w 940118"/>
                  <a:gd name="connsiteY56" fmla="*/ 68580 h 1580197"/>
                  <a:gd name="connsiteX57" fmla="*/ 572452 w 940118"/>
                  <a:gd name="connsiteY57" fmla="*/ 32385 h 1580197"/>
                  <a:gd name="connsiteX58" fmla="*/ 595123 w 940118"/>
                  <a:gd name="connsiteY58" fmla="*/ 44713 h 1580197"/>
                  <a:gd name="connsiteX59" fmla="*/ 595672 w 940118"/>
                  <a:gd name="connsiteY59" fmla="*/ 44538 h 1580197"/>
                  <a:gd name="connsiteX60" fmla="*/ 573405 w 940118"/>
                  <a:gd name="connsiteY60" fmla="*/ 32385 h 1580197"/>
                  <a:gd name="connsiteX61" fmla="*/ 679133 w 940118"/>
                  <a:gd name="connsiteY61" fmla="*/ 0 h 1580197"/>
                  <a:gd name="connsiteX0" fmla="*/ 812750 w 940118"/>
                  <a:gd name="connsiteY0" fmla="*/ 163017 h 1580197"/>
                  <a:gd name="connsiteX1" fmla="*/ 812706 w 940118"/>
                  <a:gd name="connsiteY1" fmla="*/ 163034 h 1580197"/>
                  <a:gd name="connsiteX2" fmla="*/ 832937 w 940118"/>
                  <a:gd name="connsiteY2" fmla="*/ 174035 h 1580197"/>
                  <a:gd name="connsiteX3" fmla="*/ 812750 w 940118"/>
                  <a:gd name="connsiteY3" fmla="*/ 163017 h 1580197"/>
                  <a:gd name="connsiteX4" fmla="*/ 679133 w 940118"/>
                  <a:gd name="connsiteY4" fmla="*/ 0 h 1580197"/>
                  <a:gd name="connsiteX5" fmla="*/ 940118 w 940118"/>
                  <a:gd name="connsiteY5" fmla="*/ 140970 h 1580197"/>
                  <a:gd name="connsiteX6" fmla="*/ 833438 w 940118"/>
                  <a:gd name="connsiteY6" fmla="*/ 174308 h 1580197"/>
                  <a:gd name="connsiteX7" fmla="*/ 833437 w 940118"/>
                  <a:gd name="connsiteY7" fmla="*/ 174308 h 1580197"/>
                  <a:gd name="connsiteX8" fmla="*/ 747299 w 940118"/>
                  <a:gd name="connsiteY8" fmla="*/ 210278 h 1580197"/>
                  <a:gd name="connsiteX9" fmla="*/ 747713 w 940118"/>
                  <a:gd name="connsiteY9" fmla="*/ 210503 h 1580197"/>
                  <a:gd name="connsiteX10" fmla="*/ 620078 w 940118"/>
                  <a:gd name="connsiteY10" fmla="*/ 282893 h 1580197"/>
                  <a:gd name="connsiteX11" fmla="*/ 592976 w 940118"/>
                  <a:gd name="connsiteY11" fmla="*/ 268101 h 1580197"/>
                  <a:gd name="connsiteX12" fmla="*/ 592932 w 940118"/>
                  <a:gd name="connsiteY12" fmla="*/ 268132 h 1580197"/>
                  <a:gd name="connsiteX13" fmla="*/ 620077 w 940118"/>
                  <a:gd name="connsiteY13" fmla="*/ 282893 h 1580197"/>
                  <a:gd name="connsiteX14" fmla="*/ 548076 w 940118"/>
                  <a:gd name="connsiteY14" fmla="*/ 339736 h 1580197"/>
                  <a:gd name="connsiteX15" fmla="*/ 548640 w 940118"/>
                  <a:gd name="connsiteY15" fmla="*/ 340043 h 1580197"/>
                  <a:gd name="connsiteX16" fmla="*/ 503873 w 940118"/>
                  <a:gd name="connsiteY16" fmla="*/ 383858 h 1580197"/>
                  <a:gd name="connsiteX17" fmla="*/ 488633 w 940118"/>
                  <a:gd name="connsiteY17" fmla="*/ 399098 h 1580197"/>
                  <a:gd name="connsiteX18" fmla="*/ 488633 w 940118"/>
                  <a:gd name="connsiteY18" fmla="*/ 400050 h 1580197"/>
                  <a:gd name="connsiteX19" fmla="*/ 422910 w 940118"/>
                  <a:gd name="connsiteY19" fmla="*/ 482918 h 1580197"/>
                  <a:gd name="connsiteX20" fmla="*/ 422910 w 940118"/>
                  <a:gd name="connsiteY20" fmla="*/ 483870 h 1580197"/>
                  <a:gd name="connsiteX21" fmla="*/ 367665 w 940118"/>
                  <a:gd name="connsiteY21" fmla="*/ 572453 h 1580197"/>
                  <a:gd name="connsiteX22" fmla="*/ 368618 w 940118"/>
                  <a:gd name="connsiteY22" fmla="*/ 573405 h 1580197"/>
                  <a:gd name="connsiteX23" fmla="*/ 317183 w 940118"/>
                  <a:gd name="connsiteY23" fmla="*/ 684847 h 1580197"/>
                  <a:gd name="connsiteX24" fmla="*/ 305241 w 940118"/>
                  <a:gd name="connsiteY24" fmla="*/ 678329 h 1580197"/>
                  <a:gd name="connsiteX25" fmla="*/ 305235 w 940118"/>
                  <a:gd name="connsiteY25" fmla="*/ 678350 h 1580197"/>
                  <a:gd name="connsiteX26" fmla="*/ 317183 w 940118"/>
                  <a:gd name="connsiteY26" fmla="*/ 684847 h 1580197"/>
                  <a:gd name="connsiteX27" fmla="*/ 260985 w 940118"/>
                  <a:gd name="connsiteY27" fmla="*/ 1014413 h 1580197"/>
                  <a:gd name="connsiteX28" fmla="*/ 342900 w 940118"/>
                  <a:gd name="connsiteY28" fmla="*/ 1373505 h 1580197"/>
                  <a:gd name="connsiteX29" fmla="*/ 546735 w 940118"/>
                  <a:gd name="connsiteY29" fmla="*/ 1580197 h 1580197"/>
                  <a:gd name="connsiteX30" fmla="*/ 285750 w 940118"/>
                  <a:gd name="connsiteY30" fmla="*/ 1438275 h 1580197"/>
                  <a:gd name="connsiteX31" fmla="*/ 81915 w 940118"/>
                  <a:gd name="connsiteY31" fmla="*/ 1231583 h 1580197"/>
                  <a:gd name="connsiteX32" fmla="*/ 0 w 940118"/>
                  <a:gd name="connsiteY32" fmla="*/ 872490 h 1580197"/>
                  <a:gd name="connsiteX33" fmla="*/ 56197 w 940118"/>
                  <a:gd name="connsiteY33" fmla="*/ 542925 h 1580197"/>
                  <a:gd name="connsiteX34" fmla="*/ 62441 w 940118"/>
                  <a:gd name="connsiteY34" fmla="*/ 546321 h 1580197"/>
                  <a:gd name="connsiteX35" fmla="*/ 62617 w 940118"/>
                  <a:gd name="connsiteY35" fmla="*/ 545909 h 1580197"/>
                  <a:gd name="connsiteX36" fmla="*/ 57150 w 940118"/>
                  <a:gd name="connsiteY36" fmla="*/ 542925 h 1580197"/>
                  <a:gd name="connsiteX37" fmla="*/ 107444 w 940118"/>
                  <a:gd name="connsiteY37" fmla="*/ 431896 h 1580197"/>
                  <a:gd name="connsiteX38" fmla="*/ 106680 w 940118"/>
                  <a:gd name="connsiteY38" fmla="*/ 431483 h 1580197"/>
                  <a:gd name="connsiteX39" fmla="*/ 161925 w 940118"/>
                  <a:gd name="connsiteY39" fmla="*/ 341948 h 1580197"/>
                  <a:gd name="connsiteX40" fmla="*/ 171758 w 940118"/>
                  <a:gd name="connsiteY40" fmla="*/ 347295 h 1580197"/>
                  <a:gd name="connsiteX41" fmla="*/ 171778 w 940118"/>
                  <a:gd name="connsiteY41" fmla="*/ 347270 h 1580197"/>
                  <a:gd name="connsiteX42" fmla="*/ 161925 w 940118"/>
                  <a:gd name="connsiteY42" fmla="*/ 341948 h 1580197"/>
                  <a:gd name="connsiteX43" fmla="*/ 227648 w 940118"/>
                  <a:gd name="connsiteY43" fmla="*/ 258128 h 1580197"/>
                  <a:gd name="connsiteX44" fmla="*/ 239906 w 940118"/>
                  <a:gd name="connsiteY44" fmla="*/ 264794 h 1580197"/>
                  <a:gd name="connsiteX45" fmla="*/ 240267 w 940118"/>
                  <a:gd name="connsiteY45" fmla="*/ 264453 h 1580197"/>
                  <a:gd name="connsiteX46" fmla="*/ 228600 w 940118"/>
                  <a:gd name="connsiteY46" fmla="*/ 258128 h 1580197"/>
                  <a:gd name="connsiteX47" fmla="*/ 242888 w 940118"/>
                  <a:gd name="connsiteY47" fmla="*/ 241935 h 1580197"/>
                  <a:gd name="connsiteX48" fmla="*/ 287315 w 940118"/>
                  <a:gd name="connsiteY48" fmla="*/ 198453 h 1580197"/>
                  <a:gd name="connsiteX49" fmla="*/ 286702 w 940118"/>
                  <a:gd name="connsiteY49" fmla="*/ 198120 h 1580197"/>
                  <a:gd name="connsiteX50" fmla="*/ 359092 w 940118"/>
                  <a:gd name="connsiteY50" fmla="*/ 140970 h 1580197"/>
                  <a:gd name="connsiteX51" fmla="*/ 378434 w 940118"/>
                  <a:gd name="connsiteY51" fmla="*/ 151488 h 1580197"/>
                  <a:gd name="connsiteX52" fmla="*/ 378837 w 940118"/>
                  <a:gd name="connsiteY52" fmla="*/ 151226 h 1580197"/>
                  <a:gd name="connsiteX53" fmla="*/ 360045 w 940118"/>
                  <a:gd name="connsiteY53" fmla="*/ 140970 h 1580197"/>
                  <a:gd name="connsiteX54" fmla="*/ 486263 w 940118"/>
                  <a:gd name="connsiteY54" fmla="*/ 68845 h 1580197"/>
                  <a:gd name="connsiteX55" fmla="*/ 485775 w 940118"/>
                  <a:gd name="connsiteY55" fmla="*/ 68580 h 1580197"/>
                  <a:gd name="connsiteX56" fmla="*/ 572452 w 940118"/>
                  <a:gd name="connsiteY56" fmla="*/ 32385 h 1580197"/>
                  <a:gd name="connsiteX57" fmla="*/ 595123 w 940118"/>
                  <a:gd name="connsiteY57" fmla="*/ 44713 h 1580197"/>
                  <a:gd name="connsiteX58" fmla="*/ 595672 w 940118"/>
                  <a:gd name="connsiteY58" fmla="*/ 44538 h 1580197"/>
                  <a:gd name="connsiteX59" fmla="*/ 573405 w 940118"/>
                  <a:gd name="connsiteY59" fmla="*/ 32385 h 1580197"/>
                  <a:gd name="connsiteX60" fmla="*/ 679133 w 940118"/>
                  <a:gd name="connsiteY60" fmla="*/ 0 h 1580197"/>
                  <a:gd name="connsiteX0" fmla="*/ 812750 w 940118"/>
                  <a:gd name="connsiteY0" fmla="*/ 163017 h 1580197"/>
                  <a:gd name="connsiteX1" fmla="*/ 812706 w 940118"/>
                  <a:gd name="connsiteY1" fmla="*/ 163034 h 1580197"/>
                  <a:gd name="connsiteX2" fmla="*/ 832937 w 940118"/>
                  <a:gd name="connsiteY2" fmla="*/ 174035 h 1580197"/>
                  <a:gd name="connsiteX3" fmla="*/ 812750 w 940118"/>
                  <a:gd name="connsiteY3" fmla="*/ 163017 h 1580197"/>
                  <a:gd name="connsiteX4" fmla="*/ 679133 w 940118"/>
                  <a:gd name="connsiteY4" fmla="*/ 0 h 1580197"/>
                  <a:gd name="connsiteX5" fmla="*/ 940118 w 940118"/>
                  <a:gd name="connsiteY5" fmla="*/ 140970 h 1580197"/>
                  <a:gd name="connsiteX6" fmla="*/ 833438 w 940118"/>
                  <a:gd name="connsiteY6" fmla="*/ 174308 h 1580197"/>
                  <a:gd name="connsiteX7" fmla="*/ 833437 w 940118"/>
                  <a:gd name="connsiteY7" fmla="*/ 174308 h 1580197"/>
                  <a:gd name="connsiteX8" fmla="*/ 747299 w 940118"/>
                  <a:gd name="connsiteY8" fmla="*/ 210278 h 1580197"/>
                  <a:gd name="connsiteX9" fmla="*/ 747713 w 940118"/>
                  <a:gd name="connsiteY9" fmla="*/ 210503 h 1580197"/>
                  <a:gd name="connsiteX10" fmla="*/ 620078 w 940118"/>
                  <a:gd name="connsiteY10" fmla="*/ 282893 h 1580197"/>
                  <a:gd name="connsiteX11" fmla="*/ 592976 w 940118"/>
                  <a:gd name="connsiteY11" fmla="*/ 268101 h 1580197"/>
                  <a:gd name="connsiteX12" fmla="*/ 620077 w 940118"/>
                  <a:gd name="connsiteY12" fmla="*/ 282893 h 1580197"/>
                  <a:gd name="connsiteX13" fmla="*/ 548076 w 940118"/>
                  <a:gd name="connsiteY13" fmla="*/ 339736 h 1580197"/>
                  <a:gd name="connsiteX14" fmla="*/ 548640 w 940118"/>
                  <a:gd name="connsiteY14" fmla="*/ 340043 h 1580197"/>
                  <a:gd name="connsiteX15" fmla="*/ 503873 w 940118"/>
                  <a:gd name="connsiteY15" fmla="*/ 383858 h 1580197"/>
                  <a:gd name="connsiteX16" fmla="*/ 488633 w 940118"/>
                  <a:gd name="connsiteY16" fmla="*/ 399098 h 1580197"/>
                  <a:gd name="connsiteX17" fmla="*/ 488633 w 940118"/>
                  <a:gd name="connsiteY17" fmla="*/ 400050 h 1580197"/>
                  <a:gd name="connsiteX18" fmla="*/ 422910 w 940118"/>
                  <a:gd name="connsiteY18" fmla="*/ 482918 h 1580197"/>
                  <a:gd name="connsiteX19" fmla="*/ 422910 w 940118"/>
                  <a:gd name="connsiteY19" fmla="*/ 483870 h 1580197"/>
                  <a:gd name="connsiteX20" fmla="*/ 367665 w 940118"/>
                  <a:gd name="connsiteY20" fmla="*/ 572453 h 1580197"/>
                  <a:gd name="connsiteX21" fmla="*/ 368618 w 940118"/>
                  <a:gd name="connsiteY21" fmla="*/ 573405 h 1580197"/>
                  <a:gd name="connsiteX22" fmla="*/ 317183 w 940118"/>
                  <a:gd name="connsiteY22" fmla="*/ 684847 h 1580197"/>
                  <a:gd name="connsiteX23" fmla="*/ 305241 w 940118"/>
                  <a:gd name="connsiteY23" fmla="*/ 678329 h 1580197"/>
                  <a:gd name="connsiteX24" fmla="*/ 305235 w 940118"/>
                  <a:gd name="connsiteY24" fmla="*/ 678350 h 1580197"/>
                  <a:gd name="connsiteX25" fmla="*/ 317183 w 940118"/>
                  <a:gd name="connsiteY25" fmla="*/ 684847 h 1580197"/>
                  <a:gd name="connsiteX26" fmla="*/ 260985 w 940118"/>
                  <a:gd name="connsiteY26" fmla="*/ 1014413 h 1580197"/>
                  <a:gd name="connsiteX27" fmla="*/ 342900 w 940118"/>
                  <a:gd name="connsiteY27" fmla="*/ 1373505 h 1580197"/>
                  <a:gd name="connsiteX28" fmla="*/ 546735 w 940118"/>
                  <a:gd name="connsiteY28" fmla="*/ 1580197 h 1580197"/>
                  <a:gd name="connsiteX29" fmla="*/ 285750 w 940118"/>
                  <a:gd name="connsiteY29" fmla="*/ 1438275 h 1580197"/>
                  <a:gd name="connsiteX30" fmla="*/ 81915 w 940118"/>
                  <a:gd name="connsiteY30" fmla="*/ 1231583 h 1580197"/>
                  <a:gd name="connsiteX31" fmla="*/ 0 w 940118"/>
                  <a:gd name="connsiteY31" fmla="*/ 872490 h 1580197"/>
                  <a:gd name="connsiteX32" fmla="*/ 56197 w 940118"/>
                  <a:gd name="connsiteY32" fmla="*/ 542925 h 1580197"/>
                  <a:gd name="connsiteX33" fmla="*/ 62441 w 940118"/>
                  <a:gd name="connsiteY33" fmla="*/ 546321 h 1580197"/>
                  <a:gd name="connsiteX34" fmla="*/ 62617 w 940118"/>
                  <a:gd name="connsiteY34" fmla="*/ 545909 h 1580197"/>
                  <a:gd name="connsiteX35" fmla="*/ 57150 w 940118"/>
                  <a:gd name="connsiteY35" fmla="*/ 542925 h 1580197"/>
                  <a:gd name="connsiteX36" fmla="*/ 107444 w 940118"/>
                  <a:gd name="connsiteY36" fmla="*/ 431896 h 1580197"/>
                  <a:gd name="connsiteX37" fmla="*/ 106680 w 940118"/>
                  <a:gd name="connsiteY37" fmla="*/ 431483 h 1580197"/>
                  <a:gd name="connsiteX38" fmla="*/ 161925 w 940118"/>
                  <a:gd name="connsiteY38" fmla="*/ 341948 h 1580197"/>
                  <a:gd name="connsiteX39" fmla="*/ 171758 w 940118"/>
                  <a:gd name="connsiteY39" fmla="*/ 347295 h 1580197"/>
                  <a:gd name="connsiteX40" fmla="*/ 171778 w 940118"/>
                  <a:gd name="connsiteY40" fmla="*/ 347270 h 1580197"/>
                  <a:gd name="connsiteX41" fmla="*/ 161925 w 940118"/>
                  <a:gd name="connsiteY41" fmla="*/ 341948 h 1580197"/>
                  <a:gd name="connsiteX42" fmla="*/ 227648 w 940118"/>
                  <a:gd name="connsiteY42" fmla="*/ 258128 h 1580197"/>
                  <a:gd name="connsiteX43" fmla="*/ 239906 w 940118"/>
                  <a:gd name="connsiteY43" fmla="*/ 264794 h 1580197"/>
                  <a:gd name="connsiteX44" fmla="*/ 240267 w 940118"/>
                  <a:gd name="connsiteY44" fmla="*/ 264453 h 1580197"/>
                  <a:gd name="connsiteX45" fmla="*/ 228600 w 940118"/>
                  <a:gd name="connsiteY45" fmla="*/ 258128 h 1580197"/>
                  <a:gd name="connsiteX46" fmla="*/ 242888 w 940118"/>
                  <a:gd name="connsiteY46" fmla="*/ 241935 h 1580197"/>
                  <a:gd name="connsiteX47" fmla="*/ 287315 w 940118"/>
                  <a:gd name="connsiteY47" fmla="*/ 198453 h 1580197"/>
                  <a:gd name="connsiteX48" fmla="*/ 286702 w 940118"/>
                  <a:gd name="connsiteY48" fmla="*/ 198120 h 1580197"/>
                  <a:gd name="connsiteX49" fmla="*/ 359092 w 940118"/>
                  <a:gd name="connsiteY49" fmla="*/ 140970 h 1580197"/>
                  <a:gd name="connsiteX50" fmla="*/ 378434 w 940118"/>
                  <a:gd name="connsiteY50" fmla="*/ 151488 h 1580197"/>
                  <a:gd name="connsiteX51" fmla="*/ 378837 w 940118"/>
                  <a:gd name="connsiteY51" fmla="*/ 151226 h 1580197"/>
                  <a:gd name="connsiteX52" fmla="*/ 360045 w 940118"/>
                  <a:gd name="connsiteY52" fmla="*/ 140970 h 1580197"/>
                  <a:gd name="connsiteX53" fmla="*/ 486263 w 940118"/>
                  <a:gd name="connsiteY53" fmla="*/ 68845 h 1580197"/>
                  <a:gd name="connsiteX54" fmla="*/ 485775 w 940118"/>
                  <a:gd name="connsiteY54" fmla="*/ 68580 h 1580197"/>
                  <a:gd name="connsiteX55" fmla="*/ 572452 w 940118"/>
                  <a:gd name="connsiteY55" fmla="*/ 32385 h 1580197"/>
                  <a:gd name="connsiteX56" fmla="*/ 595123 w 940118"/>
                  <a:gd name="connsiteY56" fmla="*/ 44713 h 1580197"/>
                  <a:gd name="connsiteX57" fmla="*/ 595672 w 940118"/>
                  <a:gd name="connsiteY57" fmla="*/ 44538 h 1580197"/>
                  <a:gd name="connsiteX58" fmla="*/ 573405 w 940118"/>
                  <a:gd name="connsiteY58" fmla="*/ 32385 h 1580197"/>
                  <a:gd name="connsiteX59" fmla="*/ 679133 w 940118"/>
                  <a:gd name="connsiteY59" fmla="*/ 0 h 1580197"/>
                  <a:gd name="connsiteX0" fmla="*/ 812750 w 940118"/>
                  <a:gd name="connsiteY0" fmla="*/ 163017 h 1580197"/>
                  <a:gd name="connsiteX1" fmla="*/ 812706 w 940118"/>
                  <a:gd name="connsiteY1" fmla="*/ 163034 h 1580197"/>
                  <a:gd name="connsiteX2" fmla="*/ 832937 w 940118"/>
                  <a:gd name="connsiteY2" fmla="*/ 174035 h 1580197"/>
                  <a:gd name="connsiteX3" fmla="*/ 812750 w 940118"/>
                  <a:gd name="connsiteY3" fmla="*/ 163017 h 1580197"/>
                  <a:gd name="connsiteX4" fmla="*/ 679133 w 940118"/>
                  <a:gd name="connsiteY4" fmla="*/ 0 h 1580197"/>
                  <a:gd name="connsiteX5" fmla="*/ 940118 w 940118"/>
                  <a:gd name="connsiteY5" fmla="*/ 140970 h 1580197"/>
                  <a:gd name="connsiteX6" fmla="*/ 833438 w 940118"/>
                  <a:gd name="connsiteY6" fmla="*/ 174308 h 1580197"/>
                  <a:gd name="connsiteX7" fmla="*/ 833437 w 940118"/>
                  <a:gd name="connsiteY7" fmla="*/ 174308 h 1580197"/>
                  <a:gd name="connsiteX8" fmla="*/ 747299 w 940118"/>
                  <a:gd name="connsiteY8" fmla="*/ 210278 h 1580197"/>
                  <a:gd name="connsiteX9" fmla="*/ 747713 w 940118"/>
                  <a:gd name="connsiteY9" fmla="*/ 210503 h 1580197"/>
                  <a:gd name="connsiteX10" fmla="*/ 620078 w 940118"/>
                  <a:gd name="connsiteY10" fmla="*/ 282893 h 1580197"/>
                  <a:gd name="connsiteX11" fmla="*/ 620077 w 940118"/>
                  <a:gd name="connsiteY11" fmla="*/ 282893 h 1580197"/>
                  <a:gd name="connsiteX12" fmla="*/ 548076 w 940118"/>
                  <a:gd name="connsiteY12" fmla="*/ 339736 h 1580197"/>
                  <a:gd name="connsiteX13" fmla="*/ 548640 w 940118"/>
                  <a:gd name="connsiteY13" fmla="*/ 340043 h 1580197"/>
                  <a:gd name="connsiteX14" fmla="*/ 503873 w 940118"/>
                  <a:gd name="connsiteY14" fmla="*/ 383858 h 1580197"/>
                  <a:gd name="connsiteX15" fmla="*/ 488633 w 940118"/>
                  <a:gd name="connsiteY15" fmla="*/ 399098 h 1580197"/>
                  <a:gd name="connsiteX16" fmla="*/ 488633 w 940118"/>
                  <a:gd name="connsiteY16" fmla="*/ 400050 h 1580197"/>
                  <a:gd name="connsiteX17" fmla="*/ 422910 w 940118"/>
                  <a:gd name="connsiteY17" fmla="*/ 482918 h 1580197"/>
                  <a:gd name="connsiteX18" fmla="*/ 422910 w 940118"/>
                  <a:gd name="connsiteY18" fmla="*/ 483870 h 1580197"/>
                  <a:gd name="connsiteX19" fmla="*/ 367665 w 940118"/>
                  <a:gd name="connsiteY19" fmla="*/ 572453 h 1580197"/>
                  <a:gd name="connsiteX20" fmla="*/ 368618 w 940118"/>
                  <a:gd name="connsiteY20" fmla="*/ 573405 h 1580197"/>
                  <a:gd name="connsiteX21" fmla="*/ 317183 w 940118"/>
                  <a:gd name="connsiteY21" fmla="*/ 684847 h 1580197"/>
                  <a:gd name="connsiteX22" fmla="*/ 305241 w 940118"/>
                  <a:gd name="connsiteY22" fmla="*/ 678329 h 1580197"/>
                  <a:gd name="connsiteX23" fmla="*/ 305235 w 940118"/>
                  <a:gd name="connsiteY23" fmla="*/ 678350 h 1580197"/>
                  <a:gd name="connsiteX24" fmla="*/ 317183 w 940118"/>
                  <a:gd name="connsiteY24" fmla="*/ 684847 h 1580197"/>
                  <a:gd name="connsiteX25" fmla="*/ 260985 w 940118"/>
                  <a:gd name="connsiteY25" fmla="*/ 1014413 h 1580197"/>
                  <a:gd name="connsiteX26" fmla="*/ 342900 w 940118"/>
                  <a:gd name="connsiteY26" fmla="*/ 1373505 h 1580197"/>
                  <a:gd name="connsiteX27" fmla="*/ 546735 w 940118"/>
                  <a:gd name="connsiteY27" fmla="*/ 1580197 h 1580197"/>
                  <a:gd name="connsiteX28" fmla="*/ 285750 w 940118"/>
                  <a:gd name="connsiteY28" fmla="*/ 1438275 h 1580197"/>
                  <a:gd name="connsiteX29" fmla="*/ 81915 w 940118"/>
                  <a:gd name="connsiteY29" fmla="*/ 1231583 h 1580197"/>
                  <a:gd name="connsiteX30" fmla="*/ 0 w 940118"/>
                  <a:gd name="connsiteY30" fmla="*/ 872490 h 1580197"/>
                  <a:gd name="connsiteX31" fmla="*/ 56197 w 940118"/>
                  <a:gd name="connsiteY31" fmla="*/ 542925 h 1580197"/>
                  <a:gd name="connsiteX32" fmla="*/ 62441 w 940118"/>
                  <a:gd name="connsiteY32" fmla="*/ 546321 h 1580197"/>
                  <a:gd name="connsiteX33" fmla="*/ 62617 w 940118"/>
                  <a:gd name="connsiteY33" fmla="*/ 545909 h 1580197"/>
                  <a:gd name="connsiteX34" fmla="*/ 57150 w 940118"/>
                  <a:gd name="connsiteY34" fmla="*/ 542925 h 1580197"/>
                  <a:gd name="connsiteX35" fmla="*/ 107444 w 940118"/>
                  <a:gd name="connsiteY35" fmla="*/ 431896 h 1580197"/>
                  <a:gd name="connsiteX36" fmla="*/ 106680 w 940118"/>
                  <a:gd name="connsiteY36" fmla="*/ 431483 h 1580197"/>
                  <a:gd name="connsiteX37" fmla="*/ 161925 w 940118"/>
                  <a:gd name="connsiteY37" fmla="*/ 341948 h 1580197"/>
                  <a:gd name="connsiteX38" fmla="*/ 171758 w 940118"/>
                  <a:gd name="connsiteY38" fmla="*/ 347295 h 1580197"/>
                  <a:gd name="connsiteX39" fmla="*/ 171778 w 940118"/>
                  <a:gd name="connsiteY39" fmla="*/ 347270 h 1580197"/>
                  <a:gd name="connsiteX40" fmla="*/ 161925 w 940118"/>
                  <a:gd name="connsiteY40" fmla="*/ 341948 h 1580197"/>
                  <a:gd name="connsiteX41" fmla="*/ 227648 w 940118"/>
                  <a:gd name="connsiteY41" fmla="*/ 258128 h 1580197"/>
                  <a:gd name="connsiteX42" fmla="*/ 239906 w 940118"/>
                  <a:gd name="connsiteY42" fmla="*/ 264794 h 1580197"/>
                  <a:gd name="connsiteX43" fmla="*/ 240267 w 940118"/>
                  <a:gd name="connsiteY43" fmla="*/ 264453 h 1580197"/>
                  <a:gd name="connsiteX44" fmla="*/ 228600 w 940118"/>
                  <a:gd name="connsiteY44" fmla="*/ 258128 h 1580197"/>
                  <a:gd name="connsiteX45" fmla="*/ 242888 w 940118"/>
                  <a:gd name="connsiteY45" fmla="*/ 241935 h 1580197"/>
                  <a:gd name="connsiteX46" fmla="*/ 287315 w 940118"/>
                  <a:gd name="connsiteY46" fmla="*/ 198453 h 1580197"/>
                  <a:gd name="connsiteX47" fmla="*/ 286702 w 940118"/>
                  <a:gd name="connsiteY47" fmla="*/ 198120 h 1580197"/>
                  <a:gd name="connsiteX48" fmla="*/ 359092 w 940118"/>
                  <a:gd name="connsiteY48" fmla="*/ 140970 h 1580197"/>
                  <a:gd name="connsiteX49" fmla="*/ 378434 w 940118"/>
                  <a:gd name="connsiteY49" fmla="*/ 151488 h 1580197"/>
                  <a:gd name="connsiteX50" fmla="*/ 378837 w 940118"/>
                  <a:gd name="connsiteY50" fmla="*/ 151226 h 1580197"/>
                  <a:gd name="connsiteX51" fmla="*/ 360045 w 940118"/>
                  <a:gd name="connsiteY51" fmla="*/ 140970 h 1580197"/>
                  <a:gd name="connsiteX52" fmla="*/ 486263 w 940118"/>
                  <a:gd name="connsiteY52" fmla="*/ 68845 h 1580197"/>
                  <a:gd name="connsiteX53" fmla="*/ 485775 w 940118"/>
                  <a:gd name="connsiteY53" fmla="*/ 68580 h 1580197"/>
                  <a:gd name="connsiteX54" fmla="*/ 572452 w 940118"/>
                  <a:gd name="connsiteY54" fmla="*/ 32385 h 1580197"/>
                  <a:gd name="connsiteX55" fmla="*/ 595123 w 940118"/>
                  <a:gd name="connsiteY55" fmla="*/ 44713 h 1580197"/>
                  <a:gd name="connsiteX56" fmla="*/ 595672 w 940118"/>
                  <a:gd name="connsiteY56" fmla="*/ 44538 h 1580197"/>
                  <a:gd name="connsiteX57" fmla="*/ 573405 w 940118"/>
                  <a:gd name="connsiteY57" fmla="*/ 32385 h 1580197"/>
                  <a:gd name="connsiteX58" fmla="*/ 679133 w 940118"/>
                  <a:gd name="connsiteY58" fmla="*/ 0 h 1580197"/>
                  <a:gd name="connsiteX0" fmla="*/ 812750 w 940118"/>
                  <a:gd name="connsiteY0" fmla="*/ 163017 h 1580197"/>
                  <a:gd name="connsiteX1" fmla="*/ 812706 w 940118"/>
                  <a:gd name="connsiteY1" fmla="*/ 163034 h 1580197"/>
                  <a:gd name="connsiteX2" fmla="*/ 832937 w 940118"/>
                  <a:gd name="connsiteY2" fmla="*/ 174035 h 1580197"/>
                  <a:gd name="connsiteX3" fmla="*/ 812750 w 940118"/>
                  <a:gd name="connsiteY3" fmla="*/ 163017 h 1580197"/>
                  <a:gd name="connsiteX4" fmla="*/ 679133 w 940118"/>
                  <a:gd name="connsiteY4" fmla="*/ 0 h 1580197"/>
                  <a:gd name="connsiteX5" fmla="*/ 940118 w 940118"/>
                  <a:gd name="connsiteY5" fmla="*/ 140970 h 1580197"/>
                  <a:gd name="connsiteX6" fmla="*/ 833438 w 940118"/>
                  <a:gd name="connsiteY6" fmla="*/ 174308 h 1580197"/>
                  <a:gd name="connsiteX7" fmla="*/ 747299 w 940118"/>
                  <a:gd name="connsiteY7" fmla="*/ 210278 h 1580197"/>
                  <a:gd name="connsiteX8" fmla="*/ 747713 w 940118"/>
                  <a:gd name="connsiteY8" fmla="*/ 210503 h 1580197"/>
                  <a:gd name="connsiteX9" fmla="*/ 620078 w 940118"/>
                  <a:gd name="connsiteY9" fmla="*/ 282893 h 1580197"/>
                  <a:gd name="connsiteX10" fmla="*/ 620077 w 940118"/>
                  <a:gd name="connsiteY10" fmla="*/ 282893 h 1580197"/>
                  <a:gd name="connsiteX11" fmla="*/ 548076 w 940118"/>
                  <a:gd name="connsiteY11" fmla="*/ 339736 h 1580197"/>
                  <a:gd name="connsiteX12" fmla="*/ 548640 w 940118"/>
                  <a:gd name="connsiteY12" fmla="*/ 340043 h 1580197"/>
                  <a:gd name="connsiteX13" fmla="*/ 503873 w 940118"/>
                  <a:gd name="connsiteY13" fmla="*/ 383858 h 1580197"/>
                  <a:gd name="connsiteX14" fmla="*/ 488633 w 940118"/>
                  <a:gd name="connsiteY14" fmla="*/ 399098 h 1580197"/>
                  <a:gd name="connsiteX15" fmla="*/ 488633 w 940118"/>
                  <a:gd name="connsiteY15" fmla="*/ 400050 h 1580197"/>
                  <a:gd name="connsiteX16" fmla="*/ 422910 w 940118"/>
                  <a:gd name="connsiteY16" fmla="*/ 482918 h 1580197"/>
                  <a:gd name="connsiteX17" fmla="*/ 422910 w 940118"/>
                  <a:gd name="connsiteY17" fmla="*/ 483870 h 1580197"/>
                  <a:gd name="connsiteX18" fmla="*/ 367665 w 940118"/>
                  <a:gd name="connsiteY18" fmla="*/ 572453 h 1580197"/>
                  <a:gd name="connsiteX19" fmla="*/ 368618 w 940118"/>
                  <a:gd name="connsiteY19" fmla="*/ 573405 h 1580197"/>
                  <a:gd name="connsiteX20" fmla="*/ 317183 w 940118"/>
                  <a:gd name="connsiteY20" fmla="*/ 684847 h 1580197"/>
                  <a:gd name="connsiteX21" fmla="*/ 305241 w 940118"/>
                  <a:gd name="connsiteY21" fmla="*/ 678329 h 1580197"/>
                  <a:gd name="connsiteX22" fmla="*/ 305235 w 940118"/>
                  <a:gd name="connsiteY22" fmla="*/ 678350 h 1580197"/>
                  <a:gd name="connsiteX23" fmla="*/ 317183 w 940118"/>
                  <a:gd name="connsiteY23" fmla="*/ 684847 h 1580197"/>
                  <a:gd name="connsiteX24" fmla="*/ 260985 w 940118"/>
                  <a:gd name="connsiteY24" fmla="*/ 1014413 h 1580197"/>
                  <a:gd name="connsiteX25" fmla="*/ 342900 w 940118"/>
                  <a:gd name="connsiteY25" fmla="*/ 1373505 h 1580197"/>
                  <a:gd name="connsiteX26" fmla="*/ 546735 w 940118"/>
                  <a:gd name="connsiteY26" fmla="*/ 1580197 h 1580197"/>
                  <a:gd name="connsiteX27" fmla="*/ 285750 w 940118"/>
                  <a:gd name="connsiteY27" fmla="*/ 1438275 h 1580197"/>
                  <a:gd name="connsiteX28" fmla="*/ 81915 w 940118"/>
                  <a:gd name="connsiteY28" fmla="*/ 1231583 h 1580197"/>
                  <a:gd name="connsiteX29" fmla="*/ 0 w 940118"/>
                  <a:gd name="connsiteY29" fmla="*/ 872490 h 1580197"/>
                  <a:gd name="connsiteX30" fmla="*/ 56197 w 940118"/>
                  <a:gd name="connsiteY30" fmla="*/ 542925 h 1580197"/>
                  <a:gd name="connsiteX31" fmla="*/ 62441 w 940118"/>
                  <a:gd name="connsiteY31" fmla="*/ 546321 h 1580197"/>
                  <a:gd name="connsiteX32" fmla="*/ 62617 w 940118"/>
                  <a:gd name="connsiteY32" fmla="*/ 545909 h 1580197"/>
                  <a:gd name="connsiteX33" fmla="*/ 57150 w 940118"/>
                  <a:gd name="connsiteY33" fmla="*/ 542925 h 1580197"/>
                  <a:gd name="connsiteX34" fmla="*/ 107444 w 940118"/>
                  <a:gd name="connsiteY34" fmla="*/ 431896 h 1580197"/>
                  <a:gd name="connsiteX35" fmla="*/ 106680 w 940118"/>
                  <a:gd name="connsiteY35" fmla="*/ 431483 h 1580197"/>
                  <a:gd name="connsiteX36" fmla="*/ 161925 w 940118"/>
                  <a:gd name="connsiteY36" fmla="*/ 341948 h 1580197"/>
                  <a:gd name="connsiteX37" fmla="*/ 171758 w 940118"/>
                  <a:gd name="connsiteY37" fmla="*/ 347295 h 1580197"/>
                  <a:gd name="connsiteX38" fmla="*/ 171778 w 940118"/>
                  <a:gd name="connsiteY38" fmla="*/ 347270 h 1580197"/>
                  <a:gd name="connsiteX39" fmla="*/ 161925 w 940118"/>
                  <a:gd name="connsiteY39" fmla="*/ 341948 h 1580197"/>
                  <a:gd name="connsiteX40" fmla="*/ 227648 w 940118"/>
                  <a:gd name="connsiteY40" fmla="*/ 258128 h 1580197"/>
                  <a:gd name="connsiteX41" fmla="*/ 239906 w 940118"/>
                  <a:gd name="connsiteY41" fmla="*/ 264794 h 1580197"/>
                  <a:gd name="connsiteX42" fmla="*/ 240267 w 940118"/>
                  <a:gd name="connsiteY42" fmla="*/ 264453 h 1580197"/>
                  <a:gd name="connsiteX43" fmla="*/ 228600 w 940118"/>
                  <a:gd name="connsiteY43" fmla="*/ 258128 h 1580197"/>
                  <a:gd name="connsiteX44" fmla="*/ 242888 w 940118"/>
                  <a:gd name="connsiteY44" fmla="*/ 241935 h 1580197"/>
                  <a:gd name="connsiteX45" fmla="*/ 287315 w 940118"/>
                  <a:gd name="connsiteY45" fmla="*/ 198453 h 1580197"/>
                  <a:gd name="connsiteX46" fmla="*/ 286702 w 940118"/>
                  <a:gd name="connsiteY46" fmla="*/ 198120 h 1580197"/>
                  <a:gd name="connsiteX47" fmla="*/ 359092 w 940118"/>
                  <a:gd name="connsiteY47" fmla="*/ 140970 h 1580197"/>
                  <a:gd name="connsiteX48" fmla="*/ 378434 w 940118"/>
                  <a:gd name="connsiteY48" fmla="*/ 151488 h 1580197"/>
                  <a:gd name="connsiteX49" fmla="*/ 378837 w 940118"/>
                  <a:gd name="connsiteY49" fmla="*/ 151226 h 1580197"/>
                  <a:gd name="connsiteX50" fmla="*/ 360045 w 940118"/>
                  <a:gd name="connsiteY50" fmla="*/ 140970 h 1580197"/>
                  <a:gd name="connsiteX51" fmla="*/ 486263 w 940118"/>
                  <a:gd name="connsiteY51" fmla="*/ 68845 h 1580197"/>
                  <a:gd name="connsiteX52" fmla="*/ 485775 w 940118"/>
                  <a:gd name="connsiteY52" fmla="*/ 68580 h 1580197"/>
                  <a:gd name="connsiteX53" fmla="*/ 572452 w 940118"/>
                  <a:gd name="connsiteY53" fmla="*/ 32385 h 1580197"/>
                  <a:gd name="connsiteX54" fmla="*/ 595123 w 940118"/>
                  <a:gd name="connsiteY54" fmla="*/ 44713 h 1580197"/>
                  <a:gd name="connsiteX55" fmla="*/ 595672 w 940118"/>
                  <a:gd name="connsiteY55" fmla="*/ 44538 h 1580197"/>
                  <a:gd name="connsiteX56" fmla="*/ 573405 w 940118"/>
                  <a:gd name="connsiteY56" fmla="*/ 32385 h 1580197"/>
                  <a:gd name="connsiteX57" fmla="*/ 679133 w 940118"/>
                  <a:gd name="connsiteY57" fmla="*/ 0 h 1580197"/>
                  <a:gd name="connsiteX0" fmla="*/ 812750 w 940118"/>
                  <a:gd name="connsiteY0" fmla="*/ 163017 h 1580197"/>
                  <a:gd name="connsiteX1" fmla="*/ 812706 w 940118"/>
                  <a:gd name="connsiteY1" fmla="*/ 163034 h 1580197"/>
                  <a:gd name="connsiteX2" fmla="*/ 832937 w 940118"/>
                  <a:gd name="connsiteY2" fmla="*/ 174035 h 1580197"/>
                  <a:gd name="connsiteX3" fmla="*/ 812750 w 940118"/>
                  <a:gd name="connsiteY3" fmla="*/ 163017 h 1580197"/>
                  <a:gd name="connsiteX4" fmla="*/ 679133 w 940118"/>
                  <a:gd name="connsiteY4" fmla="*/ 0 h 1580197"/>
                  <a:gd name="connsiteX5" fmla="*/ 940118 w 940118"/>
                  <a:gd name="connsiteY5" fmla="*/ 140970 h 1580197"/>
                  <a:gd name="connsiteX6" fmla="*/ 747299 w 940118"/>
                  <a:gd name="connsiteY6" fmla="*/ 210278 h 1580197"/>
                  <a:gd name="connsiteX7" fmla="*/ 747713 w 940118"/>
                  <a:gd name="connsiteY7" fmla="*/ 210503 h 1580197"/>
                  <a:gd name="connsiteX8" fmla="*/ 620078 w 940118"/>
                  <a:gd name="connsiteY8" fmla="*/ 282893 h 1580197"/>
                  <a:gd name="connsiteX9" fmla="*/ 620077 w 940118"/>
                  <a:gd name="connsiteY9" fmla="*/ 282893 h 1580197"/>
                  <a:gd name="connsiteX10" fmla="*/ 548076 w 940118"/>
                  <a:gd name="connsiteY10" fmla="*/ 339736 h 1580197"/>
                  <a:gd name="connsiteX11" fmla="*/ 548640 w 940118"/>
                  <a:gd name="connsiteY11" fmla="*/ 340043 h 1580197"/>
                  <a:gd name="connsiteX12" fmla="*/ 503873 w 940118"/>
                  <a:gd name="connsiteY12" fmla="*/ 383858 h 1580197"/>
                  <a:gd name="connsiteX13" fmla="*/ 488633 w 940118"/>
                  <a:gd name="connsiteY13" fmla="*/ 399098 h 1580197"/>
                  <a:gd name="connsiteX14" fmla="*/ 488633 w 940118"/>
                  <a:gd name="connsiteY14" fmla="*/ 400050 h 1580197"/>
                  <a:gd name="connsiteX15" fmla="*/ 422910 w 940118"/>
                  <a:gd name="connsiteY15" fmla="*/ 482918 h 1580197"/>
                  <a:gd name="connsiteX16" fmla="*/ 422910 w 940118"/>
                  <a:gd name="connsiteY16" fmla="*/ 483870 h 1580197"/>
                  <a:gd name="connsiteX17" fmla="*/ 367665 w 940118"/>
                  <a:gd name="connsiteY17" fmla="*/ 572453 h 1580197"/>
                  <a:gd name="connsiteX18" fmla="*/ 368618 w 940118"/>
                  <a:gd name="connsiteY18" fmla="*/ 573405 h 1580197"/>
                  <a:gd name="connsiteX19" fmla="*/ 317183 w 940118"/>
                  <a:gd name="connsiteY19" fmla="*/ 684847 h 1580197"/>
                  <a:gd name="connsiteX20" fmla="*/ 305241 w 940118"/>
                  <a:gd name="connsiteY20" fmla="*/ 678329 h 1580197"/>
                  <a:gd name="connsiteX21" fmla="*/ 305235 w 940118"/>
                  <a:gd name="connsiteY21" fmla="*/ 678350 h 1580197"/>
                  <a:gd name="connsiteX22" fmla="*/ 317183 w 940118"/>
                  <a:gd name="connsiteY22" fmla="*/ 684847 h 1580197"/>
                  <a:gd name="connsiteX23" fmla="*/ 260985 w 940118"/>
                  <a:gd name="connsiteY23" fmla="*/ 1014413 h 1580197"/>
                  <a:gd name="connsiteX24" fmla="*/ 342900 w 940118"/>
                  <a:gd name="connsiteY24" fmla="*/ 1373505 h 1580197"/>
                  <a:gd name="connsiteX25" fmla="*/ 546735 w 940118"/>
                  <a:gd name="connsiteY25" fmla="*/ 1580197 h 1580197"/>
                  <a:gd name="connsiteX26" fmla="*/ 285750 w 940118"/>
                  <a:gd name="connsiteY26" fmla="*/ 1438275 h 1580197"/>
                  <a:gd name="connsiteX27" fmla="*/ 81915 w 940118"/>
                  <a:gd name="connsiteY27" fmla="*/ 1231583 h 1580197"/>
                  <a:gd name="connsiteX28" fmla="*/ 0 w 940118"/>
                  <a:gd name="connsiteY28" fmla="*/ 872490 h 1580197"/>
                  <a:gd name="connsiteX29" fmla="*/ 56197 w 940118"/>
                  <a:gd name="connsiteY29" fmla="*/ 542925 h 1580197"/>
                  <a:gd name="connsiteX30" fmla="*/ 62441 w 940118"/>
                  <a:gd name="connsiteY30" fmla="*/ 546321 h 1580197"/>
                  <a:gd name="connsiteX31" fmla="*/ 62617 w 940118"/>
                  <a:gd name="connsiteY31" fmla="*/ 545909 h 1580197"/>
                  <a:gd name="connsiteX32" fmla="*/ 57150 w 940118"/>
                  <a:gd name="connsiteY32" fmla="*/ 542925 h 1580197"/>
                  <a:gd name="connsiteX33" fmla="*/ 107444 w 940118"/>
                  <a:gd name="connsiteY33" fmla="*/ 431896 h 1580197"/>
                  <a:gd name="connsiteX34" fmla="*/ 106680 w 940118"/>
                  <a:gd name="connsiteY34" fmla="*/ 431483 h 1580197"/>
                  <a:gd name="connsiteX35" fmla="*/ 161925 w 940118"/>
                  <a:gd name="connsiteY35" fmla="*/ 341948 h 1580197"/>
                  <a:gd name="connsiteX36" fmla="*/ 171758 w 940118"/>
                  <a:gd name="connsiteY36" fmla="*/ 347295 h 1580197"/>
                  <a:gd name="connsiteX37" fmla="*/ 171778 w 940118"/>
                  <a:gd name="connsiteY37" fmla="*/ 347270 h 1580197"/>
                  <a:gd name="connsiteX38" fmla="*/ 161925 w 940118"/>
                  <a:gd name="connsiteY38" fmla="*/ 341948 h 1580197"/>
                  <a:gd name="connsiteX39" fmla="*/ 227648 w 940118"/>
                  <a:gd name="connsiteY39" fmla="*/ 258128 h 1580197"/>
                  <a:gd name="connsiteX40" fmla="*/ 239906 w 940118"/>
                  <a:gd name="connsiteY40" fmla="*/ 264794 h 1580197"/>
                  <a:gd name="connsiteX41" fmla="*/ 240267 w 940118"/>
                  <a:gd name="connsiteY41" fmla="*/ 264453 h 1580197"/>
                  <a:gd name="connsiteX42" fmla="*/ 228600 w 940118"/>
                  <a:gd name="connsiteY42" fmla="*/ 258128 h 1580197"/>
                  <a:gd name="connsiteX43" fmla="*/ 242888 w 940118"/>
                  <a:gd name="connsiteY43" fmla="*/ 241935 h 1580197"/>
                  <a:gd name="connsiteX44" fmla="*/ 287315 w 940118"/>
                  <a:gd name="connsiteY44" fmla="*/ 198453 h 1580197"/>
                  <a:gd name="connsiteX45" fmla="*/ 286702 w 940118"/>
                  <a:gd name="connsiteY45" fmla="*/ 198120 h 1580197"/>
                  <a:gd name="connsiteX46" fmla="*/ 359092 w 940118"/>
                  <a:gd name="connsiteY46" fmla="*/ 140970 h 1580197"/>
                  <a:gd name="connsiteX47" fmla="*/ 378434 w 940118"/>
                  <a:gd name="connsiteY47" fmla="*/ 151488 h 1580197"/>
                  <a:gd name="connsiteX48" fmla="*/ 378837 w 940118"/>
                  <a:gd name="connsiteY48" fmla="*/ 151226 h 1580197"/>
                  <a:gd name="connsiteX49" fmla="*/ 360045 w 940118"/>
                  <a:gd name="connsiteY49" fmla="*/ 140970 h 1580197"/>
                  <a:gd name="connsiteX50" fmla="*/ 486263 w 940118"/>
                  <a:gd name="connsiteY50" fmla="*/ 68845 h 1580197"/>
                  <a:gd name="connsiteX51" fmla="*/ 485775 w 940118"/>
                  <a:gd name="connsiteY51" fmla="*/ 68580 h 1580197"/>
                  <a:gd name="connsiteX52" fmla="*/ 572452 w 940118"/>
                  <a:gd name="connsiteY52" fmla="*/ 32385 h 1580197"/>
                  <a:gd name="connsiteX53" fmla="*/ 595123 w 940118"/>
                  <a:gd name="connsiteY53" fmla="*/ 44713 h 1580197"/>
                  <a:gd name="connsiteX54" fmla="*/ 595672 w 940118"/>
                  <a:gd name="connsiteY54" fmla="*/ 44538 h 1580197"/>
                  <a:gd name="connsiteX55" fmla="*/ 573405 w 940118"/>
                  <a:gd name="connsiteY55" fmla="*/ 32385 h 1580197"/>
                  <a:gd name="connsiteX56" fmla="*/ 679133 w 940118"/>
                  <a:gd name="connsiteY56" fmla="*/ 0 h 1580197"/>
                  <a:gd name="connsiteX0" fmla="*/ 832937 w 940118"/>
                  <a:gd name="connsiteY0" fmla="*/ 174035 h 1580197"/>
                  <a:gd name="connsiteX1" fmla="*/ 812706 w 940118"/>
                  <a:gd name="connsiteY1" fmla="*/ 163034 h 1580197"/>
                  <a:gd name="connsiteX2" fmla="*/ 832937 w 940118"/>
                  <a:gd name="connsiteY2" fmla="*/ 174035 h 1580197"/>
                  <a:gd name="connsiteX3" fmla="*/ 679133 w 940118"/>
                  <a:gd name="connsiteY3" fmla="*/ 0 h 1580197"/>
                  <a:gd name="connsiteX4" fmla="*/ 940118 w 940118"/>
                  <a:gd name="connsiteY4" fmla="*/ 140970 h 1580197"/>
                  <a:gd name="connsiteX5" fmla="*/ 747299 w 940118"/>
                  <a:gd name="connsiteY5" fmla="*/ 210278 h 1580197"/>
                  <a:gd name="connsiteX6" fmla="*/ 747713 w 940118"/>
                  <a:gd name="connsiteY6" fmla="*/ 210503 h 1580197"/>
                  <a:gd name="connsiteX7" fmla="*/ 620078 w 940118"/>
                  <a:gd name="connsiteY7" fmla="*/ 282893 h 1580197"/>
                  <a:gd name="connsiteX8" fmla="*/ 620077 w 940118"/>
                  <a:gd name="connsiteY8" fmla="*/ 282893 h 1580197"/>
                  <a:gd name="connsiteX9" fmla="*/ 548076 w 940118"/>
                  <a:gd name="connsiteY9" fmla="*/ 339736 h 1580197"/>
                  <a:gd name="connsiteX10" fmla="*/ 548640 w 940118"/>
                  <a:gd name="connsiteY10" fmla="*/ 340043 h 1580197"/>
                  <a:gd name="connsiteX11" fmla="*/ 503873 w 940118"/>
                  <a:gd name="connsiteY11" fmla="*/ 383858 h 1580197"/>
                  <a:gd name="connsiteX12" fmla="*/ 488633 w 940118"/>
                  <a:gd name="connsiteY12" fmla="*/ 399098 h 1580197"/>
                  <a:gd name="connsiteX13" fmla="*/ 488633 w 940118"/>
                  <a:gd name="connsiteY13" fmla="*/ 400050 h 1580197"/>
                  <a:gd name="connsiteX14" fmla="*/ 422910 w 940118"/>
                  <a:gd name="connsiteY14" fmla="*/ 482918 h 1580197"/>
                  <a:gd name="connsiteX15" fmla="*/ 422910 w 940118"/>
                  <a:gd name="connsiteY15" fmla="*/ 483870 h 1580197"/>
                  <a:gd name="connsiteX16" fmla="*/ 367665 w 940118"/>
                  <a:gd name="connsiteY16" fmla="*/ 572453 h 1580197"/>
                  <a:gd name="connsiteX17" fmla="*/ 368618 w 940118"/>
                  <a:gd name="connsiteY17" fmla="*/ 573405 h 1580197"/>
                  <a:gd name="connsiteX18" fmla="*/ 317183 w 940118"/>
                  <a:gd name="connsiteY18" fmla="*/ 684847 h 1580197"/>
                  <a:gd name="connsiteX19" fmla="*/ 305241 w 940118"/>
                  <a:gd name="connsiteY19" fmla="*/ 678329 h 1580197"/>
                  <a:gd name="connsiteX20" fmla="*/ 305235 w 940118"/>
                  <a:gd name="connsiteY20" fmla="*/ 678350 h 1580197"/>
                  <a:gd name="connsiteX21" fmla="*/ 317183 w 940118"/>
                  <a:gd name="connsiteY21" fmla="*/ 684847 h 1580197"/>
                  <a:gd name="connsiteX22" fmla="*/ 260985 w 940118"/>
                  <a:gd name="connsiteY22" fmla="*/ 1014413 h 1580197"/>
                  <a:gd name="connsiteX23" fmla="*/ 342900 w 940118"/>
                  <a:gd name="connsiteY23" fmla="*/ 1373505 h 1580197"/>
                  <a:gd name="connsiteX24" fmla="*/ 546735 w 940118"/>
                  <a:gd name="connsiteY24" fmla="*/ 1580197 h 1580197"/>
                  <a:gd name="connsiteX25" fmla="*/ 285750 w 940118"/>
                  <a:gd name="connsiteY25" fmla="*/ 1438275 h 1580197"/>
                  <a:gd name="connsiteX26" fmla="*/ 81915 w 940118"/>
                  <a:gd name="connsiteY26" fmla="*/ 1231583 h 1580197"/>
                  <a:gd name="connsiteX27" fmla="*/ 0 w 940118"/>
                  <a:gd name="connsiteY27" fmla="*/ 872490 h 1580197"/>
                  <a:gd name="connsiteX28" fmla="*/ 56197 w 940118"/>
                  <a:gd name="connsiteY28" fmla="*/ 542925 h 1580197"/>
                  <a:gd name="connsiteX29" fmla="*/ 62441 w 940118"/>
                  <a:gd name="connsiteY29" fmla="*/ 546321 h 1580197"/>
                  <a:gd name="connsiteX30" fmla="*/ 62617 w 940118"/>
                  <a:gd name="connsiteY30" fmla="*/ 545909 h 1580197"/>
                  <a:gd name="connsiteX31" fmla="*/ 57150 w 940118"/>
                  <a:gd name="connsiteY31" fmla="*/ 542925 h 1580197"/>
                  <a:gd name="connsiteX32" fmla="*/ 107444 w 940118"/>
                  <a:gd name="connsiteY32" fmla="*/ 431896 h 1580197"/>
                  <a:gd name="connsiteX33" fmla="*/ 106680 w 940118"/>
                  <a:gd name="connsiteY33" fmla="*/ 431483 h 1580197"/>
                  <a:gd name="connsiteX34" fmla="*/ 161925 w 940118"/>
                  <a:gd name="connsiteY34" fmla="*/ 341948 h 1580197"/>
                  <a:gd name="connsiteX35" fmla="*/ 171758 w 940118"/>
                  <a:gd name="connsiteY35" fmla="*/ 347295 h 1580197"/>
                  <a:gd name="connsiteX36" fmla="*/ 171778 w 940118"/>
                  <a:gd name="connsiteY36" fmla="*/ 347270 h 1580197"/>
                  <a:gd name="connsiteX37" fmla="*/ 161925 w 940118"/>
                  <a:gd name="connsiteY37" fmla="*/ 341948 h 1580197"/>
                  <a:gd name="connsiteX38" fmla="*/ 227648 w 940118"/>
                  <a:gd name="connsiteY38" fmla="*/ 258128 h 1580197"/>
                  <a:gd name="connsiteX39" fmla="*/ 239906 w 940118"/>
                  <a:gd name="connsiteY39" fmla="*/ 264794 h 1580197"/>
                  <a:gd name="connsiteX40" fmla="*/ 240267 w 940118"/>
                  <a:gd name="connsiteY40" fmla="*/ 264453 h 1580197"/>
                  <a:gd name="connsiteX41" fmla="*/ 228600 w 940118"/>
                  <a:gd name="connsiteY41" fmla="*/ 258128 h 1580197"/>
                  <a:gd name="connsiteX42" fmla="*/ 242888 w 940118"/>
                  <a:gd name="connsiteY42" fmla="*/ 241935 h 1580197"/>
                  <a:gd name="connsiteX43" fmla="*/ 287315 w 940118"/>
                  <a:gd name="connsiteY43" fmla="*/ 198453 h 1580197"/>
                  <a:gd name="connsiteX44" fmla="*/ 286702 w 940118"/>
                  <a:gd name="connsiteY44" fmla="*/ 198120 h 1580197"/>
                  <a:gd name="connsiteX45" fmla="*/ 359092 w 940118"/>
                  <a:gd name="connsiteY45" fmla="*/ 140970 h 1580197"/>
                  <a:gd name="connsiteX46" fmla="*/ 378434 w 940118"/>
                  <a:gd name="connsiteY46" fmla="*/ 151488 h 1580197"/>
                  <a:gd name="connsiteX47" fmla="*/ 378837 w 940118"/>
                  <a:gd name="connsiteY47" fmla="*/ 151226 h 1580197"/>
                  <a:gd name="connsiteX48" fmla="*/ 360045 w 940118"/>
                  <a:gd name="connsiteY48" fmla="*/ 140970 h 1580197"/>
                  <a:gd name="connsiteX49" fmla="*/ 486263 w 940118"/>
                  <a:gd name="connsiteY49" fmla="*/ 68845 h 1580197"/>
                  <a:gd name="connsiteX50" fmla="*/ 485775 w 940118"/>
                  <a:gd name="connsiteY50" fmla="*/ 68580 h 1580197"/>
                  <a:gd name="connsiteX51" fmla="*/ 572452 w 940118"/>
                  <a:gd name="connsiteY51" fmla="*/ 32385 h 1580197"/>
                  <a:gd name="connsiteX52" fmla="*/ 595123 w 940118"/>
                  <a:gd name="connsiteY52" fmla="*/ 44713 h 1580197"/>
                  <a:gd name="connsiteX53" fmla="*/ 595672 w 940118"/>
                  <a:gd name="connsiteY53" fmla="*/ 44538 h 1580197"/>
                  <a:gd name="connsiteX54" fmla="*/ 573405 w 940118"/>
                  <a:gd name="connsiteY54" fmla="*/ 32385 h 1580197"/>
                  <a:gd name="connsiteX55" fmla="*/ 679133 w 940118"/>
                  <a:gd name="connsiteY55" fmla="*/ 0 h 1580197"/>
                  <a:gd name="connsiteX0" fmla="*/ 679133 w 940118"/>
                  <a:gd name="connsiteY0" fmla="*/ 0 h 1580197"/>
                  <a:gd name="connsiteX1" fmla="*/ 940118 w 940118"/>
                  <a:gd name="connsiteY1" fmla="*/ 140970 h 1580197"/>
                  <a:gd name="connsiteX2" fmla="*/ 747299 w 940118"/>
                  <a:gd name="connsiteY2" fmla="*/ 210278 h 1580197"/>
                  <a:gd name="connsiteX3" fmla="*/ 747713 w 940118"/>
                  <a:gd name="connsiteY3" fmla="*/ 210503 h 1580197"/>
                  <a:gd name="connsiteX4" fmla="*/ 620078 w 940118"/>
                  <a:gd name="connsiteY4" fmla="*/ 282893 h 1580197"/>
                  <a:gd name="connsiteX5" fmla="*/ 620077 w 940118"/>
                  <a:gd name="connsiteY5" fmla="*/ 282893 h 1580197"/>
                  <a:gd name="connsiteX6" fmla="*/ 548076 w 940118"/>
                  <a:gd name="connsiteY6" fmla="*/ 339736 h 1580197"/>
                  <a:gd name="connsiteX7" fmla="*/ 548640 w 940118"/>
                  <a:gd name="connsiteY7" fmla="*/ 340043 h 1580197"/>
                  <a:gd name="connsiteX8" fmla="*/ 503873 w 940118"/>
                  <a:gd name="connsiteY8" fmla="*/ 383858 h 1580197"/>
                  <a:gd name="connsiteX9" fmla="*/ 488633 w 940118"/>
                  <a:gd name="connsiteY9" fmla="*/ 399098 h 1580197"/>
                  <a:gd name="connsiteX10" fmla="*/ 488633 w 940118"/>
                  <a:gd name="connsiteY10" fmla="*/ 400050 h 1580197"/>
                  <a:gd name="connsiteX11" fmla="*/ 422910 w 940118"/>
                  <a:gd name="connsiteY11" fmla="*/ 482918 h 1580197"/>
                  <a:gd name="connsiteX12" fmla="*/ 422910 w 940118"/>
                  <a:gd name="connsiteY12" fmla="*/ 483870 h 1580197"/>
                  <a:gd name="connsiteX13" fmla="*/ 367665 w 940118"/>
                  <a:gd name="connsiteY13" fmla="*/ 572453 h 1580197"/>
                  <a:gd name="connsiteX14" fmla="*/ 368618 w 940118"/>
                  <a:gd name="connsiteY14" fmla="*/ 573405 h 1580197"/>
                  <a:gd name="connsiteX15" fmla="*/ 317183 w 940118"/>
                  <a:gd name="connsiteY15" fmla="*/ 684847 h 1580197"/>
                  <a:gd name="connsiteX16" fmla="*/ 305241 w 940118"/>
                  <a:gd name="connsiteY16" fmla="*/ 678329 h 1580197"/>
                  <a:gd name="connsiteX17" fmla="*/ 305235 w 940118"/>
                  <a:gd name="connsiteY17" fmla="*/ 678350 h 1580197"/>
                  <a:gd name="connsiteX18" fmla="*/ 317183 w 940118"/>
                  <a:gd name="connsiteY18" fmla="*/ 684847 h 1580197"/>
                  <a:gd name="connsiteX19" fmla="*/ 260985 w 940118"/>
                  <a:gd name="connsiteY19" fmla="*/ 1014413 h 1580197"/>
                  <a:gd name="connsiteX20" fmla="*/ 342900 w 940118"/>
                  <a:gd name="connsiteY20" fmla="*/ 1373505 h 1580197"/>
                  <a:gd name="connsiteX21" fmla="*/ 546735 w 940118"/>
                  <a:gd name="connsiteY21" fmla="*/ 1580197 h 1580197"/>
                  <a:gd name="connsiteX22" fmla="*/ 285750 w 940118"/>
                  <a:gd name="connsiteY22" fmla="*/ 1438275 h 1580197"/>
                  <a:gd name="connsiteX23" fmla="*/ 81915 w 940118"/>
                  <a:gd name="connsiteY23" fmla="*/ 1231583 h 1580197"/>
                  <a:gd name="connsiteX24" fmla="*/ 0 w 940118"/>
                  <a:gd name="connsiteY24" fmla="*/ 872490 h 1580197"/>
                  <a:gd name="connsiteX25" fmla="*/ 56197 w 940118"/>
                  <a:gd name="connsiteY25" fmla="*/ 542925 h 1580197"/>
                  <a:gd name="connsiteX26" fmla="*/ 62441 w 940118"/>
                  <a:gd name="connsiteY26" fmla="*/ 546321 h 1580197"/>
                  <a:gd name="connsiteX27" fmla="*/ 62617 w 940118"/>
                  <a:gd name="connsiteY27" fmla="*/ 545909 h 1580197"/>
                  <a:gd name="connsiteX28" fmla="*/ 57150 w 940118"/>
                  <a:gd name="connsiteY28" fmla="*/ 542925 h 1580197"/>
                  <a:gd name="connsiteX29" fmla="*/ 107444 w 940118"/>
                  <a:gd name="connsiteY29" fmla="*/ 431896 h 1580197"/>
                  <a:gd name="connsiteX30" fmla="*/ 106680 w 940118"/>
                  <a:gd name="connsiteY30" fmla="*/ 431483 h 1580197"/>
                  <a:gd name="connsiteX31" fmla="*/ 161925 w 940118"/>
                  <a:gd name="connsiteY31" fmla="*/ 341948 h 1580197"/>
                  <a:gd name="connsiteX32" fmla="*/ 171758 w 940118"/>
                  <a:gd name="connsiteY32" fmla="*/ 347295 h 1580197"/>
                  <a:gd name="connsiteX33" fmla="*/ 171778 w 940118"/>
                  <a:gd name="connsiteY33" fmla="*/ 347270 h 1580197"/>
                  <a:gd name="connsiteX34" fmla="*/ 161925 w 940118"/>
                  <a:gd name="connsiteY34" fmla="*/ 341948 h 1580197"/>
                  <a:gd name="connsiteX35" fmla="*/ 227648 w 940118"/>
                  <a:gd name="connsiteY35" fmla="*/ 258128 h 1580197"/>
                  <a:gd name="connsiteX36" fmla="*/ 239906 w 940118"/>
                  <a:gd name="connsiteY36" fmla="*/ 264794 h 1580197"/>
                  <a:gd name="connsiteX37" fmla="*/ 240267 w 940118"/>
                  <a:gd name="connsiteY37" fmla="*/ 264453 h 1580197"/>
                  <a:gd name="connsiteX38" fmla="*/ 228600 w 940118"/>
                  <a:gd name="connsiteY38" fmla="*/ 258128 h 1580197"/>
                  <a:gd name="connsiteX39" fmla="*/ 242888 w 940118"/>
                  <a:gd name="connsiteY39" fmla="*/ 241935 h 1580197"/>
                  <a:gd name="connsiteX40" fmla="*/ 287315 w 940118"/>
                  <a:gd name="connsiteY40" fmla="*/ 198453 h 1580197"/>
                  <a:gd name="connsiteX41" fmla="*/ 286702 w 940118"/>
                  <a:gd name="connsiteY41" fmla="*/ 198120 h 1580197"/>
                  <a:gd name="connsiteX42" fmla="*/ 359092 w 940118"/>
                  <a:gd name="connsiteY42" fmla="*/ 140970 h 1580197"/>
                  <a:gd name="connsiteX43" fmla="*/ 378434 w 940118"/>
                  <a:gd name="connsiteY43" fmla="*/ 151488 h 1580197"/>
                  <a:gd name="connsiteX44" fmla="*/ 378837 w 940118"/>
                  <a:gd name="connsiteY44" fmla="*/ 151226 h 1580197"/>
                  <a:gd name="connsiteX45" fmla="*/ 360045 w 940118"/>
                  <a:gd name="connsiteY45" fmla="*/ 140970 h 1580197"/>
                  <a:gd name="connsiteX46" fmla="*/ 486263 w 940118"/>
                  <a:gd name="connsiteY46" fmla="*/ 68845 h 1580197"/>
                  <a:gd name="connsiteX47" fmla="*/ 485775 w 940118"/>
                  <a:gd name="connsiteY47" fmla="*/ 68580 h 1580197"/>
                  <a:gd name="connsiteX48" fmla="*/ 572452 w 940118"/>
                  <a:gd name="connsiteY48" fmla="*/ 32385 h 1580197"/>
                  <a:gd name="connsiteX49" fmla="*/ 595123 w 940118"/>
                  <a:gd name="connsiteY49" fmla="*/ 44713 h 1580197"/>
                  <a:gd name="connsiteX50" fmla="*/ 595672 w 940118"/>
                  <a:gd name="connsiteY50" fmla="*/ 44538 h 1580197"/>
                  <a:gd name="connsiteX51" fmla="*/ 573405 w 940118"/>
                  <a:gd name="connsiteY51" fmla="*/ 32385 h 1580197"/>
                  <a:gd name="connsiteX52" fmla="*/ 679133 w 940118"/>
                  <a:gd name="connsiteY52" fmla="*/ 0 h 1580197"/>
                  <a:gd name="connsiteX0" fmla="*/ 679133 w 940118"/>
                  <a:gd name="connsiteY0" fmla="*/ 0 h 1580197"/>
                  <a:gd name="connsiteX1" fmla="*/ 940118 w 940118"/>
                  <a:gd name="connsiteY1" fmla="*/ 140970 h 1580197"/>
                  <a:gd name="connsiteX2" fmla="*/ 747299 w 940118"/>
                  <a:gd name="connsiteY2" fmla="*/ 210278 h 1580197"/>
                  <a:gd name="connsiteX3" fmla="*/ 747713 w 940118"/>
                  <a:gd name="connsiteY3" fmla="*/ 210503 h 1580197"/>
                  <a:gd name="connsiteX4" fmla="*/ 620078 w 940118"/>
                  <a:gd name="connsiteY4" fmla="*/ 282893 h 1580197"/>
                  <a:gd name="connsiteX5" fmla="*/ 620077 w 940118"/>
                  <a:gd name="connsiteY5" fmla="*/ 282893 h 1580197"/>
                  <a:gd name="connsiteX6" fmla="*/ 548076 w 940118"/>
                  <a:gd name="connsiteY6" fmla="*/ 339736 h 1580197"/>
                  <a:gd name="connsiteX7" fmla="*/ 548640 w 940118"/>
                  <a:gd name="connsiteY7" fmla="*/ 340043 h 1580197"/>
                  <a:gd name="connsiteX8" fmla="*/ 503873 w 940118"/>
                  <a:gd name="connsiteY8" fmla="*/ 383858 h 1580197"/>
                  <a:gd name="connsiteX9" fmla="*/ 488633 w 940118"/>
                  <a:gd name="connsiteY9" fmla="*/ 399098 h 1580197"/>
                  <a:gd name="connsiteX10" fmla="*/ 488633 w 940118"/>
                  <a:gd name="connsiteY10" fmla="*/ 400050 h 1580197"/>
                  <a:gd name="connsiteX11" fmla="*/ 422910 w 940118"/>
                  <a:gd name="connsiteY11" fmla="*/ 482918 h 1580197"/>
                  <a:gd name="connsiteX12" fmla="*/ 422910 w 940118"/>
                  <a:gd name="connsiteY12" fmla="*/ 483870 h 1580197"/>
                  <a:gd name="connsiteX13" fmla="*/ 367665 w 940118"/>
                  <a:gd name="connsiteY13" fmla="*/ 572453 h 1580197"/>
                  <a:gd name="connsiteX14" fmla="*/ 368618 w 940118"/>
                  <a:gd name="connsiteY14" fmla="*/ 573405 h 1580197"/>
                  <a:gd name="connsiteX15" fmla="*/ 317183 w 940118"/>
                  <a:gd name="connsiteY15" fmla="*/ 684847 h 1580197"/>
                  <a:gd name="connsiteX16" fmla="*/ 305241 w 940118"/>
                  <a:gd name="connsiteY16" fmla="*/ 678329 h 1580197"/>
                  <a:gd name="connsiteX17" fmla="*/ 305235 w 940118"/>
                  <a:gd name="connsiteY17" fmla="*/ 678350 h 1580197"/>
                  <a:gd name="connsiteX18" fmla="*/ 317183 w 940118"/>
                  <a:gd name="connsiteY18" fmla="*/ 684847 h 1580197"/>
                  <a:gd name="connsiteX19" fmla="*/ 260985 w 940118"/>
                  <a:gd name="connsiteY19" fmla="*/ 1014413 h 1580197"/>
                  <a:gd name="connsiteX20" fmla="*/ 342900 w 940118"/>
                  <a:gd name="connsiteY20" fmla="*/ 1373505 h 1580197"/>
                  <a:gd name="connsiteX21" fmla="*/ 546735 w 940118"/>
                  <a:gd name="connsiteY21" fmla="*/ 1580197 h 1580197"/>
                  <a:gd name="connsiteX22" fmla="*/ 285750 w 940118"/>
                  <a:gd name="connsiteY22" fmla="*/ 1438275 h 1580197"/>
                  <a:gd name="connsiteX23" fmla="*/ 81915 w 940118"/>
                  <a:gd name="connsiteY23" fmla="*/ 1231583 h 1580197"/>
                  <a:gd name="connsiteX24" fmla="*/ 0 w 940118"/>
                  <a:gd name="connsiteY24" fmla="*/ 872490 h 1580197"/>
                  <a:gd name="connsiteX25" fmla="*/ 56197 w 940118"/>
                  <a:gd name="connsiteY25" fmla="*/ 542925 h 1580197"/>
                  <a:gd name="connsiteX26" fmla="*/ 62441 w 940118"/>
                  <a:gd name="connsiteY26" fmla="*/ 546321 h 1580197"/>
                  <a:gd name="connsiteX27" fmla="*/ 62617 w 940118"/>
                  <a:gd name="connsiteY27" fmla="*/ 545909 h 1580197"/>
                  <a:gd name="connsiteX28" fmla="*/ 57150 w 940118"/>
                  <a:gd name="connsiteY28" fmla="*/ 542925 h 1580197"/>
                  <a:gd name="connsiteX29" fmla="*/ 107444 w 940118"/>
                  <a:gd name="connsiteY29" fmla="*/ 431896 h 1580197"/>
                  <a:gd name="connsiteX30" fmla="*/ 106680 w 940118"/>
                  <a:gd name="connsiteY30" fmla="*/ 431483 h 1580197"/>
                  <a:gd name="connsiteX31" fmla="*/ 161925 w 940118"/>
                  <a:gd name="connsiteY31" fmla="*/ 341948 h 1580197"/>
                  <a:gd name="connsiteX32" fmla="*/ 171758 w 940118"/>
                  <a:gd name="connsiteY32" fmla="*/ 347295 h 1580197"/>
                  <a:gd name="connsiteX33" fmla="*/ 171778 w 940118"/>
                  <a:gd name="connsiteY33" fmla="*/ 347270 h 1580197"/>
                  <a:gd name="connsiteX34" fmla="*/ 161925 w 940118"/>
                  <a:gd name="connsiteY34" fmla="*/ 341948 h 1580197"/>
                  <a:gd name="connsiteX35" fmla="*/ 227648 w 940118"/>
                  <a:gd name="connsiteY35" fmla="*/ 258128 h 1580197"/>
                  <a:gd name="connsiteX36" fmla="*/ 239906 w 940118"/>
                  <a:gd name="connsiteY36" fmla="*/ 264794 h 1580197"/>
                  <a:gd name="connsiteX37" fmla="*/ 240267 w 940118"/>
                  <a:gd name="connsiteY37" fmla="*/ 264453 h 1580197"/>
                  <a:gd name="connsiteX38" fmla="*/ 228600 w 940118"/>
                  <a:gd name="connsiteY38" fmla="*/ 258128 h 1580197"/>
                  <a:gd name="connsiteX39" fmla="*/ 242888 w 940118"/>
                  <a:gd name="connsiteY39" fmla="*/ 241935 h 1580197"/>
                  <a:gd name="connsiteX40" fmla="*/ 287315 w 940118"/>
                  <a:gd name="connsiteY40" fmla="*/ 198453 h 1580197"/>
                  <a:gd name="connsiteX41" fmla="*/ 286702 w 940118"/>
                  <a:gd name="connsiteY41" fmla="*/ 198120 h 1580197"/>
                  <a:gd name="connsiteX42" fmla="*/ 359092 w 940118"/>
                  <a:gd name="connsiteY42" fmla="*/ 140970 h 1580197"/>
                  <a:gd name="connsiteX43" fmla="*/ 378434 w 940118"/>
                  <a:gd name="connsiteY43" fmla="*/ 151488 h 1580197"/>
                  <a:gd name="connsiteX44" fmla="*/ 378837 w 940118"/>
                  <a:gd name="connsiteY44" fmla="*/ 151226 h 1580197"/>
                  <a:gd name="connsiteX45" fmla="*/ 360045 w 940118"/>
                  <a:gd name="connsiteY45" fmla="*/ 140970 h 1580197"/>
                  <a:gd name="connsiteX46" fmla="*/ 486263 w 940118"/>
                  <a:gd name="connsiteY46" fmla="*/ 68845 h 1580197"/>
                  <a:gd name="connsiteX47" fmla="*/ 485775 w 940118"/>
                  <a:gd name="connsiteY47" fmla="*/ 68580 h 1580197"/>
                  <a:gd name="connsiteX48" fmla="*/ 572452 w 940118"/>
                  <a:gd name="connsiteY48" fmla="*/ 32385 h 1580197"/>
                  <a:gd name="connsiteX49" fmla="*/ 595123 w 940118"/>
                  <a:gd name="connsiteY49" fmla="*/ 44713 h 1580197"/>
                  <a:gd name="connsiteX50" fmla="*/ 573405 w 940118"/>
                  <a:gd name="connsiteY50" fmla="*/ 32385 h 1580197"/>
                  <a:gd name="connsiteX51" fmla="*/ 679133 w 940118"/>
                  <a:gd name="connsiteY51" fmla="*/ 0 h 1580197"/>
                  <a:gd name="connsiteX0" fmla="*/ 679133 w 940118"/>
                  <a:gd name="connsiteY0" fmla="*/ 0 h 1580197"/>
                  <a:gd name="connsiteX1" fmla="*/ 940118 w 940118"/>
                  <a:gd name="connsiteY1" fmla="*/ 140970 h 1580197"/>
                  <a:gd name="connsiteX2" fmla="*/ 747299 w 940118"/>
                  <a:gd name="connsiteY2" fmla="*/ 210278 h 1580197"/>
                  <a:gd name="connsiteX3" fmla="*/ 747713 w 940118"/>
                  <a:gd name="connsiteY3" fmla="*/ 210503 h 1580197"/>
                  <a:gd name="connsiteX4" fmla="*/ 620078 w 940118"/>
                  <a:gd name="connsiteY4" fmla="*/ 282893 h 1580197"/>
                  <a:gd name="connsiteX5" fmla="*/ 620077 w 940118"/>
                  <a:gd name="connsiteY5" fmla="*/ 282893 h 1580197"/>
                  <a:gd name="connsiteX6" fmla="*/ 548076 w 940118"/>
                  <a:gd name="connsiteY6" fmla="*/ 339736 h 1580197"/>
                  <a:gd name="connsiteX7" fmla="*/ 548640 w 940118"/>
                  <a:gd name="connsiteY7" fmla="*/ 340043 h 1580197"/>
                  <a:gd name="connsiteX8" fmla="*/ 503873 w 940118"/>
                  <a:gd name="connsiteY8" fmla="*/ 383858 h 1580197"/>
                  <a:gd name="connsiteX9" fmla="*/ 488633 w 940118"/>
                  <a:gd name="connsiteY9" fmla="*/ 399098 h 1580197"/>
                  <a:gd name="connsiteX10" fmla="*/ 488633 w 940118"/>
                  <a:gd name="connsiteY10" fmla="*/ 400050 h 1580197"/>
                  <a:gd name="connsiteX11" fmla="*/ 422910 w 940118"/>
                  <a:gd name="connsiteY11" fmla="*/ 482918 h 1580197"/>
                  <a:gd name="connsiteX12" fmla="*/ 422910 w 940118"/>
                  <a:gd name="connsiteY12" fmla="*/ 483870 h 1580197"/>
                  <a:gd name="connsiteX13" fmla="*/ 367665 w 940118"/>
                  <a:gd name="connsiteY13" fmla="*/ 572453 h 1580197"/>
                  <a:gd name="connsiteX14" fmla="*/ 368618 w 940118"/>
                  <a:gd name="connsiteY14" fmla="*/ 573405 h 1580197"/>
                  <a:gd name="connsiteX15" fmla="*/ 317183 w 940118"/>
                  <a:gd name="connsiteY15" fmla="*/ 684847 h 1580197"/>
                  <a:gd name="connsiteX16" fmla="*/ 305241 w 940118"/>
                  <a:gd name="connsiteY16" fmla="*/ 678329 h 1580197"/>
                  <a:gd name="connsiteX17" fmla="*/ 305235 w 940118"/>
                  <a:gd name="connsiteY17" fmla="*/ 678350 h 1580197"/>
                  <a:gd name="connsiteX18" fmla="*/ 317183 w 940118"/>
                  <a:gd name="connsiteY18" fmla="*/ 684847 h 1580197"/>
                  <a:gd name="connsiteX19" fmla="*/ 260985 w 940118"/>
                  <a:gd name="connsiteY19" fmla="*/ 1014413 h 1580197"/>
                  <a:gd name="connsiteX20" fmla="*/ 342900 w 940118"/>
                  <a:gd name="connsiteY20" fmla="*/ 1373505 h 1580197"/>
                  <a:gd name="connsiteX21" fmla="*/ 546735 w 940118"/>
                  <a:gd name="connsiteY21" fmla="*/ 1580197 h 1580197"/>
                  <a:gd name="connsiteX22" fmla="*/ 285750 w 940118"/>
                  <a:gd name="connsiteY22" fmla="*/ 1438275 h 1580197"/>
                  <a:gd name="connsiteX23" fmla="*/ 81915 w 940118"/>
                  <a:gd name="connsiteY23" fmla="*/ 1231583 h 1580197"/>
                  <a:gd name="connsiteX24" fmla="*/ 0 w 940118"/>
                  <a:gd name="connsiteY24" fmla="*/ 872490 h 1580197"/>
                  <a:gd name="connsiteX25" fmla="*/ 56197 w 940118"/>
                  <a:gd name="connsiteY25" fmla="*/ 542925 h 1580197"/>
                  <a:gd name="connsiteX26" fmla="*/ 62441 w 940118"/>
                  <a:gd name="connsiteY26" fmla="*/ 546321 h 1580197"/>
                  <a:gd name="connsiteX27" fmla="*/ 62617 w 940118"/>
                  <a:gd name="connsiteY27" fmla="*/ 545909 h 1580197"/>
                  <a:gd name="connsiteX28" fmla="*/ 57150 w 940118"/>
                  <a:gd name="connsiteY28" fmla="*/ 542925 h 1580197"/>
                  <a:gd name="connsiteX29" fmla="*/ 107444 w 940118"/>
                  <a:gd name="connsiteY29" fmla="*/ 431896 h 1580197"/>
                  <a:gd name="connsiteX30" fmla="*/ 106680 w 940118"/>
                  <a:gd name="connsiteY30" fmla="*/ 431483 h 1580197"/>
                  <a:gd name="connsiteX31" fmla="*/ 161925 w 940118"/>
                  <a:gd name="connsiteY31" fmla="*/ 341948 h 1580197"/>
                  <a:gd name="connsiteX32" fmla="*/ 171758 w 940118"/>
                  <a:gd name="connsiteY32" fmla="*/ 347295 h 1580197"/>
                  <a:gd name="connsiteX33" fmla="*/ 171778 w 940118"/>
                  <a:gd name="connsiteY33" fmla="*/ 347270 h 1580197"/>
                  <a:gd name="connsiteX34" fmla="*/ 161925 w 940118"/>
                  <a:gd name="connsiteY34" fmla="*/ 341948 h 1580197"/>
                  <a:gd name="connsiteX35" fmla="*/ 227648 w 940118"/>
                  <a:gd name="connsiteY35" fmla="*/ 258128 h 1580197"/>
                  <a:gd name="connsiteX36" fmla="*/ 239906 w 940118"/>
                  <a:gd name="connsiteY36" fmla="*/ 264794 h 1580197"/>
                  <a:gd name="connsiteX37" fmla="*/ 240267 w 940118"/>
                  <a:gd name="connsiteY37" fmla="*/ 264453 h 1580197"/>
                  <a:gd name="connsiteX38" fmla="*/ 228600 w 940118"/>
                  <a:gd name="connsiteY38" fmla="*/ 258128 h 1580197"/>
                  <a:gd name="connsiteX39" fmla="*/ 242888 w 940118"/>
                  <a:gd name="connsiteY39" fmla="*/ 241935 h 1580197"/>
                  <a:gd name="connsiteX40" fmla="*/ 287315 w 940118"/>
                  <a:gd name="connsiteY40" fmla="*/ 198453 h 1580197"/>
                  <a:gd name="connsiteX41" fmla="*/ 286702 w 940118"/>
                  <a:gd name="connsiteY41" fmla="*/ 198120 h 1580197"/>
                  <a:gd name="connsiteX42" fmla="*/ 359092 w 940118"/>
                  <a:gd name="connsiteY42" fmla="*/ 140970 h 1580197"/>
                  <a:gd name="connsiteX43" fmla="*/ 378434 w 940118"/>
                  <a:gd name="connsiteY43" fmla="*/ 151488 h 1580197"/>
                  <a:gd name="connsiteX44" fmla="*/ 378837 w 940118"/>
                  <a:gd name="connsiteY44" fmla="*/ 151226 h 1580197"/>
                  <a:gd name="connsiteX45" fmla="*/ 486263 w 940118"/>
                  <a:gd name="connsiteY45" fmla="*/ 68845 h 1580197"/>
                  <a:gd name="connsiteX46" fmla="*/ 485775 w 940118"/>
                  <a:gd name="connsiteY46" fmla="*/ 68580 h 1580197"/>
                  <a:gd name="connsiteX47" fmla="*/ 572452 w 940118"/>
                  <a:gd name="connsiteY47" fmla="*/ 32385 h 1580197"/>
                  <a:gd name="connsiteX48" fmla="*/ 595123 w 940118"/>
                  <a:gd name="connsiteY48" fmla="*/ 44713 h 1580197"/>
                  <a:gd name="connsiteX49" fmla="*/ 573405 w 940118"/>
                  <a:gd name="connsiteY49" fmla="*/ 32385 h 1580197"/>
                  <a:gd name="connsiteX50" fmla="*/ 679133 w 940118"/>
                  <a:gd name="connsiteY50" fmla="*/ 0 h 1580197"/>
                  <a:gd name="connsiteX0" fmla="*/ 679133 w 940118"/>
                  <a:gd name="connsiteY0" fmla="*/ 0 h 1580197"/>
                  <a:gd name="connsiteX1" fmla="*/ 940118 w 940118"/>
                  <a:gd name="connsiteY1" fmla="*/ 140970 h 1580197"/>
                  <a:gd name="connsiteX2" fmla="*/ 747299 w 940118"/>
                  <a:gd name="connsiteY2" fmla="*/ 210278 h 1580197"/>
                  <a:gd name="connsiteX3" fmla="*/ 747713 w 940118"/>
                  <a:gd name="connsiteY3" fmla="*/ 210503 h 1580197"/>
                  <a:gd name="connsiteX4" fmla="*/ 620078 w 940118"/>
                  <a:gd name="connsiteY4" fmla="*/ 282893 h 1580197"/>
                  <a:gd name="connsiteX5" fmla="*/ 620077 w 940118"/>
                  <a:gd name="connsiteY5" fmla="*/ 282893 h 1580197"/>
                  <a:gd name="connsiteX6" fmla="*/ 548076 w 940118"/>
                  <a:gd name="connsiteY6" fmla="*/ 339736 h 1580197"/>
                  <a:gd name="connsiteX7" fmla="*/ 548640 w 940118"/>
                  <a:gd name="connsiteY7" fmla="*/ 340043 h 1580197"/>
                  <a:gd name="connsiteX8" fmla="*/ 503873 w 940118"/>
                  <a:gd name="connsiteY8" fmla="*/ 383858 h 1580197"/>
                  <a:gd name="connsiteX9" fmla="*/ 488633 w 940118"/>
                  <a:gd name="connsiteY9" fmla="*/ 399098 h 1580197"/>
                  <a:gd name="connsiteX10" fmla="*/ 488633 w 940118"/>
                  <a:gd name="connsiteY10" fmla="*/ 400050 h 1580197"/>
                  <a:gd name="connsiteX11" fmla="*/ 422910 w 940118"/>
                  <a:gd name="connsiteY11" fmla="*/ 482918 h 1580197"/>
                  <a:gd name="connsiteX12" fmla="*/ 422910 w 940118"/>
                  <a:gd name="connsiteY12" fmla="*/ 483870 h 1580197"/>
                  <a:gd name="connsiteX13" fmla="*/ 367665 w 940118"/>
                  <a:gd name="connsiteY13" fmla="*/ 572453 h 1580197"/>
                  <a:gd name="connsiteX14" fmla="*/ 368618 w 940118"/>
                  <a:gd name="connsiteY14" fmla="*/ 573405 h 1580197"/>
                  <a:gd name="connsiteX15" fmla="*/ 317183 w 940118"/>
                  <a:gd name="connsiteY15" fmla="*/ 684847 h 1580197"/>
                  <a:gd name="connsiteX16" fmla="*/ 305241 w 940118"/>
                  <a:gd name="connsiteY16" fmla="*/ 678329 h 1580197"/>
                  <a:gd name="connsiteX17" fmla="*/ 305235 w 940118"/>
                  <a:gd name="connsiteY17" fmla="*/ 678350 h 1580197"/>
                  <a:gd name="connsiteX18" fmla="*/ 317183 w 940118"/>
                  <a:gd name="connsiteY18" fmla="*/ 684847 h 1580197"/>
                  <a:gd name="connsiteX19" fmla="*/ 260985 w 940118"/>
                  <a:gd name="connsiteY19" fmla="*/ 1014413 h 1580197"/>
                  <a:gd name="connsiteX20" fmla="*/ 342900 w 940118"/>
                  <a:gd name="connsiteY20" fmla="*/ 1373505 h 1580197"/>
                  <a:gd name="connsiteX21" fmla="*/ 546735 w 940118"/>
                  <a:gd name="connsiteY21" fmla="*/ 1580197 h 1580197"/>
                  <a:gd name="connsiteX22" fmla="*/ 285750 w 940118"/>
                  <a:gd name="connsiteY22" fmla="*/ 1438275 h 1580197"/>
                  <a:gd name="connsiteX23" fmla="*/ 81915 w 940118"/>
                  <a:gd name="connsiteY23" fmla="*/ 1231583 h 1580197"/>
                  <a:gd name="connsiteX24" fmla="*/ 0 w 940118"/>
                  <a:gd name="connsiteY24" fmla="*/ 872490 h 1580197"/>
                  <a:gd name="connsiteX25" fmla="*/ 56197 w 940118"/>
                  <a:gd name="connsiteY25" fmla="*/ 542925 h 1580197"/>
                  <a:gd name="connsiteX26" fmla="*/ 62441 w 940118"/>
                  <a:gd name="connsiteY26" fmla="*/ 546321 h 1580197"/>
                  <a:gd name="connsiteX27" fmla="*/ 62617 w 940118"/>
                  <a:gd name="connsiteY27" fmla="*/ 545909 h 1580197"/>
                  <a:gd name="connsiteX28" fmla="*/ 57150 w 940118"/>
                  <a:gd name="connsiteY28" fmla="*/ 542925 h 1580197"/>
                  <a:gd name="connsiteX29" fmla="*/ 107444 w 940118"/>
                  <a:gd name="connsiteY29" fmla="*/ 431896 h 1580197"/>
                  <a:gd name="connsiteX30" fmla="*/ 106680 w 940118"/>
                  <a:gd name="connsiteY30" fmla="*/ 431483 h 1580197"/>
                  <a:gd name="connsiteX31" fmla="*/ 161925 w 940118"/>
                  <a:gd name="connsiteY31" fmla="*/ 341948 h 1580197"/>
                  <a:gd name="connsiteX32" fmla="*/ 171758 w 940118"/>
                  <a:gd name="connsiteY32" fmla="*/ 347295 h 1580197"/>
                  <a:gd name="connsiteX33" fmla="*/ 171778 w 940118"/>
                  <a:gd name="connsiteY33" fmla="*/ 347270 h 1580197"/>
                  <a:gd name="connsiteX34" fmla="*/ 161925 w 940118"/>
                  <a:gd name="connsiteY34" fmla="*/ 341948 h 1580197"/>
                  <a:gd name="connsiteX35" fmla="*/ 227648 w 940118"/>
                  <a:gd name="connsiteY35" fmla="*/ 258128 h 1580197"/>
                  <a:gd name="connsiteX36" fmla="*/ 239906 w 940118"/>
                  <a:gd name="connsiteY36" fmla="*/ 264794 h 1580197"/>
                  <a:gd name="connsiteX37" fmla="*/ 240267 w 940118"/>
                  <a:gd name="connsiteY37" fmla="*/ 264453 h 1580197"/>
                  <a:gd name="connsiteX38" fmla="*/ 228600 w 940118"/>
                  <a:gd name="connsiteY38" fmla="*/ 258128 h 1580197"/>
                  <a:gd name="connsiteX39" fmla="*/ 242888 w 940118"/>
                  <a:gd name="connsiteY39" fmla="*/ 241935 h 1580197"/>
                  <a:gd name="connsiteX40" fmla="*/ 287315 w 940118"/>
                  <a:gd name="connsiteY40" fmla="*/ 198453 h 1580197"/>
                  <a:gd name="connsiteX41" fmla="*/ 286702 w 940118"/>
                  <a:gd name="connsiteY41" fmla="*/ 198120 h 1580197"/>
                  <a:gd name="connsiteX42" fmla="*/ 359092 w 940118"/>
                  <a:gd name="connsiteY42" fmla="*/ 140970 h 1580197"/>
                  <a:gd name="connsiteX43" fmla="*/ 378434 w 940118"/>
                  <a:gd name="connsiteY43" fmla="*/ 151488 h 1580197"/>
                  <a:gd name="connsiteX44" fmla="*/ 486263 w 940118"/>
                  <a:gd name="connsiteY44" fmla="*/ 68845 h 1580197"/>
                  <a:gd name="connsiteX45" fmla="*/ 485775 w 940118"/>
                  <a:gd name="connsiteY45" fmla="*/ 68580 h 1580197"/>
                  <a:gd name="connsiteX46" fmla="*/ 572452 w 940118"/>
                  <a:gd name="connsiteY46" fmla="*/ 32385 h 1580197"/>
                  <a:gd name="connsiteX47" fmla="*/ 595123 w 940118"/>
                  <a:gd name="connsiteY47" fmla="*/ 44713 h 1580197"/>
                  <a:gd name="connsiteX48" fmla="*/ 573405 w 940118"/>
                  <a:gd name="connsiteY48" fmla="*/ 32385 h 1580197"/>
                  <a:gd name="connsiteX49" fmla="*/ 679133 w 940118"/>
                  <a:gd name="connsiteY49" fmla="*/ 0 h 1580197"/>
                  <a:gd name="connsiteX0" fmla="*/ 679133 w 940118"/>
                  <a:gd name="connsiteY0" fmla="*/ 0 h 1580197"/>
                  <a:gd name="connsiteX1" fmla="*/ 940118 w 940118"/>
                  <a:gd name="connsiteY1" fmla="*/ 140970 h 1580197"/>
                  <a:gd name="connsiteX2" fmla="*/ 747299 w 940118"/>
                  <a:gd name="connsiteY2" fmla="*/ 210278 h 1580197"/>
                  <a:gd name="connsiteX3" fmla="*/ 747713 w 940118"/>
                  <a:gd name="connsiteY3" fmla="*/ 210503 h 1580197"/>
                  <a:gd name="connsiteX4" fmla="*/ 620078 w 940118"/>
                  <a:gd name="connsiteY4" fmla="*/ 282893 h 1580197"/>
                  <a:gd name="connsiteX5" fmla="*/ 620077 w 940118"/>
                  <a:gd name="connsiteY5" fmla="*/ 282893 h 1580197"/>
                  <a:gd name="connsiteX6" fmla="*/ 548076 w 940118"/>
                  <a:gd name="connsiteY6" fmla="*/ 339736 h 1580197"/>
                  <a:gd name="connsiteX7" fmla="*/ 548640 w 940118"/>
                  <a:gd name="connsiteY7" fmla="*/ 340043 h 1580197"/>
                  <a:gd name="connsiteX8" fmla="*/ 503873 w 940118"/>
                  <a:gd name="connsiteY8" fmla="*/ 383858 h 1580197"/>
                  <a:gd name="connsiteX9" fmla="*/ 488633 w 940118"/>
                  <a:gd name="connsiteY9" fmla="*/ 399098 h 1580197"/>
                  <a:gd name="connsiteX10" fmla="*/ 488633 w 940118"/>
                  <a:gd name="connsiteY10" fmla="*/ 400050 h 1580197"/>
                  <a:gd name="connsiteX11" fmla="*/ 422910 w 940118"/>
                  <a:gd name="connsiteY11" fmla="*/ 482918 h 1580197"/>
                  <a:gd name="connsiteX12" fmla="*/ 422910 w 940118"/>
                  <a:gd name="connsiteY12" fmla="*/ 483870 h 1580197"/>
                  <a:gd name="connsiteX13" fmla="*/ 367665 w 940118"/>
                  <a:gd name="connsiteY13" fmla="*/ 572453 h 1580197"/>
                  <a:gd name="connsiteX14" fmla="*/ 368618 w 940118"/>
                  <a:gd name="connsiteY14" fmla="*/ 573405 h 1580197"/>
                  <a:gd name="connsiteX15" fmla="*/ 317183 w 940118"/>
                  <a:gd name="connsiteY15" fmla="*/ 684847 h 1580197"/>
                  <a:gd name="connsiteX16" fmla="*/ 305241 w 940118"/>
                  <a:gd name="connsiteY16" fmla="*/ 678329 h 1580197"/>
                  <a:gd name="connsiteX17" fmla="*/ 305235 w 940118"/>
                  <a:gd name="connsiteY17" fmla="*/ 678350 h 1580197"/>
                  <a:gd name="connsiteX18" fmla="*/ 317183 w 940118"/>
                  <a:gd name="connsiteY18" fmla="*/ 684847 h 1580197"/>
                  <a:gd name="connsiteX19" fmla="*/ 260985 w 940118"/>
                  <a:gd name="connsiteY19" fmla="*/ 1014413 h 1580197"/>
                  <a:gd name="connsiteX20" fmla="*/ 342900 w 940118"/>
                  <a:gd name="connsiteY20" fmla="*/ 1373505 h 1580197"/>
                  <a:gd name="connsiteX21" fmla="*/ 546735 w 940118"/>
                  <a:gd name="connsiteY21" fmla="*/ 1580197 h 1580197"/>
                  <a:gd name="connsiteX22" fmla="*/ 285750 w 940118"/>
                  <a:gd name="connsiteY22" fmla="*/ 1438275 h 1580197"/>
                  <a:gd name="connsiteX23" fmla="*/ 81915 w 940118"/>
                  <a:gd name="connsiteY23" fmla="*/ 1231583 h 1580197"/>
                  <a:gd name="connsiteX24" fmla="*/ 0 w 940118"/>
                  <a:gd name="connsiteY24" fmla="*/ 872490 h 1580197"/>
                  <a:gd name="connsiteX25" fmla="*/ 56197 w 940118"/>
                  <a:gd name="connsiteY25" fmla="*/ 542925 h 1580197"/>
                  <a:gd name="connsiteX26" fmla="*/ 62441 w 940118"/>
                  <a:gd name="connsiteY26" fmla="*/ 546321 h 1580197"/>
                  <a:gd name="connsiteX27" fmla="*/ 62617 w 940118"/>
                  <a:gd name="connsiteY27" fmla="*/ 545909 h 1580197"/>
                  <a:gd name="connsiteX28" fmla="*/ 57150 w 940118"/>
                  <a:gd name="connsiteY28" fmla="*/ 542925 h 1580197"/>
                  <a:gd name="connsiteX29" fmla="*/ 107444 w 940118"/>
                  <a:gd name="connsiteY29" fmla="*/ 431896 h 1580197"/>
                  <a:gd name="connsiteX30" fmla="*/ 106680 w 940118"/>
                  <a:gd name="connsiteY30" fmla="*/ 431483 h 1580197"/>
                  <a:gd name="connsiteX31" fmla="*/ 161925 w 940118"/>
                  <a:gd name="connsiteY31" fmla="*/ 341948 h 1580197"/>
                  <a:gd name="connsiteX32" fmla="*/ 171758 w 940118"/>
                  <a:gd name="connsiteY32" fmla="*/ 347295 h 1580197"/>
                  <a:gd name="connsiteX33" fmla="*/ 171778 w 940118"/>
                  <a:gd name="connsiteY33" fmla="*/ 347270 h 1580197"/>
                  <a:gd name="connsiteX34" fmla="*/ 161925 w 940118"/>
                  <a:gd name="connsiteY34" fmla="*/ 341948 h 1580197"/>
                  <a:gd name="connsiteX35" fmla="*/ 227648 w 940118"/>
                  <a:gd name="connsiteY35" fmla="*/ 258128 h 1580197"/>
                  <a:gd name="connsiteX36" fmla="*/ 239906 w 940118"/>
                  <a:gd name="connsiteY36" fmla="*/ 264794 h 1580197"/>
                  <a:gd name="connsiteX37" fmla="*/ 240267 w 940118"/>
                  <a:gd name="connsiteY37" fmla="*/ 264453 h 1580197"/>
                  <a:gd name="connsiteX38" fmla="*/ 228600 w 940118"/>
                  <a:gd name="connsiteY38" fmla="*/ 258128 h 1580197"/>
                  <a:gd name="connsiteX39" fmla="*/ 242888 w 940118"/>
                  <a:gd name="connsiteY39" fmla="*/ 241935 h 1580197"/>
                  <a:gd name="connsiteX40" fmla="*/ 287315 w 940118"/>
                  <a:gd name="connsiteY40" fmla="*/ 198453 h 1580197"/>
                  <a:gd name="connsiteX41" fmla="*/ 286702 w 940118"/>
                  <a:gd name="connsiteY41" fmla="*/ 198120 h 1580197"/>
                  <a:gd name="connsiteX42" fmla="*/ 359092 w 940118"/>
                  <a:gd name="connsiteY42" fmla="*/ 140970 h 1580197"/>
                  <a:gd name="connsiteX43" fmla="*/ 486263 w 940118"/>
                  <a:gd name="connsiteY43" fmla="*/ 68845 h 1580197"/>
                  <a:gd name="connsiteX44" fmla="*/ 485775 w 940118"/>
                  <a:gd name="connsiteY44" fmla="*/ 68580 h 1580197"/>
                  <a:gd name="connsiteX45" fmla="*/ 572452 w 940118"/>
                  <a:gd name="connsiteY45" fmla="*/ 32385 h 1580197"/>
                  <a:gd name="connsiteX46" fmla="*/ 595123 w 940118"/>
                  <a:gd name="connsiteY46" fmla="*/ 44713 h 1580197"/>
                  <a:gd name="connsiteX47" fmla="*/ 573405 w 940118"/>
                  <a:gd name="connsiteY47" fmla="*/ 32385 h 1580197"/>
                  <a:gd name="connsiteX48" fmla="*/ 679133 w 940118"/>
                  <a:gd name="connsiteY48" fmla="*/ 0 h 1580197"/>
                  <a:gd name="connsiteX0" fmla="*/ 679133 w 940118"/>
                  <a:gd name="connsiteY0" fmla="*/ 0 h 1580197"/>
                  <a:gd name="connsiteX1" fmla="*/ 940118 w 940118"/>
                  <a:gd name="connsiteY1" fmla="*/ 140970 h 1580197"/>
                  <a:gd name="connsiteX2" fmla="*/ 747299 w 940118"/>
                  <a:gd name="connsiteY2" fmla="*/ 210278 h 1580197"/>
                  <a:gd name="connsiteX3" fmla="*/ 747713 w 940118"/>
                  <a:gd name="connsiteY3" fmla="*/ 210503 h 1580197"/>
                  <a:gd name="connsiteX4" fmla="*/ 620078 w 940118"/>
                  <a:gd name="connsiteY4" fmla="*/ 282893 h 1580197"/>
                  <a:gd name="connsiteX5" fmla="*/ 620077 w 940118"/>
                  <a:gd name="connsiteY5" fmla="*/ 282893 h 1580197"/>
                  <a:gd name="connsiteX6" fmla="*/ 548076 w 940118"/>
                  <a:gd name="connsiteY6" fmla="*/ 339736 h 1580197"/>
                  <a:gd name="connsiteX7" fmla="*/ 548640 w 940118"/>
                  <a:gd name="connsiteY7" fmla="*/ 340043 h 1580197"/>
                  <a:gd name="connsiteX8" fmla="*/ 503873 w 940118"/>
                  <a:gd name="connsiteY8" fmla="*/ 383858 h 1580197"/>
                  <a:gd name="connsiteX9" fmla="*/ 488633 w 940118"/>
                  <a:gd name="connsiteY9" fmla="*/ 399098 h 1580197"/>
                  <a:gd name="connsiteX10" fmla="*/ 488633 w 940118"/>
                  <a:gd name="connsiteY10" fmla="*/ 400050 h 1580197"/>
                  <a:gd name="connsiteX11" fmla="*/ 422910 w 940118"/>
                  <a:gd name="connsiteY11" fmla="*/ 482918 h 1580197"/>
                  <a:gd name="connsiteX12" fmla="*/ 422910 w 940118"/>
                  <a:gd name="connsiteY12" fmla="*/ 483870 h 1580197"/>
                  <a:gd name="connsiteX13" fmla="*/ 367665 w 940118"/>
                  <a:gd name="connsiteY13" fmla="*/ 572453 h 1580197"/>
                  <a:gd name="connsiteX14" fmla="*/ 368618 w 940118"/>
                  <a:gd name="connsiteY14" fmla="*/ 573405 h 1580197"/>
                  <a:gd name="connsiteX15" fmla="*/ 317183 w 940118"/>
                  <a:gd name="connsiteY15" fmla="*/ 684847 h 1580197"/>
                  <a:gd name="connsiteX16" fmla="*/ 305241 w 940118"/>
                  <a:gd name="connsiteY16" fmla="*/ 678329 h 1580197"/>
                  <a:gd name="connsiteX17" fmla="*/ 305235 w 940118"/>
                  <a:gd name="connsiteY17" fmla="*/ 678350 h 1580197"/>
                  <a:gd name="connsiteX18" fmla="*/ 317183 w 940118"/>
                  <a:gd name="connsiteY18" fmla="*/ 684847 h 1580197"/>
                  <a:gd name="connsiteX19" fmla="*/ 260985 w 940118"/>
                  <a:gd name="connsiteY19" fmla="*/ 1014413 h 1580197"/>
                  <a:gd name="connsiteX20" fmla="*/ 342900 w 940118"/>
                  <a:gd name="connsiteY20" fmla="*/ 1373505 h 1580197"/>
                  <a:gd name="connsiteX21" fmla="*/ 546735 w 940118"/>
                  <a:gd name="connsiteY21" fmla="*/ 1580197 h 1580197"/>
                  <a:gd name="connsiteX22" fmla="*/ 285750 w 940118"/>
                  <a:gd name="connsiteY22" fmla="*/ 1438275 h 1580197"/>
                  <a:gd name="connsiteX23" fmla="*/ 81915 w 940118"/>
                  <a:gd name="connsiteY23" fmla="*/ 1231583 h 1580197"/>
                  <a:gd name="connsiteX24" fmla="*/ 0 w 940118"/>
                  <a:gd name="connsiteY24" fmla="*/ 872490 h 1580197"/>
                  <a:gd name="connsiteX25" fmla="*/ 56197 w 940118"/>
                  <a:gd name="connsiteY25" fmla="*/ 542925 h 1580197"/>
                  <a:gd name="connsiteX26" fmla="*/ 62441 w 940118"/>
                  <a:gd name="connsiteY26" fmla="*/ 546321 h 1580197"/>
                  <a:gd name="connsiteX27" fmla="*/ 62617 w 940118"/>
                  <a:gd name="connsiteY27" fmla="*/ 545909 h 1580197"/>
                  <a:gd name="connsiteX28" fmla="*/ 57150 w 940118"/>
                  <a:gd name="connsiteY28" fmla="*/ 542925 h 1580197"/>
                  <a:gd name="connsiteX29" fmla="*/ 107444 w 940118"/>
                  <a:gd name="connsiteY29" fmla="*/ 431896 h 1580197"/>
                  <a:gd name="connsiteX30" fmla="*/ 106680 w 940118"/>
                  <a:gd name="connsiteY30" fmla="*/ 431483 h 1580197"/>
                  <a:gd name="connsiteX31" fmla="*/ 161925 w 940118"/>
                  <a:gd name="connsiteY31" fmla="*/ 341948 h 1580197"/>
                  <a:gd name="connsiteX32" fmla="*/ 171758 w 940118"/>
                  <a:gd name="connsiteY32" fmla="*/ 347295 h 1580197"/>
                  <a:gd name="connsiteX33" fmla="*/ 171778 w 940118"/>
                  <a:gd name="connsiteY33" fmla="*/ 347270 h 1580197"/>
                  <a:gd name="connsiteX34" fmla="*/ 161925 w 940118"/>
                  <a:gd name="connsiteY34" fmla="*/ 341948 h 1580197"/>
                  <a:gd name="connsiteX35" fmla="*/ 227648 w 940118"/>
                  <a:gd name="connsiteY35" fmla="*/ 258128 h 1580197"/>
                  <a:gd name="connsiteX36" fmla="*/ 239906 w 940118"/>
                  <a:gd name="connsiteY36" fmla="*/ 264794 h 1580197"/>
                  <a:gd name="connsiteX37" fmla="*/ 240267 w 940118"/>
                  <a:gd name="connsiteY37" fmla="*/ 264453 h 1580197"/>
                  <a:gd name="connsiteX38" fmla="*/ 228600 w 940118"/>
                  <a:gd name="connsiteY38" fmla="*/ 258128 h 1580197"/>
                  <a:gd name="connsiteX39" fmla="*/ 287315 w 940118"/>
                  <a:gd name="connsiteY39" fmla="*/ 198453 h 1580197"/>
                  <a:gd name="connsiteX40" fmla="*/ 286702 w 940118"/>
                  <a:gd name="connsiteY40" fmla="*/ 198120 h 1580197"/>
                  <a:gd name="connsiteX41" fmla="*/ 359092 w 940118"/>
                  <a:gd name="connsiteY41" fmla="*/ 140970 h 1580197"/>
                  <a:gd name="connsiteX42" fmla="*/ 486263 w 940118"/>
                  <a:gd name="connsiteY42" fmla="*/ 68845 h 1580197"/>
                  <a:gd name="connsiteX43" fmla="*/ 485775 w 940118"/>
                  <a:gd name="connsiteY43" fmla="*/ 68580 h 1580197"/>
                  <a:gd name="connsiteX44" fmla="*/ 572452 w 940118"/>
                  <a:gd name="connsiteY44" fmla="*/ 32385 h 1580197"/>
                  <a:gd name="connsiteX45" fmla="*/ 595123 w 940118"/>
                  <a:gd name="connsiteY45" fmla="*/ 44713 h 1580197"/>
                  <a:gd name="connsiteX46" fmla="*/ 573405 w 940118"/>
                  <a:gd name="connsiteY46" fmla="*/ 32385 h 1580197"/>
                  <a:gd name="connsiteX47" fmla="*/ 679133 w 940118"/>
                  <a:gd name="connsiteY47" fmla="*/ 0 h 1580197"/>
                  <a:gd name="connsiteX0" fmla="*/ 679133 w 940118"/>
                  <a:gd name="connsiteY0" fmla="*/ 0 h 1580197"/>
                  <a:gd name="connsiteX1" fmla="*/ 940118 w 940118"/>
                  <a:gd name="connsiteY1" fmla="*/ 140970 h 1580197"/>
                  <a:gd name="connsiteX2" fmla="*/ 747299 w 940118"/>
                  <a:gd name="connsiteY2" fmla="*/ 210278 h 1580197"/>
                  <a:gd name="connsiteX3" fmla="*/ 747713 w 940118"/>
                  <a:gd name="connsiteY3" fmla="*/ 210503 h 1580197"/>
                  <a:gd name="connsiteX4" fmla="*/ 620078 w 940118"/>
                  <a:gd name="connsiteY4" fmla="*/ 282893 h 1580197"/>
                  <a:gd name="connsiteX5" fmla="*/ 620077 w 940118"/>
                  <a:gd name="connsiteY5" fmla="*/ 282893 h 1580197"/>
                  <a:gd name="connsiteX6" fmla="*/ 548076 w 940118"/>
                  <a:gd name="connsiteY6" fmla="*/ 339736 h 1580197"/>
                  <a:gd name="connsiteX7" fmla="*/ 548640 w 940118"/>
                  <a:gd name="connsiteY7" fmla="*/ 340043 h 1580197"/>
                  <a:gd name="connsiteX8" fmla="*/ 503873 w 940118"/>
                  <a:gd name="connsiteY8" fmla="*/ 383858 h 1580197"/>
                  <a:gd name="connsiteX9" fmla="*/ 488633 w 940118"/>
                  <a:gd name="connsiteY9" fmla="*/ 399098 h 1580197"/>
                  <a:gd name="connsiteX10" fmla="*/ 488633 w 940118"/>
                  <a:gd name="connsiteY10" fmla="*/ 400050 h 1580197"/>
                  <a:gd name="connsiteX11" fmla="*/ 422910 w 940118"/>
                  <a:gd name="connsiteY11" fmla="*/ 482918 h 1580197"/>
                  <a:gd name="connsiteX12" fmla="*/ 422910 w 940118"/>
                  <a:gd name="connsiteY12" fmla="*/ 483870 h 1580197"/>
                  <a:gd name="connsiteX13" fmla="*/ 367665 w 940118"/>
                  <a:gd name="connsiteY13" fmla="*/ 572453 h 1580197"/>
                  <a:gd name="connsiteX14" fmla="*/ 368618 w 940118"/>
                  <a:gd name="connsiteY14" fmla="*/ 573405 h 1580197"/>
                  <a:gd name="connsiteX15" fmla="*/ 317183 w 940118"/>
                  <a:gd name="connsiteY15" fmla="*/ 684847 h 1580197"/>
                  <a:gd name="connsiteX16" fmla="*/ 305241 w 940118"/>
                  <a:gd name="connsiteY16" fmla="*/ 678329 h 1580197"/>
                  <a:gd name="connsiteX17" fmla="*/ 305235 w 940118"/>
                  <a:gd name="connsiteY17" fmla="*/ 678350 h 1580197"/>
                  <a:gd name="connsiteX18" fmla="*/ 317183 w 940118"/>
                  <a:gd name="connsiteY18" fmla="*/ 684847 h 1580197"/>
                  <a:gd name="connsiteX19" fmla="*/ 260985 w 940118"/>
                  <a:gd name="connsiteY19" fmla="*/ 1014413 h 1580197"/>
                  <a:gd name="connsiteX20" fmla="*/ 342900 w 940118"/>
                  <a:gd name="connsiteY20" fmla="*/ 1373505 h 1580197"/>
                  <a:gd name="connsiteX21" fmla="*/ 546735 w 940118"/>
                  <a:gd name="connsiteY21" fmla="*/ 1580197 h 1580197"/>
                  <a:gd name="connsiteX22" fmla="*/ 285750 w 940118"/>
                  <a:gd name="connsiteY22" fmla="*/ 1438275 h 1580197"/>
                  <a:gd name="connsiteX23" fmla="*/ 81915 w 940118"/>
                  <a:gd name="connsiteY23" fmla="*/ 1231583 h 1580197"/>
                  <a:gd name="connsiteX24" fmla="*/ 0 w 940118"/>
                  <a:gd name="connsiteY24" fmla="*/ 872490 h 1580197"/>
                  <a:gd name="connsiteX25" fmla="*/ 56197 w 940118"/>
                  <a:gd name="connsiteY25" fmla="*/ 542925 h 1580197"/>
                  <a:gd name="connsiteX26" fmla="*/ 62441 w 940118"/>
                  <a:gd name="connsiteY26" fmla="*/ 546321 h 1580197"/>
                  <a:gd name="connsiteX27" fmla="*/ 62617 w 940118"/>
                  <a:gd name="connsiteY27" fmla="*/ 545909 h 1580197"/>
                  <a:gd name="connsiteX28" fmla="*/ 57150 w 940118"/>
                  <a:gd name="connsiteY28" fmla="*/ 542925 h 1580197"/>
                  <a:gd name="connsiteX29" fmla="*/ 107444 w 940118"/>
                  <a:gd name="connsiteY29" fmla="*/ 431896 h 1580197"/>
                  <a:gd name="connsiteX30" fmla="*/ 106680 w 940118"/>
                  <a:gd name="connsiteY30" fmla="*/ 431483 h 1580197"/>
                  <a:gd name="connsiteX31" fmla="*/ 161925 w 940118"/>
                  <a:gd name="connsiteY31" fmla="*/ 341948 h 1580197"/>
                  <a:gd name="connsiteX32" fmla="*/ 171758 w 940118"/>
                  <a:gd name="connsiteY32" fmla="*/ 347295 h 1580197"/>
                  <a:gd name="connsiteX33" fmla="*/ 171778 w 940118"/>
                  <a:gd name="connsiteY33" fmla="*/ 347270 h 1580197"/>
                  <a:gd name="connsiteX34" fmla="*/ 161925 w 940118"/>
                  <a:gd name="connsiteY34" fmla="*/ 341948 h 1580197"/>
                  <a:gd name="connsiteX35" fmla="*/ 227648 w 940118"/>
                  <a:gd name="connsiteY35" fmla="*/ 258128 h 1580197"/>
                  <a:gd name="connsiteX36" fmla="*/ 239906 w 940118"/>
                  <a:gd name="connsiteY36" fmla="*/ 264794 h 1580197"/>
                  <a:gd name="connsiteX37" fmla="*/ 228600 w 940118"/>
                  <a:gd name="connsiteY37" fmla="*/ 258128 h 1580197"/>
                  <a:gd name="connsiteX38" fmla="*/ 287315 w 940118"/>
                  <a:gd name="connsiteY38" fmla="*/ 198453 h 1580197"/>
                  <a:gd name="connsiteX39" fmla="*/ 286702 w 940118"/>
                  <a:gd name="connsiteY39" fmla="*/ 198120 h 1580197"/>
                  <a:gd name="connsiteX40" fmla="*/ 359092 w 940118"/>
                  <a:gd name="connsiteY40" fmla="*/ 140970 h 1580197"/>
                  <a:gd name="connsiteX41" fmla="*/ 486263 w 940118"/>
                  <a:gd name="connsiteY41" fmla="*/ 68845 h 1580197"/>
                  <a:gd name="connsiteX42" fmla="*/ 485775 w 940118"/>
                  <a:gd name="connsiteY42" fmla="*/ 68580 h 1580197"/>
                  <a:gd name="connsiteX43" fmla="*/ 572452 w 940118"/>
                  <a:gd name="connsiteY43" fmla="*/ 32385 h 1580197"/>
                  <a:gd name="connsiteX44" fmla="*/ 595123 w 940118"/>
                  <a:gd name="connsiteY44" fmla="*/ 44713 h 1580197"/>
                  <a:gd name="connsiteX45" fmla="*/ 573405 w 940118"/>
                  <a:gd name="connsiteY45" fmla="*/ 32385 h 1580197"/>
                  <a:gd name="connsiteX46" fmla="*/ 679133 w 940118"/>
                  <a:gd name="connsiteY46" fmla="*/ 0 h 1580197"/>
                  <a:gd name="connsiteX0" fmla="*/ 679133 w 940118"/>
                  <a:gd name="connsiteY0" fmla="*/ 0 h 1580197"/>
                  <a:gd name="connsiteX1" fmla="*/ 940118 w 940118"/>
                  <a:gd name="connsiteY1" fmla="*/ 140970 h 1580197"/>
                  <a:gd name="connsiteX2" fmla="*/ 747299 w 940118"/>
                  <a:gd name="connsiteY2" fmla="*/ 210278 h 1580197"/>
                  <a:gd name="connsiteX3" fmla="*/ 747713 w 940118"/>
                  <a:gd name="connsiteY3" fmla="*/ 210503 h 1580197"/>
                  <a:gd name="connsiteX4" fmla="*/ 620078 w 940118"/>
                  <a:gd name="connsiteY4" fmla="*/ 282893 h 1580197"/>
                  <a:gd name="connsiteX5" fmla="*/ 620077 w 940118"/>
                  <a:gd name="connsiteY5" fmla="*/ 282893 h 1580197"/>
                  <a:gd name="connsiteX6" fmla="*/ 548076 w 940118"/>
                  <a:gd name="connsiteY6" fmla="*/ 339736 h 1580197"/>
                  <a:gd name="connsiteX7" fmla="*/ 548640 w 940118"/>
                  <a:gd name="connsiteY7" fmla="*/ 340043 h 1580197"/>
                  <a:gd name="connsiteX8" fmla="*/ 503873 w 940118"/>
                  <a:gd name="connsiteY8" fmla="*/ 383858 h 1580197"/>
                  <a:gd name="connsiteX9" fmla="*/ 488633 w 940118"/>
                  <a:gd name="connsiteY9" fmla="*/ 399098 h 1580197"/>
                  <a:gd name="connsiteX10" fmla="*/ 488633 w 940118"/>
                  <a:gd name="connsiteY10" fmla="*/ 400050 h 1580197"/>
                  <a:gd name="connsiteX11" fmla="*/ 422910 w 940118"/>
                  <a:gd name="connsiteY11" fmla="*/ 482918 h 1580197"/>
                  <a:gd name="connsiteX12" fmla="*/ 422910 w 940118"/>
                  <a:gd name="connsiteY12" fmla="*/ 483870 h 1580197"/>
                  <a:gd name="connsiteX13" fmla="*/ 367665 w 940118"/>
                  <a:gd name="connsiteY13" fmla="*/ 572453 h 1580197"/>
                  <a:gd name="connsiteX14" fmla="*/ 368618 w 940118"/>
                  <a:gd name="connsiteY14" fmla="*/ 573405 h 1580197"/>
                  <a:gd name="connsiteX15" fmla="*/ 317183 w 940118"/>
                  <a:gd name="connsiteY15" fmla="*/ 684847 h 1580197"/>
                  <a:gd name="connsiteX16" fmla="*/ 305241 w 940118"/>
                  <a:gd name="connsiteY16" fmla="*/ 678329 h 1580197"/>
                  <a:gd name="connsiteX17" fmla="*/ 305235 w 940118"/>
                  <a:gd name="connsiteY17" fmla="*/ 678350 h 1580197"/>
                  <a:gd name="connsiteX18" fmla="*/ 317183 w 940118"/>
                  <a:gd name="connsiteY18" fmla="*/ 684847 h 1580197"/>
                  <a:gd name="connsiteX19" fmla="*/ 260985 w 940118"/>
                  <a:gd name="connsiteY19" fmla="*/ 1014413 h 1580197"/>
                  <a:gd name="connsiteX20" fmla="*/ 342900 w 940118"/>
                  <a:gd name="connsiteY20" fmla="*/ 1373505 h 1580197"/>
                  <a:gd name="connsiteX21" fmla="*/ 546735 w 940118"/>
                  <a:gd name="connsiteY21" fmla="*/ 1580197 h 1580197"/>
                  <a:gd name="connsiteX22" fmla="*/ 285750 w 940118"/>
                  <a:gd name="connsiteY22" fmla="*/ 1438275 h 1580197"/>
                  <a:gd name="connsiteX23" fmla="*/ 81915 w 940118"/>
                  <a:gd name="connsiteY23" fmla="*/ 1231583 h 1580197"/>
                  <a:gd name="connsiteX24" fmla="*/ 0 w 940118"/>
                  <a:gd name="connsiteY24" fmla="*/ 872490 h 1580197"/>
                  <a:gd name="connsiteX25" fmla="*/ 56197 w 940118"/>
                  <a:gd name="connsiteY25" fmla="*/ 542925 h 1580197"/>
                  <a:gd name="connsiteX26" fmla="*/ 62441 w 940118"/>
                  <a:gd name="connsiteY26" fmla="*/ 546321 h 1580197"/>
                  <a:gd name="connsiteX27" fmla="*/ 62617 w 940118"/>
                  <a:gd name="connsiteY27" fmla="*/ 545909 h 1580197"/>
                  <a:gd name="connsiteX28" fmla="*/ 57150 w 940118"/>
                  <a:gd name="connsiteY28" fmla="*/ 542925 h 1580197"/>
                  <a:gd name="connsiteX29" fmla="*/ 107444 w 940118"/>
                  <a:gd name="connsiteY29" fmla="*/ 431896 h 1580197"/>
                  <a:gd name="connsiteX30" fmla="*/ 106680 w 940118"/>
                  <a:gd name="connsiteY30" fmla="*/ 431483 h 1580197"/>
                  <a:gd name="connsiteX31" fmla="*/ 161925 w 940118"/>
                  <a:gd name="connsiteY31" fmla="*/ 341948 h 1580197"/>
                  <a:gd name="connsiteX32" fmla="*/ 171758 w 940118"/>
                  <a:gd name="connsiteY32" fmla="*/ 347295 h 1580197"/>
                  <a:gd name="connsiteX33" fmla="*/ 171778 w 940118"/>
                  <a:gd name="connsiteY33" fmla="*/ 347270 h 1580197"/>
                  <a:gd name="connsiteX34" fmla="*/ 161925 w 940118"/>
                  <a:gd name="connsiteY34" fmla="*/ 341948 h 1580197"/>
                  <a:gd name="connsiteX35" fmla="*/ 227648 w 940118"/>
                  <a:gd name="connsiteY35" fmla="*/ 258128 h 1580197"/>
                  <a:gd name="connsiteX36" fmla="*/ 239906 w 940118"/>
                  <a:gd name="connsiteY36" fmla="*/ 264794 h 1580197"/>
                  <a:gd name="connsiteX37" fmla="*/ 287315 w 940118"/>
                  <a:gd name="connsiteY37" fmla="*/ 198453 h 1580197"/>
                  <a:gd name="connsiteX38" fmla="*/ 286702 w 940118"/>
                  <a:gd name="connsiteY38" fmla="*/ 198120 h 1580197"/>
                  <a:gd name="connsiteX39" fmla="*/ 359092 w 940118"/>
                  <a:gd name="connsiteY39" fmla="*/ 140970 h 1580197"/>
                  <a:gd name="connsiteX40" fmla="*/ 486263 w 940118"/>
                  <a:gd name="connsiteY40" fmla="*/ 68845 h 1580197"/>
                  <a:gd name="connsiteX41" fmla="*/ 485775 w 940118"/>
                  <a:gd name="connsiteY41" fmla="*/ 68580 h 1580197"/>
                  <a:gd name="connsiteX42" fmla="*/ 572452 w 940118"/>
                  <a:gd name="connsiteY42" fmla="*/ 32385 h 1580197"/>
                  <a:gd name="connsiteX43" fmla="*/ 595123 w 940118"/>
                  <a:gd name="connsiteY43" fmla="*/ 44713 h 1580197"/>
                  <a:gd name="connsiteX44" fmla="*/ 573405 w 940118"/>
                  <a:gd name="connsiteY44" fmla="*/ 32385 h 1580197"/>
                  <a:gd name="connsiteX45" fmla="*/ 679133 w 940118"/>
                  <a:gd name="connsiteY45" fmla="*/ 0 h 1580197"/>
                  <a:gd name="connsiteX0" fmla="*/ 679133 w 940118"/>
                  <a:gd name="connsiteY0" fmla="*/ 0 h 1580197"/>
                  <a:gd name="connsiteX1" fmla="*/ 940118 w 940118"/>
                  <a:gd name="connsiteY1" fmla="*/ 140970 h 1580197"/>
                  <a:gd name="connsiteX2" fmla="*/ 747299 w 940118"/>
                  <a:gd name="connsiteY2" fmla="*/ 210278 h 1580197"/>
                  <a:gd name="connsiteX3" fmla="*/ 747713 w 940118"/>
                  <a:gd name="connsiteY3" fmla="*/ 210503 h 1580197"/>
                  <a:gd name="connsiteX4" fmla="*/ 620078 w 940118"/>
                  <a:gd name="connsiteY4" fmla="*/ 282893 h 1580197"/>
                  <a:gd name="connsiteX5" fmla="*/ 620077 w 940118"/>
                  <a:gd name="connsiteY5" fmla="*/ 282893 h 1580197"/>
                  <a:gd name="connsiteX6" fmla="*/ 548076 w 940118"/>
                  <a:gd name="connsiteY6" fmla="*/ 339736 h 1580197"/>
                  <a:gd name="connsiteX7" fmla="*/ 548640 w 940118"/>
                  <a:gd name="connsiteY7" fmla="*/ 340043 h 1580197"/>
                  <a:gd name="connsiteX8" fmla="*/ 503873 w 940118"/>
                  <a:gd name="connsiteY8" fmla="*/ 383858 h 1580197"/>
                  <a:gd name="connsiteX9" fmla="*/ 488633 w 940118"/>
                  <a:gd name="connsiteY9" fmla="*/ 399098 h 1580197"/>
                  <a:gd name="connsiteX10" fmla="*/ 488633 w 940118"/>
                  <a:gd name="connsiteY10" fmla="*/ 400050 h 1580197"/>
                  <a:gd name="connsiteX11" fmla="*/ 422910 w 940118"/>
                  <a:gd name="connsiteY11" fmla="*/ 482918 h 1580197"/>
                  <a:gd name="connsiteX12" fmla="*/ 422910 w 940118"/>
                  <a:gd name="connsiteY12" fmla="*/ 483870 h 1580197"/>
                  <a:gd name="connsiteX13" fmla="*/ 367665 w 940118"/>
                  <a:gd name="connsiteY13" fmla="*/ 572453 h 1580197"/>
                  <a:gd name="connsiteX14" fmla="*/ 368618 w 940118"/>
                  <a:gd name="connsiteY14" fmla="*/ 573405 h 1580197"/>
                  <a:gd name="connsiteX15" fmla="*/ 317183 w 940118"/>
                  <a:gd name="connsiteY15" fmla="*/ 684847 h 1580197"/>
                  <a:gd name="connsiteX16" fmla="*/ 305241 w 940118"/>
                  <a:gd name="connsiteY16" fmla="*/ 678329 h 1580197"/>
                  <a:gd name="connsiteX17" fmla="*/ 305235 w 940118"/>
                  <a:gd name="connsiteY17" fmla="*/ 678350 h 1580197"/>
                  <a:gd name="connsiteX18" fmla="*/ 317183 w 940118"/>
                  <a:gd name="connsiteY18" fmla="*/ 684847 h 1580197"/>
                  <a:gd name="connsiteX19" fmla="*/ 260985 w 940118"/>
                  <a:gd name="connsiteY19" fmla="*/ 1014413 h 1580197"/>
                  <a:gd name="connsiteX20" fmla="*/ 342900 w 940118"/>
                  <a:gd name="connsiteY20" fmla="*/ 1373505 h 1580197"/>
                  <a:gd name="connsiteX21" fmla="*/ 546735 w 940118"/>
                  <a:gd name="connsiteY21" fmla="*/ 1580197 h 1580197"/>
                  <a:gd name="connsiteX22" fmla="*/ 285750 w 940118"/>
                  <a:gd name="connsiteY22" fmla="*/ 1438275 h 1580197"/>
                  <a:gd name="connsiteX23" fmla="*/ 81915 w 940118"/>
                  <a:gd name="connsiteY23" fmla="*/ 1231583 h 1580197"/>
                  <a:gd name="connsiteX24" fmla="*/ 0 w 940118"/>
                  <a:gd name="connsiteY24" fmla="*/ 872490 h 1580197"/>
                  <a:gd name="connsiteX25" fmla="*/ 56197 w 940118"/>
                  <a:gd name="connsiteY25" fmla="*/ 542925 h 1580197"/>
                  <a:gd name="connsiteX26" fmla="*/ 62441 w 940118"/>
                  <a:gd name="connsiteY26" fmla="*/ 546321 h 1580197"/>
                  <a:gd name="connsiteX27" fmla="*/ 62617 w 940118"/>
                  <a:gd name="connsiteY27" fmla="*/ 545909 h 1580197"/>
                  <a:gd name="connsiteX28" fmla="*/ 57150 w 940118"/>
                  <a:gd name="connsiteY28" fmla="*/ 542925 h 1580197"/>
                  <a:gd name="connsiteX29" fmla="*/ 107444 w 940118"/>
                  <a:gd name="connsiteY29" fmla="*/ 431896 h 1580197"/>
                  <a:gd name="connsiteX30" fmla="*/ 106680 w 940118"/>
                  <a:gd name="connsiteY30" fmla="*/ 431483 h 1580197"/>
                  <a:gd name="connsiteX31" fmla="*/ 161925 w 940118"/>
                  <a:gd name="connsiteY31" fmla="*/ 341948 h 1580197"/>
                  <a:gd name="connsiteX32" fmla="*/ 171758 w 940118"/>
                  <a:gd name="connsiteY32" fmla="*/ 347295 h 1580197"/>
                  <a:gd name="connsiteX33" fmla="*/ 171778 w 940118"/>
                  <a:gd name="connsiteY33" fmla="*/ 347270 h 1580197"/>
                  <a:gd name="connsiteX34" fmla="*/ 161925 w 940118"/>
                  <a:gd name="connsiteY34" fmla="*/ 341948 h 1580197"/>
                  <a:gd name="connsiteX35" fmla="*/ 227648 w 940118"/>
                  <a:gd name="connsiteY35" fmla="*/ 258128 h 1580197"/>
                  <a:gd name="connsiteX36" fmla="*/ 287315 w 940118"/>
                  <a:gd name="connsiteY36" fmla="*/ 198453 h 1580197"/>
                  <a:gd name="connsiteX37" fmla="*/ 286702 w 940118"/>
                  <a:gd name="connsiteY37" fmla="*/ 198120 h 1580197"/>
                  <a:gd name="connsiteX38" fmla="*/ 359092 w 940118"/>
                  <a:gd name="connsiteY38" fmla="*/ 140970 h 1580197"/>
                  <a:gd name="connsiteX39" fmla="*/ 486263 w 940118"/>
                  <a:gd name="connsiteY39" fmla="*/ 68845 h 1580197"/>
                  <a:gd name="connsiteX40" fmla="*/ 485775 w 940118"/>
                  <a:gd name="connsiteY40" fmla="*/ 68580 h 1580197"/>
                  <a:gd name="connsiteX41" fmla="*/ 572452 w 940118"/>
                  <a:gd name="connsiteY41" fmla="*/ 32385 h 1580197"/>
                  <a:gd name="connsiteX42" fmla="*/ 595123 w 940118"/>
                  <a:gd name="connsiteY42" fmla="*/ 44713 h 1580197"/>
                  <a:gd name="connsiteX43" fmla="*/ 573405 w 940118"/>
                  <a:gd name="connsiteY43" fmla="*/ 32385 h 1580197"/>
                  <a:gd name="connsiteX44" fmla="*/ 679133 w 940118"/>
                  <a:gd name="connsiteY44" fmla="*/ 0 h 1580197"/>
                  <a:gd name="connsiteX0" fmla="*/ 679133 w 940118"/>
                  <a:gd name="connsiteY0" fmla="*/ 0 h 1580197"/>
                  <a:gd name="connsiteX1" fmla="*/ 940118 w 940118"/>
                  <a:gd name="connsiteY1" fmla="*/ 140970 h 1580197"/>
                  <a:gd name="connsiteX2" fmla="*/ 747299 w 940118"/>
                  <a:gd name="connsiteY2" fmla="*/ 210278 h 1580197"/>
                  <a:gd name="connsiteX3" fmla="*/ 747713 w 940118"/>
                  <a:gd name="connsiteY3" fmla="*/ 210503 h 1580197"/>
                  <a:gd name="connsiteX4" fmla="*/ 620078 w 940118"/>
                  <a:gd name="connsiteY4" fmla="*/ 282893 h 1580197"/>
                  <a:gd name="connsiteX5" fmla="*/ 620077 w 940118"/>
                  <a:gd name="connsiteY5" fmla="*/ 282893 h 1580197"/>
                  <a:gd name="connsiteX6" fmla="*/ 548076 w 940118"/>
                  <a:gd name="connsiteY6" fmla="*/ 339736 h 1580197"/>
                  <a:gd name="connsiteX7" fmla="*/ 548640 w 940118"/>
                  <a:gd name="connsiteY7" fmla="*/ 340043 h 1580197"/>
                  <a:gd name="connsiteX8" fmla="*/ 503873 w 940118"/>
                  <a:gd name="connsiteY8" fmla="*/ 383858 h 1580197"/>
                  <a:gd name="connsiteX9" fmla="*/ 488633 w 940118"/>
                  <a:gd name="connsiteY9" fmla="*/ 399098 h 1580197"/>
                  <a:gd name="connsiteX10" fmla="*/ 488633 w 940118"/>
                  <a:gd name="connsiteY10" fmla="*/ 400050 h 1580197"/>
                  <a:gd name="connsiteX11" fmla="*/ 422910 w 940118"/>
                  <a:gd name="connsiteY11" fmla="*/ 482918 h 1580197"/>
                  <a:gd name="connsiteX12" fmla="*/ 422910 w 940118"/>
                  <a:gd name="connsiteY12" fmla="*/ 483870 h 1580197"/>
                  <a:gd name="connsiteX13" fmla="*/ 367665 w 940118"/>
                  <a:gd name="connsiteY13" fmla="*/ 572453 h 1580197"/>
                  <a:gd name="connsiteX14" fmla="*/ 368618 w 940118"/>
                  <a:gd name="connsiteY14" fmla="*/ 573405 h 1580197"/>
                  <a:gd name="connsiteX15" fmla="*/ 317183 w 940118"/>
                  <a:gd name="connsiteY15" fmla="*/ 684847 h 1580197"/>
                  <a:gd name="connsiteX16" fmla="*/ 305241 w 940118"/>
                  <a:gd name="connsiteY16" fmla="*/ 678329 h 1580197"/>
                  <a:gd name="connsiteX17" fmla="*/ 305235 w 940118"/>
                  <a:gd name="connsiteY17" fmla="*/ 678350 h 1580197"/>
                  <a:gd name="connsiteX18" fmla="*/ 317183 w 940118"/>
                  <a:gd name="connsiteY18" fmla="*/ 684847 h 1580197"/>
                  <a:gd name="connsiteX19" fmla="*/ 260985 w 940118"/>
                  <a:gd name="connsiteY19" fmla="*/ 1014413 h 1580197"/>
                  <a:gd name="connsiteX20" fmla="*/ 342900 w 940118"/>
                  <a:gd name="connsiteY20" fmla="*/ 1373505 h 1580197"/>
                  <a:gd name="connsiteX21" fmla="*/ 546735 w 940118"/>
                  <a:gd name="connsiteY21" fmla="*/ 1580197 h 1580197"/>
                  <a:gd name="connsiteX22" fmla="*/ 285750 w 940118"/>
                  <a:gd name="connsiteY22" fmla="*/ 1438275 h 1580197"/>
                  <a:gd name="connsiteX23" fmla="*/ 81915 w 940118"/>
                  <a:gd name="connsiteY23" fmla="*/ 1231583 h 1580197"/>
                  <a:gd name="connsiteX24" fmla="*/ 0 w 940118"/>
                  <a:gd name="connsiteY24" fmla="*/ 872490 h 1580197"/>
                  <a:gd name="connsiteX25" fmla="*/ 56197 w 940118"/>
                  <a:gd name="connsiteY25" fmla="*/ 542925 h 1580197"/>
                  <a:gd name="connsiteX26" fmla="*/ 62441 w 940118"/>
                  <a:gd name="connsiteY26" fmla="*/ 546321 h 1580197"/>
                  <a:gd name="connsiteX27" fmla="*/ 62617 w 940118"/>
                  <a:gd name="connsiteY27" fmla="*/ 545909 h 1580197"/>
                  <a:gd name="connsiteX28" fmla="*/ 57150 w 940118"/>
                  <a:gd name="connsiteY28" fmla="*/ 542925 h 1580197"/>
                  <a:gd name="connsiteX29" fmla="*/ 107444 w 940118"/>
                  <a:gd name="connsiteY29" fmla="*/ 431896 h 1580197"/>
                  <a:gd name="connsiteX30" fmla="*/ 106680 w 940118"/>
                  <a:gd name="connsiteY30" fmla="*/ 431483 h 1580197"/>
                  <a:gd name="connsiteX31" fmla="*/ 161925 w 940118"/>
                  <a:gd name="connsiteY31" fmla="*/ 341948 h 1580197"/>
                  <a:gd name="connsiteX32" fmla="*/ 171758 w 940118"/>
                  <a:gd name="connsiteY32" fmla="*/ 347295 h 1580197"/>
                  <a:gd name="connsiteX33" fmla="*/ 161925 w 940118"/>
                  <a:gd name="connsiteY33" fmla="*/ 341948 h 1580197"/>
                  <a:gd name="connsiteX34" fmla="*/ 227648 w 940118"/>
                  <a:gd name="connsiteY34" fmla="*/ 258128 h 1580197"/>
                  <a:gd name="connsiteX35" fmla="*/ 287315 w 940118"/>
                  <a:gd name="connsiteY35" fmla="*/ 198453 h 1580197"/>
                  <a:gd name="connsiteX36" fmla="*/ 286702 w 940118"/>
                  <a:gd name="connsiteY36" fmla="*/ 198120 h 1580197"/>
                  <a:gd name="connsiteX37" fmla="*/ 359092 w 940118"/>
                  <a:gd name="connsiteY37" fmla="*/ 140970 h 1580197"/>
                  <a:gd name="connsiteX38" fmla="*/ 486263 w 940118"/>
                  <a:gd name="connsiteY38" fmla="*/ 68845 h 1580197"/>
                  <a:gd name="connsiteX39" fmla="*/ 485775 w 940118"/>
                  <a:gd name="connsiteY39" fmla="*/ 68580 h 1580197"/>
                  <a:gd name="connsiteX40" fmla="*/ 572452 w 940118"/>
                  <a:gd name="connsiteY40" fmla="*/ 32385 h 1580197"/>
                  <a:gd name="connsiteX41" fmla="*/ 595123 w 940118"/>
                  <a:gd name="connsiteY41" fmla="*/ 44713 h 1580197"/>
                  <a:gd name="connsiteX42" fmla="*/ 573405 w 940118"/>
                  <a:gd name="connsiteY42" fmla="*/ 32385 h 1580197"/>
                  <a:gd name="connsiteX43" fmla="*/ 679133 w 940118"/>
                  <a:gd name="connsiteY43" fmla="*/ 0 h 1580197"/>
                  <a:gd name="connsiteX0" fmla="*/ 679133 w 940118"/>
                  <a:gd name="connsiteY0" fmla="*/ 0 h 1580197"/>
                  <a:gd name="connsiteX1" fmla="*/ 940118 w 940118"/>
                  <a:gd name="connsiteY1" fmla="*/ 140970 h 1580197"/>
                  <a:gd name="connsiteX2" fmla="*/ 747299 w 940118"/>
                  <a:gd name="connsiteY2" fmla="*/ 210278 h 1580197"/>
                  <a:gd name="connsiteX3" fmla="*/ 747713 w 940118"/>
                  <a:gd name="connsiteY3" fmla="*/ 210503 h 1580197"/>
                  <a:gd name="connsiteX4" fmla="*/ 620078 w 940118"/>
                  <a:gd name="connsiteY4" fmla="*/ 282893 h 1580197"/>
                  <a:gd name="connsiteX5" fmla="*/ 620077 w 940118"/>
                  <a:gd name="connsiteY5" fmla="*/ 282893 h 1580197"/>
                  <a:gd name="connsiteX6" fmla="*/ 548076 w 940118"/>
                  <a:gd name="connsiteY6" fmla="*/ 339736 h 1580197"/>
                  <a:gd name="connsiteX7" fmla="*/ 548640 w 940118"/>
                  <a:gd name="connsiteY7" fmla="*/ 340043 h 1580197"/>
                  <a:gd name="connsiteX8" fmla="*/ 503873 w 940118"/>
                  <a:gd name="connsiteY8" fmla="*/ 383858 h 1580197"/>
                  <a:gd name="connsiteX9" fmla="*/ 488633 w 940118"/>
                  <a:gd name="connsiteY9" fmla="*/ 399098 h 1580197"/>
                  <a:gd name="connsiteX10" fmla="*/ 488633 w 940118"/>
                  <a:gd name="connsiteY10" fmla="*/ 400050 h 1580197"/>
                  <a:gd name="connsiteX11" fmla="*/ 422910 w 940118"/>
                  <a:gd name="connsiteY11" fmla="*/ 482918 h 1580197"/>
                  <a:gd name="connsiteX12" fmla="*/ 422910 w 940118"/>
                  <a:gd name="connsiteY12" fmla="*/ 483870 h 1580197"/>
                  <a:gd name="connsiteX13" fmla="*/ 367665 w 940118"/>
                  <a:gd name="connsiteY13" fmla="*/ 572453 h 1580197"/>
                  <a:gd name="connsiteX14" fmla="*/ 368618 w 940118"/>
                  <a:gd name="connsiteY14" fmla="*/ 573405 h 1580197"/>
                  <a:gd name="connsiteX15" fmla="*/ 317183 w 940118"/>
                  <a:gd name="connsiteY15" fmla="*/ 684847 h 1580197"/>
                  <a:gd name="connsiteX16" fmla="*/ 305241 w 940118"/>
                  <a:gd name="connsiteY16" fmla="*/ 678329 h 1580197"/>
                  <a:gd name="connsiteX17" fmla="*/ 305235 w 940118"/>
                  <a:gd name="connsiteY17" fmla="*/ 678350 h 1580197"/>
                  <a:gd name="connsiteX18" fmla="*/ 317183 w 940118"/>
                  <a:gd name="connsiteY18" fmla="*/ 684847 h 1580197"/>
                  <a:gd name="connsiteX19" fmla="*/ 260985 w 940118"/>
                  <a:gd name="connsiteY19" fmla="*/ 1014413 h 1580197"/>
                  <a:gd name="connsiteX20" fmla="*/ 342900 w 940118"/>
                  <a:gd name="connsiteY20" fmla="*/ 1373505 h 1580197"/>
                  <a:gd name="connsiteX21" fmla="*/ 546735 w 940118"/>
                  <a:gd name="connsiteY21" fmla="*/ 1580197 h 1580197"/>
                  <a:gd name="connsiteX22" fmla="*/ 285750 w 940118"/>
                  <a:gd name="connsiteY22" fmla="*/ 1438275 h 1580197"/>
                  <a:gd name="connsiteX23" fmla="*/ 81915 w 940118"/>
                  <a:gd name="connsiteY23" fmla="*/ 1231583 h 1580197"/>
                  <a:gd name="connsiteX24" fmla="*/ 0 w 940118"/>
                  <a:gd name="connsiteY24" fmla="*/ 872490 h 1580197"/>
                  <a:gd name="connsiteX25" fmla="*/ 56197 w 940118"/>
                  <a:gd name="connsiteY25" fmla="*/ 542925 h 1580197"/>
                  <a:gd name="connsiteX26" fmla="*/ 62441 w 940118"/>
                  <a:gd name="connsiteY26" fmla="*/ 546321 h 1580197"/>
                  <a:gd name="connsiteX27" fmla="*/ 62617 w 940118"/>
                  <a:gd name="connsiteY27" fmla="*/ 545909 h 1580197"/>
                  <a:gd name="connsiteX28" fmla="*/ 57150 w 940118"/>
                  <a:gd name="connsiteY28" fmla="*/ 542925 h 1580197"/>
                  <a:gd name="connsiteX29" fmla="*/ 107444 w 940118"/>
                  <a:gd name="connsiteY29" fmla="*/ 431896 h 1580197"/>
                  <a:gd name="connsiteX30" fmla="*/ 106680 w 940118"/>
                  <a:gd name="connsiteY30" fmla="*/ 431483 h 1580197"/>
                  <a:gd name="connsiteX31" fmla="*/ 161925 w 940118"/>
                  <a:gd name="connsiteY31" fmla="*/ 341948 h 1580197"/>
                  <a:gd name="connsiteX32" fmla="*/ 171758 w 940118"/>
                  <a:gd name="connsiteY32" fmla="*/ 347295 h 1580197"/>
                  <a:gd name="connsiteX33" fmla="*/ 227648 w 940118"/>
                  <a:gd name="connsiteY33" fmla="*/ 258128 h 1580197"/>
                  <a:gd name="connsiteX34" fmla="*/ 287315 w 940118"/>
                  <a:gd name="connsiteY34" fmla="*/ 198453 h 1580197"/>
                  <a:gd name="connsiteX35" fmla="*/ 286702 w 940118"/>
                  <a:gd name="connsiteY35" fmla="*/ 198120 h 1580197"/>
                  <a:gd name="connsiteX36" fmla="*/ 359092 w 940118"/>
                  <a:gd name="connsiteY36" fmla="*/ 140970 h 1580197"/>
                  <a:gd name="connsiteX37" fmla="*/ 486263 w 940118"/>
                  <a:gd name="connsiteY37" fmla="*/ 68845 h 1580197"/>
                  <a:gd name="connsiteX38" fmla="*/ 485775 w 940118"/>
                  <a:gd name="connsiteY38" fmla="*/ 68580 h 1580197"/>
                  <a:gd name="connsiteX39" fmla="*/ 572452 w 940118"/>
                  <a:gd name="connsiteY39" fmla="*/ 32385 h 1580197"/>
                  <a:gd name="connsiteX40" fmla="*/ 595123 w 940118"/>
                  <a:gd name="connsiteY40" fmla="*/ 44713 h 1580197"/>
                  <a:gd name="connsiteX41" fmla="*/ 573405 w 940118"/>
                  <a:gd name="connsiteY41" fmla="*/ 32385 h 1580197"/>
                  <a:gd name="connsiteX42" fmla="*/ 679133 w 940118"/>
                  <a:gd name="connsiteY42" fmla="*/ 0 h 1580197"/>
                  <a:gd name="connsiteX0" fmla="*/ 679133 w 940118"/>
                  <a:gd name="connsiteY0" fmla="*/ 0 h 1580197"/>
                  <a:gd name="connsiteX1" fmla="*/ 940118 w 940118"/>
                  <a:gd name="connsiteY1" fmla="*/ 140970 h 1580197"/>
                  <a:gd name="connsiteX2" fmla="*/ 747299 w 940118"/>
                  <a:gd name="connsiteY2" fmla="*/ 210278 h 1580197"/>
                  <a:gd name="connsiteX3" fmla="*/ 747713 w 940118"/>
                  <a:gd name="connsiteY3" fmla="*/ 210503 h 1580197"/>
                  <a:gd name="connsiteX4" fmla="*/ 620078 w 940118"/>
                  <a:gd name="connsiteY4" fmla="*/ 282893 h 1580197"/>
                  <a:gd name="connsiteX5" fmla="*/ 620077 w 940118"/>
                  <a:gd name="connsiteY5" fmla="*/ 282893 h 1580197"/>
                  <a:gd name="connsiteX6" fmla="*/ 548076 w 940118"/>
                  <a:gd name="connsiteY6" fmla="*/ 339736 h 1580197"/>
                  <a:gd name="connsiteX7" fmla="*/ 548640 w 940118"/>
                  <a:gd name="connsiteY7" fmla="*/ 340043 h 1580197"/>
                  <a:gd name="connsiteX8" fmla="*/ 503873 w 940118"/>
                  <a:gd name="connsiteY8" fmla="*/ 383858 h 1580197"/>
                  <a:gd name="connsiteX9" fmla="*/ 488633 w 940118"/>
                  <a:gd name="connsiteY9" fmla="*/ 399098 h 1580197"/>
                  <a:gd name="connsiteX10" fmla="*/ 488633 w 940118"/>
                  <a:gd name="connsiteY10" fmla="*/ 400050 h 1580197"/>
                  <a:gd name="connsiteX11" fmla="*/ 422910 w 940118"/>
                  <a:gd name="connsiteY11" fmla="*/ 482918 h 1580197"/>
                  <a:gd name="connsiteX12" fmla="*/ 422910 w 940118"/>
                  <a:gd name="connsiteY12" fmla="*/ 483870 h 1580197"/>
                  <a:gd name="connsiteX13" fmla="*/ 367665 w 940118"/>
                  <a:gd name="connsiteY13" fmla="*/ 572453 h 1580197"/>
                  <a:gd name="connsiteX14" fmla="*/ 368618 w 940118"/>
                  <a:gd name="connsiteY14" fmla="*/ 573405 h 1580197"/>
                  <a:gd name="connsiteX15" fmla="*/ 317183 w 940118"/>
                  <a:gd name="connsiteY15" fmla="*/ 684847 h 1580197"/>
                  <a:gd name="connsiteX16" fmla="*/ 305241 w 940118"/>
                  <a:gd name="connsiteY16" fmla="*/ 678329 h 1580197"/>
                  <a:gd name="connsiteX17" fmla="*/ 305235 w 940118"/>
                  <a:gd name="connsiteY17" fmla="*/ 678350 h 1580197"/>
                  <a:gd name="connsiteX18" fmla="*/ 317183 w 940118"/>
                  <a:gd name="connsiteY18" fmla="*/ 684847 h 1580197"/>
                  <a:gd name="connsiteX19" fmla="*/ 260985 w 940118"/>
                  <a:gd name="connsiteY19" fmla="*/ 1014413 h 1580197"/>
                  <a:gd name="connsiteX20" fmla="*/ 342900 w 940118"/>
                  <a:gd name="connsiteY20" fmla="*/ 1373505 h 1580197"/>
                  <a:gd name="connsiteX21" fmla="*/ 546735 w 940118"/>
                  <a:gd name="connsiteY21" fmla="*/ 1580197 h 1580197"/>
                  <a:gd name="connsiteX22" fmla="*/ 285750 w 940118"/>
                  <a:gd name="connsiteY22" fmla="*/ 1438275 h 1580197"/>
                  <a:gd name="connsiteX23" fmla="*/ 81915 w 940118"/>
                  <a:gd name="connsiteY23" fmla="*/ 1231583 h 1580197"/>
                  <a:gd name="connsiteX24" fmla="*/ 0 w 940118"/>
                  <a:gd name="connsiteY24" fmla="*/ 872490 h 1580197"/>
                  <a:gd name="connsiteX25" fmla="*/ 56197 w 940118"/>
                  <a:gd name="connsiteY25" fmla="*/ 542925 h 1580197"/>
                  <a:gd name="connsiteX26" fmla="*/ 62441 w 940118"/>
                  <a:gd name="connsiteY26" fmla="*/ 546321 h 1580197"/>
                  <a:gd name="connsiteX27" fmla="*/ 62617 w 940118"/>
                  <a:gd name="connsiteY27" fmla="*/ 545909 h 1580197"/>
                  <a:gd name="connsiteX28" fmla="*/ 57150 w 940118"/>
                  <a:gd name="connsiteY28" fmla="*/ 542925 h 1580197"/>
                  <a:gd name="connsiteX29" fmla="*/ 107444 w 940118"/>
                  <a:gd name="connsiteY29" fmla="*/ 431896 h 1580197"/>
                  <a:gd name="connsiteX30" fmla="*/ 106680 w 940118"/>
                  <a:gd name="connsiteY30" fmla="*/ 431483 h 1580197"/>
                  <a:gd name="connsiteX31" fmla="*/ 161925 w 940118"/>
                  <a:gd name="connsiteY31" fmla="*/ 341948 h 1580197"/>
                  <a:gd name="connsiteX32" fmla="*/ 227648 w 940118"/>
                  <a:gd name="connsiteY32" fmla="*/ 258128 h 1580197"/>
                  <a:gd name="connsiteX33" fmla="*/ 287315 w 940118"/>
                  <a:gd name="connsiteY33" fmla="*/ 198453 h 1580197"/>
                  <a:gd name="connsiteX34" fmla="*/ 286702 w 940118"/>
                  <a:gd name="connsiteY34" fmla="*/ 198120 h 1580197"/>
                  <a:gd name="connsiteX35" fmla="*/ 359092 w 940118"/>
                  <a:gd name="connsiteY35" fmla="*/ 140970 h 1580197"/>
                  <a:gd name="connsiteX36" fmla="*/ 486263 w 940118"/>
                  <a:gd name="connsiteY36" fmla="*/ 68845 h 1580197"/>
                  <a:gd name="connsiteX37" fmla="*/ 485775 w 940118"/>
                  <a:gd name="connsiteY37" fmla="*/ 68580 h 1580197"/>
                  <a:gd name="connsiteX38" fmla="*/ 572452 w 940118"/>
                  <a:gd name="connsiteY38" fmla="*/ 32385 h 1580197"/>
                  <a:gd name="connsiteX39" fmla="*/ 595123 w 940118"/>
                  <a:gd name="connsiteY39" fmla="*/ 44713 h 1580197"/>
                  <a:gd name="connsiteX40" fmla="*/ 573405 w 940118"/>
                  <a:gd name="connsiteY40" fmla="*/ 32385 h 1580197"/>
                  <a:gd name="connsiteX41" fmla="*/ 679133 w 940118"/>
                  <a:gd name="connsiteY41" fmla="*/ 0 h 1580197"/>
                  <a:gd name="connsiteX0" fmla="*/ 679133 w 940118"/>
                  <a:gd name="connsiteY0" fmla="*/ 0 h 1580197"/>
                  <a:gd name="connsiteX1" fmla="*/ 940118 w 940118"/>
                  <a:gd name="connsiteY1" fmla="*/ 140970 h 1580197"/>
                  <a:gd name="connsiteX2" fmla="*/ 747299 w 940118"/>
                  <a:gd name="connsiteY2" fmla="*/ 210278 h 1580197"/>
                  <a:gd name="connsiteX3" fmla="*/ 747713 w 940118"/>
                  <a:gd name="connsiteY3" fmla="*/ 210503 h 1580197"/>
                  <a:gd name="connsiteX4" fmla="*/ 620078 w 940118"/>
                  <a:gd name="connsiteY4" fmla="*/ 282893 h 1580197"/>
                  <a:gd name="connsiteX5" fmla="*/ 620077 w 940118"/>
                  <a:gd name="connsiteY5" fmla="*/ 282893 h 1580197"/>
                  <a:gd name="connsiteX6" fmla="*/ 548076 w 940118"/>
                  <a:gd name="connsiteY6" fmla="*/ 339736 h 1580197"/>
                  <a:gd name="connsiteX7" fmla="*/ 548640 w 940118"/>
                  <a:gd name="connsiteY7" fmla="*/ 340043 h 1580197"/>
                  <a:gd name="connsiteX8" fmla="*/ 503873 w 940118"/>
                  <a:gd name="connsiteY8" fmla="*/ 383858 h 1580197"/>
                  <a:gd name="connsiteX9" fmla="*/ 488633 w 940118"/>
                  <a:gd name="connsiteY9" fmla="*/ 399098 h 1580197"/>
                  <a:gd name="connsiteX10" fmla="*/ 488633 w 940118"/>
                  <a:gd name="connsiteY10" fmla="*/ 400050 h 1580197"/>
                  <a:gd name="connsiteX11" fmla="*/ 422910 w 940118"/>
                  <a:gd name="connsiteY11" fmla="*/ 482918 h 1580197"/>
                  <a:gd name="connsiteX12" fmla="*/ 422910 w 940118"/>
                  <a:gd name="connsiteY12" fmla="*/ 483870 h 1580197"/>
                  <a:gd name="connsiteX13" fmla="*/ 367665 w 940118"/>
                  <a:gd name="connsiteY13" fmla="*/ 572453 h 1580197"/>
                  <a:gd name="connsiteX14" fmla="*/ 368618 w 940118"/>
                  <a:gd name="connsiteY14" fmla="*/ 573405 h 1580197"/>
                  <a:gd name="connsiteX15" fmla="*/ 317183 w 940118"/>
                  <a:gd name="connsiteY15" fmla="*/ 684847 h 1580197"/>
                  <a:gd name="connsiteX16" fmla="*/ 305241 w 940118"/>
                  <a:gd name="connsiteY16" fmla="*/ 678329 h 1580197"/>
                  <a:gd name="connsiteX17" fmla="*/ 305235 w 940118"/>
                  <a:gd name="connsiteY17" fmla="*/ 678350 h 1580197"/>
                  <a:gd name="connsiteX18" fmla="*/ 317183 w 940118"/>
                  <a:gd name="connsiteY18" fmla="*/ 684847 h 1580197"/>
                  <a:gd name="connsiteX19" fmla="*/ 260985 w 940118"/>
                  <a:gd name="connsiteY19" fmla="*/ 1014413 h 1580197"/>
                  <a:gd name="connsiteX20" fmla="*/ 342900 w 940118"/>
                  <a:gd name="connsiteY20" fmla="*/ 1373505 h 1580197"/>
                  <a:gd name="connsiteX21" fmla="*/ 546735 w 940118"/>
                  <a:gd name="connsiteY21" fmla="*/ 1580197 h 1580197"/>
                  <a:gd name="connsiteX22" fmla="*/ 285750 w 940118"/>
                  <a:gd name="connsiteY22" fmla="*/ 1438275 h 1580197"/>
                  <a:gd name="connsiteX23" fmla="*/ 81915 w 940118"/>
                  <a:gd name="connsiteY23" fmla="*/ 1231583 h 1580197"/>
                  <a:gd name="connsiteX24" fmla="*/ 0 w 940118"/>
                  <a:gd name="connsiteY24" fmla="*/ 872490 h 1580197"/>
                  <a:gd name="connsiteX25" fmla="*/ 56197 w 940118"/>
                  <a:gd name="connsiteY25" fmla="*/ 542925 h 1580197"/>
                  <a:gd name="connsiteX26" fmla="*/ 62441 w 940118"/>
                  <a:gd name="connsiteY26" fmla="*/ 546321 h 1580197"/>
                  <a:gd name="connsiteX27" fmla="*/ 62617 w 940118"/>
                  <a:gd name="connsiteY27" fmla="*/ 545909 h 1580197"/>
                  <a:gd name="connsiteX28" fmla="*/ 57150 w 940118"/>
                  <a:gd name="connsiteY28" fmla="*/ 542925 h 1580197"/>
                  <a:gd name="connsiteX29" fmla="*/ 107444 w 940118"/>
                  <a:gd name="connsiteY29" fmla="*/ 431896 h 1580197"/>
                  <a:gd name="connsiteX30" fmla="*/ 106680 w 940118"/>
                  <a:gd name="connsiteY30" fmla="*/ 431483 h 1580197"/>
                  <a:gd name="connsiteX31" fmla="*/ 227648 w 940118"/>
                  <a:gd name="connsiteY31" fmla="*/ 258128 h 1580197"/>
                  <a:gd name="connsiteX32" fmla="*/ 287315 w 940118"/>
                  <a:gd name="connsiteY32" fmla="*/ 198453 h 1580197"/>
                  <a:gd name="connsiteX33" fmla="*/ 286702 w 940118"/>
                  <a:gd name="connsiteY33" fmla="*/ 198120 h 1580197"/>
                  <a:gd name="connsiteX34" fmla="*/ 359092 w 940118"/>
                  <a:gd name="connsiteY34" fmla="*/ 140970 h 1580197"/>
                  <a:gd name="connsiteX35" fmla="*/ 486263 w 940118"/>
                  <a:gd name="connsiteY35" fmla="*/ 68845 h 1580197"/>
                  <a:gd name="connsiteX36" fmla="*/ 485775 w 940118"/>
                  <a:gd name="connsiteY36" fmla="*/ 68580 h 1580197"/>
                  <a:gd name="connsiteX37" fmla="*/ 572452 w 940118"/>
                  <a:gd name="connsiteY37" fmla="*/ 32385 h 1580197"/>
                  <a:gd name="connsiteX38" fmla="*/ 595123 w 940118"/>
                  <a:gd name="connsiteY38" fmla="*/ 44713 h 1580197"/>
                  <a:gd name="connsiteX39" fmla="*/ 573405 w 940118"/>
                  <a:gd name="connsiteY39" fmla="*/ 32385 h 1580197"/>
                  <a:gd name="connsiteX40" fmla="*/ 679133 w 940118"/>
                  <a:gd name="connsiteY40" fmla="*/ 0 h 1580197"/>
                  <a:gd name="connsiteX0" fmla="*/ 679133 w 940118"/>
                  <a:gd name="connsiteY0" fmla="*/ 0 h 1580197"/>
                  <a:gd name="connsiteX1" fmla="*/ 940118 w 940118"/>
                  <a:gd name="connsiteY1" fmla="*/ 140970 h 1580197"/>
                  <a:gd name="connsiteX2" fmla="*/ 747299 w 940118"/>
                  <a:gd name="connsiteY2" fmla="*/ 210278 h 1580197"/>
                  <a:gd name="connsiteX3" fmla="*/ 747713 w 940118"/>
                  <a:gd name="connsiteY3" fmla="*/ 210503 h 1580197"/>
                  <a:gd name="connsiteX4" fmla="*/ 620078 w 940118"/>
                  <a:gd name="connsiteY4" fmla="*/ 282893 h 1580197"/>
                  <a:gd name="connsiteX5" fmla="*/ 620077 w 940118"/>
                  <a:gd name="connsiteY5" fmla="*/ 282893 h 1580197"/>
                  <a:gd name="connsiteX6" fmla="*/ 548076 w 940118"/>
                  <a:gd name="connsiteY6" fmla="*/ 339736 h 1580197"/>
                  <a:gd name="connsiteX7" fmla="*/ 548640 w 940118"/>
                  <a:gd name="connsiteY7" fmla="*/ 340043 h 1580197"/>
                  <a:gd name="connsiteX8" fmla="*/ 503873 w 940118"/>
                  <a:gd name="connsiteY8" fmla="*/ 383858 h 1580197"/>
                  <a:gd name="connsiteX9" fmla="*/ 488633 w 940118"/>
                  <a:gd name="connsiteY9" fmla="*/ 399098 h 1580197"/>
                  <a:gd name="connsiteX10" fmla="*/ 488633 w 940118"/>
                  <a:gd name="connsiteY10" fmla="*/ 400050 h 1580197"/>
                  <a:gd name="connsiteX11" fmla="*/ 422910 w 940118"/>
                  <a:gd name="connsiteY11" fmla="*/ 482918 h 1580197"/>
                  <a:gd name="connsiteX12" fmla="*/ 422910 w 940118"/>
                  <a:gd name="connsiteY12" fmla="*/ 483870 h 1580197"/>
                  <a:gd name="connsiteX13" fmla="*/ 367665 w 940118"/>
                  <a:gd name="connsiteY13" fmla="*/ 572453 h 1580197"/>
                  <a:gd name="connsiteX14" fmla="*/ 368618 w 940118"/>
                  <a:gd name="connsiteY14" fmla="*/ 573405 h 1580197"/>
                  <a:gd name="connsiteX15" fmla="*/ 317183 w 940118"/>
                  <a:gd name="connsiteY15" fmla="*/ 684847 h 1580197"/>
                  <a:gd name="connsiteX16" fmla="*/ 305241 w 940118"/>
                  <a:gd name="connsiteY16" fmla="*/ 678329 h 1580197"/>
                  <a:gd name="connsiteX17" fmla="*/ 305235 w 940118"/>
                  <a:gd name="connsiteY17" fmla="*/ 678350 h 1580197"/>
                  <a:gd name="connsiteX18" fmla="*/ 317183 w 940118"/>
                  <a:gd name="connsiteY18" fmla="*/ 684847 h 1580197"/>
                  <a:gd name="connsiteX19" fmla="*/ 260985 w 940118"/>
                  <a:gd name="connsiteY19" fmla="*/ 1014413 h 1580197"/>
                  <a:gd name="connsiteX20" fmla="*/ 342900 w 940118"/>
                  <a:gd name="connsiteY20" fmla="*/ 1373505 h 1580197"/>
                  <a:gd name="connsiteX21" fmla="*/ 546735 w 940118"/>
                  <a:gd name="connsiteY21" fmla="*/ 1580197 h 1580197"/>
                  <a:gd name="connsiteX22" fmla="*/ 285750 w 940118"/>
                  <a:gd name="connsiteY22" fmla="*/ 1438275 h 1580197"/>
                  <a:gd name="connsiteX23" fmla="*/ 81915 w 940118"/>
                  <a:gd name="connsiteY23" fmla="*/ 1231583 h 1580197"/>
                  <a:gd name="connsiteX24" fmla="*/ 0 w 940118"/>
                  <a:gd name="connsiteY24" fmla="*/ 872490 h 1580197"/>
                  <a:gd name="connsiteX25" fmla="*/ 56197 w 940118"/>
                  <a:gd name="connsiteY25" fmla="*/ 542925 h 1580197"/>
                  <a:gd name="connsiteX26" fmla="*/ 62441 w 940118"/>
                  <a:gd name="connsiteY26" fmla="*/ 546321 h 1580197"/>
                  <a:gd name="connsiteX27" fmla="*/ 62617 w 940118"/>
                  <a:gd name="connsiteY27" fmla="*/ 545909 h 1580197"/>
                  <a:gd name="connsiteX28" fmla="*/ 57150 w 940118"/>
                  <a:gd name="connsiteY28" fmla="*/ 542925 h 1580197"/>
                  <a:gd name="connsiteX29" fmla="*/ 107444 w 940118"/>
                  <a:gd name="connsiteY29" fmla="*/ 431896 h 1580197"/>
                  <a:gd name="connsiteX30" fmla="*/ 106680 w 940118"/>
                  <a:gd name="connsiteY30" fmla="*/ 431483 h 1580197"/>
                  <a:gd name="connsiteX31" fmla="*/ 227648 w 940118"/>
                  <a:gd name="connsiteY31" fmla="*/ 258128 h 1580197"/>
                  <a:gd name="connsiteX32" fmla="*/ 287315 w 940118"/>
                  <a:gd name="connsiteY32" fmla="*/ 198453 h 1580197"/>
                  <a:gd name="connsiteX33" fmla="*/ 359092 w 940118"/>
                  <a:gd name="connsiteY33" fmla="*/ 140970 h 1580197"/>
                  <a:gd name="connsiteX34" fmla="*/ 486263 w 940118"/>
                  <a:gd name="connsiteY34" fmla="*/ 68845 h 1580197"/>
                  <a:gd name="connsiteX35" fmla="*/ 485775 w 940118"/>
                  <a:gd name="connsiteY35" fmla="*/ 68580 h 1580197"/>
                  <a:gd name="connsiteX36" fmla="*/ 572452 w 940118"/>
                  <a:gd name="connsiteY36" fmla="*/ 32385 h 1580197"/>
                  <a:gd name="connsiteX37" fmla="*/ 595123 w 940118"/>
                  <a:gd name="connsiteY37" fmla="*/ 44713 h 1580197"/>
                  <a:gd name="connsiteX38" fmla="*/ 573405 w 940118"/>
                  <a:gd name="connsiteY38" fmla="*/ 32385 h 1580197"/>
                  <a:gd name="connsiteX39" fmla="*/ 679133 w 940118"/>
                  <a:gd name="connsiteY39" fmla="*/ 0 h 1580197"/>
                  <a:gd name="connsiteX0" fmla="*/ 679133 w 940118"/>
                  <a:gd name="connsiteY0" fmla="*/ 0 h 1580197"/>
                  <a:gd name="connsiteX1" fmla="*/ 940118 w 940118"/>
                  <a:gd name="connsiteY1" fmla="*/ 140970 h 1580197"/>
                  <a:gd name="connsiteX2" fmla="*/ 747299 w 940118"/>
                  <a:gd name="connsiteY2" fmla="*/ 210278 h 1580197"/>
                  <a:gd name="connsiteX3" fmla="*/ 747713 w 940118"/>
                  <a:gd name="connsiteY3" fmla="*/ 210503 h 1580197"/>
                  <a:gd name="connsiteX4" fmla="*/ 620078 w 940118"/>
                  <a:gd name="connsiteY4" fmla="*/ 282893 h 1580197"/>
                  <a:gd name="connsiteX5" fmla="*/ 620077 w 940118"/>
                  <a:gd name="connsiteY5" fmla="*/ 282893 h 1580197"/>
                  <a:gd name="connsiteX6" fmla="*/ 548076 w 940118"/>
                  <a:gd name="connsiteY6" fmla="*/ 339736 h 1580197"/>
                  <a:gd name="connsiteX7" fmla="*/ 548640 w 940118"/>
                  <a:gd name="connsiteY7" fmla="*/ 340043 h 1580197"/>
                  <a:gd name="connsiteX8" fmla="*/ 503873 w 940118"/>
                  <a:gd name="connsiteY8" fmla="*/ 383858 h 1580197"/>
                  <a:gd name="connsiteX9" fmla="*/ 488633 w 940118"/>
                  <a:gd name="connsiteY9" fmla="*/ 399098 h 1580197"/>
                  <a:gd name="connsiteX10" fmla="*/ 488633 w 940118"/>
                  <a:gd name="connsiteY10" fmla="*/ 400050 h 1580197"/>
                  <a:gd name="connsiteX11" fmla="*/ 422910 w 940118"/>
                  <a:gd name="connsiteY11" fmla="*/ 482918 h 1580197"/>
                  <a:gd name="connsiteX12" fmla="*/ 422910 w 940118"/>
                  <a:gd name="connsiteY12" fmla="*/ 483870 h 1580197"/>
                  <a:gd name="connsiteX13" fmla="*/ 367665 w 940118"/>
                  <a:gd name="connsiteY13" fmla="*/ 572453 h 1580197"/>
                  <a:gd name="connsiteX14" fmla="*/ 368618 w 940118"/>
                  <a:gd name="connsiteY14" fmla="*/ 573405 h 1580197"/>
                  <a:gd name="connsiteX15" fmla="*/ 317183 w 940118"/>
                  <a:gd name="connsiteY15" fmla="*/ 684847 h 1580197"/>
                  <a:gd name="connsiteX16" fmla="*/ 305241 w 940118"/>
                  <a:gd name="connsiteY16" fmla="*/ 678329 h 1580197"/>
                  <a:gd name="connsiteX17" fmla="*/ 305235 w 940118"/>
                  <a:gd name="connsiteY17" fmla="*/ 678350 h 1580197"/>
                  <a:gd name="connsiteX18" fmla="*/ 317183 w 940118"/>
                  <a:gd name="connsiteY18" fmla="*/ 684847 h 1580197"/>
                  <a:gd name="connsiteX19" fmla="*/ 260985 w 940118"/>
                  <a:gd name="connsiteY19" fmla="*/ 1014413 h 1580197"/>
                  <a:gd name="connsiteX20" fmla="*/ 342900 w 940118"/>
                  <a:gd name="connsiteY20" fmla="*/ 1373505 h 1580197"/>
                  <a:gd name="connsiteX21" fmla="*/ 546735 w 940118"/>
                  <a:gd name="connsiteY21" fmla="*/ 1580197 h 1580197"/>
                  <a:gd name="connsiteX22" fmla="*/ 285750 w 940118"/>
                  <a:gd name="connsiteY22" fmla="*/ 1438275 h 1580197"/>
                  <a:gd name="connsiteX23" fmla="*/ 81915 w 940118"/>
                  <a:gd name="connsiteY23" fmla="*/ 1231583 h 1580197"/>
                  <a:gd name="connsiteX24" fmla="*/ 0 w 940118"/>
                  <a:gd name="connsiteY24" fmla="*/ 872490 h 1580197"/>
                  <a:gd name="connsiteX25" fmla="*/ 56197 w 940118"/>
                  <a:gd name="connsiteY25" fmla="*/ 542925 h 1580197"/>
                  <a:gd name="connsiteX26" fmla="*/ 62441 w 940118"/>
                  <a:gd name="connsiteY26" fmla="*/ 546321 h 1580197"/>
                  <a:gd name="connsiteX27" fmla="*/ 62617 w 940118"/>
                  <a:gd name="connsiteY27" fmla="*/ 545909 h 1580197"/>
                  <a:gd name="connsiteX28" fmla="*/ 57150 w 940118"/>
                  <a:gd name="connsiteY28" fmla="*/ 542925 h 1580197"/>
                  <a:gd name="connsiteX29" fmla="*/ 107444 w 940118"/>
                  <a:gd name="connsiteY29" fmla="*/ 431896 h 1580197"/>
                  <a:gd name="connsiteX30" fmla="*/ 106680 w 940118"/>
                  <a:gd name="connsiteY30" fmla="*/ 431483 h 1580197"/>
                  <a:gd name="connsiteX31" fmla="*/ 227648 w 940118"/>
                  <a:gd name="connsiteY31" fmla="*/ 258128 h 1580197"/>
                  <a:gd name="connsiteX32" fmla="*/ 287315 w 940118"/>
                  <a:gd name="connsiteY32" fmla="*/ 198453 h 1580197"/>
                  <a:gd name="connsiteX33" fmla="*/ 359092 w 940118"/>
                  <a:gd name="connsiteY33" fmla="*/ 140970 h 1580197"/>
                  <a:gd name="connsiteX34" fmla="*/ 486263 w 940118"/>
                  <a:gd name="connsiteY34" fmla="*/ 68845 h 1580197"/>
                  <a:gd name="connsiteX35" fmla="*/ 485775 w 940118"/>
                  <a:gd name="connsiteY35" fmla="*/ 68580 h 1580197"/>
                  <a:gd name="connsiteX36" fmla="*/ 572452 w 940118"/>
                  <a:gd name="connsiteY36" fmla="*/ 32385 h 1580197"/>
                  <a:gd name="connsiteX37" fmla="*/ 573405 w 940118"/>
                  <a:gd name="connsiteY37" fmla="*/ 32385 h 1580197"/>
                  <a:gd name="connsiteX38" fmla="*/ 679133 w 940118"/>
                  <a:gd name="connsiteY38" fmla="*/ 0 h 1580197"/>
                  <a:gd name="connsiteX0" fmla="*/ 679133 w 940118"/>
                  <a:gd name="connsiteY0" fmla="*/ 0 h 1580197"/>
                  <a:gd name="connsiteX1" fmla="*/ 940118 w 940118"/>
                  <a:gd name="connsiteY1" fmla="*/ 140970 h 1580197"/>
                  <a:gd name="connsiteX2" fmla="*/ 747299 w 940118"/>
                  <a:gd name="connsiteY2" fmla="*/ 210278 h 1580197"/>
                  <a:gd name="connsiteX3" fmla="*/ 747713 w 940118"/>
                  <a:gd name="connsiteY3" fmla="*/ 210503 h 1580197"/>
                  <a:gd name="connsiteX4" fmla="*/ 620078 w 940118"/>
                  <a:gd name="connsiteY4" fmla="*/ 282893 h 1580197"/>
                  <a:gd name="connsiteX5" fmla="*/ 620077 w 940118"/>
                  <a:gd name="connsiteY5" fmla="*/ 282893 h 1580197"/>
                  <a:gd name="connsiteX6" fmla="*/ 548076 w 940118"/>
                  <a:gd name="connsiteY6" fmla="*/ 339736 h 1580197"/>
                  <a:gd name="connsiteX7" fmla="*/ 548640 w 940118"/>
                  <a:gd name="connsiteY7" fmla="*/ 340043 h 1580197"/>
                  <a:gd name="connsiteX8" fmla="*/ 488633 w 940118"/>
                  <a:gd name="connsiteY8" fmla="*/ 399098 h 1580197"/>
                  <a:gd name="connsiteX9" fmla="*/ 488633 w 940118"/>
                  <a:gd name="connsiteY9" fmla="*/ 400050 h 1580197"/>
                  <a:gd name="connsiteX10" fmla="*/ 422910 w 940118"/>
                  <a:gd name="connsiteY10" fmla="*/ 482918 h 1580197"/>
                  <a:gd name="connsiteX11" fmla="*/ 422910 w 940118"/>
                  <a:gd name="connsiteY11" fmla="*/ 483870 h 1580197"/>
                  <a:gd name="connsiteX12" fmla="*/ 367665 w 940118"/>
                  <a:gd name="connsiteY12" fmla="*/ 572453 h 1580197"/>
                  <a:gd name="connsiteX13" fmla="*/ 368618 w 940118"/>
                  <a:gd name="connsiteY13" fmla="*/ 573405 h 1580197"/>
                  <a:gd name="connsiteX14" fmla="*/ 317183 w 940118"/>
                  <a:gd name="connsiteY14" fmla="*/ 684847 h 1580197"/>
                  <a:gd name="connsiteX15" fmla="*/ 305241 w 940118"/>
                  <a:gd name="connsiteY15" fmla="*/ 678329 h 1580197"/>
                  <a:gd name="connsiteX16" fmla="*/ 305235 w 940118"/>
                  <a:gd name="connsiteY16" fmla="*/ 678350 h 1580197"/>
                  <a:gd name="connsiteX17" fmla="*/ 317183 w 940118"/>
                  <a:gd name="connsiteY17" fmla="*/ 684847 h 1580197"/>
                  <a:gd name="connsiteX18" fmla="*/ 260985 w 940118"/>
                  <a:gd name="connsiteY18" fmla="*/ 1014413 h 1580197"/>
                  <a:gd name="connsiteX19" fmla="*/ 342900 w 940118"/>
                  <a:gd name="connsiteY19" fmla="*/ 1373505 h 1580197"/>
                  <a:gd name="connsiteX20" fmla="*/ 546735 w 940118"/>
                  <a:gd name="connsiteY20" fmla="*/ 1580197 h 1580197"/>
                  <a:gd name="connsiteX21" fmla="*/ 285750 w 940118"/>
                  <a:gd name="connsiteY21" fmla="*/ 1438275 h 1580197"/>
                  <a:gd name="connsiteX22" fmla="*/ 81915 w 940118"/>
                  <a:gd name="connsiteY22" fmla="*/ 1231583 h 1580197"/>
                  <a:gd name="connsiteX23" fmla="*/ 0 w 940118"/>
                  <a:gd name="connsiteY23" fmla="*/ 872490 h 1580197"/>
                  <a:gd name="connsiteX24" fmla="*/ 56197 w 940118"/>
                  <a:gd name="connsiteY24" fmla="*/ 542925 h 1580197"/>
                  <a:gd name="connsiteX25" fmla="*/ 62441 w 940118"/>
                  <a:gd name="connsiteY25" fmla="*/ 546321 h 1580197"/>
                  <a:gd name="connsiteX26" fmla="*/ 62617 w 940118"/>
                  <a:gd name="connsiteY26" fmla="*/ 545909 h 1580197"/>
                  <a:gd name="connsiteX27" fmla="*/ 57150 w 940118"/>
                  <a:gd name="connsiteY27" fmla="*/ 542925 h 1580197"/>
                  <a:gd name="connsiteX28" fmla="*/ 107444 w 940118"/>
                  <a:gd name="connsiteY28" fmla="*/ 431896 h 1580197"/>
                  <a:gd name="connsiteX29" fmla="*/ 106680 w 940118"/>
                  <a:gd name="connsiteY29" fmla="*/ 431483 h 1580197"/>
                  <a:gd name="connsiteX30" fmla="*/ 227648 w 940118"/>
                  <a:gd name="connsiteY30" fmla="*/ 258128 h 1580197"/>
                  <a:gd name="connsiteX31" fmla="*/ 287315 w 940118"/>
                  <a:gd name="connsiteY31" fmla="*/ 198453 h 1580197"/>
                  <a:gd name="connsiteX32" fmla="*/ 359092 w 940118"/>
                  <a:gd name="connsiteY32" fmla="*/ 140970 h 1580197"/>
                  <a:gd name="connsiteX33" fmla="*/ 486263 w 940118"/>
                  <a:gd name="connsiteY33" fmla="*/ 68845 h 1580197"/>
                  <a:gd name="connsiteX34" fmla="*/ 485775 w 940118"/>
                  <a:gd name="connsiteY34" fmla="*/ 68580 h 1580197"/>
                  <a:gd name="connsiteX35" fmla="*/ 572452 w 940118"/>
                  <a:gd name="connsiteY35" fmla="*/ 32385 h 1580197"/>
                  <a:gd name="connsiteX36" fmla="*/ 573405 w 940118"/>
                  <a:gd name="connsiteY36" fmla="*/ 32385 h 1580197"/>
                  <a:gd name="connsiteX37" fmla="*/ 679133 w 940118"/>
                  <a:gd name="connsiteY37" fmla="*/ 0 h 1580197"/>
                  <a:gd name="connsiteX0" fmla="*/ 679133 w 940118"/>
                  <a:gd name="connsiteY0" fmla="*/ 0 h 1580197"/>
                  <a:gd name="connsiteX1" fmla="*/ 940118 w 940118"/>
                  <a:gd name="connsiteY1" fmla="*/ 140970 h 1580197"/>
                  <a:gd name="connsiteX2" fmla="*/ 747299 w 940118"/>
                  <a:gd name="connsiteY2" fmla="*/ 210278 h 1580197"/>
                  <a:gd name="connsiteX3" fmla="*/ 747713 w 940118"/>
                  <a:gd name="connsiteY3" fmla="*/ 210503 h 1580197"/>
                  <a:gd name="connsiteX4" fmla="*/ 620078 w 940118"/>
                  <a:gd name="connsiteY4" fmla="*/ 282893 h 1580197"/>
                  <a:gd name="connsiteX5" fmla="*/ 620077 w 940118"/>
                  <a:gd name="connsiteY5" fmla="*/ 282893 h 1580197"/>
                  <a:gd name="connsiteX6" fmla="*/ 548076 w 940118"/>
                  <a:gd name="connsiteY6" fmla="*/ 339736 h 1580197"/>
                  <a:gd name="connsiteX7" fmla="*/ 548640 w 940118"/>
                  <a:gd name="connsiteY7" fmla="*/ 340043 h 1580197"/>
                  <a:gd name="connsiteX8" fmla="*/ 488633 w 940118"/>
                  <a:gd name="connsiteY8" fmla="*/ 399098 h 1580197"/>
                  <a:gd name="connsiteX9" fmla="*/ 488633 w 940118"/>
                  <a:gd name="connsiteY9" fmla="*/ 400050 h 1580197"/>
                  <a:gd name="connsiteX10" fmla="*/ 422910 w 940118"/>
                  <a:gd name="connsiteY10" fmla="*/ 482918 h 1580197"/>
                  <a:gd name="connsiteX11" fmla="*/ 422910 w 940118"/>
                  <a:gd name="connsiteY11" fmla="*/ 483870 h 1580197"/>
                  <a:gd name="connsiteX12" fmla="*/ 367665 w 940118"/>
                  <a:gd name="connsiteY12" fmla="*/ 572453 h 1580197"/>
                  <a:gd name="connsiteX13" fmla="*/ 368618 w 940118"/>
                  <a:gd name="connsiteY13" fmla="*/ 573405 h 1580197"/>
                  <a:gd name="connsiteX14" fmla="*/ 317183 w 940118"/>
                  <a:gd name="connsiteY14" fmla="*/ 684847 h 1580197"/>
                  <a:gd name="connsiteX15" fmla="*/ 305241 w 940118"/>
                  <a:gd name="connsiteY15" fmla="*/ 678329 h 1580197"/>
                  <a:gd name="connsiteX16" fmla="*/ 317183 w 940118"/>
                  <a:gd name="connsiteY16" fmla="*/ 684847 h 1580197"/>
                  <a:gd name="connsiteX17" fmla="*/ 260985 w 940118"/>
                  <a:gd name="connsiteY17" fmla="*/ 1014413 h 1580197"/>
                  <a:gd name="connsiteX18" fmla="*/ 342900 w 940118"/>
                  <a:gd name="connsiteY18" fmla="*/ 1373505 h 1580197"/>
                  <a:gd name="connsiteX19" fmla="*/ 546735 w 940118"/>
                  <a:gd name="connsiteY19" fmla="*/ 1580197 h 1580197"/>
                  <a:gd name="connsiteX20" fmla="*/ 285750 w 940118"/>
                  <a:gd name="connsiteY20" fmla="*/ 1438275 h 1580197"/>
                  <a:gd name="connsiteX21" fmla="*/ 81915 w 940118"/>
                  <a:gd name="connsiteY21" fmla="*/ 1231583 h 1580197"/>
                  <a:gd name="connsiteX22" fmla="*/ 0 w 940118"/>
                  <a:gd name="connsiteY22" fmla="*/ 872490 h 1580197"/>
                  <a:gd name="connsiteX23" fmla="*/ 56197 w 940118"/>
                  <a:gd name="connsiteY23" fmla="*/ 542925 h 1580197"/>
                  <a:gd name="connsiteX24" fmla="*/ 62441 w 940118"/>
                  <a:gd name="connsiteY24" fmla="*/ 546321 h 1580197"/>
                  <a:gd name="connsiteX25" fmla="*/ 62617 w 940118"/>
                  <a:gd name="connsiteY25" fmla="*/ 545909 h 1580197"/>
                  <a:gd name="connsiteX26" fmla="*/ 57150 w 940118"/>
                  <a:gd name="connsiteY26" fmla="*/ 542925 h 1580197"/>
                  <a:gd name="connsiteX27" fmla="*/ 107444 w 940118"/>
                  <a:gd name="connsiteY27" fmla="*/ 431896 h 1580197"/>
                  <a:gd name="connsiteX28" fmla="*/ 106680 w 940118"/>
                  <a:gd name="connsiteY28" fmla="*/ 431483 h 1580197"/>
                  <a:gd name="connsiteX29" fmla="*/ 227648 w 940118"/>
                  <a:gd name="connsiteY29" fmla="*/ 258128 h 1580197"/>
                  <a:gd name="connsiteX30" fmla="*/ 287315 w 940118"/>
                  <a:gd name="connsiteY30" fmla="*/ 198453 h 1580197"/>
                  <a:gd name="connsiteX31" fmla="*/ 359092 w 940118"/>
                  <a:gd name="connsiteY31" fmla="*/ 140970 h 1580197"/>
                  <a:gd name="connsiteX32" fmla="*/ 486263 w 940118"/>
                  <a:gd name="connsiteY32" fmla="*/ 68845 h 1580197"/>
                  <a:gd name="connsiteX33" fmla="*/ 485775 w 940118"/>
                  <a:gd name="connsiteY33" fmla="*/ 68580 h 1580197"/>
                  <a:gd name="connsiteX34" fmla="*/ 572452 w 940118"/>
                  <a:gd name="connsiteY34" fmla="*/ 32385 h 1580197"/>
                  <a:gd name="connsiteX35" fmla="*/ 573405 w 940118"/>
                  <a:gd name="connsiteY35" fmla="*/ 32385 h 1580197"/>
                  <a:gd name="connsiteX36" fmla="*/ 679133 w 940118"/>
                  <a:gd name="connsiteY36" fmla="*/ 0 h 15801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</a:cxnLst>
                <a:rect l="l" t="t" r="r" b="b"/>
                <a:pathLst>
                  <a:path w="940118" h="1580197">
                    <a:moveTo>
                      <a:pt x="679133" y="0"/>
                    </a:moveTo>
                    <a:lnTo>
                      <a:pt x="940118" y="140970"/>
                    </a:lnTo>
                    <a:lnTo>
                      <a:pt x="747299" y="210278"/>
                    </a:lnTo>
                    <a:lnTo>
                      <a:pt x="747713" y="210503"/>
                    </a:lnTo>
                    <a:cubicBezTo>
                      <a:pt x="701040" y="232410"/>
                      <a:pt x="658178" y="256223"/>
                      <a:pt x="620078" y="282893"/>
                    </a:cubicBezTo>
                    <a:lnTo>
                      <a:pt x="620077" y="282893"/>
                    </a:lnTo>
                    <a:lnTo>
                      <a:pt x="548076" y="339736"/>
                    </a:lnTo>
                    <a:lnTo>
                      <a:pt x="548640" y="340043"/>
                    </a:lnTo>
                    <a:cubicBezTo>
                      <a:pt x="538733" y="349937"/>
                      <a:pt x="498634" y="389097"/>
                      <a:pt x="488633" y="399098"/>
                    </a:cubicBezTo>
                    <a:lnTo>
                      <a:pt x="488633" y="400050"/>
                    </a:lnTo>
                    <a:cubicBezTo>
                      <a:pt x="464820" y="426720"/>
                      <a:pt x="442913" y="454343"/>
                      <a:pt x="422910" y="482918"/>
                    </a:cubicBezTo>
                    <a:lnTo>
                      <a:pt x="422910" y="483870"/>
                    </a:lnTo>
                    <a:cubicBezTo>
                      <a:pt x="402908" y="512445"/>
                      <a:pt x="383858" y="541973"/>
                      <a:pt x="367665" y="572453"/>
                    </a:cubicBezTo>
                    <a:lnTo>
                      <a:pt x="368618" y="573405"/>
                    </a:lnTo>
                    <a:cubicBezTo>
                      <a:pt x="347663" y="608647"/>
                      <a:pt x="331470" y="645795"/>
                      <a:pt x="317183" y="684847"/>
                    </a:cubicBezTo>
                    <a:lnTo>
                      <a:pt x="305241" y="678329"/>
                    </a:lnTo>
                    <a:lnTo>
                      <a:pt x="317183" y="684847"/>
                    </a:lnTo>
                    <a:cubicBezTo>
                      <a:pt x="280035" y="786765"/>
                      <a:pt x="260985" y="896303"/>
                      <a:pt x="260985" y="1014413"/>
                    </a:cubicBezTo>
                    <a:cubicBezTo>
                      <a:pt x="260985" y="1152525"/>
                      <a:pt x="287655" y="1272540"/>
                      <a:pt x="342900" y="1373505"/>
                    </a:cubicBezTo>
                    <a:cubicBezTo>
                      <a:pt x="391478" y="1463993"/>
                      <a:pt x="460058" y="1532572"/>
                      <a:pt x="546735" y="1580197"/>
                    </a:cubicBezTo>
                    <a:lnTo>
                      <a:pt x="285750" y="1438275"/>
                    </a:lnTo>
                    <a:cubicBezTo>
                      <a:pt x="199073" y="1390650"/>
                      <a:pt x="130493" y="1322070"/>
                      <a:pt x="81915" y="1231583"/>
                    </a:cubicBezTo>
                    <a:cubicBezTo>
                      <a:pt x="27622" y="1130618"/>
                      <a:pt x="0" y="1010603"/>
                      <a:pt x="0" y="872490"/>
                    </a:cubicBezTo>
                    <a:cubicBezTo>
                      <a:pt x="0" y="754380"/>
                      <a:pt x="19050" y="644842"/>
                      <a:pt x="56197" y="542925"/>
                    </a:cubicBezTo>
                    <a:lnTo>
                      <a:pt x="62441" y="546321"/>
                    </a:lnTo>
                    <a:cubicBezTo>
                      <a:pt x="62500" y="546184"/>
                      <a:pt x="62558" y="546046"/>
                      <a:pt x="62617" y="545909"/>
                    </a:cubicBezTo>
                    <a:lnTo>
                      <a:pt x="57150" y="542925"/>
                    </a:lnTo>
                    <a:lnTo>
                      <a:pt x="107444" y="431896"/>
                    </a:lnTo>
                    <a:lnTo>
                      <a:pt x="106680" y="431483"/>
                    </a:lnTo>
                    <a:cubicBezTo>
                      <a:pt x="126714" y="402522"/>
                      <a:pt x="197542" y="296966"/>
                      <a:pt x="227648" y="258128"/>
                    </a:cubicBezTo>
                    <a:lnTo>
                      <a:pt x="287315" y="198453"/>
                    </a:lnTo>
                    <a:lnTo>
                      <a:pt x="359092" y="140970"/>
                    </a:lnTo>
                    <a:lnTo>
                      <a:pt x="486263" y="68845"/>
                    </a:lnTo>
                    <a:lnTo>
                      <a:pt x="485775" y="68580"/>
                    </a:lnTo>
                    <a:cubicBezTo>
                      <a:pt x="513398" y="55245"/>
                      <a:pt x="541973" y="43815"/>
                      <a:pt x="572452" y="32385"/>
                    </a:cubicBezTo>
                    <a:lnTo>
                      <a:pt x="573405" y="32385"/>
                    </a:lnTo>
                    <a:lnTo>
                      <a:pt x="679133" y="0"/>
                    </a:ln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33" name="Freeform: Shape 232">
                <a:extLst>
                  <a:ext uri="{FF2B5EF4-FFF2-40B4-BE49-F238E27FC236}">
                    <a16:creationId xmlns:a16="http://schemas.microsoft.com/office/drawing/2014/main" id="{AF23162C-8FA7-4426-9434-5A41FF67AF28}"/>
                  </a:ext>
                </a:extLst>
              </p:cNvPr>
              <p:cNvSpPr/>
              <p:nvPr/>
            </p:nvSpPr>
            <p:spPr>
              <a:xfrm>
                <a:off x="2714531" y="1811829"/>
                <a:ext cx="257174" cy="304801"/>
              </a:xfrm>
              <a:custGeom>
                <a:avLst/>
                <a:gdLst>
                  <a:gd name="connsiteX0" fmla="*/ 260985 w 257175"/>
                  <a:gd name="connsiteY0" fmla="*/ 311468 h 304800"/>
                  <a:gd name="connsiteX1" fmla="*/ 0 w 257175"/>
                  <a:gd name="connsiteY1" fmla="*/ 170497 h 304800"/>
                  <a:gd name="connsiteX2" fmla="*/ 952 w 257175"/>
                  <a:gd name="connsiteY2" fmla="*/ 0 h 304800"/>
                  <a:gd name="connsiteX3" fmla="*/ 260985 w 257175"/>
                  <a:gd name="connsiteY3" fmla="*/ 140970 h 3048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57175" h="304800">
                    <a:moveTo>
                      <a:pt x="260985" y="311468"/>
                    </a:moveTo>
                    <a:lnTo>
                      <a:pt x="0" y="170497"/>
                    </a:lnTo>
                    <a:lnTo>
                      <a:pt x="952" y="0"/>
                    </a:lnTo>
                    <a:lnTo>
                      <a:pt x="260985" y="140970"/>
                    </a:ln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grpSp>
        <p:nvGrpSpPr>
          <p:cNvPr id="397" name="Group 396">
            <a:extLst>
              <a:ext uri="{FF2B5EF4-FFF2-40B4-BE49-F238E27FC236}">
                <a16:creationId xmlns:a16="http://schemas.microsoft.com/office/drawing/2014/main" id="{7C1193F6-398C-4D69-9CA8-012D87A179F7}"/>
              </a:ext>
            </a:extLst>
          </p:cNvPr>
          <p:cNvGrpSpPr/>
          <p:nvPr/>
        </p:nvGrpSpPr>
        <p:grpSpPr>
          <a:xfrm>
            <a:off x="3646900" y="578892"/>
            <a:ext cx="690204" cy="1275331"/>
            <a:chOff x="13270818" y="5348004"/>
            <a:chExt cx="540861" cy="999381"/>
          </a:xfrm>
        </p:grpSpPr>
        <p:grpSp>
          <p:nvGrpSpPr>
            <p:cNvPr id="398" name="Group 397">
              <a:extLst>
                <a:ext uri="{FF2B5EF4-FFF2-40B4-BE49-F238E27FC236}">
                  <a16:creationId xmlns:a16="http://schemas.microsoft.com/office/drawing/2014/main" id="{D9D7D52F-25C0-41DC-B23D-940A09C1F95D}"/>
                </a:ext>
              </a:extLst>
            </p:cNvPr>
            <p:cNvGrpSpPr/>
            <p:nvPr/>
          </p:nvGrpSpPr>
          <p:grpSpPr>
            <a:xfrm>
              <a:off x="13425400" y="5348004"/>
              <a:ext cx="303753" cy="998597"/>
              <a:chOff x="2541356" y="1774680"/>
              <a:chExt cx="1106202" cy="3636668"/>
            </a:xfrm>
            <a:solidFill>
              <a:schemeClr val="bg1">
                <a:lumMod val="75000"/>
              </a:schemeClr>
            </a:solidFill>
          </p:grpSpPr>
          <p:sp>
            <p:nvSpPr>
              <p:cNvPr id="405" name="Freeform: Shape 404">
                <a:extLst>
                  <a:ext uri="{FF2B5EF4-FFF2-40B4-BE49-F238E27FC236}">
                    <a16:creationId xmlns:a16="http://schemas.microsoft.com/office/drawing/2014/main" id="{1F0F1101-B4F9-4185-8552-B7DE10BBB348}"/>
                  </a:ext>
                </a:extLst>
              </p:cNvPr>
              <p:cNvSpPr/>
              <p:nvPr/>
            </p:nvSpPr>
            <p:spPr>
              <a:xfrm>
                <a:off x="2571096" y="4597937"/>
                <a:ext cx="402336" cy="182880"/>
              </a:xfrm>
              <a:custGeom>
                <a:avLst/>
                <a:gdLst>
                  <a:gd name="connsiteX0" fmla="*/ 62916 w 3480752"/>
                  <a:gd name="connsiteY0" fmla="*/ 34213 h 1560620"/>
                  <a:gd name="connsiteX1" fmla="*/ 114391 w 3480752"/>
                  <a:gd name="connsiteY1" fmla="*/ 57191 h 1560620"/>
                  <a:gd name="connsiteX2" fmla="*/ 694512 w 3480752"/>
                  <a:gd name="connsiteY2" fmla="*/ 277806 h 1560620"/>
                  <a:gd name="connsiteX3" fmla="*/ 784810 w 3480752"/>
                  <a:gd name="connsiteY3" fmla="*/ 326909 h 1560620"/>
                  <a:gd name="connsiteX4" fmla="*/ 786764 w 3480752"/>
                  <a:gd name="connsiteY4" fmla="*/ 323526 h 1560620"/>
                  <a:gd name="connsiteX5" fmla="*/ 702687 w 3480752"/>
                  <a:gd name="connsiteY5" fmla="*/ 277806 h 1560620"/>
                  <a:gd name="connsiteX6" fmla="*/ 833420 w 3480752"/>
                  <a:gd name="connsiteY6" fmla="*/ 310489 h 1560620"/>
                  <a:gd name="connsiteX7" fmla="*/ 1241959 w 3480752"/>
                  <a:gd name="connsiteY7" fmla="*/ 343172 h 1560620"/>
                  <a:gd name="connsiteX8" fmla="*/ 3480752 w 3480752"/>
                  <a:gd name="connsiteY8" fmla="*/ 1560620 h 1560620"/>
                  <a:gd name="connsiteX9" fmla="*/ 3064038 w 3480752"/>
                  <a:gd name="connsiteY9" fmla="*/ 1527929 h 1560620"/>
                  <a:gd name="connsiteX10" fmla="*/ 3057133 w 3480752"/>
                  <a:gd name="connsiteY10" fmla="*/ 1524163 h 1560620"/>
                  <a:gd name="connsiteX11" fmla="*/ 2941481 w 3480752"/>
                  <a:gd name="connsiteY11" fmla="*/ 1495246 h 1560620"/>
                  <a:gd name="connsiteX12" fmla="*/ 2881754 w 3480752"/>
                  <a:gd name="connsiteY12" fmla="*/ 1462767 h 1560620"/>
                  <a:gd name="connsiteX13" fmla="*/ 2879802 w 3480752"/>
                  <a:gd name="connsiteY13" fmla="*/ 1466146 h 1560620"/>
                  <a:gd name="connsiteX14" fmla="*/ 2933314 w 3480752"/>
                  <a:gd name="connsiteY14" fmla="*/ 1495246 h 1560620"/>
                  <a:gd name="connsiteX15" fmla="*/ 2353185 w 3480752"/>
                  <a:gd name="connsiteY15" fmla="*/ 1274639 h 1560620"/>
                  <a:gd name="connsiteX16" fmla="*/ 2238794 w 3480752"/>
                  <a:gd name="connsiteY16" fmla="*/ 1217440 h 1560620"/>
                  <a:gd name="connsiteX17" fmla="*/ 0 w 3480752"/>
                  <a:gd name="connsiteY17" fmla="*/ 0 h 1560620"/>
                  <a:gd name="connsiteX18" fmla="*/ 62916 w 3480752"/>
                  <a:gd name="connsiteY18" fmla="*/ 34213 h 1560620"/>
                  <a:gd name="connsiteX19" fmla="*/ 57199 w 3480752"/>
                  <a:gd name="connsiteY19" fmla="*/ 31661 h 1560620"/>
                  <a:gd name="connsiteX20" fmla="*/ 0 w 3480752"/>
                  <a:gd name="connsiteY20" fmla="*/ 0 h 1560620"/>
                  <a:gd name="connsiteX0" fmla="*/ 62916 w 3480752"/>
                  <a:gd name="connsiteY0" fmla="*/ 34213 h 1560620"/>
                  <a:gd name="connsiteX1" fmla="*/ 114391 w 3480752"/>
                  <a:gd name="connsiteY1" fmla="*/ 57191 h 1560620"/>
                  <a:gd name="connsiteX2" fmla="*/ 694512 w 3480752"/>
                  <a:gd name="connsiteY2" fmla="*/ 277806 h 1560620"/>
                  <a:gd name="connsiteX3" fmla="*/ 784810 w 3480752"/>
                  <a:gd name="connsiteY3" fmla="*/ 326909 h 1560620"/>
                  <a:gd name="connsiteX4" fmla="*/ 702687 w 3480752"/>
                  <a:gd name="connsiteY4" fmla="*/ 277806 h 1560620"/>
                  <a:gd name="connsiteX5" fmla="*/ 833420 w 3480752"/>
                  <a:gd name="connsiteY5" fmla="*/ 310489 h 1560620"/>
                  <a:gd name="connsiteX6" fmla="*/ 1241959 w 3480752"/>
                  <a:gd name="connsiteY6" fmla="*/ 343172 h 1560620"/>
                  <a:gd name="connsiteX7" fmla="*/ 3480752 w 3480752"/>
                  <a:gd name="connsiteY7" fmla="*/ 1560620 h 1560620"/>
                  <a:gd name="connsiteX8" fmla="*/ 3064038 w 3480752"/>
                  <a:gd name="connsiteY8" fmla="*/ 1527929 h 1560620"/>
                  <a:gd name="connsiteX9" fmla="*/ 3057133 w 3480752"/>
                  <a:gd name="connsiteY9" fmla="*/ 1524163 h 1560620"/>
                  <a:gd name="connsiteX10" fmla="*/ 2941481 w 3480752"/>
                  <a:gd name="connsiteY10" fmla="*/ 1495246 h 1560620"/>
                  <a:gd name="connsiteX11" fmla="*/ 2881754 w 3480752"/>
                  <a:gd name="connsiteY11" fmla="*/ 1462767 h 1560620"/>
                  <a:gd name="connsiteX12" fmla="*/ 2879802 w 3480752"/>
                  <a:gd name="connsiteY12" fmla="*/ 1466146 h 1560620"/>
                  <a:gd name="connsiteX13" fmla="*/ 2933314 w 3480752"/>
                  <a:gd name="connsiteY13" fmla="*/ 1495246 h 1560620"/>
                  <a:gd name="connsiteX14" fmla="*/ 2353185 w 3480752"/>
                  <a:gd name="connsiteY14" fmla="*/ 1274639 h 1560620"/>
                  <a:gd name="connsiteX15" fmla="*/ 2238794 w 3480752"/>
                  <a:gd name="connsiteY15" fmla="*/ 1217440 h 1560620"/>
                  <a:gd name="connsiteX16" fmla="*/ 62916 w 3480752"/>
                  <a:gd name="connsiteY16" fmla="*/ 34213 h 1560620"/>
                  <a:gd name="connsiteX17" fmla="*/ 0 w 3480752"/>
                  <a:gd name="connsiteY17" fmla="*/ 0 h 1560620"/>
                  <a:gd name="connsiteX18" fmla="*/ 62916 w 3480752"/>
                  <a:gd name="connsiteY18" fmla="*/ 34213 h 1560620"/>
                  <a:gd name="connsiteX19" fmla="*/ 57199 w 3480752"/>
                  <a:gd name="connsiteY19" fmla="*/ 31661 h 1560620"/>
                  <a:gd name="connsiteX20" fmla="*/ 0 w 3480752"/>
                  <a:gd name="connsiteY20" fmla="*/ 0 h 1560620"/>
                  <a:gd name="connsiteX0" fmla="*/ 62916 w 3480752"/>
                  <a:gd name="connsiteY0" fmla="*/ 34213 h 1560620"/>
                  <a:gd name="connsiteX1" fmla="*/ 114391 w 3480752"/>
                  <a:gd name="connsiteY1" fmla="*/ 57191 h 1560620"/>
                  <a:gd name="connsiteX2" fmla="*/ 694512 w 3480752"/>
                  <a:gd name="connsiteY2" fmla="*/ 277806 h 1560620"/>
                  <a:gd name="connsiteX3" fmla="*/ 702687 w 3480752"/>
                  <a:gd name="connsiteY3" fmla="*/ 277806 h 1560620"/>
                  <a:gd name="connsiteX4" fmla="*/ 833420 w 3480752"/>
                  <a:gd name="connsiteY4" fmla="*/ 310489 h 1560620"/>
                  <a:gd name="connsiteX5" fmla="*/ 1241959 w 3480752"/>
                  <a:gd name="connsiteY5" fmla="*/ 343172 h 1560620"/>
                  <a:gd name="connsiteX6" fmla="*/ 3480752 w 3480752"/>
                  <a:gd name="connsiteY6" fmla="*/ 1560620 h 1560620"/>
                  <a:gd name="connsiteX7" fmla="*/ 3064038 w 3480752"/>
                  <a:gd name="connsiteY7" fmla="*/ 1527929 h 1560620"/>
                  <a:gd name="connsiteX8" fmla="*/ 3057133 w 3480752"/>
                  <a:gd name="connsiteY8" fmla="*/ 1524163 h 1560620"/>
                  <a:gd name="connsiteX9" fmla="*/ 2941481 w 3480752"/>
                  <a:gd name="connsiteY9" fmla="*/ 1495246 h 1560620"/>
                  <a:gd name="connsiteX10" fmla="*/ 2881754 w 3480752"/>
                  <a:gd name="connsiteY10" fmla="*/ 1462767 h 1560620"/>
                  <a:gd name="connsiteX11" fmla="*/ 2879802 w 3480752"/>
                  <a:gd name="connsiteY11" fmla="*/ 1466146 h 1560620"/>
                  <a:gd name="connsiteX12" fmla="*/ 2933314 w 3480752"/>
                  <a:gd name="connsiteY12" fmla="*/ 1495246 h 1560620"/>
                  <a:gd name="connsiteX13" fmla="*/ 2353185 w 3480752"/>
                  <a:gd name="connsiteY13" fmla="*/ 1274639 h 1560620"/>
                  <a:gd name="connsiteX14" fmla="*/ 2238794 w 3480752"/>
                  <a:gd name="connsiteY14" fmla="*/ 1217440 h 1560620"/>
                  <a:gd name="connsiteX15" fmla="*/ 62916 w 3480752"/>
                  <a:gd name="connsiteY15" fmla="*/ 34213 h 1560620"/>
                  <a:gd name="connsiteX16" fmla="*/ 0 w 3480752"/>
                  <a:gd name="connsiteY16" fmla="*/ 0 h 1560620"/>
                  <a:gd name="connsiteX17" fmla="*/ 62916 w 3480752"/>
                  <a:gd name="connsiteY17" fmla="*/ 34213 h 1560620"/>
                  <a:gd name="connsiteX18" fmla="*/ 57199 w 3480752"/>
                  <a:gd name="connsiteY18" fmla="*/ 31661 h 1560620"/>
                  <a:gd name="connsiteX19" fmla="*/ 0 w 3480752"/>
                  <a:gd name="connsiteY19" fmla="*/ 0 h 1560620"/>
                  <a:gd name="connsiteX0" fmla="*/ 62916 w 3480752"/>
                  <a:gd name="connsiteY0" fmla="*/ 34213 h 1560620"/>
                  <a:gd name="connsiteX1" fmla="*/ 114391 w 3480752"/>
                  <a:gd name="connsiteY1" fmla="*/ 57191 h 1560620"/>
                  <a:gd name="connsiteX2" fmla="*/ 694512 w 3480752"/>
                  <a:gd name="connsiteY2" fmla="*/ 277806 h 1560620"/>
                  <a:gd name="connsiteX3" fmla="*/ 702687 w 3480752"/>
                  <a:gd name="connsiteY3" fmla="*/ 277806 h 1560620"/>
                  <a:gd name="connsiteX4" fmla="*/ 833420 w 3480752"/>
                  <a:gd name="connsiteY4" fmla="*/ 310489 h 1560620"/>
                  <a:gd name="connsiteX5" fmla="*/ 1241959 w 3480752"/>
                  <a:gd name="connsiteY5" fmla="*/ 343172 h 1560620"/>
                  <a:gd name="connsiteX6" fmla="*/ 3480752 w 3480752"/>
                  <a:gd name="connsiteY6" fmla="*/ 1560620 h 1560620"/>
                  <a:gd name="connsiteX7" fmla="*/ 3064038 w 3480752"/>
                  <a:gd name="connsiteY7" fmla="*/ 1527929 h 1560620"/>
                  <a:gd name="connsiteX8" fmla="*/ 3057133 w 3480752"/>
                  <a:gd name="connsiteY8" fmla="*/ 1524163 h 1560620"/>
                  <a:gd name="connsiteX9" fmla="*/ 2941481 w 3480752"/>
                  <a:gd name="connsiteY9" fmla="*/ 1495246 h 1560620"/>
                  <a:gd name="connsiteX10" fmla="*/ 2881754 w 3480752"/>
                  <a:gd name="connsiteY10" fmla="*/ 1462767 h 1560620"/>
                  <a:gd name="connsiteX11" fmla="*/ 2933314 w 3480752"/>
                  <a:gd name="connsiteY11" fmla="*/ 1495246 h 1560620"/>
                  <a:gd name="connsiteX12" fmla="*/ 2353185 w 3480752"/>
                  <a:gd name="connsiteY12" fmla="*/ 1274639 h 1560620"/>
                  <a:gd name="connsiteX13" fmla="*/ 2238794 w 3480752"/>
                  <a:gd name="connsiteY13" fmla="*/ 1217440 h 1560620"/>
                  <a:gd name="connsiteX14" fmla="*/ 62916 w 3480752"/>
                  <a:gd name="connsiteY14" fmla="*/ 34213 h 1560620"/>
                  <a:gd name="connsiteX15" fmla="*/ 0 w 3480752"/>
                  <a:gd name="connsiteY15" fmla="*/ 0 h 1560620"/>
                  <a:gd name="connsiteX16" fmla="*/ 62916 w 3480752"/>
                  <a:gd name="connsiteY16" fmla="*/ 34213 h 1560620"/>
                  <a:gd name="connsiteX17" fmla="*/ 57199 w 3480752"/>
                  <a:gd name="connsiteY17" fmla="*/ 31661 h 1560620"/>
                  <a:gd name="connsiteX18" fmla="*/ 0 w 3480752"/>
                  <a:gd name="connsiteY18" fmla="*/ 0 h 1560620"/>
                  <a:gd name="connsiteX0" fmla="*/ 62916 w 3480752"/>
                  <a:gd name="connsiteY0" fmla="*/ 34213 h 1560620"/>
                  <a:gd name="connsiteX1" fmla="*/ 114391 w 3480752"/>
                  <a:gd name="connsiteY1" fmla="*/ 57191 h 1560620"/>
                  <a:gd name="connsiteX2" fmla="*/ 694512 w 3480752"/>
                  <a:gd name="connsiteY2" fmla="*/ 277806 h 1560620"/>
                  <a:gd name="connsiteX3" fmla="*/ 702687 w 3480752"/>
                  <a:gd name="connsiteY3" fmla="*/ 277806 h 1560620"/>
                  <a:gd name="connsiteX4" fmla="*/ 833420 w 3480752"/>
                  <a:gd name="connsiteY4" fmla="*/ 310489 h 1560620"/>
                  <a:gd name="connsiteX5" fmla="*/ 1241959 w 3480752"/>
                  <a:gd name="connsiteY5" fmla="*/ 343172 h 1560620"/>
                  <a:gd name="connsiteX6" fmla="*/ 3480752 w 3480752"/>
                  <a:gd name="connsiteY6" fmla="*/ 1560620 h 1560620"/>
                  <a:gd name="connsiteX7" fmla="*/ 3064038 w 3480752"/>
                  <a:gd name="connsiteY7" fmla="*/ 1527929 h 1560620"/>
                  <a:gd name="connsiteX8" fmla="*/ 3057133 w 3480752"/>
                  <a:gd name="connsiteY8" fmla="*/ 1524163 h 1560620"/>
                  <a:gd name="connsiteX9" fmla="*/ 2941481 w 3480752"/>
                  <a:gd name="connsiteY9" fmla="*/ 1495246 h 1560620"/>
                  <a:gd name="connsiteX10" fmla="*/ 2933314 w 3480752"/>
                  <a:gd name="connsiteY10" fmla="*/ 1495246 h 1560620"/>
                  <a:gd name="connsiteX11" fmla="*/ 2353185 w 3480752"/>
                  <a:gd name="connsiteY11" fmla="*/ 1274639 h 1560620"/>
                  <a:gd name="connsiteX12" fmla="*/ 2238794 w 3480752"/>
                  <a:gd name="connsiteY12" fmla="*/ 1217440 h 1560620"/>
                  <a:gd name="connsiteX13" fmla="*/ 62916 w 3480752"/>
                  <a:gd name="connsiteY13" fmla="*/ 34213 h 1560620"/>
                  <a:gd name="connsiteX14" fmla="*/ 0 w 3480752"/>
                  <a:gd name="connsiteY14" fmla="*/ 0 h 1560620"/>
                  <a:gd name="connsiteX15" fmla="*/ 62916 w 3480752"/>
                  <a:gd name="connsiteY15" fmla="*/ 34213 h 1560620"/>
                  <a:gd name="connsiteX16" fmla="*/ 57199 w 3480752"/>
                  <a:gd name="connsiteY16" fmla="*/ 31661 h 1560620"/>
                  <a:gd name="connsiteX17" fmla="*/ 0 w 3480752"/>
                  <a:gd name="connsiteY17" fmla="*/ 0 h 15606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</a:cxnLst>
                <a:rect l="l" t="t" r="r" b="b"/>
                <a:pathLst>
                  <a:path w="3480752" h="1560620">
                    <a:moveTo>
                      <a:pt x="62916" y="34213"/>
                    </a:moveTo>
                    <a:lnTo>
                      <a:pt x="114391" y="57191"/>
                    </a:lnTo>
                    <a:cubicBezTo>
                      <a:pt x="302323" y="147074"/>
                      <a:pt x="498413" y="220606"/>
                      <a:pt x="694512" y="277806"/>
                    </a:cubicBezTo>
                    <a:lnTo>
                      <a:pt x="702687" y="277806"/>
                    </a:lnTo>
                    <a:cubicBezTo>
                      <a:pt x="743545" y="285981"/>
                      <a:pt x="784395" y="302314"/>
                      <a:pt x="833420" y="310489"/>
                    </a:cubicBezTo>
                    <a:lnTo>
                      <a:pt x="1241959" y="343172"/>
                    </a:lnTo>
                    <a:lnTo>
                      <a:pt x="3480752" y="1560620"/>
                    </a:lnTo>
                    <a:lnTo>
                      <a:pt x="3064038" y="1527929"/>
                    </a:lnTo>
                    <a:lnTo>
                      <a:pt x="3057133" y="1524163"/>
                    </a:lnTo>
                    <a:lnTo>
                      <a:pt x="2941481" y="1495246"/>
                    </a:lnTo>
                    <a:lnTo>
                      <a:pt x="2933314" y="1495246"/>
                    </a:lnTo>
                    <a:cubicBezTo>
                      <a:pt x="2737215" y="1446221"/>
                      <a:pt x="2541108" y="1372688"/>
                      <a:pt x="2353185" y="1274639"/>
                    </a:cubicBezTo>
                    <a:cubicBezTo>
                      <a:pt x="2312335" y="1258298"/>
                      <a:pt x="2279652" y="1241956"/>
                      <a:pt x="2238794" y="1217440"/>
                    </a:cubicBezTo>
                    <a:lnTo>
                      <a:pt x="62916" y="34213"/>
                    </a:lnTo>
                    <a:close/>
                    <a:moveTo>
                      <a:pt x="0" y="0"/>
                    </a:moveTo>
                    <a:lnTo>
                      <a:pt x="62916" y="34213"/>
                    </a:lnTo>
                    <a:lnTo>
                      <a:pt x="57199" y="31661"/>
                    </a:lnTo>
                    <a:cubicBezTo>
                      <a:pt x="38815" y="22469"/>
                      <a:pt x="20429" y="12254"/>
                      <a:pt x="0" y="0"/>
                    </a:cubicBez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6" name="Freeform: Shape 405">
                <a:extLst>
                  <a:ext uri="{FF2B5EF4-FFF2-40B4-BE49-F238E27FC236}">
                    <a16:creationId xmlns:a16="http://schemas.microsoft.com/office/drawing/2014/main" id="{8C6D412C-3677-4E56-AA73-7C606808D64C}"/>
                  </a:ext>
                </a:extLst>
              </p:cNvPr>
              <p:cNvSpPr/>
              <p:nvPr/>
            </p:nvSpPr>
            <p:spPr>
              <a:xfrm>
                <a:off x="3023223" y="4576005"/>
                <a:ext cx="257175" cy="133350"/>
              </a:xfrm>
              <a:custGeom>
                <a:avLst/>
                <a:gdLst>
                  <a:gd name="connsiteX0" fmla="*/ 260032 w 257175"/>
                  <a:gd name="connsiteY0" fmla="*/ 141922 h 133350"/>
                  <a:gd name="connsiteX1" fmla="*/ 0 w 257175"/>
                  <a:gd name="connsiteY1" fmla="*/ 0 h 133350"/>
                  <a:gd name="connsiteX2" fmla="*/ 952 w 257175"/>
                  <a:gd name="connsiteY2" fmla="*/ 0 h 133350"/>
                  <a:gd name="connsiteX3" fmla="*/ 260032 w 257175"/>
                  <a:gd name="connsiteY3" fmla="*/ 141922 h 133350"/>
                  <a:gd name="connsiteX4" fmla="*/ 260032 w 257175"/>
                  <a:gd name="connsiteY4" fmla="*/ 141922 h 1333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57175" h="133350">
                    <a:moveTo>
                      <a:pt x="260032" y="141922"/>
                    </a:moveTo>
                    <a:lnTo>
                      <a:pt x="0" y="0"/>
                    </a:lnTo>
                    <a:cubicBezTo>
                      <a:pt x="0" y="0"/>
                      <a:pt x="952" y="0"/>
                      <a:pt x="952" y="0"/>
                    </a:cubicBezTo>
                    <a:lnTo>
                      <a:pt x="260032" y="141922"/>
                    </a:lnTo>
                    <a:cubicBezTo>
                      <a:pt x="260985" y="141922"/>
                      <a:pt x="260985" y="141922"/>
                      <a:pt x="260032" y="141922"/>
                    </a:cubicBezTo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7" name="Freeform: Shape 406">
                <a:extLst>
                  <a:ext uri="{FF2B5EF4-FFF2-40B4-BE49-F238E27FC236}">
                    <a16:creationId xmlns:a16="http://schemas.microsoft.com/office/drawing/2014/main" id="{0E45E843-49CD-4839-B362-D6BE02213588}"/>
                  </a:ext>
                </a:extLst>
              </p:cNvPr>
              <p:cNvSpPr/>
              <p:nvPr/>
            </p:nvSpPr>
            <p:spPr>
              <a:xfrm>
                <a:off x="2706138" y="4925573"/>
                <a:ext cx="257175" cy="485775"/>
              </a:xfrm>
              <a:custGeom>
                <a:avLst/>
                <a:gdLst>
                  <a:gd name="connsiteX0" fmla="*/ 260033 w 257175"/>
                  <a:gd name="connsiteY0" fmla="*/ 486727 h 485775"/>
                  <a:gd name="connsiteX1" fmla="*/ 0 w 257175"/>
                  <a:gd name="connsiteY1" fmla="*/ 344805 h 485775"/>
                  <a:gd name="connsiteX2" fmla="*/ 953 w 257175"/>
                  <a:gd name="connsiteY2" fmla="*/ 0 h 485775"/>
                  <a:gd name="connsiteX3" fmla="*/ 260985 w 257175"/>
                  <a:gd name="connsiteY3" fmla="*/ 141922 h 4857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57175" h="485775">
                    <a:moveTo>
                      <a:pt x="260033" y="486727"/>
                    </a:moveTo>
                    <a:lnTo>
                      <a:pt x="0" y="344805"/>
                    </a:lnTo>
                    <a:lnTo>
                      <a:pt x="953" y="0"/>
                    </a:lnTo>
                    <a:lnTo>
                      <a:pt x="260985" y="141922"/>
                    </a:ln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8" name="Freeform: Shape 407">
                <a:extLst>
                  <a:ext uri="{FF2B5EF4-FFF2-40B4-BE49-F238E27FC236}">
                    <a16:creationId xmlns:a16="http://schemas.microsoft.com/office/drawing/2014/main" id="{596F5E63-A42B-4C28-A525-8FE8A957A108}"/>
                  </a:ext>
                </a:extLst>
              </p:cNvPr>
              <p:cNvSpPr/>
              <p:nvPr/>
            </p:nvSpPr>
            <p:spPr>
              <a:xfrm>
                <a:off x="2987522" y="3640652"/>
                <a:ext cx="660036" cy="1102854"/>
              </a:xfrm>
              <a:custGeom>
                <a:avLst/>
                <a:gdLst>
                  <a:gd name="connsiteX0" fmla="*/ 359092 w 661035"/>
                  <a:gd name="connsiteY0" fmla="*/ 597218 h 1099185"/>
                  <a:gd name="connsiteX1" fmla="*/ 620078 w 661035"/>
                  <a:gd name="connsiteY1" fmla="*/ 739140 h 1099185"/>
                  <a:gd name="connsiteX2" fmla="*/ 584835 w 661035"/>
                  <a:gd name="connsiteY2" fmla="*/ 818198 h 1099185"/>
                  <a:gd name="connsiteX3" fmla="*/ 584836 w 661035"/>
                  <a:gd name="connsiteY3" fmla="*/ 818198 h 1099185"/>
                  <a:gd name="connsiteX4" fmla="*/ 545783 w 661035"/>
                  <a:gd name="connsiteY4" fmla="*/ 882015 h 1099185"/>
                  <a:gd name="connsiteX5" fmla="*/ 538930 w 661035"/>
                  <a:gd name="connsiteY5" fmla="*/ 891439 h 1099185"/>
                  <a:gd name="connsiteX6" fmla="*/ 539116 w 661035"/>
                  <a:gd name="connsiteY6" fmla="*/ 891540 h 1099185"/>
                  <a:gd name="connsiteX7" fmla="*/ 500063 w 661035"/>
                  <a:gd name="connsiteY7" fmla="*/ 940118 h 1099185"/>
                  <a:gd name="connsiteX8" fmla="*/ 452605 w 661035"/>
                  <a:gd name="connsiteY8" fmla="*/ 914311 h 1099185"/>
                  <a:gd name="connsiteX9" fmla="*/ 451949 w 661035"/>
                  <a:gd name="connsiteY9" fmla="*/ 914906 h 1099185"/>
                  <a:gd name="connsiteX10" fmla="*/ 500063 w 661035"/>
                  <a:gd name="connsiteY10" fmla="*/ 941070 h 1099185"/>
                  <a:gd name="connsiteX11" fmla="*/ 451485 w 661035"/>
                  <a:gd name="connsiteY11" fmla="*/ 989648 h 1099185"/>
                  <a:gd name="connsiteX12" fmla="*/ 396629 w 661035"/>
                  <a:gd name="connsiteY12" fmla="*/ 1033155 h 1099185"/>
                  <a:gd name="connsiteX13" fmla="*/ 397193 w 661035"/>
                  <a:gd name="connsiteY13" fmla="*/ 1033462 h 1099185"/>
                  <a:gd name="connsiteX14" fmla="*/ 320041 w 661035"/>
                  <a:gd name="connsiteY14" fmla="*/ 1076325 h 1099185"/>
                  <a:gd name="connsiteX15" fmla="*/ 291343 w 661035"/>
                  <a:gd name="connsiteY15" fmla="*/ 1060767 h 1099185"/>
                  <a:gd name="connsiteX16" fmla="*/ 290403 w 661035"/>
                  <a:gd name="connsiteY16" fmla="*/ 1061621 h 1099185"/>
                  <a:gd name="connsiteX17" fmla="*/ 319088 w 661035"/>
                  <a:gd name="connsiteY17" fmla="*/ 1077277 h 1099185"/>
                  <a:gd name="connsiteX18" fmla="*/ 260985 w 661035"/>
                  <a:gd name="connsiteY18" fmla="*/ 1099185 h 1099185"/>
                  <a:gd name="connsiteX19" fmla="*/ 0 w 661035"/>
                  <a:gd name="connsiteY19" fmla="*/ 957262 h 1099185"/>
                  <a:gd name="connsiteX20" fmla="*/ 59055 w 661035"/>
                  <a:gd name="connsiteY20" fmla="*/ 935355 h 1099185"/>
                  <a:gd name="connsiteX21" fmla="*/ 284314 w 661035"/>
                  <a:gd name="connsiteY21" fmla="*/ 1058298 h 1099185"/>
                  <a:gd name="connsiteX22" fmla="*/ 284516 w 661035"/>
                  <a:gd name="connsiteY22" fmla="*/ 1057066 h 1099185"/>
                  <a:gd name="connsiteX23" fmla="*/ 60008 w 661035"/>
                  <a:gd name="connsiteY23" fmla="*/ 935355 h 1099185"/>
                  <a:gd name="connsiteX24" fmla="*/ 135745 w 661035"/>
                  <a:gd name="connsiteY24" fmla="*/ 891807 h 1099185"/>
                  <a:gd name="connsiteX25" fmla="*/ 135255 w 661035"/>
                  <a:gd name="connsiteY25" fmla="*/ 891540 h 1099185"/>
                  <a:gd name="connsiteX26" fmla="*/ 190500 w 661035"/>
                  <a:gd name="connsiteY26" fmla="*/ 847725 h 1099185"/>
                  <a:gd name="connsiteX27" fmla="*/ 239078 w 661035"/>
                  <a:gd name="connsiteY27" fmla="*/ 799148 h 1099185"/>
                  <a:gd name="connsiteX28" fmla="*/ 319738 w 661035"/>
                  <a:gd name="connsiteY28" fmla="*/ 843010 h 1099185"/>
                  <a:gd name="connsiteX29" fmla="*/ 319882 w 661035"/>
                  <a:gd name="connsiteY29" fmla="*/ 842137 h 1099185"/>
                  <a:gd name="connsiteX30" fmla="*/ 239078 w 661035"/>
                  <a:gd name="connsiteY30" fmla="*/ 798196 h 1099185"/>
                  <a:gd name="connsiteX31" fmla="*/ 277307 w 661035"/>
                  <a:gd name="connsiteY31" fmla="*/ 750642 h 1099185"/>
                  <a:gd name="connsiteX32" fmla="*/ 277178 w 661035"/>
                  <a:gd name="connsiteY32" fmla="*/ 750571 h 1099185"/>
                  <a:gd name="connsiteX33" fmla="*/ 284798 w 661035"/>
                  <a:gd name="connsiteY33" fmla="*/ 740093 h 1099185"/>
                  <a:gd name="connsiteX34" fmla="*/ 323850 w 661035"/>
                  <a:gd name="connsiteY34" fmla="*/ 676275 h 1099185"/>
                  <a:gd name="connsiteX35" fmla="*/ 359092 w 661035"/>
                  <a:gd name="connsiteY35" fmla="*/ 597218 h 1099185"/>
                  <a:gd name="connsiteX36" fmla="*/ 220980 w 661035"/>
                  <a:gd name="connsiteY36" fmla="*/ 0 h 1099185"/>
                  <a:gd name="connsiteX37" fmla="*/ 481965 w 661035"/>
                  <a:gd name="connsiteY37" fmla="*/ 141922 h 1099185"/>
                  <a:gd name="connsiteX38" fmla="*/ 575310 w 661035"/>
                  <a:gd name="connsiteY38" fmla="*/ 214313 h 1099185"/>
                  <a:gd name="connsiteX39" fmla="*/ 661035 w 661035"/>
                  <a:gd name="connsiteY39" fmla="*/ 504825 h 1099185"/>
                  <a:gd name="connsiteX40" fmla="*/ 621030 w 661035"/>
                  <a:gd name="connsiteY40" fmla="*/ 739140 h 1099185"/>
                  <a:gd name="connsiteX41" fmla="*/ 360045 w 661035"/>
                  <a:gd name="connsiteY41" fmla="*/ 597218 h 1099185"/>
                  <a:gd name="connsiteX42" fmla="*/ 400050 w 661035"/>
                  <a:gd name="connsiteY42" fmla="*/ 362902 h 1099185"/>
                  <a:gd name="connsiteX43" fmla="*/ 314325 w 661035"/>
                  <a:gd name="connsiteY43" fmla="*/ 72390 h 1099185"/>
                  <a:gd name="connsiteX44" fmla="*/ 220980 w 661035"/>
                  <a:gd name="connsiteY44" fmla="*/ 0 h 1099185"/>
                  <a:gd name="connsiteX0" fmla="*/ 359092 w 661035"/>
                  <a:gd name="connsiteY0" fmla="*/ 597218 h 1099185"/>
                  <a:gd name="connsiteX1" fmla="*/ 620078 w 661035"/>
                  <a:gd name="connsiteY1" fmla="*/ 739140 h 1099185"/>
                  <a:gd name="connsiteX2" fmla="*/ 584835 w 661035"/>
                  <a:gd name="connsiteY2" fmla="*/ 818198 h 1099185"/>
                  <a:gd name="connsiteX3" fmla="*/ 584836 w 661035"/>
                  <a:gd name="connsiteY3" fmla="*/ 818198 h 1099185"/>
                  <a:gd name="connsiteX4" fmla="*/ 545783 w 661035"/>
                  <a:gd name="connsiteY4" fmla="*/ 882015 h 1099185"/>
                  <a:gd name="connsiteX5" fmla="*/ 538930 w 661035"/>
                  <a:gd name="connsiteY5" fmla="*/ 891439 h 1099185"/>
                  <a:gd name="connsiteX6" fmla="*/ 539116 w 661035"/>
                  <a:gd name="connsiteY6" fmla="*/ 891540 h 1099185"/>
                  <a:gd name="connsiteX7" fmla="*/ 500063 w 661035"/>
                  <a:gd name="connsiteY7" fmla="*/ 940118 h 1099185"/>
                  <a:gd name="connsiteX8" fmla="*/ 452605 w 661035"/>
                  <a:gd name="connsiteY8" fmla="*/ 914311 h 1099185"/>
                  <a:gd name="connsiteX9" fmla="*/ 451949 w 661035"/>
                  <a:gd name="connsiteY9" fmla="*/ 914906 h 1099185"/>
                  <a:gd name="connsiteX10" fmla="*/ 500063 w 661035"/>
                  <a:gd name="connsiteY10" fmla="*/ 941070 h 1099185"/>
                  <a:gd name="connsiteX11" fmla="*/ 451485 w 661035"/>
                  <a:gd name="connsiteY11" fmla="*/ 989648 h 1099185"/>
                  <a:gd name="connsiteX12" fmla="*/ 396629 w 661035"/>
                  <a:gd name="connsiteY12" fmla="*/ 1033155 h 1099185"/>
                  <a:gd name="connsiteX13" fmla="*/ 397193 w 661035"/>
                  <a:gd name="connsiteY13" fmla="*/ 1033462 h 1099185"/>
                  <a:gd name="connsiteX14" fmla="*/ 320041 w 661035"/>
                  <a:gd name="connsiteY14" fmla="*/ 1076325 h 1099185"/>
                  <a:gd name="connsiteX15" fmla="*/ 291343 w 661035"/>
                  <a:gd name="connsiteY15" fmla="*/ 1060767 h 1099185"/>
                  <a:gd name="connsiteX16" fmla="*/ 290403 w 661035"/>
                  <a:gd name="connsiteY16" fmla="*/ 1061621 h 1099185"/>
                  <a:gd name="connsiteX17" fmla="*/ 319088 w 661035"/>
                  <a:gd name="connsiteY17" fmla="*/ 1077277 h 1099185"/>
                  <a:gd name="connsiteX18" fmla="*/ 260985 w 661035"/>
                  <a:gd name="connsiteY18" fmla="*/ 1099185 h 1099185"/>
                  <a:gd name="connsiteX19" fmla="*/ 0 w 661035"/>
                  <a:gd name="connsiteY19" fmla="*/ 957262 h 1099185"/>
                  <a:gd name="connsiteX20" fmla="*/ 59055 w 661035"/>
                  <a:gd name="connsiteY20" fmla="*/ 935355 h 1099185"/>
                  <a:gd name="connsiteX21" fmla="*/ 284314 w 661035"/>
                  <a:gd name="connsiteY21" fmla="*/ 1058298 h 1099185"/>
                  <a:gd name="connsiteX22" fmla="*/ 284516 w 661035"/>
                  <a:gd name="connsiteY22" fmla="*/ 1057066 h 1099185"/>
                  <a:gd name="connsiteX23" fmla="*/ 60008 w 661035"/>
                  <a:gd name="connsiteY23" fmla="*/ 935355 h 1099185"/>
                  <a:gd name="connsiteX24" fmla="*/ 135745 w 661035"/>
                  <a:gd name="connsiteY24" fmla="*/ 891807 h 1099185"/>
                  <a:gd name="connsiteX25" fmla="*/ 135255 w 661035"/>
                  <a:gd name="connsiteY25" fmla="*/ 891540 h 1099185"/>
                  <a:gd name="connsiteX26" fmla="*/ 190500 w 661035"/>
                  <a:gd name="connsiteY26" fmla="*/ 847725 h 1099185"/>
                  <a:gd name="connsiteX27" fmla="*/ 239078 w 661035"/>
                  <a:gd name="connsiteY27" fmla="*/ 799148 h 1099185"/>
                  <a:gd name="connsiteX28" fmla="*/ 319738 w 661035"/>
                  <a:gd name="connsiteY28" fmla="*/ 843010 h 1099185"/>
                  <a:gd name="connsiteX29" fmla="*/ 239078 w 661035"/>
                  <a:gd name="connsiteY29" fmla="*/ 798196 h 1099185"/>
                  <a:gd name="connsiteX30" fmla="*/ 277307 w 661035"/>
                  <a:gd name="connsiteY30" fmla="*/ 750642 h 1099185"/>
                  <a:gd name="connsiteX31" fmla="*/ 277178 w 661035"/>
                  <a:gd name="connsiteY31" fmla="*/ 750571 h 1099185"/>
                  <a:gd name="connsiteX32" fmla="*/ 284798 w 661035"/>
                  <a:gd name="connsiteY32" fmla="*/ 740093 h 1099185"/>
                  <a:gd name="connsiteX33" fmla="*/ 323850 w 661035"/>
                  <a:gd name="connsiteY33" fmla="*/ 676275 h 1099185"/>
                  <a:gd name="connsiteX34" fmla="*/ 359092 w 661035"/>
                  <a:gd name="connsiteY34" fmla="*/ 597218 h 1099185"/>
                  <a:gd name="connsiteX35" fmla="*/ 220980 w 661035"/>
                  <a:gd name="connsiteY35" fmla="*/ 0 h 1099185"/>
                  <a:gd name="connsiteX36" fmla="*/ 481965 w 661035"/>
                  <a:gd name="connsiteY36" fmla="*/ 141922 h 1099185"/>
                  <a:gd name="connsiteX37" fmla="*/ 575310 w 661035"/>
                  <a:gd name="connsiteY37" fmla="*/ 214313 h 1099185"/>
                  <a:gd name="connsiteX38" fmla="*/ 661035 w 661035"/>
                  <a:gd name="connsiteY38" fmla="*/ 504825 h 1099185"/>
                  <a:gd name="connsiteX39" fmla="*/ 621030 w 661035"/>
                  <a:gd name="connsiteY39" fmla="*/ 739140 h 1099185"/>
                  <a:gd name="connsiteX40" fmla="*/ 360045 w 661035"/>
                  <a:gd name="connsiteY40" fmla="*/ 597218 h 1099185"/>
                  <a:gd name="connsiteX41" fmla="*/ 400050 w 661035"/>
                  <a:gd name="connsiteY41" fmla="*/ 362902 h 1099185"/>
                  <a:gd name="connsiteX42" fmla="*/ 314325 w 661035"/>
                  <a:gd name="connsiteY42" fmla="*/ 72390 h 1099185"/>
                  <a:gd name="connsiteX43" fmla="*/ 220980 w 661035"/>
                  <a:gd name="connsiteY43" fmla="*/ 0 h 1099185"/>
                  <a:gd name="connsiteX0" fmla="*/ 359092 w 661035"/>
                  <a:gd name="connsiteY0" fmla="*/ 597218 h 1099185"/>
                  <a:gd name="connsiteX1" fmla="*/ 620078 w 661035"/>
                  <a:gd name="connsiteY1" fmla="*/ 739140 h 1099185"/>
                  <a:gd name="connsiteX2" fmla="*/ 584835 w 661035"/>
                  <a:gd name="connsiteY2" fmla="*/ 818198 h 1099185"/>
                  <a:gd name="connsiteX3" fmla="*/ 584836 w 661035"/>
                  <a:gd name="connsiteY3" fmla="*/ 818198 h 1099185"/>
                  <a:gd name="connsiteX4" fmla="*/ 545783 w 661035"/>
                  <a:gd name="connsiteY4" fmla="*/ 882015 h 1099185"/>
                  <a:gd name="connsiteX5" fmla="*/ 538930 w 661035"/>
                  <a:gd name="connsiteY5" fmla="*/ 891439 h 1099185"/>
                  <a:gd name="connsiteX6" fmla="*/ 539116 w 661035"/>
                  <a:gd name="connsiteY6" fmla="*/ 891540 h 1099185"/>
                  <a:gd name="connsiteX7" fmla="*/ 500063 w 661035"/>
                  <a:gd name="connsiteY7" fmla="*/ 940118 h 1099185"/>
                  <a:gd name="connsiteX8" fmla="*/ 452605 w 661035"/>
                  <a:gd name="connsiteY8" fmla="*/ 914311 h 1099185"/>
                  <a:gd name="connsiteX9" fmla="*/ 500063 w 661035"/>
                  <a:gd name="connsiteY9" fmla="*/ 941070 h 1099185"/>
                  <a:gd name="connsiteX10" fmla="*/ 451485 w 661035"/>
                  <a:gd name="connsiteY10" fmla="*/ 989648 h 1099185"/>
                  <a:gd name="connsiteX11" fmla="*/ 396629 w 661035"/>
                  <a:gd name="connsiteY11" fmla="*/ 1033155 h 1099185"/>
                  <a:gd name="connsiteX12" fmla="*/ 397193 w 661035"/>
                  <a:gd name="connsiteY12" fmla="*/ 1033462 h 1099185"/>
                  <a:gd name="connsiteX13" fmla="*/ 320041 w 661035"/>
                  <a:gd name="connsiteY13" fmla="*/ 1076325 h 1099185"/>
                  <a:gd name="connsiteX14" fmla="*/ 291343 w 661035"/>
                  <a:gd name="connsiteY14" fmla="*/ 1060767 h 1099185"/>
                  <a:gd name="connsiteX15" fmla="*/ 290403 w 661035"/>
                  <a:gd name="connsiteY15" fmla="*/ 1061621 h 1099185"/>
                  <a:gd name="connsiteX16" fmla="*/ 319088 w 661035"/>
                  <a:gd name="connsiteY16" fmla="*/ 1077277 h 1099185"/>
                  <a:gd name="connsiteX17" fmla="*/ 260985 w 661035"/>
                  <a:gd name="connsiteY17" fmla="*/ 1099185 h 1099185"/>
                  <a:gd name="connsiteX18" fmla="*/ 0 w 661035"/>
                  <a:gd name="connsiteY18" fmla="*/ 957262 h 1099185"/>
                  <a:gd name="connsiteX19" fmla="*/ 59055 w 661035"/>
                  <a:gd name="connsiteY19" fmla="*/ 935355 h 1099185"/>
                  <a:gd name="connsiteX20" fmla="*/ 284314 w 661035"/>
                  <a:gd name="connsiteY20" fmla="*/ 1058298 h 1099185"/>
                  <a:gd name="connsiteX21" fmla="*/ 284516 w 661035"/>
                  <a:gd name="connsiteY21" fmla="*/ 1057066 h 1099185"/>
                  <a:gd name="connsiteX22" fmla="*/ 60008 w 661035"/>
                  <a:gd name="connsiteY22" fmla="*/ 935355 h 1099185"/>
                  <a:gd name="connsiteX23" fmla="*/ 135745 w 661035"/>
                  <a:gd name="connsiteY23" fmla="*/ 891807 h 1099185"/>
                  <a:gd name="connsiteX24" fmla="*/ 135255 w 661035"/>
                  <a:gd name="connsiteY24" fmla="*/ 891540 h 1099185"/>
                  <a:gd name="connsiteX25" fmla="*/ 190500 w 661035"/>
                  <a:gd name="connsiteY25" fmla="*/ 847725 h 1099185"/>
                  <a:gd name="connsiteX26" fmla="*/ 239078 w 661035"/>
                  <a:gd name="connsiteY26" fmla="*/ 799148 h 1099185"/>
                  <a:gd name="connsiteX27" fmla="*/ 319738 w 661035"/>
                  <a:gd name="connsiteY27" fmla="*/ 843010 h 1099185"/>
                  <a:gd name="connsiteX28" fmla="*/ 239078 w 661035"/>
                  <a:gd name="connsiteY28" fmla="*/ 798196 h 1099185"/>
                  <a:gd name="connsiteX29" fmla="*/ 277307 w 661035"/>
                  <a:gd name="connsiteY29" fmla="*/ 750642 h 1099185"/>
                  <a:gd name="connsiteX30" fmla="*/ 277178 w 661035"/>
                  <a:gd name="connsiteY30" fmla="*/ 750571 h 1099185"/>
                  <a:gd name="connsiteX31" fmla="*/ 284798 w 661035"/>
                  <a:gd name="connsiteY31" fmla="*/ 740093 h 1099185"/>
                  <a:gd name="connsiteX32" fmla="*/ 323850 w 661035"/>
                  <a:gd name="connsiteY32" fmla="*/ 676275 h 1099185"/>
                  <a:gd name="connsiteX33" fmla="*/ 359092 w 661035"/>
                  <a:gd name="connsiteY33" fmla="*/ 597218 h 1099185"/>
                  <a:gd name="connsiteX34" fmla="*/ 220980 w 661035"/>
                  <a:gd name="connsiteY34" fmla="*/ 0 h 1099185"/>
                  <a:gd name="connsiteX35" fmla="*/ 481965 w 661035"/>
                  <a:gd name="connsiteY35" fmla="*/ 141922 h 1099185"/>
                  <a:gd name="connsiteX36" fmla="*/ 575310 w 661035"/>
                  <a:gd name="connsiteY36" fmla="*/ 214313 h 1099185"/>
                  <a:gd name="connsiteX37" fmla="*/ 661035 w 661035"/>
                  <a:gd name="connsiteY37" fmla="*/ 504825 h 1099185"/>
                  <a:gd name="connsiteX38" fmla="*/ 621030 w 661035"/>
                  <a:gd name="connsiteY38" fmla="*/ 739140 h 1099185"/>
                  <a:gd name="connsiteX39" fmla="*/ 360045 w 661035"/>
                  <a:gd name="connsiteY39" fmla="*/ 597218 h 1099185"/>
                  <a:gd name="connsiteX40" fmla="*/ 400050 w 661035"/>
                  <a:gd name="connsiteY40" fmla="*/ 362902 h 1099185"/>
                  <a:gd name="connsiteX41" fmla="*/ 314325 w 661035"/>
                  <a:gd name="connsiteY41" fmla="*/ 72390 h 1099185"/>
                  <a:gd name="connsiteX42" fmla="*/ 220980 w 661035"/>
                  <a:gd name="connsiteY42" fmla="*/ 0 h 1099185"/>
                  <a:gd name="connsiteX0" fmla="*/ 359092 w 661035"/>
                  <a:gd name="connsiteY0" fmla="*/ 597218 h 1099185"/>
                  <a:gd name="connsiteX1" fmla="*/ 620078 w 661035"/>
                  <a:gd name="connsiteY1" fmla="*/ 739140 h 1099185"/>
                  <a:gd name="connsiteX2" fmla="*/ 584835 w 661035"/>
                  <a:gd name="connsiteY2" fmla="*/ 818198 h 1099185"/>
                  <a:gd name="connsiteX3" fmla="*/ 584836 w 661035"/>
                  <a:gd name="connsiteY3" fmla="*/ 818198 h 1099185"/>
                  <a:gd name="connsiteX4" fmla="*/ 545783 w 661035"/>
                  <a:gd name="connsiteY4" fmla="*/ 882015 h 1099185"/>
                  <a:gd name="connsiteX5" fmla="*/ 538930 w 661035"/>
                  <a:gd name="connsiteY5" fmla="*/ 891439 h 1099185"/>
                  <a:gd name="connsiteX6" fmla="*/ 539116 w 661035"/>
                  <a:gd name="connsiteY6" fmla="*/ 891540 h 1099185"/>
                  <a:gd name="connsiteX7" fmla="*/ 500063 w 661035"/>
                  <a:gd name="connsiteY7" fmla="*/ 940118 h 1099185"/>
                  <a:gd name="connsiteX8" fmla="*/ 500063 w 661035"/>
                  <a:gd name="connsiteY8" fmla="*/ 941070 h 1099185"/>
                  <a:gd name="connsiteX9" fmla="*/ 451485 w 661035"/>
                  <a:gd name="connsiteY9" fmla="*/ 989648 h 1099185"/>
                  <a:gd name="connsiteX10" fmla="*/ 396629 w 661035"/>
                  <a:gd name="connsiteY10" fmla="*/ 1033155 h 1099185"/>
                  <a:gd name="connsiteX11" fmla="*/ 397193 w 661035"/>
                  <a:gd name="connsiteY11" fmla="*/ 1033462 h 1099185"/>
                  <a:gd name="connsiteX12" fmla="*/ 320041 w 661035"/>
                  <a:gd name="connsiteY12" fmla="*/ 1076325 h 1099185"/>
                  <a:gd name="connsiteX13" fmla="*/ 291343 w 661035"/>
                  <a:gd name="connsiteY13" fmla="*/ 1060767 h 1099185"/>
                  <a:gd name="connsiteX14" fmla="*/ 290403 w 661035"/>
                  <a:gd name="connsiteY14" fmla="*/ 1061621 h 1099185"/>
                  <a:gd name="connsiteX15" fmla="*/ 319088 w 661035"/>
                  <a:gd name="connsiteY15" fmla="*/ 1077277 h 1099185"/>
                  <a:gd name="connsiteX16" fmla="*/ 260985 w 661035"/>
                  <a:gd name="connsiteY16" fmla="*/ 1099185 h 1099185"/>
                  <a:gd name="connsiteX17" fmla="*/ 0 w 661035"/>
                  <a:gd name="connsiteY17" fmla="*/ 957262 h 1099185"/>
                  <a:gd name="connsiteX18" fmla="*/ 59055 w 661035"/>
                  <a:gd name="connsiteY18" fmla="*/ 935355 h 1099185"/>
                  <a:gd name="connsiteX19" fmla="*/ 284314 w 661035"/>
                  <a:gd name="connsiteY19" fmla="*/ 1058298 h 1099185"/>
                  <a:gd name="connsiteX20" fmla="*/ 284516 w 661035"/>
                  <a:gd name="connsiteY20" fmla="*/ 1057066 h 1099185"/>
                  <a:gd name="connsiteX21" fmla="*/ 60008 w 661035"/>
                  <a:gd name="connsiteY21" fmla="*/ 935355 h 1099185"/>
                  <a:gd name="connsiteX22" fmla="*/ 135745 w 661035"/>
                  <a:gd name="connsiteY22" fmla="*/ 891807 h 1099185"/>
                  <a:gd name="connsiteX23" fmla="*/ 135255 w 661035"/>
                  <a:gd name="connsiteY23" fmla="*/ 891540 h 1099185"/>
                  <a:gd name="connsiteX24" fmla="*/ 190500 w 661035"/>
                  <a:gd name="connsiteY24" fmla="*/ 847725 h 1099185"/>
                  <a:gd name="connsiteX25" fmla="*/ 239078 w 661035"/>
                  <a:gd name="connsiteY25" fmla="*/ 799148 h 1099185"/>
                  <a:gd name="connsiteX26" fmla="*/ 319738 w 661035"/>
                  <a:gd name="connsiteY26" fmla="*/ 843010 h 1099185"/>
                  <a:gd name="connsiteX27" fmla="*/ 239078 w 661035"/>
                  <a:gd name="connsiteY27" fmla="*/ 798196 h 1099185"/>
                  <a:gd name="connsiteX28" fmla="*/ 277307 w 661035"/>
                  <a:gd name="connsiteY28" fmla="*/ 750642 h 1099185"/>
                  <a:gd name="connsiteX29" fmla="*/ 277178 w 661035"/>
                  <a:gd name="connsiteY29" fmla="*/ 750571 h 1099185"/>
                  <a:gd name="connsiteX30" fmla="*/ 284798 w 661035"/>
                  <a:gd name="connsiteY30" fmla="*/ 740093 h 1099185"/>
                  <a:gd name="connsiteX31" fmla="*/ 323850 w 661035"/>
                  <a:gd name="connsiteY31" fmla="*/ 676275 h 1099185"/>
                  <a:gd name="connsiteX32" fmla="*/ 359092 w 661035"/>
                  <a:gd name="connsiteY32" fmla="*/ 597218 h 1099185"/>
                  <a:gd name="connsiteX33" fmla="*/ 220980 w 661035"/>
                  <a:gd name="connsiteY33" fmla="*/ 0 h 1099185"/>
                  <a:gd name="connsiteX34" fmla="*/ 481965 w 661035"/>
                  <a:gd name="connsiteY34" fmla="*/ 141922 h 1099185"/>
                  <a:gd name="connsiteX35" fmla="*/ 575310 w 661035"/>
                  <a:gd name="connsiteY35" fmla="*/ 214313 h 1099185"/>
                  <a:gd name="connsiteX36" fmla="*/ 661035 w 661035"/>
                  <a:gd name="connsiteY36" fmla="*/ 504825 h 1099185"/>
                  <a:gd name="connsiteX37" fmla="*/ 621030 w 661035"/>
                  <a:gd name="connsiteY37" fmla="*/ 739140 h 1099185"/>
                  <a:gd name="connsiteX38" fmla="*/ 360045 w 661035"/>
                  <a:gd name="connsiteY38" fmla="*/ 597218 h 1099185"/>
                  <a:gd name="connsiteX39" fmla="*/ 400050 w 661035"/>
                  <a:gd name="connsiteY39" fmla="*/ 362902 h 1099185"/>
                  <a:gd name="connsiteX40" fmla="*/ 314325 w 661035"/>
                  <a:gd name="connsiteY40" fmla="*/ 72390 h 1099185"/>
                  <a:gd name="connsiteX41" fmla="*/ 220980 w 661035"/>
                  <a:gd name="connsiteY41" fmla="*/ 0 h 1099185"/>
                  <a:gd name="connsiteX0" fmla="*/ 359092 w 661035"/>
                  <a:gd name="connsiteY0" fmla="*/ 597218 h 1099185"/>
                  <a:gd name="connsiteX1" fmla="*/ 620078 w 661035"/>
                  <a:gd name="connsiteY1" fmla="*/ 739140 h 1099185"/>
                  <a:gd name="connsiteX2" fmla="*/ 584835 w 661035"/>
                  <a:gd name="connsiteY2" fmla="*/ 818198 h 1099185"/>
                  <a:gd name="connsiteX3" fmla="*/ 584836 w 661035"/>
                  <a:gd name="connsiteY3" fmla="*/ 818198 h 1099185"/>
                  <a:gd name="connsiteX4" fmla="*/ 545783 w 661035"/>
                  <a:gd name="connsiteY4" fmla="*/ 882015 h 1099185"/>
                  <a:gd name="connsiteX5" fmla="*/ 538930 w 661035"/>
                  <a:gd name="connsiteY5" fmla="*/ 891439 h 1099185"/>
                  <a:gd name="connsiteX6" fmla="*/ 539116 w 661035"/>
                  <a:gd name="connsiteY6" fmla="*/ 891540 h 1099185"/>
                  <a:gd name="connsiteX7" fmla="*/ 500063 w 661035"/>
                  <a:gd name="connsiteY7" fmla="*/ 940118 h 1099185"/>
                  <a:gd name="connsiteX8" fmla="*/ 500063 w 661035"/>
                  <a:gd name="connsiteY8" fmla="*/ 941070 h 1099185"/>
                  <a:gd name="connsiteX9" fmla="*/ 451485 w 661035"/>
                  <a:gd name="connsiteY9" fmla="*/ 989648 h 1099185"/>
                  <a:gd name="connsiteX10" fmla="*/ 396629 w 661035"/>
                  <a:gd name="connsiteY10" fmla="*/ 1033155 h 1099185"/>
                  <a:gd name="connsiteX11" fmla="*/ 397193 w 661035"/>
                  <a:gd name="connsiteY11" fmla="*/ 1033462 h 1099185"/>
                  <a:gd name="connsiteX12" fmla="*/ 320041 w 661035"/>
                  <a:gd name="connsiteY12" fmla="*/ 1076325 h 1099185"/>
                  <a:gd name="connsiteX13" fmla="*/ 291343 w 661035"/>
                  <a:gd name="connsiteY13" fmla="*/ 1060767 h 1099185"/>
                  <a:gd name="connsiteX14" fmla="*/ 290403 w 661035"/>
                  <a:gd name="connsiteY14" fmla="*/ 1061621 h 1099185"/>
                  <a:gd name="connsiteX15" fmla="*/ 319088 w 661035"/>
                  <a:gd name="connsiteY15" fmla="*/ 1077277 h 1099185"/>
                  <a:gd name="connsiteX16" fmla="*/ 260985 w 661035"/>
                  <a:gd name="connsiteY16" fmla="*/ 1099185 h 1099185"/>
                  <a:gd name="connsiteX17" fmla="*/ 0 w 661035"/>
                  <a:gd name="connsiteY17" fmla="*/ 957262 h 1099185"/>
                  <a:gd name="connsiteX18" fmla="*/ 59055 w 661035"/>
                  <a:gd name="connsiteY18" fmla="*/ 935355 h 1099185"/>
                  <a:gd name="connsiteX19" fmla="*/ 284314 w 661035"/>
                  <a:gd name="connsiteY19" fmla="*/ 1058298 h 1099185"/>
                  <a:gd name="connsiteX20" fmla="*/ 284516 w 661035"/>
                  <a:gd name="connsiteY20" fmla="*/ 1057066 h 1099185"/>
                  <a:gd name="connsiteX21" fmla="*/ 60008 w 661035"/>
                  <a:gd name="connsiteY21" fmla="*/ 935355 h 1099185"/>
                  <a:gd name="connsiteX22" fmla="*/ 135745 w 661035"/>
                  <a:gd name="connsiteY22" fmla="*/ 891807 h 1099185"/>
                  <a:gd name="connsiteX23" fmla="*/ 135255 w 661035"/>
                  <a:gd name="connsiteY23" fmla="*/ 891540 h 1099185"/>
                  <a:gd name="connsiteX24" fmla="*/ 190500 w 661035"/>
                  <a:gd name="connsiteY24" fmla="*/ 847725 h 1099185"/>
                  <a:gd name="connsiteX25" fmla="*/ 239078 w 661035"/>
                  <a:gd name="connsiteY25" fmla="*/ 799148 h 1099185"/>
                  <a:gd name="connsiteX26" fmla="*/ 239078 w 661035"/>
                  <a:gd name="connsiteY26" fmla="*/ 798196 h 1099185"/>
                  <a:gd name="connsiteX27" fmla="*/ 277307 w 661035"/>
                  <a:gd name="connsiteY27" fmla="*/ 750642 h 1099185"/>
                  <a:gd name="connsiteX28" fmla="*/ 277178 w 661035"/>
                  <a:gd name="connsiteY28" fmla="*/ 750571 h 1099185"/>
                  <a:gd name="connsiteX29" fmla="*/ 284798 w 661035"/>
                  <a:gd name="connsiteY29" fmla="*/ 740093 h 1099185"/>
                  <a:gd name="connsiteX30" fmla="*/ 323850 w 661035"/>
                  <a:gd name="connsiteY30" fmla="*/ 676275 h 1099185"/>
                  <a:gd name="connsiteX31" fmla="*/ 359092 w 661035"/>
                  <a:gd name="connsiteY31" fmla="*/ 597218 h 1099185"/>
                  <a:gd name="connsiteX32" fmla="*/ 220980 w 661035"/>
                  <a:gd name="connsiteY32" fmla="*/ 0 h 1099185"/>
                  <a:gd name="connsiteX33" fmla="*/ 481965 w 661035"/>
                  <a:gd name="connsiteY33" fmla="*/ 141922 h 1099185"/>
                  <a:gd name="connsiteX34" fmla="*/ 575310 w 661035"/>
                  <a:gd name="connsiteY34" fmla="*/ 214313 h 1099185"/>
                  <a:gd name="connsiteX35" fmla="*/ 661035 w 661035"/>
                  <a:gd name="connsiteY35" fmla="*/ 504825 h 1099185"/>
                  <a:gd name="connsiteX36" fmla="*/ 621030 w 661035"/>
                  <a:gd name="connsiteY36" fmla="*/ 739140 h 1099185"/>
                  <a:gd name="connsiteX37" fmla="*/ 360045 w 661035"/>
                  <a:gd name="connsiteY37" fmla="*/ 597218 h 1099185"/>
                  <a:gd name="connsiteX38" fmla="*/ 400050 w 661035"/>
                  <a:gd name="connsiteY38" fmla="*/ 362902 h 1099185"/>
                  <a:gd name="connsiteX39" fmla="*/ 314325 w 661035"/>
                  <a:gd name="connsiteY39" fmla="*/ 72390 h 1099185"/>
                  <a:gd name="connsiteX40" fmla="*/ 220980 w 661035"/>
                  <a:gd name="connsiteY40" fmla="*/ 0 h 1099185"/>
                  <a:gd name="connsiteX0" fmla="*/ 359092 w 661035"/>
                  <a:gd name="connsiteY0" fmla="*/ 597218 h 1099185"/>
                  <a:gd name="connsiteX1" fmla="*/ 620078 w 661035"/>
                  <a:gd name="connsiteY1" fmla="*/ 739140 h 1099185"/>
                  <a:gd name="connsiteX2" fmla="*/ 584835 w 661035"/>
                  <a:gd name="connsiteY2" fmla="*/ 818198 h 1099185"/>
                  <a:gd name="connsiteX3" fmla="*/ 584836 w 661035"/>
                  <a:gd name="connsiteY3" fmla="*/ 818198 h 1099185"/>
                  <a:gd name="connsiteX4" fmla="*/ 545783 w 661035"/>
                  <a:gd name="connsiteY4" fmla="*/ 882015 h 1099185"/>
                  <a:gd name="connsiteX5" fmla="*/ 538930 w 661035"/>
                  <a:gd name="connsiteY5" fmla="*/ 891439 h 1099185"/>
                  <a:gd name="connsiteX6" fmla="*/ 539116 w 661035"/>
                  <a:gd name="connsiteY6" fmla="*/ 891540 h 1099185"/>
                  <a:gd name="connsiteX7" fmla="*/ 500063 w 661035"/>
                  <a:gd name="connsiteY7" fmla="*/ 940118 h 1099185"/>
                  <a:gd name="connsiteX8" fmla="*/ 500063 w 661035"/>
                  <a:gd name="connsiteY8" fmla="*/ 941070 h 1099185"/>
                  <a:gd name="connsiteX9" fmla="*/ 451485 w 661035"/>
                  <a:gd name="connsiteY9" fmla="*/ 989648 h 1099185"/>
                  <a:gd name="connsiteX10" fmla="*/ 396629 w 661035"/>
                  <a:gd name="connsiteY10" fmla="*/ 1033155 h 1099185"/>
                  <a:gd name="connsiteX11" fmla="*/ 397193 w 661035"/>
                  <a:gd name="connsiteY11" fmla="*/ 1033462 h 1099185"/>
                  <a:gd name="connsiteX12" fmla="*/ 320041 w 661035"/>
                  <a:gd name="connsiteY12" fmla="*/ 1076325 h 1099185"/>
                  <a:gd name="connsiteX13" fmla="*/ 291343 w 661035"/>
                  <a:gd name="connsiteY13" fmla="*/ 1060767 h 1099185"/>
                  <a:gd name="connsiteX14" fmla="*/ 290403 w 661035"/>
                  <a:gd name="connsiteY14" fmla="*/ 1061621 h 1099185"/>
                  <a:gd name="connsiteX15" fmla="*/ 319088 w 661035"/>
                  <a:gd name="connsiteY15" fmla="*/ 1077277 h 1099185"/>
                  <a:gd name="connsiteX16" fmla="*/ 260985 w 661035"/>
                  <a:gd name="connsiteY16" fmla="*/ 1099185 h 1099185"/>
                  <a:gd name="connsiteX17" fmla="*/ 0 w 661035"/>
                  <a:gd name="connsiteY17" fmla="*/ 957262 h 1099185"/>
                  <a:gd name="connsiteX18" fmla="*/ 59055 w 661035"/>
                  <a:gd name="connsiteY18" fmla="*/ 935355 h 1099185"/>
                  <a:gd name="connsiteX19" fmla="*/ 284314 w 661035"/>
                  <a:gd name="connsiteY19" fmla="*/ 1058298 h 1099185"/>
                  <a:gd name="connsiteX20" fmla="*/ 60008 w 661035"/>
                  <a:gd name="connsiteY20" fmla="*/ 935355 h 1099185"/>
                  <a:gd name="connsiteX21" fmla="*/ 135745 w 661035"/>
                  <a:gd name="connsiteY21" fmla="*/ 891807 h 1099185"/>
                  <a:gd name="connsiteX22" fmla="*/ 135255 w 661035"/>
                  <a:gd name="connsiteY22" fmla="*/ 891540 h 1099185"/>
                  <a:gd name="connsiteX23" fmla="*/ 190500 w 661035"/>
                  <a:gd name="connsiteY23" fmla="*/ 847725 h 1099185"/>
                  <a:gd name="connsiteX24" fmla="*/ 239078 w 661035"/>
                  <a:gd name="connsiteY24" fmla="*/ 799148 h 1099185"/>
                  <a:gd name="connsiteX25" fmla="*/ 239078 w 661035"/>
                  <a:gd name="connsiteY25" fmla="*/ 798196 h 1099185"/>
                  <a:gd name="connsiteX26" fmla="*/ 277307 w 661035"/>
                  <a:gd name="connsiteY26" fmla="*/ 750642 h 1099185"/>
                  <a:gd name="connsiteX27" fmla="*/ 277178 w 661035"/>
                  <a:gd name="connsiteY27" fmla="*/ 750571 h 1099185"/>
                  <a:gd name="connsiteX28" fmla="*/ 284798 w 661035"/>
                  <a:gd name="connsiteY28" fmla="*/ 740093 h 1099185"/>
                  <a:gd name="connsiteX29" fmla="*/ 323850 w 661035"/>
                  <a:gd name="connsiteY29" fmla="*/ 676275 h 1099185"/>
                  <a:gd name="connsiteX30" fmla="*/ 359092 w 661035"/>
                  <a:gd name="connsiteY30" fmla="*/ 597218 h 1099185"/>
                  <a:gd name="connsiteX31" fmla="*/ 220980 w 661035"/>
                  <a:gd name="connsiteY31" fmla="*/ 0 h 1099185"/>
                  <a:gd name="connsiteX32" fmla="*/ 481965 w 661035"/>
                  <a:gd name="connsiteY32" fmla="*/ 141922 h 1099185"/>
                  <a:gd name="connsiteX33" fmla="*/ 575310 w 661035"/>
                  <a:gd name="connsiteY33" fmla="*/ 214313 h 1099185"/>
                  <a:gd name="connsiteX34" fmla="*/ 661035 w 661035"/>
                  <a:gd name="connsiteY34" fmla="*/ 504825 h 1099185"/>
                  <a:gd name="connsiteX35" fmla="*/ 621030 w 661035"/>
                  <a:gd name="connsiteY35" fmla="*/ 739140 h 1099185"/>
                  <a:gd name="connsiteX36" fmla="*/ 360045 w 661035"/>
                  <a:gd name="connsiteY36" fmla="*/ 597218 h 1099185"/>
                  <a:gd name="connsiteX37" fmla="*/ 400050 w 661035"/>
                  <a:gd name="connsiteY37" fmla="*/ 362902 h 1099185"/>
                  <a:gd name="connsiteX38" fmla="*/ 314325 w 661035"/>
                  <a:gd name="connsiteY38" fmla="*/ 72390 h 1099185"/>
                  <a:gd name="connsiteX39" fmla="*/ 220980 w 661035"/>
                  <a:gd name="connsiteY39" fmla="*/ 0 h 1099185"/>
                  <a:gd name="connsiteX0" fmla="*/ 359092 w 661035"/>
                  <a:gd name="connsiteY0" fmla="*/ 597218 h 1099185"/>
                  <a:gd name="connsiteX1" fmla="*/ 620078 w 661035"/>
                  <a:gd name="connsiteY1" fmla="*/ 739140 h 1099185"/>
                  <a:gd name="connsiteX2" fmla="*/ 584835 w 661035"/>
                  <a:gd name="connsiteY2" fmla="*/ 818198 h 1099185"/>
                  <a:gd name="connsiteX3" fmla="*/ 584836 w 661035"/>
                  <a:gd name="connsiteY3" fmla="*/ 818198 h 1099185"/>
                  <a:gd name="connsiteX4" fmla="*/ 545783 w 661035"/>
                  <a:gd name="connsiteY4" fmla="*/ 882015 h 1099185"/>
                  <a:gd name="connsiteX5" fmla="*/ 538930 w 661035"/>
                  <a:gd name="connsiteY5" fmla="*/ 891439 h 1099185"/>
                  <a:gd name="connsiteX6" fmla="*/ 539116 w 661035"/>
                  <a:gd name="connsiteY6" fmla="*/ 891540 h 1099185"/>
                  <a:gd name="connsiteX7" fmla="*/ 500063 w 661035"/>
                  <a:gd name="connsiteY7" fmla="*/ 940118 h 1099185"/>
                  <a:gd name="connsiteX8" fmla="*/ 500063 w 661035"/>
                  <a:gd name="connsiteY8" fmla="*/ 941070 h 1099185"/>
                  <a:gd name="connsiteX9" fmla="*/ 451485 w 661035"/>
                  <a:gd name="connsiteY9" fmla="*/ 989648 h 1099185"/>
                  <a:gd name="connsiteX10" fmla="*/ 396629 w 661035"/>
                  <a:gd name="connsiteY10" fmla="*/ 1033155 h 1099185"/>
                  <a:gd name="connsiteX11" fmla="*/ 397193 w 661035"/>
                  <a:gd name="connsiteY11" fmla="*/ 1033462 h 1099185"/>
                  <a:gd name="connsiteX12" fmla="*/ 320041 w 661035"/>
                  <a:gd name="connsiteY12" fmla="*/ 1076325 h 1099185"/>
                  <a:gd name="connsiteX13" fmla="*/ 291343 w 661035"/>
                  <a:gd name="connsiteY13" fmla="*/ 1060767 h 1099185"/>
                  <a:gd name="connsiteX14" fmla="*/ 290403 w 661035"/>
                  <a:gd name="connsiteY14" fmla="*/ 1061621 h 1099185"/>
                  <a:gd name="connsiteX15" fmla="*/ 319088 w 661035"/>
                  <a:gd name="connsiteY15" fmla="*/ 1077277 h 1099185"/>
                  <a:gd name="connsiteX16" fmla="*/ 260985 w 661035"/>
                  <a:gd name="connsiteY16" fmla="*/ 1099185 h 1099185"/>
                  <a:gd name="connsiteX17" fmla="*/ 0 w 661035"/>
                  <a:gd name="connsiteY17" fmla="*/ 957262 h 1099185"/>
                  <a:gd name="connsiteX18" fmla="*/ 59055 w 661035"/>
                  <a:gd name="connsiteY18" fmla="*/ 935355 h 1099185"/>
                  <a:gd name="connsiteX19" fmla="*/ 60008 w 661035"/>
                  <a:gd name="connsiteY19" fmla="*/ 935355 h 1099185"/>
                  <a:gd name="connsiteX20" fmla="*/ 135745 w 661035"/>
                  <a:gd name="connsiteY20" fmla="*/ 891807 h 1099185"/>
                  <a:gd name="connsiteX21" fmla="*/ 135255 w 661035"/>
                  <a:gd name="connsiteY21" fmla="*/ 891540 h 1099185"/>
                  <a:gd name="connsiteX22" fmla="*/ 190500 w 661035"/>
                  <a:gd name="connsiteY22" fmla="*/ 847725 h 1099185"/>
                  <a:gd name="connsiteX23" fmla="*/ 239078 w 661035"/>
                  <a:gd name="connsiteY23" fmla="*/ 799148 h 1099185"/>
                  <a:gd name="connsiteX24" fmla="*/ 239078 w 661035"/>
                  <a:gd name="connsiteY24" fmla="*/ 798196 h 1099185"/>
                  <a:gd name="connsiteX25" fmla="*/ 277307 w 661035"/>
                  <a:gd name="connsiteY25" fmla="*/ 750642 h 1099185"/>
                  <a:gd name="connsiteX26" fmla="*/ 277178 w 661035"/>
                  <a:gd name="connsiteY26" fmla="*/ 750571 h 1099185"/>
                  <a:gd name="connsiteX27" fmla="*/ 284798 w 661035"/>
                  <a:gd name="connsiteY27" fmla="*/ 740093 h 1099185"/>
                  <a:gd name="connsiteX28" fmla="*/ 323850 w 661035"/>
                  <a:gd name="connsiteY28" fmla="*/ 676275 h 1099185"/>
                  <a:gd name="connsiteX29" fmla="*/ 359092 w 661035"/>
                  <a:gd name="connsiteY29" fmla="*/ 597218 h 1099185"/>
                  <a:gd name="connsiteX30" fmla="*/ 220980 w 661035"/>
                  <a:gd name="connsiteY30" fmla="*/ 0 h 1099185"/>
                  <a:gd name="connsiteX31" fmla="*/ 481965 w 661035"/>
                  <a:gd name="connsiteY31" fmla="*/ 141922 h 1099185"/>
                  <a:gd name="connsiteX32" fmla="*/ 575310 w 661035"/>
                  <a:gd name="connsiteY32" fmla="*/ 214313 h 1099185"/>
                  <a:gd name="connsiteX33" fmla="*/ 661035 w 661035"/>
                  <a:gd name="connsiteY33" fmla="*/ 504825 h 1099185"/>
                  <a:gd name="connsiteX34" fmla="*/ 621030 w 661035"/>
                  <a:gd name="connsiteY34" fmla="*/ 739140 h 1099185"/>
                  <a:gd name="connsiteX35" fmla="*/ 360045 w 661035"/>
                  <a:gd name="connsiteY35" fmla="*/ 597218 h 1099185"/>
                  <a:gd name="connsiteX36" fmla="*/ 400050 w 661035"/>
                  <a:gd name="connsiteY36" fmla="*/ 362902 h 1099185"/>
                  <a:gd name="connsiteX37" fmla="*/ 314325 w 661035"/>
                  <a:gd name="connsiteY37" fmla="*/ 72390 h 1099185"/>
                  <a:gd name="connsiteX38" fmla="*/ 220980 w 661035"/>
                  <a:gd name="connsiteY38" fmla="*/ 0 h 1099185"/>
                  <a:gd name="connsiteX0" fmla="*/ 359092 w 661035"/>
                  <a:gd name="connsiteY0" fmla="*/ 597218 h 1099185"/>
                  <a:gd name="connsiteX1" fmla="*/ 620078 w 661035"/>
                  <a:gd name="connsiteY1" fmla="*/ 739140 h 1099185"/>
                  <a:gd name="connsiteX2" fmla="*/ 584835 w 661035"/>
                  <a:gd name="connsiteY2" fmla="*/ 818198 h 1099185"/>
                  <a:gd name="connsiteX3" fmla="*/ 584836 w 661035"/>
                  <a:gd name="connsiteY3" fmla="*/ 818198 h 1099185"/>
                  <a:gd name="connsiteX4" fmla="*/ 545783 w 661035"/>
                  <a:gd name="connsiteY4" fmla="*/ 882015 h 1099185"/>
                  <a:gd name="connsiteX5" fmla="*/ 538930 w 661035"/>
                  <a:gd name="connsiteY5" fmla="*/ 891439 h 1099185"/>
                  <a:gd name="connsiteX6" fmla="*/ 539116 w 661035"/>
                  <a:gd name="connsiteY6" fmla="*/ 891540 h 1099185"/>
                  <a:gd name="connsiteX7" fmla="*/ 500063 w 661035"/>
                  <a:gd name="connsiteY7" fmla="*/ 940118 h 1099185"/>
                  <a:gd name="connsiteX8" fmla="*/ 500063 w 661035"/>
                  <a:gd name="connsiteY8" fmla="*/ 941070 h 1099185"/>
                  <a:gd name="connsiteX9" fmla="*/ 451485 w 661035"/>
                  <a:gd name="connsiteY9" fmla="*/ 989648 h 1099185"/>
                  <a:gd name="connsiteX10" fmla="*/ 396629 w 661035"/>
                  <a:gd name="connsiteY10" fmla="*/ 1033155 h 1099185"/>
                  <a:gd name="connsiteX11" fmla="*/ 397193 w 661035"/>
                  <a:gd name="connsiteY11" fmla="*/ 1033462 h 1099185"/>
                  <a:gd name="connsiteX12" fmla="*/ 320041 w 661035"/>
                  <a:gd name="connsiteY12" fmla="*/ 1076325 h 1099185"/>
                  <a:gd name="connsiteX13" fmla="*/ 291343 w 661035"/>
                  <a:gd name="connsiteY13" fmla="*/ 1060767 h 1099185"/>
                  <a:gd name="connsiteX14" fmla="*/ 319088 w 661035"/>
                  <a:gd name="connsiteY14" fmla="*/ 1077277 h 1099185"/>
                  <a:gd name="connsiteX15" fmla="*/ 260985 w 661035"/>
                  <a:gd name="connsiteY15" fmla="*/ 1099185 h 1099185"/>
                  <a:gd name="connsiteX16" fmla="*/ 0 w 661035"/>
                  <a:gd name="connsiteY16" fmla="*/ 957262 h 1099185"/>
                  <a:gd name="connsiteX17" fmla="*/ 59055 w 661035"/>
                  <a:gd name="connsiteY17" fmla="*/ 935355 h 1099185"/>
                  <a:gd name="connsiteX18" fmla="*/ 60008 w 661035"/>
                  <a:gd name="connsiteY18" fmla="*/ 935355 h 1099185"/>
                  <a:gd name="connsiteX19" fmla="*/ 135745 w 661035"/>
                  <a:gd name="connsiteY19" fmla="*/ 891807 h 1099185"/>
                  <a:gd name="connsiteX20" fmla="*/ 135255 w 661035"/>
                  <a:gd name="connsiteY20" fmla="*/ 891540 h 1099185"/>
                  <a:gd name="connsiteX21" fmla="*/ 190500 w 661035"/>
                  <a:gd name="connsiteY21" fmla="*/ 847725 h 1099185"/>
                  <a:gd name="connsiteX22" fmla="*/ 239078 w 661035"/>
                  <a:gd name="connsiteY22" fmla="*/ 799148 h 1099185"/>
                  <a:gd name="connsiteX23" fmla="*/ 239078 w 661035"/>
                  <a:gd name="connsiteY23" fmla="*/ 798196 h 1099185"/>
                  <a:gd name="connsiteX24" fmla="*/ 277307 w 661035"/>
                  <a:gd name="connsiteY24" fmla="*/ 750642 h 1099185"/>
                  <a:gd name="connsiteX25" fmla="*/ 277178 w 661035"/>
                  <a:gd name="connsiteY25" fmla="*/ 750571 h 1099185"/>
                  <a:gd name="connsiteX26" fmla="*/ 284798 w 661035"/>
                  <a:gd name="connsiteY26" fmla="*/ 740093 h 1099185"/>
                  <a:gd name="connsiteX27" fmla="*/ 323850 w 661035"/>
                  <a:gd name="connsiteY27" fmla="*/ 676275 h 1099185"/>
                  <a:gd name="connsiteX28" fmla="*/ 359092 w 661035"/>
                  <a:gd name="connsiteY28" fmla="*/ 597218 h 1099185"/>
                  <a:gd name="connsiteX29" fmla="*/ 220980 w 661035"/>
                  <a:gd name="connsiteY29" fmla="*/ 0 h 1099185"/>
                  <a:gd name="connsiteX30" fmla="*/ 481965 w 661035"/>
                  <a:gd name="connsiteY30" fmla="*/ 141922 h 1099185"/>
                  <a:gd name="connsiteX31" fmla="*/ 575310 w 661035"/>
                  <a:gd name="connsiteY31" fmla="*/ 214313 h 1099185"/>
                  <a:gd name="connsiteX32" fmla="*/ 661035 w 661035"/>
                  <a:gd name="connsiteY32" fmla="*/ 504825 h 1099185"/>
                  <a:gd name="connsiteX33" fmla="*/ 621030 w 661035"/>
                  <a:gd name="connsiteY33" fmla="*/ 739140 h 1099185"/>
                  <a:gd name="connsiteX34" fmla="*/ 360045 w 661035"/>
                  <a:gd name="connsiteY34" fmla="*/ 597218 h 1099185"/>
                  <a:gd name="connsiteX35" fmla="*/ 400050 w 661035"/>
                  <a:gd name="connsiteY35" fmla="*/ 362902 h 1099185"/>
                  <a:gd name="connsiteX36" fmla="*/ 314325 w 661035"/>
                  <a:gd name="connsiteY36" fmla="*/ 72390 h 1099185"/>
                  <a:gd name="connsiteX37" fmla="*/ 220980 w 661035"/>
                  <a:gd name="connsiteY37" fmla="*/ 0 h 1099185"/>
                  <a:gd name="connsiteX0" fmla="*/ 359092 w 661035"/>
                  <a:gd name="connsiteY0" fmla="*/ 597218 h 1099185"/>
                  <a:gd name="connsiteX1" fmla="*/ 620078 w 661035"/>
                  <a:gd name="connsiteY1" fmla="*/ 739140 h 1099185"/>
                  <a:gd name="connsiteX2" fmla="*/ 584835 w 661035"/>
                  <a:gd name="connsiteY2" fmla="*/ 818198 h 1099185"/>
                  <a:gd name="connsiteX3" fmla="*/ 584836 w 661035"/>
                  <a:gd name="connsiteY3" fmla="*/ 818198 h 1099185"/>
                  <a:gd name="connsiteX4" fmla="*/ 545783 w 661035"/>
                  <a:gd name="connsiteY4" fmla="*/ 882015 h 1099185"/>
                  <a:gd name="connsiteX5" fmla="*/ 538930 w 661035"/>
                  <a:gd name="connsiteY5" fmla="*/ 891439 h 1099185"/>
                  <a:gd name="connsiteX6" fmla="*/ 539116 w 661035"/>
                  <a:gd name="connsiteY6" fmla="*/ 891540 h 1099185"/>
                  <a:gd name="connsiteX7" fmla="*/ 500063 w 661035"/>
                  <a:gd name="connsiteY7" fmla="*/ 940118 h 1099185"/>
                  <a:gd name="connsiteX8" fmla="*/ 500063 w 661035"/>
                  <a:gd name="connsiteY8" fmla="*/ 941070 h 1099185"/>
                  <a:gd name="connsiteX9" fmla="*/ 451485 w 661035"/>
                  <a:gd name="connsiteY9" fmla="*/ 989648 h 1099185"/>
                  <a:gd name="connsiteX10" fmla="*/ 396629 w 661035"/>
                  <a:gd name="connsiteY10" fmla="*/ 1033155 h 1099185"/>
                  <a:gd name="connsiteX11" fmla="*/ 397193 w 661035"/>
                  <a:gd name="connsiteY11" fmla="*/ 1033462 h 1099185"/>
                  <a:gd name="connsiteX12" fmla="*/ 320041 w 661035"/>
                  <a:gd name="connsiteY12" fmla="*/ 1076325 h 1099185"/>
                  <a:gd name="connsiteX13" fmla="*/ 319088 w 661035"/>
                  <a:gd name="connsiteY13" fmla="*/ 1077277 h 1099185"/>
                  <a:gd name="connsiteX14" fmla="*/ 260985 w 661035"/>
                  <a:gd name="connsiteY14" fmla="*/ 1099185 h 1099185"/>
                  <a:gd name="connsiteX15" fmla="*/ 0 w 661035"/>
                  <a:gd name="connsiteY15" fmla="*/ 957262 h 1099185"/>
                  <a:gd name="connsiteX16" fmla="*/ 59055 w 661035"/>
                  <a:gd name="connsiteY16" fmla="*/ 935355 h 1099185"/>
                  <a:gd name="connsiteX17" fmla="*/ 60008 w 661035"/>
                  <a:gd name="connsiteY17" fmla="*/ 935355 h 1099185"/>
                  <a:gd name="connsiteX18" fmla="*/ 135745 w 661035"/>
                  <a:gd name="connsiteY18" fmla="*/ 891807 h 1099185"/>
                  <a:gd name="connsiteX19" fmla="*/ 135255 w 661035"/>
                  <a:gd name="connsiteY19" fmla="*/ 891540 h 1099185"/>
                  <a:gd name="connsiteX20" fmla="*/ 190500 w 661035"/>
                  <a:gd name="connsiteY20" fmla="*/ 847725 h 1099185"/>
                  <a:gd name="connsiteX21" fmla="*/ 239078 w 661035"/>
                  <a:gd name="connsiteY21" fmla="*/ 799148 h 1099185"/>
                  <a:gd name="connsiteX22" fmla="*/ 239078 w 661035"/>
                  <a:gd name="connsiteY22" fmla="*/ 798196 h 1099185"/>
                  <a:gd name="connsiteX23" fmla="*/ 277307 w 661035"/>
                  <a:gd name="connsiteY23" fmla="*/ 750642 h 1099185"/>
                  <a:gd name="connsiteX24" fmla="*/ 277178 w 661035"/>
                  <a:gd name="connsiteY24" fmla="*/ 750571 h 1099185"/>
                  <a:gd name="connsiteX25" fmla="*/ 284798 w 661035"/>
                  <a:gd name="connsiteY25" fmla="*/ 740093 h 1099185"/>
                  <a:gd name="connsiteX26" fmla="*/ 323850 w 661035"/>
                  <a:gd name="connsiteY26" fmla="*/ 676275 h 1099185"/>
                  <a:gd name="connsiteX27" fmla="*/ 359092 w 661035"/>
                  <a:gd name="connsiteY27" fmla="*/ 597218 h 1099185"/>
                  <a:gd name="connsiteX28" fmla="*/ 220980 w 661035"/>
                  <a:gd name="connsiteY28" fmla="*/ 0 h 1099185"/>
                  <a:gd name="connsiteX29" fmla="*/ 481965 w 661035"/>
                  <a:gd name="connsiteY29" fmla="*/ 141922 h 1099185"/>
                  <a:gd name="connsiteX30" fmla="*/ 575310 w 661035"/>
                  <a:gd name="connsiteY30" fmla="*/ 214313 h 1099185"/>
                  <a:gd name="connsiteX31" fmla="*/ 661035 w 661035"/>
                  <a:gd name="connsiteY31" fmla="*/ 504825 h 1099185"/>
                  <a:gd name="connsiteX32" fmla="*/ 621030 w 661035"/>
                  <a:gd name="connsiteY32" fmla="*/ 739140 h 1099185"/>
                  <a:gd name="connsiteX33" fmla="*/ 360045 w 661035"/>
                  <a:gd name="connsiteY33" fmla="*/ 597218 h 1099185"/>
                  <a:gd name="connsiteX34" fmla="*/ 400050 w 661035"/>
                  <a:gd name="connsiteY34" fmla="*/ 362902 h 1099185"/>
                  <a:gd name="connsiteX35" fmla="*/ 314325 w 661035"/>
                  <a:gd name="connsiteY35" fmla="*/ 72390 h 1099185"/>
                  <a:gd name="connsiteX36" fmla="*/ 220980 w 661035"/>
                  <a:gd name="connsiteY36" fmla="*/ 0 h 1099185"/>
                  <a:gd name="connsiteX0" fmla="*/ 359092 w 661035"/>
                  <a:gd name="connsiteY0" fmla="*/ 597218 h 1112468"/>
                  <a:gd name="connsiteX1" fmla="*/ 620078 w 661035"/>
                  <a:gd name="connsiteY1" fmla="*/ 739140 h 1112468"/>
                  <a:gd name="connsiteX2" fmla="*/ 584835 w 661035"/>
                  <a:gd name="connsiteY2" fmla="*/ 818198 h 1112468"/>
                  <a:gd name="connsiteX3" fmla="*/ 584836 w 661035"/>
                  <a:gd name="connsiteY3" fmla="*/ 818198 h 1112468"/>
                  <a:gd name="connsiteX4" fmla="*/ 545783 w 661035"/>
                  <a:gd name="connsiteY4" fmla="*/ 882015 h 1112468"/>
                  <a:gd name="connsiteX5" fmla="*/ 538930 w 661035"/>
                  <a:gd name="connsiteY5" fmla="*/ 891439 h 1112468"/>
                  <a:gd name="connsiteX6" fmla="*/ 539116 w 661035"/>
                  <a:gd name="connsiteY6" fmla="*/ 891540 h 1112468"/>
                  <a:gd name="connsiteX7" fmla="*/ 500063 w 661035"/>
                  <a:gd name="connsiteY7" fmla="*/ 940118 h 1112468"/>
                  <a:gd name="connsiteX8" fmla="*/ 500063 w 661035"/>
                  <a:gd name="connsiteY8" fmla="*/ 941070 h 1112468"/>
                  <a:gd name="connsiteX9" fmla="*/ 451485 w 661035"/>
                  <a:gd name="connsiteY9" fmla="*/ 989648 h 1112468"/>
                  <a:gd name="connsiteX10" fmla="*/ 396629 w 661035"/>
                  <a:gd name="connsiteY10" fmla="*/ 1033155 h 1112468"/>
                  <a:gd name="connsiteX11" fmla="*/ 397193 w 661035"/>
                  <a:gd name="connsiteY11" fmla="*/ 1033462 h 1112468"/>
                  <a:gd name="connsiteX12" fmla="*/ 320041 w 661035"/>
                  <a:gd name="connsiteY12" fmla="*/ 1076325 h 1112468"/>
                  <a:gd name="connsiteX13" fmla="*/ 319088 w 661035"/>
                  <a:gd name="connsiteY13" fmla="*/ 1077277 h 1112468"/>
                  <a:gd name="connsiteX14" fmla="*/ 247796 w 661035"/>
                  <a:gd name="connsiteY14" fmla="*/ 1112468 h 1112468"/>
                  <a:gd name="connsiteX15" fmla="*/ 0 w 661035"/>
                  <a:gd name="connsiteY15" fmla="*/ 957262 h 1112468"/>
                  <a:gd name="connsiteX16" fmla="*/ 59055 w 661035"/>
                  <a:gd name="connsiteY16" fmla="*/ 935355 h 1112468"/>
                  <a:gd name="connsiteX17" fmla="*/ 60008 w 661035"/>
                  <a:gd name="connsiteY17" fmla="*/ 935355 h 1112468"/>
                  <a:gd name="connsiteX18" fmla="*/ 135745 w 661035"/>
                  <a:gd name="connsiteY18" fmla="*/ 891807 h 1112468"/>
                  <a:gd name="connsiteX19" fmla="*/ 135255 w 661035"/>
                  <a:gd name="connsiteY19" fmla="*/ 891540 h 1112468"/>
                  <a:gd name="connsiteX20" fmla="*/ 190500 w 661035"/>
                  <a:gd name="connsiteY20" fmla="*/ 847725 h 1112468"/>
                  <a:gd name="connsiteX21" fmla="*/ 239078 w 661035"/>
                  <a:gd name="connsiteY21" fmla="*/ 799148 h 1112468"/>
                  <a:gd name="connsiteX22" fmla="*/ 239078 w 661035"/>
                  <a:gd name="connsiteY22" fmla="*/ 798196 h 1112468"/>
                  <a:gd name="connsiteX23" fmla="*/ 277307 w 661035"/>
                  <a:gd name="connsiteY23" fmla="*/ 750642 h 1112468"/>
                  <a:gd name="connsiteX24" fmla="*/ 277178 w 661035"/>
                  <a:gd name="connsiteY24" fmla="*/ 750571 h 1112468"/>
                  <a:gd name="connsiteX25" fmla="*/ 284798 w 661035"/>
                  <a:gd name="connsiteY25" fmla="*/ 740093 h 1112468"/>
                  <a:gd name="connsiteX26" fmla="*/ 323850 w 661035"/>
                  <a:gd name="connsiteY26" fmla="*/ 676275 h 1112468"/>
                  <a:gd name="connsiteX27" fmla="*/ 359092 w 661035"/>
                  <a:gd name="connsiteY27" fmla="*/ 597218 h 1112468"/>
                  <a:gd name="connsiteX28" fmla="*/ 220980 w 661035"/>
                  <a:gd name="connsiteY28" fmla="*/ 0 h 1112468"/>
                  <a:gd name="connsiteX29" fmla="*/ 481965 w 661035"/>
                  <a:gd name="connsiteY29" fmla="*/ 141922 h 1112468"/>
                  <a:gd name="connsiteX30" fmla="*/ 575310 w 661035"/>
                  <a:gd name="connsiteY30" fmla="*/ 214313 h 1112468"/>
                  <a:gd name="connsiteX31" fmla="*/ 661035 w 661035"/>
                  <a:gd name="connsiteY31" fmla="*/ 504825 h 1112468"/>
                  <a:gd name="connsiteX32" fmla="*/ 621030 w 661035"/>
                  <a:gd name="connsiteY32" fmla="*/ 739140 h 1112468"/>
                  <a:gd name="connsiteX33" fmla="*/ 360045 w 661035"/>
                  <a:gd name="connsiteY33" fmla="*/ 597218 h 1112468"/>
                  <a:gd name="connsiteX34" fmla="*/ 400050 w 661035"/>
                  <a:gd name="connsiteY34" fmla="*/ 362902 h 1112468"/>
                  <a:gd name="connsiteX35" fmla="*/ 314325 w 661035"/>
                  <a:gd name="connsiteY35" fmla="*/ 72390 h 1112468"/>
                  <a:gd name="connsiteX36" fmla="*/ 220980 w 661035"/>
                  <a:gd name="connsiteY36" fmla="*/ 0 h 11124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</a:cxnLst>
                <a:rect l="l" t="t" r="r" b="b"/>
                <a:pathLst>
                  <a:path w="661035" h="1112468">
                    <a:moveTo>
                      <a:pt x="359092" y="597218"/>
                    </a:moveTo>
                    <a:lnTo>
                      <a:pt x="620078" y="739140"/>
                    </a:lnTo>
                    <a:lnTo>
                      <a:pt x="584835" y="818198"/>
                    </a:lnTo>
                    <a:lnTo>
                      <a:pt x="584836" y="818198"/>
                    </a:lnTo>
                    <a:cubicBezTo>
                      <a:pt x="573405" y="840105"/>
                      <a:pt x="560070" y="861060"/>
                      <a:pt x="545783" y="882015"/>
                    </a:cubicBezTo>
                    <a:lnTo>
                      <a:pt x="538930" y="891439"/>
                    </a:lnTo>
                    <a:lnTo>
                      <a:pt x="539116" y="891540"/>
                    </a:lnTo>
                    <a:cubicBezTo>
                      <a:pt x="525780" y="908686"/>
                      <a:pt x="513398" y="924878"/>
                      <a:pt x="500063" y="940118"/>
                    </a:cubicBezTo>
                    <a:lnTo>
                      <a:pt x="500063" y="941070"/>
                    </a:lnTo>
                    <a:cubicBezTo>
                      <a:pt x="483870" y="958215"/>
                      <a:pt x="467678" y="974408"/>
                      <a:pt x="451485" y="989648"/>
                    </a:cubicBezTo>
                    <a:lnTo>
                      <a:pt x="396629" y="1033155"/>
                    </a:lnTo>
                    <a:lnTo>
                      <a:pt x="397193" y="1033462"/>
                    </a:lnTo>
                    <a:cubicBezTo>
                      <a:pt x="371475" y="1049655"/>
                      <a:pt x="346711" y="1063943"/>
                      <a:pt x="320041" y="1076325"/>
                    </a:cubicBezTo>
                    <a:lnTo>
                      <a:pt x="319088" y="1077277"/>
                    </a:lnTo>
                    <a:lnTo>
                      <a:pt x="247796" y="1112468"/>
                    </a:lnTo>
                    <a:lnTo>
                      <a:pt x="0" y="957262"/>
                    </a:lnTo>
                    <a:lnTo>
                      <a:pt x="59055" y="935355"/>
                    </a:lnTo>
                    <a:lnTo>
                      <a:pt x="60008" y="935355"/>
                    </a:lnTo>
                    <a:lnTo>
                      <a:pt x="135745" y="891807"/>
                    </a:lnTo>
                    <a:lnTo>
                      <a:pt x="135255" y="891540"/>
                    </a:lnTo>
                    <a:cubicBezTo>
                      <a:pt x="154305" y="878205"/>
                      <a:pt x="173355" y="863918"/>
                      <a:pt x="190500" y="847725"/>
                    </a:cubicBezTo>
                    <a:cubicBezTo>
                      <a:pt x="207645" y="832486"/>
                      <a:pt x="222885" y="816293"/>
                      <a:pt x="239078" y="799148"/>
                    </a:cubicBezTo>
                    <a:lnTo>
                      <a:pt x="239078" y="798196"/>
                    </a:lnTo>
                    <a:lnTo>
                      <a:pt x="277307" y="750642"/>
                    </a:lnTo>
                    <a:lnTo>
                      <a:pt x="277178" y="750571"/>
                    </a:lnTo>
                    <a:cubicBezTo>
                      <a:pt x="280036" y="746761"/>
                      <a:pt x="281941" y="743903"/>
                      <a:pt x="284798" y="740093"/>
                    </a:cubicBezTo>
                    <a:cubicBezTo>
                      <a:pt x="299086" y="719138"/>
                      <a:pt x="312420" y="698183"/>
                      <a:pt x="323850" y="676275"/>
                    </a:cubicBezTo>
                    <a:cubicBezTo>
                      <a:pt x="337185" y="650558"/>
                      <a:pt x="349567" y="623888"/>
                      <a:pt x="359092" y="597218"/>
                    </a:cubicBezTo>
                    <a:close/>
                    <a:moveTo>
                      <a:pt x="220980" y="0"/>
                    </a:moveTo>
                    <a:lnTo>
                      <a:pt x="481965" y="141922"/>
                    </a:lnTo>
                    <a:cubicBezTo>
                      <a:pt x="521970" y="163830"/>
                      <a:pt x="553403" y="187642"/>
                      <a:pt x="575310" y="214313"/>
                    </a:cubicBezTo>
                    <a:cubicBezTo>
                      <a:pt x="632460" y="281940"/>
                      <a:pt x="661035" y="379095"/>
                      <a:pt x="661035" y="504825"/>
                    </a:cubicBezTo>
                    <a:cubicBezTo>
                      <a:pt x="660083" y="588645"/>
                      <a:pt x="646748" y="666750"/>
                      <a:pt x="621030" y="739140"/>
                    </a:cubicBezTo>
                    <a:lnTo>
                      <a:pt x="360045" y="597218"/>
                    </a:lnTo>
                    <a:cubicBezTo>
                      <a:pt x="386715" y="524827"/>
                      <a:pt x="400050" y="446722"/>
                      <a:pt x="400050" y="362902"/>
                    </a:cubicBezTo>
                    <a:cubicBezTo>
                      <a:pt x="400050" y="237172"/>
                      <a:pt x="371475" y="140970"/>
                      <a:pt x="314325" y="72390"/>
                    </a:cubicBezTo>
                    <a:cubicBezTo>
                      <a:pt x="291465" y="45720"/>
                      <a:pt x="260985" y="20955"/>
                      <a:pt x="220980" y="0"/>
                    </a:cubicBez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  <p:sp>
            <p:nvSpPr>
              <p:cNvPr id="409" name="Freeform: Shape 408">
                <a:extLst>
                  <a:ext uri="{FF2B5EF4-FFF2-40B4-BE49-F238E27FC236}">
                    <a16:creationId xmlns:a16="http://schemas.microsoft.com/office/drawing/2014/main" id="{34DF6C0E-357C-485D-87D7-7AEA6D6683D6}"/>
                  </a:ext>
                </a:extLst>
              </p:cNvPr>
              <p:cNvSpPr/>
              <p:nvPr/>
            </p:nvSpPr>
            <p:spPr>
              <a:xfrm>
                <a:off x="2967026" y="3229268"/>
                <a:ext cx="673417" cy="247650"/>
              </a:xfrm>
              <a:custGeom>
                <a:avLst/>
                <a:gdLst>
                  <a:gd name="connsiteX0" fmla="*/ 261937 w 673417"/>
                  <a:gd name="connsiteY0" fmla="*/ 45720 h 247650"/>
                  <a:gd name="connsiteX1" fmla="*/ 288607 w 673417"/>
                  <a:gd name="connsiteY1" fmla="*/ 53340 h 247650"/>
                  <a:gd name="connsiteX2" fmla="*/ 387667 w 673417"/>
                  <a:gd name="connsiteY2" fmla="*/ 93345 h 247650"/>
                  <a:gd name="connsiteX3" fmla="*/ 412432 w 673417"/>
                  <a:gd name="connsiteY3" fmla="*/ 105728 h 247650"/>
                  <a:gd name="connsiteX4" fmla="*/ 673417 w 673417"/>
                  <a:gd name="connsiteY4" fmla="*/ 247650 h 247650"/>
                  <a:gd name="connsiteX5" fmla="*/ 647700 w 673417"/>
                  <a:gd name="connsiteY5" fmla="*/ 235267 h 247650"/>
                  <a:gd name="connsiteX6" fmla="*/ 644991 w 673417"/>
                  <a:gd name="connsiteY6" fmla="*/ 233789 h 247650"/>
                  <a:gd name="connsiteX7" fmla="*/ 549592 w 673417"/>
                  <a:gd name="connsiteY7" fmla="*/ 195262 h 247650"/>
                  <a:gd name="connsiteX8" fmla="*/ 522922 w 673417"/>
                  <a:gd name="connsiteY8" fmla="*/ 186690 h 247650"/>
                  <a:gd name="connsiteX9" fmla="*/ 0 w 673417"/>
                  <a:gd name="connsiteY9" fmla="*/ 0 h 247650"/>
                  <a:gd name="connsiteX10" fmla="*/ 80010 w 673417"/>
                  <a:gd name="connsiteY10" fmla="*/ 11430 h 247650"/>
                  <a:gd name="connsiteX11" fmla="*/ 80421 w 673417"/>
                  <a:gd name="connsiteY11" fmla="*/ 11654 h 247650"/>
                  <a:gd name="connsiteX12" fmla="*/ 185499 w 673417"/>
                  <a:gd name="connsiteY12" fmla="*/ 28933 h 247650"/>
                  <a:gd name="connsiteX13" fmla="*/ 261937 w 673417"/>
                  <a:gd name="connsiteY13" fmla="*/ 45720 h 247650"/>
                  <a:gd name="connsiteX14" fmla="*/ 522922 w 673417"/>
                  <a:gd name="connsiteY14" fmla="*/ 187643 h 247650"/>
                  <a:gd name="connsiteX15" fmla="*/ 340042 w 673417"/>
                  <a:gd name="connsiteY15" fmla="*/ 153353 h 247650"/>
                  <a:gd name="connsiteX16" fmla="*/ 260985 w 673417"/>
                  <a:gd name="connsiteY16" fmla="*/ 141923 h 2476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673417" h="247650">
                    <a:moveTo>
                      <a:pt x="261937" y="45720"/>
                    </a:moveTo>
                    <a:cubicBezTo>
                      <a:pt x="271462" y="48578"/>
                      <a:pt x="280987" y="50483"/>
                      <a:pt x="288607" y="53340"/>
                    </a:cubicBezTo>
                    <a:cubicBezTo>
                      <a:pt x="323850" y="64770"/>
                      <a:pt x="357187" y="79058"/>
                      <a:pt x="387667" y="93345"/>
                    </a:cubicBezTo>
                    <a:cubicBezTo>
                      <a:pt x="396240" y="97155"/>
                      <a:pt x="404812" y="101917"/>
                      <a:pt x="412432" y="105728"/>
                    </a:cubicBezTo>
                    <a:lnTo>
                      <a:pt x="673417" y="247650"/>
                    </a:lnTo>
                    <a:cubicBezTo>
                      <a:pt x="664845" y="243840"/>
                      <a:pt x="656272" y="239078"/>
                      <a:pt x="647700" y="235267"/>
                    </a:cubicBezTo>
                    <a:lnTo>
                      <a:pt x="644991" y="233789"/>
                    </a:lnTo>
                    <a:lnTo>
                      <a:pt x="549592" y="195262"/>
                    </a:lnTo>
                    <a:cubicBezTo>
                      <a:pt x="541972" y="192405"/>
                      <a:pt x="532447" y="189548"/>
                      <a:pt x="522922" y="186690"/>
                    </a:cubicBezTo>
                    <a:close/>
                    <a:moveTo>
                      <a:pt x="0" y="0"/>
                    </a:moveTo>
                    <a:lnTo>
                      <a:pt x="80010" y="11430"/>
                    </a:lnTo>
                    <a:lnTo>
                      <a:pt x="80421" y="11654"/>
                    </a:lnTo>
                    <a:lnTo>
                      <a:pt x="185499" y="28933"/>
                    </a:lnTo>
                    <a:cubicBezTo>
                      <a:pt x="215979" y="34528"/>
                      <a:pt x="241458" y="40005"/>
                      <a:pt x="261937" y="45720"/>
                    </a:cubicBezTo>
                    <a:lnTo>
                      <a:pt x="522922" y="187643"/>
                    </a:lnTo>
                    <a:cubicBezTo>
                      <a:pt x="481965" y="176213"/>
                      <a:pt x="421004" y="164783"/>
                      <a:pt x="340042" y="153353"/>
                    </a:cubicBezTo>
                    <a:lnTo>
                      <a:pt x="260985" y="141923"/>
                    </a:ln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0" name="Freeform: Shape 409">
                <a:extLst>
                  <a:ext uri="{FF2B5EF4-FFF2-40B4-BE49-F238E27FC236}">
                    <a16:creationId xmlns:a16="http://schemas.microsoft.com/office/drawing/2014/main" id="{EF944683-D962-4C62-8F92-E8C5104EF7DD}"/>
                  </a:ext>
                </a:extLst>
              </p:cNvPr>
              <p:cNvSpPr/>
              <p:nvPr/>
            </p:nvSpPr>
            <p:spPr>
              <a:xfrm>
                <a:off x="2707091" y="3532163"/>
                <a:ext cx="257175" cy="1238250"/>
              </a:xfrm>
              <a:custGeom>
                <a:avLst/>
                <a:gdLst>
                  <a:gd name="connsiteX0" fmla="*/ 260985 w 257175"/>
                  <a:gd name="connsiteY0" fmla="*/ 1244918 h 1238250"/>
                  <a:gd name="connsiteX1" fmla="*/ 0 w 257175"/>
                  <a:gd name="connsiteY1" fmla="*/ 1102995 h 1238250"/>
                  <a:gd name="connsiteX2" fmla="*/ 1905 w 257175"/>
                  <a:gd name="connsiteY2" fmla="*/ 0 h 1238250"/>
                  <a:gd name="connsiteX3" fmla="*/ 262890 w 257175"/>
                  <a:gd name="connsiteY3" fmla="*/ 141922 h 12382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57175" h="1238250">
                    <a:moveTo>
                      <a:pt x="260985" y="1244918"/>
                    </a:moveTo>
                    <a:lnTo>
                      <a:pt x="0" y="1102995"/>
                    </a:lnTo>
                    <a:lnTo>
                      <a:pt x="1905" y="0"/>
                    </a:lnTo>
                    <a:lnTo>
                      <a:pt x="262890" y="141922"/>
                    </a:ln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1" name="Freeform: Shape 410">
                <a:extLst>
                  <a:ext uri="{FF2B5EF4-FFF2-40B4-BE49-F238E27FC236}">
                    <a16:creationId xmlns:a16="http://schemas.microsoft.com/office/drawing/2014/main" id="{8F360DEE-7A57-46B3-9A9A-AD42BD460C4A}"/>
                  </a:ext>
                </a:extLst>
              </p:cNvPr>
              <p:cNvSpPr/>
              <p:nvPr/>
            </p:nvSpPr>
            <p:spPr>
              <a:xfrm>
                <a:off x="3110832" y="2270955"/>
                <a:ext cx="457201" cy="495301"/>
              </a:xfrm>
              <a:custGeom>
                <a:avLst/>
                <a:gdLst>
                  <a:gd name="connsiteX0" fmla="*/ 459105 w 457200"/>
                  <a:gd name="connsiteY0" fmla="*/ 500063 h 495300"/>
                  <a:gd name="connsiteX1" fmla="*/ 198120 w 457200"/>
                  <a:gd name="connsiteY1" fmla="*/ 358140 h 495300"/>
                  <a:gd name="connsiteX2" fmla="*/ 80963 w 457200"/>
                  <a:gd name="connsiteY2" fmla="*/ 62865 h 495300"/>
                  <a:gd name="connsiteX3" fmla="*/ 0 w 457200"/>
                  <a:gd name="connsiteY3" fmla="*/ 0 h 495300"/>
                  <a:gd name="connsiteX4" fmla="*/ 260985 w 457200"/>
                  <a:gd name="connsiteY4" fmla="*/ 141923 h 495300"/>
                  <a:gd name="connsiteX5" fmla="*/ 341948 w 457200"/>
                  <a:gd name="connsiteY5" fmla="*/ 204788 h 495300"/>
                  <a:gd name="connsiteX6" fmla="*/ 459105 w 457200"/>
                  <a:gd name="connsiteY6" fmla="*/ 500063 h 4953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457200" h="495300">
                    <a:moveTo>
                      <a:pt x="459105" y="500063"/>
                    </a:moveTo>
                    <a:lnTo>
                      <a:pt x="198120" y="358140"/>
                    </a:lnTo>
                    <a:cubicBezTo>
                      <a:pt x="179070" y="224790"/>
                      <a:pt x="140017" y="126683"/>
                      <a:pt x="80963" y="62865"/>
                    </a:cubicBezTo>
                    <a:cubicBezTo>
                      <a:pt x="57150" y="38100"/>
                      <a:pt x="30480" y="17145"/>
                      <a:pt x="0" y="0"/>
                    </a:cubicBezTo>
                    <a:lnTo>
                      <a:pt x="260985" y="141923"/>
                    </a:lnTo>
                    <a:cubicBezTo>
                      <a:pt x="291465" y="158115"/>
                      <a:pt x="318135" y="179070"/>
                      <a:pt x="341948" y="204788"/>
                    </a:cubicBezTo>
                    <a:cubicBezTo>
                      <a:pt x="401955" y="268605"/>
                      <a:pt x="441008" y="366713"/>
                      <a:pt x="459105" y="500063"/>
                    </a:cubicBezTo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2" name="Freeform: Shape 411">
                <a:extLst>
                  <a:ext uri="{FF2B5EF4-FFF2-40B4-BE49-F238E27FC236}">
                    <a16:creationId xmlns:a16="http://schemas.microsoft.com/office/drawing/2014/main" id="{0BE02E5A-0D20-49D5-8382-AFE090DC6F72}"/>
                  </a:ext>
                </a:extLst>
              </p:cNvPr>
              <p:cNvSpPr/>
              <p:nvPr/>
            </p:nvSpPr>
            <p:spPr>
              <a:xfrm>
                <a:off x="2541356" y="3138780"/>
                <a:ext cx="428625" cy="200026"/>
              </a:xfrm>
              <a:custGeom>
                <a:avLst/>
                <a:gdLst>
                  <a:gd name="connsiteX0" fmla="*/ 0 w 428625"/>
                  <a:gd name="connsiteY0" fmla="*/ 0 h 200026"/>
                  <a:gd name="connsiteX1" fmla="*/ 17145 w 428625"/>
                  <a:gd name="connsiteY1" fmla="*/ 8573 h 200026"/>
                  <a:gd name="connsiteX2" fmla="*/ 109538 w 428625"/>
                  <a:gd name="connsiteY2" fmla="*/ 44768 h 200026"/>
                  <a:gd name="connsiteX3" fmla="*/ 370023 w 428625"/>
                  <a:gd name="connsiteY3" fmla="*/ 186418 h 200026"/>
                  <a:gd name="connsiteX4" fmla="*/ 110490 w 428625"/>
                  <a:gd name="connsiteY4" fmla="*/ 44768 h 200026"/>
                  <a:gd name="connsiteX5" fmla="*/ 168592 w 428625"/>
                  <a:gd name="connsiteY5" fmla="*/ 59056 h 200026"/>
                  <a:gd name="connsiteX6" fmla="*/ 428625 w 428625"/>
                  <a:gd name="connsiteY6" fmla="*/ 200026 h 200026"/>
                  <a:gd name="connsiteX7" fmla="*/ 370523 w 428625"/>
                  <a:gd name="connsiteY7" fmla="*/ 186691 h 200026"/>
                  <a:gd name="connsiteX8" fmla="*/ 370517 w 428625"/>
                  <a:gd name="connsiteY8" fmla="*/ 186688 h 200026"/>
                  <a:gd name="connsiteX9" fmla="*/ 278130 w 428625"/>
                  <a:gd name="connsiteY9" fmla="*/ 150495 h 200026"/>
                  <a:gd name="connsiteX10" fmla="*/ 260985 w 428625"/>
                  <a:gd name="connsiteY10" fmla="*/ 141923 h 2000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28625" h="200026">
                    <a:moveTo>
                      <a:pt x="0" y="0"/>
                    </a:moveTo>
                    <a:cubicBezTo>
                      <a:pt x="5715" y="2858"/>
                      <a:pt x="11430" y="5715"/>
                      <a:pt x="17145" y="8573"/>
                    </a:cubicBezTo>
                    <a:cubicBezTo>
                      <a:pt x="44767" y="21908"/>
                      <a:pt x="75248" y="34290"/>
                      <a:pt x="109538" y="44768"/>
                    </a:cubicBezTo>
                    <a:lnTo>
                      <a:pt x="370023" y="186418"/>
                    </a:lnTo>
                    <a:lnTo>
                      <a:pt x="110490" y="44768"/>
                    </a:lnTo>
                    <a:lnTo>
                      <a:pt x="168592" y="59056"/>
                    </a:lnTo>
                    <a:lnTo>
                      <a:pt x="428625" y="200026"/>
                    </a:lnTo>
                    <a:lnTo>
                      <a:pt x="370523" y="186691"/>
                    </a:lnTo>
                    <a:lnTo>
                      <a:pt x="370517" y="186688"/>
                    </a:lnTo>
                    <a:lnTo>
                      <a:pt x="278130" y="150495"/>
                    </a:lnTo>
                    <a:cubicBezTo>
                      <a:pt x="272415" y="147638"/>
                      <a:pt x="266700" y="144780"/>
                      <a:pt x="260985" y="141923"/>
                    </a:cubicBez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3" name="Freeform: Shape 412">
                <a:extLst>
                  <a:ext uri="{FF2B5EF4-FFF2-40B4-BE49-F238E27FC236}">
                    <a16:creationId xmlns:a16="http://schemas.microsoft.com/office/drawing/2014/main" id="{E2EF5B1F-952C-4E88-8E58-6A8C9AE8CF73}"/>
                  </a:ext>
                </a:extLst>
              </p:cNvPr>
              <p:cNvSpPr/>
              <p:nvPr/>
            </p:nvSpPr>
            <p:spPr>
              <a:xfrm>
                <a:off x="2969883" y="1938632"/>
                <a:ext cx="618767" cy="219303"/>
              </a:xfrm>
              <a:custGeom>
                <a:avLst/>
                <a:gdLst>
                  <a:gd name="connsiteX0" fmla="*/ 323751 w 603786"/>
                  <a:gd name="connsiteY0" fmla="*/ 66771 h 218219"/>
                  <a:gd name="connsiteX1" fmla="*/ 342801 w 603786"/>
                  <a:gd name="connsiteY1" fmla="*/ 76296 h 218219"/>
                  <a:gd name="connsiteX2" fmla="*/ 603786 w 603786"/>
                  <a:gd name="connsiteY2" fmla="*/ 218219 h 218219"/>
                  <a:gd name="connsiteX3" fmla="*/ 584736 w 603786"/>
                  <a:gd name="connsiteY3" fmla="*/ 208694 h 218219"/>
                  <a:gd name="connsiteX4" fmla="*/ 0 w 603786"/>
                  <a:gd name="connsiteY4" fmla="*/ 0 h 218219"/>
                  <a:gd name="connsiteX5" fmla="*/ 100965 w 603786"/>
                  <a:gd name="connsiteY5" fmla="*/ 2857 h 218219"/>
                  <a:gd name="connsiteX6" fmla="*/ 102772 w 603786"/>
                  <a:gd name="connsiteY6" fmla="*/ 3833 h 218219"/>
                  <a:gd name="connsiteX7" fmla="*/ 214213 w 603786"/>
                  <a:gd name="connsiteY7" fmla="*/ 22860 h 218219"/>
                  <a:gd name="connsiteX8" fmla="*/ 236092 w 603786"/>
                  <a:gd name="connsiteY8" fmla="*/ 34757 h 218219"/>
                  <a:gd name="connsiteX9" fmla="*/ 323751 w 603786"/>
                  <a:gd name="connsiteY9" fmla="*/ 66772 h 218219"/>
                  <a:gd name="connsiteX10" fmla="*/ 584736 w 603786"/>
                  <a:gd name="connsiteY10" fmla="*/ 208695 h 218219"/>
                  <a:gd name="connsiteX11" fmla="*/ 475198 w 603786"/>
                  <a:gd name="connsiteY11" fmla="*/ 168690 h 218219"/>
                  <a:gd name="connsiteX12" fmla="*/ 464489 w 603786"/>
                  <a:gd name="connsiteY12" fmla="*/ 162866 h 218219"/>
                  <a:gd name="connsiteX13" fmla="*/ 358041 w 603786"/>
                  <a:gd name="connsiteY13" fmla="*/ 143827 h 218219"/>
                  <a:gd name="connsiteX14" fmla="*/ 357901 w 603786"/>
                  <a:gd name="connsiteY14" fmla="*/ 143751 h 218219"/>
                  <a:gd name="connsiteX15" fmla="*/ 260033 w 603786"/>
                  <a:gd name="connsiteY15" fmla="*/ 141922 h 218219"/>
                  <a:gd name="connsiteX0" fmla="*/ 323751 w 603786"/>
                  <a:gd name="connsiteY0" fmla="*/ 66771 h 218219"/>
                  <a:gd name="connsiteX1" fmla="*/ 342801 w 603786"/>
                  <a:gd name="connsiteY1" fmla="*/ 76296 h 218219"/>
                  <a:gd name="connsiteX2" fmla="*/ 603786 w 603786"/>
                  <a:gd name="connsiteY2" fmla="*/ 218219 h 218219"/>
                  <a:gd name="connsiteX3" fmla="*/ 584736 w 603786"/>
                  <a:gd name="connsiteY3" fmla="*/ 208694 h 218219"/>
                  <a:gd name="connsiteX4" fmla="*/ 323751 w 603786"/>
                  <a:gd name="connsiteY4" fmla="*/ 66771 h 218219"/>
                  <a:gd name="connsiteX5" fmla="*/ 0 w 603786"/>
                  <a:gd name="connsiteY5" fmla="*/ 0 h 218219"/>
                  <a:gd name="connsiteX6" fmla="*/ 100965 w 603786"/>
                  <a:gd name="connsiteY6" fmla="*/ 2857 h 218219"/>
                  <a:gd name="connsiteX7" fmla="*/ 102772 w 603786"/>
                  <a:gd name="connsiteY7" fmla="*/ 3833 h 218219"/>
                  <a:gd name="connsiteX8" fmla="*/ 214213 w 603786"/>
                  <a:gd name="connsiteY8" fmla="*/ 22860 h 218219"/>
                  <a:gd name="connsiteX9" fmla="*/ 323751 w 603786"/>
                  <a:gd name="connsiteY9" fmla="*/ 66772 h 218219"/>
                  <a:gd name="connsiteX10" fmla="*/ 584736 w 603786"/>
                  <a:gd name="connsiteY10" fmla="*/ 208695 h 218219"/>
                  <a:gd name="connsiteX11" fmla="*/ 475198 w 603786"/>
                  <a:gd name="connsiteY11" fmla="*/ 168690 h 218219"/>
                  <a:gd name="connsiteX12" fmla="*/ 464489 w 603786"/>
                  <a:gd name="connsiteY12" fmla="*/ 162866 h 218219"/>
                  <a:gd name="connsiteX13" fmla="*/ 358041 w 603786"/>
                  <a:gd name="connsiteY13" fmla="*/ 143827 h 218219"/>
                  <a:gd name="connsiteX14" fmla="*/ 357901 w 603786"/>
                  <a:gd name="connsiteY14" fmla="*/ 143751 h 218219"/>
                  <a:gd name="connsiteX15" fmla="*/ 260033 w 603786"/>
                  <a:gd name="connsiteY15" fmla="*/ 141922 h 218219"/>
                  <a:gd name="connsiteX16" fmla="*/ 0 w 603786"/>
                  <a:gd name="connsiteY16" fmla="*/ 0 h 218219"/>
                  <a:gd name="connsiteX0" fmla="*/ 323751 w 603786"/>
                  <a:gd name="connsiteY0" fmla="*/ 66771 h 218219"/>
                  <a:gd name="connsiteX1" fmla="*/ 603786 w 603786"/>
                  <a:gd name="connsiteY1" fmla="*/ 218219 h 218219"/>
                  <a:gd name="connsiteX2" fmla="*/ 584736 w 603786"/>
                  <a:gd name="connsiteY2" fmla="*/ 208694 h 218219"/>
                  <a:gd name="connsiteX3" fmla="*/ 323751 w 603786"/>
                  <a:gd name="connsiteY3" fmla="*/ 66771 h 218219"/>
                  <a:gd name="connsiteX4" fmla="*/ 0 w 603786"/>
                  <a:gd name="connsiteY4" fmla="*/ 0 h 218219"/>
                  <a:gd name="connsiteX5" fmla="*/ 100965 w 603786"/>
                  <a:gd name="connsiteY5" fmla="*/ 2857 h 218219"/>
                  <a:gd name="connsiteX6" fmla="*/ 102772 w 603786"/>
                  <a:gd name="connsiteY6" fmla="*/ 3833 h 218219"/>
                  <a:gd name="connsiteX7" fmla="*/ 214213 w 603786"/>
                  <a:gd name="connsiteY7" fmla="*/ 22860 h 218219"/>
                  <a:gd name="connsiteX8" fmla="*/ 323751 w 603786"/>
                  <a:gd name="connsiteY8" fmla="*/ 66772 h 218219"/>
                  <a:gd name="connsiteX9" fmla="*/ 584736 w 603786"/>
                  <a:gd name="connsiteY9" fmla="*/ 208695 h 218219"/>
                  <a:gd name="connsiteX10" fmla="*/ 475198 w 603786"/>
                  <a:gd name="connsiteY10" fmla="*/ 168690 h 218219"/>
                  <a:gd name="connsiteX11" fmla="*/ 464489 w 603786"/>
                  <a:gd name="connsiteY11" fmla="*/ 162866 h 218219"/>
                  <a:gd name="connsiteX12" fmla="*/ 358041 w 603786"/>
                  <a:gd name="connsiteY12" fmla="*/ 143827 h 218219"/>
                  <a:gd name="connsiteX13" fmla="*/ 357901 w 603786"/>
                  <a:gd name="connsiteY13" fmla="*/ 143751 h 218219"/>
                  <a:gd name="connsiteX14" fmla="*/ 260033 w 603786"/>
                  <a:gd name="connsiteY14" fmla="*/ 141922 h 218219"/>
                  <a:gd name="connsiteX15" fmla="*/ 0 w 603786"/>
                  <a:gd name="connsiteY15" fmla="*/ 0 h 218219"/>
                  <a:gd name="connsiteX0" fmla="*/ 323751 w 584736"/>
                  <a:gd name="connsiteY0" fmla="*/ 66771 h 208695"/>
                  <a:gd name="connsiteX1" fmla="*/ 584736 w 584736"/>
                  <a:gd name="connsiteY1" fmla="*/ 208694 h 208695"/>
                  <a:gd name="connsiteX2" fmla="*/ 323751 w 584736"/>
                  <a:gd name="connsiteY2" fmla="*/ 66771 h 208695"/>
                  <a:gd name="connsiteX3" fmla="*/ 0 w 584736"/>
                  <a:gd name="connsiteY3" fmla="*/ 0 h 208695"/>
                  <a:gd name="connsiteX4" fmla="*/ 100965 w 584736"/>
                  <a:gd name="connsiteY4" fmla="*/ 2857 h 208695"/>
                  <a:gd name="connsiteX5" fmla="*/ 102772 w 584736"/>
                  <a:gd name="connsiteY5" fmla="*/ 3833 h 208695"/>
                  <a:gd name="connsiteX6" fmla="*/ 214213 w 584736"/>
                  <a:gd name="connsiteY6" fmla="*/ 22860 h 208695"/>
                  <a:gd name="connsiteX7" fmla="*/ 323751 w 584736"/>
                  <a:gd name="connsiteY7" fmla="*/ 66772 h 208695"/>
                  <a:gd name="connsiteX8" fmla="*/ 584736 w 584736"/>
                  <a:gd name="connsiteY8" fmla="*/ 208695 h 208695"/>
                  <a:gd name="connsiteX9" fmla="*/ 475198 w 584736"/>
                  <a:gd name="connsiteY9" fmla="*/ 168690 h 208695"/>
                  <a:gd name="connsiteX10" fmla="*/ 464489 w 584736"/>
                  <a:gd name="connsiteY10" fmla="*/ 162866 h 208695"/>
                  <a:gd name="connsiteX11" fmla="*/ 358041 w 584736"/>
                  <a:gd name="connsiteY11" fmla="*/ 143827 h 208695"/>
                  <a:gd name="connsiteX12" fmla="*/ 357901 w 584736"/>
                  <a:gd name="connsiteY12" fmla="*/ 143751 h 208695"/>
                  <a:gd name="connsiteX13" fmla="*/ 260033 w 584736"/>
                  <a:gd name="connsiteY13" fmla="*/ 141922 h 208695"/>
                  <a:gd name="connsiteX14" fmla="*/ 0 w 584736"/>
                  <a:gd name="connsiteY14" fmla="*/ 0 h 208695"/>
                  <a:gd name="connsiteX0" fmla="*/ 323751 w 615997"/>
                  <a:gd name="connsiteY0" fmla="*/ 66771 h 216510"/>
                  <a:gd name="connsiteX1" fmla="*/ 584736 w 615997"/>
                  <a:gd name="connsiteY1" fmla="*/ 208694 h 216510"/>
                  <a:gd name="connsiteX2" fmla="*/ 323751 w 615997"/>
                  <a:gd name="connsiteY2" fmla="*/ 66771 h 216510"/>
                  <a:gd name="connsiteX3" fmla="*/ 0 w 615997"/>
                  <a:gd name="connsiteY3" fmla="*/ 0 h 216510"/>
                  <a:gd name="connsiteX4" fmla="*/ 100965 w 615997"/>
                  <a:gd name="connsiteY4" fmla="*/ 2857 h 216510"/>
                  <a:gd name="connsiteX5" fmla="*/ 102772 w 615997"/>
                  <a:gd name="connsiteY5" fmla="*/ 3833 h 216510"/>
                  <a:gd name="connsiteX6" fmla="*/ 214213 w 615997"/>
                  <a:gd name="connsiteY6" fmla="*/ 22860 h 216510"/>
                  <a:gd name="connsiteX7" fmla="*/ 323751 w 615997"/>
                  <a:gd name="connsiteY7" fmla="*/ 66772 h 216510"/>
                  <a:gd name="connsiteX8" fmla="*/ 615997 w 615997"/>
                  <a:gd name="connsiteY8" fmla="*/ 216510 h 216510"/>
                  <a:gd name="connsiteX9" fmla="*/ 475198 w 615997"/>
                  <a:gd name="connsiteY9" fmla="*/ 168690 h 216510"/>
                  <a:gd name="connsiteX10" fmla="*/ 464489 w 615997"/>
                  <a:gd name="connsiteY10" fmla="*/ 162866 h 216510"/>
                  <a:gd name="connsiteX11" fmla="*/ 358041 w 615997"/>
                  <a:gd name="connsiteY11" fmla="*/ 143827 h 216510"/>
                  <a:gd name="connsiteX12" fmla="*/ 357901 w 615997"/>
                  <a:gd name="connsiteY12" fmla="*/ 143751 h 216510"/>
                  <a:gd name="connsiteX13" fmla="*/ 260033 w 615997"/>
                  <a:gd name="connsiteY13" fmla="*/ 141922 h 216510"/>
                  <a:gd name="connsiteX14" fmla="*/ 0 w 615997"/>
                  <a:gd name="connsiteY14" fmla="*/ 0 h 216510"/>
                  <a:gd name="connsiteX0" fmla="*/ 323751 w 618767"/>
                  <a:gd name="connsiteY0" fmla="*/ 66771 h 219303"/>
                  <a:gd name="connsiteX1" fmla="*/ 584736 w 618767"/>
                  <a:gd name="connsiteY1" fmla="*/ 208694 h 219303"/>
                  <a:gd name="connsiteX2" fmla="*/ 323751 w 618767"/>
                  <a:gd name="connsiteY2" fmla="*/ 66771 h 219303"/>
                  <a:gd name="connsiteX3" fmla="*/ 0 w 618767"/>
                  <a:gd name="connsiteY3" fmla="*/ 0 h 219303"/>
                  <a:gd name="connsiteX4" fmla="*/ 100965 w 618767"/>
                  <a:gd name="connsiteY4" fmla="*/ 2857 h 219303"/>
                  <a:gd name="connsiteX5" fmla="*/ 102772 w 618767"/>
                  <a:gd name="connsiteY5" fmla="*/ 3833 h 219303"/>
                  <a:gd name="connsiteX6" fmla="*/ 214213 w 618767"/>
                  <a:gd name="connsiteY6" fmla="*/ 22860 h 219303"/>
                  <a:gd name="connsiteX7" fmla="*/ 323751 w 618767"/>
                  <a:gd name="connsiteY7" fmla="*/ 66772 h 219303"/>
                  <a:gd name="connsiteX8" fmla="*/ 615997 w 618767"/>
                  <a:gd name="connsiteY8" fmla="*/ 216510 h 219303"/>
                  <a:gd name="connsiteX9" fmla="*/ 464489 w 618767"/>
                  <a:gd name="connsiteY9" fmla="*/ 162866 h 219303"/>
                  <a:gd name="connsiteX10" fmla="*/ 358041 w 618767"/>
                  <a:gd name="connsiteY10" fmla="*/ 143827 h 219303"/>
                  <a:gd name="connsiteX11" fmla="*/ 357901 w 618767"/>
                  <a:gd name="connsiteY11" fmla="*/ 143751 h 219303"/>
                  <a:gd name="connsiteX12" fmla="*/ 260033 w 618767"/>
                  <a:gd name="connsiteY12" fmla="*/ 141922 h 219303"/>
                  <a:gd name="connsiteX13" fmla="*/ 0 w 618767"/>
                  <a:gd name="connsiteY13" fmla="*/ 0 h 21930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618767" h="219303">
                    <a:moveTo>
                      <a:pt x="323751" y="66771"/>
                    </a:moveTo>
                    <a:lnTo>
                      <a:pt x="584736" y="208694"/>
                    </a:lnTo>
                    <a:lnTo>
                      <a:pt x="323751" y="66771"/>
                    </a:lnTo>
                    <a:close/>
                    <a:moveTo>
                      <a:pt x="0" y="0"/>
                    </a:moveTo>
                    <a:lnTo>
                      <a:pt x="100965" y="2857"/>
                    </a:lnTo>
                    <a:lnTo>
                      <a:pt x="102772" y="3833"/>
                    </a:lnTo>
                    <a:lnTo>
                      <a:pt x="214213" y="22860"/>
                    </a:lnTo>
                    <a:lnTo>
                      <a:pt x="323751" y="66772"/>
                    </a:lnTo>
                    <a:lnTo>
                      <a:pt x="615997" y="216510"/>
                    </a:lnTo>
                    <a:cubicBezTo>
                      <a:pt x="639453" y="232526"/>
                      <a:pt x="507482" y="174980"/>
                      <a:pt x="464489" y="162866"/>
                    </a:cubicBezTo>
                    <a:lnTo>
                      <a:pt x="358041" y="143827"/>
                    </a:lnTo>
                    <a:cubicBezTo>
                      <a:pt x="357994" y="143802"/>
                      <a:pt x="357948" y="143776"/>
                      <a:pt x="357901" y="143751"/>
                    </a:cubicBezTo>
                    <a:lnTo>
                      <a:pt x="260033" y="141922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4" name="Freeform: Shape 413">
                <a:extLst>
                  <a:ext uri="{FF2B5EF4-FFF2-40B4-BE49-F238E27FC236}">
                    <a16:creationId xmlns:a16="http://schemas.microsoft.com/office/drawing/2014/main" id="{BBEEFE94-293A-457C-9EC8-70E04F71E947}"/>
                  </a:ext>
                </a:extLst>
              </p:cNvPr>
              <p:cNvSpPr/>
              <p:nvPr/>
            </p:nvSpPr>
            <p:spPr>
              <a:xfrm>
                <a:off x="2709948" y="2277720"/>
                <a:ext cx="257175" cy="1066800"/>
              </a:xfrm>
              <a:custGeom>
                <a:avLst/>
                <a:gdLst>
                  <a:gd name="connsiteX0" fmla="*/ 260033 w 257175"/>
                  <a:gd name="connsiteY0" fmla="*/ 1070610 h 1066800"/>
                  <a:gd name="connsiteX1" fmla="*/ 0 w 257175"/>
                  <a:gd name="connsiteY1" fmla="*/ 929640 h 1066800"/>
                  <a:gd name="connsiteX2" fmla="*/ 1905 w 257175"/>
                  <a:gd name="connsiteY2" fmla="*/ 0 h 1066800"/>
                  <a:gd name="connsiteX3" fmla="*/ 261938 w 257175"/>
                  <a:gd name="connsiteY3" fmla="*/ 141922 h 10668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57175" h="1066800">
                    <a:moveTo>
                      <a:pt x="260033" y="1070610"/>
                    </a:moveTo>
                    <a:lnTo>
                      <a:pt x="0" y="929640"/>
                    </a:lnTo>
                    <a:lnTo>
                      <a:pt x="1905" y="0"/>
                    </a:lnTo>
                    <a:lnTo>
                      <a:pt x="261938" y="141922"/>
                    </a:ln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5" name="Freeform: Shape 414">
                <a:extLst>
                  <a:ext uri="{FF2B5EF4-FFF2-40B4-BE49-F238E27FC236}">
                    <a16:creationId xmlns:a16="http://schemas.microsoft.com/office/drawing/2014/main" id="{BAEF0852-8549-4A24-8086-F454C13B6D62}"/>
                  </a:ext>
                </a:extLst>
              </p:cNvPr>
              <p:cNvSpPr/>
              <p:nvPr/>
            </p:nvSpPr>
            <p:spPr>
              <a:xfrm>
                <a:off x="2708898" y="1774680"/>
                <a:ext cx="521969" cy="178118"/>
              </a:xfrm>
              <a:custGeom>
                <a:avLst/>
                <a:gdLst>
                  <a:gd name="connsiteX0" fmla="*/ 230505 w 521970"/>
                  <a:gd name="connsiteY0" fmla="*/ 2858 h 178118"/>
                  <a:gd name="connsiteX1" fmla="*/ 490537 w 521970"/>
                  <a:gd name="connsiteY1" fmla="*/ 144781 h 178118"/>
                  <a:gd name="connsiteX2" fmla="*/ 302895 w 521970"/>
                  <a:gd name="connsiteY2" fmla="*/ 172403 h 178118"/>
                  <a:gd name="connsiteX3" fmla="*/ 260032 w 521970"/>
                  <a:gd name="connsiteY3" fmla="*/ 178118 h 178118"/>
                  <a:gd name="connsiteX4" fmla="*/ 0 w 521970"/>
                  <a:gd name="connsiteY4" fmla="*/ 37148 h 178118"/>
                  <a:gd name="connsiteX5" fmla="*/ 41910 w 521970"/>
                  <a:gd name="connsiteY5" fmla="*/ 30480 h 178118"/>
                  <a:gd name="connsiteX6" fmla="*/ 41912 w 521970"/>
                  <a:gd name="connsiteY6" fmla="*/ 30481 h 178118"/>
                  <a:gd name="connsiteX7" fmla="*/ 260985 w 521970"/>
                  <a:gd name="connsiteY7" fmla="*/ 0 h 178118"/>
                  <a:gd name="connsiteX8" fmla="*/ 521970 w 521970"/>
                  <a:gd name="connsiteY8" fmla="*/ 141923 h 178118"/>
                  <a:gd name="connsiteX9" fmla="*/ 490537 w 521970"/>
                  <a:gd name="connsiteY9" fmla="*/ 144780 h 178118"/>
                  <a:gd name="connsiteX10" fmla="*/ 230505 w 521970"/>
                  <a:gd name="connsiteY10" fmla="*/ 2858 h 1781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521970" h="178118">
                    <a:moveTo>
                      <a:pt x="230505" y="2858"/>
                    </a:moveTo>
                    <a:lnTo>
                      <a:pt x="490537" y="144781"/>
                    </a:lnTo>
                    <a:lnTo>
                      <a:pt x="302895" y="172403"/>
                    </a:lnTo>
                    <a:lnTo>
                      <a:pt x="260032" y="178118"/>
                    </a:lnTo>
                    <a:lnTo>
                      <a:pt x="0" y="37148"/>
                    </a:lnTo>
                    <a:lnTo>
                      <a:pt x="41910" y="30480"/>
                    </a:lnTo>
                    <a:lnTo>
                      <a:pt x="41912" y="30481"/>
                    </a:lnTo>
                    <a:close/>
                    <a:moveTo>
                      <a:pt x="260985" y="0"/>
                    </a:moveTo>
                    <a:lnTo>
                      <a:pt x="521970" y="141923"/>
                    </a:lnTo>
                    <a:lnTo>
                      <a:pt x="490537" y="144780"/>
                    </a:lnTo>
                    <a:lnTo>
                      <a:pt x="230505" y="2858"/>
                    </a:lnTo>
                    <a:close/>
                  </a:path>
                </a:pathLst>
              </a:custGeom>
              <a:solidFill>
                <a:schemeClr val="bg1">
                  <a:lumMod val="95000"/>
                </a:scheme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sp>
          <p:nvSpPr>
            <p:cNvPr id="399" name="Freeform: Shape 398">
              <a:extLst>
                <a:ext uri="{FF2B5EF4-FFF2-40B4-BE49-F238E27FC236}">
                  <a16:creationId xmlns:a16="http://schemas.microsoft.com/office/drawing/2014/main" id="{FCD8DCBC-457D-440C-B8B3-C2D9F18EBB60}"/>
                </a:ext>
              </a:extLst>
            </p:cNvPr>
            <p:cNvSpPr/>
            <p:nvPr/>
          </p:nvSpPr>
          <p:spPr>
            <a:xfrm>
              <a:off x="13340893" y="5384889"/>
              <a:ext cx="470786" cy="962496"/>
            </a:xfrm>
            <a:custGeom>
              <a:avLst/>
              <a:gdLst>
                <a:gd name="connsiteX0" fmla="*/ 1669733 w 1714500"/>
                <a:gd name="connsiteY0" fmla="*/ 1870710 h 3505200"/>
                <a:gd name="connsiteX1" fmla="*/ 1720215 w 1714500"/>
                <a:gd name="connsiteY1" fmla="*/ 2166938 h 3505200"/>
                <a:gd name="connsiteX2" fmla="*/ 1507808 w 1714500"/>
                <a:gd name="connsiteY2" fmla="*/ 2795588 h 3505200"/>
                <a:gd name="connsiteX3" fmla="*/ 1121093 w 1714500"/>
                <a:gd name="connsiteY3" fmla="*/ 3084195 h 3505200"/>
                <a:gd name="connsiteX4" fmla="*/ 991553 w 1714500"/>
                <a:gd name="connsiteY4" fmla="*/ 3120390 h 3505200"/>
                <a:gd name="connsiteX5" fmla="*/ 990600 w 1714500"/>
                <a:gd name="connsiteY5" fmla="*/ 3466148 h 3505200"/>
                <a:gd name="connsiteX6" fmla="*/ 960120 w 1714500"/>
                <a:gd name="connsiteY6" fmla="*/ 3470910 h 3505200"/>
                <a:gd name="connsiteX7" fmla="*/ 772478 w 1714500"/>
                <a:gd name="connsiteY7" fmla="*/ 3505200 h 3505200"/>
                <a:gd name="connsiteX8" fmla="*/ 729615 w 1714500"/>
                <a:gd name="connsiteY8" fmla="*/ 3503295 h 3505200"/>
                <a:gd name="connsiteX9" fmla="*/ 730568 w 1714500"/>
                <a:gd name="connsiteY9" fmla="*/ 3158490 h 3505200"/>
                <a:gd name="connsiteX10" fmla="*/ 659130 w 1714500"/>
                <a:gd name="connsiteY10" fmla="*/ 3156585 h 3505200"/>
                <a:gd name="connsiteX11" fmla="*/ 383858 w 1714500"/>
                <a:gd name="connsiteY11" fmla="*/ 3098483 h 3505200"/>
                <a:gd name="connsiteX12" fmla="*/ 125730 w 1714500"/>
                <a:gd name="connsiteY12" fmla="*/ 2865120 h 3505200"/>
                <a:gd name="connsiteX13" fmla="*/ 0 w 1714500"/>
                <a:gd name="connsiteY13" fmla="*/ 2427923 h 3505200"/>
                <a:gd name="connsiteX14" fmla="*/ 320993 w 1714500"/>
                <a:gd name="connsiteY14" fmla="*/ 2317433 h 3505200"/>
                <a:gd name="connsiteX15" fmla="*/ 451485 w 1714500"/>
                <a:gd name="connsiteY15" fmla="*/ 2707958 h 3505200"/>
                <a:gd name="connsiteX16" fmla="*/ 682943 w 1714500"/>
                <a:gd name="connsiteY16" fmla="*/ 2860358 h 3505200"/>
                <a:gd name="connsiteX17" fmla="*/ 730568 w 1714500"/>
                <a:gd name="connsiteY17" fmla="*/ 2864168 h 3505200"/>
                <a:gd name="connsiteX18" fmla="*/ 732473 w 1714500"/>
                <a:gd name="connsiteY18" fmla="*/ 1761173 h 3505200"/>
                <a:gd name="connsiteX19" fmla="*/ 576263 w 1714500"/>
                <a:gd name="connsiteY19" fmla="*/ 1735455 h 3505200"/>
                <a:gd name="connsiteX20" fmla="*/ 372428 w 1714500"/>
                <a:gd name="connsiteY20" fmla="*/ 1660208 h 3505200"/>
                <a:gd name="connsiteX21" fmla="*/ 138113 w 1714500"/>
                <a:gd name="connsiteY21" fmla="*/ 1438275 h 3505200"/>
                <a:gd name="connsiteX22" fmla="*/ 56198 w 1714500"/>
                <a:gd name="connsiteY22" fmla="*/ 1079183 h 3505200"/>
                <a:gd name="connsiteX23" fmla="*/ 298133 w 1714500"/>
                <a:gd name="connsiteY23" fmla="*/ 448628 h 3505200"/>
                <a:gd name="connsiteX24" fmla="*/ 628650 w 1714500"/>
                <a:gd name="connsiteY24" fmla="*/ 239077 h 3505200"/>
                <a:gd name="connsiteX25" fmla="*/ 735330 w 1714500"/>
                <a:gd name="connsiteY25" fmla="*/ 206693 h 3505200"/>
                <a:gd name="connsiteX26" fmla="*/ 735330 w 1714500"/>
                <a:gd name="connsiteY26" fmla="*/ 36195 h 3505200"/>
                <a:gd name="connsiteX27" fmla="*/ 778193 w 1714500"/>
                <a:gd name="connsiteY27" fmla="*/ 30480 h 3505200"/>
                <a:gd name="connsiteX28" fmla="*/ 965835 w 1714500"/>
                <a:gd name="connsiteY28" fmla="*/ 2858 h 3505200"/>
                <a:gd name="connsiteX29" fmla="*/ 996315 w 1714500"/>
                <a:gd name="connsiteY29" fmla="*/ 0 h 3505200"/>
                <a:gd name="connsiteX30" fmla="*/ 996315 w 1714500"/>
                <a:gd name="connsiteY30" fmla="*/ 168593 h 3505200"/>
                <a:gd name="connsiteX31" fmla="*/ 1097280 w 1714500"/>
                <a:gd name="connsiteY31" fmla="*/ 171450 h 3505200"/>
                <a:gd name="connsiteX32" fmla="*/ 1406843 w 1714500"/>
                <a:gd name="connsiteY32" fmla="*/ 282893 h 3505200"/>
                <a:gd name="connsiteX33" fmla="*/ 1657350 w 1714500"/>
                <a:gd name="connsiteY33" fmla="*/ 763905 h 3505200"/>
                <a:gd name="connsiteX34" fmla="*/ 1326833 w 1714500"/>
                <a:gd name="connsiteY34" fmla="*/ 863918 h 3505200"/>
                <a:gd name="connsiteX35" fmla="*/ 1209675 w 1714500"/>
                <a:gd name="connsiteY35" fmla="*/ 568643 h 3505200"/>
                <a:gd name="connsiteX36" fmla="*/ 1038225 w 1714500"/>
                <a:gd name="connsiteY36" fmla="*/ 471488 h 3505200"/>
                <a:gd name="connsiteX37" fmla="*/ 995363 w 1714500"/>
                <a:gd name="connsiteY37" fmla="*/ 464820 h 3505200"/>
                <a:gd name="connsiteX38" fmla="*/ 993458 w 1714500"/>
                <a:gd name="connsiteY38" fmla="*/ 1460183 h 3505200"/>
                <a:gd name="connsiteX39" fmla="*/ 1073468 w 1714500"/>
                <a:gd name="connsiteY39" fmla="*/ 1471613 h 3505200"/>
                <a:gd name="connsiteX40" fmla="*/ 1282065 w 1714500"/>
                <a:gd name="connsiteY40" fmla="*/ 1513523 h 3505200"/>
                <a:gd name="connsiteX41" fmla="*/ 1524953 w 1714500"/>
                <a:gd name="connsiteY41" fmla="*/ 1651635 h 3505200"/>
                <a:gd name="connsiteX42" fmla="*/ 1669733 w 1714500"/>
                <a:gd name="connsiteY42" fmla="*/ 1870710 h 3505200"/>
                <a:gd name="connsiteX43" fmla="*/ 1268730 w 1714500"/>
                <a:gd name="connsiteY43" fmla="*/ 2624138 h 3505200"/>
                <a:gd name="connsiteX44" fmla="*/ 1390650 w 1714500"/>
                <a:gd name="connsiteY44" fmla="*/ 2236470 h 3505200"/>
                <a:gd name="connsiteX45" fmla="*/ 1304925 w 1714500"/>
                <a:gd name="connsiteY45" fmla="*/ 1945958 h 3505200"/>
                <a:gd name="connsiteX46" fmla="*/ 1080135 w 1714500"/>
                <a:gd name="connsiteY46" fmla="*/ 1820228 h 3505200"/>
                <a:gd name="connsiteX47" fmla="*/ 992505 w 1714500"/>
                <a:gd name="connsiteY47" fmla="*/ 1798320 h 3505200"/>
                <a:gd name="connsiteX48" fmla="*/ 990600 w 1714500"/>
                <a:gd name="connsiteY48" fmla="*/ 2830830 h 3505200"/>
                <a:gd name="connsiteX49" fmla="*/ 1048703 w 1714500"/>
                <a:gd name="connsiteY49" fmla="*/ 2808923 h 3505200"/>
                <a:gd name="connsiteX50" fmla="*/ 1268730 w 1714500"/>
                <a:gd name="connsiteY50" fmla="*/ 2624138 h 3505200"/>
                <a:gd name="connsiteX51" fmla="*/ 732473 w 1714500"/>
                <a:gd name="connsiteY51" fmla="*/ 1425893 h 3505200"/>
                <a:gd name="connsiteX52" fmla="*/ 734378 w 1714500"/>
                <a:gd name="connsiteY52" fmla="*/ 497205 h 3505200"/>
                <a:gd name="connsiteX53" fmla="*/ 688658 w 1714500"/>
                <a:gd name="connsiteY53" fmla="*/ 514350 h 3505200"/>
                <a:gd name="connsiteX54" fmla="*/ 482917 w 1714500"/>
                <a:gd name="connsiteY54" fmla="*/ 682943 h 3505200"/>
                <a:gd name="connsiteX55" fmla="*/ 375285 w 1714500"/>
                <a:gd name="connsiteY55" fmla="*/ 1006793 h 3505200"/>
                <a:gd name="connsiteX56" fmla="*/ 465773 w 1714500"/>
                <a:gd name="connsiteY56" fmla="*/ 1289685 h 3505200"/>
                <a:gd name="connsiteX57" fmla="*/ 674370 w 1714500"/>
                <a:gd name="connsiteY57" fmla="*/ 1411605 h 3505200"/>
                <a:gd name="connsiteX58" fmla="*/ 732473 w 1714500"/>
                <a:gd name="connsiteY58" fmla="*/ 1425893 h 3505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</a:cxnLst>
              <a:rect l="l" t="t" r="r" b="b"/>
              <a:pathLst>
                <a:path w="1714500" h="3505200">
                  <a:moveTo>
                    <a:pt x="1669733" y="1870710"/>
                  </a:moveTo>
                  <a:cubicBezTo>
                    <a:pt x="1703070" y="1959293"/>
                    <a:pt x="1720215" y="2058353"/>
                    <a:pt x="1720215" y="2166938"/>
                  </a:cubicBezTo>
                  <a:cubicBezTo>
                    <a:pt x="1720215" y="2406015"/>
                    <a:pt x="1648778" y="2615565"/>
                    <a:pt x="1507808" y="2795588"/>
                  </a:cubicBezTo>
                  <a:cubicBezTo>
                    <a:pt x="1402080" y="2930843"/>
                    <a:pt x="1273493" y="3027045"/>
                    <a:pt x="1121093" y="3084195"/>
                  </a:cubicBezTo>
                  <a:lnTo>
                    <a:pt x="991553" y="3120390"/>
                  </a:lnTo>
                  <a:lnTo>
                    <a:pt x="990600" y="3466148"/>
                  </a:lnTo>
                  <a:lnTo>
                    <a:pt x="960120" y="3470910"/>
                  </a:lnTo>
                  <a:lnTo>
                    <a:pt x="772478" y="3505200"/>
                  </a:lnTo>
                  <a:lnTo>
                    <a:pt x="729615" y="3503295"/>
                  </a:lnTo>
                  <a:lnTo>
                    <a:pt x="730568" y="3158490"/>
                  </a:lnTo>
                  <a:lnTo>
                    <a:pt x="659130" y="3156585"/>
                  </a:lnTo>
                  <a:cubicBezTo>
                    <a:pt x="550545" y="3148965"/>
                    <a:pt x="459105" y="3129915"/>
                    <a:pt x="383858" y="3098483"/>
                  </a:cubicBezTo>
                  <a:cubicBezTo>
                    <a:pt x="283845" y="3056573"/>
                    <a:pt x="198120" y="2979420"/>
                    <a:pt x="125730" y="2865120"/>
                  </a:cubicBezTo>
                  <a:cubicBezTo>
                    <a:pt x="53340" y="2750820"/>
                    <a:pt x="11430" y="2606040"/>
                    <a:pt x="0" y="2427923"/>
                  </a:cubicBezTo>
                  <a:lnTo>
                    <a:pt x="320993" y="2317433"/>
                  </a:lnTo>
                  <a:cubicBezTo>
                    <a:pt x="345758" y="2499360"/>
                    <a:pt x="388620" y="2629853"/>
                    <a:pt x="451485" y="2707958"/>
                  </a:cubicBezTo>
                  <a:cubicBezTo>
                    <a:pt x="519113" y="2790825"/>
                    <a:pt x="596265" y="2841308"/>
                    <a:pt x="682943" y="2860358"/>
                  </a:cubicBezTo>
                  <a:lnTo>
                    <a:pt x="730568" y="2864168"/>
                  </a:lnTo>
                  <a:lnTo>
                    <a:pt x="732473" y="1761173"/>
                  </a:lnTo>
                  <a:lnTo>
                    <a:pt x="576263" y="1735455"/>
                  </a:lnTo>
                  <a:cubicBezTo>
                    <a:pt x="509588" y="1717358"/>
                    <a:pt x="441008" y="1692593"/>
                    <a:pt x="372428" y="1660208"/>
                  </a:cubicBezTo>
                  <a:cubicBezTo>
                    <a:pt x="270510" y="1612583"/>
                    <a:pt x="192405" y="1539240"/>
                    <a:pt x="138113" y="1438275"/>
                  </a:cubicBezTo>
                  <a:cubicBezTo>
                    <a:pt x="82868" y="1337310"/>
                    <a:pt x="56198" y="1217295"/>
                    <a:pt x="56198" y="1079183"/>
                  </a:cubicBezTo>
                  <a:cubicBezTo>
                    <a:pt x="56198" y="833438"/>
                    <a:pt x="137160" y="622935"/>
                    <a:pt x="298133" y="448628"/>
                  </a:cubicBezTo>
                  <a:cubicBezTo>
                    <a:pt x="379095" y="360998"/>
                    <a:pt x="488633" y="290513"/>
                    <a:pt x="628650" y="239077"/>
                  </a:cubicBezTo>
                  <a:lnTo>
                    <a:pt x="735330" y="206693"/>
                  </a:lnTo>
                  <a:lnTo>
                    <a:pt x="735330" y="36195"/>
                  </a:lnTo>
                  <a:lnTo>
                    <a:pt x="778193" y="30480"/>
                  </a:lnTo>
                  <a:lnTo>
                    <a:pt x="965835" y="2858"/>
                  </a:lnTo>
                  <a:lnTo>
                    <a:pt x="996315" y="0"/>
                  </a:lnTo>
                  <a:lnTo>
                    <a:pt x="996315" y="168593"/>
                  </a:lnTo>
                  <a:lnTo>
                    <a:pt x="1097280" y="171450"/>
                  </a:lnTo>
                  <a:cubicBezTo>
                    <a:pt x="1222058" y="182880"/>
                    <a:pt x="1324928" y="220027"/>
                    <a:pt x="1406843" y="282893"/>
                  </a:cubicBezTo>
                  <a:cubicBezTo>
                    <a:pt x="1545908" y="388620"/>
                    <a:pt x="1629728" y="548640"/>
                    <a:pt x="1657350" y="763905"/>
                  </a:cubicBezTo>
                  <a:lnTo>
                    <a:pt x="1326833" y="863918"/>
                  </a:lnTo>
                  <a:cubicBezTo>
                    <a:pt x="1307783" y="730568"/>
                    <a:pt x="1268730" y="632460"/>
                    <a:pt x="1209675" y="568643"/>
                  </a:cubicBezTo>
                  <a:cubicBezTo>
                    <a:pt x="1164908" y="521017"/>
                    <a:pt x="1107758" y="488633"/>
                    <a:pt x="1038225" y="471488"/>
                  </a:cubicBezTo>
                  <a:lnTo>
                    <a:pt x="995363" y="464820"/>
                  </a:lnTo>
                  <a:lnTo>
                    <a:pt x="993458" y="1460183"/>
                  </a:lnTo>
                  <a:lnTo>
                    <a:pt x="1073468" y="1471613"/>
                  </a:lnTo>
                  <a:cubicBezTo>
                    <a:pt x="1173480" y="1486853"/>
                    <a:pt x="1243013" y="1500188"/>
                    <a:pt x="1282065" y="1513523"/>
                  </a:cubicBezTo>
                  <a:cubicBezTo>
                    <a:pt x="1381125" y="1546860"/>
                    <a:pt x="1462088" y="1592580"/>
                    <a:pt x="1524953" y="1651635"/>
                  </a:cubicBezTo>
                  <a:cubicBezTo>
                    <a:pt x="1587818" y="1708785"/>
                    <a:pt x="1635443" y="1782128"/>
                    <a:pt x="1669733" y="1870710"/>
                  </a:cubicBezTo>
                  <a:close/>
                  <a:moveTo>
                    <a:pt x="1268730" y="2624138"/>
                  </a:moveTo>
                  <a:cubicBezTo>
                    <a:pt x="1349693" y="2512695"/>
                    <a:pt x="1390650" y="2384108"/>
                    <a:pt x="1390650" y="2236470"/>
                  </a:cubicBezTo>
                  <a:cubicBezTo>
                    <a:pt x="1390650" y="2110740"/>
                    <a:pt x="1362075" y="2014538"/>
                    <a:pt x="1304925" y="1945958"/>
                  </a:cubicBezTo>
                  <a:cubicBezTo>
                    <a:pt x="1262063" y="1894523"/>
                    <a:pt x="1186815" y="1852613"/>
                    <a:pt x="1080135" y="1820228"/>
                  </a:cubicBezTo>
                  <a:lnTo>
                    <a:pt x="992505" y="1798320"/>
                  </a:lnTo>
                  <a:lnTo>
                    <a:pt x="990600" y="2830830"/>
                  </a:lnTo>
                  <a:lnTo>
                    <a:pt x="1048703" y="2808923"/>
                  </a:lnTo>
                  <a:cubicBezTo>
                    <a:pt x="1135380" y="2768918"/>
                    <a:pt x="1207770" y="2707005"/>
                    <a:pt x="1268730" y="2624138"/>
                  </a:cubicBezTo>
                  <a:moveTo>
                    <a:pt x="732473" y="1425893"/>
                  </a:moveTo>
                  <a:lnTo>
                    <a:pt x="734378" y="497205"/>
                  </a:lnTo>
                  <a:lnTo>
                    <a:pt x="688658" y="514350"/>
                  </a:lnTo>
                  <a:cubicBezTo>
                    <a:pt x="604838" y="554355"/>
                    <a:pt x="537210" y="609600"/>
                    <a:pt x="482917" y="682943"/>
                  </a:cubicBezTo>
                  <a:cubicBezTo>
                    <a:pt x="411480" y="780098"/>
                    <a:pt x="375285" y="887730"/>
                    <a:pt x="375285" y="1006793"/>
                  </a:cubicBezTo>
                  <a:cubicBezTo>
                    <a:pt x="375285" y="1124903"/>
                    <a:pt x="405765" y="1219200"/>
                    <a:pt x="465773" y="1289685"/>
                  </a:cubicBezTo>
                  <a:cubicBezTo>
                    <a:pt x="511492" y="1343025"/>
                    <a:pt x="581025" y="1383030"/>
                    <a:pt x="674370" y="1411605"/>
                  </a:cubicBezTo>
                  <a:lnTo>
                    <a:pt x="732473" y="1425893"/>
                  </a:lnTo>
                </a:path>
              </a:pathLst>
            </a:custGeom>
            <a:solidFill>
              <a:schemeClr val="bg1">
                <a:lumMod val="9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grpSp>
          <p:nvGrpSpPr>
            <p:cNvPr id="400" name="Group 399">
              <a:extLst>
                <a:ext uri="{FF2B5EF4-FFF2-40B4-BE49-F238E27FC236}">
                  <a16:creationId xmlns:a16="http://schemas.microsoft.com/office/drawing/2014/main" id="{45AA9726-A6FC-4640-863A-7CFBDFD3D311}"/>
                </a:ext>
              </a:extLst>
            </p:cNvPr>
            <p:cNvGrpSpPr/>
            <p:nvPr/>
          </p:nvGrpSpPr>
          <p:grpSpPr>
            <a:xfrm>
              <a:off x="13270818" y="5358205"/>
              <a:ext cx="280864" cy="871483"/>
              <a:chOff x="1968987" y="1811829"/>
              <a:chExt cx="1022846" cy="3173751"/>
            </a:xfrm>
            <a:solidFill>
              <a:schemeClr val="bg1"/>
            </a:solidFill>
          </p:grpSpPr>
          <p:sp>
            <p:nvSpPr>
              <p:cNvPr id="401" name="Freeform: Shape 400">
                <a:extLst>
                  <a:ext uri="{FF2B5EF4-FFF2-40B4-BE49-F238E27FC236}">
                    <a16:creationId xmlns:a16="http://schemas.microsoft.com/office/drawing/2014/main" id="{2BDDDAAA-8384-4CB9-B2B5-9B8A9485B764}"/>
                  </a:ext>
                </a:extLst>
              </p:cNvPr>
              <p:cNvSpPr/>
              <p:nvPr/>
            </p:nvSpPr>
            <p:spPr>
              <a:xfrm>
                <a:off x="1975571" y="4195005"/>
                <a:ext cx="600075" cy="790575"/>
              </a:xfrm>
              <a:custGeom>
                <a:avLst/>
                <a:gdLst>
                  <a:gd name="connsiteX0" fmla="*/ 601980 w 600075"/>
                  <a:gd name="connsiteY0" fmla="*/ 791528 h 790575"/>
                  <a:gd name="connsiteX1" fmla="*/ 340995 w 600075"/>
                  <a:gd name="connsiteY1" fmla="*/ 649605 h 790575"/>
                  <a:gd name="connsiteX2" fmla="*/ 125730 w 600075"/>
                  <a:gd name="connsiteY2" fmla="*/ 437197 h 790575"/>
                  <a:gd name="connsiteX3" fmla="*/ 0 w 600075"/>
                  <a:gd name="connsiteY3" fmla="*/ 0 h 790575"/>
                  <a:gd name="connsiteX4" fmla="*/ 260985 w 600075"/>
                  <a:gd name="connsiteY4" fmla="*/ 141922 h 790575"/>
                  <a:gd name="connsiteX5" fmla="*/ 386715 w 600075"/>
                  <a:gd name="connsiteY5" fmla="*/ 579120 h 790575"/>
                  <a:gd name="connsiteX6" fmla="*/ 601980 w 600075"/>
                  <a:gd name="connsiteY6" fmla="*/ 791528 h 7905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600075" h="790575">
                    <a:moveTo>
                      <a:pt x="601980" y="791528"/>
                    </a:moveTo>
                    <a:lnTo>
                      <a:pt x="340995" y="649605"/>
                    </a:lnTo>
                    <a:cubicBezTo>
                      <a:pt x="259080" y="604838"/>
                      <a:pt x="187643" y="534353"/>
                      <a:pt x="125730" y="437197"/>
                    </a:cubicBezTo>
                    <a:cubicBezTo>
                      <a:pt x="53340" y="323850"/>
                      <a:pt x="11430" y="178118"/>
                      <a:pt x="0" y="0"/>
                    </a:cubicBezTo>
                    <a:lnTo>
                      <a:pt x="260985" y="141922"/>
                    </a:lnTo>
                    <a:cubicBezTo>
                      <a:pt x="272415" y="319088"/>
                      <a:pt x="314325" y="464820"/>
                      <a:pt x="386715" y="579120"/>
                    </a:cubicBezTo>
                    <a:cubicBezTo>
                      <a:pt x="448628" y="676275"/>
                      <a:pt x="520065" y="747713"/>
                      <a:pt x="601980" y="791528"/>
                    </a:cubicBezTo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2" name="Freeform: Shape 401">
                <a:extLst>
                  <a:ext uri="{FF2B5EF4-FFF2-40B4-BE49-F238E27FC236}">
                    <a16:creationId xmlns:a16="http://schemas.microsoft.com/office/drawing/2014/main" id="{579324DC-AB37-4411-B26E-FD4D11645044}"/>
                  </a:ext>
                </a:extLst>
              </p:cNvPr>
              <p:cNvSpPr/>
              <p:nvPr/>
            </p:nvSpPr>
            <p:spPr>
              <a:xfrm>
                <a:off x="1968987" y="4089376"/>
                <a:ext cx="581026" cy="247649"/>
              </a:xfrm>
              <a:custGeom>
                <a:avLst/>
                <a:gdLst>
                  <a:gd name="connsiteX0" fmla="*/ 260985 w 581025"/>
                  <a:gd name="connsiteY0" fmla="*/ 251460 h 247650"/>
                  <a:gd name="connsiteX1" fmla="*/ 0 w 581025"/>
                  <a:gd name="connsiteY1" fmla="*/ 109538 h 247650"/>
                  <a:gd name="connsiteX2" fmla="*/ 320993 w 581025"/>
                  <a:gd name="connsiteY2" fmla="*/ 0 h 247650"/>
                  <a:gd name="connsiteX3" fmla="*/ 581978 w 581025"/>
                  <a:gd name="connsiteY3" fmla="*/ 140970 h 2476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81025" h="247650">
                    <a:moveTo>
                      <a:pt x="260985" y="251460"/>
                    </a:moveTo>
                    <a:lnTo>
                      <a:pt x="0" y="109538"/>
                    </a:lnTo>
                    <a:lnTo>
                      <a:pt x="320993" y="0"/>
                    </a:lnTo>
                    <a:lnTo>
                      <a:pt x="581978" y="140970"/>
                    </a:ln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3" name="Freeform: Shape 402">
                <a:extLst>
                  <a:ext uri="{FF2B5EF4-FFF2-40B4-BE49-F238E27FC236}">
                    <a16:creationId xmlns:a16="http://schemas.microsoft.com/office/drawing/2014/main" id="{9581A4ED-6C7B-4FEE-B768-1F1F24C8B854}"/>
                  </a:ext>
                </a:extLst>
              </p:cNvPr>
              <p:cNvSpPr/>
              <p:nvPr/>
            </p:nvSpPr>
            <p:spPr>
              <a:xfrm>
                <a:off x="2051714" y="1973775"/>
                <a:ext cx="940119" cy="1580196"/>
              </a:xfrm>
              <a:custGeom>
                <a:avLst/>
                <a:gdLst>
                  <a:gd name="connsiteX0" fmla="*/ 812750 w 940118"/>
                  <a:gd name="connsiteY0" fmla="*/ 163017 h 1580197"/>
                  <a:gd name="connsiteX1" fmla="*/ 812706 w 940118"/>
                  <a:gd name="connsiteY1" fmla="*/ 163034 h 1580197"/>
                  <a:gd name="connsiteX2" fmla="*/ 832937 w 940118"/>
                  <a:gd name="connsiteY2" fmla="*/ 174035 h 1580197"/>
                  <a:gd name="connsiteX3" fmla="*/ 679133 w 940118"/>
                  <a:gd name="connsiteY3" fmla="*/ 0 h 1580197"/>
                  <a:gd name="connsiteX4" fmla="*/ 940118 w 940118"/>
                  <a:gd name="connsiteY4" fmla="*/ 140970 h 1580197"/>
                  <a:gd name="connsiteX5" fmla="*/ 833438 w 940118"/>
                  <a:gd name="connsiteY5" fmla="*/ 174308 h 1580197"/>
                  <a:gd name="connsiteX6" fmla="*/ 833437 w 940118"/>
                  <a:gd name="connsiteY6" fmla="*/ 174308 h 1580197"/>
                  <a:gd name="connsiteX7" fmla="*/ 747299 w 940118"/>
                  <a:gd name="connsiteY7" fmla="*/ 210278 h 1580197"/>
                  <a:gd name="connsiteX8" fmla="*/ 747713 w 940118"/>
                  <a:gd name="connsiteY8" fmla="*/ 210503 h 1580197"/>
                  <a:gd name="connsiteX9" fmla="*/ 620078 w 940118"/>
                  <a:gd name="connsiteY9" fmla="*/ 282893 h 1580197"/>
                  <a:gd name="connsiteX10" fmla="*/ 592976 w 940118"/>
                  <a:gd name="connsiteY10" fmla="*/ 268101 h 1580197"/>
                  <a:gd name="connsiteX11" fmla="*/ 592932 w 940118"/>
                  <a:gd name="connsiteY11" fmla="*/ 268132 h 1580197"/>
                  <a:gd name="connsiteX12" fmla="*/ 620077 w 940118"/>
                  <a:gd name="connsiteY12" fmla="*/ 282893 h 1580197"/>
                  <a:gd name="connsiteX13" fmla="*/ 548076 w 940118"/>
                  <a:gd name="connsiteY13" fmla="*/ 339736 h 1580197"/>
                  <a:gd name="connsiteX14" fmla="*/ 548640 w 940118"/>
                  <a:gd name="connsiteY14" fmla="*/ 340043 h 1580197"/>
                  <a:gd name="connsiteX15" fmla="*/ 503873 w 940118"/>
                  <a:gd name="connsiteY15" fmla="*/ 383858 h 1580197"/>
                  <a:gd name="connsiteX16" fmla="*/ 488633 w 940118"/>
                  <a:gd name="connsiteY16" fmla="*/ 399098 h 1580197"/>
                  <a:gd name="connsiteX17" fmla="*/ 455232 w 940118"/>
                  <a:gd name="connsiteY17" fmla="*/ 380990 h 1580197"/>
                  <a:gd name="connsiteX18" fmla="*/ 454648 w 940118"/>
                  <a:gd name="connsiteY18" fmla="*/ 381569 h 1580197"/>
                  <a:gd name="connsiteX19" fmla="*/ 488633 w 940118"/>
                  <a:gd name="connsiteY19" fmla="*/ 400050 h 1580197"/>
                  <a:gd name="connsiteX20" fmla="*/ 422910 w 940118"/>
                  <a:gd name="connsiteY20" fmla="*/ 482918 h 1580197"/>
                  <a:gd name="connsiteX21" fmla="*/ 391243 w 940118"/>
                  <a:gd name="connsiteY21" fmla="*/ 465814 h 1580197"/>
                  <a:gd name="connsiteX22" fmla="*/ 390818 w 940118"/>
                  <a:gd name="connsiteY22" fmla="*/ 466419 h 1580197"/>
                  <a:gd name="connsiteX23" fmla="*/ 422910 w 940118"/>
                  <a:gd name="connsiteY23" fmla="*/ 483870 h 1580197"/>
                  <a:gd name="connsiteX24" fmla="*/ 367665 w 940118"/>
                  <a:gd name="connsiteY24" fmla="*/ 572453 h 1580197"/>
                  <a:gd name="connsiteX25" fmla="*/ 368618 w 940118"/>
                  <a:gd name="connsiteY25" fmla="*/ 573405 h 1580197"/>
                  <a:gd name="connsiteX26" fmla="*/ 317183 w 940118"/>
                  <a:gd name="connsiteY26" fmla="*/ 684847 h 1580197"/>
                  <a:gd name="connsiteX27" fmla="*/ 305241 w 940118"/>
                  <a:gd name="connsiteY27" fmla="*/ 678329 h 1580197"/>
                  <a:gd name="connsiteX28" fmla="*/ 305235 w 940118"/>
                  <a:gd name="connsiteY28" fmla="*/ 678350 h 1580197"/>
                  <a:gd name="connsiteX29" fmla="*/ 317183 w 940118"/>
                  <a:gd name="connsiteY29" fmla="*/ 684847 h 1580197"/>
                  <a:gd name="connsiteX30" fmla="*/ 260985 w 940118"/>
                  <a:gd name="connsiteY30" fmla="*/ 1014413 h 1580197"/>
                  <a:gd name="connsiteX31" fmla="*/ 342900 w 940118"/>
                  <a:gd name="connsiteY31" fmla="*/ 1373505 h 1580197"/>
                  <a:gd name="connsiteX32" fmla="*/ 546735 w 940118"/>
                  <a:gd name="connsiteY32" fmla="*/ 1580197 h 1580197"/>
                  <a:gd name="connsiteX33" fmla="*/ 285750 w 940118"/>
                  <a:gd name="connsiteY33" fmla="*/ 1438275 h 1580197"/>
                  <a:gd name="connsiteX34" fmla="*/ 81915 w 940118"/>
                  <a:gd name="connsiteY34" fmla="*/ 1231583 h 1580197"/>
                  <a:gd name="connsiteX35" fmla="*/ 0 w 940118"/>
                  <a:gd name="connsiteY35" fmla="*/ 872490 h 1580197"/>
                  <a:gd name="connsiteX36" fmla="*/ 56197 w 940118"/>
                  <a:gd name="connsiteY36" fmla="*/ 542925 h 1580197"/>
                  <a:gd name="connsiteX37" fmla="*/ 62441 w 940118"/>
                  <a:gd name="connsiteY37" fmla="*/ 546321 h 1580197"/>
                  <a:gd name="connsiteX38" fmla="*/ 62617 w 940118"/>
                  <a:gd name="connsiteY38" fmla="*/ 545909 h 1580197"/>
                  <a:gd name="connsiteX39" fmla="*/ 57150 w 940118"/>
                  <a:gd name="connsiteY39" fmla="*/ 542925 h 1580197"/>
                  <a:gd name="connsiteX40" fmla="*/ 107444 w 940118"/>
                  <a:gd name="connsiteY40" fmla="*/ 431896 h 1580197"/>
                  <a:gd name="connsiteX41" fmla="*/ 106680 w 940118"/>
                  <a:gd name="connsiteY41" fmla="*/ 431483 h 1580197"/>
                  <a:gd name="connsiteX42" fmla="*/ 161925 w 940118"/>
                  <a:gd name="connsiteY42" fmla="*/ 341948 h 1580197"/>
                  <a:gd name="connsiteX43" fmla="*/ 171758 w 940118"/>
                  <a:gd name="connsiteY43" fmla="*/ 347295 h 1580197"/>
                  <a:gd name="connsiteX44" fmla="*/ 171778 w 940118"/>
                  <a:gd name="connsiteY44" fmla="*/ 347270 h 1580197"/>
                  <a:gd name="connsiteX45" fmla="*/ 161925 w 940118"/>
                  <a:gd name="connsiteY45" fmla="*/ 341948 h 1580197"/>
                  <a:gd name="connsiteX46" fmla="*/ 227648 w 940118"/>
                  <a:gd name="connsiteY46" fmla="*/ 258128 h 1580197"/>
                  <a:gd name="connsiteX47" fmla="*/ 239906 w 940118"/>
                  <a:gd name="connsiteY47" fmla="*/ 264794 h 1580197"/>
                  <a:gd name="connsiteX48" fmla="*/ 240267 w 940118"/>
                  <a:gd name="connsiteY48" fmla="*/ 264453 h 1580197"/>
                  <a:gd name="connsiteX49" fmla="*/ 228600 w 940118"/>
                  <a:gd name="connsiteY49" fmla="*/ 258128 h 1580197"/>
                  <a:gd name="connsiteX50" fmla="*/ 242888 w 940118"/>
                  <a:gd name="connsiteY50" fmla="*/ 241935 h 1580197"/>
                  <a:gd name="connsiteX51" fmla="*/ 287315 w 940118"/>
                  <a:gd name="connsiteY51" fmla="*/ 198453 h 1580197"/>
                  <a:gd name="connsiteX52" fmla="*/ 286702 w 940118"/>
                  <a:gd name="connsiteY52" fmla="*/ 198120 h 1580197"/>
                  <a:gd name="connsiteX53" fmla="*/ 359092 w 940118"/>
                  <a:gd name="connsiteY53" fmla="*/ 140970 h 1580197"/>
                  <a:gd name="connsiteX54" fmla="*/ 378434 w 940118"/>
                  <a:gd name="connsiteY54" fmla="*/ 151488 h 1580197"/>
                  <a:gd name="connsiteX55" fmla="*/ 378837 w 940118"/>
                  <a:gd name="connsiteY55" fmla="*/ 151226 h 1580197"/>
                  <a:gd name="connsiteX56" fmla="*/ 360045 w 940118"/>
                  <a:gd name="connsiteY56" fmla="*/ 140970 h 1580197"/>
                  <a:gd name="connsiteX57" fmla="*/ 486263 w 940118"/>
                  <a:gd name="connsiteY57" fmla="*/ 68845 h 1580197"/>
                  <a:gd name="connsiteX58" fmla="*/ 485775 w 940118"/>
                  <a:gd name="connsiteY58" fmla="*/ 68580 h 1580197"/>
                  <a:gd name="connsiteX59" fmla="*/ 572452 w 940118"/>
                  <a:gd name="connsiteY59" fmla="*/ 32385 h 1580197"/>
                  <a:gd name="connsiteX60" fmla="*/ 595123 w 940118"/>
                  <a:gd name="connsiteY60" fmla="*/ 44713 h 1580197"/>
                  <a:gd name="connsiteX61" fmla="*/ 595672 w 940118"/>
                  <a:gd name="connsiteY61" fmla="*/ 44538 h 1580197"/>
                  <a:gd name="connsiteX62" fmla="*/ 573405 w 940118"/>
                  <a:gd name="connsiteY62" fmla="*/ 32385 h 1580197"/>
                  <a:gd name="connsiteX0" fmla="*/ 812750 w 940118"/>
                  <a:gd name="connsiteY0" fmla="*/ 163017 h 1580197"/>
                  <a:gd name="connsiteX1" fmla="*/ 812706 w 940118"/>
                  <a:gd name="connsiteY1" fmla="*/ 163034 h 1580197"/>
                  <a:gd name="connsiteX2" fmla="*/ 832937 w 940118"/>
                  <a:gd name="connsiteY2" fmla="*/ 174035 h 1580197"/>
                  <a:gd name="connsiteX3" fmla="*/ 812750 w 940118"/>
                  <a:gd name="connsiteY3" fmla="*/ 163017 h 1580197"/>
                  <a:gd name="connsiteX4" fmla="*/ 679133 w 940118"/>
                  <a:gd name="connsiteY4" fmla="*/ 0 h 1580197"/>
                  <a:gd name="connsiteX5" fmla="*/ 940118 w 940118"/>
                  <a:gd name="connsiteY5" fmla="*/ 140970 h 1580197"/>
                  <a:gd name="connsiteX6" fmla="*/ 833438 w 940118"/>
                  <a:gd name="connsiteY6" fmla="*/ 174308 h 1580197"/>
                  <a:gd name="connsiteX7" fmla="*/ 833437 w 940118"/>
                  <a:gd name="connsiteY7" fmla="*/ 174308 h 1580197"/>
                  <a:gd name="connsiteX8" fmla="*/ 747299 w 940118"/>
                  <a:gd name="connsiteY8" fmla="*/ 210278 h 1580197"/>
                  <a:gd name="connsiteX9" fmla="*/ 747713 w 940118"/>
                  <a:gd name="connsiteY9" fmla="*/ 210503 h 1580197"/>
                  <a:gd name="connsiteX10" fmla="*/ 620078 w 940118"/>
                  <a:gd name="connsiteY10" fmla="*/ 282893 h 1580197"/>
                  <a:gd name="connsiteX11" fmla="*/ 592976 w 940118"/>
                  <a:gd name="connsiteY11" fmla="*/ 268101 h 1580197"/>
                  <a:gd name="connsiteX12" fmla="*/ 592932 w 940118"/>
                  <a:gd name="connsiteY12" fmla="*/ 268132 h 1580197"/>
                  <a:gd name="connsiteX13" fmla="*/ 620077 w 940118"/>
                  <a:gd name="connsiteY13" fmla="*/ 282893 h 1580197"/>
                  <a:gd name="connsiteX14" fmla="*/ 548076 w 940118"/>
                  <a:gd name="connsiteY14" fmla="*/ 339736 h 1580197"/>
                  <a:gd name="connsiteX15" fmla="*/ 548640 w 940118"/>
                  <a:gd name="connsiteY15" fmla="*/ 340043 h 1580197"/>
                  <a:gd name="connsiteX16" fmla="*/ 503873 w 940118"/>
                  <a:gd name="connsiteY16" fmla="*/ 383858 h 1580197"/>
                  <a:gd name="connsiteX17" fmla="*/ 488633 w 940118"/>
                  <a:gd name="connsiteY17" fmla="*/ 399098 h 1580197"/>
                  <a:gd name="connsiteX18" fmla="*/ 455232 w 940118"/>
                  <a:gd name="connsiteY18" fmla="*/ 380990 h 1580197"/>
                  <a:gd name="connsiteX19" fmla="*/ 488633 w 940118"/>
                  <a:gd name="connsiteY19" fmla="*/ 400050 h 1580197"/>
                  <a:gd name="connsiteX20" fmla="*/ 422910 w 940118"/>
                  <a:gd name="connsiteY20" fmla="*/ 482918 h 1580197"/>
                  <a:gd name="connsiteX21" fmla="*/ 391243 w 940118"/>
                  <a:gd name="connsiteY21" fmla="*/ 465814 h 1580197"/>
                  <a:gd name="connsiteX22" fmla="*/ 390818 w 940118"/>
                  <a:gd name="connsiteY22" fmla="*/ 466419 h 1580197"/>
                  <a:gd name="connsiteX23" fmla="*/ 422910 w 940118"/>
                  <a:gd name="connsiteY23" fmla="*/ 483870 h 1580197"/>
                  <a:gd name="connsiteX24" fmla="*/ 367665 w 940118"/>
                  <a:gd name="connsiteY24" fmla="*/ 572453 h 1580197"/>
                  <a:gd name="connsiteX25" fmla="*/ 368618 w 940118"/>
                  <a:gd name="connsiteY25" fmla="*/ 573405 h 1580197"/>
                  <a:gd name="connsiteX26" fmla="*/ 317183 w 940118"/>
                  <a:gd name="connsiteY26" fmla="*/ 684847 h 1580197"/>
                  <a:gd name="connsiteX27" fmla="*/ 305241 w 940118"/>
                  <a:gd name="connsiteY27" fmla="*/ 678329 h 1580197"/>
                  <a:gd name="connsiteX28" fmla="*/ 305235 w 940118"/>
                  <a:gd name="connsiteY28" fmla="*/ 678350 h 1580197"/>
                  <a:gd name="connsiteX29" fmla="*/ 317183 w 940118"/>
                  <a:gd name="connsiteY29" fmla="*/ 684847 h 1580197"/>
                  <a:gd name="connsiteX30" fmla="*/ 260985 w 940118"/>
                  <a:gd name="connsiteY30" fmla="*/ 1014413 h 1580197"/>
                  <a:gd name="connsiteX31" fmla="*/ 342900 w 940118"/>
                  <a:gd name="connsiteY31" fmla="*/ 1373505 h 1580197"/>
                  <a:gd name="connsiteX32" fmla="*/ 546735 w 940118"/>
                  <a:gd name="connsiteY32" fmla="*/ 1580197 h 1580197"/>
                  <a:gd name="connsiteX33" fmla="*/ 285750 w 940118"/>
                  <a:gd name="connsiteY33" fmla="*/ 1438275 h 1580197"/>
                  <a:gd name="connsiteX34" fmla="*/ 81915 w 940118"/>
                  <a:gd name="connsiteY34" fmla="*/ 1231583 h 1580197"/>
                  <a:gd name="connsiteX35" fmla="*/ 0 w 940118"/>
                  <a:gd name="connsiteY35" fmla="*/ 872490 h 1580197"/>
                  <a:gd name="connsiteX36" fmla="*/ 56197 w 940118"/>
                  <a:gd name="connsiteY36" fmla="*/ 542925 h 1580197"/>
                  <a:gd name="connsiteX37" fmla="*/ 62441 w 940118"/>
                  <a:gd name="connsiteY37" fmla="*/ 546321 h 1580197"/>
                  <a:gd name="connsiteX38" fmla="*/ 62617 w 940118"/>
                  <a:gd name="connsiteY38" fmla="*/ 545909 h 1580197"/>
                  <a:gd name="connsiteX39" fmla="*/ 57150 w 940118"/>
                  <a:gd name="connsiteY39" fmla="*/ 542925 h 1580197"/>
                  <a:gd name="connsiteX40" fmla="*/ 107444 w 940118"/>
                  <a:gd name="connsiteY40" fmla="*/ 431896 h 1580197"/>
                  <a:gd name="connsiteX41" fmla="*/ 106680 w 940118"/>
                  <a:gd name="connsiteY41" fmla="*/ 431483 h 1580197"/>
                  <a:gd name="connsiteX42" fmla="*/ 161925 w 940118"/>
                  <a:gd name="connsiteY42" fmla="*/ 341948 h 1580197"/>
                  <a:gd name="connsiteX43" fmla="*/ 171758 w 940118"/>
                  <a:gd name="connsiteY43" fmla="*/ 347295 h 1580197"/>
                  <a:gd name="connsiteX44" fmla="*/ 171778 w 940118"/>
                  <a:gd name="connsiteY44" fmla="*/ 347270 h 1580197"/>
                  <a:gd name="connsiteX45" fmla="*/ 161925 w 940118"/>
                  <a:gd name="connsiteY45" fmla="*/ 341948 h 1580197"/>
                  <a:gd name="connsiteX46" fmla="*/ 227648 w 940118"/>
                  <a:gd name="connsiteY46" fmla="*/ 258128 h 1580197"/>
                  <a:gd name="connsiteX47" fmla="*/ 239906 w 940118"/>
                  <a:gd name="connsiteY47" fmla="*/ 264794 h 1580197"/>
                  <a:gd name="connsiteX48" fmla="*/ 240267 w 940118"/>
                  <a:gd name="connsiteY48" fmla="*/ 264453 h 1580197"/>
                  <a:gd name="connsiteX49" fmla="*/ 228600 w 940118"/>
                  <a:gd name="connsiteY49" fmla="*/ 258128 h 1580197"/>
                  <a:gd name="connsiteX50" fmla="*/ 242888 w 940118"/>
                  <a:gd name="connsiteY50" fmla="*/ 241935 h 1580197"/>
                  <a:gd name="connsiteX51" fmla="*/ 287315 w 940118"/>
                  <a:gd name="connsiteY51" fmla="*/ 198453 h 1580197"/>
                  <a:gd name="connsiteX52" fmla="*/ 286702 w 940118"/>
                  <a:gd name="connsiteY52" fmla="*/ 198120 h 1580197"/>
                  <a:gd name="connsiteX53" fmla="*/ 359092 w 940118"/>
                  <a:gd name="connsiteY53" fmla="*/ 140970 h 1580197"/>
                  <a:gd name="connsiteX54" fmla="*/ 378434 w 940118"/>
                  <a:gd name="connsiteY54" fmla="*/ 151488 h 1580197"/>
                  <a:gd name="connsiteX55" fmla="*/ 378837 w 940118"/>
                  <a:gd name="connsiteY55" fmla="*/ 151226 h 1580197"/>
                  <a:gd name="connsiteX56" fmla="*/ 360045 w 940118"/>
                  <a:gd name="connsiteY56" fmla="*/ 140970 h 1580197"/>
                  <a:gd name="connsiteX57" fmla="*/ 486263 w 940118"/>
                  <a:gd name="connsiteY57" fmla="*/ 68845 h 1580197"/>
                  <a:gd name="connsiteX58" fmla="*/ 485775 w 940118"/>
                  <a:gd name="connsiteY58" fmla="*/ 68580 h 1580197"/>
                  <a:gd name="connsiteX59" fmla="*/ 572452 w 940118"/>
                  <a:gd name="connsiteY59" fmla="*/ 32385 h 1580197"/>
                  <a:gd name="connsiteX60" fmla="*/ 595123 w 940118"/>
                  <a:gd name="connsiteY60" fmla="*/ 44713 h 1580197"/>
                  <a:gd name="connsiteX61" fmla="*/ 595672 w 940118"/>
                  <a:gd name="connsiteY61" fmla="*/ 44538 h 1580197"/>
                  <a:gd name="connsiteX62" fmla="*/ 573405 w 940118"/>
                  <a:gd name="connsiteY62" fmla="*/ 32385 h 1580197"/>
                  <a:gd name="connsiteX63" fmla="*/ 679133 w 940118"/>
                  <a:gd name="connsiteY63" fmla="*/ 0 h 1580197"/>
                  <a:gd name="connsiteX0" fmla="*/ 812750 w 940118"/>
                  <a:gd name="connsiteY0" fmla="*/ 163017 h 1580197"/>
                  <a:gd name="connsiteX1" fmla="*/ 812706 w 940118"/>
                  <a:gd name="connsiteY1" fmla="*/ 163034 h 1580197"/>
                  <a:gd name="connsiteX2" fmla="*/ 832937 w 940118"/>
                  <a:gd name="connsiteY2" fmla="*/ 174035 h 1580197"/>
                  <a:gd name="connsiteX3" fmla="*/ 812750 w 940118"/>
                  <a:gd name="connsiteY3" fmla="*/ 163017 h 1580197"/>
                  <a:gd name="connsiteX4" fmla="*/ 679133 w 940118"/>
                  <a:gd name="connsiteY4" fmla="*/ 0 h 1580197"/>
                  <a:gd name="connsiteX5" fmla="*/ 940118 w 940118"/>
                  <a:gd name="connsiteY5" fmla="*/ 140970 h 1580197"/>
                  <a:gd name="connsiteX6" fmla="*/ 833438 w 940118"/>
                  <a:gd name="connsiteY6" fmla="*/ 174308 h 1580197"/>
                  <a:gd name="connsiteX7" fmla="*/ 833437 w 940118"/>
                  <a:gd name="connsiteY7" fmla="*/ 174308 h 1580197"/>
                  <a:gd name="connsiteX8" fmla="*/ 747299 w 940118"/>
                  <a:gd name="connsiteY8" fmla="*/ 210278 h 1580197"/>
                  <a:gd name="connsiteX9" fmla="*/ 747713 w 940118"/>
                  <a:gd name="connsiteY9" fmla="*/ 210503 h 1580197"/>
                  <a:gd name="connsiteX10" fmla="*/ 620078 w 940118"/>
                  <a:gd name="connsiteY10" fmla="*/ 282893 h 1580197"/>
                  <a:gd name="connsiteX11" fmla="*/ 592976 w 940118"/>
                  <a:gd name="connsiteY11" fmla="*/ 268101 h 1580197"/>
                  <a:gd name="connsiteX12" fmla="*/ 592932 w 940118"/>
                  <a:gd name="connsiteY12" fmla="*/ 268132 h 1580197"/>
                  <a:gd name="connsiteX13" fmla="*/ 620077 w 940118"/>
                  <a:gd name="connsiteY13" fmla="*/ 282893 h 1580197"/>
                  <a:gd name="connsiteX14" fmla="*/ 548076 w 940118"/>
                  <a:gd name="connsiteY14" fmla="*/ 339736 h 1580197"/>
                  <a:gd name="connsiteX15" fmla="*/ 548640 w 940118"/>
                  <a:gd name="connsiteY15" fmla="*/ 340043 h 1580197"/>
                  <a:gd name="connsiteX16" fmla="*/ 503873 w 940118"/>
                  <a:gd name="connsiteY16" fmla="*/ 383858 h 1580197"/>
                  <a:gd name="connsiteX17" fmla="*/ 488633 w 940118"/>
                  <a:gd name="connsiteY17" fmla="*/ 399098 h 1580197"/>
                  <a:gd name="connsiteX18" fmla="*/ 455232 w 940118"/>
                  <a:gd name="connsiteY18" fmla="*/ 380990 h 1580197"/>
                  <a:gd name="connsiteX19" fmla="*/ 488633 w 940118"/>
                  <a:gd name="connsiteY19" fmla="*/ 400050 h 1580197"/>
                  <a:gd name="connsiteX20" fmla="*/ 422910 w 940118"/>
                  <a:gd name="connsiteY20" fmla="*/ 482918 h 1580197"/>
                  <a:gd name="connsiteX21" fmla="*/ 391243 w 940118"/>
                  <a:gd name="connsiteY21" fmla="*/ 465814 h 1580197"/>
                  <a:gd name="connsiteX22" fmla="*/ 422910 w 940118"/>
                  <a:gd name="connsiteY22" fmla="*/ 483870 h 1580197"/>
                  <a:gd name="connsiteX23" fmla="*/ 367665 w 940118"/>
                  <a:gd name="connsiteY23" fmla="*/ 572453 h 1580197"/>
                  <a:gd name="connsiteX24" fmla="*/ 368618 w 940118"/>
                  <a:gd name="connsiteY24" fmla="*/ 573405 h 1580197"/>
                  <a:gd name="connsiteX25" fmla="*/ 317183 w 940118"/>
                  <a:gd name="connsiteY25" fmla="*/ 684847 h 1580197"/>
                  <a:gd name="connsiteX26" fmla="*/ 305241 w 940118"/>
                  <a:gd name="connsiteY26" fmla="*/ 678329 h 1580197"/>
                  <a:gd name="connsiteX27" fmla="*/ 305235 w 940118"/>
                  <a:gd name="connsiteY27" fmla="*/ 678350 h 1580197"/>
                  <a:gd name="connsiteX28" fmla="*/ 317183 w 940118"/>
                  <a:gd name="connsiteY28" fmla="*/ 684847 h 1580197"/>
                  <a:gd name="connsiteX29" fmla="*/ 260985 w 940118"/>
                  <a:gd name="connsiteY29" fmla="*/ 1014413 h 1580197"/>
                  <a:gd name="connsiteX30" fmla="*/ 342900 w 940118"/>
                  <a:gd name="connsiteY30" fmla="*/ 1373505 h 1580197"/>
                  <a:gd name="connsiteX31" fmla="*/ 546735 w 940118"/>
                  <a:gd name="connsiteY31" fmla="*/ 1580197 h 1580197"/>
                  <a:gd name="connsiteX32" fmla="*/ 285750 w 940118"/>
                  <a:gd name="connsiteY32" fmla="*/ 1438275 h 1580197"/>
                  <a:gd name="connsiteX33" fmla="*/ 81915 w 940118"/>
                  <a:gd name="connsiteY33" fmla="*/ 1231583 h 1580197"/>
                  <a:gd name="connsiteX34" fmla="*/ 0 w 940118"/>
                  <a:gd name="connsiteY34" fmla="*/ 872490 h 1580197"/>
                  <a:gd name="connsiteX35" fmla="*/ 56197 w 940118"/>
                  <a:gd name="connsiteY35" fmla="*/ 542925 h 1580197"/>
                  <a:gd name="connsiteX36" fmla="*/ 62441 w 940118"/>
                  <a:gd name="connsiteY36" fmla="*/ 546321 h 1580197"/>
                  <a:gd name="connsiteX37" fmla="*/ 62617 w 940118"/>
                  <a:gd name="connsiteY37" fmla="*/ 545909 h 1580197"/>
                  <a:gd name="connsiteX38" fmla="*/ 57150 w 940118"/>
                  <a:gd name="connsiteY38" fmla="*/ 542925 h 1580197"/>
                  <a:gd name="connsiteX39" fmla="*/ 107444 w 940118"/>
                  <a:gd name="connsiteY39" fmla="*/ 431896 h 1580197"/>
                  <a:gd name="connsiteX40" fmla="*/ 106680 w 940118"/>
                  <a:gd name="connsiteY40" fmla="*/ 431483 h 1580197"/>
                  <a:gd name="connsiteX41" fmla="*/ 161925 w 940118"/>
                  <a:gd name="connsiteY41" fmla="*/ 341948 h 1580197"/>
                  <a:gd name="connsiteX42" fmla="*/ 171758 w 940118"/>
                  <a:gd name="connsiteY42" fmla="*/ 347295 h 1580197"/>
                  <a:gd name="connsiteX43" fmla="*/ 171778 w 940118"/>
                  <a:gd name="connsiteY43" fmla="*/ 347270 h 1580197"/>
                  <a:gd name="connsiteX44" fmla="*/ 161925 w 940118"/>
                  <a:gd name="connsiteY44" fmla="*/ 341948 h 1580197"/>
                  <a:gd name="connsiteX45" fmla="*/ 227648 w 940118"/>
                  <a:gd name="connsiteY45" fmla="*/ 258128 h 1580197"/>
                  <a:gd name="connsiteX46" fmla="*/ 239906 w 940118"/>
                  <a:gd name="connsiteY46" fmla="*/ 264794 h 1580197"/>
                  <a:gd name="connsiteX47" fmla="*/ 240267 w 940118"/>
                  <a:gd name="connsiteY47" fmla="*/ 264453 h 1580197"/>
                  <a:gd name="connsiteX48" fmla="*/ 228600 w 940118"/>
                  <a:gd name="connsiteY48" fmla="*/ 258128 h 1580197"/>
                  <a:gd name="connsiteX49" fmla="*/ 242888 w 940118"/>
                  <a:gd name="connsiteY49" fmla="*/ 241935 h 1580197"/>
                  <a:gd name="connsiteX50" fmla="*/ 287315 w 940118"/>
                  <a:gd name="connsiteY50" fmla="*/ 198453 h 1580197"/>
                  <a:gd name="connsiteX51" fmla="*/ 286702 w 940118"/>
                  <a:gd name="connsiteY51" fmla="*/ 198120 h 1580197"/>
                  <a:gd name="connsiteX52" fmla="*/ 359092 w 940118"/>
                  <a:gd name="connsiteY52" fmla="*/ 140970 h 1580197"/>
                  <a:gd name="connsiteX53" fmla="*/ 378434 w 940118"/>
                  <a:gd name="connsiteY53" fmla="*/ 151488 h 1580197"/>
                  <a:gd name="connsiteX54" fmla="*/ 378837 w 940118"/>
                  <a:gd name="connsiteY54" fmla="*/ 151226 h 1580197"/>
                  <a:gd name="connsiteX55" fmla="*/ 360045 w 940118"/>
                  <a:gd name="connsiteY55" fmla="*/ 140970 h 1580197"/>
                  <a:gd name="connsiteX56" fmla="*/ 486263 w 940118"/>
                  <a:gd name="connsiteY56" fmla="*/ 68845 h 1580197"/>
                  <a:gd name="connsiteX57" fmla="*/ 485775 w 940118"/>
                  <a:gd name="connsiteY57" fmla="*/ 68580 h 1580197"/>
                  <a:gd name="connsiteX58" fmla="*/ 572452 w 940118"/>
                  <a:gd name="connsiteY58" fmla="*/ 32385 h 1580197"/>
                  <a:gd name="connsiteX59" fmla="*/ 595123 w 940118"/>
                  <a:gd name="connsiteY59" fmla="*/ 44713 h 1580197"/>
                  <a:gd name="connsiteX60" fmla="*/ 595672 w 940118"/>
                  <a:gd name="connsiteY60" fmla="*/ 44538 h 1580197"/>
                  <a:gd name="connsiteX61" fmla="*/ 573405 w 940118"/>
                  <a:gd name="connsiteY61" fmla="*/ 32385 h 1580197"/>
                  <a:gd name="connsiteX62" fmla="*/ 679133 w 940118"/>
                  <a:gd name="connsiteY62" fmla="*/ 0 h 1580197"/>
                  <a:gd name="connsiteX0" fmla="*/ 812750 w 940118"/>
                  <a:gd name="connsiteY0" fmla="*/ 163017 h 1580197"/>
                  <a:gd name="connsiteX1" fmla="*/ 812706 w 940118"/>
                  <a:gd name="connsiteY1" fmla="*/ 163034 h 1580197"/>
                  <a:gd name="connsiteX2" fmla="*/ 832937 w 940118"/>
                  <a:gd name="connsiteY2" fmla="*/ 174035 h 1580197"/>
                  <a:gd name="connsiteX3" fmla="*/ 812750 w 940118"/>
                  <a:gd name="connsiteY3" fmla="*/ 163017 h 1580197"/>
                  <a:gd name="connsiteX4" fmla="*/ 679133 w 940118"/>
                  <a:gd name="connsiteY4" fmla="*/ 0 h 1580197"/>
                  <a:gd name="connsiteX5" fmla="*/ 940118 w 940118"/>
                  <a:gd name="connsiteY5" fmla="*/ 140970 h 1580197"/>
                  <a:gd name="connsiteX6" fmla="*/ 833438 w 940118"/>
                  <a:gd name="connsiteY6" fmla="*/ 174308 h 1580197"/>
                  <a:gd name="connsiteX7" fmla="*/ 833437 w 940118"/>
                  <a:gd name="connsiteY7" fmla="*/ 174308 h 1580197"/>
                  <a:gd name="connsiteX8" fmla="*/ 747299 w 940118"/>
                  <a:gd name="connsiteY8" fmla="*/ 210278 h 1580197"/>
                  <a:gd name="connsiteX9" fmla="*/ 747713 w 940118"/>
                  <a:gd name="connsiteY9" fmla="*/ 210503 h 1580197"/>
                  <a:gd name="connsiteX10" fmla="*/ 620078 w 940118"/>
                  <a:gd name="connsiteY10" fmla="*/ 282893 h 1580197"/>
                  <a:gd name="connsiteX11" fmla="*/ 592976 w 940118"/>
                  <a:gd name="connsiteY11" fmla="*/ 268101 h 1580197"/>
                  <a:gd name="connsiteX12" fmla="*/ 592932 w 940118"/>
                  <a:gd name="connsiteY12" fmla="*/ 268132 h 1580197"/>
                  <a:gd name="connsiteX13" fmla="*/ 620077 w 940118"/>
                  <a:gd name="connsiteY13" fmla="*/ 282893 h 1580197"/>
                  <a:gd name="connsiteX14" fmla="*/ 548076 w 940118"/>
                  <a:gd name="connsiteY14" fmla="*/ 339736 h 1580197"/>
                  <a:gd name="connsiteX15" fmla="*/ 548640 w 940118"/>
                  <a:gd name="connsiteY15" fmla="*/ 340043 h 1580197"/>
                  <a:gd name="connsiteX16" fmla="*/ 503873 w 940118"/>
                  <a:gd name="connsiteY16" fmla="*/ 383858 h 1580197"/>
                  <a:gd name="connsiteX17" fmla="*/ 488633 w 940118"/>
                  <a:gd name="connsiteY17" fmla="*/ 399098 h 1580197"/>
                  <a:gd name="connsiteX18" fmla="*/ 488633 w 940118"/>
                  <a:gd name="connsiteY18" fmla="*/ 400050 h 1580197"/>
                  <a:gd name="connsiteX19" fmla="*/ 422910 w 940118"/>
                  <a:gd name="connsiteY19" fmla="*/ 482918 h 1580197"/>
                  <a:gd name="connsiteX20" fmla="*/ 391243 w 940118"/>
                  <a:gd name="connsiteY20" fmla="*/ 465814 h 1580197"/>
                  <a:gd name="connsiteX21" fmla="*/ 422910 w 940118"/>
                  <a:gd name="connsiteY21" fmla="*/ 483870 h 1580197"/>
                  <a:gd name="connsiteX22" fmla="*/ 367665 w 940118"/>
                  <a:gd name="connsiteY22" fmla="*/ 572453 h 1580197"/>
                  <a:gd name="connsiteX23" fmla="*/ 368618 w 940118"/>
                  <a:gd name="connsiteY23" fmla="*/ 573405 h 1580197"/>
                  <a:gd name="connsiteX24" fmla="*/ 317183 w 940118"/>
                  <a:gd name="connsiteY24" fmla="*/ 684847 h 1580197"/>
                  <a:gd name="connsiteX25" fmla="*/ 305241 w 940118"/>
                  <a:gd name="connsiteY25" fmla="*/ 678329 h 1580197"/>
                  <a:gd name="connsiteX26" fmla="*/ 305235 w 940118"/>
                  <a:gd name="connsiteY26" fmla="*/ 678350 h 1580197"/>
                  <a:gd name="connsiteX27" fmla="*/ 317183 w 940118"/>
                  <a:gd name="connsiteY27" fmla="*/ 684847 h 1580197"/>
                  <a:gd name="connsiteX28" fmla="*/ 260985 w 940118"/>
                  <a:gd name="connsiteY28" fmla="*/ 1014413 h 1580197"/>
                  <a:gd name="connsiteX29" fmla="*/ 342900 w 940118"/>
                  <a:gd name="connsiteY29" fmla="*/ 1373505 h 1580197"/>
                  <a:gd name="connsiteX30" fmla="*/ 546735 w 940118"/>
                  <a:gd name="connsiteY30" fmla="*/ 1580197 h 1580197"/>
                  <a:gd name="connsiteX31" fmla="*/ 285750 w 940118"/>
                  <a:gd name="connsiteY31" fmla="*/ 1438275 h 1580197"/>
                  <a:gd name="connsiteX32" fmla="*/ 81915 w 940118"/>
                  <a:gd name="connsiteY32" fmla="*/ 1231583 h 1580197"/>
                  <a:gd name="connsiteX33" fmla="*/ 0 w 940118"/>
                  <a:gd name="connsiteY33" fmla="*/ 872490 h 1580197"/>
                  <a:gd name="connsiteX34" fmla="*/ 56197 w 940118"/>
                  <a:gd name="connsiteY34" fmla="*/ 542925 h 1580197"/>
                  <a:gd name="connsiteX35" fmla="*/ 62441 w 940118"/>
                  <a:gd name="connsiteY35" fmla="*/ 546321 h 1580197"/>
                  <a:gd name="connsiteX36" fmla="*/ 62617 w 940118"/>
                  <a:gd name="connsiteY36" fmla="*/ 545909 h 1580197"/>
                  <a:gd name="connsiteX37" fmla="*/ 57150 w 940118"/>
                  <a:gd name="connsiteY37" fmla="*/ 542925 h 1580197"/>
                  <a:gd name="connsiteX38" fmla="*/ 107444 w 940118"/>
                  <a:gd name="connsiteY38" fmla="*/ 431896 h 1580197"/>
                  <a:gd name="connsiteX39" fmla="*/ 106680 w 940118"/>
                  <a:gd name="connsiteY39" fmla="*/ 431483 h 1580197"/>
                  <a:gd name="connsiteX40" fmla="*/ 161925 w 940118"/>
                  <a:gd name="connsiteY40" fmla="*/ 341948 h 1580197"/>
                  <a:gd name="connsiteX41" fmla="*/ 171758 w 940118"/>
                  <a:gd name="connsiteY41" fmla="*/ 347295 h 1580197"/>
                  <a:gd name="connsiteX42" fmla="*/ 171778 w 940118"/>
                  <a:gd name="connsiteY42" fmla="*/ 347270 h 1580197"/>
                  <a:gd name="connsiteX43" fmla="*/ 161925 w 940118"/>
                  <a:gd name="connsiteY43" fmla="*/ 341948 h 1580197"/>
                  <a:gd name="connsiteX44" fmla="*/ 227648 w 940118"/>
                  <a:gd name="connsiteY44" fmla="*/ 258128 h 1580197"/>
                  <a:gd name="connsiteX45" fmla="*/ 239906 w 940118"/>
                  <a:gd name="connsiteY45" fmla="*/ 264794 h 1580197"/>
                  <a:gd name="connsiteX46" fmla="*/ 240267 w 940118"/>
                  <a:gd name="connsiteY46" fmla="*/ 264453 h 1580197"/>
                  <a:gd name="connsiteX47" fmla="*/ 228600 w 940118"/>
                  <a:gd name="connsiteY47" fmla="*/ 258128 h 1580197"/>
                  <a:gd name="connsiteX48" fmla="*/ 242888 w 940118"/>
                  <a:gd name="connsiteY48" fmla="*/ 241935 h 1580197"/>
                  <a:gd name="connsiteX49" fmla="*/ 287315 w 940118"/>
                  <a:gd name="connsiteY49" fmla="*/ 198453 h 1580197"/>
                  <a:gd name="connsiteX50" fmla="*/ 286702 w 940118"/>
                  <a:gd name="connsiteY50" fmla="*/ 198120 h 1580197"/>
                  <a:gd name="connsiteX51" fmla="*/ 359092 w 940118"/>
                  <a:gd name="connsiteY51" fmla="*/ 140970 h 1580197"/>
                  <a:gd name="connsiteX52" fmla="*/ 378434 w 940118"/>
                  <a:gd name="connsiteY52" fmla="*/ 151488 h 1580197"/>
                  <a:gd name="connsiteX53" fmla="*/ 378837 w 940118"/>
                  <a:gd name="connsiteY53" fmla="*/ 151226 h 1580197"/>
                  <a:gd name="connsiteX54" fmla="*/ 360045 w 940118"/>
                  <a:gd name="connsiteY54" fmla="*/ 140970 h 1580197"/>
                  <a:gd name="connsiteX55" fmla="*/ 486263 w 940118"/>
                  <a:gd name="connsiteY55" fmla="*/ 68845 h 1580197"/>
                  <a:gd name="connsiteX56" fmla="*/ 485775 w 940118"/>
                  <a:gd name="connsiteY56" fmla="*/ 68580 h 1580197"/>
                  <a:gd name="connsiteX57" fmla="*/ 572452 w 940118"/>
                  <a:gd name="connsiteY57" fmla="*/ 32385 h 1580197"/>
                  <a:gd name="connsiteX58" fmla="*/ 595123 w 940118"/>
                  <a:gd name="connsiteY58" fmla="*/ 44713 h 1580197"/>
                  <a:gd name="connsiteX59" fmla="*/ 595672 w 940118"/>
                  <a:gd name="connsiteY59" fmla="*/ 44538 h 1580197"/>
                  <a:gd name="connsiteX60" fmla="*/ 573405 w 940118"/>
                  <a:gd name="connsiteY60" fmla="*/ 32385 h 1580197"/>
                  <a:gd name="connsiteX61" fmla="*/ 679133 w 940118"/>
                  <a:gd name="connsiteY61" fmla="*/ 0 h 1580197"/>
                  <a:gd name="connsiteX0" fmla="*/ 812750 w 940118"/>
                  <a:gd name="connsiteY0" fmla="*/ 163017 h 1580197"/>
                  <a:gd name="connsiteX1" fmla="*/ 812706 w 940118"/>
                  <a:gd name="connsiteY1" fmla="*/ 163034 h 1580197"/>
                  <a:gd name="connsiteX2" fmla="*/ 832937 w 940118"/>
                  <a:gd name="connsiteY2" fmla="*/ 174035 h 1580197"/>
                  <a:gd name="connsiteX3" fmla="*/ 812750 w 940118"/>
                  <a:gd name="connsiteY3" fmla="*/ 163017 h 1580197"/>
                  <a:gd name="connsiteX4" fmla="*/ 679133 w 940118"/>
                  <a:gd name="connsiteY4" fmla="*/ 0 h 1580197"/>
                  <a:gd name="connsiteX5" fmla="*/ 940118 w 940118"/>
                  <a:gd name="connsiteY5" fmla="*/ 140970 h 1580197"/>
                  <a:gd name="connsiteX6" fmla="*/ 833438 w 940118"/>
                  <a:gd name="connsiteY6" fmla="*/ 174308 h 1580197"/>
                  <a:gd name="connsiteX7" fmla="*/ 833437 w 940118"/>
                  <a:gd name="connsiteY7" fmla="*/ 174308 h 1580197"/>
                  <a:gd name="connsiteX8" fmla="*/ 747299 w 940118"/>
                  <a:gd name="connsiteY8" fmla="*/ 210278 h 1580197"/>
                  <a:gd name="connsiteX9" fmla="*/ 747713 w 940118"/>
                  <a:gd name="connsiteY9" fmla="*/ 210503 h 1580197"/>
                  <a:gd name="connsiteX10" fmla="*/ 620078 w 940118"/>
                  <a:gd name="connsiteY10" fmla="*/ 282893 h 1580197"/>
                  <a:gd name="connsiteX11" fmla="*/ 592976 w 940118"/>
                  <a:gd name="connsiteY11" fmla="*/ 268101 h 1580197"/>
                  <a:gd name="connsiteX12" fmla="*/ 592932 w 940118"/>
                  <a:gd name="connsiteY12" fmla="*/ 268132 h 1580197"/>
                  <a:gd name="connsiteX13" fmla="*/ 620077 w 940118"/>
                  <a:gd name="connsiteY13" fmla="*/ 282893 h 1580197"/>
                  <a:gd name="connsiteX14" fmla="*/ 548076 w 940118"/>
                  <a:gd name="connsiteY14" fmla="*/ 339736 h 1580197"/>
                  <a:gd name="connsiteX15" fmla="*/ 548640 w 940118"/>
                  <a:gd name="connsiteY15" fmla="*/ 340043 h 1580197"/>
                  <a:gd name="connsiteX16" fmla="*/ 503873 w 940118"/>
                  <a:gd name="connsiteY16" fmla="*/ 383858 h 1580197"/>
                  <a:gd name="connsiteX17" fmla="*/ 488633 w 940118"/>
                  <a:gd name="connsiteY17" fmla="*/ 399098 h 1580197"/>
                  <a:gd name="connsiteX18" fmla="*/ 488633 w 940118"/>
                  <a:gd name="connsiteY18" fmla="*/ 400050 h 1580197"/>
                  <a:gd name="connsiteX19" fmla="*/ 422910 w 940118"/>
                  <a:gd name="connsiteY19" fmla="*/ 482918 h 1580197"/>
                  <a:gd name="connsiteX20" fmla="*/ 422910 w 940118"/>
                  <a:gd name="connsiteY20" fmla="*/ 483870 h 1580197"/>
                  <a:gd name="connsiteX21" fmla="*/ 367665 w 940118"/>
                  <a:gd name="connsiteY21" fmla="*/ 572453 h 1580197"/>
                  <a:gd name="connsiteX22" fmla="*/ 368618 w 940118"/>
                  <a:gd name="connsiteY22" fmla="*/ 573405 h 1580197"/>
                  <a:gd name="connsiteX23" fmla="*/ 317183 w 940118"/>
                  <a:gd name="connsiteY23" fmla="*/ 684847 h 1580197"/>
                  <a:gd name="connsiteX24" fmla="*/ 305241 w 940118"/>
                  <a:gd name="connsiteY24" fmla="*/ 678329 h 1580197"/>
                  <a:gd name="connsiteX25" fmla="*/ 305235 w 940118"/>
                  <a:gd name="connsiteY25" fmla="*/ 678350 h 1580197"/>
                  <a:gd name="connsiteX26" fmla="*/ 317183 w 940118"/>
                  <a:gd name="connsiteY26" fmla="*/ 684847 h 1580197"/>
                  <a:gd name="connsiteX27" fmla="*/ 260985 w 940118"/>
                  <a:gd name="connsiteY27" fmla="*/ 1014413 h 1580197"/>
                  <a:gd name="connsiteX28" fmla="*/ 342900 w 940118"/>
                  <a:gd name="connsiteY28" fmla="*/ 1373505 h 1580197"/>
                  <a:gd name="connsiteX29" fmla="*/ 546735 w 940118"/>
                  <a:gd name="connsiteY29" fmla="*/ 1580197 h 1580197"/>
                  <a:gd name="connsiteX30" fmla="*/ 285750 w 940118"/>
                  <a:gd name="connsiteY30" fmla="*/ 1438275 h 1580197"/>
                  <a:gd name="connsiteX31" fmla="*/ 81915 w 940118"/>
                  <a:gd name="connsiteY31" fmla="*/ 1231583 h 1580197"/>
                  <a:gd name="connsiteX32" fmla="*/ 0 w 940118"/>
                  <a:gd name="connsiteY32" fmla="*/ 872490 h 1580197"/>
                  <a:gd name="connsiteX33" fmla="*/ 56197 w 940118"/>
                  <a:gd name="connsiteY33" fmla="*/ 542925 h 1580197"/>
                  <a:gd name="connsiteX34" fmla="*/ 62441 w 940118"/>
                  <a:gd name="connsiteY34" fmla="*/ 546321 h 1580197"/>
                  <a:gd name="connsiteX35" fmla="*/ 62617 w 940118"/>
                  <a:gd name="connsiteY35" fmla="*/ 545909 h 1580197"/>
                  <a:gd name="connsiteX36" fmla="*/ 57150 w 940118"/>
                  <a:gd name="connsiteY36" fmla="*/ 542925 h 1580197"/>
                  <a:gd name="connsiteX37" fmla="*/ 107444 w 940118"/>
                  <a:gd name="connsiteY37" fmla="*/ 431896 h 1580197"/>
                  <a:gd name="connsiteX38" fmla="*/ 106680 w 940118"/>
                  <a:gd name="connsiteY38" fmla="*/ 431483 h 1580197"/>
                  <a:gd name="connsiteX39" fmla="*/ 161925 w 940118"/>
                  <a:gd name="connsiteY39" fmla="*/ 341948 h 1580197"/>
                  <a:gd name="connsiteX40" fmla="*/ 171758 w 940118"/>
                  <a:gd name="connsiteY40" fmla="*/ 347295 h 1580197"/>
                  <a:gd name="connsiteX41" fmla="*/ 171778 w 940118"/>
                  <a:gd name="connsiteY41" fmla="*/ 347270 h 1580197"/>
                  <a:gd name="connsiteX42" fmla="*/ 161925 w 940118"/>
                  <a:gd name="connsiteY42" fmla="*/ 341948 h 1580197"/>
                  <a:gd name="connsiteX43" fmla="*/ 227648 w 940118"/>
                  <a:gd name="connsiteY43" fmla="*/ 258128 h 1580197"/>
                  <a:gd name="connsiteX44" fmla="*/ 239906 w 940118"/>
                  <a:gd name="connsiteY44" fmla="*/ 264794 h 1580197"/>
                  <a:gd name="connsiteX45" fmla="*/ 240267 w 940118"/>
                  <a:gd name="connsiteY45" fmla="*/ 264453 h 1580197"/>
                  <a:gd name="connsiteX46" fmla="*/ 228600 w 940118"/>
                  <a:gd name="connsiteY46" fmla="*/ 258128 h 1580197"/>
                  <a:gd name="connsiteX47" fmla="*/ 242888 w 940118"/>
                  <a:gd name="connsiteY47" fmla="*/ 241935 h 1580197"/>
                  <a:gd name="connsiteX48" fmla="*/ 287315 w 940118"/>
                  <a:gd name="connsiteY48" fmla="*/ 198453 h 1580197"/>
                  <a:gd name="connsiteX49" fmla="*/ 286702 w 940118"/>
                  <a:gd name="connsiteY49" fmla="*/ 198120 h 1580197"/>
                  <a:gd name="connsiteX50" fmla="*/ 359092 w 940118"/>
                  <a:gd name="connsiteY50" fmla="*/ 140970 h 1580197"/>
                  <a:gd name="connsiteX51" fmla="*/ 378434 w 940118"/>
                  <a:gd name="connsiteY51" fmla="*/ 151488 h 1580197"/>
                  <a:gd name="connsiteX52" fmla="*/ 378837 w 940118"/>
                  <a:gd name="connsiteY52" fmla="*/ 151226 h 1580197"/>
                  <a:gd name="connsiteX53" fmla="*/ 360045 w 940118"/>
                  <a:gd name="connsiteY53" fmla="*/ 140970 h 1580197"/>
                  <a:gd name="connsiteX54" fmla="*/ 486263 w 940118"/>
                  <a:gd name="connsiteY54" fmla="*/ 68845 h 1580197"/>
                  <a:gd name="connsiteX55" fmla="*/ 485775 w 940118"/>
                  <a:gd name="connsiteY55" fmla="*/ 68580 h 1580197"/>
                  <a:gd name="connsiteX56" fmla="*/ 572452 w 940118"/>
                  <a:gd name="connsiteY56" fmla="*/ 32385 h 1580197"/>
                  <a:gd name="connsiteX57" fmla="*/ 595123 w 940118"/>
                  <a:gd name="connsiteY57" fmla="*/ 44713 h 1580197"/>
                  <a:gd name="connsiteX58" fmla="*/ 595672 w 940118"/>
                  <a:gd name="connsiteY58" fmla="*/ 44538 h 1580197"/>
                  <a:gd name="connsiteX59" fmla="*/ 573405 w 940118"/>
                  <a:gd name="connsiteY59" fmla="*/ 32385 h 1580197"/>
                  <a:gd name="connsiteX60" fmla="*/ 679133 w 940118"/>
                  <a:gd name="connsiteY60" fmla="*/ 0 h 1580197"/>
                  <a:gd name="connsiteX0" fmla="*/ 812750 w 940118"/>
                  <a:gd name="connsiteY0" fmla="*/ 163017 h 1580197"/>
                  <a:gd name="connsiteX1" fmla="*/ 812706 w 940118"/>
                  <a:gd name="connsiteY1" fmla="*/ 163034 h 1580197"/>
                  <a:gd name="connsiteX2" fmla="*/ 832937 w 940118"/>
                  <a:gd name="connsiteY2" fmla="*/ 174035 h 1580197"/>
                  <a:gd name="connsiteX3" fmla="*/ 812750 w 940118"/>
                  <a:gd name="connsiteY3" fmla="*/ 163017 h 1580197"/>
                  <a:gd name="connsiteX4" fmla="*/ 679133 w 940118"/>
                  <a:gd name="connsiteY4" fmla="*/ 0 h 1580197"/>
                  <a:gd name="connsiteX5" fmla="*/ 940118 w 940118"/>
                  <a:gd name="connsiteY5" fmla="*/ 140970 h 1580197"/>
                  <a:gd name="connsiteX6" fmla="*/ 833438 w 940118"/>
                  <a:gd name="connsiteY6" fmla="*/ 174308 h 1580197"/>
                  <a:gd name="connsiteX7" fmla="*/ 833437 w 940118"/>
                  <a:gd name="connsiteY7" fmla="*/ 174308 h 1580197"/>
                  <a:gd name="connsiteX8" fmla="*/ 747299 w 940118"/>
                  <a:gd name="connsiteY8" fmla="*/ 210278 h 1580197"/>
                  <a:gd name="connsiteX9" fmla="*/ 747713 w 940118"/>
                  <a:gd name="connsiteY9" fmla="*/ 210503 h 1580197"/>
                  <a:gd name="connsiteX10" fmla="*/ 620078 w 940118"/>
                  <a:gd name="connsiteY10" fmla="*/ 282893 h 1580197"/>
                  <a:gd name="connsiteX11" fmla="*/ 592976 w 940118"/>
                  <a:gd name="connsiteY11" fmla="*/ 268101 h 1580197"/>
                  <a:gd name="connsiteX12" fmla="*/ 620077 w 940118"/>
                  <a:gd name="connsiteY12" fmla="*/ 282893 h 1580197"/>
                  <a:gd name="connsiteX13" fmla="*/ 548076 w 940118"/>
                  <a:gd name="connsiteY13" fmla="*/ 339736 h 1580197"/>
                  <a:gd name="connsiteX14" fmla="*/ 548640 w 940118"/>
                  <a:gd name="connsiteY14" fmla="*/ 340043 h 1580197"/>
                  <a:gd name="connsiteX15" fmla="*/ 503873 w 940118"/>
                  <a:gd name="connsiteY15" fmla="*/ 383858 h 1580197"/>
                  <a:gd name="connsiteX16" fmla="*/ 488633 w 940118"/>
                  <a:gd name="connsiteY16" fmla="*/ 399098 h 1580197"/>
                  <a:gd name="connsiteX17" fmla="*/ 488633 w 940118"/>
                  <a:gd name="connsiteY17" fmla="*/ 400050 h 1580197"/>
                  <a:gd name="connsiteX18" fmla="*/ 422910 w 940118"/>
                  <a:gd name="connsiteY18" fmla="*/ 482918 h 1580197"/>
                  <a:gd name="connsiteX19" fmla="*/ 422910 w 940118"/>
                  <a:gd name="connsiteY19" fmla="*/ 483870 h 1580197"/>
                  <a:gd name="connsiteX20" fmla="*/ 367665 w 940118"/>
                  <a:gd name="connsiteY20" fmla="*/ 572453 h 1580197"/>
                  <a:gd name="connsiteX21" fmla="*/ 368618 w 940118"/>
                  <a:gd name="connsiteY21" fmla="*/ 573405 h 1580197"/>
                  <a:gd name="connsiteX22" fmla="*/ 317183 w 940118"/>
                  <a:gd name="connsiteY22" fmla="*/ 684847 h 1580197"/>
                  <a:gd name="connsiteX23" fmla="*/ 305241 w 940118"/>
                  <a:gd name="connsiteY23" fmla="*/ 678329 h 1580197"/>
                  <a:gd name="connsiteX24" fmla="*/ 305235 w 940118"/>
                  <a:gd name="connsiteY24" fmla="*/ 678350 h 1580197"/>
                  <a:gd name="connsiteX25" fmla="*/ 317183 w 940118"/>
                  <a:gd name="connsiteY25" fmla="*/ 684847 h 1580197"/>
                  <a:gd name="connsiteX26" fmla="*/ 260985 w 940118"/>
                  <a:gd name="connsiteY26" fmla="*/ 1014413 h 1580197"/>
                  <a:gd name="connsiteX27" fmla="*/ 342900 w 940118"/>
                  <a:gd name="connsiteY27" fmla="*/ 1373505 h 1580197"/>
                  <a:gd name="connsiteX28" fmla="*/ 546735 w 940118"/>
                  <a:gd name="connsiteY28" fmla="*/ 1580197 h 1580197"/>
                  <a:gd name="connsiteX29" fmla="*/ 285750 w 940118"/>
                  <a:gd name="connsiteY29" fmla="*/ 1438275 h 1580197"/>
                  <a:gd name="connsiteX30" fmla="*/ 81915 w 940118"/>
                  <a:gd name="connsiteY30" fmla="*/ 1231583 h 1580197"/>
                  <a:gd name="connsiteX31" fmla="*/ 0 w 940118"/>
                  <a:gd name="connsiteY31" fmla="*/ 872490 h 1580197"/>
                  <a:gd name="connsiteX32" fmla="*/ 56197 w 940118"/>
                  <a:gd name="connsiteY32" fmla="*/ 542925 h 1580197"/>
                  <a:gd name="connsiteX33" fmla="*/ 62441 w 940118"/>
                  <a:gd name="connsiteY33" fmla="*/ 546321 h 1580197"/>
                  <a:gd name="connsiteX34" fmla="*/ 62617 w 940118"/>
                  <a:gd name="connsiteY34" fmla="*/ 545909 h 1580197"/>
                  <a:gd name="connsiteX35" fmla="*/ 57150 w 940118"/>
                  <a:gd name="connsiteY35" fmla="*/ 542925 h 1580197"/>
                  <a:gd name="connsiteX36" fmla="*/ 107444 w 940118"/>
                  <a:gd name="connsiteY36" fmla="*/ 431896 h 1580197"/>
                  <a:gd name="connsiteX37" fmla="*/ 106680 w 940118"/>
                  <a:gd name="connsiteY37" fmla="*/ 431483 h 1580197"/>
                  <a:gd name="connsiteX38" fmla="*/ 161925 w 940118"/>
                  <a:gd name="connsiteY38" fmla="*/ 341948 h 1580197"/>
                  <a:gd name="connsiteX39" fmla="*/ 171758 w 940118"/>
                  <a:gd name="connsiteY39" fmla="*/ 347295 h 1580197"/>
                  <a:gd name="connsiteX40" fmla="*/ 171778 w 940118"/>
                  <a:gd name="connsiteY40" fmla="*/ 347270 h 1580197"/>
                  <a:gd name="connsiteX41" fmla="*/ 161925 w 940118"/>
                  <a:gd name="connsiteY41" fmla="*/ 341948 h 1580197"/>
                  <a:gd name="connsiteX42" fmla="*/ 227648 w 940118"/>
                  <a:gd name="connsiteY42" fmla="*/ 258128 h 1580197"/>
                  <a:gd name="connsiteX43" fmla="*/ 239906 w 940118"/>
                  <a:gd name="connsiteY43" fmla="*/ 264794 h 1580197"/>
                  <a:gd name="connsiteX44" fmla="*/ 240267 w 940118"/>
                  <a:gd name="connsiteY44" fmla="*/ 264453 h 1580197"/>
                  <a:gd name="connsiteX45" fmla="*/ 228600 w 940118"/>
                  <a:gd name="connsiteY45" fmla="*/ 258128 h 1580197"/>
                  <a:gd name="connsiteX46" fmla="*/ 242888 w 940118"/>
                  <a:gd name="connsiteY46" fmla="*/ 241935 h 1580197"/>
                  <a:gd name="connsiteX47" fmla="*/ 287315 w 940118"/>
                  <a:gd name="connsiteY47" fmla="*/ 198453 h 1580197"/>
                  <a:gd name="connsiteX48" fmla="*/ 286702 w 940118"/>
                  <a:gd name="connsiteY48" fmla="*/ 198120 h 1580197"/>
                  <a:gd name="connsiteX49" fmla="*/ 359092 w 940118"/>
                  <a:gd name="connsiteY49" fmla="*/ 140970 h 1580197"/>
                  <a:gd name="connsiteX50" fmla="*/ 378434 w 940118"/>
                  <a:gd name="connsiteY50" fmla="*/ 151488 h 1580197"/>
                  <a:gd name="connsiteX51" fmla="*/ 378837 w 940118"/>
                  <a:gd name="connsiteY51" fmla="*/ 151226 h 1580197"/>
                  <a:gd name="connsiteX52" fmla="*/ 360045 w 940118"/>
                  <a:gd name="connsiteY52" fmla="*/ 140970 h 1580197"/>
                  <a:gd name="connsiteX53" fmla="*/ 486263 w 940118"/>
                  <a:gd name="connsiteY53" fmla="*/ 68845 h 1580197"/>
                  <a:gd name="connsiteX54" fmla="*/ 485775 w 940118"/>
                  <a:gd name="connsiteY54" fmla="*/ 68580 h 1580197"/>
                  <a:gd name="connsiteX55" fmla="*/ 572452 w 940118"/>
                  <a:gd name="connsiteY55" fmla="*/ 32385 h 1580197"/>
                  <a:gd name="connsiteX56" fmla="*/ 595123 w 940118"/>
                  <a:gd name="connsiteY56" fmla="*/ 44713 h 1580197"/>
                  <a:gd name="connsiteX57" fmla="*/ 595672 w 940118"/>
                  <a:gd name="connsiteY57" fmla="*/ 44538 h 1580197"/>
                  <a:gd name="connsiteX58" fmla="*/ 573405 w 940118"/>
                  <a:gd name="connsiteY58" fmla="*/ 32385 h 1580197"/>
                  <a:gd name="connsiteX59" fmla="*/ 679133 w 940118"/>
                  <a:gd name="connsiteY59" fmla="*/ 0 h 1580197"/>
                  <a:gd name="connsiteX0" fmla="*/ 812750 w 940118"/>
                  <a:gd name="connsiteY0" fmla="*/ 163017 h 1580197"/>
                  <a:gd name="connsiteX1" fmla="*/ 812706 w 940118"/>
                  <a:gd name="connsiteY1" fmla="*/ 163034 h 1580197"/>
                  <a:gd name="connsiteX2" fmla="*/ 832937 w 940118"/>
                  <a:gd name="connsiteY2" fmla="*/ 174035 h 1580197"/>
                  <a:gd name="connsiteX3" fmla="*/ 812750 w 940118"/>
                  <a:gd name="connsiteY3" fmla="*/ 163017 h 1580197"/>
                  <a:gd name="connsiteX4" fmla="*/ 679133 w 940118"/>
                  <a:gd name="connsiteY4" fmla="*/ 0 h 1580197"/>
                  <a:gd name="connsiteX5" fmla="*/ 940118 w 940118"/>
                  <a:gd name="connsiteY5" fmla="*/ 140970 h 1580197"/>
                  <a:gd name="connsiteX6" fmla="*/ 833438 w 940118"/>
                  <a:gd name="connsiteY6" fmla="*/ 174308 h 1580197"/>
                  <a:gd name="connsiteX7" fmla="*/ 833437 w 940118"/>
                  <a:gd name="connsiteY7" fmla="*/ 174308 h 1580197"/>
                  <a:gd name="connsiteX8" fmla="*/ 747299 w 940118"/>
                  <a:gd name="connsiteY8" fmla="*/ 210278 h 1580197"/>
                  <a:gd name="connsiteX9" fmla="*/ 747713 w 940118"/>
                  <a:gd name="connsiteY9" fmla="*/ 210503 h 1580197"/>
                  <a:gd name="connsiteX10" fmla="*/ 620078 w 940118"/>
                  <a:gd name="connsiteY10" fmla="*/ 282893 h 1580197"/>
                  <a:gd name="connsiteX11" fmla="*/ 620077 w 940118"/>
                  <a:gd name="connsiteY11" fmla="*/ 282893 h 1580197"/>
                  <a:gd name="connsiteX12" fmla="*/ 548076 w 940118"/>
                  <a:gd name="connsiteY12" fmla="*/ 339736 h 1580197"/>
                  <a:gd name="connsiteX13" fmla="*/ 548640 w 940118"/>
                  <a:gd name="connsiteY13" fmla="*/ 340043 h 1580197"/>
                  <a:gd name="connsiteX14" fmla="*/ 503873 w 940118"/>
                  <a:gd name="connsiteY14" fmla="*/ 383858 h 1580197"/>
                  <a:gd name="connsiteX15" fmla="*/ 488633 w 940118"/>
                  <a:gd name="connsiteY15" fmla="*/ 399098 h 1580197"/>
                  <a:gd name="connsiteX16" fmla="*/ 488633 w 940118"/>
                  <a:gd name="connsiteY16" fmla="*/ 400050 h 1580197"/>
                  <a:gd name="connsiteX17" fmla="*/ 422910 w 940118"/>
                  <a:gd name="connsiteY17" fmla="*/ 482918 h 1580197"/>
                  <a:gd name="connsiteX18" fmla="*/ 422910 w 940118"/>
                  <a:gd name="connsiteY18" fmla="*/ 483870 h 1580197"/>
                  <a:gd name="connsiteX19" fmla="*/ 367665 w 940118"/>
                  <a:gd name="connsiteY19" fmla="*/ 572453 h 1580197"/>
                  <a:gd name="connsiteX20" fmla="*/ 368618 w 940118"/>
                  <a:gd name="connsiteY20" fmla="*/ 573405 h 1580197"/>
                  <a:gd name="connsiteX21" fmla="*/ 317183 w 940118"/>
                  <a:gd name="connsiteY21" fmla="*/ 684847 h 1580197"/>
                  <a:gd name="connsiteX22" fmla="*/ 305241 w 940118"/>
                  <a:gd name="connsiteY22" fmla="*/ 678329 h 1580197"/>
                  <a:gd name="connsiteX23" fmla="*/ 305235 w 940118"/>
                  <a:gd name="connsiteY23" fmla="*/ 678350 h 1580197"/>
                  <a:gd name="connsiteX24" fmla="*/ 317183 w 940118"/>
                  <a:gd name="connsiteY24" fmla="*/ 684847 h 1580197"/>
                  <a:gd name="connsiteX25" fmla="*/ 260985 w 940118"/>
                  <a:gd name="connsiteY25" fmla="*/ 1014413 h 1580197"/>
                  <a:gd name="connsiteX26" fmla="*/ 342900 w 940118"/>
                  <a:gd name="connsiteY26" fmla="*/ 1373505 h 1580197"/>
                  <a:gd name="connsiteX27" fmla="*/ 546735 w 940118"/>
                  <a:gd name="connsiteY27" fmla="*/ 1580197 h 1580197"/>
                  <a:gd name="connsiteX28" fmla="*/ 285750 w 940118"/>
                  <a:gd name="connsiteY28" fmla="*/ 1438275 h 1580197"/>
                  <a:gd name="connsiteX29" fmla="*/ 81915 w 940118"/>
                  <a:gd name="connsiteY29" fmla="*/ 1231583 h 1580197"/>
                  <a:gd name="connsiteX30" fmla="*/ 0 w 940118"/>
                  <a:gd name="connsiteY30" fmla="*/ 872490 h 1580197"/>
                  <a:gd name="connsiteX31" fmla="*/ 56197 w 940118"/>
                  <a:gd name="connsiteY31" fmla="*/ 542925 h 1580197"/>
                  <a:gd name="connsiteX32" fmla="*/ 62441 w 940118"/>
                  <a:gd name="connsiteY32" fmla="*/ 546321 h 1580197"/>
                  <a:gd name="connsiteX33" fmla="*/ 62617 w 940118"/>
                  <a:gd name="connsiteY33" fmla="*/ 545909 h 1580197"/>
                  <a:gd name="connsiteX34" fmla="*/ 57150 w 940118"/>
                  <a:gd name="connsiteY34" fmla="*/ 542925 h 1580197"/>
                  <a:gd name="connsiteX35" fmla="*/ 107444 w 940118"/>
                  <a:gd name="connsiteY35" fmla="*/ 431896 h 1580197"/>
                  <a:gd name="connsiteX36" fmla="*/ 106680 w 940118"/>
                  <a:gd name="connsiteY36" fmla="*/ 431483 h 1580197"/>
                  <a:gd name="connsiteX37" fmla="*/ 161925 w 940118"/>
                  <a:gd name="connsiteY37" fmla="*/ 341948 h 1580197"/>
                  <a:gd name="connsiteX38" fmla="*/ 171758 w 940118"/>
                  <a:gd name="connsiteY38" fmla="*/ 347295 h 1580197"/>
                  <a:gd name="connsiteX39" fmla="*/ 171778 w 940118"/>
                  <a:gd name="connsiteY39" fmla="*/ 347270 h 1580197"/>
                  <a:gd name="connsiteX40" fmla="*/ 161925 w 940118"/>
                  <a:gd name="connsiteY40" fmla="*/ 341948 h 1580197"/>
                  <a:gd name="connsiteX41" fmla="*/ 227648 w 940118"/>
                  <a:gd name="connsiteY41" fmla="*/ 258128 h 1580197"/>
                  <a:gd name="connsiteX42" fmla="*/ 239906 w 940118"/>
                  <a:gd name="connsiteY42" fmla="*/ 264794 h 1580197"/>
                  <a:gd name="connsiteX43" fmla="*/ 240267 w 940118"/>
                  <a:gd name="connsiteY43" fmla="*/ 264453 h 1580197"/>
                  <a:gd name="connsiteX44" fmla="*/ 228600 w 940118"/>
                  <a:gd name="connsiteY44" fmla="*/ 258128 h 1580197"/>
                  <a:gd name="connsiteX45" fmla="*/ 242888 w 940118"/>
                  <a:gd name="connsiteY45" fmla="*/ 241935 h 1580197"/>
                  <a:gd name="connsiteX46" fmla="*/ 287315 w 940118"/>
                  <a:gd name="connsiteY46" fmla="*/ 198453 h 1580197"/>
                  <a:gd name="connsiteX47" fmla="*/ 286702 w 940118"/>
                  <a:gd name="connsiteY47" fmla="*/ 198120 h 1580197"/>
                  <a:gd name="connsiteX48" fmla="*/ 359092 w 940118"/>
                  <a:gd name="connsiteY48" fmla="*/ 140970 h 1580197"/>
                  <a:gd name="connsiteX49" fmla="*/ 378434 w 940118"/>
                  <a:gd name="connsiteY49" fmla="*/ 151488 h 1580197"/>
                  <a:gd name="connsiteX50" fmla="*/ 378837 w 940118"/>
                  <a:gd name="connsiteY50" fmla="*/ 151226 h 1580197"/>
                  <a:gd name="connsiteX51" fmla="*/ 360045 w 940118"/>
                  <a:gd name="connsiteY51" fmla="*/ 140970 h 1580197"/>
                  <a:gd name="connsiteX52" fmla="*/ 486263 w 940118"/>
                  <a:gd name="connsiteY52" fmla="*/ 68845 h 1580197"/>
                  <a:gd name="connsiteX53" fmla="*/ 485775 w 940118"/>
                  <a:gd name="connsiteY53" fmla="*/ 68580 h 1580197"/>
                  <a:gd name="connsiteX54" fmla="*/ 572452 w 940118"/>
                  <a:gd name="connsiteY54" fmla="*/ 32385 h 1580197"/>
                  <a:gd name="connsiteX55" fmla="*/ 595123 w 940118"/>
                  <a:gd name="connsiteY55" fmla="*/ 44713 h 1580197"/>
                  <a:gd name="connsiteX56" fmla="*/ 595672 w 940118"/>
                  <a:gd name="connsiteY56" fmla="*/ 44538 h 1580197"/>
                  <a:gd name="connsiteX57" fmla="*/ 573405 w 940118"/>
                  <a:gd name="connsiteY57" fmla="*/ 32385 h 1580197"/>
                  <a:gd name="connsiteX58" fmla="*/ 679133 w 940118"/>
                  <a:gd name="connsiteY58" fmla="*/ 0 h 1580197"/>
                  <a:gd name="connsiteX0" fmla="*/ 812750 w 940118"/>
                  <a:gd name="connsiteY0" fmla="*/ 163017 h 1580197"/>
                  <a:gd name="connsiteX1" fmla="*/ 812706 w 940118"/>
                  <a:gd name="connsiteY1" fmla="*/ 163034 h 1580197"/>
                  <a:gd name="connsiteX2" fmla="*/ 832937 w 940118"/>
                  <a:gd name="connsiteY2" fmla="*/ 174035 h 1580197"/>
                  <a:gd name="connsiteX3" fmla="*/ 812750 w 940118"/>
                  <a:gd name="connsiteY3" fmla="*/ 163017 h 1580197"/>
                  <a:gd name="connsiteX4" fmla="*/ 679133 w 940118"/>
                  <a:gd name="connsiteY4" fmla="*/ 0 h 1580197"/>
                  <a:gd name="connsiteX5" fmla="*/ 940118 w 940118"/>
                  <a:gd name="connsiteY5" fmla="*/ 140970 h 1580197"/>
                  <a:gd name="connsiteX6" fmla="*/ 833438 w 940118"/>
                  <a:gd name="connsiteY6" fmla="*/ 174308 h 1580197"/>
                  <a:gd name="connsiteX7" fmla="*/ 747299 w 940118"/>
                  <a:gd name="connsiteY7" fmla="*/ 210278 h 1580197"/>
                  <a:gd name="connsiteX8" fmla="*/ 747713 w 940118"/>
                  <a:gd name="connsiteY8" fmla="*/ 210503 h 1580197"/>
                  <a:gd name="connsiteX9" fmla="*/ 620078 w 940118"/>
                  <a:gd name="connsiteY9" fmla="*/ 282893 h 1580197"/>
                  <a:gd name="connsiteX10" fmla="*/ 620077 w 940118"/>
                  <a:gd name="connsiteY10" fmla="*/ 282893 h 1580197"/>
                  <a:gd name="connsiteX11" fmla="*/ 548076 w 940118"/>
                  <a:gd name="connsiteY11" fmla="*/ 339736 h 1580197"/>
                  <a:gd name="connsiteX12" fmla="*/ 548640 w 940118"/>
                  <a:gd name="connsiteY12" fmla="*/ 340043 h 1580197"/>
                  <a:gd name="connsiteX13" fmla="*/ 503873 w 940118"/>
                  <a:gd name="connsiteY13" fmla="*/ 383858 h 1580197"/>
                  <a:gd name="connsiteX14" fmla="*/ 488633 w 940118"/>
                  <a:gd name="connsiteY14" fmla="*/ 399098 h 1580197"/>
                  <a:gd name="connsiteX15" fmla="*/ 488633 w 940118"/>
                  <a:gd name="connsiteY15" fmla="*/ 400050 h 1580197"/>
                  <a:gd name="connsiteX16" fmla="*/ 422910 w 940118"/>
                  <a:gd name="connsiteY16" fmla="*/ 482918 h 1580197"/>
                  <a:gd name="connsiteX17" fmla="*/ 422910 w 940118"/>
                  <a:gd name="connsiteY17" fmla="*/ 483870 h 1580197"/>
                  <a:gd name="connsiteX18" fmla="*/ 367665 w 940118"/>
                  <a:gd name="connsiteY18" fmla="*/ 572453 h 1580197"/>
                  <a:gd name="connsiteX19" fmla="*/ 368618 w 940118"/>
                  <a:gd name="connsiteY19" fmla="*/ 573405 h 1580197"/>
                  <a:gd name="connsiteX20" fmla="*/ 317183 w 940118"/>
                  <a:gd name="connsiteY20" fmla="*/ 684847 h 1580197"/>
                  <a:gd name="connsiteX21" fmla="*/ 305241 w 940118"/>
                  <a:gd name="connsiteY21" fmla="*/ 678329 h 1580197"/>
                  <a:gd name="connsiteX22" fmla="*/ 305235 w 940118"/>
                  <a:gd name="connsiteY22" fmla="*/ 678350 h 1580197"/>
                  <a:gd name="connsiteX23" fmla="*/ 317183 w 940118"/>
                  <a:gd name="connsiteY23" fmla="*/ 684847 h 1580197"/>
                  <a:gd name="connsiteX24" fmla="*/ 260985 w 940118"/>
                  <a:gd name="connsiteY24" fmla="*/ 1014413 h 1580197"/>
                  <a:gd name="connsiteX25" fmla="*/ 342900 w 940118"/>
                  <a:gd name="connsiteY25" fmla="*/ 1373505 h 1580197"/>
                  <a:gd name="connsiteX26" fmla="*/ 546735 w 940118"/>
                  <a:gd name="connsiteY26" fmla="*/ 1580197 h 1580197"/>
                  <a:gd name="connsiteX27" fmla="*/ 285750 w 940118"/>
                  <a:gd name="connsiteY27" fmla="*/ 1438275 h 1580197"/>
                  <a:gd name="connsiteX28" fmla="*/ 81915 w 940118"/>
                  <a:gd name="connsiteY28" fmla="*/ 1231583 h 1580197"/>
                  <a:gd name="connsiteX29" fmla="*/ 0 w 940118"/>
                  <a:gd name="connsiteY29" fmla="*/ 872490 h 1580197"/>
                  <a:gd name="connsiteX30" fmla="*/ 56197 w 940118"/>
                  <a:gd name="connsiteY30" fmla="*/ 542925 h 1580197"/>
                  <a:gd name="connsiteX31" fmla="*/ 62441 w 940118"/>
                  <a:gd name="connsiteY31" fmla="*/ 546321 h 1580197"/>
                  <a:gd name="connsiteX32" fmla="*/ 62617 w 940118"/>
                  <a:gd name="connsiteY32" fmla="*/ 545909 h 1580197"/>
                  <a:gd name="connsiteX33" fmla="*/ 57150 w 940118"/>
                  <a:gd name="connsiteY33" fmla="*/ 542925 h 1580197"/>
                  <a:gd name="connsiteX34" fmla="*/ 107444 w 940118"/>
                  <a:gd name="connsiteY34" fmla="*/ 431896 h 1580197"/>
                  <a:gd name="connsiteX35" fmla="*/ 106680 w 940118"/>
                  <a:gd name="connsiteY35" fmla="*/ 431483 h 1580197"/>
                  <a:gd name="connsiteX36" fmla="*/ 161925 w 940118"/>
                  <a:gd name="connsiteY36" fmla="*/ 341948 h 1580197"/>
                  <a:gd name="connsiteX37" fmla="*/ 171758 w 940118"/>
                  <a:gd name="connsiteY37" fmla="*/ 347295 h 1580197"/>
                  <a:gd name="connsiteX38" fmla="*/ 171778 w 940118"/>
                  <a:gd name="connsiteY38" fmla="*/ 347270 h 1580197"/>
                  <a:gd name="connsiteX39" fmla="*/ 161925 w 940118"/>
                  <a:gd name="connsiteY39" fmla="*/ 341948 h 1580197"/>
                  <a:gd name="connsiteX40" fmla="*/ 227648 w 940118"/>
                  <a:gd name="connsiteY40" fmla="*/ 258128 h 1580197"/>
                  <a:gd name="connsiteX41" fmla="*/ 239906 w 940118"/>
                  <a:gd name="connsiteY41" fmla="*/ 264794 h 1580197"/>
                  <a:gd name="connsiteX42" fmla="*/ 240267 w 940118"/>
                  <a:gd name="connsiteY42" fmla="*/ 264453 h 1580197"/>
                  <a:gd name="connsiteX43" fmla="*/ 228600 w 940118"/>
                  <a:gd name="connsiteY43" fmla="*/ 258128 h 1580197"/>
                  <a:gd name="connsiteX44" fmla="*/ 242888 w 940118"/>
                  <a:gd name="connsiteY44" fmla="*/ 241935 h 1580197"/>
                  <a:gd name="connsiteX45" fmla="*/ 287315 w 940118"/>
                  <a:gd name="connsiteY45" fmla="*/ 198453 h 1580197"/>
                  <a:gd name="connsiteX46" fmla="*/ 286702 w 940118"/>
                  <a:gd name="connsiteY46" fmla="*/ 198120 h 1580197"/>
                  <a:gd name="connsiteX47" fmla="*/ 359092 w 940118"/>
                  <a:gd name="connsiteY47" fmla="*/ 140970 h 1580197"/>
                  <a:gd name="connsiteX48" fmla="*/ 378434 w 940118"/>
                  <a:gd name="connsiteY48" fmla="*/ 151488 h 1580197"/>
                  <a:gd name="connsiteX49" fmla="*/ 378837 w 940118"/>
                  <a:gd name="connsiteY49" fmla="*/ 151226 h 1580197"/>
                  <a:gd name="connsiteX50" fmla="*/ 360045 w 940118"/>
                  <a:gd name="connsiteY50" fmla="*/ 140970 h 1580197"/>
                  <a:gd name="connsiteX51" fmla="*/ 486263 w 940118"/>
                  <a:gd name="connsiteY51" fmla="*/ 68845 h 1580197"/>
                  <a:gd name="connsiteX52" fmla="*/ 485775 w 940118"/>
                  <a:gd name="connsiteY52" fmla="*/ 68580 h 1580197"/>
                  <a:gd name="connsiteX53" fmla="*/ 572452 w 940118"/>
                  <a:gd name="connsiteY53" fmla="*/ 32385 h 1580197"/>
                  <a:gd name="connsiteX54" fmla="*/ 595123 w 940118"/>
                  <a:gd name="connsiteY54" fmla="*/ 44713 h 1580197"/>
                  <a:gd name="connsiteX55" fmla="*/ 595672 w 940118"/>
                  <a:gd name="connsiteY55" fmla="*/ 44538 h 1580197"/>
                  <a:gd name="connsiteX56" fmla="*/ 573405 w 940118"/>
                  <a:gd name="connsiteY56" fmla="*/ 32385 h 1580197"/>
                  <a:gd name="connsiteX57" fmla="*/ 679133 w 940118"/>
                  <a:gd name="connsiteY57" fmla="*/ 0 h 1580197"/>
                  <a:gd name="connsiteX0" fmla="*/ 812750 w 940118"/>
                  <a:gd name="connsiteY0" fmla="*/ 163017 h 1580197"/>
                  <a:gd name="connsiteX1" fmla="*/ 812706 w 940118"/>
                  <a:gd name="connsiteY1" fmla="*/ 163034 h 1580197"/>
                  <a:gd name="connsiteX2" fmla="*/ 832937 w 940118"/>
                  <a:gd name="connsiteY2" fmla="*/ 174035 h 1580197"/>
                  <a:gd name="connsiteX3" fmla="*/ 812750 w 940118"/>
                  <a:gd name="connsiteY3" fmla="*/ 163017 h 1580197"/>
                  <a:gd name="connsiteX4" fmla="*/ 679133 w 940118"/>
                  <a:gd name="connsiteY4" fmla="*/ 0 h 1580197"/>
                  <a:gd name="connsiteX5" fmla="*/ 940118 w 940118"/>
                  <a:gd name="connsiteY5" fmla="*/ 140970 h 1580197"/>
                  <a:gd name="connsiteX6" fmla="*/ 747299 w 940118"/>
                  <a:gd name="connsiteY6" fmla="*/ 210278 h 1580197"/>
                  <a:gd name="connsiteX7" fmla="*/ 747713 w 940118"/>
                  <a:gd name="connsiteY7" fmla="*/ 210503 h 1580197"/>
                  <a:gd name="connsiteX8" fmla="*/ 620078 w 940118"/>
                  <a:gd name="connsiteY8" fmla="*/ 282893 h 1580197"/>
                  <a:gd name="connsiteX9" fmla="*/ 620077 w 940118"/>
                  <a:gd name="connsiteY9" fmla="*/ 282893 h 1580197"/>
                  <a:gd name="connsiteX10" fmla="*/ 548076 w 940118"/>
                  <a:gd name="connsiteY10" fmla="*/ 339736 h 1580197"/>
                  <a:gd name="connsiteX11" fmla="*/ 548640 w 940118"/>
                  <a:gd name="connsiteY11" fmla="*/ 340043 h 1580197"/>
                  <a:gd name="connsiteX12" fmla="*/ 503873 w 940118"/>
                  <a:gd name="connsiteY12" fmla="*/ 383858 h 1580197"/>
                  <a:gd name="connsiteX13" fmla="*/ 488633 w 940118"/>
                  <a:gd name="connsiteY13" fmla="*/ 399098 h 1580197"/>
                  <a:gd name="connsiteX14" fmla="*/ 488633 w 940118"/>
                  <a:gd name="connsiteY14" fmla="*/ 400050 h 1580197"/>
                  <a:gd name="connsiteX15" fmla="*/ 422910 w 940118"/>
                  <a:gd name="connsiteY15" fmla="*/ 482918 h 1580197"/>
                  <a:gd name="connsiteX16" fmla="*/ 422910 w 940118"/>
                  <a:gd name="connsiteY16" fmla="*/ 483870 h 1580197"/>
                  <a:gd name="connsiteX17" fmla="*/ 367665 w 940118"/>
                  <a:gd name="connsiteY17" fmla="*/ 572453 h 1580197"/>
                  <a:gd name="connsiteX18" fmla="*/ 368618 w 940118"/>
                  <a:gd name="connsiteY18" fmla="*/ 573405 h 1580197"/>
                  <a:gd name="connsiteX19" fmla="*/ 317183 w 940118"/>
                  <a:gd name="connsiteY19" fmla="*/ 684847 h 1580197"/>
                  <a:gd name="connsiteX20" fmla="*/ 305241 w 940118"/>
                  <a:gd name="connsiteY20" fmla="*/ 678329 h 1580197"/>
                  <a:gd name="connsiteX21" fmla="*/ 305235 w 940118"/>
                  <a:gd name="connsiteY21" fmla="*/ 678350 h 1580197"/>
                  <a:gd name="connsiteX22" fmla="*/ 317183 w 940118"/>
                  <a:gd name="connsiteY22" fmla="*/ 684847 h 1580197"/>
                  <a:gd name="connsiteX23" fmla="*/ 260985 w 940118"/>
                  <a:gd name="connsiteY23" fmla="*/ 1014413 h 1580197"/>
                  <a:gd name="connsiteX24" fmla="*/ 342900 w 940118"/>
                  <a:gd name="connsiteY24" fmla="*/ 1373505 h 1580197"/>
                  <a:gd name="connsiteX25" fmla="*/ 546735 w 940118"/>
                  <a:gd name="connsiteY25" fmla="*/ 1580197 h 1580197"/>
                  <a:gd name="connsiteX26" fmla="*/ 285750 w 940118"/>
                  <a:gd name="connsiteY26" fmla="*/ 1438275 h 1580197"/>
                  <a:gd name="connsiteX27" fmla="*/ 81915 w 940118"/>
                  <a:gd name="connsiteY27" fmla="*/ 1231583 h 1580197"/>
                  <a:gd name="connsiteX28" fmla="*/ 0 w 940118"/>
                  <a:gd name="connsiteY28" fmla="*/ 872490 h 1580197"/>
                  <a:gd name="connsiteX29" fmla="*/ 56197 w 940118"/>
                  <a:gd name="connsiteY29" fmla="*/ 542925 h 1580197"/>
                  <a:gd name="connsiteX30" fmla="*/ 62441 w 940118"/>
                  <a:gd name="connsiteY30" fmla="*/ 546321 h 1580197"/>
                  <a:gd name="connsiteX31" fmla="*/ 62617 w 940118"/>
                  <a:gd name="connsiteY31" fmla="*/ 545909 h 1580197"/>
                  <a:gd name="connsiteX32" fmla="*/ 57150 w 940118"/>
                  <a:gd name="connsiteY32" fmla="*/ 542925 h 1580197"/>
                  <a:gd name="connsiteX33" fmla="*/ 107444 w 940118"/>
                  <a:gd name="connsiteY33" fmla="*/ 431896 h 1580197"/>
                  <a:gd name="connsiteX34" fmla="*/ 106680 w 940118"/>
                  <a:gd name="connsiteY34" fmla="*/ 431483 h 1580197"/>
                  <a:gd name="connsiteX35" fmla="*/ 161925 w 940118"/>
                  <a:gd name="connsiteY35" fmla="*/ 341948 h 1580197"/>
                  <a:gd name="connsiteX36" fmla="*/ 171758 w 940118"/>
                  <a:gd name="connsiteY36" fmla="*/ 347295 h 1580197"/>
                  <a:gd name="connsiteX37" fmla="*/ 171778 w 940118"/>
                  <a:gd name="connsiteY37" fmla="*/ 347270 h 1580197"/>
                  <a:gd name="connsiteX38" fmla="*/ 161925 w 940118"/>
                  <a:gd name="connsiteY38" fmla="*/ 341948 h 1580197"/>
                  <a:gd name="connsiteX39" fmla="*/ 227648 w 940118"/>
                  <a:gd name="connsiteY39" fmla="*/ 258128 h 1580197"/>
                  <a:gd name="connsiteX40" fmla="*/ 239906 w 940118"/>
                  <a:gd name="connsiteY40" fmla="*/ 264794 h 1580197"/>
                  <a:gd name="connsiteX41" fmla="*/ 240267 w 940118"/>
                  <a:gd name="connsiteY41" fmla="*/ 264453 h 1580197"/>
                  <a:gd name="connsiteX42" fmla="*/ 228600 w 940118"/>
                  <a:gd name="connsiteY42" fmla="*/ 258128 h 1580197"/>
                  <a:gd name="connsiteX43" fmla="*/ 242888 w 940118"/>
                  <a:gd name="connsiteY43" fmla="*/ 241935 h 1580197"/>
                  <a:gd name="connsiteX44" fmla="*/ 287315 w 940118"/>
                  <a:gd name="connsiteY44" fmla="*/ 198453 h 1580197"/>
                  <a:gd name="connsiteX45" fmla="*/ 286702 w 940118"/>
                  <a:gd name="connsiteY45" fmla="*/ 198120 h 1580197"/>
                  <a:gd name="connsiteX46" fmla="*/ 359092 w 940118"/>
                  <a:gd name="connsiteY46" fmla="*/ 140970 h 1580197"/>
                  <a:gd name="connsiteX47" fmla="*/ 378434 w 940118"/>
                  <a:gd name="connsiteY47" fmla="*/ 151488 h 1580197"/>
                  <a:gd name="connsiteX48" fmla="*/ 378837 w 940118"/>
                  <a:gd name="connsiteY48" fmla="*/ 151226 h 1580197"/>
                  <a:gd name="connsiteX49" fmla="*/ 360045 w 940118"/>
                  <a:gd name="connsiteY49" fmla="*/ 140970 h 1580197"/>
                  <a:gd name="connsiteX50" fmla="*/ 486263 w 940118"/>
                  <a:gd name="connsiteY50" fmla="*/ 68845 h 1580197"/>
                  <a:gd name="connsiteX51" fmla="*/ 485775 w 940118"/>
                  <a:gd name="connsiteY51" fmla="*/ 68580 h 1580197"/>
                  <a:gd name="connsiteX52" fmla="*/ 572452 w 940118"/>
                  <a:gd name="connsiteY52" fmla="*/ 32385 h 1580197"/>
                  <a:gd name="connsiteX53" fmla="*/ 595123 w 940118"/>
                  <a:gd name="connsiteY53" fmla="*/ 44713 h 1580197"/>
                  <a:gd name="connsiteX54" fmla="*/ 595672 w 940118"/>
                  <a:gd name="connsiteY54" fmla="*/ 44538 h 1580197"/>
                  <a:gd name="connsiteX55" fmla="*/ 573405 w 940118"/>
                  <a:gd name="connsiteY55" fmla="*/ 32385 h 1580197"/>
                  <a:gd name="connsiteX56" fmla="*/ 679133 w 940118"/>
                  <a:gd name="connsiteY56" fmla="*/ 0 h 1580197"/>
                  <a:gd name="connsiteX0" fmla="*/ 832937 w 940118"/>
                  <a:gd name="connsiteY0" fmla="*/ 174035 h 1580197"/>
                  <a:gd name="connsiteX1" fmla="*/ 812706 w 940118"/>
                  <a:gd name="connsiteY1" fmla="*/ 163034 h 1580197"/>
                  <a:gd name="connsiteX2" fmla="*/ 832937 w 940118"/>
                  <a:gd name="connsiteY2" fmla="*/ 174035 h 1580197"/>
                  <a:gd name="connsiteX3" fmla="*/ 679133 w 940118"/>
                  <a:gd name="connsiteY3" fmla="*/ 0 h 1580197"/>
                  <a:gd name="connsiteX4" fmla="*/ 940118 w 940118"/>
                  <a:gd name="connsiteY4" fmla="*/ 140970 h 1580197"/>
                  <a:gd name="connsiteX5" fmla="*/ 747299 w 940118"/>
                  <a:gd name="connsiteY5" fmla="*/ 210278 h 1580197"/>
                  <a:gd name="connsiteX6" fmla="*/ 747713 w 940118"/>
                  <a:gd name="connsiteY6" fmla="*/ 210503 h 1580197"/>
                  <a:gd name="connsiteX7" fmla="*/ 620078 w 940118"/>
                  <a:gd name="connsiteY7" fmla="*/ 282893 h 1580197"/>
                  <a:gd name="connsiteX8" fmla="*/ 620077 w 940118"/>
                  <a:gd name="connsiteY8" fmla="*/ 282893 h 1580197"/>
                  <a:gd name="connsiteX9" fmla="*/ 548076 w 940118"/>
                  <a:gd name="connsiteY9" fmla="*/ 339736 h 1580197"/>
                  <a:gd name="connsiteX10" fmla="*/ 548640 w 940118"/>
                  <a:gd name="connsiteY10" fmla="*/ 340043 h 1580197"/>
                  <a:gd name="connsiteX11" fmla="*/ 503873 w 940118"/>
                  <a:gd name="connsiteY11" fmla="*/ 383858 h 1580197"/>
                  <a:gd name="connsiteX12" fmla="*/ 488633 w 940118"/>
                  <a:gd name="connsiteY12" fmla="*/ 399098 h 1580197"/>
                  <a:gd name="connsiteX13" fmla="*/ 488633 w 940118"/>
                  <a:gd name="connsiteY13" fmla="*/ 400050 h 1580197"/>
                  <a:gd name="connsiteX14" fmla="*/ 422910 w 940118"/>
                  <a:gd name="connsiteY14" fmla="*/ 482918 h 1580197"/>
                  <a:gd name="connsiteX15" fmla="*/ 422910 w 940118"/>
                  <a:gd name="connsiteY15" fmla="*/ 483870 h 1580197"/>
                  <a:gd name="connsiteX16" fmla="*/ 367665 w 940118"/>
                  <a:gd name="connsiteY16" fmla="*/ 572453 h 1580197"/>
                  <a:gd name="connsiteX17" fmla="*/ 368618 w 940118"/>
                  <a:gd name="connsiteY17" fmla="*/ 573405 h 1580197"/>
                  <a:gd name="connsiteX18" fmla="*/ 317183 w 940118"/>
                  <a:gd name="connsiteY18" fmla="*/ 684847 h 1580197"/>
                  <a:gd name="connsiteX19" fmla="*/ 305241 w 940118"/>
                  <a:gd name="connsiteY19" fmla="*/ 678329 h 1580197"/>
                  <a:gd name="connsiteX20" fmla="*/ 305235 w 940118"/>
                  <a:gd name="connsiteY20" fmla="*/ 678350 h 1580197"/>
                  <a:gd name="connsiteX21" fmla="*/ 317183 w 940118"/>
                  <a:gd name="connsiteY21" fmla="*/ 684847 h 1580197"/>
                  <a:gd name="connsiteX22" fmla="*/ 260985 w 940118"/>
                  <a:gd name="connsiteY22" fmla="*/ 1014413 h 1580197"/>
                  <a:gd name="connsiteX23" fmla="*/ 342900 w 940118"/>
                  <a:gd name="connsiteY23" fmla="*/ 1373505 h 1580197"/>
                  <a:gd name="connsiteX24" fmla="*/ 546735 w 940118"/>
                  <a:gd name="connsiteY24" fmla="*/ 1580197 h 1580197"/>
                  <a:gd name="connsiteX25" fmla="*/ 285750 w 940118"/>
                  <a:gd name="connsiteY25" fmla="*/ 1438275 h 1580197"/>
                  <a:gd name="connsiteX26" fmla="*/ 81915 w 940118"/>
                  <a:gd name="connsiteY26" fmla="*/ 1231583 h 1580197"/>
                  <a:gd name="connsiteX27" fmla="*/ 0 w 940118"/>
                  <a:gd name="connsiteY27" fmla="*/ 872490 h 1580197"/>
                  <a:gd name="connsiteX28" fmla="*/ 56197 w 940118"/>
                  <a:gd name="connsiteY28" fmla="*/ 542925 h 1580197"/>
                  <a:gd name="connsiteX29" fmla="*/ 62441 w 940118"/>
                  <a:gd name="connsiteY29" fmla="*/ 546321 h 1580197"/>
                  <a:gd name="connsiteX30" fmla="*/ 62617 w 940118"/>
                  <a:gd name="connsiteY30" fmla="*/ 545909 h 1580197"/>
                  <a:gd name="connsiteX31" fmla="*/ 57150 w 940118"/>
                  <a:gd name="connsiteY31" fmla="*/ 542925 h 1580197"/>
                  <a:gd name="connsiteX32" fmla="*/ 107444 w 940118"/>
                  <a:gd name="connsiteY32" fmla="*/ 431896 h 1580197"/>
                  <a:gd name="connsiteX33" fmla="*/ 106680 w 940118"/>
                  <a:gd name="connsiteY33" fmla="*/ 431483 h 1580197"/>
                  <a:gd name="connsiteX34" fmla="*/ 161925 w 940118"/>
                  <a:gd name="connsiteY34" fmla="*/ 341948 h 1580197"/>
                  <a:gd name="connsiteX35" fmla="*/ 171758 w 940118"/>
                  <a:gd name="connsiteY35" fmla="*/ 347295 h 1580197"/>
                  <a:gd name="connsiteX36" fmla="*/ 171778 w 940118"/>
                  <a:gd name="connsiteY36" fmla="*/ 347270 h 1580197"/>
                  <a:gd name="connsiteX37" fmla="*/ 161925 w 940118"/>
                  <a:gd name="connsiteY37" fmla="*/ 341948 h 1580197"/>
                  <a:gd name="connsiteX38" fmla="*/ 227648 w 940118"/>
                  <a:gd name="connsiteY38" fmla="*/ 258128 h 1580197"/>
                  <a:gd name="connsiteX39" fmla="*/ 239906 w 940118"/>
                  <a:gd name="connsiteY39" fmla="*/ 264794 h 1580197"/>
                  <a:gd name="connsiteX40" fmla="*/ 240267 w 940118"/>
                  <a:gd name="connsiteY40" fmla="*/ 264453 h 1580197"/>
                  <a:gd name="connsiteX41" fmla="*/ 228600 w 940118"/>
                  <a:gd name="connsiteY41" fmla="*/ 258128 h 1580197"/>
                  <a:gd name="connsiteX42" fmla="*/ 242888 w 940118"/>
                  <a:gd name="connsiteY42" fmla="*/ 241935 h 1580197"/>
                  <a:gd name="connsiteX43" fmla="*/ 287315 w 940118"/>
                  <a:gd name="connsiteY43" fmla="*/ 198453 h 1580197"/>
                  <a:gd name="connsiteX44" fmla="*/ 286702 w 940118"/>
                  <a:gd name="connsiteY44" fmla="*/ 198120 h 1580197"/>
                  <a:gd name="connsiteX45" fmla="*/ 359092 w 940118"/>
                  <a:gd name="connsiteY45" fmla="*/ 140970 h 1580197"/>
                  <a:gd name="connsiteX46" fmla="*/ 378434 w 940118"/>
                  <a:gd name="connsiteY46" fmla="*/ 151488 h 1580197"/>
                  <a:gd name="connsiteX47" fmla="*/ 378837 w 940118"/>
                  <a:gd name="connsiteY47" fmla="*/ 151226 h 1580197"/>
                  <a:gd name="connsiteX48" fmla="*/ 360045 w 940118"/>
                  <a:gd name="connsiteY48" fmla="*/ 140970 h 1580197"/>
                  <a:gd name="connsiteX49" fmla="*/ 486263 w 940118"/>
                  <a:gd name="connsiteY49" fmla="*/ 68845 h 1580197"/>
                  <a:gd name="connsiteX50" fmla="*/ 485775 w 940118"/>
                  <a:gd name="connsiteY50" fmla="*/ 68580 h 1580197"/>
                  <a:gd name="connsiteX51" fmla="*/ 572452 w 940118"/>
                  <a:gd name="connsiteY51" fmla="*/ 32385 h 1580197"/>
                  <a:gd name="connsiteX52" fmla="*/ 595123 w 940118"/>
                  <a:gd name="connsiteY52" fmla="*/ 44713 h 1580197"/>
                  <a:gd name="connsiteX53" fmla="*/ 595672 w 940118"/>
                  <a:gd name="connsiteY53" fmla="*/ 44538 h 1580197"/>
                  <a:gd name="connsiteX54" fmla="*/ 573405 w 940118"/>
                  <a:gd name="connsiteY54" fmla="*/ 32385 h 1580197"/>
                  <a:gd name="connsiteX55" fmla="*/ 679133 w 940118"/>
                  <a:gd name="connsiteY55" fmla="*/ 0 h 1580197"/>
                  <a:gd name="connsiteX0" fmla="*/ 679133 w 940118"/>
                  <a:gd name="connsiteY0" fmla="*/ 0 h 1580197"/>
                  <a:gd name="connsiteX1" fmla="*/ 940118 w 940118"/>
                  <a:gd name="connsiteY1" fmla="*/ 140970 h 1580197"/>
                  <a:gd name="connsiteX2" fmla="*/ 747299 w 940118"/>
                  <a:gd name="connsiteY2" fmla="*/ 210278 h 1580197"/>
                  <a:gd name="connsiteX3" fmla="*/ 747713 w 940118"/>
                  <a:gd name="connsiteY3" fmla="*/ 210503 h 1580197"/>
                  <a:gd name="connsiteX4" fmla="*/ 620078 w 940118"/>
                  <a:gd name="connsiteY4" fmla="*/ 282893 h 1580197"/>
                  <a:gd name="connsiteX5" fmla="*/ 620077 w 940118"/>
                  <a:gd name="connsiteY5" fmla="*/ 282893 h 1580197"/>
                  <a:gd name="connsiteX6" fmla="*/ 548076 w 940118"/>
                  <a:gd name="connsiteY6" fmla="*/ 339736 h 1580197"/>
                  <a:gd name="connsiteX7" fmla="*/ 548640 w 940118"/>
                  <a:gd name="connsiteY7" fmla="*/ 340043 h 1580197"/>
                  <a:gd name="connsiteX8" fmla="*/ 503873 w 940118"/>
                  <a:gd name="connsiteY8" fmla="*/ 383858 h 1580197"/>
                  <a:gd name="connsiteX9" fmla="*/ 488633 w 940118"/>
                  <a:gd name="connsiteY9" fmla="*/ 399098 h 1580197"/>
                  <a:gd name="connsiteX10" fmla="*/ 488633 w 940118"/>
                  <a:gd name="connsiteY10" fmla="*/ 400050 h 1580197"/>
                  <a:gd name="connsiteX11" fmla="*/ 422910 w 940118"/>
                  <a:gd name="connsiteY11" fmla="*/ 482918 h 1580197"/>
                  <a:gd name="connsiteX12" fmla="*/ 422910 w 940118"/>
                  <a:gd name="connsiteY12" fmla="*/ 483870 h 1580197"/>
                  <a:gd name="connsiteX13" fmla="*/ 367665 w 940118"/>
                  <a:gd name="connsiteY13" fmla="*/ 572453 h 1580197"/>
                  <a:gd name="connsiteX14" fmla="*/ 368618 w 940118"/>
                  <a:gd name="connsiteY14" fmla="*/ 573405 h 1580197"/>
                  <a:gd name="connsiteX15" fmla="*/ 317183 w 940118"/>
                  <a:gd name="connsiteY15" fmla="*/ 684847 h 1580197"/>
                  <a:gd name="connsiteX16" fmla="*/ 305241 w 940118"/>
                  <a:gd name="connsiteY16" fmla="*/ 678329 h 1580197"/>
                  <a:gd name="connsiteX17" fmla="*/ 305235 w 940118"/>
                  <a:gd name="connsiteY17" fmla="*/ 678350 h 1580197"/>
                  <a:gd name="connsiteX18" fmla="*/ 317183 w 940118"/>
                  <a:gd name="connsiteY18" fmla="*/ 684847 h 1580197"/>
                  <a:gd name="connsiteX19" fmla="*/ 260985 w 940118"/>
                  <a:gd name="connsiteY19" fmla="*/ 1014413 h 1580197"/>
                  <a:gd name="connsiteX20" fmla="*/ 342900 w 940118"/>
                  <a:gd name="connsiteY20" fmla="*/ 1373505 h 1580197"/>
                  <a:gd name="connsiteX21" fmla="*/ 546735 w 940118"/>
                  <a:gd name="connsiteY21" fmla="*/ 1580197 h 1580197"/>
                  <a:gd name="connsiteX22" fmla="*/ 285750 w 940118"/>
                  <a:gd name="connsiteY22" fmla="*/ 1438275 h 1580197"/>
                  <a:gd name="connsiteX23" fmla="*/ 81915 w 940118"/>
                  <a:gd name="connsiteY23" fmla="*/ 1231583 h 1580197"/>
                  <a:gd name="connsiteX24" fmla="*/ 0 w 940118"/>
                  <a:gd name="connsiteY24" fmla="*/ 872490 h 1580197"/>
                  <a:gd name="connsiteX25" fmla="*/ 56197 w 940118"/>
                  <a:gd name="connsiteY25" fmla="*/ 542925 h 1580197"/>
                  <a:gd name="connsiteX26" fmla="*/ 62441 w 940118"/>
                  <a:gd name="connsiteY26" fmla="*/ 546321 h 1580197"/>
                  <a:gd name="connsiteX27" fmla="*/ 62617 w 940118"/>
                  <a:gd name="connsiteY27" fmla="*/ 545909 h 1580197"/>
                  <a:gd name="connsiteX28" fmla="*/ 57150 w 940118"/>
                  <a:gd name="connsiteY28" fmla="*/ 542925 h 1580197"/>
                  <a:gd name="connsiteX29" fmla="*/ 107444 w 940118"/>
                  <a:gd name="connsiteY29" fmla="*/ 431896 h 1580197"/>
                  <a:gd name="connsiteX30" fmla="*/ 106680 w 940118"/>
                  <a:gd name="connsiteY30" fmla="*/ 431483 h 1580197"/>
                  <a:gd name="connsiteX31" fmla="*/ 161925 w 940118"/>
                  <a:gd name="connsiteY31" fmla="*/ 341948 h 1580197"/>
                  <a:gd name="connsiteX32" fmla="*/ 171758 w 940118"/>
                  <a:gd name="connsiteY32" fmla="*/ 347295 h 1580197"/>
                  <a:gd name="connsiteX33" fmla="*/ 171778 w 940118"/>
                  <a:gd name="connsiteY33" fmla="*/ 347270 h 1580197"/>
                  <a:gd name="connsiteX34" fmla="*/ 161925 w 940118"/>
                  <a:gd name="connsiteY34" fmla="*/ 341948 h 1580197"/>
                  <a:gd name="connsiteX35" fmla="*/ 227648 w 940118"/>
                  <a:gd name="connsiteY35" fmla="*/ 258128 h 1580197"/>
                  <a:gd name="connsiteX36" fmla="*/ 239906 w 940118"/>
                  <a:gd name="connsiteY36" fmla="*/ 264794 h 1580197"/>
                  <a:gd name="connsiteX37" fmla="*/ 240267 w 940118"/>
                  <a:gd name="connsiteY37" fmla="*/ 264453 h 1580197"/>
                  <a:gd name="connsiteX38" fmla="*/ 228600 w 940118"/>
                  <a:gd name="connsiteY38" fmla="*/ 258128 h 1580197"/>
                  <a:gd name="connsiteX39" fmla="*/ 242888 w 940118"/>
                  <a:gd name="connsiteY39" fmla="*/ 241935 h 1580197"/>
                  <a:gd name="connsiteX40" fmla="*/ 287315 w 940118"/>
                  <a:gd name="connsiteY40" fmla="*/ 198453 h 1580197"/>
                  <a:gd name="connsiteX41" fmla="*/ 286702 w 940118"/>
                  <a:gd name="connsiteY41" fmla="*/ 198120 h 1580197"/>
                  <a:gd name="connsiteX42" fmla="*/ 359092 w 940118"/>
                  <a:gd name="connsiteY42" fmla="*/ 140970 h 1580197"/>
                  <a:gd name="connsiteX43" fmla="*/ 378434 w 940118"/>
                  <a:gd name="connsiteY43" fmla="*/ 151488 h 1580197"/>
                  <a:gd name="connsiteX44" fmla="*/ 378837 w 940118"/>
                  <a:gd name="connsiteY44" fmla="*/ 151226 h 1580197"/>
                  <a:gd name="connsiteX45" fmla="*/ 360045 w 940118"/>
                  <a:gd name="connsiteY45" fmla="*/ 140970 h 1580197"/>
                  <a:gd name="connsiteX46" fmla="*/ 486263 w 940118"/>
                  <a:gd name="connsiteY46" fmla="*/ 68845 h 1580197"/>
                  <a:gd name="connsiteX47" fmla="*/ 485775 w 940118"/>
                  <a:gd name="connsiteY47" fmla="*/ 68580 h 1580197"/>
                  <a:gd name="connsiteX48" fmla="*/ 572452 w 940118"/>
                  <a:gd name="connsiteY48" fmla="*/ 32385 h 1580197"/>
                  <a:gd name="connsiteX49" fmla="*/ 595123 w 940118"/>
                  <a:gd name="connsiteY49" fmla="*/ 44713 h 1580197"/>
                  <a:gd name="connsiteX50" fmla="*/ 595672 w 940118"/>
                  <a:gd name="connsiteY50" fmla="*/ 44538 h 1580197"/>
                  <a:gd name="connsiteX51" fmla="*/ 573405 w 940118"/>
                  <a:gd name="connsiteY51" fmla="*/ 32385 h 1580197"/>
                  <a:gd name="connsiteX52" fmla="*/ 679133 w 940118"/>
                  <a:gd name="connsiteY52" fmla="*/ 0 h 1580197"/>
                  <a:gd name="connsiteX0" fmla="*/ 679133 w 940118"/>
                  <a:gd name="connsiteY0" fmla="*/ 0 h 1580197"/>
                  <a:gd name="connsiteX1" fmla="*/ 940118 w 940118"/>
                  <a:gd name="connsiteY1" fmla="*/ 140970 h 1580197"/>
                  <a:gd name="connsiteX2" fmla="*/ 747299 w 940118"/>
                  <a:gd name="connsiteY2" fmla="*/ 210278 h 1580197"/>
                  <a:gd name="connsiteX3" fmla="*/ 747713 w 940118"/>
                  <a:gd name="connsiteY3" fmla="*/ 210503 h 1580197"/>
                  <a:gd name="connsiteX4" fmla="*/ 620078 w 940118"/>
                  <a:gd name="connsiteY4" fmla="*/ 282893 h 1580197"/>
                  <a:gd name="connsiteX5" fmla="*/ 620077 w 940118"/>
                  <a:gd name="connsiteY5" fmla="*/ 282893 h 1580197"/>
                  <a:gd name="connsiteX6" fmla="*/ 548076 w 940118"/>
                  <a:gd name="connsiteY6" fmla="*/ 339736 h 1580197"/>
                  <a:gd name="connsiteX7" fmla="*/ 548640 w 940118"/>
                  <a:gd name="connsiteY7" fmla="*/ 340043 h 1580197"/>
                  <a:gd name="connsiteX8" fmla="*/ 503873 w 940118"/>
                  <a:gd name="connsiteY8" fmla="*/ 383858 h 1580197"/>
                  <a:gd name="connsiteX9" fmla="*/ 488633 w 940118"/>
                  <a:gd name="connsiteY9" fmla="*/ 399098 h 1580197"/>
                  <a:gd name="connsiteX10" fmla="*/ 488633 w 940118"/>
                  <a:gd name="connsiteY10" fmla="*/ 400050 h 1580197"/>
                  <a:gd name="connsiteX11" fmla="*/ 422910 w 940118"/>
                  <a:gd name="connsiteY11" fmla="*/ 482918 h 1580197"/>
                  <a:gd name="connsiteX12" fmla="*/ 422910 w 940118"/>
                  <a:gd name="connsiteY12" fmla="*/ 483870 h 1580197"/>
                  <a:gd name="connsiteX13" fmla="*/ 367665 w 940118"/>
                  <a:gd name="connsiteY13" fmla="*/ 572453 h 1580197"/>
                  <a:gd name="connsiteX14" fmla="*/ 368618 w 940118"/>
                  <a:gd name="connsiteY14" fmla="*/ 573405 h 1580197"/>
                  <a:gd name="connsiteX15" fmla="*/ 317183 w 940118"/>
                  <a:gd name="connsiteY15" fmla="*/ 684847 h 1580197"/>
                  <a:gd name="connsiteX16" fmla="*/ 305241 w 940118"/>
                  <a:gd name="connsiteY16" fmla="*/ 678329 h 1580197"/>
                  <a:gd name="connsiteX17" fmla="*/ 305235 w 940118"/>
                  <a:gd name="connsiteY17" fmla="*/ 678350 h 1580197"/>
                  <a:gd name="connsiteX18" fmla="*/ 317183 w 940118"/>
                  <a:gd name="connsiteY18" fmla="*/ 684847 h 1580197"/>
                  <a:gd name="connsiteX19" fmla="*/ 260985 w 940118"/>
                  <a:gd name="connsiteY19" fmla="*/ 1014413 h 1580197"/>
                  <a:gd name="connsiteX20" fmla="*/ 342900 w 940118"/>
                  <a:gd name="connsiteY20" fmla="*/ 1373505 h 1580197"/>
                  <a:gd name="connsiteX21" fmla="*/ 546735 w 940118"/>
                  <a:gd name="connsiteY21" fmla="*/ 1580197 h 1580197"/>
                  <a:gd name="connsiteX22" fmla="*/ 285750 w 940118"/>
                  <a:gd name="connsiteY22" fmla="*/ 1438275 h 1580197"/>
                  <a:gd name="connsiteX23" fmla="*/ 81915 w 940118"/>
                  <a:gd name="connsiteY23" fmla="*/ 1231583 h 1580197"/>
                  <a:gd name="connsiteX24" fmla="*/ 0 w 940118"/>
                  <a:gd name="connsiteY24" fmla="*/ 872490 h 1580197"/>
                  <a:gd name="connsiteX25" fmla="*/ 56197 w 940118"/>
                  <a:gd name="connsiteY25" fmla="*/ 542925 h 1580197"/>
                  <a:gd name="connsiteX26" fmla="*/ 62441 w 940118"/>
                  <a:gd name="connsiteY26" fmla="*/ 546321 h 1580197"/>
                  <a:gd name="connsiteX27" fmla="*/ 62617 w 940118"/>
                  <a:gd name="connsiteY27" fmla="*/ 545909 h 1580197"/>
                  <a:gd name="connsiteX28" fmla="*/ 57150 w 940118"/>
                  <a:gd name="connsiteY28" fmla="*/ 542925 h 1580197"/>
                  <a:gd name="connsiteX29" fmla="*/ 107444 w 940118"/>
                  <a:gd name="connsiteY29" fmla="*/ 431896 h 1580197"/>
                  <a:gd name="connsiteX30" fmla="*/ 106680 w 940118"/>
                  <a:gd name="connsiteY30" fmla="*/ 431483 h 1580197"/>
                  <a:gd name="connsiteX31" fmla="*/ 161925 w 940118"/>
                  <a:gd name="connsiteY31" fmla="*/ 341948 h 1580197"/>
                  <a:gd name="connsiteX32" fmla="*/ 171758 w 940118"/>
                  <a:gd name="connsiteY32" fmla="*/ 347295 h 1580197"/>
                  <a:gd name="connsiteX33" fmla="*/ 171778 w 940118"/>
                  <a:gd name="connsiteY33" fmla="*/ 347270 h 1580197"/>
                  <a:gd name="connsiteX34" fmla="*/ 161925 w 940118"/>
                  <a:gd name="connsiteY34" fmla="*/ 341948 h 1580197"/>
                  <a:gd name="connsiteX35" fmla="*/ 227648 w 940118"/>
                  <a:gd name="connsiteY35" fmla="*/ 258128 h 1580197"/>
                  <a:gd name="connsiteX36" fmla="*/ 239906 w 940118"/>
                  <a:gd name="connsiteY36" fmla="*/ 264794 h 1580197"/>
                  <a:gd name="connsiteX37" fmla="*/ 240267 w 940118"/>
                  <a:gd name="connsiteY37" fmla="*/ 264453 h 1580197"/>
                  <a:gd name="connsiteX38" fmla="*/ 228600 w 940118"/>
                  <a:gd name="connsiteY38" fmla="*/ 258128 h 1580197"/>
                  <a:gd name="connsiteX39" fmla="*/ 242888 w 940118"/>
                  <a:gd name="connsiteY39" fmla="*/ 241935 h 1580197"/>
                  <a:gd name="connsiteX40" fmla="*/ 287315 w 940118"/>
                  <a:gd name="connsiteY40" fmla="*/ 198453 h 1580197"/>
                  <a:gd name="connsiteX41" fmla="*/ 286702 w 940118"/>
                  <a:gd name="connsiteY41" fmla="*/ 198120 h 1580197"/>
                  <a:gd name="connsiteX42" fmla="*/ 359092 w 940118"/>
                  <a:gd name="connsiteY42" fmla="*/ 140970 h 1580197"/>
                  <a:gd name="connsiteX43" fmla="*/ 378434 w 940118"/>
                  <a:gd name="connsiteY43" fmla="*/ 151488 h 1580197"/>
                  <a:gd name="connsiteX44" fmla="*/ 378837 w 940118"/>
                  <a:gd name="connsiteY44" fmla="*/ 151226 h 1580197"/>
                  <a:gd name="connsiteX45" fmla="*/ 360045 w 940118"/>
                  <a:gd name="connsiteY45" fmla="*/ 140970 h 1580197"/>
                  <a:gd name="connsiteX46" fmla="*/ 486263 w 940118"/>
                  <a:gd name="connsiteY46" fmla="*/ 68845 h 1580197"/>
                  <a:gd name="connsiteX47" fmla="*/ 485775 w 940118"/>
                  <a:gd name="connsiteY47" fmla="*/ 68580 h 1580197"/>
                  <a:gd name="connsiteX48" fmla="*/ 572452 w 940118"/>
                  <a:gd name="connsiteY48" fmla="*/ 32385 h 1580197"/>
                  <a:gd name="connsiteX49" fmla="*/ 595123 w 940118"/>
                  <a:gd name="connsiteY49" fmla="*/ 44713 h 1580197"/>
                  <a:gd name="connsiteX50" fmla="*/ 573405 w 940118"/>
                  <a:gd name="connsiteY50" fmla="*/ 32385 h 1580197"/>
                  <a:gd name="connsiteX51" fmla="*/ 679133 w 940118"/>
                  <a:gd name="connsiteY51" fmla="*/ 0 h 1580197"/>
                  <a:gd name="connsiteX0" fmla="*/ 679133 w 940118"/>
                  <a:gd name="connsiteY0" fmla="*/ 0 h 1580197"/>
                  <a:gd name="connsiteX1" fmla="*/ 940118 w 940118"/>
                  <a:gd name="connsiteY1" fmla="*/ 140970 h 1580197"/>
                  <a:gd name="connsiteX2" fmla="*/ 747299 w 940118"/>
                  <a:gd name="connsiteY2" fmla="*/ 210278 h 1580197"/>
                  <a:gd name="connsiteX3" fmla="*/ 747713 w 940118"/>
                  <a:gd name="connsiteY3" fmla="*/ 210503 h 1580197"/>
                  <a:gd name="connsiteX4" fmla="*/ 620078 w 940118"/>
                  <a:gd name="connsiteY4" fmla="*/ 282893 h 1580197"/>
                  <a:gd name="connsiteX5" fmla="*/ 620077 w 940118"/>
                  <a:gd name="connsiteY5" fmla="*/ 282893 h 1580197"/>
                  <a:gd name="connsiteX6" fmla="*/ 548076 w 940118"/>
                  <a:gd name="connsiteY6" fmla="*/ 339736 h 1580197"/>
                  <a:gd name="connsiteX7" fmla="*/ 548640 w 940118"/>
                  <a:gd name="connsiteY7" fmla="*/ 340043 h 1580197"/>
                  <a:gd name="connsiteX8" fmla="*/ 503873 w 940118"/>
                  <a:gd name="connsiteY8" fmla="*/ 383858 h 1580197"/>
                  <a:gd name="connsiteX9" fmla="*/ 488633 w 940118"/>
                  <a:gd name="connsiteY9" fmla="*/ 399098 h 1580197"/>
                  <a:gd name="connsiteX10" fmla="*/ 488633 w 940118"/>
                  <a:gd name="connsiteY10" fmla="*/ 400050 h 1580197"/>
                  <a:gd name="connsiteX11" fmla="*/ 422910 w 940118"/>
                  <a:gd name="connsiteY11" fmla="*/ 482918 h 1580197"/>
                  <a:gd name="connsiteX12" fmla="*/ 422910 w 940118"/>
                  <a:gd name="connsiteY12" fmla="*/ 483870 h 1580197"/>
                  <a:gd name="connsiteX13" fmla="*/ 367665 w 940118"/>
                  <a:gd name="connsiteY13" fmla="*/ 572453 h 1580197"/>
                  <a:gd name="connsiteX14" fmla="*/ 368618 w 940118"/>
                  <a:gd name="connsiteY14" fmla="*/ 573405 h 1580197"/>
                  <a:gd name="connsiteX15" fmla="*/ 317183 w 940118"/>
                  <a:gd name="connsiteY15" fmla="*/ 684847 h 1580197"/>
                  <a:gd name="connsiteX16" fmla="*/ 305241 w 940118"/>
                  <a:gd name="connsiteY16" fmla="*/ 678329 h 1580197"/>
                  <a:gd name="connsiteX17" fmla="*/ 305235 w 940118"/>
                  <a:gd name="connsiteY17" fmla="*/ 678350 h 1580197"/>
                  <a:gd name="connsiteX18" fmla="*/ 317183 w 940118"/>
                  <a:gd name="connsiteY18" fmla="*/ 684847 h 1580197"/>
                  <a:gd name="connsiteX19" fmla="*/ 260985 w 940118"/>
                  <a:gd name="connsiteY19" fmla="*/ 1014413 h 1580197"/>
                  <a:gd name="connsiteX20" fmla="*/ 342900 w 940118"/>
                  <a:gd name="connsiteY20" fmla="*/ 1373505 h 1580197"/>
                  <a:gd name="connsiteX21" fmla="*/ 546735 w 940118"/>
                  <a:gd name="connsiteY21" fmla="*/ 1580197 h 1580197"/>
                  <a:gd name="connsiteX22" fmla="*/ 285750 w 940118"/>
                  <a:gd name="connsiteY22" fmla="*/ 1438275 h 1580197"/>
                  <a:gd name="connsiteX23" fmla="*/ 81915 w 940118"/>
                  <a:gd name="connsiteY23" fmla="*/ 1231583 h 1580197"/>
                  <a:gd name="connsiteX24" fmla="*/ 0 w 940118"/>
                  <a:gd name="connsiteY24" fmla="*/ 872490 h 1580197"/>
                  <a:gd name="connsiteX25" fmla="*/ 56197 w 940118"/>
                  <a:gd name="connsiteY25" fmla="*/ 542925 h 1580197"/>
                  <a:gd name="connsiteX26" fmla="*/ 62441 w 940118"/>
                  <a:gd name="connsiteY26" fmla="*/ 546321 h 1580197"/>
                  <a:gd name="connsiteX27" fmla="*/ 62617 w 940118"/>
                  <a:gd name="connsiteY27" fmla="*/ 545909 h 1580197"/>
                  <a:gd name="connsiteX28" fmla="*/ 57150 w 940118"/>
                  <a:gd name="connsiteY28" fmla="*/ 542925 h 1580197"/>
                  <a:gd name="connsiteX29" fmla="*/ 107444 w 940118"/>
                  <a:gd name="connsiteY29" fmla="*/ 431896 h 1580197"/>
                  <a:gd name="connsiteX30" fmla="*/ 106680 w 940118"/>
                  <a:gd name="connsiteY30" fmla="*/ 431483 h 1580197"/>
                  <a:gd name="connsiteX31" fmla="*/ 161925 w 940118"/>
                  <a:gd name="connsiteY31" fmla="*/ 341948 h 1580197"/>
                  <a:gd name="connsiteX32" fmla="*/ 171758 w 940118"/>
                  <a:gd name="connsiteY32" fmla="*/ 347295 h 1580197"/>
                  <a:gd name="connsiteX33" fmla="*/ 171778 w 940118"/>
                  <a:gd name="connsiteY33" fmla="*/ 347270 h 1580197"/>
                  <a:gd name="connsiteX34" fmla="*/ 161925 w 940118"/>
                  <a:gd name="connsiteY34" fmla="*/ 341948 h 1580197"/>
                  <a:gd name="connsiteX35" fmla="*/ 227648 w 940118"/>
                  <a:gd name="connsiteY35" fmla="*/ 258128 h 1580197"/>
                  <a:gd name="connsiteX36" fmla="*/ 239906 w 940118"/>
                  <a:gd name="connsiteY36" fmla="*/ 264794 h 1580197"/>
                  <a:gd name="connsiteX37" fmla="*/ 240267 w 940118"/>
                  <a:gd name="connsiteY37" fmla="*/ 264453 h 1580197"/>
                  <a:gd name="connsiteX38" fmla="*/ 228600 w 940118"/>
                  <a:gd name="connsiteY38" fmla="*/ 258128 h 1580197"/>
                  <a:gd name="connsiteX39" fmla="*/ 242888 w 940118"/>
                  <a:gd name="connsiteY39" fmla="*/ 241935 h 1580197"/>
                  <a:gd name="connsiteX40" fmla="*/ 287315 w 940118"/>
                  <a:gd name="connsiteY40" fmla="*/ 198453 h 1580197"/>
                  <a:gd name="connsiteX41" fmla="*/ 286702 w 940118"/>
                  <a:gd name="connsiteY41" fmla="*/ 198120 h 1580197"/>
                  <a:gd name="connsiteX42" fmla="*/ 359092 w 940118"/>
                  <a:gd name="connsiteY42" fmla="*/ 140970 h 1580197"/>
                  <a:gd name="connsiteX43" fmla="*/ 378434 w 940118"/>
                  <a:gd name="connsiteY43" fmla="*/ 151488 h 1580197"/>
                  <a:gd name="connsiteX44" fmla="*/ 378837 w 940118"/>
                  <a:gd name="connsiteY44" fmla="*/ 151226 h 1580197"/>
                  <a:gd name="connsiteX45" fmla="*/ 486263 w 940118"/>
                  <a:gd name="connsiteY45" fmla="*/ 68845 h 1580197"/>
                  <a:gd name="connsiteX46" fmla="*/ 485775 w 940118"/>
                  <a:gd name="connsiteY46" fmla="*/ 68580 h 1580197"/>
                  <a:gd name="connsiteX47" fmla="*/ 572452 w 940118"/>
                  <a:gd name="connsiteY47" fmla="*/ 32385 h 1580197"/>
                  <a:gd name="connsiteX48" fmla="*/ 595123 w 940118"/>
                  <a:gd name="connsiteY48" fmla="*/ 44713 h 1580197"/>
                  <a:gd name="connsiteX49" fmla="*/ 573405 w 940118"/>
                  <a:gd name="connsiteY49" fmla="*/ 32385 h 1580197"/>
                  <a:gd name="connsiteX50" fmla="*/ 679133 w 940118"/>
                  <a:gd name="connsiteY50" fmla="*/ 0 h 1580197"/>
                  <a:gd name="connsiteX0" fmla="*/ 679133 w 940118"/>
                  <a:gd name="connsiteY0" fmla="*/ 0 h 1580197"/>
                  <a:gd name="connsiteX1" fmla="*/ 940118 w 940118"/>
                  <a:gd name="connsiteY1" fmla="*/ 140970 h 1580197"/>
                  <a:gd name="connsiteX2" fmla="*/ 747299 w 940118"/>
                  <a:gd name="connsiteY2" fmla="*/ 210278 h 1580197"/>
                  <a:gd name="connsiteX3" fmla="*/ 747713 w 940118"/>
                  <a:gd name="connsiteY3" fmla="*/ 210503 h 1580197"/>
                  <a:gd name="connsiteX4" fmla="*/ 620078 w 940118"/>
                  <a:gd name="connsiteY4" fmla="*/ 282893 h 1580197"/>
                  <a:gd name="connsiteX5" fmla="*/ 620077 w 940118"/>
                  <a:gd name="connsiteY5" fmla="*/ 282893 h 1580197"/>
                  <a:gd name="connsiteX6" fmla="*/ 548076 w 940118"/>
                  <a:gd name="connsiteY6" fmla="*/ 339736 h 1580197"/>
                  <a:gd name="connsiteX7" fmla="*/ 548640 w 940118"/>
                  <a:gd name="connsiteY7" fmla="*/ 340043 h 1580197"/>
                  <a:gd name="connsiteX8" fmla="*/ 503873 w 940118"/>
                  <a:gd name="connsiteY8" fmla="*/ 383858 h 1580197"/>
                  <a:gd name="connsiteX9" fmla="*/ 488633 w 940118"/>
                  <a:gd name="connsiteY9" fmla="*/ 399098 h 1580197"/>
                  <a:gd name="connsiteX10" fmla="*/ 488633 w 940118"/>
                  <a:gd name="connsiteY10" fmla="*/ 400050 h 1580197"/>
                  <a:gd name="connsiteX11" fmla="*/ 422910 w 940118"/>
                  <a:gd name="connsiteY11" fmla="*/ 482918 h 1580197"/>
                  <a:gd name="connsiteX12" fmla="*/ 422910 w 940118"/>
                  <a:gd name="connsiteY12" fmla="*/ 483870 h 1580197"/>
                  <a:gd name="connsiteX13" fmla="*/ 367665 w 940118"/>
                  <a:gd name="connsiteY13" fmla="*/ 572453 h 1580197"/>
                  <a:gd name="connsiteX14" fmla="*/ 368618 w 940118"/>
                  <a:gd name="connsiteY14" fmla="*/ 573405 h 1580197"/>
                  <a:gd name="connsiteX15" fmla="*/ 317183 w 940118"/>
                  <a:gd name="connsiteY15" fmla="*/ 684847 h 1580197"/>
                  <a:gd name="connsiteX16" fmla="*/ 305241 w 940118"/>
                  <a:gd name="connsiteY16" fmla="*/ 678329 h 1580197"/>
                  <a:gd name="connsiteX17" fmla="*/ 305235 w 940118"/>
                  <a:gd name="connsiteY17" fmla="*/ 678350 h 1580197"/>
                  <a:gd name="connsiteX18" fmla="*/ 317183 w 940118"/>
                  <a:gd name="connsiteY18" fmla="*/ 684847 h 1580197"/>
                  <a:gd name="connsiteX19" fmla="*/ 260985 w 940118"/>
                  <a:gd name="connsiteY19" fmla="*/ 1014413 h 1580197"/>
                  <a:gd name="connsiteX20" fmla="*/ 342900 w 940118"/>
                  <a:gd name="connsiteY20" fmla="*/ 1373505 h 1580197"/>
                  <a:gd name="connsiteX21" fmla="*/ 546735 w 940118"/>
                  <a:gd name="connsiteY21" fmla="*/ 1580197 h 1580197"/>
                  <a:gd name="connsiteX22" fmla="*/ 285750 w 940118"/>
                  <a:gd name="connsiteY22" fmla="*/ 1438275 h 1580197"/>
                  <a:gd name="connsiteX23" fmla="*/ 81915 w 940118"/>
                  <a:gd name="connsiteY23" fmla="*/ 1231583 h 1580197"/>
                  <a:gd name="connsiteX24" fmla="*/ 0 w 940118"/>
                  <a:gd name="connsiteY24" fmla="*/ 872490 h 1580197"/>
                  <a:gd name="connsiteX25" fmla="*/ 56197 w 940118"/>
                  <a:gd name="connsiteY25" fmla="*/ 542925 h 1580197"/>
                  <a:gd name="connsiteX26" fmla="*/ 62441 w 940118"/>
                  <a:gd name="connsiteY26" fmla="*/ 546321 h 1580197"/>
                  <a:gd name="connsiteX27" fmla="*/ 62617 w 940118"/>
                  <a:gd name="connsiteY27" fmla="*/ 545909 h 1580197"/>
                  <a:gd name="connsiteX28" fmla="*/ 57150 w 940118"/>
                  <a:gd name="connsiteY28" fmla="*/ 542925 h 1580197"/>
                  <a:gd name="connsiteX29" fmla="*/ 107444 w 940118"/>
                  <a:gd name="connsiteY29" fmla="*/ 431896 h 1580197"/>
                  <a:gd name="connsiteX30" fmla="*/ 106680 w 940118"/>
                  <a:gd name="connsiteY30" fmla="*/ 431483 h 1580197"/>
                  <a:gd name="connsiteX31" fmla="*/ 161925 w 940118"/>
                  <a:gd name="connsiteY31" fmla="*/ 341948 h 1580197"/>
                  <a:gd name="connsiteX32" fmla="*/ 171758 w 940118"/>
                  <a:gd name="connsiteY32" fmla="*/ 347295 h 1580197"/>
                  <a:gd name="connsiteX33" fmla="*/ 171778 w 940118"/>
                  <a:gd name="connsiteY33" fmla="*/ 347270 h 1580197"/>
                  <a:gd name="connsiteX34" fmla="*/ 161925 w 940118"/>
                  <a:gd name="connsiteY34" fmla="*/ 341948 h 1580197"/>
                  <a:gd name="connsiteX35" fmla="*/ 227648 w 940118"/>
                  <a:gd name="connsiteY35" fmla="*/ 258128 h 1580197"/>
                  <a:gd name="connsiteX36" fmla="*/ 239906 w 940118"/>
                  <a:gd name="connsiteY36" fmla="*/ 264794 h 1580197"/>
                  <a:gd name="connsiteX37" fmla="*/ 240267 w 940118"/>
                  <a:gd name="connsiteY37" fmla="*/ 264453 h 1580197"/>
                  <a:gd name="connsiteX38" fmla="*/ 228600 w 940118"/>
                  <a:gd name="connsiteY38" fmla="*/ 258128 h 1580197"/>
                  <a:gd name="connsiteX39" fmla="*/ 242888 w 940118"/>
                  <a:gd name="connsiteY39" fmla="*/ 241935 h 1580197"/>
                  <a:gd name="connsiteX40" fmla="*/ 287315 w 940118"/>
                  <a:gd name="connsiteY40" fmla="*/ 198453 h 1580197"/>
                  <a:gd name="connsiteX41" fmla="*/ 286702 w 940118"/>
                  <a:gd name="connsiteY41" fmla="*/ 198120 h 1580197"/>
                  <a:gd name="connsiteX42" fmla="*/ 359092 w 940118"/>
                  <a:gd name="connsiteY42" fmla="*/ 140970 h 1580197"/>
                  <a:gd name="connsiteX43" fmla="*/ 378434 w 940118"/>
                  <a:gd name="connsiteY43" fmla="*/ 151488 h 1580197"/>
                  <a:gd name="connsiteX44" fmla="*/ 486263 w 940118"/>
                  <a:gd name="connsiteY44" fmla="*/ 68845 h 1580197"/>
                  <a:gd name="connsiteX45" fmla="*/ 485775 w 940118"/>
                  <a:gd name="connsiteY45" fmla="*/ 68580 h 1580197"/>
                  <a:gd name="connsiteX46" fmla="*/ 572452 w 940118"/>
                  <a:gd name="connsiteY46" fmla="*/ 32385 h 1580197"/>
                  <a:gd name="connsiteX47" fmla="*/ 595123 w 940118"/>
                  <a:gd name="connsiteY47" fmla="*/ 44713 h 1580197"/>
                  <a:gd name="connsiteX48" fmla="*/ 573405 w 940118"/>
                  <a:gd name="connsiteY48" fmla="*/ 32385 h 1580197"/>
                  <a:gd name="connsiteX49" fmla="*/ 679133 w 940118"/>
                  <a:gd name="connsiteY49" fmla="*/ 0 h 1580197"/>
                  <a:gd name="connsiteX0" fmla="*/ 679133 w 940118"/>
                  <a:gd name="connsiteY0" fmla="*/ 0 h 1580197"/>
                  <a:gd name="connsiteX1" fmla="*/ 940118 w 940118"/>
                  <a:gd name="connsiteY1" fmla="*/ 140970 h 1580197"/>
                  <a:gd name="connsiteX2" fmla="*/ 747299 w 940118"/>
                  <a:gd name="connsiteY2" fmla="*/ 210278 h 1580197"/>
                  <a:gd name="connsiteX3" fmla="*/ 747713 w 940118"/>
                  <a:gd name="connsiteY3" fmla="*/ 210503 h 1580197"/>
                  <a:gd name="connsiteX4" fmla="*/ 620078 w 940118"/>
                  <a:gd name="connsiteY4" fmla="*/ 282893 h 1580197"/>
                  <a:gd name="connsiteX5" fmla="*/ 620077 w 940118"/>
                  <a:gd name="connsiteY5" fmla="*/ 282893 h 1580197"/>
                  <a:gd name="connsiteX6" fmla="*/ 548076 w 940118"/>
                  <a:gd name="connsiteY6" fmla="*/ 339736 h 1580197"/>
                  <a:gd name="connsiteX7" fmla="*/ 548640 w 940118"/>
                  <a:gd name="connsiteY7" fmla="*/ 340043 h 1580197"/>
                  <a:gd name="connsiteX8" fmla="*/ 503873 w 940118"/>
                  <a:gd name="connsiteY8" fmla="*/ 383858 h 1580197"/>
                  <a:gd name="connsiteX9" fmla="*/ 488633 w 940118"/>
                  <a:gd name="connsiteY9" fmla="*/ 399098 h 1580197"/>
                  <a:gd name="connsiteX10" fmla="*/ 488633 w 940118"/>
                  <a:gd name="connsiteY10" fmla="*/ 400050 h 1580197"/>
                  <a:gd name="connsiteX11" fmla="*/ 422910 w 940118"/>
                  <a:gd name="connsiteY11" fmla="*/ 482918 h 1580197"/>
                  <a:gd name="connsiteX12" fmla="*/ 422910 w 940118"/>
                  <a:gd name="connsiteY12" fmla="*/ 483870 h 1580197"/>
                  <a:gd name="connsiteX13" fmla="*/ 367665 w 940118"/>
                  <a:gd name="connsiteY13" fmla="*/ 572453 h 1580197"/>
                  <a:gd name="connsiteX14" fmla="*/ 368618 w 940118"/>
                  <a:gd name="connsiteY14" fmla="*/ 573405 h 1580197"/>
                  <a:gd name="connsiteX15" fmla="*/ 317183 w 940118"/>
                  <a:gd name="connsiteY15" fmla="*/ 684847 h 1580197"/>
                  <a:gd name="connsiteX16" fmla="*/ 305241 w 940118"/>
                  <a:gd name="connsiteY16" fmla="*/ 678329 h 1580197"/>
                  <a:gd name="connsiteX17" fmla="*/ 305235 w 940118"/>
                  <a:gd name="connsiteY17" fmla="*/ 678350 h 1580197"/>
                  <a:gd name="connsiteX18" fmla="*/ 317183 w 940118"/>
                  <a:gd name="connsiteY18" fmla="*/ 684847 h 1580197"/>
                  <a:gd name="connsiteX19" fmla="*/ 260985 w 940118"/>
                  <a:gd name="connsiteY19" fmla="*/ 1014413 h 1580197"/>
                  <a:gd name="connsiteX20" fmla="*/ 342900 w 940118"/>
                  <a:gd name="connsiteY20" fmla="*/ 1373505 h 1580197"/>
                  <a:gd name="connsiteX21" fmla="*/ 546735 w 940118"/>
                  <a:gd name="connsiteY21" fmla="*/ 1580197 h 1580197"/>
                  <a:gd name="connsiteX22" fmla="*/ 285750 w 940118"/>
                  <a:gd name="connsiteY22" fmla="*/ 1438275 h 1580197"/>
                  <a:gd name="connsiteX23" fmla="*/ 81915 w 940118"/>
                  <a:gd name="connsiteY23" fmla="*/ 1231583 h 1580197"/>
                  <a:gd name="connsiteX24" fmla="*/ 0 w 940118"/>
                  <a:gd name="connsiteY24" fmla="*/ 872490 h 1580197"/>
                  <a:gd name="connsiteX25" fmla="*/ 56197 w 940118"/>
                  <a:gd name="connsiteY25" fmla="*/ 542925 h 1580197"/>
                  <a:gd name="connsiteX26" fmla="*/ 62441 w 940118"/>
                  <a:gd name="connsiteY26" fmla="*/ 546321 h 1580197"/>
                  <a:gd name="connsiteX27" fmla="*/ 62617 w 940118"/>
                  <a:gd name="connsiteY27" fmla="*/ 545909 h 1580197"/>
                  <a:gd name="connsiteX28" fmla="*/ 57150 w 940118"/>
                  <a:gd name="connsiteY28" fmla="*/ 542925 h 1580197"/>
                  <a:gd name="connsiteX29" fmla="*/ 107444 w 940118"/>
                  <a:gd name="connsiteY29" fmla="*/ 431896 h 1580197"/>
                  <a:gd name="connsiteX30" fmla="*/ 106680 w 940118"/>
                  <a:gd name="connsiteY30" fmla="*/ 431483 h 1580197"/>
                  <a:gd name="connsiteX31" fmla="*/ 161925 w 940118"/>
                  <a:gd name="connsiteY31" fmla="*/ 341948 h 1580197"/>
                  <a:gd name="connsiteX32" fmla="*/ 171758 w 940118"/>
                  <a:gd name="connsiteY32" fmla="*/ 347295 h 1580197"/>
                  <a:gd name="connsiteX33" fmla="*/ 171778 w 940118"/>
                  <a:gd name="connsiteY33" fmla="*/ 347270 h 1580197"/>
                  <a:gd name="connsiteX34" fmla="*/ 161925 w 940118"/>
                  <a:gd name="connsiteY34" fmla="*/ 341948 h 1580197"/>
                  <a:gd name="connsiteX35" fmla="*/ 227648 w 940118"/>
                  <a:gd name="connsiteY35" fmla="*/ 258128 h 1580197"/>
                  <a:gd name="connsiteX36" fmla="*/ 239906 w 940118"/>
                  <a:gd name="connsiteY36" fmla="*/ 264794 h 1580197"/>
                  <a:gd name="connsiteX37" fmla="*/ 240267 w 940118"/>
                  <a:gd name="connsiteY37" fmla="*/ 264453 h 1580197"/>
                  <a:gd name="connsiteX38" fmla="*/ 228600 w 940118"/>
                  <a:gd name="connsiteY38" fmla="*/ 258128 h 1580197"/>
                  <a:gd name="connsiteX39" fmla="*/ 242888 w 940118"/>
                  <a:gd name="connsiteY39" fmla="*/ 241935 h 1580197"/>
                  <a:gd name="connsiteX40" fmla="*/ 287315 w 940118"/>
                  <a:gd name="connsiteY40" fmla="*/ 198453 h 1580197"/>
                  <a:gd name="connsiteX41" fmla="*/ 286702 w 940118"/>
                  <a:gd name="connsiteY41" fmla="*/ 198120 h 1580197"/>
                  <a:gd name="connsiteX42" fmla="*/ 359092 w 940118"/>
                  <a:gd name="connsiteY42" fmla="*/ 140970 h 1580197"/>
                  <a:gd name="connsiteX43" fmla="*/ 486263 w 940118"/>
                  <a:gd name="connsiteY43" fmla="*/ 68845 h 1580197"/>
                  <a:gd name="connsiteX44" fmla="*/ 485775 w 940118"/>
                  <a:gd name="connsiteY44" fmla="*/ 68580 h 1580197"/>
                  <a:gd name="connsiteX45" fmla="*/ 572452 w 940118"/>
                  <a:gd name="connsiteY45" fmla="*/ 32385 h 1580197"/>
                  <a:gd name="connsiteX46" fmla="*/ 595123 w 940118"/>
                  <a:gd name="connsiteY46" fmla="*/ 44713 h 1580197"/>
                  <a:gd name="connsiteX47" fmla="*/ 573405 w 940118"/>
                  <a:gd name="connsiteY47" fmla="*/ 32385 h 1580197"/>
                  <a:gd name="connsiteX48" fmla="*/ 679133 w 940118"/>
                  <a:gd name="connsiteY48" fmla="*/ 0 h 1580197"/>
                  <a:gd name="connsiteX0" fmla="*/ 679133 w 940118"/>
                  <a:gd name="connsiteY0" fmla="*/ 0 h 1580197"/>
                  <a:gd name="connsiteX1" fmla="*/ 940118 w 940118"/>
                  <a:gd name="connsiteY1" fmla="*/ 140970 h 1580197"/>
                  <a:gd name="connsiteX2" fmla="*/ 747299 w 940118"/>
                  <a:gd name="connsiteY2" fmla="*/ 210278 h 1580197"/>
                  <a:gd name="connsiteX3" fmla="*/ 747713 w 940118"/>
                  <a:gd name="connsiteY3" fmla="*/ 210503 h 1580197"/>
                  <a:gd name="connsiteX4" fmla="*/ 620078 w 940118"/>
                  <a:gd name="connsiteY4" fmla="*/ 282893 h 1580197"/>
                  <a:gd name="connsiteX5" fmla="*/ 620077 w 940118"/>
                  <a:gd name="connsiteY5" fmla="*/ 282893 h 1580197"/>
                  <a:gd name="connsiteX6" fmla="*/ 548076 w 940118"/>
                  <a:gd name="connsiteY6" fmla="*/ 339736 h 1580197"/>
                  <a:gd name="connsiteX7" fmla="*/ 548640 w 940118"/>
                  <a:gd name="connsiteY7" fmla="*/ 340043 h 1580197"/>
                  <a:gd name="connsiteX8" fmla="*/ 503873 w 940118"/>
                  <a:gd name="connsiteY8" fmla="*/ 383858 h 1580197"/>
                  <a:gd name="connsiteX9" fmla="*/ 488633 w 940118"/>
                  <a:gd name="connsiteY9" fmla="*/ 399098 h 1580197"/>
                  <a:gd name="connsiteX10" fmla="*/ 488633 w 940118"/>
                  <a:gd name="connsiteY10" fmla="*/ 400050 h 1580197"/>
                  <a:gd name="connsiteX11" fmla="*/ 422910 w 940118"/>
                  <a:gd name="connsiteY11" fmla="*/ 482918 h 1580197"/>
                  <a:gd name="connsiteX12" fmla="*/ 422910 w 940118"/>
                  <a:gd name="connsiteY12" fmla="*/ 483870 h 1580197"/>
                  <a:gd name="connsiteX13" fmla="*/ 367665 w 940118"/>
                  <a:gd name="connsiteY13" fmla="*/ 572453 h 1580197"/>
                  <a:gd name="connsiteX14" fmla="*/ 368618 w 940118"/>
                  <a:gd name="connsiteY14" fmla="*/ 573405 h 1580197"/>
                  <a:gd name="connsiteX15" fmla="*/ 317183 w 940118"/>
                  <a:gd name="connsiteY15" fmla="*/ 684847 h 1580197"/>
                  <a:gd name="connsiteX16" fmla="*/ 305241 w 940118"/>
                  <a:gd name="connsiteY16" fmla="*/ 678329 h 1580197"/>
                  <a:gd name="connsiteX17" fmla="*/ 305235 w 940118"/>
                  <a:gd name="connsiteY17" fmla="*/ 678350 h 1580197"/>
                  <a:gd name="connsiteX18" fmla="*/ 317183 w 940118"/>
                  <a:gd name="connsiteY18" fmla="*/ 684847 h 1580197"/>
                  <a:gd name="connsiteX19" fmla="*/ 260985 w 940118"/>
                  <a:gd name="connsiteY19" fmla="*/ 1014413 h 1580197"/>
                  <a:gd name="connsiteX20" fmla="*/ 342900 w 940118"/>
                  <a:gd name="connsiteY20" fmla="*/ 1373505 h 1580197"/>
                  <a:gd name="connsiteX21" fmla="*/ 546735 w 940118"/>
                  <a:gd name="connsiteY21" fmla="*/ 1580197 h 1580197"/>
                  <a:gd name="connsiteX22" fmla="*/ 285750 w 940118"/>
                  <a:gd name="connsiteY22" fmla="*/ 1438275 h 1580197"/>
                  <a:gd name="connsiteX23" fmla="*/ 81915 w 940118"/>
                  <a:gd name="connsiteY23" fmla="*/ 1231583 h 1580197"/>
                  <a:gd name="connsiteX24" fmla="*/ 0 w 940118"/>
                  <a:gd name="connsiteY24" fmla="*/ 872490 h 1580197"/>
                  <a:gd name="connsiteX25" fmla="*/ 56197 w 940118"/>
                  <a:gd name="connsiteY25" fmla="*/ 542925 h 1580197"/>
                  <a:gd name="connsiteX26" fmla="*/ 62441 w 940118"/>
                  <a:gd name="connsiteY26" fmla="*/ 546321 h 1580197"/>
                  <a:gd name="connsiteX27" fmla="*/ 62617 w 940118"/>
                  <a:gd name="connsiteY27" fmla="*/ 545909 h 1580197"/>
                  <a:gd name="connsiteX28" fmla="*/ 57150 w 940118"/>
                  <a:gd name="connsiteY28" fmla="*/ 542925 h 1580197"/>
                  <a:gd name="connsiteX29" fmla="*/ 107444 w 940118"/>
                  <a:gd name="connsiteY29" fmla="*/ 431896 h 1580197"/>
                  <a:gd name="connsiteX30" fmla="*/ 106680 w 940118"/>
                  <a:gd name="connsiteY30" fmla="*/ 431483 h 1580197"/>
                  <a:gd name="connsiteX31" fmla="*/ 161925 w 940118"/>
                  <a:gd name="connsiteY31" fmla="*/ 341948 h 1580197"/>
                  <a:gd name="connsiteX32" fmla="*/ 171758 w 940118"/>
                  <a:gd name="connsiteY32" fmla="*/ 347295 h 1580197"/>
                  <a:gd name="connsiteX33" fmla="*/ 171778 w 940118"/>
                  <a:gd name="connsiteY33" fmla="*/ 347270 h 1580197"/>
                  <a:gd name="connsiteX34" fmla="*/ 161925 w 940118"/>
                  <a:gd name="connsiteY34" fmla="*/ 341948 h 1580197"/>
                  <a:gd name="connsiteX35" fmla="*/ 227648 w 940118"/>
                  <a:gd name="connsiteY35" fmla="*/ 258128 h 1580197"/>
                  <a:gd name="connsiteX36" fmla="*/ 239906 w 940118"/>
                  <a:gd name="connsiteY36" fmla="*/ 264794 h 1580197"/>
                  <a:gd name="connsiteX37" fmla="*/ 240267 w 940118"/>
                  <a:gd name="connsiteY37" fmla="*/ 264453 h 1580197"/>
                  <a:gd name="connsiteX38" fmla="*/ 228600 w 940118"/>
                  <a:gd name="connsiteY38" fmla="*/ 258128 h 1580197"/>
                  <a:gd name="connsiteX39" fmla="*/ 287315 w 940118"/>
                  <a:gd name="connsiteY39" fmla="*/ 198453 h 1580197"/>
                  <a:gd name="connsiteX40" fmla="*/ 286702 w 940118"/>
                  <a:gd name="connsiteY40" fmla="*/ 198120 h 1580197"/>
                  <a:gd name="connsiteX41" fmla="*/ 359092 w 940118"/>
                  <a:gd name="connsiteY41" fmla="*/ 140970 h 1580197"/>
                  <a:gd name="connsiteX42" fmla="*/ 486263 w 940118"/>
                  <a:gd name="connsiteY42" fmla="*/ 68845 h 1580197"/>
                  <a:gd name="connsiteX43" fmla="*/ 485775 w 940118"/>
                  <a:gd name="connsiteY43" fmla="*/ 68580 h 1580197"/>
                  <a:gd name="connsiteX44" fmla="*/ 572452 w 940118"/>
                  <a:gd name="connsiteY44" fmla="*/ 32385 h 1580197"/>
                  <a:gd name="connsiteX45" fmla="*/ 595123 w 940118"/>
                  <a:gd name="connsiteY45" fmla="*/ 44713 h 1580197"/>
                  <a:gd name="connsiteX46" fmla="*/ 573405 w 940118"/>
                  <a:gd name="connsiteY46" fmla="*/ 32385 h 1580197"/>
                  <a:gd name="connsiteX47" fmla="*/ 679133 w 940118"/>
                  <a:gd name="connsiteY47" fmla="*/ 0 h 1580197"/>
                  <a:gd name="connsiteX0" fmla="*/ 679133 w 940118"/>
                  <a:gd name="connsiteY0" fmla="*/ 0 h 1580197"/>
                  <a:gd name="connsiteX1" fmla="*/ 940118 w 940118"/>
                  <a:gd name="connsiteY1" fmla="*/ 140970 h 1580197"/>
                  <a:gd name="connsiteX2" fmla="*/ 747299 w 940118"/>
                  <a:gd name="connsiteY2" fmla="*/ 210278 h 1580197"/>
                  <a:gd name="connsiteX3" fmla="*/ 747713 w 940118"/>
                  <a:gd name="connsiteY3" fmla="*/ 210503 h 1580197"/>
                  <a:gd name="connsiteX4" fmla="*/ 620078 w 940118"/>
                  <a:gd name="connsiteY4" fmla="*/ 282893 h 1580197"/>
                  <a:gd name="connsiteX5" fmla="*/ 620077 w 940118"/>
                  <a:gd name="connsiteY5" fmla="*/ 282893 h 1580197"/>
                  <a:gd name="connsiteX6" fmla="*/ 548076 w 940118"/>
                  <a:gd name="connsiteY6" fmla="*/ 339736 h 1580197"/>
                  <a:gd name="connsiteX7" fmla="*/ 548640 w 940118"/>
                  <a:gd name="connsiteY7" fmla="*/ 340043 h 1580197"/>
                  <a:gd name="connsiteX8" fmla="*/ 503873 w 940118"/>
                  <a:gd name="connsiteY8" fmla="*/ 383858 h 1580197"/>
                  <a:gd name="connsiteX9" fmla="*/ 488633 w 940118"/>
                  <a:gd name="connsiteY9" fmla="*/ 399098 h 1580197"/>
                  <a:gd name="connsiteX10" fmla="*/ 488633 w 940118"/>
                  <a:gd name="connsiteY10" fmla="*/ 400050 h 1580197"/>
                  <a:gd name="connsiteX11" fmla="*/ 422910 w 940118"/>
                  <a:gd name="connsiteY11" fmla="*/ 482918 h 1580197"/>
                  <a:gd name="connsiteX12" fmla="*/ 422910 w 940118"/>
                  <a:gd name="connsiteY12" fmla="*/ 483870 h 1580197"/>
                  <a:gd name="connsiteX13" fmla="*/ 367665 w 940118"/>
                  <a:gd name="connsiteY13" fmla="*/ 572453 h 1580197"/>
                  <a:gd name="connsiteX14" fmla="*/ 368618 w 940118"/>
                  <a:gd name="connsiteY14" fmla="*/ 573405 h 1580197"/>
                  <a:gd name="connsiteX15" fmla="*/ 317183 w 940118"/>
                  <a:gd name="connsiteY15" fmla="*/ 684847 h 1580197"/>
                  <a:gd name="connsiteX16" fmla="*/ 305241 w 940118"/>
                  <a:gd name="connsiteY16" fmla="*/ 678329 h 1580197"/>
                  <a:gd name="connsiteX17" fmla="*/ 305235 w 940118"/>
                  <a:gd name="connsiteY17" fmla="*/ 678350 h 1580197"/>
                  <a:gd name="connsiteX18" fmla="*/ 317183 w 940118"/>
                  <a:gd name="connsiteY18" fmla="*/ 684847 h 1580197"/>
                  <a:gd name="connsiteX19" fmla="*/ 260985 w 940118"/>
                  <a:gd name="connsiteY19" fmla="*/ 1014413 h 1580197"/>
                  <a:gd name="connsiteX20" fmla="*/ 342900 w 940118"/>
                  <a:gd name="connsiteY20" fmla="*/ 1373505 h 1580197"/>
                  <a:gd name="connsiteX21" fmla="*/ 546735 w 940118"/>
                  <a:gd name="connsiteY21" fmla="*/ 1580197 h 1580197"/>
                  <a:gd name="connsiteX22" fmla="*/ 285750 w 940118"/>
                  <a:gd name="connsiteY22" fmla="*/ 1438275 h 1580197"/>
                  <a:gd name="connsiteX23" fmla="*/ 81915 w 940118"/>
                  <a:gd name="connsiteY23" fmla="*/ 1231583 h 1580197"/>
                  <a:gd name="connsiteX24" fmla="*/ 0 w 940118"/>
                  <a:gd name="connsiteY24" fmla="*/ 872490 h 1580197"/>
                  <a:gd name="connsiteX25" fmla="*/ 56197 w 940118"/>
                  <a:gd name="connsiteY25" fmla="*/ 542925 h 1580197"/>
                  <a:gd name="connsiteX26" fmla="*/ 62441 w 940118"/>
                  <a:gd name="connsiteY26" fmla="*/ 546321 h 1580197"/>
                  <a:gd name="connsiteX27" fmla="*/ 62617 w 940118"/>
                  <a:gd name="connsiteY27" fmla="*/ 545909 h 1580197"/>
                  <a:gd name="connsiteX28" fmla="*/ 57150 w 940118"/>
                  <a:gd name="connsiteY28" fmla="*/ 542925 h 1580197"/>
                  <a:gd name="connsiteX29" fmla="*/ 107444 w 940118"/>
                  <a:gd name="connsiteY29" fmla="*/ 431896 h 1580197"/>
                  <a:gd name="connsiteX30" fmla="*/ 106680 w 940118"/>
                  <a:gd name="connsiteY30" fmla="*/ 431483 h 1580197"/>
                  <a:gd name="connsiteX31" fmla="*/ 161925 w 940118"/>
                  <a:gd name="connsiteY31" fmla="*/ 341948 h 1580197"/>
                  <a:gd name="connsiteX32" fmla="*/ 171758 w 940118"/>
                  <a:gd name="connsiteY32" fmla="*/ 347295 h 1580197"/>
                  <a:gd name="connsiteX33" fmla="*/ 171778 w 940118"/>
                  <a:gd name="connsiteY33" fmla="*/ 347270 h 1580197"/>
                  <a:gd name="connsiteX34" fmla="*/ 161925 w 940118"/>
                  <a:gd name="connsiteY34" fmla="*/ 341948 h 1580197"/>
                  <a:gd name="connsiteX35" fmla="*/ 227648 w 940118"/>
                  <a:gd name="connsiteY35" fmla="*/ 258128 h 1580197"/>
                  <a:gd name="connsiteX36" fmla="*/ 239906 w 940118"/>
                  <a:gd name="connsiteY36" fmla="*/ 264794 h 1580197"/>
                  <a:gd name="connsiteX37" fmla="*/ 228600 w 940118"/>
                  <a:gd name="connsiteY37" fmla="*/ 258128 h 1580197"/>
                  <a:gd name="connsiteX38" fmla="*/ 287315 w 940118"/>
                  <a:gd name="connsiteY38" fmla="*/ 198453 h 1580197"/>
                  <a:gd name="connsiteX39" fmla="*/ 286702 w 940118"/>
                  <a:gd name="connsiteY39" fmla="*/ 198120 h 1580197"/>
                  <a:gd name="connsiteX40" fmla="*/ 359092 w 940118"/>
                  <a:gd name="connsiteY40" fmla="*/ 140970 h 1580197"/>
                  <a:gd name="connsiteX41" fmla="*/ 486263 w 940118"/>
                  <a:gd name="connsiteY41" fmla="*/ 68845 h 1580197"/>
                  <a:gd name="connsiteX42" fmla="*/ 485775 w 940118"/>
                  <a:gd name="connsiteY42" fmla="*/ 68580 h 1580197"/>
                  <a:gd name="connsiteX43" fmla="*/ 572452 w 940118"/>
                  <a:gd name="connsiteY43" fmla="*/ 32385 h 1580197"/>
                  <a:gd name="connsiteX44" fmla="*/ 595123 w 940118"/>
                  <a:gd name="connsiteY44" fmla="*/ 44713 h 1580197"/>
                  <a:gd name="connsiteX45" fmla="*/ 573405 w 940118"/>
                  <a:gd name="connsiteY45" fmla="*/ 32385 h 1580197"/>
                  <a:gd name="connsiteX46" fmla="*/ 679133 w 940118"/>
                  <a:gd name="connsiteY46" fmla="*/ 0 h 1580197"/>
                  <a:gd name="connsiteX0" fmla="*/ 679133 w 940118"/>
                  <a:gd name="connsiteY0" fmla="*/ 0 h 1580197"/>
                  <a:gd name="connsiteX1" fmla="*/ 940118 w 940118"/>
                  <a:gd name="connsiteY1" fmla="*/ 140970 h 1580197"/>
                  <a:gd name="connsiteX2" fmla="*/ 747299 w 940118"/>
                  <a:gd name="connsiteY2" fmla="*/ 210278 h 1580197"/>
                  <a:gd name="connsiteX3" fmla="*/ 747713 w 940118"/>
                  <a:gd name="connsiteY3" fmla="*/ 210503 h 1580197"/>
                  <a:gd name="connsiteX4" fmla="*/ 620078 w 940118"/>
                  <a:gd name="connsiteY4" fmla="*/ 282893 h 1580197"/>
                  <a:gd name="connsiteX5" fmla="*/ 620077 w 940118"/>
                  <a:gd name="connsiteY5" fmla="*/ 282893 h 1580197"/>
                  <a:gd name="connsiteX6" fmla="*/ 548076 w 940118"/>
                  <a:gd name="connsiteY6" fmla="*/ 339736 h 1580197"/>
                  <a:gd name="connsiteX7" fmla="*/ 548640 w 940118"/>
                  <a:gd name="connsiteY7" fmla="*/ 340043 h 1580197"/>
                  <a:gd name="connsiteX8" fmla="*/ 503873 w 940118"/>
                  <a:gd name="connsiteY8" fmla="*/ 383858 h 1580197"/>
                  <a:gd name="connsiteX9" fmla="*/ 488633 w 940118"/>
                  <a:gd name="connsiteY9" fmla="*/ 399098 h 1580197"/>
                  <a:gd name="connsiteX10" fmla="*/ 488633 w 940118"/>
                  <a:gd name="connsiteY10" fmla="*/ 400050 h 1580197"/>
                  <a:gd name="connsiteX11" fmla="*/ 422910 w 940118"/>
                  <a:gd name="connsiteY11" fmla="*/ 482918 h 1580197"/>
                  <a:gd name="connsiteX12" fmla="*/ 422910 w 940118"/>
                  <a:gd name="connsiteY12" fmla="*/ 483870 h 1580197"/>
                  <a:gd name="connsiteX13" fmla="*/ 367665 w 940118"/>
                  <a:gd name="connsiteY13" fmla="*/ 572453 h 1580197"/>
                  <a:gd name="connsiteX14" fmla="*/ 368618 w 940118"/>
                  <a:gd name="connsiteY14" fmla="*/ 573405 h 1580197"/>
                  <a:gd name="connsiteX15" fmla="*/ 317183 w 940118"/>
                  <a:gd name="connsiteY15" fmla="*/ 684847 h 1580197"/>
                  <a:gd name="connsiteX16" fmla="*/ 305241 w 940118"/>
                  <a:gd name="connsiteY16" fmla="*/ 678329 h 1580197"/>
                  <a:gd name="connsiteX17" fmla="*/ 305235 w 940118"/>
                  <a:gd name="connsiteY17" fmla="*/ 678350 h 1580197"/>
                  <a:gd name="connsiteX18" fmla="*/ 317183 w 940118"/>
                  <a:gd name="connsiteY18" fmla="*/ 684847 h 1580197"/>
                  <a:gd name="connsiteX19" fmla="*/ 260985 w 940118"/>
                  <a:gd name="connsiteY19" fmla="*/ 1014413 h 1580197"/>
                  <a:gd name="connsiteX20" fmla="*/ 342900 w 940118"/>
                  <a:gd name="connsiteY20" fmla="*/ 1373505 h 1580197"/>
                  <a:gd name="connsiteX21" fmla="*/ 546735 w 940118"/>
                  <a:gd name="connsiteY21" fmla="*/ 1580197 h 1580197"/>
                  <a:gd name="connsiteX22" fmla="*/ 285750 w 940118"/>
                  <a:gd name="connsiteY22" fmla="*/ 1438275 h 1580197"/>
                  <a:gd name="connsiteX23" fmla="*/ 81915 w 940118"/>
                  <a:gd name="connsiteY23" fmla="*/ 1231583 h 1580197"/>
                  <a:gd name="connsiteX24" fmla="*/ 0 w 940118"/>
                  <a:gd name="connsiteY24" fmla="*/ 872490 h 1580197"/>
                  <a:gd name="connsiteX25" fmla="*/ 56197 w 940118"/>
                  <a:gd name="connsiteY25" fmla="*/ 542925 h 1580197"/>
                  <a:gd name="connsiteX26" fmla="*/ 62441 w 940118"/>
                  <a:gd name="connsiteY26" fmla="*/ 546321 h 1580197"/>
                  <a:gd name="connsiteX27" fmla="*/ 62617 w 940118"/>
                  <a:gd name="connsiteY27" fmla="*/ 545909 h 1580197"/>
                  <a:gd name="connsiteX28" fmla="*/ 57150 w 940118"/>
                  <a:gd name="connsiteY28" fmla="*/ 542925 h 1580197"/>
                  <a:gd name="connsiteX29" fmla="*/ 107444 w 940118"/>
                  <a:gd name="connsiteY29" fmla="*/ 431896 h 1580197"/>
                  <a:gd name="connsiteX30" fmla="*/ 106680 w 940118"/>
                  <a:gd name="connsiteY30" fmla="*/ 431483 h 1580197"/>
                  <a:gd name="connsiteX31" fmla="*/ 161925 w 940118"/>
                  <a:gd name="connsiteY31" fmla="*/ 341948 h 1580197"/>
                  <a:gd name="connsiteX32" fmla="*/ 171758 w 940118"/>
                  <a:gd name="connsiteY32" fmla="*/ 347295 h 1580197"/>
                  <a:gd name="connsiteX33" fmla="*/ 171778 w 940118"/>
                  <a:gd name="connsiteY33" fmla="*/ 347270 h 1580197"/>
                  <a:gd name="connsiteX34" fmla="*/ 161925 w 940118"/>
                  <a:gd name="connsiteY34" fmla="*/ 341948 h 1580197"/>
                  <a:gd name="connsiteX35" fmla="*/ 227648 w 940118"/>
                  <a:gd name="connsiteY35" fmla="*/ 258128 h 1580197"/>
                  <a:gd name="connsiteX36" fmla="*/ 239906 w 940118"/>
                  <a:gd name="connsiteY36" fmla="*/ 264794 h 1580197"/>
                  <a:gd name="connsiteX37" fmla="*/ 287315 w 940118"/>
                  <a:gd name="connsiteY37" fmla="*/ 198453 h 1580197"/>
                  <a:gd name="connsiteX38" fmla="*/ 286702 w 940118"/>
                  <a:gd name="connsiteY38" fmla="*/ 198120 h 1580197"/>
                  <a:gd name="connsiteX39" fmla="*/ 359092 w 940118"/>
                  <a:gd name="connsiteY39" fmla="*/ 140970 h 1580197"/>
                  <a:gd name="connsiteX40" fmla="*/ 486263 w 940118"/>
                  <a:gd name="connsiteY40" fmla="*/ 68845 h 1580197"/>
                  <a:gd name="connsiteX41" fmla="*/ 485775 w 940118"/>
                  <a:gd name="connsiteY41" fmla="*/ 68580 h 1580197"/>
                  <a:gd name="connsiteX42" fmla="*/ 572452 w 940118"/>
                  <a:gd name="connsiteY42" fmla="*/ 32385 h 1580197"/>
                  <a:gd name="connsiteX43" fmla="*/ 595123 w 940118"/>
                  <a:gd name="connsiteY43" fmla="*/ 44713 h 1580197"/>
                  <a:gd name="connsiteX44" fmla="*/ 573405 w 940118"/>
                  <a:gd name="connsiteY44" fmla="*/ 32385 h 1580197"/>
                  <a:gd name="connsiteX45" fmla="*/ 679133 w 940118"/>
                  <a:gd name="connsiteY45" fmla="*/ 0 h 1580197"/>
                  <a:gd name="connsiteX0" fmla="*/ 679133 w 940118"/>
                  <a:gd name="connsiteY0" fmla="*/ 0 h 1580197"/>
                  <a:gd name="connsiteX1" fmla="*/ 940118 w 940118"/>
                  <a:gd name="connsiteY1" fmla="*/ 140970 h 1580197"/>
                  <a:gd name="connsiteX2" fmla="*/ 747299 w 940118"/>
                  <a:gd name="connsiteY2" fmla="*/ 210278 h 1580197"/>
                  <a:gd name="connsiteX3" fmla="*/ 747713 w 940118"/>
                  <a:gd name="connsiteY3" fmla="*/ 210503 h 1580197"/>
                  <a:gd name="connsiteX4" fmla="*/ 620078 w 940118"/>
                  <a:gd name="connsiteY4" fmla="*/ 282893 h 1580197"/>
                  <a:gd name="connsiteX5" fmla="*/ 620077 w 940118"/>
                  <a:gd name="connsiteY5" fmla="*/ 282893 h 1580197"/>
                  <a:gd name="connsiteX6" fmla="*/ 548076 w 940118"/>
                  <a:gd name="connsiteY6" fmla="*/ 339736 h 1580197"/>
                  <a:gd name="connsiteX7" fmla="*/ 548640 w 940118"/>
                  <a:gd name="connsiteY7" fmla="*/ 340043 h 1580197"/>
                  <a:gd name="connsiteX8" fmla="*/ 503873 w 940118"/>
                  <a:gd name="connsiteY8" fmla="*/ 383858 h 1580197"/>
                  <a:gd name="connsiteX9" fmla="*/ 488633 w 940118"/>
                  <a:gd name="connsiteY9" fmla="*/ 399098 h 1580197"/>
                  <a:gd name="connsiteX10" fmla="*/ 488633 w 940118"/>
                  <a:gd name="connsiteY10" fmla="*/ 400050 h 1580197"/>
                  <a:gd name="connsiteX11" fmla="*/ 422910 w 940118"/>
                  <a:gd name="connsiteY11" fmla="*/ 482918 h 1580197"/>
                  <a:gd name="connsiteX12" fmla="*/ 422910 w 940118"/>
                  <a:gd name="connsiteY12" fmla="*/ 483870 h 1580197"/>
                  <a:gd name="connsiteX13" fmla="*/ 367665 w 940118"/>
                  <a:gd name="connsiteY13" fmla="*/ 572453 h 1580197"/>
                  <a:gd name="connsiteX14" fmla="*/ 368618 w 940118"/>
                  <a:gd name="connsiteY14" fmla="*/ 573405 h 1580197"/>
                  <a:gd name="connsiteX15" fmla="*/ 317183 w 940118"/>
                  <a:gd name="connsiteY15" fmla="*/ 684847 h 1580197"/>
                  <a:gd name="connsiteX16" fmla="*/ 305241 w 940118"/>
                  <a:gd name="connsiteY16" fmla="*/ 678329 h 1580197"/>
                  <a:gd name="connsiteX17" fmla="*/ 305235 w 940118"/>
                  <a:gd name="connsiteY17" fmla="*/ 678350 h 1580197"/>
                  <a:gd name="connsiteX18" fmla="*/ 317183 w 940118"/>
                  <a:gd name="connsiteY18" fmla="*/ 684847 h 1580197"/>
                  <a:gd name="connsiteX19" fmla="*/ 260985 w 940118"/>
                  <a:gd name="connsiteY19" fmla="*/ 1014413 h 1580197"/>
                  <a:gd name="connsiteX20" fmla="*/ 342900 w 940118"/>
                  <a:gd name="connsiteY20" fmla="*/ 1373505 h 1580197"/>
                  <a:gd name="connsiteX21" fmla="*/ 546735 w 940118"/>
                  <a:gd name="connsiteY21" fmla="*/ 1580197 h 1580197"/>
                  <a:gd name="connsiteX22" fmla="*/ 285750 w 940118"/>
                  <a:gd name="connsiteY22" fmla="*/ 1438275 h 1580197"/>
                  <a:gd name="connsiteX23" fmla="*/ 81915 w 940118"/>
                  <a:gd name="connsiteY23" fmla="*/ 1231583 h 1580197"/>
                  <a:gd name="connsiteX24" fmla="*/ 0 w 940118"/>
                  <a:gd name="connsiteY24" fmla="*/ 872490 h 1580197"/>
                  <a:gd name="connsiteX25" fmla="*/ 56197 w 940118"/>
                  <a:gd name="connsiteY25" fmla="*/ 542925 h 1580197"/>
                  <a:gd name="connsiteX26" fmla="*/ 62441 w 940118"/>
                  <a:gd name="connsiteY26" fmla="*/ 546321 h 1580197"/>
                  <a:gd name="connsiteX27" fmla="*/ 62617 w 940118"/>
                  <a:gd name="connsiteY27" fmla="*/ 545909 h 1580197"/>
                  <a:gd name="connsiteX28" fmla="*/ 57150 w 940118"/>
                  <a:gd name="connsiteY28" fmla="*/ 542925 h 1580197"/>
                  <a:gd name="connsiteX29" fmla="*/ 107444 w 940118"/>
                  <a:gd name="connsiteY29" fmla="*/ 431896 h 1580197"/>
                  <a:gd name="connsiteX30" fmla="*/ 106680 w 940118"/>
                  <a:gd name="connsiteY30" fmla="*/ 431483 h 1580197"/>
                  <a:gd name="connsiteX31" fmla="*/ 161925 w 940118"/>
                  <a:gd name="connsiteY31" fmla="*/ 341948 h 1580197"/>
                  <a:gd name="connsiteX32" fmla="*/ 171758 w 940118"/>
                  <a:gd name="connsiteY32" fmla="*/ 347295 h 1580197"/>
                  <a:gd name="connsiteX33" fmla="*/ 171778 w 940118"/>
                  <a:gd name="connsiteY33" fmla="*/ 347270 h 1580197"/>
                  <a:gd name="connsiteX34" fmla="*/ 161925 w 940118"/>
                  <a:gd name="connsiteY34" fmla="*/ 341948 h 1580197"/>
                  <a:gd name="connsiteX35" fmla="*/ 227648 w 940118"/>
                  <a:gd name="connsiteY35" fmla="*/ 258128 h 1580197"/>
                  <a:gd name="connsiteX36" fmla="*/ 287315 w 940118"/>
                  <a:gd name="connsiteY36" fmla="*/ 198453 h 1580197"/>
                  <a:gd name="connsiteX37" fmla="*/ 286702 w 940118"/>
                  <a:gd name="connsiteY37" fmla="*/ 198120 h 1580197"/>
                  <a:gd name="connsiteX38" fmla="*/ 359092 w 940118"/>
                  <a:gd name="connsiteY38" fmla="*/ 140970 h 1580197"/>
                  <a:gd name="connsiteX39" fmla="*/ 486263 w 940118"/>
                  <a:gd name="connsiteY39" fmla="*/ 68845 h 1580197"/>
                  <a:gd name="connsiteX40" fmla="*/ 485775 w 940118"/>
                  <a:gd name="connsiteY40" fmla="*/ 68580 h 1580197"/>
                  <a:gd name="connsiteX41" fmla="*/ 572452 w 940118"/>
                  <a:gd name="connsiteY41" fmla="*/ 32385 h 1580197"/>
                  <a:gd name="connsiteX42" fmla="*/ 595123 w 940118"/>
                  <a:gd name="connsiteY42" fmla="*/ 44713 h 1580197"/>
                  <a:gd name="connsiteX43" fmla="*/ 573405 w 940118"/>
                  <a:gd name="connsiteY43" fmla="*/ 32385 h 1580197"/>
                  <a:gd name="connsiteX44" fmla="*/ 679133 w 940118"/>
                  <a:gd name="connsiteY44" fmla="*/ 0 h 1580197"/>
                  <a:gd name="connsiteX0" fmla="*/ 679133 w 940118"/>
                  <a:gd name="connsiteY0" fmla="*/ 0 h 1580197"/>
                  <a:gd name="connsiteX1" fmla="*/ 940118 w 940118"/>
                  <a:gd name="connsiteY1" fmla="*/ 140970 h 1580197"/>
                  <a:gd name="connsiteX2" fmla="*/ 747299 w 940118"/>
                  <a:gd name="connsiteY2" fmla="*/ 210278 h 1580197"/>
                  <a:gd name="connsiteX3" fmla="*/ 747713 w 940118"/>
                  <a:gd name="connsiteY3" fmla="*/ 210503 h 1580197"/>
                  <a:gd name="connsiteX4" fmla="*/ 620078 w 940118"/>
                  <a:gd name="connsiteY4" fmla="*/ 282893 h 1580197"/>
                  <a:gd name="connsiteX5" fmla="*/ 620077 w 940118"/>
                  <a:gd name="connsiteY5" fmla="*/ 282893 h 1580197"/>
                  <a:gd name="connsiteX6" fmla="*/ 548076 w 940118"/>
                  <a:gd name="connsiteY6" fmla="*/ 339736 h 1580197"/>
                  <a:gd name="connsiteX7" fmla="*/ 548640 w 940118"/>
                  <a:gd name="connsiteY7" fmla="*/ 340043 h 1580197"/>
                  <a:gd name="connsiteX8" fmla="*/ 503873 w 940118"/>
                  <a:gd name="connsiteY8" fmla="*/ 383858 h 1580197"/>
                  <a:gd name="connsiteX9" fmla="*/ 488633 w 940118"/>
                  <a:gd name="connsiteY9" fmla="*/ 399098 h 1580197"/>
                  <a:gd name="connsiteX10" fmla="*/ 488633 w 940118"/>
                  <a:gd name="connsiteY10" fmla="*/ 400050 h 1580197"/>
                  <a:gd name="connsiteX11" fmla="*/ 422910 w 940118"/>
                  <a:gd name="connsiteY11" fmla="*/ 482918 h 1580197"/>
                  <a:gd name="connsiteX12" fmla="*/ 422910 w 940118"/>
                  <a:gd name="connsiteY12" fmla="*/ 483870 h 1580197"/>
                  <a:gd name="connsiteX13" fmla="*/ 367665 w 940118"/>
                  <a:gd name="connsiteY13" fmla="*/ 572453 h 1580197"/>
                  <a:gd name="connsiteX14" fmla="*/ 368618 w 940118"/>
                  <a:gd name="connsiteY14" fmla="*/ 573405 h 1580197"/>
                  <a:gd name="connsiteX15" fmla="*/ 317183 w 940118"/>
                  <a:gd name="connsiteY15" fmla="*/ 684847 h 1580197"/>
                  <a:gd name="connsiteX16" fmla="*/ 305241 w 940118"/>
                  <a:gd name="connsiteY16" fmla="*/ 678329 h 1580197"/>
                  <a:gd name="connsiteX17" fmla="*/ 305235 w 940118"/>
                  <a:gd name="connsiteY17" fmla="*/ 678350 h 1580197"/>
                  <a:gd name="connsiteX18" fmla="*/ 317183 w 940118"/>
                  <a:gd name="connsiteY18" fmla="*/ 684847 h 1580197"/>
                  <a:gd name="connsiteX19" fmla="*/ 260985 w 940118"/>
                  <a:gd name="connsiteY19" fmla="*/ 1014413 h 1580197"/>
                  <a:gd name="connsiteX20" fmla="*/ 342900 w 940118"/>
                  <a:gd name="connsiteY20" fmla="*/ 1373505 h 1580197"/>
                  <a:gd name="connsiteX21" fmla="*/ 546735 w 940118"/>
                  <a:gd name="connsiteY21" fmla="*/ 1580197 h 1580197"/>
                  <a:gd name="connsiteX22" fmla="*/ 285750 w 940118"/>
                  <a:gd name="connsiteY22" fmla="*/ 1438275 h 1580197"/>
                  <a:gd name="connsiteX23" fmla="*/ 81915 w 940118"/>
                  <a:gd name="connsiteY23" fmla="*/ 1231583 h 1580197"/>
                  <a:gd name="connsiteX24" fmla="*/ 0 w 940118"/>
                  <a:gd name="connsiteY24" fmla="*/ 872490 h 1580197"/>
                  <a:gd name="connsiteX25" fmla="*/ 56197 w 940118"/>
                  <a:gd name="connsiteY25" fmla="*/ 542925 h 1580197"/>
                  <a:gd name="connsiteX26" fmla="*/ 62441 w 940118"/>
                  <a:gd name="connsiteY26" fmla="*/ 546321 h 1580197"/>
                  <a:gd name="connsiteX27" fmla="*/ 62617 w 940118"/>
                  <a:gd name="connsiteY27" fmla="*/ 545909 h 1580197"/>
                  <a:gd name="connsiteX28" fmla="*/ 57150 w 940118"/>
                  <a:gd name="connsiteY28" fmla="*/ 542925 h 1580197"/>
                  <a:gd name="connsiteX29" fmla="*/ 107444 w 940118"/>
                  <a:gd name="connsiteY29" fmla="*/ 431896 h 1580197"/>
                  <a:gd name="connsiteX30" fmla="*/ 106680 w 940118"/>
                  <a:gd name="connsiteY30" fmla="*/ 431483 h 1580197"/>
                  <a:gd name="connsiteX31" fmla="*/ 161925 w 940118"/>
                  <a:gd name="connsiteY31" fmla="*/ 341948 h 1580197"/>
                  <a:gd name="connsiteX32" fmla="*/ 171758 w 940118"/>
                  <a:gd name="connsiteY32" fmla="*/ 347295 h 1580197"/>
                  <a:gd name="connsiteX33" fmla="*/ 161925 w 940118"/>
                  <a:gd name="connsiteY33" fmla="*/ 341948 h 1580197"/>
                  <a:gd name="connsiteX34" fmla="*/ 227648 w 940118"/>
                  <a:gd name="connsiteY34" fmla="*/ 258128 h 1580197"/>
                  <a:gd name="connsiteX35" fmla="*/ 287315 w 940118"/>
                  <a:gd name="connsiteY35" fmla="*/ 198453 h 1580197"/>
                  <a:gd name="connsiteX36" fmla="*/ 286702 w 940118"/>
                  <a:gd name="connsiteY36" fmla="*/ 198120 h 1580197"/>
                  <a:gd name="connsiteX37" fmla="*/ 359092 w 940118"/>
                  <a:gd name="connsiteY37" fmla="*/ 140970 h 1580197"/>
                  <a:gd name="connsiteX38" fmla="*/ 486263 w 940118"/>
                  <a:gd name="connsiteY38" fmla="*/ 68845 h 1580197"/>
                  <a:gd name="connsiteX39" fmla="*/ 485775 w 940118"/>
                  <a:gd name="connsiteY39" fmla="*/ 68580 h 1580197"/>
                  <a:gd name="connsiteX40" fmla="*/ 572452 w 940118"/>
                  <a:gd name="connsiteY40" fmla="*/ 32385 h 1580197"/>
                  <a:gd name="connsiteX41" fmla="*/ 595123 w 940118"/>
                  <a:gd name="connsiteY41" fmla="*/ 44713 h 1580197"/>
                  <a:gd name="connsiteX42" fmla="*/ 573405 w 940118"/>
                  <a:gd name="connsiteY42" fmla="*/ 32385 h 1580197"/>
                  <a:gd name="connsiteX43" fmla="*/ 679133 w 940118"/>
                  <a:gd name="connsiteY43" fmla="*/ 0 h 1580197"/>
                  <a:gd name="connsiteX0" fmla="*/ 679133 w 940118"/>
                  <a:gd name="connsiteY0" fmla="*/ 0 h 1580197"/>
                  <a:gd name="connsiteX1" fmla="*/ 940118 w 940118"/>
                  <a:gd name="connsiteY1" fmla="*/ 140970 h 1580197"/>
                  <a:gd name="connsiteX2" fmla="*/ 747299 w 940118"/>
                  <a:gd name="connsiteY2" fmla="*/ 210278 h 1580197"/>
                  <a:gd name="connsiteX3" fmla="*/ 747713 w 940118"/>
                  <a:gd name="connsiteY3" fmla="*/ 210503 h 1580197"/>
                  <a:gd name="connsiteX4" fmla="*/ 620078 w 940118"/>
                  <a:gd name="connsiteY4" fmla="*/ 282893 h 1580197"/>
                  <a:gd name="connsiteX5" fmla="*/ 620077 w 940118"/>
                  <a:gd name="connsiteY5" fmla="*/ 282893 h 1580197"/>
                  <a:gd name="connsiteX6" fmla="*/ 548076 w 940118"/>
                  <a:gd name="connsiteY6" fmla="*/ 339736 h 1580197"/>
                  <a:gd name="connsiteX7" fmla="*/ 548640 w 940118"/>
                  <a:gd name="connsiteY7" fmla="*/ 340043 h 1580197"/>
                  <a:gd name="connsiteX8" fmla="*/ 503873 w 940118"/>
                  <a:gd name="connsiteY8" fmla="*/ 383858 h 1580197"/>
                  <a:gd name="connsiteX9" fmla="*/ 488633 w 940118"/>
                  <a:gd name="connsiteY9" fmla="*/ 399098 h 1580197"/>
                  <a:gd name="connsiteX10" fmla="*/ 488633 w 940118"/>
                  <a:gd name="connsiteY10" fmla="*/ 400050 h 1580197"/>
                  <a:gd name="connsiteX11" fmla="*/ 422910 w 940118"/>
                  <a:gd name="connsiteY11" fmla="*/ 482918 h 1580197"/>
                  <a:gd name="connsiteX12" fmla="*/ 422910 w 940118"/>
                  <a:gd name="connsiteY12" fmla="*/ 483870 h 1580197"/>
                  <a:gd name="connsiteX13" fmla="*/ 367665 w 940118"/>
                  <a:gd name="connsiteY13" fmla="*/ 572453 h 1580197"/>
                  <a:gd name="connsiteX14" fmla="*/ 368618 w 940118"/>
                  <a:gd name="connsiteY14" fmla="*/ 573405 h 1580197"/>
                  <a:gd name="connsiteX15" fmla="*/ 317183 w 940118"/>
                  <a:gd name="connsiteY15" fmla="*/ 684847 h 1580197"/>
                  <a:gd name="connsiteX16" fmla="*/ 305241 w 940118"/>
                  <a:gd name="connsiteY16" fmla="*/ 678329 h 1580197"/>
                  <a:gd name="connsiteX17" fmla="*/ 305235 w 940118"/>
                  <a:gd name="connsiteY17" fmla="*/ 678350 h 1580197"/>
                  <a:gd name="connsiteX18" fmla="*/ 317183 w 940118"/>
                  <a:gd name="connsiteY18" fmla="*/ 684847 h 1580197"/>
                  <a:gd name="connsiteX19" fmla="*/ 260985 w 940118"/>
                  <a:gd name="connsiteY19" fmla="*/ 1014413 h 1580197"/>
                  <a:gd name="connsiteX20" fmla="*/ 342900 w 940118"/>
                  <a:gd name="connsiteY20" fmla="*/ 1373505 h 1580197"/>
                  <a:gd name="connsiteX21" fmla="*/ 546735 w 940118"/>
                  <a:gd name="connsiteY21" fmla="*/ 1580197 h 1580197"/>
                  <a:gd name="connsiteX22" fmla="*/ 285750 w 940118"/>
                  <a:gd name="connsiteY22" fmla="*/ 1438275 h 1580197"/>
                  <a:gd name="connsiteX23" fmla="*/ 81915 w 940118"/>
                  <a:gd name="connsiteY23" fmla="*/ 1231583 h 1580197"/>
                  <a:gd name="connsiteX24" fmla="*/ 0 w 940118"/>
                  <a:gd name="connsiteY24" fmla="*/ 872490 h 1580197"/>
                  <a:gd name="connsiteX25" fmla="*/ 56197 w 940118"/>
                  <a:gd name="connsiteY25" fmla="*/ 542925 h 1580197"/>
                  <a:gd name="connsiteX26" fmla="*/ 62441 w 940118"/>
                  <a:gd name="connsiteY26" fmla="*/ 546321 h 1580197"/>
                  <a:gd name="connsiteX27" fmla="*/ 62617 w 940118"/>
                  <a:gd name="connsiteY27" fmla="*/ 545909 h 1580197"/>
                  <a:gd name="connsiteX28" fmla="*/ 57150 w 940118"/>
                  <a:gd name="connsiteY28" fmla="*/ 542925 h 1580197"/>
                  <a:gd name="connsiteX29" fmla="*/ 107444 w 940118"/>
                  <a:gd name="connsiteY29" fmla="*/ 431896 h 1580197"/>
                  <a:gd name="connsiteX30" fmla="*/ 106680 w 940118"/>
                  <a:gd name="connsiteY30" fmla="*/ 431483 h 1580197"/>
                  <a:gd name="connsiteX31" fmla="*/ 161925 w 940118"/>
                  <a:gd name="connsiteY31" fmla="*/ 341948 h 1580197"/>
                  <a:gd name="connsiteX32" fmla="*/ 171758 w 940118"/>
                  <a:gd name="connsiteY32" fmla="*/ 347295 h 1580197"/>
                  <a:gd name="connsiteX33" fmla="*/ 227648 w 940118"/>
                  <a:gd name="connsiteY33" fmla="*/ 258128 h 1580197"/>
                  <a:gd name="connsiteX34" fmla="*/ 287315 w 940118"/>
                  <a:gd name="connsiteY34" fmla="*/ 198453 h 1580197"/>
                  <a:gd name="connsiteX35" fmla="*/ 286702 w 940118"/>
                  <a:gd name="connsiteY35" fmla="*/ 198120 h 1580197"/>
                  <a:gd name="connsiteX36" fmla="*/ 359092 w 940118"/>
                  <a:gd name="connsiteY36" fmla="*/ 140970 h 1580197"/>
                  <a:gd name="connsiteX37" fmla="*/ 486263 w 940118"/>
                  <a:gd name="connsiteY37" fmla="*/ 68845 h 1580197"/>
                  <a:gd name="connsiteX38" fmla="*/ 485775 w 940118"/>
                  <a:gd name="connsiteY38" fmla="*/ 68580 h 1580197"/>
                  <a:gd name="connsiteX39" fmla="*/ 572452 w 940118"/>
                  <a:gd name="connsiteY39" fmla="*/ 32385 h 1580197"/>
                  <a:gd name="connsiteX40" fmla="*/ 595123 w 940118"/>
                  <a:gd name="connsiteY40" fmla="*/ 44713 h 1580197"/>
                  <a:gd name="connsiteX41" fmla="*/ 573405 w 940118"/>
                  <a:gd name="connsiteY41" fmla="*/ 32385 h 1580197"/>
                  <a:gd name="connsiteX42" fmla="*/ 679133 w 940118"/>
                  <a:gd name="connsiteY42" fmla="*/ 0 h 1580197"/>
                  <a:gd name="connsiteX0" fmla="*/ 679133 w 940118"/>
                  <a:gd name="connsiteY0" fmla="*/ 0 h 1580197"/>
                  <a:gd name="connsiteX1" fmla="*/ 940118 w 940118"/>
                  <a:gd name="connsiteY1" fmla="*/ 140970 h 1580197"/>
                  <a:gd name="connsiteX2" fmla="*/ 747299 w 940118"/>
                  <a:gd name="connsiteY2" fmla="*/ 210278 h 1580197"/>
                  <a:gd name="connsiteX3" fmla="*/ 747713 w 940118"/>
                  <a:gd name="connsiteY3" fmla="*/ 210503 h 1580197"/>
                  <a:gd name="connsiteX4" fmla="*/ 620078 w 940118"/>
                  <a:gd name="connsiteY4" fmla="*/ 282893 h 1580197"/>
                  <a:gd name="connsiteX5" fmla="*/ 620077 w 940118"/>
                  <a:gd name="connsiteY5" fmla="*/ 282893 h 1580197"/>
                  <a:gd name="connsiteX6" fmla="*/ 548076 w 940118"/>
                  <a:gd name="connsiteY6" fmla="*/ 339736 h 1580197"/>
                  <a:gd name="connsiteX7" fmla="*/ 548640 w 940118"/>
                  <a:gd name="connsiteY7" fmla="*/ 340043 h 1580197"/>
                  <a:gd name="connsiteX8" fmla="*/ 503873 w 940118"/>
                  <a:gd name="connsiteY8" fmla="*/ 383858 h 1580197"/>
                  <a:gd name="connsiteX9" fmla="*/ 488633 w 940118"/>
                  <a:gd name="connsiteY9" fmla="*/ 399098 h 1580197"/>
                  <a:gd name="connsiteX10" fmla="*/ 488633 w 940118"/>
                  <a:gd name="connsiteY10" fmla="*/ 400050 h 1580197"/>
                  <a:gd name="connsiteX11" fmla="*/ 422910 w 940118"/>
                  <a:gd name="connsiteY11" fmla="*/ 482918 h 1580197"/>
                  <a:gd name="connsiteX12" fmla="*/ 422910 w 940118"/>
                  <a:gd name="connsiteY12" fmla="*/ 483870 h 1580197"/>
                  <a:gd name="connsiteX13" fmla="*/ 367665 w 940118"/>
                  <a:gd name="connsiteY13" fmla="*/ 572453 h 1580197"/>
                  <a:gd name="connsiteX14" fmla="*/ 368618 w 940118"/>
                  <a:gd name="connsiteY14" fmla="*/ 573405 h 1580197"/>
                  <a:gd name="connsiteX15" fmla="*/ 317183 w 940118"/>
                  <a:gd name="connsiteY15" fmla="*/ 684847 h 1580197"/>
                  <a:gd name="connsiteX16" fmla="*/ 305241 w 940118"/>
                  <a:gd name="connsiteY16" fmla="*/ 678329 h 1580197"/>
                  <a:gd name="connsiteX17" fmla="*/ 305235 w 940118"/>
                  <a:gd name="connsiteY17" fmla="*/ 678350 h 1580197"/>
                  <a:gd name="connsiteX18" fmla="*/ 317183 w 940118"/>
                  <a:gd name="connsiteY18" fmla="*/ 684847 h 1580197"/>
                  <a:gd name="connsiteX19" fmla="*/ 260985 w 940118"/>
                  <a:gd name="connsiteY19" fmla="*/ 1014413 h 1580197"/>
                  <a:gd name="connsiteX20" fmla="*/ 342900 w 940118"/>
                  <a:gd name="connsiteY20" fmla="*/ 1373505 h 1580197"/>
                  <a:gd name="connsiteX21" fmla="*/ 546735 w 940118"/>
                  <a:gd name="connsiteY21" fmla="*/ 1580197 h 1580197"/>
                  <a:gd name="connsiteX22" fmla="*/ 285750 w 940118"/>
                  <a:gd name="connsiteY22" fmla="*/ 1438275 h 1580197"/>
                  <a:gd name="connsiteX23" fmla="*/ 81915 w 940118"/>
                  <a:gd name="connsiteY23" fmla="*/ 1231583 h 1580197"/>
                  <a:gd name="connsiteX24" fmla="*/ 0 w 940118"/>
                  <a:gd name="connsiteY24" fmla="*/ 872490 h 1580197"/>
                  <a:gd name="connsiteX25" fmla="*/ 56197 w 940118"/>
                  <a:gd name="connsiteY25" fmla="*/ 542925 h 1580197"/>
                  <a:gd name="connsiteX26" fmla="*/ 62441 w 940118"/>
                  <a:gd name="connsiteY26" fmla="*/ 546321 h 1580197"/>
                  <a:gd name="connsiteX27" fmla="*/ 62617 w 940118"/>
                  <a:gd name="connsiteY27" fmla="*/ 545909 h 1580197"/>
                  <a:gd name="connsiteX28" fmla="*/ 57150 w 940118"/>
                  <a:gd name="connsiteY28" fmla="*/ 542925 h 1580197"/>
                  <a:gd name="connsiteX29" fmla="*/ 107444 w 940118"/>
                  <a:gd name="connsiteY29" fmla="*/ 431896 h 1580197"/>
                  <a:gd name="connsiteX30" fmla="*/ 106680 w 940118"/>
                  <a:gd name="connsiteY30" fmla="*/ 431483 h 1580197"/>
                  <a:gd name="connsiteX31" fmla="*/ 161925 w 940118"/>
                  <a:gd name="connsiteY31" fmla="*/ 341948 h 1580197"/>
                  <a:gd name="connsiteX32" fmla="*/ 227648 w 940118"/>
                  <a:gd name="connsiteY32" fmla="*/ 258128 h 1580197"/>
                  <a:gd name="connsiteX33" fmla="*/ 287315 w 940118"/>
                  <a:gd name="connsiteY33" fmla="*/ 198453 h 1580197"/>
                  <a:gd name="connsiteX34" fmla="*/ 286702 w 940118"/>
                  <a:gd name="connsiteY34" fmla="*/ 198120 h 1580197"/>
                  <a:gd name="connsiteX35" fmla="*/ 359092 w 940118"/>
                  <a:gd name="connsiteY35" fmla="*/ 140970 h 1580197"/>
                  <a:gd name="connsiteX36" fmla="*/ 486263 w 940118"/>
                  <a:gd name="connsiteY36" fmla="*/ 68845 h 1580197"/>
                  <a:gd name="connsiteX37" fmla="*/ 485775 w 940118"/>
                  <a:gd name="connsiteY37" fmla="*/ 68580 h 1580197"/>
                  <a:gd name="connsiteX38" fmla="*/ 572452 w 940118"/>
                  <a:gd name="connsiteY38" fmla="*/ 32385 h 1580197"/>
                  <a:gd name="connsiteX39" fmla="*/ 595123 w 940118"/>
                  <a:gd name="connsiteY39" fmla="*/ 44713 h 1580197"/>
                  <a:gd name="connsiteX40" fmla="*/ 573405 w 940118"/>
                  <a:gd name="connsiteY40" fmla="*/ 32385 h 1580197"/>
                  <a:gd name="connsiteX41" fmla="*/ 679133 w 940118"/>
                  <a:gd name="connsiteY41" fmla="*/ 0 h 1580197"/>
                  <a:gd name="connsiteX0" fmla="*/ 679133 w 940118"/>
                  <a:gd name="connsiteY0" fmla="*/ 0 h 1580197"/>
                  <a:gd name="connsiteX1" fmla="*/ 940118 w 940118"/>
                  <a:gd name="connsiteY1" fmla="*/ 140970 h 1580197"/>
                  <a:gd name="connsiteX2" fmla="*/ 747299 w 940118"/>
                  <a:gd name="connsiteY2" fmla="*/ 210278 h 1580197"/>
                  <a:gd name="connsiteX3" fmla="*/ 747713 w 940118"/>
                  <a:gd name="connsiteY3" fmla="*/ 210503 h 1580197"/>
                  <a:gd name="connsiteX4" fmla="*/ 620078 w 940118"/>
                  <a:gd name="connsiteY4" fmla="*/ 282893 h 1580197"/>
                  <a:gd name="connsiteX5" fmla="*/ 620077 w 940118"/>
                  <a:gd name="connsiteY5" fmla="*/ 282893 h 1580197"/>
                  <a:gd name="connsiteX6" fmla="*/ 548076 w 940118"/>
                  <a:gd name="connsiteY6" fmla="*/ 339736 h 1580197"/>
                  <a:gd name="connsiteX7" fmla="*/ 548640 w 940118"/>
                  <a:gd name="connsiteY7" fmla="*/ 340043 h 1580197"/>
                  <a:gd name="connsiteX8" fmla="*/ 503873 w 940118"/>
                  <a:gd name="connsiteY8" fmla="*/ 383858 h 1580197"/>
                  <a:gd name="connsiteX9" fmla="*/ 488633 w 940118"/>
                  <a:gd name="connsiteY9" fmla="*/ 399098 h 1580197"/>
                  <a:gd name="connsiteX10" fmla="*/ 488633 w 940118"/>
                  <a:gd name="connsiteY10" fmla="*/ 400050 h 1580197"/>
                  <a:gd name="connsiteX11" fmla="*/ 422910 w 940118"/>
                  <a:gd name="connsiteY11" fmla="*/ 482918 h 1580197"/>
                  <a:gd name="connsiteX12" fmla="*/ 422910 w 940118"/>
                  <a:gd name="connsiteY12" fmla="*/ 483870 h 1580197"/>
                  <a:gd name="connsiteX13" fmla="*/ 367665 w 940118"/>
                  <a:gd name="connsiteY13" fmla="*/ 572453 h 1580197"/>
                  <a:gd name="connsiteX14" fmla="*/ 368618 w 940118"/>
                  <a:gd name="connsiteY14" fmla="*/ 573405 h 1580197"/>
                  <a:gd name="connsiteX15" fmla="*/ 317183 w 940118"/>
                  <a:gd name="connsiteY15" fmla="*/ 684847 h 1580197"/>
                  <a:gd name="connsiteX16" fmla="*/ 305241 w 940118"/>
                  <a:gd name="connsiteY16" fmla="*/ 678329 h 1580197"/>
                  <a:gd name="connsiteX17" fmla="*/ 305235 w 940118"/>
                  <a:gd name="connsiteY17" fmla="*/ 678350 h 1580197"/>
                  <a:gd name="connsiteX18" fmla="*/ 317183 w 940118"/>
                  <a:gd name="connsiteY18" fmla="*/ 684847 h 1580197"/>
                  <a:gd name="connsiteX19" fmla="*/ 260985 w 940118"/>
                  <a:gd name="connsiteY19" fmla="*/ 1014413 h 1580197"/>
                  <a:gd name="connsiteX20" fmla="*/ 342900 w 940118"/>
                  <a:gd name="connsiteY20" fmla="*/ 1373505 h 1580197"/>
                  <a:gd name="connsiteX21" fmla="*/ 546735 w 940118"/>
                  <a:gd name="connsiteY21" fmla="*/ 1580197 h 1580197"/>
                  <a:gd name="connsiteX22" fmla="*/ 285750 w 940118"/>
                  <a:gd name="connsiteY22" fmla="*/ 1438275 h 1580197"/>
                  <a:gd name="connsiteX23" fmla="*/ 81915 w 940118"/>
                  <a:gd name="connsiteY23" fmla="*/ 1231583 h 1580197"/>
                  <a:gd name="connsiteX24" fmla="*/ 0 w 940118"/>
                  <a:gd name="connsiteY24" fmla="*/ 872490 h 1580197"/>
                  <a:gd name="connsiteX25" fmla="*/ 56197 w 940118"/>
                  <a:gd name="connsiteY25" fmla="*/ 542925 h 1580197"/>
                  <a:gd name="connsiteX26" fmla="*/ 62441 w 940118"/>
                  <a:gd name="connsiteY26" fmla="*/ 546321 h 1580197"/>
                  <a:gd name="connsiteX27" fmla="*/ 62617 w 940118"/>
                  <a:gd name="connsiteY27" fmla="*/ 545909 h 1580197"/>
                  <a:gd name="connsiteX28" fmla="*/ 57150 w 940118"/>
                  <a:gd name="connsiteY28" fmla="*/ 542925 h 1580197"/>
                  <a:gd name="connsiteX29" fmla="*/ 107444 w 940118"/>
                  <a:gd name="connsiteY29" fmla="*/ 431896 h 1580197"/>
                  <a:gd name="connsiteX30" fmla="*/ 106680 w 940118"/>
                  <a:gd name="connsiteY30" fmla="*/ 431483 h 1580197"/>
                  <a:gd name="connsiteX31" fmla="*/ 227648 w 940118"/>
                  <a:gd name="connsiteY31" fmla="*/ 258128 h 1580197"/>
                  <a:gd name="connsiteX32" fmla="*/ 287315 w 940118"/>
                  <a:gd name="connsiteY32" fmla="*/ 198453 h 1580197"/>
                  <a:gd name="connsiteX33" fmla="*/ 286702 w 940118"/>
                  <a:gd name="connsiteY33" fmla="*/ 198120 h 1580197"/>
                  <a:gd name="connsiteX34" fmla="*/ 359092 w 940118"/>
                  <a:gd name="connsiteY34" fmla="*/ 140970 h 1580197"/>
                  <a:gd name="connsiteX35" fmla="*/ 486263 w 940118"/>
                  <a:gd name="connsiteY35" fmla="*/ 68845 h 1580197"/>
                  <a:gd name="connsiteX36" fmla="*/ 485775 w 940118"/>
                  <a:gd name="connsiteY36" fmla="*/ 68580 h 1580197"/>
                  <a:gd name="connsiteX37" fmla="*/ 572452 w 940118"/>
                  <a:gd name="connsiteY37" fmla="*/ 32385 h 1580197"/>
                  <a:gd name="connsiteX38" fmla="*/ 595123 w 940118"/>
                  <a:gd name="connsiteY38" fmla="*/ 44713 h 1580197"/>
                  <a:gd name="connsiteX39" fmla="*/ 573405 w 940118"/>
                  <a:gd name="connsiteY39" fmla="*/ 32385 h 1580197"/>
                  <a:gd name="connsiteX40" fmla="*/ 679133 w 940118"/>
                  <a:gd name="connsiteY40" fmla="*/ 0 h 1580197"/>
                  <a:gd name="connsiteX0" fmla="*/ 679133 w 940118"/>
                  <a:gd name="connsiteY0" fmla="*/ 0 h 1580197"/>
                  <a:gd name="connsiteX1" fmla="*/ 940118 w 940118"/>
                  <a:gd name="connsiteY1" fmla="*/ 140970 h 1580197"/>
                  <a:gd name="connsiteX2" fmla="*/ 747299 w 940118"/>
                  <a:gd name="connsiteY2" fmla="*/ 210278 h 1580197"/>
                  <a:gd name="connsiteX3" fmla="*/ 747713 w 940118"/>
                  <a:gd name="connsiteY3" fmla="*/ 210503 h 1580197"/>
                  <a:gd name="connsiteX4" fmla="*/ 620078 w 940118"/>
                  <a:gd name="connsiteY4" fmla="*/ 282893 h 1580197"/>
                  <a:gd name="connsiteX5" fmla="*/ 620077 w 940118"/>
                  <a:gd name="connsiteY5" fmla="*/ 282893 h 1580197"/>
                  <a:gd name="connsiteX6" fmla="*/ 548076 w 940118"/>
                  <a:gd name="connsiteY6" fmla="*/ 339736 h 1580197"/>
                  <a:gd name="connsiteX7" fmla="*/ 548640 w 940118"/>
                  <a:gd name="connsiteY7" fmla="*/ 340043 h 1580197"/>
                  <a:gd name="connsiteX8" fmla="*/ 503873 w 940118"/>
                  <a:gd name="connsiteY8" fmla="*/ 383858 h 1580197"/>
                  <a:gd name="connsiteX9" fmla="*/ 488633 w 940118"/>
                  <a:gd name="connsiteY9" fmla="*/ 399098 h 1580197"/>
                  <a:gd name="connsiteX10" fmla="*/ 488633 w 940118"/>
                  <a:gd name="connsiteY10" fmla="*/ 400050 h 1580197"/>
                  <a:gd name="connsiteX11" fmla="*/ 422910 w 940118"/>
                  <a:gd name="connsiteY11" fmla="*/ 482918 h 1580197"/>
                  <a:gd name="connsiteX12" fmla="*/ 422910 w 940118"/>
                  <a:gd name="connsiteY12" fmla="*/ 483870 h 1580197"/>
                  <a:gd name="connsiteX13" fmla="*/ 367665 w 940118"/>
                  <a:gd name="connsiteY13" fmla="*/ 572453 h 1580197"/>
                  <a:gd name="connsiteX14" fmla="*/ 368618 w 940118"/>
                  <a:gd name="connsiteY14" fmla="*/ 573405 h 1580197"/>
                  <a:gd name="connsiteX15" fmla="*/ 317183 w 940118"/>
                  <a:gd name="connsiteY15" fmla="*/ 684847 h 1580197"/>
                  <a:gd name="connsiteX16" fmla="*/ 305241 w 940118"/>
                  <a:gd name="connsiteY16" fmla="*/ 678329 h 1580197"/>
                  <a:gd name="connsiteX17" fmla="*/ 305235 w 940118"/>
                  <a:gd name="connsiteY17" fmla="*/ 678350 h 1580197"/>
                  <a:gd name="connsiteX18" fmla="*/ 317183 w 940118"/>
                  <a:gd name="connsiteY18" fmla="*/ 684847 h 1580197"/>
                  <a:gd name="connsiteX19" fmla="*/ 260985 w 940118"/>
                  <a:gd name="connsiteY19" fmla="*/ 1014413 h 1580197"/>
                  <a:gd name="connsiteX20" fmla="*/ 342900 w 940118"/>
                  <a:gd name="connsiteY20" fmla="*/ 1373505 h 1580197"/>
                  <a:gd name="connsiteX21" fmla="*/ 546735 w 940118"/>
                  <a:gd name="connsiteY21" fmla="*/ 1580197 h 1580197"/>
                  <a:gd name="connsiteX22" fmla="*/ 285750 w 940118"/>
                  <a:gd name="connsiteY22" fmla="*/ 1438275 h 1580197"/>
                  <a:gd name="connsiteX23" fmla="*/ 81915 w 940118"/>
                  <a:gd name="connsiteY23" fmla="*/ 1231583 h 1580197"/>
                  <a:gd name="connsiteX24" fmla="*/ 0 w 940118"/>
                  <a:gd name="connsiteY24" fmla="*/ 872490 h 1580197"/>
                  <a:gd name="connsiteX25" fmla="*/ 56197 w 940118"/>
                  <a:gd name="connsiteY25" fmla="*/ 542925 h 1580197"/>
                  <a:gd name="connsiteX26" fmla="*/ 62441 w 940118"/>
                  <a:gd name="connsiteY26" fmla="*/ 546321 h 1580197"/>
                  <a:gd name="connsiteX27" fmla="*/ 62617 w 940118"/>
                  <a:gd name="connsiteY27" fmla="*/ 545909 h 1580197"/>
                  <a:gd name="connsiteX28" fmla="*/ 57150 w 940118"/>
                  <a:gd name="connsiteY28" fmla="*/ 542925 h 1580197"/>
                  <a:gd name="connsiteX29" fmla="*/ 107444 w 940118"/>
                  <a:gd name="connsiteY29" fmla="*/ 431896 h 1580197"/>
                  <a:gd name="connsiteX30" fmla="*/ 106680 w 940118"/>
                  <a:gd name="connsiteY30" fmla="*/ 431483 h 1580197"/>
                  <a:gd name="connsiteX31" fmla="*/ 227648 w 940118"/>
                  <a:gd name="connsiteY31" fmla="*/ 258128 h 1580197"/>
                  <a:gd name="connsiteX32" fmla="*/ 287315 w 940118"/>
                  <a:gd name="connsiteY32" fmla="*/ 198453 h 1580197"/>
                  <a:gd name="connsiteX33" fmla="*/ 359092 w 940118"/>
                  <a:gd name="connsiteY33" fmla="*/ 140970 h 1580197"/>
                  <a:gd name="connsiteX34" fmla="*/ 486263 w 940118"/>
                  <a:gd name="connsiteY34" fmla="*/ 68845 h 1580197"/>
                  <a:gd name="connsiteX35" fmla="*/ 485775 w 940118"/>
                  <a:gd name="connsiteY35" fmla="*/ 68580 h 1580197"/>
                  <a:gd name="connsiteX36" fmla="*/ 572452 w 940118"/>
                  <a:gd name="connsiteY36" fmla="*/ 32385 h 1580197"/>
                  <a:gd name="connsiteX37" fmla="*/ 595123 w 940118"/>
                  <a:gd name="connsiteY37" fmla="*/ 44713 h 1580197"/>
                  <a:gd name="connsiteX38" fmla="*/ 573405 w 940118"/>
                  <a:gd name="connsiteY38" fmla="*/ 32385 h 1580197"/>
                  <a:gd name="connsiteX39" fmla="*/ 679133 w 940118"/>
                  <a:gd name="connsiteY39" fmla="*/ 0 h 1580197"/>
                  <a:gd name="connsiteX0" fmla="*/ 679133 w 940118"/>
                  <a:gd name="connsiteY0" fmla="*/ 0 h 1580197"/>
                  <a:gd name="connsiteX1" fmla="*/ 940118 w 940118"/>
                  <a:gd name="connsiteY1" fmla="*/ 140970 h 1580197"/>
                  <a:gd name="connsiteX2" fmla="*/ 747299 w 940118"/>
                  <a:gd name="connsiteY2" fmla="*/ 210278 h 1580197"/>
                  <a:gd name="connsiteX3" fmla="*/ 747713 w 940118"/>
                  <a:gd name="connsiteY3" fmla="*/ 210503 h 1580197"/>
                  <a:gd name="connsiteX4" fmla="*/ 620078 w 940118"/>
                  <a:gd name="connsiteY4" fmla="*/ 282893 h 1580197"/>
                  <a:gd name="connsiteX5" fmla="*/ 620077 w 940118"/>
                  <a:gd name="connsiteY5" fmla="*/ 282893 h 1580197"/>
                  <a:gd name="connsiteX6" fmla="*/ 548076 w 940118"/>
                  <a:gd name="connsiteY6" fmla="*/ 339736 h 1580197"/>
                  <a:gd name="connsiteX7" fmla="*/ 548640 w 940118"/>
                  <a:gd name="connsiteY7" fmla="*/ 340043 h 1580197"/>
                  <a:gd name="connsiteX8" fmla="*/ 503873 w 940118"/>
                  <a:gd name="connsiteY8" fmla="*/ 383858 h 1580197"/>
                  <a:gd name="connsiteX9" fmla="*/ 488633 w 940118"/>
                  <a:gd name="connsiteY9" fmla="*/ 399098 h 1580197"/>
                  <a:gd name="connsiteX10" fmla="*/ 488633 w 940118"/>
                  <a:gd name="connsiteY10" fmla="*/ 400050 h 1580197"/>
                  <a:gd name="connsiteX11" fmla="*/ 422910 w 940118"/>
                  <a:gd name="connsiteY11" fmla="*/ 482918 h 1580197"/>
                  <a:gd name="connsiteX12" fmla="*/ 422910 w 940118"/>
                  <a:gd name="connsiteY12" fmla="*/ 483870 h 1580197"/>
                  <a:gd name="connsiteX13" fmla="*/ 367665 w 940118"/>
                  <a:gd name="connsiteY13" fmla="*/ 572453 h 1580197"/>
                  <a:gd name="connsiteX14" fmla="*/ 368618 w 940118"/>
                  <a:gd name="connsiteY14" fmla="*/ 573405 h 1580197"/>
                  <a:gd name="connsiteX15" fmla="*/ 317183 w 940118"/>
                  <a:gd name="connsiteY15" fmla="*/ 684847 h 1580197"/>
                  <a:gd name="connsiteX16" fmla="*/ 305241 w 940118"/>
                  <a:gd name="connsiteY16" fmla="*/ 678329 h 1580197"/>
                  <a:gd name="connsiteX17" fmla="*/ 305235 w 940118"/>
                  <a:gd name="connsiteY17" fmla="*/ 678350 h 1580197"/>
                  <a:gd name="connsiteX18" fmla="*/ 317183 w 940118"/>
                  <a:gd name="connsiteY18" fmla="*/ 684847 h 1580197"/>
                  <a:gd name="connsiteX19" fmla="*/ 260985 w 940118"/>
                  <a:gd name="connsiteY19" fmla="*/ 1014413 h 1580197"/>
                  <a:gd name="connsiteX20" fmla="*/ 342900 w 940118"/>
                  <a:gd name="connsiteY20" fmla="*/ 1373505 h 1580197"/>
                  <a:gd name="connsiteX21" fmla="*/ 546735 w 940118"/>
                  <a:gd name="connsiteY21" fmla="*/ 1580197 h 1580197"/>
                  <a:gd name="connsiteX22" fmla="*/ 285750 w 940118"/>
                  <a:gd name="connsiteY22" fmla="*/ 1438275 h 1580197"/>
                  <a:gd name="connsiteX23" fmla="*/ 81915 w 940118"/>
                  <a:gd name="connsiteY23" fmla="*/ 1231583 h 1580197"/>
                  <a:gd name="connsiteX24" fmla="*/ 0 w 940118"/>
                  <a:gd name="connsiteY24" fmla="*/ 872490 h 1580197"/>
                  <a:gd name="connsiteX25" fmla="*/ 56197 w 940118"/>
                  <a:gd name="connsiteY25" fmla="*/ 542925 h 1580197"/>
                  <a:gd name="connsiteX26" fmla="*/ 62441 w 940118"/>
                  <a:gd name="connsiteY26" fmla="*/ 546321 h 1580197"/>
                  <a:gd name="connsiteX27" fmla="*/ 62617 w 940118"/>
                  <a:gd name="connsiteY27" fmla="*/ 545909 h 1580197"/>
                  <a:gd name="connsiteX28" fmla="*/ 57150 w 940118"/>
                  <a:gd name="connsiteY28" fmla="*/ 542925 h 1580197"/>
                  <a:gd name="connsiteX29" fmla="*/ 107444 w 940118"/>
                  <a:gd name="connsiteY29" fmla="*/ 431896 h 1580197"/>
                  <a:gd name="connsiteX30" fmla="*/ 106680 w 940118"/>
                  <a:gd name="connsiteY30" fmla="*/ 431483 h 1580197"/>
                  <a:gd name="connsiteX31" fmla="*/ 227648 w 940118"/>
                  <a:gd name="connsiteY31" fmla="*/ 258128 h 1580197"/>
                  <a:gd name="connsiteX32" fmla="*/ 287315 w 940118"/>
                  <a:gd name="connsiteY32" fmla="*/ 198453 h 1580197"/>
                  <a:gd name="connsiteX33" fmla="*/ 359092 w 940118"/>
                  <a:gd name="connsiteY33" fmla="*/ 140970 h 1580197"/>
                  <a:gd name="connsiteX34" fmla="*/ 486263 w 940118"/>
                  <a:gd name="connsiteY34" fmla="*/ 68845 h 1580197"/>
                  <a:gd name="connsiteX35" fmla="*/ 485775 w 940118"/>
                  <a:gd name="connsiteY35" fmla="*/ 68580 h 1580197"/>
                  <a:gd name="connsiteX36" fmla="*/ 572452 w 940118"/>
                  <a:gd name="connsiteY36" fmla="*/ 32385 h 1580197"/>
                  <a:gd name="connsiteX37" fmla="*/ 573405 w 940118"/>
                  <a:gd name="connsiteY37" fmla="*/ 32385 h 1580197"/>
                  <a:gd name="connsiteX38" fmla="*/ 679133 w 940118"/>
                  <a:gd name="connsiteY38" fmla="*/ 0 h 1580197"/>
                  <a:gd name="connsiteX0" fmla="*/ 679133 w 940118"/>
                  <a:gd name="connsiteY0" fmla="*/ 0 h 1580197"/>
                  <a:gd name="connsiteX1" fmla="*/ 940118 w 940118"/>
                  <a:gd name="connsiteY1" fmla="*/ 140970 h 1580197"/>
                  <a:gd name="connsiteX2" fmla="*/ 747299 w 940118"/>
                  <a:gd name="connsiteY2" fmla="*/ 210278 h 1580197"/>
                  <a:gd name="connsiteX3" fmla="*/ 747713 w 940118"/>
                  <a:gd name="connsiteY3" fmla="*/ 210503 h 1580197"/>
                  <a:gd name="connsiteX4" fmla="*/ 620078 w 940118"/>
                  <a:gd name="connsiteY4" fmla="*/ 282893 h 1580197"/>
                  <a:gd name="connsiteX5" fmla="*/ 620077 w 940118"/>
                  <a:gd name="connsiteY5" fmla="*/ 282893 h 1580197"/>
                  <a:gd name="connsiteX6" fmla="*/ 548076 w 940118"/>
                  <a:gd name="connsiteY6" fmla="*/ 339736 h 1580197"/>
                  <a:gd name="connsiteX7" fmla="*/ 548640 w 940118"/>
                  <a:gd name="connsiteY7" fmla="*/ 340043 h 1580197"/>
                  <a:gd name="connsiteX8" fmla="*/ 488633 w 940118"/>
                  <a:gd name="connsiteY8" fmla="*/ 399098 h 1580197"/>
                  <a:gd name="connsiteX9" fmla="*/ 488633 w 940118"/>
                  <a:gd name="connsiteY9" fmla="*/ 400050 h 1580197"/>
                  <a:gd name="connsiteX10" fmla="*/ 422910 w 940118"/>
                  <a:gd name="connsiteY10" fmla="*/ 482918 h 1580197"/>
                  <a:gd name="connsiteX11" fmla="*/ 422910 w 940118"/>
                  <a:gd name="connsiteY11" fmla="*/ 483870 h 1580197"/>
                  <a:gd name="connsiteX12" fmla="*/ 367665 w 940118"/>
                  <a:gd name="connsiteY12" fmla="*/ 572453 h 1580197"/>
                  <a:gd name="connsiteX13" fmla="*/ 368618 w 940118"/>
                  <a:gd name="connsiteY13" fmla="*/ 573405 h 1580197"/>
                  <a:gd name="connsiteX14" fmla="*/ 317183 w 940118"/>
                  <a:gd name="connsiteY14" fmla="*/ 684847 h 1580197"/>
                  <a:gd name="connsiteX15" fmla="*/ 305241 w 940118"/>
                  <a:gd name="connsiteY15" fmla="*/ 678329 h 1580197"/>
                  <a:gd name="connsiteX16" fmla="*/ 305235 w 940118"/>
                  <a:gd name="connsiteY16" fmla="*/ 678350 h 1580197"/>
                  <a:gd name="connsiteX17" fmla="*/ 317183 w 940118"/>
                  <a:gd name="connsiteY17" fmla="*/ 684847 h 1580197"/>
                  <a:gd name="connsiteX18" fmla="*/ 260985 w 940118"/>
                  <a:gd name="connsiteY18" fmla="*/ 1014413 h 1580197"/>
                  <a:gd name="connsiteX19" fmla="*/ 342900 w 940118"/>
                  <a:gd name="connsiteY19" fmla="*/ 1373505 h 1580197"/>
                  <a:gd name="connsiteX20" fmla="*/ 546735 w 940118"/>
                  <a:gd name="connsiteY20" fmla="*/ 1580197 h 1580197"/>
                  <a:gd name="connsiteX21" fmla="*/ 285750 w 940118"/>
                  <a:gd name="connsiteY21" fmla="*/ 1438275 h 1580197"/>
                  <a:gd name="connsiteX22" fmla="*/ 81915 w 940118"/>
                  <a:gd name="connsiteY22" fmla="*/ 1231583 h 1580197"/>
                  <a:gd name="connsiteX23" fmla="*/ 0 w 940118"/>
                  <a:gd name="connsiteY23" fmla="*/ 872490 h 1580197"/>
                  <a:gd name="connsiteX24" fmla="*/ 56197 w 940118"/>
                  <a:gd name="connsiteY24" fmla="*/ 542925 h 1580197"/>
                  <a:gd name="connsiteX25" fmla="*/ 62441 w 940118"/>
                  <a:gd name="connsiteY25" fmla="*/ 546321 h 1580197"/>
                  <a:gd name="connsiteX26" fmla="*/ 62617 w 940118"/>
                  <a:gd name="connsiteY26" fmla="*/ 545909 h 1580197"/>
                  <a:gd name="connsiteX27" fmla="*/ 57150 w 940118"/>
                  <a:gd name="connsiteY27" fmla="*/ 542925 h 1580197"/>
                  <a:gd name="connsiteX28" fmla="*/ 107444 w 940118"/>
                  <a:gd name="connsiteY28" fmla="*/ 431896 h 1580197"/>
                  <a:gd name="connsiteX29" fmla="*/ 106680 w 940118"/>
                  <a:gd name="connsiteY29" fmla="*/ 431483 h 1580197"/>
                  <a:gd name="connsiteX30" fmla="*/ 227648 w 940118"/>
                  <a:gd name="connsiteY30" fmla="*/ 258128 h 1580197"/>
                  <a:gd name="connsiteX31" fmla="*/ 287315 w 940118"/>
                  <a:gd name="connsiteY31" fmla="*/ 198453 h 1580197"/>
                  <a:gd name="connsiteX32" fmla="*/ 359092 w 940118"/>
                  <a:gd name="connsiteY32" fmla="*/ 140970 h 1580197"/>
                  <a:gd name="connsiteX33" fmla="*/ 486263 w 940118"/>
                  <a:gd name="connsiteY33" fmla="*/ 68845 h 1580197"/>
                  <a:gd name="connsiteX34" fmla="*/ 485775 w 940118"/>
                  <a:gd name="connsiteY34" fmla="*/ 68580 h 1580197"/>
                  <a:gd name="connsiteX35" fmla="*/ 572452 w 940118"/>
                  <a:gd name="connsiteY35" fmla="*/ 32385 h 1580197"/>
                  <a:gd name="connsiteX36" fmla="*/ 573405 w 940118"/>
                  <a:gd name="connsiteY36" fmla="*/ 32385 h 1580197"/>
                  <a:gd name="connsiteX37" fmla="*/ 679133 w 940118"/>
                  <a:gd name="connsiteY37" fmla="*/ 0 h 1580197"/>
                  <a:gd name="connsiteX0" fmla="*/ 679133 w 940118"/>
                  <a:gd name="connsiteY0" fmla="*/ 0 h 1580197"/>
                  <a:gd name="connsiteX1" fmla="*/ 940118 w 940118"/>
                  <a:gd name="connsiteY1" fmla="*/ 140970 h 1580197"/>
                  <a:gd name="connsiteX2" fmla="*/ 747299 w 940118"/>
                  <a:gd name="connsiteY2" fmla="*/ 210278 h 1580197"/>
                  <a:gd name="connsiteX3" fmla="*/ 747713 w 940118"/>
                  <a:gd name="connsiteY3" fmla="*/ 210503 h 1580197"/>
                  <a:gd name="connsiteX4" fmla="*/ 620078 w 940118"/>
                  <a:gd name="connsiteY4" fmla="*/ 282893 h 1580197"/>
                  <a:gd name="connsiteX5" fmla="*/ 620077 w 940118"/>
                  <a:gd name="connsiteY5" fmla="*/ 282893 h 1580197"/>
                  <a:gd name="connsiteX6" fmla="*/ 548076 w 940118"/>
                  <a:gd name="connsiteY6" fmla="*/ 339736 h 1580197"/>
                  <a:gd name="connsiteX7" fmla="*/ 548640 w 940118"/>
                  <a:gd name="connsiteY7" fmla="*/ 340043 h 1580197"/>
                  <a:gd name="connsiteX8" fmla="*/ 488633 w 940118"/>
                  <a:gd name="connsiteY8" fmla="*/ 399098 h 1580197"/>
                  <a:gd name="connsiteX9" fmla="*/ 488633 w 940118"/>
                  <a:gd name="connsiteY9" fmla="*/ 400050 h 1580197"/>
                  <a:gd name="connsiteX10" fmla="*/ 422910 w 940118"/>
                  <a:gd name="connsiteY10" fmla="*/ 482918 h 1580197"/>
                  <a:gd name="connsiteX11" fmla="*/ 422910 w 940118"/>
                  <a:gd name="connsiteY11" fmla="*/ 483870 h 1580197"/>
                  <a:gd name="connsiteX12" fmla="*/ 367665 w 940118"/>
                  <a:gd name="connsiteY12" fmla="*/ 572453 h 1580197"/>
                  <a:gd name="connsiteX13" fmla="*/ 368618 w 940118"/>
                  <a:gd name="connsiteY13" fmla="*/ 573405 h 1580197"/>
                  <a:gd name="connsiteX14" fmla="*/ 317183 w 940118"/>
                  <a:gd name="connsiteY14" fmla="*/ 684847 h 1580197"/>
                  <a:gd name="connsiteX15" fmla="*/ 305241 w 940118"/>
                  <a:gd name="connsiteY15" fmla="*/ 678329 h 1580197"/>
                  <a:gd name="connsiteX16" fmla="*/ 317183 w 940118"/>
                  <a:gd name="connsiteY16" fmla="*/ 684847 h 1580197"/>
                  <a:gd name="connsiteX17" fmla="*/ 260985 w 940118"/>
                  <a:gd name="connsiteY17" fmla="*/ 1014413 h 1580197"/>
                  <a:gd name="connsiteX18" fmla="*/ 342900 w 940118"/>
                  <a:gd name="connsiteY18" fmla="*/ 1373505 h 1580197"/>
                  <a:gd name="connsiteX19" fmla="*/ 546735 w 940118"/>
                  <a:gd name="connsiteY19" fmla="*/ 1580197 h 1580197"/>
                  <a:gd name="connsiteX20" fmla="*/ 285750 w 940118"/>
                  <a:gd name="connsiteY20" fmla="*/ 1438275 h 1580197"/>
                  <a:gd name="connsiteX21" fmla="*/ 81915 w 940118"/>
                  <a:gd name="connsiteY21" fmla="*/ 1231583 h 1580197"/>
                  <a:gd name="connsiteX22" fmla="*/ 0 w 940118"/>
                  <a:gd name="connsiteY22" fmla="*/ 872490 h 1580197"/>
                  <a:gd name="connsiteX23" fmla="*/ 56197 w 940118"/>
                  <a:gd name="connsiteY23" fmla="*/ 542925 h 1580197"/>
                  <a:gd name="connsiteX24" fmla="*/ 62441 w 940118"/>
                  <a:gd name="connsiteY24" fmla="*/ 546321 h 1580197"/>
                  <a:gd name="connsiteX25" fmla="*/ 62617 w 940118"/>
                  <a:gd name="connsiteY25" fmla="*/ 545909 h 1580197"/>
                  <a:gd name="connsiteX26" fmla="*/ 57150 w 940118"/>
                  <a:gd name="connsiteY26" fmla="*/ 542925 h 1580197"/>
                  <a:gd name="connsiteX27" fmla="*/ 107444 w 940118"/>
                  <a:gd name="connsiteY27" fmla="*/ 431896 h 1580197"/>
                  <a:gd name="connsiteX28" fmla="*/ 106680 w 940118"/>
                  <a:gd name="connsiteY28" fmla="*/ 431483 h 1580197"/>
                  <a:gd name="connsiteX29" fmla="*/ 227648 w 940118"/>
                  <a:gd name="connsiteY29" fmla="*/ 258128 h 1580197"/>
                  <a:gd name="connsiteX30" fmla="*/ 287315 w 940118"/>
                  <a:gd name="connsiteY30" fmla="*/ 198453 h 1580197"/>
                  <a:gd name="connsiteX31" fmla="*/ 359092 w 940118"/>
                  <a:gd name="connsiteY31" fmla="*/ 140970 h 1580197"/>
                  <a:gd name="connsiteX32" fmla="*/ 486263 w 940118"/>
                  <a:gd name="connsiteY32" fmla="*/ 68845 h 1580197"/>
                  <a:gd name="connsiteX33" fmla="*/ 485775 w 940118"/>
                  <a:gd name="connsiteY33" fmla="*/ 68580 h 1580197"/>
                  <a:gd name="connsiteX34" fmla="*/ 572452 w 940118"/>
                  <a:gd name="connsiteY34" fmla="*/ 32385 h 1580197"/>
                  <a:gd name="connsiteX35" fmla="*/ 573405 w 940118"/>
                  <a:gd name="connsiteY35" fmla="*/ 32385 h 1580197"/>
                  <a:gd name="connsiteX36" fmla="*/ 679133 w 940118"/>
                  <a:gd name="connsiteY36" fmla="*/ 0 h 15801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</a:cxnLst>
                <a:rect l="l" t="t" r="r" b="b"/>
                <a:pathLst>
                  <a:path w="940118" h="1580197">
                    <a:moveTo>
                      <a:pt x="679133" y="0"/>
                    </a:moveTo>
                    <a:lnTo>
                      <a:pt x="940118" y="140970"/>
                    </a:lnTo>
                    <a:lnTo>
                      <a:pt x="747299" y="210278"/>
                    </a:lnTo>
                    <a:lnTo>
                      <a:pt x="747713" y="210503"/>
                    </a:lnTo>
                    <a:cubicBezTo>
                      <a:pt x="701040" y="232410"/>
                      <a:pt x="658178" y="256223"/>
                      <a:pt x="620078" y="282893"/>
                    </a:cubicBezTo>
                    <a:lnTo>
                      <a:pt x="620077" y="282893"/>
                    </a:lnTo>
                    <a:lnTo>
                      <a:pt x="548076" y="339736"/>
                    </a:lnTo>
                    <a:lnTo>
                      <a:pt x="548640" y="340043"/>
                    </a:lnTo>
                    <a:cubicBezTo>
                      <a:pt x="538733" y="349937"/>
                      <a:pt x="498634" y="389097"/>
                      <a:pt x="488633" y="399098"/>
                    </a:cubicBezTo>
                    <a:lnTo>
                      <a:pt x="488633" y="400050"/>
                    </a:lnTo>
                    <a:cubicBezTo>
                      <a:pt x="464820" y="426720"/>
                      <a:pt x="442913" y="454343"/>
                      <a:pt x="422910" y="482918"/>
                    </a:cubicBezTo>
                    <a:lnTo>
                      <a:pt x="422910" y="483870"/>
                    </a:lnTo>
                    <a:cubicBezTo>
                      <a:pt x="402908" y="512445"/>
                      <a:pt x="383858" y="541973"/>
                      <a:pt x="367665" y="572453"/>
                    </a:cubicBezTo>
                    <a:lnTo>
                      <a:pt x="368618" y="573405"/>
                    </a:lnTo>
                    <a:cubicBezTo>
                      <a:pt x="347663" y="608647"/>
                      <a:pt x="331470" y="645795"/>
                      <a:pt x="317183" y="684847"/>
                    </a:cubicBezTo>
                    <a:lnTo>
                      <a:pt x="305241" y="678329"/>
                    </a:lnTo>
                    <a:lnTo>
                      <a:pt x="317183" y="684847"/>
                    </a:lnTo>
                    <a:cubicBezTo>
                      <a:pt x="280035" y="786765"/>
                      <a:pt x="260985" y="896303"/>
                      <a:pt x="260985" y="1014413"/>
                    </a:cubicBezTo>
                    <a:cubicBezTo>
                      <a:pt x="260985" y="1152525"/>
                      <a:pt x="287655" y="1272540"/>
                      <a:pt x="342900" y="1373505"/>
                    </a:cubicBezTo>
                    <a:cubicBezTo>
                      <a:pt x="391478" y="1463993"/>
                      <a:pt x="460058" y="1532572"/>
                      <a:pt x="546735" y="1580197"/>
                    </a:cubicBezTo>
                    <a:lnTo>
                      <a:pt x="285750" y="1438275"/>
                    </a:lnTo>
                    <a:cubicBezTo>
                      <a:pt x="199073" y="1390650"/>
                      <a:pt x="130493" y="1322070"/>
                      <a:pt x="81915" y="1231583"/>
                    </a:cubicBezTo>
                    <a:cubicBezTo>
                      <a:pt x="27622" y="1130618"/>
                      <a:pt x="0" y="1010603"/>
                      <a:pt x="0" y="872490"/>
                    </a:cubicBezTo>
                    <a:cubicBezTo>
                      <a:pt x="0" y="754380"/>
                      <a:pt x="19050" y="644842"/>
                      <a:pt x="56197" y="542925"/>
                    </a:cubicBezTo>
                    <a:lnTo>
                      <a:pt x="62441" y="546321"/>
                    </a:lnTo>
                    <a:cubicBezTo>
                      <a:pt x="62500" y="546184"/>
                      <a:pt x="62558" y="546046"/>
                      <a:pt x="62617" y="545909"/>
                    </a:cubicBezTo>
                    <a:lnTo>
                      <a:pt x="57150" y="542925"/>
                    </a:lnTo>
                    <a:lnTo>
                      <a:pt x="107444" y="431896"/>
                    </a:lnTo>
                    <a:lnTo>
                      <a:pt x="106680" y="431483"/>
                    </a:lnTo>
                    <a:cubicBezTo>
                      <a:pt x="126714" y="402522"/>
                      <a:pt x="197542" y="296966"/>
                      <a:pt x="227648" y="258128"/>
                    </a:cubicBezTo>
                    <a:lnTo>
                      <a:pt x="287315" y="198453"/>
                    </a:lnTo>
                    <a:lnTo>
                      <a:pt x="359092" y="140970"/>
                    </a:lnTo>
                    <a:lnTo>
                      <a:pt x="486263" y="68845"/>
                    </a:lnTo>
                    <a:lnTo>
                      <a:pt x="485775" y="68580"/>
                    </a:lnTo>
                    <a:cubicBezTo>
                      <a:pt x="513398" y="55245"/>
                      <a:pt x="541973" y="43815"/>
                      <a:pt x="572452" y="32385"/>
                    </a:cubicBezTo>
                    <a:lnTo>
                      <a:pt x="573405" y="32385"/>
                    </a:lnTo>
                    <a:lnTo>
                      <a:pt x="679133" y="0"/>
                    </a:ln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4" name="Freeform: Shape 403">
                <a:extLst>
                  <a:ext uri="{FF2B5EF4-FFF2-40B4-BE49-F238E27FC236}">
                    <a16:creationId xmlns:a16="http://schemas.microsoft.com/office/drawing/2014/main" id="{FE34CB9F-99F9-40E0-88FE-40356F08E4FD}"/>
                  </a:ext>
                </a:extLst>
              </p:cNvPr>
              <p:cNvSpPr/>
              <p:nvPr/>
            </p:nvSpPr>
            <p:spPr>
              <a:xfrm>
                <a:off x="2714531" y="1811829"/>
                <a:ext cx="257174" cy="304801"/>
              </a:xfrm>
              <a:custGeom>
                <a:avLst/>
                <a:gdLst>
                  <a:gd name="connsiteX0" fmla="*/ 260985 w 257175"/>
                  <a:gd name="connsiteY0" fmla="*/ 311468 h 304800"/>
                  <a:gd name="connsiteX1" fmla="*/ 0 w 257175"/>
                  <a:gd name="connsiteY1" fmla="*/ 170497 h 304800"/>
                  <a:gd name="connsiteX2" fmla="*/ 952 w 257175"/>
                  <a:gd name="connsiteY2" fmla="*/ 0 h 304800"/>
                  <a:gd name="connsiteX3" fmla="*/ 260985 w 257175"/>
                  <a:gd name="connsiteY3" fmla="*/ 140970 h 3048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57175" h="304800">
                    <a:moveTo>
                      <a:pt x="260985" y="311468"/>
                    </a:moveTo>
                    <a:lnTo>
                      <a:pt x="0" y="170497"/>
                    </a:lnTo>
                    <a:lnTo>
                      <a:pt x="952" y="0"/>
                    </a:lnTo>
                    <a:lnTo>
                      <a:pt x="260985" y="140970"/>
                    </a:ln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grpSp>
        <p:nvGrpSpPr>
          <p:cNvPr id="378" name="Group 377">
            <a:extLst>
              <a:ext uri="{FF2B5EF4-FFF2-40B4-BE49-F238E27FC236}">
                <a16:creationId xmlns:a16="http://schemas.microsoft.com/office/drawing/2014/main" id="{176EDC1B-362B-4371-A88D-C010B1F8191B}"/>
              </a:ext>
            </a:extLst>
          </p:cNvPr>
          <p:cNvGrpSpPr/>
          <p:nvPr/>
        </p:nvGrpSpPr>
        <p:grpSpPr>
          <a:xfrm>
            <a:off x="2763034" y="1293717"/>
            <a:ext cx="690204" cy="1275331"/>
            <a:chOff x="13270818" y="5348004"/>
            <a:chExt cx="540861" cy="999381"/>
          </a:xfrm>
        </p:grpSpPr>
        <p:grpSp>
          <p:nvGrpSpPr>
            <p:cNvPr id="379" name="Group 378">
              <a:extLst>
                <a:ext uri="{FF2B5EF4-FFF2-40B4-BE49-F238E27FC236}">
                  <a16:creationId xmlns:a16="http://schemas.microsoft.com/office/drawing/2014/main" id="{8E495952-41E7-4C59-9EB7-08482F6AF814}"/>
                </a:ext>
              </a:extLst>
            </p:cNvPr>
            <p:cNvGrpSpPr/>
            <p:nvPr/>
          </p:nvGrpSpPr>
          <p:grpSpPr>
            <a:xfrm>
              <a:off x="13425400" y="5348004"/>
              <a:ext cx="303753" cy="998597"/>
              <a:chOff x="2541356" y="1774680"/>
              <a:chExt cx="1106202" cy="3636668"/>
            </a:xfrm>
            <a:solidFill>
              <a:schemeClr val="bg1">
                <a:lumMod val="75000"/>
              </a:schemeClr>
            </a:solidFill>
          </p:grpSpPr>
          <p:sp>
            <p:nvSpPr>
              <p:cNvPr id="386" name="Freeform: Shape 385">
                <a:extLst>
                  <a:ext uri="{FF2B5EF4-FFF2-40B4-BE49-F238E27FC236}">
                    <a16:creationId xmlns:a16="http://schemas.microsoft.com/office/drawing/2014/main" id="{2FC55062-93D3-479A-AE59-923CD2F0A391}"/>
                  </a:ext>
                </a:extLst>
              </p:cNvPr>
              <p:cNvSpPr/>
              <p:nvPr/>
            </p:nvSpPr>
            <p:spPr>
              <a:xfrm>
                <a:off x="2571096" y="4597937"/>
                <a:ext cx="402336" cy="182880"/>
              </a:xfrm>
              <a:custGeom>
                <a:avLst/>
                <a:gdLst>
                  <a:gd name="connsiteX0" fmla="*/ 62916 w 3480752"/>
                  <a:gd name="connsiteY0" fmla="*/ 34213 h 1560620"/>
                  <a:gd name="connsiteX1" fmla="*/ 114391 w 3480752"/>
                  <a:gd name="connsiteY1" fmla="*/ 57191 h 1560620"/>
                  <a:gd name="connsiteX2" fmla="*/ 694512 w 3480752"/>
                  <a:gd name="connsiteY2" fmla="*/ 277806 h 1560620"/>
                  <a:gd name="connsiteX3" fmla="*/ 784810 w 3480752"/>
                  <a:gd name="connsiteY3" fmla="*/ 326909 h 1560620"/>
                  <a:gd name="connsiteX4" fmla="*/ 786764 w 3480752"/>
                  <a:gd name="connsiteY4" fmla="*/ 323526 h 1560620"/>
                  <a:gd name="connsiteX5" fmla="*/ 702687 w 3480752"/>
                  <a:gd name="connsiteY5" fmla="*/ 277806 h 1560620"/>
                  <a:gd name="connsiteX6" fmla="*/ 833420 w 3480752"/>
                  <a:gd name="connsiteY6" fmla="*/ 310489 h 1560620"/>
                  <a:gd name="connsiteX7" fmla="*/ 1241959 w 3480752"/>
                  <a:gd name="connsiteY7" fmla="*/ 343172 h 1560620"/>
                  <a:gd name="connsiteX8" fmla="*/ 3480752 w 3480752"/>
                  <a:gd name="connsiteY8" fmla="*/ 1560620 h 1560620"/>
                  <a:gd name="connsiteX9" fmla="*/ 3064038 w 3480752"/>
                  <a:gd name="connsiteY9" fmla="*/ 1527929 h 1560620"/>
                  <a:gd name="connsiteX10" fmla="*/ 3057133 w 3480752"/>
                  <a:gd name="connsiteY10" fmla="*/ 1524163 h 1560620"/>
                  <a:gd name="connsiteX11" fmla="*/ 2941481 w 3480752"/>
                  <a:gd name="connsiteY11" fmla="*/ 1495246 h 1560620"/>
                  <a:gd name="connsiteX12" fmla="*/ 2881754 w 3480752"/>
                  <a:gd name="connsiteY12" fmla="*/ 1462767 h 1560620"/>
                  <a:gd name="connsiteX13" fmla="*/ 2879802 w 3480752"/>
                  <a:gd name="connsiteY13" fmla="*/ 1466146 h 1560620"/>
                  <a:gd name="connsiteX14" fmla="*/ 2933314 w 3480752"/>
                  <a:gd name="connsiteY14" fmla="*/ 1495246 h 1560620"/>
                  <a:gd name="connsiteX15" fmla="*/ 2353185 w 3480752"/>
                  <a:gd name="connsiteY15" fmla="*/ 1274639 h 1560620"/>
                  <a:gd name="connsiteX16" fmla="*/ 2238794 w 3480752"/>
                  <a:gd name="connsiteY16" fmla="*/ 1217440 h 1560620"/>
                  <a:gd name="connsiteX17" fmla="*/ 0 w 3480752"/>
                  <a:gd name="connsiteY17" fmla="*/ 0 h 1560620"/>
                  <a:gd name="connsiteX18" fmla="*/ 62916 w 3480752"/>
                  <a:gd name="connsiteY18" fmla="*/ 34213 h 1560620"/>
                  <a:gd name="connsiteX19" fmla="*/ 57199 w 3480752"/>
                  <a:gd name="connsiteY19" fmla="*/ 31661 h 1560620"/>
                  <a:gd name="connsiteX20" fmla="*/ 0 w 3480752"/>
                  <a:gd name="connsiteY20" fmla="*/ 0 h 1560620"/>
                  <a:gd name="connsiteX0" fmla="*/ 62916 w 3480752"/>
                  <a:gd name="connsiteY0" fmla="*/ 34213 h 1560620"/>
                  <a:gd name="connsiteX1" fmla="*/ 114391 w 3480752"/>
                  <a:gd name="connsiteY1" fmla="*/ 57191 h 1560620"/>
                  <a:gd name="connsiteX2" fmla="*/ 694512 w 3480752"/>
                  <a:gd name="connsiteY2" fmla="*/ 277806 h 1560620"/>
                  <a:gd name="connsiteX3" fmla="*/ 784810 w 3480752"/>
                  <a:gd name="connsiteY3" fmla="*/ 326909 h 1560620"/>
                  <a:gd name="connsiteX4" fmla="*/ 702687 w 3480752"/>
                  <a:gd name="connsiteY4" fmla="*/ 277806 h 1560620"/>
                  <a:gd name="connsiteX5" fmla="*/ 833420 w 3480752"/>
                  <a:gd name="connsiteY5" fmla="*/ 310489 h 1560620"/>
                  <a:gd name="connsiteX6" fmla="*/ 1241959 w 3480752"/>
                  <a:gd name="connsiteY6" fmla="*/ 343172 h 1560620"/>
                  <a:gd name="connsiteX7" fmla="*/ 3480752 w 3480752"/>
                  <a:gd name="connsiteY7" fmla="*/ 1560620 h 1560620"/>
                  <a:gd name="connsiteX8" fmla="*/ 3064038 w 3480752"/>
                  <a:gd name="connsiteY8" fmla="*/ 1527929 h 1560620"/>
                  <a:gd name="connsiteX9" fmla="*/ 3057133 w 3480752"/>
                  <a:gd name="connsiteY9" fmla="*/ 1524163 h 1560620"/>
                  <a:gd name="connsiteX10" fmla="*/ 2941481 w 3480752"/>
                  <a:gd name="connsiteY10" fmla="*/ 1495246 h 1560620"/>
                  <a:gd name="connsiteX11" fmla="*/ 2881754 w 3480752"/>
                  <a:gd name="connsiteY11" fmla="*/ 1462767 h 1560620"/>
                  <a:gd name="connsiteX12" fmla="*/ 2879802 w 3480752"/>
                  <a:gd name="connsiteY12" fmla="*/ 1466146 h 1560620"/>
                  <a:gd name="connsiteX13" fmla="*/ 2933314 w 3480752"/>
                  <a:gd name="connsiteY13" fmla="*/ 1495246 h 1560620"/>
                  <a:gd name="connsiteX14" fmla="*/ 2353185 w 3480752"/>
                  <a:gd name="connsiteY14" fmla="*/ 1274639 h 1560620"/>
                  <a:gd name="connsiteX15" fmla="*/ 2238794 w 3480752"/>
                  <a:gd name="connsiteY15" fmla="*/ 1217440 h 1560620"/>
                  <a:gd name="connsiteX16" fmla="*/ 62916 w 3480752"/>
                  <a:gd name="connsiteY16" fmla="*/ 34213 h 1560620"/>
                  <a:gd name="connsiteX17" fmla="*/ 0 w 3480752"/>
                  <a:gd name="connsiteY17" fmla="*/ 0 h 1560620"/>
                  <a:gd name="connsiteX18" fmla="*/ 62916 w 3480752"/>
                  <a:gd name="connsiteY18" fmla="*/ 34213 h 1560620"/>
                  <a:gd name="connsiteX19" fmla="*/ 57199 w 3480752"/>
                  <a:gd name="connsiteY19" fmla="*/ 31661 h 1560620"/>
                  <a:gd name="connsiteX20" fmla="*/ 0 w 3480752"/>
                  <a:gd name="connsiteY20" fmla="*/ 0 h 1560620"/>
                  <a:gd name="connsiteX0" fmla="*/ 62916 w 3480752"/>
                  <a:gd name="connsiteY0" fmla="*/ 34213 h 1560620"/>
                  <a:gd name="connsiteX1" fmla="*/ 114391 w 3480752"/>
                  <a:gd name="connsiteY1" fmla="*/ 57191 h 1560620"/>
                  <a:gd name="connsiteX2" fmla="*/ 694512 w 3480752"/>
                  <a:gd name="connsiteY2" fmla="*/ 277806 h 1560620"/>
                  <a:gd name="connsiteX3" fmla="*/ 702687 w 3480752"/>
                  <a:gd name="connsiteY3" fmla="*/ 277806 h 1560620"/>
                  <a:gd name="connsiteX4" fmla="*/ 833420 w 3480752"/>
                  <a:gd name="connsiteY4" fmla="*/ 310489 h 1560620"/>
                  <a:gd name="connsiteX5" fmla="*/ 1241959 w 3480752"/>
                  <a:gd name="connsiteY5" fmla="*/ 343172 h 1560620"/>
                  <a:gd name="connsiteX6" fmla="*/ 3480752 w 3480752"/>
                  <a:gd name="connsiteY6" fmla="*/ 1560620 h 1560620"/>
                  <a:gd name="connsiteX7" fmla="*/ 3064038 w 3480752"/>
                  <a:gd name="connsiteY7" fmla="*/ 1527929 h 1560620"/>
                  <a:gd name="connsiteX8" fmla="*/ 3057133 w 3480752"/>
                  <a:gd name="connsiteY8" fmla="*/ 1524163 h 1560620"/>
                  <a:gd name="connsiteX9" fmla="*/ 2941481 w 3480752"/>
                  <a:gd name="connsiteY9" fmla="*/ 1495246 h 1560620"/>
                  <a:gd name="connsiteX10" fmla="*/ 2881754 w 3480752"/>
                  <a:gd name="connsiteY10" fmla="*/ 1462767 h 1560620"/>
                  <a:gd name="connsiteX11" fmla="*/ 2879802 w 3480752"/>
                  <a:gd name="connsiteY11" fmla="*/ 1466146 h 1560620"/>
                  <a:gd name="connsiteX12" fmla="*/ 2933314 w 3480752"/>
                  <a:gd name="connsiteY12" fmla="*/ 1495246 h 1560620"/>
                  <a:gd name="connsiteX13" fmla="*/ 2353185 w 3480752"/>
                  <a:gd name="connsiteY13" fmla="*/ 1274639 h 1560620"/>
                  <a:gd name="connsiteX14" fmla="*/ 2238794 w 3480752"/>
                  <a:gd name="connsiteY14" fmla="*/ 1217440 h 1560620"/>
                  <a:gd name="connsiteX15" fmla="*/ 62916 w 3480752"/>
                  <a:gd name="connsiteY15" fmla="*/ 34213 h 1560620"/>
                  <a:gd name="connsiteX16" fmla="*/ 0 w 3480752"/>
                  <a:gd name="connsiteY16" fmla="*/ 0 h 1560620"/>
                  <a:gd name="connsiteX17" fmla="*/ 62916 w 3480752"/>
                  <a:gd name="connsiteY17" fmla="*/ 34213 h 1560620"/>
                  <a:gd name="connsiteX18" fmla="*/ 57199 w 3480752"/>
                  <a:gd name="connsiteY18" fmla="*/ 31661 h 1560620"/>
                  <a:gd name="connsiteX19" fmla="*/ 0 w 3480752"/>
                  <a:gd name="connsiteY19" fmla="*/ 0 h 1560620"/>
                  <a:gd name="connsiteX0" fmla="*/ 62916 w 3480752"/>
                  <a:gd name="connsiteY0" fmla="*/ 34213 h 1560620"/>
                  <a:gd name="connsiteX1" fmla="*/ 114391 w 3480752"/>
                  <a:gd name="connsiteY1" fmla="*/ 57191 h 1560620"/>
                  <a:gd name="connsiteX2" fmla="*/ 694512 w 3480752"/>
                  <a:gd name="connsiteY2" fmla="*/ 277806 h 1560620"/>
                  <a:gd name="connsiteX3" fmla="*/ 702687 w 3480752"/>
                  <a:gd name="connsiteY3" fmla="*/ 277806 h 1560620"/>
                  <a:gd name="connsiteX4" fmla="*/ 833420 w 3480752"/>
                  <a:gd name="connsiteY4" fmla="*/ 310489 h 1560620"/>
                  <a:gd name="connsiteX5" fmla="*/ 1241959 w 3480752"/>
                  <a:gd name="connsiteY5" fmla="*/ 343172 h 1560620"/>
                  <a:gd name="connsiteX6" fmla="*/ 3480752 w 3480752"/>
                  <a:gd name="connsiteY6" fmla="*/ 1560620 h 1560620"/>
                  <a:gd name="connsiteX7" fmla="*/ 3064038 w 3480752"/>
                  <a:gd name="connsiteY7" fmla="*/ 1527929 h 1560620"/>
                  <a:gd name="connsiteX8" fmla="*/ 3057133 w 3480752"/>
                  <a:gd name="connsiteY8" fmla="*/ 1524163 h 1560620"/>
                  <a:gd name="connsiteX9" fmla="*/ 2941481 w 3480752"/>
                  <a:gd name="connsiteY9" fmla="*/ 1495246 h 1560620"/>
                  <a:gd name="connsiteX10" fmla="*/ 2881754 w 3480752"/>
                  <a:gd name="connsiteY10" fmla="*/ 1462767 h 1560620"/>
                  <a:gd name="connsiteX11" fmla="*/ 2933314 w 3480752"/>
                  <a:gd name="connsiteY11" fmla="*/ 1495246 h 1560620"/>
                  <a:gd name="connsiteX12" fmla="*/ 2353185 w 3480752"/>
                  <a:gd name="connsiteY12" fmla="*/ 1274639 h 1560620"/>
                  <a:gd name="connsiteX13" fmla="*/ 2238794 w 3480752"/>
                  <a:gd name="connsiteY13" fmla="*/ 1217440 h 1560620"/>
                  <a:gd name="connsiteX14" fmla="*/ 62916 w 3480752"/>
                  <a:gd name="connsiteY14" fmla="*/ 34213 h 1560620"/>
                  <a:gd name="connsiteX15" fmla="*/ 0 w 3480752"/>
                  <a:gd name="connsiteY15" fmla="*/ 0 h 1560620"/>
                  <a:gd name="connsiteX16" fmla="*/ 62916 w 3480752"/>
                  <a:gd name="connsiteY16" fmla="*/ 34213 h 1560620"/>
                  <a:gd name="connsiteX17" fmla="*/ 57199 w 3480752"/>
                  <a:gd name="connsiteY17" fmla="*/ 31661 h 1560620"/>
                  <a:gd name="connsiteX18" fmla="*/ 0 w 3480752"/>
                  <a:gd name="connsiteY18" fmla="*/ 0 h 1560620"/>
                  <a:gd name="connsiteX0" fmla="*/ 62916 w 3480752"/>
                  <a:gd name="connsiteY0" fmla="*/ 34213 h 1560620"/>
                  <a:gd name="connsiteX1" fmla="*/ 114391 w 3480752"/>
                  <a:gd name="connsiteY1" fmla="*/ 57191 h 1560620"/>
                  <a:gd name="connsiteX2" fmla="*/ 694512 w 3480752"/>
                  <a:gd name="connsiteY2" fmla="*/ 277806 h 1560620"/>
                  <a:gd name="connsiteX3" fmla="*/ 702687 w 3480752"/>
                  <a:gd name="connsiteY3" fmla="*/ 277806 h 1560620"/>
                  <a:gd name="connsiteX4" fmla="*/ 833420 w 3480752"/>
                  <a:gd name="connsiteY4" fmla="*/ 310489 h 1560620"/>
                  <a:gd name="connsiteX5" fmla="*/ 1241959 w 3480752"/>
                  <a:gd name="connsiteY5" fmla="*/ 343172 h 1560620"/>
                  <a:gd name="connsiteX6" fmla="*/ 3480752 w 3480752"/>
                  <a:gd name="connsiteY6" fmla="*/ 1560620 h 1560620"/>
                  <a:gd name="connsiteX7" fmla="*/ 3064038 w 3480752"/>
                  <a:gd name="connsiteY7" fmla="*/ 1527929 h 1560620"/>
                  <a:gd name="connsiteX8" fmla="*/ 3057133 w 3480752"/>
                  <a:gd name="connsiteY8" fmla="*/ 1524163 h 1560620"/>
                  <a:gd name="connsiteX9" fmla="*/ 2941481 w 3480752"/>
                  <a:gd name="connsiteY9" fmla="*/ 1495246 h 1560620"/>
                  <a:gd name="connsiteX10" fmla="*/ 2933314 w 3480752"/>
                  <a:gd name="connsiteY10" fmla="*/ 1495246 h 1560620"/>
                  <a:gd name="connsiteX11" fmla="*/ 2353185 w 3480752"/>
                  <a:gd name="connsiteY11" fmla="*/ 1274639 h 1560620"/>
                  <a:gd name="connsiteX12" fmla="*/ 2238794 w 3480752"/>
                  <a:gd name="connsiteY12" fmla="*/ 1217440 h 1560620"/>
                  <a:gd name="connsiteX13" fmla="*/ 62916 w 3480752"/>
                  <a:gd name="connsiteY13" fmla="*/ 34213 h 1560620"/>
                  <a:gd name="connsiteX14" fmla="*/ 0 w 3480752"/>
                  <a:gd name="connsiteY14" fmla="*/ 0 h 1560620"/>
                  <a:gd name="connsiteX15" fmla="*/ 62916 w 3480752"/>
                  <a:gd name="connsiteY15" fmla="*/ 34213 h 1560620"/>
                  <a:gd name="connsiteX16" fmla="*/ 57199 w 3480752"/>
                  <a:gd name="connsiteY16" fmla="*/ 31661 h 1560620"/>
                  <a:gd name="connsiteX17" fmla="*/ 0 w 3480752"/>
                  <a:gd name="connsiteY17" fmla="*/ 0 h 15606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</a:cxnLst>
                <a:rect l="l" t="t" r="r" b="b"/>
                <a:pathLst>
                  <a:path w="3480752" h="1560620">
                    <a:moveTo>
                      <a:pt x="62916" y="34213"/>
                    </a:moveTo>
                    <a:lnTo>
                      <a:pt x="114391" y="57191"/>
                    </a:lnTo>
                    <a:cubicBezTo>
                      <a:pt x="302323" y="147074"/>
                      <a:pt x="498413" y="220606"/>
                      <a:pt x="694512" y="277806"/>
                    </a:cubicBezTo>
                    <a:lnTo>
                      <a:pt x="702687" y="277806"/>
                    </a:lnTo>
                    <a:cubicBezTo>
                      <a:pt x="743545" y="285981"/>
                      <a:pt x="784395" y="302314"/>
                      <a:pt x="833420" y="310489"/>
                    </a:cubicBezTo>
                    <a:lnTo>
                      <a:pt x="1241959" y="343172"/>
                    </a:lnTo>
                    <a:lnTo>
                      <a:pt x="3480752" y="1560620"/>
                    </a:lnTo>
                    <a:lnTo>
                      <a:pt x="3064038" y="1527929"/>
                    </a:lnTo>
                    <a:lnTo>
                      <a:pt x="3057133" y="1524163"/>
                    </a:lnTo>
                    <a:lnTo>
                      <a:pt x="2941481" y="1495246"/>
                    </a:lnTo>
                    <a:lnTo>
                      <a:pt x="2933314" y="1495246"/>
                    </a:lnTo>
                    <a:cubicBezTo>
                      <a:pt x="2737215" y="1446221"/>
                      <a:pt x="2541108" y="1372688"/>
                      <a:pt x="2353185" y="1274639"/>
                    </a:cubicBezTo>
                    <a:cubicBezTo>
                      <a:pt x="2312335" y="1258298"/>
                      <a:pt x="2279652" y="1241956"/>
                      <a:pt x="2238794" y="1217440"/>
                    </a:cubicBezTo>
                    <a:lnTo>
                      <a:pt x="62916" y="34213"/>
                    </a:lnTo>
                    <a:close/>
                    <a:moveTo>
                      <a:pt x="0" y="0"/>
                    </a:moveTo>
                    <a:lnTo>
                      <a:pt x="62916" y="34213"/>
                    </a:lnTo>
                    <a:lnTo>
                      <a:pt x="57199" y="31661"/>
                    </a:lnTo>
                    <a:cubicBezTo>
                      <a:pt x="38815" y="22469"/>
                      <a:pt x="20429" y="12254"/>
                      <a:pt x="0" y="0"/>
                    </a:cubicBez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7" name="Freeform: Shape 386">
                <a:extLst>
                  <a:ext uri="{FF2B5EF4-FFF2-40B4-BE49-F238E27FC236}">
                    <a16:creationId xmlns:a16="http://schemas.microsoft.com/office/drawing/2014/main" id="{4186F59B-2B3D-4390-8AEF-20C8F52D725E}"/>
                  </a:ext>
                </a:extLst>
              </p:cNvPr>
              <p:cNvSpPr/>
              <p:nvPr/>
            </p:nvSpPr>
            <p:spPr>
              <a:xfrm>
                <a:off x="3023223" y="4576005"/>
                <a:ext cx="257175" cy="133350"/>
              </a:xfrm>
              <a:custGeom>
                <a:avLst/>
                <a:gdLst>
                  <a:gd name="connsiteX0" fmla="*/ 260032 w 257175"/>
                  <a:gd name="connsiteY0" fmla="*/ 141922 h 133350"/>
                  <a:gd name="connsiteX1" fmla="*/ 0 w 257175"/>
                  <a:gd name="connsiteY1" fmla="*/ 0 h 133350"/>
                  <a:gd name="connsiteX2" fmla="*/ 952 w 257175"/>
                  <a:gd name="connsiteY2" fmla="*/ 0 h 133350"/>
                  <a:gd name="connsiteX3" fmla="*/ 260032 w 257175"/>
                  <a:gd name="connsiteY3" fmla="*/ 141922 h 133350"/>
                  <a:gd name="connsiteX4" fmla="*/ 260032 w 257175"/>
                  <a:gd name="connsiteY4" fmla="*/ 141922 h 1333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57175" h="133350">
                    <a:moveTo>
                      <a:pt x="260032" y="141922"/>
                    </a:moveTo>
                    <a:lnTo>
                      <a:pt x="0" y="0"/>
                    </a:lnTo>
                    <a:cubicBezTo>
                      <a:pt x="0" y="0"/>
                      <a:pt x="952" y="0"/>
                      <a:pt x="952" y="0"/>
                    </a:cubicBezTo>
                    <a:lnTo>
                      <a:pt x="260032" y="141922"/>
                    </a:lnTo>
                    <a:cubicBezTo>
                      <a:pt x="260985" y="141922"/>
                      <a:pt x="260985" y="141922"/>
                      <a:pt x="260032" y="141922"/>
                    </a:cubicBezTo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8" name="Freeform: Shape 387">
                <a:extLst>
                  <a:ext uri="{FF2B5EF4-FFF2-40B4-BE49-F238E27FC236}">
                    <a16:creationId xmlns:a16="http://schemas.microsoft.com/office/drawing/2014/main" id="{CFC6BD5D-6551-4E37-A646-7AAF7C44329D}"/>
                  </a:ext>
                </a:extLst>
              </p:cNvPr>
              <p:cNvSpPr/>
              <p:nvPr/>
            </p:nvSpPr>
            <p:spPr>
              <a:xfrm>
                <a:off x="2706138" y="4925573"/>
                <a:ext cx="257175" cy="485775"/>
              </a:xfrm>
              <a:custGeom>
                <a:avLst/>
                <a:gdLst>
                  <a:gd name="connsiteX0" fmla="*/ 260033 w 257175"/>
                  <a:gd name="connsiteY0" fmla="*/ 486727 h 485775"/>
                  <a:gd name="connsiteX1" fmla="*/ 0 w 257175"/>
                  <a:gd name="connsiteY1" fmla="*/ 344805 h 485775"/>
                  <a:gd name="connsiteX2" fmla="*/ 953 w 257175"/>
                  <a:gd name="connsiteY2" fmla="*/ 0 h 485775"/>
                  <a:gd name="connsiteX3" fmla="*/ 260985 w 257175"/>
                  <a:gd name="connsiteY3" fmla="*/ 141922 h 4857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57175" h="485775">
                    <a:moveTo>
                      <a:pt x="260033" y="486727"/>
                    </a:moveTo>
                    <a:lnTo>
                      <a:pt x="0" y="344805"/>
                    </a:lnTo>
                    <a:lnTo>
                      <a:pt x="953" y="0"/>
                    </a:lnTo>
                    <a:lnTo>
                      <a:pt x="260985" y="141922"/>
                    </a:ln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9" name="Freeform: Shape 388">
                <a:extLst>
                  <a:ext uri="{FF2B5EF4-FFF2-40B4-BE49-F238E27FC236}">
                    <a16:creationId xmlns:a16="http://schemas.microsoft.com/office/drawing/2014/main" id="{B0D8008A-BDD3-4AE0-BA01-364C03658ED3}"/>
                  </a:ext>
                </a:extLst>
              </p:cNvPr>
              <p:cNvSpPr/>
              <p:nvPr/>
            </p:nvSpPr>
            <p:spPr>
              <a:xfrm>
                <a:off x="2987522" y="3640652"/>
                <a:ext cx="660036" cy="1102854"/>
              </a:xfrm>
              <a:custGeom>
                <a:avLst/>
                <a:gdLst>
                  <a:gd name="connsiteX0" fmla="*/ 359092 w 661035"/>
                  <a:gd name="connsiteY0" fmla="*/ 597218 h 1099185"/>
                  <a:gd name="connsiteX1" fmla="*/ 620078 w 661035"/>
                  <a:gd name="connsiteY1" fmla="*/ 739140 h 1099185"/>
                  <a:gd name="connsiteX2" fmla="*/ 584835 w 661035"/>
                  <a:gd name="connsiteY2" fmla="*/ 818198 h 1099185"/>
                  <a:gd name="connsiteX3" fmla="*/ 584836 w 661035"/>
                  <a:gd name="connsiteY3" fmla="*/ 818198 h 1099185"/>
                  <a:gd name="connsiteX4" fmla="*/ 545783 w 661035"/>
                  <a:gd name="connsiteY4" fmla="*/ 882015 h 1099185"/>
                  <a:gd name="connsiteX5" fmla="*/ 538930 w 661035"/>
                  <a:gd name="connsiteY5" fmla="*/ 891439 h 1099185"/>
                  <a:gd name="connsiteX6" fmla="*/ 539116 w 661035"/>
                  <a:gd name="connsiteY6" fmla="*/ 891540 h 1099185"/>
                  <a:gd name="connsiteX7" fmla="*/ 500063 w 661035"/>
                  <a:gd name="connsiteY7" fmla="*/ 940118 h 1099185"/>
                  <a:gd name="connsiteX8" fmla="*/ 452605 w 661035"/>
                  <a:gd name="connsiteY8" fmla="*/ 914311 h 1099185"/>
                  <a:gd name="connsiteX9" fmla="*/ 451949 w 661035"/>
                  <a:gd name="connsiteY9" fmla="*/ 914906 h 1099185"/>
                  <a:gd name="connsiteX10" fmla="*/ 500063 w 661035"/>
                  <a:gd name="connsiteY10" fmla="*/ 941070 h 1099185"/>
                  <a:gd name="connsiteX11" fmla="*/ 451485 w 661035"/>
                  <a:gd name="connsiteY11" fmla="*/ 989648 h 1099185"/>
                  <a:gd name="connsiteX12" fmla="*/ 396629 w 661035"/>
                  <a:gd name="connsiteY12" fmla="*/ 1033155 h 1099185"/>
                  <a:gd name="connsiteX13" fmla="*/ 397193 w 661035"/>
                  <a:gd name="connsiteY13" fmla="*/ 1033462 h 1099185"/>
                  <a:gd name="connsiteX14" fmla="*/ 320041 w 661035"/>
                  <a:gd name="connsiteY14" fmla="*/ 1076325 h 1099185"/>
                  <a:gd name="connsiteX15" fmla="*/ 291343 w 661035"/>
                  <a:gd name="connsiteY15" fmla="*/ 1060767 h 1099185"/>
                  <a:gd name="connsiteX16" fmla="*/ 290403 w 661035"/>
                  <a:gd name="connsiteY16" fmla="*/ 1061621 h 1099185"/>
                  <a:gd name="connsiteX17" fmla="*/ 319088 w 661035"/>
                  <a:gd name="connsiteY17" fmla="*/ 1077277 h 1099185"/>
                  <a:gd name="connsiteX18" fmla="*/ 260985 w 661035"/>
                  <a:gd name="connsiteY18" fmla="*/ 1099185 h 1099185"/>
                  <a:gd name="connsiteX19" fmla="*/ 0 w 661035"/>
                  <a:gd name="connsiteY19" fmla="*/ 957262 h 1099185"/>
                  <a:gd name="connsiteX20" fmla="*/ 59055 w 661035"/>
                  <a:gd name="connsiteY20" fmla="*/ 935355 h 1099185"/>
                  <a:gd name="connsiteX21" fmla="*/ 284314 w 661035"/>
                  <a:gd name="connsiteY21" fmla="*/ 1058298 h 1099185"/>
                  <a:gd name="connsiteX22" fmla="*/ 284516 w 661035"/>
                  <a:gd name="connsiteY22" fmla="*/ 1057066 h 1099185"/>
                  <a:gd name="connsiteX23" fmla="*/ 60008 w 661035"/>
                  <a:gd name="connsiteY23" fmla="*/ 935355 h 1099185"/>
                  <a:gd name="connsiteX24" fmla="*/ 135745 w 661035"/>
                  <a:gd name="connsiteY24" fmla="*/ 891807 h 1099185"/>
                  <a:gd name="connsiteX25" fmla="*/ 135255 w 661035"/>
                  <a:gd name="connsiteY25" fmla="*/ 891540 h 1099185"/>
                  <a:gd name="connsiteX26" fmla="*/ 190500 w 661035"/>
                  <a:gd name="connsiteY26" fmla="*/ 847725 h 1099185"/>
                  <a:gd name="connsiteX27" fmla="*/ 239078 w 661035"/>
                  <a:gd name="connsiteY27" fmla="*/ 799148 h 1099185"/>
                  <a:gd name="connsiteX28" fmla="*/ 319738 w 661035"/>
                  <a:gd name="connsiteY28" fmla="*/ 843010 h 1099185"/>
                  <a:gd name="connsiteX29" fmla="*/ 319882 w 661035"/>
                  <a:gd name="connsiteY29" fmla="*/ 842137 h 1099185"/>
                  <a:gd name="connsiteX30" fmla="*/ 239078 w 661035"/>
                  <a:gd name="connsiteY30" fmla="*/ 798196 h 1099185"/>
                  <a:gd name="connsiteX31" fmla="*/ 277307 w 661035"/>
                  <a:gd name="connsiteY31" fmla="*/ 750642 h 1099185"/>
                  <a:gd name="connsiteX32" fmla="*/ 277178 w 661035"/>
                  <a:gd name="connsiteY32" fmla="*/ 750571 h 1099185"/>
                  <a:gd name="connsiteX33" fmla="*/ 284798 w 661035"/>
                  <a:gd name="connsiteY33" fmla="*/ 740093 h 1099185"/>
                  <a:gd name="connsiteX34" fmla="*/ 323850 w 661035"/>
                  <a:gd name="connsiteY34" fmla="*/ 676275 h 1099185"/>
                  <a:gd name="connsiteX35" fmla="*/ 359092 w 661035"/>
                  <a:gd name="connsiteY35" fmla="*/ 597218 h 1099185"/>
                  <a:gd name="connsiteX36" fmla="*/ 220980 w 661035"/>
                  <a:gd name="connsiteY36" fmla="*/ 0 h 1099185"/>
                  <a:gd name="connsiteX37" fmla="*/ 481965 w 661035"/>
                  <a:gd name="connsiteY37" fmla="*/ 141922 h 1099185"/>
                  <a:gd name="connsiteX38" fmla="*/ 575310 w 661035"/>
                  <a:gd name="connsiteY38" fmla="*/ 214313 h 1099185"/>
                  <a:gd name="connsiteX39" fmla="*/ 661035 w 661035"/>
                  <a:gd name="connsiteY39" fmla="*/ 504825 h 1099185"/>
                  <a:gd name="connsiteX40" fmla="*/ 621030 w 661035"/>
                  <a:gd name="connsiteY40" fmla="*/ 739140 h 1099185"/>
                  <a:gd name="connsiteX41" fmla="*/ 360045 w 661035"/>
                  <a:gd name="connsiteY41" fmla="*/ 597218 h 1099185"/>
                  <a:gd name="connsiteX42" fmla="*/ 400050 w 661035"/>
                  <a:gd name="connsiteY42" fmla="*/ 362902 h 1099185"/>
                  <a:gd name="connsiteX43" fmla="*/ 314325 w 661035"/>
                  <a:gd name="connsiteY43" fmla="*/ 72390 h 1099185"/>
                  <a:gd name="connsiteX44" fmla="*/ 220980 w 661035"/>
                  <a:gd name="connsiteY44" fmla="*/ 0 h 1099185"/>
                  <a:gd name="connsiteX0" fmla="*/ 359092 w 661035"/>
                  <a:gd name="connsiteY0" fmla="*/ 597218 h 1099185"/>
                  <a:gd name="connsiteX1" fmla="*/ 620078 w 661035"/>
                  <a:gd name="connsiteY1" fmla="*/ 739140 h 1099185"/>
                  <a:gd name="connsiteX2" fmla="*/ 584835 w 661035"/>
                  <a:gd name="connsiteY2" fmla="*/ 818198 h 1099185"/>
                  <a:gd name="connsiteX3" fmla="*/ 584836 w 661035"/>
                  <a:gd name="connsiteY3" fmla="*/ 818198 h 1099185"/>
                  <a:gd name="connsiteX4" fmla="*/ 545783 w 661035"/>
                  <a:gd name="connsiteY4" fmla="*/ 882015 h 1099185"/>
                  <a:gd name="connsiteX5" fmla="*/ 538930 w 661035"/>
                  <a:gd name="connsiteY5" fmla="*/ 891439 h 1099185"/>
                  <a:gd name="connsiteX6" fmla="*/ 539116 w 661035"/>
                  <a:gd name="connsiteY6" fmla="*/ 891540 h 1099185"/>
                  <a:gd name="connsiteX7" fmla="*/ 500063 w 661035"/>
                  <a:gd name="connsiteY7" fmla="*/ 940118 h 1099185"/>
                  <a:gd name="connsiteX8" fmla="*/ 452605 w 661035"/>
                  <a:gd name="connsiteY8" fmla="*/ 914311 h 1099185"/>
                  <a:gd name="connsiteX9" fmla="*/ 451949 w 661035"/>
                  <a:gd name="connsiteY9" fmla="*/ 914906 h 1099185"/>
                  <a:gd name="connsiteX10" fmla="*/ 500063 w 661035"/>
                  <a:gd name="connsiteY10" fmla="*/ 941070 h 1099185"/>
                  <a:gd name="connsiteX11" fmla="*/ 451485 w 661035"/>
                  <a:gd name="connsiteY11" fmla="*/ 989648 h 1099185"/>
                  <a:gd name="connsiteX12" fmla="*/ 396629 w 661035"/>
                  <a:gd name="connsiteY12" fmla="*/ 1033155 h 1099185"/>
                  <a:gd name="connsiteX13" fmla="*/ 397193 w 661035"/>
                  <a:gd name="connsiteY13" fmla="*/ 1033462 h 1099185"/>
                  <a:gd name="connsiteX14" fmla="*/ 320041 w 661035"/>
                  <a:gd name="connsiteY14" fmla="*/ 1076325 h 1099185"/>
                  <a:gd name="connsiteX15" fmla="*/ 291343 w 661035"/>
                  <a:gd name="connsiteY15" fmla="*/ 1060767 h 1099185"/>
                  <a:gd name="connsiteX16" fmla="*/ 290403 w 661035"/>
                  <a:gd name="connsiteY16" fmla="*/ 1061621 h 1099185"/>
                  <a:gd name="connsiteX17" fmla="*/ 319088 w 661035"/>
                  <a:gd name="connsiteY17" fmla="*/ 1077277 h 1099185"/>
                  <a:gd name="connsiteX18" fmla="*/ 260985 w 661035"/>
                  <a:gd name="connsiteY18" fmla="*/ 1099185 h 1099185"/>
                  <a:gd name="connsiteX19" fmla="*/ 0 w 661035"/>
                  <a:gd name="connsiteY19" fmla="*/ 957262 h 1099185"/>
                  <a:gd name="connsiteX20" fmla="*/ 59055 w 661035"/>
                  <a:gd name="connsiteY20" fmla="*/ 935355 h 1099185"/>
                  <a:gd name="connsiteX21" fmla="*/ 284314 w 661035"/>
                  <a:gd name="connsiteY21" fmla="*/ 1058298 h 1099185"/>
                  <a:gd name="connsiteX22" fmla="*/ 284516 w 661035"/>
                  <a:gd name="connsiteY22" fmla="*/ 1057066 h 1099185"/>
                  <a:gd name="connsiteX23" fmla="*/ 60008 w 661035"/>
                  <a:gd name="connsiteY23" fmla="*/ 935355 h 1099185"/>
                  <a:gd name="connsiteX24" fmla="*/ 135745 w 661035"/>
                  <a:gd name="connsiteY24" fmla="*/ 891807 h 1099185"/>
                  <a:gd name="connsiteX25" fmla="*/ 135255 w 661035"/>
                  <a:gd name="connsiteY25" fmla="*/ 891540 h 1099185"/>
                  <a:gd name="connsiteX26" fmla="*/ 190500 w 661035"/>
                  <a:gd name="connsiteY26" fmla="*/ 847725 h 1099185"/>
                  <a:gd name="connsiteX27" fmla="*/ 239078 w 661035"/>
                  <a:gd name="connsiteY27" fmla="*/ 799148 h 1099185"/>
                  <a:gd name="connsiteX28" fmla="*/ 319738 w 661035"/>
                  <a:gd name="connsiteY28" fmla="*/ 843010 h 1099185"/>
                  <a:gd name="connsiteX29" fmla="*/ 239078 w 661035"/>
                  <a:gd name="connsiteY29" fmla="*/ 798196 h 1099185"/>
                  <a:gd name="connsiteX30" fmla="*/ 277307 w 661035"/>
                  <a:gd name="connsiteY30" fmla="*/ 750642 h 1099185"/>
                  <a:gd name="connsiteX31" fmla="*/ 277178 w 661035"/>
                  <a:gd name="connsiteY31" fmla="*/ 750571 h 1099185"/>
                  <a:gd name="connsiteX32" fmla="*/ 284798 w 661035"/>
                  <a:gd name="connsiteY32" fmla="*/ 740093 h 1099185"/>
                  <a:gd name="connsiteX33" fmla="*/ 323850 w 661035"/>
                  <a:gd name="connsiteY33" fmla="*/ 676275 h 1099185"/>
                  <a:gd name="connsiteX34" fmla="*/ 359092 w 661035"/>
                  <a:gd name="connsiteY34" fmla="*/ 597218 h 1099185"/>
                  <a:gd name="connsiteX35" fmla="*/ 220980 w 661035"/>
                  <a:gd name="connsiteY35" fmla="*/ 0 h 1099185"/>
                  <a:gd name="connsiteX36" fmla="*/ 481965 w 661035"/>
                  <a:gd name="connsiteY36" fmla="*/ 141922 h 1099185"/>
                  <a:gd name="connsiteX37" fmla="*/ 575310 w 661035"/>
                  <a:gd name="connsiteY37" fmla="*/ 214313 h 1099185"/>
                  <a:gd name="connsiteX38" fmla="*/ 661035 w 661035"/>
                  <a:gd name="connsiteY38" fmla="*/ 504825 h 1099185"/>
                  <a:gd name="connsiteX39" fmla="*/ 621030 w 661035"/>
                  <a:gd name="connsiteY39" fmla="*/ 739140 h 1099185"/>
                  <a:gd name="connsiteX40" fmla="*/ 360045 w 661035"/>
                  <a:gd name="connsiteY40" fmla="*/ 597218 h 1099185"/>
                  <a:gd name="connsiteX41" fmla="*/ 400050 w 661035"/>
                  <a:gd name="connsiteY41" fmla="*/ 362902 h 1099185"/>
                  <a:gd name="connsiteX42" fmla="*/ 314325 w 661035"/>
                  <a:gd name="connsiteY42" fmla="*/ 72390 h 1099185"/>
                  <a:gd name="connsiteX43" fmla="*/ 220980 w 661035"/>
                  <a:gd name="connsiteY43" fmla="*/ 0 h 1099185"/>
                  <a:gd name="connsiteX0" fmla="*/ 359092 w 661035"/>
                  <a:gd name="connsiteY0" fmla="*/ 597218 h 1099185"/>
                  <a:gd name="connsiteX1" fmla="*/ 620078 w 661035"/>
                  <a:gd name="connsiteY1" fmla="*/ 739140 h 1099185"/>
                  <a:gd name="connsiteX2" fmla="*/ 584835 w 661035"/>
                  <a:gd name="connsiteY2" fmla="*/ 818198 h 1099185"/>
                  <a:gd name="connsiteX3" fmla="*/ 584836 w 661035"/>
                  <a:gd name="connsiteY3" fmla="*/ 818198 h 1099185"/>
                  <a:gd name="connsiteX4" fmla="*/ 545783 w 661035"/>
                  <a:gd name="connsiteY4" fmla="*/ 882015 h 1099185"/>
                  <a:gd name="connsiteX5" fmla="*/ 538930 w 661035"/>
                  <a:gd name="connsiteY5" fmla="*/ 891439 h 1099185"/>
                  <a:gd name="connsiteX6" fmla="*/ 539116 w 661035"/>
                  <a:gd name="connsiteY6" fmla="*/ 891540 h 1099185"/>
                  <a:gd name="connsiteX7" fmla="*/ 500063 w 661035"/>
                  <a:gd name="connsiteY7" fmla="*/ 940118 h 1099185"/>
                  <a:gd name="connsiteX8" fmla="*/ 452605 w 661035"/>
                  <a:gd name="connsiteY8" fmla="*/ 914311 h 1099185"/>
                  <a:gd name="connsiteX9" fmla="*/ 500063 w 661035"/>
                  <a:gd name="connsiteY9" fmla="*/ 941070 h 1099185"/>
                  <a:gd name="connsiteX10" fmla="*/ 451485 w 661035"/>
                  <a:gd name="connsiteY10" fmla="*/ 989648 h 1099185"/>
                  <a:gd name="connsiteX11" fmla="*/ 396629 w 661035"/>
                  <a:gd name="connsiteY11" fmla="*/ 1033155 h 1099185"/>
                  <a:gd name="connsiteX12" fmla="*/ 397193 w 661035"/>
                  <a:gd name="connsiteY12" fmla="*/ 1033462 h 1099185"/>
                  <a:gd name="connsiteX13" fmla="*/ 320041 w 661035"/>
                  <a:gd name="connsiteY13" fmla="*/ 1076325 h 1099185"/>
                  <a:gd name="connsiteX14" fmla="*/ 291343 w 661035"/>
                  <a:gd name="connsiteY14" fmla="*/ 1060767 h 1099185"/>
                  <a:gd name="connsiteX15" fmla="*/ 290403 w 661035"/>
                  <a:gd name="connsiteY15" fmla="*/ 1061621 h 1099185"/>
                  <a:gd name="connsiteX16" fmla="*/ 319088 w 661035"/>
                  <a:gd name="connsiteY16" fmla="*/ 1077277 h 1099185"/>
                  <a:gd name="connsiteX17" fmla="*/ 260985 w 661035"/>
                  <a:gd name="connsiteY17" fmla="*/ 1099185 h 1099185"/>
                  <a:gd name="connsiteX18" fmla="*/ 0 w 661035"/>
                  <a:gd name="connsiteY18" fmla="*/ 957262 h 1099185"/>
                  <a:gd name="connsiteX19" fmla="*/ 59055 w 661035"/>
                  <a:gd name="connsiteY19" fmla="*/ 935355 h 1099185"/>
                  <a:gd name="connsiteX20" fmla="*/ 284314 w 661035"/>
                  <a:gd name="connsiteY20" fmla="*/ 1058298 h 1099185"/>
                  <a:gd name="connsiteX21" fmla="*/ 284516 w 661035"/>
                  <a:gd name="connsiteY21" fmla="*/ 1057066 h 1099185"/>
                  <a:gd name="connsiteX22" fmla="*/ 60008 w 661035"/>
                  <a:gd name="connsiteY22" fmla="*/ 935355 h 1099185"/>
                  <a:gd name="connsiteX23" fmla="*/ 135745 w 661035"/>
                  <a:gd name="connsiteY23" fmla="*/ 891807 h 1099185"/>
                  <a:gd name="connsiteX24" fmla="*/ 135255 w 661035"/>
                  <a:gd name="connsiteY24" fmla="*/ 891540 h 1099185"/>
                  <a:gd name="connsiteX25" fmla="*/ 190500 w 661035"/>
                  <a:gd name="connsiteY25" fmla="*/ 847725 h 1099185"/>
                  <a:gd name="connsiteX26" fmla="*/ 239078 w 661035"/>
                  <a:gd name="connsiteY26" fmla="*/ 799148 h 1099185"/>
                  <a:gd name="connsiteX27" fmla="*/ 319738 w 661035"/>
                  <a:gd name="connsiteY27" fmla="*/ 843010 h 1099185"/>
                  <a:gd name="connsiteX28" fmla="*/ 239078 w 661035"/>
                  <a:gd name="connsiteY28" fmla="*/ 798196 h 1099185"/>
                  <a:gd name="connsiteX29" fmla="*/ 277307 w 661035"/>
                  <a:gd name="connsiteY29" fmla="*/ 750642 h 1099185"/>
                  <a:gd name="connsiteX30" fmla="*/ 277178 w 661035"/>
                  <a:gd name="connsiteY30" fmla="*/ 750571 h 1099185"/>
                  <a:gd name="connsiteX31" fmla="*/ 284798 w 661035"/>
                  <a:gd name="connsiteY31" fmla="*/ 740093 h 1099185"/>
                  <a:gd name="connsiteX32" fmla="*/ 323850 w 661035"/>
                  <a:gd name="connsiteY32" fmla="*/ 676275 h 1099185"/>
                  <a:gd name="connsiteX33" fmla="*/ 359092 w 661035"/>
                  <a:gd name="connsiteY33" fmla="*/ 597218 h 1099185"/>
                  <a:gd name="connsiteX34" fmla="*/ 220980 w 661035"/>
                  <a:gd name="connsiteY34" fmla="*/ 0 h 1099185"/>
                  <a:gd name="connsiteX35" fmla="*/ 481965 w 661035"/>
                  <a:gd name="connsiteY35" fmla="*/ 141922 h 1099185"/>
                  <a:gd name="connsiteX36" fmla="*/ 575310 w 661035"/>
                  <a:gd name="connsiteY36" fmla="*/ 214313 h 1099185"/>
                  <a:gd name="connsiteX37" fmla="*/ 661035 w 661035"/>
                  <a:gd name="connsiteY37" fmla="*/ 504825 h 1099185"/>
                  <a:gd name="connsiteX38" fmla="*/ 621030 w 661035"/>
                  <a:gd name="connsiteY38" fmla="*/ 739140 h 1099185"/>
                  <a:gd name="connsiteX39" fmla="*/ 360045 w 661035"/>
                  <a:gd name="connsiteY39" fmla="*/ 597218 h 1099185"/>
                  <a:gd name="connsiteX40" fmla="*/ 400050 w 661035"/>
                  <a:gd name="connsiteY40" fmla="*/ 362902 h 1099185"/>
                  <a:gd name="connsiteX41" fmla="*/ 314325 w 661035"/>
                  <a:gd name="connsiteY41" fmla="*/ 72390 h 1099185"/>
                  <a:gd name="connsiteX42" fmla="*/ 220980 w 661035"/>
                  <a:gd name="connsiteY42" fmla="*/ 0 h 1099185"/>
                  <a:gd name="connsiteX0" fmla="*/ 359092 w 661035"/>
                  <a:gd name="connsiteY0" fmla="*/ 597218 h 1099185"/>
                  <a:gd name="connsiteX1" fmla="*/ 620078 w 661035"/>
                  <a:gd name="connsiteY1" fmla="*/ 739140 h 1099185"/>
                  <a:gd name="connsiteX2" fmla="*/ 584835 w 661035"/>
                  <a:gd name="connsiteY2" fmla="*/ 818198 h 1099185"/>
                  <a:gd name="connsiteX3" fmla="*/ 584836 w 661035"/>
                  <a:gd name="connsiteY3" fmla="*/ 818198 h 1099185"/>
                  <a:gd name="connsiteX4" fmla="*/ 545783 w 661035"/>
                  <a:gd name="connsiteY4" fmla="*/ 882015 h 1099185"/>
                  <a:gd name="connsiteX5" fmla="*/ 538930 w 661035"/>
                  <a:gd name="connsiteY5" fmla="*/ 891439 h 1099185"/>
                  <a:gd name="connsiteX6" fmla="*/ 539116 w 661035"/>
                  <a:gd name="connsiteY6" fmla="*/ 891540 h 1099185"/>
                  <a:gd name="connsiteX7" fmla="*/ 500063 w 661035"/>
                  <a:gd name="connsiteY7" fmla="*/ 940118 h 1099185"/>
                  <a:gd name="connsiteX8" fmla="*/ 500063 w 661035"/>
                  <a:gd name="connsiteY8" fmla="*/ 941070 h 1099185"/>
                  <a:gd name="connsiteX9" fmla="*/ 451485 w 661035"/>
                  <a:gd name="connsiteY9" fmla="*/ 989648 h 1099185"/>
                  <a:gd name="connsiteX10" fmla="*/ 396629 w 661035"/>
                  <a:gd name="connsiteY10" fmla="*/ 1033155 h 1099185"/>
                  <a:gd name="connsiteX11" fmla="*/ 397193 w 661035"/>
                  <a:gd name="connsiteY11" fmla="*/ 1033462 h 1099185"/>
                  <a:gd name="connsiteX12" fmla="*/ 320041 w 661035"/>
                  <a:gd name="connsiteY12" fmla="*/ 1076325 h 1099185"/>
                  <a:gd name="connsiteX13" fmla="*/ 291343 w 661035"/>
                  <a:gd name="connsiteY13" fmla="*/ 1060767 h 1099185"/>
                  <a:gd name="connsiteX14" fmla="*/ 290403 w 661035"/>
                  <a:gd name="connsiteY14" fmla="*/ 1061621 h 1099185"/>
                  <a:gd name="connsiteX15" fmla="*/ 319088 w 661035"/>
                  <a:gd name="connsiteY15" fmla="*/ 1077277 h 1099185"/>
                  <a:gd name="connsiteX16" fmla="*/ 260985 w 661035"/>
                  <a:gd name="connsiteY16" fmla="*/ 1099185 h 1099185"/>
                  <a:gd name="connsiteX17" fmla="*/ 0 w 661035"/>
                  <a:gd name="connsiteY17" fmla="*/ 957262 h 1099185"/>
                  <a:gd name="connsiteX18" fmla="*/ 59055 w 661035"/>
                  <a:gd name="connsiteY18" fmla="*/ 935355 h 1099185"/>
                  <a:gd name="connsiteX19" fmla="*/ 284314 w 661035"/>
                  <a:gd name="connsiteY19" fmla="*/ 1058298 h 1099185"/>
                  <a:gd name="connsiteX20" fmla="*/ 284516 w 661035"/>
                  <a:gd name="connsiteY20" fmla="*/ 1057066 h 1099185"/>
                  <a:gd name="connsiteX21" fmla="*/ 60008 w 661035"/>
                  <a:gd name="connsiteY21" fmla="*/ 935355 h 1099185"/>
                  <a:gd name="connsiteX22" fmla="*/ 135745 w 661035"/>
                  <a:gd name="connsiteY22" fmla="*/ 891807 h 1099185"/>
                  <a:gd name="connsiteX23" fmla="*/ 135255 w 661035"/>
                  <a:gd name="connsiteY23" fmla="*/ 891540 h 1099185"/>
                  <a:gd name="connsiteX24" fmla="*/ 190500 w 661035"/>
                  <a:gd name="connsiteY24" fmla="*/ 847725 h 1099185"/>
                  <a:gd name="connsiteX25" fmla="*/ 239078 w 661035"/>
                  <a:gd name="connsiteY25" fmla="*/ 799148 h 1099185"/>
                  <a:gd name="connsiteX26" fmla="*/ 319738 w 661035"/>
                  <a:gd name="connsiteY26" fmla="*/ 843010 h 1099185"/>
                  <a:gd name="connsiteX27" fmla="*/ 239078 w 661035"/>
                  <a:gd name="connsiteY27" fmla="*/ 798196 h 1099185"/>
                  <a:gd name="connsiteX28" fmla="*/ 277307 w 661035"/>
                  <a:gd name="connsiteY28" fmla="*/ 750642 h 1099185"/>
                  <a:gd name="connsiteX29" fmla="*/ 277178 w 661035"/>
                  <a:gd name="connsiteY29" fmla="*/ 750571 h 1099185"/>
                  <a:gd name="connsiteX30" fmla="*/ 284798 w 661035"/>
                  <a:gd name="connsiteY30" fmla="*/ 740093 h 1099185"/>
                  <a:gd name="connsiteX31" fmla="*/ 323850 w 661035"/>
                  <a:gd name="connsiteY31" fmla="*/ 676275 h 1099185"/>
                  <a:gd name="connsiteX32" fmla="*/ 359092 w 661035"/>
                  <a:gd name="connsiteY32" fmla="*/ 597218 h 1099185"/>
                  <a:gd name="connsiteX33" fmla="*/ 220980 w 661035"/>
                  <a:gd name="connsiteY33" fmla="*/ 0 h 1099185"/>
                  <a:gd name="connsiteX34" fmla="*/ 481965 w 661035"/>
                  <a:gd name="connsiteY34" fmla="*/ 141922 h 1099185"/>
                  <a:gd name="connsiteX35" fmla="*/ 575310 w 661035"/>
                  <a:gd name="connsiteY35" fmla="*/ 214313 h 1099185"/>
                  <a:gd name="connsiteX36" fmla="*/ 661035 w 661035"/>
                  <a:gd name="connsiteY36" fmla="*/ 504825 h 1099185"/>
                  <a:gd name="connsiteX37" fmla="*/ 621030 w 661035"/>
                  <a:gd name="connsiteY37" fmla="*/ 739140 h 1099185"/>
                  <a:gd name="connsiteX38" fmla="*/ 360045 w 661035"/>
                  <a:gd name="connsiteY38" fmla="*/ 597218 h 1099185"/>
                  <a:gd name="connsiteX39" fmla="*/ 400050 w 661035"/>
                  <a:gd name="connsiteY39" fmla="*/ 362902 h 1099185"/>
                  <a:gd name="connsiteX40" fmla="*/ 314325 w 661035"/>
                  <a:gd name="connsiteY40" fmla="*/ 72390 h 1099185"/>
                  <a:gd name="connsiteX41" fmla="*/ 220980 w 661035"/>
                  <a:gd name="connsiteY41" fmla="*/ 0 h 1099185"/>
                  <a:gd name="connsiteX0" fmla="*/ 359092 w 661035"/>
                  <a:gd name="connsiteY0" fmla="*/ 597218 h 1099185"/>
                  <a:gd name="connsiteX1" fmla="*/ 620078 w 661035"/>
                  <a:gd name="connsiteY1" fmla="*/ 739140 h 1099185"/>
                  <a:gd name="connsiteX2" fmla="*/ 584835 w 661035"/>
                  <a:gd name="connsiteY2" fmla="*/ 818198 h 1099185"/>
                  <a:gd name="connsiteX3" fmla="*/ 584836 w 661035"/>
                  <a:gd name="connsiteY3" fmla="*/ 818198 h 1099185"/>
                  <a:gd name="connsiteX4" fmla="*/ 545783 w 661035"/>
                  <a:gd name="connsiteY4" fmla="*/ 882015 h 1099185"/>
                  <a:gd name="connsiteX5" fmla="*/ 538930 w 661035"/>
                  <a:gd name="connsiteY5" fmla="*/ 891439 h 1099185"/>
                  <a:gd name="connsiteX6" fmla="*/ 539116 w 661035"/>
                  <a:gd name="connsiteY6" fmla="*/ 891540 h 1099185"/>
                  <a:gd name="connsiteX7" fmla="*/ 500063 w 661035"/>
                  <a:gd name="connsiteY7" fmla="*/ 940118 h 1099185"/>
                  <a:gd name="connsiteX8" fmla="*/ 500063 w 661035"/>
                  <a:gd name="connsiteY8" fmla="*/ 941070 h 1099185"/>
                  <a:gd name="connsiteX9" fmla="*/ 451485 w 661035"/>
                  <a:gd name="connsiteY9" fmla="*/ 989648 h 1099185"/>
                  <a:gd name="connsiteX10" fmla="*/ 396629 w 661035"/>
                  <a:gd name="connsiteY10" fmla="*/ 1033155 h 1099185"/>
                  <a:gd name="connsiteX11" fmla="*/ 397193 w 661035"/>
                  <a:gd name="connsiteY11" fmla="*/ 1033462 h 1099185"/>
                  <a:gd name="connsiteX12" fmla="*/ 320041 w 661035"/>
                  <a:gd name="connsiteY12" fmla="*/ 1076325 h 1099185"/>
                  <a:gd name="connsiteX13" fmla="*/ 291343 w 661035"/>
                  <a:gd name="connsiteY13" fmla="*/ 1060767 h 1099185"/>
                  <a:gd name="connsiteX14" fmla="*/ 290403 w 661035"/>
                  <a:gd name="connsiteY14" fmla="*/ 1061621 h 1099185"/>
                  <a:gd name="connsiteX15" fmla="*/ 319088 w 661035"/>
                  <a:gd name="connsiteY15" fmla="*/ 1077277 h 1099185"/>
                  <a:gd name="connsiteX16" fmla="*/ 260985 w 661035"/>
                  <a:gd name="connsiteY16" fmla="*/ 1099185 h 1099185"/>
                  <a:gd name="connsiteX17" fmla="*/ 0 w 661035"/>
                  <a:gd name="connsiteY17" fmla="*/ 957262 h 1099185"/>
                  <a:gd name="connsiteX18" fmla="*/ 59055 w 661035"/>
                  <a:gd name="connsiteY18" fmla="*/ 935355 h 1099185"/>
                  <a:gd name="connsiteX19" fmla="*/ 284314 w 661035"/>
                  <a:gd name="connsiteY19" fmla="*/ 1058298 h 1099185"/>
                  <a:gd name="connsiteX20" fmla="*/ 284516 w 661035"/>
                  <a:gd name="connsiteY20" fmla="*/ 1057066 h 1099185"/>
                  <a:gd name="connsiteX21" fmla="*/ 60008 w 661035"/>
                  <a:gd name="connsiteY21" fmla="*/ 935355 h 1099185"/>
                  <a:gd name="connsiteX22" fmla="*/ 135745 w 661035"/>
                  <a:gd name="connsiteY22" fmla="*/ 891807 h 1099185"/>
                  <a:gd name="connsiteX23" fmla="*/ 135255 w 661035"/>
                  <a:gd name="connsiteY23" fmla="*/ 891540 h 1099185"/>
                  <a:gd name="connsiteX24" fmla="*/ 190500 w 661035"/>
                  <a:gd name="connsiteY24" fmla="*/ 847725 h 1099185"/>
                  <a:gd name="connsiteX25" fmla="*/ 239078 w 661035"/>
                  <a:gd name="connsiteY25" fmla="*/ 799148 h 1099185"/>
                  <a:gd name="connsiteX26" fmla="*/ 239078 w 661035"/>
                  <a:gd name="connsiteY26" fmla="*/ 798196 h 1099185"/>
                  <a:gd name="connsiteX27" fmla="*/ 277307 w 661035"/>
                  <a:gd name="connsiteY27" fmla="*/ 750642 h 1099185"/>
                  <a:gd name="connsiteX28" fmla="*/ 277178 w 661035"/>
                  <a:gd name="connsiteY28" fmla="*/ 750571 h 1099185"/>
                  <a:gd name="connsiteX29" fmla="*/ 284798 w 661035"/>
                  <a:gd name="connsiteY29" fmla="*/ 740093 h 1099185"/>
                  <a:gd name="connsiteX30" fmla="*/ 323850 w 661035"/>
                  <a:gd name="connsiteY30" fmla="*/ 676275 h 1099185"/>
                  <a:gd name="connsiteX31" fmla="*/ 359092 w 661035"/>
                  <a:gd name="connsiteY31" fmla="*/ 597218 h 1099185"/>
                  <a:gd name="connsiteX32" fmla="*/ 220980 w 661035"/>
                  <a:gd name="connsiteY32" fmla="*/ 0 h 1099185"/>
                  <a:gd name="connsiteX33" fmla="*/ 481965 w 661035"/>
                  <a:gd name="connsiteY33" fmla="*/ 141922 h 1099185"/>
                  <a:gd name="connsiteX34" fmla="*/ 575310 w 661035"/>
                  <a:gd name="connsiteY34" fmla="*/ 214313 h 1099185"/>
                  <a:gd name="connsiteX35" fmla="*/ 661035 w 661035"/>
                  <a:gd name="connsiteY35" fmla="*/ 504825 h 1099185"/>
                  <a:gd name="connsiteX36" fmla="*/ 621030 w 661035"/>
                  <a:gd name="connsiteY36" fmla="*/ 739140 h 1099185"/>
                  <a:gd name="connsiteX37" fmla="*/ 360045 w 661035"/>
                  <a:gd name="connsiteY37" fmla="*/ 597218 h 1099185"/>
                  <a:gd name="connsiteX38" fmla="*/ 400050 w 661035"/>
                  <a:gd name="connsiteY38" fmla="*/ 362902 h 1099185"/>
                  <a:gd name="connsiteX39" fmla="*/ 314325 w 661035"/>
                  <a:gd name="connsiteY39" fmla="*/ 72390 h 1099185"/>
                  <a:gd name="connsiteX40" fmla="*/ 220980 w 661035"/>
                  <a:gd name="connsiteY40" fmla="*/ 0 h 1099185"/>
                  <a:gd name="connsiteX0" fmla="*/ 359092 w 661035"/>
                  <a:gd name="connsiteY0" fmla="*/ 597218 h 1099185"/>
                  <a:gd name="connsiteX1" fmla="*/ 620078 w 661035"/>
                  <a:gd name="connsiteY1" fmla="*/ 739140 h 1099185"/>
                  <a:gd name="connsiteX2" fmla="*/ 584835 w 661035"/>
                  <a:gd name="connsiteY2" fmla="*/ 818198 h 1099185"/>
                  <a:gd name="connsiteX3" fmla="*/ 584836 w 661035"/>
                  <a:gd name="connsiteY3" fmla="*/ 818198 h 1099185"/>
                  <a:gd name="connsiteX4" fmla="*/ 545783 w 661035"/>
                  <a:gd name="connsiteY4" fmla="*/ 882015 h 1099185"/>
                  <a:gd name="connsiteX5" fmla="*/ 538930 w 661035"/>
                  <a:gd name="connsiteY5" fmla="*/ 891439 h 1099185"/>
                  <a:gd name="connsiteX6" fmla="*/ 539116 w 661035"/>
                  <a:gd name="connsiteY6" fmla="*/ 891540 h 1099185"/>
                  <a:gd name="connsiteX7" fmla="*/ 500063 w 661035"/>
                  <a:gd name="connsiteY7" fmla="*/ 940118 h 1099185"/>
                  <a:gd name="connsiteX8" fmla="*/ 500063 w 661035"/>
                  <a:gd name="connsiteY8" fmla="*/ 941070 h 1099185"/>
                  <a:gd name="connsiteX9" fmla="*/ 451485 w 661035"/>
                  <a:gd name="connsiteY9" fmla="*/ 989648 h 1099185"/>
                  <a:gd name="connsiteX10" fmla="*/ 396629 w 661035"/>
                  <a:gd name="connsiteY10" fmla="*/ 1033155 h 1099185"/>
                  <a:gd name="connsiteX11" fmla="*/ 397193 w 661035"/>
                  <a:gd name="connsiteY11" fmla="*/ 1033462 h 1099185"/>
                  <a:gd name="connsiteX12" fmla="*/ 320041 w 661035"/>
                  <a:gd name="connsiteY12" fmla="*/ 1076325 h 1099185"/>
                  <a:gd name="connsiteX13" fmla="*/ 291343 w 661035"/>
                  <a:gd name="connsiteY13" fmla="*/ 1060767 h 1099185"/>
                  <a:gd name="connsiteX14" fmla="*/ 290403 w 661035"/>
                  <a:gd name="connsiteY14" fmla="*/ 1061621 h 1099185"/>
                  <a:gd name="connsiteX15" fmla="*/ 319088 w 661035"/>
                  <a:gd name="connsiteY15" fmla="*/ 1077277 h 1099185"/>
                  <a:gd name="connsiteX16" fmla="*/ 260985 w 661035"/>
                  <a:gd name="connsiteY16" fmla="*/ 1099185 h 1099185"/>
                  <a:gd name="connsiteX17" fmla="*/ 0 w 661035"/>
                  <a:gd name="connsiteY17" fmla="*/ 957262 h 1099185"/>
                  <a:gd name="connsiteX18" fmla="*/ 59055 w 661035"/>
                  <a:gd name="connsiteY18" fmla="*/ 935355 h 1099185"/>
                  <a:gd name="connsiteX19" fmla="*/ 284314 w 661035"/>
                  <a:gd name="connsiteY19" fmla="*/ 1058298 h 1099185"/>
                  <a:gd name="connsiteX20" fmla="*/ 60008 w 661035"/>
                  <a:gd name="connsiteY20" fmla="*/ 935355 h 1099185"/>
                  <a:gd name="connsiteX21" fmla="*/ 135745 w 661035"/>
                  <a:gd name="connsiteY21" fmla="*/ 891807 h 1099185"/>
                  <a:gd name="connsiteX22" fmla="*/ 135255 w 661035"/>
                  <a:gd name="connsiteY22" fmla="*/ 891540 h 1099185"/>
                  <a:gd name="connsiteX23" fmla="*/ 190500 w 661035"/>
                  <a:gd name="connsiteY23" fmla="*/ 847725 h 1099185"/>
                  <a:gd name="connsiteX24" fmla="*/ 239078 w 661035"/>
                  <a:gd name="connsiteY24" fmla="*/ 799148 h 1099185"/>
                  <a:gd name="connsiteX25" fmla="*/ 239078 w 661035"/>
                  <a:gd name="connsiteY25" fmla="*/ 798196 h 1099185"/>
                  <a:gd name="connsiteX26" fmla="*/ 277307 w 661035"/>
                  <a:gd name="connsiteY26" fmla="*/ 750642 h 1099185"/>
                  <a:gd name="connsiteX27" fmla="*/ 277178 w 661035"/>
                  <a:gd name="connsiteY27" fmla="*/ 750571 h 1099185"/>
                  <a:gd name="connsiteX28" fmla="*/ 284798 w 661035"/>
                  <a:gd name="connsiteY28" fmla="*/ 740093 h 1099185"/>
                  <a:gd name="connsiteX29" fmla="*/ 323850 w 661035"/>
                  <a:gd name="connsiteY29" fmla="*/ 676275 h 1099185"/>
                  <a:gd name="connsiteX30" fmla="*/ 359092 w 661035"/>
                  <a:gd name="connsiteY30" fmla="*/ 597218 h 1099185"/>
                  <a:gd name="connsiteX31" fmla="*/ 220980 w 661035"/>
                  <a:gd name="connsiteY31" fmla="*/ 0 h 1099185"/>
                  <a:gd name="connsiteX32" fmla="*/ 481965 w 661035"/>
                  <a:gd name="connsiteY32" fmla="*/ 141922 h 1099185"/>
                  <a:gd name="connsiteX33" fmla="*/ 575310 w 661035"/>
                  <a:gd name="connsiteY33" fmla="*/ 214313 h 1099185"/>
                  <a:gd name="connsiteX34" fmla="*/ 661035 w 661035"/>
                  <a:gd name="connsiteY34" fmla="*/ 504825 h 1099185"/>
                  <a:gd name="connsiteX35" fmla="*/ 621030 w 661035"/>
                  <a:gd name="connsiteY35" fmla="*/ 739140 h 1099185"/>
                  <a:gd name="connsiteX36" fmla="*/ 360045 w 661035"/>
                  <a:gd name="connsiteY36" fmla="*/ 597218 h 1099185"/>
                  <a:gd name="connsiteX37" fmla="*/ 400050 w 661035"/>
                  <a:gd name="connsiteY37" fmla="*/ 362902 h 1099185"/>
                  <a:gd name="connsiteX38" fmla="*/ 314325 w 661035"/>
                  <a:gd name="connsiteY38" fmla="*/ 72390 h 1099185"/>
                  <a:gd name="connsiteX39" fmla="*/ 220980 w 661035"/>
                  <a:gd name="connsiteY39" fmla="*/ 0 h 1099185"/>
                  <a:gd name="connsiteX0" fmla="*/ 359092 w 661035"/>
                  <a:gd name="connsiteY0" fmla="*/ 597218 h 1099185"/>
                  <a:gd name="connsiteX1" fmla="*/ 620078 w 661035"/>
                  <a:gd name="connsiteY1" fmla="*/ 739140 h 1099185"/>
                  <a:gd name="connsiteX2" fmla="*/ 584835 w 661035"/>
                  <a:gd name="connsiteY2" fmla="*/ 818198 h 1099185"/>
                  <a:gd name="connsiteX3" fmla="*/ 584836 w 661035"/>
                  <a:gd name="connsiteY3" fmla="*/ 818198 h 1099185"/>
                  <a:gd name="connsiteX4" fmla="*/ 545783 w 661035"/>
                  <a:gd name="connsiteY4" fmla="*/ 882015 h 1099185"/>
                  <a:gd name="connsiteX5" fmla="*/ 538930 w 661035"/>
                  <a:gd name="connsiteY5" fmla="*/ 891439 h 1099185"/>
                  <a:gd name="connsiteX6" fmla="*/ 539116 w 661035"/>
                  <a:gd name="connsiteY6" fmla="*/ 891540 h 1099185"/>
                  <a:gd name="connsiteX7" fmla="*/ 500063 w 661035"/>
                  <a:gd name="connsiteY7" fmla="*/ 940118 h 1099185"/>
                  <a:gd name="connsiteX8" fmla="*/ 500063 w 661035"/>
                  <a:gd name="connsiteY8" fmla="*/ 941070 h 1099185"/>
                  <a:gd name="connsiteX9" fmla="*/ 451485 w 661035"/>
                  <a:gd name="connsiteY9" fmla="*/ 989648 h 1099185"/>
                  <a:gd name="connsiteX10" fmla="*/ 396629 w 661035"/>
                  <a:gd name="connsiteY10" fmla="*/ 1033155 h 1099185"/>
                  <a:gd name="connsiteX11" fmla="*/ 397193 w 661035"/>
                  <a:gd name="connsiteY11" fmla="*/ 1033462 h 1099185"/>
                  <a:gd name="connsiteX12" fmla="*/ 320041 w 661035"/>
                  <a:gd name="connsiteY12" fmla="*/ 1076325 h 1099185"/>
                  <a:gd name="connsiteX13" fmla="*/ 291343 w 661035"/>
                  <a:gd name="connsiteY13" fmla="*/ 1060767 h 1099185"/>
                  <a:gd name="connsiteX14" fmla="*/ 290403 w 661035"/>
                  <a:gd name="connsiteY14" fmla="*/ 1061621 h 1099185"/>
                  <a:gd name="connsiteX15" fmla="*/ 319088 w 661035"/>
                  <a:gd name="connsiteY15" fmla="*/ 1077277 h 1099185"/>
                  <a:gd name="connsiteX16" fmla="*/ 260985 w 661035"/>
                  <a:gd name="connsiteY16" fmla="*/ 1099185 h 1099185"/>
                  <a:gd name="connsiteX17" fmla="*/ 0 w 661035"/>
                  <a:gd name="connsiteY17" fmla="*/ 957262 h 1099185"/>
                  <a:gd name="connsiteX18" fmla="*/ 59055 w 661035"/>
                  <a:gd name="connsiteY18" fmla="*/ 935355 h 1099185"/>
                  <a:gd name="connsiteX19" fmla="*/ 60008 w 661035"/>
                  <a:gd name="connsiteY19" fmla="*/ 935355 h 1099185"/>
                  <a:gd name="connsiteX20" fmla="*/ 135745 w 661035"/>
                  <a:gd name="connsiteY20" fmla="*/ 891807 h 1099185"/>
                  <a:gd name="connsiteX21" fmla="*/ 135255 w 661035"/>
                  <a:gd name="connsiteY21" fmla="*/ 891540 h 1099185"/>
                  <a:gd name="connsiteX22" fmla="*/ 190500 w 661035"/>
                  <a:gd name="connsiteY22" fmla="*/ 847725 h 1099185"/>
                  <a:gd name="connsiteX23" fmla="*/ 239078 w 661035"/>
                  <a:gd name="connsiteY23" fmla="*/ 799148 h 1099185"/>
                  <a:gd name="connsiteX24" fmla="*/ 239078 w 661035"/>
                  <a:gd name="connsiteY24" fmla="*/ 798196 h 1099185"/>
                  <a:gd name="connsiteX25" fmla="*/ 277307 w 661035"/>
                  <a:gd name="connsiteY25" fmla="*/ 750642 h 1099185"/>
                  <a:gd name="connsiteX26" fmla="*/ 277178 w 661035"/>
                  <a:gd name="connsiteY26" fmla="*/ 750571 h 1099185"/>
                  <a:gd name="connsiteX27" fmla="*/ 284798 w 661035"/>
                  <a:gd name="connsiteY27" fmla="*/ 740093 h 1099185"/>
                  <a:gd name="connsiteX28" fmla="*/ 323850 w 661035"/>
                  <a:gd name="connsiteY28" fmla="*/ 676275 h 1099185"/>
                  <a:gd name="connsiteX29" fmla="*/ 359092 w 661035"/>
                  <a:gd name="connsiteY29" fmla="*/ 597218 h 1099185"/>
                  <a:gd name="connsiteX30" fmla="*/ 220980 w 661035"/>
                  <a:gd name="connsiteY30" fmla="*/ 0 h 1099185"/>
                  <a:gd name="connsiteX31" fmla="*/ 481965 w 661035"/>
                  <a:gd name="connsiteY31" fmla="*/ 141922 h 1099185"/>
                  <a:gd name="connsiteX32" fmla="*/ 575310 w 661035"/>
                  <a:gd name="connsiteY32" fmla="*/ 214313 h 1099185"/>
                  <a:gd name="connsiteX33" fmla="*/ 661035 w 661035"/>
                  <a:gd name="connsiteY33" fmla="*/ 504825 h 1099185"/>
                  <a:gd name="connsiteX34" fmla="*/ 621030 w 661035"/>
                  <a:gd name="connsiteY34" fmla="*/ 739140 h 1099185"/>
                  <a:gd name="connsiteX35" fmla="*/ 360045 w 661035"/>
                  <a:gd name="connsiteY35" fmla="*/ 597218 h 1099185"/>
                  <a:gd name="connsiteX36" fmla="*/ 400050 w 661035"/>
                  <a:gd name="connsiteY36" fmla="*/ 362902 h 1099185"/>
                  <a:gd name="connsiteX37" fmla="*/ 314325 w 661035"/>
                  <a:gd name="connsiteY37" fmla="*/ 72390 h 1099185"/>
                  <a:gd name="connsiteX38" fmla="*/ 220980 w 661035"/>
                  <a:gd name="connsiteY38" fmla="*/ 0 h 1099185"/>
                  <a:gd name="connsiteX0" fmla="*/ 359092 w 661035"/>
                  <a:gd name="connsiteY0" fmla="*/ 597218 h 1099185"/>
                  <a:gd name="connsiteX1" fmla="*/ 620078 w 661035"/>
                  <a:gd name="connsiteY1" fmla="*/ 739140 h 1099185"/>
                  <a:gd name="connsiteX2" fmla="*/ 584835 w 661035"/>
                  <a:gd name="connsiteY2" fmla="*/ 818198 h 1099185"/>
                  <a:gd name="connsiteX3" fmla="*/ 584836 w 661035"/>
                  <a:gd name="connsiteY3" fmla="*/ 818198 h 1099185"/>
                  <a:gd name="connsiteX4" fmla="*/ 545783 w 661035"/>
                  <a:gd name="connsiteY4" fmla="*/ 882015 h 1099185"/>
                  <a:gd name="connsiteX5" fmla="*/ 538930 w 661035"/>
                  <a:gd name="connsiteY5" fmla="*/ 891439 h 1099185"/>
                  <a:gd name="connsiteX6" fmla="*/ 539116 w 661035"/>
                  <a:gd name="connsiteY6" fmla="*/ 891540 h 1099185"/>
                  <a:gd name="connsiteX7" fmla="*/ 500063 w 661035"/>
                  <a:gd name="connsiteY7" fmla="*/ 940118 h 1099185"/>
                  <a:gd name="connsiteX8" fmla="*/ 500063 w 661035"/>
                  <a:gd name="connsiteY8" fmla="*/ 941070 h 1099185"/>
                  <a:gd name="connsiteX9" fmla="*/ 451485 w 661035"/>
                  <a:gd name="connsiteY9" fmla="*/ 989648 h 1099185"/>
                  <a:gd name="connsiteX10" fmla="*/ 396629 w 661035"/>
                  <a:gd name="connsiteY10" fmla="*/ 1033155 h 1099185"/>
                  <a:gd name="connsiteX11" fmla="*/ 397193 w 661035"/>
                  <a:gd name="connsiteY11" fmla="*/ 1033462 h 1099185"/>
                  <a:gd name="connsiteX12" fmla="*/ 320041 w 661035"/>
                  <a:gd name="connsiteY12" fmla="*/ 1076325 h 1099185"/>
                  <a:gd name="connsiteX13" fmla="*/ 291343 w 661035"/>
                  <a:gd name="connsiteY13" fmla="*/ 1060767 h 1099185"/>
                  <a:gd name="connsiteX14" fmla="*/ 319088 w 661035"/>
                  <a:gd name="connsiteY14" fmla="*/ 1077277 h 1099185"/>
                  <a:gd name="connsiteX15" fmla="*/ 260985 w 661035"/>
                  <a:gd name="connsiteY15" fmla="*/ 1099185 h 1099185"/>
                  <a:gd name="connsiteX16" fmla="*/ 0 w 661035"/>
                  <a:gd name="connsiteY16" fmla="*/ 957262 h 1099185"/>
                  <a:gd name="connsiteX17" fmla="*/ 59055 w 661035"/>
                  <a:gd name="connsiteY17" fmla="*/ 935355 h 1099185"/>
                  <a:gd name="connsiteX18" fmla="*/ 60008 w 661035"/>
                  <a:gd name="connsiteY18" fmla="*/ 935355 h 1099185"/>
                  <a:gd name="connsiteX19" fmla="*/ 135745 w 661035"/>
                  <a:gd name="connsiteY19" fmla="*/ 891807 h 1099185"/>
                  <a:gd name="connsiteX20" fmla="*/ 135255 w 661035"/>
                  <a:gd name="connsiteY20" fmla="*/ 891540 h 1099185"/>
                  <a:gd name="connsiteX21" fmla="*/ 190500 w 661035"/>
                  <a:gd name="connsiteY21" fmla="*/ 847725 h 1099185"/>
                  <a:gd name="connsiteX22" fmla="*/ 239078 w 661035"/>
                  <a:gd name="connsiteY22" fmla="*/ 799148 h 1099185"/>
                  <a:gd name="connsiteX23" fmla="*/ 239078 w 661035"/>
                  <a:gd name="connsiteY23" fmla="*/ 798196 h 1099185"/>
                  <a:gd name="connsiteX24" fmla="*/ 277307 w 661035"/>
                  <a:gd name="connsiteY24" fmla="*/ 750642 h 1099185"/>
                  <a:gd name="connsiteX25" fmla="*/ 277178 w 661035"/>
                  <a:gd name="connsiteY25" fmla="*/ 750571 h 1099185"/>
                  <a:gd name="connsiteX26" fmla="*/ 284798 w 661035"/>
                  <a:gd name="connsiteY26" fmla="*/ 740093 h 1099185"/>
                  <a:gd name="connsiteX27" fmla="*/ 323850 w 661035"/>
                  <a:gd name="connsiteY27" fmla="*/ 676275 h 1099185"/>
                  <a:gd name="connsiteX28" fmla="*/ 359092 w 661035"/>
                  <a:gd name="connsiteY28" fmla="*/ 597218 h 1099185"/>
                  <a:gd name="connsiteX29" fmla="*/ 220980 w 661035"/>
                  <a:gd name="connsiteY29" fmla="*/ 0 h 1099185"/>
                  <a:gd name="connsiteX30" fmla="*/ 481965 w 661035"/>
                  <a:gd name="connsiteY30" fmla="*/ 141922 h 1099185"/>
                  <a:gd name="connsiteX31" fmla="*/ 575310 w 661035"/>
                  <a:gd name="connsiteY31" fmla="*/ 214313 h 1099185"/>
                  <a:gd name="connsiteX32" fmla="*/ 661035 w 661035"/>
                  <a:gd name="connsiteY32" fmla="*/ 504825 h 1099185"/>
                  <a:gd name="connsiteX33" fmla="*/ 621030 w 661035"/>
                  <a:gd name="connsiteY33" fmla="*/ 739140 h 1099185"/>
                  <a:gd name="connsiteX34" fmla="*/ 360045 w 661035"/>
                  <a:gd name="connsiteY34" fmla="*/ 597218 h 1099185"/>
                  <a:gd name="connsiteX35" fmla="*/ 400050 w 661035"/>
                  <a:gd name="connsiteY35" fmla="*/ 362902 h 1099185"/>
                  <a:gd name="connsiteX36" fmla="*/ 314325 w 661035"/>
                  <a:gd name="connsiteY36" fmla="*/ 72390 h 1099185"/>
                  <a:gd name="connsiteX37" fmla="*/ 220980 w 661035"/>
                  <a:gd name="connsiteY37" fmla="*/ 0 h 1099185"/>
                  <a:gd name="connsiteX0" fmla="*/ 359092 w 661035"/>
                  <a:gd name="connsiteY0" fmla="*/ 597218 h 1099185"/>
                  <a:gd name="connsiteX1" fmla="*/ 620078 w 661035"/>
                  <a:gd name="connsiteY1" fmla="*/ 739140 h 1099185"/>
                  <a:gd name="connsiteX2" fmla="*/ 584835 w 661035"/>
                  <a:gd name="connsiteY2" fmla="*/ 818198 h 1099185"/>
                  <a:gd name="connsiteX3" fmla="*/ 584836 w 661035"/>
                  <a:gd name="connsiteY3" fmla="*/ 818198 h 1099185"/>
                  <a:gd name="connsiteX4" fmla="*/ 545783 w 661035"/>
                  <a:gd name="connsiteY4" fmla="*/ 882015 h 1099185"/>
                  <a:gd name="connsiteX5" fmla="*/ 538930 w 661035"/>
                  <a:gd name="connsiteY5" fmla="*/ 891439 h 1099185"/>
                  <a:gd name="connsiteX6" fmla="*/ 539116 w 661035"/>
                  <a:gd name="connsiteY6" fmla="*/ 891540 h 1099185"/>
                  <a:gd name="connsiteX7" fmla="*/ 500063 w 661035"/>
                  <a:gd name="connsiteY7" fmla="*/ 940118 h 1099185"/>
                  <a:gd name="connsiteX8" fmla="*/ 500063 w 661035"/>
                  <a:gd name="connsiteY8" fmla="*/ 941070 h 1099185"/>
                  <a:gd name="connsiteX9" fmla="*/ 451485 w 661035"/>
                  <a:gd name="connsiteY9" fmla="*/ 989648 h 1099185"/>
                  <a:gd name="connsiteX10" fmla="*/ 396629 w 661035"/>
                  <a:gd name="connsiteY10" fmla="*/ 1033155 h 1099185"/>
                  <a:gd name="connsiteX11" fmla="*/ 397193 w 661035"/>
                  <a:gd name="connsiteY11" fmla="*/ 1033462 h 1099185"/>
                  <a:gd name="connsiteX12" fmla="*/ 320041 w 661035"/>
                  <a:gd name="connsiteY12" fmla="*/ 1076325 h 1099185"/>
                  <a:gd name="connsiteX13" fmla="*/ 319088 w 661035"/>
                  <a:gd name="connsiteY13" fmla="*/ 1077277 h 1099185"/>
                  <a:gd name="connsiteX14" fmla="*/ 260985 w 661035"/>
                  <a:gd name="connsiteY14" fmla="*/ 1099185 h 1099185"/>
                  <a:gd name="connsiteX15" fmla="*/ 0 w 661035"/>
                  <a:gd name="connsiteY15" fmla="*/ 957262 h 1099185"/>
                  <a:gd name="connsiteX16" fmla="*/ 59055 w 661035"/>
                  <a:gd name="connsiteY16" fmla="*/ 935355 h 1099185"/>
                  <a:gd name="connsiteX17" fmla="*/ 60008 w 661035"/>
                  <a:gd name="connsiteY17" fmla="*/ 935355 h 1099185"/>
                  <a:gd name="connsiteX18" fmla="*/ 135745 w 661035"/>
                  <a:gd name="connsiteY18" fmla="*/ 891807 h 1099185"/>
                  <a:gd name="connsiteX19" fmla="*/ 135255 w 661035"/>
                  <a:gd name="connsiteY19" fmla="*/ 891540 h 1099185"/>
                  <a:gd name="connsiteX20" fmla="*/ 190500 w 661035"/>
                  <a:gd name="connsiteY20" fmla="*/ 847725 h 1099185"/>
                  <a:gd name="connsiteX21" fmla="*/ 239078 w 661035"/>
                  <a:gd name="connsiteY21" fmla="*/ 799148 h 1099185"/>
                  <a:gd name="connsiteX22" fmla="*/ 239078 w 661035"/>
                  <a:gd name="connsiteY22" fmla="*/ 798196 h 1099185"/>
                  <a:gd name="connsiteX23" fmla="*/ 277307 w 661035"/>
                  <a:gd name="connsiteY23" fmla="*/ 750642 h 1099185"/>
                  <a:gd name="connsiteX24" fmla="*/ 277178 w 661035"/>
                  <a:gd name="connsiteY24" fmla="*/ 750571 h 1099185"/>
                  <a:gd name="connsiteX25" fmla="*/ 284798 w 661035"/>
                  <a:gd name="connsiteY25" fmla="*/ 740093 h 1099185"/>
                  <a:gd name="connsiteX26" fmla="*/ 323850 w 661035"/>
                  <a:gd name="connsiteY26" fmla="*/ 676275 h 1099185"/>
                  <a:gd name="connsiteX27" fmla="*/ 359092 w 661035"/>
                  <a:gd name="connsiteY27" fmla="*/ 597218 h 1099185"/>
                  <a:gd name="connsiteX28" fmla="*/ 220980 w 661035"/>
                  <a:gd name="connsiteY28" fmla="*/ 0 h 1099185"/>
                  <a:gd name="connsiteX29" fmla="*/ 481965 w 661035"/>
                  <a:gd name="connsiteY29" fmla="*/ 141922 h 1099185"/>
                  <a:gd name="connsiteX30" fmla="*/ 575310 w 661035"/>
                  <a:gd name="connsiteY30" fmla="*/ 214313 h 1099185"/>
                  <a:gd name="connsiteX31" fmla="*/ 661035 w 661035"/>
                  <a:gd name="connsiteY31" fmla="*/ 504825 h 1099185"/>
                  <a:gd name="connsiteX32" fmla="*/ 621030 w 661035"/>
                  <a:gd name="connsiteY32" fmla="*/ 739140 h 1099185"/>
                  <a:gd name="connsiteX33" fmla="*/ 360045 w 661035"/>
                  <a:gd name="connsiteY33" fmla="*/ 597218 h 1099185"/>
                  <a:gd name="connsiteX34" fmla="*/ 400050 w 661035"/>
                  <a:gd name="connsiteY34" fmla="*/ 362902 h 1099185"/>
                  <a:gd name="connsiteX35" fmla="*/ 314325 w 661035"/>
                  <a:gd name="connsiteY35" fmla="*/ 72390 h 1099185"/>
                  <a:gd name="connsiteX36" fmla="*/ 220980 w 661035"/>
                  <a:gd name="connsiteY36" fmla="*/ 0 h 1099185"/>
                  <a:gd name="connsiteX0" fmla="*/ 359092 w 661035"/>
                  <a:gd name="connsiteY0" fmla="*/ 597218 h 1112468"/>
                  <a:gd name="connsiteX1" fmla="*/ 620078 w 661035"/>
                  <a:gd name="connsiteY1" fmla="*/ 739140 h 1112468"/>
                  <a:gd name="connsiteX2" fmla="*/ 584835 w 661035"/>
                  <a:gd name="connsiteY2" fmla="*/ 818198 h 1112468"/>
                  <a:gd name="connsiteX3" fmla="*/ 584836 w 661035"/>
                  <a:gd name="connsiteY3" fmla="*/ 818198 h 1112468"/>
                  <a:gd name="connsiteX4" fmla="*/ 545783 w 661035"/>
                  <a:gd name="connsiteY4" fmla="*/ 882015 h 1112468"/>
                  <a:gd name="connsiteX5" fmla="*/ 538930 w 661035"/>
                  <a:gd name="connsiteY5" fmla="*/ 891439 h 1112468"/>
                  <a:gd name="connsiteX6" fmla="*/ 539116 w 661035"/>
                  <a:gd name="connsiteY6" fmla="*/ 891540 h 1112468"/>
                  <a:gd name="connsiteX7" fmla="*/ 500063 w 661035"/>
                  <a:gd name="connsiteY7" fmla="*/ 940118 h 1112468"/>
                  <a:gd name="connsiteX8" fmla="*/ 500063 w 661035"/>
                  <a:gd name="connsiteY8" fmla="*/ 941070 h 1112468"/>
                  <a:gd name="connsiteX9" fmla="*/ 451485 w 661035"/>
                  <a:gd name="connsiteY9" fmla="*/ 989648 h 1112468"/>
                  <a:gd name="connsiteX10" fmla="*/ 396629 w 661035"/>
                  <a:gd name="connsiteY10" fmla="*/ 1033155 h 1112468"/>
                  <a:gd name="connsiteX11" fmla="*/ 397193 w 661035"/>
                  <a:gd name="connsiteY11" fmla="*/ 1033462 h 1112468"/>
                  <a:gd name="connsiteX12" fmla="*/ 320041 w 661035"/>
                  <a:gd name="connsiteY12" fmla="*/ 1076325 h 1112468"/>
                  <a:gd name="connsiteX13" fmla="*/ 319088 w 661035"/>
                  <a:gd name="connsiteY13" fmla="*/ 1077277 h 1112468"/>
                  <a:gd name="connsiteX14" fmla="*/ 247796 w 661035"/>
                  <a:gd name="connsiteY14" fmla="*/ 1112468 h 1112468"/>
                  <a:gd name="connsiteX15" fmla="*/ 0 w 661035"/>
                  <a:gd name="connsiteY15" fmla="*/ 957262 h 1112468"/>
                  <a:gd name="connsiteX16" fmla="*/ 59055 w 661035"/>
                  <a:gd name="connsiteY16" fmla="*/ 935355 h 1112468"/>
                  <a:gd name="connsiteX17" fmla="*/ 60008 w 661035"/>
                  <a:gd name="connsiteY17" fmla="*/ 935355 h 1112468"/>
                  <a:gd name="connsiteX18" fmla="*/ 135745 w 661035"/>
                  <a:gd name="connsiteY18" fmla="*/ 891807 h 1112468"/>
                  <a:gd name="connsiteX19" fmla="*/ 135255 w 661035"/>
                  <a:gd name="connsiteY19" fmla="*/ 891540 h 1112468"/>
                  <a:gd name="connsiteX20" fmla="*/ 190500 w 661035"/>
                  <a:gd name="connsiteY20" fmla="*/ 847725 h 1112468"/>
                  <a:gd name="connsiteX21" fmla="*/ 239078 w 661035"/>
                  <a:gd name="connsiteY21" fmla="*/ 799148 h 1112468"/>
                  <a:gd name="connsiteX22" fmla="*/ 239078 w 661035"/>
                  <a:gd name="connsiteY22" fmla="*/ 798196 h 1112468"/>
                  <a:gd name="connsiteX23" fmla="*/ 277307 w 661035"/>
                  <a:gd name="connsiteY23" fmla="*/ 750642 h 1112468"/>
                  <a:gd name="connsiteX24" fmla="*/ 277178 w 661035"/>
                  <a:gd name="connsiteY24" fmla="*/ 750571 h 1112468"/>
                  <a:gd name="connsiteX25" fmla="*/ 284798 w 661035"/>
                  <a:gd name="connsiteY25" fmla="*/ 740093 h 1112468"/>
                  <a:gd name="connsiteX26" fmla="*/ 323850 w 661035"/>
                  <a:gd name="connsiteY26" fmla="*/ 676275 h 1112468"/>
                  <a:gd name="connsiteX27" fmla="*/ 359092 w 661035"/>
                  <a:gd name="connsiteY27" fmla="*/ 597218 h 1112468"/>
                  <a:gd name="connsiteX28" fmla="*/ 220980 w 661035"/>
                  <a:gd name="connsiteY28" fmla="*/ 0 h 1112468"/>
                  <a:gd name="connsiteX29" fmla="*/ 481965 w 661035"/>
                  <a:gd name="connsiteY29" fmla="*/ 141922 h 1112468"/>
                  <a:gd name="connsiteX30" fmla="*/ 575310 w 661035"/>
                  <a:gd name="connsiteY30" fmla="*/ 214313 h 1112468"/>
                  <a:gd name="connsiteX31" fmla="*/ 661035 w 661035"/>
                  <a:gd name="connsiteY31" fmla="*/ 504825 h 1112468"/>
                  <a:gd name="connsiteX32" fmla="*/ 621030 w 661035"/>
                  <a:gd name="connsiteY32" fmla="*/ 739140 h 1112468"/>
                  <a:gd name="connsiteX33" fmla="*/ 360045 w 661035"/>
                  <a:gd name="connsiteY33" fmla="*/ 597218 h 1112468"/>
                  <a:gd name="connsiteX34" fmla="*/ 400050 w 661035"/>
                  <a:gd name="connsiteY34" fmla="*/ 362902 h 1112468"/>
                  <a:gd name="connsiteX35" fmla="*/ 314325 w 661035"/>
                  <a:gd name="connsiteY35" fmla="*/ 72390 h 1112468"/>
                  <a:gd name="connsiteX36" fmla="*/ 220980 w 661035"/>
                  <a:gd name="connsiteY36" fmla="*/ 0 h 11124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</a:cxnLst>
                <a:rect l="l" t="t" r="r" b="b"/>
                <a:pathLst>
                  <a:path w="661035" h="1112468">
                    <a:moveTo>
                      <a:pt x="359092" y="597218"/>
                    </a:moveTo>
                    <a:lnTo>
                      <a:pt x="620078" y="739140"/>
                    </a:lnTo>
                    <a:lnTo>
                      <a:pt x="584835" y="818198"/>
                    </a:lnTo>
                    <a:lnTo>
                      <a:pt x="584836" y="818198"/>
                    </a:lnTo>
                    <a:cubicBezTo>
                      <a:pt x="573405" y="840105"/>
                      <a:pt x="560070" y="861060"/>
                      <a:pt x="545783" y="882015"/>
                    </a:cubicBezTo>
                    <a:lnTo>
                      <a:pt x="538930" y="891439"/>
                    </a:lnTo>
                    <a:lnTo>
                      <a:pt x="539116" y="891540"/>
                    </a:lnTo>
                    <a:cubicBezTo>
                      <a:pt x="525780" y="908686"/>
                      <a:pt x="513398" y="924878"/>
                      <a:pt x="500063" y="940118"/>
                    </a:cubicBezTo>
                    <a:lnTo>
                      <a:pt x="500063" y="941070"/>
                    </a:lnTo>
                    <a:cubicBezTo>
                      <a:pt x="483870" y="958215"/>
                      <a:pt x="467678" y="974408"/>
                      <a:pt x="451485" y="989648"/>
                    </a:cubicBezTo>
                    <a:lnTo>
                      <a:pt x="396629" y="1033155"/>
                    </a:lnTo>
                    <a:lnTo>
                      <a:pt x="397193" y="1033462"/>
                    </a:lnTo>
                    <a:cubicBezTo>
                      <a:pt x="371475" y="1049655"/>
                      <a:pt x="346711" y="1063943"/>
                      <a:pt x="320041" y="1076325"/>
                    </a:cubicBezTo>
                    <a:lnTo>
                      <a:pt x="319088" y="1077277"/>
                    </a:lnTo>
                    <a:lnTo>
                      <a:pt x="247796" y="1112468"/>
                    </a:lnTo>
                    <a:lnTo>
                      <a:pt x="0" y="957262"/>
                    </a:lnTo>
                    <a:lnTo>
                      <a:pt x="59055" y="935355"/>
                    </a:lnTo>
                    <a:lnTo>
                      <a:pt x="60008" y="935355"/>
                    </a:lnTo>
                    <a:lnTo>
                      <a:pt x="135745" y="891807"/>
                    </a:lnTo>
                    <a:lnTo>
                      <a:pt x="135255" y="891540"/>
                    </a:lnTo>
                    <a:cubicBezTo>
                      <a:pt x="154305" y="878205"/>
                      <a:pt x="173355" y="863918"/>
                      <a:pt x="190500" y="847725"/>
                    </a:cubicBezTo>
                    <a:cubicBezTo>
                      <a:pt x="207645" y="832486"/>
                      <a:pt x="222885" y="816293"/>
                      <a:pt x="239078" y="799148"/>
                    </a:cubicBezTo>
                    <a:lnTo>
                      <a:pt x="239078" y="798196"/>
                    </a:lnTo>
                    <a:lnTo>
                      <a:pt x="277307" y="750642"/>
                    </a:lnTo>
                    <a:lnTo>
                      <a:pt x="277178" y="750571"/>
                    </a:lnTo>
                    <a:cubicBezTo>
                      <a:pt x="280036" y="746761"/>
                      <a:pt x="281941" y="743903"/>
                      <a:pt x="284798" y="740093"/>
                    </a:cubicBezTo>
                    <a:cubicBezTo>
                      <a:pt x="299086" y="719138"/>
                      <a:pt x="312420" y="698183"/>
                      <a:pt x="323850" y="676275"/>
                    </a:cubicBezTo>
                    <a:cubicBezTo>
                      <a:pt x="337185" y="650558"/>
                      <a:pt x="349567" y="623888"/>
                      <a:pt x="359092" y="597218"/>
                    </a:cubicBezTo>
                    <a:close/>
                    <a:moveTo>
                      <a:pt x="220980" y="0"/>
                    </a:moveTo>
                    <a:lnTo>
                      <a:pt x="481965" y="141922"/>
                    </a:lnTo>
                    <a:cubicBezTo>
                      <a:pt x="521970" y="163830"/>
                      <a:pt x="553403" y="187642"/>
                      <a:pt x="575310" y="214313"/>
                    </a:cubicBezTo>
                    <a:cubicBezTo>
                      <a:pt x="632460" y="281940"/>
                      <a:pt x="661035" y="379095"/>
                      <a:pt x="661035" y="504825"/>
                    </a:cubicBezTo>
                    <a:cubicBezTo>
                      <a:pt x="660083" y="588645"/>
                      <a:pt x="646748" y="666750"/>
                      <a:pt x="621030" y="739140"/>
                    </a:cubicBezTo>
                    <a:lnTo>
                      <a:pt x="360045" y="597218"/>
                    </a:lnTo>
                    <a:cubicBezTo>
                      <a:pt x="386715" y="524827"/>
                      <a:pt x="400050" y="446722"/>
                      <a:pt x="400050" y="362902"/>
                    </a:cubicBezTo>
                    <a:cubicBezTo>
                      <a:pt x="400050" y="237172"/>
                      <a:pt x="371475" y="140970"/>
                      <a:pt x="314325" y="72390"/>
                    </a:cubicBezTo>
                    <a:cubicBezTo>
                      <a:pt x="291465" y="45720"/>
                      <a:pt x="260985" y="20955"/>
                      <a:pt x="220980" y="0"/>
                    </a:cubicBez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  <p:sp>
            <p:nvSpPr>
              <p:cNvPr id="390" name="Freeform: Shape 389">
                <a:extLst>
                  <a:ext uri="{FF2B5EF4-FFF2-40B4-BE49-F238E27FC236}">
                    <a16:creationId xmlns:a16="http://schemas.microsoft.com/office/drawing/2014/main" id="{575BD286-B429-4AC5-AD80-C83EFABE08FE}"/>
                  </a:ext>
                </a:extLst>
              </p:cNvPr>
              <p:cNvSpPr/>
              <p:nvPr/>
            </p:nvSpPr>
            <p:spPr>
              <a:xfrm>
                <a:off x="2967026" y="3229268"/>
                <a:ext cx="673417" cy="247650"/>
              </a:xfrm>
              <a:custGeom>
                <a:avLst/>
                <a:gdLst>
                  <a:gd name="connsiteX0" fmla="*/ 261937 w 673417"/>
                  <a:gd name="connsiteY0" fmla="*/ 45720 h 247650"/>
                  <a:gd name="connsiteX1" fmla="*/ 288607 w 673417"/>
                  <a:gd name="connsiteY1" fmla="*/ 53340 h 247650"/>
                  <a:gd name="connsiteX2" fmla="*/ 387667 w 673417"/>
                  <a:gd name="connsiteY2" fmla="*/ 93345 h 247650"/>
                  <a:gd name="connsiteX3" fmla="*/ 412432 w 673417"/>
                  <a:gd name="connsiteY3" fmla="*/ 105728 h 247650"/>
                  <a:gd name="connsiteX4" fmla="*/ 673417 w 673417"/>
                  <a:gd name="connsiteY4" fmla="*/ 247650 h 247650"/>
                  <a:gd name="connsiteX5" fmla="*/ 647700 w 673417"/>
                  <a:gd name="connsiteY5" fmla="*/ 235267 h 247650"/>
                  <a:gd name="connsiteX6" fmla="*/ 644991 w 673417"/>
                  <a:gd name="connsiteY6" fmla="*/ 233789 h 247650"/>
                  <a:gd name="connsiteX7" fmla="*/ 549592 w 673417"/>
                  <a:gd name="connsiteY7" fmla="*/ 195262 h 247650"/>
                  <a:gd name="connsiteX8" fmla="*/ 522922 w 673417"/>
                  <a:gd name="connsiteY8" fmla="*/ 186690 h 247650"/>
                  <a:gd name="connsiteX9" fmla="*/ 0 w 673417"/>
                  <a:gd name="connsiteY9" fmla="*/ 0 h 247650"/>
                  <a:gd name="connsiteX10" fmla="*/ 80010 w 673417"/>
                  <a:gd name="connsiteY10" fmla="*/ 11430 h 247650"/>
                  <a:gd name="connsiteX11" fmla="*/ 80421 w 673417"/>
                  <a:gd name="connsiteY11" fmla="*/ 11654 h 247650"/>
                  <a:gd name="connsiteX12" fmla="*/ 185499 w 673417"/>
                  <a:gd name="connsiteY12" fmla="*/ 28933 h 247650"/>
                  <a:gd name="connsiteX13" fmla="*/ 261937 w 673417"/>
                  <a:gd name="connsiteY13" fmla="*/ 45720 h 247650"/>
                  <a:gd name="connsiteX14" fmla="*/ 522922 w 673417"/>
                  <a:gd name="connsiteY14" fmla="*/ 187643 h 247650"/>
                  <a:gd name="connsiteX15" fmla="*/ 340042 w 673417"/>
                  <a:gd name="connsiteY15" fmla="*/ 153353 h 247650"/>
                  <a:gd name="connsiteX16" fmla="*/ 260985 w 673417"/>
                  <a:gd name="connsiteY16" fmla="*/ 141923 h 2476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673417" h="247650">
                    <a:moveTo>
                      <a:pt x="261937" y="45720"/>
                    </a:moveTo>
                    <a:cubicBezTo>
                      <a:pt x="271462" y="48578"/>
                      <a:pt x="280987" y="50483"/>
                      <a:pt x="288607" y="53340"/>
                    </a:cubicBezTo>
                    <a:cubicBezTo>
                      <a:pt x="323850" y="64770"/>
                      <a:pt x="357187" y="79058"/>
                      <a:pt x="387667" y="93345"/>
                    </a:cubicBezTo>
                    <a:cubicBezTo>
                      <a:pt x="396240" y="97155"/>
                      <a:pt x="404812" y="101917"/>
                      <a:pt x="412432" y="105728"/>
                    </a:cubicBezTo>
                    <a:lnTo>
                      <a:pt x="673417" y="247650"/>
                    </a:lnTo>
                    <a:cubicBezTo>
                      <a:pt x="664845" y="243840"/>
                      <a:pt x="656272" y="239078"/>
                      <a:pt x="647700" y="235267"/>
                    </a:cubicBezTo>
                    <a:lnTo>
                      <a:pt x="644991" y="233789"/>
                    </a:lnTo>
                    <a:lnTo>
                      <a:pt x="549592" y="195262"/>
                    </a:lnTo>
                    <a:cubicBezTo>
                      <a:pt x="541972" y="192405"/>
                      <a:pt x="532447" y="189548"/>
                      <a:pt x="522922" y="186690"/>
                    </a:cubicBezTo>
                    <a:close/>
                    <a:moveTo>
                      <a:pt x="0" y="0"/>
                    </a:moveTo>
                    <a:lnTo>
                      <a:pt x="80010" y="11430"/>
                    </a:lnTo>
                    <a:lnTo>
                      <a:pt x="80421" y="11654"/>
                    </a:lnTo>
                    <a:lnTo>
                      <a:pt x="185499" y="28933"/>
                    </a:lnTo>
                    <a:cubicBezTo>
                      <a:pt x="215979" y="34528"/>
                      <a:pt x="241458" y="40005"/>
                      <a:pt x="261937" y="45720"/>
                    </a:cubicBezTo>
                    <a:lnTo>
                      <a:pt x="522922" y="187643"/>
                    </a:lnTo>
                    <a:cubicBezTo>
                      <a:pt x="481965" y="176213"/>
                      <a:pt x="421004" y="164783"/>
                      <a:pt x="340042" y="153353"/>
                    </a:cubicBezTo>
                    <a:lnTo>
                      <a:pt x="260985" y="141923"/>
                    </a:ln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1" name="Freeform: Shape 390">
                <a:extLst>
                  <a:ext uri="{FF2B5EF4-FFF2-40B4-BE49-F238E27FC236}">
                    <a16:creationId xmlns:a16="http://schemas.microsoft.com/office/drawing/2014/main" id="{97E5D69E-5CCC-4ADF-9F6A-1753F69BFFE2}"/>
                  </a:ext>
                </a:extLst>
              </p:cNvPr>
              <p:cNvSpPr/>
              <p:nvPr/>
            </p:nvSpPr>
            <p:spPr>
              <a:xfrm>
                <a:off x="2707091" y="3532163"/>
                <a:ext cx="257175" cy="1238250"/>
              </a:xfrm>
              <a:custGeom>
                <a:avLst/>
                <a:gdLst>
                  <a:gd name="connsiteX0" fmla="*/ 260985 w 257175"/>
                  <a:gd name="connsiteY0" fmla="*/ 1244918 h 1238250"/>
                  <a:gd name="connsiteX1" fmla="*/ 0 w 257175"/>
                  <a:gd name="connsiteY1" fmla="*/ 1102995 h 1238250"/>
                  <a:gd name="connsiteX2" fmla="*/ 1905 w 257175"/>
                  <a:gd name="connsiteY2" fmla="*/ 0 h 1238250"/>
                  <a:gd name="connsiteX3" fmla="*/ 262890 w 257175"/>
                  <a:gd name="connsiteY3" fmla="*/ 141922 h 12382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57175" h="1238250">
                    <a:moveTo>
                      <a:pt x="260985" y="1244918"/>
                    </a:moveTo>
                    <a:lnTo>
                      <a:pt x="0" y="1102995"/>
                    </a:lnTo>
                    <a:lnTo>
                      <a:pt x="1905" y="0"/>
                    </a:lnTo>
                    <a:lnTo>
                      <a:pt x="262890" y="141922"/>
                    </a:ln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2" name="Freeform: Shape 391">
                <a:extLst>
                  <a:ext uri="{FF2B5EF4-FFF2-40B4-BE49-F238E27FC236}">
                    <a16:creationId xmlns:a16="http://schemas.microsoft.com/office/drawing/2014/main" id="{79D030FF-ED96-4D41-8ECF-0B3AD676E47F}"/>
                  </a:ext>
                </a:extLst>
              </p:cNvPr>
              <p:cNvSpPr/>
              <p:nvPr/>
            </p:nvSpPr>
            <p:spPr>
              <a:xfrm>
                <a:off x="3110832" y="2270955"/>
                <a:ext cx="457201" cy="495301"/>
              </a:xfrm>
              <a:custGeom>
                <a:avLst/>
                <a:gdLst>
                  <a:gd name="connsiteX0" fmla="*/ 459105 w 457200"/>
                  <a:gd name="connsiteY0" fmla="*/ 500063 h 495300"/>
                  <a:gd name="connsiteX1" fmla="*/ 198120 w 457200"/>
                  <a:gd name="connsiteY1" fmla="*/ 358140 h 495300"/>
                  <a:gd name="connsiteX2" fmla="*/ 80963 w 457200"/>
                  <a:gd name="connsiteY2" fmla="*/ 62865 h 495300"/>
                  <a:gd name="connsiteX3" fmla="*/ 0 w 457200"/>
                  <a:gd name="connsiteY3" fmla="*/ 0 h 495300"/>
                  <a:gd name="connsiteX4" fmla="*/ 260985 w 457200"/>
                  <a:gd name="connsiteY4" fmla="*/ 141923 h 495300"/>
                  <a:gd name="connsiteX5" fmla="*/ 341948 w 457200"/>
                  <a:gd name="connsiteY5" fmla="*/ 204788 h 495300"/>
                  <a:gd name="connsiteX6" fmla="*/ 459105 w 457200"/>
                  <a:gd name="connsiteY6" fmla="*/ 500063 h 4953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457200" h="495300">
                    <a:moveTo>
                      <a:pt x="459105" y="500063"/>
                    </a:moveTo>
                    <a:lnTo>
                      <a:pt x="198120" y="358140"/>
                    </a:lnTo>
                    <a:cubicBezTo>
                      <a:pt x="179070" y="224790"/>
                      <a:pt x="140017" y="126683"/>
                      <a:pt x="80963" y="62865"/>
                    </a:cubicBezTo>
                    <a:cubicBezTo>
                      <a:pt x="57150" y="38100"/>
                      <a:pt x="30480" y="17145"/>
                      <a:pt x="0" y="0"/>
                    </a:cubicBezTo>
                    <a:lnTo>
                      <a:pt x="260985" y="141923"/>
                    </a:lnTo>
                    <a:cubicBezTo>
                      <a:pt x="291465" y="158115"/>
                      <a:pt x="318135" y="179070"/>
                      <a:pt x="341948" y="204788"/>
                    </a:cubicBezTo>
                    <a:cubicBezTo>
                      <a:pt x="401955" y="268605"/>
                      <a:pt x="441008" y="366713"/>
                      <a:pt x="459105" y="500063"/>
                    </a:cubicBezTo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3" name="Freeform: Shape 392">
                <a:extLst>
                  <a:ext uri="{FF2B5EF4-FFF2-40B4-BE49-F238E27FC236}">
                    <a16:creationId xmlns:a16="http://schemas.microsoft.com/office/drawing/2014/main" id="{8FEBFEDC-69CB-46CE-BF89-8C04B00181CD}"/>
                  </a:ext>
                </a:extLst>
              </p:cNvPr>
              <p:cNvSpPr/>
              <p:nvPr/>
            </p:nvSpPr>
            <p:spPr>
              <a:xfrm>
                <a:off x="2541356" y="3138780"/>
                <a:ext cx="428625" cy="200026"/>
              </a:xfrm>
              <a:custGeom>
                <a:avLst/>
                <a:gdLst>
                  <a:gd name="connsiteX0" fmla="*/ 0 w 428625"/>
                  <a:gd name="connsiteY0" fmla="*/ 0 h 200026"/>
                  <a:gd name="connsiteX1" fmla="*/ 17145 w 428625"/>
                  <a:gd name="connsiteY1" fmla="*/ 8573 h 200026"/>
                  <a:gd name="connsiteX2" fmla="*/ 109538 w 428625"/>
                  <a:gd name="connsiteY2" fmla="*/ 44768 h 200026"/>
                  <a:gd name="connsiteX3" fmla="*/ 370023 w 428625"/>
                  <a:gd name="connsiteY3" fmla="*/ 186418 h 200026"/>
                  <a:gd name="connsiteX4" fmla="*/ 110490 w 428625"/>
                  <a:gd name="connsiteY4" fmla="*/ 44768 h 200026"/>
                  <a:gd name="connsiteX5" fmla="*/ 168592 w 428625"/>
                  <a:gd name="connsiteY5" fmla="*/ 59056 h 200026"/>
                  <a:gd name="connsiteX6" fmla="*/ 428625 w 428625"/>
                  <a:gd name="connsiteY6" fmla="*/ 200026 h 200026"/>
                  <a:gd name="connsiteX7" fmla="*/ 370523 w 428625"/>
                  <a:gd name="connsiteY7" fmla="*/ 186691 h 200026"/>
                  <a:gd name="connsiteX8" fmla="*/ 370517 w 428625"/>
                  <a:gd name="connsiteY8" fmla="*/ 186688 h 200026"/>
                  <a:gd name="connsiteX9" fmla="*/ 278130 w 428625"/>
                  <a:gd name="connsiteY9" fmla="*/ 150495 h 200026"/>
                  <a:gd name="connsiteX10" fmla="*/ 260985 w 428625"/>
                  <a:gd name="connsiteY10" fmla="*/ 141923 h 2000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28625" h="200026">
                    <a:moveTo>
                      <a:pt x="0" y="0"/>
                    </a:moveTo>
                    <a:cubicBezTo>
                      <a:pt x="5715" y="2858"/>
                      <a:pt x="11430" y="5715"/>
                      <a:pt x="17145" y="8573"/>
                    </a:cubicBezTo>
                    <a:cubicBezTo>
                      <a:pt x="44767" y="21908"/>
                      <a:pt x="75248" y="34290"/>
                      <a:pt x="109538" y="44768"/>
                    </a:cubicBezTo>
                    <a:lnTo>
                      <a:pt x="370023" y="186418"/>
                    </a:lnTo>
                    <a:lnTo>
                      <a:pt x="110490" y="44768"/>
                    </a:lnTo>
                    <a:lnTo>
                      <a:pt x="168592" y="59056"/>
                    </a:lnTo>
                    <a:lnTo>
                      <a:pt x="428625" y="200026"/>
                    </a:lnTo>
                    <a:lnTo>
                      <a:pt x="370523" y="186691"/>
                    </a:lnTo>
                    <a:lnTo>
                      <a:pt x="370517" y="186688"/>
                    </a:lnTo>
                    <a:lnTo>
                      <a:pt x="278130" y="150495"/>
                    </a:lnTo>
                    <a:cubicBezTo>
                      <a:pt x="272415" y="147638"/>
                      <a:pt x="266700" y="144780"/>
                      <a:pt x="260985" y="141923"/>
                    </a:cubicBez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4" name="Freeform: Shape 393">
                <a:extLst>
                  <a:ext uri="{FF2B5EF4-FFF2-40B4-BE49-F238E27FC236}">
                    <a16:creationId xmlns:a16="http://schemas.microsoft.com/office/drawing/2014/main" id="{14B969BA-B125-44E6-B898-7F21D77EA3A9}"/>
                  </a:ext>
                </a:extLst>
              </p:cNvPr>
              <p:cNvSpPr/>
              <p:nvPr/>
            </p:nvSpPr>
            <p:spPr>
              <a:xfrm>
                <a:off x="2969883" y="1938632"/>
                <a:ext cx="618767" cy="219303"/>
              </a:xfrm>
              <a:custGeom>
                <a:avLst/>
                <a:gdLst>
                  <a:gd name="connsiteX0" fmla="*/ 323751 w 603786"/>
                  <a:gd name="connsiteY0" fmla="*/ 66771 h 218219"/>
                  <a:gd name="connsiteX1" fmla="*/ 342801 w 603786"/>
                  <a:gd name="connsiteY1" fmla="*/ 76296 h 218219"/>
                  <a:gd name="connsiteX2" fmla="*/ 603786 w 603786"/>
                  <a:gd name="connsiteY2" fmla="*/ 218219 h 218219"/>
                  <a:gd name="connsiteX3" fmla="*/ 584736 w 603786"/>
                  <a:gd name="connsiteY3" fmla="*/ 208694 h 218219"/>
                  <a:gd name="connsiteX4" fmla="*/ 0 w 603786"/>
                  <a:gd name="connsiteY4" fmla="*/ 0 h 218219"/>
                  <a:gd name="connsiteX5" fmla="*/ 100965 w 603786"/>
                  <a:gd name="connsiteY5" fmla="*/ 2857 h 218219"/>
                  <a:gd name="connsiteX6" fmla="*/ 102772 w 603786"/>
                  <a:gd name="connsiteY6" fmla="*/ 3833 h 218219"/>
                  <a:gd name="connsiteX7" fmla="*/ 214213 w 603786"/>
                  <a:gd name="connsiteY7" fmla="*/ 22860 h 218219"/>
                  <a:gd name="connsiteX8" fmla="*/ 236092 w 603786"/>
                  <a:gd name="connsiteY8" fmla="*/ 34757 h 218219"/>
                  <a:gd name="connsiteX9" fmla="*/ 323751 w 603786"/>
                  <a:gd name="connsiteY9" fmla="*/ 66772 h 218219"/>
                  <a:gd name="connsiteX10" fmla="*/ 584736 w 603786"/>
                  <a:gd name="connsiteY10" fmla="*/ 208695 h 218219"/>
                  <a:gd name="connsiteX11" fmla="*/ 475198 w 603786"/>
                  <a:gd name="connsiteY11" fmla="*/ 168690 h 218219"/>
                  <a:gd name="connsiteX12" fmla="*/ 464489 w 603786"/>
                  <a:gd name="connsiteY12" fmla="*/ 162866 h 218219"/>
                  <a:gd name="connsiteX13" fmla="*/ 358041 w 603786"/>
                  <a:gd name="connsiteY13" fmla="*/ 143827 h 218219"/>
                  <a:gd name="connsiteX14" fmla="*/ 357901 w 603786"/>
                  <a:gd name="connsiteY14" fmla="*/ 143751 h 218219"/>
                  <a:gd name="connsiteX15" fmla="*/ 260033 w 603786"/>
                  <a:gd name="connsiteY15" fmla="*/ 141922 h 218219"/>
                  <a:gd name="connsiteX0" fmla="*/ 323751 w 603786"/>
                  <a:gd name="connsiteY0" fmla="*/ 66771 h 218219"/>
                  <a:gd name="connsiteX1" fmla="*/ 342801 w 603786"/>
                  <a:gd name="connsiteY1" fmla="*/ 76296 h 218219"/>
                  <a:gd name="connsiteX2" fmla="*/ 603786 w 603786"/>
                  <a:gd name="connsiteY2" fmla="*/ 218219 h 218219"/>
                  <a:gd name="connsiteX3" fmla="*/ 584736 w 603786"/>
                  <a:gd name="connsiteY3" fmla="*/ 208694 h 218219"/>
                  <a:gd name="connsiteX4" fmla="*/ 323751 w 603786"/>
                  <a:gd name="connsiteY4" fmla="*/ 66771 h 218219"/>
                  <a:gd name="connsiteX5" fmla="*/ 0 w 603786"/>
                  <a:gd name="connsiteY5" fmla="*/ 0 h 218219"/>
                  <a:gd name="connsiteX6" fmla="*/ 100965 w 603786"/>
                  <a:gd name="connsiteY6" fmla="*/ 2857 h 218219"/>
                  <a:gd name="connsiteX7" fmla="*/ 102772 w 603786"/>
                  <a:gd name="connsiteY7" fmla="*/ 3833 h 218219"/>
                  <a:gd name="connsiteX8" fmla="*/ 214213 w 603786"/>
                  <a:gd name="connsiteY8" fmla="*/ 22860 h 218219"/>
                  <a:gd name="connsiteX9" fmla="*/ 323751 w 603786"/>
                  <a:gd name="connsiteY9" fmla="*/ 66772 h 218219"/>
                  <a:gd name="connsiteX10" fmla="*/ 584736 w 603786"/>
                  <a:gd name="connsiteY10" fmla="*/ 208695 h 218219"/>
                  <a:gd name="connsiteX11" fmla="*/ 475198 w 603786"/>
                  <a:gd name="connsiteY11" fmla="*/ 168690 h 218219"/>
                  <a:gd name="connsiteX12" fmla="*/ 464489 w 603786"/>
                  <a:gd name="connsiteY12" fmla="*/ 162866 h 218219"/>
                  <a:gd name="connsiteX13" fmla="*/ 358041 w 603786"/>
                  <a:gd name="connsiteY13" fmla="*/ 143827 h 218219"/>
                  <a:gd name="connsiteX14" fmla="*/ 357901 w 603786"/>
                  <a:gd name="connsiteY14" fmla="*/ 143751 h 218219"/>
                  <a:gd name="connsiteX15" fmla="*/ 260033 w 603786"/>
                  <a:gd name="connsiteY15" fmla="*/ 141922 h 218219"/>
                  <a:gd name="connsiteX16" fmla="*/ 0 w 603786"/>
                  <a:gd name="connsiteY16" fmla="*/ 0 h 218219"/>
                  <a:gd name="connsiteX0" fmla="*/ 323751 w 603786"/>
                  <a:gd name="connsiteY0" fmla="*/ 66771 h 218219"/>
                  <a:gd name="connsiteX1" fmla="*/ 603786 w 603786"/>
                  <a:gd name="connsiteY1" fmla="*/ 218219 h 218219"/>
                  <a:gd name="connsiteX2" fmla="*/ 584736 w 603786"/>
                  <a:gd name="connsiteY2" fmla="*/ 208694 h 218219"/>
                  <a:gd name="connsiteX3" fmla="*/ 323751 w 603786"/>
                  <a:gd name="connsiteY3" fmla="*/ 66771 h 218219"/>
                  <a:gd name="connsiteX4" fmla="*/ 0 w 603786"/>
                  <a:gd name="connsiteY4" fmla="*/ 0 h 218219"/>
                  <a:gd name="connsiteX5" fmla="*/ 100965 w 603786"/>
                  <a:gd name="connsiteY5" fmla="*/ 2857 h 218219"/>
                  <a:gd name="connsiteX6" fmla="*/ 102772 w 603786"/>
                  <a:gd name="connsiteY6" fmla="*/ 3833 h 218219"/>
                  <a:gd name="connsiteX7" fmla="*/ 214213 w 603786"/>
                  <a:gd name="connsiteY7" fmla="*/ 22860 h 218219"/>
                  <a:gd name="connsiteX8" fmla="*/ 323751 w 603786"/>
                  <a:gd name="connsiteY8" fmla="*/ 66772 h 218219"/>
                  <a:gd name="connsiteX9" fmla="*/ 584736 w 603786"/>
                  <a:gd name="connsiteY9" fmla="*/ 208695 h 218219"/>
                  <a:gd name="connsiteX10" fmla="*/ 475198 w 603786"/>
                  <a:gd name="connsiteY10" fmla="*/ 168690 h 218219"/>
                  <a:gd name="connsiteX11" fmla="*/ 464489 w 603786"/>
                  <a:gd name="connsiteY11" fmla="*/ 162866 h 218219"/>
                  <a:gd name="connsiteX12" fmla="*/ 358041 w 603786"/>
                  <a:gd name="connsiteY12" fmla="*/ 143827 h 218219"/>
                  <a:gd name="connsiteX13" fmla="*/ 357901 w 603786"/>
                  <a:gd name="connsiteY13" fmla="*/ 143751 h 218219"/>
                  <a:gd name="connsiteX14" fmla="*/ 260033 w 603786"/>
                  <a:gd name="connsiteY14" fmla="*/ 141922 h 218219"/>
                  <a:gd name="connsiteX15" fmla="*/ 0 w 603786"/>
                  <a:gd name="connsiteY15" fmla="*/ 0 h 218219"/>
                  <a:gd name="connsiteX0" fmla="*/ 323751 w 584736"/>
                  <a:gd name="connsiteY0" fmla="*/ 66771 h 208695"/>
                  <a:gd name="connsiteX1" fmla="*/ 584736 w 584736"/>
                  <a:gd name="connsiteY1" fmla="*/ 208694 h 208695"/>
                  <a:gd name="connsiteX2" fmla="*/ 323751 w 584736"/>
                  <a:gd name="connsiteY2" fmla="*/ 66771 h 208695"/>
                  <a:gd name="connsiteX3" fmla="*/ 0 w 584736"/>
                  <a:gd name="connsiteY3" fmla="*/ 0 h 208695"/>
                  <a:gd name="connsiteX4" fmla="*/ 100965 w 584736"/>
                  <a:gd name="connsiteY4" fmla="*/ 2857 h 208695"/>
                  <a:gd name="connsiteX5" fmla="*/ 102772 w 584736"/>
                  <a:gd name="connsiteY5" fmla="*/ 3833 h 208695"/>
                  <a:gd name="connsiteX6" fmla="*/ 214213 w 584736"/>
                  <a:gd name="connsiteY6" fmla="*/ 22860 h 208695"/>
                  <a:gd name="connsiteX7" fmla="*/ 323751 w 584736"/>
                  <a:gd name="connsiteY7" fmla="*/ 66772 h 208695"/>
                  <a:gd name="connsiteX8" fmla="*/ 584736 w 584736"/>
                  <a:gd name="connsiteY8" fmla="*/ 208695 h 208695"/>
                  <a:gd name="connsiteX9" fmla="*/ 475198 w 584736"/>
                  <a:gd name="connsiteY9" fmla="*/ 168690 h 208695"/>
                  <a:gd name="connsiteX10" fmla="*/ 464489 w 584736"/>
                  <a:gd name="connsiteY10" fmla="*/ 162866 h 208695"/>
                  <a:gd name="connsiteX11" fmla="*/ 358041 w 584736"/>
                  <a:gd name="connsiteY11" fmla="*/ 143827 h 208695"/>
                  <a:gd name="connsiteX12" fmla="*/ 357901 w 584736"/>
                  <a:gd name="connsiteY12" fmla="*/ 143751 h 208695"/>
                  <a:gd name="connsiteX13" fmla="*/ 260033 w 584736"/>
                  <a:gd name="connsiteY13" fmla="*/ 141922 h 208695"/>
                  <a:gd name="connsiteX14" fmla="*/ 0 w 584736"/>
                  <a:gd name="connsiteY14" fmla="*/ 0 h 208695"/>
                  <a:gd name="connsiteX0" fmla="*/ 323751 w 615997"/>
                  <a:gd name="connsiteY0" fmla="*/ 66771 h 216510"/>
                  <a:gd name="connsiteX1" fmla="*/ 584736 w 615997"/>
                  <a:gd name="connsiteY1" fmla="*/ 208694 h 216510"/>
                  <a:gd name="connsiteX2" fmla="*/ 323751 w 615997"/>
                  <a:gd name="connsiteY2" fmla="*/ 66771 h 216510"/>
                  <a:gd name="connsiteX3" fmla="*/ 0 w 615997"/>
                  <a:gd name="connsiteY3" fmla="*/ 0 h 216510"/>
                  <a:gd name="connsiteX4" fmla="*/ 100965 w 615997"/>
                  <a:gd name="connsiteY4" fmla="*/ 2857 h 216510"/>
                  <a:gd name="connsiteX5" fmla="*/ 102772 w 615997"/>
                  <a:gd name="connsiteY5" fmla="*/ 3833 h 216510"/>
                  <a:gd name="connsiteX6" fmla="*/ 214213 w 615997"/>
                  <a:gd name="connsiteY6" fmla="*/ 22860 h 216510"/>
                  <a:gd name="connsiteX7" fmla="*/ 323751 w 615997"/>
                  <a:gd name="connsiteY7" fmla="*/ 66772 h 216510"/>
                  <a:gd name="connsiteX8" fmla="*/ 615997 w 615997"/>
                  <a:gd name="connsiteY8" fmla="*/ 216510 h 216510"/>
                  <a:gd name="connsiteX9" fmla="*/ 475198 w 615997"/>
                  <a:gd name="connsiteY9" fmla="*/ 168690 h 216510"/>
                  <a:gd name="connsiteX10" fmla="*/ 464489 w 615997"/>
                  <a:gd name="connsiteY10" fmla="*/ 162866 h 216510"/>
                  <a:gd name="connsiteX11" fmla="*/ 358041 w 615997"/>
                  <a:gd name="connsiteY11" fmla="*/ 143827 h 216510"/>
                  <a:gd name="connsiteX12" fmla="*/ 357901 w 615997"/>
                  <a:gd name="connsiteY12" fmla="*/ 143751 h 216510"/>
                  <a:gd name="connsiteX13" fmla="*/ 260033 w 615997"/>
                  <a:gd name="connsiteY13" fmla="*/ 141922 h 216510"/>
                  <a:gd name="connsiteX14" fmla="*/ 0 w 615997"/>
                  <a:gd name="connsiteY14" fmla="*/ 0 h 216510"/>
                  <a:gd name="connsiteX0" fmla="*/ 323751 w 618767"/>
                  <a:gd name="connsiteY0" fmla="*/ 66771 h 219303"/>
                  <a:gd name="connsiteX1" fmla="*/ 584736 w 618767"/>
                  <a:gd name="connsiteY1" fmla="*/ 208694 h 219303"/>
                  <a:gd name="connsiteX2" fmla="*/ 323751 w 618767"/>
                  <a:gd name="connsiteY2" fmla="*/ 66771 h 219303"/>
                  <a:gd name="connsiteX3" fmla="*/ 0 w 618767"/>
                  <a:gd name="connsiteY3" fmla="*/ 0 h 219303"/>
                  <a:gd name="connsiteX4" fmla="*/ 100965 w 618767"/>
                  <a:gd name="connsiteY4" fmla="*/ 2857 h 219303"/>
                  <a:gd name="connsiteX5" fmla="*/ 102772 w 618767"/>
                  <a:gd name="connsiteY5" fmla="*/ 3833 h 219303"/>
                  <a:gd name="connsiteX6" fmla="*/ 214213 w 618767"/>
                  <a:gd name="connsiteY6" fmla="*/ 22860 h 219303"/>
                  <a:gd name="connsiteX7" fmla="*/ 323751 w 618767"/>
                  <a:gd name="connsiteY7" fmla="*/ 66772 h 219303"/>
                  <a:gd name="connsiteX8" fmla="*/ 615997 w 618767"/>
                  <a:gd name="connsiteY8" fmla="*/ 216510 h 219303"/>
                  <a:gd name="connsiteX9" fmla="*/ 464489 w 618767"/>
                  <a:gd name="connsiteY9" fmla="*/ 162866 h 219303"/>
                  <a:gd name="connsiteX10" fmla="*/ 358041 w 618767"/>
                  <a:gd name="connsiteY10" fmla="*/ 143827 h 219303"/>
                  <a:gd name="connsiteX11" fmla="*/ 357901 w 618767"/>
                  <a:gd name="connsiteY11" fmla="*/ 143751 h 219303"/>
                  <a:gd name="connsiteX12" fmla="*/ 260033 w 618767"/>
                  <a:gd name="connsiteY12" fmla="*/ 141922 h 219303"/>
                  <a:gd name="connsiteX13" fmla="*/ 0 w 618767"/>
                  <a:gd name="connsiteY13" fmla="*/ 0 h 21930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618767" h="219303">
                    <a:moveTo>
                      <a:pt x="323751" y="66771"/>
                    </a:moveTo>
                    <a:lnTo>
                      <a:pt x="584736" y="208694"/>
                    </a:lnTo>
                    <a:lnTo>
                      <a:pt x="323751" y="66771"/>
                    </a:lnTo>
                    <a:close/>
                    <a:moveTo>
                      <a:pt x="0" y="0"/>
                    </a:moveTo>
                    <a:lnTo>
                      <a:pt x="100965" y="2857"/>
                    </a:lnTo>
                    <a:lnTo>
                      <a:pt x="102772" y="3833"/>
                    </a:lnTo>
                    <a:lnTo>
                      <a:pt x="214213" y="22860"/>
                    </a:lnTo>
                    <a:lnTo>
                      <a:pt x="323751" y="66772"/>
                    </a:lnTo>
                    <a:lnTo>
                      <a:pt x="615997" y="216510"/>
                    </a:lnTo>
                    <a:cubicBezTo>
                      <a:pt x="639453" y="232526"/>
                      <a:pt x="507482" y="174980"/>
                      <a:pt x="464489" y="162866"/>
                    </a:cubicBezTo>
                    <a:lnTo>
                      <a:pt x="358041" y="143827"/>
                    </a:lnTo>
                    <a:cubicBezTo>
                      <a:pt x="357994" y="143802"/>
                      <a:pt x="357948" y="143776"/>
                      <a:pt x="357901" y="143751"/>
                    </a:cubicBezTo>
                    <a:lnTo>
                      <a:pt x="260033" y="141922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5" name="Freeform: Shape 394">
                <a:extLst>
                  <a:ext uri="{FF2B5EF4-FFF2-40B4-BE49-F238E27FC236}">
                    <a16:creationId xmlns:a16="http://schemas.microsoft.com/office/drawing/2014/main" id="{ADFD0E96-5B48-4B59-91E1-28446DB45EB7}"/>
                  </a:ext>
                </a:extLst>
              </p:cNvPr>
              <p:cNvSpPr/>
              <p:nvPr/>
            </p:nvSpPr>
            <p:spPr>
              <a:xfrm>
                <a:off x="2709948" y="2277720"/>
                <a:ext cx="257175" cy="1066800"/>
              </a:xfrm>
              <a:custGeom>
                <a:avLst/>
                <a:gdLst>
                  <a:gd name="connsiteX0" fmla="*/ 260033 w 257175"/>
                  <a:gd name="connsiteY0" fmla="*/ 1070610 h 1066800"/>
                  <a:gd name="connsiteX1" fmla="*/ 0 w 257175"/>
                  <a:gd name="connsiteY1" fmla="*/ 929640 h 1066800"/>
                  <a:gd name="connsiteX2" fmla="*/ 1905 w 257175"/>
                  <a:gd name="connsiteY2" fmla="*/ 0 h 1066800"/>
                  <a:gd name="connsiteX3" fmla="*/ 261938 w 257175"/>
                  <a:gd name="connsiteY3" fmla="*/ 141922 h 10668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57175" h="1066800">
                    <a:moveTo>
                      <a:pt x="260033" y="1070610"/>
                    </a:moveTo>
                    <a:lnTo>
                      <a:pt x="0" y="929640"/>
                    </a:lnTo>
                    <a:lnTo>
                      <a:pt x="1905" y="0"/>
                    </a:lnTo>
                    <a:lnTo>
                      <a:pt x="261938" y="141922"/>
                    </a:ln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6" name="Freeform: Shape 395">
                <a:extLst>
                  <a:ext uri="{FF2B5EF4-FFF2-40B4-BE49-F238E27FC236}">
                    <a16:creationId xmlns:a16="http://schemas.microsoft.com/office/drawing/2014/main" id="{42FBCA71-4242-4DAB-8134-974E23B7DDEE}"/>
                  </a:ext>
                </a:extLst>
              </p:cNvPr>
              <p:cNvSpPr/>
              <p:nvPr/>
            </p:nvSpPr>
            <p:spPr>
              <a:xfrm>
                <a:off x="2708898" y="1774680"/>
                <a:ext cx="521969" cy="178118"/>
              </a:xfrm>
              <a:custGeom>
                <a:avLst/>
                <a:gdLst>
                  <a:gd name="connsiteX0" fmla="*/ 230505 w 521970"/>
                  <a:gd name="connsiteY0" fmla="*/ 2858 h 178118"/>
                  <a:gd name="connsiteX1" fmla="*/ 490537 w 521970"/>
                  <a:gd name="connsiteY1" fmla="*/ 144781 h 178118"/>
                  <a:gd name="connsiteX2" fmla="*/ 302895 w 521970"/>
                  <a:gd name="connsiteY2" fmla="*/ 172403 h 178118"/>
                  <a:gd name="connsiteX3" fmla="*/ 260032 w 521970"/>
                  <a:gd name="connsiteY3" fmla="*/ 178118 h 178118"/>
                  <a:gd name="connsiteX4" fmla="*/ 0 w 521970"/>
                  <a:gd name="connsiteY4" fmla="*/ 37148 h 178118"/>
                  <a:gd name="connsiteX5" fmla="*/ 41910 w 521970"/>
                  <a:gd name="connsiteY5" fmla="*/ 30480 h 178118"/>
                  <a:gd name="connsiteX6" fmla="*/ 41912 w 521970"/>
                  <a:gd name="connsiteY6" fmla="*/ 30481 h 178118"/>
                  <a:gd name="connsiteX7" fmla="*/ 260985 w 521970"/>
                  <a:gd name="connsiteY7" fmla="*/ 0 h 178118"/>
                  <a:gd name="connsiteX8" fmla="*/ 521970 w 521970"/>
                  <a:gd name="connsiteY8" fmla="*/ 141923 h 178118"/>
                  <a:gd name="connsiteX9" fmla="*/ 490537 w 521970"/>
                  <a:gd name="connsiteY9" fmla="*/ 144780 h 178118"/>
                  <a:gd name="connsiteX10" fmla="*/ 230505 w 521970"/>
                  <a:gd name="connsiteY10" fmla="*/ 2858 h 1781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521970" h="178118">
                    <a:moveTo>
                      <a:pt x="230505" y="2858"/>
                    </a:moveTo>
                    <a:lnTo>
                      <a:pt x="490537" y="144781"/>
                    </a:lnTo>
                    <a:lnTo>
                      <a:pt x="302895" y="172403"/>
                    </a:lnTo>
                    <a:lnTo>
                      <a:pt x="260032" y="178118"/>
                    </a:lnTo>
                    <a:lnTo>
                      <a:pt x="0" y="37148"/>
                    </a:lnTo>
                    <a:lnTo>
                      <a:pt x="41910" y="30480"/>
                    </a:lnTo>
                    <a:lnTo>
                      <a:pt x="41912" y="30481"/>
                    </a:lnTo>
                    <a:close/>
                    <a:moveTo>
                      <a:pt x="260985" y="0"/>
                    </a:moveTo>
                    <a:lnTo>
                      <a:pt x="521970" y="141923"/>
                    </a:lnTo>
                    <a:lnTo>
                      <a:pt x="490537" y="144780"/>
                    </a:lnTo>
                    <a:lnTo>
                      <a:pt x="230505" y="2858"/>
                    </a:lnTo>
                    <a:close/>
                  </a:path>
                </a:pathLst>
              </a:custGeom>
              <a:solidFill>
                <a:schemeClr val="bg1">
                  <a:lumMod val="95000"/>
                </a:scheme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sp>
          <p:nvSpPr>
            <p:cNvPr id="380" name="Freeform: Shape 379">
              <a:extLst>
                <a:ext uri="{FF2B5EF4-FFF2-40B4-BE49-F238E27FC236}">
                  <a16:creationId xmlns:a16="http://schemas.microsoft.com/office/drawing/2014/main" id="{35C5B942-71A8-443B-8C66-DA724AE0C9E7}"/>
                </a:ext>
              </a:extLst>
            </p:cNvPr>
            <p:cNvSpPr/>
            <p:nvPr/>
          </p:nvSpPr>
          <p:spPr>
            <a:xfrm>
              <a:off x="13340893" y="5384889"/>
              <a:ext cx="470786" cy="962496"/>
            </a:xfrm>
            <a:custGeom>
              <a:avLst/>
              <a:gdLst>
                <a:gd name="connsiteX0" fmla="*/ 1669733 w 1714500"/>
                <a:gd name="connsiteY0" fmla="*/ 1870710 h 3505200"/>
                <a:gd name="connsiteX1" fmla="*/ 1720215 w 1714500"/>
                <a:gd name="connsiteY1" fmla="*/ 2166938 h 3505200"/>
                <a:gd name="connsiteX2" fmla="*/ 1507808 w 1714500"/>
                <a:gd name="connsiteY2" fmla="*/ 2795588 h 3505200"/>
                <a:gd name="connsiteX3" fmla="*/ 1121093 w 1714500"/>
                <a:gd name="connsiteY3" fmla="*/ 3084195 h 3505200"/>
                <a:gd name="connsiteX4" fmla="*/ 991553 w 1714500"/>
                <a:gd name="connsiteY4" fmla="*/ 3120390 h 3505200"/>
                <a:gd name="connsiteX5" fmla="*/ 990600 w 1714500"/>
                <a:gd name="connsiteY5" fmla="*/ 3466148 h 3505200"/>
                <a:gd name="connsiteX6" fmla="*/ 960120 w 1714500"/>
                <a:gd name="connsiteY6" fmla="*/ 3470910 h 3505200"/>
                <a:gd name="connsiteX7" fmla="*/ 772478 w 1714500"/>
                <a:gd name="connsiteY7" fmla="*/ 3505200 h 3505200"/>
                <a:gd name="connsiteX8" fmla="*/ 729615 w 1714500"/>
                <a:gd name="connsiteY8" fmla="*/ 3503295 h 3505200"/>
                <a:gd name="connsiteX9" fmla="*/ 730568 w 1714500"/>
                <a:gd name="connsiteY9" fmla="*/ 3158490 h 3505200"/>
                <a:gd name="connsiteX10" fmla="*/ 659130 w 1714500"/>
                <a:gd name="connsiteY10" fmla="*/ 3156585 h 3505200"/>
                <a:gd name="connsiteX11" fmla="*/ 383858 w 1714500"/>
                <a:gd name="connsiteY11" fmla="*/ 3098483 h 3505200"/>
                <a:gd name="connsiteX12" fmla="*/ 125730 w 1714500"/>
                <a:gd name="connsiteY12" fmla="*/ 2865120 h 3505200"/>
                <a:gd name="connsiteX13" fmla="*/ 0 w 1714500"/>
                <a:gd name="connsiteY13" fmla="*/ 2427923 h 3505200"/>
                <a:gd name="connsiteX14" fmla="*/ 320993 w 1714500"/>
                <a:gd name="connsiteY14" fmla="*/ 2317433 h 3505200"/>
                <a:gd name="connsiteX15" fmla="*/ 451485 w 1714500"/>
                <a:gd name="connsiteY15" fmla="*/ 2707958 h 3505200"/>
                <a:gd name="connsiteX16" fmla="*/ 682943 w 1714500"/>
                <a:gd name="connsiteY16" fmla="*/ 2860358 h 3505200"/>
                <a:gd name="connsiteX17" fmla="*/ 730568 w 1714500"/>
                <a:gd name="connsiteY17" fmla="*/ 2864168 h 3505200"/>
                <a:gd name="connsiteX18" fmla="*/ 732473 w 1714500"/>
                <a:gd name="connsiteY18" fmla="*/ 1761173 h 3505200"/>
                <a:gd name="connsiteX19" fmla="*/ 576263 w 1714500"/>
                <a:gd name="connsiteY19" fmla="*/ 1735455 h 3505200"/>
                <a:gd name="connsiteX20" fmla="*/ 372428 w 1714500"/>
                <a:gd name="connsiteY20" fmla="*/ 1660208 h 3505200"/>
                <a:gd name="connsiteX21" fmla="*/ 138113 w 1714500"/>
                <a:gd name="connsiteY21" fmla="*/ 1438275 h 3505200"/>
                <a:gd name="connsiteX22" fmla="*/ 56198 w 1714500"/>
                <a:gd name="connsiteY22" fmla="*/ 1079183 h 3505200"/>
                <a:gd name="connsiteX23" fmla="*/ 298133 w 1714500"/>
                <a:gd name="connsiteY23" fmla="*/ 448628 h 3505200"/>
                <a:gd name="connsiteX24" fmla="*/ 628650 w 1714500"/>
                <a:gd name="connsiteY24" fmla="*/ 239077 h 3505200"/>
                <a:gd name="connsiteX25" fmla="*/ 735330 w 1714500"/>
                <a:gd name="connsiteY25" fmla="*/ 206693 h 3505200"/>
                <a:gd name="connsiteX26" fmla="*/ 735330 w 1714500"/>
                <a:gd name="connsiteY26" fmla="*/ 36195 h 3505200"/>
                <a:gd name="connsiteX27" fmla="*/ 778193 w 1714500"/>
                <a:gd name="connsiteY27" fmla="*/ 30480 h 3505200"/>
                <a:gd name="connsiteX28" fmla="*/ 965835 w 1714500"/>
                <a:gd name="connsiteY28" fmla="*/ 2858 h 3505200"/>
                <a:gd name="connsiteX29" fmla="*/ 996315 w 1714500"/>
                <a:gd name="connsiteY29" fmla="*/ 0 h 3505200"/>
                <a:gd name="connsiteX30" fmla="*/ 996315 w 1714500"/>
                <a:gd name="connsiteY30" fmla="*/ 168593 h 3505200"/>
                <a:gd name="connsiteX31" fmla="*/ 1097280 w 1714500"/>
                <a:gd name="connsiteY31" fmla="*/ 171450 h 3505200"/>
                <a:gd name="connsiteX32" fmla="*/ 1406843 w 1714500"/>
                <a:gd name="connsiteY32" fmla="*/ 282893 h 3505200"/>
                <a:gd name="connsiteX33" fmla="*/ 1657350 w 1714500"/>
                <a:gd name="connsiteY33" fmla="*/ 763905 h 3505200"/>
                <a:gd name="connsiteX34" fmla="*/ 1326833 w 1714500"/>
                <a:gd name="connsiteY34" fmla="*/ 863918 h 3505200"/>
                <a:gd name="connsiteX35" fmla="*/ 1209675 w 1714500"/>
                <a:gd name="connsiteY35" fmla="*/ 568643 h 3505200"/>
                <a:gd name="connsiteX36" fmla="*/ 1038225 w 1714500"/>
                <a:gd name="connsiteY36" fmla="*/ 471488 h 3505200"/>
                <a:gd name="connsiteX37" fmla="*/ 995363 w 1714500"/>
                <a:gd name="connsiteY37" fmla="*/ 464820 h 3505200"/>
                <a:gd name="connsiteX38" fmla="*/ 993458 w 1714500"/>
                <a:gd name="connsiteY38" fmla="*/ 1460183 h 3505200"/>
                <a:gd name="connsiteX39" fmla="*/ 1073468 w 1714500"/>
                <a:gd name="connsiteY39" fmla="*/ 1471613 h 3505200"/>
                <a:gd name="connsiteX40" fmla="*/ 1282065 w 1714500"/>
                <a:gd name="connsiteY40" fmla="*/ 1513523 h 3505200"/>
                <a:gd name="connsiteX41" fmla="*/ 1524953 w 1714500"/>
                <a:gd name="connsiteY41" fmla="*/ 1651635 h 3505200"/>
                <a:gd name="connsiteX42" fmla="*/ 1669733 w 1714500"/>
                <a:gd name="connsiteY42" fmla="*/ 1870710 h 3505200"/>
                <a:gd name="connsiteX43" fmla="*/ 1268730 w 1714500"/>
                <a:gd name="connsiteY43" fmla="*/ 2624138 h 3505200"/>
                <a:gd name="connsiteX44" fmla="*/ 1390650 w 1714500"/>
                <a:gd name="connsiteY44" fmla="*/ 2236470 h 3505200"/>
                <a:gd name="connsiteX45" fmla="*/ 1304925 w 1714500"/>
                <a:gd name="connsiteY45" fmla="*/ 1945958 h 3505200"/>
                <a:gd name="connsiteX46" fmla="*/ 1080135 w 1714500"/>
                <a:gd name="connsiteY46" fmla="*/ 1820228 h 3505200"/>
                <a:gd name="connsiteX47" fmla="*/ 992505 w 1714500"/>
                <a:gd name="connsiteY47" fmla="*/ 1798320 h 3505200"/>
                <a:gd name="connsiteX48" fmla="*/ 990600 w 1714500"/>
                <a:gd name="connsiteY48" fmla="*/ 2830830 h 3505200"/>
                <a:gd name="connsiteX49" fmla="*/ 1048703 w 1714500"/>
                <a:gd name="connsiteY49" fmla="*/ 2808923 h 3505200"/>
                <a:gd name="connsiteX50" fmla="*/ 1268730 w 1714500"/>
                <a:gd name="connsiteY50" fmla="*/ 2624138 h 3505200"/>
                <a:gd name="connsiteX51" fmla="*/ 732473 w 1714500"/>
                <a:gd name="connsiteY51" fmla="*/ 1425893 h 3505200"/>
                <a:gd name="connsiteX52" fmla="*/ 734378 w 1714500"/>
                <a:gd name="connsiteY52" fmla="*/ 497205 h 3505200"/>
                <a:gd name="connsiteX53" fmla="*/ 688658 w 1714500"/>
                <a:gd name="connsiteY53" fmla="*/ 514350 h 3505200"/>
                <a:gd name="connsiteX54" fmla="*/ 482917 w 1714500"/>
                <a:gd name="connsiteY54" fmla="*/ 682943 h 3505200"/>
                <a:gd name="connsiteX55" fmla="*/ 375285 w 1714500"/>
                <a:gd name="connsiteY55" fmla="*/ 1006793 h 3505200"/>
                <a:gd name="connsiteX56" fmla="*/ 465773 w 1714500"/>
                <a:gd name="connsiteY56" fmla="*/ 1289685 h 3505200"/>
                <a:gd name="connsiteX57" fmla="*/ 674370 w 1714500"/>
                <a:gd name="connsiteY57" fmla="*/ 1411605 h 3505200"/>
                <a:gd name="connsiteX58" fmla="*/ 732473 w 1714500"/>
                <a:gd name="connsiteY58" fmla="*/ 1425893 h 3505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</a:cxnLst>
              <a:rect l="l" t="t" r="r" b="b"/>
              <a:pathLst>
                <a:path w="1714500" h="3505200">
                  <a:moveTo>
                    <a:pt x="1669733" y="1870710"/>
                  </a:moveTo>
                  <a:cubicBezTo>
                    <a:pt x="1703070" y="1959293"/>
                    <a:pt x="1720215" y="2058353"/>
                    <a:pt x="1720215" y="2166938"/>
                  </a:cubicBezTo>
                  <a:cubicBezTo>
                    <a:pt x="1720215" y="2406015"/>
                    <a:pt x="1648778" y="2615565"/>
                    <a:pt x="1507808" y="2795588"/>
                  </a:cubicBezTo>
                  <a:cubicBezTo>
                    <a:pt x="1402080" y="2930843"/>
                    <a:pt x="1273493" y="3027045"/>
                    <a:pt x="1121093" y="3084195"/>
                  </a:cubicBezTo>
                  <a:lnTo>
                    <a:pt x="991553" y="3120390"/>
                  </a:lnTo>
                  <a:lnTo>
                    <a:pt x="990600" y="3466148"/>
                  </a:lnTo>
                  <a:lnTo>
                    <a:pt x="960120" y="3470910"/>
                  </a:lnTo>
                  <a:lnTo>
                    <a:pt x="772478" y="3505200"/>
                  </a:lnTo>
                  <a:lnTo>
                    <a:pt x="729615" y="3503295"/>
                  </a:lnTo>
                  <a:lnTo>
                    <a:pt x="730568" y="3158490"/>
                  </a:lnTo>
                  <a:lnTo>
                    <a:pt x="659130" y="3156585"/>
                  </a:lnTo>
                  <a:cubicBezTo>
                    <a:pt x="550545" y="3148965"/>
                    <a:pt x="459105" y="3129915"/>
                    <a:pt x="383858" y="3098483"/>
                  </a:cubicBezTo>
                  <a:cubicBezTo>
                    <a:pt x="283845" y="3056573"/>
                    <a:pt x="198120" y="2979420"/>
                    <a:pt x="125730" y="2865120"/>
                  </a:cubicBezTo>
                  <a:cubicBezTo>
                    <a:pt x="53340" y="2750820"/>
                    <a:pt x="11430" y="2606040"/>
                    <a:pt x="0" y="2427923"/>
                  </a:cubicBezTo>
                  <a:lnTo>
                    <a:pt x="320993" y="2317433"/>
                  </a:lnTo>
                  <a:cubicBezTo>
                    <a:pt x="345758" y="2499360"/>
                    <a:pt x="388620" y="2629853"/>
                    <a:pt x="451485" y="2707958"/>
                  </a:cubicBezTo>
                  <a:cubicBezTo>
                    <a:pt x="519113" y="2790825"/>
                    <a:pt x="596265" y="2841308"/>
                    <a:pt x="682943" y="2860358"/>
                  </a:cubicBezTo>
                  <a:lnTo>
                    <a:pt x="730568" y="2864168"/>
                  </a:lnTo>
                  <a:lnTo>
                    <a:pt x="732473" y="1761173"/>
                  </a:lnTo>
                  <a:lnTo>
                    <a:pt x="576263" y="1735455"/>
                  </a:lnTo>
                  <a:cubicBezTo>
                    <a:pt x="509588" y="1717358"/>
                    <a:pt x="441008" y="1692593"/>
                    <a:pt x="372428" y="1660208"/>
                  </a:cubicBezTo>
                  <a:cubicBezTo>
                    <a:pt x="270510" y="1612583"/>
                    <a:pt x="192405" y="1539240"/>
                    <a:pt x="138113" y="1438275"/>
                  </a:cubicBezTo>
                  <a:cubicBezTo>
                    <a:pt x="82868" y="1337310"/>
                    <a:pt x="56198" y="1217295"/>
                    <a:pt x="56198" y="1079183"/>
                  </a:cubicBezTo>
                  <a:cubicBezTo>
                    <a:pt x="56198" y="833438"/>
                    <a:pt x="137160" y="622935"/>
                    <a:pt x="298133" y="448628"/>
                  </a:cubicBezTo>
                  <a:cubicBezTo>
                    <a:pt x="379095" y="360998"/>
                    <a:pt x="488633" y="290513"/>
                    <a:pt x="628650" y="239077"/>
                  </a:cubicBezTo>
                  <a:lnTo>
                    <a:pt x="735330" y="206693"/>
                  </a:lnTo>
                  <a:lnTo>
                    <a:pt x="735330" y="36195"/>
                  </a:lnTo>
                  <a:lnTo>
                    <a:pt x="778193" y="30480"/>
                  </a:lnTo>
                  <a:lnTo>
                    <a:pt x="965835" y="2858"/>
                  </a:lnTo>
                  <a:lnTo>
                    <a:pt x="996315" y="0"/>
                  </a:lnTo>
                  <a:lnTo>
                    <a:pt x="996315" y="168593"/>
                  </a:lnTo>
                  <a:lnTo>
                    <a:pt x="1097280" y="171450"/>
                  </a:lnTo>
                  <a:cubicBezTo>
                    <a:pt x="1222058" y="182880"/>
                    <a:pt x="1324928" y="220027"/>
                    <a:pt x="1406843" y="282893"/>
                  </a:cubicBezTo>
                  <a:cubicBezTo>
                    <a:pt x="1545908" y="388620"/>
                    <a:pt x="1629728" y="548640"/>
                    <a:pt x="1657350" y="763905"/>
                  </a:cubicBezTo>
                  <a:lnTo>
                    <a:pt x="1326833" y="863918"/>
                  </a:lnTo>
                  <a:cubicBezTo>
                    <a:pt x="1307783" y="730568"/>
                    <a:pt x="1268730" y="632460"/>
                    <a:pt x="1209675" y="568643"/>
                  </a:cubicBezTo>
                  <a:cubicBezTo>
                    <a:pt x="1164908" y="521017"/>
                    <a:pt x="1107758" y="488633"/>
                    <a:pt x="1038225" y="471488"/>
                  </a:cubicBezTo>
                  <a:lnTo>
                    <a:pt x="995363" y="464820"/>
                  </a:lnTo>
                  <a:lnTo>
                    <a:pt x="993458" y="1460183"/>
                  </a:lnTo>
                  <a:lnTo>
                    <a:pt x="1073468" y="1471613"/>
                  </a:lnTo>
                  <a:cubicBezTo>
                    <a:pt x="1173480" y="1486853"/>
                    <a:pt x="1243013" y="1500188"/>
                    <a:pt x="1282065" y="1513523"/>
                  </a:cubicBezTo>
                  <a:cubicBezTo>
                    <a:pt x="1381125" y="1546860"/>
                    <a:pt x="1462088" y="1592580"/>
                    <a:pt x="1524953" y="1651635"/>
                  </a:cubicBezTo>
                  <a:cubicBezTo>
                    <a:pt x="1587818" y="1708785"/>
                    <a:pt x="1635443" y="1782128"/>
                    <a:pt x="1669733" y="1870710"/>
                  </a:cubicBezTo>
                  <a:close/>
                  <a:moveTo>
                    <a:pt x="1268730" y="2624138"/>
                  </a:moveTo>
                  <a:cubicBezTo>
                    <a:pt x="1349693" y="2512695"/>
                    <a:pt x="1390650" y="2384108"/>
                    <a:pt x="1390650" y="2236470"/>
                  </a:cubicBezTo>
                  <a:cubicBezTo>
                    <a:pt x="1390650" y="2110740"/>
                    <a:pt x="1362075" y="2014538"/>
                    <a:pt x="1304925" y="1945958"/>
                  </a:cubicBezTo>
                  <a:cubicBezTo>
                    <a:pt x="1262063" y="1894523"/>
                    <a:pt x="1186815" y="1852613"/>
                    <a:pt x="1080135" y="1820228"/>
                  </a:cubicBezTo>
                  <a:lnTo>
                    <a:pt x="992505" y="1798320"/>
                  </a:lnTo>
                  <a:lnTo>
                    <a:pt x="990600" y="2830830"/>
                  </a:lnTo>
                  <a:lnTo>
                    <a:pt x="1048703" y="2808923"/>
                  </a:lnTo>
                  <a:cubicBezTo>
                    <a:pt x="1135380" y="2768918"/>
                    <a:pt x="1207770" y="2707005"/>
                    <a:pt x="1268730" y="2624138"/>
                  </a:cubicBezTo>
                  <a:moveTo>
                    <a:pt x="732473" y="1425893"/>
                  </a:moveTo>
                  <a:lnTo>
                    <a:pt x="734378" y="497205"/>
                  </a:lnTo>
                  <a:lnTo>
                    <a:pt x="688658" y="514350"/>
                  </a:lnTo>
                  <a:cubicBezTo>
                    <a:pt x="604838" y="554355"/>
                    <a:pt x="537210" y="609600"/>
                    <a:pt x="482917" y="682943"/>
                  </a:cubicBezTo>
                  <a:cubicBezTo>
                    <a:pt x="411480" y="780098"/>
                    <a:pt x="375285" y="887730"/>
                    <a:pt x="375285" y="1006793"/>
                  </a:cubicBezTo>
                  <a:cubicBezTo>
                    <a:pt x="375285" y="1124903"/>
                    <a:pt x="405765" y="1219200"/>
                    <a:pt x="465773" y="1289685"/>
                  </a:cubicBezTo>
                  <a:cubicBezTo>
                    <a:pt x="511492" y="1343025"/>
                    <a:pt x="581025" y="1383030"/>
                    <a:pt x="674370" y="1411605"/>
                  </a:cubicBezTo>
                  <a:lnTo>
                    <a:pt x="732473" y="1425893"/>
                  </a:lnTo>
                </a:path>
              </a:pathLst>
            </a:custGeom>
            <a:solidFill>
              <a:schemeClr val="bg1">
                <a:lumMod val="9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grpSp>
          <p:nvGrpSpPr>
            <p:cNvPr id="381" name="Group 380">
              <a:extLst>
                <a:ext uri="{FF2B5EF4-FFF2-40B4-BE49-F238E27FC236}">
                  <a16:creationId xmlns:a16="http://schemas.microsoft.com/office/drawing/2014/main" id="{33CB4327-6FDC-43BD-B9EE-8D489D236E0D}"/>
                </a:ext>
              </a:extLst>
            </p:cNvPr>
            <p:cNvGrpSpPr/>
            <p:nvPr/>
          </p:nvGrpSpPr>
          <p:grpSpPr>
            <a:xfrm>
              <a:off x="13270818" y="5358205"/>
              <a:ext cx="280864" cy="871483"/>
              <a:chOff x="1968987" y="1811829"/>
              <a:chExt cx="1022846" cy="3173751"/>
            </a:xfrm>
            <a:solidFill>
              <a:schemeClr val="bg1"/>
            </a:solidFill>
          </p:grpSpPr>
          <p:sp>
            <p:nvSpPr>
              <p:cNvPr id="382" name="Freeform: Shape 381">
                <a:extLst>
                  <a:ext uri="{FF2B5EF4-FFF2-40B4-BE49-F238E27FC236}">
                    <a16:creationId xmlns:a16="http://schemas.microsoft.com/office/drawing/2014/main" id="{8AAB718F-B68C-46E3-B558-DD5C58801F3B}"/>
                  </a:ext>
                </a:extLst>
              </p:cNvPr>
              <p:cNvSpPr/>
              <p:nvPr/>
            </p:nvSpPr>
            <p:spPr>
              <a:xfrm>
                <a:off x="1975571" y="4195005"/>
                <a:ext cx="600075" cy="790575"/>
              </a:xfrm>
              <a:custGeom>
                <a:avLst/>
                <a:gdLst>
                  <a:gd name="connsiteX0" fmla="*/ 601980 w 600075"/>
                  <a:gd name="connsiteY0" fmla="*/ 791528 h 790575"/>
                  <a:gd name="connsiteX1" fmla="*/ 340995 w 600075"/>
                  <a:gd name="connsiteY1" fmla="*/ 649605 h 790575"/>
                  <a:gd name="connsiteX2" fmla="*/ 125730 w 600075"/>
                  <a:gd name="connsiteY2" fmla="*/ 437197 h 790575"/>
                  <a:gd name="connsiteX3" fmla="*/ 0 w 600075"/>
                  <a:gd name="connsiteY3" fmla="*/ 0 h 790575"/>
                  <a:gd name="connsiteX4" fmla="*/ 260985 w 600075"/>
                  <a:gd name="connsiteY4" fmla="*/ 141922 h 790575"/>
                  <a:gd name="connsiteX5" fmla="*/ 386715 w 600075"/>
                  <a:gd name="connsiteY5" fmla="*/ 579120 h 790575"/>
                  <a:gd name="connsiteX6" fmla="*/ 601980 w 600075"/>
                  <a:gd name="connsiteY6" fmla="*/ 791528 h 7905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600075" h="790575">
                    <a:moveTo>
                      <a:pt x="601980" y="791528"/>
                    </a:moveTo>
                    <a:lnTo>
                      <a:pt x="340995" y="649605"/>
                    </a:lnTo>
                    <a:cubicBezTo>
                      <a:pt x="259080" y="604838"/>
                      <a:pt x="187643" y="534353"/>
                      <a:pt x="125730" y="437197"/>
                    </a:cubicBezTo>
                    <a:cubicBezTo>
                      <a:pt x="53340" y="323850"/>
                      <a:pt x="11430" y="178118"/>
                      <a:pt x="0" y="0"/>
                    </a:cubicBezTo>
                    <a:lnTo>
                      <a:pt x="260985" y="141922"/>
                    </a:lnTo>
                    <a:cubicBezTo>
                      <a:pt x="272415" y="319088"/>
                      <a:pt x="314325" y="464820"/>
                      <a:pt x="386715" y="579120"/>
                    </a:cubicBezTo>
                    <a:cubicBezTo>
                      <a:pt x="448628" y="676275"/>
                      <a:pt x="520065" y="747713"/>
                      <a:pt x="601980" y="791528"/>
                    </a:cubicBezTo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3" name="Freeform: Shape 382">
                <a:extLst>
                  <a:ext uri="{FF2B5EF4-FFF2-40B4-BE49-F238E27FC236}">
                    <a16:creationId xmlns:a16="http://schemas.microsoft.com/office/drawing/2014/main" id="{A91E9B17-4556-488E-ABED-36CE98CF6115}"/>
                  </a:ext>
                </a:extLst>
              </p:cNvPr>
              <p:cNvSpPr/>
              <p:nvPr/>
            </p:nvSpPr>
            <p:spPr>
              <a:xfrm>
                <a:off x="1968987" y="4089376"/>
                <a:ext cx="581026" cy="247649"/>
              </a:xfrm>
              <a:custGeom>
                <a:avLst/>
                <a:gdLst>
                  <a:gd name="connsiteX0" fmla="*/ 260985 w 581025"/>
                  <a:gd name="connsiteY0" fmla="*/ 251460 h 247650"/>
                  <a:gd name="connsiteX1" fmla="*/ 0 w 581025"/>
                  <a:gd name="connsiteY1" fmla="*/ 109538 h 247650"/>
                  <a:gd name="connsiteX2" fmla="*/ 320993 w 581025"/>
                  <a:gd name="connsiteY2" fmla="*/ 0 h 247650"/>
                  <a:gd name="connsiteX3" fmla="*/ 581978 w 581025"/>
                  <a:gd name="connsiteY3" fmla="*/ 140970 h 2476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81025" h="247650">
                    <a:moveTo>
                      <a:pt x="260985" y="251460"/>
                    </a:moveTo>
                    <a:lnTo>
                      <a:pt x="0" y="109538"/>
                    </a:lnTo>
                    <a:lnTo>
                      <a:pt x="320993" y="0"/>
                    </a:lnTo>
                    <a:lnTo>
                      <a:pt x="581978" y="140970"/>
                    </a:ln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4" name="Freeform: Shape 383">
                <a:extLst>
                  <a:ext uri="{FF2B5EF4-FFF2-40B4-BE49-F238E27FC236}">
                    <a16:creationId xmlns:a16="http://schemas.microsoft.com/office/drawing/2014/main" id="{17009C14-B353-4961-B778-D2CB08410B5C}"/>
                  </a:ext>
                </a:extLst>
              </p:cNvPr>
              <p:cNvSpPr/>
              <p:nvPr/>
            </p:nvSpPr>
            <p:spPr>
              <a:xfrm>
                <a:off x="2051714" y="1973775"/>
                <a:ext cx="940119" cy="1580196"/>
              </a:xfrm>
              <a:custGeom>
                <a:avLst/>
                <a:gdLst>
                  <a:gd name="connsiteX0" fmla="*/ 812750 w 940118"/>
                  <a:gd name="connsiteY0" fmla="*/ 163017 h 1580197"/>
                  <a:gd name="connsiteX1" fmla="*/ 812706 w 940118"/>
                  <a:gd name="connsiteY1" fmla="*/ 163034 h 1580197"/>
                  <a:gd name="connsiteX2" fmla="*/ 832937 w 940118"/>
                  <a:gd name="connsiteY2" fmla="*/ 174035 h 1580197"/>
                  <a:gd name="connsiteX3" fmla="*/ 679133 w 940118"/>
                  <a:gd name="connsiteY3" fmla="*/ 0 h 1580197"/>
                  <a:gd name="connsiteX4" fmla="*/ 940118 w 940118"/>
                  <a:gd name="connsiteY4" fmla="*/ 140970 h 1580197"/>
                  <a:gd name="connsiteX5" fmla="*/ 833438 w 940118"/>
                  <a:gd name="connsiteY5" fmla="*/ 174308 h 1580197"/>
                  <a:gd name="connsiteX6" fmla="*/ 833437 w 940118"/>
                  <a:gd name="connsiteY6" fmla="*/ 174308 h 1580197"/>
                  <a:gd name="connsiteX7" fmla="*/ 747299 w 940118"/>
                  <a:gd name="connsiteY7" fmla="*/ 210278 h 1580197"/>
                  <a:gd name="connsiteX8" fmla="*/ 747713 w 940118"/>
                  <a:gd name="connsiteY8" fmla="*/ 210503 h 1580197"/>
                  <a:gd name="connsiteX9" fmla="*/ 620078 w 940118"/>
                  <a:gd name="connsiteY9" fmla="*/ 282893 h 1580197"/>
                  <a:gd name="connsiteX10" fmla="*/ 592976 w 940118"/>
                  <a:gd name="connsiteY10" fmla="*/ 268101 h 1580197"/>
                  <a:gd name="connsiteX11" fmla="*/ 592932 w 940118"/>
                  <a:gd name="connsiteY11" fmla="*/ 268132 h 1580197"/>
                  <a:gd name="connsiteX12" fmla="*/ 620077 w 940118"/>
                  <a:gd name="connsiteY12" fmla="*/ 282893 h 1580197"/>
                  <a:gd name="connsiteX13" fmla="*/ 548076 w 940118"/>
                  <a:gd name="connsiteY13" fmla="*/ 339736 h 1580197"/>
                  <a:gd name="connsiteX14" fmla="*/ 548640 w 940118"/>
                  <a:gd name="connsiteY14" fmla="*/ 340043 h 1580197"/>
                  <a:gd name="connsiteX15" fmla="*/ 503873 w 940118"/>
                  <a:gd name="connsiteY15" fmla="*/ 383858 h 1580197"/>
                  <a:gd name="connsiteX16" fmla="*/ 488633 w 940118"/>
                  <a:gd name="connsiteY16" fmla="*/ 399098 h 1580197"/>
                  <a:gd name="connsiteX17" fmla="*/ 455232 w 940118"/>
                  <a:gd name="connsiteY17" fmla="*/ 380990 h 1580197"/>
                  <a:gd name="connsiteX18" fmla="*/ 454648 w 940118"/>
                  <a:gd name="connsiteY18" fmla="*/ 381569 h 1580197"/>
                  <a:gd name="connsiteX19" fmla="*/ 488633 w 940118"/>
                  <a:gd name="connsiteY19" fmla="*/ 400050 h 1580197"/>
                  <a:gd name="connsiteX20" fmla="*/ 422910 w 940118"/>
                  <a:gd name="connsiteY20" fmla="*/ 482918 h 1580197"/>
                  <a:gd name="connsiteX21" fmla="*/ 391243 w 940118"/>
                  <a:gd name="connsiteY21" fmla="*/ 465814 h 1580197"/>
                  <a:gd name="connsiteX22" fmla="*/ 390818 w 940118"/>
                  <a:gd name="connsiteY22" fmla="*/ 466419 h 1580197"/>
                  <a:gd name="connsiteX23" fmla="*/ 422910 w 940118"/>
                  <a:gd name="connsiteY23" fmla="*/ 483870 h 1580197"/>
                  <a:gd name="connsiteX24" fmla="*/ 367665 w 940118"/>
                  <a:gd name="connsiteY24" fmla="*/ 572453 h 1580197"/>
                  <a:gd name="connsiteX25" fmla="*/ 368618 w 940118"/>
                  <a:gd name="connsiteY25" fmla="*/ 573405 h 1580197"/>
                  <a:gd name="connsiteX26" fmla="*/ 317183 w 940118"/>
                  <a:gd name="connsiteY26" fmla="*/ 684847 h 1580197"/>
                  <a:gd name="connsiteX27" fmla="*/ 305241 w 940118"/>
                  <a:gd name="connsiteY27" fmla="*/ 678329 h 1580197"/>
                  <a:gd name="connsiteX28" fmla="*/ 305235 w 940118"/>
                  <a:gd name="connsiteY28" fmla="*/ 678350 h 1580197"/>
                  <a:gd name="connsiteX29" fmla="*/ 317183 w 940118"/>
                  <a:gd name="connsiteY29" fmla="*/ 684847 h 1580197"/>
                  <a:gd name="connsiteX30" fmla="*/ 260985 w 940118"/>
                  <a:gd name="connsiteY30" fmla="*/ 1014413 h 1580197"/>
                  <a:gd name="connsiteX31" fmla="*/ 342900 w 940118"/>
                  <a:gd name="connsiteY31" fmla="*/ 1373505 h 1580197"/>
                  <a:gd name="connsiteX32" fmla="*/ 546735 w 940118"/>
                  <a:gd name="connsiteY32" fmla="*/ 1580197 h 1580197"/>
                  <a:gd name="connsiteX33" fmla="*/ 285750 w 940118"/>
                  <a:gd name="connsiteY33" fmla="*/ 1438275 h 1580197"/>
                  <a:gd name="connsiteX34" fmla="*/ 81915 w 940118"/>
                  <a:gd name="connsiteY34" fmla="*/ 1231583 h 1580197"/>
                  <a:gd name="connsiteX35" fmla="*/ 0 w 940118"/>
                  <a:gd name="connsiteY35" fmla="*/ 872490 h 1580197"/>
                  <a:gd name="connsiteX36" fmla="*/ 56197 w 940118"/>
                  <a:gd name="connsiteY36" fmla="*/ 542925 h 1580197"/>
                  <a:gd name="connsiteX37" fmla="*/ 62441 w 940118"/>
                  <a:gd name="connsiteY37" fmla="*/ 546321 h 1580197"/>
                  <a:gd name="connsiteX38" fmla="*/ 62617 w 940118"/>
                  <a:gd name="connsiteY38" fmla="*/ 545909 h 1580197"/>
                  <a:gd name="connsiteX39" fmla="*/ 57150 w 940118"/>
                  <a:gd name="connsiteY39" fmla="*/ 542925 h 1580197"/>
                  <a:gd name="connsiteX40" fmla="*/ 107444 w 940118"/>
                  <a:gd name="connsiteY40" fmla="*/ 431896 h 1580197"/>
                  <a:gd name="connsiteX41" fmla="*/ 106680 w 940118"/>
                  <a:gd name="connsiteY41" fmla="*/ 431483 h 1580197"/>
                  <a:gd name="connsiteX42" fmla="*/ 161925 w 940118"/>
                  <a:gd name="connsiteY42" fmla="*/ 341948 h 1580197"/>
                  <a:gd name="connsiteX43" fmla="*/ 171758 w 940118"/>
                  <a:gd name="connsiteY43" fmla="*/ 347295 h 1580197"/>
                  <a:gd name="connsiteX44" fmla="*/ 171778 w 940118"/>
                  <a:gd name="connsiteY44" fmla="*/ 347270 h 1580197"/>
                  <a:gd name="connsiteX45" fmla="*/ 161925 w 940118"/>
                  <a:gd name="connsiteY45" fmla="*/ 341948 h 1580197"/>
                  <a:gd name="connsiteX46" fmla="*/ 227648 w 940118"/>
                  <a:gd name="connsiteY46" fmla="*/ 258128 h 1580197"/>
                  <a:gd name="connsiteX47" fmla="*/ 239906 w 940118"/>
                  <a:gd name="connsiteY47" fmla="*/ 264794 h 1580197"/>
                  <a:gd name="connsiteX48" fmla="*/ 240267 w 940118"/>
                  <a:gd name="connsiteY48" fmla="*/ 264453 h 1580197"/>
                  <a:gd name="connsiteX49" fmla="*/ 228600 w 940118"/>
                  <a:gd name="connsiteY49" fmla="*/ 258128 h 1580197"/>
                  <a:gd name="connsiteX50" fmla="*/ 242888 w 940118"/>
                  <a:gd name="connsiteY50" fmla="*/ 241935 h 1580197"/>
                  <a:gd name="connsiteX51" fmla="*/ 287315 w 940118"/>
                  <a:gd name="connsiteY51" fmla="*/ 198453 h 1580197"/>
                  <a:gd name="connsiteX52" fmla="*/ 286702 w 940118"/>
                  <a:gd name="connsiteY52" fmla="*/ 198120 h 1580197"/>
                  <a:gd name="connsiteX53" fmla="*/ 359092 w 940118"/>
                  <a:gd name="connsiteY53" fmla="*/ 140970 h 1580197"/>
                  <a:gd name="connsiteX54" fmla="*/ 378434 w 940118"/>
                  <a:gd name="connsiteY54" fmla="*/ 151488 h 1580197"/>
                  <a:gd name="connsiteX55" fmla="*/ 378837 w 940118"/>
                  <a:gd name="connsiteY55" fmla="*/ 151226 h 1580197"/>
                  <a:gd name="connsiteX56" fmla="*/ 360045 w 940118"/>
                  <a:gd name="connsiteY56" fmla="*/ 140970 h 1580197"/>
                  <a:gd name="connsiteX57" fmla="*/ 486263 w 940118"/>
                  <a:gd name="connsiteY57" fmla="*/ 68845 h 1580197"/>
                  <a:gd name="connsiteX58" fmla="*/ 485775 w 940118"/>
                  <a:gd name="connsiteY58" fmla="*/ 68580 h 1580197"/>
                  <a:gd name="connsiteX59" fmla="*/ 572452 w 940118"/>
                  <a:gd name="connsiteY59" fmla="*/ 32385 h 1580197"/>
                  <a:gd name="connsiteX60" fmla="*/ 595123 w 940118"/>
                  <a:gd name="connsiteY60" fmla="*/ 44713 h 1580197"/>
                  <a:gd name="connsiteX61" fmla="*/ 595672 w 940118"/>
                  <a:gd name="connsiteY61" fmla="*/ 44538 h 1580197"/>
                  <a:gd name="connsiteX62" fmla="*/ 573405 w 940118"/>
                  <a:gd name="connsiteY62" fmla="*/ 32385 h 1580197"/>
                  <a:gd name="connsiteX0" fmla="*/ 812750 w 940118"/>
                  <a:gd name="connsiteY0" fmla="*/ 163017 h 1580197"/>
                  <a:gd name="connsiteX1" fmla="*/ 812706 w 940118"/>
                  <a:gd name="connsiteY1" fmla="*/ 163034 h 1580197"/>
                  <a:gd name="connsiteX2" fmla="*/ 832937 w 940118"/>
                  <a:gd name="connsiteY2" fmla="*/ 174035 h 1580197"/>
                  <a:gd name="connsiteX3" fmla="*/ 812750 w 940118"/>
                  <a:gd name="connsiteY3" fmla="*/ 163017 h 1580197"/>
                  <a:gd name="connsiteX4" fmla="*/ 679133 w 940118"/>
                  <a:gd name="connsiteY4" fmla="*/ 0 h 1580197"/>
                  <a:gd name="connsiteX5" fmla="*/ 940118 w 940118"/>
                  <a:gd name="connsiteY5" fmla="*/ 140970 h 1580197"/>
                  <a:gd name="connsiteX6" fmla="*/ 833438 w 940118"/>
                  <a:gd name="connsiteY6" fmla="*/ 174308 h 1580197"/>
                  <a:gd name="connsiteX7" fmla="*/ 833437 w 940118"/>
                  <a:gd name="connsiteY7" fmla="*/ 174308 h 1580197"/>
                  <a:gd name="connsiteX8" fmla="*/ 747299 w 940118"/>
                  <a:gd name="connsiteY8" fmla="*/ 210278 h 1580197"/>
                  <a:gd name="connsiteX9" fmla="*/ 747713 w 940118"/>
                  <a:gd name="connsiteY9" fmla="*/ 210503 h 1580197"/>
                  <a:gd name="connsiteX10" fmla="*/ 620078 w 940118"/>
                  <a:gd name="connsiteY10" fmla="*/ 282893 h 1580197"/>
                  <a:gd name="connsiteX11" fmla="*/ 592976 w 940118"/>
                  <a:gd name="connsiteY11" fmla="*/ 268101 h 1580197"/>
                  <a:gd name="connsiteX12" fmla="*/ 592932 w 940118"/>
                  <a:gd name="connsiteY12" fmla="*/ 268132 h 1580197"/>
                  <a:gd name="connsiteX13" fmla="*/ 620077 w 940118"/>
                  <a:gd name="connsiteY13" fmla="*/ 282893 h 1580197"/>
                  <a:gd name="connsiteX14" fmla="*/ 548076 w 940118"/>
                  <a:gd name="connsiteY14" fmla="*/ 339736 h 1580197"/>
                  <a:gd name="connsiteX15" fmla="*/ 548640 w 940118"/>
                  <a:gd name="connsiteY15" fmla="*/ 340043 h 1580197"/>
                  <a:gd name="connsiteX16" fmla="*/ 503873 w 940118"/>
                  <a:gd name="connsiteY16" fmla="*/ 383858 h 1580197"/>
                  <a:gd name="connsiteX17" fmla="*/ 488633 w 940118"/>
                  <a:gd name="connsiteY17" fmla="*/ 399098 h 1580197"/>
                  <a:gd name="connsiteX18" fmla="*/ 455232 w 940118"/>
                  <a:gd name="connsiteY18" fmla="*/ 380990 h 1580197"/>
                  <a:gd name="connsiteX19" fmla="*/ 488633 w 940118"/>
                  <a:gd name="connsiteY19" fmla="*/ 400050 h 1580197"/>
                  <a:gd name="connsiteX20" fmla="*/ 422910 w 940118"/>
                  <a:gd name="connsiteY20" fmla="*/ 482918 h 1580197"/>
                  <a:gd name="connsiteX21" fmla="*/ 391243 w 940118"/>
                  <a:gd name="connsiteY21" fmla="*/ 465814 h 1580197"/>
                  <a:gd name="connsiteX22" fmla="*/ 390818 w 940118"/>
                  <a:gd name="connsiteY22" fmla="*/ 466419 h 1580197"/>
                  <a:gd name="connsiteX23" fmla="*/ 422910 w 940118"/>
                  <a:gd name="connsiteY23" fmla="*/ 483870 h 1580197"/>
                  <a:gd name="connsiteX24" fmla="*/ 367665 w 940118"/>
                  <a:gd name="connsiteY24" fmla="*/ 572453 h 1580197"/>
                  <a:gd name="connsiteX25" fmla="*/ 368618 w 940118"/>
                  <a:gd name="connsiteY25" fmla="*/ 573405 h 1580197"/>
                  <a:gd name="connsiteX26" fmla="*/ 317183 w 940118"/>
                  <a:gd name="connsiteY26" fmla="*/ 684847 h 1580197"/>
                  <a:gd name="connsiteX27" fmla="*/ 305241 w 940118"/>
                  <a:gd name="connsiteY27" fmla="*/ 678329 h 1580197"/>
                  <a:gd name="connsiteX28" fmla="*/ 305235 w 940118"/>
                  <a:gd name="connsiteY28" fmla="*/ 678350 h 1580197"/>
                  <a:gd name="connsiteX29" fmla="*/ 317183 w 940118"/>
                  <a:gd name="connsiteY29" fmla="*/ 684847 h 1580197"/>
                  <a:gd name="connsiteX30" fmla="*/ 260985 w 940118"/>
                  <a:gd name="connsiteY30" fmla="*/ 1014413 h 1580197"/>
                  <a:gd name="connsiteX31" fmla="*/ 342900 w 940118"/>
                  <a:gd name="connsiteY31" fmla="*/ 1373505 h 1580197"/>
                  <a:gd name="connsiteX32" fmla="*/ 546735 w 940118"/>
                  <a:gd name="connsiteY32" fmla="*/ 1580197 h 1580197"/>
                  <a:gd name="connsiteX33" fmla="*/ 285750 w 940118"/>
                  <a:gd name="connsiteY33" fmla="*/ 1438275 h 1580197"/>
                  <a:gd name="connsiteX34" fmla="*/ 81915 w 940118"/>
                  <a:gd name="connsiteY34" fmla="*/ 1231583 h 1580197"/>
                  <a:gd name="connsiteX35" fmla="*/ 0 w 940118"/>
                  <a:gd name="connsiteY35" fmla="*/ 872490 h 1580197"/>
                  <a:gd name="connsiteX36" fmla="*/ 56197 w 940118"/>
                  <a:gd name="connsiteY36" fmla="*/ 542925 h 1580197"/>
                  <a:gd name="connsiteX37" fmla="*/ 62441 w 940118"/>
                  <a:gd name="connsiteY37" fmla="*/ 546321 h 1580197"/>
                  <a:gd name="connsiteX38" fmla="*/ 62617 w 940118"/>
                  <a:gd name="connsiteY38" fmla="*/ 545909 h 1580197"/>
                  <a:gd name="connsiteX39" fmla="*/ 57150 w 940118"/>
                  <a:gd name="connsiteY39" fmla="*/ 542925 h 1580197"/>
                  <a:gd name="connsiteX40" fmla="*/ 107444 w 940118"/>
                  <a:gd name="connsiteY40" fmla="*/ 431896 h 1580197"/>
                  <a:gd name="connsiteX41" fmla="*/ 106680 w 940118"/>
                  <a:gd name="connsiteY41" fmla="*/ 431483 h 1580197"/>
                  <a:gd name="connsiteX42" fmla="*/ 161925 w 940118"/>
                  <a:gd name="connsiteY42" fmla="*/ 341948 h 1580197"/>
                  <a:gd name="connsiteX43" fmla="*/ 171758 w 940118"/>
                  <a:gd name="connsiteY43" fmla="*/ 347295 h 1580197"/>
                  <a:gd name="connsiteX44" fmla="*/ 171778 w 940118"/>
                  <a:gd name="connsiteY44" fmla="*/ 347270 h 1580197"/>
                  <a:gd name="connsiteX45" fmla="*/ 161925 w 940118"/>
                  <a:gd name="connsiteY45" fmla="*/ 341948 h 1580197"/>
                  <a:gd name="connsiteX46" fmla="*/ 227648 w 940118"/>
                  <a:gd name="connsiteY46" fmla="*/ 258128 h 1580197"/>
                  <a:gd name="connsiteX47" fmla="*/ 239906 w 940118"/>
                  <a:gd name="connsiteY47" fmla="*/ 264794 h 1580197"/>
                  <a:gd name="connsiteX48" fmla="*/ 240267 w 940118"/>
                  <a:gd name="connsiteY48" fmla="*/ 264453 h 1580197"/>
                  <a:gd name="connsiteX49" fmla="*/ 228600 w 940118"/>
                  <a:gd name="connsiteY49" fmla="*/ 258128 h 1580197"/>
                  <a:gd name="connsiteX50" fmla="*/ 242888 w 940118"/>
                  <a:gd name="connsiteY50" fmla="*/ 241935 h 1580197"/>
                  <a:gd name="connsiteX51" fmla="*/ 287315 w 940118"/>
                  <a:gd name="connsiteY51" fmla="*/ 198453 h 1580197"/>
                  <a:gd name="connsiteX52" fmla="*/ 286702 w 940118"/>
                  <a:gd name="connsiteY52" fmla="*/ 198120 h 1580197"/>
                  <a:gd name="connsiteX53" fmla="*/ 359092 w 940118"/>
                  <a:gd name="connsiteY53" fmla="*/ 140970 h 1580197"/>
                  <a:gd name="connsiteX54" fmla="*/ 378434 w 940118"/>
                  <a:gd name="connsiteY54" fmla="*/ 151488 h 1580197"/>
                  <a:gd name="connsiteX55" fmla="*/ 378837 w 940118"/>
                  <a:gd name="connsiteY55" fmla="*/ 151226 h 1580197"/>
                  <a:gd name="connsiteX56" fmla="*/ 360045 w 940118"/>
                  <a:gd name="connsiteY56" fmla="*/ 140970 h 1580197"/>
                  <a:gd name="connsiteX57" fmla="*/ 486263 w 940118"/>
                  <a:gd name="connsiteY57" fmla="*/ 68845 h 1580197"/>
                  <a:gd name="connsiteX58" fmla="*/ 485775 w 940118"/>
                  <a:gd name="connsiteY58" fmla="*/ 68580 h 1580197"/>
                  <a:gd name="connsiteX59" fmla="*/ 572452 w 940118"/>
                  <a:gd name="connsiteY59" fmla="*/ 32385 h 1580197"/>
                  <a:gd name="connsiteX60" fmla="*/ 595123 w 940118"/>
                  <a:gd name="connsiteY60" fmla="*/ 44713 h 1580197"/>
                  <a:gd name="connsiteX61" fmla="*/ 595672 w 940118"/>
                  <a:gd name="connsiteY61" fmla="*/ 44538 h 1580197"/>
                  <a:gd name="connsiteX62" fmla="*/ 573405 w 940118"/>
                  <a:gd name="connsiteY62" fmla="*/ 32385 h 1580197"/>
                  <a:gd name="connsiteX63" fmla="*/ 679133 w 940118"/>
                  <a:gd name="connsiteY63" fmla="*/ 0 h 1580197"/>
                  <a:gd name="connsiteX0" fmla="*/ 812750 w 940118"/>
                  <a:gd name="connsiteY0" fmla="*/ 163017 h 1580197"/>
                  <a:gd name="connsiteX1" fmla="*/ 812706 w 940118"/>
                  <a:gd name="connsiteY1" fmla="*/ 163034 h 1580197"/>
                  <a:gd name="connsiteX2" fmla="*/ 832937 w 940118"/>
                  <a:gd name="connsiteY2" fmla="*/ 174035 h 1580197"/>
                  <a:gd name="connsiteX3" fmla="*/ 812750 w 940118"/>
                  <a:gd name="connsiteY3" fmla="*/ 163017 h 1580197"/>
                  <a:gd name="connsiteX4" fmla="*/ 679133 w 940118"/>
                  <a:gd name="connsiteY4" fmla="*/ 0 h 1580197"/>
                  <a:gd name="connsiteX5" fmla="*/ 940118 w 940118"/>
                  <a:gd name="connsiteY5" fmla="*/ 140970 h 1580197"/>
                  <a:gd name="connsiteX6" fmla="*/ 833438 w 940118"/>
                  <a:gd name="connsiteY6" fmla="*/ 174308 h 1580197"/>
                  <a:gd name="connsiteX7" fmla="*/ 833437 w 940118"/>
                  <a:gd name="connsiteY7" fmla="*/ 174308 h 1580197"/>
                  <a:gd name="connsiteX8" fmla="*/ 747299 w 940118"/>
                  <a:gd name="connsiteY8" fmla="*/ 210278 h 1580197"/>
                  <a:gd name="connsiteX9" fmla="*/ 747713 w 940118"/>
                  <a:gd name="connsiteY9" fmla="*/ 210503 h 1580197"/>
                  <a:gd name="connsiteX10" fmla="*/ 620078 w 940118"/>
                  <a:gd name="connsiteY10" fmla="*/ 282893 h 1580197"/>
                  <a:gd name="connsiteX11" fmla="*/ 592976 w 940118"/>
                  <a:gd name="connsiteY11" fmla="*/ 268101 h 1580197"/>
                  <a:gd name="connsiteX12" fmla="*/ 592932 w 940118"/>
                  <a:gd name="connsiteY12" fmla="*/ 268132 h 1580197"/>
                  <a:gd name="connsiteX13" fmla="*/ 620077 w 940118"/>
                  <a:gd name="connsiteY13" fmla="*/ 282893 h 1580197"/>
                  <a:gd name="connsiteX14" fmla="*/ 548076 w 940118"/>
                  <a:gd name="connsiteY14" fmla="*/ 339736 h 1580197"/>
                  <a:gd name="connsiteX15" fmla="*/ 548640 w 940118"/>
                  <a:gd name="connsiteY15" fmla="*/ 340043 h 1580197"/>
                  <a:gd name="connsiteX16" fmla="*/ 503873 w 940118"/>
                  <a:gd name="connsiteY16" fmla="*/ 383858 h 1580197"/>
                  <a:gd name="connsiteX17" fmla="*/ 488633 w 940118"/>
                  <a:gd name="connsiteY17" fmla="*/ 399098 h 1580197"/>
                  <a:gd name="connsiteX18" fmla="*/ 455232 w 940118"/>
                  <a:gd name="connsiteY18" fmla="*/ 380990 h 1580197"/>
                  <a:gd name="connsiteX19" fmla="*/ 488633 w 940118"/>
                  <a:gd name="connsiteY19" fmla="*/ 400050 h 1580197"/>
                  <a:gd name="connsiteX20" fmla="*/ 422910 w 940118"/>
                  <a:gd name="connsiteY20" fmla="*/ 482918 h 1580197"/>
                  <a:gd name="connsiteX21" fmla="*/ 391243 w 940118"/>
                  <a:gd name="connsiteY21" fmla="*/ 465814 h 1580197"/>
                  <a:gd name="connsiteX22" fmla="*/ 422910 w 940118"/>
                  <a:gd name="connsiteY22" fmla="*/ 483870 h 1580197"/>
                  <a:gd name="connsiteX23" fmla="*/ 367665 w 940118"/>
                  <a:gd name="connsiteY23" fmla="*/ 572453 h 1580197"/>
                  <a:gd name="connsiteX24" fmla="*/ 368618 w 940118"/>
                  <a:gd name="connsiteY24" fmla="*/ 573405 h 1580197"/>
                  <a:gd name="connsiteX25" fmla="*/ 317183 w 940118"/>
                  <a:gd name="connsiteY25" fmla="*/ 684847 h 1580197"/>
                  <a:gd name="connsiteX26" fmla="*/ 305241 w 940118"/>
                  <a:gd name="connsiteY26" fmla="*/ 678329 h 1580197"/>
                  <a:gd name="connsiteX27" fmla="*/ 305235 w 940118"/>
                  <a:gd name="connsiteY27" fmla="*/ 678350 h 1580197"/>
                  <a:gd name="connsiteX28" fmla="*/ 317183 w 940118"/>
                  <a:gd name="connsiteY28" fmla="*/ 684847 h 1580197"/>
                  <a:gd name="connsiteX29" fmla="*/ 260985 w 940118"/>
                  <a:gd name="connsiteY29" fmla="*/ 1014413 h 1580197"/>
                  <a:gd name="connsiteX30" fmla="*/ 342900 w 940118"/>
                  <a:gd name="connsiteY30" fmla="*/ 1373505 h 1580197"/>
                  <a:gd name="connsiteX31" fmla="*/ 546735 w 940118"/>
                  <a:gd name="connsiteY31" fmla="*/ 1580197 h 1580197"/>
                  <a:gd name="connsiteX32" fmla="*/ 285750 w 940118"/>
                  <a:gd name="connsiteY32" fmla="*/ 1438275 h 1580197"/>
                  <a:gd name="connsiteX33" fmla="*/ 81915 w 940118"/>
                  <a:gd name="connsiteY33" fmla="*/ 1231583 h 1580197"/>
                  <a:gd name="connsiteX34" fmla="*/ 0 w 940118"/>
                  <a:gd name="connsiteY34" fmla="*/ 872490 h 1580197"/>
                  <a:gd name="connsiteX35" fmla="*/ 56197 w 940118"/>
                  <a:gd name="connsiteY35" fmla="*/ 542925 h 1580197"/>
                  <a:gd name="connsiteX36" fmla="*/ 62441 w 940118"/>
                  <a:gd name="connsiteY36" fmla="*/ 546321 h 1580197"/>
                  <a:gd name="connsiteX37" fmla="*/ 62617 w 940118"/>
                  <a:gd name="connsiteY37" fmla="*/ 545909 h 1580197"/>
                  <a:gd name="connsiteX38" fmla="*/ 57150 w 940118"/>
                  <a:gd name="connsiteY38" fmla="*/ 542925 h 1580197"/>
                  <a:gd name="connsiteX39" fmla="*/ 107444 w 940118"/>
                  <a:gd name="connsiteY39" fmla="*/ 431896 h 1580197"/>
                  <a:gd name="connsiteX40" fmla="*/ 106680 w 940118"/>
                  <a:gd name="connsiteY40" fmla="*/ 431483 h 1580197"/>
                  <a:gd name="connsiteX41" fmla="*/ 161925 w 940118"/>
                  <a:gd name="connsiteY41" fmla="*/ 341948 h 1580197"/>
                  <a:gd name="connsiteX42" fmla="*/ 171758 w 940118"/>
                  <a:gd name="connsiteY42" fmla="*/ 347295 h 1580197"/>
                  <a:gd name="connsiteX43" fmla="*/ 171778 w 940118"/>
                  <a:gd name="connsiteY43" fmla="*/ 347270 h 1580197"/>
                  <a:gd name="connsiteX44" fmla="*/ 161925 w 940118"/>
                  <a:gd name="connsiteY44" fmla="*/ 341948 h 1580197"/>
                  <a:gd name="connsiteX45" fmla="*/ 227648 w 940118"/>
                  <a:gd name="connsiteY45" fmla="*/ 258128 h 1580197"/>
                  <a:gd name="connsiteX46" fmla="*/ 239906 w 940118"/>
                  <a:gd name="connsiteY46" fmla="*/ 264794 h 1580197"/>
                  <a:gd name="connsiteX47" fmla="*/ 240267 w 940118"/>
                  <a:gd name="connsiteY47" fmla="*/ 264453 h 1580197"/>
                  <a:gd name="connsiteX48" fmla="*/ 228600 w 940118"/>
                  <a:gd name="connsiteY48" fmla="*/ 258128 h 1580197"/>
                  <a:gd name="connsiteX49" fmla="*/ 242888 w 940118"/>
                  <a:gd name="connsiteY49" fmla="*/ 241935 h 1580197"/>
                  <a:gd name="connsiteX50" fmla="*/ 287315 w 940118"/>
                  <a:gd name="connsiteY50" fmla="*/ 198453 h 1580197"/>
                  <a:gd name="connsiteX51" fmla="*/ 286702 w 940118"/>
                  <a:gd name="connsiteY51" fmla="*/ 198120 h 1580197"/>
                  <a:gd name="connsiteX52" fmla="*/ 359092 w 940118"/>
                  <a:gd name="connsiteY52" fmla="*/ 140970 h 1580197"/>
                  <a:gd name="connsiteX53" fmla="*/ 378434 w 940118"/>
                  <a:gd name="connsiteY53" fmla="*/ 151488 h 1580197"/>
                  <a:gd name="connsiteX54" fmla="*/ 378837 w 940118"/>
                  <a:gd name="connsiteY54" fmla="*/ 151226 h 1580197"/>
                  <a:gd name="connsiteX55" fmla="*/ 360045 w 940118"/>
                  <a:gd name="connsiteY55" fmla="*/ 140970 h 1580197"/>
                  <a:gd name="connsiteX56" fmla="*/ 486263 w 940118"/>
                  <a:gd name="connsiteY56" fmla="*/ 68845 h 1580197"/>
                  <a:gd name="connsiteX57" fmla="*/ 485775 w 940118"/>
                  <a:gd name="connsiteY57" fmla="*/ 68580 h 1580197"/>
                  <a:gd name="connsiteX58" fmla="*/ 572452 w 940118"/>
                  <a:gd name="connsiteY58" fmla="*/ 32385 h 1580197"/>
                  <a:gd name="connsiteX59" fmla="*/ 595123 w 940118"/>
                  <a:gd name="connsiteY59" fmla="*/ 44713 h 1580197"/>
                  <a:gd name="connsiteX60" fmla="*/ 595672 w 940118"/>
                  <a:gd name="connsiteY60" fmla="*/ 44538 h 1580197"/>
                  <a:gd name="connsiteX61" fmla="*/ 573405 w 940118"/>
                  <a:gd name="connsiteY61" fmla="*/ 32385 h 1580197"/>
                  <a:gd name="connsiteX62" fmla="*/ 679133 w 940118"/>
                  <a:gd name="connsiteY62" fmla="*/ 0 h 1580197"/>
                  <a:gd name="connsiteX0" fmla="*/ 812750 w 940118"/>
                  <a:gd name="connsiteY0" fmla="*/ 163017 h 1580197"/>
                  <a:gd name="connsiteX1" fmla="*/ 812706 w 940118"/>
                  <a:gd name="connsiteY1" fmla="*/ 163034 h 1580197"/>
                  <a:gd name="connsiteX2" fmla="*/ 832937 w 940118"/>
                  <a:gd name="connsiteY2" fmla="*/ 174035 h 1580197"/>
                  <a:gd name="connsiteX3" fmla="*/ 812750 w 940118"/>
                  <a:gd name="connsiteY3" fmla="*/ 163017 h 1580197"/>
                  <a:gd name="connsiteX4" fmla="*/ 679133 w 940118"/>
                  <a:gd name="connsiteY4" fmla="*/ 0 h 1580197"/>
                  <a:gd name="connsiteX5" fmla="*/ 940118 w 940118"/>
                  <a:gd name="connsiteY5" fmla="*/ 140970 h 1580197"/>
                  <a:gd name="connsiteX6" fmla="*/ 833438 w 940118"/>
                  <a:gd name="connsiteY6" fmla="*/ 174308 h 1580197"/>
                  <a:gd name="connsiteX7" fmla="*/ 833437 w 940118"/>
                  <a:gd name="connsiteY7" fmla="*/ 174308 h 1580197"/>
                  <a:gd name="connsiteX8" fmla="*/ 747299 w 940118"/>
                  <a:gd name="connsiteY8" fmla="*/ 210278 h 1580197"/>
                  <a:gd name="connsiteX9" fmla="*/ 747713 w 940118"/>
                  <a:gd name="connsiteY9" fmla="*/ 210503 h 1580197"/>
                  <a:gd name="connsiteX10" fmla="*/ 620078 w 940118"/>
                  <a:gd name="connsiteY10" fmla="*/ 282893 h 1580197"/>
                  <a:gd name="connsiteX11" fmla="*/ 592976 w 940118"/>
                  <a:gd name="connsiteY11" fmla="*/ 268101 h 1580197"/>
                  <a:gd name="connsiteX12" fmla="*/ 592932 w 940118"/>
                  <a:gd name="connsiteY12" fmla="*/ 268132 h 1580197"/>
                  <a:gd name="connsiteX13" fmla="*/ 620077 w 940118"/>
                  <a:gd name="connsiteY13" fmla="*/ 282893 h 1580197"/>
                  <a:gd name="connsiteX14" fmla="*/ 548076 w 940118"/>
                  <a:gd name="connsiteY14" fmla="*/ 339736 h 1580197"/>
                  <a:gd name="connsiteX15" fmla="*/ 548640 w 940118"/>
                  <a:gd name="connsiteY15" fmla="*/ 340043 h 1580197"/>
                  <a:gd name="connsiteX16" fmla="*/ 503873 w 940118"/>
                  <a:gd name="connsiteY16" fmla="*/ 383858 h 1580197"/>
                  <a:gd name="connsiteX17" fmla="*/ 488633 w 940118"/>
                  <a:gd name="connsiteY17" fmla="*/ 399098 h 1580197"/>
                  <a:gd name="connsiteX18" fmla="*/ 488633 w 940118"/>
                  <a:gd name="connsiteY18" fmla="*/ 400050 h 1580197"/>
                  <a:gd name="connsiteX19" fmla="*/ 422910 w 940118"/>
                  <a:gd name="connsiteY19" fmla="*/ 482918 h 1580197"/>
                  <a:gd name="connsiteX20" fmla="*/ 391243 w 940118"/>
                  <a:gd name="connsiteY20" fmla="*/ 465814 h 1580197"/>
                  <a:gd name="connsiteX21" fmla="*/ 422910 w 940118"/>
                  <a:gd name="connsiteY21" fmla="*/ 483870 h 1580197"/>
                  <a:gd name="connsiteX22" fmla="*/ 367665 w 940118"/>
                  <a:gd name="connsiteY22" fmla="*/ 572453 h 1580197"/>
                  <a:gd name="connsiteX23" fmla="*/ 368618 w 940118"/>
                  <a:gd name="connsiteY23" fmla="*/ 573405 h 1580197"/>
                  <a:gd name="connsiteX24" fmla="*/ 317183 w 940118"/>
                  <a:gd name="connsiteY24" fmla="*/ 684847 h 1580197"/>
                  <a:gd name="connsiteX25" fmla="*/ 305241 w 940118"/>
                  <a:gd name="connsiteY25" fmla="*/ 678329 h 1580197"/>
                  <a:gd name="connsiteX26" fmla="*/ 305235 w 940118"/>
                  <a:gd name="connsiteY26" fmla="*/ 678350 h 1580197"/>
                  <a:gd name="connsiteX27" fmla="*/ 317183 w 940118"/>
                  <a:gd name="connsiteY27" fmla="*/ 684847 h 1580197"/>
                  <a:gd name="connsiteX28" fmla="*/ 260985 w 940118"/>
                  <a:gd name="connsiteY28" fmla="*/ 1014413 h 1580197"/>
                  <a:gd name="connsiteX29" fmla="*/ 342900 w 940118"/>
                  <a:gd name="connsiteY29" fmla="*/ 1373505 h 1580197"/>
                  <a:gd name="connsiteX30" fmla="*/ 546735 w 940118"/>
                  <a:gd name="connsiteY30" fmla="*/ 1580197 h 1580197"/>
                  <a:gd name="connsiteX31" fmla="*/ 285750 w 940118"/>
                  <a:gd name="connsiteY31" fmla="*/ 1438275 h 1580197"/>
                  <a:gd name="connsiteX32" fmla="*/ 81915 w 940118"/>
                  <a:gd name="connsiteY32" fmla="*/ 1231583 h 1580197"/>
                  <a:gd name="connsiteX33" fmla="*/ 0 w 940118"/>
                  <a:gd name="connsiteY33" fmla="*/ 872490 h 1580197"/>
                  <a:gd name="connsiteX34" fmla="*/ 56197 w 940118"/>
                  <a:gd name="connsiteY34" fmla="*/ 542925 h 1580197"/>
                  <a:gd name="connsiteX35" fmla="*/ 62441 w 940118"/>
                  <a:gd name="connsiteY35" fmla="*/ 546321 h 1580197"/>
                  <a:gd name="connsiteX36" fmla="*/ 62617 w 940118"/>
                  <a:gd name="connsiteY36" fmla="*/ 545909 h 1580197"/>
                  <a:gd name="connsiteX37" fmla="*/ 57150 w 940118"/>
                  <a:gd name="connsiteY37" fmla="*/ 542925 h 1580197"/>
                  <a:gd name="connsiteX38" fmla="*/ 107444 w 940118"/>
                  <a:gd name="connsiteY38" fmla="*/ 431896 h 1580197"/>
                  <a:gd name="connsiteX39" fmla="*/ 106680 w 940118"/>
                  <a:gd name="connsiteY39" fmla="*/ 431483 h 1580197"/>
                  <a:gd name="connsiteX40" fmla="*/ 161925 w 940118"/>
                  <a:gd name="connsiteY40" fmla="*/ 341948 h 1580197"/>
                  <a:gd name="connsiteX41" fmla="*/ 171758 w 940118"/>
                  <a:gd name="connsiteY41" fmla="*/ 347295 h 1580197"/>
                  <a:gd name="connsiteX42" fmla="*/ 171778 w 940118"/>
                  <a:gd name="connsiteY42" fmla="*/ 347270 h 1580197"/>
                  <a:gd name="connsiteX43" fmla="*/ 161925 w 940118"/>
                  <a:gd name="connsiteY43" fmla="*/ 341948 h 1580197"/>
                  <a:gd name="connsiteX44" fmla="*/ 227648 w 940118"/>
                  <a:gd name="connsiteY44" fmla="*/ 258128 h 1580197"/>
                  <a:gd name="connsiteX45" fmla="*/ 239906 w 940118"/>
                  <a:gd name="connsiteY45" fmla="*/ 264794 h 1580197"/>
                  <a:gd name="connsiteX46" fmla="*/ 240267 w 940118"/>
                  <a:gd name="connsiteY46" fmla="*/ 264453 h 1580197"/>
                  <a:gd name="connsiteX47" fmla="*/ 228600 w 940118"/>
                  <a:gd name="connsiteY47" fmla="*/ 258128 h 1580197"/>
                  <a:gd name="connsiteX48" fmla="*/ 242888 w 940118"/>
                  <a:gd name="connsiteY48" fmla="*/ 241935 h 1580197"/>
                  <a:gd name="connsiteX49" fmla="*/ 287315 w 940118"/>
                  <a:gd name="connsiteY49" fmla="*/ 198453 h 1580197"/>
                  <a:gd name="connsiteX50" fmla="*/ 286702 w 940118"/>
                  <a:gd name="connsiteY50" fmla="*/ 198120 h 1580197"/>
                  <a:gd name="connsiteX51" fmla="*/ 359092 w 940118"/>
                  <a:gd name="connsiteY51" fmla="*/ 140970 h 1580197"/>
                  <a:gd name="connsiteX52" fmla="*/ 378434 w 940118"/>
                  <a:gd name="connsiteY52" fmla="*/ 151488 h 1580197"/>
                  <a:gd name="connsiteX53" fmla="*/ 378837 w 940118"/>
                  <a:gd name="connsiteY53" fmla="*/ 151226 h 1580197"/>
                  <a:gd name="connsiteX54" fmla="*/ 360045 w 940118"/>
                  <a:gd name="connsiteY54" fmla="*/ 140970 h 1580197"/>
                  <a:gd name="connsiteX55" fmla="*/ 486263 w 940118"/>
                  <a:gd name="connsiteY55" fmla="*/ 68845 h 1580197"/>
                  <a:gd name="connsiteX56" fmla="*/ 485775 w 940118"/>
                  <a:gd name="connsiteY56" fmla="*/ 68580 h 1580197"/>
                  <a:gd name="connsiteX57" fmla="*/ 572452 w 940118"/>
                  <a:gd name="connsiteY57" fmla="*/ 32385 h 1580197"/>
                  <a:gd name="connsiteX58" fmla="*/ 595123 w 940118"/>
                  <a:gd name="connsiteY58" fmla="*/ 44713 h 1580197"/>
                  <a:gd name="connsiteX59" fmla="*/ 595672 w 940118"/>
                  <a:gd name="connsiteY59" fmla="*/ 44538 h 1580197"/>
                  <a:gd name="connsiteX60" fmla="*/ 573405 w 940118"/>
                  <a:gd name="connsiteY60" fmla="*/ 32385 h 1580197"/>
                  <a:gd name="connsiteX61" fmla="*/ 679133 w 940118"/>
                  <a:gd name="connsiteY61" fmla="*/ 0 h 1580197"/>
                  <a:gd name="connsiteX0" fmla="*/ 812750 w 940118"/>
                  <a:gd name="connsiteY0" fmla="*/ 163017 h 1580197"/>
                  <a:gd name="connsiteX1" fmla="*/ 812706 w 940118"/>
                  <a:gd name="connsiteY1" fmla="*/ 163034 h 1580197"/>
                  <a:gd name="connsiteX2" fmla="*/ 832937 w 940118"/>
                  <a:gd name="connsiteY2" fmla="*/ 174035 h 1580197"/>
                  <a:gd name="connsiteX3" fmla="*/ 812750 w 940118"/>
                  <a:gd name="connsiteY3" fmla="*/ 163017 h 1580197"/>
                  <a:gd name="connsiteX4" fmla="*/ 679133 w 940118"/>
                  <a:gd name="connsiteY4" fmla="*/ 0 h 1580197"/>
                  <a:gd name="connsiteX5" fmla="*/ 940118 w 940118"/>
                  <a:gd name="connsiteY5" fmla="*/ 140970 h 1580197"/>
                  <a:gd name="connsiteX6" fmla="*/ 833438 w 940118"/>
                  <a:gd name="connsiteY6" fmla="*/ 174308 h 1580197"/>
                  <a:gd name="connsiteX7" fmla="*/ 833437 w 940118"/>
                  <a:gd name="connsiteY7" fmla="*/ 174308 h 1580197"/>
                  <a:gd name="connsiteX8" fmla="*/ 747299 w 940118"/>
                  <a:gd name="connsiteY8" fmla="*/ 210278 h 1580197"/>
                  <a:gd name="connsiteX9" fmla="*/ 747713 w 940118"/>
                  <a:gd name="connsiteY9" fmla="*/ 210503 h 1580197"/>
                  <a:gd name="connsiteX10" fmla="*/ 620078 w 940118"/>
                  <a:gd name="connsiteY10" fmla="*/ 282893 h 1580197"/>
                  <a:gd name="connsiteX11" fmla="*/ 592976 w 940118"/>
                  <a:gd name="connsiteY11" fmla="*/ 268101 h 1580197"/>
                  <a:gd name="connsiteX12" fmla="*/ 592932 w 940118"/>
                  <a:gd name="connsiteY12" fmla="*/ 268132 h 1580197"/>
                  <a:gd name="connsiteX13" fmla="*/ 620077 w 940118"/>
                  <a:gd name="connsiteY13" fmla="*/ 282893 h 1580197"/>
                  <a:gd name="connsiteX14" fmla="*/ 548076 w 940118"/>
                  <a:gd name="connsiteY14" fmla="*/ 339736 h 1580197"/>
                  <a:gd name="connsiteX15" fmla="*/ 548640 w 940118"/>
                  <a:gd name="connsiteY15" fmla="*/ 340043 h 1580197"/>
                  <a:gd name="connsiteX16" fmla="*/ 503873 w 940118"/>
                  <a:gd name="connsiteY16" fmla="*/ 383858 h 1580197"/>
                  <a:gd name="connsiteX17" fmla="*/ 488633 w 940118"/>
                  <a:gd name="connsiteY17" fmla="*/ 399098 h 1580197"/>
                  <a:gd name="connsiteX18" fmla="*/ 488633 w 940118"/>
                  <a:gd name="connsiteY18" fmla="*/ 400050 h 1580197"/>
                  <a:gd name="connsiteX19" fmla="*/ 422910 w 940118"/>
                  <a:gd name="connsiteY19" fmla="*/ 482918 h 1580197"/>
                  <a:gd name="connsiteX20" fmla="*/ 422910 w 940118"/>
                  <a:gd name="connsiteY20" fmla="*/ 483870 h 1580197"/>
                  <a:gd name="connsiteX21" fmla="*/ 367665 w 940118"/>
                  <a:gd name="connsiteY21" fmla="*/ 572453 h 1580197"/>
                  <a:gd name="connsiteX22" fmla="*/ 368618 w 940118"/>
                  <a:gd name="connsiteY22" fmla="*/ 573405 h 1580197"/>
                  <a:gd name="connsiteX23" fmla="*/ 317183 w 940118"/>
                  <a:gd name="connsiteY23" fmla="*/ 684847 h 1580197"/>
                  <a:gd name="connsiteX24" fmla="*/ 305241 w 940118"/>
                  <a:gd name="connsiteY24" fmla="*/ 678329 h 1580197"/>
                  <a:gd name="connsiteX25" fmla="*/ 305235 w 940118"/>
                  <a:gd name="connsiteY25" fmla="*/ 678350 h 1580197"/>
                  <a:gd name="connsiteX26" fmla="*/ 317183 w 940118"/>
                  <a:gd name="connsiteY26" fmla="*/ 684847 h 1580197"/>
                  <a:gd name="connsiteX27" fmla="*/ 260985 w 940118"/>
                  <a:gd name="connsiteY27" fmla="*/ 1014413 h 1580197"/>
                  <a:gd name="connsiteX28" fmla="*/ 342900 w 940118"/>
                  <a:gd name="connsiteY28" fmla="*/ 1373505 h 1580197"/>
                  <a:gd name="connsiteX29" fmla="*/ 546735 w 940118"/>
                  <a:gd name="connsiteY29" fmla="*/ 1580197 h 1580197"/>
                  <a:gd name="connsiteX30" fmla="*/ 285750 w 940118"/>
                  <a:gd name="connsiteY30" fmla="*/ 1438275 h 1580197"/>
                  <a:gd name="connsiteX31" fmla="*/ 81915 w 940118"/>
                  <a:gd name="connsiteY31" fmla="*/ 1231583 h 1580197"/>
                  <a:gd name="connsiteX32" fmla="*/ 0 w 940118"/>
                  <a:gd name="connsiteY32" fmla="*/ 872490 h 1580197"/>
                  <a:gd name="connsiteX33" fmla="*/ 56197 w 940118"/>
                  <a:gd name="connsiteY33" fmla="*/ 542925 h 1580197"/>
                  <a:gd name="connsiteX34" fmla="*/ 62441 w 940118"/>
                  <a:gd name="connsiteY34" fmla="*/ 546321 h 1580197"/>
                  <a:gd name="connsiteX35" fmla="*/ 62617 w 940118"/>
                  <a:gd name="connsiteY35" fmla="*/ 545909 h 1580197"/>
                  <a:gd name="connsiteX36" fmla="*/ 57150 w 940118"/>
                  <a:gd name="connsiteY36" fmla="*/ 542925 h 1580197"/>
                  <a:gd name="connsiteX37" fmla="*/ 107444 w 940118"/>
                  <a:gd name="connsiteY37" fmla="*/ 431896 h 1580197"/>
                  <a:gd name="connsiteX38" fmla="*/ 106680 w 940118"/>
                  <a:gd name="connsiteY38" fmla="*/ 431483 h 1580197"/>
                  <a:gd name="connsiteX39" fmla="*/ 161925 w 940118"/>
                  <a:gd name="connsiteY39" fmla="*/ 341948 h 1580197"/>
                  <a:gd name="connsiteX40" fmla="*/ 171758 w 940118"/>
                  <a:gd name="connsiteY40" fmla="*/ 347295 h 1580197"/>
                  <a:gd name="connsiteX41" fmla="*/ 171778 w 940118"/>
                  <a:gd name="connsiteY41" fmla="*/ 347270 h 1580197"/>
                  <a:gd name="connsiteX42" fmla="*/ 161925 w 940118"/>
                  <a:gd name="connsiteY42" fmla="*/ 341948 h 1580197"/>
                  <a:gd name="connsiteX43" fmla="*/ 227648 w 940118"/>
                  <a:gd name="connsiteY43" fmla="*/ 258128 h 1580197"/>
                  <a:gd name="connsiteX44" fmla="*/ 239906 w 940118"/>
                  <a:gd name="connsiteY44" fmla="*/ 264794 h 1580197"/>
                  <a:gd name="connsiteX45" fmla="*/ 240267 w 940118"/>
                  <a:gd name="connsiteY45" fmla="*/ 264453 h 1580197"/>
                  <a:gd name="connsiteX46" fmla="*/ 228600 w 940118"/>
                  <a:gd name="connsiteY46" fmla="*/ 258128 h 1580197"/>
                  <a:gd name="connsiteX47" fmla="*/ 242888 w 940118"/>
                  <a:gd name="connsiteY47" fmla="*/ 241935 h 1580197"/>
                  <a:gd name="connsiteX48" fmla="*/ 287315 w 940118"/>
                  <a:gd name="connsiteY48" fmla="*/ 198453 h 1580197"/>
                  <a:gd name="connsiteX49" fmla="*/ 286702 w 940118"/>
                  <a:gd name="connsiteY49" fmla="*/ 198120 h 1580197"/>
                  <a:gd name="connsiteX50" fmla="*/ 359092 w 940118"/>
                  <a:gd name="connsiteY50" fmla="*/ 140970 h 1580197"/>
                  <a:gd name="connsiteX51" fmla="*/ 378434 w 940118"/>
                  <a:gd name="connsiteY51" fmla="*/ 151488 h 1580197"/>
                  <a:gd name="connsiteX52" fmla="*/ 378837 w 940118"/>
                  <a:gd name="connsiteY52" fmla="*/ 151226 h 1580197"/>
                  <a:gd name="connsiteX53" fmla="*/ 360045 w 940118"/>
                  <a:gd name="connsiteY53" fmla="*/ 140970 h 1580197"/>
                  <a:gd name="connsiteX54" fmla="*/ 486263 w 940118"/>
                  <a:gd name="connsiteY54" fmla="*/ 68845 h 1580197"/>
                  <a:gd name="connsiteX55" fmla="*/ 485775 w 940118"/>
                  <a:gd name="connsiteY55" fmla="*/ 68580 h 1580197"/>
                  <a:gd name="connsiteX56" fmla="*/ 572452 w 940118"/>
                  <a:gd name="connsiteY56" fmla="*/ 32385 h 1580197"/>
                  <a:gd name="connsiteX57" fmla="*/ 595123 w 940118"/>
                  <a:gd name="connsiteY57" fmla="*/ 44713 h 1580197"/>
                  <a:gd name="connsiteX58" fmla="*/ 595672 w 940118"/>
                  <a:gd name="connsiteY58" fmla="*/ 44538 h 1580197"/>
                  <a:gd name="connsiteX59" fmla="*/ 573405 w 940118"/>
                  <a:gd name="connsiteY59" fmla="*/ 32385 h 1580197"/>
                  <a:gd name="connsiteX60" fmla="*/ 679133 w 940118"/>
                  <a:gd name="connsiteY60" fmla="*/ 0 h 1580197"/>
                  <a:gd name="connsiteX0" fmla="*/ 812750 w 940118"/>
                  <a:gd name="connsiteY0" fmla="*/ 163017 h 1580197"/>
                  <a:gd name="connsiteX1" fmla="*/ 812706 w 940118"/>
                  <a:gd name="connsiteY1" fmla="*/ 163034 h 1580197"/>
                  <a:gd name="connsiteX2" fmla="*/ 832937 w 940118"/>
                  <a:gd name="connsiteY2" fmla="*/ 174035 h 1580197"/>
                  <a:gd name="connsiteX3" fmla="*/ 812750 w 940118"/>
                  <a:gd name="connsiteY3" fmla="*/ 163017 h 1580197"/>
                  <a:gd name="connsiteX4" fmla="*/ 679133 w 940118"/>
                  <a:gd name="connsiteY4" fmla="*/ 0 h 1580197"/>
                  <a:gd name="connsiteX5" fmla="*/ 940118 w 940118"/>
                  <a:gd name="connsiteY5" fmla="*/ 140970 h 1580197"/>
                  <a:gd name="connsiteX6" fmla="*/ 833438 w 940118"/>
                  <a:gd name="connsiteY6" fmla="*/ 174308 h 1580197"/>
                  <a:gd name="connsiteX7" fmla="*/ 833437 w 940118"/>
                  <a:gd name="connsiteY7" fmla="*/ 174308 h 1580197"/>
                  <a:gd name="connsiteX8" fmla="*/ 747299 w 940118"/>
                  <a:gd name="connsiteY8" fmla="*/ 210278 h 1580197"/>
                  <a:gd name="connsiteX9" fmla="*/ 747713 w 940118"/>
                  <a:gd name="connsiteY9" fmla="*/ 210503 h 1580197"/>
                  <a:gd name="connsiteX10" fmla="*/ 620078 w 940118"/>
                  <a:gd name="connsiteY10" fmla="*/ 282893 h 1580197"/>
                  <a:gd name="connsiteX11" fmla="*/ 592976 w 940118"/>
                  <a:gd name="connsiteY11" fmla="*/ 268101 h 1580197"/>
                  <a:gd name="connsiteX12" fmla="*/ 620077 w 940118"/>
                  <a:gd name="connsiteY12" fmla="*/ 282893 h 1580197"/>
                  <a:gd name="connsiteX13" fmla="*/ 548076 w 940118"/>
                  <a:gd name="connsiteY13" fmla="*/ 339736 h 1580197"/>
                  <a:gd name="connsiteX14" fmla="*/ 548640 w 940118"/>
                  <a:gd name="connsiteY14" fmla="*/ 340043 h 1580197"/>
                  <a:gd name="connsiteX15" fmla="*/ 503873 w 940118"/>
                  <a:gd name="connsiteY15" fmla="*/ 383858 h 1580197"/>
                  <a:gd name="connsiteX16" fmla="*/ 488633 w 940118"/>
                  <a:gd name="connsiteY16" fmla="*/ 399098 h 1580197"/>
                  <a:gd name="connsiteX17" fmla="*/ 488633 w 940118"/>
                  <a:gd name="connsiteY17" fmla="*/ 400050 h 1580197"/>
                  <a:gd name="connsiteX18" fmla="*/ 422910 w 940118"/>
                  <a:gd name="connsiteY18" fmla="*/ 482918 h 1580197"/>
                  <a:gd name="connsiteX19" fmla="*/ 422910 w 940118"/>
                  <a:gd name="connsiteY19" fmla="*/ 483870 h 1580197"/>
                  <a:gd name="connsiteX20" fmla="*/ 367665 w 940118"/>
                  <a:gd name="connsiteY20" fmla="*/ 572453 h 1580197"/>
                  <a:gd name="connsiteX21" fmla="*/ 368618 w 940118"/>
                  <a:gd name="connsiteY21" fmla="*/ 573405 h 1580197"/>
                  <a:gd name="connsiteX22" fmla="*/ 317183 w 940118"/>
                  <a:gd name="connsiteY22" fmla="*/ 684847 h 1580197"/>
                  <a:gd name="connsiteX23" fmla="*/ 305241 w 940118"/>
                  <a:gd name="connsiteY23" fmla="*/ 678329 h 1580197"/>
                  <a:gd name="connsiteX24" fmla="*/ 305235 w 940118"/>
                  <a:gd name="connsiteY24" fmla="*/ 678350 h 1580197"/>
                  <a:gd name="connsiteX25" fmla="*/ 317183 w 940118"/>
                  <a:gd name="connsiteY25" fmla="*/ 684847 h 1580197"/>
                  <a:gd name="connsiteX26" fmla="*/ 260985 w 940118"/>
                  <a:gd name="connsiteY26" fmla="*/ 1014413 h 1580197"/>
                  <a:gd name="connsiteX27" fmla="*/ 342900 w 940118"/>
                  <a:gd name="connsiteY27" fmla="*/ 1373505 h 1580197"/>
                  <a:gd name="connsiteX28" fmla="*/ 546735 w 940118"/>
                  <a:gd name="connsiteY28" fmla="*/ 1580197 h 1580197"/>
                  <a:gd name="connsiteX29" fmla="*/ 285750 w 940118"/>
                  <a:gd name="connsiteY29" fmla="*/ 1438275 h 1580197"/>
                  <a:gd name="connsiteX30" fmla="*/ 81915 w 940118"/>
                  <a:gd name="connsiteY30" fmla="*/ 1231583 h 1580197"/>
                  <a:gd name="connsiteX31" fmla="*/ 0 w 940118"/>
                  <a:gd name="connsiteY31" fmla="*/ 872490 h 1580197"/>
                  <a:gd name="connsiteX32" fmla="*/ 56197 w 940118"/>
                  <a:gd name="connsiteY32" fmla="*/ 542925 h 1580197"/>
                  <a:gd name="connsiteX33" fmla="*/ 62441 w 940118"/>
                  <a:gd name="connsiteY33" fmla="*/ 546321 h 1580197"/>
                  <a:gd name="connsiteX34" fmla="*/ 62617 w 940118"/>
                  <a:gd name="connsiteY34" fmla="*/ 545909 h 1580197"/>
                  <a:gd name="connsiteX35" fmla="*/ 57150 w 940118"/>
                  <a:gd name="connsiteY35" fmla="*/ 542925 h 1580197"/>
                  <a:gd name="connsiteX36" fmla="*/ 107444 w 940118"/>
                  <a:gd name="connsiteY36" fmla="*/ 431896 h 1580197"/>
                  <a:gd name="connsiteX37" fmla="*/ 106680 w 940118"/>
                  <a:gd name="connsiteY37" fmla="*/ 431483 h 1580197"/>
                  <a:gd name="connsiteX38" fmla="*/ 161925 w 940118"/>
                  <a:gd name="connsiteY38" fmla="*/ 341948 h 1580197"/>
                  <a:gd name="connsiteX39" fmla="*/ 171758 w 940118"/>
                  <a:gd name="connsiteY39" fmla="*/ 347295 h 1580197"/>
                  <a:gd name="connsiteX40" fmla="*/ 171778 w 940118"/>
                  <a:gd name="connsiteY40" fmla="*/ 347270 h 1580197"/>
                  <a:gd name="connsiteX41" fmla="*/ 161925 w 940118"/>
                  <a:gd name="connsiteY41" fmla="*/ 341948 h 1580197"/>
                  <a:gd name="connsiteX42" fmla="*/ 227648 w 940118"/>
                  <a:gd name="connsiteY42" fmla="*/ 258128 h 1580197"/>
                  <a:gd name="connsiteX43" fmla="*/ 239906 w 940118"/>
                  <a:gd name="connsiteY43" fmla="*/ 264794 h 1580197"/>
                  <a:gd name="connsiteX44" fmla="*/ 240267 w 940118"/>
                  <a:gd name="connsiteY44" fmla="*/ 264453 h 1580197"/>
                  <a:gd name="connsiteX45" fmla="*/ 228600 w 940118"/>
                  <a:gd name="connsiteY45" fmla="*/ 258128 h 1580197"/>
                  <a:gd name="connsiteX46" fmla="*/ 242888 w 940118"/>
                  <a:gd name="connsiteY46" fmla="*/ 241935 h 1580197"/>
                  <a:gd name="connsiteX47" fmla="*/ 287315 w 940118"/>
                  <a:gd name="connsiteY47" fmla="*/ 198453 h 1580197"/>
                  <a:gd name="connsiteX48" fmla="*/ 286702 w 940118"/>
                  <a:gd name="connsiteY48" fmla="*/ 198120 h 1580197"/>
                  <a:gd name="connsiteX49" fmla="*/ 359092 w 940118"/>
                  <a:gd name="connsiteY49" fmla="*/ 140970 h 1580197"/>
                  <a:gd name="connsiteX50" fmla="*/ 378434 w 940118"/>
                  <a:gd name="connsiteY50" fmla="*/ 151488 h 1580197"/>
                  <a:gd name="connsiteX51" fmla="*/ 378837 w 940118"/>
                  <a:gd name="connsiteY51" fmla="*/ 151226 h 1580197"/>
                  <a:gd name="connsiteX52" fmla="*/ 360045 w 940118"/>
                  <a:gd name="connsiteY52" fmla="*/ 140970 h 1580197"/>
                  <a:gd name="connsiteX53" fmla="*/ 486263 w 940118"/>
                  <a:gd name="connsiteY53" fmla="*/ 68845 h 1580197"/>
                  <a:gd name="connsiteX54" fmla="*/ 485775 w 940118"/>
                  <a:gd name="connsiteY54" fmla="*/ 68580 h 1580197"/>
                  <a:gd name="connsiteX55" fmla="*/ 572452 w 940118"/>
                  <a:gd name="connsiteY55" fmla="*/ 32385 h 1580197"/>
                  <a:gd name="connsiteX56" fmla="*/ 595123 w 940118"/>
                  <a:gd name="connsiteY56" fmla="*/ 44713 h 1580197"/>
                  <a:gd name="connsiteX57" fmla="*/ 595672 w 940118"/>
                  <a:gd name="connsiteY57" fmla="*/ 44538 h 1580197"/>
                  <a:gd name="connsiteX58" fmla="*/ 573405 w 940118"/>
                  <a:gd name="connsiteY58" fmla="*/ 32385 h 1580197"/>
                  <a:gd name="connsiteX59" fmla="*/ 679133 w 940118"/>
                  <a:gd name="connsiteY59" fmla="*/ 0 h 1580197"/>
                  <a:gd name="connsiteX0" fmla="*/ 812750 w 940118"/>
                  <a:gd name="connsiteY0" fmla="*/ 163017 h 1580197"/>
                  <a:gd name="connsiteX1" fmla="*/ 812706 w 940118"/>
                  <a:gd name="connsiteY1" fmla="*/ 163034 h 1580197"/>
                  <a:gd name="connsiteX2" fmla="*/ 832937 w 940118"/>
                  <a:gd name="connsiteY2" fmla="*/ 174035 h 1580197"/>
                  <a:gd name="connsiteX3" fmla="*/ 812750 w 940118"/>
                  <a:gd name="connsiteY3" fmla="*/ 163017 h 1580197"/>
                  <a:gd name="connsiteX4" fmla="*/ 679133 w 940118"/>
                  <a:gd name="connsiteY4" fmla="*/ 0 h 1580197"/>
                  <a:gd name="connsiteX5" fmla="*/ 940118 w 940118"/>
                  <a:gd name="connsiteY5" fmla="*/ 140970 h 1580197"/>
                  <a:gd name="connsiteX6" fmla="*/ 833438 w 940118"/>
                  <a:gd name="connsiteY6" fmla="*/ 174308 h 1580197"/>
                  <a:gd name="connsiteX7" fmla="*/ 833437 w 940118"/>
                  <a:gd name="connsiteY7" fmla="*/ 174308 h 1580197"/>
                  <a:gd name="connsiteX8" fmla="*/ 747299 w 940118"/>
                  <a:gd name="connsiteY8" fmla="*/ 210278 h 1580197"/>
                  <a:gd name="connsiteX9" fmla="*/ 747713 w 940118"/>
                  <a:gd name="connsiteY9" fmla="*/ 210503 h 1580197"/>
                  <a:gd name="connsiteX10" fmla="*/ 620078 w 940118"/>
                  <a:gd name="connsiteY10" fmla="*/ 282893 h 1580197"/>
                  <a:gd name="connsiteX11" fmla="*/ 620077 w 940118"/>
                  <a:gd name="connsiteY11" fmla="*/ 282893 h 1580197"/>
                  <a:gd name="connsiteX12" fmla="*/ 548076 w 940118"/>
                  <a:gd name="connsiteY12" fmla="*/ 339736 h 1580197"/>
                  <a:gd name="connsiteX13" fmla="*/ 548640 w 940118"/>
                  <a:gd name="connsiteY13" fmla="*/ 340043 h 1580197"/>
                  <a:gd name="connsiteX14" fmla="*/ 503873 w 940118"/>
                  <a:gd name="connsiteY14" fmla="*/ 383858 h 1580197"/>
                  <a:gd name="connsiteX15" fmla="*/ 488633 w 940118"/>
                  <a:gd name="connsiteY15" fmla="*/ 399098 h 1580197"/>
                  <a:gd name="connsiteX16" fmla="*/ 488633 w 940118"/>
                  <a:gd name="connsiteY16" fmla="*/ 400050 h 1580197"/>
                  <a:gd name="connsiteX17" fmla="*/ 422910 w 940118"/>
                  <a:gd name="connsiteY17" fmla="*/ 482918 h 1580197"/>
                  <a:gd name="connsiteX18" fmla="*/ 422910 w 940118"/>
                  <a:gd name="connsiteY18" fmla="*/ 483870 h 1580197"/>
                  <a:gd name="connsiteX19" fmla="*/ 367665 w 940118"/>
                  <a:gd name="connsiteY19" fmla="*/ 572453 h 1580197"/>
                  <a:gd name="connsiteX20" fmla="*/ 368618 w 940118"/>
                  <a:gd name="connsiteY20" fmla="*/ 573405 h 1580197"/>
                  <a:gd name="connsiteX21" fmla="*/ 317183 w 940118"/>
                  <a:gd name="connsiteY21" fmla="*/ 684847 h 1580197"/>
                  <a:gd name="connsiteX22" fmla="*/ 305241 w 940118"/>
                  <a:gd name="connsiteY22" fmla="*/ 678329 h 1580197"/>
                  <a:gd name="connsiteX23" fmla="*/ 305235 w 940118"/>
                  <a:gd name="connsiteY23" fmla="*/ 678350 h 1580197"/>
                  <a:gd name="connsiteX24" fmla="*/ 317183 w 940118"/>
                  <a:gd name="connsiteY24" fmla="*/ 684847 h 1580197"/>
                  <a:gd name="connsiteX25" fmla="*/ 260985 w 940118"/>
                  <a:gd name="connsiteY25" fmla="*/ 1014413 h 1580197"/>
                  <a:gd name="connsiteX26" fmla="*/ 342900 w 940118"/>
                  <a:gd name="connsiteY26" fmla="*/ 1373505 h 1580197"/>
                  <a:gd name="connsiteX27" fmla="*/ 546735 w 940118"/>
                  <a:gd name="connsiteY27" fmla="*/ 1580197 h 1580197"/>
                  <a:gd name="connsiteX28" fmla="*/ 285750 w 940118"/>
                  <a:gd name="connsiteY28" fmla="*/ 1438275 h 1580197"/>
                  <a:gd name="connsiteX29" fmla="*/ 81915 w 940118"/>
                  <a:gd name="connsiteY29" fmla="*/ 1231583 h 1580197"/>
                  <a:gd name="connsiteX30" fmla="*/ 0 w 940118"/>
                  <a:gd name="connsiteY30" fmla="*/ 872490 h 1580197"/>
                  <a:gd name="connsiteX31" fmla="*/ 56197 w 940118"/>
                  <a:gd name="connsiteY31" fmla="*/ 542925 h 1580197"/>
                  <a:gd name="connsiteX32" fmla="*/ 62441 w 940118"/>
                  <a:gd name="connsiteY32" fmla="*/ 546321 h 1580197"/>
                  <a:gd name="connsiteX33" fmla="*/ 62617 w 940118"/>
                  <a:gd name="connsiteY33" fmla="*/ 545909 h 1580197"/>
                  <a:gd name="connsiteX34" fmla="*/ 57150 w 940118"/>
                  <a:gd name="connsiteY34" fmla="*/ 542925 h 1580197"/>
                  <a:gd name="connsiteX35" fmla="*/ 107444 w 940118"/>
                  <a:gd name="connsiteY35" fmla="*/ 431896 h 1580197"/>
                  <a:gd name="connsiteX36" fmla="*/ 106680 w 940118"/>
                  <a:gd name="connsiteY36" fmla="*/ 431483 h 1580197"/>
                  <a:gd name="connsiteX37" fmla="*/ 161925 w 940118"/>
                  <a:gd name="connsiteY37" fmla="*/ 341948 h 1580197"/>
                  <a:gd name="connsiteX38" fmla="*/ 171758 w 940118"/>
                  <a:gd name="connsiteY38" fmla="*/ 347295 h 1580197"/>
                  <a:gd name="connsiteX39" fmla="*/ 171778 w 940118"/>
                  <a:gd name="connsiteY39" fmla="*/ 347270 h 1580197"/>
                  <a:gd name="connsiteX40" fmla="*/ 161925 w 940118"/>
                  <a:gd name="connsiteY40" fmla="*/ 341948 h 1580197"/>
                  <a:gd name="connsiteX41" fmla="*/ 227648 w 940118"/>
                  <a:gd name="connsiteY41" fmla="*/ 258128 h 1580197"/>
                  <a:gd name="connsiteX42" fmla="*/ 239906 w 940118"/>
                  <a:gd name="connsiteY42" fmla="*/ 264794 h 1580197"/>
                  <a:gd name="connsiteX43" fmla="*/ 240267 w 940118"/>
                  <a:gd name="connsiteY43" fmla="*/ 264453 h 1580197"/>
                  <a:gd name="connsiteX44" fmla="*/ 228600 w 940118"/>
                  <a:gd name="connsiteY44" fmla="*/ 258128 h 1580197"/>
                  <a:gd name="connsiteX45" fmla="*/ 242888 w 940118"/>
                  <a:gd name="connsiteY45" fmla="*/ 241935 h 1580197"/>
                  <a:gd name="connsiteX46" fmla="*/ 287315 w 940118"/>
                  <a:gd name="connsiteY46" fmla="*/ 198453 h 1580197"/>
                  <a:gd name="connsiteX47" fmla="*/ 286702 w 940118"/>
                  <a:gd name="connsiteY47" fmla="*/ 198120 h 1580197"/>
                  <a:gd name="connsiteX48" fmla="*/ 359092 w 940118"/>
                  <a:gd name="connsiteY48" fmla="*/ 140970 h 1580197"/>
                  <a:gd name="connsiteX49" fmla="*/ 378434 w 940118"/>
                  <a:gd name="connsiteY49" fmla="*/ 151488 h 1580197"/>
                  <a:gd name="connsiteX50" fmla="*/ 378837 w 940118"/>
                  <a:gd name="connsiteY50" fmla="*/ 151226 h 1580197"/>
                  <a:gd name="connsiteX51" fmla="*/ 360045 w 940118"/>
                  <a:gd name="connsiteY51" fmla="*/ 140970 h 1580197"/>
                  <a:gd name="connsiteX52" fmla="*/ 486263 w 940118"/>
                  <a:gd name="connsiteY52" fmla="*/ 68845 h 1580197"/>
                  <a:gd name="connsiteX53" fmla="*/ 485775 w 940118"/>
                  <a:gd name="connsiteY53" fmla="*/ 68580 h 1580197"/>
                  <a:gd name="connsiteX54" fmla="*/ 572452 w 940118"/>
                  <a:gd name="connsiteY54" fmla="*/ 32385 h 1580197"/>
                  <a:gd name="connsiteX55" fmla="*/ 595123 w 940118"/>
                  <a:gd name="connsiteY55" fmla="*/ 44713 h 1580197"/>
                  <a:gd name="connsiteX56" fmla="*/ 595672 w 940118"/>
                  <a:gd name="connsiteY56" fmla="*/ 44538 h 1580197"/>
                  <a:gd name="connsiteX57" fmla="*/ 573405 w 940118"/>
                  <a:gd name="connsiteY57" fmla="*/ 32385 h 1580197"/>
                  <a:gd name="connsiteX58" fmla="*/ 679133 w 940118"/>
                  <a:gd name="connsiteY58" fmla="*/ 0 h 1580197"/>
                  <a:gd name="connsiteX0" fmla="*/ 812750 w 940118"/>
                  <a:gd name="connsiteY0" fmla="*/ 163017 h 1580197"/>
                  <a:gd name="connsiteX1" fmla="*/ 812706 w 940118"/>
                  <a:gd name="connsiteY1" fmla="*/ 163034 h 1580197"/>
                  <a:gd name="connsiteX2" fmla="*/ 832937 w 940118"/>
                  <a:gd name="connsiteY2" fmla="*/ 174035 h 1580197"/>
                  <a:gd name="connsiteX3" fmla="*/ 812750 w 940118"/>
                  <a:gd name="connsiteY3" fmla="*/ 163017 h 1580197"/>
                  <a:gd name="connsiteX4" fmla="*/ 679133 w 940118"/>
                  <a:gd name="connsiteY4" fmla="*/ 0 h 1580197"/>
                  <a:gd name="connsiteX5" fmla="*/ 940118 w 940118"/>
                  <a:gd name="connsiteY5" fmla="*/ 140970 h 1580197"/>
                  <a:gd name="connsiteX6" fmla="*/ 833438 w 940118"/>
                  <a:gd name="connsiteY6" fmla="*/ 174308 h 1580197"/>
                  <a:gd name="connsiteX7" fmla="*/ 747299 w 940118"/>
                  <a:gd name="connsiteY7" fmla="*/ 210278 h 1580197"/>
                  <a:gd name="connsiteX8" fmla="*/ 747713 w 940118"/>
                  <a:gd name="connsiteY8" fmla="*/ 210503 h 1580197"/>
                  <a:gd name="connsiteX9" fmla="*/ 620078 w 940118"/>
                  <a:gd name="connsiteY9" fmla="*/ 282893 h 1580197"/>
                  <a:gd name="connsiteX10" fmla="*/ 620077 w 940118"/>
                  <a:gd name="connsiteY10" fmla="*/ 282893 h 1580197"/>
                  <a:gd name="connsiteX11" fmla="*/ 548076 w 940118"/>
                  <a:gd name="connsiteY11" fmla="*/ 339736 h 1580197"/>
                  <a:gd name="connsiteX12" fmla="*/ 548640 w 940118"/>
                  <a:gd name="connsiteY12" fmla="*/ 340043 h 1580197"/>
                  <a:gd name="connsiteX13" fmla="*/ 503873 w 940118"/>
                  <a:gd name="connsiteY13" fmla="*/ 383858 h 1580197"/>
                  <a:gd name="connsiteX14" fmla="*/ 488633 w 940118"/>
                  <a:gd name="connsiteY14" fmla="*/ 399098 h 1580197"/>
                  <a:gd name="connsiteX15" fmla="*/ 488633 w 940118"/>
                  <a:gd name="connsiteY15" fmla="*/ 400050 h 1580197"/>
                  <a:gd name="connsiteX16" fmla="*/ 422910 w 940118"/>
                  <a:gd name="connsiteY16" fmla="*/ 482918 h 1580197"/>
                  <a:gd name="connsiteX17" fmla="*/ 422910 w 940118"/>
                  <a:gd name="connsiteY17" fmla="*/ 483870 h 1580197"/>
                  <a:gd name="connsiteX18" fmla="*/ 367665 w 940118"/>
                  <a:gd name="connsiteY18" fmla="*/ 572453 h 1580197"/>
                  <a:gd name="connsiteX19" fmla="*/ 368618 w 940118"/>
                  <a:gd name="connsiteY19" fmla="*/ 573405 h 1580197"/>
                  <a:gd name="connsiteX20" fmla="*/ 317183 w 940118"/>
                  <a:gd name="connsiteY20" fmla="*/ 684847 h 1580197"/>
                  <a:gd name="connsiteX21" fmla="*/ 305241 w 940118"/>
                  <a:gd name="connsiteY21" fmla="*/ 678329 h 1580197"/>
                  <a:gd name="connsiteX22" fmla="*/ 305235 w 940118"/>
                  <a:gd name="connsiteY22" fmla="*/ 678350 h 1580197"/>
                  <a:gd name="connsiteX23" fmla="*/ 317183 w 940118"/>
                  <a:gd name="connsiteY23" fmla="*/ 684847 h 1580197"/>
                  <a:gd name="connsiteX24" fmla="*/ 260985 w 940118"/>
                  <a:gd name="connsiteY24" fmla="*/ 1014413 h 1580197"/>
                  <a:gd name="connsiteX25" fmla="*/ 342900 w 940118"/>
                  <a:gd name="connsiteY25" fmla="*/ 1373505 h 1580197"/>
                  <a:gd name="connsiteX26" fmla="*/ 546735 w 940118"/>
                  <a:gd name="connsiteY26" fmla="*/ 1580197 h 1580197"/>
                  <a:gd name="connsiteX27" fmla="*/ 285750 w 940118"/>
                  <a:gd name="connsiteY27" fmla="*/ 1438275 h 1580197"/>
                  <a:gd name="connsiteX28" fmla="*/ 81915 w 940118"/>
                  <a:gd name="connsiteY28" fmla="*/ 1231583 h 1580197"/>
                  <a:gd name="connsiteX29" fmla="*/ 0 w 940118"/>
                  <a:gd name="connsiteY29" fmla="*/ 872490 h 1580197"/>
                  <a:gd name="connsiteX30" fmla="*/ 56197 w 940118"/>
                  <a:gd name="connsiteY30" fmla="*/ 542925 h 1580197"/>
                  <a:gd name="connsiteX31" fmla="*/ 62441 w 940118"/>
                  <a:gd name="connsiteY31" fmla="*/ 546321 h 1580197"/>
                  <a:gd name="connsiteX32" fmla="*/ 62617 w 940118"/>
                  <a:gd name="connsiteY32" fmla="*/ 545909 h 1580197"/>
                  <a:gd name="connsiteX33" fmla="*/ 57150 w 940118"/>
                  <a:gd name="connsiteY33" fmla="*/ 542925 h 1580197"/>
                  <a:gd name="connsiteX34" fmla="*/ 107444 w 940118"/>
                  <a:gd name="connsiteY34" fmla="*/ 431896 h 1580197"/>
                  <a:gd name="connsiteX35" fmla="*/ 106680 w 940118"/>
                  <a:gd name="connsiteY35" fmla="*/ 431483 h 1580197"/>
                  <a:gd name="connsiteX36" fmla="*/ 161925 w 940118"/>
                  <a:gd name="connsiteY36" fmla="*/ 341948 h 1580197"/>
                  <a:gd name="connsiteX37" fmla="*/ 171758 w 940118"/>
                  <a:gd name="connsiteY37" fmla="*/ 347295 h 1580197"/>
                  <a:gd name="connsiteX38" fmla="*/ 171778 w 940118"/>
                  <a:gd name="connsiteY38" fmla="*/ 347270 h 1580197"/>
                  <a:gd name="connsiteX39" fmla="*/ 161925 w 940118"/>
                  <a:gd name="connsiteY39" fmla="*/ 341948 h 1580197"/>
                  <a:gd name="connsiteX40" fmla="*/ 227648 w 940118"/>
                  <a:gd name="connsiteY40" fmla="*/ 258128 h 1580197"/>
                  <a:gd name="connsiteX41" fmla="*/ 239906 w 940118"/>
                  <a:gd name="connsiteY41" fmla="*/ 264794 h 1580197"/>
                  <a:gd name="connsiteX42" fmla="*/ 240267 w 940118"/>
                  <a:gd name="connsiteY42" fmla="*/ 264453 h 1580197"/>
                  <a:gd name="connsiteX43" fmla="*/ 228600 w 940118"/>
                  <a:gd name="connsiteY43" fmla="*/ 258128 h 1580197"/>
                  <a:gd name="connsiteX44" fmla="*/ 242888 w 940118"/>
                  <a:gd name="connsiteY44" fmla="*/ 241935 h 1580197"/>
                  <a:gd name="connsiteX45" fmla="*/ 287315 w 940118"/>
                  <a:gd name="connsiteY45" fmla="*/ 198453 h 1580197"/>
                  <a:gd name="connsiteX46" fmla="*/ 286702 w 940118"/>
                  <a:gd name="connsiteY46" fmla="*/ 198120 h 1580197"/>
                  <a:gd name="connsiteX47" fmla="*/ 359092 w 940118"/>
                  <a:gd name="connsiteY47" fmla="*/ 140970 h 1580197"/>
                  <a:gd name="connsiteX48" fmla="*/ 378434 w 940118"/>
                  <a:gd name="connsiteY48" fmla="*/ 151488 h 1580197"/>
                  <a:gd name="connsiteX49" fmla="*/ 378837 w 940118"/>
                  <a:gd name="connsiteY49" fmla="*/ 151226 h 1580197"/>
                  <a:gd name="connsiteX50" fmla="*/ 360045 w 940118"/>
                  <a:gd name="connsiteY50" fmla="*/ 140970 h 1580197"/>
                  <a:gd name="connsiteX51" fmla="*/ 486263 w 940118"/>
                  <a:gd name="connsiteY51" fmla="*/ 68845 h 1580197"/>
                  <a:gd name="connsiteX52" fmla="*/ 485775 w 940118"/>
                  <a:gd name="connsiteY52" fmla="*/ 68580 h 1580197"/>
                  <a:gd name="connsiteX53" fmla="*/ 572452 w 940118"/>
                  <a:gd name="connsiteY53" fmla="*/ 32385 h 1580197"/>
                  <a:gd name="connsiteX54" fmla="*/ 595123 w 940118"/>
                  <a:gd name="connsiteY54" fmla="*/ 44713 h 1580197"/>
                  <a:gd name="connsiteX55" fmla="*/ 595672 w 940118"/>
                  <a:gd name="connsiteY55" fmla="*/ 44538 h 1580197"/>
                  <a:gd name="connsiteX56" fmla="*/ 573405 w 940118"/>
                  <a:gd name="connsiteY56" fmla="*/ 32385 h 1580197"/>
                  <a:gd name="connsiteX57" fmla="*/ 679133 w 940118"/>
                  <a:gd name="connsiteY57" fmla="*/ 0 h 1580197"/>
                  <a:gd name="connsiteX0" fmla="*/ 812750 w 940118"/>
                  <a:gd name="connsiteY0" fmla="*/ 163017 h 1580197"/>
                  <a:gd name="connsiteX1" fmla="*/ 812706 w 940118"/>
                  <a:gd name="connsiteY1" fmla="*/ 163034 h 1580197"/>
                  <a:gd name="connsiteX2" fmla="*/ 832937 w 940118"/>
                  <a:gd name="connsiteY2" fmla="*/ 174035 h 1580197"/>
                  <a:gd name="connsiteX3" fmla="*/ 812750 w 940118"/>
                  <a:gd name="connsiteY3" fmla="*/ 163017 h 1580197"/>
                  <a:gd name="connsiteX4" fmla="*/ 679133 w 940118"/>
                  <a:gd name="connsiteY4" fmla="*/ 0 h 1580197"/>
                  <a:gd name="connsiteX5" fmla="*/ 940118 w 940118"/>
                  <a:gd name="connsiteY5" fmla="*/ 140970 h 1580197"/>
                  <a:gd name="connsiteX6" fmla="*/ 747299 w 940118"/>
                  <a:gd name="connsiteY6" fmla="*/ 210278 h 1580197"/>
                  <a:gd name="connsiteX7" fmla="*/ 747713 w 940118"/>
                  <a:gd name="connsiteY7" fmla="*/ 210503 h 1580197"/>
                  <a:gd name="connsiteX8" fmla="*/ 620078 w 940118"/>
                  <a:gd name="connsiteY8" fmla="*/ 282893 h 1580197"/>
                  <a:gd name="connsiteX9" fmla="*/ 620077 w 940118"/>
                  <a:gd name="connsiteY9" fmla="*/ 282893 h 1580197"/>
                  <a:gd name="connsiteX10" fmla="*/ 548076 w 940118"/>
                  <a:gd name="connsiteY10" fmla="*/ 339736 h 1580197"/>
                  <a:gd name="connsiteX11" fmla="*/ 548640 w 940118"/>
                  <a:gd name="connsiteY11" fmla="*/ 340043 h 1580197"/>
                  <a:gd name="connsiteX12" fmla="*/ 503873 w 940118"/>
                  <a:gd name="connsiteY12" fmla="*/ 383858 h 1580197"/>
                  <a:gd name="connsiteX13" fmla="*/ 488633 w 940118"/>
                  <a:gd name="connsiteY13" fmla="*/ 399098 h 1580197"/>
                  <a:gd name="connsiteX14" fmla="*/ 488633 w 940118"/>
                  <a:gd name="connsiteY14" fmla="*/ 400050 h 1580197"/>
                  <a:gd name="connsiteX15" fmla="*/ 422910 w 940118"/>
                  <a:gd name="connsiteY15" fmla="*/ 482918 h 1580197"/>
                  <a:gd name="connsiteX16" fmla="*/ 422910 w 940118"/>
                  <a:gd name="connsiteY16" fmla="*/ 483870 h 1580197"/>
                  <a:gd name="connsiteX17" fmla="*/ 367665 w 940118"/>
                  <a:gd name="connsiteY17" fmla="*/ 572453 h 1580197"/>
                  <a:gd name="connsiteX18" fmla="*/ 368618 w 940118"/>
                  <a:gd name="connsiteY18" fmla="*/ 573405 h 1580197"/>
                  <a:gd name="connsiteX19" fmla="*/ 317183 w 940118"/>
                  <a:gd name="connsiteY19" fmla="*/ 684847 h 1580197"/>
                  <a:gd name="connsiteX20" fmla="*/ 305241 w 940118"/>
                  <a:gd name="connsiteY20" fmla="*/ 678329 h 1580197"/>
                  <a:gd name="connsiteX21" fmla="*/ 305235 w 940118"/>
                  <a:gd name="connsiteY21" fmla="*/ 678350 h 1580197"/>
                  <a:gd name="connsiteX22" fmla="*/ 317183 w 940118"/>
                  <a:gd name="connsiteY22" fmla="*/ 684847 h 1580197"/>
                  <a:gd name="connsiteX23" fmla="*/ 260985 w 940118"/>
                  <a:gd name="connsiteY23" fmla="*/ 1014413 h 1580197"/>
                  <a:gd name="connsiteX24" fmla="*/ 342900 w 940118"/>
                  <a:gd name="connsiteY24" fmla="*/ 1373505 h 1580197"/>
                  <a:gd name="connsiteX25" fmla="*/ 546735 w 940118"/>
                  <a:gd name="connsiteY25" fmla="*/ 1580197 h 1580197"/>
                  <a:gd name="connsiteX26" fmla="*/ 285750 w 940118"/>
                  <a:gd name="connsiteY26" fmla="*/ 1438275 h 1580197"/>
                  <a:gd name="connsiteX27" fmla="*/ 81915 w 940118"/>
                  <a:gd name="connsiteY27" fmla="*/ 1231583 h 1580197"/>
                  <a:gd name="connsiteX28" fmla="*/ 0 w 940118"/>
                  <a:gd name="connsiteY28" fmla="*/ 872490 h 1580197"/>
                  <a:gd name="connsiteX29" fmla="*/ 56197 w 940118"/>
                  <a:gd name="connsiteY29" fmla="*/ 542925 h 1580197"/>
                  <a:gd name="connsiteX30" fmla="*/ 62441 w 940118"/>
                  <a:gd name="connsiteY30" fmla="*/ 546321 h 1580197"/>
                  <a:gd name="connsiteX31" fmla="*/ 62617 w 940118"/>
                  <a:gd name="connsiteY31" fmla="*/ 545909 h 1580197"/>
                  <a:gd name="connsiteX32" fmla="*/ 57150 w 940118"/>
                  <a:gd name="connsiteY32" fmla="*/ 542925 h 1580197"/>
                  <a:gd name="connsiteX33" fmla="*/ 107444 w 940118"/>
                  <a:gd name="connsiteY33" fmla="*/ 431896 h 1580197"/>
                  <a:gd name="connsiteX34" fmla="*/ 106680 w 940118"/>
                  <a:gd name="connsiteY34" fmla="*/ 431483 h 1580197"/>
                  <a:gd name="connsiteX35" fmla="*/ 161925 w 940118"/>
                  <a:gd name="connsiteY35" fmla="*/ 341948 h 1580197"/>
                  <a:gd name="connsiteX36" fmla="*/ 171758 w 940118"/>
                  <a:gd name="connsiteY36" fmla="*/ 347295 h 1580197"/>
                  <a:gd name="connsiteX37" fmla="*/ 171778 w 940118"/>
                  <a:gd name="connsiteY37" fmla="*/ 347270 h 1580197"/>
                  <a:gd name="connsiteX38" fmla="*/ 161925 w 940118"/>
                  <a:gd name="connsiteY38" fmla="*/ 341948 h 1580197"/>
                  <a:gd name="connsiteX39" fmla="*/ 227648 w 940118"/>
                  <a:gd name="connsiteY39" fmla="*/ 258128 h 1580197"/>
                  <a:gd name="connsiteX40" fmla="*/ 239906 w 940118"/>
                  <a:gd name="connsiteY40" fmla="*/ 264794 h 1580197"/>
                  <a:gd name="connsiteX41" fmla="*/ 240267 w 940118"/>
                  <a:gd name="connsiteY41" fmla="*/ 264453 h 1580197"/>
                  <a:gd name="connsiteX42" fmla="*/ 228600 w 940118"/>
                  <a:gd name="connsiteY42" fmla="*/ 258128 h 1580197"/>
                  <a:gd name="connsiteX43" fmla="*/ 242888 w 940118"/>
                  <a:gd name="connsiteY43" fmla="*/ 241935 h 1580197"/>
                  <a:gd name="connsiteX44" fmla="*/ 287315 w 940118"/>
                  <a:gd name="connsiteY44" fmla="*/ 198453 h 1580197"/>
                  <a:gd name="connsiteX45" fmla="*/ 286702 w 940118"/>
                  <a:gd name="connsiteY45" fmla="*/ 198120 h 1580197"/>
                  <a:gd name="connsiteX46" fmla="*/ 359092 w 940118"/>
                  <a:gd name="connsiteY46" fmla="*/ 140970 h 1580197"/>
                  <a:gd name="connsiteX47" fmla="*/ 378434 w 940118"/>
                  <a:gd name="connsiteY47" fmla="*/ 151488 h 1580197"/>
                  <a:gd name="connsiteX48" fmla="*/ 378837 w 940118"/>
                  <a:gd name="connsiteY48" fmla="*/ 151226 h 1580197"/>
                  <a:gd name="connsiteX49" fmla="*/ 360045 w 940118"/>
                  <a:gd name="connsiteY49" fmla="*/ 140970 h 1580197"/>
                  <a:gd name="connsiteX50" fmla="*/ 486263 w 940118"/>
                  <a:gd name="connsiteY50" fmla="*/ 68845 h 1580197"/>
                  <a:gd name="connsiteX51" fmla="*/ 485775 w 940118"/>
                  <a:gd name="connsiteY51" fmla="*/ 68580 h 1580197"/>
                  <a:gd name="connsiteX52" fmla="*/ 572452 w 940118"/>
                  <a:gd name="connsiteY52" fmla="*/ 32385 h 1580197"/>
                  <a:gd name="connsiteX53" fmla="*/ 595123 w 940118"/>
                  <a:gd name="connsiteY53" fmla="*/ 44713 h 1580197"/>
                  <a:gd name="connsiteX54" fmla="*/ 595672 w 940118"/>
                  <a:gd name="connsiteY54" fmla="*/ 44538 h 1580197"/>
                  <a:gd name="connsiteX55" fmla="*/ 573405 w 940118"/>
                  <a:gd name="connsiteY55" fmla="*/ 32385 h 1580197"/>
                  <a:gd name="connsiteX56" fmla="*/ 679133 w 940118"/>
                  <a:gd name="connsiteY56" fmla="*/ 0 h 1580197"/>
                  <a:gd name="connsiteX0" fmla="*/ 832937 w 940118"/>
                  <a:gd name="connsiteY0" fmla="*/ 174035 h 1580197"/>
                  <a:gd name="connsiteX1" fmla="*/ 812706 w 940118"/>
                  <a:gd name="connsiteY1" fmla="*/ 163034 h 1580197"/>
                  <a:gd name="connsiteX2" fmla="*/ 832937 w 940118"/>
                  <a:gd name="connsiteY2" fmla="*/ 174035 h 1580197"/>
                  <a:gd name="connsiteX3" fmla="*/ 679133 w 940118"/>
                  <a:gd name="connsiteY3" fmla="*/ 0 h 1580197"/>
                  <a:gd name="connsiteX4" fmla="*/ 940118 w 940118"/>
                  <a:gd name="connsiteY4" fmla="*/ 140970 h 1580197"/>
                  <a:gd name="connsiteX5" fmla="*/ 747299 w 940118"/>
                  <a:gd name="connsiteY5" fmla="*/ 210278 h 1580197"/>
                  <a:gd name="connsiteX6" fmla="*/ 747713 w 940118"/>
                  <a:gd name="connsiteY6" fmla="*/ 210503 h 1580197"/>
                  <a:gd name="connsiteX7" fmla="*/ 620078 w 940118"/>
                  <a:gd name="connsiteY7" fmla="*/ 282893 h 1580197"/>
                  <a:gd name="connsiteX8" fmla="*/ 620077 w 940118"/>
                  <a:gd name="connsiteY8" fmla="*/ 282893 h 1580197"/>
                  <a:gd name="connsiteX9" fmla="*/ 548076 w 940118"/>
                  <a:gd name="connsiteY9" fmla="*/ 339736 h 1580197"/>
                  <a:gd name="connsiteX10" fmla="*/ 548640 w 940118"/>
                  <a:gd name="connsiteY10" fmla="*/ 340043 h 1580197"/>
                  <a:gd name="connsiteX11" fmla="*/ 503873 w 940118"/>
                  <a:gd name="connsiteY11" fmla="*/ 383858 h 1580197"/>
                  <a:gd name="connsiteX12" fmla="*/ 488633 w 940118"/>
                  <a:gd name="connsiteY12" fmla="*/ 399098 h 1580197"/>
                  <a:gd name="connsiteX13" fmla="*/ 488633 w 940118"/>
                  <a:gd name="connsiteY13" fmla="*/ 400050 h 1580197"/>
                  <a:gd name="connsiteX14" fmla="*/ 422910 w 940118"/>
                  <a:gd name="connsiteY14" fmla="*/ 482918 h 1580197"/>
                  <a:gd name="connsiteX15" fmla="*/ 422910 w 940118"/>
                  <a:gd name="connsiteY15" fmla="*/ 483870 h 1580197"/>
                  <a:gd name="connsiteX16" fmla="*/ 367665 w 940118"/>
                  <a:gd name="connsiteY16" fmla="*/ 572453 h 1580197"/>
                  <a:gd name="connsiteX17" fmla="*/ 368618 w 940118"/>
                  <a:gd name="connsiteY17" fmla="*/ 573405 h 1580197"/>
                  <a:gd name="connsiteX18" fmla="*/ 317183 w 940118"/>
                  <a:gd name="connsiteY18" fmla="*/ 684847 h 1580197"/>
                  <a:gd name="connsiteX19" fmla="*/ 305241 w 940118"/>
                  <a:gd name="connsiteY19" fmla="*/ 678329 h 1580197"/>
                  <a:gd name="connsiteX20" fmla="*/ 305235 w 940118"/>
                  <a:gd name="connsiteY20" fmla="*/ 678350 h 1580197"/>
                  <a:gd name="connsiteX21" fmla="*/ 317183 w 940118"/>
                  <a:gd name="connsiteY21" fmla="*/ 684847 h 1580197"/>
                  <a:gd name="connsiteX22" fmla="*/ 260985 w 940118"/>
                  <a:gd name="connsiteY22" fmla="*/ 1014413 h 1580197"/>
                  <a:gd name="connsiteX23" fmla="*/ 342900 w 940118"/>
                  <a:gd name="connsiteY23" fmla="*/ 1373505 h 1580197"/>
                  <a:gd name="connsiteX24" fmla="*/ 546735 w 940118"/>
                  <a:gd name="connsiteY24" fmla="*/ 1580197 h 1580197"/>
                  <a:gd name="connsiteX25" fmla="*/ 285750 w 940118"/>
                  <a:gd name="connsiteY25" fmla="*/ 1438275 h 1580197"/>
                  <a:gd name="connsiteX26" fmla="*/ 81915 w 940118"/>
                  <a:gd name="connsiteY26" fmla="*/ 1231583 h 1580197"/>
                  <a:gd name="connsiteX27" fmla="*/ 0 w 940118"/>
                  <a:gd name="connsiteY27" fmla="*/ 872490 h 1580197"/>
                  <a:gd name="connsiteX28" fmla="*/ 56197 w 940118"/>
                  <a:gd name="connsiteY28" fmla="*/ 542925 h 1580197"/>
                  <a:gd name="connsiteX29" fmla="*/ 62441 w 940118"/>
                  <a:gd name="connsiteY29" fmla="*/ 546321 h 1580197"/>
                  <a:gd name="connsiteX30" fmla="*/ 62617 w 940118"/>
                  <a:gd name="connsiteY30" fmla="*/ 545909 h 1580197"/>
                  <a:gd name="connsiteX31" fmla="*/ 57150 w 940118"/>
                  <a:gd name="connsiteY31" fmla="*/ 542925 h 1580197"/>
                  <a:gd name="connsiteX32" fmla="*/ 107444 w 940118"/>
                  <a:gd name="connsiteY32" fmla="*/ 431896 h 1580197"/>
                  <a:gd name="connsiteX33" fmla="*/ 106680 w 940118"/>
                  <a:gd name="connsiteY33" fmla="*/ 431483 h 1580197"/>
                  <a:gd name="connsiteX34" fmla="*/ 161925 w 940118"/>
                  <a:gd name="connsiteY34" fmla="*/ 341948 h 1580197"/>
                  <a:gd name="connsiteX35" fmla="*/ 171758 w 940118"/>
                  <a:gd name="connsiteY35" fmla="*/ 347295 h 1580197"/>
                  <a:gd name="connsiteX36" fmla="*/ 171778 w 940118"/>
                  <a:gd name="connsiteY36" fmla="*/ 347270 h 1580197"/>
                  <a:gd name="connsiteX37" fmla="*/ 161925 w 940118"/>
                  <a:gd name="connsiteY37" fmla="*/ 341948 h 1580197"/>
                  <a:gd name="connsiteX38" fmla="*/ 227648 w 940118"/>
                  <a:gd name="connsiteY38" fmla="*/ 258128 h 1580197"/>
                  <a:gd name="connsiteX39" fmla="*/ 239906 w 940118"/>
                  <a:gd name="connsiteY39" fmla="*/ 264794 h 1580197"/>
                  <a:gd name="connsiteX40" fmla="*/ 240267 w 940118"/>
                  <a:gd name="connsiteY40" fmla="*/ 264453 h 1580197"/>
                  <a:gd name="connsiteX41" fmla="*/ 228600 w 940118"/>
                  <a:gd name="connsiteY41" fmla="*/ 258128 h 1580197"/>
                  <a:gd name="connsiteX42" fmla="*/ 242888 w 940118"/>
                  <a:gd name="connsiteY42" fmla="*/ 241935 h 1580197"/>
                  <a:gd name="connsiteX43" fmla="*/ 287315 w 940118"/>
                  <a:gd name="connsiteY43" fmla="*/ 198453 h 1580197"/>
                  <a:gd name="connsiteX44" fmla="*/ 286702 w 940118"/>
                  <a:gd name="connsiteY44" fmla="*/ 198120 h 1580197"/>
                  <a:gd name="connsiteX45" fmla="*/ 359092 w 940118"/>
                  <a:gd name="connsiteY45" fmla="*/ 140970 h 1580197"/>
                  <a:gd name="connsiteX46" fmla="*/ 378434 w 940118"/>
                  <a:gd name="connsiteY46" fmla="*/ 151488 h 1580197"/>
                  <a:gd name="connsiteX47" fmla="*/ 378837 w 940118"/>
                  <a:gd name="connsiteY47" fmla="*/ 151226 h 1580197"/>
                  <a:gd name="connsiteX48" fmla="*/ 360045 w 940118"/>
                  <a:gd name="connsiteY48" fmla="*/ 140970 h 1580197"/>
                  <a:gd name="connsiteX49" fmla="*/ 486263 w 940118"/>
                  <a:gd name="connsiteY49" fmla="*/ 68845 h 1580197"/>
                  <a:gd name="connsiteX50" fmla="*/ 485775 w 940118"/>
                  <a:gd name="connsiteY50" fmla="*/ 68580 h 1580197"/>
                  <a:gd name="connsiteX51" fmla="*/ 572452 w 940118"/>
                  <a:gd name="connsiteY51" fmla="*/ 32385 h 1580197"/>
                  <a:gd name="connsiteX52" fmla="*/ 595123 w 940118"/>
                  <a:gd name="connsiteY52" fmla="*/ 44713 h 1580197"/>
                  <a:gd name="connsiteX53" fmla="*/ 595672 w 940118"/>
                  <a:gd name="connsiteY53" fmla="*/ 44538 h 1580197"/>
                  <a:gd name="connsiteX54" fmla="*/ 573405 w 940118"/>
                  <a:gd name="connsiteY54" fmla="*/ 32385 h 1580197"/>
                  <a:gd name="connsiteX55" fmla="*/ 679133 w 940118"/>
                  <a:gd name="connsiteY55" fmla="*/ 0 h 1580197"/>
                  <a:gd name="connsiteX0" fmla="*/ 679133 w 940118"/>
                  <a:gd name="connsiteY0" fmla="*/ 0 h 1580197"/>
                  <a:gd name="connsiteX1" fmla="*/ 940118 w 940118"/>
                  <a:gd name="connsiteY1" fmla="*/ 140970 h 1580197"/>
                  <a:gd name="connsiteX2" fmla="*/ 747299 w 940118"/>
                  <a:gd name="connsiteY2" fmla="*/ 210278 h 1580197"/>
                  <a:gd name="connsiteX3" fmla="*/ 747713 w 940118"/>
                  <a:gd name="connsiteY3" fmla="*/ 210503 h 1580197"/>
                  <a:gd name="connsiteX4" fmla="*/ 620078 w 940118"/>
                  <a:gd name="connsiteY4" fmla="*/ 282893 h 1580197"/>
                  <a:gd name="connsiteX5" fmla="*/ 620077 w 940118"/>
                  <a:gd name="connsiteY5" fmla="*/ 282893 h 1580197"/>
                  <a:gd name="connsiteX6" fmla="*/ 548076 w 940118"/>
                  <a:gd name="connsiteY6" fmla="*/ 339736 h 1580197"/>
                  <a:gd name="connsiteX7" fmla="*/ 548640 w 940118"/>
                  <a:gd name="connsiteY7" fmla="*/ 340043 h 1580197"/>
                  <a:gd name="connsiteX8" fmla="*/ 503873 w 940118"/>
                  <a:gd name="connsiteY8" fmla="*/ 383858 h 1580197"/>
                  <a:gd name="connsiteX9" fmla="*/ 488633 w 940118"/>
                  <a:gd name="connsiteY9" fmla="*/ 399098 h 1580197"/>
                  <a:gd name="connsiteX10" fmla="*/ 488633 w 940118"/>
                  <a:gd name="connsiteY10" fmla="*/ 400050 h 1580197"/>
                  <a:gd name="connsiteX11" fmla="*/ 422910 w 940118"/>
                  <a:gd name="connsiteY11" fmla="*/ 482918 h 1580197"/>
                  <a:gd name="connsiteX12" fmla="*/ 422910 w 940118"/>
                  <a:gd name="connsiteY12" fmla="*/ 483870 h 1580197"/>
                  <a:gd name="connsiteX13" fmla="*/ 367665 w 940118"/>
                  <a:gd name="connsiteY13" fmla="*/ 572453 h 1580197"/>
                  <a:gd name="connsiteX14" fmla="*/ 368618 w 940118"/>
                  <a:gd name="connsiteY14" fmla="*/ 573405 h 1580197"/>
                  <a:gd name="connsiteX15" fmla="*/ 317183 w 940118"/>
                  <a:gd name="connsiteY15" fmla="*/ 684847 h 1580197"/>
                  <a:gd name="connsiteX16" fmla="*/ 305241 w 940118"/>
                  <a:gd name="connsiteY16" fmla="*/ 678329 h 1580197"/>
                  <a:gd name="connsiteX17" fmla="*/ 305235 w 940118"/>
                  <a:gd name="connsiteY17" fmla="*/ 678350 h 1580197"/>
                  <a:gd name="connsiteX18" fmla="*/ 317183 w 940118"/>
                  <a:gd name="connsiteY18" fmla="*/ 684847 h 1580197"/>
                  <a:gd name="connsiteX19" fmla="*/ 260985 w 940118"/>
                  <a:gd name="connsiteY19" fmla="*/ 1014413 h 1580197"/>
                  <a:gd name="connsiteX20" fmla="*/ 342900 w 940118"/>
                  <a:gd name="connsiteY20" fmla="*/ 1373505 h 1580197"/>
                  <a:gd name="connsiteX21" fmla="*/ 546735 w 940118"/>
                  <a:gd name="connsiteY21" fmla="*/ 1580197 h 1580197"/>
                  <a:gd name="connsiteX22" fmla="*/ 285750 w 940118"/>
                  <a:gd name="connsiteY22" fmla="*/ 1438275 h 1580197"/>
                  <a:gd name="connsiteX23" fmla="*/ 81915 w 940118"/>
                  <a:gd name="connsiteY23" fmla="*/ 1231583 h 1580197"/>
                  <a:gd name="connsiteX24" fmla="*/ 0 w 940118"/>
                  <a:gd name="connsiteY24" fmla="*/ 872490 h 1580197"/>
                  <a:gd name="connsiteX25" fmla="*/ 56197 w 940118"/>
                  <a:gd name="connsiteY25" fmla="*/ 542925 h 1580197"/>
                  <a:gd name="connsiteX26" fmla="*/ 62441 w 940118"/>
                  <a:gd name="connsiteY26" fmla="*/ 546321 h 1580197"/>
                  <a:gd name="connsiteX27" fmla="*/ 62617 w 940118"/>
                  <a:gd name="connsiteY27" fmla="*/ 545909 h 1580197"/>
                  <a:gd name="connsiteX28" fmla="*/ 57150 w 940118"/>
                  <a:gd name="connsiteY28" fmla="*/ 542925 h 1580197"/>
                  <a:gd name="connsiteX29" fmla="*/ 107444 w 940118"/>
                  <a:gd name="connsiteY29" fmla="*/ 431896 h 1580197"/>
                  <a:gd name="connsiteX30" fmla="*/ 106680 w 940118"/>
                  <a:gd name="connsiteY30" fmla="*/ 431483 h 1580197"/>
                  <a:gd name="connsiteX31" fmla="*/ 161925 w 940118"/>
                  <a:gd name="connsiteY31" fmla="*/ 341948 h 1580197"/>
                  <a:gd name="connsiteX32" fmla="*/ 171758 w 940118"/>
                  <a:gd name="connsiteY32" fmla="*/ 347295 h 1580197"/>
                  <a:gd name="connsiteX33" fmla="*/ 171778 w 940118"/>
                  <a:gd name="connsiteY33" fmla="*/ 347270 h 1580197"/>
                  <a:gd name="connsiteX34" fmla="*/ 161925 w 940118"/>
                  <a:gd name="connsiteY34" fmla="*/ 341948 h 1580197"/>
                  <a:gd name="connsiteX35" fmla="*/ 227648 w 940118"/>
                  <a:gd name="connsiteY35" fmla="*/ 258128 h 1580197"/>
                  <a:gd name="connsiteX36" fmla="*/ 239906 w 940118"/>
                  <a:gd name="connsiteY36" fmla="*/ 264794 h 1580197"/>
                  <a:gd name="connsiteX37" fmla="*/ 240267 w 940118"/>
                  <a:gd name="connsiteY37" fmla="*/ 264453 h 1580197"/>
                  <a:gd name="connsiteX38" fmla="*/ 228600 w 940118"/>
                  <a:gd name="connsiteY38" fmla="*/ 258128 h 1580197"/>
                  <a:gd name="connsiteX39" fmla="*/ 242888 w 940118"/>
                  <a:gd name="connsiteY39" fmla="*/ 241935 h 1580197"/>
                  <a:gd name="connsiteX40" fmla="*/ 287315 w 940118"/>
                  <a:gd name="connsiteY40" fmla="*/ 198453 h 1580197"/>
                  <a:gd name="connsiteX41" fmla="*/ 286702 w 940118"/>
                  <a:gd name="connsiteY41" fmla="*/ 198120 h 1580197"/>
                  <a:gd name="connsiteX42" fmla="*/ 359092 w 940118"/>
                  <a:gd name="connsiteY42" fmla="*/ 140970 h 1580197"/>
                  <a:gd name="connsiteX43" fmla="*/ 378434 w 940118"/>
                  <a:gd name="connsiteY43" fmla="*/ 151488 h 1580197"/>
                  <a:gd name="connsiteX44" fmla="*/ 378837 w 940118"/>
                  <a:gd name="connsiteY44" fmla="*/ 151226 h 1580197"/>
                  <a:gd name="connsiteX45" fmla="*/ 360045 w 940118"/>
                  <a:gd name="connsiteY45" fmla="*/ 140970 h 1580197"/>
                  <a:gd name="connsiteX46" fmla="*/ 486263 w 940118"/>
                  <a:gd name="connsiteY46" fmla="*/ 68845 h 1580197"/>
                  <a:gd name="connsiteX47" fmla="*/ 485775 w 940118"/>
                  <a:gd name="connsiteY47" fmla="*/ 68580 h 1580197"/>
                  <a:gd name="connsiteX48" fmla="*/ 572452 w 940118"/>
                  <a:gd name="connsiteY48" fmla="*/ 32385 h 1580197"/>
                  <a:gd name="connsiteX49" fmla="*/ 595123 w 940118"/>
                  <a:gd name="connsiteY49" fmla="*/ 44713 h 1580197"/>
                  <a:gd name="connsiteX50" fmla="*/ 595672 w 940118"/>
                  <a:gd name="connsiteY50" fmla="*/ 44538 h 1580197"/>
                  <a:gd name="connsiteX51" fmla="*/ 573405 w 940118"/>
                  <a:gd name="connsiteY51" fmla="*/ 32385 h 1580197"/>
                  <a:gd name="connsiteX52" fmla="*/ 679133 w 940118"/>
                  <a:gd name="connsiteY52" fmla="*/ 0 h 1580197"/>
                  <a:gd name="connsiteX0" fmla="*/ 679133 w 940118"/>
                  <a:gd name="connsiteY0" fmla="*/ 0 h 1580197"/>
                  <a:gd name="connsiteX1" fmla="*/ 940118 w 940118"/>
                  <a:gd name="connsiteY1" fmla="*/ 140970 h 1580197"/>
                  <a:gd name="connsiteX2" fmla="*/ 747299 w 940118"/>
                  <a:gd name="connsiteY2" fmla="*/ 210278 h 1580197"/>
                  <a:gd name="connsiteX3" fmla="*/ 747713 w 940118"/>
                  <a:gd name="connsiteY3" fmla="*/ 210503 h 1580197"/>
                  <a:gd name="connsiteX4" fmla="*/ 620078 w 940118"/>
                  <a:gd name="connsiteY4" fmla="*/ 282893 h 1580197"/>
                  <a:gd name="connsiteX5" fmla="*/ 620077 w 940118"/>
                  <a:gd name="connsiteY5" fmla="*/ 282893 h 1580197"/>
                  <a:gd name="connsiteX6" fmla="*/ 548076 w 940118"/>
                  <a:gd name="connsiteY6" fmla="*/ 339736 h 1580197"/>
                  <a:gd name="connsiteX7" fmla="*/ 548640 w 940118"/>
                  <a:gd name="connsiteY7" fmla="*/ 340043 h 1580197"/>
                  <a:gd name="connsiteX8" fmla="*/ 503873 w 940118"/>
                  <a:gd name="connsiteY8" fmla="*/ 383858 h 1580197"/>
                  <a:gd name="connsiteX9" fmla="*/ 488633 w 940118"/>
                  <a:gd name="connsiteY9" fmla="*/ 399098 h 1580197"/>
                  <a:gd name="connsiteX10" fmla="*/ 488633 w 940118"/>
                  <a:gd name="connsiteY10" fmla="*/ 400050 h 1580197"/>
                  <a:gd name="connsiteX11" fmla="*/ 422910 w 940118"/>
                  <a:gd name="connsiteY11" fmla="*/ 482918 h 1580197"/>
                  <a:gd name="connsiteX12" fmla="*/ 422910 w 940118"/>
                  <a:gd name="connsiteY12" fmla="*/ 483870 h 1580197"/>
                  <a:gd name="connsiteX13" fmla="*/ 367665 w 940118"/>
                  <a:gd name="connsiteY13" fmla="*/ 572453 h 1580197"/>
                  <a:gd name="connsiteX14" fmla="*/ 368618 w 940118"/>
                  <a:gd name="connsiteY14" fmla="*/ 573405 h 1580197"/>
                  <a:gd name="connsiteX15" fmla="*/ 317183 w 940118"/>
                  <a:gd name="connsiteY15" fmla="*/ 684847 h 1580197"/>
                  <a:gd name="connsiteX16" fmla="*/ 305241 w 940118"/>
                  <a:gd name="connsiteY16" fmla="*/ 678329 h 1580197"/>
                  <a:gd name="connsiteX17" fmla="*/ 305235 w 940118"/>
                  <a:gd name="connsiteY17" fmla="*/ 678350 h 1580197"/>
                  <a:gd name="connsiteX18" fmla="*/ 317183 w 940118"/>
                  <a:gd name="connsiteY18" fmla="*/ 684847 h 1580197"/>
                  <a:gd name="connsiteX19" fmla="*/ 260985 w 940118"/>
                  <a:gd name="connsiteY19" fmla="*/ 1014413 h 1580197"/>
                  <a:gd name="connsiteX20" fmla="*/ 342900 w 940118"/>
                  <a:gd name="connsiteY20" fmla="*/ 1373505 h 1580197"/>
                  <a:gd name="connsiteX21" fmla="*/ 546735 w 940118"/>
                  <a:gd name="connsiteY21" fmla="*/ 1580197 h 1580197"/>
                  <a:gd name="connsiteX22" fmla="*/ 285750 w 940118"/>
                  <a:gd name="connsiteY22" fmla="*/ 1438275 h 1580197"/>
                  <a:gd name="connsiteX23" fmla="*/ 81915 w 940118"/>
                  <a:gd name="connsiteY23" fmla="*/ 1231583 h 1580197"/>
                  <a:gd name="connsiteX24" fmla="*/ 0 w 940118"/>
                  <a:gd name="connsiteY24" fmla="*/ 872490 h 1580197"/>
                  <a:gd name="connsiteX25" fmla="*/ 56197 w 940118"/>
                  <a:gd name="connsiteY25" fmla="*/ 542925 h 1580197"/>
                  <a:gd name="connsiteX26" fmla="*/ 62441 w 940118"/>
                  <a:gd name="connsiteY26" fmla="*/ 546321 h 1580197"/>
                  <a:gd name="connsiteX27" fmla="*/ 62617 w 940118"/>
                  <a:gd name="connsiteY27" fmla="*/ 545909 h 1580197"/>
                  <a:gd name="connsiteX28" fmla="*/ 57150 w 940118"/>
                  <a:gd name="connsiteY28" fmla="*/ 542925 h 1580197"/>
                  <a:gd name="connsiteX29" fmla="*/ 107444 w 940118"/>
                  <a:gd name="connsiteY29" fmla="*/ 431896 h 1580197"/>
                  <a:gd name="connsiteX30" fmla="*/ 106680 w 940118"/>
                  <a:gd name="connsiteY30" fmla="*/ 431483 h 1580197"/>
                  <a:gd name="connsiteX31" fmla="*/ 161925 w 940118"/>
                  <a:gd name="connsiteY31" fmla="*/ 341948 h 1580197"/>
                  <a:gd name="connsiteX32" fmla="*/ 171758 w 940118"/>
                  <a:gd name="connsiteY32" fmla="*/ 347295 h 1580197"/>
                  <a:gd name="connsiteX33" fmla="*/ 171778 w 940118"/>
                  <a:gd name="connsiteY33" fmla="*/ 347270 h 1580197"/>
                  <a:gd name="connsiteX34" fmla="*/ 161925 w 940118"/>
                  <a:gd name="connsiteY34" fmla="*/ 341948 h 1580197"/>
                  <a:gd name="connsiteX35" fmla="*/ 227648 w 940118"/>
                  <a:gd name="connsiteY35" fmla="*/ 258128 h 1580197"/>
                  <a:gd name="connsiteX36" fmla="*/ 239906 w 940118"/>
                  <a:gd name="connsiteY36" fmla="*/ 264794 h 1580197"/>
                  <a:gd name="connsiteX37" fmla="*/ 240267 w 940118"/>
                  <a:gd name="connsiteY37" fmla="*/ 264453 h 1580197"/>
                  <a:gd name="connsiteX38" fmla="*/ 228600 w 940118"/>
                  <a:gd name="connsiteY38" fmla="*/ 258128 h 1580197"/>
                  <a:gd name="connsiteX39" fmla="*/ 242888 w 940118"/>
                  <a:gd name="connsiteY39" fmla="*/ 241935 h 1580197"/>
                  <a:gd name="connsiteX40" fmla="*/ 287315 w 940118"/>
                  <a:gd name="connsiteY40" fmla="*/ 198453 h 1580197"/>
                  <a:gd name="connsiteX41" fmla="*/ 286702 w 940118"/>
                  <a:gd name="connsiteY41" fmla="*/ 198120 h 1580197"/>
                  <a:gd name="connsiteX42" fmla="*/ 359092 w 940118"/>
                  <a:gd name="connsiteY42" fmla="*/ 140970 h 1580197"/>
                  <a:gd name="connsiteX43" fmla="*/ 378434 w 940118"/>
                  <a:gd name="connsiteY43" fmla="*/ 151488 h 1580197"/>
                  <a:gd name="connsiteX44" fmla="*/ 378837 w 940118"/>
                  <a:gd name="connsiteY44" fmla="*/ 151226 h 1580197"/>
                  <a:gd name="connsiteX45" fmla="*/ 360045 w 940118"/>
                  <a:gd name="connsiteY45" fmla="*/ 140970 h 1580197"/>
                  <a:gd name="connsiteX46" fmla="*/ 486263 w 940118"/>
                  <a:gd name="connsiteY46" fmla="*/ 68845 h 1580197"/>
                  <a:gd name="connsiteX47" fmla="*/ 485775 w 940118"/>
                  <a:gd name="connsiteY47" fmla="*/ 68580 h 1580197"/>
                  <a:gd name="connsiteX48" fmla="*/ 572452 w 940118"/>
                  <a:gd name="connsiteY48" fmla="*/ 32385 h 1580197"/>
                  <a:gd name="connsiteX49" fmla="*/ 595123 w 940118"/>
                  <a:gd name="connsiteY49" fmla="*/ 44713 h 1580197"/>
                  <a:gd name="connsiteX50" fmla="*/ 573405 w 940118"/>
                  <a:gd name="connsiteY50" fmla="*/ 32385 h 1580197"/>
                  <a:gd name="connsiteX51" fmla="*/ 679133 w 940118"/>
                  <a:gd name="connsiteY51" fmla="*/ 0 h 1580197"/>
                  <a:gd name="connsiteX0" fmla="*/ 679133 w 940118"/>
                  <a:gd name="connsiteY0" fmla="*/ 0 h 1580197"/>
                  <a:gd name="connsiteX1" fmla="*/ 940118 w 940118"/>
                  <a:gd name="connsiteY1" fmla="*/ 140970 h 1580197"/>
                  <a:gd name="connsiteX2" fmla="*/ 747299 w 940118"/>
                  <a:gd name="connsiteY2" fmla="*/ 210278 h 1580197"/>
                  <a:gd name="connsiteX3" fmla="*/ 747713 w 940118"/>
                  <a:gd name="connsiteY3" fmla="*/ 210503 h 1580197"/>
                  <a:gd name="connsiteX4" fmla="*/ 620078 w 940118"/>
                  <a:gd name="connsiteY4" fmla="*/ 282893 h 1580197"/>
                  <a:gd name="connsiteX5" fmla="*/ 620077 w 940118"/>
                  <a:gd name="connsiteY5" fmla="*/ 282893 h 1580197"/>
                  <a:gd name="connsiteX6" fmla="*/ 548076 w 940118"/>
                  <a:gd name="connsiteY6" fmla="*/ 339736 h 1580197"/>
                  <a:gd name="connsiteX7" fmla="*/ 548640 w 940118"/>
                  <a:gd name="connsiteY7" fmla="*/ 340043 h 1580197"/>
                  <a:gd name="connsiteX8" fmla="*/ 503873 w 940118"/>
                  <a:gd name="connsiteY8" fmla="*/ 383858 h 1580197"/>
                  <a:gd name="connsiteX9" fmla="*/ 488633 w 940118"/>
                  <a:gd name="connsiteY9" fmla="*/ 399098 h 1580197"/>
                  <a:gd name="connsiteX10" fmla="*/ 488633 w 940118"/>
                  <a:gd name="connsiteY10" fmla="*/ 400050 h 1580197"/>
                  <a:gd name="connsiteX11" fmla="*/ 422910 w 940118"/>
                  <a:gd name="connsiteY11" fmla="*/ 482918 h 1580197"/>
                  <a:gd name="connsiteX12" fmla="*/ 422910 w 940118"/>
                  <a:gd name="connsiteY12" fmla="*/ 483870 h 1580197"/>
                  <a:gd name="connsiteX13" fmla="*/ 367665 w 940118"/>
                  <a:gd name="connsiteY13" fmla="*/ 572453 h 1580197"/>
                  <a:gd name="connsiteX14" fmla="*/ 368618 w 940118"/>
                  <a:gd name="connsiteY14" fmla="*/ 573405 h 1580197"/>
                  <a:gd name="connsiteX15" fmla="*/ 317183 w 940118"/>
                  <a:gd name="connsiteY15" fmla="*/ 684847 h 1580197"/>
                  <a:gd name="connsiteX16" fmla="*/ 305241 w 940118"/>
                  <a:gd name="connsiteY16" fmla="*/ 678329 h 1580197"/>
                  <a:gd name="connsiteX17" fmla="*/ 305235 w 940118"/>
                  <a:gd name="connsiteY17" fmla="*/ 678350 h 1580197"/>
                  <a:gd name="connsiteX18" fmla="*/ 317183 w 940118"/>
                  <a:gd name="connsiteY18" fmla="*/ 684847 h 1580197"/>
                  <a:gd name="connsiteX19" fmla="*/ 260985 w 940118"/>
                  <a:gd name="connsiteY19" fmla="*/ 1014413 h 1580197"/>
                  <a:gd name="connsiteX20" fmla="*/ 342900 w 940118"/>
                  <a:gd name="connsiteY20" fmla="*/ 1373505 h 1580197"/>
                  <a:gd name="connsiteX21" fmla="*/ 546735 w 940118"/>
                  <a:gd name="connsiteY21" fmla="*/ 1580197 h 1580197"/>
                  <a:gd name="connsiteX22" fmla="*/ 285750 w 940118"/>
                  <a:gd name="connsiteY22" fmla="*/ 1438275 h 1580197"/>
                  <a:gd name="connsiteX23" fmla="*/ 81915 w 940118"/>
                  <a:gd name="connsiteY23" fmla="*/ 1231583 h 1580197"/>
                  <a:gd name="connsiteX24" fmla="*/ 0 w 940118"/>
                  <a:gd name="connsiteY24" fmla="*/ 872490 h 1580197"/>
                  <a:gd name="connsiteX25" fmla="*/ 56197 w 940118"/>
                  <a:gd name="connsiteY25" fmla="*/ 542925 h 1580197"/>
                  <a:gd name="connsiteX26" fmla="*/ 62441 w 940118"/>
                  <a:gd name="connsiteY26" fmla="*/ 546321 h 1580197"/>
                  <a:gd name="connsiteX27" fmla="*/ 62617 w 940118"/>
                  <a:gd name="connsiteY27" fmla="*/ 545909 h 1580197"/>
                  <a:gd name="connsiteX28" fmla="*/ 57150 w 940118"/>
                  <a:gd name="connsiteY28" fmla="*/ 542925 h 1580197"/>
                  <a:gd name="connsiteX29" fmla="*/ 107444 w 940118"/>
                  <a:gd name="connsiteY29" fmla="*/ 431896 h 1580197"/>
                  <a:gd name="connsiteX30" fmla="*/ 106680 w 940118"/>
                  <a:gd name="connsiteY30" fmla="*/ 431483 h 1580197"/>
                  <a:gd name="connsiteX31" fmla="*/ 161925 w 940118"/>
                  <a:gd name="connsiteY31" fmla="*/ 341948 h 1580197"/>
                  <a:gd name="connsiteX32" fmla="*/ 171758 w 940118"/>
                  <a:gd name="connsiteY32" fmla="*/ 347295 h 1580197"/>
                  <a:gd name="connsiteX33" fmla="*/ 171778 w 940118"/>
                  <a:gd name="connsiteY33" fmla="*/ 347270 h 1580197"/>
                  <a:gd name="connsiteX34" fmla="*/ 161925 w 940118"/>
                  <a:gd name="connsiteY34" fmla="*/ 341948 h 1580197"/>
                  <a:gd name="connsiteX35" fmla="*/ 227648 w 940118"/>
                  <a:gd name="connsiteY35" fmla="*/ 258128 h 1580197"/>
                  <a:gd name="connsiteX36" fmla="*/ 239906 w 940118"/>
                  <a:gd name="connsiteY36" fmla="*/ 264794 h 1580197"/>
                  <a:gd name="connsiteX37" fmla="*/ 240267 w 940118"/>
                  <a:gd name="connsiteY37" fmla="*/ 264453 h 1580197"/>
                  <a:gd name="connsiteX38" fmla="*/ 228600 w 940118"/>
                  <a:gd name="connsiteY38" fmla="*/ 258128 h 1580197"/>
                  <a:gd name="connsiteX39" fmla="*/ 242888 w 940118"/>
                  <a:gd name="connsiteY39" fmla="*/ 241935 h 1580197"/>
                  <a:gd name="connsiteX40" fmla="*/ 287315 w 940118"/>
                  <a:gd name="connsiteY40" fmla="*/ 198453 h 1580197"/>
                  <a:gd name="connsiteX41" fmla="*/ 286702 w 940118"/>
                  <a:gd name="connsiteY41" fmla="*/ 198120 h 1580197"/>
                  <a:gd name="connsiteX42" fmla="*/ 359092 w 940118"/>
                  <a:gd name="connsiteY42" fmla="*/ 140970 h 1580197"/>
                  <a:gd name="connsiteX43" fmla="*/ 378434 w 940118"/>
                  <a:gd name="connsiteY43" fmla="*/ 151488 h 1580197"/>
                  <a:gd name="connsiteX44" fmla="*/ 378837 w 940118"/>
                  <a:gd name="connsiteY44" fmla="*/ 151226 h 1580197"/>
                  <a:gd name="connsiteX45" fmla="*/ 486263 w 940118"/>
                  <a:gd name="connsiteY45" fmla="*/ 68845 h 1580197"/>
                  <a:gd name="connsiteX46" fmla="*/ 485775 w 940118"/>
                  <a:gd name="connsiteY46" fmla="*/ 68580 h 1580197"/>
                  <a:gd name="connsiteX47" fmla="*/ 572452 w 940118"/>
                  <a:gd name="connsiteY47" fmla="*/ 32385 h 1580197"/>
                  <a:gd name="connsiteX48" fmla="*/ 595123 w 940118"/>
                  <a:gd name="connsiteY48" fmla="*/ 44713 h 1580197"/>
                  <a:gd name="connsiteX49" fmla="*/ 573405 w 940118"/>
                  <a:gd name="connsiteY49" fmla="*/ 32385 h 1580197"/>
                  <a:gd name="connsiteX50" fmla="*/ 679133 w 940118"/>
                  <a:gd name="connsiteY50" fmla="*/ 0 h 1580197"/>
                  <a:gd name="connsiteX0" fmla="*/ 679133 w 940118"/>
                  <a:gd name="connsiteY0" fmla="*/ 0 h 1580197"/>
                  <a:gd name="connsiteX1" fmla="*/ 940118 w 940118"/>
                  <a:gd name="connsiteY1" fmla="*/ 140970 h 1580197"/>
                  <a:gd name="connsiteX2" fmla="*/ 747299 w 940118"/>
                  <a:gd name="connsiteY2" fmla="*/ 210278 h 1580197"/>
                  <a:gd name="connsiteX3" fmla="*/ 747713 w 940118"/>
                  <a:gd name="connsiteY3" fmla="*/ 210503 h 1580197"/>
                  <a:gd name="connsiteX4" fmla="*/ 620078 w 940118"/>
                  <a:gd name="connsiteY4" fmla="*/ 282893 h 1580197"/>
                  <a:gd name="connsiteX5" fmla="*/ 620077 w 940118"/>
                  <a:gd name="connsiteY5" fmla="*/ 282893 h 1580197"/>
                  <a:gd name="connsiteX6" fmla="*/ 548076 w 940118"/>
                  <a:gd name="connsiteY6" fmla="*/ 339736 h 1580197"/>
                  <a:gd name="connsiteX7" fmla="*/ 548640 w 940118"/>
                  <a:gd name="connsiteY7" fmla="*/ 340043 h 1580197"/>
                  <a:gd name="connsiteX8" fmla="*/ 503873 w 940118"/>
                  <a:gd name="connsiteY8" fmla="*/ 383858 h 1580197"/>
                  <a:gd name="connsiteX9" fmla="*/ 488633 w 940118"/>
                  <a:gd name="connsiteY9" fmla="*/ 399098 h 1580197"/>
                  <a:gd name="connsiteX10" fmla="*/ 488633 w 940118"/>
                  <a:gd name="connsiteY10" fmla="*/ 400050 h 1580197"/>
                  <a:gd name="connsiteX11" fmla="*/ 422910 w 940118"/>
                  <a:gd name="connsiteY11" fmla="*/ 482918 h 1580197"/>
                  <a:gd name="connsiteX12" fmla="*/ 422910 w 940118"/>
                  <a:gd name="connsiteY12" fmla="*/ 483870 h 1580197"/>
                  <a:gd name="connsiteX13" fmla="*/ 367665 w 940118"/>
                  <a:gd name="connsiteY13" fmla="*/ 572453 h 1580197"/>
                  <a:gd name="connsiteX14" fmla="*/ 368618 w 940118"/>
                  <a:gd name="connsiteY14" fmla="*/ 573405 h 1580197"/>
                  <a:gd name="connsiteX15" fmla="*/ 317183 w 940118"/>
                  <a:gd name="connsiteY15" fmla="*/ 684847 h 1580197"/>
                  <a:gd name="connsiteX16" fmla="*/ 305241 w 940118"/>
                  <a:gd name="connsiteY16" fmla="*/ 678329 h 1580197"/>
                  <a:gd name="connsiteX17" fmla="*/ 305235 w 940118"/>
                  <a:gd name="connsiteY17" fmla="*/ 678350 h 1580197"/>
                  <a:gd name="connsiteX18" fmla="*/ 317183 w 940118"/>
                  <a:gd name="connsiteY18" fmla="*/ 684847 h 1580197"/>
                  <a:gd name="connsiteX19" fmla="*/ 260985 w 940118"/>
                  <a:gd name="connsiteY19" fmla="*/ 1014413 h 1580197"/>
                  <a:gd name="connsiteX20" fmla="*/ 342900 w 940118"/>
                  <a:gd name="connsiteY20" fmla="*/ 1373505 h 1580197"/>
                  <a:gd name="connsiteX21" fmla="*/ 546735 w 940118"/>
                  <a:gd name="connsiteY21" fmla="*/ 1580197 h 1580197"/>
                  <a:gd name="connsiteX22" fmla="*/ 285750 w 940118"/>
                  <a:gd name="connsiteY22" fmla="*/ 1438275 h 1580197"/>
                  <a:gd name="connsiteX23" fmla="*/ 81915 w 940118"/>
                  <a:gd name="connsiteY23" fmla="*/ 1231583 h 1580197"/>
                  <a:gd name="connsiteX24" fmla="*/ 0 w 940118"/>
                  <a:gd name="connsiteY24" fmla="*/ 872490 h 1580197"/>
                  <a:gd name="connsiteX25" fmla="*/ 56197 w 940118"/>
                  <a:gd name="connsiteY25" fmla="*/ 542925 h 1580197"/>
                  <a:gd name="connsiteX26" fmla="*/ 62441 w 940118"/>
                  <a:gd name="connsiteY26" fmla="*/ 546321 h 1580197"/>
                  <a:gd name="connsiteX27" fmla="*/ 62617 w 940118"/>
                  <a:gd name="connsiteY27" fmla="*/ 545909 h 1580197"/>
                  <a:gd name="connsiteX28" fmla="*/ 57150 w 940118"/>
                  <a:gd name="connsiteY28" fmla="*/ 542925 h 1580197"/>
                  <a:gd name="connsiteX29" fmla="*/ 107444 w 940118"/>
                  <a:gd name="connsiteY29" fmla="*/ 431896 h 1580197"/>
                  <a:gd name="connsiteX30" fmla="*/ 106680 w 940118"/>
                  <a:gd name="connsiteY30" fmla="*/ 431483 h 1580197"/>
                  <a:gd name="connsiteX31" fmla="*/ 161925 w 940118"/>
                  <a:gd name="connsiteY31" fmla="*/ 341948 h 1580197"/>
                  <a:gd name="connsiteX32" fmla="*/ 171758 w 940118"/>
                  <a:gd name="connsiteY32" fmla="*/ 347295 h 1580197"/>
                  <a:gd name="connsiteX33" fmla="*/ 171778 w 940118"/>
                  <a:gd name="connsiteY33" fmla="*/ 347270 h 1580197"/>
                  <a:gd name="connsiteX34" fmla="*/ 161925 w 940118"/>
                  <a:gd name="connsiteY34" fmla="*/ 341948 h 1580197"/>
                  <a:gd name="connsiteX35" fmla="*/ 227648 w 940118"/>
                  <a:gd name="connsiteY35" fmla="*/ 258128 h 1580197"/>
                  <a:gd name="connsiteX36" fmla="*/ 239906 w 940118"/>
                  <a:gd name="connsiteY36" fmla="*/ 264794 h 1580197"/>
                  <a:gd name="connsiteX37" fmla="*/ 240267 w 940118"/>
                  <a:gd name="connsiteY37" fmla="*/ 264453 h 1580197"/>
                  <a:gd name="connsiteX38" fmla="*/ 228600 w 940118"/>
                  <a:gd name="connsiteY38" fmla="*/ 258128 h 1580197"/>
                  <a:gd name="connsiteX39" fmla="*/ 242888 w 940118"/>
                  <a:gd name="connsiteY39" fmla="*/ 241935 h 1580197"/>
                  <a:gd name="connsiteX40" fmla="*/ 287315 w 940118"/>
                  <a:gd name="connsiteY40" fmla="*/ 198453 h 1580197"/>
                  <a:gd name="connsiteX41" fmla="*/ 286702 w 940118"/>
                  <a:gd name="connsiteY41" fmla="*/ 198120 h 1580197"/>
                  <a:gd name="connsiteX42" fmla="*/ 359092 w 940118"/>
                  <a:gd name="connsiteY42" fmla="*/ 140970 h 1580197"/>
                  <a:gd name="connsiteX43" fmla="*/ 378434 w 940118"/>
                  <a:gd name="connsiteY43" fmla="*/ 151488 h 1580197"/>
                  <a:gd name="connsiteX44" fmla="*/ 486263 w 940118"/>
                  <a:gd name="connsiteY44" fmla="*/ 68845 h 1580197"/>
                  <a:gd name="connsiteX45" fmla="*/ 485775 w 940118"/>
                  <a:gd name="connsiteY45" fmla="*/ 68580 h 1580197"/>
                  <a:gd name="connsiteX46" fmla="*/ 572452 w 940118"/>
                  <a:gd name="connsiteY46" fmla="*/ 32385 h 1580197"/>
                  <a:gd name="connsiteX47" fmla="*/ 595123 w 940118"/>
                  <a:gd name="connsiteY47" fmla="*/ 44713 h 1580197"/>
                  <a:gd name="connsiteX48" fmla="*/ 573405 w 940118"/>
                  <a:gd name="connsiteY48" fmla="*/ 32385 h 1580197"/>
                  <a:gd name="connsiteX49" fmla="*/ 679133 w 940118"/>
                  <a:gd name="connsiteY49" fmla="*/ 0 h 1580197"/>
                  <a:gd name="connsiteX0" fmla="*/ 679133 w 940118"/>
                  <a:gd name="connsiteY0" fmla="*/ 0 h 1580197"/>
                  <a:gd name="connsiteX1" fmla="*/ 940118 w 940118"/>
                  <a:gd name="connsiteY1" fmla="*/ 140970 h 1580197"/>
                  <a:gd name="connsiteX2" fmla="*/ 747299 w 940118"/>
                  <a:gd name="connsiteY2" fmla="*/ 210278 h 1580197"/>
                  <a:gd name="connsiteX3" fmla="*/ 747713 w 940118"/>
                  <a:gd name="connsiteY3" fmla="*/ 210503 h 1580197"/>
                  <a:gd name="connsiteX4" fmla="*/ 620078 w 940118"/>
                  <a:gd name="connsiteY4" fmla="*/ 282893 h 1580197"/>
                  <a:gd name="connsiteX5" fmla="*/ 620077 w 940118"/>
                  <a:gd name="connsiteY5" fmla="*/ 282893 h 1580197"/>
                  <a:gd name="connsiteX6" fmla="*/ 548076 w 940118"/>
                  <a:gd name="connsiteY6" fmla="*/ 339736 h 1580197"/>
                  <a:gd name="connsiteX7" fmla="*/ 548640 w 940118"/>
                  <a:gd name="connsiteY7" fmla="*/ 340043 h 1580197"/>
                  <a:gd name="connsiteX8" fmla="*/ 503873 w 940118"/>
                  <a:gd name="connsiteY8" fmla="*/ 383858 h 1580197"/>
                  <a:gd name="connsiteX9" fmla="*/ 488633 w 940118"/>
                  <a:gd name="connsiteY9" fmla="*/ 399098 h 1580197"/>
                  <a:gd name="connsiteX10" fmla="*/ 488633 w 940118"/>
                  <a:gd name="connsiteY10" fmla="*/ 400050 h 1580197"/>
                  <a:gd name="connsiteX11" fmla="*/ 422910 w 940118"/>
                  <a:gd name="connsiteY11" fmla="*/ 482918 h 1580197"/>
                  <a:gd name="connsiteX12" fmla="*/ 422910 w 940118"/>
                  <a:gd name="connsiteY12" fmla="*/ 483870 h 1580197"/>
                  <a:gd name="connsiteX13" fmla="*/ 367665 w 940118"/>
                  <a:gd name="connsiteY13" fmla="*/ 572453 h 1580197"/>
                  <a:gd name="connsiteX14" fmla="*/ 368618 w 940118"/>
                  <a:gd name="connsiteY14" fmla="*/ 573405 h 1580197"/>
                  <a:gd name="connsiteX15" fmla="*/ 317183 w 940118"/>
                  <a:gd name="connsiteY15" fmla="*/ 684847 h 1580197"/>
                  <a:gd name="connsiteX16" fmla="*/ 305241 w 940118"/>
                  <a:gd name="connsiteY16" fmla="*/ 678329 h 1580197"/>
                  <a:gd name="connsiteX17" fmla="*/ 305235 w 940118"/>
                  <a:gd name="connsiteY17" fmla="*/ 678350 h 1580197"/>
                  <a:gd name="connsiteX18" fmla="*/ 317183 w 940118"/>
                  <a:gd name="connsiteY18" fmla="*/ 684847 h 1580197"/>
                  <a:gd name="connsiteX19" fmla="*/ 260985 w 940118"/>
                  <a:gd name="connsiteY19" fmla="*/ 1014413 h 1580197"/>
                  <a:gd name="connsiteX20" fmla="*/ 342900 w 940118"/>
                  <a:gd name="connsiteY20" fmla="*/ 1373505 h 1580197"/>
                  <a:gd name="connsiteX21" fmla="*/ 546735 w 940118"/>
                  <a:gd name="connsiteY21" fmla="*/ 1580197 h 1580197"/>
                  <a:gd name="connsiteX22" fmla="*/ 285750 w 940118"/>
                  <a:gd name="connsiteY22" fmla="*/ 1438275 h 1580197"/>
                  <a:gd name="connsiteX23" fmla="*/ 81915 w 940118"/>
                  <a:gd name="connsiteY23" fmla="*/ 1231583 h 1580197"/>
                  <a:gd name="connsiteX24" fmla="*/ 0 w 940118"/>
                  <a:gd name="connsiteY24" fmla="*/ 872490 h 1580197"/>
                  <a:gd name="connsiteX25" fmla="*/ 56197 w 940118"/>
                  <a:gd name="connsiteY25" fmla="*/ 542925 h 1580197"/>
                  <a:gd name="connsiteX26" fmla="*/ 62441 w 940118"/>
                  <a:gd name="connsiteY26" fmla="*/ 546321 h 1580197"/>
                  <a:gd name="connsiteX27" fmla="*/ 62617 w 940118"/>
                  <a:gd name="connsiteY27" fmla="*/ 545909 h 1580197"/>
                  <a:gd name="connsiteX28" fmla="*/ 57150 w 940118"/>
                  <a:gd name="connsiteY28" fmla="*/ 542925 h 1580197"/>
                  <a:gd name="connsiteX29" fmla="*/ 107444 w 940118"/>
                  <a:gd name="connsiteY29" fmla="*/ 431896 h 1580197"/>
                  <a:gd name="connsiteX30" fmla="*/ 106680 w 940118"/>
                  <a:gd name="connsiteY30" fmla="*/ 431483 h 1580197"/>
                  <a:gd name="connsiteX31" fmla="*/ 161925 w 940118"/>
                  <a:gd name="connsiteY31" fmla="*/ 341948 h 1580197"/>
                  <a:gd name="connsiteX32" fmla="*/ 171758 w 940118"/>
                  <a:gd name="connsiteY32" fmla="*/ 347295 h 1580197"/>
                  <a:gd name="connsiteX33" fmla="*/ 171778 w 940118"/>
                  <a:gd name="connsiteY33" fmla="*/ 347270 h 1580197"/>
                  <a:gd name="connsiteX34" fmla="*/ 161925 w 940118"/>
                  <a:gd name="connsiteY34" fmla="*/ 341948 h 1580197"/>
                  <a:gd name="connsiteX35" fmla="*/ 227648 w 940118"/>
                  <a:gd name="connsiteY35" fmla="*/ 258128 h 1580197"/>
                  <a:gd name="connsiteX36" fmla="*/ 239906 w 940118"/>
                  <a:gd name="connsiteY36" fmla="*/ 264794 h 1580197"/>
                  <a:gd name="connsiteX37" fmla="*/ 240267 w 940118"/>
                  <a:gd name="connsiteY37" fmla="*/ 264453 h 1580197"/>
                  <a:gd name="connsiteX38" fmla="*/ 228600 w 940118"/>
                  <a:gd name="connsiteY38" fmla="*/ 258128 h 1580197"/>
                  <a:gd name="connsiteX39" fmla="*/ 242888 w 940118"/>
                  <a:gd name="connsiteY39" fmla="*/ 241935 h 1580197"/>
                  <a:gd name="connsiteX40" fmla="*/ 287315 w 940118"/>
                  <a:gd name="connsiteY40" fmla="*/ 198453 h 1580197"/>
                  <a:gd name="connsiteX41" fmla="*/ 286702 w 940118"/>
                  <a:gd name="connsiteY41" fmla="*/ 198120 h 1580197"/>
                  <a:gd name="connsiteX42" fmla="*/ 359092 w 940118"/>
                  <a:gd name="connsiteY42" fmla="*/ 140970 h 1580197"/>
                  <a:gd name="connsiteX43" fmla="*/ 486263 w 940118"/>
                  <a:gd name="connsiteY43" fmla="*/ 68845 h 1580197"/>
                  <a:gd name="connsiteX44" fmla="*/ 485775 w 940118"/>
                  <a:gd name="connsiteY44" fmla="*/ 68580 h 1580197"/>
                  <a:gd name="connsiteX45" fmla="*/ 572452 w 940118"/>
                  <a:gd name="connsiteY45" fmla="*/ 32385 h 1580197"/>
                  <a:gd name="connsiteX46" fmla="*/ 595123 w 940118"/>
                  <a:gd name="connsiteY46" fmla="*/ 44713 h 1580197"/>
                  <a:gd name="connsiteX47" fmla="*/ 573405 w 940118"/>
                  <a:gd name="connsiteY47" fmla="*/ 32385 h 1580197"/>
                  <a:gd name="connsiteX48" fmla="*/ 679133 w 940118"/>
                  <a:gd name="connsiteY48" fmla="*/ 0 h 1580197"/>
                  <a:gd name="connsiteX0" fmla="*/ 679133 w 940118"/>
                  <a:gd name="connsiteY0" fmla="*/ 0 h 1580197"/>
                  <a:gd name="connsiteX1" fmla="*/ 940118 w 940118"/>
                  <a:gd name="connsiteY1" fmla="*/ 140970 h 1580197"/>
                  <a:gd name="connsiteX2" fmla="*/ 747299 w 940118"/>
                  <a:gd name="connsiteY2" fmla="*/ 210278 h 1580197"/>
                  <a:gd name="connsiteX3" fmla="*/ 747713 w 940118"/>
                  <a:gd name="connsiteY3" fmla="*/ 210503 h 1580197"/>
                  <a:gd name="connsiteX4" fmla="*/ 620078 w 940118"/>
                  <a:gd name="connsiteY4" fmla="*/ 282893 h 1580197"/>
                  <a:gd name="connsiteX5" fmla="*/ 620077 w 940118"/>
                  <a:gd name="connsiteY5" fmla="*/ 282893 h 1580197"/>
                  <a:gd name="connsiteX6" fmla="*/ 548076 w 940118"/>
                  <a:gd name="connsiteY6" fmla="*/ 339736 h 1580197"/>
                  <a:gd name="connsiteX7" fmla="*/ 548640 w 940118"/>
                  <a:gd name="connsiteY7" fmla="*/ 340043 h 1580197"/>
                  <a:gd name="connsiteX8" fmla="*/ 503873 w 940118"/>
                  <a:gd name="connsiteY8" fmla="*/ 383858 h 1580197"/>
                  <a:gd name="connsiteX9" fmla="*/ 488633 w 940118"/>
                  <a:gd name="connsiteY9" fmla="*/ 399098 h 1580197"/>
                  <a:gd name="connsiteX10" fmla="*/ 488633 w 940118"/>
                  <a:gd name="connsiteY10" fmla="*/ 400050 h 1580197"/>
                  <a:gd name="connsiteX11" fmla="*/ 422910 w 940118"/>
                  <a:gd name="connsiteY11" fmla="*/ 482918 h 1580197"/>
                  <a:gd name="connsiteX12" fmla="*/ 422910 w 940118"/>
                  <a:gd name="connsiteY12" fmla="*/ 483870 h 1580197"/>
                  <a:gd name="connsiteX13" fmla="*/ 367665 w 940118"/>
                  <a:gd name="connsiteY13" fmla="*/ 572453 h 1580197"/>
                  <a:gd name="connsiteX14" fmla="*/ 368618 w 940118"/>
                  <a:gd name="connsiteY14" fmla="*/ 573405 h 1580197"/>
                  <a:gd name="connsiteX15" fmla="*/ 317183 w 940118"/>
                  <a:gd name="connsiteY15" fmla="*/ 684847 h 1580197"/>
                  <a:gd name="connsiteX16" fmla="*/ 305241 w 940118"/>
                  <a:gd name="connsiteY16" fmla="*/ 678329 h 1580197"/>
                  <a:gd name="connsiteX17" fmla="*/ 305235 w 940118"/>
                  <a:gd name="connsiteY17" fmla="*/ 678350 h 1580197"/>
                  <a:gd name="connsiteX18" fmla="*/ 317183 w 940118"/>
                  <a:gd name="connsiteY18" fmla="*/ 684847 h 1580197"/>
                  <a:gd name="connsiteX19" fmla="*/ 260985 w 940118"/>
                  <a:gd name="connsiteY19" fmla="*/ 1014413 h 1580197"/>
                  <a:gd name="connsiteX20" fmla="*/ 342900 w 940118"/>
                  <a:gd name="connsiteY20" fmla="*/ 1373505 h 1580197"/>
                  <a:gd name="connsiteX21" fmla="*/ 546735 w 940118"/>
                  <a:gd name="connsiteY21" fmla="*/ 1580197 h 1580197"/>
                  <a:gd name="connsiteX22" fmla="*/ 285750 w 940118"/>
                  <a:gd name="connsiteY22" fmla="*/ 1438275 h 1580197"/>
                  <a:gd name="connsiteX23" fmla="*/ 81915 w 940118"/>
                  <a:gd name="connsiteY23" fmla="*/ 1231583 h 1580197"/>
                  <a:gd name="connsiteX24" fmla="*/ 0 w 940118"/>
                  <a:gd name="connsiteY24" fmla="*/ 872490 h 1580197"/>
                  <a:gd name="connsiteX25" fmla="*/ 56197 w 940118"/>
                  <a:gd name="connsiteY25" fmla="*/ 542925 h 1580197"/>
                  <a:gd name="connsiteX26" fmla="*/ 62441 w 940118"/>
                  <a:gd name="connsiteY26" fmla="*/ 546321 h 1580197"/>
                  <a:gd name="connsiteX27" fmla="*/ 62617 w 940118"/>
                  <a:gd name="connsiteY27" fmla="*/ 545909 h 1580197"/>
                  <a:gd name="connsiteX28" fmla="*/ 57150 w 940118"/>
                  <a:gd name="connsiteY28" fmla="*/ 542925 h 1580197"/>
                  <a:gd name="connsiteX29" fmla="*/ 107444 w 940118"/>
                  <a:gd name="connsiteY29" fmla="*/ 431896 h 1580197"/>
                  <a:gd name="connsiteX30" fmla="*/ 106680 w 940118"/>
                  <a:gd name="connsiteY30" fmla="*/ 431483 h 1580197"/>
                  <a:gd name="connsiteX31" fmla="*/ 161925 w 940118"/>
                  <a:gd name="connsiteY31" fmla="*/ 341948 h 1580197"/>
                  <a:gd name="connsiteX32" fmla="*/ 171758 w 940118"/>
                  <a:gd name="connsiteY32" fmla="*/ 347295 h 1580197"/>
                  <a:gd name="connsiteX33" fmla="*/ 171778 w 940118"/>
                  <a:gd name="connsiteY33" fmla="*/ 347270 h 1580197"/>
                  <a:gd name="connsiteX34" fmla="*/ 161925 w 940118"/>
                  <a:gd name="connsiteY34" fmla="*/ 341948 h 1580197"/>
                  <a:gd name="connsiteX35" fmla="*/ 227648 w 940118"/>
                  <a:gd name="connsiteY35" fmla="*/ 258128 h 1580197"/>
                  <a:gd name="connsiteX36" fmla="*/ 239906 w 940118"/>
                  <a:gd name="connsiteY36" fmla="*/ 264794 h 1580197"/>
                  <a:gd name="connsiteX37" fmla="*/ 240267 w 940118"/>
                  <a:gd name="connsiteY37" fmla="*/ 264453 h 1580197"/>
                  <a:gd name="connsiteX38" fmla="*/ 228600 w 940118"/>
                  <a:gd name="connsiteY38" fmla="*/ 258128 h 1580197"/>
                  <a:gd name="connsiteX39" fmla="*/ 287315 w 940118"/>
                  <a:gd name="connsiteY39" fmla="*/ 198453 h 1580197"/>
                  <a:gd name="connsiteX40" fmla="*/ 286702 w 940118"/>
                  <a:gd name="connsiteY40" fmla="*/ 198120 h 1580197"/>
                  <a:gd name="connsiteX41" fmla="*/ 359092 w 940118"/>
                  <a:gd name="connsiteY41" fmla="*/ 140970 h 1580197"/>
                  <a:gd name="connsiteX42" fmla="*/ 486263 w 940118"/>
                  <a:gd name="connsiteY42" fmla="*/ 68845 h 1580197"/>
                  <a:gd name="connsiteX43" fmla="*/ 485775 w 940118"/>
                  <a:gd name="connsiteY43" fmla="*/ 68580 h 1580197"/>
                  <a:gd name="connsiteX44" fmla="*/ 572452 w 940118"/>
                  <a:gd name="connsiteY44" fmla="*/ 32385 h 1580197"/>
                  <a:gd name="connsiteX45" fmla="*/ 595123 w 940118"/>
                  <a:gd name="connsiteY45" fmla="*/ 44713 h 1580197"/>
                  <a:gd name="connsiteX46" fmla="*/ 573405 w 940118"/>
                  <a:gd name="connsiteY46" fmla="*/ 32385 h 1580197"/>
                  <a:gd name="connsiteX47" fmla="*/ 679133 w 940118"/>
                  <a:gd name="connsiteY47" fmla="*/ 0 h 1580197"/>
                  <a:gd name="connsiteX0" fmla="*/ 679133 w 940118"/>
                  <a:gd name="connsiteY0" fmla="*/ 0 h 1580197"/>
                  <a:gd name="connsiteX1" fmla="*/ 940118 w 940118"/>
                  <a:gd name="connsiteY1" fmla="*/ 140970 h 1580197"/>
                  <a:gd name="connsiteX2" fmla="*/ 747299 w 940118"/>
                  <a:gd name="connsiteY2" fmla="*/ 210278 h 1580197"/>
                  <a:gd name="connsiteX3" fmla="*/ 747713 w 940118"/>
                  <a:gd name="connsiteY3" fmla="*/ 210503 h 1580197"/>
                  <a:gd name="connsiteX4" fmla="*/ 620078 w 940118"/>
                  <a:gd name="connsiteY4" fmla="*/ 282893 h 1580197"/>
                  <a:gd name="connsiteX5" fmla="*/ 620077 w 940118"/>
                  <a:gd name="connsiteY5" fmla="*/ 282893 h 1580197"/>
                  <a:gd name="connsiteX6" fmla="*/ 548076 w 940118"/>
                  <a:gd name="connsiteY6" fmla="*/ 339736 h 1580197"/>
                  <a:gd name="connsiteX7" fmla="*/ 548640 w 940118"/>
                  <a:gd name="connsiteY7" fmla="*/ 340043 h 1580197"/>
                  <a:gd name="connsiteX8" fmla="*/ 503873 w 940118"/>
                  <a:gd name="connsiteY8" fmla="*/ 383858 h 1580197"/>
                  <a:gd name="connsiteX9" fmla="*/ 488633 w 940118"/>
                  <a:gd name="connsiteY9" fmla="*/ 399098 h 1580197"/>
                  <a:gd name="connsiteX10" fmla="*/ 488633 w 940118"/>
                  <a:gd name="connsiteY10" fmla="*/ 400050 h 1580197"/>
                  <a:gd name="connsiteX11" fmla="*/ 422910 w 940118"/>
                  <a:gd name="connsiteY11" fmla="*/ 482918 h 1580197"/>
                  <a:gd name="connsiteX12" fmla="*/ 422910 w 940118"/>
                  <a:gd name="connsiteY12" fmla="*/ 483870 h 1580197"/>
                  <a:gd name="connsiteX13" fmla="*/ 367665 w 940118"/>
                  <a:gd name="connsiteY13" fmla="*/ 572453 h 1580197"/>
                  <a:gd name="connsiteX14" fmla="*/ 368618 w 940118"/>
                  <a:gd name="connsiteY14" fmla="*/ 573405 h 1580197"/>
                  <a:gd name="connsiteX15" fmla="*/ 317183 w 940118"/>
                  <a:gd name="connsiteY15" fmla="*/ 684847 h 1580197"/>
                  <a:gd name="connsiteX16" fmla="*/ 305241 w 940118"/>
                  <a:gd name="connsiteY16" fmla="*/ 678329 h 1580197"/>
                  <a:gd name="connsiteX17" fmla="*/ 305235 w 940118"/>
                  <a:gd name="connsiteY17" fmla="*/ 678350 h 1580197"/>
                  <a:gd name="connsiteX18" fmla="*/ 317183 w 940118"/>
                  <a:gd name="connsiteY18" fmla="*/ 684847 h 1580197"/>
                  <a:gd name="connsiteX19" fmla="*/ 260985 w 940118"/>
                  <a:gd name="connsiteY19" fmla="*/ 1014413 h 1580197"/>
                  <a:gd name="connsiteX20" fmla="*/ 342900 w 940118"/>
                  <a:gd name="connsiteY20" fmla="*/ 1373505 h 1580197"/>
                  <a:gd name="connsiteX21" fmla="*/ 546735 w 940118"/>
                  <a:gd name="connsiteY21" fmla="*/ 1580197 h 1580197"/>
                  <a:gd name="connsiteX22" fmla="*/ 285750 w 940118"/>
                  <a:gd name="connsiteY22" fmla="*/ 1438275 h 1580197"/>
                  <a:gd name="connsiteX23" fmla="*/ 81915 w 940118"/>
                  <a:gd name="connsiteY23" fmla="*/ 1231583 h 1580197"/>
                  <a:gd name="connsiteX24" fmla="*/ 0 w 940118"/>
                  <a:gd name="connsiteY24" fmla="*/ 872490 h 1580197"/>
                  <a:gd name="connsiteX25" fmla="*/ 56197 w 940118"/>
                  <a:gd name="connsiteY25" fmla="*/ 542925 h 1580197"/>
                  <a:gd name="connsiteX26" fmla="*/ 62441 w 940118"/>
                  <a:gd name="connsiteY26" fmla="*/ 546321 h 1580197"/>
                  <a:gd name="connsiteX27" fmla="*/ 62617 w 940118"/>
                  <a:gd name="connsiteY27" fmla="*/ 545909 h 1580197"/>
                  <a:gd name="connsiteX28" fmla="*/ 57150 w 940118"/>
                  <a:gd name="connsiteY28" fmla="*/ 542925 h 1580197"/>
                  <a:gd name="connsiteX29" fmla="*/ 107444 w 940118"/>
                  <a:gd name="connsiteY29" fmla="*/ 431896 h 1580197"/>
                  <a:gd name="connsiteX30" fmla="*/ 106680 w 940118"/>
                  <a:gd name="connsiteY30" fmla="*/ 431483 h 1580197"/>
                  <a:gd name="connsiteX31" fmla="*/ 161925 w 940118"/>
                  <a:gd name="connsiteY31" fmla="*/ 341948 h 1580197"/>
                  <a:gd name="connsiteX32" fmla="*/ 171758 w 940118"/>
                  <a:gd name="connsiteY32" fmla="*/ 347295 h 1580197"/>
                  <a:gd name="connsiteX33" fmla="*/ 171778 w 940118"/>
                  <a:gd name="connsiteY33" fmla="*/ 347270 h 1580197"/>
                  <a:gd name="connsiteX34" fmla="*/ 161925 w 940118"/>
                  <a:gd name="connsiteY34" fmla="*/ 341948 h 1580197"/>
                  <a:gd name="connsiteX35" fmla="*/ 227648 w 940118"/>
                  <a:gd name="connsiteY35" fmla="*/ 258128 h 1580197"/>
                  <a:gd name="connsiteX36" fmla="*/ 239906 w 940118"/>
                  <a:gd name="connsiteY36" fmla="*/ 264794 h 1580197"/>
                  <a:gd name="connsiteX37" fmla="*/ 228600 w 940118"/>
                  <a:gd name="connsiteY37" fmla="*/ 258128 h 1580197"/>
                  <a:gd name="connsiteX38" fmla="*/ 287315 w 940118"/>
                  <a:gd name="connsiteY38" fmla="*/ 198453 h 1580197"/>
                  <a:gd name="connsiteX39" fmla="*/ 286702 w 940118"/>
                  <a:gd name="connsiteY39" fmla="*/ 198120 h 1580197"/>
                  <a:gd name="connsiteX40" fmla="*/ 359092 w 940118"/>
                  <a:gd name="connsiteY40" fmla="*/ 140970 h 1580197"/>
                  <a:gd name="connsiteX41" fmla="*/ 486263 w 940118"/>
                  <a:gd name="connsiteY41" fmla="*/ 68845 h 1580197"/>
                  <a:gd name="connsiteX42" fmla="*/ 485775 w 940118"/>
                  <a:gd name="connsiteY42" fmla="*/ 68580 h 1580197"/>
                  <a:gd name="connsiteX43" fmla="*/ 572452 w 940118"/>
                  <a:gd name="connsiteY43" fmla="*/ 32385 h 1580197"/>
                  <a:gd name="connsiteX44" fmla="*/ 595123 w 940118"/>
                  <a:gd name="connsiteY44" fmla="*/ 44713 h 1580197"/>
                  <a:gd name="connsiteX45" fmla="*/ 573405 w 940118"/>
                  <a:gd name="connsiteY45" fmla="*/ 32385 h 1580197"/>
                  <a:gd name="connsiteX46" fmla="*/ 679133 w 940118"/>
                  <a:gd name="connsiteY46" fmla="*/ 0 h 1580197"/>
                  <a:gd name="connsiteX0" fmla="*/ 679133 w 940118"/>
                  <a:gd name="connsiteY0" fmla="*/ 0 h 1580197"/>
                  <a:gd name="connsiteX1" fmla="*/ 940118 w 940118"/>
                  <a:gd name="connsiteY1" fmla="*/ 140970 h 1580197"/>
                  <a:gd name="connsiteX2" fmla="*/ 747299 w 940118"/>
                  <a:gd name="connsiteY2" fmla="*/ 210278 h 1580197"/>
                  <a:gd name="connsiteX3" fmla="*/ 747713 w 940118"/>
                  <a:gd name="connsiteY3" fmla="*/ 210503 h 1580197"/>
                  <a:gd name="connsiteX4" fmla="*/ 620078 w 940118"/>
                  <a:gd name="connsiteY4" fmla="*/ 282893 h 1580197"/>
                  <a:gd name="connsiteX5" fmla="*/ 620077 w 940118"/>
                  <a:gd name="connsiteY5" fmla="*/ 282893 h 1580197"/>
                  <a:gd name="connsiteX6" fmla="*/ 548076 w 940118"/>
                  <a:gd name="connsiteY6" fmla="*/ 339736 h 1580197"/>
                  <a:gd name="connsiteX7" fmla="*/ 548640 w 940118"/>
                  <a:gd name="connsiteY7" fmla="*/ 340043 h 1580197"/>
                  <a:gd name="connsiteX8" fmla="*/ 503873 w 940118"/>
                  <a:gd name="connsiteY8" fmla="*/ 383858 h 1580197"/>
                  <a:gd name="connsiteX9" fmla="*/ 488633 w 940118"/>
                  <a:gd name="connsiteY9" fmla="*/ 399098 h 1580197"/>
                  <a:gd name="connsiteX10" fmla="*/ 488633 w 940118"/>
                  <a:gd name="connsiteY10" fmla="*/ 400050 h 1580197"/>
                  <a:gd name="connsiteX11" fmla="*/ 422910 w 940118"/>
                  <a:gd name="connsiteY11" fmla="*/ 482918 h 1580197"/>
                  <a:gd name="connsiteX12" fmla="*/ 422910 w 940118"/>
                  <a:gd name="connsiteY12" fmla="*/ 483870 h 1580197"/>
                  <a:gd name="connsiteX13" fmla="*/ 367665 w 940118"/>
                  <a:gd name="connsiteY13" fmla="*/ 572453 h 1580197"/>
                  <a:gd name="connsiteX14" fmla="*/ 368618 w 940118"/>
                  <a:gd name="connsiteY14" fmla="*/ 573405 h 1580197"/>
                  <a:gd name="connsiteX15" fmla="*/ 317183 w 940118"/>
                  <a:gd name="connsiteY15" fmla="*/ 684847 h 1580197"/>
                  <a:gd name="connsiteX16" fmla="*/ 305241 w 940118"/>
                  <a:gd name="connsiteY16" fmla="*/ 678329 h 1580197"/>
                  <a:gd name="connsiteX17" fmla="*/ 305235 w 940118"/>
                  <a:gd name="connsiteY17" fmla="*/ 678350 h 1580197"/>
                  <a:gd name="connsiteX18" fmla="*/ 317183 w 940118"/>
                  <a:gd name="connsiteY18" fmla="*/ 684847 h 1580197"/>
                  <a:gd name="connsiteX19" fmla="*/ 260985 w 940118"/>
                  <a:gd name="connsiteY19" fmla="*/ 1014413 h 1580197"/>
                  <a:gd name="connsiteX20" fmla="*/ 342900 w 940118"/>
                  <a:gd name="connsiteY20" fmla="*/ 1373505 h 1580197"/>
                  <a:gd name="connsiteX21" fmla="*/ 546735 w 940118"/>
                  <a:gd name="connsiteY21" fmla="*/ 1580197 h 1580197"/>
                  <a:gd name="connsiteX22" fmla="*/ 285750 w 940118"/>
                  <a:gd name="connsiteY22" fmla="*/ 1438275 h 1580197"/>
                  <a:gd name="connsiteX23" fmla="*/ 81915 w 940118"/>
                  <a:gd name="connsiteY23" fmla="*/ 1231583 h 1580197"/>
                  <a:gd name="connsiteX24" fmla="*/ 0 w 940118"/>
                  <a:gd name="connsiteY24" fmla="*/ 872490 h 1580197"/>
                  <a:gd name="connsiteX25" fmla="*/ 56197 w 940118"/>
                  <a:gd name="connsiteY25" fmla="*/ 542925 h 1580197"/>
                  <a:gd name="connsiteX26" fmla="*/ 62441 w 940118"/>
                  <a:gd name="connsiteY26" fmla="*/ 546321 h 1580197"/>
                  <a:gd name="connsiteX27" fmla="*/ 62617 w 940118"/>
                  <a:gd name="connsiteY27" fmla="*/ 545909 h 1580197"/>
                  <a:gd name="connsiteX28" fmla="*/ 57150 w 940118"/>
                  <a:gd name="connsiteY28" fmla="*/ 542925 h 1580197"/>
                  <a:gd name="connsiteX29" fmla="*/ 107444 w 940118"/>
                  <a:gd name="connsiteY29" fmla="*/ 431896 h 1580197"/>
                  <a:gd name="connsiteX30" fmla="*/ 106680 w 940118"/>
                  <a:gd name="connsiteY30" fmla="*/ 431483 h 1580197"/>
                  <a:gd name="connsiteX31" fmla="*/ 161925 w 940118"/>
                  <a:gd name="connsiteY31" fmla="*/ 341948 h 1580197"/>
                  <a:gd name="connsiteX32" fmla="*/ 171758 w 940118"/>
                  <a:gd name="connsiteY32" fmla="*/ 347295 h 1580197"/>
                  <a:gd name="connsiteX33" fmla="*/ 171778 w 940118"/>
                  <a:gd name="connsiteY33" fmla="*/ 347270 h 1580197"/>
                  <a:gd name="connsiteX34" fmla="*/ 161925 w 940118"/>
                  <a:gd name="connsiteY34" fmla="*/ 341948 h 1580197"/>
                  <a:gd name="connsiteX35" fmla="*/ 227648 w 940118"/>
                  <a:gd name="connsiteY35" fmla="*/ 258128 h 1580197"/>
                  <a:gd name="connsiteX36" fmla="*/ 239906 w 940118"/>
                  <a:gd name="connsiteY36" fmla="*/ 264794 h 1580197"/>
                  <a:gd name="connsiteX37" fmla="*/ 287315 w 940118"/>
                  <a:gd name="connsiteY37" fmla="*/ 198453 h 1580197"/>
                  <a:gd name="connsiteX38" fmla="*/ 286702 w 940118"/>
                  <a:gd name="connsiteY38" fmla="*/ 198120 h 1580197"/>
                  <a:gd name="connsiteX39" fmla="*/ 359092 w 940118"/>
                  <a:gd name="connsiteY39" fmla="*/ 140970 h 1580197"/>
                  <a:gd name="connsiteX40" fmla="*/ 486263 w 940118"/>
                  <a:gd name="connsiteY40" fmla="*/ 68845 h 1580197"/>
                  <a:gd name="connsiteX41" fmla="*/ 485775 w 940118"/>
                  <a:gd name="connsiteY41" fmla="*/ 68580 h 1580197"/>
                  <a:gd name="connsiteX42" fmla="*/ 572452 w 940118"/>
                  <a:gd name="connsiteY42" fmla="*/ 32385 h 1580197"/>
                  <a:gd name="connsiteX43" fmla="*/ 595123 w 940118"/>
                  <a:gd name="connsiteY43" fmla="*/ 44713 h 1580197"/>
                  <a:gd name="connsiteX44" fmla="*/ 573405 w 940118"/>
                  <a:gd name="connsiteY44" fmla="*/ 32385 h 1580197"/>
                  <a:gd name="connsiteX45" fmla="*/ 679133 w 940118"/>
                  <a:gd name="connsiteY45" fmla="*/ 0 h 1580197"/>
                  <a:gd name="connsiteX0" fmla="*/ 679133 w 940118"/>
                  <a:gd name="connsiteY0" fmla="*/ 0 h 1580197"/>
                  <a:gd name="connsiteX1" fmla="*/ 940118 w 940118"/>
                  <a:gd name="connsiteY1" fmla="*/ 140970 h 1580197"/>
                  <a:gd name="connsiteX2" fmla="*/ 747299 w 940118"/>
                  <a:gd name="connsiteY2" fmla="*/ 210278 h 1580197"/>
                  <a:gd name="connsiteX3" fmla="*/ 747713 w 940118"/>
                  <a:gd name="connsiteY3" fmla="*/ 210503 h 1580197"/>
                  <a:gd name="connsiteX4" fmla="*/ 620078 w 940118"/>
                  <a:gd name="connsiteY4" fmla="*/ 282893 h 1580197"/>
                  <a:gd name="connsiteX5" fmla="*/ 620077 w 940118"/>
                  <a:gd name="connsiteY5" fmla="*/ 282893 h 1580197"/>
                  <a:gd name="connsiteX6" fmla="*/ 548076 w 940118"/>
                  <a:gd name="connsiteY6" fmla="*/ 339736 h 1580197"/>
                  <a:gd name="connsiteX7" fmla="*/ 548640 w 940118"/>
                  <a:gd name="connsiteY7" fmla="*/ 340043 h 1580197"/>
                  <a:gd name="connsiteX8" fmla="*/ 503873 w 940118"/>
                  <a:gd name="connsiteY8" fmla="*/ 383858 h 1580197"/>
                  <a:gd name="connsiteX9" fmla="*/ 488633 w 940118"/>
                  <a:gd name="connsiteY9" fmla="*/ 399098 h 1580197"/>
                  <a:gd name="connsiteX10" fmla="*/ 488633 w 940118"/>
                  <a:gd name="connsiteY10" fmla="*/ 400050 h 1580197"/>
                  <a:gd name="connsiteX11" fmla="*/ 422910 w 940118"/>
                  <a:gd name="connsiteY11" fmla="*/ 482918 h 1580197"/>
                  <a:gd name="connsiteX12" fmla="*/ 422910 w 940118"/>
                  <a:gd name="connsiteY12" fmla="*/ 483870 h 1580197"/>
                  <a:gd name="connsiteX13" fmla="*/ 367665 w 940118"/>
                  <a:gd name="connsiteY13" fmla="*/ 572453 h 1580197"/>
                  <a:gd name="connsiteX14" fmla="*/ 368618 w 940118"/>
                  <a:gd name="connsiteY14" fmla="*/ 573405 h 1580197"/>
                  <a:gd name="connsiteX15" fmla="*/ 317183 w 940118"/>
                  <a:gd name="connsiteY15" fmla="*/ 684847 h 1580197"/>
                  <a:gd name="connsiteX16" fmla="*/ 305241 w 940118"/>
                  <a:gd name="connsiteY16" fmla="*/ 678329 h 1580197"/>
                  <a:gd name="connsiteX17" fmla="*/ 305235 w 940118"/>
                  <a:gd name="connsiteY17" fmla="*/ 678350 h 1580197"/>
                  <a:gd name="connsiteX18" fmla="*/ 317183 w 940118"/>
                  <a:gd name="connsiteY18" fmla="*/ 684847 h 1580197"/>
                  <a:gd name="connsiteX19" fmla="*/ 260985 w 940118"/>
                  <a:gd name="connsiteY19" fmla="*/ 1014413 h 1580197"/>
                  <a:gd name="connsiteX20" fmla="*/ 342900 w 940118"/>
                  <a:gd name="connsiteY20" fmla="*/ 1373505 h 1580197"/>
                  <a:gd name="connsiteX21" fmla="*/ 546735 w 940118"/>
                  <a:gd name="connsiteY21" fmla="*/ 1580197 h 1580197"/>
                  <a:gd name="connsiteX22" fmla="*/ 285750 w 940118"/>
                  <a:gd name="connsiteY22" fmla="*/ 1438275 h 1580197"/>
                  <a:gd name="connsiteX23" fmla="*/ 81915 w 940118"/>
                  <a:gd name="connsiteY23" fmla="*/ 1231583 h 1580197"/>
                  <a:gd name="connsiteX24" fmla="*/ 0 w 940118"/>
                  <a:gd name="connsiteY24" fmla="*/ 872490 h 1580197"/>
                  <a:gd name="connsiteX25" fmla="*/ 56197 w 940118"/>
                  <a:gd name="connsiteY25" fmla="*/ 542925 h 1580197"/>
                  <a:gd name="connsiteX26" fmla="*/ 62441 w 940118"/>
                  <a:gd name="connsiteY26" fmla="*/ 546321 h 1580197"/>
                  <a:gd name="connsiteX27" fmla="*/ 62617 w 940118"/>
                  <a:gd name="connsiteY27" fmla="*/ 545909 h 1580197"/>
                  <a:gd name="connsiteX28" fmla="*/ 57150 w 940118"/>
                  <a:gd name="connsiteY28" fmla="*/ 542925 h 1580197"/>
                  <a:gd name="connsiteX29" fmla="*/ 107444 w 940118"/>
                  <a:gd name="connsiteY29" fmla="*/ 431896 h 1580197"/>
                  <a:gd name="connsiteX30" fmla="*/ 106680 w 940118"/>
                  <a:gd name="connsiteY30" fmla="*/ 431483 h 1580197"/>
                  <a:gd name="connsiteX31" fmla="*/ 161925 w 940118"/>
                  <a:gd name="connsiteY31" fmla="*/ 341948 h 1580197"/>
                  <a:gd name="connsiteX32" fmla="*/ 171758 w 940118"/>
                  <a:gd name="connsiteY32" fmla="*/ 347295 h 1580197"/>
                  <a:gd name="connsiteX33" fmla="*/ 171778 w 940118"/>
                  <a:gd name="connsiteY33" fmla="*/ 347270 h 1580197"/>
                  <a:gd name="connsiteX34" fmla="*/ 161925 w 940118"/>
                  <a:gd name="connsiteY34" fmla="*/ 341948 h 1580197"/>
                  <a:gd name="connsiteX35" fmla="*/ 227648 w 940118"/>
                  <a:gd name="connsiteY35" fmla="*/ 258128 h 1580197"/>
                  <a:gd name="connsiteX36" fmla="*/ 287315 w 940118"/>
                  <a:gd name="connsiteY36" fmla="*/ 198453 h 1580197"/>
                  <a:gd name="connsiteX37" fmla="*/ 286702 w 940118"/>
                  <a:gd name="connsiteY37" fmla="*/ 198120 h 1580197"/>
                  <a:gd name="connsiteX38" fmla="*/ 359092 w 940118"/>
                  <a:gd name="connsiteY38" fmla="*/ 140970 h 1580197"/>
                  <a:gd name="connsiteX39" fmla="*/ 486263 w 940118"/>
                  <a:gd name="connsiteY39" fmla="*/ 68845 h 1580197"/>
                  <a:gd name="connsiteX40" fmla="*/ 485775 w 940118"/>
                  <a:gd name="connsiteY40" fmla="*/ 68580 h 1580197"/>
                  <a:gd name="connsiteX41" fmla="*/ 572452 w 940118"/>
                  <a:gd name="connsiteY41" fmla="*/ 32385 h 1580197"/>
                  <a:gd name="connsiteX42" fmla="*/ 595123 w 940118"/>
                  <a:gd name="connsiteY42" fmla="*/ 44713 h 1580197"/>
                  <a:gd name="connsiteX43" fmla="*/ 573405 w 940118"/>
                  <a:gd name="connsiteY43" fmla="*/ 32385 h 1580197"/>
                  <a:gd name="connsiteX44" fmla="*/ 679133 w 940118"/>
                  <a:gd name="connsiteY44" fmla="*/ 0 h 1580197"/>
                  <a:gd name="connsiteX0" fmla="*/ 679133 w 940118"/>
                  <a:gd name="connsiteY0" fmla="*/ 0 h 1580197"/>
                  <a:gd name="connsiteX1" fmla="*/ 940118 w 940118"/>
                  <a:gd name="connsiteY1" fmla="*/ 140970 h 1580197"/>
                  <a:gd name="connsiteX2" fmla="*/ 747299 w 940118"/>
                  <a:gd name="connsiteY2" fmla="*/ 210278 h 1580197"/>
                  <a:gd name="connsiteX3" fmla="*/ 747713 w 940118"/>
                  <a:gd name="connsiteY3" fmla="*/ 210503 h 1580197"/>
                  <a:gd name="connsiteX4" fmla="*/ 620078 w 940118"/>
                  <a:gd name="connsiteY4" fmla="*/ 282893 h 1580197"/>
                  <a:gd name="connsiteX5" fmla="*/ 620077 w 940118"/>
                  <a:gd name="connsiteY5" fmla="*/ 282893 h 1580197"/>
                  <a:gd name="connsiteX6" fmla="*/ 548076 w 940118"/>
                  <a:gd name="connsiteY6" fmla="*/ 339736 h 1580197"/>
                  <a:gd name="connsiteX7" fmla="*/ 548640 w 940118"/>
                  <a:gd name="connsiteY7" fmla="*/ 340043 h 1580197"/>
                  <a:gd name="connsiteX8" fmla="*/ 503873 w 940118"/>
                  <a:gd name="connsiteY8" fmla="*/ 383858 h 1580197"/>
                  <a:gd name="connsiteX9" fmla="*/ 488633 w 940118"/>
                  <a:gd name="connsiteY9" fmla="*/ 399098 h 1580197"/>
                  <a:gd name="connsiteX10" fmla="*/ 488633 w 940118"/>
                  <a:gd name="connsiteY10" fmla="*/ 400050 h 1580197"/>
                  <a:gd name="connsiteX11" fmla="*/ 422910 w 940118"/>
                  <a:gd name="connsiteY11" fmla="*/ 482918 h 1580197"/>
                  <a:gd name="connsiteX12" fmla="*/ 422910 w 940118"/>
                  <a:gd name="connsiteY12" fmla="*/ 483870 h 1580197"/>
                  <a:gd name="connsiteX13" fmla="*/ 367665 w 940118"/>
                  <a:gd name="connsiteY13" fmla="*/ 572453 h 1580197"/>
                  <a:gd name="connsiteX14" fmla="*/ 368618 w 940118"/>
                  <a:gd name="connsiteY14" fmla="*/ 573405 h 1580197"/>
                  <a:gd name="connsiteX15" fmla="*/ 317183 w 940118"/>
                  <a:gd name="connsiteY15" fmla="*/ 684847 h 1580197"/>
                  <a:gd name="connsiteX16" fmla="*/ 305241 w 940118"/>
                  <a:gd name="connsiteY16" fmla="*/ 678329 h 1580197"/>
                  <a:gd name="connsiteX17" fmla="*/ 305235 w 940118"/>
                  <a:gd name="connsiteY17" fmla="*/ 678350 h 1580197"/>
                  <a:gd name="connsiteX18" fmla="*/ 317183 w 940118"/>
                  <a:gd name="connsiteY18" fmla="*/ 684847 h 1580197"/>
                  <a:gd name="connsiteX19" fmla="*/ 260985 w 940118"/>
                  <a:gd name="connsiteY19" fmla="*/ 1014413 h 1580197"/>
                  <a:gd name="connsiteX20" fmla="*/ 342900 w 940118"/>
                  <a:gd name="connsiteY20" fmla="*/ 1373505 h 1580197"/>
                  <a:gd name="connsiteX21" fmla="*/ 546735 w 940118"/>
                  <a:gd name="connsiteY21" fmla="*/ 1580197 h 1580197"/>
                  <a:gd name="connsiteX22" fmla="*/ 285750 w 940118"/>
                  <a:gd name="connsiteY22" fmla="*/ 1438275 h 1580197"/>
                  <a:gd name="connsiteX23" fmla="*/ 81915 w 940118"/>
                  <a:gd name="connsiteY23" fmla="*/ 1231583 h 1580197"/>
                  <a:gd name="connsiteX24" fmla="*/ 0 w 940118"/>
                  <a:gd name="connsiteY24" fmla="*/ 872490 h 1580197"/>
                  <a:gd name="connsiteX25" fmla="*/ 56197 w 940118"/>
                  <a:gd name="connsiteY25" fmla="*/ 542925 h 1580197"/>
                  <a:gd name="connsiteX26" fmla="*/ 62441 w 940118"/>
                  <a:gd name="connsiteY26" fmla="*/ 546321 h 1580197"/>
                  <a:gd name="connsiteX27" fmla="*/ 62617 w 940118"/>
                  <a:gd name="connsiteY27" fmla="*/ 545909 h 1580197"/>
                  <a:gd name="connsiteX28" fmla="*/ 57150 w 940118"/>
                  <a:gd name="connsiteY28" fmla="*/ 542925 h 1580197"/>
                  <a:gd name="connsiteX29" fmla="*/ 107444 w 940118"/>
                  <a:gd name="connsiteY29" fmla="*/ 431896 h 1580197"/>
                  <a:gd name="connsiteX30" fmla="*/ 106680 w 940118"/>
                  <a:gd name="connsiteY30" fmla="*/ 431483 h 1580197"/>
                  <a:gd name="connsiteX31" fmla="*/ 161925 w 940118"/>
                  <a:gd name="connsiteY31" fmla="*/ 341948 h 1580197"/>
                  <a:gd name="connsiteX32" fmla="*/ 171758 w 940118"/>
                  <a:gd name="connsiteY32" fmla="*/ 347295 h 1580197"/>
                  <a:gd name="connsiteX33" fmla="*/ 161925 w 940118"/>
                  <a:gd name="connsiteY33" fmla="*/ 341948 h 1580197"/>
                  <a:gd name="connsiteX34" fmla="*/ 227648 w 940118"/>
                  <a:gd name="connsiteY34" fmla="*/ 258128 h 1580197"/>
                  <a:gd name="connsiteX35" fmla="*/ 287315 w 940118"/>
                  <a:gd name="connsiteY35" fmla="*/ 198453 h 1580197"/>
                  <a:gd name="connsiteX36" fmla="*/ 286702 w 940118"/>
                  <a:gd name="connsiteY36" fmla="*/ 198120 h 1580197"/>
                  <a:gd name="connsiteX37" fmla="*/ 359092 w 940118"/>
                  <a:gd name="connsiteY37" fmla="*/ 140970 h 1580197"/>
                  <a:gd name="connsiteX38" fmla="*/ 486263 w 940118"/>
                  <a:gd name="connsiteY38" fmla="*/ 68845 h 1580197"/>
                  <a:gd name="connsiteX39" fmla="*/ 485775 w 940118"/>
                  <a:gd name="connsiteY39" fmla="*/ 68580 h 1580197"/>
                  <a:gd name="connsiteX40" fmla="*/ 572452 w 940118"/>
                  <a:gd name="connsiteY40" fmla="*/ 32385 h 1580197"/>
                  <a:gd name="connsiteX41" fmla="*/ 595123 w 940118"/>
                  <a:gd name="connsiteY41" fmla="*/ 44713 h 1580197"/>
                  <a:gd name="connsiteX42" fmla="*/ 573405 w 940118"/>
                  <a:gd name="connsiteY42" fmla="*/ 32385 h 1580197"/>
                  <a:gd name="connsiteX43" fmla="*/ 679133 w 940118"/>
                  <a:gd name="connsiteY43" fmla="*/ 0 h 1580197"/>
                  <a:gd name="connsiteX0" fmla="*/ 679133 w 940118"/>
                  <a:gd name="connsiteY0" fmla="*/ 0 h 1580197"/>
                  <a:gd name="connsiteX1" fmla="*/ 940118 w 940118"/>
                  <a:gd name="connsiteY1" fmla="*/ 140970 h 1580197"/>
                  <a:gd name="connsiteX2" fmla="*/ 747299 w 940118"/>
                  <a:gd name="connsiteY2" fmla="*/ 210278 h 1580197"/>
                  <a:gd name="connsiteX3" fmla="*/ 747713 w 940118"/>
                  <a:gd name="connsiteY3" fmla="*/ 210503 h 1580197"/>
                  <a:gd name="connsiteX4" fmla="*/ 620078 w 940118"/>
                  <a:gd name="connsiteY4" fmla="*/ 282893 h 1580197"/>
                  <a:gd name="connsiteX5" fmla="*/ 620077 w 940118"/>
                  <a:gd name="connsiteY5" fmla="*/ 282893 h 1580197"/>
                  <a:gd name="connsiteX6" fmla="*/ 548076 w 940118"/>
                  <a:gd name="connsiteY6" fmla="*/ 339736 h 1580197"/>
                  <a:gd name="connsiteX7" fmla="*/ 548640 w 940118"/>
                  <a:gd name="connsiteY7" fmla="*/ 340043 h 1580197"/>
                  <a:gd name="connsiteX8" fmla="*/ 503873 w 940118"/>
                  <a:gd name="connsiteY8" fmla="*/ 383858 h 1580197"/>
                  <a:gd name="connsiteX9" fmla="*/ 488633 w 940118"/>
                  <a:gd name="connsiteY9" fmla="*/ 399098 h 1580197"/>
                  <a:gd name="connsiteX10" fmla="*/ 488633 w 940118"/>
                  <a:gd name="connsiteY10" fmla="*/ 400050 h 1580197"/>
                  <a:gd name="connsiteX11" fmla="*/ 422910 w 940118"/>
                  <a:gd name="connsiteY11" fmla="*/ 482918 h 1580197"/>
                  <a:gd name="connsiteX12" fmla="*/ 422910 w 940118"/>
                  <a:gd name="connsiteY12" fmla="*/ 483870 h 1580197"/>
                  <a:gd name="connsiteX13" fmla="*/ 367665 w 940118"/>
                  <a:gd name="connsiteY13" fmla="*/ 572453 h 1580197"/>
                  <a:gd name="connsiteX14" fmla="*/ 368618 w 940118"/>
                  <a:gd name="connsiteY14" fmla="*/ 573405 h 1580197"/>
                  <a:gd name="connsiteX15" fmla="*/ 317183 w 940118"/>
                  <a:gd name="connsiteY15" fmla="*/ 684847 h 1580197"/>
                  <a:gd name="connsiteX16" fmla="*/ 305241 w 940118"/>
                  <a:gd name="connsiteY16" fmla="*/ 678329 h 1580197"/>
                  <a:gd name="connsiteX17" fmla="*/ 305235 w 940118"/>
                  <a:gd name="connsiteY17" fmla="*/ 678350 h 1580197"/>
                  <a:gd name="connsiteX18" fmla="*/ 317183 w 940118"/>
                  <a:gd name="connsiteY18" fmla="*/ 684847 h 1580197"/>
                  <a:gd name="connsiteX19" fmla="*/ 260985 w 940118"/>
                  <a:gd name="connsiteY19" fmla="*/ 1014413 h 1580197"/>
                  <a:gd name="connsiteX20" fmla="*/ 342900 w 940118"/>
                  <a:gd name="connsiteY20" fmla="*/ 1373505 h 1580197"/>
                  <a:gd name="connsiteX21" fmla="*/ 546735 w 940118"/>
                  <a:gd name="connsiteY21" fmla="*/ 1580197 h 1580197"/>
                  <a:gd name="connsiteX22" fmla="*/ 285750 w 940118"/>
                  <a:gd name="connsiteY22" fmla="*/ 1438275 h 1580197"/>
                  <a:gd name="connsiteX23" fmla="*/ 81915 w 940118"/>
                  <a:gd name="connsiteY23" fmla="*/ 1231583 h 1580197"/>
                  <a:gd name="connsiteX24" fmla="*/ 0 w 940118"/>
                  <a:gd name="connsiteY24" fmla="*/ 872490 h 1580197"/>
                  <a:gd name="connsiteX25" fmla="*/ 56197 w 940118"/>
                  <a:gd name="connsiteY25" fmla="*/ 542925 h 1580197"/>
                  <a:gd name="connsiteX26" fmla="*/ 62441 w 940118"/>
                  <a:gd name="connsiteY26" fmla="*/ 546321 h 1580197"/>
                  <a:gd name="connsiteX27" fmla="*/ 62617 w 940118"/>
                  <a:gd name="connsiteY27" fmla="*/ 545909 h 1580197"/>
                  <a:gd name="connsiteX28" fmla="*/ 57150 w 940118"/>
                  <a:gd name="connsiteY28" fmla="*/ 542925 h 1580197"/>
                  <a:gd name="connsiteX29" fmla="*/ 107444 w 940118"/>
                  <a:gd name="connsiteY29" fmla="*/ 431896 h 1580197"/>
                  <a:gd name="connsiteX30" fmla="*/ 106680 w 940118"/>
                  <a:gd name="connsiteY30" fmla="*/ 431483 h 1580197"/>
                  <a:gd name="connsiteX31" fmla="*/ 161925 w 940118"/>
                  <a:gd name="connsiteY31" fmla="*/ 341948 h 1580197"/>
                  <a:gd name="connsiteX32" fmla="*/ 171758 w 940118"/>
                  <a:gd name="connsiteY32" fmla="*/ 347295 h 1580197"/>
                  <a:gd name="connsiteX33" fmla="*/ 227648 w 940118"/>
                  <a:gd name="connsiteY33" fmla="*/ 258128 h 1580197"/>
                  <a:gd name="connsiteX34" fmla="*/ 287315 w 940118"/>
                  <a:gd name="connsiteY34" fmla="*/ 198453 h 1580197"/>
                  <a:gd name="connsiteX35" fmla="*/ 286702 w 940118"/>
                  <a:gd name="connsiteY35" fmla="*/ 198120 h 1580197"/>
                  <a:gd name="connsiteX36" fmla="*/ 359092 w 940118"/>
                  <a:gd name="connsiteY36" fmla="*/ 140970 h 1580197"/>
                  <a:gd name="connsiteX37" fmla="*/ 486263 w 940118"/>
                  <a:gd name="connsiteY37" fmla="*/ 68845 h 1580197"/>
                  <a:gd name="connsiteX38" fmla="*/ 485775 w 940118"/>
                  <a:gd name="connsiteY38" fmla="*/ 68580 h 1580197"/>
                  <a:gd name="connsiteX39" fmla="*/ 572452 w 940118"/>
                  <a:gd name="connsiteY39" fmla="*/ 32385 h 1580197"/>
                  <a:gd name="connsiteX40" fmla="*/ 595123 w 940118"/>
                  <a:gd name="connsiteY40" fmla="*/ 44713 h 1580197"/>
                  <a:gd name="connsiteX41" fmla="*/ 573405 w 940118"/>
                  <a:gd name="connsiteY41" fmla="*/ 32385 h 1580197"/>
                  <a:gd name="connsiteX42" fmla="*/ 679133 w 940118"/>
                  <a:gd name="connsiteY42" fmla="*/ 0 h 1580197"/>
                  <a:gd name="connsiteX0" fmla="*/ 679133 w 940118"/>
                  <a:gd name="connsiteY0" fmla="*/ 0 h 1580197"/>
                  <a:gd name="connsiteX1" fmla="*/ 940118 w 940118"/>
                  <a:gd name="connsiteY1" fmla="*/ 140970 h 1580197"/>
                  <a:gd name="connsiteX2" fmla="*/ 747299 w 940118"/>
                  <a:gd name="connsiteY2" fmla="*/ 210278 h 1580197"/>
                  <a:gd name="connsiteX3" fmla="*/ 747713 w 940118"/>
                  <a:gd name="connsiteY3" fmla="*/ 210503 h 1580197"/>
                  <a:gd name="connsiteX4" fmla="*/ 620078 w 940118"/>
                  <a:gd name="connsiteY4" fmla="*/ 282893 h 1580197"/>
                  <a:gd name="connsiteX5" fmla="*/ 620077 w 940118"/>
                  <a:gd name="connsiteY5" fmla="*/ 282893 h 1580197"/>
                  <a:gd name="connsiteX6" fmla="*/ 548076 w 940118"/>
                  <a:gd name="connsiteY6" fmla="*/ 339736 h 1580197"/>
                  <a:gd name="connsiteX7" fmla="*/ 548640 w 940118"/>
                  <a:gd name="connsiteY7" fmla="*/ 340043 h 1580197"/>
                  <a:gd name="connsiteX8" fmla="*/ 503873 w 940118"/>
                  <a:gd name="connsiteY8" fmla="*/ 383858 h 1580197"/>
                  <a:gd name="connsiteX9" fmla="*/ 488633 w 940118"/>
                  <a:gd name="connsiteY9" fmla="*/ 399098 h 1580197"/>
                  <a:gd name="connsiteX10" fmla="*/ 488633 w 940118"/>
                  <a:gd name="connsiteY10" fmla="*/ 400050 h 1580197"/>
                  <a:gd name="connsiteX11" fmla="*/ 422910 w 940118"/>
                  <a:gd name="connsiteY11" fmla="*/ 482918 h 1580197"/>
                  <a:gd name="connsiteX12" fmla="*/ 422910 w 940118"/>
                  <a:gd name="connsiteY12" fmla="*/ 483870 h 1580197"/>
                  <a:gd name="connsiteX13" fmla="*/ 367665 w 940118"/>
                  <a:gd name="connsiteY13" fmla="*/ 572453 h 1580197"/>
                  <a:gd name="connsiteX14" fmla="*/ 368618 w 940118"/>
                  <a:gd name="connsiteY14" fmla="*/ 573405 h 1580197"/>
                  <a:gd name="connsiteX15" fmla="*/ 317183 w 940118"/>
                  <a:gd name="connsiteY15" fmla="*/ 684847 h 1580197"/>
                  <a:gd name="connsiteX16" fmla="*/ 305241 w 940118"/>
                  <a:gd name="connsiteY16" fmla="*/ 678329 h 1580197"/>
                  <a:gd name="connsiteX17" fmla="*/ 305235 w 940118"/>
                  <a:gd name="connsiteY17" fmla="*/ 678350 h 1580197"/>
                  <a:gd name="connsiteX18" fmla="*/ 317183 w 940118"/>
                  <a:gd name="connsiteY18" fmla="*/ 684847 h 1580197"/>
                  <a:gd name="connsiteX19" fmla="*/ 260985 w 940118"/>
                  <a:gd name="connsiteY19" fmla="*/ 1014413 h 1580197"/>
                  <a:gd name="connsiteX20" fmla="*/ 342900 w 940118"/>
                  <a:gd name="connsiteY20" fmla="*/ 1373505 h 1580197"/>
                  <a:gd name="connsiteX21" fmla="*/ 546735 w 940118"/>
                  <a:gd name="connsiteY21" fmla="*/ 1580197 h 1580197"/>
                  <a:gd name="connsiteX22" fmla="*/ 285750 w 940118"/>
                  <a:gd name="connsiteY22" fmla="*/ 1438275 h 1580197"/>
                  <a:gd name="connsiteX23" fmla="*/ 81915 w 940118"/>
                  <a:gd name="connsiteY23" fmla="*/ 1231583 h 1580197"/>
                  <a:gd name="connsiteX24" fmla="*/ 0 w 940118"/>
                  <a:gd name="connsiteY24" fmla="*/ 872490 h 1580197"/>
                  <a:gd name="connsiteX25" fmla="*/ 56197 w 940118"/>
                  <a:gd name="connsiteY25" fmla="*/ 542925 h 1580197"/>
                  <a:gd name="connsiteX26" fmla="*/ 62441 w 940118"/>
                  <a:gd name="connsiteY26" fmla="*/ 546321 h 1580197"/>
                  <a:gd name="connsiteX27" fmla="*/ 62617 w 940118"/>
                  <a:gd name="connsiteY27" fmla="*/ 545909 h 1580197"/>
                  <a:gd name="connsiteX28" fmla="*/ 57150 w 940118"/>
                  <a:gd name="connsiteY28" fmla="*/ 542925 h 1580197"/>
                  <a:gd name="connsiteX29" fmla="*/ 107444 w 940118"/>
                  <a:gd name="connsiteY29" fmla="*/ 431896 h 1580197"/>
                  <a:gd name="connsiteX30" fmla="*/ 106680 w 940118"/>
                  <a:gd name="connsiteY30" fmla="*/ 431483 h 1580197"/>
                  <a:gd name="connsiteX31" fmla="*/ 161925 w 940118"/>
                  <a:gd name="connsiteY31" fmla="*/ 341948 h 1580197"/>
                  <a:gd name="connsiteX32" fmla="*/ 227648 w 940118"/>
                  <a:gd name="connsiteY32" fmla="*/ 258128 h 1580197"/>
                  <a:gd name="connsiteX33" fmla="*/ 287315 w 940118"/>
                  <a:gd name="connsiteY33" fmla="*/ 198453 h 1580197"/>
                  <a:gd name="connsiteX34" fmla="*/ 286702 w 940118"/>
                  <a:gd name="connsiteY34" fmla="*/ 198120 h 1580197"/>
                  <a:gd name="connsiteX35" fmla="*/ 359092 w 940118"/>
                  <a:gd name="connsiteY35" fmla="*/ 140970 h 1580197"/>
                  <a:gd name="connsiteX36" fmla="*/ 486263 w 940118"/>
                  <a:gd name="connsiteY36" fmla="*/ 68845 h 1580197"/>
                  <a:gd name="connsiteX37" fmla="*/ 485775 w 940118"/>
                  <a:gd name="connsiteY37" fmla="*/ 68580 h 1580197"/>
                  <a:gd name="connsiteX38" fmla="*/ 572452 w 940118"/>
                  <a:gd name="connsiteY38" fmla="*/ 32385 h 1580197"/>
                  <a:gd name="connsiteX39" fmla="*/ 595123 w 940118"/>
                  <a:gd name="connsiteY39" fmla="*/ 44713 h 1580197"/>
                  <a:gd name="connsiteX40" fmla="*/ 573405 w 940118"/>
                  <a:gd name="connsiteY40" fmla="*/ 32385 h 1580197"/>
                  <a:gd name="connsiteX41" fmla="*/ 679133 w 940118"/>
                  <a:gd name="connsiteY41" fmla="*/ 0 h 1580197"/>
                  <a:gd name="connsiteX0" fmla="*/ 679133 w 940118"/>
                  <a:gd name="connsiteY0" fmla="*/ 0 h 1580197"/>
                  <a:gd name="connsiteX1" fmla="*/ 940118 w 940118"/>
                  <a:gd name="connsiteY1" fmla="*/ 140970 h 1580197"/>
                  <a:gd name="connsiteX2" fmla="*/ 747299 w 940118"/>
                  <a:gd name="connsiteY2" fmla="*/ 210278 h 1580197"/>
                  <a:gd name="connsiteX3" fmla="*/ 747713 w 940118"/>
                  <a:gd name="connsiteY3" fmla="*/ 210503 h 1580197"/>
                  <a:gd name="connsiteX4" fmla="*/ 620078 w 940118"/>
                  <a:gd name="connsiteY4" fmla="*/ 282893 h 1580197"/>
                  <a:gd name="connsiteX5" fmla="*/ 620077 w 940118"/>
                  <a:gd name="connsiteY5" fmla="*/ 282893 h 1580197"/>
                  <a:gd name="connsiteX6" fmla="*/ 548076 w 940118"/>
                  <a:gd name="connsiteY6" fmla="*/ 339736 h 1580197"/>
                  <a:gd name="connsiteX7" fmla="*/ 548640 w 940118"/>
                  <a:gd name="connsiteY7" fmla="*/ 340043 h 1580197"/>
                  <a:gd name="connsiteX8" fmla="*/ 503873 w 940118"/>
                  <a:gd name="connsiteY8" fmla="*/ 383858 h 1580197"/>
                  <a:gd name="connsiteX9" fmla="*/ 488633 w 940118"/>
                  <a:gd name="connsiteY9" fmla="*/ 399098 h 1580197"/>
                  <a:gd name="connsiteX10" fmla="*/ 488633 w 940118"/>
                  <a:gd name="connsiteY10" fmla="*/ 400050 h 1580197"/>
                  <a:gd name="connsiteX11" fmla="*/ 422910 w 940118"/>
                  <a:gd name="connsiteY11" fmla="*/ 482918 h 1580197"/>
                  <a:gd name="connsiteX12" fmla="*/ 422910 w 940118"/>
                  <a:gd name="connsiteY12" fmla="*/ 483870 h 1580197"/>
                  <a:gd name="connsiteX13" fmla="*/ 367665 w 940118"/>
                  <a:gd name="connsiteY13" fmla="*/ 572453 h 1580197"/>
                  <a:gd name="connsiteX14" fmla="*/ 368618 w 940118"/>
                  <a:gd name="connsiteY14" fmla="*/ 573405 h 1580197"/>
                  <a:gd name="connsiteX15" fmla="*/ 317183 w 940118"/>
                  <a:gd name="connsiteY15" fmla="*/ 684847 h 1580197"/>
                  <a:gd name="connsiteX16" fmla="*/ 305241 w 940118"/>
                  <a:gd name="connsiteY16" fmla="*/ 678329 h 1580197"/>
                  <a:gd name="connsiteX17" fmla="*/ 305235 w 940118"/>
                  <a:gd name="connsiteY17" fmla="*/ 678350 h 1580197"/>
                  <a:gd name="connsiteX18" fmla="*/ 317183 w 940118"/>
                  <a:gd name="connsiteY18" fmla="*/ 684847 h 1580197"/>
                  <a:gd name="connsiteX19" fmla="*/ 260985 w 940118"/>
                  <a:gd name="connsiteY19" fmla="*/ 1014413 h 1580197"/>
                  <a:gd name="connsiteX20" fmla="*/ 342900 w 940118"/>
                  <a:gd name="connsiteY20" fmla="*/ 1373505 h 1580197"/>
                  <a:gd name="connsiteX21" fmla="*/ 546735 w 940118"/>
                  <a:gd name="connsiteY21" fmla="*/ 1580197 h 1580197"/>
                  <a:gd name="connsiteX22" fmla="*/ 285750 w 940118"/>
                  <a:gd name="connsiteY22" fmla="*/ 1438275 h 1580197"/>
                  <a:gd name="connsiteX23" fmla="*/ 81915 w 940118"/>
                  <a:gd name="connsiteY23" fmla="*/ 1231583 h 1580197"/>
                  <a:gd name="connsiteX24" fmla="*/ 0 w 940118"/>
                  <a:gd name="connsiteY24" fmla="*/ 872490 h 1580197"/>
                  <a:gd name="connsiteX25" fmla="*/ 56197 w 940118"/>
                  <a:gd name="connsiteY25" fmla="*/ 542925 h 1580197"/>
                  <a:gd name="connsiteX26" fmla="*/ 62441 w 940118"/>
                  <a:gd name="connsiteY26" fmla="*/ 546321 h 1580197"/>
                  <a:gd name="connsiteX27" fmla="*/ 62617 w 940118"/>
                  <a:gd name="connsiteY27" fmla="*/ 545909 h 1580197"/>
                  <a:gd name="connsiteX28" fmla="*/ 57150 w 940118"/>
                  <a:gd name="connsiteY28" fmla="*/ 542925 h 1580197"/>
                  <a:gd name="connsiteX29" fmla="*/ 107444 w 940118"/>
                  <a:gd name="connsiteY29" fmla="*/ 431896 h 1580197"/>
                  <a:gd name="connsiteX30" fmla="*/ 106680 w 940118"/>
                  <a:gd name="connsiteY30" fmla="*/ 431483 h 1580197"/>
                  <a:gd name="connsiteX31" fmla="*/ 227648 w 940118"/>
                  <a:gd name="connsiteY31" fmla="*/ 258128 h 1580197"/>
                  <a:gd name="connsiteX32" fmla="*/ 287315 w 940118"/>
                  <a:gd name="connsiteY32" fmla="*/ 198453 h 1580197"/>
                  <a:gd name="connsiteX33" fmla="*/ 286702 w 940118"/>
                  <a:gd name="connsiteY33" fmla="*/ 198120 h 1580197"/>
                  <a:gd name="connsiteX34" fmla="*/ 359092 w 940118"/>
                  <a:gd name="connsiteY34" fmla="*/ 140970 h 1580197"/>
                  <a:gd name="connsiteX35" fmla="*/ 486263 w 940118"/>
                  <a:gd name="connsiteY35" fmla="*/ 68845 h 1580197"/>
                  <a:gd name="connsiteX36" fmla="*/ 485775 w 940118"/>
                  <a:gd name="connsiteY36" fmla="*/ 68580 h 1580197"/>
                  <a:gd name="connsiteX37" fmla="*/ 572452 w 940118"/>
                  <a:gd name="connsiteY37" fmla="*/ 32385 h 1580197"/>
                  <a:gd name="connsiteX38" fmla="*/ 595123 w 940118"/>
                  <a:gd name="connsiteY38" fmla="*/ 44713 h 1580197"/>
                  <a:gd name="connsiteX39" fmla="*/ 573405 w 940118"/>
                  <a:gd name="connsiteY39" fmla="*/ 32385 h 1580197"/>
                  <a:gd name="connsiteX40" fmla="*/ 679133 w 940118"/>
                  <a:gd name="connsiteY40" fmla="*/ 0 h 1580197"/>
                  <a:gd name="connsiteX0" fmla="*/ 679133 w 940118"/>
                  <a:gd name="connsiteY0" fmla="*/ 0 h 1580197"/>
                  <a:gd name="connsiteX1" fmla="*/ 940118 w 940118"/>
                  <a:gd name="connsiteY1" fmla="*/ 140970 h 1580197"/>
                  <a:gd name="connsiteX2" fmla="*/ 747299 w 940118"/>
                  <a:gd name="connsiteY2" fmla="*/ 210278 h 1580197"/>
                  <a:gd name="connsiteX3" fmla="*/ 747713 w 940118"/>
                  <a:gd name="connsiteY3" fmla="*/ 210503 h 1580197"/>
                  <a:gd name="connsiteX4" fmla="*/ 620078 w 940118"/>
                  <a:gd name="connsiteY4" fmla="*/ 282893 h 1580197"/>
                  <a:gd name="connsiteX5" fmla="*/ 620077 w 940118"/>
                  <a:gd name="connsiteY5" fmla="*/ 282893 h 1580197"/>
                  <a:gd name="connsiteX6" fmla="*/ 548076 w 940118"/>
                  <a:gd name="connsiteY6" fmla="*/ 339736 h 1580197"/>
                  <a:gd name="connsiteX7" fmla="*/ 548640 w 940118"/>
                  <a:gd name="connsiteY7" fmla="*/ 340043 h 1580197"/>
                  <a:gd name="connsiteX8" fmla="*/ 503873 w 940118"/>
                  <a:gd name="connsiteY8" fmla="*/ 383858 h 1580197"/>
                  <a:gd name="connsiteX9" fmla="*/ 488633 w 940118"/>
                  <a:gd name="connsiteY9" fmla="*/ 399098 h 1580197"/>
                  <a:gd name="connsiteX10" fmla="*/ 488633 w 940118"/>
                  <a:gd name="connsiteY10" fmla="*/ 400050 h 1580197"/>
                  <a:gd name="connsiteX11" fmla="*/ 422910 w 940118"/>
                  <a:gd name="connsiteY11" fmla="*/ 482918 h 1580197"/>
                  <a:gd name="connsiteX12" fmla="*/ 422910 w 940118"/>
                  <a:gd name="connsiteY12" fmla="*/ 483870 h 1580197"/>
                  <a:gd name="connsiteX13" fmla="*/ 367665 w 940118"/>
                  <a:gd name="connsiteY13" fmla="*/ 572453 h 1580197"/>
                  <a:gd name="connsiteX14" fmla="*/ 368618 w 940118"/>
                  <a:gd name="connsiteY14" fmla="*/ 573405 h 1580197"/>
                  <a:gd name="connsiteX15" fmla="*/ 317183 w 940118"/>
                  <a:gd name="connsiteY15" fmla="*/ 684847 h 1580197"/>
                  <a:gd name="connsiteX16" fmla="*/ 305241 w 940118"/>
                  <a:gd name="connsiteY16" fmla="*/ 678329 h 1580197"/>
                  <a:gd name="connsiteX17" fmla="*/ 305235 w 940118"/>
                  <a:gd name="connsiteY17" fmla="*/ 678350 h 1580197"/>
                  <a:gd name="connsiteX18" fmla="*/ 317183 w 940118"/>
                  <a:gd name="connsiteY18" fmla="*/ 684847 h 1580197"/>
                  <a:gd name="connsiteX19" fmla="*/ 260985 w 940118"/>
                  <a:gd name="connsiteY19" fmla="*/ 1014413 h 1580197"/>
                  <a:gd name="connsiteX20" fmla="*/ 342900 w 940118"/>
                  <a:gd name="connsiteY20" fmla="*/ 1373505 h 1580197"/>
                  <a:gd name="connsiteX21" fmla="*/ 546735 w 940118"/>
                  <a:gd name="connsiteY21" fmla="*/ 1580197 h 1580197"/>
                  <a:gd name="connsiteX22" fmla="*/ 285750 w 940118"/>
                  <a:gd name="connsiteY22" fmla="*/ 1438275 h 1580197"/>
                  <a:gd name="connsiteX23" fmla="*/ 81915 w 940118"/>
                  <a:gd name="connsiteY23" fmla="*/ 1231583 h 1580197"/>
                  <a:gd name="connsiteX24" fmla="*/ 0 w 940118"/>
                  <a:gd name="connsiteY24" fmla="*/ 872490 h 1580197"/>
                  <a:gd name="connsiteX25" fmla="*/ 56197 w 940118"/>
                  <a:gd name="connsiteY25" fmla="*/ 542925 h 1580197"/>
                  <a:gd name="connsiteX26" fmla="*/ 62441 w 940118"/>
                  <a:gd name="connsiteY26" fmla="*/ 546321 h 1580197"/>
                  <a:gd name="connsiteX27" fmla="*/ 62617 w 940118"/>
                  <a:gd name="connsiteY27" fmla="*/ 545909 h 1580197"/>
                  <a:gd name="connsiteX28" fmla="*/ 57150 w 940118"/>
                  <a:gd name="connsiteY28" fmla="*/ 542925 h 1580197"/>
                  <a:gd name="connsiteX29" fmla="*/ 107444 w 940118"/>
                  <a:gd name="connsiteY29" fmla="*/ 431896 h 1580197"/>
                  <a:gd name="connsiteX30" fmla="*/ 106680 w 940118"/>
                  <a:gd name="connsiteY30" fmla="*/ 431483 h 1580197"/>
                  <a:gd name="connsiteX31" fmla="*/ 227648 w 940118"/>
                  <a:gd name="connsiteY31" fmla="*/ 258128 h 1580197"/>
                  <a:gd name="connsiteX32" fmla="*/ 287315 w 940118"/>
                  <a:gd name="connsiteY32" fmla="*/ 198453 h 1580197"/>
                  <a:gd name="connsiteX33" fmla="*/ 359092 w 940118"/>
                  <a:gd name="connsiteY33" fmla="*/ 140970 h 1580197"/>
                  <a:gd name="connsiteX34" fmla="*/ 486263 w 940118"/>
                  <a:gd name="connsiteY34" fmla="*/ 68845 h 1580197"/>
                  <a:gd name="connsiteX35" fmla="*/ 485775 w 940118"/>
                  <a:gd name="connsiteY35" fmla="*/ 68580 h 1580197"/>
                  <a:gd name="connsiteX36" fmla="*/ 572452 w 940118"/>
                  <a:gd name="connsiteY36" fmla="*/ 32385 h 1580197"/>
                  <a:gd name="connsiteX37" fmla="*/ 595123 w 940118"/>
                  <a:gd name="connsiteY37" fmla="*/ 44713 h 1580197"/>
                  <a:gd name="connsiteX38" fmla="*/ 573405 w 940118"/>
                  <a:gd name="connsiteY38" fmla="*/ 32385 h 1580197"/>
                  <a:gd name="connsiteX39" fmla="*/ 679133 w 940118"/>
                  <a:gd name="connsiteY39" fmla="*/ 0 h 1580197"/>
                  <a:gd name="connsiteX0" fmla="*/ 679133 w 940118"/>
                  <a:gd name="connsiteY0" fmla="*/ 0 h 1580197"/>
                  <a:gd name="connsiteX1" fmla="*/ 940118 w 940118"/>
                  <a:gd name="connsiteY1" fmla="*/ 140970 h 1580197"/>
                  <a:gd name="connsiteX2" fmla="*/ 747299 w 940118"/>
                  <a:gd name="connsiteY2" fmla="*/ 210278 h 1580197"/>
                  <a:gd name="connsiteX3" fmla="*/ 747713 w 940118"/>
                  <a:gd name="connsiteY3" fmla="*/ 210503 h 1580197"/>
                  <a:gd name="connsiteX4" fmla="*/ 620078 w 940118"/>
                  <a:gd name="connsiteY4" fmla="*/ 282893 h 1580197"/>
                  <a:gd name="connsiteX5" fmla="*/ 620077 w 940118"/>
                  <a:gd name="connsiteY5" fmla="*/ 282893 h 1580197"/>
                  <a:gd name="connsiteX6" fmla="*/ 548076 w 940118"/>
                  <a:gd name="connsiteY6" fmla="*/ 339736 h 1580197"/>
                  <a:gd name="connsiteX7" fmla="*/ 548640 w 940118"/>
                  <a:gd name="connsiteY7" fmla="*/ 340043 h 1580197"/>
                  <a:gd name="connsiteX8" fmla="*/ 503873 w 940118"/>
                  <a:gd name="connsiteY8" fmla="*/ 383858 h 1580197"/>
                  <a:gd name="connsiteX9" fmla="*/ 488633 w 940118"/>
                  <a:gd name="connsiteY9" fmla="*/ 399098 h 1580197"/>
                  <a:gd name="connsiteX10" fmla="*/ 488633 w 940118"/>
                  <a:gd name="connsiteY10" fmla="*/ 400050 h 1580197"/>
                  <a:gd name="connsiteX11" fmla="*/ 422910 w 940118"/>
                  <a:gd name="connsiteY11" fmla="*/ 482918 h 1580197"/>
                  <a:gd name="connsiteX12" fmla="*/ 422910 w 940118"/>
                  <a:gd name="connsiteY12" fmla="*/ 483870 h 1580197"/>
                  <a:gd name="connsiteX13" fmla="*/ 367665 w 940118"/>
                  <a:gd name="connsiteY13" fmla="*/ 572453 h 1580197"/>
                  <a:gd name="connsiteX14" fmla="*/ 368618 w 940118"/>
                  <a:gd name="connsiteY14" fmla="*/ 573405 h 1580197"/>
                  <a:gd name="connsiteX15" fmla="*/ 317183 w 940118"/>
                  <a:gd name="connsiteY15" fmla="*/ 684847 h 1580197"/>
                  <a:gd name="connsiteX16" fmla="*/ 305241 w 940118"/>
                  <a:gd name="connsiteY16" fmla="*/ 678329 h 1580197"/>
                  <a:gd name="connsiteX17" fmla="*/ 305235 w 940118"/>
                  <a:gd name="connsiteY17" fmla="*/ 678350 h 1580197"/>
                  <a:gd name="connsiteX18" fmla="*/ 317183 w 940118"/>
                  <a:gd name="connsiteY18" fmla="*/ 684847 h 1580197"/>
                  <a:gd name="connsiteX19" fmla="*/ 260985 w 940118"/>
                  <a:gd name="connsiteY19" fmla="*/ 1014413 h 1580197"/>
                  <a:gd name="connsiteX20" fmla="*/ 342900 w 940118"/>
                  <a:gd name="connsiteY20" fmla="*/ 1373505 h 1580197"/>
                  <a:gd name="connsiteX21" fmla="*/ 546735 w 940118"/>
                  <a:gd name="connsiteY21" fmla="*/ 1580197 h 1580197"/>
                  <a:gd name="connsiteX22" fmla="*/ 285750 w 940118"/>
                  <a:gd name="connsiteY22" fmla="*/ 1438275 h 1580197"/>
                  <a:gd name="connsiteX23" fmla="*/ 81915 w 940118"/>
                  <a:gd name="connsiteY23" fmla="*/ 1231583 h 1580197"/>
                  <a:gd name="connsiteX24" fmla="*/ 0 w 940118"/>
                  <a:gd name="connsiteY24" fmla="*/ 872490 h 1580197"/>
                  <a:gd name="connsiteX25" fmla="*/ 56197 w 940118"/>
                  <a:gd name="connsiteY25" fmla="*/ 542925 h 1580197"/>
                  <a:gd name="connsiteX26" fmla="*/ 62441 w 940118"/>
                  <a:gd name="connsiteY26" fmla="*/ 546321 h 1580197"/>
                  <a:gd name="connsiteX27" fmla="*/ 62617 w 940118"/>
                  <a:gd name="connsiteY27" fmla="*/ 545909 h 1580197"/>
                  <a:gd name="connsiteX28" fmla="*/ 57150 w 940118"/>
                  <a:gd name="connsiteY28" fmla="*/ 542925 h 1580197"/>
                  <a:gd name="connsiteX29" fmla="*/ 107444 w 940118"/>
                  <a:gd name="connsiteY29" fmla="*/ 431896 h 1580197"/>
                  <a:gd name="connsiteX30" fmla="*/ 106680 w 940118"/>
                  <a:gd name="connsiteY30" fmla="*/ 431483 h 1580197"/>
                  <a:gd name="connsiteX31" fmla="*/ 227648 w 940118"/>
                  <a:gd name="connsiteY31" fmla="*/ 258128 h 1580197"/>
                  <a:gd name="connsiteX32" fmla="*/ 287315 w 940118"/>
                  <a:gd name="connsiteY32" fmla="*/ 198453 h 1580197"/>
                  <a:gd name="connsiteX33" fmla="*/ 359092 w 940118"/>
                  <a:gd name="connsiteY33" fmla="*/ 140970 h 1580197"/>
                  <a:gd name="connsiteX34" fmla="*/ 486263 w 940118"/>
                  <a:gd name="connsiteY34" fmla="*/ 68845 h 1580197"/>
                  <a:gd name="connsiteX35" fmla="*/ 485775 w 940118"/>
                  <a:gd name="connsiteY35" fmla="*/ 68580 h 1580197"/>
                  <a:gd name="connsiteX36" fmla="*/ 572452 w 940118"/>
                  <a:gd name="connsiteY36" fmla="*/ 32385 h 1580197"/>
                  <a:gd name="connsiteX37" fmla="*/ 573405 w 940118"/>
                  <a:gd name="connsiteY37" fmla="*/ 32385 h 1580197"/>
                  <a:gd name="connsiteX38" fmla="*/ 679133 w 940118"/>
                  <a:gd name="connsiteY38" fmla="*/ 0 h 1580197"/>
                  <a:gd name="connsiteX0" fmla="*/ 679133 w 940118"/>
                  <a:gd name="connsiteY0" fmla="*/ 0 h 1580197"/>
                  <a:gd name="connsiteX1" fmla="*/ 940118 w 940118"/>
                  <a:gd name="connsiteY1" fmla="*/ 140970 h 1580197"/>
                  <a:gd name="connsiteX2" fmla="*/ 747299 w 940118"/>
                  <a:gd name="connsiteY2" fmla="*/ 210278 h 1580197"/>
                  <a:gd name="connsiteX3" fmla="*/ 747713 w 940118"/>
                  <a:gd name="connsiteY3" fmla="*/ 210503 h 1580197"/>
                  <a:gd name="connsiteX4" fmla="*/ 620078 w 940118"/>
                  <a:gd name="connsiteY4" fmla="*/ 282893 h 1580197"/>
                  <a:gd name="connsiteX5" fmla="*/ 620077 w 940118"/>
                  <a:gd name="connsiteY5" fmla="*/ 282893 h 1580197"/>
                  <a:gd name="connsiteX6" fmla="*/ 548076 w 940118"/>
                  <a:gd name="connsiteY6" fmla="*/ 339736 h 1580197"/>
                  <a:gd name="connsiteX7" fmla="*/ 548640 w 940118"/>
                  <a:gd name="connsiteY7" fmla="*/ 340043 h 1580197"/>
                  <a:gd name="connsiteX8" fmla="*/ 488633 w 940118"/>
                  <a:gd name="connsiteY8" fmla="*/ 399098 h 1580197"/>
                  <a:gd name="connsiteX9" fmla="*/ 488633 w 940118"/>
                  <a:gd name="connsiteY9" fmla="*/ 400050 h 1580197"/>
                  <a:gd name="connsiteX10" fmla="*/ 422910 w 940118"/>
                  <a:gd name="connsiteY10" fmla="*/ 482918 h 1580197"/>
                  <a:gd name="connsiteX11" fmla="*/ 422910 w 940118"/>
                  <a:gd name="connsiteY11" fmla="*/ 483870 h 1580197"/>
                  <a:gd name="connsiteX12" fmla="*/ 367665 w 940118"/>
                  <a:gd name="connsiteY12" fmla="*/ 572453 h 1580197"/>
                  <a:gd name="connsiteX13" fmla="*/ 368618 w 940118"/>
                  <a:gd name="connsiteY13" fmla="*/ 573405 h 1580197"/>
                  <a:gd name="connsiteX14" fmla="*/ 317183 w 940118"/>
                  <a:gd name="connsiteY14" fmla="*/ 684847 h 1580197"/>
                  <a:gd name="connsiteX15" fmla="*/ 305241 w 940118"/>
                  <a:gd name="connsiteY15" fmla="*/ 678329 h 1580197"/>
                  <a:gd name="connsiteX16" fmla="*/ 305235 w 940118"/>
                  <a:gd name="connsiteY16" fmla="*/ 678350 h 1580197"/>
                  <a:gd name="connsiteX17" fmla="*/ 317183 w 940118"/>
                  <a:gd name="connsiteY17" fmla="*/ 684847 h 1580197"/>
                  <a:gd name="connsiteX18" fmla="*/ 260985 w 940118"/>
                  <a:gd name="connsiteY18" fmla="*/ 1014413 h 1580197"/>
                  <a:gd name="connsiteX19" fmla="*/ 342900 w 940118"/>
                  <a:gd name="connsiteY19" fmla="*/ 1373505 h 1580197"/>
                  <a:gd name="connsiteX20" fmla="*/ 546735 w 940118"/>
                  <a:gd name="connsiteY20" fmla="*/ 1580197 h 1580197"/>
                  <a:gd name="connsiteX21" fmla="*/ 285750 w 940118"/>
                  <a:gd name="connsiteY21" fmla="*/ 1438275 h 1580197"/>
                  <a:gd name="connsiteX22" fmla="*/ 81915 w 940118"/>
                  <a:gd name="connsiteY22" fmla="*/ 1231583 h 1580197"/>
                  <a:gd name="connsiteX23" fmla="*/ 0 w 940118"/>
                  <a:gd name="connsiteY23" fmla="*/ 872490 h 1580197"/>
                  <a:gd name="connsiteX24" fmla="*/ 56197 w 940118"/>
                  <a:gd name="connsiteY24" fmla="*/ 542925 h 1580197"/>
                  <a:gd name="connsiteX25" fmla="*/ 62441 w 940118"/>
                  <a:gd name="connsiteY25" fmla="*/ 546321 h 1580197"/>
                  <a:gd name="connsiteX26" fmla="*/ 62617 w 940118"/>
                  <a:gd name="connsiteY26" fmla="*/ 545909 h 1580197"/>
                  <a:gd name="connsiteX27" fmla="*/ 57150 w 940118"/>
                  <a:gd name="connsiteY27" fmla="*/ 542925 h 1580197"/>
                  <a:gd name="connsiteX28" fmla="*/ 107444 w 940118"/>
                  <a:gd name="connsiteY28" fmla="*/ 431896 h 1580197"/>
                  <a:gd name="connsiteX29" fmla="*/ 106680 w 940118"/>
                  <a:gd name="connsiteY29" fmla="*/ 431483 h 1580197"/>
                  <a:gd name="connsiteX30" fmla="*/ 227648 w 940118"/>
                  <a:gd name="connsiteY30" fmla="*/ 258128 h 1580197"/>
                  <a:gd name="connsiteX31" fmla="*/ 287315 w 940118"/>
                  <a:gd name="connsiteY31" fmla="*/ 198453 h 1580197"/>
                  <a:gd name="connsiteX32" fmla="*/ 359092 w 940118"/>
                  <a:gd name="connsiteY32" fmla="*/ 140970 h 1580197"/>
                  <a:gd name="connsiteX33" fmla="*/ 486263 w 940118"/>
                  <a:gd name="connsiteY33" fmla="*/ 68845 h 1580197"/>
                  <a:gd name="connsiteX34" fmla="*/ 485775 w 940118"/>
                  <a:gd name="connsiteY34" fmla="*/ 68580 h 1580197"/>
                  <a:gd name="connsiteX35" fmla="*/ 572452 w 940118"/>
                  <a:gd name="connsiteY35" fmla="*/ 32385 h 1580197"/>
                  <a:gd name="connsiteX36" fmla="*/ 573405 w 940118"/>
                  <a:gd name="connsiteY36" fmla="*/ 32385 h 1580197"/>
                  <a:gd name="connsiteX37" fmla="*/ 679133 w 940118"/>
                  <a:gd name="connsiteY37" fmla="*/ 0 h 1580197"/>
                  <a:gd name="connsiteX0" fmla="*/ 679133 w 940118"/>
                  <a:gd name="connsiteY0" fmla="*/ 0 h 1580197"/>
                  <a:gd name="connsiteX1" fmla="*/ 940118 w 940118"/>
                  <a:gd name="connsiteY1" fmla="*/ 140970 h 1580197"/>
                  <a:gd name="connsiteX2" fmla="*/ 747299 w 940118"/>
                  <a:gd name="connsiteY2" fmla="*/ 210278 h 1580197"/>
                  <a:gd name="connsiteX3" fmla="*/ 747713 w 940118"/>
                  <a:gd name="connsiteY3" fmla="*/ 210503 h 1580197"/>
                  <a:gd name="connsiteX4" fmla="*/ 620078 w 940118"/>
                  <a:gd name="connsiteY4" fmla="*/ 282893 h 1580197"/>
                  <a:gd name="connsiteX5" fmla="*/ 620077 w 940118"/>
                  <a:gd name="connsiteY5" fmla="*/ 282893 h 1580197"/>
                  <a:gd name="connsiteX6" fmla="*/ 548076 w 940118"/>
                  <a:gd name="connsiteY6" fmla="*/ 339736 h 1580197"/>
                  <a:gd name="connsiteX7" fmla="*/ 548640 w 940118"/>
                  <a:gd name="connsiteY7" fmla="*/ 340043 h 1580197"/>
                  <a:gd name="connsiteX8" fmla="*/ 488633 w 940118"/>
                  <a:gd name="connsiteY8" fmla="*/ 399098 h 1580197"/>
                  <a:gd name="connsiteX9" fmla="*/ 488633 w 940118"/>
                  <a:gd name="connsiteY9" fmla="*/ 400050 h 1580197"/>
                  <a:gd name="connsiteX10" fmla="*/ 422910 w 940118"/>
                  <a:gd name="connsiteY10" fmla="*/ 482918 h 1580197"/>
                  <a:gd name="connsiteX11" fmla="*/ 422910 w 940118"/>
                  <a:gd name="connsiteY11" fmla="*/ 483870 h 1580197"/>
                  <a:gd name="connsiteX12" fmla="*/ 367665 w 940118"/>
                  <a:gd name="connsiteY12" fmla="*/ 572453 h 1580197"/>
                  <a:gd name="connsiteX13" fmla="*/ 368618 w 940118"/>
                  <a:gd name="connsiteY13" fmla="*/ 573405 h 1580197"/>
                  <a:gd name="connsiteX14" fmla="*/ 317183 w 940118"/>
                  <a:gd name="connsiteY14" fmla="*/ 684847 h 1580197"/>
                  <a:gd name="connsiteX15" fmla="*/ 305241 w 940118"/>
                  <a:gd name="connsiteY15" fmla="*/ 678329 h 1580197"/>
                  <a:gd name="connsiteX16" fmla="*/ 317183 w 940118"/>
                  <a:gd name="connsiteY16" fmla="*/ 684847 h 1580197"/>
                  <a:gd name="connsiteX17" fmla="*/ 260985 w 940118"/>
                  <a:gd name="connsiteY17" fmla="*/ 1014413 h 1580197"/>
                  <a:gd name="connsiteX18" fmla="*/ 342900 w 940118"/>
                  <a:gd name="connsiteY18" fmla="*/ 1373505 h 1580197"/>
                  <a:gd name="connsiteX19" fmla="*/ 546735 w 940118"/>
                  <a:gd name="connsiteY19" fmla="*/ 1580197 h 1580197"/>
                  <a:gd name="connsiteX20" fmla="*/ 285750 w 940118"/>
                  <a:gd name="connsiteY20" fmla="*/ 1438275 h 1580197"/>
                  <a:gd name="connsiteX21" fmla="*/ 81915 w 940118"/>
                  <a:gd name="connsiteY21" fmla="*/ 1231583 h 1580197"/>
                  <a:gd name="connsiteX22" fmla="*/ 0 w 940118"/>
                  <a:gd name="connsiteY22" fmla="*/ 872490 h 1580197"/>
                  <a:gd name="connsiteX23" fmla="*/ 56197 w 940118"/>
                  <a:gd name="connsiteY23" fmla="*/ 542925 h 1580197"/>
                  <a:gd name="connsiteX24" fmla="*/ 62441 w 940118"/>
                  <a:gd name="connsiteY24" fmla="*/ 546321 h 1580197"/>
                  <a:gd name="connsiteX25" fmla="*/ 62617 w 940118"/>
                  <a:gd name="connsiteY25" fmla="*/ 545909 h 1580197"/>
                  <a:gd name="connsiteX26" fmla="*/ 57150 w 940118"/>
                  <a:gd name="connsiteY26" fmla="*/ 542925 h 1580197"/>
                  <a:gd name="connsiteX27" fmla="*/ 107444 w 940118"/>
                  <a:gd name="connsiteY27" fmla="*/ 431896 h 1580197"/>
                  <a:gd name="connsiteX28" fmla="*/ 106680 w 940118"/>
                  <a:gd name="connsiteY28" fmla="*/ 431483 h 1580197"/>
                  <a:gd name="connsiteX29" fmla="*/ 227648 w 940118"/>
                  <a:gd name="connsiteY29" fmla="*/ 258128 h 1580197"/>
                  <a:gd name="connsiteX30" fmla="*/ 287315 w 940118"/>
                  <a:gd name="connsiteY30" fmla="*/ 198453 h 1580197"/>
                  <a:gd name="connsiteX31" fmla="*/ 359092 w 940118"/>
                  <a:gd name="connsiteY31" fmla="*/ 140970 h 1580197"/>
                  <a:gd name="connsiteX32" fmla="*/ 486263 w 940118"/>
                  <a:gd name="connsiteY32" fmla="*/ 68845 h 1580197"/>
                  <a:gd name="connsiteX33" fmla="*/ 485775 w 940118"/>
                  <a:gd name="connsiteY33" fmla="*/ 68580 h 1580197"/>
                  <a:gd name="connsiteX34" fmla="*/ 572452 w 940118"/>
                  <a:gd name="connsiteY34" fmla="*/ 32385 h 1580197"/>
                  <a:gd name="connsiteX35" fmla="*/ 573405 w 940118"/>
                  <a:gd name="connsiteY35" fmla="*/ 32385 h 1580197"/>
                  <a:gd name="connsiteX36" fmla="*/ 679133 w 940118"/>
                  <a:gd name="connsiteY36" fmla="*/ 0 h 15801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</a:cxnLst>
                <a:rect l="l" t="t" r="r" b="b"/>
                <a:pathLst>
                  <a:path w="940118" h="1580197">
                    <a:moveTo>
                      <a:pt x="679133" y="0"/>
                    </a:moveTo>
                    <a:lnTo>
                      <a:pt x="940118" y="140970"/>
                    </a:lnTo>
                    <a:lnTo>
                      <a:pt x="747299" y="210278"/>
                    </a:lnTo>
                    <a:lnTo>
                      <a:pt x="747713" y="210503"/>
                    </a:lnTo>
                    <a:cubicBezTo>
                      <a:pt x="701040" y="232410"/>
                      <a:pt x="658178" y="256223"/>
                      <a:pt x="620078" y="282893"/>
                    </a:cubicBezTo>
                    <a:lnTo>
                      <a:pt x="620077" y="282893"/>
                    </a:lnTo>
                    <a:lnTo>
                      <a:pt x="548076" y="339736"/>
                    </a:lnTo>
                    <a:lnTo>
                      <a:pt x="548640" y="340043"/>
                    </a:lnTo>
                    <a:cubicBezTo>
                      <a:pt x="538733" y="349937"/>
                      <a:pt x="498634" y="389097"/>
                      <a:pt x="488633" y="399098"/>
                    </a:cubicBezTo>
                    <a:lnTo>
                      <a:pt x="488633" y="400050"/>
                    </a:lnTo>
                    <a:cubicBezTo>
                      <a:pt x="464820" y="426720"/>
                      <a:pt x="442913" y="454343"/>
                      <a:pt x="422910" y="482918"/>
                    </a:cubicBezTo>
                    <a:lnTo>
                      <a:pt x="422910" y="483870"/>
                    </a:lnTo>
                    <a:cubicBezTo>
                      <a:pt x="402908" y="512445"/>
                      <a:pt x="383858" y="541973"/>
                      <a:pt x="367665" y="572453"/>
                    </a:cubicBezTo>
                    <a:lnTo>
                      <a:pt x="368618" y="573405"/>
                    </a:lnTo>
                    <a:cubicBezTo>
                      <a:pt x="347663" y="608647"/>
                      <a:pt x="331470" y="645795"/>
                      <a:pt x="317183" y="684847"/>
                    </a:cubicBezTo>
                    <a:lnTo>
                      <a:pt x="305241" y="678329"/>
                    </a:lnTo>
                    <a:lnTo>
                      <a:pt x="317183" y="684847"/>
                    </a:lnTo>
                    <a:cubicBezTo>
                      <a:pt x="280035" y="786765"/>
                      <a:pt x="260985" y="896303"/>
                      <a:pt x="260985" y="1014413"/>
                    </a:cubicBezTo>
                    <a:cubicBezTo>
                      <a:pt x="260985" y="1152525"/>
                      <a:pt x="287655" y="1272540"/>
                      <a:pt x="342900" y="1373505"/>
                    </a:cubicBezTo>
                    <a:cubicBezTo>
                      <a:pt x="391478" y="1463993"/>
                      <a:pt x="460058" y="1532572"/>
                      <a:pt x="546735" y="1580197"/>
                    </a:cubicBezTo>
                    <a:lnTo>
                      <a:pt x="285750" y="1438275"/>
                    </a:lnTo>
                    <a:cubicBezTo>
                      <a:pt x="199073" y="1390650"/>
                      <a:pt x="130493" y="1322070"/>
                      <a:pt x="81915" y="1231583"/>
                    </a:cubicBezTo>
                    <a:cubicBezTo>
                      <a:pt x="27622" y="1130618"/>
                      <a:pt x="0" y="1010603"/>
                      <a:pt x="0" y="872490"/>
                    </a:cubicBezTo>
                    <a:cubicBezTo>
                      <a:pt x="0" y="754380"/>
                      <a:pt x="19050" y="644842"/>
                      <a:pt x="56197" y="542925"/>
                    </a:cubicBezTo>
                    <a:lnTo>
                      <a:pt x="62441" y="546321"/>
                    </a:lnTo>
                    <a:cubicBezTo>
                      <a:pt x="62500" y="546184"/>
                      <a:pt x="62558" y="546046"/>
                      <a:pt x="62617" y="545909"/>
                    </a:cubicBezTo>
                    <a:lnTo>
                      <a:pt x="57150" y="542925"/>
                    </a:lnTo>
                    <a:lnTo>
                      <a:pt x="107444" y="431896"/>
                    </a:lnTo>
                    <a:lnTo>
                      <a:pt x="106680" y="431483"/>
                    </a:lnTo>
                    <a:cubicBezTo>
                      <a:pt x="126714" y="402522"/>
                      <a:pt x="197542" y="296966"/>
                      <a:pt x="227648" y="258128"/>
                    </a:cubicBezTo>
                    <a:lnTo>
                      <a:pt x="287315" y="198453"/>
                    </a:lnTo>
                    <a:lnTo>
                      <a:pt x="359092" y="140970"/>
                    </a:lnTo>
                    <a:lnTo>
                      <a:pt x="486263" y="68845"/>
                    </a:lnTo>
                    <a:lnTo>
                      <a:pt x="485775" y="68580"/>
                    </a:lnTo>
                    <a:cubicBezTo>
                      <a:pt x="513398" y="55245"/>
                      <a:pt x="541973" y="43815"/>
                      <a:pt x="572452" y="32385"/>
                    </a:cubicBezTo>
                    <a:lnTo>
                      <a:pt x="573405" y="32385"/>
                    </a:lnTo>
                    <a:lnTo>
                      <a:pt x="679133" y="0"/>
                    </a:ln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5" name="Freeform: Shape 384">
                <a:extLst>
                  <a:ext uri="{FF2B5EF4-FFF2-40B4-BE49-F238E27FC236}">
                    <a16:creationId xmlns:a16="http://schemas.microsoft.com/office/drawing/2014/main" id="{750A4BA9-26C6-41AB-9BFB-EE3597EB44C8}"/>
                  </a:ext>
                </a:extLst>
              </p:cNvPr>
              <p:cNvSpPr/>
              <p:nvPr/>
            </p:nvSpPr>
            <p:spPr>
              <a:xfrm>
                <a:off x="2714531" y="1811829"/>
                <a:ext cx="257174" cy="304801"/>
              </a:xfrm>
              <a:custGeom>
                <a:avLst/>
                <a:gdLst>
                  <a:gd name="connsiteX0" fmla="*/ 260985 w 257175"/>
                  <a:gd name="connsiteY0" fmla="*/ 311468 h 304800"/>
                  <a:gd name="connsiteX1" fmla="*/ 0 w 257175"/>
                  <a:gd name="connsiteY1" fmla="*/ 170497 h 304800"/>
                  <a:gd name="connsiteX2" fmla="*/ 952 w 257175"/>
                  <a:gd name="connsiteY2" fmla="*/ 0 h 304800"/>
                  <a:gd name="connsiteX3" fmla="*/ 260985 w 257175"/>
                  <a:gd name="connsiteY3" fmla="*/ 140970 h 3048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57175" h="304800">
                    <a:moveTo>
                      <a:pt x="260985" y="311468"/>
                    </a:moveTo>
                    <a:lnTo>
                      <a:pt x="0" y="170497"/>
                    </a:lnTo>
                    <a:lnTo>
                      <a:pt x="952" y="0"/>
                    </a:lnTo>
                    <a:lnTo>
                      <a:pt x="260985" y="140970"/>
                    </a:ln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grpSp>
        <p:nvGrpSpPr>
          <p:cNvPr id="302" name="Group 301">
            <a:extLst>
              <a:ext uri="{FF2B5EF4-FFF2-40B4-BE49-F238E27FC236}">
                <a16:creationId xmlns:a16="http://schemas.microsoft.com/office/drawing/2014/main" id="{684B59CB-C928-4C5F-9418-DA3109E37523}"/>
              </a:ext>
            </a:extLst>
          </p:cNvPr>
          <p:cNvGrpSpPr/>
          <p:nvPr/>
        </p:nvGrpSpPr>
        <p:grpSpPr>
          <a:xfrm>
            <a:off x="5430731" y="24963"/>
            <a:ext cx="631427" cy="1166725"/>
            <a:chOff x="13270818" y="5348004"/>
            <a:chExt cx="540861" cy="999381"/>
          </a:xfrm>
        </p:grpSpPr>
        <p:grpSp>
          <p:nvGrpSpPr>
            <p:cNvPr id="303" name="Group 302">
              <a:extLst>
                <a:ext uri="{FF2B5EF4-FFF2-40B4-BE49-F238E27FC236}">
                  <a16:creationId xmlns:a16="http://schemas.microsoft.com/office/drawing/2014/main" id="{FCCB4710-396A-4A8F-950E-FDD18063B02F}"/>
                </a:ext>
              </a:extLst>
            </p:cNvPr>
            <p:cNvGrpSpPr/>
            <p:nvPr/>
          </p:nvGrpSpPr>
          <p:grpSpPr>
            <a:xfrm>
              <a:off x="13425400" y="5348004"/>
              <a:ext cx="303753" cy="998597"/>
              <a:chOff x="2541356" y="1774680"/>
              <a:chExt cx="1106202" cy="3636668"/>
            </a:xfrm>
            <a:solidFill>
              <a:schemeClr val="bg1">
                <a:lumMod val="75000"/>
              </a:schemeClr>
            </a:solidFill>
          </p:grpSpPr>
          <p:sp>
            <p:nvSpPr>
              <p:cNvPr id="310" name="Freeform: Shape 309">
                <a:extLst>
                  <a:ext uri="{FF2B5EF4-FFF2-40B4-BE49-F238E27FC236}">
                    <a16:creationId xmlns:a16="http://schemas.microsoft.com/office/drawing/2014/main" id="{623697BC-0FA8-4955-9AC6-19272F092214}"/>
                  </a:ext>
                </a:extLst>
              </p:cNvPr>
              <p:cNvSpPr/>
              <p:nvPr/>
            </p:nvSpPr>
            <p:spPr>
              <a:xfrm>
                <a:off x="2571096" y="4597937"/>
                <a:ext cx="402336" cy="182880"/>
              </a:xfrm>
              <a:custGeom>
                <a:avLst/>
                <a:gdLst>
                  <a:gd name="connsiteX0" fmla="*/ 62916 w 3480752"/>
                  <a:gd name="connsiteY0" fmla="*/ 34213 h 1560620"/>
                  <a:gd name="connsiteX1" fmla="*/ 114391 w 3480752"/>
                  <a:gd name="connsiteY1" fmla="*/ 57191 h 1560620"/>
                  <a:gd name="connsiteX2" fmla="*/ 694512 w 3480752"/>
                  <a:gd name="connsiteY2" fmla="*/ 277806 h 1560620"/>
                  <a:gd name="connsiteX3" fmla="*/ 784810 w 3480752"/>
                  <a:gd name="connsiteY3" fmla="*/ 326909 h 1560620"/>
                  <a:gd name="connsiteX4" fmla="*/ 786764 w 3480752"/>
                  <a:gd name="connsiteY4" fmla="*/ 323526 h 1560620"/>
                  <a:gd name="connsiteX5" fmla="*/ 702687 w 3480752"/>
                  <a:gd name="connsiteY5" fmla="*/ 277806 h 1560620"/>
                  <a:gd name="connsiteX6" fmla="*/ 833420 w 3480752"/>
                  <a:gd name="connsiteY6" fmla="*/ 310489 h 1560620"/>
                  <a:gd name="connsiteX7" fmla="*/ 1241959 w 3480752"/>
                  <a:gd name="connsiteY7" fmla="*/ 343172 h 1560620"/>
                  <a:gd name="connsiteX8" fmla="*/ 3480752 w 3480752"/>
                  <a:gd name="connsiteY8" fmla="*/ 1560620 h 1560620"/>
                  <a:gd name="connsiteX9" fmla="*/ 3064038 w 3480752"/>
                  <a:gd name="connsiteY9" fmla="*/ 1527929 h 1560620"/>
                  <a:gd name="connsiteX10" fmla="*/ 3057133 w 3480752"/>
                  <a:gd name="connsiteY10" fmla="*/ 1524163 h 1560620"/>
                  <a:gd name="connsiteX11" fmla="*/ 2941481 w 3480752"/>
                  <a:gd name="connsiteY11" fmla="*/ 1495246 h 1560620"/>
                  <a:gd name="connsiteX12" fmla="*/ 2881754 w 3480752"/>
                  <a:gd name="connsiteY12" fmla="*/ 1462767 h 1560620"/>
                  <a:gd name="connsiteX13" fmla="*/ 2879802 w 3480752"/>
                  <a:gd name="connsiteY13" fmla="*/ 1466146 h 1560620"/>
                  <a:gd name="connsiteX14" fmla="*/ 2933314 w 3480752"/>
                  <a:gd name="connsiteY14" fmla="*/ 1495246 h 1560620"/>
                  <a:gd name="connsiteX15" fmla="*/ 2353185 w 3480752"/>
                  <a:gd name="connsiteY15" fmla="*/ 1274639 h 1560620"/>
                  <a:gd name="connsiteX16" fmla="*/ 2238794 w 3480752"/>
                  <a:gd name="connsiteY16" fmla="*/ 1217440 h 1560620"/>
                  <a:gd name="connsiteX17" fmla="*/ 0 w 3480752"/>
                  <a:gd name="connsiteY17" fmla="*/ 0 h 1560620"/>
                  <a:gd name="connsiteX18" fmla="*/ 62916 w 3480752"/>
                  <a:gd name="connsiteY18" fmla="*/ 34213 h 1560620"/>
                  <a:gd name="connsiteX19" fmla="*/ 57199 w 3480752"/>
                  <a:gd name="connsiteY19" fmla="*/ 31661 h 1560620"/>
                  <a:gd name="connsiteX20" fmla="*/ 0 w 3480752"/>
                  <a:gd name="connsiteY20" fmla="*/ 0 h 1560620"/>
                  <a:gd name="connsiteX0" fmla="*/ 62916 w 3480752"/>
                  <a:gd name="connsiteY0" fmla="*/ 34213 h 1560620"/>
                  <a:gd name="connsiteX1" fmla="*/ 114391 w 3480752"/>
                  <a:gd name="connsiteY1" fmla="*/ 57191 h 1560620"/>
                  <a:gd name="connsiteX2" fmla="*/ 694512 w 3480752"/>
                  <a:gd name="connsiteY2" fmla="*/ 277806 h 1560620"/>
                  <a:gd name="connsiteX3" fmla="*/ 784810 w 3480752"/>
                  <a:gd name="connsiteY3" fmla="*/ 326909 h 1560620"/>
                  <a:gd name="connsiteX4" fmla="*/ 702687 w 3480752"/>
                  <a:gd name="connsiteY4" fmla="*/ 277806 h 1560620"/>
                  <a:gd name="connsiteX5" fmla="*/ 833420 w 3480752"/>
                  <a:gd name="connsiteY5" fmla="*/ 310489 h 1560620"/>
                  <a:gd name="connsiteX6" fmla="*/ 1241959 w 3480752"/>
                  <a:gd name="connsiteY6" fmla="*/ 343172 h 1560620"/>
                  <a:gd name="connsiteX7" fmla="*/ 3480752 w 3480752"/>
                  <a:gd name="connsiteY7" fmla="*/ 1560620 h 1560620"/>
                  <a:gd name="connsiteX8" fmla="*/ 3064038 w 3480752"/>
                  <a:gd name="connsiteY8" fmla="*/ 1527929 h 1560620"/>
                  <a:gd name="connsiteX9" fmla="*/ 3057133 w 3480752"/>
                  <a:gd name="connsiteY9" fmla="*/ 1524163 h 1560620"/>
                  <a:gd name="connsiteX10" fmla="*/ 2941481 w 3480752"/>
                  <a:gd name="connsiteY10" fmla="*/ 1495246 h 1560620"/>
                  <a:gd name="connsiteX11" fmla="*/ 2881754 w 3480752"/>
                  <a:gd name="connsiteY11" fmla="*/ 1462767 h 1560620"/>
                  <a:gd name="connsiteX12" fmla="*/ 2879802 w 3480752"/>
                  <a:gd name="connsiteY12" fmla="*/ 1466146 h 1560620"/>
                  <a:gd name="connsiteX13" fmla="*/ 2933314 w 3480752"/>
                  <a:gd name="connsiteY13" fmla="*/ 1495246 h 1560620"/>
                  <a:gd name="connsiteX14" fmla="*/ 2353185 w 3480752"/>
                  <a:gd name="connsiteY14" fmla="*/ 1274639 h 1560620"/>
                  <a:gd name="connsiteX15" fmla="*/ 2238794 w 3480752"/>
                  <a:gd name="connsiteY15" fmla="*/ 1217440 h 1560620"/>
                  <a:gd name="connsiteX16" fmla="*/ 62916 w 3480752"/>
                  <a:gd name="connsiteY16" fmla="*/ 34213 h 1560620"/>
                  <a:gd name="connsiteX17" fmla="*/ 0 w 3480752"/>
                  <a:gd name="connsiteY17" fmla="*/ 0 h 1560620"/>
                  <a:gd name="connsiteX18" fmla="*/ 62916 w 3480752"/>
                  <a:gd name="connsiteY18" fmla="*/ 34213 h 1560620"/>
                  <a:gd name="connsiteX19" fmla="*/ 57199 w 3480752"/>
                  <a:gd name="connsiteY19" fmla="*/ 31661 h 1560620"/>
                  <a:gd name="connsiteX20" fmla="*/ 0 w 3480752"/>
                  <a:gd name="connsiteY20" fmla="*/ 0 h 1560620"/>
                  <a:gd name="connsiteX0" fmla="*/ 62916 w 3480752"/>
                  <a:gd name="connsiteY0" fmla="*/ 34213 h 1560620"/>
                  <a:gd name="connsiteX1" fmla="*/ 114391 w 3480752"/>
                  <a:gd name="connsiteY1" fmla="*/ 57191 h 1560620"/>
                  <a:gd name="connsiteX2" fmla="*/ 694512 w 3480752"/>
                  <a:gd name="connsiteY2" fmla="*/ 277806 h 1560620"/>
                  <a:gd name="connsiteX3" fmla="*/ 702687 w 3480752"/>
                  <a:gd name="connsiteY3" fmla="*/ 277806 h 1560620"/>
                  <a:gd name="connsiteX4" fmla="*/ 833420 w 3480752"/>
                  <a:gd name="connsiteY4" fmla="*/ 310489 h 1560620"/>
                  <a:gd name="connsiteX5" fmla="*/ 1241959 w 3480752"/>
                  <a:gd name="connsiteY5" fmla="*/ 343172 h 1560620"/>
                  <a:gd name="connsiteX6" fmla="*/ 3480752 w 3480752"/>
                  <a:gd name="connsiteY6" fmla="*/ 1560620 h 1560620"/>
                  <a:gd name="connsiteX7" fmla="*/ 3064038 w 3480752"/>
                  <a:gd name="connsiteY7" fmla="*/ 1527929 h 1560620"/>
                  <a:gd name="connsiteX8" fmla="*/ 3057133 w 3480752"/>
                  <a:gd name="connsiteY8" fmla="*/ 1524163 h 1560620"/>
                  <a:gd name="connsiteX9" fmla="*/ 2941481 w 3480752"/>
                  <a:gd name="connsiteY9" fmla="*/ 1495246 h 1560620"/>
                  <a:gd name="connsiteX10" fmla="*/ 2881754 w 3480752"/>
                  <a:gd name="connsiteY10" fmla="*/ 1462767 h 1560620"/>
                  <a:gd name="connsiteX11" fmla="*/ 2879802 w 3480752"/>
                  <a:gd name="connsiteY11" fmla="*/ 1466146 h 1560620"/>
                  <a:gd name="connsiteX12" fmla="*/ 2933314 w 3480752"/>
                  <a:gd name="connsiteY12" fmla="*/ 1495246 h 1560620"/>
                  <a:gd name="connsiteX13" fmla="*/ 2353185 w 3480752"/>
                  <a:gd name="connsiteY13" fmla="*/ 1274639 h 1560620"/>
                  <a:gd name="connsiteX14" fmla="*/ 2238794 w 3480752"/>
                  <a:gd name="connsiteY14" fmla="*/ 1217440 h 1560620"/>
                  <a:gd name="connsiteX15" fmla="*/ 62916 w 3480752"/>
                  <a:gd name="connsiteY15" fmla="*/ 34213 h 1560620"/>
                  <a:gd name="connsiteX16" fmla="*/ 0 w 3480752"/>
                  <a:gd name="connsiteY16" fmla="*/ 0 h 1560620"/>
                  <a:gd name="connsiteX17" fmla="*/ 62916 w 3480752"/>
                  <a:gd name="connsiteY17" fmla="*/ 34213 h 1560620"/>
                  <a:gd name="connsiteX18" fmla="*/ 57199 w 3480752"/>
                  <a:gd name="connsiteY18" fmla="*/ 31661 h 1560620"/>
                  <a:gd name="connsiteX19" fmla="*/ 0 w 3480752"/>
                  <a:gd name="connsiteY19" fmla="*/ 0 h 1560620"/>
                  <a:gd name="connsiteX0" fmla="*/ 62916 w 3480752"/>
                  <a:gd name="connsiteY0" fmla="*/ 34213 h 1560620"/>
                  <a:gd name="connsiteX1" fmla="*/ 114391 w 3480752"/>
                  <a:gd name="connsiteY1" fmla="*/ 57191 h 1560620"/>
                  <a:gd name="connsiteX2" fmla="*/ 694512 w 3480752"/>
                  <a:gd name="connsiteY2" fmla="*/ 277806 h 1560620"/>
                  <a:gd name="connsiteX3" fmla="*/ 702687 w 3480752"/>
                  <a:gd name="connsiteY3" fmla="*/ 277806 h 1560620"/>
                  <a:gd name="connsiteX4" fmla="*/ 833420 w 3480752"/>
                  <a:gd name="connsiteY4" fmla="*/ 310489 h 1560620"/>
                  <a:gd name="connsiteX5" fmla="*/ 1241959 w 3480752"/>
                  <a:gd name="connsiteY5" fmla="*/ 343172 h 1560620"/>
                  <a:gd name="connsiteX6" fmla="*/ 3480752 w 3480752"/>
                  <a:gd name="connsiteY6" fmla="*/ 1560620 h 1560620"/>
                  <a:gd name="connsiteX7" fmla="*/ 3064038 w 3480752"/>
                  <a:gd name="connsiteY7" fmla="*/ 1527929 h 1560620"/>
                  <a:gd name="connsiteX8" fmla="*/ 3057133 w 3480752"/>
                  <a:gd name="connsiteY8" fmla="*/ 1524163 h 1560620"/>
                  <a:gd name="connsiteX9" fmla="*/ 2941481 w 3480752"/>
                  <a:gd name="connsiteY9" fmla="*/ 1495246 h 1560620"/>
                  <a:gd name="connsiteX10" fmla="*/ 2881754 w 3480752"/>
                  <a:gd name="connsiteY10" fmla="*/ 1462767 h 1560620"/>
                  <a:gd name="connsiteX11" fmla="*/ 2933314 w 3480752"/>
                  <a:gd name="connsiteY11" fmla="*/ 1495246 h 1560620"/>
                  <a:gd name="connsiteX12" fmla="*/ 2353185 w 3480752"/>
                  <a:gd name="connsiteY12" fmla="*/ 1274639 h 1560620"/>
                  <a:gd name="connsiteX13" fmla="*/ 2238794 w 3480752"/>
                  <a:gd name="connsiteY13" fmla="*/ 1217440 h 1560620"/>
                  <a:gd name="connsiteX14" fmla="*/ 62916 w 3480752"/>
                  <a:gd name="connsiteY14" fmla="*/ 34213 h 1560620"/>
                  <a:gd name="connsiteX15" fmla="*/ 0 w 3480752"/>
                  <a:gd name="connsiteY15" fmla="*/ 0 h 1560620"/>
                  <a:gd name="connsiteX16" fmla="*/ 62916 w 3480752"/>
                  <a:gd name="connsiteY16" fmla="*/ 34213 h 1560620"/>
                  <a:gd name="connsiteX17" fmla="*/ 57199 w 3480752"/>
                  <a:gd name="connsiteY17" fmla="*/ 31661 h 1560620"/>
                  <a:gd name="connsiteX18" fmla="*/ 0 w 3480752"/>
                  <a:gd name="connsiteY18" fmla="*/ 0 h 1560620"/>
                  <a:gd name="connsiteX0" fmla="*/ 62916 w 3480752"/>
                  <a:gd name="connsiteY0" fmla="*/ 34213 h 1560620"/>
                  <a:gd name="connsiteX1" fmla="*/ 114391 w 3480752"/>
                  <a:gd name="connsiteY1" fmla="*/ 57191 h 1560620"/>
                  <a:gd name="connsiteX2" fmla="*/ 694512 w 3480752"/>
                  <a:gd name="connsiteY2" fmla="*/ 277806 h 1560620"/>
                  <a:gd name="connsiteX3" fmla="*/ 702687 w 3480752"/>
                  <a:gd name="connsiteY3" fmla="*/ 277806 h 1560620"/>
                  <a:gd name="connsiteX4" fmla="*/ 833420 w 3480752"/>
                  <a:gd name="connsiteY4" fmla="*/ 310489 h 1560620"/>
                  <a:gd name="connsiteX5" fmla="*/ 1241959 w 3480752"/>
                  <a:gd name="connsiteY5" fmla="*/ 343172 h 1560620"/>
                  <a:gd name="connsiteX6" fmla="*/ 3480752 w 3480752"/>
                  <a:gd name="connsiteY6" fmla="*/ 1560620 h 1560620"/>
                  <a:gd name="connsiteX7" fmla="*/ 3064038 w 3480752"/>
                  <a:gd name="connsiteY7" fmla="*/ 1527929 h 1560620"/>
                  <a:gd name="connsiteX8" fmla="*/ 3057133 w 3480752"/>
                  <a:gd name="connsiteY8" fmla="*/ 1524163 h 1560620"/>
                  <a:gd name="connsiteX9" fmla="*/ 2941481 w 3480752"/>
                  <a:gd name="connsiteY9" fmla="*/ 1495246 h 1560620"/>
                  <a:gd name="connsiteX10" fmla="*/ 2933314 w 3480752"/>
                  <a:gd name="connsiteY10" fmla="*/ 1495246 h 1560620"/>
                  <a:gd name="connsiteX11" fmla="*/ 2353185 w 3480752"/>
                  <a:gd name="connsiteY11" fmla="*/ 1274639 h 1560620"/>
                  <a:gd name="connsiteX12" fmla="*/ 2238794 w 3480752"/>
                  <a:gd name="connsiteY12" fmla="*/ 1217440 h 1560620"/>
                  <a:gd name="connsiteX13" fmla="*/ 62916 w 3480752"/>
                  <a:gd name="connsiteY13" fmla="*/ 34213 h 1560620"/>
                  <a:gd name="connsiteX14" fmla="*/ 0 w 3480752"/>
                  <a:gd name="connsiteY14" fmla="*/ 0 h 1560620"/>
                  <a:gd name="connsiteX15" fmla="*/ 62916 w 3480752"/>
                  <a:gd name="connsiteY15" fmla="*/ 34213 h 1560620"/>
                  <a:gd name="connsiteX16" fmla="*/ 57199 w 3480752"/>
                  <a:gd name="connsiteY16" fmla="*/ 31661 h 1560620"/>
                  <a:gd name="connsiteX17" fmla="*/ 0 w 3480752"/>
                  <a:gd name="connsiteY17" fmla="*/ 0 h 15606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</a:cxnLst>
                <a:rect l="l" t="t" r="r" b="b"/>
                <a:pathLst>
                  <a:path w="3480752" h="1560620">
                    <a:moveTo>
                      <a:pt x="62916" y="34213"/>
                    </a:moveTo>
                    <a:lnTo>
                      <a:pt x="114391" y="57191"/>
                    </a:lnTo>
                    <a:cubicBezTo>
                      <a:pt x="302323" y="147074"/>
                      <a:pt x="498413" y="220606"/>
                      <a:pt x="694512" y="277806"/>
                    </a:cubicBezTo>
                    <a:lnTo>
                      <a:pt x="702687" y="277806"/>
                    </a:lnTo>
                    <a:cubicBezTo>
                      <a:pt x="743545" y="285981"/>
                      <a:pt x="784395" y="302314"/>
                      <a:pt x="833420" y="310489"/>
                    </a:cubicBezTo>
                    <a:lnTo>
                      <a:pt x="1241959" y="343172"/>
                    </a:lnTo>
                    <a:lnTo>
                      <a:pt x="3480752" y="1560620"/>
                    </a:lnTo>
                    <a:lnTo>
                      <a:pt x="3064038" y="1527929"/>
                    </a:lnTo>
                    <a:lnTo>
                      <a:pt x="3057133" y="1524163"/>
                    </a:lnTo>
                    <a:lnTo>
                      <a:pt x="2941481" y="1495246"/>
                    </a:lnTo>
                    <a:lnTo>
                      <a:pt x="2933314" y="1495246"/>
                    </a:lnTo>
                    <a:cubicBezTo>
                      <a:pt x="2737215" y="1446221"/>
                      <a:pt x="2541108" y="1372688"/>
                      <a:pt x="2353185" y="1274639"/>
                    </a:cubicBezTo>
                    <a:cubicBezTo>
                      <a:pt x="2312335" y="1258298"/>
                      <a:pt x="2279652" y="1241956"/>
                      <a:pt x="2238794" y="1217440"/>
                    </a:cubicBezTo>
                    <a:lnTo>
                      <a:pt x="62916" y="34213"/>
                    </a:lnTo>
                    <a:close/>
                    <a:moveTo>
                      <a:pt x="0" y="0"/>
                    </a:moveTo>
                    <a:lnTo>
                      <a:pt x="62916" y="34213"/>
                    </a:lnTo>
                    <a:lnTo>
                      <a:pt x="57199" y="31661"/>
                    </a:lnTo>
                    <a:cubicBezTo>
                      <a:pt x="38815" y="22469"/>
                      <a:pt x="20429" y="12254"/>
                      <a:pt x="0" y="0"/>
                    </a:cubicBez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1" name="Freeform: Shape 310">
                <a:extLst>
                  <a:ext uri="{FF2B5EF4-FFF2-40B4-BE49-F238E27FC236}">
                    <a16:creationId xmlns:a16="http://schemas.microsoft.com/office/drawing/2014/main" id="{431A99BF-67E3-4B96-8D78-99FBD62AF87F}"/>
                  </a:ext>
                </a:extLst>
              </p:cNvPr>
              <p:cNvSpPr/>
              <p:nvPr/>
            </p:nvSpPr>
            <p:spPr>
              <a:xfrm>
                <a:off x="3023223" y="4576005"/>
                <a:ext cx="257175" cy="133350"/>
              </a:xfrm>
              <a:custGeom>
                <a:avLst/>
                <a:gdLst>
                  <a:gd name="connsiteX0" fmla="*/ 260032 w 257175"/>
                  <a:gd name="connsiteY0" fmla="*/ 141922 h 133350"/>
                  <a:gd name="connsiteX1" fmla="*/ 0 w 257175"/>
                  <a:gd name="connsiteY1" fmla="*/ 0 h 133350"/>
                  <a:gd name="connsiteX2" fmla="*/ 952 w 257175"/>
                  <a:gd name="connsiteY2" fmla="*/ 0 h 133350"/>
                  <a:gd name="connsiteX3" fmla="*/ 260032 w 257175"/>
                  <a:gd name="connsiteY3" fmla="*/ 141922 h 133350"/>
                  <a:gd name="connsiteX4" fmla="*/ 260032 w 257175"/>
                  <a:gd name="connsiteY4" fmla="*/ 141922 h 1333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57175" h="133350">
                    <a:moveTo>
                      <a:pt x="260032" y="141922"/>
                    </a:moveTo>
                    <a:lnTo>
                      <a:pt x="0" y="0"/>
                    </a:lnTo>
                    <a:cubicBezTo>
                      <a:pt x="0" y="0"/>
                      <a:pt x="952" y="0"/>
                      <a:pt x="952" y="0"/>
                    </a:cubicBezTo>
                    <a:lnTo>
                      <a:pt x="260032" y="141922"/>
                    </a:lnTo>
                    <a:cubicBezTo>
                      <a:pt x="260985" y="141922"/>
                      <a:pt x="260985" y="141922"/>
                      <a:pt x="260032" y="141922"/>
                    </a:cubicBezTo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2" name="Freeform: Shape 311">
                <a:extLst>
                  <a:ext uri="{FF2B5EF4-FFF2-40B4-BE49-F238E27FC236}">
                    <a16:creationId xmlns:a16="http://schemas.microsoft.com/office/drawing/2014/main" id="{3648418B-29AD-4603-8A5F-9DBC03E706C1}"/>
                  </a:ext>
                </a:extLst>
              </p:cNvPr>
              <p:cNvSpPr/>
              <p:nvPr/>
            </p:nvSpPr>
            <p:spPr>
              <a:xfrm>
                <a:off x="2706138" y="4925573"/>
                <a:ext cx="257175" cy="485775"/>
              </a:xfrm>
              <a:custGeom>
                <a:avLst/>
                <a:gdLst>
                  <a:gd name="connsiteX0" fmla="*/ 260033 w 257175"/>
                  <a:gd name="connsiteY0" fmla="*/ 486727 h 485775"/>
                  <a:gd name="connsiteX1" fmla="*/ 0 w 257175"/>
                  <a:gd name="connsiteY1" fmla="*/ 344805 h 485775"/>
                  <a:gd name="connsiteX2" fmla="*/ 953 w 257175"/>
                  <a:gd name="connsiteY2" fmla="*/ 0 h 485775"/>
                  <a:gd name="connsiteX3" fmla="*/ 260985 w 257175"/>
                  <a:gd name="connsiteY3" fmla="*/ 141922 h 4857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57175" h="485775">
                    <a:moveTo>
                      <a:pt x="260033" y="486727"/>
                    </a:moveTo>
                    <a:lnTo>
                      <a:pt x="0" y="344805"/>
                    </a:lnTo>
                    <a:lnTo>
                      <a:pt x="953" y="0"/>
                    </a:lnTo>
                    <a:lnTo>
                      <a:pt x="260985" y="141922"/>
                    </a:ln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3" name="Freeform: Shape 312">
                <a:extLst>
                  <a:ext uri="{FF2B5EF4-FFF2-40B4-BE49-F238E27FC236}">
                    <a16:creationId xmlns:a16="http://schemas.microsoft.com/office/drawing/2014/main" id="{44C8F62D-C9D2-44A3-A03D-ED389082D209}"/>
                  </a:ext>
                </a:extLst>
              </p:cNvPr>
              <p:cNvSpPr/>
              <p:nvPr/>
            </p:nvSpPr>
            <p:spPr>
              <a:xfrm>
                <a:off x="2987522" y="3640652"/>
                <a:ext cx="660036" cy="1102854"/>
              </a:xfrm>
              <a:custGeom>
                <a:avLst/>
                <a:gdLst>
                  <a:gd name="connsiteX0" fmla="*/ 359092 w 661035"/>
                  <a:gd name="connsiteY0" fmla="*/ 597218 h 1099185"/>
                  <a:gd name="connsiteX1" fmla="*/ 620078 w 661035"/>
                  <a:gd name="connsiteY1" fmla="*/ 739140 h 1099185"/>
                  <a:gd name="connsiteX2" fmla="*/ 584835 w 661035"/>
                  <a:gd name="connsiteY2" fmla="*/ 818198 h 1099185"/>
                  <a:gd name="connsiteX3" fmla="*/ 584836 w 661035"/>
                  <a:gd name="connsiteY3" fmla="*/ 818198 h 1099185"/>
                  <a:gd name="connsiteX4" fmla="*/ 545783 w 661035"/>
                  <a:gd name="connsiteY4" fmla="*/ 882015 h 1099185"/>
                  <a:gd name="connsiteX5" fmla="*/ 538930 w 661035"/>
                  <a:gd name="connsiteY5" fmla="*/ 891439 h 1099185"/>
                  <a:gd name="connsiteX6" fmla="*/ 539116 w 661035"/>
                  <a:gd name="connsiteY6" fmla="*/ 891540 h 1099185"/>
                  <a:gd name="connsiteX7" fmla="*/ 500063 w 661035"/>
                  <a:gd name="connsiteY7" fmla="*/ 940118 h 1099185"/>
                  <a:gd name="connsiteX8" fmla="*/ 452605 w 661035"/>
                  <a:gd name="connsiteY8" fmla="*/ 914311 h 1099185"/>
                  <a:gd name="connsiteX9" fmla="*/ 451949 w 661035"/>
                  <a:gd name="connsiteY9" fmla="*/ 914906 h 1099185"/>
                  <a:gd name="connsiteX10" fmla="*/ 500063 w 661035"/>
                  <a:gd name="connsiteY10" fmla="*/ 941070 h 1099185"/>
                  <a:gd name="connsiteX11" fmla="*/ 451485 w 661035"/>
                  <a:gd name="connsiteY11" fmla="*/ 989648 h 1099185"/>
                  <a:gd name="connsiteX12" fmla="*/ 396629 w 661035"/>
                  <a:gd name="connsiteY12" fmla="*/ 1033155 h 1099185"/>
                  <a:gd name="connsiteX13" fmla="*/ 397193 w 661035"/>
                  <a:gd name="connsiteY13" fmla="*/ 1033462 h 1099185"/>
                  <a:gd name="connsiteX14" fmla="*/ 320041 w 661035"/>
                  <a:gd name="connsiteY14" fmla="*/ 1076325 h 1099185"/>
                  <a:gd name="connsiteX15" fmla="*/ 291343 w 661035"/>
                  <a:gd name="connsiteY15" fmla="*/ 1060767 h 1099185"/>
                  <a:gd name="connsiteX16" fmla="*/ 290403 w 661035"/>
                  <a:gd name="connsiteY16" fmla="*/ 1061621 h 1099185"/>
                  <a:gd name="connsiteX17" fmla="*/ 319088 w 661035"/>
                  <a:gd name="connsiteY17" fmla="*/ 1077277 h 1099185"/>
                  <a:gd name="connsiteX18" fmla="*/ 260985 w 661035"/>
                  <a:gd name="connsiteY18" fmla="*/ 1099185 h 1099185"/>
                  <a:gd name="connsiteX19" fmla="*/ 0 w 661035"/>
                  <a:gd name="connsiteY19" fmla="*/ 957262 h 1099185"/>
                  <a:gd name="connsiteX20" fmla="*/ 59055 w 661035"/>
                  <a:gd name="connsiteY20" fmla="*/ 935355 h 1099185"/>
                  <a:gd name="connsiteX21" fmla="*/ 284314 w 661035"/>
                  <a:gd name="connsiteY21" fmla="*/ 1058298 h 1099185"/>
                  <a:gd name="connsiteX22" fmla="*/ 284516 w 661035"/>
                  <a:gd name="connsiteY22" fmla="*/ 1057066 h 1099185"/>
                  <a:gd name="connsiteX23" fmla="*/ 60008 w 661035"/>
                  <a:gd name="connsiteY23" fmla="*/ 935355 h 1099185"/>
                  <a:gd name="connsiteX24" fmla="*/ 135745 w 661035"/>
                  <a:gd name="connsiteY24" fmla="*/ 891807 h 1099185"/>
                  <a:gd name="connsiteX25" fmla="*/ 135255 w 661035"/>
                  <a:gd name="connsiteY25" fmla="*/ 891540 h 1099185"/>
                  <a:gd name="connsiteX26" fmla="*/ 190500 w 661035"/>
                  <a:gd name="connsiteY26" fmla="*/ 847725 h 1099185"/>
                  <a:gd name="connsiteX27" fmla="*/ 239078 w 661035"/>
                  <a:gd name="connsiteY27" fmla="*/ 799148 h 1099185"/>
                  <a:gd name="connsiteX28" fmla="*/ 319738 w 661035"/>
                  <a:gd name="connsiteY28" fmla="*/ 843010 h 1099185"/>
                  <a:gd name="connsiteX29" fmla="*/ 319882 w 661035"/>
                  <a:gd name="connsiteY29" fmla="*/ 842137 h 1099185"/>
                  <a:gd name="connsiteX30" fmla="*/ 239078 w 661035"/>
                  <a:gd name="connsiteY30" fmla="*/ 798196 h 1099185"/>
                  <a:gd name="connsiteX31" fmla="*/ 277307 w 661035"/>
                  <a:gd name="connsiteY31" fmla="*/ 750642 h 1099185"/>
                  <a:gd name="connsiteX32" fmla="*/ 277178 w 661035"/>
                  <a:gd name="connsiteY32" fmla="*/ 750571 h 1099185"/>
                  <a:gd name="connsiteX33" fmla="*/ 284798 w 661035"/>
                  <a:gd name="connsiteY33" fmla="*/ 740093 h 1099185"/>
                  <a:gd name="connsiteX34" fmla="*/ 323850 w 661035"/>
                  <a:gd name="connsiteY34" fmla="*/ 676275 h 1099185"/>
                  <a:gd name="connsiteX35" fmla="*/ 359092 w 661035"/>
                  <a:gd name="connsiteY35" fmla="*/ 597218 h 1099185"/>
                  <a:gd name="connsiteX36" fmla="*/ 220980 w 661035"/>
                  <a:gd name="connsiteY36" fmla="*/ 0 h 1099185"/>
                  <a:gd name="connsiteX37" fmla="*/ 481965 w 661035"/>
                  <a:gd name="connsiteY37" fmla="*/ 141922 h 1099185"/>
                  <a:gd name="connsiteX38" fmla="*/ 575310 w 661035"/>
                  <a:gd name="connsiteY38" fmla="*/ 214313 h 1099185"/>
                  <a:gd name="connsiteX39" fmla="*/ 661035 w 661035"/>
                  <a:gd name="connsiteY39" fmla="*/ 504825 h 1099185"/>
                  <a:gd name="connsiteX40" fmla="*/ 621030 w 661035"/>
                  <a:gd name="connsiteY40" fmla="*/ 739140 h 1099185"/>
                  <a:gd name="connsiteX41" fmla="*/ 360045 w 661035"/>
                  <a:gd name="connsiteY41" fmla="*/ 597218 h 1099185"/>
                  <a:gd name="connsiteX42" fmla="*/ 400050 w 661035"/>
                  <a:gd name="connsiteY42" fmla="*/ 362902 h 1099185"/>
                  <a:gd name="connsiteX43" fmla="*/ 314325 w 661035"/>
                  <a:gd name="connsiteY43" fmla="*/ 72390 h 1099185"/>
                  <a:gd name="connsiteX44" fmla="*/ 220980 w 661035"/>
                  <a:gd name="connsiteY44" fmla="*/ 0 h 1099185"/>
                  <a:gd name="connsiteX0" fmla="*/ 359092 w 661035"/>
                  <a:gd name="connsiteY0" fmla="*/ 597218 h 1099185"/>
                  <a:gd name="connsiteX1" fmla="*/ 620078 w 661035"/>
                  <a:gd name="connsiteY1" fmla="*/ 739140 h 1099185"/>
                  <a:gd name="connsiteX2" fmla="*/ 584835 w 661035"/>
                  <a:gd name="connsiteY2" fmla="*/ 818198 h 1099185"/>
                  <a:gd name="connsiteX3" fmla="*/ 584836 w 661035"/>
                  <a:gd name="connsiteY3" fmla="*/ 818198 h 1099185"/>
                  <a:gd name="connsiteX4" fmla="*/ 545783 w 661035"/>
                  <a:gd name="connsiteY4" fmla="*/ 882015 h 1099185"/>
                  <a:gd name="connsiteX5" fmla="*/ 538930 w 661035"/>
                  <a:gd name="connsiteY5" fmla="*/ 891439 h 1099185"/>
                  <a:gd name="connsiteX6" fmla="*/ 539116 w 661035"/>
                  <a:gd name="connsiteY6" fmla="*/ 891540 h 1099185"/>
                  <a:gd name="connsiteX7" fmla="*/ 500063 w 661035"/>
                  <a:gd name="connsiteY7" fmla="*/ 940118 h 1099185"/>
                  <a:gd name="connsiteX8" fmla="*/ 452605 w 661035"/>
                  <a:gd name="connsiteY8" fmla="*/ 914311 h 1099185"/>
                  <a:gd name="connsiteX9" fmla="*/ 451949 w 661035"/>
                  <a:gd name="connsiteY9" fmla="*/ 914906 h 1099185"/>
                  <a:gd name="connsiteX10" fmla="*/ 500063 w 661035"/>
                  <a:gd name="connsiteY10" fmla="*/ 941070 h 1099185"/>
                  <a:gd name="connsiteX11" fmla="*/ 451485 w 661035"/>
                  <a:gd name="connsiteY11" fmla="*/ 989648 h 1099185"/>
                  <a:gd name="connsiteX12" fmla="*/ 396629 w 661035"/>
                  <a:gd name="connsiteY12" fmla="*/ 1033155 h 1099185"/>
                  <a:gd name="connsiteX13" fmla="*/ 397193 w 661035"/>
                  <a:gd name="connsiteY13" fmla="*/ 1033462 h 1099185"/>
                  <a:gd name="connsiteX14" fmla="*/ 320041 w 661035"/>
                  <a:gd name="connsiteY14" fmla="*/ 1076325 h 1099185"/>
                  <a:gd name="connsiteX15" fmla="*/ 291343 w 661035"/>
                  <a:gd name="connsiteY15" fmla="*/ 1060767 h 1099185"/>
                  <a:gd name="connsiteX16" fmla="*/ 290403 w 661035"/>
                  <a:gd name="connsiteY16" fmla="*/ 1061621 h 1099185"/>
                  <a:gd name="connsiteX17" fmla="*/ 319088 w 661035"/>
                  <a:gd name="connsiteY17" fmla="*/ 1077277 h 1099185"/>
                  <a:gd name="connsiteX18" fmla="*/ 260985 w 661035"/>
                  <a:gd name="connsiteY18" fmla="*/ 1099185 h 1099185"/>
                  <a:gd name="connsiteX19" fmla="*/ 0 w 661035"/>
                  <a:gd name="connsiteY19" fmla="*/ 957262 h 1099185"/>
                  <a:gd name="connsiteX20" fmla="*/ 59055 w 661035"/>
                  <a:gd name="connsiteY20" fmla="*/ 935355 h 1099185"/>
                  <a:gd name="connsiteX21" fmla="*/ 284314 w 661035"/>
                  <a:gd name="connsiteY21" fmla="*/ 1058298 h 1099185"/>
                  <a:gd name="connsiteX22" fmla="*/ 284516 w 661035"/>
                  <a:gd name="connsiteY22" fmla="*/ 1057066 h 1099185"/>
                  <a:gd name="connsiteX23" fmla="*/ 60008 w 661035"/>
                  <a:gd name="connsiteY23" fmla="*/ 935355 h 1099185"/>
                  <a:gd name="connsiteX24" fmla="*/ 135745 w 661035"/>
                  <a:gd name="connsiteY24" fmla="*/ 891807 h 1099185"/>
                  <a:gd name="connsiteX25" fmla="*/ 135255 w 661035"/>
                  <a:gd name="connsiteY25" fmla="*/ 891540 h 1099185"/>
                  <a:gd name="connsiteX26" fmla="*/ 190500 w 661035"/>
                  <a:gd name="connsiteY26" fmla="*/ 847725 h 1099185"/>
                  <a:gd name="connsiteX27" fmla="*/ 239078 w 661035"/>
                  <a:gd name="connsiteY27" fmla="*/ 799148 h 1099185"/>
                  <a:gd name="connsiteX28" fmla="*/ 319738 w 661035"/>
                  <a:gd name="connsiteY28" fmla="*/ 843010 h 1099185"/>
                  <a:gd name="connsiteX29" fmla="*/ 239078 w 661035"/>
                  <a:gd name="connsiteY29" fmla="*/ 798196 h 1099185"/>
                  <a:gd name="connsiteX30" fmla="*/ 277307 w 661035"/>
                  <a:gd name="connsiteY30" fmla="*/ 750642 h 1099185"/>
                  <a:gd name="connsiteX31" fmla="*/ 277178 w 661035"/>
                  <a:gd name="connsiteY31" fmla="*/ 750571 h 1099185"/>
                  <a:gd name="connsiteX32" fmla="*/ 284798 w 661035"/>
                  <a:gd name="connsiteY32" fmla="*/ 740093 h 1099185"/>
                  <a:gd name="connsiteX33" fmla="*/ 323850 w 661035"/>
                  <a:gd name="connsiteY33" fmla="*/ 676275 h 1099185"/>
                  <a:gd name="connsiteX34" fmla="*/ 359092 w 661035"/>
                  <a:gd name="connsiteY34" fmla="*/ 597218 h 1099185"/>
                  <a:gd name="connsiteX35" fmla="*/ 220980 w 661035"/>
                  <a:gd name="connsiteY35" fmla="*/ 0 h 1099185"/>
                  <a:gd name="connsiteX36" fmla="*/ 481965 w 661035"/>
                  <a:gd name="connsiteY36" fmla="*/ 141922 h 1099185"/>
                  <a:gd name="connsiteX37" fmla="*/ 575310 w 661035"/>
                  <a:gd name="connsiteY37" fmla="*/ 214313 h 1099185"/>
                  <a:gd name="connsiteX38" fmla="*/ 661035 w 661035"/>
                  <a:gd name="connsiteY38" fmla="*/ 504825 h 1099185"/>
                  <a:gd name="connsiteX39" fmla="*/ 621030 w 661035"/>
                  <a:gd name="connsiteY39" fmla="*/ 739140 h 1099185"/>
                  <a:gd name="connsiteX40" fmla="*/ 360045 w 661035"/>
                  <a:gd name="connsiteY40" fmla="*/ 597218 h 1099185"/>
                  <a:gd name="connsiteX41" fmla="*/ 400050 w 661035"/>
                  <a:gd name="connsiteY41" fmla="*/ 362902 h 1099185"/>
                  <a:gd name="connsiteX42" fmla="*/ 314325 w 661035"/>
                  <a:gd name="connsiteY42" fmla="*/ 72390 h 1099185"/>
                  <a:gd name="connsiteX43" fmla="*/ 220980 w 661035"/>
                  <a:gd name="connsiteY43" fmla="*/ 0 h 1099185"/>
                  <a:gd name="connsiteX0" fmla="*/ 359092 w 661035"/>
                  <a:gd name="connsiteY0" fmla="*/ 597218 h 1099185"/>
                  <a:gd name="connsiteX1" fmla="*/ 620078 w 661035"/>
                  <a:gd name="connsiteY1" fmla="*/ 739140 h 1099185"/>
                  <a:gd name="connsiteX2" fmla="*/ 584835 w 661035"/>
                  <a:gd name="connsiteY2" fmla="*/ 818198 h 1099185"/>
                  <a:gd name="connsiteX3" fmla="*/ 584836 w 661035"/>
                  <a:gd name="connsiteY3" fmla="*/ 818198 h 1099185"/>
                  <a:gd name="connsiteX4" fmla="*/ 545783 w 661035"/>
                  <a:gd name="connsiteY4" fmla="*/ 882015 h 1099185"/>
                  <a:gd name="connsiteX5" fmla="*/ 538930 w 661035"/>
                  <a:gd name="connsiteY5" fmla="*/ 891439 h 1099185"/>
                  <a:gd name="connsiteX6" fmla="*/ 539116 w 661035"/>
                  <a:gd name="connsiteY6" fmla="*/ 891540 h 1099185"/>
                  <a:gd name="connsiteX7" fmla="*/ 500063 w 661035"/>
                  <a:gd name="connsiteY7" fmla="*/ 940118 h 1099185"/>
                  <a:gd name="connsiteX8" fmla="*/ 452605 w 661035"/>
                  <a:gd name="connsiteY8" fmla="*/ 914311 h 1099185"/>
                  <a:gd name="connsiteX9" fmla="*/ 500063 w 661035"/>
                  <a:gd name="connsiteY9" fmla="*/ 941070 h 1099185"/>
                  <a:gd name="connsiteX10" fmla="*/ 451485 w 661035"/>
                  <a:gd name="connsiteY10" fmla="*/ 989648 h 1099185"/>
                  <a:gd name="connsiteX11" fmla="*/ 396629 w 661035"/>
                  <a:gd name="connsiteY11" fmla="*/ 1033155 h 1099185"/>
                  <a:gd name="connsiteX12" fmla="*/ 397193 w 661035"/>
                  <a:gd name="connsiteY12" fmla="*/ 1033462 h 1099185"/>
                  <a:gd name="connsiteX13" fmla="*/ 320041 w 661035"/>
                  <a:gd name="connsiteY13" fmla="*/ 1076325 h 1099185"/>
                  <a:gd name="connsiteX14" fmla="*/ 291343 w 661035"/>
                  <a:gd name="connsiteY14" fmla="*/ 1060767 h 1099185"/>
                  <a:gd name="connsiteX15" fmla="*/ 290403 w 661035"/>
                  <a:gd name="connsiteY15" fmla="*/ 1061621 h 1099185"/>
                  <a:gd name="connsiteX16" fmla="*/ 319088 w 661035"/>
                  <a:gd name="connsiteY16" fmla="*/ 1077277 h 1099185"/>
                  <a:gd name="connsiteX17" fmla="*/ 260985 w 661035"/>
                  <a:gd name="connsiteY17" fmla="*/ 1099185 h 1099185"/>
                  <a:gd name="connsiteX18" fmla="*/ 0 w 661035"/>
                  <a:gd name="connsiteY18" fmla="*/ 957262 h 1099185"/>
                  <a:gd name="connsiteX19" fmla="*/ 59055 w 661035"/>
                  <a:gd name="connsiteY19" fmla="*/ 935355 h 1099185"/>
                  <a:gd name="connsiteX20" fmla="*/ 284314 w 661035"/>
                  <a:gd name="connsiteY20" fmla="*/ 1058298 h 1099185"/>
                  <a:gd name="connsiteX21" fmla="*/ 284516 w 661035"/>
                  <a:gd name="connsiteY21" fmla="*/ 1057066 h 1099185"/>
                  <a:gd name="connsiteX22" fmla="*/ 60008 w 661035"/>
                  <a:gd name="connsiteY22" fmla="*/ 935355 h 1099185"/>
                  <a:gd name="connsiteX23" fmla="*/ 135745 w 661035"/>
                  <a:gd name="connsiteY23" fmla="*/ 891807 h 1099185"/>
                  <a:gd name="connsiteX24" fmla="*/ 135255 w 661035"/>
                  <a:gd name="connsiteY24" fmla="*/ 891540 h 1099185"/>
                  <a:gd name="connsiteX25" fmla="*/ 190500 w 661035"/>
                  <a:gd name="connsiteY25" fmla="*/ 847725 h 1099185"/>
                  <a:gd name="connsiteX26" fmla="*/ 239078 w 661035"/>
                  <a:gd name="connsiteY26" fmla="*/ 799148 h 1099185"/>
                  <a:gd name="connsiteX27" fmla="*/ 319738 w 661035"/>
                  <a:gd name="connsiteY27" fmla="*/ 843010 h 1099185"/>
                  <a:gd name="connsiteX28" fmla="*/ 239078 w 661035"/>
                  <a:gd name="connsiteY28" fmla="*/ 798196 h 1099185"/>
                  <a:gd name="connsiteX29" fmla="*/ 277307 w 661035"/>
                  <a:gd name="connsiteY29" fmla="*/ 750642 h 1099185"/>
                  <a:gd name="connsiteX30" fmla="*/ 277178 w 661035"/>
                  <a:gd name="connsiteY30" fmla="*/ 750571 h 1099185"/>
                  <a:gd name="connsiteX31" fmla="*/ 284798 w 661035"/>
                  <a:gd name="connsiteY31" fmla="*/ 740093 h 1099185"/>
                  <a:gd name="connsiteX32" fmla="*/ 323850 w 661035"/>
                  <a:gd name="connsiteY32" fmla="*/ 676275 h 1099185"/>
                  <a:gd name="connsiteX33" fmla="*/ 359092 w 661035"/>
                  <a:gd name="connsiteY33" fmla="*/ 597218 h 1099185"/>
                  <a:gd name="connsiteX34" fmla="*/ 220980 w 661035"/>
                  <a:gd name="connsiteY34" fmla="*/ 0 h 1099185"/>
                  <a:gd name="connsiteX35" fmla="*/ 481965 w 661035"/>
                  <a:gd name="connsiteY35" fmla="*/ 141922 h 1099185"/>
                  <a:gd name="connsiteX36" fmla="*/ 575310 w 661035"/>
                  <a:gd name="connsiteY36" fmla="*/ 214313 h 1099185"/>
                  <a:gd name="connsiteX37" fmla="*/ 661035 w 661035"/>
                  <a:gd name="connsiteY37" fmla="*/ 504825 h 1099185"/>
                  <a:gd name="connsiteX38" fmla="*/ 621030 w 661035"/>
                  <a:gd name="connsiteY38" fmla="*/ 739140 h 1099185"/>
                  <a:gd name="connsiteX39" fmla="*/ 360045 w 661035"/>
                  <a:gd name="connsiteY39" fmla="*/ 597218 h 1099185"/>
                  <a:gd name="connsiteX40" fmla="*/ 400050 w 661035"/>
                  <a:gd name="connsiteY40" fmla="*/ 362902 h 1099185"/>
                  <a:gd name="connsiteX41" fmla="*/ 314325 w 661035"/>
                  <a:gd name="connsiteY41" fmla="*/ 72390 h 1099185"/>
                  <a:gd name="connsiteX42" fmla="*/ 220980 w 661035"/>
                  <a:gd name="connsiteY42" fmla="*/ 0 h 1099185"/>
                  <a:gd name="connsiteX0" fmla="*/ 359092 w 661035"/>
                  <a:gd name="connsiteY0" fmla="*/ 597218 h 1099185"/>
                  <a:gd name="connsiteX1" fmla="*/ 620078 w 661035"/>
                  <a:gd name="connsiteY1" fmla="*/ 739140 h 1099185"/>
                  <a:gd name="connsiteX2" fmla="*/ 584835 w 661035"/>
                  <a:gd name="connsiteY2" fmla="*/ 818198 h 1099185"/>
                  <a:gd name="connsiteX3" fmla="*/ 584836 w 661035"/>
                  <a:gd name="connsiteY3" fmla="*/ 818198 h 1099185"/>
                  <a:gd name="connsiteX4" fmla="*/ 545783 w 661035"/>
                  <a:gd name="connsiteY4" fmla="*/ 882015 h 1099185"/>
                  <a:gd name="connsiteX5" fmla="*/ 538930 w 661035"/>
                  <a:gd name="connsiteY5" fmla="*/ 891439 h 1099185"/>
                  <a:gd name="connsiteX6" fmla="*/ 539116 w 661035"/>
                  <a:gd name="connsiteY6" fmla="*/ 891540 h 1099185"/>
                  <a:gd name="connsiteX7" fmla="*/ 500063 w 661035"/>
                  <a:gd name="connsiteY7" fmla="*/ 940118 h 1099185"/>
                  <a:gd name="connsiteX8" fmla="*/ 500063 w 661035"/>
                  <a:gd name="connsiteY8" fmla="*/ 941070 h 1099185"/>
                  <a:gd name="connsiteX9" fmla="*/ 451485 w 661035"/>
                  <a:gd name="connsiteY9" fmla="*/ 989648 h 1099185"/>
                  <a:gd name="connsiteX10" fmla="*/ 396629 w 661035"/>
                  <a:gd name="connsiteY10" fmla="*/ 1033155 h 1099185"/>
                  <a:gd name="connsiteX11" fmla="*/ 397193 w 661035"/>
                  <a:gd name="connsiteY11" fmla="*/ 1033462 h 1099185"/>
                  <a:gd name="connsiteX12" fmla="*/ 320041 w 661035"/>
                  <a:gd name="connsiteY12" fmla="*/ 1076325 h 1099185"/>
                  <a:gd name="connsiteX13" fmla="*/ 291343 w 661035"/>
                  <a:gd name="connsiteY13" fmla="*/ 1060767 h 1099185"/>
                  <a:gd name="connsiteX14" fmla="*/ 290403 w 661035"/>
                  <a:gd name="connsiteY14" fmla="*/ 1061621 h 1099185"/>
                  <a:gd name="connsiteX15" fmla="*/ 319088 w 661035"/>
                  <a:gd name="connsiteY15" fmla="*/ 1077277 h 1099185"/>
                  <a:gd name="connsiteX16" fmla="*/ 260985 w 661035"/>
                  <a:gd name="connsiteY16" fmla="*/ 1099185 h 1099185"/>
                  <a:gd name="connsiteX17" fmla="*/ 0 w 661035"/>
                  <a:gd name="connsiteY17" fmla="*/ 957262 h 1099185"/>
                  <a:gd name="connsiteX18" fmla="*/ 59055 w 661035"/>
                  <a:gd name="connsiteY18" fmla="*/ 935355 h 1099185"/>
                  <a:gd name="connsiteX19" fmla="*/ 284314 w 661035"/>
                  <a:gd name="connsiteY19" fmla="*/ 1058298 h 1099185"/>
                  <a:gd name="connsiteX20" fmla="*/ 284516 w 661035"/>
                  <a:gd name="connsiteY20" fmla="*/ 1057066 h 1099185"/>
                  <a:gd name="connsiteX21" fmla="*/ 60008 w 661035"/>
                  <a:gd name="connsiteY21" fmla="*/ 935355 h 1099185"/>
                  <a:gd name="connsiteX22" fmla="*/ 135745 w 661035"/>
                  <a:gd name="connsiteY22" fmla="*/ 891807 h 1099185"/>
                  <a:gd name="connsiteX23" fmla="*/ 135255 w 661035"/>
                  <a:gd name="connsiteY23" fmla="*/ 891540 h 1099185"/>
                  <a:gd name="connsiteX24" fmla="*/ 190500 w 661035"/>
                  <a:gd name="connsiteY24" fmla="*/ 847725 h 1099185"/>
                  <a:gd name="connsiteX25" fmla="*/ 239078 w 661035"/>
                  <a:gd name="connsiteY25" fmla="*/ 799148 h 1099185"/>
                  <a:gd name="connsiteX26" fmla="*/ 319738 w 661035"/>
                  <a:gd name="connsiteY26" fmla="*/ 843010 h 1099185"/>
                  <a:gd name="connsiteX27" fmla="*/ 239078 w 661035"/>
                  <a:gd name="connsiteY27" fmla="*/ 798196 h 1099185"/>
                  <a:gd name="connsiteX28" fmla="*/ 277307 w 661035"/>
                  <a:gd name="connsiteY28" fmla="*/ 750642 h 1099185"/>
                  <a:gd name="connsiteX29" fmla="*/ 277178 w 661035"/>
                  <a:gd name="connsiteY29" fmla="*/ 750571 h 1099185"/>
                  <a:gd name="connsiteX30" fmla="*/ 284798 w 661035"/>
                  <a:gd name="connsiteY30" fmla="*/ 740093 h 1099185"/>
                  <a:gd name="connsiteX31" fmla="*/ 323850 w 661035"/>
                  <a:gd name="connsiteY31" fmla="*/ 676275 h 1099185"/>
                  <a:gd name="connsiteX32" fmla="*/ 359092 w 661035"/>
                  <a:gd name="connsiteY32" fmla="*/ 597218 h 1099185"/>
                  <a:gd name="connsiteX33" fmla="*/ 220980 w 661035"/>
                  <a:gd name="connsiteY33" fmla="*/ 0 h 1099185"/>
                  <a:gd name="connsiteX34" fmla="*/ 481965 w 661035"/>
                  <a:gd name="connsiteY34" fmla="*/ 141922 h 1099185"/>
                  <a:gd name="connsiteX35" fmla="*/ 575310 w 661035"/>
                  <a:gd name="connsiteY35" fmla="*/ 214313 h 1099185"/>
                  <a:gd name="connsiteX36" fmla="*/ 661035 w 661035"/>
                  <a:gd name="connsiteY36" fmla="*/ 504825 h 1099185"/>
                  <a:gd name="connsiteX37" fmla="*/ 621030 w 661035"/>
                  <a:gd name="connsiteY37" fmla="*/ 739140 h 1099185"/>
                  <a:gd name="connsiteX38" fmla="*/ 360045 w 661035"/>
                  <a:gd name="connsiteY38" fmla="*/ 597218 h 1099185"/>
                  <a:gd name="connsiteX39" fmla="*/ 400050 w 661035"/>
                  <a:gd name="connsiteY39" fmla="*/ 362902 h 1099185"/>
                  <a:gd name="connsiteX40" fmla="*/ 314325 w 661035"/>
                  <a:gd name="connsiteY40" fmla="*/ 72390 h 1099185"/>
                  <a:gd name="connsiteX41" fmla="*/ 220980 w 661035"/>
                  <a:gd name="connsiteY41" fmla="*/ 0 h 1099185"/>
                  <a:gd name="connsiteX0" fmla="*/ 359092 w 661035"/>
                  <a:gd name="connsiteY0" fmla="*/ 597218 h 1099185"/>
                  <a:gd name="connsiteX1" fmla="*/ 620078 w 661035"/>
                  <a:gd name="connsiteY1" fmla="*/ 739140 h 1099185"/>
                  <a:gd name="connsiteX2" fmla="*/ 584835 w 661035"/>
                  <a:gd name="connsiteY2" fmla="*/ 818198 h 1099185"/>
                  <a:gd name="connsiteX3" fmla="*/ 584836 w 661035"/>
                  <a:gd name="connsiteY3" fmla="*/ 818198 h 1099185"/>
                  <a:gd name="connsiteX4" fmla="*/ 545783 w 661035"/>
                  <a:gd name="connsiteY4" fmla="*/ 882015 h 1099185"/>
                  <a:gd name="connsiteX5" fmla="*/ 538930 w 661035"/>
                  <a:gd name="connsiteY5" fmla="*/ 891439 h 1099185"/>
                  <a:gd name="connsiteX6" fmla="*/ 539116 w 661035"/>
                  <a:gd name="connsiteY6" fmla="*/ 891540 h 1099185"/>
                  <a:gd name="connsiteX7" fmla="*/ 500063 w 661035"/>
                  <a:gd name="connsiteY7" fmla="*/ 940118 h 1099185"/>
                  <a:gd name="connsiteX8" fmla="*/ 500063 w 661035"/>
                  <a:gd name="connsiteY8" fmla="*/ 941070 h 1099185"/>
                  <a:gd name="connsiteX9" fmla="*/ 451485 w 661035"/>
                  <a:gd name="connsiteY9" fmla="*/ 989648 h 1099185"/>
                  <a:gd name="connsiteX10" fmla="*/ 396629 w 661035"/>
                  <a:gd name="connsiteY10" fmla="*/ 1033155 h 1099185"/>
                  <a:gd name="connsiteX11" fmla="*/ 397193 w 661035"/>
                  <a:gd name="connsiteY11" fmla="*/ 1033462 h 1099185"/>
                  <a:gd name="connsiteX12" fmla="*/ 320041 w 661035"/>
                  <a:gd name="connsiteY12" fmla="*/ 1076325 h 1099185"/>
                  <a:gd name="connsiteX13" fmla="*/ 291343 w 661035"/>
                  <a:gd name="connsiteY13" fmla="*/ 1060767 h 1099185"/>
                  <a:gd name="connsiteX14" fmla="*/ 290403 w 661035"/>
                  <a:gd name="connsiteY14" fmla="*/ 1061621 h 1099185"/>
                  <a:gd name="connsiteX15" fmla="*/ 319088 w 661035"/>
                  <a:gd name="connsiteY15" fmla="*/ 1077277 h 1099185"/>
                  <a:gd name="connsiteX16" fmla="*/ 260985 w 661035"/>
                  <a:gd name="connsiteY16" fmla="*/ 1099185 h 1099185"/>
                  <a:gd name="connsiteX17" fmla="*/ 0 w 661035"/>
                  <a:gd name="connsiteY17" fmla="*/ 957262 h 1099185"/>
                  <a:gd name="connsiteX18" fmla="*/ 59055 w 661035"/>
                  <a:gd name="connsiteY18" fmla="*/ 935355 h 1099185"/>
                  <a:gd name="connsiteX19" fmla="*/ 284314 w 661035"/>
                  <a:gd name="connsiteY19" fmla="*/ 1058298 h 1099185"/>
                  <a:gd name="connsiteX20" fmla="*/ 284516 w 661035"/>
                  <a:gd name="connsiteY20" fmla="*/ 1057066 h 1099185"/>
                  <a:gd name="connsiteX21" fmla="*/ 60008 w 661035"/>
                  <a:gd name="connsiteY21" fmla="*/ 935355 h 1099185"/>
                  <a:gd name="connsiteX22" fmla="*/ 135745 w 661035"/>
                  <a:gd name="connsiteY22" fmla="*/ 891807 h 1099185"/>
                  <a:gd name="connsiteX23" fmla="*/ 135255 w 661035"/>
                  <a:gd name="connsiteY23" fmla="*/ 891540 h 1099185"/>
                  <a:gd name="connsiteX24" fmla="*/ 190500 w 661035"/>
                  <a:gd name="connsiteY24" fmla="*/ 847725 h 1099185"/>
                  <a:gd name="connsiteX25" fmla="*/ 239078 w 661035"/>
                  <a:gd name="connsiteY25" fmla="*/ 799148 h 1099185"/>
                  <a:gd name="connsiteX26" fmla="*/ 239078 w 661035"/>
                  <a:gd name="connsiteY26" fmla="*/ 798196 h 1099185"/>
                  <a:gd name="connsiteX27" fmla="*/ 277307 w 661035"/>
                  <a:gd name="connsiteY27" fmla="*/ 750642 h 1099185"/>
                  <a:gd name="connsiteX28" fmla="*/ 277178 w 661035"/>
                  <a:gd name="connsiteY28" fmla="*/ 750571 h 1099185"/>
                  <a:gd name="connsiteX29" fmla="*/ 284798 w 661035"/>
                  <a:gd name="connsiteY29" fmla="*/ 740093 h 1099185"/>
                  <a:gd name="connsiteX30" fmla="*/ 323850 w 661035"/>
                  <a:gd name="connsiteY30" fmla="*/ 676275 h 1099185"/>
                  <a:gd name="connsiteX31" fmla="*/ 359092 w 661035"/>
                  <a:gd name="connsiteY31" fmla="*/ 597218 h 1099185"/>
                  <a:gd name="connsiteX32" fmla="*/ 220980 w 661035"/>
                  <a:gd name="connsiteY32" fmla="*/ 0 h 1099185"/>
                  <a:gd name="connsiteX33" fmla="*/ 481965 w 661035"/>
                  <a:gd name="connsiteY33" fmla="*/ 141922 h 1099185"/>
                  <a:gd name="connsiteX34" fmla="*/ 575310 w 661035"/>
                  <a:gd name="connsiteY34" fmla="*/ 214313 h 1099185"/>
                  <a:gd name="connsiteX35" fmla="*/ 661035 w 661035"/>
                  <a:gd name="connsiteY35" fmla="*/ 504825 h 1099185"/>
                  <a:gd name="connsiteX36" fmla="*/ 621030 w 661035"/>
                  <a:gd name="connsiteY36" fmla="*/ 739140 h 1099185"/>
                  <a:gd name="connsiteX37" fmla="*/ 360045 w 661035"/>
                  <a:gd name="connsiteY37" fmla="*/ 597218 h 1099185"/>
                  <a:gd name="connsiteX38" fmla="*/ 400050 w 661035"/>
                  <a:gd name="connsiteY38" fmla="*/ 362902 h 1099185"/>
                  <a:gd name="connsiteX39" fmla="*/ 314325 w 661035"/>
                  <a:gd name="connsiteY39" fmla="*/ 72390 h 1099185"/>
                  <a:gd name="connsiteX40" fmla="*/ 220980 w 661035"/>
                  <a:gd name="connsiteY40" fmla="*/ 0 h 1099185"/>
                  <a:gd name="connsiteX0" fmla="*/ 359092 w 661035"/>
                  <a:gd name="connsiteY0" fmla="*/ 597218 h 1099185"/>
                  <a:gd name="connsiteX1" fmla="*/ 620078 w 661035"/>
                  <a:gd name="connsiteY1" fmla="*/ 739140 h 1099185"/>
                  <a:gd name="connsiteX2" fmla="*/ 584835 w 661035"/>
                  <a:gd name="connsiteY2" fmla="*/ 818198 h 1099185"/>
                  <a:gd name="connsiteX3" fmla="*/ 584836 w 661035"/>
                  <a:gd name="connsiteY3" fmla="*/ 818198 h 1099185"/>
                  <a:gd name="connsiteX4" fmla="*/ 545783 w 661035"/>
                  <a:gd name="connsiteY4" fmla="*/ 882015 h 1099185"/>
                  <a:gd name="connsiteX5" fmla="*/ 538930 w 661035"/>
                  <a:gd name="connsiteY5" fmla="*/ 891439 h 1099185"/>
                  <a:gd name="connsiteX6" fmla="*/ 539116 w 661035"/>
                  <a:gd name="connsiteY6" fmla="*/ 891540 h 1099185"/>
                  <a:gd name="connsiteX7" fmla="*/ 500063 w 661035"/>
                  <a:gd name="connsiteY7" fmla="*/ 940118 h 1099185"/>
                  <a:gd name="connsiteX8" fmla="*/ 500063 w 661035"/>
                  <a:gd name="connsiteY8" fmla="*/ 941070 h 1099185"/>
                  <a:gd name="connsiteX9" fmla="*/ 451485 w 661035"/>
                  <a:gd name="connsiteY9" fmla="*/ 989648 h 1099185"/>
                  <a:gd name="connsiteX10" fmla="*/ 396629 w 661035"/>
                  <a:gd name="connsiteY10" fmla="*/ 1033155 h 1099185"/>
                  <a:gd name="connsiteX11" fmla="*/ 397193 w 661035"/>
                  <a:gd name="connsiteY11" fmla="*/ 1033462 h 1099185"/>
                  <a:gd name="connsiteX12" fmla="*/ 320041 w 661035"/>
                  <a:gd name="connsiteY12" fmla="*/ 1076325 h 1099185"/>
                  <a:gd name="connsiteX13" fmla="*/ 291343 w 661035"/>
                  <a:gd name="connsiteY13" fmla="*/ 1060767 h 1099185"/>
                  <a:gd name="connsiteX14" fmla="*/ 290403 w 661035"/>
                  <a:gd name="connsiteY14" fmla="*/ 1061621 h 1099185"/>
                  <a:gd name="connsiteX15" fmla="*/ 319088 w 661035"/>
                  <a:gd name="connsiteY15" fmla="*/ 1077277 h 1099185"/>
                  <a:gd name="connsiteX16" fmla="*/ 260985 w 661035"/>
                  <a:gd name="connsiteY16" fmla="*/ 1099185 h 1099185"/>
                  <a:gd name="connsiteX17" fmla="*/ 0 w 661035"/>
                  <a:gd name="connsiteY17" fmla="*/ 957262 h 1099185"/>
                  <a:gd name="connsiteX18" fmla="*/ 59055 w 661035"/>
                  <a:gd name="connsiteY18" fmla="*/ 935355 h 1099185"/>
                  <a:gd name="connsiteX19" fmla="*/ 284314 w 661035"/>
                  <a:gd name="connsiteY19" fmla="*/ 1058298 h 1099185"/>
                  <a:gd name="connsiteX20" fmla="*/ 60008 w 661035"/>
                  <a:gd name="connsiteY20" fmla="*/ 935355 h 1099185"/>
                  <a:gd name="connsiteX21" fmla="*/ 135745 w 661035"/>
                  <a:gd name="connsiteY21" fmla="*/ 891807 h 1099185"/>
                  <a:gd name="connsiteX22" fmla="*/ 135255 w 661035"/>
                  <a:gd name="connsiteY22" fmla="*/ 891540 h 1099185"/>
                  <a:gd name="connsiteX23" fmla="*/ 190500 w 661035"/>
                  <a:gd name="connsiteY23" fmla="*/ 847725 h 1099185"/>
                  <a:gd name="connsiteX24" fmla="*/ 239078 w 661035"/>
                  <a:gd name="connsiteY24" fmla="*/ 799148 h 1099185"/>
                  <a:gd name="connsiteX25" fmla="*/ 239078 w 661035"/>
                  <a:gd name="connsiteY25" fmla="*/ 798196 h 1099185"/>
                  <a:gd name="connsiteX26" fmla="*/ 277307 w 661035"/>
                  <a:gd name="connsiteY26" fmla="*/ 750642 h 1099185"/>
                  <a:gd name="connsiteX27" fmla="*/ 277178 w 661035"/>
                  <a:gd name="connsiteY27" fmla="*/ 750571 h 1099185"/>
                  <a:gd name="connsiteX28" fmla="*/ 284798 w 661035"/>
                  <a:gd name="connsiteY28" fmla="*/ 740093 h 1099185"/>
                  <a:gd name="connsiteX29" fmla="*/ 323850 w 661035"/>
                  <a:gd name="connsiteY29" fmla="*/ 676275 h 1099185"/>
                  <a:gd name="connsiteX30" fmla="*/ 359092 w 661035"/>
                  <a:gd name="connsiteY30" fmla="*/ 597218 h 1099185"/>
                  <a:gd name="connsiteX31" fmla="*/ 220980 w 661035"/>
                  <a:gd name="connsiteY31" fmla="*/ 0 h 1099185"/>
                  <a:gd name="connsiteX32" fmla="*/ 481965 w 661035"/>
                  <a:gd name="connsiteY32" fmla="*/ 141922 h 1099185"/>
                  <a:gd name="connsiteX33" fmla="*/ 575310 w 661035"/>
                  <a:gd name="connsiteY33" fmla="*/ 214313 h 1099185"/>
                  <a:gd name="connsiteX34" fmla="*/ 661035 w 661035"/>
                  <a:gd name="connsiteY34" fmla="*/ 504825 h 1099185"/>
                  <a:gd name="connsiteX35" fmla="*/ 621030 w 661035"/>
                  <a:gd name="connsiteY35" fmla="*/ 739140 h 1099185"/>
                  <a:gd name="connsiteX36" fmla="*/ 360045 w 661035"/>
                  <a:gd name="connsiteY36" fmla="*/ 597218 h 1099185"/>
                  <a:gd name="connsiteX37" fmla="*/ 400050 w 661035"/>
                  <a:gd name="connsiteY37" fmla="*/ 362902 h 1099185"/>
                  <a:gd name="connsiteX38" fmla="*/ 314325 w 661035"/>
                  <a:gd name="connsiteY38" fmla="*/ 72390 h 1099185"/>
                  <a:gd name="connsiteX39" fmla="*/ 220980 w 661035"/>
                  <a:gd name="connsiteY39" fmla="*/ 0 h 1099185"/>
                  <a:gd name="connsiteX0" fmla="*/ 359092 w 661035"/>
                  <a:gd name="connsiteY0" fmla="*/ 597218 h 1099185"/>
                  <a:gd name="connsiteX1" fmla="*/ 620078 w 661035"/>
                  <a:gd name="connsiteY1" fmla="*/ 739140 h 1099185"/>
                  <a:gd name="connsiteX2" fmla="*/ 584835 w 661035"/>
                  <a:gd name="connsiteY2" fmla="*/ 818198 h 1099185"/>
                  <a:gd name="connsiteX3" fmla="*/ 584836 w 661035"/>
                  <a:gd name="connsiteY3" fmla="*/ 818198 h 1099185"/>
                  <a:gd name="connsiteX4" fmla="*/ 545783 w 661035"/>
                  <a:gd name="connsiteY4" fmla="*/ 882015 h 1099185"/>
                  <a:gd name="connsiteX5" fmla="*/ 538930 w 661035"/>
                  <a:gd name="connsiteY5" fmla="*/ 891439 h 1099185"/>
                  <a:gd name="connsiteX6" fmla="*/ 539116 w 661035"/>
                  <a:gd name="connsiteY6" fmla="*/ 891540 h 1099185"/>
                  <a:gd name="connsiteX7" fmla="*/ 500063 w 661035"/>
                  <a:gd name="connsiteY7" fmla="*/ 940118 h 1099185"/>
                  <a:gd name="connsiteX8" fmla="*/ 500063 w 661035"/>
                  <a:gd name="connsiteY8" fmla="*/ 941070 h 1099185"/>
                  <a:gd name="connsiteX9" fmla="*/ 451485 w 661035"/>
                  <a:gd name="connsiteY9" fmla="*/ 989648 h 1099185"/>
                  <a:gd name="connsiteX10" fmla="*/ 396629 w 661035"/>
                  <a:gd name="connsiteY10" fmla="*/ 1033155 h 1099185"/>
                  <a:gd name="connsiteX11" fmla="*/ 397193 w 661035"/>
                  <a:gd name="connsiteY11" fmla="*/ 1033462 h 1099185"/>
                  <a:gd name="connsiteX12" fmla="*/ 320041 w 661035"/>
                  <a:gd name="connsiteY12" fmla="*/ 1076325 h 1099185"/>
                  <a:gd name="connsiteX13" fmla="*/ 291343 w 661035"/>
                  <a:gd name="connsiteY13" fmla="*/ 1060767 h 1099185"/>
                  <a:gd name="connsiteX14" fmla="*/ 290403 w 661035"/>
                  <a:gd name="connsiteY14" fmla="*/ 1061621 h 1099185"/>
                  <a:gd name="connsiteX15" fmla="*/ 319088 w 661035"/>
                  <a:gd name="connsiteY15" fmla="*/ 1077277 h 1099185"/>
                  <a:gd name="connsiteX16" fmla="*/ 260985 w 661035"/>
                  <a:gd name="connsiteY16" fmla="*/ 1099185 h 1099185"/>
                  <a:gd name="connsiteX17" fmla="*/ 0 w 661035"/>
                  <a:gd name="connsiteY17" fmla="*/ 957262 h 1099185"/>
                  <a:gd name="connsiteX18" fmla="*/ 59055 w 661035"/>
                  <a:gd name="connsiteY18" fmla="*/ 935355 h 1099185"/>
                  <a:gd name="connsiteX19" fmla="*/ 60008 w 661035"/>
                  <a:gd name="connsiteY19" fmla="*/ 935355 h 1099185"/>
                  <a:gd name="connsiteX20" fmla="*/ 135745 w 661035"/>
                  <a:gd name="connsiteY20" fmla="*/ 891807 h 1099185"/>
                  <a:gd name="connsiteX21" fmla="*/ 135255 w 661035"/>
                  <a:gd name="connsiteY21" fmla="*/ 891540 h 1099185"/>
                  <a:gd name="connsiteX22" fmla="*/ 190500 w 661035"/>
                  <a:gd name="connsiteY22" fmla="*/ 847725 h 1099185"/>
                  <a:gd name="connsiteX23" fmla="*/ 239078 w 661035"/>
                  <a:gd name="connsiteY23" fmla="*/ 799148 h 1099185"/>
                  <a:gd name="connsiteX24" fmla="*/ 239078 w 661035"/>
                  <a:gd name="connsiteY24" fmla="*/ 798196 h 1099185"/>
                  <a:gd name="connsiteX25" fmla="*/ 277307 w 661035"/>
                  <a:gd name="connsiteY25" fmla="*/ 750642 h 1099185"/>
                  <a:gd name="connsiteX26" fmla="*/ 277178 w 661035"/>
                  <a:gd name="connsiteY26" fmla="*/ 750571 h 1099185"/>
                  <a:gd name="connsiteX27" fmla="*/ 284798 w 661035"/>
                  <a:gd name="connsiteY27" fmla="*/ 740093 h 1099185"/>
                  <a:gd name="connsiteX28" fmla="*/ 323850 w 661035"/>
                  <a:gd name="connsiteY28" fmla="*/ 676275 h 1099185"/>
                  <a:gd name="connsiteX29" fmla="*/ 359092 w 661035"/>
                  <a:gd name="connsiteY29" fmla="*/ 597218 h 1099185"/>
                  <a:gd name="connsiteX30" fmla="*/ 220980 w 661035"/>
                  <a:gd name="connsiteY30" fmla="*/ 0 h 1099185"/>
                  <a:gd name="connsiteX31" fmla="*/ 481965 w 661035"/>
                  <a:gd name="connsiteY31" fmla="*/ 141922 h 1099185"/>
                  <a:gd name="connsiteX32" fmla="*/ 575310 w 661035"/>
                  <a:gd name="connsiteY32" fmla="*/ 214313 h 1099185"/>
                  <a:gd name="connsiteX33" fmla="*/ 661035 w 661035"/>
                  <a:gd name="connsiteY33" fmla="*/ 504825 h 1099185"/>
                  <a:gd name="connsiteX34" fmla="*/ 621030 w 661035"/>
                  <a:gd name="connsiteY34" fmla="*/ 739140 h 1099185"/>
                  <a:gd name="connsiteX35" fmla="*/ 360045 w 661035"/>
                  <a:gd name="connsiteY35" fmla="*/ 597218 h 1099185"/>
                  <a:gd name="connsiteX36" fmla="*/ 400050 w 661035"/>
                  <a:gd name="connsiteY36" fmla="*/ 362902 h 1099185"/>
                  <a:gd name="connsiteX37" fmla="*/ 314325 w 661035"/>
                  <a:gd name="connsiteY37" fmla="*/ 72390 h 1099185"/>
                  <a:gd name="connsiteX38" fmla="*/ 220980 w 661035"/>
                  <a:gd name="connsiteY38" fmla="*/ 0 h 1099185"/>
                  <a:gd name="connsiteX0" fmla="*/ 359092 w 661035"/>
                  <a:gd name="connsiteY0" fmla="*/ 597218 h 1099185"/>
                  <a:gd name="connsiteX1" fmla="*/ 620078 w 661035"/>
                  <a:gd name="connsiteY1" fmla="*/ 739140 h 1099185"/>
                  <a:gd name="connsiteX2" fmla="*/ 584835 w 661035"/>
                  <a:gd name="connsiteY2" fmla="*/ 818198 h 1099185"/>
                  <a:gd name="connsiteX3" fmla="*/ 584836 w 661035"/>
                  <a:gd name="connsiteY3" fmla="*/ 818198 h 1099185"/>
                  <a:gd name="connsiteX4" fmla="*/ 545783 w 661035"/>
                  <a:gd name="connsiteY4" fmla="*/ 882015 h 1099185"/>
                  <a:gd name="connsiteX5" fmla="*/ 538930 w 661035"/>
                  <a:gd name="connsiteY5" fmla="*/ 891439 h 1099185"/>
                  <a:gd name="connsiteX6" fmla="*/ 539116 w 661035"/>
                  <a:gd name="connsiteY6" fmla="*/ 891540 h 1099185"/>
                  <a:gd name="connsiteX7" fmla="*/ 500063 w 661035"/>
                  <a:gd name="connsiteY7" fmla="*/ 940118 h 1099185"/>
                  <a:gd name="connsiteX8" fmla="*/ 500063 w 661035"/>
                  <a:gd name="connsiteY8" fmla="*/ 941070 h 1099185"/>
                  <a:gd name="connsiteX9" fmla="*/ 451485 w 661035"/>
                  <a:gd name="connsiteY9" fmla="*/ 989648 h 1099185"/>
                  <a:gd name="connsiteX10" fmla="*/ 396629 w 661035"/>
                  <a:gd name="connsiteY10" fmla="*/ 1033155 h 1099185"/>
                  <a:gd name="connsiteX11" fmla="*/ 397193 w 661035"/>
                  <a:gd name="connsiteY11" fmla="*/ 1033462 h 1099185"/>
                  <a:gd name="connsiteX12" fmla="*/ 320041 w 661035"/>
                  <a:gd name="connsiteY12" fmla="*/ 1076325 h 1099185"/>
                  <a:gd name="connsiteX13" fmla="*/ 291343 w 661035"/>
                  <a:gd name="connsiteY13" fmla="*/ 1060767 h 1099185"/>
                  <a:gd name="connsiteX14" fmla="*/ 319088 w 661035"/>
                  <a:gd name="connsiteY14" fmla="*/ 1077277 h 1099185"/>
                  <a:gd name="connsiteX15" fmla="*/ 260985 w 661035"/>
                  <a:gd name="connsiteY15" fmla="*/ 1099185 h 1099185"/>
                  <a:gd name="connsiteX16" fmla="*/ 0 w 661035"/>
                  <a:gd name="connsiteY16" fmla="*/ 957262 h 1099185"/>
                  <a:gd name="connsiteX17" fmla="*/ 59055 w 661035"/>
                  <a:gd name="connsiteY17" fmla="*/ 935355 h 1099185"/>
                  <a:gd name="connsiteX18" fmla="*/ 60008 w 661035"/>
                  <a:gd name="connsiteY18" fmla="*/ 935355 h 1099185"/>
                  <a:gd name="connsiteX19" fmla="*/ 135745 w 661035"/>
                  <a:gd name="connsiteY19" fmla="*/ 891807 h 1099185"/>
                  <a:gd name="connsiteX20" fmla="*/ 135255 w 661035"/>
                  <a:gd name="connsiteY20" fmla="*/ 891540 h 1099185"/>
                  <a:gd name="connsiteX21" fmla="*/ 190500 w 661035"/>
                  <a:gd name="connsiteY21" fmla="*/ 847725 h 1099185"/>
                  <a:gd name="connsiteX22" fmla="*/ 239078 w 661035"/>
                  <a:gd name="connsiteY22" fmla="*/ 799148 h 1099185"/>
                  <a:gd name="connsiteX23" fmla="*/ 239078 w 661035"/>
                  <a:gd name="connsiteY23" fmla="*/ 798196 h 1099185"/>
                  <a:gd name="connsiteX24" fmla="*/ 277307 w 661035"/>
                  <a:gd name="connsiteY24" fmla="*/ 750642 h 1099185"/>
                  <a:gd name="connsiteX25" fmla="*/ 277178 w 661035"/>
                  <a:gd name="connsiteY25" fmla="*/ 750571 h 1099185"/>
                  <a:gd name="connsiteX26" fmla="*/ 284798 w 661035"/>
                  <a:gd name="connsiteY26" fmla="*/ 740093 h 1099185"/>
                  <a:gd name="connsiteX27" fmla="*/ 323850 w 661035"/>
                  <a:gd name="connsiteY27" fmla="*/ 676275 h 1099185"/>
                  <a:gd name="connsiteX28" fmla="*/ 359092 w 661035"/>
                  <a:gd name="connsiteY28" fmla="*/ 597218 h 1099185"/>
                  <a:gd name="connsiteX29" fmla="*/ 220980 w 661035"/>
                  <a:gd name="connsiteY29" fmla="*/ 0 h 1099185"/>
                  <a:gd name="connsiteX30" fmla="*/ 481965 w 661035"/>
                  <a:gd name="connsiteY30" fmla="*/ 141922 h 1099185"/>
                  <a:gd name="connsiteX31" fmla="*/ 575310 w 661035"/>
                  <a:gd name="connsiteY31" fmla="*/ 214313 h 1099185"/>
                  <a:gd name="connsiteX32" fmla="*/ 661035 w 661035"/>
                  <a:gd name="connsiteY32" fmla="*/ 504825 h 1099185"/>
                  <a:gd name="connsiteX33" fmla="*/ 621030 w 661035"/>
                  <a:gd name="connsiteY33" fmla="*/ 739140 h 1099185"/>
                  <a:gd name="connsiteX34" fmla="*/ 360045 w 661035"/>
                  <a:gd name="connsiteY34" fmla="*/ 597218 h 1099185"/>
                  <a:gd name="connsiteX35" fmla="*/ 400050 w 661035"/>
                  <a:gd name="connsiteY35" fmla="*/ 362902 h 1099185"/>
                  <a:gd name="connsiteX36" fmla="*/ 314325 w 661035"/>
                  <a:gd name="connsiteY36" fmla="*/ 72390 h 1099185"/>
                  <a:gd name="connsiteX37" fmla="*/ 220980 w 661035"/>
                  <a:gd name="connsiteY37" fmla="*/ 0 h 1099185"/>
                  <a:gd name="connsiteX0" fmla="*/ 359092 w 661035"/>
                  <a:gd name="connsiteY0" fmla="*/ 597218 h 1099185"/>
                  <a:gd name="connsiteX1" fmla="*/ 620078 w 661035"/>
                  <a:gd name="connsiteY1" fmla="*/ 739140 h 1099185"/>
                  <a:gd name="connsiteX2" fmla="*/ 584835 w 661035"/>
                  <a:gd name="connsiteY2" fmla="*/ 818198 h 1099185"/>
                  <a:gd name="connsiteX3" fmla="*/ 584836 w 661035"/>
                  <a:gd name="connsiteY3" fmla="*/ 818198 h 1099185"/>
                  <a:gd name="connsiteX4" fmla="*/ 545783 w 661035"/>
                  <a:gd name="connsiteY4" fmla="*/ 882015 h 1099185"/>
                  <a:gd name="connsiteX5" fmla="*/ 538930 w 661035"/>
                  <a:gd name="connsiteY5" fmla="*/ 891439 h 1099185"/>
                  <a:gd name="connsiteX6" fmla="*/ 539116 w 661035"/>
                  <a:gd name="connsiteY6" fmla="*/ 891540 h 1099185"/>
                  <a:gd name="connsiteX7" fmla="*/ 500063 w 661035"/>
                  <a:gd name="connsiteY7" fmla="*/ 940118 h 1099185"/>
                  <a:gd name="connsiteX8" fmla="*/ 500063 w 661035"/>
                  <a:gd name="connsiteY8" fmla="*/ 941070 h 1099185"/>
                  <a:gd name="connsiteX9" fmla="*/ 451485 w 661035"/>
                  <a:gd name="connsiteY9" fmla="*/ 989648 h 1099185"/>
                  <a:gd name="connsiteX10" fmla="*/ 396629 w 661035"/>
                  <a:gd name="connsiteY10" fmla="*/ 1033155 h 1099185"/>
                  <a:gd name="connsiteX11" fmla="*/ 397193 w 661035"/>
                  <a:gd name="connsiteY11" fmla="*/ 1033462 h 1099185"/>
                  <a:gd name="connsiteX12" fmla="*/ 320041 w 661035"/>
                  <a:gd name="connsiteY12" fmla="*/ 1076325 h 1099185"/>
                  <a:gd name="connsiteX13" fmla="*/ 319088 w 661035"/>
                  <a:gd name="connsiteY13" fmla="*/ 1077277 h 1099185"/>
                  <a:gd name="connsiteX14" fmla="*/ 260985 w 661035"/>
                  <a:gd name="connsiteY14" fmla="*/ 1099185 h 1099185"/>
                  <a:gd name="connsiteX15" fmla="*/ 0 w 661035"/>
                  <a:gd name="connsiteY15" fmla="*/ 957262 h 1099185"/>
                  <a:gd name="connsiteX16" fmla="*/ 59055 w 661035"/>
                  <a:gd name="connsiteY16" fmla="*/ 935355 h 1099185"/>
                  <a:gd name="connsiteX17" fmla="*/ 60008 w 661035"/>
                  <a:gd name="connsiteY17" fmla="*/ 935355 h 1099185"/>
                  <a:gd name="connsiteX18" fmla="*/ 135745 w 661035"/>
                  <a:gd name="connsiteY18" fmla="*/ 891807 h 1099185"/>
                  <a:gd name="connsiteX19" fmla="*/ 135255 w 661035"/>
                  <a:gd name="connsiteY19" fmla="*/ 891540 h 1099185"/>
                  <a:gd name="connsiteX20" fmla="*/ 190500 w 661035"/>
                  <a:gd name="connsiteY20" fmla="*/ 847725 h 1099185"/>
                  <a:gd name="connsiteX21" fmla="*/ 239078 w 661035"/>
                  <a:gd name="connsiteY21" fmla="*/ 799148 h 1099185"/>
                  <a:gd name="connsiteX22" fmla="*/ 239078 w 661035"/>
                  <a:gd name="connsiteY22" fmla="*/ 798196 h 1099185"/>
                  <a:gd name="connsiteX23" fmla="*/ 277307 w 661035"/>
                  <a:gd name="connsiteY23" fmla="*/ 750642 h 1099185"/>
                  <a:gd name="connsiteX24" fmla="*/ 277178 w 661035"/>
                  <a:gd name="connsiteY24" fmla="*/ 750571 h 1099185"/>
                  <a:gd name="connsiteX25" fmla="*/ 284798 w 661035"/>
                  <a:gd name="connsiteY25" fmla="*/ 740093 h 1099185"/>
                  <a:gd name="connsiteX26" fmla="*/ 323850 w 661035"/>
                  <a:gd name="connsiteY26" fmla="*/ 676275 h 1099185"/>
                  <a:gd name="connsiteX27" fmla="*/ 359092 w 661035"/>
                  <a:gd name="connsiteY27" fmla="*/ 597218 h 1099185"/>
                  <a:gd name="connsiteX28" fmla="*/ 220980 w 661035"/>
                  <a:gd name="connsiteY28" fmla="*/ 0 h 1099185"/>
                  <a:gd name="connsiteX29" fmla="*/ 481965 w 661035"/>
                  <a:gd name="connsiteY29" fmla="*/ 141922 h 1099185"/>
                  <a:gd name="connsiteX30" fmla="*/ 575310 w 661035"/>
                  <a:gd name="connsiteY30" fmla="*/ 214313 h 1099185"/>
                  <a:gd name="connsiteX31" fmla="*/ 661035 w 661035"/>
                  <a:gd name="connsiteY31" fmla="*/ 504825 h 1099185"/>
                  <a:gd name="connsiteX32" fmla="*/ 621030 w 661035"/>
                  <a:gd name="connsiteY32" fmla="*/ 739140 h 1099185"/>
                  <a:gd name="connsiteX33" fmla="*/ 360045 w 661035"/>
                  <a:gd name="connsiteY33" fmla="*/ 597218 h 1099185"/>
                  <a:gd name="connsiteX34" fmla="*/ 400050 w 661035"/>
                  <a:gd name="connsiteY34" fmla="*/ 362902 h 1099185"/>
                  <a:gd name="connsiteX35" fmla="*/ 314325 w 661035"/>
                  <a:gd name="connsiteY35" fmla="*/ 72390 h 1099185"/>
                  <a:gd name="connsiteX36" fmla="*/ 220980 w 661035"/>
                  <a:gd name="connsiteY36" fmla="*/ 0 h 1099185"/>
                  <a:gd name="connsiteX0" fmla="*/ 359092 w 661035"/>
                  <a:gd name="connsiteY0" fmla="*/ 597218 h 1112468"/>
                  <a:gd name="connsiteX1" fmla="*/ 620078 w 661035"/>
                  <a:gd name="connsiteY1" fmla="*/ 739140 h 1112468"/>
                  <a:gd name="connsiteX2" fmla="*/ 584835 w 661035"/>
                  <a:gd name="connsiteY2" fmla="*/ 818198 h 1112468"/>
                  <a:gd name="connsiteX3" fmla="*/ 584836 w 661035"/>
                  <a:gd name="connsiteY3" fmla="*/ 818198 h 1112468"/>
                  <a:gd name="connsiteX4" fmla="*/ 545783 w 661035"/>
                  <a:gd name="connsiteY4" fmla="*/ 882015 h 1112468"/>
                  <a:gd name="connsiteX5" fmla="*/ 538930 w 661035"/>
                  <a:gd name="connsiteY5" fmla="*/ 891439 h 1112468"/>
                  <a:gd name="connsiteX6" fmla="*/ 539116 w 661035"/>
                  <a:gd name="connsiteY6" fmla="*/ 891540 h 1112468"/>
                  <a:gd name="connsiteX7" fmla="*/ 500063 w 661035"/>
                  <a:gd name="connsiteY7" fmla="*/ 940118 h 1112468"/>
                  <a:gd name="connsiteX8" fmla="*/ 500063 w 661035"/>
                  <a:gd name="connsiteY8" fmla="*/ 941070 h 1112468"/>
                  <a:gd name="connsiteX9" fmla="*/ 451485 w 661035"/>
                  <a:gd name="connsiteY9" fmla="*/ 989648 h 1112468"/>
                  <a:gd name="connsiteX10" fmla="*/ 396629 w 661035"/>
                  <a:gd name="connsiteY10" fmla="*/ 1033155 h 1112468"/>
                  <a:gd name="connsiteX11" fmla="*/ 397193 w 661035"/>
                  <a:gd name="connsiteY11" fmla="*/ 1033462 h 1112468"/>
                  <a:gd name="connsiteX12" fmla="*/ 320041 w 661035"/>
                  <a:gd name="connsiteY12" fmla="*/ 1076325 h 1112468"/>
                  <a:gd name="connsiteX13" fmla="*/ 319088 w 661035"/>
                  <a:gd name="connsiteY13" fmla="*/ 1077277 h 1112468"/>
                  <a:gd name="connsiteX14" fmla="*/ 247796 w 661035"/>
                  <a:gd name="connsiteY14" fmla="*/ 1112468 h 1112468"/>
                  <a:gd name="connsiteX15" fmla="*/ 0 w 661035"/>
                  <a:gd name="connsiteY15" fmla="*/ 957262 h 1112468"/>
                  <a:gd name="connsiteX16" fmla="*/ 59055 w 661035"/>
                  <a:gd name="connsiteY16" fmla="*/ 935355 h 1112468"/>
                  <a:gd name="connsiteX17" fmla="*/ 60008 w 661035"/>
                  <a:gd name="connsiteY17" fmla="*/ 935355 h 1112468"/>
                  <a:gd name="connsiteX18" fmla="*/ 135745 w 661035"/>
                  <a:gd name="connsiteY18" fmla="*/ 891807 h 1112468"/>
                  <a:gd name="connsiteX19" fmla="*/ 135255 w 661035"/>
                  <a:gd name="connsiteY19" fmla="*/ 891540 h 1112468"/>
                  <a:gd name="connsiteX20" fmla="*/ 190500 w 661035"/>
                  <a:gd name="connsiteY20" fmla="*/ 847725 h 1112468"/>
                  <a:gd name="connsiteX21" fmla="*/ 239078 w 661035"/>
                  <a:gd name="connsiteY21" fmla="*/ 799148 h 1112468"/>
                  <a:gd name="connsiteX22" fmla="*/ 239078 w 661035"/>
                  <a:gd name="connsiteY22" fmla="*/ 798196 h 1112468"/>
                  <a:gd name="connsiteX23" fmla="*/ 277307 w 661035"/>
                  <a:gd name="connsiteY23" fmla="*/ 750642 h 1112468"/>
                  <a:gd name="connsiteX24" fmla="*/ 277178 w 661035"/>
                  <a:gd name="connsiteY24" fmla="*/ 750571 h 1112468"/>
                  <a:gd name="connsiteX25" fmla="*/ 284798 w 661035"/>
                  <a:gd name="connsiteY25" fmla="*/ 740093 h 1112468"/>
                  <a:gd name="connsiteX26" fmla="*/ 323850 w 661035"/>
                  <a:gd name="connsiteY26" fmla="*/ 676275 h 1112468"/>
                  <a:gd name="connsiteX27" fmla="*/ 359092 w 661035"/>
                  <a:gd name="connsiteY27" fmla="*/ 597218 h 1112468"/>
                  <a:gd name="connsiteX28" fmla="*/ 220980 w 661035"/>
                  <a:gd name="connsiteY28" fmla="*/ 0 h 1112468"/>
                  <a:gd name="connsiteX29" fmla="*/ 481965 w 661035"/>
                  <a:gd name="connsiteY29" fmla="*/ 141922 h 1112468"/>
                  <a:gd name="connsiteX30" fmla="*/ 575310 w 661035"/>
                  <a:gd name="connsiteY30" fmla="*/ 214313 h 1112468"/>
                  <a:gd name="connsiteX31" fmla="*/ 661035 w 661035"/>
                  <a:gd name="connsiteY31" fmla="*/ 504825 h 1112468"/>
                  <a:gd name="connsiteX32" fmla="*/ 621030 w 661035"/>
                  <a:gd name="connsiteY32" fmla="*/ 739140 h 1112468"/>
                  <a:gd name="connsiteX33" fmla="*/ 360045 w 661035"/>
                  <a:gd name="connsiteY33" fmla="*/ 597218 h 1112468"/>
                  <a:gd name="connsiteX34" fmla="*/ 400050 w 661035"/>
                  <a:gd name="connsiteY34" fmla="*/ 362902 h 1112468"/>
                  <a:gd name="connsiteX35" fmla="*/ 314325 w 661035"/>
                  <a:gd name="connsiteY35" fmla="*/ 72390 h 1112468"/>
                  <a:gd name="connsiteX36" fmla="*/ 220980 w 661035"/>
                  <a:gd name="connsiteY36" fmla="*/ 0 h 11124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</a:cxnLst>
                <a:rect l="l" t="t" r="r" b="b"/>
                <a:pathLst>
                  <a:path w="661035" h="1112468">
                    <a:moveTo>
                      <a:pt x="359092" y="597218"/>
                    </a:moveTo>
                    <a:lnTo>
                      <a:pt x="620078" y="739140"/>
                    </a:lnTo>
                    <a:lnTo>
                      <a:pt x="584835" y="818198"/>
                    </a:lnTo>
                    <a:lnTo>
                      <a:pt x="584836" y="818198"/>
                    </a:lnTo>
                    <a:cubicBezTo>
                      <a:pt x="573405" y="840105"/>
                      <a:pt x="560070" y="861060"/>
                      <a:pt x="545783" y="882015"/>
                    </a:cubicBezTo>
                    <a:lnTo>
                      <a:pt x="538930" y="891439"/>
                    </a:lnTo>
                    <a:lnTo>
                      <a:pt x="539116" y="891540"/>
                    </a:lnTo>
                    <a:cubicBezTo>
                      <a:pt x="525780" y="908686"/>
                      <a:pt x="513398" y="924878"/>
                      <a:pt x="500063" y="940118"/>
                    </a:cubicBezTo>
                    <a:lnTo>
                      <a:pt x="500063" y="941070"/>
                    </a:lnTo>
                    <a:cubicBezTo>
                      <a:pt x="483870" y="958215"/>
                      <a:pt x="467678" y="974408"/>
                      <a:pt x="451485" y="989648"/>
                    </a:cubicBezTo>
                    <a:lnTo>
                      <a:pt x="396629" y="1033155"/>
                    </a:lnTo>
                    <a:lnTo>
                      <a:pt x="397193" y="1033462"/>
                    </a:lnTo>
                    <a:cubicBezTo>
                      <a:pt x="371475" y="1049655"/>
                      <a:pt x="346711" y="1063943"/>
                      <a:pt x="320041" y="1076325"/>
                    </a:cubicBezTo>
                    <a:lnTo>
                      <a:pt x="319088" y="1077277"/>
                    </a:lnTo>
                    <a:lnTo>
                      <a:pt x="247796" y="1112468"/>
                    </a:lnTo>
                    <a:lnTo>
                      <a:pt x="0" y="957262"/>
                    </a:lnTo>
                    <a:lnTo>
                      <a:pt x="59055" y="935355"/>
                    </a:lnTo>
                    <a:lnTo>
                      <a:pt x="60008" y="935355"/>
                    </a:lnTo>
                    <a:lnTo>
                      <a:pt x="135745" y="891807"/>
                    </a:lnTo>
                    <a:lnTo>
                      <a:pt x="135255" y="891540"/>
                    </a:lnTo>
                    <a:cubicBezTo>
                      <a:pt x="154305" y="878205"/>
                      <a:pt x="173355" y="863918"/>
                      <a:pt x="190500" y="847725"/>
                    </a:cubicBezTo>
                    <a:cubicBezTo>
                      <a:pt x="207645" y="832486"/>
                      <a:pt x="222885" y="816293"/>
                      <a:pt x="239078" y="799148"/>
                    </a:cubicBezTo>
                    <a:lnTo>
                      <a:pt x="239078" y="798196"/>
                    </a:lnTo>
                    <a:lnTo>
                      <a:pt x="277307" y="750642"/>
                    </a:lnTo>
                    <a:lnTo>
                      <a:pt x="277178" y="750571"/>
                    </a:lnTo>
                    <a:cubicBezTo>
                      <a:pt x="280036" y="746761"/>
                      <a:pt x="281941" y="743903"/>
                      <a:pt x="284798" y="740093"/>
                    </a:cubicBezTo>
                    <a:cubicBezTo>
                      <a:pt x="299086" y="719138"/>
                      <a:pt x="312420" y="698183"/>
                      <a:pt x="323850" y="676275"/>
                    </a:cubicBezTo>
                    <a:cubicBezTo>
                      <a:pt x="337185" y="650558"/>
                      <a:pt x="349567" y="623888"/>
                      <a:pt x="359092" y="597218"/>
                    </a:cubicBezTo>
                    <a:close/>
                    <a:moveTo>
                      <a:pt x="220980" y="0"/>
                    </a:moveTo>
                    <a:lnTo>
                      <a:pt x="481965" y="141922"/>
                    </a:lnTo>
                    <a:cubicBezTo>
                      <a:pt x="521970" y="163830"/>
                      <a:pt x="553403" y="187642"/>
                      <a:pt x="575310" y="214313"/>
                    </a:cubicBezTo>
                    <a:cubicBezTo>
                      <a:pt x="632460" y="281940"/>
                      <a:pt x="661035" y="379095"/>
                      <a:pt x="661035" y="504825"/>
                    </a:cubicBezTo>
                    <a:cubicBezTo>
                      <a:pt x="660083" y="588645"/>
                      <a:pt x="646748" y="666750"/>
                      <a:pt x="621030" y="739140"/>
                    </a:cubicBezTo>
                    <a:lnTo>
                      <a:pt x="360045" y="597218"/>
                    </a:lnTo>
                    <a:cubicBezTo>
                      <a:pt x="386715" y="524827"/>
                      <a:pt x="400050" y="446722"/>
                      <a:pt x="400050" y="362902"/>
                    </a:cubicBezTo>
                    <a:cubicBezTo>
                      <a:pt x="400050" y="237172"/>
                      <a:pt x="371475" y="140970"/>
                      <a:pt x="314325" y="72390"/>
                    </a:cubicBezTo>
                    <a:cubicBezTo>
                      <a:pt x="291465" y="45720"/>
                      <a:pt x="260985" y="20955"/>
                      <a:pt x="220980" y="0"/>
                    </a:cubicBez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  <p:sp>
            <p:nvSpPr>
              <p:cNvPr id="314" name="Freeform: Shape 313">
                <a:extLst>
                  <a:ext uri="{FF2B5EF4-FFF2-40B4-BE49-F238E27FC236}">
                    <a16:creationId xmlns:a16="http://schemas.microsoft.com/office/drawing/2014/main" id="{3BF642A5-E216-4086-987C-738AB8D79EE3}"/>
                  </a:ext>
                </a:extLst>
              </p:cNvPr>
              <p:cNvSpPr/>
              <p:nvPr/>
            </p:nvSpPr>
            <p:spPr>
              <a:xfrm>
                <a:off x="2967026" y="3229268"/>
                <a:ext cx="673417" cy="247650"/>
              </a:xfrm>
              <a:custGeom>
                <a:avLst/>
                <a:gdLst>
                  <a:gd name="connsiteX0" fmla="*/ 261937 w 673417"/>
                  <a:gd name="connsiteY0" fmla="*/ 45720 h 247650"/>
                  <a:gd name="connsiteX1" fmla="*/ 288607 w 673417"/>
                  <a:gd name="connsiteY1" fmla="*/ 53340 h 247650"/>
                  <a:gd name="connsiteX2" fmla="*/ 387667 w 673417"/>
                  <a:gd name="connsiteY2" fmla="*/ 93345 h 247650"/>
                  <a:gd name="connsiteX3" fmla="*/ 412432 w 673417"/>
                  <a:gd name="connsiteY3" fmla="*/ 105728 h 247650"/>
                  <a:gd name="connsiteX4" fmla="*/ 673417 w 673417"/>
                  <a:gd name="connsiteY4" fmla="*/ 247650 h 247650"/>
                  <a:gd name="connsiteX5" fmla="*/ 647700 w 673417"/>
                  <a:gd name="connsiteY5" fmla="*/ 235267 h 247650"/>
                  <a:gd name="connsiteX6" fmla="*/ 644991 w 673417"/>
                  <a:gd name="connsiteY6" fmla="*/ 233789 h 247650"/>
                  <a:gd name="connsiteX7" fmla="*/ 549592 w 673417"/>
                  <a:gd name="connsiteY7" fmla="*/ 195262 h 247650"/>
                  <a:gd name="connsiteX8" fmla="*/ 522922 w 673417"/>
                  <a:gd name="connsiteY8" fmla="*/ 186690 h 247650"/>
                  <a:gd name="connsiteX9" fmla="*/ 0 w 673417"/>
                  <a:gd name="connsiteY9" fmla="*/ 0 h 247650"/>
                  <a:gd name="connsiteX10" fmla="*/ 80010 w 673417"/>
                  <a:gd name="connsiteY10" fmla="*/ 11430 h 247650"/>
                  <a:gd name="connsiteX11" fmla="*/ 80421 w 673417"/>
                  <a:gd name="connsiteY11" fmla="*/ 11654 h 247650"/>
                  <a:gd name="connsiteX12" fmla="*/ 185499 w 673417"/>
                  <a:gd name="connsiteY12" fmla="*/ 28933 h 247650"/>
                  <a:gd name="connsiteX13" fmla="*/ 261937 w 673417"/>
                  <a:gd name="connsiteY13" fmla="*/ 45720 h 247650"/>
                  <a:gd name="connsiteX14" fmla="*/ 522922 w 673417"/>
                  <a:gd name="connsiteY14" fmla="*/ 187643 h 247650"/>
                  <a:gd name="connsiteX15" fmla="*/ 340042 w 673417"/>
                  <a:gd name="connsiteY15" fmla="*/ 153353 h 247650"/>
                  <a:gd name="connsiteX16" fmla="*/ 260985 w 673417"/>
                  <a:gd name="connsiteY16" fmla="*/ 141923 h 2476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673417" h="247650">
                    <a:moveTo>
                      <a:pt x="261937" y="45720"/>
                    </a:moveTo>
                    <a:cubicBezTo>
                      <a:pt x="271462" y="48578"/>
                      <a:pt x="280987" y="50483"/>
                      <a:pt x="288607" y="53340"/>
                    </a:cubicBezTo>
                    <a:cubicBezTo>
                      <a:pt x="323850" y="64770"/>
                      <a:pt x="357187" y="79058"/>
                      <a:pt x="387667" y="93345"/>
                    </a:cubicBezTo>
                    <a:cubicBezTo>
                      <a:pt x="396240" y="97155"/>
                      <a:pt x="404812" y="101917"/>
                      <a:pt x="412432" y="105728"/>
                    </a:cubicBezTo>
                    <a:lnTo>
                      <a:pt x="673417" y="247650"/>
                    </a:lnTo>
                    <a:cubicBezTo>
                      <a:pt x="664845" y="243840"/>
                      <a:pt x="656272" y="239078"/>
                      <a:pt x="647700" y="235267"/>
                    </a:cubicBezTo>
                    <a:lnTo>
                      <a:pt x="644991" y="233789"/>
                    </a:lnTo>
                    <a:lnTo>
                      <a:pt x="549592" y="195262"/>
                    </a:lnTo>
                    <a:cubicBezTo>
                      <a:pt x="541972" y="192405"/>
                      <a:pt x="532447" y="189548"/>
                      <a:pt x="522922" y="186690"/>
                    </a:cubicBezTo>
                    <a:close/>
                    <a:moveTo>
                      <a:pt x="0" y="0"/>
                    </a:moveTo>
                    <a:lnTo>
                      <a:pt x="80010" y="11430"/>
                    </a:lnTo>
                    <a:lnTo>
                      <a:pt x="80421" y="11654"/>
                    </a:lnTo>
                    <a:lnTo>
                      <a:pt x="185499" y="28933"/>
                    </a:lnTo>
                    <a:cubicBezTo>
                      <a:pt x="215979" y="34528"/>
                      <a:pt x="241458" y="40005"/>
                      <a:pt x="261937" y="45720"/>
                    </a:cubicBezTo>
                    <a:lnTo>
                      <a:pt x="522922" y="187643"/>
                    </a:lnTo>
                    <a:cubicBezTo>
                      <a:pt x="481965" y="176213"/>
                      <a:pt x="421004" y="164783"/>
                      <a:pt x="340042" y="153353"/>
                    </a:cubicBezTo>
                    <a:lnTo>
                      <a:pt x="260985" y="141923"/>
                    </a:ln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5" name="Freeform: Shape 314">
                <a:extLst>
                  <a:ext uri="{FF2B5EF4-FFF2-40B4-BE49-F238E27FC236}">
                    <a16:creationId xmlns:a16="http://schemas.microsoft.com/office/drawing/2014/main" id="{6C6DA8AB-1879-4145-B3F4-20B858CA992E}"/>
                  </a:ext>
                </a:extLst>
              </p:cNvPr>
              <p:cNvSpPr/>
              <p:nvPr/>
            </p:nvSpPr>
            <p:spPr>
              <a:xfrm>
                <a:off x="2707091" y="3532163"/>
                <a:ext cx="257175" cy="1238250"/>
              </a:xfrm>
              <a:custGeom>
                <a:avLst/>
                <a:gdLst>
                  <a:gd name="connsiteX0" fmla="*/ 260985 w 257175"/>
                  <a:gd name="connsiteY0" fmla="*/ 1244918 h 1238250"/>
                  <a:gd name="connsiteX1" fmla="*/ 0 w 257175"/>
                  <a:gd name="connsiteY1" fmla="*/ 1102995 h 1238250"/>
                  <a:gd name="connsiteX2" fmla="*/ 1905 w 257175"/>
                  <a:gd name="connsiteY2" fmla="*/ 0 h 1238250"/>
                  <a:gd name="connsiteX3" fmla="*/ 262890 w 257175"/>
                  <a:gd name="connsiteY3" fmla="*/ 141922 h 12382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57175" h="1238250">
                    <a:moveTo>
                      <a:pt x="260985" y="1244918"/>
                    </a:moveTo>
                    <a:lnTo>
                      <a:pt x="0" y="1102995"/>
                    </a:lnTo>
                    <a:lnTo>
                      <a:pt x="1905" y="0"/>
                    </a:lnTo>
                    <a:lnTo>
                      <a:pt x="262890" y="141922"/>
                    </a:ln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6" name="Freeform: Shape 315">
                <a:extLst>
                  <a:ext uri="{FF2B5EF4-FFF2-40B4-BE49-F238E27FC236}">
                    <a16:creationId xmlns:a16="http://schemas.microsoft.com/office/drawing/2014/main" id="{B269F4C6-DE66-4795-82C7-A3A3770C32D8}"/>
                  </a:ext>
                </a:extLst>
              </p:cNvPr>
              <p:cNvSpPr/>
              <p:nvPr/>
            </p:nvSpPr>
            <p:spPr>
              <a:xfrm>
                <a:off x="3110832" y="2270955"/>
                <a:ext cx="457201" cy="495301"/>
              </a:xfrm>
              <a:custGeom>
                <a:avLst/>
                <a:gdLst>
                  <a:gd name="connsiteX0" fmla="*/ 459105 w 457200"/>
                  <a:gd name="connsiteY0" fmla="*/ 500063 h 495300"/>
                  <a:gd name="connsiteX1" fmla="*/ 198120 w 457200"/>
                  <a:gd name="connsiteY1" fmla="*/ 358140 h 495300"/>
                  <a:gd name="connsiteX2" fmla="*/ 80963 w 457200"/>
                  <a:gd name="connsiteY2" fmla="*/ 62865 h 495300"/>
                  <a:gd name="connsiteX3" fmla="*/ 0 w 457200"/>
                  <a:gd name="connsiteY3" fmla="*/ 0 h 495300"/>
                  <a:gd name="connsiteX4" fmla="*/ 260985 w 457200"/>
                  <a:gd name="connsiteY4" fmla="*/ 141923 h 495300"/>
                  <a:gd name="connsiteX5" fmla="*/ 341948 w 457200"/>
                  <a:gd name="connsiteY5" fmla="*/ 204788 h 495300"/>
                  <a:gd name="connsiteX6" fmla="*/ 459105 w 457200"/>
                  <a:gd name="connsiteY6" fmla="*/ 500063 h 4953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457200" h="495300">
                    <a:moveTo>
                      <a:pt x="459105" y="500063"/>
                    </a:moveTo>
                    <a:lnTo>
                      <a:pt x="198120" y="358140"/>
                    </a:lnTo>
                    <a:cubicBezTo>
                      <a:pt x="179070" y="224790"/>
                      <a:pt x="140017" y="126683"/>
                      <a:pt x="80963" y="62865"/>
                    </a:cubicBezTo>
                    <a:cubicBezTo>
                      <a:pt x="57150" y="38100"/>
                      <a:pt x="30480" y="17145"/>
                      <a:pt x="0" y="0"/>
                    </a:cubicBezTo>
                    <a:lnTo>
                      <a:pt x="260985" y="141923"/>
                    </a:lnTo>
                    <a:cubicBezTo>
                      <a:pt x="291465" y="158115"/>
                      <a:pt x="318135" y="179070"/>
                      <a:pt x="341948" y="204788"/>
                    </a:cubicBezTo>
                    <a:cubicBezTo>
                      <a:pt x="401955" y="268605"/>
                      <a:pt x="441008" y="366713"/>
                      <a:pt x="459105" y="500063"/>
                    </a:cubicBezTo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7" name="Freeform: Shape 316">
                <a:extLst>
                  <a:ext uri="{FF2B5EF4-FFF2-40B4-BE49-F238E27FC236}">
                    <a16:creationId xmlns:a16="http://schemas.microsoft.com/office/drawing/2014/main" id="{668CD088-308D-4370-BC88-94F7495783FB}"/>
                  </a:ext>
                </a:extLst>
              </p:cNvPr>
              <p:cNvSpPr/>
              <p:nvPr/>
            </p:nvSpPr>
            <p:spPr>
              <a:xfrm>
                <a:off x="2541356" y="3138780"/>
                <a:ext cx="428625" cy="200026"/>
              </a:xfrm>
              <a:custGeom>
                <a:avLst/>
                <a:gdLst>
                  <a:gd name="connsiteX0" fmla="*/ 0 w 428625"/>
                  <a:gd name="connsiteY0" fmla="*/ 0 h 200026"/>
                  <a:gd name="connsiteX1" fmla="*/ 17145 w 428625"/>
                  <a:gd name="connsiteY1" fmla="*/ 8573 h 200026"/>
                  <a:gd name="connsiteX2" fmla="*/ 109538 w 428625"/>
                  <a:gd name="connsiteY2" fmla="*/ 44768 h 200026"/>
                  <a:gd name="connsiteX3" fmla="*/ 370023 w 428625"/>
                  <a:gd name="connsiteY3" fmla="*/ 186418 h 200026"/>
                  <a:gd name="connsiteX4" fmla="*/ 110490 w 428625"/>
                  <a:gd name="connsiteY4" fmla="*/ 44768 h 200026"/>
                  <a:gd name="connsiteX5" fmla="*/ 168592 w 428625"/>
                  <a:gd name="connsiteY5" fmla="*/ 59056 h 200026"/>
                  <a:gd name="connsiteX6" fmla="*/ 428625 w 428625"/>
                  <a:gd name="connsiteY6" fmla="*/ 200026 h 200026"/>
                  <a:gd name="connsiteX7" fmla="*/ 370523 w 428625"/>
                  <a:gd name="connsiteY7" fmla="*/ 186691 h 200026"/>
                  <a:gd name="connsiteX8" fmla="*/ 370517 w 428625"/>
                  <a:gd name="connsiteY8" fmla="*/ 186688 h 200026"/>
                  <a:gd name="connsiteX9" fmla="*/ 278130 w 428625"/>
                  <a:gd name="connsiteY9" fmla="*/ 150495 h 200026"/>
                  <a:gd name="connsiteX10" fmla="*/ 260985 w 428625"/>
                  <a:gd name="connsiteY10" fmla="*/ 141923 h 2000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28625" h="200026">
                    <a:moveTo>
                      <a:pt x="0" y="0"/>
                    </a:moveTo>
                    <a:cubicBezTo>
                      <a:pt x="5715" y="2858"/>
                      <a:pt x="11430" y="5715"/>
                      <a:pt x="17145" y="8573"/>
                    </a:cubicBezTo>
                    <a:cubicBezTo>
                      <a:pt x="44767" y="21908"/>
                      <a:pt x="75248" y="34290"/>
                      <a:pt x="109538" y="44768"/>
                    </a:cubicBezTo>
                    <a:lnTo>
                      <a:pt x="370023" y="186418"/>
                    </a:lnTo>
                    <a:lnTo>
                      <a:pt x="110490" y="44768"/>
                    </a:lnTo>
                    <a:lnTo>
                      <a:pt x="168592" y="59056"/>
                    </a:lnTo>
                    <a:lnTo>
                      <a:pt x="428625" y="200026"/>
                    </a:lnTo>
                    <a:lnTo>
                      <a:pt x="370523" y="186691"/>
                    </a:lnTo>
                    <a:lnTo>
                      <a:pt x="370517" y="186688"/>
                    </a:lnTo>
                    <a:lnTo>
                      <a:pt x="278130" y="150495"/>
                    </a:lnTo>
                    <a:cubicBezTo>
                      <a:pt x="272415" y="147638"/>
                      <a:pt x="266700" y="144780"/>
                      <a:pt x="260985" y="141923"/>
                    </a:cubicBez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8" name="Freeform: Shape 317">
                <a:extLst>
                  <a:ext uri="{FF2B5EF4-FFF2-40B4-BE49-F238E27FC236}">
                    <a16:creationId xmlns:a16="http://schemas.microsoft.com/office/drawing/2014/main" id="{1A81D1B3-301A-48CC-90C8-D35E4E520922}"/>
                  </a:ext>
                </a:extLst>
              </p:cNvPr>
              <p:cNvSpPr/>
              <p:nvPr/>
            </p:nvSpPr>
            <p:spPr>
              <a:xfrm>
                <a:off x="2969883" y="1938632"/>
                <a:ext cx="618767" cy="219303"/>
              </a:xfrm>
              <a:custGeom>
                <a:avLst/>
                <a:gdLst>
                  <a:gd name="connsiteX0" fmla="*/ 323751 w 603786"/>
                  <a:gd name="connsiteY0" fmla="*/ 66771 h 218219"/>
                  <a:gd name="connsiteX1" fmla="*/ 342801 w 603786"/>
                  <a:gd name="connsiteY1" fmla="*/ 76296 h 218219"/>
                  <a:gd name="connsiteX2" fmla="*/ 603786 w 603786"/>
                  <a:gd name="connsiteY2" fmla="*/ 218219 h 218219"/>
                  <a:gd name="connsiteX3" fmla="*/ 584736 w 603786"/>
                  <a:gd name="connsiteY3" fmla="*/ 208694 h 218219"/>
                  <a:gd name="connsiteX4" fmla="*/ 0 w 603786"/>
                  <a:gd name="connsiteY4" fmla="*/ 0 h 218219"/>
                  <a:gd name="connsiteX5" fmla="*/ 100965 w 603786"/>
                  <a:gd name="connsiteY5" fmla="*/ 2857 h 218219"/>
                  <a:gd name="connsiteX6" fmla="*/ 102772 w 603786"/>
                  <a:gd name="connsiteY6" fmla="*/ 3833 h 218219"/>
                  <a:gd name="connsiteX7" fmla="*/ 214213 w 603786"/>
                  <a:gd name="connsiteY7" fmla="*/ 22860 h 218219"/>
                  <a:gd name="connsiteX8" fmla="*/ 236092 w 603786"/>
                  <a:gd name="connsiteY8" fmla="*/ 34757 h 218219"/>
                  <a:gd name="connsiteX9" fmla="*/ 323751 w 603786"/>
                  <a:gd name="connsiteY9" fmla="*/ 66772 h 218219"/>
                  <a:gd name="connsiteX10" fmla="*/ 584736 w 603786"/>
                  <a:gd name="connsiteY10" fmla="*/ 208695 h 218219"/>
                  <a:gd name="connsiteX11" fmla="*/ 475198 w 603786"/>
                  <a:gd name="connsiteY11" fmla="*/ 168690 h 218219"/>
                  <a:gd name="connsiteX12" fmla="*/ 464489 w 603786"/>
                  <a:gd name="connsiteY12" fmla="*/ 162866 h 218219"/>
                  <a:gd name="connsiteX13" fmla="*/ 358041 w 603786"/>
                  <a:gd name="connsiteY13" fmla="*/ 143827 h 218219"/>
                  <a:gd name="connsiteX14" fmla="*/ 357901 w 603786"/>
                  <a:gd name="connsiteY14" fmla="*/ 143751 h 218219"/>
                  <a:gd name="connsiteX15" fmla="*/ 260033 w 603786"/>
                  <a:gd name="connsiteY15" fmla="*/ 141922 h 218219"/>
                  <a:gd name="connsiteX0" fmla="*/ 323751 w 603786"/>
                  <a:gd name="connsiteY0" fmla="*/ 66771 h 218219"/>
                  <a:gd name="connsiteX1" fmla="*/ 342801 w 603786"/>
                  <a:gd name="connsiteY1" fmla="*/ 76296 h 218219"/>
                  <a:gd name="connsiteX2" fmla="*/ 603786 w 603786"/>
                  <a:gd name="connsiteY2" fmla="*/ 218219 h 218219"/>
                  <a:gd name="connsiteX3" fmla="*/ 584736 w 603786"/>
                  <a:gd name="connsiteY3" fmla="*/ 208694 h 218219"/>
                  <a:gd name="connsiteX4" fmla="*/ 323751 w 603786"/>
                  <a:gd name="connsiteY4" fmla="*/ 66771 h 218219"/>
                  <a:gd name="connsiteX5" fmla="*/ 0 w 603786"/>
                  <a:gd name="connsiteY5" fmla="*/ 0 h 218219"/>
                  <a:gd name="connsiteX6" fmla="*/ 100965 w 603786"/>
                  <a:gd name="connsiteY6" fmla="*/ 2857 h 218219"/>
                  <a:gd name="connsiteX7" fmla="*/ 102772 w 603786"/>
                  <a:gd name="connsiteY7" fmla="*/ 3833 h 218219"/>
                  <a:gd name="connsiteX8" fmla="*/ 214213 w 603786"/>
                  <a:gd name="connsiteY8" fmla="*/ 22860 h 218219"/>
                  <a:gd name="connsiteX9" fmla="*/ 323751 w 603786"/>
                  <a:gd name="connsiteY9" fmla="*/ 66772 h 218219"/>
                  <a:gd name="connsiteX10" fmla="*/ 584736 w 603786"/>
                  <a:gd name="connsiteY10" fmla="*/ 208695 h 218219"/>
                  <a:gd name="connsiteX11" fmla="*/ 475198 w 603786"/>
                  <a:gd name="connsiteY11" fmla="*/ 168690 h 218219"/>
                  <a:gd name="connsiteX12" fmla="*/ 464489 w 603786"/>
                  <a:gd name="connsiteY12" fmla="*/ 162866 h 218219"/>
                  <a:gd name="connsiteX13" fmla="*/ 358041 w 603786"/>
                  <a:gd name="connsiteY13" fmla="*/ 143827 h 218219"/>
                  <a:gd name="connsiteX14" fmla="*/ 357901 w 603786"/>
                  <a:gd name="connsiteY14" fmla="*/ 143751 h 218219"/>
                  <a:gd name="connsiteX15" fmla="*/ 260033 w 603786"/>
                  <a:gd name="connsiteY15" fmla="*/ 141922 h 218219"/>
                  <a:gd name="connsiteX16" fmla="*/ 0 w 603786"/>
                  <a:gd name="connsiteY16" fmla="*/ 0 h 218219"/>
                  <a:gd name="connsiteX0" fmla="*/ 323751 w 603786"/>
                  <a:gd name="connsiteY0" fmla="*/ 66771 h 218219"/>
                  <a:gd name="connsiteX1" fmla="*/ 603786 w 603786"/>
                  <a:gd name="connsiteY1" fmla="*/ 218219 h 218219"/>
                  <a:gd name="connsiteX2" fmla="*/ 584736 w 603786"/>
                  <a:gd name="connsiteY2" fmla="*/ 208694 h 218219"/>
                  <a:gd name="connsiteX3" fmla="*/ 323751 w 603786"/>
                  <a:gd name="connsiteY3" fmla="*/ 66771 h 218219"/>
                  <a:gd name="connsiteX4" fmla="*/ 0 w 603786"/>
                  <a:gd name="connsiteY4" fmla="*/ 0 h 218219"/>
                  <a:gd name="connsiteX5" fmla="*/ 100965 w 603786"/>
                  <a:gd name="connsiteY5" fmla="*/ 2857 h 218219"/>
                  <a:gd name="connsiteX6" fmla="*/ 102772 w 603786"/>
                  <a:gd name="connsiteY6" fmla="*/ 3833 h 218219"/>
                  <a:gd name="connsiteX7" fmla="*/ 214213 w 603786"/>
                  <a:gd name="connsiteY7" fmla="*/ 22860 h 218219"/>
                  <a:gd name="connsiteX8" fmla="*/ 323751 w 603786"/>
                  <a:gd name="connsiteY8" fmla="*/ 66772 h 218219"/>
                  <a:gd name="connsiteX9" fmla="*/ 584736 w 603786"/>
                  <a:gd name="connsiteY9" fmla="*/ 208695 h 218219"/>
                  <a:gd name="connsiteX10" fmla="*/ 475198 w 603786"/>
                  <a:gd name="connsiteY10" fmla="*/ 168690 h 218219"/>
                  <a:gd name="connsiteX11" fmla="*/ 464489 w 603786"/>
                  <a:gd name="connsiteY11" fmla="*/ 162866 h 218219"/>
                  <a:gd name="connsiteX12" fmla="*/ 358041 w 603786"/>
                  <a:gd name="connsiteY12" fmla="*/ 143827 h 218219"/>
                  <a:gd name="connsiteX13" fmla="*/ 357901 w 603786"/>
                  <a:gd name="connsiteY13" fmla="*/ 143751 h 218219"/>
                  <a:gd name="connsiteX14" fmla="*/ 260033 w 603786"/>
                  <a:gd name="connsiteY14" fmla="*/ 141922 h 218219"/>
                  <a:gd name="connsiteX15" fmla="*/ 0 w 603786"/>
                  <a:gd name="connsiteY15" fmla="*/ 0 h 218219"/>
                  <a:gd name="connsiteX0" fmla="*/ 323751 w 584736"/>
                  <a:gd name="connsiteY0" fmla="*/ 66771 h 208695"/>
                  <a:gd name="connsiteX1" fmla="*/ 584736 w 584736"/>
                  <a:gd name="connsiteY1" fmla="*/ 208694 h 208695"/>
                  <a:gd name="connsiteX2" fmla="*/ 323751 w 584736"/>
                  <a:gd name="connsiteY2" fmla="*/ 66771 h 208695"/>
                  <a:gd name="connsiteX3" fmla="*/ 0 w 584736"/>
                  <a:gd name="connsiteY3" fmla="*/ 0 h 208695"/>
                  <a:gd name="connsiteX4" fmla="*/ 100965 w 584736"/>
                  <a:gd name="connsiteY4" fmla="*/ 2857 h 208695"/>
                  <a:gd name="connsiteX5" fmla="*/ 102772 w 584736"/>
                  <a:gd name="connsiteY5" fmla="*/ 3833 h 208695"/>
                  <a:gd name="connsiteX6" fmla="*/ 214213 w 584736"/>
                  <a:gd name="connsiteY6" fmla="*/ 22860 h 208695"/>
                  <a:gd name="connsiteX7" fmla="*/ 323751 w 584736"/>
                  <a:gd name="connsiteY7" fmla="*/ 66772 h 208695"/>
                  <a:gd name="connsiteX8" fmla="*/ 584736 w 584736"/>
                  <a:gd name="connsiteY8" fmla="*/ 208695 h 208695"/>
                  <a:gd name="connsiteX9" fmla="*/ 475198 w 584736"/>
                  <a:gd name="connsiteY9" fmla="*/ 168690 h 208695"/>
                  <a:gd name="connsiteX10" fmla="*/ 464489 w 584736"/>
                  <a:gd name="connsiteY10" fmla="*/ 162866 h 208695"/>
                  <a:gd name="connsiteX11" fmla="*/ 358041 w 584736"/>
                  <a:gd name="connsiteY11" fmla="*/ 143827 h 208695"/>
                  <a:gd name="connsiteX12" fmla="*/ 357901 w 584736"/>
                  <a:gd name="connsiteY12" fmla="*/ 143751 h 208695"/>
                  <a:gd name="connsiteX13" fmla="*/ 260033 w 584736"/>
                  <a:gd name="connsiteY13" fmla="*/ 141922 h 208695"/>
                  <a:gd name="connsiteX14" fmla="*/ 0 w 584736"/>
                  <a:gd name="connsiteY14" fmla="*/ 0 h 208695"/>
                  <a:gd name="connsiteX0" fmla="*/ 323751 w 615997"/>
                  <a:gd name="connsiteY0" fmla="*/ 66771 h 216510"/>
                  <a:gd name="connsiteX1" fmla="*/ 584736 w 615997"/>
                  <a:gd name="connsiteY1" fmla="*/ 208694 h 216510"/>
                  <a:gd name="connsiteX2" fmla="*/ 323751 w 615997"/>
                  <a:gd name="connsiteY2" fmla="*/ 66771 h 216510"/>
                  <a:gd name="connsiteX3" fmla="*/ 0 w 615997"/>
                  <a:gd name="connsiteY3" fmla="*/ 0 h 216510"/>
                  <a:gd name="connsiteX4" fmla="*/ 100965 w 615997"/>
                  <a:gd name="connsiteY4" fmla="*/ 2857 h 216510"/>
                  <a:gd name="connsiteX5" fmla="*/ 102772 w 615997"/>
                  <a:gd name="connsiteY5" fmla="*/ 3833 h 216510"/>
                  <a:gd name="connsiteX6" fmla="*/ 214213 w 615997"/>
                  <a:gd name="connsiteY6" fmla="*/ 22860 h 216510"/>
                  <a:gd name="connsiteX7" fmla="*/ 323751 w 615997"/>
                  <a:gd name="connsiteY7" fmla="*/ 66772 h 216510"/>
                  <a:gd name="connsiteX8" fmla="*/ 615997 w 615997"/>
                  <a:gd name="connsiteY8" fmla="*/ 216510 h 216510"/>
                  <a:gd name="connsiteX9" fmla="*/ 475198 w 615997"/>
                  <a:gd name="connsiteY9" fmla="*/ 168690 h 216510"/>
                  <a:gd name="connsiteX10" fmla="*/ 464489 w 615997"/>
                  <a:gd name="connsiteY10" fmla="*/ 162866 h 216510"/>
                  <a:gd name="connsiteX11" fmla="*/ 358041 w 615997"/>
                  <a:gd name="connsiteY11" fmla="*/ 143827 h 216510"/>
                  <a:gd name="connsiteX12" fmla="*/ 357901 w 615997"/>
                  <a:gd name="connsiteY12" fmla="*/ 143751 h 216510"/>
                  <a:gd name="connsiteX13" fmla="*/ 260033 w 615997"/>
                  <a:gd name="connsiteY13" fmla="*/ 141922 h 216510"/>
                  <a:gd name="connsiteX14" fmla="*/ 0 w 615997"/>
                  <a:gd name="connsiteY14" fmla="*/ 0 h 216510"/>
                  <a:gd name="connsiteX0" fmla="*/ 323751 w 618767"/>
                  <a:gd name="connsiteY0" fmla="*/ 66771 h 219303"/>
                  <a:gd name="connsiteX1" fmla="*/ 584736 w 618767"/>
                  <a:gd name="connsiteY1" fmla="*/ 208694 h 219303"/>
                  <a:gd name="connsiteX2" fmla="*/ 323751 w 618767"/>
                  <a:gd name="connsiteY2" fmla="*/ 66771 h 219303"/>
                  <a:gd name="connsiteX3" fmla="*/ 0 w 618767"/>
                  <a:gd name="connsiteY3" fmla="*/ 0 h 219303"/>
                  <a:gd name="connsiteX4" fmla="*/ 100965 w 618767"/>
                  <a:gd name="connsiteY4" fmla="*/ 2857 h 219303"/>
                  <a:gd name="connsiteX5" fmla="*/ 102772 w 618767"/>
                  <a:gd name="connsiteY5" fmla="*/ 3833 h 219303"/>
                  <a:gd name="connsiteX6" fmla="*/ 214213 w 618767"/>
                  <a:gd name="connsiteY6" fmla="*/ 22860 h 219303"/>
                  <a:gd name="connsiteX7" fmla="*/ 323751 w 618767"/>
                  <a:gd name="connsiteY7" fmla="*/ 66772 h 219303"/>
                  <a:gd name="connsiteX8" fmla="*/ 615997 w 618767"/>
                  <a:gd name="connsiteY8" fmla="*/ 216510 h 219303"/>
                  <a:gd name="connsiteX9" fmla="*/ 464489 w 618767"/>
                  <a:gd name="connsiteY9" fmla="*/ 162866 h 219303"/>
                  <a:gd name="connsiteX10" fmla="*/ 358041 w 618767"/>
                  <a:gd name="connsiteY10" fmla="*/ 143827 h 219303"/>
                  <a:gd name="connsiteX11" fmla="*/ 357901 w 618767"/>
                  <a:gd name="connsiteY11" fmla="*/ 143751 h 219303"/>
                  <a:gd name="connsiteX12" fmla="*/ 260033 w 618767"/>
                  <a:gd name="connsiteY12" fmla="*/ 141922 h 219303"/>
                  <a:gd name="connsiteX13" fmla="*/ 0 w 618767"/>
                  <a:gd name="connsiteY13" fmla="*/ 0 h 21930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618767" h="219303">
                    <a:moveTo>
                      <a:pt x="323751" y="66771"/>
                    </a:moveTo>
                    <a:lnTo>
                      <a:pt x="584736" y="208694"/>
                    </a:lnTo>
                    <a:lnTo>
                      <a:pt x="323751" y="66771"/>
                    </a:lnTo>
                    <a:close/>
                    <a:moveTo>
                      <a:pt x="0" y="0"/>
                    </a:moveTo>
                    <a:lnTo>
                      <a:pt x="100965" y="2857"/>
                    </a:lnTo>
                    <a:lnTo>
                      <a:pt x="102772" y="3833"/>
                    </a:lnTo>
                    <a:lnTo>
                      <a:pt x="214213" y="22860"/>
                    </a:lnTo>
                    <a:lnTo>
                      <a:pt x="323751" y="66772"/>
                    </a:lnTo>
                    <a:lnTo>
                      <a:pt x="615997" y="216510"/>
                    </a:lnTo>
                    <a:cubicBezTo>
                      <a:pt x="639453" y="232526"/>
                      <a:pt x="507482" y="174980"/>
                      <a:pt x="464489" y="162866"/>
                    </a:cubicBezTo>
                    <a:lnTo>
                      <a:pt x="358041" y="143827"/>
                    </a:lnTo>
                    <a:cubicBezTo>
                      <a:pt x="357994" y="143802"/>
                      <a:pt x="357948" y="143776"/>
                      <a:pt x="357901" y="143751"/>
                    </a:cubicBezTo>
                    <a:lnTo>
                      <a:pt x="260033" y="141922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9" name="Freeform: Shape 318">
                <a:extLst>
                  <a:ext uri="{FF2B5EF4-FFF2-40B4-BE49-F238E27FC236}">
                    <a16:creationId xmlns:a16="http://schemas.microsoft.com/office/drawing/2014/main" id="{0E4D8FD9-87BD-41D3-B0A8-50877DF4D8D1}"/>
                  </a:ext>
                </a:extLst>
              </p:cNvPr>
              <p:cNvSpPr/>
              <p:nvPr/>
            </p:nvSpPr>
            <p:spPr>
              <a:xfrm>
                <a:off x="2709948" y="2277720"/>
                <a:ext cx="257175" cy="1066800"/>
              </a:xfrm>
              <a:custGeom>
                <a:avLst/>
                <a:gdLst>
                  <a:gd name="connsiteX0" fmla="*/ 260033 w 257175"/>
                  <a:gd name="connsiteY0" fmla="*/ 1070610 h 1066800"/>
                  <a:gd name="connsiteX1" fmla="*/ 0 w 257175"/>
                  <a:gd name="connsiteY1" fmla="*/ 929640 h 1066800"/>
                  <a:gd name="connsiteX2" fmla="*/ 1905 w 257175"/>
                  <a:gd name="connsiteY2" fmla="*/ 0 h 1066800"/>
                  <a:gd name="connsiteX3" fmla="*/ 261938 w 257175"/>
                  <a:gd name="connsiteY3" fmla="*/ 141922 h 10668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57175" h="1066800">
                    <a:moveTo>
                      <a:pt x="260033" y="1070610"/>
                    </a:moveTo>
                    <a:lnTo>
                      <a:pt x="0" y="929640"/>
                    </a:lnTo>
                    <a:lnTo>
                      <a:pt x="1905" y="0"/>
                    </a:lnTo>
                    <a:lnTo>
                      <a:pt x="261938" y="141922"/>
                    </a:ln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0" name="Freeform: Shape 319">
                <a:extLst>
                  <a:ext uri="{FF2B5EF4-FFF2-40B4-BE49-F238E27FC236}">
                    <a16:creationId xmlns:a16="http://schemas.microsoft.com/office/drawing/2014/main" id="{82EEC9D8-B854-485D-B1F4-6DC501D8064D}"/>
                  </a:ext>
                </a:extLst>
              </p:cNvPr>
              <p:cNvSpPr/>
              <p:nvPr/>
            </p:nvSpPr>
            <p:spPr>
              <a:xfrm>
                <a:off x="2708898" y="1774680"/>
                <a:ext cx="521969" cy="178118"/>
              </a:xfrm>
              <a:custGeom>
                <a:avLst/>
                <a:gdLst>
                  <a:gd name="connsiteX0" fmla="*/ 230505 w 521970"/>
                  <a:gd name="connsiteY0" fmla="*/ 2858 h 178118"/>
                  <a:gd name="connsiteX1" fmla="*/ 490537 w 521970"/>
                  <a:gd name="connsiteY1" fmla="*/ 144781 h 178118"/>
                  <a:gd name="connsiteX2" fmla="*/ 302895 w 521970"/>
                  <a:gd name="connsiteY2" fmla="*/ 172403 h 178118"/>
                  <a:gd name="connsiteX3" fmla="*/ 260032 w 521970"/>
                  <a:gd name="connsiteY3" fmla="*/ 178118 h 178118"/>
                  <a:gd name="connsiteX4" fmla="*/ 0 w 521970"/>
                  <a:gd name="connsiteY4" fmla="*/ 37148 h 178118"/>
                  <a:gd name="connsiteX5" fmla="*/ 41910 w 521970"/>
                  <a:gd name="connsiteY5" fmla="*/ 30480 h 178118"/>
                  <a:gd name="connsiteX6" fmla="*/ 41912 w 521970"/>
                  <a:gd name="connsiteY6" fmla="*/ 30481 h 178118"/>
                  <a:gd name="connsiteX7" fmla="*/ 260985 w 521970"/>
                  <a:gd name="connsiteY7" fmla="*/ 0 h 178118"/>
                  <a:gd name="connsiteX8" fmla="*/ 521970 w 521970"/>
                  <a:gd name="connsiteY8" fmla="*/ 141923 h 178118"/>
                  <a:gd name="connsiteX9" fmla="*/ 490537 w 521970"/>
                  <a:gd name="connsiteY9" fmla="*/ 144780 h 178118"/>
                  <a:gd name="connsiteX10" fmla="*/ 230505 w 521970"/>
                  <a:gd name="connsiteY10" fmla="*/ 2858 h 1781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521970" h="178118">
                    <a:moveTo>
                      <a:pt x="230505" y="2858"/>
                    </a:moveTo>
                    <a:lnTo>
                      <a:pt x="490537" y="144781"/>
                    </a:lnTo>
                    <a:lnTo>
                      <a:pt x="302895" y="172403"/>
                    </a:lnTo>
                    <a:lnTo>
                      <a:pt x="260032" y="178118"/>
                    </a:lnTo>
                    <a:lnTo>
                      <a:pt x="0" y="37148"/>
                    </a:lnTo>
                    <a:lnTo>
                      <a:pt x="41910" y="30480"/>
                    </a:lnTo>
                    <a:lnTo>
                      <a:pt x="41912" y="30481"/>
                    </a:lnTo>
                    <a:close/>
                    <a:moveTo>
                      <a:pt x="260985" y="0"/>
                    </a:moveTo>
                    <a:lnTo>
                      <a:pt x="521970" y="141923"/>
                    </a:lnTo>
                    <a:lnTo>
                      <a:pt x="490537" y="144780"/>
                    </a:lnTo>
                    <a:lnTo>
                      <a:pt x="230505" y="2858"/>
                    </a:lnTo>
                    <a:close/>
                  </a:path>
                </a:pathLst>
              </a:custGeom>
              <a:solidFill>
                <a:schemeClr val="bg1">
                  <a:lumMod val="95000"/>
                </a:scheme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sp>
          <p:nvSpPr>
            <p:cNvPr id="304" name="Freeform: Shape 303">
              <a:extLst>
                <a:ext uri="{FF2B5EF4-FFF2-40B4-BE49-F238E27FC236}">
                  <a16:creationId xmlns:a16="http://schemas.microsoft.com/office/drawing/2014/main" id="{FE30D19B-346B-4F4E-8C61-C8EF4BFD7D6C}"/>
                </a:ext>
              </a:extLst>
            </p:cNvPr>
            <p:cNvSpPr/>
            <p:nvPr/>
          </p:nvSpPr>
          <p:spPr>
            <a:xfrm>
              <a:off x="13340893" y="5384889"/>
              <a:ext cx="470786" cy="962496"/>
            </a:xfrm>
            <a:custGeom>
              <a:avLst/>
              <a:gdLst>
                <a:gd name="connsiteX0" fmla="*/ 1669733 w 1714500"/>
                <a:gd name="connsiteY0" fmla="*/ 1870710 h 3505200"/>
                <a:gd name="connsiteX1" fmla="*/ 1720215 w 1714500"/>
                <a:gd name="connsiteY1" fmla="*/ 2166938 h 3505200"/>
                <a:gd name="connsiteX2" fmla="*/ 1507808 w 1714500"/>
                <a:gd name="connsiteY2" fmla="*/ 2795588 h 3505200"/>
                <a:gd name="connsiteX3" fmla="*/ 1121093 w 1714500"/>
                <a:gd name="connsiteY3" fmla="*/ 3084195 h 3505200"/>
                <a:gd name="connsiteX4" fmla="*/ 991553 w 1714500"/>
                <a:gd name="connsiteY4" fmla="*/ 3120390 h 3505200"/>
                <a:gd name="connsiteX5" fmla="*/ 990600 w 1714500"/>
                <a:gd name="connsiteY5" fmla="*/ 3466148 h 3505200"/>
                <a:gd name="connsiteX6" fmla="*/ 960120 w 1714500"/>
                <a:gd name="connsiteY6" fmla="*/ 3470910 h 3505200"/>
                <a:gd name="connsiteX7" fmla="*/ 772478 w 1714500"/>
                <a:gd name="connsiteY7" fmla="*/ 3505200 h 3505200"/>
                <a:gd name="connsiteX8" fmla="*/ 729615 w 1714500"/>
                <a:gd name="connsiteY8" fmla="*/ 3503295 h 3505200"/>
                <a:gd name="connsiteX9" fmla="*/ 730568 w 1714500"/>
                <a:gd name="connsiteY9" fmla="*/ 3158490 h 3505200"/>
                <a:gd name="connsiteX10" fmla="*/ 659130 w 1714500"/>
                <a:gd name="connsiteY10" fmla="*/ 3156585 h 3505200"/>
                <a:gd name="connsiteX11" fmla="*/ 383858 w 1714500"/>
                <a:gd name="connsiteY11" fmla="*/ 3098483 h 3505200"/>
                <a:gd name="connsiteX12" fmla="*/ 125730 w 1714500"/>
                <a:gd name="connsiteY12" fmla="*/ 2865120 h 3505200"/>
                <a:gd name="connsiteX13" fmla="*/ 0 w 1714500"/>
                <a:gd name="connsiteY13" fmla="*/ 2427923 h 3505200"/>
                <a:gd name="connsiteX14" fmla="*/ 320993 w 1714500"/>
                <a:gd name="connsiteY14" fmla="*/ 2317433 h 3505200"/>
                <a:gd name="connsiteX15" fmla="*/ 451485 w 1714500"/>
                <a:gd name="connsiteY15" fmla="*/ 2707958 h 3505200"/>
                <a:gd name="connsiteX16" fmla="*/ 682943 w 1714500"/>
                <a:gd name="connsiteY16" fmla="*/ 2860358 h 3505200"/>
                <a:gd name="connsiteX17" fmla="*/ 730568 w 1714500"/>
                <a:gd name="connsiteY17" fmla="*/ 2864168 h 3505200"/>
                <a:gd name="connsiteX18" fmla="*/ 732473 w 1714500"/>
                <a:gd name="connsiteY18" fmla="*/ 1761173 h 3505200"/>
                <a:gd name="connsiteX19" fmla="*/ 576263 w 1714500"/>
                <a:gd name="connsiteY19" fmla="*/ 1735455 h 3505200"/>
                <a:gd name="connsiteX20" fmla="*/ 372428 w 1714500"/>
                <a:gd name="connsiteY20" fmla="*/ 1660208 h 3505200"/>
                <a:gd name="connsiteX21" fmla="*/ 138113 w 1714500"/>
                <a:gd name="connsiteY21" fmla="*/ 1438275 h 3505200"/>
                <a:gd name="connsiteX22" fmla="*/ 56198 w 1714500"/>
                <a:gd name="connsiteY22" fmla="*/ 1079183 h 3505200"/>
                <a:gd name="connsiteX23" fmla="*/ 298133 w 1714500"/>
                <a:gd name="connsiteY23" fmla="*/ 448628 h 3505200"/>
                <a:gd name="connsiteX24" fmla="*/ 628650 w 1714500"/>
                <a:gd name="connsiteY24" fmla="*/ 239077 h 3505200"/>
                <a:gd name="connsiteX25" fmla="*/ 735330 w 1714500"/>
                <a:gd name="connsiteY25" fmla="*/ 206693 h 3505200"/>
                <a:gd name="connsiteX26" fmla="*/ 735330 w 1714500"/>
                <a:gd name="connsiteY26" fmla="*/ 36195 h 3505200"/>
                <a:gd name="connsiteX27" fmla="*/ 778193 w 1714500"/>
                <a:gd name="connsiteY27" fmla="*/ 30480 h 3505200"/>
                <a:gd name="connsiteX28" fmla="*/ 965835 w 1714500"/>
                <a:gd name="connsiteY28" fmla="*/ 2858 h 3505200"/>
                <a:gd name="connsiteX29" fmla="*/ 996315 w 1714500"/>
                <a:gd name="connsiteY29" fmla="*/ 0 h 3505200"/>
                <a:gd name="connsiteX30" fmla="*/ 996315 w 1714500"/>
                <a:gd name="connsiteY30" fmla="*/ 168593 h 3505200"/>
                <a:gd name="connsiteX31" fmla="*/ 1097280 w 1714500"/>
                <a:gd name="connsiteY31" fmla="*/ 171450 h 3505200"/>
                <a:gd name="connsiteX32" fmla="*/ 1406843 w 1714500"/>
                <a:gd name="connsiteY32" fmla="*/ 282893 h 3505200"/>
                <a:gd name="connsiteX33" fmla="*/ 1657350 w 1714500"/>
                <a:gd name="connsiteY33" fmla="*/ 763905 h 3505200"/>
                <a:gd name="connsiteX34" fmla="*/ 1326833 w 1714500"/>
                <a:gd name="connsiteY34" fmla="*/ 863918 h 3505200"/>
                <a:gd name="connsiteX35" fmla="*/ 1209675 w 1714500"/>
                <a:gd name="connsiteY35" fmla="*/ 568643 h 3505200"/>
                <a:gd name="connsiteX36" fmla="*/ 1038225 w 1714500"/>
                <a:gd name="connsiteY36" fmla="*/ 471488 h 3505200"/>
                <a:gd name="connsiteX37" fmla="*/ 995363 w 1714500"/>
                <a:gd name="connsiteY37" fmla="*/ 464820 h 3505200"/>
                <a:gd name="connsiteX38" fmla="*/ 993458 w 1714500"/>
                <a:gd name="connsiteY38" fmla="*/ 1460183 h 3505200"/>
                <a:gd name="connsiteX39" fmla="*/ 1073468 w 1714500"/>
                <a:gd name="connsiteY39" fmla="*/ 1471613 h 3505200"/>
                <a:gd name="connsiteX40" fmla="*/ 1282065 w 1714500"/>
                <a:gd name="connsiteY40" fmla="*/ 1513523 h 3505200"/>
                <a:gd name="connsiteX41" fmla="*/ 1524953 w 1714500"/>
                <a:gd name="connsiteY41" fmla="*/ 1651635 h 3505200"/>
                <a:gd name="connsiteX42" fmla="*/ 1669733 w 1714500"/>
                <a:gd name="connsiteY42" fmla="*/ 1870710 h 3505200"/>
                <a:gd name="connsiteX43" fmla="*/ 1268730 w 1714500"/>
                <a:gd name="connsiteY43" fmla="*/ 2624138 h 3505200"/>
                <a:gd name="connsiteX44" fmla="*/ 1390650 w 1714500"/>
                <a:gd name="connsiteY44" fmla="*/ 2236470 h 3505200"/>
                <a:gd name="connsiteX45" fmla="*/ 1304925 w 1714500"/>
                <a:gd name="connsiteY45" fmla="*/ 1945958 h 3505200"/>
                <a:gd name="connsiteX46" fmla="*/ 1080135 w 1714500"/>
                <a:gd name="connsiteY46" fmla="*/ 1820228 h 3505200"/>
                <a:gd name="connsiteX47" fmla="*/ 992505 w 1714500"/>
                <a:gd name="connsiteY47" fmla="*/ 1798320 h 3505200"/>
                <a:gd name="connsiteX48" fmla="*/ 990600 w 1714500"/>
                <a:gd name="connsiteY48" fmla="*/ 2830830 h 3505200"/>
                <a:gd name="connsiteX49" fmla="*/ 1048703 w 1714500"/>
                <a:gd name="connsiteY49" fmla="*/ 2808923 h 3505200"/>
                <a:gd name="connsiteX50" fmla="*/ 1268730 w 1714500"/>
                <a:gd name="connsiteY50" fmla="*/ 2624138 h 3505200"/>
                <a:gd name="connsiteX51" fmla="*/ 732473 w 1714500"/>
                <a:gd name="connsiteY51" fmla="*/ 1425893 h 3505200"/>
                <a:gd name="connsiteX52" fmla="*/ 734378 w 1714500"/>
                <a:gd name="connsiteY52" fmla="*/ 497205 h 3505200"/>
                <a:gd name="connsiteX53" fmla="*/ 688658 w 1714500"/>
                <a:gd name="connsiteY53" fmla="*/ 514350 h 3505200"/>
                <a:gd name="connsiteX54" fmla="*/ 482917 w 1714500"/>
                <a:gd name="connsiteY54" fmla="*/ 682943 h 3505200"/>
                <a:gd name="connsiteX55" fmla="*/ 375285 w 1714500"/>
                <a:gd name="connsiteY55" fmla="*/ 1006793 h 3505200"/>
                <a:gd name="connsiteX56" fmla="*/ 465773 w 1714500"/>
                <a:gd name="connsiteY56" fmla="*/ 1289685 h 3505200"/>
                <a:gd name="connsiteX57" fmla="*/ 674370 w 1714500"/>
                <a:gd name="connsiteY57" fmla="*/ 1411605 h 3505200"/>
                <a:gd name="connsiteX58" fmla="*/ 732473 w 1714500"/>
                <a:gd name="connsiteY58" fmla="*/ 1425893 h 3505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</a:cxnLst>
              <a:rect l="l" t="t" r="r" b="b"/>
              <a:pathLst>
                <a:path w="1714500" h="3505200">
                  <a:moveTo>
                    <a:pt x="1669733" y="1870710"/>
                  </a:moveTo>
                  <a:cubicBezTo>
                    <a:pt x="1703070" y="1959293"/>
                    <a:pt x="1720215" y="2058353"/>
                    <a:pt x="1720215" y="2166938"/>
                  </a:cubicBezTo>
                  <a:cubicBezTo>
                    <a:pt x="1720215" y="2406015"/>
                    <a:pt x="1648778" y="2615565"/>
                    <a:pt x="1507808" y="2795588"/>
                  </a:cubicBezTo>
                  <a:cubicBezTo>
                    <a:pt x="1402080" y="2930843"/>
                    <a:pt x="1273493" y="3027045"/>
                    <a:pt x="1121093" y="3084195"/>
                  </a:cubicBezTo>
                  <a:lnTo>
                    <a:pt x="991553" y="3120390"/>
                  </a:lnTo>
                  <a:lnTo>
                    <a:pt x="990600" y="3466148"/>
                  </a:lnTo>
                  <a:lnTo>
                    <a:pt x="960120" y="3470910"/>
                  </a:lnTo>
                  <a:lnTo>
                    <a:pt x="772478" y="3505200"/>
                  </a:lnTo>
                  <a:lnTo>
                    <a:pt x="729615" y="3503295"/>
                  </a:lnTo>
                  <a:lnTo>
                    <a:pt x="730568" y="3158490"/>
                  </a:lnTo>
                  <a:lnTo>
                    <a:pt x="659130" y="3156585"/>
                  </a:lnTo>
                  <a:cubicBezTo>
                    <a:pt x="550545" y="3148965"/>
                    <a:pt x="459105" y="3129915"/>
                    <a:pt x="383858" y="3098483"/>
                  </a:cubicBezTo>
                  <a:cubicBezTo>
                    <a:pt x="283845" y="3056573"/>
                    <a:pt x="198120" y="2979420"/>
                    <a:pt x="125730" y="2865120"/>
                  </a:cubicBezTo>
                  <a:cubicBezTo>
                    <a:pt x="53340" y="2750820"/>
                    <a:pt x="11430" y="2606040"/>
                    <a:pt x="0" y="2427923"/>
                  </a:cubicBezTo>
                  <a:lnTo>
                    <a:pt x="320993" y="2317433"/>
                  </a:lnTo>
                  <a:cubicBezTo>
                    <a:pt x="345758" y="2499360"/>
                    <a:pt x="388620" y="2629853"/>
                    <a:pt x="451485" y="2707958"/>
                  </a:cubicBezTo>
                  <a:cubicBezTo>
                    <a:pt x="519113" y="2790825"/>
                    <a:pt x="596265" y="2841308"/>
                    <a:pt x="682943" y="2860358"/>
                  </a:cubicBezTo>
                  <a:lnTo>
                    <a:pt x="730568" y="2864168"/>
                  </a:lnTo>
                  <a:lnTo>
                    <a:pt x="732473" y="1761173"/>
                  </a:lnTo>
                  <a:lnTo>
                    <a:pt x="576263" y="1735455"/>
                  </a:lnTo>
                  <a:cubicBezTo>
                    <a:pt x="509588" y="1717358"/>
                    <a:pt x="441008" y="1692593"/>
                    <a:pt x="372428" y="1660208"/>
                  </a:cubicBezTo>
                  <a:cubicBezTo>
                    <a:pt x="270510" y="1612583"/>
                    <a:pt x="192405" y="1539240"/>
                    <a:pt x="138113" y="1438275"/>
                  </a:cubicBezTo>
                  <a:cubicBezTo>
                    <a:pt x="82868" y="1337310"/>
                    <a:pt x="56198" y="1217295"/>
                    <a:pt x="56198" y="1079183"/>
                  </a:cubicBezTo>
                  <a:cubicBezTo>
                    <a:pt x="56198" y="833438"/>
                    <a:pt x="137160" y="622935"/>
                    <a:pt x="298133" y="448628"/>
                  </a:cubicBezTo>
                  <a:cubicBezTo>
                    <a:pt x="379095" y="360998"/>
                    <a:pt x="488633" y="290513"/>
                    <a:pt x="628650" y="239077"/>
                  </a:cubicBezTo>
                  <a:lnTo>
                    <a:pt x="735330" y="206693"/>
                  </a:lnTo>
                  <a:lnTo>
                    <a:pt x="735330" y="36195"/>
                  </a:lnTo>
                  <a:lnTo>
                    <a:pt x="778193" y="30480"/>
                  </a:lnTo>
                  <a:lnTo>
                    <a:pt x="965835" y="2858"/>
                  </a:lnTo>
                  <a:lnTo>
                    <a:pt x="996315" y="0"/>
                  </a:lnTo>
                  <a:lnTo>
                    <a:pt x="996315" y="168593"/>
                  </a:lnTo>
                  <a:lnTo>
                    <a:pt x="1097280" y="171450"/>
                  </a:lnTo>
                  <a:cubicBezTo>
                    <a:pt x="1222058" y="182880"/>
                    <a:pt x="1324928" y="220027"/>
                    <a:pt x="1406843" y="282893"/>
                  </a:cubicBezTo>
                  <a:cubicBezTo>
                    <a:pt x="1545908" y="388620"/>
                    <a:pt x="1629728" y="548640"/>
                    <a:pt x="1657350" y="763905"/>
                  </a:cubicBezTo>
                  <a:lnTo>
                    <a:pt x="1326833" y="863918"/>
                  </a:lnTo>
                  <a:cubicBezTo>
                    <a:pt x="1307783" y="730568"/>
                    <a:pt x="1268730" y="632460"/>
                    <a:pt x="1209675" y="568643"/>
                  </a:cubicBezTo>
                  <a:cubicBezTo>
                    <a:pt x="1164908" y="521017"/>
                    <a:pt x="1107758" y="488633"/>
                    <a:pt x="1038225" y="471488"/>
                  </a:cubicBezTo>
                  <a:lnTo>
                    <a:pt x="995363" y="464820"/>
                  </a:lnTo>
                  <a:lnTo>
                    <a:pt x="993458" y="1460183"/>
                  </a:lnTo>
                  <a:lnTo>
                    <a:pt x="1073468" y="1471613"/>
                  </a:lnTo>
                  <a:cubicBezTo>
                    <a:pt x="1173480" y="1486853"/>
                    <a:pt x="1243013" y="1500188"/>
                    <a:pt x="1282065" y="1513523"/>
                  </a:cubicBezTo>
                  <a:cubicBezTo>
                    <a:pt x="1381125" y="1546860"/>
                    <a:pt x="1462088" y="1592580"/>
                    <a:pt x="1524953" y="1651635"/>
                  </a:cubicBezTo>
                  <a:cubicBezTo>
                    <a:pt x="1587818" y="1708785"/>
                    <a:pt x="1635443" y="1782128"/>
                    <a:pt x="1669733" y="1870710"/>
                  </a:cubicBezTo>
                  <a:close/>
                  <a:moveTo>
                    <a:pt x="1268730" y="2624138"/>
                  </a:moveTo>
                  <a:cubicBezTo>
                    <a:pt x="1349693" y="2512695"/>
                    <a:pt x="1390650" y="2384108"/>
                    <a:pt x="1390650" y="2236470"/>
                  </a:cubicBezTo>
                  <a:cubicBezTo>
                    <a:pt x="1390650" y="2110740"/>
                    <a:pt x="1362075" y="2014538"/>
                    <a:pt x="1304925" y="1945958"/>
                  </a:cubicBezTo>
                  <a:cubicBezTo>
                    <a:pt x="1262063" y="1894523"/>
                    <a:pt x="1186815" y="1852613"/>
                    <a:pt x="1080135" y="1820228"/>
                  </a:cubicBezTo>
                  <a:lnTo>
                    <a:pt x="992505" y="1798320"/>
                  </a:lnTo>
                  <a:lnTo>
                    <a:pt x="990600" y="2830830"/>
                  </a:lnTo>
                  <a:lnTo>
                    <a:pt x="1048703" y="2808923"/>
                  </a:lnTo>
                  <a:cubicBezTo>
                    <a:pt x="1135380" y="2768918"/>
                    <a:pt x="1207770" y="2707005"/>
                    <a:pt x="1268730" y="2624138"/>
                  </a:cubicBezTo>
                  <a:moveTo>
                    <a:pt x="732473" y="1425893"/>
                  </a:moveTo>
                  <a:lnTo>
                    <a:pt x="734378" y="497205"/>
                  </a:lnTo>
                  <a:lnTo>
                    <a:pt x="688658" y="514350"/>
                  </a:lnTo>
                  <a:cubicBezTo>
                    <a:pt x="604838" y="554355"/>
                    <a:pt x="537210" y="609600"/>
                    <a:pt x="482917" y="682943"/>
                  </a:cubicBezTo>
                  <a:cubicBezTo>
                    <a:pt x="411480" y="780098"/>
                    <a:pt x="375285" y="887730"/>
                    <a:pt x="375285" y="1006793"/>
                  </a:cubicBezTo>
                  <a:cubicBezTo>
                    <a:pt x="375285" y="1124903"/>
                    <a:pt x="405765" y="1219200"/>
                    <a:pt x="465773" y="1289685"/>
                  </a:cubicBezTo>
                  <a:cubicBezTo>
                    <a:pt x="511492" y="1343025"/>
                    <a:pt x="581025" y="1383030"/>
                    <a:pt x="674370" y="1411605"/>
                  </a:cubicBezTo>
                  <a:lnTo>
                    <a:pt x="732473" y="1425893"/>
                  </a:lnTo>
                </a:path>
              </a:pathLst>
            </a:custGeom>
            <a:solidFill>
              <a:schemeClr val="bg1">
                <a:lumMod val="9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grpSp>
          <p:nvGrpSpPr>
            <p:cNvPr id="305" name="Group 304">
              <a:extLst>
                <a:ext uri="{FF2B5EF4-FFF2-40B4-BE49-F238E27FC236}">
                  <a16:creationId xmlns:a16="http://schemas.microsoft.com/office/drawing/2014/main" id="{E65AA48A-C89F-4F44-B691-3F4CB6EBB806}"/>
                </a:ext>
              </a:extLst>
            </p:cNvPr>
            <p:cNvGrpSpPr/>
            <p:nvPr/>
          </p:nvGrpSpPr>
          <p:grpSpPr>
            <a:xfrm>
              <a:off x="13270818" y="5358205"/>
              <a:ext cx="280864" cy="871483"/>
              <a:chOff x="1968987" y="1811829"/>
              <a:chExt cx="1022846" cy="3173751"/>
            </a:xfrm>
            <a:solidFill>
              <a:schemeClr val="bg1"/>
            </a:solidFill>
          </p:grpSpPr>
          <p:sp>
            <p:nvSpPr>
              <p:cNvPr id="306" name="Freeform: Shape 305">
                <a:extLst>
                  <a:ext uri="{FF2B5EF4-FFF2-40B4-BE49-F238E27FC236}">
                    <a16:creationId xmlns:a16="http://schemas.microsoft.com/office/drawing/2014/main" id="{AC6DBCDD-2900-4724-8284-A75141D92C57}"/>
                  </a:ext>
                </a:extLst>
              </p:cNvPr>
              <p:cNvSpPr/>
              <p:nvPr/>
            </p:nvSpPr>
            <p:spPr>
              <a:xfrm>
                <a:off x="1975571" y="4195005"/>
                <a:ext cx="600075" cy="790575"/>
              </a:xfrm>
              <a:custGeom>
                <a:avLst/>
                <a:gdLst>
                  <a:gd name="connsiteX0" fmla="*/ 601980 w 600075"/>
                  <a:gd name="connsiteY0" fmla="*/ 791528 h 790575"/>
                  <a:gd name="connsiteX1" fmla="*/ 340995 w 600075"/>
                  <a:gd name="connsiteY1" fmla="*/ 649605 h 790575"/>
                  <a:gd name="connsiteX2" fmla="*/ 125730 w 600075"/>
                  <a:gd name="connsiteY2" fmla="*/ 437197 h 790575"/>
                  <a:gd name="connsiteX3" fmla="*/ 0 w 600075"/>
                  <a:gd name="connsiteY3" fmla="*/ 0 h 790575"/>
                  <a:gd name="connsiteX4" fmla="*/ 260985 w 600075"/>
                  <a:gd name="connsiteY4" fmla="*/ 141922 h 790575"/>
                  <a:gd name="connsiteX5" fmla="*/ 386715 w 600075"/>
                  <a:gd name="connsiteY5" fmla="*/ 579120 h 790575"/>
                  <a:gd name="connsiteX6" fmla="*/ 601980 w 600075"/>
                  <a:gd name="connsiteY6" fmla="*/ 791528 h 7905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600075" h="790575">
                    <a:moveTo>
                      <a:pt x="601980" y="791528"/>
                    </a:moveTo>
                    <a:lnTo>
                      <a:pt x="340995" y="649605"/>
                    </a:lnTo>
                    <a:cubicBezTo>
                      <a:pt x="259080" y="604838"/>
                      <a:pt x="187643" y="534353"/>
                      <a:pt x="125730" y="437197"/>
                    </a:cubicBezTo>
                    <a:cubicBezTo>
                      <a:pt x="53340" y="323850"/>
                      <a:pt x="11430" y="178118"/>
                      <a:pt x="0" y="0"/>
                    </a:cubicBezTo>
                    <a:lnTo>
                      <a:pt x="260985" y="141922"/>
                    </a:lnTo>
                    <a:cubicBezTo>
                      <a:pt x="272415" y="319088"/>
                      <a:pt x="314325" y="464820"/>
                      <a:pt x="386715" y="579120"/>
                    </a:cubicBezTo>
                    <a:cubicBezTo>
                      <a:pt x="448628" y="676275"/>
                      <a:pt x="520065" y="747713"/>
                      <a:pt x="601980" y="791528"/>
                    </a:cubicBezTo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7" name="Freeform: Shape 306">
                <a:extLst>
                  <a:ext uri="{FF2B5EF4-FFF2-40B4-BE49-F238E27FC236}">
                    <a16:creationId xmlns:a16="http://schemas.microsoft.com/office/drawing/2014/main" id="{F321570E-6B6E-462C-AA7A-A06001D99B68}"/>
                  </a:ext>
                </a:extLst>
              </p:cNvPr>
              <p:cNvSpPr/>
              <p:nvPr/>
            </p:nvSpPr>
            <p:spPr>
              <a:xfrm>
                <a:off x="1968987" y="4089376"/>
                <a:ext cx="581026" cy="247649"/>
              </a:xfrm>
              <a:custGeom>
                <a:avLst/>
                <a:gdLst>
                  <a:gd name="connsiteX0" fmla="*/ 260985 w 581025"/>
                  <a:gd name="connsiteY0" fmla="*/ 251460 h 247650"/>
                  <a:gd name="connsiteX1" fmla="*/ 0 w 581025"/>
                  <a:gd name="connsiteY1" fmla="*/ 109538 h 247650"/>
                  <a:gd name="connsiteX2" fmla="*/ 320993 w 581025"/>
                  <a:gd name="connsiteY2" fmla="*/ 0 h 247650"/>
                  <a:gd name="connsiteX3" fmla="*/ 581978 w 581025"/>
                  <a:gd name="connsiteY3" fmla="*/ 140970 h 2476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81025" h="247650">
                    <a:moveTo>
                      <a:pt x="260985" y="251460"/>
                    </a:moveTo>
                    <a:lnTo>
                      <a:pt x="0" y="109538"/>
                    </a:lnTo>
                    <a:lnTo>
                      <a:pt x="320993" y="0"/>
                    </a:lnTo>
                    <a:lnTo>
                      <a:pt x="581978" y="140970"/>
                    </a:ln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8" name="Freeform: Shape 307">
                <a:extLst>
                  <a:ext uri="{FF2B5EF4-FFF2-40B4-BE49-F238E27FC236}">
                    <a16:creationId xmlns:a16="http://schemas.microsoft.com/office/drawing/2014/main" id="{8E8C6417-7FCC-474C-98F5-8AFDB26B67D7}"/>
                  </a:ext>
                </a:extLst>
              </p:cNvPr>
              <p:cNvSpPr/>
              <p:nvPr/>
            </p:nvSpPr>
            <p:spPr>
              <a:xfrm>
                <a:off x="2051714" y="1973775"/>
                <a:ext cx="940119" cy="1580196"/>
              </a:xfrm>
              <a:custGeom>
                <a:avLst/>
                <a:gdLst>
                  <a:gd name="connsiteX0" fmla="*/ 812750 w 940118"/>
                  <a:gd name="connsiteY0" fmla="*/ 163017 h 1580197"/>
                  <a:gd name="connsiteX1" fmla="*/ 812706 w 940118"/>
                  <a:gd name="connsiteY1" fmla="*/ 163034 h 1580197"/>
                  <a:gd name="connsiteX2" fmla="*/ 832937 w 940118"/>
                  <a:gd name="connsiteY2" fmla="*/ 174035 h 1580197"/>
                  <a:gd name="connsiteX3" fmla="*/ 679133 w 940118"/>
                  <a:gd name="connsiteY3" fmla="*/ 0 h 1580197"/>
                  <a:gd name="connsiteX4" fmla="*/ 940118 w 940118"/>
                  <a:gd name="connsiteY4" fmla="*/ 140970 h 1580197"/>
                  <a:gd name="connsiteX5" fmla="*/ 833438 w 940118"/>
                  <a:gd name="connsiteY5" fmla="*/ 174308 h 1580197"/>
                  <a:gd name="connsiteX6" fmla="*/ 833437 w 940118"/>
                  <a:gd name="connsiteY6" fmla="*/ 174308 h 1580197"/>
                  <a:gd name="connsiteX7" fmla="*/ 747299 w 940118"/>
                  <a:gd name="connsiteY7" fmla="*/ 210278 h 1580197"/>
                  <a:gd name="connsiteX8" fmla="*/ 747713 w 940118"/>
                  <a:gd name="connsiteY8" fmla="*/ 210503 h 1580197"/>
                  <a:gd name="connsiteX9" fmla="*/ 620078 w 940118"/>
                  <a:gd name="connsiteY9" fmla="*/ 282893 h 1580197"/>
                  <a:gd name="connsiteX10" fmla="*/ 592976 w 940118"/>
                  <a:gd name="connsiteY10" fmla="*/ 268101 h 1580197"/>
                  <a:gd name="connsiteX11" fmla="*/ 592932 w 940118"/>
                  <a:gd name="connsiteY11" fmla="*/ 268132 h 1580197"/>
                  <a:gd name="connsiteX12" fmla="*/ 620077 w 940118"/>
                  <a:gd name="connsiteY12" fmla="*/ 282893 h 1580197"/>
                  <a:gd name="connsiteX13" fmla="*/ 548076 w 940118"/>
                  <a:gd name="connsiteY13" fmla="*/ 339736 h 1580197"/>
                  <a:gd name="connsiteX14" fmla="*/ 548640 w 940118"/>
                  <a:gd name="connsiteY14" fmla="*/ 340043 h 1580197"/>
                  <a:gd name="connsiteX15" fmla="*/ 503873 w 940118"/>
                  <a:gd name="connsiteY15" fmla="*/ 383858 h 1580197"/>
                  <a:gd name="connsiteX16" fmla="*/ 488633 w 940118"/>
                  <a:gd name="connsiteY16" fmla="*/ 399098 h 1580197"/>
                  <a:gd name="connsiteX17" fmla="*/ 455232 w 940118"/>
                  <a:gd name="connsiteY17" fmla="*/ 380990 h 1580197"/>
                  <a:gd name="connsiteX18" fmla="*/ 454648 w 940118"/>
                  <a:gd name="connsiteY18" fmla="*/ 381569 h 1580197"/>
                  <a:gd name="connsiteX19" fmla="*/ 488633 w 940118"/>
                  <a:gd name="connsiteY19" fmla="*/ 400050 h 1580197"/>
                  <a:gd name="connsiteX20" fmla="*/ 422910 w 940118"/>
                  <a:gd name="connsiteY20" fmla="*/ 482918 h 1580197"/>
                  <a:gd name="connsiteX21" fmla="*/ 391243 w 940118"/>
                  <a:gd name="connsiteY21" fmla="*/ 465814 h 1580197"/>
                  <a:gd name="connsiteX22" fmla="*/ 390818 w 940118"/>
                  <a:gd name="connsiteY22" fmla="*/ 466419 h 1580197"/>
                  <a:gd name="connsiteX23" fmla="*/ 422910 w 940118"/>
                  <a:gd name="connsiteY23" fmla="*/ 483870 h 1580197"/>
                  <a:gd name="connsiteX24" fmla="*/ 367665 w 940118"/>
                  <a:gd name="connsiteY24" fmla="*/ 572453 h 1580197"/>
                  <a:gd name="connsiteX25" fmla="*/ 368618 w 940118"/>
                  <a:gd name="connsiteY25" fmla="*/ 573405 h 1580197"/>
                  <a:gd name="connsiteX26" fmla="*/ 317183 w 940118"/>
                  <a:gd name="connsiteY26" fmla="*/ 684847 h 1580197"/>
                  <a:gd name="connsiteX27" fmla="*/ 305241 w 940118"/>
                  <a:gd name="connsiteY27" fmla="*/ 678329 h 1580197"/>
                  <a:gd name="connsiteX28" fmla="*/ 305235 w 940118"/>
                  <a:gd name="connsiteY28" fmla="*/ 678350 h 1580197"/>
                  <a:gd name="connsiteX29" fmla="*/ 317183 w 940118"/>
                  <a:gd name="connsiteY29" fmla="*/ 684847 h 1580197"/>
                  <a:gd name="connsiteX30" fmla="*/ 260985 w 940118"/>
                  <a:gd name="connsiteY30" fmla="*/ 1014413 h 1580197"/>
                  <a:gd name="connsiteX31" fmla="*/ 342900 w 940118"/>
                  <a:gd name="connsiteY31" fmla="*/ 1373505 h 1580197"/>
                  <a:gd name="connsiteX32" fmla="*/ 546735 w 940118"/>
                  <a:gd name="connsiteY32" fmla="*/ 1580197 h 1580197"/>
                  <a:gd name="connsiteX33" fmla="*/ 285750 w 940118"/>
                  <a:gd name="connsiteY33" fmla="*/ 1438275 h 1580197"/>
                  <a:gd name="connsiteX34" fmla="*/ 81915 w 940118"/>
                  <a:gd name="connsiteY34" fmla="*/ 1231583 h 1580197"/>
                  <a:gd name="connsiteX35" fmla="*/ 0 w 940118"/>
                  <a:gd name="connsiteY35" fmla="*/ 872490 h 1580197"/>
                  <a:gd name="connsiteX36" fmla="*/ 56197 w 940118"/>
                  <a:gd name="connsiteY36" fmla="*/ 542925 h 1580197"/>
                  <a:gd name="connsiteX37" fmla="*/ 62441 w 940118"/>
                  <a:gd name="connsiteY37" fmla="*/ 546321 h 1580197"/>
                  <a:gd name="connsiteX38" fmla="*/ 62617 w 940118"/>
                  <a:gd name="connsiteY38" fmla="*/ 545909 h 1580197"/>
                  <a:gd name="connsiteX39" fmla="*/ 57150 w 940118"/>
                  <a:gd name="connsiteY39" fmla="*/ 542925 h 1580197"/>
                  <a:gd name="connsiteX40" fmla="*/ 107444 w 940118"/>
                  <a:gd name="connsiteY40" fmla="*/ 431896 h 1580197"/>
                  <a:gd name="connsiteX41" fmla="*/ 106680 w 940118"/>
                  <a:gd name="connsiteY41" fmla="*/ 431483 h 1580197"/>
                  <a:gd name="connsiteX42" fmla="*/ 161925 w 940118"/>
                  <a:gd name="connsiteY42" fmla="*/ 341948 h 1580197"/>
                  <a:gd name="connsiteX43" fmla="*/ 171758 w 940118"/>
                  <a:gd name="connsiteY43" fmla="*/ 347295 h 1580197"/>
                  <a:gd name="connsiteX44" fmla="*/ 171778 w 940118"/>
                  <a:gd name="connsiteY44" fmla="*/ 347270 h 1580197"/>
                  <a:gd name="connsiteX45" fmla="*/ 161925 w 940118"/>
                  <a:gd name="connsiteY45" fmla="*/ 341948 h 1580197"/>
                  <a:gd name="connsiteX46" fmla="*/ 227648 w 940118"/>
                  <a:gd name="connsiteY46" fmla="*/ 258128 h 1580197"/>
                  <a:gd name="connsiteX47" fmla="*/ 239906 w 940118"/>
                  <a:gd name="connsiteY47" fmla="*/ 264794 h 1580197"/>
                  <a:gd name="connsiteX48" fmla="*/ 240267 w 940118"/>
                  <a:gd name="connsiteY48" fmla="*/ 264453 h 1580197"/>
                  <a:gd name="connsiteX49" fmla="*/ 228600 w 940118"/>
                  <a:gd name="connsiteY49" fmla="*/ 258128 h 1580197"/>
                  <a:gd name="connsiteX50" fmla="*/ 242888 w 940118"/>
                  <a:gd name="connsiteY50" fmla="*/ 241935 h 1580197"/>
                  <a:gd name="connsiteX51" fmla="*/ 287315 w 940118"/>
                  <a:gd name="connsiteY51" fmla="*/ 198453 h 1580197"/>
                  <a:gd name="connsiteX52" fmla="*/ 286702 w 940118"/>
                  <a:gd name="connsiteY52" fmla="*/ 198120 h 1580197"/>
                  <a:gd name="connsiteX53" fmla="*/ 359092 w 940118"/>
                  <a:gd name="connsiteY53" fmla="*/ 140970 h 1580197"/>
                  <a:gd name="connsiteX54" fmla="*/ 378434 w 940118"/>
                  <a:gd name="connsiteY54" fmla="*/ 151488 h 1580197"/>
                  <a:gd name="connsiteX55" fmla="*/ 378837 w 940118"/>
                  <a:gd name="connsiteY55" fmla="*/ 151226 h 1580197"/>
                  <a:gd name="connsiteX56" fmla="*/ 360045 w 940118"/>
                  <a:gd name="connsiteY56" fmla="*/ 140970 h 1580197"/>
                  <a:gd name="connsiteX57" fmla="*/ 486263 w 940118"/>
                  <a:gd name="connsiteY57" fmla="*/ 68845 h 1580197"/>
                  <a:gd name="connsiteX58" fmla="*/ 485775 w 940118"/>
                  <a:gd name="connsiteY58" fmla="*/ 68580 h 1580197"/>
                  <a:gd name="connsiteX59" fmla="*/ 572452 w 940118"/>
                  <a:gd name="connsiteY59" fmla="*/ 32385 h 1580197"/>
                  <a:gd name="connsiteX60" fmla="*/ 595123 w 940118"/>
                  <a:gd name="connsiteY60" fmla="*/ 44713 h 1580197"/>
                  <a:gd name="connsiteX61" fmla="*/ 595672 w 940118"/>
                  <a:gd name="connsiteY61" fmla="*/ 44538 h 1580197"/>
                  <a:gd name="connsiteX62" fmla="*/ 573405 w 940118"/>
                  <a:gd name="connsiteY62" fmla="*/ 32385 h 1580197"/>
                  <a:gd name="connsiteX0" fmla="*/ 812750 w 940118"/>
                  <a:gd name="connsiteY0" fmla="*/ 163017 h 1580197"/>
                  <a:gd name="connsiteX1" fmla="*/ 812706 w 940118"/>
                  <a:gd name="connsiteY1" fmla="*/ 163034 h 1580197"/>
                  <a:gd name="connsiteX2" fmla="*/ 832937 w 940118"/>
                  <a:gd name="connsiteY2" fmla="*/ 174035 h 1580197"/>
                  <a:gd name="connsiteX3" fmla="*/ 812750 w 940118"/>
                  <a:gd name="connsiteY3" fmla="*/ 163017 h 1580197"/>
                  <a:gd name="connsiteX4" fmla="*/ 679133 w 940118"/>
                  <a:gd name="connsiteY4" fmla="*/ 0 h 1580197"/>
                  <a:gd name="connsiteX5" fmla="*/ 940118 w 940118"/>
                  <a:gd name="connsiteY5" fmla="*/ 140970 h 1580197"/>
                  <a:gd name="connsiteX6" fmla="*/ 833438 w 940118"/>
                  <a:gd name="connsiteY6" fmla="*/ 174308 h 1580197"/>
                  <a:gd name="connsiteX7" fmla="*/ 833437 w 940118"/>
                  <a:gd name="connsiteY7" fmla="*/ 174308 h 1580197"/>
                  <a:gd name="connsiteX8" fmla="*/ 747299 w 940118"/>
                  <a:gd name="connsiteY8" fmla="*/ 210278 h 1580197"/>
                  <a:gd name="connsiteX9" fmla="*/ 747713 w 940118"/>
                  <a:gd name="connsiteY9" fmla="*/ 210503 h 1580197"/>
                  <a:gd name="connsiteX10" fmla="*/ 620078 w 940118"/>
                  <a:gd name="connsiteY10" fmla="*/ 282893 h 1580197"/>
                  <a:gd name="connsiteX11" fmla="*/ 592976 w 940118"/>
                  <a:gd name="connsiteY11" fmla="*/ 268101 h 1580197"/>
                  <a:gd name="connsiteX12" fmla="*/ 592932 w 940118"/>
                  <a:gd name="connsiteY12" fmla="*/ 268132 h 1580197"/>
                  <a:gd name="connsiteX13" fmla="*/ 620077 w 940118"/>
                  <a:gd name="connsiteY13" fmla="*/ 282893 h 1580197"/>
                  <a:gd name="connsiteX14" fmla="*/ 548076 w 940118"/>
                  <a:gd name="connsiteY14" fmla="*/ 339736 h 1580197"/>
                  <a:gd name="connsiteX15" fmla="*/ 548640 w 940118"/>
                  <a:gd name="connsiteY15" fmla="*/ 340043 h 1580197"/>
                  <a:gd name="connsiteX16" fmla="*/ 503873 w 940118"/>
                  <a:gd name="connsiteY16" fmla="*/ 383858 h 1580197"/>
                  <a:gd name="connsiteX17" fmla="*/ 488633 w 940118"/>
                  <a:gd name="connsiteY17" fmla="*/ 399098 h 1580197"/>
                  <a:gd name="connsiteX18" fmla="*/ 455232 w 940118"/>
                  <a:gd name="connsiteY18" fmla="*/ 380990 h 1580197"/>
                  <a:gd name="connsiteX19" fmla="*/ 488633 w 940118"/>
                  <a:gd name="connsiteY19" fmla="*/ 400050 h 1580197"/>
                  <a:gd name="connsiteX20" fmla="*/ 422910 w 940118"/>
                  <a:gd name="connsiteY20" fmla="*/ 482918 h 1580197"/>
                  <a:gd name="connsiteX21" fmla="*/ 391243 w 940118"/>
                  <a:gd name="connsiteY21" fmla="*/ 465814 h 1580197"/>
                  <a:gd name="connsiteX22" fmla="*/ 390818 w 940118"/>
                  <a:gd name="connsiteY22" fmla="*/ 466419 h 1580197"/>
                  <a:gd name="connsiteX23" fmla="*/ 422910 w 940118"/>
                  <a:gd name="connsiteY23" fmla="*/ 483870 h 1580197"/>
                  <a:gd name="connsiteX24" fmla="*/ 367665 w 940118"/>
                  <a:gd name="connsiteY24" fmla="*/ 572453 h 1580197"/>
                  <a:gd name="connsiteX25" fmla="*/ 368618 w 940118"/>
                  <a:gd name="connsiteY25" fmla="*/ 573405 h 1580197"/>
                  <a:gd name="connsiteX26" fmla="*/ 317183 w 940118"/>
                  <a:gd name="connsiteY26" fmla="*/ 684847 h 1580197"/>
                  <a:gd name="connsiteX27" fmla="*/ 305241 w 940118"/>
                  <a:gd name="connsiteY27" fmla="*/ 678329 h 1580197"/>
                  <a:gd name="connsiteX28" fmla="*/ 305235 w 940118"/>
                  <a:gd name="connsiteY28" fmla="*/ 678350 h 1580197"/>
                  <a:gd name="connsiteX29" fmla="*/ 317183 w 940118"/>
                  <a:gd name="connsiteY29" fmla="*/ 684847 h 1580197"/>
                  <a:gd name="connsiteX30" fmla="*/ 260985 w 940118"/>
                  <a:gd name="connsiteY30" fmla="*/ 1014413 h 1580197"/>
                  <a:gd name="connsiteX31" fmla="*/ 342900 w 940118"/>
                  <a:gd name="connsiteY31" fmla="*/ 1373505 h 1580197"/>
                  <a:gd name="connsiteX32" fmla="*/ 546735 w 940118"/>
                  <a:gd name="connsiteY32" fmla="*/ 1580197 h 1580197"/>
                  <a:gd name="connsiteX33" fmla="*/ 285750 w 940118"/>
                  <a:gd name="connsiteY33" fmla="*/ 1438275 h 1580197"/>
                  <a:gd name="connsiteX34" fmla="*/ 81915 w 940118"/>
                  <a:gd name="connsiteY34" fmla="*/ 1231583 h 1580197"/>
                  <a:gd name="connsiteX35" fmla="*/ 0 w 940118"/>
                  <a:gd name="connsiteY35" fmla="*/ 872490 h 1580197"/>
                  <a:gd name="connsiteX36" fmla="*/ 56197 w 940118"/>
                  <a:gd name="connsiteY36" fmla="*/ 542925 h 1580197"/>
                  <a:gd name="connsiteX37" fmla="*/ 62441 w 940118"/>
                  <a:gd name="connsiteY37" fmla="*/ 546321 h 1580197"/>
                  <a:gd name="connsiteX38" fmla="*/ 62617 w 940118"/>
                  <a:gd name="connsiteY38" fmla="*/ 545909 h 1580197"/>
                  <a:gd name="connsiteX39" fmla="*/ 57150 w 940118"/>
                  <a:gd name="connsiteY39" fmla="*/ 542925 h 1580197"/>
                  <a:gd name="connsiteX40" fmla="*/ 107444 w 940118"/>
                  <a:gd name="connsiteY40" fmla="*/ 431896 h 1580197"/>
                  <a:gd name="connsiteX41" fmla="*/ 106680 w 940118"/>
                  <a:gd name="connsiteY41" fmla="*/ 431483 h 1580197"/>
                  <a:gd name="connsiteX42" fmla="*/ 161925 w 940118"/>
                  <a:gd name="connsiteY42" fmla="*/ 341948 h 1580197"/>
                  <a:gd name="connsiteX43" fmla="*/ 171758 w 940118"/>
                  <a:gd name="connsiteY43" fmla="*/ 347295 h 1580197"/>
                  <a:gd name="connsiteX44" fmla="*/ 171778 w 940118"/>
                  <a:gd name="connsiteY44" fmla="*/ 347270 h 1580197"/>
                  <a:gd name="connsiteX45" fmla="*/ 161925 w 940118"/>
                  <a:gd name="connsiteY45" fmla="*/ 341948 h 1580197"/>
                  <a:gd name="connsiteX46" fmla="*/ 227648 w 940118"/>
                  <a:gd name="connsiteY46" fmla="*/ 258128 h 1580197"/>
                  <a:gd name="connsiteX47" fmla="*/ 239906 w 940118"/>
                  <a:gd name="connsiteY47" fmla="*/ 264794 h 1580197"/>
                  <a:gd name="connsiteX48" fmla="*/ 240267 w 940118"/>
                  <a:gd name="connsiteY48" fmla="*/ 264453 h 1580197"/>
                  <a:gd name="connsiteX49" fmla="*/ 228600 w 940118"/>
                  <a:gd name="connsiteY49" fmla="*/ 258128 h 1580197"/>
                  <a:gd name="connsiteX50" fmla="*/ 242888 w 940118"/>
                  <a:gd name="connsiteY50" fmla="*/ 241935 h 1580197"/>
                  <a:gd name="connsiteX51" fmla="*/ 287315 w 940118"/>
                  <a:gd name="connsiteY51" fmla="*/ 198453 h 1580197"/>
                  <a:gd name="connsiteX52" fmla="*/ 286702 w 940118"/>
                  <a:gd name="connsiteY52" fmla="*/ 198120 h 1580197"/>
                  <a:gd name="connsiteX53" fmla="*/ 359092 w 940118"/>
                  <a:gd name="connsiteY53" fmla="*/ 140970 h 1580197"/>
                  <a:gd name="connsiteX54" fmla="*/ 378434 w 940118"/>
                  <a:gd name="connsiteY54" fmla="*/ 151488 h 1580197"/>
                  <a:gd name="connsiteX55" fmla="*/ 378837 w 940118"/>
                  <a:gd name="connsiteY55" fmla="*/ 151226 h 1580197"/>
                  <a:gd name="connsiteX56" fmla="*/ 360045 w 940118"/>
                  <a:gd name="connsiteY56" fmla="*/ 140970 h 1580197"/>
                  <a:gd name="connsiteX57" fmla="*/ 486263 w 940118"/>
                  <a:gd name="connsiteY57" fmla="*/ 68845 h 1580197"/>
                  <a:gd name="connsiteX58" fmla="*/ 485775 w 940118"/>
                  <a:gd name="connsiteY58" fmla="*/ 68580 h 1580197"/>
                  <a:gd name="connsiteX59" fmla="*/ 572452 w 940118"/>
                  <a:gd name="connsiteY59" fmla="*/ 32385 h 1580197"/>
                  <a:gd name="connsiteX60" fmla="*/ 595123 w 940118"/>
                  <a:gd name="connsiteY60" fmla="*/ 44713 h 1580197"/>
                  <a:gd name="connsiteX61" fmla="*/ 595672 w 940118"/>
                  <a:gd name="connsiteY61" fmla="*/ 44538 h 1580197"/>
                  <a:gd name="connsiteX62" fmla="*/ 573405 w 940118"/>
                  <a:gd name="connsiteY62" fmla="*/ 32385 h 1580197"/>
                  <a:gd name="connsiteX63" fmla="*/ 679133 w 940118"/>
                  <a:gd name="connsiteY63" fmla="*/ 0 h 1580197"/>
                  <a:gd name="connsiteX0" fmla="*/ 812750 w 940118"/>
                  <a:gd name="connsiteY0" fmla="*/ 163017 h 1580197"/>
                  <a:gd name="connsiteX1" fmla="*/ 812706 w 940118"/>
                  <a:gd name="connsiteY1" fmla="*/ 163034 h 1580197"/>
                  <a:gd name="connsiteX2" fmla="*/ 832937 w 940118"/>
                  <a:gd name="connsiteY2" fmla="*/ 174035 h 1580197"/>
                  <a:gd name="connsiteX3" fmla="*/ 812750 w 940118"/>
                  <a:gd name="connsiteY3" fmla="*/ 163017 h 1580197"/>
                  <a:gd name="connsiteX4" fmla="*/ 679133 w 940118"/>
                  <a:gd name="connsiteY4" fmla="*/ 0 h 1580197"/>
                  <a:gd name="connsiteX5" fmla="*/ 940118 w 940118"/>
                  <a:gd name="connsiteY5" fmla="*/ 140970 h 1580197"/>
                  <a:gd name="connsiteX6" fmla="*/ 833438 w 940118"/>
                  <a:gd name="connsiteY6" fmla="*/ 174308 h 1580197"/>
                  <a:gd name="connsiteX7" fmla="*/ 833437 w 940118"/>
                  <a:gd name="connsiteY7" fmla="*/ 174308 h 1580197"/>
                  <a:gd name="connsiteX8" fmla="*/ 747299 w 940118"/>
                  <a:gd name="connsiteY8" fmla="*/ 210278 h 1580197"/>
                  <a:gd name="connsiteX9" fmla="*/ 747713 w 940118"/>
                  <a:gd name="connsiteY9" fmla="*/ 210503 h 1580197"/>
                  <a:gd name="connsiteX10" fmla="*/ 620078 w 940118"/>
                  <a:gd name="connsiteY10" fmla="*/ 282893 h 1580197"/>
                  <a:gd name="connsiteX11" fmla="*/ 592976 w 940118"/>
                  <a:gd name="connsiteY11" fmla="*/ 268101 h 1580197"/>
                  <a:gd name="connsiteX12" fmla="*/ 592932 w 940118"/>
                  <a:gd name="connsiteY12" fmla="*/ 268132 h 1580197"/>
                  <a:gd name="connsiteX13" fmla="*/ 620077 w 940118"/>
                  <a:gd name="connsiteY13" fmla="*/ 282893 h 1580197"/>
                  <a:gd name="connsiteX14" fmla="*/ 548076 w 940118"/>
                  <a:gd name="connsiteY14" fmla="*/ 339736 h 1580197"/>
                  <a:gd name="connsiteX15" fmla="*/ 548640 w 940118"/>
                  <a:gd name="connsiteY15" fmla="*/ 340043 h 1580197"/>
                  <a:gd name="connsiteX16" fmla="*/ 503873 w 940118"/>
                  <a:gd name="connsiteY16" fmla="*/ 383858 h 1580197"/>
                  <a:gd name="connsiteX17" fmla="*/ 488633 w 940118"/>
                  <a:gd name="connsiteY17" fmla="*/ 399098 h 1580197"/>
                  <a:gd name="connsiteX18" fmla="*/ 455232 w 940118"/>
                  <a:gd name="connsiteY18" fmla="*/ 380990 h 1580197"/>
                  <a:gd name="connsiteX19" fmla="*/ 488633 w 940118"/>
                  <a:gd name="connsiteY19" fmla="*/ 400050 h 1580197"/>
                  <a:gd name="connsiteX20" fmla="*/ 422910 w 940118"/>
                  <a:gd name="connsiteY20" fmla="*/ 482918 h 1580197"/>
                  <a:gd name="connsiteX21" fmla="*/ 391243 w 940118"/>
                  <a:gd name="connsiteY21" fmla="*/ 465814 h 1580197"/>
                  <a:gd name="connsiteX22" fmla="*/ 422910 w 940118"/>
                  <a:gd name="connsiteY22" fmla="*/ 483870 h 1580197"/>
                  <a:gd name="connsiteX23" fmla="*/ 367665 w 940118"/>
                  <a:gd name="connsiteY23" fmla="*/ 572453 h 1580197"/>
                  <a:gd name="connsiteX24" fmla="*/ 368618 w 940118"/>
                  <a:gd name="connsiteY24" fmla="*/ 573405 h 1580197"/>
                  <a:gd name="connsiteX25" fmla="*/ 317183 w 940118"/>
                  <a:gd name="connsiteY25" fmla="*/ 684847 h 1580197"/>
                  <a:gd name="connsiteX26" fmla="*/ 305241 w 940118"/>
                  <a:gd name="connsiteY26" fmla="*/ 678329 h 1580197"/>
                  <a:gd name="connsiteX27" fmla="*/ 305235 w 940118"/>
                  <a:gd name="connsiteY27" fmla="*/ 678350 h 1580197"/>
                  <a:gd name="connsiteX28" fmla="*/ 317183 w 940118"/>
                  <a:gd name="connsiteY28" fmla="*/ 684847 h 1580197"/>
                  <a:gd name="connsiteX29" fmla="*/ 260985 w 940118"/>
                  <a:gd name="connsiteY29" fmla="*/ 1014413 h 1580197"/>
                  <a:gd name="connsiteX30" fmla="*/ 342900 w 940118"/>
                  <a:gd name="connsiteY30" fmla="*/ 1373505 h 1580197"/>
                  <a:gd name="connsiteX31" fmla="*/ 546735 w 940118"/>
                  <a:gd name="connsiteY31" fmla="*/ 1580197 h 1580197"/>
                  <a:gd name="connsiteX32" fmla="*/ 285750 w 940118"/>
                  <a:gd name="connsiteY32" fmla="*/ 1438275 h 1580197"/>
                  <a:gd name="connsiteX33" fmla="*/ 81915 w 940118"/>
                  <a:gd name="connsiteY33" fmla="*/ 1231583 h 1580197"/>
                  <a:gd name="connsiteX34" fmla="*/ 0 w 940118"/>
                  <a:gd name="connsiteY34" fmla="*/ 872490 h 1580197"/>
                  <a:gd name="connsiteX35" fmla="*/ 56197 w 940118"/>
                  <a:gd name="connsiteY35" fmla="*/ 542925 h 1580197"/>
                  <a:gd name="connsiteX36" fmla="*/ 62441 w 940118"/>
                  <a:gd name="connsiteY36" fmla="*/ 546321 h 1580197"/>
                  <a:gd name="connsiteX37" fmla="*/ 62617 w 940118"/>
                  <a:gd name="connsiteY37" fmla="*/ 545909 h 1580197"/>
                  <a:gd name="connsiteX38" fmla="*/ 57150 w 940118"/>
                  <a:gd name="connsiteY38" fmla="*/ 542925 h 1580197"/>
                  <a:gd name="connsiteX39" fmla="*/ 107444 w 940118"/>
                  <a:gd name="connsiteY39" fmla="*/ 431896 h 1580197"/>
                  <a:gd name="connsiteX40" fmla="*/ 106680 w 940118"/>
                  <a:gd name="connsiteY40" fmla="*/ 431483 h 1580197"/>
                  <a:gd name="connsiteX41" fmla="*/ 161925 w 940118"/>
                  <a:gd name="connsiteY41" fmla="*/ 341948 h 1580197"/>
                  <a:gd name="connsiteX42" fmla="*/ 171758 w 940118"/>
                  <a:gd name="connsiteY42" fmla="*/ 347295 h 1580197"/>
                  <a:gd name="connsiteX43" fmla="*/ 171778 w 940118"/>
                  <a:gd name="connsiteY43" fmla="*/ 347270 h 1580197"/>
                  <a:gd name="connsiteX44" fmla="*/ 161925 w 940118"/>
                  <a:gd name="connsiteY44" fmla="*/ 341948 h 1580197"/>
                  <a:gd name="connsiteX45" fmla="*/ 227648 w 940118"/>
                  <a:gd name="connsiteY45" fmla="*/ 258128 h 1580197"/>
                  <a:gd name="connsiteX46" fmla="*/ 239906 w 940118"/>
                  <a:gd name="connsiteY46" fmla="*/ 264794 h 1580197"/>
                  <a:gd name="connsiteX47" fmla="*/ 240267 w 940118"/>
                  <a:gd name="connsiteY47" fmla="*/ 264453 h 1580197"/>
                  <a:gd name="connsiteX48" fmla="*/ 228600 w 940118"/>
                  <a:gd name="connsiteY48" fmla="*/ 258128 h 1580197"/>
                  <a:gd name="connsiteX49" fmla="*/ 242888 w 940118"/>
                  <a:gd name="connsiteY49" fmla="*/ 241935 h 1580197"/>
                  <a:gd name="connsiteX50" fmla="*/ 287315 w 940118"/>
                  <a:gd name="connsiteY50" fmla="*/ 198453 h 1580197"/>
                  <a:gd name="connsiteX51" fmla="*/ 286702 w 940118"/>
                  <a:gd name="connsiteY51" fmla="*/ 198120 h 1580197"/>
                  <a:gd name="connsiteX52" fmla="*/ 359092 w 940118"/>
                  <a:gd name="connsiteY52" fmla="*/ 140970 h 1580197"/>
                  <a:gd name="connsiteX53" fmla="*/ 378434 w 940118"/>
                  <a:gd name="connsiteY53" fmla="*/ 151488 h 1580197"/>
                  <a:gd name="connsiteX54" fmla="*/ 378837 w 940118"/>
                  <a:gd name="connsiteY54" fmla="*/ 151226 h 1580197"/>
                  <a:gd name="connsiteX55" fmla="*/ 360045 w 940118"/>
                  <a:gd name="connsiteY55" fmla="*/ 140970 h 1580197"/>
                  <a:gd name="connsiteX56" fmla="*/ 486263 w 940118"/>
                  <a:gd name="connsiteY56" fmla="*/ 68845 h 1580197"/>
                  <a:gd name="connsiteX57" fmla="*/ 485775 w 940118"/>
                  <a:gd name="connsiteY57" fmla="*/ 68580 h 1580197"/>
                  <a:gd name="connsiteX58" fmla="*/ 572452 w 940118"/>
                  <a:gd name="connsiteY58" fmla="*/ 32385 h 1580197"/>
                  <a:gd name="connsiteX59" fmla="*/ 595123 w 940118"/>
                  <a:gd name="connsiteY59" fmla="*/ 44713 h 1580197"/>
                  <a:gd name="connsiteX60" fmla="*/ 595672 w 940118"/>
                  <a:gd name="connsiteY60" fmla="*/ 44538 h 1580197"/>
                  <a:gd name="connsiteX61" fmla="*/ 573405 w 940118"/>
                  <a:gd name="connsiteY61" fmla="*/ 32385 h 1580197"/>
                  <a:gd name="connsiteX62" fmla="*/ 679133 w 940118"/>
                  <a:gd name="connsiteY62" fmla="*/ 0 h 1580197"/>
                  <a:gd name="connsiteX0" fmla="*/ 812750 w 940118"/>
                  <a:gd name="connsiteY0" fmla="*/ 163017 h 1580197"/>
                  <a:gd name="connsiteX1" fmla="*/ 812706 w 940118"/>
                  <a:gd name="connsiteY1" fmla="*/ 163034 h 1580197"/>
                  <a:gd name="connsiteX2" fmla="*/ 832937 w 940118"/>
                  <a:gd name="connsiteY2" fmla="*/ 174035 h 1580197"/>
                  <a:gd name="connsiteX3" fmla="*/ 812750 w 940118"/>
                  <a:gd name="connsiteY3" fmla="*/ 163017 h 1580197"/>
                  <a:gd name="connsiteX4" fmla="*/ 679133 w 940118"/>
                  <a:gd name="connsiteY4" fmla="*/ 0 h 1580197"/>
                  <a:gd name="connsiteX5" fmla="*/ 940118 w 940118"/>
                  <a:gd name="connsiteY5" fmla="*/ 140970 h 1580197"/>
                  <a:gd name="connsiteX6" fmla="*/ 833438 w 940118"/>
                  <a:gd name="connsiteY6" fmla="*/ 174308 h 1580197"/>
                  <a:gd name="connsiteX7" fmla="*/ 833437 w 940118"/>
                  <a:gd name="connsiteY7" fmla="*/ 174308 h 1580197"/>
                  <a:gd name="connsiteX8" fmla="*/ 747299 w 940118"/>
                  <a:gd name="connsiteY8" fmla="*/ 210278 h 1580197"/>
                  <a:gd name="connsiteX9" fmla="*/ 747713 w 940118"/>
                  <a:gd name="connsiteY9" fmla="*/ 210503 h 1580197"/>
                  <a:gd name="connsiteX10" fmla="*/ 620078 w 940118"/>
                  <a:gd name="connsiteY10" fmla="*/ 282893 h 1580197"/>
                  <a:gd name="connsiteX11" fmla="*/ 592976 w 940118"/>
                  <a:gd name="connsiteY11" fmla="*/ 268101 h 1580197"/>
                  <a:gd name="connsiteX12" fmla="*/ 592932 w 940118"/>
                  <a:gd name="connsiteY12" fmla="*/ 268132 h 1580197"/>
                  <a:gd name="connsiteX13" fmla="*/ 620077 w 940118"/>
                  <a:gd name="connsiteY13" fmla="*/ 282893 h 1580197"/>
                  <a:gd name="connsiteX14" fmla="*/ 548076 w 940118"/>
                  <a:gd name="connsiteY14" fmla="*/ 339736 h 1580197"/>
                  <a:gd name="connsiteX15" fmla="*/ 548640 w 940118"/>
                  <a:gd name="connsiteY15" fmla="*/ 340043 h 1580197"/>
                  <a:gd name="connsiteX16" fmla="*/ 503873 w 940118"/>
                  <a:gd name="connsiteY16" fmla="*/ 383858 h 1580197"/>
                  <a:gd name="connsiteX17" fmla="*/ 488633 w 940118"/>
                  <a:gd name="connsiteY17" fmla="*/ 399098 h 1580197"/>
                  <a:gd name="connsiteX18" fmla="*/ 488633 w 940118"/>
                  <a:gd name="connsiteY18" fmla="*/ 400050 h 1580197"/>
                  <a:gd name="connsiteX19" fmla="*/ 422910 w 940118"/>
                  <a:gd name="connsiteY19" fmla="*/ 482918 h 1580197"/>
                  <a:gd name="connsiteX20" fmla="*/ 391243 w 940118"/>
                  <a:gd name="connsiteY20" fmla="*/ 465814 h 1580197"/>
                  <a:gd name="connsiteX21" fmla="*/ 422910 w 940118"/>
                  <a:gd name="connsiteY21" fmla="*/ 483870 h 1580197"/>
                  <a:gd name="connsiteX22" fmla="*/ 367665 w 940118"/>
                  <a:gd name="connsiteY22" fmla="*/ 572453 h 1580197"/>
                  <a:gd name="connsiteX23" fmla="*/ 368618 w 940118"/>
                  <a:gd name="connsiteY23" fmla="*/ 573405 h 1580197"/>
                  <a:gd name="connsiteX24" fmla="*/ 317183 w 940118"/>
                  <a:gd name="connsiteY24" fmla="*/ 684847 h 1580197"/>
                  <a:gd name="connsiteX25" fmla="*/ 305241 w 940118"/>
                  <a:gd name="connsiteY25" fmla="*/ 678329 h 1580197"/>
                  <a:gd name="connsiteX26" fmla="*/ 305235 w 940118"/>
                  <a:gd name="connsiteY26" fmla="*/ 678350 h 1580197"/>
                  <a:gd name="connsiteX27" fmla="*/ 317183 w 940118"/>
                  <a:gd name="connsiteY27" fmla="*/ 684847 h 1580197"/>
                  <a:gd name="connsiteX28" fmla="*/ 260985 w 940118"/>
                  <a:gd name="connsiteY28" fmla="*/ 1014413 h 1580197"/>
                  <a:gd name="connsiteX29" fmla="*/ 342900 w 940118"/>
                  <a:gd name="connsiteY29" fmla="*/ 1373505 h 1580197"/>
                  <a:gd name="connsiteX30" fmla="*/ 546735 w 940118"/>
                  <a:gd name="connsiteY30" fmla="*/ 1580197 h 1580197"/>
                  <a:gd name="connsiteX31" fmla="*/ 285750 w 940118"/>
                  <a:gd name="connsiteY31" fmla="*/ 1438275 h 1580197"/>
                  <a:gd name="connsiteX32" fmla="*/ 81915 w 940118"/>
                  <a:gd name="connsiteY32" fmla="*/ 1231583 h 1580197"/>
                  <a:gd name="connsiteX33" fmla="*/ 0 w 940118"/>
                  <a:gd name="connsiteY33" fmla="*/ 872490 h 1580197"/>
                  <a:gd name="connsiteX34" fmla="*/ 56197 w 940118"/>
                  <a:gd name="connsiteY34" fmla="*/ 542925 h 1580197"/>
                  <a:gd name="connsiteX35" fmla="*/ 62441 w 940118"/>
                  <a:gd name="connsiteY35" fmla="*/ 546321 h 1580197"/>
                  <a:gd name="connsiteX36" fmla="*/ 62617 w 940118"/>
                  <a:gd name="connsiteY36" fmla="*/ 545909 h 1580197"/>
                  <a:gd name="connsiteX37" fmla="*/ 57150 w 940118"/>
                  <a:gd name="connsiteY37" fmla="*/ 542925 h 1580197"/>
                  <a:gd name="connsiteX38" fmla="*/ 107444 w 940118"/>
                  <a:gd name="connsiteY38" fmla="*/ 431896 h 1580197"/>
                  <a:gd name="connsiteX39" fmla="*/ 106680 w 940118"/>
                  <a:gd name="connsiteY39" fmla="*/ 431483 h 1580197"/>
                  <a:gd name="connsiteX40" fmla="*/ 161925 w 940118"/>
                  <a:gd name="connsiteY40" fmla="*/ 341948 h 1580197"/>
                  <a:gd name="connsiteX41" fmla="*/ 171758 w 940118"/>
                  <a:gd name="connsiteY41" fmla="*/ 347295 h 1580197"/>
                  <a:gd name="connsiteX42" fmla="*/ 171778 w 940118"/>
                  <a:gd name="connsiteY42" fmla="*/ 347270 h 1580197"/>
                  <a:gd name="connsiteX43" fmla="*/ 161925 w 940118"/>
                  <a:gd name="connsiteY43" fmla="*/ 341948 h 1580197"/>
                  <a:gd name="connsiteX44" fmla="*/ 227648 w 940118"/>
                  <a:gd name="connsiteY44" fmla="*/ 258128 h 1580197"/>
                  <a:gd name="connsiteX45" fmla="*/ 239906 w 940118"/>
                  <a:gd name="connsiteY45" fmla="*/ 264794 h 1580197"/>
                  <a:gd name="connsiteX46" fmla="*/ 240267 w 940118"/>
                  <a:gd name="connsiteY46" fmla="*/ 264453 h 1580197"/>
                  <a:gd name="connsiteX47" fmla="*/ 228600 w 940118"/>
                  <a:gd name="connsiteY47" fmla="*/ 258128 h 1580197"/>
                  <a:gd name="connsiteX48" fmla="*/ 242888 w 940118"/>
                  <a:gd name="connsiteY48" fmla="*/ 241935 h 1580197"/>
                  <a:gd name="connsiteX49" fmla="*/ 287315 w 940118"/>
                  <a:gd name="connsiteY49" fmla="*/ 198453 h 1580197"/>
                  <a:gd name="connsiteX50" fmla="*/ 286702 w 940118"/>
                  <a:gd name="connsiteY50" fmla="*/ 198120 h 1580197"/>
                  <a:gd name="connsiteX51" fmla="*/ 359092 w 940118"/>
                  <a:gd name="connsiteY51" fmla="*/ 140970 h 1580197"/>
                  <a:gd name="connsiteX52" fmla="*/ 378434 w 940118"/>
                  <a:gd name="connsiteY52" fmla="*/ 151488 h 1580197"/>
                  <a:gd name="connsiteX53" fmla="*/ 378837 w 940118"/>
                  <a:gd name="connsiteY53" fmla="*/ 151226 h 1580197"/>
                  <a:gd name="connsiteX54" fmla="*/ 360045 w 940118"/>
                  <a:gd name="connsiteY54" fmla="*/ 140970 h 1580197"/>
                  <a:gd name="connsiteX55" fmla="*/ 486263 w 940118"/>
                  <a:gd name="connsiteY55" fmla="*/ 68845 h 1580197"/>
                  <a:gd name="connsiteX56" fmla="*/ 485775 w 940118"/>
                  <a:gd name="connsiteY56" fmla="*/ 68580 h 1580197"/>
                  <a:gd name="connsiteX57" fmla="*/ 572452 w 940118"/>
                  <a:gd name="connsiteY57" fmla="*/ 32385 h 1580197"/>
                  <a:gd name="connsiteX58" fmla="*/ 595123 w 940118"/>
                  <a:gd name="connsiteY58" fmla="*/ 44713 h 1580197"/>
                  <a:gd name="connsiteX59" fmla="*/ 595672 w 940118"/>
                  <a:gd name="connsiteY59" fmla="*/ 44538 h 1580197"/>
                  <a:gd name="connsiteX60" fmla="*/ 573405 w 940118"/>
                  <a:gd name="connsiteY60" fmla="*/ 32385 h 1580197"/>
                  <a:gd name="connsiteX61" fmla="*/ 679133 w 940118"/>
                  <a:gd name="connsiteY61" fmla="*/ 0 h 1580197"/>
                  <a:gd name="connsiteX0" fmla="*/ 812750 w 940118"/>
                  <a:gd name="connsiteY0" fmla="*/ 163017 h 1580197"/>
                  <a:gd name="connsiteX1" fmla="*/ 812706 w 940118"/>
                  <a:gd name="connsiteY1" fmla="*/ 163034 h 1580197"/>
                  <a:gd name="connsiteX2" fmla="*/ 832937 w 940118"/>
                  <a:gd name="connsiteY2" fmla="*/ 174035 h 1580197"/>
                  <a:gd name="connsiteX3" fmla="*/ 812750 w 940118"/>
                  <a:gd name="connsiteY3" fmla="*/ 163017 h 1580197"/>
                  <a:gd name="connsiteX4" fmla="*/ 679133 w 940118"/>
                  <a:gd name="connsiteY4" fmla="*/ 0 h 1580197"/>
                  <a:gd name="connsiteX5" fmla="*/ 940118 w 940118"/>
                  <a:gd name="connsiteY5" fmla="*/ 140970 h 1580197"/>
                  <a:gd name="connsiteX6" fmla="*/ 833438 w 940118"/>
                  <a:gd name="connsiteY6" fmla="*/ 174308 h 1580197"/>
                  <a:gd name="connsiteX7" fmla="*/ 833437 w 940118"/>
                  <a:gd name="connsiteY7" fmla="*/ 174308 h 1580197"/>
                  <a:gd name="connsiteX8" fmla="*/ 747299 w 940118"/>
                  <a:gd name="connsiteY8" fmla="*/ 210278 h 1580197"/>
                  <a:gd name="connsiteX9" fmla="*/ 747713 w 940118"/>
                  <a:gd name="connsiteY9" fmla="*/ 210503 h 1580197"/>
                  <a:gd name="connsiteX10" fmla="*/ 620078 w 940118"/>
                  <a:gd name="connsiteY10" fmla="*/ 282893 h 1580197"/>
                  <a:gd name="connsiteX11" fmla="*/ 592976 w 940118"/>
                  <a:gd name="connsiteY11" fmla="*/ 268101 h 1580197"/>
                  <a:gd name="connsiteX12" fmla="*/ 592932 w 940118"/>
                  <a:gd name="connsiteY12" fmla="*/ 268132 h 1580197"/>
                  <a:gd name="connsiteX13" fmla="*/ 620077 w 940118"/>
                  <a:gd name="connsiteY13" fmla="*/ 282893 h 1580197"/>
                  <a:gd name="connsiteX14" fmla="*/ 548076 w 940118"/>
                  <a:gd name="connsiteY14" fmla="*/ 339736 h 1580197"/>
                  <a:gd name="connsiteX15" fmla="*/ 548640 w 940118"/>
                  <a:gd name="connsiteY15" fmla="*/ 340043 h 1580197"/>
                  <a:gd name="connsiteX16" fmla="*/ 503873 w 940118"/>
                  <a:gd name="connsiteY16" fmla="*/ 383858 h 1580197"/>
                  <a:gd name="connsiteX17" fmla="*/ 488633 w 940118"/>
                  <a:gd name="connsiteY17" fmla="*/ 399098 h 1580197"/>
                  <a:gd name="connsiteX18" fmla="*/ 488633 w 940118"/>
                  <a:gd name="connsiteY18" fmla="*/ 400050 h 1580197"/>
                  <a:gd name="connsiteX19" fmla="*/ 422910 w 940118"/>
                  <a:gd name="connsiteY19" fmla="*/ 482918 h 1580197"/>
                  <a:gd name="connsiteX20" fmla="*/ 422910 w 940118"/>
                  <a:gd name="connsiteY20" fmla="*/ 483870 h 1580197"/>
                  <a:gd name="connsiteX21" fmla="*/ 367665 w 940118"/>
                  <a:gd name="connsiteY21" fmla="*/ 572453 h 1580197"/>
                  <a:gd name="connsiteX22" fmla="*/ 368618 w 940118"/>
                  <a:gd name="connsiteY22" fmla="*/ 573405 h 1580197"/>
                  <a:gd name="connsiteX23" fmla="*/ 317183 w 940118"/>
                  <a:gd name="connsiteY23" fmla="*/ 684847 h 1580197"/>
                  <a:gd name="connsiteX24" fmla="*/ 305241 w 940118"/>
                  <a:gd name="connsiteY24" fmla="*/ 678329 h 1580197"/>
                  <a:gd name="connsiteX25" fmla="*/ 305235 w 940118"/>
                  <a:gd name="connsiteY25" fmla="*/ 678350 h 1580197"/>
                  <a:gd name="connsiteX26" fmla="*/ 317183 w 940118"/>
                  <a:gd name="connsiteY26" fmla="*/ 684847 h 1580197"/>
                  <a:gd name="connsiteX27" fmla="*/ 260985 w 940118"/>
                  <a:gd name="connsiteY27" fmla="*/ 1014413 h 1580197"/>
                  <a:gd name="connsiteX28" fmla="*/ 342900 w 940118"/>
                  <a:gd name="connsiteY28" fmla="*/ 1373505 h 1580197"/>
                  <a:gd name="connsiteX29" fmla="*/ 546735 w 940118"/>
                  <a:gd name="connsiteY29" fmla="*/ 1580197 h 1580197"/>
                  <a:gd name="connsiteX30" fmla="*/ 285750 w 940118"/>
                  <a:gd name="connsiteY30" fmla="*/ 1438275 h 1580197"/>
                  <a:gd name="connsiteX31" fmla="*/ 81915 w 940118"/>
                  <a:gd name="connsiteY31" fmla="*/ 1231583 h 1580197"/>
                  <a:gd name="connsiteX32" fmla="*/ 0 w 940118"/>
                  <a:gd name="connsiteY32" fmla="*/ 872490 h 1580197"/>
                  <a:gd name="connsiteX33" fmla="*/ 56197 w 940118"/>
                  <a:gd name="connsiteY33" fmla="*/ 542925 h 1580197"/>
                  <a:gd name="connsiteX34" fmla="*/ 62441 w 940118"/>
                  <a:gd name="connsiteY34" fmla="*/ 546321 h 1580197"/>
                  <a:gd name="connsiteX35" fmla="*/ 62617 w 940118"/>
                  <a:gd name="connsiteY35" fmla="*/ 545909 h 1580197"/>
                  <a:gd name="connsiteX36" fmla="*/ 57150 w 940118"/>
                  <a:gd name="connsiteY36" fmla="*/ 542925 h 1580197"/>
                  <a:gd name="connsiteX37" fmla="*/ 107444 w 940118"/>
                  <a:gd name="connsiteY37" fmla="*/ 431896 h 1580197"/>
                  <a:gd name="connsiteX38" fmla="*/ 106680 w 940118"/>
                  <a:gd name="connsiteY38" fmla="*/ 431483 h 1580197"/>
                  <a:gd name="connsiteX39" fmla="*/ 161925 w 940118"/>
                  <a:gd name="connsiteY39" fmla="*/ 341948 h 1580197"/>
                  <a:gd name="connsiteX40" fmla="*/ 171758 w 940118"/>
                  <a:gd name="connsiteY40" fmla="*/ 347295 h 1580197"/>
                  <a:gd name="connsiteX41" fmla="*/ 171778 w 940118"/>
                  <a:gd name="connsiteY41" fmla="*/ 347270 h 1580197"/>
                  <a:gd name="connsiteX42" fmla="*/ 161925 w 940118"/>
                  <a:gd name="connsiteY42" fmla="*/ 341948 h 1580197"/>
                  <a:gd name="connsiteX43" fmla="*/ 227648 w 940118"/>
                  <a:gd name="connsiteY43" fmla="*/ 258128 h 1580197"/>
                  <a:gd name="connsiteX44" fmla="*/ 239906 w 940118"/>
                  <a:gd name="connsiteY44" fmla="*/ 264794 h 1580197"/>
                  <a:gd name="connsiteX45" fmla="*/ 240267 w 940118"/>
                  <a:gd name="connsiteY45" fmla="*/ 264453 h 1580197"/>
                  <a:gd name="connsiteX46" fmla="*/ 228600 w 940118"/>
                  <a:gd name="connsiteY46" fmla="*/ 258128 h 1580197"/>
                  <a:gd name="connsiteX47" fmla="*/ 242888 w 940118"/>
                  <a:gd name="connsiteY47" fmla="*/ 241935 h 1580197"/>
                  <a:gd name="connsiteX48" fmla="*/ 287315 w 940118"/>
                  <a:gd name="connsiteY48" fmla="*/ 198453 h 1580197"/>
                  <a:gd name="connsiteX49" fmla="*/ 286702 w 940118"/>
                  <a:gd name="connsiteY49" fmla="*/ 198120 h 1580197"/>
                  <a:gd name="connsiteX50" fmla="*/ 359092 w 940118"/>
                  <a:gd name="connsiteY50" fmla="*/ 140970 h 1580197"/>
                  <a:gd name="connsiteX51" fmla="*/ 378434 w 940118"/>
                  <a:gd name="connsiteY51" fmla="*/ 151488 h 1580197"/>
                  <a:gd name="connsiteX52" fmla="*/ 378837 w 940118"/>
                  <a:gd name="connsiteY52" fmla="*/ 151226 h 1580197"/>
                  <a:gd name="connsiteX53" fmla="*/ 360045 w 940118"/>
                  <a:gd name="connsiteY53" fmla="*/ 140970 h 1580197"/>
                  <a:gd name="connsiteX54" fmla="*/ 486263 w 940118"/>
                  <a:gd name="connsiteY54" fmla="*/ 68845 h 1580197"/>
                  <a:gd name="connsiteX55" fmla="*/ 485775 w 940118"/>
                  <a:gd name="connsiteY55" fmla="*/ 68580 h 1580197"/>
                  <a:gd name="connsiteX56" fmla="*/ 572452 w 940118"/>
                  <a:gd name="connsiteY56" fmla="*/ 32385 h 1580197"/>
                  <a:gd name="connsiteX57" fmla="*/ 595123 w 940118"/>
                  <a:gd name="connsiteY57" fmla="*/ 44713 h 1580197"/>
                  <a:gd name="connsiteX58" fmla="*/ 595672 w 940118"/>
                  <a:gd name="connsiteY58" fmla="*/ 44538 h 1580197"/>
                  <a:gd name="connsiteX59" fmla="*/ 573405 w 940118"/>
                  <a:gd name="connsiteY59" fmla="*/ 32385 h 1580197"/>
                  <a:gd name="connsiteX60" fmla="*/ 679133 w 940118"/>
                  <a:gd name="connsiteY60" fmla="*/ 0 h 1580197"/>
                  <a:gd name="connsiteX0" fmla="*/ 812750 w 940118"/>
                  <a:gd name="connsiteY0" fmla="*/ 163017 h 1580197"/>
                  <a:gd name="connsiteX1" fmla="*/ 812706 w 940118"/>
                  <a:gd name="connsiteY1" fmla="*/ 163034 h 1580197"/>
                  <a:gd name="connsiteX2" fmla="*/ 832937 w 940118"/>
                  <a:gd name="connsiteY2" fmla="*/ 174035 h 1580197"/>
                  <a:gd name="connsiteX3" fmla="*/ 812750 w 940118"/>
                  <a:gd name="connsiteY3" fmla="*/ 163017 h 1580197"/>
                  <a:gd name="connsiteX4" fmla="*/ 679133 w 940118"/>
                  <a:gd name="connsiteY4" fmla="*/ 0 h 1580197"/>
                  <a:gd name="connsiteX5" fmla="*/ 940118 w 940118"/>
                  <a:gd name="connsiteY5" fmla="*/ 140970 h 1580197"/>
                  <a:gd name="connsiteX6" fmla="*/ 833438 w 940118"/>
                  <a:gd name="connsiteY6" fmla="*/ 174308 h 1580197"/>
                  <a:gd name="connsiteX7" fmla="*/ 833437 w 940118"/>
                  <a:gd name="connsiteY7" fmla="*/ 174308 h 1580197"/>
                  <a:gd name="connsiteX8" fmla="*/ 747299 w 940118"/>
                  <a:gd name="connsiteY8" fmla="*/ 210278 h 1580197"/>
                  <a:gd name="connsiteX9" fmla="*/ 747713 w 940118"/>
                  <a:gd name="connsiteY9" fmla="*/ 210503 h 1580197"/>
                  <a:gd name="connsiteX10" fmla="*/ 620078 w 940118"/>
                  <a:gd name="connsiteY10" fmla="*/ 282893 h 1580197"/>
                  <a:gd name="connsiteX11" fmla="*/ 592976 w 940118"/>
                  <a:gd name="connsiteY11" fmla="*/ 268101 h 1580197"/>
                  <a:gd name="connsiteX12" fmla="*/ 620077 w 940118"/>
                  <a:gd name="connsiteY12" fmla="*/ 282893 h 1580197"/>
                  <a:gd name="connsiteX13" fmla="*/ 548076 w 940118"/>
                  <a:gd name="connsiteY13" fmla="*/ 339736 h 1580197"/>
                  <a:gd name="connsiteX14" fmla="*/ 548640 w 940118"/>
                  <a:gd name="connsiteY14" fmla="*/ 340043 h 1580197"/>
                  <a:gd name="connsiteX15" fmla="*/ 503873 w 940118"/>
                  <a:gd name="connsiteY15" fmla="*/ 383858 h 1580197"/>
                  <a:gd name="connsiteX16" fmla="*/ 488633 w 940118"/>
                  <a:gd name="connsiteY16" fmla="*/ 399098 h 1580197"/>
                  <a:gd name="connsiteX17" fmla="*/ 488633 w 940118"/>
                  <a:gd name="connsiteY17" fmla="*/ 400050 h 1580197"/>
                  <a:gd name="connsiteX18" fmla="*/ 422910 w 940118"/>
                  <a:gd name="connsiteY18" fmla="*/ 482918 h 1580197"/>
                  <a:gd name="connsiteX19" fmla="*/ 422910 w 940118"/>
                  <a:gd name="connsiteY19" fmla="*/ 483870 h 1580197"/>
                  <a:gd name="connsiteX20" fmla="*/ 367665 w 940118"/>
                  <a:gd name="connsiteY20" fmla="*/ 572453 h 1580197"/>
                  <a:gd name="connsiteX21" fmla="*/ 368618 w 940118"/>
                  <a:gd name="connsiteY21" fmla="*/ 573405 h 1580197"/>
                  <a:gd name="connsiteX22" fmla="*/ 317183 w 940118"/>
                  <a:gd name="connsiteY22" fmla="*/ 684847 h 1580197"/>
                  <a:gd name="connsiteX23" fmla="*/ 305241 w 940118"/>
                  <a:gd name="connsiteY23" fmla="*/ 678329 h 1580197"/>
                  <a:gd name="connsiteX24" fmla="*/ 305235 w 940118"/>
                  <a:gd name="connsiteY24" fmla="*/ 678350 h 1580197"/>
                  <a:gd name="connsiteX25" fmla="*/ 317183 w 940118"/>
                  <a:gd name="connsiteY25" fmla="*/ 684847 h 1580197"/>
                  <a:gd name="connsiteX26" fmla="*/ 260985 w 940118"/>
                  <a:gd name="connsiteY26" fmla="*/ 1014413 h 1580197"/>
                  <a:gd name="connsiteX27" fmla="*/ 342900 w 940118"/>
                  <a:gd name="connsiteY27" fmla="*/ 1373505 h 1580197"/>
                  <a:gd name="connsiteX28" fmla="*/ 546735 w 940118"/>
                  <a:gd name="connsiteY28" fmla="*/ 1580197 h 1580197"/>
                  <a:gd name="connsiteX29" fmla="*/ 285750 w 940118"/>
                  <a:gd name="connsiteY29" fmla="*/ 1438275 h 1580197"/>
                  <a:gd name="connsiteX30" fmla="*/ 81915 w 940118"/>
                  <a:gd name="connsiteY30" fmla="*/ 1231583 h 1580197"/>
                  <a:gd name="connsiteX31" fmla="*/ 0 w 940118"/>
                  <a:gd name="connsiteY31" fmla="*/ 872490 h 1580197"/>
                  <a:gd name="connsiteX32" fmla="*/ 56197 w 940118"/>
                  <a:gd name="connsiteY32" fmla="*/ 542925 h 1580197"/>
                  <a:gd name="connsiteX33" fmla="*/ 62441 w 940118"/>
                  <a:gd name="connsiteY33" fmla="*/ 546321 h 1580197"/>
                  <a:gd name="connsiteX34" fmla="*/ 62617 w 940118"/>
                  <a:gd name="connsiteY34" fmla="*/ 545909 h 1580197"/>
                  <a:gd name="connsiteX35" fmla="*/ 57150 w 940118"/>
                  <a:gd name="connsiteY35" fmla="*/ 542925 h 1580197"/>
                  <a:gd name="connsiteX36" fmla="*/ 107444 w 940118"/>
                  <a:gd name="connsiteY36" fmla="*/ 431896 h 1580197"/>
                  <a:gd name="connsiteX37" fmla="*/ 106680 w 940118"/>
                  <a:gd name="connsiteY37" fmla="*/ 431483 h 1580197"/>
                  <a:gd name="connsiteX38" fmla="*/ 161925 w 940118"/>
                  <a:gd name="connsiteY38" fmla="*/ 341948 h 1580197"/>
                  <a:gd name="connsiteX39" fmla="*/ 171758 w 940118"/>
                  <a:gd name="connsiteY39" fmla="*/ 347295 h 1580197"/>
                  <a:gd name="connsiteX40" fmla="*/ 171778 w 940118"/>
                  <a:gd name="connsiteY40" fmla="*/ 347270 h 1580197"/>
                  <a:gd name="connsiteX41" fmla="*/ 161925 w 940118"/>
                  <a:gd name="connsiteY41" fmla="*/ 341948 h 1580197"/>
                  <a:gd name="connsiteX42" fmla="*/ 227648 w 940118"/>
                  <a:gd name="connsiteY42" fmla="*/ 258128 h 1580197"/>
                  <a:gd name="connsiteX43" fmla="*/ 239906 w 940118"/>
                  <a:gd name="connsiteY43" fmla="*/ 264794 h 1580197"/>
                  <a:gd name="connsiteX44" fmla="*/ 240267 w 940118"/>
                  <a:gd name="connsiteY44" fmla="*/ 264453 h 1580197"/>
                  <a:gd name="connsiteX45" fmla="*/ 228600 w 940118"/>
                  <a:gd name="connsiteY45" fmla="*/ 258128 h 1580197"/>
                  <a:gd name="connsiteX46" fmla="*/ 242888 w 940118"/>
                  <a:gd name="connsiteY46" fmla="*/ 241935 h 1580197"/>
                  <a:gd name="connsiteX47" fmla="*/ 287315 w 940118"/>
                  <a:gd name="connsiteY47" fmla="*/ 198453 h 1580197"/>
                  <a:gd name="connsiteX48" fmla="*/ 286702 w 940118"/>
                  <a:gd name="connsiteY48" fmla="*/ 198120 h 1580197"/>
                  <a:gd name="connsiteX49" fmla="*/ 359092 w 940118"/>
                  <a:gd name="connsiteY49" fmla="*/ 140970 h 1580197"/>
                  <a:gd name="connsiteX50" fmla="*/ 378434 w 940118"/>
                  <a:gd name="connsiteY50" fmla="*/ 151488 h 1580197"/>
                  <a:gd name="connsiteX51" fmla="*/ 378837 w 940118"/>
                  <a:gd name="connsiteY51" fmla="*/ 151226 h 1580197"/>
                  <a:gd name="connsiteX52" fmla="*/ 360045 w 940118"/>
                  <a:gd name="connsiteY52" fmla="*/ 140970 h 1580197"/>
                  <a:gd name="connsiteX53" fmla="*/ 486263 w 940118"/>
                  <a:gd name="connsiteY53" fmla="*/ 68845 h 1580197"/>
                  <a:gd name="connsiteX54" fmla="*/ 485775 w 940118"/>
                  <a:gd name="connsiteY54" fmla="*/ 68580 h 1580197"/>
                  <a:gd name="connsiteX55" fmla="*/ 572452 w 940118"/>
                  <a:gd name="connsiteY55" fmla="*/ 32385 h 1580197"/>
                  <a:gd name="connsiteX56" fmla="*/ 595123 w 940118"/>
                  <a:gd name="connsiteY56" fmla="*/ 44713 h 1580197"/>
                  <a:gd name="connsiteX57" fmla="*/ 595672 w 940118"/>
                  <a:gd name="connsiteY57" fmla="*/ 44538 h 1580197"/>
                  <a:gd name="connsiteX58" fmla="*/ 573405 w 940118"/>
                  <a:gd name="connsiteY58" fmla="*/ 32385 h 1580197"/>
                  <a:gd name="connsiteX59" fmla="*/ 679133 w 940118"/>
                  <a:gd name="connsiteY59" fmla="*/ 0 h 1580197"/>
                  <a:gd name="connsiteX0" fmla="*/ 812750 w 940118"/>
                  <a:gd name="connsiteY0" fmla="*/ 163017 h 1580197"/>
                  <a:gd name="connsiteX1" fmla="*/ 812706 w 940118"/>
                  <a:gd name="connsiteY1" fmla="*/ 163034 h 1580197"/>
                  <a:gd name="connsiteX2" fmla="*/ 832937 w 940118"/>
                  <a:gd name="connsiteY2" fmla="*/ 174035 h 1580197"/>
                  <a:gd name="connsiteX3" fmla="*/ 812750 w 940118"/>
                  <a:gd name="connsiteY3" fmla="*/ 163017 h 1580197"/>
                  <a:gd name="connsiteX4" fmla="*/ 679133 w 940118"/>
                  <a:gd name="connsiteY4" fmla="*/ 0 h 1580197"/>
                  <a:gd name="connsiteX5" fmla="*/ 940118 w 940118"/>
                  <a:gd name="connsiteY5" fmla="*/ 140970 h 1580197"/>
                  <a:gd name="connsiteX6" fmla="*/ 833438 w 940118"/>
                  <a:gd name="connsiteY6" fmla="*/ 174308 h 1580197"/>
                  <a:gd name="connsiteX7" fmla="*/ 833437 w 940118"/>
                  <a:gd name="connsiteY7" fmla="*/ 174308 h 1580197"/>
                  <a:gd name="connsiteX8" fmla="*/ 747299 w 940118"/>
                  <a:gd name="connsiteY8" fmla="*/ 210278 h 1580197"/>
                  <a:gd name="connsiteX9" fmla="*/ 747713 w 940118"/>
                  <a:gd name="connsiteY9" fmla="*/ 210503 h 1580197"/>
                  <a:gd name="connsiteX10" fmla="*/ 620078 w 940118"/>
                  <a:gd name="connsiteY10" fmla="*/ 282893 h 1580197"/>
                  <a:gd name="connsiteX11" fmla="*/ 620077 w 940118"/>
                  <a:gd name="connsiteY11" fmla="*/ 282893 h 1580197"/>
                  <a:gd name="connsiteX12" fmla="*/ 548076 w 940118"/>
                  <a:gd name="connsiteY12" fmla="*/ 339736 h 1580197"/>
                  <a:gd name="connsiteX13" fmla="*/ 548640 w 940118"/>
                  <a:gd name="connsiteY13" fmla="*/ 340043 h 1580197"/>
                  <a:gd name="connsiteX14" fmla="*/ 503873 w 940118"/>
                  <a:gd name="connsiteY14" fmla="*/ 383858 h 1580197"/>
                  <a:gd name="connsiteX15" fmla="*/ 488633 w 940118"/>
                  <a:gd name="connsiteY15" fmla="*/ 399098 h 1580197"/>
                  <a:gd name="connsiteX16" fmla="*/ 488633 w 940118"/>
                  <a:gd name="connsiteY16" fmla="*/ 400050 h 1580197"/>
                  <a:gd name="connsiteX17" fmla="*/ 422910 w 940118"/>
                  <a:gd name="connsiteY17" fmla="*/ 482918 h 1580197"/>
                  <a:gd name="connsiteX18" fmla="*/ 422910 w 940118"/>
                  <a:gd name="connsiteY18" fmla="*/ 483870 h 1580197"/>
                  <a:gd name="connsiteX19" fmla="*/ 367665 w 940118"/>
                  <a:gd name="connsiteY19" fmla="*/ 572453 h 1580197"/>
                  <a:gd name="connsiteX20" fmla="*/ 368618 w 940118"/>
                  <a:gd name="connsiteY20" fmla="*/ 573405 h 1580197"/>
                  <a:gd name="connsiteX21" fmla="*/ 317183 w 940118"/>
                  <a:gd name="connsiteY21" fmla="*/ 684847 h 1580197"/>
                  <a:gd name="connsiteX22" fmla="*/ 305241 w 940118"/>
                  <a:gd name="connsiteY22" fmla="*/ 678329 h 1580197"/>
                  <a:gd name="connsiteX23" fmla="*/ 305235 w 940118"/>
                  <a:gd name="connsiteY23" fmla="*/ 678350 h 1580197"/>
                  <a:gd name="connsiteX24" fmla="*/ 317183 w 940118"/>
                  <a:gd name="connsiteY24" fmla="*/ 684847 h 1580197"/>
                  <a:gd name="connsiteX25" fmla="*/ 260985 w 940118"/>
                  <a:gd name="connsiteY25" fmla="*/ 1014413 h 1580197"/>
                  <a:gd name="connsiteX26" fmla="*/ 342900 w 940118"/>
                  <a:gd name="connsiteY26" fmla="*/ 1373505 h 1580197"/>
                  <a:gd name="connsiteX27" fmla="*/ 546735 w 940118"/>
                  <a:gd name="connsiteY27" fmla="*/ 1580197 h 1580197"/>
                  <a:gd name="connsiteX28" fmla="*/ 285750 w 940118"/>
                  <a:gd name="connsiteY28" fmla="*/ 1438275 h 1580197"/>
                  <a:gd name="connsiteX29" fmla="*/ 81915 w 940118"/>
                  <a:gd name="connsiteY29" fmla="*/ 1231583 h 1580197"/>
                  <a:gd name="connsiteX30" fmla="*/ 0 w 940118"/>
                  <a:gd name="connsiteY30" fmla="*/ 872490 h 1580197"/>
                  <a:gd name="connsiteX31" fmla="*/ 56197 w 940118"/>
                  <a:gd name="connsiteY31" fmla="*/ 542925 h 1580197"/>
                  <a:gd name="connsiteX32" fmla="*/ 62441 w 940118"/>
                  <a:gd name="connsiteY32" fmla="*/ 546321 h 1580197"/>
                  <a:gd name="connsiteX33" fmla="*/ 62617 w 940118"/>
                  <a:gd name="connsiteY33" fmla="*/ 545909 h 1580197"/>
                  <a:gd name="connsiteX34" fmla="*/ 57150 w 940118"/>
                  <a:gd name="connsiteY34" fmla="*/ 542925 h 1580197"/>
                  <a:gd name="connsiteX35" fmla="*/ 107444 w 940118"/>
                  <a:gd name="connsiteY35" fmla="*/ 431896 h 1580197"/>
                  <a:gd name="connsiteX36" fmla="*/ 106680 w 940118"/>
                  <a:gd name="connsiteY36" fmla="*/ 431483 h 1580197"/>
                  <a:gd name="connsiteX37" fmla="*/ 161925 w 940118"/>
                  <a:gd name="connsiteY37" fmla="*/ 341948 h 1580197"/>
                  <a:gd name="connsiteX38" fmla="*/ 171758 w 940118"/>
                  <a:gd name="connsiteY38" fmla="*/ 347295 h 1580197"/>
                  <a:gd name="connsiteX39" fmla="*/ 171778 w 940118"/>
                  <a:gd name="connsiteY39" fmla="*/ 347270 h 1580197"/>
                  <a:gd name="connsiteX40" fmla="*/ 161925 w 940118"/>
                  <a:gd name="connsiteY40" fmla="*/ 341948 h 1580197"/>
                  <a:gd name="connsiteX41" fmla="*/ 227648 w 940118"/>
                  <a:gd name="connsiteY41" fmla="*/ 258128 h 1580197"/>
                  <a:gd name="connsiteX42" fmla="*/ 239906 w 940118"/>
                  <a:gd name="connsiteY42" fmla="*/ 264794 h 1580197"/>
                  <a:gd name="connsiteX43" fmla="*/ 240267 w 940118"/>
                  <a:gd name="connsiteY43" fmla="*/ 264453 h 1580197"/>
                  <a:gd name="connsiteX44" fmla="*/ 228600 w 940118"/>
                  <a:gd name="connsiteY44" fmla="*/ 258128 h 1580197"/>
                  <a:gd name="connsiteX45" fmla="*/ 242888 w 940118"/>
                  <a:gd name="connsiteY45" fmla="*/ 241935 h 1580197"/>
                  <a:gd name="connsiteX46" fmla="*/ 287315 w 940118"/>
                  <a:gd name="connsiteY46" fmla="*/ 198453 h 1580197"/>
                  <a:gd name="connsiteX47" fmla="*/ 286702 w 940118"/>
                  <a:gd name="connsiteY47" fmla="*/ 198120 h 1580197"/>
                  <a:gd name="connsiteX48" fmla="*/ 359092 w 940118"/>
                  <a:gd name="connsiteY48" fmla="*/ 140970 h 1580197"/>
                  <a:gd name="connsiteX49" fmla="*/ 378434 w 940118"/>
                  <a:gd name="connsiteY49" fmla="*/ 151488 h 1580197"/>
                  <a:gd name="connsiteX50" fmla="*/ 378837 w 940118"/>
                  <a:gd name="connsiteY50" fmla="*/ 151226 h 1580197"/>
                  <a:gd name="connsiteX51" fmla="*/ 360045 w 940118"/>
                  <a:gd name="connsiteY51" fmla="*/ 140970 h 1580197"/>
                  <a:gd name="connsiteX52" fmla="*/ 486263 w 940118"/>
                  <a:gd name="connsiteY52" fmla="*/ 68845 h 1580197"/>
                  <a:gd name="connsiteX53" fmla="*/ 485775 w 940118"/>
                  <a:gd name="connsiteY53" fmla="*/ 68580 h 1580197"/>
                  <a:gd name="connsiteX54" fmla="*/ 572452 w 940118"/>
                  <a:gd name="connsiteY54" fmla="*/ 32385 h 1580197"/>
                  <a:gd name="connsiteX55" fmla="*/ 595123 w 940118"/>
                  <a:gd name="connsiteY55" fmla="*/ 44713 h 1580197"/>
                  <a:gd name="connsiteX56" fmla="*/ 595672 w 940118"/>
                  <a:gd name="connsiteY56" fmla="*/ 44538 h 1580197"/>
                  <a:gd name="connsiteX57" fmla="*/ 573405 w 940118"/>
                  <a:gd name="connsiteY57" fmla="*/ 32385 h 1580197"/>
                  <a:gd name="connsiteX58" fmla="*/ 679133 w 940118"/>
                  <a:gd name="connsiteY58" fmla="*/ 0 h 1580197"/>
                  <a:gd name="connsiteX0" fmla="*/ 812750 w 940118"/>
                  <a:gd name="connsiteY0" fmla="*/ 163017 h 1580197"/>
                  <a:gd name="connsiteX1" fmla="*/ 812706 w 940118"/>
                  <a:gd name="connsiteY1" fmla="*/ 163034 h 1580197"/>
                  <a:gd name="connsiteX2" fmla="*/ 832937 w 940118"/>
                  <a:gd name="connsiteY2" fmla="*/ 174035 h 1580197"/>
                  <a:gd name="connsiteX3" fmla="*/ 812750 w 940118"/>
                  <a:gd name="connsiteY3" fmla="*/ 163017 h 1580197"/>
                  <a:gd name="connsiteX4" fmla="*/ 679133 w 940118"/>
                  <a:gd name="connsiteY4" fmla="*/ 0 h 1580197"/>
                  <a:gd name="connsiteX5" fmla="*/ 940118 w 940118"/>
                  <a:gd name="connsiteY5" fmla="*/ 140970 h 1580197"/>
                  <a:gd name="connsiteX6" fmla="*/ 833438 w 940118"/>
                  <a:gd name="connsiteY6" fmla="*/ 174308 h 1580197"/>
                  <a:gd name="connsiteX7" fmla="*/ 747299 w 940118"/>
                  <a:gd name="connsiteY7" fmla="*/ 210278 h 1580197"/>
                  <a:gd name="connsiteX8" fmla="*/ 747713 w 940118"/>
                  <a:gd name="connsiteY8" fmla="*/ 210503 h 1580197"/>
                  <a:gd name="connsiteX9" fmla="*/ 620078 w 940118"/>
                  <a:gd name="connsiteY9" fmla="*/ 282893 h 1580197"/>
                  <a:gd name="connsiteX10" fmla="*/ 620077 w 940118"/>
                  <a:gd name="connsiteY10" fmla="*/ 282893 h 1580197"/>
                  <a:gd name="connsiteX11" fmla="*/ 548076 w 940118"/>
                  <a:gd name="connsiteY11" fmla="*/ 339736 h 1580197"/>
                  <a:gd name="connsiteX12" fmla="*/ 548640 w 940118"/>
                  <a:gd name="connsiteY12" fmla="*/ 340043 h 1580197"/>
                  <a:gd name="connsiteX13" fmla="*/ 503873 w 940118"/>
                  <a:gd name="connsiteY13" fmla="*/ 383858 h 1580197"/>
                  <a:gd name="connsiteX14" fmla="*/ 488633 w 940118"/>
                  <a:gd name="connsiteY14" fmla="*/ 399098 h 1580197"/>
                  <a:gd name="connsiteX15" fmla="*/ 488633 w 940118"/>
                  <a:gd name="connsiteY15" fmla="*/ 400050 h 1580197"/>
                  <a:gd name="connsiteX16" fmla="*/ 422910 w 940118"/>
                  <a:gd name="connsiteY16" fmla="*/ 482918 h 1580197"/>
                  <a:gd name="connsiteX17" fmla="*/ 422910 w 940118"/>
                  <a:gd name="connsiteY17" fmla="*/ 483870 h 1580197"/>
                  <a:gd name="connsiteX18" fmla="*/ 367665 w 940118"/>
                  <a:gd name="connsiteY18" fmla="*/ 572453 h 1580197"/>
                  <a:gd name="connsiteX19" fmla="*/ 368618 w 940118"/>
                  <a:gd name="connsiteY19" fmla="*/ 573405 h 1580197"/>
                  <a:gd name="connsiteX20" fmla="*/ 317183 w 940118"/>
                  <a:gd name="connsiteY20" fmla="*/ 684847 h 1580197"/>
                  <a:gd name="connsiteX21" fmla="*/ 305241 w 940118"/>
                  <a:gd name="connsiteY21" fmla="*/ 678329 h 1580197"/>
                  <a:gd name="connsiteX22" fmla="*/ 305235 w 940118"/>
                  <a:gd name="connsiteY22" fmla="*/ 678350 h 1580197"/>
                  <a:gd name="connsiteX23" fmla="*/ 317183 w 940118"/>
                  <a:gd name="connsiteY23" fmla="*/ 684847 h 1580197"/>
                  <a:gd name="connsiteX24" fmla="*/ 260985 w 940118"/>
                  <a:gd name="connsiteY24" fmla="*/ 1014413 h 1580197"/>
                  <a:gd name="connsiteX25" fmla="*/ 342900 w 940118"/>
                  <a:gd name="connsiteY25" fmla="*/ 1373505 h 1580197"/>
                  <a:gd name="connsiteX26" fmla="*/ 546735 w 940118"/>
                  <a:gd name="connsiteY26" fmla="*/ 1580197 h 1580197"/>
                  <a:gd name="connsiteX27" fmla="*/ 285750 w 940118"/>
                  <a:gd name="connsiteY27" fmla="*/ 1438275 h 1580197"/>
                  <a:gd name="connsiteX28" fmla="*/ 81915 w 940118"/>
                  <a:gd name="connsiteY28" fmla="*/ 1231583 h 1580197"/>
                  <a:gd name="connsiteX29" fmla="*/ 0 w 940118"/>
                  <a:gd name="connsiteY29" fmla="*/ 872490 h 1580197"/>
                  <a:gd name="connsiteX30" fmla="*/ 56197 w 940118"/>
                  <a:gd name="connsiteY30" fmla="*/ 542925 h 1580197"/>
                  <a:gd name="connsiteX31" fmla="*/ 62441 w 940118"/>
                  <a:gd name="connsiteY31" fmla="*/ 546321 h 1580197"/>
                  <a:gd name="connsiteX32" fmla="*/ 62617 w 940118"/>
                  <a:gd name="connsiteY32" fmla="*/ 545909 h 1580197"/>
                  <a:gd name="connsiteX33" fmla="*/ 57150 w 940118"/>
                  <a:gd name="connsiteY33" fmla="*/ 542925 h 1580197"/>
                  <a:gd name="connsiteX34" fmla="*/ 107444 w 940118"/>
                  <a:gd name="connsiteY34" fmla="*/ 431896 h 1580197"/>
                  <a:gd name="connsiteX35" fmla="*/ 106680 w 940118"/>
                  <a:gd name="connsiteY35" fmla="*/ 431483 h 1580197"/>
                  <a:gd name="connsiteX36" fmla="*/ 161925 w 940118"/>
                  <a:gd name="connsiteY36" fmla="*/ 341948 h 1580197"/>
                  <a:gd name="connsiteX37" fmla="*/ 171758 w 940118"/>
                  <a:gd name="connsiteY37" fmla="*/ 347295 h 1580197"/>
                  <a:gd name="connsiteX38" fmla="*/ 171778 w 940118"/>
                  <a:gd name="connsiteY38" fmla="*/ 347270 h 1580197"/>
                  <a:gd name="connsiteX39" fmla="*/ 161925 w 940118"/>
                  <a:gd name="connsiteY39" fmla="*/ 341948 h 1580197"/>
                  <a:gd name="connsiteX40" fmla="*/ 227648 w 940118"/>
                  <a:gd name="connsiteY40" fmla="*/ 258128 h 1580197"/>
                  <a:gd name="connsiteX41" fmla="*/ 239906 w 940118"/>
                  <a:gd name="connsiteY41" fmla="*/ 264794 h 1580197"/>
                  <a:gd name="connsiteX42" fmla="*/ 240267 w 940118"/>
                  <a:gd name="connsiteY42" fmla="*/ 264453 h 1580197"/>
                  <a:gd name="connsiteX43" fmla="*/ 228600 w 940118"/>
                  <a:gd name="connsiteY43" fmla="*/ 258128 h 1580197"/>
                  <a:gd name="connsiteX44" fmla="*/ 242888 w 940118"/>
                  <a:gd name="connsiteY44" fmla="*/ 241935 h 1580197"/>
                  <a:gd name="connsiteX45" fmla="*/ 287315 w 940118"/>
                  <a:gd name="connsiteY45" fmla="*/ 198453 h 1580197"/>
                  <a:gd name="connsiteX46" fmla="*/ 286702 w 940118"/>
                  <a:gd name="connsiteY46" fmla="*/ 198120 h 1580197"/>
                  <a:gd name="connsiteX47" fmla="*/ 359092 w 940118"/>
                  <a:gd name="connsiteY47" fmla="*/ 140970 h 1580197"/>
                  <a:gd name="connsiteX48" fmla="*/ 378434 w 940118"/>
                  <a:gd name="connsiteY48" fmla="*/ 151488 h 1580197"/>
                  <a:gd name="connsiteX49" fmla="*/ 378837 w 940118"/>
                  <a:gd name="connsiteY49" fmla="*/ 151226 h 1580197"/>
                  <a:gd name="connsiteX50" fmla="*/ 360045 w 940118"/>
                  <a:gd name="connsiteY50" fmla="*/ 140970 h 1580197"/>
                  <a:gd name="connsiteX51" fmla="*/ 486263 w 940118"/>
                  <a:gd name="connsiteY51" fmla="*/ 68845 h 1580197"/>
                  <a:gd name="connsiteX52" fmla="*/ 485775 w 940118"/>
                  <a:gd name="connsiteY52" fmla="*/ 68580 h 1580197"/>
                  <a:gd name="connsiteX53" fmla="*/ 572452 w 940118"/>
                  <a:gd name="connsiteY53" fmla="*/ 32385 h 1580197"/>
                  <a:gd name="connsiteX54" fmla="*/ 595123 w 940118"/>
                  <a:gd name="connsiteY54" fmla="*/ 44713 h 1580197"/>
                  <a:gd name="connsiteX55" fmla="*/ 595672 w 940118"/>
                  <a:gd name="connsiteY55" fmla="*/ 44538 h 1580197"/>
                  <a:gd name="connsiteX56" fmla="*/ 573405 w 940118"/>
                  <a:gd name="connsiteY56" fmla="*/ 32385 h 1580197"/>
                  <a:gd name="connsiteX57" fmla="*/ 679133 w 940118"/>
                  <a:gd name="connsiteY57" fmla="*/ 0 h 1580197"/>
                  <a:gd name="connsiteX0" fmla="*/ 812750 w 940118"/>
                  <a:gd name="connsiteY0" fmla="*/ 163017 h 1580197"/>
                  <a:gd name="connsiteX1" fmla="*/ 812706 w 940118"/>
                  <a:gd name="connsiteY1" fmla="*/ 163034 h 1580197"/>
                  <a:gd name="connsiteX2" fmla="*/ 832937 w 940118"/>
                  <a:gd name="connsiteY2" fmla="*/ 174035 h 1580197"/>
                  <a:gd name="connsiteX3" fmla="*/ 812750 w 940118"/>
                  <a:gd name="connsiteY3" fmla="*/ 163017 h 1580197"/>
                  <a:gd name="connsiteX4" fmla="*/ 679133 w 940118"/>
                  <a:gd name="connsiteY4" fmla="*/ 0 h 1580197"/>
                  <a:gd name="connsiteX5" fmla="*/ 940118 w 940118"/>
                  <a:gd name="connsiteY5" fmla="*/ 140970 h 1580197"/>
                  <a:gd name="connsiteX6" fmla="*/ 747299 w 940118"/>
                  <a:gd name="connsiteY6" fmla="*/ 210278 h 1580197"/>
                  <a:gd name="connsiteX7" fmla="*/ 747713 w 940118"/>
                  <a:gd name="connsiteY7" fmla="*/ 210503 h 1580197"/>
                  <a:gd name="connsiteX8" fmla="*/ 620078 w 940118"/>
                  <a:gd name="connsiteY8" fmla="*/ 282893 h 1580197"/>
                  <a:gd name="connsiteX9" fmla="*/ 620077 w 940118"/>
                  <a:gd name="connsiteY9" fmla="*/ 282893 h 1580197"/>
                  <a:gd name="connsiteX10" fmla="*/ 548076 w 940118"/>
                  <a:gd name="connsiteY10" fmla="*/ 339736 h 1580197"/>
                  <a:gd name="connsiteX11" fmla="*/ 548640 w 940118"/>
                  <a:gd name="connsiteY11" fmla="*/ 340043 h 1580197"/>
                  <a:gd name="connsiteX12" fmla="*/ 503873 w 940118"/>
                  <a:gd name="connsiteY12" fmla="*/ 383858 h 1580197"/>
                  <a:gd name="connsiteX13" fmla="*/ 488633 w 940118"/>
                  <a:gd name="connsiteY13" fmla="*/ 399098 h 1580197"/>
                  <a:gd name="connsiteX14" fmla="*/ 488633 w 940118"/>
                  <a:gd name="connsiteY14" fmla="*/ 400050 h 1580197"/>
                  <a:gd name="connsiteX15" fmla="*/ 422910 w 940118"/>
                  <a:gd name="connsiteY15" fmla="*/ 482918 h 1580197"/>
                  <a:gd name="connsiteX16" fmla="*/ 422910 w 940118"/>
                  <a:gd name="connsiteY16" fmla="*/ 483870 h 1580197"/>
                  <a:gd name="connsiteX17" fmla="*/ 367665 w 940118"/>
                  <a:gd name="connsiteY17" fmla="*/ 572453 h 1580197"/>
                  <a:gd name="connsiteX18" fmla="*/ 368618 w 940118"/>
                  <a:gd name="connsiteY18" fmla="*/ 573405 h 1580197"/>
                  <a:gd name="connsiteX19" fmla="*/ 317183 w 940118"/>
                  <a:gd name="connsiteY19" fmla="*/ 684847 h 1580197"/>
                  <a:gd name="connsiteX20" fmla="*/ 305241 w 940118"/>
                  <a:gd name="connsiteY20" fmla="*/ 678329 h 1580197"/>
                  <a:gd name="connsiteX21" fmla="*/ 305235 w 940118"/>
                  <a:gd name="connsiteY21" fmla="*/ 678350 h 1580197"/>
                  <a:gd name="connsiteX22" fmla="*/ 317183 w 940118"/>
                  <a:gd name="connsiteY22" fmla="*/ 684847 h 1580197"/>
                  <a:gd name="connsiteX23" fmla="*/ 260985 w 940118"/>
                  <a:gd name="connsiteY23" fmla="*/ 1014413 h 1580197"/>
                  <a:gd name="connsiteX24" fmla="*/ 342900 w 940118"/>
                  <a:gd name="connsiteY24" fmla="*/ 1373505 h 1580197"/>
                  <a:gd name="connsiteX25" fmla="*/ 546735 w 940118"/>
                  <a:gd name="connsiteY25" fmla="*/ 1580197 h 1580197"/>
                  <a:gd name="connsiteX26" fmla="*/ 285750 w 940118"/>
                  <a:gd name="connsiteY26" fmla="*/ 1438275 h 1580197"/>
                  <a:gd name="connsiteX27" fmla="*/ 81915 w 940118"/>
                  <a:gd name="connsiteY27" fmla="*/ 1231583 h 1580197"/>
                  <a:gd name="connsiteX28" fmla="*/ 0 w 940118"/>
                  <a:gd name="connsiteY28" fmla="*/ 872490 h 1580197"/>
                  <a:gd name="connsiteX29" fmla="*/ 56197 w 940118"/>
                  <a:gd name="connsiteY29" fmla="*/ 542925 h 1580197"/>
                  <a:gd name="connsiteX30" fmla="*/ 62441 w 940118"/>
                  <a:gd name="connsiteY30" fmla="*/ 546321 h 1580197"/>
                  <a:gd name="connsiteX31" fmla="*/ 62617 w 940118"/>
                  <a:gd name="connsiteY31" fmla="*/ 545909 h 1580197"/>
                  <a:gd name="connsiteX32" fmla="*/ 57150 w 940118"/>
                  <a:gd name="connsiteY32" fmla="*/ 542925 h 1580197"/>
                  <a:gd name="connsiteX33" fmla="*/ 107444 w 940118"/>
                  <a:gd name="connsiteY33" fmla="*/ 431896 h 1580197"/>
                  <a:gd name="connsiteX34" fmla="*/ 106680 w 940118"/>
                  <a:gd name="connsiteY34" fmla="*/ 431483 h 1580197"/>
                  <a:gd name="connsiteX35" fmla="*/ 161925 w 940118"/>
                  <a:gd name="connsiteY35" fmla="*/ 341948 h 1580197"/>
                  <a:gd name="connsiteX36" fmla="*/ 171758 w 940118"/>
                  <a:gd name="connsiteY36" fmla="*/ 347295 h 1580197"/>
                  <a:gd name="connsiteX37" fmla="*/ 171778 w 940118"/>
                  <a:gd name="connsiteY37" fmla="*/ 347270 h 1580197"/>
                  <a:gd name="connsiteX38" fmla="*/ 161925 w 940118"/>
                  <a:gd name="connsiteY38" fmla="*/ 341948 h 1580197"/>
                  <a:gd name="connsiteX39" fmla="*/ 227648 w 940118"/>
                  <a:gd name="connsiteY39" fmla="*/ 258128 h 1580197"/>
                  <a:gd name="connsiteX40" fmla="*/ 239906 w 940118"/>
                  <a:gd name="connsiteY40" fmla="*/ 264794 h 1580197"/>
                  <a:gd name="connsiteX41" fmla="*/ 240267 w 940118"/>
                  <a:gd name="connsiteY41" fmla="*/ 264453 h 1580197"/>
                  <a:gd name="connsiteX42" fmla="*/ 228600 w 940118"/>
                  <a:gd name="connsiteY42" fmla="*/ 258128 h 1580197"/>
                  <a:gd name="connsiteX43" fmla="*/ 242888 w 940118"/>
                  <a:gd name="connsiteY43" fmla="*/ 241935 h 1580197"/>
                  <a:gd name="connsiteX44" fmla="*/ 287315 w 940118"/>
                  <a:gd name="connsiteY44" fmla="*/ 198453 h 1580197"/>
                  <a:gd name="connsiteX45" fmla="*/ 286702 w 940118"/>
                  <a:gd name="connsiteY45" fmla="*/ 198120 h 1580197"/>
                  <a:gd name="connsiteX46" fmla="*/ 359092 w 940118"/>
                  <a:gd name="connsiteY46" fmla="*/ 140970 h 1580197"/>
                  <a:gd name="connsiteX47" fmla="*/ 378434 w 940118"/>
                  <a:gd name="connsiteY47" fmla="*/ 151488 h 1580197"/>
                  <a:gd name="connsiteX48" fmla="*/ 378837 w 940118"/>
                  <a:gd name="connsiteY48" fmla="*/ 151226 h 1580197"/>
                  <a:gd name="connsiteX49" fmla="*/ 360045 w 940118"/>
                  <a:gd name="connsiteY49" fmla="*/ 140970 h 1580197"/>
                  <a:gd name="connsiteX50" fmla="*/ 486263 w 940118"/>
                  <a:gd name="connsiteY50" fmla="*/ 68845 h 1580197"/>
                  <a:gd name="connsiteX51" fmla="*/ 485775 w 940118"/>
                  <a:gd name="connsiteY51" fmla="*/ 68580 h 1580197"/>
                  <a:gd name="connsiteX52" fmla="*/ 572452 w 940118"/>
                  <a:gd name="connsiteY52" fmla="*/ 32385 h 1580197"/>
                  <a:gd name="connsiteX53" fmla="*/ 595123 w 940118"/>
                  <a:gd name="connsiteY53" fmla="*/ 44713 h 1580197"/>
                  <a:gd name="connsiteX54" fmla="*/ 595672 w 940118"/>
                  <a:gd name="connsiteY54" fmla="*/ 44538 h 1580197"/>
                  <a:gd name="connsiteX55" fmla="*/ 573405 w 940118"/>
                  <a:gd name="connsiteY55" fmla="*/ 32385 h 1580197"/>
                  <a:gd name="connsiteX56" fmla="*/ 679133 w 940118"/>
                  <a:gd name="connsiteY56" fmla="*/ 0 h 1580197"/>
                  <a:gd name="connsiteX0" fmla="*/ 832937 w 940118"/>
                  <a:gd name="connsiteY0" fmla="*/ 174035 h 1580197"/>
                  <a:gd name="connsiteX1" fmla="*/ 812706 w 940118"/>
                  <a:gd name="connsiteY1" fmla="*/ 163034 h 1580197"/>
                  <a:gd name="connsiteX2" fmla="*/ 832937 w 940118"/>
                  <a:gd name="connsiteY2" fmla="*/ 174035 h 1580197"/>
                  <a:gd name="connsiteX3" fmla="*/ 679133 w 940118"/>
                  <a:gd name="connsiteY3" fmla="*/ 0 h 1580197"/>
                  <a:gd name="connsiteX4" fmla="*/ 940118 w 940118"/>
                  <a:gd name="connsiteY4" fmla="*/ 140970 h 1580197"/>
                  <a:gd name="connsiteX5" fmla="*/ 747299 w 940118"/>
                  <a:gd name="connsiteY5" fmla="*/ 210278 h 1580197"/>
                  <a:gd name="connsiteX6" fmla="*/ 747713 w 940118"/>
                  <a:gd name="connsiteY6" fmla="*/ 210503 h 1580197"/>
                  <a:gd name="connsiteX7" fmla="*/ 620078 w 940118"/>
                  <a:gd name="connsiteY7" fmla="*/ 282893 h 1580197"/>
                  <a:gd name="connsiteX8" fmla="*/ 620077 w 940118"/>
                  <a:gd name="connsiteY8" fmla="*/ 282893 h 1580197"/>
                  <a:gd name="connsiteX9" fmla="*/ 548076 w 940118"/>
                  <a:gd name="connsiteY9" fmla="*/ 339736 h 1580197"/>
                  <a:gd name="connsiteX10" fmla="*/ 548640 w 940118"/>
                  <a:gd name="connsiteY10" fmla="*/ 340043 h 1580197"/>
                  <a:gd name="connsiteX11" fmla="*/ 503873 w 940118"/>
                  <a:gd name="connsiteY11" fmla="*/ 383858 h 1580197"/>
                  <a:gd name="connsiteX12" fmla="*/ 488633 w 940118"/>
                  <a:gd name="connsiteY12" fmla="*/ 399098 h 1580197"/>
                  <a:gd name="connsiteX13" fmla="*/ 488633 w 940118"/>
                  <a:gd name="connsiteY13" fmla="*/ 400050 h 1580197"/>
                  <a:gd name="connsiteX14" fmla="*/ 422910 w 940118"/>
                  <a:gd name="connsiteY14" fmla="*/ 482918 h 1580197"/>
                  <a:gd name="connsiteX15" fmla="*/ 422910 w 940118"/>
                  <a:gd name="connsiteY15" fmla="*/ 483870 h 1580197"/>
                  <a:gd name="connsiteX16" fmla="*/ 367665 w 940118"/>
                  <a:gd name="connsiteY16" fmla="*/ 572453 h 1580197"/>
                  <a:gd name="connsiteX17" fmla="*/ 368618 w 940118"/>
                  <a:gd name="connsiteY17" fmla="*/ 573405 h 1580197"/>
                  <a:gd name="connsiteX18" fmla="*/ 317183 w 940118"/>
                  <a:gd name="connsiteY18" fmla="*/ 684847 h 1580197"/>
                  <a:gd name="connsiteX19" fmla="*/ 305241 w 940118"/>
                  <a:gd name="connsiteY19" fmla="*/ 678329 h 1580197"/>
                  <a:gd name="connsiteX20" fmla="*/ 305235 w 940118"/>
                  <a:gd name="connsiteY20" fmla="*/ 678350 h 1580197"/>
                  <a:gd name="connsiteX21" fmla="*/ 317183 w 940118"/>
                  <a:gd name="connsiteY21" fmla="*/ 684847 h 1580197"/>
                  <a:gd name="connsiteX22" fmla="*/ 260985 w 940118"/>
                  <a:gd name="connsiteY22" fmla="*/ 1014413 h 1580197"/>
                  <a:gd name="connsiteX23" fmla="*/ 342900 w 940118"/>
                  <a:gd name="connsiteY23" fmla="*/ 1373505 h 1580197"/>
                  <a:gd name="connsiteX24" fmla="*/ 546735 w 940118"/>
                  <a:gd name="connsiteY24" fmla="*/ 1580197 h 1580197"/>
                  <a:gd name="connsiteX25" fmla="*/ 285750 w 940118"/>
                  <a:gd name="connsiteY25" fmla="*/ 1438275 h 1580197"/>
                  <a:gd name="connsiteX26" fmla="*/ 81915 w 940118"/>
                  <a:gd name="connsiteY26" fmla="*/ 1231583 h 1580197"/>
                  <a:gd name="connsiteX27" fmla="*/ 0 w 940118"/>
                  <a:gd name="connsiteY27" fmla="*/ 872490 h 1580197"/>
                  <a:gd name="connsiteX28" fmla="*/ 56197 w 940118"/>
                  <a:gd name="connsiteY28" fmla="*/ 542925 h 1580197"/>
                  <a:gd name="connsiteX29" fmla="*/ 62441 w 940118"/>
                  <a:gd name="connsiteY29" fmla="*/ 546321 h 1580197"/>
                  <a:gd name="connsiteX30" fmla="*/ 62617 w 940118"/>
                  <a:gd name="connsiteY30" fmla="*/ 545909 h 1580197"/>
                  <a:gd name="connsiteX31" fmla="*/ 57150 w 940118"/>
                  <a:gd name="connsiteY31" fmla="*/ 542925 h 1580197"/>
                  <a:gd name="connsiteX32" fmla="*/ 107444 w 940118"/>
                  <a:gd name="connsiteY32" fmla="*/ 431896 h 1580197"/>
                  <a:gd name="connsiteX33" fmla="*/ 106680 w 940118"/>
                  <a:gd name="connsiteY33" fmla="*/ 431483 h 1580197"/>
                  <a:gd name="connsiteX34" fmla="*/ 161925 w 940118"/>
                  <a:gd name="connsiteY34" fmla="*/ 341948 h 1580197"/>
                  <a:gd name="connsiteX35" fmla="*/ 171758 w 940118"/>
                  <a:gd name="connsiteY35" fmla="*/ 347295 h 1580197"/>
                  <a:gd name="connsiteX36" fmla="*/ 171778 w 940118"/>
                  <a:gd name="connsiteY36" fmla="*/ 347270 h 1580197"/>
                  <a:gd name="connsiteX37" fmla="*/ 161925 w 940118"/>
                  <a:gd name="connsiteY37" fmla="*/ 341948 h 1580197"/>
                  <a:gd name="connsiteX38" fmla="*/ 227648 w 940118"/>
                  <a:gd name="connsiteY38" fmla="*/ 258128 h 1580197"/>
                  <a:gd name="connsiteX39" fmla="*/ 239906 w 940118"/>
                  <a:gd name="connsiteY39" fmla="*/ 264794 h 1580197"/>
                  <a:gd name="connsiteX40" fmla="*/ 240267 w 940118"/>
                  <a:gd name="connsiteY40" fmla="*/ 264453 h 1580197"/>
                  <a:gd name="connsiteX41" fmla="*/ 228600 w 940118"/>
                  <a:gd name="connsiteY41" fmla="*/ 258128 h 1580197"/>
                  <a:gd name="connsiteX42" fmla="*/ 242888 w 940118"/>
                  <a:gd name="connsiteY42" fmla="*/ 241935 h 1580197"/>
                  <a:gd name="connsiteX43" fmla="*/ 287315 w 940118"/>
                  <a:gd name="connsiteY43" fmla="*/ 198453 h 1580197"/>
                  <a:gd name="connsiteX44" fmla="*/ 286702 w 940118"/>
                  <a:gd name="connsiteY44" fmla="*/ 198120 h 1580197"/>
                  <a:gd name="connsiteX45" fmla="*/ 359092 w 940118"/>
                  <a:gd name="connsiteY45" fmla="*/ 140970 h 1580197"/>
                  <a:gd name="connsiteX46" fmla="*/ 378434 w 940118"/>
                  <a:gd name="connsiteY46" fmla="*/ 151488 h 1580197"/>
                  <a:gd name="connsiteX47" fmla="*/ 378837 w 940118"/>
                  <a:gd name="connsiteY47" fmla="*/ 151226 h 1580197"/>
                  <a:gd name="connsiteX48" fmla="*/ 360045 w 940118"/>
                  <a:gd name="connsiteY48" fmla="*/ 140970 h 1580197"/>
                  <a:gd name="connsiteX49" fmla="*/ 486263 w 940118"/>
                  <a:gd name="connsiteY49" fmla="*/ 68845 h 1580197"/>
                  <a:gd name="connsiteX50" fmla="*/ 485775 w 940118"/>
                  <a:gd name="connsiteY50" fmla="*/ 68580 h 1580197"/>
                  <a:gd name="connsiteX51" fmla="*/ 572452 w 940118"/>
                  <a:gd name="connsiteY51" fmla="*/ 32385 h 1580197"/>
                  <a:gd name="connsiteX52" fmla="*/ 595123 w 940118"/>
                  <a:gd name="connsiteY52" fmla="*/ 44713 h 1580197"/>
                  <a:gd name="connsiteX53" fmla="*/ 595672 w 940118"/>
                  <a:gd name="connsiteY53" fmla="*/ 44538 h 1580197"/>
                  <a:gd name="connsiteX54" fmla="*/ 573405 w 940118"/>
                  <a:gd name="connsiteY54" fmla="*/ 32385 h 1580197"/>
                  <a:gd name="connsiteX55" fmla="*/ 679133 w 940118"/>
                  <a:gd name="connsiteY55" fmla="*/ 0 h 1580197"/>
                  <a:gd name="connsiteX0" fmla="*/ 679133 w 940118"/>
                  <a:gd name="connsiteY0" fmla="*/ 0 h 1580197"/>
                  <a:gd name="connsiteX1" fmla="*/ 940118 w 940118"/>
                  <a:gd name="connsiteY1" fmla="*/ 140970 h 1580197"/>
                  <a:gd name="connsiteX2" fmla="*/ 747299 w 940118"/>
                  <a:gd name="connsiteY2" fmla="*/ 210278 h 1580197"/>
                  <a:gd name="connsiteX3" fmla="*/ 747713 w 940118"/>
                  <a:gd name="connsiteY3" fmla="*/ 210503 h 1580197"/>
                  <a:gd name="connsiteX4" fmla="*/ 620078 w 940118"/>
                  <a:gd name="connsiteY4" fmla="*/ 282893 h 1580197"/>
                  <a:gd name="connsiteX5" fmla="*/ 620077 w 940118"/>
                  <a:gd name="connsiteY5" fmla="*/ 282893 h 1580197"/>
                  <a:gd name="connsiteX6" fmla="*/ 548076 w 940118"/>
                  <a:gd name="connsiteY6" fmla="*/ 339736 h 1580197"/>
                  <a:gd name="connsiteX7" fmla="*/ 548640 w 940118"/>
                  <a:gd name="connsiteY7" fmla="*/ 340043 h 1580197"/>
                  <a:gd name="connsiteX8" fmla="*/ 503873 w 940118"/>
                  <a:gd name="connsiteY8" fmla="*/ 383858 h 1580197"/>
                  <a:gd name="connsiteX9" fmla="*/ 488633 w 940118"/>
                  <a:gd name="connsiteY9" fmla="*/ 399098 h 1580197"/>
                  <a:gd name="connsiteX10" fmla="*/ 488633 w 940118"/>
                  <a:gd name="connsiteY10" fmla="*/ 400050 h 1580197"/>
                  <a:gd name="connsiteX11" fmla="*/ 422910 w 940118"/>
                  <a:gd name="connsiteY11" fmla="*/ 482918 h 1580197"/>
                  <a:gd name="connsiteX12" fmla="*/ 422910 w 940118"/>
                  <a:gd name="connsiteY12" fmla="*/ 483870 h 1580197"/>
                  <a:gd name="connsiteX13" fmla="*/ 367665 w 940118"/>
                  <a:gd name="connsiteY13" fmla="*/ 572453 h 1580197"/>
                  <a:gd name="connsiteX14" fmla="*/ 368618 w 940118"/>
                  <a:gd name="connsiteY14" fmla="*/ 573405 h 1580197"/>
                  <a:gd name="connsiteX15" fmla="*/ 317183 w 940118"/>
                  <a:gd name="connsiteY15" fmla="*/ 684847 h 1580197"/>
                  <a:gd name="connsiteX16" fmla="*/ 305241 w 940118"/>
                  <a:gd name="connsiteY16" fmla="*/ 678329 h 1580197"/>
                  <a:gd name="connsiteX17" fmla="*/ 305235 w 940118"/>
                  <a:gd name="connsiteY17" fmla="*/ 678350 h 1580197"/>
                  <a:gd name="connsiteX18" fmla="*/ 317183 w 940118"/>
                  <a:gd name="connsiteY18" fmla="*/ 684847 h 1580197"/>
                  <a:gd name="connsiteX19" fmla="*/ 260985 w 940118"/>
                  <a:gd name="connsiteY19" fmla="*/ 1014413 h 1580197"/>
                  <a:gd name="connsiteX20" fmla="*/ 342900 w 940118"/>
                  <a:gd name="connsiteY20" fmla="*/ 1373505 h 1580197"/>
                  <a:gd name="connsiteX21" fmla="*/ 546735 w 940118"/>
                  <a:gd name="connsiteY21" fmla="*/ 1580197 h 1580197"/>
                  <a:gd name="connsiteX22" fmla="*/ 285750 w 940118"/>
                  <a:gd name="connsiteY22" fmla="*/ 1438275 h 1580197"/>
                  <a:gd name="connsiteX23" fmla="*/ 81915 w 940118"/>
                  <a:gd name="connsiteY23" fmla="*/ 1231583 h 1580197"/>
                  <a:gd name="connsiteX24" fmla="*/ 0 w 940118"/>
                  <a:gd name="connsiteY24" fmla="*/ 872490 h 1580197"/>
                  <a:gd name="connsiteX25" fmla="*/ 56197 w 940118"/>
                  <a:gd name="connsiteY25" fmla="*/ 542925 h 1580197"/>
                  <a:gd name="connsiteX26" fmla="*/ 62441 w 940118"/>
                  <a:gd name="connsiteY26" fmla="*/ 546321 h 1580197"/>
                  <a:gd name="connsiteX27" fmla="*/ 62617 w 940118"/>
                  <a:gd name="connsiteY27" fmla="*/ 545909 h 1580197"/>
                  <a:gd name="connsiteX28" fmla="*/ 57150 w 940118"/>
                  <a:gd name="connsiteY28" fmla="*/ 542925 h 1580197"/>
                  <a:gd name="connsiteX29" fmla="*/ 107444 w 940118"/>
                  <a:gd name="connsiteY29" fmla="*/ 431896 h 1580197"/>
                  <a:gd name="connsiteX30" fmla="*/ 106680 w 940118"/>
                  <a:gd name="connsiteY30" fmla="*/ 431483 h 1580197"/>
                  <a:gd name="connsiteX31" fmla="*/ 161925 w 940118"/>
                  <a:gd name="connsiteY31" fmla="*/ 341948 h 1580197"/>
                  <a:gd name="connsiteX32" fmla="*/ 171758 w 940118"/>
                  <a:gd name="connsiteY32" fmla="*/ 347295 h 1580197"/>
                  <a:gd name="connsiteX33" fmla="*/ 171778 w 940118"/>
                  <a:gd name="connsiteY33" fmla="*/ 347270 h 1580197"/>
                  <a:gd name="connsiteX34" fmla="*/ 161925 w 940118"/>
                  <a:gd name="connsiteY34" fmla="*/ 341948 h 1580197"/>
                  <a:gd name="connsiteX35" fmla="*/ 227648 w 940118"/>
                  <a:gd name="connsiteY35" fmla="*/ 258128 h 1580197"/>
                  <a:gd name="connsiteX36" fmla="*/ 239906 w 940118"/>
                  <a:gd name="connsiteY36" fmla="*/ 264794 h 1580197"/>
                  <a:gd name="connsiteX37" fmla="*/ 240267 w 940118"/>
                  <a:gd name="connsiteY37" fmla="*/ 264453 h 1580197"/>
                  <a:gd name="connsiteX38" fmla="*/ 228600 w 940118"/>
                  <a:gd name="connsiteY38" fmla="*/ 258128 h 1580197"/>
                  <a:gd name="connsiteX39" fmla="*/ 242888 w 940118"/>
                  <a:gd name="connsiteY39" fmla="*/ 241935 h 1580197"/>
                  <a:gd name="connsiteX40" fmla="*/ 287315 w 940118"/>
                  <a:gd name="connsiteY40" fmla="*/ 198453 h 1580197"/>
                  <a:gd name="connsiteX41" fmla="*/ 286702 w 940118"/>
                  <a:gd name="connsiteY41" fmla="*/ 198120 h 1580197"/>
                  <a:gd name="connsiteX42" fmla="*/ 359092 w 940118"/>
                  <a:gd name="connsiteY42" fmla="*/ 140970 h 1580197"/>
                  <a:gd name="connsiteX43" fmla="*/ 378434 w 940118"/>
                  <a:gd name="connsiteY43" fmla="*/ 151488 h 1580197"/>
                  <a:gd name="connsiteX44" fmla="*/ 378837 w 940118"/>
                  <a:gd name="connsiteY44" fmla="*/ 151226 h 1580197"/>
                  <a:gd name="connsiteX45" fmla="*/ 360045 w 940118"/>
                  <a:gd name="connsiteY45" fmla="*/ 140970 h 1580197"/>
                  <a:gd name="connsiteX46" fmla="*/ 486263 w 940118"/>
                  <a:gd name="connsiteY46" fmla="*/ 68845 h 1580197"/>
                  <a:gd name="connsiteX47" fmla="*/ 485775 w 940118"/>
                  <a:gd name="connsiteY47" fmla="*/ 68580 h 1580197"/>
                  <a:gd name="connsiteX48" fmla="*/ 572452 w 940118"/>
                  <a:gd name="connsiteY48" fmla="*/ 32385 h 1580197"/>
                  <a:gd name="connsiteX49" fmla="*/ 595123 w 940118"/>
                  <a:gd name="connsiteY49" fmla="*/ 44713 h 1580197"/>
                  <a:gd name="connsiteX50" fmla="*/ 595672 w 940118"/>
                  <a:gd name="connsiteY50" fmla="*/ 44538 h 1580197"/>
                  <a:gd name="connsiteX51" fmla="*/ 573405 w 940118"/>
                  <a:gd name="connsiteY51" fmla="*/ 32385 h 1580197"/>
                  <a:gd name="connsiteX52" fmla="*/ 679133 w 940118"/>
                  <a:gd name="connsiteY52" fmla="*/ 0 h 1580197"/>
                  <a:gd name="connsiteX0" fmla="*/ 679133 w 940118"/>
                  <a:gd name="connsiteY0" fmla="*/ 0 h 1580197"/>
                  <a:gd name="connsiteX1" fmla="*/ 940118 w 940118"/>
                  <a:gd name="connsiteY1" fmla="*/ 140970 h 1580197"/>
                  <a:gd name="connsiteX2" fmla="*/ 747299 w 940118"/>
                  <a:gd name="connsiteY2" fmla="*/ 210278 h 1580197"/>
                  <a:gd name="connsiteX3" fmla="*/ 747713 w 940118"/>
                  <a:gd name="connsiteY3" fmla="*/ 210503 h 1580197"/>
                  <a:gd name="connsiteX4" fmla="*/ 620078 w 940118"/>
                  <a:gd name="connsiteY4" fmla="*/ 282893 h 1580197"/>
                  <a:gd name="connsiteX5" fmla="*/ 620077 w 940118"/>
                  <a:gd name="connsiteY5" fmla="*/ 282893 h 1580197"/>
                  <a:gd name="connsiteX6" fmla="*/ 548076 w 940118"/>
                  <a:gd name="connsiteY6" fmla="*/ 339736 h 1580197"/>
                  <a:gd name="connsiteX7" fmla="*/ 548640 w 940118"/>
                  <a:gd name="connsiteY7" fmla="*/ 340043 h 1580197"/>
                  <a:gd name="connsiteX8" fmla="*/ 503873 w 940118"/>
                  <a:gd name="connsiteY8" fmla="*/ 383858 h 1580197"/>
                  <a:gd name="connsiteX9" fmla="*/ 488633 w 940118"/>
                  <a:gd name="connsiteY9" fmla="*/ 399098 h 1580197"/>
                  <a:gd name="connsiteX10" fmla="*/ 488633 w 940118"/>
                  <a:gd name="connsiteY10" fmla="*/ 400050 h 1580197"/>
                  <a:gd name="connsiteX11" fmla="*/ 422910 w 940118"/>
                  <a:gd name="connsiteY11" fmla="*/ 482918 h 1580197"/>
                  <a:gd name="connsiteX12" fmla="*/ 422910 w 940118"/>
                  <a:gd name="connsiteY12" fmla="*/ 483870 h 1580197"/>
                  <a:gd name="connsiteX13" fmla="*/ 367665 w 940118"/>
                  <a:gd name="connsiteY13" fmla="*/ 572453 h 1580197"/>
                  <a:gd name="connsiteX14" fmla="*/ 368618 w 940118"/>
                  <a:gd name="connsiteY14" fmla="*/ 573405 h 1580197"/>
                  <a:gd name="connsiteX15" fmla="*/ 317183 w 940118"/>
                  <a:gd name="connsiteY15" fmla="*/ 684847 h 1580197"/>
                  <a:gd name="connsiteX16" fmla="*/ 305241 w 940118"/>
                  <a:gd name="connsiteY16" fmla="*/ 678329 h 1580197"/>
                  <a:gd name="connsiteX17" fmla="*/ 305235 w 940118"/>
                  <a:gd name="connsiteY17" fmla="*/ 678350 h 1580197"/>
                  <a:gd name="connsiteX18" fmla="*/ 317183 w 940118"/>
                  <a:gd name="connsiteY18" fmla="*/ 684847 h 1580197"/>
                  <a:gd name="connsiteX19" fmla="*/ 260985 w 940118"/>
                  <a:gd name="connsiteY19" fmla="*/ 1014413 h 1580197"/>
                  <a:gd name="connsiteX20" fmla="*/ 342900 w 940118"/>
                  <a:gd name="connsiteY20" fmla="*/ 1373505 h 1580197"/>
                  <a:gd name="connsiteX21" fmla="*/ 546735 w 940118"/>
                  <a:gd name="connsiteY21" fmla="*/ 1580197 h 1580197"/>
                  <a:gd name="connsiteX22" fmla="*/ 285750 w 940118"/>
                  <a:gd name="connsiteY22" fmla="*/ 1438275 h 1580197"/>
                  <a:gd name="connsiteX23" fmla="*/ 81915 w 940118"/>
                  <a:gd name="connsiteY23" fmla="*/ 1231583 h 1580197"/>
                  <a:gd name="connsiteX24" fmla="*/ 0 w 940118"/>
                  <a:gd name="connsiteY24" fmla="*/ 872490 h 1580197"/>
                  <a:gd name="connsiteX25" fmla="*/ 56197 w 940118"/>
                  <a:gd name="connsiteY25" fmla="*/ 542925 h 1580197"/>
                  <a:gd name="connsiteX26" fmla="*/ 62441 w 940118"/>
                  <a:gd name="connsiteY26" fmla="*/ 546321 h 1580197"/>
                  <a:gd name="connsiteX27" fmla="*/ 62617 w 940118"/>
                  <a:gd name="connsiteY27" fmla="*/ 545909 h 1580197"/>
                  <a:gd name="connsiteX28" fmla="*/ 57150 w 940118"/>
                  <a:gd name="connsiteY28" fmla="*/ 542925 h 1580197"/>
                  <a:gd name="connsiteX29" fmla="*/ 107444 w 940118"/>
                  <a:gd name="connsiteY29" fmla="*/ 431896 h 1580197"/>
                  <a:gd name="connsiteX30" fmla="*/ 106680 w 940118"/>
                  <a:gd name="connsiteY30" fmla="*/ 431483 h 1580197"/>
                  <a:gd name="connsiteX31" fmla="*/ 161925 w 940118"/>
                  <a:gd name="connsiteY31" fmla="*/ 341948 h 1580197"/>
                  <a:gd name="connsiteX32" fmla="*/ 171758 w 940118"/>
                  <a:gd name="connsiteY32" fmla="*/ 347295 h 1580197"/>
                  <a:gd name="connsiteX33" fmla="*/ 171778 w 940118"/>
                  <a:gd name="connsiteY33" fmla="*/ 347270 h 1580197"/>
                  <a:gd name="connsiteX34" fmla="*/ 161925 w 940118"/>
                  <a:gd name="connsiteY34" fmla="*/ 341948 h 1580197"/>
                  <a:gd name="connsiteX35" fmla="*/ 227648 w 940118"/>
                  <a:gd name="connsiteY35" fmla="*/ 258128 h 1580197"/>
                  <a:gd name="connsiteX36" fmla="*/ 239906 w 940118"/>
                  <a:gd name="connsiteY36" fmla="*/ 264794 h 1580197"/>
                  <a:gd name="connsiteX37" fmla="*/ 240267 w 940118"/>
                  <a:gd name="connsiteY37" fmla="*/ 264453 h 1580197"/>
                  <a:gd name="connsiteX38" fmla="*/ 228600 w 940118"/>
                  <a:gd name="connsiteY38" fmla="*/ 258128 h 1580197"/>
                  <a:gd name="connsiteX39" fmla="*/ 242888 w 940118"/>
                  <a:gd name="connsiteY39" fmla="*/ 241935 h 1580197"/>
                  <a:gd name="connsiteX40" fmla="*/ 287315 w 940118"/>
                  <a:gd name="connsiteY40" fmla="*/ 198453 h 1580197"/>
                  <a:gd name="connsiteX41" fmla="*/ 286702 w 940118"/>
                  <a:gd name="connsiteY41" fmla="*/ 198120 h 1580197"/>
                  <a:gd name="connsiteX42" fmla="*/ 359092 w 940118"/>
                  <a:gd name="connsiteY42" fmla="*/ 140970 h 1580197"/>
                  <a:gd name="connsiteX43" fmla="*/ 378434 w 940118"/>
                  <a:gd name="connsiteY43" fmla="*/ 151488 h 1580197"/>
                  <a:gd name="connsiteX44" fmla="*/ 378837 w 940118"/>
                  <a:gd name="connsiteY44" fmla="*/ 151226 h 1580197"/>
                  <a:gd name="connsiteX45" fmla="*/ 360045 w 940118"/>
                  <a:gd name="connsiteY45" fmla="*/ 140970 h 1580197"/>
                  <a:gd name="connsiteX46" fmla="*/ 486263 w 940118"/>
                  <a:gd name="connsiteY46" fmla="*/ 68845 h 1580197"/>
                  <a:gd name="connsiteX47" fmla="*/ 485775 w 940118"/>
                  <a:gd name="connsiteY47" fmla="*/ 68580 h 1580197"/>
                  <a:gd name="connsiteX48" fmla="*/ 572452 w 940118"/>
                  <a:gd name="connsiteY48" fmla="*/ 32385 h 1580197"/>
                  <a:gd name="connsiteX49" fmla="*/ 595123 w 940118"/>
                  <a:gd name="connsiteY49" fmla="*/ 44713 h 1580197"/>
                  <a:gd name="connsiteX50" fmla="*/ 573405 w 940118"/>
                  <a:gd name="connsiteY50" fmla="*/ 32385 h 1580197"/>
                  <a:gd name="connsiteX51" fmla="*/ 679133 w 940118"/>
                  <a:gd name="connsiteY51" fmla="*/ 0 h 1580197"/>
                  <a:gd name="connsiteX0" fmla="*/ 679133 w 940118"/>
                  <a:gd name="connsiteY0" fmla="*/ 0 h 1580197"/>
                  <a:gd name="connsiteX1" fmla="*/ 940118 w 940118"/>
                  <a:gd name="connsiteY1" fmla="*/ 140970 h 1580197"/>
                  <a:gd name="connsiteX2" fmla="*/ 747299 w 940118"/>
                  <a:gd name="connsiteY2" fmla="*/ 210278 h 1580197"/>
                  <a:gd name="connsiteX3" fmla="*/ 747713 w 940118"/>
                  <a:gd name="connsiteY3" fmla="*/ 210503 h 1580197"/>
                  <a:gd name="connsiteX4" fmla="*/ 620078 w 940118"/>
                  <a:gd name="connsiteY4" fmla="*/ 282893 h 1580197"/>
                  <a:gd name="connsiteX5" fmla="*/ 620077 w 940118"/>
                  <a:gd name="connsiteY5" fmla="*/ 282893 h 1580197"/>
                  <a:gd name="connsiteX6" fmla="*/ 548076 w 940118"/>
                  <a:gd name="connsiteY6" fmla="*/ 339736 h 1580197"/>
                  <a:gd name="connsiteX7" fmla="*/ 548640 w 940118"/>
                  <a:gd name="connsiteY7" fmla="*/ 340043 h 1580197"/>
                  <a:gd name="connsiteX8" fmla="*/ 503873 w 940118"/>
                  <a:gd name="connsiteY8" fmla="*/ 383858 h 1580197"/>
                  <a:gd name="connsiteX9" fmla="*/ 488633 w 940118"/>
                  <a:gd name="connsiteY9" fmla="*/ 399098 h 1580197"/>
                  <a:gd name="connsiteX10" fmla="*/ 488633 w 940118"/>
                  <a:gd name="connsiteY10" fmla="*/ 400050 h 1580197"/>
                  <a:gd name="connsiteX11" fmla="*/ 422910 w 940118"/>
                  <a:gd name="connsiteY11" fmla="*/ 482918 h 1580197"/>
                  <a:gd name="connsiteX12" fmla="*/ 422910 w 940118"/>
                  <a:gd name="connsiteY12" fmla="*/ 483870 h 1580197"/>
                  <a:gd name="connsiteX13" fmla="*/ 367665 w 940118"/>
                  <a:gd name="connsiteY13" fmla="*/ 572453 h 1580197"/>
                  <a:gd name="connsiteX14" fmla="*/ 368618 w 940118"/>
                  <a:gd name="connsiteY14" fmla="*/ 573405 h 1580197"/>
                  <a:gd name="connsiteX15" fmla="*/ 317183 w 940118"/>
                  <a:gd name="connsiteY15" fmla="*/ 684847 h 1580197"/>
                  <a:gd name="connsiteX16" fmla="*/ 305241 w 940118"/>
                  <a:gd name="connsiteY16" fmla="*/ 678329 h 1580197"/>
                  <a:gd name="connsiteX17" fmla="*/ 305235 w 940118"/>
                  <a:gd name="connsiteY17" fmla="*/ 678350 h 1580197"/>
                  <a:gd name="connsiteX18" fmla="*/ 317183 w 940118"/>
                  <a:gd name="connsiteY18" fmla="*/ 684847 h 1580197"/>
                  <a:gd name="connsiteX19" fmla="*/ 260985 w 940118"/>
                  <a:gd name="connsiteY19" fmla="*/ 1014413 h 1580197"/>
                  <a:gd name="connsiteX20" fmla="*/ 342900 w 940118"/>
                  <a:gd name="connsiteY20" fmla="*/ 1373505 h 1580197"/>
                  <a:gd name="connsiteX21" fmla="*/ 546735 w 940118"/>
                  <a:gd name="connsiteY21" fmla="*/ 1580197 h 1580197"/>
                  <a:gd name="connsiteX22" fmla="*/ 285750 w 940118"/>
                  <a:gd name="connsiteY22" fmla="*/ 1438275 h 1580197"/>
                  <a:gd name="connsiteX23" fmla="*/ 81915 w 940118"/>
                  <a:gd name="connsiteY23" fmla="*/ 1231583 h 1580197"/>
                  <a:gd name="connsiteX24" fmla="*/ 0 w 940118"/>
                  <a:gd name="connsiteY24" fmla="*/ 872490 h 1580197"/>
                  <a:gd name="connsiteX25" fmla="*/ 56197 w 940118"/>
                  <a:gd name="connsiteY25" fmla="*/ 542925 h 1580197"/>
                  <a:gd name="connsiteX26" fmla="*/ 62441 w 940118"/>
                  <a:gd name="connsiteY26" fmla="*/ 546321 h 1580197"/>
                  <a:gd name="connsiteX27" fmla="*/ 62617 w 940118"/>
                  <a:gd name="connsiteY27" fmla="*/ 545909 h 1580197"/>
                  <a:gd name="connsiteX28" fmla="*/ 57150 w 940118"/>
                  <a:gd name="connsiteY28" fmla="*/ 542925 h 1580197"/>
                  <a:gd name="connsiteX29" fmla="*/ 107444 w 940118"/>
                  <a:gd name="connsiteY29" fmla="*/ 431896 h 1580197"/>
                  <a:gd name="connsiteX30" fmla="*/ 106680 w 940118"/>
                  <a:gd name="connsiteY30" fmla="*/ 431483 h 1580197"/>
                  <a:gd name="connsiteX31" fmla="*/ 161925 w 940118"/>
                  <a:gd name="connsiteY31" fmla="*/ 341948 h 1580197"/>
                  <a:gd name="connsiteX32" fmla="*/ 171758 w 940118"/>
                  <a:gd name="connsiteY32" fmla="*/ 347295 h 1580197"/>
                  <a:gd name="connsiteX33" fmla="*/ 171778 w 940118"/>
                  <a:gd name="connsiteY33" fmla="*/ 347270 h 1580197"/>
                  <a:gd name="connsiteX34" fmla="*/ 161925 w 940118"/>
                  <a:gd name="connsiteY34" fmla="*/ 341948 h 1580197"/>
                  <a:gd name="connsiteX35" fmla="*/ 227648 w 940118"/>
                  <a:gd name="connsiteY35" fmla="*/ 258128 h 1580197"/>
                  <a:gd name="connsiteX36" fmla="*/ 239906 w 940118"/>
                  <a:gd name="connsiteY36" fmla="*/ 264794 h 1580197"/>
                  <a:gd name="connsiteX37" fmla="*/ 240267 w 940118"/>
                  <a:gd name="connsiteY37" fmla="*/ 264453 h 1580197"/>
                  <a:gd name="connsiteX38" fmla="*/ 228600 w 940118"/>
                  <a:gd name="connsiteY38" fmla="*/ 258128 h 1580197"/>
                  <a:gd name="connsiteX39" fmla="*/ 242888 w 940118"/>
                  <a:gd name="connsiteY39" fmla="*/ 241935 h 1580197"/>
                  <a:gd name="connsiteX40" fmla="*/ 287315 w 940118"/>
                  <a:gd name="connsiteY40" fmla="*/ 198453 h 1580197"/>
                  <a:gd name="connsiteX41" fmla="*/ 286702 w 940118"/>
                  <a:gd name="connsiteY41" fmla="*/ 198120 h 1580197"/>
                  <a:gd name="connsiteX42" fmla="*/ 359092 w 940118"/>
                  <a:gd name="connsiteY42" fmla="*/ 140970 h 1580197"/>
                  <a:gd name="connsiteX43" fmla="*/ 378434 w 940118"/>
                  <a:gd name="connsiteY43" fmla="*/ 151488 h 1580197"/>
                  <a:gd name="connsiteX44" fmla="*/ 378837 w 940118"/>
                  <a:gd name="connsiteY44" fmla="*/ 151226 h 1580197"/>
                  <a:gd name="connsiteX45" fmla="*/ 486263 w 940118"/>
                  <a:gd name="connsiteY45" fmla="*/ 68845 h 1580197"/>
                  <a:gd name="connsiteX46" fmla="*/ 485775 w 940118"/>
                  <a:gd name="connsiteY46" fmla="*/ 68580 h 1580197"/>
                  <a:gd name="connsiteX47" fmla="*/ 572452 w 940118"/>
                  <a:gd name="connsiteY47" fmla="*/ 32385 h 1580197"/>
                  <a:gd name="connsiteX48" fmla="*/ 595123 w 940118"/>
                  <a:gd name="connsiteY48" fmla="*/ 44713 h 1580197"/>
                  <a:gd name="connsiteX49" fmla="*/ 573405 w 940118"/>
                  <a:gd name="connsiteY49" fmla="*/ 32385 h 1580197"/>
                  <a:gd name="connsiteX50" fmla="*/ 679133 w 940118"/>
                  <a:gd name="connsiteY50" fmla="*/ 0 h 1580197"/>
                  <a:gd name="connsiteX0" fmla="*/ 679133 w 940118"/>
                  <a:gd name="connsiteY0" fmla="*/ 0 h 1580197"/>
                  <a:gd name="connsiteX1" fmla="*/ 940118 w 940118"/>
                  <a:gd name="connsiteY1" fmla="*/ 140970 h 1580197"/>
                  <a:gd name="connsiteX2" fmla="*/ 747299 w 940118"/>
                  <a:gd name="connsiteY2" fmla="*/ 210278 h 1580197"/>
                  <a:gd name="connsiteX3" fmla="*/ 747713 w 940118"/>
                  <a:gd name="connsiteY3" fmla="*/ 210503 h 1580197"/>
                  <a:gd name="connsiteX4" fmla="*/ 620078 w 940118"/>
                  <a:gd name="connsiteY4" fmla="*/ 282893 h 1580197"/>
                  <a:gd name="connsiteX5" fmla="*/ 620077 w 940118"/>
                  <a:gd name="connsiteY5" fmla="*/ 282893 h 1580197"/>
                  <a:gd name="connsiteX6" fmla="*/ 548076 w 940118"/>
                  <a:gd name="connsiteY6" fmla="*/ 339736 h 1580197"/>
                  <a:gd name="connsiteX7" fmla="*/ 548640 w 940118"/>
                  <a:gd name="connsiteY7" fmla="*/ 340043 h 1580197"/>
                  <a:gd name="connsiteX8" fmla="*/ 503873 w 940118"/>
                  <a:gd name="connsiteY8" fmla="*/ 383858 h 1580197"/>
                  <a:gd name="connsiteX9" fmla="*/ 488633 w 940118"/>
                  <a:gd name="connsiteY9" fmla="*/ 399098 h 1580197"/>
                  <a:gd name="connsiteX10" fmla="*/ 488633 w 940118"/>
                  <a:gd name="connsiteY10" fmla="*/ 400050 h 1580197"/>
                  <a:gd name="connsiteX11" fmla="*/ 422910 w 940118"/>
                  <a:gd name="connsiteY11" fmla="*/ 482918 h 1580197"/>
                  <a:gd name="connsiteX12" fmla="*/ 422910 w 940118"/>
                  <a:gd name="connsiteY12" fmla="*/ 483870 h 1580197"/>
                  <a:gd name="connsiteX13" fmla="*/ 367665 w 940118"/>
                  <a:gd name="connsiteY13" fmla="*/ 572453 h 1580197"/>
                  <a:gd name="connsiteX14" fmla="*/ 368618 w 940118"/>
                  <a:gd name="connsiteY14" fmla="*/ 573405 h 1580197"/>
                  <a:gd name="connsiteX15" fmla="*/ 317183 w 940118"/>
                  <a:gd name="connsiteY15" fmla="*/ 684847 h 1580197"/>
                  <a:gd name="connsiteX16" fmla="*/ 305241 w 940118"/>
                  <a:gd name="connsiteY16" fmla="*/ 678329 h 1580197"/>
                  <a:gd name="connsiteX17" fmla="*/ 305235 w 940118"/>
                  <a:gd name="connsiteY17" fmla="*/ 678350 h 1580197"/>
                  <a:gd name="connsiteX18" fmla="*/ 317183 w 940118"/>
                  <a:gd name="connsiteY18" fmla="*/ 684847 h 1580197"/>
                  <a:gd name="connsiteX19" fmla="*/ 260985 w 940118"/>
                  <a:gd name="connsiteY19" fmla="*/ 1014413 h 1580197"/>
                  <a:gd name="connsiteX20" fmla="*/ 342900 w 940118"/>
                  <a:gd name="connsiteY20" fmla="*/ 1373505 h 1580197"/>
                  <a:gd name="connsiteX21" fmla="*/ 546735 w 940118"/>
                  <a:gd name="connsiteY21" fmla="*/ 1580197 h 1580197"/>
                  <a:gd name="connsiteX22" fmla="*/ 285750 w 940118"/>
                  <a:gd name="connsiteY22" fmla="*/ 1438275 h 1580197"/>
                  <a:gd name="connsiteX23" fmla="*/ 81915 w 940118"/>
                  <a:gd name="connsiteY23" fmla="*/ 1231583 h 1580197"/>
                  <a:gd name="connsiteX24" fmla="*/ 0 w 940118"/>
                  <a:gd name="connsiteY24" fmla="*/ 872490 h 1580197"/>
                  <a:gd name="connsiteX25" fmla="*/ 56197 w 940118"/>
                  <a:gd name="connsiteY25" fmla="*/ 542925 h 1580197"/>
                  <a:gd name="connsiteX26" fmla="*/ 62441 w 940118"/>
                  <a:gd name="connsiteY26" fmla="*/ 546321 h 1580197"/>
                  <a:gd name="connsiteX27" fmla="*/ 62617 w 940118"/>
                  <a:gd name="connsiteY27" fmla="*/ 545909 h 1580197"/>
                  <a:gd name="connsiteX28" fmla="*/ 57150 w 940118"/>
                  <a:gd name="connsiteY28" fmla="*/ 542925 h 1580197"/>
                  <a:gd name="connsiteX29" fmla="*/ 107444 w 940118"/>
                  <a:gd name="connsiteY29" fmla="*/ 431896 h 1580197"/>
                  <a:gd name="connsiteX30" fmla="*/ 106680 w 940118"/>
                  <a:gd name="connsiteY30" fmla="*/ 431483 h 1580197"/>
                  <a:gd name="connsiteX31" fmla="*/ 161925 w 940118"/>
                  <a:gd name="connsiteY31" fmla="*/ 341948 h 1580197"/>
                  <a:gd name="connsiteX32" fmla="*/ 171758 w 940118"/>
                  <a:gd name="connsiteY32" fmla="*/ 347295 h 1580197"/>
                  <a:gd name="connsiteX33" fmla="*/ 171778 w 940118"/>
                  <a:gd name="connsiteY33" fmla="*/ 347270 h 1580197"/>
                  <a:gd name="connsiteX34" fmla="*/ 161925 w 940118"/>
                  <a:gd name="connsiteY34" fmla="*/ 341948 h 1580197"/>
                  <a:gd name="connsiteX35" fmla="*/ 227648 w 940118"/>
                  <a:gd name="connsiteY35" fmla="*/ 258128 h 1580197"/>
                  <a:gd name="connsiteX36" fmla="*/ 239906 w 940118"/>
                  <a:gd name="connsiteY36" fmla="*/ 264794 h 1580197"/>
                  <a:gd name="connsiteX37" fmla="*/ 240267 w 940118"/>
                  <a:gd name="connsiteY37" fmla="*/ 264453 h 1580197"/>
                  <a:gd name="connsiteX38" fmla="*/ 228600 w 940118"/>
                  <a:gd name="connsiteY38" fmla="*/ 258128 h 1580197"/>
                  <a:gd name="connsiteX39" fmla="*/ 242888 w 940118"/>
                  <a:gd name="connsiteY39" fmla="*/ 241935 h 1580197"/>
                  <a:gd name="connsiteX40" fmla="*/ 287315 w 940118"/>
                  <a:gd name="connsiteY40" fmla="*/ 198453 h 1580197"/>
                  <a:gd name="connsiteX41" fmla="*/ 286702 w 940118"/>
                  <a:gd name="connsiteY41" fmla="*/ 198120 h 1580197"/>
                  <a:gd name="connsiteX42" fmla="*/ 359092 w 940118"/>
                  <a:gd name="connsiteY42" fmla="*/ 140970 h 1580197"/>
                  <a:gd name="connsiteX43" fmla="*/ 378434 w 940118"/>
                  <a:gd name="connsiteY43" fmla="*/ 151488 h 1580197"/>
                  <a:gd name="connsiteX44" fmla="*/ 486263 w 940118"/>
                  <a:gd name="connsiteY44" fmla="*/ 68845 h 1580197"/>
                  <a:gd name="connsiteX45" fmla="*/ 485775 w 940118"/>
                  <a:gd name="connsiteY45" fmla="*/ 68580 h 1580197"/>
                  <a:gd name="connsiteX46" fmla="*/ 572452 w 940118"/>
                  <a:gd name="connsiteY46" fmla="*/ 32385 h 1580197"/>
                  <a:gd name="connsiteX47" fmla="*/ 595123 w 940118"/>
                  <a:gd name="connsiteY47" fmla="*/ 44713 h 1580197"/>
                  <a:gd name="connsiteX48" fmla="*/ 573405 w 940118"/>
                  <a:gd name="connsiteY48" fmla="*/ 32385 h 1580197"/>
                  <a:gd name="connsiteX49" fmla="*/ 679133 w 940118"/>
                  <a:gd name="connsiteY49" fmla="*/ 0 h 1580197"/>
                  <a:gd name="connsiteX0" fmla="*/ 679133 w 940118"/>
                  <a:gd name="connsiteY0" fmla="*/ 0 h 1580197"/>
                  <a:gd name="connsiteX1" fmla="*/ 940118 w 940118"/>
                  <a:gd name="connsiteY1" fmla="*/ 140970 h 1580197"/>
                  <a:gd name="connsiteX2" fmla="*/ 747299 w 940118"/>
                  <a:gd name="connsiteY2" fmla="*/ 210278 h 1580197"/>
                  <a:gd name="connsiteX3" fmla="*/ 747713 w 940118"/>
                  <a:gd name="connsiteY3" fmla="*/ 210503 h 1580197"/>
                  <a:gd name="connsiteX4" fmla="*/ 620078 w 940118"/>
                  <a:gd name="connsiteY4" fmla="*/ 282893 h 1580197"/>
                  <a:gd name="connsiteX5" fmla="*/ 620077 w 940118"/>
                  <a:gd name="connsiteY5" fmla="*/ 282893 h 1580197"/>
                  <a:gd name="connsiteX6" fmla="*/ 548076 w 940118"/>
                  <a:gd name="connsiteY6" fmla="*/ 339736 h 1580197"/>
                  <a:gd name="connsiteX7" fmla="*/ 548640 w 940118"/>
                  <a:gd name="connsiteY7" fmla="*/ 340043 h 1580197"/>
                  <a:gd name="connsiteX8" fmla="*/ 503873 w 940118"/>
                  <a:gd name="connsiteY8" fmla="*/ 383858 h 1580197"/>
                  <a:gd name="connsiteX9" fmla="*/ 488633 w 940118"/>
                  <a:gd name="connsiteY9" fmla="*/ 399098 h 1580197"/>
                  <a:gd name="connsiteX10" fmla="*/ 488633 w 940118"/>
                  <a:gd name="connsiteY10" fmla="*/ 400050 h 1580197"/>
                  <a:gd name="connsiteX11" fmla="*/ 422910 w 940118"/>
                  <a:gd name="connsiteY11" fmla="*/ 482918 h 1580197"/>
                  <a:gd name="connsiteX12" fmla="*/ 422910 w 940118"/>
                  <a:gd name="connsiteY12" fmla="*/ 483870 h 1580197"/>
                  <a:gd name="connsiteX13" fmla="*/ 367665 w 940118"/>
                  <a:gd name="connsiteY13" fmla="*/ 572453 h 1580197"/>
                  <a:gd name="connsiteX14" fmla="*/ 368618 w 940118"/>
                  <a:gd name="connsiteY14" fmla="*/ 573405 h 1580197"/>
                  <a:gd name="connsiteX15" fmla="*/ 317183 w 940118"/>
                  <a:gd name="connsiteY15" fmla="*/ 684847 h 1580197"/>
                  <a:gd name="connsiteX16" fmla="*/ 305241 w 940118"/>
                  <a:gd name="connsiteY16" fmla="*/ 678329 h 1580197"/>
                  <a:gd name="connsiteX17" fmla="*/ 305235 w 940118"/>
                  <a:gd name="connsiteY17" fmla="*/ 678350 h 1580197"/>
                  <a:gd name="connsiteX18" fmla="*/ 317183 w 940118"/>
                  <a:gd name="connsiteY18" fmla="*/ 684847 h 1580197"/>
                  <a:gd name="connsiteX19" fmla="*/ 260985 w 940118"/>
                  <a:gd name="connsiteY19" fmla="*/ 1014413 h 1580197"/>
                  <a:gd name="connsiteX20" fmla="*/ 342900 w 940118"/>
                  <a:gd name="connsiteY20" fmla="*/ 1373505 h 1580197"/>
                  <a:gd name="connsiteX21" fmla="*/ 546735 w 940118"/>
                  <a:gd name="connsiteY21" fmla="*/ 1580197 h 1580197"/>
                  <a:gd name="connsiteX22" fmla="*/ 285750 w 940118"/>
                  <a:gd name="connsiteY22" fmla="*/ 1438275 h 1580197"/>
                  <a:gd name="connsiteX23" fmla="*/ 81915 w 940118"/>
                  <a:gd name="connsiteY23" fmla="*/ 1231583 h 1580197"/>
                  <a:gd name="connsiteX24" fmla="*/ 0 w 940118"/>
                  <a:gd name="connsiteY24" fmla="*/ 872490 h 1580197"/>
                  <a:gd name="connsiteX25" fmla="*/ 56197 w 940118"/>
                  <a:gd name="connsiteY25" fmla="*/ 542925 h 1580197"/>
                  <a:gd name="connsiteX26" fmla="*/ 62441 w 940118"/>
                  <a:gd name="connsiteY26" fmla="*/ 546321 h 1580197"/>
                  <a:gd name="connsiteX27" fmla="*/ 62617 w 940118"/>
                  <a:gd name="connsiteY27" fmla="*/ 545909 h 1580197"/>
                  <a:gd name="connsiteX28" fmla="*/ 57150 w 940118"/>
                  <a:gd name="connsiteY28" fmla="*/ 542925 h 1580197"/>
                  <a:gd name="connsiteX29" fmla="*/ 107444 w 940118"/>
                  <a:gd name="connsiteY29" fmla="*/ 431896 h 1580197"/>
                  <a:gd name="connsiteX30" fmla="*/ 106680 w 940118"/>
                  <a:gd name="connsiteY30" fmla="*/ 431483 h 1580197"/>
                  <a:gd name="connsiteX31" fmla="*/ 161925 w 940118"/>
                  <a:gd name="connsiteY31" fmla="*/ 341948 h 1580197"/>
                  <a:gd name="connsiteX32" fmla="*/ 171758 w 940118"/>
                  <a:gd name="connsiteY32" fmla="*/ 347295 h 1580197"/>
                  <a:gd name="connsiteX33" fmla="*/ 171778 w 940118"/>
                  <a:gd name="connsiteY33" fmla="*/ 347270 h 1580197"/>
                  <a:gd name="connsiteX34" fmla="*/ 161925 w 940118"/>
                  <a:gd name="connsiteY34" fmla="*/ 341948 h 1580197"/>
                  <a:gd name="connsiteX35" fmla="*/ 227648 w 940118"/>
                  <a:gd name="connsiteY35" fmla="*/ 258128 h 1580197"/>
                  <a:gd name="connsiteX36" fmla="*/ 239906 w 940118"/>
                  <a:gd name="connsiteY36" fmla="*/ 264794 h 1580197"/>
                  <a:gd name="connsiteX37" fmla="*/ 240267 w 940118"/>
                  <a:gd name="connsiteY37" fmla="*/ 264453 h 1580197"/>
                  <a:gd name="connsiteX38" fmla="*/ 228600 w 940118"/>
                  <a:gd name="connsiteY38" fmla="*/ 258128 h 1580197"/>
                  <a:gd name="connsiteX39" fmla="*/ 242888 w 940118"/>
                  <a:gd name="connsiteY39" fmla="*/ 241935 h 1580197"/>
                  <a:gd name="connsiteX40" fmla="*/ 287315 w 940118"/>
                  <a:gd name="connsiteY40" fmla="*/ 198453 h 1580197"/>
                  <a:gd name="connsiteX41" fmla="*/ 286702 w 940118"/>
                  <a:gd name="connsiteY41" fmla="*/ 198120 h 1580197"/>
                  <a:gd name="connsiteX42" fmla="*/ 359092 w 940118"/>
                  <a:gd name="connsiteY42" fmla="*/ 140970 h 1580197"/>
                  <a:gd name="connsiteX43" fmla="*/ 486263 w 940118"/>
                  <a:gd name="connsiteY43" fmla="*/ 68845 h 1580197"/>
                  <a:gd name="connsiteX44" fmla="*/ 485775 w 940118"/>
                  <a:gd name="connsiteY44" fmla="*/ 68580 h 1580197"/>
                  <a:gd name="connsiteX45" fmla="*/ 572452 w 940118"/>
                  <a:gd name="connsiteY45" fmla="*/ 32385 h 1580197"/>
                  <a:gd name="connsiteX46" fmla="*/ 595123 w 940118"/>
                  <a:gd name="connsiteY46" fmla="*/ 44713 h 1580197"/>
                  <a:gd name="connsiteX47" fmla="*/ 573405 w 940118"/>
                  <a:gd name="connsiteY47" fmla="*/ 32385 h 1580197"/>
                  <a:gd name="connsiteX48" fmla="*/ 679133 w 940118"/>
                  <a:gd name="connsiteY48" fmla="*/ 0 h 1580197"/>
                  <a:gd name="connsiteX0" fmla="*/ 679133 w 940118"/>
                  <a:gd name="connsiteY0" fmla="*/ 0 h 1580197"/>
                  <a:gd name="connsiteX1" fmla="*/ 940118 w 940118"/>
                  <a:gd name="connsiteY1" fmla="*/ 140970 h 1580197"/>
                  <a:gd name="connsiteX2" fmla="*/ 747299 w 940118"/>
                  <a:gd name="connsiteY2" fmla="*/ 210278 h 1580197"/>
                  <a:gd name="connsiteX3" fmla="*/ 747713 w 940118"/>
                  <a:gd name="connsiteY3" fmla="*/ 210503 h 1580197"/>
                  <a:gd name="connsiteX4" fmla="*/ 620078 w 940118"/>
                  <a:gd name="connsiteY4" fmla="*/ 282893 h 1580197"/>
                  <a:gd name="connsiteX5" fmla="*/ 620077 w 940118"/>
                  <a:gd name="connsiteY5" fmla="*/ 282893 h 1580197"/>
                  <a:gd name="connsiteX6" fmla="*/ 548076 w 940118"/>
                  <a:gd name="connsiteY6" fmla="*/ 339736 h 1580197"/>
                  <a:gd name="connsiteX7" fmla="*/ 548640 w 940118"/>
                  <a:gd name="connsiteY7" fmla="*/ 340043 h 1580197"/>
                  <a:gd name="connsiteX8" fmla="*/ 503873 w 940118"/>
                  <a:gd name="connsiteY8" fmla="*/ 383858 h 1580197"/>
                  <a:gd name="connsiteX9" fmla="*/ 488633 w 940118"/>
                  <a:gd name="connsiteY9" fmla="*/ 399098 h 1580197"/>
                  <a:gd name="connsiteX10" fmla="*/ 488633 w 940118"/>
                  <a:gd name="connsiteY10" fmla="*/ 400050 h 1580197"/>
                  <a:gd name="connsiteX11" fmla="*/ 422910 w 940118"/>
                  <a:gd name="connsiteY11" fmla="*/ 482918 h 1580197"/>
                  <a:gd name="connsiteX12" fmla="*/ 422910 w 940118"/>
                  <a:gd name="connsiteY12" fmla="*/ 483870 h 1580197"/>
                  <a:gd name="connsiteX13" fmla="*/ 367665 w 940118"/>
                  <a:gd name="connsiteY13" fmla="*/ 572453 h 1580197"/>
                  <a:gd name="connsiteX14" fmla="*/ 368618 w 940118"/>
                  <a:gd name="connsiteY14" fmla="*/ 573405 h 1580197"/>
                  <a:gd name="connsiteX15" fmla="*/ 317183 w 940118"/>
                  <a:gd name="connsiteY15" fmla="*/ 684847 h 1580197"/>
                  <a:gd name="connsiteX16" fmla="*/ 305241 w 940118"/>
                  <a:gd name="connsiteY16" fmla="*/ 678329 h 1580197"/>
                  <a:gd name="connsiteX17" fmla="*/ 305235 w 940118"/>
                  <a:gd name="connsiteY17" fmla="*/ 678350 h 1580197"/>
                  <a:gd name="connsiteX18" fmla="*/ 317183 w 940118"/>
                  <a:gd name="connsiteY18" fmla="*/ 684847 h 1580197"/>
                  <a:gd name="connsiteX19" fmla="*/ 260985 w 940118"/>
                  <a:gd name="connsiteY19" fmla="*/ 1014413 h 1580197"/>
                  <a:gd name="connsiteX20" fmla="*/ 342900 w 940118"/>
                  <a:gd name="connsiteY20" fmla="*/ 1373505 h 1580197"/>
                  <a:gd name="connsiteX21" fmla="*/ 546735 w 940118"/>
                  <a:gd name="connsiteY21" fmla="*/ 1580197 h 1580197"/>
                  <a:gd name="connsiteX22" fmla="*/ 285750 w 940118"/>
                  <a:gd name="connsiteY22" fmla="*/ 1438275 h 1580197"/>
                  <a:gd name="connsiteX23" fmla="*/ 81915 w 940118"/>
                  <a:gd name="connsiteY23" fmla="*/ 1231583 h 1580197"/>
                  <a:gd name="connsiteX24" fmla="*/ 0 w 940118"/>
                  <a:gd name="connsiteY24" fmla="*/ 872490 h 1580197"/>
                  <a:gd name="connsiteX25" fmla="*/ 56197 w 940118"/>
                  <a:gd name="connsiteY25" fmla="*/ 542925 h 1580197"/>
                  <a:gd name="connsiteX26" fmla="*/ 62441 w 940118"/>
                  <a:gd name="connsiteY26" fmla="*/ 546321 h 1580197"/>
                  <a:gd name="connsiteX27" fmla="*/ 62617 w 940118"/>
                  <a:gd name="connsiteY27" fmla="*/ 545909 h 1580197"/>
                  <a:gd name="connsiteX28" fmla="*/ 57150 w 940118"/>
                  <a:gd name="connsiteY28" fmla="*/ 542925 h 1580197"/>
                  <a:gd name="connsiteX29" fmla="*/ 107444 w 940118"/>
                  <a:gd name="connsiteY29" fmla="*/ 431896 h 1580197"/>
                  <a:gd name="connsiteX30" fmla="*/ 106680 w 940118"/>
                  <a:gd name="connsiteY30" fmla="*/ 431483 h 1580197"/>
                  <a:gd name="connsiteX31" fmla="*/ 161925 w 940118"/>
                  <a:gd name="connsiteY31" fmla="*/ 341948 h 1580197"/>
                  <a:gd name="connsiteX32" fmla="*/ 171758 w 940118"/>
                  <a:gd name="connsiteY32" fmla="*/ 347295 h 1580197"/>
                  <a:gd name="connsiteX33" fmla="*/ 171778 w 940118"/>
                  <a:gd name="connsiteY33" fmla="*/ 347270 h 1580197"/>
                  <a:gd name="connsiteX34" fmla="*/ 161925 w 940118"/>
                  <a:gd name="connsiteY34" fmla="*/ 341948 h 1580197"/>
                  <a:gd name="connsiteX35" fmla="*/ 227648 w 940118"/>
                  <a:gd name="connsiteY35" fmla="*/ 258128 h 1580197"/>
                  <a:gd name="connsiteX36" fmla="*/ 239906 w 940118"/>
                  <a:gd name="connsiteY36" fmla="*/ 264794 h 1580197"/>
                  <a:gd name="connsiteX37" fmla="*/ 240267 w 940118"/>
                  <a:gd name="connsiteY37" fmla="*/ 264453 h 1580197"/>
                  <a:gd name="connsiteX38" fmla="*/ 228600 w 940118"/>
                  <a:gd name="connsiteY38" fmla="*/ 258128 h 1580197"/>
                  <a:gd name="connsiteX39" fmla="*/ 287315 w 940118"/>
                  <a:gd name="connsiteY39" fmla="*/ 198453 h 1580197"/>
                  <a:gd name="connsiteX40" fmla="*/ 286702 w 940118"/>
                  <a:gd name="connsiteY40" fmla="*/ 198120 h 1580197"/>
                  <a:gd name="connsiteX41" fmla="*/ 359092 w 940118"/>
                  <a:gd name="connsiteY41" fmla="*/ 140970 h 1580197"/>
                  <a:gd name="connsiteX42" fmla="*/ 486263 w 940118"/>
                  <a:gd name="connsiteY42" fmla="*/ 68845 h 1580197"/>
                  <a:gd name="connsiteX43" fmla="*/ 485775 w 940118"/>
                  <a:gd name="connsiteY43" fmla="*/ 68580 h 1580197"/>
                  <a:gd name="connsiteX44" fmla="*/ 572452 w 940118"/>
                  <a:gd name="connsiteY44" fmla="*/ 32385 h 1580197"/>
                  <a:gd name="connsiteX45" fmla="*/ 595123 w 940118"/>
                  <a:gd name="connsiteY45" fmla="*/ 44713 h 1580197"/>
                  <a:gd name="connsiteX46" fmla="*/ 573405 w 940118"/>
                  <a:gd name="connsiteY46" fmla="*/ 32385 h 1580197"/>
                  <a:gd name="connsiteX47" fmla="*/ 679133 w 940118"/>
                  <a:gd name="connsiteY47" fmla="*/ 0 h 1580197"/>
                  <a:gd name="connsiteX0" fmla="*/ 679133 w 940118"/>
                  <a:gd name="connsiteY0" fmla="*/ 0 h 1580197"/>
                  <a:gd name="connsiteX1" fmla="*/ 940118 w 940118"/>
                  <a:gd name="connsiteY1" fmla="*/ 140970 h 1580197"/>
                  <a:gd name="connsiteX2" fmla="*/ 747299 w 940118"/>
                  <a:gd name="connsiteY2" fmla="*/ 210278 h 1580197"/>
                  <a:gd name="connsiteX3" fmla="*/ 747713 w 940118"/>
                  <a:gd name="connsiteY3" fmla="*/ 210503 h 1580197"/>
                  <a:gd name="connsiteX4" fmla="*/ 620078 w 940118"/>
                  <a:gd name="connsiteY4" fmla="*/ 282893 h 1580197"/>
                  <a:gd name="connsiteX5" fmla="*/ 620077 w 940118"/>
                  <a:gd name="connsiteY5" fmla="*/ 282893 h 1580197"/>
                  <a:gd name="connsiteX6" fmla="*/ 548076 w 940118"/>
                  <a:gd name="connsiteY6" fmla="*/ 339736 h 1580197"/>
                  <a:gd name="connsiteX7" fmla="*/ 548640 w 940118"/>
                  <a:gd name="connsiteY7" fmla="*/ 340043 h 1580197"/>
                  <a:gd name="connsiteX8" fmla="*/ 503873 w 940118"/>
                  <a:gd name="connsiteY8" fmla="*/ 383858 h 1580197"/>
                  <a:gd name="connsiteX9" fmla="*/ 488633 w 940118"/>
                  <a:gd name="connsiteY9" fmla="*/ 399098 h 1580197"/>
                  <a:gd name="connsiteX10" fmla="*/ 488633 w 940118"/>
                  <a:gd name="connsiteY10" fmla="*/ 400050 h 1580197"/>
                  <a:gd name="connsiteX11" fmla="*/ 422910 w 940118"/>
                  <a:gd name="connsiteY11" fmla="*/ 482918 h 1580197"/>
                  <a:gd name="connsiteX12" fmla="*/ 422910 w 940118"/>
                  <a:gd name="connsiteY12" fmla="*/ 483870 h 1580197"/>
                  <a:gd name="connsiteX13" fmla="*/ 367665 w 940118"/>
                  <a:gd name="connsiteY13" fmla="*/ 572453 h 1580197"/>
                  <a:gd name="connsiteX14" fmla="*/ 368618 w 940118"/>
                  <a:gd name="connsiteY14" fmla="*/ 573405 h 1580197"/>
                  <a:gd name="connsiteX15" fmla="*/ 317183 w 940118"/>
                  <a:gd name="connsiteY15" fmla="*/ 684847 h 1580197"/>
                  <a:gd name="connsiteX16" fmla="*/ 305241 w 940118"/>
                  <a:gd name="connsiteY16" fmla="*/ 678329 h 1580197"/>
                  <a:gd name="connsiteX17" fmla="*/ 305235 w 940118"/>
                  <a:gd name="connsiteY17" fmla="*/ 678350 h 1580197"/>
                  <a:gd name="connsiteX18" fmla="*/ 317183 w 940118"/>
                  <a:gd name="connsiteY18" fmla="*/ 684847 h 1580197"/>
                  <a:gd name="connsiteX19" fmla="*/ 260985 w 940118"/>
                  <a:gd name="connsiteY19" fmla="*/ 1014413 h 1580197"/>
                  <a:gd name="connsiteX20" fmla="*/ 342900 w 940118"/>
                  <a:gd name="connsiteY20" fmla="*/ 1373505 h 1580197"/>
                  <a:gd name="connsiteX21" fmla="*/ 546735 w 940118"/>
                  <a:gd name="connsiteY21" fmla="*/ 1580197 h 1580197"/>
                  <a:gd name="connsiteX22" fmla="*/ 285750 w 940118"/>
                  <a:gd name="connsiteY22" fmla="*/ 1438275 h 1580197"/>
                  <a:gd name="connsiteX23" fmla="*/ 81915 w 940118"/>
                  <a:gd name="connsiteY23" fmla="*/ 1231583 h 1580197"/>
                  <a:gd name="connsiteX24" fmla="*/ 0 w 940118"/>
                  <a:gd name="connsiteY24" fmla="*/ 872490 h 1580197"/>
                  <a:gd name="connsiteX25" fmla="*/ 56197 w 940118"/>
                  <a:gd name="connsiteY25" fmla="*/ 542925 h 1580197"/>
                  <a:gd name="connsiteX26" fmla="*/ 62441 w 940118"/>
                  <a:gd name="connsiteY26" fmla="*/ 546321 h 1580197"/>
                  <a:gd name="connsiteX27" fmla="*/ 62617 w 940118"/>
                  <a:gd name="connsiteY27" fmla="*/ 545909 h 1580197"/>
                  <a:gd name="connsiteX28" fmla="*/ 57150 w 940118"/>
                  <a:gd name="connsiteY28" fmla="*/ 542925 h 1580197"/>
                  <a:gd name="connsiteX29" fmla="*/ 107444 w 940118"/>
                  <a:gd name="connsiteY29" fmla="*/ 431896 h 1580197"/>
                  <a:gd name="connsiteX30" fmla="*/ 106680 w 940118"/>
                  <a:gd name="connsiteY30" fmla="*/ 431483 h 1580197"/>
                  <a:gd name="connsiteX31" fmla="*/ 161925 w 940118"/>
                  <a:gd name="connsiteY31" fmla="*/ 341948 h 1580197"/>
                  <a:gd name="connsiteX32" fmla="*/ 171758 w 940118"/>
                  <a:gd name="connsiteY32" fmla="*/ 347295 h 1580197"/>
                  <a:gd name="connsiteX33" fmla="*/ 171778 w 940118"/>
                  <a:gd name="connsiteY33" fmla="*/ 347270 h 1580197"/>
                  <a:gd name="connsiteX34" fmla="*/ 161925 w 940118"/>
                  <a:gd name="connsiteY34" fmla="*/ 341948 h 1580197"/>
                  <a:gd name="connsiteX35" fmla="*/ 227648 w 940118"/>
                  <a:gd name="connsiteY35" fmla="*/ 258128 h 1580197"/>
                  <a:gd name="connsiteX36" fmla="*/ 239906 w 940118"/>
                  <a:gd name="connsiteY36" fmla="*/ 264794 h 1580197"/>
                  <a:gd name="connsiteX37" fmla="*/ 228600 w 940118"/>
                  <a:gd name="connsiteY37" fmla="*/ 258128 h 1580197"/>
                  <a:gd name="connsiteX38" fmla="*/ 287315 w 940118"/>
                  <a:gd name="connsiteY38" fmla="*/ 198453 h 1580197"/>
                  <a:gd name="connsiteX39" fmla="*/ 286702 w 940118"/>
                  <a:gd name="connsiteY39" fmla="*/ 198120 h 1580197"/>
                  <a:gd name="connsiteX40" fmla="*/ 359092 w 940118"/>
                  <a:gd name="connsiteY40" fmla="*/ 140970 h 1580197"/>
                  <a:gd name="connsiteX41" fmla="*/ 486263 w 940118"/>
                  <a:gd name="connsiteY41" fmla="*/ 68845 h 1580197"/>
                  <a:gd name="connsiteX42" fmla="*/ 485775 w 940118"/>
                  <a:gd name="connsiteY42" fmla="*/ 68580 h 1580197"/>
                  <a:gd name="connsiteX43" fmla="*/ 572452 w 940118"/>
                  <a:gd name="connsiteY43" fmla="*/ 32385 h 1580197"/>
                  <a:gd name="connsiteX44" fmla="*/ 595123 w 940118"/>
                  <a:gd name="connsiteY44" fmla="*/ 44713 h 1580197"/>
                  <a:gd name="connsiteX45" fmla="*/ 573405 w 940118"/>
                  <a:gd name="connsiteY45" fmla="*/ 32385 h 1580197"/>
                  <a:gd name="connsiteX46" fmla="*/ 679133 w 940118"/>
                  <a:gd name="connsiteY46" fmla="*/ 0 h 1580197"/>
                  <a:gd name="connsiteX0" fmla="*/ 679133 w 940118"/>
                  <a:gd name="connsiteY0" fmla="*/ 0 h 1580197"/>
                  <a:gd name="connsiteX1" fmla="*/ 940118 w 940118"/>
                  <a:gd name="connsiteY1" fmla="*/ 140970 h 1580197"/>
                  <a:gd name="connsiteX2" fmla="*/ 747299 w 940118"/>
                  <a:gd name="connsiteY2" fmla="*/ 210278 h 1580197"/>
                  <a:gd name="connsiteX3" fmla="*/ 747713 w 940118"/>
                  <a:gd name="connsiteY3" fmla="*/ 210503 h 1580197"/>
                  <a:gd name="connsiteX4" fmla="*/ 620078 w 940118"/>
                  <a:gd name="connsiteY4" fmla="*/ 282893 h 1580197"/>
                  <a:gd name="connsiteX5" fmla="*/ 620077 w 940118"/>
                  <a:gd name="connsiteY5" fmla="*/ 282893 h 1580197"/>
                  <a:gd name="connsiteX6" fmla="*/ 548076 w 940118"/>
                  <a:gd name="connsiteY6" fmla="*/ 339736 h 1580197"/>
                  <a:gd name="connsiteX7" fmla="*/ 548640 w 940118"/>
                  <a:gd name="connsiteY7" fmla="*/ 340043 h 1580197"/>
                  <a:gd name="connsiteX8" fmla="*/ 503873 w 940118"/>
                  <a:gd name="connsiteY8" fmla="*/ 383858 h 1580197"/>
                  <a:gd name="connsiteX9" fmla="*/ 488633 w 940118"/>
                  <a:gd name="connsiteY9" fmla="*/ 399098 h 1580197"/>
                  <a:gd name="connsiteX10" fmla="*/ 488633 w 940118"/>
                  <a:gd name="connsiteY10" fmla="*/ 400050 h 1580197"/>
                  <a:gd name="connsiteX11" fmla="*/ 422910 w 940118"/>
                  <a:gd name="connsiteY11" fmla="*/ 482918 h 1580197"/>
                  <a:gd name="connsiteX12" fmla="*/ 422910 w 940118"/>
                  <a:gd name="connsiteY12" fmla="*/ 483870 h 1580197"/>
                  <a:gd name="connsiteX13" fmla="*/ 367665 w 940118"/>
                  <a:gd name="connsiteY13" fmla="*/ 572453 h 1580197"/>
                  <a:gd name="connsiteX14" fmla="*/ 368618 w 940118"/>
                  <a:gd name="connsiteY14" fmla="*/ 573405 h 1580197"/>
                  <a:gd name="connsiteX15" fmla="*/ 317183 w 940118"/>
                  <a:gd name="connsiteY15" fmla="*/ 684847 h 1580197"/>
                  <a:gd name="connsiteX16" fmla="*/ 305241 w 940118"/>
                  <a:gd name="connsiteY16" fmla="*/ 678329 h 1580197"/>
                  <a:gd name="connsiteX17" fmla="*/ 305235 w 940118"/>
                  <a:gd name="connsiteY17" fmla="*/ 678350 h 1580197"/>
                  <a:gd name="connsiteX18" fmla="*/ 317183 w 940118"/>
                  <a:gd name="connsiteY18" fmla="*/ 684847 h 1580197"/>
                  <a:gd name="connsiteX19" fmla="*/ 260985 w 940118"/>
                  <a:gd name="connsiteY19" fmla="*/ 1014413 h 1580197"/>
                  <a:gd name="connsiteX20" fmla="*/ 342900 w 940118"/>
                  <a:gd name="connsiteY20" fmla="*/ 1373505 h 1580197"/>
                  <a:gd name="connsiteX21" fmla="*/ 546735 w 940118"/>
                  <a:gd name="connsiteY21" fmla="*/ 1580197 h 1580197"/>
                  <a:gd name="connsiteX22" fmla="*/ 285750 w 940118"/>
                  <a:gd name="connsiteY22" fmla="*/ 1438275 h 1580197"/>
                  <a:gd name="connsiteX23" fmla="*/ 81915 w 940118"/>
                  <a:gd name="connsiteY23" fmla="*/ 1231583 h 1580197"/>
                  <a:gd name="connsiteX24" fmla="*/ 0 w 940118"/>
                  <a:gd name="connsiteY24" fmla="*/ 872490 h 1580197"/>
                  <a:gd name="connsiteX25" fmla="*/ 56197 w 940118"/>
                  <a:gd name="connsiteY25" fmla="*/ 542925 h 1580197"/>
                  <a:gd name="connsiteX26" fmla="*/ 62441 w 940118"/>
                  <a:gd name="connsiteY26" fmla="*/ 546321 h 1580197"/>
                  <a:gd name="connsiteX27" fmla="*/ 62617 w 940118"/>
                  <a:gd name="connsiteY27" fmla="*/ 545909 h 1580197"/>
                  <a:gd name="connsiteX28" fmla="*/ 57150 w 940118"/>
                  <a:gd name="connsiteY28" fmla="*/ 542925 h 1580197"/>
                  <a:gd name="connsiteX29" fmla="*/ 107444 w 940118"/>
                  <a:gd name="connsiteY29" fmla="*/ 431896 h 1580197"/>
                  <a:gd name="connsiteX30" fmla="*/ 106680 w 940118"/>
                  <a:gd name="connsiteY30" fmla="*/ 431483 h 1580197"/>
                  <a:gd name="connsiteX31" fmla="*/ 161925 w 940118"/>
                  <a:gd name="connsiteY31" fmla="*/ 341948 h 1580197"/>
                  <a:gd name="connsiteX32" fmla="*/ 171758 w 940118"/>
                  <a:gd name="connsiteY32" fmla="*/ 347295 h 1580197"/>
                  <a:gd name="connsiteX33" fmla="*/ 171778 w 940118"/>
                  <a:gd name="connsiteY33" fmla="*/ 347270 h 1580197"/>
                  <a:gd name="connsiteX34" fmla="*/ 161925 w 940118"/>
                  <a:gd name="connsiteY34" fmla="*/ 341948 h 1580197"/>
                  <a:gd name="connsiteX35" fmla="*/ 227648 w 940118"/>
                  <a:gd name="connsiteY35" fmla="*/ 258128 h 1580197"/>
                  <a:gd name="connsiteX36" fmla="*/ 239906 w 940118"/>
                  <a:gd name="connsiteY36" fmla="*/ 264794 h 1580197"/>
                  <a:gd name="connsiteX37" fmla="*/ 287315 w 940118"/>
                  <a:gd name="connsiteY37" fmla="*/ 198453 h 1580197"/>
                  <a:gd name="connsiteX38" fmla="*/ 286702 w 940118"/>
                  <a:gd name="connsiteY38" fmla="*/ 198120 h 1580197"/>
                  <a:gd name="connsiteX39" fmla="*/ 359092 w 940118"/>
                  <a:gd name="connsiteY39" fmla="*/ 140970 h 1580197"/>
                  <a:gd name="connsiteX40" fmla="*/ 486263 w 940118"/>
                  <a:gd name="connsiteY40" fmla="*/ 68845 h 1580197"/>
                  <a:gd name="connsiteX41" fmla="*/ 485775 w 940118"/>
                  <a:gd name="connsiteY41" fmla="*/ 68580 h 1580197"/>
                  <a:gd name="connsiteX42" fmla="*/ 572452 w 940118"/>
                  <a:gd name="connsiteY42" fmla="*/ 32385 h 1580197"/>
                  <a:gd name="connsiteX43" fmla="*/ 595123 w 940118"/>
                  <a:gd name="connsiteY43" fmla="*/ 44713 h 1580197"/>
                  <a:gd name="connsiteX44" fmla="*/ 573405 w 940118"/>
                  <a:gd name="connsiteY44" fmla="*/ 32385 h 1580197"/>
                  <a:gd name="connsiteX45" fmla="*/ 679133 w 940118"/>
                  <a:gd name="connsiteY45" fmla="*/ 0 h 1580197"/>
                  <a:gd name="connsiteX0" fmla="*/ 679133 w 940118"/>
                  <a:gd name="connsiteY0" fmla="*/ 0 h 1580197"/>
                  <a:gd name="connsiteX1" fmla="*/ 940118 w 940118"/>
                  <a:gd name="connsiteY1" fmla="*/ 140970 h 1580197"/>
                  <a:gd name="connsiteX2" fmla="*/ 747299 w 940118"/>
                  <a:gd name="connsiteY2" fmla="*/ 210278 h 1580197"/>
                  <a:gd name="connsiteX3" fmla="*/ 747713 w 940118"/>
                  <a:gd name="connsiteY3" fmla="*/ 210503 h 1580197"/>
                  <a:gd name="connsiteX4" fmla="*/ 620078 w 940118"/>
                  <a:gd name="connsiteY4" fmla="*/ 282893 h 1580197"/>
                  <a:gd name="connsiteX5" fmla="*/ 620077 w 940118"/>
                  <a:gd name="connsiteY5" fmla="*/ 282893 h 1580197"/>
                  <a:gd name="connsiteX6" fmla="*/ 548076 w 940118"/>
                  <a:gd name="connsiteY6" fmla="*/ 339736 h 1580197"/>
                  <a:gd name="connsiteX7" fmla="*/ 548640 w 940118"/>
                  <a:gd name="connsiteY7" fmla="*/ 340043 h 1580197"/>
                  <a:gd name="connsiteX8" fmla="*/ 503873 w 940118"/>
                  <a:gd name="connsiteY8" fmla="*/ 383858 h 1580197"/>
                  <a:gd name="connsiteX9" fmla="*/ 488633 w 940118"/>
                  <a:gd name="connsiteY9" fmla="*/ 399098 h 1580197"/>
                  <a:gd name="connsiteX10" fmla="*/ 488633 w 940118"/>
                  <a:gd name="connsiteY10" fmla="*/ 400050 h 1580197"/>
                  <a:gd name="connsiteX11" fmla="*/ 422910 w 940118"/>
                  <a:gd name="connsiteY11" fmla="*/ 482918 h 1580197"/>
                  <a:gd name="connsiteX12" fmla="*/ 422910 w 940118"/>
                  <a:gd name="connsiteY12" fmla="*/ 483870 h 1580197"/>
                  <a:gd name="connsiteX13" fmla="*/ 367665 w 940118"/>
                  <a:gd name="connsiteY13" fmla="*/ 572453 h 1580197"/>
                  <a:gd name="connsiteX14" fmla="*/ 368618 w 940118"/>
                  <a:gd name="connsiteY14" fmla="*/ 573405 h 1580197"/>
                  <a:gd name="connsiteX15" fmla="*/ 317183 w 940118"/>
                  <a:gd name="connsiteY15" fmla="*/ 684847 h 1580197"/>
                  <a:gd name="connsiteX16" fmla="*/ 305241 w 940118"/>
                  <a:gd name="connsiteY16" fmla="*/ 678329 h 1580197"/>
                  <a:gd name="connsiteX17" fmla="*/ 305235 w 940118"/>
                  <a:gd name="connsiteY17" fmla="*/ 678350 h 1580197"/>
                  <a:gd name="connsiteX18" fmla="*/ 317183 w 940118"/>
                  <a:gd name="connsiteY18" fmla="*/ 684847 h 1580197"/>
                  <a:gd name="connsiteX19" fmla="*/ 260985 w 940118"/>
                  <a:gd name="connsiteY19" fmla="*/ 1014413 h 1580197"/>
                  <a:gd name="connsiteX20" fmla="*/ 342900 w 940118"/>
                  <a:gd name="connsiteY20" fmla="*/ 1373505 h 1580197"/>
                  <a:gd name="connsiteX21" fmla="*/ 546735 w 940118"/>
                  <a:gd name="connsiteY21" fmla="*/ 1580197 h 1580197"/>
                  <a:gd name="connsiteX22" fmla="*/ 285750 w 940118"/>
                  <a:gd name="connsiteY22" fmla="*/ 1438275 h 1580197"/>
                  <a:gd name="connsiteX23" fmla="*/ 81915 w 940118"/>
                  <a:gd name="connsiteY23" fmla="*/ 1231583 h 1580197"/>
                  <a:gd name="connsiteX24" fmla="*/ 0 w 940118"/>
                  <a:gd name="connsiteY24" fmla="*/ 872490 h 1580197"/>
                  <a:gd name="connsiteX25" fmla="*/ 56197 w 940118"/>
                  <a:gd name="connsiteY25" fmla="*/ 542925 h 1580197"/>
                  <a:gd name="connsiteX26" fmla="*/ 62441 w 940118"/>
                  <a:gd name="connsiteY26" fmla="*/ 546321 h 1580197"/>
                  <a:gd name="connsiteX27" fmla="*/ 62617 w 940118"/>
                  <a:gd name="connsiteY27" fmla="*/ 545909 h 1580197"/>
                  <a:gd name="connsiteX28" fmla="*/ 57150 w 940118"/>
                  <a:gd name="connsiteY28" fmla="*/ 542925 h 1580197"/>
                  <a:gd name="connsiteX29" fmla="*/ 107444 w 940118"/>
                  <a:gd name="connsiteY29" fmla="*/ 431896 h 1580197"/>
                  <a:gd name="connsiteX30" fmla="*/ 106680 w 940118"/>
                  <a:gd name="connsiteY30" fmla="*/ 431483 h 1580197"/>
                  <a:gd name="connsiteX31" fmla="*/ 161925 w 940118"/>
                  <a:gd name="connsiteY31" fmla="*/ 341948 h 1580197"/>
                  <a:gd name="connsiteX32" fmla="*/ 171758 w 940118"/>
                  <a:gd name="connsiteY32" fmla="*/ 347295 h 1580197"/>
                  <a:gd name="connsiteX33" fmla="*/ 171778 w 940118"/>
                  <a:gd name="connsiteY33" fmla="*/ 347270 h 1580197"/>
                  <a:gd name="connsiteX34" fmla="*/ 161925 w 940118"/>
                  <a:gd name="connsiteY34" fmla="*/ 341948 h 1580197"/>
                  <a:gd name="connsiteX35" fmla="*/ 227648 w 940118"/>
                  <a:gd name="connsiteY35" fmla="*/ 258128 h 1580197"/>
                  <a:gd name="connsiteX36" fmla="*/ 287315 w 940118"/>
                  <a:gd name="connsiteY36" fmla="*/ 198453 h 1580197"/>
                  <a:gd name="connsiteX37" fmla="*/ 286702 w 940118"/>
                  <a:gd name="connsiteY37" fmla="*/ 198120 h 1580197"/>
                  <a:gd name="connsiteX38" fmla="*/ 359092 w 940118"/>
                  <a:gd name="connsiteY38" fmla="*/ 140970 h 1580197"/>
                  <a:gd name="connsiteX39" fmla="*/ 486263 w 940118"/>
                  <a:gd name="connsiteY39" fmla="*/ 68845 h 1580197"/>
                  <a:gd name="connsiteX40" fmla="*/ 485775 w 940118"/>
                  <a:gd name="connsiteY40" fmla="*/ 68580 h 1580197"/>
                  <a:gd name="connsiteX41" fmla="*/ 572452 w 940118"/>
                  <a:gd name="connsiteY41" fmla="*/ 32385 h 1580197"/>
                  <a:gd name="connsiteX42" fmla="*/ 595123 w 940118"/>
                  <a:gd name="connsiteY42" fmla="*/ 44713 h 1580197"/>
                  <a:gd name="connsiteX43" fmla="*/ 573405 w 940118"/>
                  <a:gd name="connsiteY43" fmla="*/ 32385 h 1580197"/>
                  <a:gd name="connsiteX44" fmla="*/ 679133 w 940118"/>
                  <a:gd name="connsiteY44" fmla="*/ 0 h 1580197"/>
                  <a:gd name="connsiteX0" fmla="*/ 679133 w 940118"/>
                  <a:gd name="connsiteY0" fmla="*/ 0 h 1580197"/>
                  <a:gd name="connsiteX1" fmla="*/ 940118 w 940118"/>
                  <a:gd name="connsiteY1" fmla="*/ 140970 h 1580197"/>
                  <a:gd name="connsiteX2" fmla="*/ 747299 w 940118"/>
                  <a:gd name="connsiteY2" fmla="*/ 210278 h 1580197"/>
                  <a:gd name="connsiteX3" fmla="*/ 747713 w 940118"/>
                  <a:gd name="connsiteY3" fmla="*/ 210503 h 1580197"/>
                  <a:gd name="connsiteX4" fmla="*/ 620078 w 940118"/>
                  <a:gd name="connsiteY4" fmla="*/ 282893 h 1580197"/>
                  <a:gd name="connsiteX5" fmla="*/ 620077 w 940118"/>
                  <a:gd name="connsiteY5" fmla="*/ 282893 h 1580197"/>
                  <a:gd name="connsiteX6" fmla="*/ 548076 w 940118"/>
                  <a:gd name="connsiteY6" fmla="*/ 339736 h 1580197"/>
                  <a:gd name="connsiteX7" fmla="*/ 548640 w 940118"/>
                  <a:gd name="connsiteY7" fmla="*/ 340043 h 1580197"/>
                  <a:gd name="connsiteX8" fmla="*/ 503873 w 940118"/>
                  <a:gd name="connsiteY8" fmla="*/ 383858 h 1580197"/>
                  <a:gd name="connsiteX9" fmla="*/ 488633 w 940118"/>
                  <a:gd name="connsiteY9" fmla="*/ 399098 h 1580197"/>
                  <a:gd name="connsiteX10" fmla="*/ 488633 w 940118"/>
                  <a:gd name="connsiteY10" fmla="*/ 400050 h 1580197"/>
                  <a:gd name="connsiteX11" fmla="*/ 422910 w 940118"/>
                  <a:gd name="connsiteY11" fmla="*/ 482918 h 1580197"/>
                  <a:gd name="connsiteX12" fmla="*/ 422910 w 940118"/>
                  <a:gd name="connsiteY12" fmla="*/ 483870 h 1580197"/>
                  <a:gd name="connsiteX13" fmla="*/ 367665 w 940118"/>
                  <a:gd name="connsiteY13" fmla="*/ 572453 h 1580197"/>
                  <a:gd name="connsiteX14" fmla="*/ 368618 w 940118"/>
                  <a:gd name="connsiteY14" fmla="*/ 573405 h 1580197"/>
                  <a:gd name="connsiteX15" fmla="*/ 317183 w 940118"/>
                  <a:gd name="connsiteY15" fmla="*/ 684847 h 1580197"/>
                  <a:gd name="connsiteX16" fmla="*/ 305241 w 940118"/>
                  <a:gd name="connsiteY16" fmla="*/ 678329 h 1580197"/>
                  <a:gd name="connsiteX17" fmla="*/ 305235 w 940118"/>
                  <a:gd name="connsiteY17" fmla="*/ 678350 h 1580197"/>
                  <a:gd name="connsiteX18" fmla="*/ 317183 w 940118"/>
                  <a:gd name="connsiteY18" fmla="*/ 684847 h 1580197"/>
                  <a:gd name="connsiteX19" fmla="*/ 260985 w 940118"/>
                  <a:gd name="connsiteY19" fmla="*/ 1014413 h 1580197"/>
                  <a:gd name="connsiteX20" fmla="*/ 342900 w 940118"/>
                  <a:gd name="connsiteY20" fmla="*/ 1373505 h 1580197"/>
                  <a:gd name="connsiteX21" fmla="*/ 546735 w 940118"/>
                  <a:gd name="connsiteY21" fmla="*/ 1580197 h 1580197"/>
                  <a:gd name="connsiteX22" fmla="*/ 285750 w 940118"/>
                  <a:gd name="connsiteY22" fmla="*/ 1438275 h 1580197"/>
                  <a:gd name="connsiteX23" fmla="*/ 81915 w 940118"/>
                  <a:gd name="connsiteY23" fmla="*/ 1231583 h 1580197"/>
                  <a:gd name="connsiteX24" fmla="*/ 0 w 940118"/>
                  <a:gd name="connsiteY24" fmla="*/ 872490 h 1580197"/>
                  <a:gd name="connsiteX25" fmla="*/ 56197 w 940118"/>
                  <a:gd name="connsiteY25" fmla="*/ 542925 h 1580197"/>
                  <a:gd name="connsiteX26" fmla="*/ 62441 w 940118"/>
                  <a:gd name="connsiteY26" fmla="*/ 546321 h 1580197"/>
                  <a:gd name="connsiteX27" fmla="*/ 62617 w 940118"/>
                  <a:gd name="connsiteY27" fmla="*/ 545909 h 1580197"/>
                  <a:gd name="connsiteX28" fmla="*/ 57150 w 940118"/>
                  <a:gd name="connsiteY28" fmla="*/ 542925 h 1580197"/>
                  <a:gd name="connsiteX29" fmla="*/ 107444 w 940118"/>
                  <a:gd name="connsiteY29" fmla="*/ 431896 h 1580197"/>
                  <a:gd name="connsiteX30" fmla="*/ 106680 w 940118"/>
                  <a:gd name="connsiteY30" fmla="*/ 431483 h 1580197"/>
                  <a:gd name="connsiteX31" fmla="*/ 161925 w 940118"/>
                  <a:gd name="connsiteY31" fmla="*/ 341948 h 1580197"/>
                  <a:gd name="connsiteX32" fmla="*/ 171758 w 940118"/>
                  <a:gd name="connsiteY32" fmla="*/ 347295 h 1580197"/>
                  <a:gd name="connsiteX33" fmla="*/ 161925 w 940118"/>
                  <a:gd name="connsiteY33" fmla="*/ 341948 h 1580197"/>
                  <a:gd name="connsiteX34" fmla="*/ 227648 w 940118"/>
                  <a:gd name="connsiteY34" fmla="*/ 258128 h 1580197"/>
                  <a:gd name="connsiteX35" fmla="*/ 287315 w 940118"/>
                  <a:gd name="connsiteY35" fmla="*/ 198453 h 1580197"/>
                  <a:gd name="connsiteX36" fmla="*/ 286702 w 940118"/>
                  <a:gd name="connsiteY36" fmla="*/ 198120 h 1580197"/>
                  <a:gd name="connsiteX37" fmla="*/ 359092 w 940118"/>
                  <a:gd name="connsiteY37" fmla="*/ 140970 h 1580197"/>
                  <a:gd name="connsiteX38" fmla="*/ 486263 w 940118"/>
                  <a:gd name="connsiteY38" fmla="*/ 68845 h 1580197"/>
                  <a:gd name="connsiteX39" fmla="*/ 485775 w 940118"/>
                  <a:gd name="connsiteY39" fmla="*/ 68580 h 1580197"/>
                  <a:gd name="connsiteX40" fmla="*/ 572452 w 940118"/>
                  <a:gd name="connsiteY40" fmla="*/ 32385 h 1580197"/>
                  <a:gd name="connsiteX41" fmla="*/ 595123 w 940118"/>
                  <a:gd name="connsiteY41" fmla="*/ 44713 h 1580197"/>
                  <a:gd name="connsiteX42" fmla="*/ 573405 w 940118"/>
                  <a:gd name="connsiteY42" fmla="*/ 32385 h 1580197"/>
                  <a:gd name="connsiteX43" fmla="*/ 679133 w 940118"/>
                  <a:gd name="connsiteY43" fmla="*/ 0 h 1580197"/>
                  <a:gd name="connsiteX0" fmla="*/ 679133 w 940118"/>
                  <a:gd name="connsiteY0" fmla="*/ 0 h 1580197"/>
                  <a:gd name="connsiteX1" fmla="*/ 940118 w 940118"/>
                  <a:gd name="connsiteY1" fmla="*/ 140970 h 1580197"/>
                  <a:gd name="connsiteX2" fmla="*/ 747299 w 940118"/>
                  <a:gd name="connsiteY2" fmla="*/ 210278 h 1580197"/>
                  <a:gd name="connsiteX3" fmla="*/ 747713 w 940118"/>
                  <a:gd name="connsiteY3" fmla="*/ 210503 h 1580197"/>
                  <a:gd name="connsiteX4" fmla="*/ 620078 w 940118"/>
                  <a:gd name="connsiteY4" fmla="*/ 282893 h 1580197"/>
                  <a:gd name="connsiteX5" fmla="*/ 620077 w 940118"/>
                  <a:gd name="connsiteY5" fmla="*/ 282893 h 1580197"/>
                  <a:gd name="connsiteX6" fmla="*/ 548076 w 940118"/>
                  <a:gd name="connsiteY6" fmla="*/ 339736 h 1580197"/>
                  <a:gd name="connsiteX7" fmla="*/ 548640 w 940118"/>
                  <a:gd name="connsiteY7" fmla="*/ 340043 h 1580197"/>
                  <a:gd name="connsiteX8" fmla="*/ 503873 w 940118"/>
                  <a:gd name="connsiteY8" fmla="*/ 383858 h 1580197"/>
                  <a:gd name="connsiteX9" fmla="*/ 488633 w 940118"/>
                  <a:gd name="connsiteY9" fmla="*/ 399098 h 1580197"/>
                  <a:gd name="connsiteX10" fmla="*/ 488633 w 940118"/>
                  <a:gd name="connsiteY10" fmla="*/ 400050 h 1580197"/>
                  <a:gd name="connsiteX11" fmla="*/ 422910 w 940118"/>
                  <a:gd name="connsiteY11" fmla="*/ 482918 h 1580197"/>
                  <a:gd name="connsiteX12" fmla="*/ 422910 w 940118"/>
                  <a:gd name="connsiteY12" fmla="*/ 483870 h 1580197"/>
                  <a:gd name="connsiteX13" fmla="*/ 367665 w 940118"/>
                  <a:gd name="connsiteY13" fmla="*/ 572453 h 1580197"/>
                  <a:gd name="connsiteX14" fmla="*/ 368618 w 940118"/>
                  <a:gd name="connsiteY14" fmla="*/ 573405 h 1580197"/>
                  <a:gd name="connsiteX15" fmla="*/ 317183 w 940118"/>
                  <a:gd name="connsiteY15" fmla="*/ 684847 h 1580197"/>
                  <a:gd name="connsiteX16" fmla="*/ 305241 w 940118"/>
                  <a:gd name="connsiteY16" fmla="*/ 678329 h 1580197"/>
                  <a:gd name="connsiteX17" fmla="*/ 305235 w 940118"/>
                  <a:gd name="connsiteY17" fmla="*/ 678350 h 1580197"/>
                  <a:gd name="connsiteX18" fmla="*/ 317183 w 940118"/>
                  <a:gd name="connsiteY18" fmla="*/ 684847 h 1580197"/>
                  <a:gd name="connsiteX19" fmla="*/ 260985 w 940118"/>
                  <a:gd name="connsiteY19" fmla="*/ 1014413 h 1580197"/>
                  <a:gd name="connsiteX20" fmla="*/ 342900 w 940118"/>
                  <a:gd name="connsiteY20" fmla="*/ 1373505 h 1580197"/>
                  <a:gd name="connsiteX21" fmla="*/ 546735 w 940118"/>
                  <a:gd name="connsiteY21" fmla="*/ 1580197 h 1580197"/>
                  <a:gd name="connsiteX22" fmla="*/ 285750 w 940118"/>
                  <a:gd name="connsiteY22" fmla="*/ 1438275 h 1580197"/>
                  <a:gd name="connsiteX23" fmla="*/ 81915 w 940118"/>
                  <a:gd name="connsiteY23" fmla="*/ 1231583 h 1580197"/>
                  <a:gd name="connsiteX24" fmla="*/ 0 w 940118"/>
                  <a:gd name="connsiteY24" fmla="*/ 872490 h 1580197"/>
                  <a:gd name="connsiteX25" fmla="*/ 56197 w 940118"/>
                  <a:gd name="connsiteY25" fmla="*/ 542925 h 1580197"/>
                  <a:gd name="connsiteX26" fmla="*/ 62441 w 940118"/>
                  <a:gd name="connsiteY26" fmla="*/ 546321 h 1580197"/>
                  <a:gd name="connsiteX27" fmla="*/ 62617 w 940118"/>
                  <a:gd name="connsiteY27" fmla="*/ 545909 h 1580197"/>
                  <a:gd name="connsiteX28" fmla="*/ 57150 w 940118"/>
                  <a:gd name="connsiteY28" fmla="*/ 542925 h 1580197"/>
                  <a:gd name="connsiteX29" fmla="*/ 107444 w 940118"/>
                  <a:gd name="connsiteY29" fmla="*/ 431896 h 1580197"/>
                  <a:gd name="connsiteX30" fmla="*/ 106680 w 940118"/>
                  <a:gd name="connsiteY30" fmla="*/ 431483 h 1580197"/>
                  <a:gd name="connsiteX31" fmla="*/ 161925 w 940118"/>
                  <a:gd name="connsiteY31" fmla="*/ 341948 h 1580197"/>
                  <a:gd name="connsiteX32" fmla="*/ 171758 w 940118"/>
                  <a:gd name="connsiteY32" fmla="*/ 347295 h 1580197"/>
                  <a:gd name="connsiteX33" fmla="*/ 227648 w 940118"/>
                  <a:gd name="connsiteY33" fmla="*/ 258128 h 1580197"/>
                  <a:gd name="connsiteX34" fmla="*/ 287315 w 940118"/>
                  <a:gd name="connsiteY34" fmla="*/ 198453 h 1580197"/>
                  <a:gd name="connsiteX35" fmla="*/ 286702 w 940118"/>
                  <a:gd name="connsiteY35" fmla="*/ 198120 h 1580197"/>
                  <a:gd name="connsiteX36" fmla="*/ 359092 w 940118"/>
                  <a:gd name="connsiteY36" fmla="*/ 140970 h 1580197"/>
                  <a:gd name="connsiteX37" fmla="*/ 486263 w 940118"/>
                  <a:gd name="connsiteY37" fmla="*/ 68845 h 1580197"/>
                  <a:gd name="connsiteX38" fmla="*/ 485775 w 940118"/>
                  <a:gd name="connsiteY38" fmla="*/ 68580 h 1580197"/>
                  <a:gd name="connsiteX39" fmla="*/ 572452 w 940118"/>
                  <a:gd name="connsiteY39" fmla="*/ 32385 h 1580197"/>
                  <a:gd name="connsiteX40" fmla="*/ 595123 w 940118"/>
                  <a:gd name="connsiteY40" fmla="*/ 44713 h 1580197"/>
                  <a:gd name="connsiteX41" fmla="*/ 573405 w 940118"/>
                  <a:gd name="connsiteY41" fmla="*/ 32385 h 1580197"/>
                  <a:gd name="connsiteX42" fmla="*/ 679133 w 940118"/>
                  <a:gd name="connsiteY42" fmla="*/ 0 h 1580197"/>
                  <a:gd name="connsiteX0" fmla="*/ 679133 w 940118"/>
                  <a:gd name="connsiteY0" fmla="*/ 0 h 1580197"/>
                  <a:gd name="connsiteX1" fmla="*/ 940118 w 940118"/>
                  <a:gd name="connsiteY1" fmla="*/ 140970 h 1580197"/>
                  <a:gd name="connsiteX2" fmla="*/ 747299 w 940118"/>
                  <a:gd name="connsiteY2" fmla="*/ 210278 h 1580197"/>
                  <a:gd name="connsiteX3" fmla="*/ 747713 w 940118"/>
                  <a:gd name="connsiteY3" fmla="*/ 210503 h 1580197"/>
                  <a:gd name="connsiteX4" fmla="*/ 620078 w 940118"/>
                  <a:gd name="connsiteY4" fmla="*/ 282893 h 1580197"/>
                  <a:gd name="connsiteX5" fmla="*/ 620077 w 940118"/>
                  <a:gd name="connsiteY5" fmla="*/ 282893 h 1580197"/>
                  <a:gd name="connsiteX6" fmla="*/ 548076 w 940118"/>
                  <a:gd name="connsiteY6" fmla="*/ 339736 h 1580197"/>
                  <a:gd name="connsiteX7" fmla="*/ 548640 w 940118"/>
                  <a:gd name="connsiteY7" fmla="*/ 340043 h 1580197"/>
                  <a:gd name="connsiteX8" fmla="*/ 503873 w 940118"/>
                  <a:gd name="connsiteY8" fmla="*/ 383858 h 1580197"/>
                  <a:gd name="connsiteX9" fmla="*/ 488633 w 940118"/>
                  <a:gd name="connsiteY9" fmla="*/ 399098 h 1580197"/>
                  <a:gd name="connsiteX10" fmla="*/ 488633 w 940118"/>
                  <a:gd name="connsiteY10" fmla="*/ 400050 h 1580197"/>
                  <a:gd name="connsiteX11" fmla="*/ 422910 w 940118"/>
                  <a:gd name="connsiteY11" fmla="*/ 482918 h 1580197"/>
                  <a:gd name="connsiteX12" fmla="*/ 422910 w 940118"/>
                  <a:gd name="connsiteY12" fmla="*/ 483870 h 1580197"/>
                  <a:gd name="connsiteX13" fmla="*/ 367665 w 940118"/>
                  <a:gd name="connsiteY13" fmla="*/ 572453 h 1580197"/>
                  <a:gd name="connsiteX14" fmla="*/ 368618 w 940118"/>
                  <a:gd name="connsiteY14" fmla="*/ 573405 h 1580197"/>
                  <a:gd name="connsiteX15" fmla="*/ 317183 w 940118"/>
                  <a:gd name="connsiteY15" fmla="*/ 684847 h 1580197"/>
                  <a:gd name="connsiteX16" fmla="*/ 305241 w 940118"/>
                  <a:gd name="connsiteY16" fmla="*/ 678329 h 1580197"/>
                  <a:gd name="connsiteX17" fmla="*/ 305235 w 940118"/>
                  <a:gd name="connsiteY17" fmla="*/ 678350 h 1580197"/>
                  <a:gd name="connsiteX18" fmla="*/ 317183 w 940118"/>
                  <a:gd name="connsiteY18" fmla="*/ 684847 h 1580197"/>
                  <a:gd name="connsiteX19" fmla="*/ 260985 w 940118"/>
                  <a:gd name="connsiteY19" fmla="*/ 1014413 h 1580197"/>
                  <a:gd name="connsiteX20" fmla="*/ 342900 w 940118"/>
                  <a:gd name="connsiteY20" fmla="*/ 1373505 h 1580197"/>
                  <a:gd name="connsiteX21" fmla="*/ 546735 w 940118"/>
                  <a:gd name="connsiteY21" fmla="*/ 1580197 h 1580197"/>
                  <a:gd name="connsiteX22" fmla="*/ 285750 w 940118"/>
                  <a:gd name="connsiteY22" fmla="*/ 1438275 h 1580197"/>
                  <a:gd name="connsiteX23" fmla="*/ 81915 w 940118"/>
                  <a:gd name="connsiteY23" fmla="*/ 1231583 h 1580197"/>
                  <a:gd name="connsiteX24" fmla="*/ 0 w 940118"/>
                  <a:gd name="connsiteY24" fmla="*/ 872490 h 1580197"/>
                  <a:gd name="connsiteX25" fmla="*/ 56197 w 940118"/>
                  <a:gd name="connsiteY25" fmla="*/ 542925 h 1580197"/>
                  <a:gd name="connsiteX26" fmla="*/ 62441 w 940118"/>
                  <a:gd name="connsiteY26" fmla="*/ 546321 h 1580197"/>
                  <a:gd name="connsiteX27" fmla="*/ 62617 w 940118"/>
                  <a:gd name="connsiteY27" fmla="*/ 545909 h 1580197"/>
                  <a:gd name="connsiteX28" fmla="*/ 57150 w 940118"/>
                  <a:gd name="connsiteY28" fmla="*/ 542925 h 1580197"/>
                  <a:gd name="connsiteX29" fmla="*/ 107444 w 940118"/>
                  <a:gd name="connsiteY29" fmla="*/ 431896 h 1580197"/>
                  <a:gd name="connsiteX30" fmla="*/ 106680 w 940118"/>
                  <a:gd name="connsiteY30" fmla="*/ 431483 h 1580197"/>
                  <a:gd name="connsiteX31" fmla="*/ 161925 w 940118"/>
                  <a:gd name="connsiteY31" fmla="*/ 341948 h 1580197"/>
                  <a:gd name="connsiteX32" fmla="*/ 227648 w 940118"/>
                  <a:gd name="connsiteY32" fmla="*/ 258128 h 1580197"/>
                  <a:gd name="connsiteX33" fmla="*/ 287315 w 940118"/>
                  <a:gd name="connsiteY33" fmla="*/ 198453 h 1580197"/>
                  <a:gd name="connsiteX34" fmla="*/ 286702 w 940118"/>
                  <a:gd name="connsiteY34" fmla="*/ 198120 h 1580197"/>
                  <a:gd name="connsiteX35" fmla="*/ 359092 w 940118"/>
                  <a:gd name="connsiteY35" fmla="*/ 140970 h 1580197"/>
                  <a:gd name="connsiteX36" fmla="*/ 486263 w 940118"/>
                  <a:gd name="connsiteY36" fmla="*/ 68845 h 1580197"/>
                  <a:gd name="connsiteX37" fmla="*/ 485775 w 940118"/>
                  <a:gd name="connsiteY37" fmla="*/ 68580 h 1580197"/>
                  <a:gd name="connsiteX38" fmla="*/ 572452 w 940118"/>
                  <a:gd name="connsiteY38" fmla="*/ 32385 h 1580197"/>
                  <a:gd name="connsiteX39" fmla="*/ 595123 w 940118"/>
                  <a:gd name="connsiteY39" fmla="*/ 44713 h 1580197"/>
                  <a:gd name="connsiteX40" fmla="*/ 573405 w 940118"/>
                  <a:gd name="connsiteY40" fmla="*/ 32385 h 1580197"/>
                  <a:gd name="connsiteX41" fmla="*/ 679133 w 940118"/>
                  <a:gd name="connsiteY41" fmla="*/ 0 h 1580197"/>
                  <a:gd name="connsiteX0" fmla="*/ 679133 w 940118"/>
                  <a:gd name="connsiteY0" fmla="*/ 0 h 1580197"/>
                  <a:gd name="connsiteX1" fmla="*/ 940118 w 940118"/>
                  <a:gd name="connsiteY1" fmla="*/ 140970 h 1580197"/>
                  <a:gd name="connsiteX2" fmla="*/ 747299 w 940118"/>
                  <a:gd name="connsiteY2" fmla="*/ 210278 h 1580197"/>
                  <a:gd name="connsiteX3" fmla="*/ 747713 w 940118"/>
                  <a:gd name="connsiteY3" fmla="*/ 210503 h 1580197"/>
                  <a:gd name="connsiteX4" fmla="*/ 620078 w 940118"/>
                  <a:gd name="connsiteY4" fmla="*/ 282893 h 1580197"/>
                  <a:gd name="connsiteX5" fmla="*/ 620077 w 940118"/>
                  <a:gd name="connsiteY5" fmla="*/ 282893 h 1580197"/>
                  <a:gd name="connsiteX6" fmla="*/ 548076 w 940118"/>
                  <a:gd name="connsiteY6" fmla="*/ 339736 h 1580197"/>
                  <a:gd name="connsiteX7" fmla="*/ 548640 w 940118"/>
                  <a:gd name="connsiteY7" fmla="*/ 340043 h 1580197"/>
                  <a:gd name="connsiteX8" fmla="*/ 503873 w 940118"/>
                  <a:gd name="connsiteY8" fmla="*/ 383858 h 1580197"/>
                  <a:gd name="connsiteX9" fmla="*/ 488633 w 940118"/>
                  <a:gd name="connsiteY9" fmla="*/ 399098 h 1580197"/>
                  <a:gd name="connsiteX10" fmla="*/ 488633 w 940118"/>
                  <a:gd name="connsiteY10" fmla="*/ 400050 h 1580197"/>
                  <a:gd name="connsiteX11" fmla="*/ 422910 w 940118"/>
                  <a:gd name="connsiteY11" fmla="*/ 482918 h 1580197"/>
                  <a:gd name="connsiteX12" fmla="*/ 422910 w 940118"/>
                  <a:gd name="connsiteY12" fmla="*/ 483870 h 1580197"/>
                  <a:gd name="connsiteX13" fmla="*/ 367665 w 940118"/>
                  <a:gd name="connsiteY13" fmla="*/ 572453 h 1580197"/>
                  <a:gd name="connsiteX14" fmla="*/ 368618 w 940118"/>
                  <a:gd name="connsiteY14" fmla="*/ 573405 h 1580197"/>
                  <a:gd name="connsiteX15" fmla="*/ 317183 w 940118"/>
                  <a:gd name="connsiteY15" fmla="*/ 684847 h 1580197"/>
                  <a:gd name="connsiteX16" fmla="*/ 305241 w 940118"/>
                  <a:gd name="connsiteY16" fmla="*/ 678329 h 1580197"/>
                  <a:gd name="connsiteX17" fmla="*/ 305235 w 940118"/>
                  <a:gd name="connsiteY17" fmla="*/ 678350 h 1580197"/>
                  <a:gd name="connsiteX18" fmla="*/ 317183 w 940118"/>
                  <a:gd name="connsiteY18" fmla="*/ 684847 h 1580197"/>
                  <a:gd name="connsiteX19" fmla="*/ 260985 w 940118"/>
                  <a:gd name="connsiteY19" fmla="*/ 1014413 h 1580197"/>
                  <a:gd name="connsiteX20" fmla="*/ 342900 w 940118"/>
                  <a:gd name="connsiteY20" fmla="*/ 1373505 h 1580197"/>
                  <a:gd name="connsiteX21" fmla="*/ 546735 w 940118"/>
                  <a:gd name="connsiteY21" fmla="*/ 1580197 h 1580197"/>
                  <a:gd name="connsiteX22" fmla="*/ 285750 w 940118"/>
                  <a:gd name="connsiteY22" fmla="*/ 1438275 h 1580197"/>
                  <a:gd name="connsiteX23" fmla="*/ 81915 w 940118"/>
                  <a:gd name="connsiteY23" fmla="*/ 1231583 h 1580197"/>
                  <a:gd name="connsiteX24" fmla="*/ 0 w 940118"/>
                  <a:gd name="connsiteY24" fmla="*/ 872490 h 1580197"/>
                  <a:gd name="connsiteX25" fmla="*/ 56197 w 940118"/>
                  <a:gd name="connsiteY25" fmla="*/ 542925 h 1580197"/>
                  <a:gd name="connsiteX26" fmla="*/ 62441 w 940118"/>
                  <a:gd name="connsiteY26" fmla="*/ 546321 h 1580197"/>
                  <a:gd name="connsiteX27" fmla="*/ 62617 w 940118"/>
                  <a:gd name="connsiteY27" fmla="*/ 545909 h 1580197"/>
                  <a:gd name="connsiteX28" fmla="*/ 57150 w 940118"/>
                  <a:gd name="connsiteY28" fmla="*/ 542925 h 1580197"/>
                  <a:gd name="connsiteX29" fmla="*/ 107444 w 940118"/>
                  <a:gd name="connsiteY29" fmla="*/ 431896 h 1580197"/>
                  <a:gd name="connsiteX30" fmla="*/ 106680 w 940118"/>
                  <a:gd name="connsiteY30" fmla="*/ 431483 h 1580197"/>
                  <a:gd name="connsiteX31" fmla="*/ 227648 w 940118"/>
                  <a:gd name="connsiteY31" fmla="*/ 258128 h 1580197"/>
                  <a:gd name="connsiteX32" fmla="*/ 287315 w 940118"/>
                  <a:gd name="connsiteY32" fmla="*/ 198453 h 1580197"/>
                  <a:gd name="connsiteX33" fmla="*/ 286702 w 940118"/>
                  <a:gd name="connsiteY33" fmla="*/ 198120 h 1580197"/>
                  <a:gd name="connsiteX34" fmla="*/ 359092 w 940118"/>
                  <a:gd name="connsiteY34" fmla="*/ 140970 h 1580197"/>
                  <a:gd name="connsiteX35" fmla="*/ 486263 w 940118"/>
                  <a:gd name="connsiteY35" fmla="*/ 68845 h 1580197"/>
                  <a:gd name="connsiteX36" fmla="*/ 485775 w 940118"/>
                  <a:gd name="connsiteY36" fmla="*/ 68580 h 1580197"/>
                  <a:gd name="connsiteX37" fmla="*/ 572452 w 940118"/>
                  <a:gd name="connsiteY37" fmla="*/ 32385 h 1580197"/>
                  <a:gd name="connsiteX38" fmla="*/ 595123 w 940118"/>
                  <a:gd name="connsiteY38" fmla="*/ 44713 h 1580197"/>
                  <a:gd name="connsiteX39" fmla="*/ 573405 w 940118"/>
                  <a:gd name="connsiteY39" fmla="*/ 32385 h 1580197"/>
                  <a:gd name="connsiteX40" fmla="*/ 679133 w 940118"/>
                  <a:gd name="connsiteY40" fmla="*/ 0 h 1580197"/>
                  <a:gd name="connsiteX0" fmla="*/ 679133 w 940118"/>
                  <a:gd name="connsiteY0" fmla="*/ 0 h 1580197"/>
                  <a:gd name="connsiteX1" fmla="*/ 940118 w 940118"/>
                  <a:gd name="connsiteY1" fmla="*/ 140970 h 1580197"/>
                  <a:gd name="connsiteX2" fmla="*/ 747299 w 940118"/>
                  <a:gd name="connsiteY2" fmla="*/ 210278 h 1580197"/>
                  <a:gd name="connsiteX3" fmla="*/ 747713 w 940118"/>
                  <a:gd name="connsiteY3" fmla="*/ 210503 h 1580197"/>
                  <a:gd name="connsiteX4" fmla="*/ 620078 w 940118"/>
                  <a:gd name="connsiteY4" fmla="*/ 282893 h 1580197"/>
                  <a:gd name="connsiteX5" fmla="*/ 620077 w 940118"/>
                  <a:gd name="connsiteY5" fmla="*/ 282893 h 1580197"/>
                  <a:gd name="connsiteX6" fmla="*/ 548076 w 940118"/>
                  <a:gd name="connsiteY6" fmla="*/ 339736 h 1580197"/>
                  <a:gd name="connsiteX7" fmla="*/ 548640 w 940118"/>
                  <a:gd name="connsiteY7" fmla="*/ 340043 h 1580197"/>
                  <a:gd name="connsiteX8" fmla="*/ 503873 w 940118"/>
                  <a:gd name="connsiteY8" fmla="*/ 383858 h 1580197"/>
                  <a:gd name="connsiteX9" fmla="*/ 488633 w 940118"/>
                  <a:gd name="connsiteY9" fmla="*/ 399098 h 1580197"/>
                  <a:gd name="connsiteX10" fmla="*/ 488633 w 940118"/>
                  <a:gd name="connsiteY10" fmla="*/ 400050 h 1580197"/>
                  <a:gd name="connsiteX11" fmla="*/ 422910 w 940118"/>
                  <a:gd name="connsiteY11" fmla="*/ 482918 h 1580197"/>
                  <a:gd name="connsiteX12" fmla="*/ 422910 w 940118"/>
                  <a:gd name="connsiteY12" fmla="*/ 483870 h 1580197"/>
                  <a:gd name="connsiteX13" fmla="*/ 367665 w 940118"/>
                  <a:gd name="connsiteY13" fmla="*/ 572453 h 1580197"/>
                  <a:gd name="connsiteX14" fmla="*/ 368618 w 940118"/>
                  <a:gd name="connsiteY14" fmla="*/ 573405 h 1580197"/>
                  <a:gd name="connsiteX15" fmla="*/ 317183 w 940118"/>
                  <a:gd name="connsiteY15" fmla="*/ 684847 h 1580197"/>
                  <a:gd name="connsiteX16" fmla="*/ 305241 w 940118"/>
                  <a:gd name="connsiteY16" fmla="*/ 678329 h 1580197"/>
                  <a:gd name="connsiteX17" fmla="*/ 305235 w 940118"/>
                  <a:gd name="connsiteY17" fmla="*/ 678350 h 1580197"/>
                  <a:gd name="connsiteX18" fmla="*/ 317183 w 940118"/>
                  <a:gd name="connsiteY18" fmla="*/ 684847 h 1580197"/>
                  <a:gd name="connsiteX19" fmla="*/ 260985 w 940118"/>
                  <a:gd name="connsiteY19" fmla="*/ 1014413 h 1580197"/>
                  <a:gd name="connsiteX20" fmla="*/ 342900 w 940118"/>
                  <a:gd name="connsiteY20" fmla="*/ 1373505 h 1580197"/>
                  <a:gd name="connsiteX21" fmla="*/ 546735 w 940118"/>
                  <a:gd name="connsiteY21" fmla="*/ 1580197 h 1580197"/>
                  <a:gd name="connsiteX22" fmla="*/ 285750 w 940118"/>
                  <a:gd name="connsiteY22" fmla="*/ 1438275 h 1580197"/>
                  <a:gd name="connsiteX23" fmla="*/ 81915 w 940118"/>
                  <a:gd name="connsiteY23" fmla="*/ 1231583 h 1580197"/>
                  <a:gd name="connsiteX24" fmla="*/ 0 w 940118"/>
                  <a:gd name="connsiteY24" fmla="*/ 872490 h 1580197"/>
                  <a:gd name="connsiteX25" fmla="*/ 56197 w 940118"/>
                  <a:gd name="connsiteY25" fmla="*/ 542925 h 1580197"/>
                  <a:gd name="connsiteX26" fmla="*/ 62441 w 940118"/>
                  <a:gd name="connsiteY26" fmla="*/ 546321 h 1580197"/>
                  <a:gd name="connsiteX27" fmla="*/ 62617 w 940118"/>
                  <a:gd name="connsiteY27" fmla="*/ 545909 h 1580197"/>
                  <a:gd name="connsiteX28" fmla="*/ 57150 w 940118"/>
                  <a:gd name="connsiteY28" fmla="*/ 542925 h 1580197"/>
                  <a:gd name="connsiteX29" fmla="*/ 107444 w 940118"/>
                  <a:gd name="connsiteY29" fmla="*/ 431896 h 1580197"/>
                  <a:gd name="connsiteX30" fmla="*/ 106680 w 940118"/>
                  <a:gd name="connsiteY30" fmla="*/ 431483 h 1580197"/>
                  <a:gd name="connsiteX31" fmla="*/ 227648 w 940118"/>
                  <a:gd name="connsiteY31" fmla="*/ 258128 h 1580197"/>
                  <a:gd name="connsiteX32" fmla="*/ 287315 w 940118"/>
                  <a:gd name="connsiteY32" fmla="*/ 198453 h 1580197"/>
                  <a:gd name="connsiteX33" fmla="*/ 359092 w 940118"/>
                  <a:gd name="connsiteY33" fmla="*/ 140970 h 1580197"/>
                  <a:gd name="connsiteX34" fmla="*/ 486263 w 940118"/>
                  <a:gd name="connsiteY34" fmla="*/ 68845 h 1580197"/>
                  <a:gd name="connsiteX35" fmla="*/ 485775 w 940118"/>
                  <a:gd name="connsiteY35" fmla="*/ 68580 h 1580197"/>
                  <a:gd name="connsiteX36" fmla="*/ 572452 w 940118"/>
                  <a:gd name="connsiteY36" fmla="*/ 32385 h 1580197"/>
                  <a:gd name="connsiteX37" fmla="*/ 595123 w 940118"/>
                  <a:gd name="connsiteY37" fmla="*/ 44713 h 1580197"/>
                  <a:gd name="connsiteX38" fmla="*/ 573405 w 940118"/>
                  <a:gd name="connsiteY38" fmla="*/ 32385 h 1580197"/>
                  <a:gd name="connsiteX39" fmla="*/ 679133 w 940118"/>
                  <a:gd name="connsiteY39" fmla="*/ 0 h 1580197"/>
                  <a:gd name="connsiteX0" fmla="*/ 679133 w 940118"/>
                  <a:gd name="connsiteY0" fmla="*/ 0 h 1580197"/>
                  <a:gd name="connsiteX1" fmla="*/ 940118 w 940118"/>
                  <a:gd name="connsiteY1" fmla="*/ 140970 h 1580197"/>
                  <a:gd name="connsiteX2" fmla="*/ 747299 w 940118"/>
                  <a:gd name="connsiteY2" fmla="*/ 210278 h 1580197"/>
                  <a:gd name="connsiteX3" fmla="*/ 747713 w 940118"/>
                  <a:gd name="connsiteY3" fmla="*/ 210503 h 1580197"/>
                  <a:gd name="connsiteX4" fmla="*/ 620078 w 940118"/>
                  <a:gd name="connsiteY4" fmla="*/ 282893 h 1580197"/>
                  <a:gd name="connsiteX5" fmla="*/ 620077 w 940118"/>
                  <a:gd name="connsiteY5" fmla="*/ 282893 h 1580197"/>
                  <a:gd name="connsiteX6" fmla="*/ 548076 w 940118"/>
                  <a:gd name="connsiteY6" fmla="*/ 339736 h 1580197"/>
                  <a:gd name="connsiteX7" fmla="*/ 548640 w 940118"/>
                  <a:gd name="connsiteY7" fmla="*/ 340043 h 1580197"/>
                  <a:gd name="connsiteX8" fmla="*/ 503873 w 940118"/>
                  <a:gd name="connsiteY8" fmla="*/ 383858 h 1580197"/>
                  <a:gd name="connsiteX9" fmla="*/ 488633 w 940118"/>
                  <a:gd name="connsiteY9" fmla="*/ 399098 h 1580197"/>
                  <a:gd name="connsiteX10" fmla="*/ 488633 w 940118"/>
                  <a:gd name="connsiteY10" fmla="*/ 400050 h 1580197"/>
                  <a:gd name="connsiteX11" fmla="*/ 422910 w 940118"/>
                  <a:gd name="connsiteY11" fmla="*/ 482918 h 1580197"/>
                  <a:gd name="connsiteX12" fmla="*/ 422910 w 940118"/>
                  <a:gd name="connsiteY12" fmla="*/ 483870 h 1580197"/>
                  <a:gd name="connsiteX13" fmla="*/ 367665 w 940118"/>
                  <a:gd name="connsiteY13" fmla="*/ 572453 h 1580197"/>
                  <a:gd name="connsiteX14" fmla="*/ 368618 w 940118"/>
                  <a:gd name="connsiteY14" fmla="*/ 573405 h 1580197"/>
                  <a:gd name="connsiteX15" fmla="*/ 317183 w 940118"/>
                  <a:gd name="connsiteY15" fmla="*/ 684847 h 1580197"/>
                  <a:gd name="connsiteX16" fmla="*/ 305241 w 940118"/>
                  <a:gd name="connsiteY16" fmla="*/ 678329 h 1580197"/>
                  <a:gd name="connsiteX17" fmla="*/ 305235 w 940118"/>
                  <a:gd name="connsiteY17" fmla="*/ 678350 h 1580197"/>
                  <a:gd name="connsiteX18" fmla="*/ 317183 w 940118"/>
                  <a:gd name="connsiteY18" fmla="*/ 684847 h 1580197"/>
                  <a:gd name="connsiteX19" fmla="*/ 260985 w 940118"/>
                  <a:gd name="connsiteY19" fmla="*/ 1014413 h 1580197"/>
                  <a:gd name="connsiteX20" fmla="*/ 342900 w 940118"/>
                  <a:gd name="connsiteY20" fmla="*/ 1373505 h 1580197"/>
                  <a:gd name="connsiteX21" fmla="*/ 546735 w 940118"/>
                  <a:gd name="connsiteY21" fmla="*/ 1580197 h 1580197"/>
                  <a:gd name="connsiteX22" fmla="*/ 285750 w 940118"/>
                  <a:gd name="connsiteY22" fmla="*/ 1438275 h 1580197"/>
                  <a:gd name="connsiteX23" fmla="*/ 81915 w 940118"/>
                  <a:gd name="connsiteY23" fmla="*/ 1231583 h 1580197"/>
                  <a:gd name="connsiteX24" fmla="*/ 0 w 940118"/>
                  <a:gd name="connsiteY24" fmla="*/ 872490 h 1580197"/>
                  <a:gd name="connsiteX25" fmla="*/ 56197 w 940118"/>
                  <a:gd name="connsiteY25" fmla="*/ 542925 h 1580197"/>
                  <a:gd name="connsiteX26" fmla="*/ 62441 w 940118"/>
                  <a:gd name="connsiteY26" fmla="*/ 546321 h 1580197"/>
                  <a:gd name="connsiteX27" fmla="*/ 62617 w 940118"/>
                  <a:gd name="connsiteY27" fmla="*/ 545909 h 1580197"/>
                  <a:gd name="connsiteX28" fmla="*/ 57150 w 940118"/>
                  <a:gd name="connsiteY28" fmla="*/ 542925 h 1580197"/>
                  <a:gd name="connsiteX29" fmla="*/ 107444 w 940118"/>
                  <a:gd name="connsiteY29" fmla="*/ 431896 h 1580197"/>
                  <a:gd name="connsiteX30" fmla="*/ 106680 w 940118"/>
                  <a:gd name="connsiteY30" fmla="*/ 431483 h 1580197"/>
                  <a:gd name="connsiteX31" fmla="*/ 227648 w 940118"/>
                  <a:gd name="connsiteY31" fmla="*/ 258128 h 1580197"/>
                  <a:gd name="connsiteX32" fmla="*/ 287315 w 940118"/>
                  <a:gd name="connsiteY32" fmla="*/ 198453 h 1580197"/>
                  <a:gd name="connsiteX33" fmla="*/ 359092 w 940118"/>
                  <a:gd name="connsiteY33" fmla="*/ 140970 h 1580197"/>
                  <a:gd name="connsiteX34" fmla="*/ 486263 w 940118"/>
                  <a:gd name="connsiteY34" fmla="*/ 68845 h 1580197"/>
                  <a:gd name="connsiteX35" fmla="*/ 485775 w 940118"/>
                  <a:gd name="connsiteY35" fmla="*/ 68580 h 1580197"/>
                  <a:gd name="connsiteX36" fmla="*/ 572452 w 940118"/>
                  <a:gd name="connsiteY36" fmla="*/ 32385 h 1580197"/>
                  <a:gd name="connsiteX37" fmla="*/ 573405 w 940118"/>
                  <a:gd name="connsiteY37" fmla="*/ 32385 h 1580197"/>
                  <a:gd name="connsiteX38" fmla="*/ 679133 w 940118"/>
                  <a:gd name="connsiteY38" fmla="*/ 0 h 1580197"/>
                  <a:gd name="connsiteX0" fmla="*/ 679133 w 940118"/>
                  <a:gd name="connsiteY0" fmla="*/ 0 h 1580197"/>
                  <a:gd name="connsiteX1" fmla="*/ 940118 w 940118"/>
                  <a:gd name="connsiteY1" fmla="*/ 140970 h 1580197"/>
                  <a:gd name="connsiteX2" fmla="*/ 747299 w 940118"/>
                  <a:gd name="connsiteY2" fmla="*/ 210278 h 1580197"/>
                  <a:gd name="connsiteX3" fmla="*/ 747713 w 940118"/>
                  <a:gd name="connsiteY3" fmla="*/ 210503 h 1580197"/>
                  <a:gd name="connsiteX4" fmla="*/ 620078 w 940118"/>
                  <a:gd name="connsiteY4" fmla="*/ 282893 h 1580197"/>
                  <a:gd name="connsiteX5" fmla="*/ 620077 w 940118"/>
                  <a:gd name="connsiteY5" fmla="*/ 282893 h 1580197"/>
                  <a:gd name="connsiteX6" fmla="*/ 548076 w 940118"/>
                  <a:gd name="connsiteY6" fmla="*/ 339736 h 1580197"/>
                  <a:gd name="connsiteX7" fmla="*/ 548640 w 940118"/>
                  <a:gd name="connsiteY7" fmla="*/ 340043 h 1580197"/>
                  <a:gd name="connsiteX8" fmla="*/ 488633 w 940118"/>
                  <a:gd name="connsiteY8" fmla="*/ 399098 h 1580197"/>
                  <a:gd name="connsiteX9" fmla="*/ 488633 w 940118"/>
                  <a:gd name="connsiteY9" fmla="*/ 400050 h 1580197"/>
                  <a:gd name="connsiteX10" fmla="*/ 422910 w 940118"/>
                  <a:gd name="connsiteY10" fmla="*/ 482918 h 1580197"/>
                  <a:gd name="connsiteX11" fmla="*/ 422910 w 940118"/>
                  <a:gd name="connsiteY11" fmla="*/ 483870 h 1580197"/>
                  <a:gd name="connsiteX12" fmla="*/ 367665 w 940118"/>
                  <a:gd name="connsiteY12" fmla="*/ 572453 h 1580197"/>
                  <a:gd name="connsiteX13" fmla="*/ 368618 w 940118"/>
                  <a:gd name="connsiteY13" fmla="*/ 573405 h 1580197"/>
                  <a:gd name="connsiteX14" fmla="*/ 317183 w 940118"/>
                  <a:gd name="connsiteY14" fmla="*/ 684847 h 1580197"/>
                  <a:gd name="connsiteX15" fmla="*/ 305241 w 940118"/>
                  <a:gd name="connsiteY15" fmla="*/ 678329 h 1580197"/>
                  <a:gd name="connsiteX16" fmla="*/ 305235 w 940118"/>
                  <a:gd name="connsiteY16" fmla="*/ 678350 h 1580197"/>
                  <a:gd name="connsiteX17" fmla="*/ 317183 w 940118"/>
                  <a:gd name="connsiteY17" fmla="*/ 684847 h 1580197"/>
                  <a:gd name="connsiteX18" fmla="*/ 260985 w 940118"/>
                  <a:gd name="connsiteY18" fmla="*/ 1014413 h 1580197"/>
                  <a:gd name="connsiteX19" fmla="*/ 342900 w 940118"/>
                  <a:gd name="connsiteY19" fmla="*/ 1373505 h 1580197"/>
                  <a:gd name="connsiteX20" fmla="*/ 546735 w 940118"/>
                  <a:gd name="connsiteY20" fmla="*/ 1580197 h 1580197"/>
                  <a:gd name="connsiteX21" fmla="*/ 285750 w 940118"/>
                  <a:gd name="connsiteY21" fmla="*/ 1438275 h 1580197"/>
                  <a:gd name="connsiteX22" fmla="*/ 81915 w 940118"/>
                  <a:gd name="connsiteY22" fmla="*/ 1231583 h 1580197"/>
                  <a:gd name="connsiteX23" fmla="*/ 0 w 940118"/>
                  <a:gd name="connsiteY23" fmla="*/ 872490 h 1580197"/>
                  <a:gd name="connsiteX24" fmla="*/ 56197 w 940118"/>
                  <a:gd name="connsiteY24" fmla="*/ 542925 h 1580197"/>
                  <a:gd name="connsiteX25" fmla="*/ 62441 w 940118"/>
                  <a:gd name="connsiteY25" fmla="*/ 546321 h 1580197"/>
                  <a:gd name="connsiteX26" fmla="*/ 62617 w 940118"/>
                  <a:gd name="connsiteY26" fmla="*/ 545909 h 1580197"/>
                  <a:gd name="connsiteX27" fmla="*/ 57150 w 940118"/>
                  <a:gd name="connsiteY27" fmla="*/ 542925 h 1580197"/>
                  <a:gd name="connsiteX28" fmla="*/ 107444 w 940118"/>
                  <a:gd name="connsiteY28" fmla="*/ 431896 h 1580197"/>
                  <a:gd name="connsiteX29" fmla="*/ 106680 w 940118"/>
                  <a:gd name="connsiteY29" fmla="*/ 431483 h 1580197"/>
                  <a:gd name="connsiteX30" fmla="*/ 227648 w 940118"/>
                  <a:gd name="connsiteY30" fmla="*/ 258128 h 1580197"/>
                  <a:gd name="connsiteX31" fmla="*/ 287315 w 940118"/>
                  <a:gd name="connsiteY31" fmla="*/ 198453 h 1580197"/>
                  <a:gd name="connsiteX32" fmla="*/ 359092 w 940118"/>
                  <a:gd name="connsiteY32" fmla="*/ 140970 h 1580197"/>
                  <a:gd name="connsiteX33" fmla="*/ 486263 w 940118"/>
                  <a:gd name="connsiteY33" fmla="*/ 68845 h 1580197"/>
                  <a:gd name="connsiteX34" fmla="*/ 485775 w 940118"/>
                  <a:gd name="connsiteY34" fmla="*/ 68580 h 1580197"/>
                  <a:gd name="connsiteX35" fmla="*/ 572452 w 940118"/>
                  <a:gd name="connsiteY35" fmla="*/ 32385 h 1580197"/>
                  <a:gd name="connsiteX36" fmla="*/ 573405 w 940118"/>
                  <a:gd name="connsiteY36" fmla="*/ 32385 h 1580197"/>
                  <a:gd name="connsiteX37" fmla="*/ 679133 w 940118"/>
                  <a:gd name="connsiteY37" fmla="*/ 0 h 1580197"/>
                  <a:gd name="connsiteX0" fmla="*/ 679133 w 940118"/>
                  <a:gd name="connsiteY0" fmla="*/ 0 h 1580197"/>
                  <a:gd name="connsiteX1" fmla="*/ 940118 w 940118"/>
                  <a:gd name="connsiteY1" fmla="*/ 140970 h 1580197"/>
                  <a:gd name="connsiteX2" fmla="*/ 747299 w 940118"/>
                  <a:gd name="connsiteY2" fmla="*/ 210278 h 1580197"/>
                  <a:gd name="connsiteX3" fmla="*/ 747713 w 940118"/>
                  <a:gd name="connsiteY3" fmla="*/ 210503 h 1580197"/>
                  <a:gd name="connsiteX4" fmla="*/ 620078 w 940118"/>
                  <a:gd name="connsiteY4" fmla="*/ 282893 h 1580197"/>
                  <a:gd name="connsiteX5" fmla="*/ 620077 w 940118"/>
                  <a:gd name="connsiteY5" fmla="*/ 282893 h 1580197"/>
                  <a:gd name="connsiteX6" fmla="*/ 548076 w 940118"/>
                  <a:gd name="connsiteY6" fmla="*/ 339736 h 1580197"/>
                  <a:gd name="connsiteX7" fmla="*/ 548640 w 940118"/>
                  <a:gd name="connsiteY7" fmla="*/ 340043 h 1580197"/>
                  <a:gd name="connsiteX8" fmla="*/ 488633 w 940118"/>
                  <a:gd name="connsiteY8" fmla="*/ 399098 h 1580197"/>
                  <a:gd name="connsiteX9" fmla="*/ 488633 w 940118"/>
                  <a:gd name="connsiteY9" fmla="*/ 400050 h 1580197"/>
                  <a:gd name="connsiteX10" fmla="*/ 422910 w 940118"/>
                  <a:gd name="connsiteY10" fmla="*/ 482918 h 1580197"/>
                  <a:gd name="connsiteX11" fmla="*/ 422910 w 940118"/>
                  <a:gd name="connsiteY11" fmla="*/ 483870 h 1580197"/>
                  <a:gd name="connsiteX12" fmla="*/ 367665 w 940118"/>
                  <a:gd name="connsiteY12" fmla="*/ 572453 h 1580197"/>
                  <a:gd name="connsiteX13" fmla="*/ 368618 w 940118"/>
                  <a:gd name="connsiteY13" fmla="*/ 573405 h 1580197"/>
                  <a:gd name="connsiteX14" fmla="*/ 317183 w 940118"/>
                  <a:gd name="connsiteY14" fmla="*/ 684847 h 1580197"/>
                  <a:gd name="connsiteX15" fmla="*/ 305241 w 940118"/>
                  <a:gd name="connsiteY15" fmla="*/ 678329 h 1580197"/>
                  <a:gd name="connsiteX16" fmla="*/ 317183 w 940118"/>
                  <a:gd name="connsiteY16" fmla="*/ 684847 h 1580197"/>
                  <a:gd name="connsiteX17" fmla="*/ 260985 w 940118"/>
                  <a:gd name="connsiteY17" fmla="*/ 1014413 h 1580197"/>
                  <a:gd name="connsiteX18" fmla="*/ 342900 w 940118"/>
                  <a:gd name="connsiteY18" fmla="*/ 1373505 h 1580197"/>
                  <a:gd name="connsiteX19" fmla="*/ 546735 w 940118"/>
                  <a:gd name="connsiteY19" fmla="*/ 1580197 h 1580197"/>
                  <a:gd name="connsiteX20" fmla="*/ 285750 w 940118"/>
                  <a:gd name="connsiteY20" fmla="*/ 1438275 h 1580197"/>
                  <a:gd name="connsiteX21" fmla="*/ 81915 w 940118"/>
                  <a:gd name="connsiteY21" fmla="*/ 1231583 h 1580197"/>
                  <a:gd name="connsiteX22" fmla="*/ 0 w 940118"/>
                  <a:gd name="connsiteY22" fmla="*/ 872490 h 1580197"/>
                  <a:gd name="connsiteX23" fmla="*/ 56197 w 940118"/>
                  <a:gd name="connsiteY23" fmla="*/ 542925 h 1580197"/>
                  <a:gd name="connsiteX24" fmla="*/ 62441 w 940118"/>
                  <a:gd name="connsiteY24" fmla="*/ 546321 h 1580197"/>
                  <a:gd name="connsiteX25" fmla="*/ 62617 w 940118"/>
                  <a:gd name="connsiteY25" fmla="*/ 545909 h 1580197"/>
                  <a:gd name="connsiteX26" fmla="*/ 57150 w 940118"/>
                  <a:gd name="connsiteY26" fmla="*/ 542925 h 1580197"/>
                  <a:gd name="connsiteX27" fmla="*/ 107444 w 940118"/>
                  <a:gd name="connsiteY27" fmla="*/ 431896 h 1580197"/>
                  <a:gd name="connsiteX28" fmla="*/ 106680 w 940118"/>
                  <a:gd name="connsiteY28" fmla="*/ 431483 h 1580197"/>
                  <a:gd name="connsiteX29" fmla="*/ 227648 w 940118"/>
                  <a:gd name="connsiteY29" fmla="*/ 258128 h 1580197"/>
                  <a:gd name="connsiteX30" fmla="*/ 287315 w 940118"/>
                  <a:gd name="connsiteY30" fmla="*/ 198453 h 1580197"/>
                  <a:gd name="connsiteX31" fmla="*/ 359092 w 940118"/>
                  <a:gd name="connsiteY31" fmla="*/ 140970 h 1580197"/>
                  <a:gd name="connsiteX32" fmla="*/ 486263 w 940118"/>
                  <a:gd name="connsiteY32" fmla="*/ 68845 h 1580197"/>
                  <a:gd name="connsiteX33" fmla="*/ 485775 w 940118"/>
                  <a:gd name="connsiteY33" fmla="*/ 68580 h 1580197"/>
                  <a:gd name="connsiteX34" fmla="*/ 572452 w 940118"/>
                  <a:gd name="connsiteY34" fmla="*/ 32385 h 1580197"/>
                  <a:gd name="connsiteX35" fmla="*/ 573405 w 940118"/>
                  <a:gd name="connsiteY35" fmla="*/ 32385 h 1580197"/>
                  <a:gd name="connsiteX36" fmla="*/ 679133 w 940118"/>
                  <a:gd name="connsiteY36" fmla="*/ 0 h 15801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</a:cxnLst>
                <a:rect l="l" t="t" r="r" b="b"/>
                <a:pathLst>
                  <a:path w="940118" h="1580197">
                    <a:moveTo>
                      <a:pt x="679133" y="0"/>
                    </a:moveTo>
                    <a:lnTo>
                      <a:pt x="940118" y="140970"/>
                    </a:lnTo>
                    <a:lnTo>
                      <a:pt x="747299" y="210278"/>
                    </a:lnTo>
                    <a:lnTo>
                      <a:pt x="747713" y="210503"/>
                    </a:lnTo>
                    <a:cubicBezTo>
                      <a:pt x="701040" y="232410"/>
                      <a:pt x="658178" y="256223"/>
                      <a:pt x="620078" y="282893"/>
                    </a:cubicBezTo>
                    <a:lnTo>
                      <a:pt x="620077" y="282893"/>
                    </a:lnTo>
                    <a:lnTo>
                      <a:pt x="548076" y="339736"/>
                    </a:lnTo>
                    <a:lnTo>
                      <a:pt x="548640" y="340043"/>
                    </a:lnTo>
                    <a:cubicBezTo>
                      <a:pt x="538733" y="349937"/>
                      <a:pt x="498634" y="389097"/>
                      <a:pt x="488633" y="399098"/>
                    </a:cubicBezTo>
                    <a:lnTo>
                      <a:pt x="488633" y="400050"/>
                    </a:lnTo>
                    <a:cubicBezTo>
                      <a:pt x="464820" y="426720"/>
                      <a:pt x="442913" y="454343"/>
                      <a:pt x="422910" y="482918"/>
                    </a:cubicBezTo>
                    <a:lnTo>
                      <a:pt x="422910" y="483870"/>
                    </a:lnTo>
                    <a:cubicBezTo>
                      <a:pt x="402908" y="512445"/>
                      <a:pt x="383858" y="541973"/>
                      <a:pt x="367665" y="572453"/>
                    </a:cubicBezTo>
                    <a:lnTo>
                      <a:pt x="368618" y="573405"/>
                    </a:lnTo>
                    <a:cubicBezTo>
                      <a:pt x="347663" y="608647"/>
                      <a:pt x="331470" y="645795"/>
                      <a:pt x="317183" y="684847"/>
                    </a:cubicBezTo>
                    <a:lnTo>
                      <a:pt x="305241" y="678329"/>
                    </a:lnTo>
                    <a:lnTo>
                      <a:pt x="317183" y="684847"/>
                    </a:lnTo>
                    <a:cubicBezTo>
                      <a:pt x="280035" y="786765"/>
                      <a:pt x="260985" y="896303"/>
                      <a:pt x="260985" y="1014413"/>
                    </a:cubicBezTo>
                    <a:cubicBezTo>
                      <a:pt x="260985" y="1152525"/>
                      <a:pt x="287655" y="1272540"/>
                      <a:pt x="342900" y="1373505"/>
                    </a:cubicBezTo>
                    <a:cubicBezTo>
                      <a:pt x="391478" y="1463993"/>
                      <a:pt x="460058" y="1532572"/>
                      <a:pt x="546735" y="1580197"/>
                    </a:cubicBezTo>
                    <a:lnTo>
                      <a:pt x="285750" y="1438275"/>
                    </a:lnTo>
                    <a:cubicBezTo>
                      <a:pt x="199073" y="1390650"/>
                      <a:pt x="130493" y="1322070"/>
                      <a:pt x="81915" y="1231583"/>
                    </a:cubicBezTo>
                    <a:cubicBezTo>
                      <a:pt x="27622" y="1130618"/>
                      <a:pt x="0" y="1010603"/>
                      <a:pt x="0" y="872490"/>
                    </a:cubicBezTo>
                    <a:cubicBezTo>
                      <a:pt x="0" y="754380"/>
                      <a:pt x="19050" y="644842"/>
                      <a:pt x="56197" y="542925"/>
                    </a:cubicBezTo>
                    <a:lnTo>
                      <a:pt x="62441" y="546321"/>
                    </a:lnTo>
                    <a:cubicBezTo>
                      <a:pt x="62500" y="546184"/>
                      <a:pt x="62558" y="546046"/>
                      <a:pt x="62617" y="545909"/>
                    </a:cubicBezTo>
                    <a:lnTo>
                      <a:pt x="57150" y="542925"/>
                    </a:lnTo>
                    <a:lnTo>
                      <a:pt x="107444" y="431896"/>
                    </a:lnTo>
                    <a:lnTo>
                      <a:pt x="106680" y="431483"/>
                    </a:lnTo>
                    <a:cubicBezTo>
                      <a:pt x="126714" y="402522"/>
                      <a:pt x="197542" y="296966"/>
                      <a:pt x="227648" y="258128"/>
                    </a:cubicBezTo>
                    <a:lnTo>
                      <a:pt x="287315" y="198453"/>
                    </a:lnTo>
                    <a:lnTo>
                      <a:pt x="359092" y="140970"/>
                    </a:lnTo>
                    <a:lnTo>
                      <a:pt x="486263" y="68845"/>
                    </a:lnTo>
                    <a:lnTo>
                      <a:pt x="485775" y="68580"/>
                    </a:lnTo>
                    <a:cubicBezTo>
                      <a:pt x="513398" y="55245"/>
                      <a:pt x="541973" y="43815"/>
                      <a:pt x="572452" y="32385"/>
                    </a:cubicBezTo>
                    <a:lnTo>
                      <a:pt x="573405" y="32385"/>
                    </a:lnTo>
                    <a:lnTo>
                      <a:pt x="679133" y="0"/>
                    </a:ln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9" name="Freeform: Shape 308">
                <a:extLst>
                  <a:ext uri="{FF2B5EF4-FFF2-40B4-BE49-F238E27FC236}">
                    <a16:creationId xmlns:a16="http://schemas.microsoft.com/office/drawing/2014/main" id="{A18C6943-DC97-4DC8-B66F-E3134261959D}"/>
                  </a:ext>
                </a:extLst>
              </p:cNvPr>
              <p:cNvSpPr/>
              <p:nvPr/>
            </p:nvSpPr>
            <p:spPr>
              <a:xfrm>
                <a:off x="2714531" y="1811829"/>
                <a:ext cx="257174" cy="304801"/>
              </a:xfrm>
              <a:custGeom>
                <a:avLst/>
                <a:gdLst>
                  <a:gd name="connsiteX0" fmla="*/ 260985 w 257175"/>
                  <a:gd name="connsiteY0" fmla="*/ 311468 h 304800"/>
                  <a:gd name="connsiteX1" fmla="*/ 0 w 257175"/>
                  <a:gd name="connsiteY1" fmla="*/ 170497 h 304800"/>
                  <a:gd name="connsiteX2" fmla="*/ 952 w 257175"/>
                  <a:gd name="connsiteY2" fmla="*/ 0 h 304800"/>
                  <a:gd name="connsiteX3" fmla="*/ 260985 w 257175"/>
                  <a:gd name="connsiteY3" fmla="*/ 140970 h 3048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57175" h="304800">
                    <a:moveTo>
                      <a:pt x="260985" y="311468"/>
                    </a:moveTo>
                    <a:lnTo>
                      <a:pt x="0" y="170497"/>
                    </a:lnTo>
                    <a:lnTo>
                      <a:pt x="952" y="0"/>
                    </a:lnTo>
                    <a:lnTo>
                      <a:pt x="260985" y="140970"/>
                    </a:ln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grpSp>
        <p:nvGrpSpPr>
          <p:cNvPr id="283" name="Group 282">
            <a:extLst>
              <a:ext uri="{FF2B5EF4-FFF2-40B4-BE49-F238E27FC236}">
                <a16:creationId xmlns:a16="http://schemas.microsoft.com/office/drawing/2014/main" id="{0031E576-5D18-4510-BE0E-195A313648D0}"/>
              </a:ext>
            </a:extLst>
          </p:cNvPr>
          <p:cNvGrpSpPr/>
          <p:nvPr/>
        </p:nvGrpSpPr>
        <p:grpSpPr>
          <a:xfrm>
            <a:off x="5000407" y="637720"/>
            <a:ext cx="725413" cy="1340388"/>
            <a:chOff x="13270818" y="5348004"/>
            <a:chExt cx="540861" cy="999381"/>
          </a:xfrm>
        </p:grpSpPr>
        <p:grpSp>
          <p:nvGrpSpPr>
            <p:cNvPr id="284" name="Group 283">
              <a:extLst>
                <a:ext uri="{FF2B5EF4-FFF2-40B4-BE49-F238E27FC236}">
                  <a16:creationId xmlns:a16="http://schemas.microsoft.com/office/drawing/2014/main" id="{9ED6E361-6C87-4DD3-84B3-4C98013EA55E}"/>
                </a:ext>
              </a:extLst>
            </p:cNvPr>
            <p:cNvGrpSpPr/>
            <p:nvPr/>
          </p:nvGrpSpPr>
          <p:grpSpPr>
            <a:xfrm>
              <a:off x="13425400" y="5348004"/>
              <a:ext cx="303753" cy="998597"/>
              <a:chOff x="2541356" y="1774680"/>
              <a:chExt cx="1106202" cy="3636668"/>
            </a:xfrm>
            <a:solidFill>
              <a:schemeClr val="bg1">
                <a:lumMod val="75000"/>
              </a:schemeClr>
            </a:solidFill>
          </p:grpSpPr>
          <p:sp>
            <p:nvSpPr>
              <p:cNvPr id="291" name="Freeform: Shape 290">
                <a:extLst>
                  <a:ext uri="{FF2B5EF4-FFF2-40B4-BE49-F238E27FC236}">
                    <a16:creationId xmlns:a16="http://schemas.microsoft.com/office/drawing/2014/main" id="{FFF62A16-71AB-47CF-BE71-A66C52E4738C}"/>
                  </a:ext>
                </a:extLst>
              </p:cNvPr>
              <p:cNvSpPr/>
              <p:nvPr/>
            </p:nvSpPr>
            <p:spPr>
              <a:xfrm>
                <a:off x="2571096" y="4597937"/>
                <a:ext cx="402336" cy="182880"/>
              </a:xfrm>
              <a:custGeom>
                <a:avLst/>
                <a:gdLst>
                  <a:gd name="connsiteX0" fmla="*/ 62916 w 3480752"/>
                  <a:gd name="connsiteY0" fmla="*/ 34213 h 1560620"/>
                  <a:gd name="connsiteX1" fmla="*/ 114391 w 3480752"/>
                  <a:gd name="connsiteY1" fmla="*/ 57191 h 1560620"/>
                  <a:gd name="connsiteX2" fmla="*/ 694512 w 3480752"/>
                  <a:gd name="connsiteY2" fmla="*/ 277806 h 1560620"/>
                  <a:gd name="connsiteX3" fmla="*/ 784810 w 3480752"/>
                  <a:gd name="connsiteY3" fmla="*/ 326909 h 1560620"/>
                  <a:gd name="connsiteX4" fmla="*/ 786764 w 3480752"/>
                  <a:gd name="connsiteY4" fmla="*/ 323526 h 1560620"/>
                  <a:gd name="connsiteX5" fmla="*/ 702687 w 3480752"/>
                  <a:gd name="connsiteY5" fmla="*/ 277806 h 1560620"/>
                  <a:gd name="connsiteX6" fmla="*/ 833420 w 3480752"/>
                  <a:gd name="connsiteY6" fmla="*/ 310489 h 1560620"/>
                  <a:gd name="connsiteX7" fmla="*/ 1241959 w 3480752"/>
                  <a:gd name="connsiteY7" fmla="*/ 343172 h 1560620"/>
                  <a:gd name="connsiteX8" fmla="*/ 3480752 w 3480752"/>
                  <a:gd name="connsiteY8" fmla="*/ 1560620 h 1560620"/>
                  <a:gd name="connsiteX9" fmla="*/ 3064038 w 3480752"/>
                  <a:gd name="connsiteY9" fmla="*/ 1527929 h 1560620"/>
                  <a:gd name="connsiteX10" fmla="*/ 3057133 w 3480752"/>
                  <a:gd name="connsiteY10" fmla="*/ 1524163 h 1560620"/>
                  <a:gd name="connsiteX11" fmla="*/ 2941481 w 3480752"/>
                  <a:gd name="connsiteY11" fmla="*/ 1495246 h 1560620"/>
                  <a:gd name="connsiteX12" fmla="*/ 2881754 w 3480752"/>
                  <a:gd name="connsiteY12" fmla="*/ 1462767 h 1560620"/>
                  <a:gd name="connsiteX13" fmla="*/ 2879802 w 3480752"/>
                  <a:gd name="connsiteY13" fmla="*/ 1466146 h 1560620"/>
                  <a:gd name="connsiteX14" fmla="*/ 2933314 w 3480752"/>
                  <a:gd name="connsiteY14" fmla="*/ 1495246 h 1560620"/>
                  <a:gd name="connsiteX15" fmla="*/ 2353185 w 3480752"/>
                  <a:gd name="connsiteY15" fmla="*/ 1274639 h 1560620"/>
                  <a:gd name="connsiteX16" fmla="*/ 2238794 w 3480752"/>
                  <a:gd name="connsiteY16" fmla="*/ 1217440 h 1560620"/>
                  <a:gd name="connsiteX17" fmla="*/ 0 w 3480752"/>
                  <a:gd name="connsiteY17" fmla="*/ 0 h 1560620"/>
                  <a:gd name="connsiteX18" fmla="*/ 62916 w 3480752"/>
                  <a:gd name="connsiteY18" fmla="*/ 34213 h 1560620"/>
                  <a:gd name="connsiteX19" fmla="*/ 57199 w 3480752"/>
                  <a:gd name="connsiteY19" fmla="*/ 31661 h 1560620"/>
                  <a:gd name="connsiteX20" fmla="*/ 0 w 3480752"/>
                  <a:gd name="connsiteY20" fmla="*/ 0 h 1560620"/>
                  <a:gd name="connsiteX0" fmla="*/ 62916 w 3480752"/>
                  <a:gd name="connsiteY0" fmla="*/ 34213 h 1560620"/>
                  <a:gd name="connsiteX1" fmla="*/ 114391 w 3480752"/>
                  <a:gd name="connsiteY1" fmla="*/ 57191 h 1560620"/>
                  <a:gd name="connsiteX2" fmla="*/ 694512 w 3480752"/>
                  <a:gd name="connsiteY2" fmla="*/ 277806 h 1560620"/>
                  <a:gd name="connsiteX3" fmla="*/ 784810 w 3480752"/>
                  <a:gd name="connsiteY3" fmla="*/ 326909 h 1560620"/>
                  <a:gd name="connsiteX4" fmla="*/ 702687 w 3480752"/>
                  <a:gd name="connsiteY4" fmla="*/ 277806 h 1560620"/>
                  <a:gd name="connsiteX5" fmla="*/ 833420 w 3480752"/>
                  <a:gd name="connsiteY5" fmla="*/ 310489 h 1560620"/>
                  <a:gd name="connsiteX6" fmla="*/ 1241959 w 3480752"/>
                  <a:gd name="connsiteY6" fmla="*/ 343172 h 1560620"/>
                  <a:gd name="connsiteX7" fmla="*/ 3480752 w 3480752"/>
                  <a:gd name="connsiteY7" fmla="*/ 1560620 h 1560620"/>
                  <a:gd name="connsiteX8" fmla="*/ 3064038 w 3480752"/>
                  <a:gd name="connsiteY8" fmla="*/ 1527929 h 1560620"/>
                  <a:gd name="connsiteX9" fmla="*/ 3057133 w 3480752"/>
                  <a:gd name="connsiteY9" fmla="*/ 1524163 h 1560620"/>
                  <a:gd name="connsiteX10" fmla="*/ 2941481 w 3480752"/>
                  <a:gd name="connsiteY10" fmla="*/ 1495246 h 1560620"/>
                  <a:gd name="connsiteX11" fmla="*/ 2881754 w 3480752"/>
                  <a:gd name="connsiteY11" fmla="*/ 1462767 h 1560620"/>
                  <a:gd name="connsiteX12" fmla="*/ 2879802 w 3480752"/>
                  <a:gd name="connsiteY12" fmla="*/ 1466146 h 1560620"/>
                  <a:gd name="connsiteX13" fmla="*/ 2933314 w 3480752"/>
                  <a:gd name="connsiteY13" fmla="*/ 1495246 h 1560620"/>
                  <a:gd name="connsiteX14" fmla="*/ 2353185 w 3480752"/>
                  <a:gd name="connsiteY14" fmla="*/ 1274639 h 1560620"/>
                  <a:gd name="connsiteX15" fmla="*/ 2238794 w 3480752"/>
                  <a:gd name="connsiteY15" fmla="*/ 1217440 h 1560620"/>
                  <a:gd name="connsiteX16" fmla="*/ 62916 w 3480752"/>
                  <a:gd name="connsiteY16" fmla="*/ 34213 h 1560620"/>
                  <a:gd name="connsiteX17" fmla="*/ 0 w 3480752"/>
                  <a:gd name="connsiteY17" fmla="*/ 0 h 1560620"/>
                  <a:gd name="connsiteX18" fmla="*/ 62916 w 3480752"/>
                  <a:gd name="connsiteY18" fmla="*/ 34213 h 1560620"/>
                  <a:gd name="connsiteX19" fmla="*/ 57199 w 3480752"/>
                  <a:gd name="connsiteY19" fmla="*/ 31661 h 1560620"/>
                  <a:gd name="connsiteX20" fmla="*/ 0 w 3480752"/>
                  <a:gd name="connsiteY20" fmla="*/ 0 h 1560620"/>
                  <a:gd name="connsiteX0" fmla="*/ 62916 w 3480752"/>
                  <a:gd name="connsiteY0" fmla="*/ 34213 h 1560620"/>
                  <a:gd name="connsiteX1" fmla="*/ 114391 w 3480752"/>
                  <a:gd name="connsiteY1" fmla="*/ 57191 h 1560620"/>
                  <a:gd name="connsiteX2" fmla="*/ 694512 w 3480752"/>
                  <a:gd name="connsiteY2" fmla="*/ 277806 h 1560620"/>
                  <a:gd name="connsiteX3" fmla="*/ 702687 w 3480752"/>
                  <a:gd name="connsiteY3" fmla="*/ 277806 h 1560620"/>
                  <a:gd name="connsiteX4" fmla="*/ 833420 w 3480752"/>
                  <a:gd name="connsiteY4" fmla="*/ 310489 h 1560620"/>
                  <a:gd name="connsiteX5" fmla="*/ 1241959 w 3480752"/>
                  <a:gd name="connsiteY5" fmla="*/ 343172 h 1560620"/>
                  <a:gd name="connsiteX6" fmla="*/ 3480752 w 3480752"/>
                  <a:gd name="connsiteY6" fmla="*/ 1560620 h 1560620"/>
                  <a:gd name="connsiteX7" fmla="*/ 3064038 w 3480752"/>
                  <a:gd name="connsiteY7" fmla="*/ 1527929 h 1560620"/>
                  <a:gd name="connsiteX8" fmla="*/ 3057133 w 3480752"/>
                  <a:gd name="connsiteY8" fmla="*/ 1524163 h 1560620"/>
                  <a:gd name="connsiteX9" fmla="*/ 2941481 w 3480752"/>
                  <a:gd name="connsiteY9" fmla="*/ 1495246 h 1560620"/>
                  <a:gd name="connsiteX10" fmla="*/ 2881754 w 3480752"/>
                  <a:gd name="connsiteY10" fmla="*/ 1462767 h 1560620"/>
                  <a:gd name="connsiteX11" fmla="*/ 2879802 w 3480752"/>
                  <a:gd name="connsiteY11" fmla="*/ 1466146 h 1560620"/>
                  <a:gd name="connsiteX12" fmla="*/ 2933314 w 3480752"/>
                  <a:gd name="connsiteY12" fmla="*/ 1495246 h 1560620"/>
                  <a:gd name="connsiteX13" fmla="*/ 2353185 w 3480752"/>
                  <a:gd name="connsiteY13" fmla="*/ 1274639 h 1560620"/>
                  <a:gd name="connsiteX14" fmla="*/ 2238794 w 3480752"/>
                  <a:gd name="connsiteY14" fmla="*/ 1217440 h 1560620"/>
                  <a:gd name="connsiteX15" fmla="*/ 62916 w 3480752"/>
                  <a:gd name="connsiteY15" fmla="*/ 34213 h 1560620"/>
                  <a:gd name="connsiteX16" fmla="*/ 0 w 3480752"/>
                  <a:gd name="connsiteY16" fmla="*/ 0 h 1560620"/>
                  <a:gd name="connsiteX17" fmla="*/ 62916 w 3480752"/>
                  <a:gd name="connsiteY17" fmla="*/ 34213 h 1560620"/>
                  <a:gd name="connsiteX18" fmla="*/ 57199 w 3480752"/>
                  <a:gd name="connsiteY18" fmla="*/ 31661 h 1560620"/>
                  <a:gd name="connsiteX19" fmla="*/ 0 w 3480752"/>
                  <a:gd name="connsiteY19" fmla="*/ 0 h 1560620"/>
                  <a:gd name="connsiteX0" fmla="*/ 62916 w 3480752"/>
                  <a:gd name="connsiteY0" fmla="*/ 34213 h 1560620"/>
                  <a:gd name="connsiteX1" fmla="*/ 114391 w 3480752"/>
                  <a:gd name="connsiteY1" fmla="*/ 57191 h 1560620"/>
                  <a:gd name="connsiteX2" fmla="*/ 694512 w 3480752"/>
                  <a:gd name="connsiteY2" fmla="*/ 277806 h 1560620"/>
                  <a:gd name="connsiteX3" fmla="*/ 702687 w 3480752"/>
                  <a:gd name="connsiteY3" fmla="*/ 277806 h 1560620"/>
                  <a:gd name="connsiteX4" fmla="*/ 833420 w 3480752"/>
                  <a:gd name="connsiteY4" fmla="*/ 310489 h 1560620"/>
                  <a:gd name="connsiteX5" fmla="*/ 1241959 w 3480752"/>
                  <a:gd name="connsiteY5" fmla="*/ 343172 h 1560620"/>
                  <a:gd name="connsiteX6" fmla="*/ 3480752 w 3480752"/>
                  <a:gd name="connsiteY6" fmla="*/ 1560620 h 1560620"/>
                  <a:gd name="connsiteX7" fmla="*/ 3064038 w 3480752"/>
                  <a:gd name="connsiteY7" fmla="*/ 1527929 h 1560620"/>
                  <a:gd name="connsiteX8" fmla="*/ 3057133 w 3480752"/>
                  <a:gd name="connsiteY8" fmla="*/ 1524163 h 1560620"/>
                  <a:gd name="connsiteX9" fmla="*/ 2941481 w 3480752"/>
                  <a:gd name="connsiteY9" fmla="*/ 1495246 h 1560620"/>
                  <a:gd name="connsiteX10" fmla="*/ 2881754 w 3480752"/>
                  <a:gd name="connsiteY10" fmla="*/ 1462767 h 1560620"/>
                  <a:gd name="connsiteX11" fmla="*/ 2933314 w 3480752"/>
                  <a:gd name="connsiteY11" fmla="*/ 1495246 h 1560620"/>
                  <a:gd name="connsiteX12" fmla="*/ 2353185 w 3480752"/>
                  <a:gd name="connsiteY12" fmla="*/ 1274639 h 1560620"/>
                  <a:gd name="connsiteX13" fmla="*/ 2238794 w 3480752"/>
                  <a:gd name="connsiteY13" fmla="*/ 1217440 h 1560620"/>
                  <a:gd name="connsiteX14" fmla="*/ 62916 w 3480752"/>
                  <a:gd name="connsiteY14" fmla="*/ 34213 h 1560620"/>
                  <a:gd name="connsiteX15" fmla="*/ 0 w 3480752"/>
                  <a:gd name="connsiteY15" fmla="*/ 0 h 1560620"/>
                  <a:gd name="connsiteX16" fmla="*/ 62916 w 3480752"/>
                  <a:gd name="connsiteY16" fmla="*/ 34213 h 1560620"/>
                  <a:gd name="connsiteX17" fmla="*/ 57199 w 3480752"/>
                  <a:gd name="connsiteY17" fmla="*/ 31661 h 1560620"/>
                  <a:gd name="connsiteX18" fmla="*/ 0 w 3480752"/>
                  <a:gd name="connsiteY18" fmla="*/ 0 h 1560620"/>
                  <a:gd name="connsiteX0" fmla="*/ 62916 w 3480752"/>
                  <a:gd name="connsiteY0" fmla="*/ 34213 h 1560620"/>
                  <a:gd name="connsiteX1" fmla="*/ 114391 w 3480752"/>
                  <a:gd name="connsiteY1" fmla="*/ 57191 h 1560620"/>
                  <a:gd name="connsiteX2" fmla="*/ 694512 w 3480752"/>
                  <a:gd name="connsiteY2" fmla="*/ 277806 h 1560620"/>
                  <a:gd name="connsiteX3" fmla="*/ 702687 w 3480752"/>
                  <a:gd name="connsiteY3" fmla="*/ 277806 h 1560620"/>
                  <a:gd name="connsiteX4" fmla="*/ 833420 w 3480752"/>
                  <a:gd name="connsiteY4" fmla="*/ 310489 h 1560620"/>
                  <a:gd name="connsiteX5" fmla="*/ 1241959 w 3480752"/>
                  <a:gd name="connsiteY5" fmla="*/ 343172 h 1560620"/>
                  <a:gd name="connsiteX6" fmla="*/ 3480752 w 3480752"/>
                  <a:gd name="connsiteY6" fmla="*/ 1560620 h 1560620"/>
                  <a:gd name="connsiteX7" fmla="*/ 3064038 w 3480752"/>
                  <a:gd name="connsiteY7" fmla="*/ 1527929 h 1560620"/>
                  <a:gd name="connsiteX8" fmla="*/ 3057133 w 3480752"/>
                  <a:gd name="connsiteY8" fmla="*/ 1524163 h 1560620"/>
                  <a:gd name="connsiteX9" fmla="*/ 2941481 w 3480752"/>
                  <a:gd name="connsiteY9" fmla="*/ 1495246 h 1560620"/>
                  <a:gd name="connsiteX10" fmla="*/ 2933314 w 3480752"/>
                  <a:gd name="connsiteY10" fmla="*/ 1495246 h 1560620"/>
                  <a:gd name="connsiteX11" fmla="*/ 2353185 w 3480752"/>
                  <a:gd name="connsiteY11" fmla="*/ 1274639 h 1560620"/>
                  <a:gd name="connsiteX12" fmla="*/ 2238794 w 3480752"/>
                  <a:gd name="connsiteY12" fmla="*/ 1217440 h 1560620"/>
                  <a:gd name="connsiteX13" fmla="*/ 62916 w 3480752"/>
                  <a:gd name="connsiteY13" fmla="*/ 34213 h 1560620"/>
                  <a:gd name="connsiteX14" fmla="*/ 0 w 3480752"/>
                  <a:gd name="connsiteY14" fmla="*/ 0 h 1560620"/>
                  <a:gd name="connsiteX15" fmla="*/ 62916 w 3480752"/>
                  <a:gd name="connsiteY15" fmla="*/ 34213 h 1560620"/>
                  <a:gd name="connsiteX16" fmla="*/ 57199 w 3480752"/>
                  <a:gd name="connsiteY16" fmla="*/ 31661 h 1560620"/>
                  <a:gd name="connsiteX17" fmla="*/ 0 w 3480752"/>
                  <a:gd name="connsiteY17" fmla="*/ 0 h 15606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</a:cxnLst>
                <a:rect l="l" t="t" r="r" b="b"/>
                <a:pathLst>
                  <a:path w="3480752" h="1560620">
                    <a:moveTo>
                      <a:pt x="62916" y="34213"/>
                    </a:moveTo>
                    <a:lnTo>
                      <a:pt x="114391" y="57191"/>
                    </a:lnTo>
                    <a:cubicBezTo>
                      <a:pt x="302323" y="147074"/>
                      <a:pt x="498413" y="220606"/>
                      <a:pt x="694512" y="277806"/>
                    </a:cubicBezTo>
                    <a:lnTo>
                      <a:pt x="702687" y="277806"/>
                    </a:lnTo>
                    <a:cubicBezTo>
                      <a:pt x="743545" y="285981"/>
                      <a:pt x="784395" y="302314"/>
                      <a:pt x="833420" y="310489"/>
                    </a:cubicBezTo>
                    <a:lnTo>
                      <a:pt x="1241959" y="343172"/>
                    </a:lnTo>
                    <a:lnTo>
                      <a:pt x="3480752" y="1560620"/>
                    </a:lnTo>
                    <a:lnTo>
                      <a:pt x="3064038" y="1527929"/>
                    </a:lnTo>
                    <a:lnTo>
                      <a:pt x="3057133" y="1524163"/>
                    </a:lnTo>
                    <a:lnTo>
                      <a:pt x="2941481" y="1495246"/>
                    </a:lnTo>
                    <a:lnTo>
                      <a:pt x="2933314" y="1495246"/>
                    </a:lnTo>
                    <a:cubicBezTo>
                      <a:pt x="2737215" y="1446221"/>
                      <a:pt x="2541108" y="1372688"/>
                      <a:pt x="2353185" y="1274639"/>
                    </a:cubicBezTo>
                    <a:cubicBezTo>
                      <a:pt x="2312335" y="1258298"/>
                      <a:pt x="2279652" y="1241956"/>
                      <a:pt x="2238794" y="1217440"/>
                    </a:cubicBezTo>
                    <a:lnTo>
                      <a:pt x="62916" y="34213"/>
                    </a:lnTo>
                    <a:close/>
                    <a:moveTo>
                      <a:pt x="0" y="0"/>
                    </a:moveTo>
                    <a:lnTo>
                      <a:pt x="62916" y="34213"/>
                    </a:lnTo>
                    <a:lnTo>
                      <a:pt x="57199" y="31661"/>
                    </a:lnTo>
                    <a:cubicBezTo>
                      <a:pt x="38815" y="22469"/>
                      <a:pt x="20429" y="12254"/>
                      <a:pt x="0" y="0"/>
                    </a:cubicBez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2" name="Freeform: Shape 291">
                <a:extLst>
                  <a:ext uri="{FF2B5EF4-FFF2-40B4-BE49-F238E27FC236}">
                    <a16:creationId xmlns:a16="http://schemas.microsoft.com/office/drawing/2014/main" id="{310C388D-E550-473F-86DF-ACB66F267E3A}"/>
                  </a:ext>
                </a:extLst>
              </p:cNvPr>
              <p:cNvSpPr/>
              <p:nvPr/>
            </p:nvSpPr>
            <p:spPr>
              <a:xfrm>
                <a:off x="3023223" y="4576005"/>
                <a:ext cx="257175" cy="133350"/>
              </a:xfrm>
              <a:custGeom>
                <a:avLst/>
                <a:gdLst>
                  <a:gd name="connsiteX0" fmla="*/ 260032 w 257175"/>
                  <a:gd name="connsiteY0" fmla="*/ 141922 h 133350"/>
                  <a:gd name="connsiteX1" fmla="*/ 0 w 257175"/>
                  <a:gd name="connsiteY1" fmla="*/ 0 h 133350"/>
                  <a:gd name="connsiteX2" fmla="*/ 952 w 257175"/>
                  <a:gd name="connsiteY2" fmla="*/ 0 h 133350"/>
                  <a:gd name="connsiteX3" fmla="*/ 260032 w 257175"/>
                  <a:gd name="connsiteY3" fmla="*/ 141922 h 133350"/>
                  <a:gd name="connsiteX4" fmla="*/ 260032 w 257175"/>
                  <a:gd name="connsiteY4" fmla="*/ 141922 h 1333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57175" h="133350">
                    <a:moveTo>
                      <a:pt x="260032" y="141922"/>
                    </a:moveTo>
                    <a:lnTo>
                      <a:pt x="0" y="0"/>
                    </a:lnTo>
                    <a:cubicBezTo>
                      <a:pt x="0" y="0"/>
                      <a:pt x="952" y="0"/>
                      <a:pt x="952" y="0"/>
                    </a:cubicBezTo>
                    <a:lnTo>
                      <a:pt x="260032" y="141922"/>
                    </a:lnTo>
                    <a:cubicBezTo>
                      <a:pt x="260985" y="141922"/>
                      <a:pt x="260985" y="141922"/>
                      <a:pt x="260032" y="141922"/>
                    </a:cubicBezTo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3" name="Freeform: Shape 292">
                <a:extLst>
                  <a:ext uri="{FF2B5EF4-FFF2-40B4-BE49-F238E27FC236}">
                    <a16:creationId xmlns:a16="http://schemas.microsoft.com/office/drawing/2014/main" id="{E6CBEC8D-7E75-4DCB-8178-5786E63A2473}"/>
                  </a:ext>
                </a:extLst>
              </p:cNvPr>
              <p:cNvSpPr/>
              <p:nvPr/>
            </p:nvSpPr>
            <p:spPr>
              <a:xfrm>
                <a:off x="2706138" y="4925573"/>
                <a:ext cx="257175" cy="485775"/>
              </a:xfrm>
              <a:custGeom>
                <a:avLst/>
                <a:gdLst>
                  <a:gd name="connsiteX0" fmla="*/ 260033 w 257175"/>
                  <a:gd name="connsiteY0" fmla="*/ 486727 h 485775"/>
                  <a:gd name="connsiteX1" fmla="*/ 0 w 257175"/>
                  <a:gd name="connsiteY1" fmla="*/ 344805 h 485775"/>
                  <a:gd name="connsiteX2" fmla="*/ 953 w 257175"/>
                  <a:gd name="connsiteY2" fmla="*/ 0 h 485775"/>
                  <a:gd name="connsiteX3" fmla="*/ 260985 w 257175"/>
                  <a:gd name="connsiteY3" fmla="*/ 141922 h 4857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57175" h="485775">
                    <a:moveTo>
                      <a:pt x="260033" y="486727"/>
                    </a:moveTo>
                    <a:lnTo>
                      <a:pt x="0" y="344805"/>
                    </a:lnTo>
                    <a:lnTo>
                      <a:pt x="953" y="0"/>
                    </a:lnTo>
                    <a:lnTo>
                      <a:pt x="260985" y="141922"/>
                    </a:ln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4" name="Freeform: Shape 293">
                <a:extLst>
                  <a:ext uri="{FF2B5EF4-FFF2-40B4-BE49-F238E27FC236}">
                    <a16:creationId xmlns:a16="http://schemas.microsoft.com/office/drawing/2014/main" id="{7BB0DD83-ECA6-4E23-9363-D8FDDE62A87E}"/>
                  </a:ext>
                </a:extLst>
              </p:cNvPr>
              <p:cNvSpPr/>
              <p:nvPr/>
            </p:nvSpPr>
            <p:spPr>
              <a:xfrm>
                <a:off x="2987522" y="3640652"/>
                <a:ext cx="660036" cy="1102854"/>
              </a:xfrm>
              <a:custGeom>
                <a:avLst/>
                <a:gdLst>
                  <a:gd name="connsiteX0" fmla="*/ 359092 w 661035"/>
                  <a:gd name="connsiteY0" fmla="*/ 597218 h 1099185"/>
                  <a:gd name="connsiteX1" fmla="*/ 620078 w 661035"/>
                  <a:gd name="connsiteY1" fmla="*/ 739140 h 1099185"/>
                  <a:gd name="connsiteX2" fmla="*/ 584835 w 661035"/>
                  <a:gd name="connsiteY2" fmla="*/ 818198 h 1099185"/>
                  <a:gd name="connsiteX3" fmla="*/ 584836 w 661035"/>
                  <a:gd name="connsiteY3" fmla="*/ 818198 h 1099185"/>
                  <a:gd name="connsiteX4" fmla="*/ 545783 w 661035"/>
                  <a:gd name="connsiteY4" fmla="*/ 882015 h 1099185"/>
                  <a:gd name="connsiteX5" fmla="*/ 538930 w 661035"/>
                  <a:gd name="connsiteY5" fmla="*/ 891439 h 1099185"/>
                  <a:gd name="connsiteX6" fmla="*/ 539116 w 661035"/>
                  <a:gd name="connsiteY6" fmla="*/ 891540 h 1099185"/>
                  <a:gd name="connsiteX7" fmla="*/ 500063 w 661035"/>
                  <a:gd name="connsiteY7" fmla="*/ 940118 h 1099185"/>
                  <a:gd name="connsiteX8" fmla="*/ 452605 w 661035"/>
                  <a:gd name="connsiteY8" fmla="*/ 914311 h 1099185"/>
                  <a:gd name="connsiteX9" fmla="*/ 451949 w 661035"/>
                  <a:gd name="connsiteY9" fmla="*/ 914906 h 1099185"/>
                  <a:gd name="connsiteX10" fmla="*/ 500063 w 661035"/>
                  <a:gd name="connsiteY10" fmla="*/ 941070 h 1099185"/>
                  <a:gd name="connsiteX11" fmla="*/ 451485 w 661035"/>
                  <a:gd name="connsiteY11" fmla="*/ 989648 h 1099185"/>
                  <a:gd name="connsiteX12" fmla="*/ 396629 w 661035"/>
                  <a:gd name="connsiteY12" fmla="*/ 1033155 h 1099185"/>
                  <a:gd name="connsiteX13" fmla="*/ 397193 w 661035"/>
                  <a:gd name="connsiteY13" fmla="*/ 1033462 h 1099185"/>
                  <a:gd name="connsiteX14" fmla="*/ 320041 w 661035"/>
                  <a:gd name="connsiteY14" fmla="*/ 1076325 h 1099185"/>
                  <a:gd name="connsiteX15" fmla="*/ 291343 w 661035"/>
                  <a:gd name="connsiteY15" fmla="*/ 1060767 h 1099185"/>
                  <a:gd name="connsiteX16" fmla="*/ 290403 w 661035"/>
                  <a:gd name="connsiteY16" fmla="*/ 1061621 h 1099185"/>
                  <a:gd name="connsiteX17" fmla="*/ 319088 w 661035"/>
                  <a:gd name="connsiteY17" fmla="*/ 1077277 h 1099185"/>
                  <a:gd name="connsiteX18" fmla="*/ 260985 w 661035"/>
                  <a:gd name="connsiteY18" fmla="*/ 1099185 h 1099185"/>
                  <a:gd name="connsiteX19" fmla="*/ 0 w 661035"/>
                  <a:gd name="connsiteY19" fmla="*/ 957262 h 1099185"/>
                  <a:gd name="connsiteX20" fmla="*/ 59055 w 661035"/>
                  <a:gd name="connsiteY20" fmla="*/ 935355 h 1099185"/>
                  <a:gd name="connsiteX21" fmla="*/ 284314 w 661035"/>
                  <a:gd name="connsiteY21" fmla="*/ 1058298 h 1099185"/>
                  <a:gd name="connsiteX22" fmla="*/ 284516 w 661035"/>
                  <a:gd name="connsiteY22" fmla="*/ 1057066 h 1099185"/>
                  <a:gd name="connsiteX23" fmla="*/ 60008 w 661035"/>
                  <a:gd name="connsiteY23" fmla="*/ 935355 h 1099185"/>
                  <a:gd name="connsiteX24" fmla="*/ 135745 w 661035"/>
                  <a:gd name="connsiteY24" fmla="*/ 891807 h 1099185"/>
                  <a:gd name="connsiteX25" fmla="*/ 135255 w 661035"/>
                  <a:gd name="connsiteY25" fmla="*/ 891540 h 1099185"/>
                  <a:gd name="connsiteX26" fmla="*/ 190500 w 661035"/>
                  <a:gd name="connsiteY26" fmla="*/ 847725 h 1099185"/>
                  <a:gd name="connsiteX27" fmla="*/ 239078 w 661035"/>
                  <a:gd name="connsiteY27" fmla="*/ 799148 h 1099185"/>
                  <a:gd name="connsiteX28" fmla="*/ 319738 w 661035"/>
                  <a:gd name="connsiteY28" fmla="*/ 843010 h 1099185"/>
                  <a:gd name="connsiteX29" fmla="*/ 319882 w 661035"/>
                  <a:gd name="connsiteY29" fmla="*/ 842137 h 1099185"/>
                  <a:gd name="connsiteX30" fmla="*/ 239078 w 661035"/>
                  <a:gd name="connsiteY30" fmla="*/ 798196 h 1099185"/>
                  <a:gd name="connsiteX31" fmla="*/ 277307 w 661035"/>
                  <a:gd name="connsiteY31" fmla="*/ 750642 h 1099185"/>
                  <a:gd name="connsiteX32" fmla="*/ 277178 w 661035"/>
                  <a:gd name="connsiteY32" fmla="*/ 750571 h 1099185"/>
                  <a:gd name="connsiteX33" fmla="*/ 284798 w 661035"/>
                  <a:gd name="connsiteY33" fmla="*/ 740093 h 1099185"/>
                  <a:gd name="connsiteX34" fmla="*/ 323850 w 661035"/>
                  <a:gd name="connsiteY34" fmla="*/ 676275 h 1099185"/>
                  <a:gd name="connsiteX35" fmla="*/ 359092 w 661035"/>
                  <a:gd name="connsiteY35" fmla="*/ 597218 h 1099185"/>
                  <a:gd name="connsiteX36" fmla="*/ 220980 w 661035"/>
                  <a:gd name="connsiteY36" fmla="*/ 0 h 1099185"/>
                  <a:gd name="connsiteX37" fmla="*/ 481965 w 661035"/>
                  <a:gd name="connsiteY37" fmla="*/ 141922 h 1099185"/>
                  <a:gd name="connsiteX38" fmla="*/ 575310 w 661035"/>
                  <a:gd name="connsiteY38" fmla="*/ 214313 h 1099185"/>
                  <a:gd name="connsiteX39" fmla="*/ 661035 w 661035"/>
                  <a:gd name="connsiteY39" fmla="*/ 504825 h 1099185"/>
                  <a:gd name="connsiteX40" fmla="*/ 621030 w 661035"/>
                  <a:gd name="connsiteY40" fmla="*/ 739140 h 1099185"/>
                  <a:gd name="connsiteX41" fmla="*/ 360045 w 661035"/>
                  <a:gd name="connsiteY41" fmla="*/ 597218 h 1099185"/>
                  <a:gd name="connsiteX42" fmla="*/ 400050 w 661035"/>
                  <a:gd name="connsiteY42" fmla="*/ 362902 h 1099185"/>
                  <a:gd name="connsiteX43" fmla="*/ 314325 w 661035"/>
                  <a:gd name="connsiteY43" fmla="*/ 72390 h 1099185"/>
                  <a:gd name="connsiteX44" fmla="*/ 220980 w 661035"/>
                  <a:gd name="connsiteY44" fmla="*/ 0 h 1099185"/>
                  <a:gd name="connsiteX0" fmla="*/ 359092 w 661035"/>
                  <a:gd name="connsiteY0" fmla="*/ 597218 h 1099185"/>
                  <a:gd name="connsiteX1" fmla="*/ 620078 w 661035"/>
                  <a:gd name="connsiteY1" fmla="*/ 739140 h 1099185"/>
                  <a:gd name="connsiteX2" fmla="*/ 584835 w 661035"/>
                  <a:gd name="connsiteY2" fmla="*/ 818198 h 1099185"/>
                  <a:gd name="connsiteX3" fmla="*/ 584836 w 661035"/>
                  <a:gd name="connsiteY3" fmla="*/ 818198 h 1099185"/>
                  <a:gd name="connsiteX4" fmla="*/ 545783 w 661035"/>
                  <a:gd name="connsiteY4" fmla="*/ 882015 h 1099185"/>
                  <a:gd name="connsiteX5" fmla="*/ 538930 w 661035"/>
                  <a:gd name="connsiteY5" fmla="*/ 891439 h 1099185"/>
                  <a:gd name="connsiteX6" fmla="*/ 539116 w 661035"/>
                  <a:gd name="connsiteY6" fmla="*/ 891540 h 1099185"/>
                  <a:gd name="connsiteX7" fmla="*/ 500063 w 661035"/>
                  <a:gd name="connsiteY7" fmla="*/ 940118 h 1099185"/>
                  <a:gd name="connsiteX8" fmla="*/ 452605 w 661035"/>
                  <a:gd name="connsiteY8" fmla="*/ 914311 h 1099185"/>
                  <a:gd name="connsiteX9" fmla="*/ 451949 w 661035"/>
                  <a:gd name="connsiteY9" fmla="*/ 914906 h 1099185"/>
                  <a:gd name="connsiteX10" fmla="*/ 500063 w 661035"/>
                  <a:gd name="connsiteY10" fmla="*/ 941070 h 1099185"/>
                  <a:gd name="connsiteX11" fmla="*/ 451485 w 661035"/>
                  <a:gd name="connsiteY11" fmla="*/ 989648 h 1099185"/>
                  <a:gd name="connsiteX12" fmla="*/ 396629 w 661035"/>
                  <a:gd name="connsiteY12" fmla="*/ 1033155 h 1099185"/>
                  <a:gd name="connsiteX13" fmla="*/ 397193 w 661035"/>
                  <a:gd name="connsiteY13" fmla="*/ 1033462 h 1099185"/>
                  <a:gd name="connsiteX14" fmla="*/ 320041 w 661035"/>
                  <a:gd name="connsiteY14" fmla="*/ 1076325 h 1099185"/>
                  <a:gd name="connsiteX15" fmla="*/ 291343 w 661035"/>
                  <a:gd name="connsiteY15" fmla="*/ 1060767 h 1099185"/>
                  <a:gd name="connsiteX16" fmla="*/ 290403 w 661035"/>
                  <a:gd name="connsiteY16" fmla="*/ 1061621 h 1099185"/>
                  <a:gd name="connsiteX17" fmla="*/ 319088 w 661035"/>
                  <a:gd name="connsiteY17" fmla="*/ 1077277 h 1099185"/>
                  <a:gd name="connsiteX18" fmla="*/ 260985 w 661035"/>
                  <a:gd name="connsiteY18" fmla="*/ 1099185 h 1099185"/>
                  <a:gd name="connsiteX19" fmla="*/ 0 w 661035"/>
                  <a:gd name="connsiteY19" fmla="*/ 957262 h 1099185"/>
                  <a:gd name="connsiteX20" fmla="*/ 59055 w 661035"/>
                  <a:gd name="connsiteY20" fmla="*/ 935355 h 1099185"/>
                  <a:gd name="connsiteX21" fmla="*/ 284314 w 661035"/>
                  <a:gd name="connsiteY21" fmla="*/ 1058298 h 1099185"/>
                  <a:gd name="connsiteX22" fmla="*/ 284516 w 661035"/>
                  <a:gd name="connsiteY22" fmla="*/ 1057066 h 1099185"/>
                  <a:gd name="connsiteX23" fmla="*/ 60008 w 661035"/>
                  <a:gd name="connsiteY23" fmla="*/ 935355 h 1099185"/>
                  <a:gd name="connsiteX24" fmla="*/ 135745 w 661035"/>
                  <a:gd name="connsiteY24" fmla="*/ 891807 h 1099185"/>
                  <a:gd name="connsiteX25" fmla="*/ 135255 w 661035"/>
                  <a:gd name="connsiteY25" fmla="*/ 891540 h 1099185"/>
                  <a:gd name="connsiteX26" fmla="*/ 190500 w 661035"/>
                  <a:gd name="connsiteY26" fmla="*/ 847725 h 1099185"/>
                  <a:gd name="connsiteX27" fmla="*/ 239078 w 661035"/>
                  <a:gd name="connsiteY27" fmla="*/ 799148 h 1099185"/>
                  <a:gd name="connsiteX28" fmla="*/ 319738 w 661035"/>
                  <a:gd name="connsiteY28" fmla="*/ 843010 h 1099185"/>
                  <a:gd name="connsiteX29" fmla="*/ 239078 w 661035"/>
                  <a:gd name="connsiteY29" fmla="*/ 798196 h 1099185"/>
                  <a:gd name="connsiteX30" fmla="*/ 277307 w 661035"/>
                  <a:gd name="connsiteY30" fmla="*/ 750642 h 1099185"/>
                  <a:gd name="connsiteX31" fmla="*/ 277178 w 661035"/>
                  <a:gd name="connsiteY31" fmla="*/ 750571 h 1099185"/>
                  <a:gd name="connsiteX32" fmla="*/ 284798 w 661035"/>
                  <a:gd name="connsiteY32" fmla="*/ 740093 h 1099185"/>
                  <a:gd name="connsiteX33" fmla="*/ 323850 w 661035"/>
                  <a:gd name="connsiteY33" fmla="*/ 676275 h 1099185"/>
                  <a:gd name="connsiteX34" fmla="*/ 359092 w 661035"/>
                  <a:gd name="connsiteY34" fmla="*/ 597218 h 1099185"/>
                  <a:gd name="connsiteX35" fmla="*/ 220980 w 661035"/>
                  <a:gd name="connsiteY35" fmla="*/ 0 h 1099185"/>
                  <a:gd name="connsiteX36" fmla="*/ 481965 w 661035"/>
                  <a:gd name="connsiteY36" fmla="*/ 141922 h 1099185"/>
                  <a:gd name="connsiteX37" fmla="*/ 575310 w 661035"/>
                  <a:gd name="connsiteY37" fmla="*/ 214313 h 1099185"/>
                  <a:gd name="connsiteX38" fmla="*/ 661035 w 661035"/>
                  <a:gd name="connsiteY38" fmla="*/ 504825 h 1099185"/>
                  <a:gd name="connsiteX39" fmla="*/ 621030 w 661035"/>
                  <a:gd name="connsiteY39" fmla="*/ 739140 h 1099185"/>
                  <a:gd name="connsiteX40" fmla="*/ 360045 w 661035"/>
                  <a:gd name="connsiteY40" fmla="*/ 597218 h 1099185"/>
                  <a:gd name="connsiteX41" fmla="*/ 400050 w 661035"/>
                  <a:gd name="connsiteY41" fmla="*/ 362902 h 1099185"/>
                  <a:gd name="connsiteX42" fmla="*/ 314325 w 661035"/>
                  <a:gd name="connsiteY42" fmla="*/ 72390 h 1099185"/>
                  <a:gd name="connsiteX43" fmla="*/ 220980 w 661035"/>
                  <a:gd name="connsiteY43" fmla="*/ 0 h 1099185"/>
                  <a:gd name="connsiteX0" fmla="*/ 359092 w 661035"/>
                  <a:gd name="connsiteY0" fmla="*/ 597218 h 1099185"/>
                  <a:gd name="connsiteX1" fmla="*/ 620078 w 661035"/>
                  <a:gd name="connsiteY1" fmla="*/ 739140 h 1099185"/>
                  <a:gd name="connsiteX2" fmla="*/ 584835 w 661035"/>
                  <a:gd name="connsiteY2" fmla="*/ 818198 h 1099185"/>
                  <a:gd name="connsiteX3" fmla="*/ 584836 w 661035"/>
                  <a:gd name="connsiteY3" fmla="*/ 818198 h 1099185"/>
                  <a:gd name="connsiteX4" fmla="*/ 545783 w 661035"/>
                  <a:gd name="connsiteY4" fmla="*/ 882015 h 1099185"/>
                  <a:gd name="connsiteX5" fmla="*/ 538930 w 661035"/>
                  <a:gd name="connsiteY5" fmla="*/ 891439 h 1099185"/>
                  <a:gd name="connsiteX6" fmla="*/ 539116 w 661035"/>
                  <a:gd name="connsiteY6" fmla="*/ 891540 h 1099185"/>
                  <a:gd name="connsiteX7" fmla="*/ 500063 w 661035"/>
                  <a:gd name="connsiteY7" fmla="*/ 940118 h 1099185"/>
                  <a:gd name="connsiteX8" fmla="*/ 452605 w 661035"/>
                  <a:gd name="connsiteY8" fmla="*/ 914311 h 1099185"/>
                  <a:gd name="connsiteX9" fmla="*/ 500063 w 661035"/>
                  <a:gd name="connsiteY9" fmla="*/ 941070 h 1099185"/>
                  <a:gd name="connsiteX10" fmla="*/ 451485 w 661035"/>
                  <a:gd name="connsiteY10" fmla="*/ 989648 h 1099185"/>
                  <a:gd name="connsiteX11" fmla="*/ 396629 w 661035"/>
                  <a:gd name="connsiteY11" fmla="*/ 1033155 h 1099185"/>
                  <a:gd name="connsiteX12" fmla="*/ 397193 w 661035"/>
                  <a:gd name="connsiteY12" fmla="*/ 1033462 h 1099185"/>
                  <a:gd name="connsiteX13" fmla="*/ 320041 w 661035"/>
                  <a:gd name="connsiteY13" fmla="*/ 1076325 h 1099185"/>
                  <a:gd name="connsiteX14" fmla="*/ 291343 w 661035"/>
                  <a:gd name="connsiteY14" fmla="*/ 1060767 h 1099185"/>
                  <a:gd name="connsiteX15" fmla="*/ 290403 w 661035"/>
                  <a:gd name="connsiteY15" fmla="*/ 1061621 h 1099185"/>
                  <a:gd name="connsiteX16" fmla="*/ 319088 w 661035"/>
                  <a:gd name="connsiteY16" fmla="*/ 1077277 h 1099185"/>
                  <a:gd name="connsiteX17" fmla="*/ 260985 w 661035"/>
                  <a:gd name="connsiteY17" fmla="*/ 1099185 h 1099185"/>
                  <a:gd name="connsiteX18" fmla="*/ 0 w 661035"/>
                  <a:gd name="connsiteY18" fmla="*/ 957262 h 1099185"/>
                  <a:gd name="connsiteX19" fmla="*/ 59055 w 661035"/>
                  <a:gd name="connsiteY19" fmla="*/ 935355 h 1099185"/>
                  <a:gd name="connsiteX20" fmla="*/ 284314 w 661035"/>
                  <a:gd name="connsiteY20" fmla="*/ 1058298 h 1099185"/>
                  <a:gd name="connsiteX21" fmla="*/ 284516 w 661035"/>
                  <a:gd name="connsiteY21" fmla="*/ 1057066 h 1099185"/>
                  <a:gd name="connsiteX22" fmla="*/ 60008 w 661035"/>
                  <a:gd name="connsiteY22" fmla="*/ 935355 h 1099185"/>
                  <a:gd name="connsiteX23" fmla="*/ 135745 w 661035"/>
                  <a:gd name="connsiteY23" fmla="*/ 891807 h 1099185"/>
                  <a:gd name="connsiteX24" fmla="*/ 135255 w 661035"/>
                  <a:gd name="connsiteY24" fmla="*/ 891540 h 1099185"/>
                  <a:gd name="connsiteX25" fmla="*/ 190500 w 661035"/>
                  <a:gd name="connsiteY25" fmla="*/ 847725 h 1099185"/>
                  <a:gd name="connsiteX26" fmla="*/ 239078 w 661035"/>
                  <a:gd name="connsiteY26" fmla="*/ 799148 h 1099185"/>
                  <a:gd name="connsiteX27" fmla="*/ 319738 w 661035"/>
                  <a:gd name="connsiteY27" fmla="*/ 843010 h 1099185"/>
                  <a:gd name="connsiteX28" fmla="*/ 239078 w 661035"/>
                  <a:gd name="connsiteY28" fmla="*/ 798196 h 1099185"/>
                  <a:gd name="connsiteX29" fmla="*/ 277307 w 661035"/>
                  <a:gd name="connsiteY29" fmla="*/ 750642 h 1099185"/>
                  <a:gd name="connsiteX30" fmla="*/ 277178 w 661035"/>
                  <a:gd name="connsiteY30" fmla="*/ 750571 h 1099185"/>
                  <a:gd name="connsiteX31" fmla="*/ 284798 w 661035"/>
                  <a:gd name="connsiteY31" fmla="*/ 740093 h 1099185"/>
                  <a:gd name="connsiteX32" fmla="*/ 323850 w 661035"/>
                  <a:gd name="connsiteY32" fmla="*/ 676275 h 1099185"/>
                  <a:gd name="connsiteX33" fmla="*/ 359092 w 661035"/>
                  <a:gd name="connsiteY33" fmla="*/ 597218 h 1099185"/>
                  <a:gd name="connsiteX34" fmla="*/ 220980 w 661035"/>
                  <a:gd name="connsiteY34" fmla="*/ 0 h 1099185"/>
                  <a:gd name="connsiteX35" fmla="*/ 481965 w 661035"/>
                  <a:gd name="connsiteY35" fmla="*/ 141922 h 1099185"/>
                  <a:gd name="connsiteX36" fmla="*/ 575310 w 661035"/>
                  <a:gd name="connsiteY36" fmla="*/ 214313 h 1099185"/>
                  <a:gd name="connsiteX37" fmla="*/ 661035 w 661035"/>
                  <a:gd name="connsiteY37" fmla="*/ 504825 h 1099185"/>
                  <a:gd name="connsiteX38" fmla="*/ 621030 w 661035"/>
                  <a:gd name="connsiteY38" fmla="*/ 739140 h 1099185"/>
                  <a:gd name="connsiteX39" fmla="*/ 360045 w 661035"/>
                  <a:gd name="connsiteY39" fmla="*/ 597218 h 1099185"/>
                  <a:gd name="connsiteX40" fmla="*/ 400050 w 661035"/>
                  <a:gd name="connsiteY40" fmla="*/ 362902 h 1099185"/>
                  <a:gd name="connsiteX41" fmla="*/ 314325 w 661035"/>
                  <a:gd name="connsiteY41" fmla="*/ 72390 h 1099185"/>
                  <a:gd name="connsiteX42" fmla="*/ 220980 w 661035"/>
                  <a:gd name="connsiteY42" fmla="*/ 0 h 1099185"/>
                  <a:gd name="connsiteX0" fmla="*/ 359092 w 661035"/>
                  <a:gd name="connsiteY0" fmla="*/ 597218 h 1099185"/>
                  <a:gd name="connsiteX1" fmla="*/ 620078 w 661035"/>
                  <a:gd name="connsiteY1" fmla="*/ 739140 h 1099185"/>
                  <a:gd name="connsiteX2" fmla="*/ 584835 w 661035"/>
                  <a:gd name="connsiteY2" fmla="*/ 818198 h 1099185"/>
                  <a:gd name="connsiteX3" fmla="*/ 584836 w 661035"/>
                  <a:gd name="connsiteY3" fmla="*/ 818198 h 1099185"/>
                  <a:gd name="connsiteX4" fmla="*/ 545783 w 661035"/>
                  <a:gd name="connsiteY4" fmla="*/ 882015 h 1099185"/>
                  <a:gd name="connsiteX5" fmla="*/ 538930 w 661035"/>
                  <a:gd name="connsiteY5" fmla="*/ 891439 h 1099185"/>
                  <a:gd name="connsiteX6" fmla="*/ 539116 w 661035"/>
                  <a:gd name="connsiteY6" fmla="*/ 891540 h 1099185"/>
                  <a:gd name="connsiteX7" fmla="*/ 500063 w 661035"/>
                  <a:gd name="connsiteY7" fmla="*/ 940118 h 1099185"/>
                  <a:gd name="connsiteX8" fmla="*/ 500063 w 661035"/>
                  <a:gd name="connsiteY8" fmla="*/ 941070 h 1099185"/>
                  <a:gd name="connsiteX9" fmla="*/ 451485 w 661035"/>
                  <a:gd name="connsiteY9" fmla="*/ 989648 h 1099185"/>
                  <a:gd name="connsiteX10" fmla="*/ 396629 w 661035"/>
                  <a:gd name="connsiteY10" fmla="*/ 1033155 h 1099185"/>
                  <a:gd name="connsiteX11" fmla="*/ 397193 w 661035"/>
                  <a:gd name="connsiteY11" fmla="*/ 1033462 h 1099185"/>
                  <a:gd name="connsiteX12" fmla="*/ 320041 w 661035"/>
                  <a:gd name="connsiteY12" fmla="*/ 1076325 h 1099185"/>
                  <a:gd name="connsiteX13" fmla="*/ 291343 w 661035"/>
                  <a:gd name="connsiteY13" fmla="*/ 1060767 h 1099185"/>
                  <a:gd name="connsiteX14" fmla="*/ 290403 w 661035"/>
                  <a:gd name="connsiteY14" fmla="*/ 1061621 h 1099185"/>
                  <a:gd name="connsiteX15" fmla="*/ 319088 w 661035"/>
                  <a:gd name="connsiteY15" fmla="*/ 1077277 h 1099185"/>
                  <a:gd name="connsiteX16" fmla="*/ 260985 w 661035"/>
                  <a:gd name="connsiteY16" fmla="*/ 1099185 h 1099185"/>
                  <a:gd name="connsiteX17" fmla="*/ 0 w 661035"/>
                  <a:gd name="connsiteY17" fmla="*/ 957262 h 1099185"/>
                  <a:gd name="connsiteX18" fmla="*/ 59055 w 661035"/>
                  <a:gd name="connsiteY18" fmla="*/ 935355 h 1099185"/>
                  <a:gd name="connsiteX19" fmla="*/ 284314 w 661035"/>
                  <a:gd name="connsiteY19" fmla="*/ 1058298 h 1099185"/>
                  <a:gd name="connsiteX20" fmla="*/ 284516 w 661035"/>
                  <a:gd name="connsiteY20" fmla="*/ 1057066 h 1099185"/>
                  <a:gd name="connsiteX21" fmla="*/ 60008 w 661035"/>
                  <a:gd name="connsiteY21" fmla="*/ 935355 h 1099185"/>
                  <a:gd name="connsiteX22" fmla="*/ 135745 w 661035"/>
                  <a:gd name="connsiteY22" fmla="*/ 891807 h 1099185"/>
                  <a:gd name="connsiteX23" fmla="*/ 135255 w 661035"/>
                  <a:gd name="connsiteY23" fmla="*/ 891540 h 1099185"/>
                  <a:gd name="connsiteX24" fmla="*/ 190500 w 661035"/>
                  <a:gd name="connsiteY24" fmla="*/ 847725 h 1099185"/>
                  <a:gd name="connsiteX25" fmla="*/ 239078 w 661035"/>
                  <a:gd name="connsiteY25" fmla="*/ 799148 h 1099185"/>
                  <a:gd name="connsiteX26" fmla="*/ 319738 w 661035"/>
                  <a:gd name="connsiteY26" fmla="*/ 843010 h 1099185"/>
                  <a:gd name="connsiteX27" fmla="*/ 239078 w 661035"/>
                  <a:gd name="connsiteY27" fmla="*/ 798196 h 1099185"/>
                  <a:gd name="connsiteX28" fmla="*/ 277307 w 661035"/>
                  <a:gd name="connsiteY28" fmla="*/ 750642 h 1099185"/>
                  <a:gd name="connsiteX29" fmla="*/ 277178 w 661035"/>
                  <a:gd name="connsiteY29" fmla="*/ 750571 h 1099185"/>
                  <a:gd name="connsiteX30" fmla="*/ 284798 w 661035"/>
                  <a:gd name="connsiteY30" fmla="*/ 740093 h 1099185"/>
                  <a:gd name="connsiteX31" fmla="*/ 323850 w 661035"/>
                  <a:gd name="connsiteY31" fmla="*/ 676275 h 1099185"/>
                  <a:gd name="connsiteX32" fmla="*/ 359092 w 661035"/>
                  <a:gd name="connsiteY32" fmla="*/ 597218 h 1099185"/>
                  <a:gd name="connsiteX33" fmla="*/ 220980 w 661035"/>
                  <a:gd name="connsiteY33" fmla="*/ 0 h 1099185"/>
                  <a:gd name="connsiteX34" fmla="*/ 481965 w 661035"/>
                  <a:gd name="connsiteY34" fmla="*/ 141922 h 1099185"/>
                  <a:gd name="connsiteX35" fmla="*/ 575310 w 661035"/>
                  <a:gd name="connsiteY35" fmla="*/ 214313 h 1099185"/>
                  <a:gd name="connsiteX36" fmla="*/ 661035 w 661035"/>
                  <a:gd name="connsiteY36" fmla="*/ 504825 h 1099185"/>
                  <a:gd name="connsiteX37" fmla="*/ 621030 w 661035"/>
                  <a:gd name="connsiteY37" fmla="*/ 739140 h 1099185"/>
                  <a:gd name="connsiteX38" fmla="*/ 360045 w 661035"/>
                  <a:gd name="connsiteY38" fmla="*/ 597218 h 1099185"/>
                  <a:gd name="connsiteX39" fmla="*/ 400050 w 661035"/>
                  <a:gd name="connsiteY39" fmla="*/ 362902 h 1099185"/>
                  <a:gd name="connsiteX40" fmla="*/ 314325 w 661035"/>
                  <a:gd name="connsiteY40" fmla="*/ 72390 h 1099185"/>
                  <a:gd name="connsiteX41" fmla="*/ 220980 w 661035"/>
                  <a:gd name="connsiteY41" fmla="*/ 0 h 1099185"/>
                  <a:gd name="connsiteX0" fmla="*/ 359092 w 661035"/>
                  <a:gd name="connsiteY0" fmla="*/ 597218 h 1099185"/>
                  <a:gd name="connsiteX1" fmla="*/ 620078 w 661035"/>
                  <a:gd name="connsiteY1" fmla="*/ 739140 h 1099185"/>
                  <a:gd name="connsiteX2" fmla="*/ 584835 w 661035"/>
                  <a:gd name="connsiteY2" fmla="*/ 818198 h 1099185"/>
                  <a:gd name="connsiteX3" fmla="*/ 584836 w 661035"/>
                  <a:gd name="connsiteY3" fmla="*/ 818198 h 1099185"/>
                  <a:gd name="connsiteX4" fmla="*/ 545783 w 661035"/>
                  <a:gd name="connsiteY4" fmla="*/ 882015 h 1099185"/>
                  <a:gd name="connsiteX5" fmla="*/ 538930 w 661035"/>
                  <a:gd name="connsiteY5" fmla="*/ 891439 h 1099185"/>
                  <a:gd name="connsiteX6" fmla="*/ 539116 w 661035"/>
                  <a:gd name="connsiteY6" fmla="*/ 891540 h 1099185"/>
                  <a:gd name="connsiteX7" fmla="*/ 500063 w 661035"/>
                  <a:gd name="connsiteY7" fmla="*/ 940118 h 1099185"/>
                  <a:gd name="connsiteX8" fmla="*/ 500063 w 661035"/>
                  <a:gd name="connsiteY8" fmla="*/ 941070 h 1099185"/>
                  <a:gd name="connsiteX9" fmla="*/ 451485 w 661035"/>
                  <a:gd name="connsiteY9" fmla="*/ 989648 h 1099185"/>
                  <a:gd name="connsiteX10" fmla="*/ 396629 w 661035"/>
                  <a:gd name="connsiteY10" fmla="*/ 1033155 h 1099185"/>
                  <a:gd name="connsiteX11" fmla="*/ 397193 w 661035"/>
                  <a:gd name="connsiteY11" fmla="*/ 1033462 h 1099185"/>
                  <a:gd name="connsiteX12" fmla="*/ 320041 w 661035"/>
                  <a:gd name="connsiteY12" fmla="*/ 1076325 h 1099185"/>
                  <a:gd name="connsiteX13" fmla="*/ 291343 w 661035"/>
                  <a:gd name="connsiteY13" fmla="*/ 1060767 h 1099185"/>
                  <a:gd name="connsiteX14" fmla="*/ 290403 w 661035"/>
                  <a:gd name="connsiteY14" fmla="*/ 1061621 h 1099185"/>
                  <a:gd name="connsiteX15" fmla="*/ 319088 w 661035"/>
                  <a:gd name="connsiteY15" fmla="*/ 1077277 h 1099185"/>
                  <a:gd name="connsiteX16" fmla="*/ 260985 w 661035"/>
                  <a:gd name="connsiteY16" fmla="*/ 1099185 h 1099185"/>
                  <a:gd name="connsiteX17" fmla="*/ 0 w 661035"/>
                  <a:gd name="connsiteY17" fmla="*/ 957262 h 1099185"/>
                  <a:gd name="connsiteX18" fmla="*/ 59055 w 661035"/>
                  <a:gd name="connsiteY18" fmla="*/ 935355 h 1099185"/>
                  <a:gd name="connsiteX19" fmla="*/ 284314 w 661035"/>
                  <a:gd name="connsiteY19" fmla="*/ 1058298 h 1099185"/>
                  <a:gd name="connsiteX20" fmla="*/ 284516 w 661035"/>
                  <a:gd name="connsiteY20" fmla="*/ 1057066 h 1099185"/>
                  <a:gd name="connsiteX21" fmla="*/ 60008 w 661035"/>
                  <a:gd name="connsiteY21" fmla="*/ 935355 h 1099185"/>
                  <a:gd name="connsiteX22" fmla="*/ 135745 w 661035"/>
                  <a:gd name="connsiteY22" fmla="*/ 891807 h 1099185"/>
                  <a:gd name="connsiteX23" fmla="*/ 135255 w 661035"/>
                  <a:gd name="connsiteY23" fmla="*/ 891540 h 1099185"/>
                  <a:gd name="connsiteX24" fmla="*/ 190500 w 661035"/>
                  <a:gd name="connsiteY24" fmla="*/ 847725 h 1099185"/>
                  <a:gd name="connsiteX25" fmla="*/ 239078 w 661035"/>
                  <a:gd name="connsiteY25" fmla="*/ 799148 h 1099185"/>
                  <a:gd name="connsiteX26" fmla="*/ 239078 w 661035"/>
                  <a:gd name="connsiteY26" fmla="*/ 798196 h 1099185"/>
                  <a:gd name="connsiteX27" fmla="*/ 277307 w 661035"/>
                  <a:gd name="connsiteY27" fmla="*/ 750642 h 1099185"/>
                  <a:gd name="connsiteX28" fmla="*/ 277178 w 661035"/>
                  <a:gd name="connsiteY28" fmla="*/ 750571 h 1099185"/>
                  <a:gd name="connsiteX29" fmla="*/ 284798 w 661035"/>
                  <a:gd name="connsiteY29" fmla="*/ 740093 h 1099185"/>
                  <a:gd name="connsiteX30" fmla="*/ 323850 w 661035"/>
                  <a:gd name="connsiteY30" fmla="*/ 676275 h 1099185"/>
                  <a:gd name="connsiteX31" fmla="*/ 359092 w 661035"/>
                  <a:gd name="connsiteY31" fmla="*/ 597218 h 1099185"/>
                  <a:gd name="connsiteX32" fmla="*/ 220980 w 661035"/>
                  <a:gd name="connsiteY32" fmla="*/ 0 h 1099185"/>
                  <a:gd name="connsiteX33" fmla="*/ 481965 w 661035"/>
                  <a:gd name="connsiteY33" fmla="*/ 141922 h 1099185"/>
                  <a:gd name="connsiteX34" fmla="*/ 575310 w 661035"/>
                  <a:gd name="connsiteY34" fmla="*/ 214313 h 1099185"/>
                  <a:gd name="connsiteX35" fmla="*/ 661035 w 661035"/>
                  <a:gd name="connsiteY35" fmla="*/ 504825 h 1099185"/>
                  <a:gd name="connsiteX36" fmla="*/ 621030 w 661035"/>
                  <a:gd name="connsiteY36" fmla="*/ 739140 h 1099185"/>
                  <a:gd name="connsiteX37" fmla="*/ 360045 w 661035"/>
                  <a:gd name="connsiteY37" fmla="*/ 597218 h 1099185"/>
                  <a:gd name="connsiteX38" fmla="*/ 400050 w 661035"/>
                  <a:gd name="connsiteY38" fmla="*/ 362902 h 1099185"/>
                  <a:gd name="connsiteX39" fmla="*/ 314325 w 661035"/>
                  <a:gd name="connsiteY39" fmla="*/ 72390 h 1099185"/>
                  <a:gd name="connsiteX40" fmla="*/ 220980 w 661035"/>
                  <a:gd name="connsiteY40" fmla="*/ 0 h 1099185"/>
                  <a:gd name="connsiteX0" fmla="*/ 359092 w 661035"/>
                  <a:gd name="connsiteY0" fmla="*/ 597218 h 1099185"/>
                  <a:gd name="connsiteX1" fmla="*/ 620078 w 661035"/>
                  <a:gd name="connsiteY1" fmla="*/ 739140 h 1099185"/>
                  <a:gd name="connsiteX2" fmla="*/ 584835 w 661035"/>
                  <a:gd name="connsiteY2" fmla="*/ 818198 h 1099185"/>
                  <a:gd name="connsiteX3" fmla="*/ 584836 w 661035"/>
                  <a:gd name="connsiteY3" fmla="*/ 818198 h 1099185"/>
                  <a:gd name="connsiteX4" fmla="*/ 545783 w 661035"/>
                  <a:gd name="connsiteY4" fmla="*/ 882015 h 1099185"/>
                  <a:gd name="connsiteX5" fmla="*/ 538930 w 661035"/>
                  <a:gd name="connsiteY5" fmla="*/ 891439 h 1099185"/>
                  <a:gd name="connsiteX6" fmla="*/ 539116 w 661035"/>
                  <a:gd name="connsiteY6" fmla="*/ 891540 h 1099185"/>
                  <a:gd name="connsiteX7" fmla="*/ 500063 w 661035"/>
                  <a:gd name="connsiteY7" fmla="*/ 940118 h 1099185"/>
                  <a:gd name="connsiteX8" fmla="*/ 500063 w 661035"/>
                  <a:gd name="connsiteY8" fmla="*/ 941070 h 1099185"/>
                  <a:gd name="connsiteX9" fmla="*/ 451485 w 661035"/>
                  <a:gd name="connsiteY9" fmla="*/ 989648 h 1099185"/>
                  <a:gd name="connsiteX10" fmla="*/ 396629 w 661035"/>
                  <a:gd name="connsiteY10" fmla="*/ 1033155 h 1099185"/>
                  <a:gd name="connsiteX11" fmla="*/ 397193 w 661035"/>
                  <a:gd name="connsiteY11" fmla="*/ 1033462 h 1099185"/>
                  <a:gd name="connsiteX12" fmla="*/ 320041 w 661035"/>
                  <a:gd name="connsiteY12" fmla="*/ 1076325 h 1099185"/>
                  <a:gd name="connsiteX13" fmla="*/ 291343 w 661035"/>
                  <a:gd name="connsiteY13" fmla="*/ 1060767 h 1099185"/>
                  <a:gd name="connsiteX14" fmla="*/ 290403 w 661035"/>
                  <a:gd name="connsiteY14" fmla="*/ 1061621 h 1099185"/>
                  <a:gd name="connsiteX15" fmla="*/ 319088 w 661035"/>
                  <a:gd name="connsiteY15" fmla="*/ 1077277 h 1099185"/>
                  <a:gd name="connsiteX16" fmla="*/ 260985 w 661035"/>
                  <a:gd name="connsiteY16" fmla="*/ 1099185 h 1099185"/>
                  <a:gd name="connsiteX17" fmla="*/ 0 w 661035"/>
                  <a:gd name="connsiteY17" fmla="*/ 957262 h 1099185"/>
                  <a:gd name="connsiteX18" fmla="*/ 59055 w 661035"/>
                  <a:gd name="connsiteY18" fmla="*/ 935355 h 1099185"/>
                  <a:gd name="connsiteX19" fmla="*/ 284314 w 661035"/>
                  <a:gd name="connsiteY19" fmla="*/ 1058298 h 1099185"/>
                  <a:gd name="connsiteX20" fmla="*/ 60008 w 661035"/>
                  <a:gd name="connsiteY20" fmla="*/ 935355 h 1099185"/>
                  <a:gd name="connsiteX21" fmla="*/ 135745 w 661035"/>
                  <a:gd name="connsiteY21" fmla="*/ 891807 h 1099185"/>
                  <a:gd name="connsiteX22" fmla="*/ 135255 w 661035"/>
                  <a:gd name="connsiteY22" fmla="*/ 891540 h 1099185"/>
                  <a:gd name="connsiteX23" fmla="*/ 190500 w 661035"/>
                  <a:gd name="connsiteY23" fmla="*/ 847725 h 1099185"/>
                  <a:gd name="connsiteX24" fmla="*/ 239078 w 661035"/>
                  <a:gd name="connsiteY24" fmla="*/ 799148 h 1099185"/>
                  <a:gd name="connsiteX25" fmla="*/ 239078 w 661035"/>
                  <a:gd name="connsiteY25" fmla="*/ 798196 h 1099185"/>
                  <a:gd name="connsiteX26" fmla="*/ 277307 w 661035"/>
                  <a:gd name="connsiteY26" fmla="*/ 750642 h 1099185"/>
                  <a:gd name="connsiteX27" fmla="*/ 277178 w 661035"/>
                  <a:gd name="connsiteY27" fmla="*/ 750571 h 1099185"/>
                  <a:gd name="connsiteX28" fmla="*/ 284798 w 661035"/>
                  <a:gd name="connsiteY28" fmla="*/ 740093 h 1099185"/>
                  <a:gd name="connsiteX29" fmla="*/ 323850 w 661035"/>
                  <a:gd name="connsiteY29" fmla="*/ 676275 h 1099185"/>
                  <a:gd name="connsiteX30" fmla="*/ 359092 w 661035"/>
                  <a:gd name="connsiteY30" fmla="*/ 597218 h 1099185"/>
                  <a:gd name="connsiteX31" fmla="*/ 220980 w 661035"/>
                  <a:gd name="connsiteY31" fmla="*/ 0 h 1099185"/>
                  <a:gd name="connsiteX32" fmla="*/ 481965 w 661035"/>
                  <a:gd name="connsiteY32" fmla="*/ 141922 h 1099185"/>
                  <a:gd name="connsiteX33" fmla="*/ 575310 w 661035"/>
                  <a:gd name="connsiteY33" fmla="*/ 214313 h 1099185"/>
                  <a:gd name="connsiteX34" fmla="*/ 661035 w 661035"/>
                  <a:gd name="connsiteY34" fmla="*/ 504825 h 1099185"/>
                  <a:gd name="connsiteX35" fmla="*/ 621030 w 661035"/>
                  <a:gd name="connsiteY35" fmla="*/ 739140 h 1099185"/>
                  <a:gd name="connsiteX36" fmla="*/ 360045 w 661035"/>
                  <a:gd name="connsiteY36" fmla="*/ 597218 h 1099185"/>
                  <a:gd name="connsiteX37" fmla="*/ 400050 w 661035"/>
                  <a:gd name="connsiteY37" fmla="*/ 362902 h 1099185"/>
                  <a:gd name="connsiteX38" fmla="*/ 314325 w 661035"/>
                  <a:gd name="connsiteY38" fmla="*/ 72390 h 1099185"/>
                  <a:gd name="connsiteX39" fmla="*/ 220980 w 661035"/>
                  <a:gd name="connsiteY39" fmla="*/ 0 h 1099185"/>
                  <a:gd name="connsiteX0" fmla="*/ 359092 w 661035"/>
                  <a:gd name="connsiteY0" fmla="*/ 597218 h 1099185"/>
                  <a:gd name="connsiteX1" fmla="*/ 620078 w 661035"/>
                  <a:gd name="connsiteY1" fmla="*/ 739140 h 1099185"/>
                  <a:gd name="connsiteX2" fmla="*/ 584835 w 661035"/>
                  <a:gd name="connsiteY2" fmla="*/ 818198 h 1099185"/>
                  <a:gd name="connsiteX3" fmla="*/ 584836 w 661035"/>
                  <a:gd name="connsiteY3" fmla="*/ 818198 h 1099185"/>
                  <a:gd name="connsiteX4" fmla="*/ 545783 w 661035"/>
                  <a:gd name="connsiteY4" fmla="*/ 882015 h 1099185"/>
                  <a:gd name="connsiteX5" fmla="*/ 538930 w 661035"/>
                  <a:gd name="connsiteY5" fmla="*/ 891439 h 1099185"/>
                  <a:gd name="connsiteX6" fmla="*/ 539116 w 661035"/>
                  <a:gd name="connsiteY6" fmla="*/ 891540 h 1099185"/>
                  <a:gd name="connsiteX7" fmla="*/ 500063 w 661035"/>
                  <a:gd name="connsiteY7" fmla="*/ 940118 h 1099185"/>
                  <a:gd name="connsiteX8" fmla="*/ 500063 w 661035"/>
                  <a:gd name="connsiteY8" fmla="*/ 941070 h 1099185"/>
                  <a:gd name="connsiteX9" fmla="*/ 451485 w 661035"/>
                  <a:gd name="connsiteY9" fmla="*/ 989648 h 1099185"/>
                  <a:gd name="connsiteX10" fmla="*/ 396629 w 661035"/>
                  <a:gd name="connsiteY10" fmla="*/ 1033155 h 1099185"/>
                  <a:gd name="connsiteX11" fmla="*/ 397193 w 661035"/>
                  <a:gd name="connsiteY11" fmla="*/ 1033462 h 1099185"/>
                  <a:gd name="connsiteX12" fmla="*/ 320041 w 661035"/>
                  <a:gd name="connsiteY12" fmla="*/ 1076325 h 1099185"/>
                  <a:gd name="connsiteX13" fmla="*/ 291343 w 661035"/>
                  <a:gd name="connsiteY13" fmla="*/ 1060767 h 1099185"/>
                  <a:gd name="connsiteX14" fmla="*/ 290403 w 661035"/>
                  <a:gd name="connsiteY14" fmla="*/ 1061621 h 1099185"/>
                  <a:gd name="connsiteX15" fmla="*/ 319088 w 661035"/>
                  <a:gd name="connsiteY15" fmla="*/ 1077277 h 1099185"/>
                  <a:gd name="connsiteX16" fmla="*/ 260985 w 661035"/>
                  <a:gd name="connsiteY16" fmla="*/ 1099185 h 1099185"/>
                  <a:gd name="connsiteX17" fmla="*/ 0 w 661035"/>
                  <a:gd name="connsiteY17" fmla="*/ 957262 h 1099185"/>
                  <a:gd name="connsiteX18" fmla="*/ 59055 w 661035"/>
                  <a:gd name="connsiteY18" fmla="*/ 935355 h 1099185"/>
                  <a:gd name="connsiteX19" fmla="*/ 60008 w 661035"/>
                  <a:gd name="connsiteY19" fmla="*/ 935355 h 1099185"/>
                  <a:gd name="connsiteX20" fmla="*/ 135745 w 661035"/>
                  <a:gd name="connsiteY20" fmla="*/ 891807 h 1099185"/>
                  <a:gd name="connsiteX21" fmla="*/ 135255 w 661035"/>
                  <a:gd name="connsiteY21" fmla="*/ 891540 h 1099185"/>
                  <a:gd name="connsiteX22" fmla="*/ 190500 w 661035"/>
                  <a:gd name="connsiteY22" fmla="*/ 847725 h 1099185"/>
                  <a:gd name="connsiteX23" fmla="*/ 239078 w 661035"/>
                  <a:gd name="connsiteY23" fmla="*/ 799148 h 1099185"/>
                  <a:gd name="connsiteX24" fmla="*/ 239078 w 661035"/>
                  <a:gd name="connsiteY24" fmla="*/ 798196 h 1099185"/>
                  <a:gd name="connsiteX25" fmla="*/ 277307 w 661035"/>
                  <a:gd name="connsiteY25" fmla="*/ 750642 h 1099185"/>
                  <a:gd name="connsiteX26" fmla="*/ 277178 w 661035"/>
                  <a:gd name="connsiteY26" fmla="*/ 750571 h 1099185"/>
                  <a:gd name="connsiteX27" fmla="*/ 284798 w 661035"/>
                  <a:gd name="connsiteY27" fmla="*/ 740093 h 1099185"/>
                  <a:gd name="connsiteX28" fmla="*/ 323850 w 661035"/>
                  <a:gd name="connsiteY28" fmla="*/ 676275 h 1099185"/>
                  <a:gd name="connsiteX29" fmla="*/ 359092 w 661035"/>
                  <a:gd name="connsiteY29" fmla="*/ 597218 h 1099185"/>
                  <a:gd name="connsiteX30" fmla="*/ 220980 w 661035"/>
                  <a:gd name="connsiteY30" fmla="*/ 0 h 1099185"/>
                  <a:gd name="connsiteX31" fmla="*/ 481965 w 661035"/>
                  <a:gd name="connsiteY31" fmla="*/ 141922 h 1099185"/>
                  <a:gd name="connsiteX32" fmla="*/ 575310 w 661035"/>
                  <a:gd name="connsiteY32" fmla="*/ 214313 h 1099185"/>
                  <a:gd name="connsiteX33" fmla="*/ 661035 w 661035"/>
                  <a:gd name="connsiteY33" fmla="*/ 504825 h 1099185"/>
                  <a:gd name="connsiteX34" fmla="*/ 621030 w 661035"/>
                  <a:gd name="connsiteY34" fmla="*/ 739140 h 1099185"/>
                  <a:gd name="connsiteX35" fmla="*/ 360045 w 661035"/>
                  <a:gd name="connsiteY35" fmla="*/ 597218 h 1099185"/>
                  <a:gd name="connsiteX36" fmla="*/ 400050 w 661035"/>
                  <a:gd name="connsiteY36" fmla="*/ 362902 h 1099185"/>
                  <a:gd name="connsiteX37" fmla="*/ 314325 w 661035"/>
                  <a:gd name="connsiteY37" fmla="*/ 72390 h 1099185"/>
                  <a:gd name="connsiteX38" fmla="*/ 220980 w 661035"/>
                  <a:gd name="connsiteY38" fmla="*/ 0 h 1099185"/>
                  <a:gd name="connsiteX0" fmla="*/ 359092 w 661035"/>
                  <a:gd name="connsiteY0" fmla="*/ 597218 h 1099185"/>
                  <a:gd name="connsiteX1" fmla="*/ 620078 w 661035"/>
                  <a:gd name="connsiteY1" fmla="*/ 739140 h 1099185"/>
                  <a:gd name="connsiteX2" fmla="*/ 584835 w 661035"/>
                  <a:gd name="connsiteY2" fmla="*/ 818198 h 1099185"/>
                  <a:gd name="connsiteX3" fmla="*/ 584836 w 661035"/>
                  <a:gd name="connsiteY3" fmla="*/ 818198 h 1099185"/>
                  <a:gd name="connsiteX4" fmla="*/ 545783 w 661035"/>
                  <a:gd name="connsiteY4" fmla="*/ 882015 h 1099185"/>
                  <a:gd name="connsiteX5" fmla="*/ 538930 w 661035"/>
                  <a:gd name="connsiteY5" fmla="*/ 891439 h 1099185"/>
                  <a:gd name="connsiteX6" fmla="*/ 539116 w 661035"/>
                  <a:gd name="connsiteY6" fmla="*/ 891540 h 1099185"/>
                  <a:gd name="connsiteX7" fmla="*/ 500063 w 661035"/>
                  <a:gd name="connsiteY7" fmla="*/ 940118 h 1099185"/>
                  <a:gd name="connsiteX8" fmla="*/ 500063 w 661035"/>
                  <a:gd name="connsiteY8" fmla="*/ 941070 h 1099185"/>
                  <a:gd name="connsiteX9" fmla="*/ 451485 w 661035"/>
                  <a:gd name="connsiteY9" fmla="*/ 989648 h 1099185"/>
                  <a:gd name="connsiteX10" fmla="*/ 396629 w 661035"/>
                  <a:gd name="connsiteY10" fmla="*/ 1033155 h 1099185"/>
                  <a:gd name="connsiteX11" fmla="*/ 397193 w 661035"/>
                  <a:gd name="connsiteY11" fmla="*/ 1033462 h 1099185"/>
                  <a:gd name="connsiteX12" fmla="*/ 320041 w 661035"/>
                  <a:gd name="connsiteY12" fmla="*/ 1076325 h 1099185"/>
                  <a:gd name="connsiteX13" fmla="*/ 291343 w 661035"/>
                  <a:gd name="connsiteY13" fmla="*/ 1060767 h 1099185"/>
                  <a:gd name="connsiteX14" fmla="*/ 319088 w 661035"/>
                  <a:gd name="connsiteY14" fmla="*/ 1077277 h 1099185"/>
                  <a:gd name="connsiteX15" fmla="*/ 260985 w 661035"/>
                  <a:gd name="connsiteY15" fmla="*/ 1099185 h 1099185"/>
                  <a:gd name="connsiteX16" fmla="*/ 0 w 661035"/>
                  <a:gd name="connsiteY16" fmla="*/ 957262 h 1099185"/>
                  <a:gd name="connsiteX17" fmla="*/ 59055 w 661035"/>
                  <a:gd name="connsiteY17" fmla="*/ 935355 h 1099185"/>
                  <a:gd name="connsiteX18" fmla="*/ 60008 w 661035"/>
                  <a:gd name="connsiteY18" fmla="*/ 935355 h 1099185"/>
                  <a:gd name="connsiteX19" fmla="*/ 135745 w 661035"/>
                  <a:gd name="connsiteY19" fmla="*/ 891807 h 1099185"/>
                  <a:gd name="connsiteX20" fmla="*/ 135255 w 661035"/>
                  <a:gd name="connsiteY20" fmla="*/ 891540 h 1099185"/>
                  <a:gd name="connsiteX21" fmla="*/ 190500 w 661035"/>
                  <a:gd name="connsiteY21" fmla="*/ 847725 h 1099185"/>
                  <a:gd name="connsiteX22" fmla="*/ 239078 w 661035"/>
                  <a:gd name="connsiteY22" fmla="*/ 799148 h 1099185"/>
                  <a:gd name="connsiteX23" fmla="*/ 239078 w 661035"/>
                  <a:gd name="connsiteY23" fmla="*/ 798196 h 1099185"/>
                  <a:gd name="connsiteX24" fmla="*/ 277307 w 661035"/>
                  <a:gd name="connsiteY24" fmla="*/ 750642 h 1099185"/>
                  <a:gd name="connsiteX25" fmla="*/ 277178 w 661035"/>
                  <a:gd name="connsiteY25" fmla="*/ 750571 h 1099185"/>
                  <a:gd name="connsiteX26" fmla="*/ 284798 w 661035"/>
                  <a:gd name="connsiteY26" fmla="*/ 740093 h 1099185"/>
                  <a:gd name="connsiteX27" fmla="*/ 323850 w 661035"/>
                  <a:gd name="connsiteY27" fmla="*/ 676275 h 1099185"/>
                  <a:gd name="connsiteX28" fmla="*/ 359092 w 661035"/>
                  <a:gd name="connsiteY28" fmla="*/ 597218 h 1099185"/>
                  <a:gd name="connsiteX29" fmla="*/ 220980 w 661035"/>
                  <a:gd name="connsiteY29" fmla="*/ 0 h 1099185"/>
                  <a:gd name="connsiteX30" fmla="*/ 481965 w 661035"/>
                  <a:gd name="connsiteY30" fmla="*/ 141922 h 1099185"/>
                  <a:gd name="connsiteX31" fmla="*/ 575310 w 661035"/>
                  <a:gd name="connsiteY31" fmla="*/ 214313 h 1099185"/>
                  <a:gd name="connsiteX32" fmla="*/ 661035 w 661035"/>
                  <a:gd name="connsiteY32" fmla="*/ 504825 h 1099185"/>
                  <a:gd name="connsiteX33" fmla="*/ 621030 w 661035"/>
                  <a:gd name="connsiteY33" fmla="*/ 739140 h 1099185"/>
                  <a:gd name="connsiteX34" fmla="*/ 360045 w 661035"/>
                  <a:gd name="connsiteY34" fmla="*/ 597218 h 1099185"/>
                  <a:gd name="connsiteX35" fmla="*/ 400050 w 661035"/>
                  <a:gd name="connsiteY35" fmla="*/ 362902 h 1099185"/>
                  <a:gd name="connsiteX36" fmla="*/ 314325 w 661035"/>
                  <a:gd name="connsiteY36" fmla="*/ 72390 h 1099185"/>
                  <a:gd name="connsiteX37" fmla="*/ 220980 w 661035"/>
                  <a:gd name="connsiteY37" fmla="*/ 0 h 1099185"/>
                  <a:gd name="connsiteX0" fmla="*/ 359092 w 661035"/>
                  <a:gd name="connsiteY0" fmla="*/ 597218 h 1099185"/>
                  <a:gd name="connsiteX1" fmla="*/ 620078 w 661035"/>
                  <a:gd name="connsiteY1" fmla="*/ 739140 h 1099185"/>
                  <a:gd name="connsiteX2" fmla="*/ 584835 w 661035"/>
                  <a:gd name="connsiteY2" fmla="*/ 818198 h 1099185"/>
                  <a:gd name="connsiteX3" fmla="*/ 584836 w 661035"/>
                  <a:gd name="connsiteY3" fmla="*/ 818198 h 1099185"/>
                  <a:gd name="connsiteX4" fmla="*/ 545783 w 661035"/>
                  <a:gd name="connsiteY4" fmla="*/ 882015 h 1099185"/>
                  <a:gd name="connsiteX5" fmla="*/ 538930 w 661035"/>
                  <a:gd name="connsiteY5" fmla="*/ 891439 h 1099185"/>
                  <a:gd name="connsiteX6" fmla="*/ 539116 w 661035"/>
                  <a:gd name="connsiteY6" fmla="*/ 891540 h 1099185"/>
                  <a:gd name="connsiteX7" fmla="*/ 500063 w 661035"/>
                  <a:gd name="connsiteY7" fmla="*/ 940118 h 1099185"/>
                  <a:gd name="connsiteX8" fmla="*/ 500063 w 661035"/>
                  <a:gd name="connsiteY8" fmla="*/ 941070 h 1099185"/>
                  <a:gd name="connsiteX9" fmla="*/ 451485 w 661035"/>
                  <a:gd name="connsiteY9" fmla="*/ 989648 h 1099185"/>
                  <a:gd name="connsiteX10" fmla="*/ 396629 w 661035"/>
                  <a:gd name="connsiteY10" fmla="*/ 1033155 h 1099185"/>
                  <a:gd name="connsiteX11" fmla="*/ 397193 w 661035"/>
                  <a:gd name="connsiteY11" fmla="*/ 1033462 h 1099185"/>
                  <a:gd name="connsiteX12" fmla="*/ 320041 w 661035"/>
                  <a:gd name="connsiteY12" fmla="*/ 1076325 h 1099185"/>
                  <a:gd name="connsiteX13" fmla="*/ 319088 w 661035"/>
                  <a:gd name="connsiteY13" fmla="*/ 1077277 h 1099185"/>
                  <a:gd name="connsiteX14" fmla="*/ 260985 w 661035"/>
                  <a:gd name="connsiteY14" fmla="*/ 1099185 h 1099185"/>
                  <a:gd name="connsiteX15" fmla="*/ 0 w 661035"/>
                  <a:gd name="connsiteY15" fmla="*/ 957262 h 1099185"/>
                  <a:gd name="connsiteX16" fmla="*/ 59055 w 661035"/>
                  <a:gd name="connsiteY16" fmla="*/ 935355 h 1099185"/>
                  <a:gd name="connsiteX17" fmla="*/ 60008 w 661035"/>
                  <a:gd name="connsiteY17" fmla="*/ 935355 h 1099185"/>
                  <a:gd name="connsiteX18" fmla="*/ 135745 w 661035"/>
                  <a:gd name="connsiteY18" fmla="*/ 891807 h 1099185"/>
                  <a:gd name="connsiteX19" fmla="*/ 135255 w 661035"/>
                  <a:gd name="connsiteY19" fmla="*/ 891540 h 1099185"/>
                  <a:gd name="connsiteX20" fmla="*/ 190500 w 661035"/>
                  <a:gd name="connsiteY20" fmla="*/ 847725 h 1099185"/>
                  <a:gd name="connsiteX21" fmla="*/ 239078 w 661035"/>
                  <a:gd name="connsiteY21" fmla="*/ 799148 h 1099185"/>
                  <a:gd name="connsiteX22" fmla="*/ 239078 w 661035"/>
                  <a:gd name="connsiteY22" fmla="*/ 798196 h 1099185"/>
                  <a:gd name="connsiteX23" fmla="*/ 277307 w 661035"/>
                  <a:gd name="connsiteY23" fmla="*/ 750642 h 1099185"/>
                  <a:gd name="connsiteX24" fmla="*/ 277178 w 661035"/>
                  <a:gd name="connsiteY24" fmla="*/ 750571 h 1099185"/>
                  <a:gd name="connsiteX25" fmla="*/ 284798 w 661035"/>
                  <a:gd name="connsiteY25" fmla="*/ 740093 h 1099185"/>
                  <a:gd name="connsiteX26" fmla="*/ 323850 w 661035"/>
                  <a:gd name="connsiteY26" fmla="*/ 676275 h 1099185"/>
                  <a:gd name="connsiteX27" fmla="*/ 359092 w 661035"/>
                  <a:gd name="connsiteY27" fmla="*/ 597218 h 1099185"/>
                  <a:gd name="connsiteX28" fmla="*/ 220980 w 661035"/>
                  <a:gd name="connsiteY28" fmla="*/ 0 h 1099185"/>
                  <a:gd name="connsiteX29" fmla="*/ 481965 w 661035"/>
                  <a:gd name="connsiteY29" fmla="*/ 141922 h 1099185"/>
                  <a:gd name="connsiteX30" fmla="*/ 575310 w 661035"/>
                  <a:gd name="connsiteY30" fmla="*/ 214313 h 1099185"/>
                  <a:gd name="connsiteX31" fmla="*/ 661035 w 661035"/>
                  <a:gd name="connsiteY31" fmla="*/ 504825 h 1099185"/>
                  <a:gd name="connsiteX32" fmla="*/ 621030 w 661035"/>
                  <a:gd name="connsiteY32" fmla="*/ 739140 h 1099185"/>
                  <a:gd name="connsiteX33" fmla="*/ 360045 w 661035"/>
                  <a:gd name="connsiteY33" fmla="*/ 597218 h 1099185"/>
                  <a:gd name="connsiteX34" fmla="*/ 400050 w 661035"/>
                  <a:gd name="connsiteY34" fmla="*/ 362902 h 1099185"/>
                  <a:gd name="connsiteX35" fmla="*/ 314325 w 661035"/>
                  <a:gd name="connsiteY35" fmla="*/ 72390 h 1099185"/>
                  <a:gd name="connsiteX36" fmla="*/ 220980 w 661035"/>
                  <a:gd name="connsiteY36" fmla="*/ 0 h 1099185"/>
                  <a:gd name="connsiteX0" fmla="*/ 359092 w 661035"/>
                  <a:gd name="connsiteY0" fmla="*/ 597218 h 1112468"/>
                  <a:gd name="connsiteX1" fmla="*/ 620078 w 661035"/>
                  <a:gd name="connsiteY1" fmla="*/ 739140 h 1112468"/>
                  <a:gd name="connsiteX2" fmla="*/ 584835 w 661035"/>
                  <a:gd name="connsiteY2" fmla="*/ 818198 h 1112468"/>
                  <a:gd name="connsiteX3" fmla="*/ 584836 w 661035"/>
                  <a:gd name="connsiteY3" fmla="*/ 818198 h 1112468"/>
                  <a:gd name="connsiteX4" fmla="*/ 545783 w 661035"/>
                  <a:gd name="connsiteY4" fmla="*/ 882015 h 1112468"/>
                  <a:gd name="connsiteX5" fmla="*/ 538930 w 661035"/>
                  <a:gd name="connsiteY5" fmla="*/ 891439 h 1112468"/>
                  <a:gd name="connsiteX6" fmla="*/ 539116 w 661035"/>
                  <a:gd name="connsiteY6" fmla="*/ 891540 h 1112468"/>
                  <a:gd name="connsiteX7" fmla="*/ 500063 w 661035"/>
                  <a:gd name="connsiteY7" fmla="*/ 940118 h 1112468"/>
                  <a:gd name="connsiteX8" fmla="*/ 500063 w 661035"/>
                  <a:gd name="connsiteY8" fmla="*/ 941070 h 1112468"/>
                  <a:gd name="connsiteX9" fmla="*/ 451485 w 661035"/>
                  <a:gd name="connsiteY9" fmla="*/ 989648 h 1112468"/>
                  <a:gd name="connsiteX10" fmla="*/ 396629 w 661035"/>
                  <a:gd name="connsiteY10" fmla="*/ 1033155 h 1112468"/>
                  <a:gd name="connsiteX11" fmla="*/ 397193 w 661035"/>
                  <a:gd name="connsiteY11" fmla="*/ 1033462 h 1112468"/>
                  <a:gd name="connsiteX12" fmla="*/ 320041 w 661035"/>
                  <a:gd name="connsiteY12" fmla="*/ 1076325 h 1112468"/>
                  <a:gd name="connsiteX13" fmla="*/ 319088 w 661035"/>
                  <a:gd name="connsiteY13" fmla="*/ 1077277 h 1112468"/>
                  <a:gd name="connsiteX14" fmla="*/ 247796 w 661035"/>
                  <a:gd name="connsiteY14" fmla="*/ 1112468 h 1112468"/>
                  <a:gd name="connsiteX15" fmla="*/ 0 w 661035"/>
                  <a:gd name="connsiteY15" fmla="*/ 957262 h 1112468"/>
                  <a:gd name="connsiteX16" fmla="*/ 59055 w 661035"/>
                  <a:gd name="connsiteY16" fmla="*/ 935355 h 1112468"/>
                  <a:gd name="connsiteX17" fmla="*/ 60008 w 661035"/>
                  <a:gd name="connsiteY17" fmla="*/ 935355 h 1112468"/>
                  <a:gd name="connsiteX18" fmla="*/ 135745 w 661035"/>
                  <a:gd name="connsiteY18" fmla="*/ 891807 h 1112468"/>
                  <a:gd name="connsiteX19" fmla="*/ 135255 w 661035"/>
                  <a:gd name="connsiteY19" fmla="*/ 891540 h 1112468"/>
                  <a:gd name="connsiteX20" fmla="*/ 190500 w 661035"/>
                  <a:gd name="connsiteY20" fmla="*/ 847725 h 1112468"/>
                  <a:gd name="connsiteX21" fmla="*/ 239078 w 661035"/>
                  <a:gd name="connsiteY21" fmla="*/ 799148 h 1112468"/>
                  <a:gd name="connsiteX22" fmla="*/ 239078 w 661035"/>
                  <a:gd name="connsiteY22" fmla="*/ 798196 h 1112468"/>
                  <a:gd name="connsiteX23" fmla="*/ 277307 w 661035"/>
                  <a:gd name="connsiteY23" fmla="*/ 750642 h 1112468"/>
                  <a:gd name="connsiteX24" fmla="*/ 277178 w 661035"/>
                  <a:gd name="connsiteY24" fmla="*/ 750571 h 1112468"/>
                  <a:gd name="connsiteX25" fmla="*/ 284798 w 661035"/>
                  <a:gd name="connsiteY25" fmla="*/ 740093 h 1112468"/>
                  <a:gd name="connsiteX26" fmla="*/ 323850 w 661035"/>
                  <a:gd name="connsiteY26" fmla="*/ 676275 h 1112468"/>
                  <a:gd name="connsiteX27" fmla="*/ 359092 w 661035"/>
                  <a:gd name="connsiteY27" fmla="*/ 597218 h 1112468"/>
                  <a:gd name="connsiteX28" fmla="*/ 220980 w 661035"/>
                  <a:gd name="connsiteY28" fmla="*/ 0 h 1112468"/>
                  <a:gd name="connsiteX29" fmla="*/ 481965 w 661035"/>
                  <a:gd name="connsiteY29" fmla="*/ 141922 h 1112468"/>
                  <a:gd name="connsiteX30" fmla="*/ 575310 w 661035"/>
                  <a:gd name="connsiteY30" fmla="*/ 214313 h 1112468"/>
                  <a:gd name="connsiteX31" fmla="*/ 661035 w 661035"/>
                  <a:gd name="connsiteY31" fmla="*/ 504825 h 1112468"/>
                  <a:gd name="connsiteX32" fmla="*/ 621030 w 661035"/>
                  <a:gd name="connsiteY32" fmla="*/ 739140 h 1112468"/>
                  <a:gd name="connsiteX33" fmla="*/ 360045 w 661035"/>
                  <a:gd name="connsiteY33" fmla="*/ 597218 h 1112468"/>
                  <a:gd name="connsiteX34" fmla="*/ 400050 w 661035"/>
                  <a:gd name="connsiteY34" fmla="*/ 362902 h 1112468"/>
                  <a:gd name="connsiteX35" fmla="*/ 314325 w 661035"/>
                  <a:gd name="connsiteY35" fmla="*/ 72390 h 1112468"/>
                  <a:gd name="connsiteX36" fmla="*/ 220980 w 661035"/>
                  <a:gd name="connsiteY36" fmla="*/ 0 h 11124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</a:cxnLst>
                <a:rect l="l" t="t" r="r" b="b"/>
                <a:pathLst>
                  <a:path w="661035" h="1112468">
                    <a:moveTo>
                      <a:pt x="359092" y="597218"/>
                    </a:moveTo>
                    <a:lnTo>
                      <a:pt x="620078" y="739140"/>
                    </a:lnTo>
                    <a:lnTo>
                      <a:pt x="584835" y="818198"/>
                    </a:lnTo>
                    <a:lnTo>
                      <a:pt x="584836" y="818198"/>
                    </a:lnTo>
                    <a:cubicBezTo>
                      <a:pt x="573405" y="840105"/>
                      <a:pt x="560070" y="861060"/>
                      <a:pt x="545783" y="882015"/>
                    </a:cubicBezTo>
                    <a:lnTo>
                      <a:pt x="538930" y="891439"/>
                    </a:lnTo>
                    <a:lnTo>
                      <a:pt x="539116" y="891540"/>
                    </a:lnTo>
                    <a:cubicBezTo>
                      <a:pt x="525780" y="908686"/>
                      <a:pt x="513398" y="924878"/>
                      <a:pt x="500063" y="940118"/>
                    </a:cubicBezTo>
                    <a:lnTo>
                      <a:pt x="500063" y="941070"/>
                    </a:lnTo>
                    <a:cubicBezTo>
                      <a:pt x="483870" y="958215"/>
                      <a:pt x="467678" y="974408"/>
                      <a:pt x="451485" y="989648"/>
                    </a:cubicBezTo>
                    <a:lnTo>
                      <a:pt x="396629" y="1033155"/>
                    </a:lnTo>
                    <a:lnTo>
                      <a:pt x="397193" y="1033462"/>
                    </a:lnTo>
                    <a:cubicBezTo>
                      <a:pt x="371475" y="1049655"/>
                      <a:pt x="346711" y="1063943"/>
                      <a:pt x="320041" y="1076325"/>
                    </a:cubicBezTo>
                    <a:lnTo>
                      <a:pt x="319088" y="1077277"/>
                    </a:lnTo>
                    <a:lnTo>
                      <a:pt x="247796" y="1112468"/>
                    </a:lnTo>
                    <a:lnTo>
                      <a:pt x="0" y="957262"/>
                    </a:lnTo>
                    <a:lnTo>
                      <a:pt x="59055" y="935355"/>
                    </a:lnTo>
                    <a:lnTo>
                      <a:pt x="60008" y="935355"/>
                    </a:lnTo>
                    <a:lnTo>
                      <a:pt x="135745" y="891807"/>
                    </a:lnTo>
                    <a:lnTo>
                      <a:pt x="135255" y="891540"/>
                    </a:lnTo>
                    <a:cubicBezTo>
                      <a:pt x="154305" y="878205"/>
                      <a:pt x="173355" y="863918"/>
                      <a:pt x="190500" y="847725"/>
                    </a:cubicBezTo>
                    <a:cubicBezTo>
                      <a:pt x="207645" y="832486"/>
                      <a:pt x="222885" y="816293"/>
                      <a:pt x="239078" y="799148"/>
                    </a:cubicBezTo>
                    <a:lnTo>
                      <a:pt x="239078" y="798196"/>
                    </a:lnTo>
                    <a:lnTo>
                      <a:pt x="277307" y="750642"/>
                    </a:lnTo>
                    <a:lnTo>
                      <a:pt x="277178" y="750571"/>
                    </a:lnTo>
                    <a:cubicBezTo>
                      <a:pt x="280036" y="746761"/>
                      <a:pt x="281941" y="743903"/>
                      <a:pt x="284798" y="740093"/>
                    </a:cubicBezTo>
                    <a:cubicBezTo>
                      <a:pt x="299086" y="719138"/>
                      <a:pt x="312420" y="698183"/>
                      <a:pt x="323850" y="676275"/>
                    </a:cubicBezTo>
                    <a:cubicBezTo>
                      <a:pt x="337185" y="650558"/>
                      <a:pt x="349567" y="623888"/>
                      <a:pt x="359092" y="597218"/>
                    </a:cubicBezTo>
                    <a:close/>
                    <a:moveTo>
                      <a:pt x="220980" y="0"/>
                    </a:moveTo>
                    <a:lnTo>
                      <a:pt x="481965" y="141922"/>
                    </a:lnTo>
                    <a:cubicBezTo>
                      <a:pt x="521970" y="163830"/>
                      <a:pt x="553403" y="187642"/>
                      <a:pt x="575310" y="214313"/>
                    </a:cubicBezTo>
                    <a:cubicBezTo>
                      <a:pt x="632460" y="281940"/>
                      <a:pt x="661035" y="379095"/>
                      <a:pt x="661035" y="504825"/>
                    </a:cubicBezTo>
                    <a:cubicBezTo>
                      <a:pt x="660083" y="588645"/>
                      <a:pt x="646748" y="666750"/>
                      <a:pt x="621030" y="739140"/>
                    </a:cubicBezTo>
                    <a:lnTo>
                      <a:pt x="360045" y="597218"/>
                    </a:lnTo>
                    <a:cubicBezTo>
                      <a:pt x="386715" y="524827"/>
                      <a:pt x="400050" y="446722"/>
                      <a:pt x="400050" y="362902"/>
                    </a:cubicBezTo>
                    <a:cubicBezTo>
                      <a:pt x="400050" y="237172"/>
                      <a:pt x="371475" y="140970"/>
                      <a:pt x="314325" y="72390"/>
                    </a:cubicBezTo>
                    <a:cubicBezTo>
                      <a:pt x="291465" y="45720"/>
                      <a:pt x="260985" y="20955"/>
                      <a:pt x="220980" y="0"/>
                    </a:cubicBez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  <p:sp>
            <p:nvSpPr>
              <p:cNvPr id="295" name="Freeform: Shape 294">
                <a:extLst>
                  <a:ext uri="{FF2B5EF4-FFF2-40B4-BE49-F238E27FC236}">
                    <a16:creationId xmlns:a16="http://schemas.microsoft.com/office/drawing/2014/main" id="{BFC894B6-F0D0-4313-B76F-F61346F85906}"/>
                  </a:ext>
                </a:extLst>
              </p:cNvPr>
              <p:cNvSpPr/>
              <p:nvPr/>
            </p:nvSpPr>
            <p:spPr>
              <a:xfrm>
                <a:off x="2967026" y="3229268"/>
                <a:ext cx="673417" cy="247650"/>
              </a:xfrm>
              <a:custGeom>
                <a:avLst/>
                <a:gdLst>
                  <a:gd name="connsiteX0" fmla="*/ 261937 w 673417"/>
                  <a:gd name="connsiteY0" fmla="*/ 45720 h 247650"/>
                  <a:gd name="connsiteX1" fmla="*/ 288607 w 673417"/>
                  <a:gd name="connsiteY1" fmla="*/ 53340 h 247650"/>
                  <a:gd name="connsiteX2" fmla="*/ 387667 w 673417"/>
                  <a:gd name="connsiteY2" fmla="*/ 93345 h 247650"/>
                  <a:gd name="connsiteX3" fmla="*/ 412432 w 673417"/>
                  <a:gd name="connsiteY3" fmla="*/ 105728 h 247650"/>
                  <a:gd name="connsiteX4" fmla="*/ 673417 w 673417"/>
                  <a:gd name="connsiteY4" fmla="*/ 247650 h 247650"/>
                  <a:gd name="connsiteX5" fmla="*/ 647700 w 673417"/>
                  <a:gd name="connsiteY5" fmla="*/ 235267 h 247650"/>
                  <a:gd name="connsiteX6" fmla="*/ 644991 w 673417"/>
                  <a:gd name="connsiteY6" fmla="*/ 233789 h 247650"/>
                  <a:gd name="connsiteX7" fmla="*/ 549592 w 673417"/>
                  <a:gd name="connsiteY7" fmla="*/ 195262 h 247650"/>
                  <a:gd name="connsiteX8" fmla="*/ 522922 w 673417"/>
                  <a:gd name="connsiteY8" fmla="*/ 186690 h 247650"/>
                  <a:gd name="connsiteX9" fmla="*/ 0 w 673417"/>
                  <a:gd name="connsiteY9" fmla="*/ 0 h 247650"/>
                  <a:gd name="connsiteX10" fmla="*/ 80010 w 673417"/>
                  <a:gd name="connsiteY10" fmla="*/ 11430 h 247650"/>
                  <a:gd name="connsiteX11" fmla="*/ 80421 w 673417"/>
                  <a:gd name="connsiteY11" fmla="*/ 11654 h 247650"/>
                  <a:gd name="connsiteX12" fmla="*/ 185499 w 673417"/>
                  <a:gd name="connsiteY12" fmla="*/ 28933 h 247650"/>
                  <a:gd name="connsiteX13" fmla="*/ 261937 w 673417"/>
                  <a:gd name="connsiteY13" fmla="*/ 45720 h 247650"/>
                  <a:gd name="connsiteX14" fmla="*/ 522922 w 673417"/>
                  <a:gd name="connsiteY14" fmla="*/ 187643 h 247650"/>
                  <a:gd name="connsiteX15" fmla="*/ 340042 w 673417"/>
                  <a:gd name="connsiteY15" fmla="*/ 153353 h 247650"/>
                  <a:gd name="connsiteX16" fmla="*/ 260985 w 673417"/>
                  <a:gd name="connsiteY16" fmla="*/ 141923 h 2476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673417" h="247650">
                    <a:moveTo>
                      <a:pt x="261937" y="45720"/>
                    </a:moveTo>
                    <a:cubicBezTo>
                      <a:pt x="271462" y="48578"/>
                      <a:pt x="280987" y="50483"/>
                      <a:pt x="288607" y="53340"/>
                    </a:cubicBezTo>
                    <a:cubicBezTo>
                      <a:pt x="323850" y="64770"/>
                      <a:pt x="357187" y="79058"/>
                      <a:pt x="387667" y="93345"/>
                    </a:cubicBezTo>
                    <a:cubicBezTo>
                      <a:pt x="396240" y="97155"/>
                      <a:pt x="404812" y="101917"/>
                      <a:pt x="412432" y="105728"/>
                    </a:cubicBezTo>
                    <a:lnTo>
                      <a:pt x="673417" y="247650"/>
                    </a:lnTo>
                    <a:cubicBezTo>
                      <a:pt x="664845" y="243840"/>
                      <a:pt x="656272" y="239078"/>
                      <a:pt x="647700" y="235267"/>
                    </a:cubicBezTo>
                    <a:lnTo>
                      <a:pt x="644991" y="233789"/>
                    </a:lnTo>
                    <a:lnTo>
                      <a:pt x="549592" y="195262"/>
                    </a:lnTo>
                    <a:cubicBezTo>
                      <a:pt x="541972" y="192405"/>
                      <a:pt x="532447" y="189548"/>
                      <a:pt x="522922" y="186690"/>
                    </a:cubicBezTo>
                    <a:close/>
                    <a:moveTo>
                      <a:pt x="0" y="0"/>
                    </a:moveTo>
                    <a:lnTo>
                      <a:pt x="80010" y="11430"/>
                    </a:lnTo>
                    <a:lnTo>
                      <a:pt x="80421" y="11654"/>
                    </a:lnTo>
                    <a:lnTo>
                      <a:pt x="185499" y="28933"/>
                    </a:lnTo>
                    <a:cubicBezTo>
                      <a:pt x="215979" y="34528"/>
                      <a:pt x="241458" y="40005"/>
                      <a:pt x="261937" y="45720"/>
                    </a:cubicBezTo>
                    <a:lnTo>
                      <a:pt x="522922" y="187643"/>
                    </a:lnTo>
                    <a:cubicBezTo>
                      <a:pt x="481965" y="176213"/>
                      <a:pt x="421004" y="164783"/>
                      <a:pt x="340042" y="153353"/>
                    </a:cubicBezTo>
                    <a:lnTo>
                      <a:pt x="260985" y="141923"/>
                    </a:ln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6" name="Freeform: Shape 295">
                <a:extLst>
                  <a:ext uri="{FF2B5EF4-FFF2-40B4-BE49-F238E27FC236}">
                    <a16:creationId xmlns:a16="http://schemas.microsoft.com/office/drawing/2014/main" id="{04226144-47B0-4F6D-AF6A-B8ED7ADD78C5}"/>
                  </a:ext>
                </a:extLst>
              </p:cNvPr>
              <p:cNvSpPr/>
              <p:nvPr/>
            </p:nvSpPr>
            <p:spPr>
              <a:xfrm>
                <a:off x="2707091" y="3532163"/>
                <a:ext cx="257175" cy="1238250"/>
              </a:xfrm>
              <a:custGeom>
                <a:avLst/>
                <a:gdLst>
                  <a:gd name="connsiteX0" fmla="*/ 260985 w 257175"/>
                  <a:gd name="connsiteY0" fmla="*/ 1244918 h 1238250"/>
                  <a:gd name="connsiteX1" fmla="*/ 0 w 257175"/>
                  <a:gd name="connsiteY1" fmla="*/ 1102995 h 1238250"/>
                  <a:gd name="connsiteX2" fmla="*/ 1905 w 257175"/>
                  <a:gd name="connsiteY2" fmla="*/ 0 h 1238250"/>
                  <a:gd name="connsiteX3" fmla="*/ 262890 w 257175"/>
                  <a:gd name="connsiteY3" fmla="*/ 141922 h 12382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57175" h="1238250">
                    <a:moveTo>
                      <a:pt x="260985" y="1244918"/>
                    </a:moveTo>
                    <a:lnTo>
                      <a:pt x="0" y="1102995"/>
                    </a:lnTo>
                    <a:lnTo>
                      <a:pt x="1905" y="0"/>
                    </a:lnTo>
                    <a:lnTo>
                      <a:pt x="262890" y="141922"/>
                    </a:ln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7" name="Freeform: Shape 296">
                <a:extLst>
                  <a:ext uri="{FF2B5EF4-FFF2-40B4-BE49-F238E27FC236}">
                    <a16:creationId xmlns:a16="http://schemas.microsoft.com/office/drawing/2014/main" id="{C361225E-14C1-4822-8F1C-1DB62431035C}"/>
                  </a:ext>
                </a:extLst>
              </p:cNvPr>
              <p:cNvSpPr/>
              <p:nvPr/>
            </p:nvSpPr>
            <p:spPr>
              <a:xfrm>
                <a:off x="3110832" y="2270955"/>
                <a:ext cx="457201" cy="495301"/>
              </a:xfrm>
              <a:custGeom>
                <a:avLst/>
                <a:gdLst>
                  <a:gd name="connsiteX0" fmla="*/ 459105 w 457200"/>
                  <a:gd name="connsiteY0" fmla="*/ 500063 h 495300"/>
                  <a:gd name="connsiteX1" fmla="*/ 198120 w 457200"/>
                  <a:gd name="connsiteY1" fmla="*/ 358140 h 495300"/>
                  <a:gd name="connsiteX2" fmla="*/ 80963 w 457200"/>
                  <a:gd name="connsiteY2" fmla="*/ 62865 h 495300"/>
                  <a:gd name="connsiteX3" fmla="*/ 0 w 457200"/>
                  <a:gd name="connsiteY3" fmla="*/ 0 h 495300"/>
                  <a:gd name="connsiteX4" fmla="*/ 260985 w 457200"/>
                  <a:gd name="connsiteY4" fmla="*/ 141923 h 495300"/>
                  <a:gd name="connsiteX5" fmla="*/ 341948 w 457200"/>
                  <a:gd name="connsiteY5" fmla="*/ 204788 h 495300"/>
                  <a:gd name="connsiteX6" fmla="*/ 459105 w 457200"/>
                  <a:gd name="connsiteY6" fmla="*/ 500063 h 4953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457200" h="495300">
                    <a:moveTo>
                      <a:pt x="459105" y="500063"/>
                    </a:moveTo>
                    <a:lnTo>
                      <a:pt x="198120" y="358140"/>
                    </a:lnTo>
                    <a:cubicBezTo>
                      <a:pt x="179070" y="224790"/>
                      <a:pt x="140017" y="126683"/>
                      <a:pt x="80963" y="62865"/>
                    </a:cubicBezTo>
                    <a:cubicBezTo>
                      <a:pt x="57150" y="38100"/>
                      <a:pt x="30480" y="17145"/>
                      <a:pt x="0" y="0"/>
                    </a:cubicBezTo>
                    <a:lnTo>
                      <a:pt x="260985" y="141923"/>
                    </a:lnTo>
                    <a:cubicBezTo>
                      <a:pt x="291465" y="158115"/>
                      <a:pt x="318135" y="179070"/>
                      <a:pt x="341948" y="204788"/>
                    </a:cubicBezTo>
                    <a:cubicBezTo>
                      <a:pt x="401955" y="268605"/>
                      <a:pt x="441008" y="366713"/>
                      <a:pt x="459105" y="500063"/>
                    </a:cubicBezTo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8" name="Freeform: Shape 297">
                <a:extLst>
                  <a:ext uri="{FF2B5EF4-FFF2-40B4-BE49-F238E27FC236}">
                    <a16:creationId xmlns:a16="http://schemas.microsoft.com/office/drawing/2014/main" id="{165F33E6-8958-4CD1-98B2-59A29BD21920}"/>
                  </a:ext>
                </a:extLst>
              </p:cNvPr>
              <p:cNvSpPr/>
              <p:nvPr/>
            </p:nvSpPr>
            <p:spPr>
              <a:xfrm>
                <a:off x="2541356" y="3138780"/>
                <a:ext cx="428625" cy="200026"/>
              </a:xfrm>
              <a:custGeom>
                <a:avLst/>
                <a:gdLst>
                  <a:gd name="connsiteX0" fmla="*/ 0 w 428625"/>
                  <a:gd name="connsiteY0" fmla="*/ 0 h 200026"/>
                  <a:gd name="connsiteX1" fmla="*/ 17145 w 428625"/>
                  <a:gd name="connsiteY1" fmla="*/ 8573 h 200026"/>
                  <a:gd name="connsiteX2" fmla="*/ 109538 w 428625"/>
                  <a:gd name="connsiteY2" fmla="*/ 44768 h 200026"/>
                  <a:gd name="connsiteX3" fmla="*/ 370023 w 428625"/>
                  <a:gd name="connsiteY3" fmla="*/ 186418 h 200026"/>
                  <a:gd name="connsiteX4" fmla="*/ 110490 w 428625"/>
                  <a:gd name="connsiteY4" fmla="*/ 44768 h 200026"/>
                  <a:gd name="connsiteX5" fmla="*/ 168592 w 428625"/>
                  <a:gd name="connsiteY5" fmla="*/ 59056 h 200026"/>
                  <a:gd name="connsiteX6" fmla="*/ 428625 w 428625"/>
                  <a:gd name="connsiteY6" fmla="*/ 200026 h 200026"/>
                  <a:gd name="connsiteX7" fmla="*/ 370523 w 428625"/>
                  <a:gd name="connsiteY7" fmla="*/ 186691 h 200026"/>
                  <a:gd name="connsiteX8" fmla="*/ 370517 w 428625"/>
                  <a:gd name="connsiteY8" fmla="*/ 186688 h 200026"/>
                  <a:gd name="connsiteX9" fmla="*/ 278130 w 428625"/>
                  <a:gd name="connsiteY9" fmla="*/ 150495 h 200026"/>
                  <a:gd name="connsiteX10" fmla="*/ 260985 w 428625"/>
                  <a:gd name="connsiteY10" fmla="*/ 141923 h 2000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28625" h="200026">
                    <a:moveTo>
                      <a:pt x="0" y="0"/>
                    </a:moveTo>
                    <a:cubicBezTo>
                      <a:pt x="5715" y="2858"/>
                      <a:pt x="11430" y="5715"/>
                      <a:pt x="17145" y="8573"/>
                    </a:cubicBezTo>
                    <a:cubicBezTo>
                      <a:pt x="44767" y="21908"/>
                      <a:pt x="75248" y="34290"/>
                      <a:pt x="109538" y="44768"/>
                    </a:cubicBezTo>
                    <a:lnTo>
                      <a:pt x="370023" y="186418"/>
                    </a:lnTo>
                    <a:lnTo>
                      <a:pt x="110490" y="44768"/>
                    </a:lnTo>
                    <a:lnTo>
                      <a:pt x="168592" y="59056"/>
                    </a:lnTo>
                    <a:lnTo>
                      <a:pt x="428625" y="200026"/>
                    </a:lnTo>
                    <a:lnTo>
                      <a:pt x="370523" y="186691"/>
                    </a:lnTo>
                    <a:lnTo>
                      <a:pt x="370517" y="186688"/>
                    </a:lnTo>
                    <a:lnTo>
                      <a:pt x="278130" y="150495"/>
                    </a:lnTo>
                    <a:cubicBezTo>
                      <a:pt x="272415" y="147638"/>
                      <a:pt x="266700" y="144780"/>
                      <a:pt x="260985" y="141923"/>
                    </a:cubicBez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9" name="Freeform: Shape 298">
                <a:extLst>
                  <a:ext uri="{FF2B5EF4-FFF2-40B4-BE49-F238E27FC236}">
                    <a16:creationId xmlns:a16="http://schemas.microsoft.com/office/drawing/2014/main" id="{B65B28C9-8DC8-43EA-B6AA-063426127B8E}"/>
                  </a:ext>
                </a:extLst>
              </p:cNvPr>
              <p:cNvSpPr/>
              <p:nvPr/>
            </p:nvSpPr>
            <p:spPr>
              <a:xfrm>
                <a:off x="2969883" y="1938632"/>
                <a:ext cx="618767" cy="219303"/>
              </a:xfrm>
              <a:custGeom>
                <a:avLst/>
                <a:gdLst>
                  <a:gd name="connsiteX0" fmla="*/ 323751 w 603786"/>
                  <a:gd name="connsiteY0" fmla="*/ 66771 h 218219"/>
                  <a:gd name="connsiteX1" fmla="*/ 342801 w 603786"/>
                  <a:gd name="connsiteY1" fmla="*/ 76296 h 218219"/>
                  <a:gd name="connsiteX2" fmla="*/ 603786 w 603786"/>
                  <a:gd name="connsiteY2" fmla="*/ 218219 h 218219"/>
                  <a:gd name="connsiteX3" fmla="*/ 584736 w 603786"/>
                  <a:gd name="connsiteY3" fmla="*/ 208694 h 218219"/>
                  <a:gd name="connsiteX4" fmla="*/ 0 w 603786"/>
                  <a:gd name="connsiteY4" fmla="*/ 0 h 218219"/>
                  <a:gd name="connsiteX5" fmla="*/ 100965 w 603786"/>
                  <a:gd name="connsiteY5" fmla="*/ 2857 h 218219"/>
                  <a:gd name="connsiteX6" fmla="*/ 102772 w 603786"/>
                  <a:gd name="connsiteY6" fmla="*/ 3833 h 218219"/>
                  <a:gd name="connsiteX7" fmla="*/ 214213 w 603786"/>
                  <a:gd name="connsiteY7" fmla="*/ 22860 h 218219"/>
                  <a:gd name="connsiteX8" fmla="*/ 236092 w 603786"/>
                  <a:gd name="connsiteY8" fmla="*/ 34757 h 218219"/>
                  <a:gd name="connsiteX9" fmla="*/ 323751 w 603786"/>
                  <a:gd name="connsiteY9" fmla="*/ 66772 h 218219"/>
                  <a:gd name="connsiteX10" fmla="*/ 584736 w 603786"/>
                  <a:gd name="connsiteY10" fmla="*/ 208695 h 218219"/>
                  <a:gd name="connsiteX11" fmla="*/ 475198 w 603786"/>
                  <a:gd name="connsiteY11" fmla="*/ 168690 h 218219"/>
                  <a:gd name="connsiteX12" fmla="*/ 464489 w 603786"/>
                  <a:gd name="connsiteY12" fmla="*/ 162866 h 218219"/>
                  <a:gd name="connsiteX13" fmla="*/ 358041 w 603786"/>
                  <a:gd name="connsiteY13" fmla="*/ 143827 h 218219"/>
                  <a:gd name="connsiteX14" fmla="*/ 357901 w 603786"/>
                  <a:gd name="connsiteY14" fmla="*/ 143751 h 218219"/>
                  <a:gd name="connsiteX15" fmla="*/ 260033 w 603786"/>
                  <a:gd name="connsiteY15" fmla="*/ 141922 h 218219"/>
                  <a:gd name="connsiteX0" fmla="*/ 323751 w 603786"/>
                  <a:gd name="connsiteY0" fmla="*/ 66771 h 218219"/>
                  <a:gd name="connsiteX1" fmla="*/ 342801 w 603786"/>
                  <a:gd name="connsiteY1" fmla="*/ 76296 h 218219"/>
                  <a:gd name="connsiteX2" fmla="*/ 603786 w 603786"/>
                  <a:gd name="connsiteY2" fmla="*/ 218219 h 218219"/>
                  <a:gd name="connsiteX3" fmla="*/ 584736 w 603786"/>
                  <a:gd name="connsiteY3" fmla="*/ 208694 h 218219"/>
                  <a:gd name="connsiteX4" fmla="*/ 323751 w 603786"/>
                  <a:gd name="connsiteY4" fmla="*/ 66771 h 218219"/>
                  <a:gd name="connsiteX5" fmla="*/ 0 w 603786"/>
                  <a:gd name="connsiteY5" fmla="*/ 0 h 218219"/>
                  <a:gd name="connsiteX6" fmla="*/ 100965 w 603786"/>
                  <a:gd name="connsiteY6" fmla="*/ 2857 h 218219"/>
                  <a:gd name="connsiteX7" fmla="*/ 102772 w 603786"/>
                  <a:gd name="connsiteY7" fmla="*/ 3833 h 218219"/>
                  <a:gd name="connsiteX8" fmla="*/ 214213 w 603786"/>
                  <a:gd name="connsiteY8" fmla="*/ 22860 h 218219"/>
                  <a:gd name="connsiteX9" fmla="*/ 323751 w 603786"/>
                  <a:gd name="connsiteY9" fmla="*/ 66772 h 218219"/>
                  <a:gd name="connsiteX10" fmla="*/ 584736 w 603786"/>
                  <a:gd name="connsiteY10" fmla="*/ 208695 h 218219"/>
                  <a:gd name="connsiteX11" fmla="*/ 475198 w 603786"/>
                  <a:gd name="connsiteY11" fmla="*/ 168690 h 218219"/>
                  <a:gd name="connsiteX12" fmla="*/ 464489 w 603786"/>
                  <a:gd name="connsiteY12" fmla="*/ 162866 h 218219"/>
                  <a:gd name="connsiteX13" fmla="*/ 358041 w 603786"/>
                  <a:gd name="connsiteY13" fmla="*/ 143827 h 218219"/>
                  <a:gd name="connsiteX14" fmla="*/ 357901 w 603786"/>
                  <a:gd name="connsiteY14" fmla="*/ 143751 h 218219"/>
                  <a:gd name="connsiteX15" fmla="*/ 260033 w 603786"/>
                  <a:gd name="connsiteY15" fmla="*/ 141922 h 218219"/>
                  <a:gd name="connsiteX16" fmla="*/ 0 w 603786"/>
                  <a:gd name="connsiteY16" fmla="*/ 0 h 218219"/>
                  <a:gd name="connsiteX0" fmla="*/ 323751 w 603786"/>
                  <a:gd name="connsiteY0" fmla="*/ 66771 h 218219"/>
                  <a:gd name="connsiteX1" fmla="*/ 603786 w 603786"/>
                  <a:gd name="connsiteY1" fmla="*/ 218219 h 218219"/>
                  <a:gd name="connsiteX2" fmla="*/ 584736 w 603786"/>
                  <a:gd name="connsiteY2" fmla="*/ 208694 h 218219"/>
                  <a:gd name="connsiteX3" fmla="*/ 323751 w 603786"/>
                  <a:gd name="connsiteY3" fmla="*/ 66771 h 218219"/>
                  <a:gd name="connsiteX4" fmla="*/ 0 w 603786"/>
                  <a:gd name="connsiteY4" fmla="*/ 0 h 218219"/>
                  <a:gd name="connsiteX5" fmla="*/ 100965 w 603786"/>
                  <a:gd name="connsiteY5" fmla="*/ 2857 h 218219"/>
                  <a:gd name="connsiteX6" fmla="*/ 102772 w 603786"/>
                  <a:gd name="connsiteY6" fmla="*/ 3833 h 218219"/>
                  <a:gd name="connsiteX7" fmla="*/ 214213 w 603786"/>
                  <a:gd name="connsiteY7" fmla="*/ 22860 h 218219"/>
                  <a:gd name="connsiteX8" fmla="*/ 323751 w 603786"/>
                  <a:gd name="connsiteY8" fmla="*/ 66772 h 218219"/>
                  <a:gd name="connsiteX9" fmla="*/ 584736 w 603786"/>
                  <a:gd name="connsiteY9" fmla="*/ 208695 h 218219"/>
                  <a:gd name="connsiteX10" fmla="*/ 475198 w 603786"/>
                  <a:gd name="connsiteY10" fmla="*/ 168690 h 218219"/>
                  <a:gd name="connsiteX11" fmla="*/ 464489 w 603786"/>
                  <a:gd name="connsiteY11" fmla="*/ 162866 h 218219"/>
                  <a:gd name="connsiteX12" fmla="*/ 358041 w 603786"/>
                  <a:gd name="connsiteY12" fmla="*/ 143827 h 218219"/>
                  <a:gd name="connsiteX13" fmla="*/ 357901 w 603786"/>
                  <a:gd name="connsiteY13" fmla="*/ 143751 h 218219"/>
                  <a:gd name="connsiteX14" fmla="*/ 260033 w 603786"/>
                  <a:gd name="connsiteY14" fmla="*/ 141922 h 218219"/>
                  <a:gd name="connsiteX15" fmla="*/ 0 w 603786"/>
                  <a:gd name="connsiteY15" fmla="*/ 0 h 218219"/>
                  <a:gd name="connsiteX0" fmla="*/ 323751 w 584736"/>
                  <a:gd name="connsiteY0" fmla="*/ 66771 h 208695"/>
                  <a:gd name="connsiteX1" fmla="*/ 584736 w 584736"/>
                  <a:gd name="connsiteY1" fmla="*/ 208694 h 208695"/>
                  <a:gd name="connsiteX2" fmla="*/ 323751 w 584736"/>
                  <a:gd name="connsiteY2" fmla="*/ 66771 h 208695"/>
                  <a:gd name="connsiteX3" fmla="*/ 0 w 584736"/>
                  <a:gd name="connsiteY3" fmla="*/ 0 h 208695"/>
                  <a:gd name="connsiteX4" fmla="*/ 100965 w 584736"/>
                  <a:gd name="connsiteY4" fmla="*/ 2857 h 208695"/>
                  <a:gd name="connsiteX5" fmla="*/ 102772 w 584736"/>
                  <a:gd name="connsiteY5" fmla="*/ 3833 h 208695"/>
                  <a:gd name="connsiteX6" fmla="*/ 214213 w 584736"/>
                  <a:gd name="connsiteY6" fmla="*/ 22860 h 208695"/>
                  <a:gd name="connsiteX7" fmla="*/ 323751 w 584736"/>
                  <a:gd name="connsiteY7" fmla="*/ 66772 h 208695"/>
                  <a:gd name="connsiteX8" fmla="*/ 584736 w 584736"/>
                  <a:gd name="connsiteY8" fmla="*/ 208695 h 208695"/>
                  <a:gd name="connsiteX9" fmla="*/ 475198 w 584736"/>
                  <a:gd name="connsiteY9" fmla="*/ 168690 h 208695"/>
                  <a:gd name="connsiteX10" fmla="*/ 464489 w 584736"/>
                  <a:gd name="connsiteY10" fmla="*/ 162866 h 208695"/>
                  <a:gd name="connsiteX11" fmla="*/ 358041 w 584736"/>
                  <a:gd name="connsiteY11" fmla="*/ 143827 h 208695"/>
                  <a:gd name="connsiteX12" fmla="*/ 357901 w 584736"/>
                  <a:gd name="connsiteY12" fmla="*/ 143751 h 208695"/>
                  <a:gd name="connsiteX13" fmla="*/ 260033 w 584736"/>
                  <a:gd name="connsiteY13" fmla="*/ 141922 h 208695"/>
                  <a:gd name="connsiteX14" fmla="*/ 0 w 584736"/>
                  <a:gd name="connsiteY14" fmla="*/ 0 h 208695"/>
                  <a:gd name="connsiteX0" fmla="*/ 323751 w 615997"/>
                  <a:gd name="connsiteY0" fmla="*/ 66771 h 216510"/>
                  <a:gd name="connsiteX1" fmla="*/ 584736 w 615997"/>
                  <a:gd name="connsiteY1" fmla="*/ 208694 h 216510"/>
                  <a:gd name="connsiteX2" fmla="*/ 323751 w 615997"/>
                  <a:gd name="connsiteY2" fmla="*/ 66771 h 216510"/>
                  <a:gd name="connsiteX3" fmla="*/ 0 w 615997"/>
                  <a:gd name="connsiteY3" fmla="*/ 0 h 216510"/>
                  <a:gd name="connsiteX4" fmla="*/ 100965 w 615997"/>
                  <a:gd name="connsiteY4" fmla="*/ 2857 h 216510"/>
                  <a:gd name="connsiteX5" fmla="*/ 102772 w 615997"/>
                  <a:gd name="connsiteY5" fmla="*/ 3833 h 216510"/>
                  <a:gd name="connsiteX6" fmla="*/ 214213 w 615997"/>
                  <a:gd name="connsiteY6" fmla="*/ 22860 h 216510"/>
                  <a:gd name="connsiteX7" fmla="*/ 323751 w 615997"/>
                  <a:gd name="connsiteY7" fmla="*/ 66772 h 216510"/>
                  <a:gd name="connsiteX8" fmla="*/ 615997 w 615997"/>
                  <a:gd name="connsiteY8" fmla="*/ 216510 h 216510"/>
                  <a:gd name="connsiteX9" fmla="*/ 475198 w 615997"/>
                  <a:gd name="connsiteY9" fmla="*/ 168690 h 216510"/>
                  <a:gd name="connsiteX10" fmla="*/ 464489 w 615997"/>
                  <a:gd name="connsiteY10" fmla="*/ 162866 h 216510"/>
                  <a:gd name="connsiteX11" fmla="*/ 358041 w 615997"/>
                  <a:gd name="connsiteY11" fmla="*/ 143827 h 216510"/>
                  <a:gd name="connsiteX12" fmla="*/ 357901 w 615997"/>
                  <a:gd name="connsiteY12" fmla="*/ 143751 h 216510"/>
                  <a:gd name="connsiteX13" fmla="*/ 260033 w 615997"/>
                  <a:gd name="connsiteY13" fmla="*/ 141922 h 216510"/>
                  <a:gd name="connsiteX14" fmla="*/ 0 w 615997"/>
                  <a:gd name="connsiteY14" fmla="*/ 0 h 216510"/>
                  <a:gd name="connsiteX0" fmla="*/ 323751 w 618767"/>
                  <a:gd name="connsiteY0" fmla="*/ 66771 h 219303"/>
                  <a:gd name="connsiteX1" fmla="*/ 584736 w 618767"/>
                  <a:gd name="connsiteY1" fmla="*/ 208694 h 219303"/>
                  <a:gd name="connsiteX2" fmla="*/ 323751 w 618767"/>
                  <a:gd name="connsiteY2" fmla="*/ 66771 h 219303"/>
                  <a:gd name="connsiteX3" fmla="*/ 0 w 618767"/>
                  <a:gd name="connsiteY3" fmla="*/ 0 h 219303"/>
                  <a:gd name="connsiteX4" fmla="*/ 100965 w 618767"/>
                  <a:gd name="connsiteY4" fmla="*/ 2857 h 219303"/>
                  <a:gd name="connsiteX5" fmla="*/ 102772 w 618767"/>
                  <a:gd name="connsiteY5" fmla="*/ 3833 h 219303"/>
                  <a:gd name="connsiteX6" fmla="*/ 214213 w 618767"/>
                  <a:gd name="connsiteY6" fmla="*/ 22860 h 219303"/>
                  <a:gd name="connsiteX7" fmla="*/ 323751 w 618767"/>
                  <a:gd name="connsiteY7" fmla="*/ 66772 h 219303"/>
                  <a:gd name="connsiteX8" fmla="*/ 615997 w 618767"/>
                  <a:gd name="connsiteY8" fmla="*/ 216510 h 219303"/>
                  <a:gd name="connsiteX9" fmla="*/ 464489 w 618767"/>
                  <a:gd name="connsiteY9" fmla="*/ 162866 h 219303"/>
                  <a:gd name="connsiteX10" fmla="*/ 358041 w 618767"/>
                  <a:gd name="connsiteY10" fmla="*/ 143827 h 219303"/>
                  <a:gd name="connsiteX11" fmla="*/ 357901 w 618767"/>
                  <a:gd name="connsiteY11" fmla="*/ 143751 h 219303"/>
                  <a:gd name="connsiteX12" fmla="*/ 260033 w 618767"/>
                  <a:gd name="connsiteY12" fmla="*/ 141922 h 219303"/>
                  <a:gd name="connsiteX13" fmla="*/ 0 w 618767"/>
                  <a:gd name="connsiteY13" fmla="*/ 0 h 21930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618767" h="219303">
                    <a:moveTo>
                      <a:pt x="323751" y="66771"/>
                    </a:moveTo>
                    <a:lnTo>
                      <a:pt x="584736" y="208694"/>
                    </a:lnTo>
                    <a:lnTo>
                      <a:pt x="323751" y="66771"/>
                    </a:lnTo>
                    <a:close/>
                    <a:moveTo>
                      <a:pt x="0" y="0"/>
                    </a:moveTo>
                    <a:lnTo>
                      <a:pt x="100965" y="2857"/>
                    </a:lnTo>
                    <a:lnTo>
                      <a:pt x="102772" y="3833"/>
                    </a:lnTo>
                    <a:lnTo>
                      <a:pt x="214213" y="22860"/>
                    </a:lnTo>
                    <a:lnTo>
                      <a:pt x="323751" y="66772"/>
                    </a:lnTo>
                    <a:lnTo>
                      <a:pt x="615997" y="216510"/>
                    </a:lnTo>
                    <a:cubicBezTo>
                      <a:pt x="639453" y="232526"/>
                      <a:pt x="507482" y="174980"/>
                      <a:pt x="464489" y="162866"/>
                    </a:cubicBezTo>
                    <a:lnTo>
                      <a:pt x="358041" y="143827"/>
                    </a:lnTo>
                    <a:cubicBezTo>
                      <a:pt x="357994" y="143802"/>
                      <a:pt x="357948" y="143776"/>
                      <a:pt x="357901" y="143751"/>
                    </a:cubicBezTo>
                    <a:lnTo>
                      <a:pt x="260033" y="141922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0" name="Freeform: Shape 299">
                <a:extLst>
                  <a:ext uri="{FF2B5EF4-FFF2-40B4-BE49-F238E27FC236}">
                    <a16:creationId xmlns:a16="http://schemas.microsoft.com/office/drawing/2014/main" id="{0291B8AB-FA49-4645-97E8-3AFC9D81F0A9}"/>
                  </a:ext>
                </a:extLst>
              </p:cNvPr>
              <p:cNvSpPr/>
              <p:nvPr/>
            </p:nvSpPr>
            <p:spPr>
              <a:xfrm>
                <a:off x="2709948" y="2277720"/>
                <a:ext cx="257175" cy="1066800"/>
              </a:xfrm>
              <a:custGeom>
                <a:avLst/>
                <a:gdLst>
                  <a:gd name="connsiteX0" fmla="*/ 260033 w 257175"/>
                  <a:gd name="connsiteY0" fmla="*/ 1070610 h 1066800"/>
                  <a:gd name="connsiteX1" fmla="*/ 0 w 257175"/>
                  <a:gd name="connsiteY1" fmla="*/ 929640 h 1066800"/>
                  <a:gd name="connsiteX2" fmla="*/ 1905 w 257175"/>
                  <a:gd name="connsiteY2" fmla="*/ 0 h 1066800"/>
                  <a:gd name="connsiteX3" fmla="*/ 261938 w 257175"/>
                  <a:gd name="connsiteY3" fmla="*/ 141922 h 10668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57175" h="1066800">
                    <a:moveTo>
                      <a:pt x="260033" y="1070610"/>
                    </a:moveTo>
                    <a:lnTo>
                      <a:pt x="0" y="929640"/>
                    </a:lnTo>
                    <a:lnTo>
                      <a:pt x="1905" y="0"/>
                    </a:lnTo>
                    <a:lnTo>
                      <a:pt x="261938" y="141922"/>
                    </a:ln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1" name="Freeform: Shape 300">
                <a:extLst>
                  <a:ext uri="{FF2B5EF4-FFF2-40B4-BE49-F238E27FC236}">
                    <a16:creationId xmlns:a16="http://schemas.microsoft.com/office/drawing/2014/main" id="{C205A0B3-98A5-48EA-8261-92AD47D5C6BD}"/>
                  </a:ext>
                </a:extLst>
              </p:cNvPr>
              <p:cNvSpPr/>
              <p:nvPr/>
            </p:nvSpPr>
            <p:spPr>
              <a:xfrm>
                <a:off x="2708898" y="1774680"/>
                <a:ext cx="521969" cy="178118"/>
              </a:xfrm>
              <a:custGeom>
                <a:avLst/>
                <a:gdLst>
                  <a:gd name="connsiteX0" fmla="*/ 230505 w 521970"/>
                  <a:gd name="connsiteY0" fmla="*/ 2858 h 178118"/>
                  <a:gd name="connsiteX1" fmla="*/ 490537 w 521970"/>
                  <a:gd name="connsiteY1" fmla="*/ 144781 h 178118"/>
                  <a:gd name="connsiteX2" fmla="*/ 302895 w 521970"/>
                  <a:gd name="connsiteY2" fmla="*/ 172403 h 178118"/>
                  <a:gd name="connsiteX3" fmla="*/ 260032 w 521970"/>
                  <a:gd name="connsiteY3" fmla="*/ 178118 h 178118"/>
                  <a:gd name="connsiteX4" fmla="*/ 0 w 521970"/>
                  <a:gd name="connsiteY4" fmla="*/ 37148 h 178118"/>
                  <a:gd name="connsiteX5" fmla="*/ 41910 w 521970"/>
                  <a:gd name="connsiteY5" fmla="*/ 30480 h 178118"/>
                  <a:gd name="connsiteX6" fmla="*/ 41912 w 521970"/>
                  <a:gd name="connsiteY6" fmla="*/ 30481 h 178118"/>
                  <a:gd name="connsiteX7" fmla="*/ 260985 w 521970"/>
                  <a:gd name="connsiteY7" fmla="*/ 0 h 178118"/>
                  <a:gd name="connsiteX8" fmla="*/ 521970 w 521970"/>
                  <a:gd name="connsiteY8" fmla="*/ 141923 h 178118"/>
                  <a:gd name="connsiteX9" fmla="*/ 490537 w 521970"/>
                  <a:gd name="connsiteY9" fmla="*/ 144780 h 178118"/>
                  <a:gd name="connsiteX10" fmla="*/ 230505 w 521970"/>
                  <a:gd name="connsiteY10" fmla="*/ 2858 h 1781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521970" h="178118">
                    <a:moveTo>
                      <a:pt x="230505" y="2858"/>
                    </a:moveTo>
                    <a:lnTo>
                      <a:pt x="490537" y="144781"/>
                    </a:lnTo>
                    <a:lnTo>
                      <a:pt x="302895" y="172403"/>
                    </a:lnTo>
                    <a:lnTo>
                      <a:pt x="260032" y="178118"/>
                    </a:lnTo>
                    <a:lnTo>
                      <a:pt x="0" y="37148"/>
                    </a:lnTo>
                    <a:lnTo>
                      <a:pt x="41910" y="30480"/>
                    </a:lnTo>
                    <a:lnTo>
                      <a:pt x="41912" y="30481"/>
                    </a:lnTo>
                    <a:close/>
                    <a:moveTo>
                      <a:pt x="260985" y="0"/>
                    </a:moveTo>
                    <a:lnTo>
                      <a:pt x="521970" y="141923"/>
                    </a:lnTo>
                    <a:lnTo>
                      <a:pt x="490537" y="144780"/>
                    </a:lnTo>
                    <a:lnTo>
                      <a:pt x="230505" y="2858"/>
                    </a:lnTo>
                    <a:close/>
                  </a:path>
                </a:pathLst>
              </a:custGeom>
              <a:solidFill>
                <a:schemeClr val="bg1">
                  <a:lumMod val="95000"/>
                </a:scheme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sp>
          <p:nvSpPr>
            <p:cNvPr id="285" name="Freeform: Shape 284">
              <a:extLst>
                <a:ext uri="{FF2B5EF4-FFF2-40B4-BE49-F238E27FC236}">
                  <a16:creationId xmlns:a16="http://schemas.microsoft.com/office/drawing/2014/main" id="{2520E677-5569-4329-B232-A066DA763D83}"/>
                </a:ext>
              </a:extLst>
            </p:cNvPr>
            <p:cNvSpPr/>
            <p:nvPr/>
          </p:nvSpPr>
          <p:spPr>
            <a:xfrm>
              <a:off x="13340893" y="5384889"/>
              <a:ext cx="470786" cy="962496"/>
            </a:xfrm>
            <a:custGeom>
              <a:avLst/>
              <a:gdLst>
                <a:gd name="connsiteX0" fmla="*/ 1669733 w 1714500"/>
                <a:gd name="connsiteY0" fmla="*/ 1870710 h 3505200"/>
                <a:gd name="connsiteX1" fmla="*/ 1720215 w 1714500"/>
                <a:gd name="connsiteY1" fmla="*/ 2166938 h 3505200"/>
                <a:gd name="connsiteX2" fmla="*/ 1507808 w 1714500"/>
                <a:gd name="connsiteY2" fmla="*/ 2795588 h 3505200"/>
                <a:gd name="connsiteX3" fmla="*/ 1121093 w 1714500"/>
                <a:gd name="connsiteY3" fmla="*/ 3084195 h 3505200"/>
                <a:gd name="connsiteX4" fmla="*/ 991553 w 1714500"/>
                <a:gd name="connsiteY4" fmla="*/ 3120390 h 3505200"/>
                <a:gd name="connsiteX5" fmla="*/ 990600 w 1714500"/>
                <a:gd name="connsiteY5" fmla="*/ 3466148 h 3505200"/>
                <a:gd name="connsiteX6" fmla="*/ 960120 w 1714500"/>
                <a:gd name="connsiteY6" fmla="*/ 3470910 h 3505200"/>
                <a:gd name="connsiteX7" fmla="*/ 772478 w 1714500"/>
                <a:gd name="connsiteY7" fmla="*/ 3505200 h 3505200"/>
                <a:gd name="connsiteX8" fmla="*/ 729615 w 1714500"/>
                <a:gd name="connsiteY8" fmla="*/ 3503295 h 3505200"/>
                <a:gd name="connsiteX9" fmla="*/ 730568 w 1714500"/>
                <a:gd name="connsiteY9" fmla="*/ 3158490 h 3505200"/>
                <a:gd name="connsiteX10" fmla="*/ 659130 w 1714500"/>
                <a:gd name="connsiteY10" fmla="*/ 3156585 h 3505200"/>
                <a:gd name="connsiteX11" fmla="*/ 383858 w 1714500"/>
                <a:gd name="connsiteY11" fmla="*/ 3098483 h 3505200"/>
                <a:gd name="connsiteX12" fmla="*/ 125730 w 1714500"/>
                <a:gd name="connsiteY12" fmla="*/ 2865120 h 3505200"/>
                <a:gd name="connsiteX13" fmla="*/ 0 w 1714500"/>
                <a:gd name="connsiteY13" fmla="*/ 2427923 h 3505200"/>
                <a:gd name="connsiteX14" fmla="*/ 320993 w 1714500"/>
                <a:gd name="connsiteY14" fmla="*/ 2317433 h 3505200"/>
                <a:gd name="connsiteX15" fmla="*/ 451485 w 1714500"/>
                <a:gd name="connsiteY15" fmla="*/ 2707958 h 3505200"/>
                <a:gd name="connsiteX16" fmla="*/ 682943 w 1714500"/>
                <a:gd name="connsiteY16" fmla="*/ 2860358 h 3505200"/>
                <a:gd name="connsiteX17" fmla="*/ 730568 w 1714500"/>
                <a:gd name="connsiteY17" fmla="*/ 2864168 h 3505200"/>
                <a:gd name="connsiteX18" fmla="*/ 732473 w 1714500"/>
                <a:gd name="connsiteY18" fmla="*/ 1761173 h 3505200"/>
                <a:gd name="connsiteX19" fmla="*/ 576263 w 1714500"/>
                <a:gd name="connsiteY19" fmla="*/ 1735455 h 3505200"/>
                <a:gd name="connsiteX20" fmla="*/ 372428 w 1714500"/>
                <a:gd name="connsiteY20" fmla="*/ 1660208 h 3505200"/>
                <a:gd name="connsiteX21" fmla="*/ 138113 w 1714500"/>
                <a:gd name="connsiteY21" fmla="*/ 1438275 h 3505200"/>
                <a:gd name="connsiteX22" fmla="*/ 56198 w 1714500"/>
                <a:gd name="connsiteY22" fmla="*/ 1079183 h 3505200"/>
                <a:gd name="connsiteX23" fmla="*/ 298133 w 1714500"/>
                <a:gd name="connsiteY23" fmla="*/ 448628 h 3505200"/>
                <a:gd name="connsiteX24" fmla="*/ 628650 w 1714500"/>
                <a:gd name="connsiteY24" fmla="*/ 239077 h 3505200"/>
                <a:gd name="connsiteX25" fmla="*/ 735330 w 1714500"/>
                <a:gd name="connsiteY25" fmla="*/ 206693 h 3505200"/>
                <a:gd name="connsiteX26" fmla="*/ 735330 w 1714500"/>
                <a:gd name="connsiteY26" fmla="*/ 36195 h 3505200"/>
                <a:gd name="connsiteX27" fmla="*/ 778193 w 1714500"/>
                <a:gd name="connsiteY27" fmla="*/ 30480 h 3505200"/>
                <a:gd name="connsiteX28" fmla="*/ 965835 w 1714500"/>
                <a:gd name="connsiteY28" fmla="*/ 2858 h 3505200"/>
                <a:gd name="connsiteX29" fmla="*/ 996315 w 1714500"/>
                <a:gd name="connsiteY29" fmla="*/ 0 h 3505200"/>
                <a:gd name="connsiteX30" fmla="*/ 996315 w 1714500"/>
                <a:gd name="connsiteY30" fmla="*/ 168593 h 3505200"/>
                <a:gd name="connsiteX31" fmla="*/ 1097280 w 1714500"/>
                <a:gd name="connsiteY31" fmla="*/ 171450 h 3505200"/>
                <a:gd name="connsiteX32" fmla="*/ 1406843 w 1714500"/>
                <a:gd name="connsiteY32" fmla="*/ 282893 h 3505200"/>
                <a:gd name="connsiteX33" fmla="*/ 1657350 w 1714500"/>
                <a:gd name="connsiteY33" fmla="*/ 763905 h 3505200"/>
                <a:gd name="connsiteX34" fmla="*/ 1326833 w 1714500"/>
                <a:gd name="connsiteY34" fmla="*/ 863918 h 3505200"/>
                <a:gd name="connsiteX35" fmla="*/ 1209675 w 1714500"/>
                <a:gd name="connsiteY35" fmla="*/ 568643 h 3505200"/>
                <a:gd name="connsiteX36" fmla="*/ 1038225 w 1714500"/>
                <a:gd name="connsiteY36" fmla="*/ 471488 h 3505200"/>
                <a:gd name="connsiteX37" fmla="*/ 995363 w 1714500"/>
                <a:gd name="connsiteY37" fmla="*/ 464820 h 3505200"/>
                <a:gd name="connsiteX38" fmla="*/ 993458 w 1714500"/>
                <a:gd name="connsiteY38" fmla="*/ 1460183 h 3505200"/>
                <a:gd name="connsiteX39" fmla="*/ 1073468 w 1714500"/>
                <a:gd name="connsiteY39" fmla="*/ 1471613 h 3505200"/>
                <a:gd name="connsiteX40" fmla="*/ 1282065 w 1714500"/>
                <a:gd name="connsiteY40" fmla="*/ 1513523 h 3505200"/>
                <a:gd name="connsiteX41" fmla="*/ 1524953 w 1714500"/>
                <a:gd name="connsiteY41" fmla="*/ 1651635 h 3505200"/>
                <a:gd name="connsiteX42" fmla="*/ 1669733 w 1714500"/>
                <a:gd name="connsiteY42" fmla="*/ 1870710 h 3505200"/>
                <a:gd name="connsiteX43" fmla="*/ 1268730 w 1714500"/>
                <a:gd name="connsiteY43" fmla="*/ 2624138 h 3505200"/>
                <a:gd name="connsiteX44" fmla="*/ 1390650 w 1714500"/>
                <a:gd name="connsiteY44" fmla="*/ 2236470 h 3505200"/>
                <a:gd name="connsiteX45" fmla="*/ 1304925 w 1714500"/>
                <a:gd name="connsiteY45" fmla="*/ 1945958 h 3505200"/>
                <a:gd name="connsiteX46" fmla="*/ 1080135 w 1714500"/>
                <a:gd name="connsiteY46" fmla="*/ 1820228 h 3505200"/>
                <a:gd name="connsiteX47" fmla="*/ 992505 w 1714500"/>
                <a:gd name="connsiteY47" fmla="*/ 1798320 h 3505200"/>
                <a:gd name="connsiteX48" fmla="*/ 990600 w 1714500"/>
                <a:gd name="connsiteY48" fmla="*/ 2830830 h 3505200"/>
                <a:gd name="connsiteX49" fmla="*/ 1048703 w 1714500"/>
                <a:gd name="connsiteY49" fmla="*/ 2808923 h 3505200"/>
                <a:gd name="connsiteX50" fmla="*/ 1268730 w 1714500"/>
                <a:gd name="connsiteY50" fmla="*/ 2624138 h 3505200"/>
                <a:gd name="connsiteX51" fmla="*/ 732473 w 1714500"/>
                <a:gd name="connsiteY51" fmla="*/ 1425893 h 3505200"/>
                <a:gd name="connsiteX52" fmla="*/ 734378 w 1714500"/>
                <a:gd name="connsiteY52" fmla="*/ 497205 h 3505200"/>
                <a:gd name="connsiteX53" fmla="*/ 688658 w 1714500"/>
                <a:gd name="connsiteY53" fmla="*/ 514350 h 3505200"/>
                <a:gd name="connsiteX54" fmla="*/ 482917 w 1714500"/>
                <a:gd name="connsiteY54" fmla="*/ 682943 h 3505200"/>
                <a:gd name="connsiteX55" fmla="*/ 375285 w 1714500"/>
                <a:gd name="connsiteY55" fmla="*/ 1006793 h 3505200"/>
                <a:gd name="connsiteX56" fmla="*/ 465773 w 1714500"/>
                <a:gd name="connsiteY56" fmla="*/ 1289685 h 3505200"/>
                <a:gd name="connsiteX57" fmla="*/ 674370 w 1714500"/>
                <a:gd name="connsiteY57" fmla="*/ 1411605 h 3505200"/>
                <a:gd name="connsiteX58" fmla="*/ 732473 w 1714500"/>
                <a:gd name="connsiteY58" fmla="*/ 1425893 h 3505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</a:cxnLst>
              <a:rect l="l" t="t" r="r" b="b"/>
              <a:pathLst>
                <a:path w="1714500" h="3505200">
                  <a:moveTo>
                    <a:pt x="1669733" y="1870710"/>
                  </a:moveTo>
                  <a:cubicBezTo>
                    <a:pt x="1703070" y="1959293"/>
                    <a:pt x="1720215" y="2058353"/>
                    <a:pt x="1720215" y="2166938"/>
                  </a:cubicBezTo>
                  <a:cubicBezTo>
                    <a:pt x="1720215" y="2406015"/>
                    <a:pt x="1648778" y="2615565"/>
                    <a:pt x="1507808" y="2795588"/>
                  </a:cubicBezTo>
                  <a:cubicBezTo>
                    <a:pt x="1402080" y="2930843"/>
                    <a:pt x="1273493" y="3027045"/>
                    <a:pt x="1121093" y="3084195"/>
                  </a:cubicBezTo>
                  <a:lnTo>
                    <a:pt x="991553" y="3120390"/>
                  </a:lnTo>
                  <a:lnTo>
                    <a:pt x="990600" y="3466148"/>
                  </a:lnTo>
                  <a:lnTo>
                    <a:pt x="960120" y="3470910"/>
                  </a:lnTo>
                  <a:lnTo>
                    <a:pt x="772478" y="3505200"/>
                  </a:lnTo>
                  <a:lnTo>
                    <a:pt x="729615" y="3503295"/>
                  </a:lnTo>
                  <a:lnTo>
                    <a:pt x="730568" y="3158490"/>
                  </a:lnTo>
                  <a:lnTo>
                    <a:pt x="659130" y="3156585"/>
                  </a:lnTo>
                  <a:cubicBezTo>
                    <a:pt x="550545" y="3148965"/>
                    <a:pt x="459105" y="3129915"/>
                    <a:pt x="383858" y="3098483"/>
                  </a:cubicBezTo>
                  <a:cubicBezTo>
                    <a:pt x="283845" y="3056573"/>
                    <a:pt x="198120" y="2979420"/>
                    <a:pt x="125730" y="2865120"/>
                  </a:cubicBezTo>
                  <a:cubicBezTo>
                    <a:pt x="53340" y="2750820"/>
                    <a:pt x="11430" y="2606040"/>
                    <a:pt x="0" y="2427923"/>
                  </a:cubicBezTo>
                  <a:lnTo>
                    <a:pt x="320993" y="2317433"/>
                  </a:lnTo>
                  <a:cubicBezTo>
                    <a:pt x="345758" y="2499360"/>
                    <a:pt x="388620" y="2629853"/>
                    <a:pt x="451485" y="2707958"/>
                  </a:cubicBezTo>
                  <a:cubicBezTo>
                    <a:pt x="519113" y="2790825"/>
                    <a:pt x="596265" y="2841308"/>
                    <a:pt x="682943" y="2860358"/>
                  </a:cubicBezTo>
                  <a:lnTo>
                    <a:pt x="730568" y="2864168"/>
                  </a:lnTo>
                  <a:lnTo>
                    <a:pt x="732473" y="1761173"/>
                  </a:lnTo>
                  <a:lnTo>
                    <a:pt x="576263" y="1735455"/>
                  </a:lnTo>
                  <a:cubicBezTo>
                    <a:pt x="509588" y="1717358"/>
                    <a:pt x="441008" y="1692593"/>
                    <a:pt x="372428" y="1660208"/>
                  </a:cubicBezTo>
                  <a:cubicBezTo>
                    <a:pt x="270510" y="1612583"/>
                    <a:pt x="192405" y="1539240"/>
                    <a:pt x="138113" y="1438275"/>
                  </a:cubicBezTo>
                  <a:cubicBezTo>
                    <a:pt x="82868" y="1337310"/>
                    <a:pt x="56198" y="1217295"/>
                    <a:pt x="56198" y="1079183"/>
                  </a:cubicBezTo>
                  <a:cubicBezTo>
                    <a:pt x="56198" y="833438"/>
                    <a:pt x="137160" y="622935"/>
                    <a:pt x="298133" y="448628"/>
                  </a:cubicBezTo>
                  <a:cubicBezTo>
                    <a:pt x="379095" y="360998"/>
                    <a:pt x="488633" y="290513"/>
                    <a:pt x="628650" y="239077"/>
                  </a:cubicBezTo>
                  <a:lnTo>
                    <a:pt x="735330" y="206693"/>
                  </a:lnTo>
                  <a:lnTo>
                    <a:pt x="735330" y="36195"/>
                  </a:lnTo>
                  <a:lnTo>
                    <a:pt x="778193" y="30480"/>
                  </a:lnTo>
                  <a:lnTo>
                    <a:pt x="965835" y="2858"/>
                  </a:lnTo>
                  <a:lnTo>
                    <a:pt x="996315" y="0"/>
                  </a:lnTo>
                  <a:lnTo>
                    <a:pt x="996315" y="168593"/>
                  </a:lnTo>
                  <a:lnTo>
                    <a:pt x="1097280" y="171450"/>
                  </a:lnTo>
                  <a:cubicBezTo>
                    <a:pt x="1222058" y="182880"/>
                    <a:pt x="1324928" y="220027"/>
                    <a:pt x="1406843" y="282893"/>
                  </a:cubicBezTo>
                  <a:cubicBezTo>
                    <a:pt x="1545908" y="388620"/>
                    <a:pt x="1629728" y="548640"/>
                    <a:pt x="1657350" y="763905"/>
                  </a:cubicBezTo>
                  <a:lnTo>
                    <a:pt x="1326833" y="863918"/>
                  </a:lnTo>
                  <a:cubicBezTo>
                    <a:pt x="1307783" y="730568"/>
                    <a:pt x="1268730" y="632460"/>
                    <a:pt x="1209675" y="568643"/>
                  </a:cubicBezTo>
                  <a:cubicBezTo>
                    <a:pt x="1164908" y="521017"/>
                    <a:pt x="1107758" y="488633"/>
                    <a:pt x="1038225" y="471488"/>
                  </a:cubicBezTo>
                  <a:lnTo>
                    <a:pt x="995363" y="464820"/>
                  </a:lnTo>
                  <a:lnTo>
                    <a:pt x="993458" y="1460183"/>
                  </a:lnTo>
                  <a:lnTo>
                    <a:pt x="1073468" y="1471613"/>
                  </a:lnTo>
                  <a:cubicBezTo>
                    <a:pt x="1173480" y="1486853"/>
                    <a:pt x="1243013" y="1500188"/>
                    <a:pt x="1282065" y="1513523"/>
                  </a:cubicBezTo>
                  <a:cubicBezTo>
                    <a:pt x="1381125" y="1546860"/>
                    <a:pt x="1462088" y="1592580"/>
                    <a:pt x="1524953" y="1651635"/>
                  </a:cubicBezTo>
                  <a:cubicBezTo>
                    <a:pt x="1587818" y="1708785"/>
                    <a:pt x="1635443" y="1782128"/>
                    <a:pt x="1669733" y="1870710"/>
                  </a:cubicBezTo>
                  <a:close/>
                  <a:moveTo>
                    <a:pt x="1268730" y="2624138"/>
                  </a:moveTo>
                  <a:cubicBezTo>
                    <a:pt x="1349693" y="2512695"/>
                    <a:pt x="1390650" y="2384108"/>
                    <a:pt x="1390650" y="2236470"/>
                  </a:cubicBezTo>
                  <a:cubicBezTo>
                    <a:pt x="1390650" y="2110740"/>
                    <a:pt x="1362075" y="2014538"/>
                    <a:pt x="1304925" y="1945958"/>
                  </a:cubicBezTo>
                  <a:cubicBezTo>
                    <a:pt x="1262063" y="1894523"/>
                    <a:pt x="1186815" y="1852613"/>
                    <a:pt x="1080135" y="1820228"/>
                  </a:cubicBezTo>
                  <a:lnTo>
                    <a:pt x="992505" y="1798320"/>
                  </a:lnTo>
                  <a:lnTo>
                    <a:pt x="990600" y="2830830"/>
                  </a:lnTo>
                  <a:lnTo>
                    <a:pt x="1048703" y="2808923"/>
                  </a:lnTo>
                  <a:cubicBezTo>
                    <a:pt x="1135380" y="2768918"/>
                    <a:pt x="1207770" y="2707005"/>
                    <a:pt x="1268730" y="2624138"/>
                  </a:cubicBezTo>
                  <a:moveTo>
                    <a:pt x="732473" y="1425893"/>
                  </a:moveTo>
                  <a:lnTo>
                    <a:pt x="734378" y="497205"/>
                  </a:lnTo>
                  <a:lnTo>
                    <a:pt x="688658" y="514350"/>
                  </a:lnTo>
                  <a:cubicBezTo>
                    <a:pt x="604838" y="554355"/>
                    <a:pt x="537210" y="609600"/>
                    <a:pt x="482917" y="682943"/>
                  </a:cubicBezTo>
                  <a:cubicBezTo>
                    <a:pt x="411480" y="780098"/>
                    <a:pt x="375285" y="887730"/>
                    <a:pt x="375285" y="1006793"/>
                  </a:cubicBezTo>
                  <a:cubicBezTo>
                    <a:pt x="375285" y="1124903"/>
                    <a:pt x="405765" y="1219200"/>
                    <a:pt x="465773" y="1289685"/>
                  </a:cubicBezTo>
                  <a:cubicBezTo>
                    <a:pt x="511492" y="1343025"/>
                    <a:pt x="581025" y="1383030"/>
                    <a:pt x="674370" y="1411605"/>
                  </a:cubicBezTo>
                  <a:lnTo>
                    <a:pt x="732473" y="1425893"/>
                  </a:lnTo>
                </a:path>
              </a:pathLst>
            </a:custGeom>
            <a:solidFill>
              <a:schemeClr val="bg1">
                <a:lumMod val="9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grpSp>
          <p:nvGrpSpPr>
            <p:cNvPr id="286" name="Group 285">
              <a:extLst>
                <a:ext uri="{FF2B5EF4-FFF2-40B4-BE49-F238E27FC236}">
                  <a16:creationId xmlns:a16="http://schemas.microsoft.com/office/drawing/2014/main" id="{3BA96309-E44C-44AC-BA54-2530ABCFE362}"/>
                </a:ext>
              </a:extLst>
            </p:cNvPr>
            <p:cNvGrpSpPr/>
            <p:nvPr/>
          </p:nvGrpSpPr>
          <p:grpSpPr>
            <a:xfrm>
              <a:off x="13270818" y="5358205"/>
              <a:ext cx="280864" cy="871483"/>
              <a:chOff x="1968987" y="1811829"/>
              <a:chExt cx="1022846" cy="3173751"/>
            </a:xfrm>
            <a:solidFill>
              <a:schemeClr val="bg1"/>
            </a:solidFill>
          </p:grpSpPr>
          <p:sp>
            <p:nvSpPr>
              <p:cNvPr id="287" name="Freeform: Shape 286">
                <a:extLst>
                  <a:ext uri="{FF2B5EF4-FFF2-40B4-BE49-F238E27FC236}">
                    <a16:creationId xmlns:a16="http://schemas.microsoft.com/office/drawing/2014/main" id="{0B78EB69-8DEF-4BD0-BEAD-E2718C30A0BB}"/>
                  </a:ext>
                </a:extLst>
              </p:cNvPr>
              <p:cNvSpPr/>
              <p:nvPr/>
            </p:nvSpPr>
            <p:spPr>
              <a:xfrm>
                <a:off x="1975571" y="4195005"/>
                <a:ext cx="600075" cy="790575"/>
              </a:xfrm>
              <a:custGeom>
                <a:avLst/>
                <a:gdLst>
                  <a:gd name="connsiteX0" fmla="*/ 601980 w 600075"/>
                  <a:gd name="connsiteY0" fmla="*/ 791528 h 790575"/>
                  <a:gd name="connsiteX1" fmla="*/ 340995 w 600075"/>
                  <a:gd name="connsiteY1" fmla="*/ 649605 h 790575"/>
                  <a:gd name="connsiteX2" fmla="*/ 125730 w 600075"/>
                  <a:gd name="connsiteY2" fmla="*/ 437197 h 790575"/>
                  <a:gd name="connsiteX3" fmla="*/ 0 w 600075"/>
                  <a:gd name="connsiteY3" fmla="*/ 0 h 790575"/>
                  <a:gd name="connsiteX4" fmla="*/ 260985 w 600075"/>
                  <a:gd name="connsiteY4" fmla="*/ 141922 h 790575"/>
                  <a:gd name="connsiteX5" fmla="*/ 386715 w 600075"/>
                  <a:gd name="connsiteY5" fmla="*/ 579120 h 790575"/>
                  <a:gd name="connsiteX6" fmla="*/ 601980 w 600075"/>
                  <a:gd name="connsiteY6" fmla="*/ 791528 h 7905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600075" h="790575">
                    <a:moveTo>
                      <a:pt x="601980" y="791528"/>
                    </a:moveTo>
                    <a:lnTo>
                      <a:pt x="340995" y="649605"/>
                    </a:lnTo>
                    <a:cubicBezTo>
                      <a:pt x="259080" y="604838"/>
                      <a:pt x="187643" y="534353"/>
                      <a:pt x="125730" y="437197"/>
                    </a:cubicBezTo>
                    <a:cubicBezTo>
                      <a:pt x="53340" y="323850"/>
                      <a:pt x="11430" y="178118"/>
                      <a:pt x="0" y="0"/>
                    </a:cubicBezTo>
                    <a:lnTo>
                      <a:pt x="260985" y="141922"/>
                    </a:lnTo>
                    <a:cubicBezTo>
                      <a:pt x="272415" y="319088"/>
                      <a:pt x="314325" y="464820"/>
                      <a:pt x="386715" y="579120"/>
                    </a:cubicBezTo>
                    <a:cubicBezTo>
                      <a:pt x="448628" y="676275"/>
                      <a:pt x="520065" y="747713"/>
                      <a:pt x="601980" y="791528"/>
                    </a:cubicBezTo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8" name="Freeform: Shape 287">
                <a:extLst>
                  <a:ext uri="{FF2B5EF4-FFF2-40B4-BE49-F238E27FC236}">
                    <a16:creationId xmlns:a16="http://schemas.microsoft.com/office/drawing/2014/main" id="{6BB3BF35-C421-4C4D-BD3D-FA887453C50D}"/>
                  </a:ext>
                </a:extLst>
              </p:cNvPr>
              <p:cNvSpPr/>
              <p:nvPr/>
            </p:nvSpPr>
            <p:spPr>
              <a:xfrm>
                <a:off x="1968987" y="4089376"/>
                <a:ext cx="581026" cy="247649"/>
              </a:xfrm>
              <a:custGeom>
                <a:avLst/>
                <a:gdLst>
                  <a:gd name="connsiteX0" fmla="*/ 260985 w 581025"/>
                  <a:gd name="connsiteY0" fmla="*/ 251460 h 247650"/>
                  <a:gd name="connsiteX1" fmla="*/ 0 w 581025"/>
                  <a:gd name="connsiteY1" fmla="*/ 109538 h 247650"/>
                  <a:gd name="connsiteX2" fmla="*/ 320993 w 581025"/>
                  <a:gd name="connsiteY2" fmla="*/ 0 h 247650"/>
                  <a:gd name="connsiteX3" fmla="*/ 581978 w 581025"/>
                  <a:gd name="connsiteY3" fmla="*/ 140970 h 2476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81025" h="247650">
                    <a:moveTo>
                      <a:pt x="260985" y="251460"/>
                    </a:moveTo>
                    <a:lnTo>
                      <a:pt x="0" y="109538"/>
                    </a:lnTo>
                    <a:lnTo>
                      <a:pt x="320993" y="0"/>
                    </a:lnTo>
                    <a:lnTo>
                      <a:pt x="581978" y="140970"/>
                    </a:ln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9" name="Freeform: Shape 288">
                <a:extLst>
                  <a:ext uri="{FF2B5EF4-FFF2-40B4-BE49-F238E27FC236}">
                    <a16:creationId xmlns:a16="http://schemas.microsoft.com/office/drawing/2014/main" id="{B641D9FA-EAD7-414A-8006-7F24D8255180}"/>
                  </a:ext>
                </a:extLst>
              </p:cNvPr>
              <p:cNvSpPr/>
              <p:nvPr/>
            </p:nvSpPr>
            <p:spPr>
              <a:xfrm>
                <a:off x="2051714" y="1973775"/>
                <a:ext cx="940119" cy="1580196"/>
              </a:xfrm>
              <a:custGeom>
                <a:avLst/>
                <a:gdLst>
                  <a:gd name="connsiteX0" fmla="*/ 812750 w 940118"/>
                  <a:gd name="connsiteY0" fmla="*/ 163017 h 1580197"/>
                  <a:gd name="connsiteX1" fmla="*/ 812706 w 940118"/>
                  <a:gd name="connsiteY1" fmla="*/ 163034 h 1580197"/>
                  <a:gd name="connsiteX2" fmla="*/ 832937 w 940118"/>
                  <a:gd name="connsiteY2" fmla="*/ 174035 h 1580197"/>
                  <a:gd name="connsiteX3" fmla="*/ 679133 w 940118"/>
                  <a:gd name="connsiteY3" fmla="*/ 0 h 1580197"/>
                  <a:gd name="connsiteX4" fmla="*/ 940118 w 940118"/>
                  <a:gd name="connsiteY4" fmla="*/ 140970 h 1580197"/>
                  <a:gd name="connsiteX5" fmla="*/ 833438 w 940118"/>
                  <a:gd name="connsiteY5" fmla="*/ 174308 h 1580197"/>
                  <a:gd name="connsiteX6" fmla="*/ 833437 w 940118"/>
                  <a:gd name="connsiteY6" fmla="*/ 174308 h 1580197"/>
                  <a:gd name="connsiteX7" fmla="*/ 747299 w 940118"/>
                  <a:gd name="connsiteY7" fmla="*/ 210278 h 1580197"/>
                  <a:gd name="connsiteX8" fmla="*/ 747713 w 940118"/>
                  <a:gd name="connsiteY8" fmla="*/ 210503 h 1580197"/>
                  <a:gd name="connsiteX9" fmla="*/ 620078 w 940118"/>
                  <a:gd name="connsiteY9" fmla="*/ 282893 h 1580197"/>
                  <a:gd name="connsiteX10" fmla="*/ 592976 w 940118"/>
                  <a:gd name="connsiteY10" fmla="*/ 268101 h 1580197"/>
                  <a:gd name="connsiteX11" fmla="*/ 592932 w 940118"/>
                  <a:gd name="connsiteY11" fmla="*/ 268132 h 1580197"/>
                  <a:gd name="connsiteX12" fmla="*/ 620077 w 940118"/>
                  <a:gd name="connsiteY12" fmla="*/ 282893 h 1580197"/>
                  <a:gd name="connsiteX13" fmla="*/ 548076 w 940118"/>
                  <a:gd name="connsiteY13" fmla="*/ 339736 h 1580197"/>
                  <a:gd name="connsiteX14" fmla="*/ 548640 w 940118"/>
                  <a:gd name="connsiteY14" fmla="*/ 340043 h 1580197"/>
                  <a:gd name="connsiteX15" fmla="*/ 503873 w 940118"/>
                  <a:gd name="connsiteY15" fmla="*/ 383858 h 1580197"/>
                  <a:gd name="connsiteX16" fmla="*/ 488633 w 940118"/>
                  <a:gd name="connsiteY16" fmla="*/ 399098 h 1580197"/>
                  <a:gd name="connsiteX17" fmla="*/ 455232 w 940118"/>
                  <a:gd name="connsiteY17" fmla="*/ 380990 h 1580197"/>
                  <a:gd name="connsiteX18" fmla="*/ 454648 w 940118"/>
                  <a:gd name="connsiteY18" fmla="*/ 381569 h 1580197"/>
                  <a:gd name="connsiteX19" fmla="*/ 488633 w 940118"/>
                  <a:gd name="connsiteY19" fmla="*/ 400050 h 1580197"/>
                  <a:gd name="connsiteX20" fmla="*/ 422910 w 940118"/>
                  <a:gd name="connsiteY20" fmla="*/ 482918 h 1580197"/>
                  <a:gd name="connsiteX21" fmla="*/ 391243 w 940118"/>
                  <a:gd name="connsiteY21" fmla="*/ 465814 h 1580197"/>
                  <a:gd name="connsiteX22" fmla="*/ 390818 w 940118"/>
                  <a:gd name="connsiteY22" fmla="*/ 466419 h 1580197"/>
                  <a:gd name="connsiteX23" fmla="*/ 422910 w 940118"/>
                  <a:gd name="connsiteY23" fmla="*/ 483870 h 1580197"/>
                  <a:gd name="connsiteX24" fmla="*/ 367665 w 940118"/>
                  <a:gd name="connsiteY24" fmla="*/ 572453 h 1580197"/>
                  <a:gd name="connsiteX25" fmla="*/ 368618 w 940118"/>
                  <a:gd name="connsiteY25" fmla="*/ 573405 h 1580197"/>
                  <a:gd name="connsiteX26" fmla="*/ 317183 w 940118"/>
                  <a:gd name="connsiteY26" fmla="*/ 684847 h 1580197"/>
                  <a:gd name="connsiteX27" fmla="*/ 305241 w 940118"/>
                  <a:gd name="connsiteY27" fmla="*/ 678329 h 1580197"/>
                  <a:gd name="connsiteX28" fmla="*/ 305235 w 940118"/>
                  <a:gd name="connsiteY28" fmla="*/ 678350 h 1580197"/>
                  <a:gd name="connsiteX29" fmla="*/ 317183 w 940118"/>
                  <a:gd name="connsiteY29" fmla="*/ 684847 h 1580197"/>
                  <a:gd name="connsiteX30" fmla="*/ 260985 w 940118"/>
                  <a:gd name="connsiteY30" fmla="*/ 1014413 h 1580197"/>
                  <a:gd name="connsiteX31" fmla="*/ 342900 w 940118"/>
                  <a:gd name="connsiteY31" fmla="*/ 1373505 h 1580197"/>
                  <a:gd name="connsiteX32" fmla="*/ 546735 w 940118"/>
                  <a:gd name="connsiteY32" fmla="*/ 1580197 h 1580197"/>
                  <a:gd name="connsiteX33" fmla="*/ 285750 w 940118"/>
                  <a:gd name="connsiteY33" fmla="*/ 1438275 h 1580197"/>
                  <a:gd name="connsiteX34" fmla="*/ 81915 w 940118"/>
                  <a:gd name="connsiteY34" fmla="*/ 1231583 h 1580197"/>
                  <a:gd name="connsiteX35" fmla="*/ 0 w 940118"/>
                  <a:gd name="connsiteY35" fmla="*/ 872490 h 1580197"/>
                  <a:gd name="connsiteX36" fmla="*/ 56197 w 940118"/>
                  <a:gd name="connsiteY36" fmla="*/ 542925 h 1580197"/>
                  <a:gd name="connsiteX37" fmla="*/ 62441 w 940118"/>
                  <a:gd name="connsiteY37" fmla="*/ 546321 h 1580197"/>
                  <a:gd name="connsiteX38" fmla="*/ 62617 w 940118"/>
                  <a:gd name="connsiteY38" fmla="*/ 545909 h 1580197"/>
                  <a:gd name="connsiteX39" fmla="*/ 57150 w 940118"/>
                  <a:gd name="connsiteY39" fmla="*/ 542925 h 1580197"/>
                  <a:gd name="connsiteX40" fmla="*/ 107444 w 940118"/>
                  <a:gd name="connsiteY40" fmla="*/ 431896 h 1580197"/>
                  <a:gd name="connsiteX41" fmla="*/ 106680 w 940118"/>
                  <a:gd name="connsiteY41" fmla="*/ 431483 h 1580197"/>
                  <a:gd name="connsiteX42" fmla="*/ 161925 w 940118"/>
                  <a:gd name="connsiteY42" fmla="*/ 341948 h 1580197"/>
                  <a:gd name="connsiteX43" fmla="*/ 171758 w 940118"/>
                  <a:gd name="connsiteY43" fmla="*/ 347295 h 1580197"/>
                  <a:gd name="connsiteX44" fmla="*/ 171778 w 940118"/>
                  <a:gd name="connsiteY44" fmla="*/ 347270 h 1580197"/>
                  <a:gd name="connsiteX45" fmla="*/ 161925 w 940118"/>
                  <a:gd name="connsiteY45" fmla="*/ 341948 h 1580197"/>
                  <a:gd name="connsiteX46" fmla="*/ 227648 w 940118"/>
                  <a:gd name="connsiteY46" fmla="*/ 258128 h 1580197"/>
                  <a:gd name="connsiteX47" fmla="*/ 239906 w 940118"/>
                  <a:gd name="connsiteY47" fmla="*/ 264794 h 1580197"/>
                  <a:gd name="connsiteX48" fmla="*/ 240267 w 940118"/>
                  <a:gd name="connsiteY48" fmla="*/ 264453 h 1580197"/>
                  <a:gd name="connsiteX49" fmla="*/ 228600 w 940118"/>
                  <a:gd name="connsiteY49" fmla="*/ 258128 h 1580197"/>
                  <a:gd name="connsiteX50" fmla="*/ 242888 w 940118"/>
                  <a:gd name="connsiteY50" fmla="*/ 241935 h 1580197"/>
                  <a:gd name="connsiteX51" fmla="*/ 287315 w 940118"/>
                  <a:gd name="connsiteY51" fmla="*/ 198453 h 1580197"/>
                  <a:gd name="connsiteX52" fmla="*/ 286702 w 940118"/>
                  <a:gd name="connsiteY52" fmla="*/ 198120 h 1580197"/>
                  <a:gd name="connsiteX53" fmla="*/ 359092 w 940118"/>
                  <a:gd name="connsiteY53" fmla="*/ 140970 h 1580197"/>
                  <a:gd name="connsiteX54" fmla="*/ 378434 w 940118"/>
                  <a:gd name="connsiteY54" fmla="*/ 151488 h 1580197"/>
                  <a:gd name="connsiteX55" fmla="*/ 378837 w 940118"/>
                  <a:gd name="connsiteY55" fmla="*/ 151226 h 1580197"/>
                  <a:gd name="connsiteX56" fmla="*/ 360045 w 940118"/>
                  <a:gd name="connsiteY56" fmla="*/ 140970 h 1580197"/>
                  <a:gd name="connsiteX57" fmla="*/ 486263 w 940118"/>
                  <a:gd name="connsiteY57" fmla="*/ 68845 h 1580197"/>
                  <a:gd name="connsiteX58" fmla="*/ 485775 w 940118"/>
                  <a:gd name="connsiteY58" fmla="*/ 68580 h 1580197"/>
                  <a:gd name="connsiteX59" fmla="*/ 572452 w 940118"/>
                  <a:gd name="connsiteY59" fmla="*/ 32385 h 1580197"/>
                  <a:gd name="connsiteX60" fmla="*/ 595123 w 940118"/>
                  <a:gd name="connsiteY60" fmla="*/ 44713 h 1580197"/>
                  <a:gd name="connsiteX61" fmla="*/ 595672 w 940118"/>
                  <a:gd name="connsiteY61" fmla="*/ 44538 h 1580197"/>
                  <a:gd name="connsiteX62" fmla="*/ 573405 w 940118"/>
                  <a:gd name="connsiteY62" fmla="*/ 32385 h 1580197"/>
                  <a:gd name="connsiteX0" fmla="*/ 812750 w 940118"/>
                  <a:gd name="connsiteY0" fmla="*/ 163017 h 1580197"/>
                  <a:gd name="connsiteX1" fmla="*/ 812706 w 940118"/>
                  <a:gd name="connsiteY1" fmla="*/ 163034 h 1580197"/>
                  <a:gd name="connsiteX2" fmla="*/ 832937 w 940118"/>
                  <a:gd name="connsiteY2" fmla="*/ 174035 h 1580197"/>
                  <a:gd name="connsiteX3" fmla="*/ 812750 w 940118"/>
                  <a:gd name="connsiteY3" fmla="*/ 163017 h 1580197"/>
                  <a:gd name="connsiteX4" fmla="*/ 679133 w 940118"/>
                  <a:gd name="connsiteY4" fmla="*/ 0 h 1580197"/>
                  <a:gd name="connsiteX5" fmla="*/ 940118 w 940118"/>
                  <a:gd name="connsiteY5" fmla="*/ 140970 h 1580197"/>
                  <a:gd name="connsiteX6" fmla="*/ 833438 w 940118"/>
                  <a:gd name="connsiteY6" fmla="*/ 174308 h 1580197"/>
                  <a:gd name="connsiteX7" fmla="*/ 833437 w 940118"/>
                  <a:gd name="connsiteY7" fmla="*/ 174308 h 1580197"/>
                  <a:gd name="connsiteX8" fmla="*/ 747299 w 940118"/>
                  <a:gd name="connsiteY8" fmla="*/ 210278 h 1580197"/>
                  <a:gd name="connsiteX9" fmla="*/ 747713 w 940118"/>
                  <a:gd name="connsiteY9" fmla="*/ 210503 h 1580197"/>
                  <a:gd name="connsiteX10" fmla="*/ 620078 w 940118"/>
                  <a:gd name="connsiteY10" fmla="*/ 282893 h 1580197"/>
                  <a:gd name="connsiteX11" fmla="*/ 592976 w 940118"/>
                  <a:gd name="connsiteY11" fmla="*/ 268101 h 1580197"/>
                  <a:gd name="connsiteX12" fmla="*/ 592932 w 940118"/>
                  <a:gd name="connsiteY12" fmla="*/ 268132 h 1580197"/>
                  <a:gd name="connsiteX13" fmla="*/ 620077 w 940118"/>
                  <a:gd name="connsiteY13" fmla="*/ 282893 h 1580197"/>
                  <a:gd name="connsiteX14" fmla="*/ 548076 w 940118"/>
                  <a:gd name="connsiteY14" fmla="*/ 339736 h 1580197"/>
                  <a:gd name="connsiteX15" fmla="*/ 548640 w 940118"/>
                  <a:gd name="connsiteY15" fmla="*/ 340043 h 1580197"/>
                  <a:gd name="connsiteX16" fmla="*/ 503873 w 940118"/>
                  <a:gd name="connsiteY16" fmla="*/ 383858 h 1580197"/>
                  <a:gd name="connsiteX17" fmla="*/ 488633 w 940118"/>
                  <a:gd name="connsiteY17" fmla="*/ 399098 h 1580197"/>
                  <a:gd name="connsiteX18" fmla="*/ 455232 w 940118"/>
                  <a:gd name="connsiteY18" fmla="*/ 380990 h 1580197"/>
                  <a:gd name="connsiteX19" fmla="*/ 488633 w 940118"/>
                  <a:gd name="connsiteY19" fmla="*/ 400050 h 1580197"/>
                  <a:gd name="connsiteX20" fmla="*/ 422910 w 940118"/>
                  <a:gd name="connsiteY20" fmla="*/ 482918 h 1580197"/>
                  <a:gd name="connsiteX21" fmla="*/ 391243 w 940118"/>
                  <a:gd name="connsiteY21" fmla="*/ 465814 h 1580197"/>
                  <a:gd name="connsiteX22" fmla="*/ 390818 w 940118"/>
                  <a:gd name="connsiteY22" fmla="*/ 466419 h 1580197"/>
                  <a:gd name="connsiteX23" fmla="*/ 422910 w 940118"/>
                  <a:gd name="connsiteY23" fmla="*/ 483870 h 1580197"/>
                  <a:gd name="connsiteX24" fmla="*/ 367665 w 940118"/>
                  <a:gd name="connsiteY24" fmla="*/ 572453 h 1580197"/>
                  <a:gd name="connsiteX25" fmla="*/ 368618 w 940118"/>
                  <a:gd name="connsiteY25" fmla="*/ 573405 h 1580197"/>
                  <a:gd name="connsiteX26" fmla="*/ 317183 w 940118"/>
                  <a:gd name="connsiteY26" fmla="*/ 684847 h 1580197"/>
                  <a:gd name="connsiteX27" fmla="*/ 305241 w 940118"/>
                  <a:gd name="connsiteY27" fmla="*/ 678329 h 1580197"/>
                  <a:gd name="connsiteX28" fmla="*/ 305235 w 940118"/>
                  <a:gd name="connsiteY28" fmla="*/ 678350 h 1580197"/>
                  <a:gd name="connsiteX29" fmla="*/ 317183 w 940118"/>
                  <a:gd name="connsiteY29" fmla="*/ 684847 h 1580197"/>
                  <a:gd name="connsiteX30" fmla="*/ 260985 w 940118"/>
                  <a:gd name="connsiteY30" fmla="*/ 1014413 h 1580197"/>
                  <a:gd name="connsiteX31" fmla="*/ 342900 w 940118"/>
                  <a:gd name="connsiteY31" fmla="*/ 1373505 h 1580197"/>
                  <a:gd name="connsiteX32" fmla="*/ 546735 w 940118"/>
                  <a:gd name="connsiteY32" fmla="*/ 1580197 h 1580197"/>
                  <a:gd name="connsiteX33" fmla="*/ 285750 w 940118"/>
                  <a:gd name="connsiteY33" fmla="*/ 1438275 h 1580197"/>
                  <a:gd name="connsiteX34" fmla="*/ 81915 w 940118"/>
                  <a:gd name="connsiteY34" fmla="*/ 1231583 h 1580197"/>
                  <a:gd name="connsiteX35" fmla="*/ 0 w 940118"/>
                  <a:gd name="connsiteY35" fmla="*/ 872490 h 1580197"/>
                  <a:gd name="connsiteX36" fmla="*/ 56197 w 940118"/>
                  <a:gd name="connsiteY36" fmla="*/ 542925 h 1580197"/>
                  <a:gd name="connsiteX37" fmla="*/ 62441 w 940118"/>
                  <a:gd name="connsiteY37" fmla="*/ 546321 h 1580197"/>
                  <a:gd name="connsiteX38" fmla="*/ 62617 w 940118"/>
                  <a:gd name="connsiteY38" fmla="*/ 545909 h 1580197"/>
                  <a:gd name="connsiteX39" fmla="*/ 57150 w 940118"/>
                  <a:gd name="connsiteY39" fmla="*/ 542925 h 1580197"/>
                  <a:gd name="connsiteX40" fmla="*/ 107444 w 940118"/>
                  <a:gd name="connsiteY40" fmla="*/ 431896 h 1580197"/>
                  <a:gd name="connsiteX41" fmla="*/ 106680 w 940118"/>
                  <a:gd name="connsiteY41" fmla="*/ 431483 h 1580197"/>
                  <a:gd name="connsiteX42" fmla="*/ 161925 w 940118"/>
                  <a:gd name="connsiteY42" fmla="*/ 341948 h 1580197"/>
                  <a:gd name="connsiteX43" fmla="*/ 171758 w 940118"/>
                  <a:gd name="connsiteY43" fmla="*/ 347295 h 1580197"/>
                  <a:gd name="connsiteX44" fmla="*/ 171778 w 940118"/>
                  <a:gd name="connsiteY44" fmla="*/ 347270 h 1580197"/>
                  <a:gd name="connsiteX45" fmla="*/ 161925 w 940118"/>
                  <a:gd name="connsiteY45" fmla="*/ 341948 h 1580197"/>
                  <a:gd name="connsiteX46" fmla="*/ 227648 w 940118"/>
                  <a:gd name="connsiteY46" fmla="*/ 258128 h 1580197"/>
                  <a:gd name="connsiteX47" fmla="*/ 239906 w 940118"/>
                  <a:gd name="connsiteY47" fmla="*/ 264794 h 1580197"/>
                  <a:gd name="connsiteX48" fmla="*/ 240267 w 940118"/>
                  <a:gd name="connsiteY48" fmla="*/ 264453 h 1580197"/>
                  <a:gd name="connsiteX49" fmla="*/ 228600 w 940118"/>
                  <a:gd name="connsiteY49" fmla="*/ 258128 h 1580197"/>
                  <a:gd name="connsiteX50" fmla="*/ 242888 w 940118"/>
                  <a:gd name="connsiteY50" fmla="*/ 241935 h 1580197"/>
                  <a:gd name="connsiteX51" fmla="*/ 287315 w 940118"/>
                  <a:gd name="connsiteY51" fmla="*/ 198453 h 1580197"/>
                  <a:gd name="connsiteX52" fmla="*/ 286702 w 940118"/>
                  <a:gd name="connsiteY52" fmla="*/ 198120 h 1580197"/>
                  <a:gd name="connsiteX53" fmla="*/ 359092 w 940118"/>
                  <a:gd name="connsiteY53" fmla="*/ 140970 h 1580197"/>
                  <a:gd name="connsiteX54" fmla="*/ 378434 w 940118"/>
                  <a:gd name="connsiteY54" fmla="*/ 151488 h 1580197"/>
                  <a:gd name="connsiteX55" fmla="*/ 378837 w 940118"/>
                  <a:gd name="connsiteY55" fmla="*/ 151226 h 1580197"/>
                  <a:gd name="connsiteX56" fmla="*/ 360045 w 940118"/>
                  <a:gd name="connsiteY56" fmla="*/ 140970 h 1580197"/>
                  <a:gd name="connsiteX57" fmla="*/ 486263 w 940118"/>
                  <a:gd name="connsiteY57" fmla="*/ 68845 h 1580197"/>
                  <a:gd name="connsiteX58" fmla="*/ 485775 w 940118"/>
                  <a:gd name="connsiteY58" fmla="*/ 68580 h 1580197"/>
                  <a:gd name="connsiteX59" fmla="*/ 572452 w 940118"/>
                  <a:gd name="connsiteY59" fmla="*/ 32385 h 1580197"/>
                  <a:gd name="connsiteX60" fmla="*/ 595123 w 940118"/>
                  <a:gd name="connsiteY60" fmla="*/ 44713 h 1580197"/>
                  <a:gd name="connsiteX61" fmla="*/ 595672 w 940118"/>
                  <a:gd name="connsiteY61" fmla="*/ 44538 h 1580197"/>
                  <a:gd name="connsiteX62" fmla="*/ 573405 w 940118"/>
                  <a:gd name="connsiteY62" fmla="*/ 32385 h 1580197"/>
                  <a:gd name="connsiteX63" fmla="*/ 679133 w 940118"/>
                  <a:gd name="connsiteY63" fmla="*/ 0 h 1580197"/>
                  <a:gd name="connsiteX0" fmla="*/ 812750 w 940118"/>
                  <a:gd name="connsiteY0" fmla="*/ 163017 h 1580197"/>
                  <a:gd name="connsiteX1" fmla="*/ 812706 w 940118"/>
                  <a:gd name="connsiteY1" fmla="*/ 163034 h 1580197"/>
                  <a:gd name="connsiteX2" fmla="*/ 832937 w 940118"/>
                  <a:gd name="connsiteY2" fmla="*/ 174035 h 1580197"/>
                  <a:gd name="connsiteX3" fmla="*/ 812750 w 940118"/>
                  <a:gd name="connsiteY3" fmla="*/ 163017 h 1580197"/>
                  <a:gd name="connsiteX4" fmla="*/ 679133 w 940118"/>
                  <a:gd name="connsiteY4" fmla="*/ 0 h 1580197"/>
                  <a:gd name="connsiteX5" fmla="*/ 940118 w 940118"/>
                  <a:gd name="connsiteY5" fmla="*/ 140970 h 1580197"/>
                  <a:gd name="connsiteX6" fmla="*/ 833438 w 940118"/>
                  <a:gd name="connsiteY6" fmla="*/ 174308 h 1580197"/>
                  <a:gd name="connsiteX7" fmla="*/ 833437 w 940118"/>
                  <a:gd name="connsiteY7" fmla="*/ 174308 h 1580197"/>
                  <a:gd name="connsiteX8" fmla="*/ 747299 w 940118"/>
                  <a:gd name="connsiteY8" fmla="*/ 210278 h 1580197"/>
                  <a:gd name="connsiteX9" fmla="*/ 747713 w 940118"/>
                  <a:gd name="connsiteY9" fmla="*/ 210503 h 1580197"/>
                  <a:gd name="connsiteX10" fmla="*/ 620078 w 940118"/>
                  <a:gd name="connsiteY10" fmla="*/ 282893 h 1580197"/>
                  <a:gd name="connsiteX11" fmla="*/ 592976 w 940118"/>
                  <a:gd name="connsiteY11" fmla="*/ 268101 h 1580197"/>
                  <a:gd name="connsiteX12" fmla="*/ 592932 w 940118"/>
                  <a:gd name="connsiteY12" fmla="*/ 268132 h 1580197"/>
                  <a:gd name="connsiteX13" fmla="*/ 620077 w 940118"/>
                  <a:gd name="connsiteY13" fmla="*/ 282893 h 1580197"/>
                  <a:gd name="connsiteX14" fmla="*/ 548076 w 940118"/>
                  <a:gd name="connsiteY14" fmla="*/ 339736 h 1580197"/>
                  <a:gd name="connsiteX15" fmla="*/ 548640 w 940118"/>
                  <a:gd name="connsiteY15" fmla="*/ 340043 h 1580197"/>
                  <a:gd name="connsiteX16" fmla="*/ 503873 w 940118"/>
                  <a:gd name="connsiteY16" fmla="*/ 383858 h 1580197"/>
                  <a:gd name="connsiteX17" fmla="*/ 488633 w 940118"/>
                  <a:gd name="connsiteY17" fmla="*/ 399098 h 1580197"/>
                  <a:gd name="connsiteX18" fmla="*/ 455232 w 940118"/>
                  <a:gd name="connsiteY18" fmla="*/ 380990 h 1580197"/>
                  <a:gd name="connsiteX19" fmla="*/ 488633 w 940118"/>
                  <a:gd name="connsiteY19" fmla="*/ 400050 h 1580197"/>
                  <a:gd name="connsiteX20" fmla="*/ 422910 w 940118"/>
                  <a:gd name="connsiteY20" fmla="*/ 482918 h 1580197"/>
                  <a:gd name="connsiteX21" fmla="*/ 391243 w 940118"/>
                  <a:gd name="connsiteY21" fmla="*/ 465814 h 1580197"/>
                  <a:gd name="connsiteX22" fmla="*/ 422910 w 940118"/>
                  <a:gd name="connsiteY22" fmla="*/ 483870 h 1580197"/>
                  <a:gd name="connsiteX23" fmla="*/ 367665 w 940118"/>
                  <a:gd name="connsiteY23" fmla="*/ 572453 h 1580197"/>
                  <a:gd name="connsiteX24" fmla="*/ 368618 w 940118"/>
                  <a:gd name="connsiteY24" fmla="*/ 573405 h 1580197"/>
                  <a:gd name="connsiteX25" fmla="*/ 317183 w 940118"/>
                  <a:gd name="connsiteY25" fmla="*/ 684847 h 1580197"/>
                  <a:gd name="connsiteX26" fmla="*/ 305241 w 940118"/>
                  <a:gd name="connsiteY26" fmla="*/ 678329 h 1580197"/>
                  <a:gd name="connsiteX27" fmla="*/ 305235 w 940118"/>
                  <a:gd name="connsiteY27" fmla="*/ 678350 h 1580197"/>
                  <a:gd name="connsiteX28" fmla="*/ 317183 w 940118"/>
                  <a:gd name="connsiteY28" fmla="*/ 684847 h 1580197"/>
                  <a:gd name="connsiteX29" fmla="*/ 260985 w 940118"/>
                  <a:gd name="connsiteY29" fmla="*/ 1014413 h 1580197"/>
                  <a:gd name="connsiteX30" fmla="*/ 342900 w 940118"/>
                  <a:gd name="connsiteY30" fmla="*/ 1373505 h 1580197"/>
                  <a:gd name="connsiteX31" fmla="*/ 546735 w 940118"/>
                  <a:gd name="connsiteY31" fmla="*/ 1580197 h 1580197"/>
                  <a:gd name="connsiteX32" fmla="*/ 285750 w 940118"/>
                  <a:gd name="connsiteY32" fmla="*/ 1438275 h 1580197"/>
                  <a:gd name="connsiteX33" fmla="*/ 81915 w 940118"/>
                  <a:gd name="connsiteY33" fmla="*/ 1231583 h 1580197"/>
                  <a:gd name="connsiteX34" fmla="*/ 0 w 940118"/>
                  <a:gd name="connsiteY34" fmla="*/ 872490 h 1580197"/>
                  <a:gd name="connsiteX35" fmla="*/ 56197 w 940118"/>
                  <a:gd name="connsiteY35" fmla="*/ 542925 h 1580197"/>
                  <a:gd name="connsiteX36" fmla="*/ 62441 w 940118"/>
                  <a:gd name="connsiteY36" fmla="*/ 546321 h 1580197"/>
                  <a:gd name="connsiteX37" fmla="*/ 62617 w 940118"/>
                  <a:gd name="connsiteY37" fmla="*/ 545909 h 1580197"/>
                  <a:gd name="connsiteX38" fmla="*/ 57150 w 940118"/>
                  <a:gd name="connsiteY38" fmla="*/ 542925 h 1580197"/>
                  <a:gd name="connsiteX39" fmla="*/ 107444 w 940118"/>
                  <a:gd name="connsiteY39" fmla="*/ 431896 h 1580197"/>
                  <a:gd name="connsiteX40" fmla="*/ 106680 w 940118"/>
                  <a:gd name="connsiteY40" fmla="*/ 431483 h 1580197"/>
                  <a:gd name="connsiteX41" fmla="*/ 161925 w 940118"/>
                  <a:gd name="connsiteY41" fmla="*/ 341948 h 1580197"/>
                  <a:gd name="connsiteX42" fmla="*/ 171758 w 940118"/>
                  <a:gd name="connsiteY42" fmla="*/ 347295 h 1580197"/>
                  <a:gd name="connsiteX43" fmla="*/ 171778 w 940118"/>
                  <a:gd name="connsiteY43" fmla="*/ 347270 h 1580197"/>
                  <a:gd name="connsiteX44" fmla="*/ 161925 w 940118"/>
                  <a:gd name="connsiteY44" fmla="*/ 341948 h 1580197"/>
                  <a:gd name="connsiteX45" fmla="*/ 227648 w 940118"/>
                  <a:gd name="connsiteY45" fmla="*/ 258128 h 1580197"/>
                  <a:gd name="connsiteX46" fmla="*/ 239906 w 940118"/>
                  <a:gd name="connsiteY46" fmla="*/ 264794 h 1580197"/>
                  <a:gd name="connsiteX47" fmla="*/ 240267 w 940118"/>
                  <a:gd name="connsiteY47" fmla="*/ 264453 h 1580197"/>
                  <a:gd name="connsiteX48" fmla="*/ 228600 w 940118"/>
                  <a:gd name="connsiteY48" fmla="*/ 258128 h 1580197"/>
                  <a:gd name="connsiteX49" fmla="*/ 242888 w 940118"/>
                  <a:gd name="connsiteY49" fmla="*/ 241935 h 1580197"/>
                  <a:gd name="connsiteX50" fmla="*/ 287315 w 940118"/>
                  <a:gd name="connsiteY50" fmla="*/ 198453 h 1580197"/>
                  <a:gd name="connsiteX51" fmla="*/ 286702 w 940118"/>
                  <a:gd name="connsiteY51" fmla="*/ 198120 h 1580197"/>
                  <a:gd name="connsiteX52" fmla="*/ 359092 w 940118"/>
                  <a:gd name="connsiteY52" fmla="*/ 140970 h 1580197"/>
                  <a:gd name="connsiteX53" fmla="*/ 378434 w 940118"/>
                  <a:gd name="connsiteY53" fmla="*/ 151488 h 1580197"/>
                  <a:gd name="connsiteX54" fmla="*/ 378837 w 940118"/>
                  <a:gd name="connsiteY54" fmla="*/ 151226 h 1580197"/>
                  <a:gd name="connsiteX55" fmla="*/ 360045 w 940118"/>
                  <a:gd name="connsiteY55" fmla="*/ 140970 h 1580197"/>
                  <a:gd name="connsiteX56" fmla="*/ 486263 w 940118"/>
                  <a:gd name="connsiteY56" fmla="*/ 68845 h 1580197"/>
                  <a:gd name="connsiteX57" fmla="*/ 485775 w 940118"/>
                  <a:gd name="connsiteY57" fmla="*/ 68580 h 1580197"/>
                  <a:gd name="connsiteX58" fmla="*/ 572452 w 940118"/>
                  <a:gd name="connsiteY58" fmla="*/ 32385 h 1580197"/>
                  <a:gd name="connsiteX59" fmla="*/ 595123 w 940118"/>
                  <a:gd name="connsiteY59" fmla="*/ 44713 h 1580197"/>
                  <a:gd name="connsiteX60" fmla="*/ 595672 w 940118"/>
                  <a:gd name="connsiteY60" fmla="*/ 44538 h 1580197"/>
                  <a:gd name="connsiteX61" fmla="*/ 573405 w 940118"/>
                  <a:gd name="connsiteY61" fmla="*/ 32385 h 1580197"/>
                  <a:gd name="connsiteX62" fmla="*/ 679133 w 940118"/>
                  <a:gd name="connsiteY62" fmla="*/ 0 h 1580197"/>
                  <a:gd name="connsiteX0" fmla="*/ 812750 w 940118"/>
                  <a:gd name="connsiteY0" fmla="*/ 163017 h 1580197"/>
                  <a:gd name="connsiteX1" fmla="*/ 812706 w 940118"/>
                  <a:gd name="connsiteY1" fmla="*/ 163034 h 1580197"/>
                  <a:gd name="connsiteX2" fmla="*/ 832937 w 940118"/>
                  <a:gd name="connsiteY2" fmla="*/ 174035 h 1580197"/>
                  <a:gd name="connsiteX3" fmla="*/ 812750 w 940118"/>
                  <a:gd name="connsiteY3" fmla="*/ 163017 h 1580197"/>
                  <a:gd name="connsiteX4" fmla="*/ 679133 w 940118"/>
                  <a:gd name="connsiteY4" fmla="*/ 0 h 1580197"/>
                  <a:gd name="connsiteX5" fmla="*/ 940118 w 940118"/>
                  <a:gd name="connsiteY5" fmla="*/ 140970 h 1580197"/>
                  <a:gd name="connsiteX6" fmla="*/ 833438 w 940118"/>
                  <a:gd name="connsiteY6" fmla="*/ 174308 h 1580197"/>
                  <a:gd name="connsiteX7" fmla="*/ 833437 w 940118"/>
                  <a:gd name="connsiteY7" fmla="*/ 174308 h 1580197"/>
                  <a:gd name="connsiteX8" fmla="*/ 747299 w 940118"/>
                  <a:gd name="connsiteY8" fmla="*/ 210278 h 1580197"/>
                  <a:gd name="connsiteX9" fmla="*/ 747713 w 940118"/>
                  <a:gd name="connsiteY9" fmla="*/ 210503 h 1580197"/>
                  <a:gd name="connsiteX10" fmla="*/ 620078 w 940118"/>
                  <a:gd name="connsiteY10" fmla="*/ 282893 h 1580197"/>
                  <a:gd name="connsiteX11" fmla="*/ 592976 w 940118"/>
                  <a:gd name="connsiteY11" fmla="*/ 268101 h 1580197"/>
                  <a:gd name="connsiteX12" fmla="*/ 592932 w 940118"/>
                  <a:gd name="connsiteY12" fmla="*/ 268132 h 1580197"/>
                  <a:gd name="connsiteX13" fmla="*/ 620077 w 940118"/>
                  <a:gd name="connsiteY13" fmla="*/ 282893 h 1580197"/>
                  <a:gd name="connsiteX14" fmla="*/ 548076 w 940118"/>
                  <a:gd name="connsiteY14" fmla="*/ 339736 h 1580197"/>
                  <a:gd name="connsiteX15" fmla="*/ 548640 w 940118"/>
                  <a:gd name="connsiteY15" fmla="*/ 340043 h 1580197"/>
                  <a:gd name="connsiteX16" fmla="*/ 503873 w 940118"/>
                  <a:gd name="connsiteY16" fmla="*/ 383858 h 1580197"/>
                  <a:gd name="connsiteX17" fmla="*/ 488633 w 940118"/>
                  <a:gd name="connsiteY17" fmla="*/ 399098 h 1580197"/>
                  <a:gd name="connsiteX18" fmla="*/ 488633 w 940118"/>
                  <a:gd name="connsiteY18" fmla="*/ 400050 h 1580197"/>
                  <a:gd name="connsiteX19" fmla="*/ 422910 w 940118"/>
                  <a:gd name="connsiteY19" fmla="*/ 482918 h 1580197"/>
                  <a:gd name="connsiteX20" fmla="*/ 391243 w 940118"/>
                  <a:gd name="connsiteY20" fmla="*/ 465814 h 1580197"/>
                  <a:gd name="connsiteX21" fmla="*/ 422910 w 940118"/>
                  <a:gd name="connsiteY21" fmla="*/ 483870 h 1580197"/>
                  <a:gd name="connsiteX22" fmla="*/ 367665 w 940118"/>
                  <a:gd name="connsiteY22" fmla="*/ 572453 h 1580197"/>
                  <a:gd name="connsiteX23" fmla="*/ 368618 w 940118"/>
                  <a:gd name="connsiteY23" fmla="*/ 573405 h 1580197"/>
                  <a:gd name="connsiteX24" fmla="*/ 317183 w 940118"/>
                  <a:gd name="connsiteY24" fmla="*/ 684847 h 1580197"/>
                  <a:gd name="connsiteX25" fmla="*/ 305241 w 940118"/>
                  <a:gd name="connsiteY25" fmla="*/ 678329 h 1580197"/>
                  <a:gd name="connsiteX26" fmla="*/ 305235 w 940118"/>
                  <a:gd name="connsiteY26" fmla="*/ 678350 h 1580197"/>
                  <a:gd name="connsiteX27" fmla="*/ 317183 w 940118"/>
                  <a:gd name="connsiteY27" fmla="*/ 684847 h 1580197"/>
                  <a:gd name="connsiteX28" fmla="*/ 260985 w 940118"/>
                  <a:gd name="connsiteY28" fmla="*/ 1014413 h 1580197"/>
                  <a:gd name="connsiteX29" fmla="*/ 342900 w 940118"/>
                  <a:gd name="connsiteY29" fmla="*/ 1373505 h 1580197"/>
                  <a:gd name="connsiteX30" fmla="*/ 546735 w 940118"/>
                  <a:gd name="connsiteY30" fmla="*/ 1580197 h 1580197"/>
                  <a:gd name="connsiteX31" fmla="*/ 285750 w 940118"/>
                  <a:gd name="connsiteY31" fmla="*/ 1438275 h 1580197"/>
                  <a:gd name="connsiteX32" fmla="*/ 81915 w 940118"/>
                  <a:gd name="connsiteY32" fmla="*/ 1231583 h 1580197"/>
                  <a:gd name="connsiteX33" fmla="*/ 0 w 940118"/>
                  <a:gd name="connsiteY33" fmla="*/ 872490 h 1580197"/>
                  <a:gd name="connsiteX34" fmla="*/ 56197 w 940118"/>
                  <a:gd name="connsiteY34" fmla="*/ 542925 h 1580197"/>
                  <a:gd name="connsiteX35" fmla="*/ 62441 w 940118"/>
                  <a:gd name="connsiteY35" fmla="*/ 546321 h 1580197"/>
                  <a:gd name="connsiteX36" fmla="*/ 62617 w 940118"/>
                  <a:gd name="connsiteY36" fmla="*/ 545909 h 1580197"/>
                  <a:gd name="connsiteX37" fmla="*/ 57150 w 940118"/>
                  <a:gd name="connsiteY37" fmla="*/ 542925 h 1580197"/>
                  <a:gd name="connsiteX38" fmla="*/ 107444 w 940118"/>
                  <a:gd name="connsiteY38" fmla="*/ 431896 h 1580197"/>
                  <a:gd name="connsiteX39" fmla="*/ 106680 w 940118"/>
                  <a:gd name="connsiteY39" fmla="*/ 431483 h 1580197"/>
                  <a:gd name="connsiteX40" fmla="*/ 161925 w 940118"/>
                  <a:gd name="connsiteY40" fmla="*/ 341948 h 1580197"/>
                  <a:gd name="connsiteX41" fmla="*/ 171758 w 940118"/>
                  <a:gd name="connsiteY41" fmla="*/ 347295 h 1580197"/>
                  <a:gd name="connsiteX42" fmla="*/ 171778 w 940118"/>
                  <a:gd name="connsiteY42" fmla="*/ 347270 h 1580197"/>
                  <a:gd name="connsiteX43" fmla="*/ 161925 w 940118"/>
                  <a:gd name="connsiteY43" fmla="*/ 341948 h 1580197"/>
                  <a:gd name="connsiteX44" fmla="*/ 227648 w 940118"/>
                  <a:gd name="connsiteY44" fmla="*/ 258128 h 1580197"/>
                  <a:gd name="connsiteX45" fmla="*/ 239906 w 940118"/>
                  <a:gd name="connsiteY45" fmla="*/ 264794 h 1580197"/>
                  <a:gd name="connsiteX46" fmla="*/ 240267 w 940118"/>
                  <a:gd name="connsiteY46" fmla="*/ 264453 h 1580197"/>
                  <a:gd name="connsiteX47" fmla="*/ 228600 w 940118"/>
                  <a:gd name="connsiteY47" fmla="*/ 258128 h 1580197"/>
                  <a:gd name="connsiteX48" fmla="*/ 242888 w 940118"/>
                  <a:gd name="connsiteY48" fmla="*/ 241935 h 1580197"/>
                  <a:gd name="connsiteX49" fmla="*/ 287315 w 940118"/>
                  <a:gd name="connsiteY49" fmla="*/ 198453 h 1580197"/>
                  <a:gd name="connsiteX50" fmla="*/ 286702 w 940118"/>
                  <a:gd name="connsiteY50" fmla="*/ 198120 h 1580197"/>
                  <a:gd name="connsiteX51" fmla="*/ 359092 w 940118"/>
                  <a:gd name="connsiteY51" fmla="*/ 140970 h 1580197"/>
                  <a:gd name="connsiteX52" fmla="*/ 378434 w 940118"/>
                  <a:gd name="connsiteY52" fmla="*/ 151488 h 1580197"/>
                  <a:gd name="connsiteX53" fmla="*/ 378837 w 940118"/>
                  <a:gd name="connsiteY53" fmla="*/ 151226 h 1580197"/>
                  <a:gd name="connsiteX54" fmla="*/ 360045 w 940118"/>
                  <a:gd name="connsiteY54" fmla="*/ 140970 h 1580197"/>
                  <a:gd name="connsiteX55" fmla="*/ 486263 w 940118"/>
                  <a:gd name="connsiteY55" fmla="*/ 68845 h 1580197"/>
                  <a:gd name="connsiteX56" fmla="*/ 485775 w 940118"/>
                  <a:gd name="connsiteY56" fmla="*/ 68580 h 1580197"/>
                  <a:gd name="connsiteX57" fmla="*/ 572452 w 940118"/>
                  <a:gd name="connsiteY57" fmla="*/ 32385 h 1580197"/>
                  <a:gd name="connsiteX58" fmla="*/ 595123 w 940118"/>
                  <a:gd name="connsiteY58" fmla="*/ 44713 h 1580197"/>
                  <a:gd name="connsiteX59" fmla="*/ 595672 w 940118"/>
                  <a:gd name="connsiteY59" fmla="*/ 44538 h 1580197"/>
                  <a:gd name="connsiteX60" fmla="*/ 573405 w 940118"/>
                  <a:gd name="connsiteY60" fmla="*/ 32385 h 1580197"/>
                  <a:gd name="connsiteX61" fmla="*/ 679133 w 940118"/>
                  <a:gd name="connsiteY61" fmla="*/ 0 h 1580197"/>
                  <a:gd name="connsiteX0" fmla="*/ 812750 w 940118"/>
                  <a:gd name="connsiteY0" fmla="*/ 163017 h 1580197"/>
                  <a:gd name="connsiteX1" fmla="*/ 812706 w 940118"/>
                  <a:gd name="connsiteY1" fmla="*/ 163034 h 1580197"/>
                  <a:gd name="connsiteX2" fmla="*/ 832937 w 940118"/>
                  <a:gd name="connsiteY2" fmla="*/ 174035 h 1580197"/>
                  <a:gd name="connsiteX3" fmla="*/ 812750 w 940118"/>
                  <a:gd name="connsiteY3" fmla="*/ 163017 h 1580197"/>
                  <a:gd name="connsiteX4" fmla="*/ 679133 w 940118"/>
                  <a:gd name="connsiteY4" fmla="*/ 0 h 1580197"/>
                  <a:gd name="connsiteX5" fmla="*/ 940118 w 940118"/>
                  <a:gd name="connsiteY5" fmla="*/ 140970 h 1580197"/>
                  <a:gd name="connsiteX6" fmla="*/ 833438 w 940118"/>
                  <a:gd name="connsiteY6" fmla="*/ 174308 h 1580197"/>
                  <a:gd name="connsiteX7" fmla="*/ 833437 w 940118"/>
                  <a:gd name="connsiteY7" fmla="*/ 174308 h 1580197"/>
                  <a:gd name="connsiteX8" fmla="*/ 747299 w 940118"/>
                  <a:gd name="connsiteY8" fmla="*/ 210278 h 1580197"/>
                  <a:gd name="connsiteX9" fmla="*/ 747713 w 940118"/>
                  <a:gd name="connsiteY9" fmla="*/ 210503 h 1580197"/>
                  <a:gd name="connsiteX10" fmla="*/ 620078 w 940118"/>
                  <a:gd name="connsiteY10" fmla="*/ 282893 h 1580197"/>
                  <a:gd name="connsiteX11" fmla="*/ 592976 w 940118"/>
                  <a:gd name="connsiteY11" fmla="*/ 268101 h 1580197"/>
                  <a:gd name="connsiteX12" fmla="*/ 592932 w 940118"/>
                  <a:gd name="connsiteY12" fmla="*/ 268132 h 1580197"/>
                  <a:gd name="connsiteX13" fmla="*/ 620077 w 940118"/>
                  <a:gd name="connsiteY13" fmla="*/ 282893 h 1580197"/>
                  <a:gd name="connsiteX14" fmla="*/ 548076 w 940118"/>
                  <a:gd name="connsiteY14" fmla="*/ 339736 h 1580197"/>
                  <a:gd name="connsiteX15" fmla="*/ 548640 w 940118"/>
                  <a:gd name="connsiteY15" fmla="*/ 340043 h 1580197"/>
                  <a:gd name="connsiteX16" fmla="*/ 503873 w 940118"/>
                  <a:gd name="connsiteY16" fmla="*/ 383858 h 1580197"/>
                  <a:gd name="connsiteX17" fmla="*/ 488633 w 940118"/>
                  <a:gd name="connsiteY17" fmla="*/ 399098 h 1580197"/>
                  <a:gd name="connsiteX18" fmla="*/ 488633 w 940118"/>
                  <a:gd name="connsiteY18" fmla="*/ 400050 h 1580197"/>
                  <a:gd name="connsiteX19" fmla="*/ 422910 w 940118"/>
                  <a:gd name="connsiteY19" fmla="*/ 482918 h 1580197"/>
                  <a:gd name="connsiteX20" fmla="*/ 422910 w 940118"/>
                  <a:gd name="connsiteY20" fmla="*/ 483870 h 1580197"/>
                  <a:gd name="connsiteX21" fmla="*/ 367665 w 940118"/>
                  <a:gd name="connsiteY21" fmla="*/ 572453 h 1580197"/>
                  <a:gd name="connsiteX22" fmla="*/ 368618 w 940118"/>
                  <a:gd name="connsiteY22" fmla="*/ 573405 h 1580197"/>
                  <a:gd name="connsiteX23" fmla="*/ 317183 w 940118"/>
                  <a:gd name="connsiteY23" fmla="*/ 684847 h 1580197"/>
                  <a:gd name="connsiteX24" fmla="*/ 305241 w 940118"/>
                  <a:gd name="connsiteY24" fmla="*/ 678329 h 1580197"/>
                  <a:gd name="connsiteX25" fmla="*/ 305235 w 940118"/>
                  <a:gd name="connsiteY25" fmla="*/ 678350 h 1580197"/>
                  <a:gd name="connsiteX26" fmla="*/ 317183 w 940118"/>
                  <a:gd name="connsiteY26" fmla="*/ 684847 h 1580197"/>
                  <a:gd name="connsiteX27" fmla="*/ 260985 w 940118"/>
                  <a:gd name="connsiteY27" fmla="*/ 1014413 h 1580197"/>
                  <a:gd name="connsiteX28" fmla="*/ 342900 w 940118"/>
                  <a:gd name="connsiteY28" fmla="*/ 1373505 h 1580197"/>
                  <a:gd name="connsiteX29" fmla="*/ 546735 w 940118"/>
                  <a:gd name="connsiteY29" fmla="*/ 1580197 h 1580197"/>
                  <a:gd name="connsiteX30" fmla="*/ 285750 w 940118"/>
                  <a:gd name="connsiteY30" fmla="*/ 1438275 h 1580197"/>
                  <a:gd name="connsiteX31" fmla="*/ 81915 w 940118"/>
                  <a:gd name="connsiteY31" fmla="*/ 1231583 h 1580197"/>
                  <a:gd name="connsiteX32" fmla="*/ 0 w 940118"/>
                  <a:gd name="connsiteY32" fmla="*/ 872490 h 1580197"/>
                  <a:gd name="connsiteX33" fmla="*/ 56197 w 940118"/>
                  <a:gd name="connsiteY33" fmla="*/ 542925 h 1580197"/>
                  <a:gd name="connsiteX34" fmla="*/ 62441 w 940118"/>
                  <a:gd name="connsiteY34" fmla="*/ 546321 h 1580197"/>
                  <a:gd name="connsiteX35" fmla="*/ 62617 w 940118"/>
                  <a:gd name="connsiteY35" fmla="*/ 545909 h 1580197"/>
                  <a:gd name="connsiteX36" fmla="*/ 57150 w 940118"/>
                  <a:gd name="connsiteY36" fmla="*/ 542925 h 1580197"/>
                  <a:gd name="connsiteX37" fmla="*/ 107444 w 940118"/>
                  <a:gd name="connsiteY37" fmla="*/ 431896 h 1580197"/>
                  <a:gd name="connsiteX38" fmla="*/ 106680 w 940118"/>
                  <a:gd name="connsiteY38" fmla="*/ 431483 h 1580197"/>
                  <a:gd name="connsiteX39" fmla="*/ 161925 w 940118"/>
                  <a:gd name="connsiteY39" fmla="*/ 341948 h 1580197"/>
                  <a:gd name="connsiteX40" fmla="*/ 171758 w 940118"/>
                  <a:gd name="connsiteY40" fmla="*/ 347295 h 1580197"/>
                  <a:gd name="connsiteX41" fmla="*/ 171778 w 940118"/>
                  <a:gd name="connsiteY41" fmla="*/ 347270 h 1580197"/>
                  <a:gd name="connsiteX42" fmla="*/ 161925 w 940118"/>
                  <a:gd name="connsiteY42" fmla="*/ 341948 h 1580197"/>
                  <a:gd name="connsiteX43" fmla="*/ 227648 w 940118"/>
                  <a:gd name="connsiteY43" fmla="*/ 258128 h 1580197"/>
                  <a:gd name="connsiteX44" fmla="*/ 239906 w 940118"/>
                  <a:gd name="connsiteY44" fmla="*/ 264794 h 1580197"/>
                  <a:gd name="connsiteX45" fmla="*/ 240267 w 940118"/>
                  <a:gd name="connsiteY45" fmla="*/ 264453 h 1580197"/>
                  <a:gd name="connsiteX46" fmla="*/ 228600 w 940118"/>
                  <a:gd name="connsiteY46" fmla="*/ 258128 h 1580197"/>
                  <a:gd name="connsiteX47" fmla="*/ 242888 w 940118"/>
                  <a:gd name="connsiteY47" fmla="*/ 241935 h 1580197"/>
                  <a:gd name="connsiteX48" fmla="*/ 287315 w 940118"/>
                  <a:gd name="connsiteY48" fmla="*/ 198453 h 1580197"/>
                  <a:gd name="connsiteX49" fmla="*/ 286702 w 940118"/>
                  <a:gd name="connsiteY49" fmla="*/ 198120 h 1580197"/>
                  <a:gd name="connsiteX50" fmla="*/ 359092 w 940118"/>
                  <a:gd name="connsiteY50" fmla="*/ 140970 h 1580197"/>
                  <a:gd name="connsiteX51" fmla="*/ 378434 w 940118"/>
                  <a:gd name="connsiteY51" fmla="*/ 151488 h 1580197"/>
                  <a:gd name="connsiteX52" fmla="*/ 378837 w 940118"/>
                  <a:gd name="connsiteY52" fmla="*/ 151226 h 1580197"/>
                  <a:gd name="connsiteX53" fmla="*/ 360045 w 940118"/>
                  <a:gd name="connsiteY53" fmla="*/ 140970 h 1580197"/>
                  <a:gd name="connsiteX54" fmla="*/ 486263 w 940118"/>
                  <a:gd name="connsiteY54" fmla="*/ 68845 h 1580197"/>
                  <a:gd name="connsiteX55" fmla="*/ 485775 w 940118"/>
                  <a:gd name="connsiteY55" fmla="*/ 68580 h 1580197"/>
                  <a:gd name="connsiteX56" fmla="*/ 572452 w 940118"/>
                  <a:gd name="connsiteY56" fmla="*/ 32385 h 1580197"/>
                  <a:gd name="connsiteX57" fmla="*/ 595123 w 940118"/>
                  <a:gd name="connsiteY57" fmla="*/ 44713 h 1580197"/>
                  <a:gd name="connsiteX58" fmla="*/ 595672 w 940118"/>
                  <a:gd name="connsiteY58" fmla="*/ 44538 h 1580197"/>
                  <a:gd name="connsiteX59" fmla="*/ 573405 w 940118"/>
                  <a:gd name="connsiteY59" fmla="*/ 32385 h 1580197"/>
                  <a:gd name="connsiteX60" fmla="*/ 679133 w 940118"/>
                  <a:gd name="connsiteY60" fmla="*/ 0 h 1580197"/>
                  <a:gd name="connsiteX0" fmla="*/ 812750 w 940118"/>
                  <a:gd name="connsiteY0" fmla="*/ 163017 h 1580197"/>
                  <a:gd name="connsiteX1" fmla="*/ 812706 w 940118"/>
                  <a:gd name="connsiteY1" fmla="*/ 163034 h 1580197"/>
                  <a:gd name="connsiteX2" fmla="*/ 832937 w 940118"/>
                  <a:gd name="connsiteY2" fmla="*/ 174035 h 1580197"/>
                  <a:gd name="connsiteX3" fmla="*/ 812750 w 940118"/>
                  <a:gd name="connsiteY3" fmla="*/ 163017 h 1580197"/>
                  <a:gd name="connsiteX4" fmla="*/ 679133 w 940118"/>
                  <a:gd name="connsiteY4" fmla="*/ 0 h 1580197"/>
                  <a:gd name="connsiteX5" fmla="*/ 940118 w 940118"/>
                  <a:gd name="connsiteY5" fmla="*/ 140970 h 1580197"/>
                  <a:gd name="connsiteX6" fmla="*/ 833438 w 940118"/>
                  <a:gd name="connsiteY6" fmla="*/ 174308 h 1580197"/>
                  <a:gd name="connsiteX7" fmla="*/ 833437 w 940118"/>
                  <a:gd name="connsiteY7" fmla="*/ 174308 h 1580197"/>
                  <a:gd name="connsiteX8" fmla="*/ 747299 w 940118"/>
                  <a:gd name="connsiteY8" fmla="*/ 210278 h 1580197"/>
                  <a:gd name="connsiteX9" fmla="*/ 747713 w 940118"/>
                  <a:gd name="connsiteY9" fmla="*/ 210503 h 1580197"/>
                  <a:gd name="connsiteX10" fmla="*/ 620078 w 940118"/>
                  <a:gd name="connsiteY10" fmla="*/ 282893 h 1580197"/>
                  <a:gd name="connsiteX11" fmla="*/ 592976 w 940118"/>
                  <a:gd name="connsiteY11" fmla="*/ 268101 h 1580197"/>
                  <a:gd name="connsiteX12" fmla="*/ 620077 w 940118"/>
                  <a:gd name="connsiteY12" fmla="*/ 282893 h 1580197"/>
                  <a:gd name="connsiteX13" fmla="*/ 548076 w 940118"/>
                  <a:gd name="connsiteY13" fmla="*/ 339736 h 1580197"/>
                  <a:gd name="connsiteX14" fmla="*/ 548640 w 940118"/>
                  <a:gd name="connsiteY14" fmla="*/ 340043 h 1580197"/>
                  <a:gd name="connsiteX15" fmla="*/ 503873 w 940118"/>
                  <a:gd name="connsiteY15" fmla="*/ 383858 h 1580197"/>
                  <a:gd name="connsiteX16" fmla="*/ 488633 w 940118"/>
                  <a:gd name="connsiteY16" fmla="*/ 399098 h 1580197"/>
                  <a:gd name="connsiteX17" fmla="*/ 488633 w 940118"/>
                  <a:gd name="connsiteY17" fmla="*/ 400050 h 1580197"/>
                  <a:gd name="connsiteX18" fmla="*/ 422910 w 940118"/>
                  <a:gd name="connsiteY18" fmla="*/ 482918 h 1580197"/>
                  <a:gd name="connsiteX19" fmla="*/ 422910 w 940118"/>
                  <a:gd name="connsiteY19" fmla="*/ 483870 h 1580197"/>
                  <a:gd name="connsiteX20" fmla="*/ 367665 w 940118"/>
                  <a:gd name="connsiteY20" fmla="*/ 572453 h 1580197"/>
                  <a:gd name="connsiteX21" fmla="*/ 368618 w 940118"/>
                  <a:gd name="connsiteY21" fmla="*/ 573405 h 1580197"/>
                  <a:gd name="connsiteX22" fmla="*/ 317183 w 940118"/>
                  <a:gd name="connsiteY22" fmla="*/ 684847 h 1580197"/>
                  <a:gd name="connsiteX23" fmla="*/ 305241 w 940118"/>
                  <a:gd name="connsiteY23" fmla="*/ 678329 h 1580197"/>
                  <a:gd name="connsiteX24" fmla="*/ 305235 w 940118"/>
                  <a:gd name="connsiteY24" fmla="*/ 678350 h 1580197"/>
                  <a:gd name="connsiteX25" fmla="*/ 317183 w 940118"/>
                  <a:gd name="connsiteY25" fmla="*/ 684847 h 1580197"/>
                  <a:gd name="connsiteX26" fmla="*/ 260985 w 940118"/>
                  <a:gd name="connsiteY26" fmla="*/ 1014413 h 1580197"/>
                  <a:gd name="connsiteX27" fmla="*/ 342900 w 940118"/>
                  <a:gd name="connsiteY27" fmla="*/ 1373505 h 1580197"/>
                  <a:gd name="connsiteX28" fmla="*/ 546735 w 940118"/>
                  <a:gd name="connsiteY28" fmla="*/ 1580197 h 1580197"/>
                  <a:gd name="connsiteX29" fmla="*/ 285750 w 940118"/>
                  <a:gd name="connsiteY29" fmla="*/ 1438275 h 1580197"/>
                  <a:gd name="connsiteX30" fmla="*/ 81915 w 940118"/>
                  <a:gd name="connsiteY30" fmla="*/ 1231583 h 1580197"/>
                  <a:gd name="connsiteX31" fmla="*/ 0 w 940118"/>
                  <a:gd name="connsiteY31" fmla="*/ 872490 h 1580197"/>
                  <a:gd name="connsiteX32" fmla="*/ 56197 w 940118"/>
                  <a:gd name="connsiteY32" fmla="*/ 542925 h 1580197"/>
                  <a:gd name="connsiteX33" fmla="*/ 62441 w 940118"/>
                  <a:gd name="connsiteY33" fmla="*/ 546321 h 1580197"/>
                  <a:gd name="connsiteX34" fmla="*/ 62617 w 940118"/>
                  <a:gd name="connsiteY34" fmla="*/ 545909 h 1580197"/>
                  <a:gd name="connsiteX35" fmla="*/ 57150 w 940118"/>
                  <a:gd name="connsiteY35" fmla="*/ 542925 h 1580197"/>
                  <a:gd name="connsiteX36" fmla="*/ 107444 w 940118"/>
                  <a:gd name="connsiteY36" fmla="*/ 431896 h 1580197"/>
                  <a:gd name="connsiteX37" fmla="*/ 106680 w 940118"/>
                  <a:gd name="connsiteY37" fmla="*/ 431483 h 1580197"/>
                  <a:gd name="connsiteX38" fmla="*/ 161925 w 940118"/>
                  <a:gd name="connsiteY38" fmla="*/ 341948 h 1580197"/>
                  <a:gd name="connsiteX39" fmla="*/ 171758 w 940118"/>
                  <a:gd name="connsiteY39" fmla="*/ 347295 h 1580197"/>
                  <a:gd name="connsiteX40" fmla="*/ 171778 w 940118"/>
                  <a:gd name="connsiteY40" fmla="*/ 347270 h 1580197"/>
                  <a:gd name="connsiteX41" fmla="*/ 161925 w 940118"/>
                  <a:gd name="connsiteY41" fmla="*/ 341948 h 1580197"/>
                  <a:gd name="connsiteX42" fmla="*/ 227648 w 940118"/>
                  <a:gd name="connsiteY42" fmla="*/ 258128 h 1580197"/>
                  <a:gd name="connsiteX43" fmla="*/ 239906 w 940118"/>
                  <a:gd name="connsiteY43" fmla="*/ 264794 h 1580197"/>
                  <a:gd name="connsiteX44" fmla="*/ 240267 w 940118"/>
                  <a:gd name="connsiteY44" fmla="*/ 264453 h 1580197"/>
                  <a:gd name="connsiteX45" fmla="*/ 228600 w 940118"/>
                  <a:gd name="connsiteY45" fmla="*/ 258128 h 1580197"/>
                  <a:gd name="connsiteX46" fmla="*/ 242888 w 940118"/>
                  <a:gd name="connsiteY46" fmla="*/ 241935 h 1580197"/>
                  <a:gd name="connsiteX47" fmla="*/ 287315 w 940118"/>
                  <a:gd name="connsiteY47" fmla="*/ 198453 h 1580197"/>
                  <a:gd name="connsiteX48" fmla="*/ 286702 w 940118"/>
                  <a:gd name="connsiteY48" fmla="*/ 198120 h 1580197"/>
                  <a:gd name="connsiteX49" fmla="*/ 359092 w 940118"/>
                  <a:gd name="connsiteY49" fmla="*/ 140970 h 1580197"/>
                  <a:gd name="connsiteX50" fmla="*/ 378434 w 940118"/>
                  <a:gd name="connsiteY50" fmla="*/ 151488 h 1580197"/>
                  <a:gd name="connsiteX51" fmla="*/ 378837 w 940118"/>
                  <a:gd name="connsiteY51" fmla="*/ 151226 h 1580197"/>
                  <a:gd name="connsiteX52" fmla="*/ 360045 w 940118"/>
                  <a:gd name="connsiteY52" fmla="*/ 140970 h 1580197"/>
                  <a:gd name="connsiteX53" fmla="*/ 486263 w 940118"/>
                  <a:gd name="connsiteY53" fmla="*/ 68845 h 1580197"/>
                  <a:gd name="connsiteX54" fmla="*/ 485775 w 940118"/>
                  <a:gd name="connsiteY54" fmla="*/ 68580 h 1580197"/>
                  <a:gd name="connsiteX55" fmla="*/ 572452 w 940118"/>
                  <a:gd name="connsiteY55" fmla="*/ 32385 h 1580197"/>
                  <a:gd name="connsiteX56" fmla="*/ 595123 w 940118"/>
                  <a:gd name="connsiteY56" fmla="*/ 44713 h 1580197"/>
                  <a:gd name="connsiteX57" fmla="*/ 595672 w 940118"/>
                  <a:gd name="connsiteY57" fmla="*/ 44538 h 1580197"/>
                  <a:gd name="connsiteX58" fmla="*/ 573405 w 940118"/>
                  <a:gd name="connsiteY58" fmla="*/ 32385 h 1580197"/>
                  <a:gd name="connsiteX59" fmla="*/ 679133 w 940118"/>
                  <a:gd name="connsiteY59" fmla="*/ 0 h 1580197"/>
                  <a:gd name="connsiteX0" fmla="*/ 812750 w 940118"/>
                  <a:gd name="connsiteY0" fmla="*/ 163017 h 1580197"/>
                  <a:gd name="connsiteX1" fmla="*/ 812706 w 940118"/>
                  <a:gd name="connsiteY1" fmla="*/ 163034 h 1580197"/>
                  <a:gd name="connsiteX2" fmla="*/ 832937 w 940118"/>
                  <a:gd name="connsiteY2" fmla="*/ 174035 h 1580197"/>
                  <a:gd name="connsiteX3" fmla="*/ 812750 w 940118"/>
                  <a:gd name="connsiteY3" fmla="*/ 163017 h 1580197"/>
                  <a:gd name="connsiteX4" fmla="*/ 679133 w 940118"/>
                  <a:gd name="connsiteY4" fmla="*/ 0 h 1580197"/>
                  <a:gd name="connsiteX5" fmla="*/ 940118 w 940118"/>
                  <a:gd name="connsiteY5" fmla="*/ 140970 h 1580197"/>
                  <a:gd name="connsiteX6" fmla="*/ 833438 w 940118"/>
                  <a:gd name="connsiteY6" fmla="*/ 174308 h 1580197"/>
                  <a:gd name="connsiteX7" fmla="*/ 833437 w 940118"/>
                  <a:gd name="connsiteY7" fmla="*/ 174308 h 1580197"/>
                  <a:gd name="connsiteX8" fmla="*/ 747299 w 940118"/>
                  <a:gd name="connsiteY8" fmla="*/ 210278 h 1580197"/>
                  <a:gd name="connsiteX9" fmla="*/ 747713 w 940118"/>
                  <a:gd name="connsiteY9" fmla="*/ 210503 h 1580197"/>
                  <a:gd name="connsiteX10" fmla="*/ 620078 w 940118"/>
                  <a:gd name="connsiteY10" fmla="*/ 282893 h 1580197"/>
                  <a:gd name="connsiteX11" fmla="*/ 620077 w 940118"/>
                  <a:gd name="connsiteY11" fmla="*/ 282893 h 1580197"/>
                  <a:gd name="connsiteX12" fmla="*/ 548076 w 940118"/>
                  <a:gd name="connsiteY12" fmla="*/ 339736 h 1580197"/>
                  <a:gd name="connsiteX13" fmla="*/ 548640 w 940118"/>
                  <a:gd name="connsiteY13" fmla="*/ 340043 h 1580197"/>
                  <a:gd name="connsiteX14" fmla="*/ 503873 w 940118"/>
                  <a:gd name="connsiteY14" fmla="*/ 383858 h 1580197"/>
                  <a:gd name="connsiteX15" fmla="*/ 488633 w 940118"/>
                  <a:gd name="connsiteY15" fmla="*/ 399098 h 1580197"/>
                  <a:gd name="connsiteX16" fmla="*/ 488633 w 940118"/>
                  <a:gd name="connsiteY16" fmla="*/ 400050 h 1580197"/>
                  <a:gd name="connsiteX17" fmla="*/ 422910 w 940118"/>
                  <a:gd name="connsiteY17" fmla="*/ 482918 h 1580197"/>
                  <a:gd name="connsiteX18" fmla="*/ 422910 w 940118"/>
                  <a:gd name="connsiteY18" fmla="*/ 483870 h 1580197"/>
                  <a:gd name="connsiteX19" fmla="*/ 367665 w 940118"/>
                  <a:gd name="connsiteY19" fmla="*/ 572453 h 1580197"/>
                  <a:gd name="connsiteX20" fmla="*/ 368618 w 940118"/>
                  <a:gd name="connsiteY20" fmla="*/ 573405 h 1580197"/>
                  <a:gd name="connsiteX21" fmla="*/ 317183 w 940118"/>
                  <a:gd name="connsiteY21" fmla="*/ 684847 h 1580197"/>
                  <a:gd name="connsiteX22" fmla="*/ 305241 w 940118"/>
                  <a:gd name="connsiteY22" fmla="*/ 678329 h 1580197"/>
                  <a:gd name="connsiteX23" fmla="*/ 305235 w 940118"/>
                  <a:gd name="connsiteY23" fmla="*/ 678350 h 1580197"/>
                  <a:gd name="connsiteX24" fmla="*/ 317183 w 940118"/>
                  <a:gd name="connsiteY24" fmla="*/ 684847 h 1580197"/>
                  <a:gd name="connsiteX25" fmla="*/ 260985 w 940118"/>
                  <a:gd name="connsiteY25" fmla="*/ 1014413 h 1580197"/>
                  <a:gd name="connsiteX26" fmla="*/ 342900 w 940118"/>
                  <a:gd name="connsiteY26" fmla="*/ 1373505 h 1580197"/>
                  <a:gd name="connsiteX27" fmla="*/ 546735 w 940118"/>
                  <a:gd name="connsiteY27" fmla="*/ 1580197 h 1580197"/>
                  <a:gd name="connsiteX28" fmla="*/ 285750 w 940118"/>
                  <a:gd name="connsiteY28" fmla="*/ 1438275 h 1580197"/>
                  <a:gd name="connsiteX29" fmla="*/ 81915 w 940118"/>
                  <a:gd name="connsiteY29" fmla="*/ 1231583 h 1580197"/>
                  <a:gd name="connsiteX30" fmla="*/ 0 w 940118"/>
                  <a:gd name="connsiteY30" fmla="*/ 872490 h 1580197"/>
                  <a:gd name="connsiteX31" fmla="*/ 56197 w 940118"/>
                  <a:gd name="connsiteY31" fmla="*/ 542925 h 1580197"/>
                  <a:gd name="connsiteX32" fmla="*/ 62441 w 940118"/>
                  <a:gd name="connsiteY32" fmla="*/ 546321 h 1580197"/>
                  <a:gd name="connsiteX33" fmla="*/ 62617 w 940118"/>
                  <a:gd name="connsiteY33" fmla="*/ 545909 h 1580197"/>
                  <a:gd name="connsiteX34" fmla="*/ 57150 w 940118"/>
                  <a:gd name="connsiteY34" fmla="*/ 542925 h 1580197"/>
                  <a:gd name="connsiteX35" fmla="*/ 107444 w 940118"/>
                  <a:gd name="connsiteY35" fmla="*/ 431896 h 1580197"/>
                  <a:gd name="connsiteX36" fmla="*/ 106680 w 940118"/>
                  <a:gd name="connsiteY36" fmla="*/ 431483 h 1580197"/>
                  <a:gd name="connsiteX37" fmla="*/ 161925 w 940118"/>
                  <a:gd name="connsiteY37" fmla="*/ 341948 h 1580197"/>
                  <a:gd name="connsiteX38" fmla="*/ 171758 w 940118"/>
                  <a:gd name="connsiteY38" fmla="*/ 347295 h 1580197"/>
                  <a:gd name="connsiteX39" fmla="*/ 171778 w 940118"/>
                  <a:gd name="connsiteY39" fmla="*/ 347270 h 1580197"/>
                  <a:gd name="connsiteX40" fmla="*/ 161925 w 940118"/>
                  <a:gd name="connsiteY40" fmla="*/ 341948 h 1580197"/>
                  <a:gd name="connsiteX41" fmla="*/ 227648 w 940118"/>
                  <a:gd name="connsiteY41" fmla="*/ 258128 h 1580197"/>
                  <a:gd name="connsiteX42" fmla="*/ 239906 w 940118"/>
                  <a:gd name="connsiteY42" fmla="*/ 264794 h 1580197"/>
                  <a:gd name="connsiteX43" fmla="*/ 240267 w 940118"/>
                  <a:gd name="connsiteY43" fmla="*/ 264453 h 1580197"/>
                  <a:gd name="connsiteX44" fmla="*/ 228600 w 940118"/>
                  <a:gd name="connsiteY44" fmla="*/ 258128 h 1580197"/>
                  <a:gd name="connsiteX45" fmla="*/ 242888 w 940118"/>
                  <a:gd name="connsiteY45" fmla="*/ 241935 h 1580197"/>
                  <a:gd name="connsiteX46" fmla="*/ 287315 w 940118"/>
                  <a:gd name="connsiteY46" fmla="*/ 198453 h 1580197"/>
                  <a:gd name="connsiteX47" fmla="*/ 286702 w 940118"/>
                  <a:gd name="connsiteY47" fmla="*/ 198120 h 1580197"/>
                  <a:gd name="connsiteX48" fmla="*/ 359092 w 940118"/>
                  <a:gd name="connsiteY48" fmla="*/ 140970 h 1580197"/>
                  <a:gd name="connsiteX49" fmla="*/ 378434 w 940118"/>
                  <a:gd name="connsiteY49" fmla="*/ 151488 h 1580197"/>
                  <a:gd name="connsiteX50" fmla="*/ 378837 w 940118"/>
                  <a:gd name="connsiteY50" fmla="*/ 151226 h 1580197"/>
                  <a:gd name="connsiteX51" fmla="*/ 360045 w 940118"/>
                  <a:gd name="connsiteY51" fmla="*/ 140970 h 1580197"/>
                  <a:gd name="connsiteX52" fmla="*/ 486263 w 940118"/>
                  <a:gd name="connsiteY52" fmla="*/ 68845 h 1580197"/>
                  <a:gd name="connsiteX53" fmla="*/ 485775 w 940118"/>
                  <a:gd name="connsiteY53" fmla="*/ 68580 h 1580197"/>
                  <a:gd name="connsiteX54" fmla="*/ 572452 w 940118"/>
                  <a:gd name="connsiteY54" fmla="*/ 32385 h 1580197"/>
                  <a:gd name="connsiteX55" fmla="*/ 595123 w 940118"/>
                  <a:gd name="connsiteY55" fmla="*/ 44713 h 1580197"/>
                  <a:gd name="connsiteX56" fmla="*/ 595672 w 940118"/>
                  <a:gd name="connsiteY56" fmla="*/ 44538 h 1580197"/>
                  <a:gd name="connsiteX57" fmla="*/ 573405 w 940118"/>
                  <a:gd name="connsiteY57" fmla="*/ 32385 h 1580197"/>
                  <a:gd name="connsiteX58" fmla="*/ 679133 w 940118"/>
                  <a:gd name="connsiteY58" fmla="*/ 0 h 1580197"/>
                  <a:gd name="connsiteX0" fmla="*/ 812750 w 940118"/>
                  <a:gd name="connsiteY0" fmla="*/ 163017 h 1580197"/>
                  <a:gd name="connsiteX1" fmla="*/ 812706 w 940118"/>
                  <a:gd name="connsiteY1" fmla="*/ 163034 h 1580197"/>
                  <a:gd name="connsiteX2" fmla="*/ 832937 w 940118"/>
                  <a:gd name="connsiteY2" fmla="*/ 174035 h 1580197"/>
                  <a:gd name="connsiteX3" fmla="*/ 812750 w 940118"/>
                  <a:gd name="connsiteY3" fmla="*/ 163017 h 1580197"/>
                  <a:gd name="connsiteX4" fmla="*/ 679133 w 940118"/>
                  <a:gd name="connsiteY4" fmla="*/ 0 h 1580197"/>
                  <a:gd name="connsiteX5" fmla="*/ 940118 w 940118"/>
                  <a:gd name="connsiteY5" fmla="*/ 140970 h 1580197"/>
                  <a:gd name="connsiteX6" fmla="*/ 833438 w 940118"/>
                  <a:gd name="connsiteY6" fmla="*/ 174308 h 1580197"/>
                  <a:gd name="connsiteX7" fmla="*/ 747299 w 940118"/>
                  <a:gd name="connsiteY7" fmla="*/ 210278 h 1580197"/>
                  <a:gd name="connsiteX8" fmla="*/ 747713 w 940118"/>
                  <a:gd name="connsiteY8" fmla="*/ 210503 h 1580197"/>
                  <a:gd name="connsiteX9" fmla="*/ 620078 w 940118"/>
                  <a:gd name="connsiteY9" fmla="*/ 282893 h 1580197"/>
                  <a:gd name="connsiteX10" fmla="*/ 620077 w 940118"/>
                  <a:gd name="connsiteY10" fmla="*/ 282893 h 1580197"/>
                  <a:gd name="connsiteX11" fmla="*/ 548076 w 940118"/>
                  <a:gd name="connsiteY11" fmla="*/ 339736 h 1580197"/>
                  <a:gd name="connsiteX12" fmla="*/ 548640 w 940118"/>
                  <a:gd name="connsiteY12" fmla="*/ 340043 h 1580197"/>
                  <a:gd name="connsiteX13" fmla="*/ 503873 w 940118"/>
                  <a:gd name="connsiteY13" fmla="*/ 383858 h 1580197"/>
                  <a:gd name="connsiteX14" fmla="*/ 488633 w 940118"/>
                  <a:gd name="connsiteY14" fmla="*/ 399098 h 1580197"/>
                  <a:gd name="connsiteX15" fmla="*/ 488633 w 940118"/>
                  <a:gd name="connsiteY15" fmla="*/ 400050 h 1580197"/>
                  <a:gd name="connsiteX16" fmla="*/ 422910 w 940118"/>
                  <a:gd name="connsiteY16" fmla="*/ 482918 h 1580197"/>
                  <a:gd name="connsiteX17" fmla="*/ 422910 w 940118"/>
                  <a:gd name="connsiteY17" fmla="*/ 483870 h 1580197"/>
                  <a:gd name="connsiteX18" fmla="*/ 367665 w 940118"/>
                  <a:gd name="connsiteY18" fmla="*/ 572453 h 1580197"/>
                  <a:gd name="connsiteX19" fmla="*/ 368618 w 940118"/>
                  <a:gd name="connsiteY19" fmla="*/ 573405 h 1580197"/>
                  <a:gd name="connsiteX20" fmla="*/ 317183 w 940118"/>
                  <a:gd name="connsiteY20" fmla="*/ 684847 h 1580197"/>
                  <a:gd name="connsiteX21" fmla="*/ 305241 w 940118"/>
                  <a:gd name="connsiteY21" fmla="*/ 678329 h 1580197"/>
                  <a:gd name="connsiteX22" fmla="*/ 305235 w 940118"/>
                  <a:gd name="connsiteY22" fmla="*/ 678350 h 1580197"/>
                  <a:gd name="connsiteX23" fmla="*/ 317183 w 940118"/>
                  <a:gd name="connsiteY23" fmla="*/ 684847 h 1580197"/>
                  <a:gd name="connsiteX24" fmla="*/ 260985 w 940118"/>
                  <a:gd name="connsiteY24" fmla="*/ 1014413 h 1580197"/>
                  <a:gd name="connsiteX25" fmla="*/ 342900 w 940118"/>
                  <a:gd name="connsiteY25" fmla="*/ 1373505 h 1580197"/>
                  <a:gd name="connsiteX26" fmla="*/ 546735 w 940118"/>
                  <a:gd name="connsiteY26" fmla="*/ 1580197 h 1580197"/>
                  <a:gd name="connsiteX27" fmla="*/ 285750 w 940118"/>
                  <a:gd name="connsiteY27" fmla="*/ 1438275 h 1580197"/>
                  <a:gd name="connsiteX28" fmla="*/ 81915 w 940118"/>
                  <a:gd name="connsiteY28" fmla="*/ 1231583 h 1580197"/>
                  <a:gd name="connsiteX29" fmla="*/ 0 w 940118"/>
                  <a:gd name="connsiteY29" fmla="*/ 872490 h 1580197"/>
                  <a:gd name="connsiteX30" fmla="*/ 56197 w 940118"/>
                  <a:gd name="connsiteY30" fmla="*/ 542925 h 1580197"/>
                  <a:gd name="connsiteX31" fmla="*/ 62441 w 940118"/>
                  <a:gd name="connsiteY31" fmla="*/ 546321 h 1580197"/>
                  <a:gd name="connsiteX32" fmla="*/ 62617 w 940118"/>
                  <a:gd name="connsiteY32" fmla="*/ 545909 h 1580197"/>
                  <a:gd name="connsiteX33" fmla="*/ 57150 w 940118"/>
                  <a:gd name="connsiteY33" fmla="*/ 542925 h 1580197"/>
                  <a:gd name="connsiteX34" fmla="*/ 107444 w 940118"/>
                  <a:gd name="connsiteY34" fmla="*/ 431896 h 1580197"/>
                  <a:gd name="connsiteX35" fmla="*/ 106680 w 940118"/>
                  <a:gd name="connsiteY35" fmla="*/ 431483 h 1580197"/>
                  <a:gd name="connsiteX36" fmla="*/ 161925 w 940118"/>
                  <a:gd name="connsiteY36" fmla="*/ 341948 h 1580197"/>
                  <a:gd name="connsiteX37" fmla="*/ 171758 w 940118"/>
                  <a:gd name="connsiteY37" fmla="*/ 347295 h 1580197"/>
                  <a:gd name="connsiteX38" fmla="*/ 171778 w 940118"/>
                  <a:gd name="connsiteY38" fmla="*/ 347270 h 1580197"/>
                  <a:gd name="connsiteX39" fmla="*/ 161925 w 940118"/>
                  <a:gd name="connsiteY39" fmla="*/ 341948 h 1580197"/>
                  <a:gd name="connsiteX40" fmla="*/ 227648 w 940118"/>
                  <a:gd name="connsiteY40" fmla="*/ 258128 h 1580197"/>
                  <a:gd name="connsiteX41" fmla="*/ 239906 w 940118"/>
                  <a:gd name="connsiteY41" fmla="*/ 264794 h 1580197"/>
                  <a:gd name="connsiteX42" fmla="*/ 240267 w 940118"/>
                  <a:gd name="connsiteY42" fmla="*/ 264453 h 1580197"/>
                  <a:gd name="connsiteX43" fmla="*/ 228600 w 940118"/>
                  <a:gd name="connsiteY43" fmla="*/ 258128 h 1580197"/>
                  <a:gd name="connsiteX44" fmla="*/ 242888 w 940118"/>
                  <a:gd name="connsiteY44" fmla="*/ 241935 h 1580197"/>
                  <a:gd name="connsiteX45" fmla="*/ 287315 w 940118"/>
                  <a:gd name="connsiteY45" fmla="*/ 198453 h 1580197"/>
                  <a:gd name="connsiteX46" fmla="*/ 286702 w 940118"/>
                  <a:gd name="connsiteY46" fmla="*/ 198120 h 1580197"/>
                  <a:gd name="connsiteX47" fmla="*/ 359092 w 940118"/>
                  <a:gd name="connsiteY47" fmla="*/ 140970 h 1580197"/>
                  <a:gd name="connsiteX48" fmla="*/ 378434 w 940118"/>
                  <a:gd name="connsiteY48" fmla="*/ 151488 h 1580197"/>
                  <a:gd name="connsiteX49" fmla="*/ 378837 w 940118"/>
                  <a:gd name="connsiteY49" fmla="*/ 151226 h 1580197"/>
                  <a:gd name="connsiteX50" fmla="*/ 360045 w 940118"/>
                  <a:gd name="connsiteY50" fmla="*/ 140970 h 1580197"/>
                  <a:gd name="connsiteX51" fmla="*/ 486263 w 940118"/>
                  <a:gd name="connsiteY51" fmla="*/ 68845 h 1580197"/>
                  <a:gd name="connsiteX52" fmla="*/ 485775 w 940118"/>
                  <a:gd name="connsiteY52" fmla="*/ 68580 h 1580197"/>
                  <a:gd name="connsiteX53" fmla="*/ 572452 w 940118"/>
                  <a:gd name="connsiteY53" fmla="*/ 32385 h 1580197"/>
                  <a:gd name="connsiteX54" fmla="*/ 595123 w 940118"/>
                  <a:gd name="connsiteY54" fmla="*/ 44713 h 1580197"/>
                  <a:gd name="connsiteX55" fmla="*/ 595672 w 940118"/>
                  <a:gd name="connsiteY55" fmla="*/ 44538 h 1580197"/>
                  <a:gd name="connsiteX56" fmla="*/ 573405 w 940118"/>
                  <a:gd name="connsiteY56" fmla="*/ 32385 h 1580197"/>
                  <a:gd name="connsiteX57" fmla="*/ 679133 w 940118"/>
                  <a:gd name="connsiteY57" fmla="*/ 0 h 1580197"/>
                  <a:gd name="connsiteX0" fmla="*/ 812750 w 940118"/>
                  <a:gd name="connsiteY0" fmla="*/ 163017 h 1580197"/>
                  <a:gd name="connsiteX1" fmla="*/ 812706 w 940118"/>
                  <a:gd name="connsiteY1" fmla="*/ 163034 h 1580197"/>
                  <a:gd name="connsiteX2" fmla="*/ 832937 w 940118"/>
                  <a:gd name="connsiteY2" fmla="*/ 174035 h 1580197"/>
                  <a:gd name="connsiteX3" fmla="*/ 812750 w 940118"/>
                  <a:gd name="connsiteY3" fmla="*/ 163017 h 1580197"/>
                  <a:gd name="connsiteX4" fmla="*/ 679133 w 940118"/>
                  <a:gd name="connsiteY4" fmla="*/ 0 h 1580197"/>
                  <a:gd name="connsiteX5" fmla="*/ 940118 w 940118"/>
                  <a:gd name="connsiteY5" fmla="*/ 140970 h 1580197"/>
                  <a:gd name="connsiteX6" fmla="*/ 747299 w 940118"/>
                  <a:gd name="connsiteY6" fmla="*/ 210278 h 1580197"/>
                  <a:gd name="connsiteX7" fmla="*/ 747713 w 940118"/>
                  <a:gd name="connsiteY7" fmla="*/ 210503 h 1580197"/>
                  <a:gd name="connsiteX8" fmla="*/ 620078 w 940118"/>
                  <a:gd name="connsiteY8" fmla="*/ 282893 h 1580197"/>
                  <a:gd name="connsiteX9" fmla="*/ 620077 w 940118"/>
                  <a:gd name="connsiteY9" fmla="*/ 282893 h 1580197"/>
                  <a:gd name="connsiteX10" fmla="*/ 548076 w 940118"/>
                  <a:gd name="connsiteY10" fmla="*/ 339736 h 1580197"/>
                  <a:gd name="connsiteX11" fmla="*/ 548640 w 940118"/>
                  <a:gd name="connsiteY11" fmla="*/ 340043 h 1580197"/>
                  <a:gd name="connsiteX12" fmla="*/ 503873 w 940118"/>
                  <a:gd name="connsiteY12" fmla="*/ 383858 h 1580197"/>
                  <a:gd name="connsiteX13" fmla="*/ 488633 w 940118"/>
                  <a:gd name="connsiteY13" fmla="*/ 399098 h 1580197"/>
                  <a:gd name="connsiteX14" fmla="*/ 488633 w 940118"/>
                  <a:gd name="connsiteY14" fmla="*/ 400050 h 1580197"/>
                  <a:gd name="connsiteX15" fmla="*/ 422910 w 940118"/>
                  <a:gd name="connsiteY15" fmla="*/ 482918 h 1580197"/>
                  <a:gd name="connsiteX16" fmla="*/ 422910 w 940118"/>
                  <a:gd name="connsiteY16" fmla="*/ 483870 h 1580197"/>
                  <a:gd name="connsiteX17" fmla="*/ 367665 w 940118"/>
                  <a:gd name="connsiteY17" fmla="*/ 572453 h 1580197"/>
                  <a:gd name="connsiteX18" fmla="*/ 368618 w 940118"/>
                  <a:gd name="connsiteY18" fmla="*/ 573405 h 1580197"/>
                  <a:gd name="connsiteX19" fmla="*/ 317183 w 940118"/>
                  <a:gd name="connsiteY19" fmla="*/ 684847 h 1580197"/>
                  <a:gd name="connsiteX20" fmla="*/ 305241 w 940118"/>
                  <a:gd name="connsiteY20" fmla="*/ 678329 h 1580197"/>
                  <a:gd name="connsiteX21" fmla="*/ 305235 w 940118"/>
                  <a:gd name="connsiteY21" fmla="*/ 678350 h 1580197"/>
                  <a:gd name="connsiteX22" fmla="*/ 317183 w 940118"/>
                  <a:gd name="connsiteY22" fmla="*/ 684847 h 1580197"/>
                  <a:gd name="connsiteX23" fmla="*/ 260985 w 940118"/>
                  <a:gd name="connsiteY23" fmla="*/ 1014413 h 1580197"/>
                  <a:gd name="connsiteX24" fmla="*/ 342900 w 940118"/>
                  <a:gd name="connsiteY24" fmla="*/ 1373505 h 1580197"/>
                  <a:gd name="connsiteX25" fmla="*/ 546735 w 940118"/>
                  <a:gd name="connsiteY25" fmla="*/ 1580197 h 1580197"/>
                  <a:gd name="connsiteX26" fmla="*/ 285750 w 940118"/>
                  <a:gd name="connsiteY26" fmla="*/ 1438275 h 1580197"/>
                  <a:gd name="connsiteX27" fmla="*/ 81915 w 940118"/>
                  <a:gd name="connsiteY27" fmla="*/ 1231583 h 1580197"/>
                  <a:gd name="connsiteX28" fmla="*/ 0 w 940118"/>
                  <a:gd name="connsiteY28" fmla="*/ 872490 h 1580197"/>
                  <a:gd name="connsiteX29" fmla="*/ 56197 w 940118"/>
                  <a:gd name="connsiteY29" fmla="*/ 542925 h 1580197"/>
                  <a:gd name="connsiteX30" fmla="*/ 62441 w 940118"/>
                  <a:gd name="connsiteY30" fmla="*/ 546321 h 1580197"/>
                  <a:gd name="connsiteX31" fmla="*/ 62617 w 940118"/>
                  <a:gd name="connsiteY31" fmla="*/ 545909 h 1580197"/>
                  <a:gd name="connsiteX32" fmla="*/ 57150 w 940118"/>
                  <a:gd name="connsiteY32" fmla="*/ 542925 h 1580197"/>
                  <a:gd name="connsiteX33" fmla="*/ 107444 w 940118"/>
                  <a:gd name="connsiteY33" fmla="*/ 431896 h 1580197"/>
                  <a:gd name="connsiteX34" fmla="*/ 106680 w 940118"/>
                  <a:gd name="connsiteY34" fmla="*/ 431483 h 1580197"/>
                  <a:gd name="connsiteX35" fmla="*/ 161925 w 940118"/>
                  <a:gd name="connsiteY35" fmla="*/ 341948 h 1580197"/>
                  <a:gd name="connsiteX36" fmla="*/ 171758 w 940118"/>
                  <a:gd name="connsiteY36" fmla="*/ 347295 h 1580197"/>
                  <a:gd name="connsiteX37" fmla="*/ 171778 w 940118"/>
                  <a:gd name="connsiteY37" fmla="*/ 347270 h 1580197"/>
                  <a:gd name="connsiteX38" fmla="*/ 161925 w 940118"/>
                  <a:gd name="connsiteY38" fmla="*/ 341948 h 1580197"/>
                  <a:gd name="connsiteX39" fmla="*/ 227648 w 940118"/>
                  <a:gd name="connsiteY39" fmla="*/ 258128 h 1580197"/>
                  <a:gd name="connsiteX40" fmla="*/ 239906 w 940118"/>
                  <a:gd name="connsiteY40" fmla="*/ 264794 h 1580197"/>
                  <a:gd name="connsiteX41" fmla="*/ 240267 w 940118"/>
                  <a:gd name="connsiteY41" fmla="*/ 264453 h 1580197"/>
                  <a:gd name="connsiteX42" fmla="*/ 228600 w 940118"/>
                  <a:gd name="connsiteY42" fmla="*/ 258128 h 1580197"/>
                  <a:gd name="connsiteX43" fmla="*/ 242888 w 940118"/>
                  <a:gd name="connsiteY43" fmla="*/ 241935 h 1580197"/>
                  <a:gd name="connsiteX44" fmla="*/ 287315 w 940118"/>
                  <a:gd name="connsiteY44" fmla="*/ 198453 h 1580197"/>
                  <a:gd name="connsiteX45" fmla="*/ 286702 w 940118"/>
                  <a:gd name="connsiteY45" fmla="*/ 198120 h 1580197"/>
                  <a:gd name="connsiteX46" fmla="*/ 359092 w 940118"/>
                  <a:gd name="connsiteY46" fmla="*/ 140970 h 1580197"/>
                  <a:gd name="connsiteX47" fmla="*/ 378434 w 940118"/>
                  <a:gd name="connsiteY47" fmla="*/ 151488 h 1580197"/>
                  <a:gd name="connsiteX48" fmla="*/ 378837 w 940118"/>
                  <a:gd name="connsiteY48" fmla="*/ 151226 h 1580197"/>
                  <a:gd name="connsiteX49" fmla="*/ 360045 w 940118"/>
                  <a:gd name="connsiteY49" fmla="*/ 140970 h 1580197"/>
                  <a:gd name="connsiteX50" fmla="*/ 486263 w 940118"/>
                  <a:gd name="connsiteY50" fmla="*/ 68845 h 1580197"/>
                  <a:gd name="connsiteX51" fmla="*/ 485775 w 940118"/>
                  <a:gd name="connsiteY51" fmla="*/ 68580 h 1580197"/>
                  <a:gd name="connsiteX52" fmla="*/ 572452 w 940118"/>
                  <a:gd name="connsiteY52" fmla="*/ 32385 h 1580197"/>
                  <a:gd name="connsiteX53" fmla="*/ 595123 w 940118"/>
                  <a:gd name="connsiteY53" fmla="*/ 44713 h 1580197"/>
                  <a:gd name="connsiteX54" fmla="*/ 595672 w 940118"/>
                  <a:gd name="connsiteY54" fmla="*/ 44538 h 1580197"/>
                  <a:gd name="connsiteX55" fmla="*/ 573405 w 940118"/>
                  <a:gd name="connsiteY55" fmla="*/ 32385 h 1580197"/>
                  <a:gd name="connsiteX56" fmla="*/ 679133 w 940118"/>
                  <a:gd name="connsiteY56" fmla="*/ 0 h 1580197"/>
                  <a:gd name="connsiteX0" fmla="*/ 832937 w 940118"/>
                  <a:gd name="connsiteY0" fmla="*/ 174035 h 1580197"/>
                  <a:gd name="connsiteX1" fmla="*/ 812706 w 940118"/>
                  <a:gd name="connsiteY1" fmla="*/ 163034 h 1580197"/>
                  <a:gd name="connsiteX2" fmla="*/ 832937 w 940118"/>
                  <a:gd name="connsiteY2" fmla="*/ 174035 h 1580197"/>
                  <a:gd name="connsiteX3" fmla="*/ 679133 w 940118"/>
                  <a:gd name="connsiteY3" fmla="*/ 0 h 1580197"/>
                  <a:gd name="connsiteX4" fmla="*/ 940118 w 940118"/>
                  <a:gd name="connsiteY4" fmla="*/ 140970 h 1580197"/>
                  <a:gd name="connsiteX5" fmla="*/ 747299 w 940118"/>
                  <a:gd name="connsiteY5" fmla="*/ 210278 h 1580197"/>
                  <a:gd name="connsiteX6" fmla="*/ 747713 w 940118"/>
                  <a:gd name="connsiteY6" fmla="*/ 210503 h 1580197"/>
                  <a:gd name="connsiteX7" fmla="*/ 620078 w 940118"/>
                  <a:gd name="connsiteY7" fmla="*/ 282893 h 1580197"/>
                  <a:gd name="connsiteX8" fmla="*/ 620077 w 940118"/>
                  <a:gd name="connsiteY8" fmla="*/ 282893 h 1580197"/>
                  <a:gd name="connsiteX9" fmla="*/ 548076 w 940118"/>
                  <a:gd name="connsiteY9" fmla="*/ 339736 h 1580197"/>
                  <a:gd name="connsiteX10" fmla="*/ 548640 w 940118"/>
                  <a:gd name="connsiteY10" fmla="*/ 340043 h 1580197"/>
                  <a:gd name="connsiteX11" fmla="*/ 503873 w 940118"/>
                  <a:gd name="connsiteY11" fmla="*/ 383858 h 1580197"/>
                  <a:gd name="connsiteX12" fmla="*/ 488633 w 940118"/>
                  <a:gd name="connsiteY12" fmla="*/ 399098 h 1580197"/>
                  <a:gd name="connsiteX13" fmla="*/ 488633 w 940118"/>
                  <a:gd name="connsiteY13" fmla="*/ 400050 h 1580197"/>
                  <a:gd name="connsiteX14" fmla="*/ 422910 w 940118"/>
                  <a:gd name="connsiteY14" fmla="*/ 482918 h 1580197"/>
                  <a:gd name="connsiteX15" fmla="*/ 422910 w 940118"/>
                  <a:gd name="connsiteY15" fmla="*/ 483870 h 1580197"/>
                  <a:gd name="connsiteX16" fmla="*/ 367665 w 940118"/>
                  <a:gd name="connsiteY16" fmla="*/ 572453 h 1580197"/>
                  <a:gd name="connsiteX17" fmla="*/ 368618 w 940118"/>
                  <a:gd name="connsiteY17" fmla="*/ 573405 h 1580197"/>
                  <a:gd name="connsiteX18" fmla="*/ 317183 w 940118"/>
                  <a:gd name="connsiteY18" fmla="*/ 684847 h 1580197"/>
                  <a:gd name="connsiteX19" fmla="*/ 305241 w 940118"/>
                  <a:gd name="connsiteY19" fmla="*/ 678329 h 1580197"/>
                  <a:gd name="connsiteX20" fmla="*/ 305235 w 940118"/>
                  <a:gd name="connsiteY20" fmla="*/ 678350 h 1580197"/>
                  <a:gd name="connsiteX21" fmla="*/ 317183 w 940118"/>
                  <a:gd name="connsiteY21" fmla="*/ 684847 h 1580197"/>
                  <a:gd name="connsiteX22" fmla="*/ 260985 w 940118"/>
                  <a:gd name="connsiteY22" fmla="*/ 1014413 h 1580197"/>
                  <a:gd name="connsiteX23" fmla="*/ 342900 w 940118"/>
                  <a:gd name="connsiteY23" fmla="*/ 1373505 h 1580197"/>
                  <a:gd name="connsiteX24" fmla="*/ 546735 w 940118"/>
                  <a:gd name="connsiteY24" fmla="*/ 1580197 h 1580197"/>
                  <a:gd name="connsiteX25" fmla="*/ 285750 w 940118"/>
                  <a:gd name="connsiteY25" fmla="*/ 1438275 h 1580197"/>
                  <a:gd name="connsiteX26" fmla="*/ 81915 w 940118"/>
                  <a:gd name="connsiteY26" fmla="*/ 1231583 h 1580197"/>
                  <a:gd name="connsiteX27" fmla="*/ 0 w 940118"/>
                  <a:gd name="connsiteY27" fmla="*/ 872490 h 1580197"/>
                  <a:gd name="connsiteX28" fmla="*/ 56197 w 940118"/>
                  <a:gd name="connsiteY28" fmla="*/ 542925 h 1580197"/>
                  <a:gd name="connsiteX29" fmla="*/ 62441 w 940118"/>
                  <a:gd name="connsiteY29" fmla="*/ 546321 h 1580197"/>
                  <a:gd name="connsiteX30" fmla="*/ 62617 w 940118"/>
                  <a:gd name="connsiteY30" fmla="*/ 545909 h 1580197"/>
                  <a:gd name="connsiteX31" fmla="*/ 57150 w 940118"/>
                  <a:gd name="connsiteY31" fmla="*/ 542925 h 1580197"/>
                  <a:gd name="connsiteX32" fmla="*/ 107444 w 940118"/>
                  <a:gd name="connsiteY32" fmla="*/ 431896 h 1580197"/>
                  <a:gd name="connsiteX33" fmla="*/ 106680 w 940118"/>
                  <a:gd name="connsiteY33" fmla="*/ 431483 h 1580197"/>
                  <a:gd name="connsiteX34" fmla="*/ 161925 w 940118"/>
                  <a:gd name="connsiteY34" fmla="*/ 341948 h 1580197"/>
                  <a:gd name="connsiteX35" fmla="*/ 171758 w 940118"/>
                  <a:gd name="connsiteY35" fmla="*/ 347295 h 1580197"/>
                  <a:gd name="connsiteX36" fmla="*/ 171778 w 940118"/>
                  <a:gd name="connsiteY36" fmla="*/ 347270 h 1580197"/>
                  <a:gd name="connsiteX37" fmla="*/ 161925 w 940118"/>
                  <a:gd name="connsiteY37" fmla="*/ 341948 h 1580197"/>
                  <a:gd name="connsiteX38" fmla="*/ 227648 w 940118"/>
                  <a:gd name="connsiteY38" fmla="*/ 258128 h 1580197"/>
                  <a:gd name="connsiteX39" fmla="*/ 239906 w 940118"/>
                  <a:gd name="connsiteY39" fmla="*/ 264794 h 1580197"/>
                  <a:gd name="connsiteX40" fmla="*/ 240267 w 940118"/>
                  <a:gd name="connsiteY40" fmla="*/ 264453 h 1580197"/>
                  <a:gd name="connsiteX41" fmla="*/ 228600 w 940118"/>
                  <a:gd name="connsiteY41" fmla="*/ 258128 h 1580197"/>
                  <a:gd name="connsiteX42" fmla="*/ 242888 w 940118"/>
                  <a:gd name="connsiteY42" fmla="*/ 241935 h 1580197"/>
                  <a:gd name="connsiteX43" fmla="*/ 287315 w 940118"/>
                  <a:gd name="connsiteY43" fmla="*/ 198453 h 1580197"/>
                  <a:gd name="connsiteX44" fmla="*/ 286702 w 940118"/>
                  <a:gd name="connsiteY44" fmla="*/ 198120 h 1580197"/>
                  <a:gd name="connsiteX45" fmla="*/ 359092 w 940118"/>
                  <a:gd name="connsiteY45" fmla="*/ 140970 h 1580197"/>
                  <a:gd name="connsiteX46" fmla="*/ 378434 w 940118"/>
                  <a:gd name="connsiteY46" fmla="*/ 151488 h 1580197"/>
                  <a:gd name="connsiteX47" fmla="*/ 378837 w 940118"/>
                  <a:gd name="connsiteY47" fmla="*/ 151226 h 1580197"/>
                  <a:gd name="connsiteX48" fmla="*/ 360045 w 940118"/>
                  <a:gd name="connsiteY48" fmla="*/ 140970 h 1580197"/>
                  <a:gd name="connsiteX49" fmla="*/ 486263 w 940118"/>
                  <a:gd name="connsiteY49" fmla="*/ 68845 h 1580197"/>
                  <a:gd name="connsiteX50" fmla="*/ 485775 w 940118"/>
                  <a:gd name="connsiteY50" fmla="*/ 68580 h 1580197"/>
                  <a:gd name="connsiteX51" fmla="*/ 572452 w 940118"/>
                  <a:gd name="connsiteY51" fmla="*/ 32385 h 1580197"/>
                  <a:gd name="connsiteX52" fmla="*/ 595123 w 940118"/>
                  <a:gd name="connsiteY52" fmla="*/ 44713 h 1580197"/>
                  <a:gd name="connsiteX53" fmla="*/ 595672 w 940118"/>
                  <a:gd name="connsiteY53" fmla="*/ 44538 h 1580197"/>
                  <a:gd name="connsiteX54" fmla="*/ 573405 w 940118"/>
                  <a:gd name="connsiteY54" fmla="*/ 32385 h 1580197"/>
                  <a:gd name="connsiteX55" fmla="*/ 679133 w 940118"/>
                  <a:gd name="connsiteY55" fmla="*/ 0 h 1580197"/>
                  <a:gd name="connsiteX0" fmla="*/ 679133 w 940118"/>
                  <a:gd name="connsiteY0" fmla="*/ 0 h 1580197"/>
                  <a:gd name="connsiteX1" fmla="*/ 940118 w 940118"/>
                  <a:gd name="connsiteY1" fmla="*/ 140970 h 1580197"/>
                  <a:gd name="connsiteX2" fmla="*/ 747299 w 940118"/>
                  <a:gd name="connsiteY2" fmla="*/ 210278 h 1580197"/>
                  <a:gd name="connsiteX3" fmla="*/ 747713 w 940118"/>
                  <a:gd name="connsiteY3" fmla="*/ 210503 h 1580197"/>
                  <a:gd name="connsiteX4" fmla="*/ 620078 w 940118"/>
                  <a:gd name="connsiteY4" fmla="*/ 282893 h 1580197"/>
                  <a:gd name="connsiteX5" fmla="*/ 620077 w 940118"/>
                  <a:gd name="connsiteY5" fmla="*/ 282893 h 1580197"/>
                  <a:gd name="connsiteX6" fmla="*/ 548076 w 940118"/>
                  <a:gd name="connsiteY6" fmla="*/ 339736 h 1580197"/>
                  <a:gd name="connsiteX7" fmla="*/ 548640 w 940118"/>
                  <a:gd name="connsiteY7" fmla="*/ 340043 h 1580197"/>
                  <a:gd name="connsiteX8" fmla="*/ 503873 w 940118"/>
                  <a:gd name="connsiteY8" fmla="*/ 383858 h 1580197"/>
                  <a:gd name="connsiteX9" fmla="*/ 488633 w 940118"/>
                  <a:gd name="connsiteY9" fmla="*/ 399098 h 1580197"/>
                  <a:gd name="connsiteX10" fmla="*/ 488633 w 940118"/>
                  <a:gd name="connsiteY10" fmla="*/ 400050 h 1580197"/>
                  <a:gd name="connsiteX11" fmla="*/ 422910 w 940118"/>
                  <a:gd name="connsiteY11" fmla="*/ 482918 h 1580197"/>
                  <a:gd name="connsiteX12" fmla="*/ 422910 w 940118"/>
                  <a:gd name="connsiteY12" fmla="*/ 483870 h 1580197"/>
                  <a:gd name="connsiteX13" fmla="*/ 367665 w 940118"/>
                  <a:gd name="connsiteY13" fmla="*/ 572453 h 1580197"/>
                  <a:gd name="connsiteX14" fmla="*/ 368618 w 940118"/>
                  <a:gd name="connsiteY14" fmla="*/ 573405 h 1580197"/>
                  <a:gd name="connsiteX15" fmla="*/ 317183 w 940118"/>
                  <a:gd name="connsiteY15" fmla="*/ 684847 h 1580197"/>
                  <a:gd name="connsiteX16" fmla="*/ 305241 w 940118"/>
                  <a:gd name="connsiteY16" fmla="*/ 678329 h 1580197"/>
                  <a:gd name="connsiteX17" fmla="*/ 305235 w 940118"/>
                  <a:gd name="connsiteY17" fmla="*/ 678350 h 1580197"/>
                  <a:gd name="connsiteX18" fmla="*/ 317183 w 940118"/>
                  <a:gd name="connsiteY18" fmla="*/ 684847 h 1580197"/>
                  <a:gd name="connsiteX19" fmla="*/ 260985 w 940118"/>
                  <a:gd name="connsiteY19" fmla="*/ 1014413 h 1580197"/>
                  <a:gd name="connsiteX20" fmla="*/ 342900 w 940118"/>
                  <a:gd name="connsiteY20" fmla="*/ 1373505 h 1580197"/>
                  <a:gd name="connsiteX21" fmla="*/ 546735 w 940118"/>
                  <a:gd name="connsiteY21" fmla="*/ 1580197 h 1580197"/>
                  <a:gd name="connsiteX22" fmla="*/ 285750 w 940118"/>
                  <a:gd name="connsiteY22" fmla="*/ 1438275 h 1580197"/>
                  <a:gd name="connsiteX23" fmla="*/ 81915 w 940118"/>
                  <a:gd name="connsiteY23" fmla="*/ 1231583 h 1580197"/>
                  <a:gd name="connsiteX24" fmla="*/ 0 w 940118"/>
                  <a:gd name="connsiteY24" fmla="*/ 872490 h 1580197"/>
                  <a:gd name="connsiteX25" fmla="*/ 56197 w 940118"/>
                  <a:gd name="connsiteY25" fmla="*/ 542925 h 1580197"/>
                  <a:gd name="connsiteX26" fmla="*/ 62441 w 940118"/>
                  <a:gd name="connsiteY26" fmla="*/ 546321 h 1580197"/>
                  <a:gd name="connsiteX27" fmla="*/ 62617 w 940118"/>
                  <a:gd name="connsiteY27" fmla="*/ 545909 h 1580197"/>
                  <a:gd name="connsiteX28" fmla="*/ 57150 w 940118"/>
                  <a:gd name="connsiteY28" fmla="*/ 542925 h 1580197"/>
                  <a:gd name="connsiteX29" fmla="*/ 107444 w 940118"/>
                  <a:gd name="connsiteY29" fmla="*/ 431896 h 1580197"/>
                  <a:gd name="connsiteX30" fmla="*/ 106680 w 940118"/>
                  <a:gd name="connsiteY30" fmla="*/ 431483 h 1580197"/>
                  <a:gd name="connsiteX31" fmla="*/ 161925 w 940118"/>
                  <a:gd name="connsiteY31" fmla="*/ 341948 h 1580197"/>
                  <a:gd name="connsiteX32" fmla="*/ 171758 w 940118"/>
                  <a:gd name="connsiteY32" fmla="*/ 347295 h 1580197"/>
                  <a:gd name="connsiteX33" fmla="*/ 171778 w 940118"/>
                  <a:gd name="connsiteY33" fmla="*/ 347270 h 1580197"/>
                  <a:gd name="connsiteX34" fmla="*/ 161925 w 940118"/>
                  <a:gd name="connsiteY34" fmla="*/ 341948 h 1580197"/>
                  <a:gd name="connsiteX35" fmla="*/ 227648 w 940118"/>
                  <a:gd name="connsiteY35" fmla="*/ 258128 h 1580197"/>
                  <a:gd name="connsiteX36" fmla="*/ 239906 w 940118"/>
                  <a:gd name="connsiteY36" fmla="*/ 264794 h 1580197"/>
                  <a:gd name="connsiteX37" fmla="*/ 240267 w 940118"/>
                  <a:gd name="connsiteY37" fmla="*/ 264453 h 1580197"/>
                  <a:gd name="connsiteX38" fmla="*/ 228600 w 940118"/>
                  <a:gd name="connsiteY38" fmla="*/ 258128 h 1580197"/>
                  <a:gd name="connsiteX39" fmla="*/ 242888 w 940118"/>
                  <a:gd name="connsiteY39" fmla="*/ 241935 h 1580197"/>
                  <a:gd name="connsiteX40" fmla="*/ 287315 w 940118"/>
                  <a:gd name="connsiteY40" fmla="*/ 198453 h 1580197"/>
                  <a:gd name="connsiteX41" fmla="*/ 286702 w 940118"/>
                  <a:gd name="connsiteY41" fmla="*/ 198120 h 1580197"/>
                  <a:gd name="connsiteX42" fmla="*/ 359092 w 940118"/>
                  <a:gd name="connsiteY42" fmla="*/ 140970 h 1580197"/>
                  <a:gd name="connsiteX43" fmla="*/ 378434 w 940118"/>
                  <a:gd name="connsiteY43" fmla="*/ 151488 h 1580197"/>
                  <a:gd name="connsiteX44" fmla="*/ 378837 w 940118"/>
                  <a:gd name="connsiteY44" fmla="*/ 151226 h 1580197"/>
                  <a:gd name="connsiteX45" fmla="*/ 360045 w 940118"/>
                  <a:gd name="connsiteY45" fmla="*/ 140970 h 1580197"/>
                  <a:gd name="connsiteX46" fmla="*/ 486263 w 940118"/>
                  <a:gd name="connsiteY46" fmla="*/ 68845 h 1580197"/>
                  <a:gd name="connsiteX47" fmla="*/ 485775 w 940118"/>
                  <a:gd name="connsiteY47" fmla="*/ 68580 h 1580197"/>
                  <a:gd name="connsiteX48" fmla="*/ 572452 w 940118"/>
                  <a:gd name="connsiteY48" fmla="*/ 32385 h 1580197"/>
                  <a:gd name="connsiteX49" fmla="*/ 595123 w 940118"/>
                  <a:gd name="connsiteY49" fmla="*/ 44713 h 1580197"/>
                  <a:gd name="connsiteX50" fmla="*/ 595672 w 940118"/>
                  <a:gd name="connsiteY50" fmla="*/ 44538 h 1580197"/>
                  <a:gd name="connsiteX51" fmla="*/ 573405 w 940118"/>
                  <a:gd name="connsiteY51" fmla="*/ 32385 h 1580197"/>
                  <a:gd name="connsiteX52" fmla="*/ 679133 w 940118"/>
                  <a:gd name="connsiteY52" fmla="*/ 0 h 1580197"/>
                  <a:gd name="connsiteX0" fmla="*/ 679133 w 940118"/>
                  <a:gd name="connsiteY0" fmla="*/ 0 h 1580197"/>
                  <a:gd name="connsiteX1" fmla="*/ 940118 w 940118"/>
                  <a:gd name="connsiteY1" fmla="*/ 140970 h 1580197"/>
                  <a:gd name="connsiteX2" fmla="*/ 747299 w 940118"/>
                  <a:gd name="connsiteY2" fmla="*/ 210278 h 1580197"/>
                  <a:gd name="connsiteX3" fmla="*/ 747713 w 940118"/>
                  <a:gd name="connsiteY3" fmla="*/ 210503 h 1580197"/>
                  <a:gd name="connsiteX4" fmla="*/ 620078 w 940118"/>
                  <a:gd name="connsiteY4" fmla="*/ 282893 h 1580197"/>
                  <a:gd name="connsiteX5" fmla="*/ 620077 w 940118"/>
                  <a:gd name="connsiteY5" fmla="*/ 282893 h 1580197"/>
                  <a:gd name="connsiteX6" fmla="*/ 548076 w 940118"/>
                  <a:gd name="connsiteY6" fmla="*/ 339736 h 1580197"/>
                  <a:gd name="connsiteX7" fmla="*/ 548640 w 940118"/>
                  <a:gd name="connsiteY7" fmla="*/ 340043 h 1580197"/>
                  <a:gd name="connsiteX8" fmla="*/ 503873 w 940118"/>
                  <a:gd name="connsiteY8" fmla="*/ 383858 h 1580197"/>
                  <a:gd name="connsiteX9" fmla="*/ 488633 w 940118"/>
                  <a:gd name="connsiteY9" fmla="*/ 399098 h 1580197"/>
                  <a:gd name="connsiteX10" fmla="*/ 488633 w 940118"/>
                  <a:gd name="connsiteY10" fmla="*/ 400050 h 1580197"/>
                  <a:gd name="connsiteX11" fmla="*/ 422910 w 940118"/>
                  <a:gd name="connsiteY11" fmla="*/ 482918 h 1580197"/>
                  <a:gd name="connsiteX12" fmla="*/ 422910 w 940118"/>
                  <a:gd name="connsiteY12" fmla="*/ 483870 h 1580197"/>
                  <a:gd name="connsiteX13" fmla="*/ 367665 w 940118"/>
                  <a:gd name="connsiteY13" fmla="*/ 572453 h 1580197"/>
                  <a:gd name="connsiteX14" fmla="*/ 368618 w 940118"/>
                  <a:gd name="connsiteY14" fmla="*/ 573405 h 1580197"/>
                  <a:gd name="connsiteX15" fmla="*/ 317183 w 940118"/>
                  <a:gd name="connsiteY15" fmla="*/ 684847 h 1580197"/>
                  <a:gd name="connsiteX16" fmla="*/ 305241 w 940118"/>
                  <a:gd name="connsiteY16" fmla="*/ 678329 h 1580197"/>
                  <a:gd name="connsiteX17" fmla="*/ 305235 w 940118"/>
                  <a:gd name="connsiteY17" fmla="*/ 678350 h 1580197"/>
                  <a:gd name="connsiteX18" fmla="*/ 317183 w 940118"/>
                  <a:gd name="connsiteY18" fmla="*/ 684847 h 1580197"/>
                  <a:gd name="connsiteX19" fmla="*/ 260985 w 940118"/>
                  <a:gd name="connsiteY19" fmla="*/ 1014413 h 1580197"/>
                  <a:gd name="connsiteX20" fmla="*/ 342900 w 940118"/>
                  <a:gd name="connsiteY20" fmla="*/ 1373505 h 1580197"/>
                  <a:gd name="connsiteX21" fmla="*/ 546735 w 940118"/>
                  <a:gd name="connsiteY21" fmla="*/ 1580197 h 1580197"/>
                  <a:gd name="connsiteX22" fmla="*/ 285750 w 940118"/>
                  <a:gd name="connsiteY22" fmla="*/ 1438275 h 1580197"/>
                  <a:gd name="connsiteX23" fmla="*/ 81915 w 940118"/>
                  <a:gd name="connsiteY23" fmla="*/ 1231583 h 1580197"/>
                  <a:gd name="connsiteX24" fmla="*/ 0 w 940118"/>
                  <a:gd name="connsiteY24" fmla="*/ 872490 h 1580197"/>
                  <a:gd name="connsiteX25" fmla="*/ 56197 w 940118"/>
                  <a:gd name="connsiteY25" fmla="*/ 542925 h 1580197"/>
                  <a:gd name="connsiteX26" fmla="*/ 62441 w 940118"/>
                  <a:gd name="connsiteY26" fmla="*/ 546321 h 1580197"/>
                  <a:gd name="connsiteX27" fmla="*/ 62617 w 940118"/>
                  <a:gd name="connsiteY27" fmla="*/ 545909 h 1580197"/>
                  <a:gd name="connsiteX28" fmla="*/ 57150 w 940118"/>
                  <a:gd name="connsiteY28" fmla="*/ 542925 h 1580197"/>
                  <a:gd name="connsiteX29" fmla="*/ 107444 w 940118"/>
                  <a:gd name="connsiteY29" fmla="*/ 431896 h 1580197"/>
                  <a:gd name="connsiteX30" fmla="*/ 106680 w 940118"/>
                  <a:gd name="connsiteY30" fmla="*/ 431483 h 1580197"/>
                  <a:gd name="connsiteX31" fmla="*/ 161925 w 940118"/>
                  <a:gd name="connsiteY31" fmla="*/ 341948 h 1580197"/>
                  <a:gd name="connsiteX32" fmla="*/ 171758 w 940118"/>
                  <a:gd name="connsiteY32" fmla="*/ 347295 h 1580197"/>
                  <a:gd name="connsiteX33" fmla="*/ 171778 w 940118"/>
                  <a:gd name="connsiteY33" fmla="*/ 347270 h 1580197"/>
                  <a:gd name="connsiteX34" fmla="*/ 161925 w 940118"/>
                  <a:gd name="connsiteY34" fmla="*/ 341948 h 1580197"/>
                  <a:gd name="connsiteX35" fmla="*/ 227648 w 940118"/>
                  <a:gd name="connsiteY35" fmla="*/ 258128 h 1580197"/>
                  <a:gd name="connsiteX36" fmla="*/ 239906 w 940118"/>
                  <a:gd name="connsiteY36" fmla="*/ 264794 h 1580197"/>
                  <a:gd name="connsiteX37" fmla="*/ 240267 w 940118"/>
                  <a:gd name="connsiteY37" fmla="*/ 264453 h 1580197"/>
                  <a:gd name="connsiteX38" fmla="*/ 228600 w 940118"/>
                  <a:gd name="connsiteY38" fmla="*/ 258128 h 1580197"/>
                  <a:gd name="connsiteX39" fmla="*/ 242888 w 940118"/>
                  <a:gd name="connsiteY39" fmla="*/ 241935 h 1580197"/>
                  <a:gd name="connsiteX40" fmla="*/ 287315 w 940118"/>
                  <a:gd name="connsiteY40" fmla="*/ 198453 h 1580197"/>
                  <a:gd name="connsiteX41" fmla="*/ 286702 w 940118"/>
                  <a:gd name="connsiteY41" fmla="*/ 198120 h 1580197"/>
                  <a:gd name="connsiteX42" fmla="*/ 359092 w 940118"/>
                  <a:gd name="connsiteY42" fmla="*/ 140970 h 1580197"/>
                  <a:gd name="connsiteX43" fmla="*/ 378434 w 940118"/>
                  <a:gd name="connsiteY43" fmla="*/ 151488 h 1580197"/>
                  <a:gd name="connsiteX44" fmla="*/ 378837 w 940118"/>
                  <a:gd name="connsiteY44" fmla="*/ 151226 h 1580197"/>
                  <a:gd name="connsiteX45" fmla="*/ 360045 w 940118"/>
                  <a:gd name="connsiteY45" fmla="*/ 140970 h 1580197"/>
                  <a:gd name="connsiteX46" fmla="*/ 486263 w 940118"/>
                  <a:gd name="connsiteY46" fmla="*/ 68845 h 1580197"/>
                  <a:gd name="connsiteX47" fmla="*/ 485775 w 940118"/>
                  <a:gd name="connsiteY47" fmla="*/ 68580 h 1580197"/>
                  <a:gd name="connsiteX48" fmla="*/ 572452 w 940118"/>
                  <a:gd name="connsiteY48" fmla="*/ 32385 h 1580197"/>
                  <a:gd name="connsiteX49" fmla="*/ 595123 w 940118"/>
                  <a:gd name="connsiteY49" fmla="*/ 44713 h 1580197"/>
                  <a:gd name="connsiteX50" fmla="*/ 573405 w 940118"/>
                  <a:gd name="connsiteY50" fmla="*/ 32385 h 1580197"/>
                  <a:gd name="connsiteX51" fmla="*/ 679133 w 940118"/>
                  <a:gd name="connsiteY51" fmla="*/ 0 h 1580197"/>
                  <a:gd name="connsiteX0" fmla="*/ 679133 w 940118"/>
                  <a:gd name="connsiteY0" fmla="*/ 0 h 1580197"/>
                  <a:gd name="connsiteX1" fmla="*/ 940118 w 940118"/>
                  <a:gd name="connsiteY1" fmla="*/ 140970 h 1580197"/>
                  <a:gd name="connsiteX2" fmla="*/ 747299 w 940118"/>
                  <a:gd name="connsiteY2" fmla="*/ 210278 h 1580197"/>
                  <a:gd name="connsiteX3" fmla="*/ 747713 w 940118"/>
                  <a:gd name="connsiteY3" fmla="*/ 210503 h 1580197"/>
                  <a:gd name="connsiteX4" fmla="*/ 620078 w 940118"/>
                  <a:gd name="connsiteY4" fmla="*/ 282893 h 1580197"/>
                  <a:gd name="connsiteX5" fmla="*/ 620077 w 940118"/>
                  <a:gd name="connsiteY5" fmla="*/ 282893 h 1580197"/>
                  <a:gd name="connsiteX6" fmla="*/ 548076 w 940118"/>
                  <a:gd name="connsiteY6" fmla="*/ 339736 h 1580197"/>
                  <a:gd name="connsiteX7" fmla="*/ 548640 w 940118"/>
                  <a:gd name="connsiteY7" fmla="*/ 340043 h 1580197"/>
                  <a:gd name="connsiteX8" fmla="*/ 503873 w 940118"/>
                  <a:gd name="connsiteY8" fmla="*/ 383858 h 1580197"/>
                  <a:gd name="connsiteX9" fmla="*/ 488633 w 940118"/>
                  <a:gd name="connsiteY9" fmla="*/ 399098 h 1580197"/>
                  <a:gd name="connsiteX10" fmla="*/ 488633 w 940118"/>
                  <a:gd name="connsiteY10" fmla="*/ 400050 h 1580197"/>
                  <a:gd name="connsiteX11" fmla="*/ 422910 w 940118"/>
                  <a:gd name="connsiteY11" fmla="*/ 482918 h 1580197"/>
                  <a:gd name="connsiteX12" fmla="*/ 422910 w 940118"/>
                  <a:gd name="connsiteY12" fmla="*/ 483870 h 1580197"/>
                  <a:gd name="connsiteX13" fmla="*/ 367665 w 940118"/>
                  <a:gd name="connsiteY13" fmla="*/ 572453 h 1580197"/>
                  <a:gd name="connsiteX14" fmla="*/ 368618 w 940118"/>
                  <a:gd name="connsiteY14" fmla="*/ 573405 h 1580197"/>
                  <a:gd name="connsiteX15" fmla="*/ 317183 w 940118"/>
                  <a:gd name="connsiteY15" fmla="*/ 684847 h 1580197"/>
                  <a:gd name="connsiteX16" fmla="*/ 305241 w 940118"/>
                  <a:gd name="connsiteY16" fmla="*/ 678329 h 1580197"/>
                  <a:gd name="connsiteX17" fmla="*/ 305235 w 940118"/>
                  <a:gd name="connsiteY17" fmla="*/ 678350 h 1580197"/>
                  <a:gd name="connsiteX18" fmla="*/ 317183 w 940118"/>
                  <a:gd name="connsiteY18" fmla="*/ 684847 h 1580197"/>
                  <a:gd name="connsiteX19" fmla="*/ 260985 w 940118"/>
                  <a:gd name="connsiteY19" fmla="*/ 1014413 h 1580197"/>
                  <a:gd name="connsiteX20" fmla="*/ 342900 w 940118"/>
                  <a:gd name="connsiteY20" fmla="*/ 1373505 h 1580197"/>
                  <a:gd name="connsiteX21" fmla="*/ 546735 w 940118"/>
                  <a:gd name="connsiteY21" fmla="*/ 1580197 h 1580197"/>
                  <a:gd name="connsiteX22" fmla="*/ 285750 w 940118"/>
                  <a:gd name="connsiteY22" fmla="*/ 1438275 h 1580197"/>
                  <a:gd name="connsiteX23" fmla="*/ 81915 w 940118"/>
                  <a:gd name="connsiteY23" fmla="*/ 1231583 h 1580197"/>
                  <a:gd name="connsiteX24" fmla="*/ 0 w 940118"/>
                  <a:gd name="connsiteY24" fmla="*/ 872490 h 1580197"/>
                  <a:gd name="connsiteX25" fmla="*/ 56197 w 940118"/>
                  <a:gd name="connsiteY25" fmla="*/ 542925 h 1580197"/>
                  <a:gd name="connsiteX26" fmla="*/ 62441 w 940118"/>
                  <a:gd name="connsiteY26" fmla="*/ 546321 h 1580197"/>
                  <a:gd name="connsiteX27" fmla="*/ 62617 w 940118"/>
                  <a:gd name="connsiteY27" fmla="*/ 545909 h 1580197"/>
                  <a:gd name="connsiteX28" fmla="*/ 57150 w 940118"/>
                  <a:gd name="connsiteY28" fmla="*/ 542925 h 1580197"/>
                  <a:gd name="connsiteX29" fmla="*/ 107444 w 940118"/>
                  <a:gd name="connsiteY29" fmla="*/ 431896 h 1580197"/>
                  <a:gd name="connsiteX30" fmla="*/ 106680 w 940118"/>
                  <a:gd name="connsiteY30" fmla="*/ 431483 h 1580197"/>
                  <a:gd name="connsiteX31" fmla="*/ 161925 w 940118"/>
                  <a:gd name="connsiteY31" fmla="*/ 341948 h 1580197"/>
                  <a:gd name="connsiteX32" fmla="*/ 171758 w 940118"/>
                  <a:gd name="connsiteY32" fmla="*/ 347295 h 1580197"/>
                  <a:gd name="connsiteX33" fmla="*/ 171778 w 940118"/>
                  <a:gd name="connsiteY33" fmla="*/ 347270 h 1580197"/>
                  <a:gd name="connsiteX34" fmla="*/ 161925 w 940118"/>
                  <a:gd name="connsiteY34" fmla="*/ 341948 h 1580197"/>
                  <a:gd name="connsiteX35" fmla="*/ 227648 w 940118"/>
                  <a:gd name="connsiteY35" fmla="*/ 258128 h 1580197"/>
                  <a:gd name="connsiteX36" fmla="*/ 239906 w 940118"/>
                  <a:gd name="connsiteY36" fmla="*/ 264794 h 1580197"/>
                  <a:gd name="connsiteX37" fmla="*/ 240267 w 940118"/>
                  <a:gd name="connsiteY37" fmla="*/ 264453 h 1580197"/>
                  <a:gd name="connsiteX38" fmla="*/ 228600 w 940118"/>
                  <a:gd name="connsiteY38" fmla="*/ 258128 h 1580197"/>
                  <a:gd name="connsiteX39" fmla="*/ 242888 w 940118"/>
                  <a:gd name="connsiteY39" fmla="*/ 241935 h 1580197"/>
                  <a:gd name="connsiteX40" fmla="*/ 287315 w 940118"/>
                  <a:gd name="connsiteY40" fmla="*/ 198453 h 1580197"/>
                  <a:gd name="connsiteX41" fmla="*/ 286702 w 940118"/>
                  <a:gd name="connsiteY41" fmla="*/ 198120 h 1580197"/>
                  <a:gd name="connsiteX42" fmla="*/ 359092 w 940118"/>
                  <a:gd name="connsiteY42" fmla="*/ 140970 h 1580197"/>
                  <a:gd name="connsiteX43" fmla="*/ 378434 w 940118"/>
                  <a:gd name="connsiteY43" fmla="*/ 151488 h 1580197"/>
                  <a:gd name="connsiteX44" fmla="*/ 378837 w 940118"/>
                  <a:gd name="connsiteY44" fmla="*/ 151226 h 1580197"/>
                  <a:gd name="connsiteX45" fmla="*/ 486263 w 940118"/>
                  <a:gd name="connsiteY45" fmla="*/ 68845 h 1580197"/>
                  <a:gd name="connsiteX46" fmla="*/ 485775 w 940118"/>
                  <a:gd name="connsiteY46" fmla="*/ 68580 h 1580197"/>
                  <a:gd name="connsiteX47" fmla="*/ 572452 w 940118"/>
                  <a:gd name="connsiteY47" fmla="*/ 32385 h 1580197"/>
                  <a:gd name="connsiteX48" fmla="*/ 595123 w 940118"/>
                  <a:gd name="connsiteY48" fmla="*/ 44713 h 1580197"/>
                  <a:gd name="connsiteX49" fmla="*/ 573405 w 940118"/>
                  <a:gd name="connsiteY49" fmla="*/ 32385 h 1580197"/>
                  <a:gd name="connsiteX50" fmla="*/ 679133 w 940118"/>
                  <a:gd name="connsiteY50" fmla="*/ 0 h 1580197"/>
                  <a:gd name="connsiteX0" fmla="*/ 679133 w 940118"/>
                  <a:gd name="connsiteY0" fmla="*/ 0 h 1580197"/>
                  <a:gd name="connsiteX1" fmla="*/ 940118 w 940118"/>
                  <a:gd name="connsiteY1" fmla="*/ 140970 h 1580197"/>
                  <a:gd name="connsiteX2" fmla="*/ 747299 w 940118"/>
                  <a:gd name="connsiteY2" fmla="*/ 210278 h 1580197"/>
                  <a:gd name="connsiteX3" fmla="*/ 747713 w 940118"/>
                  <a:gd name="connsiteY3" fmla="*/ 210503 h 1580197"/>
                  <a:gd name="connsiteX4" fmla="*/ 620078 w 940118"/>
                  <a:gd name="connsiteY4" fmla="*/ 282893 h 1580197"/>
                  <a:gd name="connsiteX5" fmla="*/ 620077 w 940118"/>
                  <a:gd name="connsiteY5" fmla="*/ 282893 h 1580197"/>
                  <a:gd name="connsiteX6" fmla="*/ 548076 w 940118"/>
                  <a:gd name="connsiteY6" fmla="*/ 339736 h 1580197"/>
                  <a:gd name="connsiteX7" fmla="*/ 548640 w 940118"/>
                  <a:gd name="connsiteY7" fmla="*/ 340043 h 1580197"/>
                  <a:gd name="connsiteX8" fmla="*/ 503873 w 940118"/>
                  <a:gd name="connsiteY8" fmla="*/ 383858 h 1580197"/>
                  <a:gd name="connsiteX9" fmla="*/ 488633 w 940118"/>
                  <a:gd name="connsiteY9" fmla="*/ 399098 h 1580197"/>
                  <a:gd name="connsiteX10" fmla="*/ 488633 w 940118"/>
                  <a:gd name="connsiteY10" fmla="*/ 400050 h 1580197"/>
                  <a:gd name="connsiteX11" fmla="*/ 422910 w 940118"/>
                  <a:gd name="connsiteY11" fmla="*/ 482918 h 1580197"/>
                  <a:gd name="connsiteX12" fmla="*/ 422910 w 940118"/>
                  <a:gd name="connsiteY12" fmla="*/ 483870 h 1580197"/>
                  <a:gd name="connsiteX13" fmla="*/ 367665 w 940118"/>
                  <a:gd name="connsiteY13" fmla="*/ 572453 h 1580197"/>
                  <a:gd name="connsiteX14" fmla="*/ 368618 w 940118"/>
                  <a:gd name="connsiteY14" fmla="*/ 573405 h 1580197"/>
                  <a:gd name="connsiteX15" fmla="*/ 317183 w 940118"/>
                  <a:gd name="connsiteY15" fmla="*/ 684847 h 1580197"/>
                  <a:gd name="connsiteX16" fmla="*/ 305241 w 940118"/>
                  <a:gd name="connsiteY16" fmla="*/ 678329 h 1580197"/>
                  <a:gd name="connsiteX17" fmla="*/ 305235 w 940118"/>
                  <a:gd name="connsiteY17" fmla="*/ 678350 h 1580197"/>
                  <a:gd name="connsiteX18" fmla="*/ 317183 w 940118"/>
                  <a:gd name="connsiteY18" fmla="*/ 684847 h 1580197"/>
                  <a:gd name="connsiteX19" fmla="*/ 260985 w 940118"/>
                  <a:gd name="connsiteY19" fmla="*/ 1014413 h 1580197"/>
                  <a:gd name="connsiteX20" fmla="*/ 342900 w 940118"/>
                  <a:gd name="connsiteY20" fmla="*/ 1373505 h 1580197"/>
                  <a:gd name="connsiteX21" fmla="*/ 546735 w 940118"/>
                  <a:gd name="connsiteY21" fmla="*/ 1580197 h 1580197"/>
                  <a:gd name="connsiteX22" fmla="*/ 285750 w 940118"/>
                  <a:gd name="connsiteY22" fmla="*/ 1438275 h 1580197"/>
                  <a:gd name="connsiteX23" fmla="*/ 81915 w 940118"/>
                  <a:gd name="connsiteY23" fmla="*/ 1231583 h 1580197"/>
                  <a:gd name="connsiteX24" fmla="*/ 0 w 940118"/>
                  <a:gd name="connsiteY24" fmla="*/ 872490 h 1580197"/>
                  <a:gd name="connsiteX25" fmla="*/ 56197 w 940118"/>
                  <a:gd name="connsiteY25" fmla="*/ 542925 h 1580197"/>
                  <a:gd name="connsiteX26" fmla="*/ 62441 w 940118"/>
                  <a:gd name="connsiteY26" fmla="*/ 546321 h 1580197"/>
                  <a:gd name="connsiteX27" fmla="*/ 62617 w 940118"/>
                  <a:gd name="connsiteY27" fmla="*/ 545909 h 1580197"/>
                  <a:gd name="connsiteX28" fmla="*/ 57150 w 940118"/>
                  <a:gd name="connsiteY28" fmla="*/ 542925 h 1580197"/>
                  <a:gd name="connsiteX29" fmla="*/ 107444 w 940118"/>
                  <a:gd name="connsiteY29" fmla="*/ 431896 h 1580197"/>
                  <a:gd name="connsiteX30" fmla="*/ 106680 w 940118"/>
                  <a:gd name="connsiteY30" fmla="*/ 431483 h 1580197"/>
                  <a:gd name="connsiteX31" fmla="*/ 161925 w 940118"/>
                  <a:gd name="connsiteY31" fmla="*/ 341948 h 1580197"/>
                  <a:gd name="connsiteX32" fmla="*/ 171758 w 940118"/>
                  <a:gd name="connsiteY32" fmla="*/ 347295 h 1580197"/>
                  <a:gd name="connsiteX33" fmla="*/ 171778 w 940118"/>
                  <a:gd name="connsiteY33" fmla="*/ 347270 h 1580197"/>
                  <a:gd name="connsiteX34" fmla="*/ 161925 w 940118"/>
                  <a:gd name="connsiteY34" fmla="*/ 341948 h 1580197"/>
                  <a:gd name="connsiteX35" fmla="*/ 227648 w 940118"/>
                  <a:gd name="connsiteY35" fmla="*/ 258128 h 1580197"/>
                  <a:gd name="connsiteX36" fmla="*/ 239906 w 940118"/>
                  <a:gd name="connsiteY36" fmla="*/ 264794 h 1580197"/>
                  <a:gd name="connsiteX37" fmla="*/ 240267 w 940118"/>
                  <a:gd name="connsiteY37" fmla="*/ 264453 h 1580197"/>
                  <a:gd name="connsiteX38" fmla="*/ 228600 w 940118"/>
                  <a:gd name="connsiteY38" fmla="*/ 258128 h 1580197"/>
                  <a:gd name="connsiteX39" fmla="*/ 242888 w 940118"/>
                  <a:gd name="connsiteY39" fmla="*/ 241935 h 1580197"/>
                  <a:gd name="connsiteX40" fmla="*/ 287315 w 940118"/>
                  <a:gd name="connsiteY40" fmla="*/ 198453 h 1580197"/>
                  <a:gd name="connsiteX41" fmla="*/ 286702 w 940118"/>
                  <a:gd name="connsiteY41" fmla="*/ 198120 h 1580197"/>
                  <a:gd name="connsiteX42" fmla="*/ 359092 w 940118"/>
                  <a:gd name="connsiteY42" fmla="*/ 140970 h 1580197"/>
                  <a:gd name="connsiteX43" fmla="*/ 378434 w 940118"/>
                  <a:gd name="connsiteY43" fmla="*/ 151488 h 1580197"/>
                  <a:gd name="connsiteX44" fmla="*/ 486263 w 940118"/>
                  <a:gd name="connsiteY44" fmla="*/ 68845 h 1580197"/>
                  <a:gd name="connsiteX45" fmla="*/ 485775 w 940118"/>
                  <a:gd name="connsiteY45" fmla="*/ 68580 h 1580197"/>
                  <a:gd name="connsiteX46" fmla="*/ 572452 w 940118"/>
                  <a:gd name="connsiteY46" fmla="*/ 32385 h 1580197"/>
                  <a:gd name="connsiteX47" fmla="*/ 595123 w 940118"/>
                  <a:gd name="connsiteY47" fmla="*/ 44713 h 1580197"/>
                  <a:gd name="connsiteX48" fmla="*/ 573405 w 940118"/>
                  <a:gd name="connsiteY48" fmla="*/ 32385 h 1580197"/>
                  <a:gd name="connsiteX49" fmla="*/ 679133 w 940118"/>
                  <a:gd name="connsiteY49" fmla="*/ 0 h 1580197"/>
                  <a:gd name="connsiteX0" fmla="*/ 679133 w 940118"/>
                  <a:gd name="connsiteY0" fmla="*/ 0 h 1580197"/>
                  <a:gd name="connsiteX1" fmla="*/ 940118 w 940118"/>
                  <a:gd name="connsiteY1" fmla="*/ 140970 h 1580197"/>
                  <a:gd name="connsiteX2" fmla="*/ 747299 w 940118"/>
                  <a:gd name="connsiteY2" fmla="*/ 210278 h 1580197"/>
                  <a:gd name="connsiteX3" fmla="*/ 747713 w 940118"/>
                  <a:gd name="connsiteY3" fmla="*/ 210503 h 1580197"/>
                  <a:gd name="connsiteX4" fmla="*/ 620078 w 940118"/>
                  <a:gd name="connsiteY4" fmla="*/ 282893 h 1580197"/>
                  <a:gd name="connsiteX5" fmla="*/ 620077 w 940118"/>
                  <a:gd name="connsiteY5" fmla="*/ 282893 h 1580197"/>
                  <a:gd name="connsiteX6" fmla="*/ 548076 w 940118"/>
                  <a:gd name="connsiteY6" fmla="*/ 339736 h 1580197"/>
                  <a:gd name="connsiteX7" fmla="*/ 548640 w 940118"/>
                  <a:gd name="connsiteY7" fmla="*/ 340043 h 1580197"/>
                  <a:gd name="connsiteX8" fmla="*/ 503873 w 940118"/>
                  <a:gd name="connsiteY8" fmla="*/ 383858 h 1580197"/>
                  <a:gd name="connsiteX9" fmla="*/ 488633 w 940118"/>
                  <a:gd name="connsiteY9" fmla="*/ 399098 h 1580197"/>
                  <a:gd name="connsiteX10" fmla="*/ 488633 w 940118"/>
                  <a:gd name="connsiteY10" fmla="*/ 400050 h 1580197"/>
                  <a:gd name="connsiteX11" fmla="*/ 422910 w 940118"/>
                  <a:gd name="connsiteY11" fmla="*/ 482918 h 1580197"/>
                  <a:gd name="connsiteX12" fmla="*/ 422910 w 940118"/>
                  <a:gd name="connsiteY12" fmla="*/ 483870 h 1580197"/>
                  <a:gd name="connsiteX13" fmla="*/ 367665 w 940118"/>
                  <a:gd name="connsiteY13" fmla="*/ 572453 h 1580197"/>
                  <a:gd name="connsiteX14" fmla="*/ 368618 w 940118"/>
                  <a:gd name="connsiteY14" fmla="*/ 573405 h 1580197"/>
                  <a:gd name="connsiteX15" fmla="*/ 317183 w 940118"/>
                  <a:gd name="connsiteY15" fmla="*/ 684847 h 1580197"/>
                  <a:gd name="connsiteX16" fmla="*/ 305241 w 940118"/>
                  <a:gd name="connsiteY16" fmla="*/ 678329 h 1580197"/>
                  <a:gd name="connsiteX17" fmla="*/ 305235 w 940118"/>
                  <a:gd name="connsiteY17" fmla="*/ 678350 h 1580197"/>
                  <a:gd name="connsiteX18" fmla="*/ 317183 w 940118"/>
                  <a:gd name="connsiteY18" fmla="*/ 684847 h 1580197"/>
                  <a:gd name="connsiteX19" fmla="*/ 260985 w 940118"/>
                  <a:gd name="connsiteY19" fmla="*/ 1014413 h 1580197"/>
                  <a:gd name="connsiteX20" fmla="*/ 342900 w 940118"/>
                  <a:gd name="connsiteY20" fmla="*/ 1373505 h 1580197"/>
                  <a:gd name="connsiteX21" fmla="*/ 546735 w 940118"/>
                  <a:gd name="connsiteY21" fmla="*/ 1580197 h 1580197"/>
                  <a:gd name="connsiteX22" fmla="*/ 285750 w 940118"/>
                  <a:gd name="connsiteY22" fmla="*/ 1438275 h 1580197"/>
                  <a:gd name="connsiteX23" fmla="*/ 81915 w 940118"/>
                  <a:gd name="connsiteY23" fmla="*/ 1231583 h 1580197"/>
                  <a:gd name="connsiteX24" fmla="*/ 0 w 940118"/>
                  <a:gd name="connsiteY24" fmla="*/ 872490 h 1580197"/>
                  <a:gd name="connsiteX25" fmla="*/ 56197 w 940118"/>
                  <a:gd name="connsiteY25" fmla="*/ 542925 h 1580197"/>
                  <a:gd name="connsiteX26" fmla="*/ 62441 w 940118"/>
                  <a:gd name="connsiteY26" fmla="*/ 546321 h 1580197"/>
                  <a:gd name="connsiteX27" fmla="*/ 62617 w 940118"/>
                  <a:gd name="connsiteY27" fmla="*/ 545909 h 1580197"/>
                  <a:gd name="connsiteX28" fmla="*/ 57150 w 940118"/>
                  <a:gd name="connsiteY28" fmla="*/ 542925 h 1580197"/>
                  <a:gd name="connsiteX29" fmla="*/ 107444 w 940118"/>
                  <a:gd name="connsiteY29" fmla="*/ 431896 h 1580197"/>
                  <a:gd name="connsiteX30" fmla="*/ 106680 w 940118"/>
                  <a:gd name="connsiteY30" fmla="*/ 431483 h 1580197"/>
                  <a:gd name="connsiteX31" fmla="*/ 161925 w 940118"/>
                  <a:gd name="connsiteY31" fmla="*/ 341948 h 1580197"/>
                  <a:gd name="connsiteX32" fmla="*/ 171758 w 940118"/>
                  <a:gd name="connsiteY32" fmla="*/ 347295 h 1580197"/>
                  <a:gd name="connsiteX33" fmla="*/ 171778 w 940118"/>
                  <a:gd name="connsiteY33" fmla="*/ 347270 h 1580197"/>
                  <a:gd name="connsiteX34" fmla="*/ 161925 w 940118"/>
                  <a:gd name="connsiteY34" fmla="*/ 341948 h 1580197"/>
                  <a:gd name="connsiteX35" fmla="*/ 227648 w 940118"/>
                  <a:gd name="connsiteY35" fmla="*/ 258128 h 1580197"/>
                  <a:gd name="connsiteX36" fmla="*/ 239906 w 940118"/>
                  <a:gd name="connsiteY36" fmla="*/ 264794 h 1580197"/>
                  <a:gd name="connsiteX37" fmla="*/ 240267 w 940118"/>
                  <a:gd name="connsiteY37" fmla="*/ 264453 h 1580197"/>
                  <a:gd name="connsiteX38" fmla="*/ 228600 w 940118"/>
                  <a:gd name="connsiteY38" fmla="*/ 258128 h 1580197"/>
                  <a:gd name="connsiteX39" fmla="*/ 242888 w 940118"/>
                  <a:gd name="connsiteY39" fmla="*/ 241935 h 1580197"/>
                  <a:gd name="connsiteX40" fmla="*/ 287315 w 940118"/>
                  <a:gd name="connsiteY40" fmla="*/ 198453 h 1580197"/>
                  <a:gd name="connsiteX41" fmla="*/ 286702 w 940118"/>
                  <a:gd name="connsiteY41" fmla="*/ 198120 h 1580197"/>
                  <a:gd name="connsiteX42" fmla="*/ 359092 w 940118"/>
                  <a:gd name="connsiteY42" fmla="*/ 140970 h 1580197"/>
                  <a:gd name="connsiteX43" fmla="*/ 486263 w 940118"/>
                  <a:gd name="connsiteY43" fmla="*/ 68845 h 1580197"/>
                  <a:gd name="connsiteX44" fmla="*/ 485775 w 940118"/>
                  <a:gd name="connsiteY44" fmla="*/ 68580 h 1580197"/>
                  <a:gd name="connsiteX45" fmla="*/ 572452 w 940118"/>
                  <a:gd name="connsiteY45" fmla="*/ 32385 h 1580197"/>
                  <a:gd name="connsiteX46" fmla="*/ 595123 w 940118"/>
                  <a:gd name="connsiteY46" fmla="*/ 44713 h 1580197"/>
                  <a:gd name="connsiteX47" fmla="*/ 573405 w 940118"/>
                  <a:gd name="connsiteY47" fmla="*/ 32385 h 1580197"/>
                  <a:gd name="connsiteX48" fmla="*/ 679133 w 940118"/>
                  <a:gd name="connsiteY48" fmla="*/ 0 h 1580197"/>
                  <a:gd name="connsiteX0" fmla="*/ 679133 w 940118"/>
                  <a:gd name="connsiteY0" fmla="*/ 0 h 1580197"/>
                  <a:gd name="connsiteX1" fmla="*/ 940118 w 940118"/>
                  <a:gd name="connsiteY1" fmla="*/ 140970 h 1580197"/>
                  <a:gd name="connsiteX2" fmla="*/ 747299 w 940118"/>
                  <a:gd name="connsiteY2" fmla="*/ 210278 h 1580197"/>
                  <a:gd name="connsiteX3" fmla="*/ 747713 w 940118"/>
                  <a:gd name="connsiteY3" fmla="*/ 210503 h 1580197"/>
                  <a:gd name="connsiteX4" fmla="*/ 620078 w 940118"/>
                  <a:gd name="connsiteY4" fmla="*/ 282893 h 1580197"/>
                  <a:gd name="connsiteX5" fmla="*/ 620077 w 940118"/>
                  <a:gd name="connsiteY5" fmla="*/ 282893 h 1580197"/>
                  <a:gd name="connsiteX6" fmla="*/ 548076 w 940118"/>
                  <a:gd name="connsiteY6" fmla="*/ 339736 h 1580197"/>
                  <a:gd name="connsiteX7" fmla="*/ 548640 w 940118"/>
                  <a:gd name="connsiteY7" fmla="*/ 340043 h 1580197"/>
                  <a:gd name="connsiteX8" fmla="*/ 503873 w 940118"/>
                  <a:gd name="connsiteY8" fmla="*/ 383858 h 1580197"/>
                  <a:gd name="connsiteX9" fmla="*/ 488633 w 940118"/>
                  <a:gd name="connsiteY9" fmla="*/ 399098 h 1580197"/>
                  <a:gd name="connsiteX10" fmla="*/ 488633 w 940118"/>
                  <a:gd name="connsiteY10" fmla="*/ 400050 h 1580197"/>
                  <a:gd name="connsiteX11" fmla="*/ 422910 w 940118"/>
                  <a:gd name="connsiteY11" fmla="*/ 482918 h 1580197"/>
                  <a:gd name="connsiteX12" fmla="*/ 422910 w 940118"/>
                  <a:gd name="connsiteY12" fmla="*/ 483870 h 1580197"/>
                  <a:gd name="connsiteX13" fmla="*/ 367665 w 940118"/>
                  <a:gd name="connsiteY13" fmla="*/ 572453 h 1580197"/>
                  <a:gd name="connsiteX14" fmla="*/ 368618 w 940118"/>
                  <a:gd name="connsiteY14" fmla="*/ 573405 h 1580197"/>
                  <a:gd name="connsiteX15" fmla="*/ 317183 w 940118"/>
                  <a:gd name="connsiteY15" fmla="*/ 684847 h 1580197"/>
                  <a:gd name="connsiteX16" fmla="*/ 305241 w 940118"/>
                  <a:gd name="connsiteY16" fmla="*/ 678329 h 1580197"/>
                  <a:gd name="connsiteX17" fmla="*/ 305235 w 940118"/>
                  <a:gd name="connsiteY17" fmla="*/ 678350 h 1580197"/>
                  <a:gd name="connsiteX18" fmla="*/ 317183 w 940118"/>
                  <a:gd name="connsiteY18" fmla="*/ 684847 h 1580197"/>
                  <a:gd name="connsiteX19" fmla="*/ 260985 w 940118"/>
                  <a:gd name="connsiteY19" fmla="*/ 1014413 h 1580197"/>
                  <a:gd name="connsiteX20" fmla="*/ 342900 w 940118"/>
                  <a:gd name="connsiteY20" fmla="*/ 1373505 h 1580197"/>
                  <a:gd name="connsiteX21" fmla="*/ 546735 w 940118"/>
                  <a:gd name="connsiteY21" fmla="*/ 1580197 h 1580197"/>
                  <a:gd name="connsiteX22" fmla="*/ 285750 w 940118"/>
                  <a:gd name="connsiteY22" fmla="*/ 1438275 h 1580197"/>
                  <a:gd name="connsiteX23" fmla="*/ 81915 w 940118"/>
                  <a:gd name="connsiteY23" fmla="*/ 1231583 h 1580197"/>
                  <a:gd name="connsiteX24" fmla="*/ 0 w 940118"/>
                  <a:gd name="connsiteY24" fmla="*/ 872490 h 1580197"/>
                  <a:gd name="connsiteX25" fmla="*/ 56197 w 940118"/>
                  <a:gd name="connsiteY25" fmla="*/ 542925 h 1580197"/>
                  <a:gd name="connsiteX26" fmla="*/ 62441 w 940118"/>
                  <a:gd name="connsiteY26" fmla="*/ 546321 h 1580197"/>
                  <a:gd name="connsiteX27" fmla="*/ 62617 w 940118"/>
                  <a:gd name="connsiteY27" fmla="*/ 545909 h 1580197"/>
                  <a:gd name="connsiteX28" fmla="*/ 57150 w 940118"/>
                  <a:gd name="connsiteY28" fmla="*/ 542925 h 1580197"/>
                  <a:gd name="connsiteX29" fmla="*/ 107444 w 940118"/>
                  <a:gd name="connsiteY29" fmla="*/ 431896 h 1580197"/>
                  <a:gd name="connsiteX30" fmla="*/ 106680 w 940118"/>
                  <a:gd name="connsiteY30" fmla="*/ 431483 h 1580197"/>
                  <a:gd name="connsiteX31" fmla="*/ 161925 w 940118"/>
                  <a:gd name="connsiteY31" fmla="*/ 341948 h 1580197"/>
                  <a:gd name="connsiteX32" fmla="*/ 171758 w 940118"/>
                  <a:gd name="connsiteY32" fmla="*/ 347295 h 1580197"/>
                  <a:gd name="connsiteX33" fmla="*/ 171778 w 940118"/>
                  <a:gd name="connsiteY33" fmla="*/ 347270 h 1580197"/>
                  <a:gd name="connsiteX34" fmla="*/ 161925 w 940118"/>
                  <a:gd name="connsiteY34" fmla="*/ 341948 h 1580197"/>
                  <a:gd name="connsiteX35" fmla="*/ 227648 w 940118"/>
                  <a:gd name="connsiteY35" fmla="*/ 258128 h 1580197"/>
                  <a:gd name="connsiteX36" fmla="*/ 239906 w 940118"/>
                  <a:gd name="connsiteY36" fmla="*/ 264794 h 1580197"/>
                  <a:gd name="connsiteX37" fmla="*/ 240267 w 940118"/>
                  <a:gd name="connsiteY37" fmla="*/ 264453 h 1580197"/>
                  <a:gd name="connsiteX38" fmla="*/ 228600 w 940118"/>
                  <a:gd name="connsiteY38" fmla="*/ 258128 h 1580197"/>
                  <a:gd name="connsiteX39" fmla="*/ 287315 w 940118"/>
                  <a:gd name="connsiteY39" fmla="*/ 198453 h 1580197"/>
                  <a:gd name="connsiteX40" fmla="*/ 286702 w 940118"/>
                  <a:gd name="connsiteY40" fmla="*/ 198120 h 1580197"/>
                  <a:gd name="connsiteX41" fmla="*/ 359092 w 940118"/>
                  <a:gd name="connsiteY41" fmla="*/ 140970 h 1580197"/>
                  <a:gd name="connsiteX42" fmla="*/ 486263 w 940118"/>
                  <a:gd name="connsiteY42" fmla="*/ 68845 h 1580197"/>
                  <a:gd name="connsiteX43" fmla="*/ 485775 w 940118"/>
                  <a:gd name="connsiteY43" fmla="*/ 68580 h 1580197"/>
                  <a:gd name="connsiteX44" fmla="*/ 572452 w 940118"/>
                  <a:gd name="connsiteY44" fmla="*/ 32385 h 1580197"/>
                  <a:gd name="connsiteX45" fmla="*/ 595123 w 940118"/>
                  <a:gd name="connsiteY45" fmla="*/ 44713 h 1580197"/>
                  <a:gd name="connsiteX46" fmla="*/ 573405 w 940118"/>
                  <a:gd name="connsiteY46" fmla="*/ 32385 h 1580197"/>
                  <a:gd name="connsiteX47" fmla="*/ 679133 w 940118"/>
                  <a:gd name="connsiteY47" fmla="*/ 0 h 1580197"/>
                  <a:gd name="connsiteX0" fmla="*/ 679133 w 940118"/>
                  <a:gd name="connsiteY0" fmla="*/ 0 h 1580197"/>
                  <a:gd name="connsiteX1" fmla="*/ 940118 w 940118"/>
                  <a:gd name="connsiteY1" fmla="*/ 140970 h 1580197"/>
                  <a:gd name="connsiteX2" fmla="*/ 747299 w 940118"/>
                  <a:gd name="connsiteY2" fmla="*/ 210278 h 1580197"/>
                  <a:gd name="connsiteX3" fmla="*/ 747713 w 940118"/>
                  <a:gd name="connsiteY3" fmla="*/ 210503 h 1580197"/>
                  <a:gd name="connsiteX4" fmla="*/ 620078 w 940118"/>
                  <a:gd name="connsiteY4" fmla="*/ 282893 h 1580197"/>
                  <a:gd name="connsiteX5" fmla="*/ 620077 w 940118"/>
                  <a:gd name="connsiteY5" fmla="*/ 282893 h 1580197"/>
                  <a:gd name="connsiteX6" fmla="*/ 548076 w 940118"/>
                  <a:gd name="connsiteY6" fmla="*/ 339736 h 1580197"/>
                  <a:gd name="connsiteX7" fmla="*/ 548640 w 940118"/>
                  <a:gd name="connsiteY7" fmla="*/ 340043 h 1580197"/>
                  <a:gd name="connsiteX8" fmla="*/ 503873 w 940118"/>
                  <a:gd name="connsiteY8" fmla="*/ 383858 h 1580197"/>
                  <a:gd name="connsiteX9" fmla="*/ 488633 w 940118"/>
                  <a:gd name="connsiteY9" fmla="*/ 399098 h 1580197"/>
                  <a:gd name="connsiteX10" fmla="*/ 488633 w 940118"/>
                  <a:gd name="connsiteY10" fmla="*/ 400050 h 1580197"/>
                  <a:gd name="connsiteX11" fmla="*/ 422910 w 940118"/>
                  <a:gd name="connsiteY11" fmla="*/ 482918 h 1580197"/>
                  <a:gd name="connsiteX12" fmla="*/ 422910 w 940118"/>
                  <a:gd name="connsiteY12" fmla="*/ 483870 h 1580197"/>
                  <a:gd name="connsiteX13" fmla="*/ 367665 w 940118"/>
                  <a:gd name="connsiteY13" fmla="*/ 572453 h 1580197"/>
                  <a:gd name="connsiteX14" fmla="*/ 368618 w 940118"/>
                  <a:gd name="connsiteY14" fmla="*/ 573405 h 1580197"/>
                  <a:gd name="connsiteX15" fmla="*/ 317183 w 940118"/>
                  <a:gd name="connsiteY15" fmla="*/ 684847 h 1580197"/>
                  <a:gd name="connsiteX16" fmla="*/ 305241 w 940118"/>
                  <a:gd name="connsiteY16" fmla="*/ 678329 h 1580197"/>
                  <a:gd name="connsiteX17" fmla="*/ 305235 w 940118"/>
                  <a:gd name="connsiteY17" fmla="*/ 678350 h 1580197"/>
                  <a:gd name="connsiteX18" fmla="*/ 317183 w 940118"/>
                  <a:gd name="connsiteY18" fmla="*/ 684847 h 1580197"/>
                  <a:gd name="connsiteX19" fmla="*/ 260985 w 940118"/>
                  <a:gd name="connsiteY19" fmla="*/ 1014413 h 1580197"/>
                  <a:gd name="connsiteX20" fmla="*/ 342900 w 940118"/>
                  <a:gd name="connsiteY20" fmla="*/ 1373505 h 1580197"/>
                  <a:gd name="connsiteX21" fmla="*/ 546735 w 940118"/>
                  <a:gd name="connsiteY21" fmla="*/ 1580197 h 1580197"/>
                  <a:gd name="connsiteX22" fmla="*/ 285750 w 940118"/>
                  <a:gd name="connsiteY22" fmla="*/ 1438275 h 1580197"/>
                  <a:gd name="connsiteX23" fmla="*/ 81915 w 940118"/>
                  <a:gd name="connsiteY23" fmla="*/ 1231583 h 1580197"/>
                  <a:gd name="connsiteX24" fmla="*/ 0 w 940118"/>
                  <a:gd name="connsiteY24" fmla="*/ 872490 h 1580197"/>
                  <a:gd name="connsiteX25" fmla="*/ 56197 w 940118"/>
                  <a:gd name="connsiteY25" fmla="*/ 542925 h 1580197"/>
                  <a:gd name="connsiteX26" fmla="*/ 62441 w 940118"/>
                  <a:gd name="connsiteY26" fmla="*/ 546321 h 1580197"/>
                  <a:gd name="connsiteX27" fmla="*/ 62617 w 940118"/>
                  <a:gd name="connsiteY27" fmla="*/ 545909 h 1580197"/>
                  <a:gd name="connsiteX28" fmla="*/ 57150 w 940118"/>
                  <a:gd name="connsiteY28" fmla="*/ 542925 h 1580197"/>
                  <a:gd name="connsiteX29" fmla="*/ 107444 w 940118"/>
                  <a:gd name="connsiteY29" fmla="*/ 431896 h 1580197"/>
                  <a:gd name="connsiteX30" fmla="*/ 106680 w 940118"/>
                  <a:gd name="connsiteY30" fmla="*/ 431483 h 1580197"/>
                  <a:gd name="connsiteX31" fmla="*/ 161925 w 940118"/>
                  <a:gd name="connsiteY31" fmla="*/ 341948 h 1580197"/>
                  <a:gd name="connsiteX32" fmla="*/ 171758 w 940118"/>
                  <a:gd name="connsiteY32" fmla="*/ 347295 h 1580197"/>
                  <a:gd name="connsiteX33" fmla="*/ 171778 w 940118"/>
                  <a:gd name="connsiteY33" fmla="*/ 347270 h 1580197"/>
                  <a:gd name="connsiteX34" fmla="*/ 161925 w 940118"/>
                  <a:gd name="connsiteY34" fmla="*/ 341948 h 1580197"/>
                  <a:gd name="connsiteX35" fmla="*/ 227648 w 940118"/>
                  <a:gd name="connsiteY35" fmla="*/ 258128 h 1580197"/>
                  <a:gd name="connsiteX36" fmla="*/ 239906 w 940118"/>
                  <a:gd name="connsiteY36" fmla="*/ 264794 h 1580197"/>
                  <a:gd name="connsiteX37" fmla="*/ 228600 w 940118"/>
                  <a:gd name="connsiteY37" fmla="*/ 258128 h 1580197"/>
                  <a:gd name="connsiteX38" fmla="*/ 287315 w 940118"/>
                  <a:gd name="connsiteY38" fmla="*/ 198453 h 1580197"/>
                  <a:gd name="connsiteX39" fmla="*/ 286702 w 940118"/>
                  <a:gd name="connsiteY39" fmla="*/ 198120 h 1580197"/>
                  <a:gd name="connsiteX40" fmla="*/ 359092 w 940118"/>
                  <a:gd name="connsiteY40" fmla="*/ 140970 h 1580197"/>
                  <a:gd name="connsiteX41" fmla="*/ 486263 w 940118"/>
                  <a:gd name="connsiteY41" fmla="*/ 68845 h 1580197"/>
                  <a:gd name="connsiteX42" fmla="*/ 485775 w 940118"/>
                  <a:gd name="connsiteY42" fmla="*/ 68580 h 1580197"/>
                  <a:gd name="connsiteX43" fmla="*/ 572452 w 940118"/>
                  <a:gd name="connsiteY43" fmla="*/ 32385 h 1580197"/>
                  <a:gd name="connsiteX44" fmla="*/ 595123 w 940118"/>
                  <a:gd name="connsiteY44" fmla="*/ 44713 h 1580197"/>
                  <a:gd name="connsiteX45" fmla="*/ 573405 w 940118"/>
                  <a:gd name="connsiteY45" fmla="*/ 32385 h 1580197"/>
                  <a:gd name="connsiteX46" fmla="*/ 679133 w 940118"/>
                  <a:gd name="connsiteY46" fmla="*/ 0 h 1580197"/>
                  <a:gd name="connsiteX0" fmla="*/ 679133 w 940118"/>
                  <a:gd name="connsiteY0" fmla="*/ 0 h 1580197"/>
                  <a:gd name="connsiteX1" fmla="*/ 940118 w 940118"/>
                  <a:gd name="connsiteY1" fmla="*/ 140970 h 1580197"/>
                  <a:gd name="connsiteX2" fmla="*/ 747299 w 940118"/>
                  <a:gd name="connsiteY2" fmla="*/ 210278 h 1580197"/>
                  <a:gd name="connsiteX3" fmla="*/ 747713 w 940118"/>
                  <a:gd name="connsiteY3" fmla="*/ 210503 h 1580197"/>
                  <a:gd name="connsiteX4" fmla="*/ 620078 w 940118"/>
                  <a:gd name="connsiteY4" fmla="*/ 282893 h 1580197"/>
                  <a:gd name="connsiteX5" fmla="*/ 620077 w 940118"/>
                  <a:gd name="connsiteY5" fmla="*/ 282893 h 1580197"/>
                  <a:gd name="connsiteX6" fmla="*/ 548076 w 940118"/>
                  <a:gd name="connsiteY6" fmla="*/ 339736 h 1580197"/>
                  <a:gd name="connsiteX7" fmla="*/ 548640 w 940118"/>
                  <a:gd name="connsiteY7" fmla="*/ 340043 h 1580197"/>
                  <a:gd name="connsiteX8" fmla="*/ 503873 w 940118"/>
                  <a:gd name="connsiteY8" fmla="*/ 383858 h 1580197"/>
                  <a:gd name="connsiteX9" fmla="*/ 488633 w 940118"/>
                  <a:gd name="connsiteY9" fmla="*/ 399098 h 1580197"/>
                  <a:gd name="connsiteX10" fmla="*/ 488633 w 940118"/>
                  <a:gd name="connsiteY10" fmla="*/ 400050 h 1580197"/>
                  <a:gd name="connsiteX11" fmla="*/ 422910 w 940118"/>
                  <a:gd name="connsiteY11" fmla="*/ 482918 h 1580197"/>
                  <a:gd name="connsiteX12" fmla="*/ 422910 w 940118"/>
                  <a:gd name="connsiteY12" fmla="*/ 483870 h 1580197"/>
                  <a:gd name="connsiteX13" fmla="*/ 367665 w 940118"/>
                  <a:gd name="connsiteY13" fmla="*/ 572453 h 1580197"/>
                  <a:gd name="connsiteX14" fmla="*/ 368618 w 940118"/>
                  <a:gd name="connsiteY14" fmla="*/ 573405 h 1580197"/>
                  <a:gd name="connsiteX15" fmla="*/ 317183 w 940118"/>
                  <a:gd name="connsiteY15" fmla="*/ 684847 h 1580197"/>
                  <a:gd name="connsiteX16" fmla="*/ 305241 w 940118"/>
                  <a:gd name="connsiteY16" fmla="*/ 678329 h 1580197"/>
                  <a:gd name="connsiteX17" fmla="*/ 305235 w 940118"/>
                  <a:gd name="connsiteY17" fmla="*/ 678350 h 1580197"/>
                  <a:gd name="connsiteX18" fmla="*/ 317183 w 940118"/>
                  <a:gd name="connsiteY18" fmla="*/ 684847 h 1580197"/>
                  <a:gd name="connsiteX19" fmla="*/ 260985 w 940118"/>
                  <a:gd name="connsiteY19" fmla="*/ 1014413 h 1580197"/>
                  <a:gd name="connsiteX20" fmla="*/ 342900 w 940118"/>
                  <a:gd name="connsiteY20" fmla="*/ 1373505 h 1580197"/>
                  <a:gd name="connsiteX21" fmla="*/ 546735 w 940118"/>
                  <a:gd name="connsiteY21" fmla="*/ 1580197 h 1580197"/>
                  <a:gd name="connsiteX22" fmla="*/ 285750 w 940118"/>
                  <a:gd name="connsiteY22" fmla="*/ 1438275 h 1580197"/>
                  <a:gd name="connsiteX23" fmla="*/ 81915 w 940118"/>
                  <a:gd name="connsiteY23" fmla="*/ 1231583 h 1580197"/>
                  <a:gd name="connsiteX24" fmla="*/ 0 w 940118"/>
                  <a:gd name="connsiteY24" fmla="*/ 872490 h 1580197"/>
                  <a:gd name="connsiteX25" fmla="*/ 56197 w 940118"/>
                  <a:gd name="connsiteY25" fmla="*/ 542925 h 1580197"/>
                  <a:gd name="connsiteX26" fmla="*/ 62441 w 940118"/>
                  <a:gd name="connsiteY26" fmla="*/ 546321 h 1580197"/>
                  <a:gd name="connsiteX27" fmla="*/ 62617 w 940118"/>
                  <a:gd name="connsiteY27" fmla="*/ 545909 h 1580197"/>
                  <a:gd name="connsiteX28" fmla="*/ 57150 w 940118"/>
                  <a:gd name="connsiteY28" fmla="*/ 542925 h 1580197"/>
                  <a:gd name="connsiteX29" fmla="*/ 107444 w 940118"/>
                  <a:gd name="connsiteY29" fmla="*/ 431896 h 1580197"/>
                  <a:gd name="connsiteX30" fmla="*/ 106680 w 940118"/>
                  <a:gd name="connsiteY30" fmla="*/ 431483 h 1580197"/>
                  <a:gd name="connsiteX31" fmla="*/ 161925 w 940118"/>
                  <a:gd name="connsiteY31" fmla="*/ 341948 h 1580197"/>
                  <a:gd name="connsiteX32" fmla="*/ 171758 w 940118"/>
                  <a:gd name="connsiteY32" fmla="*/ 347295 h 1580197"/>
                  <a:gd name="connsiteX33" fmla="*/ 171778 w 940118"/>
                  <a:gd name="connsiteY33" fmla="*/ 347270 h 1580197"/>
                  <a:gd name="connsiteX34" fmla="*/ 161925 w 940118"/>
                  <a:gd name="connsiteY34" fmla="*/ 341948 h 1580197"/>
                  <a:gd name="connsiteX35" fmla="*/ 227648 w 940118"/>
                  <a:gd name="connsiteY35" fmla="*/ 258128 h 1580197"/>
                  <a:gd name="connsiteX36" fmla="*/ 239906 w 940118"/>
                  <a:gd name="connsiteY36" fmla="*/ 264794 h 1580197"/>
                  <a:gd name="connsiteX37" fmla="*/ 287315 w 940118"/>
                  <a:gd name="connsiteY37" fmla="*/ 198453 h 1580197"/>
                  <a:gd name="connsiteX38" fmla="*/ 286702 w 940118"/>
                  <a:gd name="connsiteY38" fmla="*/ 198120 h 1580197"/>
                  <a:gd name="connsiteX39" fmla="*/ 359092 w 940118"/>
                  <a:gd name="connsiteY39" fmla="*/ 140970 h 1580197"/>
                  <a:gd name="connsiteX40" fmla="*/ 486263 w 940118"/>
                  <a:gd name="connsiteY40" fmla="*/ 68845 h 1580197"/>
                  <a:gd name="connsiteX41" fmla="*/ 485775 w 940118"/>
                  <a:gd name="connsiteY41" fmla="*/ 68580 h 1580197"/>
                  <a:gd name="connsiteX42" fmla="*/ 572452 w 940118"/>
                  <a:gd name="connsiteY42" fmla="*/ 32385 h 1580197"/>
                  <a:gd name="connsiteX43" fmla="*/ 595123 w 940118"/>
                  <a:gd name="connsiteY43" fmla="*/ 44713 h 1580197"/>
                  <a:gd name="connsiteX44" fmla="*/ 573405 w 940118"/>
                  <a:gd name="connsiteY44" fmla="*/ 32385 h 1580197"/>
                  <a:gd name="connsiteX45" fmla="*/ 679133 w 940118"/>
                  <a:gd name="connsiteY45" fmla="*/ 0 h 1580197"/>
                  <a:gd name="connsiteX0" fmla="*/ 679133 w 940118"/>
                  <a:gd name="connsiteY0" fmla="*/ 0 h 1580197"/>
                  <a:gd name="connsiteX1" fmla="*/ 940118 w 940118"/>
                  <a:gd name="connsiteY1" fmla="*/ 140970 h 1580197"/>
                  <a:gd name="connsiteX2" fmla="*/ 747299 w 940118"/>
                  <a:gd name="connsiteY2" fmla="*/ 210278 h 1580197"/>
                  <a:gd name="connsiteX3" fmla="*/ 747713 w 940118"/>
                  <a:gd name="connsiteY3" fmla="*/ 210503 h 1580197"/>
                  <a:gd name="connsiteX4" fmla="*/ 620078 w 940118"/>
                  <a:gd name="connsiteY4" fmla="*/ 282893 h 1580197"/>
                  <a:gd name="connsiteX5" fmla="*/ 620077 w 940118"/>
                  <a:gd name="connsiteY5" fmla="*/ 282893 h 1580197"/>
                  <a:gd name="connsiteX6" fmla="*/ 548076 w 940118"/>
                  <a:gd name="connsiteY6" fmla="*/ 339736 h 1580197"/>
                  <a:gd name="connsiteX7" fmla="*/ 548640 w 940118"/>
                  <a:gd name="connsiteY7" fmla="*/ 340043 h 1580197"/>
                  <a:gd name="connsiteX8" fmla="*/ 503873 w 940118"/>
                  <a:gd name="connsiteY8" fmla="*/ 383858 h 1580197"/>
                  <a:gd name="connsiteX9" fmla="*/ 488633 w 940118"/>
                  <a:gd name="connsiteY9" fmla="*/ 399098 h 1580197"/>
                  <a:gd name="connsiteX10" fmla="*/ 488633 w 940118"/>
                  <a:gd name="connsiteY10" fmla="*/ 400050 h 1580197"/>
                  <a:gd name="connsiteX11" fmla="*/ 422910 w 940118"/>
                  <a:gd name="connsiteY11" fmla="*/ 482918 h 1580197"/>
                  <a:gd name="connsiteX12" fmla="*/ 422910 w 940118"/>
                  <a:gd name="connsiteY12" fmla="*/ 483870 h 1580197"/>
                  <a:gd name="connsiteX13" fmla="*/ 367665 w 940118"/>
                  <a:gd name="connsiteY13" fmla="*/ 572453 h 1580197"/>
                  <a:gd name="connsiteX14" fmla="*/ 368618 w 940118"/>
                  <a:gd name="connsiteY14" fmla="*/ 573405 h 1580197"/>
                  <a:gd name="connsiteX15" fmla="*/ 317183 w 940118"/>
                  <a:gd name="connsiteY15" fmla="*/ 684847 h 1580197"/>
                  <a:gd name="connsiteX16" fmla="*/ 305241 w 940118"/>
                  <a:gd name="connsiteY16" fmla="*/ 678329 h 1580197"/>
                  <a:gd name="connsiteX17" fmla="*/ 305235 w 940118"/>
                  <a:gd name="connsiteY17" fmla="*/ 678350 h 1580197"/>
                  <a:gd name="connsiteX18" fmla="*/ 317183 w 940118"/>
                  <a:gd name="connsiteY18" fmla="*/ 684847 h 1580197"/>
                  <a:gd name="connsiteX19" fmla="*/ 260985 w 940118"/>
                  <a:gd name="connsiteY19" fmla="*/ 1014413 h 1580197"/>
                  <a:gd name="connsiteX20" fmla="*/ 342900 w 940118"/>
                  <a:gd name="connsiteY20" fmla="*/ 1373505 h 1580197"/>
                  <a:gd name="connsiteX21" fmla="*/ 546735 w 940118"/>
                  <a:gd name="connsiteY21" fmla="*/ 1580197 h 1580197"/>
                  <a:gd name="connsiteX22" fmla="*/ 285750 w 940118"/>
                  <a:gd name="connsiteY22" fmla="*/ 1438275 h 1580197"/>
                  <a:gd name="connsiteX23" fmla="*/ 81915 w 940118"/>
                  <a:gd name="connsiteY23" fmla="*/ 1231583 h 1580197"/>
                  <a:gd name="connsiteX24" fmla="*/ 0 w 940118"/>
                  <a:gd name="connsiteY24" fmla="*/ 872490 h 1580197"/>
                  <a:gd name="connsiteX25" fmla="*/ 56197 w 940118"/>
                  <a:gd name="connsiteY25" fmla="*/ 542925 h 1580197"/>
                  <a:gd name="connsiteX26" fmla="*/ 62441 w 940118"/>
                  <a:gd name="connsiteY26" fmla="*/ 546321 h 1580197"/>
                  <a:gd name="connsiteX27" fmla="*/ 62617 w 940118"/>
                  <a:gd name="connsiteY27" fmla="*/ 545909 h 1580197"/>
                  <a:gd name="connsiteX28" fmla="*/ 57150 w 940118"/>
                  <a:gd name="connsiteY28" fmla="*/ 542925 h 1580197"/>
                  <a:gd name="connsiteX29" fmla="*/ 107444 w 940118"/>
                  <a:gd name="connsiteY29" fmla="*/ 431896 h 1580197"/>
                  <a:gd name="connsiteX30" fmla="*/ 106680 w 940118"/>
                  <a:gd name="connsiteY30" fmla="*/ 431483 h 1580197"/>
                  <a:gd name="connsiteX31" fmla="*/ 161925 w 940118"/>
                  <a:gd name="connsiteY31" fmla="*/ 341948 h 1580197"/>
                  <a:gd name="connsiteX32" fmla="*/ 171758 w 940118"/>
                  <a:gd name="connsiteY32" fmla="*/ 347295 h 1580197"/>
                  <a:gd name="connsiteX33" fmla="*/ 171778 w 940118"/>
                  <a:gd name="connsiteY33" fmla="*/ 347270 h 1580197"/>
                  <a:gd name="connsiteX34" fmla="*/ 161925 w 940118"/>
                  <a:gd name="connsiteY34" fmla="*/ 341948 h 1580197"/>
                  <a:gd name="connsiteX35" fmla="*/ 227648 w 940118"/>
                  <a:gd name="connsiteY35" fmla="*/ 258128 h 1580197"/>
                  <a:gd name="connsiteX36" fmla="*/ 287315 w 940118"/>
                  <a:gd name="connsiteY36" fmla="*/ 198453 h 1580197"/>
                  <a:gd name="connsiteX37" fmla="*/ 286702 w 940118"/>
                  <a:gd name="connsiteY37" fmla="*/ 198120 h 1580197"/>
                  <a:gd name="connsiteX38" fmla="*/ 359092 w 940118"/>
                  <a:gd name="connsiteY38" fmla="*/ 140970 h 1580197"/>
                  <a:gd name="connsiteX39" fmla="*/ 486263 w 940118"/>
                  <a:gd name="connsiteY39" fmla="*/ 68845 h 1580197"/>
                  <a:gd name="connsiteX40" fmla="*/ 485775 w 940118"/>
                  <a:gd name="connsiteY40" fmla="*/ 68580 h 1580197"/>
                  <a:gd name="connsiteX41" fmla="*/ 572452 w 940118"/>
                  <a:gd name="connsiteY41" fmla="*/ 32385 h 1580197"/>
                  <a:gd name="connsiteX42" fmla="*/ 595123 w 940118"/>
                  <a:gd name="connsiteY42" fmla="*/ 44713 h 1580197"/>
                  <a:gd name="connsiteX43" fmla="*/ 573405 w 940118"/>
                  <a:gd name="connsiteY43" fmla="*/ 32385 h 1580197"/>
                  <a:gd name="connsiteX44" fmla="*/ 679133 w 940118"/>
                  <a:gd name="connsiteY44" fmla="*/ 0 h 1580197"/>
                  <a:gd name="connsiteX0" fmla="*/ 679133 w 940118"/>
                  <a:gd name="connsiteY0" fmla="*/ 0 h 1580197"/>
                  <a:gd name="connsiteX1" fmla="*/ 940118 w 940118"/>
                  <a:gd name="connsiteY1" fmla="*/ 140970 h 1580197"/>
                  <a:gd name="connsiteX2" fmla="*/ 747299 w 940118"/>
                  <a:gd name="connsiteY2" fmla="*/ 210278 h 1580197"/>
                  <a:gd name="connsiteX3" fmla="*/ 747713 w 940118"/>
                  <a:gd name="connsiteY3" fmla="*/ 210503 h 1580197"/>
                  <a:gd name="connsiteX4" fmla="*/ 620078 w 940118"/>
                  <a:gd name="connsiteY4" fmla="*/ 282893 h 1580197"/>
                  <a:gd name="connsiteX5" fmla="*/ 620077 w 940118"/>
                  <a:gd name="connsiteY5" fmla="*/ 282893 h 1580197"/>
                  <a:gd name="connsiteX6" fmla="*/ 548076 w 940118"/>
                  <a:gd name="connsiteY6" fmla="*/ 339736 h 1580197"/>
                  <a:gd name="connsiteX7" fmla="*/ 548640 w 940118"/>
                  <a:gd name="connsiteY7" fmla="*/ 340043 h 1580197"/>
                  <a:gd name="connsiteX8" fmla="*/ 503873 w 940118"/>
                  <a:gd name="connsiteY8" fmla="*/ 383858 h 1580197"/>
                  <a:gd name="connsiteX9" fmla="*/ 488633 w 940118"/>
                  <a:gd name="connsiteY9" fmla="*/ 399098 h 1580197"/>
                  <a:gd name="connsiteX10" fmla="*/ 488633 w 940118"/>
                  <a:gd name="connsiteY10" fmla="*/ 400050 h 1580197"/>
                  <a:gd name="connsiteX11" fmla="*/ 422910 w 940118"/>
                  <a:gd name="connsiteY11" fmla="*/ 482918 h 1580197"/>
                  <a:gd name="connsiteX12" fmla="*/ 422910 w 940118"/>
                  <a:gd name="connsiteY12" fmla="*/ 483870 h 1580197"/>
                  <a:gd name="connsiteX13" fmla="*/ 367665 w 940118"/>
                  <a:gd name="connsiteY13" fmla="*/ 572453 h 1580197"/>
                  <a:gd name="connsiteX14" fmla="*/ 368618 w 940118"/>
                  <a:gd name="connsiteY14" fmla="*/ 573405 h 1580197"/>
                  <a:gd name="connsiteX15" fmla="*/ 317183 w 940118"/>
                  <a:gd name="connsiteY15" fmla="*/ 684847 h 1580197"/>
                  <a:gd name="connsiteX16" fmla="*/ 305241 w 940118"/>
                  <a:gd name="connsiteY16" fmla="*/ 678329 h 1580197"/>
                  <a:gd name="connsiteX17" fmla="*/ 305235 w 940118"/>
                  <a:gd name="connsiteY17" fmla="*/ 678350 h 1580197"/>
                  <a:gd name="connsiteX18" fmla="*/ 317183 w 940118"/>
                  <a:gd name="connsiteY18" fmla="*/ 684847 h 1580197"/>
                  <a:gd name="connsiteX19" fmla="*/ 260985 w 940118"/>
                  <a:gd name="connsiteY19" fmla="*/ 1014413 h 1580197"/>
                  <a:gd name="connsiteX20" fmla="*/ 342900 w 940118"/>
                  <a:gd name="connsiteY20" fmla="*/ 1373505 h 1580197"/>
                  <a:gd name="connsiteX21" fmla="*/ 546735 w 940118"/>
                  <a:gd name="connsiteY21" fmla="*/ 1580197 h 1580197"/>
                  <a:gd name="connsiteX22" fmla="*/ 285750 w 940118"/>
                  <a:gd name="connsiteY22" fmla="*/ 1438275 h 1580197"/>
                  <a:gd name="connsiteX23" fmla="*/ 81915 w 940118"/>
                  <a:gd name="connsiteY23" fmla="*/ 1231583 h 1580197"/>
                  <a:gd name="connsiteX24" fmla="*/ 0 w 940118"/>
                  <a:gd name="connsiteY24" fmla="*/ 872490 h 1580197"/>
                  <a:gd name="connsiteX25" fmla="*/ 56197 w 940118"/>
                  <a:gd name="connsiteY25" fmla="*/ 542925 h 1580197"/>
                  <a:gd name="connsiteX26" fmla="*/ 62441 w 940118"/>
                  <a:gd name="connsiteY26" fmla="*/ 546321 h 1580197"/>
                  <a:gd name="connsiteX27" fmla="*/ 62617 w 940118"/>
                  <a:gd name="connsiteY27" fmla="*/ 545909 h 1580197"/>
                  <a:gd name="connsiteX28" fmla="*/ 57150 w 940118"/>
                  <a:gd name="connsiteY28" fmla="*/ 542925 h 1580197"/>
                  <a:gd name="connsiteX29" fmla="*/ 107444 w 940118"/>
                  <a:gd name="connsiteY29" fmla="*/ 431896 h 1580197"/>
                  <a:gd name="connsiteX30" fmla="*/ 106680 w 940118"/>
                  <a:gd name="connsiteY30" fmla="*/ 431483 h 1580197"/>
                  <a:gd name="connsiteX31" fmla="*/ 161925 w 940118"/>
                  <a:gd name="connsiteY31" fmla="*/ 341948 h 1580197"/>
                  <a:gd name="connsiteX32" fmla="*/ 171758 w 940118"/>
                  <a:gd name="connsiteY32" fmla="*/ 347295 h 1580197"/>
                  <a:gd name="connsiteX33" fmla="*/ 161925 w 940118"/>
                  <a:gd name="connsiteY33" fmla="*/ 341948 h 1580197"/>
                  <a:gd name="connsiteX34" fmla="*/ 227648 w 940118"/>
                  <a:gd name="connsiteY34" fmla="*/ 258128 h 1580197"/>
                  <a:gd name="connsiteX35" fmla="*/ 287315 w 940118"/>
                  <a:gd name="connsiteY35" fmla="*/ 198453 h 1580197"/>
                  <a:gd name="connsiteX36" fmla="*/ 286702 w 940118"/>
                  <a:gd name="connsiteY36" fmla="*/ 198120 h 1580197"/>
                  <a:gd name="connsiteX37" fmla="*/ 359092 w 940118"/>
                  <a:gd name="connsiteY37" fmla="*/ 140970 h 1580197"/>
                  <a:gd name="connsiteX38" fmla="*/ 486263 w 940118"/>
                  <a:gd name="connsiteY38" fmla="*/ 68845 h 1580197"/>
                  <a:gd name="connsiteX39" fmla="*/ 485775 w 940118"/>
                  <a:gd name="connsiteY39" fmla="*/ 68580 h 1580197"/>
                  <a:gd name="connsiteX40" fmla="*/ 572452 w 940118"/>
                  <a:gd name="connsiteY40" fmla="*/ 32385 h 1580197"/>
                  <a:gd name="connsiteX41" fmla="*/ 595123 w 940118"/>
                  <a:gd name="connsiteY41" fmla="*/ 44713 h 1580197"/>
                  <a:gd name="connsiteX42" fmla="*/ 573405 w 940118"/>
                  <a:gd name="connsiteY42" fmla="*/ 32385 h 1580197"/>
                  <a:gd name="connsiteX43" fmla="*/ 679133 w 940118"/>
                  <a:gd name="connsiteY43" fmla="*/ 0 h 1580197"/>
                  <a:gd name="connsiteX0" fmla="*/ 679133 w 940118"/>
                  <a:gd name="connsiteY0" fmla="*/ 0 h 1580197"/>
                  <a:gd name="connsiteX1" fmla="*/ 940118 w 940118"/>
                  <a:gd name="connsiteY1" fmla="*/ 140970 h 1580197"/>
                  <a:gd name="connsiteX2" fmla="*/ 747299 w 940118"/>
                  <a:gd name="connsiteY2" fmla="*/ 210278 h 1580197"/>
                  <a:gd name="connsiteX3" fmla="*/ 747713 w 940118"/>
                  <a:gd name="connsiteY3" fmla="*/ 210503 h 1580197"/>
                  <a:gd name="connsiteX4" fmla="*/ 620078 w 940118"/>
                  <a:gd name="connsiteY4" fmla="*/ 282893 h 1580197"/>
                  <a:gd name="connsiteX5" fmla="*/ 620077 w 940118"/>
                  <a:gd name="connsiteY5" fmla="*/ 282893 h 1580197"/>
                  <a:gd name="connsiteX6" fmla="*/ 548076 w 940118"/>
                  <a:gd name="connsiteY6" fmla="*/ 339736 h 1580197"/>
                  <a:gd name="connsiteX7" fmla="*/ 548640 w 940118"/>
                  <a:gd name="connsiteY7" fmla="*/ 340043 h 1580197"/>
                  <a:gd name="connsiteX8" fmla="*/ 503873 w 940118"/>
                  <a:gd name="connsiteY8" fmla="*/ 383858 h 1580197"/>
                  <a:gd name="connsiteX9" fmla="*/ 488633 w 940118"/>
                  <a:gd name="connsiteY9" fmla="*/ 399098 h 1580197"/>
                  <a:gd name="connsiteX10" fmla="*/ 488633 w 940118"/>
                  <a:gd name="connsiteY10" fmla="*/ 400050 h 1580197"/>
                  <a:gd name="connsiteX11" fmla="*/ 422910 w 940118"/>
                  <a:gd name="connsiteY11" fmla="*/ 482918 h 1580197"/>
                  <a:gd name="connsiteX12" fmla="*/ 422910 w 940118"/>
                  <a:gd name="connsiteY12" fmla="*/ 483870 h 1580197"/>
                  <a:gd name="connsiteX13" fmla="*/ 367665 w 940118"/>
                  <a:gd name="connsiteY13" fmla="*/ 572453 h 1580197"/>
                  <a:gd name="connsiteX14" fmla="*/ 368618 w 940118"/>
                  <a:gd name="connsiteY14" fmla="*/ 573405 h 1580197"/>
                  <a:gd name="connsiteX15" fmla="*/ 317183 w 940118"/>
                  <a:gd name="connsiteY15" fmla="*/ 684847 h 1580197"/>
                  <a:gd name="connsiteX16" fmla="*/ 305241 w 940118"/>
                  <a:gd name="connsiteY16" fmla="*/ 678329 h 1580197"/>
                  <a:gd name="connsiteX17" fmla="*/ 305235 w 940118"/>
                  <a:gd name="connsiteY17" fmla="*/ 678350 h 1580197"/>
                  <a:gd name="connsiteX18" fmla="*/ 317183 w 940118"/>
                  <a:gd name="connsiteY18" fmla="*/ 684847 h 1580197"/>
                  <a:gd name="connsiteX19" fmla="*/ 260985 w 940118"/>
                  <a:gd name="connsiteY19" fmla="*/ 1014413 h 1580197"/>
                  <a:gd name="connsiteX20" fmla="*/ 342900 w 940118"/>
                  <a:gd name="connsiteY20" fmla="*/ 1373505 h 1580197"/>
                  <a:gd name="connsiteX21" fmla="*/ 546735 w 940118"/>
                  <a:gd name="connsiteY21" fmla="*/ 1580197 h 1580197"/>
                  <a:gd name="connsiteX22" fmla="*/ 285750 w 940118"/>
                  <a:gd name="connsiteY22" fmla="*/ 1438275 h 1580197"/>
                  <a:gd name="connsiteX23" fmla="*/ 81915 w 940118"/>
                  <a:gd name="connsiteY23" fmla="*/ 1231583 h 1580197"/>
                  <a:gd name="connsiteX24" fmla="*/ 0 w 940118"/>
                  <a:gd name="connsiteY24" fmla="*/ 872490 h 1580197"/>
                  <a:gd name="connsiteX25" fmla="*/ 56197 w 940118"/>
                  <a:gd name="connsiteY25" fmla="*/ 542925 h 1580197"/>
                  <a:gd name="connsiteX26" fmla="*/ 62441 w 940118"/>
                  <a:gd name="connsiteY26" fmla="*/ 546321 h 1580197"/>
                  <a:gd name="connsiteX27" fmla="*/ 62617 w 940118"/>
                  <a:gd name="connsiteY27" fmla="*/ 545909 h 1580197"/>
                  <a:gd name="connsiteX28" fmla="*/ 57150 w 940118"/>
                  <a:gd name="connsiteY28" fmla="*/ 542925 h 1580197"/>
                  <a:gd name="connsiteX29" fmla="*/ 107444 w 940118"/>
                  <a:gd name="connsiteY29" fmla="*/ 431896 h 1580197"/>
                  <a:gd name="connsiteX30" fmla="*/ 106680 w 940118"/>
                  <a:gd name="connsiteY30" fmla="*/ 431483 h 1580197"/>
                  <a:gd name="connsiteX31" fmla="*/ 161925 w 940118"/>
                  <a:gd name="connsiteY31" fmla="*/ 341948 h 1580197"/>
                  <a:gd name="connsiteX32" fmla="*/ 171758 w 940118"/>
                  <a:gd name="connsiteY32" fmla="*/ 347295 h 1580197"/>
                  <a:gd name="connsiteX33" fmla="*/ 227648 w 940118"/>
                  <a:gd name="connsiteY33" fmla="*/ 258128 h 1580197"/>
                  <a:gd name="connsiteX34" fmla="*/ 287315 w 940118"/>
                  <a:gd name="connsiteY34" fmla="*/ 198453 h 1580197"/>
                  <a:gd name="connsiteX35" fmla="*/ 286702 w 940118"/>
                  <a:gd name="connsiteY35" fmla="*/ 198120 h 1580197"/>
                  <a:gd name="connsiteX36" fmla="*/ 359092 w 940118"/>
                  <a:gd name="connsiteY36" fmla="*/ 140970 h 1580197"/>
                  <a:gd name="connsiteX37" fmla="*/ 486263 w 940118"/>
                  <a:gd name="connsiteY37" fmla="*/ 68845 h 1580197"/>
                  <a:gd name="connsiteX38" fmla="*/ 485775 w 940118"/>
                  <a:gd name="connsiteY38" fmla="*/ 68580 h 1580197"/>
                  <a:gd name="connsiteX39" fmla="*/ 572452 w 940118"/>
                  <a:gd name="connsiteY39" fmla="*/ 32385 h 1580197"/>
                  <a:gd name="connsiteX40" fmla="*/ 595123 w 940118"/>
                  <a:gd name="connsiteY40" fmla="*/ 44713 h 1580197"/>
                  <a:gd name="connsiteX41" fmla="*/ 573405 w 940118"/>
                  <a:gd name="connsiteY41" fmla="*/ 32385 h 1580197"/>
                  <a:gd name="connsiteX42" fmla="*/ 679133 w 940118"/>
                  <a:gd name="connsiteY42" fmla="*/ 0 h 1580197"/>
                  <a:gd name="connsiteX0" fmla="*/ 679133 w 940118"/>
                  <a:gd name="connsiteY0" fmla="*/ 0 h 1580197"/>
                  <a:gd name="connsiteX1" fmla="*/ 940118 w 940118"/>
                  <a:gd name="connsiteY1" fmla="*/ 140970 h 1580197"/>
                  <a:gd name="connsiteX2" fmla="*/ 747299 w 940118"/>
                  <a:gd name="connsiteY2" fmla="*/ 210278 h 1580197"/>
                  <a:gd name="connsiteX3" fmla="*/ 747713 w 940118"/>
                  <a:gd name="connsiteY3" fmla="*/ 210503 h 1580197"/>
                  <a:gd name="connsiteX4" fmla="*/ 620078 w 940118"/>
                  <a:gd name="connsiteY4" fmla="*/ 282893 h 1580197"/>
                  <a:gd name="connsiteX5" fmla="*/ 620077 w 940118"/>
                  <a:gd name="connsiteY5" fmla="*/ 282893 h 1580197"/>
                  <a:gd name="connsiteX6" fmla="*/ 548076 w 940118"/>
                  <a:gd name="connsiteY6" fmla="*/ 339736 h 1580197"/>
                  <a:gd name="connsiteX7" fmla="*/ 548640 w 940118"/>
                  <a:gd name="connsiteY7" fmla="*/ 340043 h 1580197"/>
                  <a:gd name="connsiteX8" fmla="*/ 503873 w 940118"/>
                  <a:gd name="connsiteY8" fmla="*/ 383858 h 1580197"/>
                  <a:gd name="connsiteX9" fmla="*/ 488633 w 940118"/>
                  <a:gd name="connsiteY9" fmla="*/ 399098 h 1580197"/>
                  <a:gd name="connsiteX10" fmla="*/ 488633 w 940118"/>
                  <a:gd name="connsiteY10" fmla="*/ 400050 h 1580197"/>
                  <a:gd name="connsiteX11" fmla="*/ 422910 w 940118"/>
                  <a:gd name="connsiteY11" fmla="*/ 482918 h 1580197"/>
                  <a:gd name="connsiteX12" fmla="*/ 422910 w 940118"/>
                  <a:gd name="connsiteY12" fmla="*/ 483870 h 1580197"/>
                  <a:gd name="connsiteX13" fmla="*/ 367665 w 940118"/>
                  <a:gd name="connsiteY13" fmla="*/ 572453 h 1580197"/>
                  <a:gd name="connsiteX14" fmla="*/ 368618 w 940118"/>
                  <a:gd name="connsiteY14" fmla="*/ 573405 h 1580197"/>
                  <a:gd name="connsiteX15" fmla="*/ 317183 w 940118"/>
                  <a:gd name="connsiteY15" fmla="*/ 684847 h 1580197"/>
                  <a:gd name="connsiteX16" fmla="*/ 305241 w 940118"/>
                  <a:gd name="connsiteY16" fmla="*/ 678329 h 1580197"/>
                  <a:gd name="connsiteX17" fmla="*/ 305235 w 940118"/>
                  <a:gd name="connsiteY17" fmla="*/ 678350 h 1580197"/>
                  <a:gd name="connsiteX18" fmla="*/ 317183 w 940118"/>
                  <a:gd name="connsiteY18" fmla="*/ 684847 h 1580197"/>
                  <a:gd name="connsiteX19" fmla="*/ 260985 w 940118"/>
                  <a:gd name="connsiteY19" fmla="*/ 1014413 h 1580197"/>
                  <a:gd name="connsiteX20" fmla="*/ 342900 w 940118"/>
                  <a:gd name="connsiteY20" fmla="*/ 1373505 h 1580197"/>
                  <a:gd name="connsiteX21" fmla="*/ 546735 w 940118"/>
                  <a:gd name="connsiteY21" fmla="*/ 1580197 h 1580197"/>
                  <a:gd name="connsiteX22" fmla="*/ 285750 w 940118"/>
                  <a:gd name="connsiteY22" fmla="*/ 1438275 h 1580197"/>
                  <a:gd name="connsiteX23" fmla="*/ 81915 w 940118"/>
                  <a:gd name="connsiteY23" fmla="*/ 1231583 h 1580197"/>
                  <a:gd name="connsiteX24" fmla="*/ 0 w 940118"/>
                  <a:gd name="connsiteY24" fmla="*/ 872490 h 1580197"/>
                  <a:gd name="connsiteX25" fmla="*/ 56197 w 940118"/>
                  <a:gd name="connsiteY25" fmla="*/ 542925 h 1580197"/>
                  <a:gd name="connsiteX26" fmla="*/ 62441 w 940118"/>
                  <a:gd name="connsiteY26" fmla="*/ 546321 h 1580197"/>
                  <a:gd name="connsiteX27" fmla="*/ 62617 w 940118"/>
                  <a:gd name="connsiteY27" fmla="*/ 545909 h 1580197"/>
                  <a:gd name="connsiteX28" fmla="*/ 57150 w 940118"/>
                  <a:gd name="connsiteY28" fmla="*/ 542925 h 1580197"/>
                  <a:gd name="connsiteX29" fmla="*/ 107444 w 940118"/>
                  <a:gd name="connsiteY29" fmla="*/ 431896 h 1580197"/>
                  <a:gd name="connsiteX30" fmla="*/ 106680 w 940118"/>
                  <a:gd name="connsiteY30" fmla="*/ 431483 h 1580197"/>
                  <a:gd name="connsiteX31" fmla="*/ 161925 w 940118"/>
                  <a:gd name="connsiteY31" fmla="*/ 341948 h 1580197"/>
                  <a:gd name="connsiteX32" fmla="*/ 227648 w 940118"/>
                  <a:gd name="connsiteY32" fmla="*/ 258128 h 1580197"/>
                  <a:gd name="connsiteX33" fmla="*/ 287315 w 940118"/>
                  <a:gd name="connsiteY33" fmla="*/ 198453 h 1580197"/>
                  <a:gd name="connsiteX34" fmla="*/ 286702 w 940118"/>
                  <a:gd name="connsiteY34" fmla="*/ 198120 h 1580197"/>
                  <a:gd name="connsiteX35" fmla="*/ 359092 w 940118"/>
                  <a:gd name="connsiteY35" fmla="*/ 140970 h 1580197"/>
                  <a:gd name="connsiteX36" fmla="*/ 486263 w 940118"/>
                  <a:gd name="connsiteY36" fmla="*/ 68845 h 1580197"/>
                  <a:gd name="connsiteX37" fmla="*/ 485775 w 940118"/>
                  <a:gd name="connsiteY37" fmla="*/ 68580 h 1580197"/>
                  <a:gd name="connsiteX38" fmla="*/ 572452 w 940118"/>
                  <a:gd name="connsiteY38" fmla="*/ 32385 h 1580197"/>
                  <a:gd name="connsiteX39" fmla="*/ 595123 w 940118"/>
                  <a:gd name="connsiteY39" fmla="*/ 44713 h 1580197"/>
                  <a:gd name="connsiteX40" fmla="*/ 573405 w 940118"/>
                  <a:gd name="connsiteY40" fmla="*/ 32385 h 1580197"/>
                  <a:gd name="connsiteX41" fmla="*/ 679133 w 940118"/>
                  <a:gd name="connsiteY41" fmla="*/ 0 h 1580197"/>
                  <a:gd name="connsiteX0" fmla="*/ 679133 w 940118"/>
                  <a:gd name="connsiteY0" fmla="*/ 0 h 1580197"/>
                  <a:gd name="connsiteX1" fmla="*/ 940118 w 940118"/>
                  <a:gd name="connsiteY1" fmla="*/ 140970 h 1580197"/>
                  <a:gd name="connsiteX2" fmla="*/ 747299 w 940118"/>
                  <a:gd name="connsiteY2" fmla="*/ 210278 h 1580197"/>
                  <a:gd name="connsiteX3" fmla="*/ 747713 w 940118"/>
                  <a:gd name="connsiteY3" fmla="*/ 210503 h 1580197"/>
                  <a:gd name="connsiteX4" fmla="*/ 620078 w 940118"/>
                  <a:gd name="connsiteY4" fmla="*/ 282893 h 1580197"/>
                  <a:gd name="connsiteX5" fmla="*/ 620077 w 940118"/>
                  <a:gd name="connsiteY5" fmla="*/ 282893 h 1580197"/>
                  <a:gd name="connsiteX6" fmla="*/ 548076 w 940118"/>
                  <a:gd name="connsiteY6" fmla="*/ 339736 h 1580197"/>
                  <a:gd name="connsiteX7" fmla="*/ 548640 w 940118"/>
                  <a:gd name="connsiteY7" fmla="*/ 340043 h 1580197"/>
                  <a:gd name="connsiteX8" fmla="*/ 503873 w 940118"/>
                  <a:gd name="connsiteY8" fmla="*/ 383858 h 1580197"/>
                  <a:gd name="connsiteX9" fmla="*/ 488633 w 940118"/>
                  <a:gd name="connsiteY9" fmla="*/ 399098 h 1580197"/>
                  <a:gd name="connsiteX10" fmla="*/ 488633 w 940118"/>
                  <a:gd name="connsiteY10" fmla="*/ 400050 h 1580197"/>
                  <a:gd name="connsiteX11" fmla="*/ 422910 w 940118"/>
                  <a:gd name="connsiteY11" fmla="*/ 482918 h 1580197"/>
                  <a:gd name="connsiteX12" fmla="*/ 422910 w 940118"/>
                  <a:gd name="connsiteY12" fmla="*/ 483870 h 1580197"/>
                  <a:gd name="connsiteX13" fmla="*/ 367665 w 940118"/>
                  <a:gd name="connsiteY13" fmla="*/ 572453 h 1580197"/>
                  <a:gd name="connsiteX14" fmla="*/ 368618 w 940118"/>
                  <a:gd name="connsiteY14" fmla="*/ 573405 h 1580197"/>
                  <a:gd name="connsiteX15" fmla="*/ 317183 w 940118"/>
                  <a:gd name="connsiteY15" fmla="*/ 684847 h 1580197"/>
                  <a:gd name="connsiteX16" fmla="*/ 305241 w 940118"/>
                  <a:gd name="connsiteY16" fmla="*/ 678329 h 1580197"/>
                  <a:gd name="connsiteX17" fmla="*/ 305235 w 940118"/>
                  <a:gd name="connsiteY17" fmla="*/ 678350 h 1580197"/>
                  <a:gd name="connsiteX18" fmla="*/ 317183 w 940118"/>
                  <a:gd name="connsiteY18" fmla="*/ 684847 h 1580197"/>
                  <a:gd name="connsiteX19" fmla="*/ 260985 w 940118"/>
                  <a:gd name="connsiteY19" fmla="*/ 1014413 h 1580197"/>
                  <a:gd name="connsiteX20" fmla="*/ 342900 w 940118"/>
                  <a:gd name="connsiteY20" fmla="*/ 1373505 h 1580197"/>
                  <a:gd name="connsiteX21" fmla="*/ 546735 w 940118"/>
                  <a:gd name="connsiteY21" fmla="*/ 1580197 h 1580197"/>
                  <a:gd name="connsiteX22" fmla="*/ 285750 w 940118"/>
                  <a:gd name="connsiteY22" fmla="*/ 1438275 h 1580197"/>
                  <a:gd name="connsiteX23" fmla="*/ 81915 w 940118"/>
                  <a:gd name="connsiteY23" fmla="*/ 1231583 h 1580197"/>
                  <a:gd name="connsiteX24" fmla="*/ 0 w 940118"/>
                  <a:gd name="connsiteY24" fmla="*/ 872490 h 1580197"/>
                  <a:gd name="connsiteX25" fmla="*/ 56197 w 940118"/>
                  <a:gd name="connsiteY25" fmla="*/ 542925 h 1580197"/>
                  <a:gd name="connsiteX26" fmla="*/ 62441 w 940118"/>
                  <a:gd name="connsiteY26" fmla="*/ 546321 h 1580197"/>
                  <a:gd name="connsiteX27" fmla="*/ 62617 w 940118"/>
                  <a:gd name="connsiteY27" fmla="*/ 545909 h 1580197"/>
                  <a:gd name="connsiteX28" fmla="*/ 57150 w 940118"/>
                  <a:gd name="connsiteY28" fmla="*/ 542925 h 1580197"/>
                  <a:gd name="connsiteX29" fmla="*/ 107444 w 940118"/>
                  <a:gd name="connsiteY29" fmla="*/ 431896 h 1580197"/>
                  <a:gd name="connsiteX30" fmla="*/ 106680 w 940118"/>
                  <a:gd name="connsiteY30" fmla="*/ 431483 h 1580197"/>
                  <a:gd name="connsiteX31" fmla="*/ 227648 w 940118"/>
                  <a:gd name="connsiteY31" fmla="*/ 258128 h 1580197"/>
                  <a:gd name="connsiteX32" fmla="*/ 287315 w 940118"/>
                  <a:gd name="connsiteY32" fmla="*/ 198453 h 1580197"/>
                  <a:gd name="connsiteX33" fmla="*/ 286702 w 940118"/>
                  <a:gd name="connsiteY33" fmla="*/ 198120 h 1580197"/>
                  <a:gd name="connsiteX34" fmla="*/ 359092 w 940118"/>
                  <a:gd name="connsiteY34" fmla="*/ 140970 h 1580197"/>
                  <a:gd name="connsiteX35" fmla="*/ 486263 w 940118"/>
                  <a:gd name="connsiteY35" fmla="*/ 68845 h 1580197"/>
                  <a:gd name="connsiteX36" fmla="*/ 485775 w 940118"/>
                  <a:gd name="connsiteY36" fmla="*/ 68580 h 1580197"/>
                  <a:gd name="connsiteX37" fmla="*/ 572452 w 940118"/>
                  <a:gd name="connsiteY37" fmla="*/ 32385 h 1580197"/>
                  <a:gd name="connsiteX38" fmla="*/ 595123 w 940118"/>
                  <a:gd name="connsiteY38" fmla="*/ 44713 h 1580197"/>
                  <a:gd name="connsiteX39" fmla="*/ 573405 w 940118"/>
                  <a:gd name="connsiteY39" fmla="*/ 32385 h 1580197"/>
                  <a:gd name="connsiteX40" fmla="*/ 679133 w 940118"/>
                  <a:gd name="connsiteY40" fmla="*/ 0 h 1580197"/>
                  <a:gd name="connsiteX0" fmla="*/ 679133 w 940118"/>
                  <a:gd name="connsiteY0" fmla="*/ 0 h 1580197"/>
                  <a:gd name="connsiteX1" fmla="*/ 940118 w 940118"/>
                  <a:gd name="connsiteY1" fmla="*/ 140970 h 1580197"/>
                  <a:gd name="connsiteX2" fmla="*/ 747299 w 940118"/>
                  <a:gd name="connsiteY2" fmla="*/ 210278 h 1580197"/>
                  <a:gd name="connsiteX3" fmla="*/ 747713 w 940118"/>
                  <a:gd name="connsiteY3" fmla="*/ 210503 h 1580197"/>
                  <a:gd name="connsiteX4" fmla="*/ 620078 w 940118"/>
                  <a:gd name="connsiteY4" fmla="*/ 282893 h 1580197"/>
                  <a:gd name="connsiteX5" fmla="*/ 620077 w 940118"/>
                  <a:gd name="connsiteY5" fmla="*/ 282893 h 1580197"/>
                  <a:gd name="connsiteX6" fmla="*/ 548076 w 940118"/>
                  <a:gd name="connsiteY6" fmla="*/ 339736 h 1580197"/>
                  <a:gd name="connsiteX7" fmla="*/ 548640 w 940118"/>
                  <a:gd name="connsiteY7" fmla="*/ 340043 h 1580197"/>
                  <a:gd name="connsiteX8" fmla="*/ 503873 w 940118"/>
                  <a:gd name="connsiteY8" fmla="*/ 383858 h 1580197"/>
                  <a:gd name="connsiteX9" fmla="*/ 488633 w 940118"/>
                  <a:gd name="connsiteY9" fmla="*/ 399098 h 1580197"/>
                  <a:gd name="connsiteX10" fmla="*/ 488633 w 940118"/>
                  <a:gd name="connsiteY10" fmla="*/ 400050 h 1580197"/>
                  <a:gd name="connsiteX11" fmla="*/ 422910 w 940118"/>
                  <a:gd name="connsiteY11" fmla="*/ 482918 h 1580197"/>
                  <a:gd name="connsiteX12" fmla="*/ 422910 w 940118"/>
                  <a:gd name="connsiteY12" fmla="*/ 483870 h 1580197"/>
                  <a:gd name="connsiteX13" fmla="*/ 367665 w 940118"/>
                  <a:gd name="connsiteY13" fmla="*/ 572453 h 1580197"/>
                  <a:gd name="connsiteX14" fmla="*/ 368618 w 940118"/>
                  <a:gd name="connsiteY14" fmla="*/ 573405 h 1580197"/>
                  <a:gd name="connsiteX15" fmla="*/ 317183 w 940118"/>
                  <a:gd name="connsiteY15" fmla="*/ 684847 h 1580197"/>
                  <a:gd name="connsiteX16" fmla="*/ 305241 w 940118"/>
                  <a:gd name="connsiteY16" fmla="*/ 678329 h 1580197"/>
                  <a:gd name="connsiteX17" fmla="*/ 305235 w 940118"/>
                  <a:gd name="connsiteY17" fmla="*/ 678350 h 1580197"/>
                  <a:gd name="connsiteX18" fmla="*/ 317183 w 940118"/>
                  <a:gd name="connsiteY18" fmla="*/ 684847 h 1580197"/>
                  <a:gd name="connsiteX19" fmla="*/ 260985 w 940118"/>
                  <a:gd name="connsiteY19" fmla="*/ 1014413 h 1580197"/>
                  <a:gd name="connsiteX20" fmla="*/ 342900 w 940118"/>
                  <a:gd name="connsiteY20" fmla="*/ 1373505 h 1580197"/>
                  <a:gd name="connsiteX21" fmla="*/ 546735 w 940118"/>
                  <a:gd name="connsiteY21" fmla="*/ 1580197 h 1580197"/>
                  <a:gd name="connsiteX22" fmla="*/ 285750 w 940118"/>
                  <a:gd name="connsiteY22" fmla="*/ 1438275 h 1580197"/>
                  <a:gd name="connsiteX23" fmla="*/ 81915 w 940118"/>
                  <a:gd name="connsiteY23" fmla="*/ 1231583 h 1580197"/>
                  <a:gd name="connsiteX24" fmla="*/ 0 w 940118"/>
                  <a:gd name="connsiteY24" fmla="*/ 872490 h 1580197"/>
                  <a:gd name="connsiteX25" fmla="*/ 56197 w 940118"/>
                  <a:gd name="connsiteY25" fmla="*/ 542925 h 1580197"/>
                  <a:gd name="connsiteX26" fmla="*/ 62441 w 940118"/>
                  <a:gd name="connsiteY26" fmla="*/ 546321 h 1580197"/>
                  <a:gd name="connsiteX27" fmla="*/ 62617 w 940118"/>
                  <a:gd name="connsiteY27" fmla="*/ 545909 h 1580197"/>
                  <a:gd name="connsiteX28" fmla="*/ 57150 w 940118"/>
                  <a:gd name="connsiteY28" fmla="*/ 542925 h 1580197"/>
                  <a:gd name="connsiteX29" fmla="*/ 107444 w 940118"/>
                  <a:gd name="connsiteY29" fmla="*/ 431896 h 1580197"/>
                  <a:gd name="connsiteX30" fmla="*/ 106680 w 940118"/>
                  <a:gd name="connsiteY30" fmla="*/ 431483 h 1580197"/>
                  <a:gd name="connsiteX31" fmla="*/ 227648 w 940118"/>
                  <a:gd name="connsiteY31" fmla="*/ 258128 h 1580197"/>
                  <a:gd name="connsiteX32" fmla="*/ 287315 w 940118"/>
                  <a:gd name="connsiteY32" fmla="*/ 198453 h 1580197"/>
                  <a:gd name="connsiteX33" fmla="*/ 359092 w 940118"/>
                  <a:gd name="connsiteY33" fmla="*/ 140970 h 1580197"/>
                  <a:gd name="connsiteX34" fmla="*/ 486263 w 940118"/>
                  <a:gd name="connsiteY34" fmla="*/ 68845 h 1580197"/>
                  <a:gd name="connsiteX35" fmla="*/ 485775 w 940118"/>
                  <a:gd name="connsiteY35" fmla="*/ 68580 h 1580197"/>
                  <a:gd name="connsiteX36" fmla="*/ 572452 w 940118"/>
                  <a:gd name="connsiteY36" fmla="*/ 32385 h 1580197"/>
                  <a:gd name="connsiteX37" fmla="*/ 595123 w 940118"/>
                  <a:gd name="connsiteY37" fmla="*/ 44713 h 1580197"/>
                  <a:gd name="connsiteX38" fmla="*/ 573405 w 940118"/>
                  <a:gd name="connsiteY38" fmla="*/ 32385 h 1580197"/>
                  <a:gd name="connsiteX39" fmla="*/ 679133 w 940118"/>
                  <a:gd name="connsiteY39" fmla="*/ 0 h 1580197"/>
                  <a:gd name="connsiteX0" fmla="*/ 679133 w 940118"/>
                  <a:gd name="connsiteY0" fmla="*/ 0 h 1580197"/>
                  <a:gd name="connsiteX1" fmla="*/ 940118 w 940118"/>
                  <a:gd name="connsiteY1" fmla="*/ 140970 h 1580197"/>
                  <a:gd name="connsiteX2" fmla="*/ 747299 w 940118"/>
                  <a:gd name="connsiteY2" fmla="*/ 210278 h 1580197"/>
                  <a:gd name="connsiteX3" fmla="*/ 747713 w 940118"/>
                  <a:gd name="connsiteY3" fmla="*/ 210503 h 1580197"/>
                  <a:gd name="connsiteX4" fmla="*/ 620078 w 940118"/>
                  <a:gd name="connsiteY4" fmla="*/ 282893 h 1580197"/>
                  <a:gd name="connsiteX5" fmla="*/ 620077 w 940118"/>
                  <a:gd name="connsiteY5" fmla="*/ 282893 h 1580197"/>
                  <a:gd name="connsiteX6" fmla="*/ 548076 w 940118"/>
                  <a:gd name="connsiteY6" fmla="*/ 339736 h 1580197"/>
                  <a:gd name="connsiteX7" fmla="*/ 548640 w 940118"/>
                  <a:gd name="connsiteY7" fmla="*/ 340043 h 1580197"/>
                  <a:gd name="connsiteX8" fmla="*/ 503873 w 940118"/>
                  <a:gd name="connsiteY8" fmla="*/ 383858 h 1580197"/>
                  <a:gd name="connsiteX9" fmla="*/ 488633 w 940118"/>
                  <a:gd name="connsiteY9" fmla="*/ 399098 h 1580197"/>
                  <a:gd name="connsiteX10" fmla="*/ 488633 w 940118"/>
                  <a:gd name="connsiteY10" fmla="*/ 400050 h 1580197"/>
                  <a:gd name="connsiteX11" fmla="*/ 422910 w 940118"/>
                  <a:gd name="connsiteY11" fmla="*/ 482918 h 1580197"/>
                  <a:gd name="connsiteX12" fmla="*/ 422910 w 940118"/>
                  <a:gd name="connsiteY12" fmla="*/ 483870 h 1580197"/>
                  <a:gd name="connsiteX13" fmla="*/ 367665 w 940118"/>
                  <a:gd name="connsiteY13" fmla="*/ 572453 h 1580197"/>
                  <a:gd name="connsiteX14" fmla="*/ 368618 w 940118"/>
                  <a:gd name="connsiteY14" fmla="*/ 573405 h 1580197"/>
                  <a:gd name="connsiteX15" fmla="*/ 317183 w 940118"/>
                  <a:gd name="connsiteY15" fmla="*/ 684847 h 1580197"/>
                  <a:gd name="connsiteX16" fmla="*/ 305241 w 940118"/>
                  <a:gd name="connsiteY16" fmla="*/ 678329 h 1580197"/>
                  <a:gd name="connsiteX17" fmla="*/ 305235 w 940118"/>
                  <a:gd name="connsiteY17" fmla="*/ 678350 h 1580197"/>
                  <a:gd name="connsiteX18" fmla="*/ 317183 w 940118"/>
                  <a:gd name="connsiteY18" fmla="*/ 684847 h 1580197"/>
                  <a:gd name="connsiteX19" fmla="*/ 260985 w 940118"/>
                  <a:gd name="connsiteY19" fmla="*/ 1014413 h 1580197"/>
                  <a:gd name="connsiteX20" fmla="*/ 342900 w 940118"/>
                  <a:gd name="connsiteY20" fmla="*/ 1373505 h 1580197"/>
                  <a:gd name="connsiteX21" fmla="*/ 546735 w 940118"/>
                  <a:gd name="connsiteY21" fmla="*/ 1580197 h 1580197"/>
                  <a:gd name="connsiteX22" fmla="*/ 285750 w 940118"/>
                  <a:gd name="connsiteY22" fmla="*/ 1438275 h 1580197"/>
                  <a:gd name="connsiteX23" fmla="*/ 81915 w 940118"/>
                  <a:gd name="connsiteY23" fmla="*/ 1231583 h 1580197"/>
                  <a:gd name="connsiteX24" fmla="*/ 0 w 940118"/>
                  <a:gd name="connsiteY24" fmla="*/ 872490 h 1580197"/>
                  <a:gd name="connsiteX25" fmla="*/ 56197 w 940118"/>
                  <a:gd name="connsiteY25" fmla="*/ 542925 h 1580197"/>
                  <a:gd name="connsiteX26" fmla="*/ 62441 w 940118"/>
                  <a:gd name="connsiteY26" fmla="*/ 546321 h 1580197"/>
                  <a:gd name="connsiteX27" fmla="*/ 62617 w 940118"/>
                  <a:gd name="connsiteY27" fmla="*/ 545909 h 1580197"/>
                  <a:gd name="connsiteX28" fmla="*/ 57150 w 940118"/>
                  <a:gd name="connsiteY28" fmla="*/ 542925 h 1580197"/>
                  <a:gd name="connsiteX29" fmla="*/ 107444 w 940118"/>
                  <a:gd name="connsiteY29" fmla="*/ 431896 h 1580197"/>
                  <a:gd name="connsiteX30" fmla="*/ 106680 w 940118"/>
                  <a:gd name="connsiteY30" fmla="*/ 431483 h 1580197"/>
                  <a:gd name="connsiteX31" fmla="*/ 227648 w 940118"/>
                  <a:gd name="connsiteY31" fmla="*/ 258128 h 1580197"/>
                  <a:gd name="connsiteX32" fmla="*/ 287315 w 940118"/>
                  <a:gd name="connsiteY32" fmla="*/ 198453 h 1580197"/>
                  <a:gd name="connsiteX33" fmla="*/ 359092 w 940118"/>
                  <a:gd name="connsiteY33" fmla="*/ 140970 h 1580197"/>
                  <a:gd name="connsiteX34" fmla="*/ 486263 w 940118"/>
                  <a:gd name="connsiteY34" fmla="*/ 68845 h 1580197"/>
                  <a:gd name="connsiteX35" fmla="*/ 485775 w 940118"/>
                  <a:gd name="connsiteY35" fmla="*/ 68580 h 1580197"/>
                  <a:gd name="connsiteX36" fmla="*/ 572452 w 940118"/>
                  <a:gd name="connsiteY36" fmla="*/ 32385 h 1580197"/>
                  <a:gd name="connsiteX37" fmla="*/ 573405 w 940118"/>
                  <a:gd name="connsiteY37" fmla="*/ 32385 h 1580197"/>
                  <a:gd name="connsiteX38" fmla="*/ 679133 w 940118"/>
                  <a:gd name="connsiteY38" fmla="*/ 0 h 1580197"/>
                  <a:gd name="connsiteX0" fmla="*/ 679133 w 940118"/>
                  <a:gd name="connsiteY0" fmla="*/ 0 h 1580197"/>
                  <a:gd name="connsiteX1" fmla="*/ 940118 w 940118"/>
                  <a:gd name="connsiteY1" fmla="*/ 140970 h 1580197"/>
                  <a:gd name="connsiteX2" fmla="*/ 747299 w 940118"/>
                  <a:gd name="connsiteY2" fmla="*/ 210278 h 1580197"/>
                  <a:gd name="connsiteX3" fmla="*/ 747713 w 940118"/>
                  <a:gd name="connsiteY3" fmla="*/ 210503 h 1580197"/>
                  <a:gd name="connsiteX4" fmla="*/ 620078 w 940118"/>
                  <a:gd name="connsiteY4" fmla="*/ 282893 h 1580197"/>
                  <a:gd name="connsiteX5" fmla="*/ 620077 w 940118"/>
                  <a:gd name="connsiteY5" fmla="*/ 282893 h 1580197"/>
                  <a:gd name="connsiteX6" fmla="*/ 548076 w 940118"/>
                  <a:gd name="connsiteY6" fmla="*/ 339736 h 1580197"/>
                  <a:gd name="connsiteX7" fmla="*/ 548640 w 940118"/>
                  <a:gd name="connsiteY7" fmla="*/ 340043 h 1580197"/>
                  <a:gd name="connsiteX8" fmla="*/ 488633 w 940118"/>
                  <a:gd name="connsiteY8" fmla="*/ 399098 h 1580197"/>
                  <a:gd name="connsiteX9" fmla="*/ 488633 w 940118"/>
                  <a:gd name="connsiteY9" fmla="*/ 400050 h 1580197"/>
                  <a:gd name="connsiteX10" fmla="*/ 422910 w 940118"/>
                  <a:gd name="connsiteY10" fmla="*/ 482918 h 1580197"/>
                  <a:gd name="connsiteX11" fmla="*/ 422910 w 940118"/>
                  <a:gd name="connsiteY11" fmla="*/ 483870 h 1580197"/>
                  <a:gd name="connsiteX12" fmla="*/ 367665 w 940118"/>
                  <a:gd name="connsiteY12" fmla="*/ 572453 h 1580197"/>
                  <a:gd name="connsiteX13" fmla="*/ 368618 w 940118"/>
                  <a:gd name="connsiteY13" fmla="*/ 573405 h 1580197"/>
                  <a:gd name="connsiteX14" fmla="*/ 317183 w 940118"/>
                  <a:gd name="connsiteY14" fmla="*/ 684847 h 1580197"/>
                  <a:gd name="connsiteX15" fmla="*/ 305241 w 940118"/>
                  <a:gd name="connsiteY15" fmla="*/ 678329 h 1580197"/>
                  <a:gd name="connsiteX16" fmla="*/ 305235 w 940118"/>
                  <a:gd name="connsiteY16" fmla="*/ 678350 h 1580197"/>
                  <a:gd name="connsiteX17" fmla="*/ 317183 w 940118"/>
                  <a:gd name="connsiteY17" fmla="*/ 684847 h 1580197"/>
                  <a:gd name="connsiteX18" fmla="*/ 260985 w 940118"/>
                  <a:gd name="connsiteY18" fmla="*/ 1014413 h 1580197"/>
                  <a:gd name="connsiteX19" fmla="*/ 342900 w 940118"/>
                  <a:gd name="connsiteY19" fmla="*/ 1373505 h 1580197"/>
                  <a:gd name="connsiteX20" fmla="*/ 546735 w 940118"/>
                  <a:gd name="connsiteY20" fmla="*/ 1580197 h 1580197"/>
                  <a:gd name="connsiteX21" fmla="*/ 285750 w 940118"/>
                  <a:gd name="connsiteY21" fmla="*/ 1438275 h 1580197"/>
                  <a:gd name="connsiteX22" fmla="*/ 81915 w 940118"/>
                  <a:gd name="connsiteY22" fmla="*/ 1231583 h 1580197"/>
                  <a:gd name="connsiteX23" fmla="*/ 0 w 940118"/>
                  <a:gd name="connsiteY23" fmla="*/ 872490 h 1580197"/>
                  <a:gd name="connsiteX24" fmla="*/ 56197 w 940118"/>
                  <a:gd name="connsiteY24" fmla="*/ 542925 h 1580197"/>
                  <a:gd name="connsiteX25" fmla="*/ 62441 w 940118"/>
                  <a:gd name="connsiteY25" fmla="*/ 546321 h 1580197"/>
                  <a:gd name="connsiteX26" fmla="*/ 62617 w 940118"/>
                  <a:gd name="connsiteY26" fmla="*/ 545909 h 1580197"/>
                  <a:gd name="connsiteX27" fmla="*/ 57150 w 940118"/>
                  <a:gd name="connsiteY27" fmla="*/ 542925 h 1580197"/>
                  <a:gd name="connsiteX28" fmla="*/ 107444 w 940118"/>
                  <a:gd name="connsiteY28" fmla="*/ 431896 h 1580197"/>
                  <a:gd name="connsiteX29" fmla="*/ 106680 w 940118"/>
                  <a:gd name="connsiteY29" fmla="*/ 431483 h 1580197"/>
                  <a:gd name="connsiteX30" fmla="*/ 227648 w 940118"/>
                  <a:gd name="connsiteY30" fmla="*/ 258128 h 1580197"/>
                  <a:gd name="connsiteX31" fmla="*/ 287315 w 940118"/>
                  <a:gd name="connsiteY31" fmla="*/ 198453 h 1580197"/>
                  <a:gd name="connsiteX32" fmla="*/ 359092 w 940118"/>
                  <a:gd name="connsiteY32" fmla="*/ 140970 h 1580197"/>
                  <a:gd name="connsiteX33" fmla="*/ 486263 w 940118"/>
                  <a:gd name="connsiteY33" fmla="*/ 68845 h 1580197"/>
                  <a:gd name="connsiteX34" fmla="*/ 485775 w 940118"/>
                  <a:gd name="connsiteY34" fmla="*/ 68580 h 1580197"/>
                  <a:gd name="connsiteX35" fmla="*/ 572452 w 940118"/>
                  <a:gd name="connsiteY35" fmla="*/ 32385 h 1580197"/>
                  <a:gd name="connsiteX36" fmla="*/ 573405 w 940118"/>
                  <a:gd name="connsiteY36" fmla="*/ 32385 h 1580197"/>
                  <a:gd name="connsiteX37" fmla="*/ 679133 w 940118"/>
                  <a:gd name="connsiteY37" fmla="*/ 0 h 1580197"/>
                  <a:gd name="connsiteX0" fmla="*/ 679133 w 940118"/>
                  <a:gd name="connsiteY0" fmla="*/ 0 h 1580197"/>
                  <a:gd name="connsiteX1" fmla="*/ 940118 w 940118"/>
                  <a:gd name="connsiteY1" fmla="*/ 140970 h 1580197"/>
                  <a:gd name="connsiteX2" fmla="*/ 747299 w 940118"/>
                  <a:gd name="connsiteY2" fmla="*/ 210278 h 1580197"/>
                  <a:gd name="connsiteX3" fmla="*/ 747713 w 940118"/>
                  <a:gd name="connsiteY3" fmla="*/ 210503 h 1580197"/>
                  <a:gd name="connsiteX4" fmla="*/ 620078 w 940118"/>
                  <a:gd name="connsiteY4" fmla="*/ 282893 h 1580197"/>
                  <a:gd name="connsiteX5" fmla="*/ 620077 w 940118"/>
                  <a:gd name="connsiteY5" fmla="*/ 282893 h 1580197"/>
                  <a:gd name="connsiteX6" fmla="*/ 548076 w 940118"/>
                  <a:gd name="connsiteY6" fmla="*/ 339736 h 1580197"/>
                  <a:gd name="connsiteX7" fmla="*/ 548640 w 940118"/>
                  <a:gd name="connsiteY7" fmla="*/ 340043 h 1580197"/>
                  <a:gd name="connsiteX8" fmla="*/ 488633 w 940118"/>
                  <a:gd name="connsiteY8" fmla="*/ 399098 h 1580197"/>
                  <a:gd name="connsiteX9" fmla="*/ 488633 w 940118"/>
                  <a:gd name="connsiteY9" fmla="*/ 400050 h 1580197"/>
                  <a:gd name="connsiteX10" fmla="*/ 422910 w 940118"/>
                  <a:gd name="connsiteY10" fmla="*/ 482918 h 1580197"/>
                  <a:gd name="connsiteX11" fmla="*/ 422910 w 940118"/>
                  <a:gd name="connsiteY11" fmla="*/ 483870 h 1580197"/>
                  <a:gd name="connsiteX12" fmla="*/ 367665 w 940118"/>
                  <a:gd name="connsiteY12" fmla="*/ 572453 h 1580197"/>
                  <a:gd name="connsiteX13" fmla="*/ 368618 w 940118"/>
                  <a:gd name="connsiteY13" fmla="*/ 573405 h 1580197"/>
                  <a:gd name="connsiteX14" fmla="*/ 317183 w 940118"/>
                  <a:gd name="connsiteY14" fmla="*/ 684847 h 1580197"/>
                  <a:gd name="connsiteX15" fmla="*/ 305241 w 940118"/>
                  <a:gd name="connsiteY15" fmla="*/ 678329 h 1580197"/>
                  <a:gd name="connsiteX16" fmla="*/ 317183 w 940118"/>
                  <a:gd name="connsiteY16" fmla="*/ 684847 h 1580197"/>
                  <a:gd name="connsiteX17" fmla="*/ 260985 w 940118"/>
                  <a:gd name="connsiteY17" fmla="*/ 1014413 h 1580197"/>
                  <a:gd name="connsiteX18" fmla="*/ 342900 w 940118"/>
                  <a:gd name="connsiteY18" fmla="*/ 1373505 h 1580197"/>
                  <a:gd name="connsiteX19" fmla="*/ 546735 w 940118"/>
                  <a:gd name="connsiteY19" fmla="*/ 1580197 h 1580197"/>
                  <a:gd name="connsiteX20" fmla="*/ 285750 w 940118"/>
                  <a:gd name="connsiteY20" fmla="*/ 1438275 h 1580197"/>
                  <a:gd name="connsiteX21" fmla="*/ 81915 w 940118"/>
                  <a:gd name="connsiteY21" fmla="*/ 1231583 h 1580197"/>
                  <a:gd name="connsiteX22" fmla="*/ 0 w 940118"/>
                  <a:gd name="connsiteY22" fmla="*/ 872490 h 1580197"/>
                  <a:gd name="connsiteX23" fmla="*/ 56197 w 940118"/>
                  <a:gd name="connsiteY23" fmla="*/ 542925 h 1580197"/>
                  <a:gd name="connsiteX24" fmla="*/ 62441 w 940118"/>
                  <a:gd name="connsiteY24" fmla="*/ 546321 h 1580197"/>
                  <a:gd name="connsiteX25" fmla="*/ 62617 w 940118"/>
                  <a:gd name="connsiteY25" fmla="*/ 545909 h 1580197"/>
                  <a:gd name="connsiteX26" fmla="*/ 57150 w 940118"/>
                  <a:gd name="connsiteY26" fmla="*/ 542925 h 1580197"/>
                  <a:gd name="connsiteX27" fmla="*/ 107444 w 940118"/>
                  <a:gd name="connsiteY27" fmla="*/ 431896 h 1580197"/>
                  <a:gd name="connsiteX28" fmla="*/ 106680 w 940118"/>
                  <a:gd name="connsiteY28" fmla="*/ 431483 h 1580197"/>
                  <a:gd name="connsiteX29" fmla="*/ 227648 w 940118"/>
                  <a:gd name="connsiteY29" fmla="*/ 258128 h 1580197"/>
                  <a:gd name="connsiteX30" fmla="*/ 287315 w 940118"/>
                  <a:gd name="connsiteY30" fmla="*/ 198453 h 1580197"/>
                  <a:gd name="connsiteX31" fmla="*/ 359092 w 940118"/>
                  <a:gd name="connsiteY31" fmla="*/ 140970 h 1580197"/>
                  <a:gd name="connsiteX32" fmla="*/ 486263 w 940118"/>
                  <a:gd name="connsiteY32" fmla="*/ 68845 h 1580197"/>
                  <a:gd name="connsiteX33" fmla="*/ 485775 w 940118"/>
                  <a:gd name="connsiteY33" fmla="*/ 68580 h 1580197"/>
                  <a:gd name="connsiteX34" fmla="*/ 572452 w 940118"/>
                  <a:gd name="connsiteY34" fmla="*/ 32385 h 1580197"/>
                  <a:gd name="connsiteX35" fmla="*/ 573405 w 940118"/>
                  <a:gd name="connsiteY35" fmla="*/ 32385 h 1580197"/>
                  <a:gd name="connsiteX36" fmla="*/ 679133 w 940118"/>
                  <a:gd name="connsiteY36" fmla="*/ 0 h 15801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</a:cxnLst>
                <a:rect l="l" t="t" r="r" b="b"/>
                <a:pathLst>
                  <a:path w="940118" h="1580197">
                    <a:moveTo>
                      <a:pt x="679133" y="0"/>
                    </a:moveTo>
                    <a:lnTo>
                      <a:pt x="940118" y="140970"/>
                    </a:lnTo>
                    <a:lnTo>
                      <a:pt x="747299" y="210278"/>
                    </a:lnTo>
                    <a:lnTo>
                      <a:pt x="747713" y="210503"/>
                    </a:lnTo>
                    <a:cubicBezTo>
                      <a:pt x="701040" y="232410"/>
                      <a:pt x="658178" y="256223"/>
                      <a:pt x="620078" y="282893"/>
                    </a:cubicBezTo>
                    <a:lnTo>
                      <a:pt x="620077" y="282893"/>
                    </a:lnTo>
                    <a:lnTo>
                      <a:pt x="548076" y="339736"/>
                    </a:lnTo>
                    <a:lnTo>
                      <a:pt x="548640" y="340043"/>
                    </a:lnTo>
                    <a:cubicBezTo>
                      <a:pt x="538733" y="349937"/>
                      <a:pt x="498634" y="389097"/>
                      <a:pt x="488633" y="399098"/>
                    </a:cubicBezTo>
                    <a:lnTo>
                      <a:pt x="488633" y="400050"/>
                    </a:lnTo>
                    <a:cubicBezTo>
                      <a:pt x="464820" y="426720"/>
                      <a:pt x="442913" y="454343"/>
                      <a:pt x="422910" y="482918"/>
                    </a:cubicBezTo>
                    <a:lnTo>
                      <a:pt x="422910" y="483870"/>
                    </a:lnTo>
                    <a:cubicBezTo>
                      <a:pt x="402908" y="512445"/>
                      <a:pt x="383858" y="541973"/>
                      <a:pt x="367665" y="572453"/>
                    </a:cubicBezTo>
                    <a:lnTo>
                      <a:pt x="368618" y="573405"/>
                    </a:lnTo>
                    <a:cubicBezTo>
                      <a:pt x="347663" y="608647"/>
                      <a:pt x="331470" y="645795"/>
                      <a:pt x="317183" y="684847"/>
                    </a:cubicBezTo>
                    <a:lnTo>
                      <a:pt x="305241" y="678329"/>
                    </a:lnTo>
                    <a:lnTo>
                      <a:pt x="317183" y="684847"/>
                    </a:lnTo>
                    <a:cubicBezTo>
                      <a:pt x="280035" y="786765"/>
                      <a:pt x="260985" y="896303"/>
                      <a:pt x="260985" y="1014413"/>
                    </a:cubicBezTo>
                    <a:cubicBezTo>
                      <a:pt x="260985" y="1152525"/>
                      <a:pt x="287655" y="1272540"/>
                      <a:pt x="342900" y="1373505"/>
                    </a:cubicBezTo>
                    <a:cubicBezTo>
                      <a:pt x="391478" y="1463993"/>
                      <a:pt x="460058" y="1532572"/>
                      <a:pt x="546735" y="1580197"/>
                    </a:cubicBezTo>
                    <a:lnTo>
                      <a:pt x="285750" y="1438275"/>
                    </a:lnTo>
                    <a:cubicBezTo>
                      <a:pt x="199073" y="1390650"/>
                      <a:pt x="130493" y="1322070"/>
                      <a:pt x="81915" y="1231583"/>
                    </a:cubicBezTo>
                    <a:cubicBezTo>
                      <a:pt x="27622" y="1130618"/>
                      <a:pt x="0" y="1010603"/>
                      <a:pt x="0" y="872490"/>
                    </a:cubicBezTo>
                    <a:cubicBezTo>
                      <a:pt x="0" y="754380"/>
                      <a:pt x="19050" y="644842"/>
                      <a:pt x="56197" y="542925"/>
                    </a:cubicBezTo>
                    <a:lnTo>
                      <a:pt x="62441" y="546321"/>
                    </a:lnTo>
                    <a:cubicBezTo>
                      <a:pt x="62500" y="546184"/>
                      <a:pt x="62558" y="546046"/>
                      <a:pt x="62617" y="545909"/>
                    </a:cubicBezTo>
                    <a:lnTo>
                      <a:pt x="57150" y="542925"/>
                    </a:lnTo>
                    <a:lnTo>
                      <a:pt x="107444" y="431896"/>
                    </a:lnTo>
                    <a:lnTo>
                      <a:pt x="106680" y="431483"/>
                    </a:lnTo>
                    <a:cubicBezTo>
                      <a:pt x="126714" y="402522"/>
                      <a:pt x="197542" y="296966"/>
                      <a:pt x="227648" y="258128"/>
                    </a:cubicBezTo>
                    <a:lnTo>
                      <a:pt x="287315" y="198453"/>
                    </a:lnTo>
                    <a:lnTo>
                      <a:pt x="359092" y="140970"/>
                    </a:lnTo>
                    <a:lnTo>
                      <a:pt x="486263" y="68845"/>
                    </a:lnTo>
                    <a:lnTo>
                      <a:pt x="485775" y="68580"/>
                    </a:lnTo>
                    <a:cubicBezTo>
                      <a:pt x="513398" y="55245"/>
                      <a:pt x="541973" y="43815"/>
                      <a:pt x="572452" y="32385"/>
                    </a:cubicBezTo>
                    <a:lnTo>
                      <a:pt x="573405" y="32385"/>
                    </a:lnTo>
                    <a:lnTo>
                      <a:pt x="679133" y="0"/>
                    </a:ln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0" name="Freeform: Shape 289">
                <a:extLst>
                  <a:ext uri="{FF2B5EF4-FFF2-40B4-BE49-F238E27FC236}">
                    <a16:creationId xmlns:a16="http://schemas.microsoft.com/office/drawing/2014/main" id="{D9D1F3FF-B13C-4F7E-A314-B16A1DA8E118}"/>
                  </a:ext>
                </a:extLst>
              </p:cNvPr>
              <p:cNvSpPr/>
              <p:nvPr/>
            </p:nvSpPr>
            <p:spPr>
              <a:xfrm>
                <a:off x="2714531" y="1811829"/>
                <a:ext cx="257174" cy="304801"/>
              </a:xfrm>
              <a:custGeom>
                <a:avLst/>
                <a:gdLst>
                  <a:gd name="connsiteX0" fmla="*/ 260985 w 257175"/>
                  <a:gd name="connsiteY0" fmla="*/ 311468 h 304800"/>
                  <a:gd name="connsiteX1" fmla="*/ 0 w 257175"/>
                  <a:gd name="connsiteY1" fmla="*/ 170497 h 304800"/>
                  <a:gd name="connsiteX2" fmla="*/ 952 w 257175"/>
                  <a:gd name="connsiteY2" fmla="*/ 0 h 304800"/>
                  <a:gd name="connsiteX3" fmla="*/ 260985 w 257175"/>
                  <a:gd name="connsiteY3" fmla="*/ 140970 h 3048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57175" h="304800">
                    <a:moveTo>
                      <a:pt x="260985" y="311468"/>
                    </a:moveTo>
                    <a:lnTo>
                      <a:pt x="0" y="170497"/>
                    </a:lnTo>
                    <a:lnTo>
                      <a:pt x="952" y="0"/>
                    </a:lnTo>
                    <a:lnTo>
                      <a:pt x="260985" y="140970"/>
                    </a:ln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sp>
        <p:nvSpPr>
          <p:cNvPr id="72" name="Rectangle 71">
            <a:extLst>
              <a:ext uri="{FF2B5EF4-FFF2-40B4-BE49-F238E27FC236}">
                <a16:creationId xmlns:a16="http://schemas.microsoft.com/office/drawing/2014/main" id="{3F175C1D-4F09-4419-BDC3-0E51CBFB5D02}"/>
              </a:ext>
            </a:extLst>
          </p:cNvPr>
          <p:cNvSpPr/>
          <p:nvPr/>
        </p:nvSpPr>
        <p:spPr>
          <a:xfrm>
            <a:off x="4948675" y="2645625"/>
            <a:ext cx="7243326" cy="1651347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200"/>
          </a:p>
        </p:txBody>
      </p:sp>
      <p:sp>
        <p:nvSpPr>
          <p:cNvPr id="73" name="TextBox 72">
            <a:extLst>
              <a:ext uri="{FF2B5EF4-FFF2-40B4-BE49-F238E27FC236}">
                <a16:creationId xmlns:a16="http://schemas.microsoft.com/office/drawing/2014/main" id="{BEB6F09A-70ED-41E9-94E9-27FB3F1C0316}"/>
              </a:ext>
            </a:extLst>
          </p:cNvPr>
          <p:cNvSpPr txBox="1"/>
          <p:nvPr/>
        </p:nvSpPr>
        <p:spPr>
          <a:xfrm>
            <a:off x="5877355" y="2857775"/>
            <a:ext cx="5625432" cy="830997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r>
              <a:rPr lang="en-US" altLang="ko-KR" sz="4800" dirty="0">
                <a:solidFill>
                  <a:schemeClr val="bg1"/>
                </a:solidFill>
                <a:cs typeface="Arial" pitchFamily="34" charset="0"/>
              </a:rPr>
              <a:t>Section Break</a:t>
            </a:r>
            <a:endParaRPr lang="ko-KR" altLang="en-US" sz="4800" dirty="0">
              <a:solidFill>
                <a:schemeClr val="bg1"/>
              </a:solidFill>
              <a:cs typeface="Arial" pitchFamily="34" charset="0"/>
            </a:endParaRPr>
          </a:p>
        </p:txBody>
      </p:sp>
      <p:sp>
        <p:nvSpPr>
          <p:cNvPr id="74" name="TextBox 73">
            <a:extLst>
              <a:ext uri="{FF2B5EF4-FFF2-40B4-BE49-F238E27FC236}">
                <a16:creationId xmlns:a16="http://schemas.microsoft.com/office/drawing/2014/main" id="{4DEB214A-7349-46A1-99AE-CA9B9F3154DE}"/>
              </a:ext>
            </a:extLst>
          </p:cNvPr>
          <p:cNvSpPr txBox="1"/>
          <p:nvPr/>
        </p:nvSpPr>
        <p:spPr>
          <a:xfrm>
            <a:off x="5877264" y="3562824"/>
            <a:ext cx="5625363" cy="379656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r>
              <a:rPr lang="en-US" altLang="ko-KR" sz="1867" dirty="0">
                <a:solidFill>
                  <a:schemeClr val="bg1"/>
                </a:solidFill>
                <a:cs typeface="Arial" pitchFamily="34" charset="0"/>
              </a:rPr>
              <a:t>Insert the Sub Title of Your Presentation</a:t>
            </a:r>
            <a:endParaRPr lang="ko-KR" altLang="en-US" sz="1867" dirty="0">
              <a:solidFill>
                <a:schemeClr val="bg1"/>
              </a:solidFill>
              <a:cs typeface="Arial" pitchFamily="34" charset="0"/>
            </a:endParaRPr>
          </a:p>
        </p:txBody>
      </p:sp>
      <p:grpSp>
        <p:nvGrpSpPr>
          <p:cNvPr id="9" name="Group 8">
            <a:extLst>
              <a:ext uri="{FF2B5EF4-FFF2-40B4-BE49-F238E27FC236}">
                <a16:creationId xmlns:a16="http://schemas.microsoft.com/office/drawing/2014/main" id="{D2C02D5C-D32C-472F-B70C-E28DC0712C44}"/>
              </a:ext>
            </a:extLst>
          </p:cNvPr>
          <p:cNvGrpSpPr/>
          <p:nvPr/>
        </p:nvGrpSpPr>
        <p:grpSpPr>
          <a:xfrm>
            <a:off x="579020" y="5168765"/>
            <a:ext cx="744139" cy="1374990"/>
            <a:chOff x="13270818" y="5348004"/>
            <a:chExt cx="540861" cy="999381"/>
          </a:xfrm>
        </p:grpSpPr>
        <p:grpSp>
          <p:nvGrpSpPr>
            <p:cNvPr id="80" name="Group 79">
              <a:extLst>
                <a:ext uri="{FF2B5EF4-FFF2-40B4-BE49-F238E27FC236}">
                  <a16:creationId xmlns:a16="http://schemas.microsoft.com/office/drawing/2014/main" id="{3491C7D1-DC5E-4338-BFF6-1F87EC411F48}"/>
                </a:ext>
              </a:extLst>
            </p:cNvPr>
            <p:cNvGrpSpPr/>
            <p:nvPr/>
          </p:nvGrpSpPr>
          <p:grpSpPr>
            <a:xfrm>
              <a:off x="13425400" y="5348004"/>
              <a:ext cx="303753" cy="998597"/>
              <a:chOff x="2541356" y="1774680"/>
              <a:chExt cx="1106202" cy="3636668"/>
            </a:xfrm>
            <a:solidFill>
              <a:schemeClr val="bg1">
                <a:lumMod val="75000"/>
              </a:schemeClr>
            </a:solidFill>
          </p:grpSpPr>
          <p:sp>
            <p:nvSpPr>
              <p:cNvPr id="87" name="Freeform: Shape 86">
                <a:extLst>
                  <a:ext uri="{FF2B5EF4-FFF2-40B4-BE49-F238E27FC236}">
                    <a16:creationId xmlns:a16="http://schemas.microsoft.com/office/drawing/2014/main" id="{AD8FE536-B16D-4D5F-A458-12A0AEF7961E}"/>
                  </a:ext>
                </a:extLst>
              </p:cNvPr>
              <p:cNvSpPr/>
              <p:nvPr/>
            </p:nvSpPr>
            <p:spPr>
              <a:xfrm>
                <a:off x="2571096" y="4597937"/>
                <a:ext cx="402336" cy="182880"/>
              </a:xfrm>
              <a:custGeom>
                <a:avLst/>
                <a:gdLst>
                  <a:gd name="connsiteX0" fmla="*/ 62916 w 3480752"/>
                  <a:gd name="connsiteY0" fmla="*/ 34213 h 1560620"/>
                  <a:gd name="connsiteX1" fmla="*/ 114391 w 3480752"/>
                  <a:gd name="connsiteY1" fmla="*/ 57191 h 1560620"/>
                  <a:gd name="connsiteX2" fmla="*/ 694512 w 3480752"/>
                  <a:gd name="connsiteY2" fmla="*/ 277806 h 1560620"/>
                  <a:gd name="connsiteX3" fmla="*/ 784810 w 3480752"/>
                  <a:gd name="connsiteY3" fmla="*/ 326909 h 1560620"/>
                  <a:gd name="connsiteX4" fmla="*/ 786764 w 3480752"/>
                  <a:gd name="connsiteY4" fmla="*/ 323526 h 1560620"/>
                  <a:gd name="connsiteX5" fmla="*/ 702687 w 3480752"/>
                  <a:gd name="connsiteY5" fmla="*/ 277806 h 1560620"/>
                  <a:gd name="connsiteX6" fmla="*/ 833420 w 3480752"/>
                  <a:gd name="connsiteY6" fmla="*/ 310489 h 1560620"/>
                  <a:gd name="connsiteX7" fmla="*/ 1241959 w 3480752"/>
                  <a:gd name="connsiteY7" fmla="*/ 343172 h 1560620"/>
                  <a:gd name="connsiteX8" fmla="*/ 3480752 w 3480752"/>
                  <a:gd name="connsiteY8" fmla="*/ 1560620 h 1560620"/>
                  <a:gd name="connsiteX9" fmla="*/ 3064038 w 3480752"/>
                  <a:gd name="connsiteY9" fmla="*/ 1527929 h 1560620"/>
                  <a:gd name="connsiteX10" fmla="*/ 3057133 w 3480752"/>
                  <a:gd name="connsiteY10" fmla="*/ 1524163 h 1560620"/>
                  <a:gd name="connsiteX11" fmla="*/ 2941481 w 3480752"/>
                  <a:gd name="connsiteY11" fmla="*/ 1495246 h 1560620"/>
                  <a:gd name="connsiteX12" fmla="*/ 2881754 w 3480752"/>
                  <a:gd name="connsiteY12" fmla="*/ 1462767 h 1560620"/>
                  <a:gd name="connsiteX13" fmla="*/ 2879802 w 3480752"/>
                  <a:gd name="connsiteY13" fmla="*/ 1466146 h 1560620"/>
                  <a:gd name="connsiteX14" fmla="*/ 2933314 w 3480752"/>
                  <a:gd name="connsiteY14" fmla="*/ 1495246 h 1560620"/>
                  <a:gd name="connsiteX15" fmla="*/ 2353185 w 3480752"/>
                  <a:gd name="connsiteY15" fmla="*/ 1274639 h 1560620"/>
                  <a:gd name="connsiteX16" fmla="*/ 2238794 w 3480752"/>
                  <a:gd name="connsiteY16" fmla="*/ 1217440 h 1560620"/>
                  <a:gd name="connsiteX17" fmla="*/ 0 w 3480752"/>
                  <a:gd name="connsiteY17" fmla="*/ 0 h 1560620"/>
                  <a:gd name="connsiteX18" fmla="*/ 62916 w 3480752"/>
                  <a:gd name="connsiteY18" fmla="*/ 34213 h 1560620"/>
                  <a:gd name="connsiteX19" fmla="*/ 57199 w 3480752"/>
                  <a:gd name="connsiteY19" fmla="*/ 31661 h 1560620"/>
                  <a:gd name="connsiteX20" fmla="*/ 0 w 3480752"/>
                  <a:gd name="connsiteY20" fmla="*/ 0 h 1560620"/>
                  <a:gd name="connsiteX0" fmla="*/ 62916 w 3480752"/>
                  <a:gd name="connsiteY0" fmla="*/ 34213 h 1560620"/>
                  <a:gd name="connsiteX1" fmla="*/ 114391 w 3480752"/>
                  <a:gd name="connsiteY1" fmla="*/ 57191 h 1560620"/>
                  <a:gd name="connsiteX2" fmla="*/ 694512 w 3480752"/>
                  <a:gd name="connsiteY2" fmla="*/ 277806 h 1560620"/>
                  <a:gd name="connsiteX3" fmla="*/ 784810 w 3480752"/>
                  <a:gd name="connsiteY3" fmla="*/ 326909 h 1560620"/>
                  <a:gd name="connsiteX4" fmla="*/ 702687 w 3480752"/>
                  <a:gd name="connsiteY4" fmla="*/ 277806 h 1560620"/>
                  <a:gd name="connsiteX5" fmla="*/ 833420 w 3480752"/>
                  <a:gd name="connsiteY5" fmla="*/ 310489 h 1560620"/>
                  <a:gd name="connsiteX6" fmla="*/ 1241959 w 3480752"/>
                  <a:gd name="connsiteY6" fmla="*/ 343172 h 1560620"/>
                  <a:gd name="connsiteX7" fmla="*/ 3480752 w 3480752"/>
                  <a:gd name="connsiteY7" fmla="*/ 1560620 h 1560620"/>
                  <a:gd name="connsiteX8" fmla="*/ 3064038 w 3480752"/>
                  <a:gd name="connsiteY8" fmla="*/ 1527929 h 1560620"/>
                  <a:gd name="connsiteX9" fmla="*/ 3057133 w 3480752"/>
                  <a:gd name="connsiteY9" fmla="*/ 1524163 h 1560620"/>
                  <a:gd name="connsiteX10" fmla="*/ 2941481 w 3480752"/>
                  <a:gd name="connsiteY10" fmla="*/ 1495246 h 1560620"/>
                  <a:gd name="connsiteX11" fmla="*/ 2881754 w 3480752"/>
                  <a:gd name="connsiteY11" fmla="*/ 1462767 h 1560620"/>
                  <a:gd name="connsiteX12" fmla="*/ 2879802 w 3480752"/>
                  <a:gd name="connsiteY12" fmla="*/ 1466146 h 1560620"/>
                  <a:gd name="connsiteX13" fmla="*/ 2933314 w 3480752"/>
                  <a:gd name="connsiteY13" fmla="*/ 1495246 h 1560620"/>
                  <a:gd name="connsiteX14" fmla="*/ 2353185 w 3480752"/>
                  <a:gd name="connsiteY14" fmla="*/ 1274639 h 1560620"/>
                  <a:gd name="connsiteX15" fmla="*/ 2238794 w 3480752"/>
                  <a:gd name="connsiteY15" fmla="*/ 1217440 h 1560620"/>
                  <a:gd name="connsiteX16" fmla="*/ 62916 w 3480752"/>
                  <a:gd name="connsiteY16" fmla="*/ 34213 h 1560620"/>
                  <a:gd name="connsiteX17" fmla="*/ 0 w 3480752"/>
                  <a:gd name="connsiteY17" fmla="*/ 0 h 1560620"/>
                  <a:gd name="connsiteX18" fmla="*/ 62916 w 3480752"/>
                  <a:gd name="connsiteY18" fmla="*/ 34213 h 1560620"/>
                  <a:gd name="connsiteX19" fmla="*/ 57199 w 3480752"/>
                  <a:gd name="connsiteY19" fmla="*/ 31661 h 1560620"/>
                  <a:gd name="connsiteX20" fmla="*/ 0 w 3480752"/>
                  <a:gd name="connsiteY20" fmla="*/ 0 h 1560620"/>
                  <a:gd name="connsiteX0" fmla="*/ 62916 w 3480752"/>
                  <a:gd name="connsiteY0" fmla="*/ 34213 h 1560620"/>
                  <a:gd name="connsiteX1" fmla="*/ 114391 w 3480752"/>
                  <a:gd name="connsiteY1" fmla="*/ 57191 h 1560620"/>
                  <a:gd name="connsiteX2" fmla="*/ 694512 w 3480752"/>
                  <a:gd name="connsiteY2" fmla="*/ 277806 h 1560620"/>
                  <a:gd name="connsiteX3" fmla="*/ 702687 w 3480752"/>
                  <a:gd name="connsiteY3" fmla="*/ 277806 h 1560620"/>
                  <a:gd name="connsiteX4" fmla="*/ 833420 w 3480752"/>
                  <a:gd name="connsiteY4" fmla="*/ 310489 h 1560620"/>
                  <a:gd name="connsiteX5" fmla="*/ 1241959 w 3480752"/>
                  <a:gd name="connsiteY5" fmla="*/ 343172 h 1560620"/>
                  <a:gd name="connsiteX6" fmla="*/ 3480752 w 3480752"/>
                  <a:gd name="connsiteY6" fmla="*/ 1560620 h 1560620"/>
                  <a:gd name="connsiteX7" fmla="*/ 3064038 w 3480752"/>
                  <a:gd name="connsiteY7" fmla="*/ 1527929 h 1560620"/>
                  <a:gd name="connsiteX8" fmla="*/ 3057133 w 3480752"/>
                  <a:gd name="connsiteY8" fmla="*/ 1524163 h 1560620"/>
                  <a:gd name="connsiteX9" fmla="*/ 2941481 w 3480752"/>
                  <a:gd name="connsiteY9" fmla="*/ 1495246 h 1560620"/>
                  <a:gd name="connsiteX10" fmla="*/ 2881754 w 3480752"/>
                  <a:gd name="connsiteY10" fmla="*/ 1462767 h 1560620"/>
                  <a:gd name="connsiteX11" fmla="*/ 2879802 w 3480752"/>
                  <a:gd name="connsiteY11" fmla="*/ 1466146 h 1560620"/>
                  <a:gd name="connsiteX12" fmla="*/ 2933314 w 3480752"/>
                  <a:gd name="connsiteY12" fmla="*/ 1495246 h 1560620"/>
                  <a:gd name="connsiteX13" fmla="*/ 2353185 w 3480752"/>
                  <a:gd name="connsiteY13" fmla="*/ 1274639 h 1560620"/>
                  <a:gd name="connsiteX14" fmla="*/ 2238794 w 3480752"/>
                  <a:gd name="connsiteY14" fmla="*/ 1217440 h 1560620"/>
                  <a:gd name="connsiteX15" fmla="*/ 62916 w 3480752"/>
                  <a:gd name="connsiteY15" fmla="*/ 34213 h 1560620"/>
                  <a:gd name="connsiteX16" fmla="*/ 0 w 3480752"/>
                  <a:gd name="connsiteY16" fmla="*/ 0 h 1560620"/>
                  <a:gd name="connsiteX17" fmla="*/ 62916 w 3480752"/>
                  <a:gd name="connsiteY17" fmla="*/ 34213 h 1560620"/>
                  <a:gd name="connsiteX18" fmla="*/ 57199 w 3480752"/>
                  <a:gd name="connsiteY18" fmla="*/ 31661 h 1560620"/>
                  <a:gd name="connsiteX19" fmla="*/ 0 w 3480752"/>
                  <a:gd name="connsiteY19" fmla="*/ 0 h 1560620"/>
                  <a:gd name="connsiteX0" fmla="*/ 62916 w 3480752"/>
                  <a:gd name="connsiteY0" fmla="*/ 34213 h 1560620"/>
                  <a:gd name="connsiteX1" fmla="*/ 114391 w 3480752"/>
                  <a:gd name="connsiteY1" fmla="*/ 57191 h 1560620"/>
                  <a:gd name="connsiteX2" fmla="*/ 694512 w 3480752"/>
                  <a:gd name="connsiteY2" fmla="*/ 277806 h 1560620"/>
                  <a:gd name="connsiteX3" fmla="*/ 702687 w 3480752"/>
                  <a:gd name="connsiteY3" fmla="*/ 277806 h 1560620"/>
                  <a:gd name="connsiteX4" fmla="*/ 833420 w 3480752"/>
                  <a:gd name="connsiteY4" fmla="*/ 310489 h 1560620"/>
                  <a:gd name="connsiteX5" fmla="*/ 1241959 w 3480752"/>
                  <a:gd name="connsiteY5" fmla="*/ 343172 h 1560620"/>
                  <a:gd name="connsiteX6" fmla="*/ 3480752 w 3480752"/>
                  <a:gd name="connsiteY6" fmla="*/ 1560620 h 1560620"/>
                  <a:gd name="connsiteX7" fmla="*/ 3064038 w 3480752"/>
                  <a:gd name="connsiteY7" fmla="*/ 1527929 h 1560620"/>
                  <a:gd name="connsiteX8" fmla="*/ 3057133 w 3480752"/>
                  <a:gd name="connsiteY8" fmla="*/ 1524163 h 1560620"/>
                  <a:gd name="connsiteX9" fmla="*/ 2941481 w 3480752"/>
                  <a:gd name="connsiteY9" fmla="*/ 1495246 h 1560620"/>
                  <a:gd name="connsiteX10" fmla="*/ 2881754 w 3480752"/>
                  <a:gd name="connsiteY10" fmla="*/ 1462767 h 1560620"/>
                  <a:gd name="connsiteX11" fmla="*/ 2933314 w 3480752"/>
                  <a:gd name="connsiteY11" fmla="*/ 1495246 h 1560620"/>
                  <a:gd name="connsiteX12" fmla="*/ 2353185 w 3480752"/>
                  <a:gd name="connsiteY12" fmla="*/ 1274639 h 1560620"/>
                  <a:gd name="connsiteX13" fmla="*/ 2238794 w 3480752"/>
                  <a:gd name="connsiteY13" fmla="*/ 1217440 h 1560620"/>
                  <a:gd name="connsiteX14" fmla="*/ 62916 w 3480752"/>
                  <a:gd name="connsiteY14" fmla="*/ 34213 h 1560620"/>
                  <a:gd name="connsiteX15" fmla="*/ 0 w 3480752"/>
                  <a:gd name="connsiteY15" fmla="*/ 0 h 1560620"/>
                  <a:gd name="connsiteX16" fmla="*/ 62916 w 3480752"/>
                  <a:gd name="connsiteY16" fmla="*/ 34213 h 1560620"/>
                  <a:gd name="connsiteX17" fmla="*/ 57199 w 3480752"/>
                  <a:gd name="connsiteY17" fmla="*/ 31661 h 1560620"/>
                  <a:gd name="connsiteX18" fmla="*/ 0 w 3480752"/>
                  <a:gd name="connsiteY18" fmla="*/ 0 h 1560620"/>
                  <a:gd name="connsiteX0" fmla="*/ 62916 w 3480752"/>
                  <a:gd name="connsiteY0" fmla="*/ 34213 h 1560620"/>
                  <a:gd name="connsiteX1" fmla="*/ 114391 w 3480752"/>
                  <a:gd name="connsiteY1" fmla="*/ 57191 h 1560620"/>
                  <a:gd name="connsiteX2" fmla="*/ 694512 w 3480752"/>
                  <a:gd name="connsiteY2" fmla="*/ 277806 h 1560620"/>
                  <a:gd name="connsiteX3" fmla="*/ 702687 w 3480752"/>
                  <a:gd name="connsiteY3" fmla="*/ 277806 h 1560620"/>
                  <a:gd name="connsiteX4" fmla="*/ 833420 w 3480752"/>
                  <a:gd name="connsiteY4" fmla="*/ 310489 h 1560620"/>
                  <a:gd name="connsiteX5" fmla="*/ 1241959 w 3480752"/>
                  <a:gd name="connsiteY5" fmla="*/ 343172 h 1560620"/>
                  <a:gd name="connsiteX6" fmla="*/ 3480752 w 3480752"/>
                  <a:gd name="connsiteY6" fmla="*/ 1560620 h 1560620"/>
                  <a:gd name="connsiteX7" fmla="*/ 3064038 w 3480752"/>
                  <a:gd name="connsiteY7" fmla="*/ 1527929 h 1560620"/>
                  <a:gd name="connsiteX8" fmla="*/ 3057133 w 3480752"/>
                  <a:gd name="connsiteY8" fmla="*/ 1524163 h 1560620"/>
                  <a:gd name="connsiteX9" fmla="*/ 2941481 w 3480752"/>
                  <a:gd name="connsiteY9" fmla="*/ 1495246 h 1560620"/>
                  <a:gd name="connsiteX10" fmla="*/ 2933314 w 3480752"/>
                  <a:gd name="connsiteY10" fmla="*/ 1495246 h 1560620"/>
                  <a:gd name="connsiteX11" fmla="*/ 2353185 w 3480752"/>
                  <a:gd name="connsiteY11" fmla="*/ 1274639 h 1560620"/>
                  <a:gd name="connsiteX12" fmla="*/ 2238794 w 3480752"/>
                  <a:gd name="connsiteY12" fmla="*/ 1217440 h 1560620"/>
                  <a:gd name="connsiteX13" fmla="*/ 62916 w 3480752"/>
                  <a:gd name="connsiteY13" fmla="*/ 34213 h 1560620"/>
                  <a:gd name="connsiteX14" fmla="*/ 0 w 3480752"/>
                  <a:gd name="connsiteY14" fmla="*/ 0 h 1560620"/>
                  <a:gd name="connsiteX15" fmla="*/ 62916 w 3480752"/>
                  <a:gd name="connsiteY15" fmla="*/ 34213 h 1560620"/>
                  <a:gd name="connsiteX16" fmla="*/ 57199 w 3480752"/>
                  <a:gd name="connsiteY16" fmla="*/ 31661 h 1560620"/>
                  <a:gd name="connsiteX17" fmla="*/ 0 w 3480752"/>
                  <a:gd name="connsiteY17" fmla="*/ 0 h 15606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</a:cxnLst>
                <a:rect l="l" t="t" r="r" b="b"/>
                <a:pathLst>
                  <a:path w="3480752" h="1560620">
                    <a:moveTo>
                      <a:pt x="62916" y="34213"/>
                    </a:moveTo>
                    <a:lnTo>
                      <a:pt x="114391" y="57191"/>
                    </a:lnTo>
                    <a:cubicBezTo>
                      <a:pt x="302323" y="147074"/>
                      <a:pt x="498413" y="220606"/>
                      <a:pt x="694512" y="277806"/>
                    </a:cubicBezTo>
                    <a:lnTo>
                      <a:pt x="702687" y="277806"/>
                    </a:lnTo>
                    <a:cubicBezTo>
                      <a:pt x="743545" y="285981"/>
                      <a:pt x="784395" y="302314"/>
                      <a:pt x="833420" y="310489"/>
                    </a:cubicBezTo>
                    <a:lnTo>
                      <a:pt x="1241959" y="343172"/>
                    </a:lnTo>
                    <a:lnTo>
                      <a:pt x="3480752" y="1560620"/>
                    </a:lnTo>
                    <a:lnTo>
                      <a:pt x="3064038" y="1527929"/>
                    </a:lnTo>
                    <a:lnTo>
                      <a:pt x="3057133" y="1524163"/>
                    </a:lnTo>
                    <a:lnTo>
                      <a:pt x="2941481" y="1495246"/>
                    </a:lnTo>
                    <a:lnTo>
                      <a:pt x="2933314" y="1495246"/>
                    </a:lnTo>
                    <a:cubicBezTo>
                      <a:pt x="2737215" y="1446221"/>
                      <a:pt x="2541108" y="1372688"/>
                      <a:pt x="2353185" y="1274639"/>
                    </a:cubicBezTo>
                    <a:cubicBezTo>
                      <a:pt x="2312335" y="1258298"/>
                      <a:pt x="2279652" y="1241956"/>
                      <a:pt x="2238794" y="1217440"/>
                    </a:cubicBezTo>
                    <a:lnTo>
                      <a:pt x="62916" y="34213"/>
                    </a:lnTo>
                    <a:close/>
                    <a:moveTo>
                      <a:pt x="0" y="0"/>
                    </a:moveTo>
                    <a:lnTo>
                      <a:pt x="62916" y="34213"/>
                    </a:lnTo>
                    <a:lnTo>
                      <a:pt x="57199" y="31661"/>
                    </a:lnTo>
                    <a:cubicBezTo>
                      <a:pt x="38815" y="22469"/>
                      <a:pt x="20429" y="12254"/>
                      <a:pt x="0" y="0"/>
                    </a:cubicBez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88" name="Freeform: Shape 87">
                <a:extLst>
                  <a:ext uri="{FF2B5EF4-FFF2-40B4-BE49-F238E27FC236}">
                    <a16:creationId xmlns:a16="http://schemas.microsoft.com/office/drawing/2014/main" id="{2D372189-2757-4416-9637-C1A3CF7E86BF}"/>
                  </a:ext>
                </a:extLst>
              </p:cNvPr>
              <p:cNvSpPr/>
              <p:nvPr/>
            </p:nvSpPr>
            <p:spPr>
              <a:xfrm>
                <a:off x="3023223" y="4576005"/>
                <a:ext cx="257175" cy="133350"/>
              </a:xfrm>
              <a:custGeom>
                <a:avLst/>
                <a:gdLst>
                  <a:gd name="connsiteX0" fmla="*/ 260032 w 257175"/>
                  <a:gd name="connsiteY0" fmla="*/ 141922 h 133350"/>
                  <a:gd name="connsiteX1" fmla="*/ 0 w 257175"/>
                  <a:gd name="connsiteY1" fmla="*/ 0 h 133350"/>
                  <a:gd name="connsiteX2" fmla="*/ 952 w 257175"/>
                  <a:gd name="connsiteY2" fmla="*/ 0 h 133350"/>
                  <a:gd name="connsiteX3" fmla="*/ 260032 w 257175"/>
                  <a:gd name="connsiteY3" fmla="*/ 141922 h 133350"/>
                  <a:gd name="connsiteX4" fmla="*/ 260032 w 257175"/>
                  <a:gd name="connsiteY4" fmla="*/ 141922 h 1333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57175" h="133350">
                    <a:moveTo>
                      <a:pt x="260032" y="141922"/>
                    </a:moveTo>
                    <a:lnTo>
                      <a:pt x="0" y="0"/>
                    </a:lnTo>
                    <a:cubicBezTo>
                      <a:pt x="0" y="0"/>
                      <a:pt x="952" y="0"/>
                      <a:pt x="952" y="0"/>
                    </a:cubicBezTo>
                    <a:lnTo>
                      <a:pt x="260032" y="141922"/>
                    </a:lnTo>
                    <a:cubicBezTo>
                      <a:pt x="260985" y="141922"/>
                      <a:pt x="260985" y="141922"/>
                      <a:pt x="260032" y="141922"/>
                    </a:cubicBezTo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89" name="Freeform: Shape 88">
                <a:extLst>
                  <a:ext uri="{FF2B5EF4-FFF2-40B4-BE49-F238E27FC236}">
                    <a16:creationId xmlns:a16="http://schemas.microsoft.com/office/drawing/2014/main" id="{34960105-0EFA-4015-90E3-FCEDFE939775}"/>
                  </a:ext>
                </a:extLst>
              </p:cNvPr>
              <p:cNvSpPr/>
              <p:nvPr/>
            </p:nvSpPr>
            <p:spPr>
              <a:xfrm>
                <a:off x="2706138" y="4925573"/>
                <a:ext cx="257175" cy="485775"/>
              </a:xfrm>
              <a:custGeom>
                <a:avLst/>
                <a:gdLst>
                  <a:gd name="connsiteX0" fmla="*/ 260033 w 257175"/>
                  <a:gd name="connsiteY0" fmla="*/ 486727 h 485775"/>
                  <a:gd name="connsiteX1" fmla="*/ 0 w 257175"/>
                  <a:gd name="connsiteY1" fmla="*/ 344805 h 485775"/>
                  <a:gd name="connsiteX2" fmla="*/ 953 w 257175"/>
                  <a:gd name="connsiteY2" fmla="*/ 0 h 485775"/>
                  <a:gd name="connsiteX3" fmla="*/ 260985 w 257175"/>
                  <a:gd name="connsiteY3" fmla="*/ 141922 h 4857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57175" h="485775">
                    <a:moveTo>
                      <a:pt x="260033" y="486727"/>
                    </a:moveTo>
                    <a:lnTo>
                      <a:pt x="0" y="344805"/>
                    </a:lnTo>
                    <a:lnTo>
                      <a:pt x="953" y="0"/>
                    </a:lnTo>
                    <a:lnTo>
                      <a:pt x="260985" y="141922"/>
                    </a:ln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90" name="Freeform: Shape 89">
                <a:extLst>
                  <a:ext uri="{FF2B5EF4-FFF2-40B4-BE49-F238E27FC236}">
                    <a16:creationId xmlns:a16="http://schemas.microsoft.com/office/drawing/2014/main" id="{FEA9FD18-679C-4AF1-81F8-B14FCC475F36}"/>
                  </a:ext>
                </a:extLst>
              </p:cNvPr>
              <p:cNvSpPr/>
              <p:nvPr/>
            </p:nvSpPr>
            <p:spPr>
              <a:xfrm>
                <a:off x="2987522" y="3640652"/>
                <a:ext cx="660036" cy="1102854"/>
              </a:xfrm>
              <a:custGeom>
                <a:avLst/>
                <a:gdLst>
                  <a:gd name="connsiteX0" fmla="*/ 359092 w 661035"/>
                  <a:gd name="connsiteY0" fmla="*/ 597218 h 1099185"/>
                  <a:gd name="connsiteX1" fmla="*/ 620078 w 661035"/>
                  <a:gd name="connsiteY1" fmla="*/ 739140 h 1099185"/>
                  <a:gd name="connsiteX2" fmla="*/ 584835 w 661035"/>
                  <a:gd name="connsiteY2" fmla="*/ 818198 h 1099185"/>
                  <a:gd name="connsiteX3" fmla="*/ 584836 w 661035"/>
                  <a:gd name="connsiteY3" fmla="*/ 818198 h 1099185"/>
                  <a:gd name="connsiteX4" fmla="*/ 545783 w 661035"/>
                  <a:gd name="connsiteY4" fmla="*/ 882015 h 1099185"/>
                  <a:gd name="connsiteX5" fmla="*/ 538930 w 661035"/>
                  <a:gd name="connsiteY5" fmla="*/ 891439 h 1099185"/>
                  <a:gd name="connsiteX6" fmla="*/ 539116 w 661035"/>
                  <a:gd name="connsiteY6" fmla="*/ 891540 h 1099185"/>
                  <a:gd name="connsiteX7" fmla="*/ 500063 w 661035"/>
                  <a:gd name="connsiteY7" fmla="*/ 940118 h 1099185"/>
                  <a:gd name="connsiteX8" fmla="*/ 452605 w 661035"/>
                  <a:gd name="connsiteY8" fmla="*/ 914311 h 1099185"/>
                  <a:gd name="connsiteX9" fmla="*/ 451949 w 661035"/>
                  <a:gd name="connsiteY9" fmla="*/ 914906 h 1099185"/>
                  <a:gd name="connsiteX10" fmla="*/ 500063 w 661035"/>
                  <a:gd name="connsiteY10" fmla="*/ 941070 h 1099185"/>
                  <a:gd name="connsiteX11" fmla="*/ 451485 w 661035"/>
                  <a:gd name="connsiteY11" fmla="*/ 989648 h 1099185"/>
                  <a:gd name="connsiteX12" fmla="*/ 396629 w 661035"/>
                  <a:gd name="connsiteY12" fmla="*/ 1033155 h 1099185"/>
                  <a:gd name="connsiteX13" fmla="*/ 397193 w 661035"/>
                  <a:gd name="connsiteY13" fmla="*/ 1033462 h 1099185"/>
                  <a:gd name="connsiteX14" fmla="*/ 320041 w 661035"/>
                  <a:gd name="connsiteY14" fmla="*/ 1076325 h 1099185"/>
                  <a:gd name="connsiteX15" fmla="*/ 291343 w 661035"/>
                  <a:gd name="connsiteY15" fmla="*/ 1060767 h 1099185"/>
                  <a:gd name="connsiteX16" fmla="*/ 290403 w 661035"/>
                  <a:gd name="connsiteY16" fmla="*/ 1061621 h 1099185"/>
                  <a:gd name="connsiteX17" fmla="*/ 319088 w 661035"/>
                  <a:gd name="connsiteY17" fmla="*/ 1077277 h 1099185"/>
                  <a:gd name="connsiteX18" fmla="*/ 260985 w 661035"/>
                  <a:gd name="connsiteY18" fmla="*/ 1099185 h 1099185"/>
                  <a:gd name="connsiteX19" fmla="*/ 0 w 661035"/>
                  <a:gd name="connsiteY19" fmla="*/ 957262 h 1099185"/>
                  <a:gd name="connsiteX20" fmla="*/ 59055 w 661035"/>
                  <a:gd name="connsiteY20" fmla="*/ 935355 h 1099185"/>
                  <a:gd name="connsiteX21" fmla="*/ 284314 w 661035"/>
                  <a:gd name="connsiteY21" fmla="*/ 1058298 h 1099185"/>
                  <a:gd name="connsiteX22" fmla="*/ 284516 w 661035"/>
                  <a:gd name="connsiteY22" fmla="*/ 1057066 h 1099185"/>
                  <a:gd name="connsiteX23" fmla="*/ 60008 w 661035"/>
                  <a:gd name="connsiteY23" fmla="*/ 935355 h 1099185"/>
                  <a:gd name="connsiteX24" fmla="*/ 135745 w 661035"/>
                  <a:gd name="connsiteY24" fmla="*/ 891807 h 1099185"/>
                  <a:gd name="connsiteX25" fmla="*/ 135255 w 661035"/>
                  <a:gd name="connsiteY25" fmla="*/ 891540 h 1099185"/>
                  <a:gd name="connsiteX26" fmla="*/ 190500 w 661035"/>
                  <a:gd name="connsiteY26" fmla="*/ 847725 h 1099185"/>
                  <a:gd name="connsiteX27" fmla="*/ 239078 w 661035"/>
                  <a:gd name="connsiteY27" fmla="*/ 799148 h 1099185"/>
                  <a:gd name="connsiteX28" fmla="*/ 319738 w 661035"/>
                  <a:gd name="connsiteY28" fmla="*/ 843010 h 1099185"/>
                  <a:gd name="connsiteX29" fmla="*/ 319882 w 661035"/>
                  <a:gd name="connsiteY29" fmla="*/ 842137 h 1099185"/>
                  <a:gd name="connsiteX30" fmla="*/ 239078 w 661035"/>
                  <a:gd name="connsiteY30" fmla="*/ 798196 h 1099185"/>
                  <a:gd name="connsiteX31" fmla="*/ 277307 w 661035"/>
                  <a:gd name="connsiteY31" fmla="*/ 750642 h 1099185"/>
                  <a:gd name="connsiteX32" fmla="*/ 277178 w 661035"/>
                  <a:gd name="connsiteY32" fmla="*/ 750571 h 1099185"/>
                  <a:gd name="connsiteX33" fmla="*/ 284798 w 661035"/>
                  <a:gd name="connsiteY33" fmla="*/ 740093 h 1099185"/>
                  <a:gd name="connsiteX34" fmla="*/ 323850 w 661035"/>
                  <a:gd name="connsiteY34" fmla="*/ 676275 h 1099185"/>
                  <a:gd name="connsiteX35" fmla="*/ 359092 w 661035"/>
                  <a:gd name="connsiteY35" fmla="*/ 597218 h 1099185"/>
                  <a:gd name="connsiteX36" fmla="*/ 220980 w 661035"/>
                  <a:gd name="connsiteY36" fmla="*/ 0 h 1099185"/>
                  <a:gd name="connsiteX37" fmla="*/ 481965 w 661035"/>
                  <a:gd name="connsiteY37" fmla="*/ 141922 h 1099185"/>
                  <a:gd name="connsiteX38" fmla="*/ 575310 w 661035"/>
                  <a:gd name="connsiteY38" fmla="*/ 214313 h 1099185"/>
                  <a:gd name="connsiteX39" fmla="*/ 661035 w 661035"/>
                  <a:gd name="connsiteY39" fmla="*/ 504825 h 1099185"/>
                  <a:gd name="connsiteX40" fmla="*/ 621030 w 661035"/>
                  <a:gd name="connsiteY40" fmla="*/ 739140 h 1099185"/>
                  <a:gd name="connsiteX41" fmla="*/ 360045 w 661035"/>
                  <a:gd name="connsiteY41" fmla="*/ 597218 h 1099185"/>
                  <a:gd name="connsiteX42" fmla="*/ 400050 w 661035"/>
                  <a:gd name="connsiteY42" fmla="*/ 362902 h 1099185"/>
                  <a:gd name="connsiteX43" fmla="*/ 314325 w 661035"/>
                  <a:gd name="connsiteY43" fmla="*/ 72390 h 1099185"/>
                  <a:gd name="connsiteX44" fmla="*/ 220980 w 661035"/>
                  <a:gd name="connsiteY44" fmla="*/ 0 h 1099185"/>
                  <a:gd name="connsiteX0" fmla="*/ 359092 w 661035"/>
                  <a:gd name="connsiteY0" fmla="*/ 597218 h 1099185"/>
                  <a:gd name="connsiteX1" fmla="*/ 620078 w 661035"/>
                  <a:gd name="connsiteY1" fmla="*/ 739140 h 1099185"/>
                  <a:gd name="connsiteX2" fmla="*/ 584835 w 661035"/>
                  <a:gd name="connsiteY2" fmla="*/ 818198 h 1099185"/>
                  <a:gd name="connsiteX3" fmla="*/ 584836 w 661035"/>
                  <a:gd name="connsiteY3" fmla="*/ 818198 h 1099185"/>
                  <a:gd name="connsiteX4" fmla="*/ 545783 w 661035"/>
                  <a:gd name="connsiteY4" fmla="*/ 882015 h 1099185"/>
                  <a:gd name="connsiteX5" fmla="*/ 538930 w 661035"/>
                  <a:gd name="connsiteY5" fmla="*/ 891439 h 1099185"/>
                  <a:gd name="connsiteX6" fmla="*/ 539116 w 661035"/>
                  <a:gd name="connsiteY6" fmla="*/ 891540 h 1099185"/>
                  <a:gd name="connsiteX7" fmla="*/ 500063 w 661035"/>
                  <a:gd name="connsiteY7" fmla="*/ 940118 h 1099185"/>
                  <a:gd name="connsiteX8" fmla="*/ 452605 w 661035"/>
                  <a:gd name="connsiteY8" fmla="*/ 914311 h 1099185"/>
                  <a:gd name="connsiteX9" fmla="*/ 451949 w 661035"/>
                  <a:gd name="connsiteY9" fmla="*/ 914906 h 1099185"/>
                  <a:gd name="connsiteX10" fmla="*/ 500063 w 661035"/>
                  <a:gd name="connsiteY10" fmla="*/ 941070 h 1099185"/>
                  <a:gd name="connsiteX11" fmla="*/ 451485 w 661035"/>
                  <a:gd name="connsiteY11" fmla="*/ 989648 h 1099185"/>
                  <a:gd name="connsiteX12" fmla="*/ 396629 w 661035"/>
                  <a:gd name="connsiteY12" fmla="*/ 1033155 h 1099185"/>
                  <a:gd name="connsiteX13" fmla="*/ 397193 w 661035"/>
                  <a:gd name="connsiteY13" fmla="*/ 1033462 h 1099185"/>
                  <a:gd name="connsiteX14" fmla="*/ 320041 w 661035"/>
                  <a:gd name="connsiteY14" fmla="*/ 1076325 h 1099185"/>
                  <a:gd name="connsiteX15" fmla="*/ 291343 w 661035"/>
                  <a:gd name="connsiteY15" fmla="*/ 1060767 h 1099185"/>
                  <a:gd name="connsiteX16" fmla="*/ 290403 w 661035"/>
                  <a:gd name="connsiteY16" fmla="*/ 1061621 h 1099185"/>
                  <a:gd name="connsiteX17" fmla="*/ 319088 w 661035"/>
                  <a:gd name="connsiteY17" fmla="*/ 1077277 h 1099185"/>
                  <a:gd name="connsiteX18" fmla="*/ 260985 w 661035"/>
                  <a:gd name="connsiteY18" fmla="*/ 1099185 h 1099185"/>
                  <a:gd name="connsiteX19" fmla="*/ 0 w 661035"/>
                  <a:gd name="connsiteY19" fmla="*/ 957262 h 1099185"/>
                  <a:gd name="connsiteX20" fmla="*/ 59055 w 661035"/>
                  <a:gd name="connsiteY20" fmla="*/ 935355 h 1099185"/>
                  <a:gd name="connsiteX21" fmla="*/ 284314 w 661035"/>
                  <a:gd name="connsiteY21" fmla="*/ 1058298 h 1099185"/>
                  <a:gd name="connsiteX22" fmla="*/ 284516 w 661035"/>
                  <a:gd name="connsiteY22" fmla="*/ 1057066 h 1099185"/>
                  <a:gd name="connsiteX23" fmla="*/ 60008 w 661035"/>
                  <a:gd name="connsiteY23" fmla="*/ 935355 h 1099185"/>
                  <a:gd name="connsiteX24" fmla="*/ 135745 w 661035"/>
                  <a:gd name="connsiteY24" fmla="*/ 891807 h 1099185"/>
                  <a:gd name="connsiteX25" fmla="*/ 135255 w 661035"/>
                  <a:gd name="connsiteY25" fmla="*/ 891540 h 1099185"/>
                  <a:gd name="connsiteX26" fmla="*/ 190500 w 661035"/>
                  <a:gd name="connsiteY26" fmla="*/ 847725 h 1099185"/>
                  <a:gd name="connsiteX27" fmla="*/ 239078 w 661035"/>
                  <a:gd name="connsiteY27" fmla="*/ 799148 h 1099185"/>
                  <a:gd name="connsiteX28" fmla="*/ 319738 w 661035"/>
                  <a:gd name="connsiteY28" fmla="*/ 843010 h 1099185"/>
                  <a:gd name="connsiteX29" fmla="*/ 239078 w 661035"/>
                  <a:gd name="connsiteY29" fmla="*/ 798196 h 1099185"/>
                  <a:gd name="connsiteX30" fmla="*/ 277307 w 661035"/>
                  <a:gd name="connsiteY30" fmla="*/ 750642 h 1099185"/>
                  <a:gd name="connsiteX31" fmla="*/ 277178 w 661035"/>
                  <a:gd name="connsiteY31" fmla="*/ 750571 h 1099185"/>
                  <a:gd name="connsiteX32" fmla="*/ 284798 w 661035"/>
                  <a:gd name="connsiteY32" fmla="*/ 740093 h 1099185"/>
                  <a:gd name="connsiteX33" fmla="*/ 323850 w 661035"/>
                  <a:gd name="connsiteY33" fmla="*/ 676275 h 1099185"/>
                  <a:gd name="connsiteX34" fmla="*/ 359092 w 661035"/>
                  <a:gd name="connsiteY34" fmla="*/ 597218 h 1099185"/>
                  <a:gd name="connsiteX35" fmla="*/ 220980 w 661035"/>
                  <a:gd name="connsiteY35" fmla="*/ 0 h 1099185"/>
                  <a:gd name="connsiteX36" fmla="*/ 481965 w 661035"/>
                  <a:gd name="connsiteY36" fmla="*/ 141922 h 1099185"/>
                  <a:gd name="connsiteX37" fmla="*/ 575310 w 661035"/>
                  <a:gd name="connsiteY37" fmla="*/ 214313 h 1099185"/>
                  <a:gd name="connsiteX38" fmla="*/ 661035 w 661035"/>
                  <a:gd name="connsiteY38" fmla="*/ 504825 h 1099185"/>
                  <a:gd name="connsiteX39" fmla="*/ 621030 w 661035"/>
                  <a:gd name="connsiteY39" fmla="*/ 739140 h 1099185"/>
                  <a:gd name="connsiteX40" fmla="*/ 360045 w 661035"/>
                  <a:gd name="connsiteY40" fmla="*/ 597218 h 1099185"/>
                  <a:gd name="connsiteX41" fmla="*/ 400050 w 661035"/>
                  <a:gd name="connsiteY41" fmla="*/ 362902 h 1099185"/>
                  <a:gd name="connsiteX42" fmla="*/ 314325 w 661035"/>
                  <a:gd name="connsiteY42" fmla="*/ 72390 h 1099185"/>
                  <a:gd name="connsiteX43" fmla="*/ 220980 w 661035"/>
                  <a:gd name="connsiteY43" fmla="*/ 0 h 1099185"/>
                  <a:gd name="connsiteX0" fmla="*/ 359092 w 661035"/>
                  <a:gd name="connsiteY0" fmla="*/ 597218 h 1099185"/>
                  <a:gd name="connsiteX1" fmla="*/ 620078 w 661035"/>
                  <a:gd name="connsiteY1" fmla="*/ 739140 h 1099185"/>
                  <a:gd name="connsiteX2" fmla="*/ 584835 w 661035"/>
                  <a:gd name="connsiteY2" fmla="*/ 818198 h 1099185"/>
                  <a:gd name="connsiteX3" fmla="*/ 584836 w 661035"/>
                  <a:gd name="connsiteY3" fmla="*/ 818198 h 1099185"/>
                  <a:gd name="connsiteX4" fmla="*/ 545783 w 661035"/>
                  <a:gd name="connsiteY4" fmla="*/ 882015 h 1099185"/>
                  <a:gd name="connsiteX5" fmla="*/ 538930 w 661035"/>
                  <a:gd name="connsiteY5" fmla="*/ 891439 h 1099185"/>
                  <a:gd name="connsiteX6" fmla="*/ 539116 w 661035"/>
                  <a:gd name="connsiteY6" fmla="*/ 891540 h 1099185"/>
                  <a:gd name="connsiteX7" fmla="*/ 500063 w 661035"/>
                  <a:gd name="connsiteY7" fmla="*/ 940118 h 1099185"/>
                  <a:gd name="connsiteX8" fmla="*/ 452605 w 661035"/>
                  <a:gd name="connsiteY8" fmla="*/ 914311 h 1099185"/>
                  <a:gd name="connsiteX9" fmla="*/ 500063 w 661035"/>
                  <a:gd name="connsiteY9" fmla="*/ 941070 h 1099185"/>
                  <a:gd name="connsiteX10" fmla="*/ 451485 w 661035"/>
                  <a:gd name="connsiteY10" fmla="*/ 989648 h 1099185"/>
                  <a:gd name="connsiteX11" fmla="*/ 396629 w 661035"/>
                  <a:gd name="connsiteY11" fmla="*/ 1033155 h 1099185"/>
                  <a:gd name="connsiteX12" fmla="*/ 397193 w 661035"/>
                  <a:gd name="connsiteY12" fmla="*/ 1033462 h 1099185"/>
                  <a:gd name="connsiteX13" fmla="*/ 320041 w 661035"/>
                  <a:gd name="connsiteY13" fmla="*/ 1076325 h 1099185"/>
                  <a:gd name="connsiteX14" fmla="*/ 291343 w 661035"/>
                  <a:gd name="connsiteY14" fmla="*/ 1060767 h 1099185"/>
                  <a:gd name="connsiteX15" fmla="*/ 290403 w 661035"/>
                  <a:gd name="connsiteY15" fmla="*/ 1061621 h 1099185"/>
                  <a:gd name="connsiteX16" fmla="*/ 319088 w 661035"/>
                  <a:gd name="connsiteY16" fmla="*/ 1077277 h 1099185"/>
                  <a:gd name="connsiteX17" fmla="*/ 260985 w 661035"/>
                  <a:gd name="connsiteY17" fmla="*/ 1099185 h 1099185"/>
                  <a:gd name="connsiteX18" fmla="*/ 0 w 661035"/>
                  <a:gd name="connsiteY18" fmla="*/ 957262 h 1099185"/>
                  <a:gd name="connsiteX19" fmla="*/ 59055 w 661035"/>
                  <a:gd name="connsiteY19" fmla="*/ 935355 h 1099185"/>
                  <a:gd name="connsiteX20" fmla="*/ 284314 w 661035"/>
                  <a:gd name="connsiteY20" fmla="*/ 1058298 h 1099185"/>
                  <a:gd name="connsiteX21" fmla="*/ 284516 w 661035"/>
                  <a:gd name="connsiteY21" fmla="*/ 1057066 h 1099185"/>
                  <a:gd name="connsiteX22" fmla="*/ 60008 w 661035"/>
                  <a:gd name="connsiteY22" fmla="*/ 935355 h 1099185"/>
                  <a:gd name="connsiteX23" fmla="*/ 135745 w 661035"/>
                  <a:gd name="connsiteY23" fmla="*/ 891807 h 1099185"/>
                  <a:gd name="connsiteX24" fmla="*/ 135255 w 661035"/>
                  <a:gd name="connsiteY24" fmla="*/ 891540 h 1099185"/>
                  <a:gd name="connsiteX25" fmla="*/ 190500 w 661035"/>
                  <a:gd name="connsiteY25" fmla="*/ 847725 h 1099185"/>
                  <a:gd name="connsiteX26" fmla="*/ 239078 w 661035"/>
                  <a:gd name="connsiteY26" fmla="*/ 799148 h 1099185"/>
                  <a:gd name="connsiteX27" fmla="*/ 319738 w 661035"/>
                  <a:gd name="connsiteY27" fmla="*/ 843010 h 1099185"/>
                  <a:gd name="connsiteX28" fmla="*/ 239078 w 661035"/>
                  <a:gd name="connsiteY28" fmla="*/ 798196 h 1099185"/>
                  <a:gd name="connsiteX29" fmla="*/ 277307 w 661035"/>
                  <a:gd name="connsiteY29" fmla="*/ 750642 h 1099185"/>
                  <a:gd name="connsiteX30" fmla="*/ 277178 w 661035"/>
                  <a:gd name="connsiteY30" fmla="*/ 750571 h 1099185"/>
                  <a:gd name="connsiteX31" fmla="*/ 284798 w 661035"/>
                  <a:gd name="connsiteY31" fmla="*/ 740093 h 1099185"/>
                  <a:gd name="connsiteX32" fmla="*/ 323850 w 661035"/>
                  <a:gd name="connsiteY32" fmla="*/ 676275 h 1099185"/>
                  <a:gd name="connsiteX33" fmla="*/ 359092 w 661035"/>
                  <a:gd name="connsiteY33" fmla="*/ 597218 h 1099185"/>
                  <a:gd name="connsiteX34" fmla="*/ 220980 w 661035"/>
                  <a:gd name="connsiteY34" fmla="*/ 0 h 1099185"/>
                  <a:gd name="connsiteX35" fmla="*/ 481965 w 661035"/>
                  <a:gd name="connsiteY35" fmla="*/ 141922 h 1099185"/>
                  <a:gd name="connsiteX36" fmla="*/ 575310 w 661035"/>
                  <a:gd name="connsiteY36" fmla="*/ 214313 h 1099185"/>
                  <a:gd name="connsiteX37" fmla="*/ 661035 w 661035"/>
                  <a:gd name="connsiteY37" fmla="*/ 504825 h 1099185"/>
                  <a:gd name="connsiteX38" fmla="*/ 621030 w 661035"/>
                  <a:gd name="connsiteY38" fmla="*/ 739140 h 1099185"/>
                  <a:gd name="connsiteX39" fmla="*/ 360045 w 661035"/>
                  <a:gd name="connsiteY39" fmla="*/ 597218 h 1099185"/>
                  <a:gd name="connsiteX40" fmla="*/ 400050 w 661035"/>
                  <a:gd name="connsiteY40" fmla="*/ 362902 h 1099185"/>
                  <a:gd name="connsiteX41" fmla="*/ 314325 w 661035"/>
                  <a:gd name="connsiteY41" fmla="*/ 72390 h 1099185"/>
                  <a:gd name="connsiteX42" fmla="*/ 220980 w 661035"/>
                  <a:gd name="connsiteY42" fmla="*/ 0 h 1099185"/>
                  <a:gd name="connsiteX0" fmla="*/ 359092 w 661035"/>
                  <a:gd name="connsiteY0" fmla="*/ 597218 h 1099185"/>
                  <a:gd name="connsiteX1" fmla="*/ 620078 w 661035"/>
                  <a:gd name="connsiteY1" fmla="*/ 739140 h 1099185"/>
                  <a:gd name="connsiteX2" fmla="*/ 584835 w 661035"/>
                  <a:gd name="connsiteY2" fmla="*/ 818198 h 1099185"/>
                  <a:gd name="connsiteX3" fmla="*/ 584836 w 661035"/>
                  <a:gd name="connsiteY3" fmla="*/ 818198 h 1099185"/>
                  <a:gd name="connsiteX4" fmla="*/ 545783 w 661035"/>
                  <a:gd name="connsiteY4" fmla="*/ 882015 h 1099185"/>
                  <a:gd name="connsiteX5" fmla="*/ 538930 w 661035"/>
                  <a:gd name="connsiteY5" fmla="*/ 891439 h 1099185"/>
                  <a:gd name="connsiteX6" fmla="*/ 539116 w 661035"/>
                  <a:gd name="connsiteY6" fmla="*/ 891540 h 1099185"/>
                  <a:gd name="connsiteX7" fmla="*/ 500063 w 661035"/>
                  <a:gd name="connsiteY7" fmla="*/ 940118 h 1099185"/>
                  <a:gd name="connsiteX8" fmla="*/ 500063 w 661035"/>
                  <a:gd name="connsiteY8" fmla="*/ 941070 h 1099185"/>
                  <a:gd name="connsiteX9" fmla="*/ 451485 w 661035"/>
                  <a:gd name="connsiteY9" fmla="*/ 989648 h 1099185"/>
                  <a:gd name="connsiteX10" fmla="*/ 396629 w 661035"/>
                  <a:gd name="connsiteY10" fmla="*/ 1033155 h 1099185"/>
                  <a:gd name="connsiteX11" fmla="*/ 397193 w 661035"/>
                  <a:gd name="connsiteY11" fmla="*/ 1033462 h 1099185"/>
                  <a:gd name="connsiteX12" fmla="*/ 320041 w 661035"/>
                  <a:gd name="connsiteY12" fmla="*/ 1076325 h 1099185"/>
                  <a:gd name="connsiteX13" fmla="*/ 291343 w 661035"/>
                  <a:gd name="connsiteY13" fmla="*/ 1060767 h 1099185"/>
                  <a:gd name="connsiteX14" fmla="*/ 290403 w 661035"/>
                  <a:gd name="connsiteY14" fmla="*/ 1061621 h 1099185"/>
                  <a:gd name="connsiteX15" fmla="*/ 319088 w 661035"/>
                  <a:gd name="connsiteY15" fmla="*/ 1077277 h 1099185"/>
                  <a:gd name="connsiteX16" fmla="*/ 260985 w 661035"/>
                  <a:gd name="connsiteY16" fmla="*/ 1099185 h 1099185"/>
                  <a:gd name="connsiteX17" fmla="*/ 0 w 661035"/>
                  <a:gd name="connsiteY17" fmla="*/ 957262 h 1099185"/>
                  <a:gd name="connsiteX18" fmla="*/ 59055 w 661035"/>
                  <a:gd name="connsiteY18" fmla="*/ 935355 h 1099185"/>
                  <a:gd name="connsiteX19" fmla="*/ 284314 w 661035"/>
                  <a:gd name="connsiteY19" fmla="*/ 1058298 h 1099185"/>
                  <a:gd name="connsiteX20" fmla="*/ 284516 w 661035"/>
                  <a:gd name="connsiteY20" fmla="*/ 1057066 h 1099185"/>
                  <a:gd name="connsiteX21" fmla="*/ 60008 w 661035"/>
                  <a:gd name="connsiteY21" fmla="*/ 935355 h 1099185"/>
                  <a:gd name="connsiteX22" fmla="*/ 135745 w 661035"/>
                  <a:gd name="connsiteY22" fmla="*/ 891807 h 1099185"/>
                  <a:gd name="connsiteX23" fmla="*/ 135255 w 661035"/>
                  <a:gd name="connsiteY23" fmla="*/ 891540 h 1099185"/>
                  <a:gd name="connsiteX24" fmla="*/ 190500 w 661035"/>
                  <a:gd name="connsiteY24" fmla="*/ 847725 h 1099185"/>
                  <a:gd name="connsiteX25" fmla="*/ 239078 w 661035"/>
                  <a:gd name="connsiteY25" fmla="*/ 799148 h 1099185"/>
                  <a:gd name="connsiteX26" fmla="*/ 319738 w 661035"/>
                  <a:gd name="connsiteY26" fmla="*/ 843010 h 1099185"/>
                  <a:gd name="connsiteX27" fmla="*/ 239078 w 661035"/>
                  <a:gd name="connsiteY27" fmla="*/ 798196 h 1099185"/>
                  <a:gd name="connsiteX28" fmla="*/ 277307 w 661035"/>
                  <a:gd name="connsiteY28" fmla="*/ 750642 h 1099185"/>
                  <a:gd name="connsiteX29" fmla="*/ 277178 w 661035"/>
                  <a:gd name="connsiteY29" fmla="*/ 750571 h 1099185"/>
                  <a:gd name="connsiteX30" fmla="*/ 284798 w 661035"/>
                  <a:gd name="connsiteY30" fmla="*/ 740093 h 1099185"/>
                  <a:gd name="connsiteX31" fmla="*/ 323850 w 661035"/>
                  <a:gd name="connsiteY31" fmla="*/ 676275 h 1099185"/>
                  <a:gd name="connsiteX32" fmla="*/ 359092 w 661035"/>
                  <a:gd name="connsiteY32" fmla="*/ 597218 h 1099185"/>
                  <a:gd name="connsiteX33" fmla="*/ 220980 w 661035"/>
                  <a:gd name="connsiteY33" fmla="*/ 0 h 1099185"/>
                  <a:gd name="connsiteX34" fmla="*/ 481965 w 661035"/>
                  <a:gd name="connsiteY34" fmla="*/ 141922 h 1099185"/>
                  <a:gd name="connsiteX35" fmla="*/ 575310 w 661035"/>
                  <a:gd name="connsiteY35" fmla="*/ 214313 h 1099185"/>
                  <a:gd name="connsiteX36" fmla="*/ 661035 w 661035"/>
                  <a:gd name="connsiteY36" fmla="*/ 504825 h 1099185"/>
                  <a:gd name="connsiteX37" fmla="*/ 621030 w 661035"/>
                  <a:gd name="connsiteY37" fmla="*/ 739140 h 1099185"/>
                  <a:gd name="connsiteX38" fmla="*/ 360045 w 661035"/>
                  <a:gd name="connsiteY38" fmla="*/ 597218 h 1099185"/>
                  <a:gd name="connsiteX39" fmla="*/ 400050 w 661035"/>
                  <a:gd name="connsiteY39" fmla="*/ 362902 h 1099185"/>
                  <a:gd name="connsiteX40" fmla="*/ 314325 w 661035"/>
                  <a:gd name="connsiteY40" fmla="*/ 72390 h 1099185"/>
                  <a:gd name="connsiteX41" fmla="*/ 220980 w 661035"/>
                  <a:gd name="connsiteY41" fmla="*/ 0 h 1099185"/>
                  <a:gd name="connsiteX0" fmla="*/ 359092 w 661035"/>
                  <a:gd name="connsiteY0" fmla="*/ 597218 h 1099185"/>
                  <a:gd name="connsiteX1" fmla="*/ 620078 w 661035"/>
                  <a:gd name="connsiteY1" fmla="*/ 739140 h 1099185"/>
                  <a:gd name="connsiteX2" fmla="*/ 584835 w 661035"/>
                  <a:gd name="connsiteY2" fmla="*/ 818198 h 1099185"/>
                  <a:gd name="connsiteX3" fmla="*/ 584836 w 661035"/>
                  <a:gd name="connsiteY3" fmla="*/ 818198 h 1099185"/>
                  <a:gd name="connsiteX4" fmla="*/ 545783 w 661035"/>
                  <a:gd name="connsiteY4" fmla="*/ 882015 h 1099185"/>
                  <a:gd name="connsiteX5" fmla="*/ 538930 w 661035"/>
                  <a:gd name="connsiteY5" fmla="*/ 891439 h 1099185"/>
                  <a:gd name="connsiteX6" fmla="*/ 539116 w 661035"/>
                  <a:gd name="connsiteY6" fmla="*/ 891540 h 1099185"/>
                  <a:gd name="connsiteX7" fmla="*/ 500063 w 661035"/>
                  <a:gd name="connsiteY7" fmla="*/ 940118 h 1099185"/>
                  <a:gd name="connsiteX8" fmla="*/ 500063 w 661035"/>
                  <a:gd name="connsiteY8" fmla="*/ 941070 h 1099185"/>
                  <a:gd name="connsiteX9" fmla="*/ 451485 w 661035"/>
                  <a:gd name="connsiteY9" fmla="*/ 989648 h 1099185"/>
                  <a:gd name="connsiteX10" fmla="*/ 396629 w 661035"/>
                  <a:gd name="connsiteY10" fmla="*/ 1033155 h 1099185"/>
                  <a:gd name="connsiteX11" fmla="*/ 397193 w 661035"/>
                  <a:gd name="connsiteY11" fmla="*/ 1033462 h 1099185"/>
                  <a:gd name="connsiteX12" fmla="*/ 320041 w 661035"/>
                  <a:gd name="connsiteY12" fmla="*/ 1076325 h 1099185"/>
                  <a:gd name="connsiteX13" fmla="*/ 291343 w 661035"/>
                  <a:gd name="connsiteY13" fmla="*/ 1060767 h 1099185"/>
                  <a:gd name="connsiteX14" fmla="*/ 290403 w 661035"/>
                  <a:gd name="connsiteY14" fmla="*/ 1061621 h 1099185"/>
                  <a:gd name="connsiteX15" fmla="*/ 319088 w 661035"/>
                  <a:gd name="connsiteY15" fmla="*/ 1077277 h 1099185"/>
                  <a:gd name="connsiteX16" fmla="*/ 260985 w 661035"/>
                  <a:gd name="connsiteY16" fmla="*/ 1099185 h 1099185"/>
                  <a:gd name="connsiteX17" fmla="*/ 0 w 661035"/>
                  <a:gd name="connsiteY17" fmla="*/ 957262 h 1099185"/>
                  <a:gd name="connsiteX18" fmla="*/ 59055 w 661035"/>
                  <a:gd name="connsiteY18" fmla="*/ 935355 h 1099185"/>
                  <a:gd name="connsiteX19" fmla="*/ 284314 w 661035"/>
                  <a:gd name="connsiteY19" fmla="*/ 1058298 h 1099185"/>
                  <a:gd name="connsiteX20" fmla="*/ 284516 w 661035"/>
                  <a:gd name="connsiteY20" fmla="*/ 1057066 h 1099185"/>
                  <a:gd name="connsiteX21" fmla="*/ 60008 w 661035"/>
                  <a:gd name="connsiteY21" fmla="*/ 935355 h 1099185"/>
                  <a:gd name="connsiteX22" fmla="*/ 135745 w 661035"/>
                  <a:gd name="connsiteY22" fmla="*/ 891807 h 1099185"/>
                  <a:gd name="connsiteX23" fmla="*/ 135255 w 661035"/>
                  <a:gd name="connsiteY23" fmla="*/ 891540 h 1099185"/>
                  <a:gd name="connsiteX24" fmla="*/ 190500 w 661035"/>
                  <a:gd name="connsiteY24" fmla="*/ 847725 h 1099185"/>
                  <a:gd name="connsiteX25" fmla="*/ 239078 w 661035"/>
                  <a:gd name="connsiteY25" fmla="*/ 799148 h 1099185"/>
                  <a:gd name="connsiteX26" fmla="*/ 239078 w 661035"/>
                  <a:gd name="connsiteY26" fmla="*/ 798196 h 1099185"/>
                  <a:gd name="connsiteX27" fmla="*/ 277307 w 661035"/>
                  <a:gd name="connsiteY27" fmla="*/ 750642 h 1099185"/>
                  <a:gd name="connsiteX28" fmla="*/ 277178 w 661035"/>
                  <a:gd name="connsiteY28" fmla="*/ 750571 h 1099185"/>
                  <a:gd name="connsiteX29" fmla="*/ 284798 w 661035"/>
                  <a:gd name="connsiteY29" fmla="*/ 740093 h 1099185"/>
                  <a:gd name="connsiteX30" fmla="*/ 323850 w 661035"/>
                  <a:gd name="connsiteY30" fmla="*/ 676275 h 1099185"/>
                  <a:gd name="connsiteX31" fmla="*/ 359092 w 661035"/>
                  <a:gd name="connsiteY31" fmla="*/ 597218 h 1099185"/>
                  <a:gd name="connsiteX32" fmla="*/ 220980 w 661035"/>
                  <a:gd name="connsiteY32" fmla="*/ 0 h 1099185"/>
                  <a:gd name="connsiteX33" fmla="*/ 481965 w 661035"/>
                  <a:gd name="connsiteY33" fmla="*/ 141922 h 1099185"/>
                  <a:gd name="connsiteX34" fmla="*/ 575310 w 661035"/>
                  <a:gd name="connsiteY34" fmla="*/ 214313 h 1099185"/>
                  <a:gd name="connsiteX35" fmla="*/ 661035 w 661035"/>
                  <a:gd name="connsiteY35" fmla="*/ 504825 h 1099185"/>
                  <a:gd name="connsiteX36" fmla="*/ 621030 w 661035"/>
                  <a:gd name="connsiteY36" fmla="*/ 739140 h 1099185"/>
                  <a:gd name="connsiteX37" fmla="*/ 360045 w 661035"/>
                  <a:gd name="connsiteY37" fmla="*/ 597218 h 1099185"/>
                  <a:gd name="connsiteX38" fmla="*/ 400050 w 661035"/>
                  <a:gd name="connsiteY38" fmla="*/ 362902 h 1099185"/>
                  <a:gd name="connsiteX39" fmla="*/ 314325 w 661035"/>
                  <a:gd name="connsiteY39" fmla="*/ 72390 h 1099185"/>
                  <a:gd name="connsiteX40" fmla="*/ 220980 w 661035"/>
                  <a:gd name="connsiteY40" fmla="*/ 0 h 1099185"/>
                  <a:gd name="connsiteX0" fmla="*/ 359092 w 661035"/>
                  <a:gd name="connsiteY0" fmla="*/ 597218 h 1099185"/>
                  <a:gd name="connsiteX1" fmla="*/ 620078 w 661035"/>
                  <a:gd name="connsiteY1" fmla="*/ 739140 h 1099185"/>
                  <a:gd name="connsiteX2" fmla="*/ 584835 w 661035"/>
                  <a:gd name="connsiteY2" fmla="*/ 818198 h 1099185"/>
                  <a:gd name="connsiteX3" fmla="*/ 584836 w 661035"/>
                  <a:gd name="connsiteY3" fmla="*/ 818198 h 1099185"/>
                  <a:gd name="connsiteX4" fmla="*/ 545783 w 661035"/>
                  <a:gd name="connsiteY4" fmla="*/ 882015 h 1099185"/>
                  <a:gd name="connsiteX5" fmla="*/ 538930 w 661035"/>
                  <a:gd name="connsiteY5" fmla="*/ 891439 h 1099185"/>
                  <a:gd name="connsiteX6" fmla="*/ 539116 w 661035"/>
                  <a:gd name="connsiteY6" fmla="*/ 891540 h 1099185"/>
                  <a:gd name="connsiteX7" fmla="*/ 500063 w 661035"/>
                  <a:gd name="connsiteY7" fmla="*/ 940118 h 1099185"/>
                  <a:gd name="connsiteX8" fmla="*/ 500063 w 661035"/>
                  <a:gd name="connsiteY8" fmla="*/ 941070 h 1099185"/>
                  <a:gd name="connsiteX9" fmla="*/ 451485 w 661035"/>
                  <a:gd name="connsiteY9" fmla="*/ 989648 h 1099185"/>
                  <a:gd name="connsiteX10" fmla="*/ 396629 w 661035"/>
                  <a:gd name="connsiteY10" fmla="*/ 1033155 h 1099185"/>
                  <a:gd name="connsiteX11" fmla="*/ 397193 w 661035"/>
                  <a:gd name="connsiteY11" fmla="*/ 1033462 h 1099185"/>
                  <a:gd name="connsiteX12" fmla="*/ 320041 w 661035"/>
                  <a:gd name="connsiteY12" fmla="*/ 1076325 h 1099185"/>
                  <a:gd name="connsiteX13" fmla="*/ 291343 w 661035"/>
                  <a:gd name="connsiteY13" fmla="*/ 1060767 h 1099185"/>
                  <a:gd name="connsiteX14" fmla="*/ 290403 w 661035"/>
                  <a:gd name="connsiteY14" fmla="*/ 1061621 h 1099185"/>
                  <a:gd name="connsiteX15" fmla="*/ 319088 w 661035"/>
                  <a:gd name="connsiteY15" fmla="*/ 1077277 h 1099185"/>
                  <a:gd name="connsiteX16" fmla="*/ 260985 w 661035"/>
                  <a:gd name="connsiteY16" fmla="*/ 1099185 h 1099185"/>
                  <a:gd name="connsiteX17" fmla="*/ 0 w 661035"/>
                  <a:gd name="connsiteY17" fmla="*/ 957262 h 1099185"/>
                  <a:gd name="connsiteX18" fmla="*/ 59055 w 661035"/>
                  <a:gd name="connsiteY18" fmla="*/ 935355 h 1099185"/>
                  <a:gd name="connsiteX19" fmla="*/ 284314 w 661035"/>
                  <a:gd name="connsiteY19" fmla="*/ 1058298 h 1099185"/>
                  <a:gd name="connsiteX20" fmla="*/ 60008 w 661035"/>
                  <a:gd name="connsiteY20" fmla="*/ 935355 h 1099185"/>
                  <a:gd name="connsiteX21" fmla="*/ 135745 w 661035"/>
                  <a:gd name="connsiteY21" fmla="*/ 891807 h 1099185"/>
                  <a:gd name="connsiteX22" fmla="*/ 135255 w 661035"/>
                  <a:gd name="connsiteY22" fmla="*/ 891540 h 1099185"/>
                  <a:gd name="connsiteX23" fmla="*/ 190500 w 661035"/>
                  <a:gd name="connsiteY23" fmla="*/ 847725 h 1099185"/>
                  <a:gd name="connsiteX24" fmla="*/ 239078 w 661035"/>
                  <a:gd name="connsiteY24" fmla="*/ 799148 h 1099185"/>
                  <a:gd name="connsiteX25" fmla="*/ 239078 w 661035"/>
                  <a:gd name="connsiteY25" fmla="*/ 798196 h 1099185"/>
                  <a:gd name="connsiteX26" fmla="*/ 277307 w 661035"/>
                  <a:gd name="connsiteY26" fmla="*/ 750642 h 1099185"/>
                  <a:gd name="connsiteX27" fmla="*/ 277178 w 661035"/>
                  <a:gd name="connsiteY27" fmla="*/ 750571 h 1099185"/>
                  <a:gd name="connsiteX28" fmla="*/ 284798 w 661035"/>
                  <a:gd name="connsiteY28" fmla="*/ 740093 h 1099185"/>
                  <a:gd name="connsiteX29" fmla="*/ 323850 w 661035"/>
                  <a:gd name="connsiteY29" fmla="*/ 676275 h 1099185"/>
                  <a:gd name="connsiteX30" fmla="*/ 359092 w 661035"/>
                  <a:gd name="connsiteY30" fmla="*/ 597218 h 1099185"/>
                  <a:gd name="connsiteX31" fmla="*/ 220980 w 661035"/>
                  <a:gd name="connsiteY31" fmla="*/ 0 h 1099185"/>
                  <a:gd name="connsiteX32" fmla="*/ 481965 w 661035"/>
                  <a:gd name="connsiteY32" fmla="*/ 141922 h 1099185"/>
                  <a:gd name="connsiteX33" fmla="*/ 575310 w 661035"/>
                  <a:gd name="connsiteY33" fmla="*/ 214313 h 1099185"/>
                  <a:gd name="connsiteX34" fmla="*/ 661035 w 661035"/>
                  <a:gd name="connsiteY34" fmla="*/ 504825 h 1099185"/>
                  <a:gd name="connsiteX35" fmla="*/ 621030 w 661035"/>
                  <a:gd name="connsiteY35" fmla="*/ 739140 h 1099185"/>
                  <a:gd name="connsiteX36" fmla="*/ 360045 w 661035"/>
                  <a:gd name="connsiteY36" fmla="*/ 597218 h 1099185"/>
                  <a:gd name="connsiteX37" fmla="*/ 400050 w 661035"/>
                  <a:gd name="connsiteY37" fmla="*/ 362902 h 1099185"/>
                  <a:gd name="connsiteX38" fmla="*/ 314325 w 661035"/>
                  <a:gd name="connsiteY38" fmla="*/ 72390 h 1099185"/>
                  <a:gd name="connsiteX39" fmla="*/ 220980 w 661035"/>
                  <a:gd name="connsiteY39" fmla="*/ 0 h 1099185"/>
                  <a:gd name="connsiteX0" fmla="*/ 359092 w 661035"/>
                  <a:gd name="connsiteY0" fmla="*/ 597218 h 1099185"/>
                  <a:gd name="connsiteX1" fmla="*/ 620078 w 661035"/>
                  <a:gd name="connsiteY1" fmla="*/ 739140 h 1099185"/>
                  <a:gd name="connsiteX2" fmla="*/ 584835 w 661035"/>
                  <a:gd name="connsiteY2" fmla="*/ 818198 h 1099185"/>
                  <a:gd name="connsiteX3" fmla="*/ 584836 w 661035"/>
                  <a:gd name="connsiteY3" fmla="*/ 818198 h 1099185"/>
                  <a:gd name="connsiteX4" fmla="*/ 545783 w 661035"/>
                  <a:gd name="connsiteY4" fmla="*/ 882015 h 1099185"/>
                  <a:gd name="connsiteX5" fmla="*/ 538930 w 661035"/>
                  <a:gd name="connsiteY5" fmla="*/ 891439 h 1099185"/>
                  <a:gd name="connsiteX6" fmla="*/ 539116 w 661035"/>
                  <a:gd name="connsiteY6" fmla="*/ 891540 h 1099185"/>
                  <a:gd name="connsiteX7" fmla="*/ 500063 w 661035"/>
                  <a:gd name="connsiteY7" fmla="*/ 940118 h 1099185"/>
                  <a:gd name="connsiteX8" fmla="*/ 500063 w 661035"/>
                  <a:gd name="connsiteY8" fmla="*/ 941070 h 1099185"/>
                  <a:gd name="connsiteX9" fmla="*/ 451485 w 661035"/>
                  <a:gd name="connsiteY9" fmla="*/ 989648 h 1099185"/>
                  <a:gd name="connsiteX10" fmla="*/ 396629 w 661035"/>
                  <a:gd name="connsiteY10" fmla="*/ 1033155 h 1099185"/>
                  <a:gd name="connsiteX11" fmla="*/ 397193 w 661035"/>
                  <a:gd name="connsiteY11" fmla="*/ 1033462 h 1099185"/>
                  <a:gd name="connsiteX12" fmla="*/ 320041 w 661035"/>
                  <a:gd name="connsiteY12" fmla="*/ 1076325 h 1099185"/>
                  <a:gd name="connsiteX13" fmla="*/ 291343 w 661035"/>
                  <a:gd name="connsiteY13" fmla="*/ 1060767 h 1099185"/>
                  <a:gd name="connsiteX14" fmla="*/ 290403 w 661035"/>
                  <a:gd name="connsiteY14" fmla="*/ 1061621 h 1099185"/>
                  <a:gd name="connsiteX15" fmla="*/ 319088 w 661035"/>
                  <a:gd name="connsiteY15" fmla="*/ 1077277 h 1099185"/>
                  <a:gd name="connsiteX16" fmla="*/ 260985 w 661035"/>
                  <a:gd name="connsiteY16" fmla="*/ 1099185 h 1099185"/>
                  <a:gd name="connsiteX17" fmla="*/ 0 w 661035"/>
                  <a:gd name="connsiteY17" fmla="*/ 957262 h 1099185"/>
                  <a:gd name="connsiteX18" fmla="*/ 59055 w 661035"/>
                  <a:gd name="connsiteY18" fmla="*/ 935355 h 1099185"/>
                  <a:gd name="connsiteX19" fmla="*/ 60008 w 661035"/>
                  <a:gd name="connsiteY19" fmla="*/ 935355 h 1099185"/>
                  <a:gd name="connsiteX20" fmla="*/ 135745 w 661035"/>
                  <a:gd name="connsiteY20" fmla="*/ 891807 h 1099185"/>
                  <a:gd name="connsiteX21" fmla="*/ 135255 w 661035"/>
                  <a:gd name="connsiteY21" fmla="*/ 891540 h 1099185"/>
                  <a:gd name="connsiteX22" fmla="*/ 190500 w 661035"/>
                  <a:gd name="connsiteY22" fmla="*/ 847725 h 1099185"/>
                  <a:gd name="connsiteX23" fmla="*/ 239078 w 661035"/>
                  <a:gd name="connsiteY23" fmla="*/ 799148 h 1099185"/>
                  <a:gd name="connsiteX24" fmla="*/ 239078 w 661035"/>
                  <a:gd name="connsiteY24" fmla="*/ 798196 h 1099185"/>
                  <a:gd name="connsiteX25" fmla="*/ 277307 w 661035"/>
                  <a:gd name="connsiteY25" fmla="*/ 750642 h 1099185"/>
                  <a:gd name="connsiteX26" fmla="*/ 277178 w 661035"/>
                  <a:gd name="connsiteY26" fmla="*/ 750571 h 1099185"/>
                  <a:gd name="connsiteX27" fmla="*/ 284798 w 661035"/>
                  <a:gd name="connsiteY27" fmla="*/ 740093 h 1099185"/>
                  <a:gd name="connsiteX28" fmla="*/ 323850 w 661035"/>
                  <a:gd name="connsiteY28" fmla="*/ 676275 h 1099185"/>
                  <a:gd name="connsiteX29" fmla="*/ 359092 w 661035"/>
                  <a:gd name="connsiteY29" fmla="*/ 597218 h 1099185"/>
                  <a:gd name="connsiteX30" fmla="*/ 220980 w 661035"/>
                  <a:gd name="connsiteY30" fmla="*/ 0 h 1099185"/>
                  <a:gd name="connsiteX31" fmla="*/ 481965 w 661035"/>
                  <a:gd name="connsiteY31" fmla="*/ 141922 h 1099185"/>
                  <a:gd name="connsiteX32" fmla="*/ 575310 w 661035"/>
                  <a:gd name="connsiteY32" fmla="*/ 214313 h 1099185"/>
                  <a:gd name="connsiteX33" fmla="*/ 661035 w 661035"/>
                  <a:gd name="connsiteY33" fmla="*/ 504825 h 1099185"/>
                  <a:gd name="connsiteX34" fmla="*/ 621030 w 661035"/>
                  <a:gd name="connsiteY34" fmla="*/ 739140 h 1099185"/>
                  <a:gd name="connsiteX35" fmla="*/ 360045 w 661035"/>
                  <a:gd name="connsiteY35" fmla="*/ 597218 h 1099185"/>
                  <a:gd name="connsiteX36" fmla="*/ 400050 w 661035"/>
                  <a:gd name="connsiteY36" fmla="*/ 362902 h 1099185"/>
                  <a:gd name="connsiteX37" fmla="*/ 314325 w 661035"/>
                  <a:gd name="connsiteY37" fmla="*/ 72390 h 1099185"/>
                  <a:gd name="connsiteX38" fmla="*/ 220980 w 661035"/>
                  <a:gd name="connsiteY38" fmla="*/ 0 h 1099185"/>
                  <a:gd name="connsiteX0" fmla="*/ 359092 w 661035"/>
                  <a:gd name="connsiteY0" fmla="*/ 597218 h 1099185"/>
                  <a:gd name="connsiteX1" fmla="*/ 620078 w 661035"/>
                  <a:gd name="connsiteY1" fmla="*/ 739140 h 1099185"/>
                  <a:gd name="connsiteX2" fmla="*/ 584835 w 661035"/>
                  <a:gd name="connsiteY2" fmla="*/ 818198 h 1099185"/>
                  <a:gd name="connsiteX3" fmla="*/ 584836 w 661035"/>
                  <a:gd name="connsiteY3" fmla="*/ 818198 h 1099185"/>
                  <a:gd name="connsiteX4" fmla="*/ 545783 w 661035"/>
                  <a:gd name="connsiteY4" fmla="*/ 882015 h 1099185"/>
                  <a:gd name="connsiteX5" fmla="*/ 538930 w 661035"/>
                  <a:gd name="connsiteY5" fmla="*/ 891439 h 1099185"/>
                  <a:gd name="connsiteX6" fmla="*/ 539116 w 661035"/>
                  <a:gd name="connsiteY6" fmla="*/ 891540 h 1099185"/>
                  <a:gd name="connsiteX7" fmla="*/ 500063 w 661035"/>
                  <a:gd name="connsiteY7" fmla="*/ 940118 h 1099185"/>
                  <a:gd name="connsiteX8" fmla="*/ 500063 w 661035"/>
                  <a:gd name="connsiteY8" fmla="*/ 941070 h 1099185"/>
                  <a:gd name="connsiteX9" fmla="*/ 451485 w 661035"/>
                  <a:gd name="connsiteY9" fmla="*/ 989648 h 1099185"/>
                  <a:gd name="connsiteX10" fmla="*/ 396629 w 661035"/>
                  <a:gd name="connsiteY10" fmla="*/ 1033155 h 1099185"/>
                  <a:gd name="connsiteX11" fmla="*/ 397193 w 661035"/>
                  <a:gd name="connsiteY11" fmla="*/ 1033462 h 1099185"/>
                  <a:gd name="connsiteX12" fmla="*/ 320041 w 661035"/>
                  <a:gd name="connsiteY12" fmla="*/ 1076325 h 1099185"/>
                  <a:gd name="connsiteX13" fmla="*/ 291343 w 661035"/>
                  <a:gd name="connsiteY13" fmla="*/ 1060767 h 1099185"/>
                  <a:gd name="connsiteX14" fmla="*/ 319088 w 661035"/>
                  <a:gd name="connsiteY14" fmla="*/ 1077277 h 1099185"/>
                  <a:gd name="connsiteX15" fmla="*/ 260985 w 661035"/>
                  <a:gd name="connsiteY15" fmla="*/ 1099185 h 1099185"/>
                  <a:gd name="connsiteX16" fmla="*/ 0 w 661035"/>
                  <a:gd name="connsiteY16" fmla="*/ 957262 h 1099185"/>
                  <a:gd name="connsiteX17" fmla="*/ 59055 w 661035"/>
                  <a:gd name="connsiteY17" fmla="*/ 935355 h 1099185"/>
                  <a:gd name="connsiteX18" fmla="*/ 60008 w 661035"/>
                  <a:gd name="connsiteY18" fmla="*/ 935355 h 1099185"/>
                  <a:gd name="connsiteX19" fmla="*/ 135745 w 661035"/>
                  <a:gd name="connsiteY19" fmla="*/ 891807 h 1099185"/>
                  <a:gd name="connsiteX20" fmla="*/ 135255 w 661035"/>
                  <a:gd name="connsiteY20" fmla="*/ 891540 h 1099185"/>
                  <a:gd name="connsiteX21" fmla="*/ 190500 w 661035"/>
                  <a:gd name="connsiteY21" fmla="*/ 847725 h 1099185"/>
                  <a:gd name="connsiteX22" fmla="*/ 239078 w 661035"/>
                  <a:gd name="connsiteY22" fmla="*/ 799148 h 1099185"/>
                  <a:gd name="connsiteX23" fmla="*/ 239078 w 661035"/>
                  <a:gd name="connsiteY23" fmla="*/ 798196 h 1099185"/>
                  <a:gd name="connsiteX24" fmla="*/ 277307 w 661035"/>
                  <a:gd name="connsiteY24" fmla="*/ 750642 h 1099185"/>
                  <a:gd name="connsiteX25" fmla="*/ 277178 w 661035"/>
                  <a:gd name="connsiteY25" fmla="*/ 750571 h 1099185"/>
                  <a:gd name="connsiteX26" fmla="*/ 284798 w 661035"/>
                  <a:gd name="connsiteY26" fmla="*/ 740093 h 1099185"/>
                  <a:gd name="connsiteX27" fmla="*/ 323850 w 661035"/>
                  <a:gd name="connsiteY27" fmla="*/ 676275 h 1099185"/>
                  <a:gd name="connsiteX28" fmla="*/ 359092 w 661035"/>
                  <a:gd name="connsiteY28" fmla="*/ 597218 h 1099185"/>
                  <a:gd name="connsiteX29" fmla="*/ 220980 w 661035"/>
                  <a:gd name="connsiteY29" fmla="*/ 0 h 1099185"/>
                  <a:gd name="connsiteX30" fmla="*/ 481965 w 661035"/>
                  <a:gd name="connsiteY30" fmla="*/ 141922 h 1099185"/>
                  <a:gd name="connsiteX31" fmla="*/ 575310 w 661035"/>
                  <a:gd name="connsiteY31" fmla="*/ 214313 h 1099185"/>
                  <a:gd name="connsiteX32" fmla="*/ 661035 w 661035"/>
                  <a:gd name="connsiteY32" fmla="*/ 504825 h 1099185"/>
                  <a:gd name="connsiteX33" fmla="*/ 621030 w 661035"/>
                  <a:gd name="connsiteY33" fmla="*/ 739140 h 1099185"/>
                  <a:gd name="connsiteX34" fmla="*/ 360045 w 661035"/>
                  <a:gd name="connsiteY34" fmla="*/ 597218 h 1099185"/>
                  <a:gd name="connsiteX35" fmla="*/ 400050 w 661035"/>
                  <a:gd name="connsiteY35" fmla="*/ 362902 h 1099185"/>
                  <a:gd name="connsiteX36" fmla="*/ 314325 w 661035"/>
                  <a:gd name="connsiteY36" fmla="*/ 72390 h 1099185"/>
                  <a:gd name="connsiteX37" fmla="*/ 220980 w 661035"/>
                  <a:gd name="connsiteY37" fmla="*/ 0 h 1099185"/>
                  <a:gd name="connsiteX0" fmla="*/ 359092 w 661035"/>
                  <a:gd name="connsiteY0" fmla="*/ 597218 h 1099185"/>
                  <a:gd name="connsiteX1" fmla="*/ 620078 w 661035"/>
                  <a:gd name="connsiteY1" fmla="*/ 739140 h 1099185"/>
                  <a:gd name="connsiteX2" fmla="*/ 584835 w 661035"/>
                  <a:gd name="connsiteY2" fmla="*/ 818198 h 1099185"/>
                  <a:gd name="connsiteX3" fmla="*/ 584836 w 661035"/>
                  <a:gd name="connsiteY3" fmla="*/ 818198 h 1099185"/>
                  <a:gd name="connsiteX4" fmla="*/ 545783 w 661035"/>
                  <a:gd name="connsiteY4" fmla="*/ 882015 h 1099185"/>
                  <a:gd name="connsiteX5" fmla="*/ 538930 w 661035"/>
                  <a:gd name="connsiteY5" fmla="*/ 891439 h 1099185"/>
                  <a:gd name="connsiteX6" fmla="*/ 539116 w 661035"/>
                  <a:gd name="connsiteY6" fmla="*/ 891540 h 1099185"/>
                  <a:gd name="connsiteX7" fmla="*/ 500063 w 661035"/>
                  <a:gd name="connsiteY7" fmla="*/ 940118 h 1099185"/>
                  <a:gd name="connsiteX8" fmla="*/ 500063 w 661035"/>
                  <a:gd name="connsiteY8" fmla="*/ 941070 h 1099185"/>
                  <a:gd name="connsiteX9" fmla="*/ 451485 w 661035"/>
                  <a:gd name="connsiteY9" fmla="*/ 989648 h 1099185"/>
                  <a:gd name="connsiteX10" fmla="*/ 396629 w 661035"/>
                  <a:gd name="connsiteY10" fmla="*/ 1033155 h 1099185"/>
                  <a:gd name="connsiteX11" fmla="*/ 397193 w 661035"/>
                  <a:gd name="connsiteY11" fmla="*/ 1033462 h 1099185"/>
                  <a:gd name="connsiteX12" fmla="*/ 320041 w 661035"/>
                  <a:gd name="connsiteY12" fmla="*/ 1076325 h 1099185"/>
                  <a:gd name="connsiteX13" fmla="*/ 319088 w 661035"/>
                  <a:gd name="connsiteY13" fmla="*/ 1077277 h 1099185"/>
                  <a:gd name="connsiteX14" fmla="*/ 260985 w 661035"/>
                  <a:gd name="connsiteY14" fmla="*/ 1099185 h 1099185"/>
                  <a:gd name="connsiteX15" fmla="*/ 0 w 661035"/>
                  <a:gd name="connsiteY15" fmla="*/ 957262 h 1099185"/>
                  <a:gd name="connsiteX16" fmla="*/ 59055 w 661035"/>
                  <a:gd name="connsiteY16" fmla="*/ 935355 h 1099185"/>
                  <a:gd name="connsiteX17" fmla="*/ 60008 w 661035"/>
                  <a:gd name="connsiteY17" fmla="*/ 935355 h 1099185"/>
                  <a:gd name="connsiteX18" fmla="*/ 135745 w 661035"/>
                  <a:gd name="connsiteY18" fmla="*/ 891807 h 1099185"/>
                  <a:gd name="connsiteX19" fmla="*/ 135255 w 661035"/>
                  <a:gd name="connsiteY19" fmla="*/ 891540 h 1099185"/>
                  <a:gd name="connsiteX20" fmla="*/ 190500 w 661035"/>
                  <a:gd name="connsiteY20" fmla="*/ 847725 h 1099185"/>
                  <a:gd name="connsiteX21" fmla="*/ 239078 w 661035"/>
                  <a:gd name="connsiteY21" fmla="*/ 799148 h 1099185"/>
                  <a:gd name="connsiteX22" fmla="*/ 239078 w 661035"/>
                  <a:gd name="connsiteY22" fmla="*/ 798196 h 1099185"/>
                  <a:gd name="connsiteX23" fmla="*/ 277307 w 661035"/>
                  <a:gd name="connsiteY23" fmla="*/ 750642 h 1099185"/>
                  <a:gd name="connsiteX24" fmla="*/ 277178 w 661035"/>
                  <a:gd name="connsiteY24" fmla="*/ 750571 h 1099185"/>
                  <a:gd name="connsiteX25" fmla="*/ 284798 w 661035"/>
                  <a:gd name="connsiteY25" fmla="*/ 740093 h 1099185"/>
                  <a:gd name="connsiteX26" fmla="*/ 323850 w 661035"/>
                  <a:gd name="connsiteY26" fmla="*/ 676275 h 1099185"/>
                  <a:gd name="connsiteX27" fmla="*/ 359092 w 661035"/>
                  <a:gd name="connsiteY27" fmla="*/ 597218 h 1099185"/>
                  <a:gd name="connsiteX28" fmla="*/ 220980 w 661035"/>
                  <a:gd name="connsiteY28" fmla="*/ 0 h 1099185"/>
                  <a:gd name="connsiteX29" fmla="*/ 481965 w 661035"/>
                  <a:gd name="connsiteY29" fmla="*/ 141922 h 1099185"/>
                  <a:gd name="connsiteX30" fmla="*/ 575310 w 661035"/>
                  <a:gd name="connsiteY30" fmla="*/ 214313 h 1099185"/>
                  <a:gd name="connsiteX31" fmla="*/ 661035 w 661035"/>
                  <a:gd name="connsiteY31" fmla="*/ 504825 h 1099185"/>
                  <a:gd name="connsiteX32" fmla="*/ 621030 w 661035"/>
                  <a:gd name="connsiteY32" fmla="*/ 739140 h 1099185"/>
                  <a:gd name="connsiteX33" fmla="*/ 360045 w 661035"/>
                  <a:gd name="connsiteY33" fmla="*/ 597218 h 1099185"/>
                  <a:gd name="connsiteX34" fmla="*/ 400050 w 661035"/>
                  <a:gd name="connsiteY34" fmla="*/ 362902 h 1099185"/>
                  <a:gd name="connsiteX35" fmla="*/ 314325 w 661035"/>
                  <a:gd name="connsiteY35" fmla="*/ 72390 h 1099185"/>
                  <a:gd name="connsiteX36" fmla="*/ 220980 w 661035"/>
                  <a:gd name="connsiteY36" fmla="*/ 0 h 1099185"/>
                  <a:gd name="connsiteX0" fmla="*/ 359092 w 661035"/>
                  <a:gd name="connsiteY0" fmla="*/ 597218 h 1112468"/>
                  <a:gd name="connsiteX1" fmla="*/ 620078 w 661035"/>
                  <a:gd name="connsiteY1" fmla="*/ 739140 h 1112468"/>
                  <a:gd name="connsiteX2" fmla="*/ 584835 w 661035"/>
                  <a:gd name="connsiteY2" fmla="*/ 818198 h 1112468"/>
                  <a:gd name="connsiteX3" fmla="*/ 584836 w 661035"/>
                  <a:gd name="connsiteY3" fmla="*/ 818198 h 1112468"/>
                  <a:gd name="connsiteX4" fmla="*/ 545783 w 661035"/>
                  <a:gd name="connsiteY4" fmla="*/ 882015 h 1112468"/>
                  <a:gd name="connsiteX5" fmla="*/ 538930 w 661035"/>
                  <a:gd name="connsiteY5" fmla="*/ 891439 h 1112468"/>
                  <a:gd name="connsiteX6" fmla="*/ 539116 w 661035"/>
                  <a:gd name="connsiteY6" fmla="*/ 891540 h 1112468"/>
                  <a:gd name="connsiteX7" fmla="*/ 500063 w 661035"/>
                  <a:gd name="connsiteY7" fmla="*/ 940118 h 1112468"/>
                  <a:gd name="connsiteX8" fmla="*/ 500063 w 661035"/>
                  <a:gd name="connsiteY8" fmla="*/ 941070 h 1112468"/>
                  <a:gd name="connsiteX9" fmla="*/ 451485 w 661035"/>
                  <a:gd name="connsiteY9" fmla="*/ 989648 h 1112468"/>
                  <a:gd name="connsiteX10" fmla="*/ 396629 w 661035"/>
                  <a:gd name="connsiteY10" fmla="*/ 1033155 h 1112468"/>
                  <a:gd name="connsiteX11" fmla="*/ 397193 w 661035"/>
                  <a:gd name="connsiteY11" fmla="*/ 1033462 h 1112468"/>
                  <a:gd name="connsiteX12" fmla="*/ 320041 w 661035"/>
                  <a:gd name="connsiteY12" fmla="*/ 1076325 h 1112468"/>
                  <a:gd name="connsiteX13" fmla="*/ 319088 w 661035"/>
                  <a:gd name="connsiteY13" fmla="*/ 1077277 h 1112468"/>
                  <a:gd name="connsiteX14" fmla="*/ 247796 w 661035"/>
                  <a:gd name="connsiteY14" fmla="*/ 1112468 h 1112468"/>
                  <a:gd name="connsiteX15" fmla="*/ 0 w 661035"/>
                  <a:gd name="connsiteY15" fmla="*/ 957262 h 1112468"/>
                  <a:gd name="connsiteX16" fmla="*/ 59055 w 661035"/>
                  <a:gd name="connsiteY16" fmla="*/ 935355 h 1112468"/>
                  <a:gd name="connsiteX17" fmla="*/ 60008 w 661035"/>
                  <a:gd name="connsiteY17" fmla="*/ 935355 h 1112468"/>
                  <a:gd name="connsiteX18" fmla="*/ 135745 w 661035"/>
                  <a:gd name="connsiteY18" fmla="*/ 891807 h 1112468"/>
                  <a:gd name="connsiteX19" fmla="*/ 135255 w 661035"/>
                  <a:gd name="connsiteY19" fmla="*/ 891540 h 1112468"/>
                  <a:gd name="connsiteX20" fmla="*/ 190500 w 661035"/>
                  <a:gd name="connsiteY20" fmla="*/ 847725 h 1112468"/>
                  <a:gd name="connsiteX21" fmla="*/ 239078 w 661035"/>
                  <a:gd name="connsiteY21" fmla="*/ 799148 h 1112468"/>
                  <a:gd name="connsiteX22" fmla="*/ 239078 w 661035"/>
                  <a:gd name="connsiteY22" fmla="*/ 798196 h 1112468"/>
                  <a:gd name="connsiteX23" fmla="*/ 277307 w 661035"/>
                  <a:gd name="connsiteY23" fmla="*/ 750642 h 1112468"/>
                  <a:gd name="connsiteX24" fmla="*/ 277178 w 661035"/>
                  <a:gd name="connsiteY24" fmla="*/ 750571 h 1112468"/>
                  <a:gd name="connsiteX25" fmla="*/ 284798 w 661035"/>
                  <a:gd name="connsiteY25" fmla="*/ 740093 h 1112468"/>
                  <a:gd name="connsiteX26" fmla="*/ 323850 w 661035"/>
                  <a:gd name="connsiteY26" fmla="*/ 676275 h 1112468"/>
                  <a:gd name="connsiteX27" fmla="*/ 359092 w 661035"/>
                  <a:gd name="connsiteY27" fmla="*/ 597218 h 1112468"/>
                  <a:gd name="connsiteX28" fmla="*/ 220980 w 661035"/>
                  <a:gd name="connsiteY28" fmla="*/ 0 h 1112468"/>
                  <a:gd name="connsiteX29" fmla="*/ 481965 w 661035"/>
                  <a:gd name="connsiteY29" fmla="*/ 141922 h 1112468"/>
                  <a:gd name="connsiteX30" fmla="*/ 575310 w 661035"/>
                  <a:gd name="connsiteY30" fmla="*/ 214313 h 1112468"/>
                  <a:gd name="connsiteX31" fmla="*/ 661035 w 661035"/>
                  <a:gd name="connsiteY31" fmla="*/ 504825 h 1112468"/>
                  <a:gd name="connsiteX32" fmla="*/ 621030 w 661035"/>
                  <a:gd name="connsiteY32" fmla="*/ 739140 h 1112468"/>
                  <a:gd name="connsiteX33" fmla="*/ 360045 w 661035"/>
                  <a:gd name="connsiteY33" fmla="*/ 597218 h 1112468"/>
                  <a:gd name="connsiteX34" fmla="*/ 400050 w 661035"/>
                  <a:gd name="connsiteY34" fmla="*/ 362902 h 1112468"/>
                  <a:gd name="connsiteX35" fmla="*/ 314325 w 661035"/>
                  <a:gd name="connsiteY35" fmla="*/ 72390 h 1112468"/>
                  <a:gd name="connsiteX36" fmla="*/ 220980 w 661035"/>
                  <a:gd name="connsiteY36" fmla="*/ 0 h 11124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</a:cxnLst>
                <a:rect l="l" t="t" r="r" b="b"/>
                <a:pathLst>
                  <a:path w="661035" h="1112468">
                    <a:moveTo>
                      <a:pt x="359092" y="597218"/>
                    </a:moveTo>
                    <a:lnTo>
                      <a:pt x="620078" y="739140"/>
                    </a:lnTo>
                    <a:lnTo>
                      <a:pt x="584835" y="818198"/>
                    </a:lnTo>
                    <a:lnTo>
                      <a:pt x="584836" y="818198"/>
                    </a:lnTo>
                    <a:cubicBezTo>
                      <a:pt x="573405" y="840105"/>
                      <a:pt x="560070" y="861060"/>
                      <a:pt x="545783" y="882015"/>
                    </a:cubicBezTo>
                    <a:lnTo>
                      <a:pt x="538930" y="891439"/>
                    </a:lnTo>
                    <a:lnTo>
                      <a:pt x="539116" y="891540"/>
                    </a:lnTo>
                    <a:cubicBezTo>
                      <a:pt x="525780" y="908686"/>
                      <a:pt x="513398" y="924878"/>
                      <a:pt x="500063" y="940118"/>
                    </a:cubicBezTo>
                    <a:lnTo>
                      <a:pt x="500063" y="941070"/>
                    </a:lnTo>
                    <a:cubicBezTo>
                      <a:pt x="483870" y="958215"/>
                      <a:pt x="467678" y="974408"/>
                      <a:pt x="451485" y="989648"/>
                    </a:cubicBezTo>
                    <a:lnTo>
                      <a:pt x="396629" y="1033155"/>
                    </a:lnTo>
                    <a:lnTo>
                      <a:pt x="397193" y="1033462"/>
                    </a:lnTo>
                    <a:cubicBezTo>
                      <a:pt x="371475" y="1049655"/>
                      <a:pt x="346711" y="1063943"/>
                      <a:pt x="320041" y="1076325"/>
                    </a:cubicBezTo>
                    <a:lnTo>
                      <a:pt x="319088" y="1077277"/>
                    </a:lnTo>
                    <a:lnTo>
                      <a:pt x="247796" y="1112468"/>
                    </a:lnTo>
                    <a:lnTo>
                      <a:pt x="0" y="957262"/>
                    </a:lnTo>
                    <a:lnTo>
                      <a:pt x="59055" y="935355"/>
                    </a:lnTo>
                    <a:lnTo>
                      <a:pt x="60008" y="935355"/>
                    </a:lnTo>
                    <a:lnTo>
                      <a:pt x="135745" y="891807"/>
                    </a:lnTo>
                    <a:lnTo>
                      <a:pt x="135255" y="891540"/>
                    </a:lnTo>
                    <a:cubicBezTo>
                      <a:pt x="154305" y="878205"/>
                      <a:pt x="173355" y="863918"/>
                      <a:pt x="190500" y="847725"/>
                    </a:cubicBezTo>
                    <a:cubicBezTo>
                      <a:pt x="207645" y="832486"/>
                      <a:pt x="222885" y="816293"/>
                      <a:pt x="239078" y="799148"/>
                    </a:cubicBezTo>
                    <a:lnTo>
                      <a:pt x="239078" y="798196"/>
                    </a:lnTo>
                    <a:lnTo>
                      <a:pt x="277307" y="750642"/>
                    </a:lnTo>
                    <a:lnTo>
                      <a:pt x="277178" y="750571"/>
                    </a:lnTo>
                    <a:cubicBezTo>
                      <a:pt x="280036" y="746761"/>
                      <a:pt x="281941" y="743903"/>
                      <a:pt x="284798" y="740093"/>
                    </a:cubicBezTo>
                    <a:cubicBezTo>
                      <a:pt x="299086" y="719138"/>
                      <a:pt x="312420" y="698183"/>
                      <a:pt x="323850" y="676275"/>
                    </a:cubicBezTo>
                    <a:cubicBezTo>
                      <a:pt x="337185" y="650558"/>
                      <a:pt x="349567" y="623888"/>
                      <a:pt x="359092" y="597218"/>
                    </a:cubicBezTo>
                    <a:close/>
                    <a:moveTo>
                      <a:pt x="220980" y="0"/>
                    </a:moveTo>
                    <a:lnTo>
                      <a:pt x="481965" y="141922"/>
                    </a:lnTo>
                    <a:cubicBezTo>
                      <a:pt x="521970" y="163830"/>
                      <a:pt x="553403" y="187642"/>
                      <a:pt x="575310" y="214313"/>
                    </a:cubicBezTo>
                    <a:cubicBezTo>
                      <a:pt x="632460" y="281940"/>
                      <a:pt x="661035" y="379095"/>
                      <a:pt x="661035" y="504825"/>
                    </a:cubicBezTo>
                    <a:cubicBezTo>
                      <a:pt x="660083" y="588645"/>
                      <a:pt x="646748" y="666750"/>
                      <a:pt x="621030" y="739140"/>
                    </a:cubicBezTo>
                    <a:lnTo>
                      <a:pt x="360045" y="597218"/>
                    </a:lnTo>
                    <a:cubicBezTo>
                      <a:pt x="386715" y="524827"/>
                      <a:pt x="400050" y="446722"/>
                      <a:pt x="400050" y="362902"/>
                    </a:cubicBezTo>
                    <a:cubicBezTo>
                      <a:pt x="400050" y="237172"/>
                      <a:pt x="371475" y="140970"/>
                      <a:pt x="314325" y="72390"/>
                    </a:cubicBezTo>
                    <a:cubicBezTo>
                      <a:pt x="291465" y="45720"/>
                      <a:pt x="260985" y="20955"/>
                      <a:pt x="220980" y="0"/>
                    </a:cubicBez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  <p:sp>
            <p:nvSpPr>
              <p:cNvPr id="91" name="Freeform: Shape 90">
                <a:extLst>
                  <a:ext uri="{FF2B5EF4-FFF2-40B4-BE49-F238E27FC236}">
                    <a16:creationId xmlns:a16="http://schemas.microsoft.com/office/drawing/2014/main" id="{6EA02BC1-499B-4D09-8780-43EB62197DCB}"/>
                  </a:ext>
                </a:extLst>
              </p:cNvPr>
              <p:cNvSpPr/>
              <p:nvPr/>
            </p:nvSpPr>
            <p:spPr>
              <a:xfrm>
                <a:off x="2967026" y="3229268"/>
                <a:ext cx="673417" cy="247650"/>
              </a:xfrm>
              <a:custGeom>
                <a:avLst/>
                <a:gdLst>
                  <a:gd name="connsiteX0" fmla="*/ 261937 w 673417"/>
                  <a:gd name="connsiteY0" fmla="*/ 45720 h 247650"/>
                  <a:gd name="connsiteX1" fmla="*/ 288607 w 673417"/>
                  <a:gd name="connsiteY1" fmla="*/ 53340 h 247650"/>
                  <a:gd name="connsiteX2" fmla="*/ 387667 w 673417"/>
                  <a:gd name="connsiteY2" fmla="*/ 93345 h 247650"/>
                  <a:gd name="connsiteX3" fmla="*/ 412432 w 673417"/>
                  <a:gd name="connsiteY3" fmla="*/ 105728 h 247650"/>
                  <a:gd name="connsiteX4" fmla="*/ 673417 w 673417"/>
                  <a:gd name="connsiteY4" fmla="*/ 247650 h 247650"/>
                  <a:gd name="connsiteX5" fmla="*/ 647700 w 673417"/>
                  <a:gd name="connsiteY5" fmla="*/ 235267 h 247650"/>
                  <a:gd name="connsiteX6" fmla="*/ 644991 w 673417"/>
                  <a:gd name="connsiteY6" fmla="*/ 233789 h 247650"/>
                  <a:gd name="connsiteX7" fmla="*/ 549592 w 673417"/>
                  <a:gd name="connsiteY7" fmla="*/ 195262 h 247650"/>
                  <a:gd name="connsiteX8" fmla="*/ 522922 w 673417"/>
                  <a:gd name="connsiteY8" fmla="*/ 186690 h 247650"/>
                  <a:gd name="connsiteX9" fmla="*/ 0 w 673417"/>
                  <a:gd name="connsiteY9" fmla="*/ 0 h 247650"/>
                  <a:gd name="connsiteX10" fmla="*/ 80010 w 673417"/>
                  <a:gd name="connsiteY10" fmla="*/ 11430 h 247650"/>
                  <a:gd name="connsiteX11" fmla="*/ 80421 w 673417"/>
                  <a:gd name="connsiteY11" fmla="*/ 11654 h 247650"/>
                  <a:gd name="connsiteX12" fmla="*/ 185499 w 673417"/>
                  <a:gd name="connsiteY12" fmla="*/ 28933 h 247650"/>
                  <a:gd name="connsiteX13" fmla="*/ 261937 w 673417"/>
                  <a:gd name="connsiteY13" fmla="*/ 45720 h 247650"/>
                  <a:gd name="connsiteX14" fmla="*/ 522922 w 673417"/>
                  <a:gd name="connsiteY14" fmla="*/ 187643 h 247650"/>
                  <a:gd name="connsiteX15" fmla="*/ 340042 w 673417"/>
                  <a:gd name="connsiteY15" fmla="*/ 153353 h 247650"/>
                  <a:gd name="connsiteX16" fmla="*/ 260985 w 673417"/>
                  <a:gd name="connsiteY16" fmla="*/ 141923 h 2476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673417" h="247650">
                    <a:moveTo>
                      <a:pt x="261937" y="45720"/>
                    </a:moveTo>
                    <a:cubicBezTo>
                      <a:pt x="271462" y="48578"/>
                      <a:pt x="280987" y="50483"/>
                      <a:pt x="288607" y="53340"/>
                    </a:cubicBezTo>
                    <a:cubicBezTo>
                      <a:pt x="323850" y="64770"/>
                      <a:pt x="357187" y="79058"/>
                      <a:pt x="387667" y="93345"/>
                    </a:cubicBezTo>
                    <a:cubicBezTo>
                      <a:pt x="396240" y="97155"/>
                      <a:pt x="404812" y="101917"/>
                      <a:pt x="412432" y="105728"/>
                    </a:cubicBezTo>
                    <a:lnTo>
                      <a:pt x="673417" y="247650"/>
                    </a:lnTo>
                    <a:cubicBezTo>
                      <a:pt x="664845" y="243840"/>
                      <a:pt x="656272" y="239078"/>
                      <a:pt x="647700" y="235267"/>
                    </a:cubicBezTo>
                    <a:lnTo>
                      <a:pt x="644991" y="233789"/>
                    </a:lnTo>
                    <a:lnTo>
                      <a:pt x="549592" y="195262"/>
                    </a:lnTo>
                    <a:cubicBezTo>
                      <a:pt x="541972" y="192405"/>
                      <a:pt x="532447" y="189548"/>
                      <a:pt x="522922" y="186690"/>
                    </a:cubicBezTo>
                    <a:close/>
                    <a:moveTo>
                      <a:pt x="0" y="0"/>
                    </a:moveTo>
                    <a:lnTo>
                      <a:pt x="80010" y="11430"/>
                    </a:lnTo>
                    <a:lnTo>
                      <a:pt x="80421" y="11654"/>
                    </a:lnTo>
                    <a:lnTo>
                      <a:pt x="185499" y="28933"/>
                    </a:lnTo>
                    <a:cubicBezTo>
                      <a:pt x="215979" y="34528"/>
                      <a:pt x="241458" y="40005"/>
                      <a:pt x="261937" y="45720"/>
                    </a:cubicBezTo>
                    <a:lnTo>
                      <a:pt x="522922" y="187643"/>
                    </a:lnTo>
                    <a:cubicBezTo>
                      <a:pt x="481965" y="176213"/>
                      <a:pt x="421004" y="164783"/>
                      <a:pt x="340042" y="153353"/>
                    </a:cubicBezTo>
                    <a:lnTo>
                      <a:pt x="260985" y="141923"/>
                    </a:ln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92" name="Freeform: Shape 91">
                <a:extLst>
                  <a:ext uri="{FF2B5EF4-FFF2-40B4-BE49-F238E27FC236}">
                    <a16:creationId xmlns:a16="http://schemas.microsoft.com/office/drawing/2014/main" id="{8BD03DD7-7EA9-4E30-82BB-1DB9ED5A8D36}"/>
                  </a:ext>
                </a:extLst>
              </p:cNvPr>
              <p:cNvSpPr/>
              <p:nvPr/>
            </p:nvSpPr>
            <p:spPr>
              <a:xfrm>
                <a:off x="2707091" y="3532163"/>
                <a:ext cx="257175" cy="1238250"/>
              </a:xfrm>
              <a:custGeom>
                <a:avLst/>
                <a:gdLst>
                  <a:gd name="connsiteX0" fmla="*/ 260985 w 257175"/>
                  <a:gd name="connsiteY0" fmla="*/ 1244918 h 1238250"/>
                  <a:gd name="connsiteX1" fmla="*/ 0 w 257175"/>
                  <a:gd name="connsiteY1" fmla="*/ 1102995 h 1238250"/>
                  <a:gd name="connsiteX2" fmla="*/ 1905 w 257175"/>
                  <a:gd name="connsiteY2" fmla="*/ 0 h 1238250"/>
                  <a:gd name="connsiteX3" fmla="*/ 262890 w 257175"/>
                  <a:gd name="connsiteY3" fmla="*/ 141922 h 12382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57175" h="1238250">
                    <a:moveTo>
                      <a:pt x="260985" y="1244918"/>
                    </a:moveTo>
                    <a:lnTo>
                      <a:pt x="0" y="1102995"/>
                    </a:lnTo>
                    <a:lnTo>
                      <a:pt x="1905" y="0"/>
                    </a:lnTo>
                    <a:lnTo>
                      <a:pt x="262890" y="141922"/>
                    </a:ln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93" name="Freeform: Shape 92">
                <a:extLst>
                  <a:ext uri="{FF2B5EF4-FFF2-40B4-BE49-F238E27FC236}">
                    <a16:creationId xmlns:a16="http://schemas.microsoft.com/office/drawing/2014/main" id="{B9E215CF-67B4-4D56-ADAB-23072399C6DE}"/>
                  </a:ext>
                </a:extLst>
              </p:cNvPr>
              <p:cNvSpPr/>
              <p:nvPr/>
            </p:nvSpPr>
            <p:spPr>
              <a:xfrm>
                <a:off x="3110832" y="2270955"/>
                <a:ext cx="457201" cy="495301"/>
              </a:xfrm>
              <a:custGeom>
                <a:avLst/>
                <a:gdLst>
                  <a:gd name="connsiteX0" fmla="*/ 459105 w 457200"/>
                  <a:gd name="connsiteY0" fmla="*/ 500063 h 495300"/>
                  <a:gd name="connsiteX1" fmla="*/ 198120 w 457200"/>
                  <a:gd name="connsiteY1" fmla="*/ 358140 h 495300"/>
                  <a:gd name="connsiteX2" fmla="*/ 80963 w 457200"/>
                  <a:gd name="connsiteY2" fmla="*/ 62865 h 495300"/>
                  <a:gd name="connsiteX3" fmla="*/ 0 w 457200"/>
                  <a:gd name="connsiteY3" fmla="*/ 0 h 495300"/>
                  <a:gd name="connsiteX4" fmla="*/ 260985 w 457200"/>
                  <a:gd name="connsiteY4" fmla="*/ 141923 h 495300"/>
                  <a:gd name="connsiteX5" fmla="*/ 341948 w 457200"/>
                  <a:gd name="connsiteY5" fmla="*/ 204788 h 495300"/>
                  <a:gd name="connsiteX6" fmla="*/ 459105 w 457200"/>
                  <a:gd name="connsiteY6" fmla="*/ 500063 h 4953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457200" h="495300">
                    <a:moveTo>
                      <a:pt x="459105" y="500063"/>
                    </a:moveTo>
                    <a:lnTo>
                      <a:pt x="198120" y="358140"/>
                    </a:lnTo>
                    <a:cubicBezTo>
                      <a:pt x="179070" y="224790"/>
                      <a:pt x="140017" y="126683"/>
                      <a:pt x="80963" y="62865"/>
                    </a:cubicBezTo>
                    <a:cubicBezTo>
                      <a:pt x="57150" y="38100"/>
                      <a:pt x="30480" y="17145"/>
                      <a:pt x="0" y="0"/>
                    </a:cubicBezTo>
                    <a:lnTo>
                      <a:pt x="260985" y="141923"/>
                    </a:lnTo>
                    <a:cubicBezTo>
                      <a:pt x="291465" y="158115"/>
                      <a:pt x="318135" y="179070"/>
                      <a:pt x="341948" y="204788"/>
                    </a:cubicBezTo>
                    <a:cubicBezTo>
                      <a:pt x="401955" y="268605"/>
                      <a:pt x="441008" y="366713"/>
                      <a:pt x="459105" y="500063"/>
                    </a:cubicBezTo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94" name="Freeform: Shape 93">
                <a:extLst>
                  <a:ext uri="{FF2B5EF4-FFF2-40B4-BE49-F238E27FC236}">
                    <a16:creationId xmlns:a16="http://schemas.microsoft.com/office/drawing/2014/main" id="{F4C507F2-4094-4310-9C70-D5D644B2F3F8}"/>
                  </a:ext>
                </a:extLst>
              </p:cNvPr>
              <p:cNvSpPr/>
              <p:nvPr/>
            </p:nvSpPr>
            <p:spPr>
              <a:xfrm>
                <a:off x="2541356" y="3138780"/>
                <a:ext cx="428625" cy="200026"/>
              </a:xfrm>
              <a:custGeom>
                <a:avLst/>
                <a:gdLst>
                  <a:gd name="connsiteX0" fmla="*/ 0 w 428625"/>
                  <a:gd name="connsiteY0" fmla="*/ 0 h 200026"/>
                  <a:gd name="connsiteX1" fmla="*/ 17145 w 428625"/>
                  <a:gd name="connsiteY1" fmla="*/ 8573 h 200026"/>
                  <a:gd name="connsiteX2" fmla="*/ 109538 w 428625"/>
                  <a:gd name="connsiteY2" fmla="*/ 44768 h 200026"/>
                  <a:gd name="connsiteX3" fmla="*/ 370023 w 428625"/>
                  <a:gd name="connsiteY3" fmla="*/ 186418 h 200026"/>
                  <a:gd name="connsiteX4" fmla="*/ 110490 w 428625"/>
                  <a:gd name="connsiteY4" fmla="*/ 44768 h 200026"/>
                  <a:gd name="connsiteX5" fmla="*/ 168592 w 428625"/>
                  <a:gd name="connsiteY5" fmla="*/ 59056 h 200026"/>
                  <a:gd name="connsiteX6" fmla="*/ 428625 w 428625"/>
                  <a:gd name="connsiteY6" fmla="*/ 200026 h 200026"/>
                  <a:gd name="connsiteX7" fmla="*/ 370523 w 428625"/>
                  <a:gd name="connsiteY7" fmla="*/ 186691 h 200026"/>
                  <a:gd name="connsiteX8" fmla="*/ 370517 w 428625"/>
                  <a:gd name="connsiteY8" fmla="*/ 186688 h 200026"/>
                  <a:gd name="connsiteX9" fmla="*/ 278130 w 428625"/>
                  <a:gd name="connsiteY9" fmla="*/ 150495 h 200026"/>
                  <a:gd name="connsiteX10" fmla="*/ 260985 w 428625"/>
                  <a:gd name="connsiteY10" fmla="*/ 141923 h 2000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28625" h="200026">
                    <a:moveTo>
                      <a:pt x="0" y="0"/>
                    </a:moveTo>
                    <a:cubicBezTo>
                      <a:pt x="5715" y="2858"/>
                      <a:pt x="11430" y="5715"/>
                      <a:pt x="17145" y="8573"/>
                    </a:cubicBezTo>
                    <a:cubicBezTo>
                      <a:pt x="44767" y="21908"/>
                      <a:pt x="75248" y="34290"/>
                      <a:pt x="109538" y="44768"/>
                    </a:cubicBezTo>
                    <a:lnTo>
                      <a:pt x="370023" y="186418"/>
                    </a:lnTo>
                    <a:lnTo>
                      <a:pt x="110490" y="44768"/>
                    </a:lnTo>
                    <a:lnTo>
                      <a:pt x="168592" y="59056"/>
                    </a:lnTo>
                    <a:lnTo>
                      <a:pt x="428625" y="200026"/>
                    </a:lnTo>
                    <a:lnTo>
                      <a:pt x="370523" y="186691"/>
                    </a:lnTo>
                    <a:lnTo>
                      <a:pt x="370517" y="186688"/>
                    </a:lnTo>
                    <a:lnTo>
                      <a:pt x="278130" y="150495"/>
                    </a:lnTo>
                    <a:cubicBezTo>
                      <a:pt x="272415" y="147638"/>
                      <a:pt x="266700" y="144780"/>
                      <a:pt x="260985" y="141923"/>
                    </a:cubicBez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95" name="Freeform: Shape 94">
                <a:extLst>
                  <a:ext uri="{FF2B5EF4-FFF2-40B4-BE49-F238E27FC236}">
                    <a16:creationId xmlns:a16="http://schemas.microsoft.com/office/drawing/2014/main" id="{467E052D-03EB-4074-A93E-05255C98A660}"/>
                  </a:ext>
                </a:extLst>
              </p:cNvPr>
              <p:cNvSpPr/>
              <p:nvPr/>
            </p:nvSpPr>
            <p:spPr>
              <a:xfrm>
                <a:off x="2969883" y="1938632"/>
                <a:ext cx="618767" cy="219303"/>
              </a:xfrm>
              <a:custGeom>
                <a:avLst/>
                <a:gdLst>
                  <a:gd name="connsiteX0" fmla="*/ 323751 w 603786"/>
                  <a:gd name="connsiteY0" fmla="*/ 66771 h 218219"/>
                  <a:gd name="connsiteX1" fmla="*/ 342801 w 603786"/>
                  <a:gd name="connsiteY1" fmla="*/ 76296 h 218219"/>
                  <a:gd name="connsiteX2" fmla="*/ 603786 w 603786"/>
                  <a:gd name="connsiteY2" fmla="*/ 218219 h 218219"/>
                  <a:gd name="connsiteX3" fmla="*/ 584736 w 603786"/>
                  <a:gd name="connsiteY3" fmla="*/ 208694 h 218219"/>
                  <a:gd name="connsiteX4" fmla="*/ 0 w 603786"/>
                  <a:gd name="connsiteY4" fmla="*/ 0 h 218219"/>
                  <a:gd name="connsiteX5" fmla="*/ 100965 w 603786"/>
                  <a:gd name="connsiteY5" fmla="*/ 2857 h 218219"/>
                  <a:gd name="connsiteX6" fmla="*/ 102772 w 603786"/>
                  <a:gd name="connsiteY6" fmla="*/ 3833 h 218219"/>
                  <a:gd name="connsiteX7" fmla="*/ 214213 w 603786"/>
                  <a:gd name="connsiteY7" fmla="*/ 22860 h 218219"/>
                  <a:gd name="connsiteX8" fmla="*/ 236092 w 603786"/>
                  <a:gd name="connsiteY8" fmla="*/ 34757 h 218219"/>
                  <a:gd name="connsiteX9" fmla="*/ 323751 w 603786"/>
                  <a:gd name="connsiteY9" fmla="*/ 66772 h 218219"/>
                  <a:gd name="connsiteX10" fmla="*/ 584736 w 603786"/>
                  <a:gd name="connsiteY10" fmla="*/ 208695 h 218219"/>
                  <a:gd name="connsiteX11" fmla="*/ 475198 w 603786"/>
                  <a:gd name="connsiteY11" fmla="*/ 168690 h 218219"/>
                  <a:gd name="connsiteX12" fmla="*/ 464489 w 603786"/>
                  <a:gd name="connsiteY12" fmla="*/ 162866 h 218219"/>
                  <a:gd name="connsiteX13" fmla="*/ 358041 w 603786"/>
                  <a:gd name="connsiteY13" fmla="*/ 143827 h 218219"/>
                  <a:gd name="connsiteX14" fmla="*/ 357901 w 603786"/>
                  <a:gd name="connsiteY14" fmla="*/ 143751 h 218219"/>
                  <a:gd name="connsiteX15" fmla="*/ 260033 w 603786"/>
                  <a:gd name="connsiteY15" fmla="*/ 141922 h 218219"/>
                  <a:gd name="connsiteX0" fmla="*/ 323751 w 603786"/>
                  <a:gd name="connsiteY0" fmla="*/ 66771 h 218219"/>
                  <a:gd name="connsiteX1" fmla="*/ 342801 w 603786"/>
                  <a:gd name="connsiteY1" fmla="*/ 76296 h 218219"/>
                  <a:gd name="connsiteX2" fmla="*/ 603786 w 603786"/>
                  <a:gd name="connsiteY2" fmla="*/ 218219 h 218219"/>
                  <a:gd name="connsiteX3" fmla="*/ 584736 w 603786"/>
                  <a:gd name="connsiteY3" fmla="*/ 208694 h 218219"/>
                  <a:gd name="connsiteX4" fmla="*/ 323751 w 603786"/>
                  <a:gd name="connsiteY4" fmla="*/ 66771 h 218219"/>
                  <a:gd name="connsiteX5" fmla="*/ 0 w 603786"/>
                  <a:gd name="connsiteY5" fmla="*/ 0 h 218219"/>
                  <a:gd name="connsiteX6" fmla="*/ 100965 w 603786"/>
                  <a:gd name="connsiteY6" fmla="*/ 2857 h 218219"/>
                  <a:gd name="connsiteX7" fmla="*/ 102772 w 603786"/>
                  <a:gd name="connsiteY7" fmla="*/ 3833 h 218219"/>
                  <a:gd name="connsiteX8" fmla="*/ 214213 w 603786"/>
                  <a:gd name="connsiteY8" fmla="*/ 22860 h 218219"/>
                  <a:gd name="connsiteX9" fmla="*/ 323751 w 603786"/>
                  <a:gd name="connsiteY9" fmla="*/ 66772 h 218219"/>
                  <a:gd name="connsiteX10" fmla="*/ 584736 w 603786"/>
                  <a:gd name="connsiteY10" fmla="*/ 208695 h 218219"/>
                  <a:gd name="connsiteX11" fmla="*/ 475198 w 603786"/>
                  <a:gd name="connsiteY11" fmla="*/ 168690 h 218219"/>
                  <a:gd name="connsiteX12" fmla="*/ 464489 w 603786"/>
                  <a:gd name="connsiteY12" fmla="*/ 162866 h 218219"/>
                  <a:gd name="connsiteX13" fmla="*/ 358041 w 603786"/>
                  <a:gd name="connsiteY13" fmla="*/ 143827 h 218219"/>
                  <a:gd name="connsiteX14" fmla="*/ 357901 w 603786"/>
                  <a:gd name="connsiteY14" fmla="*/ 143751 h 218219"/>
                  <a:gd name="connsiteX15" fmla="*/ 260033 w 603786"/>
                  <a:gd name="connsiteY15" fmla="*/ 141922 h 218219"/>
                  <a:gd name="connsiteX16" fmla="*/ 0 w 603786"/>
                  <a:gd name="connsiteY16" fmla="*/ 0 h 218219"/>
                  <a:gd name="connsiteX0" fmla="*/ 323751 w 603786"/>
                  <a:gd name="connsiteY0" fmla="*/ 66771 h 218219"/>
                  <a:gd name="connsiteX1" fmla="*/ 603786 w 603786"/>
                  <a:gd name="connsiteY1" fmla="*/ 218219 h 218219"/>
                  <a:gd name="connsiteX2" fmla="*/ 584736 w 603786"/>
                  <a:gd name="connsiteY2" fmla="*/ 208694 h 218219"/>
                  <a:gd name="connsiteX3" fmla="*/ 323751 w 603786"/>
                  <a:gd name="connsiteY3" fmla="*/ 66771 h 218219"/>
                  <a:gd name="connsiteX4" fmla="*/ 0 w 603786"/>
                  <a:gd name="connsiteY4" fmla="*/ 0 h 218219"/>
                  <a:gd name="connsiteX5" fmla="*/ 100965 w 603786"/>
                  <a:gd name="connsiteY5" fmla="*/ 2857 h 218219"/>
                  <a:gd name="connsiteX6" fmla="*/ 102772 w 603786"/>
                  <a:gd name="connsiteY6" fmla="*/ 3833 h 218219"/>
                  <a:gd name="connsiteX7" fmla="*/ 214213 w 603786"/>
                  <a:gd name="connsiteY7" fmla="*/ 22860 h 218219"/>
                  <a:gd name="connsiteX8" fmla="*/ 323751 w 603786"/>
                  <a:gd name="connsiteY8" fmla="*/ 66772 h 218219"/>
                  <a:gd name="connsiteX9" fmla="*/ 584736 w 603786"/>
                  <a:gd name="connsiteY9" fmla="*/ 208695 h 218219"/>
                  <a:gd name="connsiteX10" fmla="*/ 475198 w 603786"/>
                  <a:gd name="connsiteY10" fmla="*/ 168690 h 218219"/>
                  <a:gd name="connsiteX11" fmla="*/ 464489 w 603786"/>
                  <a:gd name="connsiteY11" fmla="*/ 162866 h 218219"/>
                  <a:gd name="connsiteX12" fmla="*/ 358041 w 603786"/>
                  <a:gd name="connsiteY12" fmla="*/ 143827 h 218219"/>
                  <a:gd name="connsiteX13" fmla="*/ 357901 w 603786"/>
                  <a:gd name="connsiteY13" fmla="*/ 143751 h 218219"/>
                  <a:gd name="connsiteX14" fmla="*/ 260033 w 603786"/>
                  <a:gd name="connsiteY14" fmla="*/ 141922 h 218219"/>
                  <a:gd name="connsiteX15" fmla="*/ 0 w 603786"/>
                  <a:gd name="connsiteY15" fmla="*/ 0 h 218219"/>
                  <a:gd name="connsiteX0" fmla="*/ 323751 w 584736"/>
                  <a:gd name="connsiteY0" fmla="*/ 66771 h 208695"/>
                  <a:gd name="connsiteX1" fmla="*/ 584736 w 584736"/>
                  <a:gd name="connsiteY1" fmla="*/ 208694 h 208695"/>
                  <a:gd name="connsiteX2" fmla="*/ 323751 w 584736"/>
                  <a:gd name="connsiteY2" fmla="*/ 66771 h 208695"/>
                  <a:gd name="connsiteX3" fmla="*/ 0 w 584736"/>
                  <a:gd name="connsiteY3" fmla="*/ 0 h 208695"/>
                  <a:gd name="connsiteX4" fmla="*/ 100965 w 584736"/>
                  <a:gd name="connsiteY4" fmla="*/ 2857 h 208695"/>
                  <a:gd name="connsiteX5" fmla="*/ 102772 w 584736"/>
                  <a:gd name="connsiteY5" fmla="*/ 3833 h 208695"/>
                  <a:gd name="connsiteX6" fmla="*/ 214213 w 584736"/>
                  <a:gd name="connsiteY6" fmla="*/ 22860 h 208695"/>
                  <a:gd name="connsiteX7" fmla="*/ 323751 w 584736"/>
                  <a:gd name="connsiteY7" fmla="*/ 66772 h 208695"/>
                  <a:gd name="connsiteX8" fmla="*/ 584736 w 584736"/>
                  <a:gd name="connsiteY8" fmla="*/ 208695 h 208695"/>
                  <a:gd name="connsiteX9" fmla="*/ 475198 w 584736"/>
                  <a:gd name="connsiteY9" fmla="*/ 168690 h 208695"/>
                  <a:gd name="connsiteX10" fmla="*/ 464489 w 584736"/>
                  <a:gd name="connsiteY10" fmla="*/ 162866 h 208695"/>
                  <a:gd name="connsiteX11" fmla="*/ 358041 w 584736"/>
                  <a:gd name="connsiteY11" fmla="*/ 143827 h 208695"/>
                  <a:gd name="connsiteX12" fmla="*/ 357901 w 584736"/>
                  <a:gd name="connsiteY12" fmla="*/ 143751 h 208695"/>
                  <a:gd name="connsiteX13" fmla="*/ 260033 w 584736"/>
                  <a:gd name="connsiteY13" fmla="*/ 141922 h 208695"/>
                  <a:gd name="connsiteX14" fmla="*/ 0 w 584736"/>
                  <a:gd name="connsiteY14" fmla="*/ 0 h 208695"/>
                  <a:gd name="connsiteX0" fmla="*/ 323751 w 615997"/>
                  <a:gd name="connsiteY0" fmla="*/ 66771 h 216510"/>
                  <a:gd name="connsiteX1" fmla="*/ 584736 w 615997"/>
                  <a:gd name="connsiteY1" fmla="*/ 208694 h 216510"/>
                  <a:gd name="connsiteX2" fmla="*/ 323751 w 615997"/>
                  <a:gd name="connsiteY2" fmla="*/ 66771 h 216510"/>
                  <a:gd name="connsiteX3" fmla="*/ 0 w 615997"/>
                  <a:gd name="connsiteY3" fmla="*/ 0 h 216510"/>
                  <a:gd name="connsiteX4" fmla="*/ 100965 w 615997"/>
                  <a:gd name="connsiteY4" fmla="*/ 2857 h 216510"/>
                  <a:gd name="connsiteX5" fmla="*/ 102772 w 615997"/>
                  <a:gd name="connsiteY5" fmla="*/ 3833 h 216510"/>
                  <a:gd name="connsiteX6" fmla="*/ 214213 w 615997"/>
                  <a:gd name="connsiteY6" fmla="*/ 22860 h 216510"/>
                  <a:gd name="connsiteX7" fmla="*/ 323751 w 615997"/>
                  <a:gd name="connsiteY7" fmla="*/ 66772 h 216510"/>
                  <a:gd name="connsiteX8" fmla="*/ 615997 w 615997"/>
                  <a:gd name="connsiteY8" fmla="*/ 216510 h 216510"/>
                  <a:gd name="connsiteX9" fmla="*/ 475198 w 615997"/>
                  <a:gd name="connsiteY9" fmla="*/ 168690 h 216510"/>
                  <a:gd name="connsiteX10" fmla="*/ 464489 w 615997"/>
                  <a:gd name="connsiteY10" fmla="*/ 162866 h 216510"/>
                  <a:gd name="connsiteX11" fmla="*/ 358041 w 615997"/>
                  <a:gd name="connsiteY11" fmla="*/ 143827 h 216510"/>
                  <a:gd name="connsiteX12" fmla="*/ 357901 w 615997"/>
                  <a:gd name="connsiteY12" fmla="*/ 143751 h 216510"/>
                  <a:gd name="connsiteX13" fmla="*/ 260033 w 615997"/>
                  <a:gd name="connsiteY13" fmla="*/ 141922 h 216510"/>
                  <a:gd name="connsiteX14" fmla="*/ 0 w 615997"/>
                  <a:gd name="connsiteY14" fmla="*/ 0 h 216510"/>
                  <a:gd name="connsiteX0" fmla="*/ 323751 w 618767"/>
                  <a:gd name="connsiteY0" fmla="*/ 66771 h 219303"/>
                  <a:gd name="connsiteX1" fmla="*/ 584736 w 618767"/>
                  <a:gd name="connsiteY1" fmla="*/ 208694 h 219303"/>
                  <a:gd name="connsiteX2" fmla="*/ 323751 w 618767"/>
                  <a:gd name="connsiteY2" fmla="*/ 66771 h 219303"/>
                  <a:gd name="connsiteX3" fmla="*/ 0 w 618767"/>
                  <a:gd name="connsiteY3" fmla="*/ 0 h 219303"/>
                  <a:gd name="connsiteX4" fmla="*/ 100965 w 618767"/>
                  <a:gd name="connsiteY4" fmla="*/ 2857 h 219303"/>
                  <a:gd name="connsiteX5" fmla="*/ 102772 w 618767"/>
                  <a:gd name="connsiteY5" fmla="*/ 3833 h 219303"/>
                  <a:gd name="connsiteX6" fmla="*/ 214213 w 618767"/>
                  <a:gd name="connsiteY6" fmla="*/ 22860 h 219303"/>
                  <a:gd name="connsiteX7" fmla="*/ 323751 w 618767"/>
                  <a:gd name="connsiteY7" fmla="*/ 66772 h 219303"/>
                  <a:gd name="connsiteX8" fmla="*/ 615997 w 618767"/>
                  <a:gd name="connsiteY8" fmla="*/ 216510 h 219303"/>
                  <a:gd name="connsiteX9" fmla="*/ 464489 w 618767"/>
                  <a:gd name="connsiteY9" fmla="*/ 162866 h 219303"/>
                  <a:gd name="connsiteX10" fmla="*/ 358041 w 618767"/>
                  <a:gd name="connsiteY10" fmla="*/ 143827 h 219303"/>
                  <a:gd name="connsiteX11" fmla="*/ 357901 w 618767"/>
                  <a:gd name="connsiteY11" fmla="*/ 143751 h 219303"/>
                  <a:gd name="connsiteX12" fmla="*/ 260033 w 618767"/>
                  <a:gd name="connsiteY12" fmla="*/ 141922 h 219303"/>
                  <a:gd name="connsiteX13" fmla="*/ 0 w 618767"/>
                  <a:gd name="connsiteY13" fmla="*/ 0 h 21930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618767" h="219303">
                    <a:moveTo>
                      <a:pt x="323751" y="66771"/>
                    </a:moveTo>
                    <a:lnTo>
                      <a:pt x="584736" y="208694"/>
                    </a:lnTo>
                    <a:lnTo>
                      <a:pt x="323751" y="66771"/>
                    </a:lnTo>
                    <a:close/>
                    <a:moveTo>
                      <a:pt x="0" y="0"/>
                    </a:moveTo>
                    <a:lnTo>
                      <a:pt x="100965" y="2857"/>
                    </a:lnTo>
                    <a:lnTo>
                      <a:pt x="102772" y="3833"/>
                    </a:lnTo>
                    <a:lnTo>
                      <a:pt x="214213" y="22860"/>
                    </a:lnTo>
                    <a:lnTo>
                      <a:pt x="323751" y="66772"/>
                    </a:lnTo>
                    <a:lnTo>
                      <a:pt x="615997" y="216510"/>
                    </a:lnTo>
                    <a:cubicBezTo>
                      <a:pt x="639453" y="232526"/>
                      <a:pt x="507482" y="174980"/>
                      <a:pt x="464489" y="162866"/>
                    </a:cubicBezTo>
                    <a:lnTo>
                      <a:pt x="358041" y="143827"/>
                    </a:lnTo>
                    <a:cubicBezTo>
                      <a:pt x="357994" y="143802"/>
                      <a:pt x="357948" y="143776"/>
                      <a:pt x="357901" y="143751"/>
                    </a:cubicBezTo>
                    <a:lnTo>
                      <a:pt x="260033" y="141922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96" name="Freeform: Shape 95">
                <a:extLst>
                  <a:ext uri="{FF2B5EF4-FFF2-40B4-BE49-F238E27FC236}">
                    <a16:creationId xmlns:a16="http://schemas.microsoft.com/office/drawing/2014/main" id="{F012FB0F-E4A6-4D3E-B56E-BA1BDA7EC20F}"/>
                  </a:ext>
                </a:extLst>
              </p:cNvPr>
              <p:cNvSpPr/>
              <p:nvPr/>
            </p:nvSpPr>
            <p:spPr>
              <a:xfrm>
                <a:off x="2709948" y="2277720"/>
                <a:ext cx="257175" cy="1066800"/>
              </a:xfrm>
              <a:custGeom>
                <a:avLst/>
                <a:gdLst>
                  <a:gd name="connsiteX0" fmla="*/ 260033 w 257175"/>
                  <a:gd name="connsiteY0" fmla="*/ 1070610 h 1066800"/>
                  <a:gd name="connsiteX1" fmla="*/ 0 w 257175"/>
                  <a:gd name="connsiteY1" fmla="*/ 929640 h 1066800"/>
                  <a:gd name="connsiteX2" fmla="*/ 1905 w 257175"/>
                  <a:gd name="connsiteY2" fmla="*/ 0 h 1066800"/>
                  <a:gd name="connsiteX3" fmla="*/ 261938 w 257175"/>
                  <a:gd name="connsiteY3" fmla="*/ 141922 h 10668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57175" h="1066800">
                    <a:moveTo>
                      <a:pt x="260033" y="1070610"/>
                    </a:moveTo>
                    <a:lnTo>
                      <a:pt x="0" y="929640"/>
                    </a:lnTo>
                    <a:lnTo>
                      <a:pt x="1905" y="0"/>
                    </a:lnTo>
                    <a:lnTo>
                      <a:pt x="261938" y="141922"/>
                    </a:ln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97" name="Freeform: Shape 96">
                <a:extLst>
                  <a:ext uri="{FF2B5EF4-FFF2-40B4-BE49-F238E27FC236}">
                    <a16:creationId xmlns:a16="http://schemas.microsoft.com/office/drawing/2014/main" id="{8B399CE6-4B62-40CF-9E69-1D9F7D93F471}"/>
                  </a:ext>
                </a:extLst>
              </p:cNvPr>
              <p:cNvSpPr/>
              <p:nvPr/>
            </p:nvSpPr>
            <p:spPr>
              <a:xfrm>
                <a:off x="2708898" y="1774680"/>
                <a:ext cx="521969" cy="178118"/>
              </a:xfrm>
              <a:custGeom>
                <a:avLst/>
                <a:gdLst>
                  <a:gd name="connsiteX0" fmla="*/ 230505 w 521970"/>
                  <a:gd name="connsiteY0" fmla="*/ 2858 h 178118"/>
                  <a:gd name="connsiteX1" fmla="*/ 490537 w 521970"/>
                  <a:gd name="connsiteY1" fmla="*/ 144781 h 178118"/>
                  <a:gd name="connsiteX2" fmla="*/ 302895 w 521970"/>
                  <a:gd name="connsiteY2" fmla="*/ 172403 h 178118"/>
                  <a:gd name="connsiteX3" fmla="*/ 260032 w 521970"/>
                  <a:gd name="connsiteY3" fmla="*/ 178118 h 178118"/>
                  <a:gd name="connsiteX4" fmla="*/ 0 w 521970"/>
                  <a:gd name="connsiteY4" fmla="*/ 37148 h 178118"/>
                  <a:gd name="connsiteX5" fmla="*/ 41910 w 521970"/>
                  <a:gd name="connsiteY5" fmla="*/ 30480 h 178118"/>
                  <a:gd name="connsiteX6" fmla="*/ 41912 w 521970"/>
                  <a:gd name="connsiteY6" fmla="*/ 30481 h 178118"/>
                  <a:gd name="connsiteX7" fmla="*/ 260985 w 521970"/>
                  <a:gd name="connsiteY7" fmla="*/ 0 h 178118"/>
                  <a:gd name="connsiteX8" fmla="*/ 521970 w 521970"/>
                  <a:gd name="connsiteY8" fmla="*/ 141923 h 178118"/>
                  <a:gd name="connsiteX9" fmla="*/ 490537 w 521970"/>
                  <a:gd name="connsiteY9" fmla="*/ 144780 h 178118"/>
                  <a:gd name="connsiteX10" fmla="*/ 230505 w 521970"/>
                  <a:gd name="connsiteY10" fmla="*/ 2858 h 1781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521970" h="178118">
                    <a:moveTo>
                      <a:pt x="230505" y="2858"/>
                    </a:moveTo>
                    <a:lnTo>
                      <a:pt x="490537" y="144781"/>
                    </a:lnTo>
                    <a:lnTo>
                      <a:pt x="302895" y="172403"/>
                    </a:lnTo>
                    <a:lnTo>
                      <a:pt x="260032" y="178118"/>
                    </a:lnTo>
                    <a:lnTo>
                      <a:pt x="0" y="37148"/>
                    </a:lnTo>
                    <a:lnTo>
                      <a:pt x="41910" y="30480"/>
                    </a:lnTo>
                    <a:lnTo>
                      <a:pt x="41912" y="30481"/>
                    </a:lnTo>
                    <a:close/>
                    <a:moveTo>
                      <a:pt x="260985" y="0"/>
                    </a:moveTo>
                    <a:lnTo>
                      <a:pt x="521970" y="141923"/>
                    </a:lnTo>
                    <a:lnTo>
                      <a:pt x="490537" y="144780"/>
                    </a:lnTo>
                    <a:lnTo>
                      <a:pt x="230505" y="2858"/>
                    </a:lnTo>
                    <a:close/>
                  </a:path>
                </a:pathLst>
              </a:custGeom>
              <a:solidFill>
                <a:schemeClr val="bg1">
                  <a:lumMod val="95000"/>
                </a:scheme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sp>
          <p:nvSpPr>
            <p:cNvPr id="81" name="Freeform: Shape 80">
              <a:extLst>
                <a:ext uri="{FF2B5EF4-FFF2-40B4-BE49-F238E27FC236}">
                  <a16:creationId xmlns:a16="http://schemas.microsoft.com/office/drawing/2014/main" id="{46AF9171-0C99-4391-80E3-9C75230C2684}"/>
                </a:ext>
              </a:extLst>
            </p:cNvPr>
            <p:cNvSpPr/>
            <p:nvPr/>
          </p:nvSpPr>
          <p:spPr>
            <a:xfrm>
              <a:off x="13340893" y="5384889"/>
              <a:ext cx="470786" cy="962496"/>
            </a:xfrm>
            <a:custGeom>
              <a:avLst/>
              <a:gdLst>
                <a:gd name="connsiteX0" fmla="*/ 1669733 w 1714500"/>
                <a:gd name="connsiteY0" fmla="*/ 1870710 h 3505200"/>
                <a:gd name="connsiteX1" fmla="*/ 1720215 w 1714500"/>
                <a:gd name="connsiteY1" fmla="*/ 2166938 h 3505200"/>
                <a:gd name="connsiteX2" fmla="*/ 1507808 w 1714500"/>
                <a:gd name="connsiteY2" fmla="*/ 2795588 h 3505200"/>
                <a:gd name="connsiteX3" fmla="*/ 1121093 w 1714500"/>
                <a:gd name="connsiteY3" fmla="*/ 3084195 h 3505200"/>
                <a:gd name="connsiteX4" fmla="*/ 991553 w 1714500"/>
                <a:gd name="connsiteY4" fmla="*/ 3120390 h 3505200"/>
                <a:gd name="connsiteX5" fmla="*/ 990600 w 1714500"/>
                <a:gd name="connsiteY5" fmla="*/ 3466148 h 3505200"/>
                <a:gd name="connsiteX6" fmla="*/ 960120 w 1714500"/>
                <a:gd name="connsiteY6" fmla="*/ 3470910 h 3505200"/>
                <a:gd name="connsiteX7" fmla="*/ 772478 w 1714500"/>
                <a:gd name="connsiteY7" fmla="*/ 3505200 h 3505200"/>
                <a:gd name="connsiteX8" fmla="*/ 729615 w 1714500"/>
                <a:gd name="connsiteY8" fmla="*/ 3503295 h 3505200"/>
                <a:gd name="connsiteX9" fmla="*/ 730568 w 1714500"/>
                <a:gd name="connsiteY9" fmla="*/ 3158490 h 3505200"/>
                <a:gd name="connsiteX10" fmla="*/ 659130 w 1714500"/>
                <a:gd name="connsiteY10" fmla="*/ 3156585 h 3505200"/>
                <a:gd name="connsiteX11" fmla="*/ 383858 w 1714500"/>
                <a:gd name="connsiteY11" fmla="*/ 3098483 h 3505200"/>
                <a:gd name="connsiteX12" fmla="*/ 125730 w 1714500"/>
                <a:gd name="connsiteY12" fmla="*/ 2865120 h 3505200"/>
                <a:gd name="connsiteX13" fmla="*/ 0 w 1714500"/>
                <a:gd name="connsiteY13" fmla="*/ 2427923 h 3505200"/>
                <a:gd name="connsiteX14" fmla="*/ 320993 w 1714500"/>
                <a:gd name="connsiteY14" fmla="*/ 2317433 h 3505200"/>
                <a:gd name="connsiteX15" fmla="*/ 451485 w 1714500"/>
                <a:gd name="connsiteY15" fmla="*/ 2707958 h 3505200"/>
                <a:gd name="connsiteX16" fmla="*/ 682943 w 1714500"/>
                <a:gd name="connsiteY16" fmla="*/ 2860358 h 3505200"/>
                <a:gd name="connsiteX17" fmla="*/ 730568 w 1714500"/>
                <a:gd name="connsiteY17" fmla="*/ 2864168 h 3505200"/>
                <a:gd name="connsiteX18" fmla="*/ 732473 w 1714500"/>
                <a:gd name="connsiteY18" fmla="*/ 1761173 h 3505200"/>
                <a:gd name="connsiteX19" fmla="*/ 576263 w 1714500"/>
                <a:gd name="connsiteY19" fmla="*/ 1735455 h 3505200"/>
                <a:gd name="connsiteX20" fmla="*/ 372428 w 1714500"/>
                <a:gd name="connsiteY20" fmla="*/ 1660208 h 3505200"/>
                <a:gd name="connsiteX21" fmla="*/ 138113 w 1714500"/>
                <a:gd name="connsiteY21" fmla="*/ 1438275 h 3505200"/>
                <a:gd name="connsiteX22" fmla="*/ 56198 w 1714500"/>
                <a:gd name="connsiteY22" fmla="*/ 1079183 h 3505200"/>
                <a:gd name="connsiteX23" fmla="*/ 298133 w 1714500"/>
                <a:gd name="connsiteY23" fmla="*/ 448628 h 3505200"/>
                <a:gd name="connsiteX24" fmla="*/ 628650 w 1714500"/>
                <a:gd name="connsiteY24" fmla="*/ 239077 h 3505200"/>
                <a:gd name="connsiteX25" fmla="*/ 735330 w 1714500"/>
                <a:gd name="connsiteY25" fmla="*/ 206693 h 3505200"/>
                <a:gd name="connsiteX26" fmla="*/ 735330 w 1714500"/>
                <a:gd name="connsiteY26" fmla="*/ 36195 h 3505200"/>
                <a:gd name="connsiteX27" fmla="*/ 778193 w 1714500"/>
                <a:gd name="connsiteY27" fmla="*/ 30480 h 3505200"/>
                <a:gd name="connsiteX28" fmla="*/ 965835 w 1714500"/>
                <a:gd name="connsiteY28" fmla="*/ 2858 h 3505200"/>
                <a:gd name="connsiteX29" fmla="*/ 996315 w 1714500"/>
                <a:gd name="connsiteY29" fmla="*/ 0 h 3505200"/>
                <a:gd name="connsiteX30" fmla="*/ 996315 w 1714500"/>
                <a:gd name="connsiteY30" fmla="*/ 168593 h 3505200"/>
                <a:gd name="connsiteX31" fmla="*/ 1097280 w 1714500"/>
                <a:gd name="connsiteY31" fmla="*/ 171450 h 3505200"/>
                <a:gd name="connsiteX32" fmla="*/ 1406843 w 1714500"/>
                <a:gd name="connsiteY32" fmla="*/ 282893 h 3505200"/>
                <a:gd name="connsiteX33" fmla="*/ 1657350 w 1714500"/>
                <a:gd name="connsiteY33" fmla="*/ 763905 h 3505200"/>
                <a:gd name="connsiteX34" fmla="*/ 1326833 w 1714500"/>
                <a:gd name="connsiteY34" fmla="*/ 863918 h 3505200"/>
                <a:gd name="connsiteX35" fmla="*/ 1209675 w 1714500"/>
                <a:gd name="connsiteY35" fmla="*/ 568643 h 3505200"/>
                <a:gd name="connsiteX36" fmla="*/ 1038225 w 1714500"/>
                <a:gd name="connsiteY36" fmla="*/ 471488 h 3505200"/>
                <a:gd name="connsiteX37" fmla="*/ 995363 w 1714500"/>
                <a:gd name="connsiteY37" fmla="*/ 464820 h 3505200"/>
                <a:gd name="connsiteX38" fmla="*/ 993458 w 1714500"/>
                <a:gd name="connsiteY38" fmla="*/ 1460183 h 3505200"/>
                <a:gd name="connsiteX39" fmla="*/ 1073468 w 1714500"/>
                <a:gd name="connsiteY39" fmla="*/ 1471613 h 3505200"/>
                <a:gd name="connsiteX40" fmla="*/ 1282065 w 1714500"/>
                <a:gd name="connsiteY40" fmla="*/ 1513523 h 3505200"/>
                <a:gd name="connsiteX41" fmla="*/ 1524953 w 1714500"/>
                <a:gd name="connsiteY41" fmla="*/ 1651635 h 3505200"/>
                <a:gd name="connsiteX42" fmla="*/ 1669733 w 1714500"/>
                <a:gd name="connsiteY42" fmla="*/ 1870710 h 3505200"/>
                <a:gd name="connsiteX43" fmla="*/ 1268730 w 1714500"/>
                <a:gd name="connsiteY43" fmla="*/ 2624138 h 3505200"/>
                <a:gd name="connsiteX44" fmla="*/ 1390650 w 1714500"/>
                <a:gd name="connsiteY44" fmla="*/ 2236470 h 3505200"/>
                <a:gd name="connsiteX45" fmla="*/ 1304925 w 1714500"/>
                <a:gd name="connsiteY45" fmla="*/ 1945958 h 3505200"/>
                <a:gd name="connsiteX46" fmla="*/ 1080135 w 1714500"/>
                <a:gd name="connsiteY46" fmla="*/ 1820228 h 3505200"/>
                <a:gd name="connsiteX47" fmla="*/ 992505 w 1714500"/>
                <a:gd name="connsiteY47" fmla="*/ 1798320 h 3505200"/>
                <a:gd name="connsiteX48" fmla="*/ 990600 w 1714500"/>
                <a:gd name="connsiteY48" fmla="*/ 2830830 h 3505200"/>
                <a:gd name="connsiteX49" fmla="*/ 1048703 w 1714500"/>
                <a:gd name="connsiteY49" fmla="*/ 2808923 h 3505200"/>
                <a:gd name="connsiteX50" fmla="*/ 1268730 w 1714500"/>
                <a:gd name="connsiteY50" fmla="*/ 2624138 h 3505200"/>
                <a:gd name="connsiteX51" fmla="*/ 732473 w 1714500"/>
                <a:gd name="connsiteY51" fmla="*/ 1425893 h 3505200"/>
                <a:gd name="connsiteX52" fmla="*/ 734378 w 1714500"/>
                <a:gd name="connsiteY52" fmla="*/ 497205 h 3505200"/>
                <a:gd name="connsiteX53" fmla="*/ 688658 w 1714500"/>
                <a:gd name="connsiteY53" fmla="*/ 514350 h 3505200"/>
                <a:gd name="connsiteX54" fmla="*/ 482917 w 1714500"/>
                <a:gd name="connsiteY54" fmla="*/ 682943 h 3505200"/>
                <a:gd name="connsiteX55" fmla="*/ 375285 w 1714500"/>
                <a:gd name="connsiteY55" fmla="*/ 1006793 h 3505200"/>
                <a:gd name="connsiteX56" fmla="*/ 465773 w 1714500"/>
                <a:gd name="connsiteY56" fmla="*/ 1289685 h 3505200"/>
                <a:gd name="connsiteX57" fmla="*/ 674370 w 1714500"/>
                <a:gd name="connsiteY57" fmla="*/ 1411605 h 3505200"/>
                <a:gd name="connsiteX58" fmla="*/ 732473 w 1714500"/>
                <a:gd name="connsiteY58" fmla="*/ 1425893 h 3505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</a:cxnLst>
              <a:rect l="l" t="t" r="r" b="b"/>
              <a:pathLst>
                <a:path w="1714500" h="3505200">
                  <a:moveTo>
                    <a:pt x="1669733" y="1870710"/>
                  </a:moveTo>
                  <a:cubicBezTo>
                    <a:pt x="1703070" y="1959293"/>
                    <a:pt x="1720215" y="2058353"/>
                    <a:pt x="1720215" y="2166938"/>
                  </a:cubicBezTo>
                  <a:cubicBezTo>
                    <a:pt x="1720215" y="2406015"/>
                    <a:pt x="1648778" y="2615565"/>
                    <a:pt x="1507808" y="2795588"/>
                  </a:cubicBezTo>
                  <a:cubicBezTo>
                    <a:pt x="1402080" y="2930843"/>
                    <a:pt x="1273493" y="3027045"/>
                    <a:pt x="1121093" y="3084195"/>
                  </a:cubicBezTo>
                  <a:lnTo>
                    <a:pt x="991553" y="3120390"/>
                  </a:lnTo>
                  <a:lnTo>
                    <a:pt x="990600" y="3466148"/>
                  </a:lnTo>
                  <a:lnTo>
                    <a:pt x="960120" y="3470910"/>
                  </a:lnTo>
                  <a:lnTo>
                    <a:pt x="772478" y="3505200"/>
                  </a:lnTo>
                  <a:lnTo>
                    <a:pt x="729615" y="3503295"/>
                  </a:lnTo>
                  <a:lnTo>
                    <a:pt x="730568" y="3158490"/>
                  </a:lnTo>
                  <a:lnTo>
                    <a:pt x="659130" y="3156585"/>
                  </a:lnTo>
                  <a:cubicBezTo>
                    <a:pt x="550545" y="3148965"/>
                    <a:pt x="459105" y="3129915"/>
                    <a:pt x="383858" y="3098483"/>
                  </a:cubicBezTo>
                  <a:cubicBezTo>
                    <a:pt x="283845" y="3056573"/>
                    <a:pt x="198120" y="2979420"/>
                    <a:pt x="125730" y="2865120"/>
                  </a:cubicBezTo>
                  <a:cubicBezTo>
                    <a:pt x="53340" y="2750820"/>
                    <a:pt x="11430" y="2606040"/>
                    <a:pt x="0" y="2427923"/>
                  </a:cubicBezTo>
                  <a:lnTo>
                    <a:pt x="320993" y="2317433"/>
                  </a:lnTo>
                  <a:cubicBezTo>
                    <a:pt x="345758" y="2499360"/>
                    <a:pt x="388620" y="2629853"/>
                    <a:pt x="451485" y="2707958"/>
                  </a:cubicBezTo>
                  <a:cubicBezTo>
                    <a:pt x="519113" y="2790825"/>
                    <a:pt x="596265" y="2841308"/>
                    <a:pt x="682943" y="2860358"/>
                  </a:cubicBezTo>
                  <a:lnTo>
                    <a:pt x="730568" y="2864168"/>
                  </a:lnTo>
                  <a:lnTo>
                    <a:pt x="732473" y="1761173"/>
                  </a:lnTo>
                  <a:lnTo>
                    <a:pt x="576263" y="1735455"/>
                  </a:lnTo>
                  <a:cubicBezTo>
                    <a:pt x="509588" y="1717358"/>
                    <a:pt x="441008" y="1692593"/>
                    <a:pt x="372428" y="1660208"/>
                  </a:cubicBezTo>
                  <a:cubicBezTo>
                    <a:pt x="270510" y="1612583"/>
                    <a:pt x="192405" y="1539240"/>
                    <a:pt x="138113" y="1438275"/>
                  </a:cubicBezTo>
                  <a:cubicBezTo>
                    <a:pt x="82868" y="1337310"/>
                    <a:pt x="56198" y="1217295"/>
                    <a:pt x="56198" y="1079183"/>
                  </a:cubicBezTo>
                  <a:cubicBezTo>
                    <a:pt x="56198" y="833438"/>
                    <a:pt x="137160" y="622935"/>
                    <a:pt x="298133" y="448628"/>
                  </a:cubicBezTo>
                  <a:cubicBezTo>
                    <a:pt x="379095" y="360998"/>
                    <a:pt x="488633" y="290513"/>
                    <a:pt x="628650" y="239077"/>
                  </a:cubicBezTo>
                  <a:lnTo>
                    <a:pt x="735330" y="206693"/>
                  </a:lnTo>
                  <a:lnTo>
                    <a:pt x="735330" y="36195"/>
                  </a:lnTo>
                  <a:lnTo>
                    <a:pt x="778193" y="30480"/>
                  </a:lnTo>
                  <a:lnTo>
                    <a:pt x="965835" y="2858"/>
                  </a:lnTo>
                  <a:lnTo>
                    <a:pt x="996315" y="0"/>
                  </a:lnTo>
                  <a:lnTo>
                    <a:pt x="996315" y="168593"/>
                  </a:lnTo>
                  <a:lnTo>
                    <a:pt x="1097280" y="171450"/>
                  </a:lnTo>
                  <a:cubicBezTo>
                    <a:pt x="1222058" y="182880"/>
                    <a:pt x="1324928" y="220027"/>
                    <a:pt x="1406843" y="282893"/>
                  </a:cubicBezTo>
                  <a:cubicBezTo>
                    <a:pt x="1545908" y="388620"/>
                    <a:pt x="1629728" y="548640"/>
                    <a:pt x="1657350" y="763905"/>
                  </a:cubicBezTo>
                  <a:lnTo>
                    <a:pt x="1326833" y="863918"/>
                  </a:lnTo>
                  <a:cubicBezTo>
                    <a:pt x="1307783" y="730568"/>
                    <a:pt x="1268730" y="632460"/>
                    <a:pt x="1209675" y="568643"/>
                  </a:cubicBezTo>
                  <a:cubicBezTo>
                    <a:pt x="1164908" y="521017"/>
                    <a:pt x="1107758" y="488633"/>
                    <a:pt x="1038225" y="471488"/>
                  </a:cubicBezTo>
                  <a:lnTo>
                    <a:pt x="995363" y="464820"/>
                  </a:lnTo>
                  <a:lnTo>
                    <a:pt x="993458" y="1460183"/>
                  </a:lnTo>
                  <a:lnTo>
                    <a:pt x="1073468" y="1471613"/>
                  </a:lnTo>
                  <a:cubicBezTo>
                    <a:pt x="1173480" y="1486853"/>
                    <a:pt x="1243013" y="1500188"/>
                    <a:pt x="1282065" y="1513523"/>
                  </a:cubicBezTo>
                  <a:cubicBezTo>
                    <a:pt x="1381125" y="1546860"/>
                    <a:pt x="1462088" y="1592580"/>
                    <a:pt x="1524953" y="1651635"/>
                  </a:cubicBezTo>
                  <a:cubicBezTo>
                    <a:pt x="1587818" y="1708785"/>
                    <a:pt x="1635443" y="1782128"/>
                    <a:pt x="1669733" y="1870710"/>
                  </a:cubicBezTo>
                  <a:close/>
                  <a:moveTo>
                    <a:pt x="1268730" y="2624138"/>
                  </a:moveTo>
                  <a:cubicBezTo>
                    <a:pt x="1349693" y="2512695"/>
                    <a:pt x="1390650" y="2384108"/>
                    <a:pt x="1390650" y="2236470"/>
                  </a:cubicBezTo>
                  <a:cubicBezTo>
                    <a:pt x="1390650" y="2110740"/>
                    <a:pt x="1362075" y="2014538"/>
                    <a:pt x="1304925" y="1945958"/>
                  </a:cubicBezTo>
                  <a:cubicBezTo>
                    <a:pt x="1262063" y="1894523"/>
                    <a:pt x="1186815" y="1852613"/>
                    <a:pt x="1080135" y="1820228"/>
                  </a:cubicBezTo>
                  <a:lnTo>
                    <a:pt x="992505" y="1798320"/>
                  </a:lnTo>
                  <a:lnTo>
                    <a:pt x="990600" y="2830830"/>
                  </a:lnTo>
                  <a:lnTo>
                    <a:pt x="1048703" y="2808923"/>
                  </a:lnTo>
                  <a:cubicBezTo>
                    <a:pt x="1135380" y="2768918"/>
                    <a:pt x="1207770" y="2707005"/>
                    <a:pt x="1268730" y="2624138"/>
                  </a:cubicBezTo>
                  <a:moveTo>
                    <a:pt x="732473" y="1425893"/>
                  </a:moveTo>
                  <a:lnTo>
                    <a:pt x="734378" y="497205"/>
                  </a:lnTo>
                  <a:lnTo>
                    <a:pt x="688658" y="514350"/>
                  </a:lnTo>
                  <a:cubicBezTo>
                    <a:pt x="604838" y="554355"/>
                    <a:pt x="537210" y="609600"/>
                    <a:pt x="482917" y="682943"/>
                  </a:cubicBezTo>
                  <a:cubicBezTo>
                    <a:pt x="411480" y="780098"/>
                    <a:pt x="375285" y="887730"/>
                    <a:pt x="375285" y="1006793"/>
                  </a:cubicBezTo>
                  <a:cubicBezTo>
                    <a:pt x="375285" y="1124903"/>
                    <a:pt x="405765" y="1219200"/>
                    <a:pt x="465773" y="1289685"/>
                  </a:cubicBezTo>
                  <a:cubicBezTo>
                    <a:pt x="511492" y="1343025"/>
                    <a:pt x="581025" y="1383030"/>
                    <a:pt x="674370" y="1411605"/>
                  </a:cubicBezTo>
                  <a:lnTo>
                    <a:pt x="732473" y="1425893"/>
                  </a:lnTo>
                </a:path>
              </a:pathLst>
            </a:custGeom>
            <a:solidFill>
              <a:schemeClr val="bg1">
                <a:lumMod val="9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grpSp>
          <p:nvGrpSpPr>
            <p:cNvPr id="82" name="Group 81">
              <a:extLst>
                <a:ext uri="{FF2B5EF4-FFF2-40B4-BE49-F238E27FC236}">
                  <a16:creationId xmlns:a16="http://schemas.microsoft.com/office/drawing/2014/main" id="{146E2CD1-A70B-46EC-AC7A-33EC7049766D}"/>
                </a:ext>
              </a:extLst>
            </p:cNvPr>
            <p:cNvGrpSpPr/>
            <p:nvPr/>
          </p:nvGrpSpPr>
          <p:grpSpPr>
            <a:xfrm>
              <a:off x="13270818" y="5358205"/>
              <a:ext cx="280864" cy="871483"/>
              <a:chOff x="1968987" y="1811829"/>
              <a:chExt cx="1022846" cy="3173751"/>
            </a:xfrm>
            <a:solidFill>
              <a:schemeClr val="bg1"/>
            </a:solidFill>
          </p:grpSpPr>
          <p:sp>
            <p:nvSpPr>
              <p:cNvPr id="83" name="Freeform: Shape 82">
                <a:extLst>
                  <a:ext uri="{FF2B5EF4-FFF2-40B4-BE49-F238E27FC236}">
                    <a16:creationId xmlns:a16="http://schemas.microsoft.com/office/drawing/2014/main" id="{EA6F4DE1-AF92-4A60-AAC9-0BA8AF6AA6C4}"/>
                  </a:ext>
                </a:extLst>
              </p:cNvPr>
              <p:cNvSpPr/>
              <p:nvPr/>
            </p:nvSpPr>
            <p:spPr>
              <a:xfrm>
                <a:off x="1975571" y="4195005"/>
                <a:ext cx="600075" cy="790575"/>
              </a:xfrm>
              <a:custGeom>
                <a:avLst/>
                <a:gdLst>
                  <a:gd name="connsiteX0" fmla="*/ 601980 w 600075"/>
                  <a:gd name="connsiteY0" fmla="*/ 791528 h 790575"/>
                  <a:gd name="connsiteX1" fmla="*/ 340995 w 600075"/>
                  <a:gd name="connsiteY1" fmla="*/ 649605 h 790575"/>
                  <a:gd name="connsiteX2" fmla="*/ 125730 w 600075"/>
                  <a:gd name="connsiteY2" fmla="*/ 437197 h 790575"/>
                  <a:gd name="connsiteX3" fmla="*/ 0 w 600075"/>
                  <a:gd name="connsiteY3" fmla="*/ 0 h 790575"/>
                  <a:gd name="connsiteX4" fmla="*/ 260985 w 600075"/>
                  <a:gd name="connsiteY4" fmla="*/ 141922 h 790575"/>
                  <a:gd name="connsiteX5" fmla="*/ 386715 w 600075"/>
                  <a:gd name="connsiteY5" fmla="*/ 579120 h 790575"/>
                  <a:gd name="connsiteX6" fmla="*/ 601980 w 600075"/>
                  <a:gd name="connsiteY6" fmla="*/ 791528 h 7905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600075" h="790575">
                    <a:moveTo>
                      <a:pt x="601980" y="791528"/>
                    </a:moveTo>
                    <a:lnTo>
                      <a:pt x="340995" y="649605"/>
                    </a:lnTo>
                    <a:cubicBezTo>
                      <a:pt x="259080" y="604838"/>
                      <a:pt x="187643" y="534353"/>
                      <a:pt x="125730" y="437197"/>
                    </a:cubicBezTo>
                    <a:cubicBezTo>
                      <a:pt x="53340" y="323850"/>
                      <a:pt x="11430" y="178118"/>
                      <a:pt x="0" y="0"/>
                    </a:cubicBezTo>
                    <a:lnTo>
                      <a:pt x="260985" y="141922"/>
                    </a:lnTo>
                    <a:cubicBezTo>
                      <a:pt x="272415" y="319088"/>
                      <a:pt x="314325" y="464820"/>
                      <a:pt x="386715" y="579120"/>
                    </a:cubicBezTo>
                    <a:cubicBezTo>
                      <a:pt x="448628" y="676275"/>
                      <a:pt x="520065" y="747713"/>
                      <a:pt x="601980" y="791528"/>
                    </a:cubicBezTo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84" name="Freeform: Shape 83">
                <a:extLst>
                  <a:ext uri="{FF2B5EF4-FFF2-40B4-BE49-F238E27FC236}">
                    <a16:creationId xmlns:a16="http://schemas.microsoft.com/office/drawing/2014/main" id="{EF3789C2-CDEE-4DBE-923D-163888C5AC4A}"/>
                  </a:ext>
                </a:extLst>
              </p:cNvPr>
              <p:cNvSpPr/>
              <p:nvPr/>
            </p:nvSpPr>
            <p:spPr>
              <a:xfrm>
                <a:off x="1968987" y="4089376"/>
                <a:ext cx="581026" cy="247649"/>
              </a:xfrm>
              <a:custGeom>
                <a:avLst/>
                <a:gdLst>
                  <a:gd name="connsiteX0" fmla="*/ 260985 w 581025"/>
                  <a:gd name="connsiteY0" fmla="*/ 251460 h 247650"/>
                  <a:gd name="connsiteX1" fmla="*/ 0 w 581025"/>
                  <a:gd name="connsiteY1" fmla="*/ 109538 h 247650"/>
                  <a:gd name="connsiteX2" fmla="*/ 320993 w 581025"/>
                  <a:gd name="connsiteY2" fmla="*/ 0 h 247650"/>
                  <a:gd name="connsiteX3" fmla="*/ 581978 w 581025"/>
                  <a:gd name="connsiteY3" fmla="*/ 140970 h 2476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81025" h="247650">
                    <a:moveTo>
                      <a:pt x="260985" y="251460"/>
                    </a:moveTo>
                    <a:lnTo>
                      <a:pt x="0" y="109538"/>
                    </a:lnTo>
                    <a:lnTo>
                      <a:pt x="320993" y="0"/>
                    </a:lnTo>
                    <a:lnTo>
                      <a:pt x="581978" y="140970"/>
                    </a:ln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85" name="Freeform: Shape 84">
                <a:extLst>
                  <a:ext uri="{FF2B5EF4-FFF2-40B4-BE49-F238E27FC236}">
                    <a16:creationId xmlns:a16="http://schemas.microsoft.com/office/drawing/2014/main" id="{D6FD7329-F97B-4718-BB3D-2FF151FF44C2}"/>
                  </a:ext>
                </a:extLst>
              </p:cNvPr>
              <p:cNvSpPr/>
              <p:nvPr/>
            </p:nvSpPr>
            <p:spPr>
              <a:xfrm>
                <a:off x="2051714" y="1973775"/>
                <a:ext cx="940119" cy="1580196"/>
              </a:xfrm>
              <a:custGeom>
                <a:avLst/>
                <a:gdLst>
                  <a:gd name="connsiteX0" fmla="*/ 812750 w 940118"/>
                  <a:gd name="connsiteY0" fmla="*/ 163017 h 1580197"/>
                  <a:gd name="connsiteX1" fmla="*/ 812706 w 940118"/>
                  <a:gd name="connsiteY1" fmla="*/ 163034 h 1580197"/>
                  <a:gd name="connsiteX2" fmla="*/ 832937 w 940118"/>
                  <a:gd name="connsiteY2" fmla="*/ 174035 h 1580197"/>
                  <a:gd name="connsiteX3" fmla="*/ 679133 w 940118"/>
                  <a:gd name="connsiteY3" fmla="*/ 0 h 1580197"/>
                  <a:gd name="connsiteX4" fmla="*/ 940118 w 940118"/>
                  <a:gd name="connsiteY4" fmla="*/ 140970 h 1580197"/>
                  <a:gd name="connsiteX5" fmla="*/ 833438 w 940118"/>
                  <a:gd name="connsiteY5" fmla="*/ 174308 h 1580197"/>
                  <a:gd name="connsiteX6" fmla="*/ 833437 w 940118"/>
                  <a:gd name="connsiteY6" fmla="*/ 174308 h 1580197"/>
                  <a:gd name="connsiteX7" fmla="*/ 747299 w 940118"/>
                  <a:gd name="connsiteY7" fmla="*/ 210278 h 1580197"/>
                  <a:gd name="connsiteX8" fmla="*/ 747713 w 940118"/>
                  <a:gd name="connsiteY8" fmla="*/ 210503 h 1580197"/>
                  <a:gd name="connsiteX9" fmla="*/ 620078 w 940118"/>
                  <a:gd name="connsiteY9" fmla="*/ 282893 h 1580197"/>
                  <a:gd name="connsiteX10" fmla="*/ 592976 w 940118"/>
                  <a:gd name="connsiteY10" fmla="*/ 268101 h 1580197"/>
                  <a:gd name="connsiteX11" fmla="*/ 592932 w 940118"/>
                  <a:gd name="connsiteY11" fmla="*/ 268132 h 1580197"/>
                  <a:gd name="connsiteX12" fmla="*/ 620077 w 940118"/>
                  <a:gd name="connsiteY12" fmla="*/ 282893 h 1580197"/>
                  <a:gd name="connsiteX13" fmla="*/ 548076 w 940118"/>
                  <a:gd name="connsiteY13" fmla="*/ 339736 h 1580197"/>
                  <a:gd name="connsiteX14" fmla="*/ 548640 w 940118"/>
                  <a:gd name="connsiteY14" fmla="*/ 340043 h 1580197"/>
                  <a:gd name="connsiteX15" fmla="*/ 503873 w 940118"/>
                  <a:gd name="connsiteY15" fmla="*/ 383858 h 1580197"/>
                  <a:gd name="connsiteX16" fmla="*/ 488633 w 940118"/>
                  <a:gd name="connsiteY16" fmla="*/ 399098 h 1580197"/>
                  <a:gd name="connsiteX17" fmla="*/ 455232 w 940118"/>
                  <a:gd name="connsiteY17" fmla="*/ 380990 h 1580197"/>
                  <a:gd name="connsiteX18" fmla="*/ 454648 w 940118"/>
                  <a:gd name="connsiteY18" fmla="*/ 381569 h 1580197"/>
                  <a:gd name="connsiteX19" fmla="*/ 488633 w 940118"/>
                  <a:gd name="connsiteY19" fmla="*/ 400050 h 1580197"/>
                  <a:gd name="connsiteX20" fmla="*/ 422910 w 940118"/>
                  <a:gd name="connsiteY20" fmla="*/ 482918 h 1580197"/>
                  <a:gd name="connsiteX21" fmla="*/ 391243 w 940118"/>
                  <a:gd name="connsiteY21" fmla="*/ 465814 h 1580197"/>
                  <a:gd name="connsiteX22" fmla="*/ 390818 w 940118"/>
                  <a:gd name="connsiteY22" fmla="*/ 466419 h 1580197"/>
                  <a:gd name="connsiteX23" fmla="*/ 422910 w 940118"/>
                  <a:gd name="connsiteY23" fmla="*/ 483870 h 1580197"/>
                  <a:gd name="connsiteX24" fmla="*/ 367665 w 940118"/>
                  <a:gd name="connsiteY24" fmla="*/ 572453 h 1580197"/>
                  <a:gd name="connsiteX25" fmla="*/ 368618 w 940118"/>
                  <a:gd name="connsiteY25" fmla="*/ 573405 h 1580197"/>
                  <a:gd name="connsiteX26" fmla="*/ 317183 w 940118"/>
                  <a:gd name="connsiteY26" fmla="*/ 684847 h 1580197"/>
                  <a:gd name="connsiteX27" fmla="*/ 305241 w 940118"/>
                  <a:gd name="connsiteY27" fmla="*/ 678329 h 1580197"/>
                  <a:gd name="connsiteX28" fmla="*/ 305235 w 940118"/>
                  <a:gd name="connsiteY28" fmla="*/ 678350 h 1580197"/>
                  <a:gd name="connsiteX29" fmla="*/ 317183 w 940118"/>
                  <a:gd name="connsiteY29" fmla="*/ 684847 h 1580197"/>
                  <a:gd name="connsiteX30" fmla="*/ 260985 w 940118"/>
                  <a:gd name="connsiteY30" fmla="*/ 1014413 h 1580197"/>
                  <a:gd name="connsiteX31" fmla="*/ 342900 w 940118"/>
                  <a:gd name="connsiteY31" fmla="*/ 1373505 h 1580197"/>
                  <a:gd name="connsiteX32" fmla="*/ 546735 w 940118"/>
                  <a:gd name="connsiteY32" fmla="*/ 1580197 h 1580197"/>
                  <a:gd name="connsiteX33" fmla="*/ 285750 w 940118"/>
                  <a:gd name="connsiteY33" fmla="*/ 1438275 h 1580197"/>
                  <a:gd name="connsiteX34" fmla="*/ 81915 w 940118"/>
                  <a:gd name="connsiteY34" fmla="*/ 1231583 h 1580197"/>
                  <a:gd name="connsiteX35" fmla="*/ 0 w 940118"/>
                  <a:gd name="connsiteY35" fmla="*/ 872490 h 1580197"/>
                  <a:gd name="connsiteX36" fmla="*/ 56197 w 940118"/>
                  <a:gd name="connsiteY36" fmla="*/ 542925 h 1580197"/>
                  <a:gd name="connsiteX37" fmla="*/ 62441 w 940118"/>
                  <a:gd name="connsiteY37" fmla="*/ 546321 h 1580197"/>
                  <a:gd name="connsiteX38" fmla="*/ 62617 w 940118"/>
                  <a:gd name="connsiteY38" fmla="*/ 545909 h 1580197"/>
                  <a:gd name="connsiteX39" fmla="*/ 57150 w 940118"/>
                  <a:gd name="connsiteY39" fmla="*/ 542925 h 1580197"/>
                  <a:gd name="connsiteX40" fmla="*/ 107444 w 940118"/>
                  <a:gd name="connsiteY40" fmla="*/ 431896 h 1580197"/>
                  <a:gd name="connsiteX41" fmla="*/ 106680 w 940118"/>
                  <a:gd name="connsiteY41" fmla="*/ 431483 h 1580197"/>
                  <a:gd name="connsiteX42" fmla="*/ 161925 w 940118"/>
                  <a:gd name="connsiteY42" fmla="*/ 341948 h 1580197"/>
                  <a:gd name="connsiteX43" fmla="*/ 171758 w 940118"/>
                  <a:gd name="connsiteY43" fmla="*/ 347295 h 1580197"/>
                  <a:gd name="connsiteX44" fmla="*/ 171778 w 940118"/>
                  <a:gd name="connsiteY44" fmla="*/ 347270 h 1580197"/>
                  <a:gd name="connsiteX45" fmla="*/ 161925 w 940118"/>
                  <a:gd name="connsiteY45" fmla="*/ 341948 h 1580197"/>
                  <a:gd name="connsiteX46" fmla="*/ 227648 w 940118"/>
                  <a:gd name="connsiteY46" fmla="*/ 258128 h 1580197"/>
                  <a:gd name="connsiteX47" fmla="*/ 239906 w 940118"/>
                  <a:gd name="connsiteY47" fmla="*/ 264794 h 1580197"/>
                  <a:gd name="connsiteX48" fmla="*/ 240267 w 940118"/>
                  <a:gd name="connsiteY48" fmla="*/ 264453 h 1580197"/>
                  <a:gd name="connsiteX49" fmla="*/ 228600 w 940118"/>
                  <a:gd name="connsiteY49" fmla="*/ 258128 h 1580197"/>
                  <a:gd name="connsiteX50" fmla="*/ 242888 w 940118"/>
                  <a:gd name="connsiteY50" fmla="*/ 241935 h 1580197"/>
                  <a:gd name="connsiteX51" fmla="*/ 287315 w 940118"/>
                  <a:gd name="connsiteY51" fmla="*/ 198453 h 1580197"/>
                  <a:gd name="connsiteX52" fmla="*/ 286702 w 940118"/>
                  <a:gd name="connsiteY52" fmla="*/ 198120 h 1580197"/>
                  <a:gd name="connsiteX53" fmla="*/ 359092 w 940118"/>
                  <a:gd name="connsiteY53" fmla="*/ 140970 h 1580197"/>
                  <a:gd name="connsiteX54" fmla="*/ 378434 w 940118"/>
                  <a:gd name="connsiteY54" fmla="*/ 151488 h 1580197"/>
                  <a:gd name="connsiteX55" fmla="*/ 378837 w 940118"/>
                  <a:gd name="connsiteY55" fmla="*/ 151226 h 1580197"/>
                  <a:gd name="connsiteX56" fmla="*/ 360045 w 940118"/>
                  <a:gd name="connsiteY56" fmla="*/ 140970 h 1580197"/>
                  <a:gd name="connsiteX57" fmla="*/ 486263 w 940118"/>
                  <a:gd name="connsiteY57" fmla="*/ 68845 h 1580197"/>
                  <a:gd name="connsiteX58" fmla="*/ 485775 w 940118"/>
                  <a:gd name="connsiteY58" fmla="*/ 68580 h 1580197"/>
                  <a:gd name="connsiteX59" fmla="*/ 572452 w 940118"/>
                  <a:gd name="connsiteY59" fmla="*/ 32385 h 1580197"/>
                  <a:gd name="connsiteX60" fmla="*/ 595123 w 940118"/>
                  <a:gd name="connsiteY60" fmla="*/ 44713 h 1580197"/>
                  <a:gd name="connsiteX61" fmla="*/ 595672 w 940118"/>
                  <a:gd name="connsiteY61" fmla="*/ 44538 h 1580197"/>
                  <a:gd name="connsiteX62" fmla="*/ 573405 w 940118"/>
                  <a:gd name="connsiteY62" fmla="*/ 32385 h 1580197"/>
                  <a:gd name="connsiteX0" fmla="*/ 812750 w 940118"/>
                  <a:gd name="connsiteY0" fmla="*/ 163017 h 1580197"/>
                  <a:gd name="connsiteX1" fmla="*/ 812706 w 940118"/>
                  <a:gd name="connsiteY1" fmla="*/ 163034 h 1580197"/>
                  <a:gd name="connsiteX2" fmla="*/ 832937 w 940118"/>
                  <a:gd name="connsiteY2" fmla="*/ 174035 h 1580197"/>
                  <a:gd name="connsiteX3" fmla="*/ 812750 w 940118"/>
                  <a:gd name="connsiteY3" fmla="*/ 163017 h 1580197"/>
                  <a:gd name="connsiteX4" fmla="*/ 679133 w 940118"/>
                  <a:gd name="connsiteY4" fmla="*/ 0 h 1580197"/>
                  <a:gd name="connsiteX5" fmla="*/ 940118 w 940118"/>
                  <a:gd name="connsiteY5" fmla="*/ 140970 h 1580197"/>
                  <a:gd name="connsiteX6" fmla="*/ 833438 w 940118"/>
                  <a:gd name="connsiteY6" fmla="*/ 174308 h 1580197"/>
                  <a:gd name="connsiteX7" fmla="*/ 833437 w 940118"/>
                  <a:gd name="connsiteY7" fmla="*/ 174308 h 1580197"/>
                  <a:gd name="connsiteX8" fmla="*/ 747299 w 940118"/>
                  <a:gd name="connsiteY8" fmla="*/ 210278 h 1580197"/>
                  <a:gd name="connsiteX9" fmla="*/ 747713 w 940118"/>
                  <a:gd name="connsiteY9" fmla="*/ 210503 h 1580197"/>
                  <a:gd name="connsiteX10" fmla="*/ 620078 w 940118"/>
                  <a:gd name="connsiteY10" fmla="*/ 282893 h 1580197"/>
                  <a:gd name="connsiteX11" fmla="*/ 592976 w 940118"/>
                  <a:gd name="connsiteY11" fmla="*/ 268101 h 1580197"/>
                  <a:gd name="connsiteX12" fmla="*/ 592932 w 940118"/>
                  <a:gd name="connsiteY12" fmla="*/ 268132 h 1580197"/>
                  <a:gd name="connsiteX13" fmla="*/ 620077 w 940118"/>
                  <a:gd name="connsiteY13" fmla="*/ 282893 h 1580197"/>
                  <a:gd name="connsiteX14" fmla="*/ 548076 w 940118"/>
                  <a:gd name="connsiteY14" fmla="*/ 339736 h 1580197"/>
                  <a:gd name="connsiteX15" fmla="*/ 548640 w 940118"/>
                  <a:gd name="connsiteY15" fmla="*/ 340043 h 1580197"/>
                  <a:gd name="connsiteX16" fmla="*/ 503873 w 940118"/>
                  <a:gd name="connsiteY16" fmla="*/ 383858 h 1580197"/>
                  <a:gd name="connsiteX17" fmla="*/ 488633 w 940118"/>
                  <a:gd name="connsiteY17" fmla="*/ 399098 h 1580197"/>
                  <a:gd name="connsiteX18" fmla="*/ 455232 w 940118"/>
                  <a:gd name="connsiteY18" fmla="*/ 380990 h 1580197"/>
                  <a:gd name="connsiteX19" fmla="*/ 488633 w 940118"/>
                  <a:gd name="connsiteY19" fmla="*/ 400050 h 1580197"/>
                  <a:gd name="connsiteX20" fmla="*/ 422910 w 940118"/>
                  <a:gd name="connsiteY20" fmla="*/ 482918 h 1580197"/>
                  <a:gd name="connsiteX21" fmla="*/ 391243 w 940118"/>
                  <a:gd name="connsiteY21" fmla="*/ 465814 h 1580197"/>
                  <a:gd name="connsiteX22" fmla="*/ 390818 w 940118"/>
                  <a:gd name="connsiteY22" fmla="*/ 466419 h 1580197"/>
                  <a:gd name="connsiteX23" fmla="*/ 422910 w 940118"/>
                  <a:gd name="connsiteY23" fmla="*/ 483870 h 1580197"/>
                  <a:gd name="connsiteX24" fmla="*/ 367665 w 940118"/>
                  <a:gd name="connsiteY24" fmla="*/ 572453 h 1580197"/>
                  <a:gd name="connsiteX25" fmla="*/ 368618 w 940118"/>
                  <a:gd name="connsiteY25" fmla="*/ 573405 h 1580197"/>
                  <a:gd name="connsiteX26" fmla="*/ 317183 w 940118"/>
                  <a:gd name="connsiteY26" fmla="*/ 684847 h 1580197"/>
                  <a:gd name="connsiteX27" fmla="*/ 305241 w 940118"/>
                  <a:gd name="connsiteY27" fmla="*/ 678329 h 1580197"/>
                  <a:gd name="connsiteX28" fmla="*/ 305235 w 940118"/>
                  <a:gd name="connsiteY28" fmla="*/ 678350 h 1580197"/>
                  <a:gd name="connsiteX29" fmla="*/ 317183 w 940118"/>
                  <a:gd name="connsiteY29" fmla="*/ 684847 h 1580197"/>
                  <a:gd name="connsiteX30" fmla="*/ 260985 w 940118"/>
                  <a:gd name="connsiteY30" fmla="*/ 1014413 h 1580197"/>
                  <a:gd name="connsiteX31" fmla="*/ 342900 w 940118"/>
                  <a:gd name="connsiteY31" fmla="*/ 1373505 h 1580197"/>
                  <a:gd name="connsiteX32" fmla="*/ 546735 w 940118"/>
                  <a:gd name="connsiteY32" fmla="*/ 1580197 h 1580197"/>
                  <a:gd name="connsiteX33" fmla="*/ 285750 w 940118"/>
                  <a:gd name="connsiteY33" fmla="*/ 1438275 h 1580197"/>
                  <a:gd name="connsiteX34" fmla="*/ 81915 w 940118"/>
                  <a:gd name="connsiteY34" fmla="*/ 1231583 h 1580197"/>
                  <a:gd name="connsiteX35" fmla="*/ 0 w 940118"/>
                  <a:gd name="connsiteY35" fmla="*/ 872490 h 1580197"/>
                  <a:gd name="connsiteX36" fmla="*/ 56197 w 940118"/>
                  <a:gd name="connsiteY36" fmla="*/ 542925 h 1580197"/>
                  <a:gd name="connsiteX37" fmla="*/ 62441 w 940118"/>
                  <a:gd name="connsiteY37" fmla="*/ 546321 h 1580197"/>
                  <a:gd name="connsiteX38" fmla="*/ 62617 w 940118"/>
                  <a:gd name="connsiteY38" fmla="*/ 545909 h 1580197"/>
                  <a:gd name="connsiteX39" fmla="*/ 57150 w 940118"/>
                  <a:gd name="connsiteY39" fmla="*/ 542925 h 1580197"/>
                  <a:gd name="connsiteX40" fmla="*/ 107444 w 940118"/>
                  <a:gd name="connsiteY40" fmla="*/ 431896 h 1580197"/>
                  <a:gd name="connsiteX41" fmla="*/ 106680 w 940118"/>
                  <a:gd name="connsiteY41" fmla="*/ 431483 h 1580197"/>
                  <a:gd name="connsiteX42" fmla="*/ 161925 w 940118"/>
                  <a:gd name="connsiteY42" fmla="*/ 341948 h 1580197"/>
                  <a:gd name="connsiteX43" fmla="*/ 171758 w 940118"/>
                  <a:gd name="connsiteY43" fmla="*/ 347295 h 1580197"/>
                  <a:gd name="connsiteX44" fmla="*/ 171778 w 940118"/>
                  <a:gd name="connsiteY44" fmla="*/ 347270 h 1580197"/>
                  <a:gd name="connsiteX45" fmla="*/ 161925 w 940118"/>
                  <a:gd name="connsiteY45" fmla="*/ 341948 h 1580197"/>
                  <a:gd name="connsiteX46" fmla="*/ 227648 w 940118"/>
                  <a:gd name="connsiteY46" fmla="*/ 258128 h 1580197"/>
                  <a:gd name="connsiteX47" fmla="*/ 239906 w 940118"/>
                  <a:gd name="connsiteY47" fmla="*/ 264794 h 1580197"/>
                  <a:gd name="connsiteX48" fmla="*/ 240267 w 940118"/>
                  <a:gd name="connsiteY48" fmla="*/ 264453 h 1580197"/>
                  <a:gd name="connsiteX49" fmla="*/ 228600 w 940118"/>
                  <a:gd name="connsiteY49" fmla="*/ 258128 h 1580197"/>
                  <a:gd name="connsiteX50" fmla="*/ 242888 w 940118"/>
                  <a:gd name="connsiteY50" fmla="*/ 241935 h 1580197"/>
                  <a:gd name="connsiteX51" fmla="*/ 287315 w 940118"/>
                  <a:gd name="connsiteY51" fmla="*/ 198453 h 1580197"/>
                  <a:gd name="connsiteX52" fmla="*/ 286702 w 940118"/>
                  <a:gd name="connsiteY52" fmla="*/ 198120 h 1580197"/>
                  <a:gd name="connsiteX53" fmla="*/ 359092 w 940118"/>
                  <a:gd name="connsiteY53" fmla="*/ 140970 h 1580197"/>
                  <a:gd name="connsiteX54" fmla="*/ 378434 w 940118"/>
                  <a:gd name="connsiteY54" fmla="*/ 151488 h 1580197"/>
                  <a:gd name="connsiteX55" fmla="*/ 378837 w 940118"/>
                  <a:gd name="connsiteY55" fmla="*/ 151226 h 1580197"/>
                  <a:gd name="connsiteX56" fmla="*/ 360045 w 940118"/>
                  <a:gd name="connsiteY56" fmla="*/ 140970 h 1580197"/>
                  <a:gd name="connsiteX57" fmla="*/ 486263 w 940118"/>
                  <a:gd name="connsiteY57" fmla="*/ 68845 h 1580197"/>
                  <a:gd name="connsiteX58" fmla="*/ 485775 w 940118"/>
                  <a:gd name="connsiteY58" fmla="*/ 68580 h 1580197"/>
                  <a:gd name="connsiteX59" fmla="*/ 572452 w 940118"/>
                  <a:gd name="connsiteY59" fmla="*/ 32385 h 1580197"/>
                  <a:gd name="connsiteX60" fmla="*/ 595123 w 940118"/>
                  <a:gd name="connsiteY60" fmla="*/ 44713 h 1580197"/>
                  <a:gd name="connsiteX61" fmla="*/ 595672 w 940118"/>
                  <a:gd name="connsiteY61" fmla="*/ 44538 h 1580197"/>
                  <a:gd name="connsiteX62" fmla="*/ 573405 w 940118"/>
                  <a:gd name="connsiteY62" fmla="*/ 32385 h 1580197"/>
                  <a:gd name="connsiteX63" fmla="*/ 679133 w 940118"/>
                  <a:gd name="connsiteY63" fmla="*/ 0 h 1580197"/>
                  <a:gd name="connsiteX0" fmla="*/ 812750 w 940118"/>
                  <a:gd name="connsiteY0" fmla="*/ 163017 h 1580197"/>
                  <a:gd name="connsiteX1" fmla="*/ 812706 w 940118"/>
                  <a:gd name="connsiteY1" fmla="*/ 163034 h 1580197"/>
                  <a:gd name="connsiteX2" fmla="*/ 832937 w 940118"/>
                  <a:gd name="connsiteY2" fmla="*/ 174035 h 1580197"/>
                  <a:gd name="connsiteX3" fmla="*/ 812750 w 940118"/>
                  <a:gd name="connsiteY3" fmla="*/ 163017 h 1580197"/>
                  <a:gd name="connsiteX4" fmla="*/ 679133 w 940118"/>
                  <a:gd name="connsiteY4" fmla="*/ 0 h 1580197"/>
                  <a:gd name="connsiteX5" fmla="*/ 940118 w 940118"/>
                  <a:gd name="connsiteY5" fmla="*/ 140970 h 1580197"/>
                  <a:gd name="connsiteX6" fmla="*/ 833438 w 940118"/>
                  <a:gd name="connsiteY6" fmla="*/ 174308 h 1580197"/>
                  <a:gd name="connsiteX7" fmla="*/ 833437 w 940118"/>
                  <a:gd name="connsiteY7" fmla="*/ 174308 h 1580197"/>
                  <a:gd name="connsiteX8" fmla="*/ 747299 w 940118"/>
                  <a:gd name="connsiteY8" fmla="*/ 210278 h 1580197"/>
                  <a:gd name="connsiteX9" fmla="*/ 747713 w 940118"/>
                  <a:gd name="connsiteY9" fmla="*/ 210503 h 1580197"/>
                  <a:gd name="connsiteX10" fmla="*/ 620078 w 940118"/>
                  <a:gd name="connsiteY10" fmla="*/ 282893 h 1580197"/>
                  <a:gd name="connsiteX11" fmla="*/ 592976 w 940118"/>
                  <a:gd name="connsiteY11" fmla="*/ 268101 h 1580197"/>
                  <a:gd name="connsiteX12" fmla="*/ 592932 w 940118"/>
                  <a:gd name="connsiteY12" fmla="*/ 268132 h 1580197"/>
                  <a:gd name="connsiteX13" fmla="*/ 620077 w 940118"/>
                  <a:gd name="connsiteY13" fmla="*/ 282893 h 1580197"/>
                  <a:gd name="connsiteX14" fmla="*/ 548076 w 940118"/>
                  <a:gd name="connsiteY14" fmla="*/ 339736 h 1580197"/>
                  <a:gd name="connsiteX15" fmla="*/ 548640 w 940118"/>
                  <a:gd name="connsiteY15" fmla="*/ 340043 h 1580197"/>
                  <a:gd name="connsiteX16" fmla="*/ 503873 w 940118"/>
                  <a:gd name="connsiteY16" fmla="*/ 383858 h 1580197"/>
                  <a:gd name="connsiteX17" fmla="*/ 488633 w 940118"/>
                  <a:gd name="connsiteY17" fmla="*/ 399098 h 1580197"/>
                  <a:gd name="connsiteX18" fmla="*/ 455232 w 940118"/>
                  <a:gd name="connsiteY18" fmla="*/ 380990 h 1580197"/>
                  <a:gd name="connsiteX19" fmla="*/ 488633 w 940118"/>
                  <a:gd name="connsiteY19" fmla="*/ 400050 h 1580197"/>
                  <a:gd name="connsiteX20" fmla="*/ 422910 w 940118"/>
                  <a:gd name="connsiteY20" fmla="*/ 482918 h 1580197"/>
                  <a:gd name="connsiteX21" fmla="*/ 391243 w 940118"/>
                  <a:gd name="connsiteY21" fmla="*/ 465814 h 1580197"/>
                  <a:gd name="connsiteX22" fmla="*/ 422910 w 940118"/>
                  <a:gd name="connsiteY22" fmla="*/ 483870 h 1580197"/>
                  <a:gd name="connsiteX23" fmla="*/ 367665 w 940118"/>
                  <a:gd name="connsiteY23" fmla="*/ 572453 h 1580197"/>
                  <a:gd name="connsiteX24" fmla="*/ 368618 w 940118"/>
                  <a:gd name="connsiteY24" fmla="*/ 573405 h 1580197"/>
                  <a:gd name="connsiteX25" fmla="*/ 317183 w 940118"/>
                  <a:gd name="connsiteY25" fmla="*/ 684847 h 1580197"/>
                  <a:gd name="connsiteX26" fmla="*/ 305241 w 940118"/>
                  <a:gd name="connsiteY26" fmla="*/ 678329 h 1580197"/>
                  <a:gd name="connsiteX27" fmla="*/ 305235 w 940118"/>
                  <a:gd name="connsiteY27" fmla="*/ 678350 h 1580197"/>
                  <a:gd name="connsiteX28" fmla="*/ 317183 w 940118"/>
                  <a:gd name="connsiteY28" fmla="*/ 684847 h 1580197"/>
                  <a:gd name="connsiteX29" fmla="*/ 260985 w 940118"/>
                  <a:gd name="connsiteY29" fmla="*/ 1014413 h 1580197"/>
                  <a:gd name="connsiteX30" fmla="*/ 342900 w 940118"/>
                  <a:gd name="connsiteY30" fmla="*/ 1373505 h 1580197"/>
                  <a:gd name="connsiteX31" fmla="*/ 546735 w 940118"/>
                  <a:gd name="connsiteY31" fmla="*/ 1580197 h 1580197"/>
                  <a:gd name="connsiteX32" fmla="*/ 285750 w 940118"/>
                  <a:gd name="connsiteY32" fmla="*/ 1438275 h 1580197"/>
                  <a:gd name="connsiteX33" fmla="*/ 81915 w 940118"/>
                  <a:gd name="connsiteY33" fmla="*/ 1231583 h 1580197"/>
                  <a:gd name="connsiteX34" fmla="*/ 0 w 940118"/>
                  <a:gd name="connsiteY34" fmla="*/ 872490 h 1580197"/>
                  <a:gd name="connsiteX35" fmla="*/ 56197 w 940118"/>
                  <a:gd name="connsiteY35" fmla="*/ 542925 h 1580197"/>
                  <a:gd name="connsiteX36" fmla="*/ 62441 w 940118"/>
                  <a:gd name="connsiteY36" fmla="*/ 546321 h 1580197"/>
                  <a:gd name="connsiteX37" fmla="*/ 62617 w 940118"/>
                  <a:gd name="connsiteY37" fmla="*/ 545909 h 1580197"/>
                  <a:gd name="connsiteX38" fmla="*/ 57150 w 940118"/>
                  <a:gd name="connsiteY38" fmla="*/ 542925 h 1580197"/>
                  <a:gd name="connsiteX39" fmla="*/ 107444 w 940118"/>
                  <a:gd name="connsiteY39" fmla="*/ 431896 h 1580197"/>
                  <a:gd name="connsiteX40" fmla="*/ 106680 w 940118"/>
                  <a:gd name="connsiteY40" fmla="*/ 431483 h 1580197"/>
                  <a:gd name="connsiteX41" fmla="*/ 161925 w 940118"/>
                  <a:gd name="connsiteY41" fmla="*/ 341948 h 1580197"/>
                  <a:gd name="connsiteX42" fmla="*/ 171758 w 940118"/>
                  <a:gd name="connsiteY42" fmla="*/ 347295 h 1580197"/>
                  <a:gd name="connsiteX43" fmla="*/ 171778 w 940118"/>
                  <a:gd name="connsiteY43" fmla="*/ 347270 h 1580197"/>
                  <a:gd name="connsiteX44" fmla="*/ 161925 w 940118"/>
                  <a:gd name="connsiteY44" fmla="*/ 341948 h 1580197"/>
                  <a:gd name="connsiteX45" fmla="*/ 227648 w 940118"/>
                  <a:gd name="connsiteY45" fmla="*/ 258128 h 1580197"/>
                  <a:gd name="connsiteX46" fmla="*/ 239906 w 940118"/>
                  <a:gd name="connsiteY46" fmla="*/ 264794 h 1580197"/>
                  <a:gd name="connsiteX47" fmla="*/ 240267 w 940118"/>
                  <a:gd name="connsiteY47" fmla="*/ 264453 h 1580197"/>
                  <a:gd name="connsiteX48" fmla="*/ 228600 w 940118"/>
                  <a:gd name="connsiteY48" fmla="*/ 258128 h 1580197"/>
                  <a:gd name="connsiteX49" fmla="*/ 242888 w 940118"/>
                  <a:gd name="connsiteY49" fmla="*/ 241935 h 1580197"/>
                  <a:gd name="connsiteX50" fmla="*/ 287315 w 940118"/>
                  <a:gd name="connsiteY50" fmla="*/ 198453 h 1580197"/>
                  <a:gd name="connsiteX51" fmla="*/ 286702 w 940118"/>
                  <a:gd name="connsiteY51" fmla="*/ 198120 h 1580197"/>
                  <a:gd name="connsiteX52" fmla="*/ 359092 w 940118"/>
                  <a:gd name="connsiteY52" fmla="*/ 140970 h 1580197"/>
                  <a:gd name="connsiteX53" fmla="*/ 378434 w 940118"/>
                  <a:gd name="connsiteY53" fmla="*/ 151488 h 1580197"/>
                  <a:gd name="connsiteX54" fmla="*/ 378837 w 940118"/>
                  <a:gd name="connsiteY54" fmla="*/ 151226 h 1580197"/>
                  <a:gd name="connsiteX55" fmla="*/ 360045 w 940118"/>
                  <a:gd name="connsiteY55" fmla="*/ 140970 h 1580197"/>
                  <a:gd name="connsiteX56" fmla="*/ 486263 w 940118"/>
                  <a:gd name="connsiteY56" fmla="*/ 68845 h 1580197"/>
                  <a:gd name="connsiteX57" fmla="*/ 485775 w 940118"/>
                  <a:gd name="connsiteY57" fmla="*/ 68580 h 1580197"/>
                  <a:gd name="connsiteX58" fmla="*/ 572452 w 940118"/>
                  <a:gd name="connsiteY58" fmla="*/ 32385 h 1580197"/>
                  <a:gd name="connsiteX59" fmla="*/ 595123 w 940118"/>
                  <a:gd name="connsiteY59" fmla="*/ 44713 h 1580197"/>
                  <a:gd name="connsiteX60" fmla="*/ 595672 w 940118"/>
                  <a:gd name="connsiteY60" fmla="*/ 44538 h 1580197"/>
                  <a:gd name="connsiteX61" fmla="*/ 573405 w 940118"/>
                  <a:gd name="connsiteY61" fmla="*/ 32385 h 1580197"/>
                  <a:gd name="connsiteX62" fmla="*/ 679133 w 940118"/>
                  <a:gd name="connsiteY62" fmla="*/ 0 h 1580197"/>
                  <a:gd name="connsiteX0" fmla="*/ 812750 w 940118"/>
                  <a:gd name="connsiteY0" fmla="*/ 163017 h 1580197"/>
                  <a:gd name="connsiteX1" fmla="*/ 812706 w 940118"/>
                  <a:gd name="connsiteY1" fmla="*/ 163034 h 1580197"/>
                  <a:gd name="connsiteX2" fmla="*/ 832937 w 940118"/>
                  <a:gd name="connsiteY2" fmla="*/ 174035 h 1580197"/>
                  <a:gd name="connsiteX3" fmla="*/ 812750 w 940118"/>
                  <a:gd name="connsiteY3" fmla="*/ 163017 h 1580197"/>
                  <a:gd name="connsiteX4" fmla="*/ 679133 w 940118"/>
                  <a:gd name="connsiteY4" fmla="*/ 0 h 1580197"/>
                  <a:gd name="connsiteX5" fmla="*/ 940118 w 940118"/>
                  <a:gd name="connsiteY5" fmla="*/ 140970 h 1580197"/>
                  <a:gd name="connsiteX6" fmla="*/ 833438 w 940118"/>
                  <a:gd name="connsiteY6" fmla="*/ 174308 h 1580197"/>
                  <a:gd name="connsiteX7" fmla="*/ 833437 w 940118"/>
                  <a:gd name="connsiteY7" fmla="*/ 174308 h 1580197"/>
                  <a:gd name="connsiteX8" fmla="*/ 747299 w 940118"/>
                  <a:gd name="connsiteY8" fmla="*/ 210278 h 1580197"/>
                  <a:gd name="connsiteX9" fmla="*/ 747713 w 940118"/>
                  <a:gd name="connsiteY9" fmla="*/ 210503 h 1580197"/>
                  <a:gd name="connsiteX10" fmla="*/ 620078 w 940118"/>
                  <a:gd name="connsiteY10" fmla="*/ 282893 h 1580197"/>
                  <a:gd name="connsiteX11" fmla="*/ 592976 w 940118"/>
                  <a:gd name="connsiteY11" fmla="*/ 268101 h 1580197"/>
                  <a:gd name="connsiteX12" fmla="*/ 592932 w 940118"/>
                  <a:gd name="connsiteY12" fmla="*/ 268132 h 1580197"/>
                  <a:gd name="connsiteX13" fmla="*/ 620077 w 940118"/>
                  <a:gd name="connsiteY13" fmla="*/ 282893 h 1580197"/>
                  <a:gd name="connsiteX14" fmla="*/ 548076 w 940118"/>
                  <a:gd name="connsiteY14" fmla="*/ 339736 h 1580197"/>
                  <a:gd name="connsiteX15" fmla="*/ 548640 w 940118"/>
                  <a:gd name="connsiteY15" fmla="*/ 340043 h 1580197"/>
                  <a:gd name="connsiteX16" fmla="*/ 503873 w 940118"/>
                  <a:gd name="connsiteY16" fmla="*/ 383858 h 1580197"/>
                  <a:gd name="connsiteX17" fmla="*/ 488633 w 940118"/>
                  <a:gd name="connsiteY17" fmla="*/ 399098 h 1580197"/>
                  <a:gd name="connsiteX18" fmla="*/ 488633 w 940118"/>
                  <a:gd name="connsiteY18" fmla="*/ 400050 h 1580197"/>
                  <a:gd name="connsiteX19" fmla="*/ 422910 w 940118"/>
                  <a:gd name="connsiteY19" fmla="*/ 482918 h 1580197"/>
                  <a:gd name="connsiteX20" fmla="*/ 391243 w 940118"/>
                  <a:gd name="connsiteY20" fmla="*/ 465814 h 1580197"/>
                  <a:gd name="connsiteX21" fmla="*/ 422910 w 940118"/>
                  <a:gd name="connsiteY21" fmla="*/ 483870 h 1580197"/>
                  <a:gd name="connsiteX22" fmla="*/ 367665 w 940118"/>
                  <a:gd name="connsiteY22" fmla="*/ 572453 h 1580197"/>
                  <a:gd name="connsiteX23" fmla="*/ 368618 w 940118"/>
                  <a:gd name="connsiteY23" fmla="*/ 573405 h 1580197"/>
                  <a:gd name="connsiteX24" fmla="*/ 317183 w 940118"/>
                  <a:gd name="connsiteY24" fmla="*/ 684847 h 1580197"/>
                  <a:gd name="connsiteX25" fmla="*/ 305241 w 940118"/>
                  <a:gd name="connsiteY25" fmla="*/ 678329 h 1580197"/>
                  <a:gd name="connsiteX26" fmla="*/ 305235 w 940118"/>
                  <a:gd name="connsiteY26" fmla="*/ 678350 h 1580197"/>
                  <a:gd name="connsiteX27" fmla="*/ 317183 w 940118"/>
                  <a:gd name="connsiteY27" fmla="*/ 684847 h 1580197"/>
                  <a:gd name="connsiteX28" fmla="*/ 260985 w 940118"/>
                  <a:gd name="connsiteY28" fmla="*/ 1014413 h 1580197"/>
                  <a:gd name="connsiteX29" fmla="*/ 342900 w 940118"/>
                  <a:gd name="connsiteY29" fmla="*/ 1373505 h 1580197"/>
                  <a:gd name="connsiteX30" fmla="*/ 546735 w 940118"/>
                  <a:gd name="connsiteY30" fmla="*/ 1580197 h 1580197"/>
                  <a:gd name="connsiteX31" fmla="*/ 285750 w 940118"/>
                  <a:gd name="connsiteY31" fmla="*/ 1438275 h 1580197"/>
                  <a:gd name="connsiteX32" fmla="*/ 81915 w 940118"/>
                  <a:gd name="connsiteY32" fmla="*/ 1231583 h 1580197"/>
                  <a:gd name="connsiteX33" fmla="*/ 0 w 940118"/>
                  <a:gd name="connsiteY33" fmla="*/ 872490 h 1580197"/>
                  <a:gd name="connsiteX34" fmla="*/ 56197 w 940118"/>
                  <a:gd name="connsiteY34" fmla="*/ 542925 h 1580197"/>
                  <a:gd name="connsiteX35" fmla="*/ 62441 w 940118"/>
                  <a:gd name="connsiteY35" fmla="*/ 546321 h 1580197"/>
                  <a:gd name="connsiteX36" fmla="*/ 62617 w 940118"/>
                  <a:gd name="connsiteY36" fmla="*/ 545909 h 1580197"/>
                  <a:gd name="connsiteX37" fmla="*/ 57150 w 940118"/>
                  <a:gd name="connsiteY37" fmla="*/ 542925 h 1580197"/>
                  <a:gd name="connsiteX38" fmla="*/ 107444 w 940118"/>
                  <a:gd name="connsiteY38" fmla="*/ 431896 h 1580197"/>
                  <a:gd name="connsiteX39" fmla="*/ 106680 w 940118"/>
                  <a:gd name="connsiteY39" fmla="*/ 431483 h 1580197"/>
                  <a:gd name="connsiteX40" fmla="*/ 161925 w 940118"/>
                  <a:gd name="connsiteY40" fmla="*/ 341948 h 1580197"/>
                  <a:gd name="connsiteX41" fmla="*/ 171758 w 940118"/>
                  <a:gd name="connsiteY41" fmla="*/ 347295 h 1580197"/>
                  <a:gd name="connsiteX42" fmla="*/ 171778 w 940118"/>
                  <a:gd name="connsiteY42" fmla="*/ 347270 h 1580197"/>
                  <a:gd name="connsiteX43" fmla="*/ 161925 w 940118"/>
                  <a:gd name="connsiteY43" fmla="*/ 341948 h 1580197"/>
                  <a:gd name="connsiteX44" fmla="*/ 227648 w 940118"/>
                  <a:gd name="connsiteY44" fmla="*/ 258128 h 1580197"/>
                  <a:gd name="connsiteX45" fmla="*/ 239906 w 940118"/>
                  <a:gd name="connsiteY45" fmla="*/ 264794 h 1580197"/>
                  <a:gd name="connsiteX46" fmla="*/ 240267 w 940118"/>
                  <a:gd name="connsiteY46" fmla="*/ 264453 h 1580197"/>
                  <a:gd name="connsiteX47" fmla="*/ 228600 w 940118"/>
                  <a:gd name="connsiteY47" fmla="*/ 258128 h 1580197"/>
                  <a:gd name="connsiteX48" fmla="*/ 242888 w 940118"/>
                  <a:gd name="connsiteY48" fmla="*/ 241935 h 1580197"/>
                  <a:gd name="connsiteX49" fmla="*/ 287315 w 940118"/>
                  <a:gd name="connsiteY49" fmla="*/ 198453 h 1580197"/>
                  <a:gd name="connsiteX50" fmla="*/ 286702 w 940118"/>
                  <a:gd name="connsiteY50" fmla="*/ 198120 h 1580197"/>
                  <a:gd name="connsiteX51" fmla="*/ 359092 w 940118"/>
                  <a:gd name="connsiteY51" fmla="*/ 140970 h 1580197"/>
                  <a:gd name="connsiteX52" fmla="*/ 378434 w 940118"/>
                  <a:gd name="connsiteY52" fmla="*/ 151488 h 1580197"/>
                  <a:gd name="connsiteX53" fmla="*/ 378837 w 940118"/>
                  <a:gd name="connsiteY53" fmla="*/ 151226 h 1580197"/>
                  <a:gd name="connsiteX54" fmla="*/ 360045 w 940118"/>
                  <a:gd name="connsiteY54" fmla="*/ 140970 h 1580197"/>
                  <a:gd name="connsiteX55" fmla="*/ 486263 w 940118"/>
                  <a:gd name="connsiteY55" fmla="*/ 68845 h 1580197"/>
                  <a:gd name="connsiteX56" fmla="*/ 485775 w 940118"/>
                  <a:gd name="connsiteY56" fmla="*/ 68580 h 1580197"/>
                  <a:gd name="connsiteX57" fmla="*/ 572452 w 940118"/>
                  <a:gd name="connsiteY57" fmla="*/ 32385 h 1580197"/>
                  <a:gd name="connsiteX58" fmla="*/ 595123 w 940118"/>
                  <a:gd name="connsiteY58" fmla="*/ 44713 h 1580197"/>
                  <a:gd name="connsiteX59" fmla="*/ 595672 w 940118"/>
                  <a:gd name="connsiteY59" fmla="*/ 44538 h 1580197"/>
                  <a:gd name="connsiteX60" fmla="*/ 573405 w 940118"/>
                  <a:gd name="connsiteY60" fmla="*/ 32385 h 1580197"/>
                  <a:gd name="connsiteX61" fmla="*/ 679133 w 940118"/>
                  <a:gd name="connsiteY61" fmla="*/ 0 h 1580197"/>
                  <a:gd name="connsiteX0" fmla="*/ 812750 w 940118"/>
                  <a:gd name="connsiteY0" fmla="*/ 163017 h 1580197"/>
                  <a:gd name="connsiteX1" fmla="*/ 812706 w 940118"/>
                  <a:gd name="connsiteY1" fmla="*/ 163034 h 1580197"/>
                  <a:gd name="connsiteX2" fmla="*/ 832937 w 940118"/>
                  <a:gd name="connsiteY2" fmla="*/ 174035 h 1580197"/>
                  <a:gd name="connsiteX3" fmla="*/ 812750 w 940118"/>
                  <a:gd name="connsiteY3" fmla="*/ 163017 h 1580197"/>
                  <a:gd name="connsiteX4" fmla="*/ 679133 w 940118"/>
                  <a:gd name="connsiteY4" fmla="*/ 0 h 1580197"/>
                  <a:gd name="connsiteX5" fmla="*/ 940118 w 940118"/>
                  <a:gd name="connsiteY5" fmla="*/ 140970 h 1580197"/>
                  <a:gd name="connsiteX6" fmla="*/ 833438 w 940118"/>
                  <a:gd name="connsiteY6" fmla="*/ 174308 h 1580197"/>
                  <a:gd name="connsiteX7" fmla="*/ 833437 w 940118"/>
                  <a:gd name="connsiteY7" fmla="*/ 174308 h 1580197"/>
                  <a:gd name="connsiteX8" fmla="*/ 747299 w 940118"/>
                  <a:gd name="connsiteY8" fmla="*/ 210278 h 1580197"/>
                  <a:gd name="connsiteX9" fmla="*/ 747713 w 940118"/>
                  <a:gd name="connsiteY9" fmla="*/ 210503 h 1580197"/>
                  <a:gd name="connsiteX10" fmla="*/ 620078 w 940118"/>
                  <a:gd name="connsiteY10" fmla="*/ 282893 h 1580197"/>
                  <a:gd name="connsiteX11" fmla="*/ 592976 w 940118"/>
                  <a:gd name="connsiteY11" fmla="*/ 268101 h 1580197"/>
                  <a:gd name="connsiteX12" fmla="*/ 592932 w 940118"/>
                  <a:gd name="connsiteY12" fmla="*/ 268132 h 1580197"/>
                  <a:gd name="connsiteX13" fmla="*/ 620077 w 940118"/>
                  <a:gd name="connsiteY13" fmla="*/ 282893 h 1580197"/>
                  <a:gd name="connsiteX14" fmla="*/ 548076 w 940118"/>
                  <a:gd name="connsiteY14" fmla="*/ 339736 h 1580197"/>
                  <a:gd name="connsiteX15" fmla="*/ 548640 w 940118"/>
                  <a:gd name="connsiteY15" fmla="*/ 340043 h 1580197"/>
                  <a:gd name="connsiteX16" fmla="*/ 503873 w 940118"/>
                  <a:gd name="connsiteY16" fmla="*/ 383858 h 1580197"/>
                  <a:gd name="connsiteX17" fmla="*/ 488633 w 940118"/>
                  <a:gd name="connsiteY17" fmla="*/ 399098 h 1580197"/>
                  <a:gd name="connsiteX18" fmla="*/ 488633 w 940118"/>
                  <a:gd name="connsiteY18" fmla="*/ 400050 h 1580197"/>
                  <a:gd name="connsiteX19" fmla="*/ 422910 w 940118"/>
                  <a:gd name="connsiteY19" fmla="*/ 482918 h 1580197"/>
                  <a:gd name="connsiteX20" fmla="*/ 422910 w 940118"/>
                  <a:gd name="connsiteY20" fmla="*/ 483870 h 1580197"/>
                  <a:gd name="connsiteX21" fmla="*/ 367665 w 940118"/>
                  <a:gd name="connsiteY21" fmla="*/ 572453 h 1580197"/>
                  <a:gd name="connsiteX22" fmla="*/ 368618 w 940118"/>
                  <a:gd name="connsiteY22" fmla="*/ 573405 h 1580197"/>
                  <a:gd name="connsiteX23" fmla="*/ 317183 w 940118"/>
                  <a:gd name="connsiteY23" fmla="*/ 684847 h 1580197"/>
                  <a:gd name="connsiteX24" fmla="*/ 305241 w 940118"/>
                  <a:gd name="connsiteY24" fmla="*/ 678329 h 1580197"/>
                  <a:gd name="connsiteX25" fmla="*/ 305235 w 940118"/>
                  <a:gd name="connsiteY25" fmla="*/ 678350 h 1580197"/>
                  <a:gd name="connsiteX26" fmla="*/ 317183 w 940118"/>
                  <a:gd name="connsiteY26" fmla="*/ 684847 h 1580197"/>
                  <a:gd name="connsiteX27" fmla="*/ 260985 w 940118"/>
                  <a:gd name="connsiteY27" fmla="*/ 1014413 h 1580197"/>
                  <a:gd name="connsiteX28" fmla="*/ 342900 w 940118"/>
                  <a:gd name="connsiteY28" fmla="*/ 1373505 h 1580197"/>
                  <a:gd name="connsiteX29" fmla="*/ 546735 w 940118"/>
                  <a:gd name="connsiteY29" fmla="*/ 1580197 h 1580197"/>
                  <a:gd name="connsiteX30" fmla="*/ 285750 w 940118"/>
                  <a:gd name="connsiteY30" fmla="*/ 1438275 h 1580197"/>
                  <a:gd name="connsiteX31" fmla="*/ 81915 w 940118"/>
                  <a:gd name="connsiteY31" fmla="*/ 1231583 h 1580197"/>
                  <a:gd name="connsiteX32" fmla="*/ 0 w 940118"/>
                  <a:gd name="connsiteY32" fmla="*/ 872490 h 1580197"/>
                  <a:gd name="connsiteX33" fmla="*/ 56197 w 940118"/>
                  <a:gd name="connsiteY33" fmla="*/ 542925 h 1580197"/>
                  <a:gd name="connsiteX34" fmla="*/ 62441 w 940118"/>
                  <a:gd name="connsiteY34" fmla="*/ 546321 h 1580197"/>
                  <a:gd name="connsiteX35" fmla="*/ 62617 w 940118"/>
                  <a:gd name="connsiteY35" fmla="*/ 545909 h 1580197"/>
                  <a:gd name="connsiteX36" fmla="*/ 57150 w 940118"/>
                  <a:gd name="connsiteY36" fmla="*/ 542925 h 1580197"/>
                  <a:gd name="connsiteX37" fmla="*/ 107444 w 940118"/>
                  <a:gd name="connsiteY37" fmla="*/ 431896 h 1580197"/>
                  <a:gd name="connsiteX38" fmla="*/ 106680 w 940118"/>
                  <a:gd name="connsiteY38" fmla="*/ 431483 h 1580197"/>
                  <a:gd name="connsiteX39" fmla="*/ 161925 w 940118"/>
                  <a:gd name="connsiteY39" fmla="*/ 341948 h 1580197"/>
                  <a:gd name="connsiteX40" fmla="*/ 171758 w 940118"/>
                  <a:gd name="connsiteY40" fmla="*/ 347295 h 1580197"/>
                  <a:gd name="connsiteX41" fmla="*/ 171778 w 940118"/>
                  <a:gd name="connsiteY41" fmla="*/ 347270 h 1580197"/>
                  <a:gd name="connsiteX42" fmla="*/ 161925 w 940118"/>
                  <a:gd name="connsiteY42" fmla="*/ 341948 h 1580197"/>
                  <a:gd name="connsiteX43" fmla="*/ 227648 w 940118"/>
                  <a:gd name="connsiteY43" fmla="*/ 258128 h 1580197"/>
                  <a:gd name="connsiteX44" fmla="*/ 239906 w 940118"/>
                  <a:gd name="connsiteY44" fmla="*/ 264794 h 1580197"/>
                  <a:gd name="connsiteX45" fmla="*/ 240267 w 940118"/>
                  <a:gd name="connsiteY45" fmla="*/ 264453 h 1580197"/>
                  <a:gd name="connsiteX46" fmla="*/ 228600 w 940118"/>
                  <a:gd name="connsiteY46" fmla="*/ 258128 h 1580197"/>
                  <a:gd name="connsiteX47" fmla="*/ 242888 w 940118"/>
                  <a:gd name="connsiteY47" fmla="*/ 241935 h 1580197"/>
                  <a:gd name="connsiteX48" fmla="*/ 287315 w 940118"/>
                  <a:gd name="connsiteY48" fmla="*/ 198453 h 1580197"/>
                  <a:gd name="connsiteX49" fmla="*/ 286702 w 940118"/>
                  <a:gd name="connsiteY49" fmla="*/ 198120 h 1580197"/>
                  <a:gd name="connsiteX50" fmla="*/ 359092 w 940118"/>
                  <a:gd name="connsiteY50" fmla="*/ 140970 h 1580197"/>
                  <a:gd name="connsiteX51" fmla="*/ 378434 w 940118"/>
                  <a:gd name="connsiteY51" fmla="*/ 151488 h 1580197"/>
                  <a:gd name="connsiteX52" fmla="*/ 378837 w 940118"/>
                  <a:gd name="connsiteY52" fmla="*/ 151226 h 1580197"/>
                  <a:gd name="connsiteX53" fmla="*/ 360045 w 940118"/>
                  <a:gd name="connsiteY53" fmla="*/ 140970 h 1580197"/>
                  <a:gd name="connsiteX54" fmla="*/ 486263 w 940118"/>
                  <a:gd name="connsiteY54" fmla="*/ 68845 h 1580197"/>
                  <a:gd name="connsiteX55" fmla="*/ 485775 w 940118"/>
                  <a:gd name="connsiteY55" fmla="*/ 68580 h 1580197"/>
                  <a:gd name="connsiteX56" fmla="*/ 572452 w 940118"/>
                  <a:gd name="connsiteY56" fmla="*/ 32385 h 1580197"/>
                  <a:gd name="connsiteX57" fmla="*/ 595123 w 940118"/>
                  <a:gd name="connsiteY57" fmla="*/ 44713 h 1580197"/>
                  <a:gd name="connsiteX58" fmla="*/ 595672 w 940118"/>
                  <a:gd name="connsiteY58" fmla="*/ 44538 h 1580197"/>
                  <a:gd name="connsiteX59" fmla="*/ 573405 w 940118"/>
                  <a:gd name="connsiteY59" fmla="*/ 32385 h 1580197"/>
                  <a:gd name="connsiteX60" fmla="*/ 679133 w 940118"/>
                  <a:gd name="connsiteY60" fmla="*/ 0 h 1580197"/>
                  <a:gd name="connsiteX0" fmla="*/ 812750 w 940118"/>
                  <a:gd name="connsiteY0" fmla="*/ 163017 h 1580197"/>
                  <a:gd name="connsiteX1" fmla="*/ 812706 w 940118"/>
                  <a:gd name="connsiteY1" fmla="*/ 163034 h 1580197"/>
                  <a:gd name="connsiteX2" fmla="*/ 832937 w 940118"/>
                  <a:gd name="connsiteY2" fmla="*/ 174035 h 1580197"/>
                  <a:gd name="connsiteX3" fmla="*/ 812750 w 940118"/>
                  <a:gd name="connsiteY3" fmla="*/ 163017 h 1580197"/>
                  <a:gd name="connsiteX4" fmla="*/ 679133 w 940118"/>
                  <a:gd name="connsiteY4" fmla="*/ 0 h 1580197"/>
                  <a:gd name="connsiteX5" fmla="*/ 940118 w 940118"/>
                  <a:gd name="connsiteY5" fmla="*/ 140970 h 1580197"/>
                  <a:gd name="connsiteX6" fmla="*/ 833438 w 940118"/>
                  <a:gd name="connsiteY6" fmla="*/ 174308 h 1580197"/>
                  <a:gd name="connsiteX7" fmla="*/ 833437 w 940118"/>
                  <a:gd name="connsiteY7" fmla="*/ 174308 h 1580197"/>
                  <a:gd name="connsiteX8" fmla="*/ 747299 w 940118"/>
                  <a:gd name="connsiteY8" fmla="*/ 210278 h 1580197"/>
                  <a:gd name="connsiteX9" fmla="*/ 747713 w 940118"/>
                  <a:gd name="connsiteY9" fmla="*/ 210503 h 1580197"/>
                  <a:gd name="connsiteX10" fmla="*/ 620078 w 940118"/>
                  <a:gd name="connsiteY10" fmla="*/ 282893 h 1580197"/>
                  <a:gd name="connsiteX11" fmla="*/ 592976 w 940118"/>
                  <a:gd name="connsiteY11" fmla="*/ 268101 h 1580197"/>
                  <a:gd name="connsiteX12" fmla="*/ 620077 w 940118"/>
                  <a:gd name="connsiteY12" fmla="*/ 282893 h 1580197"/>
                  <a:gd name="connsiteX13" fmla="*/ 548076 w 940118"/>
                  <a:gd name="connsiteY13" fmla="*/ 339736 h 1580197"/>
                  <a:gd name="connsiteX14" fmla="*/ 548640 w 940118"/>
                  <a:gd name="connsiteY14" fmla="*/ 340043 h 1580197"/>
                  <a:gd name="connsiteX15" fmla="*/ 503873 w 940118"/>
                  <a:gd name="connsiteY15" fmla="*/ 383858 h 1580197"/>
                  <a:gd name="connsiteX16" fmla="*/ 488633 w 940118"/>
                  <a:gd name="connsiteY16" fmla="*/ 399098 h 1580197"/>
                  <a:gd name="connsiteX17" fmla="*/ 488633 w 940118"/>
                  <a:gd name="connsiteY17" fmla="*/ 400050 h 1580197"/>
                  <a:gd name="connsiteX18" fmla="*/ 422910 w 940118"/>
                  <a:gd name="connsiteY18" fmla="*/ 482918 h 1580197"/>
                  <a:gd name="connsiteX19" fmla="*/ 422910 w 940118"/>
                  <a:gd name="connsiteY19" fmla="*/ 483870 h 1580197"/>
                  <a:gd name="connsiteX20" fmla="*/ 367665 w 940118"/>
                  <a:gd name="connsiteY20" fmla="*/ 572453 h 1580197"/>
                  <a:gd name="connsiteX21" fmla="*/ 368618 w 940118"/>
                  <a:gd name="connsiteY21" fmla="*/ 573405 h 1580197"/>
                  <a:gd name="connsiteX22" fmla="*/ 317183 w 940118"/>
                  <a:gd name="connsiteY22" fmla="*/ 684847 h 1580197"/>
                  <a:gd name="connsiteX23" fmla="*/ 305241 w 940118"/>
                  <a:gd name="connsiteY23" fmla="*/ 678329 h 1580197"/>
                  <a:gd name="connsiteX24" fmla="*/ 305235 w 940118"/>
                  <a:gd name="connsiteY24" fmla="*/ 678350 h 1580197"/>
                  <a:gd name="connsiteX25" fmla="*/ 317183 w 940118"/>
                  <a:gd name="connsiteY25" fmla="*/ 684847 h 1580197"/>
                  <a:gd name="connsiteX26" fmla="*/ 260985 w 940118"/>
                  <a:gd name="connsiteY26" fmla="*/ 1014413 h 1580197"/>
                  <a:gd name="connsiteX27" fmla="*/ 342900 w 940118"/>
                  <a:gd name="connsiteY27" fmla="*/ 1373505 h 1580197"/>
                  <a:gd name="connsiteX28" fmla="*/ 546735 w 940118"/>
                  <a:gd name="connsiteY28" fmla="*/ 1580197 h 1580197"/>
                  <a:gd name="connsiteX29" fmla="*/ 285750 w 940118"/>
                  <a:gd name="connsiteY29" fmla="*/ 1438275 h 1580197"/>
                  <a:gd name="connsiteX30" fmla="*/ 81915 w 940118"/>
                  <a:gd name="connsiteY30" fmla="*/ 1231583 h 1580197"/>
                  <a:gd name="connsiteX31" fmla="*/ 0 w 940118"/>
                  <a:gd name="connsiteY31" fmla="*/ 872490 h 1580197"/>
                  <a:gd name="connsiteX32" fmla="*/ 56197 w 940118"/>
                  <a:gd name="connsiteY32" fmla="*/ 542925 h 1580197"/>
                  <a:gd name="connsiteX33" fmla="*/ 62441 w 940118"/>
                  <a:gd name="connsiteY33" fmla="*/ 546321 h 1580197"/>
                  <a:gd name="connsiteX34" fmla="*/ 62617 w 940118"/>
                  <a:gd name="connsiteY34" fmla="*/ 545909 h 1580197"/>
                  <a:gd name="connsiteX35" fmla="*/ 57150 w 940118"/>
                  <a:gd name="connsiteY35" fmla="*/ 542925 h 1580197"/>
                  <a:gd name="connsiteX36" fmla="*/ 107444 w 940118"/>
                  <a:gd name="connsiteY36" fmla="*/ 431896 h 1580197"/>
                  <a:gd name="connsiteX37" fmla="*/ 106680 w 940118"/>
                  <a:gd name="connsiteY37" fmla="*/ 431483 h 1580197"/>
                  <a:gd name="connsiteX38" fmla="*/ 161925 w 940118"/>
                  <a:gd name="connsiteY38" fmla="*/ 341948 h 1580197"/>
                  <a:gd name="connsiteX39" fmla="*/ 171758 w 940118"/>
                  <a:gd name="connsiteY39" fmla="*/ 347295 h 1580197"/>
                  <a:gd name="connsiteX40" fmla="*/ 171778 w 940118"/>
                  <a:gd name="connsiteY40" fmla="*/ 347270 h 1580197"/>
                  <a:gd name="connsiteX41" fmla="*/ 161925 w 940118"/>
                  <a:gd name="connsiteY41" fmla="*/ 341948 h 1580197"/>
                  <a:gd name="connsiteX42" fmla="*/ 227648 w 940118"/>
                  <a:gd name="connsiteY42" fmla="*/ 258128 h 1580197"/>
                  <a:gd name="connsiteX43" fmla="*/ 239906 w 940118"/>
                  <a:gd name="connsiteY43" fmla="*/ 264794 h 1580197"/>
                  <a:gd name="connsiteX44" fmla="*/ 240267 w 940118"/>
                  <a:gd name="connsiteY44" fmla="*/ 264453 h 1580197"/>
                  <a:gd name="connsiteX45" fmla="*/ 228600 w 940118"/>
                  <a:gd name="connsiteY45" fmla="*/ 258128 h 1580197"/>
                  <a:gd name="connsiteX46" fmla="*/ 242888 w 940118"/>
                  <a:gd name="connsiteY46" fmla="*/ 241935 h 1580197"/>
                  <a:gd name="connsiteX47" fmla="*/ 287315 w 940118"/>
                  <a:gd name="connsiteY47" fmla="*/ 198453 h 1580197"/>
                  <a:gd name="connsiteX48" fmla="*/ 286702 w 940118"/>
                  <a:gd name="connsiteY48" fmla="*/ 198120 h 1580197"/>
                  <a:gd name="connsiteX49" fmla="*/ 359092 w 940118"/>
                  <a:gd name="connsiteY49" fmla="*/ 140970 h 1580197"/>
                  <a:gd name="connsiteX50" fmla="*/ 378434 w 940118"/>
                  <a:gd name="connsiteY50" fmla="*/ 151488 h 1580197"/>
                  <a:gd name="connsiteX51" fmla="*/ 378837 w 940118"/>
                  <a:gd name="connsiteY51" fmla="*/ 151226 h 1580197"/>
                  <a:gd name="connsiteX52" fmla="*/ 360045 w 940118"/>
                  <a:gd name="connsiteY52" fmla="*/ 140970 h 1580197"/>
                  <a:gd name="connsiteX53" fmla="*/ 486263 w 940118"/>
                  <a:gd name="connsiteY53" fmla="*/ 68845 h 1580197"/>
                  <a:gd name="connsiteX54" fmla="*/ 485775 w 940118"/>
                  <a:gd name="connsiteY54" fmla="*/ 68580 h 1580197"/>
                  <a:gd name="connsiteX55" fmla="*/ 572452 w 940118"/>
                  <a:gd name="connsiteY55" fmla="*/ 32385 h 1580197"/>
                  <a:gd name="connsiteX56" fmla="*/ 595123 w 940118"/>
                  <a:gd name="connsiteY56" fmla="*/ 44713 h 1580197"/>
                  <a:gd name="connsiteX57" fmla="*/ 595672 w 940118"/>
                  <a:gd name="connsiteY57" fmla="*/ 44538 h 1580197"/>
                  <a:gd name="connsiteX58" fmla="*/ 573405 w 940118"/>
                  <a:gd name="connsiteY58" fmla="*/ 32385 h 1580197"/>
                  <a:gd name="connsiteX59" fmla="*/ 679133 w 940118"/>
                  <a:gd name="connsiteY59" fmla="*/ 0 h 1580197"/>
                  <a:gd name="connsiteX0" fmla="*/ 812750 w 940118"/>
                  <a:gd name="connsiteY0" fmla="*/ 163017 h 1580197"/>
                  <a:gd name="connsiteX1" fmla="*/ 812706 w 940118"/>
                  <a:gd name="connsiteY1" fmla="*/ 163034 h 1580197"/>
                  <a:gd name="connsiteX2" fmla="*/ 832937 w 940118"/>
                  <a:gd name="connsiteY2" fmla="*/ 174035 h 1580197"/>
                  <a:gd name="connsiteX3" fmla="*/ 812750 w 940118"/>
                  <a:gd name="connsiteY3" fmla="*/ 163017 h 1580197"/>
                  <a:gd name="connsiteX4" fmla="*/ 679133 w 940118"/>
                  <a:gd name="connsiteY4" fmla="*/ 0 h 1580197"/>
                  <a:gd name="connsiteX5" fmla="*/ 940118 w 940118"/>
                  <a:gd name="connsiteY5" fmla="*/ 140970 h 1580197"/>
                  <a:gd name="connsiteX6" fmla="*/ 833438 w 940118"/>
                  <a:gd name="connsiteY6" fmla="*/ 174308 h 1580197"/>
                  <a:gd name="connsiteX7" fmla="*/ 833437 w 940118"/>
                  <a:gd name="connsiteY7" fmla="*/ 174308 h 1580197"/>
                  <a:gd name="connsiteX8" fmla="*/ 747299 w 940118"/>
                  <a:gd name="connsiteY8" fmla="*/ 210278 h 1580197"/>
                  <a:gd name="connsiteX9" fmla="*/ 747713 w 940118"/>
                  <a:gd name="connsiteY9" fmla="*/ 210503 h 1580197"/>
                  <a:gd name="connsiteX10" fmla="*/ 620078 w 940118"/>
                  <a:gd name="connsiteY10" fmla="*/ 282893 h 1580197"/>
                  <a:gd name="connsiteX11" fmla="*/ 620077 w 940118"/>
                  <a:gd name="connsiteY11" fmla="*/ 282893 h 1580197"/>
                  <a:gd name="connsiteX12" fmla="*/ 548076 w 940118"/>
                  <a:gd name="connsiteY12" fmla="*/ 339736 h 1580197"/>
                  <a:gd name="connsiteX13" fmla="*/ 548640 w 940118"/>
                  <a:gd name="connsiteY13" fmla="*/ 340043 h 1580197"/>
                  <a:gd name="connsiteX14" fmla="*/ 503873 w 940118"/>
                  <a:gd name="connsiteY14" fmla="*/ 383858 h 1580197"/>
                  <a:gd name="connsiteX15" fmla="*/ 488633 w 940118"/>
                  <a:gd name="connsiteY15" fmla="*/ 399098 h 1580197"/>
                  <a:gd name="connsiteX16" fmla="*/ 488633 w 940118"/>
                  <a:gd name="connsiteY16" fmla="*/ 400050 h 1580197"/>
                  <a:gd name="connsiteX17" fmla="*/ 422910 w 940118"/>
                  <a:gd name="connsiteY17" fmla="*/ 482918 h 1580197"/>
                  <a:gd name="connsiteX18" fmla="*/ 422910 w 940118"/>
                  <a:gd name="connsiteY18" fmla="*/ 483870 h 1580197"/>
                  <a:gd name="connsiteX19" fmla="*/ 367665 w 940118"/>
                  <a:gd name="connsiteY19" fmla="*/ 572453 h 1580197"/>
                  <a:gd name="connsiteX20" fmla="*/ 368618 w 940118"/>
                  <a:gd name="connsiteY20" fmla="*/ 573405 h 1580197"/>
                  <a:gd name="connsiteX21" fmla="*/ 317183 w 940118"/>
                  <a:gd name="connsiteY21" fmla="*/ 684847 h 1580197"/>
                  <a:gd name="connsiteX22" fmla="*/ 305241 w 940118"/>
                  <a:gd name="connsiteY22" fmla="*/ 678329 h 1580197"/>
                  <a:gd name="connsiteX23" fmla="*/ 305235 w 940118"/>
                  <a:gd name="connsiteY23" fmla="*/ 678350 h 1580197"/>
                  <a:gd name="connsiteX24" fmla="*/ 317183 w 940118"/>
                  <a:gd name="connsiteY24" fmla="*/ 684847 h 1580197"/>
                  <a:gd name="connsiteX25" fmla="*/ 260985 w 940118"/>
                  <a:gd name="connsiteY25" fmla="*/ 1014413 h 1580197"/>
                  <a:gd name="connsiteX26" fmla="*/ 342900 w 940118"/>
                  <a:gd name="connsiteY26" fmla="*/ 1373505 h 1580197"/>
                  <a:gd name="connsiteX27" fmla="*/ 546735 w 940118"/>
                  <a:gd name="connsiteY27" fmla="*/ 1580197 h 1580197"/>
                  <a:gd name="connsiteX28" fmla="*/ 285750 w 940118"/>
                  <a:gd name="connsiteY28" fmla="*/ 1438275 h 1580197"/>
                  <a:gd name="connsiteX29" fmla="*/ 81915 w 940118"/>
                  <a:gd name="connsiteY29" fmla="*/ 1231583 h 1580197"/>
                  <a:gd name="connsiteX30" fmla="*/ 0 w 940118"/>
                  <a:gd name="connsiteY30" fmla="*/ 872490 h 1580197"/>
                  <a:gd name="connsiteX31" fmla="*/ 56197 w 940118"/>
                  <a:gd name="connsiteY31" fmla="*/ 542925 h 1580197"/>
                  <a:gd name="connsiteX32" fmla="*/ 62441 w 940118"/>
                  <a:gd name="connsiteY32" fmla="*/ 546321 h 1580197"/>
                  <a:gd name="connsiteX33" fmla="*/ 62617 w 940118"/>
                  <a:gd name="connsiteY33" fmla="*/ 545909 h 1580197"/>
                  <a:gd name="connsiteX34" fmla="*/ 57150 w 940118"/>
                  <a:gd name="connsiteY34" fmla="*/ 542925 h 1580197"/>
                  <a:gd name="connsiteX35" fmla="*/ 107444 w 940118"/>
                  <a:gd name="connsiteY35" fmla="*/ 431896 h 1580197"/>
                  <a:gd name="connsiteX36" fmla="*/ 106680 w 940118"/>
                  <a:gd name="connsiteY36" fmla="*/ 431483 h 1580197"/>
                  <a:gd name="connsiteX37" fmla="*/ 161925 w 940118"/>
                  <a:gd name="connsiteY37" fmla="*/ 341948 h 1580197"/>
                  <a:gd name="connsiteX38" fmla="*/ 171758 w 940118"/>
                  <a:gd name="connsiteY38" fmla="*/ 347295 h 1580197"/>
                  <a:gd name="connsiteX39" fmla="*/ 171778 w 940118"/>
                  <a:gd name="connsiteY39" fmla="*/ 347270 h 1580197"/>
                  <a:gd name="connsiteX40" fmla="*/ 161925 w 940118"/>
                  <a:gd name="connsiteY40" fmla="*/ 341948 h 1580197"/>
                  <a:gd name="connsiteX41" fmla="*/ 227648 w 940118"/>
                  <a:gd name="connsiteY41" fmla="*/ 258128 h 1580197"/>
                  <a:gd name="connsiteX42" fmla="*/ 239906 w 940118"/>
                  <a:gd name="connsiteY42" fmla="*/ 264794 h 1580197"/>
                  <a:gd name="connsiteX43" fmla="*/ 240267 w 940118"/>
                  <a:gd name="connsiteY43" fmla="*/ 264453 h 1580197"/>
                  <a:gd name="connsiteX44" fmla="*/ 228600 w 940118"/>
                  <a:gd name="connsiteY44" fmla="*/ 258128 h 1580197"/>
                  <a:gd name="connsiteX45" fmla="*/ 242888 w 940118"/>
                  <a:gd name="connsiteY45" fmla="*/ 241935 h 1580197"/>
                  <a:gd name="connsiteX46" fmla="*/ 287315 w 940118"/>
                  <a:gd name="connsiteY46" fmla="*/ 198453 h 1580197"/>
                  <a:gd name="connsiteX47" fmla="*/ 286702 w 940118"/>
                  <a:gd name="connsiteY47" fmla="*/ 198120 h 1580197"/>
                  <a:gd name="connsiteX48" fmla="*/ 359092 w 940118"/>
                  <a:gd name="connsiteY48" fmla="*/ 140970 h 1580197"/>
                  <a:gd name="connsiteX49" fmla="*/ 378434 w 940118"/>
                  <a:gd name="connsiteY49" fmla="*/ 151488 h 1580197"/>
                  <a:gd name="connsiteX50" fmla="*/ 378837 w 940118"/>
                  <a:gd name="connsiteY50" fmla="*/ 151226 h 1580197"/>
                  <a:gd name="connsiteX51" fmla="*/ 360045 w 940118"/>
                  <a:gd name="connsiteY51" fmla="*/ 140970 h 1580197"/>
                  <a:gd name="connsiteX52" fmla="*/ 486263 w 940118"/>
                  <a:gd name="connsiteY52" fmla="*/ 68845 h 1580197"/>
                  <a:gd name="connsiteX53" fmla="*/ 485775 w 940118"/>
                  <a:gd name="connsiteY53" fmla="*/ 68580 h 1580197"/>
                  <a:gd name="connsiteX54" fmla="*/ 572452 w 940118"/>
                  <a:gd name="connsiteY54" fmla="*/ 32385 h 1580197"/>
                  <a:gd name="connsiteX55" fmla="*/ 595123 w 940118"/>
                  <a:gd name="connsiteY55" fmla="*/ 44713 h 1580197"/>
                  <a:gd name="connsiteX56" fmla="*/ 595672 w 940118"/>
                  <a:gd name="connsiteY56" fmla="*/ 44538 h 1580197"/>
                  <a:gd name="connsiteX57" fmla="*/ 573405 w 940118"/>
                  <a:gd name="connsiteY57" fmla="*/ 32385 h 1580197"/>
                  <a:gd name="connsiteX58" fmla="*/ 679133 w 940118"/>
                  <a:gd name="connsiteY58" fmla="*/ 0 h 1580197"/>
                  <a:gd name="connsiteX0" fmla="*/ 812750 w 940118"/>
                  <a:gd name="connsiteY0" fmla="*/ 163017 h 1580197"/>
                  <a:gd name="connsiteX1" fmla="*/ 812706 w 940118"/>
                  <a:gd name="connsiteY1" fmla="*/ 163034 h 1580197"/>
                  <a:gd name="connsiteX2" fmla="*/ 832937 w 940118"/>
                  <a:gd name="connsiteY2" fmla="*/ 174035 h 1580197"/>
                  <a:gd name="connsiteX3" fmla="*/ 812750 w 940118"/>
                  <a:gd name="connsiteY3" fmla="*/ 163017 h 1580197"/>
                  <a:gd name="connsiteX4" fmla="*/ 679133 w 940118"/>
                  <a:gd name="connsiteY4" fmla="*/ 0 h 1580197"/>
                  <a:gd name="connsiteX5" fmla="*/ 940118 w 940118"/>
                  <a:gd name="connsiteY5" fmla="*/ 140970 h 1580197"/>
                  <a:gd name="connsiteX6" fmla="*/ 833438 w 940118"/>
                  <a:gd name="connsiteY6" fmla="*/ 174308 h 1580197"/>
                  <a:gd name="connsiteX7" fmla="*/ 747299 w 940118"/>
                  <a:gd name="connsiteY7" fmla="*/ 210278 h 1580197"/>
                  <a:gd name="connsiteX8" fmla="*/ 747713 w 940118"/>
                  <a:gd name="connsiteY8" fmla="*/ 210503 h 1580197"/>
                  <a:gd name="connsiteX9" fmla="*/ 620078 w 940118"/>
                  <a:gd name="connsiteY9" fmla="*/ 282893 h 1580197"/>
                  <a:gd name="connsiteX10" fmla="*/ 620077 w 940118"/>
                  <a:gd name="connsiteY10" fmla="*/ 282893 h 1580197"/>
                  <a:gd name="connsiteX11" fmla="*/ 548076 w 940118"/>
                  <a:gd name="connsiteY11" fmla="*/ 339736 h 1580197"/>
                  <a:gd name="connsiteX12" fmla="*/ 548640 w 940118"/>
                  <a:gd name="connsiteY12" fmla="*/ 340043 h 1580197"/>
                  <a:gd name="connsiteX13" fmla="*/ 503873 w 940118"/>
                  <a:gd name="connsiteY13" fmla="*/ 383858 h 1580197"/>
                  <a:gd name="connsiteX14" fmla="*/ 488633 w 940118"/>
                  <a:gd name="connsiteY14" fmla="*/ 399098 h 1580197"/>
                  <a:gd name="connsiteX15" fmla="*/ 488633 w 940118"/>
                  <a:gd name="connsiteY15" fmla="*/ 400050 h 1580197"/>
                  <a:gd name="connsiteX16" fmla="*/ 422910 w 940118"/>
                  <a:gd name="connsiteY16" fmla="*/ 482918 h 1580197"/>
                  <a:gd name="connsiteX17" fmla="*/ 422910 w 940118"/>
                  <a:gd name="connsiteY17" fmla="*/ 483870 h 1580197"/>
                  <a:gd name="connsiteX18" fmla="*/ 367665 w 940118"/>
                  <a:gd name="connsiteY18" fmla="*/ 572453 h 1580197"/>
                  <a:gd name="connsiteX19" fmla="*/ 368618 w 940118"/>
                  <a:gd name="connsiteY19" fmla="*/ 573405 h 1580197"/>
                  <a:gd name="connsiteX20" fmla="*/ 317183 w 940118"/>
                  <a:gd name="connsiteY20" fmla="*/ 684847 h 1580197"/>
                  <a:gd name="connsiteX21" fmla="*/ 305241 w 940118"/>
                  <a:gd name="connsiteY21" fmla="*/ 678329 h 1580197"/>
                  <a:gd name="connsiteX22" fmla="*/ 305235 w 940118"/>
                  <a:gd name="connsiteY22" fmla="*/ 678350 h 1580197"/>
                  <a:gd name="connsiteX23" fmla="*/ 317183 w 940118"/>
                  <a:gd name="connsiteY23" fmla="*/ 684847 h 1580197"/>
                  <a:gd name="connsiteX24" fmla="*/ 260985 w 940118"/>
                  <a:gd name="connsiteY24" fmla="*/ 1014413 h 1580197"/>
                  <a:gd name="connsiteX25" fmla="*/ 342900 w 940118"/>
                  <a:gd name="connsiteY25" fmla="*/ 1373505 h 1580197"/>
                  <a:gd name="connsiteX26" fmla="*/ 546735 w 940118"/>
                  <a:gd name="connsiteY26" fmla="*/ 1580197 h 1580197"/>
                  <a:gd name="connsiteX27" fmla="*/ 285750 w 940118"/>
                  <a:gd name="connsiteY27" fmla="*/ 1438275 h 1580197"/>
                  <a:gd name="connsiteX28" fmla="*/ 81915 w 940118"/>
                  <a:gd name="connsiteY28" fmla="*/ 1231583 h 1580197"/>
                  <a:gd name="connsiteX29" fmla="*/ 0 w 940118"/>
                  <a:gd name="connsiteY29" fmla="*/ 872490 h 1580197"/>
                  <a:gd name="connsiteX30" fmla="*/ 56197 w 940118"/>
                  <a:gd name="connsiteY30" fmla="*/ 542925 h 1580197"/>
                  <a:gd name="connsiteX31" fmla="*/ 62441 w 940118"/>
                  <a:gd name="connsiteY31" fmla="*/ 546321 h 1580197"/>
                  <a:gd name="connsiteX32" fmla="*/ 62617 w 940118"/>
                  <a:gd name="connsiteY32" fmla="*/ 545909 h 1580197"/>
                  <a:gd name="connsiteX33" fmla="*/ 57150 w 940118"/>
                  <a:gd name="connsiteY33" fmla="*/ 542925 h 1580197"/>
                  <a:gd name="connsiteX34" fmla="*/ 107444 w 940118"/>
                  <a:gd name="connsiteY34" fmla="*/ 431896 h 1580197"/>
                  <a:gd name="connsiteX35" fmla="*/ 106680 w 940118"/>
                  <a:gd name="connsiteY35" fmla="*/ 431483 h 1580197"/>
                  <a:gd name="connsiteX36" fmla="*/ 161925 w 940118"/>
                  <a:gd name="connsiteY36" fmla="*/ 341948 h 1580197"/>
                  <a:gd name="connsiteX37" fmla="*/ 171758 w 940118"/>
                  <a:gd name="connsiteY37" fmla="*/ 347295 h 1580197"/>
                  <a:gd name="connsiteX38" fmla="*/ 171778 w 940118"/>
                  <a:gd name="connsiteY38" fmla="*/ 347270 h 1580197"/>
                  <a:gd name="connsiteX39" fmla="*/ 161925 w 940118"/>
                  <a:gd name="connsiteY39" fmla="*/ 341948 h 1580197"/>
                  <a:gd name="connsiteX40" fmla="*/ 227648 w 940118"/>
                  <a:gd name="connsiteY40" fmla="*/ 258128 h 1580197"/>
                  <a:gd name="connsiteX41" fmla="*/ 239906 w 940118"/>
                  <a:gd name="connsiteY41" fmla="*/ 264794 h 1580197"/>
                  <a:gd name="connsiteX42" fmla="*/ 240267 w 940118"/>
                  <a:gd name="connsiteY42" fmla="*/ 264453 h 1580197"/>
                  <a:gd name="connsiteX43" fmla="*/ 228600 w 940118"/>
                  <a:gd name="connsiteY43" fmla="*/ 258128 h 1580197"/>
                  <a:gd name="connsiteX44" fmla="*/ 242888 w 940118"/>
                  <a:gd name="connsiteY44" fmla="*/ 241935 h 1580197"/>
                  <a:gd name="connsiteX45" fmla="*/ 287315 w 940118"/>
                  <a:gd name="connsiteY45" fmla="*/ 198453 h 1580197"/>
                  <a:gd name="connsiteX46" fmla="*/ 286702 w 940118"/>
                  <a:gd name="connsiteY46" fmla="*/ 198120 h 1580197"/>
                  <a:gd name="connsiteX47" fmla="*/ 359092 w 940118"/>
                  <a:gd name="connsiteY47" fmla="*/ 140970 h 1580197"/>
                  <a:gd name="connsiteX48" fmla="*/ 378434 w 940118"/>
                  <a:gd name="connsiteY48" fmla="*/ 151488 h 1580197"/>
                  <a:gd name="connsiteX49" fmla="*/ 378837 w 940118"/>
                  <a:gd name="connsiteY49" fmla="*/ 151226 h 1580197"/>
                  <a:gd name="connsiteX50" fmla="*/ 360045 w 940118"/>
                  <a:gd name="connsiteY50" fmla="*/ 140970 h 1580197"/>
                  <a:gd name="connsiteX51" fmla="*/ 486263 w 940118"/>
                  <a:gd name="connsiteY51" fmla="*/ 68845 h 1580197"/>
                  <a:gd name="connsiteX52" fmla="*/ 485775 w 940118"/>
                  <a:gd name="connsiteY52" fmla="*/ 68580 h 1580197"/>
                  <a:gd name="connsiteX53" fmla="*/ 572452 w 940118"/>
                  <a:gd name="connsiteY53" fmla="*/ 32385 h 1580197"/>
                  <a:gd name="connsiteX54" fmla="*/ 595123 w 940118"/>
                  <a:gd name="connsiteY54" fmla="*/ 44713 h 1580197"/>
                  <a:gd name="connsiteX55" fmla="*/ 595672 w 940118"/>
                  <a:gd name="connsiteY55" fmla="*/ 44538 h 1580197"/>
                  <a:gd name="connsiteX56" fmla="*/ 573405 w 940118"/>
                  <a:gd name="connsiteY56" fmla="*/ 32385 h 1580197"/>
                  <a:gd name="connsiteX57" fmla="*/ 679133 w 940118"/>
                  <a:gd name="connsiteY57" fmla="*/ 0 h 1580197"/>
                  <a:gd name="connsiteX0" fmla="*/ 812750 w 940118"/>
                  <a:gd name="connsiteY0" fmla="*/ 163017 h 1580197"/>
                  <a:gd name="connsiteX1" fmla="*/ 812706 w 940118"/>
                  <a:gd name="connsiteY1" fmla="*/ 163034 h 1580197"/>
                  <a:gd name="connsiteX2" fmla="*/ 832937 w 940118"/>
                  <a:gd name="connsiteY2" fmla="*/ 174035 h 1580197"/>
                  <a:gd name="connsiteX3" fmla="*/ 812750 w 940118"/>
                  <a:gd name="connsiteY3" fmla="*/ 163017 h 1580197"/>
                  <a:gd name="connsiteX4" fmla="*/ 679133 w 940118"/>
                  <a:gd name="connsiteY4" fmla="*/ 0 h 1580197"/>
                  <a:gd name="connsiteX5" fmla="*/ 940118 w 940118"/>
                  <a:gd name="connsiteY5" fmla="*/ 140970 h 1580197"/>
                  <a:gd name="connsiteX6" fmla="*/ 747299 w 940118"/>
                  <a:gd name="connsiteY6" fmla="*/ 210278 h 1580197"/>
                  <a:gd name="connsiteX7" fmla="*/ 747713 w 940118"/>
                  <a:gd name="connsiteY7" fmla="*/ 210503 h 1580197"/>
                  <a:gd name="connsiteX8" fmla="*/ 620078 w 940118"/>
                  <a:gd name="connsiteY8" fmla="*/ 282893 h 1580197"/>
                  <a:gd name="connsiteX9" fmla="*/ 620077 w 940118"/>
                  <a:gd name="connsiteY9" fmla="*/ 282893 h 1580197"/>
                  <a:gd name="connsiteX10" fmla="*/ 548076 w 940118"/>
                  <a:gd name="connsiteY10" fmla="*/ 339736 h 1580197"/>
                  <a:gd name="connsiteX11" fmla="*/ 548640 w 940118"/>
                  <a:gd name="connsiteY11" fmla="*/ 340043 h 1580197"/>
                  <a:gd name="connsiteX12" fmla="*/ 503873 w 940118"/>
                  <a:gd name="connsiteY12" fmla="*/ 383858 h 1580197"/>
                  <a:gd name="connsiteX13" fmla="*/ 488633 w 940118"/>
                  <a:gd name="connsiteY13" fmla="*/ 399098 h 1580197"/>
                  <a:gd name="connsiteX14" fmla="*/ 488633 w 940118"/>
                  <a:gd name="connsiteY14" fmla="*/ 400050 h 1580197"/>
                  <a:gd name="connsiteX15" fmla="*/ 422910 w 940118"/>
                  <a:gd name="connsiteY15" fmla="*/ 482918 h 1580197"/>
                  <a:gd name="connsiteX16" fmla="*/ 422910 w 940118"/>
                  <a:gd name="connsiteY16" fmla="*/ 483870 h 1580197"/>
                  <a:gd name="connsiteX17" fmla="*/ 367665 w 940118"/>
                  <a:gd name="connsiteY17" fmla="*/ 572453 h 1580197"/>
                  <a:gd name="connsiteX18" fmla="*/ 368618 w 940118"/>
                  <a:gd name="connsiteY18" fmla="*/ 573405 h 1580197"/>
                  <a:gd name="connsiteX19" fmla="*/ 317183 w 940118"/>
                  <a:gd name="connsiteY19" fmla="*/ 684847 h 1580197"/>
                  <a:gd name="connsiteX20" fmla="*/ 305241 w 940118"/>
                  <a:gd name="connsiteY20" fmla="*/ 678329 h 1580197"/>
                  <a:gd name="connsiteX21" fmla="*/ 305235 w 940118"/>
                  <a:gd name="connsiteY21" fmla="*/ 678350 h 1580197"/>
                  <a:gd name="connsiteX22" fmla="*/ 317183 w 940118"/>
                  <a:gd name="connsiteY22" fmla="*/ 684847 h 1580197"/>
                  <a:gd name="connsiteX23" fmla="*/ 260985 w 940118"/>
                  <a:gd name="connsiteY23" fmla="*/ 1014413 h 1580197"/>
                  <a:gd name="connsiteX24" fmla="*/ 342900 w 940118"/>
                  <a:gd name="connsiteY24" fmla="*/ 1373505 h 1580197"/>
                  <a:gd name="connsiteX25" fmla="*/ 546735 w 940118"/>
                  <a:gd name="connsiteY25" fmla="*/ 1580197 h 1580197"/>
                  <a:gd name="connsiteX26" fmla="*/ 285750 w 940118"/>
                  <a:gd name="connsiteY26" fmla="*/ 1438275 h 1580197"/>
                  <a:gd name="connsiteX27" fmla="*/ 81915 w 940118"/>
                  <a:gd name="connsiteY27" fmla="*/ 1231583 h 1580197"/>
                  <a:gd name="connsiteX28" fmla="*/ 0 w 940118"/>
                  <a:gd name="connsiteY28" fmla="*/ 872490 h 1580197"/>
                  <a:gd name="connsiteX29" fmla="*/ 56197 w 940118"/>
                  <a:gd name="connsiteY29" fmla="*/ 542925 h 1580197"/>
                  <a:gd name="connsiteX30" fmla="*/ 62441 w 940118"/>
                  <a:gd name="connsiteY30" fmla="*/ 546321 h 1580197"/>
                  <a:gd name="connsiteX31" fmla="*/ 62617 w 940118"/>
                  <a:gd name="connsiteY31" fmla="*/ 545909 h 1580197"/>
                  <a:gd name="connsiteX32" fmla="*/ 57150 w 940118"/>
                  <a:gd name="connsiteY32" fmla="*/ 542925 h 1580197"/>
                  <a:gd name="connsiteX33" fmla="*/ 107444 w 940118"/>
                  <a:gd name="connsiteY33" fmla="*/ 431896 h 1580197"/>
                  <a:gd name="connsiteX34" fmla="*/ 106680 w 940118"/>
                  <a:gd name="connsiteY34" fmla="*/ 431483 h 1580197"/>
                  <a:gd name="connsiteX35" fmla="*/ 161925 w 940118"/>
                  <a:gd name="connsiteY35" fmla="*/ 341948 h 1580197"/>
                  <a:gd name="connsiteX36" fmla="*/ 171758 w 940118"/>
                  <a:gd name="connsiteY36" fmla="*/ 347295 h 1580197"/>
                  <a:gd name="connsiteX37" fmla="*/ 171778 w 940118"/>
                  <a:gd name="connsiteY37" fmla="*/ 347270 h 1580197"/>
                  <a:gd name="connsiteX38" fmla="*/ 161925 w 940118"/>
                  <a:gd name="connsiteY38" fmla="*/ 341948 h 1580197"/>
                  <a:gd name="connsiteX39" fmla="*/ 227648 w 940118"/>
                  <a:gd name="connsiteY39" fmla="*/ 258128 h 1580197"/>
                  <a:gd name="connsiteX40" fmla="*/ 239906 w 940118"/>
                  <a:gd name="connsiteY40" fmla="*/ 264794 h 1580197"/>
                  <a:gd name="connsiteX41" fmla="*/ 240267 w 940118"/>
                  <a:gd name="connsiteY41" fmla="*/ 264453 h 1580197"/>
                  <a:gd name="connsiteX42" fmla="*/ 228600 w 940118"/>
                  <a:gd name="connsiteY42" fmla="*/ 258128 h 1580197"/>
                  <a:gd name="connsiteX43" fmla="*/ 242888 w 940118"/>
                  <a:gd name="connsiteY43" fmla="*/ 241935 h 1580197"/>
                  <a:gd name="connsiteX44" fmla="*/ 287315 w 940118"/>
                  <a:gd name="connsiteY44" fmla="*/ 198453 h 1580197"/>
                  <a:gd name="connsiteX45" fmla="*/ 286702 w 940118"/>
                  <a:gd name="connsiteY45" fmla="*/ 198120 h 1580197"/>
                  <a:gd name="connsiteX46" fmla="*/ 359092 w 940118"/>
                  <a:gd name="connsiteY46" fmla="*/ 140970 h 1580197"/>
                  <a:gd name="connsiteX47" fmla="*/ 378434 w 940118"/>
                  <a:gd name="connsiteY47" fmla="*/ 151488 h 1580197"/>
                  <a:gd name="connsiteX48" fmla="*/ 378837 w 940118"/>
                  <a:gd name="connsiteY48" fmla="*/ 151226 h 1580197"/>
                  <a:gd name="connsiteX49" fmla="*/ 360045 w 940118"/>
                  <a:gd name="connsiteY49" fmla="*/ 140970 h 1580197"/>
                  <a:gd name="connsiteX50" fmla="*/ 486263 w 940118"/>
                  <a:gd name="connsiteY50" fmla="*/ 68845 h 1580197"/>
                  <a:gd name="connsiteX51" fmla="*/ 485775 w 940118"/>
                  <a:gd name="connsiteY51" fmla="*/ 68580 h 1580197"/>
                  <a:gd name="connsiteX52" fmla="*/ 572452 w 940118"/>
                  <a:gd name="connsiteY52" fmla="*/ 32385 h 1580197"/>
                  <a:gd name="connsiteX53" fmla="*/ 595123 w 940118"/>
                  <a:gd name="connsiteY53" fmla="*/ 44713 h 1580197"/>
                  <a:gd name="connsiteX54" fmla="*/ 595672 w 940118"/>
                  <a:gd name="connsiteY54" fmla="*/ 44538 h 1580197"/>
                  <a:gd name="connsiteX55" fmla="*/ 573405 w 940118"/>
                  <a:gd name="connsiteY55" fmla="*/ 32385 h 1580197"/>
                  <a:gd name="connsiteX56" fmla="*/ 679133 w 940118"/>
                  <a:gd name="connsiteY56" fmla="*/ 0 h 1580197"/>
                  <a:gd name="connsiteX0" fmla="*/ 832937 w 940118"/>
                  <a:gd name="connsiteY0" fmla="*/ 174035 h 1580197"/>
                  <a:gd name="connsiteX1" fmla="*/ 812706 w 940118"/>
                  <a:gd name="connsiteY1" fmla="*/ 163034 h 1580197"/>
                  <a:gd name="connsiteX2" fmla="*/ 832937 w 940118"/>
                  <a:gd name="connsiteY2" fmla="*/ 174035 h 1580197"/>
                  <a:gd name="connsiteX3" fmla="*/ 679133 w 940118"/>
                  <a:gd name="connsiteY3" fmla="*/ 0 h 1580197"/>
                  <a:gd name="connsiteX4" fmla="*/ 940118 w 940118"/>
                  <a:gd name="connsiteY4" fmla="*/ 140970 h 1580197"/>
                  <a:gd name="connsiteX5" fmla="*/ 747299 w 940118"/>
                  <a:gd name="connsiteY5" fmla="*/ 210278 h 1580197"/>
                  <a:gd name="connsiteX6" fmla="*/ 747713 w 940118"/>
                  <a:gd name="connsiteY6" fmla="*/ 210503 h 1580197"/>
                  <a:gd name="connsiteX7" fmla="*/ 620078 w 940118"/>
                  <a:gd name="connsiteY7" fmla="*/ 282893 h 1580197"/>
                  <a:gd name="connsiteX8" fmla="*/ 620077 w 940118"/>
                  <a:gd name="connsiteY8" fmla="*/ 282893 h 1580197"/>
                  <a:gd name="connsiteX9" fmla="*/ 548076 w 940118"/>
                  <a:gd name="connsiteY9" fmla="*/ 339736 h 1580197"/>
                  <a:gd name="connsiteX10" fmla="*/ 548640 w 940118"/>
                  <a:gd name="connsiteY10" fmla="*/ 340043 h 1580197"/>
                  <a:gd name="connsiteX11" fmla="*/ 503873 w 940118"/>
                  <a:gd name="connsiteY11" fmla="*/ 383858 h 1580197"/>
                  <a:gd name="connsiteX12" fmla="*/ 488633 w 940118"/>
                  <a:gd name="connsiteY12" fmla="*/ 399098 h 1580197"/>
                  <a:gd name="connsiteX13" fmla="*/ 488633 w 940118"/>
                  <a:gd name="connsiteY13" fmla="*/ 400050 h 1580197"/>
                  <a:gd name="connsiteX14" fmla="*/ 422910 w 940118"/>
                  <a:gd name="connsiteY14" fmla="*/ 482918 h 1580197"/>
                  <a:gd name="connsiteX15" fmla="*/ 422910 w 940118"/>
                  <a:gd name="connsiteY15" fmla="*/ 483870 h 1580197"/>
                  <a:gd name="connsiteX16" fmla="*/ 367665 w 940118"/>
                  <a:gd name="connsiteY16" fmla="*/ 572453 h 1580197"/>
                  <a:gd name="connsiteX17" fmla="*/ 368618 w 940118"/>
                  <a:gd name="connsiteY17" fmla="*/ 573405 h 1580197"/>
                  <a:gd name="connsiteX18" fmla="*/ 317183 w 940118"/>
                  <a:gd name="connsiteY18" fmla="*/ 684847 h 1580197"/>
                  <a:gd name="connsiteX19" fmla="*/ 305241 w 940118"/>
                  <a:gd name="connsiteY19" fmla="*/ 678329 h 1580197"/>
                  <a:gd name="connsiteX20" fmla="*/ 305235 w 940118"/>
                  <a:gd name="connsiteY20" fmla="*/ 678350 h 1580197"/>
                  <a:gd name="connsiteX21" fmla="*/ 317183 w 940118"/>
                  <a:gd name="connsiteY21" fmla="*/ 684847 h 1580197"/>
                  <a:gd name="connsiteX22" fmla="*/ 260985 w 940118"/>
                  <a:gd name="connsiteY22" fmla="*/ 1014413 h 1580197"/>
                  <a:gd name="connsiteX23" fmla="*/ 342900 w 940118"/>
                  <a:gd name="connsiteY23" fmla="*/ 1373505 h 1580197"/>
                  <a:gd name="connsiteX24" fmla="*/ 546735 w 940118"/>
                  <a:gd name="connsiteY24" fmla="*/ 1580197 h 1580197"/>
                  <a:gd name="connsiteX25" fmla="*/ 285750 w 940118"/>
                  <a:gd name="connsiteY25" fmla="*/ 1438275 h 1580197"/>
                  <a:gd name="connsiteX26" fmla="*/ 81915 w 940118"/>
                  <a:gd name="connsiteY26" fmla="*/ 1231583 h 1580197"/>
                  <a:gd name="connsiteX27" fmla="*/ 0 w 940118"/>
                  <a:gd name="connsiteY27" fmla="*/ 872490 h 1580197"/>
                  <a:gd name="connsiteX28" fmla="*/ 56197 w 940118"/>
                  <a:gd name="connsiteY28" fmla="*/ 542925 h 1580197"/>
                  <a:gd name="connsiteX29" fmla="*/ 62441 w 940118"/>
                  <a:gd name="connsiteY29" fmla="*/ 546321 h 1580197"/>
                  <a:gd name="connsiteX30" fmla="*/ 62617 w 940118"/>
                  <a:gd name="connsiteY30" fmla="*/ 545909 h 1580197"/>
                  <a:gd name="connsiteX31" fmla="*/ 57150 w 940118"/>
                  <a:gd name="connsiteY31" fmla="*/ 542925 h 1580197"/>
                  <a:gd name="connsiteX32" fmla="*/ 107444 w 940118"/>
                  <a:gd name="connsiteY32" fmla="*/ 431896 h 1580197"/>
                  <a:gd name="connsiteX33" fmla="*/ 106680 w 940118"/>
                  <a:gd name="connsiteY33" fmla="*/ 431483 h 1580197"/>
                  <a:gd name="connsiteX34" fmla="*/ 161925 w 940118"/>
                  <a:gd name="connsiteY34" fmla="*/ 341948 h 1580197"/>
                  <a:gd name="connsiteX35" fmla="*/ 171758 w 940118"/>
                  <a:gd name="connsiteY35" fmla="*/ 347295 h 1580197"/>
                  <a:gd name="connsiteX36" fmla="*/ 171778 w 940118"/>
                  <a:gd name="connsiteY36" fmla="*/ 347270 h 1580197"/>
                  <a:gd name="connsiteX37" fmla="*/ 161925 w 940118"/>
                  <a:gd name="connsiteY37" fmla="*/ 341948 h 1580197"/>
                  <a:gd name="connsiteX38" fmla="*/ 227648 w 940118"/>
                  <a:gd name="connsiteY38" fmla="*/ 258128 h 1580197"/>
                  <a:gd name="connsiteX39" fmla="*/ 239906 w 940118"/>
                  <a:gd name="connsiteY39" fmla="*/ 264794 h 1580197"/>
                  <a:gd name="connsiteX40" fmla="*/ 240267 w 940118"/>
                  <a:gd name="connsiteY40" fmla="*/ 264453 h 1580197"/>
                  <a:gd name="connsiteX41" fmla="*/ 228600 w 940118"/>
                  <a:gd name="connsiteY41" fmla="*/ 258128 h 1580197"/>
                  <a:gd name="connsiteX42" fmla="*/ 242888 w 940118"/>
                  <a:gd name="connsiteY42" fmla="*/ 241935 h 1580197"/>
                  <a:gd name="connsiteX43" fmla="*/ 287315 w 940118"/>
                  <a:gd name="connsiteY43" fmla="*/ 198453 h 1580197"/>
                  <a:gd name="connsiteX44" fmla="*/ 286702 w 940118"/>
                  <a:gd name="connsiteY44" fmla="*/ 198120 h 1580197"/>
                  <a:gd name="connsiteX45" fmla="*/ 359092 w 940118"/>
                  <a:gd name="connsiteY45" fmla="*/ 140970 h 1580197"/>
                  <a:gd name="connsiteX46" fmla="*/ 378434 w 940118"/>
                  <a:gd name="connsiteY46" fmla="*/ 151488 h 1580197"/>
                  <a:gd name="connsiteX47" fmla="*/ 378837 w 940118"/>
                  <a:gd name="connsiteY47" fmla="*/ 151226 h 1580197"/>
                  <a:gd name="connsiteX48" fmla="*/ 360045 w 940118"/>
                  <a:gd name="connsiteY48" fmla="*/ 140970 h 1580197"/>
                  <a:gd name="connsiteX49" fmla="*/ 486263 w 940118"/>
                  <a:gd name="connsiteY49" fmla="*/ 68845 h 1580197"/>
                  <a:gd name="connsiteX50" fmla="*/ 485775 w 940118"/>
                  <a:gd name="connsiteY50" fmla="*/ 68580 h 1580197"/>
                  <a:gd name="connsiteX51" fmla="*/ 572452 w 940118"/>
                  <a:gd name="connsiteY51" fmla="*/ 32385 h 1580197"/>
                  <a:gd name="connsiteX52" fmla="*/ 595123 w 940118"/>
                  <a:gd name="connsiteY52" fmla="*/ 44713 h 1580197"/>
                  <a:gd name="connsiteX53" fmla="*/ 595672 w 940118"/>
                  <a:gd name="connsiteY53" fmla="*/ 44538 h 1580197"/>
                  <a:gd name="connsiteX54" fmla="*/ 573405 w 940118"/>
                  <a:gd name="connsiteY54" fmla="*/ 32385 h 1580197"/>
                  <a:gd name="connsiteX55" fmla="*/ 679133 w 940118"/>
                  <a:gd name="connsiteY55" fmla="*/ 0 h 1580197"/>
                  <a:gd name="connsiteX0" fmla="*/ 679133 w 940118"/>
                  <a:gd name="connsiteY0" fmla="*/ 0 h 1580197"/>
                  <a:gd name="connsiteX1" fmla="*/ 940118 w 940118"/>
                  <a:gd name="connsiteY1" fmla="*/ 140970 h 1580197"/>
                  <a:gd name="connsiteX2" fmla="*/ 747299 w 940118"/>
                  <a:gd name="connsiteY2" fmla="*/ 210278 h 1580197"/>
                  <a:gd name="connsiteX3" fmla="*/ 747713 w 940118"/>
                  <a:gd name="connsiteY3" fmla="*/ 210503 h 1580197"/>
                  <a:gd name="connsiteX4" fmla="*/ 620078 w 940118"/>
                  <a:gd name="connsiteY4" fmla="*/ 282893 h 1580197"/>
                  <a:gd name="connsiteX5" fmla="*/ 620077 w 940118"/>
                  <a:gd name="connsiteY5" fmla="*/ 282893 h 1580197"/>
                  <a:gd name="connsiteX6" fmla="*/ 548076 w 940118"/>
                  <a:gd name="connsiteY6" fmla="*/ 339736 h 1580197"/>
                  <a:gd name="connsiteX7" fmla="*/ 548640 w 940118"/>
                  <a:gd name="connsiteY7" fmla="*/ 340043 h 1580197"/>
                  <a:gd name="connsiteX8" fmla="*/ 503873 w 940118"/>
                  <a:gd name="connsiteY8" fmla="*/ 383858 h 1580197"/>
                  <a:gd name="connsiteX9" fmla="*/ 488633 w 940118"/>
                  <a:gd name="connsiteY9" fmla="*/ 399098 h 1580197"/>
                  <a:gd name="connsiteX10" fmla="*/ 488633 w 940118"/>
                  <a:gd name="connsiteY10" fmla="*/ 400050 h 1580197"/>
                  <a:gd name="connsiteX11" fmla="*/ 422910 w 940118"/>
                  <a:gd name="connsiteY11" fmla="*/ 482918 h 1580197"/>
                  <a:gd name="connsiteX12" fmla="*/ 422910 w 940118"/>
                  <a:gd name="connsiteY12" fmla="*/ 483870 h 1580197"/>
                  <a:gd name="connsiteX13" fmla="*/ 367665 w 940118"/>
                  <a:gd name="connsiteY13" fmla="*/ 572453 h 1580197"/>
                  <a:gd name="connsiteX14" fmla="*/ 368618 w 940118"/>
                  <a:gd name="connsiteY14" fmla="*/ 573405 h 1580197"/>
                  <a:gd name="connsiteX15" fmla="*/ 317183 w 940118"/>
                  <a:gd name="connsiteY15" fmla="*/ 684847 h 1580197"/>
                  <a:gd name="connsiteX16" fmla="*/ 305241 w 940118"/>
                  <a:gd name="connsiteY16" fmla="*/ 678329 h 1580197"/>
                  <a:gd name="connsiteX17" fmla="*/ 305235 w 940118"/>
                  <a:gd name="connsiteY17" fmla="*/ 678350 h 1580197"/>
                  <a:gd name="connsiteX18" fmla="*/ 317183 w 940118"/>
                  <a:gd name="connsiteY18" fmla="*/ 684847 h 1580197"/>
                  <a:gd name="connsiteX19" fmla="*/ 260985 w 940118"/>
                  <a:gd name="connsiteY19" fmla="*/ 1014413 h 1580197"/>
                  <a:gd name="connsiteX20" fmla="*/ 342900 w 940118"/>
                  <a:gd name="connsiteY20" fmla="*/ 1373505 h 1580197"/>
                  <a:gd name="connsiteX21" fmla="*/ 546735 w 940118"/>
                  <a:gd name="connsiteY21" fmla="*/ 1580197 h 1580197"/>
                  <a:gd name="connsiteX22" fmla="*/ 285750 w 940118"/>
                  <a:gd name="connsiteY22" fmla="*/ 1438275 h 1580197"/>
                  <a:gd name="connsiteX23" fmla="*/ 81915 w 940118"/>
                  <a:gd name="connsiteY23" fmla="*/ 1231583 h 1580197"/>
                  <a:gd name="connsiteX24" fmla="*/ 0 w 940118"/>
                  <a:gd name="connsiteY24" fmla="*/ 872490 h 1580197"/>
                  <a:gd name="connsiteX25" fmla="*/ 56197 w 940118"/>
                  <a:gd name="connsiteY25" fmla="*/ 542925 h 1580197"/>
                  <a:gd name="connsiteX26" fmla="*/ 62441 w 940118"/>
                  <a:gd name="connsiteY26" fmla="*/ 546321 h 1580197"/>
                  <a:gd name="connsiteX27" fmla="*/ 62617 w 940118"/>
                  <a:gd name="connsiteY27" fmla="*/ 545909 h 1580197"/>
                  <a:gd name="connsiteX28" fmla="*/ 57150 w 940118"/>
                  <a:gd name="connsiteY28" fmla="*/ 542925 h 1580197"/>
                  <a:gd name="connsiteX29" fmla="*/ 107444 w 940118"/>
                  <a:gd name="connsiteY29" fmla="*/ 431896 h 1580197"/>
                  <a:gd name="connsiteX30" fmla="*/ 106680 w 940118"/>
                  <a:gd name="connsiteY30" fmla="*/ 431483 h 1580197"/>
                  <a:gd name="connsiteX31" fmla="*/ 161925 w 940118"/>
                  <a:gd name="connsiteY31" fmla="*/ 341948 h 1580197"/>
                  <a:gd name="connsiteX32" fmla="*/ 171758 w 940118"/>
                  <a:gd name="connsiteY32" fmla="*/ 347295 h 1580197"/>
                  <a:gd name="connsiteX33" fmla="*/ 171778 w 940118"/>
                  <a:gd name="connsiteY33" fmla="*/ 347270 h 1580197"/>
                  <a:gd name="connsiteX34" fmla="*/ 161925 w 940118"/>
                  <a:gd name="connsiteY34" fmla="*/ 341948 h 1580197"/>
                  <a:gd name="connsiteX35" fmla="*/ 227648 w 940118"/>
                  <a:gd name="connsiteY35" fmla="*/ 258128 h 1580197"/>
                  <a:gd name="connsiteX36" fmla="*/ 239906 w 940118"/>
                  <a:gd name="connsiteY36" fmla="*/ 264794 h 1580197"/>
                  <a:gd name="connsiteX37" fmla="*/ 240267 w 940118"/>
                  <a:gd name="connsiteY37" fmla="*/ 264453 h 1580197"/>
                  <a:gd name="connsiteX38" fmla="*/ 228600 w 940118"/>
                  <a:gd name="connsiteY38" fmla="*/ 258128 h 1580197"/>
                  <a:gd name="connsiteX39" fmla="*/ 242888 w 940118"/>
                  <a:gd name="connsiteY39" fmla="*/ 241935 h 1580197"/>
                  <a:gd name="connsiteX40" fmla="*/ 287315 w 940118"/>
                  <a:gd name="connsiteY40" fmla="*/ 198453 h 1580197"/>
                  <a:gd name="connsiteX41" fmla="*/ 286702 w 940118"/>
                  <a:gd name="connsiteY41" fmla="*/ 198120 h 1580197"/>
                  <a:gd name="connsiteX42" fmla="*/ 359092 w 940118"/>
                  <a:gd name="connsiteY42" fmla="*/ 140970 h 1580197"/>
                  <a:gd name="connsiteX43" fmla="*/ 378434 w 940118"/>
                  <a:gd name="connsiteY43" fmla="*/ 151488 h 1580197"/>
                  <a:gd name="connsiteX44" fmla="*/ 378837 w 940118"/>
                  <a:gd name="connsiteY44" fmla="*/ 151226 h 1580197"/>
                  <a:gd name="connsiteX45" fmla="*/ 360045 w 940118"/>
                  <a:gd name="connsiteY45" fmla="*/ 140970 h 1580197"/>
                  <a:gd name="connsiteX46" fmla="*/ 486263 w 940118"/>
                  <a:gd name="connsiteY46" fmla="*/ 68845 h 1580197"/>
                  <a:gd name="connsiteX47" fmla="*/ 485775 w 940118"/>
                  <a:gd name="connsiteY47" fmla="*/ 68580 h 1580197"/>
                  <a:gd name="connsiteX48" fmla="*/ 572452 w 940118"/>
                  <a:gd name="connsiteY48" fmla="*/ 32385 h 1580197"/>
                  <a:gd name="connsiteX49" fmla="*/ 595123 w 940118"/>
                  <a:gd name="connsiteY49" fmla="*/ 44713 h 1580197"/>
                  <a:gd name="connsiteX50" fmla="*/ 595672 w 940118"/>
                  <a:gd name="connsiteY50" fmla="*/ 44538 h 1580197"/>
                  <a:gd name="connsiteX51" fmla="*/ 573405 w 940118"/>
                  <a:gd name="connsiteY51" fmla="*/ 32385 h 1580197"/>
                  <a:gd name="connsiteX52" fmla="*/ 679133 w 940118"/>
                  <a:gd name="connsiteY52" fmla="*/ 0 h 1580197"/>
                  <a:gd name="connsiteX0" fmla="*/ 679133 w 940118"/>
                  <a:gd name="connsiteY0" fmla="*/ 0 h 1580197"/>
                  <a:gd name="connsiteX1" fmla="*/ 940118 w 940118"/>
                  <a:gd name="connsiteY1" fmla="*/ 140970 h 1580197"/>
                  <a:gd name="connsiteX2" fmla="*/ 747299 w 940118"/>
                  <a:gd name="connsiteY2" fmla="*/ 210278 h 1580197"/>
                  <a:gd name="connsiteX3" fmla="*/ 747713 w 940118"/>
                  <a:gd name="connsiteY3" fmla="*/ 210503 h 1580197"/>
                  <a:gd name="connsiteX4" fmla="*/ 620078 w 940118"/>
                  <a:gd name="connsiteY4" fmla="*/ 282893 h 1580197"/>
                  <a:gd name="connsiteX5" fmla="*/ 620077 w 940118"/>
                  <a:gd name="connsiteY5" fmla="*/ 282893 h 1580197"/>
                  <a:gd name="connsiteX6" fmla="*/ 548076 w 940118"/>
                  <a:gd name="connsiteY6" fmla="*/ 339736 h 1580197"/>
                  <a:gd name="connsiteX7" fmla="*/ 548640 w 940118"/>
                  <a:gd name="connsiteY7" fmla="*/ 340043 h 1580197"/>
                  <a:gd name="connsiteX8" fmla="*/ 503873 w 940118"/>
                  <a:gd name="connsiteY8" fmla="*/ 383858 h 1580197"/>
                  <a:gd name="connsiteX9" fmla="*/ 488633 w 940118"/>
                  <a:gd name="connsiteY9" fmla="*/ 399098 h 1580197"/>
                  <a:gd name="connsiteX10" fmla="*/ 488633 w 940118"/>
                  <a:gd name="connsiteY10" fmla="*/ 400050 h 1580197"/>
                  <a:gd name="connsiteX11" fmla="*/ 422910 w 940118"/>
                  <a:gd name="connsiteY11" fmla="*/ 482918 h 1580197"/>
                  <a:gd name="connsiteX12" fmla="*/ 422910 w 940118"/>
                  <a:gd name="connsiteY12" fmla="*/ 483870 h 1580197"/>
                  <a:gd name="connsiteX13" fmla="*/ 367665 w 940118"/>
                  <a:gd name="connsiteY13" fmla="*/ 572453 h 1580197"/>
                  <a:gd name="connsiteX14" fmla="*/ 368618 w 940118"/>
                  <a:gd name="connsiteY14" fmla="*/ 573405 h 1580197"/>
                  <a:gd name="connsiteX15" fmla="*/ 317183 w 940118"/>
                  <a:gd name="connsiteY15" fmla="*/ 684847 h 1580197"/>
                  <a:gd name="connsiteX16" fmla="*/ 305241 w 940118"/>
                  <a:gd name="connsiteY16" fmla="*/ 678329 h 1580197"/>
                  <a:gd name="connsiteX17" fmla="*/ 305235 w 940118"/>
                  <a:gd name="connsiteY17" fmla="*/ 678350 h 1580197"/>
                  <a:gd name="connsiteX18" fmla="*/ 317183 w 940118"/>
                  <a:gd name="connsiteY18" fmla="*/ 684847 h 1580197"/>
                  <a:gd name="connsiteX19" fmla="*/ 260985 w 940118"/>
                  <a:gd name="connsiteY19" fmla="*/ 1014413 h 1580197"/>
                  <a:gd name="connsiteX20" fmla="*/ 342900 w 940118"/>
                  <a:gd name="connsiteY20" fmla="*/ 1373505 h 1580197"/>
                  <a:gd name="connsiteX21" fmla="*/ 546735 w 940118"/>
                  <a:gd name="connsiteY21" fmla="*/ 1580197 h 1580197"/>
                  <a:gd name="connsiteX22" fmla="*/ 285750 w 940118"/>
                  <a:gd name="connsiteY22" fmla="*/ 1438275 h 1580197"/>
                  <a:gd name="connsiteX23" fmla="*/ 81915 w 940118"/>
                  <a:gd name="connsiteY23" fmla="*/ 1231583 h 1580197"/>
                  <a:gd name="connsiteX24" fmla="*/ 0 w 940118"/>
                  <a:gd name="connsiteY24" fmla="*/ 872490 h 1580197"/>
                  <a:gd name="connsiteX25" fmla="*/ 56197 w 940118"/>
                  <a:gd name="connsiteY25" fmla="*/ 542925 h 1580197"/>
                  <a:gd name="connsiteX26" fmla="*/ 62441 w 940118"/>
                  <a:gd name="connsiteY26" fmla="*/ 546321 h 1580197"/>
                  <a:gd name="connsiteX27" fmla="*/ 62617 w 940118"/>
                  <a:gd name="connsiteY27" fmla="*/ 545909 h 1580197"/>
                  <a:gd name="connsiteX28" fmla="*/ 57150 w 940118"/>
                  <a:gd name="connsiteY28" fmla="*/ 542925 h 1580197"/>
                  <a:gd name="connsiteX29" fmla="*/ 107444 w 940118"/>
                  <a:gd name="connsiteY29" fmla="*/ 431896 h 1580197"/>
                  <a:gd name="connsiteX30" fmla="*/ 106680 w 940118"/>
                  <a:gd name="connsiteY30" fmla="*/ 431483 h 1580197"/>
                  <a:gd name="connsiteX31" fmla="*/ 161925 w 940118"/>
                  <a:gd name="connsiteY31" fmla="*/ 341948 h 1580197"/>
                  <a:gd name="connsiteX32" fmla="*/ 171758 w 940118"/>
                  <a:gd name="connsiteY32" fmla="*/ 347295 h 1580197"/>
                  <a:gd name="connsiteX33" fmla="*/ 171778 w 940118"/>
                  <a:gd name="connsiteY33" fmla="*/ 347270 h 1580197"/>
                  <a:gd name="connsiteX34" fmla="*/ 161925 w 940118"/>
                  <a:gd name="connsiteY34" fmla="*/ 341948 h 1580197"/>
                  <a:gd name="connsiteX35" fmla="*/ 227648 w 940118"/>
                  <a:gd name="connsiteY35" fmla="*/ 258128 h 1580197"/>
                  <a:gd name="connsiteX36" fmla="*/ 239906 w 940118"/>
                  <a:gd name="connsiteY36" fmla="*/ 264794 h 1580197"/>
                  <a:gd name="connsiteX37" fmla="*/ 240267 w 940118"/>
                  <a:gd name="connsiteY37" fmla="*/ 264453 h 1580197"/>
                  <a:gd name="connsiteX38" fmla="*/ 228600 w 940118"/>
                  <a:gd name="connsiteY38" fmla="*/ 258128 h 1580197"/>
                  <a:gd name="connsiteX39" fmla="*/ 242888 w 940118"/>
                  <a:gd name="connsiteY39" fmla="*/ 241935 h 1580197"/>
                  <a:gd name="connsiteX40" fmla="*/ 287315 w 940118"/>
                  <a:gd name="connsiteY40" fmla="*/ 198453 h 1580197"/>
                  <a:gd name="connsiteX41" fmla="*/ 286702 w 940118"/>
                  <a:gd name="connsiteY41" fmla="*/ 198120 h 1580197"/>
                  <a:gd name="connsiteX42" fmla="*/ 359092 w 940118"/>
                  <a:gd name="connsiteY42" fmla="*/ 140970 h 1580197"/>
                  <a:gd name="connsiteX43" fmla="*/ 378434 w 940118"/>
                  <a:gd name="connsiteY43" fmla="*/ 151488 h 1580197"/>
                  <a:gd name="connsiteX44" fmla="*/ 378837 w 940118"/>
                  <a:gd name="connsiteY44" fmla="*/ 151226 h 1580197"/>
                  <a:gd name="connsiteX45" fmla="*/ 360045 w 940118"/>
                  <a:gd name="connsiteY45" fmla="*/ 140970 h 1580197"/>
                  <a:gd name="connsiteX46" fmla="*/ 486263 w 940118"/>
                  <a:gd name="connsiteY46" fmla="*/ 68845 h 1580197"/>
                  <a:gd name="connsiteX47" fmla="*/ 485775 w 940118"/>
                  <a:gd name="connsiteY47" fmla="*/ 68580 h 1580197"/>
                  <a:gd name="connsiteX48" fmla="*/ 572452 w 940118"/>
                  <a:gd name="connsiteY48" fmla="*/ 32385 h 1580197"/>
                  <a:gd name="connsiteX49" fmla="*/ 595123 w 940118"/>
                  <a:gd name="connsiteY49" fmla="*/ 44713 h 1580197"/>
                  <a:gd name="connsiteX50" fmla="*/ 573405 w 940118"/>
                  <a:gd name="connsiteY50" fmla="*/ 32385 h 1580197"/>
                  <a:gd name="connsiteX51" fmla="*/ 679133 w 940118"/>
                  <a:gd name="connsiteY51" fmla="*/ 0 h 1580197"/>
                  <a:gd name="connsiteX0" fmla="*/ 679133 w 940118"/>
                  <a:gd name="connsiteY0" fmla="*/ 0 h 1580197"/>
                  <a:gd name="connsiteX1" fmla="*/ 940118 w 940118"/>
                  <a:gd name="connsiteY1" fmla="*/ 140970 h 1580197"/>
                  <a:gd name="connsiteX2" fmla="*/ 747299 w 940118"/>
                  <a:gd name="connsiteY2" fmla="*/ 210278 h 1580197"/>
                  <a:gd name="connsiteX3" fmla="*/ 747713 w 940118"/>
                  <a:gd name="connsiteY3" fmla="*/ 210503 h 1580197"/>
                  <a:gd name="connsiteX4" fmla="*/ 620078 w 940118"/>
                  <a:gd name="connsiteY4" fmla="*/ 282893 h 1580197"/>
                  <a:gd name="connsiteX5" fmla="*/ 620077 w 940118"/>
                  <a:gd name="connsiteY5" fmla="*/ 282893 h 1580197"/>
                  <a:gd name="connsiteX6" fmla="*/ 548076 w 940118"/>
                  <a:gd name="connsiteY6" fmla="*/ 339736 h 1580197"/>
                  <a:gd name="connsiteX7" fmla="*/ 548640 w 940118"/>
                  <a:gd name="connsiteY7" fmla="*/ 340043 h 1580197"/>
                  <a:gd name="connsiteX8" fmla="*/ 503873 w 940118"/>
                  <a:gd name="connsiteY8" fmla="*/ 383858 h 1580197"/>
                  <a:gd name="connsiteX9" fmla="*/ 488633 w 940118"/>
                  <a:gd name="connsiteY9" fmla="*/ 399098 h 1580197"/>
                  <a:gd name="connsiteX10" fmla="*/ 488633 w 940118"/>
                  <a:gd name="connsiteY10" fmla="*/ 400050 h 1580197"/>
                  <a:gd name="connsiteX11" fmla="*/ 422910 w 940118"/>
                  <a:gd name="connsiteY11" fmla="*/ 482918 h 1580197"/>
                  <a:gd name="connsiteX12" fmla="*/ 422910 w 940118"/>
                  <a:gd name="connsiteY12" fmla="*/ 483870 h 1580197"/>
                  <a:gd name="connsiteX13" fmla="*/ 367665 w 940118"/>
                  <a:gd name="connsiteY13" fmla="*/ 572453 h 1580197"/>
                  <a:gd name="connsiteX14" fmla="*/ 368618 w 940118"/>
                  <a:gd name="connsiteY14" fmla="*/ 573405 h 1580197"/>
                  <a:gd name="connsiteX15" fmla="*/ 317183 w 940118"/>
                  <a:gd name="connsiteY15" fmla="*/ 684847 h 1580197"/>
                  <a:gd name="connsiteX16" fmla="*/ 305241 w 940118"/>
                  <a:gd name="connsiteY16" fmla="*/ 678329 h 1580197"/>
                  <a:gd name="connsiteX17" fmla="*/ 305235 w 940118"/>
                  <a:gd name="connsiteY17" fmla="*/ 678350 h 1580197"/>
                  <a:gd name="connsiteX18" fmla="*/ 317183 w 940118"/>
                  <a:gd name="connsiteY18" fmla="*/ 684847 h 1580197"/>
                  <a:gd name="connsiteX19" fmla="*/ 260985 w 940118"/>
                  <a:gd name="connsiteY19" fmla="*/ 1014413 h 1580197"/>
                  <a:gd name="connsiteX20" fmla="*/ 342900 w 940118"/>
                  <a:gd name="connsiteY20" fmla="*/ 1373505 h 1580197"/>
                  <a:gd name="connsiteX21" fmla="*/ 546735 w 940118"/>
                  <a:gd name="connsiteY21" fmla="*/ 1580197 h 1580197"/>
                  <a:gd name="connsiteX22" fmla="*/ 285750 w 940118"/>
                  <a:gd name="connsiteY22" fmla="*/ 1438275 h 1580197"/>
                  <a:gd name="connsiteX23" fmla="*/ 81915 w 940118"/>
                  <a:gd name="connsiteY23" fmla="*/ 1231583 h 1580197"/>
                  <a:gd name="connsiteX24" fmla="*/ 0 w 940118"/>
                  <a:gd name="connsiteY24" fmla="*/ 872490 h 1580197"/>
                  <a:gd name="connsiteX25" fmla="*/ 56197 w 940118"/>
                  <a:gd name="connsiteY25" fmla="*/ 542925 h 1580197"/>
                  <a:gd name="connsiteX26" fmla="*/ 62441 w 940118"/>
                  <a:gd name="connsiteY26" fmla="*/ 546321 h 1580197"/>
                  <a:gd name="connsiteX27" fmla="*/ 62617 w 940118"/>
                  <a:gd name="connsiteY27" fmla="*/ 545909 h 1580197"/>
                  <a:gd name="connsiteX28" fmla="*/ 57150 w 940118"/>
                  <a:gd name="connsiteY28" fmla="*/ 542925 h 1580197"/>
                  <a:gd name="connsiteX29" fmla="*/ 107444 w 940118"/>
                  <a:gd name="connsiteY29" fmla="*/ 431896 h 1580197"/>
                  <a:gd name="connsiteX30" fmla="*/ 106680 w 940118"/>
                  <a:gd name="connsiteY30" fmla="*/ 431483 h 1580197"/>
                  <a:gd name="connsiteX31" fmla="*/ 161925 w 940118"/>
                  <a:gd name="connsiteY31" fmla="*/ 341948 h 1580197"/>
                  <a:gd name="connsiteX32" fmla="*/ 171758 w 940118"/>
                  <a:gd name="connsiteY32" fmla="*/ 347295 h 1580197"/>
                  <a:gd name="connsiteX33" fmla="*/ 171778 w 940118"/>
                  <a:gd name="connsiteY33" fmla="*/ 347270 h 1580197"/>
                  <a:gd name="connsiteX34" fmla="*/ 161925 w 940118"/>
                  <a:gd name="connsiteY34" fmla="*/ 341948 h 1580197"/>
                  <a:gd name="connsiteX35" fmla="*/ 227648 w 940118"/>
                  <a:gd name="connsiteY35" fmla="*/ 258128 h 1580197"/>
                  <a:gd name="connsiteX36" fmla="*/ 239906 w 940118"/>
                  <a:gd name="connsiteY36" fmla="*/ 264794 h 1580197"/>
                  <a:gd name="connsiteX37" fmla="*/ 240267 w 940118"/>
                  <a:gd name="connsiteY37" fmla="*/ 264453 h 1580197"/>
                  <a:gd name="connsiteX38" fmla="*/ 228600 w 940118"/>
                  <a:gd name="connsiteY38" fmla="*/ 258128 h 1580197"/>
                  <a:gd name="connsiteX39" fmla="*/ 242888 w 940118"/>
                  <a:gd name="connsiteY39" fmla="*/ 241935 h 1580197"/>
                  <a:gd name="connsiteX40" fmla="*/ 287315 w 940118"/>
                  <a:gd name="connsiteY40" fmla="*/ 198453 h 1580197"/>
                  <a:gd name="connsiteX41" fmla="*/ 286702 w 940118"/>
                  <a:gd name="connsiteY41" fmla="*/ 198120 h 1580197"/>
                  <a:gd name="connsiteX42" fmla="*/ 359092 w 940118"/>
                  <a:gd name="connsiteY42" fmla="*/ 140970 h 1580197"/>
                  <a:gd name="connsiteX43" fmla="*/ 378434 w 940118"/>
                  <a:gd name="connsiteY43" fmla="*/ 151488 h 1580197"/>
                  <a:gd name="connsiteX44" fmla="*/ 378837 w 940118"/>
                  <a:gd name="connsiteY44" fmla="*/ 151226 h 1580197"/>
                  <a:gd name="connsiteX45" fmla="*/ 486263 w 940118"/>
                  <a:gd name="connsiteY45" fmla="*/ 68845 h 1580197"/>
                  <a:gd name="connsiteX46" fmla="*/ 485775 w 940118"/>
                  <a:gd name="connsiteY46" fmla="*/ 68580 h 1580197"/>
                  <a:gd name="connsiteX47" fmla="*/ 572452 w 940118"/>
                  <a:gd name="connsiteY47" fmla="*/ 32385 h 1580197"/>
                  <a:gd name="connsiteX48" fmla="*/ 595123 w 940118"/>
                  <a:gd name="connsiteY48" fmla="*/ 44713 h 1580197"/>
                  <a:gd name="connsiteX49" fmla="*/ 573405 w 940118"/>
                  <a:gd name="connsiteY49" fmla="*/ 32385 h 1580197"/>
                  <a:gd name="connsiteX50" fmla="*/ 679133 w 940118"/>
                  <a:gd name="connsiteY50" fmla="*/ 0 h 1580197"/>
                  <a:gd name="connsiteX0" fmla="*/ 679133 w 940118"/>
                  <a:gd name="connsiteY0" fmla="*/ 0 h 1580197"/>
                  <a:gd name="connsiteX1" fmla="*/ 940118 w 940118"/>
                  <a:gd name="connsiteY1" fmla="*/ 140970 h 1580197"/>
                  <a:gd name="connsiteX2" fmla="*/ 747299 w 940118"/>
                  <a:gd name="connsiteY2" fmla="*/ 210278 h 1580197"/>
                  <a:gd name="connsiteX3" fmla="*/ 747713 w 940118"/>
                  <a:gd name="connsiteY3" fmla="*/ 210503 h 1580197"/>
                  <a:gd name="connsiteX4" fmla="*/ 620078 w 940118"/>
                  <a:gd name="connsiteY4" fmla="*/ 282893 h 1580197"/>
                  <a:gd name="connsiteX5" fmla="*/ 620077 w 940118"/>
                  <a:gd name="connsiteY5" fmla="*/ 282893 h 1580197"/>
                  <a:gd name="connsiteX6" fmla="*/ 548076 w 940118"/>
                  <a:gd name="connsiteY6" fmla="*/ 339736 h 1580197"/>
                  <a:gd name="connsiteX7" fmla="*/ 548640 w 940118"/>
                  <a:gd name="connsiteY7" fmla="*/ 340043 h 1580197"/>
                  <a:gd name="connsiteX8" fmla="*/ 503873 w 940118"/>
                  <a:gd name="connsiteY8" fmla="*/ 383858 h 1580197"/>
                  <a:gd name="connsiteX9" fmla="*/ 488633 w 940118"/>
                  <a:gd name="connsiteY9" fmla="*/ 399098 h 1580197"/>
                  <a:gd name="connsiteX10" fmla="*/ 488633 w 940118"/>
                  <a:gd name="connsiteY10" fmla="*/ 400050 h 1580197"/>
                  <a:gd name="connsiteX11" fmla="*/ 422910 w 940118"/>
                  <a:gd name="connsiteY11" fmla="*/ 482918 h 1580197"/>
                  <a:gd name="connsiteX12" fmla="*/ 422910 w 940118"/>
                  <a:gd name="connsiteY12" fmla="*/ 483870 h 1580197"/>
                  <a:gd name="connsiteX13" fmla="*/ 367665 w 940118"/>
                  <a:gd name="connsiteY13" fmla="*/ 572453 h 1580197"/>
                  <a:gd name="connsiteX14" fmla="*/ 368618 w 940118"/>
                  <a:gd name="connsiteY14" fmla="*/ 573405 h 1580197"/>
                  <a:gd name="connsiteX15" fmla="*/ 317183 w 940118"/>
                  <a:gd name="connsiteY15" fmla="*/ 684847 h 1580197"/>
                  <a:gd name="connsiteX16" fmla="*/ 305241 w 940118"/>
                  <a:gd name="connsiteY16" fmla="*/ 678329 h 1580197"/>
                  <a:gd name="connsiteX17" fmla="*/ 305235 w 940118"/>
                  <a:gd name="connsiteY17" fmla="*/ 678350 h 1580197"/>
                  <a:gd name="connsiteX18" fmla="*/ 317183 w 940118"/>
                  <a:gd name="connsiteY18" fmla="*/ 684847 h 1580197"/>
                  <a:gd name="connsiteX19" fmla="*/ 260985 w 940118"/>
                  <a:gd name="connsiteY19" fmla="*/ 1014413 h 1580197"/>
                  <a:gd name="connsiteX20" fmla="*/ 342900 w 940118"/>
                  <a:gd name="connsiteY20" fmla="*/ 1373505 h 1580197"/>
                  <a:gd name="connsiteX21" fmla="*/ 546735 w 940118"/>
                  <a:gd name="connsiteY21" fmla="*/ 1580197 h 1580197"/>
                  <a:gd name="connsiteX22" fmla="*/ 285750 w 940118"/>
                  <a:gd name="connsiteY22" fmla="*/ 1438275 h 1580197"/>
                  <a:gd name="connsiteX23" fmla="*/ 81915 w 940118"/>
                  <a:gd name="connsiteY23" fmla="*/ 1231583 h 1580197"/>
                  <a:gd name="connsiteX24" fmla="*/ 0 w 940118"/>
                  <a:gd name="connsiteY24" fmla="*/ 872490 h 1580197"/>
                  <a:gd name="connsiteX25" fmla="*/ 56197 w 940118"/>
                  <a:gd name="connsiteY25" fmla="*/ 542925 h 1580197"/>
                  <a:gd name="connsiteX26" fmla="*/ 62441 w 940118"/>
                  <a:gd name="connsiteY26" fmla="*/ 546321 h 1580197"/>
                  <a:gd name="connsiteX27" fmla="*/ 62617 w 940118"/>
                  <a:gd name="connsiteY27" fmla="*/ 545909 h 1580197"/>
                  <a:gd name="connsiteX28" fmla="*/ 57150 w 940118"/>
                  <a:gd name="connsiteY28" fmla="*/ 542925 h 1580197"/>
                  <a:gd name="connsiteX29" fmla="*/ 107444 w 940118"/>
                  <a:gd name="connsiteY29" fmla="*/ 431896 h 1580197"/>
                  <a:gd name="connsiteX30" fmla="*/ 106680 w 940118"/>
                  <a:gd name="connsiteY30" fmla="*/ 431483 h 1580197"/>
                  <a:gd name="connsiteX31" fmla="*/ 161925 w 940118"/>
                  <a:gd name="connsiteY31" fmla="*/ 341948 h 1580197"/>
                  <a:gd name="connsiteX32" fmla="*/ 171758 w 940118"/>
                  <a:gd name="connsiteY32" fmla="*/ 347295 h 1580197"/>
                  <a:gd name="connsiteX33" fmla="*/ 171778 w 940118"/>
                  <a:gd name="connsiteY33" fmla="*/ 347270 h 1580197"/>
                  <a:gd name="connsiteX34" fmla="*/ 161925 w 940118"/>
                  <a:gd name="connsiteY34" fmla="*/ 341948 h 1580197"/>
                  <a:gd name="connsiteX35" fmla="*/ 227648 w 940118"/>
                  <a:gd name="connsiteY35" fmla="*/ 258128 h 1580197"/>
                  <a:gd name="connsiteX36" fmla="*/ 239906 w 940118"/>
                  <a:gd name="connsiteY36" fmla="*/ 264794 h 1580197"/>
                  <a:gd name="connsiteX37" fmla="*/ 240267 w 940118"/>
                  <a:gd name="connsiteY37" fmla="*/ 264453 h 1580197"/>
                  <a:gd name="connsiteX38" fmla="*/ 228600 w 940118"/>
                  <a:gd name="connsiteY38" fmla="*/ 258128 h 1580197"/>
                  <a:gd name="connsiteX39" fmla="*/ 242888 w 940118"/>
                  <a:gd name="connsiteY39" fmla="*/ 241935 h 1580197"/>
                  <a:gd name="connsiteX40" fmla="*/ 287315 w 940118"/>
                  <a:gd name="connsiteY40" fmla="*/ 198453 h 1580197"/>
                  <a:gd name="connsiteX41" fmla="*/ 286702 w 940118"/>
                  <a:gd name="connsiteY41" fmla="*/ 198120 h 1580197"/>
                  <a:gd name="connsiteX42" fmla="*/ 359092 w 940118"/>
                  <a:gd name="connsiteY42" fmla="*/ 140970 h 1580197"/>
                  <a:gd name="connsiteX43" fmla="*/ 378434 w 940118"/>
                  <a:gd name="connsiteY43" fmla="*/ 151488 h 1580197"/>
                  <a:gd name="connsiteX44" fmla="*/ 486263 w 940118"/>
                  <a:gd name="connsiteY44" fmla="*/ 68845 h 1580197"/>
                  <a:gd name="connsiteX45" fmla="*/ 485775 w 940118"/>
                  <a:gd name="connsiteY45" fmla="*/ 68580 h 1580197"/>
                  <a:gd name="connsiteX46" fmla="*/ 572452 w 940118"/>
                  <a:gd name="connsiteY46" fmla="*/ 32385 h 1580197"/>
                  <a:gd name="connsiteX47" fmla="*/ 595123 w 940118"/>
                  <a:gd name="connsiteY47" fmla="*/ 44713 h 1580197"/>
                  <a:gd name="connsiteX48" fmla="*/ 573405 w 940118"/>
                  <a:gd name="connsiteY48" fmla="*/ 32385 h 1580197"/>
                  <a:gd name="connsiteX49" fmla="*/ 679133 w 940118"/>
                  <a:gd name="connsiteY49" fmla="*/ 0 h 1580197"/>
                  <a:gd name="connsiteX0" fmla="*/ 679133 w 940118"/>
                  <a:gd name="connsiteY0" fmla="*/ 0 h 1580197"/>
                  <a:gd name="connsiteX1" fmla="*/ 940118 w 940118"/>
                  <a:gd name="connsiteY1" fmla="*/ 140970 h 1580197"/>
                  <a:gd name="connsiteX2" fmla="*/ 747299 w 940118"/>
                  <a:gd name="connsiteY2" fmla="*/ 210278 h 1580197"/>
                  <a:gd name="connsiteX3" fmla="*/ 747713 w 940118"/>
                  <a:gd name="connsiteY3" fmla="*/ 210503 h 1580197"/>
                  <a:gd name="connsiteX4" fmla="*/ 620078 w 940118"/>
                  <a:gd name="connsiteY4" fmla="*/ 282893 h 1580197"/>
                  <a:gd name="connsiteX5" fmla="*/ 620077 w 940118"/>
                  <a:gd name="connsiteY5" fmla="*/ 282893 h 1580197"/>
                  <a:gd name="connsiteX6" fmla="*/ 548076 w 940118"/>
                  <a:gd name="connsiteY6" fmla="*/ 339736 h 1580197"/>
                  <a:gd name="connsiteX7" fmla="*/ 548640 w 940118"/>
                  <a:gd name="connsiteY7" fmla="*/ 340043 h 1580197"/>
                  <a:gd name="connsiteX8" fmla="*/ 503873 w 940118"/>
                  <a:gd name="connsiteY8" fmla="*/ 383858 h 1580197"/>
                  <a:gd name="connsiteX9" fmla="*/ 488633 w 940118"/>
                  <a:gd name="connsiteY9" fmla="*/ 399098 h 1580197"/>
                  <a:gd name="connsiteX10" fmla="*/ 488633 w 940118"/>
                  <a:gd name="connsiteY10" fmla="*/ 400050 h 1580197"/>
                  <a:gd name="connsiteX11" fmla="*/ 422910 w 940118"/>
                  <a:gd name="connsiteY11" fmla="*/ 482918 h 1580197"/>
                  <a:gd name="connsiteX12" fmla="*/ 422910 w 940118"/>
                  <a:gd name="connsiteY12" fmla="*/ 483870 h 1580197"/>
                  <a:gd name="connsiteX13" fmla="*/ 367665 w 940118"/>
                  <a:gd name="connsiteY13" fmla="*/ 572453 h 1580197"/>
                  <a:gd name="connsiteX14" fmla="*/ 368618 w 940118"/>
                  <a:gd name="connsiteY14" fmla="*/ 573405 h 1580197"/>
                  <a:gd name="connsiteX15" fmla="*/ 317183 w 940118"/>
                  <a:gd name="connsiteY15" fmla="*/ 684847 h 1580197"/>
                  <a:gd name="connsiteX16" fmla="*/ 305241 w 940118"/>
                  <a:gd name="connsiteY16" fmla="*/ 678329 h 1580197"/>
                  <a:gd name="connsiteX17" fmla="*/ 305235 w 940118"/>
                  <a:gd name="connsiteY17" fmla="*/ 678350 h 1580197"/>
                  <a:gd name="connsiteX18" fmla="*/ 317183 w 940118"/>
                  <a:gd name="connsiteY18" fmla="*/ 684847 h 1580197"/>
                  <a:gd name="connsiteX19" fmla="*/ 260985 w 940118"/>
                  <a:gd name="connsiteY19" fmla="*/ 1014413 h 1580197"/>
                  <a:gd name="connsiteX20" fmla="*/ 342900 w 940118"/>
                  <a:gd name="connsiteY20" fmla="*/ 1373505 h 1580197"/>
                  <a:gd name="connsiteX21" fmla="*/ 546735 w 940118"/>
                  <a:gd name="connsiteY21" fmla="*/ 1580197 h 1580197"/>
                  <a:gd name="connsiteX22" fmla="*/ 285750 w 940118"/>
                  <a:gd name="connsiteY22" fmla="*/ 1438275 h 1580197"/>
                  <a:gd name="connsiteX23" fmla="*/ 81915 w 940118"/>
                  <a:gd name="connsiteY23" fmla="*/ 1231583 h 1580197"/>
                  <a:gd name="connsiteX24" fmla="*/ 0 w 940118"/>
                  <a:gd name="connsiteY24" fmla="*/ 872490 h 1580197"/>
                  <a:gd name="connsiteX25" fmla="*/ 56197 w 940118"/>
                  <a:gd name="connsiteY25" fmla="*/ 542925 h 1580197"/>
                  <a:gd name="connsiteX26" fmla="*/ 62441 w 940118"/>
                  <a:gd name="connsiteY26" fmla="*/ 546321 h 1580197"/>
                  <a:gd name="connsiteX27" fmla="*/ 62617 w 940118"/>
                  <a:gd name="connsiteY27" fmla="*/ 545909 h 1580197"/>
                  <a:gd name="connsiteX28" fmla="*/ 57150 w 940118"/>
                  <a:gd name="connsiteY28" fmla="*/ 542925 h 1580197"/>
                  <a:gd name="connsiteX29" fmla="*/ 107444 w 940118"/>
                  <a:gd name="connsiteY29" fmla="*/ 431896 h 1580197"/>
                  <a:gd name="connsiteX30" fmla="*/ 106680 w 940118"/>
                  <a:gd name="connsiteY30" fmla="*/ 431483 h 1580197"/>
                  <a:gd name="connsiteX31" fmla="*/ 161925 w 940118"/>
                  <a:gd name="connsiteY31" fmla="*/ 341948 h 1580197"/>
                  <a:gd name="connsiteX32" fmla="*/ 171758 w 940118"/>
                  <a:gd name="connsiteY32" fmla="*/ 347295 h 1580197"/>
                  <a:gd name="connsiteX33" fmla="*/ 171778 w 940118"/>
                  <a:gd name="connsiteY33" fmla="*/ 347270 h 1580197"/>
                  <a:gd name="connsiteX34" fmla="*/ 161925 w 940118"/>
                  <a:gd name="connsiteY34" fmla="*/ 341948 h 1580197"/>
                  <a:gd name="connsiteX35" fmla="*/ 227648 w 940118"/>
                  <a:gd name="connsiteY35" fmla="*/ 258128 h 1580197"/>
                  <a:gd name="connsiteX36" fmla="*/ 239906 w 940118"/>
                  <a:gd name="connsiteY36" fmla="*/ 264794 h 1580197"/>
                  <a:gd name="connsiteX37" fmla="*/ 240267 w 940118"/>
                  <a:gd name="connsiteY37" fmla="*/ 264453 h 1580197"/>
                  <a:gd name="connsiteX38" fmla="*/ 228600 w 940118"/>
                  <a:gd name="connsiteY38" fmla="*/ 258128 h 1580197"/>
                  <a:gd name="connsiteX39" fmla="*/ 242888 w 940118"/>
                  <a:gd name="connsiteY39" fmla="*/ 241935 h 1580197"/>
                  <a:gd name="connsiteX40" fmla="*/ 287315 w 940118"/>
                  <a:gd name="connsiteY40" fmla="*/ 198453 h 1580197"/>
                  <a:gd name="connsiteX41" fmla="*/ 286702 w 940118"/>
                  <a:gd name="connsiteY41" fmla="*/ 198120 h 1580197"/>
                  <a:gd name="connsiteX42" fmla="*/ 359092 w 940118"/>
                  <a:gd name="connsiteY42" fmla="*/ 140970 h 1580197"/>
                  <a:gd name="connsiteX43" fmla="*/ 486263 w 940118"/>
                  <a:gd name="connsiteY43" fmla="*/ 68845 h 1580197"/>
                  <a:gd name="connsiteX44" fmla="*/ 485775 w 940118"/>
                  <a:gd name="connsiteY44" fmla="*/ 68580 h 1580197"/>
                  <a:gd name="connsiteX45" fmla="*/ 572452 w 940118"/>
                  <a:gd name="connsiteY45" fmla="*/ 32385 h 1580197"/>
                  <a:gd name="connsiteX46" fmla="*/ 595123 w 940118"/>
                  <a:gd name="connsiteY46" fmla="*/ 44713 h 1580197"/>
                  <a:gd name="connsiteX47" fmla="*/ 573405 w 940118"/>
                  <a:gd name="connsiteY47" fmla="*/ 32385 h 1580197"/>
                  <a:gd name="connsiteX48" fmla="*/ 679133 w 940118"/>
                  <a:gd name="connsiteY48" fmla="*/ 0 h 1580197"/>
                  <a:gd name="connsiteX0" fmla="*/ 679133 w 940118"/>
                  <a:gd name="connsiteY0" fmla="*/ 0 h 1580197"/>
                  <a:gd name="connsiteX1" fmla="*/ 940118 w 940118"/>
                  <a:gd name="connsiteY1" fmla="*/ 140970 h 1580197"/>
                  <a:gd name="connsiteX2" fmla="*/ 747299 w 940118"/>
                  <a:gd name="connsiteY2" fmla="*/ 210278 h 1580197"/>
                  <a:gd name="connsiteX3" fmla="*/ 747713 w 940118"/>
                  <a:gd name="connsiteY3" fmla="*/ 210503 h 1580197"/>
                  <a:gd name="connsiteX4" fmla="*/ 620078 w 940118"/>
                  <a:gd name="connsiteY4" fmla="*/ 282893 h 1580197"/>
                  <a:gd name="connsiteX5" fmla="*/ 620077 w 940118"/>
                  <a:gd name="connsiteY5" fmla="*/ 282893 h 1580197"/>
                  <a:gd name="connsiteX6" fmla="*/ 548076 w 940118"/>
                  <a:gd name="connsiteY6" fmla="*/ 339736 h 1580197"/>
                  <a:gd name="connsiteX7" fmla="*/ 548640 w 940118"/>
                  <a:gd name="connsiteY7" fmla="*/ 340043 h 1580197"/>
                  <a:gd name="connsiteX8" fmla="*/ 503873 w 940118"/>
                  <a:gd name="connsiteY8" fmla="*/ 383858 h 1580197"/>
                  <a:gd name="connsiteX9" fmla="*/ 488633 w 940118"/>
                  <a:gd name="connsiteY9" fmla="*/ 399098 h 1580197"/>
                  <a:gd name="connsiteX10" fmla="*/ 488633 w 940118"/>
                  <a:gd name="connsiteY10" fmla="*/ 400050 h 1580197"/>
                  <a:gd name="connsiteX11" fmla="*/ 422910 w 940118"/>
                  <a:gd name="connsiteY11" fmla="*/ 482918 h 1580197"/>
                  <a:gd name="connsiteX12" fmla="*/ 422910 w 940118"/>
                  <a:gd name="connsiteY12" fmla="*/ 483870 h 1580197"/>
                  <a:gd name="connsiteX13" fmla="*/ 367665 w 940118"/>
                  <a:gd name="connsiteY13" fmla="*/ 572453 h 1580197"/>
                  <a:gd name="connsiteX14" fmla="*/ 368618 w 940118"/>
                  <a:gd name="connsiteY14" fmla="*/ 573405 h 1580197"/>
                  <a:gd name="connsiteX15" fmla="*/ 317183 w 940118"/>
                  <a:gd name="connsiteY15" fmla="*/ 684847 h 1580197"/>
                  <a:gd name="connsiteX16" fmla="*/ 305241 w 940118"/>
                  <a:gd name="connsiteY16" fmla="*/ 678329 h 1580197"/>
                  <a:gd name="connsiteX17" fmla="*/ 305235 w 940118"/>
                  <a:gd name="connsiteY17" fmla="*/ 678350 h 1580197"/>
                  <a:gd name="connsiteX18" fmla="*/ 317183 w 940118"/>
                  <a:gd name="connsiteY18" fmla="*/ 684847 h 1580197"/>
                  <a:gd name="connsiteX19" fmla="*/ 260985 w 940118"/>
                  <a:gd name="connsiteY19" fmla="*/ 1014413 h 1580197"/>
                  <a:gd name="connsiteX20" fmla="*/ 342900 w 940118"/>
                  <a:gd name="connsiteY20" fmla="*/ 1373505 h 1580197"/>
                  <a:gd name="connsiteX21" fmla="*/ 546735 w 940118"/>
                  <a:gd name="connsiteY21" fmla="*/ 1580197 h 1580197"/>
                  <a:gd name="connsiteX22" fmla="*/ 285750 w 940118"/>
                  <a:gd name="connsiteY22" fmla="*/ 1438275 h 1580197"/>
                  <a:gd name="connsiteX23" fmla="*/ 81915 w 940118"/>
                  <a:gd name="connsiteY23" fmla="*/ 1231583 h 1580197"/>
                  <a:gd name="connsiteX24" fmla="*/ 0 w 940118"/>
                  <a:gd name="connsiteY24" fmla="*/ 872490 h 1580197"/>
                  <a:gd name="connsiteX25" fmla="*/ 56197 w 940118"/>
                  <a:gd name="connsiteY25" fmla="*/ 542925 h 1580197"/>
                  <a:gd name="connsiteX26" fmla="*/ 62441 w 940118"/>
                  <a:gd name="connsiteY26" fmla="*/ 546321 h 1580197"/>
                  <a:gd name="connsiteX27" fmla="*/ 62617 w 940118"/>
                  <a:gd name="connsiteY27" fmla="*/ 545909 h 1580197"/>
                  <a:gd name="connsiteX28" fmla="*/ 57150 w 940118"/>
                  <a:gd name="connsiteY28" fmla="*/ 542925 h 1580197"/>
                  <a:gd name="connsiteX29" fmla="*/ 107444 w 940118"/>
                  <a:gd name="connsiteY29" fmla="*/ 431896 h 1580197"/>
                  <a:gd name="connsiteX30" fmla="*/ 106680 w 940118"/>
                  <a:gd name="connsiteY30" fmla="*/ 431483 h 1580197"/>
                  <a:gd name="connsiteX31" fmla="*/ 161925 w 940118"/>
                  <a:gd name="connsiteY31" fmla="*/ 341948 h 1580197"/>
                  <a:gd name="connsiteX32" fmla="*/ 171758 w 940118"/>
                  <a:gd name="connsiteY32" fmla="*/ 347295 h 1580197"/>
                  <a:gd name="connsiteX33" fmla="*/ 171778 w 940118"/>
                  <a:gd name="connsiteY33" fmla="*/ 347270 h 1580197"/>
                  <a:gd name="connsiteX34" fmla="*/ 161925 w 940118"/>
                  <a:gd name="connsiteY34" fmla="*/ 341948 h 1580197"/>
                  <a:gd name="connsiteX35" fmla="*/ 227648 w 940118"/>
                  <a:gd name="connsiteY35" fmla="*/ 258128 h 1580197"/>
                  <a:gd name="connsiteX36" fmla="*/ 239906 w 940118"/>
                  <a:gd name="connsiteY36" fmla="*/ 264794 h 1580197"/>
                  <a:gd name="connsiteX37" fmla="*/ 240267 w 940118"/>
                  <a:gd name="connsiteY37" fmla="*/ 264453 h 1580197"/>
                  <a:gd name="connsiteX38" fmla="*/ 228600 w 940118"/>
                  <a:gd name="connsiteY38" fmla="*/ 258128 h 1580197"/>
                  <a:gd name="connsiteX39" fmla="*/ 287315 w 940118"/>
                  <a:gd name="connsiteY39" fmla="*/ 198453 h 1580197"/>
                  <a:gd name="connsiteX40" fmla="*/ 286702 w 940118"/>
                  <a:gd name="connsiteY40" fmla="*/ 198120 h 1580197"/>
                  <a:gd name="connsiteX41" fmla="*/ 359092 w 940118"/>
                  <a:gd name="connsiteY41" fmla="*/ 140970 h 1580197"/>
                  <a:gd name="connsiteX42" fmla="*/ 486263 w 940118"/>
                  <a:gd name="connsiteY42" fmla="*/ 68845 h 1580197"/>
                  <a:gd name="connsiteX43" fmla="*/ 485775 w 940118"/>
                  <a:gd name="connsiteY43" fmla="*/ 68580 h 1580197"/>
                  <a:gd name="connsiteX44" fmla="*/ 572452 w 940118"/>
                  <a:gd name="connsiteY44" fmla="*/ 32385 h 1580197"/>
                  <a:gd name="connsiteX45" fmla="*/ 595123 w 940118"/>
                  <a:gd name="connsiteY45" fmla="*/ 44713 h 1580197"/>
                  <a:gd name="connsiteX46" fmla="*/ 573405 w 940118"/>
                  <a:gd name="connsiteY46" fmla="*/ 32385 h 1580197"/>
                  <a:gd name="connsiteX47" fmla="*/ 679133 w 940118"/>
                  <a:gd name="connsiteY47" fmla="*/ 0 h 1580197"/>
                  <a:gd name="connsiteX0" fmla="*/ 679133 w 940118"/>
                  <a:gd name="connsiteY0" fmla="*/ 0 h 1580197"/>
                  <a:gd name="connsiteX1" fmla="*/ 940118 w 940118"/>
                  <a:gd name="connsiteY1" fmla="*/ 140970 h 1580197"/>
                  <a:gd name="connsiteX2" fmla="*/ 747299 w 940118"/>
                  <a:gd name="connsiteY2" fmla="*/ 210278 h 1580197"/>
                  <a:gd name="connsiteX3" fmla="*/ 747713 w 940118"/>
                  <a:gd name="connsiteY3" fmla="*/ 210503 h 1580197"/>
                  <a:gd name="connsiteX4" fmla="*/ 620078 w 940118"/>
                  <a:gd name="connsiteY4" fmla="*/ 282893 h 1580197"/>
                  <a:gd name="connsiteX5" fmla="*/ 620077 w 940118"/>
                  <a:gd name="connsiteY5" fmla="*/ 282893 h 1580197"/>
                  <a:gd name="connsiteX6" fmla="*/ 548076 w 940118"/>
                  <a:gd name="connsiteY6" fmla="*/ 339736 h 1580197"/>
                  <a:gd name="connsiteX7" fmla="*/ 548640 w 940118"/>
                  <a:gd name="connsiteY7" fmla="*/ 340043 h 1580197"/>
                  <a:gd name="connsiteX8" fmla="*/ 503873 w 940118"/>
                  <a:gd name="connsiteY8" fmla="*/ 383858 h 1580197"/>
                  <a:gd name="connsiteX9" fmla="*/ 488633 w 940118"/>
                  <a:gd name="connsiteY9" fmla="*/ 399098 h 1580197"/>
                  <a:gd name="connsiteX10" fmla="*/ 488633 w 940118"/>
                  <a:gd name="connsiteY10" fmla="*/ 400050 h 1580197"/>
                  <a:gd name="connsiteX11" fmla="*/ 422910 w 940118"/>
                  <a:gd name="connsiteY11" fmla="*/ 482918 h 1580197"/>
                  <a:gd name="connsiteX12" fmla="*/ 422910 w 940118"/>
                  <a:gd name="connsiteY12" fmla="*/ 483870 h 1580197"/>
                  <a:gd name="connsiteX13" fmla="*/ 367665 w 940118"/>
                  <a:gd name="connsiteY13" fmla="*/ 572453 h 1580197"/>
                  <a:gd name="connsiteX14" fmla="*/ 368618 w 940118"/>
                  <a:gd name="connsiteY14" fmla="*/ 573405 h 1580197"/>
                  <a:gd name="connsiteX15" fmla="*/ 317183 w 940118"/>
                  <a:gd name="connsiteY15" fmla="*/ 684847 h 1580197"/>
                  <a:gd name="connsiteX16" fmla="*/ 305241 w 940118"/>
                  <a:gd name="connsiteY16" fmla="*/ 678329 h 1580197"/>
                  <a:gd name="connsiteX17" fmla="*/ 305235 w 940118"/>
                  <a:gd name="connsiteY17" fmla="*/ 678350 h 1580197"/>
                  <a:gd name="connsiteX18" fmla="*/ 317183 w 940118"/>
                  <a:gd name="connsiteY18" fmla="*/ 684847 h 1580197"/>
                  <a:gd name="connsiteX19" fmla="*/ 260985 w 940118"/>
                  <a:gd name="connsiteY19" fmla="*/ 1014413 h 1580197"/>
                  <a:gd name="connsiteX20" fmla="*/ 342900 w 940118"/>
                  <a:gd name="connsiteY20" fmla="*/ 1373505 h 1580197"/>
                  <a:gd name="connsiteX21" fmla="*/ 546735 w 940118"/>
                  <a:gd name="connsiteY21" fmla="*/ 1580197 h 1580197"/>
                  <a:gd name="connsiteX22" fmla="*/ 285750 w 940118"/>
                  <a:gd name="connsiteY22" fmla="*/ 1438275 h 1580197"/>
                  <a:gd name="connsiteX23" fmla="*/ 81915 w 940118"/>
                  <a:gd name="connsiteY23" fmla="*/ 1231583 h 1580197"/>
                  <a:gd name="connsiteX24" fmla="*/ 0 w 940118"/>
                  <a:gd name="connsiteY24" fmla="*/ 872490 h 1580197"/>
                  <a:gd name="connsiteX25" fmla="*/ 56197 w 940118"/>
                  <a:gd name="connsiteY25" fmla="*/ 542925 h 1580197"/>
                  <a:gd name="connsiteX26" fmla="*/ 62441 w 940118"/>
                  <a:gd name="connsiteY26" fmla="*/ 546321 h 1580197"/>
                  <a:gd name="connsiteX27" fmla="*/ 62617 w 940118"/>
                  <a:gd name="connsiteY27" fmla="*/ 545909 h 1580197"/>
                  <a:gd name="connsiteX28" fmla="*/ 57150 w 940118"/>
                  <a:gd name="connsiteY28" fmla="*/ 542925 h 1580197"/>
                  <a:gd name="connsiteX29" fmla="*/ 107444 w 940118"/>
                  <a:gd name="connsiteY29" fmla="*/ 431896 h 1580197"/>
                  <a:gd name="connsiteX30" fmla="*/ 106680 w 940118"/>
                  <a:gd name="connsiteY30" fmla="*/ 431483 h 1580197"/>
                  <a:gd name="connsiteX31" fmla="*/ 161925 w 940118"/>
                  <a:gd name="connsiteY31" fmla="*/ 341948 h 1580197"/>
                  <a:gd name="connsiteX32" fmla="*/ 171758 w 940118"/>
                  <a:gd name="connsiteY32" fmla="*/ 347295 h 1580197"/>
                  <a:gd name="connsiteX33" fmla="*/ 171778 w 940118"/>
                  <a:gd name="connsiteY33" fmla="*/ 347270 h 1580197"/>
                  <a:gd name="connsiteX34" fmla="*/ 161925 w 940118"/>
                  <a:gd name="connsiteY34" fmla="*/ 341948 h 1580197"/>
                  <a:gd name="connsiteX35" fmla="*/ 227648 w 940118"/>
                  <a:gd name="connsiteY35" fmla="*/ 258128 h 1580197"/>
                  <a:gd name="connsiteX36" fmla="*/ 239906 w 940118"/>
                  <a:gd name="connsiteY36" fmla="*/ 264794 h 1580197"/>
                  <a:gd name="connsiteX37" fmla="*/ 228600 w 940118"/>
                  <a:gd name="connsiteY37" fmla="*/ 258128 h 1580197"/>
                  <a:gd name="connsiteX38" fmla="*/ 287315 w 940118"/>
                  <a:gd name="connsiteY38" fmla="*/ 198453 h 1580197"/>
                  <a:gd name="connsiteX39" fmla="*/ 286702 w 940118"/>
                  <a:gd name="connsiteY39" fmla="*/ 198120 h 1580197"/>
                  <a:gd name="connsiteX40" fmla="*/ 359092 w 940118"/>
                  <a:gd name="connsiteY40" fmla="*/ 140970 h 1580197"/>
                  <a:gd name="connsiteX41" fmla="*/ 486263 w 940118"/>
                  <a:gd name="connsiteY41" fmla="*/ 68845 h 1580197"/>
                  <a:gd name="connsiteX42" fmla="*/ 485775 w 940118"/>
                  <a:gd name="connsiteY42" fmla="*/ 68580 h 1580197"/>
                  <a:gd name="connsiteX43" fmla="*/ 572452 w 940118"/>
                  <a:gd name="connsiteY43" fmla="*/ 32385 h 1580197"/>
                  <a:gd name="connsiteX44" fmla="*/ 595123 w 940118"/>
                  <a:gd name="connsiteY44" fmla="*/ 44713 h 1580197"/>
                  <a:gd name="connsiteX45" fmla="*/ 573405 w 940118"/>
                  <a:gd name="connsiteY45" fmla="*/ 32385 h 1580197"/>
                  <a:gd name="connsiteX46" fmla="*/ 679133 w 940118"/>
                  <a:gd name="connsiteY46" fmla="*/ 0 h 1580197"/>
                  <a:gd name="connsiteX0" fmla="*/ 679133 w 940118"/>
                  <a:gd name="connsiteY0" fmla="*/ 0 h 1580197"/>
                  <a:gd name="connsiteX1" fmla="*/ 940118 w 940118"/>
                  <a:gd name="connsiteY1" fmla="*/ 140970 h 1580197"/>
                  <a:gd name="connsiteX2" fmla="*/ 747299 w 940118"/>
                  <a:gd name="connsiteY2" fmla="*/ 210278 h 1580197"/>
                  <a:gd name="connsiteX3" fmla="*/ 747713 w 940118"/>
                  <a:gd name="connsiteY3" fmla="*/ 210503 h 1580197"/>
                  <a:gd name="connsiteX4" fmla="*/ 620078 w 940118"/>
                  <a:gd name="connsiteY4" fmla="*/ 282893 h 1580197"/>
                  <a:gd name="connsiteX5" fmla="*/ 620077 w 940118"/>
                  <a:gd name="connsiteY5" fmla="*/ 282893 h 1580197"/>
                  <a:gd name="connsiteX6" fmla="*/ 548076 w 940118"/>
                  <a:gd name="connsiteY6" fmla="*/ 339736 h 1580197"/>
                  <a:gd name="connsiteX7" fmla="*/ 548640 w 940118"/>
                  <a:gd name="connsiteY7" fmla="*/ 340043 h 1580197"/>
                  <a:gd name="connsiteX8" fmla="*/ 503873 w 940118"/>
                  <a:gd name="connsiteY8" fmla="*/ 383858 h 1580197"/>
                  <a:gd name="connsiteX9" fmla="*/ 488633 w 940118"/>
                  <a:gd name="connsiteY9" fmla="*/ 399098 h 1580197"/>
                  <a:gd name="connsiteX10" fmla="*/ 488633 w 940118"/>
                  <a:gd name="connsiteY10" fmla="*/ 400050 h 1580197"/>
                  <a:gd name="connsiteX11" fmla="*/ 422910 w 940118"/>
                  <a:gd name="connsiteY11" fmla="*/ 482918 h 1580197"/>
                  <a:gd name="connsiteX12" fmla="*/ 422910 w 940118"/>
                  <a:gd name="connsiteY12" fmla="*/ 483870 h 1580197"/>
                  <a:gd name="connsiteX13" fmla="*/ 367665 w 940118"/>
                  <a:gd name="connsiteY13" fmla="*/ 572453 h 1580197"/>
                  <a:gd name="connsiteX14" fmla="*/ 368618 w 940118"/>
                  <a:gd name="connsiteY14" fmla="*/ 573405 h 1580197"/>
                  <a:gd name="connsiteX15" fmla="*/ 317183 w 940118"/>
                  <a:gd name="connsiteY15" fmla="*/ 684847 h 1580197"/>
                  <a:gd name="connsiteX16" fmla="*/ 305241 w 940118"/>
                  <a:gd name="connsiteY16" fmla="*/ 678329 h 1580197"/>
                  <a:gd name="connsiteX17" fmla="*/ 305235 w 940118"/>
                  <a:gd name="connsiteY17" fmla="*/ 678350 h 1580197"/>
                  <a:gd name="connsiteX18" fmla="*/ 317183 w 940118"/>
                  <a:gd name="connsiteY18" fmla="*/ 684847 h 1580197"/>
                  <a:gd name="connsiteX19" fmla="*/ 260985 w 940118"/>
                  <a:gd name="connsiteY19" fmla="*/ 1014413 h 1580197"/>
                  <a:gd name="connsiteX20" fmla="*/ 342900 w 940118"/>
                  <a:gd name="connsiteY20" fmla="*/ 1373505 h 1580197"/>
                  <a:gd name="connsiteX21" fmla="*/ 546735 w 940118"/>
                  <a:gd name="connsiteY21" fmla="*/ 1580197 h 1580197"/>
                  <a:gd name="connsiteX22" fmla="*/ 285750 w 940118"/>
                  <a:gd name="connsiteY22" fmla="*/ 1438275 h 1580197"/>
                  <a:gd name="connsiteX23" fmla="*/ 81915 w 940118"/>
                  <a:gd name="connsiteY23" fmla="*/ 1231583 h 1580197"/>
                  <a:gd name="connsiteX24" fmla="*/ 0 w 940118"/>
                  <a:gd name="connsiteY24" fmla="*/ 872490 h 1580197"/>
                  <a:gd name="connsiteX25" fmla="*/ 56197 w 940118"/>
                  <a:gd name="connsiteY25" fmla="*/ 542925 h 1580197"/>
                  <a:gd name="connsiteX26" fmla="*/ 62441 w 940118"/>
                  <a:gd name="connsiteY26" fmla="*/ 546321 h 1580197"/>
                  <a:gd name="connsiteX27" fmla="*/ 62617 w 940118"/>
                  <a:gd name="connsiteY27" fmla="*/ 545909 h 1580197"/>
                  <a:gd name="connsiteX28" fmla="*/ 57150 w 940118"/>
                  <a:gd name="connsiteY28" fmla="*/ 542925 h 1580197"/>
                  <a:gd name="connsiteX29" fmla="*/ 107444 w 940118"/>
                  <a:gd name="connsiteY29" fmla="*/ 431896 h 1580197"/>
                  <a:gd name="connsiteX30" fmla="*/ 106680 w 940118"/>
                  <a:gd name="connsiteY30" fmla="*/ 431483 h 1580197"/>
                  <a:gd name="connsiteX31" fmla="*/ 161925 w 940118"/>
                  <a:gd name="connsiteY31" fmla="*/ 341948 h 1580197"/>
                  <a:gd name="connsiteX32" fmla="*/ 171758 w 940118"/>
                  <a:gd name="connsiteY32" fmla="*/ 347295 h 1580197"/>
                  <a:gd name="connsiteX33" fmla="*/ 171778 w 940118"/>
                  <a:gd name="connsiteY33" fmla="*/ 347270 h 1580197"/>
                  <a:gd name="connsiteX34" fmla="*/ 161925 w 940118"/>
                  <a:gd name="connsiteY34" fmla="*/ 341948 h 1580197"/>
                  <a:gd name="connsiteX35" fmla="*/ 227648 w 940118"/>
                  <a:gd name="connsiteY35" fmla="*/ 258128 h 1580197"/>
                  <a:gd name="connsiteX36" fmla="*/ 239906 w 940118"/>
                  <a:gd name="connsiteY36" fmla="*/ 264794 h 1580197"/>
                  <a:gd name="connsiteX37" fmla="*/ 287315 w 940118"/>
                  <a:gd name="connsiteY37" fmla="*/ 198453 h 1580197"/>
                  <a:gd name="connsiteX38" fmla="*/ 286702 w 940118"/>
                  <a:gd name="connsiteY38" fmla="*/ 198120 h 1580197"/>
                  <a:gd name="connsiteX39" fmla="*/ 359092 w 940118"/>
                  <a:gd name="connsiteY39" fmla="*/ 140970 h 1580197"/>
                  <a:gd name="connsiteX40" fmla="*/ 486263 w 940118"/>
                  <a:gd name="connsiteY40" fmla="*/ 68845 h 1580197"/>
                  <a:gd name="connsiteX41" fmla="*/ 485775 w 940118"/>
                  <a:gd name="connsiteY41" fmla="*/ 68580 h 1580197"/>
                  <a:gd name="connsiteX42" fmla="*/ 572452 w 940118"/>
                  <a:gd name="connsiteY42" fmla="*/ 32385 h 1580197"/>
                  <a:gd name="connsiteX43" fmla="*/ 595123 w 940118"/>
                  <a:gd name="connsiteY43" fmla="*/ 44713 h 1580197"/>
                  <a:gd name="connsiteX44" fmla="*/ 573405 w 940118"/>
                  <a:gd name="connsiteY44" fmla="*/ 32385 h 1580197"/>
                  <a:gd name="connsiteX45" fmla="*/ 679133 w 940118"/>
                  <a:gd name="connsiteY45" fmla="*/ 0 h 1580197"/>
                  <a:gd name="connsiteX0" fmla="*/ 679133 w 940118"/>
                  <a:gd name="connsiteY0" fmla="*/ 0 h 1580197"/>
                  <a:gd name="connsiteX1" fmla="*/ 940118 w 940118"/>
                  <a:gd name="connsiteY1" fmla="*/ 140970 h 1580197"/>
                  <a:gd name="connsiteX2" fmla="*/ 747299 w 940118"/>
                  <a:gd name="connsiteY2" fmla="*/ 210278 h 1580197"/>
                  <a:gd name="connsiteX3" fmla="*/ 747713 w 940118"/>
                  <a:gd name="connsiteY3" fmla="*/ 210503 h 1580197"/>
                  <a:gd name="connsiteX4" fmla="*/ 620078 w 940118"/>
                  <a:gd name="connsiteY4" fmla="*/ 282893 h 1580197"/>
                  <a:gd name="connsiteX5" fmla="*/ 620077 w 940118"/>
                  <a:gd name="connsiteY5" fmla="*/ 282893 h 1580197"/>
                  <a:gd name="connsiteX6" fmla="*/ 548076 w 940118"/>
                  <a:gd name="connsiteY6" fmla="*/ 339736 h 1580197"/>
                  <a:gd name="connsiteX7" fmla="*/ 548640 w 940118"/>
                  <a:gd name="connsiteY7" fmla="*/ 340043 h 1580197"/>
                  <a:gd name="connsiteX8" fmla="*/ 503873 w 940118"/>
                  <a:gd name="connsiteY8" fmla="*/ 383858 h 1580197"/>
                  <a:gd name="connsiteX9" fmla="*/ 488633 w 940118"/>
                  <a:gd name="connsiteY9" fmla="*/ 399098 h 1580197"/>
                  <a:gd name="connsiteX10" fmla="*/ 488633 w 940118"/>
                  <a:gd name="connsiteY10" fmla="*/ 400050 h 1580197"/>
                  <a:gd name="connsiteX11" fmla="*/ 422910 w 940118"/>
                  <a:gd name="connsiteY11" fmla="*/ 482918 h 1580197"/>
                  <a:gd name="connsiteX12" fmla="*/ 422910 w 940118"/>
                  <a:gd name="connsiteY12" fmla="*/ 483870 h 1580197"/>
                  <a:gd name="connsiteX13" fmla="*/ 367665 w 940118"/>
                  <a:gd name="connsiteY13" fmla="*/ 572453 h 1580197"/>
                  <a:gd name="connsiteX14" fmla="*/ 368618 w 940118"/>
                  <a:gd name="connsiteY14" fmla="*/ 573405 h 1580197"/>
                  <a:gd name="connsiteX15" fmla="*/ 317183 w 940118"/>
                  <a:gd name="connsiteY15" fmla="*/ 684847 h 1580197"/>
                  <a:gd name="connsiteX16" fmla="*/ 305241 w 940118"/>
                  <a:gd name="connsiteY16" fmla="*/ 678329 h 1580197"/>
                  <a:gd name="connsiteX17" fmla="*/ 305235 w 940118"/>
                  <a:gd name="connsiteY17" fmla="*/ 678350 h 1580197"/>
                  <a:gd name="connsiteX18" fmla="*/ 317183 w 940118"/>
                  <a:gd name="connsiteY18" fmla="*/ 684847 h 1580197"/>
                  <a:gd name="connsiteX19" fmla="*/ 260985 w 940118"/>
                  <a:gd name="connsiteY19" fmla="*/ 1014413 h 1580197"/>
                  <a:gd name="connsiteX20" fmla="*/ 342900 w 940118"/>
                  <a:gd name="connsiteY20" fmla="*/ 1373505 h 1580197"/>
                  <a:gd name="connsiteX21" fmla="*/ 546735 w 940118"/>
                  <a:gd name="connsiteY21" fmla="*/ 1580197 h 1580197"/>
                  <a:gd name="connsiteX22" fmla="*/ 285750 w 940118"/>
                  <a:gd name="connsiteY22" fmla="*/ 1438275 h 1580197"/>
                  <a:gd name="connsiteX23" fmla="*/ 81915 w 940118"/>
                  <a:gd name="connsiteY23" fmla="*/ 1231583 h 1580197"/>
                  <a:gd name="connsiteX24" fmla="*/ 0 w 940118"/>
                  <a:gd name="connsiteY24" fmla="*/ 872490 h 1580197"/>
                  <a:gd name="connsiteX25" fmla="*/ 56197 w 940118"/>
                  <a:gd name="connsiteY25" fmla="*/ 542925 h 1580197"/>
                  <a:gd name="connsiteX26" fmla="*/ 62441 w 940118"/>
                  <a:gd name="connsiteY26" fmla="*/ 546321 h 1580197"/>
                  <a:gd name="connsiteX27" fmla="*/ 62617 w 940118"/>
                  <a:gd name="connsiteY27" fmla="*/ 545909 h 1580197"/>
                  <a:gd name="connsiteX28" fmla="*/ 57150 w 940118"/>
                  <a:gd name="connsiteY28" fmla="*/ 542925 h 1580197"/>
                  <a:gd name="connsiteX29" fmla="*/ 107444 w 940118"/>
                  <a:gd name="connsiteY29" fmla="*/ 431896 h 1580197"/>
                  <a:gd name="connsiteX30" fmla="*/ 106680 w 940118"/>
                  <a:gd name="connsiteY30" fmla="*/ 431483 h 1580197"/>
                  <a:gd name="connsiteX31" fmla="*/ 161925 w 940118"/>
                  <a:gd name="connsiteY31" fmla="*/ 341948 h 1580197"/>
                  <a:gd name="connsiteX32" fmla="*/ 171758 w 940118"/>
                  <a:gd name="connsiteY32" fmla="*/ 347295 h 1580197"/>
                  <a:gd name="connsiteX33" fmla="*/ 171778 w 940118"/>
                  <a:gd name="connsiteY33" fmla="*/ 347270 h 1580197"/>
                  <a:gd name="connsiteX34" fmla="*/ 161925 w 940118"/>
                  <a:gd name="connsiteY34" fmla="*/ 341948 h 1580197"/>
                  <a:gd name="connsiteX35" fmla="*/ 227648 w 940118"/>
                  <a:gd name="connsiteY35" fmla="*/ 258128 h 1580197"/>
                  <a:gd name="connsiteX36" fmla="*/ 287315 w 940118"/>
                  <a:gd name="connsiteY36" fmla="*/ 198453 h 1580197"/>
                  <a:gd name="connsiteX37" fmla="*/ 286702 w 940118"/>
                  <a:gd name="connsiteY37" fmla="*/ 198120 h 1580197"/>
                  <a:gd name="connsiteX38" fmla="*/ 359092 w 940118"/>
                  <a:gd name="connsiteY38" fmla="*/ 140970 h 1580197"/>
                  <a:gd name="connsiteX39" fmla="*/ 486263 w 940118"/>
                  <a:gd name="connsiteY39" fmla="*/ 68845 h 1580197"/>
                  <a:gd name="connsiteX40" fmla="*/ 485775 w 940118"/>
                  <a:gd name="connsiteY40" fmla="*/ 68580 h 1580197"/>
                  <a:gd name="connsiteX41" fmla="*/ 572452 w 940118"/>
                  <a:gd name="connsiteY41" fmla="*/ 32385 h 1580197"/>
                  <a:gd name="connsiteX42" fmla="*/ 595123 w 940118"/>
                  <a:gd name="connsiteY42" fmla="*/ 44713 h 1580197"/>
                  <a:gd name="connsiteX43" fmla="*/ 573405 w 940118"/>
                  <a:gd name="connsiteY43" fmla="*/ 32385 h 1580197"/>
                  <a:gd name="connsiteX44" fmla="*/ 679133 w 940118"/>
                  <a:gd name="connsiteY44" fmla="*/ 0 h 1580197"/>
                  <a:gd name="connsiteX0" fmla="*/ 679133 w 940118"/>
                  <a:gd name="connsiteY0" fmla="*/ 0 h 1580197"/>
                  <a:gd name="connsiteX1" fmla="*/ 940118 w 940118"/>
                  <a:gd name="connsiteY1" fmla="*/ 140970 h 1580197"/>
                  <a:gd name="connsiteX2" fmla="*/ 747299 w 940118"/>
                  <a:gd name="connsiteY2" fmla="*/ 210278 h 1580197"/>
                  <a:gd name="connsiteX3" fmla="*/ 747713 w 940118"/>
                  <a:gd name="connsiteY3" fmla="*/ 210503 h 1580197"/>
                  <a:gd name="connsiteX4" fmla="*/ 620078 w 940118"/>
                  <a:gd name="connsiteY4" fmla="*/ 282893 h 1580197"/>
                  <a:gd name="connsiteX5" fmla="*/ 620077 w 940118"/>
                  <a:gd name="connsiteY5" fmla="*/ 282893 h 1580197"/>
                  <a:gd name="connsiteX6" fmla="*/ 548076 w 940118"/>
                  <a:gd name="connsiteY6" fmla="*/ 339736 h 1580197"/>
                  <a:gd name="connsiteX7" fmla="*/ 548640 w 940118"/>
                  <a:gd name="connsiteY7" fmla="*/ 340043 h 1580197"/>
                  <a:gd name="connsiteX8" fmla="*/ 503873 w 940118"/>
                  <a:gd name="connsiteY8" fmla="*/ 383858 h 1580197"/>
                  <a:gd name="connsiteX9" fmla="*/ 488633 w 940118"/>
                  <a:gd name="connsiteY9" fmla="*/ 399098 h 1580197"/>
                  <a:gd name="connsiteX10" fmla="*/ 488633 w 940118"/>
                  <a:gd name="connsiteY10" fmla="*/ 400050 h 1580197"/>
                  <a:gd name="connsiteX11" fmla="*/ 422910 w 940118"/>
                  <a:gd name="connsiteY11" fmla="*/ 482918 h 1580197"/>
                  <a:gd name="connsiteX12" fmla="*/ 422910 w 940118"/>
                  <a:gd name="connsiteY12" fmla="*/ 483870 h 1580197"/>
                  <a:gd name="connsiteX13" fmla="*/ 367665 w 940118"/>
                  <a:gd name="connsiteY13" fmla="*/ 572453 h 1580197"/>
                  <a:gd name="connsiteX14" fmla="*/ 368618 w 940118"/>
                  <a:gd name="connsiteY14" fmla="*/ 573405 h 1580197"/>
                  <a:gd name="connsiteX15" fmla="*/ 317183 w 940118"/>
                  <a:gd name="connsiteY15" fmla="*/ 684847 h 1580197"/>
                  <a:gd name="connsiteX16" fmla="*/ 305241 w 940118"/>
                  <a:gd name="connsiteY16" fmla="*/ 678329 h 1580197"/>
                  <a:gd name="connsiteX17" fmla="*/ 305235 w 940118"/>
                  <a:gd name="connsiteY17" fmla="*/ 678350 h 1580197"/>
                  <a:gd name="connsiteX18" fmla="*/ 317183 w 940118"/>
                  <a:gd name="connsiteY18" fmla="*/ 684847 h 1580197"/>
                  <a:gd name="connsiteX19" fmla="*/ 260985 w 940118"/>
                  <a:gd name="connsiteY19" fmla="*/ 1014413 h 1580197"/>
                  <a:gd name="connsiteX20" fmla="*/ 342900 w 940118"/>
                  <a:gd name="connsiteY20" fmla="*/ 1373505 h 1580197"/>
                  <a:gd name="connsiteX21" fmla="*/ 546735 w 940118"/>
                  <a:gd name="connsiteY21" fmla="*/ 1580197 h 1580197"/>
                  <a:gd name="connsiteX22" fmla="*/ 285750 w 940118"/>
                  <a:gd name="connsiteY22" fmla="*/ 1438275 h 1580197"/>
                  <a:gd name="connsiteX23" fmla="*/ 81915 w 940118"/>
                  <a:gd name="connsiteY23" fmla="*/ 1231583 h 1580197"/>
                  <a:gd name="connsiteX24" fmla="*/ 0 w 940118"/>
                  <a:gd name="connsiteY24" fmla="*/ 872490 h 1580197"/>
                  <a:gd name="connsiteX25" fmla="*/ 56197 w 940118"/>
                  <a:gd name="connsiteY25" fmla="*/ 542925 h 1580197"/>
                  <a:gd name="connsiteX26" fmla="*/ 62441 w 940118"/>
                  <a:gd name="connsiteY26" fmla="*/ 546321 h 1580197"/>
                  <a:gd name="connsiteX27" fmla="*/ 62617 w 940118"/>
                  <a:gd name="connsiteY27" fmla="*/ 545909 h 1580197"/>
                  <a:gd name="connsiteX28" fmla="*/ 57150 w 940118"/>
                  <a:gd name="connsiteY28" fmla="*/ 542925 h 1580197"/>
                  <a:gd name="connsiteX29" fmla="*/ 107444 w 940118"/>
                  <a:gd name="connsiteY29" fmla="*/ 431896 h 1580197"/>
                  <a:gd name="connsiteX30" fmla="*/ 106680 w 940118"/>
                  <a:gd name="connsiteY30" fmla="*/ 431483 h 1580197"/>
                  <a:gd name="connsiteX31" fmla="*/ 161925 w 940118"/>
                  <a:gd name="connsiteY31" fmla="*/ 341948 h 1580197"/>
                  <a:gd name="connsiteX32" fmla="*/ 171758 w 940118"/>
                  <a:gd name="connsiteY32" fmla="*/ 347295 h 1580197"/>
                  <a:gd name="connsiteX33" fmla="*/ 161925 w 940118"/>
                  <a:gd name="connsiteY33" fmla="*/ 341948 h 1580197"/>
                  <a:gd name="connsiteX34" fmla="*/ 227648 w 940118"/>
                  <a:gd name="connsiteY34" fmla="*/ 258128 h 1580197"/>
                  <a:gd name="connsiteX35" fmla="*/ 287315 w 940118"/>
                  <a:gd name="connsiteY35" fmla="*/ 198453 h 1580197"/>
                  <a:gd name="connsiteX36" fmla="*/ 286702 w 940118"/>
                  <a:gd name="connsiteY36" fmla="*/ 198120 h 1580197"/>
                  <a:gd name="connsiteX37" fmla="*/ 359092 w 940118"/>
                  <a:gd name="connsiteY37" fmla="*/ 140970 h 1580197"/>
                  <a:gd name="connsiteX38" fmla="*/ 486263 w 940118"/>
                  <a:gd name="connsiteY38" fmla="*/ 68845 h 1580197"/>
                  <a:gd name="connsiteX39" fmla="*/ 485775 w 940118"/>
                  <a:gd name="connsiteY39" fmla="*/ 68580 h 1580197"/>
                  <a:gd name="connsiteX40" fmla="*/ 572452 w 940118"/>
                  <a:gd name="connsiteY40" fmla="*/ 32385 h 1580197"/>
                  <a:gd name="connsiteX41" fmla="*/ 595123 w 940118"/>
                  <a:gd name="connsiteY41" fmla="*/ 44713 h 1580197"/>
                  <a:gd name="connsiteX42" fmla="*/ 573405 w 940118"/>
                  <a:gd name="connsiteY42" fmla="*/ 32385 h 1580197"/>
                  <a:gd name="connsiteX43" fmla="*/ 679133 w 940118"/>
                  <a:gd name="connsiteY43" fmla="*/ 0 h 1580197"/>
                  <a:gd name="connsiteX0" fmla="*/ 679133 w 940118"/>
                  <a:gd name="connsiteY0" fmla="*/ 0 h 1580197"/>
                  <a:gd name="connsiteX1" fmla="*/ 940118 w 940118"/>
                  <a:gd name="connsiteY1" fmla="*/ 140970 h 1580197"/>
                  <a:gd name="connsiteX2" fmla="*/ 747299 w 940118"/>
                  <a:gd name="connsiteY2" fmla="*/ 210278 h 1580197"/>
                  <a:gd name="connsiteX3" fmla="*/ 747713 w 940118"/>
                  <a:gd name="connsiteY3" fmla="*/ 210503 h 1580197"/>
                  <a:gd name="connsiteX4" fmla="*/ 620078 w 940118"/>
                  <a:gd name="connsiteY4" fmla="*/ 282893 h 1580197"/>
                  <a:gd name="connsiteX5" fmla="*/ 620077 w 940118"/>
                  <a:gd name="connsiteY5" fmla="*/ 282893 h 1580197"/>
                  <a:gd name="connsiteX6" fmla="*/ 548076 w 940118"/>
                  <a:gd name="connsiteY6" fmla="*/ 339736 h 1580197"/>
                  <a:gd name="connsiteX7" fmla="*/ 548640 w 940118"/>
                  <a:gd name="connsiteY7" fmla="*/ 340043 h 1580197"/>
                  <a:gd name="connsiteX8" fmla="*/ 503873 w 940118"/>
                  <a:gd name="connsiteY8" fmla="*/ 383858 h 1580197"/>
                  <a:gd name="connsiteX9" fmla="*/ 488633 w 940118"/>
                  <a:gd name="connsiteY9" fmla="*/ 399098 h 1580197"/>
                  <a:gd name="connsiteX10" fmla="*/ 488633 w 940118"/>
                  <a:gd name="connsiteY10" fmla="*/ 400050 h 1580197"/>
                  <a:gd name="connsiteX11" fmla="*/ 422910 w 940118"/>
                  <a:gd name="connsiteY11" fmla="*/ 482918 h 1580197"/>
                  <a:gd name="connsiteX12" fmla="*/ 422910 w 940118"/>
                  <a:gd name="connsiteY12" fmla="*/ 483870 h 1580197"/>
                  <a:gd name="connsiteX13" fmla="*/ 367665 w 940118"/>
                  <a:gd name="connsiteY13" fmla="*/ 572453 h 1580197"/>
                  <a:gd name="connsiteX14" fmla="*/ 368618 w 940118"/>
                  <a:gd name="connsiteY14" fmla="*/ 573405 h 1580197"/>
                  <a:gd name="connsiteX15" fmla="*/ 317183 w 940118"/>
                  <a:gd name="connsiteY15" fmla="*/ 684847 h 1580197"/>
                  <a:gd name="connsiteX16" fmla="*/ 305241 w 940118"/>
                  <a:gd name="connsiteY16" fmla="*/ 678329 h 1580197"/>
                  <a:gd name="connsiteX17" fmla="*/ 305235 w 940118"/>
                  <a:gd name="connsiteY17" fmla="*/ 678350 h 1580197"/>
                  <a:gd name="connsiteX18" fmla="*/ 317183 w 940118"/>
                  <a:gd name="connsiteY18" fmla="*/ 684847 h 1580197"/>
                  <a:gd name="connsiteX19" fmla="*/ 260985 w 940118"/>
                  <a:gd name="connsiteY19" fmla="*/ 1014413 h 1580197"/>
                  <a:gd name="connsiteX20" fmla="*/ 342900 w 940118"/>
                  <a:gd name="connsiteY20" fmla="*/ 1373505 h 1580197"/>
                  <a:gd name="connsiteX21" fmla="*/ 546735 w 940118"/>
                  <a:gd name="connsiteY21" fmla="*/ 1580197 h 1580197"/>
                  <a:gd name="connsiteX22" fmla="*/ 285750 w 940118"/>
                  <a:gd name="connsiteY22" fmla="*/ 1438275 h 1580197"/>
                  <a:gd name="connsiteX23" fmla="*/ 81915 w 940118"/>
                  <a:gd name="connsiteY23" fmla="*/ 1231583 h 1580197"/>
                  <a:gd name="connsiteX24" fmla="*/ 0 w 940118"/>
                  <a:gd name="connsiteY24" fmla="*/ 872490 h 1580197"/>
                  <a:gd name="connsiteX25" fmla="*/ 56197 w 940118"/>
                  <a:gd name="connsiteY25" fmla="*/ 542925 h 1580197"/>
                  <a:gd name="connsiteX26" fmla="*/ 62441 w 940118"/>
                  <a:gd name="connsiteY26" fmla="*/ 546321 h 1580197"/>
                  <a:gd name="connsiteX27" fmla="*/ 62617 w 940118"/>
                  <a:gd name="connsiteY27" fmla="*/ 545909 h 1580197"/>
                  <a:gd name="connsiteX28" fmla="*/ 57150 w 940118"/>
                  <a:gd name="connsiteY28" fmla="*/ 542925 h 1580197"/>
                  <a:gd name="connsiteX29" fmla="*/ 107444 w 940118"/>
                  <a:gd name="connsiteY29" fmla="*/ 431896 h 1580197"/>
                  <a:gd name="connsiteX30" fmla="*/ 106680 w 940118"/>
                  <a:gd name="connsiteY30" fmla="*/ 431483 h 1580197"/>
                  <a:gd name="connsiteX31" fmla="*/ 161925 w 940118"/>
                  <a:gd name="connsiteY31" fmla="*/ 341948 h 1580197"/>
                  <a:gd name="connsiteX32" fmla="*/ 171758 w 940118"/>
                  <a:gd name="connsiteY32" fmla="*/ 347295 h 1580197"/>
                  <a:gd name="connsiteX33" fmla="*/ 227648 w 940118"/>
                  <a:gd name="connsiteY33" fmla="*/ 258128 h 1580197"/>
                  <a:gd name="connsiteX34" fmla="*/ 287315 w 940118"/>
                  <a:gd name="connsiteY34" fmla="*/ 198453 h 1580197"/>
                  <a:gd name="connsiteX35" fmla="*/ 286702 w 940118"/>
                  <a:gd name="connsiteY35" fmla="*/ 198120 h 1580197"/>
                  <a:gd name="connsiteX36" fmla="*/ 359092 w 940118"/>
                  <a:gd name="connsiteY36" fmla="*/ 140970 h 1580197"/>
                  <a:gd name="connsiteX37" fmla="*/ 486263 w 940118"/>
                  <a:gd name="connsiteY37" fmla="*/ 68845 h 1580197"/>
                  <a:gd name="connsiteX38" fmla="*/ 485775 w 940118"/>
                  <a:gd name="connsiteY38" fmla="*/ 68580 h 1580197"/>
                  <a:gd name="connsiteX39" fmla="*/ 572452 w 940118"/>
                  <a:gd name="connsiteY39" fmla="*/ 32385 h 1580197"/>
                  <a:gd name="connsiteX40" fmla="*/ 595123 w 940118"/>
                  <a:gd name="connsiteY40" fmla="*/ 44713 h 1580197"/>
                  <a:gd name="connsiteX41" fmla="*/ 573405 w 940118"/>
                  <a:gd name="connsiteY41" fmla="*/ 32385 h 1580197"/>
                  <a:gd name="connsiteX42" fmla="*/ 679133 w 940118"/>
                  <a:gd name="connsiteY42" fmla="*/ 0 h 1580197"/>
                  <a:gd name="connsiteX0" fmla="*/ 679133 w 940118"/>
                  <a:gd name="connsiteY0" fmla="*/ 0 h 1580197"/>
                  <a:gd name="connsiteX1" fmla="*/ 940118 w 940118"/>
                  <a:gd name="connsiteY1" fmla="*/ 140970 h 1580197"/>
                  <a:gd name="connsiteX2" fmla="*/ 747299 w 940118"/>
                  <a:gd name="connsiteY2" fmla="*/ 210278 h 1580197"/>
                  <a:gd name="connsiteX3" fmla="*/ 747713 w 940118"/>
                  <a:gd name="connsiteY3" fmla="*/ 210503 h 1580197"/>
                  <a:gd name="connsiteX4" fmla="*/ 620078 w 940118"/>
                  <a:gd name="connsiteY4" fmla="*/ 282893 h 1580197"/>
                  <a:gd name="connsiteX5" fmla="*/ 620077 w 940118"/>
                  <a:gd name="connsiteY5" fmla="*/ 282893 h 1580197"/>
                  <a:gd name="connsiteX6" fmla="*/ 548076 w 940118"/>
                  <a:gd name="connsiteY6" fmla="*/ 339736 h 1580197"/>
                  <a:gd name="connsiteX7" fmla="*/ 548640 w 940118"/>
                  <a:gd name="connsiteY7" fmla="*/ 340043 h 1580197"/>
                  <a:gd name="connsiteX8" fmla="*/ 503873 w 940118"/>
                  <a:gd name="connsiteY8" fmla="*/ 383858 h 1580197"/>
                  <a:gd name="connsiteX9" fmla="*/ 488633 w 940118"/>
                  <a:gd name="connsiteY9" fmla="*/ 399098 h 1580197"/>
                  <a:gd name="connsiteX10" fmla="*/ 488633 w 940118"/>
                  <a:gd name="connsiteY10" fmla="*/ 400050 h 1580197"/>
                  <a:gd name="connsiteX11" fmla="*/ 422910 w 940118"/>
                  <a:gd name="connsiteY11" fmla="*/ 482918 h 1580197"/>
                  <a:gd name="connsiteX12" fmla="*/ 422910 w 940118"/>
                  <a:gd name="connsiteY12" fmla="*/ 483870 h 1580197"/>
                  <a:gd name="connsiteX13" fmla="*/ 367665 w 940118"/>
                  <a:gd name="connsiteY13" fmla="*/ 572453 h 1580197"/>
                  <a:gd name="connsiteX14" fmla="*/ 368618 w 940118"/>
                  <a:gd name="connsiteY14" fmla="*/ 573405 h 1580197"/>
                  <a:gd name="connsiteX15" fmla="*/ 317183 w 940118"/>
                  <a:gd name="connsiteY15" fmla="*/ 684847 h 1580197"/>
                  <a:gd name="connsiteX16" fmla="*/ 305241 w 940118"/>
                  <a:gd name="connsiteY16" fmla="*/ 678329 h 1580197"/>
                  <a:gd name="connsiteX17" fmla="*/ 305235 w 940118"/>
                  <a:gd name="connsiteY17" fmla="*/ 678350 h 1580197"/>
                  <a:gd name="connsiteX18" fmla="*/ 317183 w 940118"/>
                  <a:gd name="connsiteY18" fmla="*/ 684847 h 1580197"/>
                  <a:gd name="connsiteX19" fmla="*/ 260985 w 940118"/>
                  <a:gd name="connsiteY19" fmla="*/ 1014413 h 1580197"/>
                  <a:gd name="connsiteX20" fmla="*/ 342900 w 940118"/>
                  <a:gd name="connsiteY20" fmla="*/ 1373505 h 1580197"/>
                  <a:gd name="connsiteX21" fmla="*/ 546735 w 940118"/>
                  <a:gd name="connsiteY21" fmla="*/ 1580197 h 1580197"/>
                  <a:gd name="connsiteX22" fmla="*/ 285750 w 940118"/>
                  <a:gd name="connsiteY22" fmla="*/ 1438275 h 1580197"/>
                  <a:gd name="connsiteX23" fmla="*/ 81915 w 940118"/>
                  <a:gd name="connsiteY23" fmla="*/ 1231583 h 1580197"/>
                  <a:gd name="connsiteX24" fmla="*/ 0 w 940118"/>
                  <a:gd name="connsiteY24" fmla="*/ 872490 h 1580197"/>
                  <a:gd name="connsiteX25" fmla="*/ 56197 w 940118"/>
                  <a:gd name="connsiteY25" fmla="*/ 542925 h 1580197"/>
                  <a:gd name="connsiteX26" fmla="*/ 62441 w 940118"/>
                  <a:gd name="connsiteY26" fmla="*/ 546321 h 1580197"/>
                  <a:gd name="connsiteX27" fmla="*/ 62617 w 940118"/>
                  <a:gd name="connsiteY27" fmla="*/ 545909 h 1580197"/>
                  <a:gd name="connsiteX28" fmla="*/ 57150 w 940118"/>
                  <a:gd name="connsiteY28" fmla="*/ 542925 h 1580197"/>
                  <a:gd name="connsiteX29" fmla="*/ 107444 w 940118"/>
                  <a:gd name="connsiteY29" fmla="*/ 431896 h 1580197"/>
                  <a:gd name="connsiteX30" fmla="*/ 106680 w 940118"/>
                  <a:gd name="connsiteY30" fmla="*/ 431483 h 1580197"/>
                  <a:gd name="connsiteX31" fmla="*/ 161925 w 940118"/>
                  <a:gd name="connsiteY31" fmla="*/ 341948 h 1580197"/>
                  <a:gd name="connsiteX32" fmla="*/ 227648 w 940118"/>
                  <a:gd name="connsiteY32" fmla="*/ 258128 h 1580197"/>
                  <a:gd name="connsiteX33" fmla="*/ 287315 w 940118"/>
                  <a:gd name="connsiteY33" fmla="*/ 198453 h 1580197"/>
                  <a:gd name="connsiteX34" fmla="*/ 286702 w 940118"/>
                  <a:gd name="connsiteY34" fmla="*/ 198120 h 1580197"/>
                  <a:gd name="connsiteX35" fmla="*/ 359092 w 940118"/>
                  <a:gd name="connsiteY35" fmla="*/ 140970 h 1580197"/>
                  <a:gd name="connsiteX36" fmla="*/ 486263 w 940118"/>
                  <a:gd name="connsiteY36" fmla="*/ 68845 h 1580197"/>
                  <a:gd name="connsiteX37" fmla="*/ 485775 w 940118"/>
                  <a:gd name="connsiteY37" fmla="*/ 68580 h 1580197"/>
                  <a:gd name="connsiteX38" fmla="*/ 572452 w 940118"/>
                  <a:gd name="connsiteY38" fmla="*/ 32385 h 1580197"/>
                  <a:gd name="connsiteX39" fmla="*/ 595123 w 940118"/>
                  <a:gd name="connsiteY39" fmla="*/ 44713 h 1580197"/>
                  <a:gd name="connsiteX40" fmla="*/ 573405 w 940118"/>
                  <a:gd name="connsiteY40" fmla="*/ 32385 h 1580197"/>
                  <a:gd name="connsiteX41" fmla="*/ 679133 w 940118"/>
                  <a:gd name="connsiteY41" fmla="*/ 0 h 1580197"/>
                  <a:gd name="connsiteX0" fmla="*/ 679133 w 940118"/>
                  <a:gd name="connsiteY0" fmla="*/ 0 h 1580197"/>
                  <a:gd name="connsiteX1" fmla="*/ 940118 w 940118"/>
                  <a:gd name="connsiteY1" fmla="*/ 140970 h 1580197"/>
                  <a:gd name="connsiteX2" fmla="*/ 747299 w 940118"/>
                  <a:gd name="connsiteY2" fmla="*/ 210278 h 1580197"/>
                  <a:gd name="connsiteX3" fmla="*/ 747713 w 940118"/>
                  <a:gd name="connsiteY3" fmla="*/ 210503 h 1580197"/>
                  <a:gd name="connsiteX4" fmla="*/ 620078 w 940118"/>
                  <a:gd name="connsiteY4" fmla="*/ 282893 h 1580197"/>
                  <a:gd name="connsiteX5" fmla="*/ 620077 w 940118"/>
                  <a:gd name="connsiteY5" fmla="*/ 282893 h 1580197"/>
                  <a:gd name="connsiteX6" fmla="*/ 548076 w 940118"/>
                  <a:gd name="connsiteY6" fmla="*/ 339736 h 1580197"/>
                  <a:gd name="connsiteX7" fmla="*/ 548640 w 940118"/>
                  <a:gd name="connsiteY7" fmla="*/ 340043 h 1580197"/>
                  <a:gd name="connsiteX8" fmla="*/ 503873 w 940118"/>
                  <a:gd name="connsiteY8" fmla="*/ 383858 h 1580197"/>
                  <a:gd name="connsiteX9" fmla="*/ 488633 w 940118"/>
                  <a:gd name="connsiteY9" fmla="*/ 399098 h 1580197"/>
                  <a:gd name="connsiteX10" fmla="*/ 488633 w 940118"/>
                  <a:gd name="connsiteY10" fmla="*/ 400050 h 1580197"/>
                  <a:gd name="connsiteX11" fmla="*/ 422910 w 940118"/>
                  <a:gd name="connsiteY11" fmla="*/ 482918 h 1580197"/>
                  <a:gd name="connsiteX12" fmla="*/ 422910 w 940118"/>
                  <a:gd name="connsiteY12" fmla="*/ 483870 h 1580197"/>
                  <a:gd name="connsiteX13" fmla="*/ 367665 w 940118"/>
                  <a:gd name="connsiteY13" fmla="*/ 572453 h 1580197"/>
                  <a:gd name="connsiteX14" fmla="*/ 368618 w 940118"/>
                  <a:gd name="connsiteY14" fmla="*/ 573405 h 1580197"/>
                  <a:gd name="connsiteX15" fmla="*/ 317183 w 940118"/>
                  <a:gd name="connsiteY15" fmla="*/ 684847 h 1580197"/>
                  <a:gd name="connsiteX16" fmla="*/ 305241 w 940118"/>
                  <a:gd name="connsiteY16" fmla="*/ 678329 h 1580197"/>
                  <a:gd name="connsiteX17" fmla="*/ 305235 w 940118"/>
                  <a:gd name="connsiteY17" fmla="*/ 678350 h 1580197"/>
                  <a:gd name="connsiteX18" fmla="*/ 317183 w 940118"/>
                  <a:gd name="connsiteY18" fmla="*/ 684847 h 1580197"/>
                  <a:gd name="connsiteX19" fmla="*/ 260985 w 940118"/>
                  <a:gd name="connsiteY19" fmla="*/ 1014413 h 1580197"/>
                  <a:gd name="connsiteX20" fmla="*/ 342900 w 940118"/>
                  <a:gd name="connsiteY20" fmla="*/ 1373505 h 1580197"/>
                  <a:gd name="connsiteX21" fmla="*/ 546735 w 940118"/>
                  <a:gd name="connsiteY21" fmla="*/ 1580197 h 1580197"/>
                  <a:gd name="connsiteX22" fmla="*/ 285750 w 940118"/>
                  <a:gd name="connsiteY22" fmla="*/ 1438275 h 1580197"/>
                  <a:gd name="connsiteX23" fmla="*/ 81915 w 940118"/>
                  <a:gd name="connsiteY23" fmla="*/ 1231583 h 1580197"/>
                  <a:gd name="connsiteX24" fmla="*/ 0 w 940118"/>
                  <a:gd name="connsiteY24" fmla="*/ 872490 h 1580197"/>
                  <a:gd name="connsiteX25" fmla="*/ 56197 w 940118"/>
                  <a:gd name="connsiteY25" fmla="*/ 542925 h 1580197"/>
                  <a:gd name="connsiteX26" fmla="*/ 62441 w 940118"/>
                  <a:gd name="connsiteY26" fmla="*/ 546321 h 1580197"/>
                  <a:gd name="connsiteX27" fmla="*/ 62617 w 940118"/>
                  <a:gd name="connsiteY27" fmla="*/ 545909 h 1580197"/>
                  <a:gd name="connsiteX28" fmla="*/ 57150 w 940118"/>
                  <a:gd name="connsiteY28" fmla="*/ 542925 h 1580197"/>
                  <a:gd name="connsiteX29" fmla="*/ 107444 w 940118"/>
                  <a:gd name="connsiteY29" fmla="*/ 431896 h 1580197"/>
                  <a:gd name="connsiteX30" fmla="*/ 106680 w 940118"/>
                  <a:gd name="connsiteY30" fmla="*/ 431483 h 1580197"/>
                  <a:gd name="connsiteX31" fmla="*/ 227648 w 940118"/>
                  <a:gd name="connsiteY31" fmla="*/ 258128 h 1580197"/>
                  <a:gd name="connsiteX32" fmla="*/ 287315 w 940118"/>
                  <a:gd name="connsiteY32" fmla="*/ 198453 h 1580197"/>
                  <a:gd name="connsiteX33" fmla="*/ 286702 w 940118"/>
                  <a:gd name="connsiteY33" fmla="*/ 198120 h 1580197"/>
                  <a:gd name="connsiteX34" fmla="*/ 359092 w 940118"/>
                  <a:gd name="connsiteY34" fmla="*/ 140970 h 1580197"/>
                  <a:gd name="connsiteX35" fmla="*/ 486263 w 940118"/>
                  <a:gd name="connsiteY35" fmla="*/ 68845 h 1580197"/>
                  <a:gd name="connsiteX36" fmla="*/ 485775 w 940118"/>
                  <a:gd name="connsiteY36" fmla="*/ 68580 h 1580197"/>
                  <a:gd name="connsiteX37" fmla="*/ 572452 w 940118"/>
                  <a:gd name="connsiteY37" fmla="*/ 32385 h 1580197"/>
                  <a:gd name="connsiteX38" fmla="*/ 595123 w 940118"/>
                  <a:gd name="connsiteY38" fmla="*/ 44713 h 1580197"/>
                  <a:gd name="connsiteX39" fmla="*/ 573405 w 940118"/>
                  <a:gd name="connsiteY39" fmla="*/ 32385 h 1580197"/>
                  <a:gd name="connsiteX40" fmla="*/ 679133 w 940118"/>
                  <a:gd name="connsiteY40" fmla="*/ 0 h 1580197"/>
                  <a:gd name="connsiteX0" fmla="*/ 679133 w 940118"/>
                  <a:gd name="connsiteY0" fmla="*/ 0 h 1580197"/>
                  <a:gd name="connsiteX1" fmla="*/ 940118 w 940118"/>
                  <a:gd name="connsiteY1" fmla="*/ 140970 h 1580197"/>
                  <a:gd name="connsiteX2" fmla="*/ 747299 w 940118"/>
                  <a:gd name="connsiteY2" fmla="*/ 210278 h 1580197"/>
                  <a:gd name="connsiteX3" fmla="*/ 747713 w 940118"/>
                  <a:gd name="connsiteY3" fmla="*/ 210503 h 1580197"/>
                  <a:gd name="connsiteX4" fmla="*/ 620078 w 940118"/>
                  <a:gd name="connsiteY4" fmla="*/ 282893 h 1580197"/>
                  <a:gd name="connsiteX5" fmla="*/ 620077 w 940118"/>
                  <a:gd name="connsiteY5" fmla="*/ 282893 h 1580197"/>
                  <a:gd name="connsiteX6" fmla="*/ 548076 w 940118"/>
                  <a:gd name="connsiteY6" fmla="*/ 339736 h 1580197"/>
                  <a:gd name="connsiteX7" fmla="*/ 548640 w 940118"/>
                  <a:gd name="connsiteY7" fmla="*/ 340043 h 1580197"/>
                  <a:gd name="connsiteX8" fmla="*/ 503873 w 940118"/>
                  <a:gd name="connsiteY8" fmla="*/ 383858 h 1580197"/>
                  <a:gd name="connsiteX9" fmla="*/ 488633 w 940118"/>
                  <a:gd name="connsiteY9" fmla="*/ 399098 h 1580197"/>
                  <a:gd name="connsiteX10" fmla="*/ 488633 w 940118"/>
                  <a:gd name="connsiteY10" fmla="*/ 400050 h 1580197"/>
                  <a:gd name="connsiteX11" fmla="*/ 422910 w 940118"/>
                  <a:gd name="connsiteY11" fmla="*/ 482918 h 1580197"/>
                  <a:gd name="connsiteX12" fmla="*/ 422910 w 940118"/>
                  <a:gd name="connsiteY12" fmla="*/ 483870 h 1580197"/>
                  <a:gd name="connsiteX13" fmla="*/ 367665 w 940118"/>
                  <a:gd name="connsiteY13" fmla="*/ 572453 h 1580197"/>
                  <a:gd name="connsiteX14" fmla="*/ 368618 w 940118"/>
                  <a:gd name="connsiteY14" fmla="*/ 573405 h 1580197"/>
                  <a:gd name="connsiteX15" fmla="*/ 317183 w 940118"/>
                  <a:gd name="connsiteY15" fmla="*/ 684847 h 1580197"/>
                  <a:gd name="connsiteX16" fmla="*/ 305241 w 940118"/>
                  <a:gd name="connsiteY16" fmla="*/ 678329 h 1580197"/>
                  <a:gd name="connsiteX17" fmla="*/ 305235 w 940118"/>
                  <a:gd name="connsiteY17" fmla="*/ 678350 h 1580197"/>
                  <a:gd name="connsiteX18" fmla="*/ 317183 w 940118"/>
                  <a:gd name="connsiteY18" fmla="*/ 684847 h 1580197"/>
                  <a:gd name="connsiteX19" fmla="*/ 260985 w 940118"/>
                  <a:gd name="connsiteY19" fmla="*/ 1014413 h 1580197"/>
                  <a:gd name="connsiteX20" fmla="*/ 342900 w 940118"/>
                  <a:gd name="connsiteY20" fmla="*/ 1373505 h 1580197"/>
                  <a:gd name="connsiteX21" fmla="*/ 546735 w 940118"/>
                  <a:gd name="connsiteY21" fmla="*/ 1580197 h 1580197"/>
                  <a:gd name="connsiteX22" fmla="*/ 285750 w 940118"/>
                  <a:gd name="connsiteY22" fmla="*/ 1438275 h 1580197"/>
                  <a:gd name="connsiteX23" fmla="*/ 81915 w 940118"/>
                  <a:gd name="connsiteY23" fmla="*/ 1231583 h 1580197"/>
                  <a:gd name="connsiteX24" fmla="*/ 0 w 940118"/>
                  <a:gd name="connsiteY24" fmla="*/ 872490 h 1580197"/>
                  <a:gd name="connsiteX25" fmla="*/ 56197 w 940118"/>
                  <a:gd name="connsiteY25" fmla="*/ 542925 h 1580197"/>
                  <a:gd name="connsiteX26" fmla="*/ 62441 w 940118"/>
                  <a:gd name="connsiteY26" fmla="*/ 546321 h 1580197"/>
                  <a:gd name="connsiteX27" fmla="*/ 62617 w 940118"/>
                  <a:gd name="connsiteY27" fmla="*/ 545909 h 1580197"/>
                  <a:gd name="connsiteX28" fmla="*/ 57150 w 940118"/>
                  <a:gd name="connsiteY28" fmla="*/ 542925 h 1580197"/>
                  <a:gd name="connsiteX29" fmla="*/ 107444 w 940118"/>
                  <a:gd name="connsiteY29" fmla="*/ 431896 h 1580197"/>
                  <a:gd name="connsiteX30" fmla="*/ 106680 w 940118"/>
                  <a:gd name="connsiteY30" fmla="*/ 431483 h 1580197"/>
                  <a:gd name="connsiteX31" fmla="*/ 227648 w 940118"/>
                  <a:gd name="connsiteY31" fmla="*/ 258128 h 1580197"/>
                  <a:gd name="connsiteX32" fmla="*/ 287315 w 940118"/>
                  <a:gd name="connsiteY32" fmla="*/ 198453 h 1580197"/>
                  <a:gd name="connsiteX33" fmla="*/ 359092 w 940118"/>
                  <a:gd name="connsiteY33" fmla="*/ 140970 h 1580197"/>
                  <a:gd name="connsiteX34" fmla="*/ 486263 w 940118"/>
                  <a:gd name="connsiteY34" fmla="*/ 68845 h 1580197"/>
                  <a:gd name="connsiteX35" fmla="*/ 485775 w 940118"/>
                  <a:gd name="connsiteY35" fmla="*/ 68580 h 1580197"/>
                  <a:gd name="connsiteX36" fmla="*/ 572452 w 940118"/>
                  <a:gd name="connsiteY36" fmla="*/ 32385 h 1580197"/>
                  <a:gd name="connsiteX37" fmla="*/ 595123 w 940118"/>
                  <a:gd name="connsiteY37" fmla="*/ 44713 h 1580197"/>
                  <a:gd name="connsiteX38" fmla="*/ 573405 w 940118"/>
                  <a:gd name="connsiteY38" fmla="*/ 32385 h 1580197"/>
                  <a:gd name="connsiteX39" fmla="*/ 679133 w 940118"/>
                  <a:gd name="connsiteY39" fmla="*/ 0 h 1580197"/>
                  <a:gd name="connsiteX0" fmla="*/ 679133 w 940118"/>
                  <a:gd name="connsiteY0" fmla="*/ 0 h 1580197"/>
                  <a:gd name="connsiteX1" fmla="*/ 940118 w 940118"/>
                  <a:gd name="connsiteY1" fmla="*/ 140970 h 1580197"/>
                  <a:gd name="connsiteX2" fmla="*/ 747299 w 940118"/>
                  <a:gd name="connsiteY2" fmla="*/ 210278 h 1580197"/>
                  <a:gd name="connsiteX3" fmla="*/ 747713 w 940118"/>
                  <a:gd name="connsiteY3" fmla="*/ 210503 h 1580197"/>
                  <a:gd name="connsiteX4" fmla="*/ 620078 w 940118"/>
                  <a:gd name="connsiteY4" fmla="*/ 282893 h 1580197"/>
                  <a:gd name="connsiteX5" fmla="*/ 620077 w 940118"/>
                  <a:gd name="connsiteY5" fmla="*/ 282893 h 1580197"/>
                  <a:gd name="connsiteX6" fmla="*/ 548076 w 940118"/>
                  <a:gd name="connsiteY6" fmla="*/ 339736 h 1580197"/>
                  <a:gd name="connsiteX7" fmla="*/ 548640 w 940118"/>
                  <a:gd name="connsiteY7" fmla="*/ 340043 h 1580197"/>
                  <a:gd name="connsiteX8" fmla="*/ 503873 w 940118"/>
                  <a:gd name="connsiteY8" fmla="*/ 383858 h 1580197"/>
                  <a:gd name="connsiteX9" fmla="*/ 488633 w 940118"/>
                  <a:gd name="connsiteY9" fmla="*/ 399098 h 1580197"/>
                  <a:gd name="connsiteX10" fmla="*/ 488633 w 940118"/>
                  <a:gd name="connsiteY10" fmla="*/ 400050 h 1580197"/>
                  <a:gd name="connsiteX11" fmla="*/ 422910 w 940118"/>
                  <a:gd name="connsiteY11" fmla="*/ 482918 h 1580197"/>
                  <a:gd name="connsiteX12" fmla="*/ 422910 w 940118"/>
                  <a:gd name="connsiteY12" fmla="*/ 483870 h 1580197"/>
                  <a:gd name="connsiteX13" fmla="*/ 367665 w 940118"/>
                  <a:gd name="connsiteY13" fmla="*/ 572453 h 1580197"/>
                  <a:gd name="connsiteX14" fmla="*/ 368618 w 940118"/>
                  <a:gd name="connsiteY14" fmla="*/ 573405 h 1580197"/>
                  <a:gd name="connsiteX15" fmla="*/ 317183 w 940118"/>
                  <a:gd name="connsiteY15" fmla="*/ 684847 h 1580197"/>
                  <a:gd name="connsiteX16" fmla="*/ 305241 w 940118"/>
                  <a:gd name="connsiteY16" fmla="*/ 678329 h 1580197"/>
                  <a:gd name="connsiteX17" fmla="*/ 305235 w 940118"/>
                  <a:gd name="connsiteY17" fmla="*/ 678350 h 1580197"/>
                  <a:gd name="connsiteX18" fmla="*/ 317183 w 940118"/>
                  <a:gd name="connsiteY18" fmla="*/ 684847 h 1580197"/>
                  <a:gd name="connsiteX19" fmla="*/ 260985 w 940118"/>
                  <a:gd name="connsiteY19" fmla="*/ 1014413 h 1580197"/>
                  <a:gd name="connsiteX20" fmla="*/ 342900 w 940118"/>
                  <a:gd name="connsiteY20" fmla="*/ 1373505 h 1580197"/>
                  <a:gd name="connsiteX21" fmla="*/ 546735 w 940118"/>
                  <a:gd name="connsiteY21" fmla="*/ 1580197 h 1580197"/>
                  <a:gd name="connsiteX22" fmla="*/ 285750 w 940118"/>
                  <a:gd name="connsiteY22" fmla="*/ 1438275 h 1580197"/>
                  <a:gd name="connsiteX23" fmla="*/ 81915 w 940118"/>
                  <a:gd name="connsiteY23" fmla="*/ 1231583 h 1580197"/>
                  <a:gd name="connsiteX24" fmla="*/ 0 w 940118"/>
                  <a:gd name="connsiteY24" fmla="*/ 872490 h 1580197"/>
                  <a:gd name="connsiteX25" fmla="*/ 56197 w 940118"/>
                  <a:gd name="connsiteY25" fmla="*/ 542925 h 1580197"/>
                  <a:gd name="connsiteX26" fmla="*/ 62441 w 940118"/>
                  <a:gd name="connsiteY26" fmla="*/ 546321 h 1580197"/>
                  <a:gd name="connsiteX27" fmla="*/ 62617 w 940118"/>
                  <a:gd name="connsiteY27" fmla="*/ 545909 h 1580197"/>
                  <a:gd name="connsiteX28" fmla="*/ 57150 w 940118"/>
                  <a:gd name="connsiteY28" fmla="*/ 542925 h 1580197"/>
                  <a:gd name="connsiteX29" fmla="*/ 107444 w 940118"/>
                  <a:gd name="connsiteY29" fmla="*/ 431896 h 1580197"/>
                  <a:gd name="connsiteX30" fmla="*/ 106680 w 940118"/>
                  <a:gd name="connsiteY30" fmla="*/ 431483 h 1580197"/>
                  <a:gd name="connsiteX31" fmla="*/ 227648 w 940118"/>
                  <a:gd name="connsiteY31" fmla="*/ 258128 h 1580197"/>
                  <a:gd name="connsiteX32" fmla="*/ 287315 w 940118"/>
                  <a:gd name="connsiteY32" fmla="*/ 198453 h 1580197"/>
                  <a:gd name="connsiteX33" fmla="*/ 359092 w 940118"/>
                  <a:gd name="connsiteY33" fmla="*/ 140970 h 1580197"/>
                  <a:gd name="connsiteX34" fmla="*/ 486263 w 940118"/>
                  <a:gd name="connsiteY34" fmla="*/ 68845 h 1580197"/>
                  <a:gd name="connsiteX35" fmla="*/ 485775 w 940118"/>
                  <a:gd name="connsiteY35" fmla="*/ 68580 h 1580197"/>
                  <a:gd name="connsiteX36" fmla="*/ 572452 w 940118"/>
                  <a:gd name="connsiteY36" fmla="*/ 32385 h 1580197"/>
                  <a:gd name="connsiteX37" fmla="*/ 573405 w 940118"/>
                  <a:gd name="connsiteY37" fmla="*/ 32385 h 1580197"/>
                  <a:gd name="connsiteX38" fmla="*/ 679133 w 940118"/>
                  <a:gd name="connsiteY38" fmla="*/ 0 h 1580197"/>
                  <a:gd name="connsiteX0" fmla="*/ 679133 w 940118"/>
                  <a:gd name="connsiteY0" fmla="*/ 0 h 1580197"/>
                  <a:gd name="connsiteX1" fmla="*/ 940118 w 940118"/>
                  <a:gd name="connsiteY1" fmla="*/ 140970 h 1580197"/>
                  <a:gd name="connsiteX2" fmla="*/ 747299 w 940118"/>
                  <a:gd name="connsiteY2" fmla="*/ 210278 h 1580197"/>
                  <a:gd name="connsiteX3" fmla="*/ 747713 w 940118"/>
                  <a:gd name="connsiteY3" fmla="*/ 210503 h 1580197"/>
                  <a:gd name="connsiteX4" fmla="*/ 620078 w 940118"/>
                  <a:gd name="connsiteY4" fmla="*/ 282893 h 1580197"/>
                  <a:gd name="connsiteX5" fmla="*/ 620077 w 940118"/>
                  <a:gd name="connsiteY5" fmla="*/ 282893 h 1580197"/>
                  <a:gd name="connsiteX6" fmla="*/ 548076 w 940118"/>
                  <a:gd name="connsiteY6" fmla="*/ 339736 h 1580197"/>
                  <a:gd name="connsiteX7" fmla="*/ 548640 w 940118"/>
                  <a:gd name="connsiteY7" fmla="*/ 340043 h 1580197"/>
                  <a:gd name="connsiteX8" fmla="*/ 488633 w 940118"/>
                  <a:gd name="connsiteY8" fmla="*/ 399098 h 1580197"/>
                  <a:gd name="connsiteX9" fmla="*/ 488633 w 940118"/>
                  <a:gd name="connsiteY9" fmla="*/ 400050 h 1580197"/>
                  <a:gd name="connsiteX10" fmla="*/ 422910 w 940118"/>
                  <a:gd name="connsiteY10" fmla="*/ 482918 h 1580197"/>
                  <a:gd name="connsiteX11" fmla="*/ 422910 w 940118"/>
                  <a:gd name="connsiteY11" fmla="*/ 483870 h 1580197"/>
                  <a:gd name="connsiteX12" fmla="*/ 367665 w 940118"/>
                  <a:gd name="connsiteY12" fmla="*/ 572453 h 1580197"/>
                  <a:gd name="connsiteX13" fmla="*/ 368618 w 940118"/>
                  <a:gd name="connsiteY13" fmla="*/ 573405 h 1580197"/>
                  <a:gd name="connsiteX14" fmla="*/ 317183 w 940118"/>
                  <a:gd name="connsiteY14" fmla="*/ 684847 h 1580197"/>
                  <a:gd name="connsiteX15" fmla="*/ 305241 w 940118"/>
                  <a:gd name="connsiteY15" fmla="*/ 678329 h 1580197"/>
                  <a:gd name="connsiteX16" fmla="*/ 305235 w 940118"/>
                  <a:gd name="connsiteY16" fmla="*/ 678350 h 1580197"/>
                  <a:gd name="connsiteX17" fmla="*/ 317183 w 940118"/>
                  <a:gd name="connsiteY17" fmla="*/ 684847 h 1580197"/>
                  <a:gd name="connsiteX18" fmla="*/ 260985 w 940118"/>
                  <a:gd name="connsiteY18" fmla="*/ 1014413 h 1580197"/>
                  <a:gd name="connsiteX19" fmla="*/ 342900 w 940118"/>
                  <a:gd name="connsiteY19" fmla="*/ 1373505 h 1580197"/>
                  <a:gd name="connsiteX20" fmla="*/ 546735 w 940118"/>
                  <a:gd name="connsiteY20" fmla="*/ 1580197 h 1580197"/>
                  <a:gd name="connsiteX21" fmla="*/ 285750 w 940118"/>
                  <a:gd name="connsiteY21" fmla="*/ 1438275 h 1580197"/>
                  <a:gd name="connsiteX22" fmla="*/ 81915 w 940118"/>
                  <a:gd name="connsiteY22" fmla="*/ 1231583 h 1580197"/>
                  <a:gd name="connsiteX23" fmla="*/ 0 w 940118"/>
                  <a:gd name="connsiteY23" fmla="*/ 872490 h 1580197"/>
                  <a:gd name="connsiteX24" fmla="*/ 56197 w 940118"/>
                  <a:gd name="connsiteY24" fmla="*/ 542925 h 1580197"/>
                  <a:gd name="connsiteX25" fmla="*/ 62441 w 940118"/>
                  <a:gd name="connsiteY25" fmla="*/ 546321 h 1580197"/>
                  <a:gd name="connsiteX26" fmla="*/ 62617 w 940118"/>
                  <a:gd name="connsiteY26" fmla="*/ 545909 h 1580197"/>
                  <a:gd name="connsiteX27" fmla="*/ 57150 w 940118"/>
                  <a:gd name="connsiteY27" fmla="*/ 542925 h 1580197"/>
                  <a:gd name="connsiteX28" fmla="*/ 107444 w 940118"/>
                  <a:gd name="connsiteY28" fmla="*/ 431896 h 1580197"/>
                  <a:gd name="connsiteX29" fmla="*/ 106680 w 940118"/>
                  <a:gd name="connsiteY29" fmla="*/ 431483 h 1580197"/>
                  <a:gd name="connsiteX30" fmla="*/ 227648 w 940118"/>
                  <a:gd name="connsiteY30" fmla="*/ 258128 h 1580197"/>
                  <a:gd name="connsiteX31" fmla="*/ 287315 w 940118"/>
                  <a:gd name="connsiteY31" fmla="*/ 198453 h 1580197"/>
                  <a:gd name="connsiteX32" fmla="*/ 359092 w 940118"/>
                  <a:gd name="connsiteY32" fmla="*/ 140970 h 1580197"/>
                  <a:gd name="connsiteX33" fmla="*/ 486263 w 940118"/>
                  <a:gd name="connsiteY33" fmla="*/ 68845 h 1580197"/>
                  <a:gd name="connsiteX34" fmla="*/ 485775 w 940118"/>
                  <a:gd name="connsiteY34" fmla="*/ 68580 h 1580197"/>
                  <a:gd name="connsiteX35" fmla="*/ 572452 w 940118"/>
                  <a:gd name="connsiteY35" fmla="*/ 32385 h 1580197"/>
                  <a:gd name="connsiteX36" fmla="*/ 573405 w 940118"/>
                  <a:gd name="connsiteY36" fmla="*/ 32385 h 1580197"/>
                  <a:gd name="connsiteX37" fmla="*/ 679133 w 940118"/>
                  <a:gd name="connsiteY37" fmla="*/ 0 h 1580197"/>
                  <a:gd name="connsiteX0" fmla="*/ 679133 w 940118"/>
                  <a:gd name="connsiteY0" fmla="*/ 0 h 1580197"/>
                  <a:gd name="connsiteX1" fmla="*/ 940118 w 940118"/>
                  <a:gd name="connsiteY1" fmla="*/ 140970 h 1580197"/>
                  <a:gd name="connsiteX2" fmla="*/ 747299 w 940118"/>
                  <a:gd name="connsiteY2" fmla="*/ 210278 h 1580197"/>
                  <a:gd name="connsiteX3" fmla="*/ 747713 w 940118"/>
                  <a:gd name="connsiteY3" fmla="*/ 210503 h 1580197"/>
                  <a:gd name="connsiteX4" fmla="*/ 620078 w 940118"/>
                  <a:gd name="connsiteY4" fmla="*/ 282893 h 1580197"/>
                  <a:gd name="connsiteX5" fmla="*/ 620077 w 940118"/>
                  <a:gd name="connsiteY5" fmla="*/ 282893 h 1580197"/>
                  <a:gd name="connsiteX6" fmla="*/ 548076 w 940118"/>
                  <a:gd name="connsiteY6" fmla="*/ 339736 h 1580197"/>
                  <a:gd name="connsiteX7" fmla="*/ 548640 w 940118"/>
                  <a:gd name="connsiteY7" fmla="*/ 340043 h 1580197"/>
                  <a:gd name="connsiteX8" fmla="*/ 488633 w 940118"/>
                  <a:gd name="connsiteY8" fmla="*/ 399098 h 1580197"/>
                  <a:gd name="connsiteX9" fmla="*/ 488633 w 940118"/>
                  <a:gd name="connsiteY9" fmla="*/ 400050 h 1580197"/>
                  <a:gd name="connsiteX10" fmla="*/ 422910 w 940118"/>
                  <a:gd name="connsiteY10" fmla="*/ 482918 h 1580197"/>
                  <a:gd name="connsiteX11" fmla="*/ 422910 w 940118"/>
                  <a:gd name="connsiteY11" fmla="*/ 483870 h 1580197"/>
                  <a:gd name="connsiteX12" fmla="*/ 367665 w 940118"/>
                  <a:gd name="connsiteY12" fmla="*/ 572453 h 1580197"/>
                  <a:gd name="connsiteX13" fmla="*/ 368618 w 940118"/>
                  <a:gd name="connsiteY13" fmla="*/ 573405 h 1580197"/>
                  <a:gd name="connsiteX14" fmla="*/ 317183 w 940118"/>
                  <a:gd name="connsiteY14" fmla="*/ 684847 h 1580197"/>
                  <a:gd name="connsiteX15" fmla="*/ 305241 w 940118"/>
                  <a:gd name="connsiteY15" fmla="*/ 678329 h 1580197"/>
                  <a:gd name="connsiteX16" fmla="*/ 317183 w 940118"/>
                  <a:gd name="connsiteY16" fmla="*/ 684847 h 1580197"/>
                  <a:gd name="connsiteX17" fmla="*/ 260985 w 940118"/>
                  <a:gd name="connsiteY17" fmla="*/ 1014413 h 1580197"/>
                  <a:gd name="connsiteX18" fmla="*/ 342900 w 940118"/>
                  <a:gd name="connsiteY18" fmla="*/ 1373505 h 1580197"/>
                  <a:gd name="connsiteX19" fmla="*/ 546735 w 940118"/>
                  <a:gd name="connsiteY19" fmla="*/ 1580197 h 1580197"/>
                  <a:gd name="connsiteX20" fmla="*/ 285750 w 940118"/>
                  <a:gd name="connsiteY20" fmla="*/ 1438275 h 1580197"/>
                  <a:gd name="connsiteX21" fmla="*/ 81915 w 940118"/>
                  <a:gd name="connsiteY21" fmla="*/ 1231583 h 1580197"/>
                  <a:gd name="connsiteX22" fmla="*/ 0 w 940118"/>
                  <a:gd name="connsiteY22" fmla="*/ 872490 h 1580197"/>
                  <a:gd name="connsiteX23" fmla="*/ 56197 w 940118"/>
                  <a:gd name="connsiteY23" fmla="*/ 542925 h 1580197"/>
                  <a:gd name="connsiteX24" fmla="*/ 62441 w 940118"/>
                  <a:gd name="connsiteY24" fmla="*/ 546321 h 1580197"/>
                  <a:gd name="connsiteX25" fmla="*/ 62617 w 940118"/>
                  <a:gd name="connsiteY25" fmla="*/ 545909 h 1580197"/>
                  <a:gd name="connsiteX26" fmla="*/ 57150 w 940118"/>
                  <a:gd name="connsiteY26" fmla="*/ 542925 h 1580197"/>
                  <a:gd name="connsiteX27" fmla="*/ 107444 w 940118"/>
                  <a:gd name="connsiteY27" fmla="*/ 431896 h 1580197"/>
                  <a:gd name="connsiteX28" fmla="*/ 106680 w 940118"/>
                  <a:gd name="connsiteY28" fmla="*/ 431483 h 1580197"/>
                  <a:gd name="connsiteX29" fmla="*/ 227648 w 940118"/>
                  <a:gd name="connsiteY29" fmla="*/ 258128 h 1580197"/>
                  <a:gd name="connsiteX30" fmla="*/ 287315 w 940118"/>
                  <a:gd name="connsiteY30" fmla="*/ 198453 h 1580197"/>
                  <a:gd name="connsiteX31" fmla="*/ 359092 w 940118"/>
                  <a:gd name="connsiteY31" fmla="*/ 140970 h 1580197"/>
                  <a:gd name="connsiteX32" fmla="*/ 486263 w 940118"/>
                  <a:gd name="connsiteY32" fmla="*/ 68845 h 1580197"/>
                  <a:gd name="connsiteX33" fmla="*/ 485775 w 940118"/>
                  <a:gd name="connsiteY33" fmla="*/ 68580 h 1580197"/>
                  <a:gd name="connsiteX34" fmla="*/ 572452 w 940118"/>
                  <a:gd name="connsiteY34" fmla="*/ 32385 h 1580197"/>
                  <a:gd name="connsiteX35" fmla="*/ 573405 w 940118"/>
                  <a:gd name="connsiteY35" fmla="*/ 32385 h 1580197"/>
                  <a:gd name="connsiteX36" fmla="*/ 679133 w 940118"/>
                  <a:gd name="connsiteY36" fmla="*/ 0 h 15801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</a:cxnLst>
                <a:rect l="l" t="t" r="r" b="b"/>
                <a:pathLst>
                  <a:path w="940118" h="1580197">
                    <a:moveTo>
                      <a:pt x="679133" y="0"/>
                    </a:moveTo>
                    <a:lnTo>
                      <a:pt x="940118" y="140970"/>
                    </a:lnTo>
                    <a:lnTo>
                      <a:pt x="747299" y="210278"/>
                    </a:lnTo>
                    <a:lnTo>
                      <a:pt x="747713" y="210503"/>
                    </a:lnTo>
                    <a:cubicBezTo>
                      <a:pt x="701040" y="232410"/>
                      <a:pt x="658178" y="256223"/>
                      <a:pt x="620078" y="282893"/>
                    </a:cubicBezTo>
                    <a:lnTo>
                      <a:pt x="620077" y="282893"/>
                    </a:lnTo>
                    <a:lnTo>
                      <a:pt x="548076" y="339736"/>
                    </a:lnTo>
                    <a:lnTo>
                      <a:pt x="548640" y="340043"/>
                    </a:lnTo>
                    <a:cubicBezTo>
                      <a:pt x="538733" y="349937"/>
                      <a:pt x="498634" y="389097"/>
                      <a:pt x="488633" y="399098"/>
                    </a:cubicBezTo>
                    <a:lnTo>
                      <a:pt x="488633" y="400050"/>
                    </a:lnTo>
                    <a:cubicBezTo>
                      <a:pt x="464820" y="426720"/>
                      <a:pt x="442913" y="454343"/>
                      <a:pt x="422910" y="482918"/>
                    </a:cubicBezTo>
                    <a:lnTo>
                      <a:pt x="422910" y="483870"/>
                    </a:lnTo>
                    <a:cubicBezTo>
                      <a:pt x="402908" y="512445"/>
                      <a:pt x="383858" y="541973"/>
                      <a:pt x="367665" y="572453"/>
                    </a:cubicBezTo>
                    <a:lnTo>
                      <a:pt x="368618" y="573405"/>
                    </a:lnTo>
                    <a:cubicBezTo>
                      <a:pt x="347663" y="608647"/>
                      <a:pt x="331470" y="645795"/>
                      <a:pt x="317183" y="684847"/>
                    </a:cubicBezTo>
                    <a:lnTo>
                      <a:pt x="305241" y="678329"/>
                    </a:lnTo>
                    <a:lnTo>
                      <a:pt x="317183" y="684847"/>
                    </a:lnTo>
                    <a:cubicBezTo>
                      <a:pt x="280035" y="786765"/>
                      <a:pt x="260985" y="896303"/>
                      <a:pt x="260985" y="1014413"/>
                    </a:cubicBezTo>
                    <a:cubicBezTo>
                      <a:pt x="260985" y="1152525"/>
                      <a:pt x="287655" y="1272540"/>
                      <a:pt x="342900" y="1373505"/>
                    </a:cubicBezTo>
                    <a:cubicBezTo>
                      <a:pt x="391478" y="1463993"/>
                      <a:pt x="460058" y="1532572"/>
                      <a:pt x="546735" y="1580197"/>
                    </a:cubicBezTo>
                    <a:lnTo>
                      <a:pt x="285750" y="1438275"/>
                    </a:lnTo>
                    <a:cubicBezTo>
                      <a:pt x="199073" y="1390650"/>
                      <a:pt x="130493" y="1322070"/>
                      <a:pt x="81915" y="1231583"/>
                    </a:cubicBezTo>
                    <a:cubicBezTo>
                      <a:pt x="27622" y="1130618"/>
                      <a:pt x="0" y="1010603"/>
                      <a:pt x="0" y="872490"/>
                    </a:cubicBezTo>
                    <a:cubicBezTo>
                      <a:pt x="0" y="754380"/>
                      <a:pt x="19050" y="644842"/>
                      <a:pt x="56197" y="542925"/>
                    </a:cubicBezTo>
                    <a:lnTo>
                      <a:pt x="62441" y="546321"/>
                    </a:lnTo>
                    <a:cubicBezTo>
                      <a:pt x="62500" y="546184"/>
                      <a:pt x="62558" y="546046"/>
                      <a:pt x="62617" y="545909"/>
                    </a:cubicBezTo>
                    <a:lnTo>
                      <a:pt x="57150" y="542925"/>
                    </a:lnTo>
                    <a:lnTo>
                      <a:pt x="107444" y="431896"/>
                    </a:lnTo>
                    <a:lnTo>
                      <a:pt x="106680" y="431483"/>
                    </a:lnTo>
                    <a:cubicBezTo>
                      <a:pt x="126714" y="402522"/>
                      <a:pt x="197542" y="296966"/>
                      <a:pt x="227648" y="258128"/>
                    </a:cubicBezTo>
                    <a:lnTo>
                      <a:pt x="287315" y="198453"/>
                    </a:lnTo>
                    <a:lnTo>
                      <a:pt x="359092" y="140970"/>
                    </a:lnTo>
                    <a:lnTo>
                      <a:pt x="486263" y="68845"/>
                    </a:lnTo>
                    <a:lnTo>
                      <a:pt x="485775" y="68580"/>
                    </a:lnTo>
                    <a:cubicBezTo>
                      <a:pt x="513398" y="55245"/>
                      <a:pt x="541973" y="43815"/>
                      <a:pt x="572452" y="32385"/>
                    </a:cubicBezTo>
                    <a:lnTo>
                      <a:pt x="573405" y="32385"/>
                    </a:lnTo>
                    <a:lnTo>
                      <a:pt x="679133" y="0"/>
                    </a:ln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86" name="Freeform: Shape 85">
                <a:extLst>
                  <a:ext uri="{FF2B5EF4-FFF2-40B4-BE49-F238E27FC236}">
                    <a16:creationId xmlns:a16="http://schemas.microsoft.com/office/drawing/2014/main" id="{ADF17924-1E7F-48D8-94C2-734C6CB0EA5E}"/>
                  </a:ext>
                </a:extLst>
              </p:cNvPr>
              <p:cNvSpPr/>
              <p:nvPr/>
            </p:nvSpPr>
            <p:spPr>
              <a:xfrm>
                <a:off x="2714531" y="1811829"/>
                <a:ext cx="257174" cy="304801"/>
              </a:xfrm>
              <a:custGeom>
                <a:avLst/>
                <a:gdLst>
                  <a:gd name="connsiteX0" fmla="*/ 260985 w 257175"/>
                  <a:gd name="connsiteY0" fmla="*/ 311468 h 304800"/>
                  <a:gd name="connsiteX1" fmla="*/ 0 w 257175"/>
                  <a:gd name="connsiteY1" fmla="*/ 170497 h 304800"/>
                  <a:gd name="connsiteX2" fmla="*/ 952 w 257175"/>
                  <a:gd name="connsiteY2" fmla="*/ 0 h 304800"/>
                  <a:gd name="connsiteX3" fmla="*/ 260985 w 257175"/>
                  <a:gd name="connsiteY3" fmla="*/ 140970 h 3048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57175" h="304800">
                    <a:moveTo>
                      <a:pt x="260985" y="311468"/>
                    </a:moveTo>
                    <a:lnTo>
                      <a:pt x="0" y="170497"/>
                    </a:lnTo>
                    <a:lnTo>
                      <a:pt x="952" y="0"/>
                    </a:lnTo>
                    <a:lnTo>
                      <a:pt x="260985" y="140970"/>
                    </a:ln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grpSp>
        <p:nvGrpSpPr>
          <p:cNvPr id="150" name="Group 149">
            <a:extLst>
              <a:ext uri="{FF2B5EF4-FFF2-40B4-BE49-F238E27FC236}">
                <a16:creationId xmlns:a16="http://schemas.microsoft.com/office/drawing/2014/main" id="{B1AD3E21-C745-4D39-90E1-1746ABD16155}"/>
              </a:ext>
            </a:extLst>
          </p:cNvPr>
          <p:cNvGrpSpPr/>
          <p:nvPr/>
        </p:nvGrpSpPr>
        <p:grpSpPr>
          <a:xfrm>
            <a:off x="1103054" y="4644762"/>
            <a:ext cx="744139" cy="1374990"/>
            <a:chOff x="13270818" y="5348004"/>
            <a:chExt cx="540861" cy="999381"/>
          </a:xfrm>
        </p:grpSpPr>
        <p:grpSp>
          <p:nvGrpSpPr>
            <p:cNvPr id="151" name="Group 150">
              <a:extLst>
                <a:ext uri="{FF2B5EF4-FFF2-40B4-BE49-F238E27FC236}">
                  <a16:creationId xmlns:a16="http://schemas.microsoft.com/office/drawing/2014/main" id="{8336A017-D62E-4AA4-9D19-CC42CCE360CB}"/>
                </a:ext>
              </a:extLst>
            </p:cNvPr>
            <p:cNvGrpSpPr/>
            <p:nvPr/>
          </p:nvGrpSpPr>
          <p:grpSpPr>
            <a:xfrm>
              <a:off x="13425400" y="5348004"/>
              <a:ext cx="303753" cy="998597"/>
              <a:chOff x="2541356" y="1774680"/>
              <a:chExt cx="1106202" cy="3636668"/>
            </a:xfrm>
            <a:solidFill>
              <a:schemeClr val="bg1">
                <a:lumMod val="75000"/>
              </a:schemeClr>
            </a:solidFill>
          </p:grpSpPr>
          <p:sp>
            <p:nvSpPr>
              <p:cNvPr id="158" name="Freeform: Shape 157">
                <a:extLst>
                  <a:ext uri="{FF2B5EF4-FFF2-40B4-BE49-F238E27FC236}">
                    <a16:creationId xmlns:a16="http://schemas.microsoft.com/office/drawing/2014/main" id="{5A73C7CF-9773-4B2D-8492-EB52677B3B16}"/>
                  </a:ext>
                </a:extLst>
              </p:cNvPr>
              <p:cNvSpPr/>
              <p:nvPr/>
            </p:nvSpPr>
            <p:spPr>
              <a:xfrm>
                <a:off x="2571096" y="4597937"/>
                <a:ext cx="402336" cy="182880"/>
              </a:xfrm>
              <a:custGeom>
                <a:avLst/>
                <a:gdLst>
                  <a:gd name="connsiteX0" fmla="*/ 62916 w 3480752"/>
                  <a:gd name="connsiteY0" fmla="*/ 34213 h 1560620"/>
                  <a:gd name="connsiteX1" fmla="*/ 114391 w 3480752"/>
                  <a:gd name="connsiteY1" fmla="*/ 57191 h 1560620"/>
                  <a:gd name="connsiteX2" fmla="*/ 694512 w 3480752"/>
                  <a:gd name="connsiteY2" fmla="*/ 277806 h 1560620"/>
                  <a:gd name="connsiteX3" fmla="*/ 784810 w 3480752"/>
                  <a:gd name="connsiteY3" fmla="*/ 326909 h 1560620"/>
                  <a:gd name="connsiteX4" fmla="*/ 786764 w 3480752"/>
                  <a:gd name="connsiteY4" fmla="*/ 323526 h 1560620"/>
                  <a:gd name="connsiteX5" fmla="*/ 702687 w 3480752"/>
                  <a:gd name="connsiteY5" fmla="*/ 277806 h 1560620"/>
                  <a:gd name="connsiteX6" fmla="*/ 833420 w 3480752"/>
                  <a:gd name="connsiteY6" fmla="*/ 310489 h 1560620"/>
                  <a:gd name="connsiteX7" fmla="*/ 1241959 w 3480752"/>
                  <a:gd name="connsiteY7" fmla="*/ 343172 h 1560620"/>
                  <a:gd name="connsiteX8" fmla="*/ 3480752 w 3480752"/>
                  <a:gd name="connsiteY8" fmla="*/ 1560620 h 1560620"/>
                  <a:gd name="connsiteX9" fmla="*/ 3064038 w 3480752"/>
                  <a:gd name="connsiteY9" fmla="*/ 1527929 h 1560620"/>
                  <a:gd name="connsiteX10" fmla="*/ 3057133 w 3480752"/>
                  <a:gd name="connsiteY10" fmla="*/ 1524163 h 1560620"/>
                  <a:gd name="connsiteX11" fmla="*/ 2941481 w 3480752"/>
                  <a:gd name="connsiteY11" fmla="*/ 1495246 h 1560620"/>
                  <a:gd name="connsiteX12" fmla="*/ 2881754 w 3480752"/>
                  <a:gd name="connsiteY12" fmla="*/ 1462767 h 1560620"/>
                  <a:gd name="connsiteX13" fmla="*/ 2879802 w 3480752"/>
                  <a:gd name="connsiteY13" fmla="*/ 1466146 h 1560620"/>
                  <a:gd name="connsiteX14" fmla="*/ 2933314 w 3480752"/>
                  <a:gd name="connsiteY14" fmla="*/ 1495246 h 1560620"/>
                  <a:gd name="connsiteX15" fmla="*/ 2353185 w 3480752"/>
                  <a:gd name="connsiteY15" fmla="*/ 1274639 h 1560620"/>
                  <a:gd name="connsiteX16" fmla="*/ 2238794 w 3480752"/>
                  <a:gd name="connsiteY16" fmla="*/ 1217440 h 1560620"/>
                  <a:gd name="connsiteX17" fmla="*/ 0 w 3480752"/>
                  <a:gd name="connsiteY17" fmla="*/ 0 h 1560620"/>
                  <a:gd name="connsiteX18" fmla="*/ 62916 w 3480752"/>
                  <a:gd name="connsiteY18" fmla="*/ 34213 h 1560620"/>
                  <a:gd name="connsiteX19" fmla="*/ 57199 w 3480752"/>
                  <a:gd name="connsiteY19" fmla="*/ 31661 h 1560620"/>
                  <a:gd name="connsiteX20" fmla="*/ 0 w 3480752"/>
                  <a:gd name="connsiteY20" fmla="*/ 0 h 1560620"/>
                  <a:gd name="connsiteX0" fmla="*/ 62916 w 3480752"/>
                  <a:gd name="connsiteY0" fmla="*/ 34213 h 1560620"/>
                  <a:gd name="connsiteX1" fmla="*/ 114391 w 3480752"/>
                  <a:gd name="connsiteY1" fmla="*/ 57191 h 1560620"/>
                  <a:gd name="connsiteX2" fmla="*/ 694512 w 3480752"/>
                  <a:gd name="connsiteY2" fmla="*/ 277806 h 1560620"/>
                  <a:gd name="connsiteX3" fmla="*/ 784810 w 3480752"/>
                  <a:gd name="connsiteY3" fmla="*/ 326909 h 1560620"/>
                  <a:gd name="connsiteX4" fmla="*/ 702687 w 3480752"/>
                  <a:gd name="connsiteY4" fmla="*/ 277806 h 1560620"/>
                  <a:gd name="connsiteX5" fmla="*/ 833420 w 3480752"/>
                  <a:gd name="connsiteY5" fmla="*/ 310489 h 1560620"/>
                  <a:gd name="connsiteX6" fmla="*/ 1241959 w 3480752"/>
                  <a:gd name="connsiteY6" fmla="*/ 343172 h 1560620"/>
                  <a:gd name="connsiteX7" fmla="*/ 3480752 w 3480752"/>
                  <a:gd name="connsiteY7" fmla="*/ 1560620 h 1560620"/>
                  <a:gd name="connsiteX8" fmla="*/ 3064038 w 3480752"/>
                  <a:gd name="connsiteY8" fmla="*/ 1527929 h 1560620"/>
                  <a:gd name="connsiteX9" fmla="*/ 3057133 w 3480752"/>
                  <a:gd name="connsiteY9" fmla="*/ 1524163 h 1560620"/>
                  <a:gd name="connsiteX10" fmla="*/ 2941481 w 3480752"/>
                  <a:gd name="connsiteY10" fmla="*/ 1495246 h 1560620"/>
                  <a:gd name="connsiteX11" fmla="*/ 2881754 w 3480752"/>
                  <a:gd name="connsiteY11" fmla="*/ 1462767 h 1560620"/>
                  <a:gd name="connsiteX12" fmla="*/ 2879802 w 3480752"/>
                  <a:gd name="connsiteY12" fmla="*/ 1466146 h 1560620"/>
                  <a:gd name="connsiteX13" fmla="*/ 2933314 w 3480752"/>
                  <a:gd name="connsiteY13" fmla="*/ 1495246 h 1560620"/>
                  <a:gd name="connsiteX14" fmla="*/ 2353185 w 3480752"/>
                  <a:gd name="connsiteY14" fmla="*/ 1274639 h 1560620"/>
                  <a:gd name="connsiteX15" fmla="*/ 2238794 w 3480752"/>
                  <a:gd name="connsiteY15" fmla="*/ 1217440 h 1560620"/>
                  <a:gd name="connsiteX16" fmla="*/ 62916 w 3480752"/>
                  <a:gd name="connsiteY16" fmla="*/ 34213 h 1560620"/>
                  <a:gd name="connsiteX17" fmla="*/ 0 w 3480752"/>
                  <a:gd name="connsiteY17" fmla="*/ 0 h 1560620"/>
                  <a:gd name="connsiteX18" fmla="*/ 62916 w 3480752"/>
                  <a:gd name="connsiteY18" fmla="*/ 34213 h 1560620"/>
                  <a:gd name="connsiteX19" fmla="*/ 57199 w 3480752"/>
                  <a:gd name="connsiteY19" fmla="*/ 31661 h 1560620"/>
                  <a:gd name="connsiteX20" fmla="*/ 0 w 3480752"/>
                  <a:gd name="connsiteY20" fmla="*/ 0 h 1560620"/>
                  <a:gd name="connsiteX0" fmla="*/ 62916 w 3480752"/>
                  <a:gd name="connsiteY0" fmla="*/ 34213 h 1560620"/>
                  <a:gd name="connsiteX1" fmla="*/ 114391 w 3480752"/>
                  <a:gd name="connsiteY1" fmla="*/ 57191 h 1560620"/>
                  <a:gd name="connsiteX2" fmla="*/ 694512 w 3480752"/>
                  <a:gd name="connsiteY2" fmla="*/ 277806 h 1560620"/>
                  <a:gd name="connsiteX3" fmla="*/ 702687 w 3480752"/>
                  <a:gd name="connsiteY3" fmla="*/ 277806 h 1560620"/>
                  <a:gd name="connsiteX4" fmla="*/ 833420 w 3480752"/>
                  <a:gd name="connsiteY4" fmla="*/ 310489 h 1560620"/>
                  <a:gd name="connsiteX5" fmla="*/ 1241959 w 3480752"/>
                  <a:gd name="connsiteY5" fmla="*/ 343172 h 1560620"/>
                  <a:gd name="connsiteX6" fmla="*/ 3480752 w 3480752"/>
                  <a:gd name="connsiteY6" fmla="*/ 1560620 h 1560620"/>
                  <a:gd name="connsiteX7" fmla="*/ 3064038 w 3480752"/>
                  <a:gd name="connsiteY7" fmla="*/ 1527929 h 1560620"/>
                  <a:gd name="connsiteX8" fmla="*/ 3057133 w 3480752"/>
                  <a:gd name="connsiteY8" fmla="*/ 1524163 h 1560620"/>
                  <a:gd name="connsiteX9" fmla="*/ 2941481 w 3480752"/>
                  <a:gd name="connsiteY9" fmla="*/ 1495246 h 1560620"/>
                  <a:gd name="connsiteX10" fmla="*/ 2881754 w 3480752"/>
                  <a:gd name="connsiteY10" fmla="*/ 1462767 h 1560620"/>
                  <a:gd name="connsiteX11" fmla="*/ 2879802 w 3480752"/>
                  <a:gd name="connsiteY11" fmla="*/ 1466146 h 1560620"/>
                  <a:gd name="connsiteX12" fmla="*/ 2933314 w 3480752"/>
                  <a:gd name="connsiteY12" fmla="*/ 1495246 h 1560620"/>
                  <a:gd name="connsiteX13" fmla="*/ 2353185 w 3480752"/>
                  <a:gd name="connsiteY13" fmla="*/ 1274639 h 1560620"/>
                  <a:gd name="connsiteX14" fmla="*/ 2238794 w 3480752"/>
                  <a:gd name="connsiteY14" fmla="*/ 1217440 h 1560620"/>
                  <a:gd name="connsiteX15" fmla="*/ 62916 w 3480752"/>
                  <a:gd name="connsiteY15" fmla="*/ 34213 h 1560620"/>
                  <a:gd name="connsiteX16" fmla="*/ 0 w 3480752"/>
                  <a:gd name="connsiteY16" fmla="*/ 0 h 1560620"/>
                  <a:gd name="connsiteX17" fmla="*/ 62916 w 3480752"/>
                  <a:gd name="connsiteY17" fmla="*/ 34213 h 1560620"/>
                  <a:gd name="connsiteX18" fmla="*/ 57199 w 3480752"/>
                  <a:gd name="connsiteY18" fmla="*/ 31661 h 1560620"/>
                  <a:gd name="connsiteX19" fmla="*/ 0 w 3480752"/>
                  <a:gd name="connsiteY19" fmla="*/ 0 h 1560620"/>
                  <a:gd name="connsiteX0" fmla="*/ 62916 w 3480752"/>
                  <a:gd name="connsiteY0" fmla="*/ 34213 h 1560620"/>
                  <a:gd name="connsiteX1" fmla="*/ 114391 w 3480752"/>
                  <a:gd name="connsiteY1" fmla="*/ 57191 h 1560620"/>
                  <a:gd name="connsiteX2" fmla="*/ 694512 w 3480752"/>
                  <a:gd name="connsiteY2" fmla="*/ 277806 h 1560620"/>
                  <a:gd name="connsiteX3" fmla="*/ 702687 w 3480752"/>
                  <a:gd name="connsiteY3" fmla="*/ 277806 h 1560620"/>
                  <a:gd name="connsiteX4" fmla="*/ 833420 w 3480752"/>
                  <a:gd name="connsiteY4" fmla="*/ 310489 h 1560620"/>
                  <a:gd name="connsiteX5" fmla="*/ 1241959 w 3480752"/>
                  <a:gd name="connsiteY5" fmla="*/ 343172 h 1560620"/>
                  <a:gd name="connsiteX6" fmla="*/ 3480752 w 3480752"/>
                  <a:gd name="connsiteY6" fmla="*/ 1560620 h 1560620"/>
                  <a:gd name="connsiteX7" fmla="*/ 3064038 w 3480752"/>
                  <a:gd name="connsiteY7" fmla="*/ 1527929 h 1560620"/>
                  <a:gd name="connsiteX8" fmla="*/ 3057133 w 3480752"/>
                  <a:gd name="connsiteY8" fmla="*/ 1524163 h 1560620"/>
                  <a:gd name="connsiteX9" fmla="*/ 2941481 w 3480752"/>
                  <a:gd name="connsiteY9" fmla="*/ 1495246 h 1560620"/>
                  <a:gd name="connsiteX10" fmla="*/ 2881754 w 3480752"/>
                  <a:gd name="connsiteY10" fmla="*/ 1462767 h 1560620"/>
                  <a:gd name="connsiteX11" fmla="*/ 2933314 w 3480752"/>
                  <a:gd name="connsiteY11" fmla="*/ 1495246 h 1560620"/>
                  <a:gd name="connsiteX12" fmla="*/ 2353185 w 3480752"/>
                  <a:gd name="connsiteY12" fmla="*/ 1274639 h 1560620"/>
                  <a:gd name="connsiteX13" fmla="*/ 2238794 w 3480752"/>
                  <a:gd name="connsiteY13" fmla="*/ 1217440 h 1560620"/>
                  <a:gd name="connsiteX14" fmla="*/ 62916 w 3480752"/>
                  <a:gd name="connsiteY14" fmla="*/ 34213 h 1560620"/>
                  <a:gd name="connsiteX15" fmla="*/ 0 w 3480752"/>
                  <a:gd name="connsiteY15" fmla="*/ 0 h 1560620"/>
                  <a:gd name="connsiteX16" fmla="*/ 62916 w 3480752"/>
                  <a:gd name="connsiteY16" fmla="*/ 34213 h 1560620"/>
                  <a:gd name="connsiteX17" fmla="*/ 57199 w 3480752"/>
                  <a:gd name="connsiteY17" fmla="*/ 31661 h 1560620"/>
                  <a:gd name="connsiteX18" fmla="*/ 0 w 3480752"/>
                  <a:gd name="connsiteY18" fmla="*/ 0 h 1560620"/>
                  <a:gd name="connsiteX0" fmla="*/ 62916 w 3480752"/>
                  <a:gd name="connsiteY0" fmla="*/ 34213 h 1560620"/>
                  <a:gd name="connsiteX1" fmla="*/ 114391 w 3480752"/>
                  <a:gd name="connsiteY1" fmla="*/ 57191 h 1560620"/>
                  <a:gd name="connsiteX2" fmla="*/ 694512 w 3480752"/>
                  <a:gd name="connsiteY2" fmla="*/ 277806 h 1560620"/>
                  <a:gd name="connsiteX3" fmla="*/ 702687 w 3480752"/>
                  <a:gd name="connsiteY3" fmla="*/ 277806 h 1560620"/>
                  <a:gd name="connsiteX4" fmla="*/ 833420 w 3480752"/>
                  <a:gd name="connsiteY4" fmla="*/ 310489 h 1560620"/>
                  <a:gd name="connsiteX5" fmla="*/ 1241959 w 3480752"/>
                  <a:gd name="connsiteY5" fmla="*/ 343172 h 1560620"/>
                  <a:gd name="connsiteX6" fmla="*/ 3480752 w 3480752"/>
                  <a:gd name="connsiteY6" fmla="*/ 1560620 h 1560620"/>
                  <a:gd name="connsiteX7" fmla="*/ 3064038 w 3480752"/>
                  <a:gd name="connsiteY7" fmla="*/ 1527929 h 1560620"/>
                  <a:gd name="connsiteX8" fmla="*/ 3057133 w 3480752"/>
                  <a:gd name="connsiteY8" fmla="*/ 1524163 h 1560620"/>
                  <a:gd name="connsiteX9" fmla="*/ 2941481 w 3480752"/>
                  <a:gd name="connsiteY9" fmla="*/ 1495246 h 1560620"/>
                  <a:gd name="connsiteX10" fmla="*/ 2933314 w 3480752"/>
                  <a:gd name="connsiteY10" fmla="*/ 1495246 h 1560620"/>
                  <a:gd name="connsiteX11" fmla="*/ 2353185 w 3480752"/>
                  <a:gd name="connsiteY11" fmla="*/ 1274639 h 1560620"/>
                  <a:gd name="connsiteX12" fmla="*/ 2238794 w 3480752"/>
                  <a:gd name="connsiteY12" fmla="*/ 1217440 h 1560620"/>
                  <a:gd name="connsiteX13" fmla="*/ 62916 w 3480752"/>
                  <a:gd name="connsiteY13" fmla="*/ 34213 h 1560620"/>
                  <a:gd name="connsiteX14" fmla="*/ 0 w 3480752"/>
                  <a:gd name="connsiteY14" fmla="*/ 0 h 1560620"/>
                  <a:gd name="connsiteX15" fmla="*/ 62916 w 3480752"/>
                  <a:gd name="connsiteY15" fmla="*/ 34213 h 1560620"/>
                  <a:gd name="connsiteX16" fmla="*/ 57199 w 3480752"/>
                  <a:gd name="connsiteY16" fmla="*/ 31661 h 1560620"/>
                  <a:gd name="connsiteX17" fmla="*/ 0 w 3480752"/>
                  <a:gd name="connsiteY17" fmla="*/ 0 h 15606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</a:cxnLst>
                <a:rect l="l" t="t" r="r" b="b"/>
                <a:pathLst>
                  <a:path w="3480752" h="1560620">
                    <a:moveTo>
                      <a:pt x="62916" y="34213"/>
                    </a:moveTo>
                    <a:lnTo>
                      <a:pt x="114391" y="57191"/>
                    </a:lnTo>
                    <a:cubicBezTo>
                      <a:pt x="302323" y="147074"/>
                      <a:pt x="498413" y="220606"/>
                      <a:pt x="694512" y="277806"/>
                    </a:cubicBezTo>
                    <a:lnTo>
                      <a:pt x="702687" y="277806"/>
                    </a:lnTo>
                    <a:cubicBezTo>
                      <a:pt x="743545" y="285981"/>
                      <a:pt x="784395" y="302314"/>
                      <a:pt x="833420" y="310489"/>
                    </a:cubicBezTo>
                    <a:lnTo>
                      <a:pt x="1241959" y="343172"/>
                    </a:lnTo>
                    <a:lnTo>
                      <a:pt x="3480752" y="1560620"/>
                    </a:lnTo>
                    <a:lnTo>
                      <a:pt x="3064038" y="1527929"/>
                    </a:lnTo>
                    <a:lnTo>
                      <a:pt x="3057133" y="1524163"/>
                    </a:lnTo>
                    <a:lnTo>
                      <a:pt x="2941481" y="1495246"/>
                    </a:lnTo>
                    <a:lnTo>
                      <a:pt x="2933314" y="1495246"/>
                    </a:lnTo>
                    <a:cubicBezTo>
                      <a:pt x="2737215" y="1446221"/>
                      <a:pt x="2541108" y="1372688"/>
                      <a:pt x="2353185" y="1274639"/>
                    </a:cubicBezTo>
                    <a:cubicBezTo>
                      <a:pt x="2312335" y="1258298"/>
                      <a:pt x="2279652" y="1241956"/>
                      <a:pt x="2238794" y="1217440"/>
                    </a:cubicBezTo>
                    <a:lnTo>
                      <a:pt x="62916" y="34213"/>
                    </a:lnTo>
                    <a:close/>
                    <a:moveTo>
                      <a:pt x="0" y="0"/>
                    </a:moveTo>
                    <a:lnTo>
                      <a:pt x="62916" y="34213"/>
                    </a:lnTo>
                    <a:lnTo>
                      <a:pt x="57199" y="31661"/>
                    </a:lnTo>
                    <a:cubicBezTo>
                      <a:pt x="38815" y="22469"/>
                      <a:pt x="20429" y="12254"/>
                      <a:pt x="0" y="0"/>
                    </a:cubicBez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59" name="Freeform: Shape 158">
                <a:extLst>
                  <a:ext uri="{FF2B5EF4-FFF2-40B4-BE49-F238E27FC236}">
                    <a16:creationId xmlns:a16="http://schemas.microsoft.com/office/drawing/2014/main" id="{A22554EB-7A35-41CB-B599-3314A51EF3ED}"/>
                  </a:ext>
                </a:extLst>
              </p:cNvPr>
              <p:cNvSpPr/>
              <p:nvPr/>
            </p:nvSpPr>
            <p:spPr>
              <a:xfrm>
                <a:off x="3023223" y="4576005"/>
                <a:ext cx="257175" cy="133350"/>
              </a:xfrm>
              <a:custGeom>
                <a:avLst/>
                <a:gdLst>
                  <a:gd name="connsiteX0" fmla="*/ 260032 w 257175"/>
                  <a:gd name="connsiteY0" fmla="*/ 141922 h 133350"/>
                  <a:gd name="connsiteX1" fmla="*/ 0 w 257175"/>
                  <a:gd name="connsiteY1" fmla="*/ 0 h 133350"/>
                  <a:gd name="connsiteX2" fmla="*/ 952 w 257175"/>
                  <a:gd name="connsiteY2" fmla="*/ 0 h 133350"/>
                  <a:gd name="connsiteX3" fmla="*/ 260032 w 257175"/>
                  <a:gd name="connsiteY3" fmla="*/ 141922 h 133350"/>
                  <a:gd name="connsiteX4" fmla="*/ 260032 w 257175"/>
                  <a:gd name="connsiteY4" fmla="*/ 141922 h 1333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57175" h="133350">
                    <a:moveTo>
                      <a:pt x="260032" y="141922"/>
                    </a:moveTo>
                    <a:lnTo>
                      <a:pt x="0" y="0"/>
                    </a:lnTo>
                    <a:cubicBezTo>
                      <a:pt x="0" y="0"/>
                      <a:pt x="952" y="0"/>
                      <a:pt x="952" y="0"/>
                    </a:cubicBezTo>
                    <a:lnTo>
                      <a:pt x="260032" y="141922"/>
                    </a:lnTo>
                    <a:cubicBezTo>
                      <a:pt x="260985" y="141922"/>
                      <a:pt x="260985" y="141922"/>
                      <a:pt x="260032" y="141922"/>
                    </a:cubicBezTo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60" name="Freeform: Shape 159">
                <a:extLst>
                  <a:ext uri="{FF2B5EF4-FFF2-40B4-BE49-F238E27FC236}">
                    <a16:creationId xmlns:a16="http://schemas.microsoft.com/office/drawing/2014/main" id="{81A3213F-4D9D-47F6-BA80-B5CDD3ACAE65}"/>
                  </a:ext>
                </a:extLst>
              </p:cNvPr>
              <p:cNvSpPr/>
              <p:nvPr/>
            </p:nvSpPr>
            <p:spPr>
              <a:xfrm>
                <a:off x="2706138" y="4925573"/>
                <a:ext cx="257175" cy="485775"/>
              </a:xfrm>
              <a:custGeom>
                <a:avLst/>
                <a:gdLst>
                  <a:gd name="connsiteX0" fmla="*/ 260033 w 257175"/>
                  <a:gd name="connsiteY0" fmla="*/ 486727 h 485775"/>
                  <a:gd name="connsiteX1" fmla="*/ 0 w 257175"/>
                  <a:gd name="connsiteY1" fmla="*/ 344805 h 485775"/>
                  <a:gd name="connsiteX2" fmla="*/ 953 w 257175"/>
                  <a:gd name="connsiteY2" fmla="*/ 0 h 485775"/>
                  <a:gd name="connsiteX3" fmla="*/ 260985 w 257175"/>
                  <a:gd name="connsiteY3" fmla="*/ 141922 h 4857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57175" h="485775">
                    <a:moveTo>
                      <a:pt x="260033" y="486727"/>
                    </a:moveTo>
                    <a:lnTo>
                      <a:pt x="0" y="344805"/>
                    </a:lnTo>
                    <a:lnTo>
                      <a:pt x="953" y="0"/>
                    </a:lnTo>
                    <a:lnTo>
                      <a:pt x="260985" y="141922"/>
                    </a:ln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61" name="Freeform: Shape 160">
                <a:extLst>
                  <a:ext uri="{FF2B5EF4-FFF2-40B4-BE49-F238E27FC236}">
                    <a16:creationId xmlns:a16="http://schemas.microsoft.com/office/drawing/2014/main" id="{72B23A9D-D4A2-430A-82B9-B49CB6344DC7}"/>
                  </a:ext>
                </a:extLst>
              </p:cNvPr>
              <p:cNvSpPr/>
              <p:nvPr/>
            </p:nvSpPr>
            <p:spPr>
              <a:xfrm>
                <a:off x="2987522" y="3640652"/>
                <a:ext cx="660036" cy="1102854"/>
              </a:xfrm>
              <a:custGeom>
                <a:avLst/>
                <a:gdLst>
                  <a:gd name="connsiteX0" fmla="*/ 359092 w 661035"/>
                  <a:gd name="connsiteY0" fmla="*/ 597218 h 1099185"/>
                  <a:gd name="connsiteX1" fmla="*/ 620078 w 661035"/>
                  <a:gd name="connsiteY1" fmla="*/ 739140 h 1099185"/>
                  <a:gd name="connsiteX2" fmla="*/ 584835 w 661035"/>
                  <a:gd name="connsiteY2" fmla="*/ 818198 h 1099185"/>
                  <a:gd name="connsiteX3" fmla="*/ 584836 w 661035"/>
                  <a:gd name="connsiteY3" fmla="*/ 818198 h 1099185"/>
                  <a:gd name="connsiteX4" fmla="*/ 545783 w 661035"/>
                  <a:gd name="connsiteY4" fmla="*/ 882015 h 1099185"/>
                  <a:gd name="connsiteX5" fmla="*/ 538930 w 661035"/>
                  <a:gd name="connsiteY5" fmla="*/ 891439 h 1099185"/>
                  <a:gd name="connsiteX6" fmla="*/ 539116 w 661035"/>
                  <a:gd name="connsiteY6" fmla="*/ 891540 h 1099185"/>
                  <a:gd name="connsiteX7" fmla="*/ 500063 w 661035"/>
                  <a:gd name="connsiteY7" fmla="*/ 940118 h 1099185"/>
                  <a:gd name="connsiteX8" fmla="*/ 452605 w 661035"/>
                  <a:gd name="connsiteY8" fmla="*/ 914311 h 1099185"/>
                  <a:gd name="connsiteX9" fmla="*/ 451949 w 661035"/>
                  <a:gd name="connsiteY9" fmla="*/ 914906 h 1099185"/>
                  <a:gd name="connsiteX10" fmla="*/ 500063 w 661035"/>
                  <a:gd name="connsiteY10" fmla="*/ 941070 h 1099185"/>
                  <a:gd name="connsiteX11" fmla="*/ 451485 w 661035"/>
                  <a:gd name="connsiteY11" fmla="*/ 989648 h 1099185"/>
                  <a:gd name="connsiteX12" fmla="*/ 396629 w 661035"/>
                  <a:gd name="connsiteY12" fmla="*/ 1033155 h 1099185"/>
                  <a:gd name="connsiteX13" fmla="*/ 397193 w 661035"/>
                  <a:gd name="connsiteY13" fmla="*/ 1033462 h 1099185"/>
                  <a:gd name="connsiteX14" fmla="*/ 320041 w 661035"/>
                  <a:gd name="connsiteY14" fmla="*/ 1076325 h 1099185"/>
                  <a:gd name="connsiteX15" fmla="*/ 291343 w 661035"/>
                  <a:gd name="connsiteY15" fmla="*/ 1060767 h 1099185"/>
                  <a:gd name="connsiteX16" fmla="*/ 290403 w 661035"/>
                  <a:gd name="connsiteY16" fmla="*/ 1061621 h 1099185"/>
                  <a:gd name="connsiteX17" fmla="*/ 319088 w 661035"/>
                  <a:gd name="connsiteY17" fmla="*/ 1077277 h 1099185"/>
                  <a:gd name="connsiteX18" fmla="*/ 260985 w 661035"/>
                  <a:gd name="connsiteY18" fmla="*/ 1099185 h 1099185"/>
                  <a:gd name="connsiteX19" fmla="*/ 0 w 661035"/>
                  <a:gd name="connsiteY19" fmla="*/ 957262 h 1099185"/>
                  <a:gd name="connsiteX20" fmla="*/ 59055 w 661035"/>
                  <a:gd name="connsiteY20" fmla="*/ 935355 h 1099185"/>
                  <a:gd name="connsiteX21" fmla="*/ 284314 w 661035"/>
                  <a:gd name="connsiteY21" fmla="*/ 1058298 h 1099185"/>
                  <a:gd name="connsiteX22" fmla="*/ 284516 w 661035"/>
                  <a:gd name="connsiteY22" fmla="*/ 1057066 h 1099185"/>
                  <a:gd name="connsiteX23" fmla="*/ 60008 w 661035"/>
                  <a:gd name="connsiteY23" fmla="*/ 935355 h 1099185"/>
                  <a:gd name="connsiteX24" fmla="*/ 135745 w 661035"/>
                  <a:gd name="connsiteY24" fmla="*/ 891807 h 1099185"/>
                  <a:gd name="connsiteX25" fmla="*/ 135255 w 661035"/>
                  <a:gd name="connsiteY25" fmla="*/ 891540 h 1099185"/>
                  <a:gd name="connsiteX26" fmla="*/ 190500 w 661035"/>
                  <a:gd name="connsiteY26" fmla="*/ 847725 h 1099185"/>
                  <a:gd name="connsiteX27" fmla="*/ 239078 w 661035"/>
                  <a:gd name="connsiteY27" fmla="*/ 799148 h 1099185"/>
                  <a:gd name="connsiteX28" fmla="*/ 319738 w 661035"/>
                  <a:gd name="connsiteY28" fmla="*/ 843010 h 1099185"/>
                  <a:gd name="connsiteX29" fmla="*/ 319882 w 661035"/>
                  <a:gd name="connsiteY29" fmla="*/ 842137 h 1099185"/>
                  <a:gd name="connsiteX30" fmla="*/ 239078 w 661035"/>
                  <a:gd name="connsiteY30" fmla="*/ 798196 h 1099185"/>
                  <a:gd name="connsiteX31" fmla="*/ 277307 w 661035"/>
                  <a:gd name="connsiteY31" fmla="*/ 750642 h 1099185"/>
                  <a:gd name="connsiteX32" fmla="*/ 277178 w 661035"/>
                  <a:gd name="connsiteY32" fmla="*/ 750571 h 1099185"/>
                  <a:gd name="connsiteX33" fmla="*/ 284798 w 661035"/>
                  <a:gd name="connsiteY33" fmla="*/ 740093 h 1099185"/>
                  <a:gd name="connsiteX34" fmla="*/ 323850 w 661035"/>
                  <a:gd name="connsiteY34" fmla="*/ 676275 h 1099185"/>
                  <a:gd name="connsiteX35" fmla="*/ 359092 w 661035"/>
                  <a:gd name="connsiteY35" fmla="*/ 597218 h 1099185"/>
                  <a:gd name="connsiteX36" fmla="*/ 220980 w 661035"/>
                  <a:gd name="connsiteY36" fmla="*/ 0 h 1099185"/>
                  <a:gd name="connsiteX37" fmla="*/ 481965 w 661035"/>
                  <a:gd name="connsiteY37" fmla="*/ 141922 h 1099185"/>
                  <a:gd name="connsiteX38" fmla="*/ 575310 w 661035"/>
                  <a:gd name="connsiteY38" fmla="*/ 214313 h 1099185"/>
                  <a:gd name="connsiteX39" fmla="*/ 661035 w 661035"/>
                  <a:gd name="connsiteY39" fmla="*/ 504825 h 1099185"/>
                  <a:gd name="connsiteX40" fmla="*/ 621030 w 661035"/>
                  <a:gd name="connsiteY40" fmla="*/ 739140 h 1099185"/>
                  <a:gd name="connsiteX41" fmla="*/ 360045 w 661035"/>
                  <a:gd name="connsiteY41" fmla="*/ 597218 h 1099185"/>
                  <a:gd name="connsiteX42" fmla="*/ 400050 w 661035"/>
                  <a:gd name="connsiteY42" fmla="*/ 362902 h 1099185"/>
                  <a:gd name="connsiteX43" fmla="*/ 314325 w 661035"/>
                  <a:gd name="connsiteY43" fmla="*/ 72390 h 1099185"/>
                  <a:gd name="connsiteX44" fmla="*/ 220980 w 661035"/>
                  <a:gd name="connsiteY44" fmla="*/ 0 h 1099185"/>
                  <a:gd name="connsiteX0" fmla="*/ 359092 w 661035"/>
                  <a:gd name="connsiteY0" fmla="*/ 597218 h 1099185"/>
                  <a:gd name="connsiteX1" fmla="*/ 620078 w 661035"/>
                  <a:gd name="connsiteY1" fmla="*/ 739140 h 1099185"/>
                  <a:gd name="connsiteX2" fmla="*/ 584835 w 661035"/>
                  <a:gd name="connsiteY2" fmla="*/ 818198 h 1099185"/>
                  <a:gd name="connsiteX3" fmla="*/ 584836 w 661035"/>
                  <a:gd name="connsiteY3" fmla="*/ 818198 h 1099185"/>
                  <a:gd name="connsiteX4" fmla="*/ 545783 w 661035"/>
                  <a:gd name="connsiteY4" fmla="*/ 882015 h 1099185"/>
                  <a:gd name="connsiteX5" fmla="*/ 538930 w 661035"/>
                  <a:gd name="connsiteY5" fmla="*/ 891439 h 1099185"/>
                  <a:gd name="connsiteX6" fmla="*/ 539116 w 661035"/>
                  <a:gd name="connsiteY6" fmla="*/ 891540 h 1099185"/>
                  <a:gd name="connsiteX7" fmla="*/ 500063 w 661035"/>
                  <a:gd name="connsiteY7" fmla="*/ 940118 h 1099185"/>
                  <a:gd name="connsiteX8" fmla="*/ 452605 w 661035"/>
                  <a:gd name="connsiteY8" fmla="*/ 914311 h 1099185"/>
                  <a:gd name="connsiteX9" fmla="*/ 451949 w 661035"/>
                  <a:gd name="connsiteY9" fmla="*/ 914906 h 1099185"/>
                  <a:gd name="connsiteX10" fmla="*/ 500063 w 661035"/>
                  <a:gd name="connsiteY10" fmla="*/ 941070 h 1099185"/>
                  <a:gd name="connsiteX11" fmla="*/ 451485 w 661035"/>
                  <a:gd name="connsiteY11" fmla="*/ 989648 h 1099185"/>
                  <a:gd name="connsiteX12" fmla="*/ 396629 w 661035"/>
                  <a:gd name="connsiteY12" fmla="*/ 1033155 h 1099185"/>
                  <a:gd name="connsiteX13" fmla="*/ 397193 w 661035"/>
                  <a:gd name="connsiteY13" fmla="*/ 1033462 h 1099185"/>
                  <a:gd name="connsiteX14" fmla="*/ 320041 w 661035"/>
                  <a:gd name="connsiteY14" fmla="*/ 1076325 h 1099185"/>
                  <a:gd name="connsiteX15" fmla="*/ 291343 w 661035"/>
                  <a:gd name="connsiteY15" fmla="*/ 1060767 h 1099185"/>
                  <a:gd name="connsiteX16" fmla="*/ 290403 w 661035"/>
                  <a:gd name="connsiteY16" fmla="*/ 1061621 h 1099185"/>
                  <a:gd name="connsiteX17" fmla="*/ 319088 w 661035"/>
                  <a:gd name="connsiteY17" fmla="*/ 1077277 h 1099185"/>
                  <a:gd name="connsiteX18" fmla="*/ 260985 w 661035"/>
                  <a:gd name="connsiteY18" fmla="*/ 1099185 h 1099185"/>
                  <a:gd name="connsiteX19" fmla="*/ 0 w 661035"/>
                  <a:gd name="connsiteY19" fmla="*/ 957262 h 1099185"/>
                  <a:gd name="connsiteX20" fmla="*/ 59055 w 661035"/>
                  <a:gd name="connsiteY20" fmla="*/ 935355 h 1099185"/>
                  <a:gd name="connsiteX21" fmla="*/ 284314 w 661035"/>
                  <a:gd name="connsiteY21" fmla="*/ 1058298 h 1099185"/>
                  <a:gd name="connsiteX22" fmla="*/ 284516 w 661035"/>
                  <a:gd name="connsiteY22" fmla="*/ 1057066 h 1099185"/>
                  <a:gd name="connsiteX23" fmla="*/ 60008 w 661035"/>
                  <a:gd name="connsiteY23" fmla="*/ 935355 h 1099185"/>
                  <a:gd name="connsiteX24" fmla="*/ 135745 w 661035"/>
                  <a:gd name="connsiteY24" fmla="*/ 891807 h 1099185"/>
                  <a:gd name="connsiteX25" fmla="*/ 135255 w 661035"/>
                  <a:gd name="connsiteY25" fmla="*/ 891540 h 1099185"/>
                  <a:gd name="connsiteX26" fmla="*/ 190500 w 661035"/>
                  <a:gd name="connsiteY26" fmla="*/ 847725 h 1099185"/>
                  <a:gd name="connsiteX27" fmla="*/ 239078 w 661035"/>
                  <a:gd name="connsiteY27" fmla="*/ 799148 h 1099185"/>
                  <a:gd name="connsiteX28" fmla="*/ 319738 w 661035"/>
                  <a:gd name="connsiteY28" fmla="*/ 843010 h 1099185"/>
                  <a:gd name="connsiteX29" fmla="*/ 239078 w 661035"/>
                  <a:gd name="connsiteY29" fmla="*/ 798196 h 1099185"/>
                  <a:gd name="connsiteX30" fmla="*/ 277307 w 661035"/>
                  <a:gd name="connsiteY30" fmla="*/ 750642 h 1099185"/>
                  <a:gd name="connsiteX31" fmla="*/ 277178 w 661035"/>
                  <a:gd name="connsiteY31" fmla="*/ 750571 h 1099185"/>
                  <a:gd name="connsiteX32" fmla="*/ 284798 w 661035"/>
                  <a:gd name="connsiteY32" fmla="*/ 740093 h 1099185"/>
                  <a:gd name="connsiteX33" fmla="*/ 323850 w 661035"/>
                  <a:gd name="connsiteY33" fmla="*/ 676275 h 1099185"/>
                  <a:gd name="connsiteX34" fmla="*/ 359092 w 661035"/>
                  <a:gd name="connsiteY34" fmla="*/ 597218 h 1099185"/>
                  <a:gd name="connsiteX35" fmla="*/ 220980 w 661035"/>
                  <a:gd name="connsiteY35" fmla="*/ 0 h 1099185"/>
                  <a:gd name="connsiteX36" fmla="*/ 481965 w 661035"/>
                  <a:gd name="connsiteY36" fmla="*/ 141922 h 1099185"/>
                  <a:gd name="connsiteX37" fmla="*/ 575310 w 661035"/>
                  <a:gd name="connsiteY37" fmla="*/ 214313 h 1099185"/>
                  <a:gd name="connsiteX38" fmla="*/ 661035 w 661035"/>
                  <a:gd name="connsiteY38" fmla="*/ 504825 h 1099185"/>
                  <a:gd name="connsiteX39" fmla="*/ 621030 w 661035"/>
                  <a:gd name="connsiteY39" fmla="*/ 739140 h 1099185"/>
                  <a:gd name="connsiteX40" fmla="*/ 360045 w 661035"/>
                  <a:gd name="connsiteY40" fmla="*/ 597218 h 1099185"/>
                  <a:gd name="connsiteX41" fmla="*/ 400050 w 661035"/>
                  <a:gd name="connsiteY41" fmla="*/ 362902 h 1099185"/>
                  <a:gd name="connsiteX42" fmla="*/ 314325 w 661035"/>
                  <a:gd name="connsiteY42" fmla="*/ 72390 h 1099185"/>
                  <a:gd name="connsiteX43" fmla="*/ 220980 w 661035"/>
                  <a:gd name="connsiteY43" fmla="*/ 0 h 1099185"/>
                  <a:gd name="connsiteX0" fmla="*/ 359092 w 661035"/>
                  <a:gd name="connsiteY0" fmla="*/ 597218 h 1099185"/>
                  <a:gd name="connsiteX1" fmla="*/ 620078 w 661035"/>
                  <a:gd name="connsiteY1" fmla="*/ 739140 h 1099185"/>
                  <a:gd name="connsiteX2" fmla="*/ 584835 w 661035"/>
                  <a:gd name="connsiteY2" fmla="*/ 818198 h 1099185"/>
                  <a:gd name="connsiteX3" fmla="*/ 584836 w 661035"/>
                  <a:gd name="connsiteY3" fmla="*/ 818198 h 1099185"/>
                  <a:gd name="connsiteX4" fmla="*/ 545783 w 661035"/>
                  <a:gd name="connsiteY4" fmla="*/ 882015 h 1099185"/>
                  <a:gd name="connsiteX5" fmla="*/ 538930 w 661035"/>
                  <a:gd name="connsiteY5" fmla="*/ 891439 h 1099185"/>
                  <a:gd name="connsiteX6" fmla="*/ 539116 w 661035"/>
                  <a:gd name="connsiteY6" fmla="*/ 891540 h 1099185"/>
                  <a:gd name="connsiteX7" fmla="*/ 500063 w 661035"/>
                  <a:gd name="connsiteY7" fmla="*/ 940118 h 1099185"/>
                  <a:gd name="connsiteX8" fmla="*/ 452605 w 661035"/>
                  <a:gd name="connsiteY8" fmla="*/ 914311 h 1099185"/>
                  <a:gd name="connsiteX9" fmla="*/ 500063 w 661035"/>
                  <a:gd name="connsiteY9" fmla="*/ 941070 h 1099185"/>
                  <a:gd name="connsiteX10" fmla="*/ 451485 w 661035"/>
                  <a:gd name="connsiteY10" fmla="*/ 989648 h 1099185"/>
                  <a:gd name="connsiteX11" fmla="*/ 396629 w 661035"/>
                  <a:gd name="connsiteY11" fmla="*/ 1033155 h 1099185"/>
                  <a:gd name="connsiteX12" fmla="*/ 397193 w 661035"/>
                  <a:gd name="connsiteY12" fmla="*/ 1033462 h 1099185"/>
                  <a:gd name="connsiteX13" fmla="*/ 320041 w 661035"/>
                  <a:gd name="connsiteY13" fmla="*/ 1076325 h 1099185"/>
                  <a:gd name="connsiteX14" fmla="*/ 291343 w 661035"/>
                  <a:gd name="connsiteY14" fmla="*/ 1060767 h 1099185"/>
                  <a:gd name="connsiteX15" fmla="*/ 290403 w 661035"/>
                  <a:gd name="connsiteY15" fmla="*/ 1061621 h 1099185"/>
                  <a:gd name="connsiteX16" fmla="*/ 319088 w 661035"/>
                  <a:gd name="connsiteY16" fmla="*/ 1077277 h 1099185"/>
                  <a:gd name="connsiteX17" fmla="*/ 260985 w 661035"/>
                  <a:gd name="connsiteY17" fmla="*/ 1099185 h 1099185"/>
                  <a:gd name="connsiteX18" fmla="*/ 0 w 661035"/>
                  <a:gd name="connsiteY18" fmla="*/ 957262 h 1099185"/>
                  <a:gd name="connsiteX19" fmla="*/ 59055 w 661035"/>
                  <a:gd name="connsiteY19" fmla="*/ 935355 h 1099185"/>
                  <a:gd name="connsiteX20" fmla="*/ 284314 w 661035"/>
                  <a:gd name="connsiteY20" fmla="*/ 1058298 h 1099185"/>
                  <a:gd name="connsiteX21" fmla="*/ 284516 w 661035"/>
                  <a:gd name="connsiteY21" fmla="*/ 1057066 h 1099185"/>
                  <a:gd name="connsiteX22" fmla="*/ 60008 w 661035"/>
                  <a:gd name="connsiteY22" fmla="*/ 935355 h 1099185"/>
                  <a:gd name="connsiteX23" fmla="*/ 135745 w 661035"/>
                  <a:gd name="connsiteY23" fmla="*/ 891807 h 1099185"/>
                  <a:gd name="connsiteX24" fmla="*/ 135255 w 661035"/>
                  <a:gd name="connsiteY24" fmla="*/ 891540 h 1099185"/>
                  <a:gd name="connsiteX25" fmla="*/ 190500 w 661035"/>
                  <a:gd name="connsiteY25" fmla="*/ 847725 h 1099185"/>
                  <a:gd name="connsiteX26" fmla="*/ 239078 w 661035"/>
                  <a:gd name="connsiteY26" fmla="*/ 799148 h 1099185"/>
                  <a:gd name="connsiteX27" fmla="*/ 319738 w 661035"/>
                  <a:gd name="connsiteY27" fmla="*/ 843010 h 1099185"/>
                  <a:gd name="connsiteX28" fmla="*/ 239078 w 661035"/>
                  <a:gd name="connsiteY28" fmla="*/ 798196 h 1099185"/>
                  <a:gd name="connsiteX29" fmla="*/ 277307 w 661035"/>
                  <a:gd name="connsiteY29" fmla="*/ 750642 h 1099185"/>
                  <a:gd name="connsiteX30" fmla="*/ 277178 w 661035"/>
                  <a:gd name="connsiteY30" fmla="*/ 750571 h 1099185"/>
                  <a:gd name="connsiteX31" fmla="*/ 284798 w 661035"/>
                  <a:gd name="connsiteY31" fmla="*/ 740093 h 1099185"/>
                  <a:gd name="connsiteX32" fmla="*/ 323850 w 661035"/>
                  <a:gd name="connsiteY32" fmla="*/ 676275 h 1099185"/>
                  <a:gd name="connsiteX33" fmla="*/ 359092 w 661035"/>
                  <a:gd name="connsiteY33" fmla="*/ 597218 h 1099185"/>
                  <a:gd name="connsiteX34" fmla="*/ 220980 w 661035"/>
                  <a:gd name="connsiteY34" fmla="*/ 0 h 1099185"/>
                  <a:gd name="connsiteX35" fmla="*/ 481965 w 661035"/>
                  <a:gd name="connsiteY35" fmla="*/ 141922 h 1099185"/>
                  <a:gd name="connsiteX36" fmla="*/ 575310 w 661035"/>
                  <a:gd name="connsiteY36" fmla="*/ 214313 h 1099185"/>
                  <a:gd name="connsiteX37" fmla="*/ 661035 w 661035"/>
                  <a:gd name="connsiteY37" fmla="*/ 504825 h 1099185"/>
                  <a:gd name="connsiteX38" fmla="*/ 621030 w 661035"/>
                  <a:gd name="connsiteY38" fmla="*/ 739140 h 1099185"/>
                  <a:gd name="connsiteX39" fmla="*/ 360045 w 661035"/>
                  <a:gd name="connsiteY39" fmla="*/ 597218 h 1099185"/>
                  <a:gd name="connsiteX40" fmla="*/ 400050 w 661035"/>
                  <a:gd name="connsiteY40" fmla="*/ 362902 h 1099185"/>
                  <a:gd name="connsiteX41" fmla="*/ 314325 w 661035"/>
                  <a:gd name="connsiteY41" fmla="*/ 72390 h 1099185"/>
                  <a:gd name="connsiteX42" fmla="*/ 220980 w 661035"/>
                  <a:gd name="connsiteY42" fmla="*/ 0 h 1099185"/>
                  <a:gd name="connsiteX0" fmla="*/ 359092 w 661035"/>
                  <a:gd name="connsiteY0" fmla="*/ 597218 h 1099185"/>
                  <a:gd name="connsiteX1" fmla="*/ 620078 w 661035"/>
                  <a:gd name="connsiteY1" fmla="*/ 739140 h 1099185"/>
                  <a:gd name="connsiteX2" fmla="*/ 584835 w 661035"/>
                  <a:gd name="connsiteY2" fmla="*/ 818198 h 1099185"/>
                  <a:gd name="connsiteX3" fmla="*/ 584836 w 661035"/>
                  <a:gd name="connsiteY3" fmla="*/ 818198 h 1099185"/>
                  <a:gd name="connsiteX4" fmla="*/ 545783 w 661035"/>
                  <a:gd name="connsiteY4" fmla="*/ 882015 h 1099185"/>
                  <a:gd name="connsiteX5" fmla="*/ 538930 w 661035"/>
                  <a:gd name="connsiteY5" fmla="*/ 891439 h 1099185"/>
                  <a:gd name="connsiteX6" fmla="*/ 539116 w 661035"/>
                  <a:gd name="connsiteY6" fmla="*/ 891540 h 1099185"/>
                  <a:gd name="connsiteX7" fmla="*/ 500063 w 661035"/>
                  <a:gd name="connsiteY7" fmla="*/ 940118 h 1099185"/>
                  <a:gd name="connsiteX8" fmla="*/ 500063 w 661035"/>
                  <a:gd name="connsiteY8" fmla="*/ 941070 h 1099185"/>
                  <a:gd name="connsiteX9" fmla="*/ 451485 w 661035"/>
                  <a:gd name="connsiteY9" fmla="*/ 989648 h 1099185"/>
                  <a:gd name="connsiteX10" fmla="*/ 396629 w 661035"/>
                  <a:gd name="connsiteY10" fmla="*/ 1033155 h 1099185"/>
                  <a:gd name="connsiteX11" fmla="*/ 397193 w 661035"/>
                  <a:gd name="connsiteY11" fmla="*/ 1033462 h 1099185"/>
                  <a:gd name="connsiteX12" fmla="*/ 320041 w 661035"/>
                  <a:gd name="connsiteY12" fmla="*/ 1076325 h 1099185"/>
                  <a:gd name="connsiteX13" fmla="*/ 291343 w 661035"/>
                  <a:gd name="connsiteY13" fmla="*/ 1060767 h 1099185"/>
                  <a:gd name="connsiteX14" fmla="*/ 290403 w 661035"/>
                  <a:gd name="connsiteY14" fmla="*/ 1061621 h 1099185"/>
                  <a:gd name="connsiteX15" fmla="*/ 319088 w 661035"/>
                  <a:gd name="connsiteY15" fmla="*/ 1077277 h 1099185"/>
                  <a:gd name="connsiteX16" fmla="*/ 260985 w 661035"/>
                  <a:gd name="connsiteY16" fmla="*/ 1099185 h 1099185"/>
                  <a:gd name="connsiteX17" fmla="*/ 0 w 661035"/>
                  <a:gd name="connsiteY17" fmla="*/ 957262 h 1099185"/>
                  <a:gd name="connsiteX18" fmla="*/ 59055 w 661035"/>
                  <a:gd name="connsiteY18" fmla="*/ 935355 h 1099185"/>
                  <a:gd name="connsiteX19" fmla="*/ 284314 w 661035"/>
                  <a:gd name="connsiteY19" fmla="*/ 1058298 h 1099185"/>
                  <a:gd name="connsiteX20" fmla="*/ 284516 w 661035"/>
                  <a:gd name="connsiteY20" fmla="*/ 1057066 h 1099185"/>
                  <a:gd name="connsiteX21" fmla="*/ 60008 w 661035"/>
                  <a:gd name="connsiteY21" fmla="*/ 935355 h 1099185"/>
                  <a:gd name="connsiteX22" fmla="*/ 135745 w 661035"/>
                  <a:gd name="connsiteY22" fmla="*/ 891807 h 1099185"/>
                  <a:gd name="connsiteX23" fmla="*/ 135255 w 661035"/>
                  <a:gd name="connsiteY23" fmla="*/ 891540 h 1099185"/>
                  <a:gd name="connsiteX24" fmla="*/ 190500 w 661035"/>
                  <a:gd name="connsiteY24" fmla="*/ 847725 h 1099185"/>
                  <a:gd name="connsiteX25" fmla="*/ 239078 w 661035"/>
                  <a:gd name="connsiteY25" fmla="*/ 799148 h 1099185"/>
                  <a:gd name="connsiteX26" fmla="*/ 319738 w 661035"/>
                  <a:gd name="connsiteY26" fmla="*/ 843010 h 1099185"/>
                  <a:gd name="connsiteX27" fmla="*/ 239078 w 661035"/>
                  <a:gd name="connsiteY27" fmla="*/ 798196 h 1099185"/>
                  <a:gd name="connsiteX28" fmla="*/ 277307 w 661035"/>
                  <a:gd name="connsiteY28" fmla="*/ 750642 h 1099185"/>
                  <a:gd name="connsiteX29" fmla="*/ 277178 w 661035"/>
                  <a:gd name="connsiteY29" fmla="*/ 750571 h 1099185"/>
                  <a:gd name="connsiteX30" fmla="*/ 284798 w 661035"/>
                  <a:gd name="connsiteY30" fmla="*/ 740093 h 1099185"/>
                  <a:gd name="connsiteX31" fmla="*/ 323850 w 661035"/>
                  <a:gd name="connsiteY31" fmla="*/ 676275 h 1099185"/>
                  <a:gd name="connsiteX32" fmla="*/ 359092 w 661035"/>
                  <a:gd name="connsiteY32" fmla="*/ 597218 h 1099185"/>
                  <a:gd name="connsiteX33" fmla="*/ 220980 w 661035"/>
                  <a:gd name="connsiteY33" fmla="*/ 0 h 1099185"/>
                  <a:gd name="connsiteX34" fmla="*/ 481965 w 661035"/>
                  <a:gd name="connsiteY34" fmla="*/ 141922 h 1099185"/>
                  <a:gd name="connsiteX35" fmla="*/ 575310 w 661035"/>
                  <a:gd name="connsiteY35" fmla="*/ 214313 h 1099185"/>
                  <a:gd name="connsiteX36" fmla="*/ 661035 w 661035"/>
                  <a:gd name="connsiteY36" fmla="*/ 504825 h 1099185"/>
                  <a:gd name="connsiteX37" fmla="*/ 621030 w 661035"/>
                  <a:gd name="connsiteY37" fmla="*/ 739140 h 1099185"/>
                  <a:gd name="connsiteX38" fmla="*/ 360045 w 661035"/>
                  <a:gd name="connsiteY38" fmla="*/ 597218 h 1099185"/>
                  <a:gd name="connsiteX39" fmla="*/ 400050 w 661035"/>
                  <a:gd name="connsiteY39" fmla="*/ 362902 h 1099185"/>
                  <a:gd name="connsiteX40" fmla="*/ 314325 w 661035"/>
                  <a:gd name="connsiteY40" fmla="*/ 72390 h 1099185"/>
                  <a:gd name="connsiteX41" fmla="*/ 220980 w 661035"/>
                  <a:gd name="connsiteY41" fmla="*/ 0 h 1099185"/>
                  <a:gd name="connsiteX0" fmla="*/ 359092 w 661035"/>
                  <a:gd name="connsiteY0" fmla="*/ 597218 h 1099185"/>
                  <a:gd name="connsiteX1" fmla="*/ 620078 w 661035"/>
                  <a:gd name="connsiteY1" fmla="*/ 739140 h 1099185"/>
                  <a:gd name="connsiteX2" fmla="*/ 584835 w 661035"/>
                  <a:gd name="connsiteY2" fmla="*/ 818198 h 1099185"/>
                  <a:gd name="connsiteX3" fmla="*/ 584836 w 661035"/>
                  <a:gd name="connsiteY3" fmla="*/ 818198 h 1099185"/>
                  <a:gd name="connsiteX4" fmla="*/ 545783 w 661035"/>
                  <a:gd name="connsiteY4" fmla="*/ 882015 h 1099185"/>
                  <a:gd name="connsiteX5" fmla="*/ 538930 w 661035"/>
                  <a:gd name="connsiteY5" fmla="*/ 891439 h 1099185"/>
                  <a:gd name="connsiteX6" fmla="*/ 539116 w 661035"/>
                  <a:gd name="connsiteY6" fmla="*/ 891540 h 1099185"/>
                  <a:gd name="connsiteX7" fmla="*/ 500063 w 661035"/>
                  <a:gd name="connsiteY7" fmla="*/ 940118 h 1099185"/>
                  <a:gd name="connsiteX8" fmla="*/ 500063 w 661035"/>
                  <a:gd name="connsiteY8" fmla="*/ 941070 h 1099185"/>
                  <a:gd name="connsiteX9" fmla="*/ 451485 w 661035"/>
                  <a:gd name="connsiteY9" fmla="*/ 989648 h 1099185"/>
                  <a:gd name="connsiteX10" fmla="*/ 396629 w 661035"/>
                  <a:gd name="connsiteY10" fmla="*/ 1033155 h 1099185"/>
                  <a:gd name="connsiteX11" fmla="*/ 397193 w 661035"/>
                  <a:gd name="connsiteY11" fmla="*/ 1033462 h 1099185"/>
                  <a:gd name="connsiteX12" fmla="*/ 320041 w 661035"/>
                  <a:gd name="connsiteY12" fmla="*/ 1076325 h 1099185"/>
                  <a:gd name="connsiteX13" fmla="*/ 291343 w 661035"/>
                  <a:gd name="connsiteY13" fmla="*/ 1060767 h 1099185"/>
                  <a:gd name="connsiteX14" fmla="*/ 290403 w 661035"/>
                  <a:gd name="connsiteY14" fmla="*/ 1061621 h 1099185"/>
                  <a:gd name="connsiteX15" fmla="*/ 319088 w 661035"/>
                  <a:gd name="connsiteY15" fmla="*/ 1077277 h 1099185"/>
                  <a:gd name="connsiteX16" fmla="*/ 260985 w 661035"/>
                  <a:gd name="connsiteY16" fmla="*/ 1099185 h 1099185"/>
                  <a:gd name="connsiteX17" fmla="*/ 0 w 661035"/>
                  <a:gd name="connsiteY17" fmla="*/ 957262 h 1099185"/>
                  <a:gd name="connsiteX18" fmla="*/ 59055 w 661035"/>
                  <a:gd name="connsiteY18" fmla="*/ 935355 h 1099185"/>
                  <a:gd name="connsiteX19" fmla="*/ 284314 w 661035"/>
                  <a:gd name="connsiteY19" fmla="*/ 1058298 h 1099185"/>
                  <a:gd name="connsiteX20" fmla="*/ 284516 w 661035"/>
                  <a:gd name="connsiteY20" fmla="*/ 1057066 h 1099185"/>
                  <a:gd name="connsiteX21" fmla="*/ 60008 w 661035"/>
                  <a:gd name="connsiteY21" fmla="*/ 935355 h 1099185"/>
                  <a:gd name="connsiteX22" fmla="*/ 135745 w 661035"/>
                  <a:gd name="connsiteY22" fmla="*/ 891807 h 1099185"/>
                  <a:gd name="connsiteX23" fmla="*/ 135255 w 661035"/>
                  <a:gd name="connsiteY23" fmla="*/ 891540 h 1099185"/>
                  <a:gd name="connsiteX24" fmla="*/ 190500 w 661035"/>
                  <a:gd name="connsiteY24" fmla="*/ 847725 h 1099185"/>
                  <a:gd name="connsiteX25" fmla="*/ 239078 w 661035"/>
                  <a:gd name="connsiteY25" fmla="*/ 799148 h 1099185"/>
                  <a:gd name="connsiteX26" fmla="*/ 239078 w 661035"/>
                  <a:gd name="connsiteY26" fmla="*/ 798196 h 1099185"/>
                  <a:gd name="connsiteX27" fmla="*/ 277307 w 661035"/>
                  <a:gd name="connsiteY27" fmla="*/ 750642 h 1099185"/>
                  <a:gd name="connsiteX28" fmla="*/ 277178 w 661035"/>
                  <a:gd name="connsiteY28" fmla="*/ 750571 h 1099185"/>
                  <a:gd name="connsiteX29" fmla="*/ 284798 w 661035"/>
                  <a:gd name="connsiteY29" fmla="*/ 740093 h 1099185"/>
                  <a:gd name="connsiteX30" fmla="*/ 323850 w 661035"/>
                  <a:gd name="connsiteY30" fmla="*/ 676275 h 1099185"/>
                  <a:gd name="connsiteX31" fmla="*/ 359092 w 661035"/>
                  <a:gd name="connsiteY31" fmla="*/ 597218 h 1099185"/>
                  <a:gd name="connsiteX32" fmla="*/ 220980 w 661035"/>
                  <a:gd name="connsiteY32" fmla="*/ 0 h 1099185"/>
                  <a:gd name="connsiteX33" fmla="*/ 481965 w 661035"/>
                  <a:gd name="connsiteY33" fmla="*/ 141922 h 1099185"/>
                  <a:gd name="connsiteX34" fmla="*/ 575310 w 661035"/>
                  <a:gd name="connsiteY34" fmla="*/ 214313 h 1099185"/>
                  <a:gd name="connsiteX35" fmla="*/ 661035 w 661035"/>
                  <a:gd name="connsiteY35" fmla="*/ 504825 h 1099185"/>
                  <a:gd name="connsiteX36" fmla="*/ 621030 w 661035"/>
                  <a:gd name="connsiteY36" fmla="*/ 739140 h 1099185"/>
                  <a:gd name="connsiteX37" fmla="*/ 360045 w 661035"/>
                  <a:gd name="connsiteY37" fmla="*/ 597218 h 1099185"/>
                  <a:gd name="connsiteX38" fmla="*/ 400050 w 661035"/>
                  <a:gd name="connsiteY38" fmla="*/ 362902 h 1099185"/>
                  <a:gd name="connsiteX39" fmla="*/ 314325 w 661035"/>
                  <a:gd name="connsiteY39" fmla="*/ 72390 h 1099185"/>
                  <a:gd name="connsiteX40" fmla="*/ 220980 w 661035"/>
                  <a:gd name="connsiteY40" fmla="*/ 0 h 1099185"/>
                  <a:gd name="connsiteX0" fmla="*/ 359092 w 661035"/>
                  <a:gd name="connsiteY0" fmla="*/ 597218 h 1099185"/>
                  <a:gd name="connsiteX1" fmla="*/ 620078 w 661035"/>
                  <a:gd name="connsiteY1" fmla="*/ 739140 h 1099185"/>
                  <a:gd name="connsiteX2" fmla="*/ 584835 w 661035"/>
                  <a:gd name="connsiteY2" fmla="*/ 818198 h 1099185"/>
                  <a:gd name="connsiteX3" fmla="*/ 584836 w 661035"/>
                  <a:gd name="connsiteY3" fmla="*/ 818198 h 1099185"/>
                  <a:gd name="connsiteX4" fmla="*/ 545783 w 661035"/>
                  <a:gd name="connsiteY4" fmla="*/ 882015 h 1099185"/>
                  <a:gd name="connsiteX5" fmla="*/ 538930 w 661035"/>
                  <a:gd name="connsiteY5" fmla="*/ 891439 h 1099185"/>
                  <a:gd name="connsiteX6" fmla="*/ 539116 w 661035"/>
                  <a:gd name="connsiteY6" fmla="*/ 891540 h 1099185"/>
                  <a:gd name="connsiteX7" fmla="*/ 500063 w 661035"/>
                  <a:gd name="connsiteY7" fmla="*/ 940118 h 1099185"/>
                  <a:gd name="connsiteX8" fmla="*/ 500063 w 661035"/>
                  <a:gd name="connsiteY8" fmla="*/ 941070 h 1099185"/>
                  <a:gd name="connsiteX9" fmla="*/ 451485 w 661035"/>
                  <a:gd name="connsiteY9" fmla="*/ 989648 h 1099185"/>
                  <a:gd name="connsiteX10" fmla="*/ 396629 w 661035"/>
                  <a:gd name="connsiteY10" fmla="*/ 1033155 h 1099185"/>
                  <a:gd name="connsiteX11" fmla="*/ 397193 w 661035"/>
                  <a:gd name="connsiteY11" fmla="*/ 1033462 h 1099185"/>
                  <a:gd name="connsiteX12" fmla="*/ 320041 w 661035"/>
                  <a:gd name="connsiteY12" fmla="*/ 1076325 h 1099185"/>
                  <a:gd name="connsiteX13" fmla="*/ 291343 w 661035"/>
                  <a:gd name="connsiteY13" fmla="*/ 1060767 h 1099185"/>
                  <a:gd name="connsiteX14" fmla="*/ 290403 w 661035"/>
                  <a:gd name="connsiteY14" fmla="*/ 1061621 h 1099185"/>
                  <a:gd name="connsiteX15" fmla="*/ 319088 w 661035"/>
                  <a:gd name="connsiteY15" fmla="*/ 1077277 h 1099185"/>
                  <a:gd name="connsiteX16" fmla="*/ 260985 w 661035"/>
                  <a:gd name="connsiteY16" fmla="*/ 1099185 h 1099185"/>
                  <a:gd name="connsiteX17" fmla="*/ 0 w 661035"/>
                  <a:gd name="connsiteY17" fmla="*/ 957262 h 1099185"/>
                  <a:gd name="connsiteX18" fmla="*/ 59055 w 661035"/>
                  <a:gd name="connsiteY18" fmla="*/ 935355 h 1099185"/>
                  <a:gd name="connsiteX19" fmla="*/ 284314 w 661035"/>
                  <a:gd name="connsiteY19" fmla="*/ 1058298 h 1099185"/>
                  <a:gd name="connsiteX20" fmla="*/ 60008 w 661035"/>
                  <a:gd name="connsiteY20" fmla="*/ 935355 h 1099185"/>
                  <a:gd name="connsiteX21" fmla="*/ 135745 w 661035"/>
                  <a:gd name="connsiteY21" fmla="*/ 891807 h 1099185"/>
                  <a:gd name="connsiteX22" fmla="*/ 135255 w 661035"/>
                  <a:gd name="connsiteY22" fmla="*/ 891540 h 1099185"/>
                  <a:gd name="connsiteX23" fmla="*/ 190500 w 661035"/>
                  <a:gd name="connsiteY23" fmla="*/ 847725 h 1099185"/>
                  <a:gd name="connsiteX24" fmla="*/ 239078 w 661035"/>
                  <a:gd name="connsiteY24" fmla="*/ 799148 h 1099185"/>
                  <a:gd name="connsiteX25" fmla="*/ 239078 w 661035"/>
                  <a:gd name="connsiteY25" fmla="*/ 798196 h 1099185"/>
                  <a:gd name="connsiteX26" fmla="*/ 277307 w 661035"/>
                  <a:gd name="connsiteY26" fmla="*/ 750642 h 1099185"/>
                  <a:gd name="connsiteX27" fmla="*/ 277178 w 661035"/>
                  <a:gd name="connsiteY27" fmla="*/ 750571 h 1099185"/>
                  <a:gd name="connsiteX28" fmla="*/ 284798 w 661035"/>
                  <a:gd name="connsiteY28" fmla="*/ 740093 h 1099185"/>
                  <a:gd name="connsiteX29" fmla="*/ 323850 w 661035"/>
                  <a:gd name="connsiteY29" fmla="*/ 676275 h 1099185"/>
                  <a:gd name="connsiteX30" fmla="*/ 359092 w 661035"/>
                  <a:gd name="connsiteY30" fmla="*/ 597218 h 1099185"/>
                  <a:gd name="connsiteX31" fmla="*/ 220980 w 661035"/>
                  <a:gd name="connsiteY31" fmla="*/ 0 h 1099185"/>
                  <a:gd name="connsiteX32" fmla="*/ 481965 w 661035"/>
                  <a:gd name="connsiteY32" fmla="*/ 141922 h 1099185"/>
                  <a:gd name="connsiteX33" fmla="*/ 575310 w 661035"/>
                  <a:gd name="connsiteY33" fmla="*/ 214313 h 1099185"/>
                  <a:gd name="connsiteX34" fmla="*/ 661035 w 661035"/>
                  <a:gd name="connsiteY34" fmla="*/ 504825 h 1099185"/>
                  <a:gd name="connsiteX35" fmla="*/ 621030 w 661035"/>
                  <a:gd name="connsiteY35" fmla="*/ 739140 h 1099185"/>
                  <a:gd name="connsiteX36" fmla="*/ 360045 w 661035"/>
                  <a:gd name="connsiteY36" fmla="*/ 597218 h 1099185"/>
                  <a:gd name="connsiteX37" fmla="*/ 400050 w 661035"/>
                  <a:gd name="connsiteY37" fmla="*/ 362902 h 1099185"/>
                  <a:gd name="connsiteX38" fmla="*/ 314325 w 661035"/>
                  <a:gd name="connsiteY38" fmla="*/ 72390 h 1099185"/>
                  <a:gd name="connsiteX39" fmla="*/ 220980 w 661035"/>
                  <a:gd name="connsiteY39" fmla="*/ 0 h 1099185"/>
                  <a:gd name="connsiteX0" fmla="*/ 359092 w 661035"/>
                  <a:gd name="connsiteY0" fmla="*/ 597218 h 1099185"/>
                  <a:gd name="connsiteX1" fmla="*/ 620078 w 661035"/>
                  <a:gd name="connsiteY1" fmla="*/ 739140 h 1099185"/>
                  <a:gd name="connsiteX2" fmla="*/ 584835 w 661035"/>
                  <a:gd name="connsiteY2" fmla="*/ 818198 h 1099185"/>
                  <a:gd name="connsiteX3" fmla="*/ 584836 w 661035"/>
                  <a:gd name="connsiteY3" fmla="*/ 818198 h 1099185"/>
                  <a:gd name="connsiteX4" fmla="*/ 545783 w 661035"/>
                  <a:gd name="connsiteY4" fmla="*/ 882015 h 1099185"/>
                  <a:gd name="connsiteX5" fmla="*/ 538930 w 661035"/>
                  <a:gd name="connsiteY5" fmla="*/ 891439 h 1099185"/>
                  <a:gd name="connsiteX6" fmla="*/ 539116 w 661035"/>
                  <a:gd name="connsiteY6" fmla="*/ 891540 h 1099185"/>
                  <a:gd name="connsiteX7" fmla="*/ 500063 w 661035"/>
                  <a:gd name="connsiteY7" fmla="*/ 940118 h 1099185"/>
                  <a:gd name="connsiteX8" fmla="*/ 500063 w 661035"/>
                  <a:gd name="connsiteY8" fmla="*/ 941070 h 1099185"/>
                  <a:gd name="connsiteX9" fmla="*/ 451485 w 661035"/>
                  <a:gd name="connsiteY9" fmla="*/ 989648 h 1099185"/>
                  <a:gd name="connsiteX10" fmla="*/ 396629 w 661035"/>
                  <a:gd name="connsiteY10" fmla="*/ 1033155 h 1099185"/>
                  <a:gd name="connsiteX11" fmla="*/ 397193 w 661035"/>
                  <a:gd name="connsiteY11" fmla="*/ 1033462 h 1099185"/>
                  <a:gd name="connsiteX12" fmla="*/ 320041 w 661035"/>
                  <a:gd name="connsiteY12" fmla="*/ 1076325 h 1099185"/>
                  <a:gd name="connsiteX13" fmla="*/ 291343 w 661035"/>
                  <a:gd name="connsiteY13" fmla="*/ 1060767 h 1099185"/>
                  <a:gd name="connsiteX14" fmla="*/ 290403 w 661035"/>
                  <a:gd name="connsiteY14" fmla="*/ 1061621 h 1099185"/>
                  <a:gd name="connsiteX15" fmla="*/ 319088 w 661035"/>
                  <a:gd name="connsiteY15" fmla="*/ 1077277 h 1099185"/>
                  <a:gd name="connsiteX16" fmla="*/ 260985 w 661035"/>
                  <a:gd name="connsiteY16" fmla="*/ 1099185 h 1099185"/>
                  <a:gd name="connsiteX17" fmla="*/ 0 w 661035"/>
                  <a:gd name="connsiteY17" fmla="*/ 957262 h 1099185"/>
                  <a:gd name="connsiteX18" fmla="*/ 59055 w 661035"/>
                  <a:gd name="connsiteY18" fmla="*/ 935355 h 1099185"/>
                  <a:gd name="connsiteX19" fmla="*/ 60008 w 661035"/>
                  <a:gd name="connsiteY19" fmla="*/ 935355 h 1099185"/>
                  <a:gd name="connsiteX20" fmla="*/ 135745 w 661035"/>
                  <a:gd name="connsiteY20" fmla="*/ 891807 h 1099185"/>
                  <a:gd name="connsiteX21" fmla="*/ 135255 w 661035"/>
                  <a:gd name="connsiteY21" fmla="*/ 891540 h 1099185"/>
                  <a:gd name="connsiteX22" fmla="*/ 190500 w 661035"/>
                  <a:gd name="connsiteY22" fmla="*/ 847725 h 1099185"/>
                  <a:gd name="connsiteX23" fmla="*/ 239078 w 661035"/>
                  <a:gd name="connsiteY23" fmla="*/ 799148 h 1099185"/>
                  <a:gd name="connsiteX24" fmla="*/ 239078 w 661035"/>
                  <a:gd name="connsiteY24" fmla="*/ 798196 h 1099185"/>
                  <a:gd name="connsiteX25" fmla="*/ 277307 w 661035"/>
                  <a:gd name="connsiteY25" fmla="*/ 750642 h 1099185"/>
                  <a:gd name="connsiteX26" fmla="*/ 277178 w 661035"/>
                  <a:gd name="connsiteY26" fmla="*/ 750571 h 1099185"/>
                  <a:gd name="connsiteX27" fmla="*/ 284798 w 661035"/>
                  <a:gd name="connsiteY27" fmla="*/ 740093 h 1099185"/>
                  <a:gd name="connsiteX28" fmla="*/ 323850 w 661035"/>
                  <a:gd name="connsiteY28" fmla="*/ 676275 h 1099185"/>
                  <a:gd name="connsiteX29" fmla="*/ 359092 w 661035"/>
                  <a:gd name="connsiteY29" fmla="*/ 597218 h 1099185"/>
                  <a:gd name="connsiteX30" fmla="*/ 220980 w 661035"/>
                  <a:gd name="connsiteY30" fmla="*/ 0 h 1099185"/>
                  <a:gd name="connsiteX31" fmla="*/ 481965 w 661035"/>
                  <a:gd name="connsiteY31" fmla="*/ 141922 h 1099185"/>
                  <a:gd name="connsiteX32" fmla="*/ 575310 w 661035"/>
                  <a:gd name="connsiteY32" fmla="*/ 214313 h 1099185"/>
                  <a:gd name="connsiteX33" fmla="*/ 661035 w 661035"/>
                  <a:gd name="connsiteY33" fmla="*/ 504825 h 1099185"/>
                  <a:gd name="connsiteX34" fmla="*/ 621030 w 661035"/>
                  <a:gd name="connsiteY34" fmla="*/ 739140 h 1099185"/>
                  <a:gd name="connsiteX35" fmla="*/ 360045 w 661035"/>
                  <a:gd name="connsiteY35" fmla="*/ 597218 h 1099185"/>
                  <a:gd name="connsiteX36" fmla="*/ 400050 w 661035"/>
                  <a:gd name="connsiteY36" fmla="*/ 362902 h 1099185"/>
                  <a:gd name="connsiteX37" fmla="*/ 314325 w 661035"/>
                  <a:gd name="connsiteY37" fmla="*/ 72390 h 1099185"/>
                  <a:gd name="connsiteX38" fmla="*/ 220980 w 661035"/>
                  <a:gd name="connsiteY38" fmla="*/ 0 h 1099185"/>
                  <a:gd name="connsiteX0" fmla="*/ 359092 w 661035"/>
                  <a:gd name="connsiteY0" fmla="*/ 597218 h 1099185"/>
                  <a:gd name="connsiteX1" fmla="*/ 620078 w 661035"/>
                  <a:gd name="connsiteY1" fmla="*/ 739140 h 1099185"/>
                  <a:gd name="connsiteX2" fmla="*/ 584835 w 661035"/>
                  <a:gd name="connsiteY2" fmla="*/ 818198 h 1099185"/>
                  <a:gd name="connsiteX3" fmla="*/ 584836 w 661035"/>
                  <a:gd name="connsiteY3" fmla="*/ 818198 h 1099185"/>
                  <a:gd name="connsiteX4" fmla="*/ 545783 w 661035"/>
                  <a:gd name="connsiteY4" fmla="*/ 882015 h 1099185"/>
                  <a:gd name="connsiteX5" fmla="*/ 538930 w 661035"/>
                  <a:gd name="connsiteY5" fmla="*/ 891439 h 1099185"/>
                  <a:gd name="connsiteX6" fmla="*/ 539116 w 661035"/>
                  <a:gd name="connsiteY6" fmla="*/ 891540 h 1099185"/>
                  <a:gd name="connsiteX7" fmla="*/ 500063 w 661035"/>
                  <a:gd name="connsiteY7" fmla="*/ 940118 h 1099185"/>
                  <a:gd name="connsiteX8" fmla="*/ 500063 w 661035"/>
                  <a:gd name="connsiteY8" fmla="*/ 941070 h 1099185"/>
                  <a:gd name="connsiteX9" fmla="*/ 451485 w 661035"/>
                  <a:gd name="connsiteY9" fmla="*/ 989648 h 1099185"/>
                  <a:gd name="connsiteX10" fmla="*/ 396629 w 661035"/>
                  <a:gd name="connsiteY10" fmla="*/ 1033155 h 1099185"/>
                  <a:gd name="connsiteX11" fmla="*/ 397193 w 661035"/>
                  <a:gd name="connsiteY11" fmla="*/ 1033462 h 1099185"/>
                  <a:gd name="connsiteX12" fmla="*/ 320041 w 661035"/>
                  <a:gd name="connsiteY12" fmla="*/ 1076325 h 1099185"/>
                  <a:gd name="connsiteX13" fmla="*/ 291343 w 661035"/>
                  <a:gd name="connsiteY13" fmla="*/ 1060767 h 1099185"/>
                  <a:gd name="connsiteX14" fmla="*/ 319088 w 661035"/>
                  <a:gd name="connsiteY14" fmla="*/ 1077277 h 1099185"/>
                  <a:gd name="connsiteX15" fmla="*/ 260985 w 661035"/>
                  <a:gd name="connsiteY15" fmla="*/ 1099185 h 1099185"/>
                  <a:gd name="connsiteX16" fmla="*/ 0 w 661035"/>
                  <a:gd name="connsiteY16" fmla="*/ 957262 h 1099185"/>
                  <a:gd name="connsiteX17" fmla="*/ 59055 w 661035"/>
                  <a:gd name="connsiteY17" fmla="*/ 935355 h 1099185"/>
                  <a:gd name="connsiteX18" fmla="*/ 60008 w 661035"/>
                  <a:gd name="connsiteY18" fmla="*/ 935355 h 1099185"/>
                  <a:gd name="connsiteX19" fmla="*/ 135745 w 661035"/>
                  <a:gd name="connsiteY19" fmla="*/ 891807 h 1099185"/>
                  <a:gd name="connsiteX20" fmla="*/ 135255 w 661035"/>
                  <a:gd name="connsiteY20" fmla="*/ 891540 h 1099185"/>
                  <a:gd name="connsiteX21" fmla="*/ 190500 w 661035"/>
                  <a:gd name="connsiteY21" fmla="*/ 847725 h 1099185"/>
                  <a:gd name="connsiteX22" fmla="*/ 239078 w 661035"/>
                  <a:gd name="connsiteY22" fmla="*/ 799148 h 1099185"/>
                  <a:gd name="connsiteX23" fmla="*/ 239078 w 661035"/>
                  <a:gd name="connsiteY23" fmla="*/ 798196 h 1099185"/>
                  <a:gd name="connsiteX24" fmla="*/ 277307 w 661035"/>
                  <a:gd name="connsiteY24" fmla="*/ 750642 h 1099185"/>
                  <a:gd name="connsiteX25" fmla="*/ 277178 w 661035"/>
                  <a:gd name="connsiteY25" fmla="*/ 750571 h 1099185"/>
                  <a:gd name="connsiteX26" fmla="*/ 284798 w 661035"/>
                  <a:gd name="connsiteY26" fmla="*/ 740093 h 1099185"/>
                  <a:gd name="connsiteX27" fmla="*/ 323850 w 661035"/>
                  <a:gd name="connsiteY27" fmla="*/ 676275 h 1099185"/>
                  <a:gd name="connsiteX28" fmla="*/ 359092 w 661035"/>
                  <a:gd name="connsiteY28" fmla="*/ 597218 h 1099185"/>
                  <a:gd name="connsiteX29" fmla="*/ 220980 w 661035"/>
                  <a:gd name="connsiteY29" fmla="*/ 0 h 1099185"/>
                  <a:gd name="connsiteX30" fmla="*/ 481965 w 661035"/>
                  <a:gd name="connsiteY30" fmla="*/ 141922 h 1099185"/>
                  <a:gd name="connsiteX31" fmla="*/ 575310 w 661035"/>
                  <a:gd name="connsiteY31" fmla="*/ 214313 h 1099185"/>
                  <a:gd name="connsiteX32" fmla="*/ 661035 w 661035"/>
                  <a:gd name="connsiteY32" fmla="*/ 504825 h 1099185"/>
                  <a:gd name="connsiteX33" fmla="*/ 621030 w 661035"/>
                  <a:gd name="connsiteY33" fmla="*/ 739140 h 1099185"/>
                  <a:gd name="connsiteX34" fmla="*/ 360045 w 661035"/>
                  <a:gd name="connsiteY34" fmla="*/ 597218 h 1099185"/>
                  <a:gd name="connsiteX35" fmla="*/ 400050 w 661035"/>
                  <a:gd name="connsiteY35" fmla="*/ 362902 h 1099185"/>
                  <a:gd name="connsiteX36" fmla="*/ 314325 w 661035"/>
                  <a:gd name="connsiteY36" fmla="*/ 72390 h 1099185"/>
                  <a:gd name="connsiteX37" fmla="*/ 220980 w 661035"/>
                  <a:gd name="connsiteY37" fmla="*/ 0 h 1099185"/>
                  <a:gd name="connsiteX0" fmla="*/ 359092 w 661035"/>
                  <a:gd name="connsiteY0" fmla="*/ 597218 h 1099185"/>
                  <a:gd name="connsiteX1" fmla="*/ 620078 w 661035"/>
                  <a:gd name="connsiteY1" fmla="*/ 739140 h 1099185"/>
                  <a:gd name="connsiteX2" fmla="*/ 584835 w 661035"/>
                  <a:gd name="connsiteY2" fmla="*/ 818198 h 1099185"/>
                  <a:gd name="connsiteX3" fmla="*/ 584836 w 661035"/>
                  <a:gd name="connsiteY3" fmla="*/ 818198 h 1099185"/>
                  <a:gd name="connsiteX4" fmla="*/ 545783 w 661035"/>
                  <a:gd name="connsiteY4" fmla="*/ 882015 h 1099185"/>
                  <a:gd name="connsiteX5" fmla="*/ 538930 w 661035"/>
                  <a:gd name="connsiteY5" fmla="*/ 891439 h 1099185"/>
                  <a:gd name="connsiteX6" fmla="*/ 539116 w 661035"/>
                  <a:gd name="connsiteY6" fmla="*/ 891540 h 1099185"/>
                  <a:gd name="connsiteX7" fmla="*/ 500063 w 661035"/>
                  <a:gd name="connsiteY7" fmla="*/ 940118 h 1099185"/>
                  <a:gd name="connsiteX8" fmla="*/ 500063 w 661035"/>
                  <a:gd name="connsiteY8" fmla="*/ 941070 h 1099185"/>
                  <a:gd name="connsiteX9" fmla="*/ 451485 w 661035"/>
                  <a:gd name="connsiteY9" fmla="*/ 989648 h 1099185"/>
                  <a:gd name="connsiteX10" fmla="*/ 396629 w 661035"/>
                  <a:gd name="connsiteY10" fmla="*/ 1033155 h 1099185"/>
                  <a:gd name="connsiteX11" fmla="*/ 397193 w 661035"/>
                  <a:gd name="connsiteY11" fmla="*/ 1033462 h 1099185"/>
                  <a:gd name="connsiteX12" fmla="*/ 320041 w 661035"/>
                  <a:gd name="connsiteY12" fmla="*/ 1076325 h 1099185"/>
                  <a:gd name="connsiteX13" fmla="*/ 319088 w 661035"/>
                  <a:gd name="connsiteY13" fmla="*/ 1077277 h 1099185"/>
                  <a:gd name="connsiteX14" fmla="*/ 260985 w 661035"/>
                  <a:gd name="connsiteY14" fmla="*/ 1099185 h 1099185"/>
                  <a:gd name="connsiteX15" fmla="*/ 0 w 661035"/>
                  <a:gd name="connsiteY15" fmla="*/ 957262 h 1099185"/>
                  <a:gd name="connsiteX16" fmla="*/ 59055 w 661035"/>
                  <a:gd name="connsiteY16" fmla="*/ 935355 h 1099185"/>
                  <a:gd name="connsiteX17" fmla="*/ 60008 w 661035"/>
                  <a:gd name="connsiteY17" fmla="*/ 935355 h 1099185"/>
                  <a:gd name="connsiteX18" fmla="*/ 135745 w 661035"/>
                  <a:gd name="connsiteY18" fmla="*/ 891807 h 1099185"/>
                  <a:gd name="connsiteX19" fmla="*/ 135255 w 661035"/>
                  <a:gd name="connsiteY19" fmla="*/ 891540 h 1099185"/>
                  <a:gd name="connsiteX20" fmla="*/ 190500 w 661035"/>
                  <a:gd name="connsiteY20" fmla="*/ 847725 h 1099185"/>
                  <a:gd name="connsiteX21" fmla="*/ 239078 w 661035"/>
                  <a:gd name="connsiteY21" fmla="*/ 799148 h 1099185"/>
                  <a:gd name="connsiteX22" fmla="*/ 239078 w 661035"/>
                  <a:gd name="connsiteY22" fmla="*/ 798196 h 1099185"/>
                  <a:gd name="connsiteX23" fmla="*/ 277307 w 661035"/>
                  <a:gd name="connsiteY23" fmla="*/ 750642 h 1099185"/>
                  <a:gd name="connsiteX24" fmla="*/ 277178 w 661035"/>
                  <a:gd name="connsiteY24" fmla="*/ 750571 h 1099185"/>
                  <a:gd name="connsiteX25" fmla="*/ 284798 w 661035"/>
                  <a:gd name="connsiteY25" fmla="*/ 740093 h 1099185"/>
                  <a:gd name="connsiteX26" fmla="*/ 323850 w 661035"/>
                  <a:gd name="connsiteY26" fmla="*/ 676275 h 1099185"/>
                  <a:gd name="connsiteX27" fmla="*/ 359092 w 661035"/>
                  <a:gd name="connsiteY27" fmla="*/ 597218 h 1099185"/>
                  <a:gd name="connsiteX28" fmla="*/ 220980 w 661035"/>
                  <a:gd name="connsiteY28" fmla="*/ 0 h 1099185"/>
                  <a:gd name="connsiteX29" fmla="*/ 481965 w 661035"/>
                  <a:gd name="connsiteY29" fmla="*/ 141922 h 1099185"/>
                  <a:gd name="connsiteX30" fmla="*/ 575310 w 661035"/>
                  <a:gd name="connsiteY30" fmla="*/ 214313 h 1099185"/>
                  <a:gd name="connsiteX31" fmla="*/ 661035 w 661035"/>
                  <a:gd name="connsiteY31" fmla="*/ 504825 h 1099185"/>
                  <a:gd name="connsiteX32" fmla="*/ 621030 w 661035"/>
                  <a:gd name="connsiteY32" fmla="*/ 739140 h 1099185"/>
                  <a:gd name="connsiteX33" fmla="*/ 360045 w 661035"/>
                  <a:gd name="connsiteY33" fmla="*/ 597218 h 1099185"/>
                  <a:gd name="connsiteX34" fmla="*/ 400050 w 661035"/>
                  <a:gd name="connsiteY34" fmla="*/ 362902 h 1099185"/>
                  <a:gd name="connsiteX35" fmla="*/ 314325 w 661035"/>
                  <a:gd name="connsiteY35" fmla="*/ 72390 h 1099185"/>
                  <a:gd name="connsiteX36" fmla="*/ 220980 w 661035"/>
                  <a:gd name="connsiteY36" fmla="*/ 0 h 1099185"/>
                  <a:gd name="connsiteX0" fmla="*/ 359092 w 661035"/>
                  <a:gd name="connsiteY0" fmla="*/ 597218 h 1112468"/>
                  <a:gd name="connsiteX1" fmla="*/ 620078 w 661035"/>
                  <a:gd name="connsiteY1" fmla="*/ 739140 h 1112468"/>
                  <a:gd name="connsiteX2" fmla="*/ 584835 w 661035"/>
                  <a:gd name="connsiteY2" fmla="*/ 818198 h 1112468"/>
                  <a:gd name="connsiteX3" fmla="*/ 584836 w 661035"/>
                  <a:gd name="connsiteY3" fmla="*/ 818198 h 1112468"/>
                  <a:gd name="connsiteX4" fmla="*/ 545783 w 661035"/>
                  <a:gd name="connsiteY4" fmla="*/ 882015 h 1112468"/>
                  <a:gd name="connsiteX5" fmla="*/ 538930 w 661035"/>
                  <a:gd name="connsiteY5" fmla="*/ 891439 h 1112468"/>
                  <a:gd name="connsiteX6" fmla="*/ 539116 w 661035"/>
                  <a:gd name="connsiteY6" fmla="*/ 891540 h 1112468"/>
                  <a:gd name="connsiteX7" fmla="*/ 500063 w 661035"/>
                  <a:gd name="connsiteY7" fmla="*/ 940118 h 1112468"/>
                  <a:gd name="connsiteX8" fmla="*/ 500063 w 661035"/>
                  <a:gd name="connsiteY8" fmla="*/ 941070 h 1112468"/>
                  <a:gd name="connsiteX9" fmla="*/ 451485 w 661035"/>
                  <a:gd name="connsiteY9" fmla="*/ 989648 h 1112468"/>
                  <a:gd name="connsiteX10" fmla="*/ 396629 w 661035"/>
                  <a:gd name="connsiteY10" fmla="*/ 1033155 h 1112468"/>
                  <a:gd name="connsiteX11" fmla="*/ 397193 w 661035"/>
                  <a:gd name="connsiteY11" fmla="*/ 1033462 h 1112468"/>
                  <a:gd name="connsiteX12" fmla="*/ 320041 w 661035"/>
                  <a:gd name="connsiteY12" fmla="*/ 1076325 h 1112468"/>
                  <a:gd name="connsiteX13" fmla="*/ 319088 w 661035"/>
                  <a:gd name="connsiteY13" fmla="*/ 1077277 h 1112468"/>
                  <a:gd name="connsiteX14" fmla="*/ 247796 w 661035"/>
                  <a:gd name="connsiteY14" fmla="*/ 1112468 h 1112468"/>
                  <a:gd name="connsiteX15" fmla="*/ 0 w 661035"/>
                  <a:gd name="connsiteY15" fmla="*/ 957262 h 1112468"/>
                  <a:gd name="connsiteX16" fmla="*/ 59055 w 661035"/>
                  <a:gd name="connsiteY16" fmla="*/ 935355 h 1112468"/>
                  <a:gd name="connsiteX17" fmla="*/ 60008 w 661035"/>
                  <a:gd name="connsiteY17" fmla="*/ 935355 h 1112468"/>
                  <a:gd name="connsiteX18" fmla="*/ 135745 w 661035"/>
                  <a:gd name="connsiteY18" fmla="*/ 891807 h 1112468"/>
                  <a:gd name="connsiteX19" fmla="*/ 135255 w 661035"/>
                  <a:gd name="connsiteY19" fmla="*/ 891540 h 1112468"/>
                  <a:gd name="connsiteX20" fmla="*/ 190500 w 661035"/>
                  <a:gd name="connsiteY20" fmla="*/ 847725 h 1112468"/>
                  <a:gd name="connsiteX21" fmla="*/ 239078 w 661035"/>
                  <a:gd name="connsiteY21" fmla="*/ 799148 h 1112468"/>
                  <a:gd name="connsiteX22" fmla="*/ 239078 w 661035"/>
                  <a:gd name="connsiteY22" fmla="*/ 798196 h 1112468"/>
                  <a:gd name="connsiteX23" fmla="*/ 277307 w 661035"/>
                  <a:gd name="connsiteY23" fmla="*/ 750642 h 1112468"/>
                  <a:gd name="connsiteX24" fmla="*/ 277178 w 661035"/>
                  <a:gd name="connsiteY24" fmla="*/ 750571 h 1112468"/>
                  <a:gd name="connsiteX25" fmla="*/ 284798 w 661035"/>
                  <a:gd name="connsiteY25" fmla="*/ 740093 h 1112468"/>
                  <a:gd name="connsiteX26" fmla="*/ 323850 w 661035"/>
                  <a:gd name="connsiteY26" fmla="*/ 676275 h 1112468"/>
                  <a:gd name="connsiteX27" fmla="*/ 359092 w 661035"/>
                  <a:gd name="connsiteY27" fmla="*/ 597218 h 1112468"/>
                  <a:gd name="connsiteX28" fmla="*/ 220980 w 661035"/>
                  <a:gd name="connsiteY28" fmla="*/ 0 h 1112468"/>
                  <a:gd name="connsiteX29" fmla="*/ 481965 w 661035"/>
                  <a:gd name="connsiteY29" fmla="*/ 141922 h 1112468"/>
                  <a:gd name="connsiteX30" fmla="*/ 575310 w 661035"/>
                  <a:gd name="connsiteY30" fmla="*/ 214313 h 1112468"/>
                  <a:gd name="connsiteX31" fmla="*/ 661035 w 661035"/>
                  <a:gd name="connsiteY31" fmla="*/ 504825 h 1112468"/>
                  <a:gd name="connsiteX32" fmla="*/ 621030 w 661035"/>
                  <a:gd name="connsiteY32" fmla="*/ 739140 h 1112468"/>
                  <a:gd name="connsiteX33" fmla="*/ 360045 w 661035"/>
                  <a:gd name="connsiteY33" fmla="*/ 597218 h 1112468"/>
                  <a:gd name="connsiteX34" fmla="*/ 400050 w 661035"/>
                  <a:gd name="connsiteY34" fmla="*/ 362902 h 1112468"/>
                  <a:gd name="connsiteX35" fmla="*/ 314325 w 661035"/>
                  <a:gd name="connsiteY35" fmla="*/ 72390 h 1112468"/>
                  <a:gd name="connsiteX36" fmla="*/ 220980 w 661035"/>
                  <a:gd name="connsiteY36" fmla="*/ 0 h 11124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</a:cxnLst>
                <a:rect l="l" t="t" r="r" b="b"/>
                <a:pathLst>
                  <a:path w="661035" h="1112468">
                    <a:moveTo>
                      <a:pt x="359092" y="597218"/>
                    </a:moveTo>
                    <a:lnTo>
                      <a:pt x="620078" y="739140"/>
                    </a:lnTo>
                    <a:lnTo>
                      <a:pt x="584835" y="818198"/>
                    </a:lnTo>
                    <a:lnTo>
                      <a:pt x="584836" y="818198"/>
                    </a:lnTo>
                    <a:cubicBezTo>
                      <a:pt x="573405" y="840105"/>
                      <a:pt x="560070" y="861060"/>
                      <a:pt x="545783" y="882015"/>
                    </a:cubicBezTo>
                    <a:lnTo>
                      <a:pt x="538930" y="891439"/>
                    </a:lnTo>
                    <a:lnTo>
                      <a:pt x="539116" y="891540"/>
                    </a:lnTo>
                    <a:cubicBezTo>
                      <a:pt x="525780" y="908686"/>
                      <a:pt x="513398" y="924878"/>
                      <a:pt x="500063" y="940118"/>
                    </a:cubicBezTo>
                    <a:lnTo>
                      <a:pt x="500063" y="941070"/>
                    </a:lnTo>
                    <a:cubicBezTo>
                      <a:pt x="483870" y="958215"/>
                      <a:pt x="467678" y="974408"/>
                      <a:pt x="451485" y="989648"/>
                    </a:cubicBezTo>
                    <a:lnTo>
                      <a:pt x="396629" y="1033155"/>
                    </a:lnTo>
                    <a:lnTo>
                      <a:pt x="397193" y="1033462"/>
                    </a:lnTo>
                    <a:cubicBezTo>
                      <a:pt x="371475" y="1049655"/>
                      <a:pt x="346711" y="1063943"/>
                      <a:pt x="320041" y="1076325"/>
                    </a:cubicBezTo>
                    <a:lnTo>
                      <a:pt x="319088" y="1077277"/>
                    </a:lnTo>
                    <a:lnTo>
                      <a:pt x="247796" y="1112468"/>
                    </a:lnTo>
                    <a:lnTo>
                      <a:pt x="0" y="957262"/>
                    </a:lnTo>
                    <a:lnTo>
                      <a:pt x="59055" y="935355"/>
                    </a:lnTo>
                    <a:lnTo>
                      <a:pt x="60008" y="935355"/>
                    </a:lnTo>
                    <a:lnTo>
                      <a:pt x="135745" y="891807"/>
                    </a:lnTo>
                    <a:lnTo>
                      <a:pt x="135255" y="891540"/>
                    </a:lnTo>
                    <a:cubicBezTo>
                      <a:pt x="154305" y="878205"/>
                      <a:pt x="173355" y="863918"/>
                      <a:pt x="190500" y="847725"/>
                    </a:cubicBezTo>
                    <a:cubicBezTo>
                      <a:pt x="207645" y="832486"/>
                      <a:pt x="222885" y="816293"/>
                      <a:pt x="239078" y="799148"/>
                    </a:cubicBezTo>
                    <a:lnTo>
                      <a:pt x="239078" y="798196"/>
                    </a:lnTo>
                    <a:lnTo>
                      <a:pt x="277307" y="750642"/>
                    </a:lnTo>
                    <a:lnTo>
                      <a:pt x="277178" y="750571"/>
                    </a:lnTo>
                    <a:cubicBezTo>
                      <a:pt x="280036" y="746761"/>
                      <a:pt x="281941" y="743903"/>
                      <a:pt x="284798" y="740093"/>
                    </a:cubicBezTo>
                    <a:cubicBezTo>
                      <a:pt x="299086" y="719138"/>
                      <a:pt x="312420" y="698183"/>
                      <a:pt x="323850" y="676275"/>
                    </a:cubicBezTo>
                    <a:cubicBezTo>
                      <a:pt x="337185" y="650558"/>
                      <a:pt x="349567" y="623888"/>
                      <a:pt x="359092" y="597218"/>
                    </a:cubicBezTo>
                    <a:close/>
                    <a:moveTo>
                      <a:pt x="220980" y="0"/>
                    </a:moveTo>
                    <a:lnTo>
                      <a:pt x="481965" y="141922"/>
                    </a:lnTo>
                    <a:cubicBezTo>
                      <a:pt x="521970" y="163830"/>
                      <a:pt x="553403" y="187642"/>
                      <a:pt x="575310" y="214313"/>
                    </a:cubicBezTo>
                    <a:cubicBezTo>
                      <a:pt x="632460" y="281940"/>
                      <a:pt x="661035" y="379095"/>
                      <a:pt x="661035" y="504825"/>
                    </a:cubicBezTo>
                    <a:cubicBezTo>
                      <a:pt x="660083" y="588645"/>
                      <a:pt x="646748" y="666750"/>
                      <a:pt x="621030" y="739140"/>
                    </a:cubicBezTo>
                    <a:lnTo>
                      <a:pt x="360045" y="597218"/>
                    </a:lnTo>
                    <a:cubicBezTo>
                      <a:pt x="386715" y="524827"/>
                      <a:pt x="400050" y="446722"/>
                      <a:pt x="400050" y="362902"/>
                    </a:cubicBezTo>
                    <a:cubicBezTo>
                      <a:pt x="400050" y="237172"/>
                      <a:pt x="371475" y="140970"/>
                      <a:pt x="314325" y="72390"/>
                    </a:cubicBezTo>
                    <a:cubicBezTo>
                      <a:pt x="291465" y="45720"/>
                      <a:pt x="260985" y="20955"/>
                      <a:pt x="220980" y="0"/>
                    </a:cubicBez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  <p:sp>
            <p:nvSpPr>
              <p:cNvPr id="162" name="Freeform: Shape 161">
                <a:extLst>
                  <a:ext uri="{FF2B5EF4-FFF2-40B4-BE49-F238E27FC236}">
                    <a16:creationId xmlns:a16="http://schemas.microsoft.com/office/drawing/2014/main" id="{9BD99689-A5C5-40D0-9967-ACC74BB241B8}"/>
                  </a:ext>
                </a:extLst>
              </p:cNvPr>
              <p:cNvSpPr/>
              <p:nvPr/>
            </p:nvSpPr>
            <p:spPr>
              <a:xfrm>
                <a:off x="2967026" y="3229268"/>
                <a:ext cx="673417" cy="247650"/>
              </a:xfrm>
              <a:custGeom>
                <a:avLst/>
                <a:gdLst>
                  <a:gd name="connsiteX0" fmla="*/ 261937 w 673417"/>
                  <a:gd name="connsiteY0" fmla="*/ 45720 h 247650"/>
                  <a:gd name="connsiteX1" fmla="*/ 288607 w 673417"/>
                  <a:gd name="connsiteY1" fmla="*/ 53340 h 247650"/>
                  <a:gd name="connsiteX2" fmla="*/ 387667 w 673417"/>
                  <a:gd name="connsiteY2" fmla="*/ 93345 h 247650"/>
                  <a:gd name="connsiteX3" fmla="*/ 412432 w 673417"/>
                  <a:gd name="connsiteY3" fmla="*/ 105728 h 247650"/>
                  <a:gd name="connsiteX4" fmla="*/ 673417 w 673417"/>
                  <a:gd name="connsiteY4" fmla="*/ 247650 h 247650"/>
                  <a:gd name="connsiteX5" fmla="*/ 647700 w 673417"/>
                  <a:gd name="connsiteY5" fmla="*/ 235267 h 247650"/>
                  <a:gd name="connsiteX6" fmla="*/ 644991 w 673417"/>
                  <a:gd name="connsiteY6" fmla="*/ 233789 h 247650"/>
                  <a:gd name="connsiteX7" fmla="*/ 549592 w 673417"/>
                  <a:gd name="connsiteY7" fmla="*/ 195262 h 247650"/>
                  <a:gd name="connsiteX8" fmla="*/ 522922 w 673417"/>
                  <a:gd name="connsiteY8" fmla="*/ 186690 h 247650"/>
                  <a:gd name="connsiteX9" fmla="*/ 0 w 673417"/>
                  <a:gd name="connsiteY9" fmla="*/ 0 h 247650"/>
                  <a:gd name="connsiteX10" fmla="*/ 80010 w 673417"/>
                  <a:gd name="connsiteY10" fmla="*/ 11430 h 247650"/>
                  <a:gd name="connsiteX11" fmla="*/ 80421 w 673417"/>
                  <a:gd name="connsiteY11" fmla="*/ 11654 h 247650"/>
                  <a:gd name="connsiteX12" fmla="*/ 185499 w 673417"/>
                  <a:gd name="connsiteY12" fmla="*/ 28933 h 247650"/>
                  <a:gd name="connsiteX13" fmla="*/ 261937 w 673417"/>
                  <a:gd name="connsiteY13" fmla="*/ 45720 h 247650"/>
                  <a:gd name="connsiteX14" fmla="*/ 522922 w 673417"/>
                  <a:gd name="connsiteY14" fmla="*/ 187643 h 247650"/>
                  <a:gd name="connsiteX15" fmla="*/ 340042 w 673417"/>
                  <a:gd name="connsiteY15" fmla="*/ 153353 h 247650"/>
                  <a:gd name="connsiteX16" fmla="*/ 260985 w 673417"/>
                  <a:gd name="connsiteY16" fmla="*/ 141923 h 2476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673417" h="247650">
                    <a:moveTo>
                      <a:pt x="261937" y="45720"/>
                    </a:moveTo>
                    <a:cubicBezTo>
                      <a:pt x="271462" y="48578"/>
                      <a:pt x="280987" y="50483"/>
                      <a:pt x="288607" y="53340"/>
                    </a:cubicBezTo>
                    <a:cubicBezTo>
                      <a:pt x="323850" y="64770"/>
                      <a:pt x="357187" y="79058"/>
                      <a:pt x="387667" y="93345"/>
                    </a:cubicBezTo>
                    <a:cubicBezTo>
                      <a:pt x="396240" y="97155"/>
                      <a:pt x="404812" y="101917"/>
                      <a:pt x="412432" y="105728"/>
                    </a:cubicBezTo>
                    <a:lnTo>
                      <a:pt x="673417" y="247650"/>
                    </a:lnTo>
                    <a:cubicBezTo>
                      <a:pt x="664845" y="243840"/>
                      <a:pt x="656272" y="239078"/>
                      <a:pt x="647700" y="235267"/>
                    </a:cubicBezTo>
                    <a:lnTo>
                      <a:pt x="644991" y="233789"/>
                    </a:lnTo>
                    <a:lnTo>
                      <a:pt x="549592" y="195262"/>
                    </a:lnTo>
                    <a:cubicBezTo>
                      <a:pt x="541972" y="192405"/>
                      <a:pt x="532447" y="189548"/>
                      <a:pt x="522922" y="186690"/>
                    </a:cubicBezTo>
                    <a:close/>
                    <a:moveTo>
                      <a:pt x="0" y="0"/>
                    </a:moveTo>
                    <a:lnTo>
                      <a:pt x="80010" y="11430"/>
                    </a:lnTo>
                    <a:lnTo>
                      <a:pt x="80421" y="11654"/>
                    </a:lnTo>
                    <a:lnTo>
                      <a:pt x="185499" y="28933"/>
                    </a:lnTo>
                    <a:cubicBezTo>
                      <a:pt x="215979" y="34528"/>
                      <a:pt x="241458" y="40005"/>
                      <a:pt x="261937" y="45720"/>
                    </a:cubicBezTo>
                    <a:lnTo>
                      <a:pt x="522922" y="187643"/>
                    </a:lnTo>
                    <a:cubicBezTo>
                      <a:pt x="481965" y="176213"/>
                      <a:pt x="421004" y="164783"/>
                      <a:pt x="340042" y="153353"/>
                    </a:cubicBezTo>
                    <a:lnTo>
                      <a:pt x="260985" y="141923"/>
                    </a:ln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63" name="Freeform: Shape 162">
                <a:extLst>
                  <a:ext uri="{FF2B5EF4-FFF2-40B4-BE49-F238E27FC236}">
                    <a16:creationId xmlns:a16="http://schemas.microsoft.com/office/drawing/2014/main" id="{6C1AAD75-428B-4D2F-837C-43A7102404B0}"/>
                  </a:ext>
                </a:extLst>
              </p:cNvPr>
              <p:cNvSpPr/>
              <p:nvPr/>
            </p:nvSpPr>
            <p:spPr>
              <a:xfrm>
                <a:off x="2707091" y="3532163"/>
                <a:ext cx="257175" cy="1238250"/>
              </a:xfrm>
              <a:custGeom>
                <a:avLst/>
                <a:gdLst>
                  <a:gd name="connsiteX0" fmla="*/ 260985 w 257175"/>
                  <a:gd name="connsiteY0" fmla="*/ 1244918 h 1238250"/>
                  <a:gd name="connsiteX1" fmla="*/ 0 w 257175"/>
                  <a:gd name="connsiteY1" fmla="*/ 1102995 h 1238250"/>
                  <a:gd name="connsiteX2" fmla="*/ 1905 w 257175"/>
                  <a:gd name="connsiteY2" fmla="*/ 0 h 1238250"/>
                  <a:gd name="connsiteX3" fmla="*/ 262890 w 257175"/>
                  <a:gd name="connsiteY3" fmla="*/ 141922 h 12382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57175" h="1238250">
                    <a:moveTo>
                      <a:pt x="260985" y="1244918"/>
                    </a:moveTo>
                    <a:lnTo>
                      <a:pt x="0" y="1102995"/>
                    </a:lnTo>
                    <a:lnTo>
                      <a:pt x="1905" y="0"/>
                    </a:lnTo>
                    <a:lnTo>
                      <a:pt x="262890" y="141922"/>
                    </a:ln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64" name="Freeform: Shape 163">
                <a:extLst>
                  <a:ext uri="{FF2B5EF4-FFF2-40B4-BE49-F238E27FC236}">
                    <a16:creationId xmlns:a16="http://schemas.microsoft.com/office/drawing/2014/main" id="{9E07391A-A08A-46AA-9745-B9BC20054D3D}"/>
                  </a:ext>
                </a:extLst>
              </p:cNvPr>
              <p:cNvSpPr/>
              <p:nvPr/>
            </p:nvSpPr>
            <p:spPr>
              <a:xfrm>
                <a:off x="3110832" y="2270955"/>
                <a:ext cx="457201" cy="495301"/>
              </a:xfrm>
              <a:custGeom>
                <a:avLst/>
                <a:gdLst>
                  <a:gd name="connsiteX0" fmla="*/ 459105 w 457200"/>
                  <a:gd name="connsiteY0" fmla="*/ 500063 h 495300"/>
                  <a:gd name="connsiteX1" fmla="*/ 198120 w 457200"/>
                  <a:gd name="connsiteY1" fmla="*/ 358140 h 495300"/>
                  <a:gd name="connsiteX2" fmla="*/ 80963 w 457200"/>
                  <a:gd name="connsiteY2" fmla="*/ 62865 h 495300"/>
                  <a:gd name="connsiteX3" fmla="*/ 0 w 457200"/>
                  <a:gd name="connsiteY3" fmla="*/ 0 h 495300"/>
                  <a:gd name="connsiteX4" fmla="*/ 260985 w 457200"/>
                  <a:gd name="connsiteY4" fmla="*/ 141923 h 495300"/>
                  <a:gd name="connsiteX5" fmla="*/ 341948 w 457200"/>
                  <a:gd name="connsiteY5" fmla="*/ 204788 h 495300"/>
                  <a:gd name="connsiteX6" fmla="*/ 459105 w 457200"/>
                  <a:gd name="connsiteY6" fmla="*/ 500063 h 4953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457200" h="495300">
                    <a:moveTo>
                      <a:pt x="459105" y="500063"/>
                    </a:moveTo>
                    <a:lnTo>
                      <a:pt x="198120" y="358140"/>
                    </a:lnTo>
                    <a:cubicBezTo>
                      <a:pt x="179070" y="224790"/>
                      <a:pt x="140017" y="126683"/>
                      <a:pt x="80963" y="62865"/>
                    </a:cubicBezTo>
                    <a:cubicBezTo>
                      <a:pt x="57150" y="38100"/>
                      <a:pt x="30480" y="17145"/>
                      <a:pt x="0" y="0"/>
                    </a:cubicBezTo>
                    <a:lnTo>
                      <a:pt x="260985" y="141923"/>
                    </a:lnTo>
                    <a:cubicBezTo>
                      <a:pt x="291465" y="158115"/>
                      <a:pt x="318135" y="179070"/>
                      <a:pt x="341948" y="204788"/>
                    </a:cubicBezTo>
                    <a:cubicBezTo>
                      <a:pt x="401955" y="268605"/>
                      <a:pt x="441008" y="366713"/>
                      <a:pt x="459105" y="500063"/>
                    </a:cubicBezTo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65" name="Freeform: Shape 164">
                <a:extLst>
                  <a:ext uri="{FF2B5EF4-FFF2-40B4-BE49-F238E27FC236}">
                    <a16:creationId xmlns:a16="http://schemas.microsoft.com/office/drawing/2014/main" id="{D16301DC-2EA1-483B-BBF8-2C26B3805D38}"/>
                  </a:ext>
                </a:extLst>
              </p:cNvPr>
              <p:cNvSpPr/>
              <p:nvPr/>
            </p:nvSpPr>
            <p:spPr>
              <a:xfrm>
                <a:off x="2541356" y="3138780"/>
                <a:ext cx="428625" cy="200026"/>
              </a:xfrm>
              <a:custGeom>
                <a:avLst/>
                <a:gdLst>
                  <a:gd name="connsiteX0" fmla="*/ 0 w 428625"/>
                  <a:gd name="connsiteY0" fmla="*/ 0 h 200026"/>
                  <a:gd name="connsiteX1" fmla="*/ 17145 w 428625"/>
                  <a:gd name="connsiteY1" fmla="*/ 8573 h 200026"/>
                  <a:gd name="connsiteX2" fmla="*/ 109538 w 428625"/>
                  <a:gd name="connsiteY2" fmla="*/ 44768 h 200026"/>
                  <a:gd name="connsiteX3" fmla="*/ 370023 w 428625"/>
                  <a:gd name="connsiteY3" fmla="*/ 186418 h 200026"/>
                  <a:gd name="connsiteX4" fmla="*/ 110490 w 428625"/>
                  <a:gd name="connsiteY4" fmla="*/ 44768 h 200026"/>
                  <a:gd name="connsiteX5" fmla="*/ 168592 w 428625"/>
                  <a:gd name="connsiteY5" fmla="*/ 59056 h 200026"/>
                  <a:gd name="connsiteX6" fmla="*/ 428625 w 428625"/>
                  <a:gd name="connsiteY6" fmla="*/ 200026 h 200026"/>
                  <a:gd name="connsiteX7" fmla="*/ 370523 w 428625"/>
                  <a:gd name="connsiteY7" fmla="*/ 186691 h 200026"/>
                  <a:gd name="connsiteX8" fmla="*/ 370517 w 428625"/>
                  <a:gd name="connsiteY8" fmla="*/ 186688 h 200026"/>
                  <a:gd name="connsiteX9" fmla="*/ 278130 w 428625"/>
                  <a:gd name="connsiteY9" fmla="*/ 150495 h 200026"/>
                  <a:gd name="connsiteX10" fmla="*/ 260985 w 428625"/>
                  <a:gd name="connsiteY10" fmla="*/ 141923 h 2000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28625" h="200026">
                    <a:moveTo>
                      <a:pt x="0" y="0"/>
                    </a:moveTo>
                    <a:cubicBezTo>
                      <a:pt x="5715" y="2858"/>
                      <a:pt x="11430" y="5715"/>
                      <a:pt x="17145" y="8573"/>
                    </a:cubicBezTo>
                    <a:cubicBezTo>
                      <a:pt x="44767" y="21908"/>
                      <a:pt x="75248" y="34290"/>
                      <a:pt x="109538" y="44768"/>
                    </a:cubicBezTo>
                    <a:lnTo>
                      <a:pt x="370023" y="186418"/>
                    </a:lnTo>
                    <a:lnTo>
                      <a:pt x="110490" y="44768"/>
                    </a:lnTo>
                    <a:lnTo>
                      <a:pt x="168592" y="59056"/>
                    </a:lnTo>
                    <a:lnTo>
                      <a:pt x="428625" y="200026"/>
                    </a:lnTo>
                    <a:lnTo>
                      <a:pt x="370523" y="186691"/>
                    </a:lnTo>
                    <a:lnTo>
                      <a:pt x="370517" y="186688"/>
                    </a:lnTo>
                    <a:lnTo>
                      <a:pt x="278130" y="150495"/>
                    </a:lnTo>
                    <a:cubicBezTo>
                      <a:pt x="272415" y="147638"/>
                      <a:pt x="266700" y="144780"/>
                      <a:pt x="260985" y="141923"/>
                    </a:cubicBez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66" name="Freeform: Shape 165">
                <a:extLst>
                  <a:ext uri="{FF2B5EF4-FFF2-40B4-BE49-F238E27FC236}">
                    <a16:creationId xmlns:a16="http://schemas.microsoft.com/office/drawing/2014/main" id="{566ECAB6-9204-47F9-99C6-0B1D889E9CE5}"/>
                  </a:ext>
                </a:extLst>
              </p:cNvPr>
              <p:cNvSpPr/>
              <p:nvPr/>
            </p:nvSpPr>
            <p:spPr>
              <a:xfrm>
                <a:off x="2969883" y="1938632"/>
                <a:ext cx="618767" cy="219303"/>
              </a:xfrm>
              <a:custGeom>
                <a:avLst/>
                <a:gdLst>
                  <a:gd name="connsiteX0" fmla="*/ 323751 w 603786"/>
                  <a:gd name="connsiteY0" fmla="*/ 66771 h 218219"/>
                  <a:gd name="connsiteX1" fmla="*/ 342801 w 603786"/>
                  <a:gd name="connsiteY1" fmla="*/ 76296 h 218219"/>
                  <a:gd name="connsiteX2" fmla="*/ 603786 w 603786"/>
                  <a:gd name="connsiteY2" fmla="*/ 218219 h 218219"/>
                  <a:gd name="connsiteX3" fmla="*/ 584736 w 603786"/>
                  <a:gd name="connsiteY3" fmla="*/ 208694 h 218219"/>
                  <a:gd name="connsiteX4" fmla="*/ 0 w 603786"/>
                  <a:gd name="connsiteY4" fmla="*/ 0 h 218219"/>
                  <a:gd name="connsiteX5" fmla="*/ 100965 w 603786"/>
                  <a:gd name="connsiteY5" fmla="*/ 2857 h 218219"/>
                  <a:gd name="connsiteX6" fmla="*/ 102772 w 603786"/>
                  <a:gd name="connsiteY6" fmla="*/ 3833 h 218219"/>
                  <a:gd name="connsiteX7" fmla="*/ 214213 w 603786"/>
                  <a:gd name="connsiteY7" fmla="*/ 22860 h 218219"/>
                  <a:gd name="connsiteX8" fmla="*/ 236092 w 603786"/>
                  <a:gd name="connsiteY8" fmla="*/ 34757 h 218219"/>
                  <a:gd name="connsiteX9" fmla="*/ 323751 w 603786"/>
                  <a:gd name="connsiteY9" fmla="*/ 66772 h 218219"/>
                  <a:gd name="connsiteX10" fmla="*/ 584736 w 603786"/>
                  <a:gd name="connsiteY10" fmla="*/ 208695 h 218219"/>
                  <a:gd name="connsiteX11" fmla="*/ 475198 w 603786"/>
                  <a:gd name="connsiteY11" fmla="*/ 168690 h 218219"/>
                  <a:gd name="connsiteX12" fmla="*/ 464489 w 603786"/>
                  <a:gd name="connsiteY12" fmla="*/ 162866 h 218219"/>
                  <a:gd name="connsiteX13" fmla="*/ 358041 w 603786"/>
                  <a:gd name="connsiteY13" fmla="*/ 143827 h 218219"/>
                  <a:gd name="connsiteX14" fmla="*/ 357901 w 603786"/>
                  <a:gd name="connsiteY14" fmla="*/ 143751 h 218219"/>
                  <a:gd name="connsiteX15" fmla="*/ 260033 w 603786"/>
                  <a:gd name="connsiteY15" fmla="*/ 141922 h 218219"/>
                  <a:gd name="connsiteX0" fmla="*/ 323751 w 603786"/>
                  <a:gd name="connsiteY0" fmla="*/ 66771 h 218219"/>
                  <a:gd name="connsiteX1" fmla="*/ 342801 w 603786"/>
                  <a:gd name="connsiteY1" fmla="*/ 76296 h 218219"/>
                  <a:gd name="connsiteX2" fmla="*/ 603786 w 603786"/>
                  <a:gd name="connsiteY2" fmla="*/ 218219 h 218219"/>
                  <a:gd name="connsiteX3" fmla="*/ 584736 w 603786"/>
                  <a:gd name="connsiteY3" fmla="*/ 208694 h 218219"/>
                  <a:gd name="connsiteX4" fmla="*/ 323751 w 603786"/>
                  <a:gd name="connsiteY4" fmla="*/ 66771 h 218219"/>
                  <a:gd name="connsiteX5" fmla="*/ 0 w 603786"/>
                  <a:gd name="connsiteY5" fmla="*/ 0 h 218219"/>
                  <a:gd name="connsiteX6" fmla="*/ 100965 w 603786"/>
                  <a:gd name="connsiteY6" fmla="*/ 2857 h 218219"/>
                  <a:gd name="connsiteX7" fmla="*/ 102772 w 603786"/>
                  <a:gd name="connsiteY7" fmla="*/ 3833 h 218219"/>
                  <a:gd name="connsiteX8" fmla="*/ 214213 w 603786"/>
                  <a:gd name="connsiteY8" fmla="*/ 22860 h 218219"/>
                  <a:gd name="connsiteX9" fmla="*/ 323751 w 603786"/>
                  <a:gd name="connsiteY9" fmla="*/ 66772 h 218219"/>
                  <a:gd name="connsiteX10" fmla="*/ 584736 w 603786"/>
                  <a:gd name="connsiteY10" fmla="*/ 208695 h 218219"/>
                  <a:gd name="connsiteX11" fmla="*/ 475198 w 603786"/>
                  <a:gd name="connsiteY11" fmla="*/ 168690 h 218219"/>
                  <a:gd name="connsiteX12" fmla="*/ 464489 w 603786"/>
                  <a:gd name="connsiteY12" fmla="*/ 162866 h 218219"/>
                  <a:gd name="connsiteX13" fmla="*/ 358041 w 603786"/>
                  <a:gd name="connsiteY13" fmla="*/ 143827 h 218219"/>
                  <a:gd name="connsiteX14" fmla="*/ 357901 w 603786"/>
                  <a:gd name="connsiteY14" fmla="*/ 143751 h 218219"/>
                  <a:gd name="connsiteX15" fmla="*/ 260033 w 603786"/>
                  <a:gd name="connsiteY15" fmla="*/ 141922 h 218219"/>
                  <a:gd name="connsiteX16" fmla="*/ 0 w 603786"/>
                  <a:gd name="connsiteY16" fmla="*/ 0 h 218219"/>
                  <a:gd name="connsiteX0" fmla="*/ 323751 w 603786"/>
                  <a:gd name="connsiteY0" fmla="*/ 66771 h 218219"/>
                  <a:gd name="connsiteX1" fmla="*/ 603786 w 603786"/>
                  <a:gd name="connsiteY1" fmla="*/ 218219 h 218219"/>
                  <a:gd name="connsiteX2" fmla="*/ 584736 w 603786"/>
                  <a:gd name="connsiteY2" fmla="*/ 208694 h 218219"/>
                  <a:gd name="connsiteX3" fmla="*/ 323751 w 603786"/>
                  <a:gd name="connsiteY3" fmla="*/ 66771 h 218219"/>
                  <a:gd name="connsiteX4" fmla="*/ 0 w 603786"/>
                  <a:gd name="connsiteY4" fmla="*/ 0 h 218219"/>
                  <a:gd name="connsiteX5" fmla="*/ 100965 w 603786"/>
                  <a:gd name="connsiteY5" fmla="*/ 2857 h 218219"/>
                  <a:gd name="connsiteX6" fmla="*/ 102772 w 603786"/>
                  <a:gd name="connsiteY6" fmla="*/ 3833 h 218219"/>
                  <a:gd name="connsiteX7" fmla="*/ 214213 w 603786"/>
                  <a:gd name="connsiteY7" fmla="*/ 22860 h 218219"/>
                  <a:gd name="connsiteX8" fmla="*/ 323751 w 603786"/>
                  <a:gd name="connsiteY8" fmla="*/ 66772 h 218219"/>
                  <a:gd name="connsiteX9" fmla="*/ 584736 w 603786"/>
                  <a:gd name="connsiteY9" fmla="*/ 208695 h 218219"/>
                  <a:gd name="connsiteX10" fmla="*/ 475198 w 603786"/>
                  <a:gd name="connsiteY10" fmla="*/ 168690 h 218219"/>
                  <a:gd name="connsiteX11" fmla="*/ 464489 w 603786"/>
                  <a:gd name="connsiteY11" fmla="*/ 162866 h 218219"/>
                  <a:gd name="connsiteX12" fmla="*/ 358041 w 603786"/>
                  <a:gd name="connsiteY12" fmla="*/ 143827 h 218219"/>
                  <a:gd name="connsiteX13" fmla="*/ 357901 w 603786"/>
                  <a:gd name="connsiteY13" fmla="*/ 143751 h 218219"/>
                  <a:gd name="connsiteX14" fmla="*/ 260033 w 603786"/>
                  <a:gd name="connsiteY14" fmla="*/ 141922 h 218219"/>
                  <a:gd name="connsiteX15" fmla="*/ 0 w 603786"/>
                  <a:gd name="connsiteY15" fmla="*/ 0 h 218219"/>
                  <a:gd name="connsiteX0" fmla="*/ 323751 w 584736"/>
                  <a:gd name="connsiteY0" fmla="*/ 66771 h 208695"/>
                  <a:gd name="connsiteX1" fmla="*/ 584736 w 584736"/>
                  <a:gd name="connsiteY1" fmla="*/ 208694 h 208695"/>
                  <a:gd name="connsiteX2" fmla="*/ 323751 w 584736"/>
                  <a:gd name="connsiteY2" fmla="*/ 66771 h 208695"/>
                  <a:gd name="connsiteX3" fmla="*/ 0 w 584736"/>
                  <a:gd name="connsiteY3" fmla="*/ 0 h 208695"/>
                  <a:gd name="connsiteX4" fmla="*/ 100965 w 584736"/>
                  <a:gd name="connsiteY4" fmla="*/ 2857 h 208695"/>
                  <a:gd name="connsiteX5" fmla="*/ 102772 w 584736"/>
                  <a:gd name="connsiteY5" fmla="*/ 3833 h 208695"/>
                  <a:gd name="connsiteX6" fmla="*/ 214213 w 584736"/>
                  <a:gd name="connsiteY6" fmla="*/ 22860 h 208695"/>
                  <a:gd name="connsiteX7" fmla="*/ 323751 w 584736"/>
                  <a:gd name="connsiteY7" fmla="*/ 66772 h 208695"/>
                  <a:gd name="connsiteX8" fmla="*/ 584736 w 584736"/>
                  <a:gd name="connsiteY8" fmla="*/ 208695 h 208695"/>
                  <a:gd name="connsiteX9" fmla="*/ 475198 w 584736"/>
                  <a:gd name="connsiteY9" fmla="*/ 168690 h 208695"/>
                  <a:gd name="connsiteX10" fmla="*/ 464489 w 584736"/>
                  <a:gd name="connsiteY10" fmla="*/ 162866 h 208695"/>
                  <a:gd name="connsiteX11" fmla="*/ 358041 w 584736"/>
                  <a:gd name="connsiteY11" fmla="*/ 143827 h 208695"/>
                  <a:gd name="connsiteX12" fmla="*/ 357901 w 584736"/>
                  <a:gd name="connsiteY12" fmla="*/ 143751 h 208695"/>
                  <a:gd name="connsiteX13" fmla="*/ 260033 w 584736"/>
                  <a:gd name="connsiteY13" fmla="*/ 141922 h 208695"/>
                  <a:gd name="connsiteX14" fmla="*/ 0 w 584736"/>
                  <a:gd name="connsiteY14" fmla="*/ 0 h 208695"/>
                  <a:gd name="connsiteX0" fmla="*/ 323751 w 615997"/>
                  <a:gd name="connsiteY0" fmla="*/ 66771 h 216510"/>
                  <a:gd name="connsiteX1" fmla="*/ 584736 w 615997"/>
                  <a:gd name="connsiteY1" fmla="*/ 208694 h 216510"/>
                  <a:gd name="connsiteX2" fmla="*/ 323751 w 615997"/>
                  <a:gd name="connsiteY2" fmla="*/ 66771 h 216510"/>
                  <a:gd name="connsiteX3" fmla="*/ 0 w 615997"/>
                  <a:gd name="connsiteY3" fmla="*/ 0 h 216510"/>
                  <a:gd name="connsiteX4" fmla="*/ 100965 w 615997"/>
                  <a:gd name="connsiteY4" fmla="*/ 2857 h 216510"/>
                  <a:gd name="connsiteX5" fmla="*/ 102772 w 615997"/>
                  <a:gd name="connsiteY5" fmla="*/ 3833 h 216510"/>
                  <a:gd name="connsiteX6" fmla="*/ 214213 w 615997"/>
                  <a:gd name="connsiteY6" fmla="*/ 22860 h 216510"/>
                  <a:gd name="connsiteX7" fmla="*/ 323751 w 615997"/>
                  <a:gd name="connsiteY7" fmla="*/ 66772 h 216510"/>
                  <a:gd name="connsiteX8" fmla="*/ 615997 w 615997"/>
                  <a:gd name="connsiteY8" fmla="*/ 216510 h 216510"/>
                  <a:gd name="connsiteX9" fmla="*/ 475198 w 615997"/>
                  <a:gd name="connsiteY9" fmla="*/ 168690 h 216510"/>
                  <a:gd name="connsiteX10" fmla="*/ 464489 w 615997"/>
                  <a:gd name="connsiteY10" fmla="*/ 162866 h 216510"/>
                  <a:gd name="connsiteX11" fmla="*/ 358041 w 615997"/>
                  <a:gd name="connsiteY11" fmla="*/ 143827 h 216510"/>
                  <a:gd name="connsiteX12" fmla="*/ 357901 w 615997"/>
                  <a:gd name="connsiteY12" fmla="*/ 143751 h 216510"/>
                  <a:gd name="connsiteX13" fmla="*/ 260033 w 615997"/>
                  <a:gd name="connsiteY13" fmla="*/ 141922 h 216510"/>
                  <a:gd name="connsiteX14" fmla="*/ 0 w 615997"/>
                  <a:gd name="connsiteY14" fmla="*/ 0 h 216510"/>
                  <a:gd name="connsiteX0" fmla="*/ 323751 w 618767"/>
                  <a:gd name="connsiteY0" fmla="*/ 66771 h 219303"/>
                  <a:gd name="connsiteX1" fmla="*/ 584736 w 618767"/>
                  <a:gd name="connsiteY1" fmla="*/ 208694 h 219303"/>
                  <a:gd name="connsiteX2" fmla="*/ 323751 w 618767"/>
                  <a:gd name="connsiteY2" fmla="*/ 66771 h 219303"/>
                  <a:gd name="connsiteX3" fmla="*/ 0 w 618767"/>
                  <a:gd name="connsiteY3" fmla="*/ 0 h 219303"/>
                  <a:gd name="connsiteX4" fmla="*/ 100965 w 618767"/>
                  <a:gd name="connsiteY4" fmla="*/ 2857 h 219303"/>
                  <a:gd name="connsiteX5" fmla="*/ 102772 w 618767"/>
                  <a:gd name="connsiteY5" fmla="*/ 3833 h 219303"/>
                  <a:gd name="connsiteX6" fmla="*/ 214213 w 618767"/>
                  <a:gd name="connsiteY6" fmla="*/ 22860 h 219303"/>
                  <a:gd name="connsiteX7" fmla="*/ 323751 w 618767"/>
                  <a:gd name="connsiteY7" fmla="*/ 66772 h 219303"/>
                  <a:gd name="connsiteX8" fmla="*/ 615997 w 618767"/>
                  <a:gd name="connsiteY8" fmla="*/ 216510 h 219303"/>
                  <a:gd name="connsiteX9" fmla="*/ 464489 w 618767"/>
                  <a:gd name="connsiteY9" fmla="*/ 162866 h 219303"/>
                  <a:gd name="connsiteX10" fmla="*/ 358041 w 618767"/>
                  <a:gd name="connsiteY10" fmla="*/ 143827 h 219303"/>
                  <a:gd name="connsiteX11" fmla="*/ 357901 w 618767"/>
                  <a:gd name="connsiteY11" fmla="*/ 143751 h 219303"/>
                  <a:gd name="connsiteX12" fmla="*/ 260033 w 618767"/>
                  <a:gd name="connsiteY12" fmla="*/ 141922 h 219303"/>
                  <a:gd name="connsiteX13" fmla="*/ 0 w 618767"/>
                  <a:gd name="connsiteY13" fmla="*/ 0 h 21930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618767" h="219303">
                    <a:moveTo>
                      <a:pt x="323751" y="66771"/>
                    </a:moveTo>
                    <a:lnTo>
                      <a:pt x="584736" y="208694"/>
                    </a:lnTo>
                    <a:lnTo>
                      <a:pt x="323751" y="66771"/>
                    </a:lnTo>
                    <a:close/>
                    <a:moveTo>
                      <a:pt x="0" y="0"/>
                    </a:moveTo>
                    <a:lnTo>
                      <a:pt x="100965" y="2857"/>
                    </a:lnTo>
                    <a:lnTo>
                      <a:pt x="102772" y="3833"/>
                    </a:lnTo>
                    <a:lnTo>
                      <a:pt x="214213" y="22860"/>
                    </a:lnTo>
                    <a:lnTo>
                      <a:pt x="323751" y="66772"/>
                    </a:lnTo>
                    <a:lnTo>
                      <a:pt x="615997" y="216510"/>
                    </a:lnTo>
                    <a:cubicBezTo>
                      <a:pt x="639453" y="232526"/>
                      <a:pt x="507482" y="174980"/>
                      <a:pt x="464489" y="162866"/>
                    </a:cubicBezTo>
                    <a:lnTo>
                      <a:pt x="358041" y="143827"/>
                    </a:lnTo>
                    <a:cubicBezTo>
                      <a:pt x="357994" y="143802"/>
                      <a:pt x="357948" y="143776"/>
                      <a:pt x="357901" y="143751"/>
                    </a:cubicBezTo>
                    <a:lnTo>
                      <a:pt x="260033" y="141922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67" name="Freeform: Shape 166">
                <a:extLst>
                  <a:ext uri="{FF2B5EF4-FFF2-40B4-BE49-F238E27FC236}">
                    <a16:creationId xmlns:a16="http://schemas.microsoft.com/office/drawing/2014/main" id="{44A6EF4A-8B3E-4F05-9031-43CAAE4727EF}"/>
                  </a:ext>
                </a:extLst>
              </p:cNvPr>
              <p:cNvSpPr/>
              <p:nvPr/>
            </p:nvSpPr>
            <p:spPr>
              <a:xfrm>
                <a:off x="2709948" y="2277720"/>
                <a:ext cx="257175" cy="1066800"/>
              </a:xfrm>
              <a:custGeom>
                <a:avLst/>
                <a:gdLst>
                  <a:gd name="connsiteX0" fmla="*/ 260033 w 257175"/>
                  <a:gd name="connsiteY0" fmla="*/ 1070610 h 1066800"/>
                  <a:gd name="connsiteX1" fmla="*/ 0 w 257175"/>
                  <a:gd name="connsiteY1" fmla="*/ 929640 h 1066800"/>
                  <a:gd name="connsiteX2" fmla="*/ 1905 w 257175"/>
                  <a:gd name="connsiteY2" fmla="*/ 0 h 1066800"/>
                  <a:gd name="connsiteX3" fmla="*/ 261938 w 257175"/>
                  <a:gd name="connsiteY3" fmla="*/ 141922 h 10668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57175" h="1066800">
                    <a:moveTo>
                      <a:pt x="260033" y="1070610"/>
                    </a:moveTo>
                    <a:lnTo>
                      <a:pt x="0" y="929640"/>
                    </a:lnTo>
                    <a:lnTo>
                      <a:pt x="1905" y="0"/>
                    </a:lnTo>
                    <a:lnTo>
                      <a:pt x="261938" y="141922"/>
                    </a:ln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68" name="Freeform: Shape 167">
                <a:extLst>
                  <a:ext uri="{FF2B5EF4-FFF2-40B4-BE49-F238E27FC236}">
                    <a16:creationId xmlns:a16="http://schemas.microsoft.com/office/drawing/2014/main" id="{65D93D9D-CEB1-4AA3-BFA1-28AEEF7A4F92}"/>
                  </a:ext>
                </a:extLst>
              </p:cNvPr>
              <p:cNvSpPr/>
              <p:nvPr/>
            </p:nvSpPr>
            <p:spPr>
              <a:xfrm>
                <a:off x="2708898" y="1774680"/>
                <a:ext cx="521969" cy="178118"/>
              </a:xfrm>
              <a:custGeom>
                <a:avLst/>
                <a:gdLst>
                  <a:gd name="connsiteX0" fmla="*/ 230505 w 521970"/>
                  <a:gd name="connsiteY0" fmla="*/ 2858 h 178118"/>
                  <a:gd name="connsiteX1" fmla="*/ 490537 w 521970"/>
                  <a:gd name="connsiteY1" fmla="*/ 144781 h 178118"/>
                  <a:gd name="connsiteX2" fmla="*/ 302895 w 521970"/>
                  <a:gd name="connsiteY2" fmla="*/ 172403 h 178118"/>
                  <a:gd name="connsiteX3" fmla="*/ 260032 w 521970"/>
                  <a:gd name="connsiteY3" fmla="*/ 178118 h 178118"/>
                  <a:gd name="connsiteX4" fmla="*/ 0 w 521970"/>
                  <a:gd name="connsiteY4" fmla="*/ 37148 h 178118"/>
                  <a:gd name="connsiteX5" fmla="*/ 41910 w 521970"/>
                  <a:gd name="connsiteY5" fmla="*/ 30480 h 178118"/>
                  <a:gd name="connsiteX6" fmla="*/ 41912 w 521970"/>
                  <a:gd name="connsiteY6" fmla="*/ 30481 h 178118"/>
                  <a:gd name="connsiteX7" fmla="*/ 260985 w 521970"/>
                  <a:gd name="connsiteY7" fmla="*/ 0 h 178118"/>
                  <a:gd name="connsiteX8" fmla="*/ 521970 w 521970"/>
                  <a:gd name="connsiteY8" fmla="*/ 141923 h 178118"/>
                  <a:gd name="connsiteX9" fmla="*/ 490537 w 521970"/>
                  <a:gd name="connsiteY9" fmla="*/ 144780 h 178118"/>
                  <a:gd name="connsiteX10" fmla="*/ 230505 w 521970"/>
                  <a:gd name="connsiteY10" fmla="*/ 2858 h 1781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521970" h="178118">
                    <a:moveTo>
                      <a:pt x="230505" y="2858"/>
                    </a:moveTo>
                    <a:lnTo>
                      <a:pt x="490537" y="144781"/>
                    </a:lnTo>
                    <a:lnTo>
                      <a:pt x="302895" y="172403"/>
                    </a:lnTo>
                    <a:lnTo>
                      <a:pt x="260032" y="178118"/>
                    </a:lnTo>
                    <a:lnTo>
                      <a:pt x="0" y="37148"/>
                    </a:lnTo>
                    <a:lnTo>
                      <a:pt x="41910" y="30480"/>
                    </a:lnTo>
                    <a:lnTo>
                      <a:pt x="41912" y="30481"/>
                    </a:lnTo>
                    <a:close/>
                    <a:moveTo>
                      <a:pt x="260985" y="0"/>
                    </a:moveTo>
                    <a:lnTo>
                      <a:pt x="521970" y="141923"/>
                    </a:lnTo>
                    <a:lnTo>
                      <a:pt x="490537" y="144780"/>
                    </a:lnTo>
                    <a:lnTo>
                      <a:pt x="230505" y="2858"/>
                    </a:lnTo>
                    <a:close/>
                  </a:path>
                </a:pathLst>
              </a:custGeom>
              <a:solidFill>
                <a:schemeClr val="bg1">
                  <a:lumMod val="95000"/>
                </a:scheme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sp>
          <p:nvSpPr>
            <p:cNvPr id="152" name="Freeform: Shape 151">
              <a:extLst>
                <a:ext uri="{FF2B5EF4-FFF2-40B4-BE49-F238E27FC236}">
                  <a16:creationId xmlns:a16="http://schemas.microsoft.com/office/drawing/2014/main" id="{08A8411D-4774-44ED-9904-ED24D5A7ACCF}"/>
                </a:ext>
              </a:extLst>
            </p:cNvPr>
            <p:cNvSpPr/>
            <p:nvPr/>
          </p:nvSpPr>
          <p:spPr>
            <a:xfrm>
              <a:off x="13340893" y="5384889"/>
              <a:ext cx="470786" cy="962496"/>
            </a:xfrm>
            <a:custGeom>
              <a:avLst/>
              <a:gdLst>
                <a:gd name="connsiteX0" fmla="*/ 1669733 w 1714500"/>
                <a:gd name="connsiteY0" fmla="*/ 1870710 h 3505200"/>
                <a:gd name="connsiteX1" fmla="*/ 1720215 w 1714500"/>
                <a:gd name="connsiteY1" fmla="*/ 2166938 h 3505200"/>
                <a:gd name="connsiteX2" fmla="*/ 1507808 w 1714500"/>
                <a:gd name="connsiteY2" fmla="*/ 2795588 h 3505200"/>
                <a:gd name="connsiteX3" fmla="*/ 1121093 w 1714500"/>
                <a:gd name="connsiteY3" fmla="*/ 3084195 h 3505200"/>
                <a:gd name="connsiteX4" fmla="*/ 991553 w 1714500"/>
                <a:gd name="connsiteY4" fmla="*/ 3120390 h 3505200"/>
                <a:gd name="connsiteX5" fmla="*/ 990600 w 1714500"/>
                <a:gd name="connsiteY5" fmla="*/ 3466148 h 3505200"/>
                <a:gd name="connsiteX6" fmla="*/ 960120 w 1714500"/>
                <a:gd name="connsiteY6" fmla="*/ 3470910 h 3505200"/>
                <a:gd name="connsiteX7" fmla="*/ 772478 w 1714500"/>
                <a:gd name="connsiteY7" fmla="*/ 3505200 h 3505200"/>
                <a:gd name="connsiteX8" fmla="*/ 729615 w 1714500"/>
                <a:gd name="connsiteY8" fmla="*/ 3503295 h 3505200"/>
                <a:gd name="connsiteX9" fmla="*/ 730568 w 1714500"/>
                <a:gd name="connsiteY9" fmla="*/ 3158490 h 3505200"/>
                <a:gd name="connsiteX10" fmla="*/ 659130 w 1714500"/>
                <a:gd name="connsiteY10" fmla="*/ 3156585 h 3505200"/>
                <a:gd name="connsiteX11" fmla="*/ 383858 w 1714500"/>
                <a:gd name="connsiteY11" fmla="*/ 3098483 h 3505200"/>
                <a:gd name="connsiteX12" fmla="*/ 125730 w 1714500"/>
                <a:gd name="connsiteY12" fmla="*/ 2865120 h 3505200"/>
                <a:gd name="connsiteX13" fmla="*/ 0 w 1714500"/>
                <a:gd name="connsiteY13" fmla="*/ 2427923 h 3505200"/>
                <a:gd name="connsiteX14" fmla="*/ 320993 w 1714500"/>
                <a:gd name="connsiteY14" fmla="*/ 2317433 h 3505200"/>
                <a:gd name="connsiteX15" fmla="*/ 451485 w 1714500"/>
                <a:gd name="connsiteY15" fmla="*/ 2707958 h 3505200"/>
                <a:gd name="connsiteX16" fmla="*/ 682943 w 1714500"/>
                <a:gd name="connsiteY16" fmla="*/ 2860358 h 3505200"/>
                <a:gd name="connsiteX17" fmla="*/ 730568 w 1714500"/>
                <a:gd name="connsiteY17" fmla="*/ 2864168 h 3505200"/>
                <a:gd name="connsiteX18" fmla="*/ 732473 w 1714500"/>
                <a:gd name="connsiteY18" fmla="*/ 1761173 h 3505200"/>
                <a:gd name="connsiteX19" fmla="*/ 576263 w 1714500"/>
                <a:gd name="connsiteY19" fmla="*/ 1735455 h 3505200"/>
                <a:gd name="connsiteX20" fmla="*/ 372428 w 1714500"/>
                <a:gd name="connsiteY20" fmla="*/ 1660208 h 3505200"/>
                <a:gd name="connsiteX21" fmla="*/ 138113 w 1714500"/>
                <a:gd name="connsiteY21" fmla="*/ 1438275 h 3505200"/>
                <a:gd name="connsiteX22" fmla="*/ 56198 w 1714500"/>
                <a:gd name="connsiteY22" fmla="*/ 1079183 h 3505200"/>
                <a:gd name="connsiteX23" fmla="*/ 298133 w 1714500"/>
                <a:gd name="connsiteY23" fmla="*/ 448628 h 3505200"/>
                <a:gd name="connsiteX24" fmla="*/ 628650 w 1714500"/>
                <a:gd name="connsiteY24" fmla="*/ 239077 h 3505200"/>
                <a:gd name="connsiteX25" fmla="*/ 735330 w 1714500"/>
                <a:gd name="connsiteY25" fmla="*/ 206693 h 3505200"/>
                <a:gd name="connsiteX26" fmla="*/ 735330 w 1714500"/>
                <a:gd name="connsiteY26" fmla="*/ 36195 h 3505200"/>
                <a:gd name="connsiteX27" fmla="*/ 778193 w 1714500"/>
                <a:gd name="connsiteY27" fmla="*/ 30480 h 3505200"/>
                <a:gd name="connsiteX28" fmla="*/ 965835 w 1714500"/>
                <a:gd name="connsiteY28" fmla="*/ 2858 h 3505200"/>
                <a:gd name="connsiteX29" fmla="*/ 996315 w 1714500"/>
                <a:gd name="connsiteY29" fmla="*/ 0 h 3505200"/>
                <a:gd name="connsiteX30" fmla="*/ 996315 w 1714500"/>
                <a:gd name="connsiteY30" fmla="*/ 168593 h 3505200"/>
                <a:gd name="connsiteX31" fmla="*/ 1097280 w 1714500"/>
                <a:gd name="connsiteY31" fmla="*/ 171450 h 3505200"/>
                <a:gd name="connsiteX32" fmla="*/ 1406843 w 1714500"/>
                <a:gd name="connsiteY32" fmla="*/ 282893 h 3505200"/>
                <a:gd name="connsiteX33" fmla="*/ 1657350 w 1714500"/>
                <a:gd name="connsiteY33" fmla="*/ 763905 h 3505200"/>
                <a:gd name="connsiteX34" fmla="*/ 1326833 w 1714500"/>
                <a:gd name="connsiteY34" fmla="*/ 863918 h 3505200"/>
                <a:gd name="connsiteX35" fmla="*/ 1209675 w 1714500"/>
                <a:gd name="connsiteY35" fmla="*/ 568643 h 3505200"/>
                <a:gd name="connsiteX36" fmla="*/ 1038225 w 1714500"/>
                <a:gd name="connsiteY36" fmla="*/ 471488 h 3505200"/>
                <a:gd name="connsiteX37" fmla="*/ 995363 w 1714500"/>
                <a:gd name="connsiteY37" fmla="*/ 464820 h 3505200"/>
                <a:gd name="connsiteX38" fmla="*/ 993458 w 1714500"/>
                <a:gd name="connsiteY38" fmla="*/ 1460183 h 3505200"/>
                <a:gd name="connsiteX39" fmla="*/ 1073468 w 1714500"/>
                <a:gd name="connsiteY39" fmla="*/ 1471613 h 3505200"/>
                <a:gd name="connsiteX40" fmla="*/ 1282065 w 1714500"/>
                <a:gd name="connsiteY40" fmla="*/ 1513523 h 3505200"/>
                <a:gd name="connsiteX41" fmla="*/ 1524953 w 1714500"/>
                <a:gd name="connsiteY41" fmla="*/ 1651635 h 3505200"/>
                <a:gd name="connsiteX42" fmla="*/ 1669733 w 1714500"/>
                <a:gd name="connsiteY42" fmla="*/ 1870710 h 3505200"/>
                <a:gd name="connsiteX43" fmla="*/ 1268730 w 1714500"/>
                <a:gd name="connsiteY43" fmla="*/ 2624138 h 3505200"/>
                <a:gd name="connsiteX44" fmla="*/ 1390650 w 1714500"/>
                <a:gd name="connsiteY44" fmla="*/ 2236470 h 3505200"/>
                <a:gd name="connsiteX45" fmla="*/ 1304925 w 1714500"/>
                <a:gd name="connsiteY45" fmla="*/ 1945958 h 3505200"/>
                <a:gd name="connsiteX46" fmla="*/ 1080135 w 1714500"/>
                <a:gd name="connsiteY46" fmla="*/ 1820228 h 3505200"/>
                <a:gd name="connsiteX47" fmla="*/ 992505 w 1714500"/>
                <a:gd name="connsiteY47" fmla="*/ 1798320 h 3505200"/>
                <a:gd name="connsiteX48" fmla="*/ 990600 w 1714500"/>
                <a:gd name="connsiteY48" fmla="*/ 2830830 h 3505200"/>
                <a:gd name="connsiteX49" fmla="*/ 1048703 w 1714500"/>
                <a:gd name="connsiteY49" fmla="*/ 2808923 h 3505200"/>
                <a:gd name="connsiteX50" fmla="*/ 1268730 w 1714500"/>
                <a:gd name="connsiteY50" fmla="*/ 2624138 h 3505200"/>
                <a:gd name="connsiteX51" fmla="*/ 732473 w 1714500"/>
                <a:gd name="connsiteY51" fmla="*/ 1425893 h 3505200"/>
                <a:gd name="connsiteX52" fmla="*/ 734378 w 1714500"/>
                <a:gd name="connsiteY52" fmla="*/ 497205 h 3505200"/>
                <a:gd name="connsiteX53" fmla="*/ 688658 w 1714500"/>
                <a:gd name="connsiteY53" fmla="*/ 514350 h 3505200"/>
                <a:gd name="connsiteX54" fmla="*/ 482917 w 1714500"/>
                <a:gd name="connsiteY54" fmla="*/ 682943 h 3505200"/>
                <a:gd name="connsiteX55" fmla="*/ 375285 w 1714500"/>
                <a:gd name="connsiteY55" fmla="*/ 1006793 h 3505200"/>
                <a:gd name="connsiteX56" fmla="*/ 465773 w 1714500"/>
                <a:gd name="connsiteY56" fmla="*/ 1289685 h 3505200"/>
                <a:gd name="connsiteX57" fmla="*/ 674370 w 1714500"/>
                <a:gd name="connsiteY57" fmla="*/ 1411605 h 3505200"/>
                <a:gd name="connsiteX58" fmla="*/ 732473 w 1714500"/>
                <a:gd name="connsiteY58" fmla="*/ 1425893 h 3505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</a:cxnLst>
              <a:rect l="l" t="t" r="r" b="b"/>
              <a:pathLst>
                <a:path w="1714500" h="3505200">
                  <a:moveTo>
                    <a:pt x="1669733" y="1870710"/>
                  </a:moveTo>
                  <a:cubicBezTo>
                    <a:pt x="1703070" y="1959293"/>
                    <a:pt x="1720215" y="2058353"/>
                    <a:pt x="1720215" y="2166938"/>
                  </a:cubicBezTo>
                  <a:cubicBezTo>
                    <a:pt x="1720215" y="2406015"/>
                    <a:pt x="1648778" y="2615565"/>
                    <a:pt x="1507808" y="2795588"/>
                  </a:cubicBezTo>
                  <a:cubicBezTo>
                    <a:pt x="1402080" y="2930843"/>
                    <a:pt x="1273493" y="3027045"/>
                    <a:pt x="1121093" y="3084195"/>
                  </a:cubicBezTo>
                  <a:lnTo>
                    <a:pt x="991553" y="3120390"/>
                  </a:lnTo>
                  <a:lnTo>
                    <a:pt x="990600" y="3466148"/>
                  </a:lnTo>
                  <a:lnTo>
                    <a:pt x="960120" y="3470910"/>
                  </a:lnTo>
                  <a:lnTo>
                    <a:pt x="772478" y="3505200"/>
                  </a:lnTo>
                  <a:lnTo>
                    <a:pt x="729615" y="3503295"/>
                  </a:lnTo>
                  <a:lnTo>
                    <a:pt x="730568" y="3158490"/>
                  </a:lnTo>
                  <a:lnTo>
                    <a:pt x="659130" y="3156585"/>
                  </a:lnTo>
                  <a:cubicBezTo>
                    <a:pt x="550545" y="3148965"/>
                    <a:pt x="459105" y="3129915"/>
                    <a:pt x="383858" y="3098483"/>
                  </a:cubicBezTo>
                  <a:cubicBezTo>
                    <a:pt x="283845" y="3056573"/>
                    <a:pt x="198120" y="2979420"/>
                    <a:pt x="125730" y="2865120"/>
                  </a:cubicBezTo>
                  <a:cubicBezTo>
                    <a:pt x="53340" y="2750820"/>
                    <a:pt x="11430" y="2606040"/>
                    <a:pt x="0" y="2427923"/>
                  </a:cubicBezTo>
                  <a:lnTo>
                    <a:pt x="320993" y="2317433"/>
                  </a:lnTo>
                  <a:cubicBezTo>
                    <a:pt x="345758" y="2499360"/>
                    <a:pt x="388620" y="2629853"/>
                    <a:pt x="451485" y="2707958"/>
                  </a:cubicBezTo>
                  <a:cubicBezTo>
                    <a:pt x="519113" y="2790825"/>
                    <a:pt x="596265" y="2841308"/>
                    <a:pt x="682943" y="2860358"/>
                  </a:cubicBezTo>
                  <a:lnTo>
                    <a:pt x="730568" y="2864168"/>
                  </a:lnTo>
                  <a:lnTo>
                    <a:pt x="732473" y="1761173"/>
                  </a:lnTo>
                  <a:lnTo>
                    <a:pt x="576263" y="1735455"/>
                  </a:lnTo>
                  <a:cubicBezTo>
                    <a:pt x="509588" y="1717358"/>
                    <a:pt x="441008" y="1692593"/>
                    <a:pt x="372428" y="1660208"/>
                  </a:cubicBezTo>
                  <a:cubicBezTo>
                    <a:pt x="270510" y="1612583"/>
                    <a:pt x="192405" y="1539240"/>
                    <a:pt x="138113" y="1438275"/>
                  </a:cubicBezTo>
                  <a:cubicBezTo>
                    <a:pt x="82868" y="1337310"/>
                    <a:pt x="56198" y="1217295"/>
                    <a:pt x="56198" y="1079183"/>
                  </a:cubicBezTo>
                  <a:cubicBezTo>
                    <a:pt x="56198" y="833438"/>
                    <a:pt x="137160" y="622935"/>
                    <a:pt x="298133" y="448628"/>
                  </a:cubicBezTo>
                  <a:cubicBezTo>
                    <a:pt x="379095" y="360998"/>
                    <a:pt x="488633" y="290513"/>
                    <a:pt x="628650" y="239077"/>
                  </a:cubicBezTo>
                  <a:lnTo>
                    <a:pt x="735330" y="206693"/>
                  </a:lnTo>
                  <a:lnTo>
                    <a:pt x="735330" y="36195"/>
                  </a:lnTo>
                  <a:lnTo>
                    <a:pt x="778193" y="30480"/>
                  </a:lnTo>
                  <a:lnTo>
                    <a:pt x="965835" y="2858"/>
                  </a:lnTo>
                  <a:lnTo>
                    <a:pt x="996315" y="0"/>
                  </a:lnTo>
                  <a:lnTo>
                    <a:pt x="996315" y="168593"/>
                  </a:lnTo>
                  <a:lnTo>
                    <a:pt x="1097280" y="171450"/>
                  </a:lnTo>
                  <a:cubicBezTo>
                    <a:pt x="1222058" y="182880"/>
                    <a:pt x="1324928" y="220027"/>
                    <a:pt x="1406843" y="282893"/>
                  </a:cubicBezTo>
                  <a:cubicBezTo>
                    <a:pt x="1545908" y="388620"/>
                    <a:pt x="1629728" y="548640"/>
                    <a:pt x="1657350" y="763905"/>
                  </a:cubicBezTo>
                  <a:lnTo>
                    <a:pt x="1326833" y="863918"/>
                  </a:lnTo>
                  <a:cubicBezTo>
                    <a:pt x="1307783" y="730568"/>
                    <a:pt x="1268730" y="632460"/>
                    <a:pt x="1209675" y="568643"/>
                  </a:cubicBezTo>
                  <a:cubicBezTo>
                    <a:pt x="1164908" y="521017"/>
                    <a:pt x="1107758" y="488633"/>
                    <a:pt x="1038225" y="471488"/>
                  </a:cubicBezTo>
                  <a:lnTo>
                    <a:pt x="995363" y="464820"/>
                  </a:lnTo>
                  <a:lnTo>
                    <a:pt x="993458" y="1460183"/>
                  </a:lnTo>
                  <a:lnTo>
                    <a:pt x="1073468" y="1471613"/>
                  </a:lnTo>
                  <a:cubicBezTo>
                    <a:pt x="1173480" y="1486853"/>
                    <a:pt x="1243013" y="1500188"/>
                    <a:pt x="1282065" y="1513523"/>
                  </a:cubicBezTo>
                  <a:cubicBezTo>
                    <a:pt x="1381125" y="1546860"/>
                    <a:pt x="1462088" y="1592580"/>
                    <a:pt x="1524953" y="1651635"/>
                  </a:cubicBezTo>
                  <a:cubicBezTo>
                    <a:pt x="1587818" y="1708785"/>
                    <a:pt x="1635443" y="1782128"/>
                    <a:pt x="1669733" y="1870710"/>
                  </a:cubicBezTo>
                  <a:close/>
                  <a:moveTo>
                    <a:pt x="1268730" y="2624138"/>
                  </a:moveTo>
                  <a:cubicBezTo>
                    <a:pt x="1349693" y="2512695"/>
                    <a:pt x="1390650" y="2384108"/>
                    <a:pt x="1390650" y="2236470"/>
                  </a:cubicBezTo>
                  <a:cubicBezTo>
                    <a:pt x="1390650" y="2110740"/>
                    <a:pt x="1362075" y="2014538"/>
                    <a:pt x="1304925" y="1945958"/>
                  </a:cubicBezTo>
                  <a:cubicBezTo>
                    <a:pt x="1262063" y="1894523"/>
                    <a:pt x="1186815" y="1852613"/>
                    <a:pt x="1080135" y="1820228"/>
                  </a:cubicBezTo>
                  <a:lnTo>
                    <a:pt x="992505" y="1798320"/>
                  </a:lnTo>
                  <a:lnTo>
                    <a:pt x="990600" y="2830830"/>
                  </a:lnTo>
                  <a:lnTo>
                    <a:pt x="1048703" y="2808923"/>
                  </a:lnTo>
                  <a:cubicBezTo>
                    <a:pt x="1135380" y="2768918"/>
                    <a:pt x="1207770" y="2707005"/>
                    <a:pt x="1268730" y="2624138"/>
                  </a:cubicBezTo>
                  <a:moveTo>
                    <a:pt x="732473" y="1425893"/>
                  </a:moveTo>
                  <a:lnTo>
                    <a:pt x="734378" y="497205"/>
                  </a:lnTo>
                  <a:lnTo>
                    <a:pt x="688658" y="514350"/>
                  </a:lnTo>
                  <a:cubicBezTo>
                    <a:pt x="604838" y="554355"/>
                    <a:pt x="537210" y="609600"/>
                    <a:pt x="482917" y="682943"/>
                  </a:cubicBezTo>
                  <a:cubicBezTo>
                    <a:pt x="411480" y="780098"/>
                    <a:pt x="375285" y="887730"/>
                    <a:pt x="375285" y="1006793"/>
                  </a:cubicBezTo>
                  <a:cubicBezTo>
                    <a:pt x="375285" y="1124903"/>
                    <a:pt x="405765" y="1219200"/>
                    <a:pt x="465773" y="1289685"/>
                  </a:cubicBezTo>
                  <a:cubicBezTo>
                    <a:pt x="511492" y="1343025"/>
                    <a:pt x="581025" y="1383030"/>
                    <a:pt x="674370" y="1411605"/>
                  </a:cubicBezTo>
                  <a:lnTo>
                    <a:pt x="732473" y="1425893"/>
                  </a:lnTo>
                </a:path>
              </a:pathLst>
            </a:custGeom>
            <a:solidFill>
              <a:schemeClr val="bg1">
                <a:lumMod val="9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grpSp>
          <p:nvGrpSpPr>
            <p:cNvPr id="153" name="Group 152">
              <a:extLst>
                <a:ext uri="{FF2B5EF4-FFF2-40B4-BE49-F238E27FC236}">
                  <a16:creationId xmlns:a16="http://schemas.microsoft.com/office/drawing/2014/main" id="{29EB5699-CFA8-41BF-8F98-1E92AEB589B3}"/>
                </a:ext>
              </a:extLst>
            </p:cNvPr>
            <p:cNvGrpSpPr/>
            <p:nvPr/>
          </p:nvGrpSpPr>
          <p:grpSpPr>
            <a:xfrm>
              <a:off x="13270818" y="5358205"/>
              <a:ext cx="280864" cy="871483"/>
              <a:chOff x="1968987" y="1811829"/>
              <a:chExt cx="1022846" cy="3173751"/>
            </a:xfrm>
            <a:solidFill>
              <a:schemeClr val="bg1"/>
            </a:solidFill>
          </p:grpSpPr>
          <p:sp>
            <p:nvSpPr>
              <p:cNvPr id="154" name="Freeform: Shape 153">
                <a:extLst>
                  <a:ext uri="{FF2B5EF4-FFF2-40B4-BE49-F238E27FC236}">
                    <a16:creationId xmlns:a16="http://schemas.microsoft.com/office/drawing/2014/main" id="{B83FBF36-550F-443E-8F36-31E6A3D47030}"/>
                  </a:ext>
                </a:extLst>
              </p:cNvPr>
              <p:cNvSpPr/>
              <p:nvPr/>
            </p:nvSpPr>
            <p:spPr>
              <a:xfrm>
                <a:off x="1975571" y="4195005"/>
                <a:ext cx="600075" cy="790575"/>
              </a:xfrm>
              <a:custGeom>
                <a:avLst/>
                <a:gdLst>
                  <a:gd name="connsiteX0" fmla="*/ 601980 w 600075"/>
                  <a:gd name="connsiteY0" fmla="*/ 791528 h 790575"/>
                  <a:gd name="connsiteX1" fmla="*/ 340995 w 600075"/>
                  <a:gd name="connsiteY1" fmla="*/ 649605 h 790575"/>
                  <a:gd name="connsiteX2" fmla="*/ 125730 w 600075"/>
                  <a:gd name="connsiteY2" fmla="*/ 437197 h 790575"/>
                  <a:gd name="connsiteX3" fmla="*/ 0 w 600075"/>
                  <a:gd name="connsiteY3" fmla="*/ 0 h 790575"/>
                  <a:gd name="connsiteX4" fmla="*/ 260985 w 600075"/>
                  <a:gd name="connsiteY4" fmla="*/ 141922 h 790575"/>
                  <a:gd name="connsiteX5" fmla="*/ 386715 w 600075"/>
                  <a:gd name="connsiteY5" fmla="*/ 579120 h 790575"/>
                  <a:gd name="connsiteX6" fmla="*/ 601980 w 600075"/>
                  <a:gd name="connsiteY6" fmla="*/ 791528 h 7905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600075" h="790575">
                    <a:moveTo>
                      <a:pt x="601980" y="791528"/>
                    </a:moveTo>
                    <a:lnTo>
                      <a:pt x="340995" y="649605"/>
                    </a:lnTo>
                    <a:cubicBezTo>
                      <a:pt x="259080" y="604838"/>
                      <a:pt x="187643" y="534353"/>
                      <a:pt x="125730" y="437197"/>
                    </a:cubicBezTo>
                    <a:cubicBezTo>
                      <a:pt x="53340" y="323850"/>
                      <a:pt x="11430" y="178118"/>
                      <a:pt x="0" y="0"/>
                    </a:cubicBezTo>
                    <a:lnTo>
                      <a:pt x="260985" y="141922"/>
                    </a:lnTo>
                    <a:cubicBezTo>
                      <a:pt x="272415" y="319088"/>
                      <a:pt x="314325" y="464820"/>
                      <a:pt x="386715" y="579120"/>
                    </a:cubicBezTo>
                    <a:cubicBezTo>
                      <a:pt x="448628" y="676275"/>
                      <a:pt x="520065" y="747713"/>
                      <a:pt x="601980" y="791528"/>
                    </a:cubicBezTo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55" name="Freeform: Shape 154">
                <a:extLst>
                  <a:ext uri="{FF2B5EF4-FFF2-40B4-BE49-F238E27FC236}">
                    <a16:creationId xmlns:a16="http://schemas.microsoft.com/office/drawing/2014/main" id="{FA255AC9-AB90-4D86-978B-A84BC83573C5}"/>
                  </a:ext>
                </a:extLst>
              </p:cNvPr>
              <p:cNvSpPr/>
              <p:nvPr/>
            </p:nvSpPr>
            <p:spPr>
              <a:xfrm>
                <a:off x="1968987" y="4089376"/>
                <a:ext cx="581026" cy="247649"/>
              </a:xfrm>
              <a:custGeom>
                <a:avLst/>
                <a:gdLst>
                  <a:gd name="connsiteX0" fmla="*/ 260985 w 581025"/>
                  <a:gd name="connsiteY0" fmla="*/ 251460 h 247650"/>
                  <a:gd name="connsiteX1" fmla="*/ 0 w 581025"/>
                  <a:gd name="connsiteY1" fmla="*/ 109538 h 247650"/>
                  <a:gd name="connsiteX2" fmla="*/ 320993 w 581025"/>
                  <a:gd name="connsiteY2" fmla="*/ 0 h 247650"/>
                  <a:gd name="connsiteX3" fmla="*/ 581978 w 581025"/>
                  <a:gd name="connsiteY3" fmla="*/ 140970 h 2476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81025" h="247650">
                    <a:moveTo>
                      <a:pt x="260985" y="251460"/>
                    </a:moveTo>
                    <a:lnTo>
                      <a:pt x="0" y="109538"/>
                    </a:lnTo>
                    <a:lnTo>
                      <a:pt x="320993" y="0"/>
                    </a:lnTo>
                    <a:lnTo>
                      <a:pt x="581978" y="140970"/>
                    </a:ln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56" name="Freeform: Shape 155">
                <a:extLst>
                  <a:ext uri="{FF2B5EF4-FFF2-40B4-BE49-F238E27FC236}">
                    <a16:creationId xmlns:a16="http://schemas.microsoft.com/office/drawing/2014/main" id="{5B3933C4-EFFC-401E-88C0-D151FC52DFCD}"/>
                  </a:ext>
                </a:extLst>
              </p:cNvPr>
              <p:cNvSpPr/>
              <p:nvPr/>
            </p:nvSpPr>
            <p:spPr>
              <a:xfrm>
                <a:off x="2051714" y="1973775"/>
                <a:ext cx="940119" cy="1580196"/>
              </a:xfrm>
              <a:custGeom>
                <a:avLst/>
                <a:gdLst>
                  <a:gd name="connsiteX0" fmla="*/ 812750 w 940118"/>
                  <a:gd name="connsiteY0" fmla="*/ 163017 h 1580197"/>
                  <a:gd name="connsiteX1" fmla="*/ 812706 w 940118"/>
                  <a:gd name="connsiteY1" fmla="*/ 163034 h 1580197"/>
                  <a:gd name="connsiteX2" fmla="*/ 832937 w 940118"/>
                  <a:gd name="connsiteY2" fmla="*/ 174035 h 1580197"/>
                  <a:gd name="connsiteX3" fmla="*/ 679133 w 940118"/>
                  <a:gd name="connsiteY3" fmla="*/ 0 h 1580197"/>
                  <a:gd name="connsiteX4" fmla="*/ 940118 w 940118"/>
                  <a:gd name="connsiteY4" fmla="*/ 140970 h 1580197"/>
                  <a:gd name="connsiteX5" fmla="*/ 833438 w 940118"/>
                  <a:gd name="connsiteY5" fmla="*/ 174308 h 1580197"/>
                  <a:gd name="connsiteX6" fmla="*/ 833437 w 940118"/>
                  <a:gd name="connsiteY6" fmla="*/ 174308 h 1580197"/>
                  <a:gd name="connsiteX7" fmla="*/ 747299 w 940118"/>
                  <a:gd name="connsiteY7" fmla="*/ 210278 h 1580197"/>
                  <a:gd name="connsiteX8" fmla="*/ 747713 w 940118"/>
                  <a:gd name="connsiteY8" fmla="*/ 210503 h 1580197"/>
                  <a:gd name="connsiteX9" fmla="*/ 620078 w 940118"/>
                  <a:gd name="connsiteY9" fmla="*/ 282893 h 1580197"/>
                  <a:gd name="connsiteX10" fmla="*/ 592976 w 940118"/>
                  <a:gd name="connsiteY10" fmla="*/ 268101 h 1580197"/>
                  <a:gd name="connsiteX11" fmla="*/ 592932 w 940118"/>
                  <a:gd name="connsiteY11" fmla="*/ 268132 h 1580197"/>
                  <a:gd name="connsiteX12" fmla="*/ 620077 w 940118"/>
                  <a:gd name="connsiteY12" fmla="*/ 282893 h 1580197"/>
                  <a:gd name="connsiteX13" fmla="*/ 548076 w 940118"/>
                  <a:gd name="connsiteY13" fmla="*/ 339736 h 1580197"/>
                  <a:gd name="connsiteX14" fmla="*/ 548640 w 940118"/>
                  <a:gd name="connsiteY14" fmla="*/ 340043 h 1580197"/>
                  <a:gd name="connsiteX15" fmla="*/ 503873 w 940118"/>
                  <a:gd name="connsiteY15" fmla="*/ 383858 h 1580197"/>
                  <a:gd name="connsiteX16" fmla="*/ 488633 w 940118"/>
                  <a:gd name="connsiteY16" fmla="*/ 399098 h 1580197"/>
                  <a:gd name="connsiteX17" fmla="*/ 455232 w 940118"/>
                  <a:gd name="connsiteY17" fmla="*/ 380990 h 1580197"/>
                  <a:gd name="connsiteX18" fmla="*/ 454648 w 940118"/>
                  <a:gd name="connsiteY18" fmla="*/ 381569 h 1580197"/>
                  <a:gd name="connsiteX19" fmla="*/ 488633 w 940118"/>
                  <a:gd name="connsiteY19" fmla="*/ 400050 h 1580197"/>
                  <a:gd name="connsiteX20" fmla="*/ 422910 w 940118"/>
                  <a:gd name="connsiteY20" fmla="*/ 482918 h 1580197"/>
                  <a:gd name="connsiteX21" fmla="*/ 391243 w 940118"/>
                  <a:gd name="connsiteY21" fmla="*/ 465814 h 1580197"/>
                  <a:gd name="connsiteX22" fmla="*/ 390818 w 940118"/>
                  <a:gd name="connsiteY22" fmla="*/ 466419 h 1580197"/>
                  <a:gd name="connsiteX23" fmla="*/ 422910 w 940118"/>
                  <a:gd name="connsiteY23" fmla="*/ 483870 h 1580197"/>
                  <a:gd name="connsiteX24" fmla="*/ 367665 w 940118"/>
                  <a:gd name="connsiteY24" fmla="*/ 572453 h 1580197"/>
                  <a:gd name="connsiteX25" fmla="*/ 368618 w 940118"/>
                  <a:gd name="connsiteY25" fmla="*/ 573405 h 1580197"/>
                  <a:gd name="connsiteX26" fmla="*/ 317183 w 940118"/>
                  <a:gd name="connsiteY26" fmla="*/ 684847 h 1580197"/>
                  <a:gd name="connsiteX27" fmla="*/ 305241 w 940118"/>
                  <a:gd name="connsiteY27" fmla="*/ 678329 h 1580197"/>
                  <a:gd name="connsiteX28" fmla="*/ 305235 w 940118"/>
                  <a:gd name="connsiteY28" fmla="*/ 678350 h 1580197"/>
                  <a:gd name="connsiteX29" fmla="*/ 317183 w 940118"/>
                  <a:gd name="connsiteY29" fmla="*/ 684847 h 1580197"/>
                  <a:gd name="connsiteX30" fmla="*/ 260985 w 940118"/>
                  <a:gd name="connsiteY30" fmla="*/ 1014413 h 1580197"/>
                  <a:gd name="connsiteX31" fmla="*/ 342900 w 940118"/>
                  <a:gd name="connsiteY31" fmla="*/ 1373505 h 1580197"/>
                  <a:gd name="connsiteX32" fmla="*/ 546735 w 940118"/>
                  <a:gd name="connsiteY32" fmla="*/ 1580197 h 1580197"/>
                  <a:gd name="connsiteX33" fmla="*/ 285750 w 940118"/>
                  <a:gd name="connsiteY33" fmla="*/ 1438275 h 1580197"/>
                  <a:gd name="connsiteX34" fmla="*/ 81915 w 940118"/>
                  <a:gd name="connsiteY34" fmla="*/ 1231583 h 1580197"/>
                  <a:gd name="connsiteX35" fmla="*/ 0 w 940118"/>
                  <a:gd name="connsiteY35" fmla="*/ 872490 h 1580197"/>
                  <a:gd name="connsiteX36" fmla="*/ 56197 w 940118"/>
                  <a:gd name="connsiteY36" fmla="*/ 542925 h 1580197"/>
                  <a:gd name="connsiteX37" fmla="*/ 62441 w 940118"/>
                  <a:gd name="connsiteY37" fmla="*/ 546321 h 1580197"/>
                  <a:gd name="connsiteX38" fmla="*/ 62617 w 940118"/>
                  <a:gd name="connsiteY38" fmla="*/ 545909 h 1580197"/>
                  <a:gd name="connsiteX39" fmla="*/ 57150 w 940118"/>
                  <a:gd name="connsiteY39" fmla="*/ 542925 h 1580197"/>
                  <a:gd name="connsiteX40" fmla="*/ 107444 w 940118"/>
                  <a:gd name="connsiteY40" fmla="*/ 431896 h 1580197"/>
                  <a:gd name="connsiteX41" fmla="*/ 106680 w 940118"/>
                  <a:gd name="connsiteY41" fmla="*/ 431483 h 1580197"/>
                  <a:gd name="connsiteX42" fmla="*/ 161925 w 940118"/>
                  <a:gd name="connsiteY42" fmla="*/ 341948 h 1580197"/>
                  <a:gd name="connsiteX43" fmla="*/ 171758 w 940118"/>
                  <a:gd name="connsiteY43" fmla="*/ 347295 h 1580197"/>
                  <a:gd name="connsiteX44" fmla="*/ 171778 w 940118"/>
                  <a:gd name="connsiteY44" fmla="*/ 347270 h 1580197"/>
                  <a:gd name="connsiteX45" fmla="*/ 161925 w 940118"/>
                  <a:gd name="connsiteY45" fmla="*/ 341948 h 1580197"/>
                  <a:gd name="connsiteX46" fmla="*/ 227648 w 940118"/>
                  <a:gd name="connsiteY46" fmla="*/ 258128 h 1580197"/>
                  <a:gd name="connsiteX47" fmla="*/ 239906 w 940118"/>
                  <a:gd name="connsiteY47" fmla="*/ 264794 h 1580197"/>
                  <a:gd name="connsiteX48" fmla="*/ 240267 w 940118"/>
                  <a:gd name="connsiteY48" fmla="*/ 264453 h 1580197"/>
                  <a:gd name="connsiteX49" fmla="*/ 228600 w 940118"/>
                  <a:gd name="connsiteY49" fmla="*/ 258128 h 1580197"/>
                  <a:gd name="connsiteX50" fmla="*/ 242888 w 940118"/>
                  <a:gd name="connsiteY50" fmla="*/ 241935 h 1580197"/>
                  <a:gd name="connsiteX51" fmla="*/ 287315 w 940118"/>
                  <a:gd name="connsiteY51" fmla="*/ 198453 h 1580197"/>
                  <a:gd name="connsiteX52" fmla="*/ 286702 w 940118"/>
                  <a:gd name="connsiteY52" fmla="*/ 198120 h 1580197"/>
                  <a:gd name="connsiteX53" fmla="*/ 359092 w 940118"/>
                  <a:gd name="connsiteY53" fmla="*/ 140970 h 1580197"/>
                  <a:gd name="connsiteX54" fmla="*/ 378434 w 940118"/>
                  <a:gd name="connsiteY54" fmla="*/ 151488 h 1580197"/>
                  <a:gd name="connsiteX55" fmla="*/ 378837 w 940118"/>
                  <a:gd name="connsiteY55" fmla="*/ 151226 h 1580197"/>
                  <a:gd name="connsiteX56" fmla="*/ 360045 w 940118"/>
                  <a:gd name="connsiteY56" fmla="*/ 140970 h 1580197"/>
                  <a:gd name="connsiteX57" fmla="*/ 486263 w 940118"/>
                  <a:gd name="connsiteY57" fmla="*/ 68845 h 1580197"/>
                  <a:gd name="connsiteX58" fmla="*/ 485775 w 940118"/>
                  <a:gd name="connsiteY58" fmla="*/ 68580 h 1580197"/>
                  <a:gd name="connsiteX59" fmla="*/ 572452 w 940118"/>
                  <a:gd name="connsiteY59" fmla="*/ 32385 h 1580197"/>
                  <a:gd name="connsiteX60" fmla="*/ 595123 w 940118"/>
                  <a:gd name="connsiteY60" fmla="*/ 44713 h 1580197"/>
                  <a:gd name="connsiteX61" fmla="*/ 595672 w 940118"/>
                  <a:gd name="connsiteY61" fmla="*/ 44538 h 1580197"/>
                  <a:gd name="connsiteX62" fmla="*/ 573405 w 940118"/>
                  <a:gd name="connsiteY62" fmla="*/ 32385 h 1580197"/>
                  <a:gd name="connsiteX0" fmla="*/ 812750 w 940118"/>
                  <a:gd name="connsiteY0" fmla="*/ 163017 h 1580197"/>
                  <a:gd name="connsiteX1" fmla="*/ 812706 w 940118"/>
                  <a:gd name="connsiteY1" fmla="*/ 163034 h 1580197"/>
                  <a:gd name="connsiteX2" fmla="*/ 832937 w 940118"/>
                  <a:gd name="connsiteY2" fmla="*/ 174035 h 1580197"/>
                  <a:gd name="connsiteX3" fmla="*/ 812750 w 940118"/>
                  <a:gd name="connsiteY3" fmla="*/ 163017 h 1580197"/>
                  <a:gd name="connsiteX4" fmla="*/ 679133 w 940118"/>
                  <a:gd name="connsiteY4" fmla="*/ 0 h 1580197"/>
                  <a:gd name="connsiteX5" fmla="*/ 940118 w 940118"/>
                  <a:gd name="connsiteY5" fmla="*/ 140970 h 1580197"/>
                  <a:gd name="connsiteX6" fmla="*/ 833438 w 940118"/>
                  <a:gd name="connsiteY6" fmla="*/ 174308 h 1580197"/>
                  <a:gd name="connsiteX7" fmla="*/ 833437 w 940118"/>
                  <a:gd name="connsiteY7" fmla="*/ 174308 h 1580197"/>
                  <a:gd name="connsiteX8" fmla="*/ 747299 w 940118"/>
                  <a:gd name="connsiteY8" fmla="*/ 210278 h 1580197"/>
                  <a:gd name="connsiteX9" fmla="*/ 747713 w 940118"/>
                  <a:gd name="connsiteY9" fmla="*/ 210503 h 1580197"/>
                  <a:gd name="connsiteX10" fmla="*/ 620078 w 940118"/>
                  <a:gd name="connsiteY10" fmla="*/ 282893 h 1580197"/>
                  <a:gd name="connsiteX11" fmla="*/ 592976 w 940118"/>
                  <a:gd name="connsiteY11" fmla="*/ 268101 h 1580197"/>
                  <a:gd name="connsiteX12" fmla="*/ 592932 w 940118"/>
                  <a:gd name="connsiteY12" fmla="*/ 268132 h 1580197"/>
                  <a:gd name="connsiteX13" fmla="*/ 620077 w 940118"/>
                  <a:gd name="connsiteY13" fmla="*/ 282893 h 1580197"/>
                  <a:gd name="connsiteX14" fmla="*/ 548076 w 940118"/>
                  <a:gd name="connsiteY14" fmla="*/ 339736 h 1580197"/>
                  <a:gd name="connsiteX15" fmla="*/ 548640 w 940118"/>
                  <a:gd name="connsiteY15" fmla="*/ 340043 h 1580197"/>
                  <a:gd name="connsiteX16" fmla="*/ 503873 w 940118"/>
                  <a:gd name="connsiteY16" fmla="*/ 383858 h 1580197"/>
                  <a:gd name="connsiteX17" fmla="*/ 488633 w 940118"/>
                  <a:gd name="connsiteY17" fmla="*/ 399098 h 1580197"/>
                  <a:gd name="connsiteX18" fmla="*/ 455232 w 940118"/>
                  <a:gd name="connsiteY18" fmla="*/ 380990 h 1580197"/>
                  <a:gd name="connsiteX19" fmla="*/ 488633 w 940118"/>
                  <a:gd name="connsiteY19" fmla="*/ 400050 h 1580197"/>
                  <a:gd name="connsiteX20" fmla="*/ 422910 w 940118"/>
                  <a:gd name="connsiteY20" fmla="*/ 482918 h 1580197"/>
                  <a:gd name="connsiteX21" fmla="*/ 391243 w 940118"/>
                  <a:gd name="connsiteY21" fmla="*/ 465814 h 1580197"/>
                  <a:gd name="connsiteX22" fmla="*/ 390818 w 940118"/>
                  <a:gd name="connsiteY22" fmla="*/ 466419 h 1580197"/>
                  <a:gd name="connsiteX23" fmla="*/ 422910 w 940118"/>
                  <a:gd name="connsiteY23" fmla="*/ 483870 h 1580197"/>
                  <a:gd name="connsiteX24" fmla="*/ 367665 w 940118"/>
                  <a:gd name="connsiteY24" fmla="*/ 572453 h 1580197"/>
                  <a:gd name="connsiteX25" fmla="*/ 368618 w 940118"/>
                  <a:gd name="connsiteY25" fmla="*/ 573405 h 1580197"/>
                  <a:gd name="connsiteX26" fmla="*/ 317183 w 940118"/>
                  <a:gd name="connsiteY26" fmla="*/ 684847 h 1580197"/>
                  <a:gd name="connsiteX27" fmla="*/ 305241 w 940118"/>
                  <a:gd name="connsiteY27" fmla="*/ 678329 h 1580197"/>
                  <a:gd name="connsiteX28" fmla="*/ 305235 w 940118"/>
                  <a:gd name="connsiteY28" fmla="*/ 678350 h 1580197"/>
                  <a:gd name="connsiteX29" fmla="*/ 317183 w 940118"/>
                  <a:gd name="connsiteY29" fmla="*/ 684847 h 1580197"/>
                  <a:gd name="connsiteX30" fmla="*/ 260985 w 940118"/>
                  <a:gd name="connsiteY30" fmla="*/ 1014413 h 1580197"/>
                  <a:gd name="connsiteX31" fmla="*/ 342900 w 940118"/>
                  <a:gd name="connsiteY31" fmla="*/ 1373505 h 1580197"/>
                  <a:gd name="connsiteX32" fmla="*/ 546735 w 940118"/>
                  <a:gd name="connsiteY32" fmla="*/ 1580197 h 1580197"/>
                  <a:gd name="connsiteX33" fmla="*/ 285750 w 940118"/>
                  <a:gd name="connsiteY33" fmla="*/ 1438275 h 1580197"/>
                  <a:gd name="connsiteX34" fmla="*/ 81915 w 940118"/>
                  <a:gd name="connsiteY34" fmla="*/ 1231583 h 1580197"/>
                  <a:gd name="connsiteX35" fmla="*/ 0 w 940118"/>
                  <a:gd name="connsiteY35" fmla="*/ 872490 h 1580197"/>
                  <a:gd name="connsiteX36" fmla="*/ 56197 w 940118"/>
                  <a:gd name="connsiteY36" fmla="*/ 542925 h 1580197"/>
                  <a:gd name="connsiteX37" fmla="*/ 62441 w 940118"/>
                  <a:gd name="connsiteY37" fmla="*/ 546321 h 1580197"/>
                  <a:gd name="connsiteX38" fmla="*/ 62617 w 940118"/>
                  <a:gd name="connsiteY38" fmla="*/ 545909 h 1580197"/>
                  <a:gd name="connsiteX39" fmla="*/ 57150 w 940118"/>
                  <a:gd name="connsiteY39" fmla="*/ 542925 h 1580197"/>
                  <a:gd name="connsiteX40" fmla="*/ 107444 w 940118"/>
                  <a:gd name="connsiteY40" fmla="*/ 431896 h 1580197"/>
                  <a:gd name="connsiteX41" fmla="*/ 106680 w 940118"/>
                  <a:gd name="connsiteY41" fmla="*/ 431483 h 1580197"/>
                  <a:gd name="connsiteX42" fmla="*/ 161925 w 940118"/>
                  <a:gd name="connsiteY42" fmla="*/ 341948 h 1580197"/>
                  <a:gd name="connsiteX43" fmla="*/ 171758 w 940118"/>
                  <a:gd name="connsiteY43" fmla="*/ 347295 h 1580197"/>
                  <a:gd name="connsiteX44" fmla="*/ 171778 w 940118"/>
                  <a:gd name="connsiteY44" fmla="*/ 347270 h 1580197"/>
                  <a:gd name="connsiteX45" fmla="*/ 161925 w 940118"/>
                  <a:gd name="connsiteY45" fmla="*/ 341948 h 1580197"/>
                  <a:gd name="connsiteX46" fmla="*/ 227648 w 940118"/>
                  <a:gd name="connsiteY46" fmla="*/ 258128 h 1580197"/>
                  <a:gd name="connsiteX47" fmla="*/ 239906 w 940118"/>
                  <a:gd name="connsiteY47" fmla="*/ 264794 h 1580197"/>
                  <a:gd name="connsiteX48" fmla="*/ 240267 w 940118"/>
                  <a:gd name="connsiteY48" fmla="*/ 264453 h 1580197"/>
                  <a:gd name="connsiteX49" fmla="*/ 228600 w 940118"/>
                  <a:gd name="connsiteY49" fmla="*/ 258128 h 1580197"/>
                  <a:gd name="connsiteX50" fmla="*/ 242888 w 940118"/>
                  <a:gd name="connsiteY50" fmla="*/ 241935 h 1580197"/>
                  <a:gd name="connsiteX51" fmla="*/ 287315 w 940118"/>
                  <a:gd name="connsiteY51" fmla="*/ 198453 h 1580197"/>
                  <a:gd name="connsiteX52" fmla="*/ 286702 w 940118"/>
                  <a:gd name="connsiteY52" fmla="*/ 198120 h 1580197"/>
                  <a:gd name="connsiteX53" fmla="*/ 359092 w 940118"/>
                  <a:gd name="connsiteY53" fmla="*/ 140970 h 1580197"/>
                  <a:gd name="connsiteX54" fmla="*/ 378434 w 940118"/>
                  <a:gd name="connsiteY54" fmla="*/ 151488 h 1580197"/>
                  <a:gd name="connsiteX55" fmla="*/ 378837 w 940118"/>
                  <a:gd name="connsiteY55" fmla="*/ 151226 h 1580197"/>
                  <a:gd name="connsiteX56" fmla="*/ 360045 w 940118"/>
                  <a:gd name="connsiteY56" fmla="*/ 140970 h 1580197"/>
                  <a:gd name="connsiteX57" fmla="*/ 486263 w 940118"/>
                  <a:gd name="connsiteY57" fmla="*/ 68845 h 1580197"/>
                  <a:gd name="connsiteX58" fmla="*/ 485775 w 940118"/>
                  <a:gd name="connsiteY58" fmla="*/ 68580 h 1580197"/>
                  <a:gd name="connsiteX59" fmla="*/ 572452 w 940118"/>
                  <a:gd name="connsiteY59" fmla="*/ 32385 h 1580197"/>
                  <a:gd name="connsiteX60" fmla="*/ 595123 w 940118"/>
                  <a:gd name="connsiteY60" fmla="*/ 44713 h 1580197"/>
                  <a:gd name="connsiteX61" fmla="*/ 595672 w 940118"/>
                  <a:gd name="connsiteY61" fmla="*/ 44538 h 1580197"/>
                  <a:gd name="connsiteX62" fmla="*/ 573405 w 940118"/>
                  <a:gd name="connsiteY62" fmla="*/ 32385 h 1580197"/>
                  <a:gd name="connsiteX63" fmla="*/ 679133 w 940118"/>
                  <a:gd name="connsiteY63" fmla="*/ 0 h 1580197"/>
                  <a:gd name="connsiteX0" fmla="*/ 812750 w 940118"/>
                  <a:gd name="connsiteY0" fmla="*/ 163017 h 1580197"/>
                  <a:gd name="connsiteX1" fmla="*/ 812706 w 940118"/>
                  <a:gd name="connsiteY1" fmla="*/ 163034 h 1580197"/>
                  <a:gd name="connsiteX2" fmla="*/ 832937 w 940118"/>
                  <a:gd name="connsiteY2" fmla="*/ 174035 h 1580197"/>
                  <a:gd name="connsiteX3" fmla="*/ 812750 w 940118"/>
                  <a:gd name="connsiteY3" fmla="*/ 163017 h 1580197"/>
                  <a:gd name="connsiteX4" fmla="*/ 679133 w 940118"/>
                  <a:gd name="connsiteY4" fmla="*/ 0 h 1580197"/>
                  <a:gd name="connsiteX5" fmla="*/ 940118 w 940118"/>
                  <a:gd name="connsiteY5" fmla="*/ 140970 h 1580197"/>
                  <a:gd name="connsiteX6" fmla="*/ 833438 w 940118"/>
                  <a:gd name="connsiteY6" fmla="*/ 174308 h 1580197"/>
                  <a:gd name="connsiteX7" fmla="*/ 833437 w 940118"/>
                  <a:gd name="connsiteY7" fmla="*/ 174308 h 1580197"/>
                  <a:gd name="connsiteX8" fmla="*/ 747299 w 940118"/>
                  <a:gd name="connsiteY8" fmla="*/ 210278 h 1580197"/>
                  <a:gd name="connsiteX9" fmla="*/ 747713 w 940118"/>
                  <a:gd name="connsiteY9" fmla="*/ 210503 h 1580197"/>
                  <a:gd name="connsiteX10" fmla="*/ 620078 w 940118"/>
                  <a:gd name="connsiteY10" fmla="*/ 282893 h 1580197"/>
                  <a:gd name="connsiteX11" fmla="*/ 592976 w 940118"/>
                  <a:gd name="connsiteY11" fmla="*/ 268101 h 1580197"/>
                  <a:gd name="connsiteX12" fmla="*/ 592932 w 940118"/>
                  <a:gd name="connsiteY12" fmla="*/ 268132 h 1580197"/>
                  <a:gd name="connsiteX13" fmla="*/ 620077 w 940118"/>
                  <a:gd name="connsiteY13" fmla="*/ 282893 h 1580197"/>
                  <a:gd name="connsiteX14" fmla="*/ 548076 w 940118"/>
                  <a:gd name="connsiteY14" fmla="*/ 339736 h 1580197"/>
                  <a:gd name="connsiteX15" fmla="*/ 548640 w 940118"/>
                  <a:gd name="connsiteY15" fmla="*/ 340043 h 1580197"/>
                  <a:gd name="connsiteX16" fmla="*/ 503873 w 940118"/>
                  <a:gd name="connsiteY16" fmla="*/ 383858 h 1580197"/>
                  <a:gd name="connsiteX17" fmla="*/ 488633 w 940118"/>
                  <a:gd name="connsiteY17" fmla="*/ 399098 h 1580197"/>
                  <a:gd name="connsiteX18" fmla="*/ 455232 w 940118"/>
                  <a:gd name="connsiteY18" fmla="*/ 380990 h 1580197"/>
                  <a:gd name="connsiteX19" fmla="*/ 488633 w 940118"/>
                  <a:gd name="connsiteY19" fmla="*/ 400050 h 1580197"/>
                  <a:gd name="connsiteX20" fmla="*/ 422910 w 940118"/>
                  <a:gd name="connsiteY20" fmla="*/ 482918 h 1580197"/>
                  <a:gd name="connsiteX21" fmla="*/ 391243 w 940118"/>
                  <a:gd name="connsiteY21" fmla="*/ 465814 h 1580197"/>
                  <a:gd name="connsiteX22" fmla="*/ 422910 w 940118"/>
                  <a:gd name="connsiteY22" fmla="*/ 483870 h 1580197"/>
                  <a:gd name="connsiteX23" fmla="*/ 367665 w 940118"/>
                  <a:gd name="connsiteY23" fmla="*/ 572453 h 1580197"/>
                  <a:gd name="connsiteX24" fmla="*/ 368618 w 940118"/>
                  <a:gd name="connsiteY24" fmla="*/ 573405 h 1580197"/>
                  <a:gd name="connsiteX25" fmla="*/ 317183 w 940118"/>
                  <a:gd name="connsiteY25" fmla="*/ 684847 h 1580197"/>
                  <a:gd name="connsiteX26" fmla="*/ 305241 w 940118"/>
                  <a:gd name="connsiteY26" fmla="*/ 678329 h 1580197"/>
                  <a:gd name="connsiteX27" fmla="*/ 305235 w 940118"/>
                  <a:gd name="connsiteY27" fmla="*/ 678350 h 1580197"/>
                  <a:gd name="connsiteX28" fmla="*/ 317183 w 940118"/>
                  <a:gd name="connsiteY28" fmla="*/ 684847 h 1580197"/>
                  <a:gd name="connsiteX29" fmla="*/ 260985 w 940118"/>
                  <a:gd name="connsiteY29" fmla="*/ 1014413 h 1580197"/>
                  <a:gd name="connsiteX30" fmla="*/ 342900 w 940118"/>
                  <a:gd name="connsiteY30" fmla="*/ 1373505 h 1580197"/>
                  <a:gd name="connsiteX31" fmla="*/ 546735 w 940118"/>
                  <a:gd name="connsiteY31" fmla="*/ 1580197 h 1580197"/>
                  <a:gd name="connsiteX32" fmla="*/ 285750 w 940118"/>
                  <a:gd name="connsiteY32" fmla="*/ 1438275 h 1580197"/>
                  <a:gd name="connsiteX33" fmla="*/ 81915 w 940118"/>
                  <a:gd name="connsiteY33" fmla="*/ 1231583 h 1580197"/>
                  <a:gd name="connsiteX34" fmla="*/ 0 w 940118"/>
                  <a:gd name="connsiteY34" fmla="*/ 872490 h 1580197"/>
                  <a:gd name="connsiteX35" fmla="*/ 56197 w 940118"/>
                  <a:gd name="connsiteY35" fmla="*/ 542925 h 1580197"/>
                  <a:gd name="connsiteX36" fmla="*/ 62441 w 940118"/>
                  <a:gd name="connsiteY36" fmla="*/ 546321 h 1580197"/>
                  <a:gd name="connsiteX37" fmla="*/ 62617 w 940118"/>
                  <a:gd name="connsiteY37" fmla="*/ 545909 h 1580197"/>
                  <a:gd name="connsiteX38" fmla="*/ 57150 w 940118"/>
                  <a:gd name="connsiteY38" fmla="*/ 542925 h 1580197"/>
                  <a:gd name="connsiteX39" fmla="*/ 107444 w 940118"/>
                  <a:gd name="connsiteY39" fmla="*/ 431896 h 1580197"/>
                  <a:gd name="connsiteX40" fmla="*/ 106680 w 940118"/>
                  <a:gd name="connsiteY40" fmla="*/ 431483 h 1580197"/>
                  <a:gd name="connsiteX41" fmla="*/ 161925 w 940118"/>
                  <a:gd name="connsiteY41" fmla="*/ 341948 h 1580197"/>
                  <a:gd name="connsiteX42" fmla="*/ 171758 w 940118"/>
                  <a:gd name="connsiteY42" fmla="*/ 347295 h 1580197"/>
                  <a:gd name="connsiteX43" fmla="*/ 171778 w 940118"/>
                  <a:gd name="connsiteY43" fmla="*/ 347270 h 1580197"/>
                  <a:gd name="connsiteX44" fmla="*/ 161925 w 940118"/>
                  <a:gd name="connsiteY44" fmla="*/ 341948 h 1580197"/>
                  <a:gd name="connsiteX45" fmla="*/ 227648 w 940118"/>
                  <a:gd name="connsiteY45" fmla="*/ 258128 h 1580197"/>
                  <a:gd name="connsiteX46" fmla="*/ 239906 w 940118"/>
                  <a:gd name="connsiteY46" fmla="*/ 264794 h 1580197"/>
                  <a:gd name="connsiteX47" fmla="*/ 240267 w 940118"/>
                  <a:gd name="connsiteY47" fmla="*/ 264453 h 1580197"/>
                  <a:gd name="connsiteX48" fmla="*/ 228600 w 940118"/>
                  <a:gd name="connsiteY48" fmla="*/ 258128 h 1580197"/>
                  <a:gd name="connsiteX49" fmla="*/ 242888 w 940118"/>
                  <a:gd name="connsiteY49" fmla="*/ 241935 h 1580197"/>
                  <a:gd name="connsiteX50" fmla="*/ 287315 w 940118"/>
                  <a:gd name="connsiteY50" fmla="*/ 198453 h 1580197"/>
                  <a:gd name="connsiteX51" fmla="*/ 286702 w 940118"/>
                  <a:gd name="connsiteY51" fmla="*/ 198120 h 1580197"/>
                  <a:gd name="connsiteX52" fmla="*/ 359092 w 940118"/>
                  <a:gd name="connsiteY52" fmla="*/ 140970 h 1580197"/>
                  <a:gd name="connsiteX53" fmla="*/ 378434 w 940118"/>
                  <a:gd name="connsiteY53" fmla="*/ 151488 h 1580197"/>
                  <a:gd name="connsiteX54" fmla="*/ 378837 w 940118"/>
                  <a:gd name="connsiteY54" fmla="*/ 151226 h 1580197"/>
                  <a:gd name="connsiteX55" fmla="*/ 360045 w 940118"/>
                  <a:gd name="connsiteY55" fmla="*/ 140970 h 1580197"/>
                  <a:gd name="connsiteX56" fmla="*/ 486263 w 940118"/>
                  <a:gd name="connsiteY56" fmla="*/ 68845 h 1580197"/>
                  <a:gd name="connsiteX57" fmla="*/ 485775 w 940118"/>
                  <a:gd name="connsiteY57" fmla="*/ 68580 h 1580197"/>
                  <a:gd name="connsiteX58" fmla="*/ 572452 w 940118"/>
                  <a:gd name="connsiteY58" fmla="*/ 32385 h 1580197"/>
                  <a:gd name="connsiteX59" fmla="*/ 595123 w 940118"/>
                  <a:gd name="connsiteY59" fmla="*/ 44713 h 1580197"/>
                  <a:gd name="connsiteX60" fmla="*/ 595672 w 940118"/>
                  <a:gd name="connsiteY60" fmla="*/ 44538 h 1580197"/>
                  <a:gd name="connsiteX61" fmla="*/ 573405 w 940118"/>
                  <a:gd name="connsiteY61" fmla="*/ 32385 h 1580197"/>
                  <a:gd name="connsiteX62" fmla="*/ 679133 w 940118"/>
                  <a:gd name="connsiteY62" fmla="*/ 0 h 1580197"/>
                  <a:gd name="connsiteX0" fmla="*/ 812750 w 940118"/>
                  <a:gd name="connsiteY0" fmla="*/ 163017 h 1580197"/>
                  <a:gd name="connsiteX1" fmla="*/ 812706 w 940118"/>
                  <a:gd name="connsiteY1" fmla="*/ 163034 h 1580197"/>
                  <a:gd name="connsiteX2" fmla="*/ 832937 w 940118"/>
                  <a:gd name="connsiteY2" fmla="*/ 174035 h 1580197"/>
                  <a:gd name="connsiteX3" fmla="*/ 812750 w 940118"/>
                  <a:gd name="connsiteY3" fmla="*/ 163017 h 1580197"/>
                  <a:gd name="connsiteX4" fmla="*/ 679133 w 940118"/>
                  <a:gd name="connsiteY4" fmla="*/ 0 h 1580197"/>
                  <a:gd name="connsiteX5" fmla="*/ 940118 w 940118"/>
                  <a:gd name="connsiteY5" fmla="*/ 140970 h 1580197"/>
                  <a:gd name="connsiteX6" fmla="*/ 833438 w 940118"/>
                  <a:gd name="connsiteY6" fmla="*/ 174308 h 1580197"/>
                  <a:gd name="connsiteX7" fmla="*/ 833437 w 940118"/>
                  <a:gd name="connsiteY7" fmla="*/ 174308 h 1580197"/>
                  <a:gd name="connsiteX8" fmla="*/ 747299 w 940118"/>
                  <a:gd name="connsiteY8" fmla="*/ 210278 h 1580197"/>
                  <a:gd name="connsiteX9" fmla="*/ 747713 w 940118"/>
                  <a:gd name="connsiteY9" fmla="*/ 210503 h 1580197"/>
                  <a:gd name="connsiteX10" fmla="*/ 620078 w 940118"/>
                  <a:gd name="connsiteY10" fmla="*/ 282893 h 1580197"/>
                  <a:gd name="connsiteX11" fmla="*/ 592976 w 940118"/>
                  <a:gd name="connsiteY11" fmla="*/ 268101 h 1580197"/>
                  <a:gd name="connsiteX12" fmla="*/ 592932 w 940118"/>
                  <a:gd name="connsiteY12" fmla="*/ 268132 h 1580197"/>
                  <a:gd name="connsiteX13" fmla="*/ 620077 w 940118"/>
                  <a:gd name="connsiteY13" fmla="*/ 282893 h 1580197"/>
                  <a:gd name="connsiteX14" fmla="*/ 548076 w 940118"/>
                  <a:gd name="connsiteY14" fmla="*/ 339736 h 1580197"/>
                  <a:gd name="connsiteX15" fmla="*/ 548640 w 940118"/>
                  <a:gd name="connsiteY15" fmla="*/ 340043 h 1580197"/>
                  <a:gd name="connsiteX16" fmla="*/ 503873 w 940118"/>
                  <a:gd name="connsiteY16" fmla="*/ 383858 h 1580197"/>
                  <a:gd name="connsiteX17" fmla="*/ 488633 w 940118"/>
                  <a:gd name="connsiteY17" fmla="*/ 399098 h 1580197"/>
                  <a:gd name="connsiteX18" fmla="*/ 488633 w 940118"/>
                  <a:gd name="connsiteY18" fmla="*/ 400050 h 1580197"/>
                  <a:gd name="connsiteX19" fmla="*/ 422910 w 940118"/>
                  <a:gd name="connsiteY19" fmla="*/ 482918 h 1580197"/>
                  <a:gd name="connsiteX20" fmla="*/ 391243 w 940118"/>
                  <a:gd name="connsiteY20" fmla="*/ 465814 h 1580197"/>
                  <a:gd name="connsiteX21" fmla="*/ 422910 w 940118"/>
                  <a:gd name="connsiteY21" fmla="*/ 483870 h 1580197"/>
                  <a:gd name="connsiteX22" fmla="*/ 367665 w 940118"/>
                  <a:gd name="connsiteY22" fmla="*/ 572453 h 1580197"/>
                  <a:gd name="connsiteX23" fmla="*/ 368618 w 940118"/>
                  <a:gd name="connsiteY23" fmla="*/ 573405 h 1580197"/>
                  <a:gd name="connsiteX24" fmla="*/ 317183 w 940118"/>
                  <a:gd name="connsiteY24" fmla="*/ 684847 h 1580197"/>
                  <a:gd name="connsiteX25" fmla="*/ 305241 w 940118"/>
                  <a:gd name="connsiteY25" fmla="*/ 678329 h 1580197"/>
                  <a:gd name="connsiteX26" fmla="*/ 305235 w 940118"/>
                  <a:gd name="connsiteY26" fmla="*/ 678350 h 1580197"/>
                  <a:gd name="connsiteX27" fmla="*/ 317183 w 940118"/>
                  <a:gd name="connsiteY27" fmla="*/ 684847 h 1580197"/>
                  <a:gd name="connsiteX28" fmla="*/ 260985 w 940118"/>
                  <a:gd name="connsiteY28" fmla="*/ 1014413 h 1580197"/>
                  <a:gd name="connsiteX29" fmla="*/ 342900 w 940118"/>
                  <a:gd name="connsiteY29" fmla="*/ 1373505 h 1580197"/>
                  <a:gd name="connsiteX30" fmla="*/ 546735 w 940118"/>
                  <a:gd name="connsiteY30" fmla="*/ 1580197 h 1580197"/>
                  <a:gd name="connsiteX31" fmla="*/ 285750 w 940118"/>
                  <a:gd name="connsiteY31" fmla="*/ 1438275 h 1580197"/>
                  <a:gd name="connsiteX32" fmla="*/ 81915 w 940118"/>
                  <a:gd name="connsiteY32" fmla="*/ 1231583 h 1580197"/>
                  <a:gd name="connsiteX33" fmla="*/ 0 w 940118"/>
                  <a:gd name="connsiteY33" fmla="*/ 872490 h 1580197"/>
                  <a:gd name="connsiteX34" fmla="*/ 56197 w 940118"/>
                  <a:gd name="connsiteY34" fmla="*/ 542925 h 1580197"/>
                  <a:gd name="connsiteX35" fmla="*/ 62441 w 940118"/>
                  <a:gd name="connsiteY35" fmla="*/ 546321 h 1580197"/>
                  <a:gd name="connsiteX36" fmla="*/ 62617 w 940118"/>
                  <a:gd name="connsiteY36" fmla="*/ 545909 h 1580197"/>
                  <a:gd name="connsiteX37" fmla="*/ 57150 w 940118"/>
                  <a:gd name="connsiteY37" fmla="*/ 542925 h 1580197"/>
                  <a:gd name="connsiteX38" fmla="*/ 107444 w 940118"/>
                  <a:gd name="connsiteY38" fmla="*/ 431896 h 1580197"/>
                  <a:gd name="connsiteX39" fmla="*/ 106680 w 940118"/>
                  <a:gd name="connsiteY39" fmla="*/ 431483 h 1580197"/>
                  <a:gd name="connsiteX40" fmla="*/ 161925 w 940118"/>
                  <a:gd name="connsiteY40" fmla="*/ 341948 h 1580197"/>
                  <a:gd name="connsiteX41" fmla="*/ 171758 w 940118"/>
                  <a:gd name="connsiteY41" fmla="*/ 347295 h 1580197"/>
                  <a:gd name="connsiteX42" fmla="*/ 171778 w 940118"/>
                  <a:gd name="connsiteY42" fmla="*/ 347270 h 1580197"/>
                  <a:gd name="connsiteX43" fmla="*/ 161925 w 940118"/>
                  <a:gd name="connsiteY43" fmla="*/ 341948 h 1580197"/>
                  <a:gd name="connsiteX44" fmla="*/ 227648 w 940118"/>
                  <a:gd name="connsiteY44" fmla="*/ 258128 h 1580197"/>
                  <a:gd name="connsiteX45" fmla="*/ 239906 w 940118"/>
                  <a:gd name="connsiteY45" fmla="*/ 264794 h 1580197"/>
                  <a:gd name="connsiteX46" fmla="*/ 240267 w 940118"/>
                  <a:gd name="connsiteY46" fmla="*/ 264453 h 1580197"/>
                  <a:gd name="connsiteX47" fmla="*/ 228600 w 940118"/>
                  <a:gd name="connsiteY47" fmla="*/ 258128 h 1580197"/>
                  <a:gd name="connsiteX48" fmla="*/ 242888 w 940118"/>
                  <a:gd name="connsiteY48" fmla="*/ 241935 h 1580197"/>
                  <a:gd name="connsiteX49" fmla="*/ 287315 w 940118"/>
                  <a:gd name="connsiteY49" fmla="*/ 198453 h 1580197"/>
                  <a:gd name="connsiteX50" fmla="*/ 286702 w 940118"/>
                  <a:gd name="connsiteY50" fmla="*/ 198120 h 1580197"/>
                  <a:gd name="connsiteX51" fmla="*/ 359092 w 940118"/>
                  <a:gd name="connsiteY51" fmla="*/ 140970 h 1580197"/>
                  <a:gd name="connsiteX52" fmla="*/ 378434 w 940118"/>
                  <a:gd name="connsiteY52" fmla="*/ 151488 h 1580197"/>
                  <a:gd name="connsiteX53" fmla="*/ 378837 w 940118"/>
                  <a:gd name="connsiteY53" fmla="*/ 151226 h 1580197"/>
                  <a:gd name="connsiteX54" fmla="*/ 360045 w 940118"/>
                  <a:gd name="connsiteY54" fmla="*/ 140970 h 1580197"/>
                  <a:gd name="connsiteX55" fmla="*/ 486263 w 940118"/>
                  <a:gd name="connsiteY55" fmla="*/ 68845 h 1580197"/>
                  <a:gd name="connsiteX56" fmla="*/ 485775 w 940118"/>
                  <a:gd name="connsiteY56" fmla="*/ 68580 h 1580197"/>
                  <a:gd name="connsiteX57" fmla="*/ 572452 w 940118"/>
                  <a:gd name="connsiteY57" fmla="*/ 32385 h 1580197"/>
                  <a:gd name="connsiteX58" fmla="*/ 595123 w 940118"/>
                  <a:gd name="connsiteY58" fmla="*/ 44713 h 1580197"/>
                  <a:gd name="connsiteX59" fmla="*/ 595672 w 940118"/>
                  <a:gd name="connsiteY59" fmla="*/ 44538 h 1580197"/>
                  <a:gd name="connsiteX60" fmla="*/ 573405 w 940118"/>
                  <a:gd name="connsiteY60" fmla="*/ 32385 h 1580197"/>
                  <a:gd name="connsiteX61" fmla="*/ 679133 w 940118"/>
                  <a:gd name="connsiteY61" fmla="*/ 0 h 1580197"/>
                  <a:gd name="connsiteX0" fmla="*/ 812750 w 940118"/>
                  <a:gd name="connsiteY0" fmla="*/ 163017 h 1580197"/>
                  <a:gd name="connsiteX1" fmla="*/ 812706 w 940118"/>
                  <a:gd name="connsiteY1" fmla="*/ 163034 h 1580197"/>
                  <a:gd name="connsiteX2" fmla="*/ 832937 w 940118"/>
                  <a:gd name="connsiteY2" fmla="*/ 174035 h 1580197"/>
                  <a:gd name="connsiteX3" fmla="*/ 812750 w 940118"/>
                  <a:gd name="connsiteY3" fmla="*/ 163017 h 1580197"/>
                  <a:gd name="connsiteX4" fmla="*/ 679133 w 940118"/>
                  <a:gd name="connsiteY4" fmla="*/ 0 h 1580197"/>
                  <a:gd name="connsiteX5" fmla="*/ 940118 w 940118"/>
                  <a:gd name="connsiteY5" fmla="*/ 140970 h 1580197"/>
                  <a:gd name="connsiteX6" fmla="*/ 833438 w 940118"/>
                  <a:gd name="connsiteY6" fmla="*/ 174308 h 1580197"/>
                  <a:gd name="connsiteX7" fmla="*/ 833437 w 940118"/>
                  <a:gd name="connsiteY7" fmla="*/ 174308 h 1580197"/>
                  <a:gd name="connsiteX8" fmla="*/ 747299 w 940118"/>
                  <a:gd name="connsiteY8" fmla="*/ 210278 h 1580197"/>
                  <a:gd name="connsiteX9" fmla="*/ 747713 w 940118"/>
                  <a:gd name="connsiteY9" fmla="*/ 210503 h 1580197"/>
                  <a:gd name="connsiteX10" fmla="*/ 620078 w 940118"/>
                  <a:gd name="connsiteY10" fmla="*/ 282893 h 1580197"/>
                  <a:gd name="connsiteX11" fmla="*/ 592976 w 940118"/>
                  <a:gd name="connsiteY11" fmla="*/ 268101 h 1580197"/>
                  <a:gd name="connsiteX12" fmla="*/ 592932 w 940118"/>
                  <a:gd name="connsiteY12" fmla="*/ 268132 h 1580197"/>
                  <a:gd name="connsiteX13" fmla="*/ 620077 w 940118"/>
                  <a:gd name="connsiteY13" fmla="*/ 282893 h 1580197"/>
                  <a:gd name="connsiteX14" fmla="*/ 548076 w 940118"/>
                  <a:gd name="connsiteY14" fmla="*/ 339736 h 1580197"/>
                  <a:gd name="connsiteX15" fmla="*/ 548640 w 940118"/>
                  <a:gd name="connsiteY15" fmla="*/ 340043 h 1580197"/>
                  <a:gd name="connsiteX16" fmla="*/ 503873 w 940118"/>
                  <a:gd name="connsiteY16" fmla="*/ 383858 h 1580197"/>
                  <a:gd name="connsiteX17" fmla="*/ 488633 w 940118"/>
                  <a:gd name="connsiteY17" fmla="*/ 399098 h 1580197"/>
                  <a:gd name="connsiteX18" fmla="*/ 488633 w 940118"/>
                  <a:gd name="connsiteY18" fmla="*/ 400050 h 1580197"/>
                  <a:gd name="connsiteX19" fmla="*/ 422910 w 940118"/>
                  <a:gd name="connsiteY19" fmla="*/ 482918 h 1580197"/>
                  <a:gd name="connsiteX20" fmla="*/ 422910 w 940118"/>
                  <a:gd name="connsiteY20" fmla="*/ 483870 h 1580197"/>
                  <a:gd name="connsiteX21" fmla="*/ 367665 w 940118"/>
                  <a:gd name="connsiteY21" fmla="*/ 572453 h 1580197"/>
                  <a:gd name="connsiteX22" fmla="*/ 368618 w 940118"/>
                  <a:gd name="connsiteY22" fmla="*/ 573405 h 1580197"/>
                  <a:gd name="connsiteX23" fmla="*/ 317183 w 940118"/>
                  <a:gd name="connsiteY23" fmla="*/ 684847 h 1580197"/>
                  <a:gd name="connsiteX24" fmla="*/ 305241 w 940118"/>
                  <a:gd name="connsiteY24" fmla="*/ 678329 h 1580197"/>
                  <a:gd name="connsiteX25" fmla="*/ 305235 w 940118"/>
                  <a:gd name="connsiteY25" fmla="*/ 678350 h 1580197"/>
                  <a:gd name="connsiteX26" fmla="*/ 317183 w 940118"/>
                  <a:gd name="connsiteY26" fmla="*/ 684847 h 1580197"/>
                  <a:gd name="connsiteX27" fmla="*/ 260985 w 940118"/>
                  <a:gd name="connsiteY27" fmla="*/ 1014413 h 1580197"/>
                  <a:gd name="connsiteX28" fmla="*/ 342900 w 940118"/>
                  <a:gd name="connsiteY28" fmla="*/ 1373505 h 1580197"/>
                  <a:gd name="connsiteX29" fmla="*/ 546735 w 940118"/>
                  <a:gd name="connsiteY29" fmla="*/ 1580197 h 1580197"/>
                  <a:gd name="connsiteX30" fmla="*/ 285750 w 940118"/>
                  <a:gd name="connsiteY30" fmla="*/ 1438275 h 1580197"/>
                  <a:gd name="connsiteX31" fmla="*/ 81915 w 940118"/>
                  <a:gd name="connsiteY31" fmla="*/ 1231583 h 1580197"/>
                  <a:gd name="connsiteX32" fmla="*/ 0 w 940118"/>
                  <a:gd name="connsiteY32" fmla="*/ 872490 h 1580197"/>
                  <a:gd name="connsiteX33" fmla="*/ 56197 w 940118"/>
                  <a:gd name="connsiteY33" fmla="*/ 542925 h 1580197"/>
                  <a:gd name="connsiteX34" fmla="*/ 62441 w 940118"/>
                  <a:gd name="connsiteY34" fmla="*/ 546321 h 1580197"/>
                  <a:gd name="connsiteX35" fmla="*/ 62617 w 940118"/>
                  <a:gd name="connsiteY35" fmla="*/ 545909 h 1580197"/>
                  <a:gd name="connsiteX36" fmla="*/ 57150 w 940118"/>
                  <a:gd name="connsiteY36" fmla="*/ 542925 h 1580197"/>
                  <a:gd name="connsiteX37" fmla="*/ 107444 w 940118"/>
                  <a:gd name="connsiteY37" fmla="*/ 431896 h 1580197"/>
                  <a:gd name="connsiteX38" fmla="*/ 106680 w 940118"/>
                  <a:gd name="connsiteY38" fmla="*/ 431483 h 1580197"/>
                  <a:gd name="connsiteX39" fmla="*/ 161925 w 940118"/>
                  <a:gd name="connsiteY39" fmla="*/ 341948 h 1580197"/>
                  <a:gd name="connsiteX40" fmla="*/ 171758 w 940118"/>
                  <a:gd name="connsiteY40" fmla="*/ 347295 h 1580197"/>
                  <a:gd name="connsiteX41" fmla="*/ 171778 w 940118"/>
                  <a:gd name="connsiteY41" fmla="*/ 347270 h 1580197"/>
                  <a:gd name="connsiteX42" fmla="*/ 161925 w 940118"/>
                  <a:gd name="connsiteY42" fmla="*/ 341948 h 1580197"/>
                  <a:gd name="connsiteX43" fmla="*/ 227648 w 940118"/>
                  <a:gd name="connsiteY43" fmla="*/ 258128 h 1580197"/>
                  <a:gd name="connsiteX44" fmla="*/ 239906 w 940118"/>
                  <a:gd name="connsiteY44" fmla="*/ 264794 h 1580197"/>
                  <a:gd name="connsiteX45" fmla="*/ 240267 w 940118"/>
                  <a:gd name="connsiteY45" fmla="*/ 264453 h 1580197"/>
                  <a:gd name="connsiteX46" fmla="*/ 228600 w 940118"/>
                  <a:gd name="connsiteY46" fmla="*/ 258128 h 1580197"/>
                  <a:gd name="connsiteX47" fmla="*/ 242888 w 940118"/>
                  <a:gd name="connsiteY47" fmla="*/ 241935 h 1580197"/>
                  <a:gd name="connsiteX48" fmla="*/ 287315 w 940118"/>
                  <a:gd name="connsiteY48" fmla="*/ 198453 h 1580197"/>
                  <a:gd name="connsiteX49" fmla="*/ 286702 w 940118"/>
                  <a:gd name="connsiteY49" fmla="*/ 198120 h 1580197"/>
                  <a:gd name="connsiteX50" fmla="*/ 359092 w 940118"/>
                  <a:gd name="connsiteY50" fmla="*/ 140970 h 1580197"/>
                  <a:gd name="connsiteX51" fmla="*/ 378434 w 940118"/>
                  <a:gd name="connsiteY51" fmla="*/ 151488 h 1580197"/>
                  <a:gd name="connsiteX52" fmla="*/ 378837 w 940118"/>
                  <a:gd name="connsiteY52" fmla="*/ 151226 h 1580197"/>
                  <a:gd name="connsiteX53" fmla="*/ 360045 w 940118"/>
                  <a:gd name="connsiteY53" fmla="*/ 140970 h 1580197"/>
                  <a:gd name="connsiteX54" fmla="*/ 486263 w 940118"/>
                  <a:gd name="connsiteY54" fmla="*/ 68845 h 1580197"/>
                  <a:gd name="connsiteX55" fmla="*/ 485775 w 940118"/>
                  <a:gd name="connsiteY55" fmla="*/ 68580 h 1580197"/>
                  <a:gd name="connsiteX56" fmla="*/ 572452 w 940118"/>
                  <a:gd name="connsiteY56" fmla="*/ 32385 h 1580197"/>
                  <a:gd name="connsiteX57" fmla="*/ 595123 w 940118"/>
                  <a:gd name="connsiteY57" fmla="*/ 44713 h 1580197"/>
                  <a:gd name="connsiteX58" fmla="*/ 595672 w 940118"/>
                  <a:gd name="connsiteY58" fmla="*/ 44538 h 1580197"/>
                  <a:gd name="connsiteX59" fmla="*/ 573405 w 940118"/>
                  <a:gd name="connsiteY59" fmla="*/ 32385 h 1580197"/>
                  <a:gd name="connsiteX60" fmla="*/ 679133 w 940118"/>
                  <a:gd name="connsiteY60" fmla="*/ 0 h 1580197"/>
                  <a:gd name="connsiteX0" fmla="*/ 812750 w 940118"/>
                  <a:gd name="connsiteY0" fmla="*/ 163017 h 1580197"/>
                  <a:gd name="connsiteX1" fmla="*/ 812706 w 940118"/>
                  <a:gd name="connsiteY1" fmla="*/ 163034 h 1580197"/>
                  <a:gd name="connsiteX2" fmla="*/ 832937 w 940118"/>
                  <a:gd name="connsiteY2" fmla="*/ 174035 h 1580197"/>
                  <a:gd name="connsiteX3" fmla="*/ 812750 w 940118"/>
                  <a:gd name="connsiteY3" fmla="*/ 163017 h 1580197"/>
                  <a:gd name="connsiteX4" fmla="*/ 679133 w 940118"/>
                  <a:gd name="connsiteY4" fmla="*/ 0 h 1580197"/>
                  <a:gd name="connsiteX5" fmla="*/ 940118 w 940118"/>
                  <a:gd name="connsiteY5" fmla="*/ 140970 h 1580197"/>
                  <a:gd name="connsiteX6" fmla="*/ 833438 w 940118"/>
                  <a:gd name="connsiteY6" fmla="*/ 174308 h 1580197"/>
                  <a:gd name="connsiteX7" fmla="*/ 833437 w 940118"/>
                  <a:gd name="connsiteY7" fmla="*/ 174308 h 1580197"/>
                  <a:gd name="connsiteX8" fmla="*/ 747299 w 940118"/>
                  <a:gd name="connsiteY8" fmla="*/ 210278 h 1580197"/>
                  <a:gd name="connsiteX9" fmla="*/ 747713 w 940118"/>
                  <a:gd name="connsiteY9" fmla="*/ 210503 h 1580197"/>
                  <a:gd name="connsiteX10" fmla="*/ 620078 w 940118"/>
                  <a:gd name="connsiteY10" fmla="*/ 282893 h 1580197"/>
                  <a:gd name="connsiteX11" fmla="*/ 592976 w 940118"/>
                  <a:gd name="connsiteY11" fmla="*/ 268101 h 1580197"/>
                  <a:gd name="connsiteX12" fmla="*/ 620077 w 940118"/>
                  <a:gd name="connsiteY12" fmla="*/ 282893 h 1580197"/>
                  <a:gd name="connsiteX13" fmla="*/ 548076 w 940118"/>
                  <a:gd name="connsiteY13" fmla="*/ 339736 h 1580197"/>
                  <a:gd name="connsiteX14" fmla="*/ 548640 w 940118"/>
                  <a:gd name="connsiteY14" fmla="*/ 340043 h 1580197"/>
                  <a:gd name="connsiteX15" fmla="*/ 503873 w 940118"/>
                  <a:gd name="connsiteY15" fmla="*/ 383858 h 1580197"/>
                  <a:gd name="connsiteX16" fmla="*/ 488633 w 940118"/>
                  <a:gd name="connsiteY16" fmla="*/ 399098 h 1580197"/>
                  <a:gd name="connsiteX17" fmla="*/ 488633 w 940118"/>
                  <a:gd name="connsiteY17" fmla="*/ 400050 h 1580197"/>
                  <a:gd name="connsiteX18" fmla="*/ 422910 w 940118"/>
                  <a:gd name="connsiteY18" fmla="*/ 482918 h 1580197"/>
                  <a:gd name="connsiteX19" fmla="*/ 422910 w 940118"/>
                  <a:gd name="connsiteY19" fmla="*/ 483870 h 1580197"/>
                  <a:gd name="connsiteX20" fmla="*/ 367665 w 940118"/>
                  <a:gd name="connsiteY20" fmla="*/ 572453 h 1580197"/>
                  <a:gd name="connsiteX21" fmla="*/ 368618 w 940118"/>
                  <a:gd name="connsiteY21" fmla="*/ 573405 h 1580197"/>
                  <a:gd name="connsiteX22" fmla="*/ 317183 w 940118"/>
                  <a:gd name="connsiteY22" fmla="*/ 684847 h 1580197"/>
                  <a:gd name="connsiteX23" fmla="*/ 305241 w 940118"/>
                  <a:gd name="connsiteY23" fmla="*/ 678329 h 1580197"/>
                  <a:gd name="connsiteX24" fmla="*/ 305235 w 940118"/>
                  <a:gd name="connsiteY24" fmla="*/ 678350 h 1580197"/>
                  <a:gd name="connsiteX25" fmla="*/ 317183 w 940118"/>
                  <a:gd name="connsiteY25" fmla="*/ 684847 h 1580197"/>
                  <a:gd name="connsiteX26" fmla="*/ 260985 w 940118"/>
                  <a:gd name="connsiteY26" fmla="*/ 1014413 h 1580197"/>
                  <a:gd name="connsiteX27" fmla="*/ 342900 w 940118"/>
                  <a:gd name="connsiteY27" fmla="*/ 1373505 h 1580197"/>
                  <a:gd name="connsiteX28" fmla="*/ 546735 w 940118"/>
                  <a:gd name="connsiteY28" fmla="*/ 1580197 h 1580197"/>
                  <a:gd name="connsiteX29" fmla="*/ 285750 w 940118"/>
                  <a:gd name="connsiteY29" fmla="*/ 1438275 h 1580197"/>
                  <a:gd name="connsiteX30" fmla="*/ 81915 w 940118"/>
                  <a:gd name="connsiteY30" fmla="*/ 1231583 h 1580197"/>
                  <a:gd name="connsiteX31" fmla="*/ 0 w 940118"/>
                  <a:gd name="connsiteY31" fmla="*/ 872490 h 1580197"/>
                  <a:gd name="connsiteX32" fmla="*/ 56197 w 940118"/>
                  <a:gd name="connsiteY32" fmla="*/ 542925 h 1580197"/>
                  <a:gd name="connsiteX33" fmla="*/ 62441 w 940118"/>
                  <a:gd name="connsiteY33" fmla="*/ 546321 h 1580197"/>
                  <a:gd name="connsiteX34" fmla="*/ 62617 w 940118"/>
                  <a:gd name="connsiteY34" fmla="*/ 545909 h 1580197"/>
                  <a:gd name="connsiteX35" fmla="*/ 57150 w 940118"/>
                  <a:gd name="connsiteY35" fmla="*/ 542925 h 1580197"/>
                  <a:gd name="connsiteX36" fmla="*/ 107444 w 940118"/>
                  <a:gd name="connsiteY36" fmla="*/ 431896 h 1580197"/>
                  <a:gd name="connsiteX37" fmla="*/ 106680 w 940118"/>
                  <a:gd name="connsiteY37" fmla="*/ 431483 h 1580197"/>
                  <a:gd name="connsiteX38" fmla="*/ 161925 w 940118"/>
                  <a:gd name="connsiteY38" fmla="*/ 341948 h 1580197"/>
                  <a:gd name="connsiteX39" fmla="*/ 171758 w 940118"/>
                  <a:gd name="connsiteY39" fmla="*/ 347295 h 1580197"/>
                  <a:gd name="connsiteX40" fmla="*/ 171778 w 940118"/>
                  <a:gd name="connsiteY40" fmla="*/ 347270 h 1580197"/>
                  <a:gd name="connsiteX41" fmla="*/ 161925 w 940118"/>
                  <a:gd name="connsiteY41" fmla="*/ 341948 h 1580197"/>
                  <a:gd name="connsiteX42" fmla="*/ 227648 w 940118"/>
                  <a:gd name="connsiteY42" fmla="*/ 258128 h 1580197"/>
                  <a:gd name="connsiteX43" fmla="*/ 239906 w 940118"/>
                  <a:gd name="connsiteY43" fmla="*/ 264794 h 1580197"/>
                  <a:gd name="connsiteX44" fmla="*/ 240267 w 940118"/>
                  <a:gd name="connsiteY44" fmla="*/ 264453 h 1580197"/>
                  <a:gd name="connsiteX45" fmla="*/ 228600 w 940118"/>
                  <a:gd name="connsiteY45" fmla="*/ 258128 h 1580197"/>
                  <a:gd name="connsiteX46" fmla="*/ 242888 w 940118"/>
                  <a:gd name="connsiteY46" fmla="*/ 241935 h 1580197"/>
                  <a:gd name="connsiteX47" fmla="*/ 287315 w 940118"/>
                  <a:gd name="connsiteY47" fmla="*/ 198453 h 1580197"/>
                  <a:gd name="connsiteX48" fmla="*/ 286702 w 940118"/>
                  <a:gd name="connsiteY48" fmla="*/ 198120 h 1580197"/>
                  <a:gd name="connsiteX49" fmla="*/ 359092 w 940118"/>
                  <a:gd name="connsiteY49" fmla="*/ 140970 h 1580197"/>
                  <a:gd name="connsiteX50" fmla="*/ 378434 w 940118"/>
                  <a:gd name="connsiteY50" fmla="*/ 151488 h 1580197"/>
                  <a:gd name="connsiteX51" fmla="*/ 378837 w 940118"/>
                  <a:gd name="connsiteY51" fmla="*/ 151226 h 1580197"/>
                  <a:gd name="connsiteX52" fmla="*/ 360045 w 940118"/>
                  <a:gd name="connsiteY52" fmla="*/ 140970 h 1580197"/>
                  <a:gd name="connsiteX53" fmla="*/ 486263 w 940118"/>
                  <a:gd name="connsiteY53" fmla="*/ 68845 h 1580197"/>
                  <a:gd name="connsiteX54" fmla="*/ 485775 w 940118"/>
                  <a:gd name="connsiteY54" fmla="*/ 68580 h 1580197"/>
                  <a:gd name="connsiteX55" fmla="*/ 572452 w 940118"/>
                  <a:gd name="connsiteY55" fmla="*/ 32385 h 1580197"/>
                  <a:gd name="connsiteX56" fmla="*/ 595123 w 940118"/>
                  <a:gd name="connsiteY56" fmla="*/ 44713 h 1580197"/>
                  <a:gd name="connsiteX57" fmla="*/ 595672 w 940118"/>
                  <a:gd name="connsiteY57" fmla="*/ 44538 h 1580197"/>
                  <a:gd name="connsiteX58" fmla="*/ 573405 w 940118"/>
                  <a:gd name="connsiteY58" fmla="*/ 32385 h 1580197"/>
                  <a:gd name="connsiteX59" fmla="*/ 679133 w 940118"/>
                  <a:gd name="connsiteY59" fmla="*/ 0 h 1580197"/>
                  <a:gd name="connsiteX0" fmla="*/ 812750 w 940118"/>
                  <a:gd name="connsiteY0" fmla="*/ 163017 h 1580197"/>
                  <a:gd name="connsiteX1" fmla="*/ 812706 w 940118"/>
                  <a:gd name="connsiteY1" fmla="*/ 163034 h 1580197"/>
                  <a:gd name="connsiteX2" fmla="*/ 832937 w 940118"/>
                  <a:gd name="connsiteY2" fmla="*/ 174035 h 1580197"/>
                  <a:gd name="connsiteX3" fmla="*/ 812750 w 940118"/>
                  <a:gd name="connsiteY3" fmla="*/ 163017 h 1580197"/>
                  <a:gd name="connsiteX4" fmla="*/ 679133 w 940118"/>
                  <a:gd name="connsiteY4" fmla="*/ 0 h 1580197"/>
                  <a:gd name="connsiteX5" fmla="*/ 940118 w 940118"/>
                  <a:gd name="connsiteY5" fmla="*/ 140970 h 1580197"/>
                  <a:gd name="connsiteX6" fmla="*/ 833438 w 940118"/>
                  <a:gd name="connsiteY6" fmla="*/ 174308 h 1580197"/>
                  <a:gd name="connsiteX7" fmla="*/ 833437 w 940118"/>
                  <a:gd name="connsiteY7" fmla="*/ 174308 h 1580197"/>
                  <a:gd name="connsiteX8" fmla="*/ 747299 w 940118"/>
                  <a:gd name="connsiteY8" fmla="*/ 210278 h 1580197"/>
                  <a:gd name="connsiteX9" fmla="*/ 747713 w 940118"/>
                  <a:gd name="connsiteY9" fmla="*/ 210503 h 1580197"/>
                  <a:gd name="connsiteX10" fmla="*/ 620078 w 940118"/>
                  <a:gd name="connsiteY10" fmla="*/ 282893 h 1580197"/>
                  <a:gd name="connsiteX11" fmla="*/ 620077 w 940118"/>
                  <a:gd name="connsiteY11" fmla="*/ 282893 h 1580197"/>
                  <a:gd name="connsiteX12" fmla="*/ 548076 w 940118"/>
                  <a:gd name="connsiteY12" fmla="*/ 339736 h 1580197"/>
                  <a:gd name="connsiteX13" fmla="*/ 548640 w 940118"/>
                  <a:gd name="connsiteY13" fmla="*/ 340043 h 1580197"/>
                  <a:gd name="connsiteX14" fmla="*/ 503873 w 940118"/>
                  <a:gd name="connsiteY14" fmla="*/ 383858 h 1580197"/>
                  <a:gd name="connsiteX15" fmla="*/ 488633 w 940118"/>
                  <a:gd name="connsiteY15" fmla="*/ 399098 h 1580197"/>
                  <a:gd name="connsiteX16" fmla="*/ 488633 w 940118"/>
                  <a:gd name="connsiteY16" fmla="*/ 400050 h 1580197"/>
                  <a:gd name="connsiteX17" fmla="*/ 422910 w 940118"/>
                  <a:gd name="connsiteY17" fmla="*/ 482918 h 1580197"/>
                  <a:gd name="connsiteX18" fmla="*/ 422910 w 940118"/>
                  <a:gd name="connsiteY18" fmla="*/ 483870 h 1580197"/>
                  <a:gd name="connsiteX19" fmla="*/ 367665 w 940118"/>
                  <a:gd name="connsiteY19" fmla="*/ 572453 h 1580197"/>
                  <a:gd name="connsiteX20" fmla="*/ 368618 w 940118"/>
                  <a:gd name="connsiteY20" fmla="*/ 573405 h 1580197"/>
                  <a:gd name="connsiteX21" fmla="*/ 317183 w 940118"/>
                  <a:gd name="connsiteY21" fmla="*/ 684847 h 1580197"/>
                  <a:gd name="connsiteX22" fmla="*/ 305241 w 940118"/>
                  <a:gd name="connsiteY22" fmla="*/ 678329 h 1580197"/>
                  <a:gd name="connsiteX23" fmla="*/ 305235 w 940118"/>
                  <a:gd name="connsiteY23" fmla="*/ 678350 h 1580197"/>
                  <a:gd name="connsiteX24" fmla="*/ 317183 w 940118"/>
                  <a:gd name="connsiteY24" fmla="*/ 684847 h 1580197"/>
                  <a:gd name="connsiteX25" fmla="*/ 260985 w 940118"/>
                  <a:gd name="connsiteY25" fmla="*/ 1014413 h 1580197"/>
                  <a:gd name="connsiteX26" fmla="*/ 342900 w 940118"/>
                  <a:gd name="connsiteY26" fmla="*/ 1373505 h 1580197"/>
                  <a:gd name="connsiteX27" fmla="*/ 546735 w 940118"/>
                  <a:gd name="connsiteY27" fmla="*/ 1580197 h 1580197"/>
                  <a:gd name="connsiteX28" fmla="*/ 285750 w 940118"/>
                  <a:gd name="connsiteY28" fmla="*/ 1438275 h 1580197"/>
                  <a:gd name="connsiteX29" fmla="*/ 81915 w 940118"/>
                  <a:gd name="connsiteY29" fmla="*/ 1231583 h 1580197"/>
                  <a:gd name="connsiteX30" fmla="*/ 0 w 940118"/>
                  <a:gd name="connsiteY30" fmla="*/ 872490 h 1580197"/>
                  <a:gd name="connsiteX31" fmla="*/ 56197 w 940118"/>
                  <a:gd name="connsiteY31" fmla="*/ 542925 h 1580197"/>
                  <a:gd name="connsiteX32" fmla="*/ 62441 w 940118"/>
                  <a:gd name="connsiteY32" fmla="*/ 546321 h 1580197"/>
                  <a:gd name="connsiteX33" fmla="*/ 62617 w 940118"/>
                  <a:gd name="connsiteY33" fmla="*/ 545909 h 1580197"/>
                  <a:gd name="connsiteX34" fmla="*/ 57150 w 940118"/>
                  <a:gd name="connsiteY34" fmla="*/ 542925 h 1580197"/>
                  <a:gd name="connsiteX35" fmla="*/ 107444 w 940118"/>
                  <a:gd name="connsiteY35" fmla="*/ 431896 h 1580197"/>
                  <a:gd name="connsiteX36" fmla="*/ 106680 w 940118"/>
                  <a:gd name="connsiteY36" fmla="*/ 431483 h 1580197"/>
                  <a:gd name="connsiteX37" fmla="*/ 161925 w 940118"/>
                  <a:gd name="connsiteY37" fmla="*/ 341948 h 1580197"/>
                  <a:gd name="connsiteX38" fmla="*/ 171758 w 940118"/>
                  <a:gd name="connsiteY38" fmla="*/ 347295 h 1580197"/>
                  <a:gd name="connsiteX39" fmla="*/ 171778 w 940118"/>
                  <a:gd name="connsiteY39" fmla="*/ 347270 h 1580197"/>
                  <a:gd name="connsiteX40" fmla="*/ 161925 w 940118"/>
                  <a:gd name="connsiteY40" fmla="*/ 341948 h 1580197"/>
                  <a:gd name="connsiteX41" fmla="*/ 227648 w 940118"/>
                  <a:gd name="connsiteY41" fmla="*/ 258128 h 1580197"/>
                  <a:gd name="connsiteX42" fmla="*/ 239906 w 940118"/>
                  <a:gd name="connsiteY42" fmla="*/ 264794 h 1580197"/>
                  <a:gd name="connsiteX43" fmla="*/ 240267 w 940118"/>
                  <a:gd name="connsiteY43" fmla="*/ 264453 h 1580197"/>
                  <a:gd name="connsiteX44" fmla="*/ 228600 w 940118"/>
                  <a:gd name="connsiteY44" fmla="*/ 258128 h 1580197"/>
                  <a:gd name="connsiteX45" fmla="*/ 242888 w 940118"/>
                  <a:gd name="connsiteY45" fmla="*/ 241935 h 1580197"/>
                  <a:gd name="connsiteX46" fmla="*/ 287315 w 940118"/>
                  <a:gd name="connsiteY46" fmla="*/ 198453 h 1580197"/>
                  <a:gd name="connsiteX47" fmla="*/ 286702 w 940118"/>
                  <a:gd name="connsiteY47" fmla="*/ 198120 h 1580197"/>
                  <a:gd name="connsiteX48" fmla="*/ 359092 w 940118"/>
                  <a:gd name="connsiteY48" fmla="*/ 140970 h 1580197"/>
                  <a:gd name="connsiteX49" fmla="*/ 378434 w 940118"/>
                  <a:gd name="connsiteY49" fmla="*/ 151488 h 1580197"/>
                  <a:gd name="connsiteX50" fmla="*/ 378837 w 940118"/>
                  <a:gd name="connsiteY50" fmla="*/ 151226 h 1580197"/>
                  <a:gd name="connsiteX51" fmla="*/ 360045 w 940118"/>
                  <a:gd name="connsiteY51" fmla="*/ 140970 h 1580197"/>
                  <a:gd name="connsiteX52" fmla="*/ 486263 w 940118"/>
                  <a:gd name="connsiteY52" fmla="*/ 68845 h 1580197"/>
                  <a:gd name="connsiteX53" fmla="*/ 485775 w 940118"/>
                  <a:gd name="connsiteY53" fmla="*/ 68580 h 1580197"/>
                  <a:gd name="connsiteX54" fmla="*/ 572452 w 940118"/>
                  <a:gd name="connsiteY54" fmla="*/ 32385 h 1580197"/>
                  <a:gd name="connsiteX55" fmla="*/ 595123 w 940118"/>
                  <a:gd name="connsiteY55" fmla="*/ 44713 h 1580197"/>
                  <a:gd name="connsiteX56" fmla="*/ 595672 w 940118"/>
                  <a:gd name="connsiteY56" fmla="*/ 44538 h 1580197"/>
                  <a:gd name="connsiteX57" fmla="*/ 573405 w 940118"/>
                  <a:gd name="connsiteY57" fmla="*/ 32385 h 1580197"/>
                  <a:gd name="connsiteX58" fmla="*/ 679133 w 940118"/>
                  <a:gd name="connsiteY58" fmla="*/ 0 h 1580197"/>
                  <a:gd name="connsiteX0" fmla="*/ 812750 w 940118"/>
                  <a:gd name="connsiteY0" fmla="*/ 163017 h 1580197"/>
                  <a:gd name="connsiteX1" fmla="*/ 812706 w 940118"/>
                  <a:gd name="connsiteY1" fmla="*/ 163034 h 1580197"/>
                  <a:gd name="connsiteX2" fmla="*/ 832937 w 940118"/>
                  <a:gd name="connsiteY2" fmla="*/ 174035 h 1580197"/>
                  <a:gd name="connsiteX3" fmla="*/ 812750 w 940118"/>
                  <a:gd name="connsiteY3" fmla="*/ 163017 h 1580197"/>
                  <a:gd name="connsiteX4" fmla="*/ 679133 w 940118"/>
                  <a:gd name="connsiteY4" fmla="*/ 0 h 1580197"/>
                  <a:gd name="connsiteX5" fmla="*/ 940118 w 940118"/>
                  <a:gd name="connsiteY5" fmla="*/ 140970 h 1580197"/>
                  <a:gd name="connsiteX6" fmla="*/ 833438 w 940118"/>
                  <a:gd name="connsiteY6" fmla="*/ 174308 h 1580197"/>
                  <a:gd name="connsiteX7" fmla="*/ 747299 w 940118"/>
                  <a:gd name="connsiteY7" fmla="*/ 210278 h 1580197"/>
                  <a:gd name="connsiteX8" fmla="*/ 747713 w 940118"/>
                  <a:gd name="connsiteY8" fmla="*/ 210503 h 1580197"/>
                  <a:gd name="connsiteX9" fmla="*/ 620078 w 940118"/>
                  <a:gd name="connsiteY9" fmla="*/ 282893 h 1580197"/>
                  <a:gd name="connsiteX10" fmla="*/ 620077 w 940118"/>
                  <a:gd name="connsiteY10" fmla="*/ 282893 h 1580197"/>
                  <a:gd name="connsiteX11" fmla="*/ 548076 w 940118"/>
                  <a:gd name="connsiteY11" fmla="*/ 339736 h 1580197"/>
                  <a:gd name="connsiteX12" fmla="*/ 548640 w 940118"/>
                  <a:gd name="connsiteY12" fmla="*/ 340043 h 1580197"/>
                  <a:gd name="connsiteX13" fmla="*/ 503873 w 940118"/>
                  <a:gd name="connsiteY13" fmla="*/ 383858 h 1580197"/>
                  <a:gd name="connsiteX14" fmla="*/ 488633 w 940118"/>
                  <a:gd name="connsiteY14" fmla="*/ 399098 h 1580197"/>
                  <a:gd name="connsiteX15" fmla="*/ 488633 w 940118"/>
                  <a:gd name="connsiteY15" fmla="*/ 400050 h 1580197"/>
                  <a:gd name="connsiteX16" fmla="*/ 422910 w 940118"/>
                  <a:gd name="connsiteY16" fmla="*/ 482918 h 1580197"/>
                  <a:gd name="connsiteX17" fmla="*/ 422910 w 940118"/>
                  <a:gd name="connsiteY17" fmla="*/ 483870 h 1580197"/>
                  <a:gd name="connsiteX18" fmla="*/ 367665 w 940118"/>
                  <a:gd name="connsiteY18" fmla="*/ 572453 h 1580197"/>
                  <a:gd name="connsiteX19" fmla="*/ 368618 w 940118"/>
                  <a:gd name="connsiteY19" fmla="*/ 573405 h 1580197"/>
                  <a:gd name="connsiteX20" fmla="*/ 317183 w 940118"/>
                  <a:gd name="connsiteY20" fmla="*/ 684847 h 1580197"/>
                  <a:gd name="connsiteX21" fmla="*/ 305241 w 940118"/>
                  <a:gd name="connsiteY21" fmla="*/ 678329 h 1580197"/>
                  <a:gd name="connsiteX22" fmla="*/ 305235 w 940118"/>
                  <a:gd name="connsiteY22" fmla="*/ 678350 h 1580197"/>
                  <a:gd name="connsiteX23" fmla="*/ 317183 w 940118"/>
                  <a:gd name="connsiteY23" fmla="*/ 684847 h 1580197"/>
                  <a:gd name="connsiteX24" fmla="*/ 260985 w 940118"/>
                  <a:gd name="connsiteY24" fmla="*/ 1014413 h 1580197"/>
                  <a:gd name="connsiteX25" fmla="*/ 342900 w 940118"/>
                  <a:gd name="connsiteY25" fmla="*/ 1373505 h 1580197"/>
                  <a:gd name="connsiteX26" fmla="*/ 546735 w 940118"/>
                  <a:gd name="connsiteY26" fmla="*/ 1580197 h 1580197"/>
                  <a:gd name="connsiteX27" fmla="*/ 285750 w 940118"/>
                  <a:gd name="connsiteY27" fmla="*/ 1438275 h 1580197"/>
                  <a:gd name="connsiteX28" fmla="*/ 81915 w 940118"/>
                  <a:gd name="connsiteY28" fmla="*/ 1231583 h 1580197"/>
                  <a:gd name="connsiteX29" fmla="*/ 0 w 940118"/>
                  <a:gd name="connsiteY29" fmla="*/ 872490 h 1580197"/>
                  <a:gd name="connsiteX30" fmla="*/ 56197 w 940118"/>
                  <a:gd name="connsiteY30" fmla="*/ 542925 h 1580197"/>
                  <a:gd name="connsiteX31" fmla="*/ 62441 w 940118"/>
                  <a:gd name="connsiteY31" fmla="*/ 546321 h 1580197"/>
                  <a:gd name="connsiteX32" fmla="*/ 62617 w 940118"/>
                  <a:gd name="connsiteY32" fmla="*/ 545909 h 1580197"/>
                  <a:gd name="connsiteX33" fmla="*/ 57150 w 940118"/>
                  <a:gd name="connsiteY33" fmla="*/ 542925 h 1580197"/>
                  <a:gd name="connsiteX34" fmla="*/ 107444 w 940118"/>
                  <a:gd name="connsiteY34" fmla="*/ 431896 h 1580197"/>
                  <a:gd name="connsiteX35" fmla="*/ 106680 w 940118"/>
                  <a:gd name="connsiteY35" fmla="*/ 431483 h 1580197"/>
                  <a:gd name="connsiteX36" fmla="*/ 161925 w 940118"/>
                  <a:gd name="connsiteY36" fmla="*/ 341948 h 1580197"/>
                  <a:gd name="connsiteX37" fmla="*/ 171758 w 940118"/>
                  <a:gd name="connsiteY37" fmla="*/ 347295 h 1580197"/>
                  <a:gd name="connsiteX38" fmla="*/ 171778 w 940118"/>
                  <a:gd name="connsiteY38" fmla="*/ 347270 h 1580197"/>
                  <a:gd name="connsiteX39" fmla="*/ 161925 w 940118"/>
                  <a:gd name="connsiteY39" fmla="*/ 341948 h 1580197"/>
                  <a:gd name="connsiteX40" fmla="*/ 227648 w 940118"/>
                  <a:gd name="connsiteY40" fmla="*/ 258128 h 1580197"/>
                  <a:gd name="connsiteX41" fmla="*/ 239906 w 940118"/>
                  <a:gd name="connsiteY41" fmla="*/ 264794 h 1580197"/>
                  <a:gd name="connsiteX42" fmla="*/ 240267 w 940118"/>
                  <a:gd name="connsiteY42" fmla="*/ 264453 h 1580197"/>
                  <a:gd name="connsiteX43" fmla="*/ 228600 w 940118"/>
                  <a:gd name="connsiteY43" fmla="*/ 258128 h 1580197"/>
                  <a:gd name="connsiteX44" fmla="*/ 242888 w 940118"/>
                  <a:gd name="connsiteY44" fmla="*/ 241935 h 1580197"/>
                  <a:gd name="connsiteX45" fmla="*/ 287315 w 940118"/>
                  <a:gd name="connsiteY45" fmla="*/ 198453 h 1580197"/>
                  <a:gd name="connsiteX46" fmla="*/ 286702 w 940118"/>
                  <a:gd name="connsiteY46" fmla="*/ 198120 h 1580197"/>
                  <a:gd name="connsiteX47" fmla="*/ 359092 w 940118"/>
                  <a:gd name="connsiteY47" fmla="*/ 140970 h 1580197"/>
                  <a:gd name="connsiteX48" fmla="*/ 378434 w 940118"/>
                  <a:gd name="connsiteY48" fmla="*/ 151488 h 1580197"/>
                  <a:gd name="connsiteX49" fmla="*/ 378837 w 940118"/>
                  <a:gd name="connsiteY49" fmla="*/ 151226 h 1580197"/>
                  <a:gd name="connsiteX50" fmla="*/ 360045 w 940118"/>
                  <a:gd name="connsiteY50" fmla="*/ 140970 h 1580197"/>
                  <a:gd name="connsiteX51" fmla="*/ 486263 w 940118"/>
                  <a:gd name="connsiteY51" fmla="*/ 68845 h 1580197"/>
                  <a:gd name="connsiteX52" fmla="*/ 485775 w 940118"/>
                  <a:gd name="connsiteY52" fmla="*/ 68580 h 1580197"/>
                  <a:gd name="connsiteX53" fmla="*/ 572452 w 940118"/>
                  <a:gd name="connsiteY53" fmla="*/ 32385 h 1580197"/>
                  <a:gd name="connsiteX54" fmla="*/ 595123 w 940118"/>
                  <a:gd name="connsiteY54" fmla="*/ 44713 h 1580197"/>
                  <a:gd name="connsiteX55" fmla="*/ 595672 w 940118"/>
                  <a:gd name="connsiteY55" fmla="*/ 44538 h 1580197"/>
                  <a:gd name="connsiteX56" fmla="*/ 573405 w 940118"/>
                  <a:gd name="connsiteY56" fmla="*/ 32385 h 1580197"/>
                  <a:gd name="connsiteX57" fmla="*/ 679133 w 940118"/>
                  <a:gd name="connsiteY57" fmla="*/ 0 h 1580197"/>
                  <a:gd name="connsiteX0" fmla="*/ 812750 w 940118"/>
                  <a:gd name="connsiteY0" fmla="*/ 163017 h 1580197"/>
                  <a:gd name="connsiteX1" fmla="*/ 812706 w 940118"/>
                  <a:gd name="connsiteY1" fmla="*/ 163034 h 1580197"/>
                  <a:gd name="connsiteX2" fmla="*/ 832937 w 940118"/>
                  <a:gd name="connsiteY2" fmla="*/ 174035 h 1580197"/>
                  <a:gd name="connsiteX3" fmla="*/ 812750 w 940118"/>
                  <a:gd name="connsiteY3" fmla="*/ 163017 h 1580197"/>
                  <a:gd name="connsiteX4" fmla="*/ 679133 w 940118"/>
                  <a:gd name="connsiteY4" fmla="*/ 0 h 1580197"/>
                  <a:gd name="connsiteX5" fmla="*/ 940118 w 940118"/>
                  <a:gd name="connsiteY5" fmla="*/ 140970 h 1580197"/>
                  <a:gd name="connsiteX6" fmla="*/ 747299 w 940118"/>
                  <a:gd name="connsiteY6" fmla="*/ 210278 h 1580197"/>
                  <a:gd name="connsiteX7" fmla="*/ 747713 w 940118"/>
                  <a:gd name="connsiteY7" fmla="*/ 210503 h 1580197"/>
                  <a:gd name="connsiteX8" fmla="*/ 620078 w 940118"/>
                  <a:gd name="connsiteY8" fmla="*/ 282893 h 1580197"/>
                  <a:gd name="connsiteX9" fmla="*/ 620077 w 940118"/>
                  <a:gd name="connsiteY9" fmla="*/ 282893 h 1580197"/>
                  <a:gd name="connsiteX10" fmla="*/ 548076 w 940118"/>
                  <a:gd name="connsiteY10" fmla="*/ 339736 h 1580197"/>
                  <a:gd name="connsiteX11" fmla="*/ 548640 w 940118"/>
                  <a:gd name="connsiteY11" fmla="*/ 340043 h 1580197"/>
                  <a:gd name="connsiteX12" fmla="*/ 503873 w 940118"/>
                  <a:gd name="connsiteY12" fmla="*/ 383858 h 1580197"/>
                  <a:gd name="connsiteX13" fmla="*/ 488633 w 940118"/>
                  <a:gd name="connsiteY13" fmla="*/ 399098 h 1580197"/>
                  <a:gd name="connsiteX14" fmla="*/ 488633 w 940118"/>
                  <a:gd name="connsiteY14" fmla="*/ 400050 h 1580197"/>
                  <a:gd name="connsiteX15" fmla="*/ 422910 w 940118"/>
                  <a:gd name="connsiteY15" fmla="*/ 482918 h 1580197"/>
                  <a:gd name="connsiteX16" fmla="*/ 422910 w 940118"/>
                  <a:gd name="connsiteY16" fmla="*/ 483870 h 1580197"/>
                  <a:gd name="connsiteX17" fmla="*/ 367665 w 940118"/>
                  <a:gd name="connsiteY17" fmla="*/ 572453 h 1580197"/>
                  <a:gd name="connsiteX18" fmla="*/ 368618 w 940118"/>
                  <a:gd name="connsiteY18" fmla="*/ 573405 h 1580197"/>
                  <a:gd name="connsiteX19" fmla="*/ 317183 w 940118"/>
                  <a:gd name="connsiteY19" fmla="*/ 684847 h 1580197"/>
                  <a:gd name="connsiteX20" fmla="*/ 305241 w 940118"/>
                  <a:gd name="connsiteY20" fmla="*/ 678329 h 1580197"/>
                  <a:gd name="connsiteX21" fmla="*/ 305235 w 940118"/>
                  <a:gd name="connsiteY21" fmla="*/ 678350 h 1580197"/>
                  <a:gd name="connsiteX22" fmla="*/ 317183 w 940118"/>
                  <a:gd name="connsiteY22" fmla="*/ 684847 h 1580197"/>
                  <a:gd name="connsiteX23" fmla="*/ 260985 w 940118"/>
                  <a:gd name="connsiteY23" fmla="*/ 1014413 h 1580197"/>
                  <a:gd name="connsiteX24" fmla="*/ 342900 w 940118"/>
                  <a:gd name="connsiteY24" fmla="*/ 1373505 h 1580197"/>
                  <a:gd name="connsiteX25" fmla="*/ 546735 w 940118"/>
                  <a:gd name="connsiteY25" fmla="*/ 1580197 h 1580197"/>
                  <a:gd name="connsiteX26" fmla="*/ 285750 w 940118"/>
                  <a:gd name="connsiteY26" fmla="*/ 1438275 h 1580197"/>
                  <a:gd name="connsiteX27" fmla="*/ 81915 w 940118"/>
                  <a:gd name="connsiteY27" fmla="*/ 1231583 h 1580197"/>
                  <a:gd name="connsiteX28" fmla="*/ 0 w 940118"/>
                  <a:gd name="connsiteY28" fmla="*/ 872490 h 1580197"/>
                  <a:gd name="connsiteX29" fmla="*/ 56197 w 940118"/>
                  <a:gd name="connsiteY29" fmla="*/ 542925 h 1580197"/>
                  <a:gd name="connsiteX30" fmla="*/ 62441 w 940118"/>
                  <a:gd name="connsiteY30" fmla="*/ 546321 h 1580197"/>
                  <a:gd name="connsiteX31" fmla="*/ 62617 w 940118"/>
                  <a:gd name="connsiteY31" fmla="*/ 545909 h 1580197"/>
                  <a:gd name="connsiteX32" fmla="*/ 57150 w 940118"/>
                  <a:gd name="connsiteY32" fmla="*/ 542925 h 1580197"/>
                  <a:gd name="connsiteX33" fmla="*/ 107444 w 940118"/>
                  <a:gd name="connsiteY33" fmla="*/ 431896 h 1580197"/>
                  <a:gd name="connsiteX34" fmla="*/ 106680 w 940118"/>
                  <a:gd name="connsiteY34" fmla="*/ 431483 h 1580197"/>
                  <a:gd name="connsiteX35" fmla="*/ 161925 w 940118"/>
                  <a:gd name="connsiteY35" fmla="*/ 341948 h 1580197"/>
                  <a:gd name="connsiteX36" fmla="*/ 171758 w 940118"/>
                  <a:gd name="connsiteY36" fmla="*/ 347295 h 1580197"/>
                  <a:gd name="connsiteX37" fmla="*/ 171778 w 940118"/>
                  <a:gd name="connsiteY37" fmla="*/ 347270 h 1580197"/>
                  <a:gd name="connsiteX38" fmla="*/ 161925 w 940118"/>
                  <a:gd name="connsiteY38" fmla="*/ 341948 h 1580197"/>
                  <a:gd name="connsiteX39" fmla="*/ 227648 w 940118"/>
                  <a:gd name="connsiteY39" fmla="*/ 258128 h 1580197"/>
                  <a:gd name="connsiteX40" fmla="*/ 239906 w 940118"/>
                  <a:gd name="connsiteY40" fmla="*/ 264794 h 1580197"/>
                  <a:gd name="connsiteX41" fmla="*/ 240267 w 940118"/>
                  <a:gd name="connsiteY41" fmla="*/ 264453 h 1580197"/>
                  <a:gd name="connsiteX42" fmla="*/ 228600 w 940118"/>
                  <a:gd name="connsiteY42" fmla="*/ 258128 h 1580197"/>
                  <a:gd name="connsiteX43" fmla="*/ 242888 w 940118"/>
                  <a:gd name="connsiteY43" fmla="*/ 241935 h 1580197"/>
                  <a:gd name="connsiteX44" fmla="*/ 287315 w 940118"/>
                  <a:gd name="connsiteY44" fmla="*/ 198453 h 1580197"/>
                  <a:gd name="connsiteX45" fmla="*/ 286702 w 940118"/>
                  <a:gd name="connsiteY45" fmla="*/ 198120 h 1580197"/>
                  <a:gd name="connsiteX46" fmla="*/ 359092 w 940118"/>
                  <a:gd name="connsiteY46" fmla="*/ 140970 h 1580197"/>
                  <a:gd name="connsiteX47" fmla="*/ 378434 w 940118"/>
                  <a:gd name="connsiteY47" fmla="*/ 151488 h 1580197"/>
                  <a:gd name="connsiteX48" fmla="*/ 378837 w 940118"/>
                  <a:gd name="connsiteY48" fmla="*/ 151226 h 1580197"/>
                  <a:gd name="connsiteX49" fmla="*/ 360045 w 940118"/>
                  <a:gd name="connsiteY49" fmla="*/ 140970 h 1580197"/>
                  <a:gd name="connsiteX50" fmla="*/ 486263 w 940118"/>
                  <a:gd name="connsiteY50" fmla="*/ 68845 h 1580197"/>
                  <a:gd name="connsiteX51" fmla="*/ 485775 w 940118"/>
                  <a:gd name="connsiteY51" fmla="*/ 68580 h 1580197"/>
                  <a:gd name="connsiteX52" fmla="*/ 572452 w 940118"/>
                  <a:gd name="connsiteY52" fmla="*/ 32385 h 1580197"/>
                  <a:gd name="connsiteX53" fmla="*/ 595123 w 940118"/>
                  <a:gd name="connsiteY53" fmla="*/ 44713 h 1580197"/>
                  <a:gd name="connsiteX54" fmla="*/ 595672 w 940118"/>
                  <a:gd name="connsiteY54" fmla="*/ 44538 h 1580197"/>
                  <a:gd name="connsiteX55" fmla="*/ 573405 w 940118"/>
                  <a:gd name="connsiteY55" fmla="*/ 32385 h 1580197"/>
                  <a:gd name="connsiteX56" fmla="*/ 679133 w 940118"/>
                  <a:gd name="connsiteY56" fmla="*/ 0 h 1580197"/>
                  <a:gd name="connsiteX0" fmla="*/ 832937 w 940118"/>
                  <a:gd name="connsiteY0" fmla="*/ 174035 h 1580197"/>
                  <a:gd name="connsiteX1" fmla="*/ 812706 w 940118"/>
                  <a:gd name="connsiteY1" fmla="*/ 163034 h 1580197"/>
                  <a:gd name="connsiteX2" fmla="*/ 832937 w 940118"/>
                  <a:gd name="connsiteY2" fmla="*/ 174035 h 1580197"/>
                  <a:gd name="connsiteX3" fmla="*/ 679133 w 940118"/>
                  <a:gd name="connsiteY3" fmla="*/ 0 h 1580197"/>
                  <a:gd name="connsiteX4" fmla="*/ 940118 w 940118"/>
                  <a:gd name="connsiteY4" fmla="*/ 140970 h 1580197"/>
                  <a:gd name="connsiteX5" fmla="*/ 747299 w 940118"/>
                  <a:gd name="connsiteY5" fmla="*/ 210278 h 1580197"/>
                  <a:gd name="connsiteX6" fmla="*/ 747713 w 940118"/>
                  <a:gd name="connsiteY6" fmla="*/ 210503 h 1580197"/>
                  <a:gd name="connsiteX7" fmla="*/ 620078 w 940118"/>
                  <a:gd name="connsiteY7" fmla="*/ 282893 h 1580197"/>
                  <a:gd name="connsiteX8" fmla="*/ 620077 w 940118"/>
                  <a:gd name="connsiteY8" fmla="*/ 282893 h 1580197"/>
                  <a:gd name="connsiteX9" fmla="*/ 548076 w 940118"/>
                  <a:gd name="connsiteY9" fmla="*/ 339736 h 1580197"/>
                  <a:gd name="connsiteX10" fmla="*/ 548640 w 940118"/>
                  <a:gd name="connsiteY10" fmla="*/ 340043 h 1580197"/>
                  <a:gd name="connsiteX11" fmla="*/ 503873 w 940118"/>
                  <a:gd name="connsiteY11" fmla="*/ 383858 h 1580197"/>
                  <a:gd name="connsiteX12" fmla="*/ 488633 w 940118"/>
                  <a:gd name="connsiteY12" fmla="*/ 399098 h 1580197"/>
                  <a:gd name="connsiteX13" fmla="*/ 488633 w 940118"/>
                  <a:gd name="connsiteY13" fmla="*/ 400050 h 1580197"/>
                  <a:gd name="connsiteX14" fmla="*/ 422910 w 940118"/>
                  <a:gd name="connsiteY14" fmla="*/ 482918 h 1580197"/>
                  <a:gd name="connsiteX15" fmla="*/ 422910 w 940118"/>
                  <a:gd name="connsiteY15" fmla="*/ 483870 h 1580197"/>
                  <a:gd name="connsiteX16" fmla="*/ 367665 w 940118"/>
                  <a:gd name="connsiteY16" fmla="*/ 572453 h 1580197"/>
                  <a:gd name="connsiteX17" fmla="*/ 368618 w 940118"/>
                  <a:gd name="connsiteY17" fmla="*/ 573405 h 1580197"/>
                  <a:gd name="connsiteX18" fmla="*/ 317183 w 940118"/>
                  <a:gd name="connsiteY18" fmla="*/ 684847 h 1580197"/>
                  <a:gd name="connsiteX19" fmla="*/ 305241 w 940118"/>
                  <a:gd name="connsiteY19" fmla="*/ 678329 h 1580197"/>
                  <a:gd name="connsiteX20" fmla="*/ 305235 w 940118"/>
                  <a:gd name="connsiteY20" fmla="*/ 678350 h 1580197"/>
                  <a:gd name="connsiteX21" fmla="*/ 317183 w 940118"/>
                  <a:gd name="connsiteY21" fmla="*/ 684847 h 1580197"/>
                  <a:gd name="connsiteX22" fmla="*/ 260985 w 940118"/>
                  <a:gd name="connsiteY22" fmla="*/ 1014413 h 1580197"/>
                  <a:gd name="connsiteX23" fmla="*/ 342900 w 940118"/>
                  <a:gd name="connsiteY23" fmla="*/ 1373505 h 1580197"/>
                  <a:gd name="connsiteX24" fmla="*/ 546735 w 940118"/>
                  <a:gd name="connsiteY24" fmla="*/ 1580197 h 1580197"/>
                  <a:gd name="connsiteX25" fmla="*/ 285750 w 940118"/>
                  <a:gd name="connsiteY25" fmla="*/ 1438275 h 1580197"/>
                  <a:gd name="connsiteX26" fmla="*/ 81915 w 940118"/>
                  <a:gd name="connsiteY26" fmla="*/ 1231583 h 1580197"/>
                  <a:gd name="connsiteX27" fmla="*/ 0 w 940118"/>
                  <a:gd name="connsiteY27" fmla="*/ 872490 h 1580197"/>
                  <a:gd name="connsiteX28" fmla="*/ 56197 w 940118"/>
                  <a:gd name="connsiteY28" fmla="*/ 542925 h 1580197"/>
                  <a:gd name="connsiteX29" fmla="*/ 62441 w 940118"/>
                  <a:gd name="connsiteY29" fmla="*/ 546321 h 1580197"/>
                  <a:gd name="connsiteX30" fmla="*/ 62617 w 940118"/>
                  <a:gd name="connsiteY30" fmla="*/ 545909 h 1580197"/>
                  <a:gd name="connsiteX31" fmla="*/ 57150 w 940118"/>
                  <a:gd name="connsiteY31" fmla="*/ 542925 h 1580197"/>
                  <a:gd name="connsiteX32" fmla="*/ 107444 w 940118"/>
                  <a:gd name="connsiteY32" fmla="*/ 431896 h 1580197"/>
                  <a:gd name="connsiteX33" fmla="*/ 106680 w 940118"/>
                  <a:gd name="connsiteY33" fmla="*/ 431483 h 1580197"/>
                  <a:gd name="connsiteX34" fmla="*/ 161925 w 940118"/>
                  <a:gd name="connsiteY34" fmla="*/ 341948 h 1580197"/>
                  <a:gd name="connsiteX35" fmla="*/ 171758 w 940118"/>
                  <a:gd name="connsiteY35" fmla="*/ 347295 h 1580197"/>
                  <a:gd name="connsiteX36" fmla="*/ 171778 w 940118"/>
                  <a:gd name="connsiteY36" fmla="*/ 347270 h 1580197"/>
                  <a:gd name="connsiteX37" fmla="*/ 161925 w 940118"/>
                  <a:gd name="connsiteY37" fmla="*/ 341948 h 1580197"/>
                  <a:gd name="connsiteX38" fmla="*/ 227648 w 940118"/>
                  <a:gd name="connsiteY38" fmla="*/ 258128 h 1580197"/>
                  <a:gd name="connsiteX39" fmla="*/ 239906 w 940118"/>
                  <a:gd name="connsiteY39" fmla="*/ 264794 h 1580197"/>
                  <a:gd name="connsiteX40" fmla="*/ 240267 w 940118"/>
                  <a:gd name="connsiteY40" fmla="*/ 264453 h 1580197"/>
                  <a:gd name="connsiteX41" fmla="*/ 228600 w 940118"/>
                  <a:gd name="connsiteY41" fmla="*/ 258128 h 1580197"/>
                  <a:gd name="connsiteX42" fmla="*/ 242888 w 940118"/>
                  <a:gd name="connsiteY42" fmla="*/ 241935 h 1580197"/>
                  <a:gd name="connsiteX43" fmla="*/ 287315 w 940118"/>
                  <a:gd name="connsiteY43" fmla="*/ 198453 h 1580197"/>
                  <a:gd name="connsiteX44" fmla="*/ 286702 w 940118"/>
                  <a:gd name="connsiteY44" fmla="*/ 198120 h 1580197"/>
                  <a:gd name="connsiteX45" fmla="*/ 359092 w 940118"/>
                  <a:gd name="connsiteY45" fmla="*/ 140970 h 1580197"/>
                  <a:gd name="connsiteX46" fmla="*/ 378434 w 940118"/>
                  <a:gd name="connsiteY46" fmla="*/ 151488 h 1580197"/>
                  <a:gd name="connsiteX47" fmla="*/ 378837 w 940118"/>
                  <a:gd name="connsiteY47" fmla="*/ 151226 h 1580197"/>
                  <a:gd name="connsiteX48" fmla="*/ 360045 w 940118"/>
                  <a:gd name="connsiteY48" fmla="*/ 140970 h 1580197"/>
                  <a:gd name="connsiteX49" fmla="*/ 486263 w 940118"/>
                  <a:gd name="connsiteY49" fmla="*/ 68845 h 1580197"/>
                  <a:gd name="connsiteX50" fmla="*/ 485775 w 940118"/>
                  <a:gd name="connsiteY50" fmla="*/ 68580 h 1580197"/>
                  <a:gd name="connsiteX51" fmla="*/ 572452 w 940118"/>
                  <a:gd name="connsiteY51" fmla="*/ 32385 h 1580197"/>
                  <a:gd name="connsiteX52" fmla="*/ 595123 w 940118"/>
                  <a:gd name="connsiteY52" fmla="*/ 44713 h 1580197"/>
                  <a:gd name="connsiteX53" fmla="*/ 595672 w 940118"/>
                  <a:gd name="connsiteY53" fmla="*/ 44538 h 1580197"/>
                  <a:gd name="connsiteX54" fmla="*/ 573405 w 940118"/>
                  <a:gd name="connsiteY54" fmla="*/ 32385 h 1580197"/>
                  <a:gd name="connsiteX55" fmla="*/ 679133 w 940118"/>
                  <a:gd name="connsiteY55" fmla="*/ 0 h 1580197"/>
                  <a:gd name="connsiteX0" fmla="*/ 679133 w 940118"/>
                  <a:gd name="connsiteY0" fmla="*/ 0 h 1580197"/>
                  <a:gd name="connsiteX1" fmla="*/ 940118 w 940118"/>
                  <a:gd name="connsiteY1" fmla="*/ 140970 h 1580197"/>
                  <a:gd name="connsiteX2" fmla="*/ 747299 w 940118"/>
                  <a:gd name="connsiteY2" fmla="*/ 210278 h 1580197"/>
                  <a:gd name="connsiteX3" fmla="*/ 747713 w 940118"/>
                  <a:gd name="connsiteY3" fmla="*/ 210503 h 1580197"/>
                  <a:gd name="connsiteX4" fmla="*/ 620078 w 940118"/>
                  <a:gd name="connsiteY4" fmla="*/ 282893 h 1580197"/>
                  <a:gd name="connsiteX5" fmla="*/ 620077 w 940118"/>
                  <a:gd name="connsiteY5" fmla="*/ 282893 h 1580197"/>
                  <a:gd name="connsiteX6" fmla="*/ 548076 w 940118"/>
                  <a:gd name="connsiteY6" fmla="*/ 339736 h 1580197"/>
                  <a:gd name="connsiteX7" fmla="*/ 548640 w 940118"/>
                  <a:gd name="connsiteY7" fmla="*/ 340043 h 1580197"/>
                  <a:gd name="connsiteX8" fmla="*/ 503873 w 940118"/>
                  <a:gd name="connsiteY8" fmla="*/ 383858 h 1580197"/>
                  <a:gd name="connsiteX9" fmla="*/ 488633 w 940118"/>
                  <a:gd name="connsiteY9" fmla="*/ 399098 h 1580197"/>
                  <a:gd name="connsiteX10" fmla="*/ 488633 w 940118"/>
                  <a:gd name="connsiteY10" fmla="*/ 400050 h 1580197"/>
                  <a:gd name="connsiteX11" fmla="*/ 422910 w 940118"/>
                  <a:gd name="connsiteY11" fmla="*/ 482918 h 1580197"/>
                  <a:gd name="connsiteX12" fmla="*/ 422910 w 940118"/>
                  <a:gd name="connsiteY12" fmla="*/ 483870 h 1580197"/>
                  <a:gd name="connsiteX13" fmla="*/ 367665 w 940118"/>
                  <a:gd name="connsiteY13" fmla="*/ 572453 h 1580197"/>
                  <a:gd name="connsiteX14" fmla="*/ 368618 w 940118"/>
                  <a:gd name="connsiteY14" fmla="*/ 573405 h 1580197"/>
                  <a:gd name="connsiteX15" fmla="*/ 317183 w 940118"/>
                  <a:gd name="connsiteY15" fmla="*/ 684847 h 1580197"/>
                  <a:gd name="connsiteX16" fmla="*/ 305241 w 940118"/>
                  <a:gd name="connsiteY16" fmla="*/ 678329 h 1580197"/>
                  <a:gd name="connsiteX17" fmla="*/ 305235 w 940118"/>
                  <a:gd name="connsiteY17" fmla="*/ 678350 h 1580197"/>
                  <a:gd name="connsiteX18" fmla="*/ 317183 w 940118"/>
                  <a:gd name="connsiteY18" fmla="*/ 684847 h 1580197"/>
                  <a:gd name="connsiteX19" fmla="*/ 260985 w 940118"/>
                  <a:gd name="connsiteY19" fmla="*/ 1014413 h 1580197"/>
                  <a:gd name="connsiteX20" fmla="*/ 342900 w 940118"/>
                  <a:gd name="connsiteY20" fmla="*/ 1373505 h 1580197"/>
                  <a:gd name="connsiteX21" fmla="*/ 546735 w 940118"/>
                  <a:gd name="connsiteY21" fmla="*/ 1580197 h 1580197"/>
                  <a:gd name="connsiteX22" fmla="*/ 285750 w 940118"/>
                  <a:gd name="connsiteY22" fmla="*/ 1438275 h 1580197"/>
                  <a:gd name="connsiteX23" fmla="*/ 81915 w 940118"/>
                  <a:gd name="connsiteY23" fmla="*/ 1231583 h 1580197"/>
                  <a:gd name="connsiteX24" fmla="*/ 0 w 940118"/>
                  <a:gd name="connsiteY24" fmla="*/ 872490 h 1580197"/>
                  <a:gd name="connsiteX25" fmla="*/ 56197 w 940118"/>
                  <a:gd name="connsiteY25" fmla="*/ 542925 h 1580197"/>
                  <a:gd name="connsiteX26" fmla="*/ 62441 w 940118"/>
                  <a:gd name="connsiteY26" fmla="*/ 546321 h 1580197"/>
                  <a:gd name="connsiteX27" fmla="*/ 62617 w 940118"/>
                  <a:gd name="connsiteY27" fmla="*/ 545909 h 1580197"/>
                  <a:gd name="connsiteX28" fmla="*/ 57150 w 940118"/>
                  <a:gd name="connsiteY28" fmla="*/ 542925 h 1580197"/>
                  <a:gd name="connsiteX29" fmla="*/ 107444 w 940118"/>
                  <a:gd name="connsiteY29" fmla="*/ 431896 h 1580197"/>
                  <a:gd name="connsiteX30" fmla="*/ 106680 w 940118"/>
                  <a:gd name="connsiteY30" fmla="*/ 431483 h 1580197"/>
                  <a:gd name="connsiteX31" fmla="*/ 161925 w 940118"/>
                  <a:gd name="connsiteY31" fmla="*/ 341948 h 1580197"/>
                  <a:gd name="connsiteX32" fmla="*/ 171758 w 940118"/>
                  <a:gd name="connsiteY32" fmla="*/ 347295 h 1580197"/>
                  <a:gd name="connsiteX33" fmla="*/ 171778 w 940118"/>
                  <a:gd name="connsiteY33" fmla="*/ 347270 h 1580197"/>
                  <a:gd name="connsiteX34" fmla="*/ 161925 w 940118"/>
                  <a:gd name="connsiteY34" fmla="*/ 341948 h 1580197"/>
                  <a:gd name="connsiteX35" fmla="*/ 227648 w 940118"/>
                  <a:gd name="connsiteY35" fmla="*/ 258128 h 1580197"/>
                  <a:gd name="connsiteX36" fmla="*/ 239906 w 940118"/>
                  <a:gd name="connsiteY36" fmla="*/ 264794 h 1580197"/>
                  <a:gd name="connsiteX37" fmla="*/ 240267 w 940118"/>
                  <a:gd name="connsiteY37" fmla="*/ 264453 h 1580197"/>
                  <a:gd name="connsiteX38" fmla="*/ 228600 w 940118"/>
                  <a:gd name="connsiteY38" fmla="*/ 258128 h 1580197"/>
                  <a:gd name="connsiteX39" fmla="*/ 242888 w 940118"/>
                  <a:gd name="connsiteY39" fmla="*/ 241935 h 1580197"/>
                  <a:gd name="connsiteX40" fmla="*/ 287315 w 940118"/>
                  <a:gd name="connsiteY40" fmla="*/ 198453 h 1580197"/>
                  <a:gd name="connsiteX41" fmla="*/ 286702 w 940118"/>
                  <a:gd name="connsiteY41" fmla="*/ 198120 h 1580197"/>
                  <a:gd name="connsiteX42" fmla="*/ 359092 w 940118"/>
                  <a:gd name="connsiteY42" fmla="*/ 140970 h 1580197"/>
                  <a:gd name="connsiteX43" fmla="*/ 378434 w 940118"/>
                  <a:gd name="connsiteY43" fmla="*/ 151488 h 1580197"/>
                  <a:gd name="connsiteX44" fmla="*/ 378837 w 940118"/>
                  <a:gd name="connsiteY44" fmla="*/ 151226 h 1580197"/>
                  <a:gd name="connsiteX45" fmla="*/ 360045 w 940118"/>
                  <a:gd name="connsiteY45" fmla="*/ 140970 h 1580197"/>
                  <a:gd name="connsiteX46" fmla="*/ 486263 w 940118"/>
                  <a:gd name="connsiteY46" fmla="*/ 68845 h 1580197"/>
                  <a:gd name="connsiteX47" fmla="*/ 485775 w 940118"/>
                  <a:gd name="connsiteY47" fmla="*/ 68580 h 1580197"/>
                  <a:gd name="connsiteX48" fmla="*/ 572452 w 940118"/>
                  <a:gd name="connsiteY48" fmla="*/ 32385 h 1580197"/>
                  <a:gd name="connsiteX49" fmla="*/ 595123 w 940118"/>
                  <a:gd name="connsiteY49" fmla="*/ 44713 h 1580197"/>
                  <a:gd name="connsiteX50" fmla="*/ 595672 w 940118"/>
                  <a:gd name="connsiteY50" fmla="*/ 44538 h 1580197"/>
                  <a:gd name="connsiteX51" fmla="*/ 573405 w 940118"/>
                  <a:gd name="connsiteY51" fmla="*/ 32385 h 1580197"/>
                  <a:gd name="connsiteX52" fmla="*/ 679133 w 940118"/>
                  <a:gd name="connsiteY52" fmla="*/ 0 h 1580197"/>
                  <a:gd name="connsiteX0" fmla="*/ 679133 w 940118"/>
                  <a:gd name="connsiteY0" fmla="*/ 0 h 1580197"/>
                  <a:gd name="connsiteX1" fmla="*/ 940118 w 940118"/>
                  <a:gd name="connsiteY1" fmla="*/ 140970 h 1580197"/>
                  <a:gd name="connsiteX2" fmla="*/ 747299 w 940118"/>
                  <a:gd name="connsiteY2" fmla="*/ 210278 h 1580197"/>
                  <a:gd name="connsiteX3" fmla="*/ 747713 w 940118"/>
                  <a:gd name="connsiteY3" fmla="*/ 210503 h 1580197"/>
                  <a:gd name="connsiteX4" fmla="*/ 620078 w 940118"/>
                  <a:gd name="connsiteY4" fmla="*/ 282893 h 1580197"/>
                  <a:gd name="connsiteX5" fmla="*/ 620077 w 940118"/>
                  <a:gd name="connsiteY5" fmla="*/ 282893 h 1580197"/>
                  <a:gd name="connsiteX6" fmla="*/ 548076 w 940118"/>
                  <a:gd name="connsiteY6" fmla="*/ 339736 h 1580197"/>
                  <a:gd name="connsiteX7" fmla="*/ 548640 w 940118"/>
                  <a:gd name="connsiteY7" fmla="*/ 340043 h 1580197"/>
                  <a:gd name="connsiteX8" fmla="*/ 503873 w 940118"/>
                  <a:gd name="connsiteY8" fmla="*/ 383858 h 1580197"/>
                  <a:gd name="connsiteX9" fmla="*/ 488633 w 940118"/>
                  <a:gd name="connsiteY9" fmla="*/ 399098 h 1580197"/>
                  <a:gd name="connsiteX10" fmla="*/ 488633 w 940118"/>
                  <a:gd name="connsiteY10" fmla="*/ 400050 h 1580197"/>
                  <a:gd name="connsiteX11" fmla="*/ 422910 w 940118"/>
                  <a:gd name="connsiteY11" fmla="*/ 482918 h 1580197"/>
                  <a:gd name="connsiteX12" fmla="*/ 422910 w 940118"/>
                  <a:gd name="connsiteY12" fmla="*/ 483870 h 1580197"/>
                  <a:gd name="connsiteX13" fmla="*/ 367665 w 940118"/>
                  <a:gd name="connsiteY13" fmla="*/ 572453 h 1580197"/>
                  <a:gd name="connsiteX14" fmla="*/ 368618 w 940118"/>
                  <a:gd name="connsiteY14" fmla="*/ 573405 h 1580197"/>
                  <a:gd name="connsiteX15" fmla="*/ 317183 w 940118"/>
                  <a:gd name="connsiteY15" fmla="*/ 684847 h 1580197"/>
                  <a:gd name="connsiteX16" fmla="*/ 305241 w 940118"/>
                  <a:gd name="connsiteY16" fmla="*/ 678329 h 1580197"/>
                  <a:gd name="connsiteX17" fmla="*/ 305235 w 940118"/>
                  <a:gd name="connsiteY17" fmla="*/ 678350 h 1580197"/>
                  <a:gd name="connsiteX18" fmla="*/ 317183 w 940118"/>
                  <a:gd name="connsiteY18" fmla="*/ 684847 h 1580197"/>
                  <a:gd name="connsiteX19" fmla="*/ 260985 w 940118"/>
                  <a:gd name="connsiteY19" fmla="*/ 1014413 h 1580197"/>
                  <a:gd name="connsiteX20" fmla="*/ 342900 w 940118"/>
                  <a:gd name="connsiteY20" fmla="*/ 1373505 h 1580197"/>
                  <a:gd name="connsiteX21" fmla="*/ 546735 w 940118"/>
                  <a:gd name="connsiteY21" fmla="*/ 1580197 h 1580197"/>
                  <a:gd name="connsiteX22" fmla="*/ 285750 w 940118"/>
                  <a:gd name="connsiteY22" fmla="*/ 1438275 h 1580197"/>
                  <a:gd name="connsiteX23" fmla="*/ 81915 w 940118"/>
                  <a:gd name="connsiteY23" fmla="*/ 1231583 h 1580197"/>
                  <a:gd name="connsiteX24" fmla="*/ 0 w 940118"/>
                  <a:gd name="connsiteY24" fmla="*/ 872490 h 1580197"/>
                  <a:gd name="connsiteX25" fmla="*/ 56197 w 940118"/>
                  <a:gd name="connsiteY25" fmla="*/ 542925 h 1580197"/>
                  <a:gd name="connsiteX26" fmla="*/ 62441 w 940118"/>
                  <a:gd name="connsiteY26" fmla="*/ 546321 h 1580197"/>
                  <a:gd name="connsiteX27" fmla="*/ 62617 w 940118"/>
                  <a:gd name="connsiteY27" fmla="*/ 545909 h 1580197"/>
                  <a:gd name="connsiteX28" fmla="*/ 57150 w 940118"/>
                  <a:gd name="connsiteY28" fmla="*/ 542925 h 1580197"/>
                  <a:gd name="connsiteX29" fmla="*/ 107444 w 940118"/>
                  <a:gd name="connsiteY29" fmla="*/ 431896 h 1580197"/>
                  <a:gd name="connsiteX30" fmla="*/ 106680 w 940118"/>
                  <a:gd name="connsiteY30" fmla="*/ 431483 h 1580197"/>
                  <a:gd name="connsiteX31" fmla="*/ 161925 w 940118"/>
                  <a:gd name="connsiteY31" fmla="*/ 341948 h 1580197"/>
                  <a:gd name="connsiteX32" fmla="*/ 171758 w 940118"/>
                  <a:gd name="connsiteY32" fmla="*/ 347295 h 1580197"/>
                  <a:gd name="connsiteX33" fmla="*/ 171778 w 940118"/>
                  <a:gd name="connsiteY33" fmla="*/ 347270 h 1580197"/>
                  <a:gd name="connsiteX34" fmla="*/ 161925 w 940118"/>
                  <a:gd name="connsiteY34" fmla="*/ 341948 h 1580197"/>
                  <a:gd name="connsiteX35" fmla="*/ 227648 w 940118"/>
                  <a:gd name="connsiteY35" fmla="*/ 258128 h 1580197"/>
                  <a:gd name="connsiteX36" fmla="*/ 239906 w 940118"/>
                  <a:gd name="connsiteY36" fmla="*/ 264794 h 1580197"/>
                  <a:gd name="connsiteX37" fmla="*/ 240267 w 940118"/>
                  <a:gd name="connsiteY37" fmla="*/ 264453 h 1580197"/>
                  <a:gd name="connsiteX38" fmla="*/ 228600 w 940118"/>
                  <a:gd name="connsiteY38" fmla="*/ 258128 h 1580197"/>
                  <a:gd name="connsiteX39" fmla="*/ 242888 w 940118"/>
                  <a:gd name="connsiteY39" fmla="*/ 241935 h 1580197"/>
                  <a:gd name="connsiteX40" fmla="*/ 287315 w 940118"/>
                  <a:gd name="connsiteY40" fmla="*/ 198453 h 1580197"/>
                  <a:gd name="connsiteX41" fmla="*/ 286702 w 940118"/>
                  <a:gd name="connsiteY41" fmla="*/ 198120 h 1580197"/>
                  <a:gd name="connsiteX42" fmla="*/ 359092 w 940118"/>
                  <a:gd name="connsiteY42" fmla="*/ 140970 h 1580197"/>
                  <a:gd name="connsiteX43" fmla="*/ 378434 w 940118"/>
                  <a:gd name="connsiteY43" fmla="*/ 151488 h 1580197"/>
                  <a:gd name="connsiteX44" fmla="*/ 378837 w 940118"/>
                  <a:gd name="connsiteY44" fmla="*/ 151226 h 1580197"/>
                  <a:gd name="connsiteX45" fmla="*/ 360045 w 940118"/>
                  <a:gd name="connsiteY45" fmla="*/ 140970 h 1580197"/>
                  <a:gd name="connsiteX46" fmla="*/ 486263 w 940118"/>
                  <a:gd name="connsiteY46" fmla="*/ 68845 h 1580197"/>
                  <a:gd name="connsiteX47" fmla="*/ 485775 w 940118"/>
                  <a:gd name="connsiteY47" fmla="*/ 68580 h 1580197"/>
                  <a:gd name="connsiteX48" fmla="*/ 572452 w 940118"/>
                  <a:gd name="connsiteY48" fmla="*/ 32385 h 1580197"/>
                  <a:gd name="connsiteX49" fmla="*/ 595123 w 940118"/>
                  <a:gd name="connsiteY49" fmla="*/ 44713 h 1580197"/>
                  <a:gd name="connsiteX50" fmla="*/ 573405 w 940118"/>
                  <a:gd name="connsiteY50" fmla="*/ 32385 h 1580197"/>
                  <a:gd name="connsiteX51" fmla="*/ 679133 w 940118"/>
                  <a:gd name="connsiteY51" fmla="*/ 0 h 1580197"/>
                  <a:gd name="connsiteX0" fmla="*/ 679133 w 940118"/>
                  <a:gd name="connsiteY0" fmla="*/ 0 h 1580197"/>
                  <a:gd name="connsiteX1" fmla="*/ 940118 w 940118"/>
                  <a:gd name="connsiteY1" fmla="*/ 140970 h 1580197"/>
                  <a:gd name="connsiteX2" fmla="*/ 747299 w 940118"/>
                  <a:gd name="connsiteY2" fmla="*/ 210278 h 1580197"/>
                  <a:gd name="connsiteX3" fmla="*/ 747713 w 940118"/>
                  <a:gd name="connsiteY3" fmla="*/ 210503 h 1580197"/>
                  <a:gd name="connsiteX4" fmla="*/ 620078 w 940118"/>
                  <a:gd name="connsiteY4" fmla="*/ 282893 h 1580197"/>
                  <a:gd name="connsiteX5" fmla="*/ 620077 w 940118"/>
                  <a:gd name="connsiteY5" fmla="*/ 282893 h 1580197"/>
                  <a:gd name="connsiteX6" fmla="*/ 548076 w 940118"/>
                  <a:gd name="connsiteY6" fmla="*/ 339736 h 1580197"/>
                  <a:gd name="connsiteX7" fmla="*/ 548640 w 940118"/>
                  <a:gd name="connsiteY7" fmla="*/ 340043 h 1580197"/>
                  <a:gd name="connsiteX8" fmla="*/ 503873 w 940118"/>
                  <a:gd name="connsiteY8" fmla="*/ 383858 h 1580197"/>
                  <a:gd name="connsiteX9" fmla="*/ 488633 w 940118"/>
                  <a:gd name="connsiteY9" fmla="*/ 399098 h 1580197"/>
                  <a:gd name="connsiteX10" fmla="*/ 488633 w 940118"/>
                  <a:gd name="connsiteY10" fmla="*/ 400050 h 1580197"/>
                  <a:gd name="connsiteX11" fmla="*/ 422910 w 940118"/>
                  <a:gd name="connsiteY11" fmla="*/ 482918 h 1580197"/>
                  <a:gd name="connsiteX12" fmla="*/ 422910 w 940118"/>
                  <a:gd name="connsiteY12" fmla="*/ 483870 h 1580197"/>
                  <a:gd name="connsiteX13" fmla="*/ 367665 w 940118"/>
                  <a:gd name="connsiteY13" fmla="*/ 572453 h 1580197"/>
                  <a:gd name="connsiteX14" fmla="*/ 368618 w 940118"/>
                  <a:gd name="connsiteY14" fmla="*/ 573405 h 1580197"/>
                  <a:gd name="connsiteX15" fmla="*/ 317183 w 940118"/>
                  <a:gd name="connsiteY15" fmla="*/ 684847 h 1580197"/>
                  <a:gd name="connsiteX16" fmla="*/ 305241 w 940118"/>
                  <a:gd name="connsiteY16" fmla="*/ 678329 h 1580197"/>
                  <a:gd name="connsiteX17" fmla="*/ 305235 w 940118"/>
                  <a:gd name="connsiteY17" fmla="*/ 678350 h 1580197"/>
                  <a:gd name="connsiteX18" fmla="*/ 317183 w 940118"/>
                  <a:gd name="connsiteY18" fmla="*/ 684847 h 1580197"/>
                  <a:gd name="connsiteX19" fmla="*/ 260985 w 940118"/>
                  <a:gd name="connsiteY19" fmla="*/ 1014413 h 1580197"/>
                  <a:gd name="connsiteX20" fmla="*/ 342900 w 940118"/>
                  <a:gd name="connsiteY20" fmla="*/ 1373505 h 1580197"/>
                  <a:gd name="connsiteX21" fmla="*/ 546735 w 940118"/>
                  <a:gd name="connsiteY21" fmla="*/ 1580197 h 1580197"/>
                  <a:gd name="connsiteX22" fmla="*/ 285750 w 940118"/>
                  <a:gd name="connsiteY22" fmla="*/ 1438275 h 1580197"/>
                  <a:gd name="connsiteX23" fmla="*/ 81915 w 940118"/>
                  <a:gd name="connsiteY23" fmla="*/ 1231583 h 1580197"/>
                  <a:gd name="connsiteX24" fmla="*/ 0 w 940118"/>
                  <a:gd name="connsiteY24" fmla="*/ 872490 h 1580197"/>
                  <a:gd name="connsiteX25" fmla="*/ 56197 w 940118"/>
                  <a:gd name="connsiteY25" fmla="*/ 542925 h 1580197"/>
                  <a:gd name="connsiteX26" fmla="*/ 62441 w 940118"/>
                  <a:gd name="connsiteY26" fmla="*/ 546321 h 1580197"/>
                  <a:gd name="connsiteX27" fmla="*/ 62617 w 940118"/>
                  <a:gd name="connsiteY27" fmla="*/ 545909 h 1580197"/>
                  <a:gd name="connsiteX28" fmla="*/ 57150 w 940118"/>
                  <a:gd name="connsiteY28" fmla="*/ 542925 h 1580197"/>
                  <a:gd name="connsiteX29" fmla="*/ 107444 w 940118"/>
                  <a:gd name="connsiteY29" fmla="*/ 431896 h 1580197"/>
                  <a:gd name="connsiteX30" fmla="*/ 106680 w 940118"/>
                  <a:gd name="connsiteY30" fmla="*/ 431483 h 1580197"/>
                  <a:gd name="connsiteX31" fmla="*/ 161925 w 940118"/>
                  <a:gd name="connsiteY31" fmla="*/ 341948 h 1580197"/>
                  <a:gd name="connsiteX32" fmla="*/ 171758 w 940118"/>
                  <a:gd name="connsiteY32" fmla="*/ 347295 h 1580197"/>
                  <a:gd name="connsiteX33" fmla="*/ 171778 w 940118"/>
                  <a:gd name="connsiteY33" fmla="*/ 347270 h 1580197"/>
                  <a:gd name="connsiteX34" fmla="*/ 161925 w 940118"/>
                  <a:gd name="connsiteY34" fmla="*/ 341948 h 1580197"/>
                  <a:gd name="connsiteX35" fmla="*/ 227648 w 940118"/>
                  <a:gd name="connsiteY35" fmla="*/ 258128 h 1580197"/>
                  <a:gd name="connsiteX36" fmla="*/ 239906 w 940118"/>
                  <a:gd name="connsiteY36" fmla="*/ 264794 h 1580197"/>
                  <a:gd name="connsiteX37" fmla="*/ 240267 w 940118"/>
                  <a:gd name="connsiteY37" fmla="*/ 264453 h 1580197"/>
                  <a:gd name="connsiteX38" fmla="*/ 228600 w 940118"/>
                  <a:gd name="connsiteY38" fmla="*/ 258128 h 1580197"/>
                  <a:gd name="connsiteX39" fmla="*/ 242888 w 940118"/>
                  <a:gd name="connsiteY39" fmla="*/ 241935 h 1580197"/>
                  <a:gd name="connsiteX40" fmla="*/ 287315 w 940118"/>
                  <a:gd name="connsiteY40" fmla="*/ 198453 h 1580197"/>
                  <a:gd name="connsiteX41" fmla="*/ 286702 w 940118"/>
                  <a:gd name="connsiteY41" fmla="*/ 198120 h 1580197"/>
                  <a:gd name="connsiteX42" fmla="*/ 359092 w 940118"/>
                  <a:gd name="connsiteY42" fmla="*/ 140970 h 1580197"/>
                  <a:gd name="connsiteX43" fmla="*/ 378434 w 940118"/>
                  <a:gd name="connsiteY43" fmla="*/ 151488 h 1580197"/>
                  <a:gd name="connsiteX44" fmla="*/ 378837 w 940118"/>
                  <a:gd name="connsiteY44" fmla="*/ 151226 h 1580197"/>
                  <a:gd name="connsiteX45" fmla="*/ 486263 w 940118"/>
                  <a:gd name="connsiteY45" fmla="*/ 68845 h 1580197"/>
                  <a:gd name="connsiteX46" fmla="*/ 485775 w 940118"/>
                  <a:gd name="connsiteY46" fmla="*/ 68580 h 1580197"/>
                  <a:gd name="connsiteX47" fmla="*/ 572452 w 940118"/>
                  <a:gd name="connsiteY47" fmla="*/ 32385 h 1580197"/>
                  <a:gd name="connsiteX48" fmla="*/ 595123 w 940118"/>
                  <a:gd name="connsiteY48" fmla="*/ 44713 h 1580197"/>
                  <a:gd name="connsiteX49" fmla="*/ 573405 w 940118"/>
                  <a:gd name="connsiteY49" fmla="*/ 32385 h 1580197"/>
                  <a:gd name="connsiteX50" fmla="*/ 679133 w 940118"/>
                  <a:gd name="connsiteY50" fmla="*/ 0 h 1580197"/>
                  <a:gd name="connsiteX0" fmla="*/ 679133 w 940118"/>
                  <a:gd name="connsiteY0" fmla="*/ 0 h 1580197"/>
                  <a:gd name="connsiteX1" fmla="*/ 940118 w 940118"/>
                  <a:gd name="connsiteY1" fmla="*/ 140970 h 1580197"/>
                  <a:gd name="connsiteX2" fmla="*/ 747299 w 940118"/>
                  <a:gd name="connsiteY2" fmla="*/ 210278 h 1580197"/>
                  <a:gd name="connsiteX3" fmla="*/ 747713 w 940118"/>
                  <a:gd name="connsiteY3" fmla="*/ 210503 h 1580197"/>
                  <a:gd name="connsiteX4" fmla="*/ 620078 w 940118"/>
                  <a:gd name="connsiteY4" fmla="*/ 282893 h 1580197"/>
                  <a:gd name="connsiteX5" fmla="*/ 620077 w 940118"/>
                  <a:gd name="connsiteY5" fmla="*/ 282893 h 1580197"/>
                  <a:gd name="connsiteX6" fmla="*/ 548076 w 940118"/>
                  <a:gd name="connsiteY6" fmla="*/ 339736 h 1580197"/>
                  <a:gd name="connsiteX7" fmla="*/ 548640 w 940118"/>
                  <a:gd name="connsiteY7" fmla="*/ 340043 h 1580197"/>
                  <a:gd name="connsiteX8" fmla="*/ 503873 w 940118"/>
                  <a:gd name="connsiteY8" fmla="*/ 383858 h 1580197"/>
                  <a:gd name="connsiteX9" fmla="*/ 488633 w 940118"/>
                  <a:gd name="connsiteY9" fmla="*/ 399098 h 1580197"/>
                  <a:gd name="connsiteX10" fmla="*/ 488633 w 940118"/>
                  <a:gd name="connsiteY10" fmla="*/ 400050 h 1580197"/>
                  <a:gd name="connsiteX11" fmla="*/ 422910 w 940118"/>
                  <a:gd name="connsiteY11" fmla="*/ 482918 h 1580197"/>
                  <a:gd name="connsiteX12" fmla="*/ 422910 w 940118"/>
                  <a:gd name="connsiteY12" fmla="*/ 483870 h 1580197"/>
                  <a:gd name="connsiteX13" fmla="*/ 367665 w 940118"/>
                  <a:gd name="connsiteY13" fmla="*/ 572453 h 1580197"/>
                  <a:gd name="connsiteX14" fmla="*/ 368618 w 940118"/>
                  <a:gd name="connsiteY14" fmla="*/ 573405 h 1580197"/>
                  <a:gd name="connsiteX15" fmla="*/ 317183 w 940118"/>
                  <a:gd name="connsiteY15" fmla="*/ 684847 h 1580197"/>
                  <a:gd name="connsiteX16" fmla="*/ 305241 w 940118"/>
                  <a:gd name="connsiteY16" fmla="*/ 678329 h 1580197"/>
                  <a:gd name="connsiteX17" fmla="*/ 305235 w 940118"/>
                  <a:gd name="connsiteY17" fmla="*/ 678350 h 1580197"/>
                  <a:gd name="connsiteX18" fmla="*/ 317183 w 940118"/>
                  <a:gd name="connsiteY18" fmla="*/ 684847 h 1580197"/>
                  <a:gd name="connsiteX19" fmla="*/ 260985 w 940118"/>
                  <a:gd name="connsiteY19" fmla="*/ 1014413 h 1580197"/>
                  <a:gd name="connsiteX20" fmla="*/ 342900 w 940118"/>
                  <a:gd name="connsiteY20" fmla="*/ 1373505 h 1580197"/>
                  <a:gd name="connsiteX21" fmla="*/ 546735 w 940118"/>
                  <a:gd name="connsiteY21" fmla="*/ 1580197 h 1580197"/>
                  <a:gd name="connsiteX22" fmla="*/ 285750 w 940118"/>
                  <a:gd name="connsiteY22" fmla="*/ 1438275 h 1580197"/>
                  <a:gd name="connsiteX23" fmla="*/ 81915 w 940118"/>
                  <a:gd name="connsiteY23" fmla="*/ 1231583 h 1580197"/>
                  <a:gd name="connsiteX24" fmla="*/ 0 w 940118"/>
                  <a:gd name="connsiteY24" fmla="*/ 872490 h 1580197"/>
                  <a:gd name="connsiteX25" fmla="*/ 56197 w 940118"/>
                  <a:gd name="connsiteY25" fmla="*/ 542925 h 1580197"/>
                  <a:gd name="connsiteX26" fmla="*/ 62441 w 940118"/>
                  <a:gd name="connsiteY26" fmla="*/ 546321 h 1580197"/>
                  <a:gd name="connsiteX27" fmla="*/ 62617 w 940118"/>
                  <a:gd name="connsiteY27" fmla="*/ 545909 h 1580197"/>
                  <a:gd name="connsiteX28" fmla="*/ 57150 w 940118"/>
                  <a:gd name="connsiteY28" fmla="*/ 542925 h 1580197"/>
                  <a:gd name="connsiteX29" fmla="*/ 107444 w 940118"/>
                  <a:gd name="connsiteY29" fmla="*/ 431896 h 1580197"/>
                  <a:gd name="connsiteX30" fmla="*/ 106680 w 940118"/>
                  <a:gd name="connsiteY30" fmla="*/ 431483 h 1580197"/>
                  <a:gd name="connsiteX31" fmla="*/ 161925 w 940118"/>
                  <a:gd name="connsiteY31" fmla="*/ 341948 h 1580197"/>
                  <a:gd name="connsiteX32" fmla="*/ 171758 w 940118"/>
                  <a:gd name="connsiteY32" fmla="*/ 347295 h 1580197"/>
                  <a:gd name="connsiteX33" fmla="*/ 171778 w 940118"/>
                  <a:gd name="connsiteY33" fmla="*/ 347270 h 1580197"/>
                  <a:gd name="connsiteX34" fmla="*/ 161925 w 940118"/>
                  <a:gd name="connsiteY34" fmla="*/ 341948 h 1580197"/>
                  <a:gd name="connsiteX35" fmla="*/ 227648 w 940118"/>
                  <a:gd name="connsiteY35" fmla="*/ 258128 h 1580197"/>
                  <a:gd name="connsiteX36" fmla="*/ 239906 w 940118"/>
                  <a:gd name="connsiteY36" fmla="*/ 264794 h 1580197"/>
                  <a:gd name="connsiteX37" fmla="*/ 240267 w 940118"/>
                  <a:gd name="connsiteY37" fmla="*/ 264453 h 1580197"/>
                  <a:gd name="connsiteX38" fmla="*/ 228600 w 940118"/>
                  <a:gd name="connsiteY38" fmla="*/ 258128 h 1580197"/>
                  <a:gd name="connsiteX39" fmla="*/ 242888 w 940118"/>
                  <a:gd name="connsiteY39" fmla="*/ 241935 h 1580197"/>
                  <a:gd name="connsiteX40" fmla="*/ 287315 w 940118"/>
                  <a:gd name="connsiteY40" fmla="*/ 198453 h 1580197"/>
                  <a:gd name="connsiteX41" fmla="*/ 286702 w 940118"/>
                  <a:gd name="connsiteY41" fmla="*/ 198120 h 1580197"/>
                  <a:gd name="connsiteX42" fmla="*/ 359092 w 940118"/>
                  <a:gd name="connsiteY42" fmla="*/ 140970 h 1580197"/>
                  <a:gd name="connsiteX43" fmla="*/ 378434 w 940118"/>
                  <a:gd name="connsiteY43" fmla="*/ 151488 h 1580197"/>
                  <a:gd name="connsiteX44" fmla="*/ 486263 w 940118"/>
                  <a:gd name="connsiteY44" fmla="*/ 68845 h 1580197"/>
                  <a:gd name="connsiteX45" fmla="*/ 485775 w 940118"/>
                  <a:gd name="connsiteY45" fmla="*/ 68580 h 1580197"/>
                  <a:gd name="connsiteX46" fmla="*/ 572452 w 940118"/>
                  <a:gd name="connsiteY46" fmla="*/ 32385 h 1580197"/>
                  <a:gd name="connsiteX47" fmla="*/ 595123 w 940118"/>
                  <a:gd name="connsiteY47" fmla="*/ 44713 h 1580197"/>
                  <a:gd name="connsiteX48" fmla="*/ 573405 w 940118"/>
                  <a:gd name="connsiteY48" fmla="*/ 32385 h 1580197"/>
                  <a:gd name="connsiteX49" fmla="*/ 679133 w 940118"/>
                  <a:gd name="connsiteY49" fmla="*/ 0 h 1580197"/>
                  <a:gd name="connsiteX0" fmla="*/ 679133 w 940118"/>
                  <a:gd name="connsiteY0" fmla="*/ 0 h 1580197"/>
                  <a:gd name="connsiteX1" fmla="*/ 940118 w 940118"/>
                  <a:gd name="connsiteY1" fmla="*/ 140970 h 1580197"/>
                  <a:gd name="connsiteX2" fmla="*/ 747299 w 940118"/>
                  <a:gd name="connsiteY2" fmla="*/ 210278 h 1580197"/>
                  <a:gd name="connsiteX3" fmla="*/ 747713 w 940118"/>
                  <a:gd name="connsiteY3" fmla="*/ 210503 h 1580197"/>
                  <a:gd name="connsiteX4" fmla="*/ 620078 w 940118"/>
                  <a:gd name="connsiteY4" fmla="*/ 282893 h 1580197"/>
                  <a:gd name="connsiteX5" fmla="*/ 620077 w 940118"/>
                  <a:gd name="connsiteY5" fmla="*/ 282893 h 1580197"/>
                  <a:gd name="connsiteX6" fmla="*/ 548076 w 940118"/>
                  <a:gd name="connsiteY6" fmla="*/ 339736 h 1580197"/>
                  <a:gd name="connsiteX7" fmla="*/ 548640 w 940118"/>
                  <a:gd name="connsiteY7" fmla="*/ 340043 h 1580197"/>
                  <a:gd name="connsiteX8" fmla="*/ 503873 w 940118"/>
                  <a:gd name="connsiteY8" fmla="*/ 383858 h 1580197"/>
                  <a:gd name="connsiteX9" fmla="*/ 488633 w 940118"/>
                  <a:gd name="connsiteY9" fmla="*/ 399098 h 1580197"/>
                  <a:gd name="connsiteX10" fmla="*/ 488633 w 940118"/>
                  <a:gd name="connsiteY10" fmla="*/ 400050 h 1580197"/>
                  <a:gd name="connsiteX11" fmla="*/ 422910 w 940118"/>
                  <a:gd name="connsiteY11" fmla="*/ 482918 h 1580197"/>
                  <a:gd name="connsiteX12" fmla="*/ 422910 w 940118"/>
                  <a:gd name="connsiteY12" fmla="*/ 483870 h 1580197"/>
                  <a:gd name="connsiteX13" fmla="*/ 367665 w 940118"/>
                  <a:gd name="connsiteY13" fmla="*/ 572453 h 1580197"/>
                  <a:gd name="connsiteX14" fmla="*/ 368618 w 940118"/>
                  <a:gd name="connsiteY14" fmla="*/ 573405 h 1580197"/>
                  <a:gd name="connsiteX15" fmla="*/ 317183 w 940118"/>
                  <a:gd name="connsiteY15" fmla="*/ 684847 h 1580197"/>
                  <a:gd name="connsiteX16" fmla="*/ 305241 w 940118"/>
                  <a:gd name="connsiteY16" fmla="*/ 678329 h 1580197"/>
                  <a:gd name="connsiteX17" fmla="*/ 305235 w 940118"/>
                  <a:gd name="connsiteY17" fmla="*/ 678350 h 1580197"/>
                  <a:gd name="connsiteX18" fmla="*/ 317183 w 940118"/>
                  <a:gd name="connsiteY18" fmla="*/ 684847 h 1580197"/>
                  <a:gd name="connsiteX19" fmla="*/ 260985 w 940118"/>
                  <a:gd name="connsiteY19" fmla="*/ 1014413 h 1580197"/>
                  <a:gd name="connsiteX20" fmla="*/ 342900 w 940118"/>
                  <a:gd name="connsiteY20" fmla="*/ 1373505 h 1580197"/>
                  <a:gd name="connsiteX21" fmla="*/ 546735 w 940118"/>
                  <a:gd name="connsiteY21" fmla="*/ 1580197 h 1580197"/>
                  <a:gd name="connsiteX22" fmla="*/ 285750 w 940118"/>
                  <a:gd name="connsiteY22" fmla="*/ 1438275 h 1580197"/>
                  <a:gd name="connsiteX23" fmla="*/ 81915 w 940118"/>
                  <a:gd name="connsiteY23" fmla="*/ 1231583 h 1580197"/>
                  <a:gd name="connsiteX24" fmla="*/ 0 w 940118"/>
                  <a:gd name="connsiteY24" fmla="*/ 872490 h 1580197"/>
                  <a:gd name="connsiteX25" fmla="*/ 56197 w 940118"/>
                  <a:gd name="connsiteY25" fmla="*/ 542925 h 1580197"/>
                  <a:gd name="connsiteX26" fmla="*/ 62441 w 940118"/>
                  <a:gd name="connsiteY26" fmla="*/ 546321 h 1580197"/>
                  <a:gd name="connsiteX27" fmla="*/ 62617 w 940118"/>
                  <a:gd name="connsiteY27" fmla="*/ 545909 h 1580197"/>
                  <a:gd name="connsiteX28" fmla="*/ 57150 w 940118"/>
                  <a:gd name="connsiteY28" fmla="*/ 542925 h 1580197"/>
                  <a:gd name="connsiteX29" fmla="*/ 107444 w 940118"/>
                  <a:gd name="connsiteY29" fmla="*/ 431896 h 1580197"/>
                  <a:gd name="connsiteX30" fmla="*/ 106680 w 940118"/>
                  <a:gd name="connsiteY30" fmla="*/ 431483 h 1580197"/>
                  <a:gd name="connsiteX31" fmla="*/ 161925 w 940118"/>
                  <a:gd name="connsiteY31" fmla="*/ 341948 h 1580197"/>
                  <a:gd name="connsiteX32" fmla="*/ 171758 w 940118"/>
                  <a:gd name="connsiteY32" fmla="*/ 347295 h 1580197"/>
                  <a:gd name="connsiteX33" fmla="*/ 171778 w 940118"/>
                  <a:gd name="connsiteY33" fmla="*/ 347270 h 1580197"/>
                  <a:gd name="connsiteX34" fmla="*/ 161925 w 940118"/>
                  <a:gd name="connsiteY34" fmla="*/ 341948 h 1580197"/>
                  <a:gd name="connsiteX35" fmla="*/ 227648 w 940118"/>
                  <a:gd name="connsiteY35" fmla="*/ 258128 h 1580197"/>
                  <a:gd name="connsiteX36" fmla="*/ 239906 w 940118"/>
                  <a:gd name="connsiteY36" fmla="*/ 264794 h 1580197"/>
                  <a:gd name="connsiteX37" fmla="*/ 240267 w 940118"/>
                  <a:gd name="connsiteY37" fmla="*/ 264453 h 1580197"/>
                  <a:gd name="connsiteX38" fmla="*/ 228600 w 940118"/>
                  <a:gd name="connsiteY38" fmla="*/ 258128 h 1580197"/>
                  <a:gd name="connsiteX39" fmla="*/ 242888 w 940118"/>
                  <a:gd name="connsiteY39" fmla="*/ 241935 h 1580197"/>
                  <a:gd name="connsiteX40" fmla="*/ 287315 w 940118"/>
                  <a:gd name="connsiteY40" fmla="*/ 198453 h 1580197"/>
                  <a:gd name="connsiteX41" fmla="*/ 286702 w 940118"/>
                  <a:gd name="connsiteY41" fmla="*/ 198120 h 1580197"/>
                  <a:gd name="connsiteX42" fmla="*/ 359092 w 940118"/>
                  <a:gd name="connsiteY42" fmla="*/ 140970 h 1580197"/>
                  <a:gd name="connsiteX43" fmla="*/ 486263 w 940118"/>
                  <a:gd name="connsiteY43" fmla="*/ 68845 h 1580197"/>
                  <a:gd name="connsiteX44" fmla="*/ 485775 w 940118"/>
                  <a:gd name="connsiteY44" fmla="*/ 68580 h 1580197"/>
                  <a:gd name="connsiteX45" fmla="*/ 572452 w 940118"/>
                  <a:gd name="connsiteY45" fmla="*/ 32385 h 1580197"/>
                  <a:gd name="connsiteX46" fmla="*/ 595123 w 940118"/>
                  <a:gd name="connsiteY46" fmla="*/ 44713 h 1580197"/>
                  <a:gd name="connsiteX47" fmla="*/ 573405 w 940118"/>
                  <a:gd name="connsiteY47" fmla="*/ 32385 h 1580197"/>
                  <a:gd name="connsiteX48" fmla="*/ 679133 w 940118"/>
                  <a:gd name="connsiteY48" fmla="*/ 0 h 1580197"/>
                  <a:gd name="connsiteX0" fmla="*/ 679133 w 940118"/>
                  <a:gd name="connsiteY0" fmla="*/ 0 h 1580197"/>
                  <a:gd name="connsiteX1" fmla="*/ 940118 w 940118"/>
                  <a:gd name="connsiteY1" fmla="*/ 140970 h 1580197"/>
                  <a:gd name="connsiteX2" fmla="*/ 747299 w 940118"/>
                  <a:gd name="connsiteY2" fmla="*/ 210278 h 1580197"/>
                  <a:gd name="connsiteX3" fmla="*/ 747713 w 940118"/>
                  <a:gd name="connsiteY3" fmla="*/ 210503 h 1580197"/>
                  <a:gd name="connsiteX4" fmla="*/ 620078 w 940118"/>
                  <a:gd name="connsiteY4" fmla="*/ 282893 h 1580197"/>
                  <a:gd name="connsiteX5" fmla="*/ 620077 w 940118"/>
                  <a:gd name="connsiteY5" fmla="*/ 282893 h 1580197"/>
                  <a:gd name="connsiteX6" fmla="*/ 548076 w 940118"/>
                  <a:gd name="connsiteY6" fmla="*/ 339736 h 1580197"/>
                  <a:gd name="connsiteX7" fmla="*/ 548640 w 940118"/>
                  <a:gd name="connsiteY7" fmla="*/ 340043 h 1580197"/>
                  <a:gd name="connsiteX8" fmla="*/ 503873 w 940118"/>
                  <a:gd name="connsiteY8" fmla="*/ 383858 h 1580197"/>
                  <a:gd name="connsiteX9" fmla="*/ 488633 w 940118"/>
                  <a:gd name="connsiteY9" fmla="*/ 399098 h 1580197"/>
                  <a:gd name="connsiteX10" fmla="*/ 488633 w 940118"/>
                  <a:gd name="connsiteY10" fmla="*/ 400050 h 1580197"/>
                  <a:gd name="connsiteX11" fmla="*/ 422910 w 940118"/>
                  <a:gd name="connsiteY11" fmla="*/ 482918 h 1580197"/>
                  <a:gd name="connsiteX12" fmla="*/ 422910 w 940118"/>
                  <a:gd name="connsiteY12" fmla="*/ 483870 h 1580197"/>
                  <a:gd name="connsiteX13" fmla="*/ 367665 w 940118"/>
                  <a:gd name="connsiteY13" fmla="*/ 572453 h 1580197"/>
                  <a:gd name="connsiteX14" fmla="*/ 368618 w 940118"/>
                  <a:gd name="connsiteY14" fmla="*/ 573405 h 1580197"/>
                  <a:gd name="connsiteX15" fmla="*/ 317183 w 940118"/>
                  <a:gd name="connsiteY15" fmla="*/ 684847 h 1580197"/>
                  <a:gd name="connsiteX16" fmla="*/ 305241 w 940118"/>
                  <a:gd name="connsiteY16" fmla="*/ 678329 h 1580197"/>
                  <a:gd name="connsiteX17" fmla="*/ 305235 w 940118"/>
                  <a:gd name="connsiteY17" fmla="*/ 678350 h 1580197"/>
                  <a:gd name="connsiteX18" fmla="*/ 317183 w 940118"/>
                  <a:gd name="connsiteY18" fmla="*/ 684847 h 1580197"/>
                  <a:gd name="connsiteX19" fmla="*/ 260985 w 940118"/>
                  <a:gd name="connsiteY19" fmla="*/ 1014413 h 1580197"/>
                  <a:gd name="connsiteX20" fmla="*/ 342900 w 940118"/>
                  <a:gd name="connsiteY20" fmla="*/ 1373505 h 1580197"/>
                  <a:gd name="connsiteX21" fmla="*/ 546735 w 940118"/>
                  <a:gd name="connsiteY21" fmla="*/ 1580197 h 1580197"/>
                  <a:gd name="connsiteX22" fmla="*/ 285750 w 940118"/>
                  <a:gd name="connsiteY22" fmla="*/ 1438275 h 1580197"/>
                  <a:gd name="connsiteX23" fmla="*/ 81915 w 940118"/>
                  <a:gd name="connsiteY23" fmla="*/ 1231583 h 1580197"/>
                  <a:gd name="connsiteX24" fmla="*/ 0 w 940118"/>
                  <a:gd name="connsiteY24" fmla="*/ 872490 h 1580197"/>
                  <a:gd name="connsiteX25" fmla="*/ 56197 w 940118"/>
                  <a:gd name="connsiteY25" fmla="*/ 542925 h 1580197"/>
                  <a:gd name="connsiteX26" fmla="*/ 62441 w 940118"/>
                  <a:gd name="connsiteY26" fmla="*/ 546321 h 1580197"/>
                  <a:gd name="connsiteX27" fmla="*/ 62617 w 940118"/>
                  <a:gd name="connsiteY27" fmla="*/ 545909 h 1580197"/>
                  <a:gd name="connsiteX28" fmla="*/ 57150 w 940118"/>
                  <a:gd name="connsiteY28" fmla="*/ 542925 h 1580197"/>
                  <a:gd name="connsiteX29" fmla="*/ 107444 w 940118"/>
                  <a:gd name="connsiteY29" fmla="*/ 431896 h 1580197"/>
                  <a:gd name="connsiteX30" fmla="*/ 106680 w 940118"/>
                  <a:gd name="connsiteY30" fmla="*/ 431483 h 1580197"/>
                  <a:gd name="connsiteX31" fmla="*/ 161925 w 940118"/>
                  <a:gd name="connsiteY31" fmla="*/ 341948 h 1580197"/>
                  <a:gd name="connsiteX32" fmla="*/ 171758 w 940118"/>
                  <a:gd name="connsiteY32" fmla="*/ 347295 h 1580197"/>
                  <a:gd name="connsiteX33" fmla="*/ 171778 w 940118"/>
                  <a:gd name="connsiteY33" fmla="*/ 347270 h 1580197"/>
                  <a:gd name="connsiteX34" fmla="*/ 161925 w 940118"/>
                  <a:gd name="connsiteY34" fmla="*/ 341948 h 1580197"/>
                  <a:gd name="connsiteX35" fmla="*/ 227648 w 940118"/>
                  <a:gd name="connsiteY35" fmla="*/ 258128 h 1580197"/>
                  <a:gd name="connsiteX36" fmla="*/ 239906 w 940118"/>
                  <a:gd name="connsiteY36" fmla="*/ 264794 h 1580197"/>
                  <a:gd name="connsiteX37" fmla="*/ 240267 w 940118"/>
                  <a:gd name="connsiteY37" fmla="*/ 264453 h 1580197"/>
                  <a:gd name="connsiteX38" fmla="*/ 228600 w 940118"/>
                  <a:gd name="connsiteY38" fmla="*/ 258128 h 1580197"/>
                  <a:gd name="connsiteX39" fmla="*/ 287315 w 940118"/>
                  <a:gd name="connsiteY39" fmla="*/ 198453 h 1580197"/>
                  <a:gd name="connsiteX40" fmla="*/ 286702 w 940118"/>
                  <a:gd name="connsiteY40" fmla="*/ 198120 h 1580197"/>
                  <a:gd name="connsiteX41" fmla="*/ 359092 w 940118"/>
                  <a:gd name="connsiteY41" fmla="*/ 140970 h 1580197"/>
                  <a:gd name="connsiteX42" fmla="*/ 486263 w 940118"/>
                  <a:gd name="connsiteY42" fmla="*/ 68845 h 1580197"/>
                  <a:gd name="connsiteX43" fmla="*/ 485775 w 940118"/>
                  <a:gd name="connsiteY43" fmla="*/ 68580 h 1580197"/>
                  <a:gd name="connsiteX44" fmla="*/ 572452 w 940118"/>
                  <a:gd name="connsiteY44" fmla="*/ 32385 h 1580197"/>
                  <a:gd name="connsiteX45" fmla="*/ 595123 w 940118"/>
                  <a:gd name="connsiteY45" fmla="*/ 44713 h 1580197"/>
                  <a:gd name="connsiteX46" fmla="*/ 573405 w 940118"/>
                  <a:gd name="connsiteY46" fmla="*/ 32385 h 1580197"/>
                  <a:gd name="connsiteX47" fmla="*/ 679133 w 940118"/>
                  <a:gd name="connsiteY47" fmla="*/ 0 h 1580197"/>
                  <a:gd name="connsiteX0" fmla="*/ 679133 w 940118"/>
                  <a:gd name="connsiteY0" fmla="*/ 0 h 1580197"/>
                  <a:gd name="connsiteX1" fmla="*/ 940118 w 940118"/>
                  <a:gd name="connsiteY1" fmla="*/ 140970 h 1580197"/>
                  <a:gd name="connsiteX2" fmla="*/ 747299 w 940118"/>
                  <a:gd name="connsiteY2" fmla="*/ 210278 h 1580197"/>
                  <a:gd name="connsiteX3" fmla="*/ 747713 w 940118"/>
                  <a:gd name="connsiteY3" fmla="*/ 210503 h 1580197"/>
                  <a:gd name="connsiteX4" fmla="*/ 620078 w 940118"/>
                  <a:gd name="connsiteY4" fmla="*/ 282893 h 1580197"/>
                  <a:gd name="connsiteX5" fmla="*/ 620077 w 940118"/>
                  <a:gd name="connsiteY5" fmla="*/ 282893 h 1580197"/>
                  <a:gd name="connsiteX6" fmla="*/ 548076 w 940118"/>
                  <a:gd name="connsiteY6" fmla="*/ 339736 h 1580197"/>
                  <a:gd name="connsiteX7" fmla="*/ 548640 w 940118"/>
                  <a:gd name="connsiteY7" fmla="*/ 340043 h 1580197"/>
                  <a:gd name="connsiteX8" fmla="*/ 503873 w 940118"/>
                  <a:gd name="connsiteY8" fmla="*/ 383858 h 1580197"/>
                  <a:gd name="connsiteX9" fmla="*/ 488633 w 940118"/>
                  <a:gd name="connsiteY9" fmla="*/ 399098 h 1580197"/>
                  <a:gd name="connsiteX10" fmla="*/ 488633 w 940118"/>
                  <a:gd name="connsiteY10" fmla="*/ 400050 h 1580197"/>
                  <a:gd name="connsiteX11" fmla="*/ 422910 w 940118"/>
                  <a:gd name="connsiteY11" fmla="*/ 482918 h 1580197"/>
                  <a:gd name="connsiteX12" fmla="*/ 422910 w 940118"/>
                  <a:gd name="connsiteY12" fmla="*/ 483870 h 1580197"/>
                  <a:gd name="connsiteX13" fmla="*/ 367665 w 940118"/>
                  <a:gd name="connsiteY13" fmla="*/ 572453 h 1580197"/>
                  <a:gd name="connsiteX14" fmla="*/ 368618 w 940118"/>
                  <a:gd name="connsiteY14" fmla="*/ 573405 h 1580197"/>
                  <a:gd name="connsiteX15" fmla="*/ 317183 w 940118"/>
                  <a:gd name="connsiteY15" fmla="*/ 684847 h 1580197"/>
                  <a:gd name="connsiteX16" fmla="*/ 305241 w 940118"/>
                  <a:gd name="connsiteY16" fmla="*/ 678329 h 1580197"/>
                  <a:gd name="connsiteX17" fmla="*/ 305235 w 940118"/>
                  <a:gd name="connsiteY17" fmla="*/ 678350 h 1580197"/>
                  <a:gd name="connsiteX18" fmla="*/ 317183 w 940118"/>
                  <a:gd name="connsiteY18" fmla="*/ 684847 h 1580197"/>
                  <a:gd name="connsiteX19" fmla="*/ 260985 w 940118"/>
                  <a:gd name="connsiteY19" fmla="*/ 1014413 h 1580197"/>
                  <a:gd name="connsiteX20" fmla="*/ 342900 w 940118"/>
                  <a:gd name="connsiteY20" fmla="*/ 1373505 h 1580197"/>
                  <a:gd name="connsiteX21" fmla="*/ 546735 w 940118"/>
                  <a:gd name="connsiteY21" fmla="*/ 1580197 h 1580197"/>
                  <a:gd name="connsiteX22" fmla="*/ 285750 w 940118"/>
                  <a:gd name="connsiteY22" fmla="*/ 1438275 h 1580197"/>
                  <a:gd name="connsiteX23" fmla="*/ 81915 w 940118"/>
                  <a:gd name="connsiteY23" fmla="*/ 1231583 h 1580197"/>
                  <a:gd name="connsiteX24" fmla="*/ 0 w 940118"/>
                  <a:gd name="connsiteY24" fmla="*/ 872490 h 1580197"/>
                  <a:gd name="connsiteX25" fmla="*/ 56197 w 940118"/>
                  <a:gd name="connsiteY25" fmla="*/ 542925 h 1580197"/>
                  <a:gd name="connsiteX26" fmla="*/ 62441 w 940118"/>
                  <a:gd name="connsiteY26" fmla="*/ 546321 h 1580197"/>
                  <a:gd name="connsiteX27" fmla="*/ 62617 w 940118"/>
                  <a:gd name="connsiteY27" fmla="*/ 545909 h 1580197"/>
                  <a:gd name="connsiteX28" fmla="*/ 57150 w 940118"/>
                  <a:gd name="connsiteY28" fmla="*/ 542925 h 1580197"/>
                  <a:gd name="connsiteX29" fmla="*/ 107444 w 940118"/>
                  <a:gd name="connsiteY29" fmla="*/ 431896 h 1580197"/>
                  <a:gd name="connsiteX30" fmla="*/ 106680 w 940118"/>
                  <a:gd name="connsiteY30" fmla="*/ 431483 h 1580197"/>
                  <a:gd name="connsiteX31" fmla="*/ 161925 w 940118"/>
                  <a:gd name="connsiteY31" fmla="*/ 341948 h 1580197"/>
                  <a:gd name="connsiteX32" fmla="*/ 171758 w 940118"/>
                  <a:gd name="connsiteY32" fmla="*/ 347295 h 1580197"/>
                  <a:gd name="connsiteX33" fmla="*/ 171778 w 940118"/>
                  <a:gd name="connsiteY33" fmla="*/ 347270 h 1580197"/>
                  <a:gd name="connsiteX34" fmla="*/ 161925 w 940118"/>
                  <a:gd name="connsiteY34" fmla="*/ 341948 h 1580197"/>
                  <a:gd name="connsiteX35" fmla="*/ 227648 w 940118"/>
                  <a:gd name="connsiteY35" fmla="*/ 258128 h 1580197"/>
                  <a:gd name="connsiteX36" fmla="*/ 239906 w 940118"/>
                  <a:gd name="connsiteY36" fmla="*/ 264794 h 1580197"/>
                  <a:gd name="connsiteX37" fmla="*/ 228600 w 940118"/>
                  <a:gd name="connsiteY37" fmla="*/ 258128 h 1580197"/>
                  <a:gd name="connsiteX38" fmla="*/ 287315 w 940118"/>
                  <a:gd name="connsiteY38" fmla="*/ 198453 h 1580197"/>
                  <a:gd name="connsiteX39" fmla="*/ 286702 w 940118"/>
                  <a:gd name="connsiteY39" fmla="*/ 198120 h 1580197"/>
                  <a:gd name="connsiteX40" fmla="*/ 359092 w 940118"/>
                  <a:gd name="connsiteY40" fmla="*/ 140970 h 1580197"/>
                  <a:gd name="connsiteX41" fmla="*/ 486263 w 940118"/>
                  <a:gd name="connsiteY41" fmla="*/ 68845 h 1580197"/>
                  <a:gd name="connsiteX42" fmla="*/ 485775 w 940118"/>
                  <a:gd name="connsiteY42" fmla="*/ 68580 h 1580197"/>
                  <a:gd name="connsiteX43" fmla="*/ 572452 w 940118"/>
                  <a:gd name="connsiteY43" fmla="*/ 32385 h 1580197"/>
                  <a:gd name="connsiteX44" fmla="*/ 595123 w 940118"/>
                  <a:gd name="connsiteY44" fmla="*/ 44713 h 1580197"/>
                  <a:gd name="connsiteX45" fmla="*/ 573405 w 940118"/>
                  <a:gd name="connsiteY45" fmla="*/ 32385 h 1580197"/>
                  <a:gd name="connsiteX46" fmla="*/ 679133 w 940118"/>
                  <a:gd name="connsiteY46" fmla="*/ 0 h 1580197"/>
                  <a:gd name="connsiteX0" fmla="*/ 679133 w 940118"/>
                  <a:gd name="connsiteY0" fmla="*/ 0 h 1580197"/>
                  <a:gd name="connsiteX1" fmla="*/ 940118 w 940118"/>
                  <a:gd name="connsiteY1" fmla="*/ 140970 h 1580197"/>
                  <a:gd name="connsiteX2" fmla="*/ 747299 w 940118"/>
                  <a:gd name="connsiteY2" fmla="*/ 210278 h 1580197"/>
                  <a:gd name="connsiteX3" fmla="*/ 747713 w 940118"/>
                  <a:gd name="connsiteY3" fmla="*/ 210503 h 1580197"/>
                  <a:gd name="connsiteX4" fmla="*/ 620078 w 940118"/>
                  <a:gd name="connsiteY4" fmla="*/ 282893 h 1580197"/>
                  <a:gd name="connsiteX5" fmla="*/ 620077 w 940118"/>
                  <a:gd name="connsiteY5" fmla="*/ 282893 h 1580197"/>
                  <a:gd name="connsiteX6" fmla="*/ 548076 w 940118"/>
                  <a:gd name="connsiteY6" fmla="*/ 339736 h 1580197"/>
                  <a:gd name="connsiteX7" fmla="*/ 548640 w 940118"/>
                  <a:gd name="connsiteY7" fmla="*/ 340043 h 1580197"/>
                  <a:gd name="connsiteX8" fmla="*/ 503873 w 940118"/>
                  <a:gd name="connsiteY8" fmla="*/ 383858 h 1580197"/>
                  <a:gd name="connsiteX9" fmla="*/ 488633 w 940118"/>
                  <a:gd name="connsiteY9" fmla="*/ 399098 h 1580197"/>
                  <a:gd name="connsiteX10" fmla="*/ 488633 w 940118"/>
                  <a:gd name="connsiteY10" fmla="*/ 400050 h 1580197"/>
                  <a:gd name="connsiteX11" fmla="*/ 422910 w 940118"/>
                  <a:gd name="connsiteY11" fmla="*/ 482918 h 1580197"/>
                  <a:gd name="connsiteX12" fmla="*/ 422910 w 940118"/>
                  <a:gd name="connsiteY12" fmla="*/ 483870 h 1580197"/>
                  <a:gd name="connsiteX13" fmla="*/ 367665 w 940118"/>
                  <a:gd name="connsiteY13" fmla="*/ 572453 h 1580197"/>
                  <a:gd name="connsiteX14" fmla="*/ 368618 w 940118"/>
                  <a:gd name="connsiteY14" fmla="*/ 573405 h 1580197"/>
                  <a:gd name="connsiteX15" fmla="*/ 317183 w 940118"/>
                  <a:gd name="connsiteY15" fmla="*/ 684847 h 1580197"/>
                  <a:gd name="connsiteX16" fmla="*/ 305241 w 940118"/>
                  <a:gd name="connsiteY16" fmla="*/ 678329 h 1580197"/>
                  <a:gd name="connsiteX17" fmla="*/ 305235 w 940118"/>
                  <a:gd name="connsiteY17" fmla="*/ 678350 h 1580197"/>
                  <a:gd name="connsiteX18" fmla="*/ 317183 w 940118"/>
                  <a:gd name="connsiteY18" fmla="*/ 684847 h 1580197"/>
                  <a:gd name="connsiteX19" fmla="*/ 260985 w 940118"/>
                  <a:gd name="connsiteY19" fmla="*/ 1014413 h 1580197"/>
                  <a:gd name="connsiteX20" fmla="*/ 342900 w 940118"/>
                  <a:gd name="connsiteY20" fmla="*/ 1373505 h 1580197"/>
                  <a:gd name="connsiteX21" fmla="*/ 546735 w 940118"/>
                  <a:gd name="connsiteY21" fmla="*/ 1580197 h 1580197"/>
                  <a:gd name="connsiteX22" fmla="*/ 285750 w 940118"/>
                  <a:gd name="connsiteY22" fmla="*/ 1438275 h 1580197"/>
                  <a:gd name="connsiteX23" fmla="*/ 81915 w 940118"/>
                  <a:gd name="connsiteY23" fmla="*/ 1231583 h 1580197"/>
                  <a:gd name="connsiteX24" fmla="*/ 0 w 940118"/>
                  <a:gd name="connsiteY24" fmla="*/ 872490 h 1580197"/>
                  <a:gd name="connsiteX25" fmla="*/ 56197 w 940118"/>
                  <a:gd name="connsiteY25" fmla="*/ 542925 h 1580197"/>
                  <a:gd name="connsiteX26" fmla="*/ 62441 w 940118"/>
                  <a:gd name="connsiteY26" fmla="*/ 546321 h 1580197"/>
                  <a:gd name="connsiteX27" fmla="*/ 62617 w 940118"/>
                  <a:gd name="connsiteY27" fmla="*/ 545909 h 1580197"/>
                  <a:gd name="connsiteX28" fmla="*/ 57150 w 940118"/>
                  <a:gd name="connsiteY28" fmla="*/ 542925 h 1580197"/>
                  <a:gd name="connsiteX29" fmla="*/ 107444 w 940118"/>
                  <a:gd name="connsiteY29" fmla="*/ 431896 h 1580197"/>
                  <a:gd name="connsiteX30" fmla="*/ 106680 w 940118"/>
                  <a:gd name="connsiteY30" fmla="*/ 431483 h 1580197"/>
                  <a:gd name="connsiteX31" fmla="*/ 161925 w 940118"/>
                  <a:gd name="connsiteY31" fmla="*/ 341948 h 1580197"/>
                  <a:gd name="connsiteX32" fmla="*/ 171758 w 940118"/>
                  <a:gd name="connsiteY32" fmla="*/ 347295 h 1580197"/>
                  <a:gd name="connsiteX33" fmla="*/ 171778 w 940118"/>
                  <a:gd name="connsiteY33" fmla="*/ 347270 h 1580197"/>
                  <a:gd name="connsiteX34" fmla="*/ 161925 w 940118"/>
                  <a:gd name="connsiteY34" fmla="*/ 341948 h 1580197"/>
                  <a:gd name="connsiteX35" fmla="*/ 227648 w 940118"/>
                  <a:gd name="connsiteY35" fmla="*/ 258128 h 1580197"/>
                  <a:gd name="connsiteX36" fmla="*/ 239906 w 940118"/>
                  <a:gd name="connsiteY36" fmla="*/ 264794 h 1580197"/>
                  <a:gd name="connsiteX37" fmla="*/ 287315 w 940118"/>
                  <a:gd name="connsiteY37" fmla="*/ 198453 h 1580197"/>
                  <a:gd name="connsiteX38" fmla="*/ 286702 w 940118"/>
                  <a:gd name="connsiteY38" fmla="*/ 198120 h 1580197"/>
                  <a:gd name="connsiteX39" fmla="*/ 359092 w 940118"/>
                  <a:gd name="connsiteY39" fmla="*/ 140970 h 1580197"/>
                  <a:gd name="connsiteX40" fmla="*/ 486263 w 940118"/>
                  <a:gd name="connsiteY40" fmla="*/ 68845 h 1580197"/>
                  <a:gd name="connsiteX41" fmla="*/ 485775 w 940118"/>
                  <a:gd name="connsiteY41" fmla="*/ 68580 h 1580197"/>
                  <a:gd name="connsiteX42" fmla="*/ 572452 w 940118"/>
                  <a:gd name="connsiteY42" fmla="*/ 32385 h 1580197"/>
                  <a:gd name="connsiteX43" fmla="*/ 595123 w 940118"/>
                  <a:gd name="connsiteY43" fmla="*/ 44713 h 1580197"/>
                  <a:gd name="connsiteX44" fmla="*/ 573405 w 940118"/>
                  <a:gd name="connsiteY44" fmla="*/ 32385 h 1580197"/>
                  <a:gd name="connsiteX45" fmla="*/ 679133 w 940118"/>
                  <a:gd name="connsiteY45" fmla="*/ 0 h 1580197"/>
                  <a:gd name="connsiteX0" fmla="*/ 679133 w 940118"/>
                  <a:gd name="connsiteY0" fmla="*/ 0 h 1580197"/>
                  <a:gd name="connsiteX1" fmla="*/ 940118 w 940118"/>
                  <a:gd name="connsiteY1" fmla="*/ 140970 h 1580197"/>
                  <a:gd name="connsiteX2" fmla="*/ 747299 w 940118"/>
                  <a:gd name="connsiteY2" fmla="*/ 210278 h 1580197"/>
                  <a:gd name="connsiteX3" fmla="*/ 747713 w 940118"/>
                  <a:gd name="connsiteY3" fmla="*/ 210503 h 1580197"/>
                  <a:gd name="connsiteX4" fmla="*/ 620078 w 940118"/>
                  <a:gd name="connsiteY4" fmla="*/ 282893 h 1580197"/>
                  <a:gd name="connsiteX5" fmla="*/ 620077 w 940118"/>
                  <a:gd name="connsiteY5" fmla="*/ 282893 h 1580197"/>
                  <a:gd name="connsiteX6" fmla="*/ 548076 w 940118"/>
                  <a:gd name="connsiteY6" fmla="*/ 339736 h 1580197"/>
                  <a:gd name="connsiteX7" fmla="*/ 548640 w 940118"/>
                  <a:gd name="connsiteY7" fmla="*/ 340043 h 1580197"/>
                  <a:gd name="connsiteX8" fmla="*/ 503873 w 940118"/>
                  <a:gd name="connsiteY8" fmla="*/ 383858 h 1580197"/>
                  <a:gd name="connsiteX9" fmla="*/ 488633 w 940118"/>
                  <a:gd name="connsiteY9" fmla="*/ 399098 h 1580197"/>
                  <a:gd name="connsiteX10" fmla="*/ 488633 w 940118"/>
                  <a:gd name="connsiteY10" fmla="*/ 400050 h 1580197"/>
                  <a:gd name="connsiteX11" fmla="*/ 422910 w 940118"/>
                  <a:gd name="connsiteY11" fmla="*/ 482918 h 1580197"/>
                  <a:gd name="connsiteX12" fmla="*/ 422910 w 940118"/>
                  <a:gd name="connsiteY12" fmla="*/ 483870 h 1580197"/>
                  <a:gd name="connsiteX13" fmla="*/ 367665 w 940118"/>
                  <a:gd name="connsiteY13" fmla="*/ 572453 h 1580197"/>
                  <a:gd name="connsiteX14" fmla="*/ 368618 w 940118"/>
                  <a:gd name="connsiteY14" fmla="*/ 573405 h 1580197"/>
                  <a:gd name="connsiteX15" fmla="*/ 317183 w 940118"/>
                  <a:gd name="connsiteY15" fmla="*/ 684847 h 1580197"/>
                  <a:gd name="connsiteX16" fmla="*/ 305241 w 940118"/>
                  <a:gd name="connsiteY16" fmla="*/ 678329 h 1580197"/>
                  <a:gd name="connsiteX17" fmla="*/ 305235 w 940118"/>
                  <a:gd name="connsiteY17" fmla="*/ 678350 h 1580197"/>
                  <a:gd name="connsiteX18" fmla="*/ 317183 w 940118"/>
                  <a:gd name="connsiteY18" fmla="*/ 684847 h 1580197"/>
                  <a:gd name="connsiteX19" fmla="*/ 260985 w 940118"/>
                  <a:gd name="connsiteY19" fmla="*/ 1014413 h 1580197"/>
                  <a:gd name="connsiteX20" fmla="*/ 342900 w 940118"/>
                  <a:gd name="connsiteY20" fmla="*/ 1373505 h 1580197"/>
                  <a:gd name="connsiteX21" fmla="*/ 546735 w 940118"/>
                  <a:gd name="connsiteY21" fmla="*/ 1580197 h 1580197"/>
                  <a:gd name="connsiteX22" fmla="*/ 285750 w 940118"/>
                  <a:gd name="connsiteY22" fmla="*/ 1438275 h 1580197"/>
                  <a:gd name="connsiteX23" fmla="*/ 81915 w 940118"/>
                  <a:gd name="connsiteY23" fmla="*/ 1231583 h 1580197"/>
                  <a:gd name="connsiteX24" fmla="*/ 0 w 940118"/>
                  <a:gd name="connsiteY24" fmla="*/ 872490 h 1580197"/>
                  <a:gd name="connsiteX25" fmla="*/ 56197 w 940118"/>
                  <a:gd name="connsiteY25" fmla="*/ 542925 h 1580197"/>
                  <a:gd name="connsiteX26" fmla="*/ 62441 w 940118"/>
                  <a:gd name="connsiteY26" fmla="*/ 546321 h 1580197"/>
                  <a:gd name="connsiteX27" fmla="*/ 62617 w 940118"/>
                  <a:gd name="connsiteY27" fmla="*/ 545909 h 1580197"/>
                  <a:gd name="connsiteX28" fmla="*/ 57150 w 940118"/>
                  <a:gd name="connsiteY28" fmla="*/ 542925 h 1580197"/>
                  <a:gd name="connsiteX29" fmla="*/ 107444 w 940118"/>
                  <a:gd name="connsiteY29" fmla="*/ 431896 h 1580197"/>
                  <a:gd name="connsiteX30" fmla="*/ 106680 w 940118"/>
                  <a:gd name="connsiteY30" fmla="*/ 431483 h 1580197"/>
                  <a:gd name="connsiteX31" fmla="*/ 161925 w 940118"/>
                  <a:gd name="connsiteY31" fmla="*/ 341948 h 1580197"/>
                  <a:gd name="connsiteX32" fmla="*/ 171758 w 940118"/>
                  <a:gd name="connsiteY32" fmla="*/ 347295 h 1580197"/>
                  <a:gd name="connsiteX33" fmla="*/ 171778 w 940118"/>
                  <a:gd name="connsiteY33" fmla="*/ 347270 h 1580197"/>
                  <a:gd name="connsiteX34" fmla="*/ 161925 w 940118"/>
                  <a:gd name="connsiteY34" fmla="*/ 341948 h 1580197"/>
                  <a:gd name="connsiteX35" fmla="*/ 227648 w 940118"/>
                  <a:gd name="connsiteY35" fmla="*/ 258128 h 1580197"/>
                  <a:gd name="connsiteX36" fmla="*/ 287315 w 940118"/>
                  <a:gd name="connsiteY36" fmla="*/ 198453 h 1580197"/>
                  <a:gd name="connsiteX37" fmla="*/ 286702 w 940118"/>
                  <a:gd name="connsiteY37" fmla="*/ 198120 h 1580197"/>
                  <a:gd name="connsiteX38" fmla="*/ 359092 w 940118"/>
                  <a:gd name="connsiteY38" fmla="*/ 140970 h 1580197"/>
                  <a:gd name="connsiteX39" fmla="*/ 486263 w 940118"/>
                  <a:gd name="connsiteY39" fmla="*/ 68845 h 1580197"/>
                  <a:gd name="connsiteX40" fmla="*/ 485775 w 940118"/>
                  <a:gd name="connsiteY40" fmla="*/ 68580 h 1580197"/>
                  <a:gd name="connsiteX41" fmla="*/ 572452 w 940118"/>
                  <a:gd name="connsiteY41" fmla="*/ 32385 h 1580197"/>
                  <a:gd name="connsiteX42" fmla="*/ 595123 w 940118"/>
                  <a:gd name="connsiteY42" fmla="*/ 44713 h 1580197"/>
                  <a:gd name="connsiteX43" fmla="*/ 573405 w 940118"/>
                  <a:gd name="connsiteY43" fmla="*/ 32385 h 1580197"/>
                  <a:gd name="connsiteX44" fmla="*/ 679133 w 940118"/>
                  <a:gd name="connsiteY44" fmla="*/ 0 h 1580197"/>
                  <a:gd name="connsiteX0" fmla="*/ 679133 w 940118"/>
                  <a:gd name="connsiteY0" fmla="*/ 0 h 1580197"/>
                  <a:gd name="connsiteX1" fmla="*/ 940118 w 940118"/>
                  <a:gd name="connsiteY1" fmla="*/ 140970 h 1580197"/>
                  <a:gd name="connsiteX2" fmla="*/ 747299 w 940118"/>
                  <a:gd name="connsiteY2" fmla="*/ 210278 h 1580197"/>
                  <a:gd name="connsiteX3" fmla="*/ 747713 w 940118"/>
                  <a:gd name="connsiteY3" fmla="*/ 210503 h 1580197"/>
                  <a:gd name="connsiteX4" fmla="*/ 620078 w 940118"/>
                  <a:gd name="connsiteY4" fmla="*/ 282893 h 1580197"/>
                  <a:gd name="connsiteX5" fmla="*/ 620077 w 940118"/>
                  <a:gd name="connsiteY5" fmla="*/ 282893 h 1580197"/>
                  <a:gd name="connsiteX6" fmla="*/ 548076 w 940118"/>
                  <a:gd name="connsiteY6" fmla="*/ 339736 h 1580197"/>
                  <a:gd name="connsiteX7" fmla="*/ 548640 w 940118"/>
                  <a:gd name="connsiteY7" fmla="*/ 340043 h 1580197"/>
                  <a:gd name="connsiteX8" fmla="*/ 503873 w 940118"/>
                  <a:gd name="connsiteY8" fmla="*/ 383858 h 1580197"/>
                  <a:gd name="connsiteX9" fmla="*/ 488633 w 940118"/>
                  <a:gd name="connsiteY9" fmla="*/ 399098 h 1580197"/>
                  <a:gd name="connsiteX10" fmla="*/ 488633 w 940118"/>
                  <a:gd name="connsiteY10" fmla="*/ 400050 h 1580197"/>
                  <a:gd name="connsiteX11" fmla="*/ 422910 w 940118"/>
                  <a:gd name="connsiteY11" fmla="*/ 482918 h 1580197"/>
                  <a:gd name="connsiteX12" fmla="*/ 422910 w 940118"/>
                  <a:gd name="connsiteY12" fmla="*/ 483870 h 1580197"/>
                  <a:gd name="connsiteX13" fmla="*/ 367665 w 940118"/>
                  <a:gd name="connsiteY13" fmla="*/ 572453 h 1580197"/>
                  <a:gd name="connsiteX14" fmla="*/ 368618 w 940118"/>
                  <a:gd name="connsiteY14" fmla="*/ 573405 h 1580197"/>
                  <a:gd name="connsiteX15" fmla="*/ 317183 w 940118"/>
                  <a:gd name="connsiteY15" fmla="*/ 684847 h 1580197"/>
                  <a:gd name="connsiteX16" fmla="*/ 305241 w 940118"/>
                  <a:gd name="connsiteY16" fmla="*/ 678329 h 1580197"/>
                  <a:gd name="connsiteX17" fmla="*/ 305235 w 940118"/>
                  <a:gd name="connsiteY17" fmla="*/ 678350 h 1580197"/>
                  <a:gd name="connsiteX18" fmla="*/ 317183 w 940118"/>
                  <a:gd name="connsiteY18" fmla="*/ 684847 h 1580197"/>
                  <a:gd name="connsiteX19" fmla="*/ 260985 w 940118"/>
                  <a:gd name="connsiteY19" fmla="*/ 1014413 h 1580197"/>
                  <a:gd name="connsiteX20" fmla="*/ 342900 w 940118"/>
                  <a:gd name="connsiteY20" fmla="*/ 1373505 h 1580197"/>
                  <a:gd name="connsiteX21" fmla="*/ 546735 w 940118"/>
                  <a:gd name="connsiteY21" fmla="*/ 1580197 h 1580197"/>
                  <a:gd name="connsiteX22" fmla="*/ 285750 w 940118"/>
                  <a:gd name="connsiteY22" fmla="*/ 1438275 h 1580197"/>
                  <a:gd name="connsiteX23" fmla="*/ 81915 w 940118"/>
                  <a:gd name="connsiteY23" fmla="*/ 1231583 h 1580197"/>
                  <a:gd name="connsiteX24" fmla="*/ 0 w 940118"/>
                  <a:gd name="connsiteY24" fmla="*/ 872490 h 1580197"/>
                  <a:gd name="connsiteX25" fmla="*/ 56197 w 940118"/>
                  <a:gd name="connsiteY25" fmla="*/ 542925 h 1580197"/>
                  <a:gd name="connsiteX26" fmla="*/ 62441 w 940118"/>
                  <a:gd name="connsiteY26" fmla="*/ 546321 h 1580197"/>
                  <a:gd name="connsiteX27" fmla="*/ 62617 w 940118"/>
                  <a:gd name="connsiteY27" fmla="*/ 545909 h 1580197"/>
                  <a:gd name="connsiteX28" fmla="*/ 57150 w 940118"/>
                  <a:gd name="connsiteY28" fmla="*/ 542925 h 1580197"/>
                  <a:gd name="connsiteX29" fmla="*/ 107444 w 940118"/>
                  <a:gd name="connsiteY29" fmla="*/ 431896 h 1580197"/>
                  <a:gd name="connsiteX30" fmla="*/ 106680 w 940118"/>
                  <a:gd name="connsiteY30" fmla="*/ 431483 h 1580197"/>
                  <a:gd name="connsiteX31" fmla="*/ 161925 w 940118"/>
                  <a:gd name="connsiteY31" fmla="*/ 341948 h 1580197"/>
                  <a:gd name="connsiteX32" fmla="*/ 171758 w 940118"/>
                  <a:gd name="connsiteY32" fmla="*/ 347295 h 1580197"/>
                  <a:gd name="connsiteX33" fmla="*/ 161925 w 940118"/>
                  <a:gd name="connsiteY33" fmla="*/ 341948 h 1580197"/>
                  <a:gd name="connsiteX34" fmla="*/ 227648 w 940118"/>
                  <a:gd name="connsiteY34" fmla="*/ 258128 h 1580197"/>
                  <a:gd name="connsiteX35" fmla="*/ 287315 w 940118"/>
                  <a:gd name="connsiteY35" fmla="*/ 198453 h 1580197"/>
                  <a:gd name="connsiteX36" fmla="*/ 286702 w 940118"/>
                  <a:gd name="connsiteY36" fmla="*/ 198120 h 1580197"/>
                  <a:gd name="connsiteX37" fmla="*/ 359092 w 940118"/>
                  <a:gd name="connsiteY37" fmla="*/ 140970 h 1580197"/>
                  <a:gd name="connsiteX38" fmla="*/ 486263 w 940118"/>
                  <a:gd name="connsiteY38" fmla="*/ 68845 h 1580197"/>
                  <a:gd name="connsiteX39" fmla="*/ 485775 w 940118"/>
                  <a:gd name="connsiteY39" fmla="*/ 68580 h 1580197"/>
                  <a:gd name="connsiteX40" fmla="*/ 572452 w 940118"/>
                  <a:gd name="connsiteY40" fmla="*/ 32385 h 1580197"/>
                  <a:gd name="connsiteX41" fmla="*/ 595123 w 940118"/>
                  <a:gd name="connsiteY41" fmla="*/ 44713 h 1580197"/>
                  <a:gd name="connsiteX42" fmla="*/ 573405 w 940118"/>
                  <a:gd name="connsiteY42" fmla="*/ 32385 h 1580197"/>
                  <a:gd name="connsiteX43" fmla="*/ 679133 w 940118"/>
                  <a:gd name="connsiteY43" fmla="*/ 0 h 1580197"/>
                  <a:gd name="connsiteX0" fmla="*/ 679133 w 940118"/>
                  <a:gd name="connsiteY0" fmla="*/ 0 h 1580197"/>
                  <a:gd name="connsiteX1" fmla="*/ 940118 w 940118"/>
                  <a:gd name="connsiteY1" fmla="*/ 140970 h 1580197"/>
                  <a:gd name="connsiteX2" fmla="*/ 747299 w 940118"/>
                  <a:gd name="connsiteY2" fmla="*/ 210278 h 1580197"/>
                  <a:gd name="connsiteX3" fmla="*/ 747713 w 940118"/>
                  <a:gd name="connsiteY3" fmla="*/ 210503 h 1580197"/>
                  <a:gd name="connsiteX4" fmla="*/ 620078 w 940118"/>
                  <a:gd name="connsiteY4" fmla="*/ 282893 h 1580197"/>
                  <a:gd name="connsiteX5" fmla="*/ 620077 w 940118"/>
                  <a:gd name="connsiteY5" fmla="*/ 282893 h 1580197"/>
                  <a:gd name="connsiteX6" fmla="*/ 548076 w 940118"/>
                  <a:gd name="connsiteY6" fmla="*/ 339736 h 1580197"/>
                  <a:gd name="connsiteX7" fmla="*/ 548640 w 940118"/>
                  <a:gd name="connsiteY7" fmla="*/ 340043 h 1580197"/>
                  <a:gd name="connsiteX8" fmla="*/ 503873 w 940118"/>
                  <a:gd name="connsiteY8" fmla="*/ 383858 h 1580197"/>
                  <a:gd name="connsiteX9" fmla="*/ 488633 w 940118"/>
                  <a:gd name="connsiteY9" fmla="*/ 399098 h 1580197"/>
                  <a:gd name="connsiteX10" fmla="*/ 488633 w 940118"/>
                  <a:gd name="connsiteY10" fmla="*/ 400050 h 1580197"/>
                  <a:gd name="connsiteX11" fmla="*/ 422910 w 940118"/>
                  <a:gd name="connsiteY11" fmla="*/ 482918 h 1580197"/>
                  <a:gd name="connsiteX12" fmla="*/ 422910 w 940118"/>
                  <a:gd name="connsiteY12" fmla="*/ 483870 h 1580197"/>
                  <a:gd name="connsiteX13" fmla="*/ 367665 w 940118"/>
                  <a:gd name="connsiteY13" fmla="*/ 572453 h 1580197"/>
                  <a:gd name="connsiteX14" fmla="*/ 368618 w 940118"/>
                  <a:gd name="connsiteY14" fmla="*/ 573405 h 1580197"/>
                  <a:gd name="connsiteX15" fmla="*/ 317183 w 940118"/>
                  <a:gd name="connsiteY15" fmla="*/ 684847 h 1580197"/>
                  <a:gd name="connsiteX16" fmla="*/ 305241 w 940118"/>
                  <a:gd name="connsiteY16" fmla="*/ 678329 h 1580197"/>
                  <a:gd name="connsiteX17" fmla="*/ 305235 w 940118"/>
                  <a:gd name="connsiteY17" fmla="*/ 678350 h 1580197"/>
                  <a:gd name="connsiteX18" fmla="*/ 317183 w 940118"/>
                  <a:gd name="connsiteY18" fmla="*/ 684847 h 1580197"/>
                  <a:gd name="connsiteX19" fmla="*/ 260985 w 940118"/>
                  <a:gd name="connsiteY19" fmla="*/ 1014413 h 1580197"/>
                  <a:gd name="connsiteX20" fmla="*/ 342900 w 940118"/>
                  <a:gd name="connsiteY20" fmla="*/ 1373505 h 1580197"/>
                  <a:gd name="connsiteX21" fmla="*/ 546735 w 940118"/>
                  <a:gd name="connsiteY21" fmla="*/ 1580197 h 1580197"/>
                  <a:gd name="connsiteX22" fmla="*/ 285750 w 940118"/>
                  <a:gd name="connsiteY22" fmla="*/ 1438275 h 1580197"/>
                  <a:gd name="connsiteX23" fmla="*/ 81915 w 940118"/>
                  <a:gd name="connsiteY23" fmla="*/ 1231583 h 1580197"/>
                  <a:gd name="connsiteX24" fmla="*/ 0 w 940118"/>
                  <a:gd name="connsiteY24" fmla="*/ 872490 h 1580197"/>
                  <a:gd name="connsiteX25" fmla="*/ 56197 w 940118"/>
                  <a:gd name="connsiteY25" fmla="*/ 542925 h 1580197"/>
                  <a:gd name="connsiteX26" fmla="*/ 62441 w 940118"/>
                  <a:gd name="connsiteY26" fmla="*/ 546321 h 1580197"/>
                  <a:gd name="connsiteX27" fmla="*/ 62617 w 940118"/>
                  <a:gd name="connsiteY27" fmla="*/ 545909 h 1580197"/>
                  <a:gd name="connsiteX28" fmla="*/ 57150 w 940118"/>
                  <a:gd name="connsiteY28" fmla="*/ 542925 h 1580197"/>
                  <a:gd name="connsiteX29" fmla="*/ 107444 w 940118"/>
                  <a:gd name="connsiteY29" fmla="*/ 431896 h 1580197"/>
                  <a:gd name="connsiteX30" fmla="*/ 106680 w 940118"/>
                  <a:gd name="connsiteY30" fmla="*/ 431483 h 1580197"/>
                  <a:gd name="connsiteX31" fmla="*/ 161925 w 940118"/>
                  <a:gd name="connsiteY31" fmla="*/ 341948 h 1580197"/>
                  <a:gd name="connsiteX32" fmla="*/ 171758 w 940118"/>
                  <a:gd name="connsiteY32" fmla="*/ 347295 h 1580197"/>
                  <a:gd name="connsiteX33" fmla="*/ 227648 w 940118"/>
                  <a:gd name="connsiteY33" fmla="*/ 258128 h 1580197"/>
                  <a:gd name="connsiteX34" fmla="*/ 287315 w 940118"/>
                  <a:gd name="connsiteY34" fmla="*/ 198453 h 1580197"/>
                  <a:gd name="connsiteX35" fmla="*/ 286702 w 940118"/>
                  <a:gd name="connsiteY35" fmla="*/ 198120 h 1580197"/>
                  <a:gd name="connsiteX36" fmla="*/ 359092 w 940118"/>
                  <a:gd name="connsiteY36" fmla="*/ 140970 h 1580197"/>
                  <a:gd name="connsiteX37" fmla="*/ 486263 w 940118"/>
                  <a:gd name="connsiteY37" fmla="*/ 68845 h 1580197"/>
                  <a:gd name="connsiteX38" fmla="*/ 485775 w 940118"/>
                  <a:gd name="connsiteY38" fmla="*/ 68580 h 1580197"/>
                  <a:gd name="connsiteX39" fmla="*/ 572452 w 940118"/>
                  <a:gd name="connsiteY39" fmla="*/ 32385 h 1580197"/>
                  <a:gd name="connsiteX40" fmla="*/ 595123 w 940118"/>
                  <a:gd name="connsiteY40" fmla="*/ 44713 h 1580197"/>
                  <a:gd name="connsiteX41" fmla="*/ 573405 w 940118"/>
                  <a:gd name="connsiteY41" fmla="*/ 32385 h 1580197"/>
                  <a:gd name="connsiteX42" fmla="*/ 679133 w 940118"/>
                  <a:gd name="connsiteY42" fmla="*/ 0 h 1580197"/>
                  <a:gd name="connsiteX0" fmla="*/ 679133 w 940118"/>
                  <a:gd name="connsiteY0" fmla="*/ 0 h 1580197"/>
                  <a:gd name="connsiteX1" fmla="*/ 940118 w 940118"/>
                  <a:gd name="connsiteY1" fmla="*/ 140970 h 1580197"/>
                  <a:gd name="connsiteX2" fmla="*/ 747299 w 940118"/>
                  <a:gd name="connsiteY2" fmla="*/ 210278 h 1580197"/>
                  <a:gd name="connsiteX3" fmla="*/ 747713 w 940118"/>
                  <a:gd name="connsiteY3" fmla="*/ 210503 h 1580197"/>
                  <a:gd name="connsiteX4" fmla="*/ 620078 w 940118"/>
                  <a:gd name="connsiteY4" fmla="*/ 282893 h 1580197"/>
                  <a:gd name="connsiteX5" fmla="*/ 620077 w 940118"/>
                  <a:gd name="connsiteY5" fmla="*/ 282893 h 1580197"/>
                  <a:gd name="connsiteX6" fmla="*/ 548076 w 940118"/>
                  <a:gd name="connsiteY6" fmla="*/ 339736 h 1580197"/>
                  <a:gd name="connsiteX7" fmla="*/ 548640 w 940118"/>
                  <a:gd name="connsiteY7" fmla="*/ 340043 h 1580197"/>
                  <a:gd name="connsiteX8" fmla="*/ 503873 w 940118"/>
                  <a:gd name="connsiteY8" fmla="*/ 383858 h 1580197"/>
                  <a:gd name="connsiteX9" fmla="*/ 488633 w 940118"/>
                  <a:gd name="connsiteY9" fmla="*/ 399098 h 1580197"/>
                  <a:gd name="connsiteX10" fmla="*/ 488633 w 940118"/>
                  <a:gd name="connsiteY10" fmla="*/ 400050 h 1580197"/>
                  <a:gd name="connsiteX11" fmla="*/ 422910 w 940118"/>
                  <a:gd name="connsiteY11" fmla="*/ 482918 h 1580197"/>
                  <a:gd name="connsiteX12" fmla="*/ 422910 w 940118"/>
                  <a:gd name="connsiteY12" fmla="*/ 483870 h 1580197"/>
                  <a:gd name="connsiteX13" fmla="*/ 367665 w 940118"/>
                  <a:gd name="connsiteY13" fmla="*/ 572453 h 1580197"/>
                  <a:gd name="connsiteX14" fmla="*/ 368618 w 940118"/>
                  <a:gd name="connsiteY14" fmla="*/ 573405 h 1580197"/>
                  <a:gd name="connsiteX15" fmla="*/ 317183 w 940118"/>
                  <a:gd name="connsiteY15" fmla="*/ 684847 h 1580197"/>
                  <a:gd name="connsiteX16" fmla="*/ 305241 w 940118"/>
                  <a:gd name="connsiteY16" fmla="*/ 678329 h 1580197"/>
                  <a:gd name="connsiteX17" fmla="*/ 305235 w 940118"/>
                  <a:gd name="connsiteY17" fmla="*/ 678350 h 1580197"/>
                  <a:gd name="connsiteX18" fmla="*/ 317183 w 940118"/>
                  <a:gd name="connsiteY18" fmla="*/ 684847 h 1580197"/>
                  <a:gd name="connsiteX19" fmla="*/ 260985 w 940118"/>
                  <a:gd name="connsiteY19" fmla="*/ 1014413 h 1580197"/>
                  <a:gd name="connsiteX20" fmla="*/ 342900 w 940118"/>
                  <a:gd name="connsiteY20" fmla="*/ 1373505 h 1580197"/>
                  <a:gd name="connsiteX21" fmla="*/ 546735 w 940118"/>
                  <a:gd name="connsiteY21" fmla="*/ 1580197 h 1580197"/>
                  <a:gd name="connsiteX22" fmla="*/ 285750 w 940118"/>
                  <a:gd name="connsiteY22" fmla="*/ 1438275 h 1580197"/>
                  <a:gd name="connsiteX23" fmla="*/ 81915 w 940118"/>
                  <a:gd name="connsiteY23" fmla="*/ 1231583 h 1580197"/>
                  <a:gd name="connsiteX24" fmla="*/ 0 w 940118"/>
                  <a:gd name="connsiteY24" fmla="*/ 872490 h 1580197"/>
                  <a:gd name="connsiteX25" fmla="*/ 56197 w 940118"/>
                  <a:gd name="connsiteY25" fmla="*/ 542925 h 1580197"/>
                  <a:gd name="connsiteX26" fmla="*/ 62441 w 940118"/>
                  <a:gd name="connsiteY26" fmla="*/ 546321 h 1580197"/>
                  <a:gd name="connsiteX27" fmla="*/ 62617 w 940118"/>
                  <a:gd name="connsiteY27" fmla="*/ 545909 h 1580197"/>
                  <a:gd name="connsiteX28" fmla="*/ 57150 w 940118"/>
                  <a:gd name="connsiteY28" fmla="*/ 542925 h 1580197"/>
                  <a:gd name="connsiteX29" fmla="*/ 107444 w 940118"/>
                  <a:gd name="connsiteY29" fmla="*/ 431896 h 1580197"/>
                  <a:gd name="connsiteX30" fmla="*/ 106680 w 940118"/>
                  <a:gd name="connsiteY30" fmla="*/ 431483 h 1580197"/>
                  <a:gd name="connsiteX31" fmla="*/ 161925 w 940118"/>
                  <a:gd name="connsiteY31" fmla="*/ 341948 h 1580197"/>
                  <a:gd name="connsiteX32" fmla="*/ 227648 w 940118"/>
                  <a:gd name="connsiteY32" fmla="*/ 258128 h 1580197"/>
                  <a:gd name="connsiteX33" fmla="*/ 287315 w 940118"/>
                  <a:gd name="connsiteY33" fmla="*/ 198453 h 1580197"/>
                  <a:gd name="connsiteX34" fmla="*/ 286702 w 940118"/>
                  <a:gd name="connsiteY34" fmla="*/ 198120 h 1580197"/>
                  <a:gd name="connsiteX35" fmla="*/ 359092 w 940118"/>
                  <a:gd name="connsiteY35" fmla="*/ 140970 h 1580197"/>
                  <a:gd name="connsiteX36" fmla="*/ 486263 w 940118"/>
                  <a:gd name="connsiteY36" fmla="*/ 68845 h 1580197"/>
                  <a:gd name="connsiteX37" fmla="*/ 485775 w 940118"/>
                  <a:gd name="connsiteY37" fmla="*/ 68580 h 1580197"/>
                  <a:gd name="connsiteX38" fmla="*/ 572452 w 940118"/>
                  <a:gd name="connsiteY38" fmla="*/ 32385 h 1580197"/>
                  <a:gd name="connsiteX39" fmla="*/ 595123 w 940118"/>
                  <a:gd name="connsiteY39" fmla="*/ 44713 h 1580197"/>
                  <a:gd name="connsiteX40" fmla="*/ 573405 w 940118"/>
                  <a:gd name="connsiteY40" fmla="*/ 32385 h 1580197"/>
                  <a:gd name="connsiteX41" fmla="*/ 679133 w 940118"/>
                  <a:gd name="connsiteY41" fmla="*/ 0 h 1580197"/>
                  <a:gd name="connsiteX0" fmla="*/ 679133 w 940118"/>
                  <a:gd name="connsiteY0" fmla="*/ 0 h 1580197"/>
                  <a:gd name="connsiteX1" fmla="*/ 940118 w 940118"/>
                  <a:gd name="connsiteY1" fmla="*/ 140970 h 1580197"/>
                  <a:gd name="connsiteX2" fmla="*/ 747299 w 940118"/>
                  <a:gd name="connsiteY2" fmla="*/ 210278 h 1580197"/>
                  <a:gd name="connsiteX3" fmla="*/ 747713 w 940118"/>
                  <a:gd name="connsiteY3" fmla="*/ 210503 h 1580197"/>
                  <a:gd name="connsiteX4" fmla="*/ 620078 w 940118"/>
                  <a:gd name="connsiteY4" fmla="*/ 282893 h 1580197"/>
                  <a:gd name="connsiteX5" fmla="*/ 620077 w 940118"/>
                  <a:gd name="connsiteY5" fmla="*/ 282893 h 1580197"/>
                  <a:gd name="connsiteX6" fmla="*/ 548076 w 940118"/>
                  <a:gd name="connsiteY6" fmla="*/ 339736 h 1580197"/>
                  <a:gd name="connsiteX7" fmla="*/ 548640 w 940118"/>
                  <a:gd name="connsiteY7" fmla="*/ 340043 h 1580197"/>
                  <a:gd name="connsiteX8" fmla="*/ 503873 w 940118"/>
                  <a:gd name="connsiteY8" fmla="*/ 383858 h 1580197"/>
                  <a:gd name="connsiteX9" fmla="*/ 488633 w 940118"/>
                  <a:gd name="connsiteY9" fmla="*/ 399098 h 1580197"/>
                  <a:gd name="connsiteX10" fmla="*/ 488633 w 940118"/>
                  <a:gd name="connsiteY10" fmla="*/ 400050 h 1580197"/>
                  <a:gd name="connsiteX11" fmla="*/ 422910 w 940118"/>
                  <a:gd name="connsiteY11" fmla="*/ 482918 h 1580197"/>
                  <a:gd name="connsiteX12" fmla="*/ 422910 w 940118"/>
                  <a:gd name="connsiteY12" fmla="*/ 483870 h 1580197"/>
                  <a:gd name="connsiteX13" fmla="*/ 367665 w 940118"/>
                  <a:gd name="connsiteY13" fmla="*/ 572453 h 1580197"/>
                  <a:gd name="connsiteX14" fmla="*/ 368618 w 940118"/>
                  <a:gd name="connsiteY14" fmla="*/ 573405 h 1580197"/>
                  <a:gd name="connsiteX15" fmla="*/ 317183 w 940118"/>
                  <a:gd name="connsiteY15" fmla="*/ 684847 h 1580197"/>
                  <a:gd name="connsiteX16" fmla="*/ 305241 w 940118"/>
                  <a:gd name="connsiteY16" fmla="*/ 678329 h 1580197"/>
                  <a:gd name="connsiteX17" fmla="*/ 305235 w 940118"/>
                  <a:gd name="connsiteY17" fmla="*/ 678350 h 1580197"/>
                  <a:gd name="connsiteX18" fmla="*/ 317183 w 940118"/>
                  <a:gd name="connsiteY18" fmla="*/ 684847 h 1580197"/>
                  <a:gd name="connsiteX19" fmla="*/ 260985 w 940118"/>
                  <a:gd name="connsiteY19" fmla="*/ 1014413 h 1580197"/>
                  <a:gd name="connsiteX20" fmla="*/ 342900 w 940118"/>
                  <a:gd name="connsiteY20" fmla="*/ 1373505 h 1580197"/>
                  <a:gd name="connsiteX21" fmla="*/ 546735 w 940118"/>
                  <a:gd name="connsiteY21" fmla="*/ 1580197 h 1580197"/>
                  <a:gd name="connsiteX22" fmla="*/ 285750 w 940118"/>
                  <a:gd name="connsiteY22" fmla="*/ 1438275 h 1580197"/>
                  <a:gd name="connsiteX23" fmla="*/ 81915 w 940118"/>
                  <a:gd name="connsiteY23" fmla="*/ 1231583 h 1580197"/>
                  <a:gd name="connsiteX24" fmla="*/ 0 w 940118"/>
                  <a:gd name="connsiteY24" fmla="*/ 872490 h 1580197"/>
                  <a:gd name="connsiteX25" fmla="*/ 56197 w 940118"/>
                  <a:gd name="connsiteY25" fmla="*/ 542925 h 1580197"/>
                  <a:gd name="connsiteX26" fmla="*/ 62441 w 940118"/>
                  <a:gd name="connsiteY26" fmla="*/ 546321 h 1580197"/>
                  <a:gd name="connsiteX27" fmla="*/ 62617 w 940118"/>
                  <a:gd name="connsiteY27" fmla="*/ 545909 h 1580197"/>
                  <a:gd name="connsiteX28" fmla="*/ 57150 w 940118"/>
                  <a:gd name="connsiteY28" fmla="*/ 542925 h 1580197"/>
                  <a:gd name="connsiteX29" fmla="*/ 107444 w 940118"/>
                  <a:gd name="connsiteY29" fmla="*/ 431896 h 1580197"/>
                  <a:gd name="connsiteX30" fmla="*/ 106680 w 940118"/>
                  <a:gd name="connsiteY30" fmla="*/ 431483 h 1580197"/>
                  <a:gd name="connsiteX31" fmla="*/ 227648 w 940118"/>
                  <a:gd name="connsiteY31" fmla="*/ 258128 h 1580197"/>
                  <a:gd name="connsiteX32" fmla="*/ 287315 w 940118"/>
                  <a:gd name="connsiteY32" fmla="*/ 198453 h 1580197"/>
                  <a:gd name="connsiteX33" fmla="*/ 286702 w 940118"/>
                  <a:gd name="connsiteY33" fmla="*/ 198120 h 1580197"/>
                  <a:gd name="connsiteX34" fmla="*/ 359092 w 940118"/>
                  <a:gd name="connsiteY34" fmla="*/ 140970 h 1580197"/>
                  <a:gd name="connsiteX35" fmla="*/ 486263 w 940118"/>
                  <a:gd name="connsiteY35" fmla="*/ 68845 h 1580197"/>
                  <a:gd name="connsiteX36" fmla="*/ 485775 w 940118"/>
                  <a:gd name="connsiteY36" fmla="*/ 68580 h 1580197"/>
                  <a:gd name="connsiteX37" fmla="*/ 572452 w 940118"/>
                  <a:gd name="connsiteY37" fmla="*/ 32385 h 1580197"/>
                  <a:gd name="connsiteX38" fmla="*/ 595123 w 940118"/>
                  <a:gd name="connsiteY38" fmla="*/ 44713 h 1580197"/>
                  <a:gd name="connsiteX39" fmla="*/ 573405 w 940118"/>
                  <a:gd name="connsiteY39" fmla="*/ 32385 h 1580197"/>
                  <a:gd name="connsiteX40" fmla="*/ 679133 w 940118"/>
                  <a:gd name="connsiteY40" fmla="*/ 0 h 1580197"/>
                  <a:gd name="connsiteX0" fmla="*/ 679133 w 940118"/>
                  <a:gd name="connsiteY0" fmla="*/ 0 h 1580197"/>
                  <a:gd name="connsiteX1" fmla="*/ 940118 w 940118"/>
                  <a:gd name="connsiteY1" fmla="*/ 140970 h 1580197"/>
                  <a:gd name="connsiteX2" fmla="*/ 747299 w 940118"/>
                  <a:gd name="connsiteY2" fmla="*/ 210278 h 1580197"/>
                  <a:gd name="connsiteX3" fmla="*/ 747713 w 940118"/>
                  <a:gd name="connsiteY3" fmla="*/ 210503 h 1580197"/>
                  <a:gd name="connsiteX4" fmla="*/ 620078 w 940118"/>
                  <a:gd name="connsiteY4" fmla="*/ 282893 h 1580197"/>
                  <a:gd name="connsiteX5" fmla="*/ 620077 w 940118"/>
                  <a:gd name="connsiteY5" fmla="*/ 282893 h 1580197"/>
                  <a:gd name="connsiteX6" fmla="*/ 548076 w 940118"/>
                  <a:gd name="connsiteY6" fmla="*/ 339736 h 1580197"/>
                  <a:gd name="connsiteX7" fmla="*/ 548640 w 940118"/>
                  <a:gd name="connsiteY7" fmla="*/ 340043 h 1580197"/>
                  <a:gd name="connsiteX8" fmla="*/ 503873 w 940118"/>
                  <a:gd name="connsiteY8" fmla="*/ 383858 h 1580197"/>
                  <a:gd name="connsiteX9" fmla="*/ 488633 w 940118"/>
                  <a:gd name="connsiteY9" fmla="*/ 399098 h 1580197"/>
                  <a:gd name="connsiteX10" fmla="*/ 488633 w 940118"/>
                  <a:gd name="connsiteY10" fmla="*/ 400050 h 1580197"/>
                  <a:gd name="connsiteX11" fmla="*/ 422910 w 940118"/>
                  <a:gd name="connsiteY11" fmla="*/ 482918 h 1580197"/>
                  <a:gd name="connsiteX12" fmla="*/ 422910 w 940118"/>
                  <a:gd name="connsiteY12" fmla="*/ 483870 h 1580197"/>
                  <a:gd name="connsiteX13" fmla="*/ 367665 w 940118"/>
                  <a:gd name="connsiteY13" fmla="*/ 572453 h 1580197"/>
                  <a:gd name="connsiteX14" fmla="*/ 368618 w 940118"/>
                  <a:gd name="connsiteY14" fmla="*/ 573405 h 1580197"/>
                  <a:gd name="connsiteX15" fmla="*/ 317183 w 940118"/>
                  <a:gd name="connsiteY15" fmla="*/ 684847 h 1580197"/>
                  <a:gd name="connsiteX16" fmla="*/ 305241 w 940118"/>
                  <a:gd name="connsiteY16" fmla="*/ 678329 h 1580197"/>
                  <a:gd name="connsiteX17" fmla="*/ 305235 w 940118"/>
                  <a:gd name="connsiteY17" fmla="*/ 678350 h 1580197"/>
                  <a:gd name="connsiteX18" fmla="*/ 317183 w 940118"/>
                  <a:gd name="connsiteY18" fmla="*/ 684847 h 1580197"/>
                  <a:gd name="connsiteX19" fmla="*/ 260985 w 940118"/>
                  <a:gd name="connsiteY19" fmla="*/ 1014413 h 1580197"/>
                  <a:gd name="connsiteX20" fmla="*/ 342900 w 940118"/>
                  <a:gd name="connsiteY20" fmla="*/ 1373505 h 1580197"/>
                  <a:gd name="connsiteX21" fmla="*/ 546735 w 940118"/>
                  <a:gd name="connsiteY21" fmla="*/ 1580197 h 1580197"/>
                  <a:gd name="connsiteX22" fmla="*/ 285750 w 940118"/>
                  <a:gd name="connsiteY22" fmla="*/ 1438275 h 1580197"/>
                  <a:gd name="connsiteX23" fmla="*/ 81915 w 940118"/>
                  <a:gd name="connsiteY23" fmla="*/ 1231583 h 1580197"/>
                  <a:gd name="connsiteX24" fmla="*/ 0 w 940118"/>
                  <a:gd name="connsiteY24" fmla="*/ 872490 h 1580197"/>
                  <a:gd name="connsiteX25" fmla="*/ 56197 w 940118"/>
                  <a:gd name="connsiteY25" fmla="*/ 542925 h 1580197"/>
                  <a:gd name="connsiteX26" fmla="*/ 62441 w 940118"/>
                  <a:gd name="connsiteY26" fmla="*/ 546321 h 1580197"/>
                  <a:gd name="connsiteX27" fmla="*/ 62617 w 940118"/>
                  <a:gd name="connsiteY27" fmla="*/ 545909 h 1580197"/>
                  <a:gd name="connsiteX28" fmla="*/ 57150 w 940118"/>
                  <a:gd name="connsiteY28" fmla="*/ 542925 h 1580197"/>
                  <a:gd name="connsiteX29" fmla="*/ 107444 w 940118"/>
                  <a:gd name="connsiteY29" fmla="*/ 431896 h 1580197"/>
                  <a:gd name="connsiteX30" fmla="*/ 106680 w 940118"/>
                  <a:gd name="connsiteY30" fmla="*/ 431483 h 1580197"/>
                  <a:gd name="connsiteX31" fmla="*/ 227648 w 940118"/>
                  <a:gd name="connsiteY31" fmla="*/ 258128 h 1580197"/>
                  <a:gd name="connsiteX32" fmla="*/ 287315 w 940118"/>
                  <a:gd name="connsiteY32" fmla="*/ 198453 h 1580197"/>
                  <a:gd name="connsiteX33" fmla="*/ 359092 w 940118"/>
                  <a:gd name="connsiteY33" fmla="*/ 140970 h 1580197"/>
                  <a:gd name="connsiteX34" fmla="*/ 486263 w 940118"/>
                  <a:gd name="connsiteY34" fmla="*/ 68845 h 1580197"/>
                  <a:gd name="connsiteX35" fmla="*/ 485775 w 940118"/>
                  <a:gd name="connsiteY35" fmla="*/ 68580 h 1580197"/>
                  <a:gd name="connsiteX36" fmla="*/ 572452 w 940118"/>
                  <a:gd name="connsiteY36" fmla="*/ 32385 h 1580197"/>
                  <a:gd name="connsiteX37" fmla="*/ 595123 w 940118"/>
                  <a:gd name="connsiteY37" fmla="*/ 44713 h 1580197"/>
                  <a:gd name="connsiteX38" fmla="*/ 573405 w 940118"/>
                  <a:gd name="connsiteY38" fmla="*/ 32385 h 1580197"/>
                  <a:gd name="connsiteX39" fmla="*/ 679133 w 940118"/>
                  <a:gd name="connsiteY39" fmla="*/ 0 h 1580197"/>
                  <a:gd name="connsiteX0" fmla="*/ 679133 w 940118"/>
                  <a:gd name="connsiteY0" fmla="*/ 0 h 1580197"/>
                  <a:gd name="connsiteX1" fmla="*/ 940118 w 940118"/>
                  <a:gd name="connsiteY1" fmla="*/ 140970 h 1580197"/>
                  <a:gd name="connsiteX2" fmla="*/ 747299 w 940118"/>
                  <a:gd name="connsiteY2" fmla="*/ 210278 h 1580197"/>
                  <a:gd name="connsiteX3" fmla="*/ 747713 w 940118"/>
                  <a:gd name="connsiteY3" fmla="*/ 210503 h 1580197"/>
                  <a:gd name="connsiteX4" fmla="*/ 620078 w 940118"/>
                  <a:gd name="connsiteY4" fmla="*/ 282893 h 1580197"/>
                  <a:gd name="connsiteX5" fmla="*/ 620077 w 940118"/>
                  <a:gd name="connsiteY5" fmla="*/ 282893 h 1580197"/>
                  <a:gd name="connsiteX6" fmla="*/ 548076 w 940118"/>
                  <a:gd name="connsiteY6" fmla="*/ 339736 h 1580197"/>
                  <a:gd name="connsiteX7" fmla="*/ 548640 w 940118"/>
                  <a:gd name="connsiteY7" fmla="*/ 340043 h 1580197"/>
                  <a:gd name="connsiteX8" fmla="*/ 503873 w 940118"/>
                  <a:gd name="connsiteY8" fmla="*/ 383858 h 1580197"/>
                  <a:gd name="connsiteX9" fmla="*/ 488633 w 940118"/>
                  <a:gd name="connsiteY9" fmla="*/ 399098 h 1580197"/>
                  <a:gd name="connsiteX10" fmla="*/ 488633 w 940118"/>
                  <a:gd name="connsiteY10" fmla="*/ 400050 h 1580197"/>
                  <a:gd name="connsiteX11" fmla="*/ 422910 w 940118"/>
                  <a:gd name="connsiteY11" fmla="*/ 482918 h 1580197"/>
                  <a:gd name="connsiteX12" fmla="*/ 422910 w 940118"/>
                  <a:gd name="connsiteY12" fmla="*/ 483870 h 1580197"/>
                  <a:gd name="connsiteX13" fmla="*/ 367665 w 940118"/>
                  <a:gd name="connsiteY13" fmla="*/ 572453 h 1580197"/>
                  <a:gd name="connsiteX14" fmla="*/ 368618 w 940118"/>
                  <a:gd name="connsiteY14" fmla="*/ 573405 h 1580197"/>
                  <a:gd name="connsiteX15" fmla="*/ 317183 w 940118"/>
                  <a:gd name="connsiteY15" fmla="*/ 684847 h 1580197"/>
                  <a:gd name="connsiteX16" fmla="*/ 305241 w 940118"/>
                  <a:gd name="connsiteY16" fmla="*/ 678329 h 1580197"/>
                  <a:gd name="connsiteX17" fmla="*/ 305235 w 940118"/>
                  <a:gd name="connsiteY17" fmla="*/ 678350 h 1580197"/>
                  <a:gd name="connsiteX18" fmla="*/ 317183 w 940118"/>
                  <a:gd name="connsiteY18" fmla="*/ 684847 h 1580197"/>
                  <a:gd name="connsiteX19" fmla="*/ 260985 w 940118"/>
                  <a:gd name="connsiteY19" fmla="*/ 1014413 h 1580197"/>
                  <a:gd name="connsiteX20" fmla="*/ 342900 w 940118"/>
                  <a:gd name="connsiteY20" fmla="*/ 1373505 h 1580197"/>
                  <a:gd name="connsiteX21" fmla="*/ 546735 w 940118"/>
                  <a:gd name="connsiteY21" fmla="*/ 1580197 h 1580197"/>
                  <a:gd name="connsiteX22" fmla="*/ 285750 w 940118"/>
                  <a:gd name="connsiteY22" fmla="*/ 1438275 h 1580197"/>
                  <a:gd name="connsiteX23" fmla="*/ 81915 w 940118"/>
                  <a:gd name="connsiteY23" fmla="*/ 1231583 h 1580197"/>
                  <a:gd name="connsiteX24" fmla="*/ 0 w 940118"/>
                  <a:gd name="connsiteY24" fmla="*/ 872490 h 1580197"/>
                  <a:gd name="connsiteX25" fmla="*/ 56197 w 940118"/>
                  <a:gd name="connsiteY25" fmla="*/ 542925 h 1580197"/>
                  <a:gd name="connsiteX26" fmla="*/ 62441 w 940118"/>
                  <a:gd name="connsiteY26" fmla="*/ 546321 h 1580197"/>
                  <a:gd name="connsiteX27" fmla="*/ 62617 w 940118"/>
                  <a:gd name="connsiteY27" fmla="*/ 545909 h 1580197"/>
                  <a:gd name="connsiteX28" fmla="*/ 57150 w 940118"/>
                  <a:gd name="connsiteY28" fmla="*/ 542925 h 1580197"/>
                  <a:gd name="connsiteX29" fmla="*/ 107444 w 940118"/>
                  <a:gd name="connsiteY29" fmla="*/ 431896 h 1580197"/>
                  <a:gd name="connsiteX30" fmla="*/ 106680 w 940118"/>
                  <a:gd name="connsiteY30" fmla="*/ 431483 h 1580197"/>
                  <a:gd name="connsiteX31" fmla="*/ 227648 w 940118"/>
                  <a:gd name="connsiteY31" fmla="*/ 258128 h 1580197"/>
                  <a:gd name="connsiteX32" fmla="*/ 287315 w 940118"/>
                  <a:gd name="connsiteY32" fmla="*/ 198453 h 1580197"/>
                  <a:gd name="connsiteX33" fmla="*/ 359092 w 940118"/>
                  <a:gd name="connsiteY33" fmla="*/ 140970 h 1580197"/>
                  <a:gd name="connsiteX34" fmla="*/ 486263 w 940118"/>
                  <a:gd name="connsiteY34" fmla="*/ 68845 h 1580197"/>
                  <a:gd name="connsiteX35" fmla="*/ 485775 w 940118"/>
                  <a:gd name="connsiteY35" fmla="*/ 68580 h 1580197"/>
                  <a:gd name="connsiteX36" fmla="*/ 572452 w 940118"/>
                  <a:gd name="connsiteY36" fmla="*/ 32385 h 1580197"/>
                  <a:gd name="connsiteX37" fmla="*/ 573405 w 940118"/>
                  <a:gd name="connsiteY37" fmla="*/ 32385 h 1580197"/>
                  <a:gd name="connsiteX38" fmla="*/ 679133 w 940118"/>
                  <a:gd name="connsiteY38" fmla="*/ 0 h 1580197"/>
                  <a:gd name="connsiteX0" fmla="*/ 679133 w 940118"/>
                  <a:gd name="connsiteY0" fmla="*/ 0 h 1580197"/>
                  <a:gd name="connsiteX1" fmla="*/ 940118 w 940118"/>
                  <a:gd name="connsiteY1" fmla="*/ 140970 h 1580197"/>
                  <a:gd name="connsiteX2" fmla="*/ 747299 w 940118"/>
                  <a:gd name="connsiteY2" fmla="*/ 210278 h 1580197"/>
                  <a:gd name="connsiteX3" fmla="*/ 747713 w 940118"/>
                  <a:gd name="connsiteY3" fmla="*/ 210503 h 1580197"/>
                  <a:gd name="connsiteX4" fmla="*/ 620078 w 940118"/>
                  <a:gd name="connsiteY4" fmla="*/ 282893 h 1580197"/>
                  <a:gd name="connsiteX5" fmla="*/ 620077 w 940118"/>
                  <a:gd name="connsiteY5" fmla="*/ 282893 h 1580197"/>
                  <a:gd name="connsiteX6" fmla="*/ 548076 w 940118"/>
                  <a:gd name="connsiteY6" fmla="*/ 339736 h 1580197"/>
                  <a:gd name="connsiteX7" fmla="*/ 548640 w 940118"/>
                  <a:gd name="connsiteY7" fmla="*/ 340043 h 1580197"/>
                  <a:gd name="connsiteX8" fmla="*/ 488633 w 940118"/>
                  <a:gd name="connsiteY8" fmla="*/ 399098 h 1580197"/>
                  <a:gd name="connsiteX9" fmla="*/ 488633 w 940118"/>
                  <a:gd name="connsiteY9" fmla="*/ 400050 h 1580197"/>
                  <a:gd name="connsiteX10" fmla="*/ 422910 w 940118"/>
                  <a:gd name="connsiteY10" fmla="*/ 482918 h 1580197"/>
                  <a:gd name="connsiteX11" fmla="*/ 422910 w 940118"/>
                  <a:gd name="connsiteY11" fmla="*/ 483870 h 1580197"/>
                  <a:gd name="connsiteX12" fmla="*/ 367665 w 940118"/>
                  <a:gd name="connsiteY12" fmla="*/ 572453 h 1580197"/>
                  <a:gd name="connsiteX13" fmla="*/ 368618 w 940118"/>
                  <a:gd name="connsiteY13" fmla="*/ 573405 h 1580197"/>
                  <a:gd name="connsiteX14" fmla="*/ 317183 w 940118"/>
                  <a:gd name="connsiteY14" fmla="*/ 684847 h 1580197"/>
                  <a:gd name="connsiteX15" fmla="*/ 305241 w 940118"/>
                  <a:gd name="connsiteY15" fmla="*/ 678329 h 1580197"/>
                  <a:gd name="connsiteX16" fmla="*/ 305235 w 940118"/>
                  <a:gd name="connsiteY16" fmla="*/ 678350 h 1580197"/>
                  <a:gd name="connsiteX17" fmla="*/ 317183 w 940118"/>
                  <a:gd name="connsiteY17" fmla="*/ 684847 h 1580197"/>
                  <a:gd name="connsiteX18" fmla="*/ 260985 w 940118"/>
                  <a:gd name="connsiteY18" fmla="*/ 1014413 h 1580197"/>
                  <a:gd name="connsiteX19" fmla="*/ 342900 w 940118"/>
                  <a:gd name="connsiteY19" fmla="*/ 1373505 h 1580197"/>
                  <a:gd name="connsiteX20" fmla="*/ 546735 w 940118"/>
                  <a:gd name="connsiteY20" fmla="*/ 1580197 h 1580197"/>
                  <a:gd name="connsiteX21" fmla="*/ 285750 w 940118"/>
                  <a:gd name="connsiteY21" fmla="*/ 1438275 h 1580197"/>
                  <a:gd name="connsiteX22" fmla="*/ 81915 w 940118"/>
                  <a:gd name="connsiteY22" fmla="*/ 1231583 h 1580197"/>
                  <a:gd name="connsiteX23" fmla="*/ 0 w 940118"/>
                  <a:gd name="connsiteY23" fmla="*/ 872490 h 1580197"/>
                  <a:gd name="connsiteX24" fmla="*/ 56197 w 940118"/>
                  <a:gd name="connsiteY24" fmla="*/ 542925 h 1580197"/>
                  <a:gd name="connsiteX25" fmla="*/ 62441 w 940118"/>
                  <a:gd name="connsiteY25" fmla="*/ 546321 h 1580197"/>
                  <a:gd name="connsiteX26" fmla="*/ 62617 w 940118"/>
                  <a:gd name="connsiteY26" fmla="*/ 545909 h 1580197"/>
                  <a:gd name="connsiteX27" fmla="*/ 57150 w 940118"/>
                  <a:gd name="connsiteY27" fmla="*/ 542925 h 1580197"/>
                  <a:gd name="connsiteX28" fmla="*/ 107444 w 940118"/>
                  <a:gd name="connsiteY28" fmla="*/ 431896 h 1580197"/>
                  <a:gd name="connsiteX29" fmla="*/ 106680 w 940118"/>
                  <a:gd name="connsiteY29" fmla="*/ 431483 h 1580197"/>
                  <a:gd name="connsiteX30" fmla="*/ 227648 w 940118"/>
                  <a:gd name="connsiteY30" fmla="*/ 258128 h 1580197"/>
                  <a:gd name="connsiteX31" fmla="*/ 287315 w 940118"/>
                  <a:gd name="connsiteY31" fmla="*/ 198453 h 1580197"/>
                  <a:gd name="connsiteX32" fmla="*/ 359092 w 940118"/>
                  <a:gd name="connsiteY32" fmla="*/ 140970 h 1580197"/>
                  <a:gd name="connsiteX33" fmla="*/ 486263 w 940118"/>
                  <a:gd name="connsiteY33" fmla="*/ 68845 h 1580197"/>
                  <a:gd name="connsiteX34" fmla="*/ 485775 w 940118"/>
                  <a:gd name="connsiteY34" fmla="*/ 68580 h 1580197"/>
                  <a:gd name="connsiteX35" fmla="*/ 572452 w 940118"/>
                  <a:gd name="connsiteY35" fmla="*/ 32385 h 1580197"/>
                  <a:gd name="connsiteX36" fmla="*/ 573405 w 940118"/>
                  <a:gd name="connsiteY36" fmla="*/ 32385 h 1580197"/>
                  <a:gd name="connsiteX37" fmla="*/ 679133 w 940118"/>
                  <a:gd name="connsiteY37" fmla="*/ 0 h 1580197"/>
                  <a:gd name="connsiteX0" fmla="*/ 679133 w 940118"/>
                  <a:gd name="connsiteY0" fmla="*/ 0 h 1580197"/>
                  <a:gd name="connsiteX1" fmla="*/ 940118 w 940118"/>
                  <a:gd name="connsiteY1" fmla="*/ 140970 h 1580197"/>
                  <a:gd name="connsiteX2" fmla="*/ 747299 w 940118"/>
                  <a:gd name="connsiteY2" fmla="*/ 210278 h 1580197"/>
                  <a:gd name="connsiteX3" fmla="*/ 747713 w 940118"/>
                  <a:gd name="connsiteY3" fmla="*/ 210503 h 1580197"/>
                  <a:gd name="connsiteX4" fmla="*/ 620078 w 940118"/>
                  <a:gd name="connsiteY4" fmla="*/ 282893 h 1580197"/>
                  <a:gd name="connsiteX5" fmla="*/ 620077 w 940118"/>
                  <a:gd name="connsiteY5" fmla="*/ 282893 h 1580197"/>
                  <a:gd name="connsiteX6" fmla="*/ 548076 w 940118"/>
                  <a:gd name="connsiteY6" fmla="*/ 339736 h 1580197"/>
                  <a:gd name="connsiteX7" fmla="*/ 548640 w 940118"/>
                  <a:gd name="connsiteY7" fmla="*/ 340043 h 1580197"/>
                  <a:gd name="connsiteX8" fmla="*/ 488633 w 940118"/>
                  <a:gd name="connsiteY8" fmla="*/ 399098 h 1580197"/>
                  <a:gd name="connsiteX9" fmla="*/ 488633 w 940118"/>
                  <a:gd name="connsiteY9" fmla="*/ 400050 h 1580197"/>
                  <a:gd name="connsiteX10" fmla="*/ 422910 w 940118"/>
                  <a:gd name="connsiteY10" fmla="*/ 482918 h 1580197"/>
                  <a:gd name="connsiteX11" fmla="*/ 422910 w 940118"/>
                  <a:gd name="connsiteY11" fmla="*/ 483870 h 1580197"/>
                  <a:gd name="connsiteX12" fmla="*/ 367665 w 940118"/>
                  <a:gd name="connsiteY12" fmla="*/ 572453 h 1580197"/>
                  <a:gd name="connsiteX13" fmla="*/ 368618 w 940118"/>
                  <a:gd name="connsiteY13" fmla="*/ 573405 h 1580197"/>
                  <a:gd name="connsiteX14" fmla="*/ 317183 w 940118"/>
                  <a:gd name="connsiteY14" fmla="*/ 684847 h 1580197"/>
                  <a:gd name="connsiteX15" fmla="*/ 305241 w 940118"/>
                  <a:gd name="connsiteY15" fmla="*/ 678329 h 1580197"/>
                  <a:gd name="connsiteX16" fmla="*/ 317183 w 940118"/>
                  <a:gd name="connsiteY16" fmla="*/ 684847 h 1580197"/>
                  <a:gd name="connsiteX17" fmla="*/ 260985 w 940118"/>
                  <a:gd name="connsiteY17" fmla="*/ 1014413 h 1580197"/>
                  <a:gd name="connsiteX18" fmla="*/ 342900 w 940118"/>
                  <a:gd name="connsiteY18" fmla="*/ 1373505 h 1580197"/>
                  <a:gd name="connsiteX19" fmla="*/ 546735 w 940118"/>
                  <a:gd name="connsiteY19" fmla="*/ 1580197 h 1580197"/>
                  <a:gd name="connsiteX20" fmla="*/ 285750 w 940118"/>
                  <a:gd name="connsiteY20" fmla="*/ 1438275 h 1580197"/>
                  <a:gd name="connsiteX21" fmla="*/ 81915 w 940118"/>
                  <a:gd name="connsiteY21" fmla="*/ 1231583 h 1580197"/>
                  <a:gd name="connsiteX22" fmla="*/ 0 w 940118"/>
                  <a:gd name="connsiteY22" fmla="*/ 872490 h 1580197"/>
                  <a:gd name="connsiteX23" fmla="*/ 56197 w 940118"/>
                  <a:gd name="connsiteY23" fmla="*/ 542925 h 1580197"/>
                  <a:gd name="connsiteX24" fmla="*/ 62441 w 940118"/>
                  <a:gd name="connsiteY24" fmla="*/ 546321 h 1580197"/>
                  <a:gd name="connsiteX25" fmla="*/ 62617 w 940118"/>
                  <a:gd name="connsiteY25" fmla="*/ 545909 h 1580197"/>
                  <a:gd name="connsiteX26" fmla="*/ 57150 w 940118"/>
                  <a:gd name="connsiteY26" fmla="*/ 542925 h 1580197"/>
                  <a:gd name="connsiteX27" fmla="*/ 107444 w 940118"/>
                  <a:gd name="connsiteY27" fmla="*/ 431896 h 1580197"/>
                  <a:gd name="connsiteX28" fmla="*/ 106680 w 940118"/>
                  <a:gd name="connsiteY28" fmla="*/ 431483 h 1580197"/>
                  <a:gd name="connsiteX29" fmla="*/ 227648 w 940118"/>
                  <a:gd name="connsiteY29" fmla="*/ 258128 h 1580197"/>
                  <a:gd name="connsiteX30" fmla="*/ 287315 w 940118"/>
                  <a:gd name="connsiteY30" fmla="*/ 198453 h 1580197"/>
                  <a:gd name="connsiteX31" fmla="*/ 359092 w 940118"/>
                  <a:gd name="connsiteY31" fmla="*/ 140970 h 1580197"/>
                  <a:gd name="connsiteX32" fmla="*/ 486263 w 940118"/>
                  <a:gd name="connsiteY32" fmla="*/ 68845 h 1580197"/>
                  <a:gd name="connsiteX33" fmla="*/ 485775 w 940118"/>
                  <a:gd name="connsiteY33" fmla="*/ 68580 h 1580197"/>
                  <a:gd name="connsiteX34" fmla="*/ 572452 w 940118"/>
                  <a:gd name="connsiteY34" fmla="*/ 32385 h 1580197"/>
                  <a:gd name="connsiteX35" fmla="*/ 573405 w 940118"/>
                  <a:gd name="connsiteY35" fmla="*/ 32385 h 1580197"/>
                  <a:gd name="connsiteX36" fmla="*/ 679133 w 940118"/>
                  <a:gd name="connsiteY36" fmla="*/ 0 h 15801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</a:cxnLst>
                <a:rect l="l" t="t" r="r" b="b"/>
                <a:pathLst>
                  <a:path w="940118" h="1580197">
                    <a:moveTo>
                      <a:pt x="679133" y="0"/>
                    </a:moveTo>
                    <a:lnTo>
                      <a:pt x="940118" y="140970"/>
                    </a:lnTo>
                    <a:lnTo>
                      <a:pt x="747299" y="210278"/>
                    </a:lnTo>
                    <a:lnTo>
                      <a:pt x="747713" y="210503"/>
                    </a:lnTo>
                    <a:cubicBezTo>
                      <a:pt x="701040" y="232410"/>
                      <a:pt x="658178" y="256223"/>
                      <a:pt x="620078" y="282893"/>
                    </a:cubicBezTo>
                    <a:lnTo>
                      <a:pt x="620077" y="282893"/>
                    </a:lnTo>
                    <a:lnTo>
                      <a:pt x="548076" y="339736"/>
                    </a:lnTo>
                    <a:lnTo>
                      <a:pt x="548640" y="340043"/>
                    </a:lnTo>
                    <a:cubicBezTo>
                      <a:pt x="538733" y="349937"/>
                      <a:pt x="498634" y="389097"/>
                      <a:pt x="488633" y="399098"/>
                    </a:cubicBezTo>
                    <a:lnTo>
                      <a:pt x="488633" y="400050"/>
                    </a:lnTo>
                    <a:cubicBezTo>
                      <a:pt x="464820" y="426720"/>
                      <a:pt x="442913" y="454343"/>
                      <a:pt x="422910" y="482918"/>
                    </a:cubicBezTo>
                    <a:lnTo>
                      <a:pt x="422910" y="483870"/>
                    </a:lnTo>
                    <a:cubicBezTo>
                      <a:pt x="402908" y="512445"/>
                      <a:pt x="383858" y="541973"/>
                      <a:pt x="367665" y="572453"/>
                    </a:cubicBezTo>
                    <a:lnTo>
                      <a:pt x="368618" y="573405"/>
                    </a:lnTo>
                    <a:cubicBezTo>
                      <a:pt x="347663" y="608647"/>
                      <a:pt x="331470" y="645795"/>
                      <a:pt x="317183" y="684847"/>
                    </a:cubicBezTo>
                    <a:lnTo>
                      <a:pt x="305241" y="678329"/>
                    </a:lnTo>
                    <a:lnTo>
                      <a:pt x="317183" y="684847"/>
                    </a:lnTo>
                    <a:cubicBezTo>
                      <a:pt x="280035" y="786765"/>
                      <a:pt x="260985" y="896303"/>
                      <a:pt x="260985" y="1014413"/>
                    </a:cubicBezTo>
                    <a:cubicBezTo>
                      <a:pt x="260985" y="1152525"/>
                      <a:pt x="287655" y="1272540"/>
                      <a:pt x="342900" y="1373505"/>
                    </a:cubicBezTo>
                    <a:cubicBezTo>
                      <a:pt x="391478" y="1463993"/>
                      <a:pt x="460058" y="1532572"/>
                      <a:pt x="546735" y="1580197"/>
                    </a:cubicBezTo>
                    <a:lnTo>
                      <a:pt x="285750" y="1438275"/>
                    </a:lnTo>
                    <a:cubicBezTo>
                      <a:pt x="199073" y="1390650"/>
                      <a:pt x="130493" y="1322070"/>
                      <a:pt x="81915" y="1231583"/>
                    </a:cubicBezTo>
                    <a:cubicBezTo>
                      <a:pt x="27622" y="1130618"/>
                      <a:pt x="0" y="1010603"/>
                      <a:pt x="0" y="872490"/>
                    </a:cubicBezTo>
                    <a:cubicBezTo>
                      <a:pt x="0" y="754380"/>
                      <a:pt x="19050" y="644842"/>
                      <a:pt x="56197" y="542925"/>
                    </a:cubicBezTo>
                    <a:lnTo>
                      <a:pt x="62441" y="546321"/>
                    </a:lnTo>
                    <a:cubicBezTo>
                      <a:pt x="62500" y="546184"/>
                      <a:pt x="62558" y="546046"/>
                      <a:pt x="62617" y="545909"/>
                    </a:cubicBezTo>
                    <a:lnTo>
                      <a:pt x="57150" y="542925"/>
                    </a:lnTo>
                    <a:lnTo>
                      <a:pt x="107444" y="431896"/>
                    </a:lnTo>
                    <a:lnTo>
                      <a:pt x="106680" y="431483"/>
                    </a:lnTo>
                    <a:cubicBezTo>
                      <a:pt x="126714" y="402522"/>
                      <a:pt x="197542" y="296966"/>
                      <a:pt x="227648" y="258128"/>
                    </a:cubicBezTo>
                    <a:lnTo>
                      <a:pt x="287315" y="198453"/>
                    </a:lnTo>
                    <a:lnTo>
                      <a:pt x="359092" y="140970"/>
                    </a:lnTo>
                    <a:lnTo>
                      <a:pt x="486263" y="68845"/>
                    </a:lnTo>
                    <a:lnTo>
                      <a:pt x="485775" y="68580"/>
                    </a:lnTo>
                    <a:cubicBezTo>
                      <a:pt x="513398" y="55245"/>
                      <a:pt x="541973" y="43815"/>
                      <a:pt x="572452" y="32385"/>
                    </a:cubicBezTo>
                    <a:lnTo>
                      <a:pt x="573405" y="32385"/>
                    </a:lnTo>
                    <a:lnTo>
                      <a:pt x="679133" y="0"/>
                    </a:ln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57" name="Freeform: Shape 156">
                <a:extLst>
                  <a:ext uri="{FF2B5EF4-FFF2-40B4-BE49-F238E27FC236}">
                    <a16:creationId xmlns:a16="http://schemas.microsoft.com/office/drawing/2014/main" id="{A63E1F96-8AB7-4F92-9413-7FAED3568547}"/>
                  </a:ext>
                </a:extLst>
              </p:cNvPr>
              <p:cNvSpPr/>
              <p:nvPr/>
            </p:nvSpPr>
            <p:spPr>
              <a:xfrm>
                <a:off x="2714531" y="1811829"/>
                <a:ext cx="257174" cy="304801"/>
              </a:xfrm>
              <a:custGeom>
                <a:avLst/>
                <a:gdLst>
                  <a:gd name="connsiteX0" fmla="*/ 260985 w 257175"/>
                  <a:gd name="connsiteY0" fmla="*/ 311468 h 304800"/>
                  <a:gd name="connsiteX1" fmla="*/ 0 w 257175"/>
                  <a:gd name="connsiteY1" fmla="*/ 170497 h 304800"/>
                  <a:gd name="connsiteX2" fmla="*/ 952 w 257175"/>
                  <a:gd name="connsiteY2" fmla="*/ 0 h 304800"/>
                  <a:gd name="connsiteX3" fmla="*/ 260985 w 257175"/>
                  <a:gd name="connsiteY3" fmla="*/ 140970 h 3048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57175" h="304800">
                    <a:moveTo>
                      <a:pt x="260985" y="311468"/>
                    </a:moveTo>
                    <a:lnTo>
                      <a:pt x="0" y="170497"/>
                    </a:lnTo>
                    <a:lnTo>
                      <a:pt x="952" y="0"/>
                    </a:lnTo>
                    <a:lnTo>
                      <a:pt x="260985" y="140970"/>
                    </a:ln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grpSp>
        <p:nvGrpSpPr>
          <p:cNvPr id="169" name="Group 168">
            <a:extLst>
              <a:ext uri="{FF2B5EF4-FFF2-40B4-BE49-F238E27FC236}">
                <a16:creationId xmlns:a16="http://schemas.microsoft.com/office/drawing/2014/main" id="{CEAA5723-4624-4CA8-8C54-693F299F5134}"/>
              </a:ext>
            </a:extLst>
          </p:cNvPr>
          <p:cNvGrpSpPr/>
          <p:nvPr/>
        </p:nvGrpSpPr>
        <p:grpSpPr>
          <a:xfrm>
            <a:off x="1712474" y="3773384"/>
            <a:ext cx="877728" cy="1621830"/>
            <a:chOff x="13270818" y="5348004"/>
            <a:chExt cx="540861" cy="999381"/>
          </a:xfrm>
        </p:grpSpPr>
        <p:grpSp>
          <p:nvGrpSpPr>
            <p:cNvPr id="170" name="Group 169">
              <a:extLst>
                <a:ext uri="{FF2B5EF4-FFF2-40B4-BE49-F238E27FC236}">
                  <a16:creationId xmlns:a16="http://schemas.microsoft.com/office/drawing/2014/main" id="{10B333CC-487E-428D-8114-AF5F88D637B3}"/>
                </a:ext>
              </a:extLst>
            </p:cNvPr>
            <p:cNvGrpSpPr/>
            <p:nvPr/>
          </p:nvGrpSpPr>
          <p:grpSpPr>
            <a:xfrm>
              <a:off x="13425400" y="5348004"/>
              <a:ext cx="303753" cy="998597"/>
              <a:chOff x="2541356" y="1774680"/>
              <a:chExt cx="1106202" cy="3636668"/>
            </a:xfrm>
            <a:solidFill>
              <a:schemeClr val="bg1">
                <a:lumMod val="75000"/>
              </a:schemeClr>
            </a:solidFill>
          </p:grpSpPr>
          <p:sp>
            <p:nvSpPr>
              <p:cNvPr id="177" name="Freeform: Shape 176">
                <a:extLst>
                  <a:ext uri="{FF2B5EF4-FFF2-40B4-BE49-F238E27FC236}">
                    <a16:creationId xmlns:a16="http://schemas.microsoft.com/office/drawing/2014/main" id="{8E67B571-880B-428D-B594-57BFC3D95F61}"/>
                  </a:ext>
                </a:extLst>
              </p:cNvPr>
              <p:cNvSpPr/>
              <p:nvPr/>
            </p:nvSpPr>
            <p:spPr>
              <a:xfrm>
                <a:off x="2571096" y="4597937"/>
                <a:ext cx="402336" cy="182880"/>
              </a:xfrm>
              <a:custGeom>
                <a:avLst/>
                <a:gdLst>
                  <a:gd name="connsiteX0" fmla="*/ 62916 w 3480752"/>
                  <a:gd name="connsiteY0" fmla="*/ 34213 h 1560620"/>
                  <a:gd name="connsiteX1" fmla="*/ 114391 w 3480752"/>
                  <a:gd name="connsiteY1" fmla="*/ 57191 h 1560620"/>
                  <a:gd name="connsiteX2" fmla="*/ 694512 w 3480752"/>
                  <a:gd name="connsiteY2" fmla="*/ 277806 h 1560620"/>
                  <a:gd name="connsiteX3" fmla="*/ 784810 w 3480752"/>
                  <a:gd name="connsiteY3" fmla="*/ 326909 h 1560620"/>
                  <a:gd name="connsiteX4" fmla="*/ 786764 w 3480752"/>
                  <a:gd name="connsiteY4" fmla="*/ 323526 h 1560620"/>
                  <a:gd name="connsiteX5" fmla="*/ 702687 w 3480752"/>
                  <a:gd name="connsiteY5" fmla="*/ 277806 h 1560620"/>
                  <a:gd name="connsiteX6" fmla="*/ 833420 w 3480752"/>
                  <a:gd name="connsiteY6" fmla="*/ 310489 h 1560620"/>
                  <a:gd name="connsiteX7" fmla="*/ 1241959 w 3480752"/>
                  <a:gd name="connsiteY7" fmla="*/ 343172 h 1560620"/>
                  <a:gd name="connsiteX8" fmla="*/ 3480752 w 3480752"/>
                  <a:gd name="connsiteY8" fmla="*/ 1560620 h 1560620"/>
                  <a:gd name="connsiteX9" fmla="*/ 3064038 w 3480752"/>
                  <a:gd name="connsiteY9" fmla="*/ 1527929 h 1560620"/>
                  <a:gd name="connsiteX10" fmla="*/ 3057133 w 3480752"/>
                  <a:gd name="connsiteY10" fmla="*/ 1524163 h 1560620"/>
                  <a:gd name="connsiteX11" fmla="*/ 2941481 w 3480752"/>
                  <a:gd name="connsiteY11" fmla="*/ 1495246 h 1560620"/>
                  <a:gd name="connsiteX12" fmla="*/ 2881754 w 3480752"/>
                  <a:gd name="connsiteY12" fmla="*/ 1462767 h 1560620"/>
                  <a:gd name="connsiteX13" fmla="*/ 2879802 w 3480752"/>
                  <a:gd name="connsiteY13" fmla="*/ 1466146 h 1560620"/>
                  <a:gd name="connsiteX14" fmla="*/ 2933314 w 3480752"/>
                  <a:gd name="connsiteY14" fmla="*/ 1495246 h 1560620"/>
                  <a:gd name="connsiteX15" fmla="*/ 2353185 w 3480752"/>
                  <a:gd name="connsiteY15" fmla="*/ 1274639 h 1560620"/>
                  <a:gd name="connsiteX16" fmla="*/ 2238794 w 3480752"/>
                  <a:gd name="connsiteY16" fmla="*/ 1217440 h 1560620"/>
                  <a:gd name="connsiteX17" fmla="*/ 0 w 3480752"/>
                  <a:gd name="connsiteY17" fmla="*/ 0 h 1560620"/>
                  <a:gd name="connsiteX18" fmla="*/ 62916 w 3480752"/>
                  <a:gd name="connsiteY18" fmla="*/ 34213 h 1560620"/>
                  <a:gd name="connsiteX19" fmla="*/ 57199 w 3480752"/>
                  <a:gd name="connsiteY19" fmla="*/ 31661 h 1560620"/>
                  <a:gd name="connsiteX20" fmla="*/ 0 w 3480752"/>
                  <a:gd name="connsiteY20" fmla="*/ 0 h 1560620"/>
                  <a:gd name="connsiteX0" fmla="*/ 62916 w 3480752"/>
                  <a:gd name="connsiteY0" fmla="*/ 34213 h 1560620"/>
                  <a:gd name="connsiteX1" fmla="*/ 114391 w 3480752"/>
                  <a:gd name="connsiteY1" fmla="*/ 57191 h 1560620"/>
                  <a:gd name="connsiteX2" fmla="*/ 694512 w 3480752"/>
                  <a:gd name="connsiteY2" fmla="*/ 277806 h 1560620"/>
                  <a:gd name="connsiteX3" fmla="*/ 784810 w 3480752"/>
                  <a:gd name="connsiteY3" fmla="*/ 326909 h 1560620"/>
                  <a:gd name="connsiteX4" fmla="*/ 702687 w 3480752"/>
                  <a:gd name="connsiteY4" fmla="*/ 277806 h 1560620"/>
                  <a:gd name="connsiteX5" fmla="*/ 833420 w 3480752"/>
                  <a:gd name="connsiteY5" fmla="*/ 310489 h 1560620"/>
                  <a:gd name="connsiteX6" fmla="*/ 1241959 w 3480752"/>
                  <a:gd name="connsiteY6" fmla="*/ 343172 h 1560620"/>
                  <a:gd name="connsiteX7" fmla="*/ 3480752 w 3480752"/>
                  <a:gd name="connsiteY7" fmla="*/ 1560620 h 1560620"/>
                  <a:gd name="connsiteX8" fmla="*/ 3064038 w 3480752"/>
                  <a:gd name="connsiteY8" fmla="*/ 1527929 h 1560620"/>
                  <a:gd name="connsiteX9" fmla="*/ 3057133 w 3480752"/>
                  <a:gd name="connsiteY9" fmla="*/ 1524163 h 1560620"/>
                  <a:gd name="connsiteX10" fmla="*/ 2941481 w 3480752"/>
                  <a:gd name="connsiteY10" fmla="*/ 1495246 h 1560620"/>
                  <a:gd name="connsiteX11" fmla="*/ 2881754 w 3480752"/>
                  <a:gd name="connsiteY11" fmla="*/ 1462767 h 1560620"/>
                  <a:gd name="connsiteX12" fmla="*/ 2879802 w 3480752"/>
                  <a:gd name="connsiteY12" fmla="*/ 1466146 h 1560620"/>
                  <a:gd name="connsiteX13" fmla="*/ 2933314 w 3480752"/>
                  <a:gd name="connsiteY13" fmla="*/ 1495246 h 1560620"/>
                  <a:gd name="connsiteX14" fmla="*/ 2353185 w 3480752"/>
                  <a:gd name="connsiteY14" fmla="*/ 1274639 h 1560620"/>
                  <a:gd name="connsiteX15" fmla="*/ 2238794 w 3480752"/>
                  <a:gd name="connsiteY15" fmla="*/ 1217440 h 1560620"/>
                  <a:gd name="connsiteX16" fmla="*/ 62916 w 3480752"/>
                  <a:gd name="connsiteY16" fmla="*/ 34213 h 1560620"/>
                  <a:gd name="connsiteX17" fmla="*/ 0 w 3480752"/>
                  <a:gd name="connsiteY17" fmla="*/ 0 h 1560620"/>
                  <a:gd name="connsiteX18" fmla="*/ 62916 w 3480752"/>
                  <a:gd name="connsiteY18" fmla="*/ 34213 h 1560620"/>
                  <a:gd name="connsiteX19" fmla="*/ 57199 w 3480752"/>
                  <a:gd name="connsiteY19" fmla="*/ 31661 h 1560620"/>
                  <a:gd name="connsiteX20" fmla="*/ 0 w 3480752"/>
                  <a:gd name="connsiteY20" fmla="*/ 0 h 1560620"/>
                  <a:gd name="connsiteX0" fmla="*/ 62916 w 3480752"/>
                  <a:gd name="connsiteY0" fmla="*/ 34213 h 1560620"/>
                  <a:gd name="connsiteX1" fmla="*/ 114391 w 3480752"/>
                  <a:gd name="connsiteY1" fmla="*/ 57191 h 1560620"/>
                  <a:gd name="connsiteX2" fmla="*/ 694512 w 3480752"/>
                  <a:gd name="connsiteY2" fmla="*/ 277806 h 1560620"/>
                  <a:gd name="connsiteX3" fmla="*/ 702687 w 3480752"/>
                  <a:gd name="connsiteY3" fmla="*/ 277806 h 1560620"/>
                  <a:gd name="connsiteX4" fmla="*/ 833420 w 3480752"/>
                  <a:gd name="connsiteY4" fmla="*/ 310489 h 1560620"/>
                  <a:gd name="connsiteX5" fmla="*/ 1241959 w 3480752"/>
                  <a:gd name="connsiteY5" fmla="*/ 343172 h 1560620"/>
                  <a:gd name="connsiteX6" fmla="*/ 3480752 w 3480752"/>
                  <a:gd name="connsiteY6" fmla="*/ 1560620 h 1560620"/>
                  <a:gd name="connsiteX7" fmla="*/ 3064038 w 3480752"/>
                  <a:gd name="connsiteY7" fmla="*/ 1527929 h 1560620"/>
                  <a:gd name="connsiteX8" fmla="*/ 3057133 w 3480752"/>
                  <a:gd name="connsiteY8" fmla="*/ 1524163 h 1560620"/>
                  <a:gd name="connsiteX9" fmla="*/ 2941481 w 3480752"/>
                  <a:gd name="connsiteY9" fmla="*/ 1495246 h 1560620"/>
                  <a:gd name="connsiteX10" fmla="*/ 2881754 w 3480752"/>
                  <a:gd name="connsiteY10" fmla="*/ 1462767 h 1560620"/>
                  <a:gd name="connsiteX11" fmla="*/ 2879802 w 3480752"/>
                  <a:gd name="connsiteY11" fmla="*/ 1466146 h 1560620"/>
                  <a:gd name="connsiteX12" fmla="*/ 2933314 w 3480752"/>
                  <a:gd name="connsiteY12" fmla="*/ 1495246 h 1560620"/>
                  <a:gd name="connsiteX13" fmla="*/ 2353185 w 3480752"/>
                  <a:gd name="connsiteY13" fmla="*/ 1274639 h 1560620"/>
                  <a:gd name="connsiteX14" fmla="*/ 2238794 w 3480752"/>
                  <a:gd name="connsiteY14" fmla="*/ 1217440 h 1560620"/>
                  <a:gd name="connsiteX15" fmla="*/ 62916 w 3480752"/>
                  <a:gd name="connsiteY15" fmla="*/ 34213 h 1560620"/>
                  <a:gd name="connsiteX16" fmla="*/ 0 w 3480752"/>
                  <a:gd name="connsiteY16" fmla="*/ 0 h 1560620"/>
                  <a:gd name="connsiteX17" fmla="*/ 62916 w 3480752"/>
                  <a:gd name="connsiteY17" fmla="*/ 34213 h 1560620"/>
                  <a:gd name="connsiteX18" fmla="*/ 57199 w 3480752"/>
                  <a:gd name="connsiteY18" fmla="*/ 31661 h 1560620"/>
                  <a:gd name="connsiteX19" fmla="*/ 0 w 3480752"/>
                  <a:gd name="connsiteY19" fmla="*/ 0 h 1560620"/>
                  <a:gd name="connsiteX0" fmla="*/ 62916 w 3480752"/>
                  <a:gd name="connsiteY0" fmla="*/ 34213 h 1560620"/>
                  <a:gd name="connsiteX1" fmla="*/ 114391 w 3480752"/>
                  <a:gd name="connsiteY1" fmla="*/ 57191 h 1560620"/>
                  <a:gd name="connsiteX2" fmla="*/ 694512 w 3480752"/>
                  <a:gd name="connsiteY2" fmla="*/ 277806 h 1560620"/>
                  <a:gd name="connsiteX3" fmla="*/ 702687 w 3480752"/>
                  <a:gd name="connsiteY3" fmla="*/ 277806 h 1560620"/>
                  <a:gd name="connsiteX4" fmla="*/ 833420 w 3480752"/>
                  <a:gd name="connsiteY4" fmla="*/ 310489 h 1560620"/>
                  <a:gd name="connsiteX5" fmla="*/ 1241959 w 3480752"/>
                  <a:gd name="connsiteY5" fmla="*/ 343172 h 1560620"/>
                  <a:gd name="connsiteX6" fmla="*/ 3480752 w 3480752"/>
                  <a:gd name="connsiteY6" fmla="*/ 1560620 h 1560620"/>
                  <a:gd name="connsiteX7" fmla="*/ 3064038 w 3480752"/>
                  <a:gd name="connsiteY7" fmla="*/ 1527929 h 1560620"/>
                  <a:gd name="connsiteX8" fmla="*/ 3057133 w 3480752"/>
                  <a:gd name="connsiteY8" fmla="*/ 1524163 h 1560620"/>
                  <a:gd name="connsiteX9" fmla="*/ 2941481 w 3480752"/>
                  <a:gd name="connsiteY9" fmla="*/ 1495246 h 1560620"/>
                  <a:gd name="connsiteX10" fmla="*/ 2881754 w 3480752"/>
                  <a:gd name="connsiteY10" fmla="*/ 1462767 h 1560620"/>
                  <a:gd name="connsiteX11" fmla="*/ 2933314 w 3480752"/>
                  <a:gd name="connsiteY11" fmla="*/ 1495246 h 1560620"/>
                  <a:gd name="connsiteX12" fmla="*/ 2353185 w 3480752"/>
                  <a:gd name="connsiteY12" fmla="*/ 1274639 h 1560620"/>
                  <a:gd name="connsiteX13" fmla="*/ 2238794 w 3480752"/>
                  <a:gd name="connsiteY13" fmla="*/ 1217440 h 1560620"/>
                  <a:gd name="connsiteX14" fmla="*/ 62916 w 3480752"/>
                  <a:gd name="connsiteY14" fmla="*/ 34213 h 1560620"/>
                  <a:gd name="connsiteX15" fmla="*/ 0 w 3480752"/>
                  <a:gd name="connsiteY15" fmla="*/ 0 h 1560620"/>
                  <a:gd name="connsiteX16" fmla="*/ 62916 w 3480752"/>
                  <a:gd name="connsiteY16" fmla="*/ 34213 h 1560620"/>
                  <a:gd name="connsiteX17" fmla="*/ 57199 w 3480752"/>
                  <a:gd name="connsiteY17" fmla="*/ 31661 h 1560620"/>
                  <a:gd name="connsiteX18" fmla="*/ 0 w 3480752"/>
                  <a:gd name="connsiteY18" fmla="*/ 0 h 1560620"/>
                  <a:gd name="connsiteX0" fmla="*/ 62916 w 3480752"/>
                  <a:gd name="connsiteY0" fmla="*/ 34213 h 1560620"/>
                  <a:gd name="connsiteX1" fmla="*/ 114391 w 3480752"/>
                  <a:gd name="connsiteY1" fmla="*/ 57191 h 1560620"/>
                  <a:gd name="connsiteX2" fmla="*/ 694512 w 3480752"/>
                  <a:gd name="connsiteY2" fmla="*/ 277806 h 1560620"/>
                  <a:gd name="connsiteX3" fmla="*/ 702687 w 3480752"/>
                  <a:gd name="connsiteY3" fmla="*/ 277806 h 1560620"/>
                  <a:gd name="connsiteX4" fmla="*/ 833420 w 3480752"/>
                  <a:gd name="connsiteY4" fmla="*/ 310489 h 1560620"/>
                  <a:gd name="connsiteX5" fmla="*/ 1241959 w 3480752"/>
                  <a:gd name="connsiteY5" fmla="*/ 343172 h 1560620"/>
                  <a:gd name="connsiteX6" fmla="*/ 3480752 w 3480752"/>
                  <a:gd name="connsiteY6" fmla="*/ 1560620 h 1560620"/>
                  <a:gd name="connsiteX7" fmla="*/ 3064038 w 3480752"/>
                  <a:gd name="connsiteY7" fmla="*/ 1527929 h 1560620"/>
                  <a:gd name="connsiteX8" fmla="*/ 3057133 w 3480752"/>
                  <a:gd name="connsiteY8" fmla="*/ 1524163 h 1560620"/>
                  <a:gd name="connsiteX9" fmla="*/ 2941481 w 3480752"/>
                  <a:gd name="connsiteY9" fmla="*/ 1495246 h 1560620"/>
                  <a:gd name="connsiteX10" fmla="*/ 2933314 w 3480752"/>
                  <a:gd name="connsiteY10" fmla="*/ 1495246 h 1560620"/>
                  <a:gd name="connsiteX11" fmla="*/ 2353185 w 3480752"/>
                  <a:gd name="connsiteY11" fmla="*/ 1274639 h 1560620"/>
                  <a:gd name="connsiteX12" fmla="*/ 2238794 w 3480752"/>
                  <a:gd name="connsiteY12" fmla="*/ 1217440 h 1560620"/>
                  <a:gd name="connsiteX13" fmla="*/ 62916 w 3480752"/>
                  <a:gd name="connsiteY13" fmla="*/ 34213 h 1560620"/>
                  <a:gd name="connsiteX14" fmla="*/ 0 w 3480752"/>
                  <a:gd name="connsiteY14" fmla="*/ 0 h 1560620"/>
                  <a:gd name="connsiteX15" fmla="*/ 62916 w 3480752"/>
                  <a:gd name="connsiteY15" fmla="*/ 34213 h 1560620"/>
                  <a:gd name="connsiteX16" fmla="*/ 57199 w 3480752"/>
                  <a:gd name="connsiteY16" fmla="*/ 31661 h 1560620"/>
                  <a:gd name="connsiteX17" fmla="*/ 0 w 3480752"/>
                  <a:gd name="connsiteY17" fmla="*/ 0 h 15606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</a:cxnLst>
                <a:rect l="l" t="t" r="r" b="b"/>
                <a:pathLst>
                  <a:path w="3480752" h="1560620">
                    <a:moveTo>
                      <a:pt x="62916" y="34213"/>
                    </a:moveTo>
                    <a:lnTo>
                      <a:pt x="114391" y="57191"/>
                    </a:lnTo>
                    <a:cubicBezTo>
                      <a:pt x="302323" y="147074"/>
                      <a:pt x="498413" y="220606"/>
                      <a:pt x="694512" y="277806"/>
                    </a:cubicBezTo>
                    <a:lnTo>
                      <a:pt x="702687" y="277806"/>
                    </a:lnTo>
                    <a:cubicBezTo>
                      <a:pt x="743545" y="285981"/>
                      <a:pt x="784395" y="302314"/>
                      <a:pt x="833420" y="310489"/>
                    </a:cubicBezTo>
                    <a:lnTo>
                      <a:pt x="1241959" y="343172"/>
                    </a:lnTo>
                    <a:lnTo>
                      <a:pt x="3480752" y="1560620"/>
                    </a:lnTo>
                    <a:lnTo>
                      <a:pt x="3064038" y="1527929"/>
                    </a:lnTo>
                    <a:lnTo>
                      <a:pt x="3057133" y="1524163"/>
                    </a:lnTo>
                    <a:lnTo>
                      <a:pt x="2941481" y="1495246"/>
                    </a:lnTo>
                    <a:lnTo>
                      <a:pt x="2933314" y="1495246"/>
                    </a:lnTo>
                    <a:cubicBezTo>
                      <a:pt x="2737215" y="1446221"/>
                      <a:pt x="2541108" y="1372688"/>
                      <a:pt x="2353185" y="1274639"/>
                    </a:cubicBezTo>
                    <a:cubicBezTo>
                      <a:pt x="2312335" y="1258298"/>
                      <a:pt x="2279652" y="1241956"/>
                      <a:pt x="2238794" y="1217440"/>
                    </a:cubicBezTo>
                    <a:lnTo>
                      <a:pt x="62916" y="34213"/>
                    </a:lnTo>
                    <a:close/>
                    <a:moveTo>
                      <a:pt x="0" y="0"/>
                    </a:moveTo>
                    <a:lnTo>
                      <a:pt x="62916" y="34213"/>
                    </a:lnTo>
                    <a:lnTo>
                      <a:pt x="57199" y="31661"/>
                    </a:lnTo>
                    <a:cubicBezTo>
                      <a:pt x="38815" y="22469"/>
                      <a:pt x="20429" y="12254"/>
                      <a:pt x="0" y="0"/>
                    </a:cubicBez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78" name="Freeform: Shape 177">
                <a:extLst>
                  <a:ext uri="{FF2B5EF4-FFF2-40B4-BE49-F238E27FC236}">
                    <a16:creationId xmlns:a16="http://schemas.microsoft.com/office/drawing/2014/main" id="{D7155A66-933C-41F3-B1E0-3984DC8D0D6F}"/>
                  </a:ext>
                </a:extLst>
              </p:cNvPr>
              <p:cNvSpPr/>
              <p:nvPr/>
            </p:nvSpPr>
            <p:spPr>
              <a:xfrm>
                <a:off x="3023223" y="4576005"/>
                <a:ext cx="257175" cy="133350"/>
              </a:xfrm>
              <a:custGeom>
                <a:avLst/>
                <a:gdLst>
                  <a:gd name="connsiteX0" fmla="*/ 260032 w 257175"/>
                  <a:gd name="connsiteY0" fmla="*/ 141922 h 133350"/>
                  <a:gd name="connsiteX1" fmla="*/ 0 w 257175"/>
                  <a:gd name="connsiteY1" fmla="*/ 0 h 133350"/>
                  <a:gd name="connsiteX2" fmla="*/ 952 w 257175"/>
                  <a:gd name="connsiteY2" fmla="*/ 0 h 133350"/>
                  <a:gd name="connsiteX3" fmla="*/ 260032 w 257175"/>
                  <a:gd name="connsiteY3" fmla="*/ 141922 h 133350"/>
                  <a:gd name="connsiteX4" fmla="*/ 260032 w 257175"/>
                  <a:gd name="connsiteY4" fmla="*/ 141922 h 1333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57175" h="133350">
                    <a:moveTo>
                      <a:pt x="260032" y="141922"/>
                    </a:moveTo>
                    <a:lnTo>
                      <a:pt x="0" y="0"/>
                    </a:lnTo>
                    <a:cubicBezTo>
                      <a:pt x="0" y="0"/>
                      <a:pt x="952" y="0"/>
                      <a:pt x="952" y="0"/>
                    </a:cubicBezTo>
                    <a:lnTo>
                      <a:pt x="260032" y="141922"/>
                    </a:lnTo>
                    <a:cubicBezTo>
                      <a:pt x="260985" y="141922"/>
                      <a:pt x="260985" y="141922"/>
                      <a:pt x="260032" y="141922"/>
                    </a:cubicBezTo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79" name="Freeform: Shape 178">
                <a:extLst>
                  <a:ext uri="{FF2B5EF4-FFF2-40B4-BE49-F238E27FC236}">
                    <a16:creationId xmlns:a16="http://schemas.microsoft.com/office/drawing/2014/main" id="{8C983C87-932A-406F-8717-C79DA4DFDBD2}"/>
                  </a:ext>
                </a:extLst>
              </p:cNvPr>
              <p:cNvSpPr/>
              <p:nvPr/>
            </p:nvSpPr>
            <p:spPr>
              <a:xfrm>
                <a:off x="2706138" y="4925573"/>
                <a:ext cx="257175" cy="485775"/>
              </a:xfrm>
              <a:custGeom>
                <a:avLst/>
                <a:gdLst>
                  <a:gd name="connsiteX0" fmla="*/ 260033 w 257175"/>
                  <a:gd name="connsiteY0" fmla="*/ 486727 h 485775"/>
                  <a:gd name="connsiteX1" fmla="*/ 0 w 257175"/>
                  <a:gd name="connsiteY1" fmla="*/ 344805 h 485775"/>
                  <a:gd name="connsiteX2" fmla="*/ 953 w 257175"/>
                  <a:gd name="connsiteY2" fmla="*/ 0 h 485775"/>
                  <a:gd name="connsiteX3" fmla="*/ 260985 w 257175"/>
                  <a:gd name="connsiteY3" fmla="*/ 141922 h 4857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57175" h="485775">
                    <a:moveTo>
                      <a:pt x="260033" y="486727"/>
                    </a:moveTo>
                    <a:lnTo>
                      <a:pt x="0" y="344805"/>
                    </a:lnTo>
                    <a:lnTo>
                      <a:pt x="953" y="0"/>
                    </a:lnTo>
                    <a:lnTo>
                      <a:pt x="260985" y="141922"/>
                    </a:ln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80" name="Freeform: Shape 179">
                <a:extLst>
                  <a:ext uri="{FF2B5EF4-FFF2-40B4-BE49-F238E27FC236}">
                    <a16:creationId xmlns:a16="http://schemas.microsoft.com/office/drawing/2014/main" id="{1D6756A1-43EA-46D1-A865-CD04F8C11572}"/>
                  </a:ext>
                </a:extLst>
              </p:cNvPr>
              <p:cNvSpPr/>
              <p:nvPr/>
            </p:nvSpPr>
            <p:spPr>
              <a:xfrm>
                <a:off x="2987522" y="3640652"/>
                <a:ext cx="660036" cy="1102854"/>
              </a:xfrm>
              <a:custGeom>
                <a:avLst/>
                <a:gdLst>
                  <a:gd name="connsiteX0" fmla="*/ 359092 w 661035"/>
                  <a:gd name="connsiteY0" fmla="*/ 597218 h 1099185"/>
                  <a:gd name="connsiteX1" fmla="*/ 620078 w 661035"/>
                  <a:gd name="connsiteY1" fmla="*/ 739140 h 1099185"/>
                  <a:gd name="connsiteX2" fmla="*/ 584835 w 661035"/>
                  <a:gd name="connsiteY2" fmla="*/ 818198 h 1099185"/>
                  <a:gd name="connsiteX3" fmla="*/ 584836 w 661035"/>
                  <a:gd name="connsiteY3" fmla="*/ 818198 h 1099185"/>
                  <a:gd name="connsiteX4" fmla="*/ 545783 w 661035"/>
                  <a:gd name="connsiteY4" fmla="*/ 882015 h 1099185"/>
                  <a:gd name="connsiteX5" fmla="*/ 538930 w 661035"/>
                  <a:gd name="connsiteY5" fmla="*/ 891439 h 1099185"/>
                  <a:gd name="connsiteX6" fmla="*/ 539116 w 661035"/>
                  <a:gd name="connsiteY6" fmla="*/ 891540 h 1099185"/>
                  <a:gd name="connsiteX7" fmla="*/ 500063 w 661035"/>
                  <a:gd name="connsiteY7" fmla="*/ 940118 h 1099185"/>
                  <a:gd name="connsiteX8" fmla="*/ 452605 w 661035"/>
                  <a:gd name="connsiteY8" fmla="*/ 914311 h 1099185"/>
                  <a:gd name="connsiteX9" fmla="*/ 451949 w 661035"/>
                  <a:gd name="connsiteY9" fmla="*/ 914906 h 1099185"/>
                  <a:gd name="connsiteX10" fmla="*/ 500063 w 661035"/>
                  <a:gd name="connsiteY10" fmla="*/ 941070 h 1099185"/>
                  <a:gd name="connsiteX11" fmla="*/ 451485 w 661035"/>
                  <a:gd name="connsiteY11" fmla="*/ 989648 h 1099185"/>
                  <a:gd name="connsiteX12" fmla="*/ 396629 w 661035"/>
                  <a:gd name="connsiteY12" fmla="*/ 1033155 h 1099185"/>
                  <a:gd name="connsiteX13" fmla="*/ 397193 w 661035"/>
                  <a:gd name="connsiteY13" fmla="*/ 1033462 h 1099185"/>
                  <a:gd name="connsiteX14" fmla="*/ 320041 w 661035"/>
                  <a:gd name="connsiteY14" fmla="*/ 1076325 h 1099185"/>
                  <a:gd name="connsiteX15" fmla="*/ 291343 w 661035"/>
                  <a:gd name="connsiteY15" fmla="*/ 1060767 h 1099185"/>
                  <a:gd name="connsiteX16" fmla="*/ 290403 w 661035"/>
                  <a:gd name="connsiteY16" fmla="*/ 1061621 h 1099185"/>
                  <a:gd name="connsiteX17" fmla="*/ 319088 w 661035"/>
                  <a:gd name="connsiteY17" fmla="*/ 1077277 h 1099185"/>
                  <a:gd name="connsiteX18" fmla="*/ 260985 w 661035"/>
                  <a:gd name="connsiteY18" fmla="*/ 1099185 h 1099185"/>
                  <a:gd name="connsiteX19" fmla="*/ 0 w 661035"/>
                  <a:gd name="connsiteY19" fmla="*/ 957262 h 1099185"/>
                  <a:gd name="connsiteX20" fmla="*/ 59055 w 661035"/>
                  <a:gd name="connsiteY20" fmla="*/ 935355 h 1099185"/>
                  <a:gd name="connsiteX21" fmla="*/ 284314 w 661035"/>
                  <a:gd name="connsiteY21" fmla="*/ 1058298 h 1099185"/>
                  <a:gd name="connsiteX22" fmla="*/ 284516 w 661035"/>
                  <a:gd name="connsiteY22" fmla="*/ 1057066 h 1099185"/>
                  <a:gd name="connsiteX23" fmla="*/ 60008 w 661035"/>
                  <a:gd name="connsiteY23" fmla="*/ 935355 h 1099185"/>
                  <a:gd name="connsiteX24" fmla="*/ 135745 w 661035"/>
                  <a:gd name="connsiteY24" fmla="*/ 891807 h 1099185"/>
                  <a:gd name="connsiteX25" fmla="*/ 135255 w 661035"/>
                  <a:gd name="connsiteY25" fmla="*/ 891540 h 1099185"/>
                  <a:gd name="connsiteX26" fmla="*/ 190500 w 661035"/>
                  <a:gd name="connsiteY26" fmla="*/ 847725 h 1099185"/>
                  <a:gd name="connsiteX27" fmla="*/ 239078 w 661035"/>
                  <a:gd name="connsiteY27" fmla="*/ 799148 h 1099185"/>
                  <a:gd name="connsiteX28" fmla="*/ 319738 w 661035"/>
                  <a:gd name="connsiteY28" fmla="*/ 843010 h 1099185"/>
                  <a:gd name="connsiteX29" fmla="*/ 319882 w 661035"/>
                  <a:gd name="connsiteY29" fmla="*/ 842137 h 1099185"/>
                  <a:gd name="connsiteX30" fmla="*/ 239078 w 661035"/>
                  <a:gd name="connsiteY30" fmla="*/ 798196 h 1099185"/>
                  <a:gd name="connsiteX31" fmla="*/ 277307 w 661035"/>
                  <a:gd name="connsiteY31" fmla="*/ 750642 h 1099185"/>
                  <a:gd name="connsiteX32" fmla="*/ 277178 w 661035"/>
                  <a:gd name="connsiteY32" fmla="*/ 750571 h 1099185"/>
                  <a:gd name="connsiteX33" fmla="*/ 284798 w 661035"/>
                  <a:gd name="connsiteY33" fmla="*/ 740093 h 1099185"/>
                  <a:gd name="connsiteX34" fmla="*/ 323850 w 661035"/>
                  <a:gd name="connsiteY34" fmla="*/ 676275 h 1099185"/>
                  <a:gd name="connsiteX35" fmla="*/ 359092 w 661035"/>
                  <a:gd name="connsiteY35" fmla="*/ 597218 h 1099185"/>
                  <a:gd name="connsiteX36" fmla="*/ 220980 w 661035"/>
                  <a:gd name="connsiteY36" fmla="*/ 0 h 1099185"/>
                  <a:gd name="connsiteX37" fmla="*/ 481965 w 661035"/>
                  <a:gd name="connsiteY37" fmla="*/ 141922 h 1099185"/>
                  <a:gd name="connsiteX38" fmla="*/ 575310 w 661035"/>
                  <a:gd name="connsiteY38" fmla="*/ 214313 h 1099185"/>
                  <a:gd name="connsiteX39" fmla="*/ 661035 w 661035"/>
                  <a:gd name="connsiteY39" fmla="*/ 504825 h 1099185"/>
                  <a:gd name="connsiteX40" fmla="*/ 621030 w 661035"/>
                  <a:gd name="connsiteY40" fmla="*/ 739140 h 1099185"/>
                  <a:gd name="connsiteX41" fmla="*/ 360045 w 661035"/>
                  <a:gd name="connsiteY41" fmla="*/ 597218 h 1099185"/>
                  <a:gd name="connsiteX42" fmla="*/ 400050 w 661035"/>
                  <a:gd name="connsiteY42" fmla="*/ 362902 h 1099185"/>
                  <a:gd name="connsiteX43" fmla="*/ 314325 w 661035"/>
                  <a:gd name="connsiteY43" fmla="*/ 72390 h 1099185"/>
                  <a:gd name="connsiteX44" fmla="*/ 220980 w 661035"/>
                  <a:gd name="connsiteY44" fmla="*/ 0 h 1099185"/>
                  <a:gd name="connsiteX0" fmla="*/ 359092 w 661035"/>
                  <a:gd name="connsiteY0" fmla="*/ 597218 h 1099185"/>
                  <a:gd name="connsiteX1" fmla="*/ 620078 w 661035"/>
                  <a:gd name="connsiteY1" fmla="*/ 739140 h 1099185"/>
                  <a:gd name="connsiteX2" fmla="*/ 584835 w 661035"/>
                  <a:gd name="connsiteY2" fmla="*/ 818198 h 1099185"/>
                  <a:gd name="connsiteX3" fmla="*/ 584836 w 661035"/>
                  <a:gd name="connsiteY3" fmla="*/ 818198 h 1099185"/>
                  <a:gd name="connsiteX4" fmla="*/ 545783 w 661035"/>
                  <a:gd name="connsiteY4" fmla="*/ 882015 h 1099185"/>
                  <a:gd name="connsiteX5" fmla="*/ 538930 w 661035"/>
                  <a:gd name="connsiteY5" fmla="*/ 891439 h 1099185"/>
                  <a:gd name="connsiteX6" fmla="*/ 539116 w 661035"/>
                  <a:gd name="connsiteY6" fmla="*/ 891540 h 1099185"/>
                  <a:gd name="connsiteX7" fmla="*/ 500063 w 661035"/>
                  <a:gd name="connsiteY7" fmla="*/ 940118 h 1099185"/>
                  <a:gd name="connsiteX8" fmla="*/ 452605 w 661035"/>
                  <a:gd name="connsiteY8" fmla="*/ 914311 h 1099185"/>
                  <a:gd name="connsiteX9" fmla="*/ 451949 w 661035"/>
                  <a:gd name="connsiteY9" fmla="*/ 914906 h 1099185"/>
                  <a:gd name="connsiteX10" fmla="*/ 500063 w 661035"/>
                  <a:gd name="connsiteY10" fmla="*/ 941070 h 1099185"/>
                  <a:gd name="connsiteX11" fmla="*/ 451485 w 661035"/>
                  <a:gd name="connsiteY11" fmla="*/ 989648 h 1099185"/>
                  <a:gd name="connsiteX12" fmla="*/ 396629 w 661035"/>
                  <a:gd name="connsiteY12" fmla="*/ 1033155 h 1099185"/>
                  <a:gd name="connsiteX13" fmla="*/ 397193 w 661035"/>
                  <a:gd name="connsiteY13" fmla="*/ 1033462 h 1099185"/>
                  <a:gd name="connsiteX14" fmla="*/ 320041 w 661035"/>
                  <a:gd name="connsiteY14" fmla="*/ 1076325 h 1099185"/>
                  <a:gd name="connsiteX15" fmla="*/ 291343 w 661035"/>
                  <a:gd name="connsiteY15" fmla="*/ 1060767 h 1099185"/>
                  <a:gd name="connsiteX16" fmla="*/ 290403 w 661035"/>
                  <a:gd name="connsiteY16" fmla="*/ 1061621 h 1099185"/>
                  <a:gd name="connsiteX17" fmla="*/ 319088 w 661035"/>
                  <a:gd name="connsiteY17" fmla="*/ 1077277 h 1099185"/>
                  <a:gd name="connsiteX18" fmla="*/ 260985 w 661035"/>
                  <a:gd name="connsiteY18" fmla="*/ 1099185 h 1099185"/>
                  <a:gd name="connsiteX19" fmla="*/ 0 w 661035"/>
                  <a:gd name="connsiteY19" fmla="*/ 957262 h 1099185"/>
                  <a:gd name="connsiteX20" fmla="*/ 59055 w 661035"/>
                  <a:gd name="connsiteY20" fmla="*/ 935355 h 1099185"/>
                  <a:gd name="connsiteX21" fmla="*/ 284314 w 661035"/>
                  <a:gd name="connsiteY21" fmla="*/ 1058298 h 1099185"/>
                  <a:gd name="connsiteX22" fmla="*/ 284516 w 661035"/>
                  <a:gd name="connsiteY22" fmla="*/ 1057066 h 1099185"/>
                  <a:gd name="connsiteX23" fmla="*/ 60008 w 661035"/>
                  <a:gd name="connsiteY23" fmla="*/ 935355 h 1099185"/>
                  <a:gd name="connsiteX24" fmla="*/ 135745 w 661035"/>
                  <a:gd name="connsiteY24" fmla="*/ 891807 h 1099185"/>
                  <a:gd name="connsiteX25" fmla="*/ 135255 w 661035"/>
                  <a:gd name="connsiteY25" fmla="*/ 891540 h 1099185"/>
                  <a:gd name="connsiteX26" fmla="*/ 190500 w 661035"/>
                  <a:gd name="connsiteY26" fmla="*/ 847725 h 1099185"/>
                  <a:gd name="connsiteX27" fmla="*/ 239078 w 661035"/>
                  <a:gd name="connsiteY27" fmla="*/ 799148 h 1099185"/>
                  <a:gd name="connsiteX28" fmla="*/ 319738 w 661035"/>
                  <a:gd name="connsiteY28" fmla="*/ 843010 h 1099185"/>
                  <a:gd name="connsiteX29" fmla="*/ 239078 w 661035"/>
                  <a:gd name="connsiteY29" fmla="*/ 798196 h 1099185"/>
                  <a:gd name="connsiteX30" fmla="*/ 277307 w 661035"/>
                  <a:gd name="connsiteY30" fmla="*/ 750642 h 1099185"/>
                  <a:gd name="connsiteX31" fmla="*/ 277178 w 661035"/>
                  <a:gd name="connsiteY31" fmla="*/ 750571 h 1099185"/>
                  <a:gd name="connsiteX32" fmla="*/ 284798 w 661035"/>
                  <a:gd name="connsiteY32" fmla="*/ 740093 h 1099185"/>
                  <a:gd name="connsiteX33" fmla="*/ 323850 w 661035"/>
                  <a:gd name="connsiteY33" fmla="*/ 676275 h 1099185"/>
                  <a:gd name="connsiteX34" fmla="*/ 359092 w 661035"/>
                  <a:gd name="connsiteY34" fmla="*/ 597218 h 1099185"/>
                  <a:gd name="connsiteX35" fmla="*/ 220980 w 661035"/>
                  <a:gd name="connsiteY35" fmla="*/ 0 h 1099185"/>
                  <a:gd name="connsiteX36" fmla="*/ 481965 w 661035"/>
                  <a:gd name="connsiteY36" fmla="*/ 141922 h 1099185"/>
                  <a:gd name="connsiteX37" fmla="*/ 575310 w 661035"/>
                  <a:gd name="connsiteY37" fmla="*/ 214313 h 1099185"/>
                  <a:gd name="connsiteX38" fmla="*/ 661035 w 661035"/>
                  <a:gd name="connsiteY38" fmla="*/ 504825 h 1099185"/>
                  <a:gd name="connsiteX39" fmla="*/ 621030 w 661035"/>
                  <a:gd name="connsiteY39" fmla="*/ 739140 h 1099185"/>
                  <a:gd name="connsiteX40" fmla="*/ 360045 w 661035"/>
                  <a:gd name="connsiteY40" fmla="*/ 597218 h 1099185"/>
                  <a:gd name="connsiteX41" fmla="*/ 400050 w 661035"/>
                  <a:gd name="connsiteY41" fmla="*/ 362902 h 1099185"/>
                  <a:gd name="connsiteX42" fmla="*/ 314325 w 661035"/>
                  <a:gd name="connsiteY42" fmla="*/ 72390 h 1099185"/>
                  <a:gd name="connsiteX43" fmla="*/ 220980 w 661035"/>
                  <a:gd name="connsiteY43" fmla="*/ 0 h 1099185"/>
                  <a:gd name="connsiteX0" fmla="*/ 359092 w 661035"/>
                  <a:gd name="connsiteY0" fmla="*/ 597218 h 1099185"/>
                  <a:gd name="connsiteX1" fmla="*/ 620078 w 661035"/>
                  <a:gd name="connsiteY1" fmla="*/ 739140 h 1099185"/>
                  <a:gd name="connsiteX2" fmla="*/ 584835 w 661035"/>
                  <a:gd name="connsiteY2" fmla="*/ 818198 h 1099185"/>
                  <a:gd name="connsiteX3" fmla="*/ 584836 w 661035"/>
                  <a:gd name="connsiteY3" fmla="*/ 818198 h 1099185"/>
                  <a:gd name="connsiteX4" fmla="*/ 545783 w 661035"/>
                  <a:gd name="connsiteY4" fmla="*/ 882015 h 1099185"/>
                  <a:gd name="connsiteX5" fmla="*/ 538930 w 661035"/>
                  <a:gd name="connsiteY5" fmla="*/ 891439 h 1099185"/>
                  <a:gd name="connsiteX6" fmla="*/ 539116 w 661035"/>
                  <a:gd name="connsiteY6" fmla="*/ 891540 h 1099185"/>
                  <a:gd name="connsiteX7" fmla="*/ 500063 w 661035"/>
                  <a:gd name="connsiteY7" fmla="*/ 940118 h 1099185"/>
                  <a:gd name="connsiteX8" fmla="*/ 452605 w 661035"/>
                  <a:gd name="connsiteY8" fmla="*/ 914311 h 1099185"/>
                  <a:gd name="connsiteX9" fmla="*/ 500063 w 661035"/>
                  <a:gd name="connsiteY9" fmla="*/ 941070 h 1099185"/>
                  <a:gd name="connsiteX10" fmla="*/ 451485 w 661035"/>
                  <a:gd name="connsiteY10" fmla="*/ 989648 h 1099185"/>
                  <a:gd name="connsiteX11" fmla="*/ 396629 w 661035"/>
                  <a:gd name="connsiteY11" fmla="*/ 1033155 h 1099185"/>
                  <a:gd name="connsiteX12" fmla="*/ 397193 w 661035"/>
                  <a:gd name="connsiteY12" fmla="*/ 1033462 h 1099185"/>
                  <a:gd name="connsiteX13" fmla="*/ 320041 w 661035"/>
                  <a:gd name="connsiteY13" fmla="*/ 1076325 h 1099185"/>
                  <a:gd name="connsiteX14" fmla="*/ 291343 w 661035"/>
                  <a:gd name="connsiteY14" fmla="*/ 1060767 h 1099185"/>
                  <a:gd name="connsiteX15" fmla="*/ 290403 w 661035"/>
                  <a:gd name="connsiteY15" fmla="*/ 1061621 h 1099185"/>
                  <a:gd name="connsiteX16" fmla="*/ 319088 w 661035"/>
                  <a:gd name="connsiteY16" fmla="*/ 1077277 h 1099185"/>
                  <a:gd name="connsiteX17" fmla="*/ 260985 w 661035"/>
                  <a:gd name="connsiteY17" fmla="*/ 1099185 h 1099185"/>
                  <a:gd name="connsiteX18" fmla="*/ 0 w 661035"/>
                  <a:gd name="connsiteY18" fmla="*/ 957262 h 1099185"/>
                  <a:gd name="connsiteX19" fmla="*/ 59055 w 661035"/>
                  <a:gd name="connsiteY19" fmla="*/ 935355 h 1099185"/>
                  <a:gd name="connsiteX20" fmla="*/ 284314 w 661035"/>
                  <a:gd name="connsiteY20" fmla="*/ 1058298 h 1099185"/>
                  <a:gd name="connsiteX21" fmla="*/ 284516 w 661035"/>
                  <a:gd name="connsiteY21" fmla="*/ 1057066 h 1099185"/>
                  <a:gd name="connsiteX22" fmla="*/ 60008 w 661035"/>
                  <a:gd name="connsiteY22" fmla="*/ 935355 h 1099185"/>
                  <a:gd name="connsiteX23" fmla="*/ 135745 w 661035"/>
                  <a:gd name="connsiteY23" fmla="*/ 891807 h 1099185"/>
                  <a:gd name="connsiteX24" fmla="*/ 135255 w 661035"/>
                  <a:gd name="connsiteY24" fmla="*/ 891540 h 1099185"/>
                  <a:gd name="connsiteX25" fmla="*/ 190500 w 661035"/>
                  <a:gd name="connsiteY25" fmla="*/ 847725 h 1099185"/>
                  <a:gd name="connsiteX26" fmla="*/ 239078 w 661035"/>
                  <a:gd name="connsiteY26" fmla="*/ 799148 h 1099185"/>
                  <a:gd name="connsiteX27" fmla="*/ 319738 w 661035"/>
                  <a:gd name="connsiteY27" fmla="*/ 843010 h 1099185"/>
                  <a:gd name="connsiteX28" fmla="*/ 239078 w 661035"/>
                  <a:gd name="connsiteY28" fmla="*/ 798196 h 1099185"/>
                  <a:gd name="connsiteX29" fmla="*/ 277307 w 661035"/>
                  <a:gd name="connsiteY29" fmla="*/ 750642 h 1099185"/>
                  <a:gd name="connsiteX30" fmla="*/ 277178 w 661035"/>
                  <a:gd name="connsiteY30" fmla="*/ 750571 h 1099185"/>
                  <a:gd name="connsiteX31" fmla="*/ 284798 w 661035"/>
                  <a:gd name="connsiteY31" fmla="*/ 740093 h 1099185"/>
                  <a:gd name="connsiteX32" fmla="*/ 323850 w 661035"/>
                  <a:gd name="connsiteY32" fmla="*/ 676275 h 1099185"/>
                  <a:gd name="connsiteX33" fmla="*/ 359092 w 661035"/>
                  <a:gd name="connsiteY33" fmla="*/ 597218 h 1099185"/>
                  <a:gd name="connsiteX34" fmla="*/ 220980 w 661035"/>
                  <a:gd name="connsiteY34" fmla="*/ 0 h 1099185"/>
                  <a:gd name="connsiteX35" fmla="*/ 481965 w 661035"/>
                  <a:gd name="connsiteY35" fmla="*/ 141922 h 1099185"/>
                  <a:gd name="connsiteX36" fmla="*/ 575310 w 661035"/>
                  <a:gd name="connsiteY36" fmla="*/ 214313 h 1099185"/>
                  <a:gd name="connsiteX37" fmla="*/ 661035 w 661035"/>
                  <a:gd name="connsiteY37" fmla="*/ 504825 h 1099185"/>
                  <a:gd name="connsiteX38" fmla="*/ 621030 w 661035"/>
                  <a:gd name="connsiteY38" fmla="*/ 739140 h 1099185"/>
                  <a:gd name="connsiteX39" fmla="*/ 360045 w 661035"/>
                  <a:gd name="connsiteY39" fmla="*/ 597218 h 1099185"/>
                  <a:gd name="connsiteX40" fmla="*/ 400050 w 661035"/>
                  <a:gd name="connsiteY40" fmla="*/ 362902 h 1099185"/>
                  <a:gd name="connsiteX41" fmla="*/ 314325 w 661035"/>
                  <a:gd name="connsiteY41" fmla="*/ 72390 h 1099185"/>
                  <a:gd name="connsiteX42" fmla="*/ 220980 w 661035"/>
                  <a:gd name="connsiteY42" fmla="*/ 0 h 1099185"/>
                  <a:gd name="connsiteX0" fmla="*/ 359092 w 661035"/>
                  <a:gd name="connsiteY0" fmla="*/ 597218 h 1099185"/>
                  <a:gd name="connsiteX1" fmla="*/ 620078 w 661035"/>
                  <a:gd name="connsiteY1" fmla="*/ 739140 h 1099185"/>
                  <a:gd name="connsiteX2" fmla="*/ 584835 w 661035"/>
                  <a:gd name="connsiteY2" fmla="*/ 818198 h 1099185"/>
                  <a:gd name="connsiteX3" fmla="*/ 584836 w 661035"/>
                  <a:gd name="connsiteY3" fmla="*/ 818198 h 1099185"/>
                  <a:gd name="connsiteX4" fmla="*/ 545783 w 661035"/>
                  <a:gd name="connsiteY4" fmla="*/ 882015 h 1099185"/>
                  <a:gd name="connsiteX5" fmla="*/ 538930 w 661035"/>
                  <a:gd name="connsiteY5" fmla="*/ 891439 h 1099185"/>
                  <a:gd name="connsiteX6" fmla="*/ 539116 w 661035"/>
                  <a:gd name="connsiteY6" fmla="*/ 891540 h 1099185"/>
                  <a:gd name="connsiteX7" fmla="*/ 500063 w 661035"/>
                  <a:gd name="connsiteY7" fmla="*/ 940118 h 1099185"/>
                  <a:gd name="connsiteX8" fmla="*/ 500063 w 661035"/>
                  <a:gd name="connsiteY8" fmla="*/ 941070 h 1099185"/>
                  <a:gd name="connsiteX9" fmla="*/ 451485 w 661035"/>
                  <a:gd name="connsiteY9" fmla="*/ 989648 h 1099185"/>
                  <a:gd name="connsiteX10" fmla="*/ 396629 w 661035"/>
                  <a:gd name="connsiteY10" fmla="*/ 1033155 h 1099185"/>
                  <a:gd name="connsiteX11" fmla="*/ 397193 w 661035"/>
                  <a:gd name="connsiteY11" fmla="*/ 1033462 h 1099185"/>
                  <a:gd name="connsiteX12" fmla="*/ 320041 w 661035"/>
                  <a:gd name="connsiteY12" fmla="*/ 1076325 h 1099185"/>
                  <a:gd name="connsiteX13" fmla="*/ 291343 w 661035"/>
                  <a:gd name="connsiteY13" fmla="*/ 1060767 h 1099185"/>
                  <a:gd name="connsiteX14" fmla="*/ 290403 w 661035"/>
                  <a:gd name="connsiteY14" fmla="*/ 1061621 h 1099185"/>
                  <a:gd name="connsiteX15" fmla="*/ 319088 w 661035"/>
                  <a:gd name="connsiteY15" fmla="*/ 1077277 h 1099185"/>
                  <a:gd name="connsiteX16" fmla="*/ 260985 w 661035"/>
                  <a:gd name="connsiteY16" fmla="*/ 1099185 h 1099185"/>
                  <a:gd name="connsiteX17" fmla="*/ 0 w 661035"/>
                  <a:gd name="connsiteY17" fmla="*/ 957262 h 1099185"/>
                  <a:gd name="connsiteX18" fmla="*/ 59055 w 661035"/>
                  <a:gd name="connsiteY18" fmla="*/ 935355 h 1099185"/>
                  <a:gd name="connsiteX19" fmla="*/ 284314 w 661035"/>
                  <a:gd name="connsiteY19" fmla="*/ 1058298 h 1099185"/>
                  <a:gd name="connsiteX20" fmla="*/ 284516 w 661035"/>
                  <a:gd name="connsiteY20" fmla="*/ 1057066 h 1099185"/>
                  <a:gd name="connsiteX21" fmla="*/ 60008 w 661035"/>
                  <a:gd name="connsiteY21" fmla="*/ 935355 h 1099185"/>
                  <a:gd name="connsiteX22" fmla="*/ 135745 w 661035"/>
                  <a:gd name="connsiteY22" fmla="*/ 891807 h 1099185"/>
                  <a:gd name="connsiteX23" fmla="*/ 135255 w 661035"/>
                  <a:gd name="connsiteY23" fmla="*/ 891540 h 1099185"/>
                  <a:gd name="connsiteX24" fmla="*/ 190500 w 661035"/>
                  <a:gd name="connsiteY24" fmla="*/ 847725 h 1099185"/>
                  <a:gd name="connsiteX25" fmla="*/ 239078 w 661035"/>
                  <a:gd name="connsiteY25" fmla="*/ 799148 h 1099185"/>
                  <a:gd name="connsiteX26" fmla="*/ 319738 w 661035"/>
                  <a:gd name="connsiteY26" fmla="*/ 843010 h 1099185"/>
                  <a:gd name="connsiteX27" fmla="*/ 239078 w 661035"/>
                  <a:gd name="connsiteY27" fmla="*/ 798196 h 1099185"/>
                  <a:gd name="connsiteX28" fmla="*/ 277307 w 661035"/>
                  <a:gd name="connsiteY28" fmla="*/ 750642 h 1099185"/>
                  <a:gd name="connsiteX29" fmla="*/ 277178 w 661035"/>
                  <a:gd name="connsiteY29" fmla="*/ 750571 h 1099185"/>
                  <a:gd name="connsiteX30" fmla="*/ 284798 w 661035"/>
                  <a:gd name="connsiteY30" fmla="*/ 740093 h 1099185"/>
                  <a:gd name="connsiteX31" fmla="*/ 323850 w 661035"/>
                  <a:gd name="connsiteY31" fmla="*/ 676275 h 1099185"/>
                  <a:gd name="connsiteX32" fmla="*/ 359092 w 661035"/>
                  <a:gd name="connsiteY32" fmla="*/ 597218 h 1099185"/>
                  <a:gd name="connsiteX33" fmla="*/ 220980 w 661035"/>
                  <a:gd name="connsiteY33" fmla="*/ 0 h 1099185"/>
                  <a:gd name="connsiteX34" fmla="*/ 481965 w 661035"/>
                  <a:gd name="connsiteY34" fmla="*/ 141922 h 1099185"/>
                  <a:gd name="connsiteX35" fmla="*/ 575310 w 661035"/>
                  <a:gd name="connsiteY35" fmla="*/ 214313 h 1099185"/>
                  <a:gd name="connsiteX36" fmla="*/ 661035 w 661035"/>
                  <a:gd name="connsiteY36" fmla="*/ 504825 h 1099185"/>
                  <a:gd name="connsiteX37" fmla="*/ 621030 w 661035"/>
                  <a:gd name="connsiteY37" fmla="*/ 739140 h 1099185"/>
                  <a:gd name="connsiteX38" fmla="*/ 360045 w 661035"/>
                  <a:gd name="connsiteY38" fmla="*/ 597218 h 1099185"/>
                  <a:gd name="connsiteX39" fmla="*/ 400050 w 661035"/>
                  <a:gd name="connsiteY39" fmla="*/ 362902 h 1099185"/>
                  <a:gd name="connsiteX40" fmla="*/ 314325 w 661035"/>
                  <a:gd name="connsiteY40" fmla="*/ 72390 h 1099185"/>
                  <a:gd name="connsiteX41" fmla="*/ 220980 w 661035"/>
                  <a:gd name="connsiteY41" fmla="*/ 0 h 1099185"/>
                  <a:gd name="connsiteX0" fmla="*/ 359092 w 661035"/>
                  <a:gd name="connsiteY0" fmla="*/ 597218 h 1099185"/>
                  <a:gd name="connsiteX1" fmla="*/ 620078 w 661035"/>
                  <a:gd name="connsiteY1" fmla="*/ 739140 h 1099185"/>
                  <a:gd name="connsiteX2" fmla="*/ 584835 w 661035"/>
                  <a:gd name="connsiteY2" fmla="*/ 818198 h 1099185"/>
                  <a:gd name="connsiteX3" fmla="*/ 584836 w 661035"/>
                  <a:gd name="connsiteY3" fmla="*/ 818198 h 1099185"/>
                  <a:gd name="connsiteX4" fmla="*/ 545783 w 661035"/>
                  <a:gd name="connsiteY4" fmla="*/ 882015 h 1099185"/>
                  <a:gd name="connsiteX5" fmla="*/ 538930 w 661035"/>
                  <a:gd name="connsiteY5" fmla="*/ 891439 h 1099185"/>
                  <a:gd name="connsiteX6" fmla="*/ 539116 w 661035"/>
                  <a:gd name="connsiteY6" fmla="*/ 891540 h 1099185"/>
                  <a:gd name="connsiteX7" fmla="*/ 500063 w 661035"/>
                  <a:gd name="connsiteY7" fmla="*/ 940118 h 1099185"/>
                  <a:gd name="connsiteX8" fmla="*/ 500063 w 661035"/>
                  <a:gd name="connsiteY8" fmla="*/ 941070 h 1099185"/>
                  <a:gd name="connsiteX9" fmla="*/ 451485 w 661035"/>
                  <a:gd name="connsiteY9" fmla="*/ 989648 h 1099185"/>
                  <a:gd name="connsiteX10" fmla="*/ 396629 w 661035"/>
                  <a:gd name="connsiteY10" fmla="*/ 1033155 h 1099185"/>
                  <a:gd name="connsiteX11" fmla="*/ 397193 w 661035"/>
                  <a:gd name="connsiteY11" fmla="*/ 1033462 h 1099185"/>
                  <a:gd name="connsiteX12" fmla="*/ 320041 w 661035"/>
                  <a:gd name="connsiteY12" fmla="*/ 1076325 h 1099185"/>
                  <a:gd name="connsiteX13" fmla="*/ 291343 w 661035"/>
                  <a:gd name="connsiteY13" fmla="*/ 1060767 h 1099185"/>
                  <a:gd name="connsiteX14" fmla="*/ 290403 w 661035"/>
                  <a:gd name="connsiteY14" fmla="*/ 1061621 h 1099185"/>
                  <a:gd name="connsiteX15" fmla="*/ 319088 w 661035"/>
                  <a:gd name="connsiteY15" fmla="*/ 1077277 h 1099185"/>
                  <a:gd name="connsiteX16" fmla="*/ 260985 w 661035"/>
                  <a:gd name="connsiteY16" fmla="*/ 1099185 h 1099185"/>
                  <a:gd name="connsiteX17" fmla="*/ 0 w 661035"/>
                  <a:gd name="connsiteY17" fmla="*/ 957262 h 1099185"/>
                  <a:gd name="connsiteX18" fmla="*/ 59055 w 661035"/>
                  <a:gd name="connsiteY18" fmla="*/ 935355 h 1099185"/>
                  <a:gd name="connsiteX19" fmla="*/ 284314 w 661035"/>
                  <a:gd name="connsiteY19" fmla="*/ 1058298 h 1099185"/>
                  <a:gd name="connsiteX20" fmla="*/ 284516 w 661035"/>
                  <a:gd name="connsiteY20" fmla="*/ 1057066 h 1099185"/>
                  <a:gd name="connsiteX21" fmla="*/ 60008 w 661035"/>
                  <a:gd name="connsiteY21" fmla="*/ 935355 h 1099185"/>
                  <a:gd name="connsiteX22" fmla="*/ 135745 w 661035"/>
                  <a:gd name="connsiteY22" fmla="*/ 891807 h 1099185"/>
                  <a:gd name="connsiteX23" fmla="*/ 135255 w 661035"/>
                  <a:gd name="connsiteY23" fmla="*/ 891540 h 1099185"/>
                  <a:gd name="connsiteX24" fmla="*/ 190500 w 661035"/>
                  <a:gd name="connsiteY24" fmla="*/ 847725 h 1099185"/>
                  <a:gd name="connsiteX25" fmla="*/ 239078 w 661035"/>
                  <a:gd name="connsiteY25" fmla="*/ 799148 h 1099185"/>
                  <a:gd name="connsiteX26" fmla="*/ 239078 w 661035"/>
                  <a:gd name="connsiteY26" fmla="*/ 798196 h 1099185"/>
                  <a:gd name="connsiteX27" fmla="*/ 277307 w 661035"/>
                  <a:gd name="connsiteY27" fmla="*/ 750642 h 1099185"/>
                  <a:gd name="connsiteX28" fmla="*/ 277178 w 661035"/>
                  <a:gd name="connsiteY28" fmla="*/ 750571 h 1099185"/>
                  <a:gd name="connsiteX29" fmla="*/ 284798 w 661035"/>
                  <a:gd name="connsiteY29" fmla="*/ 740093 h 1099185"/>
                  <a:gd name="connsiteX30" fmla="*/ 323850 w 661035"/>
                  <a:gd name="connsiteY30" fmla="*/ 676275 h 1099185"/>
                  <a:gd name="connsiteX31" fmla="*/ 359092 w 661035"/>
                  <a:gd name="connsiteY31" fmla="*/ 597218 h 1099185"/>
                  <a:gd name="connsiteX32" fmla="*/ 220980 w 661035"/>
                  <a:gd name="connsiteY32" fmla="*/ 0 h 1099185"/>
                  <a:gd name="connsiteX33" fmla="*/ 481965 w 661035"/>
                  <a:gd name="connsiteY33" fmla="*/ 141922 h 1099185"/>
                  <a:gd name="connsiteX34" fmla="*/ 575310 w 661035"/>
                  <a:gd name="connsiteY34" fmla="*/ 214313 h 1099185"/>
                  <a:gd name="connsiteX35" fmla="*/ 661035 w 661035"/>
                  <a:gd name="connsiteY35" fmla="*/ 504825 h 1099185"/>
                  <a:gd name="connsiteX36" fmla="*/ 621030 w 661035"/>
                  <a:gd name="connsiteY36" fmla="*/ 739140 h 1099185"/>
                  <a:gd name="connsiteX37" fmla="*/ 360045 w 661035"/>
                  <a:gd name="connsiteY37" fmla="*/ 597218 h 1099185"/>
                  <a:gd name="connsiteX38" fmla="*/ 400050 w 661035"/>
                  <a:gd name="connsiteY38" fmla="*/ 362902 h 1099185"/>
                  <a:gd name="connsiteX39" fmla="*/ 314325 w 661035"/>
                  <a:gd name="connsiteY39" fmla="*/ 72390 h 1099185"/>
                  <a:gd name="connsiteX40" fmla="*/ 220980 w 661035"/>
                  <a:gd name="connsiteY40" fmla="*/ 0 h 1099185"/>
                  <a:gd name="connsiteX0" fmla="*/ 359092 w 661035"/>
                  <a:gd name="connsiteY0" fmla="*/ 597218 h 1099185"/>
                  <a:gd name="connsiteX1" fmla="*/ 620078 w 661035"/>
                  <a:gd name="connsiteY1" fmla="*/ 739140 h 1099185"/>
                  <a:gd name="connsiteX2" fmla="*/ 584835 w 661035"/>
                  <a:gd name="connsiteY2" fmla="*/ 818198 h 1099185"/>
                  <a:gd name="connsiteX3" fmla="*/ 584836 w 661035"/>
                  <a:gd name="connsiteY3" fmla="*/ 818198 h 1099185"/>
                  <a:gd name="connsiteX4" fmla="*/ 545783 w 661035"/>
                  <a:gd name="connsiteY4" fmla="*/ 882015 h 1099185"/>
                  <a:gd name="connsiteX5" fmla="*/ 538930 w 661035"/>
                  <a:gd name="connsiteY5" fmla="*/ 891439 h 1099185"/>
                  <a:gd name="connsiteX6" fmla="*/ 539116 w 661035"/>
                  <a:gd name="connsiteY6" fmla="*/ 891540 h 1099185"/>
                  <a:gd name="connsiteX7" fmla="*/ 500063 w 661035"/>
                  <a:gd name="connsiteY7" fmla="*/ 940118 h 1099185"/>
                  <a:gd name="connsiteX8" fmla="*/ 500063 w 661035"/>
                  <a:gd name="connsiteY8" fmla="*/ 941070 h 1099185"/>
                  <a:gd name="connsiteX9" fmla="*/ 451485 w 661035"/>
                  <a:gd name="connsiteY9" fmla="*/ 989648 h 1099185"/>
                  <a:gd name="connsiteX10" fmla="*/ 396629 w 661035"/>
                  <a:gd name="connsiteY10" fmla="*/ 1033155 h 1099185"/>
                  <a:gd name="connsiteX11" fmla="*/ 397193 w 661035"/>
                  <a:gd name="connsiteY11" fmla="*/ 1033462 h 1099185"/>
                  <a:gd name="connsiteX12" fmla="*/ 320041 w 661035"/>
                  <a:gd name="connsiteY12" fmla="*/ 1076325 h 1099185"/>
                  <a:gd name="connsiteX13" fmla="*/ 291343 w 661035"/>
                  <a:gd name="connsiteY13" fmla="*/ 1060767 h 1099185"/>
                  <a:gd name="connsiteX14" fmla="*/ 290403 w 661035"/>
                  <a:gd name="connsiteY14" fmla="*/ 1061621 h 1099185"/>
                  <a:gd name="connsiteX15" fmla="*/ 319088 w 661035"/>
                  <a:gd name="connsiteY15" fmla="*/ 1077277 h 1099185"/>
                  <a:gd name="connsiteX16" fmla="*/ 260985 w 661035"/>
                  <a:gd name="connsiteY16" fmla="*/ 1099185 h 1099185"/>
                  <a:gd name="connsiteX17" fmla="*/ 0 w 661035"/>
                  <a:gd name="connsiteY17" fmla="*/ 957262 h 1099185"/>
                  <a:gd name="connsiteX18" fmla="*/ 59055 w 661035"/>
                  <a:gd name="connsiteY18" fmla="*/ 935355 h 1099185"/>
                  <a:gd name="connsiteX19" fmla="*/ 284314 w 661035"/>
                  <a:gd name="connsiteY19" fmla="*/ 1058298 h 1099185"/>
                  <a:gd name="connsiteX20" fmla="*/ 60008 w 661035"/>
                  <a:gd name="connsiteY20" fmla="*/ 935355 h 1099185"/>
                  <a:gd name="connsiteX21" fmla="*/ 135745 w 661035"/>
                  <a:gd name="connsiteY21" fmla="*/ 891807 h 1099185"/>
                  <a:gd name="connsiteX22" fmla="*/ 135255 w 661035"/>
                  <a:gd name="connsiteY22" fmla="*/ 891540 h 1099185"/>
                  <a:gd name="connsiteX23" fmla="*/ 190500 w 661035"/>
                  <a:gd name="connsiteY23" fmla="*/ 847725 h 1099185"/>
                  <a:gd name="connsiteX24" fmla="*/ 239078 w 661035"/>
                  <a:gd name="connsiteY24" fmla="*/ 799148 h 1099185"/>
                  <a:gd name="connsiteX25" fmla="*/ 239078 w 661035"/>
                  <a:gd name="connsiteY25" fmla="*/ 798196 h 1099185"/>
                  <a:gd name="connsiteX26" fmla="*/ 277307 w 661035"/>
                  <a:gd name="connsiteY26" fmla="*/ 750642 h 1099185"/>
                  <a:gd name="connsiteX27" fmla="*/ 277178 w 661035"/>
                  <a:gd name="connsiteY27" fmla="*/ 750571 h 1099185"/>
                  <a:gd name="connsiteX28" fmla="*/ 284798 w 661035"/>
                  <a:gd name="connsiteY28" fmla="*/ 740093 h 1099185"/>
                  <a:gd name="connsiteX29" fmla="*/ 323850 w 661035"/>
                  <a:gd name="connsiteY29" fmla="*/ 676275 h 1099185"/>
                  <a:gd name="connsiteX30" fmla="*/ 359092 w 661035"/>
                  <a:gd name="connsiteY30" fmla="*/ 597218 h 1099185"/>
                  <a:gd name="connsiteX31" fmla="*/ 220980 w 661035"/>
                  <a:gd name="connsiteY31" fmla="*/ 0 h 1099185"/>
                  <a:gd name="connsiteX32" fmla="*/ 481965 w 661035"/>
                  <a:gd name="connsiteY32" fmla="*/ 141922 h 1099185"/>
                  <a:gd name="connsiteX33" fmla="*/ 575310 w 661035"/>
                  <a:gd name="connsiteY33" fmla="*/ 214313 h 1099185"/>
                  <a:gd name="connsiteX34" fmla="*/ 661035 w 661035"/>
                  <a:gd name="connsiteY34" fmla="*/ 504825 h 1099185"/>
                  <a:gd name="connsiteX35" fmla="*/ 621030 w 661035"/>
                  <a:gd name="connsiteY35" fmla="*/ 739140 h 1099185"/>
                  <a:gd name="connsiteX36" fmla="*/ 360045 w 661035"/>
                  <a:gd name="connsiteY36" fmla="*/ 597218 h 1099185"/>
                  <a:gd name="connsiteX37" fmla="*/ 400050 w 661035"/>
                  <a:gd name="connsiteY37" fmla="*/ 362902 h 1099185"/>
                  <a:gd name="connsiteX38" fmla="*/ 314325 w 661035"/>
                  <a:gd name="connsiteY38" fmla="*/ 72390 h 1099185"/>
                  <a:gd name="connsiteX39" fmla="*/ 220980 w 661035"/>
                  <a:gd name="connsiteY39" fmla="*/ 0 h 1099185"/>
                  <a:gd name="connsiteX0" fmla="*/ 359092 w 661035"/>
                  <a:gd name="connsiteY0" fmla="*/ 597218 h 1099185"/>
                  <a:gd name="connsiteX1" fmla="*/ 620078 w 661035"/>
                  <a:gd name="connsiteY1" fmla="*/ 739140 h 1099185"/>
                  <a:gd name="connsiteX2" fmla="*/ 584835 w 661035"/>
                  <a:gd name="connsiteY2" fmla="*/ 818198 h 1099185"/>
                  <a:gd name="connsiteX3" fmla="*/ 584836 w 661035"/>
                  <a:gd name="connsiteY3" fmla="*/ 818198 h 1099185"/>
                  <a:gd name="connsiteX4" fmla="*/ 545783 w 661035"/>
                  <a:gd name="connsiteY4" fmla="*/ 882015 h 1099185"/>
                  <a:gd name="connsiteX5" fmla="*/ 538930 w 661035"/>
                  <a:gd name="connsiteY5" fmla="*/ 891439 h 1099185"/>
                  <a:gd name="connsiteX6" fmla="*/ 539116 w 661035"/>
                  <a:gd name="connsiteY6" fmla="*/ 891540 h 1099185"/>
                  <a:gd name="connsiteX7" fmla="*/ 500063 w 661035"/>
                  <a:gd name="connsiteY7" fmla="*/ 940118 h 1099185"/>
                  <a:gd name="connsiteX8" fmla="*/ 500063 w 661035"/>
                  <a:gd name="connsiteY8" fmla="*/ 941070 h 1099185"/>
                  <a:gd name="connsiteX9" fmla="*/ 451485 w 661035"/>
                  <a:gd name="connsiteY9" fmla="*/ 989648 h 1099185"/>
                  <a:gd name="connsiteX10" fmla="*/ 396629 w 661035"/>
                  <a:gd name="connsiteY10" fmla="*/ 1033155 h 1099185"/>
                  <a:gd name="connsiteX11" fmla="*/ 397193 w 661035"/>
                  <a:gd name="connsiteY11" fmla="*/ 1033462 h 1099185"/>
                  <a:gd name="connsiteX12" fmla="*/ 320041 w 661035"/>
                  <a:gd name="connsiteY12" fmla="*/ 1076325 h 1099185"/>
                  <a:gd name="connsiteX13" fmla="*/ 291343 w 661035"/>
                  <a:gd name="connsiteY13" fmla="*/ 1060767 h 1099185"/>
                  <a:gd name="connsiteX14" fmla="*/ 290403 w 661035"/>
                  <a:gd name="connsiteY14" fmla="*/ 1061621 h 1099185"/>
                  <a:gd name="connsiteX15" fmla="*/ 319088 w 661035"/>
                  <a:gd name="connsiteY15" fmla="*/ 1077277 h 1099185"/>
                  <a:gd name="connsiteX16" fmla="*/ 260985 w 661035"/>
                  <a:gd name="connsiteY16" fmla="*/ 1099185 h 1099185"/>
                  <a:gd name="connsiteX17" fmla="*/ 0 w 661035"/>
                  <a:gd name="connsiteY17" fmla="*/ 957262 h 1099185"/>
                  <a:gd name="connsiteX18" fmla="*/ 59055 w 661035"/>
                  <a:gd name="connsiteY18" fmla="*/ 935355 h 1099185"/>
                  <a:gd name="connsiteX19" fmla="*/ 60008 w 661035"/>
                  <a:gd name="connsiteY19" fmla="*/ 935355 h 1099185"/>
                  <a:gd name="connsiteX20" fmla="*/ 135745 w 661035"/>
                  <a:gd name="connsiteY20" fmla="*/ 891807 h 1099185"/>
                  <a:gd name="connsiteX21" fmla="*/ 135255 w 661035"/>
                  <a:gd name="connsiteY21" fmla="*/ 891540 h 1099185"/>
                  <a:gd name="connsiteX22" fmla="*/ 190500 w 661035"/>
                  <a:gd name="connsiteY22" fmla="*/ 847725 h 1099185"/>
                  <a:gd name="connsiteX23" fmla="*/ 239078 w 661035"/>
                  <a:gd name="connsiteY23" fmla="*/ 799148 h 1099185"/>
                  <a:gd name="connsiteX24" fmla="*/ 239078 w 661035"/>
                  <a:gd name="connsiteY24" fmla="*/ 798196 h 1099185"/>
                  <a:gd name="connsiteX25" fmla="*/ 277307 w 661035"/>
                  <a:gd name="connsiteY25" fmla="*/ 750642 h 1099185"/>
                  <a:gd name="connsiteX26" fmla="*/ 277178 w 661035"/>
                  <a:gd name="connsiteY26" fmla="*/ 750571 h 1099185"/>
                  <a:gd name="connsiteX27" fmla="*/ 284798 w 661035"/>
                  <a:gd name="connsiteY27" fmla="*/ 740093 h 1099185"/>
                  <a:gd name="connsiteX28" fmla="*/ 323850 w 661035"/>
                  <a:gd name="connsiteY28" fmla="*/ 676275 h 1099185"/>
                  <a:gd name="connsiteX29" fmla="*/ 359092 w 661035"/>
                  <a:gd name="connsiteY29" fmla="*/ 597218 h 1099185"/>
                  <a:gd name="connsiteX30" fmla="*/ 220980 w 661035"/>
                  <a:gd name="connsiteY30" fmla="*/ 0 h 1099185"/>
                  <a:gd name="connsiteX31" fmla="*/ 481965 w 661035"/>
                  <a:gd name="connsiteY31" fmla="*/ 141922 h 1099185"/>
                  <a:gd name="connsiteX32" fmla="*/ 575310 w 661035"/>
                  <a:gd name="connsiteY32" fmla="*/ 214313 h 1099185"/>
                  <a:gd name="connsiteX33" fmla="*/ 661035 w 661035"/>
                  <a:gd name="connsiteY33" fmla="*/ 504825 h 1099185"/>
                  <a:gd name="connsiteX34" fmla="*/ 621030 w 661035"/>
                  <a:gd name="connsiteY34" fmla="*/ 739140 h 1099185"/>
                  <a:gd name="connsiteX35" fmla="*/ 360045 w 661035"/>
                  <a:gd name="connsiteY35" fmla="*/ 597218 h 1099185"/>
                  <a:gd name="connsiteX36" fmla="*/ 400050 w 661035"/>
                  <a:gd name="connsiteY36" fmla="*/ 362902 h 1099185"/>
                  <a:gd name="connsiteX37" fmla="*/ 314325 w 661035"/>
                  <a:gd name="connsiteY37" fmla="*/ 72390 h 1099185"/>
                  <a:gd name="connsiteX38" fmla="*/ 220980 w 661035"/>
                  <a:gd name="connsiteY38" fmla="*/ 0 h 1099185"/>
                  <a:gd name="connsiteX0" fmla="*/ 359092 w 661035"/>
                  <a:gd name="connsiteY0" fmla="*/ 597218 h 1099185"/>
                  <a:gd name="connsiteX1" fmla="*/ 620078 w 661035"/>
                  <a:gd name="connsiteY1" fmla="*/ 739140 h 1099185"/>
                  <a:gd name="connsiteX2" fmla="*/ 584835 w 661035"/>
                  <a:gd name="connsiteY2" fmla="*/ 818198 h 1099185"/>
                  <a:gd name="connsiteX3" fmla="*/ 584836 w 661035"/>
                  <a:gd name="connsiteY3" fmla="*/ 818198 h 1099185"/>
                  <a:gd name="connsiteX4" fmla="*/ 545783 w 661035"/>
                  <a:gd name="connsiteY4" fmla="*/ 882015 h 1099185"/>
                  <a:gd name="connsiteX5" fmla="*/ 538930 w 661035"/>
                  <a:gd name="connsiteY5" fmla="*/ 891439 h 1099185"/>
                  <a:gd name="connsiteX6" fmla="*/ 539116 w 661035"/>
                  <a:gd name="connsiteY6" fmla="*/ 891540 h 1099185"/>
                  <a:gd name="connsiteX7" fmla="*/ 500063 w 661035"/>
                  <a:gd name="connsiteY7" fmla="*/ 940118 h 1099185"/>
                  <a:gd name="connsiteX8" fmla="*/ 500063 w 661035"/>
                  <a:gd name="connsiteY8" fmla="*/ 941070 h 1099185"/>
                  <a:gd name="connsiteX9" fmla="*/ 451485 w 661035"/>
                  <a:gd name="connsiteY9" fmla="*/ 989648 h 1099185"/>
                  <a:gd name="connsiteX10" fmla="*/ 396629 w 661035"/>
                  <a:gd name="connsiteY10" fmla="*/ 1033155 h 1099185"/>
                  <a:gd name="connsiteX11" fmla="*/ 397193 w 661035"/>
                  <a:gd name="connsiteY11" fmla="*/ 1033462 h 1099185"/>
                  <a:gd name="connsiteX12" fmla="*/ 320041 w 661035"/>
                  <a:gd name="connsiteY12" fmla="*/ 1076325 h 1099185"/>
                  <a:gd name="connsiteX13" fmla="*/ 291343 w 661035"/>
                  <a:gd name="connsiteY13" fmla="*/ 1060767 h 1099185"/>
                  <a:gd name="connsiteX14" fmla="*/ 319088 w 661035"/>
                  <a:gd name="connsiteY14" fmla="*/ 1077277 h 1099185"/>
                  <a:gd name="connsiteX15" fmla="*/ 260985 w 661035"/>
                  <a:gd name="connsiteY15" fmla="*/ 1099185 h 1099185"/>
                  <a:gd name="connsiteX16" fmla="*/ 0 w 661035"/>
                  <a:gd name="connsiteY16" fmla="*/ 957262 h 1099185"/>
                  <a:gd name="connsiteX17" fmla="*/ 59055 w 661035"/>
                  <a:gd name="connsiteY17" fmla="*/ 935355 h 1099185"/>
                  <a:gd name="connsiteX18" fmla="*/ 60008 w 661035"/>
                  <a:gd name="connsiteY18" fmla="*/ 935355 h 1099185"/>
                  <a:gd name="connsiteX19" fmla="*/ 135745 w 661035"/>
                  <a:gd name="connsiteY19" fmla="*/ 891807 h 1099185"/>
                  <a:gd name="connsiteX20" fmla="*/ 135255 w 661035"/>
                  <a:gd name="connsiteY20" fmla="*/ 891540 h 1099185"/>
                  <a:gd name="connsiteX21" fmla="*/ 190500 w 661035"/>
                  <a:gd name="connsiteY21" fmla="*/ 847725 h 1099185"/>
                  <a:gd name="connsiteX22" fmla="*/ 239078 w 661035"/>
                  <a:gd name="connsiteY22" fmla="*/ 799148 h 1099185"/>
                  <a:gd name="connsiteX23" fmla="*/ 239078 w 661035"/>
                  <a:gd name="connsiteY23" fmla="*/ 798196 h 1099185"/>
                  <a:gd name="connsiteX24" fmla="*/ 277307 w 661035"/>
                  <a:gd name="connsiteY24" fmla="*/ 750642 h 1099185"/>
                  <a:gd name="connsiteX25" fmla="*/ 277178 w 661035"/>
                  <a:gd name="connsiteY25" fmla="*/ 750571 h 1099185"/>
                  <a:gd name="connsiteX26" fmla="*/ 284798 w 661035"/>
                  <a:gd name="connsiteY26" fmla="*/ 740093 h 1099185"/>
                  <a:gd name="connsiteX27" fmla="*/ 323850 w 661035"/>
                  <a:gd name="connsiteY27" fmla="*/ 676275 h 1099185"/>
                  <a:gd name="connsiteX28" fmla="*/ 359092 w 661035"/>
                  <a:gd name="connsiteY28" fmla="*/ 597218 h 1099185"/>
                  <a:gd name="connsiteX29" fmla="*/ 220980 w 661035"/>
                  <a:gd name="connsiteY29" fmla="*/ 0 h 1099185"/>
                  <a:gd name="connsiteX30" fmla="*/ 481965 w 661035"/>
                  <a:gd name="connsiteY30" fmla="*/ 141922 h 1099185"/>
                  <a:gd name="connsiteX31" fmla="*/ 575310 w 661035"/>
                  <a:gd name="connsiteY31" fmla="*/ 214313 h 1099185"/>
                  <a:gd name="connsiteX32" fmla="*/ 661035 w 661035"/>
                  <a:gd name="connsiteY32" fmla="*/ 504825 h 1099185"/>
                  <a:gd name="connsiteX33" fmla="*/ 621030 w 661035"/>
                  <a:gd name="connsiteY33" fmla="*/ 739140 h 1099185"/>
                  <a:gd name="connsiteX34" fmla="*/ 360045 w 661035"/>
                  <a:gd name="connsiteY34" fmla="*/ 597218 h 1099185"/>
                  <a:gd name="connsiteX35" fmla="*/ 400050 w 661035"/>
                  <a:gd name="connsiteY35" fmla="*/ 362902 h 1099185"/>
                  <a:gd name="connsiteX36" fmla="*/ 314325 w 661035"/>
                  <a:gd name="connsiteY36" fmla="*/ 72390 h 1099185"/>
                  <a:gd name="connsiteX37" fmla="*/ 220980 w 661035"/>
                  <a:gd name="connsiteY37" fmla="*/ 0 h 1099185"/>
                  <a:gd name="connsiteX0" fmla="*/ 359092 w 661035"/>
                  <a:gd name="connsiteY0" fmla="*/ 597218 h 1099185"/>
                  <a:gd name="connsiteX1" fmla="*/ 620078 w 661035"/>
                  <a:gd name="connsiteY1" fmla="*/ 739140 h 1099185"/>
                  <a:gd name="connsiteX2" fmla="*/ 584835 w 661035"/>
                  <a:gd name="connsiteY2" fmla="*/ 818198 h 1099185"/>
                  <a:gd name="connsiteX3" fmla="*/ 584836 w 661035"/>
                  <a:gd name="connsiteY3" fmla="*/ 818198 h 1099185"/>
                  <a:gd name="connsiteX4" fmla="*/ 545783 w 661035"/>
                  <a:gd name="connsiteY4" fmla="*/ 882015 h 1099185"/>
                  <a:gd name="connsiteX5" fmla="*/ 538930 w 661035"/>
                  <a:gd name="connsiteY5" fmla="*/ 891439 h 1099185"/>
                  <a:gd name="connsiteX6" fmla="*/ 539116 w 661035"/>
                  <a:gd name="connsiteY6" fmla="*/ 891540 h 1099185"/>
                  <a:gd name="connsiteX7" fmla="*/ 500063 w 661035"/>
                  <a:gd name="connsiteY7" fmla="*/ 940118 h 1099185"/>
                  <a:gd name="connsiteX8" fmla="*/ 500063 w 661035"/>
                  <a:gd name="connsiteY8" fmla="*/ 941070 h 1099185"/>
                  <a:gd name="connsiteX9" fmla="*/ 451485 w 661035"/>
                  <a:gd name="connsiteY9" fmla="*/ 989648 h 1099185"/>
                  <a:gd name="connsiteX10" fmla="*/ 396629 w 661035"/>
                  <a:gd name="connsiteY10" fmla="*/ 1033155 h 1099185"/>
                  <a:gd name="connsiteX11" fmla="*/ 397193 w 661035"/>
                  <a:gd name="connsiteY11" fmla="*/ 1033462 h 1099185"/>
                  <a:gd name="connsiteX12" fmla="*/ 320041 w 661035"/>
                  <a:gd name="connsiteY12" fmla="*/ 1076325 h 1099185"/>
                  <a:gd name="connsiteX13" fmla="*/ 319088 w 661035"/>
                  <a:gd name="connsiteY13" fmla="*/ 1077277 h 1099185"/>
                  <a:gd name="connsiteX14" fmla="*/ 260985 w 661035"/>
                  <a:gd name="connsiteY14" fmla="*/ 1099185 h 1099185"/>
                  <a:gd name="connsiteX15" fmla="*/ 0 w 661035"/>
                  <a:gd name="connsiteY15" fmla="*/ 957262 h 1099185"/>
                  <a:gd name="connsiteX16" fmla="*/ 59055 w 661035"/>
                  <a:gd name="connsiteY16" fmla="*/ 935355 h 1099185"/>
                  <a:gd name="connsiteX17" fmla="*/ 60008 w 661035"/>
                  <a:gd name="connsiteY17" fmla="*/ 935355 h 1099185"/>
                  <a:gd name="connsiteX18" fmla="*/ 135745 w 661035"/>
                  <a:gd name="connsiteY18" fmla="*/ 891807 h 1099185"/>
                  <a:gd name="connsiteX19" fmla="*/ 135255 w 661035"/>
                  <a:gd name="connsiteY19" fmla="*/ 891540 h 1099185"/>
                  <a:gd name="connsiteX20" fmla="*/ 190500 w 661035"/>
                  <a:gd name="connsiteY20" fmla="*/ 847725 h 1099185"/>
                  <a:gd name="connsiteX21" fmla="*/ 239078 w 661035"/>
                  <a:gd name="connsiteY21" fmla="*/ 799148 h 1099185"/>
                  <a:gd name="connsiteX22" fmla="*/ 239078 w 661035"/>
                  <a:gd name="connsiteY22" fmla="*/ 798196 h 1099185"/>
                  <a:gd name="connsiteX23" fmla="*/ 277307 w 661035"/>
                  <a:gd name="connsiteY23" fmla="*/ 750642 h 1099185"/>
                  <a:gd name="connsiteX24" fmla="*/ 277178 w 661035"/>
                  <a:gd name="connsiteY24" fmla="*/ 750571 h 1099185"/>
                  <a:gd name="connsiteX25" fmla="*/ 284798 w 661035"/>
                  <a:gd name="connsiteY25" fmla="*/ 740093 h 1099185"/>
                  <a:gd name="connsiteX26" fmla="*/ 323850 w 661035"/>
                  <a:gd name="connsiteY26" fmla="*/ 676275 h 1099185"/>
                  <a:gd name="connsiteX27" fmla="*/ 359092 w 661035"/>
                  <a:gd name="connsiteY27" fmla="*/ 597218 h 1099185"/>
                  <a:gd name="connsiteX28" fmla="*/ 220980 w 661035"/>
                  <a:gd name="connsiteY28" fmla="*/ 0 h 1099185"/>
                  <a:gd name="connsiteX29" fmla="*/ 481965 w 661035"/>
                  <a:gd name="connsiteY29" fmla="*/ 141922 h 1099185"/>
                  <a:gd name="connsiteX30" fmla="*/ 575310 w 661035"/>
                  <a:gd name="connsiteY30" fmla="*/ 214313 h 1099185"/>
                  <a:gd name="connsiteX31" fmla="*/ 661035 w 661035"/>
                  <a:gd name="connsiteY31" fmla="*/ 504825 h 1099185"/>
                  <a:gd name="connsiteX32" fmla="*/ 621030 w 661035"/>
                  <a:gd name="connsiteY32" fmla="*/ 739140 h 1099185"/>
                  <a:gd name="connsiteX33" fmla="*/ 360045 w 661035"/>
                  <a:gd name="connsiteY33" fmla="*/ 597218 h 1099185"/>
                  <a:gd name="connsiteX34" fmla="*/ 400050 w 661035"/>
                  <a:gd name="connsiteY34" fmla="*/ 362902 h 1099185"/>
                  <a:gd name="connsiteX35" fmla="*/ 314325 w 661035"/>
                  <a:gd name="connsiteY35" fmla="*/ 72390 h 1099185"/>
                  <a:gd name="connsiteX36" fmla="*/ 220980 w 661035"/>
                  <a:gd name="connsiteY36" fmla="*/ 0 h 1099185"/>
                  <a:gd name="connsiteX0" fmla="*/ 359092 w 661035"/>
                  <a:gd name="connsiteY0" fmla="*/ 597218 h 1112468"/>
                  <a:gd name="connsiteX1" fmla="*/ 620078 w 661035"/>
                  <a:gd name="connsiteY1" fmla="*/ 739140 h 1112468"/>
                  <a:gd name="connsiteX2" fmla="*/ 584835 w 661035"/>
                  <a:gd name="connsiteY2" fmla="*/ 818198 h 1112468"/>
                  <a:gd name="connsiteX3" fmla="*/ 584836 w 661035"/>
                  <a:gd name="connsiteY3" fmla="*/ 818198 h 1112468"/>
                  <a:gd name="connsiteX4" fmla="*/ 545783 w 661035"/>
                  <a:gd name="connsiteY4" fmla="*/ 882015 h 1112468"/>
                  <a:gd name="connsiteX5" fmla="*/ 538930 w 661035"/>
                  <a:gd name="connsiteY5" fmla="*/ 891439 h 1112468"/>
                  <a:gd name="connsiteX6" fmla="*/ 539116 w 661035"/>
                  <a:gd name="connsiteY6" fmla="*/ 891540 h 1112468"/>
                  <a:gd name="connsiteX7" fmla="*/ 500063 w 661035"/>
                  <a:gd name="connsiteY7" fmla="*/ 940118 h 1112468"/>
                  <a:gd name="connsiteX8" fmla="*/ 500063 w 661035"/>
                  <a:gd name="connsiteY8" fmla="*/ 941070 h 1112468"/>
                  <a:gd name="connsiteX9" fmla="*/ 451485 w 661035"/>
                  <a:gd name="connsiteY9" fmla="*/ 989648 h 1112468"/>
                  <a:gd name="connsiteX10" fmla="*/ 396629 w 661035"/>
                  <a:gd name="connsiteY10" fmla="*/ 1033155 h 1112468"/>
                  <a:gd name="connsiteX11" fmla="*/ 397193 w 661035"/>
                  <a:gd name="connsiteY11" fmla="*/ 1033462 h 1112468"/>
                  <a:gd name="connsiteX12" fmla="*/ 320041 w 661035"/>
                  <a:gd name="connsiteY12" fmla="*/ 1076325 h 1112468"/>
                  <a:gd name="connsiteX13" fmla="*/ 319088 w 661035"/>
                  <a:gd name="connsiteY13" fmla="*/ 1077277 h 1112468"/>
                  <a:gd name="connsiteX14" fmla="*/ 247796 w 661035"/>
                  <a:gd name="connsiteY14" fmla="*/ 1112468 h 1112468"/>
                  <a:gd name="connsiteX15" fmla="*/ 0 w 661035"/>
                  <a:gd name="connsiteY15" fmla="*/ 957262 h 1112468"/>
                  <a:gd name="connsiteX16" fmla="*/ 59055 w 661035"/>
                  <a:gd name="connsiteY16" fmla="*/ 935355 h 1112468"/>
                  <a:gd name="connsiteX17" fmla="*/ 60008 w 661035"/>
                  <a:gd name="connsiteY17" fmla="*/ 935355 h 1112468"/>
                  <a:gd name="connsiteX18" fmla="*/ 135745 w 661035"/>
                  <a:gd name="connsiteY18" fmla="*/ 891807 h 1112468"/>
                  <a:gd name="connsiteX19" fmla="*/ 135255 w 661035"/>
                  <a:gd name="connsiteY19" fmla="*/ 891540 h 1112468"/>
                  <a:gd name="connsiteX20" fmla="*/ 190500 w 661035"/>
                  <a:gd name="connsiteY20" fmla="*/ 847725 h 1112468"/>
                  <a:gd name="connsiteX21" fmla="*/ 239078 w 661035"/>
                  <a:gd name="connsiteY21" fmla="*/ 799148 h 1112468"/>
                  <a:gd name="connsiteX22" fmla="*/ 239078 w 661035"/>
                  <a:gd name="connsiteY22" fmla="*/ 798196 h 1112468"/>
                  <a:gd name="connsiteX23" fmla="*/ 277307 w 661035"/>
                  <a:gd name="connsiteY23" fmla="*/ 750642 h 1112468"/>
                  <a:gd name="connsiteX24" fmla="*/ 277178 w 661035"/>
                  <a:gd name="connsiteY24" fmla="*/ 750571 h 1112468"/>
                  <a:gd name="connsiteX25" fmla="*/ 284798 w 661035"/>
                  <a:gd name="connsiteY25" fmla="*/ 740093 h 1112468"/>
                  <a:gd name="connsiteX26" fmla="*/ 323850 w 661035"/>
                  <a:gd name="connsiteY26" fmla="*/ 676275 h 1112468"/>
                  <a:gd name="connsiteX27" fmla="*/ 359092 w 661035"/>
                  <a:gd name="connsiteY27" fmla="*/ 597218 h 1112468"/>
                  <a:gd name="connsiteX28" fmla="*/ 220980 w 661035"/>
                  <a:gd name="connsiteY28" fmla="*/ 0 h 1112468"/>
                  <a:gd name="connsiteX29" fmla="*/ 481965 w 661035"/>
                  <a:gd name="connsiteY29" fmla="*/ 141922 h 1112468"/>
                  <a:gd name="connsiteX30" fmla="*/ 575310 w 661035"/>
                  <a:gd name="connsiteY30" fmla="*/ 214313 h 1112468"/>
                  <a:gd name="connsiteX31" fmla="*/ 661035 w 661035"/>
                  <a:gd name="connsiteY31" fmla="*/ 504825 h 1112468"/>
                  <a:gd name="connsiteX32" fmla="*/ 621030 w 661035"/>
                  <a:gd name="connsiteY32" fmla="*/ 739140 h 1112468"/>
                  <a:gd name="connsiteX33" fmla="*/ 360045 w 661035"/>
                  <a:gd name="connsiteY33" fmla="*/ 597218 h 1112468"/>
                  <a:gd name="connsiteX34" fmla="*/ 400050 w 661035"/>
                  <a:gd name="connsiteY34" fmla="*/ 362902 h 1112468"/>
                  <a:gd name="connsiteX35" fmla="*/ 314325 w 661035"/>
                  <a:gd name="connsiteY35" fmla="*/ 72390 h 1112468"/>
                  <a:gd name="connsiteX36" fmla="*/ 220980 w 661035"/>
                  <a:gd name="connsiteY36" fmla="*/ 0 h 11124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</a:cxnLst>
                <a:rect l="l" t="t" r="r" b="b"/>
                <a:pathLst>
                  <a:path w="661035" h="1112468">
                    <a:moveTo>
                      <a:pt x="359092" y="597218"/>
                    </a:moveTo>
                    <a:lnTo>
                      <a:pt x="620078" y="739140"/>
                    </a:lnTo>
                    <a:lnTo>
                      <a:pt x="584835" y="818198"/>
                    </a:lnTo>
                    <a:lnTo>
                      <a:pt x="584836" y="818198"/>
                    </a:lnTo>
                    <a:cubicBezTo>
                      <a:pt x="573405" y="840105"/>
                      <a:pt x="560070" y="861060"/>
                      <a:pt x="545783" y="882015"/>
                    </a:cubicBezTo>
                    <a:lnTo>
                      <a:pt x="538930" y="891439"/>
                    </a:lnTo>
                    <a:lnTo>
                      <a:pt x="539116" y="891540"/>
                    </a:lnTo>
                    <a:cubicBezTo>
                      <a:pt x="525780" y="908686"/>
                      <a:pt x="513398" y="924878"/>
                      <a:pt x="500063" y="940118"/>
                    </a:cubicBezTo>
                    <a:lnTo>
                      <a:pt x="500063" y="941070"/>
                    </a:lnTo>
                    <a:cubicBezTo>
                      <a:pt x="483870" y="958215"/>
                      <a:pt x="467678" y="974408"/>
                      <a:pt x="451485" y="989648"/>
                    </a:cubicBezTo>
                    <a:lnTo>
                      <a:pt x="396629" y="1033155"/>
                    </a:lnTo>
                    <a:lnTo>
                      <a:pt x="397193" y="1033462"/>
                    </a:lnTo>
                    <a:cubicBezTo>
                      <a:pt x="371475" y="1049655"/>
                      <a:pt x="346711" y="1063943"/>
                      <a:pt x="320041" y="1076325"/>
                    </a:cubicBezTo>
                    <a:lnTo>
                      <a:pt x="319088" y="1077277"/>
                    </a:lnTo>
                    <a:lnTo>
                      <a:pt x="247796" y="1112468"/>
                    </a:lnTo>
                    <a:lnTo>
                      <a:pt x="0" y="957262"/>
                    </a:lnTo>
                    <a:lnTo>
                      <a:pt x="59055" y="935355"/>
                    </a:lnTo>
                    <a:lnTo>
                      <a:pt x="60008" y="935355"/>
                    </a:lnTo>
                    <a:lnTo>
                      <a:pt x="135745" y="891807"/>
                    </a:lnTo>
                    <a:lnTo>
                      <a:pt x="135255" y="891540"/>
                    </a:lnTo>
                    <a:cubicBezTo>
                      <a:pt x="154305" y="878205"/>
                      <a:pt x="173355" y="863918"/>
                      <a:pt x="190500" y="847725"/>
                    </a:cubicBezTo>
                    <a:cubicBezTo>
                      <a:pt x="207645" y="832486"/>
                      <a:pt x="222885" y="816293"/>
                      <a:pt x="239078" y="799148"/>
                    </a:cubicBezTo>
                    <a:lnTo>
                      <a:pt x="239078" y="798196"/>
                    </a:lnTo>
                    <a:lnTo>
                      <a:pt x="277307" y="750642"/>
                    </a:lnTo>
                    <a:lnTo>
                      <a:pt x="277178" y="750571"/>
                    </a:lnTo>
                    <a:cubicBezTo>
                      <a:pt x="280036" y="746761"/>
                      <a:pt x="281941" y="743903"/>
                      <a:pt x="284798" y="740093"/>
                    </a:cubicBezTo>
                    <a:cubicBezTo>
                      <a:pt x="299086" y="719138"/>
                      <a:pt x="312420" y="698183"/>
                      <a:pt x="323850" y="676275"/>
                    </a:cubicBezTo>
                    <a:cubicBezTo>
                      <a:pt x="337185" y="650558"/>
                      <a:pt x="349567" y="623888"/>
                      <a:pt x="359092" y="597218"/>
                    </a:cubicBezTo>
                    <a:close/>
                    <a:moveTo>
                      <a:pt x="220980" y="0"/>
                    </a:moveTo>
                    <a:lnTo>
                      <a:pt x="481965" y="141922"/>
                    </a:lnTo>
                    <a:cubicBezTo>
                      <a:pt x="521970" y="163830"/>
                      <a:pt x="553403" y="187642"/>
                      <a:pt x="575310" y="214313"/>
                    </a:cubicBezTo>
                    <a:cubicBezTo>
                      <a:pt x="632460" y="281940"/>
                      <a:pt x="661035" y="379095"/>
                      <a:pt x="661035" y="504825"/>
                    </a:cubicBezTo>
                    <a:cubicBezTo>
                      <a:pt x="660083" y="588645"/>
                      <a:pt x="646748" y="666750"/>
                      <a:pt x="621030" y="739140"/>
                    </a:cubicBezTo>
                    <a:lnTo>
                      <a:pt x="360045" y="597218"/>
                    </a:lnTo>
                    <a:cubicBezTo>
                      <a:pt x="386715" y="524827"/>
                      <a:pt x="400050" y="446722"/>
                      <a:pt x="400050" y="362902"/>
                    </a:cubicBezTo>
                    <a:cubicBezTo>
                      <a:pt x="400050" y="237172"/>
                      <a:pt x="371475" y="140970"/>
                      <a:pt x="314325" y="72390"/>
                    </a:cubicBezTo>
                    <a:cubicBezTo>
                      <a:pt x="291465" y="45720"/>
                      <a:pt x="260985" y="20955"/>
                      <a:pt x="220980" y="0"/>
                    </a:cubicBez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  <p:sp>
            <p:nvSpPr>
              <p:cNvPr id="181" name="Freeform: Shape 180">
                <a:extLst>
                  <a:ext uri="{FF2B5EF4-FFF2-40B4-BE49-F238E27FC236}">
                    <a16:creationId xmlns:a16="http://schemas.microsoft.com/office/drawing/2014/main" id="{51B5A7D7-8729-4DF3-AA73-F3191B38D8F5}"/>
                  </a:ext>
                </a:extLst>
              </p:cNvPr>
              <p:cNvSpPr/>
              <p:nvPr/>
            </p:nvSpPr>
            <p:spPr>
              <a:xfrm>
                <a:off x="2967026" y="3229268"/>
                <a:ext cx="673417" cy="247650"/>
              </a:xfrm>
              <a:custGeom>
                <a:avLst/>
                <a:gdLst>
                  <a:gd name="connsiteX0" fmla="*/ 261937 w 673417"/>
                  <a:gd name="connsiteY0" fmla="*/ 45720 h 247650"/>
                  <a:gd name="connsiteX1" fmla="*/ 288607 w 673417"/>
                  <a:gd name="connsiteY1" fmla="*/ 53340 h 247650"/>
                  <a:gd name="connsiteX2" fmla="*/ 387667 w 673417"/>
                  <a:gd name="connsiteY2" fmla="*/ 93345 h 247650"/>
                  <a:gd name="connsiteX3" fmla="*/ 412432 w 673417"/>
                  <a:gd name="connsiteY3" fmla="*/ 105728 h 247650"/>
                  <a:gd name="connsiteX4" fmla="*/ 673417 w 673417"/>
                  <a:gd name="connsiteY4" fmla="*/ 247650 h 247650"/>
                  <a:gd name="connsiteX5" fmla="*/ 647700 w 673417"/>
                  <a:gd name="connsiteY5" fmla="*/ 235267 h 247650"/>
                  <a:gd name="connsiteX6" fmla="*/ 644991 w 673417"/>
                  <a:gd name="connsiteY6" fmla="*/ 233789 h 247650"/>
                  <a:gd name="connsiteX7" fmla="*/ 549592 w 673417"/>
                  <a:gd name="connsiteY7" fmla="*/ 195262 h 247650"/>
                  <a:gd name="connsiteX8" fmla="*/ 522922 w 673417"/>
                  <a:gd name="connsiteY8" fmla="*/ 186690 h 247650"/>
                  <a:gd name="connsiteX9" fmla="*/ 0 w 673417"/>
                  <a:gd name="connsiteY9" fmla="*/ 0 h 247650"/>
                  <a:gd name="connsiteX10" fmla="*/ 80010 w 673417"/>
                  <a:gd name="connsiteY10" fmla="*/ 11430 h 247650"/>
                  <a:gd name="connsiteX11" fmla="*/ 80421 w 673417"/>
                  <a:gd name="connsiteY11" fmla="*/ 11654 h 247650"/>
                  <a:gd name="connsiteX12" fmla="*/ 185499 w 673417"/>
                  <a:gd name="connsiteY12" fmla="*/ 28933 h 247650"/>
                  <a:gd name="connsiteX13" fmla="*/ 261937 w 673417"/>
                  <a:gd name="connsiteY13" fmla="*/ 45720 h 247650"/>
                  <a:gd name="connsiteX14" fmla="*/ 522922 w 673417"/>
                  <a:gd name="connsiteY14" fmla="*/ 187643 h 247650"/>
                  <a:gd name="connsiteX15" fmla="*/ 340042 w 673417"/>
                  <a:gd name="connsiteY15" fmla="*/ 153353 h 247650"/>
                  <a:gd name="connsiteX16" fmla="*/ 260985 w 673417"/>
                  <a:gd name="connsiteY16" fmla="*/ 141923 h 2476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673417" h="247650">
                    <a:moveTo>
                      <a:pt x="261937" y="45720"/>
                    </a:moveTo>
                    <a:cubicBezTo>
                      <a:pt x="271462" y="48578"/>
                      <a:pt x="280987" y="50483"/>
                      <a:pt x="288607" y="53340"/>
                    </a:cubicBezTo>
                    <a:cubicBezTo>
                      <a:pt x="323850" y="64770"/>
                      <a:pt x="357187" y="79058"/>
                      <a:pt x="387667" y="93345"/>
                    </a:cubicBezTo>
                    <a:cubicBezTo>
                      <a:pt x="396240" y="97155"/>
                      <a:pt x="404812" y="101917"/>
                      <a:pt x="412432" y="105728"/>
                    </a:cubicBezTo>
                    <a:lnTo>
                      <a:pt x="673417" y="247650"/>
                    </a:lnTo>
                    <a:cubicBezTo>
                      <a:pt x="664845" y="243840"/>
                      <a:pt x="656272" y="239078"/>
                      <a:pt x="647700" y="235267"/>
                    </a:cubicBezTo>
                    <a:lnTo>
                      <a:pt x="644991" y="233789"/>
                    </a:lnTo>
                    <a:lnTo>
                      <a:pt x="549592" y="195262"/>
                    </a:lnTo>
                    <a:cubicBezTo>
                      <a:pt x="541972" y="192405"/>
                      <a:pt x="532447" y="189548"/>
                      <a:pt x="522922" y="186690"/>
                    </a:cubicBezTo>
                    <a:close/>
                    <a:moveTo>
                      <a:pt x="0" y="0"/>
                    </a:moveTo>
                    <a:lnTo>
                      <a:pt x="80010" y="11430"/>
                    </a:lnTo>
                    <a:lnTo>
                      <a:pt x="80421" y="11654"/>
                    </a:lnTo>
                    <a:lnTo>
                      <a:pt x="185499" y="28933"/>
                    </a:lnTo>
                    <a:cubicBezTo>
                      <a:pt x="215979" y="34528"/>
                      <a:pt x="241458" y="40005"/>
                      <a:pt x="261937" y="45720"/>
                    </a:cubicBezTo>
                    <a:lnTo>
                      <a:pt x="522922" y="187643"/>
                    </a:lnTo>
                    <a:cubicBezTo>
                      <a:pt x="481965" y="176213"/>
                      <a:pt x="421004" y="164783"/>
                      <a:pt x="340042" y="153353"/>
                    </a:cubicBezTo>
                    <a:lnTo>
                      <a:pt x="260985" y="141923"/>
                    </a:ln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82" name="Freeform: Shape 181">
                <a:extLst>
                  <a:ext uri="{FF2B5EF4-FFF2-40B4-BE49-F238E27FC236}">
                    <a16:creationId xmlns:a16="http://schemas.microsoft.com/office/drawing/2014/main" id="{D01A1D85-9F93-4C9B-BE62-3D35D9F121D6}"/>
                  </a:ext>
                </a:extLst>
              </p:cNvPr>
              <p:cNvSpPr/>
              <p:nvPr/>
            </p:nvSpPr>
            <p:spPr>
              <a:xfrm>
                <a:off x="2707091" y="3532163"/>
                <a:ext cx="257175" cy="1238250"/>
              </a:xfrm>
              <a:custGeom>
                <a:avLst/>
                <a:gdLst>
                  <a:gd name="connsiteX0" fmla="*/ 260985 w 257175"/>
                  <a:gd name="connsiteY0" fmla="*/ 1244918 h 1238250"/>
                  <a:gd name="connsiteX1" fmla="*/ 0 w 257175"/>
                  <a:gd name="connsiteY1" fmla="*/ 1102995 h 1238250"/>
                  <a:gd name="connsiteX2" fmla="*/ 1905 w 257175"/>
                  <a:gd name="connsiteY2" fmla="*/ 0 h 1238250"/>
                  <a:gd name="connsiteX3" fmla="*/ 262890 w 257175"/>
                  <a:gd name="connsiteY3" fmla="*/ 141922 h 12382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57175" h="1238250">
                    <a:moveTo>
                      <a:pt x="260985" y="1244918"/>
                    </a:moveTo>
                    <a:lnTo>
                      <a:pt x="0" y="1102995"/>
                    </a:lnTo>
                    <a:lnTo>
                      <a:pt x="1905" y="0"/>
                    </a:lnTo>
                    <a:lnTo>
                      <a:pt x="262890" y="141922"/>
                    </a:ln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83" name="Freeform: Shape 182">
                <a:extLst>
                  <a:ext uri="{FF2B5EF4-FFF2-40B4-BE49-F238E27FC236}">
                    <a16:creationId xmlns:a16="http://schemas.microsoft.com/office/drawing/2014/main" id="{00F2BBBF-33EB-4A57-BCA8-508316508644}"/>
                  </a:ext>
                </a:extLst>
              </p:cNvPr>
              <p:cNvSpPr/>
              <p:nvPr/>
            </p:nvSpPr>
            <p:spPr>
              <a:xfrm>
                <a:off x="3110832" y="2270955"/>
                <a:ext cx="457201" cy="495301"/>
              </a:xfrm>
              <a:custGeom>
                <a:avLst/>
                <a:gdLst>
                  <a:gd name="connsiteX0" fmla="*/ 459105 w 457200"/>
                  <a:gd name="connsiteY0" fmla="*/ 500063 h 495300"/>
                  <a:gd name="connsiteX1" fmla="*/ 198120 w 457200"/>
                  <a:gd name="connsiteY1" fmla="*/ 358140 h 495300"/>
                  <a:gd name="connsiteX2" fmla="*/ 80963 w 457200"/>
                  <a:gd name="connsiteY2" fmla="*/ 62865 h 495300"/>
                  <a:gd name="connsiteX3" fmla="*/ 0 w 457200"/>
                  <a:gd name="connsiteY3" fmla="*/ 0 h 495300"/>
                  <a:gd name="connsiteX4" fmla="*/ 260985 w 457200"/>
                  <a:gd name="connsiteY4" fmla="*/ 141923 h 495300"/>
                  <a:gd name="connsiteX5" fmla="*/ 341948 w 457200"/>
                  <a:gd name="connsiteY5" fmla="*/ 204788 h 495300"/>
                  <a:gd name="connsiteX6" fmla="*/ 459105 w 457200"/>
                  <a:gd name="connsiteY6" fmla="*/ 500063 h 4953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457200" h="495300">
                    <a:moveTo>
                      <a:pt x="459105" y="500063"/>
                    </a:moveTo>
                    <a:lnTo>
                      <a:pt x="198120" y="358140"/>
                    </a:lnTo>
                    <a:cubicBezTo>
                      <a:pt x="179070" y="224790"/>
                      <a:pt x="140017" y="126683"/>
                      <a:pt x="80963" y="62865"/>
                    </a:cubicBezTo>
                    <a:cubicBezTo>
                      <a:pt x="57150" y="38100"/>
                      <a:pt x="30480" y="17145"/>
                      <a:pt x="0" y="0"/>
                    </a:cubicBezTo>
                    <a:lnTo>
                      <a:pt x="260985" y="141923"/>
                    </a:lnTo>
                    <a:cubicBezTo>
                      <a:pt x="291465" y="158115"/>
                      <a:pt x="318135" y="179070"/>
                      <a:pt x="341948" y="204788"/>
                    </a:cubicBezTo>
                    <a:cubicBezTo>
                      <a:pt x="401955" y="268605"/>
                      <a:pt x="441008" y="366713"/>
                      <a:pt x="459105" y="500063"/>
                    </a:cubicBezTo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84" name="Freeform: Shape 183">
                <a:extLst>
                  <a:ext uri="{FF2B5EF4-FFF2-40B4-BE49-F238E27FC236}">
                    <a16:creationId xmlns:a16="http://schemas.microsoft.com/office/drawing/2014/main" id="{753318AC-6AF8-402B-BA8C-565BA149376B}"/>
                  </a:ext>
                </a:extLst>
              </p:cNvPr>
              <p:cNvSpPr/>
              <p:nvPr/>
            </p:nvSpPr>
            <p:spPr>
              <a:xfrm>
                <a:off x="2541356" y="3138780"/>
                <a:ext cx="428625" cy="200026"/>
              </a:xfrm>
              <a:custGeom>
                <a:avLst/>
                <a:gdLst>
                  <a:gd name="connsiteX0" fmla="*/ 0 w 428625"/>
                  <a:gd name="connsiteY0" fmla="*/ 0 h 200026"/>
                  <a:gd name="connsiteX1" fmla="*/ 17145 w 428625"/>
                  <a:gd name="connsiteY1" fmla="*/ 8573 h 200026"/>
                  <a:gd name="connsiteX2" fmla="*/ 109538 w 428625"/>
                  <a:gd name="connsiteY2" fmla="*/ 44768 h 200026"/>
                  <a:gd name="connsiteX3" fmla="*/ 370023 w 428625"/>
                  <a:gd name="connsiteY3" fmla="*/ 186418 h 200026"/>
                  <a:gd name="connsiteX4" fmla="*/ 110490 w 428625"/>
                  <a:gd name="connsiteY4" fmla="*/ 44768 h 200026"/>
                  <a:gd name="connsiteX5" fmla="*/ 168592 w 428625"/>
                  <a:gd name="connsiteY5" fmla="*/ 59056 h 200026"/>
                  <a:gd name="connsiteX6" fmla="*/ 428625 w 428625"/>
                  <a:gd name="connsiteY6" fmla="*/ 200026 h 200026"/>
                  <a:gd name="connsiteX7" fmla="*/ 370523 w 428625"/>
                  <a:gd name="connsiteY7" fmla="*/ 186691 h 200026"/>
                  <a:gd name="connsiteX8" fmla="*/ 370517 w 428625"/>
                  <a:gd name="connsiteY8" fmla="*/ 186688 h 200026"/>
                  <a:gd name="connsiteX9" fmla="*/ 278130 w 428625"/>
                  <a:gd name="connsiteY9" fmla="*/ 150495 h 200026"/>
                  <a:gd name="connsiteX10" fmla="*/ 260985 w 428625"/>
                  <a:gd name="connsiteY10" fmla="*/ 141923 h 2000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28625" h="200026">
                    <a:moveTo>
                      <a:pt x="0" y="0"/>
                    </a:moveTo>
                    <a:cubicBezTo>
                      <a:pt x="5715" y="2858"/>
                      <a:pt x="11430" y="5715"/>
                      <a:pt x="17145" y="8573"/>
                    </a:cubicBezTo>
                    <a:cubicBezTo>
                      <a:pt x="44767" y="21908"/>
                      <a:pt x="75248" y="34290"/>
                      <a:pt x="109538" y="44768"/>
                    </a:cubicBezTo>
                    <a:lnTo>
                      <a:pt x="370023" y="186418"/>
                    </a:lnTo>
                    <a:lnTo>
                      <a:pt x="110490" y="44768"/>
                    </a:lnTo>
                    <a:lnTo>
                      <a:pt x="168592" y="59056"/>
                    </a:lnTo>
                    <a:lnTo>
                      <a:pt x="428625" y="200026"/>
                    </a:lnTo>
                    <a:lnTo>
                      <a:pt x="370523" y="186691"/>
                    </a:lnTo>
                    <a:lnTo>
                      <a:pt x="370517" y="186688"/>
                    </a:lnTo>
                    <a:lnTo>
                      <a:pt x="278130" y="150495"/>
                    </a:lnTo>
                    <a:cubicBezTo>
                      <a:pt x="272415" y="147638"/>
                      <a:pt x="266700" y="144780"/>
                      <a:pt x="260985" y="141923"/>
                    </a:cubicBez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85" name="Freeform: Shape 184">
                <a:extLst>
                  <a:ext uri="{FF2B5EF4-FFF2-40B4-BE49-F238E27FC236}">
                    <a16:creationId xmlns:a16="http://schemas.microsoft.com/office/drawing/2014/main" id="{09F7C578-BE93-48F6-87F0-17D3FF9F9E80}"/>
                  </a:ext>
                </a:extLst>
              </p:cNvPr>
              <p:cNvSpPr/>
              <p:nvPr/>
            </p:nvSpPr>
            <p:spPr>
              <a:xfrm>
                <a:off x="2969883" y="1938632"/>
                <a:ext cx="618767" cy="219303"/>
              </a:xfrm>
              <a:custGeom>
                <a:avLst/>
                <a:gdLst>
                  <a:gd name="connsiteX0" fmla="*/ 323751 w 603786"/>
                  <a:gd name="connsiteY0" fmla="*/ 66771 h 218219"/>
                  <a:gd name="connsiteX1" fmla="*/ 342801 w 603786"/>
                  <a:gd name="connsiteY1" fmla="*/ 76296 h 218219"/>
                  <a:gd name="connsiteX2" fmla="*/ 603786 w 603786"/>
                  <a:gd name="connsiteY2" fmla="*/ 218219 h 218219"/>
                  <a:gd name="connsiteX3" fmla="*/ 584736 w 603786"/>
                  <a:gd name="connsiteY3" fmla="*/ 208694 h 218219"/>
                  <a:gd name="connsiteX4" fmla="*/ 0 w 603786"/>
                  <a:gd name="connsiteY4" fmla="*/ 0 h 218219"/>
                  <a:gd name="connsiteX5" fmla="*/ 100965 w 603786"/>
                  <a:gd name="connsiteY5" fmla="*/ 2857 h 218219"/>
                  <a:gd name="connsiteX6" fmla="*/ 102772 w 603786"/>
                  <a:gd name="connsiteY6" fmla="*/ 3833 h 218219"/>
                  <a:gd name="connsiteX7" fmla="*/ 214213 w 603786"/>
                  <a:gd name="connsiteY7" fmla="*/ 22860 h 218219"/>
                  <a:gd name="connsiteX8" fmla="*/ 236092 w 603786"/>
                  <a:gd name="connsiteY8" fmla="*/ 34757 h 218219"/>
                  <a:gd name="connsiteX9" fmla="*/ 323751 w 603786"/>
                  <a:gd name="connsiteY9" fmla="*/ 66772 h 218219"/>
                  <a:gd name="connsiteX10" fmla="*/ 584736 w 603786"/>
                  <a:gd name="connsiteY10" fmla="*/ 208695 h 218219"/>
                  <a:gd name="connsiteX11" fmla="*/ 475198 w 603786"/>
                  <a:gd name="connsiteY11" fmla="*/ 168690 h 218219"/>
                  <a:gd name="connsiteX12" fmla="*/ 464489 w 603786"/>
                  <a:gd name="connsiteY12" fmla="*/ 162866 h 218219"/>
                  <a:gd name="connsiteX13" fmla="*/ 358041 w 603786"/>
                  <a:gd name="connsiteY13" fmla="*/ 143827 h 218219"/>
                  <a:gd name="connsiteX14" fmla="*/ 357901 w 603786"/>
                  <a:gd name="connsiteY14" fmla="*/ 143751 h 218219"/>
                  <a:gd name="connsiteX15" fmla="*/ 260033 w 603786"/>
                  <a:gd name="connsiteY15" fmla="*/ 141922 h 218219"/>
                  <a:gd name="connsiteX0" fmla="*/ 323751 w 603786"/>
                  <a:gd name="connsiteY0" fmla="*/ 66771 h 218219"/>
                  <a:gd name="connsiteX1" fmla="*/ 342801 w 603786"/>
                  <a:gd name="connsiteY1" fmla="*/ 76296 h 218219"/>
                  <a:gd name="connsiteX2" fmla="*/ 603786 w 603786"/>
                  <a:gd name="connsiteY2" fmla="*/ 218219 h 218219"/>
                  <a:gd name="connsiteX3" fmla="*/ 584736 w 603786"/>
                  <a:gd name="connsiteY3" fmla="*/ 208694 h 218219"/>
                  <a:gd name="connsiteX4" fmla="*/ 323751 w 603786"/>
                  <a:gd name="connsiteY4" fmla="*/ 66771 h 218219"/>
                  <a:gd name="connsiteX5" fmla="*/ 0 w 603786"/>
                  <a:gd name="connsiteY5" fmla="*/ 0 h 218219"/>
                  <a:gd name="connsiteX6" fmla="*/ 100965 w 603786"/>
                  <a:gd name="connsiteY6" fmla="*/ 2857 h 218219"/>
                  <a:gd name="connsiteX7" fmla="*/ 102772 w 603786"/>
                  <a:gd name="connsiteY7" fmla="*/ 3833 h 218219"/>
                  <a:gd name="connsiteX8" fmla="*/ 214213 w 603786"/>
                  <a:gd name="connsiteY8" fmla="*/ 22860 h 218219"/>
                  <a:gd name="connsiteX9" fmla="*/ 323751 w 603786"/>
                  <a:gd name="connsiteY9" fmla="*/ 66772 h 218219"/>
                  <a:gd name="connsiteX10" fmla="*/ 584736 w 603786"/>
                  <a:gd name="connsiteY10" fmla="*/ 208695 h 218219"/>
                  <a:gd name="connsiteX11" fmla="*/ 475198 w 603786"/>
                  <a:gd name="connsiteY11" fmla="*/ 168690 h 218219"/>
                  <a:gd name="connsiteX12" fmla="*/ 464489 w 603786"/>
                  <a:gd name="connsiteY12" fmla="*/ 162866 h 218219"/>
                  <a:gd name="connsiteX13" fmla="*/ 358041 w 603786"/>
                  <a:gd name="connsiteY13" fmla="*/ 143827 h 218219"/>
                  <a:gd name="connsiteX14" fmla="*/ 357901 w 603786"/>
                  <a:gd name="connsiteY14" fmla="*/ 143751 h 218219"/>
                  <a:gd name="connsiteX15" fmla="*/ 260033 w 603786"/>
                  <a:gd name="connsiteY15" fmla="*/ 141922 h 218219"/>
                  <a:gd name="connsiteX16" fmla="*/ 0 w 603786"/>
                  <a:gd name="connsiteY16" fmla="*/ 0 h 218219"/>
                  <a:gd name="connsiteX0" fmla="*/ 323751 w 603786"/>
                  <a:gd name="connsiteY0" fmla="*/ 66771 h 218219"/>
                  <a:gd name="connsiteX1" fmla="*/ 603786 w 603786"/>
                  <a:gd name="connsiteY1" fmla="*/ 218219 h 218219"/>
                  <a:gd name="connsiteX2" fmla="*/ 584736 w 603786"/>
                  <a:gd name="connsiteY2" fmla="*/ 208694 h 218219"/>
                  <a:gd name="connsiteX3" fmla="*/ 323751 w 603786"/>
                  <a:gd name="connsiteY3" fmla="*/ 66771 h 218219"/>
                  <a:gd name="connsiteX4" fmla="*/ 0 w 603786"/>
                  <a:gd name="connsiteY4" fmla="*/ 0 h 218219"/>
                  <a:gd name="connsiteX5" fmla="*/ 100965 w 603786"/>
                  <a:gd name="connsiteY5" fmla="*/ 2857 h 218219"/>
                  <a:gd name="connsiteX6" fmla="*/ 102772 w 603786"/>
                  <a:gd name="connsiteY6" fmla="*/ 3833 h 218219"/>
                  <a:gd name="connsiteX7" fmla="*/ 214213 w 603786"/>
                  <a:gd name="connsiteY7" fmla="*/ 22860 h 218219"/>
                  <a:gd name="connsiteX8" fmla="*/ 323751 w 603786"/>
                  <a:gd name="connsiteY8" fmla="*/ 66772 h 218219"/>
                  <a:gd name="connsiteX9" fmla="*/ 584736 w 603786"/>
                  <a:gd name="connsiteY9" fmla="*/ 208695 h 218219"/>
                  <a:gd name="connsiteX10" fmla="*/ 475198 w 603786"/>
                  <a:gd name="connsiteY10" fmla="*/ 168690 h 218219"/>
                  <a:gd name="connsiteX11" fmla="*/ 464489 w 603786"/>
                  <a:gd name="connsiteY11" fmla="*/ 162866 h 218219"/>
                  <a:gd name="connsiteX12" fmla="*/ 358041 w 603786"/>
                  <a:gd name="connsiteY12" fmla="*/ 143827 h 218219"/>
                  <a:gd name="connsiteX13" fmla="*/ 357901 w 603786"/>
                  <a:gd name="connsiteY13" fmla="*/ 143751 h 218219"/>
                  <a:gd name="connsiteX14" fmla="*/ 260033 w 603786"/>
                  <a:gd name="connsiteY14" fmla="*/ 141922 h 218219"/>
                  <a:gd name="connsiteX15" fmla="*/ 0 w 603786"/>
                  <a:gd name="connsiteY15" fmla="*/ 0 h 218219"/>
                  <a:gd name="connsiteX0" fmla="*/ 323751 w 584736"/>
                  <a:gd name="connsiteY0" fmla="*/ 66771 h 208695"/>
                  <a:gd name="connsiteX1" fmla="*/ 584736 w 584736"/>
                  <a:gd name="connsiteY1" fmla="*/ 208694 h 208695"/>
                  <a:gd name="connsiteX2" fmla="*/ 323751 w 584736"/>
                  <a:gd name="connsiteY2" fmla="*/ 66771 h 208695"/>
                  <a:gd name="connsiteX3" fmla="*/ 0 w 584736"/>
                  <a:gd name="connsiteY3" fmla="*/ 0 h 208695"/>
                  <a:gd name="connsiteX4" fmla="*/ 100965 w 584736"/>
                  <a:gd name="connsiteY4" fmla="*/ 2857 h 208695"/>
                  <a:gd name="connsiteX5" fmla="*/ 102772 w 584736"/>
                  <a:gd name="connsiteY5" fmla="*/ 3833 h 208695"/>
                  <a:gd name="connsiteX6" fmla="*/ 214213 w 584736"/>
                  <a:gd name="connsiteY6" fmla="*/ 22860 h 208695"/>
                  <a:gd name="connsiteX7" fmla="*/ 323751 w 584736"/>
                  <a:gd name="connsiteY7" fmla="*/ 66772 h 208695"/>
                  <a:gd name="connsiteX8" fmla="*/ 584736 w 584736"/>
                  <a:gd name="connsiteY8" fmla="*/ 208695 h 208695"/>
                  <a:gd name="connsiteX9" fmla="*/ 475198 w 584736"/>
                  <a:gd name="connsiteY9" fmla="*/ 168690 h 208695"/>
                  <a:gd name="connsiteX10" fmla="*/ 464489 w 584736"/>
                  <a:gd name="connsiteY10" fmla="*/ 162866 h 208695"/>
                  <a:gd name="connsiteX11" fmla="*/ 358041 w 584736"/>
                  <a:gd name="connsiteY11" fmla="*/ 143827 h 208695"/>
                  <a:gd name="connsiteX12" fmla="*/ 357901 w 584736"/>
                  <a:gd name="connsiteY12" fmla="*/ 143751 h 208695"/>
                  <a:gd name="connsiteX13" fmla="*/ 260033 w 584736"/>
                  <a:gd name="connsiteY13" fmla="*/ 141922 h 208695"/>
                  <a:gd name="connsiteX14" fmla="*/ 0 w 584736"/>
                  <a:gd name="connsiteY14" fmla="*/ 0 h 208695"/>
                  <a:gd name="connsiteX0" fmla="*/ 323751 w 615997"/>
                  <a:gd name="connsiteY0" fmla="*/ 66771 h 216510"/>
                  <a:gd name="connsiteX1" fmla="*/ 584736 w 615997"/>
                  <a:gd name="connsiteY1" fmla="*/ 208694 h 216510"/>
                  <a:gd name="connsiteX2" fmla="*/ 323751 w 615997"/>
                  <a:gd name="connsiteY2" fmla="*/ 66771 h 216510"/>
                  <a:gd name="connsiteX3" fmla="*/ 0 w 615997"/>
                  <a:gd name="connsiteY3" fmla="*/ 0 h 216510"/>
                  <a:gd name="connsiteX4" fmla="*/ 100965 w 615997"/>
                  <a:gd name="connsiteY4" fmla="*/ 2857 h 216510"/>
                  <a:gd name="connsiteX5" fmla="*/ 102772 w 615997"/>
                  <a:gd name="connsiteY5" fmla="*/ 3833 h 216510"/>
                  <a:gd name="connsiteX6" fmla="*/ 214213 w 615997"/>
                  <a:gd name="connsiteY6" fmla="*/ 22860 h 216510"/>
                  <a:gd name="connsiteX7" fmla="*/ 323751 w 615997"/>
                  <a:gd name="connsiteY7" fmla="*/ 66772 h 216510"/>
                  <a:gd name="connsiteX8" fmla="*/ 615997 w 615997"/>
                  <a:gd name="connsiteY8" fmla="*/ 216510 h 216510"/>
                  <a:gd name="connsiteX9" fmla="*/ 475198 w 615997"/>
                  <a:gd name="connsiteY9" fmla="*/ 168690 h 216510"/>
                  <a:gd name="connsiteX10" fmla="*/ 464489 w 615997"/>
                  <a:gd name="connsiteY10" fmla="*/ 162866 h 216510"/>
                  <a:gd name="connsiteX11" fmla="*/ 358041 w 615997"/>
                  <a:gd name="connsiteY11" fmla="*/ 143827 h 216510"/>
                  <a:gd name="connsiteX12" fmla="*/ 357901 w 615997"/>
                  <a:gd name="connsiteY12" fmla="*/ 143751 h 216510"/>
                  <a:gd name="connsiteX13" fmla="*/ 260033 w 615997"/>
                  <a:gd name="connsiteY13" fmla="*/ 141922 h 216510"/>
                  <a:gd name="connsiteX14" fmla="*/ 0 w 615997"/>
                  <a:gd name="connsiteY14" fmla="*/ 0 h 216510"/>
                  <a:gd name="connsiteX0" fmla="*/ 323751 w 618767"/>
                  <a:gd name="connsiteY0" fmla="*/ 66771 h 219303"/>
                  <a:gd name="connsiteX1" fmla="*/ 584736 w 618767"/>
                  <a:gd name="connsiteY1" fmla="*/ 208694 h 219303"/>
                  <a:gd name="connsiteX2" fmla="*/ 323751 w 618767"/>
                  <a:gd name="connsiteY2" fmla="*/ 66771 h 219303"/>
                  <a:gd name="connsiteX3" fmla="*/ 0 w 618767"/>
                  <a:gd name="connsiteY3" fmla="*/ 0 h 219303"/>
                  <a:gd name="connsiteX4" fmla="*/ 100965 w 618767"/>
                  <a:gd name="connsiteY4" fmla="*/ 2857 h 219303"/>
                  <a:gd name="connsiteX5" fmla="*/ 102772 w 618767"/>
                  <a:gd name="connsiteY5" fmla="*/ 3833 h 219303"/>
                  <a:gd name="connsiteX6" fmla="*/ 214213 w 618767"/>
                  <a:gd name="connsiteY6" fmla="*/ 22860 h 219303"/>
                  <a:gd name="connsiteX7" fmla="*/ 323751 w 618767"/>
                  <a:gd name="connsiteY7" fmla="*/ 66772 h 219303"/>
                  <a:gd name="connsiteX8" fmla="*/ 615997 w 618767"/>
                  <a:gd name="connsiteY8" fmla="*/ 216510 h 219303"/>
                  <a:gd name="connsiteX9" fmla="*/ 464489 w 618767"/>
                  <a:gd name="connsiteY9" fmla="*/ 162866 h 219303"/>
                  <a:gd name="connsiteX10" fmla="*/ 358041 w 618767"/>
                  <a:gd name="connsiteY10" fmla="*/ 143827 h 219303"/>
                  <a:gd name="connsiteX11" fmla="*/ 357901 w 618767"/>
                  <a:gd name="connsiteY11" fmla="*/ 143751 h 219303"/>
                  <a:gd name="connsiteX12" fmla="*/ 260033 w 618767"/>
                  <a:gd name="connsiteY12" fmla="*/ 141922 h 219303"/>
                  <a:gd name="connsiteX13" fmla="*/ 0 w 618767"/>
                  <a:gd name="connsiteY13" fmla="*/ 0 h 21930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618767" h="219303">
                    <a:moveTo>
                      <a:pt x="323751" y="66771"/>
                    </a:moveTo>
                    <a:lnTo>
                      <a:pt x="584736" y="208694"/>
                    </a:lnTo>
                    <a:lnTo>
                      <a:pt x="323751" y="66771"/>
                    </a:lnTo>
                    <a:close/>
                    <a:moveTo>
                      <a:pt x="0" y="0"/>
                    </a:moveTo>
                    <a:lnTo>
                      <a:pt x="100965" y="2857"/>
                    </a:lnTo>
                    <a:lnTo>
                      <a:pt x="102772" y="3833"/>
                    </a:lnTo>
                    <a:lnTo>
                      <a:pt x="214213" y="22860"/>
                    </a:lnTo>
                    <a:lnTo>
                      <a:pt x="323751" y="66772"/>
                    </a:lnTo>
                    <a:lnTo>
                      <a:pt x="615997" y="216510"/>
                    </a:lnTo>
                    <a:cubicBezTo>
                      <a:pt x="639453" y="232526"/>
                      <a:pt x="507482" y="174980"/>
                      <a:pt x="464489" y="162866"/>
                    </a:cubicBezTo>
                    <a:lnTo>
                      <a:pt x="358041" y="143827"/>
                    </a:lnTo>
                    <a:cubicBezTo>
                      <a:pt x="357994" y="143802"/>
                      <a:pt x="357948" y="143776"/>
                      <a:pt x="357901" y="143751"/>
                    </a:cubicBezTo>
                    <a:lnTo>
                      <a:pt x="260033" y="141922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86" name="Freeform: Shape 185">
                <a:extLst>
                  <a:ext uri="{FF2B5EF4-FFF2-40B4-BE49-F238E27FC236}">
                    <a16:creationId xmlns:a16="http://schemas.microsoft.com/office/drawing/2014/main" id="{49A3EA85-18A2-43DD-8FB9-7866F51CD4B5}"/>
                  </a:ext>
                </a:extLst>
              </p:cNvPr>
              <p:cNvSpPr/>
              <p:nvPr/>
            </p:nvSpPr>
            <p:spPr>
              <a:xfrm>
                <a:off x="2709948" y="2277720"/>
                <a:ext cx="257175" cy="1066800"/>
              </a:xfrm>
              <a:custGeom>
                <a:avLst/>
                <a:gdLst>
                  <a:gd name="connsiteX0" fmla="*/ 260033 w 257175"/>
                  <a:gd name="connsiteY0" fmla="*/ 1070610 h 1066800"/>
                  <a:gd name="connsiteX1" fmla="*/ 0 w 257175"/>
                  <a:gd name="connsiteY1" fmla="*/ 929640 h 1066800"/>
                  <a:gd name="connsiteX2" fmla="*/ 1905 w 257175"/>
                  <a:gd name="connsiteY2" fmla="*/ 0 h 1066800"/>
                  <a:gd name="connsiteX3" fmla="*/ 261938 w 257175"/>
                  <a:gd name="connsiteY3" fmla="*/ 141922 h 10668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57175" h="1066800">
                    <a:moveTo>
                      <a:pt x="260033" y="1070610"/>
                    </a:moveTo>
                    <a:lnTo>
                      <a:pt x="0" y="929640"/>
                    </a:lnTo>
                    <a:lnTo>
                      <a:pt x="1905" y="0"/>
                    </a:lnTo>
                    <a:lnTo>
                      <a:pt x="261938" y="141922"/>
                    </a:ln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87" name="Freeform: Shape 186">
                <a:extLst>
                  <a:ext uri="{FF2B5EF4-FFF2-40B4-BE49-F238E27FC236}">
                    <a16:creationId xmlns:a16="http://schemas.microsoft.com/office/drawing/2014/main" id="{E7696A6E-0908-436C-AEFA-88AE986E4DF0}"/>
                  </a:ext>
                </a:extLst>
              </p:cNvPr>
              <p:cNvSpPr/>
              <p:nvPr/>
            </p:nvSpPr>
            <p:spPr>
              <a:xfrm>
                <a:off x="2708898" y="1774680"/>
                <a:ext cx="521969" cy="178118"/>
              </a:xfrm>
              <a:custGeom>
                <a:avLst/>
                <a:gdLst>
                  <a:gd name="connsiteX0" fmla="*/ 230505 w 521970"/>
                  <a:gd name="connsiteY0" fmla="*/ 2858 h 178118"/>
                  <a:gd name="connsiteX1" fmla="*/ 490537 w 521970"/>
                  <a:gd name="connsiteY1" fmla="*/ 144781 h 178118"/>
                  <a:gd name="connsiteX2" fmla="*/ 302895 w 521970"/>
                  <a:gd name="connsiteY2" fmla="*/ 172403 h 178118"/>
                  <a:gd name="connsiteX3" fmla="*/ 260032 w 521970"/>
                  <a:gd name="connsiteY3" fmla="*/ 178118 h 178118"/>
                  <a:gd name="connsiteX4" fmla="*/ 0 w 521970"/>
                  <a:gd name="connsiteY4" fmla="*/ 37148 h 178118"/>
                  <a:gd name="connsiteX5" fmla="*/ 41910 w 521970"/>
                  <a:gd name="connsiteY5" fmla="*/ 30480 h 178118"/>
                  <a:gd name="connsiteX6" fmla="*/ 41912 w 521970"/>
                  <a:gd name="connsiteY6" fmla="*/ 30481 h 178118"/>
                  <a:gd name="connsiteX7" fmla="*/ 260985 w 521970"/>
                  <a:gd name="connsiteY7" fmla="*/ 0 h 178118"/>
                  <a:gd name="connsiteX8" fmla="*/ 521970 w 521970"/>
                  <a:gd name="connsiteY8" fmla="*/ 141923 h 178118"/>
                  <a:gd name="connsiteX9" fmla="*/ 490537 w 521970"/>
                  <a:gd name="connsiteY9" fmla="*/ 144780 h 178118"/>
                  <a:gd name="connsiteX10" fmla="*/ 230505 w 521970"/>
                  <a:gd name="connsiteY10" fmla="*/ 2858 h 1781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521970" h="178118">
                    <a:moveTo>
                      <a:pt x="230505" y="2858"/>
                    </a:moveTo>
                    <a:lnTo>
                      <a:pt x="490537" y="144781"/>
                    </a:lnTo>
                    <a:lnTo>
                      <a:pt x="302895" y="172403"/>
                    </a:lnTo>
                    <a:lnTo>
                      <a:pt x="260032" y="178118"/>
                    </a:lnTo>
                    <a:lnTo>
                      <a:pt x="0" y="37148"/>
                    </a:lnTo>
                    <a:lnTo>
                      <a:pt x="41910" y="30480"/>
                    </a:lnTo>
                    <a:lnTo>
                      <a:pt x="41912" y="30481"/>
                    </a:lnTo>
                    <a:close/>
                    <a:moveTo>
                      <a:pt x="260985" y="0"/>
                    </a:moveTo>
                    <a:lnTo>
                      <a:pt x="521970" y="141923"/>
                    </a:lnTo>
                    <a:lnTo>
                      <a:pt x="490537" y="144780"/>
                    </a:lnTo>
                    <a:lnTo>
                      <a:pt x="230505" y="2858"/>
                    </a:lnTo>
                    <a:close/>
                  </a:path>
                </a:pathLst>
              </a:custGeom>
              <a:solidFill>
                <a:schemeClr val="bg1">
                  <a:lumMod val="95000"/>
                </a:scheme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sp>
          <p:nvSpPr>
            <p:cNvPr id="171" name="Freeform: Shape 170">
              <a:extLst>
                <a:ext uri="{FF2B5EF4-FFF2-40B4-BE49-F238E27FC236}">
                  <a16:creationId xmlns:a16="http://schemas.microsoft.com/office/drawing/2014/main" id="{576C8F0E-8F69-4FAA-B3A0-DAA36F0F5565}"/>
                </a:ext>
              </a:extLst>
            </p:cNvPr>
            <p:cNvSpPr/>
            <p:nvPr/>
          </p:nvSpPr>
          <p:spPr>
            <a:xfrm>
              <a:off x="13340893" y="5384889"/>
              <a:ext cx="470786" cy="962496"/>
            </a:xfrm>
            <a:custGeom>
              <a:avLst/>
              <a:gdLst>
                <a:gd name="connsiteX0" fmla="*/ 1669733 w 1714500"/>
                <a:gd name="connsiteY0" fmla="*/ 1870710 h 3505200"/>
                <a:gd name="connsiteX1" fmla="*/ 1720215 w 1714500"/>
                <a:gd name="connsiteY1" fmla="*/ 2166938 h 3505200"/>
                <a:gd name="connsiteX2" fmla="*/ 1507808 w 1714500"/>
                <a:gd name="connsiteY2" fmla="*/ 2795588 h 3505200"/>
                <a:gd name="connsiteX3" fmla="*/ 1121093 w 1714500"/>
                <a:gd name="connsiteY3" fmla="*/ 3084195 h 3505200"/>
                <a:gd name="connsiteX4" fmla="*/ 991553 w 1714500"/>
                <a:gd name="connsiteY4" fmla="*/ 3120390 h 3505200"/>
                <a:gd name="connsiteX5" fmla="*/ 990600 w 1714500"/>
                <a:gd name="connsiteY5" fmla="*/ 3466148 h 3505200"/>
                <a:gd name="connsiteX6" fmla="*/ 960120 w 1714500"/>
                <a:gd name="connsiteY6" fmla="*/ 3470910 h 3505200"/>
                <a:gd name="connsiteX7" fmla="*/ 772478 w 1714500"/>
                <a:gd name="connsiteY7" fmla="*/ 3505200 h 3505200"/>
                <a:gd name="connsiteX8" fmla="*/ 729615 w 1714500"/>
                <a:gd name="connsiteY8" fmla="*/ 3503295 h 3505200"/>
                <a:gd name="connsiteX9" fmla="*/ 730568 w 1714500"/>
                <a:gd name="connsiteY9" fmla="*/ 3158490 h 3505200"/>
                <a:gd name="connsiteX10" fmla="*/ 659130 w 1714500"/>
                <a:gd name="connsiteY10" fmla="*/ 3156585 h 3505200"/>
                <a:gd name="connsiteX11" fmla="*/ 383858 w 1714500"/>
                <a:gd name="connsiteY11" fmla="*/ 3098483 h 3505200"/>
                <a:gd name="connsiteX12" fmla="*/ 125730 w 1714500"/>
                <a:gd name="connsiteY12" fmla="*/ 2865120 h 3505200"/>
                <a:gd name="connsiteX13" fmla="*/ 0 w 1714500"/>
                <a:gd name="connsiteY13" fmla="*/ 2427923 h 3505200"/>
                <a:gd name="connsiteX14" fmla="*/ 320993 w 1714500"/>
                <a:gd name="connsiteY14" fmla="*/ 2317433 h 3505200"/>
                <a:gd name="connsiteX15" fmla="*/ 451485 w 1714500"/>
                <a:gd name="connsiteY15" fmla="*/ 2707958 h 3505200"/>
                <a:gd name="connsiteX16" fmla="*/ 682943 w 1714500"/>
                <a:gd name="connsiteY16" fmla="*/ 2860358 h 3505200"/>
                <a:gd name="connsiteX17" fmla="*/ 730568 w 1714500"/>
                <a:gd name="connsiteY17" fmla="*/ 2864168 h 3505200"/>
                <a:gd name="connsiteX18" fmla="*/ 732473 w 1714500"/>
                <a:gd name="connsiteY18" fmla="*/ 1761173 h 3505200"/>
                <a:gd name="connsiteX19" fmla="*/ 576263 w 1714500"/>
                <a:gd name="connsiteY19" fmla="*/ 1735455 h 3505200"/>
                <a:gd name="connsiteX20" fmla="*/ 372428 w 1714500"/>
                <a:gd name="connsiteY20" fmla="*/ 1660208 h 3505200"/>
                <a:gd name="connsiteX21" fmla="*/ 138113 w 1714500"/>
                <a:gd name="connsiteY21" fmla="*/ 1438275 h 3505200"/>
                <a:gd name="connsiteX22" fmla="*/ 56198 w 1714500"/>
                <a:gd name="connsiteY22" fmla="*/ 1079183 h 3505200"/>
                <a:gd name="connsiteX23" fmla="*/ 298133 w 1714500"/>
                <a:gd name="connsiteY23" fmla="*/ 448628 h 3505200"/>
                <a:gd name="connsiteX24" fmla="*/ 628650 w 1714500"/>
                <a:gd name="connsiteY24" fmla="*/ 239077 h 3505200"/>
                <a:gd name="connsiteX25" fmla="*/ 735330 w 1714500"/>
                <a:gd name="connsiteY25" fmla="*/ 206693 h 3505200"/>
                <a:gd name="connsiteX26" fmla="*/ 735330 w 1714500"/>
                <a:gd name="connsiteY26" fmla="*/ 36195 h 3505200"/>
                <a:gd name="connsiteX27" fmla="*/ 778193 w 1714500"/>
                <a:gd name="connsiteY27" fmla="*/ 30480 h 3505200"/>
                <a:gd name="connsiteX28" fmla="*/ 965835 w 1714500"/>
                <a:gd name="connsiteY28" fmla="*/ 2858 h 3505200"/>
                <a:gd name="connsiteX29" fmla="*/ 996315 w 1714500"/>
                <a:gd name="connsiteY29" fmla="*/ 0 h 3505200"/>
                <a:gd name="connsiteX30" fmla="*/ 996315 w 1714500"/>
                <a:gd name="connsiteY30" fmla="*/ 168593 h 3505200"/>
                <a:gd name="connsiteX31" fmla="*/ 1097280 w 1714500"/>
                <a:gd name="connsiteY31" fmla="*/ 171450 h 3505200"/>
                <a:gd name="connsiteX32" fmla="*/ 1406843 w 1714500"/>
                <a:gd name="connsiteY32" fmla="*/ 282893 h 3505200"/>
                <a:gd name="connsiteX33" fmla="*/ 1657350 w 1714500"/>
                <a:gd name="connsiteY33" fmla="*/ 763905 h 3505200"/>
                <a:gd name="connsiteX34" fmla="*/ 1326833 w 1714500"/>
                <a:gd name="connsiteY34" fmla="*/ 863918 h 3505200"/>
                <a:gd name="connsiteX35" fmla="*/ 1209675 w 1714500"/>
                <a:gd name="connsiteY35" fmla="*/ 568643 h 3505200"/>
                <a:gd name="connsiteX36" fmla="*/ 1038225 w 1714500"/>
                <a:gd name="connsiteY36" fmla="*/ 471488 h 3505200"/>
                <a:gd name="connsiteX37" fmla="*/ 995363 w 1714500"/>
                <a:gd name="connsiteY37" fmla="*/ 464820 h 3505200"/>
                <a:gd name="connsiteX38" fmla="*/ 993458 w 1714500"/>
                <a:gd name="connsiteY38" fmla="*/ 1460183 h 3505200"/>
                <a:gd name="connsiteX39" fmla="*/ 1073468 w 1714500"/>
                <a:gd name="connsiteY39" fmla="*/ 1471613 h 3505200"/>
                <a:gd name="connsiteX40" fmla="*/ 1282065 w 1714500"/>
                <a:gd name="connsiteY40" fmla="*/ 1513523 h 3505200"/>
                <a:gd name="connsiteX41" fmla="*/ 1524953 w 1714500"/>
                <a:gd name="connsiteY41" fmla="*/ 1651635 h 3505200"/>
                <a:gd name="connsiteX42" fmla="*/ 1669733 w 1714500"/>
                <a:gd name="connsiteY42" fmla="*/ 1870710 h 3505200"/>
                <a:gd name="connsiteX43" fmla="*/ 1268730 w 1714500"/>
                <a:gd name="connsiteY43" fmla="*/ 2624138 h 3505200"/>
                <a:gd name="connsiteX44" fmla="*/ 1390650 w 1714500"/>
                <a:gd name="connsiteY44" fmla="*/ 2236470 h 3505200"/>
                <a:gd name="connsiteX45" fmla="*/ 1304925 w 1714500"/>
                <a:gd name="connsiteY45" fmla="*/ 1945958 h 3505200"/>
                <a:gd name="connsiteX46" fmla="*/ 1080135 w 1714500"/>
                <a:gd name="connsiteY46" fmla="*/ 1820228 h 3505200"/>
                <a:gd name="connsiteX47" fmla="*/ 992505 w 1714500"/>
                <a:gd name="connsiteY47" fmla="*/ 1798320 h 3505200"/>
                <a:gd name="connsiteX48" fmla="*/ 990600 w 1714500"/>
                <a:gd name="connsiteY48" fmla="*/ 2830830 h 3505200"/>
                <a:gd name="connsiteX49" fmla="*/ 1048703 w 1714500"/>
                <a:gd name="connsiteY49" fmla="*/ 2808923 h 3505200"/>
                <a:gd name="connsiteX50" fmla="*/ 1268730 w 1714500"/>
                <a:gd name="connsiteY50" fmla="*/ 2624138 h 3505200"/>
                <a:gd name="connsiteX51" fmla="*/ 732473 w 1714500"/>
                <a:gd name="connsiteY51" fmla="*/ 1425893 h 3505200"/>
                <a:gd name="connsiteX52" fmla="*/ 734378 w 1714500"/>
                <a:gd name="connsiteY52" fmla="*/ 497205 h 3505200"/>
                <a:gd name="connsiteX53" fmla="*/ 688658 w 1714500"/>
                <a:gd name="connsiteY53" fmla="*/ 514350 h 3505200"/>
                <a:gd name="connsiteX54" fmla="*/ 482917 w 1714500"/>
                <a:gd name="connsiteY54" fmla="*/ 682943 h 3505200"/>
                <a:gd name="connsiteX55" fmla="*/ 375285 w 1714500"/>
                <a:gd name="connsiteY55" fmla="*/ 1006793 h 3505200"/>
                <a:gd name="connsiteX56" fmla="*/ 465773 w 1714500"/>
                <a:gd name="connsiteY56" fmla="*/ 1289685 h 3505200"/>
                <a:gd name="connsiteX57" fmla="*/ 674370 w 1714500"/>
                <a:gd name="connsiteY57" fmla="*/ 1411605 h 3505200"/>
                <a:gd name="connsiteX58" fmla="*/ 732473 w 1714500"/>
                <a:gd name="connsiteY58" fmla="*/ 1425893 h 3505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</a:cxnLst>
              <a:rect l="l" t="t" r="r" b="b"/>
              <a:pathLst>
                <a:path w="1714500" h="3505200">
                  <a:moveTo>
                    <a:pt x="1669733" y="1870710"/>
                  </a:moveTo>
                  <a:cubicBezTo>
                    <a:pt x="1703070" y="1959293"/>
                    <a:pt x="1720215" y="2058353"/>
                    <a:pt x="1720215" y="2166938"/>
                  </a:cubicBezTo>
                  <a:cubicBezTo>
                    <a:pt x="1720215" y="2406015"/>
                    <a:pt x="1648778" y="2615565"/>
                    <a:pt x="1507808" y="2795588"/>
                  </a:cubicBezTo>
                  <a:cubicBezTo>
                    <a:pt x="1402080" y="2930843"/>
                    <a:pt x="1273493" y="3027045"/>
                    <a:pt x="1121093" y="3084195"/>
                  </a:cubicBezTo>
                  <a:lnTo>
                    <a:pt x="991553" y="3120390"/>
                  </a:lnTo>
                  <a:lnTo>
                    <a:pt x="990600" y="3466148"/>
                  </a:lnTo>
                  <a:lnTo>
                    <a:pt x="960120" y="3470910"/>
                  </a:lnTo>
                  <a:lnTo>
                    <a:pt x="772478" y="3505200"/>
                  </a:lnTo>
                  <a:lnTo>
                    <a:pt x="729615" y="3503295"/>
                  </a:lnTo>
                  <a:lnTo>
                    <a:pt x="730568" y="3158490"/>
                  </a:lnTo>
                  <a:lnTo>
                    <a:pt x="659130" y="3156585"/>
                  </a:lnTo>
                  <a:cubicBezTo>
                    <a:pt x="550545" y="3148965"/>
                    <a:pt x="459105" y="3129915"/>
                    <a:pt x="383858" y="3098483"/>
                  </a:cubicBezTo>
                  <a:cubicBezTo>
                    <a:pt x="283845" y="3056573"/>
                    <a:pt x="198120" y="2979420"/>
                    <a:pt x="125730" y="2865120"/>
                  </a:cubicBezTo>
                  <a:cubicBezTo>
                    <a:pt x="53340" y="2750820"/>
                    <a:pt x="11430" y="2606040"/>
                    <a:pt x="0" y="2427923"/>
                  </a:cubicBezTo>
                  <a:lnTo>
                    <a:pt x="320993" y="2317433"/>
                  </a:lnTo>
                  <a:cubicBezTo>
                    <a:pt x="345758" y="2499360"/>
                    <a:pt x="388620" y="2629853"/>
                    <a:pt x="451485" y="2707958"/>
                  </a:cubicBezTo>
                  <a:cubicBezTo>
                    <a:pt x="519113" y="2790825"/>
                    <a:pt x="596265" y="2841308"/>
                    <a:pt x="682943" y="2860358"/>
                  </a:cubicBezTo>
                  <a:lnTo>
                    <a:pt x="730568" y="2864168"/>
                  </a:lnTo>
                  <a:lnTo>
                    <a:pt x="732473" y="1761173"/>
                  </a:lnTo>
                  <a:lnTo>
                    <a:pt x="576263" y="1735455"/>
                  </a:lnTo>
                  <a:cubicBezTo>
                    <a:pt x="509588" y="1717358"/>
                    <a:pt x="441008" y="1692593"/>
                    <a:pt x="372428" y="1660208"/>
                  </a:cubicBezTo>
                  <a:cubicBezTo>
                    <a:pt x="270510" y="1612583"/>
                    <a:pt x="192405" y="1539240"/>
                    <a:pt x="138113" y="1438275"/>
                  </a:cubicBezTo>
                  <a:cubicBezTo>
                    <a:pt x="82868" y="1337310"/>
                    <a:pt x="56198" y="1217295"/>
                    <a:pt x="56198" y="1079183"/>
                  </a:cubicBezTo>
                  <a:cubicBezTo>
                    <a:pt x="56198" y="833438"/>
                    <a:pt x="137160" y="622935"/>
                    <a:pt x="298133" y="448628"/>
                  </a:cubicBezTo>
                  <a:cubicBezTo>
                    <a:pt x="379095" y="360998"/>
                    <a:pt x="488633" y="290513"/>
                    <a:pt x="628650" y="239077"/>
                  </a:cubicBezTo>
                  <a:lnTo>
                    <a:pt x="735330" y="206693"/>
                  </a:lnTo>
                  <a:lnTo>
                    <a:pt x="735330" y="36195"/>
                  </a:lnTo>
                  <a:lnTo>
                    <a:pt x="778193" y="30480"/>
                  </a:lnTo>
                  <a:lnTo>
                    <a:pt x="965835" y="2858"/>
                  </a:lnTo>
                  <a:lnTo>
                    <a:pt x="996315" y="0"/>
                  </a:lnTo>
                  <a:lnTo>
                    <a:pt x="996315" y="168593"/>
                  </a:lnTo>
                  <a:lnTo>
                    <a:pt x="1097280" y="171450"/>
                  </a:lnTo>
                  <a:cubicBezTo>
                    <a:pt x="1222058" y="182880"/>
                    <a:pt x="1324928" y="220027"/>
                    <a:pt x="1406843" y="282893"/>
                  </a:cubicBezTo>
                  <a:cubicBezTo>
                    <a:pt x="1545908" y="388620"/>
                    <a:pt x="1629728" y="548640"/>
                    <a:pt x="1657350" y="763905"/>
                  </a:cubicBezTo>
                  <a:lnTo>
                    <a:pt x="1326833" y="863918"/>
                  </a:lnTo>
                  <a:cubicBezTo>
                    <a:pt x="1307783" y="730568"/>
                    <a:pt x="1268730" y="632460"/>
                    <a:pt x="1209675" y="568643"/>
                  </a:cubicBezTo>
                  <a:cubicBezTo>
                    <a:pt x="1164908" y="521017"/>
                    <a:pt x="1107758" y="488633"/>
                    <a:pt x="1038225" y="471488"/>
                  </a:cubicBezTo>
                  <a:lnTo>
                    <a:pt x="995363" y="464820"/>
                  </a:lnTo>
                  <a:lnTo>
                    <a:pt x="993458" y="1460183"/>
                  </a:lnTo>
                  <a:lnTo>
                    <a:pt x="1073468" y="1471613"/>
                  </a:lnTo>
                  <a:cubicBezTo>
                    <a:pt x="1173480" y="1486853"/>
                    <a:pt x="1243013" y="1500188"/>
                    <a:pt x="1282065" y="1513523"/>
                  </a:cubicBezTo>
                  <a:cubicBezTo>
                    <a:pt x="1381125" y="1546860"/>
                    <a:pt x="1462088" y="1592580"/>
                    <a:pt x="1524953" y="1651635"/>
                  </a:cubicBezTo>
                  <a:cubicBezTo>
                    <a:pt x="1587818" y="1708785"/>
                    <a:pt x="1635443" y="1782128"/>
                    <a:pt x="1669733" y="1870710"/>
                  </a:cubicBezTo>
                  <a:close/>
                  <a:moveTo>
                    <a:pt x="1268730" y="2624138"/>
                  </a:moveTo>
                  <a:cubicBezTo>
                    <a:pt x="1349693" y="2512695"/>
                    <a:pt x="1390650" y="2384108"/>
                    <a:pt x="1390650" y="2236470"/>
                  </a:cubicBezTo>
                  <a:cubicBezTo>
                    <a:pt x="1390650" y="2110740"/>
                    <a:pt x="1362075" y="2014538"/>
                    <a:pt x="1304925" y="1945958"/>
                  </a:cubicBezTo>
                  <a:cubicBezTo>
                    <a:pt x="1262063" y="1894523"/>
                    <a:pt x="1186815" y="1852613"/>
                    <a:pt x="1080135" y="1820228"/>
                  </a:cubicBezTo>
                  <a:lnTo>
                    <a:pt x="992505" y="1798320"/>
                  </a:lnTo>
                  <a:lnTo>
                    <a:pt x="990600" y="2830830"/>
                  </a:lnTo>
                  <a:lnTo>
                    <a:pt x="1048703" y="2808923"/>
                  </a:lnTo>
                  <a:cubicBezTo>
                    <a:pt x="1135380" y="2768918"/>
                    <a:pt x="1207770" y="2707005"/>
                    <a:pt x="1268730" y="2624138"/>
                  </a:cubicBezTo>
                  <a:moveTo>
                    <a:pt x="732473" y="1425893"/>
                  </a:moveTo>
                  <a:lnTo>
                    <a:pt x="734378" y="497205"/>
                  </a:lnTo>
                  <a:lnTo>
                    <a:pt x="688658" y="514350"/>
                  </a:lnTo>
                  <a:cubicBezTo>
                    <a:pt x="604838" y="554355"/>
                    <a:pt x="537210" y="609600"/>
                    <a:pt x="482917" y="682943"/>
                  </a:cubicBezTo>
                  <a:cubicBezTo>
                    <a:pt x="411480" y="780098"/>
                    <a:pt x="375285" y="887730"/>
                    <a:pt x="375285" y="1006793"/>
                  </a:cubicBezTo>
                  <a:cubicBezTo>
                    <a:pt x="375285" y="1124903"/>
                    <a:pt x="405765" y="1219200"/>
                    <a:pt x="465773" y="1289685"/>
                  </a:cubicBezTo>
                  <a:cubicBezTo>
                    <a:pt x="511492" y="1343025"/>
                    <a:pt x="581025" y="1383030"/>
                    <a:pt x="674370" y="1411605"/>
                  </a:cubicBezTo>
                  <a:lnTo>
                    <a:pt x="732473" y="1425893"/>
                  </a:lnTo>
                </a:path>
              </a:pathLst>
            </a:custGeom>
            <a:solidFill>
              <a:schemeClr val="bg1">
                <a:lumMod val="9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grpSp>
          <p:nvGrpSpPr>
            <p:cNvPr id="172" name="Group 171">
              <a:extLst>
                <a:ext uri="{FF2B5EF4-FFF2-40B4-BE49-F238E27FC236}">
                  <a16:creationId xmlns:a16="http://schemas.microsoft.com/office/drawing/2014/main" id="{1B3E5915-8126-43C5-878F-7F40F66AB60B}"/>
                </a:ext>
              </a:extLst>
            </p:cNvPr>
            <p:cNvGrpSpPr/>
            <p:nvPr/>
          </p:nvGrpSpPr>
          <p:grpSpPr>
            <a:xfrm>
              <a:off x="13270818" y="5358205"/>
              <a:ext cx="280864" cy="871483"/>
              <a:chOff x="1968987" y="1811829"/>
              <a:chExt cx="1022846" cy="3173751"/>
            </a:xfrm>
            <a:solidFill>
              <a:schemeClr val="bg1"/>
            </a:solidFill>
          </p:grpSpPr>
          <p:sp>
            <p:nvSpPr>
              <p:cNvPr id="173" name="Freeform: Shape 172">
                <a:extLst>
                  <a:ext uri="{FF2B5EF4-FFF2-40B4-BE49-F238E27FC236}">
                    <a16:creationId xmlns:a16="http://schemas.microsoft.com/office/drawing/2014/main" id="{6DDAFFC2-A47C-4C02-8A90-96E1F26595C2}"/>
                  </a:ext>
                </a:extLst>
              </p:cNvPr>
              <p:cNvSpPr/>
              <p:nvPr/>
            </p:nvSpPr>
            <p:spPr>
              <a:xfrm>
                <a:off x="1975571" y="4195005"/>
                <a:ext cx="600075" cy="790575"/>
              </a:xfrm>
              <a:custGeom>
                <a:avLst/>
                <a:gdLst>
                  <a:gd name="connsiteX0" fmla="*/ 601980 w 600075"/>
                  <a:gd name="connsiteY0" fmla="*/ 791528 h 790575"/>
                  <a:gd name="connsiteX1" fmla="*/ 340995 w 600075"/>
                  <a:gd name="connsiteY1" fmla="*/ 649605 h 790575"/>
                  <a:gd name="connsiteX2" fmla="*/ 125730 w 600075"/>
                  <a:gd name="connsiteY2" fmla="*/ 437197 h 790575"/>
                  <a:gd name="connsiteX3" fmla="*/ 0 w 600075"/>
                  <a:gd name="connsiteY3" fmla="*/ 0 h 790575"/>
                  <a:gd name="connsiteX4" fmla="*/ 260985 w 600075"/>
                  <a:gd name="connsiteY4" fmla="*/ 141922 h 790575"/>
                  <a:gd name="connsiteX5" fmla="*/ 386715 w 600075"/>
                  <a:gd name="connsiteY5" fmla="*/ 579120 h 790575"/>
                  <a:gd name="connsiteX6" fmla="*/ 601980 w 600075"/>
                  <a:gd name="connsiteY6" fmla="*/ 791528 h 7905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600075" h="790575">
                    <a:moveTo>
                      <a:pt x="601980" y="791528"/>
                    </a:moveTo>
                    <a:lnTo>
                      <a:pt x="340995" y="649605"/>
                    </a:lnTo>
                    <a:cubicBezTo>
                      <a:pt x="259080" y="604838"/>
                      <a:pt x="187643" y="534353"/>
                      <a:pt x="125730" y="437197"/>
                    </a:cubicBezTo>
                    <a:cubicBezTo>
                      <a:pt x="53340" y="323850"/>
                      <a:pt x="11430" y="178118"/>
                      <a:pt x="0" y="0"/>
                    </a:cubicBezTo>
                    <a:lnTo>
                      <a:pt x="260985" y="141922"/>
                    </a:lnTo>
                    <a:cubicBezTo>
                      <a:pt x="272415" y="319088"/>
                      <a:pt x="314325" y="464820"/>
                      <a:pt x="386715" y="579120"/>
                    </a:cubicBezTo>
                    <a:cubicBezTo>
                      <a:pt x="448628" y="676275"/>
                      <a:pt x="520065" y="747713"/>
                      <a:pt x="601980" y="791528"/>
                    </a:cubicBezTo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74" name="Freeform: Shape 173">
                <a:extLst>
                  <a:ext uri="{FF2B5EF4-FFF2-40B4-BE49-F238E27FC236}">
                    <a16:creationId xmlns:a16="http://schemas.microsoft.com/office/drawing/2014/main" id="{EF0DAD0C-694C-4B30-8DAB-094C15410DE3}"/>
                  </a:ext>
                </a:extLst>
              </p:cNvPr>
              <p:cNvSpPr/>
              <p:nvPr/>
            </p:nvSpPr>
            <p:spPr>
              <a:xfrm>
                <a:off x="1968987" y="4089376"/>
                <a:ext cx="581026" cy="247649"/>
              </a:xfrm>
              <a:custGeom>
                <a:avLst/>
                <a:gdLst>
                  <a:gd name="connsiteX0" fmla="*/ 260985 w 581025"/>
                  <a:gd name="connsiteY0" fmla="*/ 251460 h 247650"/>
                  <a:gd name="connsiteX1" fmla="*/ 0 w 581025"/>
                  <a:gd name="connsiteY1" fmla="*/ 109538 h 247650"/>
                  <a:gd name="connsiteX2" fmla="*/ 320993 w 581025"/>
                  <a:gd name="connsiteY2" fmla="*/ 0 h 247650"/>
                  <a:gd name="connsiteX3" fmla="*/ 581978 w 581025"/>
                  <a:gd name="connsiteY3" fmla="*/ 140970 h 2476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81025" h="247650">
                    <a:moveTo>
                      <a:pt x="260985" y="251460"/>
                    </a:moveTo>
                    <a:lnTo>
                      <a:pt x="0" y="109538"/>
                    </a:lnTo>
                    <a:lnTo>
                      <a:pt x="320993" y="0"/>
                    </a:lnTo>
                    <a:lnTo>
                      <a:pt x="581978" y="140970"/>
                    </a:ln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75" name="Freeform: Shape 174">
                <a:extLst>
                  <a:ext uri="{FF2B5EF4-FFF2-40B4-BE49-F238E27FC236}">
                    <a16:creationId xmlns:a16="http://schemas.microsoft.com/office/drawing/2014/main" id="{8EE128C5-7C9A-4E7F-92AC-32DBD80F607D}"/>
                  </a:ext>
                </a:extLst>
              </p:cNvPr>
              <p:cNvSpPr/>
              <p:nvPr/>
            </p:nvSpPr>
            <p:spPr>
              <a:xfrm>
                <a:off x="2051714" y="1973775"/>
                <a:ext cx="940119" cy="1580196"/>
              </a:xfrm>
              <a:custGeom>
                <a:avLst/>
                <a:gdLst>
                  <a:gd name="connsiteX0" fmla="*/ 812750 w 940118"/>
                  <a:gd name="connsiteY0" fmla="*/ 163017 h 1580197"/>
                  <a:gd name="connsiteX1" fmla="*/ 812706 w 940118"/>
                  <a:gd name="connsiteY1" fmla="*/ 163034 h 1580197"/>
                  <a:gd name="connsiteX2" fmla="*/ 832937 w 940118"/>
                  <a:gd name="connsiteY2" fmla="*/ 174035 h 1580197"/>
                  <a:gd name="connsiteX3" fmla="*/ 679133 w 940118"/>
                  <a:gd name="connsiteY3" fmla="*/ 0 h 1580197"/>
                  <a:gd name="connsiteX4" fmla="*/ 940118 w 940118"/>
                  <a:gd name="connsiteY4" fmla="*/ 140970 h 1580197"/>
                  <a:gd name="connsiteX5" fmla="*/ 833438 w 940118"/>
                  <a:gd name="connsiteY5" fmla="*/ 174308 h 1580197"/>
                  <a:gd name="connsiteX6" fmla="*/ 833437 w 940118"/>
                  <a:gd name="connsiteY6" fmla="*/ 174308 h 1580197"/>
                  <a:gd name="connsiteX7" fmla="*/ 747299 w 940118"/>
                  <a:gd name="connsiteY7" fmla="*/ 210278 h 1580197"/>
                  <a:gd name="connsiteX8" fmla="*/ 747713 w 940118"/>
                  <a:gd name="connsiteY8" fmla="*/ 210503 h 1580197"/>
                  <a:gd name="connsiteX9" fmla="*/ 620078 w 940118"/>
                  <a:gd name="connsiteY9" fmla="*/ 282893 h 1580197"/>
                  <a:gd name="connsiteX10" fmla="*/ 592976 w 940118"/>
                  <a:gd name="connsiteY10" fmla="*/ 268101 h 1580197"/>
                  <a:gd name="connsiteX11" fmla="*/ 592932 w 940118"/>
                  <a:gd name="connsiteY11" fmla="*/ 268132 h 1580197"/>
                  <a:gd name="connsiteX12" fmla="*/ 620077 w 940118"/>
                  <a:gd name="connsiteY12" fmla="*/ 282893 h 1580197"/>
                  <a:gd name="connsiteX13" fmla="*/ 548076 w 940118"/>
                  <a:gd name="connsiteY13" fmla="*/ 339736 h 1580197"/>
                  <a:gd name="connsiteX14" fmla="*/ 548640 w 940118"/>
                  <a:gd name="connsiteY14" fmla="*/ 340043 h 1580197"/>
                  <a:gd name="connsiteX15" fmla="*/ 503873 w 940118"/>
                  <a:gd name="connsiteY15" fmla="*/ 383858 h 1580197"/>
                  <a:gd name="connsiteX16" fmla="*/ 488633 w 940118"/>
                  <a:gd name="connsiteY16" fmla="*/ 399098 h 1580197"/>
                  <a:gd name="connsiteX17" fmla="*/ 455232 w 940118"/>
                  <a:gd name="connsiteY17" fmla="*/ 380990 h 1580197"/>
                  <a:gd name="connsiteX18" fmla="*/ 454648 w 940118"/>
                  <a:gd name="connsiteY18" fmla="*/ 381569 h 1580197"/>
                  <a:gd name="connsiteX19" fmla="*/ 488633 w 940118"/>
                  <a:gd name="connsiteY19" fmla="*/ 400050 h 1580197"/>
                  <a:gd name="connsiteX20" fmla="*/ 422910 w 940118"/>
                  <a:gd name="connsiteY20" fmla="*/ 482918 h 1580197"/>
                  <a:gd name="connsiteX21" fmla="*/ 391243 w 940118"/>
                  <a:gd name="connsiteY21" fmla="*/ 465814 h 1580197"/>
                  <a:gd name="connsiteX22" fmla="*/ 390818 w 940118"/>
                  <a:gd name="connsiteY22" fmla="*/ 466419 h 1580197"/>
                  <a:gd name="connsiteX23" fmla="*/ 422910 w 940118"/>
                  <a:gd name="connsiteY23" fmla="*/ 483870 h 1580197"/>
                  <a:gd name="connsiteX24" fmla="*/ 367665 w 940118"/>
                  <a:gd name="connsiteY24" fmla="*/ 572453 h 1580197"/>
                  <a:gd name="connsiteX25" fmla="*/ 368618 w 940118"/>
                  <a:gd name="connsiteY25" fmla="*/ 573405 h 1580197"/>
                  <a:gd name="connsiteX26" fmla="*/ 317183 w 940118"/>
                  <a:gd name="connsiteY26" fmla="*/ 684847 h 1580197"/>
                  <a:gd name="connsiteX27" fmla="*/ 305241 w 940118"/>
                  <a:gd name="connsiteY27" fmla="*/ 678329 h 1580197"/>
                  <a:gd name="connsiteX28" fmla="*/ 305235 w 940118"/>
                  <a:gd name="connsiteY28" fmla="*/ 678350 h 1580197"/>
                  <a:gd name="connsiteX29" fmla="*/ 317183 w 940118"/>
                  <a:gd name="connsiteY29" fmla="*/ 684847 h 1580197"/>
                  <a:gd name="connsiteX30" fmla="*/ 260985 w 940118"/>
                  <a:gd name="connsiteY30" fmla="*/ 1014413 h 1580197"/>
                  <a:gd name="connsiteX31" fmla="*/ 342900 w 940118"/>
                  <a:gd name="connsiteY31" fmla="*/ 1373505 h 1580197"/>
                  <a:gd name="connsiteX32" fmla="*/ 546735 w 940118"/>
                  <a:gd name="connsiteY32" fmla="*/ 1580197 h 1580197"/>
                  <a:gd name="connsiteX33" fmla="*/ 285750 w 940118"/>
                  <a:gd name="connsiteY33" fmla="*/ 1438275 h 1580197"/>
                  <a:gd name="connsiteX34" fmla="*/ 81915 w 940118"/>
                  <a:gd name="connsiteY34" fmla="*/ 1231583 h 1580197"/>
                  <a:gd name="connsiteX35" fmla="*/ 0 w 940118"/>
                  <a:gd name="connsiteY35" fmla="*/ 872490 h 1580197"/>
                  <a:gd name="connsiteX36" fmla="*/ 56197 w 940118"/>
                  <a:gd name="connsiteY36" fmla="*/ 542925 h 1580197"/>
                  <a:gd name="connsiteX37" fmla="*/ 62441 w 940118"/>
                  <a:gd name="connsiteY37" fmla="*/ 546321 h 1580197"/>
                  <a:gd name="connsiteX38" fmla="*/ 62617 w 940118"/>
                  <a:gd name="connsiteY38" fmla="*/ 545909 h 1580197"/>
                  <a:gd name="connsiteX39" fmla="*/ 57150 w 940118"/>
                  <a:gd name="connsiteY39" fmla="*/ 542925 h 1580197"/>
                  <a:gd name="connsiteX40" fmla="*/ 107444 w 940118"/>
                  <a:gd name="connsiteY40" fmla="*/ 431896 h 1580197"/>
                  <a:gd name="connsiteX41" fmla="*/ 106680 w 940118"/>
                  <a:gd name="connsiteY41" fmla="*/ 431483 h 1580197"/>
                  <a:gd name="connsiteX42" fmla="*/ 161925 w 940118"/>
                  <a:gd name="connsiteY42" fmla="*/ 341948 h 1580197"/>
                  <a:gd name="connsiteX43" fmla="*/ 171758 w 940118"/>
                  <a:gd name="connsiteY43" fmla="*/ 347295 h 1580197"/>
                  <a:gd name="connsiteX44" fmla="*/ 171778 w 940118"/>
                  <a:gd name="connsiteY44" fmla="*/ 347270 h 1580197"/>
                  <a:gd name="connsiteX45" fmla="*/ 161925 w 940118"/>
                  <a:gd name="connsiteY45" fmla="*/ 341948 h 1580197"/>
                  <a:gd name="connsiteX46" fmla="*/ 227648 w 940118"/>
                  <a:gd name="connsiteY46" fmla="*/ 258128 h 1580197"/>
                  <a:gd name="connsiteX47" fmla="*/ 239906 w 940118"/>
                  <a:gd name="connsiteY47" fmla="*/ 264794 h 1580197"/>
                  <a:gd name="connsiteX48" fmla="*/ 240267 w 940118"/>
                  <a:gd name="connsiteY48" fmla="*/ 264453 h 1580197"/>
                  <a:gd name="connsiteX49" fmla="*/ 228600 w 940118"/>
                  <a:gd name="connsiteY49" fmla="*/ 258128 h 1580197"/>
                  <a:gd name="connsiteX50" fmla="*/ 242888 w 940118"/>
                  <a:gd name="connsiteY50" fmla="*/ 241935 h 1580197"/>
                  <a:gd name="connsiteX51" fmla="*/ 287315 w 940118"/>
                  <a:gd name="connsiteY51" fmla="*/ 198453 h 1580197"/>
                  <a:gd name="connsiteX52" fmla="*/ 286702 w 940118"/>
                  <a:gd name="connsiteY52" fmla="*/ 198120 h 1580197"/>
                  <a:gd name="connsiteX53" fmla="*/ 359092 w 940118"/>
                  <a:gd name="connsiteY53" fmla="*/ 140970 h 1580197"/>
                  <a:gd name="connsiteX54" fmla="*/ 378434 w 940118"/>
                  <a:gd name="connsiteY54" fmla="*/ 151488 h 1580197"/>
                  <a:gd name="connsiteX55" fmla="*/ 378837 w 940118"/>
                  <a:gd name="connsiteY55" fmla="*/ 151226 h 1580197"/>
                  <a:gd name="connsiteX56" fmla="*/ 360045 w 940118"/>
                  <a:gd name="connsiteY56" fmla="*/ 140970 h 1580197"/>
                  <a:gd name="connsiteX57" fmla="*/ 486263 w 940118"/>
                  <a:gd name="connsiteY57" fmla="*/ 68845 h 1580197"/>
                  <a:gd name="connsiteX58" fmla="*/ 485775 w 940118"/>
                  <a:gd name="connsiteY58" fmla="*/ 68580 h 1580197"/>
                  <a:gd name="connsiteX59" fmla="*/ 572452 w 940118"/>
                  <a:gd name="connsiteY59" fmla="*/ 32385 h 1580197"/>
                  <a:gd name="connsiteX60" fmla="*/ 595123 w 940118"/>
                  <a:gd name="connsiteY60" fmla="*/ 44713 h 1580197"/>
                  <a:gd name="connsiteX61" fmla="*/ 595672 w 940118"/>
                  <a:gd name="connsiteY61" fmla="*/ 44538 h 1580197"/>
                  <a:gd name="connsiteX62" fmla="*/ 573405 w 940118"/>
                  <a:gd name="connsiteY62" fmla="*/ 32385 h 1580197"/>
                  <a:gd name="connsiteX0" fmla="*/ 812750 w 940118"/>
                  <a:gd name="connsiteY0" fmla="*/ 163017 h 1580197"/>
                  <a:gd name="connsiteX1" fmla="*/ 812706 w 940118"/>
                  <a:gd name="connsiteY1" fmla="*/ 163034 h 1580197"/>
                  <a:gd name="connsiteX2" fmla="*/ 832937 w 940118"/>
                  <a:gd name="connsiteY2" fmla="*/ 174035 h 1580197"/>
                  <a:gd name="connsiteX3" fmla="*/ 812750 w 940118"/>
                  <a:gd name="connsiteY3" fmla="*/ 163017 h 1580197"/>
                  <a:gd name="connsiteX4" fmla="*/ 679133 w 940118"/>
                  <a:gd name="connsiteY4" fmla="*/ 0 h 1580197"/>
                  <a:gd name="connsiteX5" fmla="*/ 940118 w 940118"/>
                  <a:gd name="connsiteY5" fmla="*/ 140970 h 1580197"/>
                  <a:gd name="connsiteX6" fmla="*/ 833438 w 940118"/>
                  <a:gd name="connsiteY6" fmla="*/ 174308 h 1580197"/>
                  <a:gd name="connsiteX7" fmla="*/ 833437 w 940118"/>
                  <a:gd name="connsiteY7" fmla="*/ 174308 h 1580197"/>
                  <a:gd name="connsiteX8" fmla="*/ 747299 w 940118"/>
                  <a:gd name="connsiteY8" fmla="*/ 210278 h 1580197"/>
                  <a:gd name="connsiteX9" fmla="*/ 747713 w 940118"/>
                  <a:gd name="connsiteY9" fmla="*/ 210503 h 1580197"/>
                  <a:gd name="connsiteX10" fmla="*/ 620078 w 940118"/>
                  <a:gd name="connsiteY10" fmla="*/ 282893 h 1580197"/>
                  <a:gd name="connsiteX11" fmla="*/ 592976 w 940118"/>
                  <a:gd name="connsiteY11" fmla="*/ 268101 h 1580197"/>
                  <a:gd name="connsiteX12" fmla="*/ 592932 w 940118"/>
                  <a:gd name="connsiteY12" fmla="*/ 268132 h 1580197"/>
                  <a:gd name="connsiteX13" fmla="*/ 620077 w 940118"/>
                  <a:gd name="connsiteY13" fmla="*/ 282893 h 1580197"/>
                  <a:gd name="connsiteX14" fmla="*/ 548076 w 940118"/>
                  <a:gd name="connsiteY14" fmla="*/ 339736 h 1580197"/>
                  <a:gd name="connsiteX15" fmla="*/ 548640 w 940118"/>
                  <a:gd name="connsiteY15" fmla="*/ 340043 h 1580197"/>
                  <a:gd name="connsiteX16" fmla="*/ 503873 w 940118"/>
                  <a:gd name="connsiteY16" fmla="*/ 383858 h 1580197"/>
                  <a:gd name="connsiteX17" fmla="*/ 488633 w 940118"/>
                  <a:gd name="connsiteY17" fmla="*/ 399098 h 1580197"/>
                  <a:gd name="connsiteX18" fmla="*/ 455232 w 940118"/>
                  <a:gd name="connsiteY18" fmla="*/ 380990 h 1580197"/>
                  <a:gd name="connsiteX19" fmla="*/ 488633 w 940118"/>
                  <a:gd name="connsiteY19" fmla="*/ 400050 h 1580197"/>
                  <a:gd name="connsiteX20" fmla="*/ 422910 w 940118"/>
                  <a:gd name="connsiteY20" fmla="*/ 482918 h 1580197"/>
                  <a:gd name="connsiteX21" fmla="*/ 391243 w 940118"/>
                  <a:gd name="connsiteY21" fmla="*/ 465814 h 1580197"/>
                  <a:gd name="connsiteX22" fmla="*/ 390818 w 940118"/>
                  <a:gd name="connsiteY22" fmla="*/ 466419 h 1580197"/>
                  <a:gd name="connsiteX23" fmla="*/ 422910 w 940118"/>
                  <a:gd name="connsiteY23" fmla="*/ 483870 h 1580197"/>
                  <a:gd name="connsiteX24" fmla="*/ 367665 w 940118"/>
                  <a:gd name="connsiteY24" fmla="*/ 572453 h 1580197"/>
                  <a:gd name="connsiteX25" fmla="*/ 368618 w 940118"/>
                  <a:gd name="connsiteY25" fmla="*/ 573405 h 1580197"/>
                  <a:gd name="connsiteX26" fmla="*/ 317183 w 940118"/>
                  <a:gd name="connsiteY26" fmla="*/ 684847 h 1580197"/>
                  <a:gd name="connsiteX27" fmla="*/ 305241 w 940118"/>
                  <a:gd name="connsiteY27" fmla="*/ 678329 h 1580197"/>
                  <a:gd name="connsiteX28" fmla="*/ 305235 w 940118"/>
                  <a:gd name="connsiteY28" fmla="*/ 678350 h 1580197"/>
                  <a:gd name="connsiteX29" fmla="*/ 317183 w 940118"/>
                  <a:gd name="connsiteY29" fmla="*/ 684847 h 1580197"/>
                  <a:gd name="connsiteX30" fmla="*/ 260985 w 940118"/>
                  <a:gd name="connsiteY30" fmla="*/ 1014413 h 1580197"/>
                  <a:gd name="connsiteX31" fmla="*/ 342900 w 940118"/>
                  <a:gd name="connsiteY31" fmla="*/ 1373505 h 1580197"/>
                  <a:gd name="connsiteX32" fmla="*/ 546735 w 940118"/>
                  <a:gd name="connsiteY32" fmla="*/ 1580197 h 1580197"/>
                  <a:gd name="connsiteX33" fmla="*/ 285750 w 940118"/>
                  <a:gd name="connsiteY33" fmla="*/ 1438275 h 1580197"/>
                  <a:gd name="connsiteX34" fmla="*/ 81915 w 940118"/>
                  <a:gd name="connsiteY34" fmla="*/ 1231583 h 1580197"/>
                  <a:gd name="connsiteX35" fmla="*/ 0 w 940118"/>
                  <a:gd name="connsiteY35" fmla="*/ 872490 h 1580197"/>
                  <a:gd name="connsiteX36" fmla="*/ 56197 w 940118"/>
                  <a:gd name="connsiteY36" fmla="*/ 542925 h 1580197"/>
                  <a:gd name="connsiteX37" fmla="*/ 62441 w 940118"/>
                  <a:gd name="connsiteY37" fmla="*/ 546321 h 1580197"/>
                  <a:gd name="connsiteX38" fmla="*/ 62617 w 940118"/>
                  <a:gd name="connsiteY38" fmla="*/ 545909 h 1580197"/>
                  <a:gd name="connsiteX39" fmla="*/ 57150 w 940118"/>
                  <a:gd name="connsiteY39" fmla="*/ 542925 h 1580197"/>
                  <a:gd name="connsiteX40" fmla="*/ 107444 w 940118"/>
                  <a:gd name="connsiteY40" fmla="*/ 431896 h 1580197"/>
                  <a:gd name="connsiteX41" fmla="*/ 106680 w 940118"/>
                  <a:gd name="connsiteY41" fmla="*/ 431483 h 1580197"/>
                  <a:gd name="connsiteX42" fmla="*/ 161925 w 940118"/>
                  <a:gd name="connsiteY42" fmla="*/ 341948 h 1580197"/>
                  <a:gd name="connsiteX43" fmla="*/ 171758 w 940118"/>
                  <a:gd name="connsiteY43" fmla="*/ 347295 h 1580197"/>
                  <a:gd name="connsiteX44" fmla="*/ 171778 w 940118"/>
                  <a:gd name="connsiteY44" fmla="*/ 347270 h 1580197"/>
                  <a:gd name="connsiteX45" fmla="*/ 161925 w 940118"/>
                  <a:gd name="connsiteY45" fmla="*/ 341948 h 1580197"/>
                  <a:gd name="connsiteX46" fmla="*/ 227648 w 940118"/>
                  <a:gd name="connsiteY46" fmla="*/ 258128 h 1580197"/>
                  <a:gd name="connsiteX47" fmla="*/ 239906 w 940118"/>
                  <a:gd name="connsiteY47" fmla="*/ 264794 h 1580197"/>
                  <a:gd name="connsiteX48" fmla="*/ 240267 w 940118"/>
                  <a:gd name="connsiteY48" fmla="*/ 264453 h 1580197"/>
                  <a:gd name="connsiteX49" fmla="*/ 228600 w 940118"/>
                  <a:gd name="connsiteY49" fmla="*/ 258128 h 1580197"/>
                  <a:gd name="connsiteX50" fmla="*/ 242888 w 940118"/>
                  <a:gd name="connsiteY50" fmla="*/ 241935 h 1580197"/>
                  <a:gd name="connsiteX51" fmla="*/ 287315 w 940118"/>
                  <a:gd name="connsiteY51" fmla="*/ 198453 h 1580197"/>
                  <a:gd name="connsiteX52" fmla="*/ 286702 w 940118"/>
                  <a:gd name="connsiteY52" fmla="*/ 198120 h 1580197"/>
                  <a:gd name="connsiteX53" fmla="*/ 359092 w 940118"/>
                  <a:gd name="connsiteY53" fmla="*/ 140970 h 1580197"/>
                  <a:gd name="connsiteX54" fmla="*/ 378434 w 940118"/>
                  <a:gd name="connsiteY54" fmla="*/ 151488 h 1580197"/>
                  <a:gd name="connsiteX55" fmla="*/ 378837 w 940118"/>
                  <a:gd name="connsiteY55" fmla="*/ 151226 h 1580197"/>
                  <a:gd name="connsiteX56" fmla="*/ 360045 w 940118"/>
                  <a:gd name="connsiteY56" fmla="*/ 140970 h 1580197"/>
                  <a:gd name="connsiteX57" fmla="*/ 486263 w 940118"/>
                  <a:gd name="connsiteY57" fmla="*/ 68845 h 1580197"/>
                  <a:gd name="connsiteX58" fmla="*/ 485775 w 940118"/>
                  <a:gd name="connsiteY58" fmla="*/ 68580 h 1580197"/>
                  <a:gd name="connsiteX59" fmla="*/ 572452 w 940118"/>
                  <a:gd name="connsiteY59" fmla="*/ 32385 h 1580197"/>
                  <a:gd name="connsiteX60" fmla="*/ 595123 w 940118"/>
                  <a:gd name="connsiteY60" fmla="*/ 44713 h 1580197"/>
                  <a:gd name="connsiteX61" fmla="*/ 595672 w 940118"/>
                  <a:gd name="connsiteY61" fmla="*/ 44538 h 1580197"/>
                  <a:gd name="connsiteX62" fmla="*/ 573405 w 940118"/>
                  <a:gd name="connsiteY62" fmla="*/ 32385 h 1580197"/>
                  <a:gd name="connsiteX63" fmla="*/ 679133 w 940118"/>
                  <a:gd name="connsiteY63" fmla="*/ 0 h 1580197"/>
                  <a:gd name="connsiteX0" fmla="*/ 812750 w 940118"/>
                  <a:gd name="connsiteY0" fmla="*/ 163017 h 1580197"/>
                  <a:gd name="connsiteX1" fmla="*/ 812706 w 940118"/>
                  <a:gd name="connsiteY1" fmla="*/ 163034 h 1580197"/>
                  <a:gd name="connsiteX2" fmla="*/ 832937 w 940118"/>
                  <a:gd name="connsiteY2" fmla="*/ 174035 h 1580197"/>
                  <a:gd name="connsiteX3" fmla="*/ 812750 w 940118"/>
                  <a:gd name="connsiteY3" fmla="*/ 163017 h 1580197"/>
                  <a:gd name="connsiteX4" fmla="*/ 679133 w 940118"/>
                  <a:gd name="connsiteY4" fmla="*/ 0 h 1580197"/>
                  <a:gd name="connsiteX5" fmla="*/ 940118 w 940118"/>
                  <a:gd name="connsiteY5" fmla="*/ 140970 h 1580197"/>
                  <a:gd name="connsiteX6" fmla="*/ 833438 w 940118"/>
                  <a:gd name="connsiteY6" fmla="*/ 174308 h 1580197"/>
                  <a:gd name="connsiteX7" fmla="*/ 833437 w 940118"/>
                  <a:gd name="connsiteY7" fmla="*/ 174308 h 1580197"/>
                  <a:gd name="connsiteX8" fmla="*/ 747299 w 940118"/>
                  <a:gd name="connsiteY8" fmla="*/ 210278 h 1580197"/>
                  <a:gd name="connsiteX9" fmla="*/ 747713 w 940118"/>
                  <a:gd name="connsiteY9" fmla="*/ 210503 h 1580197"/>
                  <a:gd name="connsiteX10" fmla="*/ 620078 w 940118"/>
                  <a:gd name="connsiteY10" fmla="*/ 282893 h 1580197"/>
                  <a:gd name="connsiteX11" fmla="*/ 592976 w 940118"/>
                  <a:gd name="connsiteY11" fmla="*/ 268101 h 1580197"/>
                  <a:gd name="connsiteX12" fmla="*/ 592932 w 940118"/>
                  <a:gd name="connsiteY12" fmla="*/ 268132 h 1580197"/>
                  <a:gd name="connsiteX13" fmla="*/ 620077 w 940118"/>
                  <a:gd name="connsiteY13" fmla="*/ 282893 h 1580197"/>
                  <a:gd name="connsiteX14" fmla="*/ 548076 w 940118"/>
                  <a:gd name="connsiteY14" fmla="*/ 339736 h 1580197"/>
                  <a:gd name="connsiteX15" fmla="*/ 548640 w 940118"/>
                  <a:gd name="connsiteY15" fmla="*/ 340043 h 1580197"/>
                  <a:gd name="connsiteX16" fmla="*/ 503873 w 940118"/>
                  <a:gd name="connsiteY16" fmla="*/ 383858 h 1580197"/>
                  <a:gd name="connsiteX17" fmla="*/ 488633 w 940118"/>
                  <a:gd name="connsiteY17" fmla="*/ 399098 h 1580197"/>
                  <a:gd name="connsiteX18" fmla="*/ 455232 w 940118"/>
                  <a:gd name="connsiteY18" fmla="*/ 380990 h 1580197"/>
                  <a:gd name="connsiteX19" fmla="*/ 488633 w 940118"/>
                  <a:gd name="connsiteY19" fmla="*/ 400050 h 1580197"/>
                  <a:gd name="connsiteX20" fmla="*/ 422910 w 940118"/>
                  <a:gd name="connsiteY20" fmla="*/ 482918 h 1580197"/>
                  <a:gd name="connsiteX21" fmla="*/ 391243 w 940118"/>
                  <a:gd name="connsiteY21" fmla="*/ 465814 h 1580197"/>
                  <a:gd name="connsiteX22" fmla="*/ 422910 w 940118"/>
                  <a:gd name="connsiteY22" fmla="*/ 483870 h 1580197"/>
                  <a:gd name="connsiteX23" fmla="*/ 367665 w 940118"/>
                  <a:gd name="connsiteY23" fmla="*/ 572453 h 1580197"/>
                  <a:gd name="connsiteX24" fmla="*/ 368618 w 940118"/>
                  <a:gd name="connsiteY24" fmla="*/ 573405 h 1580197"/>
                  <a:gd name="connsiteX25" fmla="*/ 317183 w 940118"/>
                  <a:gd name="connsiteY25" fmla="*/ 684847 h 1580197"/>
                  <a:gd name="connsiteX26" fmla="*/ 305241 w 940118"/>
                  <a:gd name="connsiteY26" fmla="*/ 678329 h 1580197"/>
                  <a:gd name="connsiteX27" fmla="*/ 305235 w 940118"/>
                  <a:gd name="connsiteY27" fmla="*/ 678350 h 1580197"/>
                  <a:gd name="connsiteX28" fmla="*/ 317183 w 940118"/>
                  <a:gd name="connsiteY28" fmla="*/ 684847 h 1580197"/>
                  <a:gd name="connsiteX29" fmla="*/ 260985 w 940118"/>
                  <a:gd name="connsiteY29" fmla="*/ 1014413 h 1580197"/>
                  <a:gd name="connsiteX30" fmla="*/ 342900 w 940118"/>
                  <a:gd name="connsiteY30" fmla="*/ 1373505 h 1580197"/>
                  <a:gd name="connsiteX31" fmla="*/ 546735 w 940118"/>
                  <a:gd name="connsiteY31" fmla="*/ 1580197 h 1580197"/>
                  <a:gd name="connsiteX32" fmla="*/ 285750 w 940118"/>
                  <a:gd name="connsiteY32" fmla="*/ 1438275 h 1580197"/>
                  <a:gd name="connsiteX33" fmla="*/ 81915 w 940118"/>
                  <a:gd name="connsiteY33" fmla="*/ 1231583 h 1580197"/>
                  <a:gd name="connsiteX34" fmla="*/ 0 w 940118"/>
                  <a:gd name="connsiteY34" fmla="*/ 872490 h 1580197"/>
                  <a:gd name="connsiteX35" fmla="*/ 56197 w 940118"/>
                  <a:gd name="connsiteY35" fmla="*/ 542925 h 1580197"/>
                  <a:gd name="connsiteX36" fmla="*/ 62441 w 940118"/>
                  <a:gd name="connsiteY36" fmla="*/ 546321 h 1580197"/>
                  <a:gd name="connsiteX37" fmla="*/ 62617 w 940118"/>
                  <a:gd name="connsiteY37" fmla="*/ 545909 h 1580197"/>
                  <a:gd name="connsiteX38" fmla="*/ 57150 w 940118"/>
                  <a:gd name="connsiteY38" fmla="*/ 542925 h 1580197"/>
                  <a:gd name="connsiteX39" fmla="*/ 107444 w 940118"/>
                  <a:gd name="connsiteY39" fmla="*/ 431896 h 1580197"/>
                  <a:gd name="connsiteX40" fmla="*/ 106680 w 940118"/>
                  <a:gd name="connsiteY40" fmla="*/ 431483 h 1580197"/>
                  <a:gd name="connsiteX41" fmla="*/ 161925 w 940118"/>
                  <a:gd name="connsiteY41" fmla="*/ 341948 h 1580197"/>
                  <a:gd name="connsiteX42" fmla="*/ 171758 w 940118"/>
                  <a:gd name="connsiteY42" fmla="*/ 347295 h 1580197"/>
                  <a:gd name="connsiteX43" fmla="*/ 171778 w 940118"/>
                  <a:gd name="connsiteY43" fmla="*/ 347270 h 1580197"/>
                  <a:gd name="connsiteX44" fmla="*/ 161925 w 940118"/>
                  <a:gd name="connsiteY44" fmla="*/ 341948 h 1580197"/>
                  <a:gd name="connsiteX45" fmla="*/ 227648 w 940118"/>
                  <a:gd name="connsiteY45" fmla="*/ 258128 h 1580197"/>
                  <a:gd name="connsiteX46" fmla="*/ 239906 w 940118"/>
                  <a:gd name="connsiteY46" fmla="*/ 264794 h 1580197"/>
                  <a:gd name="connsiteX47" fmla="*/ 240267 w 940118"/>
                  <a:gd name="connsiteY47" fmla="*/ 264453 h 1580197"/>
                  <a:gd name="connsiteX48" fmla="*/ 228600 w 940118"/>
                  <a:gd name="connsiteY48" fmla="*/ 258128 h 1580197"/>
                  <a:gd name="connsiteX49" fmla="*/ 242888 w 940118"/>
                  <a:gd name="connsiteY49" fmla="*/ 241935 h 1580197"/>
                  <a:gd name="connsiteX50" fmla="*/ 287315 w 940118"/>
                  <a:gd name="connsiteY50" fmla="*/ 198453 h 1580197"/>
                  <a:gd name="connsiteX51" fmla="*/ 286702 w 940118"/>
                  <a:gd name="connsiteY51" fmla="*/ 198120 h 1580197"/>
                  <a:gd name="connsiteX52" fmla="*/ 359092 w 940118"/>
                  <a:gd name="connsiteY52" fmla="*/ 140970 h 1580197"/>
                  <a:gd name="connsiteX53" fmla="*/ 378434 w 940118"/>
                  <a:gd name="connsiteY53" fmla="*/ 151488 h 1580197"/>
                  <a:gd name="connsiteX54" fmla="*/ 378837 w 940118"/>
                  <a:gd name="connsiteY54" fmla="*/ 151226 h 1580197"/>
                  <a:gd name="connsiteX55" fmla="*/ 360045 w 940118"/>
                  <a:gd name="connsiteY55" fmla="*/ 140970 h 1580197"/>
                  <a:gd name="connsiteX56" fmla="*/ 486263 w 940118"/>
                  <a:gd name="connsiteY56" fmla="*/ 68845 h 1580197"/>
                  <a:gd name="connsiteX57" fmla="*/ 485775 w 940118"/>
                  <a:gd name="connsiteY57" fmla="*/ 68580 h 1580197"/>
                  <a:gd name="connsiteX58" fmla="*/ 572452 w 940118"/>
                  <a:gd name="connsiteY58" fmla="*/ 32385 h 1580197"/>
                  <a:gd name="connsiteX59" fmla="*/ 595123 w 940118"/>
                  <a:gd name="connsiteY59" fmla="*/ 44713 h 1580197"/>
                  <a:gd name="connsiteX60" fmla="*/ 595672 w 940118"/>
                  <a:gd name="connsiteY60" fmla="*/ 44538 h 1580197"/>
                  <a:gd name="connsiteX61" fmla="*/ 573405 w 940118"/>
                  <a:gd name="connsiteY61" fmla="*/ 32385 h 1580197"/>
                  <a:gd name="connsiteX62" fmla="*/ 679133 w 940118"/>
                  <a:gd name="connsiteY62" fmla="*/ 0 h 1580197"/>
                  <a:gd name="connsiteX0" fmla="*/ 812750 w 940118"/>
                  <a:gd name="connsiteY0" fmla="*/ 163017 h 1580197"/>
                  <a:gd name="connsiteX1" fmla="*/ 812706 w 940118"/>
                  <a:gd name="connsiteY1" fmla="*/ 163034 h 1580197"/>
                  <a:gd name="connsiteX2" fmla="*/ 832937 w 940118"/>
                  <a:gd name="connsiteY2" fmla="*/ 174035 h 1580197"/>
                  <a:gd name="connsiteX3" fmla="*/ 812750 w 940118"/>
                  <a:gd name="connsiteY3" fmla="*/ 163017 h 1580197"/>
                  <a:gd name="connsiteX4" fmla="*/ 679133 w 940118"/>
                  <a:gd name="connsiteY4" fmla="*/ 0 h 1580197"/>
                  <a:gd name="connsiteX5" fmla="*/ 940118 w 940118"/>
                  <a:gd name="connsiteY5" fmla="*/ 140970 h 1580197"/>
                  <a:gd name="connsiteX6" fmla="*/ 833438 w 940118"/>
                  <a:gd name="connsiteY6" fmla="*/ 174308 h 1580197"/>
                  <a:gd name="connsiteX7" fmla="*/ 833437 w 940118"/>
                  <a:gd name="connsiteY7" fmla="*/ 174308 h 1580197"/>
                  <a:gd name="connsiteX8" fmla="*/ 747299 w 940118"/>
                  <a:gd name="connsiteY8" fmla="*/ 210278 h 1580197"/>
                  <a:gd name="connsiteX9" fmla="*/ 747713 w 940118"/>
                  <a:gd name="connsiteY9" fmla="*/ 210503 h 1580197"/>
                  <a:gd name="connsiteX10" fmla="*/ 620078 w 940118"/>
                  <a:gd name="connsiteY10" fmla="*/ 282893 h 1580197"/>
                  <a:gd name="connsiteX11" fmla="*/ 592976 w 940118"/>
                  <a:gd name="connsiteY11" fmla="*/ 268101 h 1580197"/>
                  <a:gd name="connsiteX12" fmla="*/ 592932 w 940118"/>
                  <a:gd name="connsiteY12" fmla="*/ 268132 h 1580197"/>
                  <a:gd name="connsiteX13" fmla="*/ 620077 w 940118"/>
                  <a:gd name="connsiteY13" fmla="*/ 282893 h 1580197"/>
                  <a:gd name="connsiteX14" fmla="*/ 548076 w 940118"/>
                  <a:gd name="connsiteY14" fmla="*/ 339736 h 1580197"/>
                  <a:gd name="connsiteX15" fmla="*/ 548640 w 940118"/>
                  <a:gd name="connsiteY15" fmla="*/ 340043 h 1580197"/>
                  <a:gd name="connsiteX16" fmla="*/ 503873 w 940118"/>
                  <a:gd name="connsiteY16" fmla="*/ 383858 h 1580197"/>
                  <a:gd name="connsiteX17" fmla="*/ 488633 w 940118"/>
                  <a:gd name="connsiteY17" fmla="*/ 399098 h 1580197"/>
                  <a:gd name="connsiteX18" fmla="*/ 488633 w 940118"/>
                  <a:gd name="connsiteY18" fmla="*/ 400050 h 1580197"/>
                  <a:gd name="connsiteX19" fmla="*/ 422910 w 940118"/>
                  <a:gd name="connsiteY19" fmla="*/ 482918 h 1580197"/>
                  <a:gd name="connsiteX20" fmla="*/ 391243 w 940118"/>
                  <a:gd name="connsiteY20" fmla="*/ 465814 h 1580197"/>
                  <a:gd name="connsiteX21" fmla="*/ 422910 w 940118"/>
                  <a:gd name="connsiteY21" fmla="*/ 483870 h 1580197"/>
                  <a:gd name="connsiteX22" fmla="*/ 367665 w 940118"/>
                  <a:gd name="connsiteY22" fmla="*/ 572453 h 1580197"/>
                  <a:gd name="connsiteX23" fmla="*/ 368618 w 940118"/>
                  <a:gd name="connsiteY23" fmla="*/ 573405 h 1580197"/>
                  <a:gd name="connsiteX24" fmla="*/ 317183 w 940118"/>
                  <a:gd name="connsiteY24" fmla="*/ 684847 h 1580197"/>
                  <a:gd name="connsiteX25" fmla="*/ 305241 w 940118"/>
                  <a:gd name="connsiteY25" fmla="*/ 678329 h 1580197"/>
                  <a:gd name="connsiteX26" fmla="*/ 305235 w 940118"/>
                  <a:gd name="connsiteY26" fmla="*/ 678350 h 1580197"/>
                  <a:gd name="connsiteX27" fmla="*/ 317183 w 940118"/>
                  <a:gd name="connsiteY27" fmla="*/ 684847 h 1580197"/>
                  <a:gd name="connsiteX28" fmla="*/ 260985 w 940118"/>
                  <a:gd name="connsiteY28" fmla="*/ 1014413 h 1580197"/>
                  <a:gd name="connsiteX29" fmla="*/ 342900 w 940118"/>
                  <a:gd name="connsiteY29" fmla="*/ 1373505 h 1580197"/>
                  <a:gd name="connsiteX30" fmla="*/ 546735 w 940118"/>
                  <a:gd name="connsiteY30" fmla="*/ 1580197 h 1580197"/>
                  <a:gd name="connsiteX31" fmla="*/ 285750 w 940118"/>
                  <a:gd name="connsiteY31" fmla="*/ 1438275 h 1580197"/>
                  <a:gd name="connsiteX32" fmla="*/ 81915 w 940118"/>
                  <a:gd name="connsiteY32" fmla="*/ 1231583 h 1580197"/>
                  <a:gd name="connsiteX33" fmla="*/ 0 w 940118"/>
                  <a:gd name="connsiteY33" fmla="*/ 872490 h 1580197"/>
                  <a:gd name="connsiteX34" fmla="*/ 56197 w 940118"/>
                  <a:gd name="connsiteY34" fmla="*/ 542925 h 1580197"/>
                  <a:gd name="connsiteX35" fmla="*/ 62441 w 940118"/>
                  <a:gd name="connsiteY35" fmla="*/ 546321 h 1580197"/>
                  <a:gd name="connsiteX36" fmla="*/ 62617 w 940118"/>
                  <a:gd name="connsiteY36" fmla="*/ 545909 h 1580197"/>
                  <a:gd name="connsiteX37" fmla="*/ 57150 w 940118"/>
                  <a:gd name="connsiteY37" fmla="*/ 542925 h 1580197"/>
                  <a:gd name="connsiteX38" fmla="*/ 107444 w 940118"/>
                  <a:gd name="connsiteY38" fmla="*/ 431896 h 1580197"/>
                  <a:gd name="connsiteX39" fmla="*/ 106680 w 940118"/>
                  <a:gd name="connsiteY39" fmla="*/ 431483 h 1580197"/>
                  <a:gd name="connsiteX40" fmla="*/ 161925 w 940118"/>
                  <a:gd name="connsiteY40" fmla="*/ 341948 h 1580197"/>
                  <a:gd name="connsiteX41" fmla="*/ 171758 w 940118"/>
                  <a:gd name="connsiteY41" fmla="*/ 347295 h 1580197"/>
                  <a:gd name="connsiteX42" fmla="*/ 171778 w 940118"/>
                  <a:gd name="connsiteY42" fmla="*/ 347270 h 1580197"/>
                  <a:gd name="connsiteX43" fmla="*/ 161925 w 940118"/>
                  <a:gd name="connsiteY43" fmla="*/ 341948 h 1580197"/>
                  <a:gd name="connsiteX44" fmla="*/ 227648 w 940118"/>
                  <a:gd name="connsiteY44" fmla="*/ 258128 h 1580197"/>
                  <a:gd name="connsiteX45" fmla="*/ 239906 w 940118"/>
                  <a:gd name="connsiteY45" fmla="*/ 264794 h 1580197"/>
                  <a:gd name="connsiteX46" fmla="*/ 240267 w 940118"/>
                  <a:gd name="connsiteY46" fmla="*/ 264453 h 1580197"/>
                  <a:gd name="connsiteX47" fmla="*/ 228600 w 940118"/>
                  <a:gd name="connsiteY47" fmla="*/ 258128 h 1580197"/>
                  <a:gd name="connsiteX48" fmla="*/ 242888 w 940118"/>
                  <a:gd name="connsiteY48" fmla="*/ 241935 h 1580197"/>
                  <a:gd name="connsiteX49" fmla="*/ 287315 w 940118"/>
                  <a:gd name="connsiteY49" fmla="*/ 198453 h 1580197"/>
                  <a:gd name="connsiteX50" fmla="*/ 286702 w 940118"/>
                  <a:gd name="connsiteY50" fmla="*/ 198120 h 1580197"/>
                  <a:gd name="connsiteX51" fmla="*/ 359092 w 940118"/>
                  <a:gd name="connsiteY51" fmla="*/ 140970 h 1580197"/>
                  <a:gd name="connsiteX52" fmla="*/ 378434 w 940118"/>
                  <a:gd name="connsiteY52" fmla="*/ 151488 h 1580197"/>
                  <a:gd name="connsiteX53" fmla="*/ 378837 w 940118"/>
                  <a:gd name="connsiteY53" fmla="*/ 151226 h 1580197"/>
                  <a:gd name="connsiteX54" fmla="*/ 360045 w 940118"/>
                  <a:gd name="connsiteY54" fmla="*/ 140970 h 1580197"/>
                  <a:gd name="connsiteX55" fmla="*/ 486263 w 940118"/>
                  <a:gd name="connsiteY55" fmla="*/ 68845 h 1580197"/>
                  <a:gd name="connsiteX56" fmla="*/ 485775 w 940118"/>
                  <a:gd name="connsiteY56" fmla="*/ 68580 h 1580197"/>
                  <a:gd name="connsiteX57" fmla="*/ 572452 w 940118"/>
                  <a:gd name="connsiteY57" fmla="*/ 32385 h 1580197"/>
                  <a:gd name="connsiteX58" fmla="*/ 595123 w 940118"/>
                  <a:gd name="connsiteY58" fmla="*/ 44713 h 1580197"/>
                  <a:gd name="connsiteX59" fmla="*/ 595672 w 940118"/>
                  <a:gd name="connsiteY59" fmla="*/ 44538 h 1580197"/>
                  <a:gd name="connsiteX60" fmla="*/ 573405 w 940118"/>
                  <a:gd name="connsiteY60" fmla="*/ 32385 h 1580197"/>
                  <a:gd name="connsiteX61" fmla="*/ 679133 w 940118"/>
                  <a:gd name="connsiteY61" fmla="*/ 0 h 1580197"/>
                  <a:gd name="connsiteX0" fmla="*/ 812750 w 940118"/>
                  <a:gd name="connsiteY0" fmla="*/ 163017 h 1580197"/>
                  <a:gd name="connsiteX1" fmla="*/ 812706 w 940118"/>
                  <a:gd name="connsiteY1" fmla="*/ 163034 h 1580197"/>
                  <a:gd name="connsiteX2" fmla="*/ 832937 w 940118"/>
                  <a:gd name="connsiteY2" fmla="*/ 174035 h 1580197"/>
                  <a:gd name="connsiteX3" fmla="*/ 812750 w 940118"/>
                  <a:gd name="connsiteY3" fmla="*/ 163017 h 1580197"/>
                  <a:gd name="connsiteX4" fmla="*/ 679133 w 940118"/>
                  <a:gd name="connsiteY4" fmla="*/ 0 h 1580197"/>
                  <a:gd name="connsiteX5" fmla="*/ 940118 w 940118"/>
                  <a:gd name="connsiteY5" fmla="*/ 140970 h 1580197"/>
                  <a:gd name="connsiteX6" fmla="*/ 833438 w 940118"/>
                  <a:gd name="connsiteY6" fmla="*/ 174308 h 1580197"/>
                  <a:gd name="connsiteX7" fmla="*/ 833437 w 940118"/>
                  <a:gd name="connsiteY7" fmla="*/ 174308 h 1580197"/>
                  <a:gd name="connsiteX8" fmla="*/ 747299 w 940118"/>
                  <a:gd name="connsiteY8" fmla="*/ 210278 h 1580197"/>
                  <a:gd name="connsiteX9" fmla="*/ 747713 w 940118"/>
                  <a:gd name="connsiteY9" fmla="*/ 210503 h 1580197"/>
                  <a:gd name="connsiteX10" fmla="*/ 620078 w 940118"/>
                  <a:gd name="connsiteY10" fmla="*/ 282893 h 1580197"/>
                  <a:gd name="connsiteX11" fmla="*/ 592976 w 940118"/>
                  <a:gd name="connsiteY11" fmla="*/ 268101 h 1580197"/>
                  <a:gd name="connsiteX12" fmla="*/ 592932 w 940118"/>
                  <a:gd name="connsiteY12" fmla="*/ 268132 h 1580197"/>
                  <a:gd name="connsiteX13" fmla="*/ 620077 w 940118"/>
                  <a:gd name="connsiteY13" fmla="*/ 282893 h 1580197"/>
                  <a:gd name="connsiteX14" fmla="*/ 548076 w 940118"/>
                  <a:gd name="connsiteY14" fmla="*/ 339736 h 1580197"/>
                  <a:gd name="connsiteX15" fmla="*/ 548640 w 940118"/>
                  <a:gd name="connsiteY15" fmla="*/ 340043 h 1580197"/>
                  <a:gd name="connsiteX16" fmla="*/ 503873 w 940118"/>
                  <a:gd name="connsiteY16" fmla="*/ 383858 h 1580197"/>
                  <a:gd name="connsiteX17" fmla="*/ 488633 w 940118"/>
                  <a:gd name="connsiteY17" fmla="*/ 399098 h 1580197"/>
                  <a:gd name="connsiteX18" fmla="*/ 488633 w 940118"/>
                  <a:gd name="connsiteY18" fmla="*/ 400050 h 1580197"/>
                  <a:gd name="connsiteX19" fmla="*/ 422910 w 940118"/>
                  <a:gd name="connsiteY19" fmla="*/ 482918 h 1580197"/>
                  <a:gd name="connsiteX20" fmla="*/ 422910 w 940118"/>
                  <a:gd name="connsiteY20" fmla="*/ 483870 h 1580197"/>
                  <a:gd name="connsiteX21" fmla="*/ 367665 w 940118"/>
                  <a:gd name="connsiteY21" fmla="*/ 572453 h 1580197"/>
                  <a:gd name="connsiteX22" fmla="*/ 368618 w 940118"/>
                  <a:gd name="connsiteY22" fmla="*/ 573405 h 1580197"/>
                  <a:gd name="connsiteX23" fmla="*/ 317183 w 940118"/>
                  <a:gd name="connsiteY23" fmla="*/ 684847 h 1580197"/>
                  <a:gd name="connsiteX24" fmla="*/ 305241 w 940118"/>
                  <a:gd name="connsiteY24" fmla="*/ 678329 h 1580197"/>
                  <a:gd name="connsiteX25" fmla="*/ 305235 w 940118"/>
                  <a:gd name="connsiteY25" fmla="*/ 678350 h 1580197"/>
                  <a:gd name="connsiteX26" fmla="*/ 317183 w 940118"/>
                  <a:gd name="connsiteY26" fmla="*/ 684847 h 1580197"/>
                  <a:gd name="connsiteX27" fmla="*/ 260985 w 940118"/>
                  <a:gd name="connsiteY27" fmla="*/ 1014413 h 1580197"/>
                  <a:gd name="connsiteX28" fmla="*/ 342900 w 940118"/>
                  <a:gd name="connsiteY28" fmla="*/ 1373505 h 1580197"/>
                  <a:gd name="connsiteX29" fmla="*/ 546735 w 940118"/>
                  <a:gd name="connsiteY29" fmla="*/ 1580197 h 1580197"/>
                  <a:gd name="connsiteX30" fmla="*/ 285750 w 940118"/>
                  <a:gd name="connsiteY30" fmla="*/ 1438275 h 1580197"/>
                  <a:gd name="connsiteX31" fmla="*/ 81915 w 940118"/>
                  <a:gd name="connsiteY31" fmla="*/ 1231583 h 1580197"/>
                  <a:gd name="connsiteX32" fmla="*/ 0 w 940118"/>
                  <a:gd name="connsiteY32" fmla="*/ 872490 h 1580197"/>
                  <a:gd name="connsiteX33" fmla="*/ 56197 w 940118"/>
                  <a:gd name="connsiteY33" fmla="*/ 542925 h 1580197"/>
                  <a:gd name="connsiteX34" fmla="*/ 62441 w 940118"/>
                  <a:gd name="connsiteY34" fmla="*/ 546321 h 1580197"/>
                  <a:gd name="connsiteX35" fmla="*/ 62617 w 940118"/>
                  <a:gd name="connsiteY35" fmla="*/ 545909 h 1580197"/>
                  <a:gd name="connsiteX36" fmla="*/ 57150 w 940118"/>
                  <a:gd name="connsiteY36" fmla="*/ 542925 h 1580197"/>
                  <a:gd name="connsiteX37" fmla="*/ 107444 w 940118"/>
                  <a:gd name="connsiteY37" fmla="*/ 431896 h 1580197"/>
                  <a:gd name="connsiteX38" fmla="*/ 106680 w 940118"/>
                  <a:gd name="connsiteY38" fmla="*/ 431483 h 1580197"/>
                  <a:gd name="connsiteX39" fmla="*/ 161925 w 940118"/>
                  <a:gd name="connsiteY39" fmla="*/ 341948 h 1580197"/>
                  <a:gd name="connsiteX40" fmla="*/ 171758 w 940118"/>
                  <a:gd name="connsiteY40" fmla="*/ 347295 h 1580197"/>
                  <a:gd name="connsiteX41" fmla="*/ 171778 w 940118"/>
                  <a:gd name="connsiteY41" fmla="*/ 347270 h 1580197"/>
                  <a:gd name="connsiteX42" fmla="*/ 161925 w 940118"/>
                  <a:gd name="connsiteY42" fmla="*/ 341948 h 1580197"/>
                  <a:gd name="connsiteX43" fmla="*/ 227648 w 940118"/>
                  <a:gd name="connsiteY43" fmla="*/ 258128 h 1580197"/>
                  <a:gd name="connsiteX44" fmla="*/ 239906 w 940118"/>
                  <a:gd name="connsiteY44" fmla="*/ 264794 h 1580197"/>
                  <a:gd name="connsiteX45" fmla="*/ 240267 w 940118"/>
                  <a:gd name="connsiteY45" fmla="*/ 264453 h 1580197"/>
                  <a:gd name="connsiteX46" fmla="*/ 228600 w 940118"/>
                  <a:gd name="connsiteY46" fmla="*/ 258128 h 1580197"/>
                  <a:gd name="connsiteX47" fmla="*/ 242888 w 940118"/>
                  <a:gd name="connsiteY47" fmla="*/ 241935 h 1580197"/>
                  <a:gd name="connsiteX48" fmla="*/ 287315 w 940118"/>
                  <a:gd name="connsiteY48" fmla="*/ 198453 h 1580197"/>
                  <a:gd name="connsiteX49" fmla="*/ 286702 w 940118"/>
                  <a:gd name="connsiteY49" fmla="*/ 198120 h 1580197"/>
                  <a:gd name="connsiteX50" fmla="*/ 359092 w 940118"/>
                  <a:gd name="connsiteY50" fmla="*/ 140970 h 1580197"/>
                  <a:gd name="connsiteX51" fmla="*/ 378434 w 940118"/>
                  <a:gd name="connsiteY51" fmla="*/ 151488 h 1580197"/>
                  <a:gd name="connsiteX52" fmla="*/ 378837 w 940118"/>
                  <a:gd name="connsiteY52" fmla="*/ 151226 h 1580197"/>
                  <a:gd name="connsiteX53" fmla="*/ 360045 w 940118"/>
                  <a:gd name="connsiteY53" fmla="*/ 140970 h 1580197"/>
                  <a:gd name="connsiteX54" fmla="*/ 486263 w 940118"/>
                  <a:gd name="connsiteY54" fmla="*/ 68845 h 1580197"/>
                  <a:gd name="connsiteX55" fmla="*/ 485775 w 940118"/>
                  <a:gd name="connsiteY55" fmla="*/ 68580 h 1580197"/>
                  <a:gd name="connsiteX56" fmla="*/ 572452 w 940118"/>
                  <a:gd name="connsiteY56" fmla="*/ 32385 h 1580197"/>
                  <a:gd name="connsiteX57" fmla="*/ 595123 w 940118"/>
                  <a:gd name="connsiteY57" fmla="*/ 44713 h 1580197"/>
                  <a:gd name="connsiteX58" fmla="*/ 595672 w 940118"/>
                  <a:gd name="connsiteY58" fmla="*/ 44538 h 1580197"/>
                  <a:gd name="connsiteX59" fmla="*/ 573405 w 940118"/>
                  <a:gd name="connsiteY59" fmla="*/ 32385 h 1580197"/>
                  <a:gd name="connsiteX60" fmla="*/ 679133 w 940118"/>
                  <a:gd name="connsiteY60" fmla="*/ 0 h 1580197"/>
                  <a:gd name="connsiteX0" fmla="*/ 812750 w 940118"/>
                  <a:gd name="connsiteY0" fmla="*/ 163017 h 1580197"/>
                  <a:gd name="connsiteX1" fmla="*/ 812706 w 940118"/>
                  <a:gd name="connsiteY1" fmla="*/ 163034 h 1580197"/>
                  <a:gd name="connsiteX2" fmla="*/ 832937 w 940118"/>
                  <a:gd name="connsiteY2" fmla="*/ 174035 h 1580197"/>
                  <a:gd name="connsiteX3" fmla="*/ 812750 w 940118"/>
                  <a:gd name="connsiteY3" fmla="*/ 163017 h 1580197"/>
                  <a:gd name="connsiteX4" fmla="*/ 679133 w 940118"/>
                  <a:gd name="connsiteY4" fmla="*/ 0 h 1580197"/>
                  <a:gd name="connsiteX5" fmla="*/ 940118 w 940118"/>
                  <a:gd name="connsiteY5" fmla="*/ 140970 h 1580197"/>
                  <a:gd name="connsiteX6" fmla="*/ 833438 w 940118"/>
                  <a:gd name="connsiteY6" fmla="*/ 174308 h 1580197"/>
                  <a:gd name="connsiteX7" fmla="*/ 833437 w 940118"/>
                  <a:gd name="connsiteY7" fmla="*/ 174308 h 1580197"/>
                  <a:gd name="connsiteX8" fmla="*/ 747299 w 940118"/>
                  <a:gd name="connsiteY8" fmla="*/ 210278 h 1580197"/>
                  <a:gd name="connsiteX9" fmla="*/ 747713 w 940118"/>
                  <a:gd name="connsiteY9" fmla="*/ 210503 h 1580197"/>
                  <a:gd name="connsiteX10" fmla="*/ 620078 w 940118"/>
                  <a:gd name="connsiteY10" fmla="*/ 282893 h 1580197"/>
                  <a:gd name="connsiteX11" fmla="*/ 592976 w 940118"/>
                  <a:gd name="connsiteY11" fmla="*/ 268101 h 1580197"/>
                  <a:gd name="connsiteX12" fmla="*/ 620077 w 940118"/>
                  <a:gd name="connsiteY12" fmla="*/ 282893 h 1580197"/>
                  <a:gd name="connsiteX13" fmla="*/ 548076 w 940118"/>
                  <a:gd name="connsiteY13" fmla="*/ 339736 h 1580197"/>
                  <a:gd name="connsiteX14" fmla="*/ 548640 w 940118"/>
                  <a:gd name="connsiteY14" fmla="*/ 340043 h 1580197"/>
                  <a:gd name="connsiteX15" fmla="*/ 503873 w 940118"/>
                  <a:gd name="connsiteY15" fmla="*/ 383858 h 1580197"/>
                  <a:gd name="connsiteX16" fmla="*/ 488633 w 940118"/>
                  <a:gd name="connsiteY16" fmla="*/ 399098 h 1580197"/>
                  <a:gd name="connsiteX17" fmla="*/ 488633 w 940118"/>
                  <a:gd name="connsiteY17" fmla="*/ 400050 h 1580197"/>
                  <a:gd name="connsiteX18" fmla="*/ 422910 w 940118"/>
                  <a:gd name="connsiteY18" fmla="*/ 482918 h 1580197"/>
                  <a:gd name="connsiteX19" fmla="*/ 422910 w 940118"/>
                  <a:gd name="connsiteY19" fmla="*/ 483870 h 1580197"/>
                  <a:gd name="connsiteX20" fmla="*/ 367665 w 940118"/>
                  <a:gd name="connsiteY20" fmla="*/ 572453 h 1580197"/>
                  <a:gd name="connsiteX21" fmla="*/ 368618 w 940118"/>
                  <a:gd name="connsiteY21" fmla="*/ 573405 h 1580197"/>
                  <a:gd name="connsiteX22" fmla="*/ 317183 w 940118"/>
                  <a:gd name="connsiteY22" fmla="*/ 684847 h 1580197"/>
                  <a:gd name="connsiteX23" fmla="*/ 305241 w 940118"/>
                  <a:gd name="connsiteY23" fmla="*/ 678329 h 1580197"/>
                  <a:gd name="connsiteX24" fmla="*/ 305235 w 940118"/>
                  <a:gd name="connsiteY24" fmla="*/ 678350 h 1580197"/>
                  <a:gd name="connsiteX25" fmla="*/ 317183 w 940118"/>
                  <a:gd name="connsiteY25" fmla="*/ 684847 h 1580197"/>
                  <a:gd name="connsiteX26" fmla="*/ 260985 w 940118"/>
                  <a:gd name="connsiteY26" fmla="*/ 1014413 h 1580197"/>
                  <a:gd name="connsiteX27" fmla="*/ 342900 w 940118"/>
                  <a:gd name="connsiteY27" fmla="*/ 1373505 h 1580197"/>
                  <a:gd name="connsiteX28" fmla="*/ 546735 w 940118"/>
                  <a:gd name="connsiteY28" fmla="*/ 1580197 h 1580197"/>
                  <a:gd name="connsiteX29" fmla="*/ 285750 w 940118"/>
                  <a:gd name="connsiteY29" fmla="*/ 1438275 h 1580197"/>
                  <a:gd name="connsiteX30" fmla="*/ 81915 w 940118"/>
                  <a:gd name="connsiteY30" fmla="*/ 1231583 h 1580197"/>
                  <a:gd name="connsiteX31" fmla="*/ 0 w 940118"/>
                  <a:gd name="connsiteY31" fmla="*/ 872490 h 1580197"/>
                  <a:gd name="connsiteX32" fmla="*/ 56197 w 940118"/>
                  <a:gd name="connsiteY32" fmla="*/ 542925 h 1580197"/>
                  <a:gd name="connsiteX33" fmla="*/ 62441 w 940118"/>
                  <a:gd name="connsiteY33" fmla="*/ 546321 h 1580197"/>
                  <a:gd name="connsiteX34" fmla="*/ 62617 w 940118"/>
                  <a:gd name="connsiteY34" fmla="*/ 545909 h 1580197"/>
                  <a:gd name="connsiteX35" fmla="*/ 57150 w 940118"/>
                  <a:gd name="connsiteY35" fmla="*/ 542925 h 1580197"/>
                  <a:gd name="connsiteX36" fmla="*/ 107444 w 940118"/>
                  <a:gd name="connsiteY36" fmla="*/ 431896 h 1580197"/>
                  <a:gd name="connsiteX37" fmla="*/ 106680 w 940118"/>
                  <a:gd name="connsiteY37" fmla="*/ 431483 h 1580197"/>
                  <a:gd name="connsiteX38" fmla="*/ 161925 w 940118"/>
                  <a:gd name="connsiteY38" fmla="*/ 341948 h 1580197"/>
                  <a:gd name="connsiteX39" fmla="*/ 171758 w 940118"/>
                  <a:gd name="connsiteY39" fmla="*/ 347295 h 1580197"/>
                  <a:gd name="connsiteX40" fmla="*/ 171778 w 940118"/>
                  <a:gd name="connsiteY40" fmla="*/ 347270 h 1580197"/>
                  <a:gd name="connsiteX41" fmla="*/ 161925 w 940118"/>
                  <a:gd name="connsiteY41" fmla="*/ 341948 h 1580197"/>
                  <a:gd name="connsiteX42" fmla="*/ 227648 w 940118"/>
                  <a:gd name="connsiteY42" fmla="*/ 258128 h 1580197"/>
                  <a:gd name="connsiteX43" fmla="*/ 239906 w 940118"/>
                  <a:gd name="connsiteY43" fmla="*/ 264794 h 1580197"/>
                  <a:gd name="connsiteX44" fmla="*/ 240267 w 940118"/>
                  <a:gd name="connsiteY44" fmla="*/ 264453 h 1580197"/>
                  <a:gd name="connsiteX45" fmla="*/ 228600 w 940118"/>
                  <a:gd name="connsiteY45" fmla="*/ 258128 h 1580197"/>
                  <a:gd name="connsiteX46" fmla="*/ 242888 w 940118"/>
                  <a:gd name="connsiteY46" fmla="*/ 241935 h 1580197"/>
                  <a:gd name="connsiteX47" fmla="*/ 287315 w 940118"/>
                  <a:gd name="connsiteY47" fmla="*/ 198453 h 1580197"/>
                  <a:gd name="connsiteX48" fmla="*/ 286702 w 940118"/>
                  <a:gd name="connsiteY48" fmla="*/ 198120 h 1580197"/>
                  <a:gd name="connsiteX49" fmla="*/ 359092 w 940118"/>
                  <a:gd name="connsiteY49" fmla="*/ 140970 h 1580197"/>
                  <a:gd name="connsiteX50" fmla="*/ 378434 w 940118"/>
                  <a:gd name="connsiteY50" fmla="*/ 151488 h 1580197"/>
                  <a:gd name="connsiteX51" fmla="*/ 378837 w 940118"/>
                  <a:gd name="connsiteY51" fmla="*/ 151226 h 1580197"/>
                  <a:gd name="connsiteX52" fmla="*/ 360045 w 940118"/>
                  <a:gd name="connsiteY52" fmla="*/ 140970 h 1580197"/>
                  <a:gd name="connsiteX53" fmla="*/ 486263 w 940118"/>
                  <a:gd name="connsiteY53" fmla="*/ 68845 h 1580197"/>
                  <a:gd name="connsiteX54" fmla="*/ 485775 w 940118"/>
                  <a:gd name="connsiteY54" fmla="*/ 68580 h 1580197"/>
                  <a:gd name="connsiteX55" fmla="*/ 572452 w 940118"/>
                  <a:gd name="connsiteY55" fmla="*/ 32385 h 1580197"/>
                  <a:gd name="connsiteX56" fmla="*/ 595123 w 940118"/>
                  <a:gd name="connsiteY56" fmla="*/ 44713 h 1580197"/>
                  <a:gd name="connsiteX57" fmla="*/ 595672 w 940118"/>
                  <a:gd name="connsiteY57" fmla="*/ 44538 h 1580197"/>
                  <a:gd name="connsiteX58" fmla="*/ 573405 w 940118"/>
                  <a:gd name="connsiteY58" fmla="*/ 32385 h 1580197"/>
                  <a:gd name="connsiteX59" fmla="*/ 679133 w 940118"/>
                  <a:gd name="connsiteY59" fmla="*/ 0 h 1580197"/>
                  <a:gd name="connsiteX0" fmla="*/ 812750 w 940118"/>
                  <a:gd name="connsiteY0" fmla="*/ 163017 h 1580197"/>
                  <a:gd name="connsiteX1" fmla="*/ 812706 w 940118"/>
                  <a:gd name="connsiteY1" fmla="*/ 163034 h 1580197"/>
                  <a:gd name="connsiteX2" fmla="*/ 832937 w 940118"/>
                  <a:gd name="connsiteY2" fmla="*/ 174035 h 1580197"/>
                  <a:gd name="connsiteX3" fmla="*/ 812750 w 940118"/>
                  <a:gd name="connsiteY3" fmla="*/ 163017 h 1580197"/>
                  <a:gd name="connsiteX4" fmla="*/ 679133 w 940118"/>
                  <a:gd name="connsiteY4" fmla="*/ 0 h 1580197"/>
                  <a:gd name="connsiteX5" fmla="*/ 940118 w 940118"/>
                  <a:gd name="connsiteY5" fmla="*/ 140970 h 1580197"/>
                  <a:gd name="connsiteX6" fmla="*/ 833438 w 940118"/>
                  <a:gd name="connsiteY6" fmla="*/ 174308 h 1580197"/>
                  <a:gd name="connsiteX7" fmla="*/ 833437 w 940118"/>
                  <a:gd name="connsiteY7" fmla="*/ 174308 h 1580197"/>
                  <a:gd name="connsiteX8" fmla="*/ 747299 w 940118"/>
                  <a:gd name="connsiteY8" fmla="*/ 210278 h 1580197"/>
                  <a:gd name="connsiteX9" fmla="*/ 747713 w 940118"/>
                  <a:gd name="connsiteY9" fmla="*/ 210503 h 1580197"/>
                  <a:gd name="connsiteX10" fmla="*/ 620078 w 940118"/>
                  <a:gd name="connsiteY10" fmla="*/ 282893 h 1580197"/>
                  <a:gd name="connsiteX11" fmla="*/ 620077 w 940118"/>
                  <a:gd name="connsiteY11" fmla="*/ 282893 h 1580197"/>
                  <a:gd name="connsiteX12" fmla="*/ 548076 w 940118"/>
                  <a:gd name="connsiteY12" fmla="*/ 339736 h 1580197"/>
                  <a:gd name="connsiteX13" fmla="*/ 548640 w 940118"/>
                  <a:gd name="connsiteY13" fmla="*/ 340043 h 1580197"/>
                  <a:gd name="connsiteX14" fmla="*/ 503873 w 940118"/>
                  <a:gd name="connsiteY14" fmla="*/ 383858 h 1580197"/>
                  <a:gd name="connsiteX15" fmla="*/ 488633 w 940118"/>
                  <a:gd name="connsiteY15" fmla="*/ 399098 h 1580197"/>
                  <a:gd name="connsiteX16" fmla="*/ 488633 w 940118"/>
                  <a:gd name="connsiteY16" fmla="*/ 400050 h 1580197"/>
                  <a:gd name="connsiteX17" fmla="*/ 422910 w 940118"/>
                  <a:gd name="connsiteY17" fmla="*/ 482918 h 1580197"/>
                  <a:gd name="connsiteX18" fmla="*/ 422910 w 940118"/>
                  <a:gd name="connsiteY18" fmla="*/ 483870 h 1580197"/>
                  <a:gd name="connsiteX19" fmla="*/ 367665 w 940118"/>
                  <a:gd name="connsiteY19" fmla="*/ 572453 h 1580197"/>
                  <a:gd name="connsiteX20" fmla="*/ 368618 w 940118"/>
                  <a:gd name="connsiteY20" fmla="*/ 573405 h 1580197"/>
                  <a:gd name="connsiteX21" fmla="*/ 317183 w 940118"/>
                  <a:gd name="connsiteY21" fmla="*/ 684847 h 1580197"/>
                  <a:gd name="connsiteX22" fmla="*/ 305241 w 940118"/>
                  <a:gd name="connsiteY22" fmla="*/ 678329 h 1580197"/>
                  <a:gd name="connsiteX23" fmla="*/ 305235 w 940118"/>
                  <a:gd name="connsiteY23" fmla="*/ 678350 h 1580197"/>
                  <a:gd name="connsiteX24" fmla="*/ 317183 w 940118"/>
                  <a:gd name="connsiteY24" fmla="*/ 684847 h 1580197"/>
                  <a:gd name="connsiteX25" fmla="*/ 260985 w 940118"/>
                  <a:gd name="connsiteY25" fmla="*/ 1014413 h 1580197"/>
                  <a:gd name="connsiteX26" fmla="*/ 342900 w 940118"/>
                  <a:gd name="connsiteY26" fmla="*/ 1373505 h 1580197"/>
                  <a:gd name="connsiteX27" fmla="*/ 546735 w 940118"/>
                  <a:gd name="connsiteY27" fmla="*/ 1580197 h 1580197"/>
                  <a:gd name="connsiteX28" fmla="*/ 285750 w 940118"/>
                  <a:gd name="connsiteY28" fmla="*/ 1438275 h 1580197"/>
                  <a:gd name="connsiteX29" fmla="*/ 81915 w 940118"/>
                  <a:gd name="connsiteY29" fmla="*/ 1231583 h 1580197"/>
                  <a:gd name="connsiteX30" fmla="*/ 0 w 940118"/>
                  <a:gd name="connsiteY30" fmla="*/ 872490 h 1580197"/>
                  <a:gd name="connsiteX31" fmla="*/ 56197 w 940118"/>
                  <a:gd name="connsiteY31" fmla="*/ 542925 h 1580197"/>
                  <a:gd name="connsiteX32" fmla="*/ 62441 w 940118"/>
                  <a:gd name="connsiteY32" fmla="*/ 546321 h 1580197"/>
                  <a:gd name="connsiteX33" fmla="*/ 62617 w 940118"/>
                  <a:gd name="connsiteY33" fmla="*/ 545909 h 1580197"/>
                  <a:gd name="connsiteX34" fmla="*/ 57150 w 940118"/>
                  <a:gd name="connsiteY34" fmla="*/ 542925 h 1580197"/>
                  <a:gd name="connsiteX35" fmla="*/ 107444 w 940118"/>
                  <a:gd name="connsiteY35" fmla="*/ 431896 h 1580197"/>
                  <a:gd name="connsiteX36" fmla="*/ 106680 w 940118"/>
                  <a:gd name="connsiteY36" fmla="*/ 431483 h 1580197"/>
                  <a:gd name="connsiteX37" fmla="*/ 161925 w 940118"/>
                  <a:gd name="connsiteY37" fmla="*/ 341948 h 1580197"/>
                  <a:gd name="connsiteX38" fmla="*/ 171758 w 940118"/>
                  <a:gd name="connsiteY38" fmla="*/ 347295 h 1580197"/>
                  <a:gd name="connsiteX39" fmla="*/ 171778 w 940118"/>
                  <a:gd name="connsiteY39" fmla="*/ 347270 h 1580197"/>
                  <a:gd name="connsiteX40" fmla="*/ 161925 w 940118"/>
                  <a:gd name="connsiteY40" fmla="*/ 341948 h 1580197"/>
                  <a:gd name="connsiteX41" fmla="*/ 227648 w 940118"/>
                  <a:gd name="connsiteY41" fmla="*/ 258128 h 1580197"/>
                  <a:gd name="connsiteX42" fmla="*/ 239906 w 940118"/>
                  <a:gd name="connsiteY42" fmla="*/ 264794 h 1580197"/>
                  <a:gd name="connsiteX43" fmla="*/ 240267 w 940118"/>
                  <a:gd name="connsiteY43" fmla="*/ 264453 h 1580197"/>
                  <a:gd name="connsiteX44" fmla="*/ 228600 w 940118"/>
                  <a:gd name="connsiteY44" fmla="*/ 258128 h 1580197"/>
                  <a:gd name="connsiteX45" fmla="*/ 242888 w 940118"/>
                  <a:gd name="connsiteY45" fmla="*/ 241935 h 1580197"/>
                  <a:gd name="connsiteX46" fmla="*/ 287315 w 940118"/>
                  <a:gd name="connsiteY46" fmla="*/ 198453 h 1580197"/>
                  <a:gd name="connsiteX47" fmla="*/ 286702 w 940118"/>
                  <a:gd name="connsiteY47" fmla="*/ 198120 h 1580197"/>
                  <a:gd name="connsiteX48" fmla="*/ 359092 w 940118"/>
                  <a:gd name="connsiteY48" fmla="*/ 140970 h 1580197"/>
                  <a:gd name="connsiteX49" fmla="*/ 378434 w 940118"/>
                  <a:gd name="connsiteY49" fmla="*/ 151488 h 1580197"/>
                  <a:gd name="connsiteX50" fmla="*/ 378837 w 940118"/>
                  <a:gd name="connsiteY50" fmla="*/ 151226 h 1580197"/>
                  <a:gd name="connsiteX51" fmla="*/ 360045 w 940118"/>
                  <a:gd name="connsiteY51" fmla="*/ 140970 h 1580197"/>
                  <a:gd name="connsiteX52" fmla="*/ 486263 w 940118"/>
                  <a:gd name="connsiteY52" fmla="*/ 68845 h 1580197"/>
                  <a:gd name="connsiteX53" fmla="*/ 485775 w 940118"/>
                  <a:gd name="connsiteY53" fmla="*/ 68580 h 1580197"/>
                  <a:gd name="connsiteX54" fmla="*/ 572452 w 940118"/>
                  <a:gd name="connsiteY54" fmla="*/ 32385 h 1580197"/>
                  <a:gd name="connsiteX55" fmla="*/ 595123 w 940118"/>
                  <a:gd name="connsiteY55" fmla="*/ 44713 h 1580197"/>
                  <a:gd name="connsiteX56" fmla="*/ 595672 w 940118"/>
                  <a:gd name="connsiteY56" fmla="*/ 44538 h 1580197"/>
                  <a:gd name="connsiteX57" fmla="*/ 573405 w 940118"/>
                  <a:gd name="connsiteY57" fmla="*/ 32385 h 1580197"/>
                  <a:gd name="connsiteX58" fmla="*/ 679133 w 940118"/>
                  <a:gd name="connsiteY58" fmla="*/ 0 h 1580197"/>
                  <a:gd name="connsiteX0" fmla="*/ 812750 w 940118"/>
                  <a:gd name="connsiteY0" fmla="*/ 163017 h 1580197"/>
                  <a:gd name="connsiteX1" fmla="*/ 812706 w 940118"/>
                  <a:gd name="connsiteY1" fmla="*/ 163034 h 1580197"/>
                  <a:gd name="connsiteX2" fmla="*/ 832937 w 940118"/>
                  <a:gd name="connsiteY2" fmla="*/ 174035 h 1580197"/>
                  <a:gd name="connsiteX3" fmla="*/ 812750 w 940118"/>
                  <a:gd name="connsiteY3" fmla="*/ 163017 h 1580197"/>
                  <a:gd name="connsiteX4" fmla="*/ 679133 w 940118"/>
                  <a:gd name="connsiteY4" fmla="*/ 0 h 1580197"/>
                  <a:gd name="connsiteX5" fmla="*/ 940118 w 940118"/>
                  <a:gd name="connsiteY5" fmla="*/ 140970 h 1580197"/>
                  <a:gd name="connsiteX6" fmla="*/ 833438 w 940118"/>
                  <a:gd name="connsiteY6" fmla="*/ 174308 h 1580197"/>
                  <a:gd name="connsiteX7" fmla="*/ 747299 w 940118"/>
                  <a:gd name="connsiteY7" fmla="*/ 210278 h 1580197"/>
                  <a:gd name="connsiteX8" fmla="*/ 747713 w 940118"/>
                  <a:gd name="connsiteY8" fmla="*/ 210503 h 1580197"/>
                  <a:gd name="connsiteX9" fmla="*/ 620078 w 940118"/>
                  <a:gd name="connsiteY9" fmla="*/ 282893 h 1580197"/>
                  <a:gd name="connsiteX10" fmla="*/ 620077 w 940118"/>
                  <a:gd name="connsiteY10" fmla="*/ 282893 h 1580197"/>
                  <a:gd name="connsiteX11" fmla="*/ 548076 w 940118"/>
                  <a:gd name="connsiteY11" fmla="*/ 339736 h 1580197"/>
                  <a:gd name="connsiteX12" fmla="*/ 548640 w 940118"/>
                  <a:gd name="connsiteY12" fmla="*/ 340043 h 1580197"/>
                  <a:gd name="connsiteX13" fmla="*/ 503873 w 940118"/>
                  <a:gd name="connsiteY13" fmla="*/ 383858 h 1580197"/>
                  <a:gd name="connsiteX14" fmla="*/ 488633 w 940118"/>
                  <a:gd name="connsiteY14" fmla="*/ 399098 h 1580197"/>
                  <a:gd name="connsiteX15" fmla="*/ 488633 w 940118"/>
                  <a:gd name="connsiteY15" fmla="*/ 400050 h 1580197"/>
                  <a:gd name="connsiteX16" fmla="*/ 422910 w 940118"/>
                  <a:gd name="connsiteY16" fmla="*/ 482918 h 1580197"/>
                  <a:gd name="connsiteX17" fmla="*/ 422910 w 940118"/>
                  <a:gd name="connsiteY17" fmla="*/ 483870 h 1580197"/>
                  <a:gd name="connsiteX18" fmla="*/ 367665 w 940118"/>
                  <a:gd name="connsiteY18" fmla="*/ 572453 h 1580197"/>
                  <a:gd name="connsiteX19" fmla="*/ 368618 w 940118"/>
                  <a:gd name="connsiteY19" fmla="*/ 573405 h 1580197"/>
                  <a:gd name="connsiteX20" fmla="*/ 317183 w 940118"/>
                  <a:gd name="connsiteY20" fmla="*/ 684847 h 1580197"/>
                  <a:gd name="connsiteX21" fmla="*/ 305241 w 940118"/>
                  <a:gd name="connsiteY21" fmla="*/ 678329 h 1580197"/>
                  <a:gd name="connsiteX22" fmla="*/ 305235 w 940118"/>
                  <a:gd name="connsiteY22" fmla="*/ 678350 h 1580197"/>
                  <a:gd name="connsiteX23" fmla="*/ 317183 w 940118"/>
                  <a:gd name="connsiteY23" fmla="*/ 684847 h 1580197"/>
                  <a:gd name="connsiteX24" fmla="*/ 260985 w 940118"/>
                  <a:gd name="connsiteY24" fmla="*/ 1014413 h 1580197"/>
                  <a:gd name="connsiteX25" fmla="*/ 342900 w 940118"/>
                  <a:gd name="connsiteY25" fmla="*/ 1373505 h 1580197"/>
                  <a:gd name="connsiteX26" fmla="*/ 546735 w 940118"/>
                  <a:gd name="connsiteY26" fmla="*/ 1580197 h 1580197"/>
                  <a:gd name="connsiteX27" fmla="*/ 285750 w 940118"/>
                  <a:gd name="connsiteY27" fmla="*/ 1438275 h 1580197"/>
                  <a:gd name="connsiteX28" fmla="*/ 81915 w 940118"/>
                  <a:gd name="connsiteY28" fmla="*/ 1231583 h 1580197"/>
                  <a:gd name="connsiteX29" fmla="*/ 0 w 940118"/>
                  <a:gd name="connsiteY29" fmla="*/ 872490 h 1580197"/>
                  <a:gd name="connsiteX30" fmla="*/ 56197 w 940118"/>
                  <a:gd name="connsiteY30" fmla="*/ 542925 h 1580197"/>
                  <a:gd name="connsiteX31" fmla="*/ 62441 w 940118"/>
                  <a:gd name="connsiteY31" fmla="*/ 546321 h 1580197"/>
                  <a:gd name="connsiteX32" fmla="*/ 62617 w 940118"/>
                  <a:gd name="connsiteY32" fmla="*/ 545909 h 1580197"/>
                  <a:gd name="connsiteX33" fmla="*/ 57150 w 940118"/>
                  <a:gd name="connsiteY33" fmla="*/ 542925 h 1580197"/>
                  <a:gd name="connsiteX34" fmla="*/ 107444 w 940118"/>
                  <a:gd name="connsiteY34" fmla="*/ 431896 h 1580197"/>
                  <a:gd name="connsiteX35" fmla="*/ 106680 w 940118"/>
                  <a:gd name="connsiteY35" fmla="*/ 431483 h 1580197"/>
                  <a:gd name="connsiteX36" fmla="*/ 161925 w 940118"/>
                  <a:gd name="connsiteY36" fmla="*/ 341948 h 1580197"/>
                  <a:gd name="connsiteX37" fmla="*/ 171758 w 940118"/>
                  <a:gd name="connsiteY37" fmla="*/ 347295 h 1580197"/>
                  <a:gd name="connsiteX38" fmla="*/ 171778 w 940118"/>
                  <a:gd name="connsiteY38" fmla="*/ 347270 h 1580197"/>
                  <a:gd name="connsiteX39" fmla="*/ 161925 w 940118"/>
                  <a:gd name="connsiteY39" fmla="*/ 341948 h 1580197"/>
                  <a:gd name="connsiteX40" fmla="*/ 227648 w 940118"/>
                  <a:gd name="connsiteY40" fmla="*/ 258128 h 1580197"/>
                  <a:gd name="connsiteX41" fmla="*/ 239906 w 940118"/>
                  <a:gd name="connsiteY41" fmla="*/ 264794 h 1580197"/>
                  <a:gd name="connsiteX42" fmla="*/ 240267 w 940118"/>
                  <a:gd name="connsiteY42" fmla="*/ 264453 h 1580197"/>
                  <a:gd name="connsiteX43" fmla="*/ 228600 w 940118"/>
                  <a:gd name="connsiteY43" fmla="*/ 258128 h 1580197"/>
                  <a:gd name="connsiteX44" fmla="*/ 242888 w 940118"/>
                  <a:gd name="connsiteY44" fmla="*/ 241935 h 1580197"/>
                  <a:gd name="connsiteX45" fmla="*/ 287315 w 940118"/>
                  <a:gd name="connsiteY45" fmla="*/ 198453 h 1580197"/>
                  <a:gd name="connsiteX46" fmla="*/ 286702 w 940118"/>
                  <a:gd name="connsiteY46" fmla="*/ 198120 h 1580197"/>
                  <a:gd name="connsiteX47" fmla="*/ 359092 w 940118"/>
                  <a:gd name="connsiteY47" fmla="*/ 140970 h 1580197"/>
                  <a:gd name="connsiteX48" fmla="*/ 378434 w 940118"/>
                  <a:gd name="connsiteY48" fmla="*/ 151488 h 1580197"/>
                  <a:gd name="connsiteX49" fmla="*/ 378837 w 940118"/>
                  <a:gd name="connsiteY49" fmla="*/ 151226 h 1580197"/>
                  <a:gd name="connsiteX50" fmla="*/ 360045 w 940118"/>
                  <a:gd name="connsiteY50" fmla="*/ 140970 h 1580197"/>
                  <a:gd name="connsiteX51" fmla="*/ 486263 w 940118"/>
                  <a:gd name="connsiteY51" fmla="*/ 68845 h 1580197"/>
                  <a:gd name="connsiteX52" fmla="*/ 485775 w 940118"/>
                  <a:gd name="connsiteY52" fmla="*/ 68580 h 1580197"/>
                  <a:gd name="connsiteX53" fmla="*/ 572452 w 940118"/>
                  <a:gd name="connsiteY53" fmla="*/ 32385 h 1580197"/>
                  <a:gd name="connsiteX54" fmla="*/ 595123 w 940118"/>
                  <a:gd name="connsiteY54" fmla="*/ 44713 h 1580197"/>
                  <a:gd name="connsiteX55" fmla="*/ 595672 w 940118"/>
                  <a:gd name="connsiteY55" fmla="*/ 44538 h 1580197"/>
                  <a:gd name="connsiteX56" fmla="*/ 573405 w 940118"/>
                  <a:gd name="connsiteY56" fmla="*/ 32385 h 1580197"/>
                  <a:gd name="connsiteX57" fmla="*/ 679133 w 940118"/>
                  <a:gd name="connsiteY57" fmla="*/ 0 h 1580197"/>
                  <a:gd name="connsiteX0" fmla="*/ 812750 w 940118"/>
                  <a:gd name="connsiteY0" fmla="*/ 163017 h 1580197"/>
                  <a:gd name="connsiteX1" fmla="*/ 812706 w 940118"/>
                  <a:gd name="connsiteY1" fmla="*/ 163034 h 1580197"/>
                  <a:gd name="connsiteX2" fmla="*/ 832937 w 940118"/>
                  <a:gd name="connsiteY2" fmla="*/ 174035 h 1580197"/>
                  <a:gd name="connsiteX3" fmla="*/ 812750 w 940118"/>
                  <a:gd name="connsiteY3" fmla="*/ 163017 h 1580197"/>
                  <a:gd name="connsiteX4" fmla="*/ 679133 w 940118"/>
                  <a:gd name="connsiteY4" fmla="*/ 0 h 1580197"/>
                  <a:gd name="connsiteX5" fmla="*/ 940118 w 940118"/>
                  <a:gd name="connsiteY5" fmla="*/ 140970 h 1580197"/>
                  <a:gd name="connsiteX6" fmla="*/ 747299 w 940118"/>
                  <a:gd name="connsiteY6" fmla="*/ 210278 h 1580197"/>
                  <a:gd name="connsiteX7" fmla="*/ 747713 w 940118"/>
                  <a:gd name="connsiteY7" fmla="*/ 210503 h 1580197"/>
                  <a:gd name="connsiteX8" fmla="*/ 620078 w 940118"/>
                  <a:gd name="connsiteY8" fmla="*/ 282893 h 1580197"/>
                  <a:gd name="connsiteX9" fmla="*/ 620077 w 940118"/>
                  <a:gd name="connsiteY9" fmla="*/ 282893 h 1580197"/>
                  <a:gd name="connsiteX10" fmla="*/ 548076 w 940118"/>
                  <a:gd name="connsiteY10" fmla="*/ 339736 h 1580197"/>
                  <a:gd name="connsiteX11" fmla="*/ 548640 w 940118"/>
                  <a:gd name="connsiteY11" fmla="*/ 340043 h 1580197"/>
                  <a:gd name="connsiteX12" fmla="*/ 503873 w 940118"/>
                  <a:gd name="connsiteY12" fmla="*/ 383858 h 1580197"/>
                  <a:gd name="connsiteX13" fmla="*/ 488633 w 940118"/>
                  <a:gd name="connsiteY13" fmla="*/ 399098 h 1580197"/>
                  <a:gd name="connsiteX14" fmla="*/ 488633 w 940118"/>
                  <a:gd name="connsiteY14" fmla="*/ 400050 h 1580197"/>
                  <a:gd name="connsiteX15" fmla="*/ 422910 w 940118"/>
                  <a:gd name="connsiteY15" fmla="*/ 482918 h 1580197"/>
                  <a:gd name="connsiteX16" fmla="*/ 422910 w 940118"/>
                  <a:gd name="connsiteY16" fmla="*/ 483870 h 1580197"/>
                  <a:gd name="connsiteX17" fmla="*/ 367665 w 940118"/>
                  <a:gd name="connsiteY17" fmla="*/ 572453 h 1580197"/>
                  <a:gd name="connsiteX18" fmla="*/ 368618 w 940118"/>
                  <a:gd name="connsiteY18" fmla="*/ 573405 h 1580197"/>
                  <a:gd name="connsiteX19" fmla="*/ 317183 w 940118"/>
                  <a:gd name="connsiteY19" fmla="*/ 684847 h 1580197"/>
                  <a:gd name="connsiteX20" fmla="*/ 305241 w 940118"/>
                  <a:gd name="connsiteY20" fmla="*/ 678329 h 1580197"/>
                  <a:gd name="connsiteX21" fmla="*/ 305235 w 940118"/>
                  <a:gd name="connsiteY21" fmla="*/ 678350 h 1580197"/>
                  <a:gd name="connsiteX22" fmla="*/ 317183 w 940118"/>
                  <a:gd name="connsiteY22" fmla="*/ 684847 h 1580197"/>
                  <a:gd name="connsiteX23" fmla="*/ 260985 w 940118"/>
                  <a:gd name="connsiteY23" fmla="*/ 1014413 h 1580197"/>
                  <a:gd name="connsiteX24" fmla="*/ 342900 w 940118"/>
                  <a:gd name="connsiteY24" fmla="*/ 1373505 h 1580197"/>
                  <a:gd name="connsiteX25" fmla="*/ 546735 w 940118"/>
                  <a:gd name="connsiteY25" fmla="*/ 1580197 h 1580197"/>
                  <a:gd name="connsiteX26" fmla="*/ 285750 w 940118"/>
                  <a:gd name="connsiteY26" fmla="*/ 1438275 h 1580197"/>
                  <a:gd name="connsiteX27" fmla="*/ 81915 w 940118"/>
                  <a:gd name="connsiteY27" fmla="*/ 1231583 h 1580197"/>
                  <a:gd name="connsiteX28" fmla="*/ 0 w 940118"/>
                  <a:gd name="connsiteY28" fmla="*/ 872490 h 1580197"/>
                  <a:gd name="connsiteX29" fmla="*/ 56197 w 940118"/>
                  <a:gd name="connsiteY29" fmla="*/ 542925 h 1580197"/>
                  <a:gd name="connsiteX30" fmla="*/ 62441 w 940118"/>
                  <a:gd name="connsiteY30" fmla="*/ 546321 h 1580197"/>
                  <a:gd name="connsiteX31" fmla="*/ 62617 w 940118"/>
                  <a:gd name="connsiteY31" fmla="*/ 545909 h 1580197"/>
                  <a:gd name="connsiteX32" fmla="*/ 57150 w 940118"/>
                  <a:gd name="connsiteY32" fmla="*/ 542925 h 1580197"/>
                  <a:gd name="connsiteX33" fmla="*/ 107444 w 940118"/>
                  <a:gd name="connsiteY33" fmla="*/ 431896 h 1580197"/>
                  <a:gd name="connsiteX34" fmla="*/ 106680 w 940118"/>
                  <a:gd name="connsiteY34" fmla="*/ 431483 h 1580197"/>
                  <a:gd name="connsiteX35" fmla="*/ 161925 w 940118"/>
                  <a:gd name="connsiteY35" fmla="*/ 341948 h 1580197"/>
                  <a:gd name="connsiteX36" fmla="*/ 171758 w 940118"/>
                  <a:gd name="connsiteY36" fmla="*/ 347295 h 1580197"/>
                  <a:gd name="connsiteX37" fmla="*/ 171778 w 940118"/>
                  <a:gd name="connsiteY37" fmla="*/ 347270 h 1580197"/>
                  <a:gd name="connsiteX38" fmla="*/ 161925 w 940118"/>
                  <a:gd name="connsiteY38" fmla="*/ 341948 h 1580197"/>
                  <a:gd name="connsiteX39" fmla="*/ 227648 w 940118"/>
                  <a:gd name="connsiteY39" fmla="*/ 258128 h 1580197"/>
                  <a:gd name="connsiteX40" fmla="*/ 239906 w 940118"/>
                  <a:gd name="connsiteY40" fmla="*/ 264794 h 1580197"/>
                  <a:gd name="connsiteX41" fmla="*/ 240267 w 940118"/>
                  <a:gd name="connsiteY41" fmla="*/ 264453 h 1580197"/>
                  <a:gd name="connsiteX42" fmla="*/ 228600 w 940118"/>
                  <a:gd name="connsiteY42" fmla="*/ 258128 h 1580197"/>
                  <a:gd name="connsiteX43" fmla="*/ 242888 w 940118"/>
                  <a:gd name="connsiteY43" fmla="*/ 241935 h 1580197"/>
                  <a:gd name="connsiteX44" fmla="*/ 287315 w 940118"/>
                  <a:gd name="connsiteY44" fmla="*/ 198453 h 1580197"/>
                  <a:gd name="connsiteX45" fmla="*/ 286702 w 940118"/>
                  <a:gd name="connsiteY45" fmla="*/ 198120 h 1580197"/>
                  <a:gd name="connsiteX46" fmla="*/ 359092 w 940118"/>
                  <a:gd name="connsiteY46" fmla="*/ 140970 h 1580197"/>
                  <a:gd name="connsiteX47" fmla="*/ 378434 w 940118"/>
                  <a:gd name="connsiteY47" fmla="*/ 151488 h 1580197"/>
                  <a:gd name="connsiteX48" fmla="*/ 378837 w 940118"/>
                  <a:gd name="connsiteY48" fmla="*/ 151226 h 1580197"/>
                  <a:gd name="connsiteX49" fmla="*/ 360045 w 940118"/>
                  <a:gd name="connsiteY49" fmla="*/ 140970 h 1580197"/>
                  <a:gd name="connsiteX50" fmla="*/ 486263 w 940118"/>
                  <a:gd name="connsiteY50" fmla="*/ 68845 h 1580197"/>
                  <a:gd name="connsiteX51" fmla="*/ 485775 w 940118"/>
                  <a:gd name="connsiteY51" fmla="*/ 68580 h 1580197"/>
                  <a:gd name="connsiteX52" fmla="*/ 572452 w 940118"/>
                  <a:gd name="connsiteY52" fmla="*/ 32385 h 1580197"/>
                  <a:gd name="connsiteX53" fmla="*/ 595123 w 940118"/>
                  <a:gd name="connsiteY53" fmla="*/ 44713 h 1580197"/>
                  <a:gd name="connsiteX54" fmla="*/ 595672 w 940118"/>
                  <a:gd name="connsiteY54" fmla="*/ 44538 h 1580197"/>
                  <a:gd name="connsiteX55" fmla="*/ 573405 w 940118"/>
                  <a:gd name="connsiteY55" fmla="*/ 32385 h 1580197"/>
                  <a:gd name="connsiteX56" fmla="*/ 679133 w 940118"/>
                  <a:gd name="connsiteY56" fmla="*/ 0 h 1580197"/>
                  <a:gd name="connsiteX0" fmla="*/ 832937 w 940118"/>
                  <a:gd name="connsiteY0" fmla="*/ 174035 h 1580197"/>
                  <a:gd name="connsiteX1" fmla="*/ 812706 w 940118"/>
                  <a:gd name="connsiteY1" fmla="*/ 163034 h 1580197"/>
                  <a:gd name="connsiteX2" fmla="*/ 832937 w 940118"/>
                  <a:gd name="connsiteY2" fmla="*/ 174035 h 1580197"/>
                  <a:gd name="connsiteX3" fmla="*/ 679133 w 940118"/>
                  <a:gd name="connsiteY3" fmla="*/ 0 h 1580197"/>
                  <a:gd name="connsiteX4" fmla="*/ 940118 w 940118"/>
                  <a:gd name="connsiteY4" fmla="*/ 140970 h 1580197"/>
                  <a:gd name="connsiteX5" fmla="*/ 747299 w 940118"/>
                  <a:gd name="connsiteY5" fmla="*/ 210278 h 1580197"/>
                  <a:gd name="connsiteX6" fmla="*/ 747713 w 940118"/>
                  <a:gd name="connsiteY6" fmla="*/ 210503 h 1580197"/>
                  <a:gd name="connsiteX7" fmla="*/ 620078 w 940118"/>
                  <a:gd name="connsiteY7" fmla="*/ 282893 h 1580197"/>
                  <a:gd name="connsiteX8" fmla="*/ 620077 w 940118"/>
                  <a:gd name="connsiteY8" fmla="*/ 282893 h 1580197"/>
                  <a:gd name="connsiteX9" fmla="*/ 548076 w 940118"/>
                  <a:gd name="connsiteY9" fmla="*/ 339736 h 1580197"/>
                  <a:gd name="connsiteX10" fmla="*/ 548640 w 940118"/>
                  <a:gd name="connsiteY10" fmla="*/ 340043 h 1580197"/>
                  <a:gd name="connsiteX11" fmla="*/ 503873 w 940118"/>
                  <a:gd name="connsiteY11" fmla="*/ 383858 h 1580197"/>
                  <a:gd name="connsiteX12" fmla="*/ 488633 w 940118"/>
                  <a:gd name="connsiteY12" fmla="*/ 399098 h 1580197"/>
                  <a:gd name="connsiteX13" fmla="*/ 488633 w 940118"/>
                  <a:gd name="connsiteY13" fmla="*/ 400050 h 1580197"/>
                  <a:gd name="connsiteX14" fmla="*/ 422910 w 940118"/>
                  <a:gd name="connsiteY14" fmla="*/ 482918 h 1580197"/>
                  <a:gd name="connsiteX15" fmla="*/ 422910 w 940118"/>
                  <a:gd name="connsiteY15" fmla="*/ 483870 h 1580197"/>
                  <a:gd name="connsiteX16" fmla="*/ 367665 w 940118"/>
                  <a:gd name="connsiteY16" fmla="*/ 572453 h 1580197"/>
                  <a:gd name="connsiteX17" fmla="*/ 368618 w 940118"/>
                  <a:gd name="connsiteY17" fmla="*/ 573405 h 1580197"/>
                  <a:gd name="connsiteX18" fmla="*/ 317183 w 940118"/>
                  <a:gd name="connsiteY18" fmla="*/ 684847 h 1580197"/>
                  <a:gd name="connsiteX19" fmla="*/ 305241 w 940118"/>
                  <a:gd name="connsiteY19" fmla="*/ 678329 h 1580197"/>
                  <a:gd name="connsiteX20" fmla="*/ 305235 w 940118"/>
                  <a:gd name="connsiteY20" fmla="*/ 678350 h 1580197"/>
                  <a:gd name="connsiteX21" fmla="*/ 317183 w 940118"/>
                  <a:gd name="connsiteY21" fmla="*/ 684847 h 1580197"/>
                  <a:gd name="connsiteX22" fmla="*/ 260985 w 940118"/>
                  <a:gd name="connsiteY22" fmla="*/ 1014413 h 1580197"/>
                  <a:gd name="connsiteX23" fmla="*/ 342900 w 940118"/>
                  <a:gd name="connsiteY23" fmla="*/ 1373505 h 1580197"/>
                  <a:gd name="connsiteX24" fmla="*/ 546735 w 940118"/>
                  <a:gd name="connsiteY24" fmla="*/ 1580197 h 1580197"/>
                  <a:gd name="connsiteX25" fmla="*/ 285750 w 940118"/>
                  <a:gd name="connsiteY25" fmla="*/ 1438275 h 1580197"/>
                  <a:gd name="connsiteX26" fmla="*/ 81915 w 940118"/>
                  <a:gd name="connsiteY26" fmla="*/ 1231583 h 1580197"/>
                  <a:gd name="connsiteX27" fmla="*/ 0 w 940118"/>
                  <a:gd name="connsiteY27" fmla="*/ 872490 h 1580197"/>
                  <a:gd name="connsiteX28" fmla="*/ 56197 w 940118"/>
                  <a:gd name="connsiteY28" fmla="*/ 542925 h 1580197"/>
                  <a:gd name="connsiteX29" fmla="*/ 62441 w 940118"/>
                  <a:gd name="connsiteY29" fmla="*/ 546321 h 1580197"/>
                  <a:gd name="connsiteX30" fmla="*/ 62617 w 940118"/>
                  <a:gd name="connsiteY30" fmla="*/ 545909 h 1580197"/>
                  <a:gd name="connsiteX31" fmla="*/ 57150 w 940118"/>
                  <a:gd name="connsiteY31" fmla="*/ 542925 h 1580197"/>
                  <a:gd name="connsiteX32" fmla="*/ 107444 w 940118"/>
                  <a:gd name="connsiteY32" fmla="*/ 431896 h 1580197"/>
                  <a:gd name="connsiteX33" fmla="*/ 106680 w 940118"/>
                  <a:gd name="connsiteY33" fmla="*/ 431483 h 1580197"/>
                  <a:gd name="connsiteX34" fmla="*/ 161925 w 940118"/>
                  <a:gd name="connsiteY34" fmla="*/ 341948 h 1580197"/>
                  <a:gd name="connsiteX35" fmla="*/ 171758 w 940118"/>
                  <a:gd name="connsiteY35" fmla="*/ 347295 h 1580197"/>
                  <a:gd name="connsiteX36" fmla="*/ 171778 w 940118"/>
                  <a:gd name="connsiteY36" fmla="*/ 347270 h 1580197"/>
                  <a:gd name="connsiteX37" fmla="*/ 161925 w 940118"/>
                  <a:gd name="connsiteY37" fmla="*/ 341948 h 1580197"/>
                  <a:gd name="connsiteX38" fmla="*/ 227648 w 940118"/>
                  <a:gd name="connsiteY38" fmla="*/ 258128 h 1580197"/>
                  <a:gd name="connsiteX39" fmla="*/ 239906 w 940118"/>
                  <a:gd name="connsiteY39" fmla="*/ 264794 h 1580197"/>
                  <a:gd name="connsiteX40" fmla="*/ 240267 w 940118"/>
                  <a:gd name="connsiteY40" fmla="*/ 264453 h 1580197"/>
                  <a:gd name="connsiteX41" fmla="*/ 228600 w 940118"/>
                  <a:gd name="connsiteY41" fmla="*/ 258128 h 1580197"/>
                  <a:gd name="connsiteX42" fmla="*/ 242888 w 940118"/>
                  <a:gd name="connsiteY42" fmla="*/ 241935 h 1580197"/>
                  <a:gd name="connsiteX43" fmla="*/ 287315 w 940118"/>
                  <a:gd name="connsiteY43" fmla="*/ 198453 h 1580197"/>
                  <a:gd name="connsiteX44" fmla="*/ 286702 w 940118"/>
                  <a:gd name="connsiteY44" fmla="*/ 198120 h 1580197"/>
                  <a:gd name="connsiteX45" fmla="*/ 359092 w 940118"/>
                  <a:gd name="connsiteY45" fmla="*/ 140970 h 1580197"/>
                  <a:gd name="connsiteX46" fmla="*/ 378434 w 940118"/>
                  <a:gd name="connsiteY46" fmla="*/ 151488 h 1580197"/>
                  <a:gd name="connsiteX47" fmla="*/ 378837 w 940118"/>
                  <a:gd name="connsiteY47" fmla="*/ 151226 h 1580197"/>
                  <a:gd name="connsiteX48" fmla="*/ 360045 w 940118"/>
                  <a:gd name="connsiteY48" fmla="*/ 140970 h 1580197"/>
                  <a:gd name="connsiteX49" fmla="*/ 486263 w 940118"/>
                  <a:gd name="connsiteY49" fmla="*/ 68845 h 1580197"/>
                  <a:gd name="connsiteX50" fmla="*/ 485775 w 940118"/>
                  <a:gd name="connsiteY50" fmla="*/ 68580 h 1580197"/>
                  <a:gd name="connsiteX51" fmla="*/ 572452 w 940118"/>
                  <a:gd name="connsiteY51" fmla="*/ 32385 h 1580197"/>
                  <a:gd name="connsiteX52" fmla="*/ 595123 w 940118"/>
                  <a:gd name="connsiteY52" fmla="*/ 44713 h 1580197"/>
                  <a:gd name="connsiteX53" fmla="*/ 595672 w 940118"/>
                  <a:gd name="connsiteY53" fmla="*/ 44538 h 1580197"/>
                  <a:gd name="connsiteX54" fmla="*/ 573405 w 940118"/>
                  <a:gd name="connsiteY54" fmla="*/ 32385 h 1580197"/>
                  <a:gd name="connsiteX55" fmla="*/ 679133 w 940118"/>
                  <a:gd name="connsiteY55" fmla="*/ 0 h 1580197"/>
                  <a:gd name="connsiteX0" fmla="*/ 679133 w 940118"/>
                  <a:gd name="connsiteY0" fmla="*/ 0 h 1580197"/>
                  <a:gd name="connsiteX1" fmla="*/ 940118 w 940118"/>
                  <a:gd name="connsiteY1" fmla="*/ 140970 h 1580197"/>
                  <a:gd name="connsiteX2" fmla="*/ 747299 w 940118"/>
                  <a:gd name="connsiteY2" fmla="*/ 210278 h 1580197"/>
                  <a:gd name="connsiteX3" fmla="*/ 747713 w 940118"/>
                  <a:gd name="connsiteY3" fmla="*/ 210503 h 1580197"/>
                  <a:gd name="connsiteX4" fmla="*/ 620078 w 940118"/>
                  <a:gd name="connsiteY4" fmla="*/ 282893 h 1580197"/>
                  <a:gd name="connsiteX5" fmla="*/ 620077 w 940118"/>
                  <a:gd name="connsiteY5" fmla="*/ 282893 h 1580197"/>
                  <a:gd name="connsiteX6" fmla="*/ 548076 w 940118"/>
                  <a:gd name="connsiteY6" fmla="*/ 339736 h 1580197"/>
                  <a:gd name="connsiteX7" fmla="*/ 548640 w 940118"/>
                  <a:gd name="connsiteY7" fmla="*/ 340043 h 1580197"/>
                  <a:gd name="connsiteX8" fmla="*/ 503873 w 940118"/>
                  <a:gd name="connsiteY8" fmla="*/ 383858 h 1580197"/>
                  <a:gd name="connsiteX9" fmla="*/ 488633 w 940118"/>
                  <a:gd name="connsiteY9" fmla="*/ 399098 h 1580197"/>
                  <a:gd name="connsiteX10" fmla="*/ 488633 w 940118"/>
                  <a:gd name="connsiteY10" fmla="*/ 400050 h 1580197"/>
                  <a:gd name="connsiteX11" fmla="*/ 422910 w 940118"/>
                  <a:gd name="connsiteY11" fmla="*/ 482918 h 1580197"/>
                  <a:gd name="connsiteX12" fmla="*/ 422910 w 940118"/>
                  <a:gd name="connsiteY12" fmla="*/ 483870 h 1580197"/>
                  <a:gd name="connsiteX13" fmla="*/ 367665 w 940118"/>
                  <a:gd name="connsiteY13" fmla="*/ 572453 h 1580197"/>
                  <a:gd name="connsiteX14" fmla="*/ 368618 w 940118"/>
                  <a:gd name="connsiteY14" fmla="*/ 573405 h 1580197"/>
                  <a:gd name="connsiteX15" fmla="*/ 317183 w 940118"/>
                  <a:gd name="connsiteY15" fmla="*/ 684847 h 1580197"/>
                  <a:gd name="connsiteX16" fmla="*/ 305241 w 940118"/>
                  <a:gd name="connsiteY16" fmla="*/ 678329 h 1580197"/>
                  <a:gd name="connsiteX17" fmla="*/ 305235 w 940118"/>
                  <a:gd name="connsiteY17" fmla="*/ 678350 h 1580197"/>
                  <a:gd name="connsiteX18" fmla="*/ 317183 w 940118"/>
                  <a:gd name="connsiteY18" fmla="*/ 684847 h 1580197"/>
                  <a:gd name="connsiteX19" fmla="*/ 260985 w 940118"/>
                  <a:gd name="connsiteY19" fmla="*/ 1014413 h 1580197"/>
                  <a:gd name="connsiteX20" fmla="*/ 342900 w 940118"/>
                  <a:gd name="connsiteY20" fmla="*/ 1373505 h 1580197"/>
                  <a:gd name="connsiteX21" fmla="*/ 546735 w 940118"/>
                  <a:gd name="connsiteY21" fmla="*/ 1580197 h 1580197"/>
                  <a:gd name="connsiteX22" fmla="*/ 285750 w 940118"/>
                  <a:gd name="connsiteY22" fmla="*/ 1438275 h 1580197"/>
                  <a:gd name="connsiteX23" fmla="*/ 81915 w 940118"/>
                  <a:gd name="connsiteY23" fmla="*/ 1231583 h 1580197"/>
                  <a:gd name="connsiteX24" fmla="*/ 0 w 940118"/>
                  <a:gd name="connsiteY24" fmla="*/ 872490 h 1580197"/>
                  <a:gd name="connsiteX25" fmla="*/ 56197 w 940118"/>
                  <a:gd name="connsiteY25" fmla="*/ 542925 h 1580197"/>
                  <a:gd name="connsiteX26" fmla="*/ 62441 w 940118"/>
                  <a:gd name="connsiteY26" fmla="*/ 546321 h 1580197"/>
                  <a:gd name="connsiteX27" fmla="*/ 62617 w 940118"/>
                  <a:gd name="connsiteY27" fmla="*/ 545909 h 1580197"/>
                  <a:gd name="connsiteX28" fmla="*/ 57150 w 940118"/>
                  <a:gd name="connsiteY28" fmla="*/ 542925 h 1580197"/>
                  <a:gd name="connsiteX29" fmla="*/ 107444 w 940118"/>
                  <a:gd name="connsiteY29" fmla="*/ 431896 h 1580197"/>
                  <a:gd name="connsiteX30" fmla="*/ 106680 w 940118"/>
                  <a:gd name="connsiteY30" fmla="*/ 431483 h 1580197"/>
                  <a:gd name="connsiteX31" fmla="*/ 161925 w 940118"/>
                  <a:gd name="connsiteY31" fmla="*/ 341948 h 1580197"/>
                  <a:gd name="connsiteX32" fmla="*/ 171758 w 940118"/>
                  <a:gd name="connsiteY32" fmla="*/ 347295 h 1580197"/>
                  <a:gd name="connsiteX33" fmla="*/ 171778 w 940118"/>
                  <a:gd name="connsiteY33" fmla="*/ 347270 h 1580197"/>
                  <a:gd name="connsiteX34" fmla="*/ 161925 w 940118"/>
                  <a:gd name="connsiteY34" fmla="*/ 341948 h 1580197"/>
                  <a:gd name="connsiteX35" fmla="*/ 227648 w 940118"/>
                  <a:gd name="connsiteY35" fmla="*/ 258128 h 1580197"/>
                  <a:gd name="connsiteX36" fmla="*/ 239906 w 940118"/>
                  <a:gd name="connsiteY36" fmla="*/ 264794 h 1580197"/>
                  <a:gd name="connsiteX37" fmla="*/ 240267 w 940118"/>
                  <a:gd name="connsiteY37" fmla="*/ 264453 h 1580197"/>
                  <a:gd name="connsiteX38" fmla="*/ 228600 w 940118"/>
                  <a:gd name="connsiteY38" fmla="*/ 258128 h 1580197"/>
                  <a:gd name="connsiteX39" fmla="*/ 242888 w 940118"/>
                  <a:gd name="connsiteY39" fmla="*/ 241935 h 1580197"/>
                  <a:gd name="connsiteX40" fmla="*/ 287315 w 940118"/>
                  <a:gd name="connsiteY40" fmla="*/ 198453 h 1580197"/>
                  <a:gd name="connsiteX41" fmla="*/ 286702 w 940118"/>
                  <a:gd name="connsiteY41" fmla="*/ 198120 h 1580197"/>
                  <a:gd name="connsiteX42" fmla="*/ 359092 w 940118"/>
                  <a:gd name="connsiteY42" fmla="*/ 140970 h 1580197"/>
                  <a:gd name="connsiteX43" fmla="*/ 378434 w 940118"/>
                  <a:gd name="connsiteY43" fmla="*/ 151488 h 1580197"/>
                  <a:gd name="connsiteX44" fmla="*/ 378837 w 940118"/>
                  <a:gd name="connsiteY44" fmla="*/ 151226 h 1580197"/>
                  <a:gd name="connsiteX45" fmla="*/ 360045 w 940118"/>
                  <a:gd name="connsiteY45" fmla="*/ 140970 h 1580197"/>
                  <a:gd name="connsiteX46" fmla="*/ 486263 w 940118"/>
                  <a:gd name="connsiteY46" fmla="*/ 68845 h 1580197"/>
                  <a:gd name="connsiteX47" fmla="*/ 485775 w 940118"/>
                  <a:gd name="connsiteY47" fmla="*/ 68580 h 1580197"/>
                  <a:gd name="connsiteX48" fmla="*/ 572452 w 940118"/>
                  <a:gd name="connsiteY48" fmla="*/ 32385 h 1580197"/>
                  <a:gd name="connsiteX49" fmla="*/ 595123 w 940118"/>
                  <a:gd name="connsiteY49" fmla="*/ 44713 h 1580197"/>
                  <a:gd name="connsiteX50" fmla="*/ 595672 w 940118"/>
                  <a:gd name="connsiteY50" fmla="*/ 44538 h 1580197"/>
                  <a:gd name="connsiteX51" fmla="*/ 573405 w 940118"/>
                  <a:gd name="connsiteY51" fmla="*/ 32385 h 1580197"/>
                  <a:gd name="connsiteX52" fmla="*/ 679133 w 940118"/>
                  <a:gd name="connsiteY52" fmla="*/ 0 h 1580197"/>
                  <a:gd name="connsiteX0" fmla="*/ 679133 w 940118"/>
                  <a:gd name="connsiteY0" fmla="*/ 0 h 1580197"/>
                  <a:gd name="connsiteX1" fmla="*/ 940118 w 940118"/>
                  <a:gd name="connsiteY1" fmla="*/ 140970 h 1580197"/>
                  <a:gd name="connsiteX2" fmla="*/ 747299 w 940118"/>
                  <a:gd name="connsiteY2" fmla="*/ 210278 h 1580197"/>
                  <a:gd name="connsiteX3" fmla="*/ 747713 w 940118"/>
                  <a:gd name="connsiteY3" fmla="*/ 210503 h 1580197"/>
                  <a:gd name="connsiteX4" fmla="*/ 620078 w 940118"/>
                  <a:gd name="connsiteY4" fmla="*/ 282893 h 1580197"/>
                  <a:gd name="connsiteX5" fmla="*/ 620077 w 940118"/>
                  <a:gd name="connsiteY5" fmla="*/ 282893 h 1580197"/>
                  <a:gd name="connsiteX6" fmla="*/ 548076 w 940118"/>
                  <a:gd name="connsiteY6" fmla="*/ 339736 h 1580197"/>
                  <a:gd name="connsiteX7" fmla="*/ 548640 w 940118"/>
                  <a:gd name="connsiteY7" fmla="*/ 340043 h 1580197"/>
                  <a:gd name="connsiteX8" fmla="*/ 503873 w 940118"/>
                  <a:gd name="connsiteY8" fmla="*/ 383858 h 1580197"/>
                  <a:gd name="connsiteX9" fmla="*/ 488633 w 940118"/>
                  <a:gd name="connsiteY9" fmla="*/ 399098 h 1580197"/>
                  <a:gd name="connsiteX10" fmla="*/ 488633 w 940118"/>
                  <a:gd name="connsiteY10" fmla="*/ 400050 h 1580197"/>
                  <a:gd name="connsiteX11" fmla="*/ 422910 w 940118"/>
                  <a:gd name="connsiteY11" fmla="*/ 482918 h 1580197"/>
                  <a:gd name="connsiteX12" fmla="*/ 422910 w 940118"/>
                  <a:gd name="connsiteY12" fmla="*/ 483870 h 1580197"/>
                  <a:gd name="connsiteX13" fmla="*/ 367665 w 940118"/>
                  <a:gd name="connsiteY13" fmla="*/ 572453 h 1580197"/>
                  <a:gd name="connsiteX14" fmla="*/ 368618 w 940118"/>
                  <a:gd name="connsiteY14" fmla="*/ 573405 h 1580197"/>
                  <a:gd name="connsiteX15" fmla="*/ 317183 w 940118"/>
                  <a:gd name="connsiteY15" fmla="*/ 684847 h 1580197"/>
                  <a:gd name="connsiteX16" fmla="*/ 305241 w 940118"/>
                  <a:gd name="connsiteY16" fmla="*/ 678329 h 1580197"/>
                  <a:gd name="connsiteX17" fmla="*/ 305235 w 940118"/>
                  <a:gd name="connsiteY17" fmla="*/ 678350 h 1580197"/>
                  <a:gd name="connsiteX18" fmla="*/ 317183 w 940118"/>
                  <a:gd name="connsiteY18" fmla="*/ 684847 h 1580197"/>
                  <a:gd name="connsiteX19" fmla="*/ 260985 w 940118"/>
                  <a:gd name="connsiteY19" fmla="*/ 1014413 h 1580197"/>
                  <a:gd name="connsiteX20" fmla="*/ 342900 w 940118"/>
                  <a:gd name="connsiteY20" fmla="*/ 1373505 h 1580197"/>
                  <a:gd name="connsiteX21" fmla="*/ 546735 w 940118"/>
                  <a:gd name="connsiteY21" fmla="*/ 1580197 h 1580197"/>
                  <a:gd name="connsiteX22" fmla="*/ 285750 w 940118"/>
                  <a:gd name="connsiteY22" fmla="*/ 1438275 h 1580197"/>
                  <a:gd name="connsiteX23" fmla="*/ 81915 w 940118"/>
                  <a:gd name="connsiteY23" fmla="*/ 1231583 h 1580197"/>
                  <a:gd name="connsiteX24" fmla="*/ 0 w 940118"/>
                  <a:gd name="connsiteY24" fmla="*/ 872490 h 1580197"/>
                  <a:gd name="connsiteX25" fmla="*/ 56197 w 940118"/>
                  <a:gd name="connsiteY25" fmla="*/ 542925 h 1580197"/>
                  <a:gd name="connsiteX26" fmla="*/ 62441 w 940118"/>
                  <a:gd name="connsiteY26" fmla="*/ 546321 h 1580197"/>
                  <a:gd name="connsiteX27" fmla="*/ 62617 w 940118"/>
                  <a:gd name="connsiteY27" fmla="*/ 545909 h 1580197"/>
                  <a:gd name="connsiteX28" fmla="*/ 57150 w 940118"/>
                  <a:gd name="connsiteY28" fmla="*/ 542925 h 1580197"/>
                  <a:gd name="connsiteX29" fmla="*/ 107444 w 940118"/>
                  <a:gd name="connsiteY29" fmla="*/ 431896 h 1580197"/>
                  <a:gd name="connsiteX30" fmla="*/ 106680 w 940118"/>
                  <a:gd name="connsiteY30" fmla="*/ 431483 h 1580197"/>
                  <a:gd name="connsiteX31" fmla="*/ 161925 w 940118"/>
                  <a:gd name="connsiteY31" fmla="*/ 341948 h 1580197"/>
                  <a:gd name="connsiteX32" fmla="*/ 171758 w 940118"/>
                  <a:gd name="connsiteY32" fmla="*/ 347295 h 1580197"/>
                  <a:gd name="connsiteX33" fmla="*/ 171778 w 940118"/>
                  <a:gd name="connsiteY33" fmla="*/ 347270 h 1580197"/>
                  <a:gd name="connsiteX34" fmla="*/ 161925 w 940118"/>
                  <a:gd name="connsiteY34" fmla="*/ 341948 h 1580197"/>
                  <a:gd name="connsiteX35" fmla="*/ 227648 w 940118"/>
                  <a:gd name="connsiteY35" fmla="*/ 258128 h 1580197"/>
                  <a:gd name="connsiteX36" fmla="*/ 239906 w 940118"/>
                  <a:gd name="connsiteY36" fmla="*/ 264794 h 1580197"/>
                  <a:gd name="connsiteX37" fmla="*/ 240267 w 940118"/>
                  <a:gd name="connsiteY37" fmla="*/ 264453 h 1580197"/>
                  <a:gd name="connsiteX38" fmla="*/ 228600 w 940118"/>
                  <a:gd name="connsiteY38" fmla="*/ 258128 h 1580197"/>
                  <a:gd name="connsiteX39" fmla="*/ 242888 w 940118"/>
                  <a:gd name="connsiteY39" fmla="*/ 241935 h 1580197"/>
                  <a:gd name="connsiteX40" fmla="*/ 287315 w 940118"/>
                  <a:gd name="connsiteY40" fmla="*/ 198453 h 1580197"/>
                  <a:gd name="connsiteX41" fmla="*/ 286702 w 940118"/>
                  <a:gd name="connsiteY41" fmla="*/ 198120 h 1580197"/>
                  <a:gd name="connsiteX42" fmla="*/ 359092 w 940118"/>
                  <a:gd name="connsiteY42" fmla="*/ 140970 h 1580197"/>
                  <a:gd name="connsiteX43" fmla="*/ 378434 w 940118"/>
                  <a:gd name="connsiteY43" fmla="*/ 151488 h 1580197"/>
                  <a:gd name="connsiteX44" fmla="*/ 378837 w 940118"/>
                  <a:gd name="connsiteY44" fmla="*/ 151226 h 1580197"/>
                  <a:gd name="connsiteX45" fmla="*/ 360045 w 940118"/>
                  <a:gd name="connsiteY45" fmla="*/ 140970 h 1580197"/>
                  <a:gd name="connsiteX46" fmla="*/ 486263 w 940118"/>
                  <a:gd name="connsiteY46" fmla="*/ 68845 h 1580197"/>
                  <a:gd name="connsiteX47" fmla="*/ 485775 w 940118"/>
                  <a:gd name="connsiteY47" fmla="*/ 68580 h 1580197"/>
                  <a:gd name="connsiteX48" fmla="*/ 572452 w 940118"/>
                  <a:gd name="connsiteY48" fmla="*/ 32385 h 1580197"/>
                  <a:gd name="connsiteX49" fmla="*/ 595123 w 940118"/>
                  <a:gd name="connsiteY49" fmla="*/ 44713 h 1580197"/>
                  <a:gd name="connsiteX50" fmla="*/ 573405 w 940118"/>
                  <a:gd name="connsiteY50" fmla="*/ 32385 h 1580197"/>
                  <a:gd name="connsiteX51" fmla="*/ 679133 w 940118"/>
                  <a:gd name="connsiteY51" fmla="*/ 0 h 1580197"/>
                  <a:gd name="connsiteX0" fmla="*/ 679133 w 940118"/>
                  <a:gd name="connsiteY0" fmla="*/ 0 h 1580197"/>
                  <a:gd name="connsiteX1" fmla="*/ 940118 w 940118"/>
                  <a:gd name="connsiteY1" fmla="*/ 140970 h 1580197"/>
                  <a:gd name="connsiteX2" fmla="*/ 747299 w 940118"/>
                  <a:gd name="connsiteY2" fmla="*/ 210278 h 1580197"/>
                  <a:gd name="connsiteX3" fmla="*/ 747713 w 940118"/>
                  <a:gd name="connsiteY3" fmla="*/ 210503 h 1580197"/>
                  <a:gd name="connsiteX4" fmla="*/ 620078 w 940118"/>
                  <a:gd name="connsiteY4" fmla="*/ 282893 h 1580197"/>
                  <a:gd name="connsiteX5" fmla="*/ 620077 w 940118"/>
                  <a:gd name="connsiteY5" fmla="*/ 282893 h 1580197"/>
                  <a:gd name="connsiteX6" fmla="*/ 548076 w 940118"/>
                  <a:gd name="connsiteY6" fmla="*/ 339736 h 1580197"/>
                  <a:gd name="connsiteX7" fmla="*/ 548640 w 940118"/>
                  <a:gd name="connsiteY7" fmla="*/ 340043 h 1580197"/>
                  <a:gd name="connsiteX8" fmla="*/ 503873 w 940118"/>
                  <a:gd name="connsiteY8" fmla="*/ 383858 h 1580197"/>
                  <a:gd name="connsiteX9" fmla="*/ 488633 w 940118"/>
                  <a:gd name="connsiteY9" fmla="*/ 399098 h 1580197"/>
                  <a:gd name="connsiteX10" fmla="*/ 488633 w 940118"/>
                  <a:gd name="connsiteY10" fmla="*/ 400050 h 1580197"/>
                  <a:gd name="connsiteX11" fmla="*/ 422910 w 940118"/>
                  <a:gd name="connsiteY11" fmla="*/ 482918 h 1580197"/>
                  <a:gd name="connsiteX12" fmla="*/ 422910 w 940118"/>
                  <a:gd name="connsiteY12" fmla="*/ 483870 h 1580197"/>
                  <a:gd name="connsiteX13" fmla="*/ 367665 w 940118"/>
                  <a:gd name="connsiteY13" fmla="*/ 572453 h 1580197"/>
                  <a:gd name="connsiteX14" fmla="*/ 368618 w 940118"/>
                  <a:gd name="connsiteY14" fmla="*/ 573405 h 1580197"/>
                  <a:gd name="connsiteX15" fmla="*/ 317183 w 940118"/>
                  <a:gd name="connsiteY15" fmla="*/ 684847 h 1580197"/>
                  <a:gd name="connsiteX16" fmla="*/ 305241 w 940118"/>
                  <a:gd name="connsiteY16" fmla="*/ 678329 h 1580197"/>
                  <a:gd name="connsiteX17" fmla="*/ 305235 w 940118"/>
                  <a:gd name="connsiteY17" fmla="*/ 678350 h 1580197"/>
                  <a:gd name="connsiteX18" fmla="*/ 317183 w 940118"/>
                  <a:gd name="connsiteY18" fmla="*/ 684847 h 1580197"/>
                  <a:gd name="connsiteX19" fmla="*/ 260985 w 940118"/>
                  <a:gd name="connsiteY19" fmla="*/ 1014413 h 1580197"/>
                  <a:gd name="connsiteX20" fmla="*/ 342900 w 940118"/>
                  <a:gd name="connsiteY20" fmla="*/ 1373505 h 1580197"/>
                  <a:gd name="connsiteX21" fmla="*/ 546735 w 940118"/>
                  <a:gd name="connsiteY21" fmla="*/ 1580197 h 1580197"/>
                  <a:gd name="connsiteX22" fmla="*/ 285750 w 940118"/>
                  <a:gd name="connsiteY22" fmla="*/ 1438275 h 1580197"/>
                  <a:gd name="connsiteX23" fmla="*/ 81915 w 940118"/>
                  <a:gd name="connsiteY23" fmla="*/ 1231583 h 1580197"/>
                  <a:gd name="connsiteX24" fmla="*/ 0 w 940118"/>
                  <a:gd name="connsiteY24" fmla="*/ 872490 h 1580197"/>
                  <a:gd name="connsiteX25" fmla="*/ 56197 w 940118"/>
                  <a:gd name="connsiteY25" fmla="*/ 542925 h 1580197"/>
                  <a:gd name="connsiteX26" fmla="*/ 62441 w 940118"/>
                  <a:gd name="connsiteY26" fmla="*/ 546321 h 1580197"/>
                  <a:gd name="connsiteX27" fmla="*/ 62617 w 940118"/>
                  <a:gd name="connsiteY27" fmla="*/ 545909 h 1580197"/>
                  <a:gd name="connsiteX28" fmla="*/ 57150 w 940118"/>
                  <a:gd name="connsiteY28" fmla="*/ 542925 h 1580197"/>
                  <a:gd name="connsiteX29" fmla="*/ 107444 w 940118"/>
                  <a:gd name="connsiteY29" fmla="*/ 431896 h 1580197"/>
                  <a:gd name="connsiteX30" fmla="*/ 106680 w 940118"/>
                  <a:gd name="connsiteY30" fmla="*/ 431483 h 1580197"/>
                  <a:gd name="connsiteX31" fmla="*/ 161925 w 940118"/>
                  <a:gd name="connsiteY31" fmla="*/ 341948 h 1580197"/>
                  <a:gd name="connsiteX32" fmla="*/ 171758 w 940118"/>
                  <a:gd name="connsiteY32" fmla="*/ 347295 h 1580197"/>
                  <a:gd name="connsiteX33" fmla="*/ 171778 w 940118"/>
                  <a:gd name="connsiteY33" fmla="*/ 347270 h 1580197"/>
                  <a:gd name="connsiteX34" fmla="*/ 161925 w 940118"/>
                  <a:gd name="connsiteY34" fmla="*/ 341948 h 1580197"/>
                  <a:gd name="connsiteX35" fmla="*/ 227648 w 940118"/>
                  <a:gd name="connsiteY35" fmla="*/ 258128 h 1580197"/>
                  <a:gd name="connsiteX36" fmla="*/ 239906 w 940118"/>
                  <a:gd name="connsiteY36" fmla="*/ 264794 h 1580197"/>
                  <a:gd name="connsiteX37" fmla="*/ 240267 w 940118"/>
                  <a:gd name="connsiteY37" fmla="*/ 264453 h 1580197"/>
                  <a:gd name="connsiteX38" fmla="*/ 228600 w 940118"/>
                  <a:gd name="connsiteY38" fmla="*/ 258128 h 1580197"/>
                  <a:gd name="connsiteX39" fmla="*/ 242888 w 940118"/>
                  <a:gd name="connsiteY39" fmla="*/ 241935 h 1580197"/>
                  <a:gd name="connsiteX40" fmla="*/ 287315 w 940118"/>
                  <a:gd name="connsiteY40" fmla="*/ 198453 h 1580197"/>
                  <a:gd name="connsiteX41" fmla="*/ 286702 w 940118"/>
                  <a:gd name="connsiteY41" fmla="*/ 198120 h 1580197"/>
                  <a:gd name="connsiteX42" fmla="*/ 359092 w 940118"/>
                  <a:gd name="connsiteY42" fmla="*/ 140970 h 1580197"/>
                  <a:gd name="connsiteX43" fmla="*/ 378434 w 940118"/>
                  <a:gd name="connsiteY43" fmla="*/ 151488 h 1580197"/>
                  <a:gd name="connsiteX44" fmla="*/ 378837 w 940118"/>
                  <a:gd name="connsiteY44" fmla="*/ 151226 h 1580197"/>
                  <a:gd name="connsiteX45" fmla="*/ 486263 w 940118"/>
                  <a:gd name="connsiteY45" fmla="*/ 68845 h 1580197"/>
                  <a:gd name="connsiteX46" fmla="*/ 485775 w 940118"/>
                  <a:gd name="connsiteY46" fmla="*/ 68580 h 1580197"/>
                  <a:gd name="connsiteX47" fmla="*/ 572452 w 940118"/>
                  <a:gd name="connsiteY47" fmla="*/ 32385 h 1580197"/>
                  <a:gd name="connsiteX48" fmla="*/ 595123 w 940118"/>
                  <a:gd name="connsiteY48" fmla="*/ 44713 h 1580197"/>
                  <a:gd name="connsiteX49" fmla="*/ 573405 w 940118"/>
                  <a:gd name="connsiteY49" fmla="*/ 32385 h 1580197"/>
                  <a:gd name="connsiteX50" fmla="*/ 679133 w 940118"/>
                  <a:gd name="connsiteY50" fmla="*/ 0 h 1580197"/>
                  <a:gd name="connsiteX0" fmla="*/ 679133 w 940118"/>
                  <a:gd name="connsiteY0" fmla="*/ 0 h 1580197"/>
                  <a:gd name="connsiteX1" fmla="*/ 940118 w 940118"/>
                  <a:gd name="connsiteY1" fmla="*/ 140970 h 1580197"/>
                  <a:gd name="connsiteX2" fmla="*/ 747299 w 940118"/>
                  <a:gd name="connsiteY2" fmla="*/ 210278 h 1580197"/>
                  <a:gd name="connsiteX3" fmla="*/ 747713 w 940118"/>
                  <a:gd name="connsiteY3" fmla="*/ 210503 h 1580197"/>
                  <a:gd name="connsiteX4" fmla="*/ 620078 w 940118"/>
                  <a:gd name="connsiteY4" fmla="*/ 282893 h 1580197"/>
                  <a:gd name="connsiteX5" fmla="*/ 620077 w 940118"/>
                  <a:gd name="connsiteY5" fmla="*/ 282893 h 1580197"/>
                  <a:gd name="connsiteX6" fmla="*/ 548076 w 940118"/>
                  <a:gd name="connsiteY6" fmla="*/ 339736 h 1580197"/>
                  <a:gd name="connsiteX7" fmla="*/ 548640 w 940118"/>
                  <a:gd name="connsiteY7" fmla="*/ 340043 h 1580197"/>
                  <a:gd name="connsiteX8" fmla="*/ 503873 w 940118"/>
                  <a:gd name="connsiteY8" fmla="*/ 383858 h 1580197"/>
                  <a:gd name="connsiteX9" fmla="*/ 488633 w 940118"/>
                  <a:gd name="connsiteY9" fmla="*/ 399098 h 1580197"/>
                  <a:gd name="connsiteX10" fmla="*/ 488633 w 940118"/>
                  <a:gd name="connsiteY10" fmla="*/ 400050 h 1580197"/>
                  <a:gd name="connsiteX11" fmla="*/ 422910 w 940118"/>
                  <a:gd name="connsiteY11" fmla="*/ 482918 h 1580197"/>
                  <a:gd name="connsiteX12" fmla="*/ 422910 w 940118"/>
                  <a:gd name="connsiteY12" fmla="*/ 483870 h 1580197"/>
                  <a:gd name="connsiteX13" fmla="*/ 367665 w 940118"/>
                  <a:gd name="connsiteY13" fmla="*/ 572453 h 1580197"/>
                  <a:gd name="connsiteX14" fmla="*/ 368618 w 940118"/>
                  <a:gd name="connsiteY14" fmla="*/ 573405 h 1580197"/>
                  <a:gd name="connsiteX15" fmla="*/ 317183 w 940118"/>
                  <a:gd name="connsiteY15" fmla="*/ 684847 h 1580197"/>
                  <a:gd name="connsiteX16" fmla="*/ 305241 w 940118"/>
                  <a:gd name="connsiteY16" fmla="*/ 678329 h 1580197"/>
                  <a:gd name="connsiteX17" fmla="*/ 305235 w 940118"/>
                  <a:gd name="connsiteY17" fmla="*/ 678350 h 1580197"/>
                  <a:gd name="connsiteX18" fmla="*/ 317183 w 940118"/>
                  <a:gd name="connsiteY18" fmla="*/ 684847 h 1580197"/>
                  <a:gd name="connsiteX19" fmla="*/ 260985 w 940118"/>
                  <a:gd name="connsiteY19" fmla="*/ 1014413 h 1580197"/>
                  <a:gd name="connsiteX20" fmla="*/ 342900 w 940118"/>
                  <a:gd name="connsiteY20" fmla="*/ 1373505 h 1580197"/>
                  <a:gd name="connsiteX21" fmla="*/ 546735 w 940118"/>
                  <a:gd name="connsiteY21" fmla="*/ 1580197 h 1580197"/>
                  <a:gd name="connsiteX22" fmla="*/ 285750 w 940118"/>
                  <a:gd name="connsiteY22" fmla="*/ 1438275 h 1580197"/>
                  <a:gd name="connsiteX23" fmla="*/ 81915 w 940118"/>
                  <a:gd name="connsiteY23" fmla="*/ 1231583 h 1580197"/>
                  <a:gd name="connsiteX24" fmla="*/ 0 w 940118"/>
                  <a:gd name="connsiteY24" fmla="*/ 872490 h 1580197"/>
                  <a:gd name="connsiteX25" fmla="*/ 56197 w 940118"/>
                  <a:gd name="connsiteY25" fmla="*/ 542925 h 1580197"/>
                  <a:gd name="connsiteX26" fmla="*/ 62441 w 940118"/>
                  <a:gd name="connsiteY26" fmla="*/ 546321 h 1580197"/>
                  <a:gd name="connsiteX27" fmla="*/ 62617 w 940118"/>
                  <a:gd name="connsiteY27" fmla="*/ 545909 h 1580197"/>
                  <a:gd name="connsiteX28" fmla="*/ 57150 w 940118"/>
                  <a:gd name="connsiteY28" fmla="*/ 542925 h 1580197"/>
                  <a:gd name="connsiteX29" fmla="*/ 107444 w 940118"/>
                  <a:gd name="connsiteY29" fmla="*/ 431896 h 1580197"/>
                  <a:gd name="connsiteX30" fmla="*/ 106680 w 940118"/>
                  <a:gd name="connsiteY30" fmla="*/ 431483 h 1580197"/>
                  <a:gd name="connsiteX31" fmla="*/ 161925 w 940118"/>
                  <a:gd name="connsiteY31" fmla="*/ 341948 h 1580197"/>
                  <a:gd name="connsiteX32" fmla="*/ 171758 w 940118"/>
                  <a:gd name="connsiteY32" fmla="*/ 347295 h 1580197"/>
                  <a:gd name="connsiteX33" fmla="*/ 171778 w 940118"/>
                  <a:gd name="connsiteY33" fmla="*/ 347270 h 1580197"/>
                  <a:gd name="connsiteX34" fmla="*/ 161925 w 940118"/>
                  <a:gd name="connsiteY34" fmla="*/ 341948 h 1580197"/>
                  <a:gd name="connsiteX35" fmla="*/ 227648 w 940118"/>
                  <a:gd name="connsiteY35" fmla="*/ 258128 h 1580197"/>
                  <a:gd name="connsiteX36" fmla="*/ 239906 w 940118"/>
                  <a:gd name="connsiteY36" fmla="*/ 264794 h 1580197"/>
                  <a:gd name="connsiteX37" fmla="*/ 240267 w 940118"/>
                  <a:gd name="connsiteY37" fmla="*/ 264453 h 1580197"/>
                  <a:gd name="connsiteX38" fmla="*/ 228600 w 940118"/>
                  <a:gd name="connsiteY38" fmla="*/ 258128 h 1580197"/>
                  <a:gd name="connsiteX39" fmla="*/ 242888 w 940118"/>
                  <a:gd name="connsiteY39" fmla="*/ 241935 h 1580197"/>
                  <a:gd name="connsiteX40" fmla="*/ 287315 w 940118"/>
                  <a:gd name="connsiteY40" fmla="*/ 198453 h 1580197"/>
                  <a:gd name="connsiteX41" fmla="*/ 286702 w 940118"/>
                  <a:gd name="connsiteY41" fmla="*/ 198120 h 1580197"/>
                  <a:gd name="connsiteX42" fmla="*/ 359092 w 940118"/>
                  <a:gd name="connsiteY42" fmla="*/ 140970 h 1580197"/>
                  <a:gd name="connsiteX43" fmla="*/ 378434 w 940118"/>
                  <a:gd name="connsiteY43" fmla="*/ 151488 h 1580197"/>
                  <a:gd name="connsiteX44" fmla="*/ 486263 w 940118"/>
                  <a:gd name="connsiteY44" fmla="*/ 68845 h 1580197"/>
                  <a:gd name="connsiteX45" fmla="*/ 485775 w 940118"/>
                  <a:gd name="connsiteY45" fmla="*/ 68580 h 1580197"/>
                  <a:gd name="connsiteX46" fmla="*/ 572452 w 940118"/>
                  <a:gd name="connsiteY46" fmla="*/ 32385 h 1580197"/>
                  <a:gd name="connsiteX47" fmla="*/ 595123 w 940118"/>
                  <a:gd name="connsiteY47" fmla="*/ 44713 h 1580197"/>
                  <a:gd name="connsiteX48" fmla="*/ 573405 w 940118"/>
                  <a:gd name="connsiteY48" fmla="*/ 32385 h 1580197"/>
                  <a:gd name="connsiteX49" fmla="*/ 679133 w 940118"/>
                  <a:gd name="connsiteY49" fmla="*/ 0 h 1580197"/>
                  <a:gd name="connsiteX0" fmla="*/ 679133 w 940118"/>
                  <a:gd name="connsiteY0" fmla="*/ 0 h 1580197"/>
                  <a:gd name="connsiteX1" fmla="*/ 940118 w 940118"/>
                  <a:gd name="connsiteY1" fmla="*/ 140970 h 1580197"/>
                  <a:gd name="connsiteX2" fmla="*/ 747299 w 940118"/>
                  <a:gd name="connsiteY2" fmla="*/ 210278 h 1580197"/>
                  <a:gd name="connsiteX3" fmla="*/ 747713 w 940118"/>
                  <a:gd name="connsiteY3" fmla="*/ 210503 h 1580197"/>
                  <a:gd name="connsiteX4" fmla="*/ 620078 w 940118"/>
                  <a:gd name="connsiteY4" fmla="*/ 282893 h 1580197"/>
                  <a:gd name="connsiteX5" fmla="*/ 620077 w 940118"/>
                  <a:gd name="connsiteY5" fmla="*/ 282893 h 1580197"/>
                  <a:gd name="connsiteX6" fmla="*/ 548076 w 940118"/>
                  <a:gd name="connsiteY6" fmla="*/ 339736 h 1580197"/>
                  <a:gd name="connsiteX7" fmla="*/ 548640 w 940118"/>
                  <a:gd name="connsiteY7" fmla="*/ 340043 h 1580197"/>
                  <a:gd name="connsiteX8" fmla="*/ 503873 w 940118"/>
                  <a:gd name="connsiteY8" fmla="*/ 383858 h 1580197"/>
                  <a:gd name="connsiteX9" fmla="*/ 488633 w 940118"/>
                  <a:gd name="connsiteY9" fmla="*/ 399098 h 1580197"/>
                  <a:gd name="connsiteX10" fmla="*/ 488633 w 940118"/>
                  <a:gd name="connsiteY10" fmla="*/ 400050 h 1580197"/>
                  <a:gd name="connsiteX11" fmla="*/ 422910 w 940118"/>
                  <a:gd name="connsiteY11" fmla="*/ 482918 h 1580197"/>
                  <a:gd name="connsiteX12" fmla="*/ 422910 w 940118"/>
                  <a:gd name="connsiteY12" fmla="*/ 483870 h 1580197"/>
                  <a:gd name="connsiteX13" fmla="*/ 367665 w 940118"/>
                  <a:gd name="connsiteY13" fmla="*/ 572453 h 1580197"/>
                  <a:gd name="connsiteX14" fmla="*/ 368618 w 940118"/>
                  <a:gd name="connsiteY14" fmla="*/ 573405 h 1580197"/>
                  <a:gd name="connsiteX15" fmla="*/ 317183 w 940118"/>
                  <a:gd name="connsiteY15" fmla="*/ 684847 h 1580197"/>
                  <a:gd name="connsiteX16" fmla="*/ 305241 w 940118"/>
                  <a:gd name="connsiteY16" fmla="*/ 678329 h 1580197"/>
                  <a:gd name="connsiteX17" fmla="*/ 305235 w 940118"/>
                  <a:gd name="connsiteY17" fmla="*/ 678350 h 1580197"/>
                  <a:gd name="connsiteX18" fmla="*/ 317183 w 940118"/>
                  <a:gd name="connsiteY18" fmla="*/ 684847 h 1580197"/>
                  <a:gd name="connsiteX19" fmla="*/ 260985 w 940118"/>
                  <a:gd name="connsiteY19" fmla="*/ 1014413 h 1580197"/>
                  <a:gd name="connsiteX20" fmla="*/ 342900 w 940118"/>
                  <a:gd name="connsiteY20" fmla="*/ 1373505 h 1580197"/>
                  <a:gd name="connsiteX21" fmla="*/ 546735 w 940118"/>
                  <a:gd name="connsiteY21" fmla="*/ 1580197 h 1580197"/>
                  <a:gd name="connsiteX22" fmla="*/ 285750 w 940118"/>
                  <a:gd name="connsiteY22" fmla="*/ 1438275 h 1580197"/>
                  <a:gd name="connsiteX23" fmla="*/ 81915 w 940118"/>
                  <a:gd name="connsiteY23" fmla="*/ 1231583 h 1580197"/>
                  <a:gd name="connsiteX24" fmla="*/ 0 w 940118"/>
                  <a:gd name="connsiteY24" fmla="*/ 872490 h 1580197"/>
                  <a:gd name="connsiteX25" fmla="*/ 56197 w 940118"/>
                  <a:gd name="connsiteY25" fmla="*/ 542925 h 1580197"/>
                  <a:gd name="connsiteX26" fmla="*/ 62441 w 940118"/>
                  <a:gd name="connsiteY26" fmla="*/ 546321 h 1580197"/>
                  <a:gd name="connsiteX27" fmla="*/ 62617 w 940118"/>
                  <a:gd name="connsiteY27" fmla="*/ 545909 h 1580197"/>
                  <a:gd name="connsiteX28" fmla="*/ 57150 w 940118"/>
                  <a:gd name="connsiteY28" fmla="*/ 542925 h 1580197"/>
                  <a:gd name="connsiteX29" fmla="*/ 107444 w 940118"/>
                  <a:gd name="connsiteY29" fmla="*/ 431896 h 1580197"/>
                  <a:gd name="connsiteX30" fmla="*/ 106680 w 940118"/>
                  <a:gd name="connsiteY30" fmla="*/ 431483 h 1580197"/>
                  <a:gd name="connsiteX31" fmla="*/ 161925 w 940118"/>
                  <a:gd name="connsiteY31" fmla="*/ 341948 h 1580197"/>
                  <a:gd name="connsiteX32" fmla="*/ 171758 w 940118"/>
                  <a:gd name="connsiteY32" fmla="*/ 347295 h 1580197"/>
                  <a:gd name="connsiteX33" fmla="*/ 171778 w 940118"/>
                  <a:gd name="connsiteY33" fmla="*/ 347270 h 1580197"/>
                  <a:gd name="connsiteX34" fmla="*/ 161925 w 940118"/>
                  <a:gd name="connsiteY34" fmla="*/ 341948 h 1580197"/>
                  <a:gd name="connsiteX35" fmla="*/ 227648 w 940118"/>
                  <a:gd name="connsiteY35" fmla="*/ 258128 h 1580197"/>
                  <a:gd name="connsiteX36" fmla="*/ 239906 w 940118"/>
                  <a:gd name="connsiteY36" fmla="*/ 264794 h 1580197"/>
                  <a:gd name="connsiteX37" fmla="*/ 240267 w 940118"/>
                  <a:gd name="connsiteY37" fmla="*/ 264453 h 1580197"/>
                  <a:gd name="connsiteX38" fmla="*/ 228600 w 940118"/>
                  <a:gd name="connsiteY38" fmla="*/ 258128 h 1580197"/>
                  <a:gd name="connsiteX39" fmla="*/ 242888 w 940118"/>
                  <a:gd name="connsiteY39" fmla="*/ 241935 h 1580197"/>
                  <a:gd name="connsiteX40" fmla="*/ 287315 w 940118"/>
                  <a:gd name="connsiteY40" fmla="*/ 198453 h 1580197"/>
                  <a:gd name="connsiteX41" fmla="*/ 286702 w 940118"/>
                  <a:gd name="connsiteY41" fmla="*/ 198120 h 1580197"/>
                  <a:gd name="connsiteX42" fmla="*/ 359092 w 940118"/>
                  <a:gd name="connsiteY42" fmla="*/ 140970 h 1580197"/>
                  <a:gd name="connsiteX43" fmla="*/ 486263 w 940118"/>
                  <a:gd name="connsiteY43" fmla="*/ 68845 h 1580197"/>
                  <a:gd name="connsiteX44" fmla="*/ 485775 w 940118"/>
                  <a:gd name="connsiteY44" fmla="*/ 68580 h 1580197"/>
                  <a:gd name="connsiteX45" fmla="*/ 572452 w 940118"/>
                  <a:gd name="connsiteY45" fmla="*/ 32385 h 1580197"/>
                  <a:gd name="connsiteX46" fmla="*/ 595123 w 940118"/>
                  <a:gd name="connsiteY46" fmla="*/ 44713 h 1580197"/>
                  <a:gd name="connsiteX47" fmla="*/ 573405 w 940118"/>
                  <a:gd name="connsiteY47" fmla="*/ 32385 h 1580197"/>
                  <a:gd name="connsiteX48" fmla="*/ 679133 w 940118"/>
                  <a:gd name="connsiteY48" fmla="*/ 0 h 1580197"/>
                  <a:gd name="connsiteX0" fmla="*/ 679133 w 940118"/>
                  <a:gd name="connsiteY0" fmla="*/ 0 h 1580197"/>
                  <a:gd name="connsiteX1" fmla="*/ 940118 w 940118"/>
                  <a:gd name="connsiteY1" fmla="*/ 140970 h 1580197"/>
                  <a:gd name="connsiteX2" fmla="*/ 747299 w 940118"/>
                  <a:gd name="connsiteY2" fmla="*/ 210278 h 1580197"/>
                  <a:gd name="connsiteX3" fmla="*/ 747713 w 940118"/>
                  <a:gd name="connsiteY3" fmla="*/ 210503 h 1580197"/>
                  <a:gd name="connsiteX4" fmla="*/ 620078 w 940118"/>
                  <a:gd name="connsiteY4" fmla="*/ 282893 h 1580197"/>
                  <a:gd name="connsiteX5" fmla="*/ 620077 w 940118"/>
                  <a:gd name="connsiteY5" fmla="*/ 282893 h 1580197"/>
                  <a:gd name="connsiteX6" fmla="*/ 548076 w 940118"/>
                  <a:gd name="connsiteY6" fmla="*/ 339736 h 1580197"/>
                  <a:gd name="connsiteX7" fmla="*/ 548640 w 940118"/>
                  <a:gd name="connsiteY7" fmla="*/ 340043 h 1580197"/>
                  <a:gd name="connsiteX8" fmla="*/ 503873 w 940118"/>
                  <a:gd name="connsiteY8" fmla="*/ 383858 h 1580197"/>
                  <a:gd name="connsiteX9" fmla="*/ 488633 w 940118"/>
                  <a:gd name="connsiteY9" fmla="*/ 399098 h 1580197"/>
                  <a:gd name="connsiteX10" fmla="*/ 488633 w 940118"/>
                  <a:gd name="connsiteY10" fmla="*/ 400050 h 1580197"/>
                  <a:gd name="connsiteX11" fmla="*/ 422910 w 940118"/>
                  <a:gd name="connsiteY11" fmla="*/ 482918 h 1580197"/>
                  <a:gd name="connsiteX12" fmla="*/ 422910 w 940118"/>
                  <a:gd name="connsiteY12" fmla="*/ 483870 h 1580197"/>
                  <a:gd name="connsiteX13" fmla="*/ 367665 w 940118"/>
                  <a:gd name="connsiteY13" fmla="*/ 572453 h 1580197"/>
                  <a:gd name="connsiteX14" fmla="*/ 368618 w 940118"/>
                  <a:gd name="connsiteY14" fmla="*/ 573405 h 1580197"/>
                  <a:gd name="connsiteX15" fmla="*/ 317183 w 940118"/>
                  <a:gd name="connsiteY15" fmla="*/ 684847 h 1580197"/>
                  <a:gd name="connsiteX16" fmla="*/ 305241 w 940118"/>
                  <a:gd name="connsiteY16" fmla="*/ 678329 h 1580197"/>
                  <a:gd name="connsiteX17" fmla="*/ 305235 w 940118"/>
                  <a:gd name="connsiteY17" fmla="*/ 678350 h 1580197"/>
                  <a:gd name="connsiteX18" fmla="*/ 317183 w 940118"/>
                  <a:gd name="connsiteY18" fmla="*/ 684847 h 1580197"/>
                  <a:gd name="connsiteX19" fmla="*/ 260985 w 940118"/>
                  <a:gd name="connsiteY19" fmla="*/ 1014413 h 1580197"/>
                  <a:gd name="connsiteX20" fmla="*/ 342900 w 940118"/>
                  <a:gd name="connsiteY20" fmla="*/ 1373505 h 1580197"/>
                  <a:gd name="connsiteX21" fmla="*/ 546735 w 940118"/>
                  <a:gd name="connsiteY21" fmla="*/ 1580197 h 1580197"/>
                  <a:gd name="connsiteX22" fmla="*/ 285750 w 940118"/>
                  <a:gd name="connsiteY22" fmla="*/ 1438275 h 1580197"/>
                  <a:gd name="connsiteX23" fmla="*/ 81915 w 940118"/>
                  <a:gd name="connsiteY23" fmla="*/ 1231583 h 1580197"/>
                  <a:gd name="connsiteX24" fmla="*/ 0 w 940118"/>
                  <a:gd name="connsiteY24" fmla="*/ 872490 h 1580197"/>
                  <a:gd name="connsiteX25" fmla="*/ 56197 w 940118"/>
                  <a:gd name="connsiteY25" fmla="*/ 542925 h 1580197"/>
                  <a:gd name="connsiteX26" fmla="*/ 62441 w 940118"/>
                  <a:gd name="connsiteY26" fmla="*/ 546321 h 1580197"/>
                  <a:gd name="connsiteX27" fmla="*/ 62617 w 940118"/>
                  <a:gd name="connsiteY27" fmla="*/ 545909 h 1580197"/>
                  <a:gd name="connsiteX28" fmla="*/ 57150 w 940118"/>
                  <a:gd name="connsiteY28" fmla="*/ 542925 h 1580197"/>
                  <a:gd name="connsiteX29" fmla="*/ 107444 w 940118"/>
                  <a:gd name="connsiteY29" fmla="*/ 431896 h 1580197"/>
                  <a:gd name="connsiteX30" fmla="*/ 106680 w 940118"/>
                  <a:gd name="connsiteY30" fmla="*/ 431483 h 1580197"/>
                  <a:gd name="connsiteX31" fmla="*/ 161925 w 940118"/>
                  <a:gd name="connsiteY31" fmla="*/ 341948 h 1580197"/>
                  <a:gd name="connsiteX32" fmla="*/ 171758 w 940118"/>
                  <a:gd name="connsiteY32" fmla="*/ 347295 h 1580197"/>
                  <a:gd name="connsiteX33" fmla="*/ 171778 w 940118"/>
                  <a:gd name="connsiteY33" fmla="*/ 347270 h 1580197"/>
                  <a:gd name="connsiteX34" fmla="*/ 161925 w 940118"/>
                  <a:gd name="connsiteY34" fmla="*/ 341948 h 1580197"/>
                  <a:gd name="connsiteX35" fmla="*/ 227648 w 940118"/>
                  <a:gd name="connsiteY35" fmla="*/ 258128 h 1580197"/>
                  <a:gd name="connsiteX36" fmla="*/ 239906 w 940118"/>
                  <a:gd name="connsiteY36" fmla="*/ 264794 h 1580197"/>
                  <a:gd name="connsiteX37" fmla="*/ 240267 w 940118"/>
                  <a:gd name="connsiteY37" fmla="*/ 264453 h 1580197"/>
                  <a:gd name="connsiteX38" fmla="*/ 228600 w 940118"/>
                  <a:gd name="connsiteY38" fmla="*/ 258128 h 1580197"/>
                  <a:gd name="connsiteX39" fmla="*/ 287315 w 940118"/>
                  <a:gd name="connsiteY39" fmla="*/ 198453 h 1580197"/>
                  <a:gd name="connsiteX40" fmla="*/ 286702 w 940118"/>
                  <a:gd name="connsiteY40" fmla="*/ 198120 h 1580197"/>
                  <a:gd name="connsiteX41" fmla="*/ 359092 w 940118"/>
                  <a:gd name="connsiteY41" fmla="*/ 140970 h 1580197"/>
                  <a:gd name="connsiteX42" fmla="*/ 486263 w 940118"/>
                  <a:gd name="connsiteY42" fmla="*/ 68845 h 1580197"/>
                  <a:gd name="connsiteX43" fmla="*/ 485775 w 940118"/>
                  <a:gd name="connsiteY43" fmla="*/ 68580 h 1580197"/>
                  <a:gd name="connsiteX44" fmla="*/ 572452 w 940118"/>
                  <a:gd name="connsiteY44" fmla="*/ 32385 h 1580197"/>
                  <a:gd name="connsiteX45" fmla="*/ 595123 w 940118"/>
                  <a:gd name="connsiteY45" fmla="*/ 44713 h 1580197"/>
                  <a:gd name="connsiteX46" fmla="*/ 573405 w 940118"/>
                  <a:gd name="connsiteY46" fmla="*/ 32385 h 1580197"/>
                  <a:gd name="connsiteX47" fmla="*/ 679133 w 940118"/>
                  <a:gd name="connsiteY47" fmla="*/ 0 h 1580197"/>
                  <a:gd name="connsiteX0" fmla="*/ 679133 w 940118"/>
                  <a:gd name="connsiteY0" fmla="*/ 0 h 1580197"/>
                  <a:gd name="connsiteX1" fmla="*/ 940118 w 940118"/>
                  <a:gd name="connsiteY1" fmla="*/ 140970 h 1580197"/>
                  <a:gd name="connsiteX2" fmla="*/ 747299 w 940118"/>
                  <a:gd name="connsiteY2" fmla="*/ 210278 h 1580197"/>
                  <a:gd name="connsiteX3" fmla="*/ 747713 w 940118"/>
                  <a:gd name="connsiteY3" fmla="*/ 210503 h 1580197"/>
                  <a:gd name="connsiteX4" fmla="*/ 620078 w 940118"/>
                  <a:gd name="connsiteY4" fmla="*/ 282893 h 1580197"/>
                  <a:gd name="connsiteX5" fmla="*/ 620077 w 940118"/>
                  <a:gd name="connsiteY5" fmla="*/ 282893 h 1580197"/>
                  <a:gd name="connsiteX6" fmla="*/ 548076 w 940118"/>
                  <a:gd name="connsiteY6" fmla="*/ 339736 h 1580197"/>
                  <a:gd name="connsiteX7" fmla="*/ 548640 w 940118"/>
                  <a:gd name="connsiteY7" fmla="*/ 340043 h 1580197"/>
                  <a:gd name="connsiteX8" fmla="*/ 503873 w 940118"/>
                  <a:gd name="connsiteY8" fmla="*/ 383858 h 1580197"/>
                  <a:gd name="connsiteX9" fmla="*/ 488633 w 940118"/>
                  <a:gd name="connsiteY9" fmla="*/ 399098 h 1580197"/>
                  <a:gd name="connsiteX10" fmla="*/ 488633 w 940118"/>
                  <a:gd name="connsiteY10" fmla="*/ 400050 h 1580197"/>
                  <a:gd name="connsiteX11" fmla="*/ 422910 w 940118"/>
                  <a:gd name="connsiteY11" fmla="*/ 482918 h 1580197"/>
                  <a:gd name="connsiteX12" fmla="*/ 422910 w 940118"/>
                  <a:gd name="connsiteY12" fmla="*/ 483870 h 1580197"/>
                  <a:gd name="connsiteX13" fmla="*/ 367665 w 940118"/>
                  <a:gd name="connsiteY13" fmla="*/ 572453 h 1580197"/>
                  <a:gd name="connsiteX14" fmla="*/ 368618 w 940118"/>
                  <a:gd name="connsiteY14" fmla="*/ 573405 h 1580197"/>
                  <a:gd name="connsiteX15" fmla="*/ 317183 w 940118"/>
                  <a:gd name="connsiteY15" fmla="*/ 684847 h 1580197"/>
                  <a:gd name="connsiteX16" fmla="*/ 305241 w 940118"/>
                  <a:gd name="connsiteY16" fmla="*/ 678329 h 1580197"/>
                  <a:gd name="connsiteX17" fmla="*/ 305235 w 940118"/>
                  <a:gd name="connsiteY17" fmla="*/ 678350 h 1580197"/>
                  <a:gd name="connsiteX18" fmla="*/ 317183 w 940118"/>
                  <a:gd name="connsiteY18" fmla="*/ 684847 h 1580197"/>
                  <a:gd name="connsiteX19" fmla="*/ 260985 w 940118"/>
                  <a:gd name="connsiteY19" fmla="*/ 1014413 h 1580197"/>
                  <a:gd name="connsiteX20" fmla="*/ 342900 w 940118"/>
                  <a:gd name="connsiteY20" fmla="*/ 1373505 h 1580197"/>
                  <a:gd name="connsiteX21" fmla="*/ 546735 w 940118"/>
                  <a:gd name="connsiteY21" fmla="*/ 1580197 h 1580197"/>
                  <a:gd name="connsiteX22" fmla="*/ 285750 w 940118"/>
                  <a:gd name="connsiteY22" fmla="*/ 1438275 h 1580197"/>
                  <a:gd name="connsiteX23" fmla="*/ 81915 w 940118"/>
                  <a:gd name="connsiteY23" fmla="*/ 1231583 h 1580197"/>
                  <a:gd name="connsiteX24" fmla="*/ 0 w 940118"/>
                  <a:gd name="connsiteY24" fmla="*/ 872490 h 1580197"/>
                  <a:gd name="connsiteX25" fmla="*/ 56197 w 940118"/>
                  <a:gd name="connsiteY25" fmla="*/ 542925 h 1580197"/>
                  <a:gd name="connsiteX26" fmla="*/ 62441 w 940118"/>
                  <a:gd name="connsiteY26" fmla="*/ 546321 h 1580197"/>
                  <a:gd name="connsiteX27" fmla="*/ 62617 w 940118"/>
                  <a:gd name="connsiteY27" fmla="*/ 545909 h 1580197"/>
                  <a:gd name="connsiteX28" fmla="*/ 57150 w 940118"/>
                  <a:gd name="connsiteY28" fmla="*/ 542925 h 1580197"/>
                  <a:gd name="connsiteX29" fmla="*/ 107444 w 940118"/>
                  <a:gd name="connsiteY29" fmla="*/ 431896 h 1580197"/>
                  <a:gd name="connsiteX30" fmla="*/ 106680 w 940118"/>
                  <a:gd name="connsiteY30" fmla="*/ 431483 h 1580197"/>
                  <a:gd name="connsiteX31" fmla="*/ 161925 w 940118"/>
                  <a:gd name="connsiteY31" fmla="*/ 341948 h 1580197"/>
                  <a:gd name="connsiteX32" fmla="*/ 171758 w 940118"/>
                  <a:gd name="connsiteY32" fmla="*/ 347295 h 1580197"/>
                  <a:gd name="connsiteX33" fmla="*/ 171778 w 940118"/>
                  <a:gd name="connsiteY33" fmla="*/ 347270 h 1580197"/>
                  <a:gd name="connsiteX34" fmla="*/ 161925 w 940118"/>
                  <a:gd name="connsiteY34" fmla="*/ 341948 h 1580197"/>
                  <a:gd name="connsiteX35" fmla="*/ 227648 w 940118"/>
                  <a:gd name="connsiteY35" fmla="*/ 258128 h 1580197"/>
                  <a:gd name="connsiteX36" fmla="*/ 239906 w 940118"/>
                  <a:gd name="connsiteY36" fmla="*/ 264794 h 1580197"/>
                  <a:gd name="connsiteX37" fmla="*/ 228600 w 940118"/>
                  <a:gd name="connsiteY37" fmla="*/ 258128 h 1580197"/>
                  <a:gd name="connsiteX38" fmla="*/ 287315 w 940118"/>
                  <a:gd name="connsiteY38" fmla="*/ 198453 h 1580197"/>
                  <a:gd name="connsiteX39" fmla="*/ 286702 w 940118"/>
                  <a:gd name="connsiteY39" fmla="*/ 198120 h 1580197"/>
                  <a:gd name="connsiteX40" fmla="*/ 359092 w 940118"/>
                  <a:gd name="connsiteY40" fmla="*/ 140970 h 1580197"/>
                  <a:gd name="connsiteX41" fmla="*/ 486263 w 940118"/>
                  <a:gd name="connsiteY41" fmla="*/ 68845 h 1580197"/>
                  <a:gd name="connsiteX42" fmla="*/ 485775 w 940118"/>
                  <a:gd name="connsiteY42" fmla="*/ 68580 h 1580197"/>
                  <a:gd name="connsiteX43" fmla="*/ 572452 w 940118"/>
                  <a:gd name="connsiteY43" fmla="*/ 32385 h 1580197"/>
                  <a:gd name="connsiteX44" fmla="*/ 595123 w 940118"/>
                  <a:gd name="connsiteY44" fmla="*/ 44713 h 1580197"/>
                  <a:gd name="connsiteX45" fmla="*/ 573405 w 940118"/>
                  <a:gd name="connsiteY45" fmla="*/ 32385 h 1580197"/>
                  <a:gd name="connsiteX46" fmla="*/ 679133 w 940118"/>
                  <a:gd name="connsiteY46" fmla="*/ 0 h 1580197"/>
                  <a:gd name="connsiteX0" fmla="*/ 679133 w 940118"/>
                  <a:gd name="connsiteY0" fmla="*/ 0 h 1580197"/>
                  <a:gd name="connsiteX1" fmla="*/ 940118 w 940118"/>
                  <a:gd name="connsiteY1" fmla="*/ 140970 h 1580197"/>
                  <a:gd name="connsiteX2" fmla="*/ 747299 w 940118"/>
                  <a:gd name="connsiteY2" fmla="*/ 210278 h 1580197"/>
                  <a:gd name="connsiteX3" fmla="*/ 747713 w 940118"/>
                  <a:gd name="connsiteY3" fmla="*/ 210503 h 1580197"/>
                  <a:gd name="connsiteX4" fmla="*/ 620078 w 940118"/>
                  <a:gd name="connsiteY4" fmla="*/ 282893 h 1580197"/>
                  <a:gd name="connsiteX5" fmla="*/ 620077 w 940118"/>
                  <a:gd name="connsiteY5" fmla="*/ 282893 h 1580197"/>
                  <a:gd name="connsiteX6" fmla="*/ 548076 w 940118"/>
                  <a:gd name="connsiteY6" fmla="*/ 339736 h 1580197"/>
                  <a:gd name="connsiteX7" fmla="*/ 548640 w 940118"/>
                  <a:gd name="connsiteY7" fmla="*/ 340043 h 1580197"/>
                  <a:gd name="connsiteX8" fmla="*/ 503873 w 940118"/>
                  <a:gd name="connsiteY8" fmla="*/ 383858 h 1580197"/>
                  <a:gd name="connsiteX9" fmla="*/ 488633 w 940118"/>
                  <a:gd name="connsiteY9" fmla="*/ 399098 h 1580197"/>
                  <a:gd name="connsiteX10" fmla="*/ 488633 w 940118"/>
                  <a:gd name="connsiteY10" fmla="*/ 400050 h 1580197"/>
                  <a:gd name="connsiteX11" fmla="*/ 422910 w 940118"/>
                  <a:gd name="connsiteY11" fmla="*/ 482918 h 1580197"/>
                  <a:gd name="connsiteX12" fmla="*/ 422910 w 940118"/>
                  <a:gd name="connsiteY12" fmla="*/ 483870 h 1580197"/>
                  <a:gd name="connsiteX13" fmla="*/ 367665 w 940118"/>
                  <a:gd name="connsiteY13" fmla="*/ 572453 h 1580197"/>
                  <a:gd name="connsiteX14" fmla="*/ 368618 w 940118"/>
                  <a:gd name="connsiteY14" fmla="*/ 573405 h 1580197"/>
                  <a:gd name="connsiteX15" fmla="*/ 317183 w 940118"/>
                  <a:gd name="connsiteY15" fmla="*/ 684847 h 1580197"/>
                  <a:gd name="connsiteX16" fmla="*/ 305241 w 940118"/>
                  <a:gd name="connsiteY16" fmla="*/ 678329 h 1580197"/>
                  <a:gd name="connsiteX17" fmla="*/ 305235 w 940118"/>
                  <a:gd name="connsiteY17" fmla="*/ 678350 h 1580197"/>
                  <a:gd name="connsiteX18" fmla="*/ 317183 w 940118"/>
                  <a:gd name="connsiteY18" fmla="*/ 684847 h 1580197"/>
                  <a:gd name="connsiteX19" fmla="*/ 260985 w 940118"/>
                  <a:gd name="connsiteY19" fmla="*/ 1014413 h 1580197"/>
                  <a:gd name="connsiteX20" fmla="*/ 342900 w 940118"/>
                  <a:gd name="connsiteY20" fmla="*/ 1373505 h 1580197"/>
                  <a:gd name="connsiteX21" fmla="*/ 546735 w 940118"/>
                  <a:gd name="connsiteY21" fmla="*/ 1580197 h 1580197"/>
                  <a:gd name="connsiteX22" fmla="*/ 285750 w 940118"/>
                  <a:gd name="connsiteY22" fmla="*/ 1438275 h 1580197"/>
                  <a:gd name="connsiteX23" fmla="*/ 81915 w 940118"/>
                  <a:gd name="connsiteY23" fmla="*/ 1231583 h 1580197"/>
                  <a:gd name="connsiteX24" fmla="*/ 0 w 940118"/>
                  <a:gd name="connsiteY24" fmla="*/ 872490 h 1580197"/>
                  <a:gd name="connsiteX25" fmla="*/ 56197 w 940118"/>
                  <a:gd name="connsiteY25" fmla="*/ 542925 h 1580197"/>
                  <a:gd name="connsiteX26" fmla="*/ 62441 w 940118"/>
                  <a:gd name="connsiteY26" fmla="*/ 546321 h 1580197"/>
                  <a:gd name="connsiteX27" fmla="*/ 62617 w 940118"/>
                  <a:gd name="connsiteY27" fmla="*/ 545909 h 1580197"/>
                  <a:gd name="connsiteX28" fmla="*/ 57150 w 940118"/>
                  <a:gd name="connsiteY28" fmla="*/ 542925 h 1580197"/>
                  <a:gd name="connsiteX29" fmla="*/ 107444 w 940118"/>
                  <a:gd name="connsiteY29" fmla="*/ 431896 h 1580197"/>
                  <a:gd name="connsiteX30" fmla="*/ 106680 w 940118"/>
                  <a:gd name="connsiteY30" fmla="*/ 431483 h 1580197"/>
                  <a:gd name="connsiteX31" fmla="*/ 161925 w 940118"/>
                  <a:gd name="connsiteY31" fmla="*/ 341948 h 1580197"/>
                  <a:gd name="connsiteX32" fmla="*/ 171758 w 940118"/>
                  <a:gd name="connsiteY32" fmla="*/ 347295 h 1580197"/>
                  <a:gd name="connsiteX33" fmla="*/ 171778 w 940118"/>
                  <a:gd name="connsiteY33" fmla="*/ 347270 h 1580197"/>
                  <a:gd name="connsiteX34" fmla="*/ 161925 w 940118"/>
                  <a:gd name="connsiteY34" fmla="*/ 341948 h 1580197"/>
                  <a:gd name="connsiteX35" fmla="*/ 227648 w 940118"/>
                  <a:gd name="connsiteY35" fmla="*/ 258128 h 1580197"/>
                  <a:gd name="connsiteX36" fmla="*/ 239906 w 940118"/>
                  <a:gd name="connsiteY36" fmla="*/ 264794 h 1580197"/>
                  <a:gd name="connsiteX37" fmla="*/ 287315 w 940118"/>
                  <a:gd name="connsiteY37" fmla="*/ 198453 h 1580197"/>
                  <a:gd name="connsiteX38" fmla="*/ 286702 w 940118"/>
                  <a:gd name="connsiteY38" fmla="*/ 198120 h 1580197"/>
                  <a:gd name="connsiteX39" fmla="*/ 359092 w 940118"/>
                  <a:gd name="connsiteY39" fmla="*/ 140970 h 1580197"/>
                  <a:gd name="connsiteX40" fmla="*/ 486263 w 940118"/>
                  <a:gd name="connsiteY40" fmla="*/ 68845 h 1580197"/>
                  <a:gd name="connsiteX41" fmla="*/ 485775 w 940118"/>
                  <a:gd name="connsiteY41" fmla="*/ 68580 h 1580197"/>
                  <a:gd name="connsiteX42" fmla="*/ 572452 w 940118"/>
                  <a:gd name="connsiteY42" fmla="*/ 32385 h 1580197"/>
                  <a:gd name="connsiteX43" fmla="*/ 595123 w 940118"/>
                  <a:gd name="connsiteY43" fmla="*/ 44713 h 1580197"/>
                  <a:gd name="connsiteX44" fmla="*/ 573405 w 940118"/>
                  <a:gd name="connsiteY44" fmla="*/ 32385 h 1580197"/>
                  <a:gd name="connsiteX45" fmla="*/ 679133 w 940118"/>
                  <a:gd name="connsiteY45" fmla="*/ 0 h 1580197"/>
                  <a:gd name="connsiteX0" fmla="*/ 679133 w 940118"/>
                  <a:gd name="connsiteY0" fmla="*/ 0 h 1580197"/>
                  <a:gd name="connsiteX1" fmla="*/ 940118 w 940118"/>
                  <a:gd name="connsiteY1" fmla="*/ 140970 h 1580197"/>
                  <a:gd name="connsiteX2" fmla="*/ 747299 w 940118"/>
                  <a:gd name="connsiteY2" fmla="*/ 210278 h 1580197"/>
                  <a:gd name="connsiteX3" fmla="*/ 747713 w 940118"/>
                  <a:gd name="connsiteY3" fmla="*/ 210503 h 1580197"/>
                  <a:gd name="connsiteX4" fmla="*/ 620078 w 940118"/>
                  <a:gd name="connsiteY4" fmla="*/ 282893 h 1580197"/>
                  <a:gd name="connsiteX5" fmla="*/ 620077 w 940118"/>
                  <a:gd name="connsiteY5" fmla="*/ 282893 h 1580197"/>
                  <a:gd name="connsiteX6" fmla="*/ 548076 w 940118"/>
                  <a:gd name="connsiteY6" fmla="*/ 339736 h 1580197"/>
                  <a:gd name="connsiteX7" fmla="*/ 548640 w 940118"/>
                  <a:gd name="connsiteY7" fmla="*/ 340043 h 1580197"/>
                  <a:gd name="connsiteX8" fmla="*/ 503873 w 940118"/>
                  <a:gd name="connsiteY8" fmla="*/ 383858 h 1580197"/>
                  <a:gd name="connsiteX9" fmla="*/ 488633 w 940118"/>
                  <a:gd name="connsiteY9" fmla="*/ 399098 h 1580197"/>
                  <a:gd name="connsiteX10" fmla="*/ 488633 w 940118"/>
                  <a:gd name="connsiteY10" fmla="*/ 400050 h 1580197"/>
                  <a:gd name="connsiteX11" fmla="*/ 422910 w 940118"/>
                  <a:gd name="connsiteY11" fmla="*/ 482918 h 1580197"/>
                  <a:gd name="connsiteX12" fmla="*/ 422910 w 940118"/>
                  <a:gd name="connsiteY12" fmla="*/ 483870 h 1580197"/>
                  <a:gd name="connsiteX13" fmla="*/ 367665 w 940118"/>
                  <a:gd name="connsiteY13" fmla="*/ 572453 h 1580197"/>
                  <a:gd name="connsiteX14" fmla="*/ 368618 w 940118"/>
                  <a:gd name="connsiteY14" fmla="*/ 573405 h 1580197"/>
                  <a:gd name="connsiteX15" fmla="*/ 317183 w 940118"/>
                  <a:gd name="connsiteY15" fmla="*/ 684847 h 1580197"/>
                  <a:gd name="connsiteX16" fmla="*/ 305241 w 940118"/>
                  <a:gd name="connsiteY16" fmla="*/ 678329 h 1580197"/>
                  <a:gd name="connsiteX17" fmla="*/ 305235 w 940118"/>
                  <a:gd name="connsiteY17" fmla="*/ 678350 h 1580197"/>
                  <a:gd name="connsiteX18" fmla="*/ 317183 w 940118"/>
                  <a:gd name="connsiteY18" fmla="*/ 684847 h 1580197"/>
                  <a:gd name="connsiteX19" fmla="*/ 260985 w 940118"/>
                  <a:gd name="connsiteY19" fmla="*/ 1014413 h 1580197"/>
                  <a:gd name="connsiteX20" fmla="*/ 342900 w 940118"/>
                  <a:gd name="connsiteY20" fmla="*/ 1373505 h 1580197"/>
                  <a:gd name="connsiteX21" fmla="*/ 546735 w 940118"/>
                  <a:gd name="connsiteY21" fmla="*/ 1580197 h 1580197"/>
                  <a:gd name="connsiteX22" fmla="*/ 285750 w 940118"/>
                  <a:gd name="connsiteY22" fmla="*/ 1438275 h 1580197"/>
                  <a:gd name="connsiteX23" fmla="*/ 81915 w 940118"/>
                  <a:gd name="connsiteY23" fmla="*/ 1231583 h 1580197"/>
                  <a:gd name="connsiteX24" fmla="*/ 0 w 940118"/>
                  <a:gd name="connsiteY24" fmla="*/ 872490 h 1580197"/>
                  <a:gd name="connsiteX25" fmla="*/ 56197 w 940118"/>
                  <a:gd name="connsiteY25" fmla="*/ 542925 h 1580197"/>
                  <a:gd name="connsiteX26" fmla="*/ 62441 w 940118"/>
                  <a:gd name="connsiteY26" fmla="*/ 546321 h 1580197"/>
                  <a:gd name="connsiteX27" fmla="*/ 62617 w 940118"/>
                  <a:gd name="connsiteY27" fmla="*/ 545909 h 1580197"/>
                  <a:gd name="connsiteX28" fmla="*/ 57150 w 940118"/>
                  <a:gd name="connsiteY28" fmla="*/ 542925 h 1580197"/>
                  <a:gd name="connsiteX29" fmla="*/ 107444 w 940118"/>
                  <a:gd name="connsiteY29" fmla="*/ 431896 h 1580197"/>
                  <a:gd name="connsiteX30" fmla="*/ 106680 w 940118"/>
                  <a:gd name="connsiteY30" fmla="*/ 431483 h 1580197"/>
                  <a:gd name="connsiteX31" fmla="*/ 161925 w 940118"/>
                  <a:gd name="connsiteY31" fmla="*/ 341948 h 1580197"/>
                  <a:gd name="connsiteX32" fmla="*/ 171758 w 940118"/>
                  <a:gd name="connsiteY32" fmla="*/ 347295 h 1580197"/>
                  <a:gd name="connsiteX33" fmla="*/ 171778 w 940118"/>
                  <a:gd name="connsiteY33" fmla="*/ 347270 h 1580197"/>
                  <a:gd name="connsiteX34" fmla="*/ 161925 w 940118"/>
                  <a:gd name="connsiteY34" fmla="*/ 341948 h 1580197"/>
                  <a:gd name="connsiteX35" fmla="*/ 227648 w 940118"/>
                  <a:gd name="connsiteY35" fmla="*/ 258128 h 1580197"/>
                  <a:gd name="connsiteX36" fmla="*/ 287315 w 940118"/>
                  <a:gd name="connsiteY36" fmla="*/ 198453 h 1580197"/>
                  <a:gd name="connsiteX37" fmla="*/ 286702 w 940118"/>
                  <a:gd name="connsiteY37" fmla="*/ 198120 h 1580197"/>
                  <a:gd name="connsiteX38" fmla="*/ 359092 w 940118"/>
                  <a:gd name="connsiteY38" fmla="*/ 140970 h 1580197"/>
                  <a:gd name="connsiteX39" fmla="*/ 486263 w 940118"/>
                  <a:gd name="connsiteY39" fmla="*/ 68845 h 1580197"/>
                  <a:gd name="connsiteX40" fmla="*/ 485775 w 940118"/>
                  <a:gd name="connsiteY40" fmla="*/ 68580 h 1580197"/>
                  <a:gd name="connsiteX41" fmla="*/ 572452 w 940118"/>
                  <a:gd name="connsiteY41" fmla="*/ 32385 h 1580197"/>
                  <a:gd name="connsiteX42" fmla="*/ 595123 w 940118"/>
                  <a:gd name="connsiteY42" fmla="*/ 44713 h 1580197"/>
                  <a:gd name="connsiteX43" fmla="*/ 573405 w 940118"/>
                  <a:gd name="connsiteY43" fmla="*/ 32385 h 1580197"/>
                  <a:gd name="connsiteX44" fmla="*/ 679133 w 940118"/>
                  <a:gd name="connsiteY44" fmla="*/ 0 h 1580197"/>
                  <a:gd name="connsiteX0" fmla="*/ 679133 w 940118"/>
                  <a:gd name="connsiteY0" fmla="*/ 0 h 1580197"/>
                  <a:gd name="connsiteX1" fmla="*/ 940118 w 940118"/>
                  <a:gd name="connsiteY1" fmla="*/ 140970 h 1580197"/>
                  <a:gd name="connsiteX2" fmla="*/ 747299 w 940118"/>
                  <a:gd name="connsiteY2" fmla="*/ 210278 h 1580197"/>
                  <a:gd name="connsiteX3" fmla="*/ 747713 w 940118"/>
                  <a:gd name="connsiteY3" fmla="*/ 210503 h 1580197"/>
                  <a:gd name="connsiteX4" fmla="*/ 620078 w 940118"/>
                  <a:gd name="connsiteY4" fmla="*/ 282893 h 1580197"/>
                  <a:gd name="connsiteX5" fmla="*/ 620077 w 940118"/>
                  <a:gd name="connsiteY5" fmla="*/ 282893 h 1580197"/>
                  <a:gd name="connsiteX6" fmla="*/ 548076 w 940118"/>
                  <a:gd name="connsiteY6" fmla="*/ 339736 h 1580197"/>
                  <a:gd name="connsiteX7" fmla="*/ 548640 w 940118"/>
                  <a:gd name="connsiteY7" fmla="*/ 340043 h 1580197"/>
                  <a:gd name="connsiteX8" fmla="*/ 503873 w 940118"/>
                  <a:gd name="connsiteY8" fmla="*/ 383858 h 1580197"/>
                  <a:gd name="connsiteX9" fmla="*/ 488633 w 940118"/>
                  <a:gd name="connsiteY9" fmla="*/ 399098 h 1580197"/>
                  <a:gd name="connsiteX10" fmla="*/ 488633 w 940118"/>
                  <a:gd name="connsiteY10" fmla="*/ 400050 h 1580197"/>
                  <a:gd name="connsiteX11" fmla="*/ 422910 w 940118"/>
                  <a:gd name="connsiteY11" fmla="*/ 482918 h 1580197"/>
                  <a:gd name="connsiteX12" fmla="*/ 422910 w 940118"/>
                  <a:gd name="connsiteY12" fmla="*/ 483870 h 1580197"/>
                  <a:gd name="connsiteX13" fmla="*/ 367665 w 940118"/>
                  <a:gd name="connsiteY13" fmla="*/ 572453 h 1580197"/>
                  <a:gd name="connsiteX14" fmla="*/ 368618 w 940118"/>
                  <a:gd name="connsiteY14" fmla="*/ 573405 h 1580197"/>
                  <a:gd name="connsiteX15" fmla="*/ 317183 w 940118"/>
                  <a:gd name="connsiteY15" fmla="*/ 684847 h 1580197"/>
                  <a:gd name="connsiteX16" fmla="*/ 305241 w 940118"/>
                  <a:gd name="connsiteY16" fmla="*/ 678329 h 1580197"/>
                  <a:gd name="connsiteX17" fmla="*/ 305235 w 940118"/>
                  <a:gd name="connsiteY17" fmla="*/ 678350 h 1580197"/>
                  <a:gd name="connsiteX18" fmla="*/ 317183 w 940118"/>
                  <a:gd name="connsiteY18" fmla="*/ 684847 h 1580197"/>
                  <a:gd name="connsiteX19" fmla="*/ 260985 w 940118"/>
                  <a:gd name="connsiteY19" fmla="*/ 1014413 h 1580197"/>
                  <a:gd name="connsiteX20" fmla="*/ 342900 w 940118"/>
                  <a:gd name="connsiteY20" fmla="*/ 1373505 h 1580197"/>
                  <a:gd name="connsiteX21" fmla="*/ 546735 w 940118"/>
                  <a:gd name="connsiteY21" fmla="*/ 1580197 h 1580197"/>
                  <a:gd name="connsiteX22" fmla="*/ 285750 w 940118"/>
                  <a:gd name="connsiteY22" fmla="*/ 1438275 h 1580197"/>
                  <a:gd name="connsiteX23" fmla="*/ 81915 w 940118"/>
                  <a:gd name="connsiteY23" fmla="*/ 1231583 h 1580197"/>
                  <a:gd name="connsiteX24" fmla="*/ 0 w 940118"/>
                  <a:gd name="connsiteY24" fmla="*/ 872490 h 1580197"/>
                  <a:gd name="connsiteX25" fmla="*/ 56197 w 940118"/>
                  <a:gd name="connsiteY25" fmla="*/ 542925 h 1580197"/>
                  <a:gd name="connsiteX26" fmla="*/ 62441 w 940118"/>
                  <a:gd name="connsiteY26" fmla="*/ 546321 h 1580197"/>
                  <a:gd name="connsiteX27" fmla="*/ 62617 w 940118"/>
                  <a:gd name="connsiteY27" fmla="*/ 545909 h 1580197"/>
                  <a:gd name="connsiteX28" fmla="*/ 57150 w 940118"/>
                  <a:gd name="connsiteY28" fmla="*/ 542925 h 1580197"/>
                  <a:gd name="connsiteX29" fmla="*/ 107444 w 940118"/>
                  <a:gd name="connsiteY29" fmla="*/ 431896 h 1580197"/>
                  <a:gd name="connsiteX30" fmla="*/ 106680 w 940118"/>
                  <a:gd name="connsiteY30" fmla="*/ 431483 h 1580197"/>
                  <a:gd name="connsiteX31" fmla="*/ 161925 w 940118"/>
                  <a:gd name="connsiteY31" fmla="*/ 341948 h 1580197"/>
                  <a:gd name="connsiteX32" fmla="*/ 171758 w 940118"/>
                  <a:gd name="connsiteY32" fmla="*/ 347295 h 1580197"/>
                  <a:gd name="connsiteX33" fmla="*/ 161925 w 940118"/>
                  <a:gd name="connsiteY33" fmla="*/ 341948 h 1580197"/>
                  <a:gd name="connsiteX34" fmla="*/ 227648 w 940118"/>
                  <a:gd name="connsiteY34" fmla="*/ 258128 h 1580197"/>
                  <a:gd name="connsiteX35" fmla="*/ 287315 w 940118"/>
                  <a:gd name="connsiteY35" fmla="*/ 198453 h 1580197"/>
                  <a:gd name="connsiteX36" fmla="*/ 286702 w 940118"/>
                  <a:gd name="connsiteY36" fmla="*/ 198120 h 1580197"/>
                  <a:gd name="connsiteX37" fmla="*/ 359092 w 940118"/>
                  <a:gd name="connsiteY37" fmla="*/ 140970 h 1580197"/>
                  <a:gd name="connsiteX38" fmla="*/ 486263 w 940118"/>
                  <a:gd name="connsiteY38" fmla="*/ 68845 h 1580197"/>
                  <a:gd name="connsiteX39" fmla="*/ 485775 w 940118"/>
                  <a:gd name="connsiteY39" fmla="*/ 68580 h 1580197"/>
                  <a:gd name="connsiteX40" fmla="*/ 572452 w 940118"/>
                  <a:gd name="connsiteY40" fmla="*/ 32385 h 1580197"/>
                  <a:gd name="connsiteX41" fmla="*/ 595123 w 940118"/>
                  <a:gd name="connsiteY41" fmla="*/ 44713 h 1580197"/>
                  <a:gd name="connsiteX42" fmla="*/ 573405 w 940118"/>
                  <a:gd name="connsiteY42" fmla="*/ 32385 h 1580197"/>
                  <a:gd name="connsiteX43" fmla="*/ 679133 w 940118"/>
                  <a:gd name="connsiteY43" fmla="*/ 0 h 1580197"/>
                  <a:gd name="connsiteX0" fmla="*/ 679133 w 940118"/>
                  <a:gd name="connsiteY0" fmla="*/ 0 h 1580197"/>
                  <a:gd name="connsiteX1" fmla="*/ 940118 w 940118"/>
                  <a:gd name="connsiteY1" fmla="*/ 140970 h 1580197"/>
                  <a:gd name="connsiteX2" fmla="*/ 747299 w 940118"/>
                  <a:gd name="connsiteY2" fmla="*/ 210278 h 1580197"/>
                  <a:gd name="connsiteX3" fmla="*/ 747713 w 940118"/>
                  <a:gd name="connsiteY3" fmla="*/ 210503 h 1580197"/>
                  <a:gd name="connsiteX4" fmla="*/ 620078 w 940118"/>
                  <a:gd name="connsiteY4" fmla="*/ 282893 h 1580197"/>
                  <a:gd name="connsiteX5" fmla="*/ 620077 w 940118"/>
                  <a:gd name="connsiteY5" fmla="*/ 282893 h 1580197"/>
                  <a:gd name="connsiteX6" fmla="*/ 548076 w 940118"/>
                  <a:gd name="connsiteY6" fmla="*/ 339736 h 1580197"/>
                  <a:gd name="connsiteX7" fmla="*/ 548640 w 940118"/>
                  <a:gd name="connsiteY7" fmla="*/ 340043 h 1580197"/>
                  <a:gd name="connsiteX8" fmla="*/ 503873 w 940118"/>
                  <a:gd name="connsiteY8" fmla="*/ 383858 h 1580197"/>
                  <a:gd name="connsiteX9" fmla="*/ 488633 w 940118"/>
                  <a:gd name="connsiteY9" fmla="*/ 399098 h 1580197"/>
                  <a:gd name="connsiteX10" fmla="*/ 488633 w 940118"/>
                  <a:gd name="connsiteY10" fmla="*/ 400050 h 1580197"/>
                  <a:gd name="connsiteX11" fmla="*/ 422910 w 940118"/>
                  <a:gd name="connsiteY11" fmla="*/ 482918 h 1580197"/>
                  <a:gd name="connsiteX12" fmla="*/ 422910 w 940118"/>
                  <a:gd name="connsiteY12" fmla="*/ 483870 h 1580197"/>
                  <a:gd name="connsiteX13" fmla="*/ 367665 w 940118"/>
                  <a:gd name="connsiteY13" fmla="*/ 572453 h 1580197"/>
                  <a:gd name="connsiteX14" fmla="*/ 368618 w 940118"/>
                  <a:gd name="connsiteY14" fmla="*/ 573405 h 1580197"/>
                  <a:gd name="connsiteX15" fmla="*/ 317183 w 940118"/>
                  <a:gd name="connsiteY15" fmla="*/ 684847 h 1580197"/>
                  <a:gd name="connsiteX16" fmla="*/ 305241 w 940118"/>
                  <a:gd name="connsiteY16" fmla="*/ 678329 h 1580197"/>
                  <a:gd name="connsiteX17" fmla="*/ 305235 w 940118"/>
                  <a:gd name="connsiteY17" fmla="*/ 678350 h 1580197"/>
                  <a:gd name="connsiteX18" fmla="*/ 317183 w 940118"/>
                  <a:gd name="connsiteY18" fmla="*/ 684847 h 1580197"/>
                  <a:gd name="connsiteX19" fmla="*/ 260985 w 940118"/>
                  <a:gd name="connsiteY19" fmla="*/ 1014413 h 1580197"/>
                  <a:gd name="connsiteX20" fmla="*/ 342900 w 940118"/>
                  <a:gd name="connsiteY20" fmla="*/ 1373505 h 1580197"/>
                  <a:gd name="connsiteX21" fmla="*/ 546735 w 940118"/>
                  <a:gd name="connsiteY21" fmla="*/ 1580197 h 1580197"/>
                  <a:gd name="connsiteX22" fmla="*/ 285750 w 940118"/>
                  <a:gd name="connsiteY22" fmla="*/ 1438275 h 1580197"/>
                  <a:gd name="connsiteX23" fmla="*/ 81915 w 940118"/>
                  <a:gd name="connsiteY23" fmla="*/ 1231583 h 1580197"/>
                  <a:gd name="connsiteX24" fmla="*/ 0 w 940118"/>
                  <a:gd name="connsiteY24" fmla="*/ 872490 h 1580197"/>
                  <a:gd name="connsiteX25" fmla="*/ 56197 w 940118"/>
                  <a:gd name="connsiteY25" fmla="*/ 542925 h 1580197"/>
                  <a:gd name="connsiteX26" fmla="*/ 62441 w 940118"/>
                  <a:gd name="connsiteY26" fmla="*/ 546321 h 1580197"/>
                  <a:gd name="connsiteX27" fmla="*/ 62617 w 940118"/>
                  <a:gd name="connsiteY27" fmla="*/ 545909 h 1580197"/>
                  <a:gd name="connsiteX28" fmla="*/ 57150 w 940118"/>
                  <a:gd name="connsiteY28" fmla="*/ 542925 h 1580197"/>
                  <a:gd name="connsiteX29" fmla="*/ 107444 w 940118"/>
                  <a:gd name="connsiteY29" fmla="*/ 431896 h 1580197"/>
                  <a:gd name="connsiteX30" fmla="*/ 106680 w 940118"/>
                  <a:gd name="connsiteY30" fmla="*/ 431483 h 1580197"/>
                  <a:gd name="connsiteX31" fmla="*/ 161925 w 940118"/>
                  <a:gd name="connsiteY31" fmla="*/ 341948 h 1580197"/>
                  <a:gd name="connsiteX32" fmla="*/ 171758 w 940118"/>
                  <a:gd name="connsiteY32" fmla="*/ 347295 h 1580197"/>
                  <a:gd name="connsiteX33" fmla="*/ 227648 w 940118"/>
                  <a:gd name="connsiteY33" fmla="*/ 258128 h 1580197"/>
                  <a:gd name="connsiteX34" fmla="*/ 287315 w 940118"/>
                  <a:gd name="connsiteY34" fmla="*/ 198453 h 1580197"/>
                  <a:gd name="connsiteX35" fmla="*/ 286702 w 940118"/>
                  <a:gd name="connsiteY35" fmla="*/ 198120 h 1580197"/>
                  <a:gd name="connsiteX36" fmla="*/ 359092 w 940118"/>
                  <a:gd name="connsiteY36" fmla="*/ 140970 h 1580197"/>
                  <a:gd name="connsiteX37" fmla="*/ 486263 w 940118"/>
                  <a:gd name="connsiteY37" fmla="*/ 68845 h 1580197"/>
                  <a:gd name="connsiteX38" fmla="*/ 485775 w 940118"/>
                  <a:gd name="connsiteY38" fmla="*/ 68580 h 1580197"/>
                  <a:gd name="connsiteX39" fmla="*/ 572452 w 940118"/>
                  <a:gd name="connsiteY39" fmla="*/ 32385 h 1580197"/>
                  <a:gd name="connsiteX40" fmla="*/ 595123 w 940118"/>
                  <a:gd name="connsiteY40" fmla="*/ 44713 h 1580197"/>
                  <a:gd name="connsiteX41" fmla="*/ 573405 w 940118"/>
                  <a:gd name="connsiteY41" fmla="*/ 32385 h 1580197"/>
                  <a:gd name="connsiteX42" fmla="*/ 679133 w 940118"/>
                  <a:gd name="connsiteY42" fmla="*/ 0 h 1580197"/>
                  <a:gd name="connsiteX0" fmla="*/ 679133 w 940118"/>
                  <a:gd name="connsiteY0" fmla="*/ 0 h 1580197"/>
                  <a:gd name="connsiteX1" fmla="*/ 940118 w 940118"/>
                  <a:gd name="connsiteY1" fmla="*/ 140970 h 1580197"/>
                  <a:gd name="connsiteX2" fmla="*/ 747299 w 940118"/>
                  <a:gd name="connsiteY2" fmla="*/ 210278 h 1580197"/>
                  <a:gd name="connsiteX3" fmla="*/ 747713 w 940118"/>
                  <a:gd name="connsiteY3" fmla="*/ 210503 h 1580197"/>
                  <a:gd name="connsiteX4" fmla="*/ 620078 w 940118"/>
                  <a:gd name="connsiteY4" fmla="*/ 282893 h 1580197"/>
                  <a:gd name="connsiteX5" fmla="*/ 620077 w 940118"/>
                  <a:gd name="connsiteY5" fmla="*/ 282893 h 1580197"/>
                  <a:gd name="connsiteX6" fmla="*/ 548076 w 940118"/>
                  <a:gd name="connsiteY6" fmla="*/ 339736 h 1580197"/>
                  <a:gd name="connsiteX7" fmla="*/ 548640 w 940118"/>
                  <a:gd name="connsiteY7" fmla="*/ 340043 h 1580197"/>
                  <a:gd name="connsiteX8" fmla="*/ 503873 w 940118"/>
                  <a:gd name="connsiteY8" fmla="*/ 383858 h 1580197"/>
                  <a:gd name="connsiteX9" fmla="*/ 488633 w 940118"/>
                  <a:gd name="connsiteY9" fmla="*/ 399098 h 1580197"/>
                  <a:gd name="connsiteX10" fmla="*/ 488633 w 940118"/>
                  <a:gd name="connsiteY10" fmla="*/ 400050 h 1580197"/>
                  <a:gd name="connsiteX11" fmla="*/ 422910 w 940118"/>
                  <a:gd name="connsiteY11" fmla="*/ 482918 h 1580197"/>
                  <a:gd name="connsiteX12" fmla="*/ 422910 w 940118"/>
                  <a:gd name="connsiteY12" fmla="*/ 483870 h 1580197"/>
                  <a:gd name="connsiteX13" fmla="*/ 367665 w 940118"/>
                  <a:gd name="connsiteY13" fmla="*/ 572453 h 1580197"/>
                  <a:gd name="connsiteX14" fmla="*/ 368618 w 940118"/>
                  <a:gd name="connsiteY14" fmla="*/ 573405 h 1580197"/>
                  <a:gd name="connsiteX15" fmla="*/ 317183 w 940118"/>
                  <a:gd name="connsiteY15" fmla="*/ 684847 h 1580197"/>
                  <a:gd name="connsiteX16" fmla="*/ 305241 w 940118"/>
                  <a:gd name="connsiteY16" fmla="*/ 678329 h 1580197"/>
                  <a:gd name="connsiteX17" fmla="*/ 305235 w 940118"/>
                  <a:gd name="connsiteY17" fmla="*/ 678350 h 1580197"/>
                  <a:gd name="connsiteX18" fmla="*/ 317183 w 940118"/>
                  <a:gd name="connsiteY18" fmla="*/ 684847 h 1580197"/>
                  <a:gd name="connsiteX19" fmla="*/ 260985 w 940118"/>
                  <a:gd name="connsiteY19" fmla="*/ 1014413 h 1580197"/>
                  <a:gd name="connsiteX20" fmla="*/ 342900 w 940118"/>
                  <a:gd name="connsiteY20" fmla="*/ 1373505 h 1580197"/>
                  <a:gd name="connsiteX21" fmla="*/ 546735 w 940118"/>
                  <a:gd name="connsiteY21" fmla="*/ 1580197 h 1580197"/>
                  <a:gd name="connsiteX22" fmla="*/ 285750 w 940118"/>
                  <a:gd name="connsiteY22" fmla="*/ 1438275 h 1580197"/>
                  <a:gd name="connsiteX23" fmla="*/ 81915 w 940118"/>
                  <a:gd name="connsiteY23" fmla="*/ 1231583 h 1580197"/>
                  <a:gd name="connsiteX24" fmla="*/ 0 w 940118"/>
                  <a:gd name="connsiteY24" fmla="*/ 872490 h 1580197"/>
                  <a:gd name="connsiteX25" fmla="*/ 56197 w 940118"/>
                  <a:gd name="connsiteY25" fmla="*/ 542925 h 1580197"/>
                  <a:gd name="connsiteX26" fmla="*/ 62441 w 940118"/>
                  <a:gd name="connsiteY26" fmla="*/ 546321 h 1580197"/>
                  <a:gd name="connsiteX27" fmla="*/ 62617 w 940118"/>
                  <a:gd name="connsiteY27" fmla="*/ 545909 h 1580197"/>
                  <a:gd name="connsiteX28" fmla="*/ 57150 w 940118"/>
                  <a:gd name="connsiteY28" fmla="*/ 542925 h 1580197"/>
                  <a:gd name="connsiteX29" fmla="*/ 107444 w 940118"/>
                  <a:gd name="connsiteY29" fmla="*/ 431896 h 1580197"/>
                  <a:gd name="connsiteX30" fmla="*/ 106680 w 940118"/>
                  <a:gd name="connsiteY30" fmla="*/ 431483 h 1580197"/>
                  <a:gd name="connsiteX31" fmla="*/ 161925 w 940118"/>
                  <a:gd name="connsiteY31" fmla="*/ 341948 h 1580197"/>
                  <a:gd name="connsiteX32" fmla="*/ 227648 w 940118"/>
                  <a:gd name="connsiteY32" fmla="*/ 258128 h 1580197"/>
                  <a:gd name="connsiteX33" fmla="*/ 287315 w 940118"/>
                  <a:gd name="connsiteY33" fmla="*/ 198453 h 1580197"/>
                  <a:gd name="connsiteX34" fmla="*/ 286702 w 940118"/>
                  <a:gd name="connsiteY34" fmla="*/ 198120 h 1580197"/>
                  <a:gd name="connsiteX35" fmla="*/ 359092 w 940118"/>
                  <a:gd name="connsiteY35" fmla="*/ 140970 h 1580197"/>
                  <a:gd name="connsiteX36" fmla="*/ 486263 w 940118"/>
                  <a:gd name="connsiteY36" fmla="*/ 68845 h 1580197"/>
                  <a:gd name="connsiteX37" fmla="*/ 485775 w 940118"/>
                  <a:gd name="connsiteY37" fmla="*/ 68580 h 1580197"/>
                  <a:gd name="connsiteX38" fmla="*/ 572452 w 940118"/>
                  <a:gd name="connsiteY38" fmla="*/ 32385 h 1580197"/>
                  <a:gd name="connsiteX39" fmla="*/ 595123 w 940118"/>
                  <a:gd name="connsiteY39" fmla="*/ 44713 h 1580197"/>
                  <a:gd name="connsiteX40" fmla="*/ 573405 w 940118"/>
                  <a:gd name="connsiteY40" fmla="*/ 32385 h 1580197"/>
                  <a:gd name="connsiteX41" fmla="*/ 679133 w 940118"/>
                  <a:gd name="connsiteY41" fmla="*/ 0 h 1580197"/>
                  <a:gd name="connsiteX0" fmla="*/ 679133 w 940118"/>
                  <a:gd name="connsiteY0" fmla="*/ 0 h 1580197"/>
                  <a:gd name="connsiteX1" fmla="*/ 940118 w 940118"/>
                  <a:gd name="connsiteY1" fmla="*/ 140970 h 1580197"/>
                  <a:gd name="connsiteX2" fmla="*/ 747299 w 940118"/>
                  <a:gd name="connsiteY2" fmla="*/ 210278 h 1580197"/>
                  <a:gd name="connsiteX3" fmla="*/ 747713 w 940118"/>
                  <a:gd name="connsiteY3" fmla="*/ 210503 h 1580197"/>
                  <a:gd name="connsiteX4" fmla="*/ 620078 w 940118"/>
                  <a:gd name="connsiteY4" fmla="*/ 282893 h 1580197"/>
                  <a:gd name="connsiteX5" fmla="*/ 620077 w 940118"/>
                  <a:gd name="connsiteY5" fmla="*/ 282893 h 1580197"/>
                  <a:gd name="connsiteX6" fmla="*/ 548076 w 940118"/>
                  <a:gd name="connsiteY6" fmla="*/ 339736 h 1580197"/>
                  <a:gd name="connsiteX7" fmla="*/ 548640 w 940118"/>
                  <a:gd name="connsiteY7" fmla="*/ 340043 h 1580197"/>
                  <a:gd name="connsiteX8" fmla="*/ 503873 w 940118"/>
                  <a:gd name="connsiteY8" fmla="*/ 383858 h 1580197"/>
                  <a:gd name="connsiteX9" fmla="*/ 488633 w 940118"/>
                  <a:gd name="connsiteY9" fmla="*/ 399098 h 1580197"/>
                  <a:gd name="connsiteX10" fmla="*/ 488633 w 940118"/>
                  <a:gd name="connsiteY10" fmla="*/ 400050 h 1580197"/>
                  <a:gd name="connsiteX11" fmla="*/ 422910 w 940118"/>
                  <a:gd name="connsiteY11" fmla="*/ 482918 h 1580197"/>
                  <a:gd name="connsiteX12" fmla="*/ 422910 w 940118"/>
                  <a:gd name="connsiteY12" fmla="*/ 483870 h 1580197"/>
                  <a:gd name="connsiteX13" fmla="*/ 367665 w 940118"/>
                  <a:gd name="connsiteY13" fmla="*/ 572453 h 1580197"/>
                  <a:gd name="connsiteX14" fmla="*/ 368618 w 940118"/>
                  <a:gd name="connsiteY14" fmla="*/ 573405 h 1580197"/>
                  <a:gd name="connsiteX15" fmla="*/ 317183 w 940118"/>
                  <a:gd name="connsiteY15" fmla="*/ 684847 h 1580197"/>
                  <a:gd name="connsiteX16" fmla="*/ 305241 w 940118"/>
                  <a:gd name="connsiteY16" fmla="*/ 678329 h 1580197"/>
                  <a:gd name="connsiteX17" fmla="*/ 305235 w 940118"/>
                  <a:gd name="connsiteY17" fmla="*/ 678350 h 1580197"/>
                  <a:gd name="connsiteX18" fmla="*/ 317183 w 940118"/>
                  <a:gd name="connsiteY18" fmla="*/ 684847 h 1580197"/>
                  <a:gd name="connsiteX19" fmla="*/ 260985 w 940118"/>
                  <a:gd name="connsiteY19" fmla="*/ 1014413 h 1580197"/>
                  <a:gd name="connsiteX20" fmla="*/ 342900 w 940118"/>
                  <a:gd name="connsiteY20" fmla="*/ 1373505 h 1580197"/>
                  <a:gd name="connsiteX21" fmla="*/ 546735 w 940118"/>
                  <a:gd name="connsiteY21" fmla="*/ 1580197 h 1580197"/>
                  <a:gd name="connsiteX22" fmla="*/ 285750 w 940118"/>
                  <a:gd name="connsiteY22" fmla="*/ 1438275 h 1580197"/>
                  <a:gd name="connsiteX23" fmla="*/ 81915 w 940118"/>
                  <a:gd name="connsiteY23" fmla="*/ 1231583 h 1580197"/>
                  <a:gd name="connsiteX24" fmla="*/ 0 w 940118"/>
                  <a:gd name="connsiteY24" fmla="*/ 872490 h 1580197"/>
                  <a:gd name="connsiteX25" fmla="*/ 56197 w 940118"/>
                  <a:gd name="connsiteY25" fmla="*/ 542925 h 1580197"/>
                  <a:gd name="connsiteX26" fmla="*/ 62441 w 940118"/>
                  <a:gd name="connsiteY26" fmla="*/ 546321 h 1580197"/>
                  <a:gd name="connsiteX27" fmla="*/ 62617 w 940118"/>
                  <a:gd name="connsiteY27" fmla="*/ 545909 h 1580197"/>
                  <a:gd name="connsiteX28" fmla="*/ 57150 w 940118"/>
                  <a:gd name="connsiteY28" fmla="*/ 542925 h 1580197"/>
                  <a:gd name="connsiteX29" fmla="*/ 107444 w 940118"/>
                  <a:gd name="connsiteY29" fmla="*/ 431896 h 1580197"/>
                  <a:gd name="connsiteX30" fmla="*/ 106680 w 940118"/>
                  <a:gd name="connsiteY30" fmla="*/ 431483 h 1580197"/>
                  <a:gd name="connsiteX31" fmla="*/ 227648 w 940118"/>
                  <a:gd name="connsiteY31" fmla="*/ 258128 h 1580197"/>
                  <a:gd name="connsiteX32" fmla="*/ 287315 w 940118"/>
                  <a:gd name="connsiteY32" fmla="*/ 198453 h 1580197"/>
                  <a:gd name="connsiteX33" fmla="*/ 286702 w 940118"/>
                  <a:gd name="connsiteY33" fmla="*/ 198120 h 1580197"/>
                  <a:gd name="connsiteX34" fmla="*/ 359092 w 940118"/>
                  <a:gd name="connsiteY34" fmla="*/ 140970 h 1580197"/>
                  <a:gd name="connsiteX35" fmla="*/ 486263 w 940118"/>
                  <a:gd name="connsiteY35" fmla="*/ 68845 h 1580197"/>
                  <a:gd name="connsiteX36" fmla="*/ 485775 w 940118"/>
                  <a:gd name="connsiteY36" fmla="*/ 68580 h 1580197"/>
                  <a:gd name="connsiteX37" fmla="*/ 572452 w 940118"/>
                  <a:gd name="connsiteY37" fmla="*/ 32385 h 1580197"/>
                  <a:gd name="connsiteX38" fmla="*/ 595123 w 940118"/>
                  <a:gd name="connsiteY38" fmla="*/ 44713 h 1580197"/>
                  <a:gd name="connsiteX39" fmla="*/ 573405 w 940118"/>
                  <a:gd name="connsiteY39" fmla="*/ 32385 h 1580197"/>
                  <a:gd name="connsiteX40" fmla="*/ 679133 w 940118"/>
                  <a:gd name="connsiteY40" fmla="*/ 0 h 1580197"/>
                  <a:gd name="connsiteX0" fmla="*/ 679133 w 940118"/>
                  <a:gd name="connsiteY0" fmla="*/ 0 h 1580197"/>
                  <a:gd name="connsiteX1" fmla="*/ 940118 w 940118"/>
                  <a:gd name="connsiteY1" fmla="*/ 140970 h 1580197"/>
                  <a:gd name="connsiteX2" fmla="*/ 747299 w 940118"/>
                  <a:gd name="connsiteY2" fmla="*/ 210278 h 1580197"/>
                  <a:gd name="connsiteX3" fmla="*/ 747713 w 940118"/>
                  <a:gd name="connsiteY3" fmla="*/ 210503 h 1580197"/>
                  <a:gd name="connsiteX4" fmla="*/ 620078 w 940118"/>
                  <a:gd name="connsiteY4" fmla="*/ 282893 h 1580197"/>
                  <a:gd name="connsiteX5" fmla="*/ 620077 w 940118"/>
                  <a:gd name="connsiteY5" fmla="*/ 282893 h 1580197"/>
                  <a:gd name="connsiteX6" fmla="*/ 548076 w 940118"/>
                  <a:gd name="connsiteY6" fmla="*/ 339736 h 1580197"/>
                  <a:gd name="connsiteX7" fmla="*/ 548640 w 940118"/>
                  <a:gd name="connsiteY7" fmla="*/ 340043 h 1580197"/>
                  <a:gd name="connsiteX8" fmla="*/ 503873 w 940118"/>
                  <a:gd name="connsiteY8" fmla="*/ 383858 h 1580197"/>
                  <a:gd name="connsiteX9" fmla="*/ 488633 w 940118"/>
                  <a:gd name="connsiteY9" fmla="*/ 399098 h 1580197"/>
                  <a:gd name="connsiteX10" fmla="*/ 488633 w 940118"/>
                  <a:gd name="connsiteY10" fmla="*/ 400050 h 1580197"/>
                  <a:gd name="connsiteX11" fmla="*/ 422910 w 940118"/>
                  <a:gd name="connsiteY11" fmla="*/ 482918 h 1580197"/>
                  <a:gd name="connsiteX12" fmla="*/ 422910 w 940118"/>
                  <a:gd name="connsiteY12" fmla="*/ 483870 h 1580197"/>
                  <a:gd name="connsiteX13" fmla="*/ 367665 w 940118"/>
                  <a:gd name="connsiteY13" fmla="*/ 572453 h 1580197"/>
                  <a:gd name="connsiteX14" fmla="*/ 368618 w 940118"/>
                  <a:gd name="connsiteY14" fmla="*/ 573405 h 1580197"/>
                  <a:gd name="connsiteX15" fmla="*/ 317183 w 940118"/>
                  <a:gd name="connsiteY15" fmla="*/ 684847 h 1580197"/>
                  <a:gd name="connsiteX16" fmla="*/ 305241 w 940118"/>
                  <a:gd name="connsiteY16" fmla="*/ 678329 h 1580197"/>
                  <a:gd name="connsiteX17" fmla="*/ 305235 w 940118"/>
                  <a:gd name="connsiteY17" fmla="*/ 678350 h 1580197"/>
                  <a:gd name="connsiteX18" fmla="*/ 317183 w 940118"/>
                  <a:gd name="connsiteY18" fmla="*/ 684847 h 1580197"/>
                  <a:gd name="connsiteX19" fmla="*/ 260985 w 940118"/>
                  <a:gd name="connsiteY19" fmla="*/ 1014413 h 1580197"/>
                  <a:gd name="connsiteX20" fmla="*/ 342900 w 940118"/>
                  <a:gd name="connsiteY20" fmla="*/ 1373505 h 1580197"/>
                  <a:gd name="connsiteX21" fmla="*/ 546735 w 940118"/>
                  <a:gd name="connsiteY21" fmla="*/ 1580197 h 1580197"/>
                  <a:gd name="connsiteX22" fmla="*/ 285750 w 940118"/>
                  <a:gd name="connsiteY22" fmla="*/ 1438275 h 1580197"/>
                  <a:gd name="connsiteX23" fmla="*/ 81915 w 940118"/>
                  <a:gd name="connsiteY23" fmla="*/ 1231583 h 1580197"/>
                  <a:gd name="connsiteX24" fmla="*/ 0 w 940118"/>
                  <a:gd name="connsiteY24" fmla="*/ 872490 h 1580197"/>
                  <a:gd name="connsiteX25" fmla="*/ 56197 w 940118"/>
                  <a:gd name="connsiteY25" fmla="*/ 542925 h 1580197"/>
                  <a:gd name="connsiteX26" fmla="*/ 62441 w 940118"/>
                  <a:gd name="connsiteY26" fmla="*/ 546321 h 1580197"/>
                  <a:gd name="connsiteX27" fmla="*/ 62617 w 940118"/>
                  <a:gd name="connsiteY27" fmla="*/ 545909 h 1580197"/>
                  <a:gd name="connsiteX28" fmla="*/ 57150 w 940118"/>
                  <a:gd name="connsiteY28" fmla="*/ 542925 h 1580197"/>
                  <a:gd name="connsiteX29" fmla="*/ 107444 w 940118"/>
                  <a:gd name="connsiteY29" fmla="*/ 431896 h 1580197"/>
                  <a:gd name="connsiteX30" fmla="*/ 106680 w 940118"/>
                  <a:gd name="connsiteY30" fmla="*/ 431483 h 1580197"/>
                  <a:gd name="connsiteX31" fmla="*/ 227648 w 940118"/>
                  <a:gd name="connsiteY31" fmla="*/ 258128 h 1580197"/>
                  <a:gd name="connsiteX32" fmla="*/ 287315 w 940118"/>
                  <a:gd name="connsiteY32" fmla="*/ 198453 h 1580197"/>
                  <a:gd name="connsiteX33" fmla="*/ 359092 w 940118"/>
                  <a:gd name="connsiteY33" fmla="*/ 140970 h 1580197"/>
                  <a:gd name="connsiteX34" fmla="*/ 486263 w 940118"/>
                  <a:gd name="connsiteY34" fmla="*/ 68845 h 1580197"/>
                  <a:gd name="connsiteX35" fmla="*/ 485775 w 940118"/>
                  <a:gd name="connsiteY35" fmla="*/ 68580 h 1580197"/>
                  <a:gd name="connsiteX36" fmla="*/ 572452 w 940118"/>
                  <a:gd name="connsiteY36" fmla="*/ 32385 h 1580197"/>
                  <a:gd name="connsiteX37" fmla="*/ 595123 w 940118"/>
                  <a:gd name="connsiteY37" fmla="*/ 44713 h 1580197"/>
                  <a:gd name="connsiteX38" fmla="*/ 573405 w 940118"/>
                  <a:gd name="connsiteY38" fmla="*/ 32385 h 1580197"/>
                  <a:gd name="connsiteX39" fmla="*/ 679133 w 940118"/>
                  <a:gd name="connsiteY39" fmla="*/ 0 h 1580197"/>
                  <a:gd name="connsiteX0" fmla="*/ 679133 w 940118"/>
                  <a:gd name="connsiteY0" fmla="*/ 0 h 1580197"/>
                  <a:gd name="connsiteX1" fmla="*/ 940118 w 940118"/>
                  <a:gd name="connsiteY1" fmla="*/ 140970 h 1580197"/>
                  <a:gd name="connsiteX2" fmla="*/ 747299 w 940118"/>
                  <a:gd name="connsiteY2" fmla="*/ 210278 h 1580197"/>
                  <a:gd name="connsiteX3" fmla="*/ 747713 w 940118"/>
                  <a:gd name="connsiteY3" fmla="*/ 210503 h 1580197"/>
                  <a:gd name="connsiteX4" fmla="*/ 620078 w 940118"/>
                  <a:gd name="connsiteY4" fmla="*/ 282893 h 1580197"/>
                  <a:gd name="connsiteX5" fmla="*/ 620077 w 940118"/>
                  <a:gd name="connsiteY5" fmla="*/ 282893 h 1580197"/>
                  <a:gd name="connsiteX6" fmla="*/ 548076 w 940118"/>
                  <a:gd name="connsiteY6" fmla="*/ 339736 h 1580197"/>
                  <a:gd name="connsiteX7" fmla="*/ 548640 w 940118"/>
                  <a:gd name="connsiteY7" fmla="*/ 340043 h 1580197"/>
                  <a:gd name="connsiteX8" fmla="*/ 503873 w 940118"/>
                  <a:gd name="connsiteY8" fmla="*/ 383858 h 1580197"/>
                  <a:gd name="connsiteX9" fmla="*/ 488633 w 940118"/>
                  <a:gd name="connsiteY9" fmla="*/ 399098 h 1580197"/>
                  <a:gd name="connsiteX10" fmla="*/ 488633 w 940118"/>
                  <a:gd name="connsiteY10" fmla="*/ 400050 h 1580197"/>
                  <a:gd name="connsiteX11" fmla="*/ 422910 w 940118"/>
                  <a:gd name="connsiteY11" fmla="*/ 482918 h 1580197"/>
                  <a:gd name="connsiteX12" fmla="*/ 422910 w 940118"/>
                  <a:gd name="connsiteY12" fmla="*/ 483870 h 1580197"/>
                  <a:gd name="connsiteX13" fmla="*/ 367665 w 940118"/>
                  <a:gd name="connsiteY13" fmla="*/ 572453 h 1580197"/>
                  <a:gd name="connsiteX14" fmla="*/ 368618 w 940118"/>
                  <a:gd name="connsiteY14" fmla="*/ 573405 h 1580197"/>
                  <a:gd name="connsiteX15" fmla="*/ 317183 w 940118"/>
                  <a:gd name="connsiteY15" fmla="*/ 684847 h 1580197"/>
                  <a:gd name="connsiteX16" fmla="*/ 305241 w 940118"/>
                  <a:gd name="connsiteY16" fmla="*/ 678329 h 1580197"/>
                  <a:gd name="connsiteX17" fmla="*/ 305235 w 940118"/>
                  <a:gd name="connsiteY17" fmla="*/ 678350 h 1580197"/>
                  <a:gd name="connsiteX18" fmla="*/ 317183 w 940118"/>
                  <a:gd name="connsiteY18" fmla="*/ 684847 h 1580197"/>
                  <a:gd name="connsiteX19" fmla="*/ 260985 w 940118"/>
                  <a:gd name="connsiteY19" fmla="*/ 1014413 h 1580197"/>
                  <a:gd name="connsiteX20" fmla="*/ 342900 w 940118"/>
                  <a:gd name="connsiteY20" fmla="*/ 1373505 h 1580197"/>
                  <a:gd name="connsiteX21" fmla="*/ 546735 w 940118"/>
                  <a:gd name="connsiteY21" fmla="*/ 1580197 h 1580197"/>
                  <a:gd name="connsiteX22" fmla="*/ 285750 w 940118"/>
                  <a:gd name="connsiteY22" fmla="*/ 1438275 h 1580197"/>
                  <a:gd name="connsiteX23" fmla="*/ 81915 w 940118"/>
                  <a:gd name="connsiteY23" fmla="*/ 1231583 h 1580197"/>
                  <a:gd name="connsiteX24" fmla="*/ 0 w 940118"/>
                  <a:gd name="connsiteY24" fmla="*/ 872490 h 1580197"/>
                  <a:gd name="connsiteX25" fmla="*/ 56197 w 940118"/>
                  <a:gd name="connsiteY25" fmla="*/ 542925 h 1580197"/>
                  <a:gd name="connsiteX26" fmla="*/ 62441 w 940118"/>
                  <a:gd name="connsiteY26" fmla="*/ 546321 h 1580197"/>
                  <a:gd name="connsiteX27" fmla="*/ 62617 w 940118"/>
                  <a:gd name="connsiteY27" fmla="*/ 545909 h 1580197"/>
                  <a:gd name="connsiteX28" fmla="*/ 57150 w 940118"/>
                  <a:gd name="connsiteY28" fmla="*/ 542925 h 1580197"/>
                  <a:gd name="connsiteX29" fmla="*/ 107444 w 940118"/>
                  <a:gd name="connsiteY29" fmla="*/ 431896 h 1580197"/>
                  <a:gd name="connsiteX30" fmla="*/ 106680 w 940118"/>
                  <a:gd name="connsiteY30" fmla="*/ 431483 h 1580197"/>
                  <a:gd name="connsiteX31" fmla="*/ 227648 w 940118"/>
                  <a:gd name="connsiteY31" fmla="*/ 258128 h 1580197"/>
                  <a:gd name="connsiteX32" fmla="*/ 287315 w 940118"/>
                  <a:gd name="connsiteY32" fmla="*/ 198453 h 1580197"/>
                  <a:gd name="connsiteX33" fmla="*/ 359092 w 940118"/>
                  <a:gd name="connsiteY33" fmla="*/ 140970 h 1580197"/>
                  <a:gd name="connsiteX34" fmla="*/ 486263 w 940118"/>
                  <a:gd name="connsiteY34" fmla="*/ 68845 h 1580197"/>
                  <a:gd name="connsiteX35" fmla="*/ 485775 w 940118"/>
                  <a:gd name="connsiteY35" fmla="*/ 68580 h 1580197"/>
                  <a:gd name="connsiteX36" fmla="*/ 572452 w 940118"/>
                  <a:gd name="connsiteY36" fmla="*/ 32385 h 1580197"/>
                  <a:gd name="connsiteX37" fmla="*/ 573405 w 940118"/>
                  <a:gd name="connsiteY37" fmla="*/ 32385 h 1580197"/>
                  <a:gd name="connsiteX38" fmla="*/ 679133 w 940118"/>
                  <a:gd name="connsiteY38" fmla="*/ 0 h 1580197"/>
                  <a:gd name="connsiteX0" fmla="*/ 679133 w 940118"/>
                  <a:gd name="connsiteY0" fmla="*/ 0 h 1580197"/>
                  <a:gd name="connsiteX1" fmla="*/ 940118 w 940118"/>
                  <a:gd name="connsiteY1" fmla="*/ 140970 h 1580197"/>
                  <a:gd name="connsiteX2" fmla="*/ 747299 w 940118"/>
                  <a:gd name="connsiteY2" fmla="*/ 210278 h 1580197"/>
                  <a:gd name="connsiteX3" fmla="*/ 747713 w 940118"/>
                  <a:gd name="connsiteY3" fmla="*/ 210503 h 1580197"/>
                  <a:gd name="connsiteX4" fmla="*/ 620078 w 940118"/>
                  <a:gd name="connsiteY4" fmla="*/ 282893 h 1580197"/>
                  <a:gd name="connsiteX5" fmla="*/ 620077 w 940118"/>
                  <a:gd name="connsiteY5" fmla="*/ 282893 h 1580197"/>
                  <a:gd name="connsiteX6" fmla="*/ 548076 w 940118"/>
                  <a:gd name="connsiteY6" fmla="*/ 339736 h 1580197"/>
                  <a:gd name="connsiteX7" fmla="*/ 548640 w 940118"/>
                  <a:gd name="connsiteY7" fmla="*/ 340043 h 1580197"/>
                  <a:gd name="connsiteX8" fmla="*/ 488633 w 940118"/>
                  <a:gd name="connsiteY8" fmla="*/ 399098 h 1580197"/>
                  <a:gd name="connsiteX9" fmla="*/ 488633 w 940118"/>
                  <a:gd name="connsiteY9" fmla="*/ 400050 h 1580197"/>
                  <a:gd name="connsiteX10" fmla="*/ 422910 w 940118"/>
                  <a:gd name="connsiteY10" fmla="*/ 482918 h 1580197"/>
                  <a:gd name="connsiteX11" fmla="*/ 422910 w 940118"/>
                  <a:gd name="connsiteY11" fmla="*/ 483870 h 1580197"/>
                  <a:gd name="connsiteX12" fmla="*/ 367665 w 940118"/>
                  <a:gd name="connsiteY12" fmla="*/ 572453 h 1580197"/>
                  <a:gd name="connsiteX13" fmla="*/ 368618 w 940118"/>
                  <a:gd name="connsiteY13" fmla="*/ 573405 h 1580197"/>
                  <a:gd name="connsiteX14" fmla="*/ 317183 w 940118"/>
                  <a:gd name="connsiteY14" fmla="*/ 684847 h 1580197"/>
                  <a:gd name="connsiteX15" fmla="*/ 305241 w 940118"/>
                  <a:gd name="connsiteY15" fmla="*/ 678329 h 1580197"/>
                  <a:gd name="connsiteX16" fmla="*/ 305235 w 940118"/>
                  <a:gd name="connsiteY16" fmla="*/ 678350 h 1580197"/>
                  <a:gd name="connsiteX17" fmla="*/ 317183 w 940118"/>
                  <a:gd name="connsiteY17" fmla="*/ 684847 h 1580197"/>
                  <a:gd name="connsiteX18" fmla="*/ 260985 w 940118"/>
                  <a:gd name="connsiteY18" fmla="*/ 1014413 h 1580197"/>
                  <a:gd name="connsiteX19" fmla="*/ 342900 w 940118"/>
                  <a:gd name="connsiteY19" fmla="*/ 1373505 h 1580197"/>
                  <a:gd name="connsiteX20" fmla="*/ 546735 w 940118"/>
                  <a:gd name="connsiteY20" fmla="*/ 1580197 h 1580197"/>
                  <a:gd name="connsiteX21" fmla="*/ 285750 w 940118"/>
                  <a:gd name="connsiteY21" fmla="*/ 1438275 h 1580197"/>
                  <a:gd name="connsiteX22" fmla="*/ 81915 w 940118"/>
                  <a:gd name="connsiteY22" fmla="*/ 1231583 h 1580197"/>
                  <a:gd name="connsiteX23" fmla="*/ 0 w 940118"/>
                  <a:gd name="connsiteY23" fmla="*/ 872490 h 1580197"/>
                  <a:gd name="connsiteX24" fmla="*/ 56197 w 940118"/>
                  <a:gd name="connsiteY24" fmla="*/ 542925 h 1580197"/>
                  <a:gd name="connsiteX25" fmla="*/ 62441 w 940118"/>
                  <a:gd name="connsiteY25" fmla="*/ 546321 h 1580197"/>
                  <a:gd name="connsiteX26" fmla="*/ 62617 w 940118"/>
                  <a:gd name="connsiteY26" fmla="*/ 545909 h 1580197"/>
                  <a:gd name="connsiteX27" fmla="*/ 57150 w 940118"/>
                  <a:gd name="connsiteY27" fmla="*/ 542925 h 1580197"/>
                  <a:gd name="connsiteX28" fmla="*/ 107444 w 940118"/>
                  <a:gd name="connsiteY28" fmla="*/ 431896 h 1580197"/>
                  <a:gd name="connsiteX29" fmla="*/ 106680 w 940118"/>
                  <a:gd name="connsiteY29" fmla="*/ 431483 h 1580197"/>
                  <a:gd name="connsiteX30" fmla="*/ 227648 w 940118"/>
                  <a:gd name="connsiteY30" fmla="*/ 258128 h 1580197"/>
                  <a:gd name="connsiteX31" fmla="*/ 287315 w 940118"/>
                  <a:gd name="connsiteY31" fmla="*/ 198453 h 1580197"/>
                  <a:gd name="connsiteX32" fmla="*/ 359092 w 940118"/>
                  <a:gd name="connsiteY32" fmla="*/ 140970 h 1580197"/>
                  <a:gd name="connsiteX33" fmla="*/ 486263 w 940118"/>
                  <a:gd name="connsiteY33" fmla="*/ 68845 h 1580197"/>
                  <a:gd name="connsiteX34" fmla="*/ 485775 w 940118"/>
                  <a:gd name="connsiteY34" fmla="*/ 68580 h 1580197"/>
                  <a:gd name="connsiteX35" fmla="*/ 572452 w 940118"/>
                  <a:gd name="connsiteY35" fmla="*/ 32385 h 1580197"/>
                  <a:gd name="connsiteX36" fmla="*/ 573405 w 940118"/>
                  <a:gd name="connsiteY36" fmla="*/ 32385 h 1580197"/>
                  <a:gd name="connsiteX37" fmla="*/ 679133 w 940118"/>
                  <a:gd name="connsiteY37" fmla="*/ 0 h 1580197"/>
                  <a:gd name="connsiteX0" fmla="*/ 679133 w 940118"/>
                  <a:gd name="connsiteY0" fmla="*/ 0 h 1580197"/>
                  <a:gd name="connsiteX1" fmla="*/ 940118 w 940118"/>
                  <a:gd name="connsiteY1" fmla="*/ 140970 h 1580197"/>
                  <a:gd name="connsiteX2" fmla="*/ 747299 w 940118"/>
                  <a:gd name="connsiteY2" fmla="*/ 210278 h 1580197"/>
                  <a:gd name="connsiteX3" fmla="*/ 747713 w 940118"/>
                  <a:gd name="connsiteY3" fmla="*/ 210503 h 1580197"/>
                  <a:gd name="connsiteX4" fmla="*/ 620078 w 940118"/>
                  <a:gd name="connsiteY4" fmla="*/ 282893 h 1580197"/>
                  <a:gd name="connsiteX5" fmla="*/ 620077 w 940118"/>
                  <a:gd name="connsiteY5" fmla="*/ 282893 h 1580197"/>
                  <a:gd name="connsiteX6" fmla="*/ 548076 w 940118"/>
                  <a:gd name="connsiteY6" fmla="*/ 339736 h 1580197"/>
                  <a:gd name="connsiteX7" fmla="*/ 548640 w 940118"/>
                  <a:gd name="connsiteY7" fmla="*/ 340043 h 1580197"/>
                  <a:gd name="connsiteX8" fmla="*/ 488633 w 940118"/>
                  <a:gd name="connsiteY8" fmla="*/ 399098 h 1580197"/>
                  <a:gd name="connsiteX9" fmla="*/ 488633 w 940118"/>
                  <a:gd name="connsiteY9" fmla="*/ 400050 h 1580197"/>
                  <a:gd name="connsiteX10" fmla="*/ 422910 w 940118"/>
                  <a:gd name="connsiteY10" fmla="*/ 482918 h 1580197"/>
                  <a:gd name="connsiteX11" fmla="*/ 422910 w 940118"/>
                  <a:gd name="connsiteY11" fmla="*/ 483870 h 1580197"/>
                  <a:gd name="connsiteX12" fmla="*/ 367665 w 940118"/>
                  <a:gd name="connsiteY12" fmla="*/ 572453 h 1580197"/>
                  <a:gd name="connsiteX13" fmla="*/ 368618 w 940118"/>
                  <a:gd name="connsiteY13" fmla="*/ 573405 h 1580197"/>
                  <a:gd name="connsiteX14" fmla="*/ 317183 w 940118"/>
                  <a:gd name="connsiteY14" fmla="*/ 684847 h 1580197"/>
                  <a:gd name="connsiteX15" fmla="*/ 305241 w 940118"/>
                  <a:gd name="connsiteY15" fmla="*/ 678329 h 1580197"/>
                  <a:gd name="connsiteX16" fmla="*/ 317183 w 940118"/>
                  <a:gd name="connsiteY16" fmla="*/ 684847 h 1580197"/>
                  <a:gd name="connsiteX17" fmla="*/ 260985 w 940118"/>
                  <a:gd name="connsiteY17" fmla="*/ 1014413 h 1580197"/>
                  <a:gd name="connsiteX18" fmla="*/ 342900 w 940118"/>
                  <a:gd name="connsiteY18" fmla="*/ 1373505 h 1580197"/>
                  <a:gd name="connsiteX19" fmla="*/ 546735 w 940118"/>
                  <a:gd name="connsiteY19" fmla="*/ 1580197 h 1580197"/>
                  <a:gd name="connsiteX20" fmla="*/ 285750 w 940118"/>
                  <a:gd name="connsiteY20" fmla="*/ 1438275 h 1580197"/>
                  <a:gd name="connsiteX21" fmla="*/ 81915 w 940118"/>
                  <a:gd name="connsiteY21" fmla="*/ 1231583 h 1580197"/>
                  <a:gd name="connsiteX22" fmla="*/ 0 w 940118"/>
                  <a:gd name="connsiteY22" fmla="*/ 872490 h 1580197"/>
                  <a:gd name="connsiteX23" fmla="*/ 56197 w 940118"/>
                  <a:gd name="connsiteY23" fmla="*/ 542925 h 1580197"/>
                  <a:gd name="connsiteX24" fmla="*/ 62441 w 940118"/>
                  <a:gd name="connsiteY24" fmla="*/ 546321 h 1580197"/>
                  <a:gd name="connsiteX25" fmla="*/ 62617 w 940118"/>
                  <a:gd name="connsiteY25" fmla="*/ 545909 h 1580197"/>
                  <a:gd name="connsiteX26" fmla="*/ 57150 w 940118"/>
                  <a:gd name="connsiteY26" fmla="*/ 542925 h 1580197"/>
                  <a:gd name="connsiteX27" fmla="*/ 107444 w 940118"/>
                  <a:gd name="connsiteY27" fmla="*/ 431896 h 1580197"/>
                  <a:gd name="connsiteX28" fmla="*/ 106680 w 940118"/>
                  <a:gd name="connsiteY28" fmla="*/ 431483 h 1580197"/>
                  <a:gd name="connsiteX29" fmla="*/ 227648 w 940118"/>
                  <a:gd name="connsiteY29" fmla="*/ 258128 h 1580197"/>
                  <a:gd name="connsiteX30" fmla="*/ 287315 w 940118"/>
                  <a:gd name="connsiteY30" fmla="*/ 198453 h 1580197"/>
                  <a:gd name="connsiteX31" fmla="*/ 359092 w 940118"/>
                  <a:gd name="connsiteY31" fmla="*/ 140970 h 1580197"/>
                  <a:gd name="connsiteX32" fmla="*/ 486263 w 940118"/>
                  <a:gd name="connsiteY32" fmla="*/ 68845 h 1580197"/>
                  <a:gd name="connsiteX33" fmla="*/ 485775 w 940118"/>
                  <a:gd name="connsiteY33" fmla="*/ 68580 h 1580197"/>
                  <a:gd name="connsiteX34" fmla="*/ 572452 w 940118"/>
                  <a:gd name="connsiteY34" fmla="*/ 32385 h 1580197"/>
                  <a:gd name="connsiteX35" fmla="*/ 573405 w 940118"/>
                  <a:gd name="connsiteY35" fmla="*/ 32385 h 1580197"/>
                  <a:gd name="connsiteX36" fmla="*/ 679133 w 940118"/>
                  <a:gd name="connsiteY36" fmla="*/ 0 h 15801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</a:cxnLst>
                <a:rect l="l" t="t" r="r" b="b"/>
                <a:pathLst>
                  <a:path w="940118" h="1580197">
                    <a:moveTo>
                      <a:pt x="679133" y="0"/>
                    </a:moveTo>
                    <a:lnTo>
                      <a:pt x="940118" y="140970"/>
                    </a:lnTo>
                    <a:lnTo>
                      <a:pt x="747299" y="210278"/>
                    </a:lnTo>
                    <a:lnTo>
                      <a:pt x="747713" y="210503"/>
                    </a:lnTo>
                    <a:cubicBezTo>
                      <a:pt x="701040" y="232410"/>
                      <a:pt x="658178" y="256223"/>
                      <a:pt x="620078" y="282893"/>
                    </a:cubicBezTo>
                    <a:lnTo>
                      <a:pt x="620077" y="282893"/>
                    </a:lnTo>
                    <a:lnTo>
                      <a:pt x="548076" y="339736"/>
                    </a:lnTo>
                    <a:lnTo>
                      <a:pt x="548640" y="340043"/>
                    </a:lnTo>
                    <a:cubicBezTo>
                      <a:pt x="538733" y="349937"/>
                      <a:pt x="498634" y="389097"/>
                      <a:pt x="488633" y="399098"/>
                    </a:cubicBezTo>
                    <a:lnTo>
                      <a:pt x="488633" y="400050"/>
                    </a:lnTo>
                    <a:cubicBezTo>
                      <a:pt x="464820" y="426720"/>
                      <a:pt x="442913" y="454343"/>
                      <a:pt x="422910" y="482918"/>
                    </a:cubicBezTo>
                    <a:lnTo>
                      <a:pt x="422910" y="483870"/>
                    </a:lnTo>
                    <a:cubicBezTo>
                      <a:pt x="402908" y="512445"/>
                      <a:pt x="383858" y="541973"/>
                      <a:pt x="367665" y="572453"/>
                    </a:cubicBezTo>
                    <a:lnTo>
                      <a:pt x="368618" y="573405"/>
                    </a:lnTo>
                    <a:cubicBezTo>
                      <a:pt x="347663" y="608647"/>
                      <a:pt x="331470" y="645795"/>
                      <a:pt x="317183" y="684847"/>
                    </a:cubicBezTo>
                    <a:lnTo>
                      <a:pt x="305241" y="678329"/>
                    </a:lnTo>
                    <a:lnTo>
                      <a:pt x="317183" y="684847"/>
                    </a:lnTo>
                    <a:cubicBezTo>
                      <a:pt x="280035" y="786765"/>
                      <a:pt x="260985" y="896303"/>
                      <a:pt x="260985" y="1014413"/>
                    </a:cubicBezTo>
                    <a:cubicBezTo>
                      <a:pt x="260985" y="1152525"/>
                      <a:pt x="287655" y="1272540"/>
                      <a:pt x="342900" y="1373505"/>
                    </a:cubicBezTo>
                    <a:cubicBezTo>
                      <a:pt x="391478" y="1463993"/>
                      <a:pt x="460058" y="1532572"/>
                      <a:pt x="546735" y="1580197"/>
                    </a:cubicBezTo>
                    <a:lnTo>
                      <a:pt x="285750" y="1438275"/>
                    </a:lnTo>
                    <a:cubicBezTo>
                      <a:pt x="199073" y="1390650"/>
                      <a:pt x="130493" y="1322070"/>
                      <a:pt x="81915" y="1231583"/>
                    </a:cubicBezTo>
                    <a:cubicBezTo>
                      <a:pt x="27622" y="1130618"/>
                      <a:pt x="0" y="1010603"/>
                      <a:pt x="0" y="872490"/>
                    </a:cubicBezTo>
                    <a:cubicBezTo>
                      <a:pt x="0" y="754380"/>
                      <a:pt x="19050" y="644842"/>
                      <a:pt x="56197" y="542925"/>
                    </a:cubicBezTo>
                    <a:lnTo>
                      <a:pt x="62441" y="546321"/>
                    </a:lnTo>
                    <a:cubicBezTo>
                      <a:pt x="62500" y="546184"/>
                      <a:pt x="62558" y="546046"/>
                      <a:pt x="62617" y="545909"/>
                    </a:cubicBezTo>
                    <a:lnTo>
                      <a:pt x="57150" y="542925"/>
                    </a:lnTo>
                    <a:lnTo>
                      <a:pt x="107444" y="431896"/>
                    </a:lnTo>
                    <a:lnTo>
                      <a:pt x="106680" y="431483"/>
                    </a:lnTo>
                    <a:cubicBezTo>
                      <a:pt x="126714" y="402522"/>
                      <a:pt x="197542" y="296966"/>
                      <a:pt x="227648" y="258128"/>
                    </a:cubicBezTo>
                    <a:lnTo>
                      <a:pt x="287315" y="198453"/>
                    </a:lnTo>
                    <a:lnTo>
                      <a:pt x="359092" y="140970"/>
                    </a:lnTo>
                    <a:lnTo>
                      <a:pt x="486263" y="68845"/>
                    </a:lnTo>
                    <a:lnTo>
                      <a:pt x="485775" y="68580"/>
                    </a:lnTo>
                    <a:cubicBezTo>
                      <a:pt x="513398" y="55245"/>
                      <a:pt x="541973" y="43815"/>
                      <a:pt x="572452" y="32385"/>
                    </a:cubicBezTo>
                    <a:lnTo>
                      <a:pt x="573405" y="32385"/>
                    </a:lnTo>
                    <a:lnTo>
                      <a:pt x="679133" y="0"/>
                    </a:ln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76" name="Freeform: Shape 175">
                <a:extLst>
                  <a:ext uri="{FF2B5EF4-FFF2-40B4-BE49-F238E27FC236}">
                    <a16:creationId xmlns:a16="http://schemas.microsoft.com/office/drawing/2014/main" id="{A5109383-AE11-4021-8F48-79C840D16466}"/>
                  </a:ext>
                </a:extLst>
              </p:cNvPr>
              <p:cNvSpPr/>
              <p:nvPr/>
            </p:nvSpPr>
            <p:spPr>
              <a:xfrm>
                <a:off x="2714531" y="1811829"/>
                <a:ext cx="257174" cy="304801"/>
              </a:xfrm>
              <a:custGeom>
                <a:avLst/>
                <a:gdLst>
                  <a:gd name="connsiteX0" fmla="*/ 260985 w 257175"/>
                  <a:gd name="connsiteY0" fmla="*/ 311468 h 304800"/>
                  <a:gd name="connsiteX1" fmla="*/ 0 w 257175"/>
                  <a:gd name="connsiteY1" fmla="*/ 170497 h 304800"/>
                  <a:gd name="connsiteX2" fmla="*/ 952 w 257175"/>
                  <a:gd name="connsiteY2" fmla="*/ 0 h 304800"/>
                  <a:gd name="connsiteX3" fmla="*/ 260985 w 257175"/>
                  <a:gd name="connsiteY3" fmla="*/ 140970 h 3048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57175" h="304800">
                    <a:moveTo>
                      <a:pt x="260985" y="311468"/>
                    </a:moveTo>
                    <a:lnTo>
                      <a:pt x="0" y="170497"/>
                    </a:lnTo>
                    <a:lnTo>
                      <a:pt x="952" y="0"/>
                    </a:lnTo>
                    <a:lnTo>
                      <a:pt x="260985" y="140970"/>
                    </a:ln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grpSp>
        <p:nvGrpSpPr>
          <p:cNvPr id="188" name="Group 187">
            <a:extLst>
              <a:ext uri="{FF2B5EF4-FFF2-40B4-BE49-F238E27FC236}">
                <a16:creationId xmlns:a16="http://schemas.microsoft.com/office/drawing/2014/main" id="{1BCD832A-7056-486C-8CFB-B3DF307A4554}"/>
              </a:ext>
            </a:extLst>
          </p:cNvPr>
          <p:cNvGrpSpPr/>
          <p:nvPr/>
        </p:nvGrpSpPr>
        <p:grpSpPr>
          <a:xfrm>
            <a:off x="921259" y="3375090"/>
            <a:ext cx="729592" cy="1348110"/>
            <a:chOff x="13270818" y="5348004"/>
            <a:chExt cx="540861" cy="999381"/>
          </a:xfrm>
        </p:grpSpPr>
        <p:grpSp>
          <p:nvGrpSpPr>
            <p:cNvPr id="189" name="Group 188">
              <a:extLst>
                <a:ext uri="{FF2B5EF4-FFF2-40B4-BE49-F238E27FC236}">
                  <a16:creationId xmlns:a16="http://schemas.microsoft.com/office/drawing/2014/main" id="{BFD99F9D-D0CF-487F-9571-5F977CC53067}"/>
                </a:ext>
              </a:extLst>
            </p:cNvPr>
            <p:cNvGrpSpPr/>
            <p:nvPr/>
          </p:nvGrpSpPr>
          <p:grpSpPr>
            <a:xfrm>
              <a:off x="13425400" y="5348004"/>
              <a:ext cx="303753" cy="998597"/>
              <a:chOff x="2541356" y="1774680"/>
              <a:chExt cx="1106202" cy="3636668"/>
            </a:xfrm>
            <a:solidFill>
              <a:schemeClr val="bg1">
                <a:lumMod val="75000"/>
              </a:schemeClr>
            </a:solidFill>
          </p:grpSpPr>
          <p:sp>
            <p:nvSpPr>
              <p:cNvPr id="196" name="Freeform: Shape 195">
                <a:extLst>
                  <a:ext uri="{FF2B5EF4-FFF2-40B4-BE49-F238E27FC236}">
                    <a16:creationId xmlns:a16="http://schemas.microsoft.com/office/drawing/2014/main" id="{23419B70-405E-40D2-8CC0-965B37D72600}"/>
                  </a:ext>
                </a:extLst>
              </p:cNvPr>
              <p:cNvSpPr/>
              <p:nvPr/>
            </p:nvSpPr>
            <p:spPr>
              <a:xfrm>
                <a:off x="2571096" y="4597937"/>
                <a:ext cx="402336" cy="182880"/>
              </a:xfrm>
              <a:custGeom>
                <a:avLst/>
                <a:gdLst>
                  <a:gd name="connsiteX0" fmla="*/ 62916 w 3480752"/>
                  <a:gd name="connsiteY0" fmla="*/ 34213 h 1560620"/>
                  <a:gd name="connsiteX1" fmla="*/ 114391 w 3480752"/>
                  <a:gd name="connsiteY1" fmla="*/ 57191 h 1560620"/>
                  <a:gd name="connsiteX2" fmla="*/ 694512 w 3480752"/>
                  <a:gd name="connsiteY2" fmla="*/ 277806 h 1560620"/>
                  <a:gd name="connsiteX3" fmla="*/ 784810 w 3480752"/>
                  <a:gd name="connsiteY3" fmla="*/ 326909 h 1560620"/>
                  <a:gd name="connsiteX4" fmla="*/ 786764 w 3480752"/>
                  <a:gd name="connsiteY4" fmla="*/ 323526 h 1560620"/>
                  <a:gd name="connsiteX5" fmla="*/ 702687 w 3480752"/>
                  <a:gd name="connsiteY5" fmla="*/ 277806 h 1560620"/>
                  <a:gd name="connsiteX6" fmla="*/ 833420 w 3480752"/>
                  <a:gd name="connsiteY6" fmla="*/ 310489 h 1560620"/>
                  <a:gd name="connsiteX7" fmla="*/ 1241959 w 3480752"/>
                  <a:gd name="connsiteY7" fmla="*/ 343172 h 1560620"/>
                  <a:gd name="connsiteX8" fmla="*/ 3480752 w 3480752"/>
                  <a:gd name="connsiteY8" fmla="*/ 1560620 h 1560620"/>
                  <a:gd name="connsiteX9" fmla="*/ 3064038 w 3480752"/>
                  <a:gd name="connsiteY9" fmla="*/ 1527929 h 1560620"/>
                  <a:gd name="connsiteX10" fmla="*/ 3057133 w 3480752"/>
                  <a:gd name="connsiteY10" fmla="*/ 1524163 h 1560620"/>
                  <a:gd name="connsiteX11" fmla="*/ 2941481 w 3480752"/>
                  <a:gd name="connsiteY11" fmla="*/ 1495246 h 1560620"/>
                  <a:gd name="connsiteX12" fmla="*/ 2881754 w 3480752"/>
                  <a:gd name="connsiteY12" fmla="*/ 1462767 h 1560620"/>
                  <a:gd name="connsiteX13" fmla="*/ 2879802 w 3480752"/>
                  <a:gd name="connsiteY13" fmla="*/ 1466146 h 1560620"/>
                  <a:gd name="connsiteX14" fmla="*/ 2933314 w 3480752"/>
                  <a:gd name="connsiteY14" fmla="*/ 1495246 h 1560620"/>
                  <a:gd name="connsiteX15" fmla="*/ 2353185 w 3480752"/>
                  <a:gd name="connsiteY15" fmla="*/ 1274639 h 1560620"/>
                  <a:gd name="connsiteX16" fmla="*/ 2238794 w 3480752"/>
                  <a:gd name="connsiteY16" fmla="*/ 1217440 h 1560620"/>
                  <a:gd name="connsiteX17" fmla="*/ 0 w 3480752"/>
                  <a:gd name="connsiteY17" fmla="*/ 0 h 1560620"/>
                  <a:gd name="connsiteX18" fmla="*/ 62916 w 3480752"/>
                  <a:gd name="connsiteY18" fmla="*/ 34213 h 1560620"/>
                  <a:gd name="connsiteX19" fmla="*/ 57199 w 3480752"/>
                  <a:gd name="connsiteY19" fmla="*/ 31661 h 1560620"/>
                  <a:gd name="connsiteX20" fmla="*/ 0 w 3480752"/>
                  <a:gd name="connsiteY20" fmla="*/ 0 h 1560620"/>
                  <a:gd name="connsiteX0" fmla="*/ 62916 w 3480752"/>
                  <a:gd name="connsiteY0" fmla="*/ 34213 h 1560620"/>
                  <a:gd name="connsiteX1" fmla="*/ 114391 w 3480752"/>
                  <a:gd name="connsiteY1" fmla="*/ 57191 h 1560620"/>
                  <a:gd name="connsiteX2" fmla="*/ 694512 w 3480752"/>
                  <a:gd name="connsiteY2" fmla="*/ 277806 h 1560620"/>
                  <a:gd name="connsiteX3" fmla="*/ 784810 w 3480752"/>
                  <a:gd name="connsiteY3" fmla="*/ 326909 h 1560620"/>
                  <a:gd name="connsiteX4" fmla="*/ 702687 w 3480752"/>
                  <a:gd name="connsiteY4" fmla="*/ 277806 h 1560620"/>
                  <a:gd name="connsiteX5" fmla="*/ 833420 w 3480752"/>
                  <a:gd name="connsiteY5" fmla="*/ 310489 h 1560620"/>
                  <a:gd name="connsiteX6" fmla="*/ 1241959 w 3480752"/>
                  <a:gd name="connsiteY6" fmla="*/ 343172 h 1560620"/>
                  <a:gd name="connsiteX7" fmla="*/ 3480752 w 3480752"/>
                  <a:gd name="connsiteY7" fmla="*/ 1560620 h 1560620"/>
                  <a:gd name="connsiteX8" fmla="*/ 3064038 w 3480752"/>
                  <a:gd name="connsiteY8" fmla="*/ 1527929 h 1560620"/>
                  <a:gd name="connsiteX9" fmla="*/ 3057133 w 3480752"/>
                  <a:gd name="connsiteY9" fmla="*/ 1524163 h 1560620"/>
                  <a:gd name="connsiteX10" fmla="*/ 2941481 w 3480752"/>
                  <a:gd name="connsiteY10" fmla="*/ 1495246 h 1560620"/>
                  <a:gd name="connsiteX11" fmla="*/ 2881754 w 3480752"/>
                  <a:gd name="connsiteY11" fmla="*/ 1462767 h 1560620"/>
                  <a:gd name="connsiteX12" fmla="*/ 2879802 w 3480752"/>
                  <a:gd name="connsiteY12" fmla="*/ 1466146 h 1560620"/>
                  <a:gd name="connsiteX13" fmla="*/ 2933314 w 3480752"/>
                  <a:gd name="connsiteY13" fmla="*/ 1495246 h 1560620"/>
                  <a:gd name="connsiteX14" fmla="*/ 2353185 w 3480752"/>
                  <a:gd name="connsiteY14" fmla="*/ 1274639 h 1560620"/>
                  <a:gd name="connsiteX15" fmla="*/ 2238794 w 3480752"/>
                  <a:gd name="connsiteY15" fmla="*/ 1217440 h 1560620"/>
                  <a:gd name="connsiteX16" fmla="*/ 62916 w 3480752"/>
                  <a:gd name="connsiteY16" fmla="*/ 34213 h 1560620"/>
                  <a:gd name="connsiteX17" fmla="*/ 0 w 3480752"/>
                  <a:gd name="connsiteY17" fmla="*/ 0 h 1560620"/>
                  <a:gd name="connsiteX18" fmla="*/ 62916 w 3480752"/>
                  <a:gd name="connsiteY18" fmla="*/ 34213 h 1560620"/>
                  <a:gd name="connsiteX19" fmla="*/ 57199 w 3480752"/>
                  <a:gd name="connsiteY19" fmla="*/ 31661 h 1560620"/>
                  <a:gd name="connsiteX20" fmla="*/ 0 w 3480752"/>
                  <a:gd name="connsiteY20" fmla="*/ 0 h 1560620"/>
                  <a:gd name="connsiteX0" fmla="*/ 62916 w 3480752"/>
                  <a:gd name="connsiteY0" fmla="*/ 34213 h 1560620"/>
                  <a:gd name="connsiteX1" fmla="*/ 114391 w 3480752"/>
                  <a:gd name="connsiteY1" fmla="*/ 57191 h 1560620"/>
                  <a:gd name="connsiteX2" fmla="*/ 694512 w 3480752"/>
                  <a:gd name="connsiteY2" fmla="*/ 277806 h 1560620"/>
                  <a:gd name="connsiteX3" fmla="*/ 702687 w 3480752"/>
                  <a:gd name="connsiteY3" fmla="*/ 277806 h 1560620"/>
                  <a:gd name="connsiteX4" fmla="*/ 833420 w 3480752"/>
                  <a:gd name="connsiteY4" fmla="*/ 310489 h 1560620"/>
                  <a:gd name="connsiteX5" fmla="*/ 1241959 w 3480752"/>
                  <a:gd name="connsiteY5" fmla="*/ 343172 h 1560620"/>
                  <a:gd name="connsiteX6" fmla="*/ 3480752 w 3480752"/>
                  <a:gd name="connsiteY6" fmla="*/ 1560620 h 1560620"/>
                  <a:gd name="connsiteX7" fmla="*/ 3064038 w 3480752"/>
                  <a:gd name="connsiteY7" fmla="*/ 1527929 h 1560620"/>
                  <a:gd name="connsiteX8" fmla="*/ 3057133 w 3480752"/>
                  <a:gd name="connsiteY8" fmla="*/ 1524163 h 1560620"/>
                  <a:gd name="connsiteX9" fmla="*/ 2941481 w 3480752"/>
                  <a:gd name="connsiteY9" fmla="*/ 1495246 h 1560620"/>
                  <a:gd name="connsiteX10" fmla="*/ 2881754 w 3480752"/>
                  <a:gd name="connsiteY10" fmla="*/ 1462767 h 1560620"/>
                  <a:gd name="connsiteX11" fmla="*/ 2879802 w 3480752"/>
                  <a:gd name="connsiteY11" fmla="*/ 1466146 h 1560620"/>
                  <a:gd name="connsiteX12" fmla="*/ 2933314 w 3480752"/>
                  <a:gd name="connsiteY12" fmla="*/ 1495246 h 1560620"/>
                  <a:gd name="connsiteX13" fmla="*/ 2353185 w 3480752"/>
                  <a:gd name="connsiteY13" fmla="*/ 1274639 h 1560620"/>
                  <a:gd name="connsiteX14" fmla="*/ 2238794 w 3480752"/>
                  <a:gd name="connsiteY14" fmla="*/ 1217440 h 1560620"/>
                  <a:gd name="connsiteX15" fmla="*/ 62916 w 3480752"/>
                  <a:gd name="connsiteY15" fmla="*/ 34213 h 1560620"/>
                  <a:gd name="connsiteX16" fmla="*/ 0 w 3480752"/>
                  <a:gd name="connsiteY16" fmla="*/ 0 h 1560620"/>
                  <a:gd name="connsiteX17" fmla="*/ 62916 w 3480752"/>
                  <a:gd name="connsiteY17" fmla="*/ 34213 h 1560620"/>
                  <a:gd name="connsiteX18" fmla="*/ 57199 w 3480752"/>
                  <a:gd name="connsiteY18" fmla="*/ 31661 h 1560620"/>
                  <a:gd name="connsiteX19" fmla="*/ 0 w 3480752"/>
                  <a:gd name="connsiteY19" fmla="*/ 0 h 1560620"/>
                  <a:gd name="connsiteX0" fmla="*/ 62916 w 3480752"/>
                  <a:gd name="connsiteY0" fmla="*/ 34213 h 1560620"/>
                  <a:gd name="connsiteX1" fmla="*/ 114391 w 3480752"/>
                  <a:gd name="connsiteY1" fmla="*/ 57191 h 1560620"/>
                  <a:gd name="connsiteX2" fmla="*/ 694512 w 3480752"/>
                  <a:gd name="connsiteY2" fmla="*/ 277806 h 1560620"/>
                  <a:gd name="connsiteX3" fmla="*/ 702687 w 3480752"/>
                  <a:gd name="connsiteY3" fmla="*/ 277806 h 1560620"/>
                  <a:gd name="connsiteX4" fmla="*/ 833420 w 3480752"/>
                  <a:gd name="connsiteY4" fmla="*/ 310489 h 1560620"/>
                  <a:gd name="connsiteX5" fmla="*/ 1241959 w 3480752"/>
                  <a:gd name="connsiteY5" fmla="*/ 343172 h 1560620"/>
                  <a:gd name="connsiteX6" fmla="*/ 3480752 w 3480752"/>
                  <a:gd name="connsiteY6" fmla="*/ 1560620 h 1560620"/>
                  <a:gd name="connsiteX7" fmla="*/ 3064038 w 3480752"/>
                  <a:gd name="connsiteY7" fmla="*/ 1527929 h 1560620"/>
                  <a:gd name="connsiteX8" fmla="*/ 3057133 w 3480752"/>
                  <a:gd name="connsiteY8" fmla="*/ 1524163 h 1560620"/>
                  <a:gd name="connsiteX9" fmla="*/ 2941481 w 3480752"/>
                  <a:gd name="connsiteY9" fmla="*/ 1495246 h 1560620"/>
                  <a:gd name="connsiteX10" fmla="*/ 2881754 w 3480752"/>
                  <a:gd name="connsiteY10" fmla="*/ 1462767 h 1560620"/>
                  <a:gd name="connsiteX11" fmla="*/ 2933314 w 3480752"/>
                  <a:gd name="connsiteY11" fmla="*/ 1495246 h 1560620"/>
                  <a:gd name="connsiteX12" fmla="*/ 2353185 w 3480752"/>
                  <a:gd name="connsiteY12" fmla="*/ 1274639 h 1560620"/>
                  <a:gd name="connsiteX13" fmla="*/ 2238794 w 3480752"/>
                  <a:gd name="connsiteY13" fmla="*/ 1217440 h 1560620"/>
                  <a:gd name="connsiteX14" fmla="*/ 62916 w 3480752"/>
                  <a:gd name="connsiteY14" fmla="*/ 34213 h 1560620"/>
                  <a:gd name="connsiteX15" fmla="*/ 0 w 3480752"/>
                  <a:gd name="connsiteY15" fmla="*/ 0 h 1560620"/>
                  <a:gd name="connsiteX16" fmla="*/ 62916 w 3480752"/>
                  <a:gd name="connsiteY16" fmla="*/ 34213 h 1560620"/>
                  <a:gd name="connsiteX17" fmla="*/ 57199 w 3480752"/>
                  <a:gd name="connsiteY17" fmla="*/ 31661 h 1560620"/>
                  <a:gd name="connsiteX18" fmla="*/ 0 w 3480752"/>
                  <a:gd name="connsiteY18" fmla="*/ 0 h 1560620"/>
                  <a:gd name="connsiteX0" fmla="*/ 62916 w 3480752"/>
                  <a:gd name="connsiteY0" fmla="*/ 34213 h 1560620"/>
                  <a:gd name="connsiteX1" fmla="*/ 114391 w 3480752"/>
                  <a:gd name="connsiteY1" fmla="*/ 57191 h 1560620"/>
                  <a:gd name="connsiteX2" fmla="*/ 694512 w 3480752"/>
                  <a:gd name="connsiteY2" fmla="*/ 277806 h 1560620"/>
                  <a:gd name="connsiteX3" fmla="*/ 702687 w 3480752"/>
                  <a:gd name="connsiteY3" fmla="*/ 277806 h 1560620"/>
                  <a:gd name="connsiteX4" fmla="*/ 833420 w 3480752"/>
                  <a:gd name="connsiteY4" fmla="*/ 310489 h 1560620"/>
                  <a:gd name="connsiteX5" fmla="*/ 1241959 w 3480752"/>
                  <a:gd name="connsiteY5" fmla="*/ 343172 h 1560620"/>
                  <a:gd name="connsiteX6" fmla="*/ 3480752 w 3480752"/>
                  <a:gd name="connsiteY6" fmla="*/ 1560620 h 1560620"/>
                  <a:gd name="connsiteX7" fmla="*/ 3064038 w 3480752"/>
                  <a:gd name="connsiteY7" fmla="*/ 1527929 h 1560620"/>
                  <a:gd name="connsiteX8" fmla="*/ 3057133 w 3480752"/>
                  <a:gd name="connsiteY8" fmla="*/ 1524163 h 1560620"/>
                  <a:gd name="connsiteX9" fmla="*/ 2941481 w 3480752"/>
                  <a:gd name="connsiteY9" fmla="*/ 1495246 h 1560620"/>
                  <a:gd name="connsiteX10" fmla="*/ 2933314 w 3480752"/>
                  <a:gd name="connsiteY10" fmla="*/ 1495246 h 1560620"/>
                  <a:gd name="connsiteX11" fmla="*/ 2353185 w 3480752"/>
                  <a:gd name="connsiteY11" fmla="*/ 1274639 h 1560620"/>
                  <a:gd name="connsiteX12" fmla="*/ 2238794 w 3480752"/>
                  <a:gd name="connsiteY12" fmla="*/ 1217440 h 1560620"/>
                  <a:gd name="connsiteX13" fmla="*/ 62916 w 3480752"/>
                  <a:gd name="connsiteY13" fmla="*/ 34213 h 1560620"/>
                  <a:gd name="connsiteX14" fmla="*/ 0 w 3480752"/>
                  <a:gd name="connsiteY14" fmla="*/ 0 h 1560620"/>
                  <a:gd name="connsiteX15" fmla="*/ 62916 w 3480752"/>
                  <a:gd name="connsiteY15" fmla="*/ 34213 h 1560620"/>
                  <a:gd name="connsiteX16" fmla="*/ 57199 w 3480752"/>
                  <a:gd name="connsiteY16" fmla="*/ 31661 h 1560620"/>
                  <a:gd name="connsiteX17" fmla="*/ 0 w 3480752"/>
                  <a:gd name="connsiteY17" fmla="*/ 0 h 15606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</a:cxnLst>
                <a:rect l="l" t="t" r="r" b="b"/>
                <a:pathLst>
                  <a:path w="3480752" h="1560620">
                    <a:moveTo>
                      <a:pt x="62916" y="34213"/>
                    </a:moveTo>
                    <a:lnTo>
                      <a:pt x="114391" y="57191"/>
                    </a:lnTo>
                    <a:cubicBezTo>
                      <a:pt x="302323" y="147074"/>
                      <a:pt x="498413" y="220606"/>
                      <a:pt x="694512" y="277806"/>
                    </a:cubicBezTo>
                    <a:lnTo>
                      <a:pt x="702687" y="277806"/>
                    </a:lnTo>
                    <a:cubicBezTo>
                      <a:pt x="743545" y="285981"/>
                      <a:pt x="784395" y="302314"/>
                      <a:pt x="833420" y="310489"/>
                    </a:cubicBezTo>
                    <a:lnTo>
                      <a:pt x="1241959" y="343172"/>
                    </a:lnTo>
                    <a:lnTo>
                      <a:pt x="3480752" y="1560620"/>
                    </a:lnTo>
                    <a:lnTo>
                      <a:pt x="3064038" y="1527929"/>
                    </a:lnTo>
                    <a:lnTo>
                      <a:pt x="3057133" y="1524163"/>
                    </a:lnTo>
                    <a:lnTo>
                      <a:pt x="2941481" y="1495246"/>
                    </a:lnTo>
                    <a:lnTo>
                      <a:pt x="2933314" y="1495246"/>
                    </a:lnTo>
                    <a:cubicBezTo>
                      <a:pt x="2737215" y="1446221"/>
                      <a:pt x="2541108" y="1372688"/>
                      <a:pt x="2353185" y="1274639"/>
                    </a:cubicBezTo>
                    <a:cubicBezTo>
                      <a:pt x="2312335" y="1258298"/>
                      <a:pt x="2279652" y="1241956"/>
                      <a:pt x="2238794" y="1217440"/>
                    </a:cubicBezTo>
                    <a:lnTo>
                      <a:pt x="62916" y="34213"/>
                    </a:lnTo>
                    <a:close/>
                    <a:moveTo>
                      <a:pt x="0" y="0"/>
                    </a:moveTo>
                    <a:lnTo>
                      <a:pt x="62916" y="34213"/>
                    </a:lnTo>
                    <a:lnTo>
                      <a:pt x="57199" y="31661"/>
                    </a:lnTo>
                    <a:cubicBezTo>
                      <a:pt x="38815" y="22469"/>
                      <a:pt x="20429" y="12254"/>
                      <a:pt x="0" y="0"/>
                    </a:cubicBez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97" name="Freeform: Shape 196">
                <a:extLst>
                  <a:ext uri="{FF2B5EF4-FFF2-40B4-BE49-F238E27FC236}">
                    <a16:creationId xmlns:a16="http://schemas.microsoft.com/office/drawing/2014/main" id="{150FD5E7-42F0-40C3-BBE4-87BFBF77C31E}"/>
                  </a:ext>
                </a:extLst>
              </p:cNvPr>
              <p:cNvSpPr/>
              <p:nvPr/>
            </p:nvSpPr>
            <p:spPr>
              <a:xfrm>
                <a:off x="3023223" y="4576005"/>
                <a:ext cx="257175" cy="133350"/>
              </a:xfrm>
              <a:custGeom>
                <a:avLst/>
                <a:gdLst>
                  <a:gd name="connsiteX0" fmla="*/ 260032 w 257175"/>
                  <a:gd name="connsiteY0" fmla="*/ 141922 h 133350"/>
                  <a:gd name="connsiteX1" fmla="*/ 0 w 257175"/>
                  <a:gd name="connsiteY1" fmla="*/ 0 h 133350"/>
                  <a:gd name="connsiteX2" fmla="*/ 952 w 257175"/>
                  <a:gd name="connsiteY2" fmla="*/ 0 h 133350"/>
                  <a:gd name="connsiteX3" fmla="*/ 260032 w 257175"/>
                  <a:gd name="connsiteY3" fmla="*/ 141922 h 133350"/>
                  <a:gd name="connsiteX4" fmla="*/ 260032 w 257175"/>
                  <a:gd name="connsiteY4" fmla="*/ 141922 h 1333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57175" h="133350">
                    <a:moveTo>
                      <a:pt x="260032" y="141922"/>
                    </a:moveTo>
                    <a:lnTo>
                      <a:pt x="0" y="0"/>
                    </a:lnTo>
                    <a:cubicBezTo>
                      <a:pt x="0" y="0"/>
                      <a:pt x="952" y="0"/>
                      <a:pt x="952" y="0"/>
                    </a:cubicBezTo>
                    <a:lnTo>
                      <a:pt x="260032" y="141922"/>
                    </a:lnTo>
                    <a:cubicBezTo>
                      <a:pt x="260985" y="141922"/>
                      <a:pt x="260985" y="141922"/>
                      <a:pt x="260032" y="141922"/>
                    </a:cubicBezTo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98" name="Freeform: Shape 197">
                <a:extLst>
                  <a:ext uri="{FF2B5EF4-FFF2-40B4-BE49-F238E27FC236}">
                    <a16:creationId xmlns:a16="http://schemas.microsoft.com/office/drawing/2014/main" id="{ABB8B7FB-E846-4F50-BB59-8102F725924E}"/>
                  </a:ext>
                </a:extLst>
              </p:cNvPr>
              <p:cNvSpPr/>
              <p:nvPr/>
            </p:nvSpPr>
            <p:spPr>
              <a:xfrm>
                <a:off x="2706138" y="4925573"/>
                <a:ext cx="257175" cy="485775"/>
              </a:xfrm>
              <a:custGeom>
                <a:avLst/>
                <a:gdLst>
                  <a:gd name="connsiteX0" fmla="*/ 260033 w 257175"/>
                  <a:gd name="connsiteY0" fmla="*/ 486727 h 485775"/>
                  <a:gd name="connsiteX1" fmla="*/ 0 w 257175"/>
                  <a:gd name="connsiteY1" fmla="*/ 344805 h 485775"/>
                  <a:gd name="connsiteX2" fmla="*/ 953 w 257175"/>
                  <a:gd name="connsiteY2" fmla="*/ 0 h 485775"/>
                  <a:gd name="connsiteX3" fmla="*/ 260985 w 257175"/>
                  <a:gd name="connsiteY3" fmla="*/ 141922 h 4857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57175" h="485775">
                    <a:moveTo>
                      <a:pt x="260033" y="486727"/>
                    </a:moveTo>
                    <a:lnTo>
                      <a:pt x="0" y="344805"/>
                    </a:lnTo>
                    <a:lnTo>
                      <a:pt x="953" y="0"/>
                    </a:lnTo>
                    <a:lnTo>
                      <a:pt x="260985" y="141922"/>
                    </a:ln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99" name="Freeform: Shape 198">
                <a:extLst>
                  <a:ext uri="{FF2B5EF4-FFF2-40B4-BE49-F238E27FC236}">
                    <a16:creationId xmlns:a16="http://schemas.microsoft.com/office/drawing/2014/main" id="{AE5873EB-9F33-4357-8575-6648E52B1D48}"/>
                  </a:ext>
                </a:extLst>
              </p:cNvPr>
              <p:cNvSpPr/>
              <p:nvPr/>
            </p:nvSpPr>
            <p:spPr>
              <a:xfrm>
                <a:off x="2987522" y="3640652"/>
                <a:ext cx="660036" cy="1102854"/>
              </a:xfrm>
              <a:custGeom>
                <a:avLst/>
                <a:gdLst>
                  <a:gd name="connsiteX0" fmla="*/ 359092 w 661035"/>
                  <a:gd name="connsiteY0" fmla="*/ 597218 h 1099185"/>
                  <a:gd name="connsiteX1" fmla="*/ 620078 w 661035"/>
                  <a:gd name="connsiteY1" fmla="*/ 739140 h 1099185"/>
                  <a:gd name="connsiteX2" fmla="*/ 584835 w 661035"/>
                  <a:gd name="connsiteY2" fmla="*/ 818198 h 1099185"/>
                  <a:gd name="connsiteX3" fmla="*/ 584836 w 661035"/>
                  <a:gd name="connsiteY3" fmla="*/ 818198 h 1099185"/>
                  <a:gd name="connsiteX4" fmla="*/ 545783 w 661035"/>
                  <a:gd name="connsiteY4" fmla="*/ 882015 h 1099185"/>
                  <a:gd name="connsiteX5" fmla="*/ 538930 w 661035"/>
                  <a:gd name="connsiteY5" fmla="*/ 891439 h 1099185"/>
                  <a:gd name="connsiteX6" fmla="*/ 539116 w 661035"/>
                  <a:gd name="connsiteY6" fmla="*/ 891540 h 1099185"/>
                  <a:gd name="connsiteX7" fmla="*/ 500063 w 661035"/>
                  <a:gd name="connsiteY7" fmla="*/ 940118 h 1099185"/>
                  <a:gd name="connsiteX8" fmla="*/ 452605 w 661035"/>
                  <a:gd name="connsiteY8" fmla="*/ 914311 h 1099185"/>
                  <a:gd name="connsiteX9" fmla="*/ 451949 w 661035"/>
                  <a:gd name="connsiteY9" fmla="*/ 914906 h 1099185"/>
                  <a:gd name="connsiteX10" fmla="*/ 500063 w 661035"/>
                  <a:gd name="connsiteY10" fmla="*/ 941070 h 1099185"/>
                  <a:gd name="connsiteX11" fmla="*/ 451485 w 661035"/>
                  <a:gd name="connsiteY11" fmla="*/ 989648 h 1099185"/>
                  <a:gd name="connsiteX12" fmla="*/ 396629 w 661035"/>
                  <a:gd name="connsiteY12" fmla="*/ 1033155 h 1099185"/>
                  <a:gd name="connsiteX13" fmla="*/ 397193 w 661035"/>
                  <a:gd name="connsiteY13" fmla="*/ 1033462 h 1099185"/>
                  <a:gd name="connsiteX14" fmla="*/ 320041 w 661035"/>
                  <a:gd name="connsiteY14" fmla="*/ 1076325 h 1099185"/>
                  <a:gd name="connsiteX15" fmla="*/ 291343 w 661035"/>
                  <a:gd name="connsiteY15" fmla="*/ 1060767 h 1099185"/>
                  <a:gd name="connsiteX16" fmla="*/ 290403 w 661035"/>
                  <a:gd name="connsiteY16" fmla="*/ 1061621 h 1099185"/>
                  <a:gd name="connsiteX17" fmla="*/ 319088 w 661035"/>
                  <a:gd name="connsiteY17" fmla="*/ 1077277 h 1099185"/>
                  <a:gd name="connsiteX18" fmla="*/ 260985 w 661035"/>
                  <a:gd name="connsiteY18" fmla="*/ 1099185 h 1099185"/>
                  <a:gd name="connsiteX19" fmla="*/ 0 w 661035"/>
                  <a:gd name="connsiteY19" fmla="*/ 957262 h 1099185"/>
                  <a:gd name="connsiteX20" fmla="*/ 59055 w 661035"/>
                  <a:gd name="connsiteY20" fmla="*/ 935355 h 1099185"/>
                  <a:gd name="connsiteX21" fmla="*/ 284314 w 661035"/>
                  <a:gd name="connsiteY21" fmla="*/ 1058298 h 1099185"/>
                  <a:gd name="connsiteX22" fmla="*/ 284516 w 661035"/>
                  <a:gd name="connsiteY22" fmla="*/ 1057066 h 1099185"/>
                  <a:gd name="connsiteX23" fmla="*/ 60008 w 661035"/>
                  <a:gd name="connsiteY23" fmla="*/ 935355 h 1099185"/>
                  <a:gd name="connsiteX24" fmla="*/ 135745 w 661035"/>
                  <a:gd name="connsiteY24" fmla="*/ 891807 h 1099185"/>
                  <a:gd name="connsiteX25" fmla="*/ 135255 w 661035"/>
                  <a:gd name="connsiteY25" fmla="*/ 891540 h 1099185"/>
                  <a:gd name="connsiteX26" fmla="*/ 190500 w 661035"/>
                  <a:gd name="connsiteY26" fmla="*/ 847725 h 1099185"/>
                  <a:gd name="connsiteX27" fmla="*/ 239078 w 661035"/>
                  <a:gd name="connsiteY27" fmla="*/ 799148 h 1099185"/>
                  <a:gd name="connsiteX28" fmla="*/ 319738 w 661035"/>
                  <a:gd name="connsiteY28" fmla="*/ 843010 h 1099185"/>
                  <a:gd name="connsiteX29" fmla="*/ 319882 w 661035"/>
                  <a:gd name="connsiteY29" fmla="*/ 842137 h 1099185"/>
                  <a:gd name="connsiteX30" fmla="*/ 239078 w 661035"/>
                  <a:gd name="connsiteY30" fmla="*/ 798196 h 1099185"/>
                  <a:gd name="connsiteX31" fmla="*/ 277307 w 661035"/>
                  <a:gd name="connsiteY31" fmla="*/ 750642 h 1099185"/>
                  <a:gd name="connsiteX32" fmla="*/ 277178 w 661035"/>
                  <a:gd name="connsiteY32" fmla="*/ 750571 h 1099185"/>
                  <a:gd name="connsiteX33" fmla="*/ 284798 w 661035"/>
                  <a:gd name="connsiteY33" fmla="*/ 740093 h 1099185"/>
                  <a:gd name="connsiteX34" fmla="*/ 323850 w 661035"/>
                  <a:gd name="connsiteY34" fmla="*/ 676275 h 1099185"/>
                  <a:gd name="connsiteX35" fmla="*/ 359092 w 661035"/>
                  <a:gd name="connsiteY35" fmla="*/ 597218 h 1099185"/>
                  <a:gd name="connsiteX36" fmla="*/ 220980 w 661035"/>
                  <a:gd name="connsiteY36" fmla="*/ 0 h 1099185"/>
                  <a:gd name="connsiteX37" fmla="*/ 481965 w 661035"/>
                  <a:gd name="connsiteY37" fmla="*/ 141922 h 1099185"/>
                  <a:gd name="connsiteX38" fmla="*/ 575310 w 661035"/>
                  <a:gd name="connsiteY38" fmla="*/ 214313 h 1099185"/>
                  <a:gd name="connsiteX39" fmla="*/ 661035 w 661035"/>
                  <a:gd name="connsiteY39" fmla="*/ 504825 h 1099185"/>
                  <a:gd name="connsiteX40" fmla="*/ 621030 w 661035"/>
                  <a:gd name="connsiteY40" fmla="*/ 739140 h 1099185"/>
                  <a:gd name="connsiteX41" fmla="*/ 360045 w 661035"/>
                  <a:gd name="connsiteY41" fmla="*/ 597218 h 1099185"/>
                  <a:gd name="connsiteX42" fmla="*/ 400050 w 661035"/>
                  <a:gd name="connsiteY42" fmla="*/ 362902 h 1099185"/>
                  <a:gd name="connsiteX43" fmla="*/ 314325 w 661035"/>
                  <a:gd name="connsiteY43" fmla="*/ 72390 h 1099185"/>
                  <a:gd name="connsiteX44" fmla="*/ 220980 w 661035"/>
                  <a:gd name="connsiteY44" fmla="*/ 0 h 1099185"/>
                  <a:gd name="connsiteX0" fmla="*/ 359092 w 661035"/>
                  <a:gd name="connsiteY0" fmla="*/ 597218 h 1099185"/>
                  <a:gd name="connsiteX1" fmla="*/ 620078 w 661035"/>
                  <a:gd name="connsiteY1" fmla="*/ 739140 h 1099185"/>
                  <a:gd name="connsiteX2" fmla="*/ 584835 w 661035"/>
                  <a:gd name="connsiteY2" fmla="*/ 818198 h 1099185"/>
                  <a:gd name="connsiteX3" fmla="*/ 584836 w 661035"/>
                  <a:gd name="connsiteY3" fmla="*/ 818198 h 1099185"/>
                  <a:gd name="connsiteX4" fmla="*/ 545783 w 661035"/>
                  <a:gd name="connsiteY4" fmla="*/ 882015 h 1099185"/>
                  <a:gd name="connsiteX5" fmla="*/ 538930 w 661035"/>
                  <a:gd name="connsiteY5" fmla="*/ 891439 h 1099185"/>
                  <a:gd name="connsiteX6" fmla="*/ 539116 w 661035"/>
                  <a:gd name="connsiteY6" fmla="*/ 891540 h 1099185"/>
                  <a:gd name="connsiteX7" fmla="*/ 500063 w 661035"/>
                  <a:gd name="connsiteY7" fmla="*/ 940118 h 1099185"/>
                  <a:gd name="connsiteX8" fmla="*/ 452605 w 661035"/>
                  <a:gd name="connsiteY8" fmla="*/ 914311 h 1099185"/>
                  <a:gd name="connsiteX9" fmla="*/ 451949 w 661035"/>
                  <a:gd name="connsiteY9" fmla="*/ 914906 h 1099185"/>
                  <a:gd name="connsiteX10" fmla="*/ 500063 w 661035"/>
                  <a:gd name="connsiteY10" fmla="*/ 941070 h 1099185"/>
                  <a:gd name="connsiteX11" fmla="*/ 451485 w 661035"/>
                  <a:gd name="connsiteY11" fmla="*/ 989648 h 1099185"/>
                  <a:gd name="connsiteX12" fmla="*/ 396629 w 661035"/>
                  <a:gd name="connsiteY12" fmla="*/ 1033155 h 1099185"/>
                  <a:gd name="connsiteX13" fmla="*/ 397193 w 661035"/>
                  <a:gd name="connsiteY13" fmla="*/ 1033462 h 1099185"/>
                  <a:gd name="connsiteX14" fmla="*/ 320041 w 661035"/>
                  <a:gd name="connsiteY14" fmla="*/ 1076325 h 1099185"/>
                  <a:gd name="connsiteX15" fmla="*/ 291343 w 661035"/>
                  <a:gd name="connsiteY15" fmla="*/ 1060767 h 1099185"/>
                  <a:gd name="connsiteX16" fmla="*/ 290403 w 661035"/>
                  <a:gd name="connsiteY16" fmla="*/ 1061621 h 1099185"/>
                  <a:gd name="connsiteX17" fmla="*/ 319088 w 661035"/>
                  <a:gd name="connsiteY17" fmla="*/ 1077277 h 1099185"/>
                  <a:gd name="connsiteX18" fmla="*/ 260985 w 661035"/>
                  <a:gd name="connsiteY18" fmla="*/ 1099185 h 1099185"/>
                  <a:gd name="connsiteX19" fmla="*/ 0 w 661035"/>
                  <a:gd name="connsiteY19" fmla="*/ 957262 h 1099185"/>
                  <a:gd name="connsiteX20" fmla="*/ 59055 w 661035"/>
                  <a:gd name="connsiteY20" fmla="*/ 935355 h 1099185"/>
                  <a:gd name="connsiteX21" fmla="*/ 284314 w 661035"/>
                  <a:gd name="connsiteY21" fmla="*/ 1058298 h 1099185"/>
                  <a:gd name="connsiteX22" fmla="*/ 284516 w 661035"/>
                  <a:gd name="connsiteY22" fmla="*/ 1057066 h 1099185"/>
                  <a:gd name="connsiteX23" fmla="*/ 60008 w 661035"/>
                  <a:gd name="connsiteY23" fmla="*/ 935355 h 1099185"/>
                  <a:gd name="connsiteX24" fmla="*/ 135745 w 661035"/>
                  <a:gd name="connsiteY24" fmla="*/ 891807 h 1099185"/>
                  <a:gd name="connsiteX25" fmla="*/ 135255 w 661035"/>
                  <a:gd name="connsiteY25" fmla="*/ 891540 h 1099185"/>
                  <a:gd name="connsiteX26" fmla="*/ 190500 w 661035"/>
                  <a:gd name="connsiteY26" fmla="*/ 847725 h 1099185"/>
                  <a:gd name="connsiteX27" fmla="*/ 239078 w 661035"/>
                  <a:gd name="connsiteY27" fmla="*/ 799148 h 1099185"/>
                  <a:gd name="connsiteX28" fmla="*/ 319738 w 661035"/>
                  <a:gd name="connsiteY28" fmla="*/ 843010 h 1099185"/>
                  <a:gd name="connsiteX29" fmla="*/ 239078 w 661035"/>
                  <a:gd name="connsiteY29" fmla="*/ 798196 h 1099185"/>
                  <a:gd name="connsiteX30" fmla="*/ 277307 w 661035"/>
                  <a:gd name="connsiteY30" fmla="*/ 750642 h 1099185"/>
                  <a:gd name="connsiteX31" fmla="*/ 277178 w 661035"/>
                  <a:gd name="connsiteY31" fmla="*/ 750571 h 1099185"/>
                  <a:gd name="connsiteX32" fmla="*/ 284798 w 661035"/>
                  <a:gd name="connsiteY32" fmla="*/ 740093 h 1099185"/>
                  <a:gd name="connsiteX33" fmla="*/ 323850 w 661035"/>
                  <a:gd name="connsiteY33" fmla="*/ 676275 h 1099185"/>
                  <a:gd name="connsiteX34" fmla="*/ 359092 w 661035"/>
                  <a:gd name="connsiteY34" fmla="*/ 597218 h 1099185"/>
                  <a:gd name="connsiteX35" fmla="*/ 220980 w 661035"/>
                  <a:gd name="connsiteY35" fmla="*/ 0 h 1099185"/>
                  <a:gd name="connsiteX36" fmla="*/ 481965 w 661035"/>
                  <a:gd name="connsiteY36" fmla="*/ 141922 h 1099185"/>
                  <a:gd name="connsiteX37" fmla="*/ 575310 w 661035"/>
                  <a:gd name="connsiteY37" fmla="*/ 214313 h 1099185"/>
                  <a:gd name="connsiteX38" fmla="*/ 661035 w 661035"/>
                  <a:gd name="connsiteY38" fmla="*/ 504825 h 1099185"/>
                  <a:gd name="connsiteX39" fmla="*/ 621030 w 661035"/>
                  <a:gd name="connsiteY39" fmla="*/ 739140 h 1099185"/>
                  <a:gd name="connsiteX40" fmla="*/ 360045 w 661035"/>
                  <a:gd name="connsiteY40" fmla="*/ 597218 h 1099185"/>
                  <a:gd name="connsiteX41" fmla="*/ 400050 w 661035"/>
                  <a:gd name="connsiteY41" fmla="*/ 362902 h 1099185"/>
                  <a:gd name="connsiteX42" fmla="*/ 314325 w 661035"/>
                  <a:gd name="connsiteY42" fmla="*/ 72390 h 1099185"/>
                  <a:gd name="connsiteX43" fmla="*/ 220980 w 661035"/>
                  <a:gd name="connsiteY43" fmla="*/ 0 h 1099185"/>
                  <a:gd name="connsiteX0" fmla="*/ 359092 w 661035"/>
                  <a:gd name="connsiteY0" fmla="*/ 597218 h 1099185"/>
                  <a:gd name="connsiteX1" fmla="*/ 620078 w 661035"/>
                  <a:gd name="connsiteY1" fmla="*/ 739140 h 1099185"/>
                  <a:gd name="connsiteX2" fmla="*/ 584835 w 661035"/>
                  <a:gd name="connsiteY2" fmla="*/ 818198 h 1099185"/>
                  <a:gd name="connsiteX3" fmla="*/ 584836 w 661035"/>
                  <a:gd name="connsiteY3" fmla="*/ 818198 h 1099185"/>
                  <a:gd name="connsiteX4" fmla="*/ 545783 w 661035"/>
                  <a:gd name="connsiteY4" fmla="*/ 882015 h 1099185"/>
                  <a:gd name="connsiteX5" fmla="*/ 538930 w 661035"/>
                  <a:gd name="connsiteY5" fmla="*/ 891439 h 1099185"/>
                  <a:gd name="connsiteX6" fmla="*/ 539116 w 661035"/>
                  <a:gd name="connsiteY6" fmla="*/ 891540 h 1099185"/>
                  <a:gd name="connsiteX7" fmla="*/ 500063 w 661035"/>
                  <a:gd name="connsiteY7" fmla="*/ 940118 h 1099185"/>
                  <a:gd name="connsiteX8" fmla="*/ 452605 w 661035"/>
                  <a:gd name="connsiteY8" fmla="*/ 914311 h 1099185"/>
                  <a:gd name="connsiteX9" fmla="*/ 500063 w 661035"/>
                  <a:gd name="connsiteY9" fmla="*/ 941070 h 1099185"/>
                  <a:gd name="connsiteX10" fmla="*/ 451485 w 661035"/>
                  <a:gd name="connsiteY10" fmla="*/ 989648 h 1099185"/>
                  <a:gd name="connsiteX11" fmla="*/ 396629 w 661035"/>
                  <a:gd name="connsiteY11" fmla="*/ 1033155 h 1099185"/>
                  <a:gd name="connsiteX12" fmla="*/ 397193 w 661035"/>
                  <a:gd name="connsiteY12" fmla="*/ 1033462 h 1099185"/>
                  <a:gd name="connsiteX13" fmla="*/ 320041 w 661035"/>
                  <a:gd name="connsiteY13" fmla="*/ 1076325 h 1099185"/>
                  <a:gd name="connsiteX14" fmla="*/ 291343 w 661035"/>
                  <a:gd name="connsiteY14" fmla="*/ 1060767 h 1099185"/>
                  <a:gd name="connsiteX15" fmla="*/ 290403 w 661035"/>
                  <a:gd name="connsiteY15" fmla="*/ 1061621 h 1099185"/>
                  <a:gd name="connsiteX16" fmla="*/ 319088 w 661035"/>
                  <a:gd name="connsiteY16" fmla="*/ 1077277 h 1099185"/>
                  <a:gd name="connsiteX17" fmla="*/ 260985 w 661035"/>
                  <a:gd name="connsiteY17" fmla="*/ 1099185 h 1099185"/>
                  <a:gd name="connsiteX18" fmla="*/ 0 w 661035"/>
                  <a:gd name="connsiteY18" fmla="*/ 957262 h 1099185"/>
                  <a:gd name="connsiteX19" fmla="*/ 59055 w 661035"/>
                  <a:gd name="connsiteY19" fmla="*/ 935355 h 1099185"/>
                  <a:gd name="connsiteX20" fmla="*/ 284314 w 661035"/>
                  <a:gd name="connsiteY20" fmla="*/ 1058298 h 1099185"/>
                  <a:gd name="connsiteX21" fmla="*/ 284516 w 661035"/>
                  <a:gd name="connsiteY21" fmla="*/ 1057066 h 1099185"/>
                  <a:gd name="connsiteX22" fmla="*/ 60008 w 661035"/>
                  <a:gd name="connsiteY22" fmla="*/ 935355 h 1099185"/>
                  <a:gd name="connsiteX23" fmla="*/ 135745 w 661035"/>
                  <a:gd name="connsiteY23" fmla="*/ 891807 h 1099185"/>
                  <a:gd name="connsiteX24" fmla="*/ 135255 w 661035"/>
                  <a:gd name="connsiteY24" fmla="*/ 891540 h 1099185"/>
                  <a:gd name="connsiteX25" fmla="*/ 190500 w 661035"/>
                  <a:gd name="connsiteY25" fmla="*/ 847725 h 1099185"/>
                  <a:gd name="connsiteX26" fmla="*/ 239078 w 661035"/>
                  <a:gd name="connsiteY26" fmla="*/ 799148 h 1099185"/>
                  <a:gd name="connsiteX27" fmla="*/ 319738 w 661035"/>
                  <a:gd name="connsiteY27" fmla="*/ 843010 h 1099185"/>
                  <a:gd name="connsiteX28" fmla="*/ 239078 w 661035"/>
                  <a:gd name="connsiteY28" fmla="*/ 798196 h 1099185"/>
                  <a:gd name="connsiteX29" fmla="*/ 277307 w 661035"/>
                  <a:gd name="connsiteY29" fmla="*/ 750642 h 1099185"/>
                  <a:gd name="connsiteX30" fmla="*/ 277178 w 661035"/>
                  <a:gd name="connsiteY30" fmla="*/ 750571 h 1099185"/>
                  <a:gd name="connsiteX31" fmla="*/ 284798 w 661035"/>
                  <a:gd name="connsiteY31" fmla="*/ 740093 h 1099185"/>
                  <a:gd name="connsiteX32" fmla="*/ 323850 w 661035"/>
                  <a:gd name="connsiteY32" fmla="*/ 676275 h 1099185"/>
                  <a:gd name="connsiteX33" fmla="*/ 359092 w 661035"/>
                  <a:gd name="connsiteY33" fmla="*/ 597218 h 1099185"/>
                  <a:gd name="connsiteX34" fmla="*/ 220980 w 661035"/>
                  <a:gd name="connsiteY34" fmla="*/ 0 h 1099185"/>
                  <a:gd name="connsiteX35" fmla="*/ 481965 w 661035"/>
                  <a:gd name="connsiteY35" fmla="*/ 141922 h 1099185"/>
                  <a:gd name="connsiteX36" fmla="*/ 575310 w 661035"/>
                  <a:gd name="connsiteY36" fmla="*/ 214313 h 1099185"/>
                  <a:gd name="connsiteX37" fmla="*/ 661035 w 661035"/>
                  <a:gd name="connsiteY37" fmla="*/ 504825 h 1099185"/>
                  <a:gd name="connsiteX38" fmla="*/ 621030 w 661035"/>
                  <a:gd name="connsiteY38" fmla="*/ 739140 h 1099185"/>
                  <a:gd name="connsiteX39" fmla="*/ 360045 w 661035"/>
                  <a:gd name="connsiteY39" fmla="*/ 597218 h 1099185"/>
                  <a:gd name="connsiteX40" fmla="*/ 400050 w 661035"/>
                  <a:gd name="connsiteY40" fmla="*/ 362902 h 1099185"/>
                  <a:gd name="connsiteX41" fmla="*/ 314325 w 661035"/>
                  <a:gd name="connsiteY41" fmla="*/ 72390 h 1099185"/>
                  <a:gd name="connsiteX42" fmla="*/ 220980 w 661035"/>
                  <a:gd name="connsiteY42" fmla="*/ 0 h 1099185"/>
                  <a:gd name="connsiteX0" fmla="*/ 359092 w 661035"/>
                  <a:gd name="connsiteY0" fmla="*/ 597218 h 1099185"/>
                  <a:gd name="connsiteX1" fmla="*/ 620078 w 661035"/>
                  <a:gd name="connsiteY1" fmla="*/ 739140 h 1099185"/>
                  <a:gd name="connsiteX2" fmla="*/ 584835 w 661035"/>
                  <a:gd name="connsiteY2" fmla="*/ 818198 h 1099185"/>
                  <a:gd name="connsiteX3" fmla="*/ 584836 w 661035"/>
                  <a:gd name="connsiteY3" fmla="*/ 818198 h 1099185"/>
                  <a:gd name="connsiteX4" fmla="*/ 545783 w 661035"/>
                  <a:gd name="connsiteY4" fmla="*/ 882015 h 1099185"/>
                  <a:gd name="connsiteX5" fmla="*/ 538930 w 661035"/>
                  <a:gd name="connsiteY5" fmla="*/ 891439 h 1099185"/>
                  <a:gd name="connsiteX6" fmla="*/ 539116 w 661035"/>
                  <a:gd name="connsiteY6" fmla="*/ 891540 h 1099185"/>
                  <a:gd name="connsiteX7" fmla="*/ 500063 w 661035"/>
                  <a:gd name="connsiteY7" fmla="*/ 940118 h 1099185"/>
                  <a:gd name="connsiteX8" fmla="*/ 500063 w 661035"/>
                  <a:gd name="connsiteY8" fmla="*/ 941070 h 1099185"/>
                  <a:gd name="connsiteX9" fmla="*/ 451485 w 661035"/>
                  <a:gd name="connsiteY9" fmla="*/ 989648 h 1099185"/>
                  <a:gd name="connsiteX10" fmla="*/ 396629 w 661035"/>
                  <a:gd name="connsiteY10" fmla="*/ 1033155 h 1099185"/>
                  <a:gd name="connsiteX11" fmla="*/ 397193 w 661035"/>
                  <a:gd name="connsiteY11" fmla="*/ 1033462 h 1099185"/>
                  <a:gd name="connsiteX12" fmla="*/ 320041 w 661035"/>
                  <a:gd name="connsiteY12" fmla="*/ 1076325 h 1099185"/>
                  <a:gd name="connsiteX13" fmla="*/ 291343 w 661035"/>
                  <a:gd name="connsiteY13" fmla="*/ 1060767 h 1099185"/>
                  <a:gd name="connsiteX14" fmla="*/ 290403 w 661035"/>
                  <a:gd name="connsiteY14" fmla="*/ 1061621 h 1099185"/>
                  <a:gd name="connsiteX15" fmla="*/ 319088 w 661035"/>
                  <a:gd name="connsiteY15" fmla="*/ 1077277 h 1099185"/>
                  <a:gd name="connsiteX16" fmla="*/ 260985 w 661035"/>
                  <a:gd name="connsiteY16" fmla="*/ 1099185 h 1099185"/>
                  <a:gd name="connsiteX17" fmla="*/ 0 w 661035"/>
                  <a:gd name="connsiteY17" fmla="*/ 957262 h 1099185"/>
                  <a:gd name="connsiteX18" fmla="*/ 59055 w 661035"/>
                  <a:gd name="connsiteY18" fmla="*/ 935355 h 1099185"/>
                  <a:gd name="connsiteX19" fmla="*/ 284314 w 661035"/>
                  <a:gd name="connsiteY19" fmla="*/ 1058298 h 1099185"/>
                  <a:gd name="connsiteX20" fmla="*/ 284516 w 661035"/>
                  <a:gd name="connsiteY20" fmla="*/ 1057066 h 1099185"/>
                  <a:gd name="connsiteX21" fmla="*/ 60008 w 661035"/>
                  <a:gd name="connsiteY21" fmla="*/ 935355 h 1099185"/>
                  <a:gd name="connsiteX22" fmla="*/ 135745 w 661035"/>
                  <a:gd name="connsiteY22" fmla="*/ 891807 h 1099185"/>
                  <a:gd name="connsiteX23" fmla="*/ 135255 w 661035"/>
                  <a:gd name="connsiteY23" fmla="*/ 891540 h 1099185"/>
                  <a:gd name="connsiteX24" fmla="*/ 190500 w 661035"/>
                  <a:gd name="connsiteY24" fmla="*/ 847725 h 1099185"/>
                  <a:gd name="connsiteX25" fmla="*/ 239078 w 661035"/>
                  <a:gd name="connsiteY25" fmla="*/ 799148 h 1099185"/>
                  <a:gd name="connsiteX26" fmla="*/ 319738 w 661035"/>
                  <a:gd name="connsiteY26" fmla="*/ 843010 h 1099185"/>
                  <a:gd name="connsiteX27" fmla="*/ 239078 w 661035"/>
                  <a:gd name="connsiteY27" fmla="*/ 798196 h 1099185"/>
                  <a:gd name="connsiteX28" fmla="*/ 277307 w 661035"/>
                  <a:gd name="connsiteY28" fmla="*/ 750642 h 1099185"/>
                  <a:gd name="connsiteX29" fmla="*/ 277178 w 661035"/>
                  <a:gd name="connsiteY29" fmla="*/ 750571 h 1099185"/>
                  <a:gd name="connsiteX30" fmla="*/ 284798 w 661035"/>
                  <a:gd name="connsiteY30" fmla="*/ 740093 h 1099185"/>
                  <a:gd name="connsiteX31" fmla="*/ 323850 w 661035"/>
                  <a:gd name="connsiteY31" fmla="*/ 676275 h 1099185"/>
                  <a:gd name="connsiteX32" fmla="*/ 359092 w 661035"/>
                  <a:gd name="connsiteY32" fmla="*/ 597218 h 1099185"/>
                  <a:gd name="connsiteX33" fmla="*/ 220980 w 661035"/>
                  <a:gd name="connsiteY33" fmla="*/ 0 h 1099185"/>
                  <a:gd name="connsiteX34" fmla="*/ 481965 w 661035"/>
                  <a:gd name="connsiteY34" fmla="*/ 141922 h 1099185"/>
                  <a:gd name="connsiteX35" fmla="*/ 575310 w 661035"/>
                  <a:gd name="connsiteY35" fmla="*/ 214313 h 1099185"/>
                  <a:gd name="connsiteX36" fmla="*/ 661035 w 661035"/>
                  <a:gd name="connsiteY36" fmla="*/ 504825 h 1099185"/>
                  <a:gd name="connsiteX37" fmla="*/ 621030 w 661035"/>
                  <a:gd name="connsiteY37" fmla="*/ 739140 h 1099185"/>
                  <a:gd name="connsiteX38" fmla="*/ 360045 w 661035"/>
                  <a:gd name="connsiteY38" fmla="*/ 597218 h 1099185"/>
                  <a:gd name="connsiteX39" fmla="*/ 400050 w 661035"/>
                  <a:gd name="connsiteY39" fmla="*/ 362902 h 1099185"/>
                  <a:gd name="connsiteX40" fmla="*/ 314325 w 661035"/>
                  <a:gd name="connsiteY40" fmla="*/ 72390 h 1099185"/>
                  <a:gd name="connsiteX41" fmla="*/ 220980 w 661035"/>
                  <a:gd name="connsiteY41" fmla="*/ 0 h 1099185"/>
                  <a:gd name="connsiteX0" fmla="*/ 359092 w 661035"/>
                  <a:gd name="connsiteY0" fmla="*/ 597218 h 1099185"/>
                  <a:gd name="connsiteX1" fmla="*/ 620078 w 661035"/>
                  <a:gd name="connsiteY1" fmla="*/ 739140 h 1099185"/>
                  <a:gd name="connsiteX2" fmla="*/ 584835 w 661035"/>
                  <a:gd name="connsiteY2" fmla="*/ 818198 h 1099185"/>
                  <a:gd name="connsiteX3" fmla="*/ 584836 w 661035"/>
                  <a:gd name="connsiteY3" fmla="*/ 818198 h 1099185"/>
                  <a:gd name="connsiteX4" fmla="*/ 545783 w 661035"/>
                  <a:gd name="connsiteY4" fmla="*/ 882015 h 1099185"/>
                  <a:gd name="connsiteX5" fmla="*/ 538930 w 661035"/>
                  <a:gd name="connsiteY5" fmla="*/ 891439 h 1099185"/>
                  <a:gd name="connsiteX6" fmla="*/ 539116 w 661035"/>
                  <a:gd name="connsiteY6" fmla="*/ 891540 h 1099185"/>
                  <a:gd name="connsiteX7" fmla="*/ 500063 w 661035"/>
                  <a:gd name="connsiteY7" fmla="*/ 940118 h 1099185"/>
                  <a:gd name="connsiteX8" fmla="*/ 500063 w 661035"/>
                  <a:gd name="connsiteY8" fmla="*/ 941070 h 1099185"/>
                  <a:gd name="connsiteX9" fmla="*/ 451485 w 661035"/>
                  <a:gd name="connsiteY9" fmla="*/ 989648 h 1099185"/>
                  <a:gd name="connsiteX10" fmla="*/ 396629 w 661035"/>
                  <a:gd name="connsiteY10" fmla="*/ 1033155 h 1099185"/>
                  <a:gd name="connsiteX11" fmla="*/ 397193 w 661035"/>
                  <a:gd name="connsiteY11" fmla="*/ 1033462 h 1099185"/>
                  <a:gd name="connsiteX12" fmla="*/ 320041 w 661035"/>
                  <a:gd name="connsiteY12" fmla="*/ 1076325 h 1099185"/>
                  <a:gd name="connsiteX13" fmla="*/ 291343 w 661035"/>
                  <a:gd name="connsiteY13" fmla="*/ 1060767 h 1099185"/>
                  <a:gd name="connsiteX14" fmla="*/ 290403 w 661035"/>
                  <a:gd name="connsiteY14" fmla="*/ 1061621 h 1099185"/>
                  <a:gd name="connsiteX15" fmla="*/ 319088 w 661035"/>
                  <a:gd name="connsiteY15" fmla="*/ 1077277 h 1099185"/>
                  <a:gd name="connsiteX16" fmla="*/ 260985 w 661035"/>
                  <a:gd name="connsiteY16" fmla="*/ 1099185 h 1099185"/>
                  <a:gd name="connsiteX17" fmla="*/ 0 w 661035"/>
                  <a:gd name="connsiteY17" fmla="*/ 957262 h 1099185"/>
                  <a:gd name="connsiteX18" fmla="*/ 59055 w 661035"/>
                  <a:gd name="connsiteY18" fmla="*/ 935355 h 1099185"/>
                  <a:gd name="connsiteX19" fmla="*/ 284314 w 661035"/>
                  <a:gd name="connsiteY19" fmla="*/ 1058298 h 1099185"/>
                  <a:gd name="connsiteX20" fmla="*/ 284516 w 661035"/>
                  <a:gd name="connsiteY20" fmla="*/ 1057066 h 1099185"/>
                  <a:gd name="connsiteX21" fmla="*/ 60008 w 661035"/>
                  <a:gd name="connsiteY21" fmla="*/ 935355 h 1099185"/>
                  <a:gd name="connsiteX22" fmla="*/ 135745 w 661035"/>
                  <a:gd name="connsiteY22" fmla="*/ 891807 h 1099185"/>
                  <a:gd name="connsiteX23" fmla="*/ 135255 w 661035"/>
                  <a:gd name="connsiteY23" fmla="*/ 891540 h 1099185"/>
                  <a:gd name="connsiteX24" fmla="*/ 190500 w 661035"/>
                  <a:gd name="connsiteY24" fmla="*/ 847725 h 1099185"/>
                  <a:gd name="connsiteX25" fmla="*/ 239078 w 661035"/>
                  <a:gd name="connsiteY25" fmla="*/ 799148 h 1099185"/>
                  <a:gd name="connsiteX26" fmla="*/ 239078 w 661035"/>
                  <a:gd name="connsiteY26" fmla="*/ 798196 h 1099185"/>
                  <a:gd name="connsiteX27" fmla="*/ 277307 w 661035"/>
                  <a:gd name="connsiteY27" fmla="*/ 750642 h 1099185"/>
                  <a:gd name="connsiteX28" fmla="*/ 277178 w 661035"/>
                  <a:gd name="connsiteY28" fmla="*/ 750571 h 1099185"/>
                  <a:gd name="connsiteX29" fmla="*/ 284798 w 661035"/>
                  <a:gd name="connsiteY29" fmla="*/ 740093 h 1099185"/>
                  <a:gd name="connsiteX30" fmla="*/ 323850 w 661035"/>
                  <a:gd name="connsiteY30" fmla="*/ 676275 h 1099185"/>
                  <a:gd name="connsiteX31" fmla="*/ 359092 w 661035"/>
                  <a:gd name="connsiteY31" fmla="*/ 597218 h 1099185"/>
                  <a:gd name="connsiteX32" fmla="*/ 220980 w 661035"/>
                  <a:gd name="connsiteY32" fmla="*/ 0 h 1099185"/>
                  <a:gd name="connsiteX33" fmla="*/ 481965 w 661035"/>
                  <a:gd name="connsiteY33" fmla="*/ 141922 h 1099185"/>
                  <a:gd name="connsiteX34" fmla="*/ 575310 w 661035"/>
                  <a:gd name="connsiteY34" fmla="*/ 214313 h 1099185"/>
                  <a:gd name="connsiteX35" fmla="*/ 661035 w 661035"/>
                  <a:gd name="connsiteY35" fmla="*/ 504825 h 1099185"/>
                  <a:gd name="connsiteX36" fmla="*/ 621030 w 661035"/>
                  <a:gd name="connsiteY36" fmla="*/ 739140 h 1099185"/>
                  <a:gd name="connsiteX37" fmla="*/ 360045 w 661035"/>
                  <a:gd name="connsiteY37" fmla="*/ 597218 h 1099185"/>
                  <a:gd name="connsiteX38" fmla="*/ 400050 w 661035"/>
                  <a:gd name="connsiteY38" fmla="*/ 362902 h 1099185"/>
                  <a:gd name="connsiteX39" fmla="*/ 314325 w 661035"/>
                  <a:gd name="connsiteY39" fmla="*/ 72390 h 1099185"/>
                  <a:gd name="connsiteX40" fmla="*/ 220980 w 661035"/>
                  <a:gd name="connsiteY40" fmla="*/ 0 h 1099185"/>
                  <a:gd name="connsiteX0" fmla="*/ 359092 w 661035"/>
                  <a:gd name="connsiteY0" fmla="*/ 597218 h 1099185"/>
                  <a:gd name="connsiteX1" fmla="*/ 620078 w 661035"/>
                  <a:gd name="connsiteY1" fmla="*/ 739140 h 1099185"/>
                  <a:gd name="connsiteX2" fmla="*/ 584835 w 661035"/>
                  <a:gd name="connsiteY2" fmla="*/ 818198 h 1099185"/>
                  <a:gd name="connsiteX3" fmla="*/ 584836 w 661035"/>
                  <a:gd name="connsiteY3" fmla="*/ 818198 h 1099185"/>
                  <a:gd name="connsiteX4" fmla="*/ 545783 w 661035"/>
                  <a:gd name="connsiteY4" fmla="*/ 882015 h 1099185"/>
                  <a:gd name="connsiteX5" fmla="*/ 538930 w 661035"/>
                  <a:gd name="connsiteY5" fmla="*/ 891439 h 1099185"/>
                  <a:gd name="connsiteX6" fmla="*/ 539116 w 661035"/>
                  <a:gd name="connsiteY6" fmla="*/ 891540 h 1099185"/>
                  <a:gd name="connsiteX7" fmla="*/ 500063 w 661035"/>
                  <a:gd name="connsiteY7" fmla="*/ 940118 h 1099185"/>
                  <a:gd name="connsiteX8" fmla="*/ 500063 w 661035"/>
                  <a:gd name="connsiteY8" fmla="*/ 941070 h 1099185"/>
                  <a:gd name="connsiteX9" fmla="*/ 451485 w 661035"/>
                  <a:gd name="connsiteY9" fmla="*/ 989648 h 1099185"/>
                  <a:gd name="connsiteX10" fmla="*/ 396629 w 661035"/>
                  <a:gd name="connsiteY10" fmla="*/ 1033155 h 1099185"/>
                  <a:gd name="connsiteX11" fmla="*/ 397193 w 661035"/>
                  <a:gd name="connsiteY11" fmla="*/ 1033462 h 1099185"/>
                  <a:gd name="connsiteX12" fmla="*/ 320041 w 661035"/>
                  <a:gd name="connsiteY12" fmla="*/ 1076325 h 1099185"/>
                  <a:gd name="connsiteX13" fmla="*/ 291343 w 661035"/>
                  <a:gd name="connsiteY13" fmla="*/ 1060767 h 1099185"/>
                  <a:gd name="connsiteX14" fmla="*/ 290403 w 661035"/>
                  <a:gd name="connsiteY14" fmla="*/ 1061621 h 1099185"/>
                  <a:gd name="connsiteX15" fmla="*/ 319088 w 661035"/>
                  <a:gd name="connsiteY15" fmla="*/ 1077277 h 1099185"/>
                  <a:gd name="connsiteX16" fmla="*/ 260985 w 661035"/>
                  <a:gd name="connsiteY16" fmla="*/ 1099185 h 1099185"/>
                  <a:gd name="connsiteX17" fmla="*/ 0 w 661035"/>
                  <a:gd name="connsiteY17" fmla="*/ 957262 h 1099185"/>
                  <a:gd name="connsiteX18" fmla="*/ 59055 w 661035"/>
                  <a:gd name="connsiteY18" fmla="*/ 935355 h 1099185"/>
                  <a:gd name="connsiteX19" fmla="*/ 284314 w 661035"/>
                  <a:gd name="connsiteY19" fmla="*/ 1058298 h 1099185"/>
                  <a:gd name="connsiteX20" fmla="*/ 60008 w 661035"/>
                  <a:gd name="connsiteY20" fmla="*/ 935355 h 1099185"/>
                  <a:gd name="connsiteX21" fmla="*/ 135745 w 661035"/>
                  <a:gd name="connsiteY21" fmla="*/ 891807 h 1099185"/>
                  <a:gd name="connsiteX22" fmla="*/ 135255 w 661035"/>
                  <a:gd name="connsiteY22" fmla="*/ 891540 h 1099185"/>
                  <a:gd name="connsiteX23" fmla="*/ 190500 w 661035"/>
                  <a:gd name="connsiteY23" fmla="*/ 847725 h 1099185"/>
                  <a:gd name="connsiteX24" fmla="*/ 239078 w 661035"/>
                  <a:gd name="connsiteY24" fmla="*/ 799148 h 1099185"/>
                  <a:gd name="connsiteX25" fmla="*/ 239078 w 661035"/>
                  <a:gd name="connsiteY25" fmla="*/ 798196 h 1099185"/>
                  <a:gd name="connsiteX26" fmla="*/ 277307 w 661035"/>
                  <a:gd name="connsiteY26" fmla="*/ 750642 h 1099185"/>
                  <a:gd name="connsiteX27" fmla="*/ 277178 w 661035"/>
                  <a:gd name="connsiteY27" fmla="*/ 750571 h 1099185"/>
                  <a:gd name="connsiteX28" fmla="*/ 284798 w 661035"/>
                  <a:gd name="connsiteY28" fmla="*/ 740093 h 1099185"/>
                  <a:gd name="connsiteX29" fmla="*/ 323850 w 661035"/>
                  <a:gd name="connsiteY29" fmla="*/ 676275 h 1099185"/>
                  <a:gd name="connsiteX30" fmla="*/ 359092 w 661035"/>
                  <a:gd name="connsiteY30" fmla="*/ 597218 h 1099185"/>
                  <a:gd name="connsiteX31" fmla="*/ 220980 w 661035"/>
                  <a:gd name="connsiteY31" fmla="*/ 0 h 1099185"/>
                  <a:gd name="connsiteX32" fmla="*/ 481965 w 661035"/>
                  <a:gd name="connsiteY32" fmla="*/ 141922 h 1099185"/>
                  <a:gd name="connsiteX33" fmla="*/ 575310 w 661035"/>
                  <a:gd name="connsiteY33" fmla="*/ 214313 h 1099185"/>
                  <a:gd name="connsiteX34" fmla="*/ 661035 w 661035"/>
                  <a:gd name="connsiteY34" fmla="*/ 504825 h 1099185"/>
                  <a:gd name="connsiteX35" fmla="*/ 621030 w 661035"/>
                  <a:gd name="connsiteY35" fmla="*/ 739140 h 1099185"/>
                  <a:gd name="connsiteX36" fmla="*/ 360045 w 661035"/>
                  <a:gd name="connsiteY36" fmla="*/ 597218 h 1099185"/>
                  <a:gd name="connsiteX37" fmla="*/ 400050 w 661035"/>
                  <a:gd name="connsiteY37" fmla="*/ 362902 h 1099185"/>
                  <a:gd name="connsiteX38" fmla="*/ 314325 w 661035"/>
                  <a:gd name="connsiteY38" fmla="*/ 72390 h 1099185"/>
                  <a:gd name="connsiteX39" fmla="*/ 220980 w 661035"/>
                  <a:gd name="connsiteY39" fmla="*/ 0 h 1099185"/>
                  <a:gd name="connsiteX0" fmla="*/ 359092 w 661035"/>
                  <a:gd name="connsiteY0" fmla="*/ 597218 h 1099185"/>
                  <a:gd name="connsiteX1" fmla="*/ 620078 w 661035"/>
                  <a:gd name="connsiteY1" fmla="*/ 739140 h 1099185"/>
                  <a:gd name="connsiteX2" fmla="*/ 584835 w 661035"/>
                  <a:gd name="connsiteY2" fmla="*/ 818198 h 1099185"/>
                  <a:gd name="connsiteX3" fmla="*/ 584836 w 661035"/>
                  <a:gd name="connsiteY3" fmla="*/ 818198 h 1099185"/>
                  <a:gd name="connsiteX4" fmla="*/ 545783 w 661035"/>
                  <a:gd name="connsiteY4" fmla="*/ 882015 h 1099185"/>
                  <a:gd name="connsiteX5" fmla="*/ 538930 w 661035"/>
                  <a:gd name="connsiteY5" fmla="*/ 891439 h 1099185"/>
                  <a:gd name="connsiteX6" fmla="*/ 539116 w 661035"/>
                  <a:gd name="connsiteY6" fmla="*/ 891540 h 1099185"/>
                  <a:gd name="connsiteX7" fmla="*/ 500063 w 661035"/>
                  <a:gd name="connsiteY7" fmla="*/ 940118 h 1099185"/>
                  <a:gd name="connsiteX8" fmla="*/ 500063 w 661035"/>
                  <a:gd name="connsiteY8" fmla="*/ 941070 h 1099185"/>
                  <a:gd name="connsiteX9" fmla="*/ 451485 w 661035"/>
                  <a:gd name="connsiteY9" fmla="*/ 989648 h 1099185"/>
                  <a:gd name="connsiteX10" fmla="*/ 396629 w 661035"/>
                  <a:gd name="connsiteY10" fmla="*/ 1033155 h 1099185"/>
                  <a:gd name="connsiteX11" fmla="*/ 397193 w 661035"/>
                  <a:gd name="connsiteY11" fmla="*/ 1033462 h 1099185"/>
                  <a:gd name="connsiteX12" fmla="*/ 320041 w 661035"/>
                  <a:gd name="connsiteY12" fmla="*/ 1076325 h 1099185"/>
                  <a:gd name="connsiteX13" fmla="*/ 291343 w 661035"/>
                  <a:gd name="connsiteY13" fmla="*/ 1060767 h 1099185"/>
                  <a:gd name="connsiteX14" fmla="*/ 290403 w 661035"/>
                  <a:gd name="connsiteY14" fmla="*/ 1061621 h 1099185"/>
                  <a:gd name="connsiteX15" fmla="*/ 319088 w 661035"/>
                  <a:gd name="connsiteY15" fmla="*/ 1077277 h 1099185"/>
                  <a:gd name="connsiteX16" fmla="*/ 260985 w 661035"/>
                  <a:gd name="connsiteY16" fmla="*/ 1099185 h 1099185"/>
                  <a:gd name="connsiteX17" fmla="*/ 0 w 661035"/>
                  <a:gd name="connsiteY17" fmla="*/ 957262 h 1099185"/>
                  <a:gd name="connsiteX18" fmla="*/ 59055 w 661035"/>
                  <a:gd name="connsiteY18" fmla="*/ 935355 h 1099185"/>
                  <a:gd name="connsiteX19" fmla="*/ 60008 w 661035"/>
                  <a:gd name="connsiteY19" fmla="*/ 935355 h 1099185"/>
                  <a:gd name="connsiteX20" fmla="*/ 135745 w 661035"/>
                  <a:gd name="connsiteY20" fmla="*/ 891807 h 1099185"/>
                  <a:gd name="connsiteX21" fmla="*/ 135255 w 661035"/>
                  <a:gd name="connsiteY21" fmla="*/ 891540 h 1099185"/>
                  <a:gd name="connsiteX22" fmla="*/ 190500 w 661035"/>
                  <a:gd name="connsiteY22" fmla="*/ 847725 h 1099185"/>
                  <a:gd name="connsiteX23" fmla="*/ 239078 w 661035"/>
                  <a:gd name="connsiteY23" fmla="*/ 799148 h 1099185"/>
                  <a:gd name="connsiteX24" fmla="*/ 239078 w 661035"/>
                  <a:gd name="connsiteY24" fmla="*/ 798196 h 1099185"/>
                  <a:gd name="connsiteX25" fmla="*/ 277307 w 661035"/>
                  <a:gd name="connsiteY25" fmla="*/ 750642 h 1099185"/>
                  <a:gd name="connsiteX26" fmla="*/ 277178 w 661035"/>
                  <a:gd name="connsiteY26" fmla="*/ 750571 h 1099185"/>
                  <a:gd name="connsiteX27" fmla="*/ 284798 w 661035"/>
                  <a:gd name="connsiteY27" fmla="*/ 740093 h 1099185"/>
                  <a:gd name="connsiteX28" fmla="*/ 323850 w 661035"/>
                  <a:gd name="connsiteY28" fmla="*/ 676275 h 1099185"/>
                  <a:gd name="connsiteX29" fmla="*/ 359092 w 661035"/>
                  <a:gd name="connsiteY29" fmla="*/ 597218 h 1099185"/>
                  <a:gd name="connsiteX30" fmla="*/ 220980 w 661035"/>
                  <a:gd name="connsiteY30" fmla="*/ 0 h 1099185"/>
                  <a:gd name="connsiteX31" fmla="*/ 481965 w 661035"/>
                  <a:gd name="connsiteY31" fmla="*/ 141922 h 1099185"/>
                  <a:gd name="connsiteX32" fmla="*/ 575310 w 661035"/>
                  <a:gd name="connsiteY32" fmla="*/ 214313 h 1099185"/>
                  <a:gd name="connsiteX33" fmla="*/ 661035 w 661035"/>
                  <a:gd name="connsiteY33" fmla="*/ 504825 h 1099185"/>
                  <a:gd name="connsiteX34" fmla="*/ 621030 w 661035"/>
                  <a:gd name="connsiteY34" fmla="*/ 739140 h 1099185"/>
                  <a:gd name="connsiteX35" fmla="*/ 360045 w 661035"/>
                  <a:gd name="connsiteY35" fmla="*/ 597218 h 1099185"/>
                  <a:gd name="connsiteX36" fmla="*/ 400050 w 661035"/>
                  <a:gd name="connsiteY36" fmla="*/ 362902 h 1099185"/>
                  <a:gd name="connsiteX37" fmla="*/ 314325 w 661035"/>
                  <a:gd name="connsiteY37" fmla="*/ 72390 h 1099185"/>
                  <a:gd name="connsiteX38" fmla="*/ 220980 w 661035"/>
                  <a:gd name="connsiteY38" fmla="*/ 0 h 1099185"/>
                  <a:gd name="connsiteX0" fmla="*/ 359092 w 661035"/>
                  <a:gd name="connsiteY0" fmla="*/ 597218 h 1099185"/>
                  <a:gd name="connsiteX1" fmla="*/ 620078 w 661035"/>
                  <a:gd name="connsiteY1" fmla="*/ 739140 h 1099185"/>
                  <a:gd name="connsiteX2" fmla="*/ 584835 w 661035"/>
                  <a:gd name="connsiteY2" fmla="*/ 818198 h 1099185"/>
                  <a:gd name="connsiteX3" fmla="*/ 584836 w 661035"/>
                  <a:gd name="connsiteY3" fmla="*/ 818198 h 1099185"/>
                  <a:gd name="connsiteX4" fmla="*/ 545783 w 661035"/>
                  <a:gd name="connsiteY4" fmla="*/ 882015 h 1099185"/>
                  <a:gd name="connsiteX5" fmla="*/ 538930 w 661035"/>
                  <a:gd name="connsiteY5" fmla="*/ 891439 h 1099185"/>
                  <a:gd name="connsiteX6" fmla="*/ 539116 w 661035"/>
                  <a:gd name="connsiteY6" fmla="*/ 891540 h 1099185"/>
                  <a:gd name="connsiteX7" fmla="*/ 500063 w 661035"/>
                  <a:gd name="connsiteY7" fmla="*/ 940118 h 1099185"/>
                  <a:gd name="connsiteX8" fmla="*/ 500063 w 661035"/>
                  <a:gd name="connsiteY8" fmla="*/ 941070 h 1099185"/>
                  <a:gd name="connsiteX9" fmla="*/ 451485 w 661035"/>
                  <a:gd name="connsiteY9" fmla="*/ 989648 h 1099185"/>
                  <a:gd name="connsiteX10" fmla="*/ 396629 w 661035"/>
                  <a:gd name="connsiteY10" fmla="*/ 1033155 h 1099185"/>
                  <a:gd name="connsiteX11" fmla="*/ 397193 w 661035"/>
                  <a:gd name="connsiteY11" fmla="*/ 1033462 h 1099185"/>
                  <a:gd name="connsiteX12" fmla="*/ 320041 w 661035"/>
                  <a:gd name="connsiteY12" fmla="*/ 1076325 h 1099185"/>
                  <a:gd name="connsiteX13" fmla="*/ 291343 w 661035"/>
                  <a:gd name="connsiteY13" fmla="*/ 1060767 h 1099185"/>
                  <a:gd name="connsiteX14" fmla="*/ 319088 w 661035"/>
                  <a:gd name="connsiteY14" fmla="*/ 1077277 h 1099185"/>
                  <a:gd name="connsiteX15" fmla="*/ 260985 w 661035"/>
                  <a:gd name="connsiteY15" fmla="*/ 1099185 h 1099185"/>
                  <a:gd name="connsiteX16" fmla="*/ 0 w 661035"/>
                  <a:gd name="connsiteY16" fmla="*/ 957262 h 1099185"/>
                  <a:gd name="connsiteX17" fmla="*/ 59055 w 661035"/>
                  <a:gd name="connsiteY17" fmla="*/ 935355 h 1099185"/>
                  <a:gd name="connsiteX18" fmla="*/ 60008 w 661035"/>
                  <a:gd name="connsiteY18" fmla="*/ 935355 h 1099185"/>
                  <a:gd name="connsiteX19" fmla="*/ 135745 w 661035"/>
                  <a:gd name="connsiteY19" fmla="*/ 891807 h 1099185"/>
                  <a:gd name="connsiteX20" fmla="*/ 135255 w 661035"/>
                  <a:gd name="connsiteY20" fmla="*/ 891540 h 1099185"/>
                  <a:gd name="connsiteX21" fmla="*/ 190500 w 661035"/>
                  <a:gd name="connsiteY21" fmla="*/ 847725 h 1099185"/>
                  <a:gd name="connsiteX22" fmla="*/ 239078 w 661035"/>
                  <a:gd name="connsiteY22" fmla="*/ 799148 h 1099185"/>
                  <a:gd name="connsiteX23" fmla="*/ 239078 w 661035"/>
                  <a:gd name="connsiteY23" fmla="*/ 798196 h 1099185"/>
                  <a:gd name="connsiteX24" fmla="*/ 277307 w 661035"/>
                  <a:gd name="connsiteY24" fmla="*/ 750642 h 1099185"/>
                  <a:gd name="connsiteX25" fmla="*/ 277178 w 661035"/>
                  <a:gd name="connsiteY25" fmla="*/ 750571 h 1099185"/>
                  <a:gd name="connsiteX26" fmla="*/ 284798 w 661035"/>
                  <a:gd name="connsiteY26" fmla="*/ 740093 h 1099185"/>
                  <a:gd name="connsiteX27" fmla="*/ 323850 w 661035"/>
                  <a:gd name="connsiteY27" fmla="*/ 676275 h 1099185"/>
                  <a:gd name="connsiteX28" fmla="*/ 359092 w 661035"/>
                  <a:gd name="connsiteY28" fmla="*/ 597218 h 1099185"/>
                  <a:gd name="connsiteX29" fmla="*/ 220980 w 661035"/>
                  <a:gd name="connsiteY29" fmla="*/ 0 h 1099185"/>
                  <a:gd name="connsiteX30" fmla="*/ 481965 w 661035"/>
                  <a:gd name="connsiteY30" fmla="*/ 141922 h 1099185"/>
                  <a:gd name="connsiteX31" fmla="*/ 575310 w 661035"/>
                  <a:gd name="connsiteY31" fmla="*/ 214313 h 1099185"/>
                  <a:gd name="connsiteX32" fmla="*/ 661035 w 661035"/>
                  <a:gd name="connsiteY32" fmla="*/ 504825 h 1099185"/>
                  <a:gd name="connsiteX33" fmla="*/ 621030 w 661035"/>
                  <a:gd name="connsiteY33" fmla="*/ 739140 h 1099185"/>
                  <a:gd name="connsiteX34" fmla="*/ 360045 w 661035"/>
                  <a:gd name="connsiteY34" fmla="*/ 597218 h 1099185"/>
                  <a:gd name="connsiteX35" fmla="*/ 400050 w 661035"/>
                  <a:gd name="connsiteY35" fmla="*/ 362902 h 1099185"/>
                  <a:gd name="connsiteX36" fmla="*/ 314325 w 661035"/>
                  <a:gd name="connsiteY36" fmla="*/ 72390 h 1099185"/>
                  <a:gd name="connsiteX37" fmla="*/ 220980 w 661035"/>
                  <a:gd name="connsiteY37" fmla="*/ 0 h 1099185"/>
                  <a:gd name="connsiteX0" fmla="*/ 359092 w 661035"/>
                  <a:gd name="connsiteY0" fmla="*/ 597218 h 1099185"/>
                  <a:gd name="connsiteX1" fmla="*/ 620078 w 661035"/>
                  <a:gd name="connsiteY1" fmla="*/ 739140 h 1099185"/>
                  <a:gd name="connsiteX2" fmla="*/ 584835 w 661035"/>
                  <a:gd name="connsiteY2" fmla="*/ 818198 h 1099185"/>
                  <a:gd name="connsiteX3" fmla="*/ 584836 w 661035"/>
                  <a:gd name="connsiteY3" fmla="*/ 818198 h 1099185"/>
                  <a:gd name="connsiteX4" fmla="*/ 545783 w 661035"/>
                  <a:gd name="connsiteY4" fmla="*/ 882015 h 1099185"/>
                  <a:gd name="connsiteX5" fmla="*/ 538930 w 661035"/>
                  <a:gd name="connsiteY5" fmla="*/ 891439 h 1099185"/>
                  <a:gd name="connsiteX6" fmla="*/ 539116 w 661035"/>
                  <a:gd name="connsiteY6" fmla="*/ 891540 h 1099185"/>
                  <a:gd name="connsiteX7" fmla="*/ 500063 w 661035"/>
                  <a:gd name="connsiteY7" fmla="*/ 940118 h 1099185"/>
                  <a:gd name="connsiteX8" fmla="*/ 500063 w 661035"/>
                  <a:gd name="connsiteY8" fmla="*/ 941070 h 1099185"/>
                  <a:gd name="connsiteX9" fmla="*/ 451485 w 661035"/>
                  <a:gd name="connsiteY9" fmla="*/ 989648 h 1099185"/>
                  <a:gd name="connsiteX10" fmla="*/ 396629 w 661035"/>
                  <a:gd name="connsiteY10" fmla="*/ 1033155 h 1099185"/>
                  <a:gd name="connsiteX11" fmla="*/ 397193 w 661035"/>
                  <a:gd name="connsiteY11" fmla="*/ 1033462 h 1099185"/>
                  <a:gd name="connsiteX12" fmla="*/ 320041 w 661035"/>
                  <a:gd name="connsiteY12" fmla="*/ 1076325 h 1099185"/>
                  <a:gd name="connsiteX13" fmla="*/ 319088 w 661035"/>
                  <a:gd name="connsiteY13" fmla="*/ 1077277 h 1099185"/>
                  <a:gd name="connsiteX14" fmla="*/ 260985 w 661035"/>
                  <a:gd name="connsiteY14" fmla="*/ 1099185 h 1099185"/>
                  <a:gd name="connsiteX15" fmla="*/ 0 w 661035"/>
                  <a:gd name="connsiteY15" fmla="*/ 957262 h 1099185"/>
                  <a:gd name="connsiteX16" fmla="*/ 59055 w 661035"/>
                  <a:gd name="connsiteY16" fmla="*/ 935355 h 1099185"/>
                  <a:gd name="connsiteX17" fmla="*/ 60008 w 661035"/>
                  <a:gd name="connsiteY17" fmla="*/ 935355 h 1099185"/>
                  <a:gd name="connsiteX18" fmla="*/ 135745 w 661035"/>
                  <a:gd name="connsiteY18" fmla="*/ 891807 h 1099185"/>
                  <a:gd name="connsiteX19" fmla="*/ 135255 w 661035"/>
                  <a:gd name="connsiteY19" fmla="*/ 891540 h 1099185"/>
                  <a:gd name="connsiteX20" fmla="*/ 190500 w 661035"/>
                  <a:gd name="connsiteY20" fmla="*/ 847725 h 1099185"/>
                  <a:gd name="connsiteX21" fmla="*/ 239078 w 661035"/>
                  <a:gd name="connsiteY21" fmla="*/ 799148 h 1099185"/>
                  <a:gd name="connsiteX22" fmla="*/ 239078 w 661035"/>
                  <a:gd name="connsiteY22" fmla="*/ 798196 h 1099185"/>
                  <a:gd name="connsiteX23" fmla="*/ 277307 w 661035"/>
                  <a:gd name="connsiteY23" fmla="*/ 750642 h 1099185"/>
                  <a:gd name="connsiteX24" fmla="*/ 277178 w 661035"/>
                  <a:gd name="connsiteY24" fmla="*/ 750571 h 1099185"/>
                  <a:gd name="connsiteX25" fmla="*/ 284798 w 661035"/>
                  <a:gd name="connsiteY25" fmla="*/ 740093 h 1099185"/>
                  <a:gd name="connsiteX26" fmla="*/ 323850 w 661035"/>
                  <a:gd name="connsiteY26" fmla="*/ 676275 h 1099185"/>
                  <a:gd name="connsiteX27" fmla="*/ 359092 w 661035"/>
                  <a:gd name="connsiteY27" fmla="*/ 597218 h 1099185"/>
                  <a:gd name="connsiteX28" fmla="*/ 220980 w 661035"/>
                  <a:gd name="connsiteY28" fmla="*/ 0 h 1099185"/>
                  <a:gd name="connsiteX29" fmla="*/ 481965 w 661035"/>
                  <a:gd name="connsiteY29" fmla="*/ 141922 h 1099185"/>
                  <a:gd name="connsiteX30" fmla="*/ 575310 w 661035"/>
                  <a:gd name="connsiteY30" fmla="*/ 214313 h 1099185"/>
                  <a:gd name="connsiteX31" fmla="*/ 661035 w 661035"/>
                  <a:gd name="connsiteY31" fmla="*/ 504825 h 1099185"/>
                  <a:gd name="connsiteX32" fmla="*/ 621030 w 661035"/>
                  <a:gd name="connsiteY32" fmla="*/ 739140 h 1099185"/>
                  <a:gd name="connsiteX33" fmla="*/ 360045 w 661035"/>
                  <a:gd name="connsiteY33" fmla="*/ 597218 h 1099185"/>
                  <a:gd name="connsiteX34" fmla="*/ 400050 w 661035"/>
                  <a:gd name="connsiteY34" fmla="*/ 362902 h 1099185"/>
                  <a:gd name="connsiteX35" fmla="*/ 314325 w 661035"/>
                  <a:gd name="connsiteY35" fmla="*/ 72390 h 1099185"/>
                  <a:gd name="connsiteX36" fmla="*/ 220980 w 661035"/>
                  <a:gd name="connsiteY36" fmla="*/ 0 h 1099185"/>
                  <a:gd name="connsiteX0" fmla="*/ 359092 w 661035"/>
                  <a:gd name="connsiteY0" fmla="*/ 597218 h 1112468"/>
                  <a:gd name="connsiteX1" fmla="*/ 620078 w 661035"/>
                  <a:gd name="connsiteY1" fmla="*/ 739140 h 1112468"/>
                  <a:gd name="connsiteX2" fmla="*/ 584835 w 661035"/>
                  <a:gd name="connsiteY2" fmla="*/ 818198 h 1112468"/>
                  <a:gd name="connsiteX3" fmla="*/ 584836 w 661035"/>
                  <a:gd name="connsiteY3" fmla="*/ 818198 h 1112468"/>
                  <a:gd name="connsiteX4" fmla="*/ 545783 w 661035"/>
                  <a:gd name="connsiteY4" fmla="*/ 882015 h 1112468"/>
                  <a:gd name="connsiteX5" fmla="*/ 538930 w 661035"/>
                  <a:gd name="connsiteY5" fmla="*/ 891439 h 1112468"/>
                  <a:gd name="connsiteX6" fmla="*/ 539116 w 661035"/>
                  <a:gd name="connsiteY6" fmla="*/ 891540 h 1112468"/>
                  <a:gd name="connsiteX7" fmla="*/ 500063 w 661035"/>
                  <a:gd name="connsiteY7" fmla="*/ 940118 h 1112468"/>
                  <a:gd name="connsiteX8" fmla="*/ 500063 w 661035"/>
                  <a:gd name="connsiteY8" fmla="*/ 941070 h 1112468"/>
                  <a:gd name="connsiteX9" fmla="*/ 451485 w 661035"/>
                  <a:gd name="connsiteY9" fmla="*/ 989648 h 1112468"/>
                  <a:gd name="connsiteX10" fmla="*/ 396629 w 661035"/>
                  <a:gd name="connsiteY10" fmla="*/ 1033155 h 1112468"/>
                  <a:gd name="connsiteX11" fmla="*/ 397193 w 661035"/>
                  <a:gd name="connsiteY11" fmla="*/ 1033462 h 1112468"/>
                  <a:gd name="connsiteX12" fmla="*/ 320041 w 661035"/>
                  <a:gd name="connsiteY12" fmla="*/ 1076325 h 1112468"/>
                  <a:gd name="connsiteX13" fmla="*/ 319088 w 661035"/>
                  <a:gd name="connsiteY13" fmla="*/ 1077277 h 1112468"/>
                  <a:gd name="connsiteX14" fmla="*/ 247796 w 661035"/>
                  <a:gd name="connsiteY14" fmla="*/ 1112468 h 1112468"/>
                  <a:gd name="connsiteX15" fmla="*/ 0 w 661035"/>
                  <a:gd name="connsiteY15" fmla="*/ 957262 h 1112468"/>
                  <a:gd name="connsiteX16" fmla="*/ 59055 w 661035"/>
                  <a:gd name="connsiteY16" fmla="*/ 935355 h 1112468"/>
                  <a:gd name="connsiteX17" fmla="*/ 60008 w 661035"/>
                  <a:gd name="connsiteY17" fmla="*/ 935355 h 1112468"/>
                  <a:gd name="connsiteX18" fmla="*/ 135745 w 661035"/>
                  <a:gd name="connsiteY18" fmla="*/ 891807 h 1112468"/>
                  <a:gd name="connsiteX19" fmla="*/ 135255 w 661035"/>
                  <a:gd name="connsiteY19" fmla="*/ 891540 h 1112468"/>
                  <a:gd name="connsiteX20" fmla="*/ 190500 w 661035"/>
                  <a:gd name="connsiteY20" fmla="*/ 847725 h 1112468"/>
                  <a:gd name="connsiteX21" fmla="*/ 239078 w 661035"/>
                  <a:gd name="connsiteY21" fmla="*/ 799148 h 1112468"/>
                  <a:gd name="connsiteX22" fmla="*/ 239078 w 661035"/>
                  <a:gd name="connsiteY22" fmla="*/ 798196 h 1112468"/>
                  <a:gd name="connsiteX23" fmla="*/ 277307 w 661035"/>
                  <a:gd name="connsiteY23" fmla="*/ 750642 h 1112468"/>
                  <a:gd name="connsiteX24" fmla="*/ 277178 w 661035"/>
                  <a:gd name="connsiteY24" fmla="*/ 750571 h 1112468"/>
                  <a:gd name="connsiteX25" fmla="*/ 284798 w 661035"/>
                  <a:gd name="connsiteY25" fmla="*/ 740093 h 1112468"/>
                  <a:gd name="connsiteX26" fmla="*/ 323850 w 661035"/>
                  <a:gd name="connsiteY26" fmla="*/ 676275 h 1112468"/>
                  <a:gd name="connsiteX27" fmla="*/ 359092 w 661035"/>
                  <a:gd name="connsiteY27" fmla="*/ 597218 h 1112468"/>
                  <a:gd name="connsiteX28" fmla="*/ 220980 w 661035"/>
                  <a:gd name="connsiteY28" fmla="*/ 0 h 1112468"/>
                  <a:gd name="connsiteX29" fmla="*/ 481965 w 661035"/>
                  <a:gd name="connsiteY29" fmla="*/ 141922 h 1112468"/>
                  <a:gd name="connsiteX30" fmla="*/ 575310 w 661035"/>
                  <a:gd name="connsiteY30" fmla="*/ 214313 h 1112468"/>
                  <a:gd name="connsiteX31" fmla="*/ 661035 w 661035"/>
                  <a:gd name="connsiteY31" fmla="*/ 504825 h 1112468"/>
                  <a:gd name="connsiteX32" fmla="*/ 621030 w 661035"/>
                  <a:gd name="connsiteY32" fmla="*/ 739140 h 1112468"/>
                  <a:gd name="connsiteX33" fmla="*/ 360045 w 661035"/>
                  <a:gd name="connsiteY33" fmla="*/ 597218 h 1112468"/>
                  <a:gd name="connsiteX34" fmla="*/ 400050 w 661035"/>
                  <a:gd name="connsiteY34" fmla="*/ 362902 h 1112468"/>
                  <a:gd name="connsiteX35" fmla="*/ 314325 w 661035"/>
                  <a:gd name="connsiteY35" fmla="*/ 72390 h 1112468"/>
                  <a:gd name="connsiteX36" fmla="*/ 220980 w 661035"/>
                  <a:gd name="connsiteY36" fmla="*/ 0 h 11124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</a:cxnLst>
                <a:rect l="l" t="t" r="r" b="b"/>
                <a:pathLst>
                  <a:path w="661035" h="1112468">
                    <a:moveTo>
                      <a:pt x="359092" y="597218"/>
                    </a:moveTo>
                    <a:lnTo>
                      <a:pt x="620078" y="739140"/>
                    </a:lnTo>
                    <a:lnTo>
                      <a:pt x="584835" y="818198"/>
                    </a:lnTo>
                    <a:lnTo>
                      <a:pt x="584836" y="818198"/>
                    </a:lnTo>
                    <a:cubicBezTo>
                      <a:pt x="573405" y="840105"/>
                      <a:pt x="560070" y="861060"/>
                      <a:pt x="545783" y="882015"/>
                    </a:cubicBezTo>
                    <a:lnTo>
                      <a:pt x="538930" y="891439"/>
                    </a:lnTo>
                    <a:lnTo>
                      <a:pt x="539116" y="891540"/>
                    </a:lnTo>
                    <a:cubicBezTo>
                      <a:pt x="525780" y="908686"/>
                      <a:pt x="513398" y="924878"/>
                      <a:pt x="500063" y="940118"/>
                    </a:cubicBezTo>
                    <a:lnTo>
                      <a:pt x="500063" y="941070"/>
                    </a:lnTo>
                    <a:cubicBezTo>
                      <a:pt x="483870" y="958215"/>
                      <a:pt x="467678" y="974408"/>
                      <a:pt x="451485" y="989648"/>
                    </a:cubicBezTo>
                    <a:lnTo>
                      <a:pt x="396629" y="1033155"/>
                    </a:lnTo>
                    <a:lnTo>
                      <a:pt x="397193" y="1033462"/>
                    </a:lnTo>
                    <a:cubicBezTo>
                      <a:pt x="371475" y="1049655"/>
                      <a:pt x="346711" y="1063943"/>
                      <a:pt x="320041" y="1076325"/>
                    </a:cubicBezTo>
                    <a:lnTo>
                      <a:pt x="319088" y="1077277"/>
                    </a:lnTo>
                    <a:lnTo>
                      <a:pt x="247796" y="1112468"/>
                    </a:lnTo>
                    <a:lnTo>
                      <a:pt x="0" y="957262"/>
                    </a:lnTo>
                    <a:lnTo>
                      <a:pt x="59055" y="935355"/>
                    </a:lnTo>
                    <a:lnTo>
                      <a:pt x="60008" y="935355"/>
                    </a:lnTo>
                    <a:lnTo>
                      <a:pt x="135745" y="891807"/>
                    </a:lnTo>
                    <a:lnTo>
                      <a:pt x="135255" y="891540"/>
                    </a:lnTo>
                    <a:cubicBezTo>
                      <a:pt x="154305" y="878205"/>
                      <a:pt x="173355" y="863918"/>
                      <a:pt x="190500" y="847725"/>
                    </a:cubicBezTo>
                    <a:cubicBezTo>
                      <a:pt x="207645" y="832486"/>
                      <a:pt x="222885" y="816293"/>
                      <a:pt x="239078" y="799148"/>
                    </a:cubicBezTo>
                    <a:lnTo>
                      <a:pt x="239078" y="798196"/>
                    </a:lnTo>
                    <a:lnTo>
                      <a:pt x="277307" y="750642"/>
                    </a:lnTo>
                    <a:lnTo>
                      <a:pt x="277178" y="750571"/>
                    </a:lnTo>
                    <a:cubicBezTo>
                      <a:pt x="280036" y="746761"/>
                      <a:pt x="281941" y="743903"/>
                      <a:pt x="284798" y="740093"/>
                    </a:cubicBezTo>
                    <a:cubicBezTo>
                      <a:pt x="299086" y="719138"/>
                      <a:pt x="312420" y="698183"/>
                      <a:pt x="323850" y="676275"/>
                    </a:cubicBezTo>
                    <a:cubicBezTo>
                      <a:pt x="337185" y="650558"/>
                      <a:pt x="349567" y="623888"/>
                      <a:pt x="359092" y="597218"/>
                    </a:cubicBezTo>
                    <a:close/>
                    <a:moveTo>
                      <a:pt x="220980" y="0"/>
                    </a:moveTo>
                    <a:lnTo>
                      <a:pt x="481965" y="141922"/>
                    </a:lnTo>
                    <a:cubicBezTo>
                      <a:pt x="521970" y="163830"/>
                      <a:pt x="553403" y="187642"/>
                      <a:pt x="575310" y="214313"/>
                    </a:cubicBezTo>
                    <a:cubicBezTo>
                      <a:pt x="632460" y="281940"/>
                      <a:pt x="661035" y="379095"/>
                      <a:pt x="661035" y="504825"/>
                    </a:cubicBezTo>
                    <a:cubicBezTo>
                      <a:pt x="660083" y="588645"/>
                      <a:pt x="646748" y="666750"/>
                      <a:pt x="621030" y="739140"/>
                    </a:cubicBezTo>
                    <a:lnTo>
                      <a:pt x="360045" y="597218"/>
                    </a:lnTo>
                    <a:cubicBezTo>
                      <a:pt x="386715" y="524827"/>
                      <a:pt x="400050" y="446722"/>
                      <a:pt x="400050" y="362902"/>
                    </a:cubicBezTo>
                    <a:cubicBezTo>
                      <a:pt x="400050" y="237172"/>
                      <a:pt x="371475" y="140970"/>
                      <a:pt x="314325" y="72390"/>
                    </a:cubicBezTo>
                    <a:cubicBezTo>
                      <a:pt x="291465" y="45720"/>
                      <a:pt x="260985" y="20955"/>
                      <a:pt x="220980" y="0"/>
                    </a:cubicBez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  <p:sp>
            <p:nvSpPr>
              <p:cNvPr id="200" name="Freeform: Shape 199">
                <a:extLst>
                  <a:ext uri="{FF2B5EF4-FFF2-40B4-BE49-F238E27FC236}">
                    <a16:creationId xmlns:a16="http://schemas.microsoft.com/office/drawing/2014/main" id="{37FCF8A7-4F04-4911-9FC8-ACB205566600}"/>
                  </a:ext>
                </a:extLst>
              </p:cNvPr>
              <p:cNvSpPr/>
              <p:nvPr/>
            </p:nvSpPr>
            <p:spPr>
              <a:xfrm>
                <a:off x="2967026" y="3229268"/>
                <a:ext cx="673417" cy="247650"/>
              </a:xfrm>
              <a:custGeom>
                <a:avLst/>
                <a:gdLst>
                  <a:gd name="connsiteX0" fmla="*/ 261937 w 673417"/>
                  <a:gd name="connsiteY0" fmla="*/ 45720 h 247650"/>
                  <a:gd name="connsiteX1" fmla="*/ 288607 w 673417"/>
                  <a:gd name="connsiteY1" fmla="*/ 53340 h 247650"/>
                  <a:gd name="connsiteX2" fmla="*/ 387667 w 673417"/>
                  <a:gd name="connsiteY2" fmla="*/ 93345 h 247650"/>
                  <a:gd name="connsiteX3" fmla="*/ 412432 w 673417"/>
                  <a:gd name="connsiteY3" fmla="*/ 105728 h 247650"/>
                  <a:gd name="connsiteX4" fmla="*/ 673417 w 673417"/>
                  <a:gd name="connsiteY4" fmla="*/ 247650 h 247650"/>
                  <a:gd name="connsiteX5" fmla="*/ 647700 w 673417"/>
                  <a:gd name="connsiteY5" fmla="*/ 235267 h 247650"/>
                  <a:gd name="connsiteX6" fmla="*/ 644991 w 673417"/>
                  <a:gd name="connsiteY6" fmla="*/ 233789 h 247650"/>
                  <a:gd name="connsiteX7" fmla="*/ 549592 w 673417"/>
                  <a:gd name="connsiteY7" fmla="*/ 195262 h 247650"/>
                  <a:gd name="connsiteX8" fmla="*/ 522922 w 673417"/>
                  <a:gd name="connsiteY8" fmla="*/ 186690 h 247650"/>
                  <a:gd name="connsiteX9" fmla="*/ 0 w 673417"/>
                  <a:gd name="connsiteY9" fmla="*/ 0 h 247650"/>
                  <a:gd name="connsiteX10" fmla="*/ 80010 w 673417"/>
                  <a:gd name="connsiteY10" fmla="*/ 11430 h 247650"/>
                  <a:gd name="connsiteX11" fmla="*/ 80421 w 673417"/>
                  <a:gd name="connsiteY11" fmla="*/ 11654 h 247650"/>
                  <a:gd name="connsiteX12" fmla="*/ 185499 w 673417"/>
                  <a:gd name="connsiteY12" fmla="*/ 28933 h 247650"/>
                  <a:gd name="connsiteX13" fmla="*/ 261937 w 673417"/>
                  <a:gd name="connsiteY13" fmla="*/ 45720 h 247650"/>
                  <a:gd name="connsiteX14" fmla="*/ 522922 w 673417"/>
                  <a:gd name="connsiteY14" fmla="*/ 187643 h 247650"/>
                  <a:gd name="connsiteX15" fmla="*/ 340042 w 673417"/>
                  <a:gd name="connsiteY15" fmla="*/ 153353 h 247650"/>
                  <a:gd name="connsiteX16" fmla="*/ 260985 w 673417"/>
                  <a:gd name="connsiteY16" fmla="*/ 141923 h 2476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673417" h="247650">
                    <a:moveTo>
                      <a:pt x="261937" y="45720"/>
                    </a:moveTo>
                    <a:cubicBezTo>
                      <a:pt x="271462" y="48578"/>
                      <a:pt x="280987" y="50483"/>
                      <a:pt x="288607" y="53340"/>
                    </a:cubicBezTo>
                    <a:cubicBezTo>
                      <a:pt x="323850" y="64770"/>
                      <a:pt x="357187" y="79058"/>
                      <a:pt x="387667" y="93345"/>
                    </a:cubicBezTo>
                    <a:cubicBezTo>
                      <a:pt x="396240" y="97155"/>
                      <a:pt x="404812" y="101917"/>
                      <a:pt x="412432" y="105728"/>
                    </a:cubicBezTo>
                    <a:lnTo>
                      <a:pt x="673417" y="247650"/>
                    </a:lnTo>
                    <a:cubicBezTo>
                      <a:pt x="664845" y="243840"/>
                      <a:pt x="656272" y="239078"/>
                      <a:pt x="647700" y="235267"/>
                    </a:cubicBezTo>
                    <a:lnTo>
                      <a:pt x="644991" y="233789"/>
                    </a:lnTo>
                    <a:lnTo>
                      <a:pt x="549592" y="195262"/>
                    </a:lnTo>
                    <a:cubicBezTo>
                      <a:pt x="541972" y="192405"/>
                      <a:pt x="532447" y="189548"/>
                      <a:pt x="522922" y="186690"/>
                    </a:cubicBezTo>
                    <a:close/>
                    <a:moveTo>
                      <a:pt x="0" y="0"/>
                    </a:moveTo>
                    <a:lnTo>
                      <a:pt x="80010" y="11430"/>
                    </a:lnTo>
                    <a:lnTo>
                      <a:pt x="80421" y="11654"/>
                    </a:lnTo>
                    <a:lnTo>
                      <a:pt x="185499" y="28933"/>
                    </a:lnTo>
                    <a:cubicBezTo>
                      <a:pt x="215979" y="34528"/>
                      <a:pt x="241458" y="40005"/>
                      <a:pt x="261937" y="45720"/>
                    </a:cubicBezTo>
                    <a:lnTo>
                      <a:pt x="522922" y="187643"/>
                    </a:lnTo>
                    <a:cubicBezTo>
                      <a:pt x="481965" y="176213"/>
                      <a:pt x="421004" y="164783"/>
                      <a:pt x="340042" y="153353"/>
                    </a:cubicBezTo>
                    <a:lnTo>
                      <a:pt x="260985" y="141923"/>
                    </a:ln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01" name="Freeform: Shape 200">
                <a:extLst>
                  <a:ext uri="{FF2B5EF4-FFF2-40B4-BE49-F238E27FC236}">
                    <a16:creationId xmlns:a16="http://schemas.microsoft.com/office/drawing/2014/main" id="{DE7B91FE-AF7D-48C1-86F4-BACD28AA0869}"/>
                  </a:ext>
                </a:extLst>
              </p:cNvPr>
              <p:cNvSpPr/>
              <p:nvPr/>
            </p:nvSpPr>
            <p:spPr>
              <a:xfrm>
                <a:off x="2707091" y="3532163"/>
                <a:ext cx="257175" cy="1238250"/>
              </a:xfrm>
              <a:custGeom>
                <a:avLst/>
                <a:gdLst>
                  <a:gd name="connsiteX0" fmla="*/ 260985 w 257175"/>
                  <a:gd name="connsiteY0" fmla="*/ 1244918 h 1238250"/>
                  <a:gd name="connsiteX1" fmla="*/ 0 w 257175"/>
                  <a:gd name="connsiteY1" fmla="*/ 1102995 h 1238250"/>
                  <a:gd name="connsiteX2" fmla="*/ 1905 w 257175"/>
                  <a:gd name="connsiteY2" fmla="*/ 0 h 1238250"/>
                  <a:gd name="connsiteX3" fmla="*/ 262890 w 257175"/>
                  <a:gd name="connsiteY3" fmla="*/ 141922 h 12382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57175" h="1238250">
                    <a:moveTo>
                      <a:pt x="260985" y="1244918"/>
                    </a:moveTo>
                    <a:lnTo>
                      <a:pt x="0" y="1102995"/>
                    </a:lnTo>
                    <a:lnTo>
                      <a:pt x="1905" y="0"/>
                    </a:lnTo>
                    <a:lnTo>
                      <a:pt x="262890" y="141922"/>
                    </a:ln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02" name="Freeform: Shape 201">
                <a:extLst>
                  <a:ext uri="{FF2B5EF4-FFF2-40B4-BE49-F238E27FC236}">
                    <a16:creationId xmlns:a16="http://schemas.microsoft.com/office/drawing/2014/main" id="{6578931F-DD09-4F46-82C5-259D4FCD7D4C}"/>
                  </a:ext>
                </a:extLst>
              </p:cNvPr>
              <p:cNvSpPr/>
              <p:nvPr/>
            </p:nvSpPr>
            <p:spPr>
              <a:xfrm>
                <a:off x="3110832" y="2270955"/>
                <a:ext cx="457201" cy="495301"/>
              </a:xfrm>
              <a:custGeom>
                <a:avLst/>
                <a:gdLst>
                  <a:gd name="connsiteX0" fmla="*/ 459105 w 457200"/>
                  <a:gd name="connsiteY0" fmla="*/ 500063 h 495300"/>
                  <a:gd name="connsiteX1" fmla="*/ 198120 w 457200"/>
                  <a:gd name="connsiteY1" fmla="*/ 358140 h 495300"/>
                  <a:gd name="connsiteX2" fmla="*/ 80963 w 457200"/>
                  <a:gd name="connsiteY2" fmla="*/ 62865 h 495300"/>
                  <a:gd name="connsiteX3" fmla="*/ 0 w 457200"/>
                  <a:gd name="connsiteY3" fmla="*/ 0 h 495300"/>
                  <a:gd name="connsiteX4" fmla="*/ 260985 w 457200"/>
                  <a:gd name="connsiteY4" fmla="*/ 141923 h 495300"/>
                  <a:gd name="connsiteX5" fmla="*/ 341948 w 457200"/>
                  <a:gd name="connsiteY5" fmla="*/ 204788 h 495300"/>
                  <a:gd name="connsiteX6" fmla="*/ 459105 w 457200"/>
                  <a:gd name="connsiteY6" fmla="*/ 500063 h 4953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457200" h="495300">
                    <a:moveTo>
                      <a:pt x="459105" y="500063"/>
                    </a:moveTo>
                    <a:lnTo>
                      <a:pt x="198120" y="358140"/>
                    </a:lnTo>
                    <a:cubicBezTo>
                      <a:pt x="179070" y="224790"/>
                      <a:pt x="140017" y="126683"/>
                      <a:pt x="80963" y="62865"/>
                    </a:cubicBezTo>
                    <a:cubicBezTo>
                      <a:pt x="57150" y="38100"/>
                      <a:pt x="30480" y="17145"/>
                      <a:pt x="0" y="0"/>
                    </a:cubicBezTo>
                    <a:lnTo>
                      <a:pt x="260985" y="141923"/>
                    </a:lnTo>
                    <a:cubicBezTo>
                      <a:pt x="291465" y="158115"/>
                      <a:pt x="318135" y="179070"/>
                      <a:pt x="341948" y="204788"/>
                    </a:cubicBezTo>
                    <a:cubicBezTo>
                      <a:pt x="401955" y="268605"/>
                      <a:pt x="441008" y="366713"/>
                      <a:pt x="459105" y="500063"/>
                    </a:cubicBezTo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03" name="Freeform: Shape 202">
                <a:extLst>
                  <a:ext uri="{FF2B5EF4-FFF2-40B4-BE49-F238E27FC236}">
                    <a16:creationId xmlns:a16="http://schemas.microsoft.com/office/drawing/2014/main" id="{FD624F7E-DC36-4F45-A1B6-A8B45290FE85}"/>
                  </a:ext>
                </a:extLst>
              </p:cNvPr>
              <p:cNvSpPr/>
              <p:nvPr/>
            </p:nvSpPr>
            <p:spPr>
              <a:xfrm>
                <a:off x="2541356" y="3138780"/>
                <a:ext cx="428625" cy="200026"/>
              </a:xfrm>
              <a:custGeom>
                <a:avLst/>
                <a:gdLst>
                  <a:gd name="connsiteX0" fmla="*/ 0 w 428625"/>
                  <a:gd name="connsiteY0" fmla="*/ 0 h 200026"/>
                  <a:gd name="connsiteX1" fmla="*/ 17145 w 428625"/>
                  <a:gd name="connsiteY1" fmla="*/ 8573 h 200026"/>
                  <a:gd name="connsiteX2" fmla="*/ 109538 w 428625"/>
                  <a:gd name="connsiteY2" fmla="*/ 44768 h 200026"/>
                  <a:gd name="connsiteX3" fmla="*/ 370023 w 428625"/>
                  <a:gd name="connsiteY3" fmla="*/ 186418 h 200026"/>
                  <a:gd name="connsiteX4" fmla="*/ 110490 w 428625"/>
                  <a:gd name="connsiteY4" fmla="*/ 44768 h 200026"/>
                  <a:gd name="connsiteX5" fmla="*/ 168592 w 428625"/>
                  <a:gd name="connsiteY5" fmla="*/ 59056 h 200026"/>
                  <a:gd name="connsiteX6" fmla="*/ 428625 w 428625"/>
                  <a:gd name="connsiteY6" fmla="*/ 200026 h 200026"/>
                  <a:gd name="connsiteX7" fmla="*/ 370523 w 428625"/>
                  <a:gd name="connsiteY7" fmla="*/ 186691 h 200026"/>
                  <a:gd name="connsiteX8" fmla="*/ 370517 w 428625"/>
                  <a:gd name="connsiteY8" fmla="*/ 186688 h 200026"/>
                  <a:gd name="connsiteX9" fmla="*/ 278130 w 428625"/>
                  <a:gd name="connsiteY9" fmla="*/ 150495 h 200026"/>
                  <a:gd name="connsiteX10" fmla="*/ 260985 w 428625"/>
                  <a:gd name="connsiteY10" fmla="*/ 141923 h 2000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28625" h="200026">
                    <a:moveTo>
                      <a:pt x="0" y="0"/>
                    </a:moveTo>
                    <a:cubicBezTo>
                      <a:pt x="5715" y="2858"/>
                      <a:pt x="11430" y="5715"/>
                      <a:pt x="17145" y="8573"/>
                    </a:cubicBezTo>
                    <a:cubicBezTo>
                      <a:pt x="44767" y="21908"/>
                      <a:pt x="75248" y="34290"/>
                      <a:pt x="109538" y="44768"/>
                    </a:cubicBezTo>
                    <a:lnTo>
                      <a:pt x="370023" y="186418"/>
                    </a:lnTo>
                    <a:lnTo>
                      <a:pt x="110490" y="44768"/>
                    </a:lnTo>
                    <a:lnTo>
                      <a:pt x="168592" y="59056"/>
                    </a:lnTo>
                    <a:lnTo>
                      <a:pt x="428625" y="200026"/>
                    </a:lnTo>
                    <a:lnTo>
                      <a:pt x="370523" y="186691"/>
                    </a:lnTo>
                    <a:lnTo>
                      <a:pt x="370517" y="186688"/>
                    </a:lnTo>
                    <a:lnTo>
                      <a:pt x="278130" y="150495"/>
                    </a:lnTo>
                    <a:cubicBezTo>
                      <a:pt x="272415" y="147638"/>
                      <a:pt x="266700" y="144780"/>
                      <a:pt x="260985" y="141923"/>
                    </a:cubicBez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04" name="Freeform: Shape 203">
                <a:extLst>
                  <a:ext uri="{FF2B5EF4-FFF2-40B4-BE49-F238E27FC236}">
                    <a16:creationId xmlns:a16="http://schemas.microsoft.com/office/drawing/2014/main" id="{88033DEF-2DF0-46C7-816C-870E2428C576}"/>
                  </a:ext>
                </a:extLst>
              </p:cNvPr>
              <p:cNvSpPr/>
              <p:nvPr/>
            </p:nvSpPr>
            <p:spPr>
              <a:xfrm>
                <a:off x="2969883" y="1938632"/>
                <a:ext cx="618767" cy="219303"/>
              </a:xfrm>
              <a:custGeom>
                <a:avLst/>
                <a:gdLst>
                  <a:gd name="connsiteX0" fmla="*/ 323751 w 603786"/>
                  <a:gd name="connsiteY0" fmla="*/ 66771 h 218219"/>
                  <a:gd name="connsiteX1" fmla="*/ 342801 w 603786"/>
                  <a:gd name="connsiteY1" fmla="*/ 76296 h 218219"/>
                  <a:gd name="connsiteX2" fmla="*/ 603786 w 603786"/>
                  <a:gd name="connsiteY2" fmla="*/ 218219 h 218219"/>
                  <a:gd name="connsiteX3" fmla="*/ 584736 w 603786"/>
                  <a:gd name="connsiteY3" fmla="*/ 208694 h 218219"/>
                  <a:gd name="connsiteX4" fmla="*/ 0 w 603786"/>
                  <a:gd name="connsiteY4" fmla="*/ 0 h 218219"/>
                  <a:gd name="connsiteX5" fmla="*/ 100965 w 603786"/>
                  <a:gd name="connsiteY5" fmla="*/ 2857 h 218219"/>
                  <a:gd name="connsiteX6" fmla="*/ 102772 w 603786"/>
                  <a:gd name="connsiteY6" fmla="*/ 3833 h 218219"/>
                  <a:gd name="connsiteX7" fmla="*/ 214213 w 603786"/>
                  <a:gd name="connsiteY7" fmla="*/ 22860 h 218219"/>
                  <a:gd name="connsiteX8" fmla="*/ 236092 w 603786"/>
                  <a:gd name="connsiteY8" fmla="*/ 34757 h 218219"/>
                  <a:gd name="connsiteX9" fmla="*/ 323751 w 603786"/>
                  <a:gd name="connsiteY9" fmla="*/ 66772 h 218219"/>
                  <a:gd name="connsiteX10" fmla="*/ 584736 w 603786"/>
                  <a:gd name="connsiteY10" fmla="*/ 208695 h 218219"/>
                  <a:gd name="connsiteX11" fmla="*/ 475198 w 603786"/>
                  <a:gd name="connsiteY11" fmla="*/ 168690 h 218219"/>
                  <a:gd name="connsiteX12" fmla="*/ 464489 w 603786"/>
                  <a:gd name="connsiteY12" fmla="*/ 162866 h 218219"/>
                  <a:gd name="connsiteX13" fmla="*/ 358041 w 603786"/>
                  <a:gd name="connsiteY13" fmla="*/ 143827 h 218219"/>
                  <a:gd name="connsiteX14" fmla="*/ 357901 w 603786"/>
                  <a:gd name="connsiteY14" fmla="*/ 143751 h 218219"/>
                  <a:gd name="connsiteX15" fmla="*/ 260033 w 603786"/>
                  <a:gd name="connsiteY15" fmla="*/ 141922 h 218219"/>
                  <a:gd name="connsiteX0" fmla="*/ 323751 w 603786"/>
                  <a:gd name="connsiteY0" fmla="*/ 66771 h 218219"/>
                  <a:gd name="connsiteX1" fmla="*/ 342801 w 603786"/>
                  <a:gd name="connsiteY1" fmla="*/ 76296 h 218219"/>
                  <a:gd name="connsiteX2" fmla="*/ 603786 w 603786"/>
                  <a:gd name="connsiteY2" fmla="*/ 218219 h 218219"/>
                  <a:gd name="connsiteX3" fmla="*/ 584736 w 603786"/>
                  <a:gd name="connsiteY3" fmla="*/ 208694 h 218219"/>
                  <a:gd name="connsiteX4" fmla="*/ 323751 w 603786"/>
                  <a:gd name="connsiteY4" fmla="*/ 66771 h 218219"/>
                  <a:gd name="connsiteX5" fmla="*/ 0 w 603786"/>
                  <a:gd name="connsiteY5" fmla="*/ 0 h 218219"/>
                  <a:gd name="connsiteX6" fmla="*/ 100965 w 603786"/>
                  <a:gd name="connsiteY6" fmla="*/ 2857 h 218219"/>
                  <a:gd name="connsiteX7" fmla="*/ 102772 w 603786"/>
                  <a:gd name="connsiteY7" fmla="*/ 3833 h 218219"/>
                  <a:gd name="connsiteX8" fmla="*/ 214213 w 603786"/>
                  <a:gd name="connsiteY8" fmla="*/ 22860 h 218219"/>
                  <a:gd name="connsiteX9" fmla="*/ 323751 w 603786"/>
                  <a:gd name="connsiteY9" fmla="*/ 66772 h 218219"/>
                  <a:gd name="connsiteX10" fmla="*/ 584736 w 603786"/>
                  <a:gd name="connsiteY10" fmla="*/ 208695 h 218219"/>
                  <a:gd name="connsiteX11" fmla="*/ 475198 w 603786"/>
                  <a:gd name="connsiteY11" fmla="*/ 168690 h 218219"/>
                  <a:gd name="connsiteX12" fmla="*/ 464489 w 603786"/>
                  <a:gd name="connsiteY12" fmla="*/ 162866 h 218219"/>
                  <a:gd name="connsiteX13" fmla="*/ 358041 w 603786"/>
                  <a:gd name="connsiteY13" fmla="*/ 143827 h 218219"/>
                  <a:gd name="connsiteX14" fmla="*/ 357901 w 603786"/>
                  <a:gd name="connsiteY14" fmla="*/ 143751 h 218219"/>
                  <a:gd name="connsiteX15" fmla="*/ 260033 w 603786"/>
                  <a:gd name="connsiteY15" fmla="*/ 141922 h 218219"/>
                  <a:gd name="connsiteX16" fmla="*/ 0 w 603786"/>
                  <a:gd name="connsiteY16" fmla="*/ 0 h 218219"/>
                  <a:gd name="connsiteX0" fmla="*/ 323751 w 603786"/>
                  <a:gd name="connsiteY0" fmla="*/ 66771 h 218219"/>
                  <a:gd name="connsiteX1" fmla="*/ 603786 w 603786"/>
                  <a:gd name="connsiteY1" fmla="*/ 218219 h 218219"/>
                  <a:gd name="connsiteX2" fmla="*/ 584736 w 603786"/>
                  <a:gd name="connsiteY2" fmla="*/ 208694 h 218219"/>
                  <a:gd name="connsiteX3" fmla="*/ 323751 w 603786"/>
                  <a:gd name="connsiteY3" fmla="*/ 66771 h 218219"/>
                  <a:gd name="connsiteX4" fmla="*/ 0 w 603786"/>
                  <a:gd name="connsiteY4" fmla="*/ 0 h 218219"/>
                  <a:gd name="connsiteX5" fmla="*/ 100965 w 603786"/>
                  <a:gd name="connsiteY5" fmla="*/ 2857 h 218219"/>
                  <a:gd name="connsiteX6" fmla="*/ 102772 w 603786"/>
                  <a:gd name="connsiteY6" fmla="*/ 3833 h 218219"/>
                  <a:gd name="connsiteX7" fmla="*/ 214213 w 603786"/>
                  <a:gd name="connsiteY7" fmla="*/ 22860 h 218219"/>
                  <a:gd name="connsiteX8" fmla="*/ 323751 w 603786"/>
                  <a:gd name="connsiteY8" fmla="*/ 66772 h 218219"/>
                  <a:gd name="connsiteX9" fmla="*/ 584736 w 603786"/>
                  <a:gd name="connsiteY9" fmla="*/ 208695 h 218219"/>
                  <a:gd name="connsiteX10" fmla="*/ 475198 w 603786"/>
                  <a:gd name="connsiteY10" fmla="*/ 168690 h 218219"/>
                  <a:gd name="connsiteX11" fmla="*/ 464489 w 603786"/>
                  <a:gd name="connsiteY11" fmla="*/ 162866 h 218219"/>
                  <a:gd name="connsiteX12" fmla="*/ 358041 w 603786"/>
                  <a:gd name="connsiteY12" fmla="*/ 143827 h 218219"/>
                  <a:gd name="connsiteX13" fmla="*/ 357901 w 603786"/>
                  <a:gd name="connsiteY13" fmla="*/ 143751 h 218219"/>
                  <a:gd name="connsiteX14" fmla="*/ 260033 w 603786"/>
                  <a:gd name="connsiteY14" fmla="*/ 141922 h 218219"/>
                  <a:gd name="connsiteX15" fmla="*/ 0 w 603786"/>
                  <a:gd name="connsiteY15" fmla="*/ 0 h 218219"/>
                  <a:gd name="connsiteX0" fmla="*/ 323751 w 584736"/>
                  <a:gd name="connsiteY0" fmla="*/ 66771 h 208695"/>
                  <a:gd name="connsiteX1" fmla="*/ 584736 w 584736"/>
                  <a:gd name="connsiteY1" fmla="*/ 208694 h 208695"/>
                  <a:gd name="connsiteX2" fmla="*/ 323751 w 584736"/>
                  <a:gd name="connsiteY2" fmla="*/ 66771 h 208695"/>
                  <a:gd name="connsiteX3" fmla="*/ 0 w 584736"/>
                  <a:gd name="connsiteY3" fmla="*/ 0 h 208695"/>
                  <a:gd name="connsiteX4" fmla="*/ 100965 w 584736"/>
                  <a:gd name="connsiteY4" fmla="*/ 2857 h 208695"/>
                  <a:gd name="connsiteX5" fmla="*/ 102772 w 584736"/>
                  <a:gd name="connsiteY5" fmla="*/ 3833 h 208695"/>
                  <a:gd name="connsiteX6" fmla="*/ 214213 w 584736"/>
                  <a:gd name="connsiteY6" fmla="*/ 22860 h 208695"/>
                  <a:gd name="connsiteX7" fmla="*/ 323751 w 584736"/>
                  <a:gd name="connsiteY7" fmla="*/ 66772 h 208695"/>
                  <a:gd name="connsiteX8" fmla="*/ 584736 w 584736"/>
                  <a:gd name="connsiteY8" fmla="*/ 208695 h 208695"/>
                  <a:gd name="connsiteX9" fmla="*/ 475198 w 584736"/>
                  <a:gd name="connsiteY9" fmla="*/ 168690 h 208695"/>
                  <a:gd name="connsiteX10" fmla="*/ 464489 w 584736"/>
                  <a:gd name="connsiteY10" fmla="*/ 162866 h 208695"/>
                  <a:gd name="connsiteX11" fmla="*/ 358041 w 584736"/>
                  <a:gd name="connsiteY11" fmla="*/ 143827 h 208695"/>
                  <a:gd name="connsiteX12" fmla="*/ 357901 w 584736"/>
                  <a:gd name="connsiteY12" fmla="*/ 143751 h 208695"/>
                  <a:gd name="connsiteX13" fmla="*/ 260033 w 584736"/>
                  <a:gd name="connsiteY13" fmla="*/ 141922 h 208695"/>
                  <a:gd name="connsiteX14" fmla="*/ 0 w 584736"/>
                  <a:gd name="connsiteY14" fmla="*/ 0 h 208695"/>
                  <a:gd name="connsiteX0" fmla="*/ 323751 w 615997"/>
                  <a:gd name="connsiteY0" fmla="*/ 66771 h 216510"/>
                  <a:gd name="connsiteX1" fmla="*/ 584736 w 615997"/>
                  <a:gd name="connsiteY1" fmla="*/ 208694 h 216510"/>
                  <a:gd name="connsiteX2" fmla="*/ 323751 w 615997"/>
                  <a:gd name="connsiteY2" fmla="*/ 66771 h 216510"/>
                  <a:gd name="connsiteX3" fmla="*/ 0 w 615997"/>
                  <a:gd name="connsiteY3" fmla="*/ 0 h 216510"/>
                  <a:gd name="connsiteX4" fmla="*/ 100965 w 615997"/>
                  <a:gd name="connsiteY4" fmla="*/ 2857 h 216510"/>
                  <a:gd name="connsiteX5" fmla="*/ 102772 w 615997"/>
                  <a:gd name="connsiteY5" fmla="*/ 3833 h 216510"/>
                  <a:gd name="connsiteX6" fmla="*/ 214213 w 615997"/>
                  <a:gd name="connsiteY6" fmla="*/ 22860 h 216510"/>
                  <a:gd name="connsiteX7" fmla="*/ 323751 w 615997"/>
                  <a:gd name="connsiteY7" fmla="*/ 66772 h 216510"/>
                  <a:gd name="connsiteX8" fmla="*/ 615997 w 615997"/>
                  <a:gd name="connsiteY8" fmla="*/ 216510 h 216510"/>
                  <a:gd name="connsiteX9" fmla="*/ 475198 w 615997"/>
                  <a:gd name="connsiteY9" fmla="*/ 168690 h 216510"/>
                  <a:gd name="connsiteX10" fmla="*/ 464489 w 615997"/>
                  <a:gd name="connsiteY10" fmla="*/ 162866 h 216510"/>
                  <a:gd name="connsiteX11" fmla="*/ 358041 w 615997"/>
                  <a:gd name="connsiteY11" fmla="*/ 143827 h 216510"/>
                  <a:gd name="connsiteX12" fmla="*/ 357901 w 615997"/>
                  <a:gd name="connsiteY12" fmla="*/ 143751 h 216510"/>
                  <a:gd name="connsiteX13" fmla="*/ 260033 w 615997"/>
                  <a:gd name="connsiteY13" fmla="*/ 141922 h 216510"/>
                  <a:gd name="connsiteX14" fmla="*/ 0 w 615997"/>
                  <a:gd name="connsiteY14" fmla="*/ 0 h 216510"/>
                  <a:gd name="connsiteX0" fmla="*/ 323751 w 618767"/>
                  <a:gd name="connsiteY0" fmla="*/ 66771 h 219303"/>
                  <a:gd name="connsiteX1" fmla="*/ 584736 w 618767"/>
                  <a:gd name="connsiteY1" fmla="*/ 208694 h 219303"/>
                  <a:gd name="connsiteX2" fmla="*/ 323751 w 618767"/>
                  <a:gd name="connsiteY2" fmla="*/ 66771 h 219303"/>
                  <a:gd name="connsiteX3" fmla="*/ 0 w 618767"/>
                  <a:gd name="connsiteY3" fmla="*/ 0 h 219303"/>
                  <a:gd name="connsiteX4" fmla="*/ 100965 w 618767"/>
                  <a:gd name="connsiteY4" fmla="*/ 2857 h 219303"/>
                  <a:gd name="connsiteX5" fmla="*/ 102772 w 618767"/>
                  <a:gd name="connsiteY5" fmla="*/ 3833 h 219303"/>
                  <a:gd name="connsiteX6" fmla="*/ 214213 w 618767"/>
                  <a:gd name="connsiteY6" fmla="*/ 22860 h 219303"/>
                  <a:gd name="connsiteX7" fmla="*/ 323751 w 618767"/>
                  <a:gd name="connsiteY7" fmla="*/ 66772 h 219303"/>
                  <a:gd name="connsiteX8" fmla="*/ 615997 w 618767"/>
                  <a:gd name="connsiteY8" fmla="*/ 216510 h 219303"/>
                  <a:gd name="connsiteX9" fmla="*/ 464489 w 618767"/>
                  <a:gd name="connsiteY9" fmla="*/ 162866 h 219303"/>
                  <a:gd name="connsiteX10" fmla="*/ 358041 w 618767"/>
                  <a:gd name="connsiteY10" fmla="*/ 143827 h 219303"/>
                  <a:gd name="connsiteX11" fmla="*/ 357901 w 618767"/>
                  <a:gd name="connsiteY11" fmla="*/ 143751 h 219303"/>
                  <a:gd name="connsiteX12" fmla="*/ 260033 w 618767"/>
                  <a:gd name="connsiteY12" fmla="*/ 141922 h 219303"/>
                  <a:gd name="connsiteX13" fmla="*/ 0 w 618767"/>
                  <a:gd name="connsiteY13" fmla="*/ 0 h 21930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618767" h="219303">
                    <a:moveTo>
                      <a:pt x="323751" y="66771"/>
                    </a:moveTo>
                    <a:lnTo>
                      <a:pt x="584736" y="208694"/>
                    </a:lnTo>
                    <a:lnTo>
                      <a:pt x="323751" y="66771"/>
                    </a:lnTo>
                    <a:close/>
                    <a:moveTo>
                      <a:pt x="0" y="0"/>
                    </a:moveTo>
                    <a:lnTo>
                      <a:pt x="100965" y="2857"/>
                    </a:lnTo>
                    <a:lnTo>
                      <a:pt x="102772" y="3833"/>
                    </a:lnTo>
                    <a:lnTo>
                      <a:pt x="214213" y="22860"/>
                    </a:lnTo>
                    <a:lnTo>
                      <a:pt x="323751" y="66772"/>
                    </a:lnTo>
                    <a:lnTo>
                      <a:pt x="615997" y="216510"/>
                    </a:lnTo>
                    <a:cubicBezTo>
                      <a:pt x="639453" y="232526"/>
                      <a:pt x="507482" y="174980"/>
                      <a:pt x="464489" y="162866"/>
                    </a:cubicBezTo>
                    <a:lnTo>
                      <a:pt x="358041" y="143827"/>
                    </a:lnTo>
                    <a:cubicBezTo>
                      <a:pt x="357994" y="143802"/>
                      <a:pt x="357948" y="143776"/>
                      <a:pt x="357901" y="143751"/>
                    </a:cubicBezTo>
                    <a:lnTo>
                      <a:pt x="260033" y="141922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05" name="Freeform: Shape 204">
                <a:extLst>
                  <a:ext uri="{FF2B5EF4-FFF2-40B4-BE49-F238E27FC236}">
                    <a16:creationId xmlns:a16="http://schemas.microsoft.com/office/drawing/2014/main" id="{91AAB1BB-3CB1-40F7-8A68-02B798950D5E}"/>
                  </a:ext>
                </a:extLst>
              </p:cNvPr>
              <p:cNvSpPr/>
              <p:nvPr/>
            </p:nvSpPr>
            <p:spPr>
              <a:xfrm>
                <a:off x="2709948" y="2277720"/>
                <a:ext cx="257175" cy="1066800"/>
              </a:xfrm>
              <a:custGeom>
                <a:avLst/>
                <a:gdLst>
                  <a:gd name="connsiteX0" fmla="*/ 260033 w 257175"/>
                  <a:gd name="connsiteY0" fmla="*/ 1070610 h 1066800"/>
                  <a:gd name="connsiteX1" fmla="*/ 0 w 257175"/>
                  <a:gd name="connsiteY1" fmla="*/ 929640 h 1066800"/>
                  <a:gd name="connsiteX2" fmla="*/ 1905 w 257175"/>
                  <a:gd name="connsiteY2" fmla="*/ 0 h 1066800"/>
                  <a:gd name="connsiteX3" fmla="*/ 261938 w 257175"/>
                  <a:gd name="connsiteY3" fmla="*/ 141922 h 10668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57175" h="1066800">
                    <a:moveTo>
                      <a:pt x="260033" y="1070610"/>
                    </a:moveTo>
                    <a:lnTo>
                      <a:pt x="0" y="929640"/>
                    </a:lnTo>
                    <a:lnTo>
                      <a:pt x="1905" y="0"/>
                    </a:lnTo>
                    <a:lnTo>
                      <a:pt x="261938" y="141922"/>
                    </a:ln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06" name="Freeform: Shape 205">
                <a:extLst>
                  <a:ext uri="{FF2B5EF4-FFF2-40B4-BE49-F238E27FC236}">
                    <a16:creationId xmlns:a16="http://schemas.microsoft.com/office/drawing/2014/main" id="{E5D51459-2202-4A48-9528-11DAE5FFC907}"/>
                  </a:ext>
                </a:extLst>
              </p:cNvPr>
              <p:cNvSpPr/>
              <p:nvPr/>
            </p:nvSpPr>
            <p:spPr>
              <a:xfrm>
                <a:off x="2708898" y="1774680"/>
                <a:ext cx="521969" cy="178118"/>
              </a:xfrm>
              <a:custGeom>
                <a:avLst/>
                <a:gdLst>
                  <a:gd name="connsiteX0" fmla="*/ 230505 w 521970"/>
                  <a:gd name="connsiteY0" fmla="*/ 2858 h 178118"/>
                  <a:gd name="connsiteX1" fmla="*/ 490537 w 521970"/>
                  <a:gd name="connsiteY1" fmla="*/ 144781 h 178118"/>
                  <a:gd name="connsiteX2" fmla="*/ 302895 w 521970"/>
                  <a:gd name="connsiteY2" fmla="*/ 172403 h 178118"/>
                  <a:gd name="connsiteX3" fmla="*/ 260032 w 521970"/>
                  <a:gd name="connsiteY3" fmla="*/ 178118 h 178118"/>
                  <a:gd name="connsiteX4" fmla="*/ 0 w 521970"/>
                  <a:gd name="connsiteY4" fmla="*/ 37148 h 178118"/>
                  <a:gd name="connsiteX5" fmla="*/ 41910 w 521970"/>
                  <a:gd name="connsiteY5" fmla="*/ 30480 h 178118"/>
                  <a:gd name="connsiteX6" fmla="*/ 41912 w 521970"/>
                  <a:gd name="connsiteY6" fmla="*/ 30481 h 178118"/>
                  <a:gd name="connsiteX7" fmla="*/ 260985 w 521970"/>
                  <a:gd name="connsiteY7" fmla="*/ 0 h 178118"/>
                  <a:gd name="connsiteX8" fmla="*/ 521970 w 521970"/>
                  <a:gd name="connsiteY8" fmla="*/ 141923 h 178118"/>
                  <a:gd name="connsiteX9" fmla="*/ 490537 w 521970"/>
                  <a:gd name="connsiteY9" fmla="*/ 144780 h 178118"/>
                  <a:gd name="connsiteX10" fmla="*/ 230505 w 521970"/>
                  <a:gd name="connsiteY10" fmla="*/ 2858 h 1781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521970" h="178118">
                    <a:moveTo>
                      <a:pt x="230505" y="2858"/>
                    </a:moveTo>
                    <a:lnTo>
                      <a:pt x="490537" y="144781"/>
                    </a:lnTo>
                    <a:lnTo>
                      <a:pt x="302895" y="172403"/>
                    </a:lnTo>
                    <a:lnTo>
                      <a:pt x="260032" y="178118"/>
                    </a:lnTo>
                    <a:lnTo>
                      <a:pt x="0" y="37148"/>
                    </a:lnTo>
                    <a:lnTo>
                      <a:pt x="41910" y="30480"/>
                    </a:lnTo>
                    <a:lnTo>
                      <a:pt x="41912" y="30481"/>
                    </a:lnTo>
                    <a:close/>
                    <a:moveTo>
                      <a:pt x="260985" y="0"/>
                    </a:moveTo>
                    <a:lnTo>
                      <a:pt x="521970" y="141923"/>
                    </a:lnTo>
                    <a:lnTo>
                      <a:pt x="490537" y="144780"/>
                    </a:lnTo>
                    <a:lnTo>
                      <a:pt x="230505" y="2858"/>
                    </a:lnTo>
                    <a:close/>
                  </a:path>
                </a:pathLst>
              </a:custGeom>
              <a:solidFill>
                <a:schemeClr val="bg1">
                  <a:lumMod val="95000"/>
                </a:scheme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sp>
          <p:nvSpPr>
            <p:cNvPr id="190" name="Freeform: Shape 189">
              <a:extLst>
                <a:ext uri="{FF2B5EF4-FFF2-40B4-BE49-F238E27FC236}">
                  <a16:creationId xmlns:a16="http://schemas.microsoft.com/office/drawing/2014/main" id="{43287DFE-BCD2-4616-95BF-8A43E236C999}"/>
                </a:ext>
              </a:extLst>
            </p:cNvPr>
            <p:cNvSpPr/>
            <p:nvPr/>
          </p:nvSpPr>
          <p:spPr>
            <a:xfrm>
              <a:off x="13340893" y="5384889"/>
              <a:ext cx="470786" cy="962496"/>
            </a:xfrm>
            <a:custGeom>
              <a:avLst/>
              <a:gdLst>
                <a:gd name="connsiteX0" fmla="*/ 1669733 w 1714500"/>
                <a:gd name="connsiteY0" fmla="*/ 1870710 h 3505200"/>
                <a:gd name="connsiteX1" fmla="*/ 1720215 w 1714500"/>
                <a:gd name="connsiteY1" fmla="*/ 2166938 h 3505200"/>
                <a:gd name="connsiteX2" fmla="*/ 1507808 w 1714500"/>
                <a:gd name="connsiteY2" fmla="*/ 2795588 h 3505200"/>
                <a:gd name="connsiteX3" fmla="*/ 1121093 w 1714500"/>
                <a:gd name="connsiteY3" fmla="*/ 3084195 h 3505200"/>
                <a:gd name="connsiteX4" fmla="*/ 991553 w 1714500"/>
                <a:gd name="connsiteY4" fmla="*/ 3120390 h 3505200"/>
                <a:gd name="connsiteX5" fmla="*/ 990600 w 1714500"/>
                <a:gd name="connsiteY5" fmla="*/ 3466148 h 3505200"/>
                <a:gd name="connsiteX6" fmla="*/ 960120 w 1714500"/>
                <a:gd name="connsiteY6" fmla="*/ 3470910 h 3505200"/>
                <a:gd name="connsiteX7" fmla="*/ 772478 w 1714500"/>
                <a:gd name="connsiteY7" fmla="*/ 3505200 h 3505200"/>
                <a:gd name="connsiteX8" fmla="*/ 729615 w 1714500"/>
                <a:gd name="connsiteY8" fmla="*/ 3503295 h 3505200"/>
                <a:gd name="connsiteX9" fmla="*/ 730568 w 1714500"/>
                <a:gd name="connsiteY9" fmla="*/ 3158490 h 3505200"/>
                <a:gd name="connsiteX10" fmla="*/ 659130 w 1714500"/>
                <a:gd name="connsiteY10" fmla="*/ 3156585 h 3505200"/>
                <a:gd name="connsiteX11" fmla="*/ 383858 w 1714500"/>
                <a:gd name="connsiteY11" fmla="*/ 3098483 h 3505200"/>
                <a:gd name="connsiteX12" fmla="*/ 125730 w 1714500"/>
                <a:gd name="connsiteY12" fmla="*/ 2865120 h 3505200"/>
                <a:gd name="connsiteX13" fmla="*/ 0 w 1714500"/>
                <a:gd name="connsiteY13" fmla="*/ 2427923 h 3505200"/>
                <a:gd name="connsiteX14" fmla="*/ 320993 w 1714500"/>
                <a:gd name="connsiteY14" fmla="*/ 2317433 h 3505200"/>
                <a:gd name="connsiteX15" fmla="*/ 451485 w 1714500"/>
                <a:gd name="connsiteY15" fmla="*/ 2707958 h 3505200"/>
                <a:gd name="connsiteX16" fmla="*/ 682943 w 1714500"/>
                <a:gd name="connsiteY16" fmla="*/ 2860358 h 3505200"/>
                <a:gd name="connsiteX17" fmla="*/ 730568 w 1714500"/>
                <a:gd name="connsiteY17" fmla="*/ 2864168 h 3505200"/>
                <a:gd name="connsiteX18" fmla="*/ 732473 w 1714500"/>
                <a:gd name="connsiteY18" fmla="*/ 1761173 h 3505200"/>
                <a:gd name="connsiteX19" fmla="*/ 576263 w 1714500"/>
                <a:gd name="connsiteY19" fmla="*/ 1735455 h 3505200"/>
                <a:gd name="connsiteX20" fmla="*/ 372428 w 1714500"/>
                <a:gd name="connsiteY20" fmla="*/ 1660208 h 3505200"/>
                <a:gd name="connsiteX21" fmla="*/ 138113 w 1714500"/>
                <a:gd name="connsiteY21" fmla="*/ 1438275 h 3505200"/>
                <a:gd name="connsiteX22" fmla="*/ 56198 w 1714500"/>
                <a:gd name="connsiteY22" fmla="*/ 1079183 h 3505200"/>
                <a:gd name="connsiteX23" fmla="*/ 298133 w 1714500"/>
                <a:gd name="connsiteY23" fmla="*/ 448628 h 3505200"/>
                <a:gd name="connsiteX24" fmla="*/ 628650 w 1714500"/>
                <a:gd name="connsiteY24" fmla="*/ 239077 h 3505200"/>
                <a:gd name="connsiteX25" fmla="*/ 735330 w 1714500"/>
                <a:gd name="connsiteY25" fmla="*/ 206693 h 3505200"/>
                <a:gd name="connsiteX26" fmla="*/ 735330 w 1714500"/>
                <a:gd name="connsiteY26" fmla="*/ 36195 h 3505200"/>
                <a:gd name="connsiteX27" fmla="*/ 778193 w 1714500"/>
                <a:gd name="connsiteY27" fmla="*/ 30480 h 3505200"/>
                <a:gd name="connsiteX28" fmla="*/ 965835 w 1714500"/>
                <a:gd name="connsiteY28" fmla="*/ 2858 h 3505200"/>
                <a:gd name="connsiteX29" fmla="*/ 996315 w 1714500"/>
                <a:gd name="connsiteY29" fmla="*/ 0 h 3505200"/>
                <a:gd name="connsiteX30" fmla="*/ 996315 w 1714500"/>
                <a:gd name="connsiteY30" fmla="*/ 168593 h 3505200"/>
                <a:gd name="connsiteX31" fmla="*/ 1097280 w 1714500"/>
                <a:gd name="connsiteY31" fmla="*/ 171450 h 3505200"/>
                <a:gd name="connsiteX32" fmla="*/ 1406843 w 1714500"/>
                <a:gd name="connsiteY32" fmla="*/ 282893 h 3505200"/>
                <a:gd name="connsiteX33" fmla="*/ 1657350 w 1714500"/>
                <a:gd name="connsiteY33" fmla="*/ 763905 h 3505200"/>
                <a:gd name="connsiteX34" fmla="*/ 1326833 w 1714500"/>
                <a:gd name="connsiteY34" fmla="*/ 863918 h 3505200"/>
                <a:gd name="connsiteX35" fmla="*/ 1209675 w 1714500"/>
                <a:gd name="connsiteY35" fmla="*/ 568643 h 3505200"/>
                <a:gd name="connsiteX36" fmla="*/ 1038225 w 1714500"/>
                <a:gd name="connsiteY36" fmla="*/ 471488 h 3505200"/>
                <a:gd name="connsiteX37" fmla="*/ 995363 w 1714500"/>
                <a:gd name="connsiteY37" fmla="*/ 464820 h 3505200"/>
                <a:gd name="connsiteX38" fmla="*/ 993458 w 1714500"/>
                <a:gd name="connsiteY38" fmla="*/ 1460183 h 3505200"/>
                <a:gd name="connsiteX39" fmla="*/ 1073468 w 1714500"/>
                <a:gd name="connsiteY39" fmla="*/ 1471613 h 3505200"/>
                <a:gd name="connsiteX40" fmla="*/ 1282065 w 1714500"/>
                <a:gd name="connsiteY40" fmla="*/ 1513523 h 3505200"/>
                <a:gd name="connsiteX41" fmla="*/ 1524953 w 1714500"/>
                <a:gd name="connsiteY41" fmla="*/ 1651635 h 3505200"/>
                <a:gd name="connsiteX42" fmla="*/ 1669733 w 1714500"/>
                <a:gd name="connsiteY42" fmla="*/ 1870710 h 3505200"/>
                <a:gd name="connsiteX43" fmla="*/ 1268730 w 1714500"/>
                <a:gd name="connsiteY43" fmla="*/ 2624138 h 3505200"/>
                <a:gd name="connsiteX44" fmla="*/ 1390650 w 1714500"/>
                <a:gd name="connsiteY44" fmla="*/ 2236470 h 3505200"/>
                <a:gd name="connsiteX45" fmla="*/ 1304925 w 1714500"/>
                <a:gd name="connsiteY45" fmla="*/ 1945958 h 3505200"/>
                <a:gd name="connsiteX46" fmla="*/ 1080135 w 1714500"/>
                <a:gd name="connsiteY46" fmla="*/ 1820228 h 3505200"/>
                <a:gd name="connsiteX47" fmla="*/ 992505 w 1714500"/>
                <a:gd name="connsiteY47" fmla="*/ 1798320 h 3505200"/>
                <a:gd name="connsiteX48" fmla="*/ 990600 w 1714500"/>
                <a:gd name="connsiteY48" fmla="*/ 2830830 h 3505200"/>
                <a:gd name="connsiteX49" fmla="*/ 1048703 w 1714500"/>
                <a:gd name="connsiteY49" fmla="*/ 2808923 h 3505200"/>
                <a:gd name="connsiteX50" fmla="*/ 1268730 w 1714500"/>
                <a:gd name="connsiteY50" fmla="*/ 2624138 h 3505200"/>
                <a:gd name="connsiteX51" fmla="*/ 732473 w 1714500"/>
                <a:gd name="connsiteY51" fmla="*/ 1425893 h 3505200"/>
                <a:gd name="connsiteX52" fmla="*/ 734378 w 1714500"/>
                <a:gd name="connsiteY52" fmla="*/ 497205 h 3505200"/>
                <a:gd name="connsiteX53" fmla="*/ 688658 w 1714500"/>
                <a:gd name="connsiteY53" fmla="*/ 514350 h 3505200"/>
                <a:gd name="connsiteX54" fmla="*/ 482917 w 1714500"/>
                <a:gd name="connsiteY54" fmla="*/ 682943 h 3505200"/>
                <a:gd name="connsiteX55" fmla="*/ 375285 w 1714500"/>
                <a:gd name="connsiteY55" fmla="*/ 1006793 h 3505200"/>
                <a:gd name="connsiteX56" fmla="*/ 465773 w 1714500"/>
                <a:gd name="connsiteY56" fmla="*/ 1289685 h 3505200"/>
                <a:gd name="connsiteX57" fmla="*/ 674370 w 1714500"/>
                <a:gd name="connsiteY57" fmla="*/ 1411605 h 3505200"/>
                <a:gd name="connsiteX58" fmla="*/ 732473 w 1714500"/>
                <a:gd name="connsiteY58" fmla="*/ 1425893 h 3505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</a:cxnLst>
              <a:rect l="l" t="t" r="r" b="b"/>
              <a:pathLst>
                <a:path w="1714500" h="3505200">
                  <a:moveTo>
                    <a:pt x="1669733" y="1870710"/>
                  </a:moveTo>
                  <a:cubicBezTo>
                    <a:pt x="1703070" y="1959293"/>
                    <a:pt x="1720215" y="2058353"/>
                    <a:pt x="1720215" y="2166938"/>
                  </a:cubicBezTo>
                  <a:cubicBezTo>
                    <a:pt x="1720215" y="2406015"/>
                    <a:pt x="1648778" y="2615565"/>
                    <a:pt x="1507808" y="2795588"/>
                  </a:cubicBezTo>
                  <a:cubicBezTo>
                    <a:pt x="1402080" y="2930843"/>
                    <a:pt x="1273493" y="3027045"/>
                    <a:pt x="1121093" y="3084195"/>
                  </a:cubicBezTo>
                  <a:lnTo>
                    <a:pt x="991553" y="3120390"/>
                  </a:lnTo>
                  <a:lnTo>
                    <a:pt x="990600" y="3466148"/>
                  </a:lnTo>
                  <a:lnTo>
                    <a:pt x="960120" y="3470910"/>
                  </a:lnTo>
                  <a:lnTo>
                    <a:pt x="772478" y="3505200"/>
                  </a:lnTo>
                  <a:lnTo>
                    <a:pt x="729615" y="3503295"/>
                  </a:lnTo>
                  <a:lnTo>
                    <a:pt x="730568" y="3158490"/>
                  </a:lnTo>
                  <a:lnTo>
                    <a:pt x="659130" y="3156585"/>
                  </a:lnTo>
                  <a:cubicBezTo>
                    <a:pt x="550545" y="3148965"/>
                    <a:pt x="459105" y="3129915"/>
                    <a:pt x="383858" y="3098483"/>
                  </a:cubicBezTo>
                  <a:cubicBezTo>
                    <a:pt x="283845" y="3056573"/>
                    <a:pt x="198120" y="2979420"/>
                    <a:pt x="125730" y="2865120"/>
                  </a:cubicBezTo>
                  <a:cubicBezTo>
                    <a:pt x="53340" y="2750820"/>
                    <a:pt x="11430" y="2606040"/>
                    <a:pt x="0" y="2427923"/>
                  </a:cubicBezTo>
                  <a:lnTo>
                    <a:pt x="320993" y="2317433"/>
                  </a:lnTo>
                  <a:cubicBezTo>
                    <a:pt x="345758" y="2499360"/>
                    <a:pt x="388620" y="2629853"/>
                    <a:pt x="451485" y="2707958"/>
                  </a:cubicBezTo>
                  <a:cubicBezTo>
                    <a:pt x="519113" y="2790825"/>
                    <a:pt x="596265" y="2841308"/>
                    <a:pt x="682943" y="2860358"/>
                  </a:cubicBezTo>
                  <a:lnTo>
                    <a:pt x="730568" y="2864168"/>
                  </a:lnTo>
                  <a:lnTo>
                    <a:pt x="732473" y="1761173"/>
                  </a:lnTo>
                  <a:lnTo>
                    <a:pt x="576263" y="1735455"/>
                  </a:lnTo>
                  <a:cubicBezTo>
                    <a:pt x="509588" y="1717358"/>
                    <a:pt x="441008" y="1692593"/>
                    <a:pt x="372428" y="1660208"/>
                  </a:cubicBezTo>
                  <a:cubicBezTo>
                    <a:pt x="270510" y="1612583"/>
                    <a:pt x="192405" y="1539240"/>
                    <a:pt x="138113" y="1438275"/>
                  </a:cubicBezTo>
                  <a:cubicBezTo>
                    <a:pt x="82868" y="1337310"/>
                    <a:pt x="56198" y="1217295"/>
                    <a:pt x="56198" y="1079183"/>
                  </a:cubicBezTo>
                  <a:cubicBezTo>
                    <a:pt x="56198" y="833438"/>
                    <a:pt x="137160" y="622935"/>
                    <a:pt x="298133" y="448628"/>
                  </a:cubicBezTo>
                  <a:cubicBezTo>
                    <a:pt x="379095" y="360998"/>
                    <a:pt x="488633" y="290513"/>
                    <a:pt x="628650" y="239077"/>
                  </a:cubicBezTo>
                  <a:lnTo>
                    <a:pt x="735330" y="206693"/>
                  </a:lnTo>
                  <a:lnTo>
                    <a:pt x="735330" y="36195"/>
                  </a:lnTo>
                  <a:lnTo>
                    <a:pt x="778193" y="30480"/>
                  </a:lnTo>
                  <a:lnTo>
                    <a:pt x="965835" y="2858"/>
                  </a:lnTo>
                  <a:lnTo>
                    <a:pt x="996315" y="0"/>
                  </a:lnTo>
                  <a:lnTo>
                    <a:pt x="996315" y="168593"/>
                  </a:lnTo>
                  <a:lnTo>
                    <a:pt x="1097280" y="171450"/>
                  </a:lnTo>
                  <a:cubicBezTo>
                    <a:pt x="1222058" y="182880"/>
                    <a:pt x="1324928" y="220027"/>
                    <a:pt x="1406843" y="282893"/>
                  </a:cubicBezTo>
                  <a:cubicBezTo>
                    <a:pt x="1545908" y="388620"/>
                    <a:pt x="1629728" y="548640"/>
                    <a:pt x="1657350" y="763905"/>
                  </a:cubicBezTo>
                  <a:lnTo>
                    <a:pt x="1326833" y="863918"/>
                  </a:lnTo>
                  <a:cubicBezTo>
                    <a:pt x="1307783" y="730568"/>
                    <a:pt x="1268730" y="632460"/>
                    <a:pt x="1209675" y="568643"/>
                  </a:cubicBezTo>
                  <a:cubicBezTo>
                    <a:pt x="1164908" y="521017"/>
                    <a:pt x="1107758" y="488633"/>
                    <a:pt x="1038225" y="471488"/>
                  </a:cubicBezTo>
                  <a:lnTo>
                    <a:pt x="995363" y="464820"/>
                  </a:lnTo>
                  <a:lnTo>
                    <a:pt x="993458" y="1460183"/>
                  </a:lnTo>
                  <a:lnTo>
                    <a:pt x="1073468" y="1471613"/>
                  </a:lnTo>
                  <a:cubicBezTo>
                    <a:pt x="1173480" y="1486853"/>
                    <a:pt x="1243013" y="1500188"/>
                    <a:pt x="1282065" y="1513523"/>
                  </a:cubicBezTo>
                  <a:cubicBezTo>
                    <a:pt x="1381125" y="1546860"/>
                    <a:pt x="1462088" y="1592580"/>
                    <a:pt x="1524953" y="1651635"/>
                  </a:cubicBezTo>
                  <a:cubicBezTo>
                    <a:pt x="1587818" y="1708785"/>
                    <a:pt x="1635443" y="1782128"/>
                    <a:pt x="1669733" y="1870710"/>
                  </a:cubicBezTo>
                  <a:close/>
                  <a:moveTo>
                    <a:pt x="1268730" y="2624138"/>
                  </a:moveTo>
                  <a:cubicBezTo>
                    <a:pt x="1349693" y="2512695"/>
                    <a:pt x="1390650" y="2384108"/>
                    <a:pt x="1390650" y="2236470"/>
                  </a:cubicBezTo>
                  <a:cubicBezTo>
                    <a:pt x="1390650" y="2110740"/>
                    <a:pt x="1362075" y="2014538"/>
                    <a:pt x="1304925" y="1945958"/>
                  </a:cubicBezTo>
                  <a:cubicBezTo>
                    <a:pt x="1262063" y="1894523"/>
                    <a:pt x="1186815" y="1852613"/>
                    <a:pt x="1080135" y="1820228"/>
                  </a:cubicBezTo>
                  <a:lnTo>
                    <a:pt x="992505" y="1798320"/>
                  </a:lnTo>
                  <a:lnTo>
                    <a:pt x="990600" y="2830830"/>
                  </a:lnTo>
                  <a:lnTo>
                    <a:pt x="1048703" y="2808923"/>
                  </a:lnTo>
                  <a:cubicBezTo>
                    <a:pt x="1135380" y="2768918"/>
                    <a:pt x="1207770" y="2707005"/>
                    <a:pt x="1268730" y="2624138"/>
                  </a:cubicBezTo>
                  <a:moveTo>
                    <a:pt x="732473" y="1425893"/>
                  </a:moveTo>
                  <a:lnTo>
                    <a:pt x="734378" y="497205"/>
                  </a:lnTo>
                  <a:lnTo>
                    <a:pt x="688658" y="514350"/>
                  </a:lnTo>
                  <a:cubicBezTo>
                    <a:pt x="604838" y="554355"/>
                    <a:pt x="537210" y="609600"/>
                    <a:pt x="482917" y="682943"/>
                  </a:cubicBezTo>
                  <a:cubicBezTo>
                    <a:pt x="411480" y="780098"/>
                    <a:pt x="375285" y="887730"/>
                    <a:pt x="375285" y="1006793"/>
                  </a:cubicBezTo>
                  <a:cubicBezTo>
                    <a:pt x="375285" y="1124903"/>
                    <a:pt x="405765" y="1219200"/>
                    <a:pt x="465773" y="1289685"/>
                  </a:cubicBezTo>
                  <a:cubicBezTo>
                    <a:pt x="511492" y="1343025"/>
                    <a:pt x="581025" y="1383030"/>
                    <a:pt x="674370" y="1411605"/>
                  </a:cubicBezTo>
                  <a:lnTo>
                    <a:pt x="732473" y="1425893"/>
                  </a:lnTo>
                </a:path>
              </a:pathLst>
            </a:custGeom>
            <a:solidFill>
              <a:schemeClr val="bg1">
                <a:lumMod val="9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grpSp>
          <p:nvGrpSpPr>
            <p:cNvPr id="191" name="Group 190">
              <a:extLst>
                <a:ext uri="{FF2B5EF4-FFF2-40B4-BE49-F238E27FC236}">
                  <a16:creationId xmlns:a16="http://schemas.microsoft.com/office/drawing/2014/main" id="{C43EBF3F-4EDC-4522-AD37-F7874E35B8C9}"/>
                </a:ext>
              </a:extLst>
            </p:cNvPr>
            <p:cNvGrpSpPr/>
            <p:nvPr/>
          </p:nvGrpSpPr>
          <p:grpSpPr>
            <a:xfrm>
              <a:off x="13270818" y="5358205"/>
              <a:ext cx="280864" cy="871483"/>
              <a:chOff x="1968987" y="1811829"/>
              <a:chExt cx="1022846" cy="3173751"/>
            </a:xfrm>
            <a:solidFill>
              <a:schemeClr val="bg1"/>
            </a:solidFill>
          </p:grpSpPr>
          <p:sp>
            <p:nvSpPr>
              <p:cNvPr id="192" name="Freeform: Shape 191">
                <a:extLst>
                  <a:ext uri="{FF2B5EF4-FFF2-40B4-BE49-F238E27FC236}">
                    <a16:creationId xmlns:a16="http://schemas.microsoft.com/office/drawing/2014/main" id="{09E9333A-3FC9-4E62-84CF-76B6D2837EDB}"/>
                  </a:ext>
                </a:extLst>
              </p:cNvPr>
              <p:cNvSpPr/>
              <p:nvPr/>
            </p:nvSpPr>
            <p:spPr>
              <a:xfrm>
                <a:off x="1975571" y="4195005"/>
                <a:ext cx="600075" cy="790575"/>
              </a:xfrm>
              <a:custGeom>
                <a:avLst/>
                <a:gdLst>
                  <a:gd name="connsiteX0" fmla="*/ 601980 w 600075"/>
                  <a:gd name="connsiteY0" fmla="*/ 791528 h 790575"/>
                  <a:gd name="connsiteX1" fmla="*/ 340995 w 600075"/>
                  <a:gd name="connsiteY1" fmla="*/ 649605 h 790575"/>
                  <a:gd name="connsiteX2" fmla="*/ 125730 w 600075"/>
                  <a:gd name="connsiteY2" fmla="*/ 437197 h 790575"/>
                  <a:gd name="connsiteX3" fmla="*/ 0 w 600075"/>
                  <a:gd name="connsiteY3" fmla="*/ 0 h 790575"/>
                  <a:gd name="connsiteX4" fmla="*/ 260985 w 600075"/>
                  <a:gd name="connsiteY4" fmla="*/ 141922 h 790575"/>
                  <a:gd name="connsiteX5" fmla="*/ 386715 w 600075"/>
                  <a:gd name="connsiteY5" fmla="*/ 579120 h 790575"/>
                  <a:gd name="connsiteX6" fmla="*/ 601980 w 600075"/>
                  <a:gd name="connsiteY6" fmla="*/ 791528 h 7905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600075" h="790575">
                    <a:moveTo>
                      <a:pt x="601980" y="791528"/>
                    </a:moveTo>
                    <a:lnTo>
                      <a:pt x="340995" y="649605"/>
                    </a:lnTo>
                    <a:cubicBezTo>
                      <a:pt x="259080" y="604838"/>
                      <a:pt x="187643" y="534353"/>
                      <a:pt x="125730" y="437197"/>
                    </a:cubicBezTo>
                    <a:cubicBezTo>
                      <a:pt x="53340" y="323850"/>
                      <a:pt x="11430" y="178118"/>
                      <a:pt x="0" y="0"/>
                    </a:cubicBezTo>
                    <a:lnTo>
                      <a:pt x="260985" y="141922"/>
                    </a:lnTo>
                    <a:cubicBezTo>
                      <a:pt x="272415" y="319088"/>
                      <a:pt x="314325" y="464820"/>
                      <a:pt x="386715" y="579120"/>
                    </a:cubicBezTo>
                    <a:cubicBezTo>
                      <a:pt x="448628" y="676275"/>
                      <a:pt x="520065" y="747713"/>
                      <a:pt x="601980" y="791528"/>
                    </a:cubicBezTo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93" name="Freeform: Shape 192">
                <a:extLst>
                  <a:ext uri="{FF2B5EF4-FFF2-40B4-BE49-F238E27FC236}">
                    <a16:creationId xmlns:a16="http://schemas.microsoft.com/office/drawing/2014/main" id="{185D1F05-98BB-4C26-9DA1-CB33FCCE84FB}"/>
                  </a:ext>
                </a:extLst>
              </p:cNvPr>
              <p:cNvSpPr/>
              <p:nvPr/>
            </p:nvSpPr>
            <p:spPr>
              <a:xfrm>
                <a:off x="1968987" y="4089376"/>
                <a:ext cx="581026" cy="247649"/>
              </a:xfrm>
              <a:custGeom>
                <a:avLst/>
                <a:gdLst>
                  <a:gd name="connsiteX0" fmla="*/ 260985 w 581025"/>
                  <a:gd name="connsiteY0" fmla="*/ 251460 h 247650"/>
                  <a:gd name="connsiteX1" fmla="*/ 0 w 581025"/>
                  <a:gd name="connsiteY1" fmla="*/ 109538 h 247650"/>
                  <a:gd name="connsiteX2" fmla="*/ 320993 w 581025"/>
                  <a:gd name="connsiteY2" fmla="*/ 0 h 247650"/>
                  <a:gd name="connsiteX3" fmla="*/ 581978 w 581025"/>
                  <a:gd name="connsiteY3" fmla="*/ 140970 h 2476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81025" h="247650">
                    <a:moveTo>
                      <a:pt x="260985" y="251460"/>
                    </a:moveTo>
                    <a:lnTo>
                      <a:pt x="0" y="109538"/>
                    </a:lnTo>
                    <a:lnTo>
                      <a:pt x="320993" y="0"/>
                    </a:lnTo>
                    <a:lnTo>
                      <a:pt x="581978" y="140970"/>
                    </a:ln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94" name="Freeform: Shape 193">
                <a:extLst>
                  <a:ext uri="{FF2B5EF4-FFF2-40B4-BE49-F238E27FC236}">
                    <a16:creationId xmlns:a16="http://schemas.microsoft.com/office/drawing/2014/main" id="{008661AD-7923-4848-9B7F-115ED1AB940B}"/>
                  </a:ext>
                </a:extLst>
              </p:cNvPr>
              <p:cNvSpPr/>
              <p:nvPr/>
            </p:nvSpPr>
            <p:spPr>
              <a:xfrm>
                <a:off x="2051714" y="1973775"/>
                <a:ext cx="940119" cy="1580196"/>
              </a:xfrm>
              <a:custGeom>
                <a:avLst/>
                <a:gdLst>
                  <a:gd name="connsiteX0" fmla="*/ 812750 w 940118"/>
                  <a:gd name="connsiteY0" fmla="*/ 163017 h 1580197"/>
                  <a:gd name="connsiteX1" fmla="*/ 812706 w 940118"/>
                  <a:gd name="connsiteY1" fmla="*/ 163034 h 1580197"/>
                  <a:gd name="connsiteX2" fmla="*/ 832937 w 940118"/>
                  <a:gd name="connsiteY2" fmla="*/ 174035 h 1580197"/>
                  <a:gd name="connsiteX3" fmla="*/ 679133 w 940118"/>
                  <a:gd name="connsiteY3" fmla="*/ 0 h 1580197"/>
                  <a:gd name="connsiteX4" fmla="*/ 940118 w 940118"/>
                  <a:gd name="connsiteY4" fmla="*/ 140970 h 1580197"/>
                  <a:gd name="connsiteX5" fmla="*/ 833438 w 940118"/>
                  <a:gd name="connsiteY5" fmla="*/ 174308 h 1580197"/>
                  <a:gd name="connsiteX6" fmla="*/ 833437 w 940118"/>
                  <a:gd name="connsiteY6" fmla="*/ 174308 h 1580197"/>
                  <a:gd name="connsiteX7" fmla="*/ 747299 w 940118"/>
                  <a:gd name="connsiteY7" fmla="*/ 210278 h 1580197"/>
                  <a:gd name="connsiteX8" fmla="*/ 747713 w 940118"/>
                  <a:gd name="connsiteY8" fmla="*/ 210503 h 1580197"/>
                  <a:gd name="connsiteX9" fmla="*/ 620078 w 940118"/>
                  <a:gd name="connsiteY9" fmla="*/ 282893 h 1580197"/>
                  <a:gd name="connsiteX10" fmla="*/ 592976 w 940118"/>
                  <a:gd name="connsiteY10" fmla="*/ 268101 h 1580197"/>
                  <a:gd name="connsiteX11" fmla="*/ 592932 w 940118"/>
                  <a:gd name="connsiteY11" fmla="*/ 268132 h 1580197"/>
                  <a:gd name="connsiteX12" fmla="*/ 620077 w 940118"/>
                  <a:gd name="connsiteY12" fmla="*/ 282893 h 1580197"/>
                  <a:gd name="connsiteX13" fmla="*/ 548076 w 940118"/>
                  <a:gd name="connsiteY13" fmla="*/ 339736 h 1580197"/>
                  <a:gd name="connsiteX14" fmla="*/ 548640 w 940118"/>
                  <a:gd name="connsiteY14" fmla="*/ 340043 h 1580197"/>
                  <a:gd name="connsiteX15" fmla="*/ 503873 w 940118"/>
                  <a:gd name="connsiteY15" fmla="*/ 383858 h 1580197"/>
                  <a:gd name="connsiteX16" fmla="*/ 488633 w 940118"/>
                  <a:gd name="connsiteY16" fmla="*/ 399098 h 1580197"/>
                  <a:gd name="connsiteX17" fmla="*/ 455232 w 940118"/>
                  <a:gd name="connsiteY17" fmla="*/ 380990 h 1580197"/>
                  <a:gd name="connsiteX18" fmla="*/ 454648 w 940118"/>
                  <a:gd name="connsiteY18" fmla="*/ 381569 h 1580197"/>
                  <a:gd name="connsiteX19" fmla="*/ 488633 w 940118"/>
                  <a:gd name="connsiteY19" fmla="*/ 400050 h 1580197"/>
                  <a:gd name="connsiteX20" fmla="*/ 422910 w 940118"/>
                  <a:gd name="connsiteY20" fmla="*/ 482918 h 1580197"/>
                  <a:gd name="connsiteX21" fmla="*/ 391243 w 940118"/>
                  <a:gd name="connsiteY21" fmla="*/ 465814 h 1580197"/>
                  <a:gd name="connsiteX22" fmla="*/ 390818 w 940118"/>
                  <a:gd name="connsiteY22" fmla="*/ 466419 h 1580197"/>
                  <a:gd name="connsiteX23" fmla="*/ 422910 w 940118"/>
                  <a:gd name="connsiteY23" fmla="*/ 483870 h 1580197"/>
                  <a:gd name="connsiteX24" fmla="*/ 367665 w 940118"/>
                  <a:gd name="connsiteY24" fmla="*/ 572453 h 1580197"/>
                  <a:gd name="connsiteX25" fmla="*/ 368618 w 940118"/>
                  <a:gd name="connsiteY25" fmla="*/ 573405 h 1580197"/>
                  <a:gd name="connsiteX26" fmla="*/ 317183 w 940118"/>
                  <a:gd name="connsiteY26" fmla="*/ 684847 h 1580197"/>
                  <a:gd name="connsiteX27" fmla="*/ 305241 w 940118"/>
                  <a:gd name="connsiteY27" fmla="*/ 678329 h 1580197"/>
                  <a:gd name="connsiteX28" fmla="*/ 305235 w 940118"/>
                  <a:gd name="connsiteY28" fmla="*/ 678350 h 1580197"/>
                  <a:gd name="connsiteX29" fmla="*/ 317183 w 940118"/>
                  <a:gd name="connsiteY29" fmla="*/ 684847 h 1580197"/>
                  <a:gd name="connsiteX30" fmla="*/ 260985 w 940118"/>
                  <a:gd name="connsiteY30" fmla="*/ 1014413 h 1580197"/>
                  <a:gd name="connsiteX31" fmla="*/ 342900 w 940118"/>
                  <a:gd name="connsiteY31" fmla="*/ 1373505 h 1580197"/>
                  <a:gd name="connsiteX32" fmla="*/ 546735 w 940118"/>
                  <a:gd name="connsiteY32" fmla="*/ 1580197 h 1580197"/>
                  <a:gd name="connsiteX33" fmla="*/ 285750 w 940118"/>
                  <a:gd name="connsiteY33" fmla="*/ 1438275 h 1580197"/>
                  <a:gd name="connsiteX34" fmla="*/ 81915 w 940118"/>
                  <a:gd name="connsiteY34" fmla="*/ 1231583 h 1580197"/>
                  <a:gd name="connsiteX35" fmla="*/ 0 w 940118"/>
                  <a:gd name="connsiteY35" fmla="*/ 872490 h 1580197"/>
                  <a:gd name="connsiteX36" fmla="*/ 56197 w 940118"/>
                  <a:gd name="connsiteY36" fmla="*/ 542925 h 1580197"/>
                  <a:gd name="connsiteX37" fmla="*/ 62441 w 940118"/>
                  <a:gd name="connsiteY37" fmla="*/ 546321 h 1580197"/>
                  <a:gd name="connsiteX38" fmla="*/ 62617 w 940118"/>
                  <a:gd name="connsiteY38" fmla="*/ 545909 h 1580197"/>
                  <a:gd name="connsiteX39" fmla="*/ 57150 w 940118"/>
                  <a:gd name="connsiteY39" fmla="*/ 542925 h 1580197"/>
                  <a:gd name="connsiteX40" fmla="*/ 107444 w 940118"/>
                  <a:gd name="connsiteY40" fmla="*/ 431896 h 1580197"/>
                  <a:gd name="connsiteX41" fmla="*/ 106680 w 940118"/>
                  <a:gd name="connsiteY41" fmla="*/ 431483 h 1580197"/>
                  <a:gd name="connsiteX42" fmla="*/ 161925 w 940118"/>
                  <a:gd name="connsiteY42" fmla="*/ 341948 h 1580197"/>
                  <a:gd name="connsiteX43" fmla="*/ 171758 w 940118"/>
                  <a:gd name="connsiteY43" fmla="*/ 347295 h 1580197"/>
                  <a:gd name="connsiteX44" fmla="*/ 171778 w 940118"/>
                  <a:gd name="connsiteY44" fmla="*/ 347270 h 1580197"/>
                  <a:gd name="connsiteX45" fmla="*/ 161925 w 940118"/>
                  <a:gd name="connsiteY45" fmla="*/ 341948 h 1580197"/>
                  <a:gd name="connsiteX46" fmla="*/ 227648 w 940118"/>
                  <a:gd name="connsiteY46" fmla="*/ 258128 h 1580197"/>
                  <a:gd name="connsiteX47" fmla="*/ 239906 w 940118"/>
                  <a:gd name="connsiteY47" fmla="*/ 264794 h 1580197"/>
                  <a:gd name="connsiteX48" fmla="*/ 240267 w 940118"/>
                  <a:gd name="connsiteY48" fmla="*/ 264453 h 1580197"/>
                  <a:gd name="connsiteX49" fmla="*/ 228600 w 940118"/>
                  <a:gd name="connsiteY49" fmla="*/ 258128 h 1580197"/>
                  <a:gd name="connsiteX50" fmla="*/ 242888 w 940118"/>
                  <a:gd name="connsiteY50" fmla="*/ 241935 h 1580197"/>
                  <a:gd name="connsiteX51" fmla="*/ 287315 w 940118"/>
                  <a:gd name="connsiteY51" fmla="*/ 198453 h 1580197"/>
                  <a:gd name="connsiteX52" fmla="*/ 286702 w 940118"/>
                  <a:gd name="connsiteY52" fmla="*/ 198120 h 1580197"/>
                  <a:gd name="connsiteX53" fmla="*/ 359092 w 940118"/>
                  <a:gd name="connsiteY53" fmla="*/ 140970 h 1580197"/>
                  <a:gd name="connsiteX54" fmla="*/ 378434 w 940118"/>
                  <a:gd name="connsiteY54" fmla="*/ 151488 h 1580197"/>
                  <a:gd name="connsiteX55" fmla="*/ 378837 w 940118"/>
                  <a:gd name="connsiteY55" fmla="*/ 151226 h 1580197"/>
                  <a:gd name="connsiteX56" fmla="*/ 360045 w 940118"/>
                  <a:gd name="connsiteY56" fmla="*/ 140970 h 1580197"/>
                  <a:gd name="connsiteX57" fmla="*/ 486263 w 940118"/>
                  <a:gd name="connsiteY57" fmla="*/ 68845 h 1580197"/>
                  <a:gd name="connsiteX58" fmla="*/ 485775 w 940118"/>
                  <a:gd name="connsiteY58" fmla="*/ 68580 h 1580197"/>
                  <a:gd name="connsiteX59" fmla="*/ 572452 w 940118"/>
                  <a:gd name="connsiteY59" fmla="*/ 32385 h 1580197"/>
                  <a:gd name="connsiteX60" fmla="*/ 595123 w 940118"/>
                  <a:gd name="connsiteY60" fmla="*/ 44713 h 1580197"/>
                  <a:gd name="connsiteX61" fmla="*/ 595672 w 940118"/>
                  <a:gd name="connsiteY61" fmla="*/ 44538 h 1580197"/>
                  <a:gd name="connsiteX62" fmla="*/ 573405 w 940118"/>
                  <a:gd name="connsiteY62" fmla="*/ 32385 h 1580197"/>
                  <a:gd name="connsiteX0" fmla="*/ 812750 w 940118"/>
                  <a:gd name="connsiteY0" fmla="*/ 163017 h 1580197"/>
                  <a:gd name="connsiteX1" fmla="*/ 812706 w 940118"/>
                  <a:gd name="connsiteY1" fmla="*/ 163034 h 1580197"/>
                  <a:gd name="connsiteX2" fmla="*/ 832937 w 940118"/>
                  <a:gd name="connsiteY2" fmla="*/ 174035 h 1580197"/>
                  <a:gd name="connsiteX3" fmla="*/ 812750 w 940118"/>
                  <a:gd name="connsiteY3" fmla="*/ 163017 h 1580197"/>
                  <a:gd name="connsiteX4" fmla="*/ 679133 w 940118"/>
                  <a:gd name="connsiteY4" fmla="*/ 0 h 1580197"/>
                  <a:gd name="connsiteX5" fmla="*/ 940118 w 940118"/>
                  <a:gd name="connsiteY5" fmla="*/ 140970 h 1580197"/>
                  <a:gd name="connsiteX6" fmla="*/ 833438 w 940118"/>
                  <a:gd name="connsiteY6" fmla="*/ 174308 h 1580197"/>
                  <a:gd name="connsiteX7" fmla="*/ 833437 w 940118"/>
                  <a:gd name="connsiteY7" fmla="*/ 174308 h 1580197"/>
                  <a:gd name="connsiteX8" fmla="*/ 747299 w 940118"/>
                  <a:gd name="connsiteY8" fmla="*/ 210278 h 1580197"/>
                  <a:gd name="connsiteX9" fmla="*/ 747713 w 940118"/>
                  <a:gd name="connsiteY9" fmla="*/ 210503 h 1580197"/>
                  <a:gd name="connsiteX10" fmla="*/ 620078 w 940118"/>
                  <a:gd name="connsiteY10" fmla="*/ 282893 h 1580197"/>
                  <a:gd name="connsiteX11" fmla="*/ 592976 w 940118"/>
                  <a:gd name="connsiteY11" fmla="*/ 268101 h 1580197"/>
                  <a:gd name="connsiteX12" fmla="*/ 592932 w 940118"/>
                  <a:gd name="connsiteY12" fmla="*/ 268132 h 1580197"/>
                  <a:gd name="connsiteX13" fmla="*/ 620077 w 940118"/>
                  <a:gd name="connsiteY13" fmla="*/ 282893 h 1580197"/>
                  <a:gd name="connsiteX14" fmla="*/ 548076 w 940118"/>
                  <a:gd name="connsiteY14" fmla="*/ 339736 h 1580197"/>
                  <a:gd name="connsiteX15" fmla="*/ 548640 w 940118"/>
                  <a:gd name="connsiteY15" fmla="*/ 340043 h 1580197"/>
                  <a:gd name="connsiteX16" fmla="*/ 503873 w 940118"/>
                  <a:gd name="connsiteY16" fmla="*/ 383858 h 1580197"/>
                  <a:gd name="connsiteX17" fmla="*/ 488633 w 940118"/>
                  <a:gd name="connsiteY17" fmla="*/ 399098 h 1580197"/>
                  <a:gd name="connsiteX18" fmla="*/ 455232 w 940118"/>
                  <a:gd name="connsiteY18" fmla="*/ 380990 h 1580197"/>
                  <a:gd name="connsiteX19" fmla="*/ 488633 w 940118"/>
                  <a:gd name="connsiteY19" fmla="*/ 400050 h 1580197"/>
                  <a:gd name="connsiteX20" fmla="*/ 422910 w 940118"/>
                  <a:gd name="connsiteY20" fmla="*/ 482918 h 1580197"/>
                  <a:gd name="connsiteX21" fmla="*/ 391243 w 940118"/>
                  <a:gd name="connsiteY21" fmla="*/ 465814 h 1580197"/>
                  <a:gd name="connsiteX22" fmla="*/ 390818 w 940118"/>
                  <a:gd name="connsiteY22" fmla="*/ 466419 h 1580197"/>
                  <a:gd name="connsiteX23" fmla="*/ 422910 w 940118"/>
                  <a:gd name="connsiteY23" fmla="*/ 483870 h 1580197"/>
                  <a:gd name="connsiteX24" fmla="*/ 367665 w 940118"/>
                  <a:gd name="connsiteY24" fmla="*/ 572453 h 1580197"/>
                  <a:gd name="connsiteX25" fmla="*/ 368618 w 940118"/>
                  <a:gd name="connsiteY25" fmla="*/ 573405 h 1580197"/>
                  <a:gd name="connsiteX26" fmla="*/ 317183 w 940118"/>
                  <a:gd name="connsiteY26" fmla="*/ 684847 h 1580197"/>
                  <a:gd name="connsiteX27" fmla="*/ 305241 w 940118"/>
                  <a:gd name="connsiteY27" fmla="*/ 678329 h 1580197"/>
                  <a:gd name="connsiteX28" fmla="*/ 305235 w 940118"/>
                  <a:gd name="connsiteY28" fmla="*/ 678350 h 1580197"/>
                  <a:gd name="connsiteX29" fmla="*/ 317183 w 940118"/>
                  <a:gd name="connsiteY29" fmla="*/ 684847 h 1580197"/>
                  <a:gd name="connsiteX30" fmla="*/ 260985 w 940118"/>
                  <a:gd name="connsiteY30" fmla="*/ 1014413 h 1580197"/>
                  <a:gd name="connsiteX31" fmla="*/ 342900 w 940118"/>
                  <a:gd name="connsiteY31" fmla="*/ 1373505 h 1580197"/>
                  <a:gd name="connsiteX32" fmla="*/ 546735 w 940118"/>
                  <a:gd name="connsiteY32" fmla="*/ 1580197 h 1580197"/>
                  <a:gd name="connsiteX33" fmla="*/ 285750 w 940118"/>
                  <a:gd name="connsiteY33" fmla="*/ 1438275 h 1580197"/>
                  <a:gd name="connsiteX34" fmla="*/ 81915 w 940118"/>
                  <a:gd name="connsiteY34" fmla="*/ 1231583 h 1580197"/>
                  <a:gd name="connsiteX35" fmla="*/ 0 w 940118"/>
                  <a:gd name="connsiteY35" fmla="*/ 872490 h 1580197"/>
                  <a:gd name="connsiteX36" fmla="*/ 56197 w 940118"/>
                  <a:gd name="connsiteY36" fmla="*/ 542925 h 1580197"/>
                  <a:gd name="connsiteX37" fmla="*/ 62441 w 940118"/>
                  <a:gd name="connsiteY37" fmla="*/ 546321 h 1580197"/>
                  <a:gd name="connsiteX38" fmla="*/ 62617 w 940118"/>
                  <a:gd name="connsiteY38" fmla="*/ 545909 h 1580197"/>
                  <a:gd name="connsiteX39" fmla="*/ 57150 w 940118"/>
                  <a:gd name="connsiteY39" fmla="*/ 542925 h 1580197"/>
                  <a:gd name="connsiteX40" fmla="*/ 107444 w 940118"/>
                  <a:gd name="connsiteY40" fmla="*/ 431896 h 1580197"/>
                  <a:gd name="connsiteX41" fmla="*/ 106680 w 940118"/>
                  <a:gd name="connsiteY41" fmla="*/ 431483 h 1580197"/>
                  <a:gd name="connsiteX42" fmla="*/ 161925 w 940118"/>
                  <a:gd name="connsiteY42" fmla="*/ 341948 h 1580197"/>
                  <a:gd name="connsiteX43" fmla="*/ 171758 w 940118"/>
                  <a:gd name="connsiteY43" fmla="*/ 347295 h 1580197"/>
                  <a:gd name="connsiteX44" fmla="*/ 171778 w 940118"/>
                  <a:gd name="connsiteY44" fmla="*/ 347270 h 1580197"/>
                  <a:gd name="connsiteX45" fmla="*/ 161925 w 940118"/>
                  <a:gd name="connsiteY45" fmla="*/ 341948 h 1580197"/>
                  <a:gd name="connsiteX46" fmla="*/ 227648 w 940118"/>
                  <a:gd name="connsiteY46" fmla="*/ 258128 h 1580197"/>
                  <a:gd name="connsiteX47" fmla="*/ 239906 w 940118"/>
                  <a:gd name="connsiteY47" fmla="*/ 264794 h 1580197"/>
                  <a:gd name="connsiteX48" fmla="*/ 240267 w 940118"/>
                  <a:gd name="connsiteY48" fmla="*/ 264453 h 1580197"/>
                  <a:gd name="connsiteX49" fmla="*/ 228600 w 940118"/>
                  <a:gd name="connsiteY49" fmla="*/ 258128 h 1580197"/>
                  <a:gd name="connsiteX50" fmla="*/ 242888 w 940118"/>
                  <a:gd name="connsiteY50" fmla="*/ 241935 h 1580197"/>
                  <a:gd name="connsiteX51" fmla="*/ 287315 w 940118"/>
                  <a:gd name="connsiteY51" fmla="*/ 198453 h 1580197"/>
                  <a:gd name="connsiteX52" fmla="*/ 286702 w 940118"/>
                  <a:gd name="connsiteY52" fmla="*/ 198120 h 1580197"/>
                  <a:gd name="connsiteX53" fmla="*/ 359092 w 940118"/>
                  <a:gd name="connsiteY53" fmla="*/ 140970 h 1580197"/>
                  <a:gd name="connsiteX54" fmla="*/ 378434 w 940118"/>
                  <a:gd name="connsiteY54" fmla="*/ 151488 h 1580197"/>
                  <a:gd name="connsiteX55" fmla="*/ 378837 w 940118"/>
                  <a:gd name="connsiteY55" fmla="*/ 151226 h 1580197"/>
                  <a:gd name="connsiteX56" fmla="*/ 360045 w 940118"/>
                  <a:gd name="connsiteY56" fmla="*/ 140970 h 1580197"/>
                  <a:gd name="connsiteX57" fmla="*/ 486263 w 940118"/>
                  <a:gd name="connsiteY57" fmla="*/ 68845 h 1580197"/>
                  <a:gd name="connsiteX58" fmla="*/ 485775 w 940118"/>
                  <a:gd name="connsiteY58" fmla="*/ 68580 h 1580197"/>
                  <a:gd name="connsiteX59" fmla="*/ 572452 w 940118"/>
                  <a:gd name="connsiteY59" fmla="*/ 32385 h 1580197"/>
                  <a:gd name="connsiteX60" fmla="*/ 595123 w 940118"/>
                  <a:gd name="connsiteY60" fmla="*/ 44713 h 1580197"/>
                  <a:gd name="connsiteX61" fmla="*/ 595672 w 940118"/>
                  <a:gd name="connsiteY61" fmla="*/ 44538 h 1580197"/>
                  <a:gd name="connsiteX62" fmla="*/ 573405 w 940118"/>
                  <a:gd name="connsiteY62" fmla="*/ 32385 h 1580197"/>
                  <a:gd name="connsiteX63" fmla="*/ 679133 w 940118"/>
                  <a:gd name="connsiteY63" fmla="*/ 0 h 1580197"/>
                  <a:gd name="connsiteX0" fmla="*/ 812750 w 940118"/>
                  <a:gd name="connsiteY0" fmla="*/ 163017 h 1580197"/>
                  <a:gd name="connsiteX1" fmla="*/ 812706 w 940118"/>
                  <a:gd name="connsiteY1" fmla="*/ 163034 h 1580197"/>
                  <a:gd name="connsiteX2" fmla="*/ 832937 w 940118"/>
                  <a:gd name="connsiteY2" fmla="*/ 174035 h 1580197"/>
                  <a:gd name="connsiteX3" fmla="*/ 812750 w 940118"/>
                  <a:gd name="connsiteY3" fmla="*/ 163017 h 1580197"/>
                  <a:gd name="connsiteX4" fmla="*/ 679133 w 940118"/>
                  <a:gd name="connsiteY4" fmla="*/ 0 h 1580197"/>
                  <a:gd name="connsiteX5" fmla="*/ 940118 w 940118"/>
                  <a:gd name="connsiteY5" fmla="*/ 140970 h 1580197"/>
                  <a:gd name="connsiteX6" fmla="*/ 833438 w 940118"/>
                  <a:gd name="connsiteY6" fmla="*/ 174308 h 1580197"/>
                  <a:gd name="connsiteX7" fmla="*/ 833437 w 940118"/>
                  <a:gd name="connsiteY7" fmla="*/ 174308 h 1580197"/>
                  <a:gd name="connsiteX8" fmla="*/ 747299 w 940118"/>
                  <a:gd name="connsiteY8" fmla="*/ 210278 h 1580197"/>
                  <a:gd name="connsiteX9" fmla="*/ 747713 w 940118"/>
                  <a:gd name="connsiteY9" fmla="*/ 210503 h 1580197"/>
                  <a:gd name="connsiteX10" fmla="*/ 620078 w 940118"/>
                  <a:gd name="connsiteY10" fmla="*/ 282893 h 1580197"/>
                  <a:gd name="connsiteX11" fmla="*/ 592976 w 940118"/>
                  <a:gd name="connsiteY11" fmla="*/ 268101 h 1580197"/>
                  <a:gd name="connsiteX12" fmla="*/ 592932 w 940118"/>
                  <a:gd name="connsiteY12" fmla="*/ 268132 h 1580197"/>
                  <a:gd name="connsiteX13" fmla="*/ 620077 w 940118"/>
                  <a:gd name="connsiteY13" fmla="*/ 282893 h 1580197"/>
                  <a:gd name="connsiteX14" fmla="*/ 548076 w 940118"/>
                  <a:gd name="connsiteY14" fmla="*/ 339736 h 1580197"/>
                  <a:gd name="connsiteX15" fmla="*/ 548640 w 940118"/>
                  <a:gd name="connsiteY15" fmla="*/ 340043 h 1580197"/>
                  <a:gd name="connsiteX16" fmla="*/ 503873 w 940118"/>
                  <a:gd name="connsiteY16" fmla="*/ 383858 h 1580197"/>
                  <a:gd name="connsiteX17" fmla="*/ 488633 w 940118"/>
                  <a:gd name="connsiteY17" fmla="*/ 399098 h 1580197"/>
                  <a:gd name="connsiteX18" fmla="*/ 455232 w 940118"/>
                  <a:gd name="connsiteY18" fmla="*/ 380990 h 1580197"/>
                  <a:gd name="connsiteX19" fmla="*/ 488633 w 940118"/>
                  <a:gd name="connsiteY19" fmla="*/ 400050 h 1580197"/>
                  <a:gd name="connsiteX20" fmla="*/ 422910 w 940118"/>
                  <a:gd name="connsiteY20" fmla="*/ 482918 h 1580197"/>
                  <a:gd name="connsiteX21" fmla="*/ 391243 w 940118"/>
                  <a:gd name="connsiteY21" fmla="*/ 465814 h 1580197"/>
                  <a:gd name="connsiteX22" fmla="*/ 422910 w 940118"/>
                  <a:gd name="connsiteY22" fmla="*/ 483870 h 1580197"/>
                  <a:gd name="connsiteX23" fmla="*/ 367665 w 940118"/>
                  <a:gd name="connsiteY23" fmla="*/ 572453 h 1580197"/>
                  <a:gd name="connsiteX24" fmla="*/ 368618 w 940118"/>
                  <a:gd name="connsiteY24" fmla="*/ 573405 h 1580197"/>
                  <a:gd name="connsiteX25" fmla="*/ 317183 w 940118"/>
                  <a:gd name="connsiteY25" fmla="*/ 684847 h 1580197"/>
                  <a:gd name="connsiteX26" fmla="*/ 305241 w 940118"/>
                  <a:gd name="connsiteY26" fmla="*/ 678329 h 1580197"/>
                  <a:gd name="connsiteX27" fmla="*/ 305235 w 940118"/>
                  <a:gd name="connsiteY27" fmla="*/ 678350 h 1580197"/>
                  <a:gd name="connsiteX28" fmla="*/ 317183 w 940118"/>
                  <a:gd name="connsiteY28" fmla="*/ 684847 h 1580197"/>
                  <a:gd name="connsiteX29" fmla="*/ 260985 w 940118"/>
                  <a:gd name="connsiteY29" fmla="*/ 1014413 h 1580197"/>
                  <a:gd name="connsiteX30" fmla="*/ 342900 w 940118"/>
                  <a:gd name="connsiteY30" fmla="*/ 1373505 h 1580197"/>
                  <a:gd name="connsiteX31" fmla="*/ 546735 w 940118"/>
                  <a:gd name="connsiteY31" fmla="*/ 1580197 h 1580197"/>
                  <a:gd name="connsiteX32" fmla="*/ 285750 w 940118"/>
                  <a:gd name="connsiteY32" fmla="*/ 1438275 h 1580197"/>
                  <a:gd name="connsiteX33" fmla="*/ 81915 w 940118"/>
                  <a:gd name="connsiteY33" fmla="*/ 1231583 h 1580197"/>
                  <a:gd name="connsiteX34" fmla="*/ 0 w 940118"/>
                  <a:gd name="connsiteY34" fmla="*/ 872490 h 1580197"/>
                  <a:gd name="connsiteX35" fmla="*/ 56197 w 940118"/>
                  <a:gd name="connsiteY35" fmla="*/ 542925 h 1580197"/>
                  <a:gd name="connsiteX36" fmla="*/ 62441 w 940118"/>
                  <a:gd name="connsiteY36" fmla="*/ 546321 h 1580197"/>
                  <a:gd name="connsiteX37" fmla="*/ 62617 w 940118"/>
                  <a:gd name="connsiteY37" fmla="*/ 545909 h 1580197"/>
                  <a:gd name="connsiteX38" fmla="*/ 57150 w 940118"/>
                  <a:gd name="connsiteY38" fmla="*/ 542925 h 1580197"/>
                  <a:gd name="connsiteX39" fmla="*/ 107444 w 940118"/>
                  <a:gd name="connsiteY39" fmla="*/ 431896 h 1580197"/>
                  <a:gd name="connsiteX40" fmla="*/ 106680 w 940118"/>
                  <a:gd name="connsiteY40" fmla="*/ 431483 h 1580197"/>
                  <a:gd name="connsiteX41" fmla="*/ 161925 w 940118"/>
                  <a:gd name="connsiteY41" fmla="*/ 341948 h 1580197"/>
                  <a:gd name="connsiteX42" fmla="*/ 171758 w 940118"/>
                  <a:gd name="connsiteY42" fmla="*/ 347295 h 1580197"/>
                  <a:gd name="connsiteX43" fmla="*/ 171778 w 940118"/>
                  <a:gd name="connsiteY43" fmla="*/ 347270 h 1580197"/>
                  <a:gd name="connsiteX44" fmla="*/ 161925 w 940118"/>
                  <a:gd name="connsiteY44" fmla="*/ 341948 h 1580197"/>
                  <a:gd name="connsiteX45" fmla="*/ 227648 w 940118"/>
                  <a:gd name="connsiteY45" fmla="*/ 258128 h 1580197"/>
                  <a:gd name="connsiteX46" fmla="*/ 239906 w 940118"/>
                  <a:gd name="connsiteY46" fmla="*/ 264794 h 1580197"/>
                  <a:gd name="connsiteX47" fmla="*/ 240267 w 940118"/>
                  <a:gd name="connsiteY47" fmla="*/ 264453 h 1580197"/>
                  <a:gd name="connsiteX48" fmla="*/ 228600 w 940118"/>
                  <a:gd name="connsiteY48" fmla="*/ 258128 h 1580197"/>
                  <a:gd name="connsiteX49" fmla="*/ 242888 w 940118"/>
                  <a:gd name="connsiteY49" fmla="*/ 241935 h 1580197"/>
                  <a:gd name="connsiteX50" fmla="*/ 287315 w 940118"/>
                  <a:gd name="connsiteY50" fmla="*/ 198453 h 1580197"/>
                  <a:gd name="connsiteX51" fmla="*/ 286702 w 940118"/>
                  <a:gd name="connsiteY51" fmla="*/ 198120 h 1580197"/>
                  <a:gd name="connsiteX52" fmla="*/ 359092 w 940118"/>
                  <a:gd name="connsiteY52" fmla="*/ 140970 h 1580197"/>
                  <a:gd name="connsiteX53" fmla="*/ 378434 w 940118"/>
                  <a:gd name="connsiteY53" fmla="*/ 151488 h 1580197"/>
                  <a:gd name="connsiteX54" fmla="*/ 378837 w 940118"/>
                  <a:gd name="connsiteY54" fmla="*/ 151226 h 1580197"/>
                  <a:gd name="connsiteX55" fmla="*/ 360045 w 940118"/>
                  <a:gd name="connsiteY55" fmla="*/ 140970 h 1580197"/>
                  <a:gd name="connsiteX56" fmla="*/ 486263 w 940118"/>
                  <a:gd name="connsiteY56" fmla="*/ 68845 h 1580197"/>
                  <a:gd name="connsiteX57" fmla="*/ 485775 w 940118"/>
                  <a:gd name="connsiteY57" fmla="*/ 68580 h 1580197"/>
                  <a:gd name="connsiteX58" fmla="*/ 572452 w 940118"/>
                  <a:gd name="connsiteY58" fmla="*/ 32385 h 1580197"/>
                  <a:gd name="connsiteX59" fmla="*/ 595123 w 940118"/>
                  <a:gd name="connsiteY59" fmla="*/ 44713 h 1580197"/>
                  <a:gd name="connsiteX60" fmla="*/ 595672 w 940118"/>
                  <a:gd name="connsiteY60" fmla="*/ 44538 h 1580197"/>
                  <a:gd name="connsiteX61" fmla="*/ 573405 w 940118"/>
                  <a:gd name="connsiteY61" fmla="*/ 32385 h 1580197"/>
                  <a:gd name="connsiteX62" fmla="*/ 679133 w 940118"/>
                  <a:gd name="connsiteY62" fmla="*/ 0 h 1580197"/>
                  <a:gd name="connsiteX0" fmla="*/ 812750 w 940118"/>
                  <a:gd name="connsiteY0" fmla="*/ 163017 h 1580197"/>
                  <a:gd name="connsiteX1" fmla="*/ 812706 w 940118"/>
                  <a:gd name="connsiteY1" fmla="*/ 163034 h 1580197"/>
                  <a:gd name="connsiteX2" fmla="*/ 832937 w 940118"/>
                  <a:gd name="connsiteY2" fmla="*/ 174035 h 1580197"/>
                  <a:gd name="connsiteX3" fmla="*/ 812750 w 940118"/>
                  <a:gd name="connsiteY3" fmla="*/ 163017 h 1580197"/>
                  <a:gd name="connsiteX4" fmla="*/ 679133 w 940118"/>
                  <a:gd name="connsiteY4" fmla="*/ 0 h 1580197"/>
                  <a:gd name="connsiteX5" fmla="*/ 940118 w 940118"/>
                  <a:gd name="connsiteY5" fmla="*/ 140970 h 1580197"/>
                  <a:gd name="connsiteX6" fmla="*/ 833438 w 940118"/>
                  <a:gd name="connsiteY6" fmla="*/ 174308 h 1580197"/>
                  <a:gd name="connsiteX7" fmla="*/ 833437 w 940118"/>
                  <a:gd name="connsiteY7" fmla="*/ 174308 h 1580197"/>
                  <a:gd name="connsiteX8" fmla="*/ 747299 w 940118"/>
                  <a:gd name="connsiteY8" fmla="*/ 210278 h 1580197"/>
                  <a:gd name="connsiteX9" fmla="*/ 747713 w 940118"/>
                  <a:gd name="connsiteY9" fmla="*/ 210503 h 1580197"/>
                  <a:gd name="connsiteX10" fmla="*/ 620078 w 940118"/>
                  <a:gd name="connsiteY10" fmla="*/ 282893 h 1580197"/>
                  <a:gd name="connsiteX11" fmla="*/ 592976 w 940118"/>
                  <a:gd name="connsiteY11" fmla="*/ 268101 h 1580197"/>
                  <a:gd name="connsiteX12" fmla="*/ 592932 w 940118"/>
                  <a:gd name="connsiteY12" fmla="*/ 268132 h 1580197"/>
                  <a:gd name="connsiteX13" fmla="*/ 620077 w 940118"/>
                  <a:gd name="connsiteY13" fmla="*/ 282893 h 1580197"/>
                  <a:gd name="connsiteX14" fmla="*/ 548076 w 940118"/>
                  <a:gd name="connsiteY14" fmla="*/ 339736 h 1580197"/>
                  <a:gd name="connsiteX15" fmla="*/ 548640 w 940118"/>
                  <a:gd name="connsiteY15" fmla="*/ 340043 h 1580197"/>
                  <a:gd name="connsiteX16" fmla="*/ 503873 w 940118"/>
                  <a:gd name="connsiteY16" fmla="*/ 383858 h 1580197"/>
                  <a:gd name="connsiteX17" fmla="*/ 488633 w 940118"/>
                  <a:gd name="connsiteY17" fmla="*/ 399098 h 1580197"/>
                  <a:gd name="connsiteX18" fmla="*/ 488633 w 940118"/>
                  <a:gd name="connsiteY18" fmla="*/ 400050 h 1580197"/>
                  <a:gd name="connsiteX19" fmla="*/ 422910 w 940118"/>
                  <a:gd name="connsiteY19" fmla="*/ 482918 h 1580197"/>
                  <a:gd name="connsiteX20" fmla="*/ 391243 w 940118"/>
                  <a:gd name="connsiteY20" fmla="*/ 465814 h 1580197"/>
                  <a:gd name="connsiteX21" fmla="*/ 422910 w 940118"/>
                  <a:gd name="connsiteY21" fmla="*/ 483870 h 1580197"/>
                  <a:gd name="connsiteX22" fmla="*/ 367665 w 940118"/>
                  <a:gd name="connsiteY22" fmla="*/ 572453 h 1580197"/>
                  <a:gd name="connsiteX23" fmla="*/ 368618 w 940118"/>
                  <a:gd name="connsiteY23" fmla="*/ 573405 h 1580197"/>
                  <a:gd name="connsiteX24" fmla="*/ 317183 w 940118"/>
                  <a:gd name="connsiteY24" fmla="*/ 684847 h 1580197"/>
                  <a:gd name="connsiteX25" fmla="*/ 305241 w 940118"/>
                  <a:gd name="connsiteY25" fmla="*/ 678329 h 1580197"/>
                  <a:gd name="connsiteX26" fmla="*/ 305235 w 940118"/>
                  <a:gd name="connsiteY26" fmla="*/ 678350 h 1580197"/>
                  <a:gd name="connsiteX27" fmla="*/ 317183 w 940118"/>
                  <a:gd name="connsiteY27" fmla="*/ 684847 h 1580197"/>
                  <a:gd name="connsiteX28" fmla="*/ 260985 w 940118"/>
                  <a:gd name="connsiteY28" fmla="*/ 1014413 h 1580197"/>
                  <a:gd name="connsiteX29" fmla="*/ 342900 w 940118"/>
                  <a:gd name="connsiteY29" fmla="*/ 1373505 h 1580197"/>
                  <a:gd name="connsiteX30" fmla="*/ 546735 w 940118"/>
                  <a:gd name="connsiteY30" fmla="*/ 1580197 h 1580197"/>
                  <a:gd name="connsiteX31" fmla="*/ 285750 w 940118"/>
                  <a:gd name="connsiteY31" fmla="*/ 1438275 h 1580197"/>
                  <a:gd name="connsiteX32" fmla="*/ 81915 w 940118"/>
                  <a:gd name="connsiteY32" fmla="*/ 1231583 h 1580197"/>
                  <a:gd name="connsiteX33" fmla="*/ 0 w 940118"/>
                  <a:gd name="connsiteY33" fmla="*/ 872490 h 1580197"/>
                  <a:gd name="connsiteX34" fmla="*/ 56197 w 940118"/>
                  <a:gd name="connsiteY34" fmla="*/ 542925 h 1580197"/>
                  <a:gd name="connsiteX35" fmla="*/ 62441 w 940118"/>
                  <a:gd name="connsiteY35" fmla="*/ 546321 h 1580197"/>
                  <a:gd name="connsiteX36" fmla="*/ 62617 w 940118"/>
                  <a:gd name="connsiteY36" fmla="*/ 545909 h 1580197"/>
                  <a:gd name="connsiteX37" fmla="*/ 57150 w 940118"/>
                  <a:gd name="connsiteY37" fmla="*/ 542925 h 1580197"/>
                  <a:gd name="connsiteX38" fmla="*/ 107444 w 940118"/>
                  <a:gd name="connsiteY38" fmla="*/ 431896 h 1580197"/>
                  <a:gd name="connsiteX39" fmla="*/ 106680 w 940118"/>
                  <a:gd name="connsiteY39" fmla="*/ 431483 h 1580197"/>
                  <a:gd name="connsiteX40" fmla="*/ 161925 w 940118"/>
                  <a:gd name="connsiteY40" fmla="*/ 341948 h 1580197"/>
                  <a:gd name="connsiteX41" fmla="*/ 171758 w 940118"/>
                  <a:gd name="connsiteY41" fmla="*/ 347295 h 1580197"/>
                  <a:gd name="connsiteX42" fmla="*/ 171778 w 940118"/>
                  <a:gd name="connsiteY42" fmla="*/ 347270 h 1580197"/>
                  <a:gd name="connsiteX43" fmla="*/ 161925 w 940118"/>
                  <a:gd name="connsiteY43" fmla="*/ 341948 h 1580197"/>
                  <a:gd name="connsiteX44" fmla="*/ 227648 w 940118"/>
                  <a:gd name="connsiteY44" fmla="*/ 258128 h 1580197"/>
                  <a:gd name="connsiteX45" fmla="*/ 239906 w 940118"/>
                  <a:gd name="connsiteY45" fmla="*/ 264794 h 1580197"/>
                  <a:gd name="connsiteX46" fmla="*/ 240267 w 940118"/>
                  <a:gd name="connsiteY46" fmla="*/ 264453 h 1580197"/>
                  <a:gd name="connsiteX47" fmla="*/ 228600 w 940118"/>
                  <a:gd name="connsiteY47" fmla="*/ 258128 h 1580197"/>
                  <a:gd name="connsiteX48" fmla="*/ 242888 w 940118"/>
                  <a:gd name="connsiteY48" fmla="*/ 241935 h 1580197"/>
                  <a:gd name="connsiteX49" fmla="*/ 287315 w 940118"/>
                  <a:gd name="connsiteY49" fmla="*/ 198453 h 1580197"/>
                  <a:gd name="connsiteX50" fmla="*/ 286702 w 940118"/>
                  <a:gd name="connsiteY50" fmla="*/ 198120 h 1580197"/>
                  <a:gd name="connsiteX51" fmla="*/ 359092 w 940118"/>
                  <a:gd name="connsiteY51" fmla="*/ 140970 h 1580197"/>
                  <a:gd name="connsiteX52" fmla="*/ 378434 w 940118"/>
                  <a:gd name="connsiteY52" fmla="*/ 151488 h 1580197"/>
                  <a:gd name="connsiteX53" fmla="*/ 378837 w 940118"/>
                  <a:gd name="connsiteY53" fmla="*/ 151226 h 1580197"/>
                  <a:gd name="connsiteX54" fmla="*/ 360045 w 940118"/>
                  <a:gd name="connsiteY54" fmla="*/ 140970 h 1580197"/>
                  <a:gd name="connsiteX55" fmla="*/ 486263 w 940118"/>
                  <a:gd name="connsiteY55" fmla="*/ 68845 h 1580197"/>
                  <a:gd name="connsiteX56" fmla="*/ 485775 w 940118"/>
                  <a:gd name="connsiteY56" fmla="*/ 68580 h 1580197"/>
                  <a:gd name="connsiteX57" fmla="*/ 572452 w 940118"/>
                  <a:gd name="connsiteY57" fmla="*/ 32385 h 1580197"/>
                  <a:gd name="connsiteX58" fmla="*/ 595123 w 940118"/>
                  <a:gd name="connsiteY58" fmla="*/ 44713 h 1580197"/>
                  <a:gd name="connsiteX59" fmla="*/ 595672 w 940118"/>
                  <a:gd name="connsiteY59" fmla="*/ 44538 h 1580197"/>
                  <a:gd name="connsiteX60" fmla="*/ 573405 w 940118"/>
                  <a:gd name="connsiteY60" fmla="*/ 32385 h 1580197"/>
                  <a:gd name="connsiteX61" fmla="*/ 679133 w 940118"/>
                  <a:gd name="connsiteY61" fmla="*/ 0 h 1580197"/>
                  <a:gd name="connsiteX0" fmla="*/ 812750 w 940118"/>
                  <a:gd name="connsiteY0" fmla="*/ 163017 h 1580197"/>
                  <a:gd name="connsiteX1" fmla="*/ 812706 w 940118"/>
                  <a:gd name="connsiteY1" fmla="*/ 163034 h 1580197"/>
                  <a:gd name="connsiteX2" fmla="*/ 832937 w 940118"/>
                  <a:gd name="connsiteY2" fmla="*/ 174035 h 1580197"/>
                  <a:gd name="connsiteX3" fmla="*/ 812750 w 940118"/>
                  <a:gd name="connsiteY3" fmla="*/ 163017 h 1580197"/>
                  <a:gd name="connsiteX4" fmla="*/ 679133 w 940118"/>
                  <a:gd name="connsiteY4" fmla="*/ 0 h 1580197"/>
                  <a:gd name="connsiteX5" fmla="*/ 940118 w 940118"/>
                  <a:gd name="connsiteY5" fmla="*/ 140970 h 1580197"/>
                  <a:gd name="connsiteX6" fmla="*/ 833438 w 940118"/>
                  <a:gd name="connsiteY6" fmla="*/ 174308 h 1580197"/>
                  <a:gd name="connsiteX7" fmla="*/ 833437 w 940118"/>
                  <a:gd name="connsiteY7" fmla="*/ 174308 h 1580197"/>
                  <a:gd name="connsiteX8" fmla="*/ 747299 w 940118"/>
                  <a:gd name="connsiteY8" fmla="*/ 210278 h 1580197"/>
                  <a:gd name="connsiteX9" fmla="*/ 747713 w 940118"/>
                  <a:gd name="connsiteY9" fmla="*/ 210503 h 1580197"/>
                  <a:gd name="connsiteX10" fmla="*/ 620078 w 940118"/>
                  <a:gd name="connsiteY10" fmla="*/ 282893 h 1580197"/>
                  <a:gd name="connsiteX11" fmla="*/ 592976 w 940118"/>
                  <a:gd name="connsiteY11" fmla="*/ 268101 h 1580197"/>
                  <a:gd name="connsiteX12" fmla="*/ 592932 w 940118"/>
                  <a:gd name="connsiteY12" fmla="*/ 268132 h 1580197"/>
                  <a:gd name="connsiteX13" fmla="*/ 620077 w 940118"/>
                  <a:gd name="connsiteY13" fmla="*/ 282893 h 1580197"/>
                  <a:gd name="connsiteX14" fmla="*/ 548076 w 940118"/>
                  <a:gd name="connsiteY14" fmla="*/ 339736 h 1580197"/>
                  <a:gd name="connsiteX15" fmla="*/ 548640 w 940118"/>
                  <a:gd name="connsiteY15" fmla="*/ 340043 h 1580197"/>
                  <a:gd name="connsiteX16" fmla="*/ 503873 w 940118"/>
                  <a:gd name="connsiteY16" fmla="*/ 383858 h 1580197"/>
                  <a:gd name="connsiteX17" fmla="*/ 488633 w 940118"/>
                  <a:gd name="connsiteY17" fmla="*/ 399098 h 1580197"/>
                  <a:gd name="connsiteX18" fmla="*/ 488633 w 940118"/>
                  <a:gd name="connsiteY18" fmla="*/ 400050 h 1580197"/>
                  <a:gd name="connsiteX19" fmla="*/ 422910 w 940118"/>
                  <a:gd name="connsiteY19" fmla="*/ 482918 h 1580197"/>
                  <a:gd name="connsiteX20" fmla="*/ 422910 w 940118"/>
                  <a:gd name="connsiteY20" fmla="*/ 483870 h 1580197"/>
                  <a:gd name="connsiteX21" fmla="*/ 367665 w 940118"/>
                  <a:gd name="connsiteY21" fmla="*/ 572453 h 1580197"/>
                  <a:gd name="connsiteX22" fmla="*/ 368618 w 940118"/>
                  <a:gd name="connsiteY22" fmla="*/ 573405 h 1580197"/>
                  <a:gd name="connsiteX23" fmla="*/ 317183 w 940118"/>
                  <a:gd name="connsiteY23" fmla="*/ 684847 h 1580197"/>
                  <a:gd name="connsiteX24" fmla="*/ 305241 w 940118"/>
                  <a:gd name="connsiteY24" fmla="*/ 678329 h 1580197"/>
                  <a:gd name="connsiteX25" fmla="*/ 305235 w 940118"/>
                  <a:gd name="connsiteY25" fmla="*/ 678350 h 1580197"/>
                  <a:gd name="connsiteX26" fmla="*/ 317183 w 940118"/>
                  <a:gd name="connsiteY26" fmla="*/ 684847 h 1580197"/>
                  <a:gd name="connsiteX27" fmla="*/ 260985 w 940118"/>
                  <a:gd name="connsiteY27" fmla="*/ 1014413 h 1580197"/>
                  <a:gd name="connsiteX28" fmla="*/ 342900 w 940118"/>
                  <a:gd name="connsiteY28" fmla="*/ 1373505 h 1580197"/>
                  <a:gd name="connsiteX29" fmla="*/ 546735 w 940118"/>
                  <a:gd name="connsiteY29" fmla="*/ 1580197 h 1580197"/>
                  <a:gd name="connsiteX30" fmla="*/ 285750 w 940118"/>
                  <a:gd name="connsiteY30" fmla="*/ 1438275 h 1580197"/>
                  <a:gd name="connsiteX31" fmla="*/ 81915 w 940118"/>
                  <a:gd name="connsiteY31" fmla="*/ 1231583 h 1580197"/>
                  <a:gd name="connsiteX32" fmla="*/ 0 w 940118"/>
                  <a:gd name="connsiteY32" fmla="*/ 872490 h 1580197"/>
                  <a:gd name="connsiteX33" fmla="*/ 56197 w 940118"/>
                  <a:gd name="connsiteY33" fmla="*/ 542925 h 1580197"/>
                  <a:gd name="connsiteX34" fmla="*/ 62441 w 940118"/>
                  <a:gd name="connsiteY34" fmla="*/ 546321 h 1580197"/>
                  <a:gd name="connsiteX35" fmla="*/ 62617 w 940118"/>
                  <a:gd name="connsiteY35" fmla="*/ 545909 h 1580197"/>
                  <a:gd name="connsiteX36" fmla="*/ 57150 w 940118"/>
                  <a:gd name="connsiteY36" fmla="*/ 542925 h 1580197"/>
                  <a:gd name="connsiteX37" fmla="*/ 107444 w 940118"/>
                  <a:gd name="connsiteY37" fmla="*/ 431896 h 1580197"/>
                  <a:gd name="connsiteX38" fmla="*/ 106680 w 940118"/>
                  <a:gd name="connsiteY38" fmla="*/ 431483 h 1580197"/>
                  <a:gd name="connsiteX39" fmla="*/ 161925 w 940118"/>
                  <a:gd name="connsiteY39" fmla="*/ 341948 h 1580197"/>
                  <a:gd name="connsiteX40" fmla="*/ 171758 w 940118"/>
                  <a:gd name="connsiteY40" fmla="*/ 347295 h 1580197"/>
                  <a:gd name="connsiteX41" fmla="*/ 171778 w 940118"/>
                  <a:gd name="connsiteY41" fmla="*/ 347270 h 1580197"/>
                  <a:gd name="connsiteX42" fmla="*/ 161925 w 940118"/>
                  <a:gd name="connsiteY42" fmla="*/ 341948 h 1580197"/>
                  <a:gd name="connsiteX43" fmla="*/ 227648 w 940118"/>
                  <a:gd name="connsiteY43" fmla="*/ 258128 h 1580197"/>
                  <a:gd name="connsiteX44" fmla="*/ 239906 w 940118"/>
                  <a:gd name="connsiteY44" fmla="*/ 264794 h 1580197"/>
                  <a:gd name="connsiteX45" fmla="*/ 240267 w 940118"/>
                  <a:gd name="connsiteY45" fmla="*/ 264453 h 1580197"/>
                  <a:gd name="connsiteX46" fmla="*/ 228600 w 940118"/>
                  <a:gd name="connsiteY46" fmla="*/ 258128 h 1580197"/>
                  <a:gd name="connsiteX47" fmla="*/ 242888 w 940118"/>
                  <a:gd name="connsiteY47" fmla="*/ 241935 h 1580197"/>
                  <a:gd name="connsiteX48" fmla="*/ 287315 w 940118"/>
                  <a:gd name="connsiteY48" fmla="*/ 198453 h 1580197"/>
                  <a:gd name="connsiteX49" fmla="*/ 286702 w 940118"/>
                  <a:gd name="connsiteY49" fmla="*/ 198120 h 1580197"/>
                  <a:gd name="connsiteX50" fmla="*/ 359092 w 940118"/>
                  <a:gd name="connsiteY50" fmla="*/ 140970 h 1580197"/>
                  <a:gd name="connsiteX51" fmla="*/ 378434 w 940118"/>
                  <a:gd name="connsiteY51" fmla="*/ 151488 h 1580197"/>
                  <a:gd name="connsiteX52" fmla="*/ 378837 w 940118"/>
                  <a:gd name="connsiteY52" fmla="*/ 151226 h 1580197"/>
                  <a:gd name="connsiteX53" fmla="*/ 360045 w 940118"/>
                  <a:gd name="connsiteY53" fmla="*/ 140970 h 1580197"/>
                  <a:gd name="connsiteX54" fmla="*/ 486263 w 940118"/>
                  <a:gd name="connsiteY54" fmla="*/ 68845 h 1580197"/>
                  <a:gd name="connsiteX55" fmla="*/ 485775 w 940118"/>
                  <a:gd name="connsiteY55" fmla="*/ 68580 h 1580197"/>
                  <a:gd name="connsiteX56" fmla="*/ 572452 w 940118"/>
                  <a:gd name="connsiteY56" fmla="*/ 32385 h 1580197"/>
                  <a:gd name="connsiteX57" fmla="*/ 595123 w 940118"/>
                  <a:gd name="connsiteY57" fmla="*/ 44713 h 1580197"/>
                  <a:gd name="connsiteX58" fmla="*/ 595672 w 940118"/>
                  <a:gd name="connsiteY58" fmla="*/ 44538 h 1580197"/>
                  <a:gd name="connsiteX59" fmla="*/ 573405 w 940118"/>
                  <a:gd name="connsiteY59" fmla="*/ 32385 h 1580197"/>
                  <a:gd name="connsiteX60" fmla="*/ 679133 w 940118"/>
                  <a:gd name="connsiteY60" fmla="*/ 0 h 1580197"/>
                  <a:gd name="connsiteX0" fmla="*/ 812750 w 940118"/>
                  <a:gd name="connsiteY0" fmla="*/ 163017 h 1580197"/>
                  <a:gd name="connsiteX1" fmla="*/ 812706 w 940118"/>
                  <a:gd name="connsiteY1" fmla="*/ 163034 h 1580197"/>
                  <a:gd name="connsiteX2" fmla="*/ 832937 w 940118"/>
                  <a:gd name="connsiteY2" fmla="*/ 174035 h 1580197"/>
                  <a:gd name="connsiteX3" fmla="*/ 812750 w 940118"/>
                  <a:gd name="connsiteY3" fmla="*/ 163017 h 1580197"/>
                  <a:gd name="connsiteX4" fmla="*/ 679133 w 940118"/>
                  <a:gd name="connsiteY4" fmla="*/ 0 h 1580197"/>
                  <a:gd name="connsiteX5" fmla="*/ 940118 w 940118"/>
                  <a:gd name="connsiteY5" fmla="*/ 140970 h 1580197"/>
                  <a:gd name="connsiteX6" fmla="*/ 833438 w 940118"/>
                  <a:gd name="connsiteY6" fmla="*/ 174308 h 1580197"/>
                  <a:gd name="connsiteX7" fmla="*/ 833437 w 940118"/>
                  <a:gd name="connsiteY7" fmla="*/ 174308 h 1580197"/>
                  <a:gd name="connsiteX8" fmla="*/ 747299 w 940118"/>
                  <a:gd name="connsiteY8" fmla="*/ 210278 h 1580197"/>
                  <a:gd name="connsiteX9" fmla="*/ 747713 w 940118"/>
                  <a:gd name="connsiteY9" fmla="*/ 210503 h 1580197"/>
                  <a:gd name="connsiteX10" fmla="*/ 620078 w 940118"/>
                  <a:gd name="connsiteY10" fmla="*/ 282893 h 1580197"/>
                  <a:gd name="connsiteX11" fmla="*/ 592976 w 940118"/>
                  <a:gd name="connsiteY11" fmla="*/ 268101 h 1580197"/>
                  <a:gd name="connsiteX12" fmla="*/ 620077 w 940118"/>
                  <a:gd name="connsiteY12" fmla="*/ 282893 h 1580197"/>
                  <a:gd name="connsiteX13" fmla="*/ 548076 w 940118"/>
                  <a:gd name="connsiteY13" fmla="*/ 339736 h 1580197"/>
                  <a:gd name="connsiteX14" fmla="*/ 548640 w 940118"/>
                  <a:gd name="connsiteY14" fmla="*/ 340043 h 1580197"/>
                  <a:gd name="connsiteX15" fmla="*/ 503873 w 940118"/>
                  <a:gd name="connsiteY15" fmla="*/ 383858 h 1580197"/>
                  <a:gd name="connsiteX16" fmla="*/ 488633 w 940118"/>
                  <a:gd name="connsiteY16" fmla="*/ 399098 h 1580197"/>
                  <a:gd name="connsiteX17" fmla="*/ 488633 w 940118"/>
                  <a:gd name="connsiteY17" fmla="*/ 400050 h 1580197"/>
                  <a:gd name="connsiteX18" fmla="*/ 422910 w 940118"/>
                  <a:gd name="connsiteY18" fmla="*/ 482918 h 1580197"/>
                  <a:gd name="connsiteX19" fmla="*/ 422910 w 940118"/>
                  <a:gd name="connsiteY19" fmla="*/ 483870 h 1580197"/>
                  <a:gd name="connsiteX20" fmla="*/ 367665 w 940118"/>
                  <a:gd name="connsiteY20" fmla="*/ 572453 h 1580197"/>
                  <a:gd name="connsiteX21" fmla="*/ 368618 w 940118"/>
                  <a:gd name="connsiteY21" fmla="*/ 573405 h 1580197"/>
                  <a:gd name="connsiteX22" fmla="*/ 317183 w 940118"/>
                  <a:gd name="connsiteY22" fmla="*/ 684847 h 1580197"/>
                  <a:gd name="connsiteX23" fmla="*/ 305241 w 940118"/>
                  <a:gd name="connsiteY23" fmla="*/ 678329 h 1580197"/>
                  <a:gd name="connsiteX24" fmla="*/ 305235 w 940118"/>
                  <a:gd name="connsiteY24" fmla="*/ 678350 h 1580197"/>
                  <a:gd name="connsiteX25" fmla="*/ 317183 w 940118"/>
                  <a:gd name="connsiteY25" fmla="*/ 684847 h 1580197"/>
                  <a:gd name="connsiteX26" fmla="*/ 260985 w 940118"/>
                  <a:gd name="connsiteY26" fmla="*/ 1014413 h 1580197"/>
                  <a:gd name="connsiteX27" fmla="*/ 342900 w 940118"/>
                  <a:gd name="connsiteY27" fmla="*/ 1373505 h 1580197"/>
                  <a:gd name="connsiteX28" fmla="*/ 546735 w 940118"/>
                  <a:gd name="connsiteY28" fmla="*/ 1580197 h 1580197"/>
                  <a:gd name="connsiteX29" fmla="*/ 285750 w 940118"/>
                  <a:gd name="connsiteY29" fmla="*/ 1438275 h 1580197"/>
                  <a:gd name="connsiteX30" fmla="*/ 81915 w 940118"/>
                  <a:gd name="connsiteY30" fmla="*/ 1231583 h 1580197"/>
                  <a:gd name="connsiteX31" fmla="*/ 0 w 940118"/>
                  <a:gd name="connsiteY31" fmla="*/ 872490 h 1580197"/>
                  <a:gd name="connsiteX32" fmla="*/ 56197 w 940118"/>
                  <a:gd name="connsiteY32" fmla="*/ 542925 h 1580197"/>
                  <a:gd name="connsiteX33" fmla="*/ 62441 w 940118"/>
                  <a:gd name="connsiteY33" fmla="*/ 546321 h 1580197"/>
                  <a:gd name="connsiteX34" fmla="*/ 62617 w 940118"/>
                  <a:gd name="connsiteY34" fmla="*/ 545909 h 1580197"/>
                  <a:gd name="connsiteX35" fmla="*/ 57150 w 940118"/>
                  <a:gd name="connsiteY35" fmla="*/ 542925 h 1580197"/>
                  <a:gd name="connsiteX36" fmla="*/ 107444 w 940118"/>
                  <a:gd name="connsiteY36" fmla="*/ 431896 h 1580197"/>
                  <a:gd name="connsiteX37" fmla="*/ 106680 w 940118"/>
                  <a:gd name="connsiteY37" fmla="*/ 431483 h 1580197"/>
                  <a:gd name="connsiteX38" fmla="*/ 161925 w 940118"/>
                  <a:gd name="connsiteY38" fmla="*/ 341948 h 1580197"/>
                  <a:gd name="connsiteX39" fmla="*/ 171758 w 940118"/>
                  <a:gd name="connsiteY39" fmla="*/ 347295 h 1580197"/>
                  <a:gd name="connsiteX40" fmla="*/ 171778 w 940118"/>
                  <a:gd name="connsiteY40" fmla="*/ 347270 h 1580197"/>
                  <a:gd name="connsiteX41" fmla="*/ 161925 w 940118"/>
                  <a:gd name="connsiteY41" fmla="*/ 341948 h 1580197"/>
                  <a:gd name="connsiteX42" fmla="*/ 227648 w 940118"/>
                  <a:gd name="connsiteY42" fmla="*/ 258128 h 1580197"/>
                  <a:gd name="connsiteX43" fmla="*/ 239906 w 940118"/>
                  <a:gd name="connsiteY43" fmla="*/ 264794 h 1580197"/>
                  <a:gd name="connsiteX44" fmla="*/ 240267 w 940118"/>
                  <a:gd name="connsiteY44" fmla="*/ 264453 h 1580197"/>
                  <a:gd name="connsiteX45" fmla="*/ 228600 w 940118"/>
                  <a:gd name="connsiteY45" fmla="*/ 258128 h 1580197"/>
                  <a:gd name="connsiteX46" fmla="*/ 242888 w 940118"/>
                  <a:gd name="connsiteY46" fmla="*/ 241935 h 1580197"/>
                  <a:gd name="connsiteX47" fmla="*/ 287315 w 940118"/>
                  <a:gd name="connsiteY47" fmla="*/ 198453 h 1580197"/>
                  <a:gd name="connsiteX48" fmla="*/ 286702 w 940118"/>
                  <a:gd name="connsiteY48" fmla="*/ 198120 h 1580197"/>
                  <a:gd name="connsiteX49" fmla="*/ 359092 w 940118"/>
                  <a:gd name="connsiteY49" fmla="*/ 140970 h 1580197"/>
                  <a:gd name="connsiteX50" fmla="*/ 378434 w 940118"/>
                  <a:gd name="connsiteY50" fmla="*/ 151488 h 1580197"/>
                  <a:gd name="connsiteX51" fmla="*/ 378837 w 940118"/>
                  <a:gd name="connsiteY51" fmla="*/ 151226 h 1580197"/>
                  <a:gd name="connsiteX52" fmla="*/ 360045 w 940118"/>
                  <a:gd name="connsiteY52" fmla="*/ 140970 h 1580197"/>
                  <a:gd name="connsiteX53" fmla="*/ 486263 w 940118"/>
                  <a:gd name="connsiteY53" fmla="*/ 68845 h 1580197"/>
                  <a:gd name="connsiteX54" fmla="*/ 485775 w 940118"/>
                  <a:gd name="connsiteY54" fmla="*/ 68580 h 1580197"/>
                  <a:gd name="connsiteX55" fmla="*/ 572452 w 940118"/>
                  <a:gd name="connsiteY55" fmla="*/ 32385 h 1580197"/>
                  <a:gd name="connsiteX56" fmla="*/ 595123 w 940118"/>
                  <a:gd name="connsiteY56" fmla="*/ 44713 h 1580197"/>
                  <a:gd name="connsiteX57" fmla="*/ 595672 w 940118"/>
                  <a:gd name="connsiteY57" fmla="*/ 44538 h 1580197"/>
                  <a:gd name="connsiteX58" fmla="*/ 573405 w 940118"/>
                  <a:gd name="connsiteY58" fmla="*/ 32385 h 1580197"/>
                  <a:gd name="connsiteX59" fmla="*/ 679133 w 940118"/>
                  <a:gd name="connsiteY59" fmla="*/ 0 h 1580197"/>
                  <a:gd name="connsiteX0" fmla="*/ 812750 w 940118"/>
                  <a:gd name="connsiteY0" fmla="*/ 163017 h 1580197"/>
                  <a:gd name="connsiteX1" fmla="*/ 812706 w 940118"/>
                  <a:gd name="connsiteY1" fmla="*/ 163034 h 1580197"/>
                  <a:gd name="connsiteX2" fmla="*/ 832937 w 940118"/>
                  <a:gd name="connsiteY2" fmla="*/ 174035 h 1580197"/>
                  <a:gd name="connsiteX3" fmla="*/ 812750 w 940118"/>
                  <a:gd name="connsiteY3" fmla="*/ 163017 h 1580197"/>
                  <a:gd name="connsiteX4" fmla="*/ 679133 w 940118"/>
                  <a:gd name="connsiteY4" fmla="*/ 0 h 1580197"/>
                  <a:gd name="connsiteX5" fmla="*/ 940118 w 940118"/>
                  <a:gd name="connsiteY5" fmla="*/ 140970 h 1580197"/>
                  <a:gd name="connsiteX6" fmla="*/ 833438 w 940118"/>
                  <a:gd name="connsiteY6" fmla="*/ 174308 h 1580197"/>
                  <a:gd name="connsiteX7" fmla="*/ 833437 w 940118"/>
                  <a:gd name="connsiteY7" fmla="*/ 174308 h 1580197"/>
                  <a:gd name="connsiteX8" fmla="*/ 747299 w 940118"/>
                  <a:gd name="connsiteY8" fmla="*/ 210278 h 1580197"/>
                  <a:gd name="connsiteX9" fmla="*/ 747713 w 940118"/>
                  <a:gd name="connsiteY9" fmla="*/ 210503 h 1580197"/>
                  <a:gd name="connsiteX10" fmla="*/ 620078 w 940118"/>
                  <a:gd name="connsiteY10" fmla="*/ 282893 h 1580197"/>
                  <a:gd name="connsiteX11" fmla="*/ 620077 w 940118"/>
                  <a:gd name="connsiteY11" fmla="*/ 282893 h 1580197"/>
                  <a:gd name="connsiteX12" fmla="*/ 548076 w 940118"/>
                  <a:gd name="connsiteY12" fmla="*/ 339736 h 1580197"/>
                  <a:gd name="connsiteX13" fmla="*/ 548640 w 940118"/>
                  <a:gd name="connsiteY13" fmla="*/ 340043 h 1580197"/>
                  <a:gd name="connsiteX14" fmla="*/ 503873 w 940118"/>
                  <a:gd name="connsiteY14" fmla="*/ 383858 h 1580197"/>
                  <a:gd name="connsiteX15" fmla="*/ 488633 w 940118"/>
                  <a:gd name="connsiteY15" fmla="*/ 399098 h 1580197"/>
                  <a:gd name="connsiteX16" fmla="*/ 488633 w 940118"/>
                  <a:gd name="connsiteY16" fmla="*/ 400050 h 1580197"/>
                  <a:gd name="connsiteX17" fmla="*/ 422910 w 940118"/>
                  <a:gd name="connsiteY17" fmla="*/ 482918 h 1580197"/>
                  <a:gd name="connsiteX18" fmla="*/ 422910 w 940118"/>
                  <a:gd name="connsiteY18" fmla="*/ 483870 h 1580197"/>
                  <a:gd name="connsiteX19" fmla="*/ 367665 w 940118"/>
                  <a:gd name="connsiteY19" fmla="*/ 572453 h 1580197"/>
                  <a:gd name="connsiteX20" fmla="*/ 368618 w 940118"/>
                  <a:gd name="connsiteY20" fmla="*/ 573405 h 1580197"/>
                  <a:gd name="connsiteX21" fmla="*/ 317183 w 940118"/>
                  <a:gd name="connsiteY21" fmla="*/ 684847 h 1580197"/>
                  <a:gd name="connsiteX22" fmla="*/ 305241 w 940118"/>
                  <a:gd name="connsiteY22" fmla="*/ 678329 h 1580197"/>
                  <a:gd name="connsiteX23" fmla="*/ 305235 w 940118"/>
                  <a:gd name="connsiteY23" fmla="*/ 678350 h 1580197"/>
                  <a:gd name="connsiteX24" fmla="*/ 317183 w 940118"/>
                  <a:gd name="connsiteY24" fmla="*/ 684847 h 1580197"/>
                  <a:gd name="connsiteX25" fmla="*/ 260985 w 940118"/>
                  <a:gd name="connsiteY25" fmla="*/ 1014413 h 1580197"/>
                  <a:gd name="connsiteX26" fmla="*/ 342900 w 940118"/>
                  <a:gd name="connsiteY26" fmla="*/ 1373505 h 1580197"/>
                  <a:gd name="connsiteX27" fmla="*/ 546735 w 940118"/>
                  <a:gd name="connsiteY27" fmla="*/ 1580197 h 1580197"/>
                  <a:gd name="connsiteX28" fmla="*/ 285750 w 940118"/>
                  <a:gd name="connsiteY28" fmla="*/ 1438275 h 1580197"/>
                  <a:gd name="connsiteX29" fmla="*/ 81915 w 940118"/>
                  <a:gd name="connsiteY29" fmla="*/ 1231583 h 1580197"/>
                  <a:gd name="connsiteX30" fmla="*/ 0 w 940118"/>
                  <a:gd name="connsiteY30" fmla="*/ 872490 h 1580197"/>
                  <a:gd name="connsiteX31" fmla="*/ 56197 w 940118"/>
                  <a:gd name="connsiteY31" fmla="*/ 542925 h 1580197"/>
                  <a:gd name="connsiteX32" fmla="*/ 62441 w 940118"/>
                  <a:gd name="connsiteY32" fmla="*/ 546321 h 1580197"/>
                  <a:gd name="connsiteX33" fmla="*/ 62617 w 940118"/>
                  <a:gd name="connsiteY33" fmla="*/ 545909 h 1580197"/>
                  <a:gd name="connsiteX34" fmla="*/ 57150 w 940118"/>
                  <a:gd name="connsiteY34" fmla="*/ 542925 h 1580197"/>
                  <a:gd name="connsiteX35" fmla="*/ 107444 w 940118"/>
                  <a:gd name="connsiteY35" fmla="*/ 431896 h 1580197"/>
                  <a:gd name="connsiteX36" fmla="*/ 106680 w 940118"/>
                  <a:gd name="connsiteY36" fmla="*/ 431483 h 1580197"/>
                  <a:gd name="connsiteX37" fmla="*/ 161925 w 940118"/>
                  <a:gd name="connsiteY37" fmla="*/ 341948 h 1580197"/>
                  <a:gd name="connsiteX38" fmla="*/ 171758 w 940118"/>
                  <a:gd name="connsiteY38" fmla="*/ 347295 h 1580197"/>
                  <a:gd name="connsiteX39" fmla="*/ 171778 w 940118"/>
                  <a:gd name="connsiteY39" fmla="*/ 347270 h 1580197"/>
                  <a:gd name="connsiteX40" fmla="*/ 161925 w 940118"/>
                  <a:gd name="connsiteY40" fmla="*/ 341948 h 1580197"/>
                  <a:gd name="connsiteX41" fmla="*/ 227648 w 940118"/>
                  <a:gd name="connsiteY41" fmla="*/ 258128 h 1580197"/>
                  <a:gd name="connsiteX42" fmla="*/ 239906 w 940118"/>
                  <a:gd name="connsiteY42" fmla="*/ 264794 h 1580197"/>
                  <a:gd name="connsiteX43" fmla="*/ 240267 w 940118"/>
                  <a:gd name="connsiteY43" fmla="*/ 264453 h 1580197"/>
                  <a:gd name="connsiteX44" fmla="*/ 228600 w 940118"/>
                  <a:gd name="connsiteY44" fmla="*/ 258128 h 1580197"/>
                  <a:gd name="connsiteX45" fmla="*/ 242888 w 940118"/>
                  <a:gd name="connsiteY45" fmla="*/ 241935 h 1580197"/>
                  <a:gd name="connsiteX46" fmla="*/ 287315 w 940118"/>
                  <a:gd name="connsiteY46" fmla="*/ 198453 h 1580197"/>
                  <a:gd name="connsiteX47" fmla="*/ 286702 w 940118"/>
                  <a:gd name="connsiteY47" fmla="*/ 198120 h 1580197"/>
                  <a:gd name="connsiteX48" fmla="*/ 359092 w 940118"/>
                  <a:gd name="connsiteY48" fmla="*/ 140970 h 1580197"/>
                  <a:gd name="connsiteX49" fmla="*/ 378434 w 940118"/>
                  <a:gd name="connsiteY49" fmla="*/ 151488 h 1580197"/>
                  <a:gd name="connsiteX50" fmla="*/ 378837 w 940118"/>
                  <a:gd name="connsiteY50" fmla="*/ 151226 h 1580197"/>
                  <a:gd name="connsiteX51" fmla="*/ 360045 w 940118"/>
                  <a:gd name="connsiteY51" fmla="*/ 140970 h 1580197"/>
                  <a:gd name="connsiteX52" fmla="*/ 486263 w 940118"/>
                  <a:gd name="connsiteY52" fmla="*/ 68845 h 1580197"/>
                  <a:gd name="connsiteX53" fmla="*/ 485775 w 940118"/>
                  <a:gd name="connsiteY53" fmla="*/ 68580 h 1580197"/>
                  <a:gd name="connsiteX54" fmla="*/ 572452 w 940118"/>
                  <a:gd name="connsiteY54" fmla="*/ 32385 h 1580197"/>
                  <a:gd name="connsiteX55" fmla="*/ 595123 w 940118"/>
                  <a:gd name="connsiteY55" fmla="*/ 44713 h 1580197"/>
                  <a:gd name="connsiteX56" fmla="*/ 595672 w 940118"/>
                  <a:gd name="connsiteY56" fmla="*/ 44538 h 1580197"/>
                  <a:gd name="connsiteX57" fmla="*/ 573405 w 940118"/>
                  <a:gd name="connsiteY57" fmla="*/ 32385 h 1580197"/>
                  <a:gd name="connsiteX58" fmla="*/ 679133 w 940118"/>
                  <a:gd name="connsiteY58" fmla="*/ 0 h 1580197"/>
                  <a:gd name="connsiteX0" fmla="*/ 812750 w 940118"/>
                  <a:gd name="connsiteY0" fmla="*/ 163017 h 1580197"/>
                  <a:gd name="connsiteX1" fmla="*/ 812706 w 940118"/>
                  <a:gd name="connsiteY1" fmla="*/ 163034 h 1580197"/>
                  <a:gd name="connsiteX2" fmla="*/ 832937 w 940118"/>
                  <a:gd name="connsiteY2" fmla="*/ 174035 h 1580197"/>
                  <a:gd name="connsiteX3" fmla="*/ 812750 w 940118"/>
                  <a:gd name="connsiteY3" fmla="*/ 163017 h 1580197"/>
                  <a:gd name="connsiteX4" fmla="*/ 679133 w 940118"/>
                  <a:gd name="connsiteY4" fmla="*/ 0 h 1580197"/>
                  <a:gd name="connsiteX5" fmla="*/ 940118 w 940118"/>
                  <a:gd name="connsiteY5" fmla="*/ 140970 h 1580197"/>
                  <a:gd name="connsiteX6" fmla="*/ 833438 w 940118"/>
                  <a:gd name="connsiteY6" fmla="*/ 174308 h 1580197"/>
                  <a:gd name="connsiteX7" fmla="*/ 747299 w 940118"/>
                  <a:gd name="connsiteY7" fmla="*/ 210278 h 1580197"/>
                  <a:gd name="connsiteX8" fmla="*/ 747713 w 940118"/>
                  <a:gd name="connsiteY8" fmla="*/ 210503 h 1580197"/>
                  <a:gd name="connsiteX9" fmla="*/ 620078 w 940118"/>
                  <a:gd name="connsiteY9" fmla="*/ 282893 h 1580197"/>
                  <a:gd name="connsiteX10" fmla="*/ 620077 w 940118"/>
                  <a:gd name="connsiteY10" fmla="*/ 282893 h 1580197"/>
                  <a:gd name="connsiteX11" fmla="*/ 548076 w 940118"/>
                  <a:gd name="connsiteY11" fmla="*/ 339736 h 1580197"/>
                  <a:gd name="connsiteX12" fmla="*/ 548640 w 940118"/>
                  <a:gd name="connsiteY12" fmla="*/ 340043 h 1580197"/>
                  <a:gd name="connsiteX13" fmla="*/ 503873 w 940118"/>
                  <a:gd name="connsiteY13" fmla="*/ 383858 h 1580197"/>
                  <a:gd name="connsiteX14" fmla="*/ 488633 w 940118"/>
                  <a:gd name="connsiteY14" fmla="*/ 399098 h 1580197"/>
                  <a:gd name="connsiteX15" fmla="*/ 488633 w 940118"/>
                  <a:gd name="connsiteY15" fmla="*/ 400050 h 1580197"/>
                  <a:gd name="connsiteX16" fmla="*/ 422910 w 940118"/>
                  <a:gd name="connsiteY16" fmla="*/ 482918 h 1580197"/>
                  <a:gd name="connsiteX17" fmla="*/ 422910 w 940118"/>
                  <a:gd name="connsiteY17" fmla="*/ 483870 h 1580197"/>
                  <a:gd name="connsiteX18" fmla="*/ 367665 w 940118"/>
                  <a:gd name="connsiteY18" fmla="*/ 572453 h 1580197"/>
                  <a:gd name="connsiteX19" fmla="*/ 368618 w 940118"/>
                  <a:gd name="connsiteY19" fmla="*/ 573405 h 1580197"/>
                  <a:gd name="connsiteX20" fmla="*/ 317183 w 940118"/>
                  <a:gd name="connsiteY20" fmla="*/ 684847 h 1580197"/>
                  <a:gd name="connsiteX21" fmla="*/ 305241 w 940118"/>
                  <a:gd name="connsiteY21" fmla="*/ 678329 h 1580197"/>
                  <a:gd name="connsiteX22" fmla="*/ 305235 w 940118"/>
                  <a:gd name="connsiteY22" fmla="*/ 678350 h 1580197"/>
                  <a:gd name="connsiteX23" fmla="*/ 317183 w 940118"/>
                  <a:gd name="connsiteY23" fmla="*/ 684847 h 1580197"/>
                  <a:gd name="connsiteX24" fmla="*/ 260985 w 940118"/>
                  <a:gd name="connsiteY24" fmla="*/ 1014413 h 1580197"/>
                  <a:gd name="connsiteX25" fmla="*/ 342900 w 940118"/>
                  <a:gd name="connsiteY25" fmla="*/ 1373505 h 1580197"/>
                  <a:gd name="connsiteX26" fmla="*/ 546735 w 940118"/>
                  <a:gd name="connsiteY26" fmla="*/ 1580197 h 1580197"/>
                  <a:gd name="connsiteX27" fmla="*/ 285750 w 940118"/>
                  <a:gd name="connsiteY27" fmla="*/ 1438275 h 1580197"/>
                  <a:gd name="connsiteX28" fmla="*/ 81915 w 940118"/>
                  <a:gd name="connsiteY28" fmla="*/ 1231583 h 1580197"/>
                  <a:gd name="connsiteX29" fmla="*/ 0 w 940118"/>
                  <a:gd name="connsiteY29" fmla="*/ 872490 h 1580197"/>
                  <a:gd name="connsiteX30" fmla="*/ 56197 w 940118"/>
                  <a:gd name="connsiteY30" fmla="*/ 542925 h 1580197"/>
                  <a:gd name="connsiteX31" fmla="*/ 62441 w 940118"/>
                  <a:gd name="connsiteY31" fmla="*/ 546321 h 1580197"/>
                  <a:gd name="connsiteX32" fmla="*/ 62617 w 940118"/>
                  <a:gd name="connsiteY32" fmla="*/ 545909 h 1580197"/>
                  <a:gd name="connsiteX33" fmla="*/ 57150 w 940118"/>
                  <a:gd name="connsiteY33" fmla="*/ 542925 h 1580197"/>
                  <a:gd name="connsiteX34" fmla="*/ 107444 w 940118"/>
                  <a:gd name="connsiteY34" fmla="*/ 431896 h 1580197"/>
                  <a:gd name="connsiteX35" fmla="*/ 106680 w 940118"/>
                  <a:gd name="connsiteY35" fmla="*/ 431483 h 1580197"/>
                  <a:gd name="connsiteX36" fmla="*/ 161925 w 940118"/>
                  <a:gd name="connsiteY36" fmla="*/ 341948 h 1580197"/>
                  <a:gd name="connsiteX37" fmla="*/ 171758 w 940118"/>
                  <a:gd name="connsiteY37" fmla="*/ 347295 h 1580197"/>
                  <a:gd name="connsiteX38" fmla="*/ 171778 w 940118"/>
                  <a:gd name="connsiteY38" fmla="*/ 347270 h 1580197"/>
                  <a:gd name="connsiteX39" fmla="*/ 161925 w 940118"/>
                  <a:gd name="connsiteY39" fmla="*/ 341948 h 1580197"/>
                  <a:gd name="connsiteX40" fmla="*/ 227648 w 940118"/>
                  <a:gd name="connsiteY40" fmla="*/ 258128 h 1580197"/>
                  <a:gd name="connsiteX41" fmla="*/ 239906 w 940118"/>
                  <a:gd name="connsiteY41" fmla="*/ 264794 h 1580197"/>
                  <a:gd name="connsiteX42" fmla="*/ 240267 w 940118"/>
                  <a:gd name="connsiteY42" fmla="*/ 264453 h 1580197"/>
                  <a:gd name="connsiteX43" fmla="*/ 228600 w 940118"/>
                  <a:gd name="connsiteY43" fmla="*/ 258128 h 1580197"/>
                  <a:gd name="connsiteX44" fmla="*/ 242888 w 940118"/>
                  <a:gd name="connsiteY44" fmla="*/ 241935 h 1580197"/>
                  <a:gd name="connsiteX45" fmla="*/ 287315 w 940118"/>
                  <a:gd name="connsiteY45" fmla="*/ 198453 h 1580197"/>
                  <a:gd name="connsiteX46" fmla="*/ 286702 w 940118"/>
                  <a:gd name="connsiteY46" fmla="*/ 198120 h 1580197"/>
                  <a:gd name="connsiteX47" fmla="*/ 359092 w 940118"/>
                  <a:gd name="connsiteY47" fmla="*/ 140970 h 1580197"/>
                  <a:gd name="connsiteX48" fmla="*/ 378434 w 940118"/>
                  <a:gd name="connsiteY48" fmla="*/ 151488 h 1580197"/>
                  <a:gd name="connsiteX49" fmla="*/ 378837 w 940118"/>
                  <a:gd name="connsiteY49" fmla="*/ 151226 h 1580197"/>
                  <a:gd name="connsiteX50" fmla="*/ 360045 w 940118"/>
                  <a:gd name="connsiteY50" fmla="*/ 140970 h 1580197"/>
                  <a:gd name="connsiteX51" fmla="*/ 486263 w 940118"/>
                  <a:gd name="connsiteY51" fmla="*/ 68845 h 1580197"/>
                  <a:gd name="connsiteX52" fmla="*/ 485775 w 940118"/>
                  <a:gd name="connsiteY52" fmla="*/ 68580 h 1580197"/>
                  <a:gd name="connsiteX53" fmla="*/ 572452 w 940118"/>
                  <a:gd name="connsiteY53" fmla="*/ 32385 h 1580197"/>
                  <a:gd name="connsiteX54" fmla="*/ 595123 w 940118"/>
                  <a:gd name="connsiteY54" fmla="*/ 44713 h 1580197"/>
                  <a:gd name="connsiteX55" fmla="*/ 595672 w 940118"/>
                  <a:gd name="connsiteY55" fmla="*/ 44538 h 1580197"/>
                  <a:gd name="connsiteX56" fmla="*/ 573405 w 940118"/>
                  <a:gd name="connsiteY56" fmla="*/ 32385 h 1580197"/>
                  <a:gd name="connsiteX57" fmla="*/ 679133 w 940118"/>
                  <a:gd name="connsiteY57" fmla="*/ 0 h 1580197"/>
                  <a:gd name="connsiteX0" fmla="*/ 812750 w 940118"/>
                  <a:gd name="connsiteY0" fmla="*/ 163017 h 1580197"/>
                  <a:gd name="connsiteX1" fmla="*/ 812706 w 940118"/>
                  <a:gd name="connsiteY1" fmla="*/ 163034 h 1580197"/>
                  <a:gd name="connsiteX2" fmla="*/ 832937 w 940118"/>
                  <a:gd name="connsiteY2" fmla="*/ 174035 h 1580197"/>
                  <a:gd name="connsiteX3" fmla="*/ 812750 w 940118"/>
                  <a:gd name="connsiteY3" fmla="*/ 163017 h 1580197"/>
                  <a:gd name="connsiteX4" fmla="*/ 679133 w 940118"/>
                  <a:gd name="connsiteY4" fmla="*/ 0 h 1580197"/>
                  <a:gd name="connsiteX5" fmla="*/ 940118 w 940118"/>
                  <a:gd name="connsiteY5" fmla="*/ 140970 h 1580197"/>
                  <a:gd name="connsiteX6" fmla="*/ 747299 w 940118"/>
                  <a:gd name="connsiteY6" fmla="*/ 210278 h 1580197"/>
                  <a:gd name="connsiteX7" fmla="*/ 747713 w 940118"/>
                  <a:gd name="connsiteY7" fmla="*/ 210503 h 1580197"/>
                  <a:gd name="connsiteX8" fmla="*/ 620078 w 940118"/>
                  <a:gd name="connsiteY8" fmla="*/ 282893 h 1580197"/>
                  <a:gd name="connsiteX9" fmla="*/ 620077 w 940118"/>
                  <a:gd name="connsiteY9" fmla="*/ 282893 h 1580197"/>
                  <a:gd name="connsiteX10" fmla="*/ 548076 w 940118"/>
                  <a:gd name="connsiteY10" fmla="*/ 339736 h 1580197"/>
                  <a:gd name="connsiteX11" fmla="*/ 548640 w 940118"/>
                  <a:gd name="connsiteY11" fmla="*/ 340043 h 1580197"/>
                  <a:gd name="connsiteX12" fmla="*/ 503873 w 940118"/>
                  <a:gd name="connsiteY12" fmla="*/ 383858 h 1580197"/>
                  <a:gd name="connsiteX13" fmla="*/ 488633 w 940118"/>
                  <a:gd name="connsiteY13" fmla="*/ 399098 h 1580197"/>
                  <a:gd name="connsiteX14" fmla="*/ 488633 w 940118"/>
                  <a:gd name="connsiteY14" fmla="*/ 400050 h 1580197"/>
                  <a:gd name="connsiteX15" fmla="*/ 422910 w 940118"/>
                  <a:gd name="connsiteY15" fmla="*/ 482918 h 1580197"/>
                  <a:gd name="connsiteX16" fmla="*/ 422910 w 940118"/>
                  <a:gd name="connsiteY16" fmla="*/ 483870 h 1580197"/>
                  <a:gd name="connsiteX17" fmla="*/ 367665 w 940118"/>
                  <a:gd name="connsiteY17" fmla="*/ 572453 h 1580197"/>
                  <a:gd name="connsiteX18" fmla="*/ 368618 w 940118"/>
                  <a:gd name="connsiteY18" fmla="*/ 573405 h 1580197"/>
                  <a:gd name="connsiteX19" fmla="*/ 317183 w 940118"/>
                  <a:gd name="connsiteY19" fmla="*/ 684847 h 1580197"/>
                  <a:gd name="connsiteX20" fmla="*/ 305241 w 940118"/>
                  <a:gd name="connsiteY20" fmla="*/ 678329 h 1580197"/>
                  <a:gd name="connsiteX21" fmla="*/ 305235 w 940118"/>
                  <a:gd name="connsiteY21" fmla="*/ 678350 h 1580197"/>
                  <a:gd name="connsiteX22" fmla="*/ 317183 w 940118"/>
                  <a:gd name="connsiteY22" fmla="*/ 684847 h 1580197"/>
                  <a:gd name="connsiteX23" fmla="*/ 260985 w 940118"/>
                  <a:gd name="connsiteY23" fmla="*/ 1014413 h 1580197"/>
                  <a:gd name="connsiteX24" fmla="*/ 342900 w 940118"/>
                  <a:gd name="connsiteY24" fmla="*/ 1373505 h 1580197"/>
                  <a:gd name="connsiteX25" fmla="*/ 546735 w 940118"/>
                  <a:gd name="connsiteY25" fmla="*/ 1580197 h 1580197"/>
                  <a:gd name="connsiteX26" fmla="*/ 285750 w 940118"/>
                  <a:gd name="connsiteY26" fmla="*/ 1438275 h 1580197"/>
                  <a:gd name="connsiteX27" fmla="*/ 81915 w 940118"/>
                  <a:gd name="connsiteY27" fmla="*/ 1231583 h 1580197"/>
                  <a:gd name="connsiteX28" fmla="*/ 0 w 940118"/>
                  <a:gd name="connsiteY28" fmla="*/ 872490 h 1580197"/>
                  <a:gd name="connsiteX29" fmla="*/ 56197 w 940118"/>
                  <a:gd name="connsiteY29" fmla="*/ 542925 h 1580197"/>
                  <a:gd name="connsiteX30" fmla="*/ 62441 w 940118"/>
                  <a:gd name="connsiteY30" fmla="*/ 546321 h 1580197"/>
                  <a:gd name="connsiteX31" fmla="*/ 62617 w 940118"/>
                  <a:gd name="connsiteY31" fmla="*/ 545909 h 1580197"/>
                  <a:gd name="connsiteX32" fmla="*/ 57150 w 940118"/>
                  <a:gd name="connsiteY32" fmla="*/ 542925 h 1580197"/>
                  <a:gd name="connsiteX33" fmla="*/ 107444 w 940118"/>
                  <a:gd name="connsiteY33" fmla="*/ 431896 h 1580197"/>
                  <a:gd name="connsiteX34" fmla="*/ 106680 w 940118"/>
                  <a:gd name="connsiteY34" fmla="*/ 431483 h 1580197"/>
                  <a:gd name="connsiteX35" fmla="*/ 161925 w 940118"/>
                  <a:gd name="connsiteY35" fmla="*/ 341948 h 1580197"/>
                  <a:gd name="connsiteX36" fmla="*/ 171758 w 940118"/>
                  <a:gd name="connsiteY36" fmla="*/ 347295 h 1580197"/>
                  <a:gd name="connsiteX37" fmla="*/ 171778 w 940118"/>
                  <a:gd name="connsiteY37" fmla="*/ 347270 h 1580197"/>
                  <a:gd name="connsiteX38" fmla="*/ 161925 w 940118"/>
                  <a:gd name="connsiteY38" fmla="*/ 341948 h 1580197"/>
                  <a:gd name="connsiteX39" fmla="*/ 227648 w 940118"/>
                  <a:gd name="connsiteY39" fmla="*/ 258128 h 1580197"/>
                  <a:gd name="connsiteX40" fmla="*/ 239906 w 940118"/>
                  <a:gd name="connsiteY40" fmla="*/ 264794 h 1580197"/>
                  <a:gd name="connsiteX41" fmla="*/ 240267 w 940118"/>
                  <a:gd name="connsiteY41" fmla="*/ 264453 h 1580197"/>
                  <a:gd name="connsiteX42" fmla="*/ 228600 w 940118"/>
                  <a:gd name="connsiteY42" fmla="*/ 258128 h 1580197"/>
                  <a:gd name="connsiteX43" fmla="*/ 242888 w 940118"/>
                  <a:gd name="connsiteY43" fmla="*/ 241935 h 1580197"/>
                  <a:gd name="connsiteX44" fmla="*/ 287315 w 940118"/>
                  <a:gd name="connsiteY44" fmla="*/ 198453 h 1580197"/>
                  <a:gd name="connsiteX45" fmla="*/ 286702 w 940118"/>
                  <a:gd name="connsiteY45" fmla="*/ 198120 h 1580197"/>
                  <a:gd name="connsiteX46" fmla="*/ 359092 w 940118"/>
                  <a:gd name="connsiteY46" fmla="*/ 140970 h 1580197"/>
                  <a:gd name="connsiteX47" fmla="*/ 378434 w 940118"/>
                  <a:gd name="connsiteY47" fmla="*/ 151488 h 1580197"/>
                  <a:gd name="connsiteX48" fmla="*/ 378837 w 940118"/>
                  <a:gd name="connsiteY48" fmla="*/ 151226 h 1580197"/>
                  <a:gd name="connsiteX49" fmla="*/ 360045 w 940118"/>
                  <a:gd name="connsiteY49" fmla="*/ 140970 h 1580197"/>
                  <a:gd name="connsiteX50" fmla="*/ 486263 w 940118"/>
                  <a:gd name="connsiteY50" fmla="*/ 68845 h 1580197"/>
                  <a:gd name="connsiteX51" fmla="*/ 485775 w 940118"/>
                  <a:gd name="connsiteY51" fmla="*/ 68580 h 1580197"/>
                  <a:gd name="connsiteX52" fmla="*/ 572452 w 940118"/>
                  <a:gd name="connsiteY52" fmla="*/ 32385 h 1580197"/>
                  <a:gd name="connsiteX53" fmla="*/ 595123 w 940118"/>
                  <a:gd name="connsiteY53" fmla="*/ 44713 h 1580197"/>
                  <a:gd name="connsiteX54" fmla="*/ 595672 w 940118"/>
                  <a:gd name="connsiteY54" fmla="*/ 44538 h 1580197"/>
                  <a:gd name="connsiteX55" fmla="*/ 573405 w 940118"/>
                  <a:gd name="connsiteY55" fmla="*/ 32385 h 1580197"/>
                  <a:gd name="connsiteX56" fmla="*/ 679133 w 940118"/>
                  <a:gd name="connsiteY56" fmla="*/ 0 h 1580197"/>
                  <a:gd name="connsiteX0" fmla="*/ 832937 w 940118"/>
                  <a:gd name="connsiteY0" fmla="*/ 174035 h 1580197"/>
                  <a:gd name="connsiteX1" fmla="*/ 812706 w 940118"/>
                  <a:gd name="connsiteY1" fmla="*/ 163034 h 1580197"/>
                  <a:gd name="connsiteX2" fmla="*/ 832937 w 940118"/>
                  <a:gd name="connsiteY2" fmla="*/ 174035 h 1580197"/>
                  <a:gd name="connsiteX3" fmla="*/ 679133 w 940118"/>
                  <a:gd name="connsiteY3" fmla="*/ 0 h 1580197"/>
                  <a:gd name="connsiteX4" fmla="*/ 940118 w 940118"/>
                  <a:gd name="connsiteY4" fmla="*/ 140970 h 1580197"/>
                  <a:gd name="connsiteX5" fmla="*/ 747299 w 940118"/>
                  <a:gd name="connsiteY5" fmla="*/ 210278 h 1580197"/>
                  <a:gd name="connsiteX6" fmla="*/ 747713 w 940118"/>
                  <a:gd name="connsiteY6" fmla="*/ 210503 h 1580197"/>
                  <a:gd name="connsiteX7" fmla="*/ 620078 w 940118"/>
                  <a:gd name="connsiteY7" fmla="*/ 282893 h 1580197"/>
                  <a:gd name="connsiteX8" fmla="*/ 620077 w 940118"/>
                  <a:gd name="connsiteY8" fmla="*/ 282893 h 1580197"/>
                  <a:gd name="connsiteX9" fmla="*/ 548076 w 940118"/>
                  <a:gd name="connsiteY9" fmla="*/ 339736 h 1580197"/>
                  <a:gd name="connsiteX10" fmla="*/ 548640 w 940118"/>
                  <a:gd name="connsiteY10" fmla="*/ 340043 h 1580197"/>
                  <a:gd name="connsiteX11" fmla="*/ 503873 w 940118"/>
                  <a:gd name="connsiteY11" fmla="*/ 383858 h 1580197"/>
                  <a:gd name="connsiteX12" fmla="*/ 488633 w 940118"/>
                  <a:gd name="connsiteY12" fmla="*/ 399098 h 1580197"/>
                  <a:gd name="connsiteX13" fmla="*/ 488633 w 940118"/>
                  <a:gd name="connsiteY13" fmla="*/ 400050 h 1580197"/>
                  <a:gd name="connsiteX14" fmla="*/ 422910 w 940118"/>
                  <a:gd name="connsiteY14" fmla="*/ 482918 h 1580197"/>
                  <a:gd name="connsiteX15" fmla="*/ 422910 w 940118"/>
                  <a:gd name="connsiteY15" fmla="*/ 483870 h 1580197"/>
                  <a:gd name="connsiteX16" fmla="*/ 367665 w 940118"/>
                  <a:gd name="connsiteY16" fmla="*/ 572453 h 1580197"/>
                  <a:gd name="connsiteX17" fmla="*/ 368618 w 940118"/>
                  <a:gd name="connsiteY17" fmla="*/ 573405 h 1580197"/>
                  <a:gd name="connsiteX18" fmla="*/ 317183 w 940118"/>
                  <a:gd name="connsiteY18" fmla="*/ 684847 h 1580197"/>
                  <a:gd name="connsiteX19" fmla="*/ 305241 w 940118"/>
                  <a:gd name="connsiteY19" fmla="*/ 678329 h 1580197"/>
                  <a:gd name="connsiteX20" fmla="*/ 305235 w 940118"/>
                  <a:gd name="connsiteY20" fmla="*/ 678350 h 1580197"/>
                  <a:gd name="connsiteX21" fmla="*/ 317183 w 940118"/>
                  <a:gd name="connsiteY21" fmla="*/ 684847 h 1580197"/>
                  <a:gd name="connsiteX22" fmla="*/ 260985 w 940118"/>
                  <a:gd name="connsiteY22" fmla="*/ 1014413 h 1580197"/>
                  <a:gd name="connsiteX23" fmla="*/ 342900 w 940118"/>
                  <a:gd name="connsiteY23" fmla="*/ 1373505 h 1580197"/>
                  <a:gd name="connsiteX24" fmla="*/ 546735 w 940118"/>
                  <a:gd name="connsiteY24" fmla="*/ 1580197 h 1580197"/>
                  <a:gd name="connsiteX25" fmla="*/ 285750 w 940118"/>
                  <a:gd name="connsiteY25" fmla="*/ 1438275 h 1580197"/>
                  <a:gd name="connsiteX26" fmla="*/ 81915 w 940118"/>
                  <a:gd name="connsiteY26" fmla="*/ 1231583 h 1580197"/>
                  <a:gd name="connsiteX27" fmla="*/ 0 w 940118"/>
                  <a:gd name="connsiteY27" fmla="*/ 872490 h 1580197"/>
                  <a:gd name="connsiteX28" fmla="*/ 56197 w 940118"/>
                  <a:gd name="connsiteY28" fmla="*/ 542925 h 1580197"/>
                  <a:gd name="connsiteX29" fmla="*/ 62441 w 940118"/>
                  <a:gd name="connsiteY29" fmla="*/ 546321 h 1580197"/>
                  <a:gd name="connsiteX30" fmla="*/ 62617 w 940118"/>
                  <a:gd name="connsiteY30" fmla="*/ 545909 h 1580197"/>
                  <a:gd name="connsiteX31" fmla="*/ 57150 w 940118"/>
                  <a:gd name="connsiteY31" fmla="*/ 542925 h 1580197"/>
                  <a:gd name="connsiteX32" fmla="*/ 107444 w 940118"/>
                  <a:gd name="connsiteY32" fmla="*/ 431896 h 1580197"/>
                  <a:gd name="connsiteX33" fmla="*/ 106680 w 940118"/>
                  <a:gd name="connsiteY33" fmla="*/ 431483 h 1580197"/>
                  <a:gd name="connsiteX34" fmla="*/ 161925 w 940118"/>
                  <a:gd name="connsiteY34" fmla="*/ 341948 h 1580197"/>
                  <a:gd name="connsiteX35" fmla="*/ 171758 w 940118"/>
                  <a:gd name="connsiteY35" fmla="*/ 347295 h 1580197"/>
                  <a:gd name="connsiteX36" fmla="*/ 171778 w 940118"/>
                  <a:gd name="connsiteY36" fmla="*/ 347270 h 1580197"/>
                  <a:gd name="connsiteX37" fmla="*/ 161925 w 940118"/>
                  <a:gd name="connsiteY37" fmla="*/ 341948 h 1580197"/>
                  <a:gd name="connsiteX38" fmla="*/ 227648 w 940118"/>
                  <a:gd name="connsiteY38" fmla="*/ 258128 h 1580197"/>
                  <a:gd name="connsiteX39" fmla="*/ 239906 w 940118"/>
                  <a:gd name="connsiteY39" fmla="*/ 264794 h 1580197"/>
                  <a:gd name="connsiteX40" fmla="*/ 240267 w 940118"/>
                  <a:gd name="connsiteY40" fmla="*/ 264453 h 1580197"/>
                  <a:gd name="connsiteX41" fmla="*/ 228600 w 940118"/>
                  <a:gd name="connsiteY41" fmla="*/ 258128 h 1580197"/>
                  <a:gd name="connsiteX42" fmla="*/ 242888 w 940118"/>
                  <a:gd name="connsiteY42" fmla="*/ 241935 h 1580197"/>
                  <a:gd name="connsiteX43" fmla="*/ 287315 w 940118"/>
                  <a:gd name="connsiteY43" fmla="*/ 198453 h 1580197"/>
                  <a:gd name="connsiteX44" fmla="*/ 286702 w 940118"/>
                  <a:gd name="connsiteY44" fmla="*/ 198120 h 1580197"/>
                  <a:gd name="connsiteX45" fmla="*/ 359092 w 940118"/>
                  <a:gd name="connsiteY45" fmla="*/ 140970 h 1580197"/>
                  <a:gd name="connsiteX46" fmla="*/ 378434 w 940118"/>
                  <a:gd name="connsiteY46" fmla="*/ 151488 h 1580197"/>
                  <a:gd name="connsiteX47" fmla="*/ 378837 w 940118"/>
                  <a:gd name="connsiteY47" fmla="*/ 151226 h 1580197"/>
                  <a:gd name="connsiteX48" fmla="*/ 360045 w 940118"/>
                  <a:gd name="connsiteY48" fmla="*/ 140970 h 1580197"/>
                  <a:gd name="connsiteX49" fmla="*/ 486263 w 940118"/>
                  <a:gd name="connsiteY49" fmla="*/ 68845 h 1580197"/>
                  <a:gd name="connsiteX50" fmla="*/ 485775 w 940118"/>
                  <a:gd name="connsiteY50" fmla="*/ 68580 h 1580197"/>
                  <a:gd name="connsiteX51" fmla="*/ 572452 w 940118"/>
                  <a:gd name="connsiteY51" fmla="*/ 32385 h 1580197"/>
                  <a:gd name="connsiteX52" fmla="*/ 595123 w 940118"/>
                  <a:gd name="connsiteY52" fmla="*/ 44713 h 1580197"/>
                  <a:gd name="connsiteX53" fmla="*/ 595672 w 940118"/>
                  <a:gd name="connsiteY53" fmla="*/ 44538 h 1580197"/>
                  <a:gd name="connsiteX54" fmla="*/ 573405 w 940118"/>
                  <a:gd name="connsiteY54" fmla="*/ 32385 h 1580197"/>
                  <a:gd name="connsiteX55" fmla="*/ 679133 w 940118"/>
                  <a:gd name="connsiteY55" fmla="*/ 0 h 1580197"/>
                  <a:gd name="connsiteX0" fmla="*/ 679133 w 940118"/>
                  <a:gd name="connsiteY0" fmla="*/ 0 h 1580197"/>
                  <a:gd name="connsiteX1" fmla="*/ 940118 w 940118"/>
                  <a:gd name="connsiteY1" fmla="*/ 140970 h 1580197"/>
                  <a:gd name="connsiteX2" fmla="*/ 747299 w 940118"/>
                  <a:gd name="connsiteY2" fmla="*/ 210278 h 1580197"/>
                  <a:gd name="connsiteX3" fmla="*/ 747713 w 940118"/>
                  <a:gd name="connsiteY3" fmla="*/ 210503 h 1580197"/>
                  <a:gd name="connsiteX4" fmla="*/ 620078 w 940118"/>
                  <a:gd name="connsiteY4" fmla="*/ 282893 h 1580197"/>
                  <a:gd name="connsiteX5" fmla="*/ 620077 w 940118"/>
                  <a:gd name="connsiteY5" fmla="*/ 282893 h 1580197"/>
                  <a:gd name="connsiteX6" fmla="*/ 548076 w 940118"/>
                  <a:gd name="connsiteY6" fmla="*/ 339736 h 1580197"/>
                  <a:gd name="connsiteX7" fmla="*/ 548640 w 940118"/>
                  <a:gd name="connsiteY7" fmla="*/ 340043 h 1580197"/>
                  <a:gd name="connsiteX8" fmla="*/ 503873 w 940118"/>
                  <a:gd name="connsiteY8" fmla="*/ 383858 h 1580197"/>
                  <a:gd name="connsiteX9" fmla="*/ 488633 w 940118"/>
                  <a:gd name="connsiteY9" fmla="*/ 399098 h 1580197"/>
                  <a:gd name="connsiteX10" fmla="*/ 488633 w 940118"/>
                  <a:gd name="connsiteY10" fmla="*/ 400050 h 1580197"/>
                  <a:gd name="connsiteX11" fmla="*/ 422910 w 940118"/>
                  <a:gd name="connsiteY11" fmla="*/ 482918 h 1580197"/>
                  <a:gd name="connsiteX12" fmla="*/ 422910 w 940118"/>
                  <a:gd name="connsiteY12" fmla="*/ 483870 h 1580197"/>
                  <a:gd name="connsiteX13" fmla="*/ 367665 w 940118"/>
                  <a:gd name="connsiteY13" fmla="*/ 572453 h 1580197"/>
                  <a:gd name="connsiteX14" fmla="*/ 368618 w 940118"/>
                  <a:gd name="connsiteY14" fmla="*/ 573405 h 1580197"/>
                  <a:gd name="connsiteX15" fmla="*/ 317183 w 940118"/>
                  <a:gd name="connsiteY15" fmla="*/ 684847 h 1580197"/>
                  <a:gd name="connsiteX16" fmla="*/ 305241 w 940118"/>
                  <a:gd name="connsiteY16" fmla="*/ 678329 h 1580197"/>
                  <a:gd name="connsiteX17" fmla="*/ 305235 w 940118"/>
                  <a:gd name="connsiteY17" fmla="*/ 678350 h 1580197"/>
                  <a:gd name="connsiteX18" fmla="*/ 317183 w 940118"/>
                  <a:gd name="connsiteY18" fmla="*/ 684847 h 1580197"/>
                  <a:gd name="connsiteX19" fmla="*/ 260985 w 940118"/>
                  <a:gd name="connsiteY19" fmla="*/ 1014413 h 1580197"/>
                  <a:gd name="connsiteX20" fmla="*/ 342900 w 940118"/>
                  <a:gd name="connsiteY20" fmla="*/ 1373505 h 1580197"/>
                  <a:gd name="connsiteX21" fmla="*/ 546735 w 940118"/>
                  <a:gd name="connsiteY21" fmla="*/ 1580197 h 1580197"/>
                  <a:gd name="connsiteX22" fmla="*/ 285750 w 940118"/>
                  <a:gd name="connsiteY22" fmla="*/ 1438275 h 1580197"/>
                  <a:gd name="connsiteX23" fmla="*/ 81915 w 940118"/>
                  <a:gd name="connsiteY23" fmla="*/ 1231583 h 1580197"/>
                  <a:gd name="connsiteX24" fmla="*/ 0 w 940118"/>
                  <a:gd name="connsiteY24" fmla="*/ 872490 h 1580197"/>
                  <a:gd name="connsiteX25" fmla="*/ 56197 w 940118"/>
                  <a:gd name="connsiteY25" fmla="*/ 542925 h 1580197"/>
                  <a:gd name="connsiteX26" fmla="*/ 62441 w 940118"/>
                  <a:gd name="connsiteY26" fmla="*/ 546321 h 1580197"/>
                  <a:gd name="connsiteX27" fmla="*/ 62617 w 940118"/>
                  <a:gd name="connsiteY27" fmla="*/ 545909 h 1580197"/>
                  <a:gd name="connsiteX28" fmla="*/ 57150 w 940118"/>
                  <a:gd name="connsiteY28" fmla="*/ 542925 h 1580197"/>
                  <a:gd name="connsiteX29" fmla="*/ 107444 w 940118"/>
                  <a:gd name="connsiteY29" fmla="*/ 431896 h 1580197"/>
                  <a:gd name="connsiteX30" fmla="*/ 106680 w 940118"/>
                  <a:gd name="connsiteY30" fmla="*/ 431483 h 1580197"/>
                  <a:gd name="connsiteX31" fmla="*/ 161925 w 940118"/>
                  <a:gd name="connsiteY31" fmla="*/ 341948 h 1580197"/>
                  <a:gd name="connsiteX32" fmla="*/ 171758 w 940118"/>
                  <a:gd name="connsiteY32" fmla="*/ 347295 h 1580197"/>
                  <a:gd name="connsiteX33" fmla="*/ 171778 w 940118"/>
                  <a:gd name="connsiteY33" fmla="*/ 347270 h 1580197"/>
                  <a:gd name="connsiteX34" fmla="*/ 161925 w 940118"/>
                  <a:gd name="connsiteY34" fmla="*/ 341948 h 1580197"/>
                  <a:gd name="connsiteX35" fmla="*/ 227648 w 940118"/>
                  <a:gd name="connsiteY35" fmla="*/ 258128 h 1580197"/>
                  <a:gd name="connsiteX36" fmla="*/ 239906 w 940118"/>
                  <a:gd name="connsiteY36" fmla="*/ 264794 h 1580197"/>
                  <a:gd name="connsiteX37" fmla="*/ 240267 w 940118"/>
                  <a:gd name="connsiteY37" fmla="*/ 264453 h 1580197"/>
                  <a:gd name="connsiteX38" fmla="*/ 228600 w 940118"/>
                  <a:gd name="connsiteY38" fmla="*/ 258128 h 1580197"/>
                  <a:gd name="connsiteX39" fmla="*/ 242888 w 940118"/>
                  <a:gd name="connsiteY39" fmla="*/ 241935 h 1580197"/>
                  <a:gd name="connsiteX40" fmla="*/ 287315 w 940118"/>
                  <a:gd name="connsiteY40" fmla="*/ 198453 h 1580197"/>
                  <a:gd name="connsiteX41" fmla="*/ 286702 w 940118"/>
                  <a:gd name="connsiteY41" fmla="*/ 198120 h 1580197"/>
                  <a:gd name="connsiteX42" fmla="*/ 359092 w 940118"/>
                  <a:gd name="connsiteY42" fmla="*/ 140970 h 1580197"/>
                  <a:gd name="connsiteX43" fmla="*/ 378434 w 940118"/>
                  <a:gd name="connsiteY43" fmla="*/ 151488 h 1580197"/>
                  <a:gd name="connsiteX44" fmla="*/ 378837 w 940118"/>
                  <a:gd name="connsiteY44" fmla="*/ 151226 h 1580197"/>
                  <a:gd name="connsiteX45" fmla="*/ 360045 w 940118"/>
                  <a:gd name="connsiteY45" fmla="*/ 140970 h 1580197"/>
                  <a:gd name="connsiteX46" fmla="*/ 486263 w 940118"/>
                  <a:gd name="connsiteY46" fmla="*/ 68845 h 1580197"/>
                  <a:gd name="connsiteX47" fmla="*/ 485775 w 940118"/>
                  <a:gd name="connsiteY47" fmla="*/ 68580 h 1580197"/>
                  <a:gd name="connsiteX48" fmla="*/ 572452 w 940118"/>
                  <a:gd name="connsiteY48" fmla="*/ 32385 h 1580197"/>
                  <a:gd name="connsiteX49" fmla="*/ 595123 w 940118"/>
                  <a:gd name="connsiteY49" fmla="*/ 44713 h 1580197"/>
                  <a:gd name="connsiteX50" fmla="*/ 595672 w 940118"/>
                  <a:gd name="connsiteY50" fmla="*/ 44538 h 1580197"/>
                  <a:gd name="connsiteX51" fmla="*/ 573405 w 940118"/>
                  <a:gd name="connsiteY51" fmla="*/ 32385 h 1580197"/>
                  <a:gd name="connsiteX52" fmla="*/ 679133 w 940118"/>
                  <a:gd name="connsiteY52" fmla="*/ 0 h 1580197"/>
                  <a:gd name="connsiteX0" fmla="*/ 679133 w 940118"/>
                  <a:gd name="connsiteY0" fmla="*/ 0 h 1580197"/>
                  <a:gd name="connsiteX1" fmla="*/ 940118 w 940118"/>
                  <a:gd name="connsiteY1" fmla="*/ 140970 h 1580197"/>
                  <a:gd name="connsiteX2" fmla="*/ 747299 w 940118"/>
                  <a:gd name="connsiteY2" fmla="*/ 210278 h 1580197"/>
                  <a:gd name="connsiteX3" fmla="*/ 747713 w 940118"/>
                  <a:gd name="connsiteY3" fmla="*/ 210503 h 1580197"/>
                  <a:gd name="connsiteX4" fmla="*/ 620078 w 940118"/>
                  <a:gd name="connsiteY4" fmla="*/ 282893 h 1580197"/>
                  <a:gd name="connsiteX5" fmla="*/ 620077 w 940118"/>
                  <a:gd name="connsiteY5" fmla="*/ 282893 h 1580197"/>
                  <a:gd name="connsiteX6" fmla="*/ 548076 w 940118"/>
                  <a:gd name="connsiteY6" fmla="*/ 339736 h 1580197"/>
                  <a:gd name="connsiteX7" fmla="*/ 548640 w 940118"/>
                  <a:gd name="connsiteY7" fmla="*/ 340043 h 1580197"/>
                  <a:gd name="connsiteX8" fmla="*/ 503873 w 940118"/>
                  <a:gd name="connsiteY8" fmla="*/ 383858 h 1580197"/>
                  <a:gd name="connsiteX9" fmla="*/ 488633 w 940118"/>
                  <a:gd name="connsiteY9" fmla="*/ 399098 h 1580197"/>
                  <a:gd name="connsiteX10" fmla="*/ 488633 w 940118"/>
                  <a:gd name="connsiteY10" fmla="*/ 400050 h 1580197"/>
                  <a:gd name="connsiteX11" fmla="*/ 422910 w 940118"/>
                  <a:gd name="connsiteY11" fmla="*/ 482918 h 1580197"/>
                  <a:gd name="connsiteX12" fmla="*/ 422910 w 940118"/>
                  <a:gd name="connsiteY12" fmla="*/ 483870 h 1580197"/>
                  <a:gd name="connsiteX13" fmla="*/ 367665 w 940118"/>
                  <a:gd name="connsiteY13" fmla="*/ 572453 h 1580197"/>
                  <a:gd name="connsiteX14" fmla="*/ 368618 w 940118"/>
                  <a:gd name="connsiteY14" fmla="*/ 573405 h 1580197"/>
                  <a:gd name="connsiteX15" fmla="*/ 317183 w 940118"/>
                  <a:gd name="connsiteY15" fmla="*/ 684847 h 1580197"/>
                  <a:gd name="connsiteX16" fmla="*/ 305241 w 940118"/>
                  <a:gd name="connsiteY16" fmla="*/ 678329 h 1580197"/>
                  <a:gd name="connsiteX17" fmla="*/ 305235 w 940118"/>
                  <a:gd name="connsiteY17" fmla="*/ 678350 h 1580197"/>
                  <a:gd name="connsiteX18" fmla="*/ 317183 w 940118"/>
                  <a:gd name="connsiteY18" fmla="*/ 684847 h 1580197"/>
                  <a:gd name="connsiteX19" fmla="*/ 260985 w 940118"/>
                  <a:gd name="connsiteY19" fmla="*/ 1014413 h 1580197"/>
                  <a:gd name="connsiteX20" fmla="*/ 342900 w 940118"/>
                  <a:gd name="connsiteY20" fmla="*/ 1373505 h 1580197"/>
                  <a:gd name="connsiteX21" fmla="*/ 546735 w 940118"/>
                  <a:gd name="connsiteY21" fmla="*/ 1580197 h 1580197"/>
                  <a:gd name="connsiteX22" fmla="*/ 285750 w 940118"/>
                  <a:gd name="connsiteY22" fmla="*/ 1438275 h 1580197"/>
                  <a:gd name="connsiteX23" fmla="*/ 81915 w 940118"/>
                  <a:gd name="connsiteY23" fmla="*/ 1231583 h 1580197"/>
                  <a:gd name="connsiteX24" fmla="*/ 0 w 940118"/>
                  <a:gd name="connsiteY24" fmla="*/ 872490 h 1580197"/>
                  <a:gd name="connsiteX25" fmla="*/ 56197 w 940118"/>
                  <a:gd name="connsiteY25" fmla="*/ 542925 h 1580197"/>
                  <a:gd name="connsiteX26" fmla="*/ 62441 w 940118"/>
                  <a:gd name="connsiteY26" fmla="*/ 546321 h 1580197"/>
                  <a:gd name="connsiteX27" fmla="*/ 62617 w 940118"/>
                  <a:gd name="connsiteY27" fmla="*/ 545909 h 1580197"/>
                  <a:gd name="connsiteX28" fmla="*/ 57150 w 940118"/>
                  <a:gd name="connsiteY28" fmla="*/ 542925 h 1580197"/>
                  <a:gd name="connsiteX29" fmla="*/ 107444 w 940118"/>
                  <a:gd name="connsiteY29" fmla="*/ 431896 h 1580197"/>
                  <a:gd name="connsiteX30" fmla="*/ 106680 w 940118"/>
                  <a:gd name="connsiteY30" fmla="*/ 431483 h 1580197"/>
                  <a:gd name="connsiteX31" fmla="*/ 161925 w 940118"/>
                  <a:gd name="connsiteY31" fmla="*/ 341948 h 1580197"/>
                  <a:gd name="connsiteX32" fmla="*/ 171758 w 940118"/>
                  <a:gd name="connsiteY32" fmla="*/ 347295 h 1580197"/>
                  <a:gd name="connsiteX33" fmla="*/ 171778 w 940118"/>
                  <a:gd name="connsiteY33" fmla="*/ 347270 h 1580197"/>
                  <a:gd name="connsiteX34" fmla="*/ 161925 w 940118"/>
                  <a:gd name="connsiteY34" fmla="*/ 341948 h 1580197"/>
                  <a:gd name="connsiteX35" fmla="*/ 227648 w 940118"/>
                  <a:gd name="connsiteY35" fmla="*/ 258128 h 1580197"/>
                  <a:gd name="connsiteX36" fmla="*/ 239906 w 940118"/>
                  <a:gd name="connsiteY36" fmla="*/ 264794 h 1580197"/>
                  <a:gd name="connsiteX37" fmla="*/ 240267 w 940118"/>
                  <a:gd name="connsiteY37" fmla="*/ 264453 h 1580197"/>
                  <a:gd name="connsiteX38" fmla="*/ 228600 w 940118"/>
                  <a:gd name="connsiteY38" fmla="*/ 258128 h 1580197"/>
                  <a:gd name="connsiteX39" fmla="*/ 242888 w 940118"/>
                  <a:gd name="connsiteY39" fmla="*/ 241935 h 1580197"/>
                  <a:gd name="connsiteX40" fmla="*/ 287315 w 940118"/>
                  <a:gd name="connsiteY40" fmla="*/ 198453 h 1580197"/>
                  <a:gd name="connsiteX41" fmla="*/ 286702 w 940118"/>
                  <a:gd name="connsiteY41" fmla="*/ 198120 h 1580197"/>
                  <a:gd name="connsiteX42" fmla="*/ 359092 w 940118"/>
                  <a:gd name="connsiteY42" fmla="*/ 140970 h 1580197"/>
                  <a:gd name="connsiteX43" fmla="*/ 378434 w 940118"/>
                  <a:gd name="connsiteY43" fmla="*/ 151488 h 1580197"/>
                  <a:gd name="connsiteX44" fmla="*/ 378837 w 940118"/>
                  <a:gd name="connsiteY44" fmla="*/ 151226 h 1580197"/>
                  <a:gd name="connsiteX45" fmla="*/ 360045 w 940118"/>
                  <a:gd name="connsiteY45" fmla="*/ 140970 h 1580197"/>
                  <a:gd name="connsiteX46" fmla="*/ 486263 w 940118"/>
                  <a:gd name="connsiteY46" fmla="*/ 68845 h 1580197"/>
                  <a:gd name="connsiteX47" fmla="*/ 485775 w 940118"/>
                  <a:gd name="connsiteY47" fmla="*/ 68580 h 1580197"/>
                  <a:gd name="connsiteX48" fmla="*/ 572452 w 940118"/>
                  <a:gd name="connsiteY48" fmla="*/ 32385 h 1580197"/>
                  <a:gd name="connsiteX49" fmla="*/ 595123 w 940118"/>
                  <a:gd name="connsiteY49" fmla="*/ 44713 h 1580197"/>
                  <a:gd name="connsiteX50" fmla="*/ 573405 w 940118"/>
                  <a:gd name="connsiteY50" fmla="*/ 32385 h 1580197"/>
                  <a:gd name="connsiteX51" fmla="*/ 679133 w 940118"/>
                  <a:gd name="connsiteY51" fmla="*/ 0 h 1580197"/>
                  <a:gd name="connsiteX0" fmla="*/ 679133 w 940118"/>
                  <a:gd name="connsiteY0" fmla="*/ 0 h 1580197"/>
                  <a:gd name="connsiteX1" fmla="*/ 940118 w 940118"/>
                  <a:gd name="connsiteY1" fmla="*/ 140970 h 1580197"/>
                  <a:gd name="connsiteX2" fmla="*/ 747299 w 940118"/>
                  <a:gd name="connsiteY2" fmla="*/ 210278 h 1580197"/>
                  <a:gd name="connsiteX3" fmla="*/ 747713 w 940118"/>
                  <a:gd name="connsiteY3" fmla="*/ 210503 h 1580197"/>
                  <a:gd name="connsiteX4" fmla="*/ 620078 w 940118"/>
                  <a:gd name="connsiteY4" fmla="*/ 282893 h 1580197"/>
                  <a:gd name="connsiteX5" fmla="*/ 620077 w 940118"/>
                  <a:gd name="connsiteY5" fmla="*/ 282893 h 1580197"/>
                  <a:gd name="connsiteX6" fmla="*/ 548076 w 940118"/>
                  <a:gd name="connsiteY6" fmla="*/ 339736 h 1580197"/>
                  <a:gd name="connsiteX7" fmla="*/ 548640 w 940118"/>
                  <a:gd name="connsiteY7" fmla="*/ 340043 h 1580197"/>
                  <a:gd name="connsiteX8" fmla="*/ 503873 w 940118"/>
                  <a:gd name="connsiteY8" fmla="*/ 383858 h 1580197"/>
                  <a:gd name="connsiteX9" fmla="*/ 488633 w 940118"/>
                  <a:gd name="connsiteY9" fmla="*/ 399098 h 1580197"/>
                  <a:gd name="connsiteX10" fmla="*/ 488633 w 940118"/>
                  <a:gd name="connsiteY10" fmla="*/ 400050 h 1580197"/>
                  <a:gd name="connsiteX11" fmla="*/ 422910 w 940118"/>
                  <a:gd name="connsiteY11" fmla="*/ 482918 h 1580197"/>
                  <a:gd name="connsiteX12" fmla="*/ 422910 w 940118"/>
                  <a:gd name="connsiteY12" fmla="*/ 483870 h 1580197"/>
                  <a:gd name="connsiteX13" fmla="*/ 367665 w 940118"/>
                  <a:gd name="connsiteY13" fmla="*/ 572453 h 1580197"/>
                  <a:gd name="connsiteX14" fmla="*/ 368618 w 940118"/>
                  <a:gd name="connsiteY14" fmla="*/ 573405 h 1580197"/>
                  <a:gd name="connsiteX15" fmla="*/ 317183 w 940118"/>
                  <a:gd name="connsiteY15" fmla="*/ 684847 h 1580197"/>
                  <a:gd name="connsiteX16" fmla="*/ 305241 w 940118"/>
                  <a:gd name="connsiteY16" fmla="*/ 678329 h 1580197"/>
                  <a:gd name="connsiteX17" fmla="*/ 305235 w 940118"/>
                  <a:gd name="connsiteY17" fmla="*/ 678350 h 1580197"/>
                  <a:gd name="connsiteX18" fmla="*/ 317183 w 940118"/>
                  <a:gd name="connsiteY18" fmla="*/ 684847 h 1580197"/>
                  <a:gd name="connsiteX19" fmla="*/ 260985 w 940118"/>
                  <a:gd name="connsiteY19" fmla="*/ 1014413 h 1580197"/>
                  <a:gd name="connsiteX20" fmla="*/ 342900 w 940118"/>
                  <a:gd name="connsiteY20" fmla="*/ 1373505 h 1580197"/>
                  <a:gd name="connsiteX21" fmla="*/ 546735 w 940118"/>
                  <a:gd name="connsiteY21" fmla="*/ 1580197 h 1580197"/>
                  <a:gd name="connsiteX22" fmla="*/ 285750 w 940118"/>
                  <a:gd name="connsiteY22" fmla="*/ 1438275 h 1580197"/>
                  <a:gd name="connsiteX23" fmla="*/ 81915 w 940118"/>
                  <a:gd name="connsiteY23" fmla="*/ 1231583 h 1580197"/>
                  <a:gd name="connsiteX24" fmla="*/ 0 w 940118"/>
                  <a:gd name="connsiteY24" fmla="*/ 872490 h 1580197"/>
                  <a:gd name="connsiteX25" fmla="*/ 56197 w 940118"/>
                  <a:gd name="connsiteY25" fmla="*/ 542925 h 1580197"/>
                  <a:gd name="connsiteX26" fmla="*/ 62441 w 940118"/>
                  <a:gd name="connsiteY26" fmla="*/ 546321 h 1580197"/>
                  <a:gd name="connsiteX27" fmla="*/ 62617 w 940118"/>
                  <a:gd name="connsiteY27" fmla="*/ 545909 h 1580197"/>
                  <a:gd name="connsiteX28" fmla="*/ 57150 w 940118"/>
                  <a:gd name="connsiteY28" fmla="*/ 542925 h 1580197"/>
                  <a:gd name="connsiteX29" fmla="*/ 107444 w 940118"/>
                  <a:gd name="connsiteY29" fmla="*/ 431896 h 1580197"/>
                  <a:gd name="connsiteX30" fmla="*/ 106680 w 940118"/>
                  <a:gd name="connsiteY30" fmla="*/ 431483 h 1580197"/>
                  <a:gd name="connsiteX31" fmla="*/ 161925 w 940118"/>
                  <a:gd name="connsiteY31" fmla="*/ 341948 h 1580197"/>
                  <a:gd name="connsiteX32" fmla="*/ 171758 w 940118"/>
                  <a:gd name="connsiteY32" fmla="*/ 347295 h 1580197"/>
                  <a:gd name="connsiteX33" fmla="*/ 171778 w 940118"/>
                  <a:gd name="connsiteY33" fmla="*/ 347270 h 1580197"/>
                  <a:gd name="connsiteX34" fmla="*/ 161925 w 940118"/>
                  <a:gd name="connsiteY34" fmla="*/ 341948 h 1580197"/>
                  <a:gd name="connsiteX35" fmla="*/ 227648 w 940118"/>
                  <a:gd name="connsiteY35" fmla="*/ 258128 h 1580197"/>
                  <a:gd name="connsiteX36" fmla="*/ 239906 w 940118"/>
                  <a:gd name="connsiteY36" fmla="*/ 264794 h 1580197"/>
                  <a:gd name="connsiteX37" fmla="*/ 240267 w 940118"/>
                  <a:gd name="connsiteY37" fmla="*/ 264453 h 1580197"/>
                  <a:gd name="connsiteX38" fmla="*/ 228600 w 940118"/>
                  <a:gd name="connsiteY38" fmla="*/ 258128 h 1580197"/>
                  <a:gd name="connsiteX39" fmla="*/ 242888 w 940118"/>
                  <a:gd name="connsiteY39" fmla="*/ 241935 h 1580197"/>
                  <a:gd name="connsiteX40" fmla="*/ 287315 w 940118"/>
                  <a:gd name="connsiteY40" fmla="*/ 198453 h 1580197"/>
                  <a:gd name="connsiteX41" fmla="*/ 286702 w 940118"/>
                  <a:gd name="connsiteY41" fmla="*/ 198120 h 1580197"/>
                  <a:gd name="connsiteX42" fmla="*/ 359092 w 940118"/>
                  <a:gd name="connsiteY42" fmla="*/ 140970 h 1580197"/>
                  <a:gd name="connsiteX43" fmla="*/ 378434 w 940118"/>
                  <a:gd name="connsiteY43" fmla="*/ 151488 h 1580197"/>
                  <a:gd name="connsiteX44" fmla="*/ 378837 w 940118"/>
                  <a:gd name="connsiteY44" fmla="*/ 151226 h 1580197"/>
                  <a:gd name="connsiteX45" fmla="*/ 486263 w 940118"/>
                  <a:gd name="connsiteY45" fmla="*/ 68845 h 1580197"/>
                  <a:gd name="connsiteX46" fmla="*/ 485775 w 940118"/>
                  <a:gd name="connsiteY46" fmla="*/ 68580 h 1580197"/>
                  <a:gd name="connsiteX47" fmla="*/ 572452 w 940118"/>
                  <a:gd name="connsiteY47" fmla="*/ 32385 h 1580197"/>
                  <a:gd name="connsiteX48" fmla="*/ 595123 w 940118"/>
                  <a:gd name="connsiteY48" fmla="*/ 44713 h 1580197"/>
                  <a:gd name="connsiteX49" fmla="*/ 573405 w 940118"/>
                  <a:gd name="connsiteY49" fmla="*/ 32385 h 1580197"/>
                  <a:gd name="connsiteX50" fmla="*/ 679133 w 940118"/>
                  <a:gd name="connsiteY50" fmla="*/ 0 h 1580197"/>
                  <a:gd name="connsiteX0" fmla="*/ 679133 w 940118"/>
                  <a:gd name="connsiteY0" fmla="*/ 0 h 1580197"/>
                  <a:gd name="connsiteX1" fmla="*/ 940118 w 940118"/>
                  <a:gd name="connsiteY1" fmla="*/ 140970 h 1580197"/>
                  <a:gd name="connsiteX2" fmla="*/ 747299 w 940118"/>
                  <a:gd name="connsiteY2" fmla="*/ 210278 h 1580197"/>
                  <a:gd name="connsiteX3" fmla="*/ 747713 w 940118"/>
                  <a:gd name="connsiteY3" fmla="*/ 210503 h 1580197"/>
                  <a:gd name="connsiteX4" fmla="*/ 620078 w 940118"/>
                  <a:gd name="connsiteY4" fmla="*/ 282893 h 1580197"/>
                  <a:gd name="connsiteX5" fmla="*/ 620077 w 940118"/>
                  <a:gd name="connsiteY5" fmla="*/ 282893 h 1580197"/>
                  <a:gd name="connsiteX6" fmla="*/ 548076 w 940118"/>
                  <a:gd name="connsiteY6" fmla="*/ 339736 h 1580197"/>
                  <a:gd name="connsiteX7" fmla="*/ 548640 w 940118"/>
                  <a:gd name="connsiteY7" fmla="*/ 340043 h 1580197"/>
                  <a:gd name="connsiteX8" fmla="*/ 503873 w 940118"/>
                  <a:gd name="connsiteY8" fmla="*/ 383858 h 1580197"/>
                  <a:gd name="connsiteX9" fmla="*/ 488633 w 940118"/>
                  <a:gd name="connsiteY9" fmla="*/ 399098 h 1580197"/>
                  <a:gd name="connsiteX10" fmla="*/ 488633 w 940118"/>
                  <a:gd name="connsiteY10" fmla="*/ 400050 h 1580197"/>
                  <a:gd name="connsiteX11" fmla="*/ 422910 w 940118"/>
                  <a:gd name="connsiteY11" fmla="*/ 482918 h 1580197"/>
                  <a:gd name="connsiteX12" fmla="*/ 422910 w 940118"/>
                  <a:gd name="connsiteY12" fmla="*/ 483870 h 1580197"/>
                  <a:gd name="connsiteX13" fmla="*/ 367665 w 940118"/>
                  <a:gd name="connsiteY13" fmla="*/ 572453 h 1580197"/>
                  <a:gd name="connsiteX14" fmla="*/ 368618 w 940118"/>
                  <a:gd name="connsiteY14" fmla="*/ 573405 h 1580197"/>
                  <a:gd name="connsiteX15" fmla="*/ 317183 w 940118"/>
                  <a:gd name="connsiteY15" fmla="*/ 684847 h 1580197"/>
                  <a:gd name="connsiteX16" fmla="*/ 305241 w 940118"/>
                  <a:gd name="connsiteY16" fmla="*/ 678329 h 1580197"/>
                  <a:gd name="connsiteX17" fmla="*/ 305235 w 940118"/>
                  <a:gd name="connsiteY17" fmla="*/ 678350 h 1580197"/>
                  <a:gd name="connsiteX18" fmla="*/ 317183 w 940118"/>
                  <a:gd name="connsiteY18" fmla="*/ 684847 h 1580197"/>
                  <a:gd name="connsiteX19" fmla="*/ 260985 w 940118"/>
                  <a:gd name="connsiteY19" fmla="*/ 1014413 h 1580197"/>
                  <a:gd name="connsiteX20" fmla="*/ 342900 w 940118"/>
                  <a:gd name="connsiteY20" fmla="*/ 1373505 h 1580197"/>
                  <a:gd name="connsiteX21" fmla="*/ 546735 w 940118"/>
                  <a:gd name="connsiteY21" fmla="*/ 1580197 h 1580197"/>
                  <a:gd name="connsiteX22" fmla="*/ 285750 w 940118"/>
                  <a:gd name="connsiteY22" fmla="*/ 1438275 h 1580197"/>
                  <a:gd name="connsiteX23" fmla="*/ 81915 w 940118"/>
                  <a:gd name="connsiteY23" fmla="*/ 1231583 h 1580197"/>
                  <a:gd name="connsiteX24" fmla="*/ 0 w 940118"/>
                  <a:gd name="connsiteY24" fmla="*/ 872490 h 1580197"/>
                  <a:gd name="connsiteX25" fmla="*/ 56197 w 940118"/>
                  <a:gd name="connsiteY25" fmla="*/ 542925 h 1580197"/>
                  <a:gd name="connsiteX26" fmla="*/ 62441 w 940118"/>
                  <a:gd name="connsiteY26" fmla="*/ 546321 h 1580197"/>
                  <a:gd name="connsiteX27" fmla="*/ 62617 w 940118"/>
                  <a:gd name="connsiteY27" fmla="*/ 545909 h 1580197"/>
                  <a:gd name="connsiteX28" fmla="*/ 57150 w 940118"/>
                  <a:gd name="connsiteY28" fmla="*/ 542925 h 1580197"/>
                  <a:gd name="connsiteX29" fmla="*/ 107444 w 940118"/>
                  <a:gd name="connsiteY29" fmla="*/ 431896 h 1580197"/>
                  <a:gd name="connsiteX30" fmla="*/ 106680 w 940118"/>
                  <a:gd name="connsiteY30" fmla="*/ 431483 h 1580197"/>
                  <a:gd name="connsiteX31" fmla="*/ 161925 w 940118"/>
                  <a:gd name="connsiteY31" fmla="*/ 341948 h 1580197"/>
                  <a:gd name="connsiteX32" fmla="*/ 171758 w 940118"/>
                  <a:gd name="connsiteY32" fmla="*/ 347295 h 1580197"/>
                  <a:gd name="connsiteX33" fmla="*/ 171778 w 940118"/>
                  <a:gd name="connsiteY33" fmla="*/ 347270 h 1580197"/>
                  <a:gd name="connsiteX34" fmla="*/ 161925 w 940118"/>
                  <a:gd name="connsiteY34" fmla="*/ 341948 h 1580197"/>
                  <a:gd name="connsiteX35" fmla="*/ 227648 w 940118"/>
                  <a:gd name="connsiteY35" fmla="*/ 258128 h 1580197"/>
                  <a:gd name="connsiteX36" fmla="*/ 239906 w 940118"/>
                  <a:gd name="connsiteY36" fmla="*/ 264794 h 1580197"/>
                  <a:gd name="connsiteX37" fmla="*/ 240267 w 940118"/>
                  <a:gd name="connsiteY37" fmla="*/ 264453 h 1580197"/>
                  <a:gd name="connsiteX38" fmla="*/ 228600 w 940118"/>
                  <a:gd name="connsiteY38" fmla="*/ 258128 h 1580197"/>
                  <a:gd name="connsiteX39" fmla="*/ 242888 w 940118"/>
                  <a:gd name="connsiteY39" fmla="*/ 241935 h 1580197"/>
                  <a:gd name="connsiteX40" fmla="*/ 287315 w 940118"/>
                  <a:gd name="connsiteY40" fmla="*/ 198453 h 1580197"/>
                  <a:gd name="connsiteX41" fmla="*/ 286702 w 940118"/>
                  <a:gd name="connsiteY41" fmla="*/ 198120 h 1580197"/>
                  <a:gd name="connsiteX42" fmla="*/ 359092 w 940118"/>
                  <a:gd name="connsiteY42" fmla="*/ 140970 h 1580197"/>
                  <a:gd name="connsiteX43" fmla="*/ 378434 w 940118"/>
                  <a:gd name="connsiteY43" fmla="*/ 151488 h 1580197"/>
                  <a:gd name="connsiteX44" fmla="*/ 486263 w 940118"/>
                  <a:gd name="connsiteY44" fmla="*/ 68845 h 1580197"/>
                  <a:gd name="connsiteX45" fmla="*/ 485775 w 940118"/>
                  <a:gd name="connsiteY45" fmla="*/ 68580 h 1580197"/>
                  <a:gd name="connsiteX46" fmla="*/ 572452 w 940118"/>
                  <a:gd name="connsiteY46" fmla="*/ 32385 h 1580197"/>
                  <a:gd name="connsiteX47" fmla="*/ 595123 w 940118"/>
                  <a:gd name="connsiteY47" fmla="*/ 44713 h 1580197"/>
                  <a:gd name="connsiteX48" fmla="*/ 573405 w 940118"/>
                  <a:gd name="connsiteY48" fmla="*/ 32385 h 1580197"/>
                  <a:gd name="connsiteX49" fmla="*/ 679133 w 940118"/>
                  <a:gd name="connsiteY49" fmla="*/ 0 h 1580197"/>
                  <a:gd name="connsiteX0" fmla="*/ 679133 w 940118"/>
                  <a:gd name="connsiteY0" fmla="*/ 0 h 1580197"/>
                  <a:gd name="connsiteX1" fmla="*/ 940118 w 940118"/>
                  <a:gd name="connsiteY1" fmla="*/ 140970 h 1580197"/>
                  <a:gd name="connsiteX2" fmla="*/ 747299 w 940118"/>
                  <a:gd name="connsiteY2" fmla="*/ 210278 h 1580197"/>
                  <a:gd name="connsiteX3" fmla="*/ 747713 w 940118"/>
                  <a:gd name="connsiteY3" fmla="*/ 210503 h 1580197"/>
                  <a:gd name="connsiteX4" fmla="*/ 620078 w 940118"/>
                  <a:gd name="connsiteY4" fmla="*/ 282893 h 1580197"/>
                  <a:gd name="connsiteX5" fmla="*/ 620077 w 940118"/>
                  <a:gd name="connsiteY5" fmla="*/ 282893 h 1580197"/>
                  <a:gd name="connsiteX6" fmla="*/ 548076 w 940118"/>
                  <a:gd name="connsiteY6" fmla="*/ 339736 h 1580197"/>
                  <a:gd name="connsiteX7" fmla="*/ 548640 w 940118"/>
                  <a:gd name="connsiteY7" fmla="*/ 340043 h 1580197"/>
                  <a:gd name="connsiteX8" fmla="*/ 503873 w 940118"/>
                  <a:gd name="connsiteY8" fmla="*/ 383858 h 1580197"/>
                  <a:gd name="connsiteX9" fmla="*/ 488633 w 940118"/>
                  <a:gd name="connsiteY9" fmla="*/ 399098 h 1580197"/>
                  <a:gd name="connsiteX10" fmla="*/ 488633 w 940118"/>
                  <a:gd name="connsiteY10" fmla="*/ 400050 h 1580197"/>
                  <a:gd name="connsiteX11" fmla="*/ 422910 w 940118"/>
                  <a:gd name="connsiteY11" fmla="*/ 482918 h 1580197"/>
                  <a:gd name="connsiteX12" fmla="*/ 422910 w 940118"/>
                  <a:gd name="connsiteY12" fmla="*/ 483870 h 1580197"/>
                  <a:gd name="connsiteX13" fmla="*/ 367665 w 940118"/>
                  <a:gd name="connsiteY13" fmla="*/ 572453 h 1580197"/>
                  <a:gd name="connsiteX14" fmla="*/ 368618 w 940118"/>
                  <a:gd name="connsiteY14" fmla="*/ 573405 h 1580197"/>
                  <a:gd name="connsiteX15" fmla="*/ 317183 w 940118"/>
                  <a:gd name="connsiteY15" fmla="*/ 684847 h 1580197"/>
                  <a:gd name="connsiteX16" fmla="*/ 305241 w 940118"/>
                  <a:gd name="connsiteY16" fmla="*/ 678329 h 1580197"/>
                  <a:gd name="connsiteX17" fmla="*/ 305235 w 940118"/>
                  <a:gd name="connsiteY17" fmla="*/ 678350 h 1580197"/>
                  <a:gd name="connsiteX18" fmla="*/ 317183 w 940118"/>
                  <a:gd name="connsiteY18" fmla="*/ 684847 h 1580197"/>
                  <a:gd name="connsiteX19" fmla="*/ 260985 w 940118"/>
                  <a:gd name="connsiteY19" fmla="*/ 1014413 h 1580197"/>
                  <a:gd name="connsiteX20" fmla="*/ 342900 w 940118"/>
                  <a:gd name="connsiteY20" fmla="*/ 1373505 h 1580197"/>
                  <a:gd name="connsiteX21" fmla="*/ 546735 w 940118"/>
                  <a:gd name="connsiteY21" fmla="*/ 1580197 h 1580197"/>
                  <a:gd name="connsiteX22" fmla="*/ 285750 w 940118"/>
                  <a:gd name="connsiteY22" fmla="*/ 1438275 h 1580197"/>
                  <a:gd name="connsiteX23" fmla="*/ 81915 w 940118"/>
                  <a:gd name="connsiteY23" fmla="*/ 1231583 h 1580197"/>
                  <a:gd name="connsiteX24" fmla="*/ 0 w 940118"/>
                  <a:gd name="connsiteY24" fmla="*/ 872490 h 1580197"/>
                  <a:gd name="connsiteX25" fmla="*/ 56197 w 940118"/>
                  <a:gd name="connsiteY25" fmla="*/ 542925 h 1580197"/>
                  <a:gd name="connsiteX26" fmla="*/ 62441 w 940118"/>
                  <a:gd name="connsiteY26" fmla="*/ 546321 h 1580197"/>
                  <a:gd name="connsiteX27" fmla="*/ 62617 w 940118"/>
                  <a:gd name="connsiteY27" fmla="*/ 545909 h 1580197"/>
                  <a:gd name="connsiteX28" fmla="*/ 57150 w 940118"/>
                  <a:gd name="connsiteY28" fmla="*/ 542925 h 1580197"/>
                  <a:gd name="connsiteX29" fmla="*/ 107444 w 940118"/>
                  <a:gd name="connsiteY29" fmla="*/ 431896 h 1580197"/>
                  <a:gd name="connsiteX30" fmla="*/ 106680 w 940118"/>
                  <a:gd name="connsiteY30" fmla="*/ 431483 h 1580197"/>
                  <a:gd name="connsiteX31" fmla="*/ 161925 w 940118"/>
                  <a:gd name="connsiteY31" fmla="*/ 341948 h 1580197"/>
                  <a:gd name="connsiteX32" fmla="*/ 171758 w 940118"/>
                  <a:gd name="connsiteY32" fmla="*/ 347295 h 1580197"/>
                  <a:gd name="connsiteX33" fmla="*/ 171778 w 940118"/>
                  <a:gd name="connsiteY33" fmla="*/ 347270 h 1580197"/>
                  <a:gd name="connsiteX34" fmla="*/ 161925 w 940118"/>
                  <a:gd name="connsiteY34" fmla="*/ 341948 h 1580197"/>
                  <a:gd name="connsiteX35" fmla="*/ 227648 w 940118"/>
                  <a:gd name="connsiteY35" fmla="*/ 258128 h 1580197"/>
                  <a:gd name="connsiteX36" fmla="*/ 239906 w 940118"/>
                  <a:gd name="connsiteY36" fmla="*/ 264794 h 1580197"/>
                  <a:gd name="connsiteX37" fmla="*/ 240267 w 940118"/>
                  <a:gd name="connsiteY37" fmla="*/ 264453 h 1580197"/>
                  <a:gd name="connsiteX38" fmla="*/ 228600 w 940118"/>
                  <a:gd name="connsiteY38" fmla="*/ 258128 h 1580197"/>
                  <a:gd name="connsiteX39" fmla="*/ 242888 w 940118"/>
                  <a:gd name="connsiteY39" fmla="*/ 241935 h 1580197"/>
                  <a:gd name="connsiteX40" fmla="*/ 287315 w 940118"/>
                  <a:gd name="connsiteY40" fmla="*/ 198453 h 1580197"/>
                  <a:gd name="connsiteX41" fmla="*/ 286702 w 940118"/>
                  <a:gd name="connsiteY41" fmla="*/ 198120 h 1580197"/>
                  <a:gd name="connsiteX42" fmla="*/ 359092 w 940118"/>
                  <a:gd name="connsiteY42" fmla="*/ 140970 h 1580197"/>
                  <a:gd name="connsiteX43" fmla="*/ 486263 w 940118"/>
                  <a:gd name="connsiteY43" fmla="*/ 68845 h 1580197"/>
                  <a:gd name="connsiteX44" fmla="*/ 485775 w 940118"/>
                  <a:gd name="connsiteY44" fmla="*/ 68580 h 1580197"/>
                  <a:gd name="connsiteX45" fmla="*/ 572452 w 940118"/>
                  <a:gd name="connsiteY45" fmla="*/ 32385 h 1580197"/>
                  <a:gd name="connsiteX46" fmla="*/ 595123 w 940118"/>
                  <a:gd name="connsiteY46" fmla="*/ 44713 h 1580197"/>
                  <a:gd name="connsiteX47" fmla="*/ 573405 w 940118"/>
                  <a:gd name="connsiteY47" fmla="*/ 32385 h 1580197"/>
                  <a:gd name="connsiteX48" fmla="*/ 679133 w 940118"/>
                  <a:gd name="connsiteY48" fmla="*/ 0 h 1580197"/>
                  <a:gd name="connsiteX0" fmla="*/ 679133 w 940118"/>
                  <a:gd name="connsiteY0" fmla="*/ 0 h 1580197"/>
                  <a:gd name="connsiteX1" fmla="*/ 940118 w 940118"/>
                  <a:gd name="connsiteY1" fmla="*/ 140970 h 1580197"/>
                  <a:gd name="connsiteX2" fmla="*/ 747299 w 940118"/>
                  <a:gd name="connsiteY2" fmla="*/ 210278 h 1580197"/>
                  <a:gd name="connsiteX3" fmla="*/ 747713 w 940118"/>
                  <a:gd name="connsiteY3" fmla="*/ 210503 h 1580197"/>
                  <a:gd name="connsiteX4" fmla="*/ 620078 w 940118"/>
                  <a:gd name="connsiteY4" fmla="*/ 282893 h 1580197"/>
                  <a:gd name="connsiteX5" fmla="*/ 620077 w 940118"/>
                  <a:gd name="connsiteY5" fmla="*/ 282893 h 1580197"/>
                  <a:gd name="connsiteX6" fmla="*/ 548076 w 940118"/>
                  <a:gd name="connsiteY6" fmla="*/ 339736 h 1580197"/>
                  <a:gd name="connsiteX7" fmla="*/ 548640 w 940118"/>
                  <a:gd name="connsiteY7" fmla="*/ 340043 h 1580197"/>
                  <a:gd name="connsiteX8" fmla="*/ 503873 w 940118"/>
                  <a:gd name="connsiteY8" fmla="*/ 383858 h 1580197"/>
                  <a:gd name="connsiteX9" fmla="*/ 488633 w 940118"/>
                  <a:gd name="connsiteY9" fmla="*/ 399098 h 1580197"/>
                  <a:gd name="connsiteX10" fmla="*/ 488633 w 940118"/>
                  <a:gd name="connsiteY10" fmla="*/ 400050 h 1580197"/>
                  <a:gd name="connsiteX11" fmla="*/ 422910 w 940118"/>
                  <a:gd name="connsiteY11" fmla="*/ 482918 h 1580197"/>
                  <a:gd name="connsiteX12" fmla="*/ 422910 w 940118"/>
                  <a:gd name="connsiteY12" fmla="*/ 483870 h 1580197"/>
                  <a:gd name="connsiteX13" fmla="*/ 367665 w 940118"/>
                  <a:gd name="connsiteY13" fmla="*/ 572453 h 1580197"/>
                  <a:gd name="connsiteX14" fmla="*/ 368618 w 940118"/>
                  <a:gd name="connsiteY14" fmla="*/ 573405 h 1580197"/>
                  <a:gd name="connsiteX15" fmla="*/ 317183 w 940118"/>
                  <a:gd name="connsiteY15" fmla="*/ 684847 h 1580197"/>
                  <a:gd name="connsiteX16" fmla="*/ 305241 w 940118"/>
                  <a:gd name="connsiteY16" fmla="*/ 678329 h 1580197"/>
                  <a:gd name="connsiteX17" fmla="*/ 305235 w 940118"/>
                  <a:gd name="connsiteY17" fmla="*/ 678350 h 1580197"/>
                  <a:gd name="connsiteX18" fmla="*/ 317183 w 940118"/>
                  <a:gd name="connsiteY18" fmla="*/ 684847 h 1580197"/>
                  <a:gd name="connsiteX19" fmla="*/ 260985 w 940118"/>
                  <a:gd name="connsiteY19" fmla="*/ 1014413 h 1580197"/>
                  <a:gd name="connsiteX20" fmla="*/ 342900 w 940118"/>
                  <a:gd name="connsiteY20" fmla="*/ 1373505 h 1580197"/>
                  <a:gd name="connsiteX21" fmla="*/ 546735 w 940118"/>
                  <a:gd name="connsiteY21" fmla="*/ 1580197 h 1580197"/>
                  <a:gd name="connsiteX22" fmla="*/ 285750 w 940118"/>
                  <a:gd name="connsiteY22" fmla="*/ 1438275 h 1580197"/>
                  <a:gd name="connsiteX23" fmla="*/ 81915 w 940118"/>
                  <a:gd name="connsiteY23" fmla="*/ 1231583 h 1580197"/>
                  <a:gd name="connsiteX24" fmla="*/ 0 w 940118"/>
                  <a:gd name="connsiteY24" fmla="*/ 872490 h 1580197"/>
                  <a:gd name="connsiteX25" fmla="*/ 56197 w 940118"/>
                  <a:gd name="connsiteY25" fmla="*/ 542925 h 1580197"/>
                  <a:gd name="connsiteX26" fmla="*/ 62441 w 940118"/>
                  <a:gd name="connsiteY26" fmla="*/ 546321 h 1580197"/>
                  <a:gd name="connsiteX27" fmla="*/ 62617 w 940118"/>
                  <a:gd name="connsiteY27" fmla="*/ 545909 h 1580197"/>
                  <a:gd name="connsiteX28" fmla="*/ 57150 w 940118"/>
                  <a:gd name="connsiteY28" fmla="*/ 542925 h 1580197"/>
                  <a:gd name="connsiteX29" fmla="*/ 107444 w 940118"/>
                  <a:gd name="connsiteY29" fmla="*/ 431896 h 1580197"/>
                  <a:gd name="connsiteX30" fmla="*/ 106680 w 940118"/>
                  <a:gd name="connsiteY30" fmla="*/ 431483 h 1580197"/>
                  <a:gd name="connsiteX31" fmla="*/ 161925 w 940118"/>
                  <a:gd name="connsiteY31" fmla="*/ 341948 h 1580197"/>
                  <a:gd name="connsiteX32" fmla="*/ 171758 w 940118"/>
                  <a:gd name="connsiteY32" fmla="*/ 347295 h 1580197"/>
                  <a:gd name="connsiteX33" fmla="*/ 171778 w 940118"/>
                  <a:gd name="connsiteY33" fmla="*/ 347270 h 1580197"/>
                  <a:gd name="connsiteX34" fmla="*/ 161925 w 940118"/>
                  <a:gd name="connsiteY34" fmla="*/ 341948 h 1580197"/>
                  <a:gd name="connsiteX35" fmla="*/ 227648 w 940118"/>
                  <a:gd name="connsiteY35" fmla="*/ 258128 h 1580197"/>
                  <a:gd name="connsiteX36" fmla="*/ 239906 w 940118"/>
                  <a:gd name="connsiteY36" fmla="*/ 264794 h 1580197"/>
                  <a:gd name="connsiteX37" fmla="*/ 240267 w 940118"/>
                  <a:gd name="connsiteY37" fmla="*/ 264453 h 1580197"/>
                  <a:gd name="connsiteX38" fmla="*/ 228600 w 940118"/>
                  <a:gd name="connsiteY38" fmla="*/ 258128 h 1580197"/>
                  <a:gd name="connsiteX39" fmla="*/ 287315 w 940118"/>
                  <a:gd name="connsiteY39" fmla="*/ 198453 h 1580197"/>
                  <a:gd name="connsiteX40" fmla="*/ 286702 w 940118"/>
                  <a:gd name="connsiteY40" fmla="*/ 198120 h 1580197"/>
                  <a:gd name="connsiteX41" fmla="*/ 359092 w 940118"/>
                  <a:gd name="connsiteY41" fmla="*/ 140970 h 1580197"/>
                  <a:gd name="connsiteX42" fmla="*/ 486263 w 940118"/>
                  <a:gd name="connsiteY42" fmla="*/ 68845 h 1580197"/>
                  <a:gd name="connsiteX43" fmla="*/ 485775 w 940118"/>
                  <a:gd name="connsiteY43" fmla="*/ 68580 h 1580197"/>
                  <a:gd name="connsiteX44" fmla="*/ 572452 w 940118"/>
                  <a:gd name="connsiteY44" fmla="*/ 32385 h 1580197"/>
                  <a:gd name="connsiteX45" fmla="*/ 595123 w 940118"/>
                  <a:gd name="connsiteY45" fmla="*/ 44713 h 1580197"/>
                  <a:gd name="connsiteX46" fmla="*/ 573405 w 940118"/>
                  <a:gd name="connsiteY46" fmla="*/ 32385 h 1580197"/>
                  <a:gd name="connsiteX47" fmla="*/ 679133 w 940118"/>
                  <a:gd name="connsiteY47" fmla="*/ 0 h 1580197"/>
                  <a:gd name="connsiteX0" fmla="*/ 679133 w 940118"/>
                  <a:gd name="connsiteY0" fmla="*/ 0 h 1580197"/>
                  <a:gd name="connsiteX1" fmla="*/ 940118 w 940118"/>
                  <a:gd name="connsiteY1" fmla="*/ 140970 h 1580197"/>
                  <a:gd name="connsiteX2" fmla="*/ 747299 w 940118"/>
                  <a:gd name="connsiteY2" fmla="*/ 210278 h 1580197"/>
                  <a:gd name="connsiteX3" fmla="*/ 747713 w 940118"/>
                  <a:gd name="connsiteY3" fmla="*/ 210503 h 1580197"/>
                  <a:gd name="connsiteX4" fmla="*/ 620078 w 940118"/>
                  <a:gd name="connsiteY4" fmla="*/ 282893 h 1580197"/>
                  <a:gd name="connsiteX5" fmla="*/ 620077 w 940118"/>
                  <a:gd name="connsiteY5" fmla="*/ 282893 h 1580197"/>
                  <a:gd name="connsiteX6" fmla="*/ 548076 w 940118"/>
                  <a:gd name="connsiteY6" fmla="*/ 339736 h 1580197"/>
                  <a:gd name="connsiteX7" fmla="*/ 548640 w 940118"/>
                  <a:gd name="connsiteY7" fmla="*/ 340043 h 1580197"/>
                  <a:gd name="connsiteX8" fmla="*/ 503873 w 940118"/>
                  <a:gd name="connsiteY8" fmla="*/ 383858 h 1580197"/>
                  <a:gd name="connsiteX9" fmla="*/ 488633 w 940118"/>
                  <a:gd name="connsiteY9" fmla="*/ 399098 h 1580197"/>
                  <a:gd name="connsiteX10" fmla="*/ 488633 w 940118"/>
                  <a:gd name="connsiteY10" fmla="*/ 400050 h 1580197"/>
                  <a:gd name="connsiteX11" fmla="*/ 422910 w 940118"/>
                  <a:gd name="connsiteY11" fmla="*/ 482918 h 1580197"/>
                  <a:gd name="connsiteX12" fmla="*/ 422910 w 940118"/>
                  <a:gd name="connsiteY12" fmla="*/ 483870 h 1580197"/>
                  <a:gd name="connsiteX13" fmla="*/ 367665 w 940118"/>
                  <a:gd name="connsiteY13" fmla="*/ 572453 h 1580197"/>
                  <a:gd name="connsiteX14" fmla="*/ 368618 w 940118"/>
                  <a:gd name="connsiteY14" fmla="*/ 573405 h 1580197"/>
                  <a:gd name="connsiteX15" fmla="*/ 317183 w 940118"/>
                  <a:gd name="connsiteY15" fmla="*/ 684847 h 1580197"/>
                  <a:gd name="connsiteX16" fmla="*/ 305241 w 940118"/>
                  <a:gd name="connsiteY16" fmla="*/ 678329 h 1580197"/>
                  <a:gd name="connsiteX17" fmla="*/ 305235 w 940118"/>
                  <a:gd name="connsiteY17" fmla="*/ 678350 h 1580197"/>
                  <a:gd name="connsiteX18" fmla="*/ 317183 w 940118"/>
                  <a:gd name="connsiteY18" fmla="*/ 684847 h 1580197"/>
                  <a:gd name="connsiteX19" fmla="*/ 260985 w 940118"/>
                  <a:gd name="connsiteY19" fmla="*/ 1014413 h 1580197"/>
                  <a:gd name="connsiteX20" fmla="*/ 342900 w 940118"/>
                  <a:gd name="connsiteY20" fmla="*/ 1373505 h 1580197"/>
                  <a:gd name="connsiteX21" fmla="*/ 546735 w 940118"/>
                  <a:gd name="connsiteY21" fmla="*/ 1580197 h 1580197"/>
                  <a:gd name="connsiteX22" fmla="*/ 285750 w 940118"/>
                  <a:gd name="connsiteY22" fmla="*/ 1438275 h 1580197"/>
                  <a:gd name="connsiteX23" fmla="*/ 81915 w 940118"/>
                  <a:gd name="connsiteY23" fmla="*/ 1231583 h 1580197"/>
                  <a:gd name="connsiteX24" fmla="*/ 0 w 940118"/>
                  <a:gd name="connsiteY24" fmla="*/ 872490 h 1580197"/>
                  <a:gd name="connsiteX25" fmla="*/ 56197 w 940118"/>
                  <a:gd name="connsiteY25" fmla="*/ 542925 h 1580197"/>
                  <a:gd name="connsiteX26" fmla="*/ 62441 w 940118"/>
                  <a:gd name="connsiteY26" fmla="*/ 546321 h 1580197"/>
                  <a:gd name="connsiteX27" fmla="*/ 62617 w 940118"/>
                  <a:gd name="connsiteY27" fmla="*/ 545909 h 1580197"/>
                  <a:gd name="connsiteX28" fmla="*/ 57150 w 940118"/>
                  <a:gd name="connsiteY28" fmla="*/ 542925 h 1580197"/>
                  <a:gd name="connsiteX29" fmla="*/ 107444 w 940118"/>
                  <a:gd name="connsiteY29" fmla="*/ 431896 h 1580197"/>
                  <a:gd name="connsiteX30" fmla="*/ 106680 w 940118"/>
                  <a:gd name="connsiteY30" fmla="*/ 431483 h 1580197"/>
                  <a:gd name="connsiteX31" fmla="*/ 161925 w 940118"/>
                  <a:gd name="connsiteY31" fmla="*/ 341948 h 1580197"/>
                  <a:gd name="connsiteX32" fmla="*/ 171758 w 940118"/>
                  <a:gd name="connsiteY32" fmla="*/ 347295 h 1580197"/>
                  <a:gd name="connsiteX33" fmla="*/ 171778 w 940118"/>
                  <a:gd name="connsiteY33" fmla="*/ 347270 h 1580197"/>
                  <a:gd name="connsiteX34" fmla="*/ 161925 w 940118"/>
                  <a:gd name="connsiteY34" fmla="*/ 341948 h 1580197"/>
                  <a:gd name="connsiteX35" fmla="*/ 227648 w 940118"/>
                  <a:gd name="connsiteY35" fmla="*/ 258128 h 1580197"/>
                  <a:gd name="connsiteX36" fmla="*/ 239906 w 940118"/>
                  <a:gd name="connsiteY36" fmla="*/ 264794 h 1580197"/>
                  <a:gd name="connsiteX37" fmla="*/ 228600 w 940118"/>
                  <a:gd name="connsiteY37" fmla="*/ 258128 h 1580197"/>
                  <a:gd name="connsiteX38" fmla="*/ 287315 w 940118"/>
                  <a:gd name="connsiteY38" fmla="*/ 198453 h 1580197"/>
                  <a:gd name="connsiteX39" fmla="*/ 286702 w 940118"/>
                  <a:gd name="connsiteY39" fmla="*/ 198120 h 1580197"/>
                  <a:gd name="connsiteX40" fmla="*/ 359092 w 940118"/>
                  <a:gd name="connsiteY40" fmla="*/ 140970 h 1580197"/>
                  <a:gd name="connsiteX41" fmla="*/ 486263 w 940118"/>
                  <a:gd name="connsiteY41" fmla="*/ 68845 h 1580197"/>
                  <a:gd name="connsiteX42" fmla="*/ 485775 w 940118"/>
                  <a:gd name="connsiteY42" fmla="*/ 68580 h 1580197"/>
                  <a:gd name="connsiteX43" fmla="*/ 572452 w 940118"/>
                  <a:gd name="connsiteY43" fmla="*/ 32385 h 1580197"/>
                  <a:gd name="connsiteX44" fmla="*/ 595123 w 940118"/>
                  <a:gd name="connsiteY44" fmla="*/ 44713 h 1580197"/>
                  <a:gd name="connsiteX45" fmla="*/ 573405 w 940118"/>
                  <a:gd name="connsiteY45" fmla="*/ 32385 h 1580197"/>
                  <a:gd name="connsiteX46" fmla="*/ 679133 w 940118"/>
                  <a:gd name="connsiteY46" fmla="*/ 0 h 1580197"/>
                  <a:gd name="connsiteX0" fmla="*/ 679133 w 940118"/>
                  <a:gd name="connsiteY0" fmla="*/ 0 h 1580197"/>
                  <a:gd name="connsiteX1" fmla="*/ 940118 w 940118"/>
                  <a:gd name="connsiteY1" fmla="*/ 140970 h 1580197"/>
                  <a:gd name="connsiteX2" fmla="*/ 747299 w 940118"/>
                  <a:gd name="connsiteY2" fmla="*/ 210278 h 1580197"/>
                  <a:gd name="connsiteX3" fmla="*/ 747713 w 940118"/>
                  <a:gd name="connsiteY3" fmla="*/ 210503 h 1580197"/>
                  <a:gd name="connsiteX4" fmla="*/ 620078 w 940118"/>
                  <a:gd name="connsiteY4" fmla="*/ 282893 h 1580197"/>
                  <a:gd name="connsiteX5" fmla="*/ 620077 w 940118"/>
                  <a:gd name="connsiteY5" fmla="*/ 282893 h 1580197"/>
                  <a:gd name="connsiteX6" fmla="*/ 548076 w 940118"/>
                  <a:gd name="connsiteY6" fmla="*/ 339736 h 1580197"/>
                  <a:gd name="connsiteX7" fmla="*/ 548640 w 940118"/>
                  <a:gd name="connsiteY7" fmla="*/ 340043 h 1580197"/>
                  <a:gd name="connsiteX8" fmla="*/ 503873 w 940118"/>
                  <a:gd name="connsiteY8" fmla="*/ 383858 h 1580197"/>
                  <a:gd name="connsiteX9" fmla="*/ 488633 w 940118"/>
                  <a:gd name="connsiteY9" fmla="*/ 399098 h 1580197"/>
                  <a:gd name="connsiteX10" fmla="*/ 488633 w 940118"/>
                  <a:gd name="connsiteY10" fmla="*/ 400050 h 1580197"/>
                  <a:gd name="connsiteX11" fmla="*/ 422910 w 940118"/>
                  <a:gd name="connsiteY11" fmla="*/ 482918 h 1580197"/>
                  <a:gd name="connsiteX12" fmla="*/ 422910 w 940118"/>
                  <a:gd name="connsiteY12" fmla="*/ 483870 h 1580197"/>
                  <a:gd name="connsiteX13" fmla="*/ 367665 w 940118"/>
                  <a:gd name="connsiteY13" fmla="*/ 572453 h 1580197"/>
                  <a:gd name="connsiteX14" fmla="*/ 368618 w 940118"/>
                  <a:gd name="connsiteY14" fmla="*/ 573405 h 1580197"/>
                  <a:gd name="connsiteX15" fmla="*/ 317183 w 940118"/>
                  <a:gd name="connsiteY15" fmla="*/ 684847 h 1580197"/>
                  <a:gd name="connsiteX16" fmla="*/ 305241 w 940118"/>
                  <a:gd name="connsiteY16" fmla="*/ 678329 h 1580197"/>
                  <a:gd name="connsiteX17" fmla="*/ 305235 w 940118"/>
                  <a:gd name="connsiteY17" fmla="*/ 678350 h 1580197"/>
                  <a:gd name="connsiteX18" fmla="*/ 317183 w 940118"/>
                  <a:gd name="connsiteY18" fmla="*/ 684847 h 1580197"/>
                  <a:gd name="connsiteX19" fmla="*/ 260985 w 940118"/>
                  <a:gd name="connsiteY19" fmla="*/ 1014413 h 1580197"/>
                  <a:gd name="connsiteX20" fmla="*/ 342900 w 940118"/>
                  <a:gd name="connsiteY20" fmla="*/ 1373505 h 1580197"/>
                  <a:gd name="connsiteX21" fmla="*/ 546735 w 940118"/>
                  <a:gd name="connsiteY21" fmla="*/ 1580197 h 1580197"/>
                  <a:gd name="connsiteX22" fmla="*/ 285750 w 940118"/>
                  <a:gd name="connsiteY22" fmla="*/ 1438275 h 1580197"/>
                  <a:gd name="connsiteX23" fmla="*/ 81915 w 940118"/>
                  <a:gd name="connsiteY23" fmla="*/ 1231583 h 1580197"/>
                  <a:gd name="connsiteX24" fmla="*/ 0 w 940118"/>
                  <a:gd name="connsiteY24" fmla="*/ 872490 h 1580197"/>
                  <a:gd name="connsiteX25" fmla="*/ 56197 w 940118"/>
                  <a:gd name="connsiteY25" fmla="*/ 542925 h 1580197"/>
                  <a:gd name="connsiteX26" fmla="*/ 62441 w 940118"/>
                  <a:gd name="connsiteY26" fmla="*/ 546321 h 1580197"/>
                  <a:gd name="connsiteX27" fmla="*/ 62617 w 940118"/>
                  <a:gd name="connsiteY27" fmla="*/ 545909 h 1580197"/>
                  <a:gd name="connsiteX28" fmla="*/ 57150 w 940118"/>
                  <a:gd name="connsiteY28" fmla="*/ 542925 h 1580197"/>
                  <a:gd name="connsiteX29" fmla="*/ 107444 w 940118"/>
                  <a:gd name="connsiteY29" fmla="*/ 431896 h 1580197"/>
                  <a:gd name="connsiteX30" fmla="*/ 106680 w 940118"/>
                  <a:gd name="connsiteY30" fmla="*/ 431483 h 1580197"/>
                  <a:gd name="connsiteX31" fmla="*/ 161925 w 940118"/>
                  <a:gd name="connsiteY31" fmla="*/ 341948 h 1580197"/>
                  <a:gd name="connsiteX32" fmla="*/ 171758 w 940118"/>
                  <a:gd name="connsiteY32" fmla="*/ 347295 h 1580197"/>
                  <a:gd name="connsiteX33" fmla="*/ 171778 w 940118"/>
                  <a:gd name="connsiteY33" fmla="*/ 347270 h 1580197"/>
                  <a:gd name="connsiteX34" fmla="*/ 161925 w 940118"/>
                  <a:gd name="connsiteY34" fmla="*/ 341948 h 1580197"/>
                  <a:gd name="connsiteX35" fmla="*/ 227648 w 940118"/>
                  <a:gd name="connsiteY35" fmla="*/ 258128 h 1580197"/>
                  <a:gd name="connsiteX36" fmla="*/ 239906 w 940118"/>
                  <a:gd name="connsiteY36" fmla="*/ 264794 h 1580197"/>
                  <a:gd name="connsiteX37" fmla="*/ 287315 w 940118"/>
                  <a:gd name="connsiteY37" fmla="*/ 198453 h 1580197"/>
                  <a:gd name="connsiteX38" fmla="*/ 286702 w 940118"/>
                  <a:gd name="connsiteY38" fmla="*/ 198120 h 1580197"/>
                  <a:gd name="connsiteX39" fmla="*/ 359092 w 940118"/>
                  <a:gd name="connsiteY39" fmla="*/ 140970 h 1580197"/>
                  <a:gd name="connsiteX40" fmla="*/ 486263 w 940118"/>
                  <a:gd name="connsiteY40" fmla="*/ 68845 h 1580197"/>
                  <a:gd name="connsiteX41" fmla="*/ 485775 w 940118"/>
                  <a:gd name="connsiteY41" fmla="*/ 68580 h 1580197"/>
                  <a:gd name="connsiteX42" fmla="*/ 572452 w 940118"/>
                  <a:gd name="connsiteY42" fmla="*/ 32385 h 1580197"/>
                  <a:gd name="connsiteX43" fmla="*/ 595123 w 940118"/>
                  <a:gd name="connsiteY43" fmla="*/ 44713 h 1580197"/>
                  <a:gd name="connsiteX44" fmla="*/ 573405 w 940118"/>
                  <a:gd name="connsiteY44" fmla="*/ 32385 h 1580197"/>
                  <a:gd name="connsiteX45" fmla="*/ 679133 w 940118"/>
                  <a:gd name="connsiteY45" fmla="*/ 0 h 1580197"/>
                  <a:gd name="connsiteX0" fmla="*/ 679133 w 940118"/>
                  <a:gd name="connsiteY0" fmla="*/ 0 h 1580197"/>
                  <a:gd name="connsiteX1" fmla="*/ 940118 w 940118"/>
                  <a:gd name="connsiteY1" fmla="*/ 140970 h 1580197"/>
                  <a:gd name="connsiteX2" fmla="*/ 747299 w 940118"/>
                  <a:gd name="connsiteY2" fmla="*/ 210278 h 1580197"/>
                  <a:gd name="connsiteX3" fmla="*/ 747713 w 940118"/>
                  <a:gd name="connsiteY3" fmla="*/ 210503 h 1580197"/>
                  <a:gd name="connsiteX4" fmla="*/ 620078 w 940118"/>
                  <a:gd name="connsiteY4" fmla="*/ 282893 h 1580197"/>
                  <a:gd name="connsiteX5" fmla="*/ 620077 w 940118"/>
                  <a:gd name="connsiteY5" fmla="*/ 282893 h 1580197"/>
                  <a:gd name="connsiteX6" fmla="*/ 548076 w 940118"/>
                  <a:gd name="connsiteY6" fmla="*/ 339736 h 1580197"/>
                  <a:gd name="connsiteX7" fmla="*/ 548640 w 940118"/>
                  <a:gd name="connsiteY7" fmla="*/ 340043 h 1580197"/>
                  <a:gd name="connsiteX8" fmla="*/ 503873 w 940118"/>
                  <a:gd name="connsiteY8" fmla="*/ 383858 h 1580197"/>
                  <a:gd name="connsiteX9" fmla="*/ 488633 w 940118"/>
                  <a:gd name="connsiteY9" fmla="*/ 399098 h 1580197"/>
                  <a:gd name="connsiteX10" fmla="*/ 488633 w 940118"/>
                  <a:gd name="connsiteY10" fmla="*/ 400050 h 1580197"/>
                  <a:gd name="connsiteX11" fmla="*/ 422910 w 940118"/>
                  <a:gd name="connsiteY11" fmla="*/ 482918 h 1580197"/>
                  <a:gd name="connsiteX12" fmla="*/ 422910 w 940118"/>
                  <a:gd name="connsiteY12" fmla="*/ 483870 h 1580197"/>
                  <a:gd name="connsiteX13" fmla="*/ 367665 w 940118"/>
                  <a:gd name="connsiteY13" fmla="*/ 572453 h 1580197"/>
                  <a:gd name="connsiteX14" fmla="*/ 368618 w 940118"/>
                  <a:gd name="connsiteY14" fmla="*/ 573405 h 1580197"/>
                  <a:gd name="connsiteX15" fmla="*/ 317183 w 940118"/>
                  <a:gd name="connsiteY15" fmla="*/ 684847 h 1580197"/>
                  <a:gd name="connsiteX16" fmla="*/ 305241 w 940118"/>
                  <a:gd name="connsiteY16" fmla="*/ 678329 h 1580197"/>
                  <a:gd name="connsiteX17" fmla="*/ 305235 w 940118"/>
                  <a:gd name="connsiteY17" fmla="*/ 678350 h 1580197"/>
                  <a:gd name="connsiteX18" fmla="*/ 317183 w 940118"/>
                  <a:gd name="connsiteY18" fmla="*/ 684847 h 1580197"/>
                  <a:gd name="connsiteX19" fmla="*/ 260985 w 940118"/>
                  <a:gd name="connsiteY19" fmla="*/ 1014413 h 1580197"/>
                  <a:gd name="connsiteX20" fmla="*/ 342900 w 940118"/>
                  <a:gd name="connsiteY20" fmla="*/ 1373505 h 1580197"/>
                  <a:gd name="connsiteX21" fmla="*/ 546735 w 940118"/>
                  <a:gd name="connsiteY21" fmla="*/ 1580197 h 1580197"/>
                  <a:gd name="connsiteX22" fmla="*/ 285750 w 940118"/>
                  <a:gd name="connsiteY22" fmla="*/ 1438275 h 1580197"/>
                  <a:gd name="connsiteX23" fmla="*/ 81915 w 940118"/>
                  <a:gd name="connsiteY23" fmla="*/ 1231583 h 1580197"/>
                  <a:gd name="connsiteX24" fmla="*/ 0 w 940118"/>
                  <a:gd name="connsiteY24" fmla="*/ 872490 h 1580197"/>
                  <a:gd name="connsiteX25" fmla="*/ 56197 w 940118"/>
                  <a:gd name="connsiteY25" fmla="*/ 542925 h 1580197"/>
                  <a:gd name="connsiteX26" fmla="*/ 62441 w 940118"/>
                  <a:gd name="connsiteY26" fmla="*/ 546321 h 1580197"/>
                  <a:gd name="connsiteX27" fmla="*/ 62617 w 940118"/>
                  <a:gd name="connsiteY27" fmla="*/ 545909 h 1580197"/>
                  <a:gd name="connsiteX28" fmla="*/ 57150 w 940118"/>
                  <a:gd name="connsiteY28" fmla="*/ 542925 h 1580197"/>
                  <a:gd name="connsiteX29" fmla="*/ 107444 w 940118"/>
                  <a:gd name="connsiteY29" fmla="*/ 431896 h 1580197"/>
                  <a:gd name="connsiteX30" fmla="*/ 106680 w 940118"/>
                  <a:gd name="connsiteY30" fmla="*/ 431483 h 1580197"/>
                  <a:gd name="connsiteX31" fmla="*/ 161925 w 940118"/>
                  <a:gd name="connsiteY31" fmla="*/ 341948 h 1580197"/>
                  <a:gd name="connsiteX32" fmla="*/ 171758 w 940118"/>
                  <a:gd name="connsiteY32" fmla="*/ 347295 h 1580197"/>
                  <a:gd name="connsiteX33" fmla="*/ 171778 w 940118"/>
                  <a:gd name="connsiteY33" fmla="*/ 347270 h 1580197"/>
                  <a:gd name="connsiteX34" fmla="*/ 161925 w 940118"/>
                  <a:gd name="connsiteY34" fmla="*/ 341948 h 1580197"/>
                  <a:gd name="connsiteX35" fmla="*/ 227648 w 940118"/>
                  <a:gd name="connsiteY35" fmla="*/ 258128 h 1580197"/>
                  <a:gd name="connsiteX36" fmla="*/ 287315 w 940118"/>
                  <a:gd name="connsiteY36" fmla="*/ 198453 h 1580197"/>
                  <a:gd name="connsiteX37" fmla="*/ 286702 w 940118"/>
                  <a:gd name="connsiteY37" fmla="*/ 198120 h 1580197"/>
                  <a:gd name="connsiteX38" fmla="*/ 359092 w 940118"/>
                  <a:gd name="connsiteY38" fmla="*/ 140970 h 1580197"/>
                  <a:gd name="connsiteX39" fmla="*/ 486263 w 940118"/>
                  <a:gd name="connsiteY39" fmla="*/ 68845 h 1580197"/>
                  <a:gd name="connsiteX40" fmla="*/ 485775 w 940118"/>
                  <a:gd name="connsiteY40" fmla="*/ 68580 h 1580197"/>
                  <a:gd name="connsiteX41" fmla="*/ 572452 w 940118"/>
                  <a:gd name="connsiteY41" fmla="*/ 32385 h 1580197"/>
                  <a:gd name="connsiteX42" fmla="*/ 595123 w 940118"/>
                  <a:gd name="connsiteY42" fmla="*/ 44713 h 1580197"/>
                  <a:gd name="connsiteX43" fmla="*/ 573405 w 940118"/>
                  <a:gd name="connsiteY43" fmla="*/ 32385 h 1580197"/>
                  <a:gd name="connsiteX44" fmla="*/ 679133 w 940118"/>
                  <a:gd name="connsiteY44" fmla="*/ 0 h 1580197"/>
                  <a:gd name="connsiteX0" fmla="*/ 679133 w 940118"/>
                  <a:gd name="connsiteY0" fmla="*/ 0 h 1580197"/>
                  <a:gd name="connsiteX1" fmla="*/ 940118 w 940118"/>
                  <a:gd name="connsiteY1" fmla="*/ 140970 h 1580197"/>
                  <a:gd name="connsiteX2" fmla="*/ 747299 w 940118"/>
                  <a:gd name="connsiteY2" fmla="*/ 210278 h 1580197"/>
                  <a:gd name="connsiteX3" fmla="*/ 747713 w 940118"/>
                  <a:gd name="connsiteY3" fmla="*/ 210503 h 1580197"/>
                  <a:gd name="connsiteX4" fmla="*/ 620078 w 940118"/>
                  <a:gd name="connsiteY4" fmla="*/ 282893 h 1580197"/>
                  <a:gd name="connsiteX5" fmla="*/ 620077 w 940118"/>
                  <a:gd name="connsiteY5" fmla="*/ 282893 h 1580197"/>
                  <a:gd name="connsiteX6" fmla="*/ 548076 w 940118"/>
                  <a:gd name="connsiteY6" fmla="*/ 339736 h 1580197"/>
                  <a:gd name="connsiteX7" fmla="*/ 548640 w 940118"/>
                  <a:gd name="connsiteY7" fmla="*/ 340043 h 1580197"/>
                  <a:gd name="connsiteX8" fmla="*/ 503873 w 940118"/>
                  <a:gd name="connsiteY8" fmla="*/ 383858 h 1580197"/>
                  <a:gd name="connsiteX9" fmla="*/ 488633 w 940118"/>
                  <a:gd name="connsiteY9" fmla="*/ 399098 h 1580197"/>
                  <a:gd name="connsiteX10" fmla="*/ 488633 w 940118"/>
                  <a:gd name="connsiteY10" fmla="*/ 400050 h 1580197"/>
                  <a:gd name="connsiteX11" fmla="*/ 422910 w 940118"/>
                  <a:gd name="connsiteY11" fmla="*/ 482918 h 1580197"/>
                  <a:gd name="connsiteX12" fmla="*/ 422910 w 940118"/>
                  <a:gd name="connsiteY12" fmla="*/ 483870 h 1580197"/>
                  <a:gd name="connsiteX13" fmla="*/ 367665 w 940118"/>
                  <a:gd name="connsiteY13" fmla="*/ 572453 h 1580197"/>
                  <a:gd name="connsiteX14" fmla="*/ 368618 w 940118"/>
                  <a:gd name="connsiteY14" fmla="*/ 573405 h 1580197"/>
                  <a:gd name="connsiteX15" fmla="*/ 317183 w 940118"/>
                  <a:gd name="connsiteY15" fmla="*/ 684847 h 1580197"/>
                  <a:gd name="connsiteX16" fmla="*/ 305241 w 940118"/>
                  <a:gd name="connsiteY16" fmla="*/ 678329 h 1580197"/>
                  <a:gd name="connsiteX17" fmla="*/ 305235 w 940118"/>
                  <a:gd name="connsiteY17" fmla="*/ 678350 h 1580197"/>
                  <a:gd name="connsiteX18" fmla="*/ 317183 w 940118"/>
                  <a:gd name="connsiteY18" fmla="*/ 684847 h 1580197"/>
                  <a:gd name="connsiteX19" fmla="*/ 260985 w 940118"/>
                  <a:gd name="connsiteY19" fmla="*/ 1014413 h 1580197"/>
                  <a:gd name="connsiteX20" fmla="*/ 342900 w 940118"/>
                  <a:gd name="connsiteY20" fmla="*/ 1373505 h 1580197"/>
                  <a:gd name="connsiteX21" fmla="*/ 546735 w 940118"/>
                  <a:gd name="connsiteY21" fmla="*/ 1580197 h 1580197"/>
                  <a:gd name="connsiteX22" fmla="*/ 285750 w 940118"/>
                  <a:gd name="connsiteY22" fmla="*/ 1438275 h 1580197"/>
                  <a:gd name="connsiteX23" fmla="*/ 81915 w 940118"/>
                  <a:gd name="connsiteY23" fmla="*/ 1231583 h 1580197"/>
                  <a:gd name="connsiteX24" fmla="*/ 0 w 940118"/>
                  <a:gd name="connsiteY24" fmla="*/ 872490 h 1580197"/>
                  <a:gd name="connsiteX25" fmla="*/ 56197 w 940118"/>
                  <a:gd name="connsiteY25" fmla="*/ 542925 h 1580197"/>
                  <a:gd name="connsiteX26" fmla="*/ 62441 w 940118"/>
                  <a:gd name="connsiteY26" fmla="*/ 546321 h 1580197"/>
                  <a:gd name="connsiteX27" fmla="*/ 62617 w 940118"/>
                  <a:gd name="connsiteY27" fmla="*/ 545909 h 1580197"/>
                  <a:gd name="connsiteX28" fmla="*/ 57150 w 940118"/>
                  <a:gd name="connsiteY28" fmla="*/ 542925 h 1580197"/>
                  <a:gd name="connsiteX29" fmla="*/ 107444 w 940118"/>
                  <a:gd name="connsiteY29" fmla="*/ 431896 h 1580197"/>
                  <a:gd name="connsiteX30" fmla="*/ 106680 w 940118"/>
                  <a:gd name="connsiteY30" fmla="*/ 431483 h 1580197"/>
                  <a:gd name="connsiteX31" fmla="*/ 161925 w 940118"/>
                  <a:gd name="connsiteY31" fmla="*/ 341948 h 1580197"/>
                  <a:gd name="connsiteX32" fmla="*/ 171758 w 940118"/>
                  <a:gd name="connsiteY32" fmla="*/ 347295 h 1580197"/>
                  <a:gd name="connsiteX33" fmla="*/ 161925 w 940118"/>
                  <a:gd name="connsiteY33" fmla="*/ 341948 h 1580197"/>
                  <a:gd name="connsiteX34" fmla="*/ 227648 w 940118"/>
                  <a:gd name="connsiteY34" fmla="*/ 258128 h 1580197"/>
                  <a:gd name="connsiteX35" fmla="*/ 287315 w 940118"/>
                  <a:gd name="connsiteY35" fmla="*/ 198453 h 1580197"/>
                  <a:gd name="connsiteX36" fmla="*/ 286702 w 940118"/>
                  <a:gd name="connsiteY36" fmla="*/ 198120 h 1580197"/>
                  <a:gd name="connsiteX37" fmla="*/ 359092 w 940118"/>
                  <a:gd name="connsiteY37" fmla="*/ 140970 h 1580197"/>
                  <a:gd name="connsiteX38" fmla="*/ 486263 w 940118"/>
                  <a:gd name="connsiteY38" fmla="*/ 68845 h 1580197"/>
                  <a:gd name="connsiteX39" fmla="*/ 485775 w 940118"/>
                  <a:gd name="connsiteY39" fmla="*/ 68580 h 1580197"/>
                  <a:gd name="connsiteX40" fmla="*/ 572452 w 940118"/>
                  <a:gd name="connsiteY40" fmla="*/ 32385 h 1580197"/>
                  <a:gd name="connsiteX41" fmla="*/ 595123 w 940118"/>
                  <a:gd name="connsiteY41" fmla="*/ 44713 h 1580197"/>
                  <a:gd name="connsiteX42" fmla="*/ 573405 w 940118"/>
                  <a:gd name="connsiteY42" fmla="*/ 32385 h 1580197"/>
                  <a:gd name="connsiteX43" fmla="*/ 679133 w 940118"/>
                  <a:gd name="connsiteY43" fmla="*/ 0 h 1580197"/>
                  <a:gd name="connsiteX0" fmla="*/ 679133 w 940118"/>
                  <a:gd name="connsiteY0" fmla="*/ 0 h 1580197"/>
                  <a:gd name="connsiteX1" fmla="*/ 940118 w 940118"/>
                  <a:gd name="connsiteY1" fmla="*/ 140970 h 1580197"/>
                  <a:gd name="connsiteX2" fmla="*/ 747299 w 940118"/>
                  <a:gd name="connsiteY2" fmla="*/ 210278 h 1580197"/>
                  <a:gd name="connsiteX3" fmla="*/ 747713 w 940118"/>
                  <a:gd name="connsiteY3" fmla="*/ 210503 h 1580197"/>
                  <a:gd name="connsiteX4" fmla="*/ 620078 w 940118"/>
                  <a:gd name="connsiteY4" fmla="*/ 282893 h 1580197"/>
                  <a:gd name="connsiteX5" fmla="*/ 620077 w 940118"/>
                  <a:gd name="connsiteY5" fmla="*/ 282893 h 1580197"/>
                  <a:gd name="connsiteX6" fmla="*/ 548076 w 940118"/>
                  <a:gd name="connsiteY6" fmla="*/ 339736 h 1580197"/>
                  <a:gd name="connsiteX7" fmla="*/ 548640 w 940118"/>
                  <a:gd name="connsiteY7" fmla="*/ 340043 h 1580197"/>
                  <a:gd name="connsiteX8" fmla="*/ 503873 w 940118"/>
                  <a:gd name="connsiteY8" fmla="*/ 383858 h 1580197"/>
                  <a:gd name="connsiteX9" fmla="*/ 488633 w 940118"/>
                  <a:gd name="connsiteY9" fmla="*/ 399098 h 1580197"/>
                  <a:gd name="connsiteX10" fmla="*/ 488633 w 940118"/>
                  <a:gd name="connsiteY10" fmla="*/ 400050 h 1580197"/>
                  <a:gd name="connsiteX11" fmla="*/ 422910 w 940118"/>
                  <a:gd name="connsiteY11" fmla="*/ 482918 h 1580197"/>
                  <a:gd name="connsiteX12" fmla="*/ 422910 w 940118"/>
                  <a:gd name="connsiteY12" fmla="*/ 483870 h 1580197"/>
                  <a:gd name="connsiteX13" fmla="*/ 367665 w 940118"/>
                  <a:gd name="connsiteY13" fmla="*/ 572453 h 1580197"/>
                  <a:gd name="connsiteX14" fmla="*/ 368618 w 940118"/>
                  <a:gd name="connsiteY14" fmla="*/ 573405 h 1580197"/>
                  <a:gd name="connsiteX15" fmla="*/ 317183 w 940118"/>
                  <a:gd name="connsiteY15" fmla="*/ 684847 h 1580197"/>
                  <a:gd name="connsiteX16" fmla="*/ 305241 w 940118"/>
                  <a:gd name="connsiteY16" fmla="*/ 678329 h 1580197"/>
                  <a:gd name="connsiteX17" fmla="*/ 305235 w 940118"/>
                  <a:gd name="connsiteY17" fmla="*/ 678350 h 1580197"/>
                  <a:gd name="connsiteX18" fmla="*/ 317183 w 940118"/>
                  <a:gd name="connsiteY18" fmla="*/ 684847 h 1580197"/>
                  <a:gd name="connsiteX19" fmla="*/ 260985 w 940118"/>
                  <a:gd name="connsiteY19" fmla="*/ 1014413 h 1580197"/>
                  <a:gd name="connsiteX20" fmla="*/ 342900 w 940118"/>
                  <a:gd name="connsiteY20" fmla="*/ 1373505 h 1580197"/>
                  <a:gd name="connsiteX21" fmla="*/ 546735 w 940118"/>
                  <a:gd name="connsiteY21" fmla="*/ 1580197 h 1580197"/>
                  <a:gd name="connsiteX22" fmla="*/ 285750 w 940118"/>
                  <a:gd name="connsiteY22" fmla="*/ 1438275 h 1580197"/>
                  <a:gd name="connsiteX23" fmla="*/ 81915 w 940118"/>
                  <a:gd name="connsiteY23" fmla="*/ 1231583 h 1580197"/>
                  <a:gd name="connsiteX24" fmla="*/ 0 w 940118"/>
                  <a:gd name="connsiteY24" fmla="*/ 872490 h 1580197"/>
                  <a:gd name="connsiteX25" fmla="*/ 56197 w 940118"/>
                  <a:gd name="connsiteY25" fmla="*/ 542925 h 1580197"/>
                  <a:gd name="connsiteX26" fmla="*/ 62441 w 940118"/>
                  <a:gd name="connsiteY26" fmla="*/ 546321 h 1580197"/>
                  <a:gd name="connsiteX27" fmla="*/ 62617 w 940118"/>
                  <a:gd name="connsiteY27" fmla="*/ 545909 h 1580197"/>
                  <a:gd name="connsiteX28" fmla="*/ 57150 w 940118"/>
                  <a:gd name="connsiteY28" fmla="*/ 542925 h 1580197"/>
                  <a:gd name="connsiteX29" fmla="*/ 107444 w 940118"/>
                  <a:gd name="connsiteY29" fmla="*/ 431896 h 1580197"/>
                  <a:gd name="connsiteX30" fmla="*/ 106680 w 940118"/>
                  <a:gd name="connsiteY30" fmla="*/ 431483 h 1580197"/>
                  <a:gd name="connsiteX31" fmla="*/ 161925 w 940118"/>
                  <a:gd name="connsiteY31" fmla="*/ 341948 h 1580197"/>
                  <a:gd name="connsiteX32" fmla="*/ 171758 w 940118"/>
                  <a:gd name="connsiteY32" fmla="*/ 347295 h 1580197"/>
                  <a:gd name="connsiteX33" fmla="*/ 227648 w 940118"/>
                  <a:gd name="connsiteY33" fmla="*/ 258128 h 1580197"/>
                  <a:gd name="connsiteX34" fmla="*/ 287315 w 940118"/>
                  <a:gd name="connsiteY34" fmla="*/ 198453 h 1580197"/>
                  <a:gd name="connsiteX35" fmla="*/ 286702 w 940118"/>
                  <a:gd name="connsiteY35" fmla="*/ 198120 h 1580197"/>
                  <a:gd name="connsiteX36" fmla="*/ 359092 w 940118"/>
                  <a:gd name="connsiteY36" fmla="*/ 140970 h 1580197"/>
                  <a:gd name="connsiteX37" fmla="*/ 486263 w 940118"/>
                  <a:gd name="connsiteY37" fmla="*/ 68845 h 1580197"/>
                  <a:gd name="connsiteX38" fmla="*/ 485775 w 940118"/>
                  <a:gd name="connsiteY38" fmla="*/ 68580 h 1580197"/>
                  <a:gd name="connsiteX39" fmla="*/ 572452 w 940118"/>
                  <a:gd name="connsiteY39" fmla="*/ 32385 h 1580197"/>
                  <a:gd name="connsiteX40" fmla="*/ 595123 w 940118"/>
                  <a:gd name="connsiteY40" fmla="*/ 44713 h 1580197"/>
                  <a:gd name="connsiteX41" fmla="*/ 573405 w 940118"/>
                  <a:gd name="connsiteY41" fmla="*/ 32385 h 1580197"/>
                  <a:gd name="connsiteX42" fmla="*/ 679133 w 940118"/>
                  <a:gd name="connsiteY42" fmla="*/ 0 h 1580197"/>
                  <a:gd name="connsiteX0" fmla="*/ 679133 w 940118"/>
                  <a:gd name="connsiteY0" fmla="*/ 0 h 1580197"/>
                  <a:gd name="connsiteX1" fmla="*/ 940118 w 940118"/>
                  <a:gd name="connsiteY1" fmla="*/ 140970 h 1580197"/>
                  <a:gd name="connsiteX2" fmla="*/ 747299 w 940118"/>
                  <a:gd name="connsiteY2" fmla="*/ 210278 h 1580197"/>
                  <a:gd name="connsiteX3" fmla="*/ 747713 w 940118"/>
                  <a:gd name="connsiteY3" fmla="*/ 210503 h 1580197"/>
                  <a:gd name="connsiteX4" fmla="*/ 620078 w 940118"/>
                  <a:gd name="connsiteY4" fmla="*/ 282893 h 1580197"/>
                  <a:gd name="connsiteX5" fmla="*/ 620077 w 940118"/>
                  <a:gd name="connsiteY5" fmla="*/ 282893 h 1580197"/>
                  <a:gd name="connsiteX6" fmla="*/ 548076 w 940118"/>
                  <a:gd name="connsiteY6" fmla="*/ 339736 h 1580197"/>
                  <a:gd name="connsiteX7" fmla="*/ 548640 w 940118"/>
                  <a:gd name="connsiteY7" fmla="*/ 340043 h 1580197"/>
                  <a:gd name="connsiteX8" fmla="*/ 503873 w 940118"/>
                  <a:gd name="connsiteY8" fmla="*/ 383858 h 1580197"/>
                  <a:gd name="connsiteX9" fmla="*/ 488633 w 940118"/>
                  <a:gd name="connsiteY9" fmla="*/ 399098 h 1580197"/>
                  <a:gd name="connsiteX10" fmla="*/ 488633 w 940118"/>
                  <a:gd name="connsiteY10" fmla="*/ 400050 h 1580197"/>
                  <a:gd name="connsiteX11" fmla="*/ 422910 w 940118"/>
                  <a:gd name="connsiteY11" fmla="*/ 482918 h 1580197"/>
                  <a:gd name="connsiteX12" fmla="*/ 422910 w 940118"/>
                  <a:gd name="connsiteY12" fmla="*/ 483870 h 1580197"/>
                  <a:gd name="connsiteX13" fmla="*/ 367665 w 940118"/>
                  <a:gd name="connsiteY13" fmla="*/ 572453 h 1580197"/>
                  <a:gd name="connsiteX14" fmla="*/ 368618 w 940118"/>
                  <a:gd name="connsiteY14" fmla="*/ 573405 h 1580197"/>
                  <a:gd name="connsiteX15" fmla="*/ 317183 w 940118"/>
                  <a:gd name="connsiteY15" fmla="*/ 684847 h 1580197"/>
                  <a:gd name="connsiteX16" fmla="*/ 305241 w 940118"/>
                  <a:gd name="connsiteY16" fmla="*/ 678329 h 1580197"/>
                  <a:gd name="connsiteX17" fmla="*/ 305235 w 940118"/>
                  <a:gd name="connsiteY17" fmla="*/ 678350 h 1580197"/>
                  <a:gd name="connsiteX18" fmla="*/ 317183 w 940118"/>
                  <a:gd name="connsiteY18" fmla="*/ 684847 h 1580197"/>
                  <a:gd name="connsiteX19" fmla="*/ 260985 w 940118"/>
                  <a:gd name="connsiteY19" fmla="*/ 1014413 h 1580197"/>
                  <a:gd name="connsiteX20" fmla="*/ 342900 w 940118"/>
                  <a:gd name="connsiteY20" fmla="*/ 1373505 h 1580197"/>
                  <a:gd name="connsiteX21" fmla="*/ 546735 w 940118"/>
                  <a:gd name="connsiteY21" fmla="*/ 1580197 h 1580197"/>
                  <a:gd name="connsiteX22" fmla="*/ 285750 w 940118"/>
                  <a:gd name="connsiteY22" fmla="*/ 1438275 h 1580197"/>
                  <a:gd name="connsiteX23" fmla="*/ 81915 w 940118"/>
                  <a:gd name="connsiteY23" fmla="*/ 1231583 h 1580197"/>
                  <a:gd name="connsiteX24" fmla="*/ 0 w 940118"/>
                  <a:gd name="connsiteY24" fmla="*/ 872490 h 1580197"/>
                  <a:gd name="connsiteX25" fmla="*/ 56197 w 940118"/>
                  <a:gd name="connsiteY25" fmla="*/ 542925 h 1580197"/>
                  <a:gd name="connsiteX26" fmla="*/ 62441 w 940118"/>
                  <a:gd name="connsiteY26" fmla="*/ 546321 h 1580197"/>
                  <a:gd name="connsiteX27" fmla="*/ 62617 w 940118"/>
                  <a:gd name="connsiteY27" fmla="*/ 545909 h 1580197"/>
                  <a:gd name="connsiteX28" fmla="*/ 57150 w 940118"/>
                  <a:gd name="connsiteY28" fmla="*/ 542925 h 1580197"/>
                  <a:gd name="connsiteX29" fmla="*/ 107444 w 940118"/>
                  <a:gd name="connsiteY29" fmla="*/ 431896 h 1580197"/>
                  <a:gd name="connsiteX30" fmla="*/ 106680 w 940118"/>
                  <a:gd name="connsiteY30" fmla="*/ 431483 h 1580197"/>
                  <a:gd name="connsiteX31" fmla="*/ 161925 w 940118"/>
                  <a:gd name="connsiteY31" fmla="*/ 341948 h 1580197"/>
                  <a:gd name="connsiteX32" fmla="*/ 227648 w 940118"/>
                  <a:gd name="connsiteY32" fmla="*/ 258128 h 1580197"/>
                  <a:gd name="connsiteX33" fmla="*/ 287315 w 940118"/>
                  <a:gd name="connsiteY33" fmla="*/ 198453 h 1580197"/>
                  <a:gd name="connsiteX34" fmla="*/ 286702 w 940118"/>
                  <a:gd name="connsiteY34" fmla="*/ 198120 h 1580197"/>
                  <a:gd name="connsiteX35" fmla="*/ 359092 w 940118"/>
                  <a:gd name="connsiteY35" fmla="*/ 140970 h 1580197"/>
                  <a:gd name="connsiteX36" fmla="*/ 486263 w 940118"/>
                  <a:gd name="connsiteY36" fmla="*/ 68845 h 1580197"/>
                  <a:gd name="connsiteX37" fmla="*/ 485775 w 940118"/>
                  <a:gd name="connsiteY37" fmla="*/ 68580 h 1580197"/>
                  <a:gd name="connsiteX38" fmla="*/ 572452 w 940118"/>
                  <a:gd name="connsiteY38" fmla="*/ 32385 h 1580197"/>
                  <a:gd name="connsiteX39" fmla="*/ 595123 w 940118"/>
                  <a:gd name="connsiteY39" fmla="*/ 44713 h 1580197"/>
                  <a:gd name="connsiteX40" fmla="*/ 573405 w 940118"/>
                  <a:gd name="connsiteY40" fmla="*/ 32385 h 1580197"/>
                  <a:gd name="connsiteX41" fmla="*/ 679133 w 940118"/>
                  <a:gd name="connsiteY41" fmla="*/ 0 h 1580197"/>
                  <a:gd name="connsiteX0" fmla="*/ 679133 w 940118"/>
                  <a:gd name="connsiteY0" fmla="*/ 0 h 1580197"/>
                  <a:gd name="connsiteX1" fmla="*/ 940118 w 940118"/>
                  <a:gd name="connsiteY1" fmla="*/ 140970 h 1580197"/>
                  <a:gd name="connsiteX2" fmla="*/ 747299 w 940118"/>
                  <a:gd name="connsiteY2" fmla="*/ 210278 h 1580197"/>
                  <a:gd name="connsiteX3" fmla="*/ 747713 w 940118"/>
                  <a:gd name="connsiteY3" fmla="*/ 210503 h 1580197"/>
                  <a:gd name="connsiteX4" fmla="*/ 620078 w 940118"/>
                  <a:gd name="connsiteY4" fmla="*/ 282893 h 1580197"/>
                  <a:gd name="connsiteX5" fmla="*/ 620077 w 940118"/>
                  <a:gd name="connsiteY5" fmla="*/ 282893 h 1580197"/>
                  <a:gd name="connsiteX6" fmla="*/ 548076 w 940118"/>
                  <a:gd name="connsiteY6" fmla="*/ 339736 h 1580197"/>
                  <a:gd name="connsiteX7" fmla="*/ 548640 w 940118"/>
                  <a:gd name="connsiteY7" fmla="*/ 340043 h 1580197"/>
                  <a:gd name="connsiteX8" fmla="*/ 503873 w 940118"/>
                  <a:gd name="connsiteY8" fmla="*/ 383858 h 1580197"/>
                  <a:gd name="connsiteX9" fmla="*/ 488633 w 940118"/>
                  <a:gd name="connsiteY9" fmla="*/ 399098 h 1580197"/>
                  <a:gd name="connsiteX10" fmla="*/ 488633 w 940118"/>
                  <a:gd name="connsiteY10" fmla="*/ 400050 h 1580197"/>
                  <a:gd name="connsiteX11" fmla="*/ 422910 w 940118"/>
                  <a:gd name="connsiteY11" fmla="*/ 482918 h 1580197"/>
                  <a:gd name="connsiteX12" fmla="*/ 422910 w 940118"/>
                  <a:gd name="connsiteY12" fmla="*/ 483870 h 1580197"/>
                  <a:gd name="connsiteX13" fmla="*/ 367665 w 940118"/>
                  <a:gd name="connsiteY13" fmla="*/ 572453 h 1580197"/>
                  <a:gd name="connsiteX14" fmla="*/ 368618 w 940118"/>
                  <a:gd name="connsiteY14" fmla="*/ 573405 h 1580197"/>
                  <a:gd name="connsiteX15" fmla="*/ 317183 w 940118"/>
                  <a:gd name="connsiteY15" fmla="*/ 684847 h 1580197"/>
                  <a:gd name="connsiteX16" fmla="*/ 305241 w 940118"/>
                  <a:gd name="connsiteY16" fmla="*/ 678329 h 1580197"/>
                  <a:gd name="connsiteX17" fmla="*/ 305235 w 940118"/>
                  <a:gd name="connsiteY17" fmla="*/ 678350 h 1580197"/>
                  <a:gd name="connsiteX18" fmla="*/ 317183 w 940118"/>
                  <a:gd name="connsiteY18" fmla="*/ 684847 h 1580197"/>
                  <a:gd name="connsiteX19" fmla="*/ 260985 w 940118"/>
                  <a:gd name="connsiteY19" fmla="*/ 1014413 h 1580197"/>
                  <a:gd name="connsiteX20" fmla="*/ 342900 w 940118"/>
                  <a:gd name="connsiteY20" fmla="*/ 1373505 h 1580197"/>
                  <a:gd name="connsiteX21" fmla="*/ 546735 w 940118"/>
                  <a:gd name="connsiteY21" fmla="*/ 1580197 h 1580197"/>
                  <a:gd name="connsiteX22" fmla="*/ 285750 w 940118"/>
                  <a:gd name="connsiteY22" fmla="*/ 1438275 h 1580197"/>
                  <a:gd name="connsiteX23" fmla="*/ 81915 w 940118"/>
                  <a:gd name="connsiteY23" fmla="*/ 1231583 h 1580197"/>
                  <a:gd name="connsiteX24" fmla="*/ 0 w 940118"/>
                  <a:gd name="connsiteY24" fmla="*/ 872490 h 1580197"/>
                  <a:gd name="connsiteX25" fmla="*/ 56197 w 940118"/>
                  <a:gd name="connsiteY25" fmla="*/ 542925 h 1580197"/>
                  <a:gd name="connsiteX26" fmla="*/ 62441 w 940118"/>
                  <a:gd name="connsiteY26" fmla="*/ 546321 h 1580197"/>
                  <a:gd name="connsiteX27" fmla="*/ 62617 w 940118"/>
                  <a:gd name="connsiteY27" fmla="*/ 545909 h 1580197"/>
                  <a:gd name="connsiteX28" fmla="*/ 57150 w 940118"/>
                  <a:gd name="connsiteY28" fmla="*/ 542925 h 1580197"/>
                  <a:gd name="connsiteX29" fmla="*/ 107444 w 940118"/>
                  <a:gd name="connsiteY29" fmla="*/ 431896 h 1580197"/>
                  <a:gd name="connsiteX30" fmla="*/ 106680 w 940118"/>
                  <a:gd name="connsiteY30" fmla="*/ 431483 h 1580197"/>
                  <a:gd name="connsiteX31" fmla="*/ 227648 w 940118"/>
                  <a:gd name="connsiteY31" fmla="*/ 258128 h 1580197"/>
                  <a:gd name="connsiteX32" fmla="*/ 287315 w 940118"/>
                  <a:gd name="connsiteY32" fmla="*/ 198453 h 1580197"/>
                  <a:gd name="connsiteX33" fmla="*/ 286702 w 940118"/>
                  <a:gd name="connsiteY33" fmla="*/ 198120 h 1580197"/>
                  <a:gd name="connsiteX34" fmla="*/ 359092 w 940118"/>
                  <a:gd name="connsiteY34" fmla="*/ 140970 h 1580197"/>
                  <a:gd name="connsiteX35" fmla="*/ 486263 w 940118"/>
                  <a:gd name="connsiteY35" fmla="*/ 68845 h 1580197"/>
                  <a:gd name="connsiteX36" fmla="*/ 485775 w 940118"/>
                  <a:gd name="connsiteY36" fmla="*/ 68580 h 1580197"/>
                  <a:gd name="connsiteX37" fmla="*/ 572452 w 940118"/>
                  <a:gd name="connsiteY37" fmla="*/ 32385 h 1580197"/>
                  <a:gd name="connsiteX38" fmla="*/ 595123 w 940118"/>
                  <a:gd name="connsiteY38" fmla="*/ 44713 h 1580197"/>
                  <a:gd name="connsiteX39" fmla="*/ 573405 w 940118"/>
                  <a:gd name="connsiteY39" fmla="*/ 32385 h 1580197"/>
                  <a:gd name="connsiteX40" fmla="*/ 679133 w 940118"/>
                  <a:gd name="connsiteY40" fmla="*/ 0 h 1580197"/>
                  <a:gd name="connsiteX0" fmla="*/ 679133 w 940118"/>
                  <a:gd name="connsiteY0" fmla="*/ 0 h 1580197"/>
                  <a:gd name="connsiteX1" fmla="*/ 940118 w 940118"/>
                  <a:gd name="connsiteY1" fmla="*/ 140970 h 1580197"/>
                  <a:gd name="connsiteX2" fmla="*/ 747299 w 940118"/>
                  <a:gd name="connsiteY2" fmla="*/ 210278 h 1580197"/>
                  <a:gd name="connsiteX3" fmla="*/ 747713 w 940118"/>
                  <a:gd name="connsiteY3" fmla="*/ 210503 h 1580197"/>
                  <a:gd name="connsiteX4" fmla="*/ 620078 w 940118"/>
                  <a:gd name="connsiteY4" fmla="*/ 282893 h 1580197"/>
                  <a:gd name="connsiteX5" fmla="*/ 620077 w 940118"/>
                  <a:gd name="connsiteY5" fmla="*/ 282893 h 1580197"/>
                  <a:gd name="connsiteX6" fmla="*/ 548076 w 940118"/>
                  <a:gd name="connsiteY6" fmla="*/ 339736 h 1580197"/>
                  <a:gd name="connsiteX7" fmla="*/ 548640 w 940118"/>
                  <a:gd name="connsiteY7" fmla="*/ 340043 h 1580197"/>
                  <a:gd name="connsiteX8" fmla="*/ 503873 w 940118"/>
                  <a:gd name="connsiteY8" fmla="*/ 383858 h 1580197"/>
                  <a:gd name="connsiteX9" fmla="*/ 488633 w 940118"/>
                  <a:gd name="connsiteY9" fmla="*/ 399098 h 1580197"/>
                  <a:gd name="connsiteX10" fmla="*/ 488633 w 940118"/>
                  <a:gd name="connsiteY10" fmla="*/ 400050 h 1580197"/>
                  <a:gd name="connsiteX11" fmla="*/ 422910 w 940118"/>
                  <a:gd name="connsiteY11" fmla="*/ 482918 h 1580197"/>
                  <a:gd name="connsiteX12" fmla="*/ 422910 w 940118"/>
                  <a:gd name="connsiteY12" fmla="*/ 483870 h 1580197"/>
                  <a:gd name="connsiteX13" fmla="*/ 367665 w 940118"/>
                  <a:gd name="connsiteY13" fmla="*/ 572453 h 1580197"/>
                  <a:gd name="connsiteX14" fmla="*/ 368618 w 940118"/>
                  <a:gd name="connsiteY14" fmla="*/ 573405 h 1580197"/>
                  <a:gd name="connsiteX15" fmla="*/ 317183 w 940118"/>
                  <a:gd name="connsiteY15" fmla="*/ 684847 h 1580197"/>
                  <a:gd name="connsiteX16" fmla="*/ 305241 w 940118"/>
                  <a:gd name="connsiteY16" fmla="*/ 678329 h 1580197"/>
                  <a:gd name="connsiteX17" fmla="*/ 305235 w 940118"/>
                  <a:gd name="connsiteY17" fmla="*/ 678350 h 1580197"/>
                  <a:gd name="connsiteX18" fmla="*/ 317183 w 940118"/>
                  <a:gd name="connsiteY18" fmla="*/ 684847 h 1580197"/>
                  <a:gd name="connsiteX19" fmla="*/ 260985 w 940118"/>
                  <a:gd name="connsiteY19" fmla="*/ 1014413 h 1580197"/>
                  <a:gd name="connsiteX20" fmla="*/ 342900 w 940118"/>
                  <a:gd name="connsiteY20" fmla="*/ 1373505 h 1580197"/>
                  <a:gd name="connsiteX21" fmla="*/ 546735 w 940118"/>
                  <a:gd name="connsiteY21" fmla="*/ 1580197 h 1580197"/>
                  <a:gd name="connsiteX22" fmla="*/ 285750 w 940118"/>
                  <a:gd name="connsiteY22" fmla="*/ 1438275 h 1580197"/>
                  <a:gd name="connsiteX23" fmla="*/ 81915 w 940118"/>
                  <a:gd name="connsiteY23" fmla="*/ 1231583 h 1580197"/>
                  <a:gd name="connsiteX24" fmla="*/ 0 w 940118"/>
                  <a:gd name="connsiteY24" fmla="*/ 872490 h 1580197"/>
                  <a:gd name="connsiteX25" fmla="*/ 56197 w 940118"/>
                  <a:gd name="connsiteY25" fmla="*/ 542925 h 1580197"/>
                  <a:gd name="connsiteX26" fmla="*/ 62441 w 940118"/>
                  <a:gd name="connsiteY26" fmla="*/ 546321 h 1580197"/>
                  <a:gd name="connsiteX27" fmla="*/ 62617 w 940118"/>
                  <a:gd name="connsiteY27" fmla="*/ 545909 h 1580197"/>
                  <a:gd name="connsiteX28" fmla="*/ 57150 w 940118"/>
                  <a:gd name="connsiteY28" fmla="*/ 542925 h 1580197"/>
                  <a:gd name="connsiteX29" fmla="*/ 107444 w 940118"/>
                  <a:gd name="connsiteY29" fmla="*/ 431896 h 1580197"/>
                  <a:gd name="connsiteX30" fmla="*/ 106680 w 940118"/>
                  <a:gd name="connsiteY30" fmla="*/ 431483 h 1580197"/>
                  <a:gd name="connsiteX31" fmla="*/ 227648 w 940118"/>
                  <a:gd name="connsiteY31" fmla="*/ 258128 h 1580197"/>
                  <a:gd name="connsiteX32" fmla="*/ 287315 w 940118"/>
                  <a:gd name="connsiteY32" fmla="*/ 198453 h 1580197"/>
                  <a:gd name="connsiteX33" fmla="*/ 359092 w 940118"/>
                  <a:gd name="connsiteY33" fmla="*/ 140970 h 1580197"/>
                  <a:gd name="connsiteX34" fmla="*/ 486263 w 940118"/>
                  <a:gd name="connsiteY34" fmla="*/ 68845 h 1580197"/>
                  <a:gd name="connsiteX35" fmla="*/ 485775 w 940118"/>
                  <a:gd name="connsiteY35" fmla="*/ 68580 h 1580197"/>
                  <a:gd name="connsiteX36" fmla="*/ 572452 w 940118"/>
                  <a:gd name="connsiteY36" fmla="*/ 32385 h 1580197"/>
                  <a:gd name="connsiteX37" fmla="*/ 595123 w 940118"/>
                  <a:gd name="connsiteY37" fmla="*/ 44713 h 1580197"/>
                  <a:gd name="connsiteX38" fmla="*/ 573405 w 940118"/>
                  <a:gd name="connsiteY38" fmla="*/ 32385 h 1580197"/>
                  <a:gd name="connsiteX39" fmla="*/ 679133 w 940118"/>
                  <a:gd name="connsiteY39" fmla="*/ 0 h 1580197"/>
                  <a:gd name="connsiteX0" fmla="*/ 679133 w 940118"/>
                  <a:gd name="connsiteY0" fmla="*/ 0 h 1580197"/>
                  <a:gd name="connsiteX1" fmla="*/ 940118 w 940118"/>
                  <a:gd name="connsiteY1" fmla="*/ 140970 h 1580197"/>
                  <a:gd name="connsiteX2" fmla="*/ 747299 w 940118"/>
                  <a:gd name="connsiteY2" fmla="*/ 210278 h 1580197"/>
                  <a:gd name="connsiteX3" fmla="*/ 747713 w 940118"/>
                  <a:gd name="connsiteY3" fmla="*/ 210503 h 1580197"/>
                  <a:gd name="connsiteX4" fmla="*/ 620078 w 940118"/>
                  <a:gd name="connsiteY4" fmla="*/ 282893 h 1580197"/>
                  <a:gd name="connsiteX5" fmla="*/ 620077 w 940118"/>
                  <a:gd name="connsiteY5" fmla="*/ 282893 h 1580197"/>
                  <a:gd name="connsiteX6" fmla="*/ 548076 w 940118"/>
                  <a:gd name="connsiteY6" fmla="*/ 339736 h 1580197"/>
                  <a:gd name="connsiteX7" fmla="*/ 548640 w 940118"/>
                  <a:gd name="connsiteY7" fmla="*/ 340043 h 1580197"/>
                  <a:gd name="connsiteX8" fmla="*/ 503873 w 940118"/>
                  <a:gd name="connsiteY8" fmla="*/ 383858 h 1580197"/>
                  <a:gd name="connsiteX9" fmla="*/ 488633 w 940118"/>
                  <a:gd name="connsiteY9" fmla="*/ 399098 h 1580197"/>
                  <a:gd name="connsiteX10" fmla="*/ 488633 w 940118"/>
                  <a:gd name="connsiteY10" fmla="*/ 400050 h 1580197"/>
                  <a:gd name="connsiteX11" fmla="*/ 422910 w 940118"/>
                  <a:gd name="connsiteY11" fmla="*/ 482918 h 1580197"/>
                  <a:gd name="connsiteX12" fmla="*/ 422910 w 940118"/>
                  <a:gd name="connsiteY12" fmla="*/ 483870 h 1580197"/>
                  <a:gd name="connsiteX13" fmla="*/ 367665 w 940118"/>
                  <a:gd name="connsiteY13" fmla="*/ 572453 h 1580197"/>
                  <a:gd name="connsiteX14" fmla="*/ 368618 w 940118"/>
                  <a:gd name="connsiteY14" fmla="*/ 573405 h 1580197"/>
                  <a:gd name="connsiteX15" fmla="*/ 317183 w 940118"/>
                  <a:gd name="connsiteY15" fmla="*/ 684847 h 1580197"/>
                  <a:gd name="connsiteX16" fmla="*/ 305241 w 940118"/>
                  <a:gd name="connsiteY16" fmla="*/ 678329 h 1580197"/>
                  <a:gd name="connsiteX17" fmla="*/ 305235 w 940118"/>
                  <a:gd name="connsiteY17" fmla="*/ 678350 h 1580197"/>
                  <a:gd name="connsiteX18" fmla="*/ 317183 w 940118"/>
                  <a:gd name="connsiteY18" fmla="*/ 684847 h 1580197"/>
                  <a:gd name="connsiteX19" fmla="*/ 260985 w 940118"/>
                  <a:gd name="connsiteY19" fmla="*/ 1014413 h 1580197"/>
                  <a:gd name="connsiteX20" fmla="*/ 342900 w 940118"/>
                  <a:gd name="connsiteY20" fmla="*/ 1373505 h 1580197"/>
                  <a:gd name="connsiteX21" fmla="*/ 546735 w 940118"/>
                  <a:gd name="connsiteY21" fmla="*/ 1580197 h 1580197"/>
                  <a:gd name="connsiteX22" fmla="*/ 285750 w 940118"/>
                  <a:gd name="connsiteY22" fmla="*/ 1438275 h 1580197"/>
                  <a:gd name="connsiteX23" fmla="*/ 81915 w 940118"/>
                  <a:gd name="connsiteY23" fmla="*/ 1231583 h 1580197"/>
                  <a:gd name="connsiteX24" fmla="*/ 0 w 940118"/>
                  <a:gd name="connsiteY24" fmla="*/ 872490 h 1580197"/>
                  <a:gd name="connsiteX25" fmla="*/ 56197 w 940118"/>
                  <a:gd name="connsiteY25" fmla="*/ 542925 h 1580197"/>
                  <a:gd name="connsiteX26" fmla="*/ 62441 w 940118"/>
                  <a:gd name="connsiteY26" fmla="*/ 546321 h 1580197"/>
                  <a:gd name="connsiteX27" fmla="*/ 62617 w 940118"/>
                  <a:gd name="connsiteY27" fmla="*/ 545909 h 1580197"/>
                  <a:gd name="connsiteX28" fmla="*/ 57150 w 940118"/>
                  <a:gd name="connsiteY28" fmla="*/ 542925 h 1580197"/>
                  <a:gd name="connsiteX29" fmla="*/ 107444 w 940118"/>
                  <a:gd name="connsiteY29" fmla="*/ 431896 h 1580197"/>
                  <a:gd name="connsiteX30" fmla="*/ 106680 w 940118"/>
                  <a:gd name="connsiteY30" fmla="*/ 431483 h 1580197"/>
                  <a:gd name="connsiteX31" fmla="*/ 227648 w 940118"/>
                  <a:gd name="connsiteY31" fmla="*/ 258128 h 1580197"/>
                  <a:gd name="connsiteX32" fmla="*/ 287315 w 940118"/>
                  <a:gd name="connsiteY32" fmla="*/ 198453 h 1580197"/>
                  <a:gd name="connsiteX33" fmla="*/ 359092 w 940118"/>
                  <a:gd name="connsiteY33" fmla="*/ 140970 h 1580197"/>
                  <a:gd name="connsiteX34" fmla="*/ 486263 w 940118"/>
                  <a:gd name="connsiteY34" fmla="*/ 68845 h 1580197"/>
                  <a:gd name="connsiteX35" fmla="*/ 485775 w 940118"/>
                  <a:gd name="connsiteY35" fmla="*/ 68580 h 1580197"/>
                  <a:gd name="connsiteX36" fmla="*/ 572452 w 940118"/>
                  <a:gd name="connsiteY36" fmla="*/ 32385 h 1580197"/>
                  <a:gd name="connsiteX37" fmla="*/ 573405 w 940118"/>
                  <a:gd name="connsiteY37" fmla="*/ 32385 h 1580197"/>
                  <a:gd name="connsiteX38" fmla="*/ 679133 w 940118"/>
                  <a:gd name="connsiteY38" fmla="*/ 0 h 1580197"/>
                  <a:gd name="connsiteX0" fmla="*/ 679133 w 940118"/>
                  <a:gd name="connsiteY0" fmla="*/ 0 h 1580197"/>
                  <a:gd name="connsiteX1" fmla="*/ 940118 w 940118"/>
                  <a:gd name="connsiteY1" fmla="*/ 140970 h 1580197"/>
                  <a:gd name="connsiteX2" fmla="*/ 747299 w 940118"/>
                  <a:gd name="connsiteY2" fmla="*/ 210278 h 1580197"/>
                  <a:gd name="connsiteX3" fmla="*/ 747713 w 940118"/>
                  <a:gd name="connsiteY3" fmla="*/ 210503 h 1580197"/>
                  <a:gd name="connsiteX4" fmla="*/ 620078 w 940118"/>
                  <a:gd name="connsiteY4" fmla="*/ 282893 h 1580197"/>
                  <a:gd name="connsiteX5" fmla="*/ 620077 w 940118"/>
                  <a:gd name="connsiteY5" fmla="*/ 282893 h 1580197"/>
                  <a:gd name="connsiteX6" fmla="*/ 548076 w 940118"/>
                  <a:gd name="connsiteY6" fmla="*/ 339736 h 1580197"/>
                  <a:gd name="connsiteX7" fmla="*/ 548640 w 940118"/>
                  <a:gd name="connsiteY7" fmla="*/ 340043 h 1580197"/>
                  <a:gd name="connsiteX8" fmla="*/ 488633 w 940118"/>
                  <a:gd name="connsiteY8" fmla="*/ 399098 h 1580197"/>
                  <a:gd name="connsiteX9" fmla="*/ 488633 w 940118"/>
                  <a:gd name="connsiteY9" fmla="*/ 400050 h 1580197"/>
                  <a:gd name="connsiteX10" fmla="*/ 422910 w 940118"/>
                  <a:gd name="connsiteY10" fmla="*/ 482918 h 1580197"/>
                  <a:gd name="connsiteX11" fmla="*/ 422910 w 940118"/>
                  <a:gd name="connsiteY11" fmla="*/ 483870 h 1580197"/>
                  <a:gd name="connsiteX12" fmla="*/ 367665 w 940118"/>
                  <a:gd name="connsiteY12" fmla="*/ 572453 h 1580197"/>
                  <a:gd name="connsiteX13" fmla="*/ 368618 w 940118"/>
                  <a:gd name="connsiteY13" fmla="*/ 573405 h 1580197"/>
                  <a:gd name="connsiteX14" fmla="*/ 317183 w 940118"/>
                  <a:gd name="connsiteY14" fmla="*/ 684847 h 1580197"/>
                  <a:gd name="connsiteX15" fmla="*/ 305241 w 940118"/>
                  <a:gd name="connsiteY15" fmla="*/ 678329 h 1580197"/>
                  <a:gd name="connsiteX16" fmla="*/ 305235 w 940118"/>
                  <a:gd name="connsiteY16" fmla="*/ 678350 h 1580197"/>
                  <a:gd name="connsiteX17" fmla="*/ 317183 w 940118"/>
                  <a:gd name="connsiteY17" fmla="*/ 684847 h 1580197"/>
                  <a:gd name="connsiteX18" fmla="*/ 260985 w 940118"/>
                  <a:gd name="connsiteY18" fmla="*/ 1014413 h 1580197"/>
                  <a:gd name="connsiteX19" fmla="*/ 342900 w 940118"/>
                  <a:gd name="connsiteY19" fmla="*/ 1373505 h 1580197"/>
                  <a:gd name="connsiteX20" fmla="*/ 546735 w 940118"/>
                  <a:gd name="connsiteY20" fmla="*/ 1580197 h 1580197"/>
                  <a:gd name="connsiteX21" fmla="*/ 285750 w 940118"/>
                  <a:gd name="connsiteY21" fmla="*/ 1438275 h 1580197"/>
                  <a:gd name="connsiteX22" fmla="*/ 81915 w 940118"/>
                  <a:gd name="connsiteY22" fmla="*/ 1231583 h 1580197"/>
                  <a:gd name="connsiteX23" fmla="*/ 0 w 940118"/>
                  <a:gd name="connsiteY23" fmla="*/ 872490 h 1580197"/>
                  <a:gd name="connsiteX24" fmla="*/ 56197 w 940118"/>
                  <a:gd name="connsiteY24" fmla="*/ 542925 h 1580197"/>
                  <a:gd name="connsiteX25" fmla="*/ 62441 w 940118"/>
                  <a:gd name="connsiteY25" fmla="*/ 546321 h 1580197"/>
                  <a:gd name="connsiteX26" fmla="*/ 62617 w 940118"/>
                  <a:gd name="connsiteY26" fmla="*/ 545909 h 1580197"/>
                  <a:gd name="connsiteX27" fmla="*/ 57150 w 940118"/>
                  <a:gd name="connsiteY27" fmla="*/ 542925 h 1580197"/>
                  <a:gd name="connsiteX28" fmla="*/ 107444 w 940118"/>
                  <a:gd name="connsiteY28" fmla="*/ 431896 h 1580197"/>
                  <a:gd name="connsiteX29" fmla="*/ 106680 w 940118"/>
                  <a:gd name="connsiteY29" fmla="*/ 431483 h 1580197"/>
                  <a:gd name="connsiteX30" fmla="*/ 227648 w 940118"/>
                  <a:gd name="connsiteY30" fmla="*/ 258128 h 1580197"/>
                  <a:gd name="connsiteX31" fmla="*/ 287315 w 940118"/>
                  <a:gd name="connsiteY31" fmla="*/ 198453 h 1580197"/>
                  <a:gd name="connsiteX32" fmla="*/ 359092 w 940118"/>
                  <a:gd name="connsiteY32" fmla="*/ 140970 h 1580197"/>
                  <a:gd name="connsiteX33" fmla="*/ 486263 w 940118"/>
                  <a:gd name="connsiteY33" fmla="*/ 68845 h 1580197"/>
                  <a:gd name="connsiteX34" fmla="*/ 485775 w 940118"/>
                  <a:gd name="connsiteY34" fmla="*/ 68580 h 1580197"/>
                  <a:gd name="connsiteX35" fmla="*/ 572452 w 940118"/>
                  <a:gd name="connsiteY35" fmla="*/ 32385 h 1580197"/>
                  <a:gd name="connsiteX36" fmla="*/ 573405 w 940118"/>
                  <a:gd name="connsiteY36" fmla="*/ 32385 h 1580197"/>
                  <a:gd name="connsiteX37" fmla="*/ 679133 w 940118"/>
                  <a:gd name="connsiteY37" fmla="*/ 0 h 1580197"/>
                  <a:gd name="connsiteX0" fmla="*/ 679133 w 940118"/>
                  <a:gd name="connsiteY0" fmla="*/ 0 h 1580197"/>
                  <a:gd name="connsiteX1" fmla="*/ 940118 w 940118"/>
                  <a:gd name="connsiteY1" fmla="*/ 140970 h 1580197"/>
                  <a:gd name="connsiteX2" fmla="*/ 747299 w 940118"/>
                  <a:gd name="connsiteY2" fmla="*/ 210278 h 1580197"/>
                  <a:gd name="connsiteX3" fmla="*/ 747713 w 940118"/>
                  <a:gd name="connsiteY3" fmla="*/ 210503 h 1580197"/>
                  <a:gd name="connsiteX4" fmla="*/ 620078 w 940118"/>
                  <a:gd name="connsiteY4" fmla="*/ 282893 h 1580197"/>
                  <a:gd name="connsiteX5" fmla="*/ 620077 w 940118"/>
                  <a:gd name="connsiteY5" fmla="*/ 282893 h 1580197"/>
                  <a:gd name="connsiteX6" fmla="*/ 548076 w 940118"/>
                  <a:gd name="connsiteY6" fmla="*/ 339736 h 1580197"/>
                  <a:gd name="connsiteX7" fmla="*/ 548640 w 940118"/>
                  <a:gd name="connsiteY7" fmla="*/ 340043 h 1580197"/>
                  <a:gd name="connsiteX8" fmla="*/ 488633 w 940118"/>
                  <a:gd name="connsiteY8" fmla="*/ 399098 h 1580197"/>
                  <a:gd name="connsiteX9" fmla="*/ 488633 w 940118"/>
                  <a:gd name="connsiteY9" fmla="*/ 400050 h 1580197"/>
                  <a:gd name="connsiteX10" fmla="*/ 422910 w 940118"/>
                  <a:gd name="connsiteY10" fmla="*/ 482918 h 1580197"/>
                  <a:gd name="connsiteX11" fmla="*/ 422910 w 940118"/>
                  <a:gd name="connsiteY11" fmla="*/ 483870 h 1580197"/>
                  <a:gd name="connsiteX12" fmla="*/ 367665 w 940118"/>
                  <a:gd name="connsiteY12" fmla="*/ 572453 h 1580197"/>
                  <a:gd name="connsiteX13" fmla="*/ 368618 w 940118"/>
                  <a:gd name="connsiteY13" fmla="*/ 573405 h 1580197"/>
                  <a:gd name="connsiteX14" fmla="*/ 317183 w 940118"/>
                  <a:gd name="connsiteY14" fmla="*/ 684847 h 1580197"/>
                  <a:gd name="connsiteX15" fmla="*/ 305241 w 940118"/>
                  <a:gd name="connsiteY15" fmla="*/ 678329 h 1580197"/>
                  <a:gd name="connsiteX16" fmla="*/ 317183 w 940118"/>
                  <a:gd name="connsiteY16" fmla="*/ 684847 h 1580197"/>
                  <a:gd name="connsiteX17" fmla="*/ 260985 w 940118"/>
                  <a:gd name="connsiteY17" fmla="*/ 1014413 h 1580197"/>
                  <a:gd name="connsiteX18" fmla="*/ 342900 w 940118"/>
                  <a:gd name="connsiteY18" fmla="*/ 1373505 h 1580197"/>
                  <a:gd name="connsiteX19" fmla="*/ 546735 w 940118"/>
                  <a:gd name="connsiteY19" fmla="*/ 1580197 h 1580197"/>
                  <a:gd name="connsiteX20" fmla="*/ 285750 w 940118"/>
                  <a:gd name="connsiteY20" fmla="*/ 1438275 h 1580197"/>
                  <a:gd name="connsiteX21" fmla="*/ 81915 w 940118"/>
                  <a:gd name="connsiteY21" fmla="*/ 1231583 h 1580197"/>
                  <a:gd name="connsiteX22" fmla="*/ 0 w 940118"/>
                  <a:gd name="connsiteY22" fmla="*/ 872490 h 1580197"/>
                  <a:gd name="connsiteX23" fmla="*/ 56197 w 940118"/>
                  <a:gd name="connsiteY23" fmla="*/ 542925 h 1580197"/>
                  <a:gd name="connsiteX24" fmla="*/ 62441 w 940118"/>
                  <a:gd name="connsiteY24" fmla="*/ 546321 h 1580197"/>
                  <a:gd name="connsiteX25" fmla="*/ 62617 w 940118"/>
                  <a:gd name="connsiteY25" fmla="*/ 545909 h 1580197"/>
                  <a:gd name="connsiteX26" fmla="*/ 57150 w 940118"/>
                  <a:gd name="connsiteY26" fmla="*/ 542925 h 1580197"/>
                  <a:gd name="connsiteX27" fmla="*/ 107444 w 940118"/>
                  <a:gd name="connsiteY27" fmla="*/ 431896 h 1580197"/>
                  <a:gd name="connsiteX28" fmla="*/ 106680 w 940118"/>
                  <a:gd name="connsiteY28" fmla="*/ 431483 h 1580197"/>
                  <a:gd name="connsiteX29" fmla="*/ 227648 w 940118"/>
                  <a:gd name="connsiteY29" fmla="*/ 258128 h 1580197"/>
                  <a:gd name="connsiteX30" fmla="*/ 287315 w 940118"/>
                  <a:gd name="connsiteY30" fmla="*/ 198453 h 1580197"/>
                  <a:gd name="connsiteX31" fmla="*/ 359092 w 940118"/>
                  <a:gd name="connsiteY31" fmla="*/ 140970 h 1580197"/>
                  <a:gd name="connsiteX32" fmla="*/ 486263 w 940118"/>
                  <a:gd name="connsiteY32" fmla="*/ 68845 h 1580197"/>
                  <a:gd name="connsiteX33" fmla="*/ 485775 w 940118"/>
                  <a:gd name="connsiteY33" fmla="*/ 68580 h 1580197"/>
                  <a:gd name="connsiteX34" fmla="*/ 572452 w 940118"/>
                  <a:gd name="connsiteY34" fmla="*/ 32385 h 1580197"/>
                  <a:gd name="connsiteX35" fmla="*/ 573405 w 940118"/>
                  <a:gd name="connsiteY35" fmla="*/ 32385 h 1580197"/>
                  <a:gd name="connsiteX36" fmla="*/ 679133 w 940118"/>
                  <a:gd name="connsiteY36" fmla="*/ 0 h 15801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</a:cxnLst>
                <a:rect l="l" t="t" r="r" b="b"/>
                <a:pathLst>
                  <a:path w="940118" h="1580197">
                    <a:moveTo>
                      <a:pt x="679133" y="0"/>
                    </a:moveTo>
                    <a:lnTo>
                      <a:pt x="940118" y="140970"/>
                    </a:lnTo>
                    <a:lnTo>
                      <a:pt x="747299" y="210278"/>
                    </a:lnTo>
                    <a:lnTo>
                      <a:pt x="747713" y="210503"/>
                    </a:lnTo>
                    <a:cubicBezTo>
                      <a:pt x="701040" y="232410"/>
                      <a:pt x="658178" y="256223"/>
                      <a:pt x="620078" y="282893"/>
                    </a:cubicBezTo>
                    <a:lnTo>
                      <a:pt x="620077" y="282893"/>
                    </a:lnTo>
                    <a:lnTo>
                      <a:pt x="548076" y="339736"/>
                    </a:lnTo>
                    <a:lnTo>
                      <a:pt x="548640" y="340043"/>
                    </a:lnTo>
                    <a:cubicBezTo>
                      <a:pt x="538733" y="349937"/>
                      <a:pt x="498634" y="389097"/>
                      <a:pt x="488633" y="399098"/>
                    </a:cubicBezTo>
                    <a:lnTo>
                      <a:pt x="488633" y="400050"/>
                    </a:lnTo>
                    <a:cubicBezTo>
                      <a:pt x="464820" y="426720"/>
                      <a:pt x="442913" y="454343"/>
                      <a:pt x="422910" y="482918"/>
                    </a:cubicBezTo>
                    <a:lnTo>
                      <a:pt x="422910" y="483870"/>
                    </a:lnTo>
                    <a:cubicBezTo>
                      <a:pt x="402908" y="512445"/>
                      <a:pt x="383858" y="541973"/>
                      <a:pt x="367665" y="572453"/>
                    </a:cubicBezTo>
                    <a:lnTo>
                      <a:pt x="368618" y="573405"/>
                    </a:lnTo>
                    <a:cubicBezTo>
                      <a:pt x="347663" y="608647"/>
                      <a:pt x="331470" y="645795"/>
                      <a:pt x="317183" y="684847"/>
                    </a:cubicBezTo>
                    <a:lnTo>
                      <a:pt x="305241" y="678329"/>
                    </a:lnTo>
                    <a:lnTo>
                      <a:pt x="317183" y="684847"/>
                    </a:lnTo>
                    <a:cubicBezTo>
                      <a:pt x="280035" y="786765"/>
                      <a:pt x="260985" y="896303"/>
                      <a:pt x="260985" y="1014413"/>
                    </a:cubicBezTo>
                    <a:cubicBezTo>
                      <a:pt x="260985" y="1152525"/>
                      <a:pt x="287655" y="1272540"/>
                      <a:pt x="342900" y="1373505"/>
                    </a:cubicBezTo>
                    <a:cubicBezTo>
                      <a:pt x="391478" y="1463993"/>
                      <a:pt x="460058" y="1532572"/>
                      <a:pt x="546735" y="1580197"/>
                    </a:cubicBezTo>
                    <a:lnTo>
                      <a:pt x="285750" y="1438275"/>
                    </a:lnTo>
                    <a:cubicBezTo>
                      <a:pt x="199073" y="1390650"/>
                      <a:pt x="130493" y="1322070"/>
                      <a:pt x="81915" y="1231583"/>
                    </a:cubicBezTo>
                    <a:cubicBezTo>
                      <a:pt x="27622" y="1130618"/>
                      <a:pt x="0" y="1010603"/>
                      <a:pt x="0" y="872490"/>
                    </a:cubicBezTo>
                    <a:cubicBezTo>
                      <a:pt x="0" y="754380"/>
                      <a:pt x="19050" y="644842"/>
                      <a:pt x="56197" y="542925"/>
                    </a:cubicBezTo>
                    <a:lnTo>
                      <a:pt x="62441" y="546321"/>
                    </a:lnTo>
                    <a:cubicBezTo>
                      <a:pt x="62500" y="546184"/>
                      <a:pt x="62558" y="546046"/>
                      <a:pt x="62617" y="545909"/>
                    </a:cubicBezTo>
                    <a:lnTo>
                      <a:pt x="57150" y="542925"/>
                    </a:lnTo>
                    <a:lnTo>
                      <a:pt x="107444" y="431896"/>
                    </a:lnTo>
                    <a:lnTo>
                      <a:pt x="106680" y="431483"/>
                    </a:lnTo>
                    <a:cubicBezTo>
                      <a:pt x="126714" y="402522"/>
                      <a:pt x="197542" y="296966"/>
                      <a:pt x="227648" y="258128"/>
                    </a:cubicBezTo>
                    <a:lnTo>
                      <a:pt x="287315" y="198453"/>
                    </a:lnTo>
                    <a:lnTo>
                      <a:pt x="359092" y="140970"/>
                    </a:lnTo>
                    <a:lnTo>
                      <a:pt x="486263" y="68845"/>
                    </a:lnTo>
                    <a:lnTo>
                      <a:pt x="485775" y="68580"/>
                    </a:lnTo>
                    <a:cubicBezTo>
                      <a:pt x="513398" y="55245"/>
                      <a:pt x="541973" y="43815"/>
                      <a:pt x="572452" y="32385"/>
                    </a:cubicBezTo>
                    <a:lnTo>
                      <a:pt x="573405" y="32385"/>
                    </a:lnTo>
                    <a:lnTo>
                      <a:pt x="679133" y="0"/>
                    </a:ln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95" name="Freeform: Shape 194">
                <a:extLst>
                  <a:ext uri="{FF2B5EF4-FFF2-40B4-BE49-F238E27FC236}">
                    <a16:creationId xmlns:a16="http://schemas.microsoft.com/office/drawing/2014/main" id="{2DF029B8-D1BE-427B-919B-5DCDC22B02E0}"/>
                  </a:ext>
                </a:extLst>
              </p:cNvPr>
              <p:cNvSpPr/>
              <p:nvPr/>
            </p:nvSpPr>
            <p:spPr>
              <a:xfrm>
                <a:off x="2714531" y="1811829"/>
                <a:ext cx="257174" cy="304801"/>
              </a:xfrm>
              <a:custGeom>
                <a:avLst/>
                <a:gdLst>
                  <a:gd name="connsiteX0" fmla="*/ 260985 w 257175"/>
                  <a:gd name="connsiteY0" fmla="*/ 311468 h 304800"/>
                  <a:gd name="connsiteX1" fmla="*/ 0 w 257175"/>
                  <a:gd name="connsiteY1" fmla="*/ 170497 h 304800"/>
                  <a:gd name="connsiteX2" fmla="*/ 952 w 257175"/>
                  <a:gd name="connsiteY2" fmla="*/ 0 h 304800"/>
                  <a:gd name="connsiteX3" fmla="*/ 260985 w 257175"/>
                  <a:gd name="connsiteY3" fmla="*/ 140970 h 3048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57175" h="304800">
                    <a:moveTo>
                      <a:pt x="260985" y="311468"/>
                    </a:moveTo>
                    <a:lnTo>
                      <a:pt x="0" y="170497"/>
                    </a:lnTo>
                    <a:lnTo>
                      <a:pt x="952" y="0"/>
                    </a:lnTo>
                    <a:lnTo>
                      <a:pt x="260985" y="140970"/>
                    </a:ln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grpSp>
        <p:nvGrpSpPr>
          <p:cNvPr id="207" name="Group 206">
            <a:extLst>
              <a:ext uri="{FF2B5EF4-FFF2-40B4-BE49-F238E27FC236}">
                <a16:creationId xmlns:a16="http://schemas.microsoft.com/office/drawing/2014/main" id="{09E24EA4-691F-4A98-B469-C51847418923}"/>
              </a:ext>
            </a:extLst>
          </p:cNvPr>
          <p:cNvGrpSpPr/>
          <p:nvPr/>
        </p:nvGrpSpPr>
        <p:grpSpPr>
          <a:xfrm>
            <a:off x="1425395" y="2126986"/>
            <a:ext cx="968619" cy="1789774"/>
            <a:chOff x="13270818" y="5348004"/>
            <a:chExt cx="540861" cy="999381"/>
          </a:xfrm>
        </p:grpSpPr>
        <p:grpSp>
          <p:nvGrpSpPr>
            <p:cNvPr id="208" name="Group 207">
              <a:extLst>
                <a:ext uri="{FF2B5EF4-FFF2-40B4-BE49-F238E27FC236}">
                  <a16:creationId xmlns:a16="http://schemas.microsoft.com/office/drawing/2014/main" id="{5BEB44FE-522D-4124-85A8-49B8AF607610}"/>
                </a:ext>
              </a:extLst>
            </p:cNvPr>
            <p:cNvGrpSpPr/>
            <p:nvPr/>
          </p:nvGrpSpPr>
          <p:grpSpPr>
            <a:xfrm>
              <a:off x="13425400" y="5348004"/>
              <a:ext cx="303753" cy="998597"/>
              <a:chOff x="2541356" y="1774680"/>
              <a:chExt cx="1106202" cy="3636668"/>
            </a:xfrm>
            <a:solidFill>
              <a:schemeClr val="bg1">
                <a:lumMod val="75000"/>
              </a:schemeClr>
            </a:solidFill>
          </p:grpSpPr>
          <p:sp>
            <p:nvSpPr>
              <p:cNvPr id="215" name="Freeform: Shape 214">
                <a:extLst>
                  <a:ext uri="{FF2B5EF4-FFF2-40B4-BE49-F238E27FC236}">
                    <a16:creationId xmlns:a16="http://schemas.microsoft.com/office/drawing/2014/main" id="{39B6F31F-965C-47C2-A7CB-5EFF12F65E7A}"/>
                  </a:ext>
                </a:extLst>
              </p:cNvPr>
              <p:cNvSpPr/>
              <p:nvPr/>
            </p:nvSpPr>
            <p:spPr>
              <a:xfrm>
                <a:off x="2571096" y="4597937"/>
                <a:ext cx="402336" cy="182880"/>
              </a:xfrm>
              <a:custGeom>
                <a:avLst/>
                <a:gdLst>
                  <a:gd name="connsiteX0" fmla="*/ 62916 w 3480752"/>
                  <a:gd name="connsiteY0" fmla="*/ 34213 h 1560620"/>
                  <a:gd name="connsiteX1" fmla="*/ 114391 w 3480752"/>
                  <a:gd name="connsiteY1" fmla="*/ 57191 h 1560620"/>
                  <a:gd name="connsiteX2" fmla="*/ 694512 w 3480752"/>
                  <a:gd name="connsiteY2" fmla="*/ 277806 h 1560620"/>
                  <a:gd name="connsiteX3" fmla="*/ 784810 w 3480752"/>
                  <a:gd name="connsiteY3" fmla="*/ 326909 h 1560620"/>
                  <a:gd name="connsiteX4" fmla="*/ 786764 w 3480752"/>
                  <a:gd name="connsiteY4" fmla="*/ 323526 h 1560620"/>
                  <a:gd name="connsiteX5" fmla="*/ 702687 w 3480752"/>
                  <a:gd name="connsiteY5" fmla="*/ 277806 h 1560620"/>
                  <a:gd name="connsiteX6" fmla="*/ 833420 w 3480752"/>
                  <a:gd name="connsiteY6" fmla="*/ 310489 h 1560620"/>
                  <a:gd name="connsiteX7" fmla="*/ 1241959 w 3480752"/>
                  <a:gd name="connsiteY7" fmla="*/ 343172 h 1560620"/>
                  <a:gd name="connsiteX8" fmla="*/ 3480752 w 3480752"/>
                  <a:gd name="connsiteY8" fmla="*/ 1560620 h 1560620"/>
                  <a:gd name="connsiteX9" fmla="*/ 3064038 w 3480752"/>
                  <a:gd name="connsiteY9" fmla="*/ 1527929 h 1560620"/>
                  <a:gd name="connsiteX10" fmla="*/ 3057133 w 3480752"/>
                  <a:gd name="connsiteY10" fmla="*/ 1524163 h 1560620"/>
                  <a:gd name="connsiteX11" fmla="*/ 2941481 w 3480752"/>
                  <a:gd name="connsiteY11" fmla="*/ 1495246 h 1560620"/>
                  <a:gd name="connsiteX12" fmla="*/ 2881754 w 3480752"/>
                  <a:gd name="connsiteY12" fmla="*/ 1462767 h 1560620"/>
                  <a:gd name="connsiteX13" fmla="*/ 2879802 w 3480752"/>
                  <a:gd name="connsiteY13" fmla="*/ 1466146 h 1560620"/>
                  <a:gd name="connsiteX14" fmla="*/ 2933314 w 3480752"/>
                  <a:gd name="connsiteY14" fmla="*/ 1495246 h 1560620"/>
                  <a:gd name="connsiteX15" fmla="*/ 2353185 w 3480752"/>
                  <a:gd name="connsiteY15" fmla="*/ 1274639 h 1560620"/>
                  <a:gd name="connsiteX16" fmla="*/ 2238794 w 3480752"/>
                  <a:gd name="connsiteY16" fmla="*/ 1217440 h 1560620"/>
                  <a:gd name="connsiteX17" fmla="*/ 0 w 3480752"/>
                  <a:gd name="connsiteY17" fmla="*/ 0 h 1560620"/>
                  <a:gd name="connsiteX18" fmla="*/ 62916 w 3480752"/>
                  <a:gd name="connsiteY18" fmla="*/ 34213 h 1560620"/>
                  <a:gd name="connsiteX19" fmla="*/ 57199 w 3480752"/>
                  <a:gd name="connsiteY19" fmla="*/ 31661 h 1560620"/>
                  <a:gd name="connsiteX20" fmla="*/ 0 w 3480752"/>
                  <a:gd name="connsiteY20" fmla="*/ 0 h 1560620"/>
                  <a:gd name="connsiteX0" fmla="*/ 62916 w 3480752"/>
                  <a:gd name="connsiteY0" fmla="*/ 34213 h 1560620"/>
                  <a:gd name="connsiteX1" fmla="*/ 114391 w 3480752"/>
                  <a:gd name="connsiteY1" fmla="*/ 57191 h 1560620"/>
                  <a:gd name="connsiteX2" fmla="*/ 694512 w 3480752"/>
                  <a:gd name="connsiteY2" fmla="*/ 277806 h 1560620"/>
                  <a:gd name="connsiteX3" fmla="*/ 784810 w 3480752"/>
                  <a:gd name="connsiteY3" fmla="*/ 326909 h 1560620"/>
                  <a:gd name="connsiteX4" fmla="*/ 702687 w 3480752"/>
                  <a:gd name="connsiteY4" fmla="*/ 277806 h 1560620"/>
                  <a:gd name="connsiteX5" fmla="*/ 833420 w 3480752"/>
                  <a:gd name="connsiteY5" fmla="*/ 310489 h 1560620"/>
                  <a:gd name="connsiteX6" fmla="*/ 1241959 w 3480752"/>
                  <a:gd name="connsiteY6" fmla="*/ 343172 h 1560620"/>
                  <a:gd name="connsiteX7" fmla="*/ 3480752 w 3480752"/>
                  <a:gd name="connsiteY7" fmla="*/ 1560620 h 1560620"/>
                  <a:gd name="connsiteX8" fmla="*/ 3064038 w 3480752"/>
                  <a:gd name="connsiteY8" fmla="*/ 1527929 h 1560620"/>
                  <a:gd name="connsiteX9" fmla="*/ 3057133 w 3480752"/>
                  <a:gd name="connsiteY9" fmla="*/ 1524163 h 1560620"/>
                  <a:gd name="connsiteX10" fmla="*/ 2941481 w 3480752"/>
                  <a:gd name="connsiteY10" fmla="*/ 1495246 h 1560620"/>
                  <a:gd name="connsiteX11" fmla="*/ 2881754 w 3480752"/>
                  <a:gd name="connsiteY11" fmla="*/ 1462767 h 1560620"/>
                  <a:gd name="connsiteX12" fmla="*/ 2879802 w 3480752"/>
                  <a:gd name="connsiteY12" fmla="*/ 1466146 h 1560620"/>
                  <a:gd name="connsiteX13" fmla="*/ 2933314 w 3480752"/>
                  <a:gd name="connsiteY13" fmla="*/ 1495246 h 1560620"/>
                  <a:gd name="connsiteX14" fmla="*/ 2353185 w 3480752"/>
                  <a:gd name="connsiteY14" fmla="*/ 1274639 h 1560620"/>
                  <a:gd name="connsiteX15" fmla="*/ 2238794 w 3480752"/>
                  <a:gd name="connsiteY15" fmla="*/ 1217440 h 1560620"/>
                  <a:gd name="connsiteX16" fmla="*/ 62916 w 3480752"/>
                  <a:gd name="connsiteY16" fmla="*/ 34213 h 1560620"/>
                  <a:gd name="connsiteX17" fmla="*/ 0 w 3480752"/>
                  <a:gd name="connsiteY17" fmla="*/ 0 h 1560620"/>
                  <a:gd name="connsiteX18" fmla="*/ 62916 w 3480752"/>
                  <a:gd name="connsiteY18" fmla="*/ 34213 h 1560620"/>
                  <a:gd name="connsiteX19" fmla="*/ 57199 w 3480752"/>
                  <a:gd name="connsiteY19" fmla="*/ 31661 h 1560620"/>
                  <a:gd name="connsiteX20" fmla="*/ 0 w 3480752"/>
                  <a:gd name="connsiteY20" fmla="*/ 0 h 1560620"/>
                  <a:gd name="connsiteX0" fmla="*/ 62916 w 3480752"/>
                  <a:gd name="connsiteY0" fmla="*/ 34213 h 1560620"/>
                  <a:gd name="connsiteX1" fmla="*/ 114391 w 3480752"/>
                  <a:gd name="connsiteY1" fmla="*/ 57191 h 1560620"/>
                  <a:gd name="connsiteX2" fmla="*/ 694512 w 3480752"/>
                  <a:gd name="connsiteY2" fmla="*/ 277806 h 1560620"/>
                  <a:gd name="connsiteX3" fmla="*/ 702687 w 3480752"/>
                  <a:gd name="connsiteY3" fmla="*/ 277806 h 1560620"/>
                  <a:gd name="connsiteX4" fmla="*/ 833420 w 3480752"/>
                  <a:gd name="connsiteY4" fmla="*/ 310489 h 1560620"/>
                  <a:gd name="connsiteX5" fmla="*/ 1241959 w 3480752"/>
                  <a:gd name="connsiteY5" fmla="*/ 343172 h 1560620"/>
                  <a:gd name="connsiteX6" fmla="*/ 3480752 w 3480752"/>
                  <a:gd name="connsiteY6" fmla="*/ 1560620 h 1560620"/>
                  <a:gd name="connsiteX7" fmla="*/ 3064038 w 3480752"/>
                  <a:gd name="connsiteY7" fmla="*/ 1527929 h 1560620"/>
                  <a:gd name="connsiteX8" fmla="*/ 3057133 w 3480752"/>
                  <a:gd name="connsiteY8" fmla="*/ 1524163 h 1560620"/>
                  <a:gd name="connsiteX9" fmla="*/ 2941481 w 3480752"/>
                  <a:gd name="connsiteY9" fmla="*/ 1495246 h 1560620"/>
                  <a:gd name="connsiteX10" fmla="*/ 2881754 w 3480752"/>
                  <a:gd name="connsiteY10" fmla="*/ 1462767 h 1560620"/>
                  <a:gd name="connsiteX11" fmla="*/ 2879802 w 3480752"/>
                  <a:gd name="connsiteY11" fmla="*/ 1466146 h 1560620"/>
                  <a:gd name="connsiteX12" fmla="*/ 2933314 w 3480752"/>
                  <a:gd name="connsiteY12" fmla="*/ 1495246 h 1560620"/>
                  <a:gd name="connsiteX13" fmla="*/ 2353185 w 3480752"/>
                  <a:gd name="connsiteY13" fmla="*/ 1274639 h 1560620"/>
                  <a:gd name="connsiteX14" fmla="*/ 2238794 w 3480752"/>
                  <a:gd name="connsiteY14" fmla="*/ 1217440 h 1560620"/>
                  <a:gd name="connsiteX15" fmla="*/ 62916 w 3480752"/>
                  <a:gd name="connsiteY15" fmla="*/ 34213 h 1560620"/>
                  <a:gd name="connsiteX16" fmla="*/ 0 w 3480752"/>
                  <a:gd name="connsiteY16" fmla="*/ 0 h 1560620"/>
                  <a:gd name="connsiteX17" fmla="*/ 62916 w 3480752"/>
                  <a:gd name="connsiteY17" fmla="*/ 34213 h 1560620"/>
                  <a:gd name="connsiteX18" fmla="*/ 57199 w 3480752"/>
                  <a:gd name="connsiteY18" fmla="*/ 31661 h 1560620"/>
                  <a:gd name="connsiteX19" fmla="*/ 0 w 3480752"/>
                  <a:gd name="connsiteY19" fmla="*/ 0 h 1560620"/>
                  <a:gd name="connsiteX0" fmla="*/ 62916 w 3480752"/>
                  <a:gd name="connsiteY0" fmla="*/ 34213 h 1560620"/>
                  <a:gd name="connsiteX1" fmla="*/ 114391 w 3480752"/>
                  <a:gd name="connsiteY1" fmla="*/ 57191 h 1560620"/>
                  <a:gd name="connsiteX2" fmla="*/ 694512 w 3480752"/>
                  <a:gd name="connsiteY2" fmla="*/ 277806 h 1560620"/>
                  <a:gd name="connsiteX3" fmla="*/ 702687 w 3480752"/>
                  <a:gd name="connsiteY3" fmla="*/ 277806 h 1560620"/>
                  <a:gd name="connsiteX4" fmla="*/ 833420 w 3480752"/>
                  <a:gd name="connsiteY4" fmla="*/ 310489 h 1560620"/>
                  <a:gd name="connsiteX5" fmla="*/ 1241959 w 3480752"/>
                  <a:gd name="connsiteY5" fmla="*/ 343172 h 1560620"/>
                  <a:gd name="connsiteX6" fmla="*/ 3480752 w 3480752"/>
                  <a:gd name="connsiteY6" fmla="*/ 1560620 h 1560620"/>
                  <a:gd name="connsiteX7" fmla="*/ 3064038 w 3480752"/>
                  <a:gd name="connsiteY7" fmla="*/ 1527929 h 1560620"/>
                  <a:gd name="connsiteX8" fmla="*/ 3057133 w 3480752"/>
                  <a:gd name="connsiteY8" fmla="*/ 1524163 h 1560620"/>
                  <a:gd name="connsiteX9" fmla="*/ 2941481 w 3480752"/>
                  <a:gd name="connsiteY9" fmla="*/ 1495246 h 1560620"/>
                  <a:gd name="connsiteX10" fmla="*/ 2881754 w 3480752"/>
                  <a:gd name="connsiteY10" fmla="*/ 1462767 h 1560620"/>
                  <a:gd name="connsiteX11" fmla="*/ 2933314 w 3480752"/>
                  <a:gd name="connsiteY11" fmla="*/ 1495246 h 1560620"/>
                  <a:gd name="connsiteX12" fmla="*/ 2353185 w 3480752"/>
                  <a:gd name="connsiteY12" fmla="*/ 1274639 h 1560620"/>
                  <a:gd name="connsiteX13" fmla="*/ 2238794 w 3480752"/>
                  <a:gd name="connsiteY13" fmla="*/ 1217440 h 1560620"/>
                  <a:gd name="connsiteX14" fmla="*/ 62916 w 3480752"/>
                  <a:gd name="connsiteY14" fmla="*/ 34213 h 1560620"/>
                  <a:gd name="connsiteX15" fmla="*/ 0 w 3480752"/>
                  <a:gd name="connsiteY15" fmla="*/ 0 h 1560620"/>
                  <a:gd name="connsiteX16" fmla="*/ 62916 w 3480752"/>
                  <a:gd name="connsiteY16" fmla="*/ 34213 h 1560620"/>
                  <a:gd name="connsiteX17" fmla="*/ 57199 w 3480752"/>
                  <a:gd name="connsiteY17" fmla="*/ 31661 h 1560620"/>
                  <a:gd name="connsiteX18" fmla="*/ 0 w 3480752"/>
                  <a:gd name="connsiteY18" fmla="*/ 0 h 1560620"/>
                  <a:gd name="connsiteX0" fmla="*/ 62916 w 3480752"/>
                  <a:gd name="connsiteY0" fmla="*/ 34213 h 1560620"/>
                  <a:gd name="connsiteX1" fmla="*/ 114391 w 3480752"/>
                  <a:gd name="connsiteY1" fmla="*/ 57191 h 1560620"/>
                  <a:gd name="connsiteX2" fmla="*/ 694512 w 3480752"/>
                  <a:gd name="connsiteY2" fmla="*/ 277806 h 1560620"/>
                  <a:gd name="connsiteX3" fmla="*/ 702687 w 3480752"/>
                  <a:gd name="connsiteY3" fmla="*/ 277806 h 1560620"/>
                  <a:gd name="connsiteX4" fmla="*/ 833420 w 3480752"/>
                  <a:gd name="connsiteY4" fmla="*/ 310489 h 1560620"/>
                  <a:gd name="connsiteX5" fmla="*/ 1241959 w 3480752"/>
                  <a:gd name="connsiteY5" fmla="*/ 343172 h 1560620"/>
                  <a:gd name="connsiteX6" fmla="*/ 3480752 w 3480752"/>
                  <a:gd name="connsiteY6" fmla="*/ 1560620 h 1560620"/>
                  <a:gd name="connsiteX7" fmla="*/ 3064038 w 3480752"/>
                  <a:gd name="connsiteY7" fmla="*/ 1527929 h 1560620"/>
                  <a:gd name="connsiteX8" fmla="*/ 3057133 w 3480752"/>
                  <a:gd name="connsiteY8" fmla="*/ 1524163 h 1560620"/>
                  <a:gd name="connsiteX9" fmla="*/ 2941481 w 3480752"/>
                  <a:gd name="connsiteY9" fmla="*/ 1495246 h 1560620"/>
                  <a:gd name="connsiteX10" fmla="*/ 2933314 w 3480752"/>
                  <a:gd name="connsiteY10" fmla="*/ 1495246 h 1560620"/>
                  <a:gd name="connsiteX11" fmla="*/ 2353185 w 3480752"/>
                  <a:gd name="connsiteY11" fmla="*/ 1274639 h 1560620"/>
                  <a:gd name="connsiteX12" fmla="*/ 2238794 w 3480752"/>
                  <a:gd name="connsiteY12" fmla="*/ 1217440 h 1560620"/>
                  <a:gd name="connsiteX13" fmla="*/ 62916 w 3480752"/>
                  <a:gd name="connsiteY13" fmla="*/ 34213 h 1560620"/>
                  <a:gd name="connsiteX14" fmla="*/ 0 w 3480752"/>
                  <a:gd name="connsiteY14" fmla="*/ 0 h 1560620"/>
                  <a:gd name="connsiteX15" fmla="*/ 62916 w 3480752"/>
                  <a:gd name="connsiteY15" fmla="*/ 34213 h 1560620"/>
                  <a:gd name="connsiteX16" fmla="*/ 57199 w 3480752"/>
                  <a:gd name="connsiteY16" fmla="*/ 31661 h 1560620"/>
                  <a:gd name="connsiteX17" fmla="*/ 0 w 3480752"/>
                  <a:gd name="connsiteY17" fmla="*/ 0 h 15606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</a:cxnLst>
                <a:rect l="l" t="t" r="r" b="b"/>
                <a:pathLst>
                  <a:path w="3480752" h="1560620">
                    <a:moveTo>
                      <a:pt x="62916" y="34213"/>
                    </a:moveTo>
                    <a:lnTo>
                      <a:pt x="114391" y="57191"/>
                    </a:lnTo>
                    <a:cubicBezTo>
                      <a:pt x="302323" y="147074"/>
                      <a:pt x="498413" y="220606"/>
                      <a:pt x="694512" y="277806"/>
                    </a:cubicBezTo>
                    <a:lnTo>
                      <a:pt x="702687" y="277806"/>
                    </a:lnTo>
                    <a:cubicBezTo>
                      <a:pt x="743545" y="285981"/>
                      <a:pt x="784395" y="302314"/>
                      <a:pt x="833420" y="310489"/>
                    </a:cubicBezTo>
                    <a:lnTo>
                      <a:pt x="1241959" y="343172"/>
                    </a:lnTo>
                    <a:lnTo>
                      <a:pt x="3480752" y="1560620"/>
                    </a:lnTo>
                    <a:lnTo>
                      <a:pt x="3064038" y="1527929"/>
                    </a:lnTo>
                    <a:lnTo>
                      <a:pt x="3057133" y="1524163"/>
                    </a:lnTo>
                    <a:lnTo>
                      <a:pt x="2941481" y="1495246"/>
                    </a:lnTo>
                    <a:lnTo>
                      <a:pt x="2933314" y="1495246"/>
                    </a:lnTo>
                    <a:cubicBezTo>
                      <a:pt x="2737215" y="1446221"/>
                      <a:pt x="2541108" y="1372688"/>
                      <a:pt x="2353185" y="1274639"/>
                    </a:cubicBezTo>
                    <a:cubicBezTo>
                      <a:pt x="2312335" y="1258298"/>
                      <a:pt x="2279652" y="1241956"/>
                      <a:pt x="2238794" y="1217440"/>
                    </a:cubicBezTo>
                    <a:lnTo>
                      <a:pt x="62916" y="34213"/>
                    </a:lnTo>
                    <a:close/>
                    <a:moveTo>
                      <a:pt x="0" y="0"/>
                    </a:moveTo>
                    <a:lnTo>
                      <a:pt x="62916" y="34213"/>
                    </a:lnTo>
                    <a:lnTo>
                      <a:pt x="57199" y="31661"/>
                    </a:lnTo>
                    <a:cubicBezTo>
                      <a:pt x="38815" y="22469"/>
                      <a:pt x="20429" y="12254"/>
                      <a:pt x="0" y="0"/>
                    </a:cubicBez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16" name="Freeform: Shape 215">
                <a:extLst>
                  <a:ext uri="{FF2B5EF4-FFF2-40B4-BE49-F238E27FC236}">
                    <a16:creationId xmlns:a16="http://schemas.microsoft.com/office/drawing/2014/main" id="{66CAAAB8-4CA3-48E9-89A6-5BADBAB8D62A}"/>
                  </a:ext>
                </a:extLst>
              </p:cNvPr>
              <p:cNvSpPr/>
              <p:nvPr/>
            </p:nvSpPr>
            <p:spPr>
              <a:xfrm>
                <a:off x="3023223" y="4576005"/>
                <a:ext cx="257175" cy="133350"/>
              </a:xfrm>
              <a:custGeom>
                <a:avLst/>
                <a:gdLst>
                  <a:gd name="connsiteX0" fmla="*/ 260032 w 257175"/>
                  <a:gd name="connsiteY0" fmla="*/ 141922 h 133350"/>
                  <a:gd name="connsiteX1" fmla="*/ 0 w 257175"/>
                  <a:gd name="connsiteY1" fmla="*/ 0 h 133350"/>
                  <a:gd name="connsiteX2" fmla="*/ 952 w 257175"/>
                  <a:gd name="connsiteY2" fmla="*/ 0 h 133350"/>
                  <a:gd name="connsiteX3" fmla="*/ 260032 w 257175"/>
                  <a:gd name="connsiteY3" fmla="*/ 141922 h 133350"/>
                  <a:gd name="connsiteX4" fmla="*/ 260032 w 257175"/>
                  <a:gd name="connsiteY4" fmla="*/ 141922 h 1333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57175" h="133350">
                    <a:moveTo>
                      <a:pt x="260032" y="141922"/>
                    </a:moveTo>
                    <a:lnTo>
                      <a:pt x="0" y="0"/>
                    </a:lnTo>
                    <a:cubicBezTo>
                      <a:pt x="0" y="0"/>
                      <a:pt x="952" y="0"/>
                      <a:pt x="952" y="0"/>
                    </a:cubicBezTo>
                    <a:lnTo>
                      <a:pt x="260032" y="141922"/>
                    </a:lnTo>
                    <a:cubicBezTo>
                      <a:pt x="260985" y="141922"/>
                      <a:pt x="260985" y="141922"/>
                      <a:pt x="260032" y="141922"/>
                    </a:cubicBezTo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17" name="Freeform: Shape 216">
                <a:extLst>
                  <a:ext uri="{FF2B5EF4-FFF2-40B4-BE49-F238E27FC236}">
                    <a16:creationId xmlns:a16="http://schemas.microsoft.com/office/drawing/2014/main" id="{016E08AA-D234-4919-BDA9-F3622A035E88}"/>
                  </a:ext>
                </a:extLst>
              </p:cNvPr>
              <p:cNvSpPr/>
              <p:nvPr/>
            </p:nvSpPr>
            <p:spPr>
              <a:xfrm>
                <a:off x="2706138" y="4925573"/>
                <a:ext cx="257175" cy="485775"/>
              </a:xfrm>
              <a:custGeom>
                <a:avLst/>
                <a:gdLst>
                  <a:gd name="connsiteX0" fmla="*/ 260033 w 257175"/>
                  <a:gd name="connsiteY0" fmla="*/ 486727 h 485775"/>
                  <a:gd name="connsiteX1" fmla="*/ 0 w 257175"/>
                  <a:gd name="connsiteY1" fmla="*/ 344805 h 485775"/>
                  <a:gd name="connsiteX2" fmla="*/ 953 w 257175"/>
                  <a:gd name="connsiteY2" fmla="*/ 0 h 485775"/>
                  <a:gd name="connsiteX3" fmla="*/ 260985 w 257175"/>
                  <a:gd name="connsiteY3" fmla="*/ 141922 h 4857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57175" h="485775">
                    <a:moveTo>
                      <a:pt x="260033" y="486727"/>
                    </a:moveTo>
                    <a:lnTo>
                      <a:pt x="0" y="344805"/>
                    </a:lnTo>
                    <a:lnTo>
                      <a:pt x="953" y="0"/>
                    </a:lnTo>
                    <a:lnTo>
                      <a:pt x="260985" y="141922"/>
                    </a:ln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18" name="Freeform: Shape 217">
                <a:extLst>
                  <a:ext uri="{FF2B5EF4-FFF2-40B4-BE49-F238E27FC236}">
                    <a16:creationId xmlns:a16="http://schemas.microsoft.com/office/drawing/2014/main" id="{7133B59D-E730-48E5-8153-53BD61AF1DE8}"/>
                  </a:ext>
                </a:extLst>
              </p:cNvPr>
              <p:cNvSpPr/>
              <p:nvPr/>
            </p:nvSpPr>
            <p:spPr>
              <a:xfrm>
                <a:off x="2987522" y="3640652"/>
                <a:ext cx="660036" cy="1102854"/>
              </a:xfrm>
              <a:custGeom>
                <a:avLst/>
                <a:gdLst>
                  <a:gd name="connsiteX0" fmla="*/ 359092 w 661035"/>
                  <a:gd name="connsiteY0" fmla="*/ 597218 h 1099185"/>
                  <a:gd name="connsiteX1" fmla="*/ 620078 w 661035"/>
                  <a:gd name="connsiteY1" fmla="*/ 739140 h 1099185"/>
                  <a:gd name="connsiteX2" fmla="*/ 584835 w 661035"/>
                  <a:gd name="connsiteY2" fmla="*/ 818198 h 1099185"/>
                  <a:gd name="connsiteX3" fmla="*/ 584836 w 661035"/>
                  <a:gd name="connsiteY3" fmla="*/ 818198 h 1099185"/>
                  <a:gd name="connsiteX4" fmla="*/ 545783 w 661035"/>
                  <a:gd name="connsiteY4" fmla="*/ 882015 h 1099185"/>
                  <a:gd name="connsiteX5" fmla="*/ 538930 w 661035"/>
                  <a:gd name="connsiteY5" fmla="*/ 891439 h 1099185"/>
                  <a:gd name="connsiteX6" fmla="*/ 539116 w 661035"/>
                  <a:gd name="connsiteY6" fmla="*/ 891540 h 1099185"/>
                  <a:gd name="connsiteX7" fmla="*/ 500063 w 661035"/>
                  <a:gd name="connsiteY7" fmla="*/ 940118 h 1099185"/>
                  <a:gd name="connsiteX8" fmla="*/ 452605 w 661035"/>
                  <a:gd name="connsiteY8" fmla="*/ 914311 h 1099185"/>
                  <a:gd name="connsiteX9" fmla="*/ 451949 w 661035"/>
                  <a:gd name="connsiteY9" fmla="*/ 914906 h 1099185"/>
                  <a:gd name="connsiteX10" fmla="*/ 500063 w 661035"/>
                  <a:gd name="connsiteY10" fmla="*/ 941070 h 1099185"/>
                  <a:gd name="connsiteX11" fmla="*/ 451485 w 661035"/>
                  <a:gd name="connsiteY11" fmla="*/ 989648 h 1099185"/>
                  <a:gd name="connsiteX12" fmla="*/ 396629 w 661035"/>
                  <a:gd name="connsiteY12" fmla="*/ 1033155 h 1099185"/>
                  <a:gd name="connsiteX13" fmla="*/ 397193 w 661035"/>
                  <a:gd name="connsiteY13" fmla="*/ 1033462 h 1099185"/>
                  <a:gd name="connsiteX14" fmla="*/ 320041 w 661035"/>
                  <a:gd name="connsiteY14" fmla="*/ 1076325 h 1099185"/>
                  <a:gd name="connsiteX15" fmla="*/ 291343 w 661035"/>
                  <a:gd name="connsiteY15" fmla="*/ 1060767 h 1099185"/>
                  <a:gd name="connsiteX16" fmla="*/ 290403 w 661035"/>
                  <a:gd name="connsiteY16" fmla="*/ 1061621 h 1099185"/>
                  <a:gd name="connsiteX17" fmla="*/ 319088 w 661035"/>
                  <a:gd name="connsiteY17" fmla="*/ 1077277 h 1099185"/>
                  <a:gd name="connsiteX18" fmla="*/ 260985 w 661035"/>
                  <a:gd name="connsiteY18" fmla="*/ 1099185 h 1099185"/>
                  <a:gd name="connsiteX19" fmla="*/ 0 w 661035"/>
                  <a:gd name="connsiteY19" fmla="*/ 957262 h 1099185"/>
                  <a:gd name="connsiteX20" fmla="*/ 59055 w 661035"/>
                  <a:gd name="connsiteY20" fmla="*/ 935355 h 1099185"/>
                  <a:gd name="connsiteX21" fmla="*/ 284314 w 661035"/>
                  <a:gd name="connsiteY21" fmla="*/ 1058298 h 1099185"/>
                  <a:gd name="connsiteX22" fmla="*/ 284516 w 661035"/>
                  <a:gd name="connsiteY22" fmla="*/ 1057066 h 1099185"/>
                  <a:gd name="connsiteX23" fmla="*/ 60008 w 661035"/>
                  <a:gd name="connsiteY23" fmla="*/ 935355 h 1099185"/>
                  <a:gd name="connsiteX24" fmla="*/ 135745 w 661035"/>
                  <a:gd name="connsiteY24" fmla="*/ 891807 h 1099185"/>
                  <a:gd name="connsiteX25" fmla="*/ 135255 w 661035"/>
                  <a:gd name="connsiteY25" fmla="*/ 891540 h 1099185"/>
                  <a:gd name="connsiteX26" fmla="*/ 190500 w 661035"/>
                  <a:gd name="connsiteY26" fmla="*/ 847725 h 1099185"/>
                  <a:gd name="connsiteX27" fmla="*/ 239078 w 661035"/>
                  <a:gd name="connsiteY27" fmla="*/ 799148 h 1099185"/>
                  <a:gd name="connsiteX28" fmla="*/ 319738 w 661035"/>
                  <a:gd name="connsiteY28" fmla="*/ 843010 h 1099185"/>
                  <a:gd name="connsiteX29" fmla="*/ 319882 w 661035"/>
                  <a:gd name="connsiteY29" fmla="*/ 842137 h 1099185"/>
                  <a:gd name="connsiteX30" fmla="*/ 239078 w 661035"/>
                  <a:gd name="connsiteY30" fmla="*/ 798196 h 1099185"/>
                  <a:gd name="connsiteX31" fmla="*/ 277307 w 661035"/>
                  <a:gd name="connsiteY31" fmla="*/ 750642 h 1099185"/>
                  <a:gd name="connsiteX32" fmla="*/ 277178 w 661035"/>
                  <a:gd name="connsiteY32" fmla="*/ 750571 h 1099185"/>
                  <a:gd name="connsiteX33" fmla="*/ 284798 w 661035"/>
                  <a:gd name="connsiteY33" fmla="*/ 740093 h 1099185"/>
                  <a:gd name="connsiteX34" fmla="*/ 323850 w 661035"/>
                  <a:gd name="connsiteY34" fmla="*/ 676275 h 1099185"/>
                  <a:gd name="connsiteX35" fmla="*/ 359092 w 661035"/>
                  <a:gd name="connsiteY35" fmla="*/ 597218 h 1099185"/>
                  <a:gd name="connsiteX36" fmla="*/ 220980 w 661035"/>
                  <a:gd name="connsiteY36" fmla="*/ 0 h 1099185"/>
                  <a:gd name="connsiteX37" fmla="*/ 481965 w 661035"/>
                  <a:gd name="connsiteY37" fmla="*/ 141922 h 1099185"/>
                  <a:gd name="connsiteX38" fmla="*/ 575310 w 661035"/>
                  <a:gd name="connsiteY38" fmla="*/ 214313 h 1099185"/>
                  <a:gd name="connsiteX39" fmla="*/ 661035 w 661035"/>
                  <a:gd name="connsiteY39" fmla="*/ 504825 h 1099185"/>
                  <a:gd name="connsiteX40" fmla="*/ 621030 w 661035"/>
                  <a:gd name="connsiteY40" fmla="*/ 739140 h 1099185"/>
                  <a:gd name="connsiteX41" fmla="*/ 360045 w 661035"/>
                  <a:gd name="connsiteY41" fmla="*/ 597218 h 1099185"/>
                  <a:gd name="connsiteX42" fmla="*/ 400050 w 661035"/>
                  <a:gd name="connsiteY42" fmla="*/ 362902 h 1099185"/>
                  <a:gd name="connsiteX43" fmla="*/ 314325 w 661035"/>
                  <a:gd name="connsiteY43" fmla="*/ 72390 h 1099185"/>
                  <a:gd name="connsiteX44" fmla="*/ 220980 w 661035"/>
                  <a:gd name="connsiteY44" fmla="*/ 0 h 1099185"/>
                  <a:gd name="connsiteX0" fmla="*/ 359092 w 661035"/>
                  <a:gd name="connsiteY0" fmla="*/ 597218 h 1099185"/>
                  <a:gd name="connsiteX1" fmla="*/ 620078 w 661035"/>
                  <a:gd name="connsiteY1" fmla="*/ 739140 h 1099185"/>
                  <a:gd name="connsiteX2" fmla="*/ 584835 w 661035"/>
                  <a:gd name="connsiteY2" fmla="*/ 818198 h 1099185"/>
                  <a:gd name="connsiteX3" fmla="*/ 584836 w 661035"/>
                  <a:gd name="connsiteY3" fmla="*/ 818198 h 1099185"/>
                  <a:gd name="connsiteX4" fmla="*/ 545783 w 661035"/>
                  <a:gd name="connsiteY4" fmla="*/ 882015 h 1099185"/>
                  <a:gd name="connsiteX5" fmla="*/ 538930 w 661035"/>
                  <a:gd name="connsiteY5" fmla="*/ 891439 h 1099185"/>
                  <a:gd name="connsiteX6" fmla="*/ 539116 w 661035"/>
                  <a:gd name="connsiteY6" fmla="*/ 891540 h 1099185"/>
                  <a:gd name="connsiteX7" fmla="*/ 500063 w 661035"/>
                  <a:gd name="connsiteY7" fmla="*/ 940118 h 1099185"/>
                  <a:gd name="connsiteX8" fmla="*/ 452605 w 661035"/>
                  <a:gd name="connsiteY8" fmla="*/ 914311 h 1099185"/>
                  <a:gd name="connsiteX9" fmla="*/ 451949 w 661035"/>
                  <a:gd name="connsiteY9" fmla="*/ 914906 h 1099185"/>
                  <a:gd name="connsiteX10" fmla="*/ 500063 w 661035"/>
                  <a:gd name="connsiteY10" fmla="*/ 941070 h 1099185"/>
                  <a:gd name="connsiteX11" fmla="*/ 451485 w 661035"/>
                  <a:gd name="connsiteY11" fmla="*/ 989648 h 1099185"/>
                  <a:gd name="connsiteX12" fmla="*/ 396629 w 661035"/>
                  <a:gd name="connsiteY12" fmla="*/ 1033155 h 1099185"/>
                  <a:gd name="connsiteX13" fmla="*/ 397193 w 661035"/>
                  <a:gd name="connsiteY13" fmla="*/ 1033462 h 1099185"/>
                  <a:gd name="connsiteX14" fmla="*/ 320041 w 661035"/>
                  <a:gd name="connsiteY14" fmla="*/ 1076325 h 1099185"/>
                  <a:gd name="connsiteX15" fmla="*/ 291343 w 661035"/>
                  <a:gd name="connsiteY15" fmla="*/ 1060767 h 1099185"/>
                  <a:gd name="connsiteX16" fmla="*/ 290403 w 661035"/>
                  <a:gd name="connsiteY16" fmla="*/ 1061621 h 1099185"/>
                  <a:gd name="connsiteX17" fmla="*/ 319088 w 661035"/>
                  <a:gd name="connsiteY17" fmla="*/ 1077277 h 1099185"/>
                  <a:gd name="connsiteX18" fmla="*/ 260985 w 661035"/>
                  <a:gd name="connsiteY18" fmla="*/ 1099185 h 1099185"/>
                  <a:gd name="connsiteX19" fmla="*/ 0 w 661035"/>
                  <a:gd name="connsiteY19" fmla="*/ 957262 h 1099185"/>
                  <a:gd name="connsiteX20" fmla="*/ 59055 w 661035"/>
                  <a:gd name="connsiteY20" fmla="*/ 935355 h 1099185"/>
                  <a:gd name="connsiteX21" fmla="*/ 284314 w 661035"/>
                  <a:gd name="connsiteY21" fmla="*/ 1058298 h 1099185"/>
                  <a:gd name="connsiteX22" fmla="*/ 284516 w 661035"/>
                  <a:gd name="connsiteY22" fmla="*/ 1057066 h 1099185"/>
                  <a:gd name="connsiteX23" fmla="*/ 60008 w 661035"/>
                  <a:gd name="connsiteY23" fmla="*/ 935355 h 1099185"/>
                  <a:gd name="connsiteX24" fmla="*/ 135745 w 661035"/>
                  <a:gd name="connsiteY24" fmla="*/ 891807 h 1099185"/>
                  <a:gd name="connsiteX25" fmla="*/ 135255 w 661035"/>
                  <a:gd name="connsiteY25" fmla="*/ 891540 h 1099185"/>
                  <a:gd name="connsiteX26" fmla="*/ 190500 w 661035"/>
                  <a:gd name="connsiteY26" fmla="*/ 847725 h 1099185"/>
                  <a:gd name="connsiteX27" fmla="*/ 239078 w 661035"/>
                  <a:gd name="connsiteY27" fmla="*/ 799148 h 1099185"/>
                  <a:gd name="connsiteX28" fmla="*/ 319738 w 661035"/>
                  <a:gd name="connsiteY28" fmla="*/ 843010 h 1099185"/>
                  <a:gd name="connsiteX29" fmla="*/ 239078 w 661035"/>
                  <a:gd name="connsiteY29" fmla="*/ 798196 h 1099185"/>
                  <a:gd name="connsiteX30" fmla="*/ 277307 w 661035"/>
                  <a:gd name="connsiteY30" fmla="*/ 750642 h 1099185"/>
                  <a:gd name="connsiteX31" fmla="*/ 277178 w 661035"/>
                  <a:gd name="connsiteY31" fmla="*/ 750571 h 1099185"/>
                  <a:gd name="connsiteX32" fmla="*/ 284798 w 661035"/>
                  <a:gd name="connsiteY32" fmla="*/ 740093 h 1099185"/>
                  <a:gd name="connsiteX33" fmla="*/ 323850 w 661035"/>
                  <a:gd name="connsiteY33" fmla="*/ 676275 h 1099185"/>
                  <a:gd name="connsiteX34" fmla="*/ 359092 w 661035"/>
                  <a:gd name="connsiteY34" fmla="*/ 597218 h 1099185"/>
                  <a:gd name="connsiteX35" fmla="*/ 220980 w 661035"/>
                  <a:gd name="connsiteY35" fmla="*/ 0 h 1099185"/>
                  <a:gd name="connsiteX36" fmla="*/ 481965 w 661035"/>
                  <a:gd name="connsiteY36" fmla="*/ 141922 h 1099185"/>
                  <a:gd name="connsiteX37" fmla="*/ 575310 w 661035"/>
                  <a:gd name="connsiteY37" fmla="*/ 214313 h 1099185"/>
                  <a:gd name="connsiteX38" fmla="*/ 661035 w 661035"/>
                  <a:gd name="connsiteY38" fmla="*/ 504825 h 1099185"/>
                  <a:gd name="connsiteX39" fmla="*/ 621030 w 661035"/>
                  <a:gd name="connsiteY39" fmla="*/ 739140 h 1099185"/>
                  <a:gd name="connsiteX40" fmla="*/ 360045 w 661035"/>
                  <a:gd name="connsiteY40" fmla="*/ 597218 h 1099185"/>
                  <a:gd name="connsiteX41" fmla="*/ 400050 w 661035"/>
                  <a:gd name="connsiteY41" fmla="*/ 362902 h 1099185"/>
                  <a:gd name="connsiteX42" fmla="*/ 314325 w 661035"/>
                  <a:gd name="connsiteY42" fmla="*/ 72390 h 1099185"/>
                  <a:gd name="connsiteX43" fmla="*/ 220980 w 661035"/>
                  <a:gd name="connsiteY43" fmla="*/ 0 h 1099185"/>
                  <a:gd name="connsiteX0" fmla="*/ 359092 w 661035"/>
                  <a:gd name="connsiteY0" fmla="*/ 597218 h 1099185"/>
                  <a:gd name="connsiteX1" fmla="*/ 620078 w 661035"/>
                  <a:gd name="connsiteY1" fmla="*/ 739140 h 1099185"/>
                  <a:gd name="connsiteX2" fmla="*/ 584835 w 661035"/>
                  <a:gd name="connsiteY2" fmla="*/ 818198 h 1099185"/>
                  <a:gd name="connsiteX3" fmla="*/ 584836 w 661035"/>
                  <a:gd name="connsiteY3" fmla="*/ 818198 h 1099185"/>
                  <a:gd name="connsiteX4" fmla="*/ 545783 w 661035"/>
                  <a:gd name="connsiteY4" fmla="*/ 882015 h 1099185"/>
                  <a:gd name="connsiteX5" fmla="*/ 538930 w 661035"/>
                  <a:gd name="connsiteY5" fmla="*/ 891439 h 1099185"/>
                  <a:gd name="connsiteX6" fmla="*/ 539116 w 661035"/>
                  <a:gd name="connsiteY6" fmla="*/ 891540 h 1099185"/>
                  <a:gd name="connsiteX7" fmla="*/ 500063 w 661035"/>
                  <a:gd name="connsiteY7" fmla="*/ 940118 h 1099185"/>
                  <a:gd name="connsiteX8" fmla="*/ 452605 w 661035"/>
                  <a:gd name="connsiteY8" fmla="*/ 914311 h 1099185"/>
                  <a:gd name="connsiteX9" fmla="*/ 500063 w 661035"/>
                  <a:gd name="connsiteY9" fmla="*/ 941070 h 1099185"/>
                  <a:gd name="connsiteX10" fmla="*/ 451485 w 661035"/>
                  <a:gd name="connsiteY10" fmla="*/ 989648 h 1099185"/>
                  <a:gd name="connsiteX11" fmla="*/ 396629 w 661035"/>
                  <a:gd name="connsiteY11" fmla="*/ 1033155 h 1099185"/>
                  <a:gd name="connsiteX12" fmla="*/ 397193 w 661035"/>
                  <a:gd name="connsiteY12" fmla="*/ 1033462 h 1099185"/>
                  <a:gd name="connsiteX13" fmla="*/ 320041 w 661035"/>
                  <a:gd name="connsiteY13" fmla="*/ 1076325 h 1099185"/>
                  <a:gd name="connsiteX14" fmla="*/ 291343 w 661035"/>
                  <a:gd name="connsiteY14" fmla="*/ 1060767 h 1099185"/>
                  <a:gd name="connsiteX15" fmla="*/ 290403 w 661035"/>
                  <a:gd name="connsiteY15" fmla="*/ 1061621 h 1099185"/>
                  <a:gd name="connsiteX16" fmla="*/ 319088 w 661035"/>
                  <a:gd name="connsiteY16" fmla="*/ 1077277 h 1099185"/>
                  <a:gd name="connsiteX17" fmla="*/ 260985 w 661035"/>
                  <a:gd name="connsiteY17" fmla="*/ 1099185 h 1099185"/>
                  <a:gd name="connsiteX18" fmla="*/ 0 w 661035"/>
                  <a:gd name="connsiteY18" fmla="*/ 957262 h 1099185"/>
                  <a:gd name="connsiteX19" fmla="*/ 59055 w 661035"/>
                  <a:gd name="connsiteY19" fmla="*/ 935355 h 1099185"/>
                  <a:gd name="connsiteX20" fmla="*/ 284314 w 661035"/>
                  <a:gd name="connsiteY20" fmla="*/ 1058298 h 1099185"/>
                  <a:gd name="connsiteX21" fmla="*/ 284516 w 661035"/>
                  <a:gd name="connsiteY21" fmla="*/ 1057066 h 1099185"/>
                  <a:gd name="connsiteX22" fmla="*/ 60008 w 661035"/>
                  <a:gd name="connsiteY22" fmla="*/ 935355 h 1099185"/>
                  <a:gd name="connsiteX23" fmla="*/ 135745 w 661035"/>
                  <a:gd name="connsiteY23" fmla="*/ 891807 h 1099185"/>
                  <a:gd name="connsiteX24" fmla="*/ 135255 w 661035"/>
                  <a:gd name="connsiteY24" fmla="*/ 891540 h 1099185"/>
                  <a:gd name="connsiteX25" fmla="*/ 190500 w 661035"/>
                  <a:gd name="connsiteY25" fmla="*/ 847725 h 1099185"/>
                  <a:gd name="connsiteX26" fmla="*/ 239078 w 661035"/>
                  <a:gd name="connsiteY26" fmla="*/ 799148 h 1099185"/>
                  <a:gd name="connsiteX27" fmla="*/ 319738 w 661035"/>
                  <a:gd name="connsiteY27" fmla="*/ 843010 h 1099185"/>
                  <a:gd name="connsiteX28" fmla="*/ 239078 w 661035"/>
                  <a:gd name="connsiteY28" fmla="*/ 798196 h 1099185"/>
                  <a:gd name="connsiteX29" fmla="*/ 277307 w 661035"/>
                  <a:gd name="connsiteY29" fmla="*/ 750642 h 1099185"/>
                  <a:gd name="connsiteX30" fmla="*/ 277178 w 661035"/>
                  <a:gd name="connsiteY30" fmla="*/ 750571 h 1099185"/>
                  <a:gd name="connsiteX31" fmla="*/ 284798 w 661035"/>
                  <a:gd name="connsiteY31" fmla="*/ 740093 h 1099185"/>
                  <a:gd name="connsiteX32" fmla="*/ 323850 w 661035"/>
                  <a:gd name="connsiteY32" fmla="*/ 676275 h 1099185"/>
                  <a:gd name="connsiteX33" fmla="*/ 359092 w 661035"/>
                  <a:gd name="connsiteY33" fmla="*/ 597218 h 1099185"/>
                  <a:gd name="connsiteX34" fmla="*/ 220980 w 661035"/>
                  <a:gd name="connsiteY34" fmla="*/ 0 h 1099185"/>
                  <a:gd name="connsiteX35" fmla="*/ 481965 w 661035"/>
                  <a:gd name="connsiteY35" fmla="*/ 141922 h 1099185"/>
                  <a:gd name="connsiteX36" fmla="*/ 575310 w 661035"/>
                  <a:gd name="connsiteY36" fmla="*/ 214313 h 1099185"/>
                  <a:gd name="connsiteX37" fmla="*/ 661035 w 661035"/>
                  <a:gd name="connsiteY37" fmla="*/ 504825 h 1099185"/>
                  <a:gd name="connsiteX38" fmla="*/ 621030 w 661035"/>
                  <a:gd name="connsiteY38" fmla="*/ 739140 h 1099185"/>
                  <a:gd name="connsiteX39" fmla="*/ 360045 w 661035"/>
                  <a:gd name="connsiteY39" fmla="*/ 597218 h 1099185"/>
                  <a:gd name="connsiteX40" fmla="*/ 400050 w 661035"/>
                  <a:gd name="connsiteY40" fmla="*/ 362902 h 1099185"/>
                  <a:gd name="connsiteX41" fmla="*/ 314325 w 661035"/>
                  <a:gd name="connsiteY41" fmla="*/ 72390 h 1099185"/>
                  <a:gd name="connsiteX42" fmla="*/ 220980 w 661035"/>
                  <a:gd name="connsiteY42" fmla="*/ 0 h 1099185"/>
                  <a:gd name="connsiteX0" fmla="*/ 359092 w 661035"/>
                  <a:gd name="connsiteY0" fmla="*/ 597218 h 1099185"/>
                  <a:gd name="connsiteX1" fmla="*/ 620078 w 661035"/>
                  <a:gd name="connsiteY1" fmla="*/ 739140 h 1099185"/>
                  <a:gd name="connsiteX2" fmla="*/ 584835 w 661035"/>
                  <a:gd name="connsiteY2" fmla="*/ 818198 h 1099185"/>
                  <a:gd name="connsiteX3" fmla="*/ 584836 w 661035"/>
                  <a:gd name="connsiteY3" fmla="*/ 818198 h 1099185"/>
                  <a:gd name="connsiteX4" fmla="*/ 545783 w 661035"/>
                  <a:gd name="connsiteY4" fmla="*/ 882015 h 1099185"/>
                  <a:gd name="connsiteX5" fmla="*/ 538930 w 661035"/>
                  <a:gd name="connsiteY5" fmla="*/ 891439 h 1099185"/>
                  <a:gd name="connsiteX6" fmla="*/ 539116 w 661035"/>
                  <a:gd name="connsiteY6" fmla="*/ 891540 h 1099185"/>
                  <a:gd name="connsiteX7" fmla="*/ 500063 w 661035"/>
                  <a:gd name="connsiteY7" fmla="*/ 940118 h 1099185"/>
                  <a:gd name="connsiteX8" fmla="*/ 500063 w 661035"/>
                  <a:gd name="connsiteY8" fmla="*/ 941070 h 1099185"/>
                  <a:gd name="connsiteX9" fmla="*/ 451485 w 661035"/>
                  <a:gd name="connsiteY9" fmla="*/ 989648 h 1099185"/>
                  <a:gd name="connsiteX10" fmla="*/ 396629 w 661035"/>
                  <a:gd name="connsiteY10" fmla="*/ 1033155 h 1099185"/>
                  <a:gd name="connsiteX11" fmla="*/ 397193 w 661035"/>
                  <a:gd name="connsiteY11" fmla="*/ 1033462 h 1099185"/>
                  <a:gd name="connsiteX12" fmla="*/ 320041 w 661035"/>
                  <a:gd name="connsiteY12" fmla="*/ 1076325 h 1099185"/>
                  <a:gd name="connsiteX13" fmla="*/ 291343 w 661035"/>
                  <a:gd name="connsiteY13" fmla="*/ 1060767 h 1099185"/>
                  <a:gd name="connsiteX14" fmla="*/ 290403 w 661035"/>
                  <a:gd name="connsiteY14" fmla="*/ 1061621 h 1099185"/>
                  <a:gd name="connsiteX15" fmla="*/ 319088 w 661035"/>
                  <a:gd name="connsiteY15" fmla="*/ 1077277 h 1099185"/>
                  <a:gd name="connsiteX16" fmla="*/ 260985 w 661035"/>
                  <a:gd name="connsiteY16" fmla="*/ 1099185 h 1099185"/>
                  <a:gd name="connsiteX17" fmla="*/ 0 w 661035"/>
                  <a:gd name="connsiteY17" fmla="*/ 957262 h 1099185"/>
                  <a:gd name="connsiteX18" fmla="*/ 59055 w 661035"/>
                  <a:gd name="connsiteY18" fmla="*/ 935355 h 1099185"/>
                  <a:gd name="connsiteX19" fmla="*/ 284314 w 661035"/>
                  <a:gd name="connsiteY19" fmla="*/ 1058298 h 1099185"/>
                  <a:gd name="connsiteX20" fmla="*/ 284516 w 661035"/>
                  <a:gd name="connsiteY20" fmla="*/ 1057066 h 1099185"/>
                  <a:gd name="connsiteX21" fmla="*/ 60008 w 661035"/>
                  <a:gd name="connsiteY21" fmla="*/ 935355 h 1099185"/>
                  <a:gd name="connsiteX22" fmla="*/ 135745 w 661035"/>
                  <a:gd name="connsiteY22" fmla="*/ 891807 h 1099185"/>
                  <a:gd name="connsiteX23" fmla="*/ 135255 w 661035"/>
                  <a:gd name="connsiteY23" fmla="*/ 891540 h 1099185"/>
                  <a:gd name="connsiteX24" fmla="*/ 190500 w 661035"/>
                  <a:gd name="connsiteY24" fmla="*/ 847725 h 1099185"/>
                  <a:gd name="connsiteX25" fmla="*/ 239078 w 661035"/>
                  <a:gd name="connsiteY25" fmla="*/ 799148 h 1099185"/>
                  <a:gd name="connsiteX26" fmla="*/ 319738 w 661035"/>
                  <a:gd name="connsiteY26" fmla="*/ 843010 h 1099185"/>
                  <a:gd name="connsiteX27" fmla="*/ 239078 w 661035"/>
                  <a:gd name="connsiteY27" fmla="*/ 798196 h 1099185"/>
                  <a:gd name="connsiteX28" fmla="*/ 277307 w 661035"/>
                  <a:gd name="connsiteY28" fmla="*/ 750642 h 1099185"/>
                  <a:gd name="connsiteX29" fmla="*/ 277178 w 661035"/>
                  <a:gd name="connsiteY29" fmla="*/ 750571 h 1099185"/>
                  <a:gd name="connsiteX30" fmla="*/ 284798 w 661035"/>
                  <a:gd name="connsiteY30" fmla="*/ 740093 h 1099185"/>
                  <a:gd name="connsiteX31" fmla="*/ 323850 w 661035"/>
                  <a:gd name="connsiteY31" fmla="*/ 676275 h 1099185"/>
                  <a:gd name="connsiteX32" fmla="*/ 359092 w 661035"/>
                  <a:gd name="connsiteY32" fmla="*/ 597218 h 1099185"/>
                  <a:gd name="connsiteX33" fmla="*/ 220980 w 661035"/>
                  <a:gd name="connsiteY33" fmla="*/ 0 h 1099185"/>
                  <a:gd name="connsiteX34" fmla="*/ 481965 w 661035"/>
                  <a:gd name="connsiteY34" fmla="*/ 141922 h 1099185"/>
                  <a:gd name="connsiteX35" fmla="*/ 575310 w 661035"/>
                  <a:gd name="connsiteY35" fmla="*/ 214313 h 1099185"/>
                  <a:gd name="connsiteX36" fmla="*/ 661035 w 661035"/>
                  <a:gd name="connsiteY36" fmla="*/ 504825 h 1099185"/>
                  <a:gd name="connsiteX37" fmla="*/ 621030 w 661035"/>
                  <a:gd name="connsiteY37" fmla="*/ 739140 h 1099185"/>
                  <a:gd name="connsiteX38" fmla="*/ 360045 w 661035"/>
                  <a:gd name="connsiteY38" fmla="*/ 597218 h 1099185"/>
                  <a:gd name="connsiteX39" fmla="*/ 400050 w 661035"/>
                  <a:gd name="connsiteY39" fmla="*/ 362902 h 1099185"/>
                  <a:gd name="connsiteX40" fmla="*/ 314325 w 661035"/>
                  <a:gd name="connsiteY40" fmla="*/ 72390 h 1099185"/>
                  <a:gd name="connsiteX41" fmla="*/ 220980 w 661035"/>
                  <a:gd name="connsiteY41" fmla="*/ 0 h 1099185"/>
                  <a:gd name="connsiteX0" fmla="*/ 359092 w 661035"/>
                  <a:gd name="connsiteY0" fmla="*/ 597218 h 1099185"/>
                  <a:gd name="connsiteX1" fmla="*/ 620078 w 661035"/>
                  <a:gd name="connsiteY1" fmla="*/ 739140 h 1099185"/>
                  <a:gd name="connsiteX2" fmla="*/ 584835 w 661035"/>
                  <a:gd name="connsiteY2" fmla="*/ 818198 h 1099185"/>
                  <a:gd name="connsiteX3" fmla="*/ 584836 w 661035"/>
                  <a:gd name="connsiteY3" fmla="*/ 818198 h 1099185"/>
                  <a:gd name="connsiteX4" fmla="*/ 545783 w 661035"/>
                  <a:gd name="connsiteY4" fmla="*/ 882015 h 1099185"/>
                  <a:gd name="connsiteX5" fmla="*/ 538930 w 661035"/>
                  <a:gd name="connsiteY5" fmla="*/ 891439 h 1099185"/>
                  <a:gd name="connsiteX6" fmla="*/ 539116 w 661035"/>
                  <a:gd name="connsiteY6" fmla="*/ 891540 h 1099185"/>
                  <a:gd name="connsiteX7" fmla="*/ 500063 w 661035"/>
                  <a:gd name="connsiteY7" fmla="*/ 940118 h 1099185"/>
                  <a:gd name="connsiteX8" fmla="*/ 500063 w 661035"/>
                  <a:gd name="connsiteY8" fmla="*/ 941070 h 1099185"/>
                  <a:gd name="connsiteX9" fmla="*/ 451485 w 661035"/>
                  <a:gd name="connsiteY9" fmla="*/ 989648 h 1099185"/>
                  <a:gd name="connsiteX10" fmla="*/ 396629 w 661035"/>
                  <a:gd name="connsiteY10" fmla="*/ 1033155 h 1099185"/>
                  <a:gd name="connsiteX11" fmla="*/ 397193 w 661035"/>
                  <a:gd name="connsiteY11" fmla="*/ 1033462 h 1099185"/>
                  <a:gd name="connsiteX12" fmla="*/ 320041 w 661035"/>
                  <a:gd name="connsiteY12" fmla="*/ 1076325 h 1099185"/>
                  <a:gd name="connsiteX13" fmla="*/ 291343 w 661035"/>
                  <a:gd name="connsiteY13" fmla="*/ 1060767 h 1099185"/>
                  <a:gd name="connsiteX14" fmla="*/ 290403 w 661035"/>
                  <a:gd name="connsiteY14" fmla="*/ 1061621 h 1099185"/>
                  <a:gd name="connsiteX15" fmla="*/ 319088 w 661035"/>
                  <a:gd name="connsiteY15" fmla="*/ 1077277 h 1099185"/>
                  <a:gd name="connsiteX16" fmla="*/ 260985 w 661035"/>
                  <a:gd name="connsiteY16" fmla="*/ 1099185 h 1099185"/>
                  <a:gd name="connsiteX17" fmla="*/ 0 w 661035"/>
                  <a:gd name="connsiteY17" fmla="*/ 957262 h 1099185"/>
                  <a:gd name="connsiteX18" fmla="*/ 59055 w 661035"/>
                  <a:gd name="connsiteY18" fmla="*/ 935355 h 1099185"/>
                  <a:gd name="connsiteX19" fmla="*/ 284314 w 661035"/>
                  <a:gd name="connsiteY19" fmla="*/ 1058298 h 1099185"/>
                  <a:gd name="connsiteX20" fmla="*/ 284516 w 661035"/>
                  <a:gd name="connsiteY20" fmla="*/ 1057066 h 1099185"/>
                  <a:gd name="connsiteX21" fmla="*/ 60008 w 661035"/>
                  <a:gd name="connsiteY21" fmla="*/ 935355 h 1099185"/>
                  <a:gd name="connsiteX22" fmla="*/ 135745 w 661035"/>
                  <a:gd name="connsiteY22" fmla="*/ 891807 h 1099185"/>
                  <a:gd name="connsiteX23" fmla="*/ 135255 w 661035"/>
                  <a:gd name="connsiteY23" fmla="*/ 891540 h 1099185"/>
                  <a:gd name="connsiteX24" fmla="*/ 190500 w 661035"/>
                  <a:gd name="connsiteY24" fmla="*/ 847725 h 1099185"/>
                  <a:gd name="connsiteX25" fmla="*/ 239078 w 661035"/>
                  <a:gd name="connsiteY25" fmla="*/ 799148 h 1099185"/>
                  <a:gd name="connsiteX26" fmla="*/ 239078 w 661035"/>
                  <a:gd name="connsiteY26" fmla="*/ 798196 h 1099185"/>
                  <a:gd name="connsiteX27" fmla="*/ 277307 w 661035"/>
                  <a:gd name="connsiteY27" fmla="*/ 750642 h 1099185"/>
                  <a:gd name="connsiteX28" fmla="*/ 277178 w 661035"/>
                  <a:gd name="connsiteY28" fmla="*/ 750571 h 1099185"/>
                  <a:gd name="connsiteX29" fmla="*/ 284798 w 661035"/>
                  <a:gd name="connsiteY29" fmla="*/ 740093 h 1099185"/>
                  <a:gd name="connsiteX30" fmla="*/ 323850 w 661035"/>
                  <a:gd name="connsiteY30" fmla="*/ 676275 h 1099185"/>
                  <a:gd name="connsiteX31" fmla="*/ 359092 w 661035"/>
                  <a:gd name="connsiteY31" fmla="*/ 597218 h 1099185"/>
                  <a:gd name="connsiteX32" fmla="*/ 220980 w 661035"/>
                  <a:gd name="connsiteY32" fmla="*/ 0 h 1099185"/>
                  <a:gd name="connsiteX33" fmla="*/ 481965 w 661035"/>
                  <a:gd name="connsiteY33" fmla="*/ 141922 h 1099185"/>
                  <a:gd name="connsiteX34" fmla="*/ 575310 w 661035"/>
                  <a:gd name="connsiteY34" fmla="*/ 214313 h 1099185"/>
                  <a:gd name="connsiteX35" fmla="*/ 661035 w 661035"/>
                  <a:gd name="connsiteY35" fmla="*/ 504825 h 1099185"/>
                  <a:gd name="connsiteX36" fmla="*/ 621030 w 661035"/>
                  <a:gd name="connsiteY36" fmla="*/ 739140 h 1099185"/>
                  <a:gd name="connsiteX37" fmla="*/ 360045 w 661035"/>
                  <a:gd name="connsiteY37" fmla="*/ 597218 h 1099185"/>
                  <a:gd name="connsiteX38" fmla="*/ 400050 w 661035"/>
                  <a:gd name="connsiteY38" fmla="*/ 362902 h 1099185"/>
                  <a:gd name="connsiteX39" fmla="*/ 314325 w 661035"/>
                  <a:gd name="connsiteY39" fmla="*/ 72390 h 1099185"/>
                  <a:gd name="connsiteX40" fmla="*/ 220980 w 661035"/>
                  <a:gd name="connsiteY40" fmla="*/ 0 h 1099185"/>
                  <a:gd name="connsiteX0" fmla="*/ 359092 w 661035"/>
                  <a:gd name="connsiteY0" fmla="*/ 597218 h 1099185"/>
                  <a:gd name="connsiteX1" fmla="*/ 620078 w 661035"/>
                  <a:gd name="connsiteY1" fmla="*/ 739140 h 1099185"/>
                  <a:gd name="connsiteX2" fmla="*/ 584835 w 661035"/>
                  <a:gd name="connsiteY2" fmla="*/ 818198 h 1099185"/>
                  <a:gd name="connsiteX3" fmla="*/ 584836 w 661035"/>
                  <a:gd name="connsiteY3" fmla="*/ 818198 h 1099185"/>
                  <a:gd name="connsiteX4" fmla="*/ 545783 w 661035"/>
                  <a:gd name="connsiteY4" fmla="*/ 882015 h 1099185"/>
                  <a:gd name="connsiteX5" fmla="*/ 538930 w 661035"/>
                  <a:gd name="connsiteY5" fmla="*/ 891439 h 1099185"/>
                  <a:gd name="connsiteX6" fmla="*/ 539116 w 661035"/>
                  <a:gd name="connsiteY6" fmla="*/ 891540 h 1099185"/>
                  <a:gd name="connsiteX7" fmla="*/ 500063 w 661035"/>
                  <a:gd name="connsiteY7" fmla="*/ 940118 h 1099185"/>
                  <a:gd name="connsiteX8" fmla="*/ 500063 w 661035"/>
                  <a:gd name="connsiteY8" fmla="*/ 941070 h 1099185"/>
                  <a:gd name="connsiteX9" fmla="*/ 451485 w 661035"/>
                  <a:gd name="connsiteY9" fmla="*/ 989648 h 1099185"/>
                  <a:gd name="connsiteX10" fmla="*/ 396629 w 661035"/>
                  <a:gd name="connsiteY10" fmla="*/ 1033155 h 1099185"/>
                  <a:gd name="connsiteX11" fmla="*/ 397193 w 661035"/>
                  <a:gd name="connsiteY11" fmla="*/ 1033462 h 1099185"/>
                  <a:gd name="connsiteX12" fmla="*/ 320041 w 661035"/>
                  <a:gd name="connsiteY12" fmla="*/ 1076325 h 1099185"/>
                  <a:gd name="connsiteX13" fmla="*/ 291343 w 661035"/>
                  <a:gd name="connsiteY13" fmla="*/ 1060767 h 1099185"/>
                  <a:gd name="connsiteX14" fmla="*/ 290403 w 661035"/>
                  <a:gd name="connsiteY14" fmla="*/ 1061621 h 1099185"/>
                  <a:gd name="connsiteX15" fmla="*/ 319088 w 661035"/>
                  <a:gd name="connsiteY15" fmla="*/ 1077277 h 1099185"/>
                  <a:gd name="connsiteX16" fmla="*/ 260985 w 661035"/>
                  <a:gd name="connsiteY16" fmla="*/ 1099185 h 1099185"/>
                  <a:gd name="connsiteX17" fmla="*/ 0 w 661035"/>
                  <a:gd name="connsiteY17" fmla="*/ 957262 h 1099185"/>
                  <a:gd name="connsiteX18" fmla="*/ 59055 w 661035"/>
                  <a:gd name="connsiteY18" fmla="*/ 935355 h 1099185"/>
                  <a:gd name="connsiteX19" fmla="*/ 284314 w 661035"/>
                  <a:gd name="connsiteY19" fmla="*/ 1058298 h 1099185"/>
                  <a:gd name="connsiteX20" fmla="*/ 60008 w 661035"/>
                  <a:gd name="connsiteY20" fmla="*/ 935355 h 1099185"/>
                  <a:gd name="connsiteX21" fmla="*/ 135745 w 661035"/>
                  <a:gd name="connsiteY21" fmla="*/ 891807 h 1099185"/>
                  <a:gd name="connsiteX22" fmla="*/ 135255 w 661035"/>
                  <a:gd name="connsiteY22" fmla="*/ 891540 h 1099185"/>
                  <a:gd name="connsiteX23" fmla="*/ 190500 w 661035"/>
                  <a:gd name="connsiteY23" fmla="*/ 847725 h 1099185"/>
                  <a:gd name="connsiteX24" fmla="*/ 239078 w 661035"/>
                  <a:gd name="connsiteY24" fmla="*/ 799148 h 1099185"/>
                  <a:gd name="connsiteX25" fmla="*/ 239078 w 661035"/>
                  <a:gd name="connsiteY25" fmla="*/ 798196 h 1099185"/>
                  <a:gd name="connsiteX26" fmla="*/ 277307 w 661035"/>
                  <a:gd name="connsiteY26" fmla="*/ 750642 h 1099185"/>
                  <a:gd name="connsiteX27" fmla="*/ 277178 w 661035"/>
                  <a:gd name="connsiteY27" fmla="*/ 750571 h 1099185"/>
                  <a:gd name="connsiteX28" fmla="*/ 284798 w 661035"/>
                  <a:gd name="connsiteY28" fmla="*/ 740093 h 1099185"/>
                  <a:gd name="connsiteX29" fmla="*/ 323850 w 661035"/>
                  <a:gd name="connsiteY29" fmla="*/ 676275 h 1099185"/>
                  <a:gd name="connsiteX30" fmla="*/ 359092 w 661035"/>
                  <a:gd name="connsiteY30" fmla="*/ 597218 h 1099185"/>
                  <a:gd name="connsiteX31" fmla="*/ 220980 w 661035"/>
                  <a:gd name="connsiteY31" fmla="*/ 0 h 1099185"/>
                  <a:gd name="connsiteX32" fmla="*/ 481965 w 661035"/>
                  <a:gd name="connsiteY32" fmla="*/ 141922 h 1099185"/>
                  <a:gd name="connsiteX33" fmla="*/ 575310 w 661035"/>
                  <a:gd name="connsiteY33" fmla="*/ 214313 h 1099185"/>
                  <a:gd name="connsiteX34" fmla="*/ 661035 w 661035"/>
                  <a:gd name="connsiteY34" fmla="*/ 504825 h 1099185"/>
                  <a:gd name="connsiteX35" fmla="*/ 621030 w 661035"/>
                  <a:gd name="connsiteY35" fmla="*/ 739140 h 1099185"/>
                  <a:gd name="connsiteX36" fmla="*/ 360045 w 661035"/>
                  <a:gd name="connsiteY36" fmla="*/ 597218 h 1099185"/>
                  <a:gd name="connsiteX37" fmla="*/ 400050 w 661035"/>
                  <a:gd name="connsiteY37" fmla="*/ 362902 h 1099185"/>
                  <a:gd name="connsiteX38" fmla="*/ 314325 w 661035"/>
                  <a:gd name="connsiteY38" fmla="*/ 72390 h 1099185"/>
                  <a:gd name="connsiteX39" fmla="*/ 220980 w 661035"/>
                  <a:gd name="connsiteY39" fmla="*/ 0 h 1099185"/>
                  <a:gd name="connsiteX0" fmla="*/ 359092 w 661035"/>
                  <a:gd name="connsiteY0" fmla="*/ 597218 h 1099185"/>
                  <a:gd name="connsiteX1" fmla="*/ 620078 w 661035"/>
                  <a:gd name="connsiteY1" fmla="*/ 739140 h 1099185"/>
                  <a:gd name="connsiteX2" fmla="*/ 584835 w 661035"/>
                  <a:gd name="connsiteY2" fmla="*/ 818198 h 1099185"/>
                  <a:gd name="connsiteX3" fmla="*/ 584836 w 661035"/>
                  <a:gd name="connsiteY3" fmla="*/ 818198 h 1099185"/>
                  <a:gd name="connsiteX4" fmla="*/ 545783 w 661035"/>
                  <a:gd name="connsiteY4" fmla="*/ 882015 h 1099185"/>
                  <a:gd name="connsiteX5" fmla="*/ 538930 w 661035"/>
                  <a:gd name="connsiteY5" fmla="*/ 891439 h 1099185"/>
                  <a:gd name="connsiteX6" fmla="*/ 539116 w 661035"/>
                  <a:gd name="connsiteY6" fmla="*/ 891540 h 1099185"/>
                  <a:gd name="connsiteX7" fmla="*/ 500063 w 661035"/>
                  <a:gd name="connsiteY7" fmla="*/ 940118 h 1099185"/>
                  <a:gd name="connsiteX8" fmla="*/ 500063 w 661035"/>
                  <a:gd name="connsiteY8" fmla="*/ 941070 h 1099185"/>
                  <a:gd name="connsiteX9" fmla="*/ 451485 w 661035"/>
                  <a:gd name="connsiteY9" fmla="*/ 989648 h 1099185"/>
                  <a:gd name="connsiteX10" fmla="*/ 396629 w 661035"/>
                  <a:gd name="connsiteY10" fmla="*/ 1033155 h 1099185"/>
                  <a:gd name="connsiteX11" fmla="*/ 397193 w 661035"/>
                  <a:gd name="connsiteY11" fmla="*/ 1033462 h 1099185"/>
                  <a:gd name="connsiteX12" fmla="*/ 320041 w 661035"/>
                  <a:gd name="connsiteY12" fmla="*/ 1076325 h 1099185"/>
                  <a:gd name="connsiteX13" fmla="*/ 291343 w 661035"/>
                  <a:gd name="connsiteY13" fmla="*/ 1060767 h 1099185"/>
                  <a:gd name="connsiteX14" fmla="*/ 290403 w 661035"/>
                  <a:gd name="connsiteY14" fmla="*/ 1061621 h 1099185"/>
                  <a:gd name="connsiteX15" fmla="*/ 319088 w 661035"/>
                  <a:gd name="connsiteY15" fmla="*/ 1077277 h 1099185"/>
                  <a:gd name="connsiteX16" fmla="*/ 260985 w 661035"/>
                  <a:gd name="connsiteY16" fmla="*/ 1099185 h 1099185"/>
                  <a:gd name="connsiteX17" fmla="*/ 0 w 661035"/>
                  <a:gd name="connsiteY17" fmla="*/ 957262 h 1099185"/>
                  <a:gd name="connsiteX18" fmla="*/ 59055 w 661035"/>
                  <a:gd name="connsiteY18" fmla="*/ 935355 h 1099185"/>
                  <a:gd name="connsiteX19" fmla="*/ 60008 w 661035"/>
                  <a:gd name="connsiteY19" fmla="*/ 935355 h 1099185"/>
                  <a:gd name="connsiteX20" fmla="*/ 135745 w 661035"/>
                  <a:gd name="connsiteY20" fmla="*/ 891807 h 1099185"/>
                  <a:gd name="connsiteX21" fmla="*/ 135255 w 661035"/>
                  <a:gd name="connsiteY21" fmla="*/ 891540 h 1099185"/>
                  <a:gd name="connsiteX22" fmla="*/ 190500 w 661035"/>
                  <a:gd name="connsiteY22" fmla="*/ 847725 h 1099185"/>
                  <a:gd name="connsiteX23" fmla="*/ 239078 w 661035"/>
                  <a:gd name="connsiteY23" fmla="*/ 799148 h 1099185"/>
                  <a:gd name="connsiteX24" fmla="*/ 239078 w 661035"/>
                  <a:gd name="connsiteY24" fmla="*/ 798196 h 1099185"/>
                  <a:gd name="connsiteX25" fmla="*/ 277307 w 661035"/>
                  <a:gd name="connsiteY25" fmla="*/ 750642 h 1099185"/>
                  <a:gd name="connsiteX26" fmla="*/ 277178 w 661035"/>
                  <a:gd name="connsiteY26" fmla="*/ 750571 h 1099185"/>
                  <a:gd name="connsiteX27" fmla="*/ 284798 w 661035"/>
                  <a:gd name="connsiteY27" fmla="*/ 740093 h 1099185"/>
                  <a:gd name="connsiteX28" fmla="*/ 323850 w 661035"/>
                  <a:gd name="connsiteY28" fmla="*/ 676275 h 1099185"/>
                  <a:gd name="connsiteX29" fmla="*/ 359092 w 661035"/>
                  <a:gd name="connsiteY29" fmla="*/ 597218 h 1099185"/>
                  <a:gd name="connsiteX30" fmla="*/ 220980 w 661035"/>
                  <a:gd name="connsiteY30" fmla="*/ 0 h 1099185"/>
                  <a:gd name="connsiteX31" fmla="*/ 481965 w 661035"/>
                  <a:gd name="connsiteY31" fmla="*/ 141922 h 1099185"/>
                  <a:gd name="connsiteX32" fmla="*/ 575310 w 661035"/>
                  <a:gd name="connsiteY32" fmla="*/ 214313 h 1099185"/>
                  <a:gd name="connsiteX33" fmla="*/ 661035 w 661035"/>
                  <a:gd name="connsiteY33" fmla="*/ 504825 h 1099185"/>
                  <a:gd name="connsiteX34" fmla="*/ 621030 w 661035"/>
                  <a:gd name="connsiteY34" fmla="*/ 739140 h 1099185"/>
                  <a:gd name="connsiteX35" fmla="*/ 360045 w 661035"/>
                  <a:gd name="connsiteY35" fmla="*/ 597218 h 1099185"/>
                  <a:gd name="connsiteX36" fmla="*/ 400050 w 661035"/>
                  <a:gd name="connsiteY36" fmla="*/ 362902 h 1099185"/>
                  <a:gd name="connsiteX37" fmla="*/ 314325 w 661035"/>
                  <a:gd name="connsiteY37" fmla="*/ 72390 h 1099185"/>
                  <a:gd name="connsiteX38" fmla="*/ 220980 w 661035"/>
                  <a:gd name="connsiteY38" fmla="*/ 0 h 1099185"/>
                  <a:gd name="connsiteX0" fmla="*/ 359092 w 661035"/>
                  <a:gd name="connsiteY0" fmla="*/ 597218 h 1099185"/>
                  <a:gd name="connsiteX1" fmla="*/ 620078 w 661035"/>
                  <a:gd name="connsiteY1" fmla="*/ 739140 h 1099185"/>
                  <a:gd name="connsiteX2" fmla="*/ 584835 w 661035"/>
                  <a:gd name="connsiteY2" fmla="*/ 818198 h 1099185"/>
                  <a:gd name="connsiteX3" fmla="*/ 584836 w 661035"/>
                  <a:gd name="connsiteY3" fmla="*/ 818198 h 1099185"/>
                  <a:gd name="connsiteX4" fmla="*/ 545783 w 661035"/>
                  <a:gd name="connsiteY4" fmla="*/ 882015 h 1099185"/>
                  <a:gd name="connsiteX5" fmla="*/ 538930 w 661035"/>
                  <a:gd name="connsiteY5" fmla="*/ 891439 h 1099185"/>
                  <a:gd name="connsiteX6" fmla="*/ 539116 w 661035"/>
                  <a:gd name="connsiteY6" fmla="*/ 891540 h 1099185"/>
                  <a:gd name="connsiteX7" fmla="*/ 500063 w 661035"/>
                  <a:gd name="connsiteY7" fmla="*/ 940118 h 1099185"/>
                  <a:gd name="connsiteX8" fmla="*/ 500063 w 661035"/>
                  <a:gd name="connsiteY8" fmla="*/ 941070 h 1099185"/>
                  <a:gd name="connsiteX9" fmla="*/ 451485 w 661035"/>
                  <a:gd name="connsiteY9" fmla="*/ 989648 h 1099185"/>
                  <a:gd name="connsiteX10" fmla="*/ 396629 w 661035"/>
                  <a:gd name="connsiteY10" fmla="*/ 1033155 h 1099185"/>
                  <a:gd name="connsiteX11" fmla="*/ 397193 w 661035"/>
                  <a:gd name="connsiteY11" fmla="*/ 1033462 h 1099185"/>
                  <a:gd name="connsiteX12" fmla="*/ 320041 w 661035"/>
                  <a:gd name="connsiteY12" fmla="*/ 1076325 h 1099185"/>
                  <a:gd name="connsiteX13" fmla="*/ 291343 w 661035"/>
                  <a:gd name="connsiteY13" fmla="*/ 1060767 h 1099185"/>
                  <a:gd name="connsiteX14" fmla="*/ 319088 w 661035"/>
                  <a:gd name="connsiteY14" fmla="*/ 1077277 h 1099185"/>
                  <a:gd name="connsiteX15" fmla="*/ 260985 w 661035"/>
                  <a:gd name="connsiteY15" fmla="*/ 1099185 h 1099185"/>
                  <a:gd name="connsiteX16" fmla="*/ 0 w 661035"/>
                  <a:gd name="connsiteY16" fmla="*/ 957262 h 1099185"/>
                  <a:gd name="connsiteX17" fmla="*/ 59055 w 661035"/>
                  <a:gd name="connsiteY17" fmla="*/ 935355 h 1099185"/>
                  <a:gd name="connsiteX18" fmla="*/ 60008 w 661035"/>
                  <a:gd name="connsiteY18" fmla="*/ 935355 h 1099185"/>
                  <a:gd name="connsiteX19" fmla="*/ 135745 w 661035"/>
                  <a:gd name="connsiteY19" fmla="*/ 891807 h 1099185"/>
                  <a:gd name="connsiteX20" fmla="*/ 135255 w 661035"/>
                  <a:gd name="connsiteY20" fmla="*/ 891540 h 1099185"/>
                  <a:gd name="connsiteX21" fmla="*/ 190500 w 661035"/>
                  <a:gd name="connsiteY21" fmla="*/ 847725 h 1099185"/>
                  <a:gd name="connsiteX22" fmla="*/ 239078 w 661035"/>
                  <a:gd name="connsiteY22" fmla="*/ 799148 h 1099185"/>
                  <a:gd name="connsiteX23" fmla="*/ 239078 w 661035"/>
                  <a:gd name="connsiteY23" fmla="*/ 798196 h 1099185"/>
                  <a:gd name="connsiteX24" fmla="*/ 277307 w 661035"/>
                  <a:gd name="connsiteY24" fmla="*/ 750642 h 1099185"/>
                  <a:gd name="connsiteX25" fmla="*/ 277178 w 661035"/>
                  <a:gd name="connsiteY25" fmla="*/ 750571 h 1099185"/>
                  <a:gd name="connsiteX26" fmla="*/ 284798 w 661035"/>
                  <a:gd name="connsiteY26" fmla="*/ 740093 h 1099185"/>
                  <a:gd name="connsiteX27" fmla="*/ 323850 w 661035"/>
                  <a:gd name="connsiteY27" fmla="*/ 676275 h 1099185"/>
                  <a:gd name="connsiteX28" fmla="*/ 359092 w 661035"/>
                  <a:gd name="connsiteY28" fmla="*/ 597218 h 1099185"/>
                  <a:gd name="connsiteX29" fmla="*/ 220980 w 661035"/>
                  <a:gd name="connsiteY29" fmla="*/ 0 h 1099185"/>
                  <a:gd name="connsiteX30" fmla="*/ 481965 w 661035"/>
                  <a:gd name="connsiteY30" fmla="*/ 141922 h 1099185"/>
                  <a:gd name="connsiteX31" fmla="*/ 575310 w 661035"/>
                  <a:gd name="connsiteY31" fmla="*/ 214313 h 1099185"/>
                  <a:gd name="connsiteX32" fmla="*/ 661035 w 661035"/>
                  <a:gd name="connsiteY32" fmla="*/ 504825 h 1099185"/>
                  <a:gd name="connsiteX33" fmla="*/ 621030 w 661035"/>
                  <a:gd name="connsiteY33" fmla="*/ 739140 h 1099185"/>
                  <a:gd name="connsiteX34" fmla="*/ 360045 w 661035"/>
                  <a:gd name="connsiteY34" fmla="*/ 597218 h 1099185"/>
                  <a:gd name="connsiteX35" fmla="*/ 400050 w 661035"/>
                  <a:gd name="connsiteY35" fmla="*/ 362902 h 1099185"/>
                  <a:gd name="connsiteX36" fmla="*/ 314325 w 661035"/>
                  <a:gd name="connsiteY36" fmla="*/ 72390 h 1099185"/>
                  <a:gd name="connsiteX37" fmla="*/ 220980 w 661035"/>
                  <a:gd name="connsiteY37" fmla="*/ 0 h 1099185"/>
                  <a:gd name="connsiteX0" fmla="*/ 359092 w 661035"/>
                  <a:gd name="connsiteY0" fmla="*/ 597218 h 1099185"/>
                  <a:gd name="connsiteX1" fmla="*/ 620078 w 661035"/>
                  <a:gd name="connsiteY1" fmla="*/ 739140 h 1099185"/>
                  <a:gd name="connsiteX2" fmla="*/ 584835 w 661035"/>
                  <a:gd name="connsiteY2" fmla="*/ 818198 h 1099185"/>
                  <a:gd name="connsiteX3" fmla="*/ 584836 w 661035"/>
                  <a:gd name="connsiteY3" fmla="*/ 818198 h 1099185"/>
                  <a:gd name="connsiteX4" fmla="*/ 545783 w 661035"/>
                  <a:gd name="connsiteY4" fmla="*/ 882015 h 1099185"/>
                  <a:gd name="connsiteX5" fmla="*/ 538930 w 661035"/>
                  <a:gd name="connsiteY5" fmla="*/ 891439 h 1099185"/>
                  <a:gd name="connsiteX6" fmla="*/ 539116 w 661035"/>
                  <a:gd name="connsiteY6" fmla="*/ 891540 h 1099185"/>
                  <a:gd name="connsiteX7" fmla="*/ 500063 w 661035"/>
                  <a:gd name="connsiteY7" fmla="*/ 940118 h 1099185"/>
                  <a:gd name="connsiteX8" fmla="*/ 500063 w 661035"/>
                  <a:gd name="connsiteY8" fmla="*/ 941070 h 1099185"/>
                  <a:gd name="connsiteX9" fmla="*/ 451485 w 661035"/>
                  <a:gd name="connsiteY9" fmla="*/ 989648 h 1099185"/>
                  <a:gd name="connsiteX10" fmla="*/ 396629 w 661035"/>
                  <a:gd name="connsiteY10" fmla="*/ 1033155 h 1099185"/>
                  <a:gd name="connsiteX11" fmla="*/ 397193 w 661035"/>
                  <a:gd name="connsiteY11" fmla="*/ 1033462 h 1099185"/>
                  <a:gd name="connsiteX12" fmla="*/ 320041 w 661035"/>
                  <a:gd name="connsiteY12" fmla="*/ 1076325 h 1099185"/>
                  <a:gd name="connsiteX13" fmla="*/ 319088 w 661035"/>
                  <a:gd name="connsiteY13" fmla="*/ 1077277 h 1099185"/>
                  <a:gd name="connsiteX14" fmla="*/ 260985 w 661035"/>
                  <a:gd name="connsiteY14" fmla="*/ 1099185 h 1099185"/>
                  <a:gd name="connsiteX15" fmla="*/ 0 w 661035"/>
                  <a:gd name="connsiteY15" fmla="*/ 957262 h 1099185"/>
                  <a:gd name="connsiteX16" fmla="*/ 59055 w 661035"/>
                  <a:gd name="connsiteY16" fmla="*/ 935355 h 1099185"/>
                  <a:gd name="connsiteX17" fmla="*/ 60008 w 661035"/>
                  <a:gd name="connsiteY17" fmla="*/ 935355 h 1099185"/>
                  <a:gd name="connsiteX18" fmla="*/ 135745 w 661035"/>
                  <a:gd name="connsiteY18" fmla="*/ 891807 h 1099185"/>
                  <a:gd name="connsiteX19" fmla="*/ 135255 w 661035"/>
                  <a:gd name="connsiteY19" fmla="*/ 891540 h 1099185"/>
                  <a:gd name="connsiteX20" fmla="*/ 190500 w 661035"/>
                  <a:gd name="connsiteY20" fmla="*/ 847725 h 1099185"/>
                  <a:gd name="connsiteX21" fmla="*/ 239078 w 661035"/>
                  <a:gd name="connsiteY21" fmla="*/ 799148 h 1099185"/>
                  <a:gd name="connsiteX22" fmla="*/ 239078 w 661035"/>
                  <a:gd name="connsiteY22" fmla="*/ 798196 h 1099185"/>
                  <a:gd name="connsiteX23" fmla="*/ 277307 w 661035"/>
                  <a:gd name="connsiteY23" fmla="*/ 750642 h 1099185"/>
                  <a:gd name="connsiteX24" fmla="*/ 277178 w 661035"/>
                  <a:gd name="connsiteY24" fmla="*/ 750571 h 1099185"/>
                  <a:gd name="connsiteX25" fmla="*/ 284798 w 661035"/>
                  <a:gd name="connsiteY25" fmla="*/ 740093 h 1099185"/>
                  <a:gd name="connsiteX26" fmla="*/ 323850 w 661035"/>
                  <a:gd name="connsiteY26" fmla="*/ 676275 h 1099185"/>
                  <a:gd name="connsiteX27" fmla="*/ 359092 w 661035"/>
                  <a:gd name="connsiteY27" fmla="*/ 597218 h 1099185"/>
                  <a:gd name="connsiteX28" fmla="*/ 220980 w 661035"/>
                  <a:gd name="connsiteY28" fmla="*/ 0 h 1099185"/>
                  <a:gd name="connsiteX29" fmla="*/ 481965 w 661035"/>
                  <a:gd name="connsiteY29" fmla="*/ 141922 h 1099185"/>
                  <a:gd name="connsiteX30" fmla="*/ 575310 w 661035"/>
                  <a:gd name="connsiteY30" fmla="*/ 214313 h 1099185"/>
                  <a:gd name="connsiteX31" fmla="*/ 661035 w 661035"/>
                  <a:gd name="connsiteY31" fmla="*/ 504825 h 1099185"/>
                  <a:gd name="connsiteX32" fmla="*/ 621030 w 661035"/>
                  <a:gd name="connsiteY32" fmla="*/ 739140 h 1099185"/>
                  <a:gd name="connsiteX33" fmla="*/ 360045 w 661035"/>
                  <a:gd name="connsiteY33" fmla="*/ 597218 h 1099185"/>
                  <a:gd name="connsiteX34" fmla="*/ 400050 w 661035"/>
                  <a:gd name="connsiteY34" fmla="*/ 362902 h 1099185"/>
                  <a:gd name="connsiteX35" fmla="*/ 314325 w 661035"/>
                  <a:gd name="connsiteY35" fmla="*/ 72390 h 1099185"/>
                  <a:gd name="connsiteX36" fmla="*/ 220980 w 661035"/>
                  <a:gd name="connsiteY36" fmla="*/ 0 h 1099185"/>
                  <a:gd name="connsiteX0" fmla="*/ 359092 w 661035"/>
                  <a:gd name="connsiteY0" fmla="*/ 597218 h 1112468"/>
                  <a:gd name="connsiteX1" fmla="*/ 620078 w 661035"/>
                  <a:gd name="connsiteY1" fmla="*/ 739140 h 1112468"/>
                  <a:gd name="connsiteX2" fmla="*/ 584835 w 661035"/>
                  <a:gd name="connsiteY2" fmla="*/ 818198 h 1112468"/>
                  <a:gd name="connsiteX3" fmla="*/ 584836 w 661035"/>
                  <a:gd name="connsiteY3" fmla="*/ 818198 h 1112468"/>
                  <a:gd name="connsiteX4" fmla="*/ 545783 w 661035"/>
                  <a:gd name="connsiteY4" fmla="*/ 882015 h 1112468"/>
                  <a:gd name="connsiteX5" fmla="*/ 538930 w 661035"/>
                  <a:gd name="connsiteY5" fmla="*/ 891439 h 1112468"/>
                  <a:gd name="connsiteX6" fmla="*/ 539116 w 661035"/>
                  <a:gd name="connsiteY6" fmla="*/ 891540 h 1112468"/>
                  <a:gd name="connsiteX7" fmla="*/ 500063 w 661035"/>
                  <a:gd name="connsiteY7" fmla="*/ 940118 h 1112468"/>
                  <a:gd name="connsiteX8" fmla="*/ 500063 w 661035"/>
                  <a:gd name="connsiteY8" fmla="*/ 941070 h 1112468"/>
                  <a:gd name="connsiteX9" fmla="*/ 451485 w 661035"/>
                  <a:gd name="connsiteY9" fmla="*/ 989648 h 1112468"/>
                  <a:gd name="connsiteX10" fmla="*/ 396629 w 661035"/>
                  <a:gd name="connsiteY10" fmla="*/ 1033155 h 1112468"/>
                  <a:gd name="connsiteX11" fmla="*/ 397193 w 661035"/>
                  <a:gd name="connsiteY11" fmla="*/ 1033462 h 1112468"/>
                  <a:gd name="connsiteX12" fmla="*/ 320041 w 661035"/>
                  <a:gd name="connsiteY12" fmla="*/ 1076325 h 1112468"/>
                  <a:gd name="connsiteX13" fmla="*/ 319088 w 661035"/>
                  <a:gd name="connsiteY13" fmla="*/ 1077277 h 1112468"/>
                  <a:gd name="connsiteX14" fmla="*/ 247796 w 661035"/>
                  <a:gd name="connsiteY14" fmla="*/ 1112468 h 1112468"/>
                  <a:gd name="connsiteX15" fmla="*/ 0 w 661035"/>
                  <a:gd name="connsiteY15" fmla="*/ 957262 h 1112468"/>
                  <a:gd name="connsiteX16" fmla="*/ 59055 w 661035"/>
                  <a:gd name="connsiteY16" fmla="*/ 935355 h 1112468"/>
                  <a:gd name="connsiteX17" fmla="*/ 60008 w 661035"/>
                  <a:gd name="connsiteY17" fmla="*/ 935355 h 1112468"/>
                  <a:gd name="connsiteX18" fmla="*/ 135745 w 661035"/>
                  <a:gd name="connsiteY18" fmla="*/ 891807 h 1112468"/>
                  <a:gd name="connsiteX19" fmla="*/ 135255 w 661035"/>
                  <a:gd name="connsiteY19" fmla="*/ 891540 h 1112468"/>
                  <a:gd name="connsiteX20" fmla="*/ 190500 w 661035"/>
                  <a:gd name="connsiteY20" fmla="*/ 847725 h 1112468"/>
                  <a:gd name="connsiteX21" fmla="*/ 239078 w 661035"/>
                  <a:gd name="connsiteY21" fmla="*/ 799148 h 1112468"/>
                  <a:gd name="connsiteX22" fmla="*/ 239078 w 661035"/>
                  <a:gd name="connsiteY22" fmla="*/ 798196 h 1112468"/>
                  <a:gd name="connsiteX23" fmla="*/ 277307 w 661035"/>
                  <a:gd name="connsiteY23" fmla="*/ 750642 h 1112468"/>
                  <a:gd name="connsiteX24" fmla="*/ 277178 w 661035"/>
                  <a:gd name="connsiteY24" fmla="*/ 750571 h 1112468"/>
                  <a:gd name="connsiteX25" fmla="*/ 284798 w 661035"/>
                  <a:gd name="connsiteY25" fmla="*/ 740093 h 1112468"/>
                  <a:gd name="connsiteX26" fmla="*/ 323850 w 661035"/>
                  <a:gd name="connsiteY26" fmla="*/ 676275 h 1112468"/>
                  <a:gd name="connsiteX27" fmla="*/ 359092 w 661035"/>
                  <a:gd name="connsiteY27" fmla="*/ 597218 h 1112468"/>
                  <a:gd name="connsiteX28" fmla="*/ 220980 w 661035"/>
                  <a:gd name="connsiteY28" fmla="*/ 0 h 1112468"/>
                  <a:gd name="connsiteX29" fmla="*/ 481965 w 661035"/>
                  <a:gd name="connsiteY29" fmla="*/ 141922 h 1112468"/>
                  <a:gd name="connsiteX30" fmla="*/ 575310 w 661035"/>
                  <a:gd name="connsiteY30" fmla="*/ 214313 h 1112468"/>
                  <a:gd name="connsiteX31" fmla="*/ 661035 w 661035"/>
                  <a:gd name="connsiteY31" fmla="*/ 504825 h 1112468"/>
                  <a:gd name="connsiteX32" fmla="*/ 621030 w 661035"/>
                  <a:gd name="connsiteY32" fmla="*/ 739140 h 1112468"/>
                  <a:gd name="connsiteX33" fmla="*/ 360045 w 661035"/>
                  <a:gd name="connsiteY33" fmla="*/ 597218 h 1112468"/>
                  <a:gd name="connsiteX34" fmla="*/ 400050 w 661035"/>
                  <a:gd name="connsiteY34" fmla="*/ 362902 h 1112468"/>
                  <a:gd name="connsiteX35" fmla="*/ 314325 w 661035"/>
                  <a:gd name="connsiteY35" fmla="*/ 72390 h 1112468"/>
                  <a:gd name="connsiteX36" fmla="*/ 220980 w 661035"/>
                  <a:gd name="connsiteY36" fmla="*/ 0 h 11124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</a:cxnLst>
                <a:rect l="l" t="t" r="r" b="b"/>
                <a:pathLst>
                  <a:path w="661035" h="1112468">
                    <a:moveTo>
                      <a:pt x="359092" y="597218"/>
                    </a:moveTo>
                    <a:lnTo>
                      <a:pt x="620078" y="739140"/>
                    </a:lnTo>
                    <a:lnTo>
                      <a:pt x="584835" y="818198"/>
                    </a:lnTo>
                    <a:lnTo>
                      <a:pt x="584836" y="818198"/>
                    </a:lnTo>
                    <a:cubicBezTo>
                      <a:pt x="573405" y="840105"/>
                      <a:pt x="560070" y="861060"/>
                      <a:pt x="545783" y="882015"/>
                    </a:cubicBezTo>
                    <a:lnTo>
                      <a:pt x="538930" y="891439"/>
                    </a:lnTo>
                    <a:lnTo>
                      <a:pt x="539116" y="891540"/>
                    </a:lnTo>
                    <a:cubicBezTo>
                      <a:pt x="525780" y="908686"/>
                      <a:pt x="513398" y="924878"/>
                      <a:pt x="500063" y="940118"/>
                    </a:cubicBezTo>
                    <a:lnTo>
                      <a:pt x="500063" y="941070"/>
                    </a:lnTo>
                    <a:cubicBezTo>
                      <a:pt x="483870" y="958215"/>
                      <a:pt x="467678" y="974408"/>
                      <a:pt x="451485" y="989648"/>
                    </a:cubicBezTo>
                    <a:lnTo>
                      <a:pt x="396629" y="1033155"/>
                    </a:lnTo>
                    <a:lnTo>
                      <a:pt x="397193" y="1033462"/>
                    </a:lnTo>
                    <a:cubicBezTo>
                      <a:pt x="371475" y="1049655"/>
                      <a:pt x="346711" y="1063943"/>
                      <a:pt x="320041" y="1076325"/>
                    </a:cubicBezTo>
                    <a:lnTo>
                      <a:pt x="319088" y="1077277"/>
                    </a:lnTo>
                    <a:lnTo>
                      <a:pt x="247796" y="1112468"/>
                    </a:lnTo>
                    <a:lnTo>
                      <a:pt x="0" y="957262"/>
                    </a:lnTo>
                    <a:lnTo>
                      <a:pt x="59055" y="935355"/>
                    </a:lnTo>
                    <a:lnTo>
                      <a:pt x="60008" y="935355"/>
                    </a:lnTo>
                    <a:lnTo>
                      <a:pt x="135745" y="891807"/>
                    </a:lnTo>
                    <a:lnTo>
                      <a:pt x="135255" y="891540"/>
                    </a:lnTo>
                    <a:cubicBezTo>
                      <a:pt x="154305" y="878205"/>
                      <a:pt x="173355" y="863918"/>
                      <a:pt x="190500" y="847725"/>
                    </a:cubicBezTo>
                    <a:cubicBezTo>
                      <a:pt x="207645" y="832486"/>
                      <a:pt x="222885" y="816293"/>
                      <a:pt x="239078" y="799148"/>
                    </a:cubicBezTo>
                    <a:lnTo>
                      <a:pt x="239078" y="798196"/>
                    </a:lnTo>
                    <a:lnTo>
                      <a:pt x="277307" y="750642"/>
                    </a:lnTo>
                    <a:lnTo>
                      <a:pt x="277178" y="750571"/>
                    </a:lnTo>
                    <a:cubicBezTo>
                      <a:pt x="280036" y="746761"/>
                      <a:pt x="281941" y="743903"/>
                      <a:pt x="284798" y="740093"/>
                    </a:cubicBezTo>
                    <a:cubicBezTo>
                      <a:pt x="299086" y="719138"/>
                      <a:pt x="312420" y="698183"/>
                      <a:pt x="323850" y="676275"/>
                    </a:cubicBezTo>
                    <a:cubicBezTo>
                      <a:pt x="337185" y="650558"/>
                      <a:pt x="349567" y="623888"/>
                      <a:pt x="359092" y="597218"/>
                    </a:cubicBezTo>
                    <a:close/>
                    <a:moveTo>
                      <a:pt x="220980" y="0"/>
                    </a:moveTo>
                    <a:lnTo>
                      <a:pt x="481965" y="141922"/>
                    </a:lnTo>
                    <a:cubicBezTo>
                      <a:pt x="521970" y="163830"/>
                      <a:pt x="553403" y="187642"/>
                      <a:pt x="575310" y="214313"/>
                    </a:cubicBezTo>
                    <a:cubicBezTo>
                      <a:pt x="632460" y="281940"/>
                      <a:pt x="661035" y="379095"/>
                      <a:pt x="661035" y="504825"/>
                    </a:cubicBezTo>
                    <a:cubicBezTo>
                      <a:pt x="660083" y="588645"/>
                      <a:pt x="646748" y="666750"/>
                      <a:pt x="621030" y="739140"/>
                    </a:cubicBezTo>
                    <a:lnTo>
                      <a:pt x="360045" y="597218"/>
                    </a:lnTo>
                    <a:cubicBezTo>
                      <a:pt x="386715" y="524827"/>
                      <a:pt x="400050" y="446722"/>
                      <a:pt x="400050" y="362902"/>
                    </a:cubicBezTo>
                    <a:cubicBezTo>
                      <a:pt x="400050" y="237172"/>
                      <a:pt x="371475" y="140970"/>
                      <a:pt x="314325" y="72390"/>
                    </a:cubicBezTo>
                    <a:cubicBezTo>
                      <a:pt x="291465" y="45720"/>
                      <a:pt x="260985" y="20955"/>
                      <a:pt x="220980" y="0"/>
                    </a:cubicBez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  <p:sp>
            <p:nvSpPr>
              <p:cNvPr id="219" name="Freeform: Shape 218">
                <a:extLst>
                  <a:ext uri="{FF2B5EF4-FFF2-40B4-BE49-F238E27FC236}">
                    <a16:creationId xmlns:a16="http://schemas.microsoft.com/office/drawing/2014/main" id="{253E5A2B-D253-436D-8448-81B794BA7918}"/>
                  </a:ext>
                </a:extLst>
              </p:cNvPr>
              <p:cNvSpPr/>
              <p:nvPr/>
            </p:nvSpPr>
            <p:spPr>
              <a:xfrm>
                <a:off x="2967026" y="3229268"/>
                <a:ext cx="673417" cy="247650"/>
              </a:xfrm>
              <a:custGeom>
                <a:avLst/>
                <a:gdLst>
                  <a:gd name="connsiteX0" fmla="*/ 261937 w 673417"/>
                  <a:gd name="connsiteY0" fmla="*/ 45720 h 247650"/>
                  <a:gd name="connsiteX1" fmla="*/ 288607 w 673417"/>
                  <a:gd name="connsiteY1" fmla="*/ 53340 h 247650"/>
                  <a:gd name="connsiteX2" fmla="*/ 387667 w 673417"/>
                  <a:gd name="connsiteY2" fmla="*/ 93345 h 247650"/>
                  <a:gd name="connsiteX3" fmla="*/ 412432 w 673417"/>
                  <a:gd name="connsiteY3" fmla="*/ 105728 h 247650"/>
                  <a:gd name="connsiteX4" fmla="*/ 673417 w 673417"/>
                  <a:gd name="connsiteY4" fmla="*/ 247650 h 247650"/>
                  <a:gd name="connsiteX5" fmla="*/ 647700 w 673417"/>
                  <a:gd name="connsiteY5" fmla="*/ 235267 h 247650"/>
                  <a:gd name="connsiteX6" fmla="*/ 644991 w 673417"/>
                  <a:gd name="connsiteY6" fmla="*/ 233789 h 247650"/>
                  <a:gd name="connsiteX7" fmla="*/ 549592 w 673417"/>
                  <a:gd name="connsiteY7" fmla="*/ 195262 h 247650"/>
                  <a:gd name="connsiteX8" fmla="*/ 522922 w 673417"/>
                  <a:gd name="connsiteY8" fmla="*/ 186690 h 247650"/>
                  <a:gd name="connsiteX9" fmla="*/ 0 w 673417"/>
                  <a:gd name="connsiteY9" fmla="*/ 0 h 247650"/>
                  <a:gd name="connsiteX10" fmla="*/ 80010 w 673417"/>
                  <a:gd name="connsiteY10" fmla="*/ 11430 h 247650"/>
                  <a:gd name="connsiteX11" fmla="*/ 80421 w 673417"/>
                  <a:gd name="connsiteY11" fmla="*/ 11654 h 247650"/>
                  <a:gd name="connsiteX12" fmla="*/ 185499 w 673417"/>
                  <a:gd name="connsiteY12" fmla="*/ 28933 h 247650"/>
                  <a:gd name="connsiteX13" fmla="*/ 261937 w 673417"/>
                  <a:gd name="connsiteY13" fmla="*/ 45720 h 247650"/>
                  <a:gd name="connsiteX14" fmla="*/ 522922 w 673417"/>
                  <a:gd name="connsiteY14" fmla="*/ 187643 h 247650"/>
                  <a:gd name="connsiteX15" fmla="*/ 340042 w 673417"/>
                  <a:gd name="connsiteY15" fmla="*/ 153353 h 247650"/>
                  <a:gd name="connsiteX16" fmla="*/ 260985 w 673417"/>
                  <a:gd name="connsiteY16" fmla="*/ 141923 h 2476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673417" h="247650">
                    <a:moveTo>
                      <a:pt x="261937" y="45720"/>
                    </a:moveTo>
                    <a:cubicBezTo>
                      <a:pt x="271462" y="48578"/>
                      <a:pt x="280987" y="50483"/>
                      <a:pt x="288607" y="53340"/>
                    </a:cubicBezTo>
                    <a:cubicBezTo>
                      <a:pt x="323850" y="64770"/>
                      <a:pt x="357187" y="79058"/>
                      <a:pt x="387667" y="93345"/>
                    </a:cubicBezTo>
                    <a:cubicBezTo>
                      <a:pt x="396240" y="97155"/>
                      <a:pt x="404812" y="101917"/>
                      <a:pt x="412432" y="105728"/>
                    </a:cubicBezTo>
                    <a:lnTo>
                      <a:pt x="673417" y="247650"/>
                    </a:lnTo>
                    <a:cubicBezTo>
                      <a:pt x="664845" y="243840"/>
                      <a:pt x="656272" y="239078"/>
                      <a:pt x="647700" y="235267"/>
                    </a:cubicBezTo>
                    <a:lnTo>
                      <a:pt x="644991" y="233789"/>
                    </a:lnTo>
                    <a:lnTo>
                      <a:pt x="549592" y="195262"/>
                    </a:lnTo>
                    <a:cubicBezTo>
                      <a:pt x="541972" y="192405"/>
                      <a:pt x="532447" y="189548"/>
                      <a:pt x="522922" y="186690"/>
                    </a:cubicBezTo>
                    <a:close/>
                    <a:moveTo>
                      <a:pt x="0" y="0"/>
                    </a:moveTo>
                    <a:lnTo>
                      <a:pt x="80010" y="11430"/>
                    </a:lnTo>
                    <a:lnTo>
                      <a:pt x="80421" y="11654"/>
                    </a:lnTo>
                    <a:lnTo>
                      <a:pt x="185499" y="28933"/>
                    </a:lnTo>
                    <a:cubicBezTo>
                      <a:pt x="215979" y="34528"/>
                      <a:pt x="241458" y="40005"/>
                      <a:pt x="261937" y="45720"/>
                    </a:cubicBezTo>
                    <a:lnTo>
                      <a:pt x="522922" y="187643"/>
                    </a:lnTo>
                    <a:cubicBezTo>
                      <a:pt x="481965" y="176213"/>
                      <a:pt x="421004" y="164783"/>
                      <a:pt x="340042" y="153353"/>
                    </a:cubicBezTo>
                    <a:lnTo>
                      <a:pt x="260985" y="141923"/>
                    </a:ln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20" name="Freeform: Shape 219">
                <a:extLst>
                  <a:ext uri="{FF2B5EF4-FFF2-40B4-BE49-F238E27FC236}">
                    <a16:creationId xmlns:a16="http://schemas.microsoft.com/office/drawing/2014/main" id="{15DDBB39-A0F7-420B-A636-D89564A9BBB7}"/>
                  </a:ext>
                </a:extLst>
              </p:cNvPr>
              <p:cNvSpPr/>
              <p:nvPr/>
            </p:nvSpPr>
            <p:spPr>
              <a:xfrm>
                <a:off x="2707091" y="3532163"/>
                <a:ext cx="257175" cy="1238250"/>
              </a:xfrm>
              <a:custGeom>
                <a:avLst/>
                <a:gdLst>
                  <a:gd name="connsiteX0" fmla="*/ 260985 w 257175"/>
                  <a:gd name="connsiteY0" fmla="*/ 1244918 h 1238250"/>
                  <a:gd name="connsiteX1" fmla="*/ 0 w 257175"/>
                  <a:gd name="connsiteY1" fmla="*/ 1102995 h 1238250"/>
                  <a:gd name="connsiteX2" fmla="*/ 1905 w 257175"/>
                  <a:gd name="connsiteY2" fmla="*/ 0 h 1238250"/>
                  <a:gd name="connsiteX3" fmla="*/ 262890 w 257175"/>
                  <a:gd name="connsiteY3" fmla="*/ 141922 h 12382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57175" h="1238250">
                    <a:moveTo>
                      <a:pt x="260985" y="1244918"/>
                    </a:moveTo>
                    <a:lnTo>
                      <a:pt x="0" y="1102995"/>
                    </a:lnTo>
                    <a:lnTo>
                      <a:pt x="1905" y="0"/>
                    </a:lnTo>
                    <a:lnTo>
                      <a:pt x="262890" y="141922"/>
                    </a:ln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21" name="Freeform: Shape 220">
                <a:extLst>
                  <a:ext uri="{FF2B5EF4-FFF2-40B4-BE49-F238E27FC236}">
                    <a16:creationId xmlns:a16="http://schemas.microsoft.com/office/drawing/2014/main" id="{D81EED3B-35DF-4602-A0FE-E01F697D0D1D}"/>
                  </a:ext>
                </a:extLst>
              </p:cNvPr>
              <p:cNvSpPr/>
              <p:nvPr/>
            </p:nvSpPr>
            <p:spPr>
              <a:xfrm>
                <a:off x="3110832" y="2270955"/>
                <a:ext cx="457201" cy="495301"/>
              </a:xfrm>
              <a:custGeom>
                <a:avLst/>
                <a:gdLst>
                  <a:gd name="connsiteX0" fmla="*/ 459105 w 457200"/>
                  <a:gd name="connsiteY0" fmla="*/ 500063 h 495300"/>
                  <a:gd name="connsiteX1" fmla="*/ 198120 w 457200"/>
                  <a:gd name="connsiteY1" fmla="*/ 358140 h 495300"/>
                  <a:gd name="connsiteX2" fmla="*/ 80963 w 457200"/>
                  <a:gd name="connsiteY2" fmla="*/ 62865 h 495300"/>
                  <a:gd name="connsiteX3" fmla="*/ 0 w 457200"/>
                  <a:gd name="connsiteY3" fmla="*/ 0 h 495300"/>
                  <a:gd name="connsiteX4" fmla="*/ 260985 w 457200"/>
                  <a:gd name="connsiteY4" fmla="*/ 141923 h 495300"/>
                  <a:gd name="connsiteX5" fmla="*/ 341948 w 457200"/>
                  <a:gd name="connsiteY5" fmla="*/ 204788 h 495300"/>
                  <a:gd name="connsiteX6" fmla="*/ 459105 w 457200"/>
                  <a:gd name="connsiteY6" fmla="*/ 500063 h 4953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457200" h="495300">
                    <a:moveTo>
                      <a:pt x="459105" y="500063"/>
                    </a:moveTo>
                    <a:lnTo>
                      <a:pt x="198120" y="358140"/>
                    </a:lnTo>
                    <a:cubicBezTo>
                      <a:pt x="179070" y="224790"/>
                      <a:pt x="140017" y="126683"/>
                      <a:pt x="80963" y="62865"/>
                    </a:cubicBezTo>
                    <a:cubicBezTo>
                      <a:pt x="57150" y="38100"/>
                      <a:pt x="30480" y="17145"/>
                      <a:pt x="0" y="0"/>
                    </a:cubicBezTo>
                    <a:lnTo>
                      <a:pt x="260985" y="141923"/>
                    </a:lnTo>
                    <a:cubicBezTo>
                      <a:pt x="291465" y="158115"/>
                      <a:pt x="318135" y="179070"/>
                      <a:pt x="341948" y="204788"/>
                    </a:cubicBezTo>
                    <a:cubicBezTo>
                      <a:pt x="401955" y="268605"/>
                      <a:pt x="441008" y="366713"/>
                      <a:pt x="459105" y="500063"/>
                    </a:cubicBezTo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22" name="Freeform: Shape 221">
                <a:extLst>
                  <a:ext uri="{FF2B5EF4-FFF2-40B4-BE49-F238E27FC236}">
                    <a16:creationId xmlns:a16="http://schemas.microsoft.com/office/drawing/2014/main" id="{8C6684EA-4444-43F2-A876-BDC88B28E761}"/>
                  </a:ext>
                </a:extLst>
              </p:cNvPr>
              <p:cNvSpPr/>
              <p:nvPr/>
            </p:nvSpPr>
            <p:spPr>
              <a:xfrm>
                <a:off x="2541356" y="3138780"/>
                <a:ext cx="428625" cy="200026"/>
              </a:xfrm>
              <a:custGeom>
                <a:avLst/>
                <a:gdLst>
                  <a:gd name="connsiteX0" fmla="*/ 0 w 428625"/>
                  <a:gd name="connsiteY0" fmla="*/ 0 h 200026"/>
                  <a:gd name="connsiteX1" fmla="*/ 17145 w 428625"/>
                  <a:gd name="connsiteY1" fmla="*/ 8573 h 200026"/>
                  <a:gd name="connsiteX2" fmla="*/ 109538 w 428625"/>
                  <a:gd name="connsiteY2" fmla="*/ 44768 h 200026"/>
                  <a:gd name="connsiteX3" fmla="*/ 370023 w 428625"/>
                  <a:gd name="connsiteY3" fmla="*/ 186418 h 200026"/>
                  <a:gd name="connsiteX4" fmla="*/ 110490 w 428625"/>
                  <a:gd name="connsiteY4" fmla="*/ 44768 h 200026"/>
                  <a:gd name="connsiteX5" fmla="*/ 168592 w 428625"/>
                  <a:gd name="connsiteY5" fmla="*/ 59056 h 200026"/>
                  <a:gd name="connsiteX6" fmla="*/ 428625 w 428625"/>
                  <a:gd name="connsiteY6" fmla="*/ 200026 h 200026"/>
                  <a:gd name="connsiteX7" fmla="*/ 370523 w 428625"/>
                  <a:gd name="connsiteY7" fmla="*/ 186691 h 200026"/>
                  <a:gd name="connsiteX8" fmla="*/ 370517 w 428625"/>
                  <a:gd name="connsiteY8" fmla="*/ 186688 h 200026"/>
                  <a:gd name="connsiteX9" fmla="*/ 278130 w 428625"/>
                  <a:gd name="connsiteY9" fmla="*/ 150495 h 200026"/>
                  <a:gd name="connsiteX10" fmla="*/ 260985 w 428625"/>
                  <a:gd name="connsiteY10" fmla="*/ 141923 h 2000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28625" h="200026">
                    <a:moveTo>
                      <a:pt x="0" y="0"/>
                    </a:moveTo>
                    <a:cubicBezTo>
                      <a:pt x="5715" y="2858"/>
                      <a:pt x="11430" y="5715"/>
                      <a:pt x="17145" y="8573"/>
                    </a:cubicBezTo>
                    <a:cubicBezTo>
                      <a:pt x="44767" y="21908"/>
                      <a:pt x="75248" y="34290"/>
                      <a:pt x="109538" y="44768"/>
                    </a:cubicBezTo>
                    <a:lnTo>
                      <a:pt x="370023" y="186418"/>
                    </a:lnTo>
                    <a:lnTo>
                      <a:pt x="110490" y="44768"/>
                    </a:lnTo>
                    <a:lnTo>
                      <a:pt x="168592" y="59056"/>
                    </a:lnTo>
                    <a:lnTo>
                      <a:pt x="428625" y="200026"/>
                    </a:lnTo>
                    <a:lnTo>
                      <a:pt x="370523" y="186691"/>
                    </a:lnTo>
                    <a:lnTo>
                      <a:pt x="370517" y="186688"/>
                    </a:lnTo>
                    <a:lnTo>
                      <a:pt x="278130" y="150495"/>
                    </a:lnTo>
                    <a:cubicBezTo>
                      <a:pt x="272415" y="147638"/>
                      <a:pt x="266700" y="144780"/>
                      <a:pt x="260985" y="141923"/>
                    </a:cubicBez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23" name="Freeform: Shape 222">
                <a:extLst>
                  <a:ext uri="{FF2B5EF4-FFF2-40B4-BE49-F238E27FC236}">
                    <a16:creationId xmlns:a16="http://schemas.microsoft.com/office/drawing/2014/main" id="{C65592E4-3DB6-4F02-96AD-333C8FD157E4}"/>
                  </a:ext>
                </a:extLst>
              </p:cNvPr>
              <p:cNvSpPr/>
              <p:nvPr/>
            </p:nvSpPr>
            <p:spPr>
              <a:xfrm>
                <a:off x="2969883" y="1938632"/>
                <a:ext cx="618767" cy="219303"/>
              </a:xfrm>
              <a:custGeom>
                <a:avLst/>
                <a:gdLst>
                  <a:gd name="connsiteX0" fmla="*/ 323751 w 603786"/>
                  <a:gd name="connsiteY0" fmla="*/ 66771 h 218219"/>
                  <a:gd name="connsiteX1" fmla="*/ 342801 w 603786"/>
                  <a:gd name="connsiteY1" fmla="*/ 76296 h 218219"/>
                  <a:gd name="connsiteX2" fmla="*/ 603786 w 603786"/>
                  <a:gd name="connsiteY2" fmla="*/ 218219 h 218219"/>
                  <a:gd name="connsiteX3" fmla="*/ 584736 w 603786"/>
                  <a:gd name="connsiteY3" fmla="*/ 208694 h 218219"/>
                  <a:gd name="connsiteX4" fmla="*/ 0 w 603786"/>
                  <a:gd name="connsiteY4" fmla="*/ 0 h 218219"/>
                  <a:gd name="connsiteX5" fmla="*/ 100965 w 603786"/>
                  <a:gd name="connsiteY5" fmla="*/ 2857 h 218219"/>
                  <a:gd name="connsiteX6" fmla="*/ 102772 w 603786"/>
                  <a:gd name="connsiteY6" fmla="*/ 3833 h 218219"/>
                  <a:gd name="connsiteX7" fmla="*/ 214213 w 603786"/>
                  <a:gd name="connsiteY7" fmla="*/ 22860 h 218219"/>
                  <a:gd name="connsiteX8" fmla="*/ 236092 w 603786"/>
                  <a:gd name="connsiteY8" fmla="*/ 34757 h 218219"/>
                  <a:gd name="connsiteX9" fmla="*/ 323751 w 603786"/>
                  <a:gd name="connsiteY9" fmla="*/ 66772 h 218219"/>
                  <a:gd name="connsiteX10" fmla="*/ 584736 w 603786"/>
                  <a:gd name="connsiteY10" fmla="*/ 208695 h 218219"/>
                  <a:gd name="connsiteX11" fmla="*/ 475198 w 603786"/>
                  <a:gd name="connsiteY11" fmla="*/ 168690 h 218219"/>
                  <a:gd name="connsiteX12" fmla="*/ 464489 w 603786"/>
                  <a:gd name="connsiteY12" fmla="*/ 162866 h 218219"/>
                  <a:gd name="connsiteX13" fmla="*/ 358041 w 603786"/>
                  <a:gd name="connsiteY13" fmla="*/ 143827 h 218219"/>
                  <a:gd name="connsiteX14" fmla="*/ 357901 w 603786"/>
                  <a:gd name="connsiteY14" fmla="*/ 143751 h 218219"/>
                  <a:gd name="connsiteX15" fmla="*/ 260033 w 603786"/>
                  <a:gd name="connsiteY15" fmla="*/ 141922 h 218219"/>
                  <a:gd name="connsiteX0" fmla="*/ 323751 w 603786"/>
                  <a:gd name="connsiteY0" fmla="*/ 66771 h 218219"/>
                  <a:gd name="connsiteX1" fmla="*/ 342801 w 603786"/>
                  <a:gd name="connsiteY1" fmla="*/ 76296 h 218219"/>
                  <a:gd name="connsiteX2" fmla="*/ 603786 w 603786"/>
                  <a:gd name="connsiteY2" fmla="*/ 218219 h 218219"/>
                  <a:gd name="connsiteX3" fmla="*/ 584736 w 603786"/>
                  <a:gd name="connsiteY3" fmla="*/ 208694 h 218219"/>
                  <a:gd name="connsiteX4" fmla="*/ 323751 w 603786"/>
                  <a:gd name="connsiteY4" fmla="*/ 66771 h 218219"/>
                  <a:gd name="connsiteX5" fmla="*/ 0 w 603786"/>
                  <a:gd name="connsiteY5" fmla="*/ 0 h 218219"/>
                  <a:gd name="connsiteX6" fmla="*/ 100965 w 603786"/>
                  <a:gd name="connsiteY6" fmla="*/ 2857 h 218219"/>
                  <a:gd name="connsiteX7" fmla="*/ 102772 w 603786"/>
                  <a:gd name="connsiteY7" fmla="*/ 3833 h 218219"/>
                  <a:gd name="connsiteX8" fmla="*/ 214213 w 603786"/>
                  <a:gd name="connsiteY8" fmla="*/ 22860 h 218219"/>
                  <a:gd name="connsiteX9" fmla="*/ 323751 w 603786"/>
                  <a:gd name="connsiteY9" fmla="*/ 66772 h 218219"/>
                  <a:gd name="connsiteX10" fmla="*/ 584736 w 603786"/>
                  <a:gd name="connsiteY10" fmla="*/ 208695 h 218219"/>
                  <a:gd name="connsiteX11" fmla="*/ 475198 w 603786"/>
                  <a:gd name="connsiteY11" fmla="*/ 168690 h 218219"/>
                  <a:gd name="connsiteX12" fmla="*/ 464489 w 603786"/>
                  <a:gd name="connsiteY12" fmla="*/ 162866 h 218219"/>
                  <a:gd name="connsiteX13" fmla="*/ 358041 w 603786"/>
                  <a:gd name="connsiteY13" fmla="*/ 143827 h 218219"/>
                  <a:gd name="connsiteX14" fmla="*/ 357901 w 603786"/>
                  <a:gd name="connsiteY14" fmla="*/ 143751 h 218219"/>
                  <a:gd name="connsiteX15" fmla="*/ 260033 w 603786"/>
                  <a:gd name="connsiteY15" fmla="*/ 141922 h 218219"/>
                  <a:gd name="connsiteX16" fmla="*/ 0 w 603786"/>
                  <a:gd name="connsiteY16" fmla="*/ 0 h 218219"/>
                  <a:gd name="connsiteX0" fmla="*/ 323751 w 603786"/>
                  <a:gd name="connsiteY0" fmla="*/ 66771 h 218219"/>
                  <a:gd name="connsiteX1" fmla="*/ 603786 w 603786"/>
                  <a:gd name="connsiteY1" fmla="*/ 218219 h 218219"/>
                  <a:gd name="connsiteX2" fmla="*/ 584736 w 603786"/>
                  <a:gd name="connsiteY2" fmla="*/ 208694 h 218219"/>
                  <a:gd name="connsiteX3" fmla="*/ 323751 w 603786"/>
                  <a:gd name="connsiteY3" fmla="*/ 66771 h 218219"/>
                  <a:gd name="connsiteX4" fmla="*/ 0 w 603786"/>
                  <a:gd name="connsiteY4" fmla="*/ 0 h 218219"/>
                  <a:gd name="connsiteX5" fmla="*/ 100965 w 603786"/>
                  <a:gd name="connsiteY5" fmla="*/ 2857 h 218219"/>
                  <a:gd name="connsiteX6" fmla="*/ 102772 w 603786"/>
                  <a:gd name="connsiteY6" fmla="*/ 3833 h 218219"/>
                  <a:gd name="connsiteX7" fmla="*/ 214213 w 603786"/>
                  <a:gd name="connsiteY7" fmla="*/ 22860 h 218219"/>
                  <a:gd name="connsiteX8" fmla="*/ 323751 w 603786"/>
                  <a:gd name="connsiteY8" fmla="*/ 66772 h 218219"/>
                  <a:gd name="connsiteX9" fmla="*/ 584736 w 603786"/>
                  <a:gd name="connsiteY9" fmla="*/ 208695 h 218219"/>
                  <a:gd name="connsiteX10" fmla="*/ 475198 w 603786"/>
                  <a:gd name="connsiteY10" fmla="*/ 168690 h 218219"/>
                  <a:gd name="connsiteX11" fmla="*/ 464489 w 603786"/>
                  <a:gd name="connsiteY11" fmla="*/ 162866 h 218219"/>
                  <a:gd name="connsiteX12" fmla="*/ 358041 w 603786"/>
                  <a:gd name="connsiteY12" fmla="*/ 143827 h 218219"/>
                  <a:gd name="connsiteX13" fmla="*/ 357901 w 603786"/>
                  <a:gd name="connsiteY13" fmla="*/ 143751 h 218219"/>
                  <a:gd name="connsiteX14" fmla="*/ 260033 w 603786"/>
                  <a:gd name="connsiteY14" fmla="*/ 141922 h 218219"/>
                  <a:gd name="connsiteX15" fmla="*/ 0 w 603786"/>
                  <a:gd name="connsiteY15" fmla="*/ 0 h 218219"/>
                  <a:gd name="connsiteX0" fmla="*/ 323751 w 584736"/>
                  <a:gd name="connsiteY0" fmla="*/ 66771 h 208695"/>
                  <a:gd name="connsiteX1" fmla="*/ 584736 w 584736"/>
                  <a:gd name="connsiteY1" fmla="*/ 208694 h 208695"/>
                  <a:gd name="connsiteX2" fmla="*/ 323751 w 584736"/>
                  <a:gd name="connsiteY2" fmla="*/ 66771 h 208695"/>
                  <a:gd name="connsiteX3" fmla="*/ 0 w 584736"/>
                  <a:gd name="connsiteY3" fmla="*/ 0 h 208695"/>
                  <a:gd name="connsiteX4" fmla="*/ 100965 w 584736"/>
                  <a:gd name="connsiteY4" fmla="*/ 2857 h 208695"/>
                  <a:gd name="connsiteX5" fmla="*/ 102772 w 584736"/>
                  <a:gd name="connsiteY5" fmla="*/ 3833 h 208695"/>
                  <a:gd name="connsiteX6" fmla="*/ 214213 w 584736"/>
                  <a:gd name="connsiteY6" fmla="*/ 22860 h 208695"/>
                  <a:gd name="connsiteX7" fmla="*/ 323751 w 584736"/>
                  <a:gd name="connsiteY7" fmla="*/ 66772 h 208695"/>
                  <a:gd name="connsiteX8" fmla="*/ 584736 w 584736"/>
                  <a:gd name="connsiteY8" fmla="*/ 208695 h 208695"/>
                  <a:gd name="connsiteX9" fmla="*/ 475198 w 584736"/>
                  <a:gd name="connsiteY9" fmla="*/ 168690 h 208695"/>
                  <a:gd name="connsiteX10" fmla="*/ 464489 w 584736"/>
                  <a:gd name="connsiteY10" fmla="*/ 162866 h 208695"/>
                  <a:gd name="connsiteX11" fmla="*/ 358041 w 584736"/>
                  <a:gd name="connsiteY11" fmla="*/ 143827 h 208695"/>
                  <a:gd name="connsiteX12" fmla="*/ 357901 w 584736"/>
                  <a:gd name="connsiteY12" fmla="*/ 143751 h 208695"/>
                  <a:gd name="connsiteX13" fmla="*/ 260033 w 584736"/>
                  <a:gd name="connsiteY13" fmla="*/ 141922 h 208695"/>
                  <a:gd name="connsiteX14" fmla="*/ 0 w 584736"/>
                  <a:gd name="connsiteY14" fmla="*/ 0 h 208695"/>
                  <a:gd name="connsiteX0" fmla="*/ 323751 w 615997"/>
                  <a:gd name="connsiteY0" fmla="*/ 66771 h 216510"/>
                  <a:gd name="connsiteX1" fmla="*/ 584736 w 615997"/>
                  <a:gd name="connsiteY1" fmla="*/ 208694 h 216510"/>
                  <a:gd name="connsiteX2" fmla="*/ 323751 w 615997"/>
                  <a:gd name="connsiteY2" fmla="*/ 66771 h 216510"/>
                  <a:gd name="connsiteX3" fmla="*/ 0 w 615997"/>
                  <a:gd name="connsiteY3" fmla="*/ 0 h 216510"/>
                  <a:gd name="connsiteX4" fmla="*/ 100965 w 615997"/>
                  <a:gd name="connsiteY4" fmla="*/ 2857 h 216510"/>
                  <a:gd name="connsiteX5" fmla="*/ 102772 w 615997"/>
                  <a:gd name="connsiteY5" fmla="*/ 3833 h 216510"/>
                  <a:gd name="connsiteX6" fmla="*/ 214213 w 615997"/>
                  <a:gd name="connsiteY6" fmla="*/ 22860 h 216510"/>
                  <a:gd name="connsiteX7" fmla="*/ 323751 w 615997"/>
                  <a:gd name="connsiteY7" fmla="*/ 66772 h 216510"/>
                  <a:gd name="connsiteX8" fmla="*/ 615997 w 615997"/>
                  <a:gd name="connsiteY8" fmla="*/ 216510 h 216510"/>
                  <a:gd name="connsiteX9" fmla="*/ 475198 w 615997"/>
                  <a:gd name="connsiteY9" fmla="*/ 168690 h 216510"/>
                  <a:gd name="connsiteX10" fmla="*/ 464489 w 615997"/>
                  <a:gd name="connsiteY10" fmla="*/ 162866 h 216510"/>
                  <a:gd name="connsiteX11" fmla="*/ 358041 w 615997"/>
                  <a:gd name="connsiteY11" fmla="*/ 143827 h 216510"/>
                  <a:gd name="connsiteX12" fmla="*/ 357901 w 615997"/>
                  <a:gd name="connsiteY12" fmla="*/ 143751 h 216510"/>
                  <a:gd name="connsiteX13" fmla="*/ 260033 w 615997"/>
                  <a:gd name="connsiteY13" fmla="*/ 141922 h 216510"/>
                  <a:gd name="connsiteX14" fmla="*/ 0 w 615997"/>
                  <a:gd name="connsiteY14" fmla="*/ 0 h 216510"/>
                  <a:gd name="connsiteX0" fmla="*/ 323751 w 618767"/>
                  <a:gd name="connsiteY0" fmla="*/ 66771 h 219303"/>
                  <a:gd name="connsiteX1" fmla="*/ 584736 w 618767"/>
                  <a:gd name="connsiteY1" fmla="*/ 208694 h 219303"/>
                  <a:gd name="connsiteX2" fmla="*/ 323751 w 618767"/>
                  <a:gd name="connsiteY2" fmla="*/ 66771 h 219303"/>
                  <a:gd name="connsiteX3" fmla="*/ 0 w 618767"/>
                  <a:gd name="connsiteY3" fmla="*/ 0 h 219303"/>
                  <a:gd name="connsiteX4" fmla="*/ 100965 w 618767"/>
                  <a:gd name="connsiteY4" fmla="*/ 2857 h 219303"/>
                  <a:gd name="connsiteX5" fmla="*/ 102772 w 618767"/>
                  <a:gd name="connsiteY5" fmla="*/ 3833 h 219303"/>
                  <a:gd name="connsiteX6" fmla="*/ 214213 w 618767"/>
                  <a:gd name="connsiteY6" fmla="*/ 22860 h 219303"/>
                  <a:gd name="connsiteX7" fmla="*/ 323751 w 618767"/>
                  <a:gd name="connsiteY7" fmla="*/ 66772 h 219303"/>
                  <a:gd name="connsiteX8" fmla="*/ 615997 w 618767"/>
                  <a:gd name="connsiteY8" fmla="*/ 216510 h 219303"/>
                  <a:gd name="connsiteX9" fmla="*/ 464489 w 618767"/>
                  <a:gd name="connsiteY9" fmla="*/ 162866 h 219303"/>
                  <a:gd name="connsiteX10" fmla="*/ 358041 w 618767"/>
                  <a:gd name="connsiteY10" fmla="*/ 143827 h 219303"/>
                  <a:gd name="connsiteX11" fmla="*/ 357901 w 618767"/>
                  <a:gd name="connsiteY11" fmla="*/ 143751 h 219303"/>
                  <a:gd name="connsiteX12" fmla="*/ 260033 w 618767"/>
                  <a:gd name="connsiteY12" fmla="*/ 141922 h 219303"/>
                  <a:gd name="connsiteX13" fmla="*/ 0 w 618767"/>
                  <a:gd name="connsiteY13" fmla="*/ 0 h 21930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618767" h="219303">
                    <a:moveTo>
                      <a:pt x="323751" y="66771"/>
                    </a:moveTo>
                    <a:lnTo>
                      <a:pt x="584736" y="208694"/>
                    </a:lnTo>
                    <a:lnTo>
                      <a:pt x="323751" y="66771"/>
                    </a:lnTo>
                    <a:close/>
                    <a:moveTo>
                      <a:pt x="0" y="0"/>
                    </a:moveTo>
                    <a:lnTo>
                      <a:pt x="100965" y="2857"/>
                    </a:lnTo>
                    <a:lnTo>
                      <a:pt x="102772" y="3833"/>
                    </a:lnTo>
                    <a:lnTo>
                      <a:pt x="214213" y="22860"/>
                    </a:lnTo>
                    <a:lnTo>
                      <a:pt x="323751" y="66772"/>
                    </a:lnTo>
                    <a:lnTo>
                      <a:pt x="615997" y="216510"/>
                    </a:lnTo>
                    <a:cubicBezTo>
                      <a:pt x="639453" y="232526"/>
                      <a:pt x="507482" y="174980"/>
                      <a:pt x="464489" y="162866"/>
                    </a:cubicBezTo>
                    <a:lnTo>
                      <a:pt x="358041" y="143827"/>
                    </a:lnTo>
                    <a:cubicBezTo>
                      <a:pt x="357994" y="143802"/>
                      <a:pt x="357948" y="143776"/>
                      <a:pt x="357901" y="143751"/>
                    </a:cubicBezTo>
                    <a:lnTo>
                      <a:pt x="260033" y="141922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24" name="Freeform: Shape 223">
                <a:extLst>
                  <a:ext uri="{FF2B5EF4-FFF2-40B4-BE49-F238E27FC236}">
                    <a16:creationId xmlns:a16="http://schemas.microsoft.com/office/drawing/2014/main" id="{47FF142C-9E40-4E71-A0BB-E1E98B0286F7}"/>
                  </a:ext>
                </a:extLst>
              </p:cNvPr>
              <p:cNvSpPr/>
              <p:nvPr/>
            </p:nvSpPr>
            <p:spPr>
              <a:xfrm>
                <a:off x="2709948" y="2277720"/>
                <a:ext cx="257175" cy="1066800"/>
              </a:xfrm>
              <a:custGeom>
                <a:avLst/>
                <a:gdLst>
                  <a:gd name="connsiteX0" fmla="*/ 260033 w 257175"/>
                  <a:gd name="connsiteY0" fmla="*/ 1070610 h 1066800"/>
                  <a:gd name="connsiteX1" fmla="*/ 0 w 257175"/>
                  <a:gd name="connsiteY1" fmla="*/ 929640 h 1066800"/>
                  <a:gd name="connsiteX2" fmla="*/ 1905 w 257175"/>
                  <a:gd name="connsiteY2" fmla="*/ 0 h 1066800"/>
                  <a:gd name="connsiteX3" fmla="*/ 261938 w 257175"/>
                  <a:gd name="connsiteY3" fmla="*/ 141922 h 10668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57175" h="1066800">
                    <a:moveTo>
                      <a:pt x="260033" y="1070610"/>
                    </a:moveTo>
                    <a:lnTo>
                      <a:pt x="0" y="929640"/>
                    </a:lnTo>
                    <a:lnTo>
                      <a:pt x="1905" y="0"/>
                    </a:lnTo>
                    <a:lnTo>
                      <a:pt x="261938" y="141922"/>
                    </a:ln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25" name="Freeform: Shape 224">
                <a:extLst>
                  <a:ext uri="{FF2B5EF4-FFF2-40B4-BE49-F238E27FC236}">
                    <a16:creationId xmlns:a16="http://schemas.microsoft.com/office/drawing/2014/main" id="{27F39071-7E3B-4B86-BB55-BF1058DF1BD0}"/>
                  </a:ext>
                </a:extLst>
              </p:cNvPr>
              <p:cNvSpPr/>
              <p:nvPr/>
            </p:nvSpPr>
            <p:spPr>
              <a:xfrm>
                <a:off x="2708898" y="1774680"/>
                <a:ext cx="521969" cy="178118"/>
              </a:xfrm>
              <a:custGeom>
                <a:avLst/>
                <a:gdLst>
                  <a:gd name="connsiteX0" fmla="*/ 230505 w 521970"/>
                  <a:gd name="connsiteY0" fmla="*/ 2858 h 178118"/>
                  <a:gd name="connsiteX1" fmla="*/ 490537 w 521970"/>
                  <a:gd name="connsiteY1" fmla="*/ 144781 h 178118"/>
                  <a:gd name="connsiteX2" fmla="*/ 302895 w 521970"/>
                  <a:gd name="connsiteY2" fmla="*/ 172403 h 178118"/>
                  <a:gd name="connsiteX3" fmla="*/ 260032 w 521970"/>
                  <a:gd name="connsiteY3" fmla="*/ 178118 h 178118"/>
                  <a:gd name="connsiteX4" fmla="*/ 0 w 521970"/>
                  <a:gd name="connsiteY4" fmla="*/ 37148 h 178118"/>
                  <a:gd name="connsiteX5" fmla="*/ 41910 w 521970"/>
                  <a:gd name="connsiteY5" fmla="*/ 30480 h 178118"/>
                  <a:gd name="connsiteX6" fmla="*/ 41912 w 521970"/>
                  <a:gd name="connsiteY6" fmla="*/ 30481 h 178118"/>
                  <a:gd name="connsiteX7" fmla="*/ 260985 w 521970"/>
                  <a:gd name="connsiteY7" fmla="*/ 0 h 178118"/>
                  <a:gd name="connsiteX8" fmla="*/ 521970 w 521970"/>
                  <a:gd name="connsiteY8" fmla="*/ 141923 h 178118"/>
                  <a:gd name="connsiteX9" fmla="*/ 490537 w 521970"/>
                  <a:gd name="connsiteY9" fmla="*/ 144780 h 178118"/>
                  <a:gd name="connsiteX10" fmla="*/ 230505 w 521970"/>
                  <a:gd name="connsiteY10" fmla="*/ 2858 h 1781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521970" h="178118">
                    <a:moveTo>
                      <a:pt x="230505" y="2858"/>
                    </a:moveTo>
                    <a:lnTo>
                      <a:pt x="490537" y="144781"/>
                    </a:lnTo>
                    <a:lnTo>
                      <a:pt x="302895" y="172403"/>
                    </a:lnTo>
                    <a:lnTo>
                      <a:pt x="260032" y="178118"/>
                    </a:lnTo>
                    <a:lnTo>
                      <a:pt x="0" y="37148"/>
                    </a:lnTo>
                    <a:lnTo>
                      <a:pt x="41910" y="30480"/>
                    </a:lnTo>
                    <a:lnTo>
                      <a:pt x="41912" y="30481"/>
                    </a:lnTo>
                    <a:close/>
                    <a:moveTo>
                      <a:pt x="260985" y="0"/>
                    </a:moveTo>
                    <a:lnTo>
                      <a:pt x="521970" y="141923"/>
                    </a:lnTo>
                    <a:lnTo>
                      <a:pt x="490537" y="144780"/>
                    </a:lnTo>
                    <a:lnTo>
                      <a:pt x="230505" y="2858"/>
                    </a:lnTo>
                    <a:close/>
                  </a:path>
                </a:pathLst>
              </a:custGeom>
              <a:solidFill>
                <a:schemeClr val="bg1">
                  <a:lumMod val="95000"/>
                </a:scheme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sp>
          <p:nvSpPr>
            <p:cNvPr id="209" name="Freeform: Shape 208">
              <a:extLst>
                <a:ext uri="{FF2B5EF4-FFF2-40B4-BE49-F238E27FC236}">
                  <a16:creationId xmlns:a16="http://schemas.microsoft.com/office/drawing/2014/main" id="{ABDA1656-DE92-400F-9449-83A1A41331F4}"/>
                </a:ext>
              </a:extLst>
            </p:cNvPr>
            <p:cNvSpPr/>
            <p:nvPr/>
          </p:nvSpPr>
          <p:spPr>
            <a:xfrm>
              <a:off x="13340893" y="5384889"/>
              <a:ext cx="470786" cy="962496"/>
            </a:xfrm>
            <a:custGeom>
              <a:avLst/>
              <a:gdLst>
                <a:gd name="connsiteX0" fmla="*/ 1669733 w 1714500"/>
                <a:gd name="connsiteY0" fmla="*/ 1870710 h 3505200"/>
                <a:gd name="connsiteX1" fmla="*/ 1720215 w 1714500"/>
                <a:gd name="connsiteY1" fmla="*/ 2166938 h 3505200"/>
                <a:gd name="connsiteX2" fmla="*/ 1507808 w 1714500"/>
                <a:gd name="connsiteY2" fmla="*/ 2795588 h 3505200"/>
                <a:gd name="connsiteX3" fmla="*/ 1121093 w 1714500"/>
                <a:gd name="connsiteY3" fmla="*/ 3084195 h 3505200"/>
                <a:gd name="connsiteX4" fmla="*/ 991553 w 1714500"/>
                <a:gd name="connsiteY4" fmla="*/ 3120390 h 3505200"/>
                <a:gd name="connsiteX5" fmla="*/ 990600 w 1714500"/>
                <a:gd name="connsiteY5" fmla="*/ 3466148 h 3505200"/>
                <a:gd name="connsiteX6" fmla="*/ 960120 w 1714500"/>
                <a:gd name="connsiteY6" fmla="*/ 3470910 h 3505200"/>
                <a:gd name="connsiteX7" fmla="*/ 772478 w 1714500"/>
                <a:gd name="connsiteY7" fmla="*/ 3505200 h 3505200"/>
                <a:gd name="connsiteX8" fmla="*/ 729615 w 1714500"/>
                <a:gd name="connsiteY8" fmla="*/ 3503295 h 3505200"/>
                <a:gd name="connsiteX9" fmla="*/ 730568 w 1714500"/>
                <a:gd name="connsiteY9" fmla="*/ 3158490 h 3505200"/>
                <a:gd name="connsiteX10" fmla="*/ 659130 w 1714500"/>
                <a:gd name="connsiteY10" fmla="*/ 3156585 h 3505200"/>
                <a:gd name="connsiteX11" fmla="*/ 383858 w 1714500"/>
                <a:gd name="connsiteY11" fmla="*/ 3098483 h 3505200"/>
                <a:gd name="connsiteX12" fmla="*/ 125730 w 1714500"/>
                <a:gd name="connsiteY12" fmla="*/ 2865120 h 3505200"/>
                <a:gd name="connsiteX13" fmla="*/ 0 w 1714500"/>
                <a:gd name="connsiteY13" fmla="*/ 2427923 h 3505200"/>
                <a:gd name="connsiteX14" fmla="*/ 320993 w 1714500"/>
                <a:gd name="connsiteY14" fmla="*/ 2317433 h 3505200"/>
                <a:gd name="connsiteX15" fmla="*/ 451485 w 1714500"/>
                <a:gd name="connsiteY15" fmla="*/ 2707958 h 3505200"/>
                <a:gd name="connsiteX16" fmla="*/ 682943 w 1714500"/>
                <a:gd name="connsiteY16" fmla="*/ 2860358 h 3505200"/>
                <a:gd name="connsiteX17" fmla="*/ 730568 w 1714500"/>
                <a:gd name="connsiteY17" fmla="*/ 2864168 h 3505200"/>
                <a:gd name="connsiteX18" fmla="*/ 732473 w 1714500"/>
                <a:gd name="connsiteY18" fmla="*/ 1761173 h 3505200"/>
                <a:gd name="connsiteX19" fmla="*/ 576263 w 1714500"/>
                <a:gd name="connsiteY19" fmla="*/ 1735455 h 3505200"/>
                <a:gd name="connsiteX20" fmla="*/ 372428 w 1714500"/>
                <a:gd name="connsiteY20" fmla="*/ 1660208 h 3505200"/>
                <a:gd name="connsiteX21" fmla="*/ 138113 w 1714500"/>
                <a:gd name="connsiteY21" fmla="*/ 1438275 h 3505200"/>
                <a:gd name="connsiteX22" fmla="*/ 56198 w 1714500"/>
                <a:gd name="connsiteY22" fmla="*/ 1079183 h 3505200"/>
                <a:gd name="connsiteX23" fmla="*/ 298133 w 1714500"/>
                <a:gd name="connsiteY23" fmla="*/ 448628 h 3505200"/>
                <a:gd name="connsiteX24" fmla="*/ 628650 w 1714500"/>
                <a:gd name="connsiteY24" fmla="*/ 239077 h 3505200"/>
                <a:gd name="connsiteX25" fmla="*/ 735330 w 1714500"/>
                <a:gd name="connsiteY25" fmla="*/ 206693 h 3505200"/>
                <a:gd name="connsiteX26" fmla="*/ 735330 w 1714500"/>
                <a:gd name="connsiteY26" fmla="*/ 36195 h 3505200"/>
                <a:gd name="connsiteX27" fmla="*/ 778193 w 1714500"/>
                <a:gd name="connsiteY27" fmla="*/ 30480 h 3505200"/>
                <a:gd name="connsiteX28" fmla="*/ 965835 w 1714500"/>
                <a:gd name="connsiteY28" fmla="*/ 2858 h 3505200"/>
                <a:gd name="connsiteX29" fmla="*/ 996315 w 1714500"/>
                <a:gd name="connsiteY29" fmla="*/ 0 h 3505200"/>
                <a:gd name="connsiteX30" fmla="*/ 996315 w 1714500"/>
                <a:gd name="connsiteY30" fmla="*/ 168593 h 3505200"/>
                <a:gd name="connsiteX31" fmla="*/ 1097280 w 1714500"/>
                <a:gd name="connsiteY31" fmla="*/ 171450 h 3505200"/>
                <a:gd name="connsiteX32" fmla="*/ 1406843 w 1714500"/>
                <a:gd name="connsiteY32" fmla="*/ 282893 h 3505200"/>
                <a:gd name="connsiteX33" fmla="*/ 1657350 w 1714500"/>
                <a:gd name="connsiteY33" fmla="*/ 763905 h 3505200"/>
                <a:gd name="connsiteX34" fmla="*/ 1326833 w 1714500"/>
                <a:gd name="connsiteY34" fmla="*/ 863918 h 3505200"/>
                <a:gd name="connsiteX35" fmla="*/ 1209675 w 1714500"/>
                <a:gd name="connsiteY35" fmla="*/ 568643 h 3505200"/>
                <a:gd name="connsiteX36" fmla="*/ 1038225 w 1714500"/>
                <a:gd name="connsiteY36" fmla="*/ 471488 h 3505200"/>
                <a:gd name="connsiteX37" fmla="*/ 995363 w 1714500"/>
                <a:gd name="connsiteY37" fmla="*/ 464820 h 3505200"/>
                <a:gd name="connsiteX38" fmla="*/ 993458 w 1714500"/>
                <a:gd name="connsiteY38" fmla="*/ 1460183 h 3505200"/>
                <a:gd name="connsiteX39" fmla="*/ 1073468 w 1714500"/>
                <a:gd name="connsiteY39" fmla="*/ 1471613 h 3505200"/>
                <a:gd name="connsiteX40" fmla="*/ 1282065 w 1714500"/>
                <a:gd name="connsiteY40" fmla="*/ 1513523 h 3505200"/>
                <a:gd name="connsiteX41" fmla="*/ 1524953 w 1714500"/>
                <a:gd name="connsiteY41" fmla="*/ 1651635 h 3505200"/>
                <a:gd name="connsiteX42" fmla="*/ 1669733 w 1714500"/>
                <a:gd name="connsiteY42" fmla="*/ 1870710 h 3505200"/>
                <a:gd name="connsiteX43" fmla="*/ 1268730 w 1714500"/>
                <a:gd name="connsiteY43" fmla="*/ 2624138 h 3505200"/>
                <a:gd name="connsiteX44" fmla="*/ 1390650 w 1714500"/>
                <a:gd name="connsiteY44" fmla="*/ 2236470 h 3505200"/>
                <a:gd name="connsiteX45" fmla="*/ 1304925 w 1714500"/>
                <a:gd name="connsiteY45" fmla="*/ 1945958 h 3505200"/>
                <a:gd name="connsiteX46" fmla="*/ 1080135 w 1714500"/>
                <a:gd name="connsiteY46" fmla="*/ 1820228 h 3505200"/>
                <a:gd name="connsiteX47" fmla="*/ 992505 w 1714500"/>
                <a:gd name="connsiteY47" fmla="*/ 1798320 h 3505200"/>
                <a:gd name="connsiteX48" fmla="*/ 990600 w 1714500"/>
                <a:gd name="connsiteY48" fmla="*/ 2830830 h 3505200"/>
                <a:gd name="connsiteX49" fmla="*/ 1048703 w 1714500"/>
                <a:gd name="connsiteY49" fmla="*/ 2808923 h 3505200"/>
                <a:gd name="connsiteX50" fmla="*/ 1268730 w 1714500"/>
                <a:gd name="connsiteY50" fmla="*/ 2624138 h 3505200"/>
                <a:gd name="connsiteX51" fmla="*/ 732473 w 1714500"/>
                <a:gd name="connsiteY51" fmla="*/ 1425893 h 3505200"/>
                <a:gd name="connsiteX52" fmla="*/ 734378 w 1714500"/>
                <a:gd name="connsiteY52" fmla="*/ 497205 h 3505200"/>
                <a:gd name="connsiteX53" fmla="*/ 688658 w 1714500"/>
                <a:gd name="connsiteY53" fmla="*/ 514350 h 3505200"/>
                <a:gd name="connsiteX54" fmla="*/ 482917 w 1714500"/>
                <a:gd name="connsiteY54" fmla="*/ 682943 h 3505200"/>
                <a:gd name="connsiteX55" fmla="*/ 375285 w 1714500"/>
                <a:gd name="connsiteY55" fmla="*/ 1006793 h 3505200"/>
                <a:gd name="connsiteX56" fmla="*/ 465773 w 1714500"/>
                <a:gd name="connsiteY56" fmla="*/ 1289685 h 3505200"/>
                <a:gd name="connsiteX57" fmla="*/ 674370 w 1714500"/>
                <a:gd name="connsiteY57" fmla="*/ 1411605 h 3505200"/>
                <a:gd name="connsiteX58" fmla="*/ 732473 w 1714500"/>
                <a:gd name="connsiteY58" fmla="*/ 1425893 h 3505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</a:cxnLst>
              <a:rect l="l" t="t" r="r" b="b"/>
              <a:pathLst>
                <a:path w="1714500" h="3505200">
                  <a:moveTo>
                    <a:pt x="1669733" y="1870710"/>
                  </a:moveTo>
                  <a:cubicBezTo>
                    <a:pt x="1703070" y="1959293"/>
                    <a:pt x="1720215" y="2058353"/>
                    <a:pt x="1720215" y="2166938"/>
                  </a:cubicBezTo>
                  <a:cubicBezTo>
                    <a:pt x="1720215" y="2406015"/>
                    <a:pt x="1648778" y="2615565"/>
                    <a:pt x="1507808" y="2795588"/>
                  </a:cubicBezTo>
                  <a:cubicBezTo>
                    <a:pt x="1402080" y="2930843"/>
                    <a:pt x="1273493" y="3027045"/>
                    <a:pt x="1121093" y="3084195"/>
                  </a:cubicBezTo>
                  <a:lnTo>
                    <a:pt x="991553" y="3120390"/>
                  </a:lnTo>
                  <a:lnTo>
                    <a:pt x="990600" y="3466148"/>
                  </a:lnTo>
                  <a:lnTo>
                    <a:pt x="960120" y="3470910"/>
                  </a:lnTo>
                  <a:lnTo>
                    <a:pt x="772478" y="3505200"/>
                  </a:lnTo>
                  <a:lnTo>
                    <a:pt x="729615" y="3503295"/>
                  </a:lnTo>
                  <a:lnTo>
                    <a:pt x="730568" y="3158490"/>
                  </a:lnTo>
                  <a:lnTo>
                    <a:pt x="659130" y="3156585"/>
                  </a:lnTo>
                  <a:cubicBezTo>
                    <a:pt x="550545" y="3148965"/>
                    <a:pt x="459105" y="3129915"/>
                    <a:pt x="383858" y="3098483"/>
                  </a:cubicBezTo>
                  <a:cubicBezTo>
                    <a:pt x="283845" y="3056573"/>
                    <a:pt x="198120" y="2979420"/>
                    <a:pt x="125730" y="2865120"/>
                  </a:cubicBezTo>
                  <a:cubicBezTo>
                    <a:pt x="53340" y="2750820"/>
                    <a:pt x="11430" y="2606040"/>
                    <a:pt x="0" y="2427923"/>
                  </a:cubicBezTo>
                  <a:lnTo>
                    <a:pt x="320993" y="2317433"/>
                  </a:lnTo>
                  <a:cubicBezTo>
                    <a:pt x="345758" y="2499360"/>
                    <a:pt x="388620" y="2629853"/>
                    <a:pt x="451485" y="2707958"/>
                  </a:cubicBezTo>
                  <a:cubicBezTo>
                    <a:pt x="519113" y="2790825"/>
                    <a:pt x="596265" y="2841308"/>
                    <a:pt x="682943" y="2860358"/>
                  </a:cubicBezTo>
                  <a:lnTo>
                    <a:pt x="730568" y="2864168"/>
                  </a:lnTo>
                  <a:lnTo>
                    <a:pt x="732473" y="1761173"/>
                  </a:lnTo>
                  <a:lnTo>
                    <a:pt x="576263" y="1735455"/>
                  </a:lnTo>
                  <a:cubicBezTo>
                    <a:pt x="509588" y="1717358"/>
                    <a:pt x="441008" y="1692593"/>
                    <a:pt x="372428" y="1660208"/>
                  </a:cubicBezTo>
                  <a:cubicBezTo>
                    <a:pt x="270510" y="1612583"/>
                    <a:pt x="192405" y="1539240"/>
                    <a:pt x="138113" y="1438275"/>
                  </a:cubicBezTo>
                  <a:cubicBezTo>
                    <a:pt x="82868" y="1337310"/>
                    <a:pt x="56198" y="1217295"/>
                    <a:pt x="56198" y="1079183"/>
                  </a:cubicBezTo>
                  <a:cubicBezTo>
                    <a:pt x="56198" y="833438"/>
                    <a:pt x="137160" y="622935"/>
                    <a:pt x="298133" y="448628"/>
                  </a:cubicBezTo>
                  <a:cubicBezTo>
                    <a:pt x="379095" y="360998"/>
                    <a:pt x="488633" y="290513"/>
                    <a:pt x="628650" y="239077"/>
                  </a:cubicBezTo>
                  <a:lnTo>
                    <a:pt x="735330" y="206693"/>
                  </a:lnTo>
                  <a:lnTo>
                    <a:pt x="735330" y="36195"/>
                  </a:lnTo>
                  <a:lnTo>
                    <a:pt x="778193" y="30480"/>
                  </a:lnTo>
                  <a:lnTo>
                    <a:pt x="965835" y="2858"/>
                  </a:lnTo>
                  <a:lnTo>
                    <a:pt x="996315" y="0"/>
                  </a:lnTo>
                  <a:lnTo>
                    <a:pt x="996315" y="168593"/>
                  </a:lnTo>
                  <a:lnTo>
                    <a:pt x="1097280" y="171450"/>
                  </a:lnTo>
                  <a:cubicBezTo>
                    <a:pt x="1222058" y="182880"/>
                    <a:pt x="1324928" y="220027"/>
                    <a:pt x="1406843" y="282893"/>
                  </a:cubicBezTo>
                  <a:cubicBezTo>
                    <a:pt x="1545908" y="388620"/>
                    <a:pt x="1629728" y="548640"/>
                    <a:pt x="1657350" y="763905"/>
                  </a:cubicBezTo>
                  <a:lnTo>
                    <a:pt x="1326833" y="863918"/>
                  </a:lnTo>
                  <a:cubicBezTo>
                    <a:pt x="1307783" y="730568"/>
                    <a:pt x="1268730" y="632460"/>
                    <a:pt x="1209675" y="568643"/>
                  </a:cubicBezTo>
                  <a:cubicBezTo>
                    <a:pt x="1164908" y="521017"/>
                    <a:pt x="1107758" y="488633"/>
                    <a:pt x="1038225" y="471488"/>
                  </a:cubicBezTo>
                  <a:lnTo>
                    <a:pt x="995363" y="464820"/>
                  </a:lnTo>
                  <a:lnTo>
                    <a:pt x="993458" y="1460183"/>
                  </a:lnTo>
                  <a:lnTo>
                    <a:pt x="1073468" y="1471613"/>
                  </a:lnTo>
                  <a:cubicBezTo>
                    <a:pt x="1173480" y="1486853"/>
                    <a:pt x="1243013" y="1500188"/>
                    <a:pt x="1282065" y="1513523"/>
                  </a:cubicBezTo>
                  <a:cubicBezTo>
                    <a:pt x="1381125" y="1546860"/>
                    <a:pt x="1462088" y="1592580"/>
                    <a:pt x="1524953" y="1651635"/>
                  </a:cubicBezTo>
                  <a:cubicBezTo>
                    <a:pt x="1587818" y="1708785"/>
                    <a:pt x="1635443" y="1782128"/>
                    <a:pt x="1669733" y="1870710"/>
                  </a:cubicBezTo>
                  <a:close/>
                  <a:moveTo>
                    <a:pt x="1268730" y="2624138"/>
                  </a:moveTo>
                  <a:cubicBezTo>
                    <a:pt x="1349693" y="2512695"/>
                    <a:pt x="1390650" y="2384108"/>
                    <a:pt x="1390650" y="2236470"/>
                  </a:cubicBezTo>
                  <a:cubicBezTo>
                    <a:pt x="1390650" y="2110740"/>
                    <a:pt x="1362075" y="2014538"/>
                    <a:pt x="1304925" y="1945958"/>
                  </a:cubicBezTo>
                  <a:cubicBezTo>
                    <a:pt x="1262063" y="1894523"/>
                    <a:pt x="1186815" y="1852613"/>
                    <a:pt x="1080135" y="1820228"/>
                  </a:cubicBezTo>
                  <a:lnTo>
                    <a:pt x="992505" y="1798320"/>
                  </a:lnTo>
                  <a:lnTo>
                    <a:pt x="990600" y="2830830"/>
                  </a:lnTo>
                  <a:lnTo>
                    <a:pt x="1048703" y="2808923"/>
                  </a:lnTo>
                  <a:cubicBezTo>
                    <a:pt x="1135380" y="2768918"/>
                    <a:pt x="1207770" y="2707005"/>
                    <a:pt x="1268730" y="2624138"/>
                  </a:cubicBezTo>
                  <a:moveTo>
                    <a:pt x="732473" y="1425893"/>
                  </a:moveTo>
                  <a:lnTo>
                    <a:pt x="734378" y="497205"/>
                  </a:lnTo>
                  <a:lnTo>
                    <a:pt x="688658" y="514350"/>
                  </a:lnTo>
                  <a:cubicBezTo>
                    <a:pt x="604838" y="554355"/>
                    <a:pt x="537210" y="609600"/>
                    <a:pt x="482917" y="682943"/>
                  </a:cubicBezTo>
                  <a:cubicBezTo>
                    <a:pt x="411480" y="780098"/>
                    <a:pt x="375285" y="887730"/>
                    <a:pt x="375285" y="1006793"/>
                  </a:cubicBezTo>
                  <a:cubicBezTo>
                    <a:pt x="375285" y="1124903"/>
                    <a:pt x="405765" y="1219200"/>
                    <a:pt x="465773" y="1289685"/>
                  </a:cubicBezTo>
                  <a:cubicBezTo>
                    <a:pt x="511492" y="1343025"/>
                    <a:pt x="581025" y="1383030"/>
                    <a:pt x="674370" y="1411605"/>
                  </a:cubicBezTo>
                  <a:lnTo>
                    <a:pt x="732473" y="1425893"/>
                  </a:lnTo>
                </a:path>
              </a:pathLst>
            </a:custGeom>
            <a:solidFill>
              <a:schemeClr val="bg1">
                <a:lumMod val="9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grpSp>
          <p:nvGrpSpPr>
            <p:cNvPr id="210" name="Group 209">
              <a:extLst>
                <a:ext uri="{FF2B5EF4-FFF2-40B4-BE49-F238E27FC236}">
                  <a16:creationId xmlns:a16="http://schemas.microsoft.com/office/drawing/2014/main" id="{25E4B383-09B7-4294-9A44-763E7E3C9CE2}"/>
                </a:ext>
              </a:extLst>
            </p:cNvPr>
            <p:cNvGrpSpPr/>
            <p:nvPr/>
          </p:nvGrpSpPr>
          <p:grpSpPr>
            <a:xfrm>
              <a:off x="13270818" y="5358205"/>
              <a:ext cx="280864" cy="871483"/>
              <a:chOff x="1968987" y="1811829"/>
              <a:chExt cx="1022846" cy="3173751"/>
            </a:xfrm>
            <a:solidFill>
              <a:schemeClr val="bg1"/>
            </a:solidFill>
          </p:grpSpPr>
          <p:sp>
            <p:nvSpPr>
              <p:cNvPr id="211" name="Freeform: Shape 210">
                <a:extLst>
                  <a:ext uri="{FF2B5EF4-FFF2-40B4-BE49-F238E27FC236}">
                    <a16:creationId xmlns:a16="http://schemas.microsoft.com/office/drawing/2014/main" id="{BD44FB6D-1963-4AE6-9DE0-0C3F384D86A2}"/>
                  </a:ext>
                </a:extLst>
              </p:cNvPr>
              <p:cNvSpPr/>
              <p:nvPr/>
            </p:nvSpPr>
            <p:spPr>
              <a:xfrm>
                <a:off x="1975571" y="4195005"/>
                <a:ext cx="600075" cy="790575"/>
              </a:xfrm>
              <a:custGeom>
                <a:avLst/>
                <a:gdLst>
                  <a:gd name="connsiteX0" fmla="*/ 601980 w 600075"/>
                  <a:gd name="connsiteY0" fmla="*/ 791528 h 790575"/>
                  <a:gd name="connsiteX1" fmla="*/ 340995 w 600075"/>
                  <a:gd name="connsiteY1" fmla="*/ 649605 h 790575"/>
                  <a:gd name="connsiteX2" fmla="*/ 125730 w 600075"/>
                  <a:gd name="connsiteY2" fmla="*/ 437197 h 790575"/>
                  <a:gd name="connsiteX3" fmla="*/ 0 w 600075"/>
                  <a:gd name="connsiteY3" fmla="*/ 0 h 790575"/>
                  <a:gd name="connsiteX4" fmla="*/ 260985 w 600075"/>
                  <a:gd name="connsiteY4" fmla="*/ 141922 h 790575"/>
                  <a:gd name="connsiteX5" fmla="*/ 386715 w 600075"/>
                  <a:gd name="connsiteY5" fmla="*/ 579120 h 790575"/>
                  <a:gd name="connsiteX6" fmla="*/ 601980 w 600075"/>
                  <a:gd name="connsiteY6" fmla="*/ 791528 h 7905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600075" h="790575">
                    <a:moveTo>
                      <a:pt x="601980" y="791528"/>
                    </a:moveTo>
                    <a:lnTo>
                      <a:pt x="340995" y="649605"/>
                    </a:lnTo>
                    <a:cubicBezTo>
                      <a:pt x="259080" y="604838"/>
                      <a:pt x="187643" y="534353"/>
                      <a:pt x="125730" y="437197"/>
                    </a:cubicBezTo>
                    <a:cubicBezTo>
                      <a:pt x="53340" y="323850"/>
                      <a:pt x="11430" y="178118"/>
                      <a:pt x="0" y="0"/>
                    </a:cubicBezTo>
                    <a:lnTo>
                      <a:pt x="260985" y="141922"/>
                    </a:lnTo>
                    <a:cubicBezTo>
                      <a:pt x="272415" y="319088"/>
                      <a:pt x="314325" y="464820"/>
                      <a:pt x="386715" y="579120"/>
                    </a:cubicBezTo>
                    <a:cubicBezTo>
                      <a:pt x="448628" y="676275"/>
                      <a:pt x="520065" y="747713"/>
                      <a:pt x="601980" y="791528"/>
                    </a:cubicBezTo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12" name="Freeform: Shape 211">
                <a:extLst>
                  <a:ext uri="{FF2B5EF4-FFF2-40B4-BE49-F238E27FC236}">
                    <a16:creationId xmlns:a16="http://schemas.microsoft.com/office/drawing/2014/main" id="{66064E5C-B48A-40D1-9B0B-7EE1B13C9711}"/>
                  </a:ext>
                </a:extLst>
              </p:cNvPr>
              <p:cNvSpPr/>
              <p:nvPr/>
            </p:nvSpPr>
            <p:spPr>
              <a:xfrm>
                <a:off x="1968987" y="4089376"/>
                <a:ext cx="581026" cy="247649"/>
              </a:xfrm>
              <a:custGeom>
                <a:avLst/>
                <a:gdLst>
                  <a:gd name="connsiteX0" fmla="*/ 260985 w 581025"/>
                  <a:gd name="connsiteY0" fmla="*/ 251460 h 247650"/>
                  <a:gd name="connsiteX1" fmla="*/ 0 w 581025"/>
                  <a:gd name="connsiteY1" fmla="*/ 109538 h 247650"/>
                  <a:gd name="connsiteX2" fmla="*/ 320993 w 581025"/>
                  <a:gd name="connsiteY2" fmla="*/ 0 h 247650"/>
                  <a:gd name="connsiteX3" fmla="*/ 581978 w 581025"/>
                  <a:gd name="connsiteY3" fmla="*/ 140970 h 2476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81025" h="247650">
                    <a:moveTo>
                      <a:pt x="260985" y="251460"/>
                    </a:moveTo>
                    <a:lnTo>
                      <a:pt x="0" y="109538"/>
                    </a:lnTo>
                    <a:lnTo>
                      <a:pt x="320993" y="0"/>
                    </a:lnTo>
                    <a:lnTo>
                      <a:pt x="581978" y="140970"/>
                    </a:ln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13" name="Freeform: Shape 212">
                <a:extLst>
                  <a:ext uri="{FF2B5EF4-FFF2-40B4-BE49-F238E27FC236}">
                    <a16:creationId xmlns:a16="http://schemas.microsoft.com/office/drawing/2014/main" id="{2642EBC5-215F-48B1-AB28-0D2EE49EC6FE}"/>
                  </a:ext>
                </a:extLst>
              </p:cNvPr>
              <p:cNvSpPr/>
              <p:nvPr/>
            </p:nvSpPr>
            <p:spPr>
              <a:xfrm>
                <a:off x="2051714" y="1973775"/>
                <a:ext cx="940119" cy="1580196"/>
              </a:xfrm>
              <a:custGeom>
                <a:avLst/>
                <a:gdLst>
                  <a:gd name="connsiteX0" fmla="*/ 812750 w 940118"/>
                  <a:gd name="connsiteY0" fmla="*/ 163017 h 1580197"/>
                  <a:gd name="connsiteX1" fmla="*/ 812706 w 940118"/>
                  <a:gd name="connsiteY1" fmla="*/ 163034 h 1580197"/>
                  <a:gd name="connsiteX2" fmla="*/ 832937 w 940118"/>
                  <a:gd name="connsiteY2" fmla="*/ 174035 h 1580197"/>
                  <a:gd name="connsiteX3" fmla="*/ 679133 w 940118"/>
                  <a:gd name="connsiteY3" fmla="*/ 0 h 1580197"/>
                  <a:gd name="connsiteX4" fmla="*/ 940118 w 940118"/>
                  <a:gd name="connsiteY4" fmla="*/ 140970 h 1580197"/>
                  <a:gd name="connsiteX5" fmla="*/ 833438 w 940118"/>
                  <a:gd name="connsiteY5" fmla="*/ 174308 h 1580197"/>
                  <a:gd name="connsiteX6" fmla="*/ 833437 w 940118"/>
                  <a:gd name="connsiteY6" fmla="*/ 174308 h 1580197"/>
                  <a:gd name="connsiteX7" fmla="*/ 747299 w 940118"/>
                  <a:gd name="connsiteY7" fmla="*/ 210278 h 1580197"/>
                  <a:gd name="connsiteX8" fmla="*/ 747713 w 940118"/>
                  <a:gd name="connsiteY8" fmla="*/ 210503 h 1580197"/>
                  <a:gd name="connsiteX9" fmla="*/ 620078 w 940118"/>
                  <a:gd name="connsiteY9" fmla="*/ 282893 h 1580197"/>
                  <a:gd name="connsiteX10" fmla="*/ 592976 w 940118"/>
                  <a:gd name="connsiteY10" fmla="*/ 268101 h 1580197"/>
                  <a:gd name="connsiteX11" fmla="*/ 592932 w 940118"/>
                  <a:gd name="connsiteY11" fmla="*/ 268132 h 1580197"/>
                  <a:gd name="connsiteX12" fmla="*/ 620077 w 940118"/>
                  <a:gd name="connsiteY12" fmla="*/ 282893 h 1580197"/>
                  <a:gd name="connsiteX13" fmla="*/ 548076 w 940118"/>
                  <a:gd name="connsiteY13" fmla="*/ 339736 h 1580197"/>
                  <a:gd name="connsiteX14" fmla="*/ 548640 w 940118"/>
                  <a:gd name="connsiteY14" fmla="*/ 340043 h 1580197"/>
                  <a:gd name="connsiteX15" fmla="*/ 503873 w 940118"/>
                  <a:gd name="connsiteY15" fmla="*/ 383858 h 1580197"/>
                  <a:gd name="connsiteX16" fmla="*/ 488633 w 940118"/>
                  <a:gd name="connsiteY16" fmla="*/ 399098 h 1580197"/>
                  <a:gd name="connsiteX17" fmla="*/ 455232 w 940118"/>
                  <a:gd name="connsiteY17" fmla="*/ 380990 h 1580197"/>
                  <a:gd name="connsiteX18" fmla="*/ 454648 w 940118"/>
                  <a:gd name="connsiteY18" fmla="*/ 381569 h 1580197"/>
                  <a:gd name="connsiteX19" fmla="*/ 488633 w 940118"/>
                  <a:gd name="connsiteY19" fmla="*/ 400050 h 1580197"/>
                  <a:gd name="connsiteX20" fmla="*/ 422910 w 940118"/>
                  <a:gd name="connsiteY20" fmla="*/ 482918 h 1580197"/>
                  <a:gd name="connsiteX21" fmla="*/ 391243 w 940118"/>
                  <a:gd name="connsiteY21" fmla="*/ 465814 h 1580197"/>
                  <a:gd name="connsiteX22" fmla="*/ 390818 w 940118"/>
                  <a:gd name="connsiteY22" fmla="*/ 466419 h 1580197"/>
                  <a:gd name="connsiteX23" fmla="*/ 422910 w 940118"/>
                  <a:gd name="connsiteY23" fmla="*/ 483870 h 1580197"/>
                  <a:gd name="connsiteX24" fmla="*/ 367665 w 940118"/>
                  <a:gd name="connsiteY24" fmla="*/ 572453 h 1580197"/>
                  <a:gd name="connsiteX25" fmla="*/ 368618 w 940118"/>
                  <a:gd name="connsiteY25" fmla="*/ 573405 h 1580197"/>
                  <a:gd name="connsiteX26" fmla="*/ 317183 w 940118"/>
                  <a:gd name="connsiteY26" fmla="*/ 684847 h 1580197"/>
                  <a:gd name="connsiteX27" fmla="*/ 305241 w 940118"/>
                  <a:gd name="connsiteY27" fmla="*/ 678329 h 1580197"/>
                  <a:gd name="connsiteX28" fmla="*/ 305235 w 940118"/>
                  <a:gd name="connsiteY28" fmla="*/ 678350 h 1580197"/>
                  <a:gd name="connsiteX29" fmla="*/ 317183 w 940118"/>
                  <a:gd name="connsiteY29" fmla="*/ 684847 h 1580197"/>
                  <a:gd name="connsiteX30" fmla="*/ 260985 w 940118"/>
                  <a:gd name="connsiteY30" fmla="*/ 1014413 h 1580197"/>
                  <a:gd name="connsiteX31" fmla="*/ 342900 w 940118"/>
                  <a:gd name="connsiteY31" fmla="*/ 1373505 h 1580197"/>
                  <a:gd name="connsiteX32" fmla="*/ 546735 w 940118"/>
                  <a:gd name="connsiteY32" fmla="*/ 1580197 h 1580197"/>
                  <a:gd name="connsiteX33" fmla="*/ 285750 w 940118"/>
                  <a:gd name="connsiteY33" fmla="*/ 1438275 h 1580197"/>
                  <a:gd name="connsiteX34" fmla="*/ 81915 w 940118"/>
                  <a:gd name="connsiteY34" fmla="*/ 1231583 h 1580197"/>
                  <a:gd name="connsiteX35" fmla="*/ 0 w 940118"/>
                  <a:gd name="connsiteY35" fmla="*/ 872490 h 1580197"/>
                  <a:gd name="connsiteX36" fmla="*/ 56197 w 940118"/>
                  <a:gd name="connsiteY36" fmla="*/ 542925 h 1580197"/>
                  <a:gd name="connsiteX37" fmla="*/ 62441 w 940118"/>
                  <a:gd name="connsiteY37" fmla="*/ 546321 h 1580197"/>
                  <a:gd name="connsiteX38" fmla="*/ 62617 w 940118"/>
                  <a:gd name="connsiteY38" fmla="*/ 545909 h 1580197"/>
                  <a:gd name="connsiteX39" fmla="*/ 57150 w 940118"/>
                  <a:gd name="connsiteY39" fmla="*/ 542925 h 1580197"/>
                  <a:gd name="connsiteX40" fmla="*/ 107444 w 940118"/>
                  <a:gd name="connsiteY40" fmla="*/ 431896 h 1580197"/>
                  <a:gd name="connsiteX41" fmla="*/ 106680 w 940118"/>
                  <a:gd name="connsiteY41" fmla="*/ 431483 h 1580197"/>
                  <a:gd name="connsiteX42" fmla="*/ 161925 w 940118"/>
                  <a:gd name="connsiteY42" fmla="*/ 341948 h 1580197"/>
                  <a:gd name="connsiteX43" fmla="*/ 171758 w 940118"/>
                  <a:gd name="connsiteY43" fmla="*/ 347295 h 1580197"/>
                  <a:gd name="connsiteX44" fmla="*/ 171778 w 940118"/>
                  <a:gd name="connsiteY44" fmla="*/ 347270 h 1580197"/>
                  <a:gd name="connsiteX45" fmla="*/ 161925 w 940118"/>
                  <a:gd name="connsiteY45" fmla="*/ 341948 h 1580197"/>
                  <a:gd name="connsiteX46" fmla="*/ 227648 w 940118"/>
                  <a:gd name="connsiteY46" fmla="*/ 258128 h 1580197"/>
                  <a:gd name="connsiteX47" fmla="*/ 239906 w 940118"/>
                  <a:gd name="connsiteY47" fmla="*/ 264794 h 1580197"/>
                  <a:gd name="connsiteX48" fmla="*/ 240267 w 940118"/>
                  <a:gd name="connsiteY48" fmla="*/ 264453 h 1580197"/>
                  <a:gd name="connsiteX49" fmla="*/ 228600 w 940118"/>
                  <a:gd name="connsiteY49" fmla="*/ 258128 h 1580197"/>
                  <a:gd name="connsiteX50" fmla="*/ 242888 w 940118"/>
                  <a:gd name="connsiteY50" fmla="*/ 241935 h 1580197"/>
                  <a:gd name="connsiteX51" fmla="*/ 287315 w 940118"/>
                  <a:gd name="connsiteY51" fmla="*/ 198453 h 1580197"/>
                  <a:gd name="connsiteX52" fmla="*/ 286702 w 940118"/>
                  <a:gd name="connsiteY52" fmla="*/ 198120 h 1580197"/>
                  <a:gd name="connsiteX53" fmla="*/ 359092 w 940118"/>
                  <a:gd name="connsiteY53" fmla="*/ 140970 h 1580197"/>
                  <a:gd name="connsiteX54" fmla="*/ 378434 w 940118"/>
                  <a:gd name="connsiteY54" fmla="*/ 151488 h 1580197"/>
                  <a:gd name="connsiteX55" fmla="*/ 378837 w 940118"/>
                  <a:gd name="connsiteY55" fmla="*/ 151226 h 1580197"/>
                  <a:gd name="connsiteX56" fmla="*/ 360045 w 940118"/>
                  <a:gd name="connsiteY56" fmla="*/ 140970 h 1580197"/>
                  <a:gd name="connsiteX57" fmla="*/ 486263 w 940118"/>
                  <a:gd name="connsiteY57" fmla="*/ 68845 h 1580197"/>
                  <a:gd name="connsiteX58" fmla="*/ 485775 w 940118"/>
                  <a:gd name="connsiteY58" fmla="*/ 68580 h 1580197"/>
                  <a:gd name="connsiteX59" fmla="*/ 572452 w 940118"/>
                  <a:gd name="connsiteY59" fmla="*/ 32385 h 1580197"/>
                  <a:gd name="connsiteX60" fmla="*/ 595123 w 940118"/>
                  <a:gd name="connsiteY60" fmla="*/ 44713 h 1580197"/>
                  <a:gd name="connsiteX61" fmla="*/ 595672 w 940118"/>
                  <a:gd name="connsiteY61" fmla="*/ 44538 h 1580197"/>
                  <a:gd name="connsiteX62" fmla="*/ 573405 w 940118"/>
                  <a:gd name="connsiteY62" fmla="*/ 32385 h 1580197"/>
                  <a:gd name="connsiteX0" fmla="*/ 812750 w 940118"/>
                  <a:gd name="connsiteY0" fmla="*/ 163017 h 1580197"/>
                  <a:gd name="connsiteX1" fmla="*/ 812706 w 940118"/>
                  <a:gd name="connsiteY1" fmla="*/ 163034 h 1580197"/>
                  <a:gd name="connsiteX2" fmla="*/ 832937 w 940118"/>
                  <a:gd name="connsiteY2" fmla="*/ 174035 h 1580197"/>
                  <a:gd name="connsiteX3" fmla="*/ 812750 w 940118"/>
                  <a:gd name="connsiteY3" fmla="*/ 163017 h 1580197"/>
                  <a:gd name="connsiteX4" fmla="*/ 679133 w 940118"/>
                  <a:gd name="connsiteY4" fmla="*/ 0 h 1580197"/>
                  <a:gd name="connsiteX5" fmla="*/ 940118 w 940118"/>
                  <a:gd name="connsiteY5" fmla="*/ 140970 h 1580197"/>
                  <a:gd name="connsiteX6" fmla="*/ 833438 w 940118"/>
                  <a:gd name="connsiteY6" fmla="*/ 174308 h 1580197"/>
                  <a:gd name="connsiteX7" fmla="*/ 833437 w 940118"/>
                  <a:gd name="connsiteY7" fmla="*/ 174308 h 1580197"/>
                  <a:gd name="connsiteX8" fmla="*/ 747299 w 940118"/>
                  <a:gd name="connsiteY8" fmla="*/ 210278 h 1580197"/>
                  <a:gd name="connsiteX9" fmla="*/ 747713 w 940118"/>
                  <a:gd name="connsiteY9" fmla="*/ 210503 h 1580197"/>
                  <a:gd name="connsiteX10" fmla="*/ 620078 w 940118"/>
                  <a:gd name="connsiteY10" fmla="*/ 282893 h 1580197"/>
                  <a:gd name="connsiteX11" fmla="*/ 592976 w 940118"/>
                  <a:gd name="connsiteY11" fmla="*/ 268101 h 1580197"/>
                  <a:gd name="connsiteX12" fmla="*/ 592932 w 940118"/>
                  <a:gd name="connsiteY12" fmla="*/ 268132 h 1580197"/>
                  <a:gd name="connsiteX13" fmla="*/ 620077 w 940118"/>
                  <a:gd name="connsiteY13" fmla="*/ 282893 h 1580197"/>
                  <a:gd name="connsiteX14" fmla="*/ 548076 w 940118"/>
                  <a:gd name="connsiteY14" fmla="*/ 339736 h 1580197"/>
                  <a:gd name="connsiteX15" fmla="*/ 548640 w 940118"/>
                  <a:gd name="connsiteY15" fmla="*/ 340043 h 1580197"/>
                  <a:gd name="connsiteX16" fmla="*/ 503873 w 940118"/>
                  <a:gd name="connsiteY16" fmla="*/ 383858 h 1580197"/>
                  <a:gd name="connsiteX17" fmla="*/ 488633 w 940118"/>
                  <a:gd name="connsiteY17" fmla="*/ 399098 h 1580197"/>
                  <a:gd name="connsiteX18" fmla="*/ 455232 w 940118"/>
                  <a:gd name="connsiteY18" fmla="*/ 380990 h 1580197"/>
                  <a:gd name="connsiteX19" fmla="*/ 488633 w 940118"/>
                  <a:gd name="connsiteY19" fmla="*/ 400050 h 1580197"/>
                  <a:gd name="connsiteX20" fmla="*/ 422910 w 940118"/>
                  <a:gd name="connsiteY20" fmla="*/ 482918 h 1580197"/>
                  <a:gd name="connsiteX21" fmla="*/ 391243 w 940118"/>
                  <a:gd name="connsiteY21" fmla="*/ 465814 h 1580197"/>
                  <a:gd name="connsiteX22" fmla="*/ 390818 w 940118"/>
                  <a:gd name="connsiteY22" fmla="*/ 466419 h 1580197"/>
                  <a:gd name="connsiteX23" fmla="*/ 422910 w 940118"/>
                  <a:gd name="connsiteY23" fmla="*/ 483870 h 1580197"/>
                  <a:gd name="connsiteX24" fmla="*/ 367665 w 940118"/>
                  <a:gd name="connsiteY24" fmla="*/ 572453 h 1580197"/>
                  <a:gd name="connsiteX25" fmla="*/ 368618 w 940118"/>
                  <a:gd name="connsiteY25" fmla="*/ 573405 h 1580197"/>
                  <a:gd name="connsiteX26" fmla="*/ 317183 w 940118"/>
                  <a:gd name="connsiteY26" fmla="*/ 684847 h 1580197"/>
                  <a:gd name="connsiteX27" fmla="*/ 305241 w 940118"/>
                  <a:gd name="connsiteY27" fmla="*/ 678329 h 1580197"/>
                  <a:gd name="connsiteX28" fmla="*/ 305235 w 940118"/>
                  <a:gd name="connsiteY28" fmla="*/ 678350 h 1580197"/>
                  <a:gd name="connsiteX29" fmla="*/ 317183 w 940118"/>
                  <a:gd name="connsiteY29" fmla="*/ 684847 h 1580197"/>
                  <a:gd name="connsiteX30" fmla="*/ 260985 w 940118"/>
                  <a:gd name="connsiteY30" fmla="*/ 1014413 h 1580197"/>
                  <a:gd name="connsiteX31" fmla="*/ 342900 w 940118"/>
                  <a:gd name="connsiteY31" fmla="*/ 1373505 h 1580197"/>
                  <a:gd name="connsiteX32" fmla="*/ 546735 w 940118"/>
                  <a:gd name="connsiteY32" fmla="*/ 1580197 h 1580197"/>
                  <a:gd name="connsiteX33" fmla="*/ 285750 w 940118"/>
                  <a:gd name="connsiteY33" fmla="*/ 1438275 h 1580197"/>
                  <a:gd name="connsiteX34" fmla="*/ 81915 w 940118"/>
                  <a:gd name="connsiteY34" fmla="*/ 1231583 h 1580197"/>
                  <a:gd name="connsiteX35" fmla="*/ 0 w 940118"/>
                  <a:gd name="connsiteY35" fmla="*/ 872490 h 1580197"/>
                  <a:gd name="connsiteX36" fmla="*/ 56197 w 940118"/>
                  <a:gd name="connsiteY36" fmla="*/ 542925 h 1580197"/>
                  <a:gd name="connsiteX37" fmla="*/ 62441 w 940118"/>
                  <a:gd name="connsiteY37" fmla="*/ 546321 h 1580197"/>
                  <a:gd name="connsiteX38" fmla="*/ 62617 w 940118"/>
                  <a:gd name="connsiteY38" fmla="*/ 545909 h 1580197"/>
                  <a:gd name="connsiteX39" fmla="*/ 57150 w 940118"/>
                  <a:gd name="connsiteY39" fmla="*/ 542925 h 1580197"/>
                  <a:gd name="connsiteX40" fmla="*/ 107444 w 940118"/>
                  <a:gd name="connsiteY40" fmla="*/ 431896 h 1580197"/>
                  <a:gd name="connsiteX41" fmla="*/ 106680 w 940118"/>
                  <a:gd name="connsiteY41" fmla="*/ 431483 h 1580197"/>
                  <a:gd name="connsiteX42" fmla="*/ 161925 w 940118"/>
                  <a:gd name="connsiteY42" fmla="*/ 341948 h 1580197"/>
                  <a:gd name="connsiteX43" fmla="*/ 171758 w 940118"/>
                  <a:gd name="connsiteY43" fmla="*/ 347295 h 1580197"/>
                  <a:gd name="connsiteX44" fmla="*/ 171778 w 940118"/>
                  <a:gd name="connsiteY44" fmla="*/ 347270 h 1580197"/>
                  <a:gd name="connsiteX45" fmla="*/ 161925 w 940118"/>
                  <a:gd name="connsiteY45" fmla="*/ 341948 h 1580197"/>
                  <a:gd name="connsiteX46" fmla="*/ 227648 w 940118"/>
                  <a:gd name="connsiteY46" fmla="*/ 258128 h 1580197"/>
                  <a:gd name="connsiteX47" fmla="*/ 239906 w 940118"/>
                  <a:gd name="connsiteY47" fmla="*/ 264794 h 1580197"/>
                  <a:gd name="connsiteX48" fmla="*/ 240267 w 940118"/>
                  <a:gd name="connsiteY48" fmla="*/ 264453 h 1580197"/>
                  <a:gd name="connsiteX49" fmla="*/ 228600 w 940118"/>
                  <a:gd name="connsiteY49" fmla="*/ 258128 h 1580197"/>
                  <a:gd name="connsiteX50" fmla="*/ 242888 w 940118"/>
                  <a:gd name="connsiteY50" fmla="*/ 241935 h 1580197"/>
                  <a:gd name="connsiteX51" fmla="*/ 287315 w 940118"/>
                  <a:gd name="connsiteY51" fmla="*/ 198453 h 1580197"/>
                  <a:gd name="connsiteX52" fmla="*/ 286702 w 940118"/>
                  <a:gd name="connsiteY52" fmla="*/ 198120 h 1580197"/>
                  <a:gd name="connsiteX53" fmla="*/ 359092 w 940118"/>
                  <a:gd name="connsiteY53" fmla="*/ 140970 h 1580197"/>
                  <a:gd name="connsiteX54" fmla="*/ 378434 w 940118"/>
                  <a:gd name="connsiteY54" fmla="*/ 151488 h 1580197"/>
                  <a:gd name="connsiteX55" fmla="*/ 378837 w 940118"/>
                  <a:gd name="connsiteY55" fmla="*/ 151226 h 1580197"/>
                  <a:gd name="connsiteX56" fmla="*/ 360045 w 940118"/>
                  <a:gd name="connsiteY56" fmla="*/ 140970 h 1580197"/>
                  <a:gd name="connsiteX57" fmla="*/ 486263 w 940118"/>
                  <a:gd name="connsiteY57" fmla="*/ 68845 h 1580197"/>
                  <a:gd name="connsiteX58" fmla="*/ 485775 w 940118"/>
                  <a:gd name="connsiteY58" fmla="*/ 68580 h 1580197"/>
                  <a:gd name="connsiteX59" fmla="*/ 572452 w 940118"/>
                  <a:gd name="connsiteY59" fmla="*/ 32385 h 1580197"/>
                  <a:gd name="connsiteX60" fmla="*/ 595123 w 940118"/>
                  <a:gd name="connsiteY60" fmla="*/ 44713 h 1580197"/>
                  <a:gd name="connsiteX61" fmla="*/ 595672 w 940118"/>
                  <a:gd name="connsiteY61" fmla="*/ 44538 h 1580197"/>
                  <a:gd name="connsiteX62" fmla="*/ 573405 w 940118"/>
                  <a:gd name="connsiteY62" fmla="*/ 32385 h 1580197"/>
                  <a:gd name="connsiteX63" fmla="*/ 679133 w 940118"/>
                  <a:gd name="connsiteY63" fmla="*/ 0 h 1580197"/>
                  <a:gd name="connsiteX0" fmla="*/ 812750 w 940118"/>
                  <a:gd name="connsiteY0" fmla="*/ 163017 h 1580197"/>
                  <a:gd name="connsiteX1" fmla="*/ 812706 w 940118"/>
                  <a:gd name="connsiteY1" fmla="*/ 163034 h 1580197"/>
                  <a:gd name="connsiteX2" fmla="*/ 832937 w 940118"/>
                  <a:gd name="connsiteY2" fmla="*/ 174035 h 1580197"/>
                  <a:gd name="connsiteX3" fmla="*/ 812750 w 940118"/>
                  <a:gd name="connsiteY3" fmla="*/ 163017 h 1580197"/>
                  <a:gd name="connsiteX4" fmla="*/ 679133 w 940118"/>
                  <a:gd name="connsiteY4" fmla="*/ 0 h 1580197"/>
                  <a:gd name="connsiteX5" fmla="*/ 940118 w 940118"/>
                  <a:gd name="connsiteY5" fmla="*/ 140970 h 1580197"/>
                  <a:gd name="connsiteX6" fmla="*/ 833438 w 940118"/>
                  <a:gd name="connsiteY6" fmla="*/ 174308 h 1580197"/>
                  <a:gd name="connsiteX7" fmla="*/ 833437 w 940118"/>
                  <a:gd name="connsiteY7" fmla="*/ 174308 h 1580197"/>
                  <a:gd name="connsiteX8" fmla="*/ 747299 w 940118"/>
                  <a:gd name="connsiteY8" fmla="*/ 210278 h 1580197"/>
                  <a:gd name="connsiteX9" fmla="*/ 747713 w 940118"/>
                  <a:gd name="connsiteY9" fmla="*/ 210503 h 1580197"/>
                  <a:gd name="connsiteX10" fmla="*/ 620078 w 940118"/>
                  <a:gd name="connsiteY10" fmla="*/ 282893 h 1580197"/>
                  <a:gd name="connsiteX11" fmla="*/ 592976 w 940118"/>
                  <a:gd name="connsiteY11" fmla="*/ 268101 h 1580197"/>
                  <a:gd name="connsiteX12" fmla="*/ 592932 w 940118"/>
                  <a:gd name="connsiteY12" fmla="*/ 268132 h 1580197"/>
                  <a:gd name="connsiteX13" fmla="*/ 620077 w 940118"/>
                  <a:gd name="connsiteY13" fmla="*/ 282893 h 1580197"/>
                  <a:gd name="connsiteX14" fmla="*/ 548076 w 940118"/>
                  <a:gd name="connsiteY14" fmla="*/ 339736 h 1580197"/>
                  <a:gd name="connsiteX15" fmla="*/ 548640 w 940118"/>
                  <a:gd name="connsiteY15" fmla="*/ 340043 h 1580197"/>
                  <a:gd name="connsiteX16" fmla="*/ 503873 w 940118"/>
                  <a:gd name="connsiteY16" fmla="*/ 383858 h 1580197"/>
                  <a:gd name="connsiteX17" fmla="*/ 488633 w 940118"/>
                  <a:gd name="connsiteY17" fmla="*/ 399098 h 1580197"/>
                  <a:gd name="connsiteX18" fmla="*/ 455232 w 940118"/>
                  <a:gd name="connsiteY18" fmla="*/ 380990 h 1580197"/>
                  <a:gd name="connsiteX19" fmla="*/ 488633 w 940118"/>
                  <a:gd name="connsiteY19" fmla="*/ 400050 h 1580197"/>
                  <a:gd name="connsiteX20" fmla="*/ 422910 w 940118"/>
                  <a:gd name="connsiteY20" fmla="*/ 482918 h 1580197"/>
                  <a:gd name="connsiteX21" fmla="*/ 391243 w 940118"/>
                  <a:gd name="connsiteY21" fmla="*/ 465814 h 1580197"/>
                  <a:gd name="connsiteX22" fmla="*/ 422910 w 940118"/>
                  <a:gd name="connsiteY22" fmla="*/ 483870 h 1580197"/>
                  <a:gd name="connsiteX23" fmla="*/ 367665 w 940118"/>
                  <a:gd name="connsiteY23" fmla="*/ 572453 h 1580197"/>
                  <a:gd name="connsiteX24" fmla="*/ 368618 w 940118"/>
                  <a:gd name="connsiteY24" fmla="*/ 573405 h 1580197"/>
                  <a:gd name="connsiteX25" fmla="*/ 317183 w 940118"/>
                  <a:gd name="connsiteY25" fmla="*/ 684847 h 1580197"/>
                  <a:gd name="connsiteX26" fmla="*/ 305241 w 940118"/>
                  <a:gd name="connsiteY26" fmla="*/ 678329 h 1580197"/>
                  <a:gd name="connsiteX27" fmla="*/ 305235 w 940118"/>
                  <a:gd name="connsiteY27" fmla="*/ 678350 h 1580197"/>
                  <a:gd name="connsiteX28" fmla="*/ 317183 w 940118"/>
                  <a:gd name="connsiteY28" fmla="*/ 684847 h 1580197"/>
                  <a:gd name="connsiteX29" fmla="*/ 260985 w 940118"/>
                  <a:gd name="connsiteY29" fmla="*/ 1014413 h 1580197"/>
                  <a:gd name="connsiteX30" fmla="*/ 342900 w 940118"/>
                  <a:gd name="connsiteY30" fmla="*/ 1373505 h 1580197"/>
                  <a:gd name="connsiteX31" fmla="*/ 546735 w 940118"/>
                  <a:gd name="connsiteY31" fmla="*/ 1580197 h 1580197"/>
                  <a:gd name="connsiteX32" fmla="*/ 285750 w 940118"/>
                  <a:gd name="connsiteY32" fmla="*/ 1438275 h 1580197"/>
                  <a:gd name="connsiteX33" fmla="*/ 81915 w 940118"/>
                  <a:gd name="connsiteY33" fmla="*/ 1231583 h 1580197"/>
                  <a:gd name="connsiteX34" fmla="*/ 0 w 940118"/>
                  <a:gd name="connsiteY34" fmla="*/ 872490 h 1580197"/>
                  <a:gd name="connsiteX35" fmla="*/ 56197 w 940118"/>
                  <a:gd name="connsiteY35" fmla="*/ 542925 h 1580197"/>
                  <a:gd name="connsiteX36" fmla="*/ 62441 w 940118"/>
                  <a:gd name="connsiteY36" fmla="*/ 546321 h 1580197"/>
                  <a:gd name="connsiteX37" fmla="*/ 62617 w 940118"/>
                  <a:gd name="connsiteY37" fmla="*/ 545909 h 1580197"/>
                  <a:gd name="connsiteX38" fmla="*/ 57150 w 940118"/>
                  <a:gd name="connsiteY38" fmla="*/ 542925 h 1580197"/>
                  <a:gd name="connsiteX39" fmla="*/ 107444 w 940118"/>
                  <a:gd name="connsiteY39" fmla="*/ 431896 h 1580197"/>
                  <a:gd name="connsiteX40" fmla="*/ 106680 w 940118"/>
                  <a:gd name="connsiteY40" fmla="*/ 431483 h 1580197"/>
                  <a:gd name="connsiteX41" fmla="*/ 161925 w 940118"/>
                  <a:gd name="connsiteY41" fmla="*/ 341948 h 1580197"/>
                  <a:gd name="connsiteX42" fmla="*/ 171758 w 940118"/>
                  <a:gd name="connsiteY42" fmla="*/ 347295 h 1580197"/>
                  <a:gd name="connsiteX43" fmla="*/ 171778 w 940118"/>
                  <a:gd name="connsiteY43" fmla="*/ 347270 h 1580197"/>
                  <a:gd name="connsiteX44" fmla="*/ 161925 w 940118"/>
                  <a:gd name="connsiteY44" fmla="*/ 341948 h 1580197"/>
                  <a:gd name="connsiteX45" fmla="*/ 227648 w 940118"/>
                  <a:gd name="connsiteY45" fmla="*/ 258128 h 1580197"/>
                  <a:gd name="connsiteX46" fmla="*/ 239906 w 940118"/>
                  <a:gd name="connsiteY46" fmla="*/ 264794 h 1580197"/>
                  <a:gd name="connsiteX47" fmla="*/ 240267 w 940118"/>
                  <a:gd name="connsiteY47" fmla="*/ 264453 h 1580197"/>
                  <a:gd name="connsiteX48" fmla="*/ 228600 w 940118"/>
                  <a:gd name="connsiteY48" fmla="*/ 258128 h 1580197"/>
                  <a:gd name="connsiteX49" fmla="*/ 242888 w 940118"/>
                  <a:gd name="connsiteY49" fmla="*/ 241935 h 1580197"/>
                  <a:gd name="connsiteX50" fmla="*/ 287315 w 940118"/>
                  <a:gd name="connsiteY50" fmla="*/ 198453 h 1580197"/>
                  <a:gd name="connsiteX51" fmla="*/ 286702 w 940118"/>
                  <a:gd name="connsiteY51" fmla="*/ 198120 h 1580197"/>
                  <a:gd name="connsiteX52" fmla="*/ 359092 w 940118"/>
                  <a:gd name="connsiteY52" fmla="*/ 140970 h 1580197"/>
                  <a:gd name="connsiteX53" fmla="*/ 378434 w 940118"/>
                  <a:gd name="connsiteY53" fmla="*/ 151488 h 1580197"/>
                  <a:gd name="connsiteX54" fmla="*/ 378837 w 940118"/>
                  <a:gd name="connsiteY54" fmla="*/ 151226 h 1580197"/>
                  <a:gd name="connsiteX55" fmla="*/ 360045 w 940118"/>
                  <a:gd name="connsiteY55" fmla="*/ 140970 h 1580197"/>
                  <a:gd name="connsiteX56" fmla="*/ 486263 w 940118"/>
                  <a:gd name="connsiteY56" fmla="*/ 68845 h 1580197"/>
                  <a:gd name="connsiteX57" fmla="*/ 485775 w 940118"/>
                  <a:gd name="connsiteY57" fmla="*/ 68580 h 1580197"/>
                  <a:gd name="connsiteX58" fmla="*/ 572452 w 940118"/>
                  <a:gd name="connsiteY58" fmla="*/ 32385 h 1580197"/>
                  <a:gd name="connsiteX59" fmla="*/ 595123 w 940118"/>
                  <a:gd name="connsiteY59" fmla="*/ 44713 h 1580197"/>
                  <a:gd name="connsiteX60" fmla="*/ 595672 w 940118"/>
                  <a:gd name="connsiteY60" fmla="*/ 44538 h 1580197"/>
                  <a:gd name="connsiteX61" fmla="*/ 573405 w 940118"/>
                  <a:gd name="connsiteY61" fmla="*/ 32385 h 1580197"/>
                  <a:gd name="connsiteX62" fmla="*/ 679133 w 940118"/>
                  <a:gd name="connsiteY62" fmla="*/ 0 h 1580197"/>
                  <a:gd name="connsiteX0" fmla="*/ 812750 w 940118"/>
                  <a:gd name="connsiteY0" fmla="*/ 163017 h 1580197"/>
                  <a:gd name="connsiteX1" fmla="*/ 812706 w 940118"/>
                  <a:gd name="connsiteY1" fmla="*/ 163034 h 1580197"/>
                  <a:gd name="connsiteX2" fmla="*/ 832937 w 940118"/>
                  <a:gd name="connsiteY2" fmla="*/ 174035 h 1580197"/>
                  <a:gd name="connsiteX3" fmla="*/ 812750 w 940118"/>
                  <a:gd name="connsiteY3" fmla="*/ 163017 h 1580197"/>
                  <a:gd name="connsiteX4" fmla="*/ 679133 w 940118"/>
                  <a:gd name="connsiteY4" fmla="*/ 0 h 1580197"/>
                  <a:gd name="connsiteX5" fmla="*/ 940118 w 940118"/>
                  <a:gd name="connsiteY5" fmla="*/ 140970 h 1580197"/>
                  <a:gd name="connsiteX6" fmla="*/ 833438 w 940118"/>
                  <a:gd name="connsiteY6" fmla="*/ 174308 h 1580197"/>
                  <a:gd name="connsiteX7" fmla="*/ 833437 w 940118"/>
                  <a:gd name="connsiteY7" fmla="*/ 174308 h 1580197"/>
                  <a:gd name="connsiteX8" fmla="*/ 747299 w 940118"/>
                  <a:gd name="connsiteY8" fmla="*/ 210278 h 1580197"/>
                  <a:gd name="connsiteX9" fmla="*/ 747713 w 940118"/>
                  <a:gd name="connsiteY9" fmla="*/ 210503 h 1580197"/>
                  <a:gd name="connsiteX10" fmla="*/ 620078 w 940118"/>
                  <a:gd name="connsiteY10" fmla="*/ 282893 h 1580197"/>
                  <a:gd name="connsiteX11" fmla="*/ 592976 w 940118"/>
                  <a:gd name="connsiteY11" fmla="*/ 268101 h 1580197"/>
                  <a:gd name="connsiteX12" fmla="*/ 592932 w 940118"/>
                  <a:gd name="connsiteY12" fmla="*/ 268132 h 1580197"/>
                  <a:gd name="connsiteX13" fmla="*/ 620077 w 940118"/>
                  <a:gd name="connsiteY13" fmla="*/ 282893 h 1580197"/>
                  <a:gd name="connsiteX14" fmla="*/ 548076 w 940118"/>
                  <a:gd name="connsiteY14" fmla="*/ 339736 h 1580197"/>
                  <a:gd name="connsiteX15" fmla="*/ 548640 w 940118"/>
                  <a:gd name="connsiteY15" fmla="*/ 340043 h 1580197"/>
                  <a:gd name="connsiteX16" fmla="*/ 503873 w 940118"/>
                  <a:gd name="connsiteY16" fmla="*/ 383858 h 1580197"/>
                  <a:gd name="connsiteX17" fmla="*/ 488633 w 940118"/>
                  <a:gd name="connsiteY17" fmla="*/ 399098 h 1580197"/>
                  <a:gd name="connsiteX18" fmla="*/ 488633 w 940118"/>
                  <a:gd name="connsiteY18" fmla="*/ 400050 h 1580197"/>
                  <a:gd name="connsiteX19" fmla="*/ 422910 w 940118"/>
                  <a:gd name="connsiteY19" fmla="*/ 482918 h 1580197"/>
                  <a:gd name="connsiteX20" fmla="*/ 391243 w 940118"/>
                  <a:gd name="connsiteY20" fmla="*/ 465814 h 1580197"/>
                  <a:gd name="connsiteX21" fmla="*/ 422910 w 940118"/>
                  <a:gd name="connsiteY21" fmla="*/ 483870 h 1580197"/>
                  <a:gd name="connsiteX22" fmla="*/ 367665 w 940118"/>
                  <a:gd name="connsiteY22" fmla="*/ 572453 h 1580197"/>
                  <a:gd name="connsiteX23" fmla="*/ 368618 w 940118"/>
                  <a:gd name="connsiteY23" fmla="*/ 573405 h 1580197"/>
                  <a:gd name="connsiteX24" fmla="*/ 317183 w 940118"/>
                  <a:gd name="connsiteY24" fmla="*/ 684847 h 1580197"/>
                  <a:gd name="connsiteX25" fmla="*/ 305241 w 940118"/>
                  <a:gd name="connsiteY25" fmla="*/ 678329 h 1580197"/>
                  <a:gd name="connsiteX26" fmla="*/ 305235 w 940118"/>
                  <a:gd name="connsiteY26" fmla="*/ 678350 h 1580197"/>
                  <a:gd name="connsiteX27" fmla="*/ 317183 w 940118"/>
                  <a:gd name="connsiteY27" fmla="*/ 684847 h 1580197"/>
                  <a:gd name="connsiteX28" fmla="*/ 260985 w 940118"/>
                  <a:gd name="connsiteY28" fmla="*/ 1014413 h 1580197"/>
                  <a:gd name="connsiteX29" fmla="*/ 342900 w 940118"/>
                  <a:gd name="connsiteY29" fmla="*/ 1373505 h 1580197"/>
                  <a:gd name="connsiteX30" fmla="*/ 546735 w 940118"/>
                  <a:gd name="connsiteY30" fmla="*/ 1580197 h 1580197"/>
                  <a:gd name="connsiteX31" fmla="*/ 285750 w 940118"/>
                  <a:gd name="connsiteY31" fmla="*/ 1438275 h 1580197"/>
                  <a:gd name="connsiteX32" fmla="*/ 81915 w 940118"/>
                  <a:gd name="connsiteY32" fmla="*/ 1231583 h 1580197"/>
                  <a:gd name="connsiteX33" fmla="*/ 0 w 940118"/>
                  <a:gd name="connsiteY33" fmla="*/ 872490 h 1580197"/>
                  <a:gd name="connsiteX34" fmla="*/ 56197 w 940118"/>
                  <a:gd name="connsiteY34" fmla="*/ 542925 h 1580197"/>
                  <a:gd name="connsiteX35" fmla="*/ 62441 w 940118"/>
                  <a:gd name="connsiteY35" fmla="*/ 546321 h 1580197"/>
                  <a:gd name="connsiteX36" fmla="*/ 62617 w 940118"/>
                  <a:gd name="connsiteY36" fmla="*/ 545909 h 1580197"/>
                  <a:gd name="connsiteX37" fmla="*/ 57150 w 940118"/>
                  <a:gd name="connsiteY37" fmla="*/ 542925 h 1580197"/>
                  <a:gd name="connsiteX38" fmla="*/ 107444 w 940118"/>
                  <a:gd name="connsiteY38" fmla="*/ 431896 h 1580197"/>
                  <a:gd name="connsiteX39" fmla="*/ 106680 w 940118"/>
                  <a:gd name="connsiteY39" fmla="*/ 431483 h 1580197"/>
                  <a:gd name="connsiteX40" fmla="*/ 161925 w 940118"/>
                  <a:gd name="connsiteY40" fmla="*/ 341948 h 1580197"/>
                  <a:gd name="connsiteX41" fmla="*/ 171758 w 940118"/>
                  <a:gd name="connsiteY41" fmla="*/ 347295 h 1580197"/>
                  <a:gd name="connsiteX42" fmla="*/ 171778 w 940118"/>
                  <a:gd name="connsiteY42" fmla="*/ 347270 h 1580197"/>
                  <a:gd name="connsiteX43" fmla="*/ 161925 w 940118"/>
                  <a:gd name="connsiteY43" fmla="*/ 341948 h 1580197"/>
                  <a:gd name="connsiteX44" fmla="*/ 227648 w 940118"/>
                  <a:gd name="connsiteY44" fmla="*/ 258128 h 1580197"/>
                  <a:gd name="connsiteX45" fmla="*/ 239906 w 940118"/>
                  <a:gd name="connsiteY45" fmla="*/ 264794 h 1580197"/>
                  <a:gd name="connsiteX46" fmla="*/ 240267 w 940118"/>
                  <a:gd name="connsiteY46" fmla="*/ 264453 h 1580197"/>
                  <a:gd name="connsiteX47" fmla="*/ 228600 w 940118"/>
                  <a:gd name="connsiteY47" fmla="*/ 258128 h 1580197"/>
                  <a:gd name="connsiteX48" fmla="*/ 242888 w 940118"/>
                  <a:gd name="connsiteY48" fmla="*/ 241935 h 1580197"/>
                  <a:gd name="connsiteX49" fmla="*/ 287315 w 940118"/>
                  <a:gd name="connsiteY49" fmla="*/ 198453 h 1580197"/>
                  <a:gd name="connsiteX50" fmla="*/ 286702 w 940118"/>
                  <a:gd name="connsiteY50" fmla="*/ 198120 h 1580197"/>
                  <a:gd name="connsiteX51" fmla="*/ 359092 w 940118"/>
                  <a:gd name="connsiteY51" fmla="*/ 140970 h 1580197"/>
                  <a:gd name="connsiteX52" fmla="*/ 378434 w 940118"/>
                  <a:gd name="connsiteY52" fmla="*/ 151488 h 1580197"/>
                  <a:gd name="connsiteX53" fmla="*/ 378837 w 940118"/>
                  <a:gd name="connsiteY53" fmla="*/ 151226 h 1580197"/>
                  <a:gd name="connsiteX54" fmla="*/ 360045 w 940118"/>
                  <a:gd name="connsiteY54" fmla="*/ 140970 h 1580197"/>
                  <a:gd name="connsiteX55" fmla="*/ 486263 w 940118"/>
                  <a:gd name="connsiteY55" fmla="*/ 68845 h 1580197"/>
                  <a:gd name="connsiteX56" fmla="*/ 485775 w 940118"/>
                  <a:gd name="connsiteY56" fmla="*/ 68580 h 1580197"/>
                  <a:gd name="connsiteX57" fmla="*/ 572452 w 940118"/>
                  <a:gd name="connsiteY57" fmla="*/ 32385 h 1580197"/>
                  <a:gd name="connsiteX58" fmla="*/ 595123 w 940118"/>
                  <a:gd name="connsiteY58" fmla="*/ 44713 h 1580197"/>
                  <a:gd name="connsiteX59" fmla="*/ 595672 w 940118"/>
                  <a:gd name="connsiteY59" fmla="*/ 44538 h 1580197"/>
                  <a:gd name="connsiteX60" fmla="*/ 573405 w 940118"/>
                  <a:gd name="connsiteY60" fmla="*/ 32385 h 1580197"/>
                  <a:gd name="connsiteX61" fmla="*/ 679133 w 940118"/>
                  <a:gd name="connsiteY61" fmla="*/ 0 h 1580197"/>
                  <a:gd name="connsiteX0" fmla="*/ 812750 w 940118"/>
                  <a:gd name="connsiteY0" fmla="*/ 163017 h 1580197"/>
                  <a:gd name="connsiteX1" fmla="*/ 812706 w 940118"/>
                  <a:gd name="connsiteY1" fmla="*/ 163034 h 1580197"/>
                  <a:gd name="connsiteX2" fmla="*/ 832937 w 940118"/>
                  <a:gd name="connsiteY2" fmla="*/ 174035 h 1580197"/>
                  <a:gd name="connsiteX3" fmla="*/ 812750 w 940118"/>
                  <a:gd name="connsiteY3" fmla="*/ 163017 h 1580197"/>
                  <a:gd name="connsiteX4" fmla="*/ 679133 w 940118"/>
                  <a:gd name="connsiteY4" fmla="*/ 0 h 1580197"/>
                  <a:gd name="connsiteX5" fmla="*/ 940118 w 940118"/>
                  <a:gd name="connsiteY5" fmla="*/ 140970 h 1580197"/>
                  <a:gd name="connsiteX6" fmla="*/ 833438 w 940118"/>
                  <a:gd name="connsiteY6" fmla="*/ 174308 h 1580197"/>
                  <a:gd name="connsiteX7" fmla="*/ 833437 w 940118"/>
                  <a:gd name="connsiteY7" fmla="*/ 174308 h 1580197"/>
                  <a:gd name="connsiteX8" fmla="*/ 747299 w 940118"/>
                  <a:gd name="connsiteY8" fmla="*/ 210278 h 1580197"/>
                  <a:gd name="connsiteX9" fmla="*/ 747713 w 940118"/>
                  <a:gd name="connsiteY9" fmla="*/ 210503 h 1580197"/>
                  <a:gd name="connsiteX10" fmla="*/ 620078 w 940118"/>
                  <a:gd name="connsiteY10" fmla="*/ 282893 h 1580197"/>
                  <a:gd name="connsiteX11" fmla="*/ 592976 w 940118"/>
                  <a:gd name="connsiteY11" fmla="*/ 268101 h 1580197"/>
                  <a:gd name="connsiteX12" fmla="*/ 592932 w 940118"/>
                  <a:gd name="connsiteY12" fmla="*/ 268132 h 1580197"/>
                  <a:gd name="connsiteX13" fmla="*/ 620077 w 940118"/>
                  <a:gd name="connsiteY13" fmla="*/ 282893 h 1580197"/>
                  <a:gd name="connsiteX14" fmla="*/ 548076 w 940118"/>
                  <a:gd name="connsiteY14" fmla="*/ 339736 h 1580197"/>
                  <a:gd name="connsiteX15" fmla="*/ 548640 w 940118"/>
                  <a:gd name="connsiteY15" fmla="*/ 340043 h 1580197"/>
                  <a:gd name="connsiteX16" fmla="*/ 503873 w 940118"/>
                  <a:gd name="connsiteY16" fmla="*/ 383858 h 1580197"/>
                  <a:gd name="connsiteX17" fmla="*/ 488633 w 940118"/>
                  <a:gd name="connsiteY17" fmla="*/ 399098 h 1580197"/>
                  <a:gd name="connsiteX18" fmla="*/ 488633 w 940118"/>
                  <a:gd name="connsiteY18" fmla="*/ 400050 h 1580197"/>
                  <a:gd name="connsiteX19" fmla="*/ 422910 w 940118"/>
                  <a:gd name="connsiteY19" fmla="*/ 482918 h 1580197"/>
                  <a:gd name="connsiteX20" fmla="*/ 422910 w 940118"/>
                  <a:gd name="connsiteY20" fmla="*/ 483870 h 1580197"/>
                  <a:gd name="connsiteX21" fmla="*/ 367665 w 940118"/>
                  <a:gd name="connsiteY21" fmla="*/ 572453 h 1580197"/>
                  <a:gd name="connsiteX22" fmla="*/ 368618 w 940118"/>
                  <a:gd name="connsiteY22" fmla="*/ 573405 h 1580197"/>
                  <a:gd name="connsiteX23" fmla="*/ 317183 w 940118"/>
                  <a:gd name="connsiteY23" fmla="*/ 684847 h 1580197"/>
                  <a:gd name="connsiteX24" fmla="*/ 305241 w 940118"/>
                  <a:gd name="connsiteY24" fmla="*/ 678329 h 1580197"/>
                  <a:gd name="connsiteX25" fmla="*/ 305235 w 940118"/>
                  <a:gd name="connsiteY25" fmla="*/ 678350 h 1580197"/>
                  <a:gd name="connsiteX26" fmla="*/ 317183 w 940118"/>
                  <a:gd name="connsiteY26" fmla="*/ 684847 h 1580197"/>
                  <a:gd name="connsiteX27" fmla="*/ 260985 w 940118"/>
                  <a:gd name="connsiteY27" fmla="*/ 1014413 h 1580197"/>
                  <a:gd name="connsiteX28" fmla="*/ 342900 w 940118"/>
                  <a:gd name="connsiteY28" fmla="*/ 1373505 h 1580197"/>
                  <a:gd name="connsiteX29" fmla="*/ 546735 w 940118"/>
                  <a:gd name="connsiteY29" fmla="*/ 1580197 h 1580197"/>
                  <a:gd name="connsiteX30" fmla="*/ 285750 w 940118"/>
                  <a:gd name="connsiteY30" fmla="*/ 1438275 h 1580197"/>
                  <a:gd name="connsiteX31" fmla="*/ 81915 w 940118"/>
                  <a:gd name="connsiteY31" fmla="*/ 1231583 h 1580197"/>
                  <a:gd name="connsiteX32" fmla="*/ 0 w 940118"/>
                  <a:gd name="connsiteY32" fmla="*/ 872490 h 1580197"/>
                  <a:gd name="connsiteX33" fmla="*/ 56197 w 940118"/>
                  <a:gd name="connsiteY33" fmla="*/ 542925 h 1580197"/>
                  <a:gd name="connsiteX34" fmla="*/ 62441 w 940118"/>
                  <a:gd name="connsiteY34" fmla="*/ 546321 h 1580197"/>
                  <a:gd name="connsiteX35" fmla="*/ 62617 w 940118"/>
                  <a:gd name="connsiteY35" fmla="*/ 545909 h 1580197"/>
                  <a:gd name="connsiteX36" fmla="*/ 57150 w 940118"/>
                  <a:gd name="connsiteY36" fmla="*/ 542925 h 1580197"/>
                  <a:gd name="connsiteX37" fmla="*/ 107444 w 940118"/>
                  <a:gd name="connsiteY37" fmla="*/ 431896 h 1580197"/>
                  <a:gd name="connsiteX38" fmla="*/ 106680 w 940118"/>
                  <a:gd name="connsiteY38" fmla="*/ 431483 h 1580197"/>
                  <a:gd name="connsiteX39" fmla="*/ 161925 w 940118"/>
                  <a:gd name="connsiteY39" fmla="*/ 341948 h 1580197"/>
                  <a:gd name="connsiteX40" fmla="*/ 171758 w 940118"/>
                  <a:gd name="connsiteY40" fmla="*/ 347295 h 1580197"/>
                  <a:gd name="connsiteX41" fmla="*/ 171778 w 940118"/>
                  <a:gd name="connsiteY41" fmla="*/ 347270 h 1580197"/>
                  <a:gd name="connsiteX42" fmla="*/ 161925 w 940118"/>
                  <a:gd name="connsiteY42" fmla="*/ 341948 h 1580197"/>
                  <a:gd name="connsiteX43" fmla="*/ 227648 w 940118"/>
                  <a:gd name="connsiteY43" fmla="*/ 258128 h 1580197"/>
                  <a:gd name="connsiteX44" fmla="*/ 239906 w 940118"/>
                  <a:gd name="connsiteY44" fmla="*/ 264794 h 1580197"/>
                  <a:gd name="connsiteX45" fmla="*/ 240267 w 940118"/>
                  <a:gd name="connsiteY45" fmla="*/ 264453 h 1580197"/>
                  <a:gd name="connsiteX46" fmla="*/ 228600 w 940118"/>
                  <a:gd name="connsiteY46" fmla="*/ 258128 h 1580197"/>
                  <a:gd name="connsiteX47" fmla="*/ 242888 w 940118"/>
                  <a:gd name="connsiteY47" fmla="*/ 241935 h 1580197"/>
                  <a:gd name="connsiteX48" fmla="*/ 287315 w 940118"/>
                  <a:gd name="connsiteY48" fmla="*/ 198453 h 1580197"/>
                  <a:gd name="connsiteX49" fmla="*/ 286702 w 940118"/>
                  <a:gd name="connsiteY49" fmla="*/ 198120 h 1580197"/>
                  <a:gd name="connsiteX50" fmla="*/ 359092 w 940118"/>
                  <a:gd name="connsiteY50" fmla="*/ 140970 h 1580197"/>
                  <a:gd name="connsiteX51" fmla="*/ 378434 w 940118"/>
                  <a:gd name="connsiteY51" fmla="*/ 151488 h 1580197"/>
                  <a:gd name="connsiteX52" fmla="*/ 378837 w 940118"/>
                  <a:gd name="connsiteY52" fmla="*/ 151226 h 1580197"/>
                  <a:gd name="connsiteX53" fmla="*/ 360045 w 940118"/>
                  <a:gd name="connsiteY53" fmla="*/ 140970 h 1580197"/>
                  <a:gd name="connsiteX54" fmla="*/ 486263 w 940118"/>
                  <a:gd name="connsiteY54" fmla="*/ 68845 h 1580197"/>
                  <a:gd name="connsiteX55" fmla="*/ 485775 w 940118"/>
                  <a:gd name="connsiteY55" fmla="*/ 68580 h 1580197"/>
                  <a:gd name="connsiteX56" fmla="*/ 572452 w 940118"/>
                  <a:gd name="connsiteY56" fmla="*/ 32385 h 1580197"/>
                  <a:gd name="connsiteX57" fmla="*/ 595123 w 940118"/>
                  <a:gd name="connsiteY57" fmla="*/ 44713 h 1580197"/>
                  <a:gd name="connsiteX58" fmla="*/ 595672 w 940118"/>
                  <a:gd name="connsiteY58" fmla="*/ 44538 h 1580197"/>
                  <a:gd name="connsiteX59" fmla="*/ 573405 w 940118"/>
                  <a:gd name="connsiteY59" fmla="*/ 32385 h 1580197"/>
                  <a:gd name="connsiteX60" fmla="*/ 679133 w 940118"/>
                  <a:gd name="connsiteY60" fmla="*/ 0 h 1580197"/>
                  <a:gd name="connsiteX0" fmla="*/ 812750 w 940118"/>
                  <a:gd name="connsiteY0" fmla="*/ 163017 h 1580197"/>
                  <a:gd name="connsiteX1" fmla="*/ 812706 w 940118"/>
                  <a:gd name="connsiteY1" fmla="*/ 163034 h 1580197"/>
                  <a:gd name="connsiteX2" fmla="*/ 832937 w 940118"/>
                  <a:gd name="connsiteY2" fmla="*/ 174035 h 1580197"/>
                  <a:gd name="connsiteX3" fmla="*/ 812750 w 940118"/>
                  <a:gd name="connsiteY3" fmla="*/ 163017 h 1580197"/>
                  <a:gd name="connsiteX4" fmla="*/ 679133 w 940118"/>
                  <a:gd name="connsiteY4" fmla="*/ 0 h 1580197"/>
                  <a:gd name="connsiteX5" fmla="*/ 940118 w 940118"/>
                  <a:gd name="connsiteY5" fmla="*/ 140970 h 1580197"/>
                  <a:gd name="connsiteX6" fmla="*/ 833438 w 940118"/>
                  <a:gd name="connsiteY6" fmla="*/ 174308 h 1580197"/>
                  <a:gd name="connsiteX7" fmla="*/ 833437 w 940118"/>
                  <a:gd name="connsiteY7" fmla="*/ 174308 h 1580197"/>
                  <a:gd name="connsiteX8" fmla="*/ 747299 w 940118"/>
                  <a:gd name="connsiteY8" fmla="*/ 210278 h 1580197"/>
                  <a:gd name="connsiteX9" fmla="*/ 747713 w 940118"/>
                  <a:gd name="connsiteY9" fmla="*/ 210503 h 1580197"/>
                  <a:gd name="connsiteX10" fmla="*/ 620078 w 940118"/>
                  <a:gd name="connsiteY10" fmla="*/ 282893 h 1580197"/>
                  <a:gd name="connsiteX11" fmla="*/ 592976 w 940118"/>
                  <a:gd name="connsiteY11" fmla="*/ 268101 h 1580197"/>
                  <a:gd name="connsiteX12" fmla="*/ 620077 w 940118"/>
                  <a:gd name="connsiteY12" fmla="*/ 282893 h 1580197"/>
                  <a:gd name="connsiteX13" fmla="*/ 548076 w 940118"/>
                  <a:gd name="connsiteY13" fmla="*/ 339736 h 1580197"/>
                  <a:gd name="connsiteX14" fmla="*/ 548640 w 940118"/>
                  <a:gd name="connsiteY14" fmla="*/ 340043 h 1580197"/>
                  <a:gd name="connsiteX15" fmla="*/ 503873 w 940118"/>
                  <a:gd name="connsiteY15" fmla="*/ 383858 h 1580197"/>
                  <a:gd name="connsiteX16" fmla="*/ 488633 w 940118"/>
                  <a:gd name="connsiteY16" fmla="*/ 399098 h 1580197"/>
                  <a:gd name="connsiteX17" fmla="*/ 488633 w 940118"/>
                  <a:gd name="connsiteY17" fmla="*/ 400050 h 1580197"/>
                  <a:gd name="connsiteX18" fmla="*/ 422910 w 940118"/>
                  <a:gd name="connsiteY18" fmla="*/ 482918 h 1580197"/>
                  <a:gd name="connsiteX19" fmla="*/ 422910 w 940118"/>
                  <a:gd name="connsiteY19" fmla="*/ 483870 h 1580197"/>
                  <a:gd name="connsiteX20" fmla="*/ 367665 w 940118"/>
                  <a:gd name="connsiteY20" fmla="*/ 572453 h 1580197"/>
                  <a:gd name="connsiteX21" fmla="*/ 368618 w 940118"/>
                  <a:gd name="connsiteY21" fmla="*/ 573405 h 1580197"/>
                  <a:gd name="connsiteX22" fmla="*/ 317183 w 940118"/>
                  <a:gd name="connsiteY22" fmla="*/ 684847 h 1580197"/>
                  <a:gd name="connsiteX23" fmla="*/ 305241 w 940118"/>
                  <a:gd name="connsiteY23" fmla="*/ 678329 h 1580197"/>
                  <a:gd name="connsiteX24" fmla="*/ 305235 w 940118"/>
                  <a:gd name="connsiteY24" fmla="*/ 678350 h 1580197"/>
                  <a:gd name="connsiteX25" fmla="*/ 317183 w 940118"/>
                  <a:gd name="connsiteY25" fmla="*/ 684847 h 1580197"/>
                  <a:gd name="connsiteX26" fmla="*/ 260985 w 940118"/>
                  <a:gd name="connsiteY26" fmla="*/ 1014413 h 1580197"/>
                  <a:gd name="connsiteX27" fmla="*/ 342900 w 940118"/>
                  <a:gd name="connsiteY27" fmla="*/ 1373505 h 1580197"/>
                  <a:gd name="connsiteX28" fmla="*/ 546735 w 940118"/>
                  <a:gd name="connsiteY28" fmla="*/ 1580197 h 1580197"/>
                  <a:gd name="connsiteX29" fmla="*/ 285750 w 940118"/>
                  <a:gd name="connsiteY29" fmla="*/ 1438275 h 1580197"/>
                  <a:gd name="connsiteX30" fmla="*/ 81915 w 940118"/>
                  <a:gd name="connsiteY30" fmla="*/ 1231583 h 1580197"/>
                  <a:gd name="connsiteX31" fmla="*/ 0 w 940118"/>
                  <a:gd name="connsiteY31" fmla="*/ 872490 h 1580197"/>
                  <a:gd name="connsiteX32" fmla="*/ 56197 w 940118"/>
                  <a:gd name="connsiteY32" fmla="*/ 542925 h 1580197"/>
                  <a:gd name="connsiteX33" fmla="*/ 62441 w 940118"/>
                  <a:gd name="connsiteY33" fmla="*/ 546321 h 1580197"/>
                  <a:gd name="connsiteX34" fmla="*/ 62617 w 940118"/>
                  <a:gd name="connsiteY34" fmla="*/ 545909 h 1580197"/>
                  <a:gd name="connsiteX35" fmla="*/ 57150 w 940118"/>
                  <a:gd name="connsiteY35" fmla="*/ 542925 h 1580197"/>
                  <a:gd name="connsiteX36" fmla="*/ 107444 w 940118"/>
                  <a:gd name="connsiteY36" fmla="*/ 431896 h 1580197"/>
                  <a:gd name="connsiteX37" fmla="*/ 106680 w 940118"/>
                  <a:gd name="connsiteY37" fmla="*/ 431483 h 1580197"/>
                  <a:gd name="connsiteX38" fmla="*/ 161925 w 940118"/>
                  <a:gd name="connsiteY38" fmla="*/ 341948 h 1580197"/>
                  <a:gd name="connsiteX39" fmla="*/ 171758 w 940118"/>
                  <a:gd name="connsiteY39" fmla="*/ 347295 h 1580197"/>
                  <a:gd name="connsiteX40" fmla="*/ 171778 w 940118"/>
                  <a:gd name="connsiteY40" fmla="*/ 347270 h 1580197"/>
                  <a:gd name="connsiteX41" fmla="*/ 161925 w 940118"/>
                  <a:gd name="connsiteY41" fmla="*/ 341948 h 1580197"/>
                  <a:gd name="connsiteX42" fmla="*/ 227648 w 940118"/>
                  <a:gd name="connsiteY42" fmla="*/ 258128 h 1580197"/>
                  <a:gd name="connsiteX43" fmla="*/ 239906 w 940118"/>
                  <a:gd name="connsiteY43" fmla="*/ 264794 h 1580197"/>
                  <a:gd name="connsiteX44" fmla="*/ 240267 w 940118"/>
                  <a:gd name="connsiteY44" fmla="*/ 264453 h 1580197"/>
                  <a:gd name="connsiteX45" fmla="*/ 228600 w 940118"/>
                  <a:gd name="connsiteY45" fmla="*/ 258128 h 1580197"/>
                  <a:gd name="connsiteX46" fmla="*/ 242888 w 940118"/>
                  <a:gd name="connsiteY46" fmla="*/ 241935 h 1580197"/>
                  <a:gd name="connsiteX47" fmla="*/ 287315 w 940118"/>
                  <a:gd name="connsiteY47" fmla="*/ 198453 h 1580197"/>
                  <a:gd name="connsiteX48" fmla="*/ 286702 w 940118"/>
                  <a:gd name="connsiteY48" fmla="*/ 198120 h 1580197"/>
                  <a:gd name="connsiteX49" fmla="*/ 359092 w 940118"/>
                  <a:gd name="connsiteY49" fmla="*/ 140970 h 1580197"/>
                  <a:gd name="connsiteX50" fmla="*/ 378434 w 940118"/>
                  <a:gd name="connsiteY50" fmla="*/ 151488 h 1580197"/>
                  <a:gd name="connsiteX51" fmla="*/ 378837 w 940118"/>
                  <a:gd name="connsiteY51" fmla="*/ 151226 h 1580197"/>
                  <a:gd name="connsiteX52" fmla="*/ 360045 w 940118"/>
                  <a:gd name="connsiteY52" fmla="*/ 140970 h 1580197"/>
                  <a:gd name="connsiteX53" fmla="*/ 486263 w 940118"/>
                  <a:gd name="connsiteY53" fmla="*/ 68845 h 1580197"/>
                  <a:gd name="connsiteX54" fmla="*/ 485775 w 940118"/>
                  <a:gd name="connsiteY54" fmla="*/ 68580 h 1580197"/>
                  <a:gd name="connsiteX55" fmla="*/ 572452 w 940118"/>
                  <a:gd name="connsiteY55" fmla="*/ 32385 h 1580197"/>
                  <a:gd name="connsiteX56" fmla="*/ 595123 w 940118"/>
                  <a:gd name="connsiteY56" fmla="*/ 44713 h 1580197"/>
                  <a:gd name="connsiteX57" fmla="*/ 595672 w 940118"/>
                  <a:gd name="connsiteY57" fmla="*/ 44538 h 1580197"/>
                  <a:gd name="connsiteX58" fmla="*/ 573405 w 940118"/>
                  <a:gd name="connsiteY58" fmla="*/ 32385 h 1580197"/>
                  <a:gd name="connsiteX59" fmla="*/ 679133 w 940118"/>
                  <a:gd name="connsiteY59" fmla="*/ 0 h 1580197"/>
                  <a:gd name="connsiteX0" fmla="*/ 812750 w 940118"/>
                  <a:gd name="connsiteY0" fmla="*/ 163017 h 1580197"/>
                  <a:gd name="connsiteX1" fmla="*/ 812706 w 940118"/>
                  <a:gd name="connsiteY1" fmla="*/ 163034 h 1580197"/>
                  <a:gd name="connsiteX2" fmla="*/ 832937 w 940118"/>
                  <a:gd name="connsiteY2" fmla="*/ 174035 h 1580197"/>
                  <a:gd name="connsiteX3" fmla="*/ 812750 w 940118"/>
                  <a:gd name="connsiteY3" fmla="*/ 163017 h 1580197"/>
                  <a:gd name="connsiteX4" fmla="*/ 679133 w 940118"/>
                  <a:gd name="connsiteY4" fmla="*/ 0 h 1580197"/>
                  <a:gd name="connsiteX5" fmla="*/ 940118 w 940118"/>
                  <a:gd name="connsiteY5" fmla="*/ 140970 h 1580197"/>
                  <a:gd name="connsiteX6" fmla="*/ 833438 w 940118"/>
                  <a:gd name="connsiteY6" fmla="*/ 174308 h 1580197"/>
                  <a:gd name="connsiteX7" fmla="*/ 833437 w 940118"/>
                  <a:gd name="connsiteY7" fmla="*/ 174308 h 1580197"/>
                  <a:gd name="connsiteX8" fmla="*/ 747299 w 940118"/>
                  <a:gd name="connsiteY8" fmla="*/ 210278 h 1580197"/>
                  <a:gd name="connsiteX9" fmla="*/ 747713 w 940118"/>
                  <a:gd name="connsiteY9" fmla="*/ 210503 h 1580197"/>
                  <a:gd name="connsiteX10" fmla="*/ 620078 w 940118"/>
                  <a:gd name="connsiteY10" fmla="*/ 282893 h 1580197"/>
                  <a:gd name="connsiteX11" fmla="*/ 620077 w 940118"/>
                  <a:gd name="connsiteY11" fmla="*/ 282893 h 1580197"/>
                  <a:gd name="connsiteX12" fmla="*/ 548076 w 940118"/>
                  <a:gd name="connsiteY12" fmla="*/ 339736 h 1580197"/>
                  <a:gd name="connsiteX13" fmla="*/ 548640 w 940118"/>
                  <a:gd name="connsiteY13" fmla="*/ 340043 h 1580197"/>
                  <a:gd name="connsiteX14" fmla="*/ 503873 w 940118"/>
                  <a:gd name="connsiteY14" fmla="*/ 383858 h 1580197"/>
                  <a:gd name="connsiteX15" fmla="*/ 488633 w 940118"/>
                  <a:gd name="connsiteY15" fmla="*/ 399098 h 1580197"/>
                  <a:gd name="connsiteX16" fmla="*/ 488633 w 940118"/>
                  <a:gd name="connsiteY16" fmla="*/ 400050 h 1580197"/>
                  <a:gd name="connsiteX17" fmla="*/ 422910 w 940118"/>
                  <a:gd name="connsiteY17" fmla="*/ 482918 h 1580197"/>
                  <a:gd name="connsiteX18" fmla="*/ 422910 w 940118"/>
                  <a:gd name="connsiteY18" fmla="*/ 483870 h 1580197"/>
                  <a:gd name="connsiteX19" fmla="*/ 367665 w 940118"/>
                  <a:gd name="connsiteY19" fmla="*/ 572453 h 1580197"/>
                  <a:gd name="connsiteX20" fmla="*/ 368618 w 940118"/>
                  <a:gd name="connsiteY20" fmla="*/ 573405 h 1580197"/>
                  <a:gd name="connsiteX21" fmla="*/ 317183 w 940118"/>
                  <a:gd name="connsiteY21" fmla="*/ 684847 h 1580197"/>
                  <a:gd name="connsiteX22" fmla="*/ 305241 w 940118"/>
                  <a:gd name="connsiteY22" fmla="*/ 678329 h 1580197"/>
                  <a:gd name="connsiteX23" fmla="*/ 305235 w 940118"/>
                  <a:gd name="connsiteY23" fmla="*/ 678350 h 1580197"/>
                  <a:gd name="connsiteX24" fmla="*/ 317183 w 940118"/>
                  <a:gd name="connsiteY24" fmla="*/ 684847 h 1580197"/>
                  <a:gd name="connsiteX25" fmla="*/ 260985 w 940118"/>
                  <a:gd name="connsiteY25" fmla="*/ 1014413 h 1580197"/>
                  <a:gd name="connsiteX26" fmla="*/ 342900 w 940118"/>
                  <a:gd name="connsiteY26" fmla="*/ 1373505 h 1580197"/>
                  <a:gd name="connsiteX27" fmla="*/ 546735 w 940118"/>
                  <a:gd name="connsiteY27" fmla="*/ 1580197 h 1580197"/>
                  <a:gd name="connsiteX28" fmla="*/ 285750 w 940118"/>
                  <a:gd name="connsiteY28" fmla="*/ 1438275 h 1580197"/>
                  <a:gd name="connsiteX29" fmla="*/ 81915 w 940118"/>
                  <a:gd name="connsiteY29" fmla="*/ 1231583 h 1580197"/>
                  <a:gd name="connsiteX30" fmla="*/ 0 w 940118"/>
                  <a:gd name="connsiteY30" fmla="*/ 872490 h 1580197"/>
                  <a:gd name="connsiteX31" fmla="*/ 56197 w 940118"/>
                  <a:gd name="connsiteY31" fmla="*/ 542925 h 1580197"/>
                  <a:gd name="connsiteX32" fmla="*/ 62441 w 940118"/>
                  <a:gd name="connsiteY32" fmla="*/ 546321 h 1580197"/>
                  <a:gd name="connsiteX33" fmla="*/ 62617 w 940118"/>
                  <a:gd name="connsiteY33" fmla="*/ 545909 h 1580197"/>
                  <a:gd name="connsiteX34" fmla="*/ 57150 w 940118"/>
                  <a:gd name="connsiteY34" fmla="*/ 542925 h 1580197"/>
                  <a:gd name="connsiteX35" fmla="*/ 107444 w 940118"/>
                  <a:gd name="connsiteY35" fmla="*/ 431896 h 1580197"/>
                  <a:gd name="connsiteX36" fmla="*/ 106680 w 940118"/>
                  <a:gd name="connsiteY36" fmla="*/ 431483 h 1580197"/>
                  <a:gd name="connsiteX37" fmla="*/ 161925 w 940118"/>
                  <a:gd name="connsiteY37" fmla="*/ 341948 h 1580197"/>
                  <a:gd name="connsiteX38" fmla="*/ 171758 w 940118"/>
                  <a:gd name="connsiteY38" fmla="*/ 347295 h 1580197"/>
                  <a:gd name="connsiteX39" fmla="*/ 171778 w 940118"/>
                  <a:gd name="connsiteY39" fmla="*/ 347270 h 1580197"/>
                  <a:gd name="connsiteX40" fmla="*/ 161925 w 940118"/>
                  <a:gd name="connsiteY40" fmla="*/ 341948 h 1580197"/>
                  <a:gd name="connsiteX41" fmla="*/ 227648 w 940118"/>
                  <a:gd name="connsiteY41" fmla="*/ 258128 h 1580197"/>
                  <a:gd name="connsiteX42" fmla="*/ 239906 w 940118"/>
                  <a:gd name="connsiteY42" fmla="*/ 264794 h 1580197"/>
                  <a:gd name="connsiteX43" fmla="*/ 240267 w 940118"/>
                  <a:gd name="connsiteY43" fmla="*/ 264453 h 1580197"/>
                  <a:gd name="connsiteX44" fmla="*/ 228600 w 940118"/>
                  <a:gd name="connsiteY44" fmla="*/ 258128 h 1580197"/>
                  <a:gd name="connsiteX45" fmla="*/ 242888 w 940118"/>
                  <a:gd name="connsiteY45" fmla="*/ 241935 h 1580197"/>
                  <a:gd name="connsiteX46" fmla="*/ 287315 w 940118"/>
                  <a:gd name="connsiteY46" fmla="*/ 198453 h 1580197"/>
                  <a:gd name="connsiteX47" fmla="*/ 286702 w 940118"/>
                  <a:gd name="connsiteY47" fmla="*/ 198120 h 1580197"/>
                  <a:gd name="connsiteX48" fmla="*/ 359092 w 940118"/>
                  <a:gd name="connsiteY48" fmla="*/ 140970 h 1580197"/>
                  <a:gd name="connsiteX49" fmla="*/ 378434 w 940118"/>
                  <a:gd name="connsiteY49" fmla="*/ 151488 h 1580197"/>
                  <a:gd name="connsiteX50" fmla="*/ 378837 w 940118"/>
                  <a:gd name="connsiteY50" fmla="*/ 151226 h 1580197"/>
                  <a:gd name="connsiteX51" fmla="*/ 360045 w 940118"/>
                  <a:gd name="connsiteY51" fmla="*/ 140970 h 1580197"/>
                  <a:gd name="connsiteX52" fmla="*/ 486263 w 940118"/>
                  <a:gd name="connsiteY52" fmla="*/ 68845 h 1580197"/>
                  <a:gd name="connsiteX53" fmla="*/ 485775 w 940118"/>
                  <a:gd name="connsiteY53" fmla="*/ 68580 h 1580197"/>
                  <a:gd name="connsiteX54" fmla="*/ 572452 w 940118"/>
                  <a:gd name="connsiteY54" fmla="*/ 32385 h 1580197"/>
                  <a:gd name="connsiteX55" fmla="*/ 595123 w 940118"/>
                  <a:gd name="connsiteY55" fmla="*/ 44713 h 1580197"/>
                  <a:gd name="connsiteX56" fmla="*/ 595672 w 940118"/>
                  <a:gd name="connsiteY56" fmla="*/ 44538 h 1580197"/>
                  <a:gd name="connsiteX57" fmla="*/ 573405 w 940118"/>
                  <a:gd name="connsiteY57" fmla="*/ 32385 h 1580197"/>
                  <a:gd name="connsiteX58" fmla="*/ 679133 w 940118"/>
                  <a:gd name="connsiteY58" fmla="*/ 0 h 1580197"/>
                  <a:gd name="connsiteX0" fmla="*/ 812750 w 940118"/>
                  <a:gd name="connsiteY0" fmla="*/ 163017 h 1580197"/>
                  <a:gd name="connsiteX1" fmla="*/ 812706 w 940118"/>
                  <a:gd name="connsiteY1" fmla="*/ 163034 h 1580197"/>
                  <a:gd name="connsiteX2" fmla="*/ 832937 w 940118"/>
                  <a:gd name="connsiteY2" fmla="*/ 174035 h 1580197"/>
                  <a:gd name="connsiteX3" fmla="*/ 812750 w 940118"/>
                  <a:gd name="connsiteY3" fmla="*/ 163017 h 1580197"/>
                  <a:gd name="connsiteX4" fmla="*/ 679133 w 940118"/>
                  <a:gd name="connsiteY4" fmla="*/ 0 h 1580197"/>
                  <a:gd name="connsiteX5" fmla="*/ 940118 w 940118"/>
                  <a:gd name="connsiteY5" fmla="*/ 140970 h 1580197"/>
                  <a:gd name="connsiteX6" fmla="*/ 833438 w 940118"/>
                  <a:gd name="connsiteY6" fmla="*/ 174308 h 1580197"/>
                  <a:gd name="connsiteX7" fmla="*/ 747299 w 940118"/>
                  <a:gd name="connsiteY7" fmla="*/ 210278 h 1580197"/>
                  <a:gd name="connsiteX8" fmla="*/ 747713 w 940118"/>
                  <a:gd name="connsiteY8" fmla="*/ 210503 h 1580197"/>
                  <a:gd name="connsiteX9" fmla="*/ 620078 w 940118"/>
                  <a:gd name="connsiteY9" fmla="*/ 282893 h 1580197"/>
                  <a:gd name="connsiteX10" fmla="*/ 620077 w 940118"/>
                  <a:gd name="connsiteY10" fmla="*/ 282893 h 1580197"/>
                  <a:gd name="connsiteX11" fmla="*/ 548076 w 940118"/>
                  <a:gd name="connsiteY11" fmla="*/ 339736 h 1580197"/>
                  <a:gd name="connsiteX12" fmla="*/ 548640 w 940118"/>
                  <a:gd name="connsiteY12" fmla="*/ 340043 h 1580197"/>
                  <a:gd name="connsiteX13" fmla="*/ 503873 w 940118"/>
                  <a:gd name="connsiteY13" fmla="*/ 383858 h 1580197"/>
                  <a:gd name="connsiteX14" fmla="*/ 488633 w 940118"/>
                  <a:gd name="connsiteY14" fmla="*/ 399098 h 1580197"/>
                  <a:gd name="connsiteX15" fmla="*/ 488633 w 940118"/>
                  <a:gd name="connsiteY15" fmla="*/ 400050 h 1580197"/>
                  <a:gd name="connsiteX16" fmla="*/ 422910 w 940118"/>
                  <a:gd name="connsiteY16" fmla="*/ 482918 h 1580197"/>
                  <a:gd name="connsiteX17" fmla="*/ 422910 w 940118"/>
                  <a:gd name="connsiteY17" fmla="*/ 483870 h 1580197"/>
                  <a:gd name="connsiteX18" fmla="*/ 367665 w 940118"/>
                  <a:gd name="connsiteY18" fmla="*/ 572453 h 1580197"/>
                  <a:gd name="connsiteX19" fmla="*/ 368618 w 940118"/>
                  <a:gd name="connsiteY19" fmla="*/ 573405 h 1580197"/>
                  <a:gd name="connsiteX20" fmla="*/ 317183 w 940118"/>
                  <a:gd name="connsiteY20" fmla="*/ 684847 h 1580197"/>
                  <a:gd name="connsiteX21" fmla="*/ 305241 w 940118"/>
                  <a:gd name="connsiteY21" fmla="*/ 678329 h 1580197"/>
                  <a:gd name="connsiteX22" fmla="*/ 305235 w 940118"/>
                  <a:gd name="connsiteY22" fmla="*/ 678350 h 1580197"/>
                  <a:gd name="connsiteX23" fmla="*/ 317183 w 940118"/>
                  <a:gd name="connsiteY23" fmla="*/ 684847 h 1580197"/>
                  <a:gd name="connsiteX24" fmla="*/ 260985 w 940118"/>
                  <a:gd name="connsiteY24" fmla="*/ 1014413 h 1580197"/>
                  <a:gd name="connsiteX25" fmla="*/ 342900 w 940118"/>
                  <a:gd name="connsiteY25" fmla="*/ 1373505 h 1580197"/>
                  <a:gd name="connsiteX26" fmla="*/ 546735 w 940118"/>
                  <a:gd name="connsiteY26" fmla="*/ 1580197 h 1580197"/>
                  <a:gd name="connsiteX27" fmla="*/ 285750 w 940118"/>
                  <a:gd name="connsiteY27" fmla="*/ 1438275 h 1580197"/>
                  <a:gd name="connsiteX28" fmla="*/ 81915 w 940118"/>
                  <a:gd name="connsiteY28" fmla="*/ 1231583 h 1580197"/>
                  <a:gd name="connsiteX29" fmla="*/ 0 w 940118"/>
                  <a:gd name="connsiteY29" fmla="*/ 872490 h 1580197"/>
                  <a:gd name="connsiteX30" fmla="*/ 56197 w 940118"/>
                  <a:gd name="connsiteY30" fmla="*/ 542925 h 1580197"/>
                  <a:gd name="connsiteX31" fmla="*/ 62441 w 940118"/>
                  <a:gd name="connsiteY31" fmla="*/ 546321 h 1580197"/>
                  <a:gd name="connsiteX32" fmla="*/ 62617 w 940118"/>
                  <a:gd name="connsiteY32" fmla="*/ 545909 h 1580197"/>
                  <a:gd name="connsiteX33" fmla="*/ 57150 w 940118"/>
                  <a:gd name="connsiteY33" fmla="*/ 542925 h 1580197"/>
                  <a:gd name="connsiteX34" fmla="*/ 107444 w 940118"/>
                  <a:gd name="connsiteY34" fmla="*/ 431896 h 1580197"/>
                  <a:gd name="connsiteX35" fmla="*/ 106680 w 940118"/>
                  <a:gd name="connsiteY35" fmla="*/ 431483 h 1580197"/>
                  <a:gd name="connsiteX36" fmla="*/ 161925 w 940118"/>
                  <a:gd name="connsiteY36" fmla="*/ 341948 h 1580197"/>
                  <a:gd name="connsiteX37" fmla="*/ 171758 w 940118"/>
                  <a:gd name="connsiteY37" fmla="*/ 347295 h 1580197"/>
                  <a:gd name="connsiteX38" fmla="*/ 171778 w 940118"/>
                  <a:gd name="connsiteY38" fmla="*/ 347270 h 1580197"/>
                  <a:gd name="connsiteX39" fmla="*/ 161925 w 940118"/>
                  <a:gd name="connsiteY39" fmla="*/ 341948 h 1580197"/>
                  <a:gd name="connsiteX40" fmla="*/ 227648 w 940118"/>
                  <a:gd name="connsiteY40" fmla="*/ 258128 h 1580197"/>
                  <a:gd name="connsiteX41" fmla="*/ 239906 w 940118"/>
                  <a:gd name="connsiteY41" fmla="*/ 264794 h 1580197"/>
                  <a:gd name="connsiteX42" fmla="*/ 240267 w 940118"/>
                  <a:gd name="connsiteY42" fmla="*/ 264453 h 1580197"/>
                  <a:gd name="connsiteX43" fmla="*/ 228600 w 940118"/>
                  <a:gd name="connsiteY43" fmla="*/ 258128 h 1580197"/>
                  <a:gd name="connsiteX44" fmla="*/ 242888 w 940118"/>
                  <a:gd name="connsiteY44" fmla="*/ 241935 h 1580197"/>
                  <a:gd name="connsiteX45" fmla="*/ 287315 w 940118"/>
                  <a:gd name="connsiteY45" fmla="*/ 198453 h 1580197"/>
                  <a:gd name="connsiteX46" fmla="*/ 286702 w 940118"/>
                  <a:gd name="connsiteY46" fmla="*/ 198120 h 1580197"/>
                  <a:gd name="connsiteX47" fmla="*/ 359092 w 940118"/>
                  <a:gd name="connsiteY47" fmla="*/ 140970 h 1580197"/>
                  <a:gd name="connsiteX48" fmla="*/ 378434 w 940118"/>
                  <a:gd name="connsiteY48" fmla="*/ 151488 h 1580197"/>
                  <a:gd name="connsiteX49" fmla="*/ 378837 w 940118"/>
                  <a:gd name="connsiteY49" fmla="*/ 151226 h 1580197"/>
                  <a:gd name="connsiteX50" fmla="*/ 360045 w 940118"/>
                  <a:gd name="connsiteY50" fmla="*/ 140970 h 1580197"/>
                  <a:gd name="connsiteX51" fmla="*/ 486263 w 940118"/>
                  <a:gd name="connsiteY51" fmla="*/ 68845 h 1580197"/>
                  <a:gd name="connsiteX52" fmla="*/ 485775 w 940118"/>
                  <a:gd name="connsiteY52" fmla="*/ 68580 h 1580197"/>
                  <a:gd name="connsiteX53" fmla="*/ 572452 w 940118"/>
                  <a:gd name="connsiteY53" fmla="*/ 32385 h 1580197"/>
                  <a:gd name="connsiteX54" fmla="*/ 595123 w 940118"/>
                  <a:gd name="connsiteY54" fmla="*/ 44713 h 1580197"/>
                  <a:gd name="connsiteX55" fmla="*/ 595672 w 940118"/>
                  <a:gd name="connsiteY55" fmla="*/ 44538 h 1580197"/>
                  <a:gd name="connsiteX56" fmla="*/ 573405 w 940118"/>
                  <a:gd name="connsiteY56" fmla="*/ 32385 h 1580197"/>
                  <a:gd name="connsiteX57" fmla="*/ 679133 w 940118"/>
                  <a:gd name="connsiteY57" fmla="*/ 0 h 1580197"/>
                  <a:gd name="connsiteX0" fmla="*/ 812750 w 940118"/>
                  <a:gd name="connsiteY0" fmla="*/ 163017 h 1580197"/>
                  <a:gd name="connsiteX1" fmla="*/ 812706 w 940118"/>
                  <a:gd name="connsiteY1" fmla="*/ 163034 h 1580197"/>
                  <a:gd name="connsiteX2" fmla="*/ 832937 w 940118"/>
                  <a:gd name="connsiteY2" fmla="*/ 174035 h 1580197"/>
                  <a:gd name="connsiteX3" fmla="*/ 812750 w 940118"/>
                  <a:gd name="connsiteY3" fmla="*/ 163017 h 1580197"/>
                  <a:gd name="connsiteX4" fmla="*/ 679133 w 940118"/>
                  <a:gd name="connsiteY4" fmla="*/ 0 h 1580197"/>
                  <a:gd name="connsiteX5" fmla="*/ 940118 w 940118"/>
                  <a:gd name="connsiteY5" fmla="*/ 140970 h 1580197"/>
                  <a:gd name="connsiteX6" fmla="*/ 747299 w 940118"/>
                  <a:gd name="connsiteY6" fmla="*/ 210278 h 1580197"/>
                  <a:gd name="connsiteX7" fmla="*/ 747713 w 940118"/>
                  <a:gd name="connsiteY7" fmla="*/ 210503 h 1580197"/>
                  <a:gd name="connsiteX8" fmla="*/ 620078 w 940118"/>
                  <a:gd name="connsiteY8" fmla="*/ 282893 h 1580197"/>
                  <a:gd name="connsiteX9" fmla="*/ 620077 w 940118"/>
                  <a:gd name="connsiteY9" fmla="*/ 282893 h 1580197"/>
                  <a:gd name="connsiteX10" fmla="*/ 548076 w 940118"/>
                  <a:gd name="connsiteY10" fmla="*/ 339736 h 1580197"/>
                  <a:gd name="connsiteX11" fmla="*/ 548640 w 940118"/>
                  <a:gd name="connsiteY11" fmla="*/ 340043 h 1580197"/>
                  <a:gd name="connsiteX12" fmla="*/ 503873 w 940118"/>
                  <a:gd name="connsiteY12" fmla="*/ 383858 h 1580197"/>
                  <a:gd name="connsiteX13" fmla="*/ 488633 w 940118"/>
                  <a:gd name="connsiteY13" fmla="*/ 399098 h 1580197"/>
                  <a:gd name="connsiteX14" fmla="*/ 488633 w 940118"/>
                  <a:gd name="connsiteY14" fmla="*/ 400050 h 1580197"/>
                  <a:gd name="connsiteX15" fmla="*/ 422910 w 940118"/>
                  <a:gd name="connsiteY15" fmla="*/ 482918 h 1580197"/>
                  <a:gd name="connsiteX16" fmla="*/ 422910 w 940118"/>
                  <a:gd name="connsiteY16" fmla="*/ 483870 h 1580197"/>
                  <a:gd name="connsiteX17" fmla="*/ 367665 w 940118"/>
                  <a:gd name="connsiteY17" fmla="*/ 572453 h 1580197"/>
                  <a:gd name="connsiteX18" fmla="*/ 368618 w 940118"/>
                  <a:gd name="connsiteY18" fmla="*/ 573405 h 1580197"/>
                  <a:gd name="connsiteX19" fmla="*/ 317183 w 940118"/>
                  <a:gd name="connsiteY19" fmla="*/ 684847 h 1580197"/>
                  <a:gd name="connsiteX20" fmla="*/ 305241 w 940118"/>
                  <a:gd name="connsiteY20" fmla="*/ 678329 h 1580197"/>
                  <a:gd name="connsiteX21" fmla="*/ 305235 w 940118"/>
                  <a:gd name="connsiteY21" fmla="*/ 678350 h 1580197"/>
                  <a:gd name="connsiteX22" fmla="*/ 317183 w 940118"/>
                  <a:gd name="connsiteY22" fmla="*/ 684847 h 1580197"/>
                  <a:gd name="connsiteX23" fmla="*/ 260985 w 940118"/>
                  <a:gd name="connsiteY23" fmla="*/ 1014413 h 1580197"/>
                  <a:gd name="connsiteX24" fmla="*/ 342900 w 940118"/>
                  <a:gd name="connsiteY24" fmla="*/ 1373505 h 1580197"/>
                  <a:gd name="connsiteX25" fmla="*/ 546735 w 940118"/>
                  <a:gd name="connsiteY25" fmla="*/ 1580197 h 1580197"/>
                  <a:gd name="connsiteX26" fmla="*/ 285750 w 940118"/>
                  <a:gd name="connsiteY26" fmla="*/ 1438275 h 1580197"/>
                  <a:gd name="connsiteX27" fmla="*/ 81915 w 940118"/>
                  <a:gd name="connsiteY27" fmla="*/ 1231583 h 1580197"/>
                  <a:gd name="connsiteX28" fmla="*/ 0 w 940118"/>
                  <a:gd name="connsiteY28" fmla="*/ 872490 h 1580197"/>
                  <a:gd name="connsiteX29" fmla="*/ 56197 w 940118"/>
                  <a:gd name="connsiteY29" fmla="*/ 542925 h 1580197"/>
                  <a:gd name="connsiteX30" fmla="*/ 62441 w 940118"/>
                  <a:gd name="connsiteY30" fmla="*/ 546321 h 1580197"/>
                  <a:gd name="connsiteX31" fmla="*/ 62617 w 940118"/>
                  <a:gd name="connsiteY31" fmla="*/ 545909 h 1580197"/>
                  <a:gd name="connsiteX32" fmla="*/ 57150 w 940118"/>
                  <a:gd name="connsiteY32" fmla="*/ 542925 h 1580197"/>
                  <a:gd name="connsiteX33" fmla="*/ 107444 w 940118"/>
                  <a:gd name="connsiteY33" fmla="*/ 431896 h 1580197"/>
                  <a:gd name="connsiteX34" fmla="*/ 106680 w 940118"/>
                  <a:gd name="connsiteY34" fmla="*/ 431483 h 1580197"/>
                  <a:gd name="connsiteX35" fmla="*/ 161925 w 940118"/>
                  <a:gd name="connsiteY35" fmla="*/ 341948 h 1580197"/>
                  <a:gd name="connsiteX36" fmla="*/ 171758 w 940118"/>
                  <a:gd name="connsiteY36" fmla="*/ 347295 h 1580197"/>
                  <a:gd name="connsiteX37" fmla="*/ 171778 w 940118"/>
                  <a:gd name="connsiteY37" fmla="*/ 347270 h 1580197"/>
                  <a:gd name="connsiteX38" fmla="*/ 161925 w 940118"/>
                  <a:gd name="connsiteY38" fmla="*/ 341948 h 1580197"/>
                  <a:gd name="connsiteX39" fmla="*/ 227648 w 940118"/>
                  <a:gd name="connsiteY39" fmla="*/ 258128 h 1580197"/>
                  <a:gd name="connsiteX40" fmla="*/ 239906 w 940118"/>
                  <a:gd name="connsiteY40" fmla="*/ 264794 h 1580197"/>
                  <a:gd name="connsiteX41" fmla="*/ 240267 w 940118"/>
                  <a:gd name="connsiteY41" fmla="*/ 264453 h 1580197"/>
                  <a:gd name="connsiteX42" fmla="*/ 228600 w 940118"/>
                  <a:gd name="connsiteY42" fmla="*/ 258128 h 1580197"/>
                  <a:gd name="connsiteX43" fmla="*/ 242888 w 940118"/>
                  <a:gd name="connsiteY43" fmla="*/ 241935 h 1580197"/>
                  <a:gd name="connsiteX44" fmla="*/ 287315 w 940118"/>
                  <a:gd name="connsiteY44" fmla="*/ 198453 h 1580197"/>
                  <a:gd name="connsiteX45" fmla="*/ 286702 w 940118"/>
                  <a:gd name="connsiteY45" fmla="*/ 198120 h 1580197"/>
                  <a:gd name="connsiteX46" fmla="*/ 359092 w 940118"/>
                  <a:gd name="connsiteY46" fmla="*/ 140970 h 1580197"/>
                  <a:gd name="connsiteX47" fmla="*/ 378434 w 940118"/>
                  <a:gd name="connsiteY47" fmla="*/ 151488 h 1580197"/>
                  <a:gd name="connsiteX48" fmla="*/ 378837 w 940118"/>
                  <a:gd name="connsiteY48" fmla="*/ 151226 h 1580197"/>
                  <a:gd name="connsiteX49" fmla="*/ 360045 w 940118"/>
                  <a:gd name="connsiteY49" fmla="*/ 140970 h 1580197"/>
                  <a:gd name="connsiteX50" fmla="*/ 486263 w 940118"/>
                  <a:gd name="connsiteY50" fmla="*/ 68845 h 1580197"/>
                  <a:gd name="connsiteX51" fmla="*/ 485775 w 940118"/>
                  <a:gd name="connsiteY51" fmla="*/ 68580 h 1580197"/>
                  <a:gd name="connsiteX52" fmla="*/ 572452 w 940118"/>
                  <a:gd name="connsiteY52" fmla="*/ 32385 h 1580197"/>
                  <a:gd name="connsiteX53" fmla="*/ 595123 w 940118"/>
                  <a:gd name="connsiteY53" fmla="*/ 44713 h 1580197"/>
                  <a:gd name="connsiteX54" fmla="*/ 595672 w 940118"/>
                  <a:gd name="connsiteY54" fmla="*/ 44538 h 1580197"/>
                  <a:gd name="connsiteX55" fmla="*/ 573405 w 940118"/>
                  <a:gd name="connsiteY55" fmla="*/ 32385 h 1580197"/>
                  <a:gd name="connsiteX56" fmla="*/ 679133 w 940118"/>
                  <a:gd name="connsiteY56" fmla="*/ 0 h 1580197"/>
                  <a:gd name="connsiteX0" fmla="*/ 832937 w 940118"/>
                  <a:gd name="connsiteY0" fmla="*/ 174035 h 1580197"/>
                  <a:gd name="connsiteX1" fmla="*/ 812706 w 940118"/>
                  <a:gd name="connsiteY1" fmla="*/ 163034 h 1580197"/>
                  <a:gd name="connsiteX2" fmla="*/ 832937 w 940118"/>
                  <a:gd name="connsiteY2" fmla="*/ 174035 h 1580197"/>
                  <a:gd name="connsiteX3" fmla="*/ 679133 w 940118"/>
                  <a:gd name="connsiteY3" fmla="*/ 0 h 1580197"/>
                  <a:gd name="connsiteX4" fmla="*/ 940118 w 940118"/>
                  <a:gd name="connsiteY4" fmla="*/ 140970 h 1580197"/>
                  <a:gd name="connsiteX5" fmla="*/ 747299 w 940118"/>
                  <a:gd name="connsiteY5" fmla="*/ 210278 h 1580197"/>
                  <a:gd name="connsiteX6" fmla="*/ 747713 w 940118"/>
                  <a:gd name="connsiteY6" fmla="*/ 210503 h 1580197"/>
                  <a:gd name="connsiteX7" fmla="*/ 620078 w 940118"/>
                  <a:gd name="connsiteY7" fmla="*/ 282893 h 1580197"/>
                  <a:gd name="connsiteX8" fmla="*/ 620077 w 940118"/>
                  <a:gd name="connsiteY8" fmla="*/ 282893 h 1580197"/>
                  <a:gd name="connsiteX9" fmla="*/ 548076 w 940118"/>
                  <a:gd name="connsiteY9" fmla="*/ 339736 h 1580197"/>
                  <a:gd name="connsiteX10" fmla="*/ 548640 w 940118"/>
                  <a:gd name="connsiteY10" fmla="*/ 340043 h 1580197"/>
                  <a:gd name="connsiteX11" fmla="*/ 503873 w 940118"/>
                  <a:gd name="connsiteY11" fmla="*/ 383858 h 1580197"/>
                  <a:gd name="connsiteX12" fmla="*/ 488633 w 940118"/>
                  <a:gd name="connsiteY12" fmla="*/ 399098 h 1580197"/>
                  <a:gd name="connsiteX13" fmla="*/ 488633 w 940118"/>
                  <a:gd name="connsiteY13" fmla="*/ 400050 h 1580197"/>
                  <a:gd name="connsiteX14" fmla="*/ 422910 w 940118"/>
                  <a:gd name="connsiteY14" fmla="*/ 482918 h 1580197"/>
                  <a:gd name="connsiteX15" fmla="*/ 422910 w 940118"/>
                  <a:gd name="connsiteY15" fmla="*/ 483870 h 1580197"/>
                  <a:gd name="connsiteX16" fmla="*/ 367665 w 940118"/>
                  <a:gd name="connsiteY16" fmla="*/ 572453 h 1580197"/>
                  <a:gd name="connsiteX17" fmla="*/ 368618 w 940118"/>
                  <a:gd name="connsiteY17" fmla="*/ 573405 h 1580197"/>
                  <a:gd name="connsiteX18" fmla="*/ 317183 w 940118"/>
                  <a:gd name="connsiteY18" fmla="*/ 684847 h 1580197"/>
                  <a:gd name="connsiteX19" fmla="*/ 305241 w 940118"/>
                  <a:gd name="connsiteY19" fmla="*/ 678329 h 1580197"/>
                  <a:gd name="connsiteX20" fmla="*/ 305235 w 940118"/>
                  <a:gd name="connsiteY20" fmla="*/ 678350 h 1580197"/>
                  <a:gd name="connsiteX21" fmla="*/ 317183 w 940118"/>
                  <a:gd name="connsiteY21" fmla="*/ 684847 h 1580197"/>
                  <a:gd name="connsiteX22" fmla="*/ 260985 w 940118"/>
                  <a:gd name="connsiteY22" fmla="*/ 1014413 h 1580197"/>
                  <a:gd name="connsiteX23" fmla="*/ 342900 w 940118"/>
                  <a:gd name="connsiteY23" fmla="*/ 1373505 h 1580197"/>
                  <a:gd name="connsiteX24" fmla="*/ 546735 w 940118"/>
                  <a:gd name="connsiteY24" fmla="*/ 1580197 h 1580197"/>
                  <a:gd name="connsiteX25" fmla="*/ 285750 w 940118"/>
                  <a:gd name="connsiteY25" fmla="*/ 1438275 h 1580197"/>
                  <a:gd name="connsiteX26" fmla="*/ 81915 w 940118"/>
                  <a:gd name="connsiteY26" fmla="*/ 1231583 h 1580197"/>
                  <a:gd name="connsiteX27" fmla="*/ 0 w 940118"/>
                  <a:gd name="connsiteY27" fmla="*/ 872490 h 1580197"/>
                  <a:gd name="connsiteX28" fmla="*/ 56197 w 940118"/>
                  <a:gd name="connsiteY28" fmla="*/ 542925 h 1580197"/>
                  <a:gd name="connsiteX29" fmla="*/ 62441 w 940118"/>
                  <a:gd name="connsiteY29" fmla="*/ 546321 h 1580197"/>
                  <a:gd name="connsiteX30" fmla="*/ 62617 w 940118"/>
                  <a:gd name="connsiteY30" fmla="*/ 545909 h 1580197"/>
                  <a:gd name="connsiteX31" fmla="*/ 57150 w 940118"/>
                  <a:gd name="connsiteY31" fmla="*/ 542925 h 1580197"/>
                  <a:gd name="connsiteX32" fmla="*/ 107444 w 940118"/>
                  <a:gd name="connsiteY32" fmla="*/ 431896 h 1580197"/>
                  <a:gd name="connsiteX33" fmla="*/ 106680 w 940118"/>
                  <a:gd name="connsiteY33" fmla="*/ 431483 h 1580197"/>
                  <a:gd name="connsiteX34" fmla="*/ 161925 w 940118"/>
                  <a:gd name="connsiteY34" fmla="*/ 341948 h 1580197"/>
                  <a:gd name="connsiteX35" fmla="*/ 171758 w 940118"/>
                  <a:gd name="connsiteY35" fmla="*/ 347295 h 1580197"/>
                  <a:gd name="connsiteX36" fmla="*/ 171778 w 940118"/>
                  <a:gd name="connsiteY36" fmla="*/ 347270 h 1580197"/>
                  <a:gd name="connsiteX37" fmla="*/ 161925 w 940118"/>
                  <a:gd name="connsiteY37" fmla="*/ 341948 h 1580197"/>
                  <a:gd name="connsiteX38" fmla="*/ 227648 w 940118"/>
                  <a:gd name="connsiteY38" fmla="*/ 258128 h 1580197"/>
                  <a:gd name="connsiteX39" fmla="*/ 239906 w 940118"/>
                  <a:gd name="connsiteY39" fmla="*/ 264794 h 1580197"/>
                  <a:gd name="connsiteX40" fmla="*/ 240267 w 940118"/>
                  <a:gd name="connsiteY40" fmla="*/ 264453 h 1580197"/>
                  <a:gd name="connsiteX41" fmla="*/ 228600 w 940118"/>
                  <a:gd name="connsiteY41" fmla="*/ 258128 h 1580197"/>
                  <a:gd name="connsiteX42" fmla="*/ 242888 w 940118"/>
                  <a:gd name="connsiteY42" fmla="*/ 241935 h 1580197"/>
                  <a:gd name="connsiteX43" fmla="*/ 287315 w 940118"/>
                  <a:gd name="connsiteY43" fmla="*/ 198453 h 1580197"/>
                  <a:gd name="connsiteX44" fmla="*/ 286702 w 940118"/>
                  <a:gd name="connsiteY44" fmla="*/ 198120 h 1580197"/>
                  <a:gd name="connsiteX45" fmla="*/ 359092 w 940118"/>
                  <a:gd name="connsiteY45" fmla="*/ 140970 h 1580197"/>
                  <a:gd name="connsiteX46" fmla="*/ 378434 w 940118"/>
                  <a:gd name="connsiteY46" fmla="*/ 151488 h 1580197"/>
                  <a:gd name="connsiteX47" fmla="*/ 378837 w 940118"/>
                  <a:gd name="connsiteY47" fmla="*/ 151226 h 1580197"/>
                  <a:gd name="connsiteX48" fmla="*/ 360045 w 940118"/>
                  <a:gd name="connsiteY48" fmla="*/ 140970 h 1580197"/>
                  <a:gd name="connsiteX49" fmla="*/ 486263 w 940118"/>
                  <a:gd name="connsiteY49" fmla="*/ 68845 h 1580197"/>
                  <a:gd name="connsiteX50" fmla="*/ 485775 w 940118"/>
                  <a:gd name="connsiteY50" fmla="*/ 68580 h 1580197"/>
                  <a:gd name="connsiteX51" fmla="*/ 572452 w 940118"/>
                  <a:gd name="connsiteY51" fmla="*/ 32385 h 1580197"/>
                  <a:gd name="connsiteX52" fmla="*/ 595123 w 940118"/>
                  <a:gd name="connsiteY52" fmla="*/ 44713 h 1580197"/>
                  <a:gd name="connsiteX53" fmla="*/ 595672 w 940118"/>
                  <a:gd name="connsiteY53" fmla="*/ 44538 h 1580197"/>
                  <a:gd name="connsiteX54" fmla="*/ 573405 w 940118"/>
                  <a:gd name="connsiteY54" fmla="*/ 32385 h 1580197"/>
                  <a:gd name="connsiteX55" fmla="*/ 679133 w 940118"/>
                  <a:gd name="connsiteY55" fmla="*/ 0 h 1580197"/>
                  <a:gd name="connsiteX0" fmla="*/ 679133 w 940118"/>
                  <a:gd name="connsiteY0" fmla="*/ 0 h 1580197"/>
                  <a:gd name="connsiteX1" fmla="*/ 940118 w 940118"/>
                  <a:gd name="connsiteY1" fmla="*/ 140970 h 1580197"/>
                  <a:gd name="connsiteX2" fmla="*/ 747299 w 940118"/>
                  <a:gd name="connsiteY2" fmla="*/ 210278 h 1580197"/>
                  <a:gd name="connsiteX3" fmla="*/ 747713 w 940118"/>
                  <a:gd name="connsiteY3" fmla="*/ 210503 h 1580197"/>
                  <a:gd name="connsiteX4" fmla="*/ 620078 w 940118"/>
                  <a:gd name="connsiteY4" fmla="*/ 282893 h 1580197"/>
                  <a:gd name="connsiteX5" fmla="*/ 620077 w 940118"/>
                  <a:gd name="connsiteY5" fmla="*/ 282893 h 1580197"/>
                  <a:gd name="connsiteX6" fmla="*/ 548076 w 940118"/>
                  <a:gd name="connsiteY6" fmla="*/ 339736 h 1580197"/>
                  <a:gd name="connsiteX7" fmla="*/ 548640 w 940118"/>
                  <a:gd name="connsiteY7" fmla="*/ 340043 h 1580197"/>
                  <a:gd name="connsiteX8" fmla="*/ 503873 w 940118"/>
                  <a:gd name="connsiteY8" fmla="*/ 383858 h 1580197"/>
                  <a:gd name="connsiteX9" fmla="*/ 488633 w 940118"/>
                  <a:gd name="connsiteY9" fmla="*/ 399098 h 1580197"/>
                  <a:gd name="connsiteX10" fmla="*/ 488633 w 940118"/>
                  <a:gd name="connsiteY10" fmla="*/ 400050 h 1580197"/>
                  <a:gd name="connsiteX11" fmla="*/ 422910 w 940118"/>
                  <a:gd name="connsiteY11" fmla="*/ 482918 h 1580197"/>
                  <a:gd name="connsiteX12" fmla="*/ 422910 w 940118"/>
                  <a:gd name="connsiteY12" fmla="*/ 483870 h 1580197"/>
                  <a:gd name="connsiteX13" fmla="*/ 367665 w 940118"/>
                  <a:gd name="connsiteY13" fmla="*/ 572453 h 1580197"/>
                  <a:gd name="connsiteX14" fmla="*/ 368618 w 940118"/>
                  <a:gd name="connsiteY14" fmla="*/ 573405 h 1580197"/>
                  <a:gd name="connsiteX15" fmla="*/ 317183 w 940118"/>
                  <a:gd name="connsiteY15" fmla="*/ 684847 h 1580197"/>
                  <a:gd name="connsiteX16" fmla="*/ 305241 w 940118"/>
                  <a:gd name="connsiteY16" fmla="*/ 678329 h 1580197"/>
                  <a:gd name="connsiteX17" fmla="*/ 305235 w 940118"/>
                  <a:gd name="connsiteY17" fmla="*/ 678350 h 1580197"/>
                  <a:gd name="connsiteX18" fmla="*/ 317183 w 940118"/>
                  <a:gd name="connsiteY18" fmla="*/ 684847 h 1580197"/>
                  <a:gd name="connsiteX19" fmla="*/ 260985 w 940118"/>
                  <a:gd name="connsiteY19" fmla="*/ 1014413 h 1580197"/>
                  <a:gd name="connsiteX20" fmla="*/ 342900 w 940118"/>
                  <a:gd name="connsiteY20" fmla="*/ 1373505 h 1580197"/>
                  <a:gd name="connsiteX21" fmla="*/ 546735 w 940118"/>
                  <a:gd name="connsiteY21" fmla="*/ 1580197 h 1580197"/>
                  <a:gd name="connsiteX22" fmla="*/ 285750 w 940118"/>
                  <a:gd name="connsiteY22" fmla="*/ 1438275 h 1580197"/>
                  <a:gd name="connsiteX23" fmla="*/ 81915 w 940118"/>
                  <a:gd name="connsiteY23" fmla="*/ 1231583 h 1580197"/>
                  <a:gd name="connsiteX24" fmla="*/ 0 w 940118"/>
                  <a:gd name="connsiteY24" fmla="*/ 872490 h 1580197"/>
                  <a:gd name="connsiteX25" fmla="*/ 56197 w 940118"/>
                  <a:gd name="connsiteY25" fmla="*/ 542925 h 1580197"/>
                  <a:gd name="connsiteX26" fmla="*/ 62441 w 940118"/>
                  <a:gd name="connsiteY26" fmla="*/ 546321 h 1580197"/>
                  <a:gd name="connsiteX27" fmla="*/ 62617 w 940118"/>
                  <a:gd name="connsiteY27" fmla="*/ 545909 h 1580197"/>
                  <a:gd name="connsiteX28" fmla="*/ 57150 w 940118"/>
                  <a:gd name="connsiteY28" fmla="*/ 542925 h 1580197"/>
                  <a:gd name="connsiteX29" fmla="*/ 107444 w 940118"/>
                  <a:gd name="connsiteY29" fmla="*/ 431896 h 1580197"/>
                  <a:gd name="connsiteX30" fmla="*/ 106680 w 940118"/>
                  <a:gd name="connsiteY30" fmla="*/ 431483 h 1580197"/>
                  <a:gd name="connsiteX31" fmla="*/ 161925 w 940118"/>
                  <a:gd name="connsiteY31" fmla="*/ 341948 h 1580197"/>
                  <a:gd name="connsiteX32" fmla="*/ 171758 w 940118"/>
                  <a:gd name="connsiteY32" fmla="*/ 347295 h 1580197"/>
                  <a:gd name="connsiteX33" fmla="*/ 171778 w 940118"/>
                  <a:gd name="connsiteY33" fmla="*/ 347270 h 1580197"/>
                  <a:gd name="connsiteX34" fmla="*/ 161925 w 940118"/>
                  <a:gd name="connsiteY34" fmla="*/ 341948 h 1580197"/>
                  <a:gd name="connsiteX35" fmla="*/ 227648 w 940118"/>
                  <a:gd name="connsiteY35" fmla="*/ 258128 h 1580197"/>
                  <a:gd name="connsiteX36" fmla="*/ 239906 w 940118"/>
                  <a:gd name="connsiteY36" fmla="*/ 264794 h 1580197"/>
                  <a:gd name="connsiteX37" fmla="*/ 240267 w 940118"/>
                  <a:gd name="connsiteY37" fmla="*/ 264453 h 1580197"/>
                  <a:gd name="connsiteX38" fmla="*/ 228600 w 940118"/>
                  <a:gd name="connsiteY38" fmla="*/ 258128 h 1580197"/>
                  <a:gd name="connsiteX39" fmla="*/ 242888 w 940118"/>
                  <a:gd name="connsiteY39" fmla="*/ 241935 h 1580197"/>
                  <a:gd name="connsiteX40" fmla="*/ 287315 w 940118"/>
                  <a:gd name="connsiteY40" fmla="*/ 198453 h 1580197"/>
                  <a:gd name="connsiteX41" fmla="*/ 286702 w 940118"/>
                  <a:gd name="connsiteY41" fmla="*/ 198120 h 1580197"/>
                  <a:gd name="connsiteX42" fmla="*/ 359092 w 940118"/>
                  <a:gd name="connsiteY42" fmla="*/ 140970 h 1580197"/>
                  <a:gd name="connsiteX43" fmla="*/ 378434 w 940118"/>
                  <a:gd name="connsiteY43" fmla="*/ 151488 h 1580197"/>
                  <a:gd name="connsiteX44" fmla="*/ 378837 w 940118"/>
                  <a:gd name="connsiteY44" fmla="*/ 151226 h 1580197"/>
                  <a:gd name="connsiteX45" fmla="*/ 360045 w 940118"/>
                  <a:gd name="connsiteY45" fmla="*/ 140970 h 1580197"/>
                  <a:gd name="connsiteX46" fmla="*/ 486263 w 940118"/>
                  <a:gd name="connsiteY46" fmla="*/ 68845 h 1580197"/>
                  <a:gd name="connsiteX47" fmla="*/ 485775 w 940118"/>
                  <a:gd name="connsiteY47" fmla="*/ 68580 h 1580197"/>
                  <a:gd name="connsiteX48" fmla="*/ 572452 w 940118"/>
                  <a:gd name="connsiteY48" fmla="*/ 32385 h 1580197"/>
                  <a:gd name="connsiteX49" fmla="*/ 595123 w 940118"/>
                  <a:gd name="connsiteY49" fmla="*/ 44713 h 1580197"/>
                  <a:gd name="connsiteX50" fmla="*/ 595672 w 940118"/>
                  <a:gd name="connsiteY50" fmla="*/ 44538 h 1580197"/>
                  <a:gd name="connsiteX51" fmla="*/ 573405 w 940118"/>
                  <a:gd name="connsiteY51" fmla="*/ 32385 h 1580197"/>
                  <a:gd name="connsiteX52" fmla="*/ 679133 w 940118"/>
                  <a:gd name="connsiteY52" fmla="*/ 0 h 1580197"/>
                  <a:gd name="connsiteX0" fmla="*/ 679133 w 940118"/>
                  <a:gd name="connsiteY0" fmla="*/ 0 h 1580197"/>
                  <a:gd name="connsiteX1" fmla="*/ 940118 w 940118"/>
                  <a:gd name="connsiteY1" fmla="*/ 140970 h 1580197"/>
                  <a:gd name="connsiteX2" fmla="*/ 747299 w 940118"/>
                  <a:gd name="connsiteY2" fmla="*/ 210278 h 1580197"/>
                  <a:gd name="connsiteX3" fmla="*/ 747713 w 940118"/>
                  <a:gd name="connsiteY3" fmla="*/ 210503 h 1580197"/>
                  <a:gd name="connsiteX4" fmla="*/ 620078 w 940118"/>
                  <a:gd name="connsiteY4" fmla="*/ 282893 h 1580197"/>
                  <a:gd name="connsiteX5" fmla="*/ 620077 w 940118"/>
                  <a:gd name="connsiteY5" fmla="*/ 282893 h 1580197"/>
                  <a:gd name="connsiteX6" fmla="*/ 548076 w 940118"/>
                  <a:gd name="connsiteY6" fmla="*/ 339736 h 1580197"/>
                  <a:gd name="connsiteX7" fmla="*/ 548640 w 940118"/>
                  <a:gd name="connsiteY7" fmla="*/ 340043 h 1580197"/>
                  <a:gd name="connsiteX8" fmla="*/ 503873 w 940118"/>
                  <a:gd name="connsiteY8" fmla="*/ 383858 h 1580197"/>
                  <a:gd name="connsiteX9" fmla="*/ 488633 w 940118"/>
                  <a:gd name="connsiteY9" fmla="*/ 399098 h 1580197"/>
                  <a:gd name="connsiteX10" fmla="*/ 488633 w 940118"/>
                  <a:gd name="connsiteY10" fmla="*/ 400050 h 1580197"/>
                  <a:gd name="connsiteX11" fmla="*/ 422910 w 940118"/>
                  <a:gd name="connsiteY11" fmla="*/ 482918 h 1580197"/>
                  <a:gd name="connsiteX12" fmla="*/ 422910 w 940118"/>
                  <a:gd name="connsiteY12" fmla="*/ 483870 h 1580197"/>
                  <a:gd name="connsiteX13" fmla="*/ 367665 w 940118"/>
                  <a:gd name="connsiteY13" fmla="*/ 572453 h 1580197"/>
                  <a:gd name="connsiteX14" fmla="*/ 368618 w 940118"/>
                  <a:gd name="connsiteY14" fmla="*/ 573405 h 1580197"/>
                  <a:gd name="connsiteX15" fmla="*/ 317183 w 940118"/>
                  <a:gd name="connsiteY15" fmla="*/ 684847 h 1580197"/>
                  <a:gd name="connsiteX16" fmla="*/ 305241 w 940118"/>
                  <a:gd name="connsiteY16" fmla="*/ 678329 h 1580197"/>
                  <a:gd name="connsiteX17" fmla="*/ 305235 w 940118"/>
                  <a:gd name="connsiteY17" fmla="*/ 678350 h 1580197"/>
                  <a:gd name="connsiteX18" fmla="*/ 317183 w 940118"/>
                  <a:gd name="connsiteY18" fmla="*/ 684847 h 1580197"/>
                  <a:gd name="connsiteX19" fmla="*/ 260985 w 940118"/>
                  <a:gd name="connsiteY19" fmla="*/ 1014413 h 1580197"/>
                  <a:gd name="connsiteX20" fmla="*/ 342900 w 940118"/>
                  <a:gd name="connsiteY20" fmla="*/ 1373505 h 1580197"/>
                  <a:gd name="connsiteX21" fmla="*/ 546735 w 940118"/>
                  <a:gd name="connsiteY21" fmla="*/ 1580197 h 1580197"/>
                  <a:gd name="connsiteX22" fmla="*/ 285750 w 940118"/>
                  <a:gd name="connsiteY22" fmla="*/ 1438275 h 1580197"/>
                  <a:gd name="connsiteX23" fmla="*/ 81915 w 940118"/>
                  <a:gd name="connsiteY23" fmla="*/ 1231583 h 1580197"/>
                  <a:gd name="connsiteX24" fmla="*/ 0 w 940118"/>
                  <a:gd name="connsiteY24" fmla="*/ 872490 h 1580197"/>
                  <a:gd name="connsiteX25" fmla="*/ 56197 w 940118"/>
                  <a:gd name="connsiteY25" fmla="*/ 542925 h 1580197"/>
                  <a:gd name="connsiteX26" fmla="*/ 62441 w 940118"/>
                  <a:gd name="connsiteY26" fmla="*/ 546321 h 1580197"/>
                  <a:gd name="connsiteX27" fmla="*/ 62617 w 940118"/>
                  <a:gd name="connsiteY27" fmla="*/ 545909 h 1580197"/>
                  <a:gd name="connsiteX28" fmla="*/ 57150 w 940118"/>
                  <a:gd name="connsiteY28" fmla="*/ 542925 h 1580197"/>
                  <a:gd name="connsiteX29" fmla="*/ 107444 w 940118"/>
                  <a:gd name="connsiteY29" fmla="*/ 431896 h 1580197"/>
                  <a:gd name="connsiteX30" fmla="*/ 106680 w 940118"/>
                  <a:gd name="connsiteY30" fmla="*/ 431483 h 1580197"/>
                  <a:gd name="connsiteX31" fmla="*/ 161925 w 940118"/>
                  <a:gd name="connsiteY31" fmla="*/ 341948 h 1580197"/>
                  <a:gd name="connsiteX32" fmla="*/ 171758 w 940118"/>
                  <a:gd name="connsiteY32" fmla="*/ 347295 h 1580197"/>
                  <a:gd name="connsiteX33" fmla="*/ 171778 w 940118"/>
                  <a:gd name="connsiteY33" fmla="*/ 347270 h 1580197"/>
                  <a:gd name="connsiteX34" fmla="*/ 161925 w 940118"/>
                  <a:gd name="connsiteY34" fmla="*/ 341948 h 1580197"/>
                  <a:gd name="connsiteX35" fmla="*/ 227648 w 940118"/>
                  <a:gd name="connsiteY35" fmla="*/ 258128 h 1580197"/>
                  <a:gd name="connsiteX36" fmla="*/ 239906 w 940118"/>
                  <a:gd name="connsiteY36" fmla="*/ 264794 h 1580197"/>
                  <a:gd name="connsiteX37" fmla="*/ 240267 w 940118"/>
                  <a:gd name="connsiteY37" fmla="*/ 264453 h 1580197"/>
                  <a:gd name="connsiteX38" fmla="*/ 228600 w 940118"/>
                  <a:gd name="connsiteY38" fmla="*/ 258128 h 1580197"/>
                  <a:gd name="connsiteX39" fmla="*/ 242888 w 940118"/>
                  <a:gd name="connsiteY39" fmla="*/ 241935 h 1580197"/>
                  <a:gd name="connsiteX40" fmla="*/ 287315 w 940118"/>
                  <a:gd name="connsiteY40" fmla="*/ 198453 h 1580197"/>
                  <a:gd name="connsiteX41" fmla="*/ 286702 w 940118"/>
                  <a:gd name="connsiteY41" fmla="*/ 198120 h 1580197"/>
                  <a:gd name="connsiteX42" fmla="*/ 359092 w 940118"/>
                  <a:gd name="connsiteY42" fmla="*/ 140970 h 1580197"/>
                  <a:gd name="connsiteX43" fmla="*/ 378434 w 940118"/>
                  <a:gd name="connsiteY43" fmla="*/ 151488 h 1580197"/>
                  <a:gd name="connsiteX44" fmla="*/ 378837 w 940118"/>
                  <a:gd name="connsiteY44" fmla="*/ 151226 h 1580197"/>
                  <a:gd name="connsiteX45" fmla="*/ 360045 w 940118"/>
                  <a:gd name="connsiteY45" fmla="*/ 140970 h 1580197"/>
                  <a:gd name="connsiteX46" fmla="*/ 486263 w 940118"/>
                  <a:gd name="connsiteY46" fmla="*/ 68845 h 1580197"/>
                  <a:gd name="connsiteX47" fmla="*/ 485775 w 940118"/>
                  <a:gd name="connsiteY47" fmla="*/ 68580 h 1580197"/>
                  <a:gd name="connsiteX48" fmla="*/ 572452 w 940118"/>
                  <a:gd name="connsiteY48" fmla="*/ 32385 h 1580197"/>
                  <a:gd name="connsiteX49" fmla="*/ 595123 w 940118"/>
                  <a:gd name="connsiteY49" fmla="*/ 44713 h 1580197"/>
                  <a:gd name="connsiteX50" fmla="*/ 573405 w 940118"/>
                  <a:gd name="connsiteY50" fmla="*/ 32385 h 1580197"/>
                  <a:gd name="connsiteX51" fmla="*/ 679133 w 940118"/>
                  <a:gd name="connsiteY51" fmla="*/ 0 h 1580197"/>
                  <a:gd name="connsiteX0" fmla="*/ 679133 w 940118"/>
                  <a:gd name="connsiteY0" fmla="*/ 0 h 1580197"/>
                  <a:gd name="connsiteX1" fmla="*/ 940118 w 940118"/>
                  <a:gd name="connsiteY1" fmla="*/ 140970 h 1580197"/>
                  <a:gd name="connsiteX2" fmla="*/ 747299 w 940118"/>
                  <a:gd name="connsiteY2" fmla="*/ 210278 h 1580197"/>
                  <a:gd name="connsiteX3" fmla="*/ 747713 w 940118"/>
                  <a:gd name="connsiteY3" fmla="*/ 210503 h 1580197"/>
                  <a:gd name="connsiteX4" fmla="*/ 620078 w 940118"/>
                  <a:gd name="connsiteY4" fmla="*/ 282893 h 1580197"/>
                  <a:gd name="connsiteX5" fmla="*/ 620077 w 940118"/>
                  <a:gd name="connsiteY5" fmla="*/ 282893 h 1580197"/>
                  <a:gd name="connsiteX6" fmla="*/ 548076 w 940118"/>
                  <a:gd name="connsiteY6" fmla="*/ 339736 h 1580197"/>
                  <a:gd name="connsiteX7" fmla="*/ 548640 w 940118"/>
                  <a:gd name="connsiteY7" fmla="*/ 340043 h 1580197"/>
                  <a:gd name="connsiteX8" fmla="*/ 503873 w 940118"/>
                  <a:gd name="connsiteY8" fmla="*/ 383858 h 1580197"/>
                  <a:gd name="connsiteX9" fmla="*/ 488633 w 940118"/>
                  <a:gd name="connsiteY9" fmla="*/ 399098 h 1580197"/>
                  <a:gd name="connsiteX10" fmla="*/ 488633 w 940118"/>
                  <a:gd name="connsiteY10" fmla="*/ 400050 h 1580197"/>
                  <a:gd name="connsiteX11" fmla="*/ 422910 w 940118"/>
                  <a:gd name="connsiteY11" fmla="*/ 482918 h 1580197"/>
                  <a:gd name="connsiteX12" fmla="*/ 422910 w 940118"/>
                  <a:gd name="connsiteY12" fmla="*/ 483870 h 1580197"/>
                  <a:gd name="connsiteX13" fmla="*/ 367665 w 940118"/>
                  <a:gd name="connsiteY13" fmla="*/ 572453 h 1580197"/>
                  <a:gd name="connsiteX14" fmla="*/ 368618 w 940118"/>
                  <a:gd name="connsiteY14" fmla="*/ 573405 h 1580197"/>
                  <a:gd name="connsiteX15" fmla="*/ 317183 w 940118"/>
                  <a:gd name="connsiteY15" fmla="*/ 684847 h 1580197"/>
                  <a:gd name="connsiteX16" fmla="*/ 305241 w 940118"/>
                  <a:gd name="connsiteY16" fmla="*/ 678329 h 1580197"/>
                  <a:gd name="connsiteX17" fmla="*/ 305235 w 940118"/>
                  <a:gd name="connsiteY17" fmla="*/ 678350 h 1580197"/>
                  <a:gd name="connsiteX18" fmla="*/ 317183 w 940118"/>
                  <a:gd name="connsiteY18" fmla="*/ 684847 h 1580197"/>
                  <a:gd name="connsiteX19" fmla="*/ 260985 w 940118"/>
                  <a:gd name="connsiteY19" fmla="*/ 1014413 h 1580197"/>
                  <a:gd name="connsiteX20" fmla="*/ 342900 w 940118"/>
                  <a:gd name="connsiteY20" fmla="*/ 1373505 h 1580197"/>
                  <a:gd name="connsiteX21" fmla="*/ 546735 w 940118"/>
                  <a:gd name="connsiteY21" fmla="*/ 1580197 h 1580197"/>
                  <a:gd name="connsiteX22" fmla="*/ 285750 w 940118"/>
                  <a:gd name="connsiteY22" fmla="*/ 1438275 h 1580197"/>
                  <a:gd name="connsiteX23" fmla="*/ 81915 w 940118"/>
                  <a:gd name="connsiteY23" fmla="*/ 1231583 h 1580197"/>
                  <a:gd name="connsiteX24" fmla="*/ 0 w 940118"/>
                  <a:gd name="connsiteY24" fmla="*/ 872490 h 1580197"/>
                  <a:gd name="connsiteX25" fmla="*/ 56197 w 940118"/>
                  <a:gd name="connsiteY25" fmla="*/ 542925 h 1580197"/>
                  <a:gd name="connsiteX26" fmla="*/ 62441 w 940118"/>
                  <a:gd name="connsiteY26" fmla="*/ 546321 h 1580197"/>
                  <a:gd name="connsiteX27" fmla="*/ 62617 w 940118"/>
                  <a:gd name="connsiteY27" fmla="*/ 545909 h 1580197"/>
                  <a:gd name="connsiteX28" fmla="*/ 57150 w 940118"/>
                  <a:gd name="connsiteY28" fmla="*/ 542925 h 1580197"/>
                  <a:gd name="connsiteX29" fmla="*/ 107444 w 940118"/>
                  <a:gd name="connsiteY29" fmla="*/ 431896 h 1580197"/>
                  <a:gd name="connsiteX30" fmla="*/ 106680 w 940118"/>
                  <a:gd name="connsiteY30" fmla="*/ 431483 h 1580197"/>
                  <a:gd name="connsiteX31" fmla="*/ 161925 w 940118"/>
                  <a:gd name="connsiteY31" fmla="*/ 341948 h 1580197"/>
                  <a:gd name="connsiteX32" fmla="*/ 171758 w 940118"/>
                  <a:gd name="connsiteY32" fmla="*/ 347295 h 1580197"/>
                  <a:gd name="connsiteX33" fmla="*/ 171778 w 940118"/>
                  <a:gd name="connsiteY33" fmla="*/ 347270 h 1580197"/>
                  <a:gd name="connsiteX34" fmla="*/ 161925 w 940118"/>
                  <a:gd name="connsiteY34" fmla="*/ 341948 h 1580197"/>
                  <a:gd name="connsiteX35" fmla="*/ 227648 w 940118"/>
                  <a:gd name="connsiteY35" fmla="*/ 258128 h 1580197"/>
                  <a:gd name="connsiteX36" fmla="*/ 239906 w 940118"/>
                  <a:gd name="connsiteY36" fmla="*/ 264794 h 1580197"/>
                  <a:gd name="connsiteX37" fmla="*/ 240267 w 940118"/>
                  <a:gd name="connsiteY37" fmla="*/ 264453 h 1580197"/>
                  <a:gd name="connsiteX38" fmla="*/ 228600 w 940118"/>
                  <a:gd name="connsiteY38" fmla="*/ 258128 h 1580197"/>
                  <a:gd name="connsiteX39" fmla="*/ 242888 w 940118"/>
                  <a:gd name="connsiteY39" fmla="*/ 241935 h 1580197"/>
                  <a:gd name="connsiteX40" fmla="*/ 287315 w 940118"/>
                  <a:gd name="connsiteY40" fmla="*/ 198453 h 1580197"/>
                  <a:gd name="connsiteX41" fmla="*/ 286702 w 940118"/>
                  <a:gd name="connsiteY41" fmla="*/ 198120 h 1580197"/>
                  <a:gd name="connsiteX42" fmla="*/ 359092 w 940118"/>
                  <a:gd name="connsiteY42" fmla="*/ 140970 h 1580197"/>
                  <a:gd name="connsiteX43" fmla="*/ 378434 w 940118"/>
                  <a:gd name="connsiteY43" fmla="*/ 151488 h 1580197"/>
                  <a:gd name="connsiteX44" fmla="*/ 378837 w 940118"/>
                  <a:gd name="connsiteY44" fmla="*/ 151226 h 1580197"/>
                  <a:gd name="connsiteX45" fmla="*/ 486263 w 940118"/>
                  <a:gd name="connsiteY45" fmla="*/ 68845 h 1580197"/>
                  <a:gd name="connsiteX46" fmla="*/ 485775 w 940118"/>
                  <a:gd name="connsiteY46" fmla="*/ 68580 h 1580197"/>
                  <a:gd name="connsiteX47" fmla="*/ 572452 w 940118"/>
                  <a:gd name="connsiteY47" fmla="*/ 32385 h 1580197"/>
                  <a:gd name="connsiteX48" fmla="*/ 595123 w 940118"/>
                  <a:gd name="connsiteY48" fmla="*/ 44713 h 1580197"/>
                  <a:gd name="connsiteX49" fmla="*/ 573405 w 940118"/>
                  <a:gd name="connsiteY49" fmla="*/ 32385 h 1580197"/>
                  <a:gd name="connsiteX50" fmla="*/ 679133 w 940118"/>
                  <a:gd name="connsiteY50" fmla="*/ 0 h 1580197"/>
                  <a:gd name="connsiteX0" fmla="*/ 679133 w 940118"/>
                  <a:gd name="connsiteY0" fmla="*/ 0 h 1580197"/>
                  <a:gd name="connsiteX1" fmla="*/ 940118 w 940118"/>
                  <a:gd name="connsiteY1" fmla="*/ 140970 h 1580197"/>
                  <a:gd name="connsiteX2" fmla="*/ 747299 w 940118"/>
                  <a:gd name="connsiteY2" fmla="*/ 210278 h 1580197"/>
                  <a:gd name="connsiteX3" fmla="*/ 747713 w 940118"/>
                  <a:gd name="connsiteY3" fmla="*/ 210503 h 1580197"/>
                  <a:gd name="connsiteX4" fmla="*/ 620078 w 940118"/>
                  <a:gd name="connsiteY4" fmla="*/ 282893 h 1580197"/>
                  <a:gd name="connsiteX5" fmla="*/ 620077 w 940118"/>
                  <a:gd name="connsiteY5" fmla="*/ 282893 h 1580197"/>
                  <a:gd name="connsiteX6" fmla="*/ 548076 w 940118"/>
                  <a:gd name="connsiteY6" fmla="*/ 339736 h 1580197"/>
                  <a:gd name="connsiteX7" fmla="*/ 548640 w 940118"/>
                  <a:gd name="connsiteY7" fmla="*/ 340043 h 1580197"/>
                  <a:gd name="connsiteX8" fmla="*/ 503873 w 940118"/>
                  <a:gd name="connsiteY8" fmla="*/ 383858 h 1580197"/>
                  <a:gd name="connsiteX9" fmla="*/ 488633 w 940118"/>
                  <a:gd name="connsiteY9" fmla="*/ 399098 h 1580197"/>
                  <a:gd name="connsiteX10" fmla="*/ 488633 w 940118"/>
                  <a:gd name="connsiteY10" fmla="*/ 400050 h 1580197"/>
                  <a:gd name="connsiteX11" fmla="*/ 422910 w 940118"/>
                  <a:gd name="connsiteY11" fmla="*/ 482918 h 1580197"/>
                  <a:gd name="connsiteX12" fmla="*/ 422910 w 940118"/>
                  <a:gd name="connsiteY12" fmla="*/ 483870 h 1580197"/>
                  <a:gd name="connsiteX13" fmla="*/ 367665 w 940118"/>
                  <a:gd name="connsiteY13" fmla="*/ 572453 h 1580197"/>
                  <a:gd name="connsiteX14" fmla="*/ 368618 w 940118"/>
                  <a:gd name="connsiteY14" fmla="*/ 573405 h 1580197"/>
                  <a:gd name="connsiteX15" fmla="*/ 317183 w 940118"/>
                  <a:gd name="connsiteY15" fmla="*/ 684847 h 1580197"/>
                  <a:gd name="connsiteX16" fmla="*/ 305241 w 940118"/>
                  <a:gd name="connsiteY16" fmla="*/ 678329 h 1580197"/>
                  <a:gd name="connsiteX17" fmla="*/ 305235 w 940118"/>
                  <a:gd name="connsiteY17" fmla="*/ 678350 h 1580197"/>
                  <a:gd name="connsiteX18" fmla="*/ 317183 w 940118"/>
                  <a:gd name="connsiteY18" fmla="*/ 684847 h 1580197"/>
                  <a:gd name="connsiteX19" fmla="*/ 260985 w 940118"/>
                  <a:gd name="connsiteY19" fmla="*/ 1014413 h 1580197"/>
                  <a:gd name="connsiteX20" fmla="*/ 342900 w 940118"/>
                  <a:gd name="connsiteY20" fmla="*/ 1373505 h 1580197"/>
                  <a:gd name="connsiteX21" fmla="*/ 546735 w 940118"/>
                  <a:gd name="connsiteY21" fmla="*/ 1580197 h 1580197"/>
                  <a:gd name="connsiteX22" fmla="*/ 285750 w 940118"/>
                  <a:gd name="connsiteY22" fmla="*/ 1438275 h 1580197"/>
                  <a:gd name="connsiteX23" fmla="*/ 81915 w 940118"/>
                  <a:gd name="connsiteY23" fmla="*/ 1231583 h 1580197"/>
                  <a:gd name="connsiteX24" fmla="*/ 0 w 940118"/>
                  <a:gd name="connsiteY24" fmla="*/ 872490 h 1580197"/>
                  <a:gd name="connsiteX25" fmla="*/ 56197 w 940118"/>
                  <a:gd name="connsiteY25" fmla="*/ 542925 h 1580197"/>
                  <a:gd name="connsiteX26" fmla="*/ 62441 w 940118"/>
                  <a:gd name="connsiteY26" fmla="*/ 546321 h 1580197"/>
                  <a:gd name="connsiteX27" fmla="*/ 62617 w 940118"/>
                  <a:gd name="connsiteY27" fmla="*/ 545909 h 1580197"/>
                  <a:gd name="connsiteX28" fmla="*/ 57150 w 940118"/>
                  <a:gd name="connsiteY28" fmla="*/ 542925 h 1580197"/>
                  <a:gd name="connsiteX29" fmla="*/ 107444 w 940118"/>
                  <a:gd name="connsiteY29" fmla="*/ 431896 h 1580197"/>
                  <a:gd name="connsiteX30" fmla="*/ 106680 w 940118"/>
                  <a:gd name="connsiteY30" fmla="*/ 431483 h 1580197"/>
                  <a:gd name="connsiteX31" fmla="*/ 161925 w 940118"/>
                  <a:gd name="connsiteY31" fmla="*/ 341948 h 1580197"/>
                  <a:gd name="connsiteX32" fmla="*/ 171758 w 940118"/>
                  <a:gd name="connsiteY32" fmla="*/ 347295 h 1580197"/>
                  <a:gd name="connsiteX33" fmla="*/ 171778 w 940118"/>
                  <a:gd name="connsiteY33" fmla="*/ 347270 h 1580197"/>
                  <a:gd name="connsiteX34" fmla="*/ 161925 w 940118"/>
                  <a:gd name="connsiteY34" fmla="*/ 341948 h 1580197"/>
                  <a:gd name="connsiteX35" fmla="*/ 227648 w 940118"/>
                  <a:gd name="connsiteY35" fmla="*/ 258128 h 1580197"/>
                  <a:gd name="connsiteX36" fmla="*/ 239906 w 940118"/>
                  <a:gd name="connsiteY36" fmla="*/ 264794 h 1580197"/>
                  <a:gd name="connsiteX37" fmla="*/ 240267 w 940118"/>
                  <a:gd name="connsiteY37" fmla="*/ 264453 h 1580197"/>
                  <a:gd name="connsiteX38" fmla="*/ 228600 w 940118"/>
                  <a:gd name="connsiteY38" fmla="*/ 258128 h 1580197"/>
                  <a:gd name="connsiteX39" fmla="*/ 242888 w 940118"/>
                  <a:gd name="connsiteY39" fmla="*/ 241935 h 1580197"/>
                  <a:gd name="connsiteX40" fmla="*/ 287315 w 940118"/>
                  <a:gd name="connsiteY40" fmla="*/ 198453 h 1580197"/>
                  <a:gd name="connsiteX41" fmla="*/ 286702 w 940118"/>
                  <a:gd name="connsiteY41" fmla="*/ 198120 h 1580197"/>
                  <a:gd name="connsiteX42" fmla="*/ 359092 w 940118"/>
                  <a:gd name="connsiteY42" fmla="*/ 140970 h 1580197"/>
                  <a:gd name="connsiteX43" fmla="*/ 378434 w 940118"/>
                  <a:gd name="connsiteY43" fmla="*/ 151488 h 1580197"/>
                  <a:gd name="connsiteX44" fmla="*/ 486263 w 940118"/>
                  <a:gd name="connsiteY44" fmla="*/ 68845 h 1580197"/>
                  <a:gd name="connsiteX45" fmla="*/ 485775 w 940118"/>
                  <a:gd name="connsiteY45" fmla="*/ 68580 h 1580197"/>
                  <a:gd name="connsiteX46" fmla="*/ 572452 w 940118"/>
                  <a:gd name="connsiteY46" fmla="*/ 32385 h 1580197"/>
                  <a:gd name="connsiteX47" fmla="*/ 595123 w 940118"/>
                  <a:gd name="connsiteY47" fmla="*/ 44713 h 1580197"/>
                  <a:gd name="connsiteX48" fmla="*/ 573405 w 940118"/>
                  <a:gd name="connsiteY48" fmla="*/ 32385 h 1580197"/>
                  <a:gd name="connsiteX49" fmla="*/ 679133 w 940118"/>
                  <a:gd name="connsiteY49" fmla="*/ 0 h 1580197"/>
                  <a:gd name="connsiteX0" fmla="*/ 679133 w 940118"/>
                  <a:gd name="connsiteY0" fmla="*/ 0 h 1580197"/>
                  <a:gd name="connsiteX1" fmla="*/ 940118 w 940118"/>
                  <a:gd name="connsiteY1" fmla="*/ 140970 h 1580197"/>
                  <a:gd name="connsiteX2" fmla="*/ 747299 w 940118"/>
                  <a:gd name="connsiteY2" fmla="*/ 210278 h 1580197"/>
                  <a:gd name="connsiteX3" fmla="*/ 747713 w 940118"/>
                  <a:gd name="connsiteY3" fmla="*/ 210503 h 1580197"/>
                  <a:gd name="connsiteX4" fmla="*/ 620078 w 940118"/>
                  <a:gd name="connsiteY4" fmla="*/ 282893 h 1580197"/>
                  <a:gd name="connsiteX5" fmla="*/ 620077 w 940118"/>
                  <a:gd name="connsiteY5" fmla="*/ 282893 h 1580197"/>
                  <a:gd name="connsiteX6" fmla="*/ 548076 w 940118"/>
                  <a:gd name="connsiteY6" fmla="*/ 339736 h 1580197"/>
                  <a:gd name="connsiteX7" fmla="*/ 548640 w 940118"/>
                  <a:gd name="connsiteY7" fmla="*/ 340043 h 1580197"/>
                  <a:gd name="connsiteX8" fmla="*/ 503873 w 940118"/>
                  <a:gd name="connsiteY8" fmla="*/ 383858 h 1580197"/>
                  <a:gd name="connsiteX9" fmla="*/ 488633 w 940118"/>
                  <a:gd name="connsiteY9" fmla="*/ 399098 h 1580197"/>
                  <a:gd name="connsiteX10" fmla="*/ 488633 w 940118"/>
                  <a:gd name="connsiteY10" fmla="*/ 400050 h 1580197"/>
                  <a:gd name="connsiteX11" fmla="*/ 422910 w 940118"/>
                  <a:gd name="connsiteY11" fmla="*/ 482918 h 1580197"/>
                  <a:gd name="connsiteX12" fmla="*/ 422910 w 940118"/>
                  <a:gd name="connsiteY12" fmla="*/ 483870 h 1580197"/>
                  <a:gd name="connsiteX13" fmla="*/ 367665 w 940118"/>
                  <a:gd name="connsiteY13" fmla="*/ 572453 h 1580197"/>
                  <a:gd name="connsiteX14" fmla="*/ 368618 w 940118"/>
                  <a:gd name="connsiteY14" fmla="*/ 573405 h 1580197"/>
                  <a:gd name="connsiteX15" fmla="*/ 317183 w 940118"/>
                  <a:gd name="connsiteY15" fmla="*/ 684847 h 1580197"/>
                  <a:gd name="connsiteX16" fmla="*/ 305241 w 940118"/>
                  <a:gd name="connsiteY16" fmla="*/ 678329 h 1580197"/>
                  <a:gd name="connsiteX17" fmla="*/ 305235 w 940118"/>
                  <a:gd name="connsiteY17" fmla="*/ 678350 h 1580197"/>
                  <a:gd name="connsiteX18" fmla="*/ 317183 w 940118"/>
                  <a:gd name="connsiteY18" fmla="*/ 684847 h 1580197"/>
                  <a:gd name="connsiteX19" fmla="*/ 260985 w 940118"/>
                  <a:gd name="connsiteY19" fmla="*/ 1014413 h 1580197"/>
                  <a:gd name="connsiteX20" fmla="*/ 342900 w 940118"/>
                  <a:gd name="connsiteY20" fmla="*/ 1373505 h 1580197"/>
                  <a:gd name="connsiteX21" fmla="*/ 546735 w 940118"/>
                  <a:gd name="connsiteY21" fmla="*/ 1580197 h 1580197"/>
                  <a:gd name="connsiteX22" fmla="*/ 285750 w 940118"/>
                  <a:gd name="connsiteY22" fmla="*/ 1438275 h 1580197"/>
                  <a:gd name="connsiteX23" fmla="*/ 81915 w 940118"/>
                  <a:gd name="connsiteY23" fmla="*/ 1231583 h 1580197"/>
                  <a:gd name="connsiteX24" fmla="*/ 0 w 940118"/>
                  <a:gd name="connsiteY24" fmla="*/ 872490 h 1580197"/>
                  <a:gd name="connsiteX25" fmla="*/ 56197 w 940118"/>
                  <a:gd name="connsiteY25" fmla="*/ 542925 h 1580197"/>
                  <a:gd name="connsiteX26" fmla="*/ 62441 w 940118"/>
                  <a:gd name="connsiteY26" fmla="*/ 546321 h 1580197"/>
                  <a:gd name="connsiteX27" fmla="*/ 62617 w 940118"/>
                  <a:gd name="connsiteY27" fmla="*/ 545909 h 1580197"/>
                  <a:gd name="connsiteX28" fmla="*/ 57150 w 940118"/>
                  <a:gd name="connsiteY28" fmla="*/ 542925 h 1580197"/>
                  <a:gd name="connsiteX29" fmla="*/ 107444 w 940118"/>
                  <a:gd name="connsiteY29" fmla="*/ 431896 h 1580197"/>
                  <a:gd name="connsiteX30" fmla="*/ 106680 w 940118"/>
                  <a:gd name="connsiteY30" fmla="*/ 431483 h 1580197"/>
                  <a:gd name="connsiteX31" fmla="*/ 161925 w 940118"/>
                  <a:gd name="connsiteY31" fmla="*/ 341948 h 1580197"/>
                  <a:gd name="connsiteX32" fmla="*/ 171758 w 940118"/>
                  <a:gd name="connsiteY32" fmla="*/ 347295 h 1580197"/>
                  <a:gd name="connsiteX33" fmla="*/ 171778 w 940118"/>
                  <a:gd name="connsiteY33" fmla="*/ 347270 h 1580197"/>
                  <a:gd name="connsiteX34" fmla="*/ 161925 w 940118"/>
                  <a:gd name="connsiteY34" fmla="*/ 341948 h 1580197"/>
                  <a:gd name="connsiteX35" fmla="*/ 227648 w 940118"/>
                  <a:gd name="connsiteY35" fmla="*/ 258128 h 1580197"/>
                  <a:gd name="connsiteX36" fmla="*/ 239906 w 940118"/>
                  <a:gd name="connsiteY36" fmla="*/ 264794 h 1580197"/>
                  <a:gd name="connsiteX37" fmla="*/ 240267 w 940118"/>
                  <a:gd name="connsiteY37" fmla="*/ 264453 h 1580197"/>
                  <a:gd name="connsiteX38" fmla="*/ 228600 w 940118"/>
                  <a:gd name="connsiteY38" fmla="*/ 258128 h 1580197"/>
                  <a:gd name="connsiteX39" fmla="*/ 242888 w 940118"/>
                  <a:gd name="connsiteY39" fmla="*/ 241935 h 1580197"/>
                  <a:gd name="connsiteX40" fmla="*/ 287315 w 940118"/>
                  <a:gd name="connsiteY40" fmla="*/ 198453 h 1580197"/>
                  <a:gd name="connsiteX41" fmla="*/ 286702 w 940118"/>
                  <a:gd name="connsiteY41" fmla="*/ 198120 h 1580197"/>
                  <a:gd name="connsiteX42" fmla="*/ 359092 w 940118"/>
                  <a:gd name="connsiteY42" fmla="*/ 140970 h 1580197"/>
                  <a:gd name="connsiteX43" fmla="*/ 486263 w 940118"/>
                  <a:gd name="connsiteY43" fmla="*/ 68845 h 1580197"/>
                  <a:gd name="connsiteX44" fmla="*/ 485775 w 940118"/>
                  <a:gd name="connsiteY44" fmla="*/ 68580 h 1580197"/>
                  <a:gd name="connsiteX45" fmla="*/ 572452 w 940118"/>
                  <a:gd name="connsiteY45" fmla="*/ 32385 h 1580197"/>
                  <a:gd name="connsiteX46" fmla="*/ 595123 w 940118"/>
                  <a:gd name="connsiteY46" fmla="*/ 44713 h 1580197"/>
                  <a:gd name="connsiteX47" fmla="*/ 573405 w 940118"/>
                  <a:gd name="connsiteY47" fmla="*/ 32385 h 1580197"/>
                  <a:gd name="connsiteX48" fmla="*/ 679133 w 940118"/>
                  <a:gd name="connsiteY48" fmla="*/ 0 h 1580197"/>
                  <a:gd name="connsiteX0" fmla="*/ 679133 w 940118"/>
                  <a:gd name="connsiteY0" fmla="*/ 0 h 1580197"/>
                  <a:gd name="connsiteX1" fmla="*/ 940118 w 940118"/>
                  <a:gd name="connsiteY1" fmla="*/ 140970 h 1580197"/>
                  <a:gd name="connsiteX2" fmla="*/ 747299 w 940118"/>
                  <a:gd name="connsiteY2" fmla="*/ 210278 h 1580197"/>
                  <a:gd name="connsiteX3" fmla="*/ 747713 w 940118"/>
                  <a:gd name="connsiteY3" fmla="*/ 210503 h 1580197"/>
                  <a:gd name="connsiteX4" fmla="*/ 620078 w 940118"/>
                  <a:gd name="connsiteY4" fmla="*/ 282893 h 1580197"/>
                  <a:gd name="connsiteX5" fmla="*/ 620077 w 940118"/>
                  <a:gd name="connsiteY5" fmla="*/ 282893 h 1580197"/>
                  <a:gd name="connsiteX6" fmla="*/ 548076 w 940118"/>
                  <a:gd name="connsiteY6" fmla="*/ 339736 h 1580197"/>
                  <a:gd name="connsiteX7" fmla="*/ 548640 w 940118"/>
                  <a:gd name="connsiteY7" fmla="*/ 340043 h 1580197"/>
                  <a:gd name="connsiteX8" fmla="*/ 503873 w 940118"/>
                  <a:gd name="connsiteY8" fmla="*/ 383858 h 1580197"/>
                  <a:gd name="connsiteX9" fmla="*/ 488633 w 940118"/>
                  <a:gd name="connsiteY9" fmla="*/ 399098 h 1580197"/>
                  <a:gd name="connsiteX10" fmla="*/ 488633 w 940118"/>
                  <a:gd name="connsiteY10" fmla="*/ 400050 h 1580197"/>
                  <a:gd name="connsiteX11" fmla="*/ 422910 w 940118"/>
                  <a:gd name="connsiteY11" fmla="*/ 482918 h 1580197"/>
                  <a:gd name="connsiteX12" fmla="*/ 422910 w 940118"/>
                  <a:gd name="connsiteY12" fmla="*/ 483870 h 1580197"/>
                  <a:gd name="connsiteX13" fmla="*/ 367665 w 940118"/>
                  <a:gd name="connsiteY13" fmla="*/ 572453 h 1580197"/>
                  <a:gd name="connsiteX14" fmla="*/ 368618 w 940118"/>
                  <a:gd name="connsiteY14" fmla="*/ 573405 h 1580197"/>
                  <a:gd name="connsiteX15" fmla="*/ 317183 w 940118"/>
                  <a:gd name="connsiteY15" fmla="*/ 684847 h 1580197"/>
                  <a:gd name="connsiteX16" fmla="*/ 305241 w 940118"/>
                  <a:gd name="connsiteY16" fmla="*/ 678329 h 1580197"/>
                  <a:gd name="connsiteX17" fmla="*/ 305235 w 940118"/>
                  <a:gd name="connsiteY17" fmla="*/ 678350 h 1580197"/>
                  <a:gd name="connsiteX18" fmla="*/ 317183 w 940118"/>
                  <a:gd name="connsiteY18" fmla="*/ 684847 h 1580197"/>
                  <a:gd name="connsiteX19" fmla="*/ 260985 w 940118"/>
                  <a:gd name="connsiteY19" fmla="*/ 1014413 h 1580197"/>
                  <a:gd name="connsiteX20" fmla="*/ 342900 w 940118"/>
                  <a:gd name="connsiteY20" fmla="*/ 1373505 h 1580197"/>
                  <a:gd name="connsiteX21" fmla="*/ 546735 w 940118"/>
                  <a:gd name="connsiteY21" fmla="*/ 1580197 h 1580197"/>
                  <a:gd name="connsiteX22" fmla="*/ 285750 w 940118"/>
                  <a:gd name="connsiteY22" fmla="*/ 1438275 h 1580197"/>
                  <a:gd name="connsiteX23" fmla="*/ 81915 w 940118"/>
                  <a:gd name="connsiteY23" fmla="*/ 1231583 h 1580197"/>
                  <a:gd name="connsiteX24" fmla="*/ 0 w 940118"/>
                  <a:gd name="connsiteY24" fmla="*/ 872490 h 1580197"/>
                  <a:gd name="connsiteX25" fmla="*/ 56197 w 940118"/>
                  <a:gd name="connsiteY25" fmla="*/ 542925 h 1580197"/>
                  <a:gd name="connsiteX26" fmla="*/ 62441 w 940118"/>
                  <a:gd name="connsiteY26" fmla="*/ 546321 h 1580197"/>
                  <a:gd name="connsiteX27" fmla="*/ 62617 w 940118"/>
                  <a:gd name="connsiteY27" fmla="*/ 545909 h 1580197"/>
                  <a:gd name="connsiteX28" fmla="*/ 57150 w 940118"/>
                  <a:gd name="connsiteY28" fmla="*/ 542925 h 1580197"/>
                  <a:gd name="connsiteX29" fmla="*/ 107444 w 940118"/>
                  <a:gd name="connsiteY29" fmla="*/ 431896 h 1580197"/>
                  <a:gd name="connsiteX30" fmla="*/ 106680 w 940118"/>
                  <a:gd name="connsiteY30" fmla="*/ 431483 h 1580197"/>
                  <a:gd name="connsiteX31" fmla="*/ 161925 w 940118"/>
                  <a:gd name="connsiteY31" fmla="*/ 341948 h 1580197"/>
                  <a:gd name="connsiteX32" fmla="*/ 171758 w 940118"/>
                  <a:gd name="connsiteY32" fmla="*/ 347295 h 1580197"/>
                  <a:gd name="connsiteX33" fmla="*/ 171778 w 940118"/>
                  <a:gd name="connsiteY33" fmla="*/ 347270 h 1580197"/>
                  <a:gd name="connsiteX34" fmla="*/ 161925 w 940118"/>
                  <a:gd name="connsiteY34" fmla="*/ 341948 h 1580197"/>
                  <a:gd name="connsiteX35" fmla="*/ 227648 w 940118"/>
                  <a:gd name="connsiteY35" fmla="*/ 258128 h 1580197"/>
                  <a:gd name="connsiteX36" fmla="*/ 239906 w 940118"/>
                  <a:gd name="connsiteY36" fmla="*/ 264794 h 1580197"/>
                  <a:gd name="connsiteX37" fmla="*/ 240267 w 940118"/>
                  <a:gd name="connsiteY37" fmla="*/ 264453 h 1580197"/>
                  <a:gd name="connsiteX38" fmla="*/ 228600 w 940118"/>
                  <a:gd name="connsiteY38" fmla="*/ 258128 h 1580197"/>
                  <a:gd name="connsiteX39" fmla="*/ 287315 w 940118"/>
                  <a:gd name="connsiteY39" fmla="*/ 198453 h 1580197"/>
                  <a:gd name="connsiteX40" fmla="*/ 286702 w 940118"/>
                  <a:gd name="connsiteY40" fmla="*/ 198120 h 1580197"/>
                  <a:gd name="connsiteX41" fmla="*/ 359092 w 940118"/>
                  <a:gd name="connsiteY41" fmla="*/ 140970 h 1580197"/>
                  <a:gd name="connsiteX42" fmla="*/ 486263 w 940118"/>
                  <a:gd name="connsiteY42" fmla="*/ 68845 h 1580197"/>
                  <a:gd name="connsiteX43" fmla="*/ 485775 w 940118"/>
                  <a:gd name="connsiteY43" fmla="*/ 68580 h 1580197"/>
                  <a:gd name="connsiteX44" fmla="*/ 572452 w 940118"/>
                  <a:gd name="connsiteY44" fmla="*/ 32385 h 1580197"/>
                  <a:gd name="connsiteX45" fmla="*/ 595123 w 940118"/>
                  <a:gd name="connsiteY45" fmla="*/ 44713 h 1580197"/>
                  <a:gd name="connsiteX46" fmla="*/ 573405 w 940118"/>
                  <a:gd name="connsiteY46" fmla="*/ 32385 h 1580197"/>
                  <a:gd name="connsiteX47" fmla="*/ 679133 w 940118"/>
                  <a:gd name="connsiteY47" fmla="*/ 0 h 1580197"/>
                  <a:gd name="connsiteX0" fmla="*/ 679133 w 940118"/>
                  <a:gd name="connsiteY0" fmla="*/ 0 h 1580197"/>
                  <a:gd name="connsiteX1" fmla="*/ 940118 w 940118"/>
                  <a:gd name="connsiteY1" fmla="*/ 140970 h 1580197"/>
                  <a:gd name="connsiteX2" fmla="*/ 747299 w 940118"/>
                  <a:gd name="connsiteY2" fmla="*/ 210278 h 1580197"/>
                  <a:gd name="connsiteX3" fmla="*/ 747713 w 940118"/>
                  <a:gd name="connsiteY3" fmla="*/ 210503 h 1580197"/>
                  <a:gd name="connsiteX4" fmla="*/ 620078 w 940118"/>
                  <a:gd name="connsiteY4" fmla="*/ 282893 h 1580197"/>
                  <a:gd name="connsiteX5" fmla="*/ 620077 w 940118"/>
                  <a:gd name="connsiteY5" fmla="*/ 282893 h 1580197"/>
                  <a:gd name="connsiteX6" fmla="*/ 548076 w 940118"/>
                  <a:gd name="connsiteY6" fmla="*/ 339736 h 1580197"/>
                  <a:gd name="connsiteX7" fmla="*/ 548640 w 940118"/>
                  <a:gd name="connsiteY7" fmla="*/ 340043 h 1580197"/>
                  <a:gd name="connsiteX8" fmla="*/ 503873 w 940118"/>
                  <a:gd name="connsiteY8" fmla="*/ 383858 h 1580197"/>
                  <a:gd name="connsiteX9" fmla="*/ 488633 w 940118"/>
                  <a:gd name="connsiteY9" fmla="*/ 399098 h 1580197"/>
                  <a:gd name="connsiteX10" fmla="*/ 488633 w 940118"/>
                  <a:gd name="connsiteY10" fmla="*/ 400050 h 1580197"/>
                  <a:gd name="connsiteX11" fmla="*/ 422910 w 940118"/>
                  <a:gd name="connsiteY11" fmla="*/ 482918 h 1580197"/>
                  <a:gd name="connsiteX12" fmla="*/ 422910 w 940118"/>
                  <a:gd name="connsiteY12" fmla="*/ 483870 h 1580197"/>
                  <a:gd name="connsiteX13" fmla="*/ 367665 w 940118"/>
                  <a:gd name="connsiteY13" fmla="*/ 572453 h 1580197"/>
                  <a:gd name="connsiteX14" fmla="*/ 368618 w 940118"/>
                  <a:gd name="connsiteY14" fmla="*/ 573405 h 1580197"/>
                  <a:gd name="connsiteX15" fmla="*/ 317183 w 940118"/>
                  <a:gd name="connsiteY15" fmla="*/ 684847 h 1580197"/>
                  <a:gd name="connsiteX16" fmla="*/ 305241 w 940118"/>
                  <a:gd name="connsiteY16" fmla="*/ 678329 h 1580197"/>
                  <a:gd name="connsiteX17" fmla="*/ 305235 w 940118"/>
                  <a:gd name="connsiteY17" fmla="*/ 678350 h 1580197"/>
                  <a:gd name="connsiteX18" fmla="*/ 317183 w 940118"/>
                  <a:gd name="connsiteY18" fmla="*/ 684847 h 1580197"/>
                  <a:gd name="connsiteX19" fmla="*/ 260985 w 940118"/>
                  <a:gd name="connsiteY19" fmla="*/ 1014413 h 1580197"/>
                  <a:gd name="connsiteX20" fmla="*/ 342900 w 940118"/>
                  <a:gd name="connsiteY20" fmla="*/ 1373505 h 1580197"/>
                  <a:gd name="connsiteX21" fmla="*/ 546735 w 940118"/>
                  <a:gd name="connsiteY21" fmla="*/ 1580197 h 1580197"/>
                  <a:gd name="connsiteX22" fmla="*/ 285750 w 940118"/>
                  <a:gd name="connsiteY22" fmla="*/ 1438275 h 1580197"/>
                  <a:gd name="connsiteX23" fmla="*/ 81915 w 940118"/>
                  <a:gd name="connsiteY23" fmla="*/ 1231583 h 1580197"/>
                  <a:gd name="connsiteX24" fmla="*/ 0 w 940118"/>
                  <a:gd name="connsiteY24" fmla="*/ 872490 h 1580197"/>
                  <a:gd name="connsiteX25" fmla="*/ 56197 w 940118"/>
                  <a:gd name="connsiteY25" fmla="*/ 542925 h 1580197"/>
                  <a:gd name="connsiteX26" fmla="*/ 62441 w 940118"/>
                  <a:gd name="connsiteY26" fmla="*/ 546321 h 1580197"/>
                  <a:gd name="connsiteX27" fmla="*/ 62617 w 940118"/>
                  <a:gd name="connsiteY27" fmla="*/ 545909 h 1580197"/>
                  <a:gd name="connsiteX28" fmla="*/ 57150 w 940118"/>
                  <a:gd name="connsiteY28" fmla="*/ 542925 h 1580197"/>
                  <a:gd name="connsiteX29" fmla="*/ 107444 w 940118"/>
                  <a:gd name="connsiteY29" fmla="*/ 431896 h 1580197"/>
                  <a:gd name="connsiteX30" fmla="*/ 106680 w 940118"/>
                  <a:gd name="connsiteY30" fmla="*/ 431483 h 1580197"/>
                  <a:gd name="connsiteX31" fmla="*/ 161925 w 940118"/>
                  <a:gd name="connsiteY31" fmla="*/ 341948 h 1580197"/>
                  <a:gd name="connsiteX32" fmla="*/ 171758 w 940118"/>
                  <a:gd name="connsiteY32" fmla="*/ 347295 h 1580197"/>
                  <a:gd name="connsiteX33" fmla="*/ 171778 w 940118"/>
                  <a:gd name="connsiteY33" fmla="*/ 347270 h 1580197"/>
                  <a:gd name="connsiteX34" fmla="*/ 161925 w 940118"/>
                  <a:gd name="connsiteY34" fmla="*/ 341948 h 1580197"/>
                  <a:gd name="connsiteX35" fmla="*/ 227648 w 940118"/>
                  <a:gd name="connsiteY35" fmla="*/ 258128 h 1580197"/>
                  <a:gd name="connsiteX36" fmla="*/ 239906 w 940118"/>
                  <a:gd name="connsiteY36" fmla="*/ 264794 h 1580197"/>
                  <a:gd name="connsiteX37" fmla="*/ 228600 w 940118"/>
                  <a:gd name="connsiteY37" fmla="*/ 258128 h 1580197"/>
                  <a:gd name="connsiteX38" fmla="*/ 287315 w 940118"/>
                  <a:gd name="connsiteY38" fmla="*/ 198453 h 1580197"/>
                  <a:gd name="connsiteX39" fmla="*/ 286702 w 940118"/>
                  <a:gd name="connsiteY39" fmla="*/ 198120 h 1580197"/>
                  <a:gd name="connsiteX40" fmla="*/ 359092 w 940118"/>
                  <a:gd name="connsiteY40" fmla="*/ 140970 h 1580197"/>
                  <a:gd name="connsiteX41" fmla="*/ 486263 w 940118"/>
                  <a:gd name="connsiteY41" fmla="*/ 68845 h 1580197"/>
                  <a:gd name="connsiteX42" fmla="*/ 485775 w 940118"/>
                  <a:gd name="connsiteY42" fmla="*/ 68580 h 1580197"/>
                  <a:gd name="connsiteX43" fmla="*/ 572452 w 940118"/>
                  <a:gd name="connsiteY43" fmla="*/ 32385 h 1580197"/>
                  <a:gd name="connsiteX44" fmla="*/ 595123 w 940118"/>
                  <a:gd name="connsiteY44" fmla="*/ 44713 h 1580197"/>
                  <a:gd name="connsiteX45" fmla="*/ 573405 w 940118"/>
                  <a:gd name="connsiteY45" fmla="*/ 32385 h 1580197"/>
                  <a:gd name="connsiteX46" fmla="*/ 679133 w 940118"/>
                  <a:gd name="connsiteY46" fmla="*/ 0 h 1580197"/>
                  <a:gd name="connsiteX0" fmla="*/ 679133 w 940118"/>
                  <a:gd name="connsiteY0" fmla="*/ 0 h 1580197"/>
                  <a:gd name="connsiteX1" fmla="*/ 940118 w 940118"/>
                  <a:gd name="connsiteY1" fmla="*/ 140970 h 1580197"/>
                  <a:gd name="connsiteX2" fmla="*/ 747299 w 940118"/>
                  <a:gd name="connsiteY2" fmla="*/ 210278 h 1580197"/>
                  <a:gd name="connsiteX3" fmla="*/ 747713 w 940118"/>
                  <a:gd name="connsiteY3" fmla="*/ 210503 h 1580197"/>
                  <a:gd name="connsiteX4" fmla="*/ 620078 w 940118"/>
                  <a:gd name="connsiteY4" fmla="*/ 282893 h 1580197"/>
                  <a:gd name="connsiteX5" fmla="*/ 620077 w 940118"/>
                  <a:gd name="connsiteY5" fmla="*/ 282893 h 1580197"/>
                  <a:gd name="connsiteX6" fmla="*/ 548076 w 940118"/>
                  <a:gd name="connsiteY6" fmla="*/ 339736 h 1580197"/>
                  <a:gd name="connsiteX7" fmla="*/ 548640 w 940118"/>
                  <a:gd name="connsiteY7" fmla="*/ 340043 h 1580197"/>
                  <a:gd name="connsiteX8" fmla="*/ 503873 w 940118"/>
                  <a:gd name="connsiteY8" fmla="*/ 383858 h 1580197"/>
                  <a:gd name="connsiteX9" fmla="*/ 488633 w 940118"/>
                  <a:gd name="connsiteY9" fmla="*/ 399098 h 1580197"/>
                  <a:gd name="connsiteX10" fmla="*/ 488633 w 940118"/>
                  <a:gd name="connsiteY10" fmla="*/ 400050 h 1580197"/>
                  <a:gd name="connsiteX11" fmla="*/ 422910 w 940118"/>
                  <a:gd name="connsiteY11" fmla="*/ 482918 h 1580197"/>
                  <a:gd name="connsiteX12" fmla="*/ 422910 w 940118"/>
                  <a:gd name="connsiteY12" fmla="*/ 483870 h 1580197"/>
                  <a:gd name="connsiteX13" fmla="*/ 367665 w 940118"/>
                  <a:gd name="connsiteY13" fmla="*/ 572453 h 1580197"/>
                  <a:gd name="connsiteX14" fmla="*/ 368618 w 940118"/>
                  <a:gd name="connsiteY14" fmla="*/ 573405 h 1580197"/>
                  <a:gd name="connsiteX15" fmla="*/ 317183 w 940118"/>
                  <a:gd name="connsiteY15" fmla="*/ 684847 h 1580197"/>
                  <a:gd name="connsiteX16" fmla="*/ 305241 w 940118"/>
                  <a:gd name="connsiteY16" fmla="*/ 678329 h 1580197"/>
                  <a:gd name="connsiteX17" fmla="*/ 305235 w 940118"/>
                  <a:gd name="connsiteY17" fmla="*/ 678350 h 1580197"/>
                  <a:gd name="connsiteX18" fmla="*/ 317183 w 940118"/>
                  <a:gd name="connsiteY18" fmla="*/ 684847 h 1580197"/>
                  <a:gd name="connsiteX19" fmla="*/ 260985 w 940118"/>
                  <a:gd name="connsiteY19" fmla="*/ 1014413 h 1580197"/>
                  <a:gd name="connsiteX20" fmla="*/ 342900 w 940118"/>
                  <a:gd name="connsiteY20" fmla="*/ 1373505 h 1580197"/>
                  <a:gd name="connsiteX21" fmla="*/ 546735 w 940118"/>
                  <a:gd name="connsiteY21" fmla="*/ 1580197 h 1580197"/>
                  <a:gd name="connsiteX22" fmla="*/ 285750 w 940118"/>
                  <a:gd name="connsiteY22" fmla="*/ 1438275 h 1580197"/>
                  <a:gd name="connsiteX23" fmla="*/ 81915 w 940118"/>
                  <a:gd name="connsiteY23" fmla="*/ 1231583 h 1580197"/>
                  <a:gd name="connsiteX24" fmla="*/ 0 w 940118"/>
                  <a:gd name="connsiteY24" fmla="*/ 872490 h 1580197"/>
                  <a:gd name="connsiteX25" fmla="*/ 56197 w 940118"/>
                  <a:gd name="connsiteY25" fmla="*/ 542925 h 1580197"/>
                  <a:gd name="connsiteX26" fmla="*/ 62441 w 940118"/>
                  <a:gd name="connsiteY26" fmla="*/ 546321 h 1580197"/>
                  <a:gd name="connsiteX27" fmla="*/ 62617 w 940118"/>
                  <a:gd name="connsiteY27" fmla="*/ 545909 h 1580197"/>
                  <a:gd name="connsiteX28" fmla="*/ 57150 w 940118"/>
                  <a:gd name="connsiteY28" fmla="*/ 542925 h 1580197"/>
                  <a:gd name="connsiteX29" fmla="*/ 107444 w 940118"/>
                  <a:gd name="connsiteY29" fmla="*/ 431896 h 1580197"/>
                  <a:gd name="connsiteX30" fmla="*/ 106680 w 940118"/>
                  <a:gd name="connsiteY30" fmla="*/ 431483 h 1580197"/>
                  <a:gd name="connsiteX31" fmla="*/ 161925 w 940118"/>
                  <a:gd name="connsiteY31" fmla="*/ 341948 h 1580197"/>
                  <a:gd name="connsiteX32" fmla="*/ 171758 w 940118"/>
                  <a:gd name="connsiteY32" fmla="*/ 347295 h 1580197"/>
                  <a:gd name="connsiteX33" fmla="*/ 171778 w 940118"/>
                  <a:gd name="connsiteY33" fmla="*/ 347270 h 1580197"/>
                  <a:gd name="connsiteX34" fmla="*/ 161925 w 940118"/>
                  <a:gd name="connsiteY34" fmla="*/ 341948 h 1580197"/>
                  <a:gd name="connsiteX35" fmla="*/ 227648 w 940118"/>
                  <a:gd name="connsiteY35" fmla="*/ 258128 h 1580197"/>
                  <a:gd name="connsiteX36" fmla="*/ 239906 w 940118"/>
                  <a:gd name="connsiteY36" fmla="*/ 264794 h 1580197"/>
                  <a:gd name="connsiteX37" fmla="*/ 287315 w 940118"/>
                  <a:gd name="connsiteY37" fmla="*/ 198453 h 1580197"/>
                  <a:gd name="connsiteX38" fmla="*/ 286702 w 940118"/>
                  <a:gd name="connsiteY38" fmla="*/ 198120 h 1580197"/>
                  <a:gd name="connsiteX39" fmla="*/ 359092 w 940118"/>
                  <a:gd name="connsiteY39" fmla="*/ 140970 h 1580197"/>
                  <a:gd name="connsiteX40" fmla="*/ 486263 w 940118"/>
                  <a:gd name="connsiteY40" fmla="*/ 68845 h 1580197"/>
                  <a:gd name="connsiteX41" fmla="*/ 485775 w 940118"/>
                  <a:gd name="connsiteY41" fmla="*/ 68580 h 1580197"/>
                  <a:gd name="connsiteX42" fmla="*/ 572452 w 940118"/>
                  <a:gd name="connsiteY42" fmla="*/ 32385 h 1580197"/>
                  <a:gd name="connsiteX43" fmla="*/ 595123 w 940118"/>
                  <a:gd name="connsiteY43" fmla="*/ 44713 h 1580197"/>
                  <a:gd name="connsiteX44" fmla="*/ 573405 w 940118"/>
                  <a:gd name="connsiteY44" fmla="*/ 32385 h 1580197"/>
                  <a:gd name="connsiteX45" fmla="*/ 679133 w 940118"/>
                  <a:gd name="connsiteY45" fmla="*/ 0 h 1580197"/>
                  <a:gd name="connsiteX0" fmla="*/ 679133 w 940118"/>
                  <a:gd name="connsiteY0" fmla="*/ 0 h 1580197"/>
                  <a:gd name="connsiteX1" fmla="*/ 940118 w 940118"/>
                  <a:gd name="connsiteY1" fmla="*/ 140970 h 1580197"/>
                  <a:gd name="connsiteX2" fmla="*/ 747299 w 940118"/>
                  <a:gd name="connsiteY2" fmla="*/ 210278 h 1580197"/>
                  <a:gd name="connsiteX3" fmla="*/ 747713 w 940118"/>
                  <a:gd name="connsiteY3" fmla="*/ 210503 h 1580197"/>
                  <a:gd name="connsiteX4" fmla="*/ 620078 w 940118"/>
                  <a:gd name="connsiteY4" fmla="*/ 282893 h 1580197"/>
                  <a:gd name="connsiteX5" fmla="*/ 620077 w 940118"/>
                  <a:gd name="connsiteY5" fmla="*/ 282893 h 1580197"/>
                  <a:gd name="connsiteX6" fmla="*/ 548076 w 940118"/>
                  <a:gd name="connsiteY6" fmla="*/ 339736 h 1580197"/>
                  <a:gd name="connsiteX7" fmla="*/ 548640 w 940118"/>
                  <a:gd name="connsiteY7" fmla="*/ 340043 h 1580197"/>
                  <a:gd name="connsiteX8" fmla="*/ 503873 w 940118"/>
                  <a:gd name="connsiteY8" fmla="*/ 383858 h 1580197"/>
                  <a:gd name="connsiteX9" fmla="*/ 488633 w 940118"/>
                  <a:gd name="connsiteY9" fmla="*/ 399098 h 1580197"/>
                  <a:gd name="connsiteX10" fmla="*/ 488633 w 940118"/>
                  <a:gd name="connsiteY10" fmla="*/ 400050 h 1580197"/>
                  <a:gd name="connsiteX11" fmla="*/ 422910 w 940118"/>
                  <a:gd name="connsiteY11" fmla="*/ 482918 h 1580197"/>
                  <a:gd name="connsiteX12" fmla="*/ 422910 w 940118"/>
                  <a:gd name="connsiteY12" fmla="*/ 483870 h 1580197"/>
                  <a:gd name="connsiteX13" fmla="*/ 367665 w 940118"/>
                  <a:gd name="connsiteY13" fmla="*/ 572453 h 1580197"/>
                  <a:gd name="connsiteX14" fmla="*/ 368618 w 940118"/>
                  <a:gd name="connsiteY14" fmla="*/ 573405 h 1580197"/>
                  <a:gd name="connsiteX15" fmla="*/ 317183 w 940118"/>
                  <a:gd name="connsiteY15" fmla="*/ 684847 h 1580197"/>
                  <a:gd name="connsiteX16" fmla="*/ 305241 w 940118"/>
                  <a:gd name="connsiteY16" fmla="*/ 678329 h 1580197"/>
                  <a:gd name="connsiteX17" fmla="*/ 305235 w 940118"/>
                  <a:gd name="connsiteY17" fmla="*/ 678350 h 1580197"/>
                  <a:gd name="connsiteX18" fmla="*/ 317183 w 940118"/>
                  <a:gd name="connsiteY18" fmla="*/ 684847 h 1580197"/>
                  <a:gd name="connsiteX19" fmla="*/ 260985 w 940118"/>
                  <a:gd name="connsiteY19" fmla="*/ 1014413 h 1580197"/>
                  <a:gd name="connsiteX20" fmla="*/ 342900 w 940118"/>
                  <a:gd name="connsiteY20" fmla="*/ 1373505 h 1580197"/>
                  <a:gd name="connsiteX21" fmla="*/ 546735 w 940118"/>
                  <a:gd name="connsiteY21" fmla="*/ 1580197 h 1580197"/>
                  <a:gd name="connsiteX22" fmla="*/ 285750 w 940118"/>
                  <a:gd name="connsiteY22" fmla="*/ 1438275 h 1580197"/>
                  <a:gd name="connsiteX23" fmla="*/ 81915 w 940118"/>
                  <a:gd name="connsiteY23" fmla="*/ 1231583 h 1580197"/>
                  <a:gd name="connsiteX24" fmla="*/ 0 w 940118"/>
                  <a:gd name="connsiteY24" fmla="*/ 872490 h 1580197"/>
                  <a:gd name="connsiteX25" fmla="*/ 56197 w 940118"/>
                  <a:gd name="connsiteY25" fmla="*/ 542925 h 1580197"/>
                  <a:gd name="connsiteX26" fmla="*/ 62441 w 940118"/>
                  <a:gd name="connsiteY26" fmla="*/ 546321 h 1580197"/>
                  <a:gd name="connsiteX27" fmla="*/ 62617 w 940118"/>
                  <a:gd name="connsiteY27" fmla="*/ 545909 h 1580197"/>
                  <a:gd name="connsiteX28" fmla="*/ 57150 w 940118"/>
                  <a:gd name="connsiteY28" fmla="*/ 542925 h 1580197"/>
                  <a:gd name="connsiteX29" fmla="*/ 107444 w 940118"/>
                  <a:gd name="connsiteY29" fmla="*/ 431896 h 1580197"/>
                  <a:gd name="connsiteX30" fmla="*/ 106680 w 940118"/>
                  <a:gd name="connsiteY30" fmla="*/ 431483 h 1580197"/>
                  <a:gd name="connsiteX31" fmla="*/ 161925 w 940118"/>
                  <a:gd name="connsiteY31" fmla="*/ 341948 h 1580197"/>
                  <a:gd name="connsiteX32" fmla="*/ 171758 w 940118"/>
                  <a:gd name="connsiteY32" fmla="*/ 347295 h 1580197"/>
                  <a:gd name="connsiteX33" fmla="*/ 171778 w 940118"/>
                  <a:gd name="connsiteY33" fmla="*/ 347270 h 1580197"/>
                  <a:gd name="connsiteX34" fmla="*/ 161925 w 940118"/>
                  <a:gd name="connsiteY34" fmla="*/ 341948 h 1580197"/>
                  <a:gd name="connsiteX35" fmla="*/ 227648 w 940118"/>
                  <a:gd name="connsiteY35" fmla="*/ 258128 h 1580197"/>
                  <a:gd name="connsiteX36" fmla="*/ 287315 w 940118"/>
                  <a:gd name="connsiteY36" fmla="*/ 198453 h 1580197"/>
                  <a:gd name="connsiteX37" fmla="*/ 286702 w 940118"/>
                  <a:gd name="connsiteY37" fmla="*/ 198120 h 1580197"/>
                  <a:gd name="connsiteX38" fmla="*/ 359092 w 940118"/>
                  <a:gd name="connsiteY38" fmla="*/ 140970 h 1580197"/>
                  <a:gd name="connsiteX39" fmla="*/ 486263 w 940118"/>
                  <a:gd name="connsiteY39" fmla="*/ 68845 h 1580197"/>
                  <a:gd name="connsiteX40" fmla="*/ 485775 w 940118"/>
                  <a:gd name="connsiteY40" fmla="*/ 68580 h 1580197"/>
                  <a:gd name="connsiteX41" fmla="*/ 572452 w 940118"/>
                  <a:gd name="connsiteY41" fmla="*/ 32385 h 1580197"/>
                  <a:gd name="connsiteX42" fmla="*/ 595123 w 940118"/>
                  <a:gd name="connsiteY42" fmla="*/ 44713 h 1580197"/>
                  <a:gd name="connsiteX43" fmla="*/ 573405 w 940118"/>
                  <a:gd name="connsiteY43" fmla="*/ 32385 h 1580197"/>
                  <a:gd name="connsiteX44" fmla="*/ 679133 w 940118"/>
                  <a:gd name="connsiteY44" fmla="*/ 0 h 1580197"/>
                  <a:gd name="connsiteX0" fmla="*/ 679133 w 940118"/>
                  <a:gd name="connsiteY0" fmla="*/ 0 h 1580197"/>
                  <a:gd name="connsiteX1" fmla="*/ 940118 w 940118"/>
                  <a:gd name="connsiteY1" fmla="*/ 140970 h 1580197"/>
                  <a:gd name="connsiteX2" fmla="*/ 747299 w 940118"/>
                  <a:gd name="connsiteY2" fmla="*/ 210278 h 1580197"/>
                  <a:gd name="connsiteX3" fmla="*/ 747713 w 940118"/>
                  <a:gd name="connsiteY3" fmla="*/ 210503 h 1580197"/>
                  <a:gd name="connsiteX4" fmla="*/ 620078 w 940118"/>
                  <a:gd name="connsiteY4" fmla="*/ 282893 h 1580197"/>
                  <a:gd name="connsiteX5" fmla="*/ 620077 w 940118"/>
                  <a:gd name="connsiteY5" fmla="*/ 282893 h 1580197"/>
                  <a:gd name="connsiteX6" fmla="*/ 548076 w 940118"/>
                  <a:gd name="connsiteY6" fmla="*/ 339736 h 1580197"/>
                  <a:gd name="connsiteX7" fmla="*/ 548640 w 940118"/>
                  <a:gd name="connsiteY7" fmla="*/ 340043 h 1580197"/>
                  <a:gd name="connsiteX8" fmla="*/ 503873 w 940118"/>
                  <a:gd name="connsiteY8" fmla="*/ 383858 h 1580197"/>
                  <a:gd name="connsiteX9" fmla="*/ 488633 w 940118"/>
                  <a:gd name="connsiteY9" fmla="*/ 399098 h 1580197"/>
                  <a:gd name="connsiteX10" fmla="*/ 488633 w 940118"/>
                  <a:gd name="connsiteY10" fmla="*/ 400050 h 1580197"/>
                  <a:gd name="connsiteX11" fmla="*/ 422910 w 940118"/>
                  <a:gd name="connsiteY11" fmla="*/ 482918 h 1580197"/>
                  <a:gd name="connsiteX12" fmla="*/ 422910 w 940118"/>
                  <a:gd name="connsiteY12" fmla="*/ 483870 h 1580197"/>
                  <a:gd name="connsiteX13" fmla="*/ 367665 w 940118"/>
                  <a:gd name="connsiteY13" fmla="*/ 572453 h 1580197"/>
                  <a:gd name="connsiteX14" fmla="*/ 368618 w 940118"/>
                  <a:gd name="connsiteY14" fmla="*/ 573405 h 1580197"/>
                  <a:gd name="connsiteX15" fmla="*/ 317183 w 940118"/>
                  <a:gd name="connsiteY15" fmla="*/ 684847 h 1580197"/>
                  <a:gd name="connsiteX16" fmla="*/ 305241 w 940118"/>
                  <a:gd name="connsiteY16" fmla="*/ 678329 h 1580197"/>
                  <a:gd name="connsiteX17" fmla="*/ 305235 w 940118"/>
                  <a:gd name="connsiteY17" fmla="*/ 678350 h 1580197"/>
                  <a:gd name="connsiteX18" fmla="*/ 317183 w 940118"/>
                  <a:gd name="connsiteY18" fmla="*/ 684847 h 1580197"/>
                  <a:gd name="connsiteX19" fmla="*/ 260985 w 940118"/>
                  <a:gd name="connsiteY19" fmla="*/ 1014413 h 1580197"/>
                  <a:gd name="connsiteX20" fmla="*/ 342900 w 940118"/>
                  <a:gd name="connsiteY20" fmla="*/ 1373505 h 1580197"/>
                  <a:gd name="connsiteX21" fmla="*/ 546735 w 940118"/>
                  <a:gd name="connsiteY21" fmla="*/ 1580197 h 1580197"/>
                  <a:gd name="connsiteX22" fmla="*/ 285750 w 940118"/>
                  <a:gd name="connsiteY22" fmla="*/ 1438275 h 1580197"/>
                  <a:gd name="connsiteX23" fmla="*/ 81915 w 940118"/>
                  <a:gd name="connsiteY23" fmla="*/ 1231583 h 1580197"/>
                  <a:gd name="connsiteX24" fmla="*/ 0 w 940118"/>
                  <a:gd name="connsiteY24" fmla="*/ 872490 h 1580197"/>
                  <a:gd name="connsiteX25" fmla="*/ 56197 w 940118"/>
                  <a:gd name="connsiteY25" fmla="*/ 542925 h 1580197"/>
                  <a:gd name="connsiteX26" fmla="*/ 62441 w 940118"/>
                  <a:gd name="connsiteY26" fmla="*/ 546321 h 1580197"/>
                  <a:gd name="connsiteX27" fmla="*/ 62617 w 940118"/>
                  <a:gd name="connsiteY27" fmla="*/ 545909 h 1580197"/>
                  <a:gd name="connsiteX28" fmla="*/ 57150 w 940118"/>
                  <a:gd name="connsiteY28" fmla="*/ 542925 h 1580197"/>
                  <a:gd name="connsiteX29" fmla="*/ 107444 w 940118"/>
                  <a:gd name="connsiteY29" fmla="*/ 431896 h 1580197"/>
                  <a:gd name="connsiteX30" fmla="*/ 106680 w 940118"/>
                  <a:gd name="connsiteY30" fmla="*/ 431483 h 1580197"/>
                  <a:gd name="connsiteX31" fmla="*/ 161925 w 940118"/>
                  <a:gd name="connsiteY31" fmla="*/ 341948 h 1580197"/>
                  <a:gd name="connsiteX32" fmla="*/ 171758 w 940118"/>
                  <a:gd name="connsiteY32" fmla="*/ 347295 h 1580197"/>
                  <a:gd name="connsiteX33" fmla="*/ 161925 w 940118"/>
                  <a:gd name="connsiteY33" fmla="*/ 341948 h 1580197"/>
                  <a:gd name="connsiteX34" fmla="*/ 227648 w 940118"/>
                  <a:gd name="connsiteY34" fmla="*/ 258128 h 1580197"/>
                  <a:gd name="connsiteX35" fmla="*/ 287315 w 940118"/>
                  <a:gd name="connsiteY35" fmla="*/ 198453 h 1580197"/>
                  <a:gd name="connsiteX36" fmla="*/ 286702 w 940118"/>
                  <a:gd name="connsiteY36" fmla="*/ 198120 h 1580197"/>
                  <a:gd name="connsiteX37" fmla="*/ 359092 w 940118"/>
                  <a:gd name="connsiteY37" fmla="*/ 140970 h 1580197"/>
                  <a:gd name="connsiteX38" fmla="*/ 486263 w 940118"/>
                  <a:gd name="connsiteY38" fmla="*/ 68845 h 1580197"/>
                  <a:gd name="connsiteX39" fmla="*/ 485775 w 940118"/>
                  <a:gd name="connsiteY39" fmla="*/ 68580 h 1580197"/>
                  <a:gd name="connsiteX40" fmla="*/ 572452 w 940118"/>
                  <a:gd name="connsiteY40" fmla="*/ 32385 h 1580197"/>
                  <a:gd name="connsiteX41" fmla="*/ 595123 w 940118"/>
                  <a:gd name="connsiteY41" fmla="*/ 44713 h 1580197"/>
                  <a:gd name="connsiteX42" fmla="*/ 573405 w 940118"/>
                  <a:gd name="connsiteY42" fmla="*/ 32385 h 1580197"/>
                  <a:gd name="connsiteX43" fmla="*/ 679133 w 940118"/>
                  <a:gd name="connsiteY43" fmla="*/ 0 h 1580197"/>
                  <a:gd name="connsiteX0" fmla="*/ 679133 w 940118"/>
                  <a:gd name="connsiteY0" fmla="*/ 0 h 1580197"/>
                  <a:gd name="connsiteX1" fmla="*/ 940118 w 940118"/>
                  <a:gd name="connsiteY1" fmla="*/ 140970 h 1580197"/>
                  <a:gd name="connsiteX2" fmla="*/ 747299 w 940118"/>
                  <a:gd name="connsiteY2" fmla="*/ 210278 h 1580197"/>
                  <a:gd name="connsiteX3" fmla="*/ 747713 w 940118"/>
                  <a:gd name="connsiteY3" fmla="*/ 210503 h 1580197"/>
                  <a:gd name="connsiteX4" fmla="*/ 620078 w 940118"/>
                  <a:gd name="connsiteY4" fmla="*/ 282893 h 1580197"/>
                  <a:gd name="connsiteX5" fmla="*/ 620077 w 940118"/>
                  <a:gd name="connsiteY5" fmla="*/ 282893 h 1580197"/>
                  <a:gd name="connsiteX6" fmla="*/ 548076 w 940118"/>
                  <a:gd name="connsiteY6" fmla="*/ 339736 h 1580197"/>
                  <a:gd name="connsiteX7" fmla="*/ 548640 w 940118"/>
                  <a:gd name="connsiteY7" fmla="*/ 340043 h 1580197"/>
                  <a:gd name="connsiteX8" fmla="*/ 503873 w 940118"/>
                  <a:gd name="connsiteY8" fmla="*/ 383858 h 1580197"/>
                  <a:gd name="connsiteX9" fmla="*/ 488633 w 940118"/>
                  <a:gd name="connsiteY9" fmla="*/ 399098 h 1580197"/>
                  <a:gd name="connsiteX10" fmla="*/ 488633 w 940118"/>
                  <a:gd name="connsiteY10" fmla="*/ 400050 h 1580197"/>
                  <a:gd name="connsiteX11" fmla="*/ 422910 w 940118"/>
                  <a:gd name="connsiteY11" fmla="*/ 482918 h 1580197"/>
                  <a:gd name="connsiteX12" fmla="*/ 422910 w 940118"/>
                  <a:gd name="connsiteY12" fmla="*/ 483870 h 1580197"/>
                  <a:gd name="connsiteX13" fmla="*/ 367665 w 940118"/>
                  <a:gd name="connsiteY13" fmla="*/ 572453 h 1580197"/>
                  <a:gd name="connsiteX14" fmla="*/ 368618 w 940118"/>
                  <a:gd name="connsiteY14" fmla="*/ 573405 h 1580197"/>
                  <a:gd name="connsiteX15" fmla="*/ 317183 w 940118"/>
                  <a:gd name="connsiteY15" fmla="*/ 684847 h 1580197"/>
                  <a:gd name="connsiteX16" fmla="*/ 305241 w 940118"/>
                  <a:gd name="connsiteY16" fmla="*/ 678329 h 1580197"/>
                  <a:gd name="connsiteX17" fmla="*/ 305235 w 940118"/>
                  <a:gd name="connsiteY17" fmla="*/ 678350 h 1580197"/>
                  <a:gd name="connsiteX18" fmla="*/ 317183 w 940118"/>
                  <a:gd name="connsiteY18" fmla="*/ 684847 h 1580197"/>
                  <a:gd name="connsiteX19" fmla="*/ 260985 w 940118"/>
                  <a:gd name="connsiteY19" fmla="*/ 1014413 h 1580197"/>
                  <a:gd name="connsiteX20" fmla="*/ 342900 w 940118"/>
                  <a:gd name="connsiteY20" fmla="*/ 1373505 h 1580197"/>
                  <a:gd name="connsiteX21" fmla="*/ 546735 w 940118"/>
                  <a:gd name="connsiteY21" fmla="*/ 1580197 h 1580197"/>
                  <a:gd name="connsiteX22" fmla="*/ 285750 w 940118"/>
                  <a:gd name="connsiteY22" fmla="*/ 1438275 h 1580197"/>
                  <a:gd name="connsiteX23" fmla="*/ 81915 w 940118"/>
                  <a:gd name="connsiteY23" fmla="*/ 1231583 h 1580197"/>
                  <a:gd name="connsiteX24" fmla="*/ 0 w 940118"/>
                  <a:gd name="connsiteY24" fmla="*/ 872490 h 1580197"/>
                  <a:gd name="connsiteX25" fmla="*/ 56197 w 940118"/>
                  <a:gd name="connsiteY25" fmla="*/ 542925 h 1580197"/>
                  <a:gd name="connsiteX26" fmla="*/ 62441 w 940118"/>
                  <a:gd name="connsiteY26" fmla="*/ 546321 h 1580197"/>
                  <a:gd name="connsiteX27" fmla="*/ 62617 w 940118"/>
                  <a:gd name="connsiteY27" fmla="*/ 545909 h 1580197"/>
                  <a:gd name="connsiteX28" fmla="*/ 57150 w 940118"/>
                  <a:gd name="connsiteY28" fmla="*/ 542925 h 1580197"/>
                  <a:gd name="connsiteX29" fmla="*/ 107444 w 940118"/>
                  <a:gd name="connsiteY29" fmla="*/ 431896 h 1580197"/>
                  <a:gd name="connsiteX30" fmla="*/ 106680 w 940118"/>
                  <a:gd name="connsiteY30" fmla="*/ 431483 h 1580197"/>
                  <a:gd name="connsiteX31" fmla="*/ 161925 w 940118"/>
                  <a:gd name="connsiteY31" fmla="*/ 341948 h 1580197"/>
                  <a:gd name="connsiteX32" fmla="*/ 171758 w 940118"/>
                  <a:gd name="connsiteY32" fmla="*/ 347295 h 1580197"/>
                  <a:gd name="connsiteX33" fmla="*/ 227648 w 940118"/>
                  <a:gd name="connsiteY33" fmla="*/ 258128 h 1580197"/>
                  <a:gd name="connsiteX34" fmla="*/ 287315 w 940118"/>
                  <a:gd name="connsiteY34" fmla="*/ 198453 h 1580197"/>
                  <a:gd name="connsiteX35" fmla="*/ 286702 w 940118"/>
                  <a:gd name="connsiteY35" fmla="*/ 198120 h 1580197"/>
                  <a:gd name="connsiteX36" fmla="*/ 359092 w 940118"/>
                  <a:gd name="connsiteY36" fmla="*/ 140970 h 1580197"/>
                  <a:gd name="connsiteX37" fmla="*/ 486263 w 940118"/>
                  <a:gd name="connsiteY37" fmla="*/ 68845 h 1580197"/>
                  <a:gd name="connsiteX38" fmla="*/ 485775 w 940118"/>
                  <a:gd name="connsiteY38" fmla="*/ 68580 h 1580197"/>
                  <a:gd name="connsiteX39" fmla="*/ 572452 w 940118"/>
                  <a:gd name="connsiteY39" fmla="*/ 32385 h 1580197"/>
                  <a:gd name="connsiteX40" fmla="*/ 595123 w 940118"/>
                  <a:gd name="connsiteY40" fmla="*/ 44713 h 1580197"/>
                  <a:gd name="connsiteX41" fmla="*/ 573405 w 940118"/>
                  <a:gd name="connsiteY41" fmla="*/ 32385 h 1580197"/>
                  <a:gd name="connsiteX42" fmla="*/ 679133 w 940118"/>
                  <a:gd name="connsiteY42" fmla="*/ 0 h 1580197"/>
                  <a:gd name="connsiteX0" fmla="*/ 679133 w 940118"/>
                  <a:gd name="connsiteY0" fmla="*/ 0 h 1580197"/>
                  <a:gd name="connsiteX1" fmla="*/ 940118 w 940118"/>
                  <a:gd name="connsiteY1" fmla="*/ 140970 h 1580197"/>
                  <a:gd name="connsiteX2" fmla="*/ 747299 w 940118"/>
                  <a:gd name="connsiteY2" fmla="*/ 210278 h 1580197"/>
                  <a:gd name="connsiteX3" fmla="*/ 747713 w 940118"/>
                  <a:gd name="connsiteY3" fmla="*/ 210503 h 1580197"/>
                  <a:gd name="connsiteX4" fmla="*/ 620078 w 940118"/>
                  <a:gd name="connsiteY4" fmla="*/ 282893 h 1580197"/>
                  <a:gd name="connsiteX5" fmla="*/ 620077 w 940118"/>
                  <a:gd name="connsiteY5" fmla="*/ 282893 h 1580197"/>
                  <a:gd name="connsiteX6" fmla="*/ 548076 w 940118"/>
                  <a:gd name="connsiteY6" fmla="*/ 339736 h 1580197"/>
                  <a:gd name="connsiteX7" fmla="*/ 548640 w 940118"/>
                  <a:gd name="connsiteY7" fmla="*/ 340043 h 1580197"/>
                  <a:gd name="connsiteX8" fmla="*/ 503873 w 940118"/>
                  <a:gd name="connsiteY8" fmla="*/ 383858 h 1580197"/>
                  <a:gd name="connsiteX9" fmla="*/ 488633 w 940118"/>
                  <a:gd name="connsiteY9" fmla="*/ 399098 h 1580197"/>
                  <a:gd name="connsiteX10" fmla="*/ 488633 w 940118"/>
                  <a:gd name="connsiteY10" fmla="*/ 400050 h 1580197"/>
                  <a:gd name="connsiteX11" fmla="*/ 422910 w 940118"/>
                  <a:gd name="connsiteY11" fmla="*/ 482918 h 1580197"/>
                  <a:gd name="connsiteX12" fmla="*/ 422910 w 940118"/>
                  <a:gd name="connsiteY12" fmla="*/ 483870 h 1580197"/>
                  <a:gd name="connsiteX13" fmla="*/ 367665 w 940118"/>
                  <a:gd name="connsiteY13" fmla="*/ 572453 h 1580197"/>
                  <a:gd name="connsiteX14" fmla="*/ 368618 w 940118"/>
                  <a:gd name="connsiteY14" fmla="*/ 573405 h 1580197"/>
                  <a:gd name="connsiteX15" fmla="*/ 317183 w 940118"/>
                  <a:gd name="connsiteY15" fmla="*/ 684847 h 1580197"/>
                  <a:gd name="connsiteX16" fmla="*/ 305241 w 940118"/>
                  <a:gd name="connsiteY16" fmla="*/ 678329 h 1580197"/>
                  <a:gd name="connsiteX17" fmla="*/ 305235 w 940118"/>
                  <a:gd name="connsiteY17" fmla="*/ 678350 h 1580197"/>
                  <a:gd name="connsiteX18" fmla="*/ 317183 w 940118"/>
                  <a:gd name="connsiteY18" fmla="*/ 684847 h 1580197"/>
                  <a:gd name="connsiteX19" fmla="*/ 260985 w 940118"/>
                  <a:gd name="connsiteY19" fmla="*/ 1014413 h 1580197"/>
                  <a:gd name="connsiteX20" fmla="*/ 342900 w 940118"/>
                  <a:gd name="connsiteY20" fmla="*/ 1373505 h 1580197"/>
                  <a:gd name="connsiteX21" fmla="*/ 546735 w 940118"/>
                  <a:gd name="connsiteY21" fmla="*/ 1580197 h 1580197"/>
                  <a:gd name="connsiteX22" fmla="*/ 285750 w 940118"/>
                  <a:gd name="connsiteY22" fmla="*/ 1438275 h 1580197"/>
                  <a:gd name="connsiteX23" fmla="*/ 81915 w 940118"/>
                  <a:gd name="connsiteY23" fmla="*/ 1231583 h 1580197"/>
                  <a:gd name="connsiteX24" fmla="*/ 0 w 940118"/>
                  <a:gd name="connsiteY24" fmla="*/ 872490 h 1580197"/>
                  <a:gd name="connsiteX25" fmla="*/ 56197 w 940118"/>
                  <a:gd name="connsiteY25" fmla="*/ 542925 h 1580197"/>
                  <a:gd name="connsiteX26" fmla="*/ 62441 w 940118"/>
                  <a:gd name="connsiteY26" fmla="*/ 546321 h 1580197"/>
                  <a:gd name="connsiteX27" fmla="*/ 62617 w 940118"/>
                  <a:gd name="connsiteY27" fmla="*/ 545909 h 1580197"/>
                  <a:gd name="connsiteX28" fmla="*/ 57150 w 940118"/>
                  <a:gd name="connsiteY28" fmla="*/ 542925 h 1580197"/>
                  <a:gd name="connsiteX29" fmla="*/ 107444 w 940118"/>
                  <a:gd name="connsiteY29" fmla="*/ 431896 h 1580197"/>
                  <a:gd name="connsiteX30" fmla="*/ 106680 w 940118"/>
                  <a:gd name="connsiteY30" fmla="*/ 431483 h 1580197"/>
                  <a:gd name="connsiteX31" fmla="*/ 161925 w 940118"/>
                  <a:gd name="connsiteY31" fmla="*/ 341948 h 1580197"/>
                  <a:gd name="connsiteX32" fmla="*/ 227648 w 940118"/>
                  <a:gd name="connsiteY32" fmla="*/ 258128 h 1580197"/>
                  <a:gd name="connsiteX33" fmla="*/ 287315 w 940118"/>
                  <a:gd name="connsiteY33" fmla="*/ 198453 h 1580197"/>
                  <a:gd name="connsiteX34" fmla="*/ 286702 w 940118"/>
                  <a:gd name="connsiteY34" fmla="*/ 198120 h 1580197"/>
                  <a:gd name="connsiteX35" fmla="*/ 359092 w 940118"/>
                  <a:gd name="connsiteY35" fmla="*/ 140970 h 1580197"/>
                  <a:gd name="connsiteX36" fmla="*/ 486263 w 940118"/>
                  <a:gd name="connsiteY36" fmla="*/ 68845 h 1580197"/>
                  <a:gd name="connsiteX37" fmla="*/ 485775 w 940118"/>
                  <a:gd name="connsiteY37" fmla="*/ 68580 h 1580197"/>
                  <a:gd name="connsiteX38" fmla="*/ 572452 w 940118"/>
                  <a:gd name="connsiteY38" fmla="*/ 32385 h 1580197"/>
                  <a:gd name="connsiteX39" fmla="*/ 595123 w 940118"/>
                  <a:gd name="connsiteY39" fmla="*/ 44713 h 1580197"/>
                  <a:gd name="connsiteX40" fmla="*/ 573405 w 940118"/>
                  <a:gd name="connsiteY40" fmla="*/ 32385 h 1580197"/>
                  <a:gd name="connsiteX41" fmla="*/ 679133 w 940118"/>
                  <a:gd name="connsiteY41" fmla="*/ 0 h 1580197"/>
                  <a:gd name="connsiteX0" fmla="*/ 679133 w 940118"/>
                  <a:gd name="connsiteY0" fmla="*/ 0 h 1580197"/>
                  <a:gd name="connsiteX1" fmla="*/ 940118 w 940118"/>
                  <a:gd name="connsiteY1" fmla="*/ 140970 h 1580197"/>
                  <a:gd name="connsiteX2" fmla="*/ 747299 w 940118"/>
                  <a:gd name="connsiteY2" fmla="*/ 210278 h 1580197"/>
                  <a:gd name="connsiteX3" fmla="*/ 747713 w 940118"/>
                  <a:gd name="connsiteY3" fmla="*/ 210503 h 1580197"/>
                  <a:gd name="connsiteX4" fmla="*/ 620078 w 940118"/>
                  <a:gd name="connsiteY4" fmla="*/ 282893 h 1580197"/>
                  <a:gd name="connsiteX5" fmla="*/ 620077 w 940118"/>
                  <a:gd name="connsiteY5" fmla="*/ 282893 h 1580197"/>
                  <a:gd name="connsiteX6" fmla="*/ 548076 w 940118"/>
                  <a:gd name="connsiteY6" fmla="*/ 339736 h 1580197"/>
                  <a:gd name="connsiteX7" fmla="*/ 548640 w 940118"/>
                  <a:gd name="connsiteY7" fmla="*/ 340043 h 1580197"/>
                  <a:gd name="connsiteX8" fmla="*/ 503873 w 940118"/>
                  <a:gd name="connsiteY8" fmla="*/ 383858 h 1580197"/>
                  <a:gd name="connsiteX9" fmla="*/ 488633 w 940118"/>
                  <a:gd name="connsiteY9" fmla="*/ 399098 h 1580197"/>
                  <a:gd name="connsiteX10" fmla="*/ 488633 w 940118"/>
                  <a:gd name="connsiteY10" fmla="*/ 400050 h 1580197"/>
                  <a:gd name="connsiteX11" fmla="*/ 422910 w 940118"/>
                  <a:gd name="connsiteY11" fmla="*/ 482918 h 1580197"/>
                  <a:gd name="connsiteX12" fmla="*/ 422910 w 940118"/>
                  <a:gd name="connsiteY12" fmla="*/ 483870 h 1580197"/>
                  <a:gd name="connsiteX13" fmla="*/ 367665 w 940118"/>
                  <a:gd name="connsiteY13" fmla="*/ 572453 h 1580197"/>
                  <a:gd name="connsiteX14" fmla="*/ 368618 w 940118"/>
                  <a:gd name="connsiteY14" fmla="*/ 573405 h 1580197"/>
                  <a:gd name="connsiteX15" fmla="*/ 317183 w 940118"/>
                  <a:gd name="connsiteY15" fmla="*/ 684847 h 1580197"/>
                  <a:gd name="connsiteX16" fmla="*/ 305241 w 940118"/>
                  <a:gd name="connsiteY16" fmla="*/ 678329 h 1580197"/>
                  <a:gd name="connsiteX17" fmla="*/ 305235 w 940118"/>
                  <a:gd name="connsiteY17" fmla="*/ 678350 h 1580197"/>
                  <a:gd name="connsiteX18" fmla="*/ 317183 w 940118"/>
                  <a:gd name="connsiteY18" fmla="*/ 684847 h 1580197"/>
                  <a:gd name="connsiteX19" fmla="*/ 260985 w 940118"/>
                  <a:gd name="connsiteY19" fmla="*/ 1014413 h 1580197"/>
                  <a:gd name="connsiteX20" fmla="*/ 342900 w 940118"/>
                  <a:gd name="connsiteY20" fmla="*/ 1373505 h 1580197"/>
                  <a:gd name="connsiteX21" fmla="*/ 546735 w 940118"/>
                  <a:gd name="connsiteY21" fmla="*/ 1580197 h 1580197"/>
                  <a:gd name="connsiteX22" fmla="*/ 285750 w 940118"/>
                  <a:gd name="connsiteY22" fmla="*/ 1438275 h 1580197"/>
                  <a:gd name="connsiteX23" fmla="*/ 81915 w 940118"/>
                  <a:gd name="connsiteY23" fmla="*/ 1231583 h 1580197"/>
                  <a:gd name="connsiteX24" fmla="*/ 0 w 940118"/>
                  <a:gd name="connsiteY24" fmla="*/ 872490 h 1580197"/>
                  <a:gd name="connsiteX25" fmla="*/ 56197 w 940118"/>
                  <a:gd name="connsiteY25" fmla="*/ 542925 h 1580197"/>
                  <a:gd name="connsiteX26" fmla="*/ 62441 w 940118"/>
                  <a:gd name="connsiteY26" fmla="*/ 546321 h 1580197"/>
                  <a:gd name="connsiteX27" fmla="*/ 62617 w 940118"/>
                  <a:gd name="connsiteY27" fmla="*/ 545909 h 1580197"/>
                  <a:gd name="connsiteX28" fmla="*/ 57150 w 940118"/>
                  <a:gd name="connsiteY28" fmla="*/ 542925 h 1580197"/>
                  <a:gd name="connsiteX29" fmla="*/ 107444 w 940118"/>
                  <a:gd name="connsiteY29" fmla="*/ 431896 h 1580197"/>
                  <a:gd name="connsiteX30" fmla="*/ 106680 w 940118"/>
                  <a:gd name="connsiteY30" fmla="*/ 431483 h 1580197"/>
                  <a:gd name="connsiteX31" fmla="*/ 227648 w 940118"/>
                  <a:gd name="connsiteY31" fmla="*/ 258128 h 1580197"/>
                  <a:gd name="connsiteX32" fmla="*/ 287315 w 940118"/>
                  <a:gd name="connsiteY32" fmla="*/ 198453 h 1580197"/>
                  <a:gd name="connsiteX33" fmla="*/ 286702 w 940118"/>
                  <a:gd name="connsiteY33" fmla="*/ 198120 h 1580197"/>
                  <a:gd name="connsiteX34" fmla="*/ 359092 w 940118"/>
                  <a:gd name="connsiteY34" fmla="*/ 140970 h 1580197"/>
                  <a:gd name="connsiteX35" fmla="*/ 486263 w 940118"/>
                  <a:gd name="connsiteY35" fmla="*/ 68845 h 1580197"/>
                  <a:gd name="connsiteX36" fmla="*/ 485775 w 940118"/>
                  <a:gd name="connsiteY36" fmla="*/ 68580 h 1580197"/>
                  <a:gd name="connsiteX37" fmla="*/ 572452 w 940118"/>
                  <a:gd name="connsiteY37" fmla="*/ 32385 h 1580197"/>
                  <a:gd name="connsiteX38" fmla="*/ 595123 w 940118"/>
                  <a:gd name="connsiteY38" fmla="*/ 44713 h 1580197"/>
                  <a:gd name="connsiteX39" fmla="*/ 573405 w 940118"/>
                  <a:gd name="connsiteY39" fmla="*/ 32385 h 1580197"/>
                  <a:gd name="connsiteX40" fmla="*/ 679133 w 940118"/>
                  <a:gd name="connsiteY40" fmla="*/ 0 h 1580197"/>
                  <a:gd name="connsiteX0" fmla="*/ 679133 w 940118"/>
                  <a:gd name="connsiteY0" fmla="*/ 0 h 1580197"/>
                  <a:gd name="connsiteX1" fmla="*/ 940118 w 940118"/>
                  <a:gd name="connsiteY1" fmla="*/ 140970 h 1580197"/>
                  <a:gd name="connsiteX2" fmla="*/ 747299 w 940118"/>
                  <a:gd name="connsiteY2" fmla="*/ 210278 h 1580197"/>
                  <a:gd name="connsiteX3" fmla="*/ 747713 w 940118"/>
                  <a:gd name="connsiteY3" fmla="*/ 210503 h 1580197"/>
                  <a:gd name="connsiteX4" fmla="*/ 620078 w 940118"/>
                  <a:gd name="connsiteY4" fmla="*/ 282893 h 1580197"/>
                  <a:gd name="connsiteX5" fmla="*/ 620077 w 940118"/>
                  <a:gd name="connsiteY5" fmla="*/ 282893 h 1580197"/>
                  <a:gd name="connsiteX6" fmla="*/ 548076 w 940118"/>
                  <a:gd name="connsiteY6" fmla="*/ 339736 h 1580197"/>
                  <a:gd name="connsiteX7" fmla="*/ 548640 w 940118"/>
                  <a:gd name="connsiteY7" fmla="*/ 340043 h 1580197"/>
                  <a:gd name="connsiteX8" fmla="*/ 503873 w 940118"/>
                  <a:gd name="connsiteY8" fmla="*/ 383858 h 1580197"/>
                  <a:gd name="connsiteX9" fmla="*/ 488633 w 940118"/>
                  <a:gd name="connsiteY9" fmla="*/ 399098 h 1580197"/>
                  <a:gd name="connsiteX10" fmla="*/ 488633 w 940118"/>
                  <a:gd name="connsiteY10" fmla="*/ 400050 h 1580197"/>
                  <a:gd name="connsiteX11" fmla="*/ 422910 w 940118"/>
                  <a:gd name="connsiteY11" fmla="*/ 482918 h 1580197"/>
                  <a:gd name="connsiteX12" fmla="*/ 422910 w 940118"/>
                  <a:gd name="connsiteY12" fmla="*/ 483870 h 1580197"/>
                  <a:gd name="connsiteX13" fmla="*/ 367665 w 940118"/>
                  <a:gd name="connsiteY13" fmla="*/ 572453 h 1580197"/>
                  <a:gd name="connsiteX14" fmla="*/ 368618 w 940118"/>
                  <a:gd name="connsiteY14" fmla="*/ 573405 h 1580197"/>
                  <a:gd name="connsiteX15" fmla="*/ 317183 w 940118"/>
                  <a:gd name="connsiteY15" fmla="*/ 684847 h 1580197"/>
                  <a:gd name="connsiteX16" fmla="*/ 305241 w 940118"/>
                  <a:gd name="connsiteY16" fmla="*/ 678329 h 1580197"/>
                  <a:gd name="connsiteX17" fmla="*/ 305235 w 940118"/>
                  <a:gd name="connsiteY17" fmla="*/ 678350 h 1580197"/>
                  <a:gd name="connsiteX18" fmla="*/ 317183 w 940118"/>
                  <a:gd name="connsiteY18" fmla="*/ 684847 h 1580197"/>
                  <a:gd name="connsiteX19" fmla="*/ 260985 w 940118"/>
                  <a:gd name="connsiteY19" fmla="*/ 1014413 h 1580197"/>
                  <a:gd name="connsiteX20" fmla="*/ 342900 w 940118"/>
                  <a:gd name="connsiteY20" fmla="*/ 1373505 h 1580197"/>
                  <a:gd name="connsiteX21" fmla="*/ 546735 w 940118"/>
                  <a:gd name="connsiteY21" fmla="*/ 1580197 h 1580197"/>
                  <a:gd name="connsiteX22" fmla="*/ 285750 w 940118"/>
                  <a:gd name="connsiteY22" fmla="*/ 1438275 h 1580197"/>
                  <a:gd name="connsiteX23" fmla="*/ 81915 w 940118"/>
                  <a:gd name="connsiteY23" fmla="*/ 1231583 h 1580197"/>
                  <a:gd name="connsiteX24" fmla="*/ 0 w 940118"/>
                  <a:gd name="connsiteY24" fmla="*/ 872490 h 1580197"/>
                  <a:gd name="connsiteX25" fmla="*/ 56197 w 940118"/>
                  <a:gd name="connsiteY25" fmla="*/ 542925 h 1580197"/>
                  <a:gd name="connsiteX26" fmla="*/ 62441 w 940118"/>
                  <a:gd name="connsiteY26" fmla="*/ 546321 h 1580197"/>
                  <a:gd name="connsiteX27" fmla="*/ 62617 w 940118"/>
                  <a:gd name="connsiteY27" fmla="*/ 545909 h 1580197"/>
                  <a:gd name="connsiteX28" fmla="*/ 57150 w 940118"/>
                  <a:gd name="connsiteY28" fmla="*/ 542925 h 1580197"/>
                  <a:gd name="connsiteX29" fmla="*/ 107444 w 940118"/>
                  <a:gd name="connsiteY29" fmla="*/ 431896 h 1580197"/>
                  <a:gd name="connsiteX30" fmla="*/ 106680 w 940118"/>
                  <a:gd name="connsiteY30" fmla="*/ 431483 h 1580197"/>
                  <a:gd name="connsiteX31" fmla="*/ 227648 w 940118"/>
                  <a:gd name="connsiteY31" fmla="*/ 258128 h 1580197"/>
                  <a:gd name="connsiteX32" fmla="*/ 287315 w 940118"/>
                  <a:gd name="connsiteY32" fmla="*/ 198453 h 1580197"/>
                  <a:gd name="connsiteX33" fmla="*/ 359092 w 940118"/>
                  <a:gd name="connsiteY33" fmla="*/ 140970 h 1580197"/>
                  <a:gd name="connsiteX34" fmla="*/ 486263 w 940118"/>
                  <a:gd name="connsiteY34" fmla="*/ 68845 h 1580197"/>
                  <a:gd name="connsiteX35" fmla="*/ 485775 w 940118"/>
                  <a:gd name="connsiteY35" fmla="*/ 68580 h 1580197"/>
                  <a:gd name="connsiteX36" fmla="*/ 572452 w 940118"/>
                  <a:gd name="connsiteY36" fmla="*/ 32385 h 1580197"/>
                  <a:gd name="connsiteX37" fmla="*/ 595123 w 940118"/>
                  <a:gd name="connsiteY37" fmla="*/ 44713 h 1580197"/>
                  <a:gd name="connsiteX38" fmla="*/ 573405 w 940118"/>
                  <a:gd name="connsiteY38" fmla="*/ 32385 h 1580197"/>
                  <a:gd name="connsiteX39" fmla="*/ 679133 w 940118"/>
                  <a:gd name="connsiteY39" fmla="*/ 0 h 1580197"/>
                  <a:gd name="connsiteX0" fmla="*/ 679133 w 940118"/>
                  <a:gd name="connsiteY0" fmla="*/ 0 h 1580197"/>
                  <a:gd name="connsiteX1" fmla="*/ 940118 w 940118"/>
                  <a:gd name="connsiteY1" fmla="*/ 140970 h 1580197"/>
                  <a:gd name="connsiteX2" fmla="*/ 747299 w 940118"/>
                  <a:gd name="connsiteY2" fmla="*/ 210278 h 1580197"/>
                  <a:gd name="connsiteX3" fmla="*/ 747713 w 940118"/>
                  <a:gd name="connsiteY3" fmla="*/ 210503 h 1580197"/>
                  <a:gd name="connsiteX4" fmla="*/ 620078 w 940118"/>
                  <a:gd name="connsiteY4" fmla="*/ 282893 h 1580197"/>
                  <a:gd name="connsiteX5" fmla="*/ 620077 w 940118"/>
                  <a:gd name="connsiteY5" fmla="*/ 282893 h 1580197"/>
                  <a:gd name="connsiteX6" fmla="*/ 548076 w 940118"/>
                  <a:gd name="connsiteY6" fmla="*/ 339736 h 1580197"/>
                  <a:gd name="connsiteX7" fmla="*/ 548640 w 940118"/>
                  <a:gd name="connsiteY7" fmla="*/ 340043 h 1580197"/>
                  <a:gd name="connsiteX8" fmla="*/ 503873 w 940118"/>
                  <a:gd name="connsiteY8" fmla="*/ 383858 h 1580197"/>
                  <a:gd name="connsiteX9" fmla="*/ 488633 w 940118"/>
                  <a:gd name="connsiteY9" fmla="*/ 399098 h 1580197"/>
                  <a:gd name="connsiteX10" fmla="*/ 488633 w 940118"/>
                  <a:gd name="connsiteY10" fmla="*/ 400050 h 1580197"/>
                  <a:gd name="connsiteX11" fmla="*/ 422910 w 940118"/>
                  <a:gd name="connsiteY11" fmla="*/ 482918 h 1580197"/>
                  <a:gd name="connsiteX12" fmla="*/ 422910 w 940118"/>
                  <a:gd name="connsiteY12" fmla="*/ 483870 h 1580197"/>
                  <a:gd name="connsiteX13" fmla="*/ 367665 w 940118"/>
                  <a:gd name="connsiteY13" fmla="*/ 572453 h 1580197"/>
                  <a:gd name="connsiteX14" fmla="*/ 368618 w 940118"/>
                  <a:gd name="connsiteY14" fmla="*/ 573405 h 1580197"/>
                  <a:gd name="connsiteX15" fmla="*/ 317183 w 940118"/>
                  <a:gd name="connsiteY15" fmla="*/ 684847 h 1580197"/>
                  <a:gd name="connsiteX16" fmla="*/ 305241 w 940118"/>
                  <a:gd name="connsiteY16" fmla="*/ 678329 h 1580197"/>
                  <a:gd name="connsiteX17" fmla="*/ 305235 w 940118"/>
                  <a:gd name="connsiteY17" fmla="*/ 678350 h 1580197"/>
                  <a:gd name="connsiteX18" fmla="*/ 317183 w 940118"/>
                  <a:gd name="connsiteY18" fmla="*/ 684847 h 1580197"/>
                  <a:gd name="connsiteX19" fmla="*/ 260985 w 940118"/>
                  <a:gd name="connsiteY19" fmla="*/ 1014413 h 1580197"/>
                  <a:gd name="connsiteX20" fmla="*/ 342900 w 940118"/>
                  <a:gd name="connsiteY20" fmla="*/ 1373505 h 1580197"/>
                  <a:gd name="connsiteX21" fmla="*/ 546735 w 940118"/>
                  <a:gd name="connsiteY21" fmla="*/ 1580197 h 1580197"/>
                  <a:gd name="connsiteX22" fmla="*/ 285750 w 940118"/>
                  <a:gd name="connsiteY22" fmla="*/ 1438275 h 1580197"/>
                  <a:gd name="connsiteX23" fmla="*/ 81915 w 940118"/>
                  <a:gd name="connsiteY23" fmla="*/ 1231583 h 1580197"/>
                  <a:gd name="connsiteX24" fmla="*/ 0 w 940118"/>
                  <a:gd name="connsiteY24" fmla="*/ 872490 h 1580197"/>
                  <a:gd name="connsiteX25" fmla="*/ 56197 w 940118"/>
                  <a:gd name="connsiteY25" fmla="*/ 542925 h 1580197"/>
                  <a:gd name="connsiteX26" fmla="*/ 62441 w 940118"/>
                  <a:gd name="connsiteY26" fmla="*/ 546321 h 1580197"/>
                  <a:gd name="connsiteX27" fmla="*/ 62617 w 940118"/>
                  <a:gd name="connsiteY27" fmla="*/ 545909 h 1580197"/>
                  <a:gd name="connsiteX28" fmla="*/ 57150 w 940118"/>
                  <a:gd name="connsiteY28" fmla="*/ 542925 h 1580197"/>
                  <a:gd name="connsiteX29" fmla="*/ 107444 w 940118"/>
                  <a:gd name="connsiteY29" fmla="*/ 431896 h 1580197"/>
                  <a:gd name="connsiteX30" fmla="*/ 106680 w 940118"/>
                  <a:gd name="connsiteY30" fmla="*/ 431483 h 1580197"/>
                  <a:gd name="connsiteX31" fmla="*/ 227648 w 940118"/>
                  <a:gd name="connsiteY31" fmla="*/ 258128 h 1580197"/>
                  <a:gd name="connsiteX32" fmla="*/ 287315 w 940118"/>
                  <a:gd name="connsiteY32" fmla="*/ 198453 h 1580197"/>
                  <a:gd name="connsiteX33" fmla="*/ 359092 w 940118"/>
                  <a:gd name="connsiteY33" fmla="*/ 140970 h 1580197"/>
                  <a:gd name="connsiteX34" fmla="*/ 486263 w 940118"/>
                  <a:gd name="connsiteY34" fmla="*/ 68845 h 1580197"/>
                  <a:gd name="connsiteX35" fmla="*/ 485775 w 940118"/>
                  <a:gd name="connsiteY35" fmla="*/ 68580 h 1580197"/>
                  <a:gd name="connsiteX36" fmla="*/ 572452 w 940118"/>
                  <a:gd name="connsiteY36" fmla="*/ 32385 h 1580197"/>
                  <a:gd name="connsiteX37" fmla="*/ 573405 w 940118"/>
                  <a:gd name="connsiteY37" fmla="*/ 32385 h 1580197"/>
                  <a:gd name="connsiteX38" fmla="*/ 679133 w 940118"/>
                  <a:gd name="connsiteY38" fmla="*/ 0 h 1580197"/>
                  <a:gd name="connsiteX0" fmla="*/ 679133 w 940118"/>
                  <a:gd name="connsiteY0" fmla="*/ 0 h 1580197"/>
                  <a:gd name="connsiteX1" fmla="*/ 940118 w 940118"/>
                  <a:gd name="connsiteY1" fmla="*/ 140970 h 1580197"/>
                  <a:gd name="connsiteX2" fmla="*/ 747299 w 940118"/>
                  <a:gd name="connsiteY2" fmla="*/ 210278 h 1580197"/>
                  <a:gd name="connsiteX3" fmla="*/ 747713 w 940118"/>
                  <a:gd name="connsiteY3" fmla="*/ 210503 h 1580197"/>
                  <a:gd name="connsiteX4" fmla="*/ 620078 w 940118"/>
                  <a:gd name="connsiteY4" fmla="*/ 282893 h 1580197"/>
                  <a:gd name="connsiteX5" fmla="*/ 620077 w 940118"/>
                  <a:gd name="connsiteY5" fmla="*/ 282893 h 1580197"/>
                  <a:gd name="connsiteX6" fmla="*/ 548076 w 940118"/>
                  <a:gd name="connsiteY6" fmla="*/ 339736 h 1580197"/>
                  <a:gd name="connsiteX7" fmla="*/ 548640 w 940118"/>
                  <a:gd name="connsiteY7" fmla="*/ 340043 h 1580197"/>
                  <a:gd name="connsiteX8" fmla="*/ 488633 w 940118"/>
                  <a:gd name="connsiteY8" fmla="*/ 399098 h 1580197"/>
                  <a:gd name="connsiteX9" fmla="*/ 488633 w 940118"/>
                  <a:gd name="connsiteY9" fmla="*/ 400050 h 1580197"/>
                  <a:gd name="connsiteX10" fmla="*/ 422910 w 940118"/>
                  <a:gd name="connsiteY10" fmla="*/ 482918 h 1580197"/>
                  <a:gd name="connsiteX11" fmla="*/ 422910 w 940118"/>
                  <a:gd name="connsiteY11" fmla="*/ 483870 h 1580197"/>
                  <a:gd name="connsiteX12" fmla="*/ 367665 w 940118"/>
                  <a:gd name="connsiteY12" fmla="*/ 572453 h 1580197"/>
                  <a:gd name="connsiteX13" fmla="*/ 368618 w 940118"/>
                  <a:gd name="connsiteY13" fmla="*/ 573405 h 1580197"/>
                  <a:gd name="connsiteX14" fmla="*/ 317183 w 940118"/>
                  <a:gd name="connsiteY14" fmla="*/ 684847 h 1580197"/>
                  <a:gd name="connsiteX15" fmla="*/ 305241 w 940118"/>
                  <a:gd name="connsiteY15" fmla="*/ 678329 h 1580197"/>
                  <a:gd name="connsiteX16" fmla="*/ 305235 w 940118"/>
                  <a:gd name="connsiteY16" fmla="*/ 678350 h 1580197"/>
                  <a:gd name="connsiteX17" fmla="*/ 317183 w 940118"/>
                  <a:gd name="connsiteY17" fmla="*/ 684847 h 1580197"/>
                  <a:gd name="connsiteX18" fmla="*/ 260985 w 940118"/>
                  <a:gd name="connsiteY18" fmla="*/ 1014413 h 1580197"/>
                  <a:gd name="connsiteX19" fmla="*/ 342900 w 940118"/>
                  <a:gd name="connsiteY19" fmla="*/ 1373505 h 1580197"/>
                  <a:gd name="connsiteX20" fmla="*/ 546735 w 940118"/>
                  <a:gd name="connsiteY20" fmla="*/ 1580197 h 1580197"/>
                  <a:gd name="connsiteX21" fmla="*/ 285750 w 940118"/>
                  <a:gd name="connsiteY21" fmla="*/ 1438275 h 1580197"/>
                  <a:gd name="connsiteX22" fmla="*/ 81915 w 940118"/>
                  <a:gd name="connsiteY22" fmla="*/ 1231583 h 1580197"/>
                  <a:gd name="connsiteX23" fmla="*/ 0 w 940118"/>
                  <a:gd name="connsiteY23" fmla="*/ 872490 h 1580197"/>
                  <a:gd name="connsiteX24" fmla="*/ 56197 w 940118"/>
                  <a:gd name="connsiteY24" fmla="*/ 542925 h 1580197"/>
                  <a:gd name="connsiteX25" fmla="*/ 62441 w 940118"/>
                  <a:gd name="connsiteY25" fmla="*/ 546321 h 1580197"/>
                  <a:gd name="connsiteX26" fmla="*/ 62617 w 940118"/>
                  <a:gd name="connsiteY26" fmla="*/ 545909 h 1580197"/>
                  <a:gd name="connsiteX27" fmla="*/ 57150 w 940118"/>
                  <a:gd name="connsiteY27" fmla="*/ 542925 h 1580197"/>
                  <a:gd name="connsiteX28" fmla="*/ 107444 w 940118"/>
                  <a:gd name="connsiteY28" fmla="*/ 431896 h 1580197"/>
                  <a:gd name="connsiteX29" fmla="*/ 106680 w 940118"/>
                  <a:gd name="connsiteY29" fmla="*/ 431483 h 1580197"/>
                  <a:gd name="connsiteX30" fmla="*/ 227648 w 940118"/>
                  <a:gd name="connsiteY30" fmla="*/ 258128 h 1580197"/>
                  <a:gd name="connsiteX31" fmla="*/ 287315 w 940118"/>
                  <a:gd name="connsiteY31" fmla="*/ 198453 h 1580197"/>
                  <a:gd name="connsiteX32" fmla="*/ 359092 w 940118"/>
                  <a:gd name="connsiteY32" fmla="*/ 140970 h 1580197"/>
                  <a:gd name="connsiteX33" fmla="*/ 486263 w 940118"/>
                  <a:gd name="connsiteY33" fmla="*/ 68845 h 1580197"/>
                  <a:gd name="connsiteX34" fmla="*/ 485775 w 940118"/>
                  <a:gd name="connsiteY34" fmla="*/ 68580 h 1580197"/>
                  <a:gd name="connsiteX35" fmla="*/ 572452 w 940118"/>
                  <a:gd name="connsiteY35" fmla="*/ 32385 h 1580197"/>
                  <a:gd name="connsiteX36" fmla="*/ 573405 w 940118"/>
                  <a:gd name="connsiteY36" fmla="*/ 32385 h 1580197"/>
                  <a:gd name="connsiteX37" fmla="*/ 679133 w 940118"/>
                  <a:gd name="connsiteY37" fmla="*/ 0 h 1580197"/>
                  <a:gd name="connsiteX0" fmla="*/ 679133 w 940118"/>
                  <a:gd name="connsiteY0" fmla="*/ 0 h 1580197"/>
                  <a:gd name="connsiteX1" fmla="*/ 940118 w 940118"/>
                  <a:gd name="connsiteY1" fmla="*/ 140970 h 1580197"/>
                  <a:gd name="connsiteX2" fmla="*/ 747299 w 940118"/>
                  <a:gd name="connsiteY2" fmla="*/ 210278 h 1580197"/>
                  <a:gd name="connsiteX3" fmla="*/ 747713 w 940118"/>
                  <a:gd name="connsiteY3" fmla="*/ 210503 h 1580197"/>
                  <a:gd name="connsiteX4" fmla="*/ 620078 w 940118"/>
                  <a:gd name="connsiteY4" fmla="*/ 282893 h 1580197"/>
                  <a:gd name="connsiteX5" fmla="*/ 620077 w 940118"/>
                  <a:gd name="connsiteY5" fmla="*/ 282893 h 1580197"/>
                  <a:gd name="connsiteX6" fmla="*/ 548076 w 940118"/>
                  <a:gd name="connsiteY6" fmla="*/ 339736 h 1580197"/>
                  <a:gd name="connsiteX7" fmla="*/ 548640 w 940118"/>
                  <a:gd name="connsiteY7" fmla="*/ 340043 h 1580197"/>
                  <a:gd name="connsiteX8" fmla="*/ 488633 w 940118"/>
                  <a:gd name="connsiteY8" fmla="*/ 399098 h 1580197"/>
                  <a:gd name="connsiteX9" fmla="*/ 488633 w 940118"/>
                  <a:gd name="connsiteY9" fmla="*/ 400050 h 1580197"/>
                  <a:gd name="connsiteX10" fmla="*/ 422910 w 940118"/>
                  <a:gd name="connsiteY10" fmla="*/ 482918 h 1580197"/>
                  <a:gd name="connsiteX11" fmla="*/ 422910 w 940118"/>
                  <a:gd name="connsiteY11" fmla="*/ 483870 h 1580197"/>
                  <a:gd name="connsiteX12" fmla="*/ 367665 w 940118"/>
                  <a:gd name="connsiteY12" fmla="*/ 572453 h 1580197"/>
                  <a:gd name="connsiteX13" fmla="*/ 368618 w 940118"/>
                  <a:gd name="connsiteY13" fmla="*/ 573405 h 1580197"/>
                  <a:gd name="connsiteX14" fmla="*/ 317183 w 940118"/>
                  <a:gd name="connsiteY14" fmla="*/ 684847 h 1580197"/>
                  <a:gd name="connsiteX15" fmla="*/ 305241 w 940118"/>
                  <a:gd name="connsiteY15" fmla="*/ 678329 h 1580197"/>
                  <a:gd name="connsiteX16" fmla="*/ 317183 w 940118"/>
                  <a:gd name="connsiteY16" fmla="*/ 684847 h 1580197"/>
                  <a:gd name="connsiteX17" fmla="*/ 260985 w 940118"/>
                  <a:gd name="connsiteY17" fmla="*/ 1014413 h 1580197"/>
                  <a:gd name="connsiteX18" fmla="*/ 342900 w 940118"/>
                  <a:gd name="connsiteY18" fmla="*/ 1373505 h 1580197"/>
                  <a:gd name="connsiteX19" fmla="*/ 546735 w 940118"/>
                  <a:gd name="connsiteY19" fmla="*/ 1580197 h 1580197"/>
                  <a:gd name="connsiteX20" fmla="*/ 285750 w 940118"/>
                  <a:gd name="connsiteY20" fmla="*/ 1438275 h 1580197"/>
                  <a:gd name="connsiteX21" fmla="*/ 81915 w 940118"/>
                  <a:gd name="connsiteY21" fmla="*/ 1231583 h 1580197"/>
                  <a:gd name="connsiteX22" fmla="*/ 0 w 940118"/>
                  <a:gd name="connsiteY22" fmla="*/ 872490 h 1580197"/>
                  <a:gd name="connsiteX23" fmla="*/ 56197 w 940118"/>
                  <a:gd name="connsiteY23" fmla="*/ 542925 h 1580197"/>
                  <a:gd name="connsiteX24" fmla="*/ 62441 w 940118"/>
                  <a:gd name="connsiteY24" fmla="*/ 546321 h 1580197"/>
                  <a:gd name="connsiteX25" fmla="*/ 62617 w 940118"/>
                  <a:gd name="connsiteY25" fmla="*/ 545909 h 1580197"/>
                  <a:gd name="connsiteX26" fmla="*/ 57150 w 940118"/>
                  <a:gd name="connsiteY26" fmla="*/ 542925 h 1580197"/>
                  <a:gd name="connsiteX27" fmla="*/ 107444 w 940118"/>
                  <a:gd name="connsiteY27" fmla="*/ 431896 h 1580197"/>
                  <a:gd name="connsiteX28" fmla="*/ 106680 w 940118"/>
                  <a:gd name="connsiteY28" fmla="*/ 431483 h 1580197"/>
                  <a:gd name="connsiteX29" fmla="*/ 227648 w 940118"/>
                  <a:gd name="connsiteY29" fmla="*/ 258128 h 1580197"/>
                  <a:gd name="connsiteX30" fmla="*/ 287315 w 940118"/>
                  <a:gd name="connsiteY30" fmla="*/ 198453 h 1580197"/>
                  <a:gd name="connsiteX31" fmla="*/ 359092 w 940118"/>
                  <a:gd name="connsiteY31" fmla="*/ 140970 h 1580197"/>
                  <a:gd name="connsiteX32" fmla="*/ 486263 w 940118"/>
                  <a:gd name="connsiteY32" fmla="*/ 68845 h 1580197"/>
                  <a:gd name="connsiteX33" fmla="*/ 485775 w 940118"/>
                  <a:gd name="connsiteY33" fmla="*/ 68580 h 1580197"/>
                  <a:gd name="connsiteX34" fmla="*/ 572452 w 940118"/>
                  <a:gd name="connsiteY34" fmla="*/ 32385 h 1580197"/>
                  <a:gd name="connsiteX35" fmla="*/ 573405 w 940118"/>
                  <a:gd name="connsiteY35" fmla="*/ 32385 h 1580197"/>
                  <a:gd name="connsiteX36" fmla="*/ 679133 w 940118"/>
                  <a:gd name="connsiteY36" fmla="*/ 0 h 15801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</a:cxnLst>
                <a:rect l="l" t="t" r="r" b="b"/>
                <a:pathLst>
                  <a:path w="940118" h="1580197">
                    <a:moveTo>
                      <a:pt x="679133" y="0"/>
                    </a:moveTo>
                    <a:lnTo>
                      <a:pt x="940118" y="140970"/>
                    </a:lnTo>
                    <a:lnTo>
                      <a:pt x="747299" y="210278"/>
                    </a:lnTo>
                    <a:lnTo>
                      <a:pt x="747713" y="210503"/>
                    </a:lnTo>
                    <a:cubicBezTo>
                      <a:pt x="701040" y="232410"/>
                      <a:pt x="658178" y="256223"/>
                      <a:pt x="620078" y="282893"/>
                    </a:cubicBezTo>
                    <a:lnTo>
                      <a:pt x="620077" y="282893"/>
                    </a:lnTo>
                    <a:lnTo>
                      <a:pt x="548076" y="339736"/>
                    </a:lnTo>
                    <a:lnTo>
                      <a:pt x="548640" y="340043"/>
                    </a:lnTo>
                    <a:cubicBezTo>
                      <a:pt x="538733" y="349937"/>
                      <a:pt x="498634" y="389097"/>
                      <a:pt x="488633" y="399098"/>
                    </a:cubicBezTo>
                    <a:lnTo>
                      <a:pt x="488633" y="400050"/>
                    </a:lnTo>
                    <a:cubicBezTo>
                      <a:pt x="464820" y="426720"/>
                      <a:pt x="442913" y="454343"/>
                      <a:pt x="422910" y="482918"/>
                    </a:cubicBezTo>
                    <a:lnTo>
                      <a:pt x="422910" y="483870"/>
                    </a:lnTo>
                    <a:cubicBezTo>
                      <a:pt x="402908" y="512445"/>
                      <a:pt x="383858" y="541973"/>
                      <a:pt x="367665" y="572453"/>
                    </a:cubicBezTo>
                    <a:lnTo>
                      <a:pt x="368618" y="573405"/>
                    </a:lnTo>
                    <a:cubicBezTo>
                      <a:pt x="347663" y="608647"/>
                      <a:pt x="331470" y="645795"/>
                      <a:pt x="317183" y="684847"/>
                    </a:cubicBezTo>
                    <a:lnTo>
                      <a:pt x="305241" y="678329"/>
                    </a:lnTo>
                    <a:lnTo>
                      <a:pt x="317183" y="684847"/>
                    </a:lnTo>
                    <a:cubicBezTo>
                      <a:pt x="280035" y="786765"/>
                      <a:pt x="260985" y="896303"/>
                      <a:pt x="260985" y="1014413"/>
                    </a:cubicBezTo>
                    <a:cubicBezTo>
                      <a:pt x="260985" y="1152525"/>
                      <a:pt x="287655" y="1272540"/>
                      <a:pt x="342900" y="1373505"/>
                    </a:cubicBezTo>
                    <a:cubicBezTo>
                      <a:pt x="391478" y="1463993"/>
                      <a:pt x="460058" y="1532572"/>
                      <a:pt x="546735" y="1580197"/>
                    </a:cubicBezTo>
                    <a:lnTo>
                      <a:pt x="285750" y="1438275"/>
                    </a:lnTo>
                    <a:cubicBezTo>
                      <a:pt x="199073" y="1390650"/>
                      <a:pt x="130493" y="1322070"/>
                      <a:pt x="81915" y="1231583"/>
                    </a:cubicBezTo>
                    <a:cubicBezTo>
                      <a:pt x="27622" y="1130618"/>
                      <a:pt x="0" y="1010603"/>
                      <a:pt x="0" y="872490"/>
                    </a:cubicBezTo>
                    <a:cubicBezTo>
                      <a:pt x="0" y="754380"/>
                      <a:pt x="19050" y="644842"/>
                      <a:pt x="56197" y="542925"/>
                    </a:cubicBezTo>
                    <a:lnTo>
                      <a:pt x="62441" y="546321"/>
                    </a:lnTo>
                    <a:cubicBezTo>
                      <a:pt x="62500" y="546184"/>
                      <a:pt x="62558" y="546046"/>
                      <a:pt x="62617" y="545909"/>
                    </a:cubicBezTo>
                    <a:lnTo>
                      <a:pt x="57150" y="542925"/>
                    </a:lnTo>
                    <a:lnTo>
                      <a:pt x="107444" y="431896"/>
                    </a:lnTo>
                    <a:lnTo>
                      <a:pt x="106680" y="431483"/>
                    </a:lnTo>
                    <a:cubicBezTo>
                      <a:pt x="126714" y="402522"/>
                      <a:pt x="197542" y="296966"/>
                      <a:pt x="227648" y="258128"/>
                    </a:cubicBezTo>
                    <a:lnTo>
                      <a:pt x="287315" y="198453"/>
                    </a:lnTo>
                    <a:lnTo>
                      <a:pt x="359092" y="140970"/>
                    </a:lnTo>
                    <a:lnTo>
                      <a:pt x="486263" y="68845"/>
                    </a:lnTo>
                    <a:lnTo>
                      <a:pt x="485775" y="68580"/>
                    </a:lnTo>
                    <a:cubicBezTo>
                      <a:pt x="513398" y="55245"/>
                      <a:pt x="541973" y="43815"/>
                      <a:pt x="572452" y="32385"/>
                    </a:cubicBezTo>
                    <a:lnTo>
                      <a:pt x="573405" y="32385"/>
                    </a:lnTo>
                    <a:lnTo>
                      <a:pt x="679133" y="0"/>
                    </a:ln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14" name="Freeform: Shape 213">
                <a:extLst>
                  <a:ext uri="{FF2B5EF4-FFF2-40B4-BE49-F238E27FC236}">
                    <a16:creationId xmlns:a16="http://schemas.microsoft.com/office/drawing/2014/main" id="{8042C607-9C83-42BD-AF0C-22BA4994AE34}"/>
                  </a:ext>
                </a:extLst>
              </p:cNvPr>
              <p:cNvSpPr/>
              <p:nvPr/>
            </p:nvSpPr>
            <p:spPr>
              <a:xfrm>
                <a:off x="2714531" y="1811829"/>
                <a:ext cx="257174" cy="304801"/>
              </a:xfrm>
              <a:custGeom>
                <a:avLst/>
                <a:gdLst>
                  <a:gd name="connsiteX0" fmla="*/ 260985 w 257175"/>
                  <a:gd name="connsiteY0" fmla="*/ 311468 h 304800"/>
                  <a:gd name="connsiteX1" fmla="*/ 0 w 257175"/>
                  <a:gd name="connsiteY1" fmla="*/ 170497 h 304800"/>
                  <a:gd name="connsiteX2" fmla="*/ 952 w 257175"/>
                  <a:gd name="connsiteY2" fmla="*/ 0 h 304800"/>
                  <a:gd name="connsiteX3" fmla="*/ 260985 w 257175"/>
                  <a:gd name="connsiteY3" fmla="*/ 140970 h 3048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57175" h="304800">
                    <a:moveTo>
                      <a:pt x="260985" y="311468"/>
                    </a:moveTo>
                    <a:lnTo>
                      <a:pt x="0" y="170497"/>
                    </a:lnTo>
                    <a:lnTo>
                      <a:pt x="952" y="0"/>
                    </a:lnTo>
                    <a:lnTo>
                      <a:pt x="260985" y="140970"/>
                    </a:ln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grpSp>
        <p:nvGrpSpPr>
          <p:cNvPr id="245" name="Group 244">
            <a:extLst>
              <a:ext uri="{FF2B5EF4-FFF2-40B4-BE49-F238E27FC236}">
                <a16:creationId xmlns:a16="http://schemas.microsoft.com/office/drawing/2014/main" id="{B8B2A869-AF62-4586-95BD-46D61D3AA6D6}"/>
              </a:ext>
            </a:extLst>
          </p:cNvPr>
          <p:cNvGrpSpPr/>
          <p:nvPr/>
        </p:nvGrpSpPr>
        <p:grpSpPr>
          <a:xfrm>
            <a:off x="3267282" y="1508548"/>
            <a:ext cx="1016636" cy="1878498"/>
            <a:chOff x="13270818" y="5348004"/>
            <a:chExt cx="540861" cy="999381"/>
          </a:xfrm>
        </p:grpSpPr>
        <p:grpSp>
          <p:nvGrpSpPr>
            <p:cNvPr id="246" name="Group 245">
              <a:extLst>
                <a:ext uri="{FF2B5EF4-FFF2-40B4-BE49-F238E27FC236}">
                  <a16:creationId xmlns:a16="http://schemas.microsoft.com/office/drawing/2014/main" id="{06157A43-C9C3-471E-B35B-662632BEF4E1}"/>
                </a:ext>
              </a:extLst>
            </p:cNvPr>
            <p:cNvGrpSpPr/>
            <p:nvPr/>
          </p:nvGrpSpPr>
          <p:grpSpPr>
            <a:xfrm>
              <a:off x="13425400" y="5348004"/>
              <a:ext cx="303753" cy="998597"/>
              <a:chOff x="2541356" y="1774680"/>
              <a:chExt cx="1106202" cy="3636668"/>
            </a:xfrm>
            <a:solidFill>
              <a:schemeClr val="bg1">
                <a:lumMod val="75000"/>
              </a:schemeClr>
            </a:solidFill>
          </p:grpSpPr>
          <p:sp>
            <p:nvSpPr>
              <p:cNvPr id="253" name="Freeform: Shape 252">
                <a:extLst>
                  <a:ext uri="{FF2B5EF4-FFF2-40B4-BE49-F238E27FC236}">
                    <a16:creationId xmlns:a16="http://schemas.microsoft.com/office/drawing/2014/main" id="{F46AA1C5-A01D-432C-AF2D-C6807F858A22}"/>
                  </a:ext>
                </a:extLst>
              </p:cNvPr>
              <p:cNvSpPr/>
              <p:nvPr/>
            </p:nvSpPr>
            <p:spPr>
              <a:xfrm>
                <a:off x="2571096" y="4597937"/>
                <a:ext cx="402336" cy="182880"/>
              </a:xfrm>
              <a:custGeom>
                <a:avLst/>
                <a:gdLst>
                  <a:gd name="connsiteX0" fmla="*/ 62916 w 3480752"/>
                  <a:gd name="connsiteY0" fmla="*/ 34213 h 1560620"/>
                  <a:gd name="connsiteX1" fmla="*/ 114391 w 3480752"/>
                  <a:gd name="connsiteY1" fmla="*/ 57191 h 1560620"/>
                  <a:gd name="connsiteX2" fmla="*/ 694512 w 3480752"/>
                  <a:gd name="connsiteY2" fmla="*/ 277806 h 1560620"/>
                  <a:gd name="connsiteX3" fmla="*/ 784810 w 3480752"/>
                  <a:gd name="connsiteY3" fmla="*/ 326909 h 1560620"/>
                  <a:gd name="connsiteX4" fmla="*/ 786764 w 3480752"/>
                  <a:gd name="connsiteY4" fmla="*/ 323526 h 1560620"/>
                  <a:gd name="connsiteX5" fmla="*/ 702687 w 3480752"/>
                  <a:gd name="connsiteY5" fmla="*/ 277806 h 1560620"/>
                  <a:gd name="connsiteX6" fmla="*/ 833420 w 3480752"/>
                  <a:gd name="connsiteY6" fmla="*/ 310489 h 1560620"/>
                  <a:gd name="connsiteX7" fmla="*/ 1241959 w 3480752"/>
                  <a:gd name="connsiteY7" fmla="*/ 343172 h 1560620"/>
                  <a:gd name="connsiteX8" fmla="*/ 3480752 w 3480752"/>
                  <a:gd name="connsiteY8" fmla="*/ 1560620 h 1560620"/>
                  <a:gd name="connsiteX9" fmla="*/ 3064038 w 3480752"/>
                  <a:gd name="connsiteY9" fmla="*/ 1527929 h 1560620"/>
                  <a:gd name="connsiteX10" fmla="*/ 3057133 w 3480752"/>
                  <a:gd name="connsiteY10" fmla="*/ 1524163 h 1560620"/>
                  <a:gd name="connsiteX11" fmla="*/ 2941481 w 3480752"/>
                  <a:gd name="connsiteY11" fmla="*/ 1495246 h 1560620"/>
                  <a:gd name="connsiteX12" fmla="*/ 2881754 w 3480752"/>
                  <a:gd name="connsiteY12" fmla="*/ 1462767 h 1560620"/>
                  <a:gd name="connsiteX13" fmla="*/ 2879802 w 3480752"/>
                  <a:gd name="connsiteY13" fmla="*/ 1466146 h 1560620"/>
                  <a:gd name="connsiteX14" fmla="*/ 2933314 w 3480752"/>
                  <a:gd name="connsiteY14" fmla="*/ 1495246 h 1560620"/>
                  <a:gd name="connsiteX15" fmla="*/ 2353185 w 3480752"/>
                  <a:gd name="connsiteY15" fmla="*/ 1274639 h 1560620"/>
                  <a:gd name="connsiteX16" fmla="*/ 2238794 w 3480752"/>
                  <a:gd name="connsiteY16" fmla="*/ 1217440 h 1560620"/>
                  <a:gd name="connsiteX17" fmla="*/ 0 w 3480752"/>
                  <a:gd name="connsiteY17" fmla="*/ 0 h 1560620"/>
                  <a:gd name="connsiteX18" fmla="*/ 62916 w 3480752"/>
                  <a:gd name="connsiteY18" fmla="*/ 34213 h 1560620"/>
                  <a:gd name="connsiteX19" fmla="*/ 57199 w 3480752"/>
                  <a:gd name="connsiteY19" fmla="*/ 31661 h 1560620"/>
                  <a:gd name="connsiteX20" fmla="*/ 0 w 3480752"/>
                  <a:gd name="connsiteY20" fmla="*/ 0 h 1560620"/>
                  <a:gd name="connsiteX0" fmla="*/ 62916 w 3480752"/>
                  <a:gd name="connsiteY0" fmla="*/ 34213 h 1560620"/>
                  <a:gd name="connsiteX1" fmla="*/ 114391 w 3480752"/>
                  <a:gd name="connsiteY1" fmla="*/ 57191 h 1560620"/>
                  <a:gd name="connsiteX2" fmla="*/ 694512 w 3480752"/>
                  <a:gd name="connsiteY2" fmla="*/ 277806 h 1560620"/>
                  <a:gd name="connsiteX3" fmla="*/ 784810 w 3480752"/>
                  <a:gd name="connsiteY3" fmla="*/ 326909 h 1560620"/>
                  <a:gd name="connsiteX4" fmla="*/ 702687 w 3480752"/>
                  <a:gd name="connsiteY4" fmla="*/ 277806 h 1560620"/>
                  <a:gd name="connsiteX5" fmla="*/ 833420 w 3480752"/>
                  <a:gd name="connsiteY5" fmla="*/ 310489 h 1560620"/>
                  <a:gd name="connsiteX6" fmla="*/ 1241959 w 3480752"/>
                  <a:gd name="connsiteY6" fmla="*/ 343172 h 1560620"/>
                  <a:gd name="connsiteX7" fmla="*/ 3480752 w 3480752"/>
                  <a:gd name="connsiteY7" fmla="*/ 1560620 h 1560620"/>
                  <a:gd name="connsiteX8" fmla="*/ 3064038 w 3480752"/>
                  <a:gd name="connsiteY8" fmla="*/ 1527929 h 1560620"/>
                  <a:gd name="connsiteX9" fmla="*/ 3057133 w 3480752"/>
                  <a:gd name="connsiteY9" fmla="*/ 1524163 h 1560620"/>
                  <a:gd name="connsiteX10" fmla="*/ 2941481 w 3480752"/>
                  <a:gd name="connsiteY10" fmla="*/ 1495246 h 1560620"/>
                  <a:gd name="connsiteX11" fmla="*/ 2881754 w 3480752"/>
                  <a:gd name="connsiteY11" fmla="*/ 1462767 h 1560620"/>
                  <a:gd name="connsiteX12" fmla="*/ 2879802 w 3480752"/>
                  <a:gd name="connsiteY12" fmla="*/ 1466146 h 1560620"/>
                  <a:gd name="connsiteX13" fmla="*/ 2933314 w 3480752"/>
                  <a:gd name="connsiteY13" fmla="*/ 1495246 h 1560620"/>
                  <a:gd name="connsiteX14" fmla="*/ 2353185 w 3480752"/>
                  <a:gd name="connsiteY14" fmla="*/ 1274639 h 1560620"/>
                  <a:gd name="connsiteX15" fmla="*/ 2238794 w 3480752"/>
                  <a:gd name="connsiteY15" fmla="*/ 1217440 h 1560620"/>
                  <a:gd name="connsiteX16" fmla="*/ 62916 w 3480752"/>
                  <a:gd name="connsiteY16" fmla="*/ 34213 h 1560620"/>
                  <a:gd name="connsiteX17" fmla="*/ 0 w 3480752"/>
                  <a:gd name="connsiteY17" fmla="*/ 0 h 1560620"/>
                  <a:gd name="connsiteX18" fmla="*/ 62916 w 3480752"/>
                  <a:gd name="connsiteY18" fmla="*/ 34213 h 1560620"/>
                  <a:gd name="connsiteX19" fmla="*/ 57199 w 3480752"/>
                  <a:gd name="connsiteY19" fmla="*/ 31661 h 1560620"/>
                  <a:gd name="connsiteX20" fmla="*/ 0 w 3480752"/>
                  <a:gd name="connsiteY20" fmla="*/ 0 h 1560620"/>
                  <a:gd name="connsiteX0" fmla="*/ 62916 w 3480752"/>
                  <a:gd name="connsiteY0" fmla="*/ 34213 h 1560620"/>
                  <a:gd name="connsiteX1" fmla="*/ 114391 w 3480752"/>
                  <a:gd name="connsiteY1" fmla="*/ 57191 h 1560620"/>
                  <a:gd name="connsiteX2" fmla="*/ 694512 w 3480752"/>
                  <a:gd name="connsiteY2" fmla="*/ 277806 h 1560620"/>
                  <a:gd name="connsiteX3" fmla="*/ 702687 w 3480752"/>
                  <a:gd name="connsiteY3" fmla="*/ 277806 h 1560620"/>
                  <a:gd name="connsiteX4" fmla="*/ 833420 w 3480752"/>
                  <a:gd name="connsiteY4" fmla="*/ 310489 h 1560620"/>
                  <a:gd name="connsiteX5" fmla="*/ 1241959 w 3480752"/>
                  <a:gd name="connsiteY5" fmla="*/ 343172 h 1560620"/>
                  <a:gd name="connsiteX6" fmla="*/ 3480752 w 3480752"/>
                  <a:gd name="connsiteY6" fmla="*/ 1560620 h 1560620"/>
                  <a:gd name="connsiteX7" fmla="*/ 3064038 w 3480752"/>
                  <a:gd name="connsiteY7" fmla="*/ 1527929 h 1560620"/>
                  <a:gd name="connsiteX8" fmla="*/ 3057133 w 3480752"/>
                  <a:gd name="connsiteY8" fmla="*/ 1524163 h 1560620"/>
                  <a:gd name="connsiteX9" fmla="*/ 2941481 w 3480752"/>
                  <a:gd name="connsiteY9" fmla="*/ 1495246 h 1560620"/>
                  <a:gd name="connsiteX10" fmla="*/ 2881754 w 3480752"/>
                  <a:gd name="connsiteY10" fmla="*/ 1462767 h 1560620"/>
                  <a:gd name="connsiteX11" fmla="*/ 2879802 w 3480752"/>
                  <a:gd name="connsiteY11" fmla="*/ 1466146 h 1560620"/>
                  <a:gd name="connsiteX12" fmla="*/ 2933314 w 3480752"/>
                  <a:gd name="connsiteY12" fmla="*/ 1495246 h 1560620"/>
                  <a:gd name="connsiteX13" fmla="*/ 2353185 w 3480752"/>
                  <a:gd name="connsiteY13" fmla="*/ 1274639 h 1560620"/>
                  <a:gd name="connsiteX14" fmla="*/ 2238794 w 3480752"/>
                  <a:gd name="connsiteY14" fmla="*/ 1217440 h 1560620"/>
                  <a:gd name="connsiteX15" fmla="*/ 62916 w 3480752"/>
                  <a:gd name="connsiteY15" fmla="*/ 34213 h 1560620"/>
                  <a:gd name="connsiteX16" fmla="*/ 0 w 3480752"/>
                  <a:gd name="connsiteY16" fmla="*/ 0 h 1560620"/>
                  <a:gd name="connsiteX17" fmla="*/ 62916 w 3480752"/>
                  <a:gd name="connsiteY17" fmla="*/ 34213 h 1560620"/>
                  <a:gd name="connsiteX18" fmla="*/ 57199 w 3480752"/>
                  <a:gd name="connsiteY18" fmla="*/ 31661 h 1560620"/>
                  <a:gd name="connsiteX19" fmla="*/ 0 w 3480752"/>
                  <a:gd name="connsiteY19" fmla="*/ 0 h 1560620"/>
                  <a:gd name="connsiteX0" fmla="*/ 62916 w 3480752"/>
                  <a:gd name="connsiteY0" fmla="*/ 34213 h 1560620"/>
                  <a:gd name="connsiteX1" fmla="*/ 114391 w 3480752"/>
                  <a:gd name="connsiteY1" fmla="*/ 57191 h 1560620"/>
                  <a:gd name="connsiteX2" fmla="*/ 694512 w 3480752"/>
                  <a:gd name="connsiteY2" fmla="*/ 277806 h 1560620"/>
                  <a:gd name="connsiteX3" fmla="*/ 702687 w 3480752"/>
                  <a:gd name="connsiteY3" fmla="*/ 277806 h 1560620"/>
                  <a:gd name="connsiteX4" fmla="*/ 833420 w 3480752"/>
                  <a:gd name="connsiteY4" fmla="*/ 310489 h 1560620"/>
                  <a:gd name="connsiteX5" fmla="*/ 1241959 w 3480752"/>
                  <a:gd name="connsiteY5" fmla="*/ 343172 h 1560620"/>
                  <a:gd name="connsiteX6" fmla="*/ 3480752 w 3480752"/>
                  <a:gd name="connsiteY6" fmla="*/ 1560620 h 1560620"/>
                  <a:gd name="connsiteX7" fmla="*/ 3064038 w 3480752"/>
                  <a:gd name="connsiteY7" fmla="*/ 1527929 h 1560620"/>
                  <a:gd name="connsiteX8" fmla="*/ 3057133 w 3480752"/>
                  <a:gd name="connsiteY8" fmla="*/ 1524163 h 1560620"/>
                  <a:gd name="connsiteX9" fmla="*/ 2941481 w 3480752"/>
                  <a:gd name="connsiteY9" fmla="*/ 1495246 h 1560620"/>
                  <a:gd name="connsiteX10" fmla="*/ 2881754 w 3480752"/>
                  <a:gd name="connsiteY10" fmla="*/ 1462767 h 1560620"/>
                  <a:gd name="connsiteX11" fmla="*/ 2933314 w 3480752"/>
                  <a:gd name="connsiteY11" fmla="*/ 1495246 h 1560620"/>
                  <a:gd name="connsiteX12" fmla="*/ 2353185 w 3480752"/>
                  <a:gd name="connsiteY12" fmla="*/ 1274639 h 1560620"/>
                  <a:gd name="connsiteX13" fmla="*/ 2238794 w 3480752"/>
                  <a:gd name="connsiteY13" fmla="*/ 1217440 h 1560620"/>
                  <a:gd name="connsiteX14" fmla="*/ 62916 w 3480752"/>
                  <a:gd name="connsiteY14" fmla="*/ 34213 h 1560620"/>
                  <a:gd name="connsiteX15" fmla="*/ 0 w 3480752"/>
                  <a:gd name="connsiteY15" fmla="*/ 0 h 1560620"/>
                  <a:gd name="connsiteX16" fmla="*/ 62916 w 3480752"/>
                  <a:gd name="connsiteY16" fmla="*/ 34213 h 1560620"/>
                  <a:gd name="connsiteX17" fmla="*/ 57199 w 3480752"/>
                  <a:gd name="connsiteY17" fmla="*/ 31661 h 1560620"/>
                  <a:gd name="connsiteX18" fmla="*/ 0 w 3480752"/>
                  <a:gd name="connsiteY18" fmla="*/ 0 h 1560620"/>
                  <a:gd name="connsiteX0" fmla="*/ 62916 w 3480752"/>
                  <a:gd name="connsiteY0" fmla="*/ 34213 h 1560620"/>
                  <a:gd name="connsiteX1" fmla="*/ 114391 w 3480752"/>
                  <a:gd name="connsiteY1" fmla="*/ 57191 h 1560620"/>
                  <a:gd name="connsiteX2" fmla="*/ 694512 w 3480752"/>
                  <a:gd name="connsiteY2" fmla="*/ 277806 h 1560620"/>
                  <a:gd name="connsiteX3" fmla="*/ 702687 w 3480752"/>
                  <a:gd name="connsiteY3" fmla="*/ 277806 h 1560620"/>
                  <a:gd name="connsiteX4" fmla="*/ 833420 w 3480752"/>
                  <a:gd name="connsiteY4" fmla="*/ 310489 h 1560620"/>
                  <a:gd name="connsiteX5" fmla="*/ 1241959 w 3480752"/>
                  <a:gd name="connsiteY5" fmla="*/ 343172 h 1560620"/>
                  <a:gd name="connsiteX6" fmla="*/ 3480752 w 3480752"/>
                  <a:gd name="connsiteY6" fmla="*/ 1560620 h 1560620"/>
                  <a:gd name="connsiteX7" fmla="*/ 3064038 w 3480752"/>
                  <a:gd name="connsiteY7" fmla="*/ 1527929 h 1560620"/>
                  <a:gd name="connsiteX8" fmla="*/ 3057133 w 3480752"/>
                  <a:gd name="connsiteY8" fmla="*/ 1524163 h 1560620"/>
                  <a:gd name="connsiteX9" fmla="*/ 2941481 w 3480752"/>
                  <a:gd name="connsiteY9" fmla="*/ 1495246 h 1560620"/>
                  <a:gd name="connsiteX10" fmla="*/ 2933314 w 3480752"/>
                  <a:gd name="connsiteY10" fmla="*/ 1495246 h 1560620"/>
                  <a:gd name="connsiteX11" fmla="*/ 2353185 w 3480752"/>
                  <a:gd name="connsiteY11" fmla="*/ 1274639 h 1560620"/>
                  <a:gd name="connsiteX12" fmla="*/ 2238794 w 3480752"/>
                  <a:gd name="connsiteY12" fmla="*/ 1217440 h 1560620"/>
                  <a:gd name="connsiteX13" fmla="*/ 62916 w 3480752"/>
                  <a:gd name="connsiteY13" fmla="*/ 34213 h 1560620"/>
                  <a:gd name="connsiteX14" fmla="*/ 0 w 3480752"/>
                  <a:gd name="connsiteY14" fmla="*/ 0 h 1560620"/>
                  <a:gd name="connsiteX15" fmla="*/ 62916 w 3480752"/>
                  <a:gd name="connsiteY15" fmla="*/ 34213 h 1560620"/>
                  <a:gd name="connsiteX16" fmla="*/ 57199 w 3480752"/>
                  <a:gd name="connsiteY16" fmla="*/ 31661 h 1560620"/>
                  <a:gd name="connsiteX17" fmla="*/ 0 w 3480752"/>
                  <a:gd name="connsiteY17" fmla="*/ 0 h 15606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</a:cxnLst>
                <a:rect l="l" t="t" r="r" b="b"/>
                <a:pathLst>
                  <a:path w="3480752" h="1560620">
                    <a:moveTo>
                      <a:pt x="62916" y="34213"/>
                    </a:moveTo>
                    <a:lnTo>
                      <a:pt x="114391" y="57191"/>
                    </a:lnTo>
                    <a:cubicBezTo>
                      <a:pt x="302323" y="147074"/>
                      <a:pt x="498413" y="220606"/>
                      <a:pt x="694512" y="277806"/>
                    </a:cubicBezTo>
                    <a:lnTo>
                      <a:pt x="702687" y="277806"/>
                    </a:lnTo>
                    <a:cubicBezTo>
                      <a:pt x="743545" y="285981"/>
                      <a:pt x="784395" y="302314"/>
                      <a:pt x="833420" y="310489"/>
                    </a:cubicBezTo>
                    <a:lnTo>
                      <a:pt x="1241959" y="343172"/>
                    </a:lnTo>
                    <a:lnTo>
                      <a:pt x="3480752" y="1560620"/>
                    </a:lnTo>
                    <a:lnTo>
                      <a:pt x="3064038" y="1527929"/>
                    </a:lnTo>
                    <a:lnTo>
                      <a:pt x="3057133" y="1524163"/>
                    </a:lnTo>
                    <a:lnTo>
                      <a:pt x="2941481" y="1495246"/>
                    </a:lnTo>
                    <a:lnTo>
                      <a:pt x="2933314" y="1495246"/>
                    </a:lnTo>
                    <a:cubicBezTo>
                      <a:pt x="2737215" y="1446221"/>
                      <a:pt x="2541108" y="1372688"/>
                      <a:pt x="2353185" y="1274639"/>
                    </a:cubicBezTo>
                    <a:cubicBezTo>
                      <a:pt x="2312335" y="1258298"/>
                      <a:pt x="2279652" y="1241956"/>
                      <a:pt x="2238794" y="1217440"/>
                    </a:cubicBezTo>
                    <a:lnTo>
                      <a:pt x="62916" y="34213"/>
                    </a:lnTo>
                    <a:close/>
                    <a:moveTo>
                      <a:pt x="0" y="0"/>
                    </a:moveTo>
                    <a:lnTo>
                      <a:pt x="62916" y="34213"/>
                    </a:lnTo>
                    <a:lnTo>
                      <a:pt x="57199" y="31661"/>
                    </a:lnTo>
                    <a:cubicBezTo>
                      <a:pt x="38815" y="22469"/>
                      <a:pt x="20429" y="12254"/>
                      <a:pt x="0" y="0"/>
                    </a:cubicBez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54" name="Freeform: Shape 253">
                <a:extLst>
                  <a:ext uri="{FF2B5EF4-FFF2-40B4-BE49-F238E27FC236}">
                    <a16:creationId xmlns:a16="http://schemas.microsoft.com/office/drawing/2014/main" id="{25015DD3-AAF7-4882-8B26-48B811CE3ABC}"/>
                  </a:ext>
                </a:extLst>
              </p:cNvPr>
              <p:cNvSpPr/>
              <p:nvPr/>
            </p:nvSpPr>
            <p:spPr>
              <a:xfrm>
                <a:off x="3023223" y="4576005"/>
                <a:ext cx="257175" cy="133350"/>
              </a:xfrm>
              <a:custGeom>
                <a:avLst/>
                <a:gdLst>
                  <a:gd name="connsiteX0" fmla="*/ 260032 w 257175"/>
                  <a:gd name="connsiteY0" fmla="*/ 141922 h 133350"/>
                  <a:gd name="connsiteX1" fmla="*/ 0 w 257175"/>
                  <a:gd name="connsiteY1" fmla="*/ 0 h 133350"/>
                  <a:gd name="connsiteX2" fmla="*/ 952 w 257175"/>
                  <a:gd name="connsiteY2" fmla="*/ 0 h 133350"/>
                  <a:gd name="connsiteX3" fmla="*/ 260032 w 257175"/>
                  <a:gd name="connsiteY3" fmla="*/ 141922 h 133350"/>
                  <a:gd name="connsiteX4" fmla="*/ 260032 w 257175"/>
                  <a:gd name="connsiteY4" fmla="*/ 141922 h 1333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57175" h="133350">
                    <a:moveTo>
                      <a:pt x="260032" y="141922"/>
                    </a:moveTo>
                    <a:lnTo>
                      <a:pt x="0" y="0"/>
                    </a:lnTo>
                    <a:cubicBezTo>
                      <a:pt x="0" y="0"/>
                      <a:pt x="952" y="0"/>
                      <a:pt x="952" y="0"/>
                    </a:cubicBezTo>
                    <a:lnTo>
                      <a:pt x="260032" y="141922"/>
                    </a:lnTo>
                    <a:cubicBezTo>
                      <a:pt x="260985" y="141922"/>
                      <a:pt x="260985" y="141922"/>
                      <a:pt x="260032" y="141922"/>
                    </a:cubicBezTo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55" name="Freeform: Shape 254">
                <a:extLst>
                  <a:ext uri="{FF2B5EF4-FFF2-40B4-BE49-F238E27FC236}">
                    <a16:creationId xmlns:a16="http://schemas.microsoft.com/office/drawing/2014/main" id="{667890A5-A949-49A5-A1EA-ACCA34CB7766}"/>
                  </a:ext>
                </a:extLst>
              </p:cNvPr>
              <p:cNvSpPr/>
              <p:nvPr/>
            </p:nvSpPr>
            <p:spPr>
              <a:xfrm>
                <a:off x="2706138" y="4925573"/>
                <a:ext cx="257175" cy="485775"/>
              </a:xfrm>
              <a:custGeom>
                <a:avLst/>
                <a:gdLst>
                  <a:gd name="connsiteX0" fmla="*/ 260033 w 257175"/>
                  <a:gd name="connsiteY0" fmla="*/ 486727 h 485775"/>
                  <a:gd name="connsiteX1" fmla="*/ 0 w 257175"/>
                  <a:gd name="connsiteY1" fmla="*/ 344805 h 485775"/>
                  <a:gd name="connsiteX2" fmla="*/ 953 w 257175"/>
                  <a:gd name="connsiteY2" fmla="*/ 0 h 485775"/>
                  <a:gd name="connsiteX3" fmla="*/ 260985 w 257175"/>
                  <a:gd name="connsiteY3" fmla="*/ 141922 h 4857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57175" h="485775">
                    <a:moveTo>
                      <a:pt x="260033" y="486727"/>
                    </a:moveTo>
                    <a:lnTo>
                      <a:pt x="0" y="344805"/>
                    </a:lnTo>
                    <a:lnTo>
                      <a:pt x="953" y="0"/>
                    </a:lnTo>
                    <a:lnTo>
                      <a:pt x="260985" y="141922"/>
                    </a:ln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56" name="Freeform: Shape 255">
                <a:extLst>
                  <a:ext uri="{FF2B5EF4-FFF2-40B4-BE49-F238E27FC236}">
                    <a16:creationId xmlns:a16="http://schemas.microsoft.com/office/drawing/2014/main" id="{EA9EFB52-6FAE-4DEE-B962-45EC753FB56F}"/>
                  </a:ext>
                </a:extLst>
              </p:cNvPr>
              <p:cNvSpPr/>
              <p:nvPr/>
            </p:nvSpPr>
            <p:spPr>
              <a:xfrm>
                <a:off x="2987522" y="3640652"/>
                <a:ext cx="660036" cy="1102854"/>
              </a:xfrm>
              <a:custGeom>
                <a:avLst/>
                <a:gdLst>
                  <a:gd name="connsiteX0" fmla="*/ 359092 w 661035"/>
                  <a:gd name="connsiteY0" fmla="*/ 597218 h 1099185"/>
                  <a:gd name="connsiteX1" fmla="*/ 620078 w 661035"/>
                  <a:gd name="connsiteY1" fmla="*/ 739140 h 1099185"/>
                  <a:gd name="connsiteX2" fmla="*/ 584835 w 661035"/>
                  <a:gd name="connsiteY2" fmla="*/ 818198 h 1099185"/>
                  <a:gd name="connsiteX3" fmla="*/ 584836 w 661035"/>
                  <a:gd name="connsiteY3" fmla="*/ 818198 h 1099185"/>
                  <a:gd name="connsiteX4" fmla="*/ 545783 w 661035"/>
                  <a:gd name="connsiteY4" fmla="*/ 882015 h 1099185"/>
                  <a:gd name="connsiteX5" fmla="*/ 538930 w 661035"/>
                  <a:gd name="connsiteY5" fmla="*/ 891439 h 1099185"/>
                  <a:gd name="connsiteX6" fmla="*/ 539116 w 661035"/>
                  <a:gd name="connsiteY6" fmla="*/ 891540 h 1099185"/>
                  <a:gd name="connsiteX7" fmla="*/ 500063 w 661035"/>
                  <a:gd name="connsiteY7" fmla="*/ 940118 h 1099185"/>
                  <a:gd name="connsiteX8" fmla="*/ 452605 w 661035"/>
                  <a:gd name="connsiteY8" fmla="*/ 914311 h 1099185"/>
                  <a:gd name="connsiteX9" fmla="*/ 451949 w 661035"/>
                  <a:gd name="connsiteY9" fmla="*/ 914906 h 1099185"/>
                  <a:gd name="connsiteX10" fmla="*/ 500063 w 661035"/>
                  <a:gd name="connsiteY10" fmla="*/ 941070 h 1099185"/>
                  <a:gd name="connsiteX11" fmla="*/ 451485 w 661035"/>
                  <a:gd name="connsiteY11" fmla="*/ 989648 h 1099185"/>
                  <a:gd name="connsiteX12" fmla="*/ 396629 w 661035"/>
                  <a:gd name="connsiteY12" fmla="*/ 1033155 h 1099185"/>
                  <a:gd name="connsiteX13" fmla="*/ 397193 w 661035"/>
                  <a:gd name="connsiteY13" fmla="*/ 1033462 h 1099185"/>
                  <a:gd name="connsiteX14" fmla="*/ 320041 w 661035"/>
                  <a:gd name="connsiteY14" fmla="*/ 1076325 h 1099185"/>
                  <a:gd name="connsiteX15" fmla="*/ 291343 w 661035"/>
                  <a:gd name="connsiteY15" fmla="*/ 1060767 h 1099185"/>
                  <a:gd name="connsiteX16" fmla="*/ 290403 w 661035"/>
                  <a:gd name="connsiteY16" fmla="*/ 1061621 h 1099185"/>
                  <a:gd name="connsiteX17" fmla="*/ 319088 w 661035"/>
                  <a:gd name="connsiteY17" fmla="*/ 1077277 h 1099185"/>
                  <a:gd name="connsiteX18" fmla="*/ 260985 w 661035"/>
                  <a:gd name="connsiteY18" fmla="*/ 1099185 h 1099185"/>
                  <a:gd name="connsiteX19" fmla="*/ 0 w 661035"/>
                  <a:gd name="connsiteY19" fmla="*/ 957262 h 1099185"/>
                  <a:gd name="connsiteX20" fmla="*/ 59055 w 661035"/>
                  <a:gd name="connsiteY20" fmla="*/ 935355 h 1099185"/>
                  <a:gd name="connsiteX21" fmla="*/ 284314 w 661035"/>
                  <a:gd name="connsiteY21" fmla="*/ 1058298 h 1099185"/>
                  <a:gd name="connsiteX22" fmla="*/ 284516 w 661035"/>
                  <a:gd name="connsiteY22" fmla="*/ 1057066 h 1099185"/>
                  <a:gd name="connsiteX23" fmla="*/ 60008 w 661035"/>
                  <a:gd name="connsiteY23" fmla="*/ 935355 h 1099185"/>
                  <a:gd name="connsiteX24" fmla="*/ 135745 w 661035"/>
                  <a:gd name="connsiteY24" fmla="*/ 891807 h 1099185"/>
                  <a:gd name="connsiteX25" fmla="*/ 135255 w 661035"/>
                  <a:gd name="connsiteY25" fmla="*/ 891540 h 1099185"/>
                  <a:gd name="connsiteX26" fmla="*/ 190500 w 661035"/>
                  <a:gd name="connsiteY26" fmla="*/ 847725 h 1099185"/>
                  <a:gd name="connsiteX27" fmla="*/ 239078 w 661035"/>
                  <a:gd name="connsiteY27" fmla="*/ 799148 h 1099185"/>
                  <a:gd name="connsiteX28" fmla="*/ 319738 w 661035"/>
                  <a:gd name="connsiteY28" fmla="*/ 843010 h 1099185"/>
                  <a:gd name="connsiteX29" fmla="*/ 319882 w 661035"/>
                  <a:gd name="connsiteY29" fmla="*/ 842137 h 1099185"/>
                  <a:gd name="connsiteX30" fmla="*/ 239078 w 661035"/>
                  <a:gd name="connsiteY30" fmla="*/ 798196 h 1099185"/>
                  <a:gd name="connsiteX31" fmla="*/ 277307 w 661035"/>
                  <a:gd name="connsiteY31" fmla="*/ 750642 h 1099185"/>
                  <a:gd name="connsiteX32" fmla="*/ 277178 w 661035"/>
                  <a:gd name="connsiteY32" fmla="*/ 750571 h 1099185"/>
                  <a:gd name="connsiteX33" fmla="*/ 284798 w 661035"/>
                  <a:gd name="connsiteY33" fmla="*/ 740093 h 1099185"/>
                  <a:gd name="connsiteX34" fmla="*/ 323850 w 661035"/>
                  <a:gd name="connsiteY34" fmla="*/ 676275 h 1099185"/>
                  <a:gd name="connsiteX35" fmla="*/ 359092 w 661035"/>
                  <a:gd name="connsiteY35" fmla="*/ 597218 h 1099185"/>
                  <a:gd name="connsiteX36" fmla="*/ 220980 w 661035"/>
                  <a:gd name="connsiteY36" fmla="*/ 0 h 1099185"/>
                  <a:gd name="connsiteX37" fmla="*/ 481965 w 661035"/>
                  <a:gd name="connsiteY37" fmla="*/ 141922 h 1099185"/>
                  <a:gd name="connsiteX38" fmla="*/ 575310 w 661035"/>
                  <a:gd name="connsiteY38" fmla="*/ 214313 h 1099185"/>
                  <a:gd name="connsiteX39" fmla="*/ 661035 w 661035"/>
                  <a:gd name="connsiteY39" fmla="*/ 504825 h 1099185"/>
                  <a:gd name="connsiteX40" fmla="*/ 621030 w 661035"/>
                  <a:gd name="connsiteY40" fmla="*/ 739140 h 1099185"/>
                  <a:gd name="connsiteX41" fmla="*/ 360045 w 661035"/>
                  <a:gd name="connsiteY41" fmla="*/ 597218 h 1099185"/>
                  <a:gd name="connsiteX42" fmla="*/ 400050 w 661035"/>
                  <a:gd name="connsiteY42" fmla="*/ 362902 h 1099185"/>
                  <a:gd name="connsiteX43" fmla="*/ 314325 w 661035"/>
                  <a:gd name="connsiteY43" fmla="*/ 72390 h 1099185"/>
                  <a:gd name="connsiteX44" fmla="*/ 220980 w 661035"/>
                  <a:gd name="connsiteY44" fmla="*/ 0 h 1099185"/>
                  <a:gd name="connsiteX0" fmla="*/ 359092 w 661035"/>
                  <a:gd name="connsiteY0" fmla="*/ 597218 h 1099185"/>
                  <a:gd name="connsiteX1" fmla="*/ 620078 w 661035"/>
                  <a:gd name="connsiteY1" fmla="*/ 739140 h 1099185"/>
                  <a:gd name="connsiteX2" fmla="*/ 584835 w 661035"/>
                  <a:gd name="connsiteY2" fmla="*/ 818198 h 1099185"/>
                  <a:gd name="connsiteX3" fmla="*/ 584836 w 661035"/>
                  <a:gd name="connsiteY3" fmla="*/ 818198 h 1099185"/>
                  <a:gd name="connsiteX4" fmla="*/ 545783 w 661035"/>
                  <a:gd name="connsiteY4" fmla="*/ 882015 h 1099185"/>
                  <a:gd name="connsiteX5" fmla="*/ 538930 w 661035"/>
                  <a:gd name="connsiteY5" fmla="*/ 891439 h 1099185"/>
                  <a:gd name="connsiteX6" fmla="*/ 539116 w 661035"/>
                  <a:gd name="connsiteY6" fmla="*/ 891540 h 1099185"/>
                  <a:gd name="connsiteX7" fmla="*/ 500063 w 661035"/>
                  <a:gd name="connsiteY7" fmla="*/ 940118 h 1099185"/>
                  <a:gd name="connsiteX8" fmla="*/ 452605 w 661035"/>
                  <a:gd name="connsiteY8" fmla="*/ 914311 h 1099185"/>
                  <a:gd name="connsiteX9" fmla="*/ 451949 w 661035"/>
                  <a:gd name="connsiteY9" fmla="*/ 914906 h 1099185"/>
                  <a:gd name="connsiteX10" fmla="*/ 500063 w 661035"/>
                  <a:gd name="connsiteY10" fmla="*/ 941070 h 1099185"/>
                  <a:gd name="connsiteX11" fmla="*/ 451485 w 661035"/>
                  <a:gd name="connsiteY11" fmla="*/ 989648 h 1099185"/>
                  <a:gd name="connsiteX12" fmla="*/ 396629 w 661035"/>
                  <a:gd name="connsiteY12" fmla="*/ 1033155 h 1099185"/>
                  <a:gd name="connsiteX13" fmla="*/ 397193 w 661035"/>
                  <a:gd name="connsiteY13" fmla="*/ 1033462 h 1099185"/>
                  <a:gd name="connsiteX14" fmla="*/ 320041 w 661035"/>
                  <a:gd name="connsiteY14" fmla="*/ 1076325 h 1099185"/>
                  <a:gd name="connsiteX15" fmla="*/ 291343 w 661035"/>
                  <a:gd name="connsiteY15" fmla="*/ 1060767 h 1099185"/>
                  <a:gd name="connsiteX16" fmla="*/ 290403 w 661035"/>
                  <a:gd name="connsiteY16" fmla="*/ 1061621 h 1099185"/>
                  <a:gd name="connsiteX17" fmla="*/ 319088 w 661035"/>
                  <a:gd name="connsiteY17" fmla="*/ 1077277 h 1099185"/>
                  <a:gd name="connsiteX18" fmla="*/ 260985 w 661035"/>
                  <a:gd name="connsiteY18" fmla="*/ 1099185 h 1099185"/>
                  <a:gd name="connsiteX19" fmla="*/ 0 w 661035"/>
                  <a:gd name="connsiteY19" fmla="*/ 957262 h 1099185"/>
                  <a:gd name="connsiteX20" fmla="*/ 59055 w 661035"/>
                  <a:gd name="connsiteY20" fmla="*/ 935355 h 1099185"/>
                  <a:gd name="connsiteX21" fmla="*/ 284314 w 661035"/>
                  <a:gd name="connsiteY21" fmla="*/ 1058298 h 1099185"/>
                  <a:gd name="connsiteX22" fmla="*/ 284516 w 661035"/>
                  <a:gd name="connsiteY22" fmla="*/ 1057066 h 1099185"/>
                  <a:gd name="connsiteX23" fmla="*/ 60008 w 661035"/>
                  <a:gd name="connsiteY23" fmla="*/ 935355 h 1099185"/>
                  <a:gd name="connsiteX24" fmla="*/ 135745 w 661035"/>
                  <a:gd name="connsiteY24" fmla="*/ 891807 h 1099185"/>
                  <a:gd name="connsiteX25" fmla="*/ 135255 w 661035"/>
                  <a:gd name="connsiteY25" fmla="*/ 891540 h 1099185"/>
                  <a:gd name="connsiteX26" fmla="*/ 190500 w 661035"/>
                  <a:gd name="connsiteY26" fmla="*/ 847725 h 1099185"/>
                  <a:gd name="connsiteX27" fmla="*/ 239078 w 661035"/>
                  <a:gd name="connsiteY27" fmla="*/ 799148 h 1099185"/>
                  <a:gd name="connsiteX28" fmla="*/ 319738 w 661035"/>
                  <a:gd name="connsiteY28" fmla="*/ 843010 h 1099185"/>
                  <a:gd name="connsiteX29" fmla="*/ 239078 w 661035"/>
                  <a:gd name="connsiteY29" fmla="*/ 798196 h 1099185"/>
                  <a:gd name="connsiteX30" fmla="*/ 277307 w 661035"/>
                  <a:gd name="connsiteY30" fmla="*/ 750642 h 1099185"/>
                  <a:gd name="connsiteX31" fmla="*/ 277178 w 661035"/>
                  <a:gd name="connsiteY31" fmla="*/ 750571 h 1099185"/>
                  <a:gd name="connsiteX32" fmla="*/ 284798 w 661035"/>
                  <a:gd name="connsiteY32" fmla="*/ 740093 h 1099185"/>
                  <a:gd name="connsiteX33" fmla="*/ 323850 w 661035"/>
                  <a:gd name="connsiteY33" fmla="*/ 676275 h 1099185"/>
                  <a:gd name="connsiteX34" fmla="*/ 359092 w 661035"/>
                  <a:gd name="connsiteY34" fmla="*/ 597218 h 1099185"/>
                  <a:gd name="connsiteX35" fmla="*/ 220980 w 661035"/>
                  <a:gd name="connsiteY35" fmla="*/ 0 h 1099185"/>
                  <a:gd name="connsiteX36" fmla="*/ 481965 w 661035"/>
                  <a:gd name="connsiteY36" fmla="*/ 141922 h 1099185"/>
                  <a:gd name="connsiteX37" fmla="*/ 575310 w 661035"/>
                  <a:gd name="connsiteY37" fmla="*/ 214313 h 1099185"/>
                  <a:gd name="connsiteX38" fmla="*/ 661035 w 661035"/>
                  <a:gd name="connsiteY38" fmla="*/ 504825 h 1099185"/>
                  <a:gd name="connsiteX39" fmla="*/ 621030 w 661035"/>
                  <a:gd name="connsiteY39" fmla="*/ 739140 h 1099185"/>
                  <a:gd name="connsiteX40" fmla="*/ 360045 w 661035"/>
                  <a:gd name="connsiteY40" fmla="*/ 597218 h 1099185"/>
                  <a:gd name="connsiteX41" fmla="*/ 400050 w 661035"/>
                  <a:gd name="connsiteY41" fmla="*/ 362902 h 1099185"/>
                  <a:gd name="connsiteX42" fmla="*/ 314325 w 661035"/>
                  <a:gd name="connsiteY42" fmla="*/ 72390 h 1099185"/>
                  <a:gd name="connsiteX43" fmla="*/ 220980 w 661035"/>
                  <a:gd name="connsiteY43" fmla="*/ 0 h 1099185"/>
                  <a:gd name="connsiteX0" fmla="*/ 359092 w 661035"/>
                  <a:gd name="connsiteY0" fmla="*/ 597218 h 1099185"/>
                  <a:gd name="connsiteX1" fmla="*/ 620078 w 661035"/>
                  <a:gd name="connsiteY1" fmla="*/ 739140 h 1099185"/>
                  <a:gd name="connsiteX2" fmla="*/ 584835 w 661035"/>
                  <a:gd name="connsiteY2" fmla="*/ 818198 h 1099185"/>
                  <a:gd name="connsiteX3" fmla="*/ 584836 w 661035"/>
                  <a:gd name="connsiteY3" fmla="*/ 818198 h 1099185"/>
                  <a:gd name="connsiteX4" fmla="*/ 545783 w 661035"/>
                  <a:gd name="connsiteY4" fmla="*/ 882015 h 1099185"/>
                  <a:gd name="connsiteX5" fmla="*/ 538930 w 661035"/>
                  <a:gd name="connsiteY5" fmla="*/ 891439 h 1099185"/>
                  <a:gd name="connsiteX6" fmla="*/ 539116 w 661035"/>
                  <a:gd name="connsiteY6" fmla="*/ 891540 h 1099185"/>
                  <a:gd name="connsiteX7" fmla="*/ 500063 w 661035"/>
                  <a:gd name="connsiteY7" fmla="*/ 940118 h 1099185"/>
                  <a:gd name="connsiteX8" fmla="*/ 452605 w 661035"/>
                  <a:gd name="connsiteY8" fmla="*/ 914311 h 1099185"/>
                  <a:gd name="connsiteX9" fmla="*/ 500063 w 661035"/>
                  <a:gd name="connsiteY9" fmla="*/ 941070 h 1099185"/>
                  <a:gd name="connsiteX10" fmla="*/ 451485 w 661035"/>
                  <a:gd name="connsiteY10" fmla="*/ 989648 h 1099185"/>
                  <a:gd name="connsiteX11" fmla="*/ 396629 w 661035"/>
                  <a:gd name="connsiteY11" fmla="*/ 1033155 h 1099185"/>
                  <a:gd name="connsiteX12" fmla="*/ 397193 w 661035"/>
                  <a:gd name="connsiteY12" fmla="*/ 1033462 h 1099185"/>
                  <a:gd name="connsiteX13" fmla="*/ 320041 w 661035"/>
                  <a:gd name="connsiteY13" fmla="*/ 1076325 h 1099185"/>
                  <a:gd name="connsiteX14" fmla="*/ 291343 w 661035"/>
                  <a:gd name="connsiteY14" fmla="*/ 1060767 h 1099185"/>
                  <a:gd name="connsiteX15" fmla="*/ 290403 w 661035"/>
                  <a:gd name="connsiteY15" fmla="*/ 1061621 h 1099185"/>
                  <a:gd name="connsiteX16" fmla="*/ 319088 w 661035"/>
                  <a:gd name="connsiteY16" fmla="*/ 1077277 h 1099185"/>
                  <a:gd name="connsiteX17" fmla="*/ 260985 w 661035"/>
                  <a:gd name="connsiteY17" fmla="*/ 1099185 h 1099185"/>
                  <a:gd name="connsiteX18" fmla="*/ 0 w 661035"/>
                  <a:gd name="connsiteY18" fmla="*/ 957262 h 1099185"/>
                  <a:gd name="connsiteX19" fmla="*/ 59055 w 661035"/>
                  <a:gd name="connsiteY19" fmla="*/ 935355 h 1099185"/>
                  <a:gd name="connsiteX20" fmla="*/ 284314 w 661035"/>
                  <a:gd name="connsiteY20" fmla="*/ 1058298 h 1099185"/>
                  <a:gd name="connsiteX21" fmla="*/ 284516 w 661035"/>
                  <a:gd name="connsiteY21" fmla="*/ 1057066 h 1099185"/>
                  <a:gd name="connsiteX22" fmla="*/ 60008 w 661035"/>
                  <a:gd name="connsiteY22" fmla="*/ 935355 h 1099185"/>
                  <a:gd name="connsiteX23" fmla="*/ 135745 w 661035"/>
                  <a:gd name="connsiteY23" fmla="*/ 891807 h 1099185"/>
                  <a:gd name="connsiteX24" fmla="*/ 135255 w 661035"/>
                  <a:gd name="connsiteY24" fmla="*/ 891540 h 1099185"/>
                  <a:gd name="connsiteX25" fmla="*/ 190500 w 661035"/>
                  <a:gd name="connsiteY25" fmla="*/ 847725 h 1099185"/>
                  <a:gd name="connsiteX26" fmla="*/ 239078 w 661035"/>
                  <a:gd name="connsiteY26" fmla="*/ 799148 h 1099185"/>
                  <a:gd name="connsiteX27" fmla="*/ 319738 w 661035"/>
                  <a:gd name="connsiteY27" fmla="*/ 843010 h 1099185"/>
                  <a:gd name="connsiteX28" fmla="*/ 239078 w 661035"/>
                  <a:gd name="connsiteY28" fmla="*/ 798196 h 1099185"/>
                  <a:gd name="connsiteX29" fmla="*/ 277307 w 661035"/>
                  <a:gd name="connsiteY29" fmla="*/ 750642 h 1099185"/>
                  <a:gd name="connsiteX30" fmla="*/ 277178 w 661035"/>
                  <a:gd name="connsiteY30" fmla="*/ 750571 h 1099185"/>
                  <a:gd name="connsiteX31" fmla="*/ 284798 w 661035"/>
                  <a:gd name="connsiteY31" fmla="*/ 740093 h 1099185"/>
                  <a:gd name="connsiteX32" fmla="*/ 323850 w 661035"/>
                  <a:gd name="connsiteY32" fmla="*/ 676275 h 1099185"/>
                  <a:gd name="connsiteX33" fmla="*/ 359092 w 661035"/>
                  <a:gd name="connsiteY33" fmla="*/ 597218 h 1099185"/>
                  <a:gd name="connsiteX34" fmla="*/ 220980 w 661035"/>
                  <a:gd name="connsiteY34" fmla="*/ 0 h 1099185"/>
                  <a:gd name="connsiteX35" fmla="*/ 481965 w 661035"/>
                  <a:gd name="connsiteY35" fmla="*/ 141922 h 1099185"/>
                  <a:gd name="connsiteX36" fmla="*/ 575310 w 661035"/>
                  <a:gd name="connsiteY36" fmla="*/ 214313 h 1099185"/>
                  <a:gd name="connsiteX37" fmla="*/ 661035 w 661035"/>
                  <a:gd name="connsiteY37" fmla="*/ 504825 h 1099185"/>
                  <a:gd name="connsiteX38" fmla="*/ 621030 w 661035"/>
                  <a:gd name="connsiteY38" fmla="*/ 739140 h 1099185"/>
                  <a:gd name="connsiteX39" fmla="*/ 360045 w 661035"/>
                  <a:gd name="connsiteY39" fmla="*/ 597218 h 1099185"/>
                  <a:gd name="connsiteX40" fmla="*/ 400050 w 661035"/>
                  <a:gd name="connsiteY40" fmla="*/ 362902 h 1099185"/>
                  <a:gd name="connsiteX41" fmla="*/ 314325 w 661035"/>
                  <a:gd name="connsiteY41" fmla="*/ 72390 h 1099185"/>
                  <a:gd name="connsiteX42" fmla="*/ 220980 w 661035"/>
                  <a:gd name="connsiteY42" fmla="*/ 0 h 1099185"/>
                  <a:gd name="connsiteX0" fmla="*/ 359092 w 661035"/>
                  <a:gd name="connsiteY0" fmla="*/ 597218 h 1099185"/>
                  <a:gd name="connsiteX1" fmla="*/ 620078 w 661035"/>
                  <a:gd name="connsiteY1" fmla="*/ 739140 h 1099185"/>
                  <a:gd name="connsiteX2" fmla="*/ 584835 w 661035"/>
                  <a:gd name="connsiteY2" fmla="*/ 818198 h 1099185"/>
                  <a:gd name="connsiteX3" fmla="*/ 584836 w 661035"/>
                  <a:gd name="connsiteY3" fmla="*/ 818198 h 1099185"/>
                  <a:gd name="connsiteX4" fmla="*/ 545783 w 661035"/>
                  <a:gd name="connsiteY4" fmla="*/ 882015 h 1099185"/>
                  <a:gd name="connsiteX5" fmla="*/ 538930 w 661035"/>
                  <a:gd name="connsiteY5" fmla="*/ 891439 h 1099185"/>
                  <a:gd name="connsiteX6" fmla="*/ 539116 w 661035"/>
                  <a:gd name="connsiteY6" fmla="*/ 891540 h 1099185"/>
                  <a:gd name="connsiteX7" fmla="*/ 500063 w 661035"/>
                  <a:gd name="connsiteY7" fmla="*/ 940118 h 1099185"/>
                  <a:gd name="connsiteX8" fmla="*/ 500063 w 661035"/>
                  <a:gd name="connsiteY8" fmla="*/ 941070 h 1099185"/>
                  <a:gd name="connsiteX9" fmla="*/ 451485 w 661035"/>
                  <a:gd name="connsiteY9" fmla="*/ 989648 h 1099185"/>
                  <a:gd name="connsiteX10" fmla="*/ 396629 w 661035"/>
                  <a:gd name="connsiteY10" fmla="*/ 1033155 h 1099185"/>
                  <a:gd name="connsiteX11" fmla="*/ 397193 w 661035"/>
                  <a:gd name="connsiteY11" fmla="*/ 1033462 h 1099185"/>
                  <a:gd name="connsiteX12" fmla="*/ 320041 w 661035"/>
                  <a:gd name="connsiteY12" fmla="*/ 1076325 h 1099185"/>
                  <a:gd name="connsiteX13" fmla="*/ 291343 w 661035"/>
                  <a:gd name="connsiteY13" fmla="*/ 1060767 h 1099185"/>
                  <a:gd name="connsiteX14" fmla="*/ 290403 w 661035"/>
                  <a:gd name="connsiteY14" fmla="*/ 1061621 h 1099185"/>
                  <a:gd name="connsiteX15" fmla="*/ 319088 w 661035"/>
                  <a:gd name="connsiteY15" fmla="*/ 1077277 h 1099185"/>
                  <a:gd name="connsiteX16" fmla="*/ 260985 w 661035"/>
                  <a:gd name="connsiteY16" fmla="*/ 1099185 h 1099185"/>
                  <a:gd name="connsiteX17" fmla="*/ 0 w 661035"/>
                  <a:gd name="connsiteY17" fmla="*/ 957262 h 1099185"/>
                  <a:gd name="connsiteX18" fmla="*/ 59055 w 661035"/>
                  <a:gd name="connsiteY18" fmla="*/ 935355 h 1099185"/>
                  <a:gd name="connsiteX19" fmla="*/ 284314 w 661035"/>
                  <a:gd name="connsiteY19" fmla="*/ 1058298 h 1099185"/>
                  <a:gd name="connsiteX20" fmla="*/ 284516 w 661035"/>
                  <a:gd name="connsiteY20" fmla="*/ 1057066 h 1099185"/>
                  <a:gd name="connsiteX21" fmla="*/ 60008 w 661035"/>
                  <a:gd name="connsiteY21" fmla="*/ 935355 h 1099185"/>
                  <a:gd name="connsiteX22" fmla="*/ 135745 w 661035"/>
                  <a:gd name="connsiteY22" fmla="*/ 891807 h 1099185"/>
                  <a:gd name="connsiteX23" fmla="*/ 135255 w 661035"/>
                  <a:gd name="connsiteY23" fmla="*/ 891540 h 1099185"/>
                  <a:gd name="connsiteX24" fmla="*/ 190500 w 661035"/>
                  <a:gd name="connsiteY24" fmla="*/ 847725 h 1099185"/>
                  <a:gd name="connsiteX25" fmla="*/ 239078 w 661035"/>
                  <a:gd name="connsiteY25" fmla="*/ 799148 h 1099185"/>
                  <a:gd name="connsiteX26" fmla="*/ 319738 w 661035"/>
                  <a:gd name="connsiteY26" fmla="*/ 843010 h 1099185"/>
                  <a:gd name="connsiteX27" fmla="*/ 239078 w 661035"/>
                  <a:gd name="connsiteY27" fmla="*/ 798196 h 1099185"/>
                  <a:gd name="connsiteX28" fmla="*/ 277307 w 661035"/>
                  <a:gd name="connsiteY28" fmla="*/ 750642 h 1099185"/>
                  <a:gd name="connsiteX29" fmla="*/ 277178 w 661035"/>
                  <a:gd name="connsiteY29" fmla="*/ 750571 h 1099185"/>
                  <a:gd name="connsiteX30" fmla="*/ 284798 w 661035"/>
                  <a:gd name="connsiteY30" fmla="*/ 740093 h 1099185"/>
                  <a:gd name="connsiteX31" fmla="*/ 323850 w 661035"/>
                  <a:gd name="connsiteY31" fmla="*/ 676275 h 1099185"/>
                  <a:gd name="connsiteX32" fmla="*/ 359092 w 661035"/>
                  <a:gd name="connsiteY32" fmla="*/ 597218 h 1099185"/>
                  <a:gd name="connsiteX33" fmla="*/ 220980 w 661035"/>
                  <a:gd name="connsiteY33" fmla="*/ 0 h 1099185"/>
                  <a:gd name="connsiteX34" fmla="*/ 481965 w 661035"/>
                  <a:gd name="connsiteY34" fmla="*/ 141922 h 1099185"/>
                  <a:gd name="connsiteX35" fmla="*/ 575310 w 661035"/>
                  <a:gd name="connsiteY35" fmla="*/ 214313 h 1099185"/>
                  <a:gd name="connsiteX36" fmla="*/ 661035 w 661035"/>
                  <a:gd name="connsiteY36" fmla="*/ 504825 h 1099185"/>
                  <a:gd name="connsiteX37" fmla="*/ 621030 w 661035"/>
                  <a:gd name="connsiteY37" fmla="*/ 739140 h 1099185"/>
                  <a:gd name="connsiteX38" fmla="*/ 360045 w 661035"/>
                  <a:gd name="connsiteY38" fmla="*/ 597218 h 1099185"/>
                  <a:gd name="connsiteX39" fmla="*/ 400050 w 661035"/>
                  <a:gd name="connsiteY39" fmla="*/ 362902 h 1099185"/>
                  <a:gd name="connsiteX40" fmla="*/ 314325 w 661035"/>
                  <a:gd name="connsiteY40" fmla="*/ 72390 h 1099185"/>
                  <a:gd name="connsiteX41" fmla="*/ 220980 w 661035"/>
                  <a:gd name="connsiteY41" fmla="*/ 0 h 1099185"/>
                  <a:gd name="connsiteX0" fmla="*/ 359092 w 661035"/>
                  <a:gd name="connsiteY0" fmla="*/ 597218 h 1099185"/>
                  <a:gd name="connsiteX1" fmla="*/ 620078 w 661035"/>
                  <a:gd name="connsiteY1" fmla="*/ 739140 h 1099185"/>
                  <a:gd name="connsiteX2" fmla="*/ 584835 w 661035"/>
                  <a:gd name="connsiteY2" fmla="*/ 818198 h 1099185"/>
                  <a:gd name="connsiteX3" fmla="*/ 584836 w 661035"/>
                  <a:gd name="connsiteY3" fmla="*/ 818198 h 1099185"/>
                  <a:gd name="connsiteX4" fmla="*/ 545783 w 661035"/>
                  <a:gd name="connsiteY4" fmla="*/ 882015 h 1099185"/>
                  <a:gd name="connsiteX5" fmla="*/ 538930 w 661035"/>
                  <a:gd name="connsiteY5" fmla="*/ 891439 h 1099185"/>
                  <a:gd name="connsiteX6" fmla="*/ 539116 w 661035"/>
                  <a:gd name="connsiteY6" fmla="*/ 891540 h 1099185"/>
                  <a:gd name="connsiteX7" fmla="*/ 500063 w 661035"/>
                  <a:gd name="connsiteY7" fmla="*/ 940118 h 1099185"/>
                  <a:gd name="connsiteX8" fmla="*/ 500063 w 661035"/>
                  <a:gd name="connsiteY8" fmla="*/ 941070 h 1099185"/>
                  <a:gd name="connsiteX9" fmla="*/ 451485 w 661035"/>
                  <a:gd name="connsiteY9" fmla="*/ 989648 h 1099185"/>
                  <a:gd name="connsiteX10" fmla="*/ 396629 w 661035"/>
                  <a:gd name="connsiteY10" fmla="*/ 1033155 h 1099185"/>
                  <a:gd name="connsiteX11" fmla="*/ 397193 w 661035"/>
                  <a:gd name="connsiteY11" fmla="*/ 1033462 h 1099185"/>
                  <a:gd name="connsiteX12" fmla="*/ 320041 w 661035"/>
                  <a:gd name="connsiteY12" fmla="*/ 1076325 h 1099185"/>
                  <a:gd name="connsiteX13" fmla="*/ 291343 w 661035"/>
                  <a:gd name="connsiteY13" fmla="*/ 1060767 h 1099185"/>
                  <a:gd name="connsiteX14" fmla="*/ 290403 w 661035"/>
                  <a:gd name="connsiteY14" fmla="*/ 1061621 h 1099185"/>
                  <a:gd name="connsiteX15" fmla="*/ 319088 w 661035"/>
                  <a:gd name="connsiteY15" fmla="*/ 1077277 h 1099185"/>
                  <a:gd name="connsiteX16" fmla="*/ 260985 w 661035"/>
                  <a:gd name="connsiteY16" fmla="*/ 1099185 h 1099185"/>
                  <a:gd name="connsiteX17" fmla="*/ 0 w 661035"/>
                  <a:gd name="connsiteY17" fmla="*/ 957262 h 1099185"/>
                  <a:gd name="connsiteX18" fmla="*/ 59055 w 661035"/>
                  <a:gd name="connsiteY18" fmla="*/ 935355 h 1099185"/>
                  <a:gd name="connsiteX19" fmla="*/ 284314 w 661035"/>
                  <a:gd name="connsiteY19" fmla="*/ 1058298 h 1099185"/>
                  <a:gd name="connsiteX20" fmla="*/ 284516 w 661035"/>
                  <a:gd name="connsiteY20" fmla="*/ 1057066 h 1099185"/>
                  <a:gd name="connsiteX21" fmla="*/ 60008 w 661035"/>
                  <a:gd name="connsiteY21" fmla="*/ 935355 h 1099185"/>
                  <a:gd name="connsiteX22" fmla="*/ 135745 w 661035"/>
                  <a:gd name="connsiteY22" fmla="*/ 891807 h 1099185"/>
                  <a:gd name="connsiteX23" fmla="*/ 135255 w 661035"/>
                  <a:gd name="connsiteY23" fmla="*/ 891540 h 1099185"/>
                  <a:gd name="connsiteX24" fmla="*/ 190500 w 661035"/>
                  <a:gd name="connsiteY24" fmla="*/ 847725 h 1099185"/>
                  <a:gd name="connsiteX25" fmla="*/ 239078 w 661035"/>
                  <a:gd name="connsiteY25" fmla="*/ 799148 h 1099185"/>
                  <a:gd name="connsiteX26" fmla="*/ 239078 w 661035"/>
                  <a:gd name="connsiteY26" fmla="*/ 798196 h 1099185"/>
                  <a:gd name="connsiteX27" fmla="*/ 277307 w 661035"/>
                  <a:gd name="connsiteY27" fmla="*/ 750642 h 1099185"/>
                  <a:gd name="connsiteX28" fmla="*/ 277178 w 661035"/>
                  <a:gd name="connsiteY28" fmla="*/ 750571 h 1099185"/>
                  <a:gd name="connsiteX29" fmla="*/ 284798 w 661035"/>
                  <a:gd name="connsiteY29" fmla="*/ 740093 h 1099185"/>
                  <a:gd name="connsiteX30" fmla="*/ 323850 w 661035"/>
                  <a:gd name="connsiteY30" fmla="*/ 676275 h 1099185"/>
                  <a:gd name="connsiteX31" fmla="*/ 359092 w 661035"/>
                  <a:gd name="connsiteY31" fmla="*/ 597218 h 1099185"/>
                  <a:gd name="connsiteX32" fmla="*/ 220980 w 661035"/>
                  <a:gd name="connsiteY32" fmla="*/ 0 h 1099185"/>
                  <a:gd name="connsiteX33" fmla="*/ 481965 w 661035"/>
                  <a:gd name="connsiteY33" fmla="*/ 141922 h 1099185"/>
                  <a:gd name="connsiteX34" fmla="*/ 575310 w 661035"/>
                  <a:gd name="connsiteY34" fmla="*/ 214313 h 1099185"/>
                  <a:gd name="connsiteX35" fmla="*/ 661035 w 661035"/>
                  <a:gd name="connsiteY35" fmla="*/ 504825 h 1099185"/>
                  <a:gd name="connsiteX36" fmla="*/ 621030 w 661035"/>
                  <a:gd name="connsiteY36" fmla="*/ 739140 h 1099185"/>
                  <a:gd name="connsiteX37" fmla="*/ 360045 w 661035"/>
                  <a:gd name="connsiteY37" fmla="*/ 597218 h 1099185"/>
                  <a:gd name="connsiteX38" fmla="*/ 400050 w 661035"/>
                  <a:gd name="connsiteY38" fmla="*/ 362902 h 1099185"/>
                  <a:gd name="connsiteX39" fmla="*/ 314325 w 661035"/>
                  <a:gd name="connsiteY39" fmla="*/ 72390 h 1099185"/>
                  <a:gd name="connsiteX40" fmla="*/ 220980 w 661035"/>
                  <a:gd name="connsiteY40" fmla="*/ 0 h 1099185"/>
                  <a:gd name="connsiteX0" fmla="*/ 359092 w 661035"/>
                  <a:gd name="connsiteY0" fmla="*/ 597218 h 1099185"/>
                  <a:gd name="connsiteX1" fmla="*/ 620078 w 661035"/>
                  <a:gd name="connsiteY1" fmla="*/ 739140 h 1099185"/>
                  <a:gd name="connsiteX2" fmla="*/ 584835 w 661035"/>
                  <a:gd name="connsiteY2" fmla="*/ 818198 h 1099185"/>
                  <a:gd name="connsiteX3" fmla="*/ 584836 w 661035"/>
                  <a:gd name="connsiteY3" fmla="*/ 818198 h 1099185"/>
                  <a:gd name="connsiteX4" fmla="*/ 545783 w 661035"/>
                  <a:gd name="connsiteY4" fmla="*/ 882015 h 1099185"/>
                  <a:gd name="connsiteX5" fmla="*/ 538930 w 661035"/>
                  <a:gd name="connsiteY5" fmla="*/ 891439 h 1099185"/>
                  <a:gd name="connsiteX6" fmla="*/ 539116 w 661035"/>
                  <a:gd name="connsiteY6" fmla="*/ 891540 h 1099185"/>
                  <a:gd name="connsiteX7" fmla="*/ 500063 w 661035"/>
                  <a:gd name="connsiteY7" fmla="*/ 940118 h 1099185"/>
                  <a:gd name="connsiteX8" fmla="*/ 500063 w 661035"/>
                  <a:gd name="connsiteY8" fmla="*/ 941070 h 1099185"/>
                  <a:gd name="connsiteX9" fmla="*/ 451485 w 661035"/>
                  <a:gd name="connsiteY9" fmla="*/ 989648 h 1099185"/>
                  <a:gd name="connsiteX10" fmla="*/ 396629 w 661035"/>
                  <a:gd name="connsiteY10" fmla="*/ 1033155 h 1099185"/>
                  <a:gd name="connsiteX11" fmla="*/ 397193 w 661035"/>
                  <a:gd name="connsiteY11" fmla="*/ 1033462 h 1099185"/>
                  <a:gd name="connsiteX12" fmla="*/ 320041 w 661035"/>
                  <a:gd name="connsiteY12" fmla="*/ 1076325 h 1099185"/>
                  <a:gd name="connsiteX13" fmla="*/ 291343 w 661035"/>
                  <a:gd name="connsiteY13" fmla="*/ 1060767 h 1099185"/>
                  <a:gd name="connsiteX14" fmla="*/ 290403 w 661035"/>
                  <a:gd name="connsiteY14" fmla="*/ 1061621 h 1099185"/>
                  <a:gd name="connsiteX15" fmla="*/ 319088 w 661035"/>
                  <a:gd name="connsiteY15" fmla="*/ 1077277 h 1099185"/>
                  <a:gd name="connsiteX16" fmla="*/ 260985 w 661035"/>
                  <a:gd name="connsiteY16" fmla="*/ 1099185 h 1099185"/>
                  <a:gd name="connsiteX17" fmla="*/ 0 w 661035"/>
                  <a:gd name="connsiteY17" fmla="*/ 957262 h 1099185"/>
                  <a:gd name="connsiteX18" fmla="*/ 59055 w 661035"/>
                  <a:gd name="connsiteY18" fmla="*/ 935355 h 1099185"/>
                  <a:gd name="connsiteX19" fmla="*/ 284314 w 661035"/>
                  <a:gd name="connsiteY19" fmla="*/ 1058298 h 1099185"/>
                  <a:gd name="connsiteX20" fmla="*/ 60008 w 661035"/>
                  <a:gd name="connsiteY20" fmla="*/ 935355 h 1099185"/>
                  <a:gd name="connsiteX21" fmla="*/ 135745 w 661035"/>
                  <a:gd name="connsiteY21" fmla="*/ 891807 h 1099185"/>
                  <a:gd name="connsiteX22" fmla="*/ 135255 w 661035"/>
                  <a:gd name="connsiteY22" fmla="*/ 891540 h 1099185"/>
                  <a:gd name="connsiteX23" fmla="*/ 190500 w 661035"/>
                  <a:gd name="connsiteY23" fmla="*/ 847725 h 1099185"/>
                  <a:gd name="connsiteX24" fmla="*/ 239078 w 661035"/>
                  <a:gd name="connsiteY24" fmla="*/ 799148 h 1099185"/>
                  <a:gd name="connsiteX25" fmla="*/ 239078 w 661035"/>
                  <a:gd name="connsiteY25" fmla="*/ 798196 h 1099185"/>
                  <a:gd name="connsiteX26" fmla="*/ 277307 w 661035"/>
                  <a:gd name="connsiteY26" fmla="*/ 750642 h 1099185"/>
                  <a:gd name="connsiteX27" fmla="*/ 277178 w 661035"/>
                  <a:gd name="connsiteY27" fmla="*/ 750571 h 1099185"/>
                  <a:gd name="connsiteX28" fmla="*/ 284798 w 661035"/>
                  <a:gd name="connsiteY28" fmla="*/ 740093 h 1099185"/>
                  <a:gd name="connsiteX29" fmla="*/ 323850 w 661035"/>
                  <a:gd name="connsiteY29" fmla="*/ 676275 h 1099185"/>
                  <a:gd name="connsiteX30" fmla="*/ 359092 w 661035"/>
                  <a:gd name="connsiteY30" fmla="*/ 597218 h 1099185"/>
                  <a:gd name="connsiteX31" fmla="*/ 220980 w 661035"/>
                  <a:gd name="connsiteY31" fmla="*/ 0 h 1099185"/>
                  <a:gd name="connsiteX32" fmla="*/ 481965 w 661035"/>
                  <a:gd name="connsiteY32" fmla="*/ 141922 h 1099185"/>
                  <a:gd name="connsiteX33" fmla="*/ 575310 w 661035"/>
                  <a:gd name="connsiteY33" fmla="*/ 214313 h 1099185"/>
                  <a:gd name="connsiteX34" fmla="*/ 661035 w 661035"/>
                  <a:gd name="connsiteY34" fmla="*/ 504825 h 1099185"/>
                  <a:gd name="connsiteX35" fmla="*/ 621030 w 661035"/>
                  <a:gd name="connsiteY35" fmla="*/ 739140 h 1099185"/>
                  <a:gd name="connsiteX36" fmla="*/ 360045 w 661035"/>
                  <a:gd name="connsiteY36" fmla="*/ 597218 h 1099185"/>
                  <a:gd name="connsiteX37" fmla="*/ 400050 w 661035"/>
                  <a:gd name="connsiteY37" fmla="*/ 362902 h 1099185"/>
                  <a:gd name="connsiteX38" fmla="*/ 314325 w 661035"/>
                  <a:gd name="connsiteY38" fmla="*/ 72390 h 1099185"/>
                  <a:gd name="connsiteX39" fmla="*/ 220980 w 661035"/>
                  <a:gd name="connsiteY39" fmla="*/ 0 h 1099185"/>
                  <a:gd name="connsiteX0" fmla="*/ 359092 w 661035"/>
                  <a:gd name="connsiteY0" fmla="*/ 597218 h 1099185"/>
                  <a:gd name="connsiteX1" fmla="*/ 620078 w 661035"/>
                  <a:gd name="connsiteY1" fmla="*/ 739140 h 1099185"/>
                  <a:gd name="connsiteX2" fmla="*/ 584835 w 661035"/>
                  <a:gd name="connsiteY2" fmla="*/ 818198 h 1099185"/>
                  <a:gd name="connsiteX3" fmla="*/ 584836 w 661035"/>
                  <a:gd name="connsiteY3" fmla="*/ 818198 h 1099185"/>
                  <a:gd name="connsiteX4" fmla="*/ 545783 w 661035"/>
                  <a:gd name="connsiteY4" fmla="*/ 882015 h 1099185"/>
                  <a:gd name="connsiteX5" fmla="*/ 538930 w 661035"/>
                  <a:gd name="connsiteY5" fmla="*/ 891439 h 1099185"/>
                  <a:gd name="connsiteX6" fmla="*/ 539116 w 661035"/>
                  <a:gd name="connsiteY6" fmla="*/ 891540 h 1099185"/>
                  <a:gd name="connsiteX7" fmla="*/ 500063 w 661035"/>
                  <a:gd name="connsiteY7" fmla="*/ 940118 h 1099185"/>
                  <a:gd name="connsiteX8" fmla="*/ 500063 w 661035"/>
                  <a:gd name="connsiteY8" fmla="*/ 941070 h 1099185"/>
                  <a:gd name="connsiteX9" fmla="*/ 451485 w 661035"/>
                  <a:gd name="connsiteY9" fmla="*/ 989648 h 1099185"/>
                  <a:gd name="connsiteX10" fmla="*/ 396629 w 661035"/>
                  <a:gd name="connsiteY10" fmla="*/ 1033155 h 1099185"/>
                  <a:gd name="connsiteX11" fmla="*/ 397193 w 661035"/>
                  <a:gd name="connsiteY11" fmla="*/ 1033462 h 1099185"/>
                  <a:gd name="connsiteX12" fmla="*/ 320041 w 661035"/>
                  <a:gd name="connsiteY12" fmla="*/ 1076325 h 1099185"/>
                  <a:gd name="connsiteX13" fmla="*/ 291343 w 661035"/>
                  <a:gd name="connsiteY13" fmla="*/ 1060767 h 1099185"/>
                  <a:gd name="connsiteX14" fmla="*/ 290403 w 661035"/>
                  <a:gd name="connsiteY14" fmla="*/ 1061621 h 1099185"/>
                  <a:gd name="connsiteX15" fmla="*/ 319088 w 661035"/>
                  <a:gd name="connsiteY15" fmla="*/ 1077277 h 1099185"/>
                  <a:gd name="connsiteX16" fmla="*/ 260985 w 661035"/>
                  <a:gd name="connsiteY16" fmla="*/ 1099185 h 1099185"/>
                  <a:gd name="connsiteX17" fmla="*/ 0 w 661035"/>
                  <a:gd name="connsiteY17" fmla="*/ 957262 h 1099185"/>
                  <a:gd name="connsiteX18" fmla="*/ 59055 w 661035"/>
                  <a:gd name="connsiteY18" fmla="*/ 935355 h 1099185"/>
                  <a:gd name="connsiteX19" fmla="*/ 60008 w 661035"/>
                  <a:gd name="connsiteY19" fmla="*/ 935355 h 1099185"/>
                  <a:gd name="connsiteX20" fmla="*/ 135745 w 661035"/>
                  <a:gd name="connsiteY20" fmla="*/ 891807 h 1099185"/>
                  <a:gd name="connsiteX21" fmla="*/ 135255 w 661035"/>
                  <a:gd name="connsiteY21" fmla="*/ 891540 h 1099185"/>
                  <a:gd name="connsiteX22" fmla="*/ 190500 w 661035"/>
                  <a:gd name="connsiteY22" fmla="*/ 847725 h 1099185"/>
                  <a:gd name="connsiteX23" fmla="*/ 239078 w 661035"/>
                  <a:gd name="connsiteY23" fmla="*/ 799148 h 1099185"/>
                  <a:gd name="connsiteX24" fmla="*/ 239078 w 661035"/>
                  <a:gd name="connsiteY24" fmla="*/ 798196 h 1099185"/>
                  <a:gd name="connsiteX25" fmla="*/ 277307 w 661035"/>
                  <a:gd name="connsiteY25" fmla="*/ 750642 h 1099185"/>
                  <a:gd name="connsiteX26" fmla="*/ 277178 w 661035"/>
                  <a:gd name="connsiteY26" fmla="*/ 750571 h 1099185"/>
                  <a:gd name="connsiteX27" fmla="*/ 284798 w 661035"/>
                  <a:gd name="connsiteY27" fmla="*/ 740093 h 1099185"/>
                  <a:gd name="connsiteX28" fmla="*/ 323850 w 661035"/>
                  <a:gd name="connsiteY28" fmla="*/ 676275 h 1099185"/>
                  <a:gd name="connsiteX29" fmla="*/ 359092 w 661035"/>
                  <a:gd name="connsiteY29" fmla="*/ 597218 h 1099185"/>
                  <a:gd name="connsiteX30" fmla="*/ 220980 w 661035"/>
                  <a:gd name="connsiteY30" fmla="*/ 0 h 1099185"/>
                  <a:gd name="connsiteX31" fmla="*/ 481965 w 661035"/>
                  <a:gd name="connsiteY31" fmla="*/ 141922 h 1099185"/>
                  <a:gd name="connsiteX32" fmla="*/ 575310 w 661035"/>
                  <a:gd name="connsiteY32" fmla="*/ 214313 h 1099185"/>
                  <a:gd name="connsiteX33" fmla="*/ 661035 w 661035"/>
                  <a:gd name="connsiteY33" fmla="*/ 504825 h 1099185"/>
                  <a:gd name="connsiteX34" fmla="*/ 621030 w 661035"/>
                  <a:gd name="connsiteY34" fmla="*/ 739140 h 1099185"/>
                  <a:gd name="connsiteX35" fmla="*/ 360045 w 661035"/>
                  <a:gd name="connsiteY35" fmla="*/ 597218 h 1099185"/>
                  <a:gd name="connsiteX36" fmla="*/ 400050 w 661035"/>
                  <a:gd name="connsiteY36" fmla="*/ 362902 h 1099185"/>
                  <a:gd name="connsiteX37" fmla="*/ 314325 w 661035"/>
                  <a:gd name="connsiteY37" fmla="*/ 72390 h 1099185"/>
                  <a:gd name="connsiteX38" fmla="*/ 220980 w 661035"/>
                  <a:gd name="connsiteY38" fmla="*/ 0 h 1099185"/>
                  <a:gd name="connsiteX0" fmla="*/ 359092 w 661035"/>
                  <a:gd name="connsiteY0" fmla="*/ 597218 h 1099185"/>
                  <a:gd name="connsiteX1" fmla="*/ 620078 w 661035"/>
                  <a:gd name="connsiteY1" fmla="*/ 739140 h 1099185"/>
                  <a:gd name="connsiteX2" fmla="*/ 584835 w 661035"/>
                  <a:gd name="connsiteY2" fmla="*/ 818198 h 1099185"/>
                  <a:gd name="connsiteX3" fmla="*/ 584836 w 661035"/>
                  <a:gd name="connsiteY3" fmla="*/ 818198 h 1099185"/>
                  <a:gd name="connsiteX4" fmla="*/ 545783 w 661035"/>
                  <a:gd name="connsiteY4" fmla="*/ 882015 h 1099185"/>
                  <a:gd name="connsiteX5" fmla="*/ 538930 w 661035"/>
                  <a:gd name="connsiteY5" fmla="*/ 891439 h 1099185"/>
                  <a:gd name="connsiteX6" fmla="*/ 539116 w 661035"/>
                  <a:gd name="connsiteY6" fmla="*/ 891540 h 1099185"/>
                  <a:gd name="connsiteX7" fmla="*/ 500063 w 661035"/>
                  <a:gd name="connsiteY7" fmla="*/ 940118 h 1099185"/>
                  <a:gd name="connsiteX8" fmla="*/ 500063 w 661035"/>
                  <a:gd name="connsiteY8" fmla="*/ 941070 h 1099185"/>
                  <a:gd name="connsiteX9" fmla="*/ 451485 w 661035"/>
                  <a:gd name="connsiteY9" fmla="*/ 989648 h 1099185"/>
                  <a:gd name="connsiteX10" fmla="*/ 396629 w 661035"/>
                  <a:gd name="connsiteY10" fmla="*/ 1033155 h 1099185"/>
                  <a:gd name="connsiteX11" fmla="*/ 397193 w 661035"/>
                  <a:gd name="connsiteY11" fmla="*/ 1033462 h 1099185"/>
                  <a:gd name="connsiteX12" fmla="*/ 320041 w 661035"/>
                  <a:gd name="connsiteY12" fmla="*/ 1076325 h 1099185"/>
                  <a:gd name="connsiteX13" fmla="*/ 291343 w 661035"/>
                  <a:gd name="connsiteY13" fmla="*/ 1060767 h 1099185"/>
                  <a:gd name="connsiteX14" fmla="*/ 319088 w 661035"/>
                  <a:gd name="connsiteY14" fmla="*/ 1077277 h 1099185"/>
                  <a:gd name="connsiteX15" fmla="*/ 260985 w 661035"/>
                  <a:gd name="connsiteY15" fmla="*/ 1099185 h 1099185"/>
                  <a:gd name="connsiteX16" fmla="*/ 0 w 661035"/>
                  <a:gd name="connsiteY16" fmla="*/ 957262 h 1099185"/>
                  <a:gd name="connsiteX17" fmla="*/ 59055 w 661035"/>
                  <a:gd name="connsiteY17" fmla="*/ 935355 h 1099185"/>
                  <a:gd name="connsiteX18" fmla="*/ 60008 w 661035"/>
                  <a:gd name="connsiteY18" fmla="*/ 935355 h 1099185"/>
                  <a:gd name="connsiteX19" fmla="*/ 135745 w 661035"/>
                  <a:gd name="connsiteY19" fmla="*/ 891807 h 1099185"/>
                  <a:gd name="connsiteX20" fmla="*/ 135255 w 661035"/>
                  <a:gd name="connsiteY20" fmla="*/ 891540 h 1099185"/>
                  <a:gd name="connsiteX21" fmla="*/ 190500 w 661035"/>
                  <a:gd name="connsiteY21" fmla="*/ 847725 h 1099185"/>
                  <a:gd name="connsiteX22" fmla="*/ 239078 w 661035"/>
                  <a:gd name="connsiteY22" fmla="*/ 799148 h 1099185"/>
                  <a:gd name="connsiteX23" fmla="*/ 239078 w 661035"/>
                  <a:gd name="connsiteY23" fmla="*/ 798196 h 1099185"/>
                  <a:gd name="connsiteX24" fmla="*/ 277307 w 661035"/>
                  <a:gd name="connsiteY24" fmla="*/ 750642 h 1099185"/>
                  <a:gd name="connsiteX25" fmla="*/ 277178 w 661035"/>
                  <a:gd name="connsiteY25" fmla="*/ 750571 h 1099185"/>
                  <a:gd name="connsiteX26" fmla="*/ 284798 w 661035"/>
                  <a:gd name="connsiteY26" fmla="*/ 740093 h 1099185"/>
                  <a:gd name="connsiteX27" fmla="*/ 323850 w 661035"/>
                  <a:gd name="connsiteY27" fmla="*/ 676275 h 1099185"/>
                  <a:gd name="connsiteX28" fmla="*/ 359092 w 661035"/>
                  <a:gd name="connsiteY28" fmla="*/ 597218 h 1099185"/>
                  <a:gd name="connsiteX29" fmla="*/ 220980 w 661035"/>
                  <a:gd name="connsiteY29" fmla="*/ 0 h 1099185"/>
                  <a:gd name="connsiteX30" fmla="*/ 481965 w 661035"/>
                  <a:gd name="connsiteY30" fmla="*/ 141922 h 1099185"/>
                  <a:gd name="connsiteX31" fmla="*/ 575310 w 661035"/>
                  <a:gd name="connsiteY31" fmla="*/ 214313 h 1099185"/>
                  <a:gd name="connsiteX32" fmla="*/ 661035 w 661035"/>
                  <a:gd name="connsiteY32" fmla="*/ 504825 h 1099185"/>
                  <a:gd name="connsiteX33" fmla="*/ 621030 w 661035"/>
                  <a:gd name="connsiteY33" fmla="*/ 739140 h 1099185"/>
                  <a:gd name="connsiteX34" fmla="*/ 360045 w 661035"/>
                  <a:gd name="connsiteY34" fmla="*/ 597218 h 1099185"/>
                  <a:gd name="connsiteX35" fmla="*/ 400050 w 661035"/>
                  <a:gd name="connsiteY35" fmla="*/ 362902 h 1099185"/>
                  <a:gd name="connsiteX36" fmla="*/ 314325 w 661035"/>
                  <a:gd name="connsiteY36" fmla="*/ 72390 h 1099185"/>
                  <a:gd name="connsiteX37" fmla="*/ 220980 w 661035"/>
                  <a:gd name="connsiteY37" fmla="*/ 0 h 1099185"/>
                  <a:gd name="connsiteX0" fmla="*/ 359092 w 661035"/>
                  <a:gd name="connsiteY0" fmla="*/ 597218 h 1099185"/>
                  <a:gd name="connsiteX1" fmla="*/ 620078 w 661035"/>
                  <a:gd name="connsiteY1" fmla="*/ 739140 h 1099185"/>
                  <a:gd name="connsiteX2" fmla="*/ 584835 w 661035"/>
                  <a:gd name="connsiteY2" fmla="*/ 818198 h 1099185"/>
                  <a:gd name="connsiteX3" fmla="*/ 584836 w 661035"/>
                  <a:gd name="connsiteY3" fmla="*/ 818198 h 1099185"/>
                  <a:gd name="connsiteX4" fmla="*/ 545783 w 661035"/>
                  <a:gd name="connsiteY4" fmla="*/ 882015 h 1099185"/>
                  <a:gd name="connsiteX5" fmla="*/ 538930 w 661035"/>
                  <a:gd name="connsiteY5" fmla="*/ 891439 h 1099185"/>
                  <a:gd name="connsiteX6" fmla="*/ 539116 w 661035"/>
                  <a:gd name="connsiteY6" fmla="*/ 891540 h 1099185"/>
                  <a:gd name="connsiteX7" fmla="*/ 500063 w 661035"/>
                  <a:gd name="connsiteY7" fmla="*/ 940118 h 1099185"/>
                  <a:gd name="connsiteX8" fmla="*/ 500063 w 661035"/>
                  <a:gd name="connsiteY8" fmla="*/ 941070 h 1099185"/>
                  <a:gd name="connsiteX9" fmla="*/ 451485 w 661035"/>
                  <a:gd name="connsiteY9" fmla="*/ 989648 h 1099185"/>
                  <a:gd name="connsiteX10" fmla="*/ 396629 w 661035"/>
                  <a:gd name="connsiteY10" fmla="*/ 1033155 h 1099185"/>
                  <a:gd name="connsiteX11" fmla="*/ 397193 w 661035"/>
                  <a:gd name="connsiteY11" fmla="*/ 1033462 h 1099185"/>
                  <a:gd name="connsiteX12" fmla="*/ 320041 w 661035"/>
                  <a:gd name="connsiteY12" fmla="*/ 1076325 h 1099185"/>
                  <a:gd name="connsiteX13" fmla="*/ 319088 w 661035"/>
                  <a:gd name="connsiteY13" fmla="*/ 1077277 h 1099185"/>
                  <a:gd name="connsiteX14" fmla="*/ 260985 w 661035"/>
                  <a:gd name="connsiteY14" fmla="*/ 1099185 h 1099185"/>
                  <a:gd name="connsiteX15" fmla="*/ 0 w 661035"/>
                  <a:gd name="connsiteY15" fmla="*/ 957262 h 1099185"/>
                  <a:gd name="connsiteX16" fmla="*/ 59055 w 661035"/>
                  <a:gd name="connsiteY16" fmla="*/ 935355 h 1099185"/>
                  <a:gd name="connsiteX17" fmla="*/ 60008 w 661035"/>
                  <a:gd name="connsiteY17" fmla="*/ 935355 h 1099185"/>
                  <a:gd name="connsiteX18" fmla="*/ 135745 w 661035"/>
                  <a:gd name="connsiteY18" fmla="*/ 891807 h 1099185"/>
                  <a:gd name="connsiteX19" fmla="*/ 135255 w 661035"/>
                  <a:gd name="connsiteY19" fmla="*/ 891540 h 1099185"/>
                  <a:gd name="connsiteX20" fmla="*/ 190500 w 661035"/>
                  <a:gd name="connsiteY20" fmla="*/ 847725 h 1099185"/>
                  <a:gd name="connsiteX21" fmla="*/ 239078 w 661035"/>
                  <a:gd name="connsiteY21" fmla="*/ 799148 h 1099185"/>
                  <a:gd name="connsiteX22" fmla="*/ 239078 w 661035"/>
                  <a:gd name="connsiteY22" fmla="*/ 798196 h 1099185"/>
                  <a:gd name="connsiteX23" fmla="*/ 277307 w 661035"/>
                  <a:gd name="connsiteY23" fmla="*/ 750642 h 1099185"/>
                  <a:gd name="connsiteX24" fmla="*/ 277178 w 661035"/>
                  <a:gd name="connsiteY24" fmla="*/ 750571 h 1099185"/>
                  <a:gd name="connsiteX25" fmla="*/ 284798 w 661035"/>
                  <a:gd name="connsiteY25" fmla="*/ 740093 h 1099185"/>
                  <a:gd name="connsiteX26" fmla="*/ 323850 w 661035"/>
                  <a:gd name="connsiteY26" fmla="*/ 676275 h 1099185"/>
                  <a:gd name="connsiteX27" fmla="*/ 359092 w 661035"/>
                  <a:gd name="connsiteY27" fmla="*/ 597218 h 1099185"/>
                  <a:gd name="connsiteX28" fmla="*/ 220980 w 661035"/>
                  <a:gd name="connsiteY28" fmla="*/ 0 h 1099185"/>
                  <a:gd name="connsiteX29" fmla="*/ 481965 w 661035"/>
                  <a:gd name="connsiteY29" fmla="*/ 141922 h 1099185"/>
                  <a:gd name="connsiteX30" fmla="*/ 575310 w 661035"/>
                  <a:gd name="connsiteY30" fmla="*/ 214313 h 1099185"/>
                  <a:gd name="connsiteX31" fmla="*/ 661035 w 661035"/>
                  <a:gd name="connsiteY31" fmla="*/ 504825 h 1099185"/>
                  <a:gd name="connsiteX32" fmla="*/ 621030 w 661035"/>
                  <a:gd name="connsiteY32" fmla="*/ 739140 h 1099185"/>
                  <a:gd name="connsiteX33" fmla="*/ 360045 w 661035"/>
                  <a:gd name="connsiteY33" fmla="*/ 597218 h 1099185"/>
                  <a:gd name="connsiteX34" fmla="*/ 400050 w 661035"/>
                  <a:gd name="connsiteY34" fmla="*/ 362902 h 1099185"/>
                  <a:gd name="connsiteX35" fmla="*/ 314325 w 661035"/>
                  <a:gd name="connsiteY35" fmla="*/ 72390 h 1099185"/>
                  <a:gd name="connsiteX36" fmla="*/ 220980 w 661035"/>
                  <a:gd name="connsiteY36" fmla="*/ 0 h 1099185"/>
                  <a:gd name="connsiteX0" fmla="*/ 359092 w 661035"/>
                  <a:gd name="connsiteY0" fmla="*/ 597218 h 1112468"/>
                  <a:gd name="connsiteX1" fmla="*/ 620078 w 661035"/>
                  <a:gd name="connsiteY1" fmla="*/ 739140 h 1112468"/>
                  <a:gd name="connsiteX2" fmla="*/ 584835 w 661035"/>
                  <a:gd name="connsiteY2" fmla="*/ 818198 h 1112468"/>
                  <a:gd name="connsiteX3" fmla="*/ 584836 w 661035"/>
                  <a:gd name="connsiteY3" fmla="*/ 818198 h 1112468"/>
                  <a:gd name="connsiteX4" fmla="*/ 545783 w 661035"/>
                  <a:gd name="connsiteY4" fmla="*/ 882015 h 1112468"/>
                  <a:gd name="connsiteX5" fmla="*/ 538930 w 661035"/>
                  <a:gd name="connsiteY5" fmla="*/ 891439 h 1112468"/>
                  <a:gd name="connsiteX6" fmla="*/ 539116 w 661035"/>
                  <a:gd name="connsiteY6" fmla="*/ 891540 h 1112468"/>
                  <a:gd name="connsiteX7" fmla="*/ 500063 w 661035"/>
                  <a:gd name="connsiteY7" fmla="*/ 940118 h 1112468"/>
                  <a:gd name="connsiteX8" fmla="*/ 500063 w 661035"/>
                  <a:gd name="connsiteY8" fmla="*/ 941070 h 1112468"/>
                  <a:gd name="connsiteX9" fmla="*/ 451485 w 661035"/>
                  <a:gd name="connsiteY9" fmla="*/ 989648 h 1112468"/>
                  <a:gd name="connsiteX10" fmla="*/ 396629 w 661035"/>
                  <a:gd name="connsiteY10" fmla="*/ 1033155 h 1112468"/>
                  <a:gd name="connsiteX11" fmla="*/ 397193 w 661035"/>
                  <a:gd name="connsiteY11" fmla="*/ 1033462 h 1112468"/>
                  <a:gd name="connsiteX12" fmla="*/ 320041 w 661035"/>
                  <a:gd name="connsiteY12" fmla="*/ 1076325 h 1112468"/>
                  <a:gd name="connsiteX13" fmla="*/ 319088 w 661035"/>
                  <a:gd name="connsiteY13" fmla="*/ 1077277 h 1112468"/>
                  <a:gd name="connsiteX14" fmla="*/ 247796 w 661035"/>
                  <a:gd name="connsiteY14" fmla="*/ 1112468 h 1112468"/>
                  <a:gd name="connsiteX15" fmla="*/ 0 w 661035"/>
                  <a:gd name="connsiteY15" fmla="*/ 957262 h 1112468"/>
                  <a:gd name="connsiteX16" fmla="*/ 59055 w 661035"/>
                  <a:gd name="connsiteY16" fmla="*/ 935355 h 1112468"/>
                  <a:gd name="connsiteX17" fmla="*/ 60008 w 661035"/>
                  <a:gd name="connsiteY17" fmla="*/ 935355 h 1112468"/>
                  <a:gd name="connsiteX18" fmla="*/ 135745 w 661035"/>
                  <a:gd name="connsiteY18" fmla="*/ 891807 h 1112468"/>
                  <a:gd name="connsiteX19" fmla="*/ 135255 w 661035"/>
                  <a:gd name="connsiteY19" fmla="*/ 891540 h 1112468"/>
                  <a:gd name="connsiteX20" fmla="*/ 190500 w 661035"/>
                  <a:gd name="connsiteY20" fmla="*/ 847725 h 1112468"/>
                  <a:gd name="connsiteX21" fmla="*/ 239078 w 661035"/>
                  <a:gd name="connsiteY21" fmla="*/ 799148 h 1112468"/>
                  <a:gd name="connsiteX22" fmla="*/ 239078 w 661035"/>
                  <a:gd name="connsiteY22" fmla="*/ 798196 h 1112468"/>
                  <a:gd name="connsiteX23" fmla="*/ 277307 w 661035"/>
                  <a:gd name="connsiteY23" fmla="*/ 750642 h 1112468"/>
                  <a:gd name="connsiteX24" fmla="*/ 277178 w 661035"/>
                  <a:gd name="connsiteY24" fmla="*/ 750571 h 1112468"/>
                  <a:gd name="connsiteX25" fmla="*/ 284798 w 661035"/>
                  <a:gd name="connsiteY25" fmla="*/ 740093 h 1112468"/>
                  <a:gd name="connsiteX26" fmla="*/ 323850 w 661035"/>
                  <a:gd name="connsiteY26" fmla="*/ 676275 h 1112468"/>
                  <a:gd name="connsiteX27" fmla="*/ 359092 w 661035"/>
                  <a:gd name="connsiteY27" fmla="*/ 597218 h 1112468"/>
                  <a:gd name="connsiteX28" fmla="*/ 220980 w 661035"/>
                  <a:gd name="connsiteY28" fmla="*/ 0 h 1112468"/>
                  <a:gd name="connsiteX29" fmla="*/ 481965 w 661035"/>
                  <a:gd name="connsiteY29" fmla="*/ 141922 h 1112468"/>
                  <a:gd name="connsiteX30" fmla="*/ 575310 w 661035"/>
                  <a:gd name="connsiteY30" fmla="*/ 214313 h 1112468"/>
                  <a:gd name="connsiteX31" fmla="*/ 661035 w 661035"/>
                  <a:gd name="connsiteY31" fmla="*/ 504825 h 1112468"/>
                  <a:gd name="connsiteX32" fmla="*/ 621030 w 661035"/>
                  <a:gd name="connsiteY32" fmla="*/ 739140 h 1112468"/>
                  <a:gd name="connsiteX33" fmla="*/ 360045 w 661035"/>
                  <a:gd name="connsiteY33" fmla="*/ 597218 h 1112468"/>
                  <a:gd name="connsiteX34" fmla="*/ 400050 w 661035"/>
                  <a:gd name="connsiteY34" fmla="*/ 362902 h 1112468"/>
                  <a:gd name="connsiteX35" fmla="*/ 314325 w 661035"/>
                  <a:gd name="connsiteY35" fmla="*/ 72390 h 1112468"/>
                  <a:gd name="connsiteX36" fmla="*/ 220980 w 661035"/>
                  <a:gd name="connsiteY36" fmla="*/ 0 h 11124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</a:cxnLst>
                <a:rect l="l" t="t" r="r" b="b"/>
                <a:pathLst>
                  <a:path w="661035" h="1112468">
                    <a:moveTo>
                      <a:pt x="359092" y="597218"/>
                    </a:moveTo>
                    <a:lnTo>
                      <a:pt x="620078" y="739140"/>
                    </a:lnTo>
                    <a:lnTo>
                      <a:pt x="584835" y="818198"/>
                    </a:lnTo>
                    <a:lnTo>
                      <a:pt x="584836" y="818198"/>
                    </a:lnTo>
                    <a:cubicBezTo>
                      <a:pt x="573405" y="840105"/>
                      <a:pt x="560070" y="861060"/>
                      <a:pt x="545783" y="882015"/>
                    </a:cubicBezTo>
                    <a:lnTo>
                      <a:pt x="538930" y="891439"/>
                    </a:lnTo>
                    <a:lnTo>
                      <a:pt x="539116" y="891540"/>
                    </a:lnTo>
                    <a:cubicBezTo>
                      <a:pt x="525780" y="908686"/>
                      <a:pt x="513398" y="924878"/>
                      <a:pt x="500063" y="940118"/>
                    </a:cubicBezTo>
                    <a:lnTo>
                      <a:pt x="500063" y="941070"/>
                    </a:lnTo>
                    <a:cubicBezTo>
                      <a:pt x="483870" y="958215"/>
                      <a:pt x="467678" y="974408"/>
                      <a:pt x="451485" y="989648"/>
                    </a:cubicBezTo>
                    <a:lnTo>
                      <a:pt x="396629" y="1033155"/>
                    </a:lnTo>
                    <a:lnTo>
                      <a:pt x="397193" y="1033462"/>
                    </a:lnTo>
                    <a:cubicBezTo>
                      <a:pt x="371475" y="1049655"/>
                      <a:pt x="346711" y="1063943"/>
                      <a:pt x="320041" y="1076325"/>
                    </a:cubicBezTo>
                    <a:lnTo>
                      <a:pt x="319088" y="1077277"/>
                    </a:lnTo>
                    <a:lnTo>
                      <a:pt x="247796" y="1112468"/>
                    </a:lnTo>
                    <a:lnTo>
                      <a:pt x="0" y="957262"/>
                    </a:lnTo>
                    <a:lnTo>
                      <a:pt x="59055" y="935355"/>
                    </a:lnTo>
                    <a:lnTo>
                      <a:pt x="60008" y="935355"/>
                    </a:lnTo>
                    <a:lnTo>
                      <a:pt x="135745" y="891807"/>
                    </a:lnTo>
                    <a:lnTo>
                      <a:pt x="135255" y="891540"/>
                    </a:lnTo>
                    <a:cubicBezTo>
                      <a:pt x="154305" y="878205"/>
                      <a:pt x="173355" y="863918"/>
                      <a:pt x="190500" y="847725"/>
                    </a:cubicBezTo>
                    <a:cubicBezTo>
                      <a:pt x="207645" y="832486"/>
                      <a:pt x="222885" y="816293"/>
                      <a:pt x="239078" y="799148"/>
                    </a:cubicBezTo>
                    <a:lnTo>
                      <a:pt x="239078" y="798196"/>
                    </a:lnTo>
                    <a:lnTo>
                      <a:pt x="277307" y="750642"/>
                    </a:lnTo>
                    <a:lnTo>
                      <a:pt x="277178" y="750571"/>
                    </a:lnTo>
                    <a:cubicBezTo>
                      <a:pt x="280036" y="746761"/>
                      <a:pt x="281941" y="743903"/>
                      <a:pt x="284798" y="740093"/>
                    </a:cubicBezTo>
                    <a:cubicBezTo>
                      <a:pt x="299086" y="719138"/>
                      <a:pt x="312420" y="698183"/>
                      <a:pt x="323850" y="676275"/>
                    </a:cubicBezTo>
                    <a:cubicBezTo>
                      <a:pt x="337185" y="650558"/>
                      <a:pt x="349567" y="623888"/>
                      <a:pt x="359092" y="597218"/>
                    </a:cubicBezTo>
                    <a:close/>
                    <a:moveTo>
                      <a:pt x="220980" y="0"/>
                    </a:moveTo>
                    <a:lnTo>
                      <a:pt x="481965" y="141922"/>
                    </a:lnTo>
                    <a:cubicBezTo>
                      <a:pt x="521970" y="163830"/>
                      <a:pt x="553403" y="187642"/>
                      <a:pt x="575310" y="214313"/>
                    </a:cubicBezTo>
                    <a:cubicBezTo>
                      <a:pt x="632460" y="281940"/>
                      <a:pt x="661035" y="379095"/>
                      <a:pt x="661035" y="504825"/>
                    </a:cubicBezTo>
                    <a:cubicBezTo>
                      <a:pt x="660083" y="588645"/>
                      <a:pt x="646748" y="666750"/>
                      <a:pt x="621030" y="739140"/>
                    </a:cubicBezTo>
                    <a:lnTo>
                      <a:pt x="360045" y="597218"/>
                    </a:lnTo>
                    <a:cubicBezTo>
                      <a:pt x="386715" y="524827"/>
                      <a:pt x="400050" y="446722"/>
                      <a:pt x="400050" y="362902"/>
                    </a:cubicBezTo>
                    <a:cubicBezTo>
                      <a:pt x="400050" y="237172"/>
                      <a:pt x="371475" y="140970"/>
                      <a:pt x="314325" y="72390"/>
                    </a:cubicBezTo>
                    <a:cubicBezTo>
                      <a:pt x="291465" y="45720"/>
                      <a:pt x="260985" y="20955"/>
                      <a:pt x="220980" y="0"/>
                    </a:cubicBez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  <p:sp>
            <p:nvSpPr>
              <p:cNvPr id="257" name="Freeform: Shape 256">
                <a:extLst>
                  <a:ext uri="{FF2B5EF4-FFF2-40B4-BE49-F238E27FC236}">
                    <a16:creationId xmlns:a16="http://schemas.microsoft.com/office/drawing/2014/main" id="{416404E0-1C74-4880-BC0D-D6AA6C80DED7}"/>
                  </a:ext>
                </a:extLst>
              </p:cNvPr>
              <p:cNvSpPr/>
              <p:nvPr/>
            </p:nvSpPr>
            <p:spPr>
              <a:xfrm>
                <a:off x="2967026" y="3229268"/>
                <a:ext cx="673417" cy="247650"/>
              </a:xfrm>
              <a:custGeom>
                <a:avLst/>
                <a:gdLst>
                  <a:gd name="connsiteX0" fmla="*/ 261937 w 673417"/>
                  <a:gd name="connsiteY0" fmla="*/ 45720 h 247650"/>
                  <a:gd name="connsiteX1" fmla="*/ 288607 w 673417"/>
                  <a:gd name="connsiteY1" fmla="*/ 53340 h 247650"/>
                  <a:gd name="connsiteX2" fmla="*/ 387667 w 673417"/>
                  <a:gd name="connsiteY2" fmla="*/ 93345 h 247650"/>
                  <a:gd name="connsiteX3" fmla="*/ 412432 w 673417"/>
                  <a:gd name="connsiteY3" fmla="*/ 105728 h 247650"/>
                  <a:gd name="connsiteX4" fmla="*/ 673417 w 673417"/>
                  <a:gd name="connsiteY4" fmla="*/ 247650 h 247650"/>
                  <a:gd name="connsiteX5" fmla="*/ 647700 w 673417"/>
                  <a:gd name="connsiteY5" fmla="*/ 235267 h 247650"/>
                  <a:gd name="connsiteX6" fmla="*/ 644991 w 673417"/>
                  <a:gd name="connsiteY6" fmla="*/ 233789 h 247650"/>
                  <a:gd name="connsiteX7" fmla="*/ 549592 w 673417"/>
                  <a:gd name="connsiteY7" fmla="*/ 195262 h 247650"/>
                  <a:gd name="connsiteX8" fmla="*/ 522922 w 673417"/>
                  <a:gd name="connsiteY8" fmla="*/ 186690 h 247650"/>
                  <a:gd name="connsiteX9" fmla="*/ 0 w 673417"/>
                  <a:gd name="connsiteY9" fmla="*/ 0 h 247650"/>
                  <a:gd name="connsiteX10" fmla="*/ 80010 w 673417"/>
                  <a:gd name="connsiteY10" fmla="*/ 11430 h 247650"/>
                  <a:gd name="connsiteX11" fmla="*/ 80421 w 673417"/>
                  <a:gd name="connsiteY11" fmla="*/ 11654 h 247650"/>
                  <a:gd name="connsiteX12" fmla="*/ 185499 w 673417"/>
                  <a:gd name="connsiteY12" fmla="*/ 28933 h 247650"/>
                  <a:gd name="connsiteX13" fmla="*/ 261937 w 673417"/>
                  <a:gd name="connsiteY13" fmla="*/ 45720 h 247650"/>
                  <a:gd name="connsiteX14" fmla="*/ 522922 w 673417"/>
                  <a:gd name="connsiteY14" fmla="*/ 187643 h 247650"/>
                  <a:gd name="connsiteX15" fmla="*/ 340042 w 673417"/>
                  <a:gd name="connsiteY15" fmla="*/ 153353 h 247650"/>
                  <a:gd name="connsiteX16" fmla="*/ 260985 w 673417"/>
                  <a:gd name="connsiteY16" fmla="*/ 141923 h 2476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673417" h="247650">
                    <a:moveTo>
                      <a:pt x="261937" y="45720"/>
                    </a:moveTo>
                    <a:cubicBezTo>
                      <a:pt x="271462" y="48578"/>
                      <a:pt x="280987" y="50483"/>
                      <a:pt x="288607" y="53340"/>
                    </a:cubicBezTo>
                    <a:cubicBezTo>
                      <a:pt x="323850" y="64770"/>
                      <a:pt x="357187" y="79058"/>
                      <a:pt x="387667" y="93345"/>
                    </a:cubicBezTo>
                    <a:cubicBezTo>
                      <a:pt x="396240" y="97155"/>
                      <a:pt x="404812" y="101917"/>
                      <a:pt x="412432" y="105728"/>
                    </a:cubicBezTo>
                    <a:lnTo>
                      <a:pt x="673417" y="247650"/>
                    </a:lnTo>
                    <a:cubicBezTo>
                      <a:pt x="664845" y="243840"/>
                      <a:pt x="656272" y="239078"/>
                      <a:pt x="647700" y="235267"/>
                    </a:cubicBezTo>
                    <a:lnTo>
                      <a:pt x="644991" y="233789"/>
                    </a:lnTo>
                    <a:lnTo>
                      <a:pt x="549592" y="195262"/>
                    </a:lnTo>
                    <a:cubicBezTo>
                      <a:pt x="541972" y="192405"/>
                      <a:pt x="532447" y="189548"/>
                      <a:pt x="522922" y="186690"/>
                    </a:cubicBezTo>
                    <a:close/>
                    <a:moveTo>
                      <a:pt x="0" y="0"/>
                    </a:moveTo>
                    <a:lnTo>
                      <a:pt x="80010" y="11430"/>
                    </a:lnTo>
                    <a:lnTo>
                      <a:pt x="80421" y="11654"/>
                    </a:lnTo>
                    <a:lnTo>
                      <a:pt x="185499" y="28933"/>
                    </a:lnTo>
                    <a:cubicBezTo>
                      <a:pt x="215979" y="34528"/>
                      <a:pt x="241458" y="40005"/>
                      <a:pt x="261937" y="45720"/>
                    </a:cubicBezTo>
                    <a:lnTo>
                      <a:pt x="522922" y="187643"/>
                    </a:lnTo>
                    <a:cubicBezTo>
                      <a:pt x="481965" y="176213"/>
                      <a:pt x="421004" y="164783"/>
                      <a:pt x="340042" y="153353"/>
                    </a:cubicBezTo>
                    <a:lnTo>
                      <a:pt x="260985" y="141923"/>
                    </a:ln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58" name="Freeform: Shape 257">
                <a:extLst>
                  <a:ext uri="{FF2B5EF4-FFF2-40B4-BE49-F238E27FC236}">
                    <a16:creationId xmlns:a16="http://schemas.microsoft.com/office/drawing/2014/main" id="{15576786-F3AD-4E09-9100-1C13B1B867E8}"/>
                  </a:ext>
                </a:extLst>
              </p:cNvPr>
              <p:cNvSpPr/>
              <p:nvPr/>
            </p:nvSpPr>
            <p:spPr>
              <a:xfrm>
                <a:off x="2707091" y="3532163"/>
                <a:ext cx="257175" cy="1238250"/>
              </a:xfrm>
              <a:custGeom>
                <a:avLst/>
                <a:gdLst>
                  <a:gd name="connsiteX0" fmla="*/ 260985 w 257175"/>
                  <a:gd name="connsiteY0" fmla="*/ 1244918 h 1238250"/>
                  <a:gd name="connsiteX1" fmla="*/ 0 w 257175"/>
                  <a:gd name="connsiteY1" fmla="*/ 1102995 h 1238250"/>
                  <a:gd name="connsiteX2" fmla="*/ 1905 w 257175"/>
                  <a:gd name="connsiteY2" fmla="*/ 0 h 1238250"/>
                  <a:gd name="connsiteX3" fmla="*/ 262890 w 257175"/>
                  <a:gd name="connsiteY3" fmla="*/ 141922 h 12382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57175" h="1238250">
                    <a:moveTo>
                      <a:pt x="260985" y="1244918"/>
                    </a:moveTo>
                    <a:lnTo>
                      <a:pt x="0" y="1102995"/>
                    </a:lnTo>
                    <a:lnTo>
                      <a:pt x="1905" y="0"/>
                    </a:lnTo>
                    <a:lnTo>
                      <a:pt x="262890" y="141922"/>
                    </a:ln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59" name="Freeform: Shape 258">
                <a:extLst>
                  <a:ext uri="{FF2B5EF4-FFF2-40B4-BE49-F238E27FC236}">
                    <a16:creationId xmlns:a16="http://schemas.microsoft.com/office/drawing/2014/main" id="{CB3BD374-14E4-467E-B2D2-064AE941B70F}"/>
                  </a:ext>
                </a:extLst>
              </p:cNvPr>
              <p:cNvSpPr/>
              <p:nvPr/>
            </p:nvSpPr>
            <p:spPr>
              <a:xfrm>
                <a:off x="3110832" y="2270955"/>
                <a:ext cx="457201" cy="495301"/>
              </a:xfrm>
              <a:custGeom>
                <a:avLst/>
                <a:gdLst>
                  <a:gd name="connsiteX0" fmla="*/ 459105 w 457200"/>
                  <a:gd name="connsiteY0" fmla="*/ 500063 h 495300"/>
                  <a:gd name="connsiteX1" fmla="*/ 198120 w 457200"/>
                  <a:gd name="connsiteY1" fmla="*/ 358140 h 495300"/>
                  <a:gd name="connsiteX2" fmla="*/ 80963 w 457200"/>
                  <a:gd name="connsiteY2" fmla="*/ 62865 h 495300"/>
                  <a:gd name="connsiteX3" fmla="*/ 0 w 457200"/>
                  <a:gd name="connsiteY3" fmla="*/ 0 h 495300"/>
                  <a:gd name="connsiteX4" fmla="*/ 260985 w 457200"/>
                  <a:gd name="connsiteY4" fmla="*/ 141923 h 495300"/>
                  <a:gd name="connsiteX5" fmla="*/ 341948 w 457200"/>
                  <a:gd name="connsiteY5" fmla="*/ 204788 h 495300"/>
                  <a:gd name="connsiteX6" fmla="*/ 459105 w 457200"/>
                  <a:gd name="connsiteY6" fmla="*/ 500063 h 4953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457200" h="495300">
                    <a:moveTo>
                      <a:pt x="459105" y="500063"/>
                    </a:moveTo>
                    <a:lnTo>
                      <a:pt x="198120" y="358140"/>
                    </a:lnTo>
                    <a:cubicBezTo>
                      <a:pt x="179070" y="224790"/>
                      <a:pt x="140017" y="126683"/>
                      <a:pt x="80963" y="62865"/>
                    </a:cubicBezTo>
                    <a:cubicBezTo>
                      <a:pt x="57150" y="38100"/>
                      <a:pt x="30480" y="17145"/>
                      <a:pt x="0" y="0"/>
                    </a:cubicBezTo>
                    <a:lnTo>
                      <a:pt x="260985" y="141923"/>
                    </a:lnTo>
                    <a:cubicBezTo>
                      <a:pt x="291465" y="158115"/>
                      <a:pt x="318135" y="179070"/>
                      <a:pt x="341948" y="204788"/>
                    </a:cubicBezTo>
                    <a:cubicBezTo>
                      <a:pt x="401955" y="268605"/>
                      <a:pt x="441008" y="366713"/>
                      <a:pt x="459105" y="500063"/>
                    </a:cubicBezTo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60" name="Freeform: Shape 259">
                <a:extLst>
                  <a:ext uri="{FF2B5EF4-FFF2-40B4-BE49-F238E27FC236}">
                    <a16:creationId xmlns:a16="http://schemas.microsoft.com/office/drawing/2014/main" id="{976C8D42-77B2-40DF-BC2E-E50E52170889}"/>
                  </a:ext>
                </a:extLst>
              </p:cNvPr>
              <p:cNvSpPr/>
              <p:nvPr/>
            </p:nvSpPr>
            <p:spPr>
              <a:xfrm>
                <a:off x="2541356" y="3138780"/>
                <a:ext cx="428625" cy="200026"/>
              </a:xfrm>
              <a:custGeom>
                <a:avLst/>
                <a:gdLst>
                  <a:gd name="connsiteX0" fmla="*/ 0 w 428625"/>
                  <a:gd name="connsiteY0" fmla="*/ 0 h 200026"/>
                  <a:gd name="connsiteX1" fmla="*/ 17145 w 428625"/>
                  <a:gd name="connsiteY1" fmla="*/ 8573 h 200026"/>
                  <a:gd name="connsiteX2" fmla="*/ 109538 w 428625"/>
                  <a:gd name="connsiteY2" fmla="*/ 44768 h 200026"/>
                  <a:gd name="connsiteX3" fmla="*/ 370023 w 428625"/>
                  <a:gd name="connsiteY3" fmla="*/ 186418 h 200026"/>
                  <a:gd name="connsiteX4" fmla="*/ 110490 w 428625"/>
                  <a:gd name="connsiteY4" fmla="*/ 44768 h 200026"/>
                  <a:gd name="connsiteX5" fmla="*/ 168592 w 428625"/>
                  <a:gd name="connsiteY5" fmla="*/ 59056 h 200026"/>
                  <a:gd name="connsiteX6" fmla="*/ 428625 w 428625"/>
                  <a:gd name="connsiteY6" fmla="*/ 200026 h 200026"/>
                  <a:gd name="connsiteX7" fmla="*/ 370523 w 428625"/>
                  <a:gd name="connsiteY7" fmla="*/ 186691 h 200026"/>
                  <a:gd name="connsiteX8" fmla="*/ 370517 w 428625"/>
                  <a:gd name="connsiteY8" fmla="*/ 186688 h 200026"/>
                  <a:gd name="connsiteX9" fmla="*/ 278130 w 428625"/>
                  <a:gd name="connsiteY9" fmla="*/ 150495 h 200026"/>
                  <a:gd name="connsiteX10" fmla="*/ 260985 w 428625"/>
                  <a:gd name="connsiteY10" fmla="*/ 141923 h 2000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28625" h="200026">
                    <a:moveTo>
                      <a:pt x="0" y="0"/>
                    </a:moveTo>
                    <a:cubicBezTo>
                      <a:pt x="5715" y="2858"/>
                      <a:pt x="11430" y="5715"/>
                      <a:pt x="17145" y="8573"/>
                    </a:cubicBezTo>
                    <a:cubicBezTo>
                      <a:pt x="44767" y="21908"/>
                      <a:pt x="75248" y="34290"/>
                      <a:pt x="109538" y="44768"/>
                    </a:cubicBezTo>
                    <a:lnTo>
                      <a:pt x="370023" y="186418"/>
                    </a:lnTo>
                    <a:lnTo>
                      <a:pt x="110490" y="44768"/>
                    </a:lnTo>
                    <a:lnTo>
                      <a:pt x="168592" y="59056"/>
                    </a:lnTo>
                    <a:lnTo>
                      <a:pt x="428625" y="200026"/>
                    </a:lnTo>
                    <a:lnTo>
                      <a:pt x="370523" y="186691"/>
                    </a:lnTo>
                    <a:lnTo>
                      <a:pt x="370517" y="186688"/>
                    </a:lnTo>
                    <a:lnTo>
                      <a:pt x="278130" y="150495"/>
                    </a:lnTo>
                    <a:cubicBezTo>
                      <a:pt x="272415" y="147638"/>
                      <a:pt x="266700" y="144780"/>
                      <a:pt x="260985" y="141923"/>
                    </a:cubicBez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61" name="Freeform: Shape 260">
                <a:extLst>
                  <a:ext uri="{FF2B5EF4-FFF2-40B4-BE49-F238E27FC236}">
                    <a16:creationId xmlns:a16="http://schemas.microsoft.com/office/drawing/2014/main" id="{6667CDFF-8872-46A6-A760-5442AEEB9032}"/>
                  </a:ext>
                </a:extLst>
              </p:cNvPr>
              <p:cNvSpPr/>
              <p:nvPr/>
            </p:nvSpPr>
            <p:spPr>
              <a:xfrm>
                <a:off x="2969883" y="1938632"/>
                <a:ext cx="618767" cy="219303"/>
              </a:xfrm>
              <a:custGeom>
                <a:avLst/>
                <a:gdLst>
                  <a:gd name="connsiteX0" fmla="*/ 323751 w 603786"/>
                  <a:gd name="connsiteY0" fmla="*/ 66771 h 218219"/>
                  <a:gd name="connsiteX1" fmla="*/ 342801 w 603786"/>
                  <a:gd name="connsiteY1" fmla="*/ 76296 h 218219"/>
                  <a:gd name="connsiteX2" fmla="*/ 603786 w 603786"/>
                  <a:gd name="connsiteY2" fmla="*/ 218219 h 218219"/>
                  <a:gd name="connsiteX3" fmla="*/ 584736 w 603786"/>
                  <a:gd name="connsiteY3" fmla="*/ 208694 h 218219"/>
                  <a:gd name="connsiteX4" fmla="*/ 0 w 603786"/>
                  <a:gd name="connsiteY4" fmla="*/ 0 h 218219"/>
                  <a:gd name="connsiteX5" fmla="*/ 100965 w 603786"/>
                  <a:gd name="connsiteY5" fmla="*/ 2857 h 218219"/>
                  <a:gd name="connsiteX6" fmla="*/ 102772 w 603786"/>
                  <a:gd name="connsiteY6" fmla="*/ 3833 h 218219"/>
                  <a:gd name="connsiteX7" fmla="*/ 214213 w 603786"/>
                  <a:gd name="connsiteY7" fmla="*/ 22860 h 218219"/>
                  <a:gd name="connsiteX8" fmla="*/ 236092 w 603786"/>
                  <a:gd name="connsiteY8" fmla="*/ 34757 h 218219"/>
                  <a:gd name="connsiteX9" fmla="*/ 323751 w 603786"/>
                  <a:gd name="connsiteY9" fmla="*/ 66772 h 218219"/>
                  <a:gd name="connsiteX10" fmla="*/ 584736 w 603786"/>
                  <a:gd name="connsiteY10" fmla="*/ 208695 h 218219"/>
                  <a:gd name="connsiteX11" fmla="*/ 475198 w 603786"/>
                  <a:gd name="connsiteY11" fmla="*/ 168690 h 218219"/>
                  <a:gd name="connsiteX12" fmla="*/ 464489 w 603786"/>
                  <a:gd name="connsiteY12" fmla="*/ 162866 h 218219"/>
                  <a:gd name="connsiteX13" fmla="*/ 358041 w 603786"/>
                  <a:gd name="connsiteY13" fmla="*/ 143827 h 218219"/>
                  <a:gd name="connsiteX14" fmla="*/ 357901 w 603786"/>
                  <a:gd name="connsiteY14" fmla="*/ 143751 h 218219"/>
                  <a:gd name="connsiteX15" fmla="*/ 260033 w 603786"/>
                  <a:gd name="connsiteY15" fmla="*/ 141922 h 218219"/>
                  <a:gd name="connsiteX0" fmla="*/ 323751 w 603786"/>
                  <a:gd name="connsiteY0" fmla="*/ 66771 h 218219"/>
                  <a:gd name="connsiteX1" fmla="*/ 342801 w 603786"/>
                  <a:gd name="connsiteY1" fmla="*/ 76296 h 218219"/>
                  <a:gd name="connsiteX2" fmla="*/ 603786 w 603786"/>
                  <a:gd name="connsiteY2" fmla="*/ 218219 h 218219"/>
                  <a:gd name="connsiteX3" fmla="*/ 584736 w 603786"/>
                  <a:gd name="connsiteY3" fmla="*/ 208694 h 218219"/>
                  <a:gd name="connsiteX4" fmla="*/ 323751 w 603786"/>
                  <a:gd name="connsiteY4" fmla="*/ 66771 h 218219"/>
                  <a:gd name="connsiteX5" fmla="*/ 0 w 603786"/>
                  <a:gd name="connsiteY5" fmla="*/ 0 h 218219"/>
                  <a:gd name="connsiteX6" fmla="*/ 100965 w 603786"/>
                  <a:gd name="connsiteY6" fmla="*/ 2857 h 218219"/>
                  <a:gd name="connsiteX7" fmla="*/ 102772 w 603786"/>
                  <a:gd name="connsiteY7" fmla="*/ 3833 h 218219"/>
                  <a:gd name="connsiteX8" fmla="*/ 214213 w 603786"/>
                  <a:gd name="connsiteY8" fmla="*/ 22860 h 218219"/>
                  <a:gd name="connsiteX9" fmla="*/ 323751 w 603786"/>
                  <a:gd name="connsiteY9" fmla="*/ 66772 h 218219"/>
                  <a:gd name="connsiteX10" fmla="*/ 584736 w 603786"/>
                  <a:gd name="connsiteY10" fmla="*/ 208695 h 218219"/>
                  <a:gd name="connsiteX11" fmla="*/ 475198 w 603786"/>
                  <a:gd name="connsiteY11" fmla="*/ 168690 h 218219"/>
                  <a:gd name="connsiteX12" fmla="*/ 464489 w 603786"/>
                  <a:gd name="connsiteY12" fmla="*/ 162866 h 218219"/>
                  <a:gd name="connsiteX13" fmla="*/ 358041 w 603786"/>
                  <a:gd name="connsiteY13" fmla="*/ 143827 h 218219"/>
                  <a:gd name="connsiteX14" fmla="*/ 357901 w 603786"/>
                  <a:gd name="connsiteY14" fmla="*/ 143751 h 218219"/>
                  <a:gd name="connsiteX15" fmla="*/ 260033 w 603786"/>
                  <a:gd name="connsiteY15" fmla="*/ 141922 h 218219"/>
                  <a:gd name="connsiteX16" fmla="*/ 0 w 603786"/>
                  <a:gd name="connsiteY16" fmla="*/ 0 h 218219"/>
                  <a:gd name="connsiteX0" fmla="*/ 323751 w 603786"/>
                  <a:gd name="connsiteY0" fmla="*/ 66771 h 218219"/>
                  <a:gd name="connsiteX1" fmla="*/ 603786 w 603786"/>
                  <a:gd name="connsiteY1" fmla="*/ 218219 h 218219"/>
                  <a:gd name="connsiteX2" fmla="*/ 584736 w 603786"/>
                  <a:gd name="connsiteY2" fmla="*/ 208694 h 218219"/>
                  <a:gd name="connsiteX3" fmla="*/ 323751 w 603786"/>
                  <a:gd name="connsiteY3" fmla="*/ 66771 h 218219"/>
                  <a:gd name="connsiteX4" fmla="*/ 0 w 603786"/>
                  <a:gd name="connsiteY4" fmla="*/ 0 h 218219"/>
                  <a:gd name="connsiteX5" fmla="*/ 100965 w 603786"/>
                  <a:gd name="connsiteY5" fmla="*/ 2857 h 218219"/>
                  <a:gd name="connsiteX6" fmla="*/ 102772 w 603786"/>
                  <a:gd name="connsiteY6" fmla="*/ 3833 h 218219"/>
                  <a:gd name="connsiteX7" fmla="*/ 214213 w 603786"/>
                  <a:gd name="connsiteY7" fmla="*/ 22860 h 218219"/>
                  <a:gd name="connsiteX8" fmla="*/ 323751 w 603786"/>
                  <a:gd name="connsiteY8" fmla="*/ 66772 h 218219"/>
                  <a:gd name="connsiteX9" fmla="*/ 584736 w 603786"/>
                  <a:gd name="connsiteY9" fmla="*/ 208695 h 218219"/>
                  <a:gd name="connsiteX10" fmla="*/ 475198 w 603786"/>
                  <a:gd name="connsiteY10" fmla="*/ 168690 h 218219"/>
                  <a:gd name="connsiteX11" fmla="*/ 464489 w 603786"/>
                  <a:gd name="connsiteY11" fmla="*/ 162866 h 218219"/>
                  <a:gd name="connsiteX12" fmla="*/ 358041 w 603786"/>
                  <a:gd name="connsiteY12" fmla="*/ 143827 h 218219"/>
                  <a:gd name="connsiteX13" fmla="*/ 357901 w 603786"/>
                  <a:gd name="connsiteY13" fmla="*/ 143751 h 218219"/>
                  <a:gd name="connsiteX14" fmla="*/ 260033 w 603786"/>
                  <a:gd name="connsiteY14" fmla="*/ 141922 h 218219"/>
                  <a:gd name="connsiteX15" fmla="*/ 0 w 603786"/>
                  <a:gd name="connsiteY15" fmla="*/ 0 h 218219"/>
                  <a:gd name="connsiteX0" fmla="*/ 323751 w 584736"/>
                  <a:gd name="connsiteY0" fmla="*/ 66771 h 208695"/>
                  <a:gd name="connsiteX1" fmla="*/ 584736 w 584736"/>
                  <a:gd name="connsiteY1" fmla="*/ 208694 h 208695"/>
                  <a:gd name="connsiteX2" fmla="*/ 323751 w 584736"/>
                  <a:gd name="connsiteY2" fmla="*/ 66771 h 208695"/>
                  <a:gd name="connsiteX3" fmla="*/ 0 w 584736"/>
                  <a:gd name="connsiteY3" fmla="*/ 0 h 208695"/>
                  <a:gd name="connsiteX4" fmla="*/ 100965 w 584736"/>
                  <a:gd name="connsiteY4" fmla="*/ 2857 h 208695"/>
                  <a:gd name="connsiteX5" fmla="*/ 102772 w 584736"/>
                  <a:gd name="connsiteY5" fmla="*/ 3833 h 208695"/>
                  <a:gd name="connsiteX6" fmla="*/ 214213 w 584736"/>
                  <a:gd name="connsiteY6" fmla="*/ 22860 h 208695"/>
                  <a:gd name="connsiteX7" fmla="*/ 323751 w 584736"/>
                  <a:gd name="connsiteY7" fmla="*/ 66772 h 208695"/>
                  <a:gd name="connsiteX8" fmla="*/ 584736 w 584736"/>
                  <a:gd name="connsiteY8" fmla="*/ 208695 h 208695"/>
                  <a:gd name="connsiteX9" fmla="*/ 475198 w 584736"/>
                  <a:gd name="connsiteY9" fmla="*/ 168690 h 208695"/>
                  <a:gd name="connsiteX10" fmla="*/ 464489 w 584736"/>
                  <a:gd name="connsiteY10" fmla="*/ 162866 h 208695"/>
                  <a:gd name="connsiteX11" fmla="*/ 358041 w 584736"/>
                  <a:gd name="connsiteY11" fmla="*/ 143827 h 208695"/>
                  <a:gd name="connsiteX12" fmla="*/ 357901 w 584736"/>
                  <a:gd name="connsiteY12" fmla="*/ 143751 h 208695"/>
                  <a:gd name="connsiteX13" fmla="*/ 260033 w 584736"/>
                  <a:gd name="connsiteY13" fmla="*/ 141922 h 208695"/>
                  <a:gd name="connsiteX14" fmla="*/ 0 w 584736"/>
                  <a:gd name="connsiteY14" fmla="*/ 0 h 208695"/>
                  <a:gd name="connsiteX0" fmla="*/ 323751 w 615997"/>
                  <a:gd name="connsiteY0" fmla="*/ 66771 h 216510"/>
                  <a:gd name="connsiteX1" fmla="*/ 584736 w 615997"/>
                  <a:gd name="connsiteY1" fmla="*/ 208694 h 216510"/>
                  <a:gd name="connsiteX2" fmla="*/ 323751 w 615997"/>
                  <a:gd name="connsiteY2" fmla="*/ 66771 h 216510"/>
                  <a:gd name="connsiteX3" fmla="*/ 0 w 615997"/>
                  <a:gd name="connsiteY3" fmla="*/ 0 h 216510"/>
                  <a:gd name="connsiteX4" fmla="*/ 100965 w 615997"/>
                  <a:gd name="connsiteY4" fmla="*/ 2857 h 216510"/>
                  <a:gd name="connsiteX5" fmla="*/ 102772 w 615997"/>
                  <a:gd name="connsiteY5" fmla="*/ 3833 h 216510"/>
                  <a:gd name="connsiteX6" fmla="*/ 214213 w 615997"/>
                  <a:gd name="connsiteY6" fmla="*/ 22860 h 216510"/>
                  <a:gd name="connsiteX7" fmla="*/ 323751 w 615997"/>
                  <a:gd name="connsiteY7" fmla="*/ 66772 h 216510"/>
                  <a:gd name="connsiteX8" fmla="*/ 615997 w 615997"/>
                  <a:gd name="connsiteY8" fmla="*/ 216510 h 216510"/>
                  <a:gd name="connsiteX9" fmla="*/ 475198 w 615997"/>
                  <a:gd name="connsiteY9" fmla="*/ 168690 h 216510"/>
                  <a:gd name="connsiteX10" fmla="*/ 464489 w 615997"/>
                  <a:gd name="connsiteY10" fmla="*/ 162866 h 216510"/>
                  <a:gd name="connsiteX11" fmla="*/ 358041 w 615997"/>
                  <a:gd name="connsiteY11" fmla="*/ 143827 h 216510"/>
                  <a:gd name="connsiteX12" fmla="*/ 357901 w 615997"/>
                  <a:gd name="connsiteY12" fmla="*/ 143751 h 216510"/>
                  <a:gd name="connsiteX13" fmla="*/ 260033 w 615997"/>
                  <a:gd name="connsiteY13" fmla="*/ 141922 h 216510"/>
                  <a:gd name="connsiteX14" fmla="*/ 0 w 615997"/>
                  <a:gd name="connsiteY14" fmla="*/ 0 h 216510"/>
                  <a:gd name="connsiteX0" fmla="*/ 323751 w 618767"/>
                  <a:gd name="connsiteY0" fmla="*/ 66771 h 219303"/>
                  <a:gd name="connsiteX1" fmla="*/ 584736 w 618767"/>
                  <a:gd name="connsiteY1" fmla="*/ 208694 h 219303"/>
                  <a:gd name="connsiteX2" fmla="*/ 323751 w 618767"/>
                  <a:gd name="connsiteY2" fmla="*/ 66771 h 219303"/>
                  <a:gd name="connsiteX3" fmla="*/ 0 w 618767"/>
                  <a:gd name="connsiteY3" fmla="*/ 0 h 219303"/>
                  <a:gd name="connsiteX4" fmla="*/ 100965 w 618767"/>
                  <a:gd name="connsiteY4" fmla="*/ 2857 h 219303"/>
                  <a:gd name="connsiteX5" fmla="*/ 102772 w 618767"/>
                  <a:gd name="connsiteY5" fmla="*/ 3833 h 219303"/>
                  <a:gd name="connsiteX6" fmla="*/ 214213 w 618767"/>
                  <a:gd name="connsiteY6" fmla="*/ 22860 h 219303"/>
                  <a:gd name="connsiteX7" fmla="*/ 323751 w 618767"/>
                  <a:gd name="connsiteY7" fmla="*/ 66772 h 219303"/>
                  <a:gd name="connsiteX8" fmla="*/ 615997 w 618767"/>
                  <a:gd name="connsiteY8" fmla="*/ 216510 h 219303"/>
                  <a:gd name="connsiteX9" fmla="*/ 464489 w 618767"/>
                  <a:gd name="connsiteY9" fmla="*/ 162866 h 219303"/>
                  <a:gd name="connsiteX10" fmla="*/ 358041 w 618767"/>
                  <a:gd name="connsiteY10" fmla="*/ 143827 h 219303"/>
                  <a:gd name="connsiteX11" fmla="*/ 357901 w 618767"/>
                  <a:gd name="connsiteY11" fmla="*/ 143751 h 219303"/>
                  <a:gd name="connsiteX12" fmla="*/ 260033 w 618767"/>
                  <a:gd name="connsiteY12" fmla="*/ 141922 h 219303"/>
                  <a:gd name="connsiteX13" fmla="*/ 0 w 618767"/>
                  <a:gd name="connsiteY13" fmla="*/ 0 h 21930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618767" h="219303">
                    <a:moveTo>
                      <a:pt x="323751" y="66771"/>
                    </a:moveTo>
                    <a:lnTo>
                      <a:pt x="584736" y="208694"/>
                    </a:lnTo>
                    <a:lnTo>
                      <a:pt x="323751" y="66771"/>
                    </a:lnTo>
                    <a:close/>
                    <a:moveTo>
                      <a:pt x="0" y="0"/>
                    </a:moveTo>
                    <a:lnTo>
                      <a:pt x="100965" y="2857"/>
                    </a:lnTo>
                    <a:lnTo>
                      <a:pt x="102772" y="3833"/>
                    </a:lnTo>
                    <a:lnTo>
                      <a:pt x="214213" y="22860"/>
                    </a:lnTo>
                    <a:lnTo>
                      <a:pt x="323751" y="66772"/>
                    </a:lnTo>
                    <a:lnTo>
                      <a:pt x="615997" y="216510"/>
                    </a:lnTo>
                    <a:cubicBezTo>
                      <a:pt x="639453" y="232526"/>
                      <a:pt x="507482" y="174980"/>
                      <a:pt x="464489" y="162866"/>
                    </a:cubicBezTo>
                    <a:lnTo>
                      <a:pt x="358041" y="143827"/>
                    </a:lnTo>
                    <a:cubicBezTo>
                      <a:pt x="357994" y="143802"/>
                      <a:pt x="357948" y="143776"/>
                      <a:pt x="357901" y="143751"/>
                    </a:cubicBezTo>
                    <a:lnTo>
                      <a:pt x="260033" y="141922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62" name="Freeform: Shape 261">
                <a:extLst>
                  <a:ext uri="{FF2B5EF4-FFF2-40B4-BE49-F238E27FC236}">
                    <a16:creationId xmlns:a16="http://schemas.microsoft.com/office/drawing/2014/main" id="{E324F062-276B-4ECE-9A87-D61FF1CAE784}"/>
                  </a:ext>
                </a:extLst>
              </p:cNvPr>
              <p:cNvSpPr/>
              <p:nvPr/>
            </p:nvSpPr>
            <p:spPr>
              <a:xfrm>
                <a:off x="2709948" y="2277720"/>
                <a:ext cx="257175" cy="1066800"/>
              </a:xfrm>
              <a:custGeom>
                <a:avLst/>
                <a:gdLst>
                  <a:gd name="connsiteX0" fmla="*/ 260033 w 257175"/>
                  <a:gd name="connsiteY0" fmla="*/ 1070610 h 1066800"/>
                  <a:gd name="connsiteX1" fmla="*/ 0 w 257175"/>
                  <a:gd name="connsiteY1" fmla="*/ 929640 h 1066800"/>
                  <a:gd name="connsiteX2" fmla="*/ 1905 w 257175"/>
                  <a:gd name="connsiteY2" fmla="*/ 0 h 1066800"/>
                  <a:gd name="connsiteX3" fmla="*/ 261938 w 257175"/>
                  <a:gd name="connsiteY3" fmla="*/ 141922 h 10668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57175" h="1066800">
                    <a:moveTo>
                      <a:pt x="260033" y="1070610"/>
                    </a:moveTo>
                    <a:lnTo>
                      <a:pt x="0" y="929640"/>
                    </a:lnTo>
                    <a:lnTo>
                      <a:pt x="1905" y="0"/>
                    </a:lnTo>
                    <a:lnTo>
                      <a:pt x="261938" y="141922"/>
                    </a:ln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63" name="Freeform: Shape 262">
                <a:extLst>
                  <a:ext uri="{FF2B5EF4-FFF2-40B4-BE49-F238E27FC236}">
                    <a16:creationId xmlns:a16="http://schemas.microsoft.com/office/drawing/2014/main" id="{2F3F8DCF-3E1B-4DFA-8AE3-B296EFC8D305}"/>
                  </a:ext>
                </a:extLst>
              </p:cNvPr>
              <p:cNvSpPr/>
              <p:nvPr/>
            </p:nvSpPr>
            <p:spPr>
              <a:xfrm>
                <a:off x="2708898" y="1774680"/>
                <a:ext cx="521969" cy="178118"/>
              </a:xfrm>
              <a:custGeom>
                <a:avLst/>
                <a:gdLst>
                  <a:gd name="connsiteX0" fmla="*/ 230505 w 521970"/>
                  <a:gd name="connsiteY0" fmla="*/ 2858 h 178118"/>
                  <a:gd name="connsiteX1" fmla="*/ 490537 w 521970"/>
                  <a:gd name="connsiteY1" fmla="*/ 144781 h 178118"/>
                  <a:gd name="connsiteX2" fmla="*/ 302895 w 521970"/>
                  <a:gd name="connsiteY2" fmla="*/ 172403 h 178118"/>
                  <a:gd name="connsiteX3" fmla="*/ 260032 w 521970"/>
                  <a:gd name="connsiteY3" fmla="*/ 178118 h 178118"/>
                  <a:gd name="connsiteX4" fmla="*/ 0 w 521970"/>
                  <a:gd name="connsiteY4" fmla="*/ 37148 h 178118"/>
                  <a:gd name="connsiteX5" fmla="*/ 41910 w 521970"/>
                  <a:gd name="connsiteY5" fmla="*/ 30480 h 178118"/>
                  <a:gd name="connsiteX6" fmla="*/ 41912 w 521970"/>
                  <a:gd name="connsiteY6" fmla="*/ 30481 h 178118"/>
                  <a:gd name="connsiteX7" fmla="*/ 260985 w 521970"/>
                  <a:gd name="connsiteY7" fmla="*/ 0 h 178118"/>
                  <a:gd name="connsiteX8" fmla="*/ 521970 w 521970"/>
                  <a:gd name="connsiteY8" fmla="*/ 141923 h 178118"/>
                  <a:gd name="connsiteX9" fmla="*/ 490537 w 521970"/>
                  <a:gd name="connsiteY9" fmla="*/ 144780 h 178118"/>
                  <a:gd name="connsiteX10" fmla="*/ 230505 w 521970"/>
                  <a:gd name="connsiteY10" fmla="*/ 2858 h 1781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521970" h="178118">
                    <a:moveTo>
                      <a:pt x="230505" y="2858"/>
                    </a:moveTo>
                    <a:lnTo>
                      <a:pt x="490537" y="144781"/>
                    </a:lnTo>
                    <a:lnTo>
                      <a:pt x="302895" y="172403"/>
                    </a:lnTo>
                    <a:lnTo>
                      <a:pt x="260032" y="178118"/>
                    </a:lnTo>
                    <a:lnTo>
                      <a:pt x="0" y="37148"/>
                    </a:lnTo>
                    <a:lnTo>
                      <a:pt x="41910" y="30480"/>
                    </a:lnTo>
                    <a:lnTo>
                      <a:pt x="41912" y="30481"/>
                    </a:lnTo>
                    <a:close/>
                    <a:moveTo>
                      <a:pt x="260985" y="0"/>
                    </a:moveTo>
                    <a:lnTo>
                      <a:pt x="521970" y="141923"/>
                    </a:lnTo>
                    <a:lnTo>
                      <a:pt x="490537" y="144780"/>
                    </a:lnTo>
                    <a:lnTo>
                      <a:pt x="230505" y="2858"/>
                    </a:lnTo>
                    <a:close/>
                  </a:path>
                </a:pathLst>
              </a:custGeom>
              <a:solidFill>
                <a:schemeClr val="bg1">
                  <a:lumMod val="95000"/>
                </a:scheme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sp>
          <p:nvSpPr>
            <p:cNvPr id="247" name="Freeform: Shape 246">
              <a:extLst>
                <a:ext uri="{FF2B5EF4-FFF2-40B4-BE49-F238E27FC236}">
                  <a16:creationId xmlns:a16="http://schemas.microsoft.com/office/drawing/2014/main" id="{9319E822-E321-4280-A5CB-52FED90A612A}"/>
                </a:ext>
              </a:extLst>
            </p:cNvPr>
            <p:cNvSpPr/>
            <p:nvPr/>
          </p:nvSpPr>
          <p:spPr>
            <a:xfrm>
              <a:off x="13340893" y="5384889"/>
              <a:ext cx="470786" cy="962496"/>
            </a:xfrm>
            <a:custGeom>
              <a:avLst/>
              <a:gdLst>
                <a:gd name="connsiteX0" fmla="*/ 1669733 w 1714500"/>
                <a:gd name="connsiteY0" fmla="*/ 1870710 h 3505200"/>
                <a:gd name="connsiteX1" fmla="*/ 1720215 w 1714500"/>
                <a:gd name="connsiteY1" fmla="*/ 2166938 h 3505200"/>
                <a:gd name="connsiteX2" fmla="*/ 1507808 w 1714500"/>
                <a:gd name="connsiteY2" fmla="*/ 2795588 h 3505200"/>
                <a:gd name="connsiteX3" fmla="*/ 1121093 w 1714500"/>
                <a:gd name="connsiteY3" fmla="*/ 3084195 h 3505200"/>
                <a:gd name="connsiteX4" fmla="*/ 991553 w 1714500"/>
                <a:gd name="connsiteY4" fmla="*/ 3120390 h 3505200"/>
                <a:gd name="connsiteX5" fmla="*/ 990600 w 1714500"/>
                <a:gd name="connsiteY5" fmla="*/ 3466148 h 3505200"/>
                <a:gd name="connsiteX6" fmla="*/ 960120 w 1714500"/>
                <a:gd name="connsiteY6" fmla="*/ 3470910 h 3505200"/>
                <a:gd name="connsiteX7" fmla="*/ 772478 w 1714500"/>
                <a:gd name="connsiteY7" fmla="*/ 3505200 h 3505200"/>
                <a:gd name="connsiteX8" fmla="*/ 729615 w 1714500"/>
                <a:gd name="connsiteY8" fmla="*/ 3503295 h 3505200"/>
                <a:gd name="connsiteX9" fmla="*/ 730568 w 1714500"/>
                <a:gd name="connsiteY9" fmla="*/ 3158490 h 3505200"/>
                <a:gd name="connsiteX10" fmla="*/ 659130 w 1714500"/>
                <a:gd name="connsiteY10" fmla="*/ 3156585 h 3505200"/>
                <a:gd name="connsiteX11" fmla="*/ 383858 w 1714500"/>
                <a:gd name="connsiteY11" fmla="*/ 3098483 h 3505200"/>
                <a:gd name="connsiteX12" fmla="*/ 125730 w 1714500"/>
                <a:gd name="connsiteY12" fmla="*/ 2865120 h 3505200"/>
                <a:gd name="connsiteX13" fmla="*/ 0 w 1714500"/>
                <a:gd name="connsiteY13" fmla="*/ 2427923 h 3505200"/>
                <a:gd name="connsiteX14" fmla="*/ 320993 w 1714500"/>
                <a:gd name="connsiteY14" fmla="*/ 2317433 h 3505200"/>
                <a:gd name="connsiteX15" fmla="*/ 451485 w 1714500"/>
                <a:gd name="connsiteY15" fmla="*/ 2707958 h 3505200"/>
                <a:gd name="connsiteX16" fmla="*/ 682943 w 1714500"/>
                <a:gd name="connsiteY16" fmla="*/ 2860358 h 3505200"/>
                <a:gd name="connsiteX17" fmla="*/ 730568 w 1714500"/>
                <a:gd name="connsiteY17" fmla="*/ 2864168 h 3505200"/>
                <a:gd name="connsiteX18" fmla="*/ 732473 w 1714500"/>
                <a:gd name="connsiteY18" fmla="*/ 1761173 h 3505200"/>
                <a:gd name="connsiteX19" fmla="*/ 576263 w 1714500"/>
                <a:gd name="connsiteY19" fmla="*/ 1735455 h 3505200"/>
                <a:gd name="connsiteX20" fmla="*/ 372428 w 1714500"/>
                <a:gd name="connsiteY20" fmla="*/ 1660208 h 3505200"/>
                <a:gd name="connsiteX21" fmla="*/ 138113 w 1714500"/>
                <a:gd name="connsiteY21" fmla="*/ 1438275 h 3505200"/>
                <a:gd name="connsiteX22" fmla="*/ 56198 w 1714500"/>
                <a:gd name="connsiteY22" fmla="*/ 1079183 h 3505200"/>
                <a:gd name="connsiteX23" fmla="*/ 298133 w 1714500"/>
                <a:gd name="connsiteY23" fmla="*/ 448628 h 3505200"/>
                <a:gd name="connsiteX24" fmla="*/ 628650 w 1714500"/>
                <a:gd name="connsiteY24" fmla="*/ 239077 h 3505200"/>
                <a:gd name="connsiteX25" fmla="*/ 735330 w 1714500"/>
                <a:gd name="connsiteY25" fmla="*/ 206693 h 3505200"/>
                <a:gd name="connsiteX26" fmla="*/ 735330 w 1714500"/>
                <a:gd name="connsiteY26" fmla="*/ 36195 h 3505200"/>
                <a:gd name="connsiteX27" fmla="*/ 778193 w 1714500"/>
                <a:gd name="connsiteY27" fmla="*/ 30480 h 3505200"/>
                <a:gd name="connsiteX28" fmla="*/ 965835 w 1714500"/>
                <a:gd name="connsiteY28" fmla="*/ 2858 h 3505200"/>
                <a:gd name="connsiteX29" fmla="*/ 996315 w 1714500"/>
                <a:gd name="connsiteY29" fmla="*/ 0 h 3505200"/>
                <a:gd name="connsiteX30" fmla="*/ 996315 w 1714500"/>
                <a:gd name="connsiteY30" fmla="*/ 168593 h 3505200"/>
                <a:gd name="connsiteX31" fmla="*/ 1097280 w 1714500"/>
                <a:gd name="connsiteY31" fmla="*/ 171450 h 3505200"/>
                <a:gd name="connsiteX32" fmla="*/ 1406843 w 1714500"/>
                <a:gd name="connsiteY32" fmla="*/ 282893 h 3505200"/>
                <a:gd name="connsiteX33" fmla="*/ 1657350 w 1714500"/>
                <a:gd name="connsiteY33" fmla="*/ 763905 h 3505200"/>
                <a:gd name="connsiteX34" fmla="*/ 1326833 w 1714500"/>
                <a:gd name="connsiteY34" fmla="*/ 863918 h 3505200"/>
                <a:gd name="connsiteX35" fmla="*/ 1209675 w 1714500"/>
                <a:gd name="connsiteY35" fmla="*/ 568643 h 3505200"/>
                <a:gd name="connsiteX36" fmla="*/ 1038225 w 1714500"/>
                <a:gd name="connsiteY36" fmla="*/ 471488 h 3505200"/>
                <a:gd name="connsiteX37" fmla="*/ 995363 w 1714500"/>
                <a:gd name="connsiteY37" fmla="*/ 464820 h 3505200"/>
                <a:gd name="connsiteX38" fmla="*/ 993458 w 1714500"/>
                <a:gd name="connsiteY38" fmla="*/ 1460183 h 3505200"/>
                <a:gd name="connsiteX39" fmla="*/ 1073468 w 1714500"/>
                <a:gd name="connsiteY39" fmla="*/ 1471613 h 3505200"/>
                <a:gd name="connsiteX40" fmla="*/ 1282065 w 1714500"/>
                <a:gd name="connsiteY40" fmla="*/ 1513523 h 3505200"/>
                <a:gd name="connsiteX41" fmla="*/ 1524953 w 1714500"/>
                <a:gd name="connsiteY41" fmla="*/ 1651635 h 3505200"/>
                <a:gd name="connsiteX42" fmla="*/ 1669733 w 1714500"/>
                <a:gd name="connsiteY42" fmla="*/ 1870710 h 3505200"/>
                <a:gd name="connsiteX43" fmla="*/ 1268730 w 1714500"/>
                <a:gd name="connsiteY43" fmla="*/ 2624138 h 3505200"/>
                <a:gd name="connsiteX44" fmla="*/ 1390650 w 1714500"/>
                <a:gd name="connsiteY44" fmla="*/ 2236470 h 3505200"/>
                <a:gd name="connsiteX45" fmla="*/ 1304925 w 1714500"/>
                <a:gd name="connsiteY45" fmla="*/ 1945958 h 3505200"/>
                <a:gd name="connsiteX46" fmla="*/ 1080135 w 1714500"/>
                <a:gd name="connsiteY46" fmla="*/ 1820228 h 3505200"/>
                <a:gd name="connsiteX47" fmla="*/ 992505 w 1714500"/>
                <a:gd name="connsiteY47" fmla="*/ 1798320 h 3505200"/>
                <a:gd name="connsiteX48" fmla="*/ 990600 w 1714500"/>
                <a:gd name="connsiteY48" fmla="*/ 2830830 h 3505200"/>
                <a:gd name="connsiteX49" fmla="*/ 1048703 w 1714500"/>
                <a:gd name="connsiteY49" fmla="*/ 2808923 h 3505200"/>
                <a:gd name="connsiteX50" fmla="*/ 1268730 w 1714500"/>
                <a:gd name="connsiteY50" fmla="*/ 2624138 h 3505200"/>
                <a:gd name="connsiteX51" fmla="*/ 732473 w 1714500"/>
                <a:gd name="connsiteY51" fmla="*/ 1425893 h 3505200"/>
                <a:gd name="connsiteX52" fmla="*/ 734378 w 1714500"/>
                <a:gd name="connsiteY52" fmla="*/ 497205 h 3505200"/>
                <a:gd name="connsiteX53" fmla="*/ 688658 w 1714500"/>
                <a:gd name="connsiteY53" fmla="*/ 514350 h 3505200"/>
                <a:gd name="connsiteX54" fmla="*/ 482917 w 1714500"/>
                <a:gd name="connsiteY54" fmla="*/ 682943 h 3505200"/>
                <a:gd name="connsiteX55" fmla="*/ 375285 w 1714500"/>
                <a:gd name="connsiteY55" fmla="*/ 1006793 h 3505200"/>
                <a:gd name="connsiteX56" fmla="*/ 465773 w 1714500"/>
                <a:gd name="connsiteY56" fmla="*/ 1289685 h 3505200"/>
                <a:gd name="connsiteX57" fmla="*/ 674370 w 1714500"/>
                <a:gd name="connsiteY57" fmla="*/ 1411605 h 3505200"/>
                <a:gd name="connsiteX58" fmla="*/ 732473 w 1714500"/>
                <a:gd name="connsiteY58" fmla="*/ 1425893 h 3505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</a:cxnLst>
              <a:rect l="l" t="t" r="r" b="b"/>
              <a:pathLst>
                <a:path w="1714500" h="3505200">
                  <a:moveTo>
                    <a:pt x="1669733" y="1870710"/>
                  </a:moveTo>
                  <a:cubicBezTo>
                    <a:pt x="1703070" y="1959293"/>
                    <a:pt x="1720215" y="2058353"/>
                    <a:pt x="1720215" y="2166938"/>
                  </a:cubicBezTo>
                  <a:cubicBezTo>
                    <a:pt x="1720215" y="2406015"/>
                    <a:pt x="1648778" y="2615565"/>
                    <a:pt x="1507808" y="2795588"/>
                  </a:cubicBezTo>
                  <a:cubicBezTo>
                    <a:pt x="1402080" y="2930843"/>
                    <a:pt x="1273493" y="3027045"/>
                    <a:pt x="1121093" y="3084195"/>
                  </a:cubicBezTo>
                  <a:lnTo>
                    <a:pt x="991553" y="3120390"/>
                  </a:lnTo>
                  <a:lnTo>
                    <a:pt x="990600" y="3466148"/>
                  </a:lnTo>
                  <a:lnTo>
                    <a:pt x="960120" y="3470910"/>
                  </a:lnTo>
                  <a:lnTo>
                    <a:pt x="772478" y="3505200"/>
                  </a:lnTo>
                  <a:lnTo>
                    <a:pt x="729615" y="3503295"/>
                  </a:lnTo>
                  <a:lnTo>
                    <a:pt x="730568" y="3158490"/>
                  </a:lnTo>
                  <a:lnTo>
                    <a:pt x="659130" y="3156585"/>
                  </a:lnTo>
                  <a:cubicBezTo>
                    <a:pt x="550545" y="3148965"/>
                    <a:pt x="459105" y="3129915"/>
                    <a:pt x="383858" y="3098483"/>
                  </a:cubicBezTo>
                  <a:cubicBezTo>
                    <a:pt x="283845" y="3056573"/>
                    <a:pt x="198120" y="2979420"/>
                    <a:pt x="125730" y="2865120"/>
                  </a:cubicBezTo>
                  <a:cubicBezTo>
                    <a:pt x="53340" y="2750820"/>
                    <a:pt x="11430" y="2606040"/>
                    <a:pt x="0" y="2427923"/>
                  </a:cubicBezTo>
                  <a:lnTo>
                    <a:pt x="320993" y="2317433"/>
                  </a:lnTo>
                  <a:cubicBezTo>
                    <a:pt x="345758" y="2499360"/>
                    <a:pt x="388620" y="2629853"/>
                    <a:pt x="451485" y="2707958"/>
                  </a:cubicBezTo>
                  <a:cubicBezTo>
                    <a:pt x="519113" y="2790825"/>
                    <a:pt x="596265" y="2841308"/>
                    <a:pt x="682943" y="2860358"/>
                  </a:cubicBezTo>
                  <a:lnTo>
                    <a:pt x="730568" y="2864168"/>
                  </a:lnTo>
                  <a:lnTo>
                    <a:pt x="732473" y="1761173"/>
                  </a:lnTo>
                  <a:lnTo>
                    <a:pt x="576263" y="1735455"/>
                  </a:lnTo>
                  <a:cubicBezTo>
                    <a:pt x="509588" y="1717358"/>
                    <a:pt x="441008" y="1692593"/>
                    <a:pt x="372428" y="1660208"/>
                  </a:cubicBezTo>
                  <a:cubicBezTo>
                    <a:pt x="270510" y="1612583"/>
                    <a:pt x="192405" y="1539240"/>
                    <a:pt x="138113" y="1438275"/>
                  </a:cubicBezTo>
                  <a:cubicBezTo>
                    <a:pt x="82868" y="1337310"/>
                    <a:pt x="56198" y="1217295"/>
                    <a:pt x="56198" y="1079183"/>
                  </a:cubicBezTo>
                  <a:cubicBezTo>
                    <a:pt x="56198" y="833438"/>
                    <a:pt x="137160" y="622935"/>
                    <a:pt x="298133" y="448628"/>
                  </a:cubicBezTo>
                  <a:cubicBezTo>
                    <a:pt x="379095" y="360998"/>
                    <a:pt x="488633" y="290513"/>
                    <a:pt x="628650" y="239077"/>
                  </a:cubicBezTo>
                  <a:lnTo>
                    <a:pt x="735330" y="206693"/>
                  </a:lnTo>
                  <a:lnTo>
                    <a:pt x="735330" y="36195"/>
                  </a:lnTo>
                  <a:lnTo>
                    <a:pt x="778193" y="30480"/>
                  </a:lnTo>
                  <a:lnTo>
                    <a:pt x="965835" y="2858"/>
                  </a:lnTo>
                  <a:lnTo>
                    <a:pt x="996315" y="0"/>
                  </a:lnTo>
                  <a:lnTo>
                    <a:pt x="996315" y="168593"/>
                  </a:lnTo>
                  <a:lnTo>
                    <a:pt x="1097280" y="171450"/>
                  </a:lnTo>
                  <a:cubicBezTo>
                    <a:pt x="1222058" y="182880"/>
                    <a:pt x="1324928" y="220027"/>
                    <a:pt x="1406843" y="282893"/>
                  </a:cubicBezTo>
                  <a:cubicBezTo>
                    <a:pt x="1545908" y="388620"/>
                    <a:pt x="1629728" y="548640"/>
                    <a:pt x="1657350" y="763905"/>
                  </a:cubicBezTo>
                  <a:lnTo>
                    <a:pt x="1326833" y="863918"/>
                  </a:lnTo>
                  <a:cubicBezTo>
                    <a:pt x="1307783" y="730568"/>
                    <a:pt x="1268730" y="632460"/>
                    <a:pt x="1209675" y="568643"/>
                  </a:cubicBezTo>
                  <a:cubicBezTo>
                    <a:pt x="1164908" y="521017"/>
                    <a:pt x="1107758" y="488633"/>
                    <a:pt x="1038225" y="471488"/>
                  </a:cubicBezTo>
                  <a:lnTo>
                    <a:pt x="995363" y="464820"/>
                  </a:lnTo>
                  <a:lnTo>
                    <a:pt x="993458" y="1460183"/>
                  </a:lnTo>
                  <a:lnTo>
                    <a:pt x="1073468" y="1471613"/>
                  </a:lnTo>
                  <a:cubicBezTo>
                    <a:pt x="1173480" y="1486853"/>
                    <a:pt x="1243013" y="1500188"/>
                    <a:pt x="1282065" y="1513523"/>
                  </a:cubicBezTo>
                  <a:cubicBezTo>
                    <a:pt x="1381125" y="1546860"/>
                    <a:pt x="1462088" y="1592580"/>
                    <a:pt x="1524953" y="1651635"/>
                  </a:cubicBezTo>
                  <a:cubicBezTo>
                    <a:pt x="1587818" y="1708785"/>
                    <a:pt x="1635443" y="1782128"/>
                    <a:pt x="1669733" y="1870710"/>
                  </a:cubicBezTo>
                  <a:close/>
                  <a:moveTo>
                    <a:pt x="1268730" y="2624138"/>
                  </a:moveTo>
                  <a:cubicBezTo>
                    <a:pt x="1349693" y="2512695"/>
                    <a:pt x="1390650" y="2384108"/>
                    <a:pt x="1390650" y="2236470"/>
                  </a:cubicBezTo>
                  <a:cubicBezTo>
                    <a:pt x="1390650" y="2110740"/>
                    <a:pt x="1362075" y="2014538"/>
                    <a:pt x="1304925" y="1945958"/>
                  </a:cubicBezTo>
                  <a:cubicBezTo>
                    <a:pt x="1262063" y="1894523"/>
                    <a:pt x="1186815" y="1852613"/>
                    <a:pt x="1080135" y="1820228"/>
                  </a:cubicBezTo>
                  <a:lnTo>
                    <a:pt x="992505" y="1798320"/>
                  </a:lnTo>
                  <a:lnTo>
                    <a:pt x="990600" y="2830830"/>
                  </a:lnTo>
                  <a:lnTo>
                    <a:pt x="1048703" y="2808923"/>
                  </a:lnTo>
                  <a:cubicBezTo>
                    <a:pt x="1135380" y="2768918"/>
                    <a:pt x="1207770" y="2707005"/>
                    <a:pt x="1268730" y="2624138"/>
                  </a:cubicBezTo>
                  <a:moveTo>
                    <a:pt x="732473" y="1425893"/>
                  </a:moveTo>
                  <a:lnTo>
                    <a:pt x="734378" y="497205"/>
                  </a:lnTo>
                  <a:lnTo>
                    <a:pt x="688658" y="514350"/>
                  </a:lnTo>
                  <a:cubicBezTo>
                    <a:pt x="604838" y="554355"/>
                    <a:pt x="537210" y="609600"/>
                    <a:pt x="482917" y="682943"/>
                  </a:cubicBezTo>
                  <a:cubicBezTo>
                    <a:pt x="411480" y="780098"/>
                    <a:pt x="375285" y="887730"/>
                    <a:pt x="375285" y="1006793"/>
                  </a:cubicBezTo>
                  <a:cubicBezTo>
                    <a:pt x="375285" y="1124903"/>
                    <a:pt x="405765" y="1219200"/>
                    <a:pt x="465773" y="1289685"/>
                  </a:cubicBezTo>
                  <a:cubicBezTo>
                    <a:pt x="511492" y="1343025"/>
                    <a:pt x="581025" y="1383030"/>
                    <a:pt x="674370" y="1411605"/>
                  </a:cubicBezTo>
                  <a:lnTo>
                    <a:pt x="732473" y="1425893"/>
                  </a:lnTo>
                </a:path>
              </a:pathLst>
            </a:custGeom>
            <a:solidFill>
              <a:schemeClr val="bg1">
                <a:lumMod val="9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grpSp>
          <p:nvGrpSpPr>
            <p:cNvPr id="248" name="Group 247">
              <a:extLst>
                <a:ext uri="{FF2B5EF4-FFF2-40B4-BE49-F238E27FC236}">
                  <a16:creationId xmlns:a16="http://schemas.microsoft.com/office/drawing/2014/main" id="{65A58010-EEB7-48AF-AE98-AE85C6FF6DD4}"/>
                </a:ext>
              </a:extLst>
            </p:cNvPr>
            <p:cNvGrpSpPr/>
            <p:nvPr/>
          </p:nvGrpSpPr>
          <p:grpSpPr>
            <a:xfrm>
              <a:off x="13270818" y="5358205"/>
              <a:ext cx="280864" cy="871483"/>
              <a:chOff x="1968987" y="1811829"/>
              <a:chExt cx="1022846" cy="3173751"/>
            </a:xfrm>
            <a:solidFill>
              <a:schemeClr val="bg1"/>
            </a:solidFill>
          </p:grpSpPr>
          <p:sp>
            <p:nvSpPr>
              <p:cNvPr id="249" name="Freeform: Shape 248">
                <a:extLst>
                  <a:ext uri="{FF2B5EF4-FFF2-40B4-BE49-F238E27FC236}">
                    <a16:creationId xmlns:a16="http://schemas.microsoft.com/office/drawing/2014/main" id="{989ACD15-F303-4E78-A10C-B46E8A0B4C86}"/>
                  </a:ext>
                </a:extLst>
              </p:cNvPr>
              <p:cNvSpPr/>
              <p:nvPr/>
            </p:nvSpPr>
            <p:spPr>
              <a:xfrm>
                <a:off x="1975571" y="4195005"/>
                <a:ext cx="600075" cy="790575"/>
              </a:xfrm>
              <a:custGeom>
                <a:avLst/>
                <a:gdLst>
                  <a:gd name="connsiteX0" fmla="*/ 601980 w 600075"/>
                  <a:gd name="connsiteY0" fmla="*/ 791528 h 790575"/>
                  <a:gd name="connsiteX1" fmla="*/ 340995 w 600075"/>
                  <a:gd name="connsiteY1" fmla="*/ 649605 h 790575"/>
                  <a:gd name="connsiteX2" fmla="*/ 125730 w 600075"/>
                  <a:gd name="connsiteY2" fmla="*/ 437197 h 790575"/>
                  <a:gd name="connsiteX3" fmla="*/ 0 w 600075"/>
                  <a:gd name="connsiteY3" fmla="*/ 0 h 790575"/>
                  <a:gd name="connsiteX4" fmla="*/ 260985 w 600075"/>
                  <a:gd name="connsiteY4" fmla="*/ 141922 h 790575"/>
                  <a:gd name="connsiteX5" fmla="*/ 386715 w 600075"/>
                  <a:gd name="connsiteY5" fmla="*/ 579120 h 790575"/>
                  <a:gd name="connsiteX6" fmla="*/ 601980 w 600075"/>
                  <a:gd name="connsiteY6" fmla="*/ 791528 h 7905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600075" h="790575">
                    <a:moveTo>
                      <a:pt x="601980" y="791528"/>
                    </a:moveTo>
                    <a:lnTo>
                      <a:pt x="340995" y="649605"/>
                    </a:lnTo>
                    <a:cubicBezTo>
                      <a:pt x="259080" y="604838"/>
                      <a:pt x="187643" y="534353"/>
                      <a:pt x="125730" y="437197"/>
                    </a:cubicBezTo>
                    <a:cubicBezTo>
                      <a:pt x="53340" y="323850"/>
                      <a:pt x="11430" y="178118"/>
                      <a:pt x="0" y="0"/>
                    </a:cubicBezTo>
                    <a:lnTo>
                      <a:pt x="260985" y="141922"/>
                    </a:lnTo>
                    <a:cubicBezTo>
                      <a:pt x="272415" y="319088"/>
                      <a:pt x="314325" y="464820"/>
                      <a:pt x="386715" y="579120"/>
                    </a:cubicBezTo>
                    <a:cubicBezTo>
                      <a:pt x="448628" y="676275"/>
                      <a:pt x="520065" y="747713"/>
                      <a:pt x="601980" y="791528"/>
                    </a:cubicBezTo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50" name="Freeform: Shape 249">
                <a:extLst>
                  <a:ext uri="{FF2B5EF4-FFF2-40B4-BE49-F238E27FC236}">
                    <a16:creationId xmlns:a16="http://schemas.microsoft.com/office/drawing/2014/main" id="{A2F964CE-B815-4938-B79C-D9BA90366148}"/>
                  </a:ext>
                </a:extLst>
              </p:cNvPr>
              <p:cNvSpPr/>
              <p:nvPr/>
            </p:nvSpPr>
            <p:spPr>
              <a:xfrm>
                <a:off x="1968987" y="4089376"/>
                <a:ext cx="581026" cy="247649"/>
              </a:xfrm>
              <a:custGeom>
                <a:avLst/>
                <a:gdLst>
                  <a:gd name="connsiteX0" fmla="*/ 260985 w 581025"/>
                  <a:gd name="connsiteY0" fmla="*/ 251460 h 247650"/>
                  <a:gd name="connsiteX1" fmla="*/ 0 w 581025"/>
                  <a:gd name="connsiteY1" fmla="*/ 109538 h 247650"/>
                  <a:gd name="connsiteX2" fmla="*/ 320993 w 581025"/>
                  <a:gd name="connsiteY2" fmla="*/ 0 h 247650"/>
                  <a:gd name="connsiteX3" fmla="*/ 581978 w 581025"/>
                  <a:gd name="connsiteY3" fmla="*/ 140970 h 2476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81025" h="247650">
                    <a:moveTo>
                      <a:pt x="260985" y="251460"/>
                    </a:moveTo>
                    <a:lnTo>
                      <a:pt x="0" y="109538"/>
                    </a:lnTo>
                    <a:lnTo>
                      <a:pt x="320993" y="0"/>
                    </a:lnTo>
                    <a:lnTo>
                      <a:pt x="581978" y="140970"/>
                    </a:ln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51" name="Freeform: Shape 250">
                <a:extLst>
                  <a:ext uri="{FF2B5EF4-FFF2-40B4-BE49-F238E27FC236}">
                    <a16:creationId xmlns:a16="http://schemas.microsoft.com/office/drawing/2014/main" id="{65DA1024-EB1D-49F4-9DD6-30D67F538C7F}"/>
                  </a:ext>
                </a:extLst>
              </p:cNvPr>
              <p:cNvSpPr/>
              <p:nvPr/>
            </p:nvSpPr>
            <p:spPr>
              <a:xfrm>
                <a:off x="2051714" y="1973775"/>
                <a:ext cx="940119" cy="1580196"/>
              </a:xfrm>
              <a:custGeom>
                <a:avLst/>
                <a:gdLst>
                  <a:gd name="connsiteX0" fmla="*/ 812750 w 940118"/>
                  <a:gd name="connsiteY0" fmla="*/ 163017 h 1580197"/>
                  <a:gd name="connsiteX1" fmla="*/ 812706 w 940118"/>
                  <a:gd name="connsiteY1" fmla="*/ 163034 h 1580197"/>
                  <a:gd name="connsiteX2" fmla="*/ 832937 w 940118"/>
                  <a:gd name="connsiteY2" fmla="*/ 174035 h 1580197"/>
                  <a:gd name="connsiteX3" fmla="*/ 679133 w 940118"/>
                  <a:gd name="connsiteY3" fmla="*/ 0 h 1580197"/>
                  <a:gd name="connsiteX4" fmla="*/ 940118 w 940118"/>
                  <a:gd name="connsiteY4" fmla="*/ 140970 h 1580197"/>
                  <a:gd name="connsiteX5" fmla="*/ 833438 w 940118"/>
                  <a:gd name="connsiteY5" fmla="*/ 174308 h 1580197"/>
                  <a:gd name="connsiteX6" fmla="*/ 833437 w 940118"/>
                  <a:gd name="connsiteY6" fmla="*/ 174308 h 1580197"/>
                  <a:gd name="connsiteX7" fmla="*/ 747299 w 940118"/>
                  <a:gd name="connsiteY7" fmla="*/ 210278 h 1580197"/>
                  <a:gd name="connsiteX8" fmla="*/ 747713 w 940118"/>
                  <a:gd name="connsiteY8" fmla="*/ 210503 h 1580197"/>
                  <a:gd name="connsiteX9" fmla="*/ 620078 w 940118"/>
                  <a:gd name="connsiteY9" fmla="*/ 282893 h 1580197"/>
                  <a:gd name="connsiteX10" fmla="*/ 592976 w 940118"/>
                  <a:gd name="connsiteY10" fmla="*/ 268101 h 1580197"/>
                  <a:gd name="connsiteX11" fmla="*/ 592932 w 940118"/>
                  <a:gd name="connsiteY11" fmla="*/ 268132 h 1580197"/>
                  <a:gd name="connsiteX12" fmla="*/ 620077 w 940118"/>
                  <a:gd name="connsiteY12" fmla="*/ 282893 h 1580197"/>
                  <a:gd name="connsiteX13" fmla="*/ 548076 w 940118"/>
                  <a:gd name="connsiteY13" fmla="*/ 339736 h 1580197"/>
                  <a:gd name="connsiteX14" fmla="*/ 548640 w 940118"/>
                  <a:gd name="connsiteY14" fmla="*/ 340043 h 1580197"/>
                  <a:gd name="connsiteX15" fmla="*/ 503873 w 940118"/>
                  <a:gd name="connsiteY15" fmla="*/ 383858 h 1580197"/>
                  <a:gd name="connsiteX16" fmla="*/ 488633 w 940118"/>
                  <a:gd name="connsiteY16" fmla="*/ 399098 h 1580197"/>
                  <a:gd name="connsiteX17" fmla="*/ 455232 w 940118"/>
                  <a:gd name="connsiteY17" fmla="*/ 380990 h 1580197"/>
                  <a:gd name="connsiteX18" fmla="*/ 454648 w 940118"/>
                  <a:gd name="connsiteY18" fmla="*/ 381569 h 1580197"/>
                  <a:gd name="connsiteX19" fmla="*/ 488633 w 940118"/>
                  <a:gd name="connsiteY19" fmla="*/ 400050 h 1580197"/>
                  <a:gd name="connsiteX20" fmla="*/ 422910 w 940118"/>
                  <a:gd name="connsiteY20" fmla="*/ 482918 h 1580197"/>
                  <a:gd name="connsiteX21" fmla="*/ 391243 w 940118"/>
                  <a:gd name="connsiteY21" fmla="*/ 465814 h 1580197"/>
                  <a:gd name="connsiteX22" fmla="*/ 390818 w 940118"/>
                  <a:gd name="connsiteY22" fmla="*/ 466419 h 1580197"/>
                  <a:gd name="connsiteX23" fmla="*/ 422910 w 940118"/>
                  <a:gd name="connsiteY23" fmla="*/ 483870 h 1580197"/>
                  <a:gd name="connsiteX24" fmla="*/ 367665 w 940118"/>
                  <a:gd name="connsiteY24" fmla="*/ 572453 h 1580197"/>
                  <a:gd name="connsiteX25" fmla="*/ 368618 w 940118"/>
                  <a:gd name="connsiteY25" fmla="*/ 573405 h 1580197"/>
                  <a:gd name="connsiteX26" fmla="*/ 317183 w 940118"/>
                  <a:gd name="connsiteY26" fmla="*/ 684847 h 1580197"/>
                  <a:gd name="connsiteX27" fmla="*/ 305241 w 940118"/>
                  <a:gd name="connsiteY27" fmla="*/ 678329 h 1580197"/>
                  <a:gd name="connsiteX28" fmla="*/ 305235 w 940118"/>
                  <a:gd name="connsiteY28" fmla="*/ 678350 h 1580197"/>
                  <a:gd name="connsiteX29" fmla="*/ 317183 w 940118"/>
                  <a:gd name="connsiteY29" fmla="*/ 684847 h 1580197"/>
                  <a:gd name="connsiteX30" fmla="*/ 260985 w 940118"/>
                  <a:gd name="connsiteY30" fmla="*/ 1014413 h 1580197"/>
                  <a:gd name="connsiteX31" fmla="*/ 342900 w 940118"/>
                  <a:gd name="connsiteY31" fmla="*/ 1373505 h 1580197"/>
                  <a:gd name="connsiteX32" fmla="*/ 546735 w 940118"/>
                  <a:gd name="connsiteY32" fmla="*/ 1580197 h 1580197"/>
                  <a:gd name="connsiteX33" fmla="*/ 285750 w 940118"/>
                  <a:gd name="connsiteY33" fmla="*/ 1438275 h 1580197"/>
                  <a:gd name="connsiteX34" fmla="*/ 81915 w 940118"/>
                  <a:gd name="connsiteY34" fmla="*/ 1231583 h 1580197"/>
                  <a:gd name="connsiteX35" fmla="*/ 0 w 940118"/>
                  <a:gd name="connsiteY35" fmla="*/ 872490 h 1580197"/>
                  <a:gd name="connsiteX36" fmla="*/ 56197 w 940118"/>
                  <a:gd name="connsiteY36" fmla="*/ 542925 h 1580197"/>
                  <a:gd name="connsiteX37" fmla="*/ 62441 w 940118"/>
                  <a:gd name="connsiteY37" fmla="*/ 546321 h 1580197"/>
                  <a:gd name="connsiteX38" fmla="*/ 62617 w 940118"/>
                  <a:gd name="connsiteY38" fmla="*/ 545909 h 1580197"/>
                  <a:gd name="connsiteX39" fmla="*/ 57150 w 940118"/>
                  <a:gd name="connsiteY39" fmla="*/ 542925 h 1580197"/>
                  <a:gd name="connsiteX40" fmla="*/ 107444 w 940118"/>
                  <a:gd name="connsiteY40" fmla="*/ 431896 h 1580197"/>
                  <a:gd name="connsiteX41" fmla="*/ 106680 w 940118"/>
                  <a:gd name="connsiteY41" fmla="*/ 431483 h 1580197"/>
                  <a:gd name="connsiteX42" fmla="*/ 161925 w 940118"/>
                  <a:gd name="connsiteY42" fmla="*/ 341948 h 1580197"/>
                  <a:gd name="connsiteX43" fmla="*/ 171758 w 940118"/>
                  <a:gd name="connsiteY43" fmla="*/ 347295 h 1580197"/>
                  <a:gd name="connsiteX44" fmla="*/ 171778 w 940118"/>
                  <a:gd name="connsiteY44" fmla="*/ 347270 h 1580197"/>
                  <a:gd name="connsiteX45" fmla="*/ 161925 w 940118"/>
                  <a:gd name="connsiteY45" fmla="*/ 341948 h 1580197"/>
                  <a:gd name="connsiteX46" fmla="*/ 227648 w 940118"/>
                  <a:gd name="connsiteY46" fmla="*/ 258128 h 1580197"/>
                  <a:gd name="connsiteX47" fmla="*/ 239906 w 940118"/>
                  <a:gd name="connsiteY47" fmla="*/ 264794 h 1580197"/>
                  <a:gd name="connsiteX48" fmla="*/ 240267 w 940118"/>
                  <a:gd name="connsiteY48" fmla="*/ 264453 h 1580197"/>
                  <a:gd name="connsiteX49" fmla="*/ 228600 w 940118"/>
                  <a:gd name="connsiteY49" fmla="*/ 258128 h 1580197"/>
                  <a:gd name="connsiteX50" fmla="*/ 242888 w 940118"/>
                  <a:gd name="connsiteY50" fmla="*/ 241935 h 1580197"/>
                  <a:gd name="connsiteX51" fmla="*/ 287315 w 940118"/>
                  <a:gd name="connsiteY51" fmla="*/ 198453 h 1580197"/>
                  <a:gd name="connsiteX52" fmla="*/ 286702 w 940118"/>
                  <a:gd name="connsiteY52" fmla="*/ 198120 h 1580197"/>
                  <a:gd name="connsiteX53" fmla="*/ 359092 w 940118"/>
                  <a:gd name="connsiteY53" fmla="*/ 140970 h 1580197"/>
                  <a:gd name="connsiteX54" fmla="*/ 378434 w 940118"/>
                  <a:gd name="connsiteY54" fmla="*/ 151488 h 1580197"/>
                  <a:gd name="connsiteX55" fmla="*/ 378837 w 940118"/>
                  <a:gd name="connsiteY55" fmla="*/ 151226 h 1580197"/>
                  <a:gd name="connsiteX56" fmla="*/ 360045 w 940118"/>
                  <a:gd name="connsiteY56" fmla="*/ 140970 h 1580197"/>
                  <a:gd name="connsiteX57" fmla="*/ 486263 w 940118"/>
                  <a:gd name="connsiteY57" fmla="*/ 68845 h 1580197"/>
                  <a:gd name="connsiteX58" fmla="*/ 485775 w 940118"/>
                  <a:gd name="connsiteY58" fmla="*/ 68580 h 1580197"/>
                  <a:gd name="connsiteX59" fmla="*/ 572452 w 940118"/>
                  <a:gd name="connsiteY59" fmla="*/ 32385 h 1580197"/>
                  <a:gd name="connsiteX60" fmla="*/ 595123 w 940118"/>
                  <a:gd name="connsiteY60" fmla="*/ 44713 h 1580197"/>
                  <a:gd name="connsiteX61" fmla="*/ 595672 w 940118"/>
                  <a:gd name="connsiteY61" fmla="*/ 44538 h 1580197"/>
                  <a:gd name="connsiteX62" fmla="*/ 573405 w 940118"/>
                  <a:gd name="connsiteY62" fmla="*/ 32385 h 1580197"/>
                  <a:gd name="connsiteX0" fmla="*/ 812750 w 940118"/>
                  <a:gd name="connsiteY0" fmla="*/ 163017 h 1580197"/>
                  <a:gd name="connsiteX1" fmla="*/ 812706 w 940118"/>
                  <a:gd name="connsiteY1" fmla="*/ 163034 h 1580197"/>
                  <a:gd name="connsiteX2" fmla="*/ 832937 w 940118"/>
                  <a:gd name="connsiteY2" fmla="*/ 174035 h 1580197"/>
                  <a:gd name="connsiteX3" fmla="*/ 812750 w 940118"/>
                  <a:gd name="connsiteY3" fmla="*/ 163017 h 1580197"/>
                  <a:gd name="connsiteX4" fmla="*/ 679133 w 940118"/>
                  <a:gd name="connsiteY4" fmla="*/ 0 h 1580197"/>
                  <a:gd name="connsiteX5" fmla="*/ 940118 w 940118"/>
                  <a:gd name="connsiteY5" fmla="*/ 140970 h 1580197"/>
                  <a:gd name="connsiteX6" fmla="*/ 833438 w 940118"/>
                  <a:gd name="connsiteY6" fmla="*/ 174308 h 1580197"/>
                  <a:gd name="connsiteX7" fmla="*/ 833437 w 940118"/>
                  <a:gd name="connsiteY7" fmla="*/ 174308 h 1580197"/>
                  <a:gd name="connsiteX8" fmla="*/ 747299 w 940118"/>
                  <a:gd name="connsiteY8" fmla="*/ 210278 h 1580197"/>
                  <a:gd name="connsiteX9" fmla="*/ 747713 w 940118"/>
                  <a:gd name="connsiteY9" fmla="*/ 210503 h 1580197"/>
                  <a:gd name="connsiteX10" fmla="*/ 620078 w 940118"/>
                  <a:gd name="connsiteY10" fmla="*/ 282893 h 1580197"/>
                  <a:gd name="connsiteX11" fmla="*/ 592976 w 940118"/>
                  <a:gd name="connsiteY11" fmla="*/ 268101 h 1580197"/>
                  <a:gd name="connsiteX12" fmla="*/ 592932 w 940118"/>
                  <a:gd name="connsiteY12" fmla="*/ 268132 h 1580197"/>
                  <a:gd name="connsiteX13" fmla="*/ 620077 w 940118"/>
                  <a:gd name="connsiteY13" fmla="*/ 282893 h 1580197"/>
                  <a:gd name="connsiteX14" fmla="*/ 548076 w 940118"/>
                  <a:gd name="connsiteY14" fmla="*/ 339736 h 1580197"/>
                  <a:gd name="connsiteX15" fmla="*/ 548640 w 940118"/>
                  <a:gd name="connsiteY15" fmla="*/ 340043 h 1580197"/>
                  <a:gd name="connsiteX16" fmla="*/ 503873 w 940118"/>
                  <a:gd name="connsiteY16" fmla="*/ 383858 h 1580197"/>
                  <a:gd name="connsiteX17" fmla="*/ 488633 w 940118"/>
                  <a:gd name="connsiteY17" fmla="*/ 399098 h 1580197"/>
                  <a:gd name="connsiteX18" fmla="*/ 455232 w 940118"/>
                  <a:gd name="connsiteY18" fmla="*/ 380990 h 1580197"/>
                  <a:gd name="connsiteX19" fmla="*/ 488633 w 940118"/>
                  <a:gd name="connsiteY19" fmla="*/ 400050 h 1580197"/>
                  <a:gd name="connsiteX20" fmla="*/ 422910 w 940118"/>
                  <a:gd name="connsiteY20" fmla="*/ 482918 h 1580197"/>
                  <a:gd name="connsiteX21" fmla="*/ 391243 w 940118"/>
                  <a:gd name="connsiteY21" fmla="*/ 465814 h 1580197"/>
                  <a:gd name="connsiteX22" fmla="*/ 390818 w 940118"/>
                  <a:gd name="connsiteY22" fmla="*/ 466419 h 1580197"/>
                  <a:gd name="connsiteX23" fmla="*/ 422910 w 940118"/>
                  <a:gd name="connsiteY23" fmla="*/ 483870 h 1580197"/>
                  <a:gd name="connsiteX24" fmla="*/ 367665 w 940118"/>
                  <a:gd name="connsiteY24" fmla="*/ 572453 h 1580197"/>
                  <a:gd name="connsiteX25" fmla="*/ 368618 w 940118"/>
                  <a:gd name="connsiteY25" fmla="*/ 573405 h 1580197"/>
                  <a:gd name="connsiteX26" fmla="*/ 317183 w 940118"/>
                  <a:gd name="connsiteY26" fmla="*/ 684847 h 1580197"/>
                  <a:gd name="connsiteX27" fmla="*/ 305241 w 940118"/>
                  <a:gd name="connsiteY27" fmla="*/ 678329 h 1580197"/>
                  <a:gd name="connsiteX28" fmla="*/ 305235 w 940118"/>
                  <a:gd name="connsiteY28" fmla="*/ 678350 h 1580197"/>
                  <a:gd name="connsiteX29" fmla="*/ 317183 w 940118"/>
                  <a:gd name="connsiteY29" fmla="*/ 684847 h 1580197"/>
                  <a:gd name="connsiteX30" fmla="*/ 260985 w 940118"/>
                  <a:gd name="connsiteY30" fmla="*/ 1014413 h 1580197"/>
                  <a:gd name="connsiteX31" fmla="*/ 342900 w 940118"/>
                  <a:gd name="connsiteY31" fmla="*/ 1373505 h 1580197"/>
                  <a:gd name="connsiteX32" fmla="*/ 546735 w 940118"/>
                  <a:gd name="connsiteY32" fmla="*/ 1580197 h 1580197"/>
                  <a:gd name="connsiteX33" fmla="*/ 285750 w 940118"/>
                  <a:gd name="connsiteY33" fmla="*/ 1438275 h 1580197"/>
                  <a:gd name="connsiteX34" fmla="*/ 81915 w 940118"/>
                  <a:gd name="connsiteY34" fmla="*/ 1231583 h 1580197"/>
                  <a:gd name="connsiteX35" fmla="*/ 0 w 940118"/>
                  <a:gd name="connsiteY35" fmla="*/ 872490 h 1580197"/>
                  <a:gd name="connsiteX36" fmla="*/ 56197 w 940118"/>
                  <a:gd name="connsiteY36" fmla="*/ 542925 h 1580197"/>
                  <a:gd name="connsiteX37" fmla="*/ 62441 w 940118"/>
                  <a:gd name="connsiteY37" fmla="*/ 546321 h 1580197"/>
                  <a:gd name="connsiteX38" fmla="*/ 62617 w 940118"/>
                  <a:gd name="connsiteY38" fmla="*/ 545909 h 1580197"/>
                  <a:gd name="connsiteX39" fmla="*/ 57150 w 940118"/>
                  <a:gd name="connsiteY39" fmla="*/ 542925 h 1580197"/>
                  <a:gd name="connsiteX40" fmla="*/ 107444 w 940118"/>
                  <a:gd name="connsiteY40" fmla="*/ 431896 h 1580197"/>
                  <a:gd name="connsiteX41" fmla="*/ 106680 w 940118"/>
                  <a:gd name="connsiteY41" fmla="*/ 431483 h 1580197"/>
                  <a:gd name="connsiteX42" fmla="*/ 161925 w 940118"/>
                  <a:gd name="connsiteY42" fmla="*/ 341948 h 1580197"/>
                  <a:gd name="connsiteX43" fmla="*/ 171758 w 940118"/>
                  <a:gd name="connsiteY43" fmla="*/ 347295 h 1580197"/>
                  <a:gd name="connsiteX44" fmla="*/ 171778 w 940118"/>
                  <a:gd name="connsiteY44" fmla="*/ 347270 h 1580197"/>
                  <a:gd name="connsiteX45" fmla="*/ 161925 w 940118"/>
                  <a:gd name="connsiteY45" fmla="*/ 341948 h 1580197"/>
                  <a:gd name="connsiteX46" fmla="*/ 227648 w 940118"/>
                  <a:gd name="connsiteY46" fmla="*/ 258128 h 1580197"/>
                  <a:gd name="connsiteX47" fmla="*/ 239906 w 940118"/>
                  <a:gd name="connsiteY47" fmla="*/ 264794 h 1580197"/>
                  <a:gd name="connsiteX48" fmla="*/ 240267 w 940118"/>
                  <a:gd name="connsiteY48" fmla="*/ 264453 h 1580197"/>
                  <a:gd name="connsiteX49" fmla="*/ 228600 w 940118"/>
                  <a:gd name="connsiteY49" fmla="*/ 258128 h 1580197"/>
                  <a:gd name="connsiteX50" fmla="*/ 242888 w 940118"/>
                  <a:gd name="connsiteY50" fmla="*/ 241935 h 1580197"/>
                  <a:gd name="connsiteX51" fmla="*/ 287315 w 940118"/>
                  <a:gd name="connsiteY51" fmla="*/ 198453 h 1580197"/>
                  <a:gd name="connsiteX52" fmla="*/ 286702 w 940118"/>
                  <a:gd name="connsiteY52" fmla="*/ 198120 h 1580197"/>
                  <a:gd name="connsiteX53" fmla="*/ 359092 w 940118"/>
                  <a:gd name="connsiteY53" fmla="*/ 140970 h 1580197"/>
                  <a:gd name="connsiteX54" fmla="*/ 378434 w 940118"/>
                  <a:gd name="connsiteY54" fmla="*/ 151488 h 1580197"/>
                  <a:gd name="connsiteX55" fmla="*/ 378837 w 940118"/>
                  <a:gd name="connsiteY55" fmla="*/ 151226 h 1580197"/>
                  <a:gd name="connsiteX56" fmla="*/ 360045 w 940118"/>
                  <a:gd name="connsiteY56" fmla="*/ 140970 h 1580197"/>
                  <a:gd name="connsiteX57" fmla="*/ 486263 w 940118"/>
                  <a:gd name="connsiteY57" fmla="*/ 68845 h 1580197"/>
                  <a:gd name="connsiteX58" fmla="*/ 485775 w 940118"/>
                  <a:gd name="connsiteY58" fmla="*/ 68580 h 1580197"/>
                  <a:gd name="connsiteX59" fmla="*/ 572452 w 940118"/>
                  <a:gd name="connsiteY59" fmla="*/ 32385 h 1580197"/>
                  <a:gd name="connsiteX60" fmla="*/ 595123 w 940118"/>
                  <a:gd name="connsiteY60" fmla="*/ 44713 h 1580197"/>
                  <a:gd name="connsiteX61" fmla="*/ 595672 w 940118"/>
                  <a:gd name="connsiteY61" fmla="*/ 44538 h 1580197"/>
                  <a:gd name="connsiteX62" fmla="*/ 573405 w 940118"/>
                  <a:gd name="connsiteY62" fmla="*/ 32385 h 1580197"/>
                  <a:gd name="connsiteX63" fmla="*/ 679133 w 940118"/>
                  <a:gd name="connsiteY63" fmla="*/ 0 h 1580197"/>
                  <a:gd name="connsiteX0" fmla="*/ 812750 w 940118"/>
                  <a:gd name="connsiteY0" fmla="*/ 163017 h 1580197"/>
                  <a:gd name="connsiteX1" fmla="*/ 812706 w 940118"/>
                  <a:gd name="connsiteY1" fmla="*/ 163034 h 1580197"/>
                  <a:gd name="connsiteX2" fmla="*/ 832937 w 940118"/>
                  <a:gd name="connsiteY2" fmla="*/ 174035 h 1580197"/>
                  <a:gd name="connsiteX3" fmla="*/ 812750 w 940118"/>
                  <a:gd name="connsiteY3" fmla="*/ 163017 h 1580197"/>
                  <a:gd name="connsiteX4" fmla="*/ 679133 w 940118"/>
                  <a:gd name="connsiteY4" fmla="*/ 0 h 1580197"/>
                  <a:gd name="connsiteX5" fmla="*/ 940118 w 940118"/>
                  <a:gd name="connsiteY5" fmla="*/ 140970 h 1580197"/>
                  <a:gd name="connsiteX6" fmla="*/ 833438 w 940118"/>
                  <a:gd name="connsiteY6" fmla="*/ 174308 h 1580197"/>
                  <a:gd name="connsiteX7" fmla="*/ 833437 w 940118"/>
                  <a:gd name="connsiteY7" fmla="*/ 174308 h 1580197"/>
                  <a:gd name="connsiteX8" fmla="*/ 747299 w 940118"/>
                  <a:gd name="connsiteY8" fmla="*/ 210278 h 1580197"/>
                  <a:gd name="connsiteX9" fmla="*/ 747713 w 940118"/>
                  <a:gd name="connsiteY9" fmla="*/ 210503 h 1580197"/>
                  <a:gd name="connsiteX10" fmla="*/ 620078 w 940118"/>
                  <a:gd name="connsiteY10" fmla="*/ 282893 h 1580197"/>
                  <a:gd name="connsiteX11" fmla="*/ 592976 w 940118"/>
                  <a:gd name="connsiteY11" fmla="*/ 268101 h 1580197"/>
                  <a:gd name="connsiteX12" fmla="*/ 592932 w 940118"/>
                  <a:gd name="connsiteY12" fmla="*/ 268132 h 1580197"/>
                  <a:gd name="connsiteX13" fmla="*/ 620077 w 940118"/>
                  <a:gd name="connsiteY13" fmla="*/ 282893 h 1580197"/>
                  <a:gd name="connsiteX14" fmla="*/ 548076 w 940118"/>
                  <a:gd name="connsiteY14" fmla="*/ 339736 h 1580197"/>
                  <a:gd name="connsiteX15" fmla="*/ 548640 w 940118"/>
                  <a:gd name="connsiteY15" fmla="*/ 340043 h 1580197"/>
                  <a:gd name="connsiteX16" fmla="*/ 503873 w 940118"/>
                  <a:gd name="connsiteY16" fmla="*/ 383858 h 1580197"/>
                  <a:gd name="connsiteX17" fmla="*/ 488633 w 940118"/>
                  <a:gd name="connsiteY17" fmla="*/ 399098 h 1580197"/>
                  <a:gd name="connsiteX18" fmla="*/ 455232 w 940118"/>
                  <a:gd name="connsiteY18" fmla="*/ 380990 h 1580197"/>
                  <a:gd name="connsiteX19" fmla="*/ 488633 w 940118"/>
                  <a:gd name="connsiteY19" fmla="*/ 400050 h 1580197"/>
                  <a:gd name="connsiteX20" fmla="*/ 422910 w 940118"/>
                  <a:gd name="connsiteY20" fmla="*/ 482918 h 1580197"/>
                  <a:gd name="connsiteX21" fmla="*/ 391243 w 940118"/>
                  <a:gd name="connsiteY21" fmla="*/ 465814 h 1580197"/>
                  <a:gd name="connsiteX22" fmla="*/ 422910 w 940118"/>
                  <a:gd name="connsiteY22" fmla="*/ 483870 h 1580197"/>
                  <a:gd name="connsiteX23" fmla="*/ 367665 w 940118"/>
                  <a:gd name="connsiteY23" fmla="*/ 572453 h 1580197"/>
                  <a:gd name="connsiteX24" fmla="*/ 368618 w 940118"/>
                  <a:gd name="connsiteY24" fmla="*/ 573405 h 1580197"/>
                  <a:gd name="connsiteX25" fmla="*/ 317183 w 940118"/>
                  <a:gd name="connsiteY25" fmla="*/ 684847 h 1580197"/>
                  <a:gd name="connsiteX26" fmla="*/ 305241 w 940118"/>
                  <a:gd name="connsiteY26" fmla="*/ 678329 h 1580197"/>
                  <a:gd name="connsiteX27" fmla="*/ 305235 w 940118"/>
                  <a:gd name="connsiteY27" fmla="*/ 678350 h 1580197"/>
                  <a:gd name="connsiteX28" fmla="*/ 317183 w 940118"/>
                  <a:gd name="connsiteY28" fmla="*/ 684847 h 1580197"/>
                  <a:gd name="connsiteX29" fmla="*/ 260985 w 940118"/>
                  <a:gd name="connsiteY29" fmla="*/ 1014413 h 1580197"/>
                  <a:gd name="connsiteX30" fmla="*/ 342900 w 940118"/>
                  <a:gd name="connsiteY30" fmla="*/ 1373505 h 1580197"/>
                  <a:gd name="connsiteX31" fmla="*/ 546735 w 940118"/>
                  <a:gd name="connsiteY31" fmla="*/ 1580197 h 1580197"/>
                  <a:gd name="connsiteX32" fmla="*/ 285750 w 940118"/>
                  <a:gd name="connsiteY32" fmla="*/ 1438275 h 1580197"/>
                  <a:gd name="connsiteX33" fmla="*/ 81915 w 940118"/>
                  <a:gd name="connsiteY33" fmla="*/ 1231583 h 1580197"/>
                  <a:gd name="connsiteX34" fmla="*/ 0 w 940118"/>
                  <a:gd name="connsiteY34" fmla="*/ 872490 h 1580197"/>
                  <a:gd name="connsiteX35" fmla="*/ 56197 w 940118"/>
                  <a:gd name="connsiteY35" fmla="*/ 542925 h 1580197"/>
                  <a:gd name="connsiteX36" fmla="*/ 62441 w 940118"/>
                  <a:gd name="connsiteY36" fmla="*/ 546321 h 1580197"/>
                  <a:gd name="connsiteX37" fmla="*/ 62617 w 940118"/>
                  <a:gd name="connsiteY37" fmla="*/ 545909 h 1580197"/>
                  <a:gd name="connsiteX38" fmla="*/ 57150 w 940118"/>
                  <a:gd name="connsiteY38" fmla="*/ 542925 h 1580197"/>
                  <a:gd name="connsiteX39" fmla="*/ 107444 w 940118"/>
                  <a:gd name="connsiteY39" fmla="*/ 431896 h 1580197"/>
                  <a:gd name="connsiteX40" fmla="*/ 106680 w 940118"/>
                  <a:gd name="connsiteY40" fmla="*/ 431483 h 1580197"/>
                  <a:gd name="connsiteX41" fmla="*/ 161925 w 940118"/>
                  <a:gd name="connsiteY41" fmla="*/ 341948 h 1580197"/>
                  <a:gd name="connsiteX42" fmla="*/ 171758 w 940118"/>
                  <a:gd name="connsiteY42" fmla="*/ 347295 h 1580197"/>
                  <a:gd name="connsiteX43" fmla="*/ 171778 w 940118"/>
                  <a:gd name="connsiteY43" fmla="*/ 347270 h 1580197"/>
                  <a:gd name="connsiteX44" fmla="*/ 161925 w 940118"/>
                  <a:gd name="connsiteY44" fmla="*/ 341948 h 1580197"/>
                  <a:gd name="connsiteX45" fmla="*/ 227648 w 940118"/>
                  <a:gd name="connsiteY45" fmla="*/ 258128 h 1580197"/>
                  <a:gd name="connsiteX46" fmla="*/ 239906 w 940118"/>
                  <a:gd name="connsiteY46" fmla="*/ 264794 h 1580197"/>
                  <a:gd name="connsiteX47" fmla="*/ 240267 w 940118"/>
                  <a:gd name="connsiteY47" fmla="*/ 264453 h 1580197"/>
                  <a:gd name="connsiteX48" fmla="*/ 228600 w 940118"/>
                  <a:gd name="connsiteY48" fmla="*/ 258128 h 1580197"/>
                  <a:gd name="connsiteX49" fmla="*/ 242888 w 940118"/>
                  <a:gd name="connsiteY49" fmla="*/ 241935 h 1580197"/>
                  <a:gd name="connsiteX50" fmla="*/ 287315 w 940118"/>
                  <a:gd name="connsiteY50" fmla="*/ 198453 h 1580197"/>
                  <a:gd name="connsiteX51" fmla="*/ 286702 w 940118"/>
                  <a:gd name="connsiteY51" fmla="*/ 198120 h 1580197"/>
                  <a:gd name="connsiteX52" fmla="*/ 359092 w 940118"/>
                  <a:gd name="connsiteY52" fmla="*/ 140970 h 1580197"/>
                  <a:gd name="connsiteX53" fmla="*/ 378434 w 940118"/>
                  <a:gd name="connsiteY53" fmla="*/ 151488 h 1580197"/>
                  <a:gd name="connsiteX54" fmla="*/ 378837 w 940118"/>
                  <a:gd name="connsiteY54" fmla="*/ 151226 h 1580197"/>
                  <a:gd name="connsiteX55" fmla="*/ 360045 w 940118"/>
                  <a:gd name="connsiteY55" fmla="*/ 140970 h 1580197"/>
                  <a:gd name="connsiteX56" fmla="*/ 486263 w 940118"/>
                  <a:gd name="connsiteY56" fmla="*/ 68845 h 1580197"/>
                  <a:gd name="connsiteX57" fmla="*/ 485775 w 940118"/>
                  <a:gd name="connsiteY57" fmla="*/ 68580 h 1580197"/>
                  <a:gd name="connsiteX58" fmla="*/ 572452 w 940118"/>
                  <a:gd name="connsiteY58" fmla="*/ 32385 h 1580197"/>
                  <a:gd name="connsiteX59" fmla="*/ 595123 w 940118"/>
                  <a:gd name="connsiteY59" fmla="*/ 44713 h 1580197"/>
                  <a:gd name="connsiteX60" fmla="*/ 595672 w 940118"/>
                  <a:gd name="connsiteY60" fmla="*/ 44538 h 1580197"/>
                  <a:gd name="connsiteX61" fmla="*/ 573405 w 940118"/>
                  <a:gd name="connsiteY61" fmla="*/ 32385 h 1580197"/>
                  <a:gd name="connsiteX62" fmla="*/ 679133 w 940118"/>
                  <a:gd name="connsiteY62" fmla="*/ 0 h 1580197"/>
                  <a:gd name="connsiteX0" fmla="*/ 812750 w 940118"/>
                  <a:gd name="connsiteY0" fmla="*/ 163017 h 1580197"/>
                  <a:gd name="connsiteX1" fmla="*/ 812706 w 940118"/>
                  <a:gd name="connsiteY1" fmla="*/ 163034 h 1580197"/>
                  <a:gd name="connsiteX2" fmla="*/ 832937 w 940118"/>
                  <a:gd name="connsiteY2" fmla="*/ 174035 h 1580197"/>
                  <a:gd name="connsiteX3" fmla="*/ 812750 w 940118"/>
                  <a:gd name="connsiteY3" fmla="*/ 163017 h 1580197"/>
                  <a:gd name="connsiteX4" fmla="*/ 679133 w 940118"/>
                  <a:gd name="connsiteY4" fmla="*/ 0 h 1580197"/>
                  <a:gd name="connsiteX5" fmla="*/ 940118 w 940118"/>
                  <a:gd name="connsiteY5" fmla="*/ 140970 h 1580197"/>
                  <a:gd name="connsiteX6" fmla="*/ 833438 w 940118"/>
                  <a:gd name="connsiteY6" fmla="*/ 174308 h 1580197"/>
                  <a:gd name="connsiteX7" fmla="*/ 833437 w 940118"/>
                  <a:gd name="connsiteY7" fmla="*/ 174308 h 1580197"/>
                  <a:gd name="connsiteX8" fmla="*/ 747299 w 940118"/>
                  <a:gd name="connsiteY8" fmla="*/ 210278 h 1580197"/>
                  <a:gd name="connsiteX9" fmla="*/ 747713 w 940118"/>
                  <a:gd name="connsiteY9" fmla="*/ 210503 h 1580197"/>
                  <a:gd name="connsiteX10" fmla="*/ 620078 w 940118"/>
                  <a:gd name="connsiteY10" fmla="*/ 282893 h 1580197"/>
                  <a:gd name="connsiteX11" fmla="*/ 592976 w 940118"/>
                  <a:gd name="connsiteY11" fmla="*/ 268101 h 1580197"/>
                  <a:gd name="connsiteX12" fmla="*/ 592932 w 940118"/>
                  <a:gd name="connsiteY12" fmla="*/ 268132 h 1580197"/>
                  <a:gd name="connsiteX13" fmla="*/ 620077 w 940118"/>
                  <a:gd name="connsiteY13" fmla="*/ 282893 h 1580197"/>
                  <a:gd name="connsiteX14" fmla="*/ 548076 w 940118"/>
                  <a:gd name="connsiteY14" fmla="*/ 339736 h 1580197"/>
                  <a:gd name="connsiteX15" fmla="*/ 548640 w 940118"/>
                  <a:gd name="connsiteY15" fmla="*/ 340043 h 1580197"/>
                  <a:gd name="connsiteX16" fmla="*/ 503873 w 940118"/>
                  <a:gd name="connsiteY16" fmla="*/ 383858 h 1580197"/>
                  <a:gd name="connsiteX17" fmla="*/ 488633 w 940118"/>
                  <a:gd name="connsiteY17" fmla="*/ 399098 h 1580197"/>
                  <a:gd name="connsiteX18" fmla="*/ 488633 w 940118"/>
                  <a:gd name="connsiteY18" fmla="*/ 400050 h 1580197"/>
                  <a:gd name="connsiteX19" fmla="*/ 422910 w 940118"/>
                  <a:gd name="connsiteY19" fmla="*/ 482918 h 1580197"/>
                  <a:gd name="connsiteX20" fmla="*/ 391243 w 940118"/>
                  <a:gd name="connsiteY20" fmla="*/ 465814 h 1580197"/>
                  <a:gd name="connsiteX21" fmla="*/ 422910 w 940118"/>
                  <a:gd name="connsiteY21" fmla="*/ 483870 h 1580197"/>
                  <a:gd name="connsiteX22" fmla="*/ 367665 w 940118"/>
                  <a:gd name="connsiteY22" fmla="*/ 572453 h 1580197"/>
                  <a:gd name="connsiteX23" fmla="*/ 368618 w 940118"/>
                  <a:gd name="connsiteY23" fmla="*/ 573405 h 1580197"/>
                  <a:gd name="connsiteX24" fmla="*/ 317183 w 940118"/>
                  <a:gd name="connsiteY24" fmla="*/ 684847 h 1580197"/>
                  <a:gd name="connsiteX25" fmla="*/ 305241 w 940118"/>
                  <a:gd name="connsiteY25" fmla="*/ 678329 h 1580197"/>
                  <a:gd name="connsiteX26" fmla="*/ 305235 w 940118"/>
                  <a:gd name="connsiteY26" fmla="*/ 678350 h 1580197"/>
                  <a:gd name="connsiteX27" fmla="*/ 317183 w 940118"/>
                  <a:gd name="connsiteY27" fmla="*/ 684847 h 1580197"/>
                  <a:gd name="connsiteX28" fmla="*/ 260985 w 940118"/>
                  <a:gd name="connsiteY28" fmla="*/ 1014413 h 1580197"/>
                  <a:gd name="connsiteX29" fmla="*/ 342900 w 940118"/>
                  <a:gd name="connsiteY29" fmla="*/ 1373505 h 1580197"/>
                  <a:gd name="connsiteX30" fmla="*/ 546735 w 940118"/>
                  <a:gd name="connsiteY30" fmla="*/ 1580197 h 1580197"/>
                  <a:gd name="connsiteX31" fmla="*/ 285750 w 940118"/>
                  <a:gd name="connsiteY31" fmla="*/ 1438275 h 1580197"/>
                  <a:gd name="connsiteX32" fmla="*/ 81915 w 940118"/>
                  <a:gd name="connsiteY32" fmla="*/ 1231583 h 1580197"/>
                  <a:gd name="connsiteX33" fmla="*/ 0 w 940118"/>
                  <a:gd name="connsiteY33" fmla="*/ 872490 h 1580197"/>
                  <a:gd name="connsiteX34" fmla="*/ 56197 w 940118"/>
                  <a:gd name="connsiteY34" fmla="*/ 542925 h 1580197"/>
                  <a:gd name="connsiteX35" fmla="*/ 62441 w 940118"/>
                  <a:gd name="connsiteY35" fmla="*/ 546321 h 1580197"/>
                  <a:gd name="connsiteX36" fmla="*/ 62617 w 940118"/>
                  <a:gd name="connsiteY36" fmla="*/ 545909 h 1580197"/>
                  <a:gd name="connsiteX37" fmla="*/ 57150 w 940118"/>
                  <a:gd name="connsiteY37" fmla="*/ 542925 h 1580197"/>
                  <a:gd name="connsiteX38" fmla="*/ 107444 w 940118"/>
                  <a:gd name="connsiteY38" fmla="*/ 431896 h 1580197"/>
                  <a:gd name="connsiteX39" fmla="*/ 106680 w 940118"/>
                  <a:gd name="connsiteY39" fmla="*/ 431483 h 1580197"/>
                  <a:gd name="connsiteX40" fmla="*/ 161925 w 940118"/>
                  <a:gd name="connsiteY40" fmla="*/ 341948 h 1580197"/>
                  <a:gd name="connsiteX41" fmla="*/ 171758 w 940118"/>
                  <a:gd name="connsiteY41" fmla="*/ 347295 h 1580197"/>
                  <a:gd name="connsiteX42" fmla="*/ 171778 w 940118"/>
                  <a:gd name="connsiteY42" fmla="*/ 347270 h 1580197"/>
                  <a:gd name="connsiteX43" fmla="*/ 161925 w 940118"/>
                  <a:gd name="connsiteY43" fmla="*/ 341948 h 1580197"/>
                  <a:gd name="connsiteX44" fmla="*/ 227648 w 940118"/>
                  <a:gd name="connsiteY44" fmla="*/ 258128 h 1580197"/>
                  <a:gd name="connsiteX45" fmla="*/ 239906 w 940118"/>
                  <a:gd name="connsiteY45" fmla="*/ 264794 h 1580197"/>
                  <a:gd name="connsiteX46" fmla="*/ 240267 w 940118"/>
                  <a:gd name="connsiteY46" fmla="*/ 264453 h 1580197"/>
                  <a:gd name="connsiteX47" fmla="*/ 228600 w 940118"/>
                  <a:gd name="connsiteY47" fmla="*/ 258128 h 1580197"/>
                  <a:gd name="connsiteX48" fmla="*/ 242888 w 940118"/>
                  <a:gd name="connsiteY48" fmla="*/ 241935 h 1580197"/>
                  <a:gd name="connsiteX49" fmla="*/ 287315 w 940118"/>
                  <a:gd name="connsiteY49" fmla="*/ 198453 h 1580197"/>
                  <a:gd name="connsiteX50" fmla="*/ 286702 w 940118"/>
                  <a:gd name="connsiteY50" fmla="*/ 198120 h 1580197"/>
                  <a:gd name="connsiteX51" fmla="*/ 359092 w 940118"/>
                  <a:gd name="connsiteY51" fmla="*/ 140970 h 1580197"/>
                  <a:gd name="connsiteX52" fmla="*/ 378434 w 940118"/>
                  <a:gd name="connsiteY52" fmla="*/ 151488 h 1580197"/>
                  <a:gd name="connsiteX53" fmla="*/ 378837 w 940118"/>
                  <a:gd name="connsiteY53" fmla="*/ 151226 h 1580197"/>
                  <a:gd name="connsiteX54" fmla="*/ 360045 w 940118"/>
                  <a:gd name="connsiteY54" fmla="*/ 140970 h 1580197"/>
                  <a:gd name="connsiteX55" fmla="*/ 486263 w 940118"/>
                  <a:gd name="connsiteY55" fmla="*/ 68845 h 1580197"/>
                  <a:gd name="connsiteX56" fmla="*/ 485775 w 940118"/>
                  <a:gd name="connsiteY56" fmla="*/ 68580 h 1580197"/>
                  <a:gd name="connsiteX57" fmla="*/ 572452 w 940118"/>
                  <a:gd name="connsiteY57" fmla="*/ 32385 h 1580197"/>
                  <a:gd name="connsiteX58" fmla="*/ 595123 w 940118"/>
                  <a:gd name="connsiteY58" fmla="*/ 44713 h 1580197"/>
                  <a:gd name="connsiteX59" fmla="*/ 595672 w 940118"/>
                  <a:gd name="connsiteY59" fmla="*/ 44538 h 1580197"/>
                  <a:gd name="connsiteX60" fmla="*/ 573405 w 940118"/>
                  <a:gd name="connsiteY60" fmla="*/ 32385 h 1580197"/>
                  <a:gd name="connsiteX61" fmla="*/ 679133 w 940118"/>
                  <a:gd name="connsiteY61" fmla="*/ 0 h 1580197"/>
                  <a:gd name="connsiteX0" fmla="*/ 812750 w 940118"/>
                  <a:gd name="connsiteY0" fmla="*/ 163017 h 1580197"/>
                  <a:gd name="connsiteX1" fmla="*/ 812706 w 940118"/>
                  <a:gd name="connsiteY1" fmla="*/ 163034 h 1580197"/>
                  <a:gd name="connsiteX2" fmla="*/ 832937 w 940118"/>
                  <a:gd name="connsiteY2" fmla="*/ 174035 h 1580197"/>
                  <a:gd name="connsiteX3" fmla="*/ 812750 w 940118"/>
                  <a:gd name="connsiteY3" fmla="*/ 163017 h 1580197"/>
                  <a:gd name="connsiteX4" fmla="*/ 679133 w 940118"/>
                  <a:gd name="connsiteY4" fmla="*/ 0 h 1580197"/>
                  <a:gd name="connsiteX5" fmla="*/ 940118 w 940118"/>
                  <a:gd name="connsiteY5" fmla="*/ 140970 h 1580197"/>
                  <a:gd name="connsiteX6" fmla="*/ 833438 w 940118"/>
                  <a:gd name="connsiteY6" fmla="*/ 174308 h 1580197"/>
                  <a:gd name="connsiteX7" fmla="*/ 833437 w 940118"/>
                  <a:gd name="connsiteY7" fmla="*/ 174308 h 1580197"/>
                  <a:gd name="connsiteX8" fmla="*/ 747299 w 940118"/>
                  <a:gd name="connsiteY8" fmla="*/ 210278 h 1580197"/>
                  <a:gd name="connsiteX9" fmla="*/ 747713 w 940118"/>
                  <a:gd name="connsiteY9" fmla="*/ 210503 h 1580197"/>
                  <a:gd name="connsiteX10" fmla="*/ 620078 w 940118"/>
                  <a:gd name="connsiteY10" fmla="*/ 282893 h 1580197"/>
                  <a:gd name="connsiteX11" fmla="*/ 592976 w 940118"/>
                  <a:gd name="connsiteY11" fmla="*/ 268101 h 1580197"/>
                  <a:gd name="connsiteX12" fmla="*/ 592932 w 940118"/>
                  <a:gd name="connsiteY12" fmla="*/ 268132 h 1580197"/>
                  <a:gd name="connsiteX13" fmla="*/ 620077 w 940118"/>
                  <a:gd name="connsiteY13" fmla="*/ 282893 h 1580197"/>
                  <a:gd name="connsiteX14" fmla="*/ 548076 w 940118"/>
                  <a:gd name="connsiteY14" fmla="*/ 339736 h 1580197"/>
                  <a:gd name="connsiteX15" fmla="*/ 548640 w 940118"/>
                  <a:gd name="connsiteY15" fmla="*/ 340043 h 1580197"/>
                  <a:gd name="connsiteX16" fmla="*/ 503873 w 940118"/>
                  <a:gd name="connsiteY16" fmla="*/ 383858 h 1580197"/>
                  <a:gd name="connsiteX17" fmla="*/ 488633 w 940118"/>
                  <a:gd name="connsiteY17" fmla="*/ 399098 h 1580197"/>
                  <a:gd name="connsiteX18" fmla="*/ 488633 w 940118"/>
                  <a:gd name="connsiteY18" fmla="*/ 400050 h 1580197"/>
                  <a:gd name="connsiteX19" fmla="*/ 422910 w 940118"/>
                  <a:gd name="connsiteY19" fmla="*/ 482918 h 1580197"/>
                  <a:gd name="connsiteX20" fmla="*/ 422910 w 940118"/>
                  <a:gd name="connsiteY20" fmla="*/ 483870 h 1580197"/>
                  <a:gd name="connsiteX21" fmla="*/ 367665 w 940118"/>
                  <a:gd name="connsiteY21" fmla="*/ 572453 h 1580197"/>
                  <a:gd name="connsiteX22" fmla="*/ 368618 w 940118"/>
                  <a:gd name="connsiteY22" fmla="*/ 573405 h 1580197"/>
                  <a:gd name="connsiteX23" fmla="*/ 317183 w 940118"/>
                  <a:gd name="connsiteY23" fmla="*/ 684847 h 1580197"/>
                  <a:gd name="connsiteX24" fmla="*/ 305241 w 940118"/>
                  <a:gd name="connsiteY24" fmla="*/ 678329 h 1580197"/>
                  <a:gd name="connsiteX25" fmla="*/ 305235 w 940118"/>
                  <a:gd name="connsiteY25" fmla="*/ 678350 h 1580197"/>
                  <a:gd name="connsiteX26" fmla="*/ 317183 w 940118"/>
                  <a:gd name="connsiteY26" fmla="*/ 684847 h 1580197"/>
                  <a:gd name="connsiteX27" fmla="*/ 260985 w 940118"/>
                  <a:gd name="connsiteY27" fmla="*/ 1014413 h 1580197"/>
                  <a:gd name="connsiteX28" fmla="*/ 342900 w 940118"/>
                  <a:gd name="connsiteY28" fmla="*/ 1373505 h 1580197"/>
                  <a:gd name="connsiteX29" fmla="*/ 546735 w 940118"/>
                  <a:gd name="connsiteY29" fmla="*/ 1580197 h 1580197"/>
                  <a:gd name="connsiteX30" fmla="*/ 285750 w 940118"/>
                  <a:gd name="connsiteY30" fmla="*/ 1438275 h 1580197"/>
                  <a:gd name="connsiteX31" fmla="*/ 81915 w 940118"/>
                  <a:gd name="connsiteY31" fmla="*/ 1231583 h 1580197"/>
                  <a:gd name="connsiteX32" fmla="*/ 0 w 940118"/>
                  <a:gd name="connsiteY32" fmla="*/ 872490 h 1580197"/>
                  <a:gd name="connsiteX33" fmla="*/ 56197 w 940118"/>
                  <a:gd name="connsiteY33" fmla="*/ 542925 h 1580197"/>
                  <a:gd name="connsiteX34" fmla="*/ 62441 w 940118"/>
                  <a:gd name="connsiteY34" fmla="*/ 546321 h 1580197"/>
                  <a:gd name="connsiteX35" fmla="*/ 62617 w 940118"/>
                  <a:gd name="connsiteY35" fmla="*/ 545909 h 1580197"/>
                  <a:gd name="connsiteX36" fmla="*/ 57150 w 940118"/>
                  <a:gd name="connsiteY36" fmla="*/ 542925 h 1580197"/>
                  <a:gd name="connsiteX37" fmla="*/ 107444 w 940118"/>
                  <a:gd name="connsiteY37" fmla="*/ 431896 h 1580197"/>
                  <a:gd name="connsiteX38" fmla="*/ 106680 w 940118"/>
                  <a:gd name="connsiteY38" fmla="*/ 431483 h 1580197"/>
                  <a:gd name="connsiteX39" fmla="*/ 161925 w 940118"/>
                  <a:gd name="connsiteY39" fmla="*/ 341948 h 1580197"/>
                  <a:gd name="connsiteX40" fmla="*/ 171758 w 940118"/>
                  <a:gd name="connsiteY40" fmla="*/ 347295 h 1580197"/>
                  <a:gd name="connsiteX41" fmla="*/ 171778 w 940118"/>
                  <a:gd name="connsiteY41" fmla="*/ 347270 h 1580197"/>
                  <a:gd name="connsiteX42" fmla="*/ 161925 w 940118"/>
                  <a:gd name="connsiteY42" fmla="*/ 341948 h 1580197"/>
                  <a:gd name="connsiteX43" fmla="*/ 227648 w 940118"/>
                  <a:gd name="connsiteY43" fmla="*/ 258128 h 1580197"/>
                  <a:gd name="connsiteX44" fmla="*/ 239906 w 940118"/>
                  <a:gd name="connsiteY44" fmla="*/ 264794 h 1580197"/>
                  <a:gd name="connsiteX45" fmla="*/ 240267 w 940118"/>
                  <a:gd name="connsiteY45" fmla="*/ 264453 h 1580197"/>
                  <a:gd name="connsiteX46" fmla="*/ 228600 w 940118"/>
                  <a:gd name="connsiteY46" fmla="*/ 258128 h 1580197"/>
                  <a:gd name="connsiteX47" fmla="*/ 242888 w 940118"/>
                  <a:gd name="connsiteY47" fmla="*/ 241935 h 1580197"/>
                  <a:gd name="connsiteX48" fmla="*/ 287315 w 940118"/>
                  <a:gd name="connsiteY48" fmla="*/ 198453 h 1580197"/>
                  <a:gd name="connsiteX49" fmla="*/ 286702 w 940118"/>
                  <a:gd name="connsiteY49" fmla="*/ 198120 h 1580197"/>
                  <a:gd name="connsiteX50" fmla="*/ 359092 w 940118"/>
                  <a:gd name="connsiteY50" fmla="*/ 140970 h 1580197"/>
                  <a:gd name="connsiteX51" fmla="*/ 378434 w 940118"/>
                  <a:gd name="connsiteY51" fmla="*/ 151488 h 1580197"/>
                  <a:gd name="connsiteX52" fmla="*/ 378837 w 940118"/>
                  <a:gd name="connsiteY52" fmla="*/ 151226 h 1580197"/>
                  <a:gd name="connsiteX53" fmla="*/ 360045 w 940118"/>
                  <a:gd name="connsiteY53" fmla="*/ 140970 h 1580197"/>
                  <a:gd name="connsiteX54" fmla="*/ 486263 w 940118"/>
                  <a:gd name="connsiteY54" fmla="*/ 68845 h 1580197"/>
                  <a:gd name="connsiteX55" fmla="*/ 485775 w 940118"/>
                  <a:gd name="connsiteY55" fmla="*/ 68580 h 1580197"/>
                  <a:gd name="connsiteX56" fmla="*/ 572452 w 940118"/>
                  <a:gd name="connsiteY56" fmla="*/ 32385 h 1580197"/>
                  <a:gd name="connsiteX57" fmla="*/ 595123 w 940118"/>
                  <a:gd name="connsiteY57" fmla="*/ 44713 h 1580197"/>
                  <a:gd name="connsiteX58" fmla="*/ 595672 w 940118"/>
                  <a:gd name="connsiteY58" fmla="*/ 44538 h 1580197"/>
                  <a:gd name="connsiteX59" fmla="*/ 573405 w 940118"/>
                  <a:gd name="connsiteY59" fmla="*/ 32385 h 1580197"/>
                  <a:gd name="connsiteX60" fmla="*/ 679133 w 940118"/>
                  <a:gd name="connsiteY60" fmla="*/ 0 h 1580197"/>
                  <a:gd name="connsiteX0" fmla="*/ 812750 w 940118"/>
                  <a:gd name="connsiteY0" fmla="*/ 163017 h 1580197"/>
                  <a:gd name="connsiteX1" fmla="*/ 812706 w 940118"/>
                  <a:gd name="connsiteY1" fmla="*/ 163034 h 1580197"/>
                  <a:gd name="connsiteX2" fmla="*/ 832937 w 940118"/>
                  <a:gd name="connsiteY2" fmla="*/ 174035 h 1580197"/>
                  <a:gd name="connsiteX3" fmla="*/ 812750 w 940118"/>
                  <a:gd name="connsiteY3" fmla="*/ 163017 h 1580197"/>
                  <a:gd name="connsiteX4" fmla="*/ 679133 w 940118"/>
                  <a:gd name="connsiteY4" fmla="*/ 0 h 1580197"/>
                  <a:gd name="connsiteX5" fmla="*/ 940118 w 940118"/>
                  <a:gd name="connsiteY5" fmla="*/ 140970 h 1580197"/>
                  <a:gd name="connsiteX6" fmla="*/ 833438 w 940118"/>
                  <a:gd name="connsiteY6" fmla="*/ 174308 h 1580197"/>
                  <a:gd name="connsiteX7" fmla="*/ 833437 w 940118"/>
                  <a:gd name="connsiteY7" fmla="*/ 174308 h 1580197"/>
                  <a:gd name="connsiteX8" fmla="*/ 747299 w 940118"/>
                  <a:gd name="connsiteY8" fmla="*/ 210278 h 1580197"/>
                  <a:gd name="connsiteX9" fmla="*/ 747713 w 940118"/>
                  <a:gd name="connsiteY9" fmla="*/ 210503 h 1580197"/>
                  <a:gd name="connsiteX10" fmla="*/ 620078 w 940118"/>
                  <a:gd name="connsiteY10" fmla="*/ 282893 h 1580197"/>
                  <a:gd name="connsiteX11" fmla="*/ 592976 w 940118"/>
                  <a:gd name="connsiteY11" fmla="*/ 268101 h 1580197"/>
                  <a:gd name="connsiteX12" fmla="*/ 620077 w 940118"/>
                  <a:gd name="connsiteY12" fmla="*/ 282893 h 1580197"/>
                  <a:gd name="connsiteX13" fmla="*/ 548076 w 940118"/>
                  <a:gd name="connsiteY13" fmla="*/ 339736 h 1580197"/>
                  <a:gd name="connsiteX14" fmla="*/ 548640 w 940118"/>
                  <a:gd name="connsiteY14" fmla="*/ 340043 h 1580197"/>
                  <a:gd name="connsiteX15" fmla="*/ 503873 w 940118"/>
                  <a:gd name="connsiteY15" fmla="*/ 383858 h 1580197"/>
                  <a:gd name="connsiteX16" fmla="*/ 488633 w 940118"/>
                  <a:gd name="connsiteY16" fmla="*/ 399098 h 1580197"/>
                  <a:gd name="connsiteX17" fmla="*/ 488633 w 940118"/>
                  <a:gd name="connsiteY17" fmla="*/ 400050 h 1580197"/>
                  <a:gd name="connsiteX18" fmla="*/ 422910 w 940118"/>
                  <a:gd name="connsiteY18" fmla="*/ 482918 h 1580197"/>
                  <a:gd name="connsiteX19" fmla="*/ 422910 w 940118"/>
                  <a:gd name="connsiteY19" fmla="*/ 483870 h 1580197"/>
                  <a:gd name="connsiteX20" fmla="*/ 367665 w 940118"/>
                  <a:gd name="connsiteY20" fmla="*/ 572453 h 1580197"/>
                  <a:gd name="connsiteX21" fmla="*/ 368618 w 940118"/>
                  <a:gd name="connsiteY21" fmla="*/ 573405 h 1580197"/>
                  <a:gd name="connsiteX22" fmla="*/ 317183 w 940118"/>
                  <a:gd name="connsiteY22" fmla="*/ 684847 h 1580197"/>
                  <a:gd name="connsiteX23" fmla="*/ 305241 w 940118"/>
                  <a:gd name="connsiteY23" fmla="*/ 678329 h 1580197"/>
                  <a:gd name="connsiteX24" fmla="*/ 305235 w 940118"/>
                  <a:gd name="connsiteY24" fmla="*/ 678350 h 1580197"/>
                  <a:gd name="connsiteX25" fmla="*/ 317183 w 940118"/>
                  <a:gd name="connsiteY25" fmla="*/ 684847 h 1580197"/>
                  <a:gd name="connsiteX26" fmla="*/ 260985 w 940118"/>
                  <a:gd name="connsiteY26" fmla="*/ 1014413 h 1580197"/>
                  <a:gd name="connsiteX27" fmla="*/ 342900 w 940118"/>
                  <a:gd name="connsiteY27" fmla="*/ 1373505 h 1580197"/>
                  <a:gd name="connsiteX28" fmla="*/ 546735 w 940118"/>
                  <a:gd name="connsiteY28" fmla="*/ 1580197 h 1580197"/>
                  <a:gd name="connsiteX29" fmla="*/ 285750 w 940118"/>
                  <a:gd name="connsiteY29" fmla="*/ 1438275 h 1580197"/>
                  <a:gd name="connsiteX30" fmla="*/ 81915 w 940118"/>
                  <a:gd name="connsiteY30" fmla="*/ 1231583 h 1580197"/>
                  <a:gd name="connsiteX31" fmla="*/ 0 w 940118"/>
                  <a:gd name="connsiteY31" fmla="*/ 872490 h 1580197"/>
                  <a:gd name="connsiteX32" fmla="*/ 56197 w 940118"/>
                  <a:gd name="connsiteY32" fmla="*/ 542925 h 1580197"/>
                  <a:gd name="connsiteX33" fmla="*/ 62441 w 940118"/>
                  <a:gd name="connsiteY33" fmla="*/ 546321 h 1580197"/>
                  <a:gd name="connsiteX34" fmla="*/ 62617 w 940118"/>
                  <a:gd name="connsiteY34" fmla="*/ 545909 h 1580197"/>
                  <a:gd name="connsiteX35" fmla="*/ 57150 w 940118"/>
                  <a:gd name="connsiteY35" fmla="*/ 542925 h 1580197"/>
                  <a:gd name="connsiteX36" fmla="*/ 107444 w 940118"/>
                  <a:gd name="connsiteY36" fmla="*/ 431896 h 1580197"/>
                  <a:gd name="connsiteX37" fmla="*/ 106680 w 940118"/>
                  <a:gd name="connsiteY37" fmla="*/ 431483 h 1580197"/>
                  <a:gd name="connsiteX38" fmla="*/ 161925 w 940118"/>
                  <a:gd name="connsiteY38" fmla="*/ 341948 h 1580197"/>
                  <a:gd name="connsiteX39" fmla="*/ 171758 w 940118"/>
                  <a:gd name="connsiteY39" fmla="*/ 347295 h 1580197"/>
                  <a:gd name="connsiteX40" fmla="*/ 171778 w 940118"/>
                  <a:gd name="connsiteY40" fmla="*/ 347270 h 1580197"/>
                  <a:gd name="connsiteX41" fmla="*/ 161925 w 940118"/>
                  <a:gd name="connsiteY41" fmla="*/ 341948 h 1580197"/>
                  <a:gd name="connsiteX42" fmla="*/ 227648 w 940118"/>
                  <a:gd name="connsiteY42" fmla="*/ 258128 h 1580197"/>
                  <a:gd name="connsiteX43" fmla="*/ 239906 w 940118"/>
                  <a:gd name="connsiteY43" fmla="*/ 264794 h 1580197"/>
                  <a:gd name="connsiteX44" fmla="*/ 240267 w 940118"/>
                  <a:gd name="connsiteY44" fmla="*/ 264453 h 1580197"/>
                  <a:gd name="connsiteX45" fmla="*/ 228600 w 940118"/>
                  <a:gd name="connsiteY45" fmla="*/ 258128 h 1580197"/>
                  <a:gd name="connsiteX46" fmla="*/ 242888 w 940118"/>
                  <a:gd name="connsiteY46" fmla="*/ 241935 h 1580197"/>
                  <a:gd name="connsiteX47" fmla="*/ 287315 w 940118"/>
                  <a:gd name="connsiteY47" fmla="*/ 198453 h 1580197"/>
                  <a:gd name="connsiteX48" fmla="*/ 286702 w 940118"/>
                  <a:gd name="connsiteY48" fmla="*/ 198120 h 1580197"/>
                  <a:gd name="connsiteX49" fmla="*/ 359092 w 940118"/>
                  <a:gd name="connsiteY49" fmla="*/ 140970 h 1580197"/>
                  <a:gd name="connsiteX50" fmla="*/ 378434 w 940118"/>
                  <a:gd name="connsiteY50" fmla="*/ 151488 h 1580197"/>
                  <a:gd name="connsiteX51" fmla="*/ 378837 w 940118"/>
                  <a:gd name="connsiteY51" fmla="*/ 151226 h 1580197"/>
                  <a:gd name="connsiteX52" fmla="*/ 360045 w 940118"/>
                  <a:gd name="connsiteY52" fmla="*/ 140970 h 1580197"/>
                  <a:gd name="connsiteX53" fmla="*/ 486263 w 940118"/>
                  <a:gd name="connsiteY53" fmla="*/ 68845 h 1580197"/>
                  <a:gd name="connsiteX54" fmla="*/ 485775 w 940118"/>
                  <a:gd name="connsiteY54" fmla="*/ 68580 h 1580197"/>
                  <a:gd name="connsiteX55" fmla="*/ 572452 w 940118"/>
                  <a:gd name="connsiteY55" fmla="*/ 32385 h 1580197"/>
                  <a:gd name="connsiteX56" fmla="*/ 595123 w 940118"/>
                  <a:gd name="connsiteY56" fmla="*/ 44713 h 1580197"/>
                  <a:gd name="connsiteX57" fmla="*/ 595672 w 940118"/>
                  <a:gd name="connsiteY57" fmla="*/ 44538 h 1580197"/>
                  <a:gd name="connsiteX58" fmla="*/ 573405 w 940118"/>
                  <a:gd name="connsiteY58" fmla="*/ 32385 h 1580197"/>
                  <a:gd name="connsiteX59" fmla="*/ 679133 w 940118"/>
                  <a:gd name="connsiteY59" fmla="*/ 0 h 1580197"/>
                  <a:gd name="connsiteX0" fmla="*/ 812750 w 940118"/>
                  <a:gd name="connsiteY0" fmla="*/ 163017 h 1580197"/>
                  <a:gd name="connsiteX1" fmla="*/ 812706 w 940118"/>
                  <a:gd name="connsiteY1" fmla="*/ 163034 h 1580197"/>
                  <a:gd name="connsiteX2" fmla="*/ 832937 w 940118"/>
                  <a:gd name="connsiteY2" fmla="*/ 174035 h 1580197"/>
                  <a:gd name="connsiteX3" fmla="*/ 812750 w 940118"/>
                  <a:gd name="connsiteY3" fmla="*/ 163017 h 1580197"/>
                  <a:gd name="connsiteX4" fmla="*/ 679133 w 940118"/>
                  <a:gd name="connsiteY4" fmla="*/ 0 h 1580197"/>
                  <a:gd name="connsiteX5" fmla="*/ 940118 w 940118"/>
                  <a:gd name="connsiteY5" fmla="*/ 140970 h 1580197"/>
                  <a:gd name="connsiteX6" fmla="*/ 833438 w 940118"/>
                  <a:gd name="connsiteY6" fmla="*/ 174308 h 1580197"/>
                  <a:gd name="connsiteX7" fmla="*/ 833437 w 940118"/>
                  <a:gd name="connsiteY7" fmla="*/ 174308 h 1580197"/>
                  <a:gd name="connsiteX8" fmla="*/ 747299 w 940118"/>
                  <a:gd name="connsiteY8" fmla="*/ 210278 h 1580197"/>
                  <a:gd name="connsiteX9" fmla="*/ 747713 w 940118"/>
                  <a:gd name="connsiteY9" fmla="*/ 210503 h 1580197"/>
                  <a:gd name="connsiteX10" fmla="*/ 620078 w 940118"/>
                  <a:gd name="connsiteY10" fmla="*/ 282893 h 1580197"/>
                  <a:gd name="connsiteX11" fmla="*/ 620077 w 940118"/>
                  <a:gd name="connsiteY11" fmla="*/ 282893 h 1580197"/>
                  <a:gd name="connsiteX12" fmla="*/ 548076 w 940118"/>
                  <a:gd name="connsiteY12" fmla="*/ 339736 h 1580197"/>
                  <a:gd name="connsiteX13" fmla="*/ 548640 w 940118"/>
                  <a:gd name="connsiteY13" fmla="*/ 340043 h 1580197"/>
                  <a:gd name="connsiteX14" fmla="*/ 503873 w 940118"/>
                  <a:gd name="connsiteY14" fmla="*/ 383858 h 1580197"/>
                  <a:gd name="connsiteX15" fmla="*/ 488633 w 940118"/>
                  <a:gd name="connsiteY15" fmla="*/ 399098 h 1580197"/>
                  <a:gd name="connsiteX16" fmla="*/ 488633 w 940118"/>
                  <a:gd name="connsiteY16" fmla="*/ 400050 h 1580197"/>
                  <a:gd name="connsiteX17" fmla="*/ 422910 w 940118"/>
                  <a:gd name="connsiteY17" fmla="*/ 482918 h 1580197"/>
                  <a:gd name="connsiteX18" fmla="*/ 422910 w 940118"/>
                  <a:gd name="connsiteY18" fmla="*/ 483870 h 1580197"/>
                  <a:gd name="connsiteX19" fmla="*/ 367665 w 940118"/>
                  <a:gd name="connsiteY19" fmla="*/ 572453 h 1580197"/>
                  <a:gd name="connsiteX20" fmla="*/ 368618 w 940118"/>
                  <a:gd name="connsiteY20" fmla="*/ 573405 h 1580197"/>
                  <a:gd name="connsiteX21" fmla="*/ 317183 w 940118"/>
                  <a:gd name="connsiteY21" fmla="*/ 684847 h 1580197"/>
                  <a:gd name="connsiteX22" fmla="*/ 305241 w 940118"/>
                  <a:gd name="connsiteY22" fmla="*/ 678329 h 1580197"/>
                  <a:gd name="connsiteX23" fmla="*/ 305235 w 940118"/>
                  <a:gd name="connsiteY23" fmla="*/ 678350 h 1580197"/>
                  <a:gd name="connsiteX24" fmla="*/ 317183 w 940118"/>
                  <a:gd name="connsiteY24" fmla="*/ 684847 h 1580197"/>
                  <a:gd name="connsiteX25" fmla="*/ 260985 w 940118"/>
                  <a:gd name="connsiteY25" fmla="*/ 1014413 h 1580197"/>
                  <a:gd name="connsiteX26" fmla="*/ 342900 w 940118"/>
                  <a:gd name="connsiteY26" fmla="*/ 1373505 h 1580197"/>
                  <a:gd name="connsiteX27" fmla="*/ 546735 w 940118"/>
                  <a:gd name="connsiteY27" fmla="*/ 1580197 h 1580197"/>
                  <a:gd name="connsiteX28" fmla="*/ 285750 w 940118"/>
                  <a:gd name="connsiteY28" fmla="*/ 1438275 h 1580197"/>
                  <a:gd name="connsiteX29" fmla="*/ 81915 w 940118"/>
                  <a:gd name="connsiteY29" fmla="*/ 1231583 h 1580197"/>
                  <a:gd name="connsiteX30" fmla="*/ 0 w 940118"/>
                  <a:gd name="connsiteY30" fmla="*/ 872490 h 1580197"/>
                  <a:gd name="connsiteX31" fmla="*/ 56197 w 940118"/>
                  <a:gd name="connsiteY31" fmla="*/ 542925 h 1580197"/>
                  <a:gd name="connsiteX32" fmla="*/ 62441 w 940118"/>
                  <a:gd name="connsiteY32" fmla="*/ 546321 h 1580197"/>
                  <a:gd name="connsiteX33" fmla="*/ 62617 w 940118"/>
                  <a:gd name="connsiteY33" fmla="*/ 545909 h 1580197"/>
                  <a:gd name="connsiteX34" fmla="*/ 57150 w 940118"/>
                  <a:gd name="connsiteY34" fmla="*/ 542925 h 1580197"/>
                  <a:gd name="connsiteX35" fmla="*/ 107444 w 940118"/>
                  <a:gd name="connsiteY35" fmla="*/ 431896 h 1580197"/>
                  <a:gd name="connsiteX36" fmla="*/ 106680 w 940118"/>
                  <a:gd name="connsiteY36" fmla="*/ 431483 h 1580197"/>
                  <a:gd name="connsiteX37" fmla="*/ 161925 w 940118"/>
                  <a:gd name="connsiteY37" fmla="*/ 341948 h 1580197"/>
                  <a:gd name="connsiteX38" fmla="*/ 171758 w 940118"/>
                  <a:gd name="connsiteY38" fmla="*/ 347295 h 1580197"/>
                  <a:gd name="connsiteX39" fmla="*/ 171778 w 940118"/>
                  <a:gd name="connsiteY39" fmla="*/ 347270 h 1580197"/>
                  <a:gd name="connsiteX40" fmla="*/ 161925 w 940118"/>
                  <a:gd name="connsiteY40" fmla="*/ 341948 h 1580197"/>
                  <a:gd name="connsiteX41" fmla="*/ 227648 w 940118"/>
                  <a:gd name="connsiteY41" fmla="*/ 258128 h 1580197"/>
                  <a:gd name="connsiteX42" fmla="*/ 239906 w 940118"/>
                  <a:gd name="connsiteY42" fmla="*/ 264794 h 1580197"/>
                  <a:gd name="connsiteX43" fmla="*/ 240267 w 940118"/>
                  <a:gd name="connsiteY43" fmla="*/ 264453 h 1580197"/>
                  <a:gd name="connsiteX44" fmla="*/ 228600 w 940118"/>
                  <a:gd name="connsiteY44" fmla="*/ 258128 h 1580197"/>
                  <a:gd name="connsiteX45" fmla="*/ 242888 w 940118"/>
                  <a:gd name="connsiteY45" fmla="*/ 241935 h 1580197"/>
                  <a:gd name="connsiteX46" fmla="*/ 287315 w 940118"/>
                  <a:gd name="connsiteY46" fmla="*/ 198453 h 1580197"/>
                  <a:gd name="connsiteX47" fmla="*/ 286702 w 940118"/>
                  <a:gd name="connsiteY47" fmla="*/ 198120 h 1580197"/>
                  <a:gd name="connsiteX48" fmla="*/ 359092 w 940118"/>
                  <a:gd name="connsiteY48" fmla="*/ 140970 h 1580197"/>
                  <a:gd name="connsiteX49" fmla="*/ 378434 w 940118"/>
                  <a:gd name="connsiteY49" fmla="*/ 151488 h 1580197"/>
                  <a:gd name="connsiteX50" fmla="*/ 378837 w 940118"/>
                  <a:gd name="connsiteY50" fmla="*/ 151226 h 1580197"/>
                  <a:gd name="connsiteX51" fmla="*/ 360045 w 940118"/>
                  <a:gd name="connsiteY51" fmla="*/ 140970 h 1580197"/>
                  <a:gd name="connsiteX52" fmla="*/ 486263 w 940118"/>
                  <a:gd name="connsiteY52" fmla="*/ 68845 h 1580197"/>
                  <a:gd name="connsiteX53" fmla="*/ 485775 w 940118"/>
                  <a:gd name="connsiteY53" fmla="*/ 68580 h 1580197"/>
                  <a:gd name="connsiteX54" fmla="*/ 572452 w 940118"/>
                  <a:gd name="connsiteY54" fmla="*/ 32385 h 1580197"/>
                  <a:gd name="connsiteX55" fmla="*/ 595123 w 940118"/>
                  <a:gd name="connsiteY55" fmla="*/ 44713 h 1580197"/>
                  <a:gd name="connsiteX56" fmla="*/ 595672 w 940118"/>
                  <a:gd name="connsiteY56" fmla="*/ 44538 h 1580197"/>
                  <a:gd name="connsiteX57" fmla="*/ 573405 w 940118"/>
                  <a:gd name="connsiteY57" fmla="*/ 32385 h 1580197"/>
                  <a:gd name="connsiteX58" fmla="*/ 679133 w 940118"/>
                  <a:gd name="connsiteY58" fmla="*/ 0 h 1580197"/>
                  <a:gd name="connsiteX0" fmla="*/ 812750 w 940118"/>
                  <a:gd name="connsiteY0" fmla="*/ 163017 h 1580197"/>
                  <a:gd name="connsiteX1" fmla="*/ 812706 w 940118"/>
                  <a:gd name="connsiteY1" fmla="*/ 163034 h 1580197"/>
                  <a:gd name="connsiteX2" fmla="*/ 832937 w 940118"/>
                  <a:gd name="connsiteY2" fmla="*/ 174035 h 1580197"/>
                  <a:gd name="connsiteX3" fmla="*/ 812750 w 940118"/>
                  <a:gd name="connsiteY3" fmla="*/ 163017 h 1580197"/>
                  <a:gd name="connsiteX4" fmla="*/ 679133 w 940118"/>
                  <a:gd name="connsiteY4" fmla="*/ 0 h 1580197"/>
                  <a:gd name="connsiteX5" fmla="*/ 940118 w 940118"/>
                  <a:gd name="connsiteY5" fmla="*/ 140970 h 1580197"/>
                  <a:gd name="connsiteX6" fmla="*/ 833438 w 940118"/>
                  <a:gd name="connsiteY6" fmla="*/ 174308 h 1580197"/>
                  <a:gd name="connsiteX7" fmla="*/ 747299 w 940118"/>
                  <a:gd name="connsiteY7" fmla="*/ 210278 h 1580197"/>
                  <a:gd name="connsiteX8" fmla="*/ 747713 w 940118"/>
                  <a:gd name="connsiteY8" fmla="*/ 210503 h 1580197"/>
                  <a:gd name="connsiteX9" fmla="*/ 620078 w 940118"/>
                  <a:gd name="connsiteY9" fmla="*/ 282893 h 1580197"/>
                  <a:gd name="connsiteX10" fmla="*/ 620077 w 940118"/>
                  <a:gd name="connsiteY10" fmla="*/ 282893 h 1580197"/>
                  <a:gd name="connsiteX11" fmla="*/ 548076 w 940118"/>
                  <a:gd name="connsiteY11" fmla="*/ 339736 h 1580197"/>
                  <a:gd name="connsiteX12" fmla="*/ 548640 w 940118"/>
                  <a:gd name="connsiteY12" fmla="*/ 340043 h 1580197"/>
                  <a:gd name="connsiteX13" fmla="*/ 503873 w 940118"/>
                  <a:gd name="connsiteY13" fmla="*/ 383858 h 1580197"/>
                  <a:gd name="connsiteX14" fmla="*/ 488633 w 940118"/>
                  <a:gd name="connsiteY14" fmla="*/ 399098 h 1580197"/>
                  <a:gd name="connsiteX15" fmla="*/ 488633 w 940118"/>
                  <a:gd name="connsiteY15" fmla="*/ 400050 h 1580197"/>
                  <a:gd name="connsiteX16" fmla="*/ 422910 w 940118"/>
                  <a:gd name="connsiteY16" fmla="*/ 482918 h 1580197"/>
                  <a:gd name="connsiteX17" fmla="*/ 422910 w 940118"/>
                  <a:gd name="connsiteY17" fmla="*/ 483870 h 1580197"/>
                  <a:gd name="connsiteX18" fmla="*/ 367665 w 940118"/>
                  <a:gd name="connsiteY18" fmla="*/ 572453 h 1580197"/>
                  <a:gd name="connsiteX19" fmla="*/ 368618 w 940118"/>
                  <a:gd name="connsiteY19" fmla="*/ 573405 h 1580197"/>
                  <a:gd name="connsiteX20" fmla="*/ 317183 w 940118"/>
                  <a:gd name="connsiteY20" fmla="*/ 684847 h 1580197"/>
                  <a:gd name="connsiteX21" fmla="*/ 305241 w 940118"/>
                  <a:gd name="connsiteY21" fmla="*/ 678329 h 1580197"/>
                  <a:gd name="connsiteX22" fmla="*/ 305235 w 940118"/>
                  <a:gd name="connsiteY22" fmla="*/ 678350 h 1580197"/>
                  <a:gd name="connsiteX23" fmla="*/ 317183 w 940118"/>
                  <a:gd name="connsiteY23" fmla="*/ 684847 h 1580197"/>
                  <a:gd name="connsiteX24" fmla="*/ 260985 w 940118"/>
                  <a:gd name="connsiteY24" fmla="*/ 1014413 h 1580197"/>
                  <a:gd name="connsiteX25" fmla="*/ 342900 w 940118"/>
                  <a:gd name="connsiteY25" fmla="*/ 1373505 h 1580197"/>
                  <a:gd name="connsiteX26" fmla="*/ 546735 w 940118"/>
                  <a:gd name="connsiteY26" fmla="*/ 1580197 h 1580197"/>
                  <a:gd name="connsiteX27" fmla="*/ 285750 w 940118"/>
                  <a:gd name="connsiteY27" fmla="*/ 1438275 h 1580197"/>
                  <a:gd name="connsiteX28" fmla="*/ 81915 w 940118"/>
                  <a:gd name="connsiteY28" fmla="*/ 1231583 h 1580197"/>
                  <a:gd name="connsiteX29" fmla="*/ 0 w 940118"/>
                  <a:gd name="connsiteY29" fmla="*/ 872490 h 1580197"/>
                  <a:gd name="connsiteX30" fmla="*/ 56197 w 940118"/>
                  <a:gd name="connsiteY30" fmla="*/ 542925 h 1580197"/>
                  <a:gd name="connsiteX31" fmla="*/ 62441 w 940118"/>
                  <a:gd name="connsiteY31" fmla="*/ 546321 h 1580197"/>
                  <a:gd name="connsiteX32" fmla="*/ 62617 w 940118"/>
                  <a:gd name="connsiteY32" fmla="*/ 545909 h 1580197"/>
                  <a:gd name="connsiteX33" fmla="*/ 57150 w 940118"/>
                  <a:gd name="connsiteY33" fmla="*/ 542925 h 1580197"/>
                  <a:gd name="connsiteX34" fmla="*/ 107444 w 940118"/>
                  <a:gd name="connsiteY34" fmla="*/ 431896 h 1580197"/>
                  <a:gd name="connsiteX35" fmla="*/ 106680 w 940118"/>
                  <a:gd name="connsiteY35" fmla="*/ 431483 h 1580197"/>
                  <a:gd name="connsiteX36" fmla="*/ 161925 w 940118"/>
                  <a:gd name="connsiteY36" fmla="*/ 341948 h 1580197"/>
                  <a:gd name="connsiteX37" fmla="*/ 171758 w 940118"/>
                  <a:gd name="connsiteY37" fmla="*/ 347295 h 1580197"/>
                  <a:gd name="connsiteX38" fmla="*/ 171778 w 940118"/>
                  <a:gd name="connsiteY38" fmla="*/ 347270 h 1580197"/>
                  <a:gd name="connsiteX39" fmla="*/ 161925 w 940118"/>
                  <a:gd name="connsiteY39" fmla="*/ 341948 h 1580197"/>
                  <a:gd name="connsiteX40" fmla="*/ 227648 w 940118"/>
                  <a:gd name="connsiteY40" fmla="*/ 258128 h 1580197"/>
                  <a:gd name="connsiteX41" fmla="*/ 239906 w 940118"/>
                  <a:gd name="connsiteY41" fmla="*/ 264794 h 1580197"/>
                  <a:gd name="connsiteX42" fmla="*/ 240267 w 940118"/>
                  <a:gd name="connsiteY42" fmla="*/ 264453 h 1580197"/>
                  <a:gd name="connsiteX43" fmla="*/ 228600 w 940118"/>
                  <a:gd name="connsiteY43" fmla="*/ 258128 h 1580197"/>
                  <a:gd name="connsiteX44" fmla="*/ 242888 w 940118"/>
                  <a:gd name="connsiteY44" fmla="*/ 241935 h 1580197"/>
                  <a:gd name="connsiteX45" fmla="*/ 287315 w 940118"/>
                  <a:gd name="connsiteY45" fmla="*/ 198453 h 1580197"/>
                  <a:gd name="connsiteX46" fmla="*/ 286702 w 940118"/>
                  <a:gd name="connsiteY46" fmla="*/ 198120 h 1580197"/>
                  <a:gd name="connsiteX47" fmla="*/ 359092 w 940118"/>
                  <a:gd name="connsiteY47" fmla="*/ 140970 h 1580197"/>
                  <a:gd name="connsiteX48" fmla="*/ 378434 w 940118"/>
                  <a:gd name="connsiteY48" fmla="*/ 151488 h 1580197"/>
                  <a:gd name="connsiteX49" fmla="*/ 378837 w 940118"/>
                  <a:gd name="connsiteY49" fmla="*/ 151226 h 1580197"/>
                  <a:gd name="connsiteX50" fmla="*/ 360045 w 940118"/>
                  <a:gd name="connsiteY50" fmla="*/ 140970 h 1580197"/>
                  <a:gd name="connsiteX51" fmla="*/ 486263 w 940118"/>
                  <a:gd name="connsiteY51" fmla="*/ 68845 h 1580197"/>
                  <a:gd name="connsiteX52" fmla="*/ 485775 w 940118"/>
                  <a:gd name="connsiteY52" fmla="*/ 68580 h 1580197"/>
                  <a:gd name="connsiteX53" fmla="*/ 572452 w 940118"/>
                  <a:gd name="connsiteY53" fmla="*/ 32385 h 1580197"/>
                  <a:gd name="connsiteX54" fmla="*/ 595123 w 940118"/>
                  <a:gd name="connsiteY54" fmla="*/ 44713 h 1580197"/>
                  <a:gd name="connsiteX55" fmla="*/ 595672 w 940118"/>
                  <a:gd name="connsiteY55" fmla="*/ 44538 h 1580197"/>
                  <a:gd name="connsiteX56" fmla="*/ 573405 w 940118"/>
                  <a:gd name="connsiteY56" fmla="*/ 32385 h 1580197"/>
                  <a:gd name="connsiteX57" fmla="*/ 679133 w 940118"/>
                  <a:gd name="connsiteY57" fmla="*/ 0 h 1580197"/>
                  <a:gd name="connsiteX0" fmla="*/ 812750 w 940118"/>
                  <a:gd name="connsiteY0" fmla="*/ 163017 h 1580197"/>
                  <a:gd name="connsiteX1" fmla="*/ 812706 w 940118"/>
                  <a:gd name="connsiteY1" fmla="*/ 163034 h 1580197"/>
                  <a:gd name="connsiteX2" fmla="*/ 832937 w 940118"/>
                  <a:gd name="connsiteY2" fmla="*/ 174035 h 1580197"/>
                  <a:gd name="connsiteX3" fmla="*/ 812750 w 940118"/>
                  <a:gd name="connsiteY3" fmla="*/ 163017 h 1580197"/>
                  <a:gd name="connsiteX4" fmla="*/ 679133 w 940118"/>
                  <a:gd name="connsiteY4" fmla="*/ 0 h 1580197"/>
                  <a:gd name="connsiteX5" fmla="*/ 940118 w 940118"/>
                  <a:gd name="connsiteY5" fmla="*/ 140970 h 1580197"/>
                  <a:gd name="connsiteX6" fmla="*/ 747299 w 940118"/>
                  <a:gd name="connsiteY6" fmla="*/ 210278 h 1580197"/>
                  <a:gd name="connsiteX7" fmla="*/ 747713 w 940118"/>
                  <a:gd name="connsiteY7" fmla="*/ 210503 h 1580197"/>
                  <a:gd name="connsiteX8" fmla="*/ 620078 w 940118"/>
                  <a:gd name="connsiteY8" fmla="*/ 282893 h 1580197"/>
                  <a:gd name="connsiteX9" fmla="*/ 620077 w 940118"/>
                  <a:gd name="connsiteY9" fmla="*/ 282893 h 1580197"/>
                  <a:gd name="connsiteX10" fmla="*/ 548076 w 940118"/>
                  <a:gd name="connsiteY10" fmla="*/ 339736 h 1580197"/>
                  <a:gd name="connsiteX11" fmla="*/ 548640 w 940118"/>
                  <a:gd name="connsiteY11" fmla="*/ 340043 h 1580197"/>
                  <a:gd name="connsiteX12" fmla="*/ 503873 w 940118"/>
                  <a:gd name="connsiteY12" fmla="*/ 383858 h 1580197"/>
                  <a:gd name="connsiteX13" fmla="*/ 488633 w 940118"/>
                  <a:gd name="connsiteY13" fmla="*/ 399098 h 1580197"/>
                  <a:gd name="connsiteX14" fmla="*/ 488633 w 940118"/>
                  <a:gd name="connsiteY14" fmla="*/ 400050 h 1580197"/>
                  <a:gd name="connsiteX15" fmla="*/ 422910 w 940118"/>
                  <a:gd name="connsiteY15" fmla="*/ 482918 h 1580197"/>
                  <a:gd name="connsiteX16" fmla="*/ 422910 w 940118"/>
                  <a:gd name="connsiteY16" fmla="*/ 483870 h 1580197"/>
                  <a:gd name="connsiteX17" fmla="*/ 367665 w 940118"/>
                  <a:gd name="connsiteY17" fmla="*/ 572453 h 1580197"/>
                  <a:gd name="connsiteX18" fmla="*/ 368618 w 940118"/>
                  <a:gd name="connsiteY18" fmla="*/ 573405 h 1580197"/>
                  <a:gd name="connsiteX19" fmla="*/ 317183 w 940118"/>
                  <a:gd name="connsiteY19" fmla="*/ 684847 h 1580197"/>
                  <a:gd name="connsiteX20" fmla="*/ 305241 w 940118"/>
                  <a:gd name="connsiteY20" fmla="*/ 678329 h 1580197"/>
                  <a:gd name="connsiteX21" fmla="*/ 305235 w 940118"/>
                  <a:gd name="connsiteY21" fmla="*/ 678350 h 1580197"/>
                  <a:gd name="connsiteX22" fmla="*/ 317183 w 940118"/>
                  <a:gd name="connsiteY22" fmla="*/ 684847 h 1580197"/>
                  <a:gd name="connsiteX23" fmla="*/ 260985 w 940118"/>
                  <a:gd name="connsiteY23" fmla="*/ 1014413 h 1580197"/>
                  <a:gd name="connsiteX24" fmla="*/ 342900 w 940118"/>
                  <a:gd name="connsiteY24" fmla="*/ 1373505 h 1580197"/>
                  <a:gd name="connsiteX25" fmla="*/ 546735 w 940118"/>
                  <a:gd name="connsiteY25" fmla="*/ 1580197 h 1580197"/>
                  <a:gd name="connsiteX26" fmla="*/ 285750 w 940118"/>
                  <a:gd name="connsiteY26" fmla="*/ 1438275 h 1580197"/>
                  <a:gd name="connsiteX27" fmla="*/ 81915 w 940118"/>
                  <a:gd name="connsiteY27" fmla="*/ 1231583 h 1580197"/>
                  <a:gd name="connsiteX28" fmla="*/ 0 w 940118"/>
                  <a:gd name="connsiteY28" fmla="*/ 872490 h 1580197"/>
                  <a:gd name="connsiteX29" fmla="*/ 56197 w 940118"/>
                  <a:gd name="connsiteY29" fmla="*/ 542925 h 1580197"/>
                  <a:gd name="connsiteX30" fmla="*/ 62441 w 940118"/>
                  <a:gd name="connsiteY30" fmla="*/ 546321 h 1580197"/>
                  <a:gd name="connsiteX31" fmla="*/ 62617 w 940118"/>
                  <a:gd name="connsiteY31" fmla="*/ 545909 h 1580197"/>
                  <a:gd name="connsiteX32" fmla="*/ 57150 w 940118"/>
                  <a:gd name="connsiteY32" fmla="*/ 542925 h 1580197"/>
                  <a:gd name="connsiteX33" fmla="*/ 107444 w 940118"/>
                  <a:gd name="connsiteY33" fmla="*/ 431896 h 1580197"/>
                  <a:gd name="connsiteX34" fmla="*/ 106680 w 940118"/>
                  <a:gd name="connsiteY34" fmla="*/ 431483 h 1580197"/>
                  <a:gd name="connsiteX35" fmla="*/ 161925 w 940118"/>
                  <a:gd name="connsiteY35" fmla="*/ 341948 h 1580197"/>
                  <a:gd name="connsiteX36" fmla="*/ 171758 w 940118"/>
                  <a:gd name="connsiteY36" fmla="*/ 347295 h 1580197"/>
                  <a:gd name="connsiteX37" fmla="*/ 171778 w 940118"/>
                  <a:gd name="connsiteY37" fmla="*/ 347270 h 1580197"/>
                  <a:gd name="connsiteX38" fmla="*/ 161925 w 940118"/>
                  <a:gd name="connsiteY38" fmla="*/ 341948 h 1580197"/>
                  <a:gd name="connsiteX39" fmla="*/ 227648 w 940118"/>
                  <a:gd name="connsiteY39" fmla="*/ 258128 h 1580197"/>
                  <a:gd name="connsiteX40" fmla="*/ 239906 w 940118"/>
                  <a:gd name="connsiteY40" fmla="*/ 264794 h 1580197"/>
                  <a:gd name="connsiteX41" fmla="*/ 240267 w 940118"/>
                  <a:gd name="connsiteY41" fmla="*/ 264453 h 1580197"/>
                  <a:gd name="connsiteX42" fmla="*/ 228600 w 940118"/>
                  <a:gd name="connsiteY42" fmla="*/ 258128 h 1580197"/>
                  <a:gd name="connsiteX43" fmla="*/ 242888 w 940118"/>
                  <a:gd name="connsiteY43" fmla="*/ 241935 h 1580197"/>
                  <a:gd name="connsiteX44" fmla="*/ 287315 w 940118"/>
                  <a:gd name="connsiteY44" fmla="*/ 198453 h 1580197"/>
                  <a:gd name="connsiteX45" fmla="*/ 286702 w 940118"/>
                  <a:gd name="connsiteY45" fmla="*/ 198120 h 1580197"/>
                  <a:gd name="connsiteX46" fmla="*/ 359092 w 940118"/>
                  <a:gd name="connsiteY46" fmla="*/ 140970 h 1580197"/>
                  <a:gd name="connsiteX47" fmla="*/ 378434 w 940118"/>
                  <a:gd name="connsiteY47" fmla="*/ 151488 h 1580197"/>
                  <a:gd name="connsiteX48" fmla="*/ 378837 w 940118"/>
                  <a:gd name="connsiteY48" fmla="*/ 151226 h 1580197"/>
                  <a:gd name="connsiteX49" fmla="*/ 360045 w 940118"/>
                  <a:gd name="connsiteY49" fmla="*/ 140970 h 1580197"/>
                  <a:gd name="connsiteX50" fmla="*/ 486263 w 940118"/>
                  <a:gd name="connsiteY50" fmla="*/ 68845 h 1580197"/>
                  <a:gd name="connsiteX51" fmla="*/ 485775 w 940118"/>
                  <a:gd name="connsiteY51" fmla="*/ 68580 h 1580197"/>
                  <a:gd name="connsiteX52" fmla="*/ 572452 w 940118"/>
                  <a:gd name="connsiteY52" fmla="*/ 32385 h 1580197"/>
                  <a:gd name="connsiteX53" fmla="*/ 595123 w 940118"/>
                  <a:gd name="connsiteY53" fmla="*/ 44713 h 1580197"/>
                  <a:gd name="connsiteX54" fmla="*/ 595672 w 940118"/>
                  <a:gd name="connsiteY54" fmla="*/ 44538 h 1580197"/>
                  <a:gd name="connsiteX55" fmla="*/ 573405 w 940118"/>
                  <a:gd name="connsiteY55" fmla="*/ 32385 h 1580197"/>
                  <a:gd name="connsiteX56" fmla="*/ 679133 w 940118"/>
                  <a:gd name="connsiteY56" fmla="*/ 0 h 1580197"/>
                  <a:gd name="connsiteX0" fmla="*/ 832937 w 940118"/>
                  <a:gd name="connsiteY0" fmla="*/ 174035 h 1580197"/>
                  <a:gd name="connsiteX1" fmla="*/ 812706 w 940118"/>
                  <a:gd name="connsiteY1" fmla="*/ 163034 h 1580197"/>
                  <a:gd name="connsiteX2" fmla="*/ 832937 w 940118"/>
                  <a:gd name="connsiteY2" fmla="*/ 174035 h 1580197"/>
                  <a:gd name="connsiteX3" fmla="*/ 679133 w 940118"/>
                  <a:gd name="connsiteY3" fmla="*/ 0 h 1580197"/>
                  <a:gd name="connsiteX4" fmla="*/ 940118 w 940118"/>
                  <a:gd name="connsiteY4" fmla="*/ 140970 h 1580197"/>
                  <a:gd name="connsiteX5" fmla="*/ 747299 w 940118"/>
                  <a:gd name="connsiteY5" fmla="*/ 210278 h 1580197"/>
                  <a:gd name="connsiteX6" fmla="*/ 747713 w 940118"/>
                  <a:gd name="connsiteY6" fmla="*/ 210503 h 1580197"/>
                  <a:gd name="connsiteX7" fmla="*/ 620078 w 940118"/>
                  <a:gd name="connsiteY7" fmla="*/ 282893 h 1580197"/>
                  <a:gd name="connsiteX8" fmla="*/ 620077 w 940118"/>
                  <a:gd name="connsiteY8" fmla="*/ 282893 h 1580197"/>
                  <a:gd name="connsiteX9" fmla="*/ 548076 w 940118"/>
                  <a:gd name="connsiteY9" fmla="*/ 339736 h 1580197"/>
                  <a:gd name="connsiteX10" fmla="*/ 548640 w 940118"/>
                  <a:gd name="connsiteY10" fmla="*/ 340043 h 1580197"/>
                  <a:gd name="connsiteX11" fmla="*/ 503873 w 940118"/>
                  <a:gd name="connsiteY11" fmla="*/ 383858 h 1580197"/>
                  <a:gd name="connsiteX12" fmla="*/ 488633 w 940118"/>
                  <a:gd name="connsiteY12" fmla="*/ 399098 h 1580197"/>
                  <a:gd name="connsiteX13" fmla="*/ 488633 w 940118"/>
                  <a:gd name="connsiteY13" fmla="*/ 400050 h 1580197"/>
                  <a:gd name="connsiteX14" fmla="*/ 422910 w 940118"/>
                  <a:gd name="connsiteY14" fmla="*/ 482918 h 1580197"/>
                  <a:gd name="connsiteX15" fmla="*/ 422910 w 940118"/>
                  <a:gd name="connsiteY15" fmla="*/ 483870 h 1580197"/>
                  <a:gd name="connsiteX16" fmla="*/ 367665 w 940118"/>
                  <a:gd name="connsiteY16" fmla="*/ 572453 h 1580197"/>
                  <a:gd name="connsiteX17" fmla="*/ 368618 w 940118"/>
                  <a:gd name="connsiteY17" fmla="*/ 573405 h 1580197"/>
                  <a:gd name="connsiteX18" fmla="*/ 317183 w 940118"/>
                  <a:gd name="connsiteY18" fmla="*/ 684847 h 1580197"/>
                  <a:gd name="connsiteX19" fmla="*/ 305241 w 940118"/>
                  <a:gd name="connsiteY19" fmla="*/ 678329 h 1580197"/>
                  <a:gd name="connsiteX20" fmla="*/ 305235 w 940118"/>
                  <a:gd name="connsiteY20" fmla="*/ 678350 h 1580197"/>
                  <a:gd name="connsiteX21" fmla="*/ 317183 w 940118"/>
                  <a:gd name="connsiteY21" fmla="*/ 684847 h 1580197"/>
                  <a:gd name="connsiteX22" fmla="*/ 260985 w 940118"/>
                  <a:gd name="connsiteY22" fmla="*/ 1014413 h 1580197"/>
                  <a:gd name="connsiteX23" fmla="*/ 342900 w 940118"/>
                  <a:gd name="connsiteY23" fmla="*/ 1373505 h 1580197"/>
                  <a:gd name="connsiteX24" fmla="*/ 546735 w 940118"/>
                  <a:gd name="connsiteY24" fmla="*/ 1580197 h 1580197"/>
                  <a:gd name="connsiteX25" fmla="*/ 285750 w 940118"/>
                  <a:gd name="connsiteY25" fmla="*/ 1438275 h 1580197"/>
                  <a:gd name="connsiteX26" fmla="*/ 81915 w 940118"/>
                  <a:gd name="connsiteY26" fmla="*/ 1231583 h 1580197"/>
                  <a:gd name="connsiteX27" fmla="*/ 0 w 940118"/>
                  <a:gd name="connsiteY27" fmla="*/ 872490 h 1580197"/>
                  <a:gd name="connsiteX28" fmla="*/ 56197 w 940118"/>
                  <a:gd name="connsiteY28" fmla="*/ 542925 h 1580197"/>
                  <a:gd name="connsiteX29" fmla="*/ 62441 w 940118"/>
                  <a:gd name="connsiteY29" fmla="*/ 546321 h 1580197"/>
                  <a:gd name="connsiteX30" fmla="*/ 62617 w 940118"/>
                  <a:gd name="connsiteY30" fmla="*/ 545909 h 1580197"/>
                  <a:gd name="connsiteX31" fmla="*/ 57150 w 940118"/>
                  <a:gd name="connsiteY31" fmla="*/ 542925 h 1580197"/>
                  <a:gd name="connsiteX32" fmla="*/ 107444 w 940118"/>
                  <a:gd name="connsiteY32" fmla="*/ 431896 h 1580197"/>
                  <a:gd name="connsiteX33" fmla="*/ 106680 w 940118"/>
                  <a:gd name="connsiteY33" fmla="*/ 431483 h 1580197"/>
                  <a:gd name="connsiteX34" fmla="*/ 161925 w 940118"/>
                  <a:gd name="connsiteY34" fmla="*/ 341948 h 1580197"/>
                  <a:gd name="connsiteX35" fmla="*/ 171758 w 940118"/>
                  <a:gd name="connsiteY35" fmla="*/ 347295 h 1580197"/>
                  <a:gd name="connsiteX36" fmla="*/ 171778 w 940118"/>
                  <a:gd name="connsiteY36" fmla="*/ 347270 h 1580197"/>
                  <a:gd name="connsiteX37" fmla="*/ 161925 w 940118"/>
                  <a:gd name="connsiteY37" fmla="*/ 341948 h 1580197"/>
                  <a:gd name="connsiteX38" fmla="*/ 227648 w 940118"/>
                  <a:gd name="connsiteY38" fmla="*/ 258128 h 1580197"/>
                  <a:gd name="connsiteX39" fmla="*/ 239906 w 940118"/>
                  <a:gd name="connsiteY39" fmla="*/ 264794 h 1580197"/>
                  <a:gd name="connsiteX40" fmla="*/ 240267 w 940118"/>
                  <a:gd name="connsiteY40" fmla="*/ 264453 h 1580197"/>
                  <a:gd name="connsiteX41" fmla="*/ 228600 w 940118"/>
                  <a:gd name="connsiteY41" fmla="*/ 258128 h 1580197"/>
                  <a:gd name="connsiteX42" fmla="*/ 242888 w 940118"/>
                  <a:gd name="connsiteY42" fmla="*/ 241935 h 1580197"/>
                  <a:gd name="connsiteX43" fmla="*/ 287315 w 940118"/>
                  <a:gd name="connsiteY43" fmla="*/ 198453 h 1580197"/>
                  <a:gd name="connsiteX44" fmla="*/ 286702 w 940118"/>
                  <a:gd name="connsiteY44" fmla="*/ 198120 h 1580197"/>
                  <a:gd name="connsiteX45" fmla="*/ 359092 w 940118"/>
                  <a:gd name="connsiteY45" fmla="*/ 140970 h 1580197"/>
                  <a:gd name="connsiteX46" fmla="*/ 378434 w 940118"/>
                  <a:gd name="connsiteY46" fmla="*/ 151488 h 1580197"/>
                  <a:gd name="connsiteX47" fmla="*/ 378837 w 940118"/>
                  <a:gd name="connsiteY47" fmla="*/ 151226 h 1580197"/>
                  <a:gd name="connsiteX48" fmla="*/ 360045 w 940118"/>
                  <a:gd name="connsiteY48" fmla="*/ 140970 h 1580197"/>
                  <a:gd name="connsiteX49" fmla="*/ 486263 w 940118"/>
                  <a:gd name="connsiteY49" fmla="*/ 68845 h 1580197"/>
                  <a:gd name="connsiteX50" fmla="*/ 485775 w 940118"/>
                  <a:gd name="connsiteY50" fmla="*/ 68580 h 1580197"/>
                  <a:gd name="connsiteX51" fmla="*/ 572452 w 940118"/>
                  <a:gd name="connsiteY51" fmla="*/ 32385 h 1580197"/>
                  <a:gd name="connsiteX52" fmla="*/ 595123 w 940118"/>
                  <a:gd name="connsiteY52" fmla="*/ 44713 h 1580197"/>
                  <a:gd name="connsiteX53" fmla="*/ 595672 w 940118"/>
                  <a:gd name="connsiteY53" fmla="*/ 44538 h 1580197"/>
                  <a:gd name="connsiteX54" fmla="*/ 573405 w 940118"/>
                  <a:gd name="connsiteY54" fmla="*/ 32385 h 1580197"/>
                  <a:gd name="connsiteX55" fmla="*/ 679133 w 940118"/>
                  <a:gd name="connsiteY55" fmla="*/ 0 h 1580197"/>
                  <a:gd name="connsiteX0" fmla="*/ 679133 w 940118"/>
                  <a:gd name="connsiteY0" fmla="*/ 0 h 1580197"/>
                  <a:gd name="connsiteX1" fmla="*/ 940118 w 940118"/>
                  <a:gd name="connsiteY1" fmla="*/ 140970 h 1580197"/>
                  <a:gd name="connsiteX2" fmla="*/ 747299 w 940118"/>
                  <a:gd name="connsiteY2" fmla="*/ 210278 h 1580197"/>
                  <a:gd name="connsiteX3" fmla="*/ 747713 w 940118"/>
                  <a:gd name="connsiteY3" fmla="*/ 210503 h 1580197"/>
                  <a:gd name="connsiteX4" fmla="*/ 620078 w 940118"/>
                  <a:gd name="connsiteY4" fmla="*/ 282893 h 1580197"/>
                  <a:gd name="connsiteX5" fmla="*/ 620077 w 940118"/>
                  <a:gd name="connsiteY5" fmla="*/ 282893 h 1580197"/>
                  <a:gd name="connsiteX6" fmla="*/ 548076 w 940118"/>
                  <a:gd name="connsiteY6" fmla="*/ 339736 h 1580197"/>
                  <a:gd name="connsiteX7" fmla="*/ 548640 w 940118"/>
                  <a:gd name="connsiteY7" fmla="*/ 340043 h 1580197"/>
                  <a:gd name="connsiteX8" fmla="*/ 503873 w 940118"/>
                  <a:gd name="connsiteY8" fmla="*/ 383858 h 1580197"/>
                  <a:gd name="connsiteX9" fmla="*/ 488633 w 940118"/>
                  <a:gd name="connsiteY9" fmla="*/ 399098 h 1580197"/>
                  <a:gd name="connsiteX10" fmla="*/ 488633 w 940118"/>
                  <a:gd name="connsiteY10" fmla="*/ 400050 h 1580197"/>
                  <a:gd name="connsiteX11" fmla="*/ 422910 w 940118"/>
                  <a:gd name="connsiteY11" fmla="*/ 482918 h 1580197"/>
                  <a:gd name="connsiteX12" fmla="*/ 422910 w 940118"/>
                  <a:gd name="connsiteY12" fmla="*/ 483870 h 1580197"/>
                  <a:gd name="connsiteX13" fmla="*/ 367665 w 940118"/>
                  <a:gd name="connsiteY13" fmla="*/ 572453 h 1580197"/>
                  <a:gd name="connsiteX14" fmla="*/ 368618 w 940118"/>
                  <a:gd name="connsiteY14" fmla="*/ 573405 h 1580197"/>
                  <a:gd name="connsiteX15" fmla="*/ 317183 w 940118"/>
                  <a:gd name="connsiteY15" fmla="*/ 684847 h 1580197"/>
                  <a:gd name="connsiteX16" fmla="*/ 305241 w 940118"/>
                  <a:gd name="connsiteY16" fmla="*/ 678329 h 1580197"/>
                  <a:gd name="connsiteX17" fmla="*/ 305235 w 940118"/>
                  <a:gd name="connsiteY17" fmla="*/ 678350 h 1580197"/>
                  <a:gd name="connsiteX18" fmla="*/ 317183 w 940118"/>
                  <a:gd name="connsiteY18" fmla="*/ 684847 h 1580197"/>
                  <a:gd name="connsiteX19" fmla="*/ 260985 w 940118"/>
                  <a:gd name="connsiteY19" fmla="*/ 1014413 h 1580197"/>
                  <a:gd name="connsiteX20" fmla="*/ 342900 w 940118"/>
                  <a:gd name="connsiteY20" fmla="*/ 1373505 h 1580197"/>
                  <a:gd name="connsiteX21" fmla="*/ 546735 w 940118"/>
                  <a:gd name="connsiteY21" fmla="*/ 1580197 h 1580197"/>
                  <a:gd name="connsiteX22" fmla="*/ 285750 w 940118"/>
                  <a:gd name="connsiteY22" fmla="*/ 1438275 h 1580197"/>
                  <a:gd name="connsiteX23" fmla="*/ 81915 w 940118"/>
                  <a:gd name="connsiteY23" fmla="*/ 1231583 h 1580197"/>
                  <a:gd name="connsiteX24" fmla="*/ 0 w 940118"/>
                  <a:gd name="connsiteY24" fmla="*/ 872490 h 1580197"/>
                  <a:gd name="connsiteX25" fmla="*/ 56197 w 940118"/>
                  <a:gd name="connsiteY25" fmla="*/ 542925 h 1580197"/>
                  <a:gd name="connsiteX26" fmla="*/ 62441 w 940118"/>
                  <a:gd name="connsiteY26" fmla="*/ 546321 h 1580197"/>
                  <a:gd name="connsiteX27" fmla="*/ 62617 w 940118"/>
                  <a:gd name="connsiteY27" fmla="*/ 545909 h 1580197"/>
                  <a:gd name="connsiteX28" fmla="*/ 57150 w 940118"/>
                  <a:gd name="connsiteY28" fmla="*/ 542925 h 1580197"/>
                  <a:gd name="connsiteX29" fmla="*/ 107444 w 940118"/>
                  <a:gd name="connsiteY29" fmla="*/ 431896 h 1580197"/>
                  <a:gd name="connsiteX30" fmla="*/ 106680 w 940118"/>
                  <a:gd name="connsiteY30" fmla="*/ 431483 h 1580197"/>
                  <a:gd name="connsiteX31" fmla="*/ 161925 w 940118"/>
                  <a:gd name="connsiteY31" fmla="*/ 341948 h 1580197"/>
                  <a:gd name="connsiteX32" fmla="*/ 171758 w 940118"/>
                  <a:gd name="connsiteY32" fmla="*/ 347295 h 1580197"/>
                  <a:gd name="connsiteX33" fmla="*/ 171778 w 940118"/>
                  <a:gd name="connsiteY33" fmla="*/ 347270 h 1580197"/>
                  <a:gd name="connsiteX34" fmla="*/ 161925 w 940118"/>
                  <a:gd name="connsiteY34" fmla="*/ 341948 h 1580197"/>
                  <a:gd name="connsiteX35" fmla="*/ 227648 w 940118"/>
                  <a:gd name="connsiteY35" fmla="*/ 258128 h 1580197"/>
                  <a:gd name="connsiteX36" fmla="*/ 239906 w 940118"/>
                  <a:gd name="connsiteY36" fmla="*/ 264794 h 1580197"/>
                  <a:gd name="connsiteX37" fmla="*/ 240267 w 940118"/>
                  <a:gd name="connsiteY37" fmla="*/ 264453 h 1580197"/>
                  <a:gd name="connsiteX38" fmla="*/ 228600 w 940118"/>
                  <a:gd name="connsiteY38" fmla="*/ 258128 h 1580197"/>
                  <a:gd name="connsiteX39" fmla="*/ 242888 w 940118"/>
                  <a:gd name="connsiteY39" fmla="*/ 241935 h 1580197"/>
                  <a:gd name="connsiteX40" fmla="*/ 287315 w 940118"/>
                  <a:gd name="connsiteY40" fmla="*/ 198453 h 1580197"/>
                  <a:gd name="connsiteX41" fmla="*/ 286702 w 940118"/>
                  <a:gd name="connsiteY41" fmla="*/ 198120 h 1580197"/>
                  <a:gd name="connsiteX42" fmla="*/ 359092 w 940118"/>
                  <a:gd name="connsiteY42" fmla="*/ 140970 h 1580197"/>
                  <a:gd name="connsiteX43" fmla="*/ 378434 w 940118"/>
                  <a:gd name="connsiteY43" fmla="*/ 151488 h 1580197"/>
                  <a:gd name="connsiteX44" fmla="*/ 378837 w 940118"/>
                  <a:gd name="connsiteY44" fmla="*/ 151226 h 1580197"/>
                  <a:gd name="connsiteX45" fmla="*/ 360045 w 940118"/>
                  <a:gd name="connsiteY45" fmla="*/ 140970 h 1580197"/>
                  <a:gd name="connsiteX46" fmla="*/ 486263 w 940118"/>
                  <a:gd name="connsiteY46" fmla="*/ 68845 h 1580197"/>
                  <a:gd name="connsiteX47" fmla="*/ 485775 w 940118"/>
                  <a:gd name="connsiteY47" fmla="*/ 68580 h 1580197"/>
                  <a:gd name="connsiteX48" fmla="*/ 572452 w 940118"/>
                  <a:gd name="connsiteY48" fmla="*/ 32385 h 1580197"/>
                  <a:gd name="connsiteX49" fmla="*/ 595123 w 940118"/>
                  <a:gd name="connsiteY49" fmla="*/ 44713 h 1580197"/>
                  <a:gd name="connsiteX50" fmla="*/ 595672 w 940118"/>
                  <a:gd name="connsiteY50" fmla="*/ 44538 h 1580197"/>
                  <a:gd name="connsiteX51" fmla="*/ 573405 w 940118"/>
                  <a:gd name="connsiteY51" fmla="*/ 32385 h 1580197"/>
                  <a:gd name="connsiteX52" fmla="*/ 679133 w 940118"/>
                  <a:gd name="connsiteY52" fmla="*/ 0 h 1580197"/>
                  <a:gd name="connsiteX0" fmla="*/ 679133 w 940118"/>
                  <a:gd name="connsiteY0" fmla="*/ 0 h 1580197"/>
                  <a:gd name="connsiteX1" fmla="*/ 940118 w 940118"/>
                  <a:gd name="connsiteY1" fmla="*/ 140970 h 1580197"/>
                  <a:gd name="connsiteX2" fmla="*/ 747299 w 940118"/>
                  <a:gd name="connsiteY2" fmla="*/ 210278 h 1580197"/>
                  <a:gd name="connsiteX3" fmla="*/ 747713 w 940118"/>
                  <a:gd name="connsiteY3" fmla="*/ 210503 h 1580197"/>
                  <a:gd name="connsiteX4" fmla="*/ 620078 w 940118"/>
                  <a:gd name="connsiteY4" fmla="*/ 282893 h 1580197"/>
                  <a:gd name="connsiteX5" fmla="*/ 620077 w 940118"/>
                  <a:gd name="connsiteY5" fmla="*/ 282893 h 1580197"/>
                  <a:gd name="connsiteX6" fmla="*/ 548076 w 940118"/>
                  <a:gd name="connsiteY6" fmla="*/ 339736 h 1580197"/>
                  <a:gd name="connsiteX7" fmla="*/ 548640 w 940118"/>
                  <a:gd name="connsiteY7" fmla="*/ 340043 h 1580197"/>
                  <a:gd name="connsiteX8" fmla="*/ 503873 w 940118"/>
                  <a:gd name="connsiteY8" fmla="*/ 383858 h 1580197"/>
                  <a:gd name="connsiteX9" fmla="*/ 488633 w 940118"/>
                  <a:gd name="connsiteY9" fmla="*/ 399098 h 1580197"/>
                  <a:gd name="connsiteX10" fmla="*/ 488633 w 940118"/>
                  <a:gd name="connsiteY10" fmla="*/ 400050 h 1580197"/>
                  <a:gd name="connsiteX11" fmla="*/ 422910 w 940118"/>
                  <a:gd name="connsiteY11" fmla="*/ 482918 h 1580197"/>
                  <a:gd name="connsiteX12" fmla="*/ 422910 w 940118"/>
                  <a:gd name="connsiteY12" fmla="*/ 483870 h 1580197"/>
                  <a:gd name="connsiteX13" fmla="*/ 367665 w 940118"/>
                  <a:gd name="connsiteY13" fmla="*/ 572453 h 1580197"/>
                  <a:gd name="connsiteX14" fmla="*/ 368618 w 940118"/>
                  <a:gd name="connsiteY14" fmla="*/ 573405 h 1580197"/>
                  <a:gd name="connsiteX15" fmla="*/ 317183 w 940118"/>
                  <a:gd name="connsiteY15" fmla="*/ 684847 h 1580197"/>
                  <a:gd name="connsiteX16" fmla="*/ 305241 w 940118"/>
                  <a:gd name="connsiteY16" fmla="*/ 678329 h 1580197"/>
                  <a:gd name="connsiteX17" fmla="*/ 305235 w 940118"/>
                  <a:gd name="connsiteY17" fmla="*/ 678350 h 1580197"/>
                  <a:gd name="connsiteX18" fmla="*/ 317183 w 940118"/>
                  <a:gd name="connsiteY18" fmla="*/ 684847 h 1580197"/>
                  <a:gd name="connsiteX19" fmla="*/ 260985 w 940118"/>
                  <a:gd name="connsiteY19" fmla="*/ 1014413 h 1580197"/>
                  <a:gd name="connsiteX20" fmla="*/ 342900 w 940118"/>
                  <a:gd name="connsiteY20" fmla="*/ 1373505 h 1580197"/>
                  <a:gd name="connsiteX21" fmla="*/ 546735 w 940118"/>
                  <a:gd name="connsiteY21" fmla="*/ 1580197 h 1580197"/>
                  <a:gd name="connsiteX22" fmla="*/ 285750 w 940118"/>
                  <a:gd name="connsiteY22" fmla="*/ 1438275 h 1580197"/>
                  <a:gd name="connsiteX23" fmla="*/ 81915 w 940118"/>
                  <a:gd name="connsiteY23" fmla="*/ 1231583 h 1580197"/>
                  <a:gd name="connsiteX24" fmla="*/ 0 w 940118"/>
                  <a:gd name="connsiteY24" fmla="*/ 872490 h 1580197"/>
                  <a:gd name="connsiteX25" fmla="*/ 56197 w 940118"/>
                  <a:gd name="connsiteY25" fmla="*/ 542925 h 1580197"/>
                  <a:gd name="connsiteX26" fmla="*/ 62441 w 940118"/>
                  <a:gd name="connsiteY26" fmla="*/ 546321 h 1580197"/>
                  <a:gd name="connsiteX27" fmla="*/ 62617 w 940118"/>
                  <a:gd name="connsiteY27" fmla="*/ 545909 h 1580197"/>
                  <a:gd name="connsiteX28" fmla="*/ 57150 w 940118"/>
                  <a:gd name="connsiteY28" fmla="*/ 542925 h 1580197"/>
                  <a:gd name="connsiteX29" fmla="*/ 107444 w 940118"/>
                  <a:gd name="connsiteY29" fmla="*/ 431896 h 1580197"/>
                  <a:gd name="connsiteX30" fmla="*/ 106680 w 940118"/>
                  <a:gd name="connsiteY30" fmla="*/ 431483 h 1580197"/>
                  <a:gd name="connsiteX31" fmla="*/ 161925 w 940118"/>
                  <a:gd name="connsiteY31" fmla="*/ 341948 h 1580197"/>
                  <a:gd name="connsiteX32" fmla="*/ 171758 w 940118"/>
                  <a:gd name="connsiteY32" fmla="*/ 347295 h 1580197"/>
                  <a:gd name="connsiteX33" fmla="*/ 171778 w 940118"/>
                  <a:gd name="connsiteY33" fmla="*/ 347270 h 1580197"/>
                  <a:gd name="connsiteX34" fmla="*/ 161925 w 940118"/>
                  <a:gd name="connsiteY34" fmla="*/ 341948 h 1580197"/>
                  <a:gd name="connsiteX35" fmla="*/ 227648 w 940118"/>
                  <a:gd name="connsiteY35" fmla="*/ 258128 h 1580197"/>
                  <a:gd name="connsiteX36" fmla="*/ 239906 w 940118"/>
                  <a:gd name="connsiteY36" fmla="*/ 264794 h 1580197"/>
                  <a:gd name="connsiteX37" fmla="*/ 240267 w 940118"/>
                  <a:gd name="connsiteY37" fmla="*/ 264453 h 1580197"/>
                  <a:gd name="connsiteX38" fmla="*/ 228600 w 940118"/>
                  <a:gd name="connsiteY38" fmla="*/ 258128 h 1580197"/>
                  <a:gd name="connsiteX39" fmla="*/ 242888 w 940118"/>
                  <a:gd name="connsiteY39" fmla="*/ 241935 h 1580197"/>
                  <a:gd name="connsiteX40" fmla="*/ 287315 w 940118"/>
                  <a:gd name="connsiteY40" fmla="*/ 198453 h 1580197"/>
                  <a:gd name="connsiteX41" fmla="*/ 286702 w 940118"/>
                  <a:gd name="connsiteY41" fmla="*/ 198120 h 1580197"/>
                  <a:gd name="connsiteX42" fmla="*/ 359092 w 940118"/>
                  <a:gd name="connsiteY42" fmla="*/ 140970 h 1580197"/>
                  <a:gd name="connsiteX43" fmla="*/ 378434 w 940118"/>
                  <a:gd name="connsiteY43" fmla="*/ 151488 h 1580197"/>
                  <a:gd name="connsiteX44" fmla="*/ 378837 w 940118"/>
                  <a:gd name="connsiteY44" fmla="*/ 151226 h 1580197"/>
                  <a:gd name="connsiteX45" fmla="*/ 360045 w 940118"/>
                  <a:gd name="connsiteY45" fmla="*/ 140970 h 1580197"/>
                  <a:gd name="connsiteX46" fmla="*/ 486263 w 940118"/>
                  <a:gd name="connsiteY46" fmla="*/ 68845 h 1580197"/>
                  <a:gd name="connsiteX47" fmla="*/ 485775 w 940118"/>
                  <a:gd name="connsiteY47" fmla="*/ 68580 h 1580197"/>
                  <a:gd name="connsiteX48" fmla="*/ 572452 w 940118"/>
                  <a:gd name="connsiteY48" fmla="*/ 32385 h 1580197"/>
                  <a:gd name="connsiteX49" fmla="*/ 595123 w 940118"/>
                  <a:gd name="connsiteY49" fmla="*/ 44713 h 1580197"/>
                  <a:gd name="connsiteX50" fmla="*/ 573405 w 940118"/>
                  <a:gd name="connsiteY50" fmla="*/ 32385 h 1580197"/>
                  <a:gd name="connsiteX51" fmla="*/ 679133 w 940118"/>
                  <a:gd name="connsiteY51" fmla="*/ 0 h 1580197"/>
                  <a:gd name="connsiteX0" fmla="*/ 679133 w 940118"/>
                  <a:gd name="connsiteY0" fmla="*/ 0 h 1580197"/>
                  <a:gd name="connsiteX1" fmla="*/ 940118 w 940118"/>
                  <a:gd name="connsiteY1" fmla="*/ 140970 h 1580197"/>
                  <a:gd name="connsiteX2" fmla="*/ 747299 w 940118"/>
                  <a:gd name="connsiteY2" fmla="*/ 210278 h 1580197"/>
                  <a:gd name="connsiteX3" fmla="*/ 747713 w 940118"/>
                  <a:gd name="connsiteY3" fmla="*/ 210503 h 1580197"/>
                  <a:gd name="connsiteX4" fmla="*/ 620078 w 940118"/>
                  <a:gd name="connsiteY4" fmla="*/ 282893 h 1580197"/>
                  <a:gd name="connsiteX5" fmla="*/ 620077 w 940118"/>
                  <a:gd name="connsiteY5" fmla="*/ 282893 h 1580197"/>
                  <a:gd name="connsiteX6" fmla="*/ 548076 w 940118"/>
                  <a:gd name="connsiteY6" fmla="*/ 339736 h 1580197"/>
                  <a:gd name="connsiteX7" fmla="*/ 548640 w 940118"/>
                  <a:gd name="connsiteY7" fmla="*/ 340043 h 1580197"/>
                  <a:gd name="connsiteX8" fmla="*/ 503873 w 940118"/>
                  <a:gd name="connsiteY8" fmla="*/ 383858 h 1580197"/>
                  <a:gd name="connsiteX9" fmla="*/ 488633 w 940118"/>
                  <a:gd name="connsiteY9" fmla="*/ 399098 h 1580197"/>
                  <a:gd name="connsiteX10" fmla="*/ 488633 w 940118"/>
                  <a:gd name="connsiteY10" fmla="*/ 400050 h 1580197"/>
                  <a:gd name="connsiteX11" fmla="*/ 422910 w 940118"/>
                  <a:gd name="connsiteY11" fmla="*/ 482918 h 1580197"/>
                  <a:gd name="connsiteX12" fmla="*/ 422910 w 940118"/>
                  <a:gd name="connsiteY12" fmla="*/ 483870 h 1580197"/>
                  <a:gd name="connsiteX13" fmla="*/ 367665 w 940118"/>
                  <a:gd name="connsiteY13" fmla="*/ 572453 h 1580197"/>
                  <a:gd name="connsiteX14" fmla="*/ 368618 w 940118"/>
                  <a:gd name="connsiteY14" fmla="*/ 573405 h 1580197"/>
                  <a:gd name="connsiteX15" fmla="*/ 317183 w 940118"/>
                  <a:gd name="connsiteY15" fmla="*/ 684847 h 1580197"/>
                  <a:gd name="connsiteX16" fmla="*/ 305241 w 940118"/>
                  <a:gd name="connsiteY16" fmla="*/ 678329 h 1580197"/>
                  <a:gd name="connsiteX17" fmla="*/ 305235 w 940118"/>
                  <a:gd name="connsiteY17" fmla="*/ 678350 h 1580197"/>
                  <a:gd name="connsiteX18" fmla="*/ 317183 w 940118"/>
                  <a:gd name="connsiteY18" fmla="*/ 684847 h 1580197"/>
                  <a:gd name="connsiteX19" fmla="*/ 260985 w 940118"/>
                  <a:gd name="connsiteY19" fmla="*/ 1014413 h 1580197"/>
                  <a:gd name="connsiteX20" fmla="*/ 342900 w 940118"/>
                  <a:gd name="connsiteY20" fmla="*/ 1373505 h 1580197"/>
                  <a:gd name="connsiteX21" fmla="*/ 546735 w 940118"/>
                  <a:gd name="connsiteY21" fmla="*/ 1580197 h 1580197"/>
                  <a:gd name="connsiteX22" fmla="*/ 285750 w 940118"/>
                  <a:gd name="connsiteY22" fmla="*/ 1438275 h 1580197"/>
                  <a:gd name="connsiteX23" fmla="*/ 81915 w 940118"/>
                  <a:gd name="connsiteY23" fmla="*/ 1231583 h 1580197"/>
                  <a:gd name="connsiteX24" fmla="*/ 0 w 940118"/>
                  <a:gd name="connsiteY24" fmla="*/ 872490 h 1580197"/>
                  <a:gd name="connsiteX25" fmla="*/ 56197 w 940118"/>
                  <a:gd name="connsiteY25" fmla="*/ 542925 h 1580197"/>
                  <a:gd name="connsiteX26" fmla="*/ 62441 w 940118"/>
                  <a:gd name="connsiteY26" fmla="*/ 546321 h 1580197"/>
                  <a:gd name="connsiteX27" fmla="*/ 62617 w 940118"/>
                  <a:gd name="connsiteY27" fmla="*/ 545909 h 1580197"/>
                  <a:gd name="connsiteX28" fmla="*/ 57150 w 940118"/>
                  <a:gd name="connsiteY28" fmla="*/ 542925 h 1580197"/>
                  <a:gd name="connsiteX29" fmla="*/ 107444 w 940118"/>
                  <a:gd name="connsiteY29" fmla="*/ 431896 h 1580197"/>
                  <a:gd name="connsiteX30" fmla="*/ 106680 w 940118"/>
                  <a:gd name="connsiteY30" fmla="*/ 431483 h 1580197"/>
                  <a:gd name="connsiteX31" fmla="*/ 161925 w 940118"/>
                  <a:gd name="connsiteY31" fmla="*/ 341948 h 1580197"/>
                  <a:gd name="connsiteX32" fmla="*/ 171758 w 940118"/>
                  <a:gd name="connsiteY32" fmla="*/ 347295 h 1580197"/>
                  <a:gd name="connsiteX33" fmla="*/ 171778 w 940118"/>
                  <a:gd name="connsiteY33" fmla="*/ 347270 h 1580197"/>
                  <a:gd name="connsiteX34" fmla="*/ 161925 w 940118"/>
                  <a:gd name="connsiteY34" fmla="*/ 341948 h 1580197"/>
                  <a:gd name="connsiteX35" fmla="*/ 227648 w 940118"/>
                  <a:gd name="connsiteY35" fmla="*/ 258128 h 1580197"/>
                  <a:gd name="connsiteX36" fmla="*/ 239906 w 940118"/>
                  <a:gd name="connsiteY36" fmla="*/ 264794 h 1580197"/>
                  <a:gd name="connsiteX37" fmla="*/ 240267 w 940118"/>
                  <a:gd name="connsiteY37" fmla="*/ 264453 h 1580197"/>
                  <a:gd name="connsiteX38" fmla="*/ 228600 w 940118"/>
                  <a:gd name="connsiteY38" fmla="*/ 258128 h 1580197"/>
                  <a:gd name="connsiteX39" fmla="*/ 242888 w 940118"/>
                  <a:gd name="connsiteY39" fmla="*/ 241935 h 1580197"/>
                  <a:gd name="connsiteX40" fmla="*/ 287315 w 940118"/>
                  <a:gd name="connsiteY40" fmla="*/ 198453 h 1580197"/>
                  <a:gd name="connsiteX41" fmla="*/ 286702 w 940118"/>
                  <a:gd name="connsiteY41" fmla="*/ 198120 h 1580197"/>
                  <a:gd name="connsiteX42" fmla="*/ 359092 w 940118"/>
                  <a:gd name="connsiteY42" fmla="*/ 140970 h 1580197"/>
                  <a:gd name="connsiteX43" fmla="*/ 378434 w 940118"/>
                  <a:gd name="connsiteY43" fmla="*/ 151488 h 1580197"/>
                  <a:gd name="connsiteX44" fmla="*/ 378837 w 940118"/>
                  <a:gd name="connsiteY44" fmla="*/ 151226 h 1580197"/>
                  <a:gd name="connsiteX45" fmla="*/ 486263 w 940118"/>
                  <a:gd name="connsiteY45" fmla="*/ 68845 h 1580197"/>
                  <a:gd name="connsiteX46" fmla="*/ 485775 w 940118"/>
                  <a:gd name="connsiteY46" fmla="*/ 68580 h 1580197"/>
                  <a:gd name="connsiteX47" fmla="*/ 572452 w 940118"/>
                  <a:gd name="connsiteY47" fmla="*/ 32385 h 1580197"/>
                  <a:gd name="connsiteX48" fmla="*/ 595123 w 940118"/>
                  <a:gd name="connsiteY48" fmla="*/ 44713 h 1580197"/>
                  <a:gd name="connsiteX49" fmla="*/ 573405 w 940118"/>
                  <a:gd name="connsiteY49" fmla="*/ 32385 h 1580197"/>
                  <a:gd name="connsiteX50" fmla="*/ 679133 w 940118"/>
                  <a:gd name="connsiteY50" fmla="*/ 0 h 1580197"/>
                  <a:gd name="connsiteX0" fmla="*/ 679133 w 940118"/>
                  <a:gd name="connsiteY0" fmla="*/ 0 h 1580197"/>
                  <a:gd name="connsiteX1" fmla="*/ 940118 w 940118"/>
                  <a:gd name="connsiteY1" fmla="*/ 140970 h 1580197"/>
                  <a:gd name="connsiteX2" fmla="*/ 747299 w 940118"/>
                  <a:gd name="connsiteY2" fmla="*/ 210278 h 1580197"/>
                  <a:gd name="connsiteX3" fmla="*/ 747713 w 940118"/>
                  <a:gd name="connsiteY3" fmla="*/ 210503 h 1580197"/>
                  <a:gd name="connsiteX4" fmla="*/ 620078 w 940118"/>
                  <a:gd name="connsiteY4" fmla="*/ 282893 h 1580197"/>
                  <a:gd name="connsiteX5" fmla="*/ 620077 w 940118"/>
                  <a:gd name="connsiteY5" fmla="*/ 282893 h 1580197"/>
                  <a:gd name="connsiteX6" fmla="*/ 548076 w 940118"/>
                  <a:gd name="connsiteY6" fmla="*/ 339736 h 1580197"/>
                  <a:gd name="connsiteX7" fmla="*/ 548640 w 940118"/>
                  <a:gd name="connsiteY7" fmla="*/ 340043 h 1580197"/>
                  <a:gd name="connsiteX8" fmla="*/ 503873 w 940118"/>
                  <a:gd name="connsiteY8" fmla="*/ 383858 h 1580197"/>
                  <a:gd name="connsiteX9" fmla="*/ 488633 w 940118"/>
                  <a:gd name="connsiteY9" fmla="*/ 399098 h 1580197"/>
                  <a:gd name="connsiteX10" fmla="*/ 488633 w 940118"/>
                  <a:gd name="connsiteY10" fmla="*/ 400050 h 1580197"/>
                  <a:gd name="connsiteX11" fmla="*/ 422910 w 940118"/>
                  <a:gd name="connsiteY11" fmla="*/ 482918 h 1580197"/>
                  <a:gd name="connsiteX12" fmla="*/ 422910 w 940118"/>
                  <a:gd name="connsiteY12" fmla="*/ 483870 h 1580197"/>
                  <a:gd name="connsiteX13" fmla="*/ 367665 w 940118"/>
                  <a:gd name="connsiteY13" fmla="*/ 572453 h 1580197"/>
                  <a:gd name="connsiteX14" fmla="*/ 368618 w 940118"/>
                  <a:gd name="connsiteY14" fmla="*/ 573405 h 1580197"/>
                  <a:gd name="connsiteX15" fmla="*/ 317183 w 940118"/>
                  <a:gd name="connsiteY15" fmla="*/ 684847 h 1580197"/>
                  <a:gd name="connsiteX16" fmla="*/ 305241 w 940118"/>
                  <a:gd name="connsiteY16" fmla="*/ 678329 h 1580197"/>
                  <a:gd name="connsiteX17" fmla="*/ 305235 w 940118"/>
                  <a:gd name="connsiteY17" fmla="*/ 678350 h 1580197"/>
                  <a:gd name="connsiteX18" fmla="*/ 317183 w 940118"/>
                  <a:gd name="connsiteY18" fmla="*/ 684847 h 1580197"/>
                  <a:gd name="connsiteX19" fmla="*/ 260985 w 940118"/>
                  <a:gd name="connsiteY19" fmla="*/ 1014413 h 1580197"/>
                  <a:gd name="connsiteX20" fmla="*/ 342900 w 940118"/>
                  <a:gd name="connsiteY20" fmla="*/ 1373505 h 1580197"/>
                  <a:gd name="connsiteX21" fmla="*/ 546735 w 940118"/>
                  <a:gd name="connsiteY21" fmla="*/ 1580197 h 1580197"/>
                  <a:gd name="connsiteX22" fmla="*/ 285750 w 940118"/>
                  <a:gd name="connsiteY22" fmla="*/ 1438275 h 1580197"/>
                  <a:gd name="connsiteX23" fmla="*/ 81915 w 940118"/>
                  <a:gd name="connsiteY23" fmla="*/ 1231583 h 1580197"/>
                  <a:gd name="connsiteX24" fmla="*/ 0 w 940118"/>
                  <a:gd name="connsiteY24" fmla="*/ 872490 h 1580197"/>
                  <a:gd name="connsiteX25" fmla="*/ 56197 w 940118"/>
                  <a:gd name="connsiteY25" fmla="*/ 542925 h 1580197"/>
                  <a:gd name="connsiteX26" fmla="*/ 62441 w 940118"/>
                  <a:gd name="connsiteY26" fmla="*/ 546321 h 1580197"/>
                  <a:gd name="connsiteX27" fmla="*/ 62617 w 940118"/>
                  <a:gd name="connsiteY27" fmla="*/ 545909 h 1580197"/>
                  <a:gd name="connsiteX28" fmla="*/ 57150 w 940118"/>
                  <a:gd name="connsiteY28" fmla="*/ 542925 h 1580197"/>
                  <a:gd name="connsiteX29" fmla="*/ 107444 w 940118"/>
                  <a:gd name="connsiteY29" fmla="*/ 431896 h 1580197"/>
                  <a:gd name="connsiteX30" fmla="*/ 106680 w 940118"/>
                  <a:gd name="connsiteY30" fmla="*/ 431483 h 1580197"/>
                  <a:gd name="connsiteX31" fmla="*/ 161925 w 940118"/>
                  <a:gd name="connsiteY31" fmla="*/ 341948 h 1580197"/>
                  <a:gd name="connsiteX32" fmla="*/ 171758 w 940118"/>
                  <a:gd name="connsiteY32" fmla="*/ 347295 h 1580197"/>
                  <a:gd name="connsiteX33" fmla="*/ 171778 w 940118"/>
                  <a:gd name="connsiteY33" fmla="*/ 347270 h 1580197"/>
                  <a:gd name="connsiteX34" fmla="*/ 161925 w 940118"/>
                  <a:gd name="connsiteY34" fmla="*/ 341948 h 1580197"/>
                  <a:gd name="connsiteX35" fmla="*/ 227648 w 940118"/>
                  <a:gd name="connsiteY35" fmla="*/ 258128 h 1580197"/>
                  <a:gd name="connsiteX36" fmla="*/ 239906 w 940118"/>
                  <a:gd name="connsiteY36" fmla="*/ 264794 h 1580197"/>
                  <a:gd name="connsiteX37" fmla="*/ 240267 w 940118"/>
                  <a:gd name="connsiteY37" fmla="*/ 264453 h 1580197"/>
                  <a:gd name="connsiteX38" fmla="*/ 228600 w 940118"/>
                  <a:gd name="connsiteY38" fmla="*/ 258128 h 1580197"/>
                  <a:gd name="connsiteX39" fmla="*/ 242888 w 940118"/>
                  <a:gd name="connsiteY39" fmla="*/ 241935 h 1580197"/>
                  <a:gd name="connsiteX40" fmla="*/ 287315 w 940118"/>
                  <a:gd name="connsiteY40" fmla="*/ 198453 h 1580197"/>
                  <a:gd name="connsiteX41" fmla="*/ 286702 w 940118"/>
                  <a:gd name="connsiteY41" fmla="*/ 198120 h 1580197"/>
                  <a:gd name="connsiteX42" fmla="*/ 359092 w 940118"/>
                  <a:gd name="connsiteY42" fmla="*/ 140970 h 1580197"/>
                  <a:gd name="connsiteX43" fmla="*/ 378434 w 940118"/>
                  <a:gd name="connsiteY43" fmla="*/ 151488 h 1580197"/>
                  <a:gd name="connsiteX44" fmla="*/ 486263 w 940118"/>
                  <a:gd name="connsiteY44" fmla="*/ 68845 h 1580197"/>
                  <a:gd name="connsiteX45" fmla="*/ 485775 w 940118"/>
                  <a:gd name="connsiteY45" fmla="*/ 68580 h 1580197"/>
                  <a:gd name="connsiteX46" fmla="*/ 572452 w 940118"/>
                  <a:gd name="connsiteY46" fmla="*/ 32385 h 1580197"/>
                  <a:gd name="connsiteX47" fmla="*/ 595123 w 940118"/>
                  <a:gd name="connsiteY47" fmla="*/ 44713 h 1580197"/>
                  <a:gd name="connsiteX48" fmla="*/ 573405 w 940118"/>
                  <a:gd name="connsiteY48" fmla="*/ 32385 h 1580197"/>
                  <a:gd name="connsiteX49" fmla="*/ 679133 w 940118"/>
                  <a:gd name="connsiteY49" fmla="*/ 0 h 1580197"/>
                  <a:gd name="connsiteX0" fmla="*/ 679133 w 940118"/>
                  <a:gd name="connsiteY0" fmla="*/ 0 h 1580197"/>
                  <a:gd name="connsiteX1" fmla="*/ 940118 w 940118"/>
                  <a:gd name="connsiteY1" fmla="*/ 140970 h 1580197"/>
                  <a:gd name="connsiteX2" fmla="*/ 747299 w 940118"/>
                  <a:gd name="connsiteY2" fmla="*/ 210278 h 1580197"/>
                  <a:gd name="connsiteX3" fmla="*/ 747713 w 940118"/>
                  <a:gd name="connsiteY3" fmla="*/ 210503 h 1580197"/>
                  <a:gd name="connsiteX4" fmla="*/ 620078 w 940118"/>
                  <a:gd name="connsiteY4" fmla="*/ 282893 h 1580197"/>
                  <a:gd name="connsiteX5" fmla="*/ 620077 w 940118"/>
                  <a:gd name="connsiteY5" fmla="*/ 282893 h 1580197"/>
                  <a:gd name="connsiteX6" fmla="*/ 548076 w 940118"/>
                  <a:gd name="connsiteY6" fmla="*/ 339736 h 1580197"/>
                  <a:gd name="connsiteX7" fmla="*/ 548640 w 940118"/>
                  <a:gd name="connsiteY7" fmla="*/ 340043 h 1580197"/>
                  <a:gd name="connsiteX8" fmla="*/ 503873 w 940118"/>
                  <a:gd name="connsiteY8" fmla="*/ 383858 h 1580197"/>
                  <a:gd name="connsiteX9" fmla="*/ 488633 w 940118"/>
                  <a:gd name="connsiteY9" fmla="*/ 399098 h 1580197"/>
                  <a:gd name="connsiteX10" fmla="*/ 488633 w 940118"/>
                  <a:gd name="connsiteY10" fmla="*/ 400050 h 1580197"/>
                  <a:gd name="connsiteX11" fmla="*/ 422910 w 940118"/>
                  <a:gd name="connsiteY11" fmla="*/ 482918 h 1580197"/>
                  <a:gd name="connsiteX12" fmla="*/ 422910 w 940118"/>
                  <a:gd name="connsiteY12" fmla="*/ 483870 h 1580197"/>
                  <a:gd name="connsiteX13" fmla="*/ 367665 w 940118"/>
                  <a:gd name="connsiteY13" fmla="*/ 572453 h 1580197"/>
                  <a:gd name="connsiteX14" fmla="*/ 368618 w 940118"/>
                  <a:gd name="connsiteY14" fmla="*/ 573405 h 1580197"/>
                  <a:gd name="connsiteX15" fmla="*/ 317183 w 940118"/>
                  <a:gd name="connsiteY15" fmla="*/ 684847 h 1580197"/>
                  <a:gd name="connsiteX16" fmla="*/ 305241 w 940118"/>
                  <a:gd name="connsiteY16" fmla="*/ 678329 h 1580197"/>
                  <a:gd name="connsiteX17" fmla="*/ 305235 w 940118"/>
                  <a:gd name="connsiteY17" fmla="*/ 678350 h 1580197"/>
                  <a:gd name="connsiteX18" fmla="*/ 317183 w 940118"/>
                  <a:gd name="connsiteY18" fmla="*/ 684847 h 1580197"/>
                  <a:gd name="connsiteX19" fmla="*/ 260985 w 940118"/>
                  <a:gd name="connsiteY19" fmla="*/ 1014413 h 1580197"/>
                  <a:gd name="connsiteX20" fmla="*/ 342900 w 940118"/>
                  <a:gd name="connsiteY20" fmla="*/ 1373505 h 1580197"/>
                  <a:gd name="connsiteX21" fmla="*/ 546735 w 940118"/>
                  <a:gd name="connsiteY21" fmla="*/ 1580197 h 1580197"/>
                  <a:gd name="connsiteX22" fmla="*/ 285750 w 940118"/>
                  <a:gd name="connsiteY22" fmla="*/ 1438275 h 1580197"/>
                  <a:gd name="connsiteX23" fmla="*/ 81915 w 940118"/>
                  <a:gd name="connsiteY23" fmla="*/ 1231583 h 1580197"/>
                  <a:gd name="connsiteX24" fmla="*/ 0 w 940118"/>
                  <a:gd name="connsiteY24" fmla="*/ 872490 h 1580197"/>
                  <a:gd name="connsiteX25" fmla="*/ 56197 w 940118"/>
                  <a:gd name="connsiteY25" fmla="*/ 542925 h 1580197"/>
                  <a:gd name="connsiteX26" fmla="*/ 62441 w 940118"/>
                  <a:gd name="connsiteY26" fmla="*/ 546321 h 1580197"/>
                  <a:gd name="connsiteX27" fmla="*/ 62617 w 940118"/>
                  <a:gd name="connsiteY27" fmla="*/ 545909 h 1580197"/>
                  <a:gd name="connsiteX28" fmla="*/ 57150 w 940118"/>
                  <a:gd name="connsiteY28" fmla="*/ 542925 h 1580197"/>
                  <a:gd name="connsiteX29" fmla="*/ 107444 w 940118"/>
                  <a:gd name="connsiteY29" fmla="*/ 431896 h 1580197"/>
                  <a:gd name="connsiteX30" fmla="*/ 106680 w 940118"/>
                  <a:gd name="connsiteY30" fmla="*/ 431483 h 1580197"/>
                  <a:gd name="connsiteX31" fmla="*/ 161925 w 940118"/>
                  <a:gd name="connsiteY31" fmla="*/ 341948 h 1580197"/>
                  <a:gd name="connsiteX32" fmla="*/ 171758 w 940118"/>
                  <a:gd name="connsiteY32" fmla="*/ 347295 h 1580197"/>
                  <a:gd name="connsiteX33" fmla="*/ 171778 w 940118"/>
                  <a:gd name="connsiteY33" fmla="*/ 347270 h 1580197"/>
                  <a:gd name="connsiteX34" fmla="*/ 161925 w 940118"/>
                  <a:gd name="connsiteY34" fmla="*/ 341948 h 1580197"/>
                  <a:gd name="connsiteX35" fmla="*/ 227648 w 940118"/>
                  <a:gd name="connsiteY35" fmla="*/ 258128 h 1580197"/>
                  <a:gd name="connsiteX36" fmla="*/ 239906 w 940118"/>
                  <a:gd name="connsiteY36" fmla="*/ 264794 h 1580197"/>
                  <a:gd name="connsiteX37" fmla="*/ 240267 w 940118"/>
                  <a:gd name="connsiteY37" fmla="*/ 264453 h 1580197"/>
                  <a:gd name="connsiteX38" fmla="*/ 228600 w 940118"/>
                  <a:gd name="connsiteY38" fmla="*/ 258128 h 1580197"/>
                  <a:gd name="connsiteX39" fmla="*/ 242888 w 940118"/>
                  <a:gd name="connsiteY39" fmla="*/ 241935 h 1580197"/>
                  <a:gd name="connsiteX40" fmla="*/ 287315 w 940118"/>
                  <a:gd name="connsiteY40" fmla="*/ 198453 h 1580197"/>
                  <a:gd name="connsiteX41" fmla="*/ 286702 w 940118"/>
                  <a:gd name="connsiteY41" fmla="*/ 198120 h 1580197"/>
                  <a:gd name="connsiteX42" fmla="*/ 359092 w 940118"/>
                  <a:gd name="connsiteY42" fmla="*/ 140970 h 1580197"/>
                  <a:gd name="connsiteX43" fmla="*/ 486263 w 940118"/>
                  <a:gd name="connsiteY43" fmla="*/ 68845 h 1580197"/>
                  <a:gd name="connsiteX44" fmla="*/ 485775 w 940118"/>
                  <a:gd name="connsiteY44" fmla="*/ 68580 h 1580197"/>
                  <a:gd name="connsiteX45" fmla="*/ 572452 w 940118"/>
                  <a:gd name="connsiteY45" fmla="*/ 32385 h 1580197"/>
                  <a:gd name="connsiteX46" fmla="*/ 595123 w 940118"/>
                  <a:gd name="connsiteY46" fmla="*/ 44713 h 1580197"/>
                  <a:gd name="connsiteX47" fmla="*/ 573405 w 940118"/>
                  <a:gd name="connsiteY47" fmla="*/ 32385 h 1580197"/>
                  <a:gd name="connsiteX48" fmla="*/ 679133 w 940118"/>
                  <a:gd name="connsiteY48" fmla="*/ 0 h 1580197"/>
                  <a:gd name="connsiteX0" fmla="*/ 679133 w 940118"/>
                  <a:gd name="connsiteY0" fmla="*/ 0 h 1580197"/>
                  <a:gd name="connsiteX1" fmla="*/ 940118 w 940118"/>
                  <a:gd name="connsiteY1" fmla="*/ 140970 h 1580197"/>
                  <a:gd name="connsiteX2" fmla="*/ 747299 w 940118"/>
                  <a:gd name="connsiteY2" fmla="*/ 210278 h 1580197"/>
                  <a:gd name="connsiteX3" fmla="*/ 747713 w 940118"/>
                  <a:gd name="connsiteY3" fmla="*/ 210503 h 1580197"/>
                  <a:gd name="connsiteX4" fmla="*/ 620078 w 940118"/>
                  <a:gd name="connsiteY4" fmla="*/ 282893 h 1580197"/>
                  <a:gd name="connsiteX5" fmla="*/ 620077 w 940118"/>
                  <a:gd name="connsiteY5" fmla="*/ 282893 h 1580197"/>
                  <a:gd name="connsiteX6" fmla="*/ 548076 w 940118"/>
                  <a:gd name="connsiteY6" fmla="*/ 339736 h 1580197"/>
                  <a:gd name="connsiteX7" fmla="*/ 548640 w 940118"/>
                  <a:gd name="connsiteY7" fmla="*/ 340043 h 1580197"/>
                  <a:gd name="connsiteX8" fmla="*/ 503873 w 940118"/>
                  <a:gd name="connsiteY8" fmla="*/ 383858 h 1580197"/>
                  <a:gd name="connsiteX9" fmla="*/ 488633 w 940118"/>
                  <a:gd name="connsiteY9" fmla="*/ 399098 h 1580197"/>
                  <a:gd name="connsiteX10" fmla="*/ 488633 w 940118"/>
                  <a:gd name="connsiteY10" fmla="*/ 400050 h 1580197"/>
                  <a:gd name="connsiteX11" fmla="*/ 422910 w 940118"/>
                  <a:gd name="connsiteY11" fmla="*/ 482918 h 1580197"/>
                  <a:gd name="connsiteX12" fmla="*/ 422910 w 940118"/>
                  <a:gd name="connsiteY12" fmla="*/ 483870 h 1580197"/>
                  <a:gd name="connsiteX13" fmla="*/ 367665 w 940118"/>
                  <a:gd name="connsiteY13" fmla="*/ 572453 h 1580197"/>
                  <a:gd name="connsiteX14" fmla="*/ 368618 w 940118"/>
                  <a:gd name="connsiteY14" fmla="*/ 573405 h 1580197"/>
                  <a:gd name="connsiteX15" fmla="*/ 317183 w 940118"/>
                  <a:gd name="connsiteY15" fmla="*/ 684847 h 1580197"/>
                  <a:gd name="connsiteX16" fmla="*/ 305241 w 940118"/>
                  <a:gd name="connsiteY16" fmla="*/ 678329 h 1580197"/>
                  <a:gd name="connsiteX17" fmla="*/ 305235 w 940118"/>
                  <a:gd name="connsiteY17" fmla="*/ 678350 h 1580197"/>
                  <a:gd name="connsiteX18" fmla="*/ 317183 w 940118"/>
                  <a:gd name="connsiteY18" fmla="*/ 684847 h 1580197"/>
                  <a:gd name="connsiteX19" fmla="*/ 260985 w 940118"/>
                  <a:gd name="connsiteY19" fmla="*/ 1014413 h 1580197"/>
                  <a:gd name="connsiteX20" fmla="*/ 342900 w 940118"/>
                  <a:gd name="connsiteY20" fmla="*/ 1373505 h 1580197"/>
                  <a:gd name="connsiteX21" fmla="*/ 546735 w 940118"/>
                  <a:gd name="connsiteY21" fmla="*/ 1580197 h 1580197"/>
                  <a:gd name="connsiteX22" fmla="*/ 285750 w 940118"/>
                  <a:gd name="connsiteY22" fmla="*/ 1438275 h 1580197"/>
                  <a:gd name="connsiteX23" fmla="*/ 81915 w 940118"/>
                  <a:gd name="connsiteY23" fmla="*/ 1231583 h 1580197"/>
                  <a:gd name="connsiteX24" fmla="*/ 0 w 940118"/>
                  <a:gd name="connsiteY24" fmla="*/ 872490 h 1580197"/>
                  <a:gd name="connsiteX25" fmla="*/ 56197 w 940118"/>
                  <a:gd name="connsiteY25" fmla="*/ 542925 h 1580197"/>
                  <a:gd name="connsiteX26" fmla="*/ 62441 w 940118"/>
                  <a:gd name="connsiteY26" fmla="*/ 546321 h 1580197"/>
                  <a:gd name="connsiteX27" fmla="*/ 62617 w 940118"/>
                  <a:gd name="connsiteY27" fmla="*/ 545909 h 1580197"/>
                  <a:gd name="connsiteX28" fmla="*/ 57150 w 940118"/>
                  <a:gd name="connsiteY28" fmla="*/ 542925 h 1580197"/>
                  <a:gd name="connsiteX29" fmla="*/ 107444 w 940118"/>
                  <a:gd name="connsiteY29" fmla="*/ 431896 h 1580197"/>
                  <a:gd name="connsiteX30" fmla="*/ 106680 w 940118"/>
                  <a:gd name="connsiteY30" fmla="*/ 431483 h 1580197"/>
                  <a:gd name="connsiteX31" fmla="*/ 161925 w 940118"/>
                  <a:gd name="connsiteY31" fmla="*/ 341948 h 1580197"/>
                  <a:gd name="connsiteX32" fmla="*/ 171758 w 940118"/>
                  <a:gd name="connsiteY32" fmla="*/ 347295 h 1580197"/>
                  <a:gd name="connsiteX33" fmla="*/ 171778 w 940118"/>
                  <a:gd name="connsiteY33" fmla="*/ 347270 h 1580197"/>
                  <a:gd name="connsiteX34" fmla="*/ 161925 w 940118"/>
                  <a:gd name="connsiteY34" fmla="*/ 341948 h 1580197"/>
                  <a:gd name="connsiteX35" fmla="*/ 227648 w 940118"/>
                  <a:gd name="connsiteY35" fmla="*/ 258128 h 1580197"/>
                  <a:gd name="connsiteX36" fmla="*/ 239906 w 940118"/>
                  <a:gd name="connsiteY36" fmla="*/ 264794 h 1580197"/>
                  <a:gd name="connsiteX37" fmla="*/ 240267 w 940118"/>
                  <a:gd name="connsiteY37" fmla="*/ 264453 h 1580197"/>
                  <a:gd name="connsiteX38" fmla="*/ 228600 w 940118"/>
                  <a:gd name="connsiteY38" fmla="*/ 258128 h 1580197"/>
                  <a:gd name="connsiteX39" fmla="*/ 287315 w 940118"/>
                  <a:gd name="connsiteY39" fmla="*/ 198453 h 1580197"/>
                  <a:gd name="connsiteX40" fmla="*/ 286702 w 940118"/>
                  <a:gd name="connsiteY40" fmla="*/ 198120 h 1580197"/>
                  <a:gd name="connsiteX41" fmla="*/ 359092 w 940118"/>
                  <a:gd name="connsiteY41" fmla="*/ 140970 h 1580197"/>
                  <a:gd name="connsiteX42" fmla="*/ 486263 w 940118"/>
                  <a:gd name="connsiteY42" fmla="*/ 68845 h 1580197"/>
                  <a:gd name="connsiteX43" fmla="*/ 485775 w 940118"/>
                  <a:gd name="connsiteY43" fmla="*/ 68580 h 1580197"/>
                  <a:gd name="connsiteX44" fmla="*/ 572452 w 940118"/>
                  <a:gd name="connsiteY44" fmla="*/ 32385 h 1580197"/>
                  <a:gd name="connsiteX45" fmla="*/ 595123 w 940118"/>
                  <a:gd name="connsiteY45" fmla="*/ 44713 h 1580197"/>
                  <a:gd name="connsiteX46" fmla="*/ 573405 w 940118"/>
                  <a:gd name="connsiteY46" fmla="*/ 32385 h 1580197"/>
                  <a:gd name="connsiteX47" fmla="*/ 679133 w 940118"/>
                  <a:gd name="connsiteY47" fmla="*/ 0 h 1580197"/>
                  <a:gd name="connsiteX0" fmla="*/ 679133 w 940118"/>
                  <a:gd name="connsiteY0" fmla="*/ 0 h 1580197"/>
                  <a:gd name="connsiteX1" fmla="*/ 940118 w 940118"/>
                  <a:gd name="connsiteY1" fmla="*/ 140970 h 1580197"/>
                  <a:gd name="connsiteX2" fmla="*/ 747299 w 940118"/>
                  <a:gd name="connsiteY2" fmla="*/ 210278 h 1580197"/>
                  <a:gd name="connsiteX3" fmla="*/ 747713 w 940118"/>
                  <a:gd name="connsiteY3" fmla="*/ 210503 h 1580197"/>
                  <a:gd name="connsiteX4" fmla="*/ 620078 w 940118"/>
                  <a:gd name="connsiteY4" fmla="*/ 282893 h 1580197"/>
                  <a:gd name="connsiteX5" fmla="*/ 620077 w 940118"/>
                  <a:gd name="connsiteY5" fmla="*/ 282893 h 1580197"/>
                  <a:gd name="connsiteX6" fmla="*/ 548076 w 940118"/>
                  <a:gd name="connsiteY6" fmla="*/ 339736 h 1580197"/>
                  <a:gd name="connsiteX7" fmla="*/ 548640 w 940118"/>
                  <a:gd name="connsiteY7" fmla="*/ 340043 h 1580197"/>
                  <a:gd name="connsiteX8" fmla="*/ 503873 w 940118"/>
                  <a:gd name="connsiteY8" fmla="*/ 383858 h 1580197"/>
                  <a:gd name="connsiteX9" fmla="*/ 488633 w 940118"/>
                  <a:gd name="connsiteY9" fmla="*/ 399098 h 1580197"/>
                  <a:gd name="connsiteX10" fmla="*/ 488633 w 940118"/>
                  <a:gd name="connsiteY10" fmla="*/ 400050 h 1580197"/>
                  <a:gd name="connsiteX11" fmla="*/ 422910 w 940118"/>
                  <a:gd name="connsiteY11" fmla="*/ 482918 h 1580197"/>
                  <a:gd name="connsiteX12" fmla="*/ 422910 w 940118"/>
                  <a:gd name="connsiteY12" fmla="*/ 483870 h 1580197"/>
                  <a:gd name="connsiteX13" fmla="*/ 367665 w 940118"/>
                  <a:gd name="connsiteY13" fmla="*/ 572453 h 1580197"/>
                  <a:gd name="connsiteX14" fmla="*/ 368618 w 940118"/>
                  <a:gd name="connsiteY14" fmla="*/ 573405 h 1580197"/>
                  <a:gd name="connsiteX15" fmla="*/ 317183 w 940118"/>
                  <a:gd name="connsiteY15" fmla="*/ 684847 h 1580197"/>
                  <a:gd name="connsiteX16" fmla="*/ 305241 w 940118"/>
                  <a:gd name="connsiteY16" fmla="*/ 678329 h 1580197"/>
                  <a:gd name="connsiteX17" fmla="*/ 305235 w 940118"/>
                  <a:gd name="connsiteY17" fmla="*/ 678350 h 1580197"/>
                  <a:gd name="connsiteX18" fmla="*/ 317183 w 940118"/>
                  <a:gd name="connsiteY18" fmla="*/ 684847 h 1580197"/>
                  <a:gd name="connsiteX19" fmla="*/ 260985 w 940118"/>
                  <a:gd name="connsiteY19" fmla="*/ 1014413 h 1580197"/>
                  <a:gd name="connsiteX20" fmla="*/ 342900 w 940118"/>
                  <a:gd name="connsiteY20" fmla="*/ 1373505 h 1580197"/>
                  <a:gd name="connsiteX21" fmla="*/ 546735 w 940118"/>
                  <a:gd name="connsiteY21" fmla="*/ 1580197 h 1580197"/>
                  <a:gd name="connsiteX22" fmla="*/ 285750 w 940118"/>
                  <a:gd name="connsiteY22" fmla="*/ 1438275 h 1580197"/>
                  <a:gd name="connsiteX23" fmla="*/ 81915 w 940118"/>
                  <a:gd name="connsiteY23" fmla="*/ 1231583 h 1580197"/>
                  <a:gd name="connsiteX24" fmla="*/ 0 w 940118"/>
                  <a:gd name="connsiteY24" fmla="*/ 872490 h 1580197"/>
                  <a:gd name="connsiteX25" fmla="*/ 56197 w 940118"/>
                  <a:gd name="connsiteY25" fmla="*/ 542925 h 1580197"/>
                  <a:gd name="connsiteX26" fmla="*/ 62441 w 940118"/>
                  <a:gd name="connsiteY26" fmla="*/ 546321 h 1580197"/>
                  <a:gd name="connsiteX27" fmla="*/ 62617 w 940118"/>
                  <a:gd name="connsiteY27" fmla="*/ 545909 h 1580197"/>
                  <a:gd name="connsiteX28" fmla="*/ 57150 w 940118"/>
                  <a:gd name="connsiteY28" fmla="*/ 542925 h 1580197"/>
                  <a:gd name="connsiteX29" fmla="*/ 107444 w 940118"/>
                  <a:gd name="connsiteY29" fmla="*/ 431896 h 1580197"/>
                  <a:gd name="connsiteX30" fmla="*/ 106680 w 940118"/>
                  <a:gd name="connsiteY30" fmla="*/ 431483 h 1580197"/>
                  <a:gd name="connsiteX31" fmla="*/ 161925 w 940118"/>
                  <a:gd name="connsiteY31" fmla="*/ 341948 h 1580197"/>
                  <a:gd name="connsiteX32" fmla="*/ 171758 w 940118"/>
                  <a:gd name="connsiteY32" fmla="*/ 347295 h 1580197"/>
                  <a:gd name="connsiteX33" fmla="*/ 171778 w 940118"/>
                  <a:gd name="connsiteY33" fmla="*/ 347270 h 1580197"/>
                  <a:gd name="connsiteX34" fmla="*/ 161925 w 940118"/>
                  <a:gd name="connsiteY34" fmla="*/ 341948 h 1580197"/>
                  <a:gd name="connsiteX35" fmla="*/ 227648 w 940118"/>
                  <a:gd name="connsiteY35" fmla="*/ 258128 h 1580197"/>
                  <a:gd name="connsiteX36" fmla="*/ 239906 w 940118"/>
                  <a:gd name="connsiteY36" fmla="*/ 264794 h 1580197"/>
                  <a:gd name="connsiteX37" fmla="*/ 228600 w 940118"/>
                  <a:gd name="connsiteY37" fmla="*/ 258128 h 1580197"/>
                  <a:gd name="connsiteX38" fmla="*/ 287315 w 940118"/>
                  <a:gd name="connsiteY38" fmla="*/ 198453 h 1580197"/>
                  <a:gd name="connsiteX39" fmla="*/ 286702 w 940118"/>
                  <a:gd name="connsiteY39" fmla="*/ 198120 h 1580197"/>
                  <a:gd name="connsiteX40" fmla="*/ 359092 w 940118"/>
                  <a:gd name="connsiteY40" fmla="*/ 140970 h 1580197"/>
                  <a:gd name="connsiteX41" fmla="*/ 486263 w 940118"/>
                  <a:gd name="connsiteY41" fmla="*/ 68845 h 1580197"/>
                  <a:gd name="connsiteX42" fmla="*/ 485775 w 940118"/>
                  <a:gd name="connsiteY42" fmla="*/ 68580 h 1580197"/>
                  <a:gd name="connsiteX43" fmla="*/ 572452 w 940118"/>
                  <a:gd name="connsiteY43" fmla="*/ 32385 h 1580197"/>
                  <a:gd name="connsiteX44" fmla="*/ 595123 w 940118"/>
                  <a:gd name="connsiteY44" fmla="*/ 44713 h 1580197"/>
                  <a:gd name="connsiteX45" fmla="*/ 573405 w 940118"/>
                  <a:gd name="connsiteY45" fmla="*/ 32385 h 1580197"/>
                  <a:gd name="connsiteX46" fmla="*/ 679133 w 940118"/>
                  <a:gd name="connsiteY46" fmla="*/ 0 h 1580197"/>
                  <a:gd name="connsiteX0" fmla="*/ 679133 w 940118"/>
                  <a:gd name="connsiteY0" fmla="*/ 0 h 1580197"/>
                  <a:gd name="connsiteX1" fmla="*/ 940118 w 940118"/>
                  <a:gd name="connsiteY1" fmla="*/ 140970 h 1580197"/>
                  <a:gd name="connsiteX2" fmla="*/ 747299 w 940118"/>
                  <a:gd name="connsiteY2" fmla="*/ 210278 h 1580197"/>
                  <a:gd name="connsiteX3" fmla="*/ 747713 w 940118"/>
                  <a:gd name="connsiteY3" fmla="*/ 210503 h 1580197"/>
                  <a:gd name="connsiteX4" fmla="*/ 620078 w 940118"/>
                  <a:gd name="connsiteY4" fmla="*/ 282893 h 1580197"/>
                  <a:gd name="connsiteX5" fmla="*/ 620077 w 940118"/>
                  <a:gd name="connsiteY5" fmla="*/ 282893 h 1580197"/>
                  <a:gd name="connsiteX6" fmla="*/ 548076 w 940118"/>
                  <a:gd name="connsiteY6" fmla="*/ 339736 h 1580197"/>
                  <a:gd name="connsiteX7" fmla="*/ 548640 w 940118"/>
                  <a:gd name="connsiteY7" fmla="*/ 340043 h 1580197"/>
                  <a:gd name="connsiteX8" fmla="*/ 503873 w 940118"/>
                  <a:gd name="connsiteY8" fmla="*/ 383858 h 1580197"/>
                  <a:gd name="connsiteX9" fmla="*/ 488633 w 940118"/>
                  <a:gd name="connsiteY9" fmla="*/ 399098 h 1580197"/>
                  <a:gd name="connsiteX10" fmla="*/ 488633 w 940118"/>
                  <a:gd name="connsiteY10" fmla="*/ 400050 h 1580197"/>
                  <a:gd name="connsiteX11" fmla="*/ 422910 w 940118"/>
                  <a:gd name="connsiteY11" fmla="*/ 482918 h 1580197"/>
                  <a:gd name="connsiteX12" fmla="*/ 422910 w 940118"/>
                  <a:gd name="connsiteY12" fmla="*/ 483870 h 1580197"/>
                  <a:gd name="connsiteX13" fmla="*/ 367665 w 940118"/>
                  <a:gd name="connsiteY13" fmla="*/ 572453 h 1580197"/>
                  <a:gd name="connsiteX14" fmla="*/ 368618 w 940118"/>
                  <a:gd name="connsiteY14" fmla="*/ 573405 h 1580197"/>
                  <a:gd name="connsiteX15" fmla="*/ 317183 w 940118"/>
                  <a:gd name="connsiteY15" fmla="*/ 684847 h 1580197"/>
                  <a:gd name="connsiteX16" fmla="*/ 305241 w 940118"/>
                  <a:gd name="connsiteY16" fmla="*/ 678329 h 1580197"/>
                  <a:gd name="connsiteX17" fmla="*/ 305235 w 940118"/>
                  <a:gd name="connsiteY17" fmla="*/ 678350 h 1580197"/>
                  <a:gd name="connsiteX18" fmla="*/ 317183 w 940118"/>
                  <a:gd name="connsiteY18" fmla="*/ 684847 h 1580197"/>
                  <a:gd name="connsiteX19" fmla="*/ 260985 w 940118"/>
                  <a:gd name="connsiteY19" fmla="*/ 1014413 h 1580197"/>
                  <a:gd name="connsiteX20" fmla="*/ 342900 w 940118"/>
                  <a:gd name="connsiteY20" fmla="*/ 1373505 h 1580197"/>
                  <a:gd name="connsiteX21" fmla="*/ 546735 w 940118"/>
                  <a:gd name="connsiteY21" fmla="*/ 1580197 h 1580197"/>
                  <a:gd name="connsiteX22" fmla="*/ 285750 w 940118"/>
                  <a:gd name="connsiteY22" fmla="*/ 1438275 h 1580197"/>
                  <a:gd name="connsiteX23" fmla="*/ 81915 w 940118"/>
                  <a:gd name="connsiteY23" fmla="*/ 1231583 h 1580197"/>
                  <a:gd name="connsiteX24" fmla="*/ 0 w 940118"/>
                  <a:gd name="connsiteY24" fmla="*/ 872490 h 1580197"/>
                  <a:gd name="connsiteX25" fmla="*/ 56197 w 940118"/>
                  <a:gd name="connsiteY25" fmla="*/ 542925 h 1580197"/>
                  <a:gd name="connsiteX26" fmla="*/ 62441 w 940118"/>
                  <a:gd name="connsiteY26" fmla="*/ 546321 h 1580197"/>
                  <a:gd name="connsiteX27" fmla="*/ 62617 w 940118"/>
                  <a:gd name="connsiteY27" fmla="*/ 545909 h 1580197"/>
                  <a:gd name="connsiteX28" fmla="*/ 57150 w 940118"/>
                  <a:gd name="connsiteY28" fmla="*/ 542925 h 1580197"/>
                  <a:gd name="connsiteX29" fmla="*/ 107444 w 940118"/>
                  <a:gd name="connsiteY29" fmla="*/ 431896 h 1580197"/>
                  <a:gd name="connsiteX30" fmla="*/ 106680 w 940118"/>
                  <a:gd name="connsiteY30" fmla="*/ 431483 h 1580197"/>
                  <a:gd name="connsiteX31" fmla="*/ 161925 w 940118"/>
                  <a:gd name="connsiteY31" fmla="*/ 341948 h 1580197"/>
                  <a:gd name="connsiteX32" fmla="*/ 171758 w 940118"/>
                  <a:gd name="connsiteY32" fmla="*/ 347295 h 1580197"/>
                  <a:gd name="connsiteX33" fmla="*/ 171778 w 940118"/>
                  <a:gd name="connsiteY33" fmla="*/ 347270 h 1580197"/>
                  <a:gd name="connsiteX34" fmla="*/ 161925 w 940118"/>
                  <a:gd name="connsiteY34" fmla="*/ 341948 h 1580197"/>
                  <a:gd name="connsiteX35" fmla="*/ 227648 w 940118"/>
                  <a:gd name="connsiteY35" fmla="*/ 258128 h 1580197"/>
                  <a:gd name="connsiteX36" fmla="*/ 239906 w 940118"/>
                  <a:gd name="connsiteY36" fmla="*/ 264794 h 1580197"/>
                  <a:gd name="connsiteX37" fmla="*/ 287315 w 940118"/>
                  <a:gd name="connsiteY37" fmla="*/ 198453 h 1580197"/>
                  <a:gd name="connsiteX38" fmla="*/ 286702 w 940118"/>
                  <a:gd name="connsiteY38" fmla="*/ 198120 h 1580197"/>
                  <a:gd name="connsiteX39" fmla="*/ 359092 w 940118"/>
                  <a:gd name="connsiteY39" fmla="*/ 140970 h 1580197"/>
                  <a:gd name="connsiteX40" fmla="*/ 486263 w 940118"/>
                  <a:gd name="connsiteY40" fmla="*/ 68845 h 1580197"/>
                  <a:gd name="connsiteX41" fmla="*/ 485775 w 940118"/>
                  <a:gd name="connsiteY41" fmla="*/ 68580 h 1580197"/>
                  <a:gd name="connsiteX42" fmla="*/ 572452 w 940118"/>
                  <a:gd name="connsiteY42" fmla="*/ 32385 h 1580197"/>
                  <a:gd name="connsiteX43" fmla="*/ 595123 w 940118"/>
                  <a:gd name="connsiteY43" fmla="*/ 44713 h 1580197"/>
                  <a:gd name="connsiteX44" fmla="*/ 573405 w 940118"/>
                  <a:gd name="connsiteY44" fmla="*/ 32385 h 1580197"/>
                  <a:gd name="connsiteX45" fmla="*/ 679133 w 940118"/>
                  <a:gd name="connsiteY45" fmla="*/ 0 h 1580197"/>
                  <a:gd name="connsiteX0" fmla="*/ 679133 w 940118"/>
                  <a:gd name="connsiteY0" fmla="*/ 0 h 1580197"/>
                  <a:gd name="connsiteX1" fmla="*/ 940118 w 940118"/>
                  <a:gd name="connsiteY1" fmla="*/ 140970 h 1580197"/>
                  <a:gd name="connsiteX2" fmla="*/ 747299 w 940118"/>
                  <a:gd name="connsiteY2" fmla="*/ 210278 h 1580197"/>
                  <a:gd name="connsiteX3" fmla="*/ 747713 w 940118"/>
                  <a:gd name="connsiteY3" fmla="*/ 210503 h 1580197"/>
                  <a:gd name="connsiteX4" fmla="*/ 620078 w 940118"/>
                  <a:gd name="connsiteY4" fmla="*/ 282893 h 1580197"/>
                  <a:gd name="connsiteX5" fmla="*/ 620077 w 940118"/>
                  <a:gd name="connsiteY5" fmla="*/ 282893 h 1580197"/>
                  <a:gd name="connsiteX6" fmla="*/ 548076 w 940118"/>
                  <a:gd name="connsiteY6" fmla="*/ 339736 h 1580197"/>
                  <a:gd name="connsiteX7" fmla="*/ 548640 w 940118"/>
                  <a:gd name="connsiteY7" fmla="*/ 340043 h 1580197"/>
                  <a:gd name="connsiteX8" fmla="*/ 503873 w 940118"/>
                  <a:gd name="connsiteY8" fmla="*/ 383858 h 1580197"/>
                  <a:gd name="connsiteX9" fmla="*/ 488633 w 940118"/>
                  <a:gd name="connsiteY9" fmla="*/ 399098 h 1580197"/>
                  <a:gd name="connsiteX10" fmla="*/ 488633 w 940118"/>
                  <a:gd name="connsiteY10" fmla="*/ 400050 h 1580197"/>
                  <a:gd name="connsiteX11" fmla="*/ 422910 w 940118"/>
                  <a:gd name="connsiteY11" fmla="*/ 482918 h 1580197"/>
                  <a:gd name="connsiteX12" fmla="*/ 422910 w 940118"/>
                  <a:gd name="connsiteY12" fmla="*/ 483870 h 1580197"/>
                  <a:gd name="connsiteX13" fmla="*/ 367665 w 940118"/>
                  <a:gd name="connsiteY13" fmla="*/ 572453 h 1580197"/>
                  <a:gd name="connsiteX14" fmla="*/ 368618 w 940118"/>
                  <a:gd name="connsiteY14" fmla="*/ 573405 h 1580197"/>
                  <a:gd name="connsiteX15" fmla="*/ 317183 w 940118"/>
                  <a:gd name="connsiteY15" fmla="*/ 684847 h 1580197"/>
                  <a:gd name="connsiteX16" fmla="*/ 305241 w 940118"/>
                  <a:gd name="connsiteY16" fmla="*/ 678329 h 1580197"/>
                  <a:gd name="connsiteX17" fmla="*/ 305235 w 940118"/>
                  <a:gd name="connsiteY17" fmla="*/ 678350 h 1580197"/>
                  <a:gd name="connsiteX18" fmla="*/ 317183 w 940118"/>
                  <a:gd name="connsiteY18" fmla="*/ 684847 h 1580197"/>
                  <a:gd name="connsiteX19" fmla="*/ 260985 w 940118"/>
                  <a:gd name="connsiteY19" fmla="*/ 1014413 h 1580197"/>
                  <a:gd name="connsiteX20" fmla="*/ 342900 w 940118"/>
                  <a:gd name="connsiteY20" fmla="*/ 1373505 h 1580197"/>
                  <a:gd name="connsiteX21" fmla="*/ 546735 w 940118"/>
                  <a:gd name="connsiteY21" fmla="*/ 1580197 h 1580197"/>
                  <a:gd name="connsiteX22" fmla="*/ 285750 w 940118"/>
                  <a:gd name="connsiteY22" fmla="*/ 1438275 h 1580197"/>
                  <a:gd name="connsiteX23" fmla="*/ 81915 w 940118"/>
                  <a:gd name="connsiteY23" fmla="*/ 1231583 h 1580197"/>
                  <a:gd name="connsiteX24" fmla="*/ 0 w 940118"/>
                  <a:gd name="connsiteY24" fmla="*/ 872490 h 1580197"/>
                  <a:gd name="connsiteX25" fmla="*/ 56197 w 940118"/>
                  <a:gd name="connsiteY25" fmla="*/ 542925 h 1580197"/>
                  <a:gd name="connsiteX26" fmla="*/ 62441 w 940118"/>
                  <a:gd name="connsiteY26" fmla="*/ 546321 h 1580197"/>
                  <a:gd name="connsiteX27" fmla="*/ 62617 w 940118"/>
                  <a:gd name="connsiteY27" fmla="*/ 545909 h 1580197"/>
                  <a:gd name="connsiteX28" fmla="*/ 57150 w 940118"/>
                  <a:gd name="connsiteY28" fmla="*/ 542925 h 1580197"/>
                  <a:gd name="connsiteX29" fmla="*/ 107444 w 940118"/>
                  <a:gd name="connsiteY29" fmla="*/ 431896 h 1580197"/>
                  <a:gd name="connsiteX30" fmla="*/ 106680 w 940118"/>
                  <a:gd name="connsiteY30" fmla="*/ 431483 h 1580197"/>
                  <a:gd name="connsiteX31" fmla="*/ 161925 w 940118"/>
                  <a:gd name="connsiteY31" fmla="*/ 341948 h 1580197"/>
                  <a:gd name="connsiteX32" fmla="*/ 171758 w 940118"/>
                  <a:gd name="connsiteY32" fmla="*/ 347295 h 1580197"/>
                  <a:gd name="connsiteX33" fmla="*/ 171778 w 940118"/>
                  <a:gd name="connsiteY33" fmla="*/ 347270 h 1580197"/>
                  <a:gd name="connsiteX34" fmla="*/ 161925 w 940118"/>
                  <a:gd name="connsiteY34" fmla="*/ 341948 h 1580197"/>
                  <a:gd name="connsiteX35" fmla="*/ 227648 w 940118"/>
                  <a:gd name="connsiteY35" fmla="*/ 258128 h 1580197"/>
                  <a:gd name="connsiteX36" fmla="*/ 287315 w 940118"/>
                  <a:gd name="connsiteY36" fmla="*/ 198453 h 1580197"/>
                  <a:gd name="connsiteX37" fmla="*/ 286702 w 940118"/>
                  <a:gd name="connsiteY37" fmla="*/ 198120 h 1580197"/>
                  <a:gd name="connsiteX38" fmla="*/ 359092 w 940118"/>
                  <a:gd name="connsiteY38" fmla="*/ 140970 h 1580197"/>
                  <a:gd name="connsiteX39" fmla="*/ 486263 w 940118"/>
                  <a:gd name="connsiteY39" fmla="*/ 68845 h 1580197"/>
                  <a:gd name="connsiteX40" fmla="*/ 485775 w 940118"/>
                  <a:gd name="connsiteY40" fmla="*/ 68580 h 1580197"/>
                  <a:gd name="connsiteX41" fmla="*/ 572452 w 940118"/>
                  <a:gd name="connsiteY41" fmla="*/ 32385 h 1580197"/>
                  <a:gd name="connsiteX42" fmla="*/ 595123 w 940118"/>
                  <a:gd name="connsiteY42" fmla="*/ 44713 h 1580197"/>
                  <a:gd name="connsiteX43" fmla="*/ 573405 w 940118"/>
                  <a:gd name="connsiteY43" fmla="*/ 32385 h 1580197"/>
                  <a:gd name="connsiteX44" fmla="*/ 679133 w 940118"/>
                  <a:gd name="connsiteY44" fmla="*/ 0 h 1580197"/>
                  <a:gd name="connsiteX0" fmla="*/ 679133 w 940118"/>
                  <a:gd name="connsiteY0" fmla="*/ 0 h 1580197"/>
                  <a:gd name="connsiteX1" fmla="*/ 940118 w 940118"/>
                  <a:gd name="connsiteY1" fmla="*/ 140970 h 1580197"/>
                  <a:gd name="connsiteX2" fmla="*/ 747299 w 940118"/>
                  <a:gd name="connsiteY2" fmla="*/ 210278 h 1580197"/>
                  <a:gd name="connsiteX3" fmla="*/ 747713 w 940118"/>
                  <a:gd name="connsiteY3" fmla="*/ 210503 h 1580197"/>
                  <a:gd name="connsiteX4" fmla="*/ 620078 w 940118"/>
                  <a:gd name="connsiteY4" fmla="*/ 282893 h 1580197"/>
                  <a:gd name="connsiteX5" fmla="*/ 620077 w 940118"/>
                  <a:gd name="connsiteY5" fmla="*/ 282893 h 1580197"/>
                  <a:gd name="connsiteX6" fmla="*/ 548076 w 940118"/>
                  <a:gd name="connsiteY6" fmla="*/ 339736 h 1580197"/>
                  <a:gd name="connsiteX7" fmla="*/ 548640 w 940118"/>
                  <a:gd name="connsiteY7" fmla="*/ 340043 h 1580197"/>
                  <a:gd name="connsiteX8" fmla="*/ 503873 w 940118"/>
                  <a:gd name="connsiteY8" fmla="*/ 383858 h 1580197"/>
                  <a:gd name="connsiteX9" fmla="*/ 488633 w 940118"/>
                  <a:gd name="connsiteY9" fmla="*/ 399098 h 1580197"/>
                  <a:gd name="connsiteX10" fmla="*/ 488633 w 940118"/>
                  <a:gd name="connsiteY10" fmla="*/ 400050 h 1580197"/>
                  <a:gd name="connsiteX11" fmla="*/ 422910 w 940118"/>
                  <a:gd name="connsiteY11" fmla="*/ 482918 h 1580197"/>
                  <a:gd name="connsiteX12" fmla="*/ 422910 w 940118"/>
                  <a:gd name="connsiteY12" fmla="*/ 483870 h 1580197"/>
                  <a:gd name="connsiteX13" fmla="*/ 367665 w 940118"/>
                  <a:gd name="connsiteY13" fmla="*/ 572453 h 1580197"/>
                  <a:gd name="connsiteX14" fmla="*/ 368618 w 940118"/>
                  <a:gd name="connsiteY14" fmla="*/ 573405 h 1580197"/>
                  <a:gd name="connsiteX15" fmla="*/ 317183 w 940118"/>
                  <a:gd name="connsiteY15" fmla="*/ 684847 h 1580197"/>
                  <a:gd name="connsiteX16" fmla="*/ 305241 w 940118"/>
                  <a:gd name="connsiteY16" fmla="*/ 678329 h 1580197"/>
                  <a:gd name="connsiteX17" fmla="*/ 305235 w 940118"/>
                  <a:gd name="connsiteY17" fmla="*/ 678350 h 1580197"/>
                  <a:gd name="connsiteX18" fmla="*/ 317183 w 940118"/>
                  <a:gd name="connsiteY18" fmla="*/ 684847 h 1580197"/>
                  <a:gd name="connsiteX19" fmla="*/ 260985 w 940118"/>
                  <a:gd name="connsiteY19" fmla="*/ 1014413 h 1580197"/>
                  <a:gd name="connsiteX20" fmla="*/ 342900 w 940118"/>
                  <a:gd name="connsiteY20" fmla="*/ 1373505 h 1580197"/>
                  <a:gd name="connsiteX21" fmla="*/ 546735 w 940118"/>
                  <a:gd name="connsiteY21" fmla="*/ 1580197 h 1580197"/>
                  <a:gd name="connsiteX22" fmla="*/ 285750 w 940118"/>
                  <a:gd name="connsiteY22" fmla="*/ 1438275 h 1580197"/>
                  <a:gd name="connsiteX23" fmla="*/ 81915 w 940118"/>
                  <a:gd name="connsiteY23" fmla="*/ 1231583 h 1580197"/>
                  <a:gd name="connsiteX24" fmla="*/ 0 w 940118"/>
                  <a:gd name="connsiteY24" fmla="*/ 872490 h 1580197"/>
                  <a:gd name="connsiteX25" fmla="*/ 56197 w 940118"/>
                  <a:gd name="connsiteY25" fmla="*/ 542925 h 1580197"/>
                  <a:gd name="connsiteX26" fmla="*/ 62441 w 940118"/>
                  <a:gd name="connsiteY26" fmla="*/ 546321 h 1580197"/>
                  <a:gd name="connsiteX27" fmla="*/ 62617 w 940118"/>
                  <a:gd name="connsiteY27" fmla="*/ 545909 h 1580197"/>
                  <a:gd name="connsiteX28" fmla="*/ 57150 w 940118"/>
                  <a:gd name="connsiteY28" fmla="*/ 542925 h 1580197"/>
                  <a:gd name="connsiteX29" fmla="*/ 107444 w 940118"/>
                  <a:gd name="connsiteY29" fmla="*/ 431896 h 1580197"/>
                  <a:gd name="connsiteX30" fmla="*/ 106680 w 940118"/>
                  <a:gd name="connsiteY30" fmla="*/ 431483 h 1580197"/>
                  <a:gd name="connsiteX31" fmla="*/ 161925 w 940118"/>
                  <a:gd name="connsiteY31" fmla="*/ 341948 h 1580197"/>
                  <a:gd name="connsiteX32" fmla="*/ 171758 w 940118"/>
                  <a:gd name="connsiteY32" fmla="*/ 347295 h 1580197"/>
                  <a:gd name="connsiteX33" fmla="*/ 161925 w 940118"/>
                  <a:gd name="connsiteY33" fmla="*/ 341948 h 1580197"/>
                  <a:gd name="connsiteX34" fmla="*/ 227648 w 940118"/>
                  <a:gd name="connsiteY34" fmla="*/ 258128 h 1580197"/>
                  <a:gd name="connsiteX35" fmla="*/ 287315 w 940118"/>
                  <a:gd name="connsiteY35" fmla="*/ 198453 h 1580197"/>
                  <a:gd name="connsiteX36" fmla="*/ 286702 w 940118"/>
                  <a:gd name="connsiteY36" fmla="*/ 198120 h 1580197"/>
                  <a:gd name="connsiteX37" fmla="*/ 359092 w 940118"/>
                  <a:gd name="connsiteY37" fmla="*/ 140970 h 1580197"/>
                  <a:gd name="connsiteX38" fmla="*/ 486263 w 940118"/>
                  <a:gd name="connsiteY38" fmla="*/ 68845 h 1580197"/>
                  <a:gd name="connsiteX39" fmla="*/ 485775 w 940118"/>
                  <a:gd name="connsiteY39" fmla="*/ 68580 h 1580197"/>
                  <a:gd name="connsiteX40" fmla="*/ 572452 w 940118"/>
                  <a:gd name="connsiteY40" fmla="*/ 32385 h 1580197"/>
                  <a:gd name="connsiteX41" fmla="*/ 595123 w 940118"/>
                  <a:gd name="connsiteY41" fmla="*/ 44713 h 1580197"/>
                  <a:gd name="connsiteX42" fmla="*/ 573405 w 940118"/>
                  <a:gd name="connsiteY42" fmla="*/ 32385 h 1580197"/>
                  <a:gd name="connsiteX43" fmla="*/ 679133 w 940118"/>
                  <a:gd name="connsiteY43" fmla="*/ 0 h 1580197"/>
                  <a:gd name="connsiteX0" fmla="*/ 679133 w 940118"/>
                  <a:gd name="connsiteY0" fmla="*/ 0 h 1580197"/>
                  <a:gd name="connsiteX1" fmla="*/ 940118 w 940118"/>
                  <a:gd name="connsiteY1" fmla="*/ 140970 h 1580197"/>
                  <a:gd name="connsiteX2" fmla="*/ 747299 w 940118"/>
                  <a:gd name="connsiteY2" fmla="*/ 210278 h 1580197"/>
                  <a:gd name="connsiteX3" fmla="*/ 747713 w 940118"/>
                  <a:gd name="connsiteY3" fmla="*/ 210503 h 1580197"/>
                  <a:gd name="connsiteX4" fmla="*/ 620078 w 940118"/>
                  <a:gd name="connsiteY4" fmla="*/ 282893 h 1580197"/>
                  <a:gd name="connsiteX5" fmla="*/ 620077 w 940118"/>
                  <a:gd name="connsiteY5" fmla="*/ 282893 h 1580197"/>
                  <a:gd name="connsiteX6" fmla="*/ 548076 w 940118"/>
                  <a:gd name="connsiteY6" fmla="*/ 339736 h 1580197"/>
                  <a:gd name="connsiteX7" fmla="*/ 548640 w 940118"/>
                  <a:gd name="connsiteY7" fmla="*/ 340043 h 1580197"/>
                  <a:gd name="connsiteX8" fmla="*/ 503873 w 940118"/>
                  <a:gd name="connsiteY8" fmla="*/ 383858 h 1580197"/>
                  <a:gd name="connsiteX9" fmla="*/ 488633 w 940118"/>
                  <a:gd name="connsiteY9" fmla="*/ 399098 h 1580197"/>
                  <a:gd name="connsiteX10" fmla="*/ 488633 w 940118"/>
                  <a:gd name="connsiteY10" fmla="*/ 400050 h 1580197"/>
                  <a:gd name="connsiteX11" fmla="*/ 422910 w 940118"/>
                  <a:gd name="connsiteY11" fmla="*/ 482918 h 1580197"/>
                  <a:gd name="connsiteX12" fmla="*/ 422910 w 940118"/>
                  <a:gd name="connsiteY12" fmla="*/ 483870 h 1580197"/>
                  <a:gd name="connsiteX13" fmla="*/ 367665 w 940118"/>
                  <a:gd name="connsiteY13" fmla="*/ 572453 h 1580197"/>
                  <a:gd name="connsiteX14" fmla="*/ 368618 w 940118"/>
                  <a:gd name="connsiteY14" fmla="*/ 573405 h 1580197"/>
                  <a:gd name="connsiteX15" fmla="*/ 317183 w 940118"/>
                  <a:gd name="connsiteY15" fmla="*/ 684847 h 1580197"/>
                  <a:gd name="connsiteX16" fmla="*/ 305241 w 940118"/>
                  <a:gd name="connsiteY16" fmla="*/ 678329 h 1580197"/>
                  <a:gd name="connsiteX17" fmla="*/ 305235 w 940118"/>
                  <a:gd name="connsiteY17" fmla="*/ 678350 h 1580197"/>
                  <a:gd name="connsiteX18" fmla="*/ 317183 w 940118"/>
                  <a:gd name="connsiteY18" fmla="*/ 684847 h 1580197"/>
                  <a:gd name="connsiteX19" fmla="*/ 260985 w 940118"/>
                  <a:gd name="connsiteY19" fmla="*/ 1014413 h 1580197"/>
                  <a:gd name="connsiteX20" fmla="*/ 342900 w 940118"/>
                  <a:gd name="connsiteY20" fmla="*/ 1373505 h 1580197"/>
                  <a:gd name="connsiteX21" fmla="*/ 546735 w 940118"/>
                  <a:gd name="connsiteY21" fmla="*/ 1580197 h 1580197"/>
                  <a:gd name="connsiteX22" fmla="*/ 285750 w 940118"/>
                  <a:gd name="connsiteY22" fmla="*/ 1438275 h 1580197"/>
                  <a:gd name="connsiteX23" fmla="*/ 81915 w 940118"/>
                  <a:gd name="connsiteY23" fmla="*/ 1231583 h 1580197"/>
                  <a:gd name="connsiteX24" fmla="*/ 0 w 940118"/>
                  <a:gd name="connsiteY24" fmla="*/ 872490 h 1580197"/>
                  <a:gd name="connsiteX25" fmla="*/ 56197 w 940118"/>
                  <a:gd name="connsiteY25" fmla="*/ 542925 h 1580197"/>
                  <a:gd name="connsiteX26" fmla="*/ 62441 w 940118"/>
                  <a:gd name="connsiteY26" fmla="*/ 546321 h 1580197"/>
                  <a:gd name="connsiteX27" fmla="*/ 62617 w 940118"/>
                  <a:gd name="connsiteY27" fmla="*/ 545909 h 1580197"/>
                  <a:gd name="connsiteX28" fmla="*/ 57150 w 940118"/>
                  <a:gd name="connsiteY28" fmla="*/ 542925 h 1580197"/>
                  <a:gd name="connsiteX29" fmla="*/ 107444 w 940118"/>
                  <a:gd name="connsiteY29" fmla="*/ 431896 h 1580197"/>
                  <a:gd name="connsiteX30" fmla="*/ 106680 w 940118"/>
                  <a:gd name="connsiteY30" fmla="*/ 431483 h 1580197"/>
                  <a:gd name="connsiteX31" fmla="*/ 161925 w 940118"/>
                  <a:gd name="connsiteY31" fmla="*/ 341948 h 1580197"/>
                  <a:gd name="connsiteX32" fmla="*/ 171758 w 940118"/>
                  <a:gd name="connsiteY32" fmla="*/ 347295 h 1580197"/>
                  <a:gd name="connsiteX33" fmla="*/ 227648 w 940118"/>
                  <a:gd name="connsiteY33" fmla="*/ 258128 h 1580197"/>
                  <a:gd name="connsiteX34" fmla="*/ 287315 w 940118"/>
                  <a:gd name="connsiteY34" fmla="*/ 198453 h 1580197"/>
                  <a:gd name="connsiteX35" fmla="*/ 286702 w 940118"/>
                  <a:gd name="connsiteY35" fmla="*/ 198120 h 1580197"/>
                  <a:gd name="connsiteX36" fmla="*/ 359092 w 940118"/>
                  <a:gd name="connsiteY36" fmla="*/ 140970 h 1580197"/>
                  <a:gd name="connsiteX37" fmla="*/ 486263 w 940118"/>
                  <a:gd name="connsiteY37" fmla="*/ 68845 h 1580197"/>
                  <a:gd name="connsiteX38" fmla="*/ 485775 w 940118"/>
                  <a:gd name="connsiteY38" fmla="*/ 68580 h 1580197"/>
                  <a:gd name="connsiteX39" fmla="*/ 572452 w 940118"/>
                  <a:gd name="connsiteY39" fmla="*/ 32385 h 1580197"/>
                  <a:gd name="connsiteX40" fmla="*/ 595123 w 940118"/>
                  <a:gd name="connsiteY40" fmla="*/ 44713 h 1580197"/>
                  <a:gd name="connsiteX41" fmla="*/ 573405 w 940118"/>
                  <a:gd name="connsiteY41" fmla="*/ 32385 h 1580197"/>
                  <a:gd name="connsiteX42" fmla="*/ 679133 w 940118"/>
                  <a:gd name="connsiteY42" fmla="*/ 0 h 1580197"/>
                  <a:gd name="connsiteX0" fmla="*/ 679133 w 940118"/>
                  <a:gd name="connsiteY0" fmla="*/ 0 h 1580197"/>
                  <a:gd name="connsiteX1" fmla="*/ 940118 w 940118"/>
                  <a:gd name="connsiteY1" fmla="*/ 140970 h 1580197"/>
                  <a:gd name="connsiteX2" fmla="*/ 747299 w 940118"/>
                  <a:gd name="connsiteY2" fmla="*/ 210278 h 1580197"/>
                  <a:gd name="connsiteX3" fmla="*/ 747713 w 940118"/>
                  <a:gd name="connsiteY3" fmla="*/ 210503 h 1580197"/>
                  <a:gd name="connsiteX4" fmla="*/ 620078 w 940118"/>
                  <a:gd name="connsiteY4" fmla="*/ 282893 h 1580197"/>
                  <a:gd name="connsiteX5" fmla="*/ 620077 w 940118"/>
                  <a:gd name="connsiteY5" fmla="*/ 282893 h 1580197"/>
                  <a:gd name="connsiteX6" fmla="*/ 548076 w 940118"/>
                  <a:gd name="connsiteY6" fmla="*/ 339736 h 1580197"/>
                  <a:gd name="connsiteX7" fmla="*/ 548640 w 940118"/>
                  <a:gd name="connsiteY7" fmla="*/ 340043 h 1580197"/>
                  <a:gd name="connsiteX8" fmla="*/ 503873 w 940118"/>
                  <a:gd name="connsiteY8" fmla="*/ 383858 h 1580197"/>
                  <a:gd name="connsiteX9" fmla="*/ 488633 w 940118"/>
                  <a:gd name="connsiteY9" fmla="*/ 399098 h 1580197"/>
                  <a:gd name="connsiteX10" fmla="*/ 488633 w 940118"/>
                  <a:gd name="connsiteY10" fmla="*/ 400050 h 1580197"/>
                  <a:gd name="connsiteX11" fmla="*/ 422910 w 940118"/>
                  <a:gd name="connsiteY11" fmla="*/ 482918 h 1580197"/>
                  <a:gd name="connsiteX12" fmla="*/ 422910 w 940118"/>
                  <a:gd name="connsiteY12" fmla="*/ 483870 h 1580197"/>
                  <a:gd name="connsiteX13" fmla="*/ 367665 w 940118"/>
                  <a:gd name="connsiteY13" fmla="*/ 572453 h 1580197"/>
                  <a:gd name="connsiteX14" fmla="*/ 368618 w 940118"/>
                  <a:gd name="connsiteY14" fmla="*/ 573405 h 1580197"/>
                  <a:gd name="connsiteX15" fmla="*/ 317183 w 940118"/>
                  <a:gd name="connsiteY15" fmla="*/ 684847 h 1580197"/>
                  <a:gd name="connsiteX16" fmla="*/ 305241 w 940118"/>
                  <a:gd name="connsiteY16" fmla="*/ 678329 h 1580197"/>
                  <a:gd name="connsiteX17" fmla="*/ 305235 w 940118"/>
                  <a:gd name="connsiteY17" fmla="*/ 678350 h 1580197"/>
                  <a:gd name="connsiteX18" fmla="*/ 317183 w 940118"/>
                  <a:gd name="connsiteY18" fmla="*/ 684847 h 1580197"/>
                  <a:gd name="connsiteX19" fmla="*/ 260985 w 940118"/>
                  <a:gd name="connsiteY19" fmla="*/ 1014413 h 1580197"/>
                  <a:gd name="connsiteX20" fmla="*/ 342900 w 940118"/>
                  <a:gd name="connsiteY20" fmla="*/ 1373505 h 1580197"/>
                  <a:gd name="connsiteX21" fmla="*/ 546735 w 940118"/>
                  <a:gd name="connsiteY21" fmla="*/ 1580197 h 1580197"/>
                  <a:gd name="connsiteX22" fmla="*/ 285750 w 940118"/>
                  <a:gd name="connsiteY22" fmla="*/ 1438275 h 1580197"/>
                  <a:gd name="connsiteX23" fmla="*/ 81915 w 940118"/>
                  <a:gd name="connsiteY23" fmla="*/ 1231583 h 1580197"/>
                  <a:gd name="connsiteX24" fmla="*/ 0 w 940118"/>
                  <a:gd name="connsiteY24" fmla="*/ 872490 h 1580197"/>
                  <a:gd name="connsiteX25" fmla="*/ 56197 w 940118"/>
                  <a:gd name="connsiteY25" fmla="*/ 542925 h 1580197"/>
                  <a:gd name="connsiteX26" fmla="*/ 62441 w 940118"/>
                  <a:gd name="connsiteY26" fmla="*/ 546321 h 1580197"/>
                  <a:gd name="connsiteX27" fmla="*/ 62617 w 940118"/>
                  <a:gd name="connsiteY27" fmla="*/ 545909 h 1580197"/>
                  <a:gd name="connsiteX28" fmla="*/ 57150 w 940118"/>
                  <a:gd name="connsiteY28" fmla="*/ 542925 h 1580197"/>
                  <a:gd name="connsiteX29" fmla="*/ 107444 w 940118"/>
                  <a:gd name="connsiteY29" fmla="*/ 431896 h 1580197"/>
                  <a:gd name="connsiteX30" fmla="*/ 106680 w 940118"/>
                  <a:gd name="connsiteY30" fmla="*/ 431483 h 1580197"/>
                  <a:gd name="connsiteX31" fmla="*/ 161925 w 940118"/>
                  <a:gd name="connsiteY31" fmla="*/ 341948 h 1580197"/>
                  <a:gd name="connsiteX32" fmla="*/ 227648 w 940118"/>
                  <a:gd name="connsiteY32" fmla="*/ 258128 h 1580197"/>
                  <a:gd name="connsiteX33" fmla="*/ 287315 w 940118"/>
                  <a:gd name="connsiteY33" fmla="*/ 198453 h 1580197"/>
                  <a:gd name="connsiteX34" fmla="*/ 286702 w 940118"/>
                  <a:gd name="connsiteY34" fmla="*/ 198120 h 1580197"/>
                  <a:gd name="connsiteX35" fmla="*/ 359092 w 940118"/>
                  <a:gd name="connsiteY35" fmla="*/ 140970 h 1580197"/>
                  <a:gd name="connsiteX36" fmla="*/ 486263 w 940118"/>
                  <a:gd name="connsiteY36" fmla="*/ 68845 h 1580197"/>
                  <a:gd name="connsiteX37" fmla="*/ 485775 w 940118"/>
                  <a:gd name="connsiteY37" fmla="*/ 68580 h 1580197"/>
                  <a:gd name="connsiteX38" fmla="*/ 572452 w 940118"/>
                  <a:gd name="connsiteY38" fmla="*/ 32385 h 1580197"/>
                  <a:gd name="connsiteX39" fmla="*/ 595123 w 940118"/>
                  <a:gd name="connsiteY39" fmla="*/ 44713 h 1580197"/>
                  <a:gd name="connsiteX40" fmla="*/ 573405 w 940118"/>
                  <a:gd name="connsiteY40" fmla="*/ 32385 h 1580197"/>
                  <a:gd name="connsiteX41" fmla="*/ 679133 w 940118"/>
                  <a:gd name="connsiteY41" fmla="*/ 0 h 1580197"/>
                  <a:gd name="connsiteX0" fmla="*/ 679133 w 940118"/>
                  <a:gd name="connsiteY0" fmla="*/ 0 h 1580197"/>
                  <a:gd name="connsiteX1" fmla="*/ 940118 w 940118"/>
                  <a:gd name="connsiteY1" fmla="*/ 140970 h 1580197"/>
                  <a:gd name="connsiteX2" fmla="*/ 747299 w 940118"/>
                  <a:gd name="connsiteY2" fmla="*/ 210278 h 1580197"/>
                  <a:gd name="connsiteX3" fmla="*/ 747713 w 940118"/>
                  <a:gd name="connsiteY3" fmla="*/ 210503 h 1580197"/>
                  <a:gd name="connsiteX4" fmla="*/ 620078 w 940118"/>
                  <a:gd name="connsiteY4" fmla="*/ 282893 h 1580197"/>
                  <a:gd name="connsiteX5" fmla="*/ 620077 w 940118"/>
                  <a:gd name="connsiteY5" fmla="*/ 282893 h 1580197"/>
                  <a:gd name="connsiteX6" fmla="*/ 548076 w 940118"/>
                  <a:gd name="connsiteY6" fmla="*/ 339736 h 1580197"/>
                  <a:gd name="connsiteX7" fmla="*/ 548640 w 940118"/>
                  <a:gd name="connsiteY7" fmla="*/ 340043 h 1580197"/>
                  <a:gd name="connsiteX8" fmla="*/ 503873 w 940118"/>
                  <a:gd name="connsiteY8" fmla="*/ 383858 h 1580197"/>
                  <a:gd name="connsiteX9" fmla="*/ 488633 w 940118"/>
                  <a:gd name="connsiteY9" fmla="*/ 399098 h 1580197"/>
                  <a:gd name="connsiteX10" fmla="*/ 488633 w 940118"/>
                  <a:gd name="connsiteY10" fmla="*/ 400050 h 1580197"/>
                  <a:gd name="connsiteX11" fmla="*/ 422910 w 940118"/>
                  <a:gd name="connsiteY11" fmla="*/ 482918 h 1580197"/>
                  <a:gd name="connsiteX12" fmla="*/ 422910 w 940118"/>
                  <a:gd name="connsiteY12" fmla="*/ 483870 h 1580197"/>
                  <a:gd name="connsiteX13" fmla="*/ 367665 w 940118"/>
                  <a:gd name="connsiteY13" fmla="*/ 572453 h 1580197"/>
                  <a:gd name="connsiteX14" fmla="*/ 368618 w 940118"/>
                  <a:gd name="connsiteY14" fmla="*/ 573405 h 1580197"/>
                  <a:gd name="connsiteX15" fmla="*/ 317183 w 940118"/>
                  <a:gd name="connsiteY15" fmla="*/ 684847 h 1580197"/>
                  <a:gd name="connsiteX16" fmla="*/ 305241 w 940118"/>
                  <a:gd name="connsiteY16" fmla="*/ 678329 h 1580197"/>
                  <a:gd name="connsiteX17" fmla="*/ 305235 w 940118"/>
                  <a:gd name="connsiteY17" fmla="*/ 678350 h 1580197"/>
                  <a:gd name="connsiteX18" fmla="*/ 317183 w 940118"/>
                  <a:gd name="connsiteY18" fmla="*/ 684847 h 1580197"/>
                  <a:gd name="connsiteX19" fmla="*/ 260985 w 940118"/>
                  <a:gd name="connsiteY19" fmla="*/ 1014413 h 1580197"/>
                  <a:gd name="connsiteX20" fmla="*/ 342900 w 940118"/>
                  <a:gd name="connsiteY20" fmla="*/ 1373505 h 1580197"/>
                  <a:gd name="connsiteX21" fmla="*/ 546735 w 940118"/>
                  <a:gd name="connsiteY21" fmla="*/ 1580197 h 1580197"/>
                  <a:gd name="connsiteX22" fmla="*/ 285750 w 940118"/>
                  <a:gd name="connsiteY22" fmla="*/ 1438275 h 1580197"/>
                  <a:gd name="connsiteX23" fmla="*/ 81915 w 940118"/>
                  <a:gd name="connsiteY23" fmla="*/ 1231583 h 1580197"/>
                  <a:gd name="connsiteX24" fmla="*/ 0 w 940118"/>
                  <a:gd name="connsiteY24" fmla="*/ 872490 h 1580197"/>
                  <a:gd name="connsiteX25" fmla="*/ 56197 w 940118"/>
                  <a:gd name="connsiteY25" fmla="*/ 542925 h 1580197"/>
                  <a:gd name="connsiteX26" fmla="*/ 62441 w 940118"/>
                  <a:gd name="connsiteY26" fmla="*/ 546321 h 1580197"/>
                  <a:gd name="connsiteX27" fmla="*/ 62617 w 940118"/>
                  <a:gd name="connsiteY27" fmla="*/ 545909 h 1580197"/>
                  <a:gd name="connsiteX28" fmla="*/ 57150 w 940118"/>
                  <a:gd name="connsiteY28" fmla="*/ 542925 h 1580197"/>
                  <a:gd name="connsiteX29" fmla="*/ 107444 w 940118"/>
                  <a:gd name="connsiteY29" fmla="*/ 431896 h 1580197"/>
                  <a:gd name="connsiteX30" fmla="*/ 106680 w 940118"/>
                  <a:gd name="connsiteY30" fmla="*/ 431483 h 1580197"/>
                  <a:gd name="connsiteX31" fmla="*/ 227648 w 940118"/>
                  <a:gd name="connsiteY31" fmla="*/ 258128 h 1580197"/>
                  <a:gd name="connsiteX32" fmla="*/ 287315 w 940118"/>
                  <a:gd name="connsiteY32" fmla="*/ 198453 h 1580197"/>
                  <a:gd name="connsiteX33" fmla="*/ 286702 w 940118"/>
                  <a:gd name="connsiteY33" fmla="*/ 198120 h 1580197"/>
                  <a:gd name="connsiteX34" fmla="*/ 359092 w 940118"/>
                  <a:gd name="connsiteY34" fmla="*/ 140970 h 1580197"/>
                  <a:gd name="connsiteX35" fmla="*/ 486263 w 940118"/>
                  <a:gd name="connsiteY35" fmla="*/ 68845 h 1580197"/>
                  <a:gd name="connsiteX36" fmla="*/ 485775 w 940118"/>
                  <a:gd name="connsiteY36" fmla="*/ 68580 h 1580197"/>
                  <a:gd name="connsiteX37" fmla="*/ 572452 w 940118"/>
                  <a:gd name="connsiteY37" fmla="*/ 32385 h 1580197"/>
                  <a:gd name="connsiteX38" fmla="*/ 595123 w 940118"/>
                  <a:gd name="connsiteY38" fmla="*/ 44713 h 1580197"/>
                  <a:gd name="connsiteX39" fmla="*/ 573405 w 940118"/>
                  <a:gd name="connsiteY39" fmla="*/ 32385 h 1580197"/>
                  <a:gd name="connsiteX40" fmla="*/ 679133 w 940118"/>
                  <a:gd name="connsiteY40" fmla="*/ 0 h 1580197"/>
                  <a:gd name="connsiteX0" fmla="*/ 679133 w 940118"/>
                  <a:gd name="connsiteY0" fmla="*/ 0 h 1580197"/>
                  <a:gd name="connsiteX1" fmla="*/ 940118 w 940118"/>
                  <a:gd name="connsiteY1" fmla="*/ 140970 h 1580197"/>
                  <a:gd name="connsiteX2" fmla="*/ 747299 w 940118"/>
                  <a:gd name="connsiteY2" fmla="*/ 210278 h 1580197"/>
                  <a:gd name="connsiteX3" fmla="*/ 747713 w 940118"/>
                  <a:gd name="connsiteY3" fmla="*/ 210503 h 1580197"/>
                  <a:gd name="connsiteX4" fmla="*/ 620078 w 940118"/>
                  <a:gd name="connsiteY4" fmla="*/ 282893 h 1580197"/>
                  <a:gd name="connsiteX5" fmla="*/ 620077 w 940118"/>
                  <a:gd name="connsiteY5" fmla="*/ 282893 h 1580197"/>
                  <a:gd name="connsiteX6" fmla="*/ 548076 w 940118"/>
                  <a:gd name="connsiteY6" fmla="*/ 339736 h 1580197"/>
                  <a:gd name="connsiteX7" fmla="*/ 548640 w 940118"/>
                  <a:gd name="connsiteY7" fmla="*/ 340043 h 1580197"/>
                  <a:gd name="connsiteX8" fmla="*/ 503873 w 940118"/>
                  <a:gd name="connsiteY8" fmla="*/ 383858 h 1580197"/>
                  <a:gd name="connsiteX9" fmla="*/ 488633 w 940118"/>
                  <a:gd name="connsiteY9" fmla="*/ 399098 h 1580197"/>
                  <a:gd name="connsiteX10" fmla="*/ 488633 w 940118"/>
                  <a:gd name="connsiteY10" fmla="*/ 400050 h 1580197"/>
                  <a:gd name="connsiteX11" fmla="*/ 422910 w 940118"/>
                  <a:gd name="connsiteY11" fmla="*/ 482918 h 1580197"/>
                  <a:gd name="connsiteX12" fmla="*/ 422910 w 940118"/>
                  <a:gd name="connsiteY12" fmla="*/ 483870 h 1580197"/>
                  <a:gd name="connsiteX13" fmla="*/ 367665 w 940118"/>
                  <a:gd name="connsiteY13" fmla="*/ 572453 h 1580197"/>
                  <a:gd name="connsiteX14" fmla="*/ 368618 w 940118"/>
                  <a:gd name="connsiteY14" fmla="*/ 573405 h 1580197"/>
                  <a:gd name="connsiteX15" fmla="*/ 317183 w 940118"/>
                  <a:gd name="connsiteY15" fmla="*/ 684847 h 1580197"/>
                  <a:gd name="connsiteX16" fmla="*/ 305241 w 940118"/>
                  <a:gd name="connsiteY16" fmla="*/ 678329 h 1580197"/>
                  <a:gd name="connsiteX17" fmla="*/ 305235 w 940118"/>
                  <a:gd name="connsiteY17" fmla="*/ 678350 h 1580197"/>
                  <a:gd name="connsiteX18" fmla="*/ 317183 w 940118"/>
                  <a:gd name="connsiteY18" fmla="*/ 684847 h 1580197"/>
                  <a:gd name="connsiteX19" fmla="*/ 260985 w 940118"/>
                  <a:gd name="connsiteY19" fmla="*/ 1014413 h 1580197"/>
                  <a:gd name="connsiteX20" fmla="*/ 342900 w 940118"/>
                  <a:gd name="connsiteY20" fmla="*/ 1373505 h 1580197"/>
                  <a:gd name="connsiteX21" fmla="*/ 546735 w 940118"/>
                  <a:gd name="connsiteY21" fmla="*/ 1580197 h 1580197"/>
                  <a:gd name="connsiteX22" fmla="*/ 285750 w 940118"/>
                  <a:gd name="connsiteY22" fmla="*/ 1438275 h 1580197"/>
                  <a:gd name="connsiteX23" fmla="*/ 81915 w 940118"/>
                  <a:gd name="connsiteY23" fmla="*/ 1231583 h 1580197"/>
                  <a:gd name="connsiteX24" fmla="*/ 0 w 940118"/>
                  <a:gd name="connsiteY24" fmla="*/ 872490 h 1580197"/>
                  <a:gd name="connsiteX25" fmla="*/ 56197 w 940118"/>
                  <a:gd name="connsiteY25" fmla="*/ 542925 h 1580197"/>
                  <a:gd name="connsiteX26" fmla="*/ 62441 w 940118"/>
                  <a:gd name="connsiteY26" fmla="*/ 546321 h 1580197"/>
                  <a:gd name="connsiteX27" fmla="*/ 62617 w 940118"/>
                  <a:gd name="connsiteY27" fmla="*/ 545909 h 1580197"/>
                  <a:gd name="connsiteX28" fmla="*/ 57150 w 940118"/>
                  <a:gd name="connsiteY28" fmla="*/ 542925 h 1580197"/>
                  <a:gd name="connsiteX29" fmla="*/ 107444 w 940118"/>
                  <a:gd name="connsiteY29" fmla="*/ 431896 h 1580197"/>
                  <a:gd name="connsiteX30" fmla="*/ 106680 w 940118"/>
                  <a:gd name="connsiteY30" fmla="*/ 431483 h 1580197"/>
                  <a:gd name="connsiteX31" fmla="*/ 227648 w 940118"/>
                  <a:gd name="connsiteY31" fmla="*/ 258128 h 1580197"/>
                  <a:gd name="connsiteX32" fmla="*/ 287315 w 940118"/>
                  <a:gd name="connsiteY32" fmla="*/ 198453 h 1580197"/>
                  <a:gd name="connsiteX33" fmla="*/ 359092 w 940118"/>
                  <a:gd name="connsiteY33" fmla="*/ 140970 h 1580197"/>
                  <a:gd name="connsiteX34" fmla="*/ 486263 w 940118"/>
                  <a:gd name="connsiteY34" fmla="*/ 68845 h 1580197"/>
                  <a:gd name="connsiteX35" fmla="*/ 485775 w 940118"/>
                  <a:gd name="connsiteY35" fmla="*/ 68580 h 1580197"/>
                  <a:gd name="connsiteX36" fmla="*/ 572452 w 940118"/>
                  <a:gd name="connsiteY36" fmla="*/ 32385 h 1580197"/>
                  <a:gd name="connsiteX37" fmla="*/ 595123 w 940118"/>
                  <a:gd name="connsiteY37" fmla="*/ 44713 h 1580197"/>
                  <a:gd name="connsiteX38" fmla="*/ 573405 w 940118"/>
                  <a:gd name="connsiteY38" fmla="*/ 32385 h 1580197"/>
                  <a:gd name="connsiteX39" fmla="*/ 679133 w 940118"/>
                  <a:gd name="connsiteY39" fmla="*/ 0 h 1580197"/>
                  <a:gd name="connsiteX0" fmla="*/ 679133 w 940118"/>
                  <a:gd name="connsiteY0" fmla="*/ 0 h 1580197"/>
                  <a:gd name="connsiteX1" fmla="*/ 940118 w 940118"/>
                  <a:gd name="connsiteY1" fmla="*/ 140970 h 1580197"/>
                  <a:gd name="connsiteX2" fmla="*/ 747299 w 940118"/>
                  <a:gd name="connsiteY2" fmla="*/ 210278 h 1580197"/>
                  <a:gd name="connsiteX3" fmla="*/ 747713 w 940118"/>
                  <a:gd name="connsiteY3" fmla="*/ 210503 h 1580197"/>
                  <a:gd name="connsiteX4" fmla="*/ 620078 w 940118"/>
                  <a:gd name="connsiteY4" fmla="*/ 282893 h 1580197"/>
                  <a:gd name="connsiteX5" fmla="*/ 620077 w 940118"/>
                  <a:gd name="connsiteY5" fmla="*/ 282893 h 1580197"/>
                  <a:gd name="connsiteX6" fmla="*/ 548076 w 940118"/>
                  <a:gd name="connsiteY6" fmla="*/ 339736 h 1580197"/>
                  <a:gd name="connsiteX7" fmla="*/ 548640 w 940118"/>
                  <a:gd name="connsiteY7" fmla="*/ 340043 h 1580197"/>
                  <a:gd name="connsiteX8" fmla="*/ 503873 w 940118"/>
                  <a:gd name="connsiteY8" fmla="*/ 383858 h 1580197"/>
                  <a:gd name="connsiteX9" fmla="*/ 488633 w 940118"/>
                  <a:gd name="connsiteY9" fmla="*/ 399098 h 1580197"/>
                  <a:gd name="connsiteX10" fmla="*/ 488633 w 940118"/>
                  <a:gd name="connsiteY10" fmla="*/ 400050 h 1580197"/>
                  <a:gd name="connsiteX11" fmla="*/ 422910 w 940118"/>
                  <a:gd name="connsiteY11" fmla="*/ 482918 h 1580197"/>
                  <a:gd name="connsiteX12" fmla="*/ 422910 w 940118"/>
                  <a:gd name="connsiteY12" fmla="*/ 483870 h 1580197"/>
                  <a:gd name="connsiteX13" fmla="*/ 367665 w 940118"/>
                  <a:gd name="connsiteY13" fmla="*/ 572453 h 1580197"/>
                  <a:gd name="connsiteX14" fmla="*/ 368618 w 940118"/>
                  <a:gd name="connsiteY14" fmla="*/ 573405 h 1580197"/>
                  <a:gd name="connsiteX15" fmla="*/ 317183 w 940118"/>
                  <a:gd name="connsiteY15" fmla="*/ 684847 h 1580197"/>
                  <a:gd name="connsiteX16" fmla="*/ 305241 w 940118"/>
                  <a:gd name="connsiteY16" fmla="*/ 678329 h 1580197"/>
                  <a:gd name="connsiteX17" fmla="*/ 305235 w 940118"/>
                  <a:gd name="connsiteY17" fmla="*/ 678350 h 1580197"/>
                  <a:gd name="connsiteX18" fmla="*/ 317183 w 940118"/>
                  <a:gd name="connsiteY18" fmla="*/ 684847 h 1580197"/>
                  <a:gd name="connsiteX19" fmla="*/ 260985 w 940118"/>
                  <a:gd name="connsiteY19" fmla="*/ 1014413 h 1580197"/>
                  <a:gd name="connsiteX20" fmla="*/ 342900 w 940118"/>
                  <a:gd name="connsiteY20" fmla="*/ 1373505 h 1580197"/>
                  <a:gd name="connsiteX21" fmla="*/ 546735 w 940118"/>
                  <a:gd name="connsiteY21" fmla="*/ 1580197 h 1580197"/>
                  <a:gd name="connsiteX22" fmla="*/ 285750 w 940118"/>
                  <a:gd name="connsiteY22" fmla="*/ 1438275 h 1580197"/>
                  <a:gd name="connsiteX23" fmla="*/ 81915 w 940118"/>
                  <a:gd name="connsiteY23" fmla="*/ 1231583 h 1580197"/>
                  <a:gd name="connsiteX24" fmla="*/ 0 w 940118"/>
                  <a:gd name="connsiteY24" fmla="*/ 872490 h 1580197"/>
                  <a:gd name="connsiteX25" fmla="*/ 56197 w 940118"/>
                  <a:gd name="connsiteY25" fmla="*/ 542925 h 1580197"/>
                  <a:gd name="connsiteX26" fmla="*/ 62441 w 940118"/>
                  <a:gd name="connsiteY26" fmla="*/ 546321 h 1580197"/>
                  <a:gd name="connsiteX27" fmla="*/ 62617 w 940118"/>
                  <a:gd name="connsiteY27" fmla="*/ 545909 h 1580197"/>
                  <a:gd name="connsiteX28" fmla="*/ 57150 w 940118"/>
                  <a:gd name="connsiteY28" fmla="*/ 542925 h 1580197"/>
                  <a:gd name="connsiteX29" fmla="*/ 107444 w 940118"/>
                  <a:gd name="connsiteY29" fmla="*/ 431896 h 1580197"/>
                  <a:gd name="connsiteX30" fmla="*/ 106680 w 940118"/>
                  <a:gd name="connsiteY30" fmla="*/ 431483 h 1580197"/>
                  <a:gd name="connsiteX31" fmla="*/ 227648 w 940118"/>
                  <a:gd name="connsiteY31" fmla="*/ 258128 h 1580197"/>
                  <a:gd name="connsiteX32" fmla="*/ 287315 w 940118"/>
                  <a:gd name="connsiteY32" fmla="*/ 198453 h 1580197"/>
                  <a:gd name="connsiteX33" fmla="*/ 359092 w 940118"/>
                  <a:gd name="connsiteY33" fmla="*/ 140970 h 1580197"/>
                  <a:gd name="connsiteX34" fmla="*/ 486263 w 940118"/>
                  <a:gd name="connsiteY34" fmla="*/ 68845 h 1580197"/>
                  <a:gd name="connsiteX35" fmla="*/ 485775 w 940118"/>
                  <a:gd name="connsiteY35" fmla="*/ 68580 h 1580197"/>
                  <a:gd name="connsiteX36" fmla="*/ 572452 w 940118"/>
                  <a:gd name="connsiteY36" fmla="*/ 32385 h 1580197"/>
                  <a:gd name="connsiteX37" fmla="*/ 573405 w 940118"/>
                  <a:gd name="connsiteY37" fmla="*/ 32385 h 1580197"/>
                  <a:gd name="connsiteX38" fmla="*/ 679133 w 940118"/>
                  <a:gd name="connsiteY38" fmla="*/ 0 h 1580197"/>
                  <a:gd name="connsiteX0" fmla="*/ 679133 w 940118"/>
                  <a:gd name="connsiteY0" fmla="*/ 0 h 1580197"/>
                  <a:gd name="connsiteX1" fmla="*/ 940118 w 940118"/>
                  <a:gd name="connsiteY1" fmla="*/ 140970 h 1580197"/>
                  <a:gd name="connsiteX2" fmla="*/ 747299 w 940118"/>
                  <a:gd name="connsiteY2" fmla="*/ 210278 h 1580197"/>
                  <a:gd name="connsiteX3" fmla="*/ 747713 w 940118"/>
                  <a:gd name="connsiteY3" fmla="*/ 210503 h 1580197"/>
                  <a:gd name="connsiteX4" fmla="*/ 620078 w 940118"/>
                  <a:gd name="connsiteY4" fmla="*/ 282893 h 1580197"/>
                  <a:gd name="connsiteX5" fmla="*/ 620077 w 940118"/>
                  <a:gd name="connsiteY5" fmla="*/ 282893 h 1580197"/>
                  <a:gd name="connsiteX6" fmla="*/ 548076 w 940118"/>
                  <a:gd name="connsiteY6" fmla="*/ 339736 h 1580197"/>
                  <a:gd name="connsiteX7" fmla="*/ 548640 w 940118"/>
                  <a:gd name="connsiteY7" fmla="*/ 340043 h 1580197"/>
                  <a:gd name="connsiteX8" fmla="*/ 488633 w 940118"/>
                  <a:gd name="connsiteY8" fmla="*/ 399098 h 1580197"/>
                  <a:gd name="connsiteX9" fmla="*/ 488633 w 940118"/>
                  <a:gd name="connsiteY9" fmla="*/ 400050 h 1580197"/>
                  <a:gd name="connsiteX10" fmla="*/ 422910 w 940118"/>
                  <a:gd name="connsiteY10" fmla="*/ 482918 h 1580197"/>
                  <a:gd name="connsiteX11" fmla="*/ 422910 w 940118"/>
                  <a:gd name="connsiteY11" fmla="*/ 483870 h 1580197"/>
                  <a:gd name="connsiteX12" fmla="*/ 367665 w 940118"/>
                  <a:gd name="connsiteY12" fmla="*/ 572453 h 1580197"/>
                  <a:gd name="connsiteX13" fmla="*/ 368618 w 940118"/>
                  <a:gd name="connsiteY13" fmla="*/ 573405 h 1580197"/>
                  <a:gd name="connsiteX14" fmla="*/ 317183 w 940118"/>
                  <a:gd name="connsiteY14" fmla="*/ 684847 h 1580197"/>
                  <a:gd name="connsiteX15" fmla="*/ 305241 w 940118"/>
                  <a:gd name="connsiteY15" fmla="*/ 678329 h 1580197"/>
                  <a:gd name="connsiteX16" fmla="*/ 305235 w 940118"/>
                  <a:gd name="connsiteY16" fmla="*/ 678350 h 1580197"/>
                  <a:gd name="connsiteX17" fmla="*/ 317183 w 940118"/>
                  <a:gd name="connsiteY17" fmla="*/ 684847 h 1580197"/>
                  <a:gd name="connsiteX18" fmla="*/ 260985 w 940118"/>
                  <a:gd name="connsiteY18" fmla="*/ 1014413 h 1580197"/>
                  <a:gd name="connsiteX19" fmla="*/ 342900 w 940118"/>
                  <a:gd name="connsiteY19" fmla="*/ 1373505 h 1580197"/>
                  <a:gd name="connsiteX20" fmla="*/ 546735 w 940118"/>
                  <a:gd name="connsiteY20" fmla="*/ 1580197 h 1580197"/>
                  <a:gd name="connsiteX21" fmla="*/ 285750 w 940118"/>
                  <a:gd name="connsiteY21" fmla="*/ 1438275 h 1580197"/>
                  <a:gd name="connsiteX22" fmla="*/ 81915 w 940118"/>
                  <a:gd name="connsiteY22" fmla="*/ 1231583 h 1580197"/>
                  <a:gd name="connsiteX23" fmla="*/ 0 w 940118"/>
                  <a:gd name="connsiteY23" fmla="*/ 872490 h 1580197"/>
                  <a:gd name="connsiteX24" fmla="*/ 56197 w 940118"/>
                  <a:gd name="connsiteY24" fmla="*/ 542925 h 1580197"/>
                  <a:gd name="connsiteX25" fmla="*/ 62441 w 940118"/>
                  <a:gd name="connsiteY25" fmla="*/ 546321 h 1580197"/>
                  <a:gd name="connsiteX26" fmla="*/ 62617 w 940118"/>
                  <a:gd name="connsiteY26" fmla="*/ 545909 h 1580197"/>
                  <a:gd name="connsiteX27" fmla="*/ 57150 w 940118"/>
                  <a:gd name="connsiteY27" fmla="*/ 542925 h 1580197"/>
                  <a:gd name="connsiteX28" fmla="*/ 107444 w 940118"/>
                  <a:gd name="connsiteY28" fmla="*/ 431896 h 1580197"/>
                  <a:gd name="connsiteX29" fmla="*/ 106680 w 940118"/>
                  <a:gd name="connsiteY29" fmla="*/ 431483 h 1580197"/>
                  <a:gd name="connsiteX30" fmla="*/ 227648 w 940118"/>
                  <a:gd name="connsiteY30" fmla="*/ 258128 h 1580197"/>
                  <a:gd name="connsiteX31" fmla="*/ 287315 w 940118"/>
                  <a:gd name="connsiteY31" fmla="*/ 198453 h 1580197"/>
                  <a:gd name="connsiteX32" fmla="*/ 359092 w 940118"/>
                  <a:gd name="connsiteY32" fmla="*/ 140970 h 1580197"/>
                  <a:gd name="connsiteX33" fmla="*/ 486263 w 940118"/>
                  <a:gd name="connsiteY33" fmla="*/ 68845 h 1580197"/>
                  <a:gd name="connsiteX34" fmla="*/ 485775 w 940118"/>
                  <a:gd name="connsiteY34" fmla="*/ 68580 h 1580197"/>
                  <a:gd name="connsiteX35" fmla="*/ 572452 w 940118"/>
                  <a:gd name="connsiteY35" fmla="*/ 32385 h 1580197"/>
                  <a:gd name="connsiteX36" fmla="*/ 573405 w 940118"/>
                  <a:gd name="connsiteY36" fmla="*/ 32385 h 1580197"/>
                  <a:gd name="connsiteX37" fmla="*/ 679133 w 940118"/>
                  <a:gd name="connsiteY37" fmla="*/ 0 h 1580197"/>
                  <a:gd name="connsiteX0" fmla="*/ 679133 w 940118"/>
                  <a:gd name="connsiteY0" fmla="*/ 0 h 1580197"/>
                  <a:gd name="connsiteX1" fmla="*/ 940118 w 940118"/>
                  <a:gd name="connsiteY1" fmla="*/ 140970 h 1580197"/>
                  <a:gd name="connsiteX2" fmla="*/ 747299 w 940118"/>
                  <a:gd name="connsiteY2" fmla="*/ 210278 h 1580197"/>
                  <a:gd name="connsiteX3" fmla="*/ 747713 w 940118"/>
                  <a:gd name="connsiteY3" fmla="*/ 210503 h 1580197"/>
                  <a:gd name="connsiteX4" fmla="*/ 620078 w 940118"/>
                  <a:gd name="connsiteY4" fmla="*/ 282893 h 1580197"/>
                  <a:gd name="connsiteX5" fmla="*/ 620077 w 940118"/>
                  <a:gd name="connsiteY5" fmla="*/ 282893 h 1580197"/>
                  <a:gd name="connsiteX6" fmla="*/ 548076 w 940118"/>
                  <a:gd name="connsiteY6" fmla="*/ 339736 h 1580197"/>
                  <a:gd name="connsiteX7" fmla="*/ 548640 w 940118"/>
                  <a:gd name="connsiteY7" fmla="*/ 340043 h 1580197"/>
                  <a:gd name="connsiteX8" fmla="*/ 488633 w 940118"/>
                  <a:gd name="connsiteY8" fmla="*/ 399098 h 1580197"/>
                  <a:gd name="connsiteX9" fmla="*/ 488633 w 940118"/>
                  <a:gd name="connsiteY9" fmla="*/ 400050 h 1580197"/>
                  <a:gd name="connsiteX10" fmla="*/ 422910 w 940118"/>
                  <a:gd name="connsiteY10" fmla="*/ 482918 h 1580197"/>
                  <a:gd name="connsiteX11" fmla="*/ 422910 w 940118"/>
                  <a:gd name="connsiteY11" fmla="*/ 483870 h 1580197"/>
                  <a:gd name="connsiteX12" fmla="*/ 367665 w 940118"/>
                  <a:gd name="connsiteY12" fmla="*/ 572453 h 1580197"/>
                  <a:gd name="connsiteX13" fmla="*/ 368618 w 940118"/>
                  <a:gd name="connsiteY13" fmla="*/ 573405 h 1580197"/>
                  <a:gd name="connsiteX14" fmla="*/ 317183 w 940118"/>
                  <a:gd name="connsiteY14" fmla="*/ 684847 h 1580197"/>
                  <a:gd name="connsiteX15" fmla="*/ 305241 w 940118"/>
                  <a:gd name="connsiteY15" fmla="*/ 678329 h 1580197"/>
                  <a:gd name="connsiteX16" fmla="*/ 317183 w 940118"/>
                  <a:gd name="connsiteY16" fmla="*/ 684847 h 1580197"/>
                  <a:gd name="connsiteX17" fmla="*/ 260985 w 940118"/>
                  <a:gd name="connsiteY17" fmla="*/ 1014413 h 1580197"/>
                  <a:gd name="connsiteX18" fmla="*/ 342900 w 940118"/>
                  <a:gd name="connsiteY18" fmla="*/ 1373505 h 1580197"/>
                  <a:gd name="connsiteX19" fmla="*/ 546735 w 940118"/>
                  <a:gd name="connsiteY19" fmla="*/ 1580197 h 1580197"/>
                  <a:gd name="connsiteX20" fmla="*/ 285750 w 940118"/>
                  <a:gd name="connsiteY20" fmla="*/ 1438275 h 1580197"/>
                  <a:gd name="connsiteX21" fmla="*/ 81915 w 940118"/>
                  <a:gd name="connsiteY21" fmla="*/ 1231583 h 1580197"/>
                  <a:gd name="connsiteX22" fmla="*/ 0 w 940118"/>
                  <a:gd name="connsiteY22" fmla="*/ 872490 h 1580197"/>
                  <a:gd name="connsiteX23" fmla="*/ 56197 w 940118"/>
                  <a:gd name="connsiteY23" fmla="*/ 542925 h 1580197"/>
                  <a:gd name="connsiteX24" fmla="*/ 62441 w 940118"/>
                  <a:gd name="connsiteY24" fmla="*/ 546321 h 1580197"/>
                  <a:gd name="connsiteX25" fmla="*/ 62617 w 940118"/>
                  <a:gd name="connsiteY25" fmla="*/ 545909 h 1580197"/>
                  <a:gd name="connsiteX26" fmla="*/ 57150 w 940118"/>
                  <a:gd name="connsiteY26" fmla="*/ 542925 h 1580197"/>
                  <a:gd name="connsiteX27" fmla="*/ 107444 w 940118"/>
                  <a:gd name="connsiteY27" fmla="*/ 431896 h 1580197"/>
                  <a:gd name="connsiteX28" fmla="*/ 106680 w 940118"/>
                  <a:gd name="connsiteY28" fmla="*/ 431483 h 1580197"/>
                  <a:gd name="connsiteX29" fmla="*/ 227648 w 940118"/>
                  <a:gd name="connsiteY29" fmla="*/ 258128 h 1580197"/>
                  <a:gd name="connsiteX30" fmla="*/ 287315 w 940118"/>
                  <a:gd name="connsiteY30" fmla="*/ 198453 h 1580197"/>
                  <a:gd name="connsiteX31" fmla="*/ 359092 w 940118"/>
                  <a:gd name="connsiteY31" fmla="*/ 140970 h 1580197"/>
                  <a:gd name="connsiteX32" fmla="*/ 486263 w 940118"/>
                  <a:gd name="connsiteY32" fmla="*/ 68845 h 1580197"/>
                  <a:gd name="connsiteX33" fmla="*/ 485775 w 940118"/>
                  <a:gd name="connsiteY33" fmla="*/ 68580 h 1580197"/>
                  <a:gd name="connsiteX34" fmla="*/ 572452 w 940118"/>
                  <a:gd name="connsiteY34" fmla="*/ 32385 h 1580197"/>
                  <a:gd name="connsiteX35" fmla="*/ 573405 w 940118"/>
                  <a:gd name="connsiteY35" fmla="*/ 32385 h 1580197"/>
                  <a:gd name="connsiteX36" fmla="*/ 679133 w 940118"/>
                  <a:gd name="connsiteY36" fmla="*/ 0 h 15801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</a:cxnLst>
                <a:rect l="l" t="t" r="r" b="b"/>
                <a:pathLst>
                  <a:path w="940118" h="1580197">
                    <a:moveTo>
                      <a:pt x="679133" y="0"/>
                    </a:moveTo>
                    <a:lnTo>
                      <a:pt x="940118" y="140970"/>
                    </a:lnTo>
                    <a:lnTo>
                      <a:pt x="747299" y="210278"/>
                    </a:lnTo>
                    <a:lnTo>
                      <a:pt x="747713" y="210503"/>
                    </a:lnTo>
                    <a:cubicBezTo>
                      <a:pt x="701040" y="232410"/>
                      <a:pt x="658178" y="256223"/>
                      <a:pt x="620078" y="282893"/>
                    </a:cubicBezTo>
                    <a:lnTo>
                      <a:pt x="620077" y="282893"/>
                    </a:lnTo>
                    <a:lnTo>
                      <a:pt x="548076" y="339736"/>
                    </a:lnTo>
                    <a:lnTo>
                      <a:pt x="548640" y="340043"/>
                    </a:lnTo>
                    <a:cubicBezTo>
                      <a:pt x="538733" y="349937"/>
                      <a:pt x="498634" y="389097"/>
                      <a:pt x="488633" y="399098"/>
                    </a:cubicBezTo>
                    <a:lnTo>
                      <a:pt x="488633" y="400050"/>
                    </a:lnTo>
                    <a:cubicBezTo>
                      <a:pt x="464820" y="426720"/>
                      <a:pt x="442913" y="454343"/>
                      <a:pt x="422910" y="482918"/>
                    </a:cubicBezTo>
                    <a:lnTo>
                      <a:pt x="422910" y="483870"/>
                    </a:lnTo>
                    <a:cubicBezTo>
                      <a:pt x="402908" y="512445"/>
                      <a:pt x="383858" y="541973"/>
                      <a:pt x="367665" y="572453"/>
                    </a:cubicBezTo>
                    <a:lnTo>
                      <a:pt x="368618" y="573405"/>
                    </a:lnTo>
                    <a:cubicBezTo>
                      <a:pt x="347663" y="608647"/>
                      <a:pt x="331470" y="645795"/>
                      <a:pt x="317183" y="684847"/>
                    </a:cubicBezTo>
                    <a:lnTo>
                      <a:pt x="305241" y="678329"/>
                    </a:lnTo>
                    <a:lnTo>
                      <a:pt x="317183" y="684847"/>
                    </a:lnTo>
                    <a:cubicBezTo>
                      <a:pt x="280035" y="786765"/>
                      <a:pt x="260985" y="896303"/>
                      <a:pt x="260985" y="1014413"/>
                    </a:cubicBezTo>
                    <a:cubicBezTo>
                      <a:pt x="260985" y="1152525"/>
                      <a:pt x="287655" y="1272540"/>
                      <a:pt x="342900" y="1373505"/>
                    </a:cubicBezTo>
                    <a:cubicBezTo>
                      <a:pt x="391478" y="1463993"/>
                      <a:pt x="460058" y="1532572"/>
                      <a:pt x="546735" y="1580197"/>
                    </a:cubicBezTo>
                    <a:lnTo>
                      <a:pt x="285750" y="1438275"/>
                    </a:lnTo>
                    <a:cubicBezTo>
                      <a:pt x="199073" y="1390650"/>
                      <a:pt x="130493" y="1322070"/>
                      <a:pt x="81915" y="1231583"/>
                    </a:cubicBezTo>
                    <a:cubicBezTo>
                      <a:pt x="27622" y="1130618"/>
                      <a:pt x="0" y="1010603"/>
                      <a:pt x="0" y="872490"/>
                    </a:cubicBezTo>
                    <a:cubicBezTo>
                      <a:pt x="0" y="754380"/>
                      <a:pt x="19050" y="644842"/>
                      <a:pt x="56197" y="542925"/>
                    </a:cubicBezTo>
                    <a:lnTo>
                      <a:pt x="62441" y="546321"/>
                    </a:lnTo>
                    <a:cubicBezTo>
                      <a:pt x="62500" y="546184"/>
                      <a:pt x="62558" y="546046"/>
                      <a:pt x="62617" y="545909"/>
                    </a:cubicBezTo>
                    <a:lnTo>
                      <a:pt x="57150" y="542925"/>
                    </a:lnTo>
                    <a:lnTo>
                      <a:pt x="107444" y="431896"/>
                    </a:lnTo>
                    <a:lnTo>
                      <a:pt x="106680" y="431483"/>
                    </a:lnTo>
                    <a:cubicBezTo>
                      <a:pt x="126714" y="402522"/>
                      <a:pt x="197542" y="296966"/>
                      <a:pt x="227648" y="258128"/>
                    </a:cubicBezTo>
                    <a:lnTo>
                      <a:pt x="287315" y="198453"/>
                    </a:lnTo>
                    <a:lnTo>
                      <a:pt x="359092" y="140970"/>
                    </a:lnTo>
                    <a:lnTo>
                      <a:pt x="486263" y="68845"/>
                    </a:lnTo>
                    <a:lnTo>
                      <a:pt x="485775" y="68580"/>
                    </a:lnTo>
                    <a:cubicBezTo>
                      <a:pt x="513398" y="55245"/>
                      <a:pt x="541973" y="43815"/>
                      <a:pt x="572452" y="32385"/>
                    </a:cubicBezTo>
                    <a:lnTo>
                      <a:pt x="573405" y="32385"/>
                    </a:lnTo>
                    <a:lnTo>
                      <a:pt x="679133" y="0"/>
                    </a:ln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52" name="Freeform: Shape 251">
                <a:extLst>
                  <a:ext uri="{FF2B5EF4-FFF2-40B4-BE49-F238E27FC236}">
                    <a16:creationId xmlns:a16="http://schemas.microsoft.com/office/drawing/2014/main" id="{4242CB61-4A93-435A-9E43-EE01D1830BA3}"/>
                  </a:ext>
                </a:extLst>
              </p:cNvPr>
              <p:cNvSpPr/>
              <p:nvPr/>
            </p:nvSpPr>
            <p:spPr>
              <a:xfrm>
                <a:off x="2714531" y="1811829"/>
                <a:ext cx="257174" cy="304801"/>
              </a:xfrm>
              <a:custGeom>
                <a:avLst/>
                <a:gdLst>
                  <a:gd name="connsiteX0" fmla="*/ 260985 w 257175"/>
                  <a:gd name="connsiteY0" fmla="*/ 311468 h 304800"/>
                  <a:gd name="connsiteX1" fmla="*/ 0 w 257175"/>
                  <a:gd name="connsiteY1" fmla="*/ 170497 h 304800"/>
                  <a:gd name="connsiteX2" fmla="*/ 952 w 257175"/>
                  <a:gd name="connsiteY2" fmla="*/ 0 h 304800"/>
                  <a:gd name="connsiteX3" fmla="*/ 260985 w 257175"/>
                  <a:gd name="connsiteY3" fmla="*/ 140970 h 3048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57175" h="304800">
                    <a:moveTo>
                      <a:pt x="260985" y="311468"/>
                    </a:moveTo>
                    <a:lnTo>
                      <a:pt x="0" y="170497"/>
                    </a:lnTo>
                    <a:lnTo>
                      <a:pt x="952" y="0"/>
                    </a:lnTo>
                    <a:lnTo>
                      <a:pt x="260985" y="140970"/>
                    </a:ln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grpSp>
        <p:nvGrpSpPr>
          <p:cNvPr id="264" name="Group 263">
            <a:extLst>
              <a:ext uri="{FF2B5EF4-FFF2-40B4-BE49-F238E27FC236}">
                <a16:creationId xmlns:a16="http://schemas.microsoft.com/office/drawing/2014/main" id="{A3FBBEEA-680F-4255-B399-112EAA7D5CAF}"/>
              </a:ext>
            </a:extLst>
          </p:cNvPr>
          <p:cNvGrpSpPr/>
          <p:nvPr/>
        </p:nvGrpSpPr>
        <p:grpSpPr>
          <a:xfrm>
            <a:off x="4119084" y="827498"/>
            <a:ext cx="979115" cy="1809168"/>
            <a:chOff x="13270818" y="5348004"/>
            <a:chExt cx="540861" cy="999381"/>
          </a:xfrm>
        </p:grpSpPr>
        <p:grpSp>
          <p:nvGrpSpPr>
            <p:cNvPr id="265" name="Group 264">
              <a:extLst>
                <a:ext uri="{FF2B5EF4-FFF2-40B4-BE49-F238E27FC236}">
                  <a16:creationId xmlns:a16="http://schemas.microsoft.com/office/drawing/2014/main" id="{56718850-6901-4253-9A99-DBB2EF2E53E0}"/>
                </a:ext>
              </a:extLst>
            </p:cNvPr>
            <p:cNvGrpSpPr/>
            <p:nvPr/>
          </p:nvGrpSpPr>
          <p:grpSpPr>
            <a:xfrm>
              <a:off x="13425400" y="5348004"/>
              <a:ext cx="303753" cy="998597"/>
              <a:chOff x="2541356" y="1774680"/>
              <a:chExt cx="1106202" cy="3636668"/>
            </a:xfrm>
            <a:solidFill>
              <a:schemeClr val="bg1">
                <a:lumMod val="75000"/>
              </a:schemeClr>
            </a:solidFill>
          </p:grpSpPr>
          <p:sp>
            <p:nvSpPr>
              <p:cNvPr id="272" name="Freeform: Shape 271">
                <a:extLst>
                  <a:ext uri="{FF2B5EF4-FFF2-40B4-BE49-F238E27FC236}">
                    <a16:creationId xmlns:a16="http://schemas.microsoft.com/office/drawing/2014/main" id="{D8AC3D1B-2074-4658-91F4-3CDDF4112E4E}"/>
                  </a:ext>
                </a:extLst>
              </p:cNvPr>
              <p:cNvSpPr/>
              <p:nvPr/>
            </p:nvSpPr>
            <p:spPr>
              <a:xfrm>
                <a:off x="2571096" y="4597937"/>
                <a:ext cx="402336" cy="182880"/>
              </a:xfrm>
              <a:custGeom>
                <a:avLst/>
                <a:gdLst>
                  <a:gd name="connsiteX0" fmla="*/ 62916 w 3480752"/>
                  <a:gd name="connsiteY0" fmla="*/ 34213 h 1560620"/>
                  <a:gd name="connsiteX1" fmla="*/ 114391 w 3480752"/>
                  <a:gd name="connsiteY1" fmla="*/ 57191 h 1560620"/>
                  <a:gd name="connsiteX2" fmla="*/ 694512 w 3480752"/>
                  <a:gd name="connsiteY2" fmla="*/ 277806 h 1560620"/>
                  <a:gd name="connsiteX3" fmla="*/ 784810 w 3480752"/>
                  <a:gd name="connsiteY3" fmla="*/ 326909 h 1560620"/>
                  <a:gd name="connsiteX4" fmla="*/ 786764 w 3480752"/>
                  <a:gd name="connsiteY4" fmla="*/ 323526 h 1560620"/>
                  <a:gd name="connsiteX5" fmla="*/ 702687 w 3480752"/>
                  <a:gd name="connsiteY5" fmla="*/ 277806 h 1560620"/>
                  <a:gd name="connsiteX6" fmla="*/ 833420 w 3480752"/>
                  <a:gd name="connsiteY6" fmla="*/ 310489 h 1560620"/>
                  <a:gd name="connsiteX7" fmla="*/ 1241959 w 3480752"/>
                  <a:gd name="connsiteY7" fmla="*/ 343172 h 1560620"/>
                  <a:gd name="connsiteX8" fmla="*/ 3480752 w 3480752"/>
                  <a:gd name="connsiteY8" fmla="*/ 1560620 h 1560620"/>
                  <a:gd name="connsiteX9" fmla="*/ 3064038 w 3480752"/>
                  <a:gd name="connsiteY9" fmla="*/ 1527929 h 1560620"/>
                  <a:gd name="connsiteX10" fmla="*/ 3057133 w 3480752"/>
                  <a:gd name="connsiteY10" fmla="*/ 1524163 h 1560620"/>
                  <a:gd name="connsiteX11" fmla="*/ 2941481 w 3480752"/>
                  <a:gd name="connsiteY11" fmla="*/ 1495246 h 1560620"/>
                  <a:gd name="connsiteX12" fmla="*/ 2881754 w 3480752"/>
                  <a:gd name="connsiteY12" fmla="*/ 1462767 h 1560620"/>
                  <a:gd name="connsiteX13" fmla="*/ 2879802 w 3480752"/>
                  <a:gd name="connsiteY13" fmla="*/ 1466146 h 1560620"/>
                  <a:gd name="connsiteX14" fmla="*/ 2933314 w 3480752"/>
                  <a:gd name="connsiteY14" fmla="*/ 1495246 h 1560620"/>
                  <a:gd name="connsiteX15" fmla="*/ 2353185 w 3480752"/>
                  <a:gd name="connsiteY15" fmla="*/ 1274639 h 1560620"/>
                  <a:gd name="connsiteX16" fmla="*/ 2238794 w 3480752"/>
                  <a:gd name="connsiteY16" fmla="*/ 1217440 h 1560620"/>
                  <a:gd name="connsiteX17" fmla="*/ 0 w 3480752"/>
                  <a:gd name="connsiteY17" fmla="*/ 0 h 1560620"/>
                  <a:gd name="connsiteX18" fmla="*/ 62916 w 3480752"/>
                  <a:gd name="connsiteY18" fmla="*/ 34213 h 1560620"/>
                  <a:gd name="connsiteX19" fmla="*/ 57199 w 3480752"/>
                  <a:gd name="connsiteY19" fmla="*/ 31661 h 1560620"/>
                  <a:gd name="connsiteX20" fmla="*/ 0 w 3480752"/>
                  <a:gd name="connsiteY20" fmla="*/ 0 h 1560620"/>
                  <a:gd name="connsiteX0" fmla="*/ 62916 w 3480752"/>
                  <a:gd name="connsiteY0" fmla="*/ 34213 h 1560620"/>
                  <a:gd name="connsiteX1" fmla="*/ 114391 w 3480752"/>
                  <a:gd name="connsiteY1" fmla="*/ 57191 h 1560620"/>
                  <a:gd name="connsiteX2" fmla="*/ 694512 w 3480752"/>
                  <a:gd name="connsiteY2" fmla="*/ 277806 h 1560620"/>
                  <a:gd name="connsiteX3" fmla="*/ 784810 w 3480752"/>
                  <a:gd name="connsiteY3" fmla="*/ 326909 h 1560620"/>
                  <a:gd name="connsiteX4" fmla="*/ 702687 w 3480752"/>
                  <a:gd name="connsiteY4" fmla="*/ 277806 h 1560620"/>
                  <a:gd name="connsiteX5" fmla="*/ 833420 w 3480752"/>
                  <a:gd name="connsiteY5" fmla="*/ 310489 h 1560620"/>
                  <a:gd name="connsiteX6" fmla="*/ 1241959 w 3480752"/>
                  <a:gd name="connsiteY6" fmla="*/ 343172 h 1560620"/>
                  <a:gd name="connsiteX7" fmla="*/ 3480752 w 3480752"/>
                  <a:gd name="connsiteY7" fmla="*/ 1560620 h 1560620"/>
                  <a:gd name="connsiteX8" fmla="*/ 3064038 w 3480752"/>
                  <a:gd name="connsiteY8" fmla="*/ 1527929 h 1560620"/>
                  <a:gd name="connsiteX9" fmla="*/ 3057133 w 3480752"/>
                  <a:gd name="connsiteY9" fmla="*/ 1524163 h 1560620"/>
                  <a:gd name="connsiteX10" fmla="*/ 2941481 w 3480752"/>
                  <a:gd name="connsiteY10" fmla="*/ 1495246 h 1560620"/>
                  <a:gd name="connsiteX11" fmla="*/ 2881754 w 3480752"/>
                  <a:gd name="connsiteY11" fmla="*/ 1462767 h 1560620"/>
                  <a:gd name="connsiteX12" fmla="*/ 2879802 w 3480752"/>
                  <a:gd name="connsiteY12" fmla="*/ 1466146 h 1560620"/>
                  <a:gd name="connsiteX13" fmla="*/ 2933314 w 3480752"/>
                  <a:gd name="connsiteY13" fmla="*/ 1495246 h 1560620"/>
                  <a:gd name="connsiteX14" fmla="*/ 2353185 w 3480752"/>
                  <a:gd name="connsiteY14" fmla="*/ 1274639 h 1560620"/>
                  <a:gd name="connsiteX15" fmla="*/ 2238794 w 3480752"/>
                  <a:gd name="connsiteY15" fmla="*/ 1217440 h 1560620"/>
                  <a:gd name="connsiteX16" fmla="*/ 62916 w 3480752"/>
                  <a:gd name="connsiteY16" fmla="*/ 34213 h 1560620"/>
                  <a:gd name="connsiteX17" fmla="*/ 0 w 3480752"/>
                  <a:gd name="connsiteY17" fmla="*/ 0 h 1560620"/>
                  <a:gd name="connsiteX18" fmla="*/ 62916 w 3480752"/>
                  <a:gd name="connsiteY18" fmla="*/ 34213 h 1560620"/>
                  <a:gd name="connsiteX19" fmla="*/ 57199 w 3480752"/>
                  <a:gd name="connsiteY19" fmla="*/ 31661 h 1560620"/>
                  <a:gd name="connsiteX20" fmla="*/ 0 w 3480752"/>
                  <a:gd name="connsiteY20" fmla="*/ 0 h 1560620"/>
                  <a:gd name="connsiteX0" fmla="*/ 62916 w 3480752"/>
                  <a:gd name="connsiteY0" fmla="*/ 34213 h 1560620"/>
                  <a:gd name="connsiteX1" fmla="*/ 114391 w 3480752"/>
                  <a:gd name="connsiteY1" fmla="*/ 57191 h 1560620"/>
                  <a:gd name="connsiteX2" fmla="*/ 694512 w 3480752"/>
                  <a:gd name="connsiteY2" fmla="*/ 277806 h 1560620"/>
                  <a:gd name="connsiteX3" fmla="*/ 702687 w 3480752"/>
                  <a:gd name="connsiteY3" fmla="*/ 277806 h 1560620"/>
                  <a:gd name="connsiteX4" fmla="*/ 833420 w 3480752"/>
                  <a:gd name="connsiteY4" fmla="*/ 310489 h 1560620"/>
                  <a:gd name="connsiteX5" fmla="*/ 1241959 w 3480752"/>
                  <a:gd name="connsiteY5" fmla="*/ 343172 h 1560620"/>
                  <a:gd name="connsiteX6" fmla="*/ 3480752 w 3480752"/>
                  <a:gd name="connsiteY6" fmla="*/ 1560620 h 1560620"/>
                  <a:gd name="connsiteX7" fmla="*/ 3064038 w 3480752"/>
                  <a:gd name="connsiteY7" fmla="*/ 1527929 h 1560620"/>
                  <a:gd name="connsiteX8" fmla="*/ 3057133 w 3480752"/>
                  <a:gd name="connsiteY8" fmla="*/ 1524163 h 1560620"/>
                  <a:gd name="connsiteX9" fmla="*/ 2941481 w 3480752"/>
                  <a:gd name="connsiteY9" fmla="*/ 1495246 h 1560620"/>
                  <a:gd name="connsiteX10" fmla="*/ 2881754 w 3480752"/>
                  <a:gd name="connsiteY10" fmla="*/ 1462767 h 1560620"/>
                  <a:gd name="connsiteX11" fmla="*/ 2879802 w 3480752"/>
                  <a:gd name="connsiteY11" fmla="*/ 1466146 h 1560620"/>
                  <a:gd name="connsiteX12" fmla="*/ 2933314 w 3480752"/>
                  <a:gd name="connsiteY12" fmla="*/ 1495246 h 1560620"/>
                  <a:gd name="connsiteX13" fmla="*/ 2353185 w 3480752"/>
                  <a:gd name="connsiteY13" fmla="*/ 1274639 h 1560620"/>
                  <a:gd name="connsiteX14" fmla="*/ 2238794 w 3480752"/>
                  <a:gd name="connsiteY14" fmla="*/ 1217440 h 1560620"/>
                  <a:gd name="connsiteX15" fmla="*/ 62916 w 3480752"/>
                  <a:gd name="connsiteY15" fmla="*/ 34213 h 1560620"/>
                  <a:gd name="connsiteX16" fmla="*/ 0 w 3480752"/>
                  <a:gd name="connsiteY16" fmla="*/ 0 h 1560620"/>
                  <a:gd name="connsiteX17" fmla="*/ 62916 w 3480752"/>
                  <a:gd name="connsiteY17" fmla="*/ 34213 h 1560620"/>
                  <a:gd name="connsiteX18" fmla="*/ 57199 w 3480752"/>
                  <a:gd name="connsiteY18" fmla="*/ 31661 h 1560620"/>
                  <a:gd name="connsiteX19" fmla="*/ 0 w 3480752"/>
                  <a:gd name="connsiteY19" fmla="*/ 0 h 1560620"/>
                  <a:gd name="connsiteX0" fmla="*/ 62916 w 3480752"/>
                  <a:gd name="connsiteY0" fmla="*/ 34213 h 1560620"/>
                  <a:gd name="connsiteX1" fmla="*/ 114391 w 3480752"/>
                  <a:gd name="connsiteY1" fmla="*/ 57191 h 1560620"/>
                  <a:gd name="connsiteX2" fmla="*/ 694512 w 3480752"/>
                  <a:gd name="connsiteY2" fmla="*/ 277806 h 1560620"/>
                  <a:gd name="connsiteX3" fmla="*/ 702687 w 3480752"/>
                  <a:gd name="connsiteY3" fmla="*/ 277806 h 1560620"/>
                  <a:gd name="connsiteX4" fmla="*/ 833420 w 3480752"/>
                  <a:gd name="connsiteY4" fmla="*/ 310489 h 1560620"/>
                  <a:gd name="connsiteX5" fmla="*/ 1241959 w 3480752"/>
                  <a:gd name="connsiteY5" fmla="*/ 343172 h 1560620"/>
                  <a:gd name="connsiteX6" fmla="*/ 3480752 w 3480752"/>
                  <a:gd name="connsiteY6" fmla="*/ 1560620 h 1560620"/>
                  <a:gd name="connsiteX7" fmla="*/ 3064038 w 3480752"/>
                  <a:gd name="connsiteY7" fmla="*/ 1527929 h 1560620"/>
                  <a:gd name="connsiteX8" fmla="*/ 3057133 w 3480752"/>
                  <a:gd name="connsiteY8" fmla="*/ 1524163 h 1560620"/>
                  <a:gd name="connsiteX9" fmla="*/ 2941481 w 3480752"/>
                  <a:gd name="connsiteY9" fmla="*/ 1495246 h 1560620"/>
                  <a:gd name="connsiteX10" fmla="*/ 2881754 w 3480752"/>
                  <a:gd name="connsiteY10" fmla="*/ 1462767 h 1560620"/>
                  <a:gd name="connsiteX11" fmla="*/ 2933314 w 3480752"/>
                  <a:gd name="connsiteY11" fmla="*/ 1495246 h 1560620"/>
                  <a:gd name="connsiteX12" fmla="*/ 2353185 w 3480752"/>
                  <a:gd name="connsiteY12" fmla="*/ 1274639 h 1560620"/>
                  <a:gd name="connsiteX13" fmla="*/ 2238794 w 3480752"/>
                  <a:gd name="connsiteY13" fmla="*/ 1217440 h 1560620"/>
                  <a:gd name="connsiteX14" fmla="*/ 62916 w 3480752"/>
                  <a:gd name="connsiteY14" fmla="*/ 34213 h 1560620"/>
                  <a:gd name="connsiteX15" fmla="*/ 0 w 3480752"/>
                  <a:gd name="connsiteY15" fmla="*/ 0 h 1560620"/>
                  <a:gd name="connsiteX16" fmla="*/ 62916 w 3480752"/>
                  <a:gd name="connsiteY16" fmla="*/ 34213 h 1560620"/>
                  <a:gd name="connsiteX17" fmla="*/ 57199 w 3480752"/>
                  <a:gd name="connsiteY17" fmla="*/ 31661 h 1560620"/>
                  <a:gd name="connsiteX18" fmla="*/ 0 w 3480752"/>
                  <a:gd name="connsiteY18" fmla="*/ 0 h 1560620"/>
                  <a:gd name="connsiteX0" fmla="*/ 62916 w 3480752"/>
                  <a:gd name="connsiteY0" fmla="*/ 34213 h 1560620"/>
                  <a:gd name="connsiteX1" fmla="*/ 114391 w 3480752"/>
                  <a:gd name="connsiteY1" fmla="*/ 57191 h 1560620"/>
                  <a:gd name="connsiteX2" fmla="*/ 694512 w 3480752"/>
                  <a:gd name="connsiteY2" fmla="*/ 277806 h 1560620"/>
                  <a:gd name="connsiteX3" fmla="*/ 702687 w 3480752"/>
                  <a:gd name="connsiteY3" fmla="*/ 277806 h 1560620"/>
                  <a:gd name="connsiteX4" fmla="*/ 833420 w 3480752"/>
                  <a:gd name="connsiteY4" fmla="*/ 310489 h 1560620"/>
                  <a:gd name="connsiteX5" fmla="*/ 1241959 w 3480752"/>
                  <a:gd name="connsiteY5" fmla="*/ 343172 h 1560620"/>
                  <a:gd name="connsiteX6" fmla="*/ 3480752 w 3480752"/>
                  <a:gd name="connsiteY6" fmla="*/ 1560620 h 1560620"/>
                  <a:gd name="connsiteX7" fmla="*/ 3064038 w 3480752"/>
                  <a:gd name="connsiteY7" fmla="*/ 1527929 h 1560620"/>
                  <a:gd name="connsiteX8" fmla="*/ 3057133 w 3480752"/>
                  <a:gd name="connsiteY8" fmla="*/ 1524163 h 1560620"/>
                  <a:gd name="connsiteX9" fmla="*/ 2941481 w 3480752"/>
                  <a:gd name="connsiteY9" fmla="*/ 1495246 h 1560620"/>
                  <a:gd name="connsiteX10" fmla="*/ 2933314 w 3480752"/>
                  <a:gd name="connsiteY10" fmla="*/ 1495246 h 1560620"/>
                  <a:gd name="connsiteX11" fmla="*/ 2353185 w 3480752"/>
                  <a:gd name="connsiteY11" fmla="*/ 1274639 h 1560620"/>
                  <a:gd name="connsiteX12" fmla="*/ 2238794 w 3480752"/>
                  <a:gd name="connsiteY12" fmla="*/ 1217440 h 1560620"/>
                  <a:gd name="connsiteX13" fmla="*/ 62916 w 3480752"/>
                  <a:gd name="connsiteY13" fmla="*/ 34213 h 1560620"/>
                  <a:gd name="connsiteX14" fmla="*/ 0 w 3480752"/>
                  <a:gd name="connsiteY14" fmla="*/ 0 h 1560620"/>
                  <a:gd name="connsiteX15" fmla="*/ 62916 w 3480752"/>
                  <a:gd name="connsiteY15" fmla="*/ 34213 h 1560620"/>
                  <a:gd name="connsiteX16" fmla="*/ 57199 w 3480752"/>
                  <a:gd name="connsiteY16" fmla="*/ 31661 h 1560620"/>
                  <a:gd name="connsiteX17" fmla="*/ 0 w 3480752"/>
                  <a:gd name="connsiteY17" fmla="*/ 0 h 15606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</a:cxnLst>
                <a:rect l="l" t="t" r="r" b="b"/>
                <a:pathLst>
                  <a:path w="3480752" h="1560620">
                    <a:moveTo>
                      <a:pt x="62916" y="34213"/>
                    </a:moveTo>
                    <a:lnTo>
                      <a:pt x="114391" y="57191"/>
                    </a:lnTo>
                    <a:cubicBezTo>
                      <a:pt x="302323" y="147074"/>
                      <a:pt x="498413" y="220606"/>
                      <a:pt x="694512" y="277806"/>
                    </a:cubicBezTo>
                    <a:lnTo>
                      <a:pt x="702687" y="277806"/>
                    </a:lnTo>
                    <a:cubicBezTo>
                      <a:pt x="743545" y="285981"/>
                      <a:pt x="784395" y="302314"/>
                      <a:pt x="833420" y="310489"/>
                    </a:cubicBezTo>
                    <a:lnTo>
                      <a:pt x="1241959" y="343172"/>
                    </a:lnTo>
                    <a:lnTo>
                      <a:pt x="3480752" y="1560620"/>
                    </a:lnTo>
                    <a:lnTo>
                      <a:pt x="3064038" y="1527929"/>
                    </a:lnTo>
                    <a:lnTo>
                      <a:pt x="3057133" y="1524163"/>
                    </a:lnTo>
                    <a:lnTo>
                      <a:pt x="2941481" y="1495246"/>
                    </a:lnTo>
                    <a:lnTo>
                      <a:pt x="2933314" y="1495246"/>
                    </a:lnTo>
                    <a:cubicBezTo>
                      <a:pt x="2737215" y="1446221"/>
                      <a:pt x="2541108" y="1372688"/>
                      <a:pt x="2353185" y="1274639"/>
                    </a:cubicBezTo>
                    <a:cubicBezTo>
                      <a:pt x="2312335" y="1258298"/>
                      <a:pt x="2279652" y="1241956"/>
                      <a:pt x="2238794" y="1217440"/>
                    </a:cubicBezTo>
                    <a:lnTo>
                      <a:pt x="62916" y="34213"/>
                    </a:lnTo>
                    <a:close/>
                    <a:moveTo>
                      <a:pt x="0" y="0"/>
                    </a:moveTo>
                    <a:lnTo>
                      <a:pt x="62916" y="34213"/>
                    </a:lnTo>
                    <a:lnTo>
                      <a:pt x="57199" y="31661"/>
                    </a:lnTo>
                    <a:cubicBezTo>
                      <a:pt x="38815" y="22469"/>
                      <a:pt x="20429" y="12254"/>
                      <a:pt x="0" y="0"/>
                    </a:cubicBez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3" name="Freeform: Shape 272">
                <a:extLst>
                  <a:ext uri="{FF2B5EF4-FFF2-40B4-BE49-F238E27FC236}">
                    <a16:creationId xmlns:a16="http://schemas.microsoft.com/office/drawing/2014/main" id="{EEEF4255-4199-49BD-BF9F-D1EEB320CBE0}"/>
                  </a:ext>
                </a:extLst>
              </p:cNvPr>
              <p:cNvSpPr/>
              <p:nvPr/>
            </p:nvSpPr>
            <p:spPr>
              <a:xfrm>
                <a:off x="3023223" y="4576005"/>
                <a:ext cx="257175" cy="133350"/>
              </a:xfrm>
              <a:custGeom>
                <a:avLst/>
                <a:gdLst>
                  <a:gd name="connsiteX0" fmla="*/ 260032 w 257175"/>
                  <a:gd name="connsiteY0" fmla="*/ 141922 h 133350"/>
                  <a:gd name="connsiteX1" fmla="*/ 0 w 257175"/>
                  <a:gd name="connsiteY1" fmla="*/ 0 h 133350"/>
                  <a:gd name="connsiteX2" fmla="*/ 952 w 257175"/>
                  <a:gd name="connsiteY2" fmla="*/ 0 h 133350"/>
                  <a:gd name="connsiteX3" fmla="*/ 260032 w 257175"/>
                  <a:gd name="connsiteY3" fmla="*/ 141922 h 133350"/>
                  <a:gd name="connsiteX4" fmla="*/ 260032 w 257175"/>
                  <a:gd name="connsiteY4" fmla="*/ 141922 h 1333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57175" h="133350">
                    <a:moveTo>
                      <a:pt x="260032" y="141922"/>
                    </a:moveTo>
                    <a:lnTo>
                      <a:pt x="0" y="0"/>
                    </a:lnTo>
                    <a:cubicBezTo>
                      <a:pt x="0" y="0"/>
                      <a:pt x="952" y="0"/>
                      <a:pt x="952" y="0"/>
                    </a:cubicBezTo>
                    <a:lnTo>
                      <a:pt x="260032" y="141922"/>
                    </a:lnTo>
                    <a:cubicBezTo>
                      <a:pt x="260985" y="141922"/>
                      <a:pt x="260985" y="141922"/>
                      <a:pt x="260032" y="141922"/>
                    </a:cubicBezTo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4" name="Freeform: Shape 273">
                <a:extLst>
                  <a:ext uri="{FF2B5EF4-FFF2-40B4-BE49-F238E27FC236}">
                    <a16:creationId xmlns:a16="http://schemas.microsoft.com/office/drawing/2014/main" id="{7F7F1334-271C-473E-B45F-077391705D7E}"/>
                  </a:ext>
                </a:extLst>
              </p:cNvPr>
              <p:cNvSpPr/>
              <p:nvPr/>
            </p:nvSpPr>
            <p:spPr>
              <a:xfrm>
                <a:off x="2706138" y="4925573"/>
                <a:ext cx="257175" cy="485775"/>
              </a:xfrm>
              <a:custGeom>
                <a:avLst/>
                <a:gdLst>
                  <a:gd name="connsiteX0" fmla="*/ 260033 w 257175"/>
                  <a:gd name="connsiteY0" fmla="*/ 486727 h 485775"/>
                  <a:gd name="connsiteX1" fmla="*/ 0 w 257175"/>
                  <a:gd name="connsiteY1" fmla="*/ 344805 h 485775"/>
                  <a:gd name="connsiteX2" fmla="*/ 953 w 257175"/>
                  <a:gd name="connsiteY2" fmla="*/ 0 h 485775"/>
                  <a:gd name="connsiteX3" fmla="*/ 260985 w 257175"/>
                  <a:gd name="connsiteY3" fmla="*/ 141922 h 4857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57175" h="485775">
                    <a:moveTo>
                      <a:pt x="260033" y="486727"/>
                    </a:moveTo>
                    <a:lnTo>
                      <a:pt x="0" y="344805"/>
                    </a:lnTo>
                    <a:lnTo>
                      <a:pt x="953" y="0"/>
                    </a:lnTo>
                    <a:lnTo>
                      <a:pt x="260985" y="141922"/>
                    </a:ln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5" name="Freeform: Shape 274">
                <a:extLst>
                  <a:ext uri="{FF2B5EF4-FFF2-40B4-BE49-F238E27FC236}">
                    <a16:creationId xmlns:a16="http://schemas.microsoft.com/office/drawing/2014/main" id="{2DE0B166-1CFF-4ADA-8075-E1CEA14EFC60}"/>
                  </a:ext>
                </a:extLst>
              </p:cNvPr>
              <p:cNvSpPr/>
              <p:nvPr/>
            </p:nvSpPr>
            <p:spPr>
              <a:xfrm>
                <a:off x="2987522" y="3640652"/>
                <a:ext cx="660036" cy="1102854"/>
              </a:xfrm>
              <a:custGeom>
                <a:avLst/>
                <a:gdLst>
                  <a:gd name="connsiteX0" fmla="*/ 359092 w 661035"/>
                  <a:gd name="connsiteY0" fmla="*/ 597218 h 1099185"/>
                  <a:gd name="connsiteX1" fmla="*/ 620078 w 661035"/>
                  <a:gd name="connsiteY1" fmla="*/ 739140 h 1099185"/>
                  <a:gd name="connsiteX2" fmla="*/ 584835 w 661035"/>
                  <a:gd name="connsiteY2" fmla="*/ 818198 h 1099185"/>
                  <a:gd name="connsiteX3" fmla="*/ 584836 w 661035"/>
                  <a:gd name="connsiteY3" fmla="*/ 818198 h 1099185"/>
                  <a:gd name="connsiteX4" fmla="*/ 545783 w 661035"/>
                  <a:gd name="connsiteY4" fmla="*/ 882015 h 1099185"/>
                  <a:gd name="connsiteX5" fmla="*/ 538930 w 661035"/>
                  <a:gd name="connsiteY5" fmla="*/ 891439 h 1099185"/>
                  <a:gd name="connsiteX6" fmla="*/ 539116 w 661035"/>
                  <a:gd name="connsiteY6" fmla="*/ 891540 h 1099185"/>
                  <a:gd name="connsiteX7" fmla="*/ 500063 w 661035"/>
                  <a:gd name="connsiteY7" fmla="*/ 940118 h 1099185"/>
                  <a:gd name="connsiteX8" fmla="*/ 452605 w 661035"/>
                  <a:gd name="connsiteY8" fmla="*/ 914311 h 1099185"/>
                  <a:gd name="connsiteX9" fmla="*/ 451949 w 661035"/>
                  <a:gd name="connsiteY9" fmla="*/ 914906 h 1099185"/>
                  <a:gd name="connsiteX10" fmla="*/ 500063 w 661035"/>
                  <a:gd name="connsiteY10" fmla="*/ 941070 h 1099185"/>
                  <a:gd name="connsiteX11" fmla="*/ 451485 w 661035"/>
                  <a:gd name="connsiteY11" fmla="*/ 989648 h 1099185"/>
                  <a:gd name="connsiteX12" fmla="*/ 396629 w 661035"/>
                  <a:gd name="connsiteY12" fmla="*/ 1033155 h 1099185"/>
                  <a:gd name="connsiteX13" fmla="*/ 397193 w 661035"/>
                  <a:gd name="connsiteY13" fmla="*/ 1033462 h 1099185"/>
                  <a:gd name="connsiteX14" fmla="*/ 320041 w 661035"/>
                  <a:gd name="connsiteY14" fmla="*/ 1076325 h 1099185"/>
                  <a:gd name="connsiteX15" fmla="*/ 291343 w 661035"/>
                  <a:gd name="connsiteY15" fmla="*/ 1060767 h 1099185"/>
                  <a:gd name="connsiteX16" fmla="*/ 290403 w 661035"/>
                  <a:gd name="connsiteY16" fmla="*/ 1061621 h 1099185"/>
                  <a:gd name="connsiteX17" fmla="*/ 319088 w 661035"/>
                  <a:gd name="connsiteY17" fmla="*/ 1077277 h 1099185"/>
                  <a:gd name="connsiteX18" fmla="*/ 260985 w 661035"/>
                  <a:gd name="connsiteY18" fmla="*/ 1099185 h 1099185"/>
                  <a:gd name="connsiteX19" fmla="*/ 0 w 661035"/>
                  <a:gd name="connsiteY19" fmla="*/ 957262 h 1099185"/>
                  <a:gd name="connsiteX20" fmla="*/ 59055 w 661035"/>
                  <a:gd name="connsiteY20" fmla="*/ 935355 h 1099185"/>
                  <a:gd name="connsiteX21" fmla="*/ 284314 w 661035"/>
                  <a:gd name="connsiteY21" fmla="*/ 1058298 h 1099185"/>
                  <a:gd name="connsiteX22" fmla="*/ 284516 w 661035"/>
                  <a:gd name="connsiteY22" fmla="*/ 1057066 h 1099185"/>
                  <a:gd name="connsiteX23" fmla="*/ 60008 w 661035"/>
                  <a:gd name="connsiteY23" fmla="*/ 935355 h 1099185"/>
                  <a:gd name="connsiteX24" fmla="*/ 135745 w 661035"/>
                  <a:gd name="connsiteY24" fmla="*/ 891807 h 1099185"/>
                  <a:gd name="connsiteX25" fmla="*/ 135255 w 661035"/>
                  <a:gd name="connsiteY25" fmla="*/ 891540 h 1099185"/>
                  <a:gd name="connsiteX26" fmla="*/ 190500 w 661035"/>
                  <a:gd name="connsiteY26" fmla="*/ 847725 h 1099185"/>
                  <a:gd name="connsiteX27" fmla="*/ 239078 w 661035"/>
                  <a:gd name="connsiteY27" fmla="*/ 799148 h 1099185"/>
                  <a:gd name="connsiteX28" fmla="*/ 319738 w 661035"/>
                  <a:gd name="connsiteY28" fmla="*/ 843010 h 1099185"/>
                  <a:gd name="connsiteX29" fmla="*/ 319882 w 661035"/>
                  <a:gd name="connsiteY29" fmla="*/ 842137 h 1099185"/>
                  <a:gd name="connsiteX30" fmla="*/ 239078 w 661035"/>
                  <a:gd name="connsiteY30" fmla="*/ 798196 h 1099185"/>
                  <a:gd name="connsiteX31" fmla="*/ 277307 w 661035"/>
                  <a:gd name="connsiteY31" fmla="*/ 750642 h 1099185"/>
                  <a:gd name="connsiteX32" fmla="*/ 277178 w 661035"/>
                  <a:gd name="connsiteY32" fmla="*/ 750571 h 1099185"/>
                  <a:gd name="connsiteX33" fmla="*/ 284798 w 661035"/>
                  <a:gd name="connsiteY33" fmla="*/ 740093 h 1099185"/>
                  <a:gd name="connsiteX34" fmla="*/ 323850 w 661035"/>
                  <a:gd name="connsiteY34" fmla="*/ 676275 h 1099185"/>
                  <a:gd name="connsiteX35" fmla="*/ 359092 w 661035"/>
                  <a:gd name="connsiteY35" fmla="*/ 597218 h 1099185"/>
                  <a:gd name="connsiteX36" fmla="*/ 220980 w 661035"/>
                  <a:gd name="connsiteY36" fmla="*/ 0 h 1099185"/>
                  <a:gd name="connsiteX37" fmla="*/ 481965 w 661035"/>
                  <a:gd name="connsiteY37" fmla="*/ 141922 h 1099185"/>
                  <a:gd name="connsiteX38" fmla="*/ 575310 w 661035"/>
                  <a:gd name="connsiteY38" fmla="*/ 214313 h 1099185"/>
                  <a:gd name="connsiteX39" fmla="*/ 661035 w 661035"/>
                  <a:gd name="connsiteY39" fmla="*/ 504825 h 1099185"/>
                  <a:gd name="connsiteX40" fmla="*/ 621030 w 661035"/>
                  <a:gd name="connsiteY40" fmla="*/ 739140 h 1099185"/>
                  <a:gd name="connsiteX41" fmla="*/ 360045 w 661035"/>
                  <a:gd name="connsiteY41" fmla="*/ 597218 h 1099185"/>
                  <a:gd name="connsiteX42" fmla="*/ 400050 w 661035"/>
                  <a:gd name="connsiteY42" fmla="*/ 362902 h 1099185"/>
                  <a:gd name="connsiteX43" fmla="*/ 314325 w 661035"/>
                  <a:gd name="connsiteY43" fmla="*/ 72390 h 1099185"/>
                  <a:gd name="connsiteX44" fmla="*/ 220980 w 661035"/>
                  <a:gd name="connsiteY44" fmla="*/ 0 h 1099185"/>
                  <a:gd name="connsiteX0" fmla="*/ 359092 w 661035"/>
                  <a:gd name="connsiteY0" fmla="*/ 597218 h 1099185"/>
                  <a:gd name="connsiteX1" fmla="*/ 620078 w 661035"/>
                  <a:gd name="connsiteY1" fmla="*/ 739140 h 1099185"/>
                  <a:gd name="connsiteX2" fmla="*/ 584835 w 661035"/>
                  <a:gd name="connsiteY2" fmla="*/ 818198 h 1099185"/>
                  <a:gd name="connsiteX3" fmla="*/ 584836 w 661035"/>
                  <a:gd name="connsiteY3" fmla="*/ 818198 h 1099185"/>
                  <a:gd name="connsiteX4" fmla="*/ 545783 w 661035"/>
                  <a:gd name="connsiteY4" fmla="*/ 882015 h 1099185"/>
                  <a:gd name="connsiteX5" fmla="*/ 538930 w 661035"/>
                  <a:gd name="connsiteY5" fmla="*/ 891439 h 1099185"/>
                  <a:gd name="connsiteX6" fmla="*/ 539116 w 661035"/>
                  <a:gd name="connsiteY6" fmla="*/ 891540 h 1099185"/>
                  <a:gd name="connsiteX7" fmla="*/ 500063 w 661035"/>
                  <a:gd name="connsiteY7" fmla="*/ 940118 h 1099185"/>
                  <a:gd name="connsiteX8" fmla="*/ 452605 w 661035"/>
                  <a:gd name="connsiteY8" fmla="*/ 914311 h 1099185"/>
                  <a:gd name="connsiteX9" fmla="*/ 451949 w 661035"/>
                  <a:gd name="connsiteY9" fmla="*/ 914906 h 1099185"/>
                  <a:gd name="connsiteX10" fmla="*/ 500063 w 661035"/>
                  <a:gd name="connsiteY10" fmla="*/ 941070 h 1099185"/>
                  <a:gd name="connsiteX11" fmla="*/ 451485 w 661035"/>
                  <a:gd name="connsiteY11" fmla="*/ 989648 h 1099185"/>
                  <a:gd name="connsiteX12" fmla="*/ 396629 w 661035"/>
                  <a:gd name="connsiteY12" fmla="*/ 1033155 h 1099185"/>
                  <a:gd name="connsiteX13" fmla="*/ 397193 w 661035"/>
                  <a:gd name="connsiteY13" fmla="*/ 1033462 h 1099185"/>
                  <a:gd name="connsiteX14" fmla="*/ 320041 w 661035"/>
                  <a:gd name="connsiteY14" fmla="*/ 1076325 h 1099185"/>
                  <a:gd name="connsiteX15" fmla="*/ 291343 w 661035"/>
                  <a:gd name="connsiteY15" fmla="*/ 1060767 h 1099185"/>
                  <a:gd name="connsiteX16" fmla="*/ 290403 w 661035"/>
                  <a:gd name="connsiteY16" fmla="*/ 1061621 h 1099185"/>
                  <a:gd name="connsiteX17" fmla="*/ 319088 w 661035"/>
                  <a:gd name="connsiteY17" fmla="*/ 1077277 h 1099185"/>
                  <a:gd name="connsiteX18" fmla="*/ 260985 w 661035"/>
                  <a:gd name="connsiteY18" fmla="*/ 1099185 h 1099185"/>
                  <a:gd name="connsiteX19" fmla="*/ 0 w 661035"/>
                  <a:gd name="connsiteY19" fmla="*/ 957262 h 1099185"/>
                  <a:gd name="connsiteX20" fmla="*/ 59055 w 661035"/>
                  <a:gd name="connsiteY20" fmla="*/ 935355 h 1099185"/>
                  <a:gd name="connsiteX21" fmla="*/ 284314 w 661035"/>
                  <a:gd name="connsiteY21" fmla="*/ 1058298 h 1099185"/>
                  <a:gd name="connsiteX22" fmla="*/ 284516 w 661035"/>
                  <a:gd name="connsiteY22" fmla="*/ 1057066 h 1099185"/>
                  <a:gd name="connsiteX23" fmla="*/ 60008 w 661035"/>
                  <a:gd name="connsiteY23" fmla="*/ 935355 h 1099185"/>
                  <a:gd name="connsiteX24" fmla="*/ 135745 w 661035"/>
                  <a:gd name="connsiteY24" fmla="*/ 891807 h 1099185"/>
                  <a:gd name="connsiteX25" fmla="*/ 135255 w 661035"/>
                  <a:gd name="connsiteY25" fmla="*/ 891540 h 1099185"/>
                  <a:gd name="connsiteX26" fmla="*/ 190500 w 661035"/>
                  <a:gd name="connsiteY26" fmla="*/ 847725 h 1099185"/>
                  <a:gd name="connsiteX27" fmla="*/ 239078 w 661035"/>
                  <a:gd name="connsiteY27" fmla="*/ 799148 h 1099185"/>
                  <a:gd name="connsiteX28" fmla="*/ 319738 w 661035"/>
                  <a:gd name="connsiteY28" fmla="*/ 843010 h 1099185"/>
                  <a:gd name="connsiteX29" fmla="*/ 239078 w 661035"/>
                  <a:gd name="connsiteY29" fmla="*/ 798196 h 1099185"/>
                  <a:gd name="connsiteX30" fmla="*/ 277307 w 661035"/>
                  <a:gd name="connsiteY30" fmla="*/ 750642 h 1099185"/>
                  <a:gd name="connsiteX31" fmla="*/ 277178 w 661035"/>
                  <a:gd name="connsiteY31" fmla="*/ 750571 h 1099185"/>
                  <a:gd name="connsiteX32" fmla="*/ 284798 w 661035"/>
                  <a:gd name="connsiteY32" fmla="*/ 740093 h 1099185"/>
                  <a:gd name="connsiteX33" fmla="*/ 323850 w 661035"/>
                  <a:gd name="connsiteY33" fmla="*/ 676275 h 1099185"/>
                  <a:gd name="connsiteX34" fmla="*/ 359092 w 661035"/>
                  <a:gd name="connsiteY34" fmla="*/ 597218 h 1099185"/>
                  <a:gd name="connsiteX35" fmla="*/ 220980 w 661035"/>
                  <a:gd name="connsiteY35" fmla="*/ 0 h 1099185"/>
                  <a:gd name="connsiteX36" fmla="*/ 481965 w 661035"/>
                  <a:gd name="connsiteY36" fmla="*/ 141922 h 1099185"/>
                  <a:gd name="connsiteX37" fmla="*/ 575310 w 661035"/>
                  <a:gd name="connsiteY37" fmla="*/ 214313 h 1099185"/>
                  <a:gd name="connsiteX38" fmla="*/ 661035 w 661035"/>
                  <a:gd name="connsiteY38" fmla="*/ 504825 h 1099185"/>
                  <a:gd name="connsiteX39" fmla="*/ 621030 w 661035"/>
                  <a:gd name="connsiteY39" fmla="*/ 739140 h 1099185"/>
                  <a:gd name="connsiteX40" fmla="*/ 360045 w 661035"/>
                  <a:gd name="connsiteY40" fmla="*/ 597218 h 1099185"/>
                  <a:gd name="connsiteX41" fmla="*/ 400050 w 661035"/>
                  <a:gd name="connsiteY41" fmla="*/ 362902 h 1099185"/>
                  <a:gd name="connsiteX42" fmla="*/ 314325 w 661035"/>
                  <a:gd name="connsiteY42" fmla="*/ 72390 h 1099185"/>
                  <a:gd name="connsiteX43" fmla="*/ 220980 w 661035"/>
                  <a:gd name="connsiteY43" fmla="*/ 0 h 1099185"/>
                  <a:gd name="connsiteX0" fmla="*/ 359092 w 661035"/>
                  <a:gd name="connsiteY0" fmla="*/ 597218 h 1099185"/>
                  <a:gd name="connsiteX1" fmla="*/ 620078 w 661035"/>
                  <a:gd name="connsiteY1" fmla="*/ 739140 h 1099185"/>
                  <a:gd name="connsiteX2" fmla="*/ 584835 w 661035"/>
                  <a:gd name="connsiteY2" fmla="*/ 818198 h 1099185"/>
                  <a:gd name="connsiteX3" fmla="*/ 584836 w 661035"/>
                  <a:gd name="connsiteY3" fmla="*/ 818198 h 1099185"/>
                  <a:gd name="connsiteX4" fmla="*/ 545783 w 661035"/>
                  <a:gd name="connsiteY4" fmla="*/ 882015 h 1099185"/>
                  <a:gd name="connsiteX5" fmla="*/ 538930 w 661035"/>
                  <a:gd name="connsiteY5" fmla="*/ 891439 h 1099185"/>
                  <a:gd name="connsiteX6" fmla="*/ 539116 w 661035"/>
                  <a:gd name="connsiteY6" fmla="*/ 891540 h 1099185"/>
                  <a:gd name="connsiteX7" fmla="*/ 500063 w 661035"/>
                  <a:gd name="connsiteY7" fmla="*/ 940118 h 1099185"/>
                  <a:gd name="connsiteX8" fmla="*/ 452605 w 661035"/>
                  <a:gd name="connsiteY8" fmla="*/ 914311 h 1099185"/>
                  <a:gd name="connsiteX9" fmla="*/ 500063 w 661035"/>
                  <a:gd name="connsiteY9" fmla="*/ 941070 h 1099185"/>
                  <a:gd name="connsiteX10" fmla="*/ 451485 w 661035"/>
                  <a:gd name="connsiteY10" fmla="*/ 989648 h 1099185"/>
                  <a:gd name="connsiteX11" fmla="*/ 396629 w 661035"/>
                  <a:gd name="connsiteY11" fmla="*/ 1033155 h 1099185"/>
                  <a:gd name="connsiteX12" fmla="*/ 397193 w 661035"/>
                  <a:gd name="connsiteY12" fmla="*/ 1033462 h 1099185"/>
                  <a:gd name="connsiteX13" fmla="*/ 320041 w 661035"/>
                  <a:gd name="connsiteY13" fmla="*/ 1076325 h 1099185"/>
                  <a:gd name="connsiteX14" fmla="*/ 291343 w 661035"/>
                  <a:gd name="connsiteY14" fmla="*/ 1060767 h 1099185"/>
                  <a:gd name="connsiteX15" fmla="*/ 290403 w 661035"/>
                  <a:gd name="connsiteY15" fmla="*/ 1061621 h 1099185"/>
                  <a:gd name="connsiteX16" fmla="*/ 319088 w 661035"/>
                  <a:gd name="connsiteY16" fmla="*/ 1077277 h 1099185"/>
                  <a:gd name="connsiteX17" fmla="*/ 260985 w 661035"/>
                  <a:gd name="connsiteY17" fmla="*/ 1099185 h 1099185"/>
                  <a:gd name="connsiteX18" fmla="*/ 0 w 661035"/>
                  <a:gd name="connsiteY18" fmla="*/ 957262 h 1099185"/>
                  <a:gd name="connsiteX19" fmla="*/ 59055 w 661035"/>
                  <a:gd name="connsiteY19" fmla="*/ 935355 h 1099185"/>
                  <a:gd name="connsiteX20" fmla="*/ 284314 w 661035"/>
                  <a:gd name="connsiteY20" fmla="*/ 1058298 h 1099185"/>
                  <a:gd name="connsiteX21" fmla="*/ 284516 w 661035"/>
                  <a:gd name="connsiteY21" fmla="*/ 1057066 h 1099185"/>
                  <a:gd name="connsiteX22" fmla="*/ 60008 w 661035"/>
                  <a:gd name="connsiteY22" fmla="*/ 935355 h 1099185"/>
                  <a:gd name="connsiteX23" fmla="*/ 135745 w 661035"/>
                  <a:gd name="connsiteY23" fmla="*/ 891807 h 1099185"/>
                  <a:gd name="connsiteX24" fmla="*/ 135255 w 661035"/>
                  <a:gd name="connsiteY24" fmla="*/ 891540 h 1099185"/>
                  <a:gd name="connsiteX25" fmla="*/ 190500 w 661035"/>
                  <a:gd name="connsiteY25" fmla="*/ 847725 h 1099185"/>
                  <a:gd name="connsiteX26" fmla="*/ 239078 w 661035"/>
                  <a:gd name="connsiteY26" fmla="*/ 799148 h 1099185"/>
                  <a:gd name="connsiteX27" fmla="*/ 319738 w 661035"/>
                  <a:gd name="connsiteY27" fmla="*/ 843010 h 1099185"/>
                  <a:gd name="connsiteX28" fmla="*/ 239078 w 661035"/>
                  <a:gd name="connsiteY28" fmla="*/ 798196 h 1099185"/>
                  <a:gd name="connsiteX29" fmla="*/ 277307 w 661035"/>
                  <a:gd name="connsiteY29" fmla="*/ 750642 h 1099185"/>
                  <a:gd name="connsiteX30" fmla="*/ 277178 w 661035"/>
                  <a:gd name="connsiteY30" fmla="*/ 750571 h 1099185"/>
                  <a:gd name="connsiteX31" fmla="*/ 284798 w 661035"/>
                  <a:gd name="connsiteY31" fmla="*/ 740093 h 1099185"/>
                  <a:gd name="connsiteX32" fmla="*/ 323850 w 661035"/>
                  <a:gd name="connsiteY32" fmla="*/ 676275 h 1099185"/>
                  <a:gd name="connsiteX33" fmla="*/ 359092 w 661035"/>
                  <a:gd name="connsiteY33" fmla="*/ 597218 h 1099185"/>
                  <a:gd name="connsiteX34" fmla="*/ 220980 w 661035"/>
                  <a:gd name="connsiteY34" fmla="*/ 0 h 1099185"/>
                  <a:gd name="connsiteX35" fmla="*/ 481965 w 661035"/>
                  <a:gd name="connsiteY35" fmla="*/ 141922 h 1099185"/>
                  <a:gd name="connsiteX36" fmla="*/ 575310 w 661035"/>
                  <a:gd name="connsiteY36" fmla="*/ 214313 h 1099185"/>
                  <a:gd name="connsiteX37" fmla="*/ 661035 w 661035"/>
                  <a:gd name="connsiteY37" fmla="*/ 504825 h 1099185"/>
                  <a:gd name="connsiteX38" fmla="*/ 621030 w 661035"/>
                  <a:gd name="connsiteY38" fmla="*/ 739140 h 1099185"/>
                  <a:gd name="connsiteX39" fmla="*/ 360045 w 661035"/>
                  <a:gd name="connsiteY39" fmla="*/ 597218 h 1099185"/>
                  <a:gd name="connsiteX40" fmla="*/ 400050 w 661035"/>
                  <a:gd name="connsiteY40" fmla="*/ 362902 h 1099185"/>
                  <a:gd name="connsiteX41" fmla="*/ 314325 w 661035"/>
                  <a:gd name="connsiteY41" fmla="*/ 72390 h 1099185"/>
                  <a:gd name="connsiteX42" fmla="*/ 220980 w 661035"/>
                  <a:gd name="connsiteY42" fmla="*/ 0 h 1099185"/>
                  <a:gd name="connsiteX0" fmla="*/ 359092 w 661035"/>
                  <a:gd name="connsiteY0" fmla="*/ 597218 h 1099185"/>
                  <a:gd name="connsiteX1" fmla="*/ 620078 w 661035"/>
                  <a:gd name="connsiteY1" fmla="*/ 739140 h 1099185"/>
                  <a:gd name="connsiteX2" fmla="*/ 584835 w 661035"/>
                  <a:gd name="connsiteY2" fmla="*/ 818198 h 1099185"/>
                  <a:gd name="connsiteX3" fmla="*/ 584836 w 661035"/>
                  <a:gd name="connsiteY3" fmla="*/ 818198 h 1099185"/>
                  <a:gd name="connsiteX4" fmla="*/ 545783 w 661035"/>
                  <a:gd name="connsiteY4" fmla="*/ 882015 h 1099185"/>
                  <a:gd name="connsiteX5" fmla="*/ 538930 w 661035"/>
                  <a:gd name="connsiteY5" fmla="*/ 891439 h 1099185"/>
                  <a:gd name="connsiteX6" fmla="*/ 539116 w 661035"/>
                  <a:gd name="connsiteY6" fmla="*/ 891540 h 1099185"/>
                  <a:gd name="connsiteX7" fmla="*/ 500063 w 661035"/>
                  <a:gd name="connsiteY7" fmla="*/ 940118 h 1099185"/>
                  <a:gd name="connsiteX8" fmla="*/ 500063 w 661035"/>
                  <a:gd name="connsiteY8" fmla="*/ 941070 h 1099185"/>
                  <a:gd name="connsiteX9" fmla="*/ 451485 w 661035"/>
                  <a:gd name="connsiteY9" fmla="*/ 989648 h 1099185"/>
                  <a:gd name="connsiteX10" fmla="*/ 396629 w 661035"/>
                  <a:gd name="connsiteY10" fmla="*/ 1033155 h 1099185"/>
                  <a:gd name="connsiteX11" fmla="*/ 397193 w 661035"/>
                  <a:gd name="connsiteY11" fmla="*/ 1033462 h 1099185"/>
                  <a:gd name="connsiteX12" fmla="*/ 320041 w 661035"/>
                  <a:gd name="connsiteY12" fmla="*/ 1076325 h 1099185"/>
                  <a:gd name="connsiteX13" fmla="*/ 291343 w 661035"/>
                  <a:gd name="connsiteY13" fmla="*/ 1060767 h 1099185"/>
                  <a:gd name="connsiteX14" fmla="*/ 290403 w 661035"/>
                  <a:gd name="connsiteY14" fmla="*/ 1061621 h 1099185"/>
                  <a:gd name="connsiteX15" fmla="*/ 319088 w 661035"/>
                  <a:gd name="connsiteY15" fmla="*/ 1077277 h 1099185"/>
                  <a:gd name="connsiteX16" fmla="*/ 260985 w 661035"/>
                  <a:gd name="connsiteY16" fmla="*/ 1099185 h 1099185"/>
                  <a:gd name="connsiteX17" fmla="*/ 0 w 661035"/>
                  <a:gd name="connsiteY17" fmla="*/ 957262 h 1099185"/>
                  <a:gd name="connsiteX18" fmla="*/ 59055 w 661035"/>
                  <a:gd name="connsiteY18" fmla="*/ 935355 h 1099185"/>
                  <a:gd name="connsiteX19" fmla="*/ 284314 w 661035"/>
                  <a:gd name="connsiteY19" fmla="*/ 1058298 h 1099185"/>
                  <a:gd name="connsiteX20" fmla="*/ 284516 w 661035"/>
                  <a:gd name="connsiteY20" fmla="*/ 1057066 h 1099185"/>
                  <a:gd name="connsiteX21" fmla="*/ 60008 w 661035"/>
                  <a:gd name="connsiteY21" fmla="*/ 935355 h 1099185"/>
                  <a:gd name="connsiteX22" fmla="*/ 135745 w 661035"/>
                  <a:gd name="connsiteY22" fmla="*/ 891807 h 1099185"/>
                  <a:gd name="connsiteX23" fmla="*/ 135255 w 661035"/>
                  <a:gd name="connsiteY23" fmla="*/ 891540 h 1099185"/>
                  <a:gd name="connsiteX24" fmla="*/ 190500 w 661035"/>
                  <a:gd name="connsiteY24" fmla="*/ 847725 h 1099185"/>
                  <a:gd name="connsiteX25" fmla="*/ 239078 w 661035"/>
                  <a:gd name="connsiteY25" fmla="*/ 799148 h 1099185"/>
                  <a:gd name="connsiteX26" fmla="*/ 319738 w 661035"/>
                  <a:gd name="connsiteY26" fmla="*/ 843010 h 1099185"/>
                  <a:gd name="connsiteX27" fmla="*/ 239078 w 661035"/>
                  <a:gd name="connsiteY27" fmla="*/ 798196 h 1099185"/>
                  <a:gd name="connsiteX28" fmla="*/ 277307 w 661035"/>
                  <a:gd name="connsiteY28" fmla="*/ 750642 h 1099185"/>
                  <a:gd name="connsiteX29" fmla="*/ 277178 w 661035"/>
                  <a:gd name="connsiteY29" fmla="*/ 750571 h 1099185"/>
                  <a:gd name="connsiteX30" fmla="*/ 284798 w 661035"/>
                  <a:gd name="connsiteY30" fmla="*/ 740093 h 1099185"/>
                  <a:gd name="connsiteX31" fmla="*/ 323850 w 661035"/>
                  <a:gd name="connsiteY31" fmla="*/ 676275 h 1099185"/>
                  <a:gd name="connsiteX32" fmla="*/ 359092 w 661035"/>
                  <a:gd name="connsiteY32" fmla="*/ 597218 h 1099185"/>
                  <a:gd name="connsiteX33" fmla="*/ 220980 w 661035"/>
                  <a:gd name="connsiteY33" fmla="*/ 0 h 1099185"/>
                  <a:gd name="connsiteX34" fmla="*/ 481965 w 661035"/>
                  <a:gd name="connsiteY34" fmla="*/ 141922 h 1099185"/>
                  <a:gd name="connsiteX35" fmla="*/ 575310 w 661035"/>
                  <a:gd name="connsiteY35" fmla="*/ 214313 h 1099185"/>
                  <a:gd name="connsiteX36" fmla="*/ 661035 w 661035"/>
                  <a:gd name="connsiteY36" fmla="*/ 504825 h 1099185"/>
                  <a:gd name="connsiteX37" fmla="*/ 621030 w 661035"/>
                  <a:gd name="connsiteY37" fmla="*/ 739140 h 1099185"/>
                  <a:gd name="connsiteX38" fmla="*/ 360045 w 661035"/>
                  <a:gd name="connsiteY38" fmla="*/ 597218 h 1099185"/>
                  <a:gd name="connsiteX39" fmla="*/ 400050 w 661035"/>
                  <a:gd name="connsiteY39" fmla="*/ 362902 h 1099185"/>
                  <a:gd name="connsiteX40" fmla="*/ 314325 w 661035"/>
                  <a:gd name="connsiteY40" fmla="*/ 72390 h 1099185"/>
                  <a:gd name="connsiteX41" fmla="*/ 220980 w 661035"/>
                  <a:gd name="connsiteY41" fmla="*/ 0 h 1099185"/>
                  <a:gd name="connsiteX0" fmla="*/ 359092 w 661035"/>
                  <a:gd name="connsiteY0" fmla="*/ 597218 h 1099185"/>
                  <a:gd name="connsiteX1" fmla="*/ 620078 w 661035"/>
                  <a:gd name="connsiteY1" fmla="*/ 739140 h 1099185"/>
                  <a:gd name="connsiteX2" fmla="*/ 584835 w 661035"/>
                  <a:gd name="connsiteY2" fmla="*/ 818198 h 1099185"/>
                  <a:gd name="connsiteX3" fmla="*/ 584836 w 661035"/>
                  <a:gd name="connsiteY3" fmla="*/ 818198 h 1099185"/>
                  <a:gd name="connsiteX4" fmla="*/ 545783 w 661035"/>
                  <a:gd name="connsiteY4" fmla="*/ 882015 h 1099185"/>
                  <a:gd name="connsiteX5" fmla="*/ 538930 w 661035"/>
                  <a:gd name="connsiteY5" fmla="*/ 891439 h 1099185"/>
                  <a:gd name="connsiteX6" fmla="*/ 539116 w 661035"/>
                  <a:gd name="connsiteY6" fmla="*/ 891540 h 1099185"/>
                  <a:gd name="connsiteX7" fmla="*/ 500063 w 661035"/>
                  <a:gd name="connsiteY7" fmla="*/ 940118 h 1099185"/>
                  <a:gd name="connsiteX8" fmla="*/ 500063 w 661035"/>
                  <a:gd name="connsiteY8" fmla="*/ 941070 h 1099185"/>
                  <a:gd name="connsiteX9" fmla="*/ 451485 w 661035"/>
                  <a:gd name="connsiteY9" fmla="*/ 989648 h 1099185"/>
                  <a:gd name="connsiteX10" fmla="*/ 396629 w 661035"/>
                  <a:gd name="connsiteY10" fmla="*/ 1033155 h 1099185"/>
                  <a:gd name="connsiteX11" fmla="*/ 397193 w 661035"/>
                  <a:gd name="connsiteY11" fmla="*/ 1033462 h 1099185"/>
                  <a:gd name="connsiteX12" fmla="*/ 320041 w 661035"/>
                  <a:gd name="connsiteY12" fmla="*/ 1076325 h 1099185"/>
                  <a:gd name="connsiteX13" fmla="*/ 291343 w 661035"/>
                  <a:gd name="connsiteY13" fmla="*/ 1060767 h 1099185"/>
                  <a:gd name="connsiteX14" fmla="*/ 290403 w 661035"/>
                  <a:gd name="connsiteY14" fmla="*/ 1061621 h 1099185"/>
                  <a:gd name="connsiteX15" fmla="*/ 319088 w 661035"/>
                  <a:gd name="connsiteY15" fmla="*/ 1077277 h 1099185"/>
                  <a:gd name="connsiteX16" fmla="*/ 260985 w 661035"/>
                  <a:gd name="connsiteY16" fmla="*/ 1099185 h 1099185"/>
                  <a:gd name="connsiteX17" fmla="*/ 0 w 661035"/>
                  <a:gd name="connsiteY17" fmla="*/ 957262 h 1099185"/>
                  <a:gd name="connsiteX18" fmla="*/ 59055 w 661035"/>
                  <a:gd name="connsiteY18" fmla="*/ 935355 h 1099185"/>
                  <a:gd name="connsiteX19" fmla="*/ 284314 w 661035"/>
                  <a:gd name="connsiteY19" fmla="*/ 1058298 h 1099185"/>
                  <a:gd name="connsiteX20" fmla="*/ 284516 w 661035"/>
                  <a:gd name="connsiteY20" fmla="*/ 1057066 h 1099185"/>
                  <a:gd name="connsiteX21" fmla="*/ 60008 w 661035"/>
                  <a:gd name="connsiteY21" fmla="*/ 935355 h 1099185"/>
                  <a:gd name="connsiteX22" fmla="*/ 135745 w 661035"/>
                  <a:gd name="connsiteY22" fmla="*/ 891807 h 1099185"/>
                  <a:gd name="connsiteX23" fmla="*/ 135255 w 661035"/>
                  <a:gd name="connsiteY23" fmla="*/ 891540 h 1099185"/>
                  <a:gd name="connsiteX24" fmla="*/ 190500 w 661035"/>
                  <a:gd name="connsiteY24" fmla="*/ 847725 h 1099185"/>
                  <a:gd name="connsiteX25" fmla="*/ 239078 w 661035"/>
                  <a:gd name="connsiteY25" fmla="*/ 799148 h 1099185"/>
                  <a:gd name="connsiteX26" fmla="*/ 239078 w 661035"/>
                  <a:gd name="connsiteY26" fmla="*/ 798196 h 1099185"/>
                  <a:gd name="connsiteX27" fmla="*/ 277307 w 661035"/>
                  <a:gd name="connsiteY27" fmla="*/ 750642 h 1099185"/>
                  <a:gd name="connsiteX28" fmla="*/ 277178 w 661035"/>
                  <a:gd name="connsiteY28" fmla="*/ 750571 h 1099185"/>
                  <a:gd name="connsiteX29" fmla="*/ 284798 w 661035"/>
                  <a:gd name="connsiteY29" fmla="*/ 740093 h 1099185"/>
                  <a:gd name="connsiteX30" fmla="*/ 323850 w 661035"/>
                  <a:gd name="connsiteY30" fmla="*/ 676275 h 1099185"/>
                  <a:gd name="connsiteX31" fmla="*/ 359092 w 661035"/>
                  <a:gd name="connsiteY31" fmla="*/ 597218 h 1099185"/>
                  <a:gd name="connsiteX32" fmla="*/ 220980 w 661035"/>
                  <a:gd name="connsiteY32" fmla="*/ 0 h 1099185"/>
                  <a:gd name="connsiteX33" fmla="*/ 481965 w 661035"/>
                  <a:gd name="connsiteY33" fmla="*/ 141922 h 1099185"/>
                  <a:gd name="connsiteX34" fmla="*/ 575310 w 661035"/>
                  <a:gd name="connsiteY34" fmla="*/ 214313 h 1099185"/>
                  <a:gd name="connsiteX35" fmla="*/ 661035 w 661035"/>
                  <a:gd name="connsiteY35" fmla="*/ 504825 h 1099185"/>
                  <a:gd name="connsiteX36" fmla="*/ 621030 w 661035"/>
                  <a:gd name="connsiteY36" fmla="*/ 739140 h 1099185"/>
                  <a:gd name="connsiteX37" fmla="*/ 360045 w 661035"/>
                  <a:gd name="connsiteY37" fmla="*/ 597218 h 1099185"/>
                  <a:gd name="connsiteX38" fmla="*/ 400050 w 661035"/>
                  <a:gd name="connsiteY38" fmla="*/ 362902 h 1099185"/>
                  <a:gd name="connsiteX39" fmla="*/ 314325 w 661035"/>
                  <a:gd name="connsiteY39" fmla="*/ 72390 h 1099185"/>
                  <a:gd name="connsiteX40" fmla="*/ 220980 w 661035"/>
                  <a:gd name="connsiteY40" fmla="*/ 0 h 1099185"/>
                  <a:gd name="connsiteX0" fmla="*/ 359092 w 661035"/>
                  <a:gd name="connsiteY0" fmla="*/ 597218 h 1099185"/>
                  <a:gd name="connsiteX1" fmla="*/ 620078 w 661035"/>
                  <a:gd name="connsiteY1" fmla="*/ 739140 h 1099185"/>
                  <a:gd name="connsiteX2" fmla="*/ 584835 w 661035"/>
                  <a:gd name="connsiteY2" fmla="*/ 818198 h 1099185"/>
                  <a:gd name="connsiteX3" fmla="*/ 584836 w 661035"/>
                  <a:gd name="connsiteY3" fmla="*/ 818198 h 1099185"/>
                  <a:gd name="connsiteX4" fmla="*/ 545783 w 661035"/>
                  <a:gd name="connsiteY4" fmla="*/ 882015 h 1099185"/>
                  <a:gd name="connsiteX5" fmla="*/ 538930 w 661035"/>
                  <a:gd name="connsiteY5" fmla="*/ 891439 h 1099185"/>
                  <a:gd name="connsiteX6" fmla="*/ 539116 w 661035"/>
                  <a:gd name="connsiteY6" fmla="*/ 891540 h 1099185"/>
                  <a:gd name="connsiteX7" fmla="*/ 500063 w 661035"/>
                  <a:gd name="connsiteY7" fmla="*/ 940118 h 1099185"/>
                  <a:gd name="connsiteX8" fmla="*/ 500063 w 661035"/>
                  <a:gd name="connsiteY8" fmla="*/ 941070 h 1099185"/>
                  <a:gd name="connsiteX9" fmla="*/ 451485 w 661035"/>
                  <a:gd name="connsiteY9" fmla="*/ 989648 h 1099185"/>
                  <a:gd name="connsiteX10" fmla="*/ 396629 w 661035"/>
                  <a:gd name="connsiteY10" fmla="*/ 1033155 h 1099185"/>
                  <a:gd name="connsiteX11" fmla="*/ 397193 w 661035"/>
                  <a:gd name="connsiteY11" fmla="*/ 1033462 h 1099185"/>
                  <a:gd name="connsiteX12" fmla="*/ 320041 w 661035"/>
                  <a:gd name="connsiteY12" fmla="*/ 1076325 h 1099185"/>
                  <a:gd name="connsiteX13" fmla="*/ 291343 w 661035"/>
                  <a:gd name="connsiteY13" fmla="*/ 1060767 h 1099185"/>
                  <a:gd name="connsiteX14" fmla="*/ 290403 w 661035"/>
                  <a:gd name="connsiteY14" fmla="*/ 1061621 h 1099185"/>
                  <a:gd name="connsiteX15" fmla="*/ 319088 w 661035"/>
                  <a:gd name="connsiteY15" fmla="*/ 1077277 h 1099185"/>
                  <a:gd name="connsiteX16" fmla="*/ 260985 w 661035"/>
                  <a:gd name="connsiteY16" fmla="*/ 1099185 h 1099185"/>
                  <a:gd name="connsiteX17" fmla="*/ 0 w 661035"/>
                  <a:gd name="connsiteY17" fmla="*/ 957262 h 1099185"/>
                  <a:gd name="connsiteX18" fmla="*/ 59055 w 661035"/>
                  <a:gd name="connsiteY18" fmla="*/ 935355 h 1099185"/>
                  <a:gd name="connsiteX19" fmla="*/ 284314 w 661035"/>
                  <a:gd name="connsiteY19" fmla="*/ 1058298 h 1099185"/>
                  <a:gd name="connsiteX20" fmla="*/ 60008 w 661035"/>
                  <a:gd name="connsiteY20" fmla="*/ 935355 h 1099185"/>
                  <a:gd name="connsiteX21" fmla="*/ 135745 w 661035"/>
                  <a:gd name="connsiteY21" fmla="*/ 891807 h 1099185"/>
                  <a:gd name="connsiteX22" fmla="*/ 135255 w 661035"/>
                  <a:gd name="connsiteY22" fmla="*/ 891540 h 1099185"/>
                  <a:gd name="connsiteX23" fmla="*/ 190500 w 661035"/>
                  <a:gd name="connsiteY23" fmla="*/ 847725 h 1099185"/>
                  <a:gd name="connsiteX24" fmla="*/ 239078 w 661035"/>
                  <a:gd name="connsiteY24" fmla="*/ 799148 h 1099185"/>
                  <a:gd name="connsiteX25" fmla="*/ 239078 w 661035"/>
                  <a:gd name="connsiteY25" fmla="*/ 798196 h 1099185"/>
                  <a:gd name="connsiteX26" fmla="*/ 277307 w 661035"/>
                  <a:gd name="connsiteY26" fmla="*/ 750642 h 1099185"/>
                  <a:gd name="connsiteX27" fmla="*/ 277178 w 661035"/>
                  <a:gd name="connsiteY27" fmla="*/ 750571 h 1099185"/>
                  <a:gd name="connsiteX28" fmla="*/ 284798 w 661035"/>
                  <a:gd name="connsiteY28" fmla="*/ 740093 h 1099185"/>
                  <a:gd name="connsiteX29" fmla="*/ 323850 w 661035"/>
                  <a:gd name="connsiteY29" fmla="*/ 676275 h 1099185"/>
                  <a:gd name="connsiteX30" fmla="*/ 359092 w 661035"/>
                  <a:gd name="connsiteY30" fmla="*/ 597218 h 1099185"/>
                  <a:gd name="connsiteX31" fmla="*/ 220980 w 661035"/>
                  <a:gd name="connsiteY31" fmla="*/ 0 h 1099185"/>
                  <a:gd name="connsiteX32" fmla="*/ 481965 w 661035"/>
                  <a:gd name="connsiteY32" fmla="*/ 141922 h 1099185"/>
                  <a:gd name="connsiteX33" fmla="*/ 575310 w 661035"/>
                  <a:gd name="connsiteY33" fmla="*/ 214313 h 1099185"/>
                  <a:gd name="connsiteX34" fmla="*/ 661035 w 661035"/>
                  <a:gd name="connsiteY34" fmla="*/ 504825 h 1099185"/>
                  <a:gd name="connsiteX35" fmla="*/ 621030 w 661035"/>
                  <a:gd name="connsiteY35" fmla="*/ 739140 h 1099185"/>
                  <a:gd name="connsiteX36" fmla="*/ 360045 w 661035"/>
                  <a:gd name="connsiteY36" fmla="*/ 597218 h 1099185"/>
                  <a:gd name="connsiteX37" fmla="*/ 400050 w 661035"/>
                  <a:gd name="connsiteY37" fmla="*/ 362902 h 1099185"/>
                  <a:gd name="connsiteX38" fmla="*/ 314325 w 661035"/>
                  <a:gd name="connsiteY38" fmla="*/ 72390 h 1099185"/>
                  <a:gd name="connsiteX39" fmla="*/ 220980 w 661035"/>
                  <a:gd name="connsiteY39" fmla="*/ 0 h 1099185"/>
                  <a:gd name="connsiteX0" fmla="*/ 359092 w 661035"/>
                  <a:gd name="connsiteY0" fmla="*/ 597218 h 1099185"/>
                  <a:gd name="connsiteX1" fmla="*/ 620078 w 661035"/>
                  <a:gd name="connsiteY1" fmla="*/ 739140 h 1099185"/>
                  <a:gd name="connsiteX2" fmla="*/ 584835 w 661035"/>
                  <a:gd name="connsiteY2" fmla="*/ 818198 h 1099185"/>
                  <a:gd name="connsiteX3" fmla="*/ 584836 w 661035"/>
                  <a:gd name="connsiteY3" fmla="*/ 818198 h 1099185"/>
                  <a:gd name="connsiteX4" fmla="*/ 545783 w 661035"/>
                  <a:gd name="connsiteY4" fmla="*/ 882015 h 1099185"/>
                  <a:gd name="connsiteX5" fmla="*/ 538930 w 661035"/>
                  <a:gd name="connsiteY5" fmla="*/ 891439 h 1099185"/>
                  <a:gd name="connsiteX6" fmla="*/ 539116 w 661035"/>
                  <a:gd name="connsiteY6" fmla="*/ 891540 h 1099185"/>
                  <a:gd name="connsiteX7" fmla="*/ 500063 w 661035"/>
                  <a:gd name="connsiteY7" fmla="*/ 940118 h 1099185"/>
                  <a:gd name="connsiteX8" fmla="*/ 500063 w 661035"/>
                  <a:gd name="connsiteY8" fmla="*/ 941070 h 1099185"/>
                  <a:gd name="connsiteX9" fmla="*/ 451485 w 661035"/>
                  <a:gd name="connsiteY9" fmla="*/ 989648 h 1099185"/>
                  <a:gd name="connsiteX10" fmla="*/ 396629 w 661035"/>
                  <a:gd name="connsiteY10" fmla="*/ 1033155 h 1099185"/>
                  <a:gd name="connsiteX11" fmla="*/ 397193 w 661035"/>
                  <a:gd name="connsiteY11" fmla="*/ 1033462 h 1099185"/>
                  <a:gd name="connsiteX12" fmla="*/ 320041 w 661035"/>
                  <a:gd name="connsiteY12" fmla="*/ 1076325 h 1099185"/>
                  <a:gd name="connsiteX13" fmla="*/ 291343 w 661035"/>
                  <a:gd name="connsiteY13" fmla="*/ 1060767 h 1099185"/>
                  <a:gd name="connsiteX14" fmla="*/ 290403 w 661035"/>
                  <a:gd name="connsiteY14" fmla="*/ 1061621 h 1099185"/>
                  <a:gd name="connsiteX15" fmla="*/ 319088 w 661035"/>
                  <a:gd name="connsiteY15" fmla="*/ 1077277 h 1099185"/>
                  <a:gd name="connsiteX16" fmla="*/ 260985 w 661035"/>
                  <a:gd name="connsiteY16" fmla="*/ 1099185 h 1099185"/>
                  <a:gd name="connsiteX17" fmla="*/ 0 w 661035"/>
                  <a:gd name="connsiteY17" fmla="*/ 957262 h 1099185"/>
                  <a:gd name="connsiteX18" fmla="*/ 59055 w 661035"/>
                  <a:gd name="connsiteY18" fmla="*/ 935355 h 1099185"/>
                  <a:gd name="connsiteX19" fmla="*/ 60008 w 661035"/>
                  <a:gd name="connsiteY19" fmla="*/ 935355 h 1099185"/>
                  <a:gd name="connsiteX20" fmla="*/ 135745 w 661035"/>
                  <a:gd name="connsiteY20" fmla="*/ 891807 h 1099185"/>
                  <a:gd name="connsiteX21" fmla="*/ 135255 w 661035"/>
                  <a:gd name="connsiteY21" fmla="*/ 891540 h 1099185"/>
                  <a:gd name="connsiteX22" fmla="*/ 190500 w 661035"/>
                  <a:gd name="connsiteY22" fmla="*/ 847725 h 1099185"/>
                  <a:gd name="connsiteX23" fmla="*/ 239078 w 661035"/>
                  <a:gd name="connsiteY23" fmla="*/ 799148 h 1099185"/>
                  <a:gd name="connsiteX24" fmla="*/ 239078 w 661035"/>
                  <a:gd name="connsiteY24" fmla="*/ 798196 h 1099185"/>
                  <a:gd name="connsiteX25" fmla="*/ 277307 w 661035"/>
                  <a:gd name="connsiteY25" fmla="*/ 750642 h 1099185"/>
                  <a:gd name="connsiteX26" fmla="*/ 277178 w 661035"/>
                  <a:gd name="connsiteY26" fmla="*/ 750571 h 1099185"/>
                  <a:gd name="connsiteX27" fmla="*/ 284798 w 661035"/>
                  <a:gd name="connsiteY27" fmla="*/ 740093 h 1099185"/>
                  <a:gd name="connsiteX28" fmla="*/ 323850 w 661035"/>
                  <a:gd name="connsiteY28" fmla="*/ 676275 h 1099185"/>
                  <a:gd name="connsiteX29" fmla="*/ 359092 w 661035"/>
                  <a:gd name="connsiteY29" fmla="*/ 597218 h 1099185"/>
                  <a:gd name="connsiteX30" fmla="*/ 220980 w 661035"/>
                  <a:gd name="connsiteY30" fmla="*/ 0 h 1099185"/>
                  <a:gd name="connsiteX31" fmla="*/ 481965 w 661035"/>
                  <a:gd name="connsiteY31" fmla="*/ 141922 h 1099185"/>
                  <a:gd name="connsiteX32" fmla="*/ 575310 w 661035"/>
                  <a:gd name="connsiteY32" fmla="*/ 214313 h 1099185"/>
                  <a:gd name="connsiteX33" fmla="*/ 661035 w 661035"/>
                  <a:gd name="connsiteY33" fmla="*/ 504825 h 1099185"/>
                  <a:gd name="connsiteX34" fmla="*/ 621030 w 661035"/>
                  <a:gd name="connsiteY34" fmla="*/ 739140 h 1099185"/>
                  <a:gd name="connsiteX35" fmla="*/ 360045 w 661035"/>
                  <a:gd name="connsiteY35" fmla="*/ 597218 h 1099185"/>
                  <a:gd name="connsiteX36" fmla="*/ 400050 w 661035"/>
                  <a:gd name="connsiteY36" fmla="*/ 362902 h 1099185"/>
                  <a:gd name="connsiteX37" fmla="*/ 314325 w 661035"/>
                  <a:gd name="connsiteY37" fmla="*/ 72390 h 1099185"/>
                  <a:gd name="connsiteX38" fmla="*/ 220980 w 661035"/>
                  <a:gd name="connsiteY38" fmla="*/ 0 h 1099185"/>
                  <a:gd name="connsiteX0" fmla="*/ 359092 w 661035"/>
                  <a:gd name="connsiteY0" fmla="*/ 597218 h 1099185"/>
                  <a:gd name="connsiteX1" fmla="*/ 620078 w 661035"/>
                  <a:gd name="connsiteY1" fmla="*/ 739140 h 1099185"/>
                  <a:gd name="connsiteX2" fmla="*/ 584835 w 661035"/>
                  <a:gd name="connsiteY2" fmla="*/ 818198 h 1099185"/>
                  <a:gd name="connsiteX3" fmla="*/ 584836 w 661035"/>
                  <a:gd name="connsiteY3" fmla="*/ 818198 h 1099185"/>
                  <a:gd name="connsiteX4" fmla="*/ 545783 w 661035"/>
                  <a:gd name="connsiteY4" fmla="*/ 882015 h 1099185"/>
                  <a:gd name="connsiteX5" fmla="*/ 538930 w 661035"/>
                  <a:gd name="connsiteY5" fmla="*/ 891439 h 1099185"/>
                  <a:gd name="connsiteX6" fmla="*/ 539116 w 661035"/>
                  <a:gd name="connsiteY6" fmla="*/ 891540 h 1099185"/>
                  <a:gd name="connsiteX7" fmla="*/ 500063 w 661035"/>
                  <a:gd name="connsiteY7" fmla="*/ 940118 h 1099185"/>
                  <a:gd name="connsiteX8" fmla="*/ 500063 w 661035"/>
                  <a:gd name="connsiteY8" fmla="*/ 941070 h 1099185"/>
                  <a:gd name="connsiteX9" fmla="*/ 451485 w 661035"/>
                  <a:gd name="connsiteY9" fmla="*/ 989648 h 1099185"/>
                  <a:gd name="connsiteX10" fmla="*/ 396629 w 661035"/>
                  <a:gd name="connsiteY10" fmla="*/ 1033155 h 1099185"/>
                  <a:gd name="connsiteX11" fmla="*/ 397193 w 661035"/>
                  <a:gd name="connsiteY11" fmla="*/ 1033462 h 1099185"/>
                  <a:gd name="connsiteX12" fmla="*/ 320041 w 661035"/>
                  <a:gd name="connsiteY12" fmla="*/ 1076325 h 1099185"/>
                  <a:gd name="connsiteX13" fmla="*/ 291343 w 661035"/>
                  <a:gd name="connsiteY13" fmla="*/ 1060767 h 1099185"/>
                  <a:gd name="connsiteX14" fmla="*/ 319088 w 661035"/>
                  <a:gd name="connsiteY14" fmla="*/ 1077277 h 1099185"/>
                  <a:gd name="connsiteX15" fmla="*/ 260985 w 661035"/>
                  <a:gd name="connsiteY15" fmla="*/ 1099185 h 1099185"/>
                  <a:gd name="connsiteX16" fmla="*/ 0 w 661035"/>
                  <a:gd name="connsiteY16" fmla="*/ 957262 h 1099185"/>
                  <a:gd name="connsiteX17" fmla="*/ 59055 w 661035"/>
                  <a:gd name="connsiteY17" fmla="*/ 935355 h 1099185"/>
                  <a:gd name="connsiteX18" fmla="*/ 60008 w 661035"/>
                  <a:gd name="connsiteY18" fmla="*/ 935355 h 1099185"/>
                  <a:gd name="connsiteX19" fmla="*/ 135745 w 661035"/>
                  <a:gd name="connsiteY19" fmla="*/ 891807 h 1099185"/>
                  <a:gd name="connsiteX20" fmla="*/ 135255 w 661035"/>
                  <a:gd name="connsiteY20" fmla="*/ 891540 h 1099185"/>
                  <a:gd name="connsiteX21" fmla="*/ 190500 w 661035"/>
                  <a:gd name="connsiteY21" fmla="*/ 847725 h 1099185"/>
                  <a:gd name="connsiteX22" fmla="*/ 239078 w 661035"/>
                  <a:gd name="connsiteY22" fmla="*/ 799148 h 1099185"/>
                  <a:gd name="connsiteX23" fmla="*/ 239078 w 661035"/>
                  <a:gd name="connsiteY23" fmla="*/ 798196 h 1099185"/>
                  <a:gd name="connsiteX24" fmla="*/ 277307 w 661035"/>
                  <a:gd name="connsiteY24" fmla="*/ 750642 h 1099185"/>
                  <a:gd name="connsiteX25" fmla="*/ 277178 w 661035"/>
                  <a:gd name="connsiteY25" fmla="*/ 750571 h 1099185"/>
                  <a:gd name="connsiteX26" fmla="*/ 284798 w 661035"/>
                  <a:gd name="connsiteY26" fmla="*/ 740093 h 1099185"/>
                  <a:gd name="connsiteX27" fmla="*/ 323850 w 661035"/>
                  <a:gd name="connsiteY27" fmla="*/ 676275 h 1099185"/>
                  <a:gd name="connsiteX28" fmla="*/ 359092 w 661035"/>
                  <a:gd name="connsiteY28" fmla="*/ 597218 h 1099185"/>
                  <a:gd name="connsiteX29" fmla="*/ 220980 w 661035"/>
                  <a:gd name="connsiteY29" fmla="*/ 0 h 1099185"/>
                  <a:gd name="connsiteX30" fmla="*/ 481965 w 661035"/>
                  <a:gd name="connsiteY30" fmla="*/ 141922 h 1099185"/>
                  <a:gd name="connsiteX31" fmla="*/ 575310 w 661035"/>
                  <a:gd name="connsiteY31" fmla="*/ 214313 h 1099185"/>
                  <a:gd name="connsiteX32" fmla="*/ 661035 w 661035"/>
                  <a:gd name="connsiteY32" fmla="*/ 504825 h 1099185"/>
                  <a:gd name="connsiteX33" fmla="*/ 621030 w 661035"/>
                  <a:gd name="connsiteY33" fmla="*/ 739140 h 1099185"/>
                  <a:gd name="connsiteX34" fmla="*/ 360045 w 661035"/>
                  <a:gd name="connsiteY34" fmla="*/ 597218 h 1099185"/>
                  <a:gd name="connsiteX35" fmla="*/ 400050 w 661035"/>
                  <a:gd name="connsiteY35" fmla="*/ 362902 h 1099185"/>
                  <a:gd name="connsiteX36" fmla="*/ 314325 w 661035"/>
                  <a:gd name="connsiteY36" fmla="*/ 72390 h 1099185"/>
                  <a:gd name="connsiteX37" fmla="*/ 220980 w 661035"/>
                  <a:gd name="connsiteY37" fmla="*/ 0 h 1099185"/>
                  <a:gd name="connsiteX0" fmla="*/ 359092 w 661035"/>
                  <a:gd name="connsiteY0" fmla="*/ 597218 h 1099185"/>
                  <a:gd name="connsiteX1" fmla="*/ 620078 w 661035"/>
                  <a:gd name="connsiteY1" fmla="*/ 739140 h 1099185"/>
                  <a:gd name="connsiteX2" fmla="*/ 584835 w 661035"/>
                  <a:gd name="connsiteY2" fmla="*/ 818198 h 1099185"/>
                  <a:gd name="connsiteX3" fmla="*/ 584836 w 661035"/>
                  <a:gd name="connsiteY3" fmla="*/ 818198 h 1099185"/>
                  <a:gd name="connsiteX4" fmla="*/ 545783 w 661035"/>
                  <a:gd name="connsiteY4" fmla="*/ 882015 h 1099185"/>
                  <a:gd name="connsiteX5" fmla="*/ 538930 w 661035"/>
                  <a:gd name="connsiteY5" fmla="*/ 891439 h 1099185"/>
                  <a:gd name="connsiteX6" fmla="*/ 539116 w 661035"/>
                  <a:gd name="connsiteY6" fmla="*/ 891540 h 1099185"/>
                  <a:gd name="connsiteX7" fmla="*/ 500063 w 661035"/>
                  <a:gd name="connsiteY7" fmla="*/ 940118 h 1099185"/>
                  <a:gd name="connsiteX8" fmla="*/ 500063 w 661035"/>
                  <a:gd name="connsiteY8" fmla="*/ 941070 h 1099185"/>
                  <a:gd name="connsiteX9" fmla="*/ 451485 w 661035"/>
                  <a:gd name="connsiteY9" fmla="*/ 989648 h 1099185"/>
                  <a:gd name="connsiteX10" fmla="*/ 396629 w 661035"/>
                  <a:gd name="connsiteY10" fmla="*/ 1033155 h 1099185"/>
                  <a:gd name="connsiteX11" fmla="*/ 397193 w 661035"/>
                  <a:gd name="connsiteY11" fmla="*/ 1033462 h 1099185"/>
                  <a:gd name="connsiteX12" fmla="*/ 320041 w 661035"/>
                  <a:gd name="connsiteY12" fmla="*/ 1076325 h 1099185"/>
                  <a:gd name="connsiteX13" fmla="*/ 319088 w 661035"/>
                  <a:gd name="connsiteY13" fmla="*/ 1077277 h 1099185"/>
                  <a:gd name="connsiteX14" fmla="*/ 260985 w 661035"/>
                  <a:gd name="connsiteY14" fmla="*/ 1099185 h 1099185"/>
                  <a:gd name="connsiteX15" fmla="*/ 0 w 661035"/>
                  <a:gd name="connsiteY15" fmla="*/ 957262 h 1099185"/>
                  <a:gd name="connsiteX16" fmla="*/ 59055 w 661035"/>
                  <a:gd name="connsiteY16" fmla="*/ 935355 h 1099185"/>
                  <a:gd name="connsiteX17" fmla="*/ 60008 w 661035"/>
                  <a:gd name="connsiteY17" fmla="*/ 935355 h 1099185"/>
                  <a:gd name="connsiteX18" fmla="*/ 135745 w 661035"/>
                  <a:gd name="connsiteY18" fmla="*/ 891807 h 1099185"/>
                  <a:gd name="connsiteX19" fmla="*/ 135255 w 661035"/>
                  <a:gd name="connsiteY19" fmla="*/ 891540 h 1099185"/>
                  <a:gd name="connsiteX20" fmla="*/ 190500 w 661035"/>
                  <a:gd name="connsiteY20" fmla="*/ 847725 h 1099185"/>
                  <a:gd name="connsiteX21" fmla="*/ 239078 w 661035"/>
                  <a:gd name="connsiteY21" fmla="*/ 799148 h 1099185"/>
                  <a:gd name="connsiteX22" fmla="*/ 239078 w 661035"/>
                  <a:gd name="connsiteY22" fmla="*/ 798196 h 1099185"/>
                  <a:gd name="connsiteX23" fmla="*/ 277307 w 661035"/>
                  <a:gd name="connsiteY23" fmla="*/ 750642 h 1099185"/>
                  <a:gd name="connsiteX24" fmla="*/ 277178 w 661035"/>
                  <a:gd name="connsiteY24" fmla="*/ 750571 h 1099185"/>
                  <a:gd name="connsiteX25" fmla="*/ 284798 w 661035"/>
                  <a:gd name="connsiteY25" fmla="*/ 740093 h 1099185"/>
                  <a:gd name="connsiteX26" fmla="*/ 323850 w 661035"/>
                  <a:gd name="connsiteY26" fmla="*/ 676275 h 1099185"/>
                  <a:gd name="connsiteX27" fmla="*/ 359092 w 661035"/>
                  <a:gd name="connsiteY27" fmla="*/ 597218 h 1099185"/>
                  <a:gd name="connsiteX28" fmla="*/ 220980 w 661035"/>
                  <a:gd name="connsiteY28" fmla="*/ 0 h 1099185"/>
                  <a:gd name="connsiteX29" fmla="*/ 481965 w 661035"/>
                  <a:gd name="connsiteY29" fmla="*/ 141922 h 1099185"/>
                  <a:gd name="connsiteX30" fmla="*/ 575310 w 661035"/>
                  <a:gd name="connsiteY30" fmla="*/ 214313 h 1099185"/>
                  <a:gd name="connsiteX31" fmla="*/ 661035 w 661035"/>
                  <a:gd name="connsiteY31" fmla="*/ 504825 h 1099185"/>
                  <a:gd name="connsiteX32" fmla="*/ 621030 w 661035"/>
                  <a:gd name="connsiteY32" fmla="*/ 739140 h 1099185"/>
                  <a:gd name="connsiteX33" fmla="*/ 360045 w 661035"/>
                  <a:gd name="connsiteY33" fmla="*/ 597218 h 1099185"/>
                  <a:gd name="connsiteX34" fmla="*/ 400050 w 661035"/>
                  <a:gd name="connsiteY34" fmla="*/ 362902 h 1099185"/>
                  <a:gd name="connsiteX35" fmla="*/ 314325 w 661035"/>
                  <a:gd name="connsiteY35" fmla="*/ 72390 h 1099185"/>
                  <a:gd name="connsiteX36" fmla="*/ 220980 w 661035"/>
                  <a:gd name="connsiteY36" fmla="*/ 0 h 1099185"/>
                  <a:gd name="connsiteX0" fmla="*/ 359092 w 661035"/>
                  <a:gd name="connsiteY0" fmla="*/ 597218 h 1112468"/>
                  <a:gd name="connsiteX1" fmla="*/ 620078 w 661035"/>
                  <a:gd name="connsiteY1" fmla="*/ 739140 h 1112468"/>
                  <a:gd name="connsiteX2" fmla="*/ 584835 w 661035"/>
                  <a:gd name="connsiteY2" fmla="*/ 818198 h 1112468"/>
                  <a:gd name="connsiteX3" fmla="*/ 584836 w 661035"/>
                  <a:gd name="connsiteY3" fmla="*/ 818198 h 1112468"/>
                  <a:gd name="connsiteX4" fmla="*/ 545783 w 661035"/>
                  <a:gd name="connsiteY4" fmla="*/ 882015 h 1112468"/>
                  <a:gd name="connsiteX5" fmla="*/ 538930 w 661035"/>
                  <a:gd name="connsiteY5" fmla="*/ 891439 h 1112468"/>
                  <a:gd name="connsiteX6" fmla="*/ 539116 w 661035"/>
                  <a:gd name="connsiteY6" fmla="*/ 891540 h 1112468"/>
                  <a:gd name="connsiteX7" fmla="*/ 500063 w 661035"/>
                  <a:gd name="connsiteY7" fmla="*/ 940118 h 1112468"/>
                  <a:gd name="connsiteX8" fmla="*/ 500063 w 661035"/>
                  <a:gd name="connsiteY8" fmla="*/ 941070 h 1112468"/>
                  <a:gd name="connsiteX9" fmla="*/ 451485 w 661035"/>
                  <a:gd name="connsiteY9" fmla="*/ 989648 h 1112468"/>
                  <a:gd name="connsiteX10" fmla="*/ 396629 w 661035"/>
                  <a:gd name="connsiteY10" fmla="*/ 1033155 h 1112468"/>
                  <a:gd name="connsiteX11" fmla="*/ 397193 w 661035"/>
                  <a:gd name="connsiteY11" fmla="*/ 1033462 h 1112468"/>
                  <a:gd name="connsiteX12" fmla="*/ 320041 w 661035"/>
                  <a:gd name="connsiteY12" fmla="*/ 1076325 h 1112468"/>
                  <a:gd name="connsiteX13" fmla="*/ 319088 w 661035"/>
                  <a:gd name="connsiteY13" fmla="*/ 1077277 h 1112468"/>
                  <a:gd name="connsiteX14" fmla="*/ 247796 w 661035"/>
                  <a:gd name="connsiteY14" fmla="*/ 1112468 h 1112468"/>
                  <a:gd name="connsiteX15" fmla="*/ 0 w 661035"/>
                  <a:gd name="connsiteY15" fmla="*/ 957262 h 1112468"/>
                  <a:gd name="connsiteX16" fmla="*/ 59055 w 661035"/>
                  <a:gd name="connsiteY16" fmla="*/ 935355 h 1112468"/>
                  <a:gd name="connsiteX17" fmla="*/ 60008 w 661035"/>
                  <a:gd name="connsiteY17" fmla="*/ 935355 h 1112468"/>
                  <a:gd name="connsiteX18" fmla="*/ 135745 w 661035"/>
                  <a:gd name="connsiteY18" fmla="*/ 891807 h 1112468"/>
                  <a:gd name="connsiteX19" fmla="*/ 135255 w 661035"/>
                  <a:gd name="connsiteY19" fmla="*/ 891540 h 1112468"/>
                  <a:gd name="connsiteX20" fmla="*/ 190500 w 661035"/>
                  <a:gd name="connsiteY20" fmla="*/ 847725 h 1112468"/>
                  <a:gd name="connsiteX21" fmla="*/ 239078 w 661035"/>
                  <a:gd name="connsiteY21" fmla="*/ 799148 h 1112468"/>
                  <a:gd name="connsiteX22" fmla="*/ 239078 w 661035"/>
                  <a:gd name="connsiteY22" fmla="*/ 798196 h 1112468"/>
                  <a:gd name="connsiteX23" fmla="*/ 277307 w 661035"/>
                  <a:gd name="connsiteY23" fmla="*/ 750642 h 1112468"/>
                  <a:gd name="connsiteX24" fmla="*/ 277178 w 661035"/>
                  <a:gd name="connsiteY24" fmla="*/ 750571 h 1112468"/>
                  <a:gd name="connsiteX25" fmla="*/ 284798 w 661035"/>
                  <a:gd name="connsiteY25" fmla="*/ 740093 h 1112468"/>
                  <a:gd name="connsiteX26" fmla="*/ 323850 w 661035"/>
                  <a:gd name="connsiteY26" fmla="*/ 676275 h 1112468"/>
                  <a:gd name="connsiteX27" fmla="*/ 359092 w 661035"/>
                  <a:gd name="connsiteY27" fmla="*/ 597218 h 1112468"/>
                  <a:gd name="connsiteX28" fmla="*/ 220980 w 661035"/>
                  <a:gd name="connsiteY28" fmla="*/ 0 h 1112468"/>
                  <a:gd name="connsiteX29" fmla="*/ 481965 w 661035"/>
                  <a:gd name="connsiteY29" fmla="*/ 141922 h 1112468"/>
                  <a:gd name="connsiteX30" fmla="*/ 575310 w 661035"/>
                  <a:gd name="connsiteY30" fmla="*/ 214313 h 1112468"/>
                  <a:gd name="connsiteX31" fmla="*/ 661035 w 661035"/>
                  <a:gd name="connsiteY31" fmla="*/ 504825 h 1112468"/>
                  <a:gd name="connsiteX32" fmla="*/ 621030 w 661035"/>
                  <a:gd name="connsiteY32" fmla="*/ 739140 h 1112468"/>
                  <a:gd name="connsiteX33" fmla="*/ 360045 w 661035"/>
                  <a:gd name="connsiteY33" fmla="*/ 597218 h 1112468"/>
                  <a:gd name="connsiteX34" fmla="*/ 400050 w 661035"/>
                  <a:gd name="connsiteY34" fmla="*/ 362902 h 1112468"/>
                  <a:gd name="connsiteX35" fmla="*/ 314325 w 661035"/>
                  <a:gd name="connsiteY35" fmla="*/ 72390 h 1112468"/>
                  <a:gd name="connsiteX36" fmla="*/ 220980 w 661035"/>
                  <a:gd name="connsiteY36" fmla="*/ 0 h 11124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</a:cxnLst>
                <a:rect l="l" t="t" r="r" b="b"/>
                <a:pathLst>
                  <a:path w="661035" h="1112468">
                    <a:moveTo>
                      <a:pt x="359092" y="597218"/>
                    </a:moveTo>
                    <a:lnTo>
                      <a:pt x="620078" y="739140"/>
                    </a:lnTo>
                    <a:lnTo>
                      <a:pt x="584835" y="818198"/>
                    </a:lnTo>
                    <a:lnTo>
                      <a:pt x="584836" y="818198"/>
                    </a:lnTo>
                    <a:cubicBezTo>
                      <a:pt x="573405" y="840105"/>
                      <a:pt x="560070" y="861060"/>
                      <a:pt x="545783" y="882015"/>
                    </a:cubicBezTo>
                    <a:lnTo>
                      <a:pt x="538930" y="891439"/>
                    </a:lnTo>
                    <a:lnTo>
                      <a:pt x="539116" y="891540"/>
                    </a:lnTo>
                    <a:cubicBezTo>
                      <a:pt x="525780" y="908686"/>
                      <a:pt x="513398" y="924878"/>
                      <a:pt x="500063" y="940118"/>
                    </a:cubicBezTo>
                    <a:lnTo>
                      <a:pt x="500063" y="941070"/>
                    </a:lnTo>
                    <a:cubicBezTo>
                      <a:pt x="483870" y="958215"/>
                      <a:pt x="467678" y="974408"/>
                      <a:pt x="451485" y="989648"/>
                    </a:cubicBezTo>
                    <a:lnTo>
                      <a:pt x="396629" y="1033155"/>
                    </a:lnTo>
                    <a:lnTo>
                      <a:pt x="397193" y="1033462"/>
                    </a:lnTo>
                    <a:cubicBezTo>
                      <a:pt x="371475" y="1049655"/>
                      <a:pt x="346711" y="1063943"/>
                      <a:pt x="320041" y="1076325"/>
                    </a:cubicBezTo>
                    <a:lnTo>
                      <a:pt x="319088" y="1077277"/>
                    </a:lnTo>
                    <a:lnTo>
                      <a:pt x="247796" y="1112468"/>
                    </a:lnTo>
                    <a:lnTo>
                      <a:pt x="0" y="957262"/>
                    </a:lnTo>
                    <a:lnTo>
                      <a:pt x="59055" y="935355"/>
                    </a:lnTo>
                    <a:lnTo>
                      <a:pt x="60008" y="935355"/>
                    </a:lnTo>
                    <a:lnTo>
                      <a:pt x="135745" y="891807"/>
                    </a:lnTo>
                    <a:lnTo>
                      <a:pt x="135255" y="891540"/>
                    </a:lnTo>
                    <a:cubicBezTo>
                      <a:pt x="154305" y="878205"/>
                      <a:pt x="173355" y="863918"/>
                      <a:pt x="190500" y="847725"/>
                    </a:cubicBezTo>
                    <a:cubicBezTo>
                      <a:pt x="207645" y="832486"/>
                      <a:pt x="222885" y="816293"/>
                      <a:pt x="239078" y="799148"/>
                    </a:cubicBezTo>
                    <a:lnTo>
                      <a:pt x="239078" y="798196"/>
                    </a:lnTo>
                    <a:lnTo>
                      <a:pt x="277307" y="750642"/>
                    </a:lnTo>
                    <a:lnTo>
                      <a:pt x="277178" y="750571"/>
                    </a:lnTo>
                    <a:cubicBezTo>
                      <a:pt x="280036" y="746761"/>
                      <a:pt x="281941" y="743903"/>
                      <a:pt x="284798" y="740093"/>
                    </a:cubicBezTo>
                    <a:cubicBezTo>
                      <a:pt x="299086" y="719138"/>
                      <a:pt x="312420" y="698183"/>
                      <a:pt x="323850" y="676275"/>
                    </a:cubicBezTo>
                    <a:cubicBezTo>
                      <a:pt x="337185" y="650558"/>
                      <a:pt x="349567" y="623888"/>
                      <a:pt x="359092" y="597218"/>
                    </a:cubicBezTo>
                    <a:close/>
                    <a:moveTo>
                      <a:pt x="220980" y="0"/>
                    </a:moveTo>
                    <a:lnTo>
                      <a:pt x="481965" y="141922"/>
                    </a:lnTo>
                    <a:cubicBezTo>
                      <a:pt x="521970" y="163830"/>
                      <a:pt x="553403" y="187642"/>
                      <a:pt x="575310" y="214313"/>
                    </a:cubicBezTo>
                    <a:cubicBezTo>
                      <a:pt x="632460" y="281940"/>
                      <a:pt x="661035" y="379095"/>
                      <a:pt x="661035" y="504825"/>
                    </a:cubicBezTo>
                    <a:cubicBezTo>
                      <a:pt x="660083" y="588645"/>
                      <a:pt x="646748" y="666750"/>
                      <a:pt x="621030" y="739140"/>
                    </a:cubicBezTo>
                    <a:lnTo>
                      <a:pt x="360045" y="597218"/>
                    </a:lnTo>
                    <a:cubicBezTo>
                      <a:pt x="386715" y="524827"/>
                      <a:pt x="400050" y="446722"/>
                      <a:pt x="400050" y="362902"/>
                    </a:cubicBezTo>
                    <a:cubicBezTo>
                      <a:pt x="400050" y="237172"/>
                      <a:pt x="371475" y="140970"/>
                      <a:pt x="314325" y="72390"/>
                    </a:cubicBezTo>
                    <a:cubicBezTo>
                      <a:pt x="291465" y="45720"/>
                      <a:pt x="260985" y="20955"/>
                      <a:pt x="220980" y="0"/>
                    </a:cubicBez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  <p:sp>
            <p:nvSpPr>
              <p:cNvPr id="276" name="Freeform: Shape 275">
                <a:extLst>
                  <a:ext uri="{FF2B5EF4-FFF2-40B4-BE49-F238E27FC236}">
                    <a16:creationId xmlns:a16="http://schemas.microsoft.com/office/drawing/2014/main" id="{B4DF6E21-0332-4E30-B9E8-4285303F3858}"/>
                  </a:ext>
                </a:extLst>
              </p:cNvPr>
              <p:cNvSpPr/>
              <p:nvPr/>
            </p:nvSpPr>
            <p:spPr>
              <a:xfrm>
                <a:off x="2967026" y="3229268"/>
                <a:ext cx="673417" cy="247650"/>
              </a:xfrm>
              <a:custGeom>
                <a:avLst/>
                <a:gdLst>
                  <a:gd name="connsiteX0" fmla="*/ 261937 w 673417"/>
                  <a:gd name="connsiteY0" fmla="*/ 45720 h 247650"/>
                  <a:gd name="connsiteX1" fmla="*/ 288607 w 673417"/>
                  <a:gd name="connsiteY1" fmla="*/ 53340 h 247650"/>
                  <a:gd name="connsiteX2" fmla="*/ 387667 w 673417"/>
                  <a:gd name="connsiteY2" fmla="*/ 93345 h 247650"/>
                  <a:gd name="connsiteX3" fmla="*/ 412432 w 673417"/>
                  <a:gd name="connsiteY3" fmla="*/ 105728 h 247650"/>
                  <a:gd name="connsiteX4" fmla="*/ 673417 w 673417"/>
                  <a:gd name="connsiteY4" fmla="*/ 247650 h 247650"/>
                  <a:gd name="connsiteX5" fmla="*/ 647700 w 673417"/>
                  <a:gd name="connsiteY5" fmla="*/ 235267 h 247650"/>
                  <a:gd name="connsiteX6" fmla="*/ 644991 w 673417"/>
                  <a:gd name="connsiteY6" fmla="*/ 233789 h 247650"/>
                  <a:gd name="connsiteX7" fmla="*/ 549592 w 673417"/>
                  <a:gd name="connsiteY7" fmla="*/ 195262 h 247650"/>
                  <a:gd name="connsiteX8" fmla="*/ 522922 w 673417"/>
                  <a:gd name="connsiteY8" fmla="*/ 186690 h 247650"/>
                  <a:gd name="connsiteX9" fmla="*/ 0 w 673417"/>
                  <a:gd name="connsiteY9" fmla="*/ 0 h 247650"/>
                  <a:gd name="connsiteX10" fmla="*/ 80010 w 673417"/>
                  <a:gd name="connsiteY10" fmla="*/ 11430 h 247650"/>
                  <a:gd name="connsiteX11" fmla="*/ 80421 w 673417"/>
                  <a:gd name="connsiteY11" fmla="*/ 11654 h 247650"/>
                  <a:gd name="connsiteX12" fmla="*/ 185499 w 673417"/>
                  <a:gd name="connsiteY12" fmla="*/ 28933 h 247650"/>
                  <a:gd name="connsiteX13" fmla="*/ 261937 w 673417"/>
                  <a:gd name="connsiteY13" fmla="*/ 45720 h 247650"/>
                  <a:gd name="connsiteX14" fmla="*/ 522922 w 673417"/>
                  <a:gd name="connsiteY14" fmla="*/ 187643 h 247650"/>
                  <a:gd name="connsiteX15" fmla="*/ 340042 w 673417"/>
                  <a:gd name="connsiteY15" fmla="*/ 153353 h 247650"/>
                  <a:gd name="connsiteX16" fmla="*/ 260985 w 673417"/>
                  <a:gd name="connsiteY16" fmla="*/ 141923 h 2476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673417" h="247650">
                    <a:moveTo>
                      <a:pt x="261937" y="45720"/>
                    </a:moveTo>
                    <a:cubicBezTo>
                      <a:pt x="271462" y="48578"/>
                      <a:pt x="280987" y="50483"/>
                      <a:pt x="288607" y="53340"/>
                    </a:cubicBezTo>
                    <a:cubicBezTo>
                      <a:pt x="323850" y="64770"/>
                      <a:pt x="357187" y="79058"/>
                      <a:pt x="387667" y="93345"/>
                    </a:cubicBezTo>
                    <a:cubicBezTo>
                      <a:pt x="396240" y="97155"/>
                      <a:pt x="404812" y="101917"/>
                      <a:pt x="412432" y="105728"/>
                    </a:cubicBezTo>
                    <a:lnTo>
                      <a:pt x="673417" y="247650"/>
                    </a:lnTo>
                    <a:cubicBezTo>
                      <a:pt x="664845" y="243840"/>
                      <a:pt x="656272" y="239078"/>
                      <a:pt x="647700" y="235267"/>
                    </a:cubicBezTo>
                    <a:lnTo>
                      <a:pt x="644991" y="233789"/>
                    </a:lnTo>
                    <a:lnTo>
                      <a:pt x="549592" y="195262"/>
                    </a:lnTo>
                    <a:cubicBezTo>
                      <a:pt x="541972" y="192405"/>
                      <a:pt x="532447" y="189548"/>
                      <a:pt x="522922" y="186690"/>
                    </a:cubicBezTo>
                    <a:close/>
                    <a:moveTo>
                      <a:pt x="0" y="0"/>
                    </a:moveTo>
                    <a:lnTo>
                      <a:pt x="80010" y="11430"/>
                    </a:lnTo>
                    <a:lnTo>
                      <a:pt x="80421" y="11654"/>
                    </a:lnTo>
                    <a:lnTo>
                      <a:pt x="185499" y="28933"/>
                    </a:lnTo>
                    <a:cubicBezTo>
                      <a:pt x="215979" y="34528"/>
                      <a:pt x="241458" y="40005"/>
                      <a:pt x="261937" y="45720"/>
                    </a:cubicBezTo>
                    <a:lnTo>
                      <a:pt x="522922" y="187643"/>
                    </a:lnTo>
                    <a:cubicBezTo>
                      <a:pt x="481965" y="176213"/>
                      <a:pt x="421004" y="164783"/>
                      <a:pt x="340042" y="153353"/>
                    </a:cubicBezTo>
                    <a:lnTo>
                      <a:pt x="260985" y="141923"/>
                    </a:ln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7" name="Freeform: Shape 276">
                <a:extLst>
                  <a:ext uri="{FF2B5EF4-FFF2-40B4-BE49-F238E27FC236}">
                    <a16:creationId xmlns:a16="http://schemas.microsoft.com/office/drawing/2014/main" id="{A39F821C-2371-4BC2-BAB3-0BF0EACDB5C9}"/>
                  </a:ext>
                </a:extLst>
              </p:cNvPr>
              <p:cNvSpPr/>
              <p:nvPr/>
            </p:nvSpPr>
            <p:spPr>
              <a:xfrm>
                <a:off x="2707091" y="3532163"/>
                <a:ext cx="257175" cy="1238250"/>
              </a:xfrm>
              <a:custGeom>
                <a:avLst/>
                <a:gdLst>
                  <a:gd name="connsiteX0" fmla="*/ 260985 w 257175"/>
                  <a:gd name="connsiteY0" fmla="*/ 1244918 h 1238250"/>
                  <a:gd name="connsiteX1" fmla="*/ 0 w 257175"/>
                  <a:gd name="connsiteY1" fmla="*/ 1102995 h 1238250"/>
                  <a:gd name="connsiteX2" fmla="*/ 1905 w 257175"/>
                  <a:gd name="connsiteY2" fmla="*/ 0 h 1238250"/>
                  <a:gd name="connsiteX3" fmla="*/ 262890 w 257175"/>
                  <a:gd name="connsiteY3" fmla="*/ 141922 h 12382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57175" h="1238250">
                    <a:moveTo>
                      <a:pt x="260985" y="1244918"/>
                    </a:moveTo>
                    <a:lnTo>
                      <a:pt x="0" y="1102995"/>
                    </a:lnTo>
                    <a:lnTo>
                      <a:pt x="1905" y="0"/>
                    </a:lnTo>
                    <a:lnTo>
                      <a:pt x="262890" y="141922"/>
                    </a:ln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8" name="Freeform: Shape 277">
                <a:extLst>
                  <a:ext uri="{FF2B5EF4-FFF2-40B4-BE49-F238E27FC236}">
                    <a16:creationId xmlns:a16="http://schemas.microsoft.com/office/drawing/2014/main" id="{A1024F81-2505-4ED4-9844-27FD43F67E1C}"/>
                  </a:ext>
                </a:extLst>
              </p:cNvPr>
              <p:cNvSpPr/>
              <p:nvPr/>
            </p:nvSpPr>
            <p:spPr>
              <a:xfrm>
                <a:off x="3110832" y="2270955"/>
                <a:ext cx="457201" cy="495301"/>
              </a:xfrm>
              <a:custGeom>
                <a:avLst/>
                <a:gdLst>
                  <a:gd name="connsiteX0" fmla="*/ 459105 w 457200"/>
                  <a:gd name="connsiteY0" fmla="*/ 500063 h 495300"/>
                  <a:gd name="connsiteX1" fmla="*/ 198120 w 457200"/>
                  <a:gd name="connsiteY1" fmla="*/ 358140 h 495300"/>
                  <a:gd name="connsiteX2" fmla="*/ 80963 w 457200"/>
                  <a:gd name="connsiteY2" fmla="*/ 62865 h 495300"/>
                  <a:gd name="connsiteX3" fmla="*/ 0 w 457200"/>
                  <a:gd name="connsiteY3" fmla="*/ 0 h 495300"/>
                  <a:gd name="connsiteX4" fmla="*/ 260985 w 457200"/>
                  <a:gd name="connsiteY4" fmla="*/ 141923 h 495300"/>
                  <a:gd name="connsiteX5" fmla="*/ 341948 w 457200"/>
                  <a:gd name="connsiteY5" fmla="*/ 204788 h 495300"/>
                  <a:gd name="connsiteX6" fmla="*/ 459105 w 457200"/>
                  <a:gd name="connsiteY6" fmla="*/ 500063 h 4953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457200" h="495300">
                    <a:moveTo>
                      <a:pt x="459105" y="500063"/>
                    </a:moveTo>
                    <a:lnTo>
                      <a:pt x="198120" y="358140"/>
                    </a:lnTo>
                    <a:cubicBezTo>
                      <a:pt x="179070" y="224790"/>
                      <a:pt x="140017" y="126683"/>
                      <a:pt x="80963" y="62865"/>
                    </a:cubicBezTo>
                    <a:cubicBezTo>
                      <a:pt x="57150" y="38100"/>
                      <a:pt x="30480" y="17145"/>
                      <a:pt x="0" y="0"/>
                    </a:cubicBezTo>
                    <a:lnTo>
                      <a:pt x="260985" y="141923"/>
                    </a:lnTo>
                    <a:cubicBezTo>
                      <a:pt x="291465" y="158115"/>
                      <a:pt x="318135" y="179070"/>
                      <a:pt x="341948" y="204788"/>
                    </a:cubicBezTo>
                    <a:cubicBezTo>
                      <a:pt x="401955" y="268605"/>
                      <a:pt x="441008" y="366713"/>
                      <a:pt x="459105" y="500063"/>
                    </a:cubicBezTo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9" name="Freeform: Shape 278">
                <a:extLst>
                  <a:ext uri="{FF2B5EF4-FFF2-40B4-BE49-F238E27FC236}">
                    <a16:creationId xmlns:a16="http://schemas.microsoft.com/office/drawing/2014/main" id="{263442DD-DC6F-4B9B-9270-FA5738CDC2DF}"/>
                  </a:ext>
                </a:extLst>
              </p:cNvPr>
              <p:cNvSpPr/>
              <p:nvPr/>
            </p:nvSpPr>
            <p:spPr>
              <a:xfrm>
                <a:off x="2541356" y="3138780"/>
                <a:ext cx="428625" cy="200026"/>
              </a:xfrm>
              <a:custGeom>
                <a:avLst/>
                <a:gdLst>
                  <a:gd name="connsiteX0" fmla="*/ 0 w 428625"/>
                  <a:gd name="connsiteY0" fmla="*/ 0 h 200026"/>
                  <a:gd name="connsiteX1" fmla="*/ 17145 w 428625"/>
                  <a:gd name="connsiteY1" fmla="*/ 8573 h 200026"/>
                  <a:gd name="connsiteX2" fmla="*/ 109538 w 428625"/>
                  <a:gd name="connsiteY2" fmla="*/ 44768 h 200026"/>
                  <a:gd name="connsiteX3" fmla="*/ 370023 w 428625"/>
                  <a:gd name="connsiteY3" fmla="*/ 186418 h 200026"/>
                  <a:gd name="connsiteX4" fmla="*/ 110490 w 428625"/>
                  <a:gd name="connsiteY4" fmla="*/ 44768 h 200026"/>
                  <a:gd name="connsiteX5" fmla="*/ 168592 w 428625"/>
                  <a:gd name="connsiteY5" fmla="*/ 59056 h 200026"/>
                  <a:gd name="connsiteX6" fmla="*/ 428625 w 428625"/>
                  <a:gd name="connsiteY6" fmla="*/ 200026 h 200026"/>
                  <a:gd name="connsiteX7" fmla="*/ 370523 w 428625"/>
                  <a:gd name="connsiteY7" fmla="*/ 186691 h 200026"/>
                  <a:gd name="connsiteX8" fmla="*/ 370517 w 428625"/>
                  <a:gd name="connsiteY8" fmla="*/ 186688 h 200026"/>
                  <a:gd name="connsiteX9" fmla="*/ 278130 w 428625"/>
                  <a:gd name="connsiteY9" fmla="*/ 150495 h 200026"/>
                  <a:gd name="connsiteX10" fmla="*/ 260985 w 428625"/>
                  <a:gd name="connsiteY10" fmla="*/ 141923 h 2000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28625" h="200026">
                    <a:moveTo>
                      <a:pt x="0" y="0"/>
                    </a:moveTo>
                    <a:cubicBezTo>
                      <a:pt x="5715" y="2858"/>
                      <a:pt x="11430" y="5715"/>
                      <a:pt x="17145" y="8573"/>
                    </a:cubicBezTo>
                    <a:cubicBezTo>
                      <a:pt x="44767" y="21908"/>
                      <a:pt x="75248" y="34290"/>
                      <a:pt x="109538" y="44768"/>
                    </a:cubicBezTo>
                    <a:lnTo>
                      <a:pt x="370023" y="186418"/>
                    </a:lnTo>
                    <a:lnTo>
                      <a:pt x="110490" y="44768"/>
                    </a:lnTo>
                    <a:lnTo>
                      <a:pt x="168592" y="59056"/>
                    </a:lnTo>
                    <a:lnTo>
                      <a:pt x="428625" y="200026"/>
                    </a:lnTo>
                    <a:lnTo>
                      <a:pt x="370523" y="186691"/>
                    </a:lnTo>
                    <a:lnTo>
                      <a:pt x="370517" y="186688"/>
                    </a:lnTo>
                    <a:lnTo>
                      <a:pt x="278130" y="150495"/>
                    </a:lnTo>
                    <a:cubicBezTo>
                      <a:pt x="272415" y="147638"/>
                      <a:pt x="266700" y="144780"/>
                      <a:pt x="260985" y="141923"/>
                    </a:cubicBez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0" name="Freeform: Shape 279">
                <a:extLst>
                  <a:ext uri="{FF2B5EF4-FFF2-40B4-BE49-F238E27FC236}">
                    <a16:creationId xmlns:a16="http://schemas.microsoft.com/office/drawing/2014/main" id="{25B186ED-5D02-4977-BB1D-A8AF5D07B841}"/>
                  </a:ext>
                </a:extLst>
              </p:cNvPr>
              <p:cNvSpPr/>
              <p:nvPr/>
            </p:nvSpPr>
            <p:spPr>
              <a:xfrm>
                <a:off x="2969883" y="1938632"/>
                <a:ext cx="618767" cy="219303"/>
              </a:xfrm>
              <a:custGeom>
                <a:avLst/>
                <a:gdLst>
                  <a:gd name="connsiteX0" fmla="*/ 323751 w 603786"/>
                  <a:gd name="connsiteY0" fmla="*/ 66771 h 218219"/>
                  <a:gd name="connsiteX1" fmla="*/ 342801 w 603786"/>
                  <a:gd name="connsiteY1" fmla="*/ 76296 h 218219"/>
                  <a:gd name="connsiteX2" fmla="*/ 603786 w 603786"/>
                  <a:gd name="connsiteY2" fmla="*/ 218219 h 218219"/>
                  <a:gd name="connsiteX3" fmla="*/ 584736 w 603786"/>
                  <a:gd name="connsiteY3" fmla="*/ 208694 h 218219"/>
                  <a:gd name="connsiteX4" fmla="*/ 0 w 603786"/>
                  <a:gd name="connsiteY4" fmla="*/ 0 h 218219"/>
                  <a:gd name="connsiteX5" fmla="*/ 100965 w 603786"/>
                  <a:gd name="connsiteY5" fmla="*/ 2857 h 218219"/>
                  <a:gd name="connsiteX6" fmla="*/ 102772 w 603786"/>
                  <a:gd name="connsiteY6" fmla="*/ 3833 h 218219"/>
                  <a:gd name="connsiteX7" fmla="*/ 214213 w 603786"/>
                  <a:gd name="connsiteY7" fmla="*/ 22860 h 218219"/>
                  <a:gd name="connsiteX8" fmla="*/ 236092 w 603786"/>
                  <a:gd name="connsiteY8" fmla="*/ 34757 h 218219"/>
                  <a:gd name="connsiteX9" fmla="*/ 323751 w 603786"/>
                  <a:gd name="connsiteY9" fmla="*/ 66772 h 218219"/>
                  <a:gd name="connsiteX10" fmla="*/ 584736 w 603786"/>
                  <a:gd name="connsiteY10" fmla="*/ 208695 h 218219"/>
                  <a:gd name="connsiteX11" fmla="*/ 475198 w 603786"/>
                  <a:gd name="connsiteY11" fmla="*/ 168690 h 218219"/>
                  <a:gd name="connsiteX12" fmla="*/ 464489 w 603786"/>
                  <a:gd name="connsiteY12" fmla="*/ 162866 h 218219"/>
                  <a:gd name="connsiteX13" fmla="*/ 358041 w 603786"/>
                  <a:gd name="connsiteY13" fmla="*/ 143827 h 218219"/>
                  <a:gd name="connsiteX14" fmla="*/ 357901 w 603786"/>
                  <a:gd name="connsiteY14" fmla="*/ 143751 h 218219"/>
                  <a:gd name="connsiteX15" fmla="*/ 260033 w 603786"/>
                  <a:gd name="connsiteY15" fmla="*/ 141922 h 218219"/>
                  <a:gd name="connsiteX0" fmla="*/ 323751 w 603786"/>
                  <a:gd name="connsiteY0" fmla="*/ 66771 h 218219"/>
                  <a:gd name="connsiteX1" fmla="*/ 342801 w 603786"/>
                  <a:gd name="connsiteY1" fmla="*/ 76296 h 218219"/>
                  <a:gd name="connsiteX2" fmla="*/ 603786 w 603786"/>
                  <a:gd name="connsiteY2" fmla="*/ 218219 h 218219"/>
                  <a:gd name="connsiteX3" fmla="*/ 584736 w 603786"/>
                  <a:gd name="connsiteY3" fmla="*/ 208694 h 218219"/>
                  <a:gd name="connsiteX4" fmla="*/ 323751 w 603786"/>
                  <a:gd name="connsiteY4" fmla="*/ 66771 h 218219"/>
                  <a:gd name="connsiteX5" fmla="*/ 0 w 603786"/>
                  <a:gd name="connsiteY5" fmla="*/ 0 h 218219"/>
                  <a:gd name="connsiteX6" fmla="*/ 100965 w 603786"/>
                  <a:gd name="connsiteY6" fmla="*/ 2857 h 218219"/>
                  <a:gd name="connsiteX7" fmla="*/ 102772 w 603786"/>
                  <a:gd name="connsiteY7" fmla="*/ 3833 h 218219"/>
                  <a:gd name="connsiteX8" fmla="*/ 214213 w 603786"/>
                  <a:gd name="connsiteY8" fmla="*/ 22860 h 218219"/>
                  <a:gd name="connsiteX9" fmla="*/ 323751 w 603786"/>
                  <a:gd name="connsiteY9" fmla="*/ 66772 h 218219"/>
                  <a:gd name="connsiteX10" fmla="*/ 584736 w 603786"/>
                  <a:gd name="connsiteY10" fmla="*/ 208695 h 218219"/>
                  <a:gd name="connsiteX11" fmla="*/ 475198 w 603786"/>
                  <a:gd name="connsiteY11" fmla="*/ 168690 h 218219"/>
                  <a:gd name="connsiteX12" fmla="*/ 464489 w 603786"/>
                  <a:gd name="connsiteY12" fmla="*/ 162866 h 218219"/>
                  <a:gd name="connsiteX13" fmla="*/ 358041 w 603786"/>
                  <a:gd name="connsiteY13" fmla="*/ 143827 h 218219"/>
                  <a:gd name="connsiteX14" fmla="*/ 357901 w 603786"/>
                  <a:gd name="connsiteY14" fmla="*/ 143751 h 218219"/>
                  <a:gd name="connsiteX15" fmla="*/ 260033 w 603786"/>
                  <a:gd name="connsiteY15" fmla="*/ 141922 h 218219"/>
                  <a:gd name="connsiteX16" fmla="*/ 0 w 603786"/>
                  <a:gd name="connsiteY16" fmla="*/ 0 h 218219"/>
                  <a:gd name="connsiteX0" fmla="*/ 323751 w 603786"/>
                  <a:gd name="connsiteY0" fmla="*/ 66771 h 218219"/>
                  <a:gd name="connsiteX1" fmla="*/ 603786 w 603786"/>
                  <a:gd name="connsiteY1" fmla="*/ 218219 h 218219"/>
                  <a:gd name="connsiteX2" fmla="*/ 584736 w 603786"/>
                  <a:gd name="connsiteY2" fmla="*/ 208694 h 218219"/>
                  <a:gd name="connsiteX3" fmla="*/ 323751 w 603786"/>
                  <a:gd name="connsiteY3" fmla="*/ 66771 h 218219"/>
                  <a:gd name="connsiteX4" fmla="*/ 0 w 603786"/>
                  <a:gd name="connsiteY4" fmla="*/ 0 h 218219"/>
                  <a:gd name="connsiteX5" fmla="*/ 100965 w 603786"/>
                  <a:gd name="connsiteY5" fmla="*/ 2857 h 218219"/>
                  <a:gd name="connsiteX6" fmla="*/ 102772 w 603786"/>
                  <a:gd name="connsiteY6" fmla="*/ 3833 h 218219"/>
                  <a:gd name="connsiteX7" fmla="*/ 214213 w 603786"/>
                  <a:gd name="connsiteY7" fmla="*/ 22860 h 218219"/>
                  <a:gd name="connsiteX8" fmla="*/ 323751 w 603786"/>
                  <a:gd name="connsiteY8" fmla="*/ 66772 h 218219"/>
                  <a:gd name="connsiteX9" fmla="*/ 584736 w 603786"/>
                  <a:gd name="connsiteY9" fmla="*/ 208695 h 218219"/>
                  <a:gd name="connsiteX10" fmla="*/ 475198 w 603786"/>
                  <a:gd name="connsiteY10" fmla="*/ 168690 h 218219"/>
                  <a:gd name="connsiteX11" fmla="*/ 464489 w 603786"/>
                  <a:gd name="connsiteY11" fmla="*/ 162866 h 218219"/>
                  <a:gd name="connsiteX12" fmla="*/ 358041 w 603786"/>
                  <a:gd name="connsiteY12" fmla="*/ 143827 h 218219"/>
                  <a:gd name="connsiteX13" fmla="*/ 357901 w 603786"/>
                  <a:gd name="connsiteY13" fmla="*/ 143751 h 218219"/>
                  <a:gd name="connsiteX14" fmla="*/ 260033 w 603786"/>
                  <a:gd name="connsiteY14" fmla="*/ 141922 h 218219"/>
                  <a:gd name="connsiteX15" fmla="*/ 0 w 603786"/>
                  <a:gd name="connsiteY15" fmla="*/ 0 h 218219"/>
                  <a:gd name="connsiteX0" fmla="*/ 323751 w 584736"/>
                  <a:gd name="connsiteY0" fmla="*/ 66771 h 208695"/>
                  <a:gd name="connsiteX1" fmla="*/ 584736 w 584736"/>
                  <a:gd name="connsiteY1" fmla="*/ 208694 h 208695"/>
                  <a:gd name="connsiteX2" fmla="*/ 323751 w 584736"/>
                  <a:gd name="connsiteY2" fmla="*/ 66771 h 208695"/>
                  <a:gd name="connsiteX3" fmla="*/ 0 w 584736"/>
                  <a:gd name="connsiteY3" fmla="*/ 0 h 208695"/>
                  <a:gd name="connsiteX4" fmla="*/ 100965 w 584736"/>
                  <a:gd name="connsiteY4" fmla="*/ 2857 h 208695"/>
                  <a:gd name="connsiteX5" fmla="*/ 102772 w 584736"/>
                  <a:gd name="connsiteY5" fmla="*/ 3833 h 208695"/>
                  <a:gd name="connsiteX6" fmla="*/ 214213 w 584736"/>
                  <a:gd name="connsiteY6" fmla="*/ 22860 h 208695"/>
                  <a:gd name="connsiteX7" fmla="*/ 323751 w 584736"/>
                  <a:gd name="connsiteY7" fmla="*/ 66772 h 208695"/>
                  <a:gd name="connsiteX8" fmla="*/ 584736 w 584736"/>
                  <a:gd name="connsiteY8" fmla="*/ 208695 h 208695"/>
                  <a:gd name="connsiteX9" fmla="*/ 475198 w 584736"/>
                  <a:gd name="connsiteY9" fmla="*/ 168690 h 208695"/>
                  <a:gd name="connsiteX10" fmla="*/ 464489 w 584736"/>
                  <a:gd name="connsiteY10" fmla="*/ 162866 h 208695"/>
                  <a:gd name="connsiteX11" fmla="*/ 358041 w 584736"/>
                  <a:gd name="connsiteY11" fmla="*/ 143827 h 208695"/>
                  <a:gd name="connsiteX12" fmla="*/ 357901 w 584736"/>
                  <a:gd name="connsiteY12" fmla="*/ 143751 h 208695"/>
                  <a:gd name="connsiteX13" fmla="*/ 260033 w 584736"/>
                  <a:gd name="connsiteY13" fmla="*/ 141922 h 208695"/>
                  <a:gd name="connsiteX14" fmla="*/ 0 w 584736"/>
                  <a:gd name="connsiteY14" fmla="*/ 0 h 208695"/>
                  <a:gd name="connsiteX0" fmla="*/ 323751 w 615997"/>
                  <a:gd name="connsiteY0" fmla="*/ 66771 h 216510"/>
                  <a:gd name="connsiteX1" fmla="*/ 584736 w 615997"/>
                  <a:gd name="connsiteY1" fmla="*/ 208694 h 216510"/>
                  <a:gd name="connsiteX2" fmla="*/ 323751 w 615997"/>
                  <a:gd name="connsiteY2" fmla="*/ 66771 h 216510"/>
                  <a:gd name="connsiteX3" fmla="*/ 0 w 615997"/>
                  <a:gd name="connsiteY3" fmla="*/ 0 h 216510"/>
                  <a:gd name="connsiteX4" fmla="*/ 100965 w 615997"/>
                  <a:gd name="connsiteY4" fmla="*/ 2857 h 216510"/>
                  <a:gd name="connsiteX5" fmla="*/ 102772 w 615997"/>
                  <a:gd name="connsiteY5" fmla="*/ 3833 h 216510"/>
                  <a:gd name="connsiteX6" fmla="*/ 214213 w 615997"/>
                  <a:gd name="connsiteY6" fmla="*/ 22860 h 216510"/>
                  <a:gd name="connsiteX7" fmla="*/ 323751 w 615997"/>
                  <a:gd name="connsiteY7" fmla="*/ 66772 h 216510"/>
                  <a:gd name="connsiteX8" fmla="*/ 615997 w 615997"/>
                  <a:gd name="connsiteY8" fmla="*/ 216510 h 216510"/>
                  <a:gd name="connsiteX9" fmla="*/ 475198 w 615997"/>
                  <a:gd name="connsiteY9" fmla="*/ 168690 h 216510"/>
                  <a:gd name="connsiteX10" fmla="*/ 464489 w 615997"/>
                  <a:gd name="connsiteY10" fmla="*/ 162866 h 216510"/>
                  <a:gd name="connsiteX11" fmla="*/ 358041 w 615997"/>
                  <a:gd name="connsiteY11" fmla="*/ 143827 h 216510"/>
                  <a:gd name="connsiteX12" fmla="*/ 357901 w 615997"/>
                  <a:gd name="connsiteY12" fmla="*/ 143751 h 216510"/>
                  <a:gd name="connsiteX13" fmla="*/ 260033 w 615997"/>
                  <a:gd name="connsiteY13" fmla="*/ 141922 h 216510"/>
                  <a:gd name="connsiteX14" fmla="*/ 0 w 615997"/>
                  <a:gd name="connsiteY14" fmla="*/ 0 h 216510"/>
                  <a:gd name="connsiteX0" fmla="*/ 323751 w 618767"/>
                  <a:gd name="connsiteY0" fmla="*/ 66771 h 219303"/>
                  <a:gd name="connsiteX1" fmla="*/ 584736 w 618767"/>
                  <a:gd name="connsiteY1" fmla="*/ 208694 h 219303"/>
                  <a:gd name="connsiteX2" fmla="*/ 323751 w 618767"/>
                  <a:gd name="connsiteY2" fmla="*/ 66771 h 219303"/>
                  <a:gd name="connsiteX3" fmla="*/ 0 w 618767"/>
                  <a:gd name="connsiteY3" fmla="*/ 0 h 219303"/>
                  <a:gd name="connsiteX4" fmla="*/ 100965 w 618767"/>
                  <a:gd name="connsiteY4" fmla="*/ 2857 h 219303"/>
                  <a:gd name="connsiteX5" fmla="*/ 102772 w 618767"/>
                  <a:gd name="connsiteY5" fmla="*/ 3833 h 219303"/>
                  <a:gd name="connsiteX6" fmla="*/ 214213 w 618767"/>
                  <a:gd name="connsiteY6" fmla="*/ 22860 h 219303"/>
                  <a:gd name="connsiteX7" fmla="*/ 323751 w 618767"/>
                  <a:gd name="connsiteY7" fmla="*/ 66772 h 219303"/>
                  <a:gd name="connsiteX8" fmla="*/ 615997 w 618767"/>
                  <a:gd name="connsiteY8" fmla="*/ 216510 h 219303"/>
                  <a:gd name="connsiteX9" fmla="*/ 464489 w 618767"/>
                  <a:gd name="connsiteY9" fmla="*/ 162866 h 219303"/>
                  <a:gd name="connsiteX10" fmla="*/ 358041 w 618767"/>
                  <a:gd name="connsiteY10" fmla="*/ 143827 h 219303"/>
                  <a:gd name="connsiteX11" fmla="*/ 357901 w 618767"/>
                  <a:gd name="connsiteY11" fmla="*/ 143751 h 219303"/>
                  <a:gd name="connsiteX12" fmla="*/ 260033 w 618767"/>
                  <a:gd name="connsiteY12" fmla="*/ 141922 h 219303"/>
                  <a:gd name="connsiteX13" fmla="*/ 0 w 618767"/>
                  <a:gd name="connsiteY13" fmla="*/ 0 h 21930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618767" h="219303">
                    <a:moveTo>
                      <a:pt x="323751" y="66771"/>
                    </a:moveTo>
                    <a:lnTo>
                      <a:pt x="584736" y="208694"/>
                    </a:lnTo>
                    <a:lnTo>
                      <a:pt x="323751" y="66771"/>
                    </a:lnTo>
                    <a:close/>
                    <a:moveTo>
                      <a:pt x="0" y="0"/>
                    </a:moveTo>
                    <a:lnTo>
                      <a:pt x="100965" y="2857"/>
                    </a:lnTo>
                    <a:lnTo>
                      <a:pt x="102772" y="3833"/>
                    </a:lnTo>
                    <a:lnTo>
                      <a:pt x="214213" y="22860"/>
                    </a:lnTo>
                    <a:lnTo>
                      <a:pt x="323751" y="66772"/>
                    </a:lnTo>
                    <a:lnTo>
                      <a:pt x="615997" y="216510"/>
                    </a:lnTo>
                    <a:cubicBezTo>
                      <a:pt x="639453" y="232526"/>
                      <a:pt x="507482" y="174980"/>
                      <a:pt x="464489" y="162866"/>
                    </a:cubicBezTo>
                    <a:lnTo>
                      <a:pt x="358041" y="143827"/>
                    </a:lnTo>
                    <a:cubicBezTo>
                      <a:pt x="357994" y="143802"/>
                      <a:pt x="357948" y="143776"/>
                      <a:pt x="357901" y="143751"/>
                    </a:cubicBezTo>
                    <a:lnTo>
                      <a:pt x="260033" y="141922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1" name="Freeform: Shape 280">
                <a:extLst>
                  <a:ext uri="{FF2B5EF4-FFF2-40B4-BE49-F238E27FC236}">
                    <a16:creationId xmlns:a16="http://schemas.microsoft.com/office/drawing/2014/main" id="{6BCC9A22-B000-410A-9D7A-763C68558742}"/>
                  </a:ext>
                </a:extLst>
              </p:cNvPr>
              <p:cNvSpPr/>
              <p:nvPr/>
            </p:nvSpPr>
            <p:spPr>
              <a:xfrm>
                <a:off x="2709948" y="2277720"/>
                <a:ext cx="257175" cy="1066800"/>
              </a:xfrm>
              <a:custGeom>
                <a:avLst/>
                <a:gdLst>
                  <a:gd name="connsiteX0" fmla="*/ 260033 w 257175"/>
                  <a:gd name="connsiteY0" fmla="*/ 1070610 h 1066800"/>
                  <a:gd name="connsiteX1" fmla="*/ 0 w 257175"/>
                  <a:gd name="connsiteY1" fmla="*/ 929640 h 1066800"/>
                  <a:gd name="connsiteX2" fmla="*/ 1905 w 257175"/>
                  <a:gd name="connsiteY2" fmla="*/ 0 h 1066800"/>
                  <a:gd name="connsiteX3" fmla="*/ 261938 w 257175"/>
                  <a:gd name="connsiteY3" fmla="*/ 141922 h 10668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57175" h="1066800">
                    <a:moveTo>
                      <a:pt x="260033" y="1070610"/>
                    </a:moveTo>
                    <a:lnTo>
                      <a:pt x="0" y="929640"/>
                    </a:lnTo>
                    <a:lnTo>
                      <a:pt x="1905" y="0"/>
                    </a:lnTo>
                    <a:lnTo>
                      <a:pt x="261938" y="141922"/>
                    </a:ln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2" name="Freeform: Shape 281">
                <a:extLst>
                  <a:ext uri="{FF2B5EF4-FFF2-40B4-BE49-F238E27FC236}">
                    <a16:creationId xmlns:a16="http://schemas.microsoft.com/office/drawing/2014/main" id="{49D79A0C-C6A5-46B7-9EA7-D9608028F9C1}"/>
                  </a:ext>
                </a:extLst>
              </p:cNvPr>
              <p:cNvSpPr/>
              <p:nvPr/>
            </p:nvSpPr>
            <p:spPr>
              <a:xfrm>
                <a:off x="2708898" y="1774680"/>
                <a:ext cx="521969" cy="178118"/>
              </a:xfrm>
              <a:custGeom>
                <a:avLst/>
                <a:gdLst>
                  <a:gd name="connsiteX0" fmla="*/ 230505 w 521970"/>
                  <a:gd name="connsiteY0" fmla="*/ 2858 h 178118"/>
                  <a:gd name="connsiteX1" fmla="*/ 490537 w 521970"/>
                  <a:gd name="connsiteY1" fmla="*/ 144781 h 178118"/>
                  <a:gd name="connsiteX2" fmla="*/ 302895 w 521970"/>
                  <a:gd name="connsiteY2" fmla="*/ 172403 h 178118"/>
                  <a:gd name="connsiteX3" fmla="*/ 260032 w 521970"/>
                  <a:gd name="connsiteY3" fmla="*/ 178118 h 178118"/>
                  <a:gd name="connsiteX4" fmla="*/ 0 w 521970"/>
                  <a:gd name="connsiteY4" fmla="*/ 37148 h 178118"/>
                  <a:gd name="connsiteX5" fmla="*/ 41910 w 521970"/>
                  <a:gd name="connsiteY5" fmla="*/ 30480 h 178118"/>
                  <a:gd name="connsiteX6" fmla="*/ 41912 w 521970"/>
                  <a:gd name="connsiteY6" fmla="*/ 30481 h 178118"/>
                  <a:gd name="connsiteX7" fmla="*/ 260985 w 521970"/>
                  <a:gd name="connsiteY7" fmla="*/ 0 h 178118"/>
                  <a:gd name="connsiteX8" fmla="*/ 521970 w 521970"/>
                  <a:gd name="connsiteY8" fmla="*/ 141923 h 178118"/>
                  <a:gd name="connsiteX9" fmla="*/ 490537 w 521970"/>
                  <a:gd name="connsiteY9" fmla="*/ 144780 h 178118"/>
                  <a:gd name="connsiteX10" fmla="*/ 230505 w 521970"/>
                  <a:gd name="connsiteY10" fmla="*/ 2858 h 1781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521970" h="178118">
                    <a:moveTo>
                      <a:pt x="230505" y="2858"/>
                    </a:moveTo>
                    <a:lnTo>
                      <a:pt x="490537" y="144781"/>
                    </a:lnTo>
                    <a:lnTo>
                      <a:pt x="302895" y="172403"/>
                    </a:lnTo>
                    <a:lnTo>
                      <a:pt x="260032" y="178118"/>
                    </a:lnTo>
                    <a:lnTo>
                      <a:pt x="0" y="37148"/>
                    </a:lnTo>
                    <a:lnTo>
                      <a:pt x="41910" y="30480"/>
                    </a:lnTo>
                    <a:lnTo>
                      <a:pt x="41912" y="30481"/>
                    </a:lnTo>
                    <a:close/>
                    <a:moveTo>
                      <a:pt x="260985" y="0"/>
                    </a:moveTo>
                    <a:lnTo>
                      <a:pt x="521970" y="141923"/>
                    </a:lnTo>
                    <a:lnTo>
                      <a:pt x="490537" y="144780"/>
                    </a:lnTo>
                    <a:lnTo>
                      <a:pt x="230505" y="2858"/>
                    </a:lnTo>
                    <a:close/>
                  </a:path>
                </a:pathLst>
              </a:custGeom>
              <a:solidFill>
                <a:schemeClr val="bg1">
                  <a:lumMod val="95000"/>
                </a:scheme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sp>
          <p:nvSpPr>
            <p:cNvPr id="266" name="Freeform: Shape 265">
              <a:extLst>
                <a:ext uri="{FF2B5EF4-FFF2-40B4-BE49-F238E27FC236}">
                  <a16:creationId xmlns:a16="http://schemas.microsoft.com/office/drawing/2014/main" id="{9A0C7FC7-9047-4B82-97D1-EF778142C969}"/>
                </a:ext>
              </a:extLst>
            </p:cNvPr>
            <p:cNvSpPr/>
            <p:nvPr/>
          </p:nvSpPr>
          <p:spPr>
            <a:xfrm>
              <a:off x="13340893" y="5384889"/>
              <a:ext cx="470786" cy="962496"/>
            </a:xfrm>
            <a:custGeom>
              <a:avLst/>
              <a:gdLst>
                <a:gd name="connsiteX0" fmla="*/ 1669733 w 1714500"/>
                <a:gd name="connsiteY0" fmla="*/ 1870710 h 3505200"/>
                <a:gd name="connsiteX1" fmla="*/ 1720215 w 1714500"/>
                <a:gd name="connsiteY1" fmla="*/ 2166938 h 3505200"/>
                <a:gd name="connsiteX2" fmla="*/ 1507808 w 1714500"/>
                <a:gd name="connsiteY2" fmla="*/ 2795588 h 3505200"/>
                <a:gd name="connsiteX3" fmla="*/ 1121093 w 1714500"/>
                <a:gd name="connsiteY3" fmla="*/ 3084195 h 3505200"/>
                <a:gd name="connsiteX4" fmla="*/ 991553 w 1714500"/>
                <a:gd name="connsiteY4" fmla="*/ 3120390 h 3505200"/>
                <a:gd name="connsiteX5" fmla="*/ 990600 w 1714500"/>
                <a:gd name="connsiteY5" fmla="*/ 3466148 h 3505200"/>
                <a:gd name="connsiteX6" fmla="*/ 960120 w 1714500"/>
                <a:gd name="connsiteY6" fmla="*/ 3470910 h 3505200"/>
                <a:gd name="connsiteX7" fmla="*/ 772478 w 1714500"/>
                <a:gd name="connsiteY7" fmla="*/ 3505200 h 3505200"/>
                <a:gd name="connsiteX8" fmla="*/ 729615 w 1714500"/>
                <a:gd name="connsiteY8" fmla="*/ 3503295 h 3505200"/>
                <a:gd name="connsiteX9" fmla="*/ 730568 w 1714500"/>
                <a:gd name="connsiteY9" fmla="*/ 3158490 h 3505200"/>
                <a:gd name="connsiteX10" fmla="*/ 659130 w 1714500"/>
                <a:gd name="connsiteY10" fmla="*/ 3156585 h 3505200"/>
                <a:gd name="connsiteX11" fmla="*/ 383858 w 1714500"/>
                <a:gd name="connsiteY11" fmla="*/ 3098483 h 3505200"/>
                <a:gd name="connsiteX12" fmla="*/ 125730 w 1714500"/>
                <a:gd name="connsiteY12" fmla="*/ 2865120 h 3505200"/>
                <a:gd name="connsiteX13" fmla="*/ 0 w 1714500"/>
                <a:gd name="connsiteY13" fmla="*/ 2427923 h 3505200"/>
                <a:gd name="connsiteX14" fmla="*/ 320993 w 1714500"/>
                <a:gd name="connsiteY14" fmla="*/ 2317433 h 3505200"/>
                <a:gd name="connsiteX15" fmla="*/ 451485 w 1714500"/>
                <a:gd name="connsiteY15" fmla="*/ 2707958 h 3505200"/>
                <a:gd name="connsiteX16" fmla="*/ 682943 w 1714500"/>
                <a:gd name="connsiteY16" fmla="*/ 2860358 h 3505200"/>
                <a:gd name="connsiteX17" fmla="*/ 730568 w 1714500"/>
                <a:gd name="connsiteY17" fmla="*/ 2864168 h 3505200"/>
                <a:gd name="connsiteX18" fmla="*/ 732473 w 1714500"/>
                <a:gd name="connsiteY18" fmla="*/ 1761173 h 3505200"/>
                <a:gd name="connsiteX19" fmla="*/ 576263 w 1714500"/>
                <a:gd name="connsiteY19" fmla="*/ 1735455 h 3505200"/>
                <a:gd name="connsiteX20" fmla="*/ 372428 w 1714500"/>
                <a:gd name="connsiteY20" fmla="*/ 1660208 h 3505200"/>
                <a:gd name="connsiteX21" fmla="*/ 138113 w 1714500"/>
                <a:gd name="connsiteY21" fmla="*/ 1438275 h 3505200"/>
                <a:gd name="connsiteX22" fmla="*/ 56198 w 1714500"/>
                <a:gd name="connsiteY22" fmla="*/ 1079183 h 3505200"/>
                <a:gd name="connsiteX23" fmla="*/ 298133 w 1714500"/>
                <a:gd name="connsiteY23" fmla="*/ 448628 h 3505200"/>
                <a:gd name="connsiteX24" fmla="*/ 628650 w 1714500"/>
                <a:gd name="connsiteY24" fmla="*/ 239077 h 3505200"/>
                <a:gd name="connsiteX25" fmla="*/ 735330 w 1714500"/>
                <a:gd name="connsiteY25" fmla="*/ 206693 h 3505200"/>
                <a:gd name="connsiteX26" fmla="*/ 735330 w 1714500"/>
                <a:gd name="connsiteY26" fmla="*/ 36195 h 3505200"/>
                <a:gd name="connsiteX27" fmla="*/ 778193 w 1714500"/>
                <a:gd name="connsiteY27" fmla="*/ 30480 h 3505200"/>
                <a:gd name="connsiteX28" fmla="*/ 965835 w 1714500"/>
                <a:gd name="connsiteY28" fmla="*/ 2858 h 3505200"/>
                <a:gd name="connsiteX29" fmla="*/ 996315 w 1714500"/>
                <a:gd name="connsiteY29" fmla="*/ 0 h 3505200"/>
                <a:gd name="connsiteX30" fmla="*/ 996315 w 1714500"/>
                <a:gd name="connsiteY30" fmla="*/ 168593 h 3505200"/>
                <a:gd name="connsiteX31" fmla="*/ 1097280 w 1714500"/>
                <a:gd name="connsiteY31" fmla="*/ 171450 h 3505200"/>
                <a:gd name="connsiteX32" fmla="*/ 1406843 w 1714500"/>
                <a:gd name="connsiteY32" fmla="*/ 282893 h 3505200"/>
                <a:gd name="connsiteX33" fmla="*/ 1657350 w 1714500"/>
                <a:gd name="connsiteY33" fmla="*/ 763905 h 3505200"/>
                <a:gd name="connsiteX34" fmla="*/ 1326833 w 1714500"/>
                <a:gd name="connsiteY34" fmla="*/ 863918 h 3505200"/>
                <a:gd name="connsiteX35" fmla="*/ 1209675 w 1714500"/>
                <a:gd name="connsiteY35" fmla="*/ 568643 h 3505200"/>
                <a:gd name="connsiteX36" fmla="*/ 1038225 w 1714500"/>
                <a:gd name="connsiteY36" fmla="*/ 471488 h 3505200"/>
                <a:gd name="connsiteX37" fmla="*/ 995363 w 1714500"/>
                <a:gd name="connsiteY37" fmla="*/ 464820 h 3505200"/>
                <a:gd name="connsiteX38" fmla="*/ 993458 w 1714500"/>
                <a:gd name="connsiteY38" fmla="*/ 1460183 h 3505200"/>
                <a:gd name="connsiteX39" fmla="*/ 1073468 w 1714500"/>
                <a:gd name="connsiteY39" fmla="*/ 1471613 h 3505200"/>
                <a:gd name="connsiteX40" fmla="*/ 1282065 w 1714500"/>
                <a:gd name="connsiteY40" fmla="*/ 1513523 h 3505200"/>
                <a:gd name="connsiteX41" fmla="*/ 1524953 w 1714500"/>
                <a:gd name="connsiteY41" fmla="*/ 1651635 h 3505200"/>
                <a:gd name="connsiteX42" fmla="*/ 1669733 w 1714500"/>
                <a:gd name="connsiteY42" fmla="*/ 1870710 h 3505200"/>
                <a:gd name="connsiteX43" fmla="*/ 1268730 w 1714500"/>
                <a:gd name="connsiteY43" fmla="*/ 2624138 h 3505200"/>
                <a:gd name="connsiteX44" fmla="*/ 1390650 w 1714500"/>
                <a:gd name="connsiteY44" fmla="*/ 2236470 h 3505200"/>
                <a:gd name="connsiteX45" fmla="*/ 1304925 w 1714500"/>
                <a:gd name="connsiteY45" fmla="*/ 1945958 h 3505200"/>
                <a:gd name="connsiteX46" fmla="*/ 1080135 w 1714500"/>
                <a:gd name="connsiteY46" fmla="*/ 1820228 h 3505200"/>
                <a:gd name="connsiteX47" fmla="*/ 992505 w 1714500"/>
                <a:gd name="connsiteY47" fmla="*/ 1798320 h 3505200"/>
                <a:gd name="connsiteX48" fmla="*/ 990600 w 1714500"/>
                <a:gd name="connsiteY48" fmla="*/ 2830830 h 3505200"/>
                <a:gd name="connsiteX49" fmla="*/ 1048703 w 1714500"/>
                <a:gd name="connsiteY49" fmla="*/ 2808923 h 3505200"/>
                <a:gd name="connsiteX50" fmla="*/ 1268730 w 1714500"/>
                <a:gd name="connsiteY50" fmla="*/ 2624138 h 3505200"/>
                <a:gd name="connsiteX51" fmla="*/ 732473 w 1714500"/>
                <a:gd name="connsiteY51" fmla="*/ 1425893 h 3505200"/>
                <a:gd name="connsiteX52" fmla="*/ 734378 w 1714500"/>
                <a:gd name="connsiteY52" fmla="*/ 497205 h 3505200"/>
                <a:gd name="connsiteX53" fmla="*/ 688658 w 1714500"/>
                <a:gd name="connsiteY53" fmla="*/ 514350 h 3505200"/>
                <a:gd name="connsiteX54" fmla="*/ 482917 w 1714500"/>
                <a:gd name="connsiteY54" fmla="*/ 682943 h 3505200"/>
                <a:gd name="connsiteX55" fmla="*/ 375285 w 1714500"/>
                <a:gd name="connsiteY55" fmla="*/ 1006793 h 3505200"/>
                <a:gd name="connsiteX56" fmla="*/ 465773 w 1714500"/>
                <a:gd name="connsiteY56" fmla="*/ 1289685 h 3505200"/>
                <a:gd name="connsiteX57" fmla="*/ 674370 w 1714500"/>
                <a:gd name="connsiteY57" fmla="*/ 1411605 h 3505200"/>
                <a:gd name="connsiteX58" fmla="*/ 732473 w 1714500"/>
                <a:gd name="connsiteY58" fmla="*/ 1425893 h 3505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</a:cxnLst>
              <a:rect l="l" t="t" r="r" b="b"/>
              <a:pathLst>
                <a:path w="1714500" h="3505200">
                  <a:moveTo>
                    <a:pt x="1669733" y="1870710"/>
                  </a:moveTo>
                  <a:cubicBezTo>
                    <a:pt x="1703070" y="1959293"/>
                    <a:pt x="1720215" y="2058353"/>
                    <a:pt x="1720215" y="2166938"/>
                  </a:cubicBezTo>
                  <a:cubicBezTo>
                    <a:pt x="1720215" y="2406015"/>
                    <a:pt x="1648778" y="2615565"/>
                    <a:pt x="1507808" y="2795588"/>
                  </a:cubicBezTo>
                  <a:cubicBezTo>
                    <a:pt x="1402080" y="2930843"/>
                    <a:pt x="1273493" y="3027045"/>
                    <a:pt x="1121093" y="3084195"/>
                  </a:cubicBezTo>
                  <a:lnTo>
                    <a:pt x="991553" y="3120390"/>
                  </a:lnTo>
                  <a:lnTo>
                    <a:pt x="990600" y="3466148"/>
                  </a:lnTo>
                  <a:lnTo>
                    <a:pt x="960120" y="3470910"/>
                  </a:lnTo>
                  <a:lnTo>
                    <a:pt x="772478" y="3505200"/>
                  </a:lnTo>
                  <a:lnTo>
                    <a:pt x="729615" y="3503295"/>
                  </a:lnTo>
                  <a:lnTo>
                    <a:pt x="730568" y="3158490"/>
                  </a:lnTo>
                  <a:lnTo>
                    <a:pt x="659130" y="3156585"/>
                  </a:lnTo>
                  <a:cubicBezTo>
                    <a:pt x="550545" y="3148965"/>
                    <a:pt x="459105" y="3129915"/>
                    <a:pt x="383858" y="3098483"/>
                  </a:cubicBezTo>
                  <a:cubicBezTo>
                    <a:pt x="283845" y="3056573"/>
                    <a:pt x="198120" y="2979420"/>
                    <a:pt x="125730" y="2865120"/>
                  </a:cubicBezTo>
                  <a:cubicBezTo>
                    <a:pt x="53340" y="2750820"/>
                    <a:pt x="11430" y="2606040"/>
                    <a:pt x="0" y="2427923"/>
                  </a:cubicBezTo>
                  <a:lnTo>
                    <a:pt x="320993" y="2317433"/>
                  </a:lnTo>
                  <a:cubicBezTo>
                    <a:pt x="345758" y="2499360"/>
                    <a:pt x="388620" y="2629853"/>
                    <a:pt x="451485" y="2707958"/>
                  </a:cubicBezTo>
                  <a:cubicBezTo>
                    <a:pt x="519113" y="2790825"/>
                    <a:pt x="596265" y="2841308"/>
                    <a:pt x="682943" y="2860358"/>
                  </a:cubicBezTo>
                  <a:lnTo>
                    <a:pt x="730568" y="2864168"/>
                  </a:lnTo>
                  <a:lnTo>
                    <a:pt x="732473" y="1761173"/>
                  </a:lnTo>
                  <a:lnTo>
                    <a:pt x="576263" y="1735455"/>
                  </a:lnTo>
                  <a:cubicBezTo>
                    <a:pt x="509588" y="1717358"/>
                    <a:pt x="441008" y="1692593"/>
                    <a:pt x="372428" y="1660208"/>
                  </a:cubicBezTo>
                  <a:cubicBezTo>
                    <a:pt x="270510" y="1612583"/>
                    <a:pt x="192405" y="1539240"/>
                    <a:pt x="138113" y="1438275"/>
                  </a:cubicBezTo>
                  <a:cubicBezTo>
                    <a:pt x="82868" y="1337310"/>
                    <a:pt x="56198" y="1217295"/>
                    <a:pt x="56198" y="1079183"/>
                  </a:cubicBezTo>
                  <a:cubicBezTo>
                    <a:pt x="56198" y="833438"/>
                    <a:pt x="137160" y="622935"/>
                    <a:pt x="298133" y="448628"/>
                  </a:cubicBezTo>
                  <a:cubicBezTo>
                    <a:pt x="379095" y="360998"/>
                    <a:pt x="488633" y="290513"/>
                    <a:pt x="628650" y="239077"/>
                  </a:cubicBezTo>
                  <a:lnTo>
                    <a:pt x="735330" y="206693"/>
                  </a:lnTo>
                  <a:lnTo>
                    <a:pt x="735330" y="36195"/>
                  </a:lnTo>
                  <a:lnTo>
                    <a:pt x="778193" y="30480"/>
                  </a:lnTo>
                  <a:lnTo>
                    <a:pt x="965835" y="2858"/>
                  </a:lnTo>
                  <a:lnTo>
                    <a:pt x="996315" y="0"/>
                  </a:lnTo>
                  <a:lnTo>
                    <a:pt x="996315" y="168593"/>
                  </a:lnTo>
                  <a:lnTo>
                    <a:pt x="1097280" y="171450"/>
                  </a:lnTo>
                  <a:cubicBezTo>
                    <a:pt x="1222058" y="182880"/>
                    <a:pt x="1324928" y="220027"/>
                    <a:pt x="1406843" y="282893"/>
                  </a:cubicBezTo>
                  <a:cubicBezTo>
                    <a:pt x="1545908" y="388620"/>
                    <a:pt x="1629728" y="548640"/>
                    <a:pt x="1657350" y="763905"/>
                  </a:cubicBezTo>
                  <a:lnTo>
                    <a:pt x="1326833" y="863918"/>
                  </a:lnTo>
                  <a:cubicBezTo>
                    <a:pt x="1307783" y="730568"/>
                    <a:pt x="1268730" y="632460"/>
                    <a:pt x="1209675" y="568643"/>
                  </a:cubicBezTo>
                  <a:cubicBezTo>
                    <a:pt x="1164908" y="521017"/>
                    <a:pt x="1107758" y="488633"/>
                    <a:pt x="1038225" y="471488"/>
                  </a:cubicBezTo>
                  <a:lnTo>
                    <a:pt x="995363" y="464820"/>
                  </a:lnTo>
                  <a:lnTo>
                    <a:pt x="993458" y="1460183"/>
                  </a:lnTo>
                  <a:lnTo>
                    <a:pt x="1073468" y="1471613"/>
                  </a:lnTo>
                  <a:cubicBezTo>
                    <a:pt x="1173480" y="1486853"/>
                    <a:pt x="1243013" y="1500188"/>
                    <a:pt x="1282065" y="1513523"/>
                  </a:cubicBezTo>
                  <a:cubicBezTo>
                    <a:pt x="1381125" y="1546860"/>
                    <a:pt x="1462088" y="1592580"/>
                    <a:pt x="1524953" y="1651635"/>
                  </a:cubicBezTo>
                  <a:cubicBezTo>
                    <a:pt x="1587818" y="1708785"/>
                    <a:pt x="1635443" y="1782128"/>
                    <a:pt x="1669733" y="1870710"/>
                  </a:cubicBezTo>
                  <a:close/>
                  <a:moveTo>
                    <a:pt x="1268730" y="2624138"/>
                  </a:moveTo>
                  <a:cubicBezTo>
                    <a:pt x="1349693" y="2512695"/>
                    <a:pt x="1390650" y="2384108"/>
                    <a:pt x="1390650" y="2236470"/>
                  </a:cubicBezTo>
                  <a:cubicBezTo>
                    <a:pt x="1390650" y="2110740"/>
                    <a:pt x="1362075" y="2014538"/>
                    <a:pt x="1304925" y="1945958"/>
                  </a:cubicBezTo>
                  <a:cubicBezTo>
                    <a:pt x="1262063" y="1894523"/>
                    <a:pt x="1186815" y="1852613"/>
                    <a:pt x="1080135" y="1820228"/>
                  </a:cubicBezTo>
                  <a:lnTo>
                    <a:pt x="992505" y="1798320"/>
                  </a:lnTo>
                  <a:lnTo>
                    <a:pt x="990600" y="2830830"/>
                  </a:lnTo>
                  <a:lnTo>
                    <a:pt x="1048703" y="2808923"/>
                  </a:lnTo>
                  <a:cubicBezTo>
                    <a:pt x="1135380" y="2768918"/>
                    <a:pt x="1207770" y="2707005"/>
                    <a:pt x="1268730" y="2624138"/>
                  </a:cubicBezTo>
                  <a:moveTo>
                    <a:pt x="732473" y="1425893"/>
                  </a:moveTo>
                  <a:lnTo>
                    <a:pt x="734378" y="497205"/>
                  </a:lnTo>
                  <a:lnTo>
                    <a:pt x="688658" y="514350"/>
                  </a:lnTo>
                  <a:cubicBezTo>
                    <a:pt x="604838" y="554355"/>
                    <a:pt x="537210" y="609600"/>
                    <a:pt x="482917" y="682943"/>
                  </a:cubicBezTo>
                  <a:cubicBezTo>
                    <a:pt x="411480" y="780098"/>
                    <a:pt x="375285" y="887730"/>
                    <a:pt x="375285" y="1006793"/>
                  </a:cubicBezTo>
                  <a:cubicBezTo>
                    <a:pt x="375285" y="1124903"/>
                    <a:pt x="405765" y="1219200"/>
                    <a:pt x="465773" y="1289685"/>
                  </a:cubicBezTo>
                  <a:cubicBezTo>
                    <a:pt x="511492" y="1343025"/>
                    <a:pt x="581025" y="1383030"/>
                    <a:pt x="674370" y="1411605"/>
                  </a:cubicBezTo>
                  <a:lnTo>
                    <a:pt x="732473" y="1425893"/>
                  </a:lnTo>
                </a:path>
              </a:pathLst>
            </a:custGeom>
            <a:solidFill>
              <a:schemeClr val="bg1">
                <a:lumMod val="9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grpSp>
          <p:nvGrpSpPr>
            <p:cNvPr id="267" name="Group 266">
              <a:extLst>
                <a:ext uri="{FF2B5EF4-FFF2-40B4-BE49-F238E27FC236}">
                  <a16:creationId xmlns:a16="http://schemas.microsoft.com/office/drawing/2014/main" id="{401F1DE8-DDB6-4667-AEFF-32BE7361A81D}"/>
                </a:ext>
              </a:extLst>
            </p:cNvPr>
            <p:cNvGrpSpPr/>
            <p:nvPr/>
          </p:nvGrpSpPr>
          <p:grpSpPr>
            <a:xfrm>
              <a:off x="13270818" y="5358205"/>
              <a:ext cx="280864" cy="871483"/>
              <a:chOff x="1968987" y="1811829"/>
              <a:chExt cx="1022846" cy="3173751"/>
            </a:xfrm>
            <a:solidFill>
              <a:schemeClr val="bg1"/>
            </a:solidFill>
          </p:grpSpPr>
          <p:sp>
            <p:nvSpPr>
              <p:cNvPr id="268" name="Freeform: Shape 267">
                <a:extLst>
                  <a:ext uri="{FF2B5EF4-FFF2-40B4-BE49-F238E27FC236}">
                    <a16:creationId xmlns:a16="http://schemas.microsoft.com/office/drawing/2014/main" id="{A8965654-3686-4812-9B13-AA4132E7DE82}"/>
                  </a:ext>
                </a:extLst>
              </p:cNvPr>
              <p:cNvSpPr/>
              <p:nvPr/>
            </p:nvSpPr>
            <p:spPr>
              <a:xfrm>
                <a:off x="1975571" y="4195005"/>
                <a:ext cx="600075" cy="790575"/>
              </a:xfrm>
              <a:custGeom>
                <a:avLst/>
                <a:gdLst>
                  <a:gd name="connsiteX0" fmla="*/ 601980 w 600075"/>
                  <a:gd name="connsiteY0" fmla="*/ 791528 h 790575"/>
                  <a:gd name="connsiteX1" fmla="*/ 340995 w 600075"/>
                  <a:gd name="connsiteY1" fmla="*/ 649605 h 790575"/>
                  <a:gd name="connsiteX2" fmla="*/ 125730 w 600075"/>
                  <a:gd name="connsiteY2" fmla="*/ 437197 h 790575"/>
                  <a:gd name="connsiteX3" fmla="*/ 0 w 600075"/>
                  <a:gd name="connsiteY3" fmla="*/ 0 h 790575"/>
                  <a:gd name="connsiteX4" fmla="*/ 260985 w 600075"/>
                  <a:gd name="connsiteY4" fmla="*/ 141922 h 790575"/>
                  <a:gd name="connsiteX5" fmla="*/ 386715 w 600075"/>
                  <a:gd name="connsiteY5" fmla="*/ 579120 h 790575"/>
                  <a:gd name="connsiteX6" fmla="*/ 601980 w 600075"/>
                  <a:gd name="connsiteY6" fmla="*/ 791528 h 7905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600075" h="790575">
                    <a:moveTo>
                      <a:pt x="601980" y="791528"/>
                    </a:moveTo>
                    <a:lnTo>
                      <a:pt x="340995" y="649605"/>
                    </a:lnTo>
                    <a:cubicBezTo>
                      <a:pt x="259080" y="604838"/>
                      <a:pt x="187643" y="534353"/>
                      <a:pt x="125730" y="437197"/>
                    </a:cubicBezTo>
                    <a:cubicBezTo>
                      <a:pt x="53340" y="323850"/>
                      <a:pt x="11430" y="178118"/>
                      <a:pt x="0" y="0"/>
                    </a:cubicBezTo>
                    <a:lnTo>
                      <a:pt x="260985" y="141922"/>
                    </a:lnTo>
                    <a:cubicBezTo>
                      <a:pt x="272415" y="319088"/>
                      <a:pt x="314325" y="464820"/>
                      <a:pt x="386715" y="579120"/>
                    </a:cubicBezTo>
                    <a:cubicBezTo>
                      <a:pt x="448628" y="676275"/>
                      <a:pt x="520065" y="747713"/>
                      <a:pt x="601980" y="791528"/>
                    </a:cubicBezTo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69" name="Freeform: Shape 268">
                <a:extLst>
                  <a:ext uri="{FF2B5EF4-FFF2-40B4-BE49-F238E27FC236}">
                    <a16:creationId xmlns:a16="http://schemas.microsoft.com/office/drawing/2014/main" id="{13F3CEE3-0CC1-4987-8D6F-376A8454F791}"/>
                  </a:ext>
                </a:extLst>
              </p:cNvPr>
              <p:cNvSpPr/>
              <p:nvPr/>
            </p:nvSpPr>
            <p:spPr>
              <a:xfrm>
                <a:off x="1968987" y="4089376"/>
                <a:ext cx="581026" cy="247649"/>
              </a:xfrm>
              <a:custGeom>
                <a:avLst/>
                <a:gdLst>
                  <a:gd name="connsiteX0" fmla="*/ 260985 w 581025"/>
                  <a:gd name="connsiteY0" fmla="*/ 251460 h 247650"/>
                  <a:gd name="connsiteX1" fmla="*/ 0 w 581025"/>
                  <a:gd name="connsiteY1" fmla="*/ 109538 h 247650"/>
                  <a:gd name="connsiteX2" fmla="*/ 320993 w 581025"/>
                  <a:gd name="connsiteY2" fmla="*/ 0 h 247650"/>
                  <a:gd name="connsiteX3" fmla="*/ 581978 w 581025"/>
                  <a:gd name="connsiteY3" fmla="*/ 140970 h 2476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81025" h="247650">
                    <a:moveTo>
                      <a:pt x="260985" y="251460"/>
                    </a:moveTo>
                    <a:lnTo>
                      <a:pt x="0" y="109538"/>
                    </a:lnTo>
                    <a:lnTo>
                      <a:pt x="320993" y="0"/>
                    </a:lnTo>
                    <a:lnTo>
                      <a:pt x="581978" y="140970"/>
                    </a:ln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0" name="Freeform: Shape 269">
                <a:extLst>
                  <a:ext uri="{FF2B5EF4-FFF2-40B4-BE49-F238E27FC236}">
                    <a16:creationId xmlns:a16="http://schemas.microsoft.com/office/drawing/2014/main" id="{012A622B-30FC-4063-8C3C-F5B5077AFC8B}"/>
                  </a:ext>
                </a:extLst>
              </p:cNvPr>
              <p:cNvSpPr/>
              <p:nvPr/>
            </p:nvSpPr>
            <p:spPr>
              <a:xfrm>
                <a:off x="2051714" y="1973775"/>
                <a:ext cx="940119" cy="1580196"/>
              </a:xfrm>
              <a:custGeom>
                <a:avLst/>
                <a:gdLst>
                  <a:gd name="connsiteX0" fmla="*/ 812750 w 940118"/>
                  <a:gd name="connsiteY0" fmla="*/ 163017 h 1580197"/>
                  <a:gd name="connsiteX1" fmla="*/ 812706 w 940118"/>
                  <a:gd name="connsiteY1" fmla="*/ 163034 h 1580197"/>
                  <a:gd name="connsiteX2" fmla="*/ 832937 w 940118"/>
                  <a:gd name="connsiteY2" fmla="*/ 174035 h 1580197"/>
                  <a:gd name="connsiteX3" fmla="*/ 679133 w 940118"/>
                  <a:gd name="connsiteY3" fmla="*/ 0 h 1580197"/>
                  <a:gd name="connsiteX4" fmla="*/ 940118 w 940118"/>
                  <a:gd name="connsiteY4" fmla="*/ 140970 h 1580197"/>
                  <a:gd name="connsiteX5" fmla="*/ 833438 w 940118"/>
                  <a:gd name="connsiteY5" fmla="*/ 174308 h 1580197"/>
                  <a:gd name="connsiteX6" fmla="*/ 833437 w 940118"/>
                  <a:gd name="connsiteY6" fmla="*/ 174308 h 1580197"/>
                  <a:gd name="connsiteX7" fmla="*/ 747299 w 940118"/>
                  <a:gd name="connsiteY7" fmla="*/ 210278 h 1580197"/>
                  <a:gd name="connsiteX8" fmla="*/ 747713 w 940118"/>
                  <a:gd name="connsiteY8" fmla="*/ 210503 h 1580197"/>
                  <a:gd name="connsiteX9" fmla="*/ 620078 w 940118"/>
                  <a:gd name="connsiteY9" fmla="*/ 282893 h 1580197"/>
                  <a:gd name="connsiteX10" fmla="*/ 592976 w 940118"/>
                  <a:gd name="connsiteY10" fmla="*/ 268101 h 1580197"/>
                  <a:gd name="connsiteX11" fmla="*/ 592932 w 940118"/>
                  <a:gd name="connsiteY11" fmla="*/ 268132 h 1580197"/>
                  <a:gd name="connsiteX12" fmla="*/ 620077 w 940118"/>
                  <a:gd name="connsiteY12" fmla="*/ 282893 h 1580197"/>
                  <a:gd name="connsiteX13" fmla="*/ 548076 w 940118"/>
                  <a:gd name="connsiteY13" fmla="*/ 339736 h 1580197"/>
                  <a:gd name="connsiteX14" fmla="*/ 548640 w 940118"/>
                  <a:gd name="connsiteY14" fmla="*/ 340043 h 1580197"/>
                  <a:gd name="connsiteX15" fmla="*/ 503873 w 940118"/>
                  <a:gd name="connsiteY15" fmla="*/ 383858 h 1580197"/>
                  <a:gd name="connsiteX16" fmla="*/ 488633 w 940118"/>
                  <a:gd name="connsiteY16" fmla="*/ 399098 h 1580197"/>
                  <a:gd name="connsiteX17" fmla="*/ 455232 w 940118"/>
                  <a:gd name="connsiteY17" fmla="*/ 380990 h 1580197"/>
                  <a:gd name="connsiteX18" fmla="*/ 454648 w 940118"/>
                  <a:gd name="connsiteY18" fmla="*/ 381569 h 1580197"/>
                  <a:gd name="connsiteX19" fmla="*/ 488633 w 940118"/>
                  <a:gd name="connsiteY19" fmla="*/ 400050 h 1580197"/>
                  <a:gd name="connsiteX20" fmla="*/ 422910 w 940118"/>
                  <a:gd name="connsiteY20" fmla="*/ 482918 h 1580197"/>
                  <a:gd name="connsiteX21" fmla="*/ 391243 w 940118"/>
                  <a:gd name="connsiteY21" fmla="*/ 465814 h 1580197"/>
                  <a:gd name="connsiteX22" fmla="*/ 390818 w 940118"/>
                  <a:gd name="connsiteY22" fmla="*/ 466419 h 1580197"/>
                  <a:gd name="connsiteX23" fmla="*/ 422910 w 940118"/>
                  <a:gd name="connsiteY23" fmla="*/ 483870 h 1580197"/>
                  <a:gd name="connsiteX24" fmla="*/ 367665 w 940118"/>
                  <a:gd name="connsiteY24" fmla="*/ 572453 h 1580197"/>
                  <a:gd name="connsiteX25" fmla="*/ 368618 w 940118"/>
                  <a:gd name="connsiteY25" fmla="*/ 573405 h 1580197"/>
                  <a:gd name="connsiteX26" fmla="*/ 317183 w 940118"/>
                  <a:gd name="connsiteY26" fmla="*/ 684847 h 1580197"/>
                  <a:gd name="connsiteX27" fmla="*/ 305241 w 940118"/>
                  <a:gd name="connsiteY27" fmla="*/ 678329 h 1580197"/>
                  <a:gd name="connsiteX28" fmla="*/ 305235 w 940118"/>
                  <a:gd name="connsiteY28" fmla="*/ 678350 h 1580197"/>
                  <a:gd name="connsiteX29" fmla="*/ 317183 w 940118"/>
                  <a:gd name="connsiteY29" fmla="*/ 684847 h 1580197"/>
                  <a:gd name="connsiteX30" fmla="*/ 260985 w 940118"/>
                  <a:gd name="connsiteY30" fmla="*/ 1014413 h 1580197"/>
                  <a:gd name="connsiteX31" fmla="*/ 342900 w 940118"/>
                  <a:gd name="connsiteY31" fmla="*/ 1373505 h 1580197"/>
                  <a:gd name="connsiteX32" fmla="*/ 546735 w 940118"/>
                  <a:gd name="connsiteY32" fmla="*/ 1580197 h 1580197"/>
                  <a:gd name="connsiteX33" fmla="*/ 285750 w 940118"/>
                  <a:gd name="connsiteY33" fmla="*/ 1438275 h 1580197"/>
                  <a:gd name="connsiteX34" fmla="*/ 81915 w 940118"/>
                  <a:gd name="connsiteY34" fmla="*/ 1231583 h 1580197"/>
                  <a:gd name="connsiteX35" fmla="*/ 0 w 940118"/>
                  <a:gd name="connsiteY35" fmla="*/ 872490 h 1580197"/>
                  <a:gd name="connsiteX36" fmla="*/ 56197 w 940118"/>
                  <a:gd name="connsiteY36" fmla="*/ 542925 h 1580197"/>
                  <a:gd name="connsiteX37" fmla="*/ 62441 w 940118"/>
                  <a:gd name="connsiteY37" fmla="*/ 546321 h 1580197"/>
                  <a:gd name="connsiteX38" fmla="*/ 62617 w 940118"/>
                  <a:gd name="connsiteY38" fmla="*/ 545909 h 1580197"/>
                  <a:gd name="connsiteX39" fmla="*/ 57150 w 940118"/>
                  <a:gd name="connsiteY39" fmla="*/ 542925 h 1580197"/>
                  <a:gd name="connsiteX40" fmla="*/ 107444 w 940118"/>
                  <a:gd name="connsiteY40" fmla="*/ 431896 h 1580197"/>
                  <a:gd name="connsiteX41" fmla="*/ 106680 w 940118"/>
                  <a:gd name="connsiteY41" fmla="*/ 431483 h 1580197"/>
                  <a:gd name="connsiteX42" fmla="*/ 161925 w 940118"/>
                  <a:gd name="connsiteY42" fmla="*/ 341948 h 1580197"/>
                  <a:gd name="connsiteX43" fmla="*/ 171758 w 940118"/>
                  <a:gd name="connsiteY43" fmla="*/ 347295 h 1580197"/>
                  <a:gd name="connsiteX44" fmla="*/ 171778 w 940118"/>
                  <a:gd name="connsiteY44" fmla="*/ 347270 h 1580197"/>
                  <a:gd name="connsiteX45" fmla="*/ 161925 w 940118"/>
                  <a:gd name="connsiteY45" fmla="*/ 341948 h 1580197"/>
                  <a:gd name="connsiteX46" fmla="*/ 227648 w 940118"/>
                  <a:gd name="connsiteY46" fmla="*/ 258128 h 1580197"/>
                  <a:gd name="connsiteX47" fmla="*/ 239906 w 940118"/>
                  <a:gd name="connsiteY47" fmla="*/ 264794 h 1580197"/>
                  <a:gd name="connsiteX48" fmla="*/ 240267 w 940118"/>
                  <a:gd name="connsiteY48" fmla="*/ 264453 h 1580197"/>
                  <a:gd name="connsiteX49" fmla="*/ 228600 w 940118"/>
                  <a:gd name="connsiteY49" fmla="*/ 258128 h 1580197"/>
                  <a:gd name="connsiteX50" fmla="*/ 242888 w 940118"/>
                  <a:gd name="connsiteY50" fmla="*/ 241935 h 1580197"/>
                  <a:gd name="connsiteX51" fmla="*/ 287315 w 940118"/>
                  <a:gd name="connsiteY51" fmla="*/ 198453 h 1580197"/>
                  <a:gd name="connsiteX52" fmla="*/ 286702 w 940118"/>
                  <a:gd name="connsiteY52" fmla="*/ 198120 h 1580197"/>
                  <a:gd name="connsiteX53" fmla="*/ 359092 w 940118"/>
                  <a:gd name="connsiteY53" fmla="*/ 140970 h 1580197"/>
                  <a:gd name="connsiteX54" fmla="*/ 378434 w 940118"/>
                  <a:gd name="connsiteY54" fmla="*/ 151488 h 1580197"/>
                  <a:gd name="connsiteX55" fmla="*/ 378837 w 940118"/>
                  <a:gd name="connsiteY55" fmla="*/ 151226 h 1580197"/>
                  <a:gd name="connsiteX56" fmla="*/ 360045 w 940118"/>
                  <a:gd name="connsiteY56" fmla="*/ 140970 h 1580197"/>
                  <a:gd name="connsiteX57" fmla="*/ 486263 w 940118"/>
                  <a:gd name="connsiteY57" fmla="*/ 68845 h 1580197"/>
                  <a:gd name="connsiteX58" fmla="*/ 485775 w 940118"/>
                  <a:gd name="connsiteY58" fmla="*/ 68580 h 1580197"/>
                  <a:gd name="connsiteX59" fmla="*/ 572452 w 940118"/>
                  <a:gd name="connsiteY59" fmla="*/ 32385 h 1580197"/>
                  <a:gd name="connsiteX60" fmla="*/ 595123 w 940118"/>
                  <a:gd name="connsiteY60" fmla="*/ 44713 h 1580197"/>
                  <a:gd name="connsiteX61" fmla="*/ 595672 w 940118"/>
                  <a:gd name="connsiteY61" fmla="*/ 44538 h 1580197"/>
                  <a:gd name="connsiteX62" fmla="*/ 573405 w 940118"/>
                  <a:gd name="connsiteY62" fmla="*/ 32385 h 1580197"/>
                  <a:gd name="connsiteX0" fmla="*/ 812750 w 940118"/>
                  <a:gd name="connsiteY0" fmla="*/ 163017 h 1580197"/>
                  <a:gd name="connsiteX1" fmla="*/ 812706 w 940118"/>
                  <a:gd name="connsiteY1" fmla="*/ 163034 h 1580197"/>
                  <a:gd name="connsiteX2" fmla="*/ 832937 w 940118"/>
                  <a:gd name="connsiteY2" fmla="*/ 174035 h 1580197"/>
                  <a:gd name="connsiteX3" fmla="*/ 812750 w 940118"/>
                  <a:gd name="connsiteY3" fmla="*/ 163017 h 1580197"/>
                  <a:gd name="connsiteX4" fmla="*/ 679133 w 940118"/>
                  <a:gd name="connsiteY4" fmla="*/ 0 h 1580197"/>
                  <a:gd name="connsiteX5" fmla="*/ 940118 w 940118"/>
                  <a:gd name="connsiteY5" fmla="*/ 140970 h 1580197"/>
                  <a:gd name="connsiteX6" fmla="*/ 833438 w 940118"/>
                  <a:gd name="connsiteY6" fmla="*/ 174308 h 1580197"/>
                  <a:gd name="connsiteX7" fmla="*/ 833437 w 940118"/>
                  <a:gd name="connsiteY7" fmla="*/ 174308 h 1580197"/>
                  <a:gd name="connsiteX8" fmla="*/ 747299 w 940118"/>
                  <a:gd name="connsiteY8" fmla="*/ 210278 h 1580197"/>
                  <a:gd name="connsiteX9" fmla="*/ 747713 w 940118"/>
                  <a:gd name="connsiteY9" fmla="*/ 210503 h 1580197"/>
                  <a:gd name="connsiteX10" fmla="*/ 620078 w 940118"/>
                  <a:gd name="connsiteY10" fmla="*/ 282893 h 1580197"/>
                  <a:gd name="connsiteX11" fmla="*/ 592976 w 940118"/>
                  <a:gd name="connsiteY11" fmla="*/ 268101 h 1580197"/>
                  <a:gd name="connsiteX12" fmla="*/ 592932 w 940118"/>
                  <a:gd name="connsiteY12" fmla="*/ 268132 h 1580197"/>
                  <a:gd name="connsiteX13" fmla="*/ 620077 w 940118"/>
                  <a:gd name="connsiteY13" fmla="*/ 282893 h 1580197"/>
                  <a:gd name="connsiteX14" fmla="*/ 548076 w 940118"/>
                  <a:gd name="connsiteY14" fmla="*/ 339736 h 1580197"/>
                  <a:gd name="connsiteX15" fmla="*/ 548640 w 940118"/>
                  <a:gd name="connsiteY15" fmla="*/ 340043 h 1580197"/>
                  <a:gd name="connsiteX16" fmla="*/ 503873 w 940118"/>
                  <a:gd name="connsiteY16" fmla="*/ 383858 h 1580197"/>
                  <a:gd name="connsiteX17" fmla="*/ 488633 w 940118"/>
                  <a:gd name="connsiteY17" fmla="*/ 399098 h 1580197"/>
                  <a:gd name="connsiteX18" fmla="*/ 455232 w 940118"/>
                  <a:gd name="connsiteY18" fmla="*/ 380990 h 1580197"/>
                  <a:gd name="connsiteX19" fmla="*/ 488633 w 940118"/>
                  <a:gd name="connsiteY19" fmla="*/ 400050 h 1580197"/>
                  <a:gd name="connsiteX20" fmla="*/ 422910 w 940118"/>
                  <a:gd name="connsiteY20" fmla="*/ 482918 h 1580197"/>
                  <a:gd name="connsiteX21" fmla="*/ 391243 w 940118"/>
                  <a:gd name="connsiteY21" fmla="*/ 465814 h 1580197"/>
                  <a:gd name="connsiteX22" fmla="*/ 390818 w 940118"/>
                  <a:gd name="connsiteY22" fmla="*/ 466419 h 1580197"/>
                  <a:gd name="connsiteX23" fmla="*/ 422910 w 940118"/>
                  <a:gd name="connsiteY23" fmla="*/ 483870 h 1580197"/>
                  <a:gd name="connsiteX24" fmla="*/ 367665 w 940118"/>
                  <a:gd name="connsiteY24" fmla="*/ 572453 h 1580197"/>
                  <a:gd name="connsiteX25" fmla="*/ 368618 w 940118"/>
                  <a:gd name="connsiteY25" fmla="*/ 573405 h 1580197"/>
                  <a:gd name="connsiteX26" fmla="*/ 317183 w 940118"/>
                  <a:gd name="connsiteY26" fmla="*/ 684847 h 1580197"/>
                  <a:gd name="connsiteX27" fmla="*/ 305241 w 940118"/>
                  <a:gd name="connsiteY27" fmla="*/ 678329 h 1580197"/>
                  <a:gd name="connsiteX28" fmla="*/ 305235 w 940118"/>
                  <a:gd name="connsiteY28" fmla="*/ 678350 h 1580197"/>
                  <a:gd name="connsiteX29" fmla="*/ 317183 w 940118"/>
                  <a:gd name="connsiteY29" fmla="*/ 684847 h 1580197"/>
                  <a:gd name="connsiteX30" fmla="*/ 260985 w 940118"/>
                  <a:gd name="connsiteY30" fmla="*/ 1014413 h 1580197"/>
                  <a:gd name="connsiteX31" fmla="*/ 342900 w 940118"/>
                  <a:gd name="connsiteY31" fmla="*/ 1373505 h 1580197"/>
                  <a:gd name="connsiteX32" fmla="*/ 546735 w 940118"/>
                  <a:gd name="connsiteY32" fmla="*/ 1580197 h 1580197"/>
                  <a:gd name="connsiteX33" fmla="*/ 285750 w 940118"/>
                  <a:gd name="connsiteY33" fmla="*/ 1438275 h 1580197"/>
                  <a:gd name="connsiteX34" fmla="*/ 81915 w 940118"/>
                  <a:gd name="connsiteY34" fmla="*/ 1231583 h 1580197"/>
                  <a:gd name="connsiteX35" fmla="*/ 0 w 940118"/>
                  <a:gd name="connsiteY35" fmla="*/ 872490 h 1580197"/>
                  <a:gd name="connsiteX36" fmla="*/ 56197 w 940118"/>
                  <a:gd name="connsiteY36" fmla="*/ 542925 h 1580197"/>
                  <a:gd name="connsiteX37" fmla="*/ 62441 w 940118"/>
                  <a:gd name="connsiteY37" fmla="*/ 546321 h 1580197"/>
                  <a:gd name="connsiteX38" fmla="*/ 62617 w 940118"/>
                  <a:gd name="connsiteY38" fmla="*/ 545909 h 1580197"/>
                  <a:gd name="connsiteX39" fmla="*/ 57150 w 940118"/>
                  <a:gd name="connsiteY39" fmla="*/ 542925 h 1580197"/>
                  <a:gd name="connsiteX40" fmla="*/ 107444 w 940118"/>
                  <a:gd name="connsiteY40" fmla="*/ 431896 h 1580197"/>
                  <a:gd name="connsiteX41" fmla="*/ 106680 w 940118"/>
                  <a:gd name="connsiteY41" fmla="*/ 431483 h 1580197"/>
                  <a:gd name="connsiteX42" fmla="*/ 161925 w 940118"/>
                  <a:gd name="connsiteY42" fmla="*/ 341948 h 1580197"/>
                  <a:gd name="connsiteX43" fmla="*/ 171758 w 940118"/>
                  <a:gd name="connsiteY43" fmla="*/ 347295 h 1580197"/>
                  <a:gd name="connsiteX44" fmla="*/ 171778 w 940118"/>
                  <a:gd name="connsiteY44" fmla="*/ 347270 h 1580197"/>
                  <a:gd name="connsiteX45" fmla="*/ 161925 w 940118"/>
                  <a:gd name="connsiteY45" fmla="*/ 341948 h 1580197"/>
                  <a:gd name="connsiteX46" fmla="*/ 227648 w 940118"/>
                  <a:gd name="connsiteY46" fmla="*/ 258128 h 1580197"/>
                  <a:gd name="connsiteX47" fmla="*/ 239906 w 940118"/>
                  <a:gd name="connsiteY47" fmla="*/ 264794 h 1580197"/>
                  <a:gd name="connsiteX48" fmla="*/ 240267 w 940118"/>
                  <a:gd name="connsiteY48" fmla="*/ 264453 h 1580197"/>
                  <a:gd name="connsiteX49" fmla="*/ 228600 w 940118"/>
                  <a:gd name="connsiteY49" fmla="*/ 258128 h 1580197"/>
                  <a:gd name="connsiteX50" fmla="*/ 242888 w 940118"/>
                  <a:gd name="connsiteY50" fmla="*/ 241935 h 1580197"/>
                  <a:gd name="connsiteX51" fmla="*/ 287315 w 940118"/>
                  <a:gd name="connsiteY51" fmla="*/ 198453 h 1580197"/>
                  <a:gd name="connsiteX52" fmla="*/ 286702 w 940118"/>
                  <a:gd name="connsiteY52" fmla="*/ 198120 h 1580197"/>
                  <a:gd name="connsiteX53" fmla="*/ 359092 w 940118"/>
                  <a:gd name="connsiteY53" fmla="*/ 140970 h 1580197"/>
                  <a:gd name="connsiteX54" fmla="*/ 378434 w 940118"/>
                  <a:gd name="connsiteY54" fmla="*/ 151488 h 1580197"/>
                  <a:gd name="connsiteX55" fmla="*/ 378837 w 940118"/>
                  <a:gd name="connsiteY55" fmla="*/ 151226 h 1580197"/>
                  <a:gd name="connsiteX56" fmla="*/ 360045 w 940118"/>
                  <a:gd name="connsiteY56" fmla="*/ 140970 h 1580197"/>
                  <a:gd name="connsiteX57" fmla="*/ 486263 w 940118"/>
                  <a:gd name="connsiteY57" fmla="*/ 68845 h 1580197"/>
                  <a:gd name="connsiteX58" fmla="*/ 485775 w 940118"/>
                  <a:gd name="connsiteY58" fmla="*/ 68580 h 1580197"/>
                  <a:gd name="connsiteX59" fmla="*/ 572452 w 940118"/>
                  <a:gd name="connsiteY59" fmla="*/ 32385 h 1580197"/>
                  <a:gd name="connsiteX60" fmla="*/ 595123 w 940118"/>
                  <a:gd name="connsiteY60" fmla="*/ 44713 h 1580197"/>
                  <a:gd name="connsiteX61" fmla="*/ 595672 w 940118"/>
                  <a:gd name="connsiteY61" fmla="*/ 44538 h 1580197"/>
                  <a:gd name="connsiteX62" fmla="*/ 573405 w 940118"/>
                  <a:gd name="connsiteY62" fmla="*/ 32385 h 1580197"/>
                  <a:gd name="connsiteX63" fmla="*/ 679133 w 940118"/>
                  <a:gd name="connsiteY63" fmla="*/ 0 h 1580197"/>
                  <a:gd name="connsiteX0" fmla="*/ 812750 w 940118"/>
                  <a:gd name="connsiteY0" fmla="*/ 163017 h 1580197"/>
                  <a:gd name="connsiteX1" fmla="*/ 812706 w 940118"/>
                  <a:gd name="connsiteY1" fmla="*/ 163034 h 1580197"/>
                  <a:gd name="connsiteX2" fmla="*/ 832937 w 940118"/>
                  <a:gd name="connsiteY2" fmla="*/ 174035 h 1580197"/>
                  <a:gd name="connsiteX3" fmla="*/ 812750 w 940118"/>
                  <a:gd name="connsiteY3" fmla="*/ 163017 h 1580197"/>
                  <a:gd name="connsiteX4" fmla="*/ 679133 w 940118"/>
                  <a:gd name="connsiteY4" fmla="*/ 0 h 1580197"/>
                  <a:gd name="connsiteX5" fmla="*/ 940118 w 940118"/>
                  <a:gd name="connsiteY5" fmla="*/ 140970 h 1580197"/>
                  <a:gd name="connsiteX6" fmla="*/ 833438 w 940118"/>
                  <a:gd name="connsiteY6" fmla="*/ 174308 h 1580197"/>
                  <a:gd name="connsiteX7" fmla="*/ 833437 w 940118"/>
                  <a:gd name="connsiteY7" fmla="*/ 174308 h 1580197"/>
                  <a:gd name="connsiteX8" fmla="*/ 747299 w 940118"/>
                  <a:gd name="connsiteY8" fmla="*/ 210278 h 1580197"/>
                  <a:gd name="connsiteX9" fmla="*/ 747713 w 940118"/>
                  <a:gd name="connsiteY9" fmla="*/ 210503 h 1580197"/>
                  <a:gd name="connsiteX10" fmla="*/ 620078 w 940118"/>
                  <a:gd name="connsiteY10" fmla="*/ 282893 h 1580197"/>
                  <a:gd name="connsiteX11" fmla="*/ 592976 w 940118"/>
                  <a:gd name="connsiteY11" fmla="*/ 268101 h 1580197"/>
                  <a:gd name="connsiteX12" fmla="*/ 592932 w 940118"/>
                  <a:gd name="connsiteY12" fmla="*/ 268132 h 1580197"/>
                  <a:gd name="connsiteX13" fmla="*/ 620077 w 940118"/>
                  <a:gd name="connsiteY13" fmla="*/ 282893 h 1580197"/>
                  <a:gd name="connsiteX14" fmla="*/ 548076 w 940118"/>
                  <a:gd name="connsiteY14" fmla="*/ 339736 h 1580197"/>
                  <a:gd name="connsiteX15" fmla="*/ 548640 w 940118"/>
                  <a:gd name="connsiteY15" fmla="*/ 340043 h 1580197"/>
                  <a:gd name="connsiteX16" fmla="*/ 503873 w 940118"/>
                  <a:gd name="connsiteY16" fmla="*/ 383858 h 1580197"/>
                  <a:gd name="connsiteX17" fmla="*/ 488633 w 940118"/>
                  <a:gd name="connsiteY17" fmla="*/ 399098 h 1580197"/>
                  <a:gd name="connsiteX18" fmla="*/ 455232 w 940118"/>
                  <a:gd name="connsiteY18" fmla="*/ 380990 h 1580197"/>
                  <a:gd name="connsiteX19" fmla="*/ 488633 w 940118"/>
                  <a:gd name="connsiteY19" fmla="*/ 400050 h 1580197"/>
                  <a:gd name="connsiteX20" fmla="*/ 422910 w 940118"/>
                  <a:gd name="connsiteY20" fmla="*/ 482918 h 1580197"/>
                  <a:gd name="connsiteX21" fmla="*/ 391243 w 940118"/>
                  <a:gd name="connsiteY21" fmla="*/ 465814 h 1580197"/>
                  <a:gd name="connsiteX22" fmla="*/ 422910 w 940118"/>
                  <a:gd name="connsiteY22" fmla="*/ 483870 h 1580197"/>
                  <a:gd name="connsiteX23" fmla="*/ 367665 w 940118"/>
                  <a:gd name="connsiteY23" fmla="*/ 572453 h 1580197"/>
                  <a:gd name="connsiteX24" fmla="*/ 368618 w 940118"/>
                  <a:gd name="connsiteY24" fmla="*/ 573405 h 1580197"/>
                  <a:gd name="connsiteX25" fmla="*/ 317183 w 940118"/>
                  <a:gd name="connsiteY25" fmla="*/ 684847 h 1580197"/>
                  <a:gd name="connsiteX26" fmla="*/ 305241 w 940118"/>
                  <a:gd name="connsiteY26" fmla="*/ 678329 h 1580197"/>
                  <a:gd name="connsiteX27" fmla="*/ 305235 w 940118"/>
                  <a:gd name="connsiteY27" fmla="*/ 678350 h 1580197"/>
                  <a:gd name="connsiteX28" fmla="*/ 317183 w 940118"/>
                  <a:gd name="connsiteY28" fmla="*/ 684847 h 1580197"/>
                  <a:gd name="connsiteX29" fmla="*/ 260985 w 940118"/>
                  <a:gd name="connsiteY29" fmla="*/ 1014413 h 1580197"/>
                  <a:gd name="connsiteX30" fmla="*/ 342900 w 940118"/>
                  <a:gd name="connsiteY30" fmla="*/ 1373505 h 1580197"/>
                  <a:gd name="connsiteX31" fmla="*/ 546735 w 940118"/>
                  <a:gd name="connsiteY31" fmla="*/ 1580197 h 1580197"/>
                  <a:gd name="connsiteX32" fmla="*/ 285750 w 940118"/>
                  <a:gd name="connsiteY32" fmla="*/ 1438275 h 1580197"/>
                  <a:gd name="connsiteX33" fmla="*/ 81915 w 940118"/>
                  <a:gd name="connsiteY33" fmla="*/ 1231583 h 1580197"/>
                  <a:gd name="connsiteX34" fmla="*/ 0 w 940118"/>
                  <a:gd name="connsiteY34" fmla="*/ 872490 h 1580197"/>
                  <a:gd name="connsiteX35" fmla="*/ 56197 w 940118"/>
                  <a:gd name="connsiteY35" fmla="*/ 542925 h 1580197"/>
                  <a:gd name="connsiteX36" fmla="*/ 62441 w 940118"/>
                  <a:gd name="connsiteY36" fmla="*/ 546321 h 1580197"/>
                  <a:gd name="connsiteX37" fmla="*/ 62617 w 940118"/>
                  <a:gd name="connsiteY37" fmla="*/ 545909 h 1580197"/>
                  <a:gd name="connsiteX38" fmla="*/ 57150 w 940118"/>
                  <a:gd name="connsiteY38" fmla="*/ 542925 h 1580197"/>
                  <a:gd name="connsiteX39" fmla="*/ 107444 w 940118"/>
                  <a:gd name="connsiteY39" fmla="*/ 431896 h 1580197"/>
                  <a:gd name="connsiteX40" fmla="*/ 106680 w 940118"/>
                  <a:gd name="connsiteY40" fmla="*/ 431483 h 1580197"/>
                  <a:gd name="connsiteX41" fmla="*/ 161925 w 940118"/>
                  <a:gd name="connsiteY41" fmla="*/ 341948 h 1580197"/>
                  <a:gd name="connsiteX42" fmla="*/ 171758 w 940118"/>
                  <a:gd name="connsiteY42" fmla="*/ 347295 h 1580197"/>
                  <a:gd name="connsiteX43" fmla="*/ 171778 w 940118"/>
                  <a:gd name="connsiteY43" fmla="*/ 347270 h 1580197"/>
                  <a:gd name="connsiteX44" fmla="*/ 161925 w 940118"/>
                  <a:gd name="connsiteY44" fmla="*/ 341948 h 1580197"/>
                  <a:gd name="connsiteX45" fmla="*/ 227648 w 940118"/>
                  <a:gd name="connsiteY45" fmla="*/ 258128 h 1580197"/>
                  <a:gd name="connsiteX46" fmla="*/ 239906 w 940118"/>
                  <a:gd name="connsiteY46" fmla="*/ 264794 h 1580197"/>
                  <a:gd name="connsiteX47" fmla="*/ 240267 w 940118"/>
                  <a:gd name="connsiteY47" fmla="*/ 264453 h 1580197"/>
                  <a:gd name="connsiteX48" fmla="*/ 228600 w 940118"/>
                  <a:gd name="connsiteY48" fmla="*/ 258128 h 1580197"/>
                  <a:gd name="connsiteX49" fmla="*/ 242888 w 940118"/>
                  <a:gd name="connsiteY49" fmla="*/ 241935 h 1580197"/>
                  <a:gd name="connsiteX50" fmla="*/ 287315 w 940118"/>
                  <a:gd name="connsiteY50" fmla="*/ 198453 h 1580197"/>
                  <a:gd name="connsiteX51" fmla="*/ 286702 w 940118"/>
                  <a:gd name="connsiteY51" fmla="*/ 198120 h 1580197"/>
                  <a:gd name="connsiteX52" fmla="*/ 359092 w 940118"/>
                  <a:gd name="connsiteY52" fmla="*/ 140970 h 1580197"/>
                  <a:gd name="connsiteX53" fmla="*/ 378434 w 940118"/>
                  <a:gd name="connsiteY53" fmla="*/ 151488 h 1580197"/>
                  <a:gd name="connsiteX54" fmla="*/ 378837 w 940118"/>
                  <a:gd name="connsiteY54" fmla="*/ 151226 h 1580197"/>
                  <a:gd name="connsiteX55" fmla="*/ 360045 w 940118"/>
                  <a:gd name="connsiteY55" fmla="*/ 140970 h 1580197"/>
                  <a:gd name="connsiteX56" fmla="*/ 486263 w 940118"/>
                  <a:gd name="connsiteY56" fmla="*/ 68845 h 1580197"/>
                  <a:gd name="connsiteX57" fmla="*/ 485775 w 940118"/>
                  <a:gd name="connsiteY57" fmla="*/ 68580 h 1580197"/>
                  <a:gd name="connsiteX58" fmla="*/ 572452 w 940118"/>
                  <a:gd name="connsiteY58" fmla="*/ 32385 h 1580197"/>
                  <a:gd name="connsiteX59" fmla="*/ 595123 w 940118"/>
                  <a:gd name="connsiteY59" fmla="*/ 44713 h 1580197"/>
                  <a:gd name="connsiteX60" fmla="*/ 595672 w 940118"/>
                  <a:gd name="connsiteY60" fmla="*/ 44538 h 1580197"/>
                  <a:gd name="connsiteX61" fmla="*/ 573405 w 940118"/>
                  <a:gd name="connsiteY61" fmla="*/ 32385 h 1580197"/>
                  <a:gd name="connsiteX62" fmla="*/ 679133 w 940118"/>
                  <a:gd name="connsiteY62" fmla="*/ 0 h 1580197"/>
                  <a:gd name="connsiteX0" fmla="*/ 812750 w 940118"/>
                  <a:gd name="connsiteY0" fmla="*/ 163017 h 1580197"/>
                  <a:gd name="connsiteX1" fmla="*/ 812706 w 940118"/>
                  <a:gd name="connsiteY1" fmla="*/ 163034 h 1580197"/>
                  <a:gd name="connsiteX2" fmla="*/ 832937 w 940118"/>
                  <a:gd name="connsiteY2" fmla="*/ 174035 h 1580197"/>
                  <a:gd name="connsiteX3" fmla="*/ 812750 w 940118"/>
                  <a:gd name="connsiteY3" fmla="*/ 163017 h 1580197"/>
                  <a:gd name="connsiteX4" fmla="*/ 679133 w 940118"/>
                  <a:gd name="connsiteY4" fmla="*/ 0 h 1580197"/>
                  <a:gd name="connsiteX5" fmla="*/ 940118 w 940118"/>
                  <a:gd name="connsiteY5" fmla="*/ 140970 h 1580197"/>
                  <a:gd name="connsiteX6" fmla="*/ 833438 w 940118"/>
                  <a:gd name="connsiteY6" fmla="*/ 174308 h 1580197"/>
                  <a:gd name="connsiteX7" fmla="*/ 833437 w 940118"/>
                  <a:gd name="connsiteY7" fmla="*/ 174308 h 1580197"/>
                  <a:gd name="connsiteX8" fmla="*/ 747299 w 940118"/>
                  <a:gd name="connsiteY8" fmla="*/ 210278 h 1580197"/>
                  <a:gd name="connsiteX9" fmla="*/ 747713 w 940118"/>
                  <a:gd name="connsiteY9" fmla="*/ 210503 h 1580197"/>
                  <a:gd name="connsiteX10" fmla="*/ 620078 w 940118"/>
                  <a:gd name="connsiteY10" fmla="*/ 282893 h 1580197"/>
                  <a:gd name="connsiteX11" fmla="*/ 592976 w 940118"/>
                  <a:gd name="connsiteY11" fmla="*/ 268101 h 1580197"/>
                  <a:gd name="connsiteX12" fmla="*/ 592932 w 940118"/>
                  <a:gd name="connsiteY12" fmla="*/ 268132 h 1580197"/>
                  <a:gd name="connsiteX13" fmla="*/ 620077 w 940118"/>
                  <a:gd name="connsiteY13" fmla="*/ 282893 h 1580197"/>
                  <a:gd name="connsiteX14" fmla="*/ 548076 w 940118"/>
                  <a:gd name="connsiteY14" fmla="*/ 339736 h 1580197"/>
                  <a:gd name="connsiteX15" fmla="*/ 548640 w 940118"/>
                  <a:gd name="connsiteY15" fmla="*/ 340043 h 1580197"/>
                  <a:gd name="connsiteX16" fmla="*/ 503873 w 940118"/>
                  <a:gd name="connsiteY16" fmla="*/ 383858 h 1580197"/>
                  <a:gd name="connsiteX17" fmla="*/ 488633 w 940118"/>
                  <a:gd name="connsiteY17" fmla="*/ 399098 h 1580197"/>
                  <a:gd name="connsiteX18" fmla="*/ 488633 w 940118"/>
                  <a:gd name="connsiteY18" fmla="*/ 400050 h 1580197"/>
                  <a:gd name="connsiteX19" fmla="*/ 422910 w 940118"/>
                  <a:gd name="connsiteY19" fmla="*/ 482918 h 1580197"/>
                  <a:gd name="connsiteX20" fmla="*/ 391243 w 940118"/>
                  <a:gd name="connsiteY20" fmla="*/ 465814 h 1580197"/>
                  <a:gd name="connsiteX21" fmla="*/ 422910 w 940118"/>
                  <a:gd name="connsiteY21" fmla="*/ 483870 h 1580197"/>
                  <a:gd name="connsiteX22" fmla="*/ 367665 w 940118"/>
                  <a:gd name="connsiteY22" fmla="*/ 572453 h 1580197"/>
                  <a:gd name="connsiteX23" fmla="*/ 368618 w 940118"/>
                  <a:gd name="connsiteY23" fmla="*/ 573405 h 1580197"/>
                  <a:gd name="connsiteX24" fmla="*/ 317183 w 940118"/>
                  <a:gd name="connsiteY24" fmla="*/ 684847 h 1580197"/>
                  <a:gd name="connsiteX25" fmla="*/ 305241 w 940118"/>
                  <a:gd name="connsiteY25" fmla="*/ 678329 h 1580197"/>
                  <a:gd name="connsiteX26" fmla="*/ 305235 w 940118"/>
                  <a:gd name="connsiteY26" fmla="*/ 678350 h 1580197"/>
                  <a:gd name="connsiteX27" fmla="*/ 317183 w 940118"/>
                  <a:gd name="connsiteY27" fmla="*/ 684847 h 1580197"/>
                  <a:gd name="connsiteX28" fmla="*/ 260985 w 940118"/>
                  <a:gd name="connsiteY28" fmla="*/ 1014413 h 1580197"/>
                  <a:gd name="connsiteX29" fmla="*/ 342900 w 940118"/>
                  <a:gd name="connsiteY29" fmla="*/ 1373505 h 1580197"/>
                  <a:gd name="connsiteX30" fmla="*/ 546735 w 940118"/>
                  <a:gd name="connsiteY30" fmla="*/ 1580197 h 1580197"/>
                  <a:gd name="connsiteX31" fmla="*/ 285750 w 940118"/>
                  <a:gd name="connsiteY31" fmla="*/ 1438275 h 1580197"/>
                  <a:gd name="connsiteX32" fmla="*/ 81915 w 940118"/>
                  <a:gd name="connsiteY32" fmla="*/ 1231583 h 1580197"/>
                  <a:gd name="connsiteX33" fmla="*/ 0 w 940118"/>
                  <a:gd name="connsiteY33" fmla="*/ 872490 h 1580197"/>
                  <a:gd name="connsiteX34" fmla="*/ 56197 w 940118"/>
                  <a:gd name="connsiteY34" fmla="*/ 542925 h 1580197"/>
                  <a:gd name="connsiteX35" fmla="*/ 62441 w 940118"/>
                  <a:gd name="connsiteY35" fmla="*/ 546321 h 1580197"/>
                  <a:gd name="connsiteX36" fmla="*/ 62617 w 940118"/>
                  <a:gd name="connsiteY36" fmla="*/ 545909 h 1580197"/>
                  <a:gd name="connsiteX37" fmla="*/ 57150 w 940118"/>
                  <a:gd name="connsiteY37" fmla="*/ 542925 h 1580197"/>
                  <a:gd name="connsiteX38" fmla="*/ 107444 w 940118"/>
                  <a:gd name="connsiteY38" fmla="*/ 431896 h 1580197"/>
                  <a:gd name="connsiteX39" fmla="*/ 106680 w 940118"/>
                  <a:gd name="connsiteY39" fmla="*/ 431483 h 1580197"/>
                  <a:gd name="connsiteX40" fmla="*/ 161925 w 940118"/>
                  <a:gd name="connsiteY40" fmla="*/ 341948 h 1580197"/>
                  <a:gd name="connsiteX41" fmla="*/ 171758 w 940118"/>
                  <a:gd name="connsiteY41" fmla="*/ 347295 h 1580197"/>
                  <a:gd name="connsiteX42" fmla="*/ 171778 w 940118"/>
                  <a:gd name="connsiteY42" fmla="*/ 347270 h 1580197"/>
                  <a:gd name="connsiteX43" fmla="*/ 161925 w 940118"/>
                  <a:gd name="connsiteY43" fmla="*/ 341948 h 1580197"/>
                  <a:gd name="connsiteX44" fmla="*/ 227648 w 940118"/>
                  <a:gd name="connsiteY44" fmla="*/ 258128 h 1580197"/>
                  <a:gd name="connsiteX45" fmla="*/ 239906 w 940118"/>
                  <a:gd name="connsiteY45" fmla="*/ 264794 h 1580197"/>
                  <a:gd name="connsiteX46" fmla="*/ 240267 w 940118"/>
                  <a:gd name="connsiteY46" fmla="*/ 264453 h 1580197"/>
                  <a:gd name="connsiteX47" fmla="*/ 228600 w 940118"/>
                  <a:gd name="connsiteY47" fmla="*/ 258128 h 1580197"/>
                  <a:gd name="connsiteX48" fmla="*/ 242888 w 940118"/>
                  <a:gd name="connsiteY48" fmla="*/ 241935 h 1580197"/>
                  <a:gd name="connsiteX49" fmla="*/ 287315 w 940118"/>
                  <a:gd name="connsiteY49" fmla="*/ 198453 h 1580197"/>
                  <a:gd name="connsiteX50" fmla="*/ 286702 w 940118"/>
                  <a:gd name="connsiteY50" fmla="*/ 198120 h 1580197"/>
                  <a:gd name="connsiteX51" fmla="*/ 359092 w 940118"/>
                  <a:gd name="connsiteY51" fmla="*/ 140970 h 1580197"/>
                  <a:gd name="connsiteX52" fmla="*/ 378434 w 940118"/>
                  <a:gd name="connsiteY52" fmla="*/ 151488 h 1580197"/>
                  <a:gd name="connsiteX53" fmla="*/ 378837 w 940118"/>
                  <a:gd name="connsiteY53" fmla="*/ 151226 h 1580197"/>
                  <a:gd name="connsiteX54" fmla="*/ 360045 w 940118"/>
                  <a:gd name="connsiteY54" fmla="*/ 140970 h 1580197"/>
                  <a:gd name="connsiteX55" fmla="*/ 486263 w 940118"/>
                  <a:gd name="connsiteY55" fmla="*/ 68845 h 1580197"/>
                  <a:gd name="connsiteX56" fmla="*/ 485775 w 940118"/>
                  <a:gd name="connsiteY56" fmla="*/ 68580 h 1580197"/>
                  <a:gd name="connsiteX57" fmla="*/ 572452 w 940118"/>
                  <a:gd name="connsiteY57" fmla="*/ 32385 h 1580197"/>
                  <a:gd name="connsiteX58" fmla="*/ 595123 w 940118"/>
                  <a:gd name="connsiteY58" fmla="*/ 44713 h 1580197"/>
                  <a:gd name="connsiteX59" fmla="*/ 595672 w 940118"/>
                  <a:gd name="connsiteY59" fmla="*/ 44538 h 1580197"/>
                  <a:gd name="connsiteX60" fmla="*/ 573405 w 940118"/>
                  <a:gd name="connsiteY60" fmla="*/ 32385 h 1580197"/>
                  <a:gd name="connsiteX61" fmla="*/ 679133 w 940118"/>
                  <a:gd name="connsiteY61" fmla="*/ 0 h 1580197"/>
                  <a:gd name="connsiteX0" fmla="*/ 812750 w 940118"/>
                  <a:gd name="connsiteY0" fmla="*/ 163017 h 1580197"/>
                  <a:gd name="connsiteX1" fmla="*/ 812706 w 940118"/>
                  <a:gd name="connsiteY1" fmla="*/ 163034 h 1580197"/>
                  <a:gd name="connsiteX2" fmla="*/ 832937 w 940118"/>
                  <a:gd name="connsiteY2" fmla="*/ 174035 h 1580197"/>
                  <a:gd name="connsiteX3" fmla="*/ 812750 w 940118"/>
                  <a:gd name="connsiteY3" fmla="*/ 163017 h 1580197"/>
                  <a:gd name="connsiteX4" fmla="*/ 679133 w 940118"/>
                  <a:gd name="connsiteY4" fmla="*/ 0 h 1580197"/>
                  <a:gd name="connsiteX5" fmla="*/ 940118 w 940118"/>
                  <a:gd name="connsiteY5" fmla="*/ 140970 h 1580197"/>
                  <a:gd name="connsiteX6" fmla="*/ 833438 w 940118"/>
                  <a:gd name="connsiteY6" fmla="*/ 174308 h 1580197"/>
                  <a:gd name="connsiteX7" fmla="*/ 833437 w 940118"/>
                  <a:gd name="connsiteY7" fmla="*/ 174308 h 1580197"/>
                  <a:gd name="connsiteX8" fmla="*/ 747299 w 940118"/>
                  <a:gd name="connsiteY8" fmla="*/ 210278 h 1580197"/>
                  <a:gd name="connsiteX9" fmla="*/ 747713 w 940118"/>
                  <a:gd name="connsiteY9" fmla="*/ 210503 h 1580197"/>
                  <a:gd name="connsiteX10" fmla="*/ 620078 w 940118"/>
                  <a:gd name="connsiteY10" fmla="*/ 282893 h 1580197"/>
                  <a:gd name="connsiteX11" fmla="*/ 592976 w 940118"/>
                  <a:gd name="connsiteY11" fmla="*/ 268101 h 1580197"/>
                  <a:gd name="connsiteX12" fmla="*/ 592932 w 940118"/>
                  <a:gd name="connsiteY12" fmla="*/ 268132 h 1580197"/>
                  <a:gd name="connsiteX13" fmla="*/ 620077 w 940118"/>
                  <a:gd name="connsiteY13" fmla="*/ 282893 h 1580197"/>
                  <a:gd name="connsiteX14" fmla="*/ 548076 w 940118"/>
                  <a:gd name="connsiteY14" fmla="*/ 339736 h 1580197"/>
                  <a:gd name="connsiteX15" fmla="*/ 548640 w 940118"/>
                  <a:gd name="connsiteY15" fmla="*/ 340043 h 1580197"/>
                  <a:gd name="connsiteX16" fmla="*/ 503873 w 940118"/>
                  <a:gd name="connsiteY16" fmla="*/ 383858 h 1580197"/>
                  <a:gd name="connsiteX17" fmla="*/ 488633 w 940118"/>
                  <a:gd name="connsiteY17" fmla="*/ 399098 h 1580197"/>
                  <a:gd name="connsiteX18" fmla="*/ 488633 w 940118"/>
                  <a:gd name="connsiteY18" fmla="*/ 400050 h 1580197"/>
                  <a:gd name="connsiteX19" fmla="*/ 422910 w 940118"/>
                  <a:gd name="connsiteY19" fmla="*/ 482918 h 1580197"/>
                  <a:gd name="connsiteX20" fmla="*/ 422910 w 940118"/>
                  <a:gd name="connsiteY20" fmla="*/ 483870 h 1580197"/>
                  <a:gd name="connsiteX21" fmla="*/ 367665 w 940118"/>
                  <a:gd name="connsiteY21" fmla="*/ 572453 h 1580197"/>
                  <a:gd name="connsiteX22" fmla="*/ 368618 w 940118"/>
                  <a:gd name="connsiteY22" fmla="*/ 573405 h 1580197"/>
                  <a:gd name="connsiteX23" fmla="*/ 317183 w 940118"/>
                  <a:gd name="connsiteY23" fmla="*/ 684847 h 1580197"/>
                  <a:gd name="connsiteX24" fmla="*/ 305241 w 940118"/>
                  <a:gd name="connsiteY24" fmla="*/ 678329 h 1580197"/>
                  <a:gd name="connsiteX25" fmla="*/ 305235 w 940118"/>
                  <a:gd name="connsiteY25" fmla="*/ 678350 h 1580197"/>
                  <a:gd name="connsiteX26" fmla="*/ 317183 w 940118"/>
                  <a:gd name="connsiteY26" fmla="*/ 684847 h 1580197"/>
                  <a:gd name="connsiteX27" fmla="*/ 260985 w 940118"/>
                  <a:gd name="connsiteY27" fmla="*/ 1014413 h 1580197"/>
                  <a:gd name="connsiteX28" fmla="*/ 342900 w 940118"/>
                  <a:gd name="connsiteY28" fmla="*/ 1373505 h 1580197"/>
                  <a:gd name="connsiteX29" fmla="*/ 546735 w 940118"/>
                  <a:gd name="connsiteY29" fmla="*/ 1580197 h 1580197"/>
                  <a:gd name="connsiteX30" fmla="*/ 285750 w 940118"/>
                  <a:gd name="connsiteY30" fmla="*/ 1438275 h 1580197"/>
                  <a:gd name="connsiteX31" fmla="*/ 81915 w 940118"/>
                  <a:gd name="connsiteY31" fmla="*/ 1231583 h 1580197"/>
                  <a:gd name="connsiteX32" fmla="*/ 0 w 940118"/>
                  <a:gd name="connsiteY32" fmla="*/ 872490 h 1580197"/>
                  <a:gd name="connsiteX33" fmla="*/ 56197 w 940118"/>
                  <a:gd name="connsiteY33" fmla="*/ 542925 h 1580197"/>
                  <a:gd name="connsiteX34" fmla="*/ 62441 w 940118"/>
                  <a:gd name="connsiteY34" fmla="*/ 546321 h 1580197"/>
                  <a:gd name="connsiteX35" fmla="*/ 62617 w 940118"/>
                  <a:gd name="connsiteY35" fmla="*/ 545909 h 1580197"/>
                  <a:gd name="connsiteX36" fmla="*/ 57150 w 940118"/>
                  <a:gd name="connsiteY36" fmla="*/ 542925 h 1580197"/>
                  <a:gd name="connsiteX37" fmla="*/ 107444 w 940118"/>
                  <a:gd name="connsiteY37" fmla="*/ 431896 h 1580197"/>
                  <a:gd name="connsiteX38" fmla="*/ 106680 w 940118"/>
                  <a:gd name="connsiteY38" fmla="*/ 431483 h 1580197"/>
                  <a:gd name="connsiteX39" fmla="*/ 161925 w 940118"/>
                  <a:gd name="connsiteY39" fmla="*/ 341948 h 1580197"/>
                  <a:gd name="connsiteX40" fmla="*/ 171758 w 940118"/>
                  <a:gd name="connsiteY40" fmla="*/ 347295 h 1580197"/>
                  <a:gd name="connsiteX41" fmla="*/ 171778 w 940118"/>
                  <a:gd name="connsiteY41" fmla="*/ 347270 h 1580197"/>
                  <a:gd name="connsiteX42" fmla="*/ 161925 w 940118"/>
                  <a:gd name="connsiteY42" fmla="*/ 341948 h 1580197"/>
                  <a:gd name="connsiteX43" fmla="*/ 227648 w 940118"/>
                  <a:gd name="connsiteY43" fmla="*/ 258128 h 1580197"/>
                  <a:gd name="connsiteX44" fmla="*/ 239906 w 940118"/>
                  <a:gd name="connsiteY44" fmla="*/ 264794 h 1580197"/>
                  <a:gd name="connsiteX45" fmla="*/ 240267 w 940118"/>
                  <a:gd name="connsiteY45" fmla="*/ 264453 h 1580197"/>
                  <a:gd name="connsiteX46" fmla="*/ 228600 w 940118"/>
                  <a:gd name="connsiteY46" fmla="*/ 258128 h 1580197"/>
                  <a:gd name="connsiteX47" fmla="*/ 242888 w 940118"/>
                  <a:gd name="connsiteY47" fmla="*/ 241935 h 1580197"/>
                  <a:gd name="connsiteX48" fmla="*/ 287315 w 940118"/>
                  <a:gd name="connsiteY48" fmla="*/ 198453 h 1580197"/>
                  <a:gd name="connsiteX49" fmla="*/ 286702 w 940118"/>
                  <a:gd name="connsiteY49" fmla="*/ 198120 h 1580197"/>
                  <a:gd name="connsiteX50" fmla="*/ 359092 w 940118"/>
                  <a:gd name="connsiteY50" fmla="*/ 140970 h 1580197"/>
                  <a:gd name="connsiteX51" fmla="*/ 378434 w 940118"/>
                  <a:gd name="connsiteY51" fmla="*/ 151488 h 1580197"/>
                  <a:gd name="connsiteX52" fmla="*/ 378837 w 940118"/>
                  <a:gd name="connsiteY52" fmla="*/ 151226 h 1580197"/>
                  <a:gd name="connsiteX53" fmla="*/ 360045 w 940118"/>
                  <a:gd name="connsiteY53" fmla="*/ 140970 h 1580197"/>
                  <a:gd name="connsiteX54" fmla="*/ 486263 w 940118"/>
                  <a:gd name="connsiteY54" fmla="*/ 68845 h 1580197"/>
                  <a:gd name="connsiteX55" fmla="*/ 485775 w 940118"/>
                  <a:gd name="connsiteY55" fmla="*/ 68580 h 1580197"/>
                  <a:gd name="connsiteX56" fmla="*/ 572452 w 940118"/>
                  <a:gd name="connsiteY56" fmla="*/ 32385 h 1580197"/>
                  <a:gd name="connsiteX57" fmla="*/ 595123 w 940118"/>
                  <a:gd name="connsiteY57" fmla="*/ 44713 h 1580197"/>
                  <a:gd name="connsiteX58" fmla="*/ 595672 w 940118"/>
                  <a:gd name="connsiteY58" fmla="*/ 44538 h 1580197"/>
                  <a:gd name="connsiteX59" fmla="*/ 573405 w 940118"/>
                  <a:gd name="connsiteY59" fmla="*/ 32385 h 1580197"/>
                  <a:gd name="connsiteX60" fmla="*/ 679133 w 940118"/>
                  <a:gd name="connsiteY60" fmla="*/ 0 h 1580197"/>
                  <a:gd name="connsiteX0" fmla="*/ 812750 w 940118"/>
                  <a:gd name="connsiteY0" fmla="*/ 163017 h 1580197"/>
                  <a:gd name="connsiteX1" fmla="*/ 812706 w 940118"/>
                  <a:gd name="connsiteY1" fmla="*/ 163034 h 1580197"/>
                  <a:gd name="connsiteX2" fmla="*/ 832937 w 940118"/>
                  <a:gd name="connsiteY2" fmla="*/ 174035 h 1580197"/>
                  <a:gd name="connsiteX3" fmla="*/ 812750 w 940118"/>
                  <a:gd name="connsiteY3" fmla="*/ 163017 h 1580197"/>
                  <a:gd name="connsiteX4" fmla="*/ 679133 w 940118"/>
                  <a:gd name="connsiteY4" fmla="*/ 0 h 1580197"/>
                  <a:gd name="connsiteX5" fmla="*/ 940118 w 940118"/>
                  <a:gd name="connsiteY5" fmla="*/ 140970 h 1580197"/>
                  <a:gd name="connsiteX6" fmla="*/ 833438 w 940118"/>
                  <a:gd name="connsiteY6" fmla="*/ 174308 h 1580197"/>
                  <a:gd name="connsiteX7" fmla="*/ 833437 w 940118"/>
                  <a:gd name="connsiteY7" fmla="*/ 174308 h 1580197"/>
                  <a:gd name="connsiteX8" fmla="*/ 747299 w 940118"/>
                  <a:gd name="connsiteY8" fmla="*/ 210278 h 1580197"/>
                  <a:gd name="connsiteX9" fmla="*/ 747713 w 940118"/>
                  <a:gd name="connsiteY9" fmla="*/ 210503 h 1580197"/>
                  <a:gd name="connsiteX10" fmla="*/ 620078 w 940118"/>
                  <a:gd name="connsiteY10" fmla="*/ 282893 h 1580197"/>
                  <a:gd name="connsiteX11" fmla="*/ 592976 w 940118"/>
                  <a:gd name="connsiteY11" fmla="*/ 268101 h 1580197"/>
                  <a:gd name="connsiteX12" fmla="*/ 620077 w 940118"/>
                  <a:gd name="connsiteY12" fmla="*/ 282893 h 1580197"/>
                  <a:gd name="connsiteX13" fmla="*/ 548076 w 940118"/>
                  <a:gd name="connsiteY13" fmla="*/ 339736 h 1580197"/>
                  <a:gd name="connsiteX14" fmla="*/ 548640 w 940118"/>
                  <a:gd name="connsiteY14" fmla="*/ 340043 h 1580197"/>
                  <a:gd name="connsiteX15" fmla="*/ 503873 w 940118"/>
                  <a:gd name="connsiteY15" fmla="*/ 383858 h 1580197"/>
                  <a:gd name="connsiteX16" fmla="*/ 488633 w 940118"/>
                  <a:gd name="connsiteY16" fmla="*/ 399098 h 1580197"/>
                  <a:gd name="connsiteX17" fmla="*/ 488633 w 940118"/>
                  <a:gd name="connsiteY17" fmla="*/ 400050 h 1580197"/>
                  <a:gd name="connsiteX18" fmla="*/ 422910 w 940118"/>
                  <a:gd name="connsiteY18" fmla="*/ 482918 h 1580197"/>
                  <a:gd name="connsiteX19" fmla="*/ 422910 w 940118"/>
                  <a:gd name="connsiteY19" fmla="*/ 483870 h 1580197"/>
                  <a:gd name="connsiteX20" fmla="*/ 367665 w 940118"/>
                  <a:gd name="connsiteY20" fmla="*/ 572453 h 1580197"/>
                  <a:gd name="connsiteX21" fmla="*/ 368618 w 940118"/>
                  <a:gd name="connsiteY21" fmla="*/ 573405 h 1580197"/>
                  <a:gd name="connsiteX22" fmla="*/ 317183 w 940118"/>
                  <a:gd name="connsiteY22" fmla="*/ 684847 h 1580197"/>
                  <a:gd name="connsiteX23" fmla="*/ 305241 w 940118"/>
                  <a:gd name="connsiteY23" fmla="*/ 678329 h 1580197"/>
                  <a:gd name="connsiteX24" fmla="*/ 305235 w 940118"/>
                  <a:gd name="connsiteY24" fmla="*/ 678350 h 1580197"/>
                  <a:gd name="connsiteX25" fmla="*/ 317183 w 940118"/>
                  <a:gd name="connsiteY25" fmla="*/ 684847 h 1580197"/>
                  <a:gd name="connsiteX26" fmla="*/ 260985 w 940118"/>
                  <a:gd name="connsiteY26" fmla="*/ 1014413 h 1580197"/>
                  <a:gd name="connsiteX27" fmla="*/ 342900 w 940118"/>
                  <a:gd name="connsiteY27" fmla="*/ 1373505 h 1580197"/>
                  <a:gd name="connsiteX28" fmla="*/ 546735 w 940118"/>
                  <a:gd name="connsiteY28" fmla="*/ 1580197 h 1580197"/>
                  <a:gd name="connsiteX29" fmla="*/ 285750 w 940118"/>
                  <a:gd name="connsiteY29" fmla="*/ 1438275 h 1580197"/>
                  <a:gd name="connsiteX30" fmla="*/ 81915 w 940118"/>
                  <a:gd name="connsiteY30" fmla="*/ 1231583 h 1580197"/>
                  <a:gd name="connsiteX31" fmla="*/ 0 w 940118"/>
                  <a:gd name="connsiteY31" fmla="*/ 872490 h 1580197"/>
                  <a:gd name="connsiteX32" fmla="*/ 56197 w 940118"/>
                  <a:gd name="connsiteY32" fmla="*/ 542925 h 1580197"/>
                  <a:gd name="connsiteX33" fmla="*/ 62441 w 940118"/>
                  <a:gd name="connsiteY33" fmla="*/ 546321 h 1580197"/>
                  <a:gd name="connsiteX34" fmla="*/ 62617 w 940118"/>
                  <a:gd name="connsiteY34" fmla="*/ 545909 h 1580197"/>
                  <a:gd name="connsiteX35" fmla="*/ 57150 w 940118"/>
                  <a:gd name="connsiteY35" fmla="*/ 542925 h 1580197"/>
                  <a:gd name="connsiteX36" fmla="*/ 107444 w 940118"/>
                  <a:gd name="connsiteY36" fmla="*/ 431896 h 1580197"/>
                  <a:gd name="connsiteX37" fmla="*/ 106680 w 940118"/>
                  <a:gd name="connsiteY37" fmla="*/ 431483 h 1580197"/>
                  <a:gd name="connsiteX38" fmla="*/ 161925 w 940118"/>
                  <a:gd name="connsiteY38" fmla="*/ 341948 h 1580197"/>
                  <a:gd name="connsiteX39" fmla="*/ 171758 w 940118"/>
                  <a:gd name="connsiteY39" fmla="*/ 347295 h 1580197"/>
                  <a:gd name="connsiteX40" fmla="*/ 171778 w 940118"/>
                  <a:gd name="connsiteY40" fmla="*/ 347270 h 1580197"/>
                  <a:gd name="connsiteX41" fmla="*/ 161925 w 940118"/>
                  <a:gd name="connsiteY41" fmla="*/ 341948 h 1580197"/>
                  <a:gd name="connsiteX42" fmla="*/ 227648 w 940118"/>
                  <a:gd name="connsiteY42" fmla="*/ 258128 h 1580197"/>
                  <a:gd name="connsiteX43" fmla="*/ 239906 w 940118"/>
                  <a:gd name="connsiteY43" fmla="*/ 264794 h 1580197"/>
                  <a:gd name="connsiteX44" fmla="*/ 240267 w 940118"/>
                  <a:gd name="connsiteY44" fmla="*/ 264453 h 1580197"/>
                  <a:gd name="connsiteX45" fmla="*/ 228600 w 940118"/>
                  <a:gd name="connsiteY45" fmla="*/ 258128 h 1580197"/>
                  <a:gd name="connsiteX46" fmla="*/ 242888 w 940118"/>
                  <a:gd name="connsiteY46" fmla="*/ 241935 h 1580197"/>
                  <a:gd name="connsiteX47" fmla="*/ 287315 w 940118"/>
                  <a:gd name="connsiteY47" fmla="*/ 198453 h 1580197"/>
                  <a:gd name="connsiteX48" fmla="*/ 286702 w 940118"/>
                  <a:gd name="connsiteY48" fmla="*/ 198120 h 1580197"/>
                  <a:gd name="connsiteX49" fmla="*/ 359092 w 940118"/>
                  <a:gd name="connsiteY49" fmla="*/ 140970 h 1580197"/>
                  <a:gd name="connsiteX50" fmla="*/ 378434 w 940118"/>
                  <a:gd name="connsiteY50" fmla="*/ 151488 h 1580197"/>
                  <a:gd name="connsiteX51" fmla="*/ 378837 w 940118"/>
                  <a:gd name="connsiteY51" fmla="*/ 151226 h 1580197"/>
                  <a:gd name="connsiteX52" fmla="*/ 360045 w 940118"/>
                  <a:gd name="connsiteY52" fmla="*/ 140970 h 1580197"/>
                  <a:gd name="connsiteX53" fmla="*/ 486263 w 940118"/>
                  <a:gd name="connsiteY53" fmla="*/ 68845 h 1580197"/>
                  <a:gd name="connsiteX54" fmla="*/ 485775 w 940118"/>
                  <a:gd name="connsiteY54" fmla="*/ 68580 h 1580197"/>
                  <a:gd name="connsiteX55" fmla="*/ 572452 w 940118"/>
                  <a:gd name="connsiteY55" fmla="*/ 32385 h 1580197"/>
                  <a:gd name="connsiteX56" fmla="*/ 595123 w 940118"/>
                  <a:gd name="connsiteY56" fmla="*/ 44713 h 1580197"/>
                  <a:gd name="connsiteX57" fmla="*/ 595672 w 940118"/>
                  <a:gd name="connsiteY57" fmla="*/ 44538 h 1580197"/>
                  <a:gd name="connsiteX58" fmla="*/ 573405 w 940118"/>
                  <a:gd name="connsiteY58" fmla="*/ 32385 h 1580197"/>
                  <a:gd name="connsiteX59" fmla="*/ 679133 w 940118"/>
                  <a:gd name="connsiteY59" fmla="*/ 0 h 1580197"/>
                  <a:gd name="connsiteX0" fmla="*/ 812750 w 940118"/>
                  <a:gd name="connsiteY0" fmla="*/ 163017 h 1580197"/>
                  <a:gd name="connsiteX1" fmla="*/ 812706 w 940118"/>
                  <a:gd name="connsiteY1" fmla="*/ 163034 h 1580197"/>
                  <a:gd name="connsiteX2" fmla="*/ 832937 w 940118"/>
                  <a:gd name="connsiteY2" fmla="*/ 174035 h 1580197"/>
                  <a:gd name="connsiteX3" fmla="*/ 812750 w 940118"/>
                  <a:gd name="connsiteY3" fmla="*/ 163017 h 1580197"/>
                  <a:gd name="connsiteX4" fmla="*/ 679133 w 940118"/>
                  <a:gd name="connsiteY4" fmla="*/ 0 h 1580197"/>
                  <a:gd name="connsiteX5" fmla="*/ 940118 w 940118"/>
                  <a:gd name="connsiteY5" fmla="*/ 140970 h 1580197"/>
                  <a:gd name="connsiteX6" fmla="*/ 833438 w 940118"/>
                  <a:gd name="connsiteY6" fmla="*/ 174308 h 1580197"/>
                  <a:gd name="connsiteX7" fmla="*/ 833437 w 940118"/>
                  <a:gd name="connsiteY7" fmla="*/ 174308 h 1580197"/>
                  <a:gd name="connsiteX8" fmla="*/ 747299 w 940118"/>
                  <a:gd name="connsiteY8" fmla="*/ 210278 h 1580197"/>
                  <a:gd name="connsiteX9" fmla="*/ 747713 w 940118"/>
                  <a:gd name="connsiteY9" fmla="*/ 210503 h 1580197"/>
                  <a:gd name="connsiteX10" fmla="*/ 620078 w 940118"/>
                  <a:gd name="connsiteY10" fmla="*/ 282893 h 1580197"/>
                  <a:gd name="connsiteX11" fmla="*/ 620077 w 940118"/>
                  <a:gd name="connsiteY11" fmla="*/ 282893 h 1580197"/>
                  <a:gd name="connsiteX12" fmla="*/ 548076 w 940118"/>
                  <a:gd name="connsiteY12" fmla="*/ 339736 h 1580197"/>
                  <a:gd name="connsiteX13" fmla="*/ 548640 w 940118"/>
                  <a:gd name="connsiteY13" fmla="*/ 340043 h 1580197"/>
                  <a:gd name="connsiteX14" fmla="*/ 503873 w 940118"/>
                  <a:gd name="connsiteY14" fmla="*/ 383858 h 1580197"/>
                  <a:gd name="connsiteX15" fmla="*/ 488633 w 940118"/>
                  <a:gd name="connsiteY15" fmla="*/ 399098 h 1580197"/>
                  <a:gd name="connsiteX16" fmla="*/ 488633 w 940118"/>
                  <a:gd name="connsiteY16" fmla="*/ 400050 h 1580197"/>
                  <a:gd name="connsiteX17" fmla="*/ 422910 w 940118"/>
                  <a:gd name="connsiteY17" fmla="*/ 482918 h 1580197"/>
                  <a:gd name="connsiteX18" fmla="*/ 422910 w 940118"/>
                  <a:gd name="connsiteY18" fmla="*/ 483870 h 1580197"/>
                  <a:gd name="connsiteX19" fmla="*/ 367665 w 940118"/>
                  <a:gd name="connsiteY19" fmla="*/ 572453 h 1580197"/>
                  <a:gd name="connsiteX20" fmla="*/ 368618 w 940118"/>
                  <a:gd name="connsiteY20" fmla="*/ 573405 h 1580197"/>
                  <a:gd name="connsiteX21" fmla="*/ 317183 w 940118"/>
                  <a:gd name="connsiteY21" fmla="*/ 684847 h 1580197"/>
                  <a:gd name="connsiteX22" fmla="*/ 305241 w 940118"/>
                  <a:gd name="connsiteY22" fmla="*/ 678329 h 1580197"/>
                  <a:gd name="connsiteX23" fmla="*/ 305235 w 940118"/>
                  <a:gd name="connsiteY23" fmla="*/ 678350 h 1580197"/>
                  <a:gd name="connsiteX24" fmla="*/ 317183 w 940118"/>
                  <a:gd name="connsiteY24" fmla="*/ 684847 h 1580197"/>
                  <a:gd name="connsiteX25" fmla="*/ 260985 w 940118"/>
                  <a:gd name="connsiteY25" fmla="*/ 1014413 h 1580197"/>
                  <a:gd name="connsiteX26" fmla="*/ 342900 w 940118"/>
                  <a:gd name="connsiteY26" fmla="*/ 1373505 h 1580197"/>
                  <a:gd name="connsiteX27" fmla="*/ 546735 w 940118"/>
                  <a:gd name="connsiteY27" fmla="*/ 1580197 h 1580197"/>
                  <a:gd name="connsiteX28" fmla="*/ 285750 w 940118"/>
                  <a:gd name="connsiteY28" fmla="*/ 1438275 h 1580197"/>
                  <a:gd name="connsiteX29" fmla="*/ 81915 w 940118"/>
                  <a:gd name="connsiteY29" fmla="*/ 1231583 h 1580197"/>
                  <a:gd name="connsiteX30" fmla="*/ 0 w 940118"/>
                  <a:gd name="connsiteY30" fmla="*/ 872490 h 1580197"/>
                  <a:gd name="connsiteX31" fmla="*/ 56197 w 940118"/>
                  <a:gd name="connsiteY31" fmla="*/ 542925 h 1580197"/>
                  <a:gd name="connsiteX32" fmla="*/ 62441 w 940118"/>
                  <a:gd name="connsiteY32" fmla="*/ 546321 h 1580197"/>
                  <a:gd name="connsiteX33" fmla="*/ 62617 w 940118"/>
                  <a:gd name="connsiteY33" fmla="*/ 545909 h 1580197"/>
                  <a:gd name="connsiteX34" fmla="*/ 57150 w 940118"/>
                  <a:gd name="connsiteY34" fmla="*/ 542925 h 1580197"/>
                  <a:gd name="connsiteX35" fmla="*/ 107444 w 940118"/>
                  <a:gd name="connsiteY35" fmla="*/ 431896 h 1580197"/>
                  <a:gd name="connsiteX36" fmla="*/ 106680 w 940118"/>
                  <a:gd name="connsiteY36" fmla="*/ 431483 h 1580197"/>
                  <a:gd name="connsiteX37" fmla="*/ 161925 w 940118"/>
                  <a:gd name="connsiteY37" fmla="*/ 341948 h 1580197"/>
                  <a:gd name="connsiteX38" fmla="*/ 171758 w 940118"/>
                  <a:gd name="connsiteY38" fmla="*/ 347295 h 1580197"/>
                  <a:gd name="connsiteX39" fmla="*/ 171778 w 940118"/>
                  <a:gd name="connsiteY39" fmla="*/ 347270 h 1580197"/>
                  <a:gd name="connsiteX40" fmla="*/ 161925 w 940118"/>
                  <a:gd name="connsiteY40" fmla="*/ 341948 h 1580197"/>
                  <a:gd name="connsiteX41" fmla="*/ 227648 w 940118"/>
                  <a:gd name="connsiteY41" fmla="*/ 258128 h 1580197"/>
                  <a:gd name="connsiteX42" fmla="*/ 239906 w 940118"/>
                  <a:gd name="connsiteY42" fmla="*/ 264794 h 1580197"/>
                  <a:gd name="connsiteX43" fmla="*/ 240267 w 940118"/>
                  <a:gd name="connsiteY43" fmla="*/ 264453 h 1580197"/>
                  <a:gd name="connsiteX44" fmla="*/ 228600 w 940118"/>
                  <a:gd name="connsiteY44" fmla="*/ 258128 h 1580197"/>
                  <a:gd name="connsiteX45" fmla="*/ 242888 w 940118"/>
                  <a:gd name="connsiteY45" fmla="*/ 241935 h 1580197"/>
                  <a:gd name="connsiteX46" fmla="*/ 287315 w 940118"/>
                  <a:gd name="connsiteY46" fmla="*/ 198453 h 1580197"/>
                  <a:gd name="connsiteX47" fmla="*/ 286702 w 940118"/>
                  <a:gd name="connsiteY47" fmla="*/ 198120 h 1580197"/>
                  <a:gd name="connsiteX48" fmla="*/ 359092 w 940118"/>
                  <a:gd name="connsiteY48" fmla="*/ 140970 h 1580197"/>
                  <a:gd name="connsiteX49" fmla="*/ 378434 w 940118"/>
                  <a:gd name="connsiteY49" fmla="*/ 151488 h 1580197"/>
                  <a:gd name="connsiteX50" fmla="*/ 378837 w 940118"/>
                  <a:gd name="connsiteY50" fmla="*/ 151226 h 1580197"/>
                  <a:gd name="connsiteX51" fmla="*/ 360045 w 940118"/>
                  <a:gd name="connsiteY51" fmla="*/ 140970 h 1580197"/>
                  <a:gd name="connsiteX52" fmla="*/ 486263 w 940118"/>
                  <a:gd name="connsiteY52" fmla="*/ 68845 h 1580197"/>
                  <a:gd name="connsiteX53" fmla="*/ 485775 w 940118"/>
                  <a:gd name="connsiteY53" fmla="*/ 68580 h 1580197"/>
                  <a:gd name="connsiteX54" fmla="*/ 572452 w 940118"/>
                  <a:gd name="connsiteY54" fmla="*/ 32385 h 1580197"/>
                  <a:gd name="connsiteX55" fmla="*/ 595123 w 940118"/>
                  <a:gd name="connsiteY55" fmla="*/ 44713 h 1580197"/>
                  <a:gd name="connsiteX56" fmla="*/ 595672 w 940118"/>
                  <a:gd name="connsiteY56" fmla="*/ 44538 h 1580197"/>
                  <a:gd name="connsiteX57" fmla="*/ 573405 w 940118"/>
                  <a:gd name="connsiteY57" fmla="*/ 32385 h 1580197"/>
                  <a:gd name="connsiteX58" fmla="*/ 679133 w 940118"/>
                  <a:gd name="connsiteY58" fmla="*/ 0 h 1580197"/>
                  <a:gd name="connsiteX0" fmla="*/ 812750 w 940118"/>
                  <a:gd name="connsiteY0" fmla="*/ 163017 h 1580197"/>
                  <a:gd name="connsiteX1" fmla="*/ 812706 w 940118"/>
                  <a:gd name="connsiteY1" fmla="*/ 163034 h 1580197"/>
                  <a:gd name="connsiteX2" fmla="*/ 832937 w 940118"/>
                  <a:gd name="connsiteY2" fmla="*/ 174035 h 1580197"/>
                  <a:gd name="connsiteX3" fmla="*/ 812750 w 940118"/>
                  <a:gd name="connsiteY3" fmla="*/ 163017 h 1580197"/>
                  <a:gd name="connsiteX4" fmla="*/ 679133 w 940118"/>
                  <a:gd name="connsiteY4" fmla="*/ 0 h 1580197"/>
                  <a:gd name="connsiteX5" fmla="*/ 940118 w 940118"/>
                  <a:gd name="connsiteY5" fmla="*/ 140970 h 1580197"/>
                  <a:gd name="connsiteX6" fmla="*/ 833438 w 940118"/>
                  <a:gd name="connsiteY6" fmla="*/ 174308 h 1580197"/>
                  <a:gd name="connsiteX7" fmla="*/ 747299 w 940118"/>
                  <a:gd name="connsiteY7" fmla="*/ 210278 h 1580197"/>
                  <a:gd name="connsiteX8" fmla="*/ 747713 w 940118"/>
                  <a:gd name="connsiteY8" fmla="*/ 210503 h 1580197"/>
                  <a:gd name="connsiteX9" fmla="*/ 620078 w 940118"/>
                  <a:gd name="connsiteY9" fmla="*/ 282893 h 1580197"/>
                  <a:gd name="connsiteX10" fmla="*/ 620077 w 940118"/>
                  <a:gd name="connsiteY10" fmla="*/ 282893 h 1580197"/>
                  <a:gd name="connsiteX11" fmla="*/ 548076 w 940118"/>
                  <a:gd name="connsiteY11" fmla="*/ 339736 h 1580197"/>
                  <a:gd name="connsiteX12" fmla="*/ 548640 w 940118"/>
                  <a:gd name="connsiteY12" fmla="*/ 340043 h 1580197"/>
                  <a:gd name="connsiteX13" fmla="*/ 503873 w 940118"/>
                  <a:gd name="connsiteY13" fmla="*/ 383858 h 1580197"/>
                  <a:gd name="connsiteX14" fmla="*/ 488633 w 940118"/>
                  <a:gd name="connsiteY14" fmla="*/ 399098 h 1580197"/>
                  <a:gd name="connsiteX15" fmla="*/ 488633 w 940118"/>
                  <a:gd name="connsiteY15" fmla="*/ 400050 h 1580197"/>
                  <a:gd name="connsiteX16" fmla="*/ 422910 w 940118"/>
                  <a:gd name="connsiteY16" fmla="*/ 482918 h 1580197"/>
                  <a:gd name="connsiteX17" fmla="*/ 422910 w 940118"/>
                  <a:gd name="connsiteY17" fmla="*/ 483870 h 1580197"/>
                  <a:gd name="connsiteX18" fmla="*/ 367665 w 940118"/>
                  <a:gd name="connsiteY18" fmla="*/ 572453 h 1580197"/>
                  <a:gd name="connsiteX19" fmla="*/ 368618 w 940118"/>
                  <a:gd name="connsiteY19" fmla="*/ 573405 h 1580197"/>
                  <a:gd name="connsiteX20" fmla="*/ 317183 w 940118"/>
                  <a:gd name="connsiteY20" fmla="*/ 684847 h 1580197"/>
                  <a:gd name="connsiteX21" fmla="*/ 305241 w 940118"/>
                  <a:gd name="connsiteY21" fmla="*/ 678329 h 1580197"/>
                  <a:gd name="connsiteX22" fmla="*/ 305235 w 940118"/>
                  <a:gd name="connsiteY22" fmla="*/ 678350 h 1580197"/>
                  <a:gd name="connsiteX23" fmla="*/ 317183 w 940118"/>
                  <a:gd name="connsiteY23" fmla="*/ 684847 h 1580197"/>
                  <a:gd name="connsiteX24" fmla="*/ 260985 w 940118"/>
                  <a:gd name="connsiteY24" fmla="*/ 1014413 h 1580197"/>
                  <a:gd name="connsiteX25" fmla="*/ 342900 w 940118"/>
                  <a:gd name="connsiteY25" fmla="*/ 1373505 h 1580197"/>
                  <a:gd name="connsiteX26" fmla="*/ 546735 w 940118"/>
                  <a:gd name="connsiteY26" fmla="*/ 1580197 h 1580197"/>
                  <a:gd name="connsiteX27" fmla="*/ 285750 w 940118"/>
                  <a:gd name="connsiteY27" fmla="*/ 1438275 h 1580197"/>
                  <a:gd name="connsiteX28" fmla="*/ 81915 w 940118"/>
                  <a:gd name="connsiteY28" fmla="*/ 1231583 h 1580197"/>
                  <a:gd name="connsiteX29" fmla="*/ 0 w 940118"/>
                  <a:gd name="connsiteY29" fmla="*/ 872490 h 1580197"/>
                  <a:gd name="connsiteX30" fmla="*/ 56197 w 940118"/>
                  <a:gd name="connsiteY30" fmla="*/ 542925 h 1580197"/>
                  <a:gd name="connsiteX31" fmla="*/ 62441 w 940118"/>
                  <a:gd name="connsiteY31" fmla="*/ 546321 h 1580197"/>
                  <a:gd name="connsiteX32" fmla="*/ 62617 w 940118"/>
                  <a:gd name="connsiteY32" fmla="*/ 545909 h 1580197"/>
                  <a:gd name="connsiteX33" fmla="*/ 57150 w 940118"/>
                  <a:gd name="connsiteY33" fmla="*/ 542925 h 1580197"/>
                  <a:gd name="connsiteX34" fmla="*/ 107444 w 940118"/>
                  <a:gd name="connsiteY34" fmla="*/ 431896 h 1580197"/>
                  <a:gd name="connsiteX35" fmla="*/ 106680 w 940118"/>
                  <a:gd name="connsiteY35" fmla="*/ 431483 h 1580197"/>
                  <a:gd name="connsiteX36" fmla="*/ 161925 w 940118"/>
                  <a:gd name="connsiteY36" fmla="*/ 341948 h 1580197"/>
                  <a:gd name="connsiteX37" fmla="*/ 171758 w 940118"/>
                  <a:gd name="connsiteY37" fmla="*/ 347295 h 1580197"/>
                  <a:gd name="connsiteX38" fmla="*/ 171778 w 940118"/>
                  <a:gd name="connsiteY38" fmla="*/ 347270 h 1580197"/>
                  <a:gd name="connsiteX39" fmla="*/ 161925 w 940118"/>
                  <a:gd name="connsiteY39" fmla="*/ 341948 h 1580197"/>
                  <a:gd name="connsiteX40" fmla="*/ 227648 w 940118"/>
                  <a:gd name="connsiteY40" fmla="*/ 258128 h 1580197"/>
                  <a:gd name="connsiteX41" fmla="*/ 239906 w 940118"/>
                  <a:gd name="connsiteY41" fmla="*/ 264794 h 1580197"/>
                  <a:gd name="connsiteX42" fmla="*/ 240267 w 940118"/>
                  <a:gd name="connsiteY42" fmla="*/ 264453 h 1580197"/>
                  <a:gd name="connsiteX43" fmla="*/ 228600 w 940118"/>
                  <a:gd name="connsiteY43" fmla="*/ 258128 h 1580197"/>
                  <a:gd name="connsiteX44" fmla="*/ 242888 w 940118"/>
                  <a:gd name="connsiteY44" fmla="*/ 241935 h 1580197"/>
                  <a:gd name="connsiteX45" fmla="*/ 287315 w 940118"/>
                  <a:gd name="connsiteY45" fmla="*/ 198453 h 1580197"/>
                  <a:gd name="connsiteX46" fmla="*/ 286702 w 940118"/>
                  <a:gd name="connsiteY46" fmla="*/ 198120 h 1580197"/>
                  <a:gd name="connsiteX47" fmla="*/ 359092 w 940118"/>
                  <a:gd name="connsiteY47" fmla="*/ 140970 h 1580197"/>
                  <a:gd name="connsiteX48" fmla="*/ 378434 w 940118"/>
                  <a:gd name="connsiteY48" fmla="*/ 151488 h 1580197"/>
                  <a:gd name="connsiteX49" fmla="*/ 378837 w 940118"/>
                  <a:gd name="connsiteY49" fmla="*/ 151226 h 1580197"/>
                  <a:gd name="connsiteX50" fmla="*/ 360045 w 940118"/>
                  <a:gd name="connsiteY50" fmla="*/ 140970 h 1580197"/>
                  <a:gd name="connsiteX51" fmla="*/ 486263 w 940118"/>
                  <a:gd name="connsiteY51" fmla="*/ 68845 h 1580197"/>
                  <a:gd name="connsiteX52" fmla="*/ 485775 w 940118"/>
                  <a:gd name="connsiteY52" fmla="*/ 68580 h 1580197"/>
                  <a:gd name="connsiteX53" fmla="*/ 572452 w 940118"/>
                  <a:gd name="connsiteY53" fmla="*/ 32385 h 1580197"/>
                  <a:gd name="connsiteX54" fmla="*/ 595123 w 940118"/>
                  <a:gd name="connsiteY54" fmla="*/ 44713 h 1580197"/>
                  <a:gd name="connsiteX55" fmla="*/ 595672 w 940118"/>
                  <a:gd name="connsiteY55" fmla="*/ 44538 h 1580197"/>
                  <a:gd name="connsiteX56" fmla="*/ 573405 w 940118"/>
                  <a:gd name="connsiteY56" fmla="*/ 32385 h 1580197"/>
                  <a:gd name="connsiteX57" fmla="*/ 679133 w 940118"/>
                  <a:gd name="connsiteY57" fmla="*/ 0 h 1580197"/>
                  <a:gd name="connsiteX0" fmla="*/ 812750 w 940118"/>
                  <a:gd name="connsiteY0" fmla="*/ 163017 h 1580197"/>
                  <a:gd name="connsiteX1" fmla="*/ 812706 w 940118"/>
                  <a:gd name="connsiteY1" fmla="*/ 163034 h 1580197"/>
                  <a:gd name="connsiteX2" fmla="*/ 832937 w 940118"/>
                  <a:gd name="connsiteY2" fmla="*/ 174035 h 1580197"/>
                  <a:gd name="connsiteX3" fmla="*/ 812750 w 940118"/>
                  <a:gd name="connsiteY3" fmla="*/ 163017 h 1580197"/>
                  <a:gd name="connsiteX4" fmla="*/ 679133 w 940118"/>
                  <a:gd name="connsiteY4" fmla="*/ 0 h 1580197"/>
                  <a:gd name="connsiteX5" fmla="*/ 940118 w 940118"/>
                  <a:gd name="connsiteY5" fmla="*/ 140970 h 1580197"/>
                  <a:gd name="connsiteX6" fmla="*/ 747299 w 940118"/>
                  <a:gd name="connsiteY6" fmla="*/ 210278 h 1580197"/>
                  <a:gd name="connsiteX7" fmla="*/ 747713 w 940118"/>
                  <a:gd name="connsiteY7" fmla="*/ 210503 h 1580197"/>
                  <a:gd name="connsiteX8" fmla="*/ 620078 w 940118"/>
                  <a:gd name="connsiteY8" fmla="*/ 282893 h 1580197"/>
                  <a:gd name="connsiteX9" fmla="*/ 620077 w 940118"/>
                  <a:gd name="connsiteY9" fmla="*/ 282893 h 1580197"/>
                  <a:gd name="connsiteX10" fmla="*/ 548076 w 940118"/>
                  <a:gd name="connsiteY10" fmla="*/ 339736 h 1580197"/>
                  <a:gd name="connsiteX11" fmla="*/ 548640 w 940118"/>
                  <a:gd name="connsiteY11" fmla="*/ 340043 h 1580197"/>
                  <a:gd name="connsiteX12" fmla="*/ 503873 w 940118"/>
                  <a:gd name="connsiteY12" fmla="*/ 383858 h 1580197"/>
                  <a:gd name="connsiteX13" fmla="*/ 488633 w 940118"/>
                  <a:gd name="connsiteY13" fmla="*/ 399098 h 1580197"/>
                  <a:gd name="connsiteX14" fmla="*/ 488633 w 940118"/>
                  <a:gd name="connsiteY14" fmla="*/ 400050 h 1580197"/>
                  <a:gd name="connsiteX15" fmla="*/ 422910 w 940118"/>
                  <a:gd name="connsiteY15" fmla="*/ 482918 h 1580197"/>
                  <a:gd name="connsiteX16" fmla="*/ 422910 w 940118"/>
                  <a:gd name="connsiteY16" fmla="*/ 483870 h 1580197"/>
                  <a:gd name="connsiteX17" fmla="*/ 367665 w 940118"/>
                  <a:gd name="connsiteY17" fmla="*/ 572453 h 1580197"/>
                  <a:gd name="connsiteX18" fmla="*/ 368618 w 940118"/>
                  <a:gd name="connsiteY18" fmla="*/ 573405 h 1580197"/>
                  <a:gd name="connsiteX19" fmla="*/ 317183 w 940118"/>
                  <a:gd name="connsiteY19" fmla="*/ 684847 h 1580197"/>
                  <a:gd name="connsiteX20" fmla="*/ 305241 w 940118"/>
                  <a:gd name="connsiteY20" fmla="*/ 678329 h 1580197"/>
                  <a:gd name="connsiteX21" fmla="*/ 305235 w 940118"/>
                  <a:gd name="connsiteY21" fmla="*/ 678350 h 1580197"/>
                  <a:gd name="connsiteX22" fmla="*/ 317183 w 940118"/>
                  <a:gd name="connsiteY22" fmla="*/ 684847 h 1580197"/>
                  <a:gd name="connsiteX23" fmla="*/ 260985 w 940118"/>
                  <a:gd name="connsiteY23" fmla="*/ 1014413 h 1580197"/>
                  <a:gd name="connsiteX24" fmla="*/ 342900 w 940118"/>
                  <a:gd name="connsiteY24" fmla="*/ 1373505 h 1580197"/>
                  <a:gd name="connsiteX25" fmla="*/ 546735 w 940118"/>
                  <a:gd name="connsiteY25" fmla="*/ 1580197 h 1580197"/>
                  <a:gd name="connsiteX26" fmla="*/ 285750 w 940118"/>
                  <a:gd name="connsiteY26" fmla="*/ 1438275 h 1580197"/>
                  <a:gd name="connsiteX27" fmla="*/ 81915 w 940118"/>
                  <a:gd name="connsiteY27" fmla="*/ 1231583 h 1580197"/>
                  <a:gd name="connsiteX28" fmla="*/ 0 w 940118"/>
                  <a:gd name="connsiteY28" fmla="*/ 872490 h 1580197"/>
                  <a:gd name="connsiteX29" fmla="*/ 56197 w 940118"/>
                  <a:gd name="connsiteY29" fmla="*/ 542925 h 1580197"/>
                  <a:gd name="connsiteX30" fmla="*/ 62441 w 940118"/>
                  <a:gd name="connsiteY30" fmla="*/ 546321 h 1580197"/>
                  <a:gd name="connsiteX31" fmla="*/ 62617 w 940118"/>
                  <a:gd name="connsiteY31" fmla="*/ 545909 h 1580197"/>
                  <a:gd name="connsiteX32" fmla="*/ 57150 w 940118"/>
                  <a:gd name="connsiteY32" fmla="*/ 542925 h 1580197"/>
                  <a:gd name="connsiteX33" fmla="*/ 107444 w 940118"/>
                  <a:gd name="connsiteY33" fmla="*/ 431896 h 1580197"/>
                  <a:gd name="connsiteX34" fmla="*/ 106680 w 940118"/>
                  <a:gd name="connsiteY34" fmla="*/ 431483 h 1580197"/>
                  <a:gd name="connsiteX35" fmla="*/ 161925 w 940118"/>
                  <a:gd name="connsiteY35" fmla="*/ 341948 h 1580197"/>
                  <a:gd name="connsiteX36" fmla="*/ 171758 w 940118"/>
                  <a:gd name="connsiteY36" fmla="*/ 347295 h 1580197"/>
                  <a:gd name="connsiteX37" fmla="*/ 171778 w 940118"/>
                  <a:gd name="connsiteY37" fmla="*/ 347270 h 1580197"/>
                  <a:gd name="connsiteX38" fmla="*/ 161925 w 940118"/>
                  <a:gd name="connsiteY38" fmla="*/ 341948 h 1580197"/>
                  <a:gd name="connsiteX39" fmla="*/ 227648 w 940118"/>
                  <a:gd name="connsiteY39" fmla="*/ 258128 h 1580197"/>
                  <a:gd name="connsiteX40" fmla="*/ 239906 w 940118"/>
                  <a:gd name="connsiteY40" fmla="*/ 264794 h 1580197"/>
                  <a:gd name="connsiteX41" fmla="*/ 240267 w 940118"/>
                  <a:gd name="connsiteY41" fmla="*/ 264453 h 1580197"/>
                  <a:gd name="connsiteX42" fmla="*/ 228600 w 940118"/>
                  <a:gd name="connsiteY42" fmla="*/ 258128 h 1580197"/>
                  <a:gd name="connsiteX43" fmla="*/ 242888 w 940118"/>
                  <a:gd name="connsiteY43" fmla="*/ 241935 h 1580197"/>
                  <a:gd name="connsiteX44" fmla="*/ 287315 w 940118"/>
                  <a:gd name="connsiteY44" fmla="*/ 198453 h 1580197"/>
                  <a:gd name="connsiteX45" fmla="*/ 286702 w 940118"/>
                  <a:gd name="connsiteY45" fmla="*/ 198120 h 1580197"/>
                  <a:gd name="connsiteX46" fmla="*/ 359092 w 940118"/>
                  <a:gd name="connsiteY46" fmla="*/ 140970 h 1580197"/>
                  <a:gd name="connsiteX47" fmla="*/ 378434 w 940118"/>
                  <a:gd name="connsiteY47" fmla="*/ 151488 h 1580197"/>
                  <a:gd name="connsiteX48" fmla="*/ 378837 w 940118"/>
                  <a:gd name="connsiteY48" fmla="*/ 151226 h 1580197"/>
                  <a:gd name="connsiteX49" fmla="*/ 360045 w 940118"/>
                  <a:gd name="connsiteY49" fmla="*/ 140970 h 1580197"/>
                  <a:gd name="connsiteX50" fmla="*/ 486263 w 940118"/>
                  <a:gd name="connsiteY50" fmla="*/ 68845 h 1580197"/>
                  <a:gd name="connsiteX51" fmla="*/ 485775 w 940118"/>
                  <a:gd name="connsiteY51" fmla="*/ 68580 h 1580197"/>
                  <a:gd name="connsiteX52" fmla="*/ 572452 w 940118"/>
                  <a:gd name="connsiteY52" fmla="*/ 32385 h 1580197"/>
                  <a:gd name="connsiteX53" fmla="*/ 595123 w 940118"/>
                  <a:gd name="connsiteY53" fmla="*/ 44713 h 1580197"/>
                  <a:gd name="connsiteX54" fmla="*/ 595672 w 940118"/>
                  <a:gd name="connsiteY54" fmla="*/ 44538 h 1580197"/>
                  <a:gd name="connsiteX55" fmla="*/ 573405 w 940118"/>
                  <a:gd name="connsiteY55" fmla="*/ 32385 h 1580197"/>
                  <a:gd name="connsiteX56" fmla="*/ 679133 w 940118"/>
                  <a:gd name="connsiteY56" fmla="*/ 0 h 1580197"/>
                  <a:gd name="connsiteX0" fmla="*/ 832937 w 940118"/>
                  <a:gd name="connsiteY0" fmla="*/ 174035 h 1580197"/>
                  <a:gd name="connsiteX1" fmla="*/ 812706 w 940118"/>
                  <a:gd name="connsiteY1" fmla="*/ 163034 h 1580197"/>
                  <a:gd name="connsiteX2" fmla="*/ 832937 w 940118"/>
                  <a:gd name="connsiteY2" fmla="*/ 174035 h 1580197"/>
                  <a:gd name="connsiteX3" fmla="*/ 679133 w 940118"/>
                  <a:gd name="connsiteY3" fmla="*/ 0 h 1580197"/>
                  <a:gd name="connsiteX4" fmla="*/ 940118 w 940118"/>
                  <a:gd name="connsiteY4" fmla="*/ 140970 h 1580197"/>
                  <a:gd name="connsiteX5" fmla="*/ 747299 w 940118"/>
                  <a:gd name="connsiteY5" fmla="*/ 210278 h 1580197"/>
                  <a:gd name="connsiteX6" fmla="*/ 747713 w 940118"/>
                  <a:gd name="connsiteY6" fmla="*/ 210503 h 1580197"/>
                  <a:gd name="connsiteX7" fmla="*/ 620078 w 940118"/>
                  <a:gd name="connsiteY7" fmla="*/ 282893 h 1580197"/>
                  <a:gd name="connsiteX8" fmla="*/ 620077 w 940118"/>
                  <a:gd name="connsiteY8" fmla="*/ 282893 h 1580197"/>
                  <a:gd name="connsiteX9" fmla="*/ 548076 w 940118"/>
                  <a:gd name="connsiteY9" fmla="*/ 339736 h 1580197"/>
                  <a:gd name="connsiteX10" fmla="*/ 548640 w 940118"/>
                  <a:gd name="connsiteY10" fmla="*/ 340043 h 1580197"/>
                  <a:gd name="connsiteX11" fmla="*/ 503873 w 940118"/>
                  <a:gd name="connsiteY11" fmla="*/ 383858 h 1580197"/>
                  <a:gd name="connsiteX12" fmla="*/ 488633 w 940118"/>
                  <a:gd name="connsiteY12" fmla="*/ 399098 h 1580197"/>
                  <a:gd name="connsiteX13" fmla="*/ 488633 w 940118"/>
                  <a:gd name="connsiteY13" fmla="*/ 400050 h 1580197"/>
                  <a:gd name="connsiteX14" fmla="*/ 422910 w 940118"/>
                  <a:gd name="connsiteY14" fmla="*/ 482918 h 1580197"/>
                  <a:gd name="connsiteX15" fmla="*/ 422910 w 940118"/>
                  <a:gd name="connsiteY15" fmla="*/ 483870 h 1580197"/>
                  <a:gd name="connsiteX16" fmla="*/ 367665 w 940118"/>
                  <a:gd name="connsiteY16" fmla="*/ 572453 h 1580197"/>
                  <a:gd name="connsiteX17" fmla="*/ 368618 w 940118"/>
                  <a:gd name="connsiteY17" fmla="*/ 573405 h 1580197"/>
                  <a:gd name="connsiteX18" fmla="*/ 317183 w 940118"/>
                  <a:gd name="connsiteY18" fmla="*/ 684847 h 1580197"/>
                  <a:gd name="connsiteX19" fmla="*/ 305241 w 940118"/>
                  <a:gd name="connsiteY19" fmla="*/ 678329 h 1580197"/>
                  <a:gd name="connsiteX20" fmla="*/ 305235 w 940118"/>
                  <a:gd name="connsiteY20" fmla="*/ 678350 h 1580197"/>
                  <a:gd name="connsiteX21" fmla="*/ 317183 w 940118"/>
                  <a:gd name="connsiteY21" fmla="*/ 684847 h 1580197"/>
                  <a:gd name="connsiteX22" fmla="*/ 260985 w 940118"/>
                  <a:gd name="connsiteY22" fmla="*/ 1014413 h 1580197"/>
                  <a:gd name="connsiteX23" fmla="*/ 342900 w 940118"/>
                  <a:gd name="connsiteY23" fmla="*/ 1373505 h 1580197"/>
                  <a:gd name="connsiteX24" fmla="*/ 546735 w 940118"/>
                  <a:gd name="connsiteY24" fmla="*/ 1580197 h 1580197"/>
                  <a:gd name="connsiteX25" fmla="*/ 285750 w 940118"/>
                  <a:gd name="connsiteY25" fmla="*/ 1438275 h 1580197"/>
                  <a:gd name="connsiteX26" fmla="*/ 81915 w 940118"/>
                  <a:gd name="connsiteY26" fmla="*/ 1231583 h 1580197"/>
                  <a:gd name="connsiteX27" fmla="*/ 0 w 940118"/>
                  <a:gd name="connsiteY27" fmla="*/ 872490 h 1580197"/>
                  <a:gd name="connsiteX28" fmla="*/ 56197 w 940118"/>
                  <a:gd name="connsiteY28" fmla="*/ 542925 h 1580197"/>
                  <a:gd name="connsiteX29" fmla="*/ 62441 w 940118"/>
                  <a:gd name="connsiteY29" fmla="*/ 546321 h 1580197"/>
                  <a:gd name="connsiteX30" fmla="*/ 62617 w 940118"/>
                  <a:gd name="connsiteY30" fmla="*/ 545909 h 1580197"/>
                  <a:gd name="connsiteX31" fmla="*/ 57150 w 940118"/>
                  <a:gd name="connsiteY31" fmla="*/ 542925 h 1580197"/>
                  <a:gd name="connsiteX32" fmla="*/ 107444 w 940118"/>
                  <a:gd name="connsiteY32" fmla="*/ 431896 h 1580197"/>
                  <a:gd name="connsiteX33" fmla="*/ 106680 w 940118"/>
                  <a:gd name="connsiteY33" fmla="*/ 431483 h 1580197"/>
                  <a:gd name="connsiteX34" fmla="*/ 161925 w 940118"/>
                  <a:gd name="connsiteY34" fmla="*/ 341948 h 1580197"/>
                  <a:gd name="connsiteX35" fmla="*/ 171758 w 940118"/>
                  <a:gd name="connsiteY35" fmla="*/ 347295 h 1580197"/>
                  <a:gd name="connsiteX36" fmla="*/ 171778 w 940118"/>
                  <a:gd name="connsiteY36" fmla="*/ 347270 h 1580197"/>
                  <a:gd name="connsiteX37" fmla="*/ 161925 w 940118"/>
                  <a:gd name="connsiteY37" fmla="*/ 341948 h 1580197"/>
                  <a:gd name="connsiteX38" fmla="*/ 227648 w 940118"/>
                  <a:gd name="connsiteY38" fmla="*/ 258128 h 1580197"/>
                  <a:gd name="connsiteX39" fmla="*/ 239906 w 940118"/>
                  <a:gd name="connsiteY39" fmla="*/ 264794 h 1580197"/>
                  <a:gd name="connsiteX40" fmla="*/ 240267 w 940118"/>
                  <a:gd name="connsiteY40" fmla="*/ 264453 h 1580197"/>
                  <a:gd name="connsiteX41" fmla="*/ 228600 w 940118"/>
                  <a:gd name="connsiteY41" fmla="*/ 258128 h 1580197"/>
                  <a:gd name="connsiteX42" fmla="*/ 242888 w 940118"/>
                  <a:gd name="connsiteY42" fmla="*/ 241935 h 1580197"/>
                  <a:gd name="connsiteX43" fmla="*/ 287315 w 940118"/>
                  <a:gd name="connsiteY43" fmla="*/ 198453 h 1580197"/>
                  <a:gd name="connsiteX44" fmla="*/ 286702 w 940118"/>
                  <a:gd name="connsiteY44" fmla="*/ 198120 h 1580197"/>
                  <a:gd name="connsiteX45" fmla="*/ 359092 w 940118"/>
                  <a:gd name="connsiteY45" fmla="*/ 140970 h 1580197"/>
                  <a:gd name="connsiteX46" fmla="*/ 378434 w 940118"/>
                  <a:gd name="connsiteY46" fmla="*/ 151488 h 1580197"/>
                  <a:gd name="connsiteX47" fmla="*/ 378837 w 940118"/>
                  <a:gd name="connsiteY47" fmla="*/ 151226 h 1580197"/>
                  <a:gd name="connsiteX48" fmla="*/ 360045 w 940118"/>
                  <a:gd name="connsiteY48" fmla="*/ 140970 h 1580197"/>
                  <a:gd name="connsiteX49" fmla="*/ 486263 w 940118"/>
                  <a:gd name="connsiteY49" fmla="*/ 68845 h 1580197"/>
                  <a:gd name="connsiteX50" fmla="*/ 485775 w 940118"/>
                  <a:gd name="connsiteY50" fmla="*/ 68580 h 1580197"/>
                  <a:gd name="connsiteX51" fmla="*/ 572452 w 940118"/>
                  <a:gd name="connsiteY51" fmla="*/ 32385 h 1580197"/>
                  <a:gd name="connsiteX52" fmla="*/ 595123 w 940118"/>
                  <a:gd name="connsiteY52" fmla="*/ 44713 h 1580197"/>
                  <a:gd name="connsiteX53" fmla="*/ 595672 w 940118"/>
                  <a:gd name="connsiteY53" fmla="*/ 44538 h 1580197"/>
                  <a:gd name="connsiteX54" fmla="*/ 573405 w 940118"/>
                  <a:gd name="connsiteY54" fmla="*/ 32385 h 1580197"/>
                  <a:gd name="connsiteX55" fmla="*/ 679133 w 940118"/>
                  <a:gd name="connsiteY55" fmla="*/ 0 h 1580197"/>
                  <a:gd name="connsiteX0" fmla="*/ 679133 w 940118"/>
                  <a:gd name="connsiteY0" fmla="*/ 0 h 1580197"/>
                  <a:gd name="connsiteX1" fmla="*/ 940118 w 940118"/>
                  <a:gd name="connsiteY1" fmla="*/ 140970 h 1580197"/>
                  <a:gd name="connsiteX2" fmla="*/ 747299 w 940118"/>
                  <a:gd name="connsiteY2" fmla="*/ 210278 h 1580197"/>
                  <a:gd name="connsiteX3" fmla="*/ 747713 w 940118"/>
                  <a:gd name="connsiteY3" fmla="*/ 210503 h 1580197"/>
                  <a:gd name="connsiteX4" fmla="*/ 620078 w 940118"/>
                  <a:gd name="connsiteY4" fmla="*/ 282893 h 1580197"/>
                  <a:gd name="connsiteX5" fmla="*/ 620077 w 940118"/>
                  <a:gd name="connsiteY5" fmla="*/ 282893 h 1580197"/>
                  <a:gd name="connsiteX6" fmla="*/ 548076 w 940118"/>
                  <a:gd name="connsiteY6" fmla="*/ 339736 h 1580197"/>
                  <a:gd name="connsiteX7" fmla="*/ 548640 w 940118"/>
                  <a:gd name="connsiteY7" fmla="*/ 340043 h 1580197"/>
                  <a:gd name="connsiteX8" fmla="*/ 503873 w 940118"/>
                  <a:gd name="connsiteY8" fmla="*/ 383858 h 1580197"/>
                  <a:gd name="connsiteX9" fmla="*/ 488633 w 940118"/>
                  <a:gd name="connsiteY9" fmla="*/ 399098 h 1580197"/>
                  <a:gd name="connsiteX10" fmla="*/ 488633 w 940118"/>
                  <a:gd name="connsiteY10" fmla="*/ 400050 h 1580197"/>
                  <a:gd name="connsiteX11" fmla="*/ 422910 w 940118"/>
                  <a:gd name="connsiteY11" fmla="*/ 482918 h 1580197"/>
                  <a:gd name="connsiteX12" fmla="*/ 422910 w 940118"/>
                  <a:gd name="connsiteY12" fmla="*/ 483870 h 1580197"/>
                  <a:gd name="connsiteX13" fmla="*/ 367665 w 940118"/>
                  <a:gd name="connsiteY13" fmla="*/ 572453 h 1580197"/>
                  <a:gd name="connsiteX14" fmla="*/ 368618 w 940118"/>
                  <a:gd name="connsiteY14" fmla="*/ 573405 h 1580197"/>
                  <a:gd name="connsiteX15" fmla="*/ 317183 w 940118"/>
                  <a:gd name="connsiteY15" fmla="*/ 684847 h 1580197"/>
                  <a:gd name="connsiteX16" fmla="*/ 305241 w 940118"/>
                  <a:gd name="connsiteY16" fmla="*/ 678329 h 1580197"/>
                  <a:gd name="connsiteX17" fmla="*/ 305235 w 940118"/>
                  <a:gd name="connsiteY17" fmla="*/ 678350 h 1580197"/>
                  <a:gd name="connsiteX18" fmla="*/ 317183 w 940118"/>
                  <a:gd name="connsiteY18" fmla="*/ 684847 h 1580197"/>
                  <a:gd name="connsiteX19" fmla="*/ 260985 w 940118"/>
                  <a:gd name="connsiteY19" fmla="*/ 1014413 h 1580197"/>
                  <a:gd name="connsiteX20" fmla="*/ 342900 w 940118"/>
                  <a:gd name="connsiteY20" fmla="*/ 1373505 h 1580197"/>
                  <a:gd name="connsiteX21" fmla="*/ 546735 w 940118"/>
                  <a:gd name="connsiteY21" fmla="*/ 1580197 h 1580197"/>
                  <a:gd name="connsiteX22" fmla="*/ 285750 w 940118"/>
                  <a:gd name="connsiteY22" fmla="*/ 1438275 h 1580197"/>
                  <a:gd name="connsiteX23" fmla="*/ 81915 w 940118"/>
                  <a:gd name="connsiteY23" fmla="*/ 1231583 h 1580197"/>
                  <a:gd name="connsiteX24" fmla="*/ 0 w 940118"/>
                  <a:gd name="connsiteY24" fmla="*/ 872490 h 1580197"/>
                  <a:gd name="connsiteX25" fmla="*/ 56197 w 940118"/>
                  <a:gd name="connsiteY25" fmla="*/ 542925 h 1580197"/>
                  <a:gd name="connsiteX26" fmla="*/ 62441 w 940118"/>
                  <a:gd name="connsiteY26" fmla="*/ 546321 h 1580197"/>
                  <a:gd name="connsiteX27" fmla="*/ 62617 w 940118"/>
                  <a:gd name="connsiteY27" fmla="*/ 545909 h 1580197"/>
                  <a:gd name="connsiteX28" fmla="*/ 57150 w 940118"/>
                  <a:gd name="connsiteY28" fmla="*/ 542925 h 1580197"/>
                  <a:gd name="connsiteX29" fmla="*/ 107444 w 940118"/>
                  <a:gd name="connsiteY29" fmla="*/ 431896 h 1580197"/>
                  <a:gd name="connsiteX30" fmla="*/ 106680 w 940118"/>
                  <a:gd name="connsiteY30" fmla="*/ 431483 h 1580197"/>
                  <a:gd name="connsiteX31" fmla="*/ 161925 w 940118"/>
                  <a:gd name="connsiteY31" fmla="*/ 341948 h 1580197"/>
                  <a:gd name="connsiteX32" fmla="*/ 171758 w 940118"/>
                  <a:gd name="connsiteY32" fmla="*/ 347295 h 1580197"/>
                  <a:gd name="connsiteX33" fmla="*/ 171778 w 940118"/>
                  <a:gd name="connsiteY33" fmla="*/ 347270 h 1580197"/>
                  <a:gd name="connsiteX34" fmla="*/ 161925 w 940118"/>
                  <a:gd name="connsiteY34" fmla="*/ 341948 h 1580197"/>
                  <a:gd name="connsiteX35" fmla="*/ 227648 w 940118"/>
                  <a:gd name="connsiteY35" fmla="*/ 258128 h 1580197"/>
                  <a:gd name="connsiteX36" fmla="*/ 239906 w 940118"/>
                  <a:gd name="connsiteY36" fmla="*/ 264794 h 1580197"/>
                  <a:gd name="connsiteX37" fmla="*/ 240267 w 940118"/>
                  <a:gd name="connsiteY37" fmla="*/ 264453 h 1580197"/>
                  <a:gd name="connsiteX38" fmla="*/ 228600 w 940118"/>
                  <a:gd name="connsiteY38" fmla="*/ 258128 h 1580197"/>
                  <a:gd name="connsiteX39" fmla="*/ 242888 w 940118"/>
                  <a:gd name="connsiteY39" fmla="*/ 241935 h 1580197"/>
                  <a:gd name="connsiteX40" fmla="*/ 287315 w 940118"/>
                  <a:gd name="connsiteY40" fmla="*/ 198453 h 1580197"/>
                  <a:gd name="connsiteX41" fmla="*/ 286702 w 940118"/>
                  <a:gd name="connsiteY41" fmla="*/ 198120 h 1580197"/>
                  <a:gd name="connsiteX42" fmla="*/ 359092 w 940118"/>
                  <a:gd name="connsiteY42" fmla="*/ 140970 h 1580197"/>
                  <a:gd name="connsiteX43" fmla="*/ 378434 w 940118"/>
                  <a:gd name="connsiteY43" fmla="*/ 151488 h 1580197"/>
                  <a:gd name="connsiteX44" fmla="*/ 378837 w 940118"/>
                  <a:gd name="connsiteY44" fmla="*/ 151226 h 1580197"/>
                  <a:gd name="connsiteX45" fmla="*/ 360045 w 940118"/>
                  <a:gd name="connsiteY45" fmla="*/ 140970 h 1580197"/>
                  <a:gd name="connsiteX46" fmla="*/ 486263 w 940118"/>
                  <a:gd name="connsiteY46" fmla="*/ 68845 h 1580197"/>
                  <a:gd name="connsiteX47" fmla="*/ 485775 w 940118"/>
                  <a:gd name="connsiteY47" fmla="*/ 68580 h 1580197"/>
                  <a:gd name="connsiteX48" fmla="*/ 572452 w 940118"/>
                  <a:gd name="connsiteY48" fmla="*/ 32385 h 1580197"/>
                  <a:gd name="connsiteX49" fmla="*/ 595123 w 940118"/>
                  <a:gd name="connsiteY49" fmla="*/ 44713 h 1580197"/>
                  <a:gd name="connsiteX50" fmla="*/ 595672 w 940118"/>
                  <a:gd name="connsiteY50" fmla="*/ 44538 h 1580197"/>
                  <a:gd name="connsiteX51" fmla="*/ 573405 w 940118"/>
                  <a:gd name="connsiteY51" fmla="*/ 32385 h 1580197"/>
                  <a:gd name="connsiteX52" fmla="*/ 679133 w 940118"/>
                  <a:gd name="connsiteY52" fmla="*/ 0 h 1580197"/>
                  <a:gd name="connsiteX0" fmla="*/ 679133 w 940118"/>
                  <a:gd name="connsiteY0" fmla="*/ 0 h 1580197"/>
                  <a:gd name="connsiteX1" fmla="*/ 940118 w 940118"/>
                  <a:gd name="connsiteY1" fmla="*/ 140970 h 1580197"/>
                  <a:gd name="connsiteX2" fmla="*/ 747299 w 940118"/>
                  <a:gd name="connsiteY2" fmla="*/ 210278 h 1580197"/>
                  <a:gd name="connsiteX3" fmla="*/ 747713 w 940118"/>
                  <a:gd name="connsiteY3" fmla="*/ 210503 h 1580197"/>
                  <a:gd name="connsiteX4" fmla="*/ 620078 w 940118"/>
                  <a:gd name="connsiteY4" fmla="*/ 282893 h 1580197"/>
                  <a:gd name="connsiteX5" fmla="*/ 620077 w 940118"/>
                  <a:gd name="connsiteY5" fmla="*/ 282893 h 1580197"/>
                  <a:gd name="connsiteX6" fmla="*/ 548076 w 940118"/>
                  <a:gd name="connsiteY6" fmla="*/ 339736 h 1580197"/>
                  <a:gd name="connsiteX7" fmla="*/ 548640 w 940118"/>
                  <a:gd name="connsiteY7" fmla="*/ 340043 h 1580197"/>
                  <a:gd name="connsiteX8" fmla="*/ 503873 w 940118"/>
                  <a:gd name="connsiteY8" fmla="*/ 383858 h 1580197"/>
                  <a:gd name="connsiteX9" fmla="*/ 488633 w 940118"/>
                  <a:gd name="connsiteY9" fmla="*/ 399098 h 1580197"/>
                  <a:gd name="connsiteX10" fmla="*/ 488633 w 940118"/>
                  <a:gd name="connsiteY10" fmla="*/ 400050 h 1580197"/>
                  <a:gd name="connsiteX11" fmla="*/ 422910 w 940118"/>
                  <a:gd name="connsiteY11" fmla="*/ 482918 h 1580197"/>
                  <a:gd name="connsiteX12" fmla="*/ 422910 w 940118"/>
                  <a:gd name="connsiteY12" fmla="*/ 483870 h 1580197"/>
                  <a:gd name="connsiteX13" fmla="*/ 367665 w 940118"/>
                  <a:gd name="connsiteY13" fmla="*/ 572453 h 1580197"/>
                  <a:gd name="connsiteX14" fmla="*/ 368618 w 940118"/>
                  <a:gd name="connsiteY14" fmla="*/ 573405 h 1580197"/>
                  <a:gd name="connsiteX15" fmla="*/ 317183 w 940118"/>
                  <a:gd name="connsiteY15" fmla="*/ 684847 h 1580197"/>
                  <a:gd name="connsiteX16" fmla="*/ 305241 w 940118"/>
                  <a:gd name="connsiteY16" fmla="*/ 678329 h 1580197"/>
                  <a:gd name="connsiteX17" fmla="*/ 305235 w 940118"/>
                  <a:gd name="connsiteY17" fmla="*/ 678350 h 1580197"/>
                  <a:gd name="connsiteX18" fmla="*/ 317183 w 940118"/>
                  <a:gd name="connsiteY18" fmla="*/ 684847 h 1580197"/>
                  <a:gd name="connsiteX19" fmla="*/ 260985 w 940118"/>
                  <a:gd name="connsiteY19" fmla="*/ 1014413 h 1580197"/>
                  <a:gd name="connsiteX20" fmla="*/ 342900 w 940118"/>
                  <a:gd name="connsiteY20" fmla="*/ 1373505 h 1580197"/>
                  <a:gd name="connsiteX21" fmla="*/ 546735 w 940118"/>
                  <a:gd name="connsiteY21" fmla="*/ 1580197 h 1580197"/>
                  <a:gd name="connsiteX22" fmla="*/ 285750 w 940118"/>
                  <a:gd name="connsiteY22" fmla="*/ 1438275 h 1580197"/>
                  <a:gd name="connsiteX23" fmla="*/ 81915 w 940118"/>
                  <a:gd name="connsiteY23" fmla="*/ 1231583 h 1580197"/>
                  <a:gd name="connsiteX24" fmla="*/ 0 w 940118"/>
                  <a:gd name="connsiteY24" fmla="*/ 872490 h 1580197"/>
                  <a:gd name="connsiteX25" fmla="*/ 56197 w 940118"/>
                  <a:gd name="connsiteY25" fmla="*/ 542925 h 1580197"/>
                  <a:gd name="connsiteX26" fmla="*/ 62441 w 940118"/>
                  <a:gd name="connsiteY26" fmla="*/ 546321 h 1580197"/>
                  <a:gd name="connsiteX27" fmla="*/ 62617 w 940118"/>
                  <a:gd name="connsiteY27" fmla="*/ 545909 h 1580197"/>
                  <a:gd name="connsiteX28" fmla="*/ 57150 w 940118"/>
                  <a:gd name="connsiteY28" fmla="*/ 542925 h 1580197"/>
                  <a:gd name="connsiteX29" fmla="*/ 107444 w 940118"/>
                  <a:gd name="connsiteY29" fmla="*/ 431896 h 1580197"/>
                  <a:gd name="connsiteX30" fmla="*/ 106680 w 940118"/>
                  <a:gd name="connsiteY30" fmla="*/ 431483 h 1580197"/>
                  <a:gd name="connsiteX31" fmla="*/ 161925 w 940118"/>
                  <a:gd name="connsiteY31" fmla="*/ 341948 h 1580197"/>
                  <a:gd name="connsiteX32" fmla="*/ 171758 w 940118"/>
                  <a:gd name="connsiteY32" fmla="*/ 347295 h 1580197"/>
                  <a:gd name="connsiteX33" fmla="*/ 171778 w 940118"/>
                  <a:gd name="connsiteY33" fmla="*/ 347270 h 1580197"/>
                  <a:gd name="connsiteX34" fmla="*/ 161925 w 940118"/>
                  <a:gd name="connsiteY34" fmla="*/ 341948 h 1580197"/>
                  <a:gd name="connsiteX35" fmla="*/ 227648 w 940118"/>
                  <a:gd name="connsiteY35" fmla="*/ 258128 h 1580197"/>
                  <a:gd name="connsiteX36" fmla="*/ 239906 w 940118"/>
                  <a:gd name="connsiteY36" fmla="*/ 264794 h 1580197"/>
                  <a:gd name="connsiteX37" fmla="*/ 240267 w 940118"/>
                  <a:gd name="connsiteY37" fmla="*/ 264453 h 1580197"/>
                  <a:gd name="connsiteX38" fmla="*/ 228600 w 940118"/>
                  <a:gd name="connsiteY38" fmla="*/ 258128 h 1580197"/>
                  <a:gd name="connsiteX39" fmla="*/ 242888 w 940118"/>
                  <a:gd name="connsiteY39" fmla="*/ 241935 h 1580197"/>
                  <a:gd name="connsiteX40" fmla="*/ 287315 w 940118"/>
                  <a:gd name="connsiteY40" fmla="*/ 198453 h 1580197"/>
                  <a:gd name="connsiteX41" fmla="*/ 286702 w 940118"/>
                  <a:gd name="connsiteY41" fmla="*/ 198120 h 1580197"/>
                  <a:gd name="connsiteX42" fmla="*/ 359092 w 940118"/>
                  <a:gd name="connsiteY42" fmla="*/ 140970 h 1580197"/>
                  <a:gd name="connsiteX43" fmla="*/ 378434 w 940118"/>
                  <a:gd name="connsiteY43" fmla="*/ 151488 h 1580197"/>
                  <a:gd name="connsiteX44" fmla="*/ 378837 w 940118"/>
                  <a:gd name="connsiteY44" fmla="*/ 151226 h 1580197"/>
                  <a:gd name="connsiteX45" fmla="*/ 360045 w 940118"/>
                  <a:gd name="connsiteY45" fmla="*/ 140970 h 1580197"/>
                  <a:gd name="connsiteX46" fmla="*/ 486263 w 940118"/>
                  <a:gd name="connsiteY46" fmla="*/ 68845 h 1580197"/>
                  <a:gd name="connsiteX47" fmla="*/ 485775 w 940118"/>
                  <a:gd name="connsiteY47" fmla="*/ 68580 h 1580197"/>
                  <a:gd name="connsiteX48" fmla="*/ 572452 w 940118"/>
                  <a:gd name="connsiteY48" fmla="*/ 32385 h 1580197"/>
                  <a:gd name="connsiteX49" fmla="*/ 595123 w 940118"/>
                  <a:gd name="connsiteY49" fmla="*/ 44713 h 1580197"/>
                  <a:gd name="connsiteX50" fmla="*/ 573405 w 940118"/>
                  <a:gd name="connsiteY50" fmla="*/ 32385 h 1580197"/>
                  <a:gd name="connsiteX51" fmla="*/ 679133 w 940118"/>
                  <a:gd name="connsiteY51" fmla="*/ 0 h 1580197"/>
                  <a:gd name="connsiteX0" fmla="*/ 679133 w 940118"/>
                  <a:gd name="connsiteY0" fmla="*/ 0 h 1580197"/>
                  <a:gd name="connsiteX1" fmla="*/ 940118 w 940118"/>
                  <a:gd name="connsiteY1" fmla="*/ 140970 h 1580197"/>
                  <a:gd name="connsiteX2" fmla="*/ 747299 w 940118"/>
                  <a:gd name="connsiteY2" fmla="*/ 210278 h 1580197"/>
                  <a:gd name="connsiteX3" fmla="*/ 747713 w 940118"/>
                  <a:gd name="connsiteY3" fmla="*/ 210503 h 1580197"/>
                  <a:gd name="connsiteX4" fmla="*/ 620078 w 940118"/>
                  <a:gd name="connsiteY4" fmla="*/ 282893 h 1580197"/>
                  <a:gd name="connsiteX5" fmla="*/ 620077 w 940118"/>
                  <a:gd name="connsiteY5" fmla="*/ 282893 h 1580197"/>
                  <a:gd name="connsiteX6" fmla="*/ 548076 w 940118"/>
                  <a:gd name="connsiteY6" fmla="*/ 339736 h 1580197"/>
                  <a:gd name="connsiteX7" fmla="*/ 548640 w 940118"/>
                  <a:gd name="connsiteY7" fmla="*/ 340043 h 1580197"/>
                  <a:gd name="connsiteX8" fmla="*/ 503873 w 940118"/>
                  <a:gd name="connsiteY8" fmla="*/ 383858 h 1580197"/>
                  <a:gd name="connsiteX9" fmla="*/ 488633 w 940118"/>
                  <a:gd name="connsiteY9" fmla="*/ 399098 h 1580197"/>
                  <a:gd name="connsiteX10" fmla="*/ 488633 w 940118"/>
                  <a:gd name="connsiteY10" fmla="*/ 400050 h 1580197"/>
                  <a:gd name="connsiteX11" fmla="*/ 422910 w 940118"/>
                  <a:gd name="connsiteY11" fmla="*/ 482918 h 1580197"/>
                  <a:gd name="connsiteX12" fmla="*/ 422910 w 940118"/>
                  <a:gd name="connsiteY12" fmla="*/ 483870 h 1580197"/>
                  <a:gd name="connsiteX13" fmla="*/ 367665 w 940118"/>
                  <a:gd name="connsiteY13" fmla="*/ 572453 h 1580197"/>
                  <a:gd name="connsiteX14" fmla="*/ 368618 w 940118"/>
                  <a:gd name="connsiteY14" fmla="*/ 573405 h 1580197"/>
                  <a:gd name="connsiteX15" fmla="*/ 317183 w 940118"/>
                  <a:gd name="connsiteY15" fmla="*/ 684847 h 1580197"/>
                  <a:gd name="connsiteX16" fmla="*/ 305241 w 940118"/>
                  <a:gd name="connsiteY16" fmla="*/ 678329 h 1580197"/>
                  <a:gd name="connsiteX17" fmla="*/ 305235 w 940118"/>
                  <a:gd name="connsiteY17" fmla="*/ 678350 h 1580197"/>
                  <a:gd name="connsiteX18" fmla="*/ 317183 w 940118"/>
                  <a:gd name="connsiteY18" fmla="*/ 684847 h 1580197"/>
                  <a:gd name="connsiteX19" fmla="*/ 260985 w 940118"/>
                  <a:gd name="connsiteY19" fmla="*/ 1014413 h 1580197"/>
                  <a:gd name="connsiteX20" fmla="*/ 342900 w 940118"/>
                  <a:gd name="connsiteY20" fmla="*/ 1373505 h 1580197"/>
                  <a:gd name="connsiteX21" fmla="*/ 546735 w 940118"/>
                  <a:gd name="connsiteY21" fmla="*/ 1580197 h 1580197"/>
                  <a:gd name="connsiteX22" fmla="*/ 285750 w 940118"/>
                  <a:gd name="connsiteY22" fmla="*/ 1438275 h 1580197"/>
                  <a:gd name="connsiteX23" fmla="*/ 81915 w 940118"/>
                  <a:gd name="connsiteY23" fmla="*/ 1231583 h 1580197"/>
                  <a:gd name="connsiteX24" fmla="*/ 0 w 940118"/>
                  <a:gd name="connsiteY24" fmla="*/ 872490 h 1580197"/>
                  <a:gd name="connsiteX25" fmla="*/ 56197 w 940118"/>
                  <a:gd name="connsiteY25" fmla="*/ 542925 h 1580197"/>
                  <a:gd name="connsiteX26" fmla="*/ 62441 w 940118"/>
                  <a:gd name="connsiteY26" fmla="*/ 546321 h 1580197"/>
                  <a:gd name="connsiteX27" fmla="*/ 62617 w 940118"/>
                  <a:gd name="connsiteY27" fmla="*/ 545909 h 1580197"/>
                  <a:gd name="connsiteX28" fmla="*/ 57150 w 940118"/>
                  <a:gd name="connsiteY28" fmla="*/ 542925 h 1580197"/>
                  <a:gd name="connsiteX29" fmla="*/ 107444 w 940118"/>
                  <a:gd name="connsiteY29" fmla="*/ 431896 h 1580197"/>
                  <a:gd name="connsiteX30" fmla="*/ 106680 w 940118"/>
                  <a:gd name="connsiteY30" fmla="*/ 431483 h 1580197"/>
                  <a:gd name="connsiteX31" fmla="*/ 161925 w 940118"/>
                  <a:gd name="connsiteY31" fmla="*/ 341948 h 1580197"/>
                  <a:gd name="connsiteX32" fmla="*/ 171758 w 940118"/>
                  <a:gd name="connsiteY32" fmla="*/ 347295 h 1580197"/>
                  <a:gd name="connsiteX33" fmla="*/ 171778 w 940118"/>
                  <a:gd name="connsiteY33" fmla="*/ 347270 h 1580197"/>
                  <a:gd name="connsiteX34" fmla="*/ 161925 w 940118"/>
                  <a:gd name="connsiteY34" fmla="*/ 341948 h 1580197"/>
                  <a:gd name="connsiteX35" fmla="*/ 227648 w 940118"/>
                  <a:gd name="connsiteY35" fmla="*/ 258128 h 1580197"/>
                  <a:gd name="connsiteX36" fmla="*/ 239906 w 940118"/>
                  <a:gd name="connsiteY36" fmla="*/ 264794 h 1580197"/>
                  <a:gd name="connsiteX37" fmla="*/ 240267 w 940118"/>
                  <a:gd name="connsiteY37" fmla="*/ 264453 h 1580197"/>
                  <a:gd name="connsiteX38" fmla="*/ 228600 w 940118"/>
                  <a:gd name="connsiteY38" fmla="*/ 258128 h 1580197"/>
                  <a:gd name="connsiteX39" fmla="*/ 242888 w 940118"/>
                  <a:gd name="connsiteY39" fmla="*/ 241935 h 1580197"/>
                  <a:gd name="connsiteX40" fmla="*/ 287315 w 940118"/>
                  <a:gd name="connsiteY40" fmla="*/ 198453 h 1580197"/>
                  <a:gd name="connsiteX41" fmla="*/ 286702 w 940118"/>
                  <a:gd name="connsiteY41" fmla="*/ 198120 h 1580197"/>
                  <a:gd name="connsiteX42" fmla="*/ 359092 w 940118"/>
                  <a:gd name="connsiteY42" fmla="*/ 140970 h 1580197"/>
                  <a:gd name="connsiteX43" fmla="*/ 378434 w 940118"/>
                  <a:gd name="connsiteY43" fmla="*/ 151488 h 1580197"/>
                  <a:gd name="connsiteX44" fmla="*/ 378837 w 940118"/>
                  <a:gd name="connsiteY44" fmla="*/ 151226 h 1580197"/>
                  <a:gd name="connsiteX45" fmla="*/ 486263 w 940118"/>
                  <a:gd name="connsiteY45" fmla="*/ 68845 h 1580197"/>
                  <a:gd name="connsiteX46" fmla="*/ 485775 w 940118"/>
                  <a:gd name="connsiteY46" fmla="*/ 68580 h 1580197"/>
                  <a:gd name="connsiteX47" fmla="*/ 572452 w 940118"/>
                  <a:gd name="connsiteY47" fmla="*/ 32385 h 1580197"/>
                  <a:gd name="connsiteX48" fmla="*/ 595123 w 940118"/>
                  <a:gd name="connsiteY48" fmla="*/ 44713 h 1580197"/>
                  <a:gd name="connsiteX49" fmla="*/ 573405 w 940118"/>
                  <a:gd name="connsiteY49" fmla="*/ 32385 h 1580197"/>
                  <a:gd name="connsiteX50" fmla="*/ 679133 w 940118"/>
                  <a:gd name="connsiteY50" fmla="*/ 0 h 1580197"/>
                  <a:gd name="connsiteX0" fmla="*/ 679133 w 940118"/>
                  <a:gd name="connsiteY0" fmla="*/ 0 h 1580197"/>
                  <a:gd name="connsiteX1" fmla="*/ 940118 w 940118"/>
                  <a:gd name="connsiteY1" fmla="*/ 140970 h 1580197"/>
                  <a:gd name="connsiteX2" fmla="*/ 747299 w 940118"/>
                  <a:gd name="connsiteY2" fmla="*/ 210278 h 1580197"/>
                  <a:gd name="connsiteX3" fmla="*/ 747713 w 940118"/>
                  <a:gd name="connsiteY3" fmla="*/ 210503 h 1580197"/>
                  <a:gd name="connsiteX4" fmla="*/ 620078 w 940118"/>
                  <a:gd name="connsiteY4" fmla="*/ 282893 h 1580197"/>
                  <a:gd name="connsiteX5" fmla="*/ 620077 w 940118"/>
                  <a:gd name="connsiteY5" fmla="*/ 282893 h 1580197"/>
                  <a:gd name="connsiteX6" fmla="*/ 548076 w 940118"/>
                  <a:gd name="connsiteY6" fmla="*/ 339736 h 1580197"/>
                  <a:gd name="connsiteX7" fmla="*/ 548640 w 940118"/>
                  <a:gd name="connsiteY7" fmla="*/ 340043 h 1580197"/>
                  <a:gd name="connsiteX8" fmla="*/ 503873 w 940118"/>
                  <a:gd name="connsiteY8" fmla="*/ 383858 h 1580197"/>
                  <a:gd name="connsiteX9" fmla="*/ 488633 w 940118"/>
                  <a:gd name="connsiteY9" fmla="*/ 399098 h 1580197"/>
                  <a:gd name="connsiteX10" fmla="*/ 488633 w 940118"/>
                  <a:gd name="connsiteY10" fmla="*/ 400050 h 1580197"/>
                  <a:gd name="connsiteX11" fmla="*/ 422910 w 940118"/>
                  <a:gd name="connsiteY11" fmla="*/ 482918 h 1580197"/>
                  <a:gd name="connsiteX12" fmla="*/ 422910 w 940118"/>
                  <a:gd name="connsiteY12" fmla="*/ 483870 h 1580197"/>
                  <a:gd name="connsiteX13" fmla="*/ 367665 w 940118"/>
                  <a:gd name="connsiteY13" fmla="*/ 572453 h 1580197"/>
                  <a:gd name="connsiteX14" fmla="*/ 368618 w 940118"/>
                  <a:gd name="connsiteY14" fmla="*/ 573405 h 1580197"/>
                  <a:gd name="connsiteX15" fmla="*/ 317183 w 940118"/>
                  <a:gd name="connsiteY15" fmla="*/ 684847 h 1580197"/>
                  <a:gd name="connsiteX16" fmla="*/ 305241 w 940118"/>
                  <a:gd name="connsiteY16" fmla="*/ 678329 h 1580197"/>
                  <a:gd name="connsiteX17" fmla="*/ 305235 w 940118"/>
                  <a:gd name="connsiteY17" fmla="*/ 678350 h 1580197"/>
                  <a:gd name="connsiteX18" fmla="*/ 317183 w 940118"/>
                  <a:gd name="connsiteY18" fmla="*/ 684847 h 1580197"/>
                  <a:gd name="connsiteX19" fmla="*/ 260985 w 940118"/>
                  <a:gd name="connsiteY19" fmla="*/ 1014413 h 1580197"/>
                  <a:gd name="connsiteX20" fmla="*/ 342900 w 940118"/>
                  <a:gd name="connsiteY20" fmla="*/ 1373505 h 1580197"/>
                  <a:gd name="connsiteX21" fmla="*/ 546735 w 940118"/>
                  <a:gd name="connsiteY21" fmla="*/ 1580197 h 1580197"/>
                  <a:gd name="connsiteX22" fmla="*/ 285750 w 940118"/>
                  <a:gd name="connsiteY22" fmla="*/ 1438275 h 1580197"/>
                  <a:gd name="connsiteX23" fmla="*/ 81915 w 940118"/>
                  <a:gd name="connsiteY23" fmla="*/ 1231583 h 1580197"/>
                  <a:gd name="connsiteX24" fmla="*/ 0 w 940118"/>
                  <a:gd name="connsiteY24" fmla="*/ 872490 h 1580197"/>
                  <a:gd name="connsiteX25" fmla="*/ 56197 w 940118"/>
                  <a:gd name="connsiteY25" fmla="*/ 542925 h 1580197"/>
                  <a:gd name="connsiteX26" fmla="*/ 62441 w 940118"/>
                  <a:gd name="connsiteY26" fmla="*/ 546321 h 1580197"/>
                  <a:gd name="connsiteX27" fmla="*/ 62617 w 940118"/>
                  <a:gd name="connsiteY27" fmla="*/ 545909 h 1580197"/>
                  <a:gd name="connsiteX28" fmla="*/ 57150 w 940118"/>
                  <a:gd name="connsiteY28" fmla="*/ 542925 h 1580197"/>
                  <a:gd name="connsiteX29" fmla="*/ 107444 w 940118"/>
                  <a:gd name="connsiteY29" fmla="*/ 431896 h 1580197"/>
                  <a:gd name="connsiteX30" fmla="*/ 106680 w 940118"/>
                  <a:gd name="connsiteY30" fmla="*/ 431483 h 1580197"/>
                  <a:gd name="connsiteX31" fmla="*/ 161925 w 940118"/>
                  <a:gd name="connsiteY31" fmla="*/ 341948 h 1580197"/>
                  <a:gd name="connsiteX32" fmla="*/ 171758 w 940118"/>
                  <a:gd name="connsiteY32" fmla="*/ 347295 h 1580197"/>
                  <a:gd name="connsiteX33" fmla="*/ 171778 w 940118"/>
                  <a:gd name="connsiteY33" fmla="*/ 347270 h 1580197"/>
                  <a:gd name="connsiteX34" fmla="*/ 161925 w 940118"/>
                  <a:gd name="connsiteY34" fmla="*/ 341948 h 1580197"/>
                  <a:gd name="connsiteX35" fmla="*/ 227648 w 940118"/>
                  <a:gd name="connsiteY35" fmla="*/ 258128 h 1580197"/>
                  <a:gd name="connsiteX36" fmla="*/ 239906 w 940118"/>
                  <a:gd name="connsiteY36" fmla="*/ 264794 h 1580197"/>
                  <a:gd name="connsiteX37" fmla="*/ 240267 w 940118"/>
                  <a:gd name="connsiteY37" fmla="*/ 264453 h 1580197"/>
                  <a:gd name="connsiteX38" fmla="*/ 228600 w 940118"/>
                  <a:gd name="connsiteY38" fmla="*/ 258128 h 1580197"/>
                  <a:gd name="connsiteX39" fmla="*/ 242888 w 940118"/>
                  <a:gd name="connsiteY39" fmla="*/ 241935 h 1580197"/>
                  <a:gd name="connsiteX40" fmla="*/ 287315 w 940118"/>
                  <a:gd name="connsiteY40" fmla="*/ 198453 h 1580197"/>
                  <a:gd name="connsiteX41" fmla="*/ 286702 w 940118"/>
                  <a:gd name="connsiteY41" fmla="*/ 198120 h 1580197"/>
                  <a:gd name="connsiteX42" fmla="*/ 359092 w 940118"/>
                  <a:gd name="connsiteY42" fmla="*/ 140970 h 1580197"/>
                  <a:gd name="connsiteX43" fmla="*/ 378434 w 940118"/>
                  <a:gd name="connsiteY43" fmla="*/ 151488 h 1580197"/>
                  <a:gd name="connsiteX44" fmla="*/ 486263 w 940118"/>
                  <a:gd name="connsiteY44" fmla="*/ 68845 h 1580197"/>
                  <a:gd name="connsiteX45" fmla="*/ 485775 w 940118"/>
                  <a:gd name="connsiteY45" fmla="*/ 68580 h 1580197"/>
                  <a:gd name="connsiteX46" fmla="*/ 572452 w 940118"/>
                  <a:gd name="connsiteY46" fmla="*/ 32385 h 1580197"/>
                  <a:gd name="connsiteX47" fmla="*/ 595123 w 940118"/>
                  <a:gd name="connsiteY47" fmla="*/ 44713 h 1580197"/>
                  <a:gd name="connsiteX48" fmla="*/ 573405 w 940118"/>
                  <a:gd name="connsiteY48" fmla="*/ 32385 h 1580197"/>
                  <a:gd name="connsiteX49" fmla="*/ 679133 w 940118"/>
                  <a:gd name="connsiteY49" fmla="*/ 0 h 1580197"/>
                  <a:gd name="connsiteX0" fmla="*/ 679133 w 940118"/>
                  <a:gd name="connsiteY0" fmla="*/ 0 h 1580197"/>
                  <a:gd name="connsiteX1" fmla="*/ 940118 w 940118"/>
                  <a:gd name="connsiteY1" fmla="*/ 140970 h 1580197"/>
                  <a:gd name="connsiteX2" fmla="*/ 747299 w 940118"/>
                  <a:gd name="connsiteY2" fmla="*/ 210278 h 1580197"/>
                  <a:gd name="connsiteX3" fmla="*/ 747713 w 940118"/>
                  <a:gd name="connsiteY3" fmla="*/ 210503 h 1580197"/>
                  <a:gd name="connsiteX4" fmla="*/ 620078 w 940118"/>
                  <a:gd name="connsiteY4" fmla="*/ 282893 h 1580197"/>
                  <a:gd name="connsiteX5" fmla="*/ 620077 w 940118"/>
                  <a:gd name="connsiteY5" fmla="*/ 282893 h 1580197"/>
                  <a:gd name="connsiteX6" fmla="*/ 548076 w 940118"/>
                  <a:gd name="connsiteY6" fmla="*/ 339736 h 1580197"/>
                  <a:gd name="connsiteX7" fmla="*/ 548640 w 940118"/>
                  <a:gd name="connsiteY7" fmla="*/ 340043 h 1580197"/>
                  <a:gd name="connsiteX8" fmla="*/ 503873 w 940118"/>
                  <a:gd name="connsiteY8" fmla="*/ 383858 h 1580197"/>
                  <a:gd name="connsiteX9" fmla="*/ 488633 w 940118"/>
                  <a:gd name="connsiteY9" fmla="*/ 399098 h 1580197"/>
                  <a:gd name="connsiteX10" fmla="*/ 488633 w 940118"/>
                  <a:gd name="connsiteY10" fmla="*/ 400050 h 1580197"/>
                  <a:gd name="connsiteX11" fmla="*/ 422910 w 940118"/>
                  <a:gd name="connsiteY11" fmla="*/ 482918 h 1580197"/>
                  <a:gd name="connsiteX12" fmla="*/ 422910 w 940118"/>
                  <a:gd name="connsiteY12" fmla="*/ 483870 h 1580197"/>
                  <a:gd name="connsiteX13" fmla="*/ 367665 w 940118"/>
                  <a:gd name="connsiteY13" fmla="*/ 572453 h 1580197"/>
                  <a:gd name="connsiteX14" fmla="*/ 368618 w 940118"/>
                  <a:gd name="connsiteY14" fmla="*/ 573405 h 1580197"/>
                  <a:gd name="connsiteX15" fmla="*/ 317183 w 940118"/>
                  <a:gd name="connsiteY15" fmla="*/ 684847 h 1580197"/>
                  <a:gd name="connsiteX16" fmla="*/ 305241 w 940118"/>
                  <a:gd name="connsiteY16" fmla="*/ 678329 h 1580197"/>
                  <a:gd name="connsiteX17" fmla="*/ 305235 w 940118"/>
                  <a:gd name="connsiteY17" fmla="*/ 678350 h 1580197"/>
                  <a:gd name="connsiteX18" fmla="*/ 317183 w 940118"/>
                  <a:gd name="connsiteY18" fmla="*/ 684847 h 1580197"/>
                  <a:gd name="connsiteX19" fmla="*/ 260985 w 940118"/>
                  <a:gd name="connsiteY19" fmla="*/ 1014413 h 1580197"/>
                  <a:gd name="connsiteX20" fmla="*/ 342900 w 940118"/>
                  <a:gd name="connsiteY20" fmla="*/ 1373505 h 1580197"/>
                  <a:gd name="connsiteX21" fmla="*/ 546735 w 940118"/>
                  <a:gd name="connsiteY21" fmla="*/ 1580197 h 1580197"/>
                  <a:gd name="connsiteX22" fmla="*/ 285750 w 940118"/>
                  <a:gd name="connsiteY22" fmla="*/ 1438275 h 1580197"/>
                  <a:gd name="connsiteX23" fmla="*/ 81915 w 940118"/>
                  <a:gd name="connsiteY23" fmla="*/ 1231583 h 1580197"/>
                  <a:gd name="connsiteX24" fmla="*/ 0 w 940118"/>
                  <a:gd name="connsiteY24" fmla="*/ 872490 h 1580197"/>
                  <a:gd name="connsiteX25" fmla="*/ 56197 w 940118"/>
                  <a:gd name="connsiteY25" fmla="*/ 542925 h 1580197"/>
                  <a:gd name="connsiteX26" fmla="*/ 62441 w 940118"/>
                  <a:gd name="connsiteY26" fmla="*/ 546321 h 1580197"/>
                  <a:gd name="connsiteX27" fmla="*/ 62617 w 940118"/>
                  <a:gd name="connsiteY27" fmla="*/ 545909 h 1580197"/>
                  <a:gd name="connsiteX28" fmla="*/ 57150 w 940118"/>
                  <a:gd name="connsiteY28" fmla="*/ 542925 h 1580197"/>
                  <a:gd name="connsiteX29" fmla="*/ 107444 w 940118"/>
                  <a:gd name="connsiteY29" fmla="*/ 431896 h 1580197"/>
                  <a:gd name="connsiteX30" fmla="*/ 106680 w 940118"/>
                  <a:gd name="connsiteY30" fmla="*/ 431483 h 1580197"/>
                  <a:gd name="connsiteX31" fmla="*/ 161925 w 940118"/>
                  <a:gd name="connsiteY31" fmla="*/ 341948 h 1580197"/>
                  <a:gd name="connsiteX32" fmla="*/ 171758 w 940118"/>
                  <a:gd name="connsiteY32" fmla="*/ 347295 h 1580197"/>
                  <a:gd name="connsiteX33" fmla="*/ 171778 w 940118"/>
                  <a:gd name="connsiteY33" fmla="*/ 347270 h 1580197"/>
                  <a:gd name="connsiteX34" fmla="*/ 161925 w 940118"/>
                  <a:gd name="connsiteY34" fmla="*/ 341948 h 1580197"/>
                  <a:gd name="connsiteX35" fmla="*/ 227648 w 940118"/>
                  <a:gd name="connsiteY35" fmla="*/ 258128 h 1580197"/>
                  <a:gd name="connsiteX36" fmla="*/ 239906 w 940118"/>
                  <a:gd name="connsiteY36" fmla="*/ 264794 h 1580197"/>
                  <a:gd name="connsiteX37" fmla="*/ 240267 w 940118"/>
                  <a:gd name="connsiteY37" fmla="*/ 264453 h 1580197"/>
                  <a:gd name="connsiteX38" fmla="*/ 228600 w 940118"/>
                  <a:gd name="connsiteY38" fmla="*/ 258128 h 1580197"/>
                  <a:gd name="connsiteX39" fmla="*/ 242888 w 940118"/>
                  <a:gd name="connsiteY39" fmla="*/ 241935 h 1580197"/>
                  <a:gd name="connsiteX40" fmla="*/ 287315 w 940118"/>
                  <a:gd name="connsiteY40" fmla="*/ 198453 h 1580197"/>
                  <a:gd name="connsiteX41" fmla="*/ 286702 w 940118"/>
                  <a:gd name="connsiteY41" fmla="*/ 198120 h 1580197"/>
                  <a:gd name="connsiteX42" fmla="*/ 359092 w 940118"/>
                  <a:gd name="connsiteY42" fmla="*/ 140970 h 1580197"/>
                  <a:gd name="connsiteX43" fmla="*/ 486263 w 940118"/>
                  <a:gd name="connsiteY43" fmla="*/ 68845 h 1580197"/>
                  <a:gd name="connsiteX44" fmla="*/ 485775 w 940118"/>
                  <a:gd name="connsiteY44" fmla="*/ 68580 h 1580197"/>
                  <a:gd name="connsiteX45" fmla="*/ 572452 w 940118"/>
                  <a:gd name="connsiteY45" fmla="*/ 32385 h 1580197"/>
                  <a:gd name="connsiteX46" fmla="*/ 595123 w 940118"/>
                  <a:gd name="connsiteY46" fmla="*/ 44713 h 1580197"/>
                  <a:gd name="connsiteX47" fmla="*/ 573405 w 940118"/>
                  <a:gd name="connsiteY47" fmla="*/ 32385 h 1580197"/>
                  <a:gd name="connsiteX48" fmla="*/ 679133 w 940118"/>
                  <a:gd name="connsiteY48" fmla="*/ 0 h 1580197"/>
                  <a:gd name="connsiteX0" fmla="*/ 679133 w 940118"/>
                  <a:gd name="connsiteY0" fmla="*/ 0 h 1580197"/>
                  <a:gd name="connsiteX1" fmla="*/ 940118 w 940118"/>
                  <a:gd name="connsiteY1" fmla="*/ 140970 h 1580197"/>
                  <a:gd name="connsiteX2" fmla="*/ 747299 w 940118"/>
                  <a:gd name="connsiteY2" fmla="*/ 210278 h 1580197"/>
                  <a:gd name="connsiteX3" fmla="*/ 747713 w 940118"/>
                  <a:gd name="connsiteY3" fmla="*/ 210503 h 1580197"/>
                  <a:gd name="connsiteX4" fmla="*/ 620078 w 940118"/>
                  <a:gd name="connsiteY4" fmla="*/ 282893 h 1580197"/>
                  <a:gd name="connsiteX5" fmla="*/ 620077 w 940118"/>
                  <a:gd name="connsiteY5" fmla="*/ 282893 h 1580197"/>
                  <a:gd name="connsiteX6" fmla="*/ 548076 w 940118"/>
                  <a:gd name="connsiteY6" fmla="*/ 339736 h 1580197"/>
                  <a:gd name="connsiteX7" fmla="*/ 548640 w 940118"/>
                  <a:gd name="connsiteY7" fmla="*/ 340043 h 1580197"/>
                  <a:gd name="connsiteX8" fmla="*/ 503873 w 940118"/>
                  <a:gd name="connsiteY8" fmla="*/ 383858 h 1580197"/>
                  <a:gd name="connsiteX9" fmla="*/ 488633 w 940118"/>
                  <a:gd name="connsiteY9" fmla="*/ 399098 h 1580197"/>
                  <a:gd name="connsiteX10" fmla="*/ 488633 w 940118"/>
                  <a:gd name="connsiteY10" fmla="*/ 400050 h 1580197"/>
                  <a:gd name="connsiteX11" fmla="*/ 422910 w 940118"/>
                  <a:gd name="connsiteY11" fmla="*/ 482918 h 1580197"/>
                  <a:gd name="connsiteX12" fmla="*/ 422910 w 940118"/>
                  <a:gd name="connsiteY12" fmla="*/ 483870 h 1580197"/>
                  <a:gd name="connsiteX13" fmla="*/ 367665 w 940118"/>
                  <a:gd name="connsiteY13" fmla="*/ 572453 h 1580197"/>
                  <a:gd name="connsiteX14" fmla="*/ 368618 w 940118"/>
                  <a:gd name="connsiteY14" fmla="*/ 573405 h 1580197"/>
                  <a:gd name="connsiteX15" fmla="*/ 317183 w 940118"/>
                  <a:gd name="connsiteY15" fmla="*/ 684847 h 1580197"/>
                  <a:gd name="connsiteX16" fmla="*/ 305241 w 940118"/>
                  <a:gd name="connsiteY16" fmla="*/ 678329 h 1580197"/>
                  <a:gd name="connsiteX17" fmla="*/ 305235 w 940118"/>
                  <a:gd name="connsiteY17" fmla="*/ 678350 h 1580197"/>
                  <a:gd name="connsiteX18" fmla="*/ 317183 w 940118"/>
                  <a:gd name="connsiteY18" fmla="*/ 684847 h 1580197"/>
                  <a:gd name="connsiteX19" fmla="*/ 260985 w 940118"/>
                  <a:gd name="connsiteY19" fmla="*/ 1014413 h 1580197"/>
                  <a:gd name="connsiteX20" fmla="*/ 342900 w 940118"/>
                  <a:gd name="connsiteY20" fmla="*/ 1373505 h 1580197"/>
                  <a:gd name="connsiteX21" fmla="*/ 546735 w 940118"/>
                  <a:gd name="connsiteY21" fmla="*/ 1580197 h 1580197"/>
                  <a:gd name="connsiteX22" fmla="*/ 285750 w 940118"/>
                  <a:gd name="connsiteY22" fmla="*/ 1438275 h 1580197"/>
                  <a:gd name="connsiteX23" fmla="*/ 81915 w 940118"/>
                  <a:gd name="connsiteY23" fmla="*/ 1231583 h 1580197"/>
                  <a:gd name="connsiteX24" fmla="*/ 0 w 940118"/>
                  <a:gd name="connsiteY24" fmla="*/ 872490 h 1580197"/>
                  <a:gd name="connsiteX25" fmla="*/ 56197 w 940118"/>
                  <a:gd name="connsiteY25" fmla="*/ 542925 h 1580197"/>
                  <a:gd name="connsiteX26" fmla="*/ 62441 w 940118"/>
                  <a:gd name="connsiteY26" fmla="*/ 546321 h 1580197"/>
                  <a:gd name="connsiteX27" fmla="*/ 62617 w 940118"/>
                  <a:gd name="connsiteY27" fmla="*/ 545909 h 1580197"/>
                  <a:gd name="connsiteX28" fmla="*/ 57150 w 940118"/>
                  <a:gd name="connsiteY28" fmla="*/ 542925 h 1580197"/>
                  <a:gd name="connsiteX29" fmla="*/ 107444 w 940118"/>
                  <a:gd name="connsiteY29" fmla="*/ 431896 h 1580197"/>
                  <a:gd name="connsiteX30" fmla="*/ 106680 w 940118"/>
                  <a:gd name="connsiteY30" fmla="*/ 431483 h 1580197"/>
                  <a:gd name="connsiteX31" fmla="*/ 161925 w 940118"/>
                  <a:gd name="connsiteY31" fmla="*/ 341948 h 1580197"/>
                  <a:gd name="connsiteX32" fmla="*/ 171758 w 940118"/>
                  <a:gd name="connsiteY32" fmla="*/ 347295 h 1580197"/>
                  <a:gd name="connsiteX33" fmla="*/ 171778 w 940118"/>
                  <a:gd name="connsiteY33" fmla="*/ 347270 h 1580197"/>
                  <a:gd name="connsiteX34" fmla="*/ 161925 w 940118"/>
                  <a:gd name="connsiteY34" fmla="*/ 341948 h 1580197"/>
                  <a:gd name="connsiteX35" fmla="*/ 227648 w 940118"/>
                  <a:gd name="connsiteY35" fmla="*/ 258128 h 1580197"/>
                  <a:gd name="connsiteX36" fmla="*/ 239906 w 940118"/>
                  <a:gd name="connsiteY36" fmla="*/ 264794 h 1580197"/>
                  <a:gd name="connsiteX37" fmla="*/ 240267 w 940118"/>
                  <a:gd name="connsiteY37" fmla="*/ 264453 h 1580197"/>
                  <a:gd name="connsiteX38" fmla="*/ 228600 w 940118"/>
                  <a:gd name="connsiteY38" fmla="*/ 258128 h 1580197"/>
                  <a:gd name="connsiteX39" fmla="*/ 287315 w 940118"/>
                  <a:gd name="connsiteY39" fmla="*/ 198453 h 1580197"/>
                  <a:gd name="connsiteX40" fmla="*/ 286702 w 940118"/>
                  <a:gd name="connsiteY40" fmla="*/ 198120 h 1580197"/>
                  <a:gd name="connsiteX41" fmla="*/ 359092 w 940118"/>
                  <a:gd name="connsiteY41" fmla="*/ 140970 h 1580197"/>
                  <a:gd name="connsiteX42" fmla="*/ 486263 w 940118"/>
                  <a:gd name="connsiteY42" fmla="*/ 68845 h 1580197"/>
                  <a:gd name="connsiteX43" fmla="*/ 485775 w 940118"/>
                  <a:gd name="connsiteY43" fmla="*/ 68580 h 1580197"/>
                  <a:gd name="connsiteX44" fmla="*/ 572452 w 940118"/>
                  <a:gd name="connsiteY44" fmla="*/ 32385 h 1580197"/>
                  <a:gd name="connsiteX45" fmla="*/ 595123 w 940118"/>
                  <a:gd name="connsiteY45" fmla="*/ 44713 h 1580197"/>
                  <a:gd name="connsiteX46" fmla="*/ 573405 w 940118"/>
                  <a:gd name="connsiteY46" fmla="*/ 32385 h 1580197"/>
                  <a:gd name="connsiteX47" fmla="*/ 679133 w 940118"/>
                  <a:gd name="connsiteY47" fmla="*/ 0 h 1580197"/>
                  <a:gd name="connsiteX0" fmla="*/ 679133 w 940118"/>
                  <a:gd name="connsiteY0" fmla="*/ 0 h 1580197"/>
                  <a:gd name="connsiteX1" fmla="*/ 940118 w 940118"/>
                  <a:gd name="connsiteY1" fmla="*/ 140970 h 1580197"/>
                  <a:gd name="connsiteX2" fmla="*/ 747299 w 940118"/>
                  <a:gd name="connsiteY2" fmla="*/ 210278 h 1580197"/>
                  <a:gd name="connsiteX3" fmla="*/ 747713 w 940118"/>
                  <a:gd name="connsiteY3" fmla="*/ 210503 h 1580197"/>
                  <a:gd name="connsiteX4" fmla="*/ 620078 w 940118"/>
                  <a:gd name="connsiteY4" fmla="*/ 282893 h 1580197"/>
                  <a:gd name="connsiteX5" fmla="*/ 620077 w 940118"/>
                  <a:gd name="connsiteY5" fmla="*/ 282893 h 1580197"/>
                  <a:gd name="connsiteX6" fmla="*/ 548076 w 940118"/>
                  <a:gd name="connsiteY6" fmla="*/ 339736 h 1580197"/>
                  <a:gd name="connsiteX7" fmla="*/ 548640 w 940118"/>
                  <a:gd name="connsiteY7" fmla="*/ 340043 h 1580197"/>
                  <a:gd name="connsiteX8" fmla="*/ 503873 w 940118"/>
                  <a:gd name="connsiteY8" fmla="*/ 383858 h 1580197"/>
                  <a:gd name="connsiteX9" fmla="*/ 488633 w 940118"/>
                  <a:gd name="connsiteY9" fmla="*/ 399098 h 1580197"/>
                  <a:gd name="connsiteX10" fmla="*/ 488633 w 940118"/>
                  <a:gd name="connsiteY10" fmla="*/ 400050 h 1580197"/>
                  <a:gd name="connsiteX11" fmla="*/ 422910 w 940118"/>
                  <a:gd name="connsiteY11" fmla="*/ 482918 h 1580197"/>
                  <a:gd name="connsiteX12" fmla="*/ 422910 w 940118"/>
                  <a:gd name="connsiteY12" fmla="*/ 483870 h 1580197"/>
                  <a:gd name="connsiteX13" fmla="*/ 367665 w 940118"/>
                  <a:gd name="connsiteY13" fmla="*/ 572453 h 1580197"/>
                  <a:gd name="connsiteX14" fmla="*/ 368618 w 940118"/>
                  <a:gd name="connsiteY14" fmla="*/ 573405 h 1580197"/>
                  <a:gd name="connsiteX15" fmla="*/ 317183 w 940118"/>
                  <a:gd name="connsiteY15" fmla="*/ 684847 h 1580197"/>
                  <a:gd name="connsiteX16" fmla="*/ 305241 w 940118"/>
                  <a:gd name="connsiteY16" fmla="*/ 678329 h 1580197"/>
                  <a:gd name="connsiteX17" fmla="*/ 305235 w 940118"/>
                  <a:gd name="connsiteY17" fmla="*/ 678350 h 1580197"/>
                  <a:gd name="connsiteX18" fmla="*/ 317183 w 940118"/>
                  <a:gd name="connsiteY18" fmla="*/ 684847 h 1580197"/>
                  <a:gd name="connsiteX19" fmla="*/ 260985 w 940118"/>
                  <a:gd name="connsiteY19" fmla="*/ 1014413 h 1580197"/>
                  <a:gd name="connsiteX20" fmla="*/ 342900 w 940118"/>
                  <a:gd name="connsiteY20" fmla="*/ 1373505 h 1580197"/>
                  <a:gd name="connsiteX21" fmla="*/ 546735 w 940118"/>
                  <a:gd name="connsiteY21" fmla="*/ 1580197 h 1580197"/>
                  <a:gd name="connsiteX22" fmla="*/ 285750 w 940118"/>
                  <a:gd name="connsiteY22" fmla="*/ 1438275 h 1580197"/>
                  <a:gd name="connsiteX23" fmla="*/ 81915 w 940118"/>
                  <a:gd name="connsiteY23" fmla="*/ 1231583 h 1580197"/>
                  <a:gd name="connsiteX24" fmla="*/ 0 w 940118"/>
                  <a:gd name="connsiteY24" fmla="*/ 872490 h 1580197"/>
                  <a:gd name="connsiteX25" fmla="*/ 56197 w 940118"/>
                  <a:gd name="connsiteY25" fmla="*/ 542925 h 1580197"/>
                  <a:gd name="connsiteX26" fmla="*/ 62441 w 940118"/>
                  <a:gd name="connsiteY26" fmla="*/ 546321 h 1580197"/>
                  <a:gd name="connsiteX27" fmla="*/ 62617 w 940118"/>
                  <a:gd name="connsiteY27" fmla="*/ 545909 h 1580197"/>
                  <a:gd name="connsiteX28" fmla="*/ 57150 w 940118"/>
                  <a:gd name="connsiteY28" fmla="*/ 542925 h 1580197"/>
                  <a:gd name="connsiteX29" fmla="*/ 107444 w 940118"/>
                  <a:gd name="connsiteY29" fmla="*/ 431896 h 1580197"/>
                  <a:gd name="connsiteX30" fmla="*/ 106680 w 940118"/>
                  <a:gd name="connsiteY30" fmla="*/ 431483 h 1580197"/>
                  <a:gd name="connsiteX31" fmla="*/ 161925 w 940118"/>
                  <a:gd name="connsiteY31" fmla="*/ 341948 h 1580197"/>
                  <a:gd name="connsiteX32" fmla="*/ 171758 w 940118"/>
                  <a:gd name="connsiteY32" fmla="*/ 347295 h 1580197"/>
                  <a:gd name="connsiteX33" fmla="*/ 171778 w 940118"/>
                  <a:gd name="connsiteY33" fmla="*/ 347270 h 1580197"/>
                  <a:gd name="connsiteX34" fmla="*/ 161925 w 940118"/>
                  <a:gd name="connsiteY34" fmla="*/ 341948 h 1580197"/>
                  <a:gd name="connsiteX35" fmla="*/ 227648 w 940118"/>
                  <a:gd name="connsiteY35" fmla="*/ 258128 h 1580197"/>
                  <a:gd name="connsiteX36" fmla="*/ 239906 w 940118"/>
                  <a:gd name="connsiteY36" fmla="*/ 264794 h 1580197"/>
                  <a:gd name="connsiteX37" fmla="*/ 228600 w 940118"/>
                  <a:gd name="connsiteY37" fmla="*/ 258128 h 1580197"/>
                  <a:gd name="connsiteX38" fmla="*/ 287315 w 940118"/>
                  <a:gd name="connsiteY38" fmla="*/ 198453 h 1580197"/>
                  <a:gd name="connsiteX39" fmla="*/ 286702 w 940118"/>
                  <a:gd name="connsiteY39" fmla="*/ 198120 h 1580197"/>
                  <a:gd name="connsiteX40" fmla="*/ 359092 w 940118"/>
                  <a:gd name="connsiteY40" fmla="*/ 140970 h 1580197"/>
                  <a:gd name="connsiteX41" fmla="*/ 486263 w 940118"/>
                  <a:gd name="connsiteY41" fmla="*/ 68845 h 1580197"/>
                  <a:gd name="connsiteX42" fmla="*/ 485775 w 940118"/>
                  <a:gd name="connsiteY42" fmla="*/ 68580 h 1580197"/>
                  <a:gd name="connsiteX43" fmla="*/ 572452 w 940118"/>
                  <a:gd name="connsiteY43" fmla="*/ 32385 h 1580197"/>
                  <a:gd name="connsiteX44" fmla="*/ 595123 w 940118"/>
                  <a:gd name="connsiteY44" fmla="*/ 44713 h 1580197"/>
                  <a:gd name="connsiteX45" fmla="*/ 573405 w 940118"/>
                  <a:gd name="connsiteY45" fmla="*/ 32385 h 1580197"/>
                  <a:gd name="connsiteX46" fmla="*/ 679133 w 940118"/>
                  <a:gd name="connsiteY46" fmla="*/ 0 h 1580197"/>
                  <a:gd name="connsiteX0" fmla="*/ 679133 w 940118"/>
                  <a:gd name="connsiteY0" fmla="*/ 0 h 1580197"/>
                  <a:gd name="connsiteX1" fmla="*/ 940118 w 940118"/>
                  <a:gd name="connsiteY1" fmla="*/ 140970 h 1580197"/>
                  <a:gd name="connsiteX2" fmla="*/ 747299 w 940118"/>
                  <a:gd name="connsiteY2" fmla="*/ 210278 h 1580197"/>
                  <a:gd name="connsiteX3" fmla="*/ 747713 w 940118"/>
                  <a:gd name="connsiteY3" fmla="*/ 210503 h 1580197"/>
                  <a:gd name="connsiteX4" fmla="*/ 620078 w 940118"/>
                  <a:gd name="connsiteY4" fmla="*/ 282893 h 1580197"/>
                  <a:gd name="connsiteX5" fmla="*/ 620077 w 940118"/>
                  <a:gd name="connsiteY5" fmla="*/ 282893 h 1580197"/>
                  <a:gd name="connsiteX6" fmla="*/ 548076 w 940118"/>
                  <a:gd name="connsiteY6" fmla="*/ 339736 h 1580197"/>
                  <a:gd name="connsiteX7" fmla="*/ 548640 w 940118"/>
                  <a:gd name="connsiteY7" fmla="*/ 340043 h 1580197"/>
                  <a:gd name="connsiteX8" fmla="*/ 503873 w 940118"/>
                  <a:gd name="connsiteY8" fmla="*/ 383858 h 1580197"/>
                  <a:gd name="connsiteX9" fmla="*/ 488633 w 940118"/>
                  <a:gd name="connsiteY9" fmla="*/ 399098 h 1580197"/>
                  <a:gd name="connsiteX10" fmla="*/ 488633 w 940118"/>
                  <a:gd name="connsiteY10" fmla="*/ 400050 h 1580197"/>
                  <a:gd name="connsiteX11" fmla="*/ 422910 w 940118"/>
                  <a:gd name="connsiteY11" fmla="*/ 482918 h 1580197"/>
                  <a:gd name="connsiteX12" fmla="*/ 422910 w 940118"/>
                  <a:gd name="connsiteY12" fmla="*/ 483870 h 1580197"/>
                  <a:gd name="connsiteX13" fmla="*/ 367665 w 940118"/>
                  <a:gd name="connsiteY13" fmla="*/ 572453 h 1580197"/>
                  <a:gd name="connsiteX14" fmla="*/ 368618 w 940118"/>
                  <a:gd name="connsiteY14" fmla="*/ 573405 h 1580197"/>
                  <a:gd name="connsiteX15" fmla="*/ 317183 w 940118"/>
                  <a:gd name="connsiteY15" fmla="*/ 684847 h 1580197"/>
                  <a:gd name="connsiteX16" fmla="*/ 305241 w 940118"/>
                  <a:gd name="connsiteY16" fmla="*/ 678329 h 1580197"/>
                  <a:gd name="connsiteX17" fmla="*/ 305235 w 940118"/>
                  <a:gd name="connsiteY17" fmla="*/ 678350 h 1580197"/>
                  <a:gd name="connsiteX18" fmla="*/ 317183 w 940118"/>
                  <a:gd name="connsiteY18" fmla="*/ 684847 h 1580197"/>
                  <a:gd name="connsiteX19" fmla="*/ 260985 w 940118"/>
                  <a:gd name="connsiteY19" fmla="*/ 1014413 h 1580197"/>
                  <a:gd name="connsiteX20" fmla="*/ 342900 w 940118"/>
                  <a:gd name="connsiteY20" fmla="*/ 1373505 h 1580197"/>
                  <a:gd name="connsiteX21" fmla="*/ 546735 w 940118"/>
                  <a:gd name="connsiteY21" fmla="*/ 1580197 h 1580197"/>
                  <a:gd name="connsiteX22" fmla="*/ 285750 w 940118"/>
                  <a:gd name="connsiteY22" fmla="*/ 1438275 h 1580197"/>
                  <a:gd name="connsiteX23" fmla="*/ 81915 w 940118"/>
                  <a:gd name="connsiteY23" fmla="*/ 1231583 h 1580197"/>
                  <a:gd name="connsiteX24" fmla="*/ 0 w 940118"/>
                  <a:gd name="connsiteY24" fmla="*/ 872490 h 1580197"/>
                  <a:gd name="connsiteX25" fmla="*/ 56197 w 940118"/>
                  <a:gd name="connsiteY25" fmla="*/ 542925 h 1580197"/>
                  <a:gd name="connsiteX26" fmla="*/ 62441 w 940118"/>
                  <a:gd name="connsiteY26" fmla="*/ 546321 h 1580197"/>
                  <a:gd name="connsiteX27" fmla="*/ 62617 w 940118"/>
                  <a:gd name="connsiteY27" fmla="*/ 545909 h 1580197"/>
                  <a:gd name="connsiteX28" fmla="*/ 57150 w 940118"/>
                  <a:gd name="connsiteY28" fmla="*/ 542925 h 1580197"/>
                  <a:gd name="connsiteX29" fmla="*/ 107444 w 940118"/>
                  <a:gd name="connsiteY29" fmla="*/ 431896 h 1580197"/>
                  <a:gd name="connsiteX30" fmla="*/ 106680 w 940118"/>
                  <a:gd name="connsiteY30" fmla="*/ 431483 h 1580197"/>
                  <a:gd name="connsiteX31" fmla="*/ 161925 w 940118"/>
                  <a:gd name="connsiteY31" fmla="*/ 341948 h 1580197"/>
                  <a:gd name="connsiteX32" fmla="*/ 171758 w 940118"/>
                  <a:gd name="connsiteY32" fmla="*/ 347295 h 1580197"/>
                  <a:gd name="connsiteX33" fmla="*/ 171778 w 940118"/>
                  <a:gd name="connsiteY33" fmla="*/ 347270 h 1580197"/>
                  <a:gd name="connsiteX34" fmla="*/ 161925 w 940118"/>
                  <a:gd name="connsiteY34" fmla="*/ 341948 h 1580197"/>
                  <a:gd name="connsiteX35" fmla="*/ 227648 w 940118"/>
                  <a:gd name="connsiteY35" fmla="*/ 258128 h 1580197"/>
                  <a:gd name="connsiteX36" fmla="*/ 239906 w 940118"/>
                  <a:gd name="connsiteY36" fmla="*/ 264794 h 1580197"/>
                  <a:gd name="connsiteX37" fmla="*/ 287315 w 940118"/>
                  <a:gd name="connsiteY37" fmla="*/ 198453 h 1580197"/>
                  <a:gd name="connsiteX38" fmla="*/ 286702 w 940118"/>
                  <a:gd name="connsiteY38" fmla="*/ 198120 h 1580197"/>
                  <a:gd name="connsiteX39" fmla="*/ 359092 w 940118"/>
                  <a:gd name="connsiteY39" fmla="*/ 140970 h 1580197"/>
                  <a:gd name="connsiteX40" fmla="*/ 486263 w 940118"/>
                  <a:gd name="connsiteY40" fmla="*/ 68845 h 1580197"/>
                  <a:gd name="connsiteX41" fmla="*/ 485775 w 940118"/>
                  <a:gd name="connsiteY41" fmla="*/ 68580 h 1580197"/>
                  <a:gd name="connsiteX42" fmla="*/ 572452 w 940118"/>
                  <a:gd name="connsiteY42" fmla="*/ 32385 h 1580197"/>
                  <a:gd name="connsiteX43" fmla="*/ 595123 w 940118"/>
                  <a:gd name="connsiteY43" fmla="*/ 44713 h 1580197"/>
                  <a:gd name="connsiteX44" fmla="*/ 573405 w 940118"/>
                  <a:gd name="connsiteY44" fmla="*/ 32385 h 1580197"/>
                  <a:gd name="connsiteX45" fmla="*/ 679133 w 940118"/>
                  <a:gd name="connsiteY45" fmla="*/ 0 h 1580197"/>
                  <a:gd name="connsiteX0" fmla="*/ 679133 w 940118"/>
                  <a:gd name="connsiteY0" fmla="*/ 0 h 1580197"/>
                  <a:gd name="connsiteX1" fmla="*/ 940118 w 940118"/>
                  <a:gd name="connsiteY1" fmla="*/ 140970 h 1580197"/>
                  <a:gd name="connsiteX2" fmla="*/ 747299 w 940118"/>
                  <a:gd name="connsiteY2" fmla="*/ 210278 h 1580197"/>
                  <a:gd name="connsiteX3" fmla="*/ 747713 w 940118"/>
                  <a:gd name="connsiteY3" fmla="*/ 210503 h 1580197"/>
                  <a:gd name="connsiteX4" fmla="*/ 620078 w 940118"/>
                  <a:gd name="connsiteY4" fmla="*/ 282893 h 1580197"/>
                  <a:gd name="connsiteX5" fmla="*/ 620077 w 940118"/>
                  <a:gd name="connsiteY5" fmla="*/ 282893 h 1580197"/>
                  <a:gd name="connsiteX6" fmla="*/ 548076 w 940118"/>
                  <a:gd name="connsiteY6" fmla="*/ 339736 h 1580197"/>
                  <a:gd name="connsiteX7" fmla="*/ 548640 w 940118"/>
                  <a:gd name="connsiteY7" fmla="*/ 340043 h 1580197"/>
                  <a:gd name="connsiteX8" fmla="*/ 503873 w 940118"/>
                  <a:gd name="connsiteY8" fmla="*/ 383858 h 1580197"/>
                  <a:gd name="connsiteX9" fmla="*/ 488633 w 940118"/>
                  <a:gd name="connsiteY9" fmla="*/ 399098 h 1580197"/>
                  <a:gd name="connsiteX10" fmla="*/ 488633 w 940118"/>
                  <a:gd name="connsiteY10" fmla="*/ 400050 h 1580197"/>
                  <a:gd name="connsiteX11" fmla="*/ 422910 w 940118"/>
                  <a:gd name="connsiteY11" fmla="*/ 482918 h 1580197"/>
                  <a:gd name="connsiteX12" fmla="*/ 422910 w 940118"/>
                  <a:gd name="connsiteY12" fmla="*/ 483870 h 1580197"/>
                  <a:gd name="connsiteX13" fmla="*/ 367665 w 940118"/>
                  <a:gd name="connsiteY13" fmla="*/ 572453 h 1580197"/>
                  <a:gd name="connsiteX14" fmla="*/ 368618 w 940118"/>
                  <a:gd name="connsiteY14" fmla="*/ 573405 h 1580197"/>
                  <a:gd name="connsiteX15" fmla="*/ 317183 w 940118"/>
                  <a:gd name="connsiteY15" fmla="*/ 684847 h 1580197"/>
                  <a:gd name="connsiteX16" fmla="*/ 305241 w 940118"/>
                  <a:gd name="connsiteY16" fmla="*/ 678329 h 1580197"/>
                  <a:gd name="connsiteX17" fmla="*/ 305235 w 940118"/>
                  <a:gd name="connsiteY17" fmla="*/ 678350 h 1580197"/>
                  <a:gd name="connsiteX18" fmla="*/ 317183 w 940118"/>
                  <a:gd name="connsiteY18" fmla="*/ 684847 h 1580197"/>
                  <a:gd name="connsiteX19" fmla="*/ 260985 w 940118"/>
                  <a:gd name="connsiteY19" fmla="*/ 1014413 h 1580197"/>
                  <a:gd name="connsiteX20" fmla="*/ 342900 w 940118"/>
                  <a:gd name="connsiteY20" fmla="*/ 1373505 h 1580197"/>
                  <a:gd name="connsiteX21" fmla="*/ 546735 w 940118"/>
                  <a:gd name="connsiteY21" fmla="*/ 1580197 h 1580197"/>
                  <a:gd name="connsiteX22" fmla="*/ 285750 w 940118"/>
                  <a:gd name="connsiteY22" fmla="*/ 1438275 h 1580197"/>
                  <a:gd name="connsiteX23" fmla="*/ 81915 w 940118"/>
                  <a:gd name="connsiteY23" fmla="*/ 1231583 h 1580197"/>
                  <a:gd name="connsiteX24" fmla="*/ 0 w 940118"/>
                  <a:gd name="connsiteY24" fmla="*/ 872490 h 1580197"/>
                  <a:gd name="connsiteX25" fmla="*/ 56197 w 940118"/>
                  <a:gd name="connsiteY25" fmla="*/ 542925 h 1580197"/>
                  <a:gd name="connsiteX26" fmla="*/ 62441 w 940118"/>
                  <a:gd name="connsiteY26" fmla="*/ 546321 h 1580197"/>
                  <a:gd name="connsiteX27" fmla="*/ 62617 w 940118"/>
                  <a:gd name="connsiteY27" fmla="*/ 545909 h 1580197"/>
                  <a:gd name="connsiteX28" fmla="*/ 57150 w 940118"/>
                  <a:gd name="connsiteY28" fmla="*/ 542925 h 1580197"/>
                  <a:gd name="connsiteX29" fmla="*/ 107444 w 940118"/>
                  <a:gd name="connsiteY29" fmla="*/ 431896 h 1580197"/>
                  <a:gd name="connsiteX30" fmla="*/ 106680 w 940118"/>
                  <a:gd name="connsiteY30" fmla="*/ 431483 h 1580197"/>
                  <a:gd name="connsiteX31" fmla="*/ 161925 w 940118"/>
                  <a:gd name="connsiteY31" fmla="*/ 341948 h 1580197"/>
                  <a:gd name="connsiteX32" fmla="*/ 171758 w 940118"/>
                  <a:gd name="connsiteY32" fmla="*/ 347295 h 1580197"/>
                  <a:gd name="connsiteX33" fmla="*/ 171778 w 940118"/>
                  <a:gd name="connsiteY33" fmla="*/ 347270 h 1580197"/>
                  <a:gd name="connsiteX34" fmla="*/ 161925 w 940118"/>
                  <a:gd name="connsiteY34" fmla="*/ 341948 h 1580197"/>
                  <a:gd name="connsiteX35" fmla="*/ 227648 w 940118"/>
                  <a:gd name="connsiteY35" fmla="*/ 258128 h 1580197"/>
                  <a:gd name="connsiteX36" fmla="*/ 287315 w 940118"/>
                  <a:gd name="connsiteY36" fmla="*/ 198453 h 1580197"/>
                  <a:gd name="connsiteX37" fmla="*/ 286702 w 940118"/>
                  <a:gd name="connsiteY37" fmla="*/ 198120 h 1580197"/>
                  <a:gd name="connsiteX38" fmla="*/ 359092 w 940118"/>
                  <a:gd name="connsiteY38" fmla="*/ 140970 h 1580197"/>
                  <a:gd name="connsiteX39" fmla="*/ 486263 w 940118"/>
                  <a:gd name="connsiteY39" fmla="*/ 68845 h 1580197"/>
                  <a:gd name="connsiteX40" fmla="*/ 485775 w 940118"/>
                  <a:gd name="connsiteY40" fmla="*/ 68580 h 1580197"/>
                  <a:gd name="connsiteX41" fmla="*/ 572452 w 940118"/>
                  <a:gd name="connsiteY41" fmla="*/ 32385 h 1580197"/>
                  <a:gd name="connsiteX42" fmla="*/ 595123 w 940118"/>
                  <a:gd name="connsiteY42" fmla="*/ 44713 h 1580197"/>
                  <a:gd name="connsiteX43" fmla="*/ 573405 w 940118"/>
                  <a:gd name="connsiteY43" fmla="*/ 32385 h 1580197"/>
                  <a:gd name="connsiteX44" fmla="*/ 679133 w 940118"/>
                  <a:gd name="connsiteY44" fmla="*/ 0 h 1580197"/>
                  <a:gd name="connsiteX0" fmla="*/ 679133 w 940118"/>
                  <a:gd name="connsiteY0" fmla="*/ 0 h 1580197"/>
                  <a:gd name="connsiteX1" fmla="*/ 940118 w 940118"/>
                  <a:gd name="connsiteY1" fmla="*/ 140970 h 1580197"/>
                  <a:gd name="connsiteX2" fmla="*/ 747299 w 940118"/>
                  <a:gd name="connsiteY2" fmla="*/ 210278 h 1580197"/>
                  <a:gd name="connsiteX3" fmla="*/ 747713 w 940118"/>
                  <a:gd name="connsiteY3" fmla="*/ 210503 h 1580197"/>
                  <a:gd name="connsiteX4" fmla="*/ 620078 w 940118"/>
                  <a:gd name="connsiteY4" fmla="*/ 282893 h 1580197"/>
                  <a:gd name="connsiteX5" fmla="*/ 620077 w 940118"/>
                  <a:gd name="connsiteY5" fmla="*/ 282893 h 1580197"/>
                  <a:gd name="connsiteX6" fmla="*/ 548076 w 940118"/>
                  <a:gd name="connsiteY6" fmla="*/ 339736 h 1580197"/>
                  <a:gd name="connsiteX7" fmla="*/ 548640 w 940118"/>
                  <a:gd name="connsiteY7" fmla="*/ 340043 h 1580197"/>
                  <a:gd name="connsiteX8" fmla="*/ 503873 w 940118"/>
                  <a:gd name="connsiteY8" fmla="*/ 383858 h 1580197"/>
                  <a:gd name="connsiteX9" fmla="*/ 488633 w 940118"/>
                  <a:gd name="connsiteY9" fmla="*/ 399098 h 1580197"/>
                  <a:gd name="connsiteX10" fmla="*/ 488633 w 940118"/>
                  <a:gd name="connsiteY10" fmla="*/ 400050 h 1580197"/>
                  <a:gd name="connsiteX11" fmla="*/ 422910 w 940118"/>
                  <a:gd name="connsiteY11" fmla="*/ 482918 h 1580197"/>
                  <a:gd name="connsiteX12" fmla="*/ 422910 w 940118"/>
                  <a:gd name="connsiteY12" fmla="*/ 483870 h 1580197"/>
                  <a:gd name="connsiteX13" fmla="*/ 367665 w 940118"/>
                  <a:gd name="connsiteY13" fmla="*/ 572453 h 1580197"/>
                  <a:gd name="connsiteX14" fmla="*/ 368618 w 940118"/>
                  <a:gd name="connsiteY14" fmla="*/ 573405 h 1580197"/>
                  <a:gd name="connsiteX15" fmla="*/ 317183 w 940118"/>
                  <a:gd name="connsiteY15" fmla="*/ 684847 h 1580197"/>
                  <a:gd name="connsiteX16" fmla="*/ 305241 w 940118"/>
                  <a:gd name="connsiteY16" fmla="*/ 678329 h 1580197"/>
                  <a:gd name="connsiteX17" fmla="*/ 305235 w 940118"/>
                  <a:gd name="connsiteY17" fmla="*/ 678350 h 1580197"/>
                  <a:gd name="connsiteX18" fmla="*/ 317183 w 940118"/>
                  <a:gd name="connsiteY18" fmla="*/ 684847 h 1580197"/>
                  <a:gd name="connsiteX19" fmla="*/ 260985 w 940118"/>
                  <a:gd name="connsiteY19" fmla="*/ 1014413 h 1580197"/>
                  <a:gd name="connsiteX20" fmla="*/ 342900 w 940118"/>
                  <a:gd name="connsiteY20" fmla="*/ 1373505 h 1580197"/>
                  <a:gd name="connsiteX21" fmla="*/ 546735 w 940118"/>
                  <a:gd name="connsiteY21" fmla="*/ 1580197 h 1580197"/>
                  <a:gd name="connsiteX22" fmla="*/ 285750 w 940118"/>
                  <a:gd name="connsiteY22" fmla="*/ 1438275 h 1580197"/>
                  <a:gd name="connsiteX23" fmla="*/ 81915 w 940118"/>
                  <a:gd name="connsiteY23" fmla="*/ 1231583 h 1580197"/>
                  <a:gd name="connsiteX24" fmla="*/ 0 w 940118"/>
                  <a:gd name="connsiteY24" fmla="*/ 872490 h 1580197"/>
                  <a:gd name="connsiteX25" fmla="*/ 56197 w 940118"/>
                  <a:gd name="connsiteY25" fmla="*/ 542925 h 1580197"/>
                  <a:gd name="connsiteX26" fmla="*/ 62441 w 940118"/>
                  <a:gd name="connsiteY26" fmla="*/ 546321 h 1580197"/>
                  <a:gd name="connsiteX27" fmla="*/ 62617 w 940118"/>
                  <a:gd name="connsiteY27" fmla="*/ 545909 h 1580197"/>
                  <a:gd name="connsiteX28" fmla="*/ 57150 w 940118"/>
                  <a:gd name="connsiteY28" fmla="*/ 542925 h 1580197"/>
                  <a:gd name="connsiteX29" fmla="*/ 107444 w 940118"/>
                  <a:gd name="connsiteY29" fmla="*/ 431896 h 1580197"/>
                  <a:gd name="connsiteX30" fmla="*/ 106680 w 940118"/>
                  <a:gd name="connsiteY30" fmla="*/ 431483 h 1580197"/>
                  <a:gd name="connsiteX31" fmla="*/ 161925 w 940118"/>
                  <a:gd name="connsiteY31" fmla="*/ 341948 h 1580197"/>
                  <a:gd name="connsiteX32" fmla="*/ 171758 w 940118"/>
                  <a:gd name="connsiteY32" fmla="*/ 347295 h 1580197"/>
                  <a:gd name="connsiteX33" fmla="*/ 161925 w 940118"/>
                  <a:gd name="connsiteY33" fmla="*/ 341948 h 1580197"/>
                  <a:gd name="connsiteX34" fmla="*/ 227648 w 940118"/>
                  <a:gd name="connsiteY34" fmla="*/ 258128 h 1580197"/>
                  <a:gd name="connsiteX35" fmla="*/ 287315 w 940118"/>
                  <a:gd name="connsiteY35" fmla="*/ 198453 h 1580197"/>
                  <a:gd name="connsiteX36" fmla="*/ 286702 w 940118"/>
                  <a:gd name="connsiteY36" fmla="*/ 198120 h 1580197"/>
                  <a:gd name="connsiteX37" fmla="*/ 359092 w 940118"/>
                  <a:gd name="connsiteY37" fmla="*/ 140970 h 1580197"/>
                  <a:gd name="connsiteX38" fmla="*/ 486263 w 940118"/>
                  <a:gd name="connsiteY38" fmla="*/ 68845 h 1580197"/>
                  <a:gd name="connsiteX39" fmla="*/ 485775 w 940118"/>
                  <a:gd name="connsiteY39" fmla="*/ 68580 h 1580197"/>
                  <a:gd name="connsiteX40" fmla="*/ 572452 w 940118"/>
                  <a:gd name="connsiteY40" fmla="*/ 32385 h 1580197"/>
                  <a:gd name="connsiteX41" fmla="*/ 595123 w 940118"/>
                  <a:gd name="connsiteY41" fmla="*/ 44713 h 1580197"/>
                  <a:gd name="connsiteX42" fmla="*/ 573405 w 940118"/>
                  <a:gd name="connsiteY42" fmla="*/ 32385 h 1580197"/>
                  <a:gd name="connsiteX43" fmla="*/ 679133 w 940118"/>
                  <a:gd name="connsiteY43" fmla="*/ 0 h 1580197"/>
                  <a:gd name="connsiteX0" fmla="*/ 679133 w 940118"/>
                  <a:gd name="connsiteY0" fmla="*/ 0 h 1580197"/>
                  <a:gd name="connsiteX1" fmla="*/ 940118 w 940118"/>
                  <a:gd name="connsiteY1" fmla="*/ 140970 h 1580197"/>
                  <a:gd name="connsiteX2" fmla="*/ 747299 w 940118"/>
                  <a:gd name="connsiteY2" fmla="*/ 210278 h 1580197"/>
                  <a:gd name="connsiteX3" fmla="*/ 747713 w 940118"/>
                  <a:gd name="connsiteY3" fmla="*/ 210503 h 1580197"/>
                  <a:gd name="connsiteX4" fmla="*/ 620078 w 940118"/>
                  <a:gd name="connsiteY4" fmla="*/ 282893 h 1580197"/>
                  <a:gd name="connsiteX5" fmla="*/ 620077 w 940118"/>
                  <a:gd name="connsiteY5" fmla="*/ 282893 h 1580197"/>
                  <a:gd name="connsiteX6" fmla="*/ 548076 w 940118"/>
                  <a:gd name="connsiteY6" fmla="*/ 339736 h 1580197"/>
                  <a:gd name="connsiteX7" fmla="*/ 548640 w 940118"/>
                  <a:gd name="connsiteY7" fmla="*/ 340043 h 1580197"/>
                  <a:gd name="connsiteX8" fmla="*/ 503873 w 940118"/>
                  <a:gd name="connsiteY8" fmla="*/ 383858 h 1580197"/>
                  <a:gd name="connsiteX9" fmla="*/ 488633 w 940118"/>
                  <a:gd name="connsiteY9" fmla="*/ 399098 h 1580197"/>
                  <a:gd name="connsiteX10" fmla="*/ 488633 w 940118"/>
                  <a:gd name="connsiteY10" fmla="*/ 400050 h 1580197"/>
                  <a:gd name="connsiteX11" fmla="*/ 422910 w 940118"/>
                  <a:gd name="connsiteY11" fmla="*/ 482918 h 1580197"/>
                  <a:gd name="connsiteX12" fmla="*/ 422910 w 940118"/>
                  <a:gd name="connsiteY12" fmla="*/ 483870 h 1580197"/>
                  <a:gd name="connsiteX13" fmla="*/ 367665 w 940118"/>
                  <a:gd name="connsiteY13" fmla="*/ 572453 h 1580197"/>
                  <a:gd name="connsiteX14" fmla="*/ 368618 w 940118"/>
                  <a:gd name="connsiteY14" fmla="*/ 573405 h 1580197"/>
                  <a:gd name="connsiteX15" fmla="*/ 317183 w 940118"/>
                  <a:gd name="connsiteY15" fmla="*/ 684847 h 1580197"/>
                  <a:gd name="connsiteX16" fmla="*/ 305241 w 940118"/>
                  <a:gd name="connsiteY16" fmla="*/ 678329 h 1580197"/>
                  <a:gd name="connsiteX17" fmla="*/ 305235 w 940118"/>
                  <a:gd name="connsiteY17" fmla="*/ 678350 h 1580197"/>
                  <a:gd name="connsiteX18" fmla="*/ 317183 w 940118"/>
                  <a:gd name="connsiteY18" fmla="*/ 684847 h 1580197"/>
                  <a:gd name="connsiteX19" fmla="*/ 260985 w 940118"/>
                  <a:gd name="connsiteY19" fmla="*/ 1014413 h 1580197"/>
                  <a:gd name="connsiteX20" fmla="*/ 342900 w 940118"/>
                  <a:gd name="connsiteY20" fmla="*/ 1373505 h 1580197"/>
                  <a:gd name="connsiteX21" fmla="*/ 546735 w 940118"/>
                  <a:gd name="connsiteY21" fmla="*/ 1580197 h 1580197"/>
                  <a:gd name="connsiteX22" fmla="*/ 285750 w 940118"/>
                  <a:gd name="connsiteY22" fmla="*/ 1438275 h 1580197"/>
                  <a:gd name="connsiteX23" fmla="*/ 81915 w 940118"/>
                  <a:gd name="connsiteY23" fmla="*/ 1231583 h 1580197"/>
                  <a:gd name="connsiteX24" fmla="*/ 0 w 940118"/>
                  <a:gd name="connsiteY24" fmla="*/ 872490 h 1580197"/>
                  <a:gd name="connsiteX25" fmla="*/ 56197 w 940118"/>
                  <a:gd name="connsiteY25" fmla="*/ 542925 h 1580197"/>
                  <a:gd name="connsiteX26" fmla="*/ 62441 w 940118"/>
                  <a:gd name="connsiteY26" fmla="*/ 546321 h 1580197"/>
                  <a:gd name="connsiteX27" fmla="*/ 62617 w 940118"/>
                  <a:gd name="connsiteY27" fmla="*/ 545909 h 1580197"/>
                  <a:gd name="connsiteX28" fmla="*/ 57150 w 940118"/>
                  <a:gd name="connsiteY28" fmla="*/ 542925 h 1580197"/>
                  <a:gd name="connsiteX29" fmla="*/ 107444 w 940118"/>
                  <a:gd name="connsiteY29" fmla="*/ 431896 h 1580197"/>
                  <a:gd name="connsiteX30" fmla="*/ 106680 w 940118"/>
                  <a:gd name="connsiteY30" fmla="*/ 431483 h 1580197"/>
                  <a:gd name="connsiteX31" fmla="*/ 161925 w 940118"/>
                  <a:gd name="connsiteY31" fmla="*/ 341948 h 1580197"/>
                  <a:gd name="connsiteX32" fmla="*/ 171758 w 940118"/>
                  <a:gd name="connsiteY32" fmla="*/ 347295 h 1580197"/>
                  <a:gd name="connsiteX33" fmla="*/ 227648 w 940118"/>
                  <a:gd name="connsiteY33" fmla="*/ 258128 h 1580197"/>
                  <a:gd name="connsiteX34" fmla="*/ 287315 w 940118"/>
                  <a:gd name="connsiteY34" fmla="*/ 198453 h 1580197"/>
                  <a:gd name="connsiteX35" fmla="*/ 286702 w 940118"/>
                  <a:gd name="connsiteY35" fmla="*/ 198120 h 1580197"/>
                  <a:gd name="connsiteX36" fmla="*/ 359092 w 940118"/>
                  <a:gd name="connsiteY36" fmla="*/ 140970 h 1580197"/>
                  <a:gd name="connsiteX37" fmla="*/ 486263 w 940118"/>
                  <a:gd name="connsiteY37" fmla="*/ 68845 h 1580197"/>
                  <a:gd name="connsiteX38" fmla="*/ 485775 w 940118"/>
                  <a:gd name="connsiteY38" fmla="*/ 68580 h 1580197"/>
                  <a:gd name="connsiteX39" fmla="*/ 572452 w 940118"/>
                  <a:gd name="connsiteY39" fmla="*/ 32385 h 1580197"/>
                  <a:gd name="connsiteX40" fmla="*/ 595123 w 940118"/>
                  <a:gd name="connsiteY40" fmla="*/ 44713 h 1580197"/>
                  <a:gd name="connsiteX41" fmla="*/ 573405 w 940118"/>
                  <a:gd name="connsiteY41" fmla="*/ 32385 h 1580197"/>
                  <a:gd name="connsiteX42" fmla="*/ 679133 w 940118"/>
                  <a:gd name="connsiteY42" fmla="*/ 0 h 1580197"/>
                  <a:gd name="connsiteX0" fmla="*/ 679133 w 940118"/>
                  <a:gd name="connsiteY0" fmla="*/ 0 h 1580197"/>
                  <a:gd name="connsiteX1" fmla="*/ 940118 w 940118"/>
                  <a:gd name="connsiteY1" fmla="*/ 140970 h 1580197"/>
                  <a:gd name="connsiteX2" fmla="*/ 747299 w 940118"/>
                  <a:gd name="connsiteY2" fmla="*/ 210278 h 1580197"/>
                  <a:gd name="connsiteX3" fmla="*/ 747713 w 940118"/>
                  <a:gd name="connsiteY3" fmla="*/ 210503 h 1580197"/>
                  <a:gd name="connsiteX4" fmla="*/ 620078 w 940118"/>
                  <a:gd name="connsiteY4" fmla="*/ 282893 h 1580197"/>
                  <a:gd name="connsiteX5" fmla="*/ 620077 w 940118"/>
                  <a:gd name="connsiteY5" fmla="*/ 282893 h 1580197"/>
                  <a:gd name="connsiteX6" fmla="*/ 548076 w 940118"/>
                  <a:gd name="connsiteY6" fmla="*/ 339736 h 1580197"/>
                  <a:gd name="connsiteX7" fmla="*/ 548640 w 940118"/>
                  <a:gd name="connsiteY7" fmla="*/ 340043 h 1580197"/>
                  <a:gd name="connsiteX8" fmla="*/ 503873 w 940118"/>
                  <a:gd name="connsiteY8" fmla="*/ 383858 h 1580197"/>
                  <a:gd name="connsiteX9" fmla="*/ 488633 w 940118"/>
                  <a:gd name="connsiteY9" fmla="*/ 399098 h 1580197"/>
                  <a:gd name="connsiteX10" fmla="*/ 488633 w 940118"/>
                  <a:gd name="connsiteY10" fmla="*/ 400050 h 1580197"/>
                  <a:gd name="connsiteX11" fmla="*/ 422910 w 940118"/>
                  <a:gd name="connsiteY11" fmla="*/ 482918 h 1580197"/>
                  <a:gd name="connsiteX12" fmla="*/ 422910 w 940118"/>
                  <a:gd name="connsiteY12" fmla="*/ 483870 h 1580197"/>
                  <a:gd name="connsiteX13" fmla="*/ 367665 w 940118"/>
                  <a:gd name="connsiteY13" fmla="*/ 572453 h 1580197"/>
                  <a:gd name="connsiteX14" fmla="*/ 368618 w 940118"/>
                  <a:gd name="connsiteY14" fmla="*/ 573405 h 1580197"/>
                  <a:gd name="connsiteX15" fmla="*/ 317183 w 940118"/>
                  <a:gd name="connsiteY15" fmla="*/ 684847 h 1580197"/>
                  <a:gd name="connsiteX16" fmla="*/ 305241 w 940118"/>
                  <a:gd name="connsiteY16" fmla="*/ 678329 h 1580197"/>
                  <a:gd name="connsiteX17" fmla="*/ 305235 w 940118"/>
                  <a:gd name="connsiteY17" fmla="*/ 678350 h 1580197"/>
                  <a:gd name="connsiteX18" fmla="*/ 317183 w 940118"/>
                  <a:gd name="connsiteY18" fmla="*/ 684847 h 1580197"/>
                  <a:gd name="connsiteX19" fmla="*/ 260985 w 940118"/>
                  <a:gd name="connsiteY19" fmla="*/ 1014413 h 1580197"/>
                  <a:gd name="connsiteX20" fmla="*/ 342900 w 940118"/>
                  <a:gd name="connsiteY20" fmla="*/ 1373505 h 1580197"/>
                  <a:gd name="connsiteX21" fmla="*/ 546735 w 940118"/>
                  <a:gd name="connsiteY21" fmla="*/ 1580197 h 1580197"/>
                  <a:gd name="connsiteX22" fmla="*/ 285750 w 940118"/>
                  <a:gd name="connsiteY22" fmla="*/ 1438275 h 1580197"/>
                  <a:gd name="connsiteX23" fmla="*/ 81915 w 940118"/>
                  <a:gd name="connsiteY23" fmla="*/ 1231583 h 1580197"/>
                  <a:gd name="connsiteX24" fmla="*/ 0 w 940118"/>
                  <a:gd name="connsiteY24" fmla="*/ 872490 h 1580197"/>
                  <a:gd name="connsiteX25" fmla="*/ 56197 w 940118"/>
                  <a:gd name="connsiteY25" fmla="*/ 542925 h 1580197"/>
                  <a:gd name="connsiteX26" fmla="*/ 62441 w 940118"/>
                  <a:gd name="connsiteY26" fmla="*/ 546321 h 1580197"/>
                  <a:gd name="connsiteX27" fmla="*/ 62617 w 940118"/>
                  <a:gd name="connsiteY27" fmla="*/ 545909 h 1580197"/>
                  <a:gd name="connsiteX28" fmla="*/ 57150 w 940118"/>
                  <a:gd name="connsiteY28" fmla="*/ 542925 h 1580197"/>
                  <a:gd name="connsiteX29" fmla="*/ 107444 w 940118"/>
                  <a:gd name="connsiteY29" fmla="*/ 431896 h 1580197"/>
                  <a:gd name="connsiteX30" fmla="*/ 106680 w 940118"/>
                  <a:gd name="connsiteY30" fmla="*/ 431483 h 1580197"/>
                  <a:gd name="connsiteX31" fmla="*/ 161925 w 940118"/>
                  <a:gd name="connsiteY31" fmla="*/ 341948 h 1580197"/>
                  <a:gd name="connsiteX32" fmla="*/ 227648 w 940118"/>
                  <a:gd name="connsiteY32" fmla="*/ 258128 h 1580197"/>
                  <a:gd name="connsiteX33" fmla="*/ 287315 w 940118"/>
                  <a:gd name="connsiteY33" fmla="*/ 198453 h 1580197"/>
                  <a:gd name="connsiteX34" fmla="*/ 286702 w 940118"/>
                  <a:gd name="connsiteY34" fmla="*/ 198120 h 1580197"/>
                  <a:gd name="connsiteX35" fmla="*/ 359092 w 940118"/>
                  <a:gd name="connsiteY35" fmla="*/ 140970 h 1580197"/>
                  <a:gd name="connsiteX36" fmla="*/ 486263 w 940118"/>
                  <a:gd name="connsiteY36" fmla="*/ 68845 h 1580197"/>
                  <a:gd name="connsiteX37" fmla="*/ 485775 w 940118"/>
                  <a:gd name="connsiteY37" fmla="*/ 68580 h 1580197"/>
                  <a:gd name="connsiteX38" fmla="*/ 572452 w 940118"/>
                  <a:gd name="connsiteY38" fmla="*/ 32385 h 1580197"/>
                  <a:gd name="connsiteX39" fmla="*/ 595123 w 940118"/>
                  <a:gd name="connsiteY39" fmla="*/ 44713 h 1580197"/>
                  <a:gd name="connsiteX40" fmla="*/ 573405 w 940118"/>
                  <a:gd name="connsiteY40" fmla="*/ 32385 h 1580197"/>
                  <a:gd name="connsiteX41" fmla="*/ 679133 w 940118"/>
                  <a:gd name="connsiteY41" fmla="*/ 0 h 1580197"/>
                  <a:gd name="connsiteX0" fmla="*/ 679133 w 940118"/>
                  <a:gd name="connsiteY0" fmla="*/ 0 h 1580197"/>
                  <a:gd name="connsiteX1" fmla="*/ 940118 w 940118"/>
                  <a:gd name="connsiteY1" fmla="*/ 140970 h 1580197"/>
                  <a:gd name="connsiteX2" fmla="*/ 747299 w 940118"/>
                  <a:gd name="connsiteY2" fmla="*/ 210278 h 1580197"/>
                  <a:gd name="connsiteX3" fmla="*/ 747713 w 940118"/>
                  <a:gd name="connsiteY3" fmla="*/ 210503 h 1580197"/>
                  <a:gd name="connsiteX4" fmla="*/ 620078 w 940118"/>
                  <a:gd name="connsiteY4" fmla="*/ 282893 h 1580197"/>
                  <a:gd name="connsiteX5" fmla="*/ 620077 w 940118"/>
                  <a:gd name="connsiteY5" fmla="*/ 282893 h 1580197"/>
                  <a:gd name="connsiteX6" fmla="*/ 548076 w 940118"/>
                  <a:gd name="connsiteY6" fmla="*/ 339736 h 1580197"/>
                  <a:gd name="connsiteX7" fmla="*/ 548640 w 940118"/>
                  <a:gd name="connsiteY7" fmla="*/ 340043 h 1580197"/>
                  <a:gd name="connsiteX8" fmla="*/ 503873 w 940118"/>
                  <a:gd name="connsiteY8" fmla="*/ 383858 h 1580197"/>
                  <a:gd name="connsiteX9" fmla="*/ 488633 w 940118"/>
                  <a:gd name="connsiteY9" fmla="*/ 399098 h 1580197"/>
                  <a:gd name="connsiteX10" fmla="*/ 488633 w 940118"/>
                  <a:gd name="connsiteY10" fmla="*/ 400050 h 1580197"/>
                  <a:gd name="connsiteX11" fmla="*/ 422910 w 940118"/>
                  <a:gd name="connsiteY11" fmla="*/ 482918 h 1580197"/>
                  <a:gd name="connsiteX12" fmla="*/ 422910 w 940118"/>
                  <a:gd name="connsiteY12" fmla="*/ 483870 h 1580197"/>
                  <a:gd name="connsiteX13" fmla="*/ 367665 w 940118"/>
                  <a:gd name="connsiteY13" fmla="*/ 572453 h 1580197"/>
                  <a:gd name="connsiteX14" fmla="*/ 368618 w 940118"/>
                  <a:gd name="connsiteY14" fmla="*/ 573405 h 1580197"/>
                  <a:gd name="connsiteX15" fmla="*/ 317183 w 940118"/>
                  <a:gd name="connsiteY15" fmla="*/ 684847 h 1580197"/>
                  <a:gd name="connsiteX16" fmla="*/ 305241 w 940118"/>
                  <a:gd name="connsiteY16" fmla="*/ 678329 h 1580197"/>
                  <a:gd name="connsiteX17" fmla="*/ 305235 w 940118"/>
                  <a:gd name="connsiteY17" fmla="*/ 678350 h 1580197"/>
                  <a:gd name="connsiteX18" fmla="*/ 317183 w 940118"/>
                  <a:gd name="connsiteY18" fmla="*/ 684847 h 1580197"/>
                  <a:gd name="connsiteX19" fmla="*/ 260985 w 940118"/>
                  <a:gd name="connsiteY19" fmla="*/ 1014413 h 1580197"/>
                  <a:gd name="connsiteX20" fmla="*/ 342900 w 940118"/>
                  <a:gd name="connsiteY20" fmla="*/ 1373505 h 1580197"/>
                  <a:gd name="connsiteX21" fmla="*/ 546735 w 940118"/>
                  <a:gd name="connsiteY21" fmla="*/ 1580197 h 1580197"/>
                  <a:gd name="connsiteX22" fmla="*/ 285750 w 940118"/>
                  <a:gd name="connsiteY22" fmla="*/ 1438275 h 1580197"/>
                  <a:gd name="connsiteX23" fmla="*/ 81915 w 940118"/>
                  <a:gd name="connsiteY23" fmla="*/ 1231583 h 1580197"/>
                  <a:gd name="connsiteX24" fmla="*/ 0 w 940118"/>
                  <a:gd name="connsiteY24" fmla="*/ 872490 h 1580197"/>
                  <a:gd name="connsiteX25" fmla="*/ 56197 w 940118"/>
                  <a:gd name="connsiteY25" fmla="*/ 542925 h 1580197"/>
                  <a:gd name="connsiteX26" fmla="*/ 62441 w 940118"/>
                  <a:gd name="connsiteY26" fmla="*/ 546321 h 1580197"/>
                  <a:gd name="connsiteX27" fmla="*/ 62617 w 940118"/>
                  <a:gd name="connsiteY27" fmla="*/ 545909 h 1580197"/>
                  <a:gd name="connsiteX28" fmla="*/ 57150 w 940118"/>
                  <a:gd name="connsiteY28" fmla="*/ 542925 h 1580197"/>
                  <a:gd name="connsiteX29" fmla="*/ 107444 w 940118"/>
                  <a:gd name="connsiteY29" fmla="*/ 431896 h 1580197"/>
                  <a:gd name="connsiteX30" fmla="*/ 106680 w 940118"/>
                  <a:gd name="connsiteY30" fmla="*/ 431483 h 1580197"/>
                  <a:gd name="connsiteX31" fmla="*/ 227648 w 940118"/>
                  <a:gd name="connsiteY31" fmla="*/ 258128 h 1580197"/>
                  <a:gd name="connsiteX32" fmla="*/ 287315 w 940118"/>
                  <a:gd name="connsiteY32" fmla="*/ 198453 h 1580197"/>
                  <a:gd name="connsiteX33" fmla="*/ 286702 w 940118"/>
                  <a:gd name="connsiteY33" fmla="*/ 198120 h 1580197"/>
                  <a:gd name="connsiteX34" fmla="*/ 359092 w 940118"/>
                  <a:gd name="connsiteY34" fmla="*/ 140970 h 1580197"/>
                  <a:gd name="connsiteX35" fmla="*/ 486263 w 940118"/>
                  <a:gd name="connsiteY35" fmla="*/ 68845 h 1580197"/>
                  <a:gd name="connsiteX36" fmla="*/ 485775 w 940118"/>
                  <a:gd name="connsiteY36" fmla="*/ 68580 h 1580197"/>
                  <a:gd name="connsiteX37" fmla="*/ 572452 w 940118"/>
                  <a:gd name="connsiteY37" fmla="*/ 32385 h 1580197"/>
                  <a:gd name="connsiteX38" fmla="*/ 595123 w 940118"/>
                  <a:gd name="connsiteY38" fmla="*/ 44713 h 1580197"/>
                  <a:gd name="connsiteX39" fmla="*/ 573405 w 940118"/>
                  <a:gd name="connsiteY39" fmla="*/ 32385 h 1580197"/>
                  <a:gd name="connsiteX40" fmla="*/ 679133 w 940118"/>
                  <a:gd name="connsiteY40" fmla="*/ 0 h 1580197"/>
                  <a:gd name="connsiteX0" fmla="*/ 679133 w 940118"/>
                  <a:gd name="connsiteY0" fmla="*/ 0 h 1580197"/>
                  <a:gd name="connsiteX1" fmla="*/ 940118 w 940118"/>
                  <a:gd name="connsiteY1" fmla="*/ 140970 h 1580197"/>
                  <a:gd name="connsiteX2" fmla="*/ 747299 w 940118"/>
                  <a:gd name="connsiteY2" fmla="*/ 210278 h 1580197"/>
                  <a:gd name="connsiteX3" fmla="*/ 747713 w 940118"/>
                  <a:gd name="connsiteY3" fmla="*/ 210503 h 1580197"/>
                  <a:gd name="connsiteX4" fmla="*/ 620078 w 940118"/>
                  <a:gd name="connsiteY4" fmla="*/ 282893 h 1580197"/>
                  <a:gd name="connsiteX5" fmla="*/ 620077 w 940118"/>
                  <a:gd name="connsiteY5" fmla="*/ 282893 h 1580197"/>
                  <a:gd name="connsiteX6" fmla="*/ 548076 w 940118"/>
                  <a:gd name="connsiteY6" fmla="*/ 339736 h 1580197"/>
                  <a:gd name="connsiteX7" fmla="*/ 548640 w 940118"/>
                  <a:gd name="connsiteY7" fmla="*/ 340043 h 1580197"/>
                  <a:gd name="connsiteX8" fmla="*/ 503873 w 940118"/>
                  <a:gd name="connsiteY8" fmla="*/ 383858 h 1580197"/>
                  <a:gd name="connsiteX9" fmla="*/ 488633 w 940118"/>
                  <a:gd name="connsiteY9" fmla="*/ 399098 h 1580197"/>
                  <a:gd name="connsiteX10" fmla="*/ 488633 w 940118"/>
                  <a:gd name="connsiteY10" fmla="*/ 400050 h 1580197"/>
                  <a:gd name="connsiteX11" fmla="*/ 422910 w 940118"/>
                  <a:gd name="connsiteY11" fmla="*/ 482918 h 1580197"/>
                  <a:gd name="connsiteX12" fmla="*/ 422910 w 940118"/>
                  <a:gd name="connsiteY12" fmla="*/ 483870 h 1580197"/>
                  <a:gd name="connsiteX13" fmla="*/ 367665 w 940118"/>
                  <a:gd name="connsiteY13" fmla="*/ 572453 h 1580197"/>
                  <a:gd name="connsiteX14" fmla="*/ 368618 w 940118"/>
                  <a:gd name="connsiteY14" fmla="*/ 573405 h 1580197"/>
                  <a:gd name="connsiteX15" fmla="*/ 317183 w 940118"/>
                  <a:gd name="connsiteY15" fmla="*/ 684847 h 1580197"/>
                  <a:gd name="connsiteX16" fmla="*/ 305241 w 940118"/>
                  <a:gd name="connsiteY16" fmla="*/ 678329 h 1580197"/>
                  <a:gd name="connsiteX17" fmla="*/ 305235 w 940118"/>
                  <a:gd name="connsiteY17" fmla="*/ 678350 h 1580197"/>
                  <a:gd name="connsiteX18" fmla="*/ 317183 w 940118"/>
                  <a:gd name="connsiteY18" fmla="*/ 684847 h 1580197"/>
                  <a:gd name="connsiteX19" fmla="*/ 260985 w 940118"/>
                  <a:gd name="connsiteY19" fmla="*/ 1014413 h 1580197"/>
                  <a:gd name="connsiteX20" fmla="*/ 342900 w 940118"/>
                  <a:gd name="connsiteY20" fmla="*/ 1373505 h 1580197"/>
                  <a:gd name="connsiteX21" fmla="*/ 546735 w 940118"/>
                  <a:gd name="connsiteY21" fmla="*/ 1580197 h 1580197"/>
                  <a:gd name="connsiteX22" fmla="*/ 285750 w 940118"/>
                  <a:gd name="connsiteY22" fmla="*/ 1438275 h 1580197"/>
                  <a:gd name="connsiteX23" fmla="*/ 81915 w 940118"/>
                  <a:gd name="connsiteY23" fmla="*/ 1231583 h 1580197"/>
                  <a:gd name="connsiteX24" fmla="*/ 0 w 940118"/>
                  <a:gd name="connsiteY24" fmla="*/ 872490 h 1580197"/>
                  <a:gd name="connsiteX25" fmla="*/ 56197 w 940118"/>
                  <a:gd name="connsiteY25" fmla="*/ 542925 h 1580197"/>
                  <a:gd name="connsiteX26" fmla="*/ 62441 w 940118"/>
                  <a:gd name="connsiteY26" fmla="*/ 546321 h 1580197"/>
                  <a:gd name="connsiteX27" fmla="*/ 62617 w 940118"/>
                  <a:gd name="connsiteY27" fmla="*/ 545909 h 1580197"/>
                  <a:gd name="connsiteX28" fmla="*/ 57150 w 940118"/>
                  <a:gd name="connsiteY28" fmla="*/ 542925 h 1580197"/>
                  <a:gd name="connsiteX29" fmla="*/ 107444 w 940118"/>
                  <a:gd name="connsiteY29" fmla="*/ 431896 h 1580197"/>
                  <a:gd name="connsiteX30" fmla="*/ 106680 w 940118"/>
                  <a:gd name="connsiteY30" fmla="*/ 431483 h 1580197"/>
                  <a:gd name="connsiteX31" fmla="*/ 227648 w 940118"/>
                  <a:gd name="connsiteY31" fmla="*/ 258128 h 1580197"/>
                  <a:gd name="connsiteX32" fmla="*/ 287315 w 940118"/>
                  <a:gd name="connsiteY32" fmla="*/ 198453 h 1580197"/>
                  <a:gd name="connsiteX33" fmla="*/ 359092 w 940118"/>
                  <a:gd name="connsiteY33" fmla="*/ 140970 h 1580197"/>
                  <a:gd name="connsiteX34" fmla="*/ 486263 w 940118"/>
                  <a:gd name="connsiteY34" fmla="*/ 68845 h 1580197"/>
                  <a:gd name="connsiteX35" fmla="*/ 485775 w 940118"/>
                  <a:gd name="connsiteY35" fmla="*/ 68580 h 1580197"/>
                  <a:gd name="connsiteX36" fmla="*/ 572452 w 940118"/>
                  <a:gd name="connsiteY36" fmla="*/ 32385 h 1580197"/>
                  <a:gd name="connsiteX37" fmla="*/ 595123 w 940118"/>
                  <a:gd name="connsiteY37" fmla="*/ 44713 h 1580197"/>
                  <a:gd name="connsiteX38" fmla="*/ 573405 w 940118"/>
                  <a:gd name="connsiteY38" fmla="*/ 32385 h 1580197"/>
                  <a:gd name="connsiteX39" fmla="*/ 679133 w 940118"/>
                  <a:gd name="connsiteY39" fmla="*/ 0 h 1580197"/>
                  <a:gd name="connsiteX0" fmla="*/ 679133 w 940118"/>
                  <a:gd name="connsiteY0" fmla="*/ 0 h 1580197"/>
                  <a:gd name="connsiteX1" fmla="*/ 940118 w 940118"/>
                  <a:gd name="connsiteY1" fmla="*/ 140970 h 1580197"/>
                  <a:gd name="connsiteX2" fmla="*/ 747299 w 940118"/>
                  <a:gd name="connsiteY2" fmla="*/ 210278 h 1580197"/>
                  <a:gd name="connsiteX3" fmla="*/ 747713 w 940118"/>
                  <a:gd name="connsiteY3" fmla="*/ 210503 h 1580197"/>
                  <a:gd name="connsiteX4" fmla="*/ 620078 w 940118"/>
                  <a:gd name="connsiteY4" fmla="*/ 282893 h 1580197"/>
                  <a:gd name="connsiteX5" fmla="*/ 620077 w 940118"/>
                  <a:gd name="connsiteY5" fmla="*/ 282893 h 1580197"/>
                  <a:gd name="connsiteX6" fmla="*/ 548076 w 940118"/>
                  <a:gd name="connsiteY6" fmla="*/ 339736 h 1580197"/>
                  <a:gd name="connsiteX7" fmla="*/ 548640 w 940118"/>
                  <a:gd name="connsiteY7" fmla="*/ 340043 h 1580197"/>
                  <a:gd name="connsiteX8" fmla="*/ 503873 w 940118"/>
                  <a:gd name="connsiteY8" fmla="*/ 383858 h 1580197"/>
                  <a:gd name="connsiteX9" fmla="*/ 488633 w 940118"/>
                  <a:gd name="connsiteY9" fmla="*/ 399098 h 1580197"/>
                  <a:gd name="connsiteX10" fmla="*/ 488633 w 940118"/>
                  <a:gd name="connsiteY10" fmla="*/ 400050 h 1580197"/>
                  <a:gd name="connsiteX11" fmla="*/ 422910 w 940118"/>
                  <a:gd name="connsiteY11" fmla="*/ 482918 h 1580197"/>
                  <a:gd name="connsiteX12" fmla="*/ 422910 w 940118"/>
                  <a:gd name="connsiteY12" fmla="*/ 483870 h 1580197"/>
                  <a:gd name="connsiteX13" fmla="*/ 367665 w 940118"/>
                  <a:gd name="connsiteY13" fmla="*/ 572453 h 1580197"/>
                  <a:gd name="connsiteX14" fmla="*/ 368618 w 940118"/>
                  <a:gd name="connsiteY14" fmla="*/ 573405 h 1580197"/>
                  <a:gd name="connsiteX15" fmla="*/ 317183 w 940118"/>
                  <a:gd name="connsiteY15" fmla="*/ 684847 h 1580197"/>
                  <a:gd name="connsiteX16" fmla="*/ 305241 w 940118"/>
                  <a:gd name="connsiteY16" fmla="*/ 678329 h 1580197"/>
                  <a:gd name="connsiteX17" fmla="*/ 305235 w 940118"/>
                  <a:gd name="connsiteY17" fmla="*/ 678350 h 1580197"/>
                  <a:gd name="connsiteX18" fmla="*/ 317183 w 940118"/>
                  <a:gd name="connsiteY18" fmla="*/ 684847 h 1580197"/>
                  <a:gd name="connsiteX19" fmla="*/ 260985 w 940118"/>
                  <a:gd name="connsiteY19" fmla="*/ 1014413 h 1580197"/>
                  <a:gd name="connsiteX20" fmla="*/ 342900 w 940118"/>
                  <a:gd name="connsiteY20" fmla="*/ 1373505 h 1580197"/>
                  <a:gd name="connsiteX21" fmla="*/ 546735 w 940118"/>
                  <a:gd name="connsiteY21" fmla="*/ 1580197 h 1580197"/>
                  <a:gd name="connsiteX22" fmla="*/ 285750 w 940118"/>
                  <a:gd name="connsiteY22" fmla="*/ 1438275 h 1580197"/>
                  <a:gd name="connsiteX23" fmla="*/ 81915 w 940118"/>
                  <a:gd name="connsiteY23" fmla="*/ 1231583 h 1580197"/>
                  <a:gd name="connsiteX24" fmla="*/ 0 w 940118"/>
                  <a:gd name="connsiteY24" fmla="*/ 872490 h 1580197"/>
                  <a:gd name="connsiteX25" fmla="*/ 56197 w 940118"/>
                  <a:gd name="connsiteY25" fmla="*/ 542925 h 1580197"/>
                  <a:gd name="connsiteX26" fmla="*/ 62441 w 940118"/>
                  <a:gd name="connsiteY26" fmla="*/ 546321 h 1580197"/>
                  <a:gd name="connsiteX27" fmla="*/ 62617 w 940118"/>
                  <a:gd name="connsiteY27" fmla="*/ 545909 h 1580197"/>
                  <a:gd name="connsiteX28" fmla="*/ 57150 w 940118"/>
                  <a:gd name="connsiteY28" fmla="*/ 542925 h 1580197"/>
                  <a:gd name="connsiteX29" fmla="*/ 107444 w 940118"/>
                  <a:gd name="connsiteY29" fmla="*/ 431896 h 1580197"/>
                  <a:gd name="connsiteX30" fmla="*/ 106680 w 940118"/>
                  <a:gd name="connsiteY30" fmla="*/ 431483 h 1580197"/>
                  <a:gd name="connsiteX31" fmla="*/ 227648 w 940118"/>
                  <a:gd name="connsiteY31" fmla="*/ 258128 h 1580197"/>
                  <a:gd name="connsiteX32" fmla="*/ 287315 w 940118"/>
                  <a:gd name="connsiteY32" fmla="*/ 198453 h 1580197"/>
                  <a:gd name="connsiteX33" fmla="*/ 359092 w 940118"/>
                  <a:gd name="connsiteY33" fmla="*/ 140970 h 1580197"/>
                  <a:gd name="connsiteX34" fmla="*/ 486263 w 940118"/>
                  <a:gd name="connsiteY34" fmla="*/ 68845 h 1580197"/>
                  <a:gd name="connsiteX35" fmla="*/ 485775 w 940118"/>
                  <a:gd name="connsiteY35" fmla="*/ 68580 h 1580197"/>
                  <a:gd name="connsiteX36" fmla="*/ 572452 w 940118"/>
                  <a:gd name="connsiteY36" fmla="*/ 32385 h 1580197"/>
                  <a:gd name="connsiteX37" fmla="*/ 573405 w 940118"/>
                  <a:gd name="connsiteY37" fmla="*/ 32385 h 1580197"/>
                  <a:gd name="connsiteX38" fmla="*/ 679133 w 940118"/>
                  <a:gd name="connsiteY38" fmla="*/ 0 h 1580197"/>
                  <a:gd name="connsiteX0" fmla="*/ 679133 w 940118"/>
                  <a:gd name="connsiteY0" fmla="*/ 0 h 1580197"/>
                  <a:gd name="connsiteX1" fmla="*/ 940118 w 940118"/>
                  <a:gd name="connsiteY1" fmla="*/ 140970 h 1580197"/>
                  <a:gd name="connsiteX2" fmla="*/ 747299 w 940118"/>
                  <a:gd name="connsiteY2" fmla="*/ 210278 h 1580197"/>
                  <a:gd name="connsiteX3" fmla="*/ 747713 w 940118"/>
                  <a:gd name="connsiteY3" fmla="*/ 210503 h 1580197"/>
                  <a:gd name="connsiteX4" fmla="*/ 620078 w 940118"/>
                  <a:gd name="connsiteY4" fmla="*/ 282893 h 1580197"/>
                  <a:gd name="connsiteX5" fmla="*/ 620077 w 940118"/>
                  <a:gd name="connsiteY5" fmla="*/ 282893 h 1580197"/>
                  <a:gd name="connsiteX6" fmla="*/ 548076 w 940118"/>
                  <a:gd name="connsiteY6" fmla="*/ 339736 h 1580197"/>
                  <a:gd name="connsiteX7" fmla="*/ 548640 w 940118"/>
                  <a:gd name="connsiteY7" fmla="*/ 340043 h 1580197"/>
                  <a:gd name="connsiteX8" fmla="*/ 488633 w 940118"/>
                  <a:gd name="connsiteY8" fmla="*/ 399098 h 1580197"/>
                  <a:gd name="connsiteX9" fmla="*/ 488633 w 940118"/>
                  <a:gd name="connsiteY9" fmla="*/ 400050 h 1580197"/>
                  <a:gd name="connsiteX10" fmla="*/ 422910 w 940118"/>
                  <a:gd name="connsiteY10" fmla="*/ 482918 h 1580197"/>
                  <a:gd name="connsiteX11" fmla="*/ 422910 w 940118"/>
                  <a:gd name="connsiteY11" fmla="*/ 483870 h 1580197"/>
                  <a:gd name="connsiteX12" fmla="*/ 367665 w 940118"/>
                  <a:gd name="connsiteY12" fmla="*/ 572453 h 1580197"/>
                  <a:gd name="connsiteX13" fmla="*/ 368618 w 940118"/>
                  <a:gd name="connsiteY13" fmla="*/ 573405 h 1580197"/>
                  <a:gd name="connsiteX14" fmla="*/ 317183 w 940118"/>
                  <a:gd name="connsiteY14" fmla="*/ 684847 h 1580197"/>
                  <a:gd name="connsiteX15" fmla="*/ 305241 w 940118"/>
                  <a:gd name="connsiteY15" fmla="*/ 678329 h 1580197"/>
                  <a:gd name="connsiteX16" fmla="*/ 305235 w 940118"/>
                  <a:gd name="connsiteY16" fmla="*/ 678350 h 1580197"/>
                  <a:gd name="connsiteX17" fmla="*/ 317183 w 940118"/>
                  <a:gd name="connsiteY17" fmla="*/ 684847 h 1580197"/>
                  <a:gd name="connsiteX18" fmla="*/ 260985 w 940118"/>
                  <a:gd name="connsiteY18" fmla="*/ 1014413 h 1580197"/>
                  <a:gd name="connsiteX19" fmla="*/ 342900 w 940118"/>
                  <a:gd name="connsiteY19" fmla="*/ 1373505 h 1580197"/>
                  <a:gd name="connsiteX20" fmla="*/ 546735 w 940118"/>
                  <a:gd name="connsiteY20" fmla="*/ 1580197 h 1580197"/>
                  <a:gd name="connsiteX21" fmla="*/ 285750 w 940118"/>
                  <a:gd name="connsiteY21" fmla="*/ 1438275 h 1580197"/>
                  <a:gd name="connsiteX22" fmla="*/ 81915 w 940118"/>
                  <a:gd name="connsiteY22" fmla="*/ 1231583 h 1580197"/>
                  <a:gd name="connsiteX23" fmla="*/ 0 w 940118"/>
                  <a:gd name="connsiteY23" fmla="*/ 872490 h 1580197"/>
                  <a:gd name="connsiteX24" fmla="*/ 56197 w 940118"/>
                  <a:gd name="connsiteY24" fmla="*/ 542925 h 1580197"/>
                  <a:gd name="connsiteX25" fmla="*/ 62441 w 940118"/>
                  <a:gd name="connsiteY25" fmla="*/ 546321 h 1580197"/>
                  <a:gd name="connsiteX26" fmla="*/ 62617 w 940118"/>
                  <a:gd name="connsiteY26" fmla="*/ 545909 h 1580197"/>
                  <a:gd name="connsiteX27" fmla="*/ 57150 w 940118"/>
                  <a:gd name="connsiteY27" fmla="*/ 542925 h 1580197"/>
                  <a:gd name="connsiteX28" fmla="*/ 107444 w 940118"/>
                  <a:gd name="connsiteY28" fmla="*/ 431896 h 1580197"/>
                  <a:gd name="connsiteX29" fmla="*/ 106680 w 940118"/>
                  <a:gd name="connsiteY29" fmla="*/ 431483 h 1580197"/>
                  <a:gd name="connsiteX30" fmla="*/ 227648 w 940118"/>
                  <a:gd name="connsiteY30" fmla="*/ 258128 h 1580197"/>
                  <a:gd name="connsiteX31" fmla="*/ 287315 w 940118"/>
                  <a:gd name="connsiteY31" fmla="*/ 198453 h 1580197"/>
                  <a:gd name="connsiteX32" fmla="*/ 359092 w 940118"/>
                  <a:gd name="connsiteY32" fmla="*/ 140970 h 1580197"/>
                  <a:gd name="connsiteX33" fmla="*/ 486263 w 940118"/>
                  <a:gd name="connsiteY33" fmla="*/ 68845 h 1580197"/>
                  <a:gd name="connsiteX34" fmla="*/ 485775 w 940118"/>
                  <a:gd name="connsiteY34" fmla="*/ 68580 h 1580197"/>
                  <a:gd name="connsiteX35" fmla="*/ 572452 w 940118"/>
                  <a:gd name="connsiteY35" fmla="*/ 32385 h 1580197"/>
                  <a:gd name="connsiteX36" fmla="*/ 573405 w 940118"/>
                  <a:gd name="connsiteY36" fmla="*/ 32385 h 1580197"/>
                  <a:gd name="connsiteX37" fmla="*/ 679133 w 940118"/>
                  <a:gd name="connsiteY37" fmla="*/ 0 h 1580197"/>
                  <a:gd name="connsiteX0" fmla="*/ 679133 w 940118"/>
                  <a:gd name="connsiteY0" fmla="*/ 0 h 1580197"/>
                  <a:gd name="connsiteX1" fmla="*/ 940118 w 940118"/>
                  <a:gd name="connsiteY1" fmla="*/ 140970 h 1580197"/>
                  <a:gd name="connsiteX2" fmla="*/ 747299 w 940118"/>
                  <a:gd name="connsiteY2" fmla="*/ 210278 h 1580197"/>
                  <a:gd name="connsiteX3" fmla="*/ 747713 w 940118"/>
                  <a:gd name="connsiteY3" fmla="*/ 210503 h 1580197"/>
                  <a:gd name="connsiteX4" fmla="*/ 620078 w 940118"/>
                  <a:gd name="connsiteY4" fmla="*/ 282893 h 1580197"/>
                  <a:gd name="connsiteX5" fmla="*/ 620077 w 940118"/>
                  <a:gd name="connsiteY5" fmla="*/ 282893 h 1580197"/>
                  <a:gd name="connsiteX6" fmla="*/ 548076 w 940118"/>
                  <a:gd name="connsiteY6" fmla="*/ 339736 h 1580197"/>
                  <a:gd name="connsiteX7" fmla="*/ 548640 w 940118"/>
                  <a:gd name="connsiteY7" fmla="*/ 340043 h 1580197"/>
                  <a:gd name="connsiteX8" fmla="*/ 488633 w 940118"/>
                  <a:gd name="connsiteY8" fmla="*/ 399098 h 1580197"/>
                  <a:gd name="connsiteX9" fmla="*/ 488633 w 940118"/>
                  <a:gd name="connsiteY9" fmla="*/ 400050 h 1580197"/>
                  <a:gd name="connsiteX10" fmla="*/ 422910 w 940118"/>
                  <a:gd name="connsiteY10" fmla="*/ 482918 h 1580197"/>
                  <a:gd name="connsiteX11" fmla="*/ 422910 w 940118"/>
                  <a:gd name="connsiteY11" fmla="*/ 483870 h 1580197"/>
                  <a:gd name="connsiteX12" fmla="*/ 367665 w 940118"/>
                  <a:gd name="connsiteY12" fmla="*/ 572453 h 1580197"/>
                  <a:gd name="connsiteX13" fmla="*/ 368618 w 940118"/>
                  <a:gd name="connsiteY13" fmla="*/ 573405 h 1580197"/>
                  <a:gd name="connsiteX14" fmla="*/ 317183 w 940118"/>
                  <a:gd name="connsiteY14" fmla="*/ 684847 h 1580197"/>
                  <a:gd name="connsiteX15" fmla="*/ 305241 w 940118"/>
                  <a:gd name="connsiteY15" fmla="*/ 678329 h 1580197"/>
                  <a:gd name="connsiteX16" fmla="*/ 317183 w 940118"/>
                  <a:gd name="connsiteY16" fmla="*/ 684847 h 1580197"/>
                  <a:gd name="connsiteX17" fmla="*/ 260985 w 940118"/>
                  <a:gd name="connsiteY17" fmla="*/ 1014413 h 1580197"/>
                  <a:gd name="connsiteX18" fmla="*/ 342900 w 940118"/>
                  <a:gd name="connsiteY18" fmla="*/ 1373505 h 1580197"/>
                  <a:gd name="connsiteX19" fmla="*/ 546735 w 940118"/>
                  <a:gd name="connsiteY19" fmla="*/ 1580197 h 1580197"/>
                  <a:gd name="connsiteX20" fmla="*/ 285750 w 940118"/>
                  <a:gd name="connsiteY20" fmla="*/ 1438275 h 1580197"/>
                  <a:gd name="connsiteX21" fmla="*/ 81915 w 940118"/>
                  <a:gd name="connsiteY21" fmla="*/ 1231583 h 1580197"/>
                  <a:gd name="connsiteX22" fmla="*/ 0 w 940118"/>
                  <a:gd name="connsiteY22" fmla="*/ 872490 h 1580197"/>
                  <a:gd name="connsiteX23" fmla="*/ 56197 w 940118"/>
                  <a:gd name="connsiteY23" fmla="*/ 542925 h 1580197"/>
                  <a:gd name="connsiteX24" fmla="*/ 62441 w 940118"/>
                  <a:gd name="connsiteY24" fmla="*/ 546321 h 1580197"/>
                  <a:gd name="connsiteX25" fmla="*/ 62617 w 940118"/>
                  <a:gd name="connsiteY25" fmla="*/ 545909 h 1580197"/>
                  <a:gd name="connsiteX26" fmla="*/ 57150 w 940118"/>
                  <a:gd name="connsiteY26" fmla="*/ 542925 h 1580197"/>
                  <a:gd name="connsiteX27" fmla="*/ 107444 w 940118"/>
                  <a:gd name="connsiteY27" fmla="*/ 431896 h 1580197"/>
                  <a:gd name="connsiteX28" fmla="*/ 106680 w 940118"/>
                  <a:gd name="connsiteY28" fmla="*/ 431483 h 1580197"/>
                  <a:gd name="connsiteX29" fmla="*/ 227648 w 940118"/>
                  <a:gd name="connsiteY29" fmla="*/ 258128 h 1580197"/>
                  <a:gd name="connsiteX30" fmla="*/ 287315 w 940118"/>
                  <a:gd name="connsiteY30" fmla="*/ 198453 h 1580197"/>
                  <a:gd name="connsiteX31" fmla="*/ 359092 w 940118"/>
                  <a:gd name="connsiteY31" fmla="*/ 140970 h 1580197"/>
                  <a:gd name="connsiteX32" fmla="*/ 486263 w 940118"/>
                  <a:gd name="connsiteY32" fmla="*/ 68845 h 1580197"/>
                  <a:gd name="connsiteX33" fmla="*/ 485775 w 940118"/>
                  <a:gd name="connsiteY33" fmla="*/ 68580 h 1580197"/>
                  <a:gd name="connsiteX34" fmla="*/ 572452 w 940118"/>
                  <a:gd name="connsiteY34" fmla="*/ 32385 h 1580197"/>
                  <a:gd name="connsiteX35" fmla="*/ 573405 w 940118"/>
                  <a:gd name="connsiteY35" fmla="*/ 32385 h 1580197"/>
                  <a:gd name="connsiteX36" fmla="*/ 679133 w 940118"/>
                  <a:gd name="connsiteY36" fmla="*/ 0 h 15801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</a:cxnLst>
                <a:rect l="l" t="t" r="r" b="b"/>
                <a:pathLst>
                  <a:path w="940118" h="1580197">
                    <a:moveTo>
                      <a:pt x="679133" y="0"/>
                    </a:moveTo>
                    <a:lnTo>
                      <a:pt x="940118" y="140970"/>
                    </a:lnTo>
                    <a:lnTo>
                      <a:pt x="747299" y="210278"/>
                    </a:lnTo>
                    <a:lnTo>
                      <a:pt x="747713" y="210503"/>
                    </a:lnTo>
                    <a:cubicBezTo>
                      <a:pt x="701040" y="232410"/>
                      <a:pt x="658178" y="256223"/>
                      <a:pt x="620078" y="282893"/>
                    </a:cubicBezTo>
                    <a:lnTo>
                      <a:pt x="620077" y="282893"/>
                    </a:lnTo>
                    <a:lnTo>
                      <a:pt x="548076" y="339736"/>
                    </a:lnTo>
                    <a:lnTo>
                      <a:pt x="548640" y="340043"/>
                    </a:lnTo>
                    <a:cubicBezTo>
                      <a:pt x="538733" y="349937"/>
                      <a:pt x="498634" y="389097"/>
                      <a:pt x="488633" y="399098"/>
                    </a:cubicBezTo>
                    <a:lnTo>
                      <a:pt x="488633" y="400050"/>
                    </a:lnTo>
                    <a:cubicBezTo>
                      <a:pt x="464820" y="426720"/>
                      <a:pt x="442913" y="454343"/>
                      <a:pt x="422910" y="482918"/>
                    </a:cubicBezTo>
                    <a:lnTo>
                      <a:pt x="422910" y="483870"/>
                    </a:lnTo>
                    <a:cubicBezTo>
                      <a:pt x="402908" y="512445"/>
                      <a:pt x="383858" y="541973"/>
                      <a:pt x="367665" y="572453"/>
                    </a:cubicBezTo>
                    <a:lnTo>
                      <a:pt x="368618" y="573405"/>
                    </a:lnTo>
                    <a:cubicBezTo>
                      <a:pt x="347663" y="608647"/>
                      <a:pt x="331470" y="645795"/>
                      <a:pt x="317183" y="684847"/>
                    </a:cubicBezTo>
                    <a:lnTo>
                      <a:pt x="305241" y="678329"/>
                    </a:lnTo>
                    <a:lnTo>
                      <a:pt x="317183" y="684847"/>
                    </a:lnTo>
                    <a:cubicBezTo>
                      <a:pt x="280035" y="786765"/>
                      <a:pt x="260985" y="896303"/>
                      <a:pt x="260985" y="1014413"/>
                    </a:cubicBezTo>
                    <a:cubicBezTo>
                      <a:pt x="260985" y="1152525"/>
                      <a:pt x="287655" y="1272540"/>
                      <a:pt x="342900" y="1373505"/>
                    </a:cubicBezTo>
                    <a:cubicBezTo>
                      <a:pt x="391478" y="1463993"/>
                      <a:pt x="460058" y="1532572"/>
                      <a:pt x="546735" y="1580197"/>
                    </a:cubicBezTo>
                    <a:lnTo>
                      <a:pt x="285750" y="1438275"/>
                    </a:lnTo>
                    <a:cubicBezTo>
                      <a:pt x="199073" y="1390650"/>
                      <a:pt x="130493" y="1322070"/>
                      <a:pt x="81915" y="1231583"/>
                    </a:cubicBezTo>
                    <a:cubicBezTo>
                      <a:pt x="27622" y="1130618"/>
                      <a:pt x="0" y="1010603"/>
                      <a:pt x="0" y="872490"/>
                    </a:cubicBezTo>
                    <a:cubicBezTo>
                      <a:pt x="0" y="754380"/>
                      <a:pt x="19050" y="644842"/>
                      <a:pt x="56197" y="542925"/>
                    </a:cubicBezTo>
                    <a:lnTo>
                      <a:pt x="62441" y="546321"/>
                    </a:lnTo>
                    <a:cubicBezTo>
                      <a:pt x="62500" y="546184"/>
                      <a:pt x="62558" y="546046"/>
                      <a:pt x="62617" y="545909"/>
                    </a:cubicBezTo>
                    <a:lnTo>
                      <a:pt x="57150" y="542925"/>
                    </a:lnTo>
                    <a:lnTo>
                      <a:pt x="107444" y="431896"/>
                    </a:lnTo>
                    <a:lnTo>
                      <a:pt x="106680" y="431483"/>
                    </a:lnTo>
                    <a:cubicBezTo>
                      <a:pt x="126714" y="402522"/>
                      <a:pt x="197542" y="296966"/>
                      <a:pt x="227648" y="258128"/>
                    </a:cubicBezTo>
                    <a:lnTo>
                      <a:pt x="287315" y="198453"/>
                    </a:lnTo>
                    <a:lnTo>
                      <a:pt x="359092" y="140970"/>
                    </a:lnTo>
                    <a:lnTo>
                      <a:pt x="486263" y="68845"/>
                    </a:lnTo>
                    <a:lnTo>
                      <a:pt x="485775" y="68580"/>
                    </a:lnTo>
                    <a:cubicBezTo>
                      <a:pt x="513398" y="55245"/>
                      <a:pt x="541973" y="43815"/>
                      <a:pt x="572452" y="32385"/>
                    </a:cubicBezTo>
                    <a:lnTo>
                      <a:pt x="573405" y="32385"/>
                    </a:lnTo>
                    <a:lnTo>
                      <a:pt x="679133" y="0"/>
                    </a:ln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1" name="Freeform: Shape 270">
                <a:extLst>
                  <a:ext uri="{FF2B5EF4-FFF2-40B4-BE49-F238E27FC236}">
                    <a16:creationId xmlns:a16="http://schemas.microsoft.com/office/drawing/2014/main" id="{8450E977-98B2-48A3-A223-4B68591CA07E}"/>
                  </a:ext>
                </a:extLst>
              </p:cNvPr>
              <p:cNvSpPr/>
              <p:nvPr/>
            </p:nvSpPr>
            <p:spPr>
              <a:xfrm>
                <a:off x="2714531" y="1811829"/>
                <a:ext cx="257174" cy="304801"/>
              </a:xfrm>
              <a:custGeom>
                <a:avLst/>
                <a:gdLst>
                  <a:gd name="connsiteX0" fmla="*/ 260985 w 257175"/>
                  <a:gd name="connsiteY0" fmla="*/ 311468 h 304800"/>
                  <a:gd name="connsiteX1" fmla="*/ 0 w 257175"/>
                  <a:gd name="connsiteY1" fmla="*/ 170497 h 304800"/>
                  <a:gd name="connsiteX2" fmla="*/ 952 w 257175"/>
                  <a:gd name="connsiteY2" fmla="*/ 0 h 304800"/>
                  <a:gd name="connsiteX3" fmla="*/ 260985 w 257175"/>
                  <a:gd name="connsiteY3" fmla="*/ 140970 h 3048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57175" h="304800">
                    <a:moveTo>
                      <a:pt x="260985" y="311468"/>
                    </a:moveTo>
                    <a:lnTo>
                      <a:pt x="0" y="170497"/>
                    </a:lnTo>
                    <a:lnTo>
                      <a:pt x="952" y="0"/>
                    </a:lnTo>
                    <a:lnTo>
                      <a:pt x="260985" y="140970"/>
                    </a:ln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grpSp>
        <p:nvGrpSpPr>
          <p:cNvPr id="321" name="Group 320">
            <a:extLst>
              <a:ext uri="{FF2B5EF4-FFF2-40B4-BE49-F238E27FC236}">
                <a16:creationId xmlns:a16="http://schemas.microsoft.com/office/drawing/2014/main" id="{60BA7382-1BC2-43B3-8D60-8E80615C7DEA}"/>
              </a:ext>
            </a:extLst>
          </p:cNvPr>
          <p:cNvGrpSpPr/>
          <p:nvPr/>
        </p:nvGrpSpPr>
        <p:grpSpPr>
          <a:xfrm>
            <a:off x="2570508" y="4079543"/>
            <a:ext cx="729592" cy="1348110"/>
            <a:chOff x="13270818" y="5348004"/>
            <a:chExt cx="540861" cy="999381"/>
          </a:xfrm>
        </p:grpSpPr>
        <p:grpSp>
          <p:nvGrpSpPr>
            <p:cNvPr id="322" name="Group 321">
              <a:extLst>
                <a:ext uri="{FF2B5EF4-FFF2-40B4-BE49-F238E27FC236}">
                  <a16:creationId xmlns:a16="http://schemas.microsoft.com/office/drawing/2014/main" id="{07F5D253-CAE7-493C-8295-375820AEAB9E}"/>
                </a:ext>
              </a:extLst>
            </p:cNvPr>
            <p:cNvGrpSpPr/>
            <p:nvPr/>
          </p:nvGrpSpPr>
          <p:grpSpPr>
            <a:xfrm>
              <a:off x="13425400" y="5348004"/>
              <a:ext cx="303753" cy="998597"/>
              <a:chOff x="2541356" y="1774680"/>
              <a:chExt cx="1106202" cy="3636668"/>
            </a:xfrm>
            <a:solidFill>
              <a:schemeClr val="bg1">
                <a:lumMod val="75000"/>
              </a:schemeClr>
            </a:solidFill>
          </p:grpSpPr>
          <p:sp>
            <p:nvSpPr>
              <p:cNvPr id="329" name="Freeform: Shape 328">
                <a:extLst>
                  <a:ext uri="{FF2B5EF4-FFF2-40B4-BE49-F238E27FC236}">
                    <a16:creationId xmlns:a16="http://schemas.microsoft.com/office/drawing/2014/main" id="{51E869EE-AF05-44E5-823B-3EFE2F94EAED}"/>
                  </a:ext>
                </a:extLst>
              </p:cNvPr>
              <p:cNvSpPr/>
              <p:nvPr/>
            </p:nvSpPr>
            <p:spPr>
              <a:xfrm>
                <a:off x="2571096" y="4597937"/>
                <a:ext cx="402336" cy="182880"/>
              </a:xfrm>
              <a:custGeom>
                <a:avLst/>
                <a:gdLst>
                  <a:gd name="connsiteX0" fmla="*/ 62916 w 3480752"/>
                  <a:gd name="connsiteY0" fmla="*/ 34213 h 1560620"/>
                  <a:gd name="connsiteX1" fmla="*/ 114391 w 3480752"/>
                  <a:gd name="connsiteY1" fmla="*/ 57191 h 1560620"/>
                  <a:gd name="connsiteX2" fmla="*/ 694512 w 3480752"/>
                  <a:gd name="connsiteY2" fmla="*/ 277806 h 1560620"/>
                  <a:gd name="connsiteX3" fmla="*/ 784810 w 3480752"/>
                  <a:gd name="connsiteY3" fmla="*/ 326909 h 1560620"/>
                  <a:gd name="connsiteX4" fmla="*/ 786764 w 3480752"/>
                  <a:gd name="connsiteY4" fmla="*/ 323526 h 1560620"/>
                  <a:gd name="connsiteX5" fmla="*/ 702687 w 3480752"/>
                  <a:gd name="connsiteY5" fmla="*/ 277806 h 1560620"/>
                  <a:gd name="connsiteX6" fmla="*/ 833420 w 3480752"/>
                  <a:gd name="connsiteY6" fmla="*/ 310489 h 1560620"/>
                  <a:gd name="connsiteX7" fmla="*/ 1241959 w 3480752"/>
                  <a:gd name="connsiteY7" fmla="*/ 343172 h 1560620"/>
                  <a:gd name="connsiteX8" fmla="*/ 3480752 w 3480752"/>
                  <a:gd name="connsiteY8" fmla="*/ 1560620 h 1560620"/>
                  <a:gd name="connsiteX9" fmla="*/ 3064038 w 3480752"/>
                  <a:gd name="connsiteY9" fmla="*/ 1527929 h 1560620"/>
                  <a:gd name="connsiteX10" fmla="*/ 3057133 w 3480752"/>
                  <a:gd name="connsiteY10" fmla="*/ 1524163 h 1560620"/>
                  <a:gd name="connsiteX11" fmla="*/ 2941481 w 3480752"/>
                  <a:gd name="connsiteY11" fmla="*/ 1495246 h 1560620"/>
                  <a:gd name="connsiteX12" fmla="*/ 2881754 w 3480752"/>
                  <a:gd name="connsiteY12" fmla="*/ 1462767 h 1560620"/>
                  <a:gd name="connsiteX13" fmla="*/ 2879802 w 3480752"/>
                  <a:gd name="connsiteY13" fmla="*/ 1466146 h 1560620"/>
                  <a:gd name="connsiteX14" fmla="*/ 2933314 w 3480752"/>
                  <a:gd name="connsiteY14" fmla="*/ 1495246 h 1560620"/>
                  <a:gd name="connsiteX15" fmla="*/ 2353185 w 3480752"/>
                  <a:gd name="connsiteY15" fmla="*/ 1274639 h 1560620"/>
                  <a:gd name="connsiteX16" fmla="*/ 2238794 w 3480752"/>
                  <a:gd name="connsiteY16" fmla="*/ 1217440 h 1560620"/>
                  <a:gd name="connsiteX17" fmla="*/ 0 w 3480752"/>
                  <a:gd name="connsiteY17" fmla="*/ 0 h 1560620"/>
                  <a:gd name="connsiteX18" fmla="*/ 62916 w 3480752"/>
                  <a:gd name="connsiteY18" fmla="*/ 34213 h 1560620"/>
                  <a:gd name="connsiteX19" fmla="*/ 57199 w 3480752"/>
                  <a:gd name="connsiteY19" fmla="*/ 31661 h 1560620"/>
                  <a:gd name="connsiteX20" fmla="*/ 0 w 3480752"/>
                  <a:gd name="connsiteY20" fmla="*/ 0 h 1560620"/>
                  <a:gd name="connsiteX0" fmla="*/ 62916 w 3480752"/>
                  <a:gd name="connsiteY0" fmla="*/ 34213 h 1560620"/>
                  <a:gd name="connsiteX1" fmla="*/ 114391 w 3480752"/>
                  <a:gd name="connsiteY1" fmla="*/ 57191 h 1560620"/>
                  <a:gd name="connsiteX2" fmla="*/ 694512 w 3480752"/>
                  <a:gd name="connsiteY2" fmla="*/ 277806 h 1560620"/>
                  <a:gd name="connsiteX3" fmla="*/ 784810 w 3480752"/>
                  <a:gd name="connsiteY3" fmla="*/ 326909 h 1560620"/>
                  <a:gd name="connsiteX4" fmla="*/ 702687 w 3480752"/>
                  <a:gd name="connsiteY4" fmla="*/ 277806 h 1560620"/>
                  <a:gd name="connsiteX5" fmla="*/ 833420 w 3480752"/>
                  <a:gd name="connsiteY5" fmla="*/ 310489 h 1560620"/>
                  <a:gd name="connsiteX6" fmla="*/ 1241959 w 3480752"/>
                  <a:gd name="connsiteY6" fmla="*/ 343172 h 1560620"/>
                  <a:gd name="connsiteX7" fmla="*/ 3480752 w 3480752"/>
                  <a:gd name="connsiteY7" fmla="*/ 1560620 h 1560620"/>
                  <a:gd name="connsiteX8" fmla="*/ 3064038 w 3480752"/>
                  <a:gd name="connsiteY8" fmla="*/ 1527929 h 1560620"/>
                  <a:gd name="connsiteX9" fmla="*/ 3057133 w 3480752"/>
                  <a:gd name="connsiteY9" fmla="*/ 1524163 h 1560620"/>
                  <a:gd name="connsiteX10" fmla="*/ 2941481 w 3480752"/>
                  <a:gd name="connsiteY10" fmla="*/ 1495246 h 1560620"/>
                  <a:gd name="connsiteX11" fmla="*/ 2881754 w 3480752"/>
                  <a:gd name="connsiteY11" fmla="*/ 1462767 h 1560620"/>
                  <a:gd name="connsiteX12" fmla="*/ 2879802 w 3480752"/>
                  <a:gd name="connsiteY12" fmla="*/ 1466146 h 1560620"/>
                  <a:gd name="connsiteX13" fmla="*/ 2933314 w 3480752"/>
                  <a:gd name="connsiteY13" fmla="*/ 1495246 h 1560620"/>
                  <a:gd name="connsiteX14" fmla="*/ 2353185 w 3480752"/>
                  <a:gd name="connsiteY14" fmla="*/ 1274639 h 1560620"/>
                  <a:gd name="connsiteX15" fmla="*/ 2238794 w 3480752"/>
                  <a:gd name="connsiteY15" fmla="*/ 1217440 h 1560620"/>
                  <a:gd name="connsiteX16" fmla="*/ 62916 w 3480752"/>
                  <a:gd name="connsiteY16" fmla="*/ 34213 h 1560620"/>
                  <a:gd name="connsiteX17" fmla="*/ 0 w 3480752"/>
                  <a:gd name="connsiteY17" fmla="*/ 0 h 1560620"/>
                  <a:gd name="connsiteX18" fmla="*/ 62916 w 3480752"/>
                  <a:gd name="connsiteY18" fmla="*/ 34213 h 1560620"/>
                  <a:gd name="connsiteX19" fmla="*/ 57199 w 3480752"/>
                  <a:gd name="connsiteY19" fmla="*/ 31661 h 1560620"/>
                  <a:gd name="connsiteX20" fmla="*/ 0 w 3480752"/>
                  <a:gd name="connsiteY20" fmla="*/ 0 h 1560620"/>
                  <a:gd name="connsiteX0" fmla="*/ 62916 w 3480752"/>
                  <a:gd name="connsiteY0" fmla="*/ 34213 h 1560620"/>
                  <a:gd name="connsiteX1" fmla="*/ 114391 w 3480752"/>
                  <a:gd name="connsiteY1" fmla="*/ 57191 h 1560620"/>
                  <a:gd name="connsiteX2" fmla="*/ 694512 w 3480752"/>
                  <a:gd name="connsiteY2" fmla="*/ 277806 h 1560620"/>
                  <a:gd name="connsiteX3" fmla="*/ 702687 w 3480752"/>
                  <a:gd name="connsiteY3" fmla="*/ 277806 h 1560620"/>
                  <a:gd name="connsiteX4" fmla="*/ 833420 w 3480752"/>
                  <a:gd name="connsiteY4" fmla="*/ 310489 h 1560620"/>
                  <a:gd name="connsiteX5" fmla="*/ 1241959 w 3480752"/>
                  <a:gd name="connsiteY5" fmla="*/ 343172 h 1560620"/>
                  <a:gd name="connsiteX6" fmla="*/ 3480752 w 3480752"/>
                  <a:gd name="connsiteY6" fmla="*/ 1560620 h 1560620"/>
                  <a:gd name="connsiteX7" fmla="*/ 3064038 w 3480752"/>
                  <a:gd name="connsiteY7" fmla="*/ 1527929 h 1560620"/>
                  <a:gd name="connsiteX8" fmla="*/ 3057133 w 3480752"/>
                  <a:gd name="connsiteY8" fmla="*/ 1524163 h 1560620"/>
                  <a:gd name="connsiteX9" fmla="*/ 2941481 w 3480752"/>
                  <a:gd name="connsiteY9" fmla="*/ 1495246 h 1560620"/>
                  <a:gd name="connsiteX10" fmla="*/ 2881754 w 3480752"/>
                  <a:gd name="connsiteY10" fmla="*/ 1462767 h 1560620"/>
                  <a:gd name="connsiteX11" fmla="*/ 2879802 w 3480752"/>
                  <a:gd name="connsiteY11" fmla="*/ 1466146 h 1560620"/>
                  <a:gd name="connsiteX12" fmla="*/ 2933314 w 3480752"/>
                  <a:gd name="connsiteY12" fmla="*/ 1495246 h 1560620"/>
                  <a:gd name="connsiteX13" fmla="*/ 2353185 w 3480752"/>
                  <a:gd name="connsiteY13" fmla="*/ 1274639 h 1560620"/>
                  <a:gd name="connsiteX14" fmla="*/ 2238794 w 3480752"/>
                  <a:gd name="connsiteY14" fmla="*/ 1217440 h 1560620"/>
                  <a:gd name="connsiteX15" fmla="*/ 62916 w 3480752"/>
                  <a:gd name="connsiteY15" fmla="*/ 34213 h 1560620"/>
                  <a:gd name="connsiteX16" fmla="*/ 0 w 3480752"/>
                  <a:gd name="connsiteY16" fmla="*/ 0 h 1560620"/>
                  <a:gd name="connsiteX17" fmla="*/ 62916 w 3480752"/>
                  <a:gd name="connsiteY17" fmla="*/ 34213 h 1560620"/>
                  <a:gd name="connsiteX18" fmla="*/ 57199 w 3480752"/>
                  <a:gd name="connsiteY18" fmla="*/ 31661 h 1560620"/>
                  <a:gd name="connsiteX19" fmla="*/ 0 w 3480752"/>
                  <a:gd name="connsiteY19" fmla="*/ 0 h 1560620"/>
                  <a:gd name="connsiteX0" fmla="*/ 62916 w 3480752"/>
                  <a:gd name="connsiteY0" fmla="*/ 34213 h 1560620"/>
                  <a:gd name="connsiteX1" fmla="*/ 114391 w 3480752"/>
                  <a:gd name="connsiteY1" fmla="*/ 57191 h 1560620"/>
                  <a:gd name="connsiteX2" fmla="*/ 694512 w 3480752"/>
                  <a:gd name="connsiteY2" fmla="*/ 277806 h 1560620"/>
                  <a:gd name="connsiteX3" fmla="*/ 702687 w 3480752"/>
                  <a:gd name="connsiteY3" fmla="*/ 277806 h 1560620"/>
                  <a:gd name="connsiteX4" fmla="*/ 833420 w 3480752"/>
                  <a:gd name="connsiteY4" fmla="*/ 310489 h 1560620"/>
                  <a:gd name="connsiteX5" fmla="*/ 1241959 w 3480752"/>
                  <a:gd name="connsiteY5" fmla="*/ 343172 h 1560620"/>
                  <a:gd name="connsiteX6" fmla="*/ 3480752 w 3480752"/>
                  <a:gd name="connsiteY6" fmla="*/ 1560620 h 1560620"/>
                  <a:gd name="connsiteX7" fmla="*/ 3064038 w 3480752"/>
                  <a:gd name="connsiteY7" fmla="*/ 1527929 h 1560620"/>
                  <a:gd name="connsiteX8" fmla="*/ 3057133 w 3480752"/>
                  <a:gd name="connsiteY8" fmla="*/ 1524163 h 1560620"/>
                  <a:gd name="connsiteX9" fmla="*/ 2941481 w 3480752"/>
                  <a:gd name="connsiteY9" fmla="*/ 1495246 h 1560620"/>
                  <a:gd name="connsiteX10" fmla="*/ 2881754 w 3480752"/>
                  <a:gd name="connsiteY10" fmla="*/ 1462767 h 1560620"/>
                  <a:gd name="connsiteX11" fmla="*/ 2933314 w 3480752"/>
                  <a:gd name="connsiteY11" fmla="*/ 1495246 h 1560620"/>
                  <a:gd name="connsiteX12" fmla="*/ 2353185 w 3480752"/>
                  <a:gd name="connsiteY12" fmla="*/ 1274639 h 1560620"/>
                  <a:gd name="connsiteX13" fmla="*/ 2238794 w 3480752"/>
                  <a:gd name="connsiteY13" fmla="*/ 1217440 h 1560620"/>
                  <a:gd name="connsiteX14" fmla="*/ 62916 w 3480752"/>
                  <a:gd name="connsiteY14" fmla="*/ 34213 h 1560620"/>
                  <a:gd name="connsiteX15" fmla="*/ 0 w 3480752"/>
                  <a:gd name="connsiteY15" fmla="*/ 0 h 1560620"/>
                  <a:gd name="connsiteX16" fmla="*/ 62916 w 3480752"/>
                  <a:gd name="connsiteY16" fmla="*/ 34213 h 1560620"/>
                  <a:gd name="connsiteX17" fmla="*/ 57199 w 3480752"/>
                  <a:gd name="connsiteY17" fmla="*/ 31661 h 1560620"/>
                  <a:gd name="connsiteX18" fmla="*/ 0 w 3480752"/>
                  <a:gd name="connsiteY18" fmla="*/ 0 h 1560620"/>
                  <a:gd name="connsiteX0" fmla="*/ 62916 w 3480752"/>
                  <a:gd name="connsiteY0" fmla="*/ 34213 h 1560620"/>
                  <a:gd name="connsiteX1" fmla="*/ 114391 w 3480752"/>
                  <a:gd name="connsiteY1" fmla="*/ 57191 h 1560620"/>
                  <a:gd name="connsiteX2" fmla="*/ 694512 w 3480752"/>
                  <a:gd name="connsiteY2" fmla="*/ 277806 h 1560620"/>
                  <a:gd name="connsiteX3" fmla="*/ 702687 w 3480752"/>
                  <a:gd name="connsiteY3" fmla="*/ 277806 h 1560620"/>
                  <a:gd name="connsiteX4" fmla="*/ 833420 w 3480752"/>
                  <a:gd name="connsiteY4" fmla="*/ 310489 h 1560620"/>
                  <a:gd name="connsiteX5" fmla="*/ 1241959 w 3480752"/>
                  <a:gd name="connsiteY5" fmla="*/ 343172 h 1560620"/>
                  <a:gd name="connsiteX6" fmla="*/ 3480752 w 3480752"/>
                  <a:gd name="connsiteY6" fmla="*/ 1560620 h 1560620"/>
                  <a:gd name="connsiteX7" fmla="*/ 3064038 w 3480752"/>
                  <a:gd name="connsiteY7" fmla="*/ 1527929 h 1560620"/>
                  <a:gd name="connsiteX8" fmla="*/ 3057133 w 3480752"/>
                  <a:gd name="connsiteY8" fmla="*/ 1524163 h 1560620"/>
                  <a:gd name="connsiteX9" fmla="*/ 2941481 w 3480752"/>
                  <a:gd name="connsiteY9" fmla="*/ 1495246 h 1560620"/>
                  <a:gd name="connsiteX10" fmla="*/ 2933314 w 3480752"/>
                  <a:gd name="connsiteY10" fmla="*/ 1495246 h 1560620"/>
                  <a:gd name="connsiteX11" fmla="*/ 2353185 w 3480752"/>
                  <a:gd name="connsiteY11" fmla="*/ 1274639 h 1560620"/>
                  <a:gd name="connsiteX12" fmla="*/ 2238794 w 3480752"/>
                  <a:gd name="connsiteY12" fmla="*/ 1217440 h 1560620"/>
                  <a:gd name="connsiteX13" fmla="*/ 62916 w 3480752"/>
                  <a:gd name="connsiteY13" fmla="*/ 34213 h 1560620"/>
                  <a:gd name="connsiteX14" fmla="*/ 0 w 3480752"/>
                  <a:gd name="connsiteY14" fmla="*/ 0 h 1560620"/>
                  <a:gd name="connsiteX15" fmla="*/ 62916 w 3480752"/>
                  <a:gd name="connsiteY15" fmla="*/ 34213 h 1560620"/>
                  <a:gd name="connsiteX16" fmla="*/ 57199 w 3480752"/>
                  <a:gd name="connsiteY16" fmla="*/ 31661 h 1560620"/>
                  <a:gd name="connsiteX17" fmla="*/ 0 w 3480752"/>
                  <a:gd name="connsiteY17" fmla="*/ 0 h 15606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</a:cxnLst>
                <a:rect l="l" t="t" r="r" b="b"/>
                <a:pathLst>
                  <a:path w="3480752" h="1560620">
                    <a:moveTo>
                      <a:pt x="62916" y="34213"/>
                    </a:moveTo>
                    <a:lnTo>
                      <a:pt x="114391" y="57191"/>
                    </a:lnTo>
                    <a:cubicBezTo>
                      <a:pt x="302323" y="147074"/>
                      <a:pt x="498413" y="220606"/>
                      <a:pt x="694512" y="277806"/>
                    </a:cubicBezTo>
                    <a:lnTo>
                      <a:pt x="702687" y="277806"/>
                    </a:lnTo>
                    <a:cubicBezTo>
                      <a:pt x="743545" y="285981"/>
                      <a:pt x="784395" y="302314"/>
                      <a:pt x="833420" y="310489"/>
                    </a:cubicBezTo>
                    <a:lnTo>
                      <a:pt x="1241959" y="343172"/>
                    </a:lnTo>
                    <a:lnTo>
                      <a:pt x="3480752" y="1560620"/>
                    </a:lnTo>
                    <a:lnTo>
                      <a:pt x="3064038" y="1527929"/>
                    </a:lnTo>
                    <a:lnTo>
                      <a:pt x="3057133" y="1524163"/>
                    </a:lnTo>
                    <a:lnTo>
                      <a:pt x="2941481" y="1495246"/>
                    </a:lnTo>
                    <a:lnTo>
                      <a:pt x="2933314" y="1495246"/>
                    </a:lnTo>
                    <a:cubicBezTo>
                      <a:pt x="2737215" y="1446221"/>
                      <a:pt x="2541108" y="1372688"/>
                      <a:pt x="2353185" y="1274639"/>
                    </a:cubicBezTo>
                    <a:cubicBezTo>
                      <a:pt x="2312335" y="1258298"/>
                      <a:pt x="2279652" y="1241956"/>
                      <a:pt x="2238794" y="1217440"/>
                    </a:cubicBezTo>
                    <a:lnTo>
                      <a:pt x="62916" y="34213"/>
                    </a:lnTo>
                    <a:close/>
                    <a:moveTo>
                      <a:pt x="0" y="0"/>
                    </a:moveTo>
                    <a:lnTo>
                      <a:pt x="62916" y="34213"/>
                    </a:lnTo>
                    <a:lnTo>
                      <a:pt x="57199" y="31661"/>
                    </a:lnTo>
                    <a:cubicBezTo>
                      <a:pt x="38815" y="22469"/>
                      <a:pt x="20429" y="12254"/>
                      <a:pt x="0" y="0"/>
                    </a:cubicBez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0" name="Freeform: Shape 329">
                <a:extLst>
                  <a:ext uri="{FF2B5EF4-FFF2-40B4-BE49-F238E27FC236}">
                    <a16:creationId xmlns:a16="http://schemas.microsoft.com/office/drawing/2014/main" id="{4FB29CD9-BCA3-4E6A-BB63-7D057C6F4F30}"/>
                  </a:ext>
                </a:extLst>
              </p:cNvPr>
              <p:cNvSpPr/>
              <p:nvPr/>
            </p:nvSpPr>
            <p:spPr>
              <a:xfrm>
                <a:off x="3023223" y="4576005"/>
                <a:ext cx="257175" cy="133350"/>
              </a:xfrm>
              <a:custGeom>
                <a:avLst/>
                <a:gdLst>
                  <a:gd name="connsiteX0" fmla="*/ 260032 w 257175"/>
                  <a:gd name="connsiteY0" fmla="*/ 141922 h 133350"/>
                  <a:gd name="connsiteX1" fmla="*/ 0 w 257175"/>
                  <a:gd name="connsiteY1" fmla="*/ 0 h 133350"/>
                  <a:gd name="connsiteX2" fmla="*/ 952 w 257175"/>
                  <a:gd name="connsiteY2" fmla="*/ 0 h 133350"/>
                  <a:gd name="connsiteX3" fmla="*/ 260032 w 257175"/>
                  <a:gd name="connsiteY3" fmla="*/ 141922 h 133350"/>
                  <a:gd name="connsiteX4" fmla="*/ 260032 w 257175"/>
                  <a:gd name="connsiteY4" fmla="*/ 141922 h 1333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57175" h="133350">
                    <a:moveTo>
                      <a:pt x="260032" y="141922"/>
                    </a:moveTo>
                    <a:lnTo>
                      <a:pt x="0" y="0"/>
                    </a:lnTo>
                    <a:cubicBezTo>
                      <a:pt x="0" y="0"/>
                      <a:pt x="952" y="0"/>
                      <a:pt x="952" y="0"/>
                    </a:cubicBezTo>
                    <a:lnTo>
                      <a:pt x="260032" y="141922"/>
                    </a:lnTo>
                    <a:cubicBezTo>
                      <a:pt x="260985" y="141922"/>
                      <a:pt x="260985" y="141922"/>
                      <a:pt x="260032" y="141922"/>
                    </a:cubicBezTo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1" name="Freeform: Shape 330">
                <a:extLst>
                  <a:ext uri="{FF2B5EF4-FFF2-40B4-BE49-F238E27FC236}">
                    <a16:creationId xmlns:a16="http://schemas.microsoft.com/office/drawing/2014/main" id="{E88BC85E-AC17-4383-B8E5-94190AD3502F}"/>
                  </a:ext>
                </a:extLst>
              </p:cNvPr>
              <p:cNvSpPr/>
              <p:nvPr/>
            </p:nvSpPr>
            <p:spPr>
              <a:xfrm>
                <a:off x="2706138" y="4925573"/>
                <a:ext cx="257175" cy="485775"/>
              </a:xfrm>
              <a:custGeom>
                <a:avLst/>
                <a:gdLst>
                  <a:gd name="connsiteX0" fmla="*/ 260033 w 257175"/>
                  <a:gd name="connsiteY0" fmla="*/ 486727 h 485775"/>
                  <a:gd name="connsiteX1" fmla="*/ 0 w 257175"/>
                  <a:gd name="connsiteY1" fmla="*/ 344805 h 485775"/>
                  <a:gd name="connsiteX2" fmla="*/ 953 w 257175"/>
                  <a:gd name="connsiteY2" fmla="*/ 0 h 485775"/>
                  <a:gd name="connsiteX3" fmla="*/ 260985 w 257175"/>
                  <a:gd name="connsiteY3" fmla="*/ 141922 h 4857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57175" h="485775">
                    <a:moveTo>
                      <a:pt x="260033" y="486727"/>
                    </a:moveTo>
                    <a:lnTo>
                      <a:pt x="0" y="344805"/>
                    </a:lnTo>
                    <a:lnTo>
                      <a:pt x="953" y="0"/>
                    </a:lnTo>
                    <a:lnTo>
                      <a:pt x="260985" y="141922"/>
                    </a:ln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2" name="Freeform: Shape 331">
                <a:extLst>
                  <a:ext uri="{FF2B5EF4-FFF2-40B4-BE49-F238E27FC236}">
                    <a16:creationId xmlns:a16="http://schemas.microsoft.com/office/drawing/2014/main" id="{00768426-1EE5-4067-854F-1FFB5C8D1333}"/>
                  </a:ext>
                </a:extLst>
              </p:cNvPr>
              <p:cNvSpPr/>
              <p:nvPr/>
            </p:nvSpPr>
            <p:spPr>
              <a:xfrm>
                <a:off x="2987522" y="3640652"/>
                <a:ext cx="660036" cy="1102854"/>
              </a:xfrm>
              <a:custGeom>
                <a:avLst/>
                <a:gdLst>
                  <a:gd name="connsiteX0" fmla="*/ 359092 w 661035"/>
                  <a:gd name="connsiteY0" fmla="*/ 597218 h 1099185"/>
                  <a:gd name="connsiteX1" fmla="*/ 620078 w 661035"/>
                  <a:gd name="connsiteY1" fmla="*/ 739140 h 1099185"/>
                  <a:gd name="connsiteX2" fmla="*/ 584835 w 661035"/>
                  <a:gd name="connsiteY2" fmla="*/ 818198 h 1099185"/>
                  <a:gd name="connsiteX3" fmla="*/ 584836 w 661035"/>
                  <a:gd name="connsiteY3" fmla="*/ 818198 h 1099185"/>
                  <a:gd name="connsiteX4" fmla="*/ 545783 w 661035"/>
                  <a:gd name="connsiteY4" fmla="*/ 882015 h 1099185"/>
                  <a:gd name="connsiteX5" fmla="*/ 538930 w 661035"/>
                  <a:gd name="connsiteY5" fmla="*/ 891439 h 1099185"/>
                  <a:gd name="connsiteX6" fmla="*/ 539116 w 661035"/>
                  <a:gd name="connsiteY6" fmla="*/ 891540 h 1099185"/>
                  <a:gd name="connsiteX7" fmla="*/ 500063 w 661035"/>
                  <a:gd name="connsiteY7" fmla="*/ 940118 h 1099185"/>
                  <a:gd name="connsiteX8" fmla="*/ 452605 w 661035"/>
                  <a:gd name="connsiteY8" fmla="*/ 914311 h 1099185"/>
                  <a:gd name="connsiteX9" fmla="*/ 451949 w 661035"/>
                  <a:gd name="connsiteY9" fmla="*/ 914906 h 1099185"/>
                  <a:gd name="connsiteX10" fmla="*/ 500063 w 661035"/>
                  <a:gd name="connsiteY10" fmla="*/ 941070 h 1099185"/>
                  <a:gd name="connsiteX11" fmla="*/ 451485 w 661035"/>
                  <a:gd name="connsiteY11" fmla="*/ 989648 h 1099185"/>
                  <a:gd name="connsiteX12" fmla="*/ 396629 w 661035"/>
                  <a:gd name="connsiteY12" fmla="*/ 1033155 h 1099185"/>
                  <a:gd name="connsiteX13" fmla="*/ 397193 w 661035"/>
                  <a:gd name="connsiteY13" fmla="*/ 1033462 h 1099185"/>
                  <a:gd name="connsiteX14" fmla="*/ 320041 w 661035"/>
                  <a:gd name="connsiteY14" fmla="*/ 1076325 h 1099185"/>
                  <a:gd name="connsiteX15" fmla="*/ 291343 w 661035"/>
                  <a:gd name="connsiteY15" fmla="*/ 1060767 h 1099185"/>
                  <a:gd name="connsiteX16" fmla="*/ 290403 w 661035"/>
                  <a:gd name="connsiteY16" fmla="*/ 1061621 h 1099185"/>
                  <a:gd name="connsiteX17" fmla="*/ 319088 w 661035"/>
                  <a:gd name="connsiteY17" fmla="*/ 1077277 h 1099185"/>
                  <a:gd name="connsiteX18" fmla="*/ 260985 w 661035"/>
                  <a:gd name="connsiteY18" fmla="*/ 1099185 h 1099185"/>
                  <a:gd name="connsiteX19" fmla="*/ 0 w 661035"/>
                  <a:gd name="connsiteY19" fmla="*/ 957262 h 1099185"/>
                  <a:gd name="connsiteX20" fmla="*/ 59055 w 661035"/>
                  <a:gd name="connsiteY20" fmla="*/ 935355 h 1099185"/>
                  <a:gd name="connsiteX21" fmla="*/ 284314 w 661035"/>
                  <a:gd name="connsiteY21" fmla="*/ 1058298 h 1099185"/>
                  <a:gd name="connsiteX22" fmla="*/ 284516 w 661035"/>
                  <a:gd name="connsiteY22" fmla="*/ 1057066 h 1099185"/>
                  <a:gd name="connsiteX23" fmla="*/ 60008 w 661035"/>
                  <a:gd name="connsiteY23" fmla="*/ 935355 h 1099185"/>
                  <a:gd name="connsiteX24" fmla="*/ 135745 w 661035"/>
                  <a:gd name="connsiteY24" fmla="*/ 891807 h 1099185"/>
                  <a:gd name="connsiteX25" fmla="*/ 135255 w 661035"/>
                  <a:gd name="connsiteY25" fmla="*/ 891540 h 1099185"/>
                  <a:gd name="connsiteX26" fmla="*/ 190500 w 661035"/>
                  <a:gd name="connsiteY26" fmla="*/ 847725 h 1099185"/>
                  <a:gd name="connsiteX27" fmla="*/ 239078 w 661035"/>
                  <a:gd name="connsiteY27" fmla="*/ 799148 h 1099185"/>
                  <a:gd name="connsiteX28" fmla="*/ 319738 w 661035"/>
                  <a:gd name="connsiteY28" fmla="*/ 843010 h 1099185"/>
                  <a:gd name="connsiteX29" fmla="*/ 319882 w 661035"/>
                  <a:gd name="connsiteY29" fmla="*/ 842137 h 1099185"/>
                  <a:gd name="connsiteX30" fmla="*/ 239078 w 661035"/>
                  <a:gd name="connsiteY30" fmla="*/ 798196 h 1099185"/>
                  <a:gd name="connsiteX31" fmla="*/ 277307 w 661035"/>
                  <a:gd name="connsiteY31" fmla="*/ 750642 h 1099185"/>
                  <a:gd name="connsiteX32" fmla="*/ 277178 w 661035"/>
                  <a:gd name="connsiteY32" fmla="*/ 750571 h 1099185"/>
                  <a:gd name="connsiteX33" fmla="*/ 284798 w 661035"/>
                  <a:gd name="connsiteY33" fmla="*/ 740093 h 1099185"/>
                  <a:gd name="connsiteX34" fmla="*/ 323850 w 661035"/>
                  <a:gd name="connsiteY34" fmla="*/ 676275 h 1099185"/>
                  <a:gd name="connsiteX35" fmla="*/ 359092 w 661035"/>
                  <a:gd name="connsiteY35" fmla="*/ 597218 h 1099185"/>
                  <a:gd name="connsiteX36" fmla="*/ 220980 w 661035"/>
                  <a:gd name="connsiteY36" fmla="*/ 0 h 1099185"/>
                  <a:gd name="connsiteX37" fmla="*/ 481965 w 661035"/>
                  <a:gd name="connsiteY37" fmla="*/ 141922 h 1099185"/>
                  <a:gd name="connsiteX38" fmla="*/ 575310 w 661035"/>
                  <a:gd name="connsiteY38" fmla="*/ 214313 h 1099185"/>
                  <a:gd name="connsiteX39" fmla="*/ 661035 w 661035"/>
                  <a:gd name="connsiteY39" fmla="*/ 504825 h 1099185"/>
                  <a:gd name="connsiteX40" fmla="*/ 621030 w 661035"/>
                  <a:gd name="connsiteY40" fmla="*/ 739140 h 1099185"/>
                  <a:gd name="connsiteX41" fmla="*/ 360045 w 661035"/>
                  <a:gd name="connsiteY41" fmla="*/ 597218 h 1099185"/>
                  <a:gd name="connsiteX42" fmla="*/ 400050 w 661035"/>
                  <a:gd name="connsiteY42" fmla="*/ 362902 h 1099185"/>
                  <a:gd name="connsiteX43" fmla="*/ 314325 w 661035"/>
                  <a:gd name="connsiteY43" fmla="*/ 72390 h 1099185"/>
                  <a:gd name="connsiteX44" fmla="*/ 220980 w 661035"/>
                  <a:gd name="connsiteY44" fmla="*/ 0 h 1099185"/>
                  <a:gd name="connsiteX0" fmla="*/ 359092 w 661035"/>
                  <a:gd name="connsiteY0" fmla="*/ 597218 h 1099185"/>
                  <a:gd name="connsiteX1" fmla="*/ 620078 w 661035"/>
                  <a:gd name="connsiteY1" fmla="*/ 739140 h 1099185"/>
                  <a:gd name="connsiteX2" fmla="*/ 584835 w 661035"/>
                  <a:gd name="connsiteY2" fmla="*/ 818198 h 1099185"/>
                  <a:gd name="connsiteX3" fmla="*/ 584836 w 661035"/>
                  <a:gd name="connsiteY3" fmla="*/ 818198 h 1099185"/>
                  <a:gd name="connsiteX4" fmla="*/ 545783 w 661035"/>
                  <a:gd name="connsiteY4" fmla="*/ 882015 h 1099185"/>
                  <a:gd name="connsiteX5" fmla="*/ 538930 w 661035"/>
                  <a:gd name="connsiteY5" fmla="*/ 891439 h 1099185"/>
                  <a:gd name="connsiteX6" fmla="*/ 539116 w 661035"/>
                  <a:gd name="connsiteY6" fmla="*/ 891540 h 1099185"/>
                  <a:gd name="connsiteX7" fmla="*/ 500063 w 661035"/>
                  <a:gd name="connsiteY7" fmla="*/ 940118 h 1099185"/>
                  <a:gd name="connsiteX8" fmla="*/ 452605 w 661035"/>
                  <a:gd name="connsiteY8" fmla="*/ 914311 h 1099185"/>
                  <a:gd name="connsiteX9" fmla="*/ 451949 w 661035"/>
                  <a:gd name="connsiteY9" fmla="*/ 914906 h 1099185"/>
                  <a:gd name="connsiteX10" fmla="*/ 500063 w 661035"/>
                  <a:gd name="connsiteY10" fmla="*/ 941070 h 1099185"/>
                  <a:gd name="connsiteX11" fmla="*/ 451485 w 661035"/>
                  <a:gd name="connsiteY11" fmla="*/ 989648 h 1099185"/>
                  <a:gd name="connsiteX12" fmla="*/ 396629 w 661035"/>
                  <a:gd name="connsiteY12" fmla="*/ 1033155 h 1099185"/>
                  <a:gd name="connsiteX13" fmla="*/ 397193 w 661035"/>
                  <a:gd name="connsiteY13" fmla="*/ 1033462 h 1099185"/>
                  <a:gd name="connsiteX14" fmla="*/ 320041 w 661035"/>
                  <a:gd name="connsiteY14" fmla="*/ 1076325 h 1099185"/>
                  <a:gd name="connsiteX15" fmla="*/ 291343 w 661035"/>
                  <a:gd name="connsiteY15" fmla="*/ 1060767 h 1099185"/>
                  <a:gd name="connsiteX16" fmla="*/ 290403 w 661035"/>
                  <a:gd name="connsiteY16" fmla="*/ 1061621 h 1099185"/>
                  <a:gd name="connsiteX17" fmla="*/ 319088 w 661035"/>
                  <a:gd name="connsiteY17" fmla="*/ 1077277 h 1099185"/>
                  <a:gd name="connsiteX18" fmla="*/ 260985 w 661035"/>
                  <a:gd name="connsiteY18" fmla="*/ 1099185 h 1099185"/>
                  <a:gd name="connsiteX19" fmla="*/ 0 w 661035"/>
                  <a:gd name="connsiteY19" fmla="*/ 957262 h 1099185"/>
                  <a:gd name="connsiteX20" fmla="*/ 59055 w 661035"/>
                  <a:gd name="connsiteY20" fmla="*/ 935355 h 1099185"/>
                  <a:gd name="connsiteX21" fmla="*/ 284314 w 661035"/>
                  <a:gd name="connsiteY21" fmla="*/ 1058298 h 1099185"/>
                  <a:gd name="connsiteX22" fmla="*/ 284516 w 661035"/>
                  <a:gd name="connsiteY22" fmla="*/ 1057066 h 1099185"/>
                  <a:gd name="connsiteX23" fmla="*/ 60008 w 661035"/>
                  <a:gd name="connsiteY23" fmla="*/ 935355 h 1099185"/>
                  <a:gd name="connsiteX24" fmla="*/ 135745 w 661035"/>
                  <a:gd name="connsiteY24" fmla="*/ 891807 h 1099185"/>
                  <a:gd name="connsiteX25" fmla="*/ 135255 w 661035"/>
                  <a:gd name="connsiteY25" fmla="*/ 891540 h 1099185"/>
                  <a:gd name="connsiteX26" fmla="*/ 190500 w 661035"/>
                  <a:gd name="connsiteY26" fmla="*/ 847725 h 1099185"/>
                  <a:gd name="connsiteX27" fmla="*/ 239078 w 661035"/>
                  <a:gd name="connsiteY27" fmla="*/ 799148 h 1099185"/>
                  <a:gd name="connsiteX28" fmla="*/ 319738 w 661035"/>
                  <a:gd name="connsiteY28" fmla="*/ 843010 h 1099185"/>
                  <a:gd name="connsiteX29" fmla="*/ 239078 w 661035"/>
                  <a:gd name="connsiteY29" fmla="*/ 798196 h 1099185"/>
                  <a:gd name="connsiteX30" fmla="*/ 277307 w 661035"/>
                  <a:gd name="connsiteY30" fmla="*/ 750642 h 1099185"/>
                  <a:gd name="connsiteX31" fmla="*/ 277178 w 661035"/>
                  <a:gd name="connsiteY31" fmla="*/ 750571 h 1099185"/>
                  <a:gd name="connsiteX32" fmla="*/ 284798 w 661035"/>
                  <a:gd name="connsiteY32" fmla="*/ 740093 h 1099185"/>
                  <a:gd name="connsiteX33" fmla="*/ 323850 w 661035"/>
                  <a:gd name="connsiteY33" fmla="*/ 676275 h 1099185"/>
                  <a:gd name="connsiteX34" fmla="*/ 359092 w 661035"/>
                  <a:gd name="connsiteY34" fmla="*/ 597218 h 1099185"/>
                  <a:gd name="connsiteX35" fmla="*/ 220980 w 661035"/>
                  <a:gd name="connsiteY35" fmla="*/ 0 h 1099185"/>
                  <a:gd name="connsiteX36" fmla="*/ 481965 w 661035"/>
                  <a:gd name="connsiteY36" fmla="*/ 141922 h 1099185"/>
                  <a:gd name="connsiteX37" fmla="*/ 575310 w 661035"/>
                  <a:gd name="connsiteY37" fmla="*/ 214313 h 1099185"/>
                  <a:gd name="connsiteX38" fmla="*/ 661035 w 661035"/>
                  <a:gd name="connsiteY38" fmla="*/ 504825 h 1099185"/>
                  <a:gd name="connsiteX39" fmla="*/ 621030 w 661035"/>
                  <a:gd name="connsiteY39" fmla="*/ 739140 h 1099185"/>
                  <a:gd name="connsiteX40" fmla="*/ 360045 w 661035"/>
                  <a:gd name="connsiteY40" fmla="*/ 597218 h 1099185"/>
                  <a:gd name="connsiteX41" fmla="*/ 400050 w 661035"/>
                  <a:gd name="connsiteY41" fmla="*/ 362902 h 1099185"/>
                  <a:gd name="connsiteX42" fmla="*/ 314325 w 661035"/>
                  <a:gd name="connsiteY42" fmla="*/ 72390 h 1099185"/>
                  <a:gd name="connsiteX43" fmla="*/ 220980 w 661035"/>
                  <a:gd name="connsiteY43" fmla="*/ 0 h 1099185"/>
                  <a:gd name="connsiteX0" fmla="*/ 359092 w 661035"/>
                  <a:gd name="connsiteY0" fmla="*/ 597218 h 1099185"/>
                  <a:gd name="connsiteX1" fmla="*/ 620078 w 661035"/>
                  <a:gd name="connsiteY1" fmla="*/ 739140 h 1099185"/>
                  <a:gd name="connsiteX2" fmla="*/ 584835 w 661035"/>
                  <a:gd name="connsiteY2" fmla="*/ 818198 h 1099185"/>
                  <a:gd name="connsiteX3" fmla="*/ 584836 w 661035"/>
                  <a:gd name="connsiteY3" fmla="*/ 818198 h 1099185"/>
                  <a:gd name="connsiteX4" fmla="*/ 545783 w 661035"/>
                  <a:gd name="connsiteY4" fmla="*/ 882015 h 1099185"/>
                  <a:gd name="connsiteX5" fmla="*/ 538930 w 661035"/>
                  <a:gd name="connsiteY5" fmla="*/ 891439 h 1099185"/>
                  <a:gd name="connsiteX6" fmla="*/ 539116 w 661035"/>
                  <a:gd name="connsiteY6" fmla="*/ 891540 h 1099185"/>
                  <a:gd name="connsiteX7" fmla="*/ 500063 w 661035"/>
                  <a:gd name="connsiteY7" fmla="*/ 940118 h 1099185"/>
                  <a:gd name="connsiteX8" fmla="*/ 452605 w 661035"/>
                  <a:gd name="connsiteY8" fmla="*/ 914311 h 1099185"/>
                  <a:gd name="connsiteX9" fmla="*/ 500063 w 661035"/>
                  <a:gd name="connsiteY9" fmla="*/ 941070 h 1099185"/>
                  <a:gd name="connsiteX10" fmla="*/ 451485 w 661035"/>
                  <a:gd name="connsiteY10" fmla="*/ 989648 h 1099185"/>
                  <a:gd name="connsiteX11" fmla="*/ 396629 w 661035"/>
                  <a:gd name="connsiteY11" fmla="*/ 1033155 h 1099185"/>
                  <a:gd name="connsiteX12" fmla="*/ 397193 w 661035"/>
                  <a:gd name="connsiteY12" fmla="*/ 1033462 h 1099185"/>
                  <a:gd name="connsiteX13" fmla="*/ 320041 w 661035"/>
                  <a:gd name="connsiteY13" fmla="*/ 1076325 h 1099185"/>
                  <a:gd name="connsiteX14" fmla="*/ 291343 w 661035"/>
                  <a:gd name="connsiteY14" fmla="*/ 1060767 h 1099185"/>
                  <a:gd name="connsiteX15" fmla="*/ 290403 w 661035"/>
                  <a:gd name="connsiteY15" fmla="*/ 1061621 h 1099185"/>
                  <a:gd name="connsiteX16" fmla="*/ 319088 w 661035"/>
                  <a:gd name="connsiteY16" fmla="*/ 1077277 h 1099185"/>
                  <a:gd name="connsiteX17" fmla="*/ 260985 w 661035"/>
                  <a:gd name="connsiteY17" fmla="*/ 1099185 h 1099185"/>
                  <a:gd name="connsiteX18" fmla="*/ 0 w 661035"/>
                  <a:gd name="connsiteY18" fmla="*/ 957262 h 1099185"/>
                  <a:gd name="connsiteX19" fmla="*/ 59055 w 661035"/>
                  <a:gd name="connsiteY19" fmla="*/ 935355 h 1099185"/>
                  <a:gd name="connsiteX20" fmla="*/ 284314 w 661035"/>
                  <a:gd name="connsiteY20" fmla="*/ 1058298 h 1099185"/>
                  <a:gd name="connsiteX21" fmla="*/ 284516 w 661035"/>
                  <a:gd name="connsiteY21" fmla="*/ 1057066 h 1099185"/>
                  <a:gd name="connsiteX22" fmla="*/ 60008 w 661035"/>
                  <a:gd name="connsiteY22" fmla="*/ 935355 h 1099185"/>
                  <a:gd name="connsiteX23" fmla="*/ 135745 w 661035"/>
                  <a:gd name="connsiteY23" fmla="*/ 891807 h 1099185"/>
                  <a:gd name="connsiteX24" fmla="*/ 135255 w 661035"/>
                  <a:gd name="connsiteY24" fmla="*/ 891540 h 1099185"/>
                  <a:gd name="connsiteX25" fmla="*/ 190500 w 661035"/>
                  <a:gd name="connsiteY25" fmla="*/ 847725 h 1099185"/>
                  <a:gd name="connsiteX26" fmla="*/ 239078 w 661035"/>
                  <a:gd name="connsiteY26" fmla="*/ 799148 h 1099185"/>
                  <a:gd name="connsiteX27" fmla="*/ 319738 w 661035"/>
                  <a:gd name="connsiteY27" fmla="*/ 843010 h 1099185"/>
                  <a:gd name="connsiteX28" fmla="*/ 239078 w 661035"/>
                  <a:gd name="connsiteY28" fmla="*/ 798196 h 1099185"/>
                  <a:gd name="connsiteX29" fmla="*/ 277307 w 661035"/>
                  <a:gd name="connsiteY29" fmla="*/ 750642 h 1099185"/>
                  <a:gd name="connsiteX30" fmla="*/ 277178 w 661035"/>
                  <a:gd name="connsiteY30" fmla="*/ 750571 h 1099185"/>
                  <a:gd name="connsiteX31" fmla="*/ 284798 w 661035"/>
                  <a:gd name="connsiteY31" fmla="*/ 740093 h 1099185"/>
                  <a:gd name="connsiteX32" fmla="*/ 323850 w 661035"/>
                  <a:gd name="connsiteY32" fmla="*/ 676275 h 1099185"/>
                  <a:gd name="connsiteX33" fmla="*/ 359092 w 661035"/>
                  <a:gd name="connsiteY33" fmla="*/ 597218 h 1099185"/>
                  <a:gd name="connsiteX34" fmla="*/ 220980 w 661035"/>
                  <a:gd name="connsiteY34" fmla="*/ 0 h 1099185"/>
                  <a:gd name="connsiteX35" fmla="*/ 481965 w 661035"/>
                  <a:gd name="connsiteY35" fmla="*/ 141922 h 1099185"/>
                  <a:gd name="connsiteX36" fmla="*/ 575310 w 661035"/>
                  <a:gd name="connsiteY36" fmla="*/ 214313 h 1099185"/>
                  <a:gd name="connsiteX37" fmla="*/ 661035 w 661035"/>
                  <a:gd name="connsiteY37" fmla="*/ 504825 h 1099185"/>
                  <a:gd name="connsiteX38" fmla="*/ 621030 w 661035"/>
                  <a:gd name="connsiteY38" fmla="*/ 739140 h 1099185"/>
                  <a:gd name="connsiteX39" fmla="*/ 360045 w 661035"/>
                  <a:gd name="connsiteY39" fmla="*/ 597218 h 1099185"/>
                  <a:gd name="connsiteX40" fmla="*/ 400050 w 661035"/>
                  <a:gd name="connsiteY40" fmla="*/ 362902 h 1099185"/>
                  <a:gd name="connsiteX41" fmla="*/ 314325 w 661035"/>
                  <a:gd name="connsiteY41" fmla="*/ 72390 h 1099185"/>
                  <a:gd name="connsiteX42" fmla="*/ 220980 w 661035"/>
                  <a:gd name="connsiteY42" fmla="*/ 0 h 1099185"/>
                  <a:gd name="connsiteX0" fmla="*/ 359092 w 661035"/>
                  <a:gd name="connsiteY0" fmla="*/ 597218 h 1099185"/>
                  <a:gd name="connsiteX1" fmla="*/ 620078 w 661035"/>
                  <a:gd name="connsiteY1" fmla="*/ 739140 h 1099185"/>
                  <a:gd name="connsiteX2" fmla="*/ 584835 w 661035"/>
                  <a:gd name="connsiteY2" fmla="*/ 818198 h 1099185"/>
                  <a:gd name="connsiteX3" fmla="*/ 584836 w 661035"/>
                  <a:gd name="connsiteY3" fmla="*/ 818198 h 1099185"/>
                  <a:gd name="connsiteX4" fmla="*/ 545783 w 661035"/>
                  <a:gd name="connsiteY4" fmla="*/ 882015 h 1099185"/>
                  <a:gd name="connsiteX5" fmla="*/ 538930 w 661035"/>
                  <a:gd name="connsiteY5" fmla="*/ 891439 h 1099185"/>
                  <a:gd name="connsiteX6" fmla="*/ 539116 w 661035"/>
                  <a:gd name="connsiteY6" fmla="*/ 891540 h 1099185"/>
                  <a:gd name="connsiteX7" fmla="*/ 500063 w 661035"/>
                  <a:gd name="connsiteY7" fmla="*/ 940118 h 1099185"/>
                  <a:gd name="connsiteX8" fmla="*/ 500063 w 661035"/>
                  <a:gd name="connsiteY8" fmla="*/ 941070 h 1099185"/>
                  <a:gd name="connsiteX9" fmla="*/ 451485 w 661035"/>
                  <a:gd name="connsiteY9" fmla="*/ 989648 h 1099185"/>
                  <a:gd name="connsiteX10" fmla="*/ 396629 w 661035"/>
                  <a:gd name="connsiteY10" fmla="*/ 1033155 h 1099185"/>
                  <a:gd name="connsiteX11" fmla="*/ 397193 w 661035"/>
                  <a:gd name="connsiteY11" fmla="*/ 1033462 h 1099185"/>
                  <a:gd name="connsiteX12" fmla="*/ 320041 w 661035"/>
                  <a:gd name="connsiteY12" fmla="*/ 1076325 h 1099185"/>
                  <a:gd name="connsiteX13" fmla="*/ 291343 w 661035"/>
                  <a:gd name="connsiteY13" fmla="*/ 1060767 h 1099185"/>
                  <a:gd name="connsiteX14" fmla="*/ 290403 w 661035"/>
                  <a:gd name="connsiteY14" fmla="*/ 1061621 h 1099185"/>
                  <a:gd name="connsiteX15" fmla="*/ 319088 w 661035"/>
                  <a:gd name="connsiteY15" fmla="*/ 1077277 h 1099185"/>
                  <a:gd name="connsiteX16" fmla="*/ 260985 w 661035"/>
                  <a:gd name="connsiteY16" fmla="*/ 1099185 h 1099185"/>
                  <a:gd name="connsiteX17" fmla="*/ 0 w 661035"/>
                  <a:gd name="connsiteY17" fmla="*/ 957262 h 1099185"/>
                  <a:gd name="connsiteX18" fmla="*/ 59055 w 661035"/>
                  <a:gd name="connsiteY18" fmla="*/ 935355 h 1099185"/>
                  <a:gd name="connsiteX19" fmla="*/ 284314 w 661035"/>
                  <a:gd name="connsiteY19" fmla="*/ 1058298 h 1099185"/>
                  <a:gd name="connsiteX20" fmla="*/ 284516 w 661035"/>
                  <a:gd name="connsiteY20" fmla="*/ 1057066 h 1099185"/>
                  <a:gd name="connsiteX21" fmla="*/ 60008 w 661035"/>
                  <a:gd name="connsiteY21" fmla="*/ 935355 h 1099185"/>
                  <a:gd name="connsiteX22" fmla="*/ 135745 w 661035"/>
                  <a:gd name="connsiteY22" fmla="*/ 891807 h 1099185"/>
                  <a:gd name="connsiteX23" fmla="*/ 135255 w 661035"/>
                  <a:gd name="connsiteY23" fmla="*/ 891540 h 1099185"/>
                  <a:gd name="connsiteX24" fmla="*/ 190500 w 661035"/>
                  <a:gd name="connsiteY24" fmla="*/ 847725 h 1099185"/>
                  <a:gd name="connsiteX25" fmla="*/ 239078 w 661035"/>
                  <a:gd name="connsiteY25" fmla="*/ 799148 h 1099185"/>
                  <a:gd name="connsiteX26" fmla="*/ 319738 w 661035"/>
                  <a:gd name="connsiteY26" fmla="*/ 843010 h 1099185"/>
                  <a:gd name="connsiteX27" fmla="*/ 239078 w 661035"/>
                  <a:gd name="connsiteY27" fmla="*/ 798196 h 1099185"/>
                  <a:gd name="connsiteX28" fmla="*/ 277307 w 661035"/>
                  <a:gd name="connsiteY28" fmla="*/ 750642 h 1099185"/>
                  <a:gd name="connsiteX29" fmla="*/ 277178 w 661035"/>
                  <a:gd name="connsiteY29" fmla="*/ 750571 h 1099185"/>
                  <a:gd name="connsiteX30" fmla="*/ 284798 w 661035"/>
                  <a:gd name="connsiteY30" fmla="*/ 740093 h 1099185"/>
                  <a:gd name="connsiteX31" fmla="*/ 323850 w 661035"/>
                  <a:gd name="connsiteY31" fmla="*/ 676275 h 1099185"/>
                  <a:gd name="connsiteX32" fmla="*/ 359092 w 661035"/>
                  <a:gd name="connsiteY32" fmla="*/ 597218 h 1099185"/>
                  <a:gd name="connsiteX33" fmla="*/ 220980 w 661035"/>
                  <a:gd name="connsiteY33" fmla="*/ 0 h 1099185"/>
                  <a:gd name="connsiteX34" fmla="*/ 481965 w 661035"/>
                  <a:gd name="connsiteY34" fmla="*/ 141922 h 1099185"/>
                  <a:gd name="connsiteX35" fmla="*/ 575310 w 661035"/>
                  <a:gd name="connsiteY35" fmla="*/ 214313 h 1099185"/>
                  <a:gd name="connsiteX36" fmla="*/ 661035 w 661035"/>
                  <a:gd name="connsiteY36" fmla="*/ 504825 h 1099185"/>
                  <a:gd name="connsiteX37" fmla="*/ 621030 w 661035"/>
                  <a:gd name="connsiteY37" fmla="*/ 739140 h 1099185"/>
                  <a:gd name="connsiteX38" fmla="*/ 360045 w 661035"/>
                  <a:gd name="connsiteY38" fmla="*/ 597218 h 1099185"/>
                  <a:gd name="connsiteX39" fmla="*/ 400050 w 661035"/>
                  <a:gd name="connsiteY39" fmla="*/ 362902 h 1099185"/>
                  <a:gd name="connsiteX40" fmla="*/ 314325 w 661035"/>
                  <a:gd name="connsiteY40" fmla="*/ 72390 h 1099185"/>
                  <a:gd name="connsiteX41" fmla="*/ 220980 w 661035"/>
                  <a:gd name="connsiteY41" fmla="*/ 0 h 1099185"/>
                  <a:gd name="connsiteX0" fmla="*/ 359092 w 661035"/>
                  <a:gd name="connsiteY0" fmla="*/ 597218 h 1099185"/>
                  <a:gd name="connsiteX1" fmla="*/ 620078 w 661035"/>
                  <a:gd name="connsiteY1" fmla="*/ 739140 h 1099185"/>
                  <a:gd name="connsiteX2" fmla="*/ 584835 w 661035"/>
                  <a:gd name="connsiteY2" fmla="*/ 818198 h 1099185"/>
                  <a:gd name="connsiteX3" fmla="*/ 584836 w 661035"/>
                  <a:gd name="connsiteY3" fmla="*/ 818198 h 1099185"/>
                  <a:gd name="connsiteX4" fmla="*/ 545783 w 661035"/>
                  <a:gd name="connsiteY4" fmla="*/ 882015 h 1099185"/>
                  <a:gd name="connsiteX5" fmla="*/ 538930 w 661035"/>
                  <a:gd name="connsiteY5" fmla="*/ 891439 h 1099185"/>
                  <a:gd name="connsiteX6" fmla="*/ 539116 w 661035"/>
                  <a:gd name="connsiteY6" fmla="*/ 891540 h 1099185"/>
                  <a:gd name="connsiteX7" fmla="*/ 500063 w 661035"/>
                  <a:gd name="connsiteY7" fmla="*/ 940118 h 1099185"/>
                  <a:gd name="connsiteX8" fmla="*/ 500063 w 661035"/>
                  <a:gd name="connsiteY8" fmla="*/ 941070 h 1099185"/>
                  <a:gd name="connsiteX9" fmla="*/ 451485 w 661035"/>
                  <a:gd name="connsiteY9" fmla="*/ 989648 h 1099185"/>
                  <a:gd name="connsiteX10" fmla="*/ 396629 w 661035"/>
                  <a:gd name="connsiteY10" fmla="*/ 1033155 h 1099185"/>
                  <a:gd name="connsiteX11" fmla="*/ 397193 w 661035"/>
                  <a:gd name="connsiteY11" fmla="*/ 1033462 h 1099185"/>
                  <a:gd name="connsiteX12" fmla="*/ 320041 w 661035"/>
                  <a:gd name="connsiteY12" fmla="*/ 1076325 h 1099185"/>
                  <a:gd name="connsiteX13" fmla="*/ 291343 w 661035"/>
                  <a:gd name="connsiteY13" fmla="*/ 1060767 h 1099185"/>
                  <a:gd name="connsiteX14" fmla="*/ 290403 w 661035"/>
                  <a:gd name="connsiteY14" fmla="*/ 1061621 h 1099185"/>
                  <a:gd name="connsiteX15" fmla="*/ 319088 w 661035"/>
                  <a:gd name="connsiteY15" fmla="*/ 1077277 h 1099185"/>
                  <a:gd name="connsiteX16" fmla="*/ 260985 w 661035"/>
                  <a:gd name="connsiteY16" fmla="*/ 1099185 h 1099185"/>
                  <a:gd name="connsiteX17" fmla="*/ 0 w 661035"/>
                  <a:gd name="connsiteY17" fmla="*/ 957262 h 1099185"/>
                  <a:gd name="connsiteX18" fmla="*/ 59055 w 661035"/>
                  <a:gd name="connsiteY18" fmla="*/ 935355 h 1099185"/>
                  <a:gd name="connsiteX19" fmla="*/ 284314 w 661035"/>
                  <a:gd name="connsiteY19" fmla="*/ 1058298 h 1099185"/>
                  <a:gd name="connsiteX20" fmla="*/ 284516 w 661035"/>
                  <a:gd name="connsiteY20" fmla="*/ 1057066 h 1099185"/>
                  <a:gd name="connsiteX21" fmla="*/ 60008 w 661035"/>
                  <a:gd name="connsiteY21" fmla="*/ 935355 h 1099185"/>
                  <a:gd name="connsiteX22" fmla="*/ 135745 w 661035"/>
                  <a:gd name="connsiteY22" fmla="*/ 891807 h 1099185"/>
                  <a:gd name="connsiteX23" fmla="*/ 135255 w 661035"/>
                  <a:gd name="connsiteY23" fmla="*/ 891540 h 1099185"/>
                  <a:gd name="connsiteX24" fmla="*/ 190500 w 661035"/>
                  <a:gd name="connsiteY24" fmla="*/ 847725 h 1099185"/>
                  <a:gd name="connsiteX25" fmla="*/ 239078 w 661035"/>
                  <a:gd name="connsiteY25" fmla="*/ 799148 h 1099185"/>
                  <a:gd name="connsiteX26" fmla="*/ 239078 w 661035"/>
                  <a:gd name="connsiteY26" fmla="*/ 798196 h 1099185"/>
                  <a:gd name="connsiteX27" fmla="*/ 277307 w 661035"/>
                  <a:gd name="connsiteY27" fmla="*/ 750642 h 1099185"/>
                  <a:gd name="connsiteX28" fmla="*/ 277178 w 661035"/>
                  <a:gd name="connsiteY28" fmla="*/ 750571 h 1099185"/>
                  <a:gd name="connsiteX29" fmla="*/ 284798 w 661035"/>
                  <a:gd name="connsiteY29" fmla="*/ 740093 h 1099185"/>
                  <a:gd name="connsiteX30" fmla="*/ 323850 w 661035"/>
                  <a:gd name="connsiteY30" fmla="*/ 676275 h 1099185"/>
                  <a:gd name="connsiteX31" fmla="*/ 359092 w 661035"/>
                  <a:gd name="connsiteY31" fmla="*/ 597218 h 1099185"/>
                  <a:gd name="connsiteX32" fmla="*/ 220980 w 661035"/>
                  <a:gd name="connsiteY32" fmla="*/ 0 h 1099185"/>
                  <a:gd name="connsiteX33" fmla="*/ 481965 w 661035"/>
                  <a:gd name="connsiteY33" fmla="*/ 141922 h 1099185"/>
                  <a:gd name="connsiteX34" fmla="*/ 575310 w 661035"/>
                  <a:gd name="connsiteY34" fmla="*/ 214313 h 1099185"/>
                  <a:gd name="connsiteX35" fmla="*/ 661035 w 661035"/>
                  <a:gd name="connsiteY35" fmla="*/ 504825 h 1099185"/>
                  <a:gd name="connsiteX36" fmla="*/ 621030 w 661035"/>
                  <a:gd name="connsiteY36" fmla="*/ 739140 h 1099185"/>
                  <a:gd name="connsiteX37" fmla="*/ 360045 w 661035"/>
                  <a:gd name="connsiteY37" fmla="*/ 597218 h 1099185"/>
                  <a:gd name="connsiteX38" fmla="*/ 400050 w 661035"/>
                  <a:gd name="connsiteY38" fmla="*/ 362902 h 1099185"/>
                  <a:gd name="connsiteX39" fmla="*/ 314325 w 661035"/>
                  <a:gd name="connsiteY39" fmla="*/ 72390 h 1099185"/>
                  <a:gd name="connsiteX40" fmla="*/ 220980 w 661035"/>
                  <a:gd name="connsiteY40" fmla="*/ 0 h 1099185"/>
                  <a:gd name="connsiteX0" fmla="*/ 359092 w 661035"/>
                  <a:gd name="connsiteY0" fmla="*/ 597218 h 1099185"/>
                  <a:gd name="connsiteX1" fmla="*/ 620078 w 661035"/>
                  <a:gd name="connsiteY1" fmla="*/ 739140 h 1099185"/>
                  <a:gd name="connsiteX2" fmla="*/ 584835 w 661035"/>
                  <a:gd name="connsiteY2" fmla="*/ 818198 h 1099185"/>
                  <a:gd name="connsiteX3" fmla="*/ 584836 w 661035"/>
                  <a:gd name="connsiteY3" fmla="*/ 818198 h 1099185"/>
                  <a:gd name="connsiteX4" fmla="*/ 545783 w 661035"/>
                  <a:gd name="connsiteY4" fmla="*/ 882015 h 1099185"/>
                  <a:gd name="connsiteX5" fmla="*/ 538930 w 661035"/>
                  <a:gd name="connsiteY5" fmla="*/ 891439 h 1099185"/>
                  <a:gd name="connsiteX6" fmla="*/ 539116 w 661035"/>
                  <a:gd name="connsiteY6" fmla="*/ 891540 h 1099185"/>
                  <a:gd name="connsiteX7" fmla="*/ 500063 w 661035"/>
                  <a:gd name="connsiteY7" fmla="*/ 940118 h 1099185"/>
                  <a:gd name="connsiteX8" fmla="*/ 500063 w 661035"/>
                  <a:gd name="connsiteY8" fmla="*/ 941070 h 1099185"/>
                  <a:gd name="connsiteX9" fmla="*/ 451485 w 661035"/>
                  <a:gd name="connsiteY9" fmla="*/ 989648 h 1099185"/>
                  <a:gd name="connsiteX10" fmla="*/ 396629 w 661035"/>
                  <a:gd name="connsiteY10" fmla="*/ 1033155 h 1099185"/>
                  <a:gd name="connsiteX11" fmla="*/ 397193 w 661035"/>
                  <a:gd name="connsiteY11" fmla="*/ 1033462 h 1099185"/>
                  <a:gd name="connsiteX12" fmla="*/ 320041 w 661035"/>
                  <a:gd name="connsiteY12" fmla="*/ 1076325 h 1099185"/>
                  <a:gd name="connsiteX13" fmla="*/ 291343 w 661035"/>
                  <a:gd name="connsiteY13" fmla="*/ 1060767 h 1099185"/>
                  <a:gd name="connsiteX14" fmla="*/ 290403 w 661035"/>
                  <a:gd name="connsiteY14" fmla="*/ 1061621 h 1099185"/>
                  <a:gd name="connsiteX15" fmla="*/ 319088 w 661035"/>
                  <a:gd name="connsiteY15" fmla="*/ 1077277 h 1099185"/>
                  <a:gd name="connsiteX16" fmla="*/ 260985 w 661035"/>
                  <a:gd name="connsiteY16" fmla="*/ 1099185 h 1099185"/>
                  <a:gd name="connsiteX17" fmla="*/ 0 w 661035"/>
                  <a:gd name="connsiteY17" fmla="*/ 957262 h 1099185"/>
                  <a:gd name="connsiteX18" fmla="*/ 59055 w 661035"/>
                  <a:gd name="connsiteY18" fmla="*/ 935355 h 1099185"/>
                  <a:gd name="connsiteX19" fmla="*/ 284314 w 661035"/>
                  <a:gd name="connsiteY19" fmla="*/ 1058298 h 1099185"/>
                  <a:gd name="connsiteX20" fmla="*/ 60008 w 661035"/>
                  <a:gd name="connsiteY20" fmla="*/ 935355 h 1099185"/>
                  <a:gd name="connsiteX21" fmla="*/ 135745 w 661035"/>
                  <a:gd name="connsiteY21" fmla="*/ 891807 h 1099185"/>
                  <a:gd name="connsiteX22" fmla="*/ 135255 w 661035"/>
                  <a:gd name="connsiteY22" fmla="*/ 891540 h 1099185"/>
                  <a:gd name="connsiteX23" fmla="*/ 190500 w 661035"/>
                  <a:gd name="connsiteY23" fmla="*/ 847725 h 1099185"/>
                  <a:gd name="connsiteX24" fmla="*/ 239078 w 661035"/>
                  <a:gd name="connsiteY24" fmla="*/ 799148 h 1099185"/>
                  <a:gd name="connsiteX25" fmla="*/ 239078 w 661035"/>
                  <a:gd name="connsiteY25" fmla="*/ 798196 h 1099185"/>
                  <a:gd name="connsiteX26" fmla="*/ 277307 w 661035"/>
                  <a:gd name="connsiteY26" fmla="*/ 750642 h 1099185"/>
                  <a:gd name="connsiteX27" fmla="*/ 277178 w 661035"/>
                  <a:gd name="connsiteY27" fmla="*/ 750571 h 1099185"/>
                  <a:gd name="connsiteX28" fmla="*/ 284798 w 661035"/>
                  <a:gd name="connsiteY28" fmla="*/ 740093 h 1099185"/>
                  <a:gd name="connsiteX29" fmla="*/ 323850 w 661035"/>
                  <a:gd name="connsiteY29" fmla="*/ 676275 h 1099185"/>
                  <a:gd name="connsiteX30" fmla="*/ 359092 w 661035"/>
                  <a:gd name="connsiteY30" fmla="*/ 597218 h 1099185"/>
                  <a:gd name="connsiteX31" fmla="*/ 220980 w 661035"/>
                  <a:gd name="connsiteY31" fmla="*/ 0 h 1099185"/>
                  <a:gd name="connsiteX32" fmla="*/ 481965 w 661035"/>
                  <a:gd name="connsiteY32" fmla="*/ 141922 h 1099185"/>
                  <a:gd name="connsiteX33" fmla="*/ 575310 w 661035"/>
                  <a:gd name="connsiteY33" fmla="*/ 214313 h 1099185"/>
                  <a:gd name="connsiteX34" fmla="*/ 661035 w 661035"/>
                  <a:gd name="connsiteY34" fmla="*/ 504825 h 1099185"/>
                  <a:gd name="connsiteX35" fmla="*/ 621030 w 661035"/>
                  <a:gd name="connsiteY35" fmla="*/ 739140 h 1099185"/>
                  <a:gd name="connsiteX36" fmla="*/ 360045 w 661035"/>
                  <a:gd name="connsiteY36" fmla="*/ 597218 h 1099185"/>
                  <a:gd name="connsiteX37" fmla="*/ 400050 w 661035"/>
                  <a:gd name="connsiteY37" fmla="*/ 362902 h 1099185"/>
                  <a:gd name="connsiteX38" fmla="*/ 314325 w 661035"/>
                  <a:gd name="connsiteY38" fmla="*/ 72390 h 1099185"/>
                  <a:gd name="connsiteX39" fmla="*/ 220980 w 661035"/>
                  <a:gd name="connsiteY39" fmla="*/ 0 h 1099185"/>
                  <a:gd name="connsiteX0" fmla="*/ 359092 w 661035"/>
                  <a:gd name="connsiteY0" fmla="*/ 597218 h 1099185"/>
                  <a:gd name="connsiteX1" fmla="*/ 620078 w 661035"/>
                  <a:gd name="connsiteY1" fmla="*/ 739140 h 1099185"/>
                  <a:gd name="connsiteX2" fmla="*/ 584835 w 661035"/>
                  <a:gd name="connsiteY2" fmla="*/ 818198 h 1099185"/>
                  <a:gd name="connsiteX3" fmla="*/ 584836 w 661035"/>
                  <a:gd name="connsiteY3" fmla="*/ 818198 h 1099185"/>
                  <a:gd name="connsiteX4" fmla="*/ 545783 w 661035"/>
                  <a:gd name="connsiteY4" fmla="*/ 882015 h 1099185"/>
                  <a:gd name="connsiteX5" fmla="*/ 538930 w 661035"/>
                  <a:gd name="connsiteY5" fmla="*/ 891439 h 1099185"/>
                  <a:gd name="connsiteX6" fmla="*/ 539116 w 661035"/>
                  <a:gd name="connsiteY6" fmla="*/ 891540 h 1099185"/>
                  <a:gd name="connsiteX7" fmla="*/ 500063 w 661035"/>
                  <a:gd name="connsiteY7" fmla="*/ 940118 h 1099185"/>
                  <a:gd name="connsiteX8" fmla="*/ 500063 w 661035"/>
                  <a:gd name="connsiteY8" fmla="*/ 941070 h 1099185"/>
                  <a:gd name="connsiteX9" fmla="*/ 451485 w 661035"/>
                  <a:gd name="connsiteY9" fmla="*/ 989648 h 1099185"/>
                  <a:gd name="connsiteX10" fmla="*/ 396629 w 661035"/>
                  <a:gd name="connsiteY10" fmla="*/ 1033155 h 1099185"/>
                  <a:gd name="connsiteX11" fmla="*/ 397193 w 661035"/>
                  <a:gd name="connsiteY11" fmla="*/ 1033462 h 1099185"/>
                  <a:gd name="connsiteX12" fmla="*/ 320041 w 661035"/>
                  <a:gd name="connsiteY12" fmla="*/ 1076325 h 1099185"/>
                  <a:gd name="connsiteX13" fmla="*/ 291343 w 661035"/>
                  <a:gd name="connsiteY13" fmla="*/ 1060767 h 1099185"/>
                  <a:gd name="connsiteX14" fmla="*/ 290403 w 661035"/>
                  <a:gd name="connsiteY14" fmla="*/ 1061621 h 1099185"/>
                  <a:gd name="connsiteX15" fmla="*/ 319088 w 661035"/>
                  <a:gd name="connsiteY15" fmla="*/ 1077277 h 1099185"/>
                  <a:gd name="connsiteX16" fmla="*/ 260985 w 661035"/>
                  <a:gd name="connsiteY16" fmla="*/ 1099185 h 1099185"/>
                  <a:gd name="connsiteX17" fmla="*/ 0 w 661035"/>
                  <a:gd name="connsiteY17" fmla="*/ 957262 h 1099185"/>
                  <a:gd name="connsiteX18" fmla="*/ 59055 w 661035"/>
                  <a:gd name="connsiteY18" fmla="*/ 935355 h 1099185"/>
                  <a:gd name="connsiteX19" fmla="*/ 60008 w 661035"/>
                  <a:gd name="connsiteY19" fmla="*/ 935355 h 1099185"/>
                  <a:gd name="connsiteX20" fmla="*/ 135745 w 661035"/>
                  <a:gd name="connsiteY20" fmla="*/ 891807 h 1099185"/>
                  <a:gd name="connsiteX21" fmla="*/ 135255 w 661035"/>
                  <a:gd name="connsiteY21" fmla="*/ 891540 h 1099185"/>
                  <a:gd name="connsiteX22" fmla="*/ 190500 w 661035"/>
                  <a:gd name="connsiteY22" fmla="*/ 847725 h 1099185"/>
                  <a:gd name="connsiteX23" fmla="*/ 239078 w 661035"/>
                  <a:gd name="connsiteY23" fmla="*/ 799148 h 1099185"/>
                  <a:gd name="connsiteX24" fmla="*/ 239078 w 661035"/>
                  <a:gd name="connsiteY24" fmla="*/ 798196 h 1099185"/>
                  <a:gd name="connsiteX25" fmla="*/ 277307 w 661035"/>
                  <a:gd name="connsiteY25" fmla="*/ 750642 h 1099185"/>
                  <a:gd name="connsiteX26" fmla="*/ 277178 w 661035"/>
                  <a:gd name="connsiteY26" fmla="*/ 750571 h 1099185"/>
                  <a:gd name="connsiteX27" fmla="*/ 284798 w 661035"/>
                  <a:gd name="connsiteY27" fmla="*/ 740093 h 1099185"/>
                  <a:gd name="connsiteX28" fmla="*/ 323850 w 661035"/>
                  <a:gd name="connsiteY28" fmla="*/ 676275 h 1099185"/>
                  <a:gd name="connsiteX29" fmla="*/ 359092 w 661035"/>
                  <a:gd name="connsiteY29" fmla="*/ 597218 h 1099185"/>
                  <a:gd name="connsiteX30" fmla="*/ 220980 w 661035"/>
                  <a:gd name="connsiteY30" fmla="*/ 0 h 1099185"/>
                  <a:gd name="connsiteX31" fmla="*/ 481965 w 661035"/>
                  <a:gd name="connsiteY31" fmla="*/ 141922 h 1099185"/>
                  <a:gd name="connsiteX32" fmla="*/ 575310 w 661035"/>
                  <a:gd name="connsiteY32" fmla="*/ 214313 h 1099185"/>
                  <a:gd name="connsiteX33" fmla="*/ 661035 w 661035"/>
                  <a:gd name="connsiteY33" fmla="*/ 504825 h 1099185"/>
                  <a:gd name="connsiteX34" fmla="*/ 621030 w 661035"/>
                  <a:gd name="connsiteY34" fmla="*/ 739140 h 1099185"/>
                  <a:gd name="connsiteX35" fmla="*/ 360045 w 661035"/>
                  <a:gd name="connsiteY35" fmla="*/ 597218 h 1099185"/>
                  <a:gd name="connsiteX36" fmla="*/ 400050 w 661035"/>
                  <a:gd name="connsiteY36" fmla="*/ 362902 h 1099185"/>
                  <a:gd name="connsiteX37" fmla="*/ 314325 w 661035"/>
                  <a:gd name="connsiteY37" fmla="*/ 72390 h 1099185"/>
                  <a:gd name="connsiteX38" fmla="*/ 220980 w 661035"/>
                  <a:gd name="connsiteY38" fmla="*/ 0 h 1099185"/>
                  <a:gd name="connsiteX0" fmla="*/ 359092 w 661035"/>
                  <a:gd name="connsiteY0" fmla="*/ 597218 h 1099185"/>
                  <a:gd name="connsiteX1" fmla="*/ 620078 w 661035"/>
                  <a:gd name="connsiteY1" fmla="*/ 739140 h 1099185"/>
                  <a:gd name="connsiteX2" fmla="*/ 584835 w 661035"/>
                  <a:gd name="connsiteY2" fmla="*/ 818198 h 1099185"/>
                  <a:gd name="connsiteX3" fmla="*/ 584836 w 661035"/>
                  <a:gd name="connsiteY3" fmla="*/ 818198 h 1099185"/>
                  <a:gd name="connsiteX4" fmla="*/ 545783 w 661035"/>
                  <a:gd name="connsiteY4" fmla="*/ 882015 h 1099185"/>
                  <a:gd name="connsiteX5" fmla="*/ 538930 w 661035"/>
                  <a:gd name="connsiteY5" fmla="*/ 891439 h 1099185"/>
                  <a:gd name="connsiteX6" fmla="*/ 539116 w 661035"/>
                  <a:gd name="connsiteY6" fmla="*/ 891540 h 1099185"/>
                  <a:gd name="connsiteX7" fmla="*/ 500063 w 661035"/>
                  <a:gd name="connsiteY7" fmla="*/ 940118 h 1099185"/>
                  <a:gd name="connsiteX8" fmla="*/ 500063 w 661035"/>
                  <a:gd name="connsiteY8" fmla="*/ 941070 h 1099185"/>
                  <a:gd name="connsiteX9" fmla="*/ 451485 w 661035"/>
                  <a:gd name="connsiteY9" fmla="*/ 989648 h 1099185"/>
                  <a:gd name="connsiteX10" fmla="*/ 396629 w 661035"/>
                  <a:gd name="connsiteY10" fmla="*/ 1033155 h 1099185"/>
                  <a:gd name="connsiteX11" fmla="*/ 397193 w 661035"/>
                  <a:gd name="connsiteY11" fmla="*/ 1033462 h 1099185"/>
                  <a:gd name="connsiteX12" fmla="*/ 320041 w 661035"/>
                  <a:gd name="connsiteY12" fmla="*/ 1076325 h 1099185"/>
                  <a:gd name="connsiteX13" fmla="*/ 291343 w 661035"/>
                  <a:gd name="connsiteY13" fmla="*/ 1060767 h 1099185"/>
                  <a:gd name="connsiteX14" fmla="*/ 319088 w 661035"/>
                  <a:gd name="connsiteY14" fmla="*/ 1077277 h 1099185"/>
                  <a:gd name="connsiteX15" fmla="*/ 260985 w 661035"/>
                  <a:gd name="connsiteY15" fmla="*/ 1099185 h 1099185"/>
                  <a:gd name="connsiteX16" fmla="*/ 0 w 661035"/>
                  <a:gd name="connsiteY16" fmla="*/ 957262 h 1099185"/>
                  <a:gd name="connsiteX17" fmla="*/ 59055 w 661035"/>
                  <a:gd name="connsiteY17" fmla="*/ 935355 h 1099185"/>
                  <a:gd name="connsiteX18" fmla="*/ 60008 w 661035"/>
                  <a:gd name="connsiteY18" fmla="*/ 935355 h 1099185"/>
                  <a:gd name="connsiteX19" fmla="*/ 135745 w 661035"/>
                  <a:gd name="connsiteY19" fmla="*/ 891807 h 1099185"/>
                  <a:gd name="connsiteX20" fmla="*/ 135255 w 661035"/>
                  <a:gd name="connsiteY20" fmla="*/ 891540 h 1099185"/>
                  <a:gd name="connsiteX21" fmla="*/ 190500 w 661035"/>
                  <a:gd name="connsiteY21" fmla="*/ 847725 h 1099185"/>
                  <a:gd name="connsiteX22" fmla="*/ 239078 w 661035"/>
                  <a:gd name="connsiteY22" fmla="*/ 799148 h 1099185"/>
                  <a:gd name="connsiteX23" fmla="*/ 239078 w 661035"/>
                  <a:gd name="connsiteY23" fmla="*/ 798196 h 1099185"/>
                  <a:gd name="connsiteX24" fmla="*/ 277307 w 661035"/>
                  <a:gd name="connsiteY24" fmla="*/ 750642 h 1099185"/>
                  <a:gd name="connsiteX25" fmla="*/ 277178 w 661035"/>
                  <a:gd name="connsiteY25" fmla="*/ 750571 h 1099185"/>
                  <a:gd name="connsiteX26" fmla="*/ 284798 w 661035"/>
                  <a:gd name="connsiteY26" fmla="*/ 740093 h 1099185"/>
                  <a:gd name="connsiteX27" fmla="*/ 323850 w 661035"/>
                  <a:gd name="connsiteY27" fmla="*/ 676275 h 1099185"/>
                  <a:gd name="connsiteX28" fmla="*/ 359092 w 661035"/>
                  <a:gd name="connsiteY28" fmla="*/ 597218 h 1099185"/>
                  <a:gd name="connsiteX29" fmla="*/ 220980 w 661035"/>
                  <a:gd name="connsiteY29" fmla="*/ 0 h 1099185"/>
                  <a:gd name="connsiteX30" fmla="*/ 481965 w 661035"/>
                  <a:gd name="connsiteY30" fmla="*/ 141922 h 1099185"/>
                  <a:gd name="connsiteX31" fmla="*/ 575310 w 661035"/>
                  <a:gd name="connsiteY31" fmla="*/ 214313 h 1099185"/>
                  <a:gd name="connsiteX32" fmla="*/ 661035 w 661035"/>
                  <a:gd name="connsiteY32" fmla="*/ 504825 h 1099185"/>
                  <a:gd name="connsiteX33" fmla="*/ 621030 w 661035"/>
                  <a:gd name="connsiteY33" fmla="*/ 739140 h 1099185"/>
                  <a:gd name="connsiteX34" fmla="*/ 360045 w 661035"/>
                  <a:gd name="connsiteY34" fmla="*/ 597218 h 1099185"/>
                  <a:gd name="connsiteX35" fmla="*/ 400050 w 661035"/>
                  <a:gd name="connsiteY35" fmla="*/ 362902 h 1099185"/>
                  <a:gd name="connsiteX36" fmla="*/ 314325 w 661035"/>
                  <a:gd name="connsiteY36" fmla="*/ 72390 h 1099185"/>
                  <a:gd name="connsiteX37" fmla="*/ 220980 w 661035"/>
                  <a:gd name="connsiteY37" fmla="*/ 0 h 1099185"/>
                  <a:gd name="connsiteX0" fmla="*/ 359092 w 661035"/>
                  <a:gd name="connsiteY0" fmla="*/ 597218 h 1099185"/>
                  <a:gd name="connsiteX1" fmla="*/ 620078 w 661035"/>
                  <a:gd name="connsiteY1" fmla="*/ 739140 h 1099185"/>
                  <a:gd name="connsiteX2" fmla="*/ 584835 w 661035"/>
                  <a:gd name="connsiteY2" fmla="*/ 818198 h 1099185"/>
                  <a:gd name="connsiteX3" fmla="*/ 584836 w 661035"/>
                  <a:gd name="connsiteY3" fmla="*/ 818198 h 1099185"/>
                  <a:gd name="connsiteX4" fmla="*/ 545783 w 661035"/>
                  <a:gd name="connsiteY4" fmla="*/ 882015 h 1099185"/>
                  <a:gd name="connsiteX5" fmla="*/ 538930 w 661035"/>
                  <a:gd name="connsiteY5" fmla="*/ 891439 h 1099185"/>
                  <a:gd name="connsiteX6" fmla="*/ 539116 w 661035"/>
                  <a:gd name="connsiteY6" fmla="*/ 891540 h 1099185"/>
                  <a:gd name="connsiteX7" fmla="*/ 500063 w 661035"/>
                  <a:gd name="connsiteY7" fmla="*/ 940118 h 1099185"/>
                  <a:gd name="connsiteX8" fmla="*/ 500063 w 661035"/>
                  <a:gd name="connsiteY8" fmla="*/ 941070 h 1099185"/>
                  <a:gd name="connsiteX9" fmla="*/ 451485 w 661035"/>
                  <a:gd name="connsiteY9" fmla="*/ 989648 h 1099185"/>
                  <a:gd name="connsiteX10" fmla="*/ 396629 w 661035"/>
                  <a:gd name="connsiteY10" fmla="*/ 1033155 h 1099185"/>
                  <a:gd name="connsiteX11" fmla="*/ 397193 w 661035"/>
                  <a:gd name="connsiteY11" fmla="*/ 1033462 h 1099185"/>
                  <a:gd name="connsiteX12" fmla="*/ 320041 w 661035"/>
                  <a:gd name="connsiteY12" fmla="*/ 1076325 h 1099185"/>
                  <a:gd name="connsiteX13" fmla="*/ 319088 w 661035"/>
                  <a:gd name="connsiteY13" fmla="*/ 1077277 h 1099185"/>
                  <a:gd name="connsiteX14" fmla="*/ 260985 w 661035"/>
                  <a:gd name="connsiteY14" fmla="*/ 1099185 h 1099185"/>
                  <a:gd name="connsiteX15" fmla="*/ 0 w 661035"/>
                  <a:gd name="connsiteY15" fmla="*/ 957262 h 1099185"/>
                  <a:gd name="connsiteX16" fmla="*/ 59055 w 661035"/>
                  <a:gd name="connsiteY16" fmla="*/ 935355 h 1099185"/>
                  <a:gd name="connsiteX17" fmla="*/ 60008 w 661035"/>
                  <a:gd name="connsiteY17" fmla="*/ 935355 h 1099185"/>
                  <a:gd name="connsiteX18" fmla="*/ 135745 w 661035"/>
                  <a:gd name="connsiteY18" fmla="*/ 891807 h 1099185"/>
                  <a:gd name="connsiteX19" fmla="*/ 135255 w 661035"/>
                  <a:gd name="connsiteY19" fmla="*/ 891540 h 1099185"/>
                  <a:gd name="connsiteX20" fmla="*/ 190500 w 661035"/>
                  <a:gd name="connsiteY20" fmla="*/ 847725 h 1099185"/>
                  <a:gd name="connsiteX21" fmla="*/ 239078 w 661035"/>
                  <a:gd name="connsiteY21" fmla="*/ 799148 h 1099185"/>
                  <a:gd name="connsiteX22" fmla="*/ 239078 w 661035"/>
                  <a:gd name="connsiteY22" fmla="*/ 798196 h 1099185"/>
                  <a:gd name="connsiteX23" fmla="*/ 277307 w 661035"/>
                  <a:gd name="connsiteY23" fmla="*/ 750642 h 1099185"/>
                  <a:gd name="connsiteX24" fmla="*/ 277178 w 661035"/>
                  <a:gd name="connsiteY24" fmla="*/ 750571 h 1099185"/>
                  <a:gd name="connsiteX25" fmla="*/ 284798 w 661035"/>
                  <a:gd name="connsiteY25" fmla="*/ 740093 h 1099185"/>
                  <a:gd name="connsiteX26" fmla="*/ 323850 w 661035"/>
                  <a:gd name="connsiteY26" fmla="*/ 676275 h 1099185"/>
                  <a:gd name="connsiteX27" fmla="*/ 359092 w 661035"/>
                  <a:gd name="connsiteY27" fmla="*/ 597218 h 1099185"/>
                  <a:gd name="connsiteX28" fmla="*/ 220980 w 661035"/>
                  <a:gd name="connsiteY28" fmla="*/ 0 h 1099185"/>
                  <a:gd name="connsiteX29" fmla="*/ 481965 w 661035"/>
                  <a:gd name="connsiteY29" fmla="*/ 141922 h 1099185"/>
                  <a:gd name="connsiteX30" fmla="*/ 575310 w 661035"/>
                  <a:gd name="connsiteY30" fmla="*/ 214313 h 1099185"/>
                  <a:gd name="connsiteX31" fmla="*/ 661035 w 661035"/>
                  <a:gd name="connsiteY31" fmla="*/ 504825 h 1099185"/>
                  <a:gd name="connsiteX32" fmla="*/ 621030 w 661035"/>
                  <a:gd name="connsiteY32" fmla="*/ 739140 h 1099185"/>
                  <a:gd name="connsiteX33" fmla="*/ 360045 w 661035"/>
                  <a:gd name="connsiteY33" fmla="*/ 597218 h 1099185"/>
                  <a:gd name="connsiteX34" fmla="*/ 400050 w 661035"/>
                  <a:gd name="connsiteY34" fmla="*/ 362902 h 1099185"/>
                  <a:gd name="connsiteX35" fmla="*/ 314325 w 661035"/>
                  <a:gd name="connsiteY35" fmla="*/ 72390 h 1099185"/>
                  <a:gd name="connsiteX36" fmla="*/ 220980 w 661035"/>
                  <a:gd name="connsiteY36" fmla="*/ 0 h 1099185"/>
                  <a:gd name="connsiteX0" fmla="*/ 359092 w 661035"/>
                  <a:gd name="connsiteY0" fmla="*/ 597218 h 1112468"/>
                  <a:gd name="connsiteX1" fmla="*/ 620078 w 661035"/>
                  <a:gd name="connsiteY1" fmla="*/ 739140 h 1112468"/>
                  <a:gd name="connsiteX2" fmla="*/ 584835 w 661035"/>
                  <a:gd name="connsiteY2" fmla="*/ 818198 h 1112468"/>
                  <a:gd name="connsiteX3" fmla="*/ 584836 w 661035"/>
                  <a:gd name="connsiteY3" fmla="*/ 818198 h 1112468"/>
                  <a:gd name="connsiteX4" fmla="*/ 545783 w 661035"/>
                  <a:gd name="connsiteY4" fmla="*/ 882015 h 1112468"/>
                  <a:gd name="connsiteX5" fmla="*/ 538930 w 661035"/>
                  <a:gd name="connsiteY5" fmla="*/ 891439 h 1112468"/>
                  <a:gd name="connsiteX6" fmla="*/ 539116 w 661035"/>
                  <a:gd name="connsiteY6" fmla="*/ 891540 h 1112468"/>
                  <a:gd name="connsiteX7" fmla="*/ 500063 w 661035"/>
                  <a:gd name="connsiteY7" fmla="*/ 940118 h 1112468"/>
                  <a:gd name="connsiteX8" fmla="*/ 500063 w 661035"/>
                  <a:gd name="connsiteY8" fmla="*/ 941070 h 1112468"/>
                  <a:gd name="connsiteX9" fmla="*/ 451485 w 661035"/>
                  <a:gd name="connsiteY9" fmla="*/ 989648 h 1112468"/>
                  <a:gd name="connsiteX10" fmla="*/ 396629 w 661035"/>
                  <a:gd name="connsiteY10" fmla="*/ 1033155 h 1112468"/>
                  <a:gd name="connsiteX11" fmla="*/ 397193 w 661035"/>
                  <a:gd name="connsiteY11" fmla="*/ 1033462 h 1112468"/>
                  <a:gd name="connsiteX12" fmla="*/ 320041 w 661035"/>
                  <a:gd name="connsiteY12" fmla="*/ 1076325 h 1112468"/>
                  <a:gd name="connsiteX13" fmla="*/ 319088 w 661035"/>
                  <a:gd name="connsiteY13" fmla="*/ 1077277 h 1112468"/>
                  <a:gd name="connsiteX14" fmla="*/ 247796 w 661035"/>
                  <a:gd name="connsiteY14" fmla="*/ 1112468 h 1112468"/>
                  <a:gd name="connsiteX15" fmla="*/ 0 w 661035"/>
                  <a:gd name="connsiteY15" fmla="*/ 957262 h 1112468"/>
                  <a:gd name="connsiteX16" fmla="*/ 59055 w 661035"/>
                  <a:gd name="connsiteY16" fmla="*/ 935355 h 1112468"/>
                  <a:gd name="connsiteX17" fmla="*/ 60008 w 661035"/>
                  <a:gd name="connsiteY17" fmla="*/ 935355 h 1112468"/>
                  <a:gd name="connsiteX18" fmla="*/ 135745 w 661035"/>
                  <a:gd name="connsiteY18" fmla="*/ 891807 h 1112468"/>
                  <a:gd name="connsiteX19" fmla="*/ 135255 w 661035"/>
                  <a:gd name="connsiteY19" fmla="*/ 891540 h 1112468"/>
                  <a:gd name="connsiteX20" fmla="*/ 190500 w 661035"/>
                  <a:gd name="connsiteY20" fmla="*/ 847725 h 1112468"/>
                  <a:gd name="connsiteX21" fmla="*/ 239078 w 661035"/>
                  <a:gd name="connsiteY21" fmla="*/ 799148 h 1112468"/>
                  <a:gd name="connsiteX22" fmla="*/ 239078 w 661035"/>
                  <a:gd name="connsiteY22" fmla="*/ 798196 h 1112468"/>
                  <a:gd name="connsiteX23" fmla="*/ 277307 w 661035"/>
                  <a:gd name="connsiteY23" fmla="*/ 750642 h 1112468"/>
                  <a:gd name="connsiteX24" fmla="*/ 277178 w 661035"/>
                  <a:gd name="connsiteY24" fmla="*/ 750571 h 1112468"/>
                  <a:gd name="connsiteX25" fmla="*/ 284798 w 661035"/>
                  <a:gd name="connsiteY25" fmla="*/ 740093 h 1112468"/>
                  <a:gd name="connsiteX26" fmla="*/ 323850 w 661035"/>
                  <a:gd name="connsiteY26" fmla="*/ 676275 h 1112468"/>
                  <a:gd name="connsiteX27" fmla="*/ 359092 w 661035"/>
                  <a:gd name="connsiteY27" fmla="*/ 597218 h 1112468"/>
                  <a:gd name="connsiteX28" fmla="*/ 220980 w 661035"/>
                  <a:gd name="connsiteY28" fmla="*/ 0 h 1112468"/>
                  <a:gd name="connsiteX29" fmla="*/ 481965 w 661035"/>
                  <a:gd name="connsiteY29" fmla="*/ 141922 h 1112468"/>
                  <a:gd name="connsiteX30" fmla="*/ 575310 w 661035"/>
                  <a:gd name="connsiteY30" fmla="*/ 214313 h 1112468"/>
                  <a:gd name="connsiteX31" fmla="*/ 661035 w 661035"/>
                  <a:gd name="connsiteY31" fmla="*/ 504825 h 1112468"/>
                  <a:gd name="connsiteX32" fmla="*/ 621030 w 661035"/>
                  <a:gd name="connsiteY32" fmla="*/ 739140 h 1112468"/>
                  <a:gd name="connsiteX33" fmla="*/ 360045 w 661035"/>
                  <a:gd name="connsiteY33" fmla="*/ 597218 h 1112468"/>
                  <a:gd name="connsiteX34" fmla="*/ 400050 w 661035"/>
                  <a:gd name="connsiteY34" fmla="*/ 362902 h 1112468"/>
                  <a:gd name="connsiteX35" fmla="*/ 314325 w 661035"/>
                  <a:gd name="connsiteY35" fmla="*/ 72390 h 1112468"/>
                  <a:gd name="connsiteX36" fmla="*/ 220980 w 661035"/>
                  <a:gd name="connsiteY36" fmla="*/ 0 h 11124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</a:cxnLst>
                <a:rect l="l" t="t" r="r" b="b"/>
                <a:pathLst>
                  <a:path w="661035" h="1112468">
                    <a:moveTo>
                      <a:pt x="359092" y="597218"/>
                    </a:moveTo>
                    <a:lnTo>
                      <a:pt x="620078" y="739140"/>
                    </a:lnTo>
                    <a:lnTo>
                      <a:pt x="584835" y="818198"/>
                    </a:lnTo>
                    <a:lnTo>
                      <a:pt x="584836" y="818198"/>
                    </a:lnTo>
                    <a:cubicBezTo>
                      <a:pt x="573405" y="840105"/>
                      <a:pt x="560070" y="861060"/>
                      <a:pt x="545783" y="882015"/>
                    </a:cubicBezTo>
                    <a:lnTo>
                      <a:pt x="538930" y="891439"/>
                    </a:lnTo>
                    <a:lnTo>
                      <a:pt x="539116" y="891540"/>
                    </a:lnTo>
                    <a:cubicBezTo>
                      <a:pt x="525780" y="908686"/>
                      <a:pt x="513398" y="924878"/>
                      <a:pt x="500063" y="940118"/>
                    </a:cubicBezTo>
                    <a:lnTo>
                      <a:pt x="500063" y="941070"/>
                    </a:lnTo>
                    <a:cubicBezTo>
                      <a:pt x="483870" y="958215"/>
                      <a:pt x="467678" y="974408"/>
                      <a:pt x="451485" y="989648"/>
                    </a:cubicBezTo>
                    <a:lnTo>
                      <a:pt x="396629" y="1033155"/>
                    </a:lnTo>
                    <a:lnTo>
                      <a:pt x="397193" y="1033462"/>
                    </a:lnTo>
                    <a:cubicBezTo>
                      <a:pt x="371475" y="1049655"/>
                      <a:pt x="346711" y="1063943"/>
                      <a:pt x="320041" y="1076325"/>
                    </a:cubicBezTo>
                    <a:lnTo>
                      <a:pt x="319088" y="1077277"/>
                    </a:lnTo>
                    <a:lnTo>
                      <a:pt x="247796" y="1112468"/>
                    </a:lnTo>
                    <a:lnTo>
                      <a:pt x="0" y="957262"/>
                    </a:lnTo>
                    <a:lnTo>
                      <a:pt x="59055" y="935355"/>
                    </a:lnTo>
                    <a:lnTo>
                      <a:pt x="60008" y="935355"/>
                    </a:lnTo>
                    <a:lnTo>
                      <a:pt x="135745" y="891807"/>
                    </a:lnTo>
                    <a:lnTo>
                      <a:pt x="135255" y="891540"/>
                    </a:lnTo>
                    <a:cubicBezTo>
                      <a:pt x="154305" y="878205"/>
                      <a:pt x="173355" y="863918"/>
                      <a:pt x="190500" y="847725"/>
                    </a:cubicBezTo>
                    <a:cubicBezTo>
                      <a:pt x="207645" y="832486"/>
                      <a:pt x="222885" y="816293"/>
                      <a:pt x="239078" y="799148"/>
                    </a:cubicBezTo>
                    <a:lnTo>
                      <a:pt x="239078" y="798196"/>
                    </a:lnTo>
                    <a:lnTo>
                      <a:pt x="277307" y="750642"/>
                    </a:lnTo>
                    <a:lnTo>
                      <a:pt x="277178" y="750571"/>
                    </a:lnTo>
                    <a:cubicBezTo>
                      <a:pt x="280036" y="746761"/>
                      <a:pt x="281941" y="743903"/>
                      <a:pt x="284798" y="740093"/>
                    </a:cubicBezTo>
                    <a:cubicBezTo>
                      <a:pt x="299086" y="719138"/>
                      <a:pt x="312420" y="698183"/>
                      <a:pt x="323850" y="676275"/>
                    </a:cubicBezTo>
                    <a:cubicBezTo>
                      <a:pt x="337185" y="650558"/>
                      <a:pt x="349567" y="623888"/>
                      <a:pt x="359092" y="597218"/>
                    </a:cubicBezTo>
                    <a:close/>
                    <a:moveTo>
                      <a:pt x="220980" y="0"/>
                    </a:moveTo>
                    <a:lnTo>
                      <a:pt x="481965" y="141922"/>
                    </a:lnTo>
                    <a:cubicBezTo>
                      <a:pt x="521970" y="163830"/>
                      <a:pt x="553403" y="187642"/>
                      <a:pt x="575310" y="214313"/>
                    </a:cubicBezTo>
                    <a:cubicBezTo>
                      <a:pt x="632460" y="281940"/>
                      <a:pt x="661035" y="379095"/>
                      <a:pt x="661035" y="504825"/>
                    </a:cubicBezTo>
                    <a:cubicBezTo>
                      <a:pt x="660083" y="588645"/>
                      <a:pt x="646748" y="666750"/>
                      <a:pt x="621030" y="739140"/>
                    </a:cubicBezTo>
                    <a:lnTo>
                      <a:pt x="360045" y="597218"/>
                    </a:lnTo>
                    <a:cubicBezTo>
                      <a:pt x="386715" y="524827"/>
                      <a:pt x="400050" y="446722"/>
                      <a:pt x="400050" y="362902"/>
                    </a:cubicBezTo>
                    <a:cubicBezTo>
                      <a:pt x="400050" y="237172"/>
                      <a:pt x="371475" y="140970"/>
                      <a:pt x="314325" y="72390"/>
                    </a:cubicBezTo>
                    <a:cubicBezTo>
                      <a:pt x="291465" y="45720"/>
                      <a:pt x="260985" y="20955"/>
                      <a:pt x="220980" y="0"/>
                    </a:cubicBez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  <p:sp>
            <p:nvSpPr>
              <p:cNvPr id="333" name="Freeform: Shape 332">
                <a:extLst>
                  <a:ext uri="{FF2B5EF4-FFF2-40B4-BE49-F238E27FC236}">
                    <a16:creationId xmlns:a16="http://schemas.microsoft.com/office/drawing/2014/main" id="{E7D6D58D-1F26-4195-A888-598D8E6C44A7}"/>
                  </a:ext>
                </a:extLst>
              </p:cNvPr>
              <p:cNvSpPr/>
              <p:nvPr/>
            </p:nvSpPr>
            <p:spPr>
              <a:xfrm>
                <a:off x="2967026" y="3229268"/>
                <a:ext cx="673417" cy="247650"/>
              </a:xfrm>
              <a:custGeom>
                <a:avLst/>
                <a:gdLst>
                  <a:gd name="connsiteX0" fmla="*/ 261937 w 673417"/>
                  <a:gd name="connsiteY0" fmla="*/ 45720 h 247650"/>
                  <a:gd name="connsiteX1" fmla="*/ 288607 w 673417"/>
                  <a:gd name="connsiteY1" fmla="*/ 53340 h 247650"/>
                  <a:gd name="connsiteX2" fmla="*/ 387667 w 673417"/>
                  <a:gd name="connsiteY2" fmla="*/ 93345 h 247650"/>
                  <a:gd name="connsiteX3" fmla="*/ 412432 w 673417"/>
                  <a:gd name="connsiteY3" fmla="*/ 105728 h 247650"/>
                  <a:gd name="connsiteX4" fmla="*/ 673417 w 673417"/>
                  <a:gd name="connsiteY4" fmla="*/ 247650 h 247650"/>
                  <a:gd name="connsiteX5" fmla="*/ 647700 w 673417"/>
                  <a:gd name="connsiteY5" fmla="*/ 235267 h 247650"/>
                  <a:gd name="connsiteX6" fmla="*/ 644991 w 673417"/>
                  <a:gd name="connsiteY6" fmla="*/ 233789 h 247650"/>
                  <a:gd name="connsiteX7" fmla="*/ 549592 w 673417"/>
                  <a:gd name="connsiteY7" fmla="*/ 195262 h 247650"/>
                  <a:gd name="connsiteX8" fmla="*/ 522922 w 673417"/>
                  <a:gd name="connsiteY8" fmla="*/ 186690 h 247650"/>
                  <a:gd name="connsiteX9" fmla="*/ 0 w 673417"/>
                  <a:gd name="connsiteY9" fmla="*/ 0 h 247650"/>
                  <a:gd name="connsiteX10" fmla="*/ 80010 w 673417"/>
                  <a:gd name="connsiteY10" fmla="*/ 11430 h 247650"/>
                  <a:gd name="connsiteX11" fmla="*/ 80421 w 673417"/>
                  <a:gd name="connsiteY11" fmla="*/ 11654 h 247650"/>
                  <a:gd name="connsiteX12" fmla="*/ 185499 w 673417"/>
                  <a:gd name="connsiteY12" fmla="*/ 28933 h 247650"/>
                  <a:gd name="connsiteX13" fmla="*/ 261937 w 673417"/>
                  <a:gd name="connsiteY13" fmla="*/ 45720 h 247650"/>
                  <a:gd name="connsiteX14" fmla="*/ 522922 w 673417"/>
                  <a:gd name="connsiteY14" fmla="*/ 187643 h 247650"/>
                  <a:gd name="connsiteX15" fmla="*/ 340042 w 673417"/>
                  <a:gd name="connsiteY15" fmla="*/ 153353 h 247650"/>
                  <a:gd name="connsiteX16" fmla="*/ 260985 w 673417"/>
                  <a:gd name="connsiteY16" fmla="*/ 141923 h 2476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673417" h="247650">
                    <a:moveTo>
                      <a:pt x="261937" y="45720"/>
                    </a:moveTo>
                    <a:cubicBezTo>
                      <a:pt x="271462" y="48578"/>
                      <a:pt x="280987" y="50483"/>
                      <a:pt x="288607" y="53340"/>
                    </a:cubicBezTo>
                    <a:cubicBezTo>
                      <a:pt x="323850" y="64770"/>
                      <a:pt x="357187" y="79058"/>
                      <a:pt x="387667" y="93345"/>
                    </a:cubicBezTo>
                    <a:cubicBezTo>
                      <a:pt x="396240" y="97155"/>
                      <a:pt x="404812" y="101917"/>
                      <a:pt x="412432" y="105728"/>
                    </a:cubicBezTo>
                    <a:lnTo>
                      <a:pt x="673417" y="247650"/>
                    </a:lnTo>
                    <a:cubicBezTo>
                      <a:pt x="664845" y="243840"/>
                      <a:pt x="656272" y="239078"/>
                      <a:pt x="647700" y="235267"/>
                    </a:cubicBezTo>
                    <a:lnTo>
                      <a:pt x="644991" y="233789"/>
                    </a:lnTo>
                    <a:lnTo>
                      <a:pt x="549592" y="195262"/>
                    </a:lnTo>
                    <a:cubicBezTo>
                      <a:pt x="541972" y="192405"/>
                      <a:pt x="532447" y="189548"/>
                      <a:pt x="522922" y="186690"/>
                    </a:cubicBezTo>
                    <a:close/>
                    <a:moveTo>
                      <a:pt x="0" y="0"/>
                    </a:moveTo>
                    <a:lnTo>
                      <a:pt x="80010" y="11430"/>
                    </a:lnTo>
                    <a:lnTo>
                      <a:pt x="80421" y="11654"/>
                    </a:lnTo>
                    <a:lnTo>
                      <a:pt x="185499" y="28933"/>
                    </a:lnTo>
                    <a:cubicBezTo>
                      <a:pt x="215979" y="34528"/>
                      <a:pt x="241458" y="40005"/>
                      <a:pt x="261937" y="45720"/>
                    </a:cubicBezTo>
                    <a:lnTo>
                      <a:pt x="522922" y="187643"/>
                    </a:lnTo>
                    <a:cubicBezTo>
                      <a:pt x="481965" y="176213"/>
                      <a:pt x="421004" y="164783"/>
                      <a:pt x="340042" y="153353"/>
                    </a:cubicBezTo>
                    <a:lnTo>
                      <a:pt x="260985" y="141923"/>
                    </a:ln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4" name="Freeform: Shape 333">
                <a:extLst>
                  <a:ext uri="{FF2B5EF4-FFF2-40B4-BE49-F238E27FC236}">
                    <a16:creationId xmlns:a16="http://schemas.microsoft.com/office/drawing/2014/main" id="{25D81A8D-5132-4C5B-AACB-FDB1BF08DB6C}"/>
                  </a:ext>
                </a:extLst>
              </p:cNvPr>
              <p:cNvSpPr/>
              <p:nvPr/>
            </p:nvSpPr>
            <p:spPr>
              <a:xfrm>
                <a:off x="2707091" y="3532163"/>
                <a:ext cx="257175" cy="1238250"/>
              </a:xfrm>
              <a:custGeom>
                <a:avLst/>
                <a:gdLst>
                  <a:gd name="connsiteX0" fmla="*/ 260985 w 257175"/>
                  <a:gd name="connsiteY0" fmla="*/ 1244918 h 1238250"/>
                  <a:gd name="connsiteX1" fmla="*/ 0 w 257175"/>
                  <a:gd name="connsiteY1" fmla="*/ 1102995 h 1238250"/>
                  <a:gd name="connsiteX2" fmla="*/ 1905 w 257175"/>
                  <a:gd name="connsiteY2" fmla="*/ 0 h 1238250"/>
                  <a:gd name="connsiteX3" fmla="*/ 262890 w 257175"/>
                  <a:gd name="connsiteY3" fmla="*/ 141922 h 12382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57175" h="1238250">
                    <a:moveTo>
                      <a:pt x="260985" y="1244918"/>
                    </a:moveTo>
                    <a:lnTo>
                      <a:pt x="0" y="1102995"/>
                    </a:lnTo>
                    <a:lnTo>
                      <a:pt x="1905" y="0"/>
                    </a:lnTo>
                    <a:lnTo>
                      <a:pt x="262890" y="141922"/>
                    </a:ln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5" name="Freeform: Shape 334">
                <a:extLst>
                  <a:ext uri="{FF2B5EF4-FFF2-40B4-BE49-F238E27FC236}">
                    <a16:creationId xmlns:a16="http://schemas.microsoft.com/office/drawing/2014/main" id="{BCD4CABD-21FB-4036-89F2-21C7F68A660D}"/>
                  </a:ext>
                </a:extLst>
              </p:cNvPr>
              <p:cNvSpPr/>
              <p:nvPr/>
            </p:nvSpPr>
            <p:spPr>
              <a:xfrm>
                <a:off x="3110832" y="2270955"/>
                <a:ext cx="457201" cy="495301"/>
              </a:xfrm>
              <a:custGeom>
                <a:avLst/>
                <a:gdLst>
                  <a:gd name="connsiteX0" fmla="*/ 459105 w 457200"/>
                  <a:gd name="connsiteY0" fmla="*/ 500063 h 495300"/>
                  <a:gd name="connsiteX1" fmla="*/ 198120 w 457200"/>
                  <a:gd name="connsiteY1" fmla="*/ 358140 h 495300"/>
                  <a:gd name="connsiteX2" fmla="*/ 80963 w 457200"/>
                  <a:gd name="connsiteY2" fmla="*/ 62865 h 495300"/>
                  <a:gd name="connsiteX3" fmla="*/ 0 w 457200"/>
                  <a:gd name="connsiteY3" fmla="*/ 0 h 495300"/>
                  <a:gd name="connsiteX4" fmla="*/ 260985 w 457200"/>
                  <a:gd name="connsiteY4" fmla="*/ 141923 h 495300"/>
                  <a:gd name="connsiteX5" fmla="*/ 341948 w 457200"/>
                  <a:gd name="connsiteY5" fmla="*/ 204788 h 495300"/>
                  <a:gd name="connsiteX6" fmla="*/ 459105 w 457200"/>
                  <a:gd name="connsiteY6" fmla="*/ 500063 h 4953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457200" h="495300">
                    <a:moveTo>
                      <a:pt x="459105" y="500063"/>
                    </a:moveTo>
                    <a:lnTo>
                      <a:pt x="198120" y="358140"/>
                    </a:lnTo>
                    <a:cubicBezTo>
                      <a:pt x="179070" y="224790"/>
                      <a:pt x="140017" y="126683"/>
                      <a:pt x="80963" y="62865"/>
                    </a:cubicBezTo>
                    <a:cubicBezTo>
                      <a:pt x="57150" y="38100"/>
                      <a:pt x="30480" y="17145"/>
                      <a:pt x="0" y="0"/>
                    </a:cubicBezTo>
                    <a:lnTo>
                      <a:pt x="260985" y="141923"/>
                    </a:lnTo>
                    <a:cubicBezTo>
                      <a:pt x="291465" y="158115"/>
                      <a:pt x="318135" y="179070"/>
                      <a:pt x="341948" y="204788"/>
                    </a:cubicBezTo>
                    <a:cubicBezTo>
                      <a:pt x="401955" y="268605"/>
                      <a:pt x="441008" y="366713"/>
                      <a:pt x="459105" y="500063"/>
                    </a:cubicBezTo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6" name="Freeform: Shape 335">
                <a:extLst>
                  <a:ext uri="{FF2B5EF4-FFF2-40B4-BE49-F238E27FC236}">
                    <a16:creationId xmlns:a16="http://schemas.microsoft.com/office/drawing/2014/main" id="{B177BA7F-5F87-414B-8509-2F41672475E6}"/>
                  </a:ext>
                </a:extLst>
              </p:cNvPr>
              <p:cNvSpPr/>
              <p:nvPr/>
            </p:nvSpPr>
            <p:spPr>
              <a:xfrm>
                <a:off x="2541356" y="3138780"/>
                <a:ext cx="428625" cy="200026"/>
              </a:xfrm>
              <a:custGeom>
                <a:avLst/>
                <a:gdLst>
                  <a:gd name="connsiteX0" fmla="*/ 0 w 428625"/>
                  <a:gd name="connsiteY0" fmla="*/ 0 h 200026"/>
                  <a:gd name="connsiteX1" fmla="*/ 17145 w 428625"/>
                  <a:gd name="connsiteY1" fmla="*/ 8573 h 200026"/>
                  <a:gd name="connsiteX2" fmla="*/ 109538 w 428625"/>
                  <a:gd name="connsiteY2" fmla="*/ 44768 h 200026"/>
                  <a:gd name="connsiteX3" fmla="*/ 370023 w 428625"/>
                  <a:gd name="connsiteY3" fmla="*/ 186418 h 200026"/>
                  <a:gd name="connsiteX4" fmla="*/ 110490 w 428625"/>
                  <a:gd name="connsiteY4" fmla="*/ 44768 h 200026"/>
                  <a:gd name="connsiteX5" fmla="*/ 168592 w 428625"/>
                  <a:gd name="connsiteY5" fmla="*/ 59056 h 200026"/>
                  <a:gd name="connsiteX6" fmla="*/ 428625 w 428625"/>
                  <a:gd name="connsiteY6" fmla="*/ 200026 h 200026"/>
                  <a:gd name="connsiteX7" fmla="*/ 370523 w 428625"/>
                  <a:gd name="connsiteY7" fmla="*/ 186691 h 200026"/>
                  <a:gd name="connsiteX8" fmla="*/ 370517 w 428625"/>
                  <a:gd name="connsiteY8" fmla="*/ 186688 h 200026"/>
                  <a:gd name="connsiteX9" fmla="*/ 278130 w 428625"/>
                  <a:gd name="connsiteY9" fmla="*/ 150495 h 200026"/>
                  <a:gd name="connsiteX10" fmla="*/ 260985 w 428625"/>
                  <a:gd name="connsiteY10" fmla="*/ 141923 h 2000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28625" h="200026">
                    <a:moveTo>
                      <a:pt x="0" y="0"/>
                    </a:moveTo>
                    <a:cubicBezTo>
                      <a:pt x="5715" y="2858"/>
                      <a:pt x="11430" y="5715"/>
                      <a:pt x="17145" y="8573"/>
                    </a:cubicBezTo>
                    <a:cubicBezTo>
                      <a:pt x="44767" y="21908"/>
                      <a:pt x="75248" y="34290"/>
                      <a:pt x="109538" y="44768"/>
                    </a:cubicBezTo>
                    <a:lnTo>
                      <a:pt x="370023" y="186418"/>
                    </a:lnTo>
                    <a:lnTo>
                      <a:pt x="110490" y="44768"/>
                    </a:lnTo>
                    <a:lnTo>
                      <a:pt x="168592" y="59056"/>
                    </a:lnTo>
                    <a:lnTo>
                      <a:pt x="428625" y="200026"/>
                    </a:lnTo>
                    <a:lnTo>
                      <a:pt x="370523" y="186691"/>
                    </a:lnTo>
                    <a:lnTo>
                      <a:pt x="370517" y="186688"/>
                    </a:lnTo>
                    <a:lnTo>
                      <a:pt x="278130" y="150495"/>
                    </a:lnTo>
                    <a:cubicBezTo>
                      <a:pt x="272415" y="147638"/>
                      <a:pt x="266700" y="144780"/>
                      <a:pt x="260985" y="141923"/>
                    </a:cubicBez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7" name="Freeform: Shape 336">
                <a:extLst>
                  <a:ext uri="{FF2B5EF4-FFF2-40B4-BE49-F238E27FC236}">
                    <a16:creationId xmlns:a16="http://schemas.microsoft.com/office/drawing/2014/main" id="{DB34F9AA-D0A6-4098-9948-BDF148599981}"/>
                  </a:ext>
                </a:extLst>
              </p:cNvPr>
              <p:cNvSpPr/>
              <p:nvPr/>
            </p:nvSpPr>
            <p:spPr>
              <a:xfrm>
                <a:off x="2969883" y="1938632"/>
                <a:ext cx="618767" cy="219303"/>
              </a:xfrm>
              <a:custGeom>
                <a:avLst/>
                <a:gdLst>
                  <a:gd name="connsiteX0" fmla="*/ 323751 w 603786"/>
                  <a:gd name="connsiteY0" fmla="*/ 66771 h 218219"/>
                  <a:gd name="connsiteX1" fmla="*/ 342801 w 603786"/>
                  <a:gd name="connsiteY1" fmla="*/ 76296 h 218219"/>
                  <a:gd name="connsiteX2" fmla="*/ 603786 w 603786"/>
                  <a:gd name="connsiteY2" fmla="*/ 218219 h 218219"/>
                  <a:gd name="connsiteX3" fmla="*/ 584736 w 603786"/>
                  <a:gd name="connsiteY3" fmla="*/ 208694 h 218219"/>
                  <a:gd name="connsiteX4" fmla="*/ 0 w 603786"/>
                  <a:gd name="connsiteY4" fmla="*/ 0 h 218219"/>
                  <a:gd name="connsiteX5" fmla="*/ 100965 w 603786"/>
                  <a:gd name="connsiteY5" fmla="*/ 2857 h 218219"/>
                  <a:gd name="connsiteX6" fmla="*/ 102772 w 603786"/>
                  <a:gd name="connsiteY6" fmla="*/ 3833 h 218219"/>
                  <a:gd name="connsiteX7" fmla="*/ 214213 w 603786"/>
                  <a:gd name="connsiteY7" fmla="*/ 22860 h 218219"/>
                  <a:gd name="connsiteX8" fmla="*/ 236092 w 603786"/>
                  <a:gd name="connsiteY8" fmla="*/ 34757 h 218219"/>
                  <a:gd name="connsiteX9" fmla="*/ 323751 w 603786"/>
                  <a:gd name="connsiteY9" fmla="*/ 66772 h 218219"/>
                  <a:gd name="connsiteX10" fmla="*/ 584736 w 603786"/>
                  <a:gd name="connsiteY10" fmla="*/ 208695 h 218219"/>
                  <a:gd name="connsiteX11" fmla="*/ 475198 w 603786"/>
                  <a:gd name="connsiteY11" fmla="*/ 168690 h 218219"/>
                  <a:gd name="connsiteX12" fmla="*/ 464489 w 603786"/>
                  <a:gd name="connsiteY12" fmla="*/ 162866 h 218219"/>
                  <a:gd name="connsiteX13" fmla="*/ 358041 w 603786"/>
                  <a:gd name="connsiteY13" fmla="*/ 143827 h 218219"/>
                  <a:gd name="connsiteX14" fmla="*/ 357901 w 603786"/>
                  <a:gd name="connsiteY14" fmla="*/ 143751 h 218219"/>
                  <a:gd name="connsiteX15" fmla="*/ 260033 w 603786"/>
                  <a:gd name="connsiteY15" fmla="*/ 141922 h 218219"/>
                  <a:gd name="connsiteX0" fmla="*/ 323751 w 603786"/>
                  <a:gd name="connsiteY0" fmla="*/ 66771 h 218219"/>
                  <a:gd name="connsiteX1" fmla="*/ 342801 w 603786"/>
                  <a:gd name="connsiteY1" fmla="*/ 76296 h 218219"/>
                  <a:gd name="connsiteX2" fmla="*/ 603786 w 603786"/>
                  <a:gd name="connsiteY2" fmla="*/ 218219 h 218219"/>
                  <a:gd name="connsiteX3" fmla="*/ 584736 w 603786"/>
                  <a:gd name="connsiteY3" fmla="*/ 208694 h 218219"/>
                  <a:gd name="connsiteX4" fmla="*/ 323751 w 603786"/>
                  <a:gd name="connsiteY4" fmla="*/ 66771 h 218219"/>
                  <a:gd name="connsiteX5" fmla="*/ 0 w 603786"/>
                  <a:gd name="connsiteY5" fmla="*/ 0 h 218219"/>
                  <a:gd name="connsiteX6" fmla="*/ 100965 w 603786"/>
                  <a:gd name="connsiteY6" fmla="*/ 2857 h 218219"/>
                  <a:gd name="connsiteX7" fmla="*/ 102772 w 603786"/>
                  <a:gd name="connsiteY7" fmla="*/ 3833 h 218219"/>
                  <a:gd name="connsiteX8" fmla="*/ 214213 w 603786"/>
                  <a:gd name="connsiteY8" fmla="*/ 22860 h 218219"/>
                  <a:gd name="connsiteX9" fmla="*/ 323751 w 603786"/>
                  <a:gd name="connsiteY9" fmla="*/ 66772 h 218219"/>
                  <a:gd name="connsiteX10" fmla="*/ 584736 w 603786"/>
                  <a:gd name="connsiteY10" fmla="*/ 208695 h 218219"/>
                  <a:gd name="connsiteX11" fmla="*/ 475198 w 603786"/>
                  <a:gd name="connsiteY11" fmla="*/ 168690 h 218219"/>
                  <a:gd name="connsiteX12" fmla="*/ 464489 w 603786"/>
                  <a:gd name="connsiteY12" fmla="*/ 162866 h 218219"/>
                  <a:gd name="connsiteX13" fmla="*/ 358041 w 603786"/>
                  <a:gd name="connsiteY13" fmla="*/ 143827 h 218219"/>
                  <a:gd name="connsiteX14" fmla="*/ 357901 w 603786"/>
                  <a:gd name="connsiteY14" fmla="*/ 143751 h 218219"/>
                  <a:gd name="connsiteX15" fmla="*/ 260033 w 603786"/>
                  <a:gd name="connsiteY15" fmla="*/ 141922 h 218219"/>
                  <a:gd name="connsiteX16" fmla="*/ 0 w 603786"/>
                  <a:gd name="connsiteY16" fmla="*/ 0 h 218219"/>
                  <a:gd name="connsiteX0" fmla="*/ 323751 w 603786"/>
                  <a:gd name="connsiteY0" fmla="*/ 66771 h 218219"/>
                  <a:gd name="connsiteX1" fmla="*/ 603786 w 603786"/>
                  <a:gd name="connsiteY1" fmla="*/ 218219 h 218219"/>
                  <a:gd name="connsiteX2" fmla="*/ 584736 w 603786"/>
                  <a:gd name="connsiteY2" fmla="*/ 208694 h 218219"/>
                  <a:gd name="connsiteX3" fmla="*/ 323751 w 603786"/>
                  <a:gd name="connsiteY3" fmla="*/ 66771 h 218219"/>
                  <a:gd name="connsiteX4" fmla="*/ 0 w 603786"/>
                  <a:gd name="connsiteY4" fmla="*/ 0 h 218219"/>
                  <a:gd name="connsiteX5" fmla="*/ 100965 w 603786"/>
                  <a:gd name="connsiteY5" fmla="*/ 2857 h 218219"/>
                  <a:gd name="connsiteX6" fmla="*/ 102772 w 603786"/>
                  <a:gd name="connsiteY6" fmla="*/ 3833 h 218219"/>
                  <a:gd name="connsiteX7" fmla="*/ 214213 w 603786"/>
                  <a:gd name="connsiteY7" fmla="*/ 22860 h 218219"/>
                  <a:gd name="connsiteX8" fmla="*/ 323751 w 603786"/>
                  <a:gd name="connsiteY8" fmla="*/ 66772 h 218219"/>
                  <a:gd name="connsiteX9" fmla="*/ 584736 w 603786"/>
                  <a:gd name="connsiteY9" fmla="*/ 208695 h 218219"/>
                  <a:gd name="connsiteX10" fmla="*/ 475198 w 603786"/>
                  <a:gd name="connsiteY10" fmla="*/ 168690 h 218219"/>
                  <a:gd name="connsiteX11" fmla="*/ 464489 w 603786"/>
                  <a:gd name="connsiteY11" fmla="*/ 162866 h 218219"/>
                  <a:gd name="connsiteX12" fmla="*/ 358041 w 603786"/>
                  <a:gd name="connsiteY12" fmla="*/ 143827 h 218219"/>
                  <a:gd name="connsiteX13" fmla="*/ 357901 w 603786"/>
                  <a:gd name="connsiteY13" fmla="*/ 143751 h 218219"/>
                  <a:gd name="connsiteX14" fmla="*/ 260033 w 603786"/>
                  <a:gd name="connsiteY14" fmla="*/ 141922 h 218219"/>
                  <a:gd name="connsiteX15" fmla="*/ 0 w 603786"/>
                  <a:gd name="connsiteY15" fmla="*/ 0 h 218219"/>
                  <a:gd name="connsiteX0" fmla="*/ 323751 w 584736"/>
                  <a:gd name="connsiteY0" fmla="*/ 66771 h 208695"/>
                  <a:gd name="connsiteX1" fmla="*/ 584736 w 584736"/>
                  <a:gd name="connsiteY1" fmla="*/ 208694 h 208695"/>
                  <a:gd name="connsiteX2" fmla="*/ 323751 w 584736"/>
                  <a:gd name="connsiteY2" fmla="*/ 66771 h 208695"/>
                  <a:gd name="connsiteX3" fmla="*/ 0 w 584736"/>
                  <a:gd name="connsiteY3" fmla="*/ 0 h 208695"/>
                  <a:gd name="connsiteX4" fmla="*/ 100965 w 584736"/>
                  <a:gd name="connsiteY4" fmla="*/ 2857 h 208695"/>
                  <a:gd name="connsiteX5" fmla="*/ 102772 w 584736"/>
                  <a:gd name="connsiteY5" fmla="*/ 3833 h 208695"/>
                  <a:gd name="connsiteX6" fmla="*/ 214213 w 584736"/>
                  <a:gd name="connsiteY6" fmla="*/ 22860 h 208695"/>
                  <a:gd name="connsiteX7" fmla="*/ 323751 w 584736"/>
                  <a:gd name="connsiteY7" fmla="*/ 66772 h 208695"/>
                  <a:gd name="connsiteX8" fmla="*/ 584736 w 584736"/>
                  <a:gd name="connsiteY8" fmla="*/ 208695 h 208695"/>
                  <a:gd name="connsiteX9" fmla="*/ 475198 w 584736"/>
                  <a:gd name="connsiteY9" fmla="*/ 168690 h 208695"/>
                  <a:gd name="connsiteX10" fmla="*/ 464489 w 584736"/>
                  <a:gd name="connsiteY10" fmla="*/ 162866 h 208695"/>
                  <a:gd name="connsiteX11" fmla="*/ 358041 w 584736"/>
                  <a:gd name="connsiteY11" fmla="*/ 143827 h 208695"/>
                  <a:gd name="connsiteX12" fmla="*/ 357901 w 584736"/>
                  <a:gd name="connsiteY12" fmla="*/ 143751 h 208695"/>
                  <a:gd name="connsiteX13" fmla="*/ 260033 w 584736"/>
                  <a:gd name="connsiteY13" fmla="*/ 141922 h 208695"/>
                  <a:gd name="connsiteX14" fmla="*/ 0 w 584736"/>
                  <a:gd name="connsiteY14" fmla="*/ 0 h 208695"/>
                  <a:gd name="connsiteX0" fmla="*/ 323751 w 615997"/>
                  <a:gd name="connsiteY0" fmla="*/ 66771 h 216510"/>
                  <a:gd name="connsiteX1" fmla="*/ 584736 w 615997"/>
                  <a:gd name="connsiteY1" fmla="*/ 208694 h 216510"/>
                  <a:gd name="connsiteX2" fmla="*/ 323751 w 615997"/>
                  <a:gd name="connsiteY2" fmla="*/ 66771 h 216510"/>
                  <a:gd name="connsiteX3" fmla="*/ 0 w 615997"/>
                  <a:gd name="connsiteY3" fmla="*/ 0 h 216510"/>
                  <a:gd name="connsiteX4" fmla="*/ 100965 w 615997"/>
                  <a:gd name="connsiteY4" fmla="*/ 2857 h 216510"/>
                  <a:gd name="connsiteX5" fmla="*/ 102772 w 615997"/>
                  <a:gd name="connsiteY5" fmla="*/ 3833 h 216510"/>
                  <a:gd name="connsiteX6" fmla="*/ 214213 w 615997"/>
                  <a:gd name="connsiteY6" fmla="*/ 22860 h 216510"/>
                  <a:gd name="connsiteX7" fmla="*/ 323751 w 615997"/>
                  <a:gd name="connsiteY7" fmla="*/ 66772 h 216510"/>
                  <a:gd name="connsiteX8" fmla="*/ 615997 w 615997"/>
                  <a:gd name="connsiteY8" fmla="*/ 216510 h 216510"/>
                  <a:gd name="connsiteX9" fmla="*/ 475198 w 615997"/>
                  <a:gd name="connsiteY9" fmla="*/ 168690 h 216510"/>
                  <a:gd name="connsiteX10" fmla="*/ 464489 w 615997"/>
                  <a:gd name="connsiteY10" fmla="*/ 162866 h 216510"/>
                  <a:gd name="connsiteX11" fmla="*/ 358041 w 615997"/>
                  <a:gd name="connsiteY11" fmla="*/ 143827 h 216510"/>
                  <a:gd name="connsiteX12" fmla="*/ 357901 w 615997"/>
                  <a:gd name="connsiteY12" fmla="*/ 143751 h 216510"/>
                  <a:gd name="connsiteX13" fmla="*/ 260033 w 615997"/>
                  <a:gd name="connsiteY13" fmla="*/ 141922 h 216510"/>
                  <a:gd name="connsiteX14" fmla="*/ 0 w 615997"/>
                  <a:gd name="connsiteY14" fmla="*/ 0 h 216510"/>
                  <a:gd name="connsiteX0" fmla="*/ 323751 w 618767"/>
                  <a:gd name="connsiteY0" fmla="*/ 66771 h 219303"/>
                  <a:gd name="connsiteX1" fmla="*/ 584736 w 618767"/>
                  <a:gd name="connsiteY1" fmla="*/ 208694 h 219303"/>
                  <a:gd name="connsiteX2" fmla="*/ 323751 w 618767"/>
                  <a:gd name="connsiteY2" fmla="*/ 66771 h 219303"/>
                  <a:gd name="connsiteX3" fmla="*/ 0 w 618767"/>
                  <a:gd name="connsiteY3" fmla="*/ 0 h 219303"/>
                  <a:gd name="connsiteX4" fmla="*/ 100965 w 618767"/>
                  <a:gd name="connsiteY4" fmla="*/ 2857 h 219303"/>
                  <a:gd name="connsiteX5" fmla="*/ 102772 w 618767"/>
                  <a:gd name="connsiteY5" fmla="*/ 3833 h 219303"/>
                  <a:gd name="connsiteX6" fmla="*/ 214213 w 618767"/>
                  <a:gd name="connsiteY6" fmla="*/ 22860 h 219303"/>
                  <a:gd name="connsiteX7" fmla="*/ 323751 w 618767"/>
                  <a:gd name="connsiteY7" fmla="*/ 66772 h 219303"/>
                  <a:gd name="connsiteX8" fmla="*/ 615997 w 618767"/>
                  <a:gd name="connsiteY8" fmla="*/ 216510 h 219303"/>
                  <a:gd name="connsiteX9" fmla="*/ 464489 w 618767"/>
                  <a:gd name="connsiteY9" fmla="*/ 162866 h 219303"/>
                  <a:gd name="connsiteX10" fmla="*/ 358041 w 618767"/>
                  <a:gd name="connsiteY10" fmla="*/ 143827 h 219303"/>
                  <a:gd name="connsiteX11" fmla="*/ 357901 w 618767"/>
                  <a:gd name="connsiteY11" fmla="*/ 143751 h 219303"/>
                  <a:gd name="connsiteX12" fmla="*/ 260033 w 618767"/>
                  <a:gd name="connsiteY12" fmla="*/ 141922 h 219303"/>
                  <a:gd name="connsiteX13" fmla="*/ 0 w 618767"/>
                  <a:gd name="connsiteY13" fmla="*/ 0 h 21930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618767" h="219303">
                    <a:moveTo>
                      <a:pt x="323751" y="66771"/>
                    </a:moveTo>
                    <a:lnTo>
                      <a:pt x="584736" y="208694"/>
                    </a:lnTo>
                    <a:lnTo>
                      <a:pt x="323751" y="66771"/>
                    </a:lnTo>
                    <a:close/>
                    <a:moveTo>
                      <a:pt x="0" y="0"/>
                    </a:moveTo>
                    <a:lnTo>
                      <a:pt x="100965" y="2857"/>
                    </a:lnTo>
                    <a:lnTo>
                      <a:pt x="102772" y="3833"/>
                    </a:lnTo>
                    <a:lnTo>
                      <a:pt x="214213" y="22860"/>
                    </a:lnTo>
                    <a:lnTo>
                      <a:pt x="323751" y="66772"/>
                    </a:lnTo>
                    <a:lnTo>
                      <a:pt x="615997" y="216510"/>
                    </a:lnTo>
                    <a:cubicBezTo>
                      <a:pt x="639453" y="232526"/>
                      <a:pt x="507482" y="174980"/>
                      <a:pt x="464489" y="162866"/>
                    </a:cubicBezTo>
                    <a:lnTo>
                      <a:pt x="358041" y="143827"/>
                    </a:lnTo>
                    <a:cubicBezTo>
                      <a:pt x="357994" y="143802"/>
                      <a:pt x="357948" y="143776"/>
                      <a:pt x="357901" y="143751"/>
                    </a:cubicBezTo>
                    <a:lnTo>
                      <a:pt x="260033" y="141922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8" name="Freeform: Shape 337">
                <a:extLst>
                  <a:ext uri="{FF2B5EF4-FFF2-40B4-BE49-F238E27FC236}">
                    <a16:creationId xmlns:a16="http://schemas.microsoft.com/office/drawing/2014/main" id="{2F69534D-E059-497B-A847-F484E424AC1A}"/>
                  </a:ext>
                </a:extLst>
              </p:cNvPr>
              <p:cNvSpPr/>
              <p:nvPr/>
            </p:nvSpPr>
            <p:spPr>
              <a:xfrm>
                <a:off x="2709948" y="2277720"/>
                <a:ext cx="257175" cy="1066800"/>
              </a:xfrm>
              <a:custGeom>
                <a:avLst/>
                <a:gdLst>
                  <a:gd name="connsiteX0" fmla="*/ 260033 w 257175"/>
                  <a:gd name="connsiteY0" fmla="*/ 1070610 h 1066800"/>
                  <a:gd name="connsiteX1" fmla="*/ 0 w 257175"/>
                  <a:gd name="connsiteY1" fmla="*/ 929640 h 1066800"/>
                  <a:gd name="connsiteX2" fmla="*/ 1905 w 257175"/>
                  <a:gd name="connsiteY2" fmla="*/ 0 h 1066800"/>
                  <a:gd name="connsiteX3" fmla="*/ 261938 w 257175"/>
                  <a:gd name="connsiteY3" fmla="*/ 141922 h 10668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57175" h="1066800">
                    <a:moveTo>
                      <a:pt x="260033" y="1070610"/>
                    </a:moveTo>
                    <a:lnTo>
                      <a:pt x="0" y="929640"/>
                    </a:lnTo>
                    <a:lnTo>
                      <a:pt x="1905" y="0"/>
                    </a:lnTo>
                    <a:lnTo>
                      <a:pt x="261938" y="141922"/>
                    </a:ln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9" name="Freeform: Shape 338">
                <a:extLst>
                  <a:ext uri="{FF2B5EF4-FFF2-40B4-BE49-F238E27FC236}">
                    <a16:creationId xmlns:a16="http://schemas.microsoft.com/office/drawing/2014/main" id="{15E16D8C-B338-4C2E-B1CA-42E67241BD52}"/>
                  </a:ext>
                </a:extLst>
              </p:cNvPr>
              <p:cNvSpPr/>
              <p:nvPr/>
            </p:nvSpPr>
            <p:spPr>
              <a:xfrm>
                <a:off x="2708898" y="1774680"/>
                <a:ext cx="521969" cy="178118"/>
              </a:xfrm>
              <a:custGeom>
                <a:avLst/>
                <a:gdLst>
                  <a:gd name="connsiteX0" fmla="*/ 230505 w 521970"/>
                  <a:gd name="connsiteY0" fmla="*/ 2858 h 178118"/>
                  <a:gd name="connsiteX1" fmla="*/ 490537 w 521970"/>
                  <a:gd name="connsiteY1" fmla="*/ 144781 h 178118"/>
                  <a:gd name="connsiteX2" fmla="*/ 302895 w 521970"/>
                  <a:gd name="connsiteY2" fmla="*/ 172403 h 178118"/>
                  <a:gd name="connsiteX3" fmla="*/ 260032 w 521970"/>
                  <a:gd name="connsiteY3" fmla="*/ 178118 h 178118"/>
                  <a:gd name="connsiteX4" fmla="*/ 0 w 521970"/>
                  <a:gd name="connsiteY4" fmla="*/ 37148 h 178118"/>
                  <a:gd name="connsiteX5" fmla="*/ 41910 w 521970"/>
                  <a:gd name="connsiteY5" fmla="*/ 30480 h 178118"/>
                  <a:gd name="connsiteX6" fmla="*/ 41912 w 521970"/>
                  <a:gd name="connsiteY6" fmla="*/ 30481 h 178118"/>
                  <a:gd name="connsiteX7" fmla="*/ 260985 w 521970"/>
                  <a:gd name="connsiteY7" fmla="*/ 0 h 178118"/>
                  <a:gd name="connsiteX8" fmla="*/ 521970 w 521970"/>
                  <a:gd name="connsiteY8" fmla="*/ 141923 h 178118"/>
                  <a:gd name="connsiteX9" fmla="*/ 490537 w 521970"/>
                  <a:gd name="connsiteY9" fmla="*/ 144780 h 178118"/>
                  <a:gd name="connsiteX10" fmla="*/ 230505 w 521970"/>
                  <a:gd name="connsiteY10" fmla="*/ 2858 h 1781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521970" h="178118">
                    <a:moveTo>
                      <a:pt x="230505" y="2858"/>
                    </a:moveTo>
                    <a:lnTo>
                      <a:pt x="490537" y="144781"/>
                    </a:lnTo>
                    <a:lnTo>
                      <a:pt x="302895" y="172403"/>
                    </a:lnTo>
                    <a:lnTo>
                      <a:pt x="260032" y="178118"/>
                    </a:lnTo>
                    <a:lnTo>
                      <a:pt x="0" y="37148"/>
                    </a:lnTo>
                    <a:lnTo>
                      <a:pt x="41910" y="30480"/>
                    </a:lnTo>
                    <a:lnTo>
                      <a:pt x="41912" y="30481"/>
                    </a:lnTo>
                    <a:close/>
                    <a:moveTo>
                      <a:pt x="260985" y="0"/>
                    </a:moveTo>
                    <a:lnTo>
                      <a:pt x="521970" y="141923"/>
                    </a:lnTo>
                    <a:lnTo>
                      <a:pt x="490537" y="144780"/>
                    </a:lnTo>
                    <a:lnTo>
                      <a:pt x="230505" y="2858"/>
                    </a:lnTo>
                    <a:close/>
                  </a:path>
                </a:pathLst>
              </a:custGeom>
              <a:solidFill>
                <a:schemeClr val="bg1">
                  <a:lumMod val="95000"/>
                </a:scheme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sp>
          <p:nvSpPr>
            <p:cNvPr id="323" name="Freeform: Shape 322">
              <a:extLst>
                <a:ext uri="{FF2B5EF4-FFF2-40B4-BE49-F238E27FC236}">
                  <a16:creationId xmlns:a16="http://schemas.microsoft.com/office/drawing/2014/main" id="{45AFAFC7-956C-47AC-A135-AAF7855CD6DD}"/>
                </a:ext>
              </a:extLst>
            </p:cNvPr>
            <p:cNvSpPr/>
            <p:nvPr/>
          </p:nvSpPr>
          <p:spPr>
            <a:xfrm>
              <a:off x="13340893" y="5384889"/>
              <a:ext cx="470786" cy="962496"/>
            </a:xfrm>
            <a:custGeom>
              <a:avLst/>
              <a:gdLst>
                <a:gd name="connsiteX0" fmla="*/ 1669733 w 1714500"/>
                <a:gd name="connsiteY0" fmla="*/ 1870710 h 3505200"/>
                <a:gd name="connsiteX1" fmla="*/ 1720215 w 1714500"/>
                <a:gd name="connsiteY1" fmla="*/ 2166938 h 3505200"/>
                <a:gd name="connsiteX2" fmla="*/ 1507808 w 1714500"/>
                <a:gd name="connsiteY2" fmla="*/ 2795588 h 3505200"/>
                <a:gd name="connsiteX3" fmla="*/ 1121093 w 1714500"/>
                <a:gd name="connsiteY3" fmla="*/ 3084195 h 3505200"/>
                <a:gd name="connsiteX4" fmla="*/ 991553 w 1714500"/>
                <a:gd name="connsiteY4" fmla="*/ 3120390 h 3505200"/>
                <a:gd name="connsiteX5" fmla="*/ 990600 w 1714500"/>
                <a:gd name="connsiteY5" fmla="*/ 3466148 h 3505200"/>
                <a:gd name="connsiteX6" fmla="*/ 960120 w 1714500"/>
                <a:gd name="connsiteY6" fmla="*/ 3470910 h 3505200"/>
                <a:gd name="connsiteX7" fmla="*/ 772478 w 1714500"/>
                <a:gd name="connsiteY7" fmla="*/ 3505200 h 3505200"/>
                <a:gd name="connsiteX8" fmla="*/ 729615 w 1714500"/>
                <a:gd name="connsiteY8" fmla="*/ 3503295 h 3505200"/>
                <a:gd name="connsiteX9" fmla="*/ 730568 w 1714500"/>
                <a:gd name="connsiteY9" fmla="*/ 3158490 h 3505200"/>
                <a:gd name="connsiteX10" fmla="*/ 659130 w 1714500"/>
                <a:gd name="connsiteY10" fmla="*/ 3156585 h 3505200"/>
                <a:gd name="connsiteX11" fmla="*/ 383858 w 1714500"/>
                <a:gd name="connsiteY11" fmla="*/ 3098483 h 3505200"/>
                <a:gd name="connsiteX12" fmla="*/ 125730 w 1714500"/>
                <a:gd name="connsiteY12" fmla="*/ 2865120 h 3505200"/>
                <a:gd name="connsiteX13" fmla="*/ 0 w 1714500"/>
                <a:gd name="connsiteY13" fmla="*/ 2427923 h 3505200"/>
                <a:gd name="connsiteX14" fmla="*/ 320993 w 1714500"/>
                <a:gd name="connsiteY14" fmla="*/ 2317433 h 3505200"/>
                <a:gd name="connsiteX15" fmla="*/ 451485 w 1714500"/>
                <a:gd name="connsiteY15" fmla="*/ 2707958 h 3505200"/>
                <a:gd name="connsiteX16" fmla="*/ 682943 w 1714500"/>
                <a:gd name="connsiteY16" fmla="*/ 2860358 h 3505200"/>
                <a:gd name="connsiteX17" fmla="*/ 730568 w 1714500"/>
                <a:gd name="connsiteY17" fmla="*/ 2864168 h 3505200"/>
                <a:gd name="connsiteX18" fmla="*/ 732473 w 1714500"/>
                <a:gd name="connsiteY18" fmla="*/ 1761173 h 3505200"/>
                <a:gd name="connsiteX19" fmla="*/ 576263 w 1714500"/>
                <a:gd name="connsiteY19" fmla="*/ 1735455 h 3505200"/>
                <a:gd name="connsiteX20" fmla="*/ 372428 w 1714500"/>
                <a:gd name="connsiteY20" fmla="*/ 1660208 h 3505200"/>
                <a:gd name="connsiteX21" fmla="*/ 138113 w 1714500"/>
                <a:gd name="connsiteY21" fmla="*/ 1438275 h 3505200"/>
                <a:gd name="connsiteX22" fmla="*/ 56198 w 1714500"/>
                <a:gd name="connsiteY22" fmla="*/ 1079183 h 3505200"/>
                <a:gd name="connsiteX23" fmla="*/ 298133 w 1714500"/>
                <a:gd name="connsiteY23" fmla="*/ 448628 h 3505200"/>
                <a:gd name="connsiteX24" fmla="*/ 628650 w 1714500"/>
                <a:gd name="connsiteY24" fmla="*/ 239077 h 3505200"/>
                <a:gd name="connsiteX25" fmla="*/ 735330 w 1714500"/>
                <a:gd name="connsiteY25" fmla="*/ 206693 h 3505200"/>
                <a:gd name="connsiteX26" fmla="*/ 735330 w 1714500"/>
                <a:gd name="connsiteY26" fmla="*/ 36195 h 3505200"/>
                <a:gd name="connsiteX27" fmla="*/ 778193 w 1714500"/>
                <a:gd name="connsiteY27" fmla="*/ 30480 h 3505200"/>
                <a:gd name="connsiteX28" fmla="*/ 965835 w 1714500"/>
                <a:gd name="connsiteY28" fmla="*/ 2858 h 3505200"/>
                <a:gd name="connsiteX29" fmla="*/ 996315 w 1714500"/>
                <a:gd name="connsiteY29" fmla="*/ 0 h 3505200"/>
                <a:gd name="connsiteX30" fmla="*/ 996315 w 1714500"/>
                <a:gd name="connsiteY30" fmla="*/ 168593 h 3505200"/>
                <a:gd name="connsiteX31" fmla="*/ 1097280 w 1714500"/>
                <a:gd name="connsiteY31" fmla="*/ 171450 h 3505200"/>
                <a:gd name="connsiteX32" fmla="*/ 1406843 w 1714500"/>
                <a:gd name="connsiteY32" fmla="*/ 282893 h 3505200"/>
                <a:gd name="connsiteX33" fmla="*/ 1657350 w 1714500"/>
                <a:gd name="connsiteY33" fmla="*/ 763905 h 3505200"/>
                <a:gd name="connsiteX34" fmla="*/ 1326833 w 1714500"/>
                <a:gd name="connsiteY34" fmla="*/ 863918 h 3505200"/>
                <a:gd name="connsiteX35" fmla="*/ 1209675 w 1714500"/>
                <a:gd name="connsiteY35" fmla="*/ 568643 h 3505200"/>
                <a:gd name="connsiteX36" fmla="*/ 1038225 w 1714500"/>
                <a:gd name="connsiteY36" fmla="*/ 471488 h 3505200"/>
                <a:gd name="connsiteX37" fmla="*/ 995363 w 1714500"/>
                <a:gd name="connsiteY37" fmla="*/ 464820 h 3505200"/>
                <a:gd name="connsiteX38" fmla="*/ 993458 w 1714500"/>
                <a:gd name="connsiteY38" fmla="*/ 1460183 h 3505200"/>
                <a:gd name="connsiteX39" fmla="*/ 1073468 w 1714500"/>
                <a:gd name="connsiteY39" fmla="*/ 1471613 h 3505200"/>
                <a:gd name="connsiteX40" fmla="*/ 1282065 w 1714500"/>
                <a:gd name="connsiteY40" fmla="*/ 1513523 h 3505200"/>
                <a:gd name="connsiteX41" fmla="*/ 1524953 w 1714500"/>
                <a:gd name="connsiteY41" fmla="*/ 1651635 h 3505200"/>
                <a:gd name="connsiteX42" fmla="*/ 1669733 w 1714500"/>
                <a:gd name="connsiteY42" fmla="*/ 1870710 h 3505200"/>
                <a:gd name="connsiteX43" fmla="*/ 1268730 w 1714500"/>
                <a:gd name="connsiteY43" fmla="*/ 2624138 h 3505200"/>
                <a:gd name="connsiteX44" fmla="*/ 1390650 w 1714500"/>
                <a:gd name="connsiteY44" fmla="*/ 2236470 h 3505200"/>
                <a:gd name="connsiteX45" fmla="*/ 1304925 w 1714500"/>
                <a:gd name="connsiteY45" fmla="*/ 1945958 h 3505200"/>
                <a:gd name="connsiteX46" fmla="*/ 1080135 w 1714500"/>
                <a:gd name="connsiteY46" fmla="*/ 1820228 h 3505200"/>
                <a:gd name="connsiteX47" fmla="*/ 992505 w 1714500"/>
                <a:gd name="connsiteY47" fmla="*/ 1798320 h 3505200"/>
                <a:gd name="connsiteX48" fmla="*/ 990600 w 1714500"/>
                <a:gd name="connsiteY48" fmla="*/ 2830830 h 3505200"/>
                <a:gd name="connsiteX49" fmla="*/ 1048703 w 1714500"/>
                <a:gd name="connsiteY49" fmla="*/ 2808923 h 3505200"/>
                <a:gd name="connsiteX50" fmla="*/ 1268730 w 1714500"/>
                <a:gd name="connsiteY50" fmla="*/ 2624138 h 3505200"/>
                <a:gd name="connsiteX51" fmla="*/ 732473 w 1714500"/>
                <a:gd name="connsiteY51" fmla="*/ 1425893 h 3505200"/>
                <a:gd name="connsiteX52" fmla="*/ 734378 w 1714500"/>
                <a:gd name="connsiteY52" fmla="*/ 497205 h 3505200"/>
                <a:gd name="connsiteX53" fmla="*/ 688658 w 1714500"/>
                <a:gd name="connsiteY53" fmla="*/ 514350 h 3505200"/>
                <a:gd name="connsiteX54" fmla="*/ 482917 w 1714500"/>
                <a:gd name="connsiteY54" fmla="*/ 682943 h 3505200"/>
                <a:gd name="connsiteX55" fmla="*/ 375285 w 1714500"/>
                <a:gd name="connsiteY55" fmla="*/ 1006793 h 3505200"/>
                <a:gd name="connsiteX56" fmla="*/ 465773 w 1714500"/>
                <a:gd name="connsiteY56" fmla="*/ 1289685 h 3505200"/>
                <a:gd name="connsiteX57" fmla="*/ 674370 w 1714500"/>
                <a:gd name="connsiteY57" fmla="*/ 1411605 h 3505200"/>
                <a:gd name="connsiteX58" fmla="*/ 732473 w 1714500"/>
                <a:gd name="connsiteY58" fmla="*/ 1425893 h 3505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</a:cxnLst>
              <a:rect l="l" t="t" r="r" b="b"/>
              <a:pathLst>
                <a:path w="1714500" h="3505200">
                  <a:moveTo>
                    <a:pt x="1669733" y="1870710"/>
                  </a:moveTo>
                  <a:cubicBezTo>
                    <a:pt x="1703070" y="1959293"/>
                    <a:pt x="1720215" y="2058353"/>
                    <a:pt x="1720215" y="2166938"/>
                  </a:cubicBezTo>
                  <a:cubicBezTo>
                    <a:pt x="1720215" y="2406015"/>
                    <a:pt x="1648778" y="2615565"/>
                    <a:pt x="1507808" y="2795588"/>
                  </a:cubicBezTo>
                  <a:cubicBezTo>
                    <a:pt x="1402080" y="2930843"/>
                    <a:pt x="1273493" y="3027045"/>
                    <a:pt x="1121093" y="3084195"/>
                  </a:cubicBezTo>
                  <a:lnTo>
                    <a:pt x="991553" y="3120390"/>
                  </a:lnTo>
                  <a:lnTo>
                    <a:pt x="990600" y="3466148"/>
                  </a:lnTo>
                  <a:lnTo>
                    <a:pt x="960120" y="3470910"/>
                  </a:lnTo>
                  <a:lnTo>
                    <a:pt x="772478" y="3505200"/>
                  </a:lnTo>
                  <a:lnTo>
                    <a:pt x="729615" y="3503295"/>
                  </a:lnTo>
                  <a:lnTo>
                    <a:pt x="730568" y="3158490"/>
                  </a:lnTo>
                  <a:lnTo>
                    <a:pt x="659130" y="3156585"/>
                  </a:lnTo>
                  <a:cubicBezTo>
                    <a:pt x="550545" y="3148965"/>
                    <a:pt x="459105" y="3129915"/>
                    <a:pt x="383858" y="3098483"/>
                  </a:cubicBezTo>
                  <a:cubicBezTo>
                    <a:pt x="283845" y="3056573"/>
                    <a:pt x="198120" y="2979420"/>
                    <a:pt x="125730" y="2865120"/>
                  </a:cubicBezTo>
                  <a:cubicBezTo>
                    <a:pt x="53340" y="2750820"/>
                    <a:pt x="11430" y="2606040"/>
                    <a:pt x="0" y="2427923"/>
                  </a:cubicBezTo>
                  <a:lnTo>
                    <a:pt x="320993" y="2317433"/>
                  </a:lnTo>
                  <a:cubicBezTo>
                    <a:pt x="345758" y="2499360"/>
                    <a:pt x="388620" y="2629853"/>
                    <a:pt x="451485" y="2707958"/>
                  </a:cubicBezTo>
                  <a:cubicBezTo>
                    <a:pt x="519113" y="2790825"/>
                    <a:pt x="596265" y="2841308"/>
                    <a:pt x="682943" y="2860358"/>
                  </a:cubicBezTo>
                  <a:lnTo>
                    <a:pt x="730568" y="2864168"/>
                  </a:lnTo>
                  <a:lnTo>
                    <a:pt x="732473" y="1761173"/>
                  </a:lnTo>
                  <a:lnTo>
                    <a:pt x="576263" y="1735455"/>
                  </a:lnTo>
                  <a:cubicBezTo>
                    <a:pt x="509588" y="1717358"/>
                    <a:pt x="441008" y="1692593"/>
                    <a:pt x="372428" y="1660208"/>
                  </a:cubicBezTo>
                  <a:cubicBezTo>
                    <a:pt x="270510" y="1612583"/>
                    <a:pt x="192405" y="1539240"/>
                    <a:pt x="138113" y="1438275"/>
                  </a:cubicBezTo>
                  <a:cubicBezTo>
                    <a:pt x="82868" y="1337310"/>
                    <a:pt x="56198" y="1217295"/>
                    <a:pt x="56198" y="1079183"/>
                  </a:cubicBezTo>
                  <a:cubicBezTo>
                    <a:pt x="56198" y="833438"/>
                    <a:pt x="137160" y="622935"/>
                    <a:pt x="298133" y="448628"/>
                  </a:cubicBezTo>
                  <a:cubicBezTo>
                    <a:pt x="379095" y="360998"/>
                    <a:pt x="488633" y="290513"/>
                    <a:pt x="628650" y="239077"/>
                  </a:cubicBezTo>
                  <a:lnTo>
                    <a:pt x="735330" y="206693"/>
                  </a:lnTo>
                  <a:lnTo>
                    <a:pt x="735330" y="36195"/>
                  </a:lnTo>
                  <a:lnTo>
                    <a:pt x="778193" y="30480"/>
                  </a:lnTo>
                  <a:lnTo>
                    <a:pt x="965835" y="2858"/>
                  </a:lnTo>
                  <a:lnTo>
                    <a:pt x="996315" y="0"/>
                  </a:lnTo>
                  <a:lnTo>
                    <a:pt x="996315" y="168593"/>
                  </a:lnTo>
                  <a:lnTo>
                    <a:pt x="1097280" y="171450"/>
                  </a:lnTo>
                  <a:cubicBezTo>
                    <a:pt x="1222058" y="182880"/>
                    <a:pt x="1324928" y="220027"/>
                    <a:pt x="1406843" y="282893"/>
                  </a:cubicBezTo>
                  <a:cubicBezTo>
                    <a:pt x="1545908" y="388620"/>
                    <a:pt x="1629728" y="548640"/>
                    <a:pt x="1657350" y="763905"/>
                  </a:cubicBezTo>
                  <a:lnTo>
                    <a:pt x="1326833" y="863918"/>
                  </a:lnTo>
                  <a:cubicBezTo>
                    <a:pt x="1307783" y="730568"/>
                    <a:pt x="1268730" y="632460"/>
                    <a:pt x="1209675" y="568643"/>
                  </a:cubicBezTo>
                  <a:cubicBezTo>
                    <a:pt x="1164908" y="521017"/>
                    <a:pt x="1107758" y="488633"/>
                    <a:pt x="1038225" y="471488"/>
                  </a:cubicBezTo>
                  <a:lnTo>
                    <a:pt x="995363" y="464820"/>
                  </a:lnTo>
                  <a:lnTo>
                    <a:pt x="993458" y="1460183"/>
                  </a:lnTo>
                  <a:lnTo>
                    <a:pt x="1073468" y="1471613"/>
                  </a:lnTo>
                  <a:cubicBezTo>
                    <a:pt x="1173480" y="1486853"/>
                    <a:pt x="1243013" y="1500188"/>
                    <a:pt x="1282065" y="1513523"/>
                  </a:cubicBezTo>
                  <a:cubicBezTo>
                    <a:pt x="1381125" y="1546860"/>
                    <a:pt x="1462088" y="1592580"/>
                    <a:pt x="1524953" y="1651635"/>
                  </a:cubicBezTo>
                  <a:cubicBezTo>
                    <a:pt x="1587818" y="1708785"/>
                    <a:pt x="1635443" y="1782128"/>
                    <a:pt x="1669733" y="1870710"/>
                  </a:cubicBezTo>
                  <a:close/>
                  <a:moveTo>
                    <a:pt x="1268730" y="2624138"/>
                  </a:moveTo>
                  <a:cubicBezTo>
                    <a:pt x="1349693" y="2512695"/>
                    <a:pt x="1390650" y="2384108"/>
                    <a:pt x="1390650" y="2236470"/>
                  </a:cubicBezTo>
                  <a:cubicBezTo>
                    <a:pt x="1390650" y="2110740"/>
                    <a:pt x="1362075" y="2014538"/>
                    <a:pt x="1304925" y="1945958"/>
                  </a:cubicBezTo>
                  <a:cubicBezTo>
                    <a:pt x="1262063" y="1894523"/>
                    <a:pt x="1186815" y="1852613"/>
                    <a:pt x="1080135" y="1820228"/>
                  </a:cubicBezTo>
                  <a:lnTo>
                    <a:pt x="992505" y="1798320"/>
                  </a:lnTo>
                  <a:lnTo>
                    <a:pt x="990600" y="2830830"/>
                  </a:lnTo>
                  <a:lnTo>
                    <a:pt x="1048703" y="2808923"/>
                  </a:lnTo>
                  <a:cubicBezTo>
                    <a:pt x="1135380" y="2768918"/>
                    <a:pt x="1207770" y="2707005"/>
                    <a:pt x="1268730" y="2624138"/>
                  </a:cubicBezTo>
                  <a:moveTo>
                    <a:pt x="732473" y="1425893"/>
                  </a:moveTo>
                  <a:lnTo>
                    <a:pt x="734378" y="497205"/>
                  </a:lnTo>
                  <a:lnTo>
                    <a:pt x="688658" y="514350"/>
                  </a:lnTo>
                  <a:cubicBezTo>
                    <a:pt x="604838" y="554355"/>
                    <a:pt x="537210" y="609600"/>
                    <a:pt x="482917" y="682943"/>
                  </a:cubicBezTo>
                  <a:cubicBezTo>
                    <a:pt x="411480" y="780098"/>
                    <a:pt x="375285" y="887730"/>
                    <a:pt x="375285" y="1006793"/>
                  </a:cubicBezTo>
                  <a:cubicBezTo>
                    <a:pt x="375285" y="1124903"/>
                    <a:pt x="405765" y="1219200"/>
                    <a:pt x="465773" y="1289685"/>
                  </a:cubicBezTo>
                  <a:cubicBezTo>
                    <a:pt x="511492" y="1343025"/>
                    <a:pt x="581025" y="1383030"/>
                    <a:pt x="674370" y="1411605"/>
                  </a:cubicBezTo>
                  <a:lnTo>
                    <a:pt x="732473" y="1425893"/>
                  </a:lnTo>
                </a:path>
              </a:pathLst>
            </a:custGeom>
            <a:solidFill>
              <a:schemeClr val="bg1">
                <a:lumMod val="9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grpSp>
          <p:nvGrpSpPr>
            <p:cNvPr id="324" name="Group 323">
              <a:extLst>
                <a:ext uri="{FF2B5EF4-FFF2-40B4-BE49-F238E27FC236}">
                  <a16:creationId xmlns:a16="http://schemas.microsoft.com/office/drawing/2014/main" id="{32D10398-94E5-45F3-B420-A23758406C6A}"/>
                </a:ext>
              </a:extLst>
            </p:cNvPr>
            <p:cNvGrpSpPr/>
            <p:nvPr/>
          </p:nvGrpSpPr>
          <p:grpSpPr>
            <a:xfrm>
              <a:off x="13270818" y="5358205"/>
              <a:ext cx="280864" cy="871483"/>
              <a:chOff x="1968987" y="1811829"/>
              <a:chExt cx="1022846" cy="3173751"/>
            </a:xfrm>
            <a:solidFill>
              <a:schemeClr val="bg1"/>
            </a:solidFill>
          </p:grpSpPr>
          <p:sp>
            <p:nvSpPr>
              <p:cNvPr id="325" name="Freeform: Shape 324">
                <a:extLst>
                  <a:ext uri="{FF2B5EF4-FFF2-40B4-BE49-F238E27FC236}">
                    <a16:creationId xmlns:a16="http://schemas.microsoft.com/office/drawing/2014/main" id="{1691000D-B543-42F4-B54B-F35353EA5B41}"/>
                  </a:ext>
                </a:extLst>
              </p:cNvPr>
              <p:cNvSpPr/>
              <p:nvPr/>
            </p:nvSpPr>
            <p:spPr>
              <a:xfrm>
                <a:off x="1975571" y="4195005"/>
                <a:ext cx="600075" cy="790575"/>
              </a:xfrm>
              <a:custGeom>
                <a:avLst/>
                <a:gdLst>
                  <a:gd name="connsiteX0" fmla="*/ 601980 w 600075"/>
                  <a:gd name="connsiteY0" fmla="*/ 791528 h 790575"/>
                  <a:gd name="connsiteX1" fmla="*/ 340995 w 600075"/>
                  <a:gd name="connsiteY1" fmla="*/ 649605 h 790575"/>
                  <a:gd name="connsiteX2" fmla="*/ 125730 w 600075"/>
                  <a:gd name="connsiteY2" fmla="*/ 437197 h 790575"/>
                  <a:gd name="connsiteX3" fmla="*/ 0 w 600075"/>
                  <a:gd name="connsiteY3" fmla="*/ 0 h 790575"/>
                  <a:gd name="connsiteX4" fmla="*/ 260985 w 600075"/>
                  <a:gd name="connsiteY4" fmla="*/ 141922 h 790575"/>
                  <a:gd name="connsiteX5" fmla="*/ 386715 w 600075"/>
                  <a:gd name="connsiteY5" fmla="*/ 579120 h 790575"/>
                  <a:gd name="connsiteX6" fmla="*/ 601980 w 600075"/>
                  <a:gd name="connsiteY6" fmla="*/ 791528 h 7905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600075" h="790575">
                    <a:moveTo>
                      <a:pt x="601980" y="791528"/>
                    </a:moveTo>
                    <a:lnTo>
                      <a:pt x="340995" y="649605"/>
                    </a:lnTo>
                    <a:cubicBezTo>
                      <a:pt x="259080" y="604838"/>
                      <a:pt x="187643" y="534353"/>
                      <a:pt x="125730" y="437197"/>
                    </a:cubicBezTo>
                    <a:cubicBezTo>
                      <a:pt x="53340" y="323850"/>
                      <a:pt x="11430" y="178118"/>
                      <a:pt x="0" y="0"/>
                    </a:cubicBezTo>
                    <a:lnTo>
                      <a:pt x="260985" y="141922"/>
                    </a:lnTo>
                    <a:cubicBezTo>
                      <a:pt x="272415" y="319088"/>
                      <a:pt x="314325" y="464820"/>
                      <a:pt x="386715" y="579120"/>
                    </a:cubicBezTo>
                    <a:cubicBezTo>
                      <a:pt x="448628" y="676275"/>
                      <a:pt x="520065" y="747713"/>
                      <a:pt x="601980" y="791528"/>
                    </a:cubicBezTo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6" name="Freeform: Shape 325">
                <a:extLst>
                  <a:ext uri="{FF2B5EF4-FFF2-40B4-BE49-F238E27FC236}">
                    <a16:creationId xmlns:a16="http://schemas.microsoft.com/office/drawing/2014/main" id="{AD950FB2-396F-4D26-880C-567D093E721F}"/>
                  </a:ext>
                </a:extLst>
              </p:cNvPr>
              <p:cNvSpPr/>
              <p:nvPr/>
            </p:nvSpPr>
            <p:spPr>
              <a:xfrm>
                <a:off x="1968987" y="4089376"/>
                <a:ext cx="581026" cy="247649"/>
              </a:xfrm>
              <a:custGeom>
                <a:avLst/>
                <a:gdLst>
                  <a:gd name="connsiteX0" fmla="*/ 260985 w 581025"/>
                  <a:gd name="connsiteY0" fmla="*/ 251460 h 247650"/>
                  <a:gd name="connsiteX1" fmla="*/ 0 w 581025"/>
                  <a:gd name="connsiteY1" fmla="*/ 109538 h 247650"/>
                  <a:gd name="connsiteX2" fmla="*/ 320993 w 581025"/>
                  <a:gd name="connsiteY2" fmla="*/ 0 h 247650"/>
                  <a:gd name="connsiteX3" fmla="*/ 581978 w 581025"/>
                  <a:gd name="connsiteY3" fmla="*/ 140970 h 2476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81025" h="247650">
                    <a:moveTo>
                      <a:pt x="260985" y="251460"/>
                    </a:moveTo>
                    <a:lnTo>
                      <a:pt x="0" y="109538"/>
                    </a:lnTo>
                    <a:lnTo>
                      <a:pt x="320993" y="0"/>
                    </a:lnTo>
                    <a:lnTo>
                      <a:pt x="581978" y="140970"/>
                    </a:ln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7" name="Freeform: Shape 326">
                <a:extLst>
                  <a:ext uri="{FF2B5EF4-FFF2-40B4-BE49-F238E27FC236}">
                    <a16:creationId xmlns:a16="http://schemas.microsoft.com/office/drawing/2014/main" id="{107372AF-ADA0-41FD-AA3B-60055FBD73AD}"/>
                  </a:ext>
                </a:extLst>
              </p:cNvPr>
              <p:cNvSpPr/>
              <p:nvPr/>
            </p:nvSpPr>
            <p:spPr>
              <a:xfrm>
                <a:off x="2051714" y="1973775"/>
                <a:ext cx="940119" cy="1580196"/>
              </a:xfrm>
              <a:custGeom>
                <a:avLst/>
                <a:gdLst>
                  <a:gd name="connsiteX0" fmla="*/ 812750 w 940118"/>
                  <a:gd name="connsiteY0" fmla="*/ 163017 h 1580197"/>
                  <a:gd name="connsiteX1" fmla="*/ 812706 w 940118"/>
                  <a:gd name="connsiteY1" fmla="*/ 163034 h 1580197"/>
                  <a:gd name="connsiteX2" fmla="*/ 832937 w 940118"/>
                  <a:gd name="connsiteY2" fmla="*/ 174035 h 1580197"/>
                  <a:gd name="connsiteX3" fmla="*/ 679133 w 940118"/>
                  <a:gd name="connsiteY3" fmla="*/ 0 h 1580197"/>
                  <a:gd name="connsiteX4" fmla="*/ 940118 w 940118"/>
                  <a:gd name="connsiteY4" fmla="*/ 140970 h 1580197"/>
                  <a:gd name="connsiteX5" fmla="*/ 833438 w 940118"/>
                  <a:gd name="connsiteY5" fmla="*/ 174308 h 1580197"/>
                  <a:gd name="connsiteX6" fmla="*/ 833437 w 940118"/>
                  <a:gd name="connsiteY6" fmla="*/ 174308 h 1580197"/>
                  <a:gd name="connsiteX7" fmla="*/ 747299 w 940118"/>
                  <a:gd name="connsiteY7" fmla="*/ 210278 h 1580197"/>
                  <a:gd name="connsiteX8" fmla="*/ 747713 w 940118"/>
                  <a:gd name="connsiteY8" fmla="*/ 210503 h 1580197"/>
                  <a:gd name="connsiteX9" fmla="*/ 620078 w 940118"/>
                  <a:gd name="connsiteY9" fmla="*/ 282893 h 1580197"/>
                  <a:gd name="connsiteX10" fmla="*/ 592976 w 940118"/>
                  <a:gd name="connsiteY10" fmla="*/ 268101 h 1580197"/>
                  <a:gd name="connsiteX11" fmla="*/ 592932 w 940118"/>
                  <a:gd name="connsiteY11" fmla="*/ 268132 h 1580197"/>
                  <a:gd name="connsiteX12" fmla="*/ 620077 w 940118"/>
                  <a:gd name="connsiteY12" fmla="*/ 282893 h 1580197"/>
                  <a:gd name="connsiteX13" fmla="*/ 548076 w 940118"/>
                  <a:gd name="connsiteY13" fmla="*/ 339736 h 1580197"/>
                  <a:gd name="connsiteX14" fmla="*/ 548640 w 940118"/>
                  <a:gd name="connsiteY14" fmla="*/ 340043 h 1580197"/>
                  <a:gd name="connsiteX15" fmla="*/ 503873 w 940118"/>
                  <a:gd name="connsiteY15" fmla="*/ 383858 h 1580197"/>
                  <a:gd name="connsiteX16" fmla="*/ 488633 w 940118"/>
                  <a:gd name="connsiteY16" fmla="*/ 399098 h 1580197"/>
                  <a:gd name="connsiteX17" fmla="*/ 455232 w 940118"/>
                  <a:gd name="connsiteY17" fmla="*/ 380990 h 1580197"/>
                  <a:gd name="connsiteX18" fmla="*/ 454648 w 940118"/>
                  <a:gd name="connsiteY18" fmla="*/ 381569 h 1580197"/>
                  <a:gd name="connsiteX19" fmla="*/ 488633 w 940118"/>
                  <a:gd name="connsiteY19" fmla="*/ 400050 h 1580197"/>
                  <a:gd name="connsiteX20" fmla="*/ 422910 w 940118"/>
                  <a:gd name="connsiteY20" fmla="*/ 482918 h 1580197"/>
                  <a:gd name="connsiteX21" fmla="*/ 391243 w 940118"/>
                  <a:gd name="connsiteY21" fmla="*/ 465814 h 1580197"/>
                  <a:gd name="connsiteX22" fmla="*/ 390818 w 940118"/>
                  <a:gd name="connsiteY22" fmla="*/ 466419 h 1580197"/>
                  <a:gd name="connsiteX23" fmla="*/ 422910 w 940118"/>
                  <a:gd name="connsiteY23" fmla="*/ 483870 h 1580197"/>
                  <a:gd name="connsiteX24" fmla="*/ 367665 w 940118"/>
                  <a:gd name="connsiteY24" fmla="*/ 572453 h 1580197"/>
                  <a:gd name="connsiteX25" fmla="*/ 368618 w 940118"/>
                  <a:gd name="connsiteY25" fmla="*/ 573405 h 1580197"/>
                  <a:gd name="connsiteX26" fmla="*/ 317183 w 940118"/>
                  <a:gd name="connsiteY26" fmla="*/ 684847 h 1580197"/>
                  <a:gd name="connsiteX27" fmla="*/ 305241 w 940118"/>
                  <a:gd name="connsiteY27" fmla="*/ 678329 h 1580197"/>
                  <a:gd name="connsiteX28" fmla="*/ 305235 w 940118"/>
                  <a:gd name="connsiteY28" fmla="*/ 678350 h 1580197"/>
                  <a:gd name="connsiteX29" fmla="*/ 317183 w 940118"/>
                  <a:gd name="connsiteY29" fmla="*/ 684847 h 1580197"/>
                  <a:gd name="connsiteX30" fmla="*/ 260985 w 940118"/>
                  <a:gd name="connsiteY30" fmla="*/ 1014413 h 1580197"/>
                  <a:gd name="connsiteX31" fmla="*/ 342900 w 940118"/>
                  <a:gd name="connsiteY31" fmla="*/ 1373505 h 1580197"/>
                  <a:gd name="connsiteX32" fmla="*/ 546735 w 940118"/>
                  <a:gd name="connsiteY32" fmla="*/ 1580197 h 1580197"/>
                  <a:gd name="connsiteX33" fmla="*/ 285750 w 940118"/>
                  <a:gd name="connsiteY33" fmla="*/ 1438275 h 1580197"/>
                  <a:gd name="connsiteX34" fmla="*/ 81915 w 940118"/>
                  <a:gd name="connsiteY34" fmla="*/ 1231583 h 1580197"/>
                  <a:gd name="connsiteX35" fmla="*/ 0 w 940118"/>
                  <a:gd name="connsiteY35" fmla="*/ 872490 h 1580197"/>
                  <a:gd name="connsiteX36" fmla="*/ 56197 w 940118"/>
                  <a:gd name="connsiteY36" fmla="*/ 542925 h 1580197"/>
                  <a:gd name="connsiteX37" fmla="*/ 62441 w 940118"/>
                  <a:gd name="connsiteY37" fmla="*/ 546321 h 1580197"/>
                  <a:gd name="connsiteX38" fmla="*/ 62617 w 940118"/>
                  <a:gd name="connsiteY38" fmla="*/ 545909 h 1580197"/>
                  <a:gd name="connsiteX39" fmla="*/ 57150 w 940118"/>
                  <a:gd name="connsiteY39" fmla="*/ 542925 h 1580197"/>
                  <a:gd name="connsiteX40" fmla="*/ 107444 w 940118"/>
                  <a:gd name="connsiteY40" fmla="*/ 431896 h 1580197"/>
                  <a:gd name="connsiteX41" fmla="*/ 106680 w 940118"/>
                  <a:gd name="connsiteY41" fmla="*/ 431483 h 1580197"/>
                  <a:gd name="connsiteX42" fmla="*/ 161925 w 940118"/>
                  <a:gd name="connsiteY42" fmla="*/ 341948 h 1580197"/>
                  <a:gd name="connsiteX43" fmla="*/ 171758 w 940118"/>
                  <a:gd name="connsiteY43" fmla="*/ 347295 h 1580197"/>
                  <a:gd name="connsiteX44" fmla="*/ 171778 w 940118"/>
                  <a:gd name="connsiteY44" fmla="*/ 347270 h 1580197"/>
                  <a:gd name="connsiteX45" fmla="*/ 161925 w 940118"/>
                  <a:gd name="connsiteY45" fmla="*/ 341948 h 1580197"/>
                  <a:gd name="connsiteX46" fmla="*/ 227648 w 940118"/>
                  <a:gd name="connsiteY46" fmla="*/ 258128 h 1580197"/>
                  <a:gd name="connsiteX47" fmla="*/ 239906 w 940118"/>
                  <a:gd name="connsiteY47" fmla="*/ 264794 h 1580197"/>
                  <a:gd name="connsiteX48" fmla="*/ 240267 w 940118"/>
                  <a:gd name="connsiteY48" fmla="*/ 264453 h 1580197"/>
                  <a:gd name="connsiteX49" fmla="*/ 228600 w 940118"/>
                  <a:gd name="connsiteY49" fmla="*/ 258128 h 1580197"/>
                  <a:gd name="connsiteX50" fmla="*/ 242888 w 940118"/>
                  <a:gd name="connsiteY50" fmla="*/ 241935 h 1580197"/>
                  <a:gd name="connsiteX51" fmla="*/ 287315 w 940118"/>
                  <a:gd name="connsiteY51" fmla="*/ 198453 h 1580197"/>
                  <a:gd name="connsiteX52" fmla="*/ 286702 w 940118"/>
                  <a:gd name="connsiteY52" fmla="*/ 198120 h 1580197"/>
                  <a:gd name="connsiteX53" fmla="*/ 359092 w 940118"/>
                  <a:gd name="connsiteY53" fmla="*/ 140970 h 1580197"/>
                  <a:gd name="connsiteX54" fmla="*/ 378434 w 940118"/>
                  <a:gd name="connsiteY54" fmla="*/ 151488 h 1580197"/>
                  <a:gd name="connsiteX55" fmla="*/ 378837 w 940118"/>
                  <a:gd name="connsiteY55" fmla="*/ 151226 h 1580197"/>
                  <a:gd name="connsiteX56" fmla="*/ 360045 w 940118"/>
                  <a:gd name="connsiteY56" fmla="*/ 140970 h 1580197"/>
                  <a:gd name="connsiteX57" fmla="*/ 486263 w 940118"/>
                  <a:gd name="connsiteY57" fmla="*/ 68845 h 1580197"/>
                  <a:gd name="connsiteX58" fmla="*/ 485775 w 940118"/>
                  <a:gd name="connsiteY58" fmla="*/ 68580 h 1580197"/>
                  <a:gd name="connsiteX59" fmla="*/ 572452 w 940118"/>
                  <a:gd name="connsiteY59" fmla="*/ 32385 h 1580197"/>
                  <a:gd name="connsiteX60" fmla="*/ 595123 w 940118"/>
                  <a:gd name="connsiteY60" fmla="*/ 44713 h 1580197"/>
                  <a:gd name="connsiteX61" fmla="*/ 595672 w 940118"/>
                  <a:gd name="connsiteY61" fmla="*/ 44538 h 1580197"/>
                  <a:gd name="connsiteX62" fmla="*/ 573405 w 940118"/>
                  <a:gd name="connsiteY62" fmla="*/ 32385 h 1580197"/>
                  <a:gd name="connsiteX0" fmla="*/ 812750 w 940118"/>
                  <a:gd name="connsiteY0" fmla="*/ 163017 h 1580197"/>
                  <a:gd name="connsiteX1" fmla="*/ 812706 w 940118"/>
                  <a:gd name="connsiteY1" fmla="*/ 163034 h 1580197"/>
                  <a:gd name="connsiteX2" fmla="*/ 832937 w 940118"/>
                  <a:gd name="connsiteY2" fmla="*/ 174035 h 1580197"/>
                  <a:gd name="connsiteX3" fmla="*/ 812750 w 940118"/>
                  <a:gd name="connsiteY3" fmla="*/ 163017 h 1580197"/>
                  <a:gd name="connsiteX4" fmla="*/ 679133 w 940118"/>
                  <a:gd name="connsiteY4" fmla="*/ 0 h 1580197"/>
                  <a:gd name="connsiteX5" fmla="*/ 940118 w 940118"/>
                  <a:gd name="connsiteY5" fmla="*/ 140970 h 1580197"/>
                  <a:gd name="connsiteX6" fmla="*/ 833438 w 940118"/>
                  <a:gd name="connsiteY6" fmla="*/ 174308 h 1580197"/>
                  <a:gd name="connsiteX7" fmla="*/ 833437 w 940118"/>
                  <a:gd name="connsiteY7" fmla="*/ 174308 h 1580197"/>
                  <a:gd name="connsiteX8" fmla="*/ 747299 w 940118"/>
                  <a:gd name="connsiteY8" fmla="*/ 210278 h 1580197"/>
                  <a:gd name="connsiteX9" fmla="*/ 747713 w 940118"/>
                  <a:gd name="connsiteY9" fmla="*/ 210503 h 1580197"/>
                  <a:gd name="connsiteX10" fmla="*/ 620078 w 940118"/>
                  <a:gd name="connsiteY10" fmla="*/ 282893 h 1580197"/>
                  <a:gd name="connsiteX11" fmla="*/ 592976 w 940118"/>
                  <a:gd name="connsiteY11" fmla="*/ 268101 h 1580197"/>
                  <a:gd name="connsiteX12" fmla="*/ 592932 w 940118"/>
                  <a:gd name="connsiteY12" fmla="*/ 268132 h 1580197"/>
                  <a:gd name="connsiteX13" fmla="*/ 620077 w 940118"/>
                  <a:gd name="connsiteY13" fmla="*/ 282893 h 1580197"/>
                  <a:gd name="connsiteX14" fmla="*/ 548076 w 940118"/>
                  <a:gd name="connsiteY14" fmla="*/ 339736 h 1580197"/>
                  <a:gd name="connsiteX15" fmla="*/ 548640 w 940118"/>
                  <a:gd name="connsiteY15" fmla="*/ 340043 h 1580197"/>
                  <a:gd name="connsiteX16" fmla="*/ 503873 w 940118"/>
                  <a:gd name="connsiteY16" fmla="*/ 383858 h 1580197"/>
                  <a:gd name="connsiteX17" fmla="*/ 488633 w 940118"/>
                  <a:gd name="connsiteY17" fmla="*/ 399098 h 1580197"/>
                  <a:gd name="connsiteX18" fmla="*/ 455232 w 940118"/>
                  <a:gd name="connsiteY18" fmla="*/ 380990 h 1580197"/>
                  <a:gd name="connsiteX19" fmla="*/ 488633 w 940118"/>
                  <a:gd name="connsiteY19" fmla="*/ 400050 h 1580197"/>
                  <a:gd name="connsiteX20" fmla="*/ 422910 w 940118"/>
                  <a:gd name="connsiteY20" fmla="*/ 482918 h 1580197"/>
                  <a:gd name="connsiteX21" fmla="*/ 391243 w 940118"/>
                  <a:gd name="connsiteY21" fmla="*/ 465814 h 1580197"/>
                  <a:gd name="connsiteX22" fmla="*/ 390818 w 940118"/>
                  <a:gd name="connsiteY22" fmla="*/ 466419 h 1580197"/>
                  <a:gd name="connsiteX23" fmla="*/ 422910 w 940118"/>
                  <a:gd name="connsiteY23" fmla="*/ 483870 h 1580197"/>
                  <a:gd name="connsiteX24" fmla="*/ 367665 w 940118"/>
                  <a:gd name="connsiteY24" fmla="*/ 572453 h 1580197"/>
                  <a:gd name="connsiteX25" fmla="*/ 368618 w 940118"/>
                  <a:gd name="connsiteY25" fmla="*/ 573405 h 1580197"/>
                  <a:gd name="connsiteX26" fmla="*/ 317183 w 940118"/>
                  <a:gd name="connsiteY26" fmla="*/ 684847 h 1580197"/>
                  <a:gd name="connsiteX27" fmla="*/ 305241 w 940118"/>
                  <a:gd name="connsiteY27" fmla="*/ 678329 h 1580197"/>
                  <a:gd name="connsiteX28" fmla="*/ 305235 w 940118"/>
                  <a:gd name="connsiteY28" fmla="*/ 678350 h 1580197"/>
                  <a:gd name="connsiteX29" fmla="*/ 317183 w 940118"/>
                  <a:gd name="connsiteY29" fmla="*/ 684847 h 1580197"/>
                  <a:gd name="connsiteX30" fmla="*/ 260985 w 940118"/>
                  <a:gd name="connsiteY30" fmla="*/ 1014413 h 1580197"/>
                  <a:gd name="connsiteX31" fmla="*/ 342900 w 940118"/>
                  <a:gd name="connsiteY31" fmla="*/ 1373505 h 1580197"/>
                  <a:gd name="connsiteX32" fmla="*/ 546735 w 940118"/>
                  <a:gd name="connsiteY32" fmla="*/ 1580197 h 1580197"/>
                  <a:gd name="connsiteX33" fmla="*/ 285750 w 940118"/>
                  <a:gd name="connsiteY33" fmla="*/ 1438275 h 1580197"/>
                  <a:gd name="connsiteX34" fmla="*/ 81915 w 940118"/>
                  <a:gd name="connsiteY34" fmla="*/ 1231583 h 1580197"/>
                  <a:gd name="connsiteX35" fmla="*/ 0 w 940118"/>
                  <a:gd name="connsiteY35" fmla="*/ 872490 h 1580197"/>
                  <a:gd name="connsiteX36" fmla="*/ 56197 w 940118"/>
                  <a:gd name="connsiteY36" fmla="*/ 542925 h 1580197"/>
                  <a:gd name="connsiteX37" fmla="*/ 62441 w 940118"/>
                  <a:gd name="connsiteY37" fmla="*/ 546321 h 1580197"/>
                  <a:gd name="connsiteX38" fmla="*/ 62617 w 940118"/>
                  <a:gd name="connsiteY38" fmla="*/ 545909 h 1580197"/>
                  <a:gd name="connsiteX39" fmla="*/ 57150 w 940118"/>
                  <a:gd name="connsiteY39" fmla="*/ 542925 h 1580197"/>
                  <a:gd name="connsiteX40" fmla="*/ 107444 w 940118"/>
                  <a:gd name="connsiteY40" fmla="*/ 431896 h 1580197"/>
                  <a:gd name="connsiteX41" fmla="*/ 106680 w 940118"/>
                  <a:gd name="connsiteY41" fmla="*/ 431483 h 1580197"/>
                  <a:gd name="connsiteX42" fmla="*/ 161925 w 940118"/>
                  <a:gd name="connsiteY42" fmla="*/ 341948 h 1580197"/>
                  <a:gd name="connsiteX43" fmla="*/ 171758 w 940118"/>
                  <a:gd name="connsiteY43" fmla="*/ 347295 h 1580197"/>
                  <a:gd name="connsiteX44" fmla="*/ 171778 w 940118"/>
                  <a:gd name="connsiteY44" fmla="*/ 347270 h 1580197"/>
                  <a:gd name="connsiteX45" fmla="*/ 161925 w 940118"/>
                  <a:gd name="connsiteY45" fmla="*/ 341948 h 1580197"/>
                  <a:gd name="connsiteX46" fmla="*/ 227648 w 940118"/>
                  <a:gd name="connsiteY46" fmla="*/ 258128 h 1580197"/>
                  <a:gd name="connsiteX47" fmla="*/ 239906 w 940118"/>
                  <a:gd name="connsiteY47" fmla="*/ 264794 h 1580197"/>
                  <a:gd name="connsiteX48" fmla="*/ 240267 w 940118"/>
                  <a:gd name="connsiteY48" fmla="*/ 264453 h 1580197"/>
                  <a:gd name="connsiteX49" fmla="*/ 228600 w 940118"/>
                  <a:gd name="connsiteY49" fmla="*/ 258128 h 1580197"/>
                  <a:gd name="connsiteX50" fmla="*/ 242888 w 940118"/>
                  <a:gd name="connsiteY50" fmla="*/ 241935 h 1580197"/>
                  <a:gd name="connsiteX51" fmla="*/ 287315 w 940118"/>
                  <a:gd name="connsiteY51" fmla="*/ 198453 h 1580197"/>
                  <a:gd name="connsiteX52" fmla="*/ 286702 w 940118"/>
                  <a:gd name="connsiteY52" fmla="*/ 198120 h 1580197"/>
                  <a:gd name="connsiteX53" fmla="*/ 359092 w 940118"/>
                  <a:gd name="connsiteY53" fmla="*/ 140970 h 1580197"/>
                  <a:gd name="connsiteX54" fmla="*/ 378434 w 940118"/>
                  <a:gd name="connsiteY54" fmla="*/ 151488 h 1580197"/>
                  <a:gd name="connsiteX55" fmla="*/ 378837 w 940118"/>
                  <a:gd name="connsiteY55" fmla="*/ 151226 h 1580197"/>
                  <a:gd name="connsiteX56" fmla="*/ 360045 w 940118"/>
                  <a:gd name="connsiteY56" fmla="*/ 140970 h 1580197"/>
                  <a:gd name="connsiteX57" fmla="*/ 486263 w 940118"/>
                  <a:gd name="connsiteY57" fmla="*/ 68845 h 1580197"/>
                  <a:gd name="connsiteX58" fmla="*/ 485775 w 940118"/>
                  <a:gd name="connsiteY58" fmla="*/ 68580 h 1580197"/>
                  <a:gd name="connsiteX59" fmla="*/ 572452 w 940118"/>
                  <a:gd name="connsiteY59" fmla="*/ 32385 h 1580197"/>
                  <a:gd name="connsiteX60" fmla="*/ 595123 w 940118"/>
                  <a:gd name="connsiteY60" fmla="*/ 44713 h 1580197"/>
                  <a:gd name="connsiteX61" fmla="*/ 595672 w 940118"/>
                  <a:gd name="connsiteY61" fmla="*/ 44538 h 1580197"/>
                  <a:gd name="connsiteX62" fmla="*/ 573405 w 940118"/>
                  <a:gd name="connsiteY62" fmla="*/ 32385 h 1580197"/>
                  <a:gd name="connsiteX63" fmla="*/ 679133 w 940118"/>
                  <a:gd name="connsiteY63" fmla="*/ 0 h 1580197"/>
                  <a:gd name="connsiteX0" fmla="*/ 812750 w 940118"/>
                  <a:gd name="connsiteY0" fmla="*/ 163017 h 1580197"/>
                  <a:gd name="connsiteX1" fmla="*/ 812706 w 940118"/>
                  <a:gd name="connsiteY1" fmla="*/ 163034 h 1580197"/>
                  <a:gd name="connsiteX2" fmla="*/ 832937 w 940118"/>
                  <a:gd name="connsiteY2" fmla="*/ 174035 h 1580197"/>
                  <a:gd name="connsiteX3" fmla="*/ 812750 w 940118"/>
                  <a:gd name="connsiteY3" fmla="*/ 163017 h 1580197"/>
                  <a:gd name="connsiteX4" fmla="*/ 679133 w 940118"/>
                  <a:gd name="connsiteY4" fmla="*/ 0 h 1580197"/>
                  <a:gd name="connsiteX5" fmla="*/ 940118 w 940118"/>
                  <a:gd name="connsiteY5" fmla="*/ 140970 h 1580197"/>
                  <a:gd name="connsiteX6" fmla="*/ 833438 w 940118"/>
                  <a:gd name="connsiteY6" fmla="*/ 174308 h 1580197"/>
                  <a:gd name="connsiteX7" fmla="*/ 833437 w 940118"/>
                  <a:gd name="connsiteY7" fmla="*/ 174308 h 1580197"/>
                  <a:gd name="connsiteX8" fmla="*/ 747299 w 940118"/>
                  <a:gd name="connsiteY8" fmla="*/ 210278 h 1580197"/>
                  <a:gd name="connsiteX9" fmla="*/ 747713 w 940118"/>
                  <a:gd name="connsiteY9" fmla="*/ 210503 h 1580197"/>
                  <a:gd name="connsiteX10" fmla="*/ 620078 w 940118"/>
                  <a:gd name="connsiteY10" fmla="*/ 282893 h 1580197"/>
                  <a:gd name="connsiteX11" fmla="*/ 592976 w 940118"/>
                  <a:gd name="connsiteY11" fmla="*/ 268101 h 1580197"/>
                  <a:gd name="connsiteX12" fmla="*/ 592932 w 940118"/>
                  <a:gd name="connsiteY12" fmla="*/ 268132 h 1580197"/>
                  <a:gd name="connsiteX13" fmla="*/ 620077 w 940118"/>
                  <a:gd name="connsiteY13" fmla="*/ 282893 h 1580197"/>
                  <a:gd name="connsiteX14" fmla="*/ 548076 w 940118"/>
                  <a:gd name="connsiteY14" fmla="*/ 339736 h 1580197"/>
                  <a:gd name="connsiteX15" fmla="*/ 548640 w 940118"/>
                  <a:gd name="connsiteY15" fmla="*/ 340043 h 1580197"/>
                  <a:gd name="connsiteX16" fmla="*/ 503873 w 940118"/>
                  <a:gd name="connsiteY16" fmla="*/ 383858 h 1580197"/>
                  <a:gd name="connsiteX17" fmla="*/ 488633 w 940118"/>
                  <a:gd name="connsiteY17" fmla="*/ 399098 h 1580197"/>
                  <a:gd name="connsiteX18" fmla="*/ 455232 w 940118"/>
                  <a:gd name="connsiteY18" fmla="*/ 380990 h 1580197"/>
                  <a:gd name="connsiteX19" fmla="*/ 488633 w 940118"/>
                  <a:gd name="connsiteY19" fmla="*/ 400050 h 1580197"/>
                  <a:gd name="connsiteX20" fmla="*/ 422910 w 940118"/>
                  <a:gd name="connsiteY20" fmla="*/ 482918 h 1580197"/>
                  <a:gd name="connsiteX21" fmla="*/ 391243 w 940118"/>
                  <a:gd name="connsiteY21" fmla="*/ 465814 h 1580197"/>
                  <a:gd name="connsiteX22" fmla="*/ 422910 w 940118"/>
                  <a:gd name="connsiteY22" fmla="*/ 483870 h 1580197"/>
                  <a:gd name="connsiteX23" fmla="*/ 367665 w 940118"/>
                  <a:gd name="connsiteY23" fmla="*/ 572453 h 1580197"/>
                  <a:gd name="connsiteX24" fmla="*/ 368618 w 940118"/>
                  <a:gd name="connsiteY24" fmla="*/ 573405 h 1580197"/>
                  <a:gd name="connsiteX25" fmla="*/ 317183 w 940118"/>
                  <a:gd name="connsiteY25" fmla="*/ 684847 h 1580197"/>
                  <a:gd name="connsiteX26" fmla="*/ 305241 w 940118"/>
                  <a:gd name="connsiteY26" fmla="*/ 678329 h 1580197"/>
                  <a:gd name="connsiteX27" fmla="*/ 305235 w 940118"/>
                  <a:gd name="connsiteY27" fmla="*/ 678350 h 1580197"/>
                  <a:gd name="connsiteX28" fmla="*/ 317183 w 940118"/>
                  <a:gd name="connsiteY28" fmla="*/ 684847 h 1580197"/>
                  <a:gd name="connsiteX29" fmla="*/ 260985 w 940118"/>
                  <a:gd name="connsiteY29" fmla="*/ 1014413 h 1580197"/>
                  <a:gd name="connsiteX30" fmla="*/ 342900 w 940118"/>
                  <a:gd name="connsiteY30" fmla="*/ 1373505 h 1580197"/>
                  <a:gd name="connsiteX31" fmla="*/ 546735 w 940118"/>
                  <a:gd name="connsiteY31" fmla="*/ 1580197 h 1580197"/>
                  <a:gd name="connsiteX32" fmla="*/ 285750 w 940118"/>
                  <a:gd name="connsiteY32" fmla="*/ 1438275 h 1580197"/>
                  <a:gd name="connsiteX33" fmla="*/ 81915 w 940118"/>
                  <a:gd name="connsiteY33" fmla="*/ 1231583 h 1580197"/>
                  <a:gd name="connsiteX34" fmla="*/ 0 w 940118"/>
                  <a:gd name="connsiteY34" fmla="*/ 872490 h 1580197"/>
                  <a:gd name="connsiteX35" fmla="*/ 56197 w 940118"/>
                  <a:gd name="connsiteY35" fmla="*/ 542925 h 1580197"/>
                  <a:gd name="connsiteX36" fmla="*/ 62441 w 940118"/>
                  <a:gd name="connsiteY36" fmla="*/ 546321 h 1580197"/>
                  <a:gd name="connsiteX37" fmla="*/ 62617 w 940118"/>
                  <a:gd name="connsiteY37" fmla="*/ 545909 h 1580197"/>
                  <a:gd name="connsiteX38" fmla="*/ 57150 w 940118"/>
                  <a:gd name="connsiteY38" fmla="*/ 542925 h 1580197"/>
                  <a:gd name="connsiteX39" fmla="*/ 107444 w 940118"/>
                  <a:gd name="connsiteY39" fmla="*/ 431896 h 1580197"/>
                  <a:gd name="connsiteX40" fmla="*/ 106680 w 940118"/>
                  <a:gd name="connsiteY40" fmla="*/ 431483 h 1580197"/>
                  <a:gd name="connsiteX41" fmla="*/ 161925 w 940118"/>
                  <a:gd name="connsiteY41" fmla="*/ 341948 h 1580197"/>
                  <a:gd name="connsiteX42" fmla="*/ 171758 w 940118"/>
                  <a:gd name="connsiteY42" fmla="*/ 347295 h 1580197"/>
                  <a:gd name="connsiteX43" fmla="*/ 171778 w 940118"/>
                  <a:gd name="connsiteY43" fmla="*/ 347270 h 1580197"/>
                  <a:gd name="connsiteX44" fmla="*/ 161925 w 940118"/>
                  <a:gd name="connsiteY44" fmla="*/ 341948 h 1580197"/>
                  <a:gd name="connsiteX45" fmla="*/ 227648 w 940118"/>
                  <a:gd name="connsiteY45" fmla="*/ 258128 h 1580197"/>
                  <a:gd name="connsiteX46" fmla="*/ 239906 w 940118"/>
                  <a:gd name="connsiteY46" fmla="*/ 264794 h 1580197"/>
                  <a:gd name="connsiteX47" fmla="*/ 240267 w 940118"/>
                  <a:gd name="connsiteY47" fmla="*/ 264453 h 1580197"/>
                  <a:gd name="connsiteX48" fmla="*/ 228600 w 940118"/>
                  <a:gd name="connsiteY48" fmla="*/ 258128 h 1580197"/>
                  <a:gd name="connsiteX49" fmla="*/ 242888 w 940118"/>
                  <a:gd name="connsiteY49" fmla="*/ 241935 h 1580197"/>
                  <a:gd name="connsiteX50" fmla="*/ 287315 w 940118"/>
                  <a:gd name="connsiteY50" fmla="*/ 198453 h 1580197"/>
                  <a:gd name="connsiteX51" fmla="*/ 286702 w 940118"/>
                  <a:gd name="connsiteY51" fmla="*/ 198120 h 1580197"/>
                  <a:gd name="connsiteX52" fmla="*/ 359092 w 940118"/>
                  <a:gd name="connsiteY52" fmla="*/ 140970 h 1580197"/>
                  <a:gd name="connsiteX53" fmla="*/ 378434 w 940118"/>
                  <a:gd name="connsiteY53" fmla="*/ 151488 h 1580197"/>
                  <a:gd name="connsiteX54" fmla="*/ 378837 w 940118"/>
                  <a:gd name="connsiteY54" fmla="*/ 151226 h 1580197"/>
                  <a:gd name="connsiteX55" fmla="*/ 360045 w 940118"/>
                  <a:gd name="connsiteY55" fmla="*/ 140970 h 1580197"/>
                  <a:gd name="connsiteX56" fmla="*/ 486263 w 940118"/>
                  <a:gd name="connsiteY56" fmla="*/ 68845 h 1580197"/>
                  <a:gd name="connsiteX57" fmla="*/ 485775 w 940118"/>
                  <a:gd name="connsiteY57" fmla="*/ 68580 h 1580197"/>
                  <a:gd name="connsiteX58" fmla="*/ 572452 w 940118"/>
                  <a:gd name="connsiteY58" fmla="*/ 32385 h 1580197"/>
                  <a:gd name="connsiteX59" fmla="*/ 595123 w 940118"/>
                  <a:gd name="connsiteY59" fmla="*/ 44713 h 1580197"/>
                  <a:gd name="connsiteX60" fmla="*/ 595672 w 940118"/>
                  <a:gd name="connsiteY60" fmla="*/ 44538 h 1580197"/>
                  <a:gd name="connsiteX61" fmla="*/ 573405 w 940118"/>
                  <a:gd name="connsiteY61" fmla="*/ 32385 h 1580197"/>
                  <a:gd name="connsiteX62" fmla="*/ 679133 w 940118"/>
                  <a:gd name="connsiteY62" fmla="*/ 0 h 1580197"/>
                  <a:gd name="connsiteX0" fmla="*/ 812750 w 940118"/>
                  <a:gd name="connsiteY0" fmla="*/ 163017 h 1580197"/>
                  <a:gd name="connsiteX1" fmla="*/ 812706 w 940118"/>
                  <a:gd name="connsiteY1" fmla="*/ 163034 h 1580197"/>
                  <a:gd name="connsiteX2" fmla="*/ 832937 w 940118"/>
                  <a:gd name="connsiteY2" fmla="*/ 174035 h 1580197"/>
                  <a:gd name="connsiteX3" fmla="*/ 812750 w 940118"/>
                  <a:gd name="connsiteY3" fmla="*/ 163017 h 1580197"/>
                  <a:gd name="connsiteX4" fmla="*/ 679133 w 940118"/>
                  <a:gd name="connsiteY4" fmla="*/ 0 h 1580197"/>
                  <a:gd name="connsiteX5" fmla="*/ 940118 w 940118"/>
                  <a:gd name="connsiteY5" fmla="*/ 140970 h 1580197"/>
                  <a:gd name="connsiteX6" fmla="*/ 833438 w 940118"/>
                  <a:gd name="connsiteY6" fmla="*/ 174308 h 1580197"/>
                  <a:gd name="connsiteX7" fmla="*/ 833437 w 940118"/>
                  <a:gd name="connsiteY7" fmla="*/ 174308 h 1580197"/>
                  <a:gd name="connsiteX8" fmla="*/ 747299 w 940118"/>
                  <a:gd name="connsiteY8" fmla="*/ 210278 h 1580197"/>
                  <a:gd name="connsiteX9" fmla="*/ 747713 w 940118"/>
                  <a:gd name="connsiteY9" fmla="*/ 210503 h 1580197"/>
                  <a:gd name="connsiteX10" fmla="*/ 620078 w 940118"/>
                  <a:gd name="connsiteY10" fmla="*/ 282893 h 1580197"/>
                  <a:gd name="connsiteX11" fmla="*/ 592976 w 940118"/>
                  <a:gd name="connsiteY11" fmla="*/ 268101 h 1580197"/>
                  <a:gd name="connsiteX12" fmla="*/ 592932 w 940118"/>
                  <a:gd name="connsiteY12" fmla="*/ 268132 h 1580197"/>
                  <a:gd name="connsiteX13" fmla="*/ 620077 w 940118"/>
                  <a:gd name="connsiteY13" fmla="*/ 282893 h 1580197"/>
                  <a:gd name="connsiteX14" fmla="*/ 548076 w 940118"/>
                  <a:gd name="connsiteY14" fmla="*/ 339736 h 1580197"/>
                  <a:gd name="connsiteX15" fmla="*/ 548640 w 940118"/>
                  <a:gd name="connsiteY15" fmla="*/ 340043 h 1580197"/>
                  <a:gd name="connsiteX16" fmla="*/ 503873 w 940118"/>
                  <a:gd name="connsiteY16" fmla="*/ 383858 h 1580197"/>
                  <a:gd name="connsiteX17" fmla="*/ 488633 w 940118"/>
                  <a:gd name="connsiteY17" fmla="*/ 399098 h 1580197"/>
                  <a:gd name="connsiteX18" fmla="*/ 488633 w 940118"/>
                  <a:gd name="connsiteY18" fmla="*/ 400050 h 1580197"/>
                  <a:gd name="connsiteX19" fmla="*/ 422910 w 940118"/>
                  <a:gd name="connsiteY19" fmla="*/ 482918 h 1580197"/>
                  <a:gd name="connsiteX20" fmla="*/ 391243 w 940118"/>
                  <a:gd name="connsiteY20" fmla="*/ 465814 h 1580197"/>
                  <a:gd name="connsiteX21" fmla="*/ 422910 w 940118"/>
                  <a:gd name="connsiteY21" fmla="*/ 483870 h 1580197"/>
                  <a:gd name="connsiteX22" fmla="*/ 367665 w 940118"/>
                  <a:gd name="connsiteY22" fmla="*/ 572453 h 1580197"/>
                  <a:gd name="connsiteX23" fmla="*/ 368618 w 940118"/>
                  <a:gd name="connsiteY23" fmla="*/ 573405 h 1580197"/>
                  <a:gd name="connsiteX24" fmla="*/ 317183 w 940118"/>
                  <a:gd name="connsiteY24" fmla="*/ 684847 h 1580197"/>
                  <a:gd name="connsiteX25" fmla="*/ 305241 w 940118"/>
                  <a:gd name="connsiteY25" fmla="*/ 678329 h 1580197"/>
                  <a:gd name="connsiteX26" fmla="*/ 305235 w 940118"/>
                  <a:gd name="connsiteY26" fmla="*/ 678350 h 1580197"/>
                  <a:gd name="connsiteX27" fmla="*/ 317183 w 940118"/>
                  <a:gd name="connsiteY27" fmla="*/ 684847 h 1580197"/>
                  <a:gd name="connsiteX28" fmla="*/ 260985 w 940118"/>
                  <a:gd name="connsiteY28" fmla="*/ 1014413 h 1580197"/>
                  <a:gd name="connsiteX29" fmla="*/ 342900 w 940118"/>
                  <a:gd name="connsiteY29" fmla="*/ 1373505 h 1580197"/>
                  <a:gd name="connsiteX30" fmla="*/ 546735 w 940118"/>
                  <a:gd name="connsiteY30" fmla="*/ 1580197 h 1580197"/>
                  <a:gd name="connsiteX31" fmla="*/ 285750 w 940118"/>
                  <a:gd name="connsiteY31" fmla="*/ 1438275 h 1580197"/>
                  <a:gd name="connsiteX32" fmla="*/ 81915 w 940118"/>
                  <a:gd name="connsiteY32" fmla="*/ 1231583 h 1580197"/>
                  <a:gd name="connsiteX33" fmla="*/ 0 w 940118"/>
                  <a:gd name="connsiteY33" fmla="*/ 872490 h 1580197"/>
                  <a:gd name="connsiteX34" fmla="*/ 56197 w 940118"/>
                  <a:gd name="connsiteY34" fmla="*/ 542925 h 1580197"/>
                  <a:gd name="connsiteX35" fmla="*/ 62441 w 940118"/>
                  <a:gd name="connsiteY35" fmla="*/ 546321 h 1580197"/>
                  <a:gd name="connsiteX36" fmla="*/ 62617 w 940118"/>
                  <a:gd name="connsiteY36" fmla="*/ 545909 h 1580197"/>
                  <a:gd name="connsiteX37" fmla="*/ 57150 w 940118"/>
                  <a:gd name="connsiteY37" fmla="*/ 542925 h 1580197"/>
                  <a:gd name="connsiteX38" fmla="*/ 107444 w 940118"/>
                  <a:gd name="connsiteY38" fmla="*/ 431896 h 1580197"/>
                  <a:gd name="connsiteX39" fmla="*/ 106680 w 940118"/>
                  <a:gd name="connsiteY39" fmla="*/ 431483 h 1580197"/>
                  <a:gd name="connsiteX40" fmla="*/ 161925 w 940118"/>
                  <a:gd name="connsiteY40" fmla="*/ 341948 h 1580197"/>
                  <a:gd name="connsiteX41" fmla="*/ 171758 w 940118"/>
                  <a:gd name="connsiteY41" fmla="*/ 347295 h 1580197"/>
                  <a:gd name="connsiteX42" fmla="*/ 171778 w 940118"/>
                  <a:gd name="connsiteY42" fmla="*/ 347270 h 1580197"/>
                  <a:gd name="connsiteX43" fmla="*/ 161925 w 940118"/>
                  <a:gd name="connsiteY43" fmla="*/ 341948 h 1580197"/>
                  <a:gd name="connsiteX44" fmla="*/ 227648 w 940118"/>
                  <a:gd name="connsiteY44" fmla="*/ 258128 h 1580197"/>
                  <a:gd name="connsiteX45" fmla="*/ 239906 w 940118"/>
                  <a:gd name="connsiteY45" fmla="*/ 264794 h 1580197"/>
                  <a:gd name="connsiteX46" fmla="*/ 240267 w 940118"/>
                  <a:gd name="connsiteY46" fmla="*/ 264453 h 1580197"/>
                  <a:gd name="connsiteX47" fmla="*/ 228600 w 940118"/>
                  <a:gd name="connsiteY47" fmla="*/ 258128 h 1580197"/>
                  <a:gd name="connsiteX48" fmla="*/ 242888 w 940118"/>
                  <a:gd name="connsiteY48" fmla="*/ 241935 h 1580197"/>
                  <a:gd name="connsiteX49" fmla="*/ 287315 w 940118"/>
                  <a:gd name="connsiteY49" fmla="*/ 198453 h 1580197"/>
                  <a:gd name="connsiteX50" fmla="*/ 286702 w 940118"/>
                  <a:gd name="connsiteY50" fmla="*/ 198120 h 1580197"/>
                  <a:gd name="connsiteX51" fmla="*/ 359092 w 940118"/>
                  <a:gd name="connsiteY51" fmla="*/ 140970 h 1580197"/>
                  <a:gd name="connsiteX52" fmla="*/ 378434 w 940118"/>
                  <a:gd name="connsiteY52" fmla="*/ 151488 h 1580197"/>
                  <a:gd name="connsiteX53" fmla="*/ 378837 w 940118"/>
                  <a:gd name="connsiteY53" fmla="*/ 151226 h 1580197"/>
                  <a:gd name="connsiteX54" fmla="*/ 360045 w 940118"/>
                  <a:gd name="connsiteY54" fmla="*/ 140970 h 1580197"/>
                  <a:gd name="connsiteX55" fmla="*/ 486263 w 940118"/>
                  <a:gd name="connsiteY55" fmla="*/ 68845 h 1580197"/>
                  <a:gd name="connsiteX56" fmla="*/ 485775 w 940118"/>
                  <a:gd name="connsiteY56" fmla="*/ 68580 h 1580197"/>
                  <a:gd name="connsiteX57" fmla="*/ 572452 w 940118"/>
                  <a:gd name="connsiteY57" fmla="*/ 32385 h 1580197"/>
                  <a:gd name="connsiteX58" fmla="*/ 595123 w 940118"/>
                  <a:gd name="connsiteY58" fmla="*/ 44713 h 1580197"/>
                  <a:gd name="connsiteX59" fmla="*/ 595672 w 940118"/>
                  <a:gd name="connsiteY59" fmla="*/ 44538 h 1580197"/>
                  <a:gd name="connsiteX60" fmla="*/ 573405 w 940118"/>
                  <a:gd name="connsiteY60" fmla="*/ 32385 h 1580197"/>
                  <a:gd name="connsiteX61" fmla="*/ 679133 w 940118"/>
                  <a:gd name="connsiteY61" fmla="*/ 0 h 1580197"/>
                  <a:gd name="connsiteX0" fmla="*/ 812750 w 940118"/>
                  <a:gd name="connsiteY0" fmla="*/ 163017 h 1580197"/>
                  <a:gd name="connsiteX1" fmla="*/ 812706 w 940118"/>
                  <a:gd name="connsiteY1" fmla="*/ 163034 h 1580197"/>
                  <a:gd name="connsiteX2" fmla="*/ 832937 w 940118"/>
                  <a:gd name="connsiteY2" fmla="*/ 174035 h 1580197"/>
                  <a:gd name="connsiteX3" fmla="*/ 812750 w 940118"/>
                  <a:gd name="connsiteY3" fmla="*/ 163017 h 1580197"/>
                  <a:gd name="connsiteX4" fmla="*/ 679133 w 940118"/>
                  <a:gd name="connsiteY4" fmla="*/ 0 h 1580197"/>
                  <a:gd name="connsiteX5" fmla="*/ 940118 w 940118"/>
                  <a:gd name="connsiteY5" fmla="*/ 140970 h 1580197"/>
                  <a:gd name="connsiteX6" fmla="*/ 833438 w 940118"/>
                  <a:gd name="connsiteY6" fmla="*/ 174308 h 1580197"/>
                  <a:gd name="connsiteX7" fmla="*/ 833437 w 940118"/>
                  <a:gd name="connsiteY7" fmla="*/ 174308 h 1580197"/>
                  <a:gd name="connsiteX8" fmla="*/ 747299 w 940118"/>
                  <a:gd name="connsiteY8" fmla="*/ 210278 h 1580197"/>
                  <a:gd name="connsiteX9" fmla="*/ 747713 w 940118"/>
                  <a:gd name="connsiteY9" fmla="*/ 210503 h 1580197"/>
                  <a:gd name="connsiteX10" fmla="*/ 620078 w 940118"/>
                  <a:gd name="connsiteY10" fmla="*/ 282893 h 1580197"/>
                  <a:gd name="connsiteX11" fmla="*/ 592976 w 940118"/>
                  <a:gd name="connsiteY11" fmla="*/ 268101 h 1580197"/>
                  <a:gd name="connsiteX12" fmla="*/ 592932 w 940118"/>
                  <a:gd name="connsiteY12" fmla="*/ 268132 h 1580197"/>
                  <a:gd name="connsiteX13" fmla="*/ 620077 w 940118"/>
                  <a:gd name="connsiteY13" fmla="*/ 282893 h 1580197"/>
                  <a:gd name="connsiteX14" fmla="*/ 548076 w 940118"/>
                  <a:gd name="connsiteY14" fmla="*/ 339736 h 1580197"/>
                  <a:gd name="connsiteX15" fmla="*/ 548640 w 940118"/>
                  <a:gd name="connsiteY15" fmla="*/ 340043 h 1580197"/>
                  <a:gd name="connsiteX16" fmla="*/ 503873 w 940118"/>
                  <a:gd name="connsiteY16" fmla="*/ 383858 h 1580197"/>
                  <a:gd name="connsiteX17" fmla="*/ 488633 w 940118"/>
                  <a:gd name="connsiteY17" fmla="*/ 399098 h 1580197"/>
                  <a:gd name="connsiteX18" fmla="*/ 488633 w 940118"/>
                  <a:gd name="connsiteY18" fmla="*/ 400050 h 1580197"/>
                  <a:gd name="connsiteX19" fmla="*/ 422910 w 940118"/>
                  <a:gd name="connsiteY19" fmla="*/ 482918 h 1580197"/>
                  <a:gd name="connsiteX20" fmla="*/ 422910 w 940118"/>
                  <a:gd name="connsiteY20" fmla="*/ 483870 h 1580197"/>
                  <a:gd name="connsiteX21" fmla="*/ 367665 w 940118"/>
                  <a:gd name="connsiteY21" fmla="*/ 572453 h 1580197"/>
                  <a:gd name="connsiteX22" fmla="*/ 368618 w 940118"/>
                  <a:gd name="connsiteY22" fmla="*/ 573405 h 1580197"/>
                  <a:gd name="connsiteX23" fmla="*/ 317183 w 940118"/>
                  <a:gd name="connsiteY23" fmla="*/ 684847 h 1580197"/>
                  <a:gd name="connsiteX24" fmla="*/ 305241 w 940118"/>
                  <a:gd name="connsiteY24" fmla="*/ 678329 h 1580197"/>
                  <a:gd name="connsiteX25" fmla="*/ 305235 w 940118"/>
                  <a:gd name="connsiteY25" fmla="*/ 678350 h 1580197"/>
                  <a:gd name="connsiteX26" fmla="*/ 317183 w 940118"/>
                  <a:gd name="connsiteY26" fmla="*/ 684847 h 1580197"/>
                  <a:gd name="connsiteX27" fmla="*/ 260985 w 940118"/>
                  <a:gd name="connsiteY27" fmla="*/ 1014413 h 1580197"/>
                  <a:gd name="connsiteX28" fmla="*/ 342900 w 940118"/>
                  <a:gd name="connsiteY28" fmla="*/ 1373505 h 1580197"/>
                  <a:gd name="connsiteX29" fmla="*/ 546735 w 940118"/>
                  <a:gd name="connsiteY29" fmla="*/ 1580197 h 1580197"/>
                  <a:gd name="connsiteX30" fmla="*/ 285750 w 940118"/>
                  <a:gd name="connsiteY30" fmla="*/ 1438275 h 1580197"/>
                  <a:gd name="connsiteX31" fmla="*/ 81915 w 940118"/>
                  <a:gd name="connsiteY31" fmla="*/ 1231583 h 1580197"/>
                  <a:gd name="connsiteX32" fmla="*/ 0 w 940118"/>
                  <a:gd name="connsiteY32" fmla="*/ 872490 h 1580197"/>
                  <a:gd name="connsiteX33" fmla="*/ 56197 w 940118"/>
                  <a:gd name="connsiteY33" fmla="*/ 542925 h 1580197"/>
                  <a:gd name="connsiteX34" fmla="*/ 62441 w 940118"/>
                  <a:gd name="connsiteY34" fmla="*/ 546321 h 1580197"/>
                  <a:gd name="connsiteX35" fmla="*/ 62617 w 940118"/>
                  <a:gd name="connsiteY35" fmla="*/ 545909 h 1580197"/>
                  <a:gd name="connsiteX36" fmla="*/ 57150 w 940118"/>
                  <a:gd name="connsiteY36" fmla="*/ 542925 h 1580197"/>
                  <a:gd name="connsiteX37" fmla="*/ 107444 w 940118"/>
                  <a:gd name="connsiteY37" fmla="*/ 431896 h 1580197"/>
                  <a:gd name="connsiteX38" fmla="*/ 106680 w 940118"/>
                  <a:gd name="connsiteY38" fmla="*/ 431483 h 1580197"/>
                  <a:gd name="connsiteX39" fmla="*/ 161925 w 940118"/>
                  <a:gd name="connsiteY39" fmla="*/ 341948 h 1580197"/>
                  <a:gd name="connsiteX40" fmla="*/ 171758 w 940118"/>
                  <a:gd name="connsiteY40" fmla="*/ 347295 h 1580197"/>
                  <a:gd name="connsiteX41" fmla="*/ 171778 w 940118"/>
                  <a:gd name="connsiteY41" fmla="*/ 347270 h 1580197"/>
                  <a:gd name="connsiteX42" fmla="*/ 161925 w 940118"/>
                  <a:gd name="connsiteY42" fmla="*/ 341948 h 1580197"/>
                  <a:gd name="connsiteX43" fmla="*/ 227648 w 940118"/>
                  <a:gd name="connsiteY43" fmla="*/ 258128 h 1580197"/>
                  <a:gd name="connsiteX44" fmla="*/ 239906 w 940118"/>
                  <a:gd name="connsiteY44" fmla="*/ 264794 h 1580197"/>
                  <a:gd name="connsiteX45" fmla="*/ 240267 w 940118"/>
                  <a:gd name="connsiteY45" fmla="*/ 264453 h 1580197"/>
                  <a:gd name="connsiteX46" fmla="*/ 228600 w 940118"/>
                  <a:gd name="connsiteY46" fmla="*/ 258128 h 1580197"/>
                  <a:gd name="connsiteX47" fmla="*/ 242888 w 940118"/>
                  <a:gd name="connsiteY47" fmla="*/ 241935 h 1580197"/>
                  <a:gd name="connsiteX48" fmla="*/ 287315 w 940118"/>
                  <a:gd name="connsiteY48" fmla="*/ 198453 h 1580197"/>
                  <a:gd name="connsiteX49" fmla="*/ 286702 w 940118"/>
                  <a:gd name="connsiteY49" fmla="*/ 198120 h 1580197"/>
                  <a:gd name="connsiteX50" fmla="*/ 359092 w 940118"/>
                  <a:gd name="connsiteY50" fmla="*/ 140970 h 1580197"/>
                  <a:gd name="connsiteX51" fmla="*/ 378434 w 940118"/>
                  <a:gd name="connsiteY51" fmla="*/ 151488 h 1580197"/>
                  <a:gd name="connsiteX52" fmla="*/ 378837 w 940118"/>
                  <a:gd name="connsiteY52" fmla="*/ 151226 h 1580197"/>
                  <a:gd name="connsiteX53" fmla="*/ 360045 w 940118"/>
                  <a:gd name="connsiteY53" fmla="*/ 140970 h 1580197"/>
                  <a:gd name="connsiteX54" fmla="*/ 486263 w 940118"/>
                  <a:gd name="connsiteY54" fmla="*/ 68845 h 1580197"/>
                  <a:gd name="connsiteX55" fmla="*/ 485775 w 940118"/>
                  <a:gd name="connsiteY55" fmla="*/ 68580 h 1580197"/>
                  <a:gd name="connsiteX56" fmla="*/ 572452 w 940118"/>
                  <a:gd name="connsiteY56" fmla="*/ 32385 h 1580197"/>
                  <a:gd name="connsiteX57" fmla="*/ 595123 w 940118"/>
                  <a:gd name="connsiteY57" fmla="*/ 44713 h 1580197"/>
                  <a:gd name="connsiteX58" fmla="*/ 595672 w 940118"/>
                  <a:gd name="connsiteY58" fmla="*/ 44538 h 1580197"/>
                  <a:gd name="connsiteX59" fmla="*/ 573405 w 940118"/>
                  <a:gd name="connsiteY59" fmla="*/ 32385 h 1580197"/>
                  <a:gd name="connsiteX60" fmla="*/ 679133 w 940118"/>
                  <a:gd name="connsiteY60" fmla="*/ 0 h 1580197"/>
                  <a:gd name="connsiteX0" fmla="*/ 812750 w 940118"/>
                  <a:gd name="connsiteY0" fmla="*/ 163017 h 1580197"/>
                  <a:gd name="connsiteX1" fmla="*/ 812706 w 940118"/>
                  <a:gd name="connsiteY1" fmla="*/ 163034 h 1580197"/>
                  <a:gd name="connsiteX2" fmla="*/ 832937 w 940118"/>
                  <a:gd name="connsiteY2" fmla="*/ 174035 h 1580197"/>
                  <a:gd name="connsiteX3" fmla="*/ 812750 w 940118"/>
                  <a:gd name="connsiteY3" fmla="*/ 163017 h 1580197"/>
                  <a:gd name="connsiteX4" fmla="*/ 679133 w 940118"/>
                  <a:gd name="connsiteY4" fmla="*/ 0 h 1580197"/>
                  <a:gd name="connsiteX5" fmla="*/ 940118 w 940118"/>
                  <a:gd name="connsiteY5" fmla="*/ 140970 h 1580197"/>
                  <a:gd name="connsiteX6" fmla="*/ 833438 w 940118"/>
                  <a:gd name="connsiteY6" fmla="*/ 174308 h 1580197"/>
                  <a:gd name="connsiteX7" fmla="*/ 833437 w 940118"/>
                  <a:gd name="connsiteY7" fmla="*/ 174308 h 1580197"/>
                  <a:gd name="connsiteX8" fmla="*/ 747299 w 940118"/>
                  <a:gd name="connsiteY8" fmla="*/ 210278 h 1580197"/>
                  <a:gd name="connsiteX9" fmla="*/ 747713 w 940118"/>
                  <a:gd name="connsiteY9" fmla="*/ 210503 h 1580197"/>
                  <a:gd name="connsiteX10" fmla="*/ 620078 w 940118"/>
                  <a:gd name="connsiteY10" fmla="*/ 282893 h 1580197"/>
                  <a:gd name="connsiteX11" fmla="*/ 592976 w 940118"/>
                  <a:gd name="connsiteY11" fmla="*/ 268101 h 1580197"/>
                  <a:gd name="connsiteX12" fmla="*/ 620077 w 940118"/>
                  <a:gd name="connsiteY12" fmla="*/ 282893 h 1580197"/>
                  <a:gd name="connsiteX13" fmla="*/ 548076 w 940118"/>
                  <a:gd name="connsiteY13" fmla="*/ 339736 h 1580197"/>
                  <a:gd name="connsiteX14" fmla="*/ 548640 w 940118"/>
                  <a:gd name="connsiteY14" fmla="*/ 340043 h 1580197"/>
                  <a:gd name="connsiteX15" fmla="*/ 503873 w 940118"/>
                  <a:gd name="connsiteY15" fmla="*/ 383858 h 1580197"/>
                  <a:gd name="connsiteX16" fmla="*/ 488633 w 940118"/>
                  <a:gd name="connsiteY16" fmla="*/ 399098 h 1580197"/>
                  <a:gd name="connsiteX17" fmla="*/ 488633 w 940118"/>
                  <a:gd name="connsiteY17" fmla="*/ 400050 h 1580197"/>
                  <a:gd name="connsiteX18" fmla="*/ 422910 w 940118"/>
                  <a:gd name="connsiteY18" fmla="*/ 482918 h 1580197"/>
                  <a:gd name="connsiteX19" fmla="*/ 422910 w 940118"/>
                  <a:gd name="connsiteY19" fmla="*/ 483870 h 1580197"/>
                  <a:gd name="connsiteX20" fmla="*/ 367665 w 940118"/>
                  <a:gd name="connsiteY20" fmla="*/ 572453 h 1580197"/>
                  <a:gd name="connsiteX21" fmla="*/ 368618 w 940118"/>
                  <a:gd name="connsiteY21" fmla="*/ 573405 h 1580197"/>
                  <a:gd name="connsiteX22" fmla="*/ 317183 w 940118"/>
                  <a:gd name="connsiteY22" fmla="*/ 684847 h 1580197"/>
                  <a:gd name="connsiteX23" fmla="*/ 305241 w 940118"/>
                  <a:gd name="connsiteY23" fmla="*/ 678329 h 1580197"/>
                  <a:gd name="connsiteX24" fmla="*/ 305235 w 940118"/>
                  <a:gd name="connsiteY24" fmla="*/ 678350 h 1580197"/>
                  <a:gd name="connsiteX25" fmla="*/ 317183 w 940118"/>
                  <a:gd name="connsiteY25" fmla="*/ 684847 h 1580197"/>
                  <a:gd name="connsiteX26" fmla="*/ 260985 w 940118"/>
                  <a:gd name="connsiteY26" fmla="*/ 1014413 h 1580197"/>
                  <a:gd name="connsiteX27" fmla="*/ 342900 w 940118"/>
                  <a:gd name="connsiteY27" fmla="*/ 1373505 h 1580197"/>
                  <a:gd name="connsiteX28" fmla="*/ 546735 w 940118"/>
                  <a:gd name="connsiteY28" fmla="*/ 1580197 h 1580197"/>
                  <a:gd name="connsiteX29" fmla="*/ 285750 w 940118"/>
                  <a:gd name="connsiteY29" fmla="*/ 1438275 h 1580197"/>
                  <a:gd name="connsiteX30" fmla="*/ 81915 w 940118"/>
                  <a:gd name="connsiteY30" fmla="*/ 1231583 h 1580197"/>
                  <a:gd name="connsiteX31" fmla="*/ 0 w 940118"/>
                  <a:gd name="connsiteY31" fmla="*/ 872490 h 1580197"/>
                  <a:gd name="connsiteX32" fmla="*/ 56197 w 940118"/>
                  <a:gd name="connsiteY32" fmla="*/ 542925 h 1580197"/>
                  <a:gd name="connsiteX33" fmla="*/ 62441 w 940118"/>
                  <a:gd name="connsiteY33" fmla="*/ 546321 h 1580197"/>
                  <a:gd name="connsiteX34" fmla="*/ 62617 w 940118"/>
                  <a:gd name="connsiteY34" fmla="*/ 545909 h 1580197"/>
                  <a:gd name="connsiteX35" fmla="*/ 57150 w 940118"/>
                  <a:gd name="connsiteY35" fmla="*/ 542925 h 1580197"/>
                  <a:gd name="connsiteX36" fmla="*/ 107444 w 940118"/>
                  <a:gd name="connsiteY36" fmla="*/ 431896 h 1580197"/>
                  <a:gd name="connsiteX37" fmla="*/ 106680 w 940118"/>
                  <a:gd name="connsiteY37" fmla="*/ 431483 h 1580197"/>
                  <a:gd name="connsiteX38" fmla="*/ 161925 w 940118"/>
                  <a:gd name="connsiteY38" fmla="*/ 341948 h 1580197"/>
                  <a:gd name="connsiteX39" fmla="*/ 171758 w 940118"/>
                  <a:gd name="connsiteY39" fmla="*/ 347295 h 1580197"/>
                  <a:gd name="connsiteX40" fmla="*/ 171778 w 940118"/>
                  <a:gd name="connsiteY40" fmla="*/ 347270 h 1580197"/>
                  <a:gd name="connsiteX41" fmla="*/ 161925 w 940118"/>
                  <a:gd name="connsiteY41" fmla="*/ 341948 h 1580197"/>
                  <a:gd name="connsiteX42" fmla="*/ 227648 w 940118"/>
                  <a:gd name="connsiteY42" fmla="*/ 258128 h 1580197"/>
                  <a:gd name="connsiteX43" fmla="*/ 239906 w 940118"/>
                  <a:gd name="connsiteY43" fmla="*/ 264794 h 1580197"/>
                  <a:gd name="connsiteX44" fmla="*/ 240267 w 940118"/>
                  <a:gd name="connsiteY44" fmla="*/ 264453 h 1580197"/>
                  <a:gd name="connsiteX45" fmla="*/ 228600 w 940118"/>
                  <a:gd name="connsiteY45" fmla="*/ 258128 h 1580197"/>
                  <a:gd name="connsiteX46" fmla="*/ 242888 w 940118"/>
                  <a:gd name="connsiteY46" fmla="*/ 241935 h 1580197"/>
                  <a:gd name="connsiteX47" fmla="*/ 287315 w 940118"/>
                  <a:gd name="connsiteY47" fmla="*/ 198453 h 1580197"/>
                  <a:gd name="connsiteX48" fmla="*/ 286702 w 940118"/>
                  <a:gd name="connsiteY48" fmla="*/ 198120 h 1580197"/>
                  <a:gd name="connsiteX49" fmla="*/ 359092 w 940118"/>
                  <a:gd name="connsiteY49" fmla="*/ 140970 h 1580197"/>
                  <a:gd name="connsiteX50" fmla="*/ 378434 w 940118"/>
                  <a:gd name="connsiteY50" fmla="*/ 151488 h 1580197"/>
                  <a:gd name="connsiteX51" fmla="*/ 378837 w 940118"/>
                  <a:gd name="connsiteY51" fmla="*/ 151226 h 1580197"/>
                  <a:gd name="connsiteX52" fmla="*/ 360045 w 940118"/>
                  <a:gd name="connsiteY52" fmla="*/ 140970 h 1580197"/>
                  <a:gd name="connsiteX53" fmla="*/ 486263 w 940118"/>
                  <a:gd name="connsiteY53" fmla="*/ 68845 h 1580197"/>
                  <a:gd name="connsiteX54" fmla="*/ 485775 w 940118"/>
                  <a:gd name="connsiteY54" fmla="*/ 68580 h 1580197"/>
                  <a:gd name="connsiteX55" fmla="*/ 572452 w 940118"/>
                  <a:gd name="connsiteY55" fmla="*/ 32385 h 1580197"/>
                  <a:gd name="connsiteX56" fmla="*/ 595123 w 940118"/>
                  <a:gd name="connsiteY56" fmla="*/ 44713 h 1580197"/>
                  <a:gd name="connsiteX57" fmla="*/ 595672 w 940118"/>
                  <a:gd name="connsiteY57" fmla="*/ 44538 h 1580197"/>
                  <a:gd name="connsiteX58" fmla="*/ 573405 w 940118"/>
                  <a:gd name="connsiteY58" fmla="*/ 32385 h 1580197"/>
                  <a:gd name="connsiteX59" fmla="*/ 679133 w 940118"/>
                  <a:gd name="connsiteY59" fmla="*/ 0 h 1580197"/>
                  <a:gd name="connsiteX0" fmla="*/ 812750 w 940118"/>
                  <a:gd name="connsiteY0" fmla="*/ 163017 h 1580197"/>
                  <a:gd name="connsiteX1" fmla="*/ 812706 w 940118"/>
                  <a:gd name="connsiteY1" fmla="*/ 163034 h 1580197"/>
                  <a:gd name="connsiteX2" fmla="*/ 832937 w 940118"/>
                  <a:gd name="connsiteY2" fmla="*/ 174035 h 1580197"/>
                  <a:gd name="connsiteX3" fmla="*/ 812750 w 940118"/>
                  <a:gd name="connsiteY3" fmla="*/ 163017 h 1580197"/>
                  <a:gd name="connsiteX4" fmla="*/ 679133 w 940118"/>
                  <a:gd name="connsiteY4" fmla="*/ 0 h 1580197"/>
                  <a:gd name="connsiteX5" fmla="*/ 940118 w 940118"/>
                  <a:gd name="connsiteY5" fmla="*/ 140970 h 1580197"/>
                  <a:gd name="connsiteX6" fmla="*/ 833438 w 940118"/>
                  <a:gd name="connsiteY6" fmla="*/ 174308 h 1580197"/>
                  <a:gd name="connsiteX7" fmla="*/ 833437 w 940118"/>
                  <a:gd name="connsiteY7" fmla="*/ 174308 h 1580197"/>
                  <a:gd name="connsiteX8" fmla="*/ 747299 w 940118"/>
                  <a:gd name="connsiteY8" fmla="*/ 210278 h 1580197"/>
                  <a:gd name="connsiteX9" fmla="*/ 747713 w 940118"/>
                  <a:gd name="connsiteY9" fmla="*/ 210503 h 1580197"/>
                  <a:gd name="connsiteX10" fmla="*/ 620078 w 940118"/>
                  <a:gd name="connsiteY10" fmla="*/ 282893 h 1580197"/>
                  <a:gd name="connsiteX11" fmla="*/ 620077 w 940118"/>
                  <a:gd name="connsiteY11" fmla="*/ 282893 h 1580197"/>
                  <a:gd name="connsiteX12" fmla="*/ 548076 w 940118"/>
                  <a:gd name="connsiteY12" fmla="*/ 339736 h 1580197"/>
                  <a:gd name="connsiteX13" fmla="*/ 548640 w 940118"/>
                  <a:gd name="connsiteY13" fmla="*/ 340043 h 1580197"/>
                  <a:gd name="connsiteX14" fmla="*/ 503873 w 940118"/>
                  <a:gd name="connsiteY14" fmla="*/ 383858 h 1580197"/>
                  <a:gd name="connsiteX15" fmla="*/ 488633 w 940118"/>
                  <a:gd name="connsiteY15" fmla="*/ 399098 h 1580197"/>
                  <a:gd name="connsiteX16" fmla="*/ 488633 w 940118"/>
                  <a:gd name="connsiteY16" fmla="*/ 400050 h 1580197"/>
                  <a:gd name="connsiteX17" fmla="*/ 422910 w 940118"/>
                  <a:gd name="connsiteY17" fmla="*/ 482918 h 1580197"/>
                  <a:gd name="connsiteX18" fmla="*/ 422910 w 940118"/>
                  <a:gd name="connsiteY18" fmla="*/ 483870 h 1580197"/>
                  <a:gd name="connsiteX19" fmla="*/ 367665 w 940118"/>
                  <a:gd name="connsiteY19" fmla="*/ 572453 h 1580197"/>
                  <a:gd name="connsiteX20" fmla="*/ 368618 w 940118"/>
                  <a:gd name="connsiteY20" fmla="*/ 573405 h 1580197"/>
                  <a:gd name="connsiteX21" fmla="*/ 317183 w 940118"/>
                  <a:gd name="connsiteY21" fmla="*/ 684847 h 1580197"/>
                  <a:gd name="connsiteX22" fmla="*/ 305241 w 940118"/>
                  <a:gd name="connsiteY22" fmla="*/ 678329 h 1580197"/>
                  <a:gd name="connsiteX23" fmla="*/ 305235 w 940118"/>
                  <a:gd name="connsiteY23" fmla="*/ 678350 h 1580197"/>
                  <a:gd name="connsiteX24" fmla="*/ 317183 w 940118"/>
                  <a:gd name="connsiteY24" fmla="*/ 684847 h 1580197"/>
                  <a:gd name="connsiteX25" fmla="*/ 260985 w 940118"/>
                  <a:gd name="connsiteY25" fmla="*/ 1014413 h 1580197"/>
                  <a:gd name="connsiteX26" fmla="*/ 342900 w 940118"/>
                  <a:gd name="connsiteY26" fmla="*/ 1373505 h 1580197"/>
                  <a:gd name="connsiteX27" fmla="*/ 546735 w 940118"/>
                  <a:gd name="connsiteY27" fmla="*/ 1580197 h 1580197"/>
                  <a:gd name="connsiteX28" fmla="*/ 285750 w 940118"/>
                  <a:gd name="connsiteY28" fmla="*/ 1438275 h 1580197"/>
                  <a:gd name="connsiteX29" fmla="*/ 81915 w 940118"/>
                  <a:gd name="connsiteY29" fmla="*/ 1231583 h 1580197"/>
                  <a:gd name="connsiteX30" fmla="*/ 0 w 940118"/>
                  <a:gd name="connsiteY30" fmla="*/ 872490 h 1580197"/>
                  <a:gd name="connsiteX31" fmla="*/ 56197 w 940118"/>
                  <a:gd name="connsiteY31" fmla="*/ 542925 h 1580197"/>
                  <a:gd name="connsiteX32" fmla="*/ 62441 w 940118"/>
                  <a:gd name="connsiteY32" fmla="*/ 546321 h 1580197"/>
                  <a:gd name="connsiteX33" fmla="*/ 62617 w 940118"/>
                  <a:gd name="connsiteY33" fmla="*/ 545909 h 1580197"/>
                  <a:gd name="connsiteX34" fmla="*/ 57150 w 940118"/>
                  <a:gd name="connsiteY34" fmla="*/ 542925 h 1580197"/>
                  <a:gd name="connsiteX35" fmla="*/ 107444 w 940118"/>
                  <a:gd name="connsiteY35" fmla="*/ 431896 h 1580197"/>
                  <a:gd name="connsiteX36" fmla="*/ 106680 w 940118"/>
                  <a:gd name="connsiteY36" fmla="*/ 431483 h 1580197"/>
                  <a:gd name="connsiteX37" fmla="*/ 161925 w 940118"/>
                  <a:gd name="connsiteY37" fmla="*/ 341948 h 1580197"/>
                  <a:gd name="connsiteX38" fmla="*/ 171758 w 940118"/>
                  <a:gd name="connsiteY38" fmla="*/ 347295 h 1580197"/>
                  <a:gd name="connsiteX39" fmla="*/ 171778 w 940118"/>
                  <a:gd name="connsiteY39" fmla="*/ 347270 h 1580197"/>
                  <a:gd name="connsiteX40" fmla="*/ 161925 w 940118"/>
                  <a:gd name="connsiteY40" fmla="*/ 341948 h 1580197"/>
                  <a:gd name="connsiteX41" fmla="*/ 227648 w 940118"/>
                  <a:gd name="connsiteY41" fmla="*/ 258128 h 1580197"/>
                  <a:gd name="connsiteX42" fmla="*/ 239906 w 940118"/>
                  <a:gd name="connsiteY42" fmla="*/ 264794 h 1580197"/>
                  <a:gd name="connsiteX43" fmla="*/ 240267 w 940118"/>
                  <a:gd name="connsiteY43" fmla="*/ 264453 h 1580197"/>
                  <a:gd name="connsiteX44" fmla="*/ 228600 w 940118"/>
                  <a:gd name="connsiteY44" fmla="*/ 258128 h 1580197"/>
                  <a:gd name="connsiteX45" fmla="*/ 242888 w 940118"/>
                  <a:gd name="connsiteY45" fmla="*/ 241935 h 1580197"/>
                  <a:gd name="connsiteX46" fmla="*/ 287315 w 940118"/>
                  <a:gd name="connsiteY46" fmla="*/ 198453 h 1580197"/>
                  <a:gd name="connsiteX47" fmla="*/ 286702 w 940118"/>
                  <a:gd name="connsiteY47" fmla="*/ 198120 h 1580197"/>
                  <a:gd name="connsiteX48" fmla="*/ 359092 w 940118"/>
                  <a:gd name="connsiteY48" fmla="*/ 140970 h 1580197"/>
                  <a:gd name="connsiteX49" fmla="*/ 378434 w 940118"/>
                  <a:gd name="connsiteY49" fmla="*/ 151488 h 1580197"/>
                  <a:gd name="connsiteX50" fmla="*/ 378837 w 940118"/>
                  <a:gd name="connsiteY50" fmla="*/ 151226 h 1580197"/>
                  <a:gd name="connsiteX51" fmla="*/ 360045 w 940118"/>
                  <a:gd name="connsiteY51" fmla="*/ 140970 h 1580197"/>
                  <a:gd name="connsiteX52" fmla="*/ 486263 w 940118"/>
                  <a:gd name="connsiteY52" fmla="*/ 68845 h 1580197"/>
                  <a:gd name="connsiteX53" fmla="*/ 485775 w 940118"/>
                  <a:gd name="connsiteY53" fmla="*/ 68580 h 1580197"/>
                  <a:gd name="connsiteX54" fmla="*/ 572452 w 940118"/>
                  <a:gd name="connsiteY54" fmla="*/ 32385 h 1580197"/>
                  <a:gd name="connsiteX55" fmla="*/ 595123 w 940118"/>
                  <a:gd name="connsiteY55" fmla="*/ 44713 h 1580197"/>
                  <a:gd name="connsiteX56" fmla="*/ 595672 w 940118"/>
                  <a:gd name="connsiteY56" fmla="*/ 44538 h 1580197"/>
                  <a:gd name="connsiteX57" fmla="*/ 573405 w 940118"/>
                  <a:gd name="connsiteY57" fmla="*/ 32385 h 1580197"/>
                  <a:gd name="connsiteX58" fmla="*/ 679133 w 940118"/>
                  <a:gd name="connsiteY58" fmla="*/ 0 h 1580197"/>
                  <a:gd name="connsiteX0" fmla="*/ 812750 w 940118"/>
                  <a:gd name="connsiteY0" fmla="*/ 163017 h 1580197"/>
                  <a:gd name="connsiteX1" fmla="*/ 812706 w 940118"/>
                  <a:gd name="connsiteY1" fmla="*/ 163034 h 1580197"/>
                  <a:gd name="connsiteX2" fmla="*/ 832937 w 940118"/>
                  <a:gd name="connsiteY2" fmla="*/ 174035 h 1580197"/>
                  <a:gd name="connsiteX3" fmla="*/ 812750 w 940118"/>
                  <a:gd name="connsiteY3" fmla="*/ 163017 h 1580197"/>
                  <a:gd name="connsiteX4" fmla="*/ 679133 w 940118"/>
                  <a:gd name="connsiteY4" fmla="*/ 0 h 1580197"/>
                  <a:gd name="connsiteX5" fmla="*/ 940118 w 940118"/>
                  <a:gd name="connsiteY5" fmla="*/ 140970 h 1580197"/>
                  <a:gd name="connsiteX6" fmla="*/ 833438 w 940118"/>
                  <a:gd name="connsiteY6" fmla="*/ 174308 h 1580197"/>
                  <a:gd name="connsiteX7" fmla="*/ 747299 w 940118"/>
                  <a:gd name="connsiteY7" fmla="*/ 210278 h 1580197"/>
                  <a:gd name="connsiteX8" fmla="*/ 747713 w 940118"/>
                  <a:gd name="connsiteY8" fmla="*/ 210503 h 1580197"/>
                  <a:gd name="connsiteX9" fmla="*/ 620078 w 940118"/>
                  <a:gd name="connsiteY9" fmla="*/ 282893 h 1580197"/>
                  <a:gd name="connsiteX10" fmla="*/ 620077 w 940118"/>
                  <a:gd name="connsiteY10" fmla="*/ 282893 h 1580197"/>
                  <a:gd name="connsiteX11" fmla="*/ 548076 w 940118"/>
                  <a:gd name="connsiteY11" fmla="*/ 339736 h 1580197"/>
                  <a:gd name="connsiteX12" fmla="*/ 548640 w 940118"/>
                  <a:gd name="connsiteY12" fmla="*/ 340043 h 1580197"/>
                  <a:gd name="connsiteX13" fmla="*/ 503873 w 940118"/>
                  <a:gd name="connsiteY13" fmla="*/ 383858 h 1580197"/>
                  <a:gd name="connsiteX14" fmla="*/ 488633 w 940118"/>
                  <a:gd name="connsiteY14" fmla="*/ 399098 h 1580197"/>
                  <a:gd name="connsiteX15" fmla="*/ 488633 w 940118"/>
                  <a:gd name="connsiteY15" fmla="*/ 400050 h 1580197"/>
                  <a:gd name="connsiteX16" fmla="*/ 422910 w 940118"/>
                  <a:gd name="connsiteY16" fmla="*/ 482918 h 1580197"/>
                  <a:gd name="connsiteX17" fmla="*/ 422910 w 940118"/>
                  <a:gd name="connsiteY17" fmla="*/ 483870 h 1580197"/>
                  <a:gd name="connsiteX18" fmla="*/ 367665 w 940118"/>
                  <a:gd name="connsiteY18" fmla="*/ 572453 h 1580197"/>
                  <a:gd name="connsiteX19" fmla="*/ 368618 w 940118"/>
                  <a:gd name="connsiteY19" fmla="*/ 573405 h 1580197"/>
                  <a:gd name="connsiteX20" fmla="*/ 317183 w 940118"/>
                  <a:gd name="connsiteY20" fmla="*/ 684847 h 1580197"/>
                  <a:gd name="connsiteX21" fmla="*/ 305241 w 940118"/>
                  <a:gd name="connsiteY21" fmla="*/ 678329 h 1580197"/>
                  <a:gd name="connsiteX22" fmla="*/ 305235 w 940118"/>
                  <a:gd name="connsiteY22" fmla="*/ 678350 h 1580197"/>
                  <a:gd name="connsiteX23" fmla="*/ 317183 w 940118"/>
                  <a:gd name="connsiteY23" fmla="*/ 684847 h 1580197"/>
                  <a:gd name="connsiteX24" fmla="*/ 260985 w 940118"/>
                  <a:gd name="connsiteY24" fmla="*/ 1014413 h 1580197"/>
                  <a:gd name="connsiteX25" fmla="*/ 342900 w 940118"/>
                  <a:gd name="connsiteY25" fmla="*/ 1373505 h 1580197"/>
                  <a:gd name="connsiteX26" fmla="*/ 546735 w 940118"/>
                  <a:gd name="connsiteY26" fmla="*/ 1580197 h 1580197"/>
                  <a:gd name="connsiteX27" fmla="*/ 285750 w 940118"/>
                  <a:gd name="connsiteY27" fmla="*/ 1438275 h 1580197"/>
                  <a:gd name="connsiteX28" fmla="*/ 81915 w 940118"/>
                  <a:gd name="connsiteY28" fmla="*/ 1231583 h 1580197"/>
                  <a:gd name="connsiteX29" fmla="*/ 0 w 940118"/>
                  <a:gd name="connsiteY29" fmla="*/ 872490 h 1580197"/>
                  <a:gd name="connsiteX30" fmla="*/ 56197 w 940118"/>
                  <a:gd name="connsiteY30" fmla="*/ 542925 h 1580197"/>
                  <a:gd name="connsiteX31" fmla="*/ 62441 w 940118"/>
                  <a:gd name="connsiteY31" fmla="*/ 546321 h 1580197"/>
                  <a:gd name="connsiteX32" fmla="*/ 62617 w 940118"/>
                  <a:gd name="connsiteY32" fmla="*/ 545909 h 1580197"/>
                  <a:gd name="connsiteX33" fmla="*/ 57150 w 940118"/>
                  <a:gd name="connsiteY33" fmla="*/ 542925 h 1580197"/>
                  <a:gd name="connsiteX34" fmla="*/ 107444 w 940118"/>
                  <a:gd name="connsiteY34" fmla="*/ 431896 h 1580197"/>
                  <a:gd name="connsiteX35" fmla="*/ 106680 w 940118"/>
                  <a:gd name="connsiteY35" fmla="*/ 431483 h 1580197"/>
                  <a:gd name="connsiteX36" fmla="*/ 161925 w 940118"/>
                  <a:gd name="connsiteY36" fmla="*/ 341948 h 1580197"/>
                  <a:gd name="connsiteX37" fmla="*/ 171758 w 940118"/>
                  <a:gd name="connsiteY37" fmla="*/ 347295 h 1580197"/>
                  <a:gd name="connsiteX38" fmla="*/ 171778 w 940118"/>
                  <a:gd name="connsiteY38" fmla="*/ 347270 h 1580197"/>
                  <a:gd name="connsiteX39" fmla="*/ 161925 w 940118"/>
                  <a:gd name="connsiteY39" fmla="*/ 341948 h 1580197"/>
                  <a:gd name="connsiteX40" fmla="*/ 227648 w 940118"/>
                  <a:gd name="connsiteY40" fmla="*/ 258128 h 1580197"/>
                  <a:gd name="connsiteX41" fmla="*/ 239906 w 940118"/>
                  <a:gd name="connsiteY41" fmla="*/ 264794 h 1580197"/>
                  <a:gd name="connsiteX42" fmla="*/ 240267 w 940118"/>
                  <a:gd name="connsiteY42" fmla="*/ 264453 h 1580197"/>
                  <a:gd name="connsiteX43" fmla="*/ 228600 w 940118"/>
                  <a:gd name="connsiteY43" fmla="*/ 258128 h 1580197"/>
                  <a:gd name="connsiteX44" fmla="*/ 242888 w 940118"/>
                  <a:gd name="connsiteY44" fmla="*/ 241935 h 1580197"/>
                  <a:gd name="connsiteX45" fmla="*/ 287315 w 940118"/>
                  <a:gd name="connsiteY45" fmla="*/ 198453 h 1580197"/>
                  <a:gd name="connsiteX46" fmla="*/ 286702 w 940118"/>
                  <a:gd name="connsiteY46" fmla="*/ 198120 h 1580197"/>
                  <a:gd name="connsiteX47" fmla="*/ 359092 w 940118"/>
                  <a:gd name="connsiteY47" fmla="*/ 140970 h 1580197"/>
                  <a:gd name="connsiteX48" fmla="*/ 378434 w 940118"/>
                  <a:gd name="connsiteY48" fmla="*/ 151488 h 1580197"/>
                  <a:gd name="connsiteX49" fmla="*/ 378837 w 940118"/>
                  <a:gd name="connsiteY49" fmla="*/ 151226 h 1580197"/>
                  <a:gd name="connsiteX50" fmla="*/ 360045 w 940118"/>
                  <a:gd name="connsiteY50" fmla="*/ 140970 h 1580197"/>
                  <a:gd name="connsiteX51" fmla="*/ 486263 w 940118"/>
                  <a:gd name="connsiteY51" fmla="*/ 68845 h 1580197"/>
                  <a:gd name="connsiteX52" fmla="*/ 485775 w 940118"/>
                  <a:gd name="connsiteY52" fmla="*/ 68580 h 1580197"/>
                  <a:gd name="connsiteX53" fmla="*/ 572452 w 940118"/>
                  <a:gd name="connsiteY53" fmla="*/ 32385 h 1580197"/>
                  <a:gd name="connsiteX54" fmla="*/ 595123 w 940118"/>
                  <a:gd name="connsiteY54" fmla="*/ 44713 h 1580197"/>
                  <a:gd name="connsiteX55" fmla="*/ 595672 w 940118"/>
                  <a:gd name="connsiteY55" fmla="*/ 44538 h 1580197"/>
                  <a:gd name="connsiteX56" fmla="*/ 573405 w 940118"/>
                  <a:gd name="connsiteY56" fmla="*/ 32385 h 1580197"/>
                  <a:gd name="connsiteX57" fmla="*/ 679133 w 940118"/>
                  <a:gd name="connsiteY57" fmla="*/ 0 h 1580197"/>
                  <a:gd name="connsiteX0" fmla="*/ 812750 w 940118"/>
                  <a:gd name="connsiteY0" fmla="*/ 163017 h 1580197"/>
                  <a:gd name="connsiteX1" fmla="*/ 812706 w 940118"/>
                  <a:gd name="connsiteY1" fmla="*/ 163034 h 1580197"/>
                  <a:gd name="connsiteX2" fmla="*/ 832937 w 940118"/>
                  <a:gd name="connsiteY2" fmla="*/ 174035 h 1580197"/>
                  <a:gd name="connsiteX3" fmla="*/ 812750 w 940118"/>
                  <a:gd name="connsiteY3" fmla="*/ 163017 h 1580197"/>
                  <a:gd name="connsiteX4" fmla="*/ 679133 w 940118"/>
                  <a:gd name="connsiteY4" fmla="*/ 0 h 1580197"/>
                  <a:gd name="connsiteX5" fmla="*/ 940118 w 940118"/>
                  <a:gd name="connsiteY5" fmla="*/ 140970 h 1580197"/>
                  <a:gd name="connsiteX6" fmla="*/ 747299 w 940118"/>
                  <a:gd name="connsiteY6" fmla="*/ 210278 h 1580197"/>
                  <a:gd name="connsiteX7" fmla="*/ 747713 w 940118"/>
                  <a:gd name="connsiteY7" fmla="*/ 210503 h 1580197"/>
                  <a:gd name="connsiteX8" fmla="*/ 620078 w 940118"/>
                  <a:gd name="connsiteY8" fmla="*/ 282893 h 1580197"/>
                  <a:gd name="connsiteX9" fmla="*/ 620077 w 940118"/>
                  <a:gd name="connsiteY9" fmla="*/ 282893 h 1580197"/>
                  <a:gd name="connsiteX10" fmla="*/ 548076 w 940118"/>
                  <a:gd name="connsiteY10" fmla="*/ 339736 h 1580197"/>
                  <a:gd name="connsiteX11" fmla="*/ 548640 w 940118"/>
                  <a:gd name="connsiteY11" fmla="*/ 340043 h 1580197"/>
                  <a:gd name="connsiteX12" fmla="*/ 503873 w 940118"/>
                  <a:gd name="connsiteY12" fmla="*/ 383858 h 1580197"/>
                  <a:gd name="connsiteX13" fmla="*/ 488633 w 940118"/>
                  <a:gd name="connsiteY13" fmla="*/ 399098 h 1580197"/>
                  <a:gd name="connsiteX14" fmla="*/ 488633 w 940118"/>
                  <a:gd name="connsiteY14" fmla="*/ 400050 h 1580197"/>
                  <a:gd name="connsiteX15" fmla="*/ 422910 w 940118"/>
                  <a:gd name="connsiteY15" fmla="*/ 482918 h 1580197"/>
                  <a:gd name="connsiteX16" fmla="*/ 422910 w 940118"/>
                  <a:gd name="connsiteY16" fmla="*/ 483870 h 1580197"/>
                  <a:gd name="connsiteX17" fmla="*/ 367665 w 940118"/>
                  <a:gd name="connsiteY17" fmla="*/ 572453 h 1580197"/>
                  <a:gd name="connsiteX18" fmla="*/ 368618 w 940118"/>
                  <a:gd name="connsiteY18" fmla="*/ 573405 h 1580197"/>
                  <a:gd name="connsiteX19" fmla="*/ 317183 w 940118"/>
                  <a:gd name="connsiteY19" fmla="*/ 684847 h 1580197"/>
                  <a:gd name="connsiteX20" fmla="*/ 305241 w 940118"/>
                  <a:gd name="connsiteY20" fmla="*/ 678329 h 1580197"/>
                  <a:gd name="connsiteX21" fmla="*/ 305235 w 940118"/>
                  <a:gd name="connsiteY21" fmla="*/ 678350 h 1580197"/>
                  <a:gd name="connsiteX22" fmla="*/ 317183 w 940118"/>
                  <a:gd name="connsiteY22" fmla="*/ 684847 h 1580197"/>
                  <a:gd name="connsiteX23" fmla="*/ 260985 w 940118"/>
                  <a:gd name="connsiteY23" fmla="*/ 1014413 h 1580197"/>
                  <a:gd name="connsiteX24" fmla="*/ 342900 w 940118"/>
                  <a:gd name="connsiteY24" fmla="*/ 1373505 h 1580197"/>
                  <a:gd name="connsiteX25" fmla="*/ 546735 w 940118"/>
                  <a:gd name="connsiteY25" fmla="*/ 1580197 h 1580197"/>
                  <a:gd name="connsiteX26" fmla="*/ 285750 w 940118"/>
                  <a:gd name="connsiteY26" fmla="*/ 1438275 h 1580197"/>
                  <a:gd name="connsiteX27" fmla="*/ 81915 w 940118"/>
                  <a:gd name="connsiteY27" fmla="*/ 1231583 h 1580197"/>
                  <a:gd name="connsiteX28" fmla="*/ 0 w 940118"/>
                  <a:gd name="connsiteY28" fmla="*/ 872490 h 1580197"/>
                  <a:gd name="connsiteX29" fmla="*/ 56197 w 940118"/>
                  <a:gd name="connsiteY29" fmla="*/ 542925 h 1580197"/>
                  <a:gd name="connsiteX30" fmla="*/ 62441 w 940118"/>
                  <a:gd name="connsiteY30" fmla="*/ 546321 h 1580197"/>
                  <a:gd name="connsiteX31" fmla="*/ 62617 w 940118"/>
                  <a:gd name="connsiteY31" fmla="*/ 545909 h 1580197"/>
                  <a:gd name="connsiteX32" fmla="*/ 57150 w 940118"/>
                  <a:gd name="connsiteY32" fmla="*/ 542925 h 1580197"/>
                  <a:gd name="connsiteX33" fmla="*/ 107444 w 940118"/>
                  <a:gd name="connsiteY33" fmla="*/ 431896 h 1580197"/>
                  <a:gd name="connsiteX34" fmla="*/ 106680 w 940118"/>
                  <a:gd name="connsiteY34" fmla="*/ 431483 h 1580197"/>
                  <a:gd name="connsiteX35" fmla="*/ 161925 w 940118"/>
                  <a:gd name="connsiteY35" fmla="*/ 341948 h 1580197"/>
                  <a:gd name="connsiteX36" fmla="*/ 171758 w 940118"/>
                  <a:gd name="connsiteY36" fmla="*/ 347295 h 1580197"/>
                  <a:gd name="connsiteX37" fmla="*/ 171778 w 940118"/>
                  <a:gd name="connsiteY37" fmla="*/ 347270 h 1580197"/>
                  <a:gd name="connsiteX38" fmla="*/ 161925 w 940118"/>
                  <a:gd name="connsiteY38" fmla="*/ 341948 h 1580197"/>
                  <a:gd name="connsiteX39" fmla="*/ 227648 w 940118"/>
                  <a:gd name="connsiteY39" fmla="*/ 258128 h 1580197"/>
                  <a:gd name="connsiteX40" fmla="*/ 239906 w 940118"/>
                  <a:gd name="connsiteY40" fmla="*/ 264794 h 1580197"/>
                  <a:gd name="connsiteX41" fmla="*/ 240267 w 940118"/>
                  <a:gd name="connsiteY41" fmla="*/ 264453 h 1580197"/>
                  <a:gd name="connsiteX42" fmla="*/ 228600 w 940118"/>
                  <a:gd name="connsiteY42" fmla="*/ 258128 h 1580197"/>
                  <a:gd name="connsiteX43" fmla="*/ 242888 w 940118"/>
                  <a:gd name="connsiteY43" fmla="*/ 241935 h 1580197"/>
                  <a:gd name="connsiteX44" fmla="*/ 287315 w 940118"/>
                  <a:gd name="connsiteY44" fmla="*/ 198453 h 1580197"/>
                  <a:gd name="connsiteX45" fmla="*/ 286702 w 940118"/>
                  <a:gd name="connsiteY45" fmla="*/ 198120 h 1580197"/>
                  <a:gd name="connsiteX46" fmla="*/ 359092 w 940118"/>
                  <a:gd name="connsiteY46" fmla="*/ 140970 h 1580197"/>
                  <a:gd name="connsiteX47" fmla="*/ 378434 w 940118"/>
                  <a:gd name="connsiteY47" fmla="*/ 151488 h 1580197"/>
                  <a:gd name="connsiteX48" fmla="*/ 378837 w 940118"/>
                  <a:gd name="connsiteY48" fmla="*/ 151226 h 1580197"/>
                  <a:gd name="connsiteX49" fmla="*/ 360045 w 940118"/>
                  <a:gd name="connsiteY49" fmla="*/ 140970 h 1580197"/>
                  <a:gd name="connsiteX50" fmla="*/ 486263 w 940118"/>
                  <a:gd name="connsiteY50" fmla="*/ 68845 h 1580197"/>
                  <a:gd name="connsiteX51" fmla="*/ 485775 w 940118"/>
                  <a:gd name="connsiteY51" fmla="*/ 68580 h 1580197"/>
                  <a:gd name="connsiteX52" fmla="*/ 572452 w 940118"/>
                  <a:gd name="connsiteY52" fmla="*/ 32385 h 1580197"/>
                  <a:gd name="connsiteX53" fmla="*/ 595123 w 940118"/>
                  <a:gd name="connsiteY53" fmla="*/ 44713 h 1580197"/>
                  <a:gd name="connsiteX54" fmla="*/ 595672 w 940118"/>
                  <a:gd name="connsiteY54" fmla="*/ 44538 h 1580197"/>
                  <a:gd name="connsiteX55" fmla="*/ 573405 w 940118"/>
                  <a:gd name="connsiteY55" fmla="*/ 32385 h 1580197"/>
                  <a:gd name="connsiteX56" fmla="*/ 679133 w 940118"/>
                  <a:gd name="connsiteY56" fmla="*/ 0 h 1580197"/>
                  <a:gd name="connsiteX0" fmla="*/ 832937 w 940118"/>
                  <a:gd name="connsiteY0" fmla="*/ 174035 h 1580197"/>
                  <a:gd name="connsiteX1" fmla="*/ 812706 w 940118"/>
                  <a:gd name="connsiteY1" fmla="*/ 163034 h 1580197"/>
                  <a:gd name="connsiteX2" fmla="*/ 832937 w 940118"/>
                  <a:gd name="connsiteY2" fmla="*/ 174035 h 1580197"/>
                  <a:gd name="connsiteX3" fmla="*/ 679133 w 940118"/>
                  <a:gd name="connsiteY3" fmla="*/ 0 h 1580197"/>
                  <a:gd name="connsiteX4" fmla="*/ 940118 w 940118"/>
                  <a:gd name="connsiteY4" fmla="*/ 140970 h 1580197"/>
                  <a:gd name="connsiteX5" fmla="*/ 747299 w 940118"/>
                  <a:gd name="connsiteY5" fmla="*/ 210278 h 1580197"/>
                  <a:gd name="connsiteX6" fmla="*/ 747713 w 940118"/>
                  <a:gd name="connsiteY6" fmla="*/ 210503 h 1580197"/>
                  <a:gd name="connsiteX7" fmla="*/ 620078 w 940118"/>
                  <a:gd name="connsiteY7" fmla="*/ 282893 h 1580197"/>
                  <a:gd name="connsiteX8" fmla="*/ 620077 w 940118"/>
                  <a:gd name="connsiteY8" fmla="*/ 282893 h 1580197"/>
                  <a:gd name="connsiteX9" fmla="*/ 548076 w 940118"/>
                  <a:gd name="connsiteY9" fmla="*/ 339736 h 1580197"/>
                  <a:gd name="connsiteX10" fmla="*/ 548640 w 940118"/>
                  <a:gd name="connsiteY10" fmla="*/ 340043 h 1580197"/>
                  <a:gd name="connsiteX11" fmla="*/ 503873 w 940118"/>
                  <a:gd name="connsiteY11" fmla="*/ 383858 h 1580197"/>
                  <a:gd name="connsiteX12" fmla="*/ 488633 w 940118"/>
                  <a:gd name="connsiteY12" fmla="*/ 399098 h 1580197"/>
                  <a:gd name="connsiteX13" fmla="*/ 488633 w 940118"/>
                  <a:gd name="connsiteY13" fmla="*/ 400050 h 1580197"/>
                  <a:gd name="connsiteX14" fmla="*/ 422910 w 940118"/>
                  <a:gd name="connsiteY14" fmla="*/ 482918 h 1580197"/>
                  <a:gd name="connsiteX15" fmla="*/ 422910 w 940118"/>
                  <a:gd name="connsiteY15" fmla="*/ 483870 h 1580197"/>
                  <a:gd name="connsiteX16" fmla="*/ 367665 w 940118"/>
                  <a:gd name="connsiteY16" fmla="*/ 572453 h 1580197"/>
                  <a:gd name="connsiteX17" fmla="*/ 368618 w 940118"/>
                  <a:gd name="connsiteY17" fmla="*/ 573405 h 1580197"/>
                  <a:gd name="connsiteX18" fmla="*/ 317183 w 940118"/>
                  <a:gd name="connsiteY18" fmla="*/ 684847 h 1580197"/>
                  <a:gd name="connsiteX19" fmla="*/ 305241 w 940118"/>
                  <a:gd name="connsiteY19" fmla="*/ 678329 h 1580197"/>
                  <a:gd name="connsiteX20" fmla="*/ 305235 w 940118"/>
                  <a:gd name="connsiteY20" fmla="*/ 678350 h 1580197"/>
                  <a:gd name="connsiteX21" fmla="*/ 317183 w 940118"/>
                  <a:gd name="connsiteY21" fmla="*/ 684847 h 1580197"/>
                  <a:gd name="connsiteX22" fmla="*/ 260985 w 940118"/>
                  <a:gd name="connsiteY22" fmla="*/ 1014413 h 1580197"/>
                  <a:gd name="connsiteX23" fmla="*/ 342900 w 940118"/>
                  <a:gd name="connsiteY23" fmla="*/ 1373505 h 1580197"/>
                  <a:gd name="connsiteX24" fmla="*/ 546735 w 940118"/>
                  <a:gd name="connsiteY24" fmla="*/ 1580197 h 1580197"/>
                  <a:gd name="connsiteX25" fmla="*/ 285750 w 940118"/>
                  <a:gd name="connsiteY25" fmla="*/ 1438275 h 1580197"/>
                  <a:gd name="connsiteX26" fmla="*/ 81915 w 940118"/>
                  <a:gd name="connsiteY26" fmla="*/ 1231583 h 1580197"/>
                  <a:gd name="connsiteX27" fmla="*/ 0 w 940118"/>
                  <a:gd name="connsiteY27" fmla="*/ 872490 h 1580197"/>
                  <a:gd name="connsiteX28" fmla="*/ 56197 w 940118"/>
                  <a:gd name="connsiteY28" fmla="*/ 542925 h 1580197"/>
                  <a:gd name="connsiteX29" fmla="*/ 62441 w 940118"/>
                  <a:gd name="connsiteY29" fmla="*/ 546321 h 1580197"/>
                  <a:gd name="connsiteX30" fmla="*/ 62617 w 940118"/>
                  <a:gd name="connsiteY30" fmla="*/ 545909 h 1580197"/>
                  <a:gd name="connsiteX31" fmla="*/ 57150 w 940118"/>
                  <a:gd name="connsiteY31" fmla="*/ 542925 h 1580197"/>
                  <a:gd name="connsiteX32" fmla="*/ 107444 w 940118"/>
                  <a:gd name="connsiteY32" fmla="*/ 431896 h 1580197"/>
                  <a:gd name="connsiteX33" fmla="*/ 106680 w 940118"/>
                  <a:gd name="connsiteY33" fmla="*/ 431483 h 1580197"/>
                  <a:gd name="connsiteX34" fmla="*/ 161925 w 940118"/>
                  <a:gd name="connsiteY34" fmla="*/ 341948 h 1580197"/>
                  <a:gd name="connsiteX35" fmla="*/ 171758 w 940118"/>
                  <a:gd name="connsiteY35" fmla="*/ 347295 h 1580197"/>
                  <a:gd name="connsiteX36" fmla="*/ 171778 w 940118"/>
                  <a:gd name="connsiteY36" fmla="*/ 347270 h 1580197"/>
                  <a:gd name="connsiteX37" fmla="*/ 161925 w 940118"/>
                  <a:gd name="connsiteY37" fmla="*/ 341948 h 1580197"/>
                  <a:gd name="connsiteX38" fmla="*/ 227648 w 940118"/>
                  <a:gd name="connsiteY38" fmla="*/ 258128 h 1580197"/>
                  <a:gd name="connsiteX39" fmla="*/ 239906 w 940118"/>
                  <a:gd name="connsiteY39" fmla="*/ 264794 h 1580197"/>
                  <a:gd name="connsiteX40" fmla="*/ 240267 w 940118"/>
                  <a:gd name="connsiteY40" fmla="*/ 264453 h 1580197"/>
                  <a:gd name="connsiteX41" fmla="*/ 228600 w 940118"/>
                  <a:gd name="connsiteY41" fmla="*/ 258128 h 1580197"/>
                  <a:gd name="connsiteX42" fmla="*/ 242888 w 940118"/>
                  <a:gd name="connsiteY42" fmla="*/ 241935 h 1580197"/>
                  <a:gd name="connsiteX43" fmla="*/ 287315 w 940118"/>
                  <a:gd name="connsiteY43" fmla="*/ 198453 h 1580197"/>
                  <a:gd name="connsiteX44" fmla="*/ 286702 w 940118"/>
                  <a:gd name="connsiteY44" fmla="*/ 198120 h 1580197"/>
                  <a:gd name="connsiteX45" fmla="*/ 359092 w 940118"/>
                  <a:gd name="connsiteY45" fmla="*/ 140970 h 1580197"/>
                  <a:gd name="connsiteX46" fmla="*/ 378434 w 940118"/>
                  <a:gd name="connsiteY46" fmla="*/ 151488 h 1580197"/>
                  <a:gd name="connsiteX47" fmla="*/ 378837 w 940118"/>
                  <a:gd name="connsiteY47" fmla="*/ 151226 h 1580197"/>
                  <a:gd name="connsiteX48" fmla="*/ 360045 w 940118"/>
                  <a:gd name="connsiteY48" fmla="*/ 140970 h 1580197"/>
                  <a:gd name="connsiteX49" fmla="*/ 486263 w 940118"/>
                  <a:gd name="connsiteY49" fmla="*/ 68845 h 1580197"/>
                  <a:gd name="connsiteX50" fmla="*/ 485775 w 940118"/>
                  <a:gd name="connsiteY50" fmla="*/ 68580 h 1580197"/>
                  <a:gd name="connsiteX51" fmla="*/ 572452 w 940118"/>
                  <a:gd name="connsiteY51" fmla="*/ 32385 h 1580197"/>
                  <a:gd name="connsiteX52" fmla="*/ 595123 w 940118"/>
                  <a:gd name="connsiteY52" fmla="*/ 44713 h 1580197"/>
                  <a:gd name="connsiteX53" fmla="*/ 595672 w 940118"/>
                  <a:gd name="connsiteY53" fmla="*/ 44538 h 1580197"/>
                  <a:gd name="connsiteX54" fmla="*/ 573405 w 940118"/>
                  <a:gd name="connsiteY54" fmla="*/ 32385 h 1580197"/>
                  <a:gd name="connsiteX55" fmla="*/ 679133 w 940118"/>
                  <a:gd name="connsiteY55" fmla="*/ 0 h 1580197"/>
                  <a:gd name="connsiteX0" fmla="*/ 679133 w 940118"/>
                  <a:gd name="connsiteY0" fmla="*/ 0 h 1580197"/>
                  <a:gd name="connsiteX1" fmla="*/ 940118 w 940118"/>
                  <a:gd name="connsiteY1" fmla="*/ 140970 h 1580197"/>
                  <a:gd name="connsiteX2" fmla="*/ 747299 w 940118"/>
                  <a:gd name="connsiteY2" fmla="*/ 210278 h 1580197"/>
                  <a:gd name="connsiteX3" fmla="*/ 747713 w 940118"/>
                  <a:gd name="connsiteY3" fmla="*/ 210503 h 1580197"/>
                  <a:gd name="connsiteX4" fmla="*/ 620078 w 940118"/>
                  <a:gd name="connsiteY4" fmla="*/ 282893 h 1580197"/>
                  <a:gd name="connsiteX5" fmla="*/ 620077 w 940118"/>
                  <a:gd name="connsiteY5" fmla="*/ 282893 h 1580197"/>
                  <a:gd name="connsiteX6" fmla="*/ 548076 w 940118"/>
                  <a:gd name="connsiteY6" fmla="*/ 339736 h 1580197"/>
                  <a:gd name="connsiteX7" fmla="*/ 548640 w 940118"/>
                  <a:gd name="connsiteY7" fmla="*/ 340043 h 1580197"/>
                  <a:gd name="connsiteX8" fmla="*/ 503873 w 940118"/>
                  <a:gd name="connsiteY8" fmla="*/ 383858 h 1580197"/>
                  <a:gd name="connsiteX9" fmla="*/ 488633 w 940118"/>
                  <a:gd name="connsiteY9" fmla="*/ 399098 h 1580197"/>
                  <a:gd name="connsiteX10" fmla="*/ 488633 w 940118"/>
                  <a:gd name="connsiteY10" fmla="*/ 400050 h 1580197"/>
                  <a:gd name="connsiteX11" fmla="*/ 422910 w 940118"/>
                  <a:gd name="connsiteY11" fmla="*/ 482918 h 1580197"/>
                  <a:gd name="connsiteX12" fmla="*/ 422910 w 940118"/>
                  <a:gd name="connsiteY12" fmla="*/ 483870 h 1580197"/>
                  <a:gd name="connsiteX13" fmla="*/ 367665 w 940118"/>
                  <a:gd name="connsiteY13" fmla="*/ 572453 h 1580197"/>
                  <a:gd name="connsiteX14" fmla="*/ 368618 w 940118"/>
                  <a:gd name="connsiteY14" fmla="*/ 573405 h 1580197"/>
                  <a:gd name="connsiteX15" fmla="*/ 317183 w 940118"/>
                  <a:gd name="connsiteY15" fmla="*/ 684847 h 1580197"/>
                  <a:gd name="connsiteX16" fmla="*/ 305241 w 940118"/>
                  <a:gd name="connsiteY16" fmla="*/ 678329 h 1580197"/>
                  <a:gd name="connsiteX17" fmla="*/ 305235 w 940118"/>
                  <a:gd name="connsiteY17" fmla="*/ 678350 h 1580197"/>
                  <a:gd name="connsiteX18" fmla="*/ 317183 w 940118"/>
                  <a:gd name="connsiteY18" fmla="*/ 684847 h 1580197"/>
                  <a:gd name="connsiteX19" fmla="*/ 260985 w 940118"/>
                  <a:gd name="connsiteY19" fmla="*/ 1014413 h 1580197"/>
                  <a:gd name="connsiteX20" fmla="*/ 342900 w 940118"/>
                  <a:gd name="connsiteY20" fmla="*/ 1373505 h 1580197"/>
                  <a:gd name="connsiteX21" fmla="*/ 546735 w 940118"/>
                  <a:gd name="connsiteY21" fmla="*/ 1580197 h 1580197"/>
                  <a:gd name="connsiteX22" fmla="*/ 285750 w 940118"/>
                  <a:gd name="connsiteY22" fmla="*/ 1438275 h 1580197"/>
                  <a:gd name="connsiteX23" fmla="*/ 81915 w 940118"/>
                  <a:gd name="connsiteY23" fmla="*/ 1231583 h 1580197"/>
                  <a:gd name="connsiteX24" fmla="*/ 0 w 940118"/>
                  <a:gd name="connsiteY24" fmla="*/ 872490 h 1580197"/>
                  <a:gd name="connsiteX25" fmla="*/ 56197 w 940118"/>
                  <a:gd name="connsiteY25" fmla="*/ 542925 h 1580197"/>
                  <a:gd name="connsiteX26" fmla="*/ 62441 w 940118"/>
                  <a:gd name="connsiteY26" fmla="*/ 546321 h 1580197"/>
                  <a:gd name="connsiteX27" fmla="*/ 62617 w 940118"/>
                  <a:gd name="connsiteY27" fmla="*/ 545909 h 1580197"/>
                  <a:gd name="connsiteX28" fmla="*/ 57150 w 940118"/>
                  <a:gd name="connsiteY28" fmla="*/ 542925 h 1580197"/>
                  <a:gd name="connsiteX29" fmla="*/ 107444 w 940118"/>
                  <a:gd name="connsiteY29" fmla="*/ 431896 h 1580197"/>
                  <a:gd name="connsiteX30" fmla="*/ 106680 w 940118"/>
                  <a:gd name="connsiteY30" fmla="*/ 431483 h 1580197"/>
                  <a:gd name="connsiteX31" fmla="*/ 161925 w 940118"/>
                  <a:gd name="connsiteY31" fmla="*/ 341948 h 1580197"/>
                  <a:gd name="connsiteX32" fmla="*/ 171758 w 940118"/>
                  <a:gd name="connsiteY32" fmla="*/ 347295 h 1580197"/>
                  <a:gd name="connsiteX33" fmla="*/ 171778 w 940118"/>
                  <a:gd name="connsiteY33" fmla="*/ 347270 h 1580197"/>
                  <a:gd name="connsiteX34" fmla="*/ 161925 w 940118"/>
                  <a:gd name="connsiteY34" fmla="*/ 341948 h 1580197"/>
                  <a:gd name="connsiteX35" fmla="*/ 227648 w 940118"/>
                  <a:gd name="connsiteY35" fmla="*/ 258128 h 1580197"/>
                  <a:gd name="connsiteX36" fmla="*/ 239906 w 940118"/>
                  <a:gd name="connsiteY36" fmla="*/ 264794 h 1580197"/>
                  <a:gd name="connsiteX37" fmla="*/ 240267 w 940118"/>
                  <a:gd name="connsiteY37" fmla="*/ 264453 h 1580197"/>
                  <a:gd name="connsiteX38" fmla="*/ 228600 w 940118"/>
                  <a:gd name="connsiteY38" fmla="*/ 258128 h 1580197"/>
                  <a:gd name="connsiteX39" fmla="*/ 242888 w 940118"/>
                  <a:gd name="connsiteY39" fmla="*/ 241935 h 1580197"/>
                  <a:gd name="connsiteX40" fmla="*/ 287315 w 940118"/>
                  <a:gd name="connsiteY40" fmla="*/ 198453 h 1580197"/>
                  <a:gd name="connsiteX41" fmla="*/ 286702 w 940118"/>
                  <a:gd name="connsiteY41" fmla="*/ 198120 h 1580197"/>
                  <a:gd name="connsiteX42" fmla="*/ 359092 w 940118"/>
                  <a:gd name="connsiteY42" fmla="*/ 140970 h 1580197"/>
                  <a:gd name="connsiteX43" fmla="*/ 378434 w 940118"/>
                  <a:gd name="connsiteY43" fmla="*/ 151488 h 1580197"/>
                  <a:gd name="connsiteX44" fmla="*/ 378837 w 940118"/>
                  <a:gd name="connsiteY44" fmla="*/ 151226 h 1580197"/>
                  <a:gd name="connsiteX45" fmla="*/ 360045 w 940118"/>
                  <a:gd name="connsiteY45" fmla="*/ 140970 h 1580197"/>
                  <a:gd name="connsiteX46" fmla="*/ 486263 w 940118"/>
                  <a:gd name="connsiteY46" fmla="*/ 68845 h 1580197"/>
                  <a:gd name="connsiteX47" fmla="*/ 485775 w 940118"/>
                  <a:gd name="connsiteY47" fmla="*/ 68580 h 1580197"/>
                  <a:gd name="connsiteX48" fmla="*/ 572452 w 940118"/>
                  <a:gd name="connsiteY48" fmla="*/ 32385 h 1580197"/>
                  <a:gd name="connsiteX49" fmla="*/ 595123 w 940118"/>
                  <a:gd name="connsiteY49" fmla="*/ 44713 h 1580197"/>
                  <a:gd name="connsiteX50" fmla="*/ 595672 w 940118"/>
                  <a:gd name="connsiteY50" fmla="*/ 44538 h 1580197"/>
                  <a:gd name="connsiteX51" fmla="*/ 573405 w 940118"/>
                  <a:gd name="connsiteY51" fmla="*/ 32385 h 1580197"/>
                  <a:gd name="connsiteX52" fmla="*/ 679133 w 940118"/>
                  <a:gd name="connsiteY52" fmla="*/ 0 h 1580197"/>
                  <a:gd name="connsiteX0" fmla="*/ 679133 w 940118"/>
                  <a:gd name="connsiteY0" fmla="*/ 0 h 1580197"/>
                  <a:gd name="connsiteX1" fmla="*/ 940118 w 940118"/>
                  <a:gd name="connsiteY1" fmla="*/ 140970 h 1580197"/>
                  <a:gd name="connsiteX2" fmla="*/ 747299 w 940118"/>
                  <a:gd name="connsiteY2" fmla="*/ 210278 h 1580197"/>
                  <a:gd name="connsiteX3" fmla="*/ 747713 w 940118"/>
                  <a:gd name="connsiteY3" fmla="*/ 210503 h 1580197"/>
                  <a:gd name="connsiteX4" fmla="*/ 620078 w 940118"/>
                  <a:gd name="connsiteY4" fmla="*/ 282893 h 1580197"/>
                  <a:gd name="connsiteX5" fmla="*/ 620077 w 940118"/>
                  <a:gd name="connsiteY5" fmla="*/ 282893 h 1580197"/>
                  <a:gd name="connsiteX6" fmla="*/ 548076 w 940118"/>
                  <a:gd name="connsiteY6" fmla="*/ 339736 h 1580197"/>
                  <a:gd name="connsiteX7" fmla="*/ 548640 w 940118"/>
                  <a:gd name="connsiteY7" fmla="*/ 340043 h 1580197"/>
                  <a:gd name="connsiteX8" fmla="*/ 503873 w 940118"/>
                  <a:gd name="connsiteY8" fmla="*/ 383858 h 1580197"/>
                  <a:gd name="connsiteX9" fmla="*/ 488633 w 940118"/>
                  <a:gd name="connsiteY9" fmla="*/ 399098 h 1580197"/>
                  <a:gd name="connsiteX10" fmla="*/ 488633 w 940118"/>
                  <a:gd name="connsiteY10" fmla="*/ 400050 h 1580197"/>
                  <a:gd name="connsiteX11" fmla="*/ 422910 w 940118"/>
                  <a:gd name="connsiteY11" fmla="*/ 482918 h 1580197"/>
                  <a:gd name="connsiteX12" fmla="*/ 422910 w 940118"/>
                  <a:gd name="connsiteY12" fmla="*/ 483870 h 1580197"/>
                  <a:gd name="connsiteX13" fmla="*/ 367665 w 940118"/>
                  <a:gd name="connsiteY13" fmla="*/ 572453 h 1580197"/>
                  <a:gd name="connsiteX14" fmla="*/ 368618 w 940118"/>
                  <a:gd name="connsiteY14" fmla="*/ 573405 h 1580197"/>
                  <a:gd name="connsiteX15" fmla="*/ 317183 w 940118"/>
                  <a:gd name="connsiteY15" fmla="*/ 684847 h 1580197"/>
                  <a:gd name="connsiteX16" fmla="*/ 305241 w 940118"/>
                  <a:gd name="connsiteY16" fmla="*/ 678329 h 1580197"/>
                  <a:gd name="connsiteX17" fmla="*/ 305235 w 940118"/>
                  <a:gd name="connsiteY17" fmla="*/ 678350 h 1580197"/>
                  <a:gd name="connsiteX18" fmla="*/ 317183 w 940118"/>
                  <a:gd name="connsiteY18" fmla="*/ 684847 h 1580197"/>
                  <a:gd name="connsiteX19" fmla="*/ 260985 w 940118"/>
                  <a:gd name="connsiteY19" fmla="*/ 1014413 h 1580197"/>
                  <a:gd name="connsiteX20" fmla="*/ 342900 w 940118"/>
                  <a:gd name="connsiteY20" fmla="*/ 1373505 h 1580197"/>
                  <a:gd name="connsiteX21" fmla="*/ 546735 w 940118"/>
                  <a:gd name="connsiteY21" fmla="*/ 1580197 h 1580197"/>
                  <a:gd name="connsiteX22" fmla="*/ 285750 w 940118"/>
                  <a:gd name="connsiteY22" fmla="*/ 1438275 h 1580197"/>
                  <a:gd name="connsiteX23" fmla="*/ 81915 w 940118"/>
                  <a:gd name="connsiteY23" fmla="*/ 1231583 h 1580197"/>
                  <a:gd name="connsiteX24" fmla="*/ 0 w 940118"/>
                  <a:gd name="connsiteY24" fmla="*/ 872490 h 1580197"/>
                  <a:gd name="connsiteX25" fmla="*/ 56197 w 940118"/>
                  <a:gd name="connsiteY25" fmla="*/ 542925 h 1580197"/>
                  <a:gd name="connsiteX26" fmla="*/ 62441 w 940118"/>
                  <a:gd name="connsiteY26" fmla="*/ 546321 h 1580197"/>
                  <a:gd name="connsiteX27" fmla="*/ 62617 w 940118"/>
                  <a:gd name="connsiteY27" fmla="*/ 545909 h 1580197"/>
                  <a:gd name="connsiteX28" fmla="*/ 57150 w 940118"/>
                  <a:gd name="connsiteY28" fmla="*/ 542925 h 1580197"/>
                  <a:gd name="connsiteX29" fmla="*/ 107444 w 940118"/>
                  <a:gd name="connsiteY29" fmla="*/ 431896 h 1580197"/>
                  <a:gd name="connsiteX30" fmla="*/ 106680 w 940118"/>
                  <a:gd name="connsiteY30" fmla="*/ 431483 h 1580197"/>
                  <a:gd name="connsiteX31" fmla="*/ 161925 w 940118"/>
                  <a:gd name="connsiteY31" fmla="*/ 341948 h 1580197"/>
                  <a:gd name="connsiteX32" fmla="*/ 171758 w 940118"/>
                  <a:gd name="connsiteY32" fmla="*/ 347295 h 1580197"/>
                  <a:gd name="connsiteX33" fmla="*/ 171778 w 940118"/>
                  <a:gd name="connsiteY33" fmla="*/ 347270 h 1580197"/>
                  <a:gd name="connsiteX34" fmla="*/ 161925 w 940118"/>
                  <a:gd name="connsiteY34" fmla="*/ 341948 h 1580197"/>
                  <a:gd name="connsiteX35" fmla="*/ 227648 w 940118"/>
                  <a:gd name="connsiteY35" fmla="*/ 258128 h 1580197"/>
                  <a:gd name="connsiteX36" fmla="*/ 239906 w 940118"/>
                  <a:gd name="connsiteY36" fmla="*/ 264794 h 1580197"/>
                  <a:gd name="connsiteX37" fmla="*/ 240267 w 940118"/>
                  <a:gd name="connsiteY37" fmla="*/ 264453 h 1580197"/>
                  <a:gd name="connsiteX38" fmla="*/ 228600 w 940118"/>
                  <a:gd name="connsiteY38" fmla="*/ 258128 h 1580197"/>
                  <a:gd name="connsiteX39" fmla="*/ 242888 w 940118"/>
                  <a:gd name="connsiteY39" fmla="*/ 241935 h 1580197"/>
                  <a:gd name="connsiteX40" fmla="*/ 287315 w 940118"/>
                  <a:gd name="connsiteY40" fmla="*/ 198453 h 1580197"/>
                  <a:gd name="connsiteX41" fmla="*/ 286702 w 940118"/>
                  <a:gd name="connsiteY41" fmla="*/ 198120 h 1580197"/>
                  <a:gd name="connsiteX42" fmla="*/ 359092 w 940118"/>
                  <a:gd name="connsiteY42" fmla="*/ 140970 h 1580197"/>
                  <a:gd name="connsiteX43" fmla="*/ 378434 w 940118"/>
                  <a:gd name="connsiteY43" fmla="*/ 151488 h 1580197"/>
                  <a:gd name="connsiteX44" fmla="*/ 378837 w 940118"/>
                  <a:gd name="connsiteY44" fmla="*/ 151226 h 1580197"/>
                  <a:gd name="connsiteX45" fmla="*/ 360045 w 940118"/>
                  <a:gd name="connsiteY45" fmla="*/ 140970 h 1580197"/>
                  <a:gd name="connsiteX46" fmla="*/ 486263 w 940118"/>
                  <a:gd name="connsiteY46" fmla="*/ 68845 h 1580197"/>
                  <a:gd name="connsiteX47" fmla="*/ 485775 w 940118"/>
                  <a:gd name="connsiteY47" fmla="*/ 68580 h 1580197"/>
                  <a:gd name="connsiteX48" fmla="*/ 572452 w 940118"/>
                  <a:gd name="connsiteY48" fmla="*/ 32385 h 1580197"/>
                  <a:gd name="connsiteX49" fmla="*/ 595123 w 940118"/>
                  <a:gd name="connsiteY49" fmla="*/ 44713 h 1580197"/>
                  <a:gd name="connsiteX50" fmla="*/ 573405 w 940118"/>
                  <a:gd name="connsiteY50" fmla="*/ 32385 h 1580197"/>
                  <a:gd name="connsiteX51" fmla="*/ 679133 w 940118"/>
                  <a:gd name="connsiteY51" fmla="*/ 0 h 1580197"/>
                  <a:gd name="connsiteX0" fmla="*/ 679133 w 940118"/>
                  <a:gd name="connsiteY0" fmla="*/ 0 h 1580197"/>
                  <a:gd name="connsiteX1" fmla="*/ 940118 w 940118"/>
                  <a:gd name="connsiteY1" fmla="*/ 140970 h 1580197"/>
                  <a:gd name="connsiteX2" fmla="*/ 747299 w 940118"/>
                  <a:gd name="connsiteY2" fmla="*/ 210278 h 1580197"/>
                  <a:gd name="connsiteX3" fmla="*/ 747713 w 940118"/>
                  <a:gd name="connsiteY3" fmla="*/ 210503 h 1580197"/>
                  <a:gd name="connsiteX4" fmla="*/ 620078 w 940118"/>
                  <a:gd name="connsiteY4" fmla="*/ 282893 h 1580197"/>
                  <a:gd name="connsiteX5" fmla="*/ 620077 w 940118"/>
                  <a:gd name="connsiteY5" fmla="*/ 282893 h 1580197"/>
                  <a:gd name="connsiteX6" fmla="*/ 548076 w 940118"/>
                  <a:gd name="connsiteY6" fmla="*/ 339736 h 1580197"/>
                  <a:gd name="connsiteX7" fmla="*/ 548640 w 940118"/>
                  <a:gd name="connsiteY7" fmla="*/ 340043 h 1580197"/>
                  <a:gd name="connsiteX8" fmla="*/ 503873 w 940118"/>
                  <a:gd name="connsiteY8" fmla="*/ 383858 h 1580197"/>
                  <a:gd name="connsiteX9" fmla="*/ 488633 w 940118"/>
                  <a:gd name="connsiteY9" fmla="*/ 399098 h 1580197"/>
                  <a:gd name="connsiteX10" fmla="*/ 488633 w 940118"/>
                  <a:gd name="connsiteY10" fmla="*/ 400050 h 1580197"/>
                  <a:gd name="connsiteX11" fmla="*/ 422910 w 940118"/>
                  <a:gd name="connsiteY11" fmla="*/ 482918 h 1580197"/>
                  <a:gd name="connsiteX12" fmla="*/ 422910 w 940118"/>
                  <a:gd name="connsiteY12" fmla="*/ 483870 h 1580197"/>
                  <a:gd name="connsiteX13" fmla="*/ 367665 w 940118"/>
                  <a:gd name="connsiteY13" fmla="*/ 572453 h 1580197"/>
                  <a:gd name="connsiteX14" fmla="*/ 368618 w 940118"/>
                  <a:gd name="connsiteY14" fmla="*/ 573405 h 1580197"/>
                  <a:gd name="connsiteX15" fmla="*/ 317183 w 940118"/>
                  <a:gd name="connsiteY15" fmla="*/ 684847 h 1580197"/>
                  <a:gd name="connsiteX16" fmla="*/ 305241 w 940118"/>
                  <a:gd name="connsiteY16" fmla="*/ 678329 h 1580197"/>
                  <a:gd name="connsiteX17" fmla="*/ 305235 w 940118"/>
                  <a:gd name="connsiteY17" fmla="*/ 678350 h 1580197"/>
                  <a:gd name="connsiteX18" fmla="*/ 317183 w 940118"/>
                  <a:gd name="connsiteY18" fmla="*/ 684847 h 1580197"/>
                  <a:gd name="connsiteX19" fmla="*/ 260985 w 940118"/>
                  <a:gd name="connsiteY19" fmla="*/ 1014413 h 1580197"/>
                  <a:gd name="connsiteX20" fmla="*/ 342900 w 940118"/>
                  <a:gd name="connsiteY20" fmla="*/ 1373505 h 1580197"/>
                  <a:gd name="connsiteX21" fmla="*/ 546735 w 940118"/>
                  <a:gd name="connsiteY21" fmla="*/ 1580197 h 1580197"/>
                  <a:gd name="connsiteX22" fmla="*/ 285750 w 940118"/>
                  <a:gd name="connsiteY22" fmla="*/ 1438275 h 1580197"/>
                  <a:gd name="connsiteX23" fmla="*/ 81915 w 940118"/>
                  <a:gd name="connsiteY23" fmla="*/ 1231583 h 1580197"/>
                  <a:gd name="connsiteX24" fmla="*/ 0 w 940118"/>
                  <a:gd name="connsiteY24" fmla="*/ 872490 h 1580197"/>
                  <a:gd name="connsiteX25" fmla="*/ 56197 w 940118"/>
                  <a:gd name="connsiteY25" fmla="*/ 542925 h 1580197"/>
                  <a:gd name="connsiteX26" fmla="*/ 62441 w 940118"/>
                  <a:gd name="connsiteY26" fmla="*/ 546321 h 1580197"/>
                  <a:gd name="connsiteX27" fmla="*/ 62617 w 940118"/>
                  <a:gd name="connsiteY27" fmla="*/ 545909 h 1580197"/>
                  <a:gd name="connsiteX28" fmla="*/ 57150 w 940118"/>
                  <a:gd name="connsiteY28" fmla="*/ 542925 h 1580197"/>
                  <a:gd name="connsiteX29" fmla="*/ 107444 w 940118"/>
                  <a:gd name="connsiteY29" fmla="*/ 431896 h 1580197"/>
                  <a:gd name="connsiteX30" fmla="*/ 106680 w 940118"/>
                  <a:gd name="connsiteY30" fmla="*/ 431483 h 1580197"/>
                  <a:gd name="connsiteX31" fmla="*/ 161925 w 940118"/>
                  <a:gd name="connsiteY31" fmla="*/ 341948 h 1580197"/>
                  <a:gd name="connsiteX32" fmla="*/ 171758 w 940118"/>
                  <a:gd name="connsiteY32" fmla="*/ 347295 h 1580197"/>
                  <a:gd name="connsiteX33" fmla="*/ 171778 w 940118"/>
                  <a:gd name="connsiteY33" fmla="*/ 347270 h 1580197"/>
                  <a:gd name="connsiteX34" fmla="*/ 161925 w 940118"/>
                  <a:gd name="connsiteY34" fmla="*/ 341948 h 1580197"/>
                  <a:gd name="connsiteX35" fmla="*/ 227648 w 940118"/>
                  <a:gd name="connsiteY35" fmla="*/ 258128 h 1580197"/>
                  <a:gd name="connsiteX36" fmla="*/ 239906 w 940118"/>
                  <a:gd name="connsiteY36" fmla="*/ 264794 h 1580197"/>
                  <a:gd name="connsiteX37" fmla="*/ 240267 w 940118"/>
                  <a:gd name="connsiteY37" fmla="*/ 264453 h 1580197"/>
                  <a:gd name="connsiteX38" fmla="*/ 228600 w 940118"/>
                  <a:gd name="connsiteY38" fmla="*/ 258128 h 1580197"/>
                  <a:gd name="connsiteX39" fmla="*/ 242888 w 940118"/>
                  <a:gd name="connsiteY39" fmla="*/ 241935 h 1580197"/>
                  <a:gd name="connsiteX40" fmla="*/ 287315 w 940118"/>
                  <a:gd name="connsiteY40" fmla="*/ 198453 h 1580197"/>
                  <a:gd name="connsiteX41" fmla="*/ 286702 w 940118"/>
                  <a:gd name="connsiteY41" fmla="*/ 198120 h 1580197"/>
                  <a:gd name="connsiteX42" fmla="*/ 359092 w 940118"/>
                  <a:gd name="connsiteY42" fmla="*/ 140970 h 1580197"/>
                  <a:gd name="connsiteX43" fmla="*/ 378434 w 940118"/>
                  <a:gd name="connsiteY43" fmla="*/ 151488 h 1580197"/>
                  <a:gd name="connsiteX44" fmla="*/ 378837 w 940118"/>
                  <a:gd name="connsiteY44" fmla="*/ 151226 h 1580197"/>
                  <a:gd name="connsiteX45" fmla="*/ 486263 w 940118"/>
                  <a:gd name="connsiteY45" fmla="*/ 68845 h 1580197"/>
                  <a:gd name="connsiteX46" fmla="*/ 485775 w 940118"/>
                  <a:gd name="connsiteY46" fmla="*/ 68580 h 1580197"/>
                  <a:gd name="connsiteX47" fmla="*/ 572452 w 940118"/>
                  <a:gd name="connsiteY47" fmla="*/ 32385 h 1580197"/>
                  <a:gd name="connsiteX48" fmla="*/ 595123 w 940118"/>
                  <a:gd name="connsiteY48" fmla="*/ 44713 h 1580197"/>
                  <a:gd name="connsiteX49" fmla="*/ 573405 w 940118"/>
                  <a:gd name="connsiteY49" fmla="*/ 32385 h 1580197"/>
                  <a:gd name="connsiteX50" fmla="*/ 679133 w 940118"/>
                  <a:gd name="connsiteY50" fmla="*/ 0 h 1580197"/>
                  <a:gd name="connsiteX0" fmla="*/ 679133 w 940118"/>
                  <a:gd name="connsiteY0" fmla="*/ 0 h 1580197"/>
                  <a:gd name="connsiteX1" fmla="*/ 940118 w 940118"/>
                  <a:gd name="connsiteY1" fmla="*/ 140970 h 1580197"/>
                  <a:gd name="connsiteX2" fmla="*/ 747299 w 940118"/>
                  <a:gd name="connsiteY2" fmla="*/ 210278 h 1580197"/>
                  <a:gd name="connsiteX3" fmla="*/ 747713 w 940118"/>
                  <a:gd name="connsiteY3" fmla="*/ 210503 h 1580197"/>
                  <a:gd name="connsiteX4" fmla="*/ 620078 w 940118"/>
                  <a:gd name="connsiteY4" fmla="*/ 282893 h 1580197"/>
                  <a:gd name="connsiteX5" fmla="*/ 620077 w 940118"/>
                  <a:gd name="connsiteY5" fmla="*/ 282893 h 1580197"/>
                  <a:gd name="connsiteX6" fmla="*/ 548076 w 940118"/>
                  <a:gd name="connsiteY6" fmla="*/ 339736 h 1580197"/>
                  <a:gd name="connsiteX7" fmla="*/ 548640 w 940118"/>
                  <a:gd name="connsiteY7" fmla="*/ 340043 h 1580197"/>
                  <a:gd name="connsiteX8" fmla="*/ 503873 w 940118"/>
                  <a:gd name="connsiteY8" fmla="*/ 383858 h 1580197"/>
                  <a:gd name="connsiteX9" fmla="*/ 488633 w 940118"/>
                  <a:gd name="connsiteY9" fmla="*/ 399098 h 1580197"/>
                  <a:gd name="connsiteX10" fmla="*/ 488633 w 940118"/>
                  <a:gd name="connsiteY10" fmla="*/ 400050 h 1580197"/>
                  <a:gd name="connsiteX11" fmla="*/ 422910 w 940118"/>
                  <a:gd name="connsiteY11" fmla="*/ 482918 h 1580197"/>
                  <a:gd name="connsiteX12" fmla="*/ 422910 w 940118"/>
                  <a:gd name="connsiteY12" fmla="*/ 483870 h 1580197"/>
                  <a:gd name="connsiteX13" fmla="*/ 367665 w 940118"/>
                  <a:gd name="connsiteY13" fmla="*/ 572453 h 1580197"/>
                  <a:gd name="connsiteX14" fmla="*/ 368618 w 940118"/>
                  <a:gd name="connsiteY14" fmla="*/ 573405 h 1580197"/>
                  <a:gd name="connsiteX15" fmla="*/ 317183 w 940118"/>
                  <a:gd name="connsiteY15" fmla="*/ 684847 h 1580197"/>
                  <a:gd name="connsiteX16" fmla="*/ 305241 w 940118"/>
                  <a:gd name="connsiteY16" fmla="*/ 678329 h 1580197"/>
                  <a:gd name="connsiteX17" fmla="*/ 305235 w 940118"/>
                  <a:gd name="connsiteY17" fmla="*/ 678350 h 1580197"/>
                  <a:gd name="connsiteX18" fmla="*/ 317183 w 940118"/>
                  <a:gd name="connsiteY18" fmla="*/ 684847 h 1580197"/>
                  <a:gd name="connsiteX19" fmla="*/ 260985 w 940118"/>
                  <a:gd name="connsiteY19" fmla="*/ 1014413 h 1580197"/>
                  <a:gd name="connsiteX20" fmla="*/ 342900 w 940118"/>
                  <a:gd name="connsiteY20" fmla="*/ 1373505 h 1580197"/>
                  <a:gd name="connsiteX21" fmla="*/ 546735 w 940118"/>
                  <a:gd name="connsiteY21" fmla="*/ 1580197 h 1580197"/>
                  <a:gd name="connsiteX22" fmla="*/ 285750 w 940118"/>
                  <a:gd name="connsiteY22" fmla="*/ 1438275 h 1580197"/>
                  <a:gd name="connsiteX23" fmla="*/ 81915 w 940118"/>
                  <a:gd name="connsiteY23" fmla="*/ 1231583 h 1580197"/>
                  <a:gd name="connsiteX24" fmla="*/ 0 w 940118"/>
                  <a:gd name="connsiteY24" fmla="*/ 872490 h 1580197"/>
                  <a:gd name="connsiteX25" fmla="*/ 56197 w 940118"/>
                  <a:gd name="connsiteY25" fmla="*/ 542925 h 1580197"/>
                  <a:gd name="connsiteX26" fmla="*/ 62441 w 940118"/>
                  <a:gd name="connsiteY26" fmla="*/ 546321 h 1580197"/>
                  <a:gd name="connsiteX27" fmla="*/ 62617 w 940118"/>
                  <a:gd name="connsiteY27" fmla="*/ 545909 h 1580197"/>
                  <a:gd name="connsiteX28" fmla="*/ 57150 w 940118"/>
                  <a:gd name="connsiteY28" fmla="*/ 542925 h 1580197"/>
                  <a:gd name="connsiteX29" fmla="*/ 107444 w 940118"/>
                  <a:gd name="connsiteY29" fmla="*/ 431896 h 1580197"/>
                  <a:gd name="connsiteX30" fmla="*/ 106680 w 940118"/>
                  <a:gd name="connsiteY30" fmla="*/ 431483 h 1580197"/>
                  <a:gd name="connsiteX31" fmla="*/ 161925 w 940118"/>
                  <a:gd name="connsiteY31" fmla="*/ 341948 h 1580197"/>
                  <a:gd name="connsiteX32" fmla="*/ 171758 w 940118"/>
                  <a:gd name="connsiteY32" fmla="*/ 347295 h 1580197"/>
                  <a:gd name="connsiteX33" fmla="*/ 171778 w 940118"/>
                  <a:gd name="connsiteY33" fmla="*/ 347270 h 1580197"/>
                  <a:gd name="connsiteX34" fmla="*/ 161925 w 940118"/>
                  <a:gd name="connsiteY34" fmla="*/ 341948 h 1580197"/>
                  <a:gd name="connsiteX35" fmla="*/ 227648 w 940118"/>
                  <a:gd name="connsiteY35" fmla="*/ 258128 h 1580197"/>
                  <a:gd name="connsiteX36" fmla="*/ 239906 w 940118"/>
                  <a:gd name="connsiteY36" fmla="*/ 264794 h 1580197"/>
                  <a:gd name="connsiteX37" fmla="*/ 240267 w 940118"/>
                  <a:gd name="connsiteY37" fmla="*/ 264453 h 1580197"/>
                  <a:gd name="connsiteX38" fmla="*/ 228600 w 940118"/>
                  <a:gd name="connsiteY38" fmla="*/ 258128 h 1580197"/>
                  <a:gd name="connsiteX39" fmla="*/ 242888 w 940118"/>
                  <a:gd name="connsiteY39" fmla="*/ 241935 h 1580197"/>
                  <a:gd name="connsiteX40" fmla="*/ 287315 w 940118"/>
                  <a:gd name="connsiteY40" fmla="*/ 198453 h 1580197"/>
                  <a:gd name="connsiteX41" fmla="*/ 286702 w 940118"/>
                  <a:gd name="connsiteY41" fmla="*/ 198120 h 1580197"/>
                  <a:gd name="connsiteX42" fmla="*/ 359092 w 940118"/>
                  <a:gd name="connsiteY42" fmla="*/ 140970 h 1580197"/>
                  <a:gd name="connsiteX43" fmla="*/ 378434 w 940118"/>
                  <a:gd name="connsiteY43" fmla="*/ 151488 h 1580197"/>
                  <a:gd name="connsiteX44" fmla="*/ 486263 w 940118"/>
                  <a:gd name="connsiteY44" fmla="*/ 68845 h 1580197"/>
                  <a:gd name="connsiteX45" fmla="*/ 485775 w 940118"/>
                  <a:gd name="connsiteY45" fmla="*/ 68580 h 1580197"/>
                  <a:gd name="connsiteX46" fmla="*/ 572452 w 940118"/>
                  <a:gd name="connsiteY46" fmla="*/ 32385 h 1580197"/>
                  <a:gd name="connsiteX47" fmla="*/ 595123 w 940118"/>
                  <a:gd name="connsiteY47" fmla="*/ 44713 h 1580197"/>
                  <a:gd name="connsiteX48" fmla="*/ 573405 w 940118"/>
                  <a:gd name="connsiteY48" fmla="*/ 32385 h 1580197"/>
                  <a:gd name="connsiteX49" fmla="*/ 679133 w 940118"/>
                  <a:gd name="connsiteY49" fmla="*/ 0 h 1580197"/>
                  <a:gd name="connsiteX0" fmla="*/ 679133 w 940118"/>
                  <a:gd name="connsiteY0" fmla="*/ 0 h 1580197"/>
                  <a:gd name="connsiteX1" fmla="*/ 940118 w 940118"/>
                  <a:gd name="connsiteY1" fmla="*/ 140970 h 1580197"/>
                  <a:gd name="connsiteX2" fmla="*/ 747299 w 940118"/>
                  <a:gd name="connsiteY2" fmla="*/ 210278 h 1580197"/>
                  <a:gd name="connsiteX3" fmla="*/ 747713 w 940118"/>
                  <a:gd name="connsiteY3" fmla="*/ 210503 h 1580197"/>
                  <a:gd name="connsiteX4" fmla="*/ 620078 w 940118"/>
                  <a:gd name="connsiteY4" fmla="*/ 282893 h 1580197"/>
                  <a:gd name="connsiteX5" fmla="*/ 620077 w 940118"/>
                  <a:gd name="connsiteY5" fmla="*/ 282893 h 1580197"/>
                  <a:gd name="connsiteX6" fmla="*/ 548076 w 940118"/>
                  <a:gd name="connsiteY6" fmla="*/ 339736 h 1580197"/>
                  <a:gd name="connsiteX7" fmla="*/ 548640 w 940118"/>
                  <a:gd name="connsiteY7" fmla="*/ 340043 h 1580197"/>
                  <a:gd name="connsiteX8" fmla="*/ 503873 w 940118"/>
                  <a:gd name="connsiteY8" fmla="*/ 383858 h 1580197"/>
                  <a:gd name="connsiteX9" fmla="*/ 488633 w 940118"/>
                  <a:gd name="connsiteY9" fmla="*/ 399098 h 1580197"/>
                  <a:gd name="connsiteX10" fmla="*/ 488633 w 940118"/>
                  <a:gd name="connsiteY10" fmla="*/ 400050 h 1580197"/>
                  <a:gd name="connsiteX11" fmla="*/ 422910 w 940118"/>
                  <a:gd name="connsiteY11" fmla="*/ 482918 h 1580197"/>
                  <a:gd name="connsiteX12" fmla="*/ 422910 w 940118"/>
                  <a:gd name="connsiteY12" fmla="*/ 483870 h 1580197"/>
                  <a:gd name="connsiteX13" fmla="*/ 367665 w 940118"/>
                  <a:gd name="connsiteY13" fmla="*/ 572453 h 1580197"/>
                  <a:gd name="connsiteX14" fmla="*/ 368618 w 940118"/>
                  <a:gd name="connsiteY14" fmla="*/ 573405 h 1580197"/>
                  <a:gd name="connsiteX15" fmla="*/ 317183 w 940118"/>
                  <a:gd name="connsiteY15" fmla="*/ 684847 h 1580197"/>
                  <a:gd name="connsiteX16" fmla="*/ 305241 w 940118"/>
                  <a:gd name="connsiteY16" fmla="*/ 678329 h 1580197"/>
                  <a:gd name="connsiteX17" fmla="*/ 305235 w 940118"/>
                  <a:gd name="connsiteY17" fmla="*/ 678350 h 1580197"/>
                  <a:gd name="connsiteX18" fmla="*/ 317183 w 940118"/>
                  <a:gd name="connsiteY18" fmla="*/ 684847 h 1580197"/>
                  <a:gd name="connsiteX19" fmla="*/ 260985 w 940118"/>
                  <a:gd name="connsiteY19" fmla="*/ 1014413 h 1580197"/>
                  <a:gd name="connsiteX20" fmla="*/ 342900 w 940118"/>
                  <a:gd name="connsiteY20" fmla="*/ 1373505 h 1580197"/>
                  <a:gd name="connsiteX21" fmla="*/ 546735 w 940118"/>
                  <a:gd name="connsiteY21" fmla="*/ 1580197 h 1580197"/>
                  <a:gd name="connsiteX22" fmla="*/ 285750 w 940118"/>
                  <a:gd name="connsiteY22" fmla="*/ 1438275 h 1580197"/>
                  <a:gd name="connsiteX23" fmla="*/ 81915 w 940118"/>
                  <a:gd name="connsiteY23" fmla="*/ 1231583 h 1580197"/>
                  <a:gd name="connsiteX24" fmla="*/ 0 w 940118"/>
                  <a:gd name="connsiteY24" fmla="*/ 872490 h 1580197"/>
                  <a:gd name="connsiteX25" fmla="*/ 56197 w 940118"/>
                  <a:gd name="connsiteY25" fmla="*/ 542925 h 1580197"/>
                  <a:gd name="connsiteX26" fmla="*/ 62441 w 940118"/>
                  <a:gd name="connsiteY26" fmla="*/ 546321 h 1580197"/>
                  <a:gd name="connsiteX27" fmla="*/ 62617 w 940118"/>
                  <a:gd name="connsiteY27" fmla="*/ 545909 h 1580197"/>
                  <a:gd name="connsiteX28" fmla="*/ 57150 w 940118"/>
                  <a:gd name="connsiteY28" fmla="*/ 542925 h 1580197"/>
                  <a:gd name="connsiteX29" fmla="*/ 107444 w 940118"/>
                  <a:gd name="connsiteY29" fmla="*/ 431896 h 1580197"/>
                  <a:gd name="connsiteX30" fmla="*/ 106680 w 940118"/>
                  <a:gd name="connsiteY30" fmla="*/ 431483 h 1580197"/>
                  <a:gd name="connsiteX31" fmla="*/ 161925 w 940118"/>
                  <a:gd name="connsiteY31" fmla="*/ 341948 h 1580197"/>
                  <a:gd name="connsiteX32" fmla="*/ 171758 w 940118"/>
                  <a:gd name="connsiteY32" fmla="*/ 347295 h 1580197"/>
                  <a:gd name="connsiteX33" fmla="*/ 171778 w 940118"/>
                  <a:gd name="connsiteY33" fmla="*/ 347270 h 1580197"/>
                  <a:gd name="connsiteX34" fmla="*/ 161925 w 940118"/>
                  <a:gd name="connsiteY34" fmla="*/ 341948 h 1580197"/>
                  <a:gd name="connsiteX35" fmla="*/ 227648 w 940118"/>
                  <a:gd name="connsiteY35" fmla="*/ 258128 h 1580197"/>
                  <a:gd name="connsiteX36" fmla="*/ 239906 w 940118"/>
                  <a:gd name="connsiteY36" fmla="*/ 264794 h 1580197"/>
                  <a:gd name="connsiteX37" fmla="*/ 240267 w 940118"/>
                  <a:gd name="connsiteY37" fmla="*/ 264453 h 1580197"/>
                  <a:gd name="connsiteX38" fmla="*/ 228600 w 940118"/>
                  <a:gd name="connsiteY38" fmla="*/ 258128 h 1580197"/>
                  <a:gd name="connsiteX39" fmla="*/ 242888 w 940118"/>
                  <a:gd name="connsiteY39" fmla="*/ 241935 h 1580197"/>
                  <a:gd name="connsiteX40" fmla="*/ 287315 w 940118"/>
                  <a:gd name="connsiteY40" fmla="*/ 198453 h 1580197"/>
                  <a:gd name="connsiteX41" fmla="*/ 286702 w 940118"/>
                  <a:gd name="connsiteY41" fmla="*/ 198120 h 1580197"/>
                  <a:gd name="connsiteX42" fmla="*/ 359092 w 940118"/>
                  <a:gd name="connsiteY42" fmla="*/ 140970 h 1580197"/>
                  <a:gd name="connsiteX43" fmla="*/ 486263 w 940118"/>
                  <a:gd name="connsiteY43" fmla="*/ 68845 h 1580197"/>
                  <a:gd name="connsiteX44" fmla="*/ 485775 w 940118"/>
                  <a:gd name="connsiteY44" fmla="*/ 68580 h 1580197"/>
                  <a:gd name="connsiteX45" fmla="*/ 572452 w 940118"/>
                  <a:gd name="connsiteY45" fmla="*/ 32385 h 1580197"/>
                  <a:gd name="connsiteX46" fmla="*/ 595123 w 940118"/>
                  <a:gd name="connsiteY46" fmla="*/ 44713 h 1580197"/>
                  <a:gd name="connsiteX47" fmla="*/ 573405 w 940118"/>
                  <a:gd name="connsiteY47" fmla="*/ 32385 h 1580197"/>
                  <a:gd name="connsiteX48" fmla="*/ 679133 w 940118"/>
                  <a:gd name="connsiteY48" fmla="*/ 0 h 1580197"/>
                  <a:gd name="connsiteX0" fmla="*/ 679133 w 940118"/>
                  <a:gd name="connsiteY0" fmla="*/ 0 h 1580197"/>
                  <a:gd name="connsiteX1" fmla="*/ 940118 w 940118"/>
                  <a:gd name="connsiteY1" fmla="*/ 140970 h 1580197"/>
                  <a:gd name="connsiteX2" fmla="*/ 747299 w 940118"/>
                  <a:gd name="connsiteY2" fmla="*/ 210278 h 1580197"/>
                  <a:gd name="connsiteX3" fmla="*/ 747713 w 940118"/>
                  <a:gd name="connsiteY3" fmla="*/ 210503 h 1580197"/>
                  <a:gd name="connsiteX4" fmla="*/ 620078 w 940118"/>
                  <a:gd name="connsiteY4" fmla="*/ 282893 h 1580197"/>
                  <a:gd name="connsiteX5" fmla="*/ 620077 w 940118"/>
                  <a:gd name="connsiteY5" fmla="*/ 282893 h 1580197"/>
                  <a:gd name="connsiteX6" fmla="*/ 548076 w 940118"/>
                  <a:gd name="connsiteY6" fmla="*/ 339736 h 1580197"/>
                  <a:gd name="connsiteX7" fmla="*/ 548640 w 940118"/>
                  <a:gd name="connsiteY7" fmla="*/ 340043 h 1580197"/>
                  <a:gd name="connsiteX8" fmla="*/ 503873 w 940118"/>
                  <a:gd name="connsiteY8" fmla="*/ 383858 h 1580197"/>
                  <a:gd name="connsiteX9" fmla="*/ 488633 w 940118"/>
                  <a:gd name="connsiteY9" fmla="*/ 399098 h 1580197"/>
                  <a:gd name="connsiteX10" fmla="*/ 488633 w 940118"/>
                  <a:gd name="connsiteY10" fmla="*/ 400050 h 1580197"/>
                  <a:gd name="connsiteX11" fmla="*/ 422910 w 940118"/>
                  <a:gd name="connsiteY11" fmla="*/ 482918 h 1580197"/>
                  <a:gd name="connsiteX12" fmla="*/ 422910 w 940118"/>
                  <a:gd name="connsiteY12" fmla="*/ 483870 h 1580197"/>
                  <a:gd name="connsiteX13" fmla="*/ 367665 w 940118"/>
                  <a:gd name="connsiteY13" fmla="*/ 572453 h 1580197"/>
                  <a:gd name="connsiteX14" fmla="*/ 368618 w 940118"/>
                  <a:gd name="connsiteY14" fmla="*/ 573405 h 1580197"/>
                  <a:gd name="connsiteX15" fmla="*/ 317183 w 940118"/>
                  <a:gd name="connsiteY15" fmla="*/ 684847 h 1580197"/>
                  <a:gd name="connsiteX16" fmla="*/ 305241 w 940118"/>
                  <a:gd name="connsiteY16" fmla="*/ 678329 h 1580197"/>
                  <a:gd name="connsiteX17" fmla="*/ 305235 w 940118"/>
                  <a:gd name="connsiteY17" fmla="*/ 678350 h 1580197"/>
                  <a:gd name="connsiteX18" fmla="*/ 317183 w 940118"/>
                  <a:gd name="connsiteY18" fmla="*/ 684847 h 1580197"/>
                  <a:gd name="connsiteX19" fmla="*/ 260985 w 940118"/>
                  <a:gd name="connsiteY19" fmla="*/ 1014413 h 1580197"/>
                  <a:gd name="connsiteX20" fmla="*/ 342900 w 940118"/>
                  <a:gd name="connsiteY20" fmla="*/ 1373505 h 1580197"/>
                  <a:gd name="connsiteX21" fmla="*/ 546735 w 940118"/>
                  <a:gd name="connsiteY21" fmla="*/ 1580197 h 1580197"/>
                  <a:gd name="connsiteX22" fmla="*/ 285750 w 940118"/>
                  <a:gd name="connsiteY22" fmla="*/ 1438275 h 1580197"/>
                  <a:gd name="connsiteX23" fmla="*/ 81915 w 940118"/>
                  <a:gd name="connsiteY23" fmla="*/ 1231583 h 1580197"/>
                  <a:gd name="connsiteX24" fmla="*/ 0 w 940118"/>
                  <a:gd name="connsiteY24" fmla="*/ 872490 h 1580197"/>
                  <a:gd name="connsiteX25" fmla="*/ 56197 w 940118"/>
                  <a:gd name="connsiteY25" fmla="*/ 542925 h 1580197"/>
                  <a:gd name="connsiteX26" fmla="*/ 62441 w 940118"/>
                  <a:gd name="connsiteY26" fmla="*/ 546321 h 1580197"/>
                  <a:gd name="connsiteX27" fmla="*/ 62617 w 940118"/>
                  <a:gd name="connsiteY27" fmla="*/ 545909 h 1580197"/>
                  <a:gd name="connsiteX28" fmla="*/ 57150 w 940118"/>
                  <a:gd name="connsiteY28" fmla="*/ 542925 h 1580197"/>
                  <a:gd name="connsiteX29" fmla="*/ 107444 w 940118"/>
                  <a:gd name="connsiteY29" fmla="*/ 431896 h 1580197"/>
                  <a:gd name="connsiteX30" fmla="*/ 106680 w 940118"/>
                  <a:gd name="connsiteY30" fmla="*/ 431483 h 1580197"/>
                  <a:gd name="connsiteX31" fmla="*/ 161925 w 940118"/>
                  <a:gd name="connsiteY31" fmla="*/ 341948 h 1580197"/>
                  <a:gd name="connsiteX32" fmla="*/ 171758 w 940118"/>
                  <a:gd name="connsiteY32" fmla="*/ 347295 h 1580197"/>
                  <a:gd name="connsiteX33" fmla="*/ 171778 w 940118"/>
                  <a:gd name="connsiteY33" fmla="*/ 347270 h 1580197"/>
                  <a:gd name="connsiteX34" fmla="*/ 161925 w 940118"/>
                  <a:gd name="connsiteY34" fmla="*/ 341948 h 1580197"/>
                  <a:gd name="connsiteX35" fmla="*/ 227648 w 940118"/>
                  <a:gd name="connsiteY35" fmla="*/ 258128 h 1580197"/>
                  <a:gd name="connsiteX36" fmla="*/ 239906 w 940118"/>
                  <a:gd name="connsiteY36" fmla="*/ 264794 h 1580197"/>
                  <a:gd name="connsiteX37" fmla="*/ 240267 w 940118"/>
                  <a:gd name="connsiteY37" fmla="*/ 264453 h 1580197"/>
                  <a:gd name="connsiteX38" fmla="*/ 228600 w 940118"/>
                  <a:gd name="connsiteY38" fmla="*/ 258128 h 1580197"/>
                  <a:gd name="connsiteX39" fmla="*/ 287315 w 940118"/>
                  <a:gd name="connsiteY39" fmla="*/ 198453 h 1580197"/>
                  <a:gd name="connsiteX40" fmla="*/ 286702 w 940118"/>
                  <a:gd name="connsiteY40" fmla="*/ 198120 h 1580197"/>
                  <a:gd name="connsiteX41" fmla="*/ 359092 w 940118"/>
                  <a:gd name="connsiteY41" fmla="*/ 140970 h 1580197"/>
                  <a:gd name="connsiteX42" fmla="*/ 486263 w 940118"/>
                  <a:gd name="connsiteY42" fmla="*/ 68845 h 1580197"/>
                  <a:gd name="connsiteX43" fmla="*/ 485775 w 940118"/>
                  <a:gd name="connsiteY43" fmla="*/ 68580 h 1580197"/>
                  <a:gd name="connsiteX44" fmla="*/ 572452 w 940118"/>
                  <a:gd name="connsiteY44" fmla="*/ 32385 h 1580197"/>
                  <a:gd name="connsiteX45" fmla="*/ 595123 w 940118"/>
                  <a:gd name="connsiteY45" fmla="*/ 44713 h 1580197"/>
                  <a:gd name="connsiteX46" fmla="*/ 573405 w 940118"/>
                  <a:gd name="connsiteY46" fmla="*/ 32385 h 1580197"/>
                  <a:gd name="connsiteX47" fmla="*/ 679133 w 940118"/>
                  <a:gd name="connsiteY47" fmla="*/ 0 h 1580197"/>
                  <a:gd name="connsiteX0" fmla="*/ 679133 w 940118"/>
                  <a:gd name="connsiteY0" fmla="*/ 0 h 1580197"/>
                  <a:gd name="connsiteX1" fmla="*/ 940118 w 940118"/>
                  <a:gd name="connsiteY1" fmla="*/ 140970 h 1580197"/>
                  <a:gd name="connsiteX2" fmla="*/ 747299 w 940118"/>
                  <a:gd name="connsiteY2" fmla="*/ 210278 h 1580197"/>
                  <a:gd name="connsiteX3" fmla="*/ 747713 w 940118"/>
                  <a:gd name="connsiteY3" fmla="*/ 210503 h 1580197"/>
                  <a:gd name="connsiteX4" fmla="*/ 620078 w 940118"/>
                  <a:gd name="connsiteY4" fmla="*/ 282893 h 1580197"/>
                  <a:gd name="connsiteX5" fmla="*/ 620077 w 940118"/>
                  <a:gd name="connsiteY5" fmla="*/ 282893 h 1580197"/>
                  <a:gd name="connsiteX6" fmla="*/ 548076 w 940118"/>
                  <a:gd name="connsiteY6" fmla="*/ 339736 h 1580197"/>
                  <a:gd name="connsiteX7" fmla="*/ 548640 w 940118"/>
                  <a:gd name="connsiteY7" fmla="*/ 340043 h 1580197"/>
                  <a:gd name="connsiteX8" fmla="*/ 503873 w 940118"/>
                  <a:gd name="connsiteY8" fmla="*/ 383858 h 1580197"/>
                  <a:gd name="connsiteX9" fmla="*/ 488633 w 940118"/>
                  <a:gd name="connsiteY9" fmla="*/ 399098 h 1580197"/>
                  <a:gd name="connsiteX10" fmla="*/ 488633 w 940118"/>
                  <a:gd name="connsiteY10" fmla="*/ 400050 h 1580197"/>
                  <a:gd name="connsiteX11" fmla="*/ 422910 w 940118"/>
                  <a:gd name="connsiteY11" fmla="*/ 482918 h 1580197"/>
                  <a:gd name="connsiteX12" fmla="*/ 422910 w 940118"/>
                  <a:gd name="connsiteY12" fmla="*/ 483870 h 1580197"/>
                  <a:gd name="connsiteX13" fmla="*/ 367665 w 940118"/>
                  <a:gd name="connsiteY13" fmla="*/ 572453 h 1580197"/>
                  <a:gd name="connsiteX14" fmla="*/ 368618 w 940118"/>
                  <a:gd name="connsiteY14" fmla="*/ 573405 h 1580197"/>
                  <a:gd name="connsiteX15" fmla="*/ 317183 w 940118"/>
                  <a:gd name="connsiteY15" fmla="*/ 684847 h 1580197"/>
                  <a:gd name="connsiteX16" fmla="*/ 305241 w 940118"/>
                  <a:gd name="connsiteY16" fmla="*/ 678329 h 1580197"/>
                  <a:gd name="connsiteX17" fmla="*/ 305235 w 940118"/>
                  <a:gd name="connsiteY17" fmla="*/ 678350 h 1580197"/>
                  <a:gd name="connsiteX18" fmla="*/ 317183 w 940118"/>
                  <a:gd name="connsiteY18" fmla="*/ 684847 h 1580197"/>
                  <a:gd name="connsiteX19" fmla="*/ 260985 w 940118"/>
                  <a:gd name="connsiteY19" fmla="*/ 1014413 h 1580197"/>
                  <a:gd name="connsiteX20" fmla="*/ 342900 w 940118"/>
                  <a:gd name="connsiteY20" fmla="*/ 1373505 h 1580197"/>
                  <a:gd name="connsiteX21" fmla="*/ 546735 w 940118"/>
                  <a:gd name="connsiteY21" fmla="*/ 1580197 h 1580197"/>
                  <a:gd name="connsiteX22" fmla="*/ 285750 w 940118"/>
                  <a:gd name="connsiteY22" fmla="*/ 1438275 h 1580197"/>
                  <a:gd name="connsiteX23" fmla="*/ 81915 w 940118"/>
                  <a:gd name="connsiteY23" fmla="*/ 1231583 h 1580197"/>
                  <a:gd name="connsiteX24" fmla="*/ 0 w 940118"/>
                  <a:gd name="connsiteY24" fmla="*/ 872490 h 1580197"/>
                  <a:gd name="connsiteX25" fmla="*/ 56197 w 940118"/>
                  <a:gd name="connsiteY25" fmla="*/ 542925 h 1580197"/>
                  <a:gd name="connsiteX26" fmla="*/ 62441 w 940118"/>
                  <a:gd name="connsiteY26" fmla="*/ 546321 h 1580197"/>
                  <a:gd name="connsiteX27" fmla="*/ 62617 w 940118"/>
                  <a:gd name="connsiteY27" fmla="*/ 545909 h 1580197"/>
                  <a:gd name="connsiteX28" fmla="*/ 57150 w 940118"/>
                  <a:gd name="connsiteY28" fmla="*/ 542925 h 1580197"/>
                  <a:gd name="connsiteX29" fmla="*/ 107444 w 940118"/>
                  <a:gd name="connsiteY29" fmla="*/ 431896 h 1580197"/>
                  <a:gd name="connsiteX30" fmla="*/ 106680 w 940118"/>
                  <a:gd name="connsiteY30" fmla="*/ 431483 h 1580197"/>
                  <a:gd name="connsiteX31" fmla="*/ 161925 w 940118"/>
                  <a:gd name="connsiteY31" fmla="*/ 341948 h 1580197"/>
                  <a:gd name="connsiteX32" fmla="*/ 171758 w 940118"/>
                  <a:gd name="connsiteY32" fmla="*/ 347295 h 1580197"/>
                  <a:gd name="connsiteX33" fmla="*/ 171778 w 940118"/>
                  <a:gd name="connsiteY33" fmla="*/ 347270 h 1580197"/>
                  <a:gd name="connsiteX34" fmla="*/ 161925 w 940118"/>
                  <a:gd name="connsiteY34" fmla="*/ 341948 h 1580197"/>
                  <a:gd name="connsiteX35" fmla="*/ 227648 w 940118"/>
                  <a:gd name="connsiteY35" fmla="*/ 258128 h 1580197"/>
                  <a:gd name="connsiteX36" fmla="*/ 239906 w 940118"/>
                  <a:gd name="connsiteY36" fmla="*/ 264794 h 1580197"/>
                  <a:gd name="connsiteX37" fmla="*/ 228600 w 940118"/>
                  <a:gd name="connsiteY37" fmla="*/ 258128 h 1580197"/>
                  <a:gd name="connsiteX38" fmla="*/ 287315 w 940118"/>
                  <a:gd name="connsiteY38" fmla="*/ 198453 h 1580197"/>
                  <a:gd name="connsiteX39" fmla="*/ 286702 w 940118"/>
                  <a:gd name="connsiteY39" fmla="*/ 198120 h 1580197"/>
                  <a:gd name="connsiteX40" fmla="*/ 359092 w 940118"/>
                  <a:gd name="connsiteY40" fmla="*/ 140970 h 1580197"/>
                  <a:gd name="connsiteX41" fmla="*/ 486263 w 940118"/>
                  <a:gd name="connsiteY41" fmla="*/ 68845 h 1580197"/>
                  <a:gd name="connsiteX42" fmla="*/ 485775 w 940118"/>
                  <a:gd name="connsiteY42" fmla="*/ 68580 h 1580197"/>
                  <a:gd name="connsiteX43" fmla="*/ 572452 w 940118"/>
                  <a:gd name="connsiteY43" fmla="*/ 32385 h 1580197"/>
                  <a:gd name="connsiteX44" fmla="*/ 595123 w 940118"/>
                  <a:gd name="connsiteY44" fmla="*/ 44713 h 1580197"/>
                  <a:gd name="connsiteX45" fmla="*/ 573405 w 940118"/>
                  <a:gd name="connsiteY45" fmla="*/ 32385 h 1580197"/>
                  <a:gd name="connsiteX46" fmla="*/ 679133 w 940118"/>
                  <a:gd name="connsiteY46" fmla="*/ 0 h 1580197"/>
                  <a:gd name="connsiteX0" fmla="*/ 679133 w 940118"/>
                  <a:gd name="connsiteY0" fmla="*/ 0 h 1580197"/>
                  <a:gd name="connsiteX1" fmla="*/ 940118 w 940118"/>
                  <a:gd name="connsiteY1" fmla="*/ 140970 h 1580197"/>
                  <a:gd name="connsiteX2" fmla="*/ 747299 w 940118"/>
                  <a:gd name="connsiteY2" fmla="*/ 210278 h 1580197"/>
                  <a:gd name="connsiteX3" fmla="*/ 747713 w 940118"/>
                  <a:gd name="connsiteY3" fmla="*/ 210503 h 1580197"/>
                  <a:gd name="connsiteX4" fmla="*/ 620078 w 940118"/>
                  <a:gd name="connsiteY4" fmla="*/ 282893 h 1580197"/>
                  <a:gd name="connsiteX5" fmla="*/ 620077 w 940118"/>
                  <a:gd name="connsiteY5" fmla="*/ 282893 h 1580197"/>
                  <a:gd name="connsiteX6" fmla="*/ 548076 w 940118"/>
                  <a:gd name="connsiteY6" fmla="*/ 339736 h 1580197"/>
                  <a:gd name="connsiteX7" fmla="*/ 548640 w 940118"/>
                  <a:gd name="connsiteY7" fmla="*/ 340043 h 1580197"/>
                  <a:gd name="connsiteX8" fmla="*/ 503873 w 940118"/>
                  <a:gd name="connsiteY8" fmla="*/ 383858 h 1580197"/>
                  <a:gd name="connsiteX9" fmla="*/ 488633 w 940118"/>
                  <a:gd name="connsiteY9" fmla="*/ 399098 h 1580197"/>
                  <a:gd name="connsiteX10" fmla="*/ 488633 w 940118"/>
                  <a:gd name="connsiteY10" fmla="*/ 400050 h 1580197"/>
                  <a:gd name="connsiteX11" fmla="*/ 422910 w 940118"/>
                  <a:gd name="connsiteY11" fmla="*/ 482918 h 1580197"/>
                  <a:gd name="connsiteX12" fmla="*/ 422910 w 940118"/>
                  <a:gd name="connsiteY12" fmla="*/ 483870 h 1580197"/>
                  <a:gd name="connsiteX13" fmla="*/ 367665 w 940118"/>
                  <a:gd name="connsiteY13" fmla="*/ 572453 h 1580197"/>
                  <a:gd name="connsiteX14" fmla="*/ 368618 w 940118"/>
                  <a:gd name="connsiteY14" fmla="*/ 573405 h 1580197"/>
                  <a:gd name="connsiteX15" fmla="*/ 317183 w 940118"/>
                  <a:gd name="connsiteY15" fmla="*/ 684847 h 1580197"/>
                  <a:gd name="connsiteX16" fmla="*/ 305241 w 940118"/>
                  <a:gd name="connsiteY16" fmla="*/ 678329 h 1580197"/>
                  <a:gd name="connsiteX17" fmla="*/ 305235 w 940118"/>
                  <a:gd name="connsiteY17" fmla="*/ 678350 h 1580197"/>
                  <a:gd name="connsiteX18" fmla="*/ 317183 w 940118"/>
                  <a:gd name="connsiteY18" fmla="*/ 684847 h 1580197"/>
                  <a:gd name="connsiteX19" fmla="*/ 260985 w 940118"/>
                  <a:gd name="connsiteY19" fmla="*/ 1014413 h 1580197"/>
                  <a:gd name="connsiteX20" fmla="*/ 342900 w 940118"/>
                  <a:gd name="connsiteY20" fmla="*/ 1373505 h 1580197"/>
                  <a:gd name="connsiteX21" fmla="*/ 546735 w 940118"/>
                  <a:gd name="connsiteY21" fmla="*/ 1580197 h 1580197"/>
                  <a:gd name="connsiteX22" fmla="*/ 285750 w 940118"/>
                  <a:gd name="connsiteY22" fmla="*/ 1438275 h 1580197"/>
                  <a:gd name="connsiteX23" fmla="*/ 81915 w 940118"/>
                  <a:gd name="connsiteY23" fmla="*/ 1231583 h 1580197"/>
                  <a:gd name="connsiteX24" fmla="*/ 0 w 940118"/>
                  <a:gd name="connsiteY24" fmla="*/ 872490 h 1580197"/>
                  <a:gd name="connsiteX25" fmla="*/ 56197 w 940118"/>
                  <a:gd name="connsiteY25" fmla="*/ 542925 h 1580197"/>
                  <a:gd name="connsiteX26" fmla="*/ 62441 w 940118"/>
                  <a:gd name="connsiteY26" fmla="*/ 546321 h 1580197"/>
                  <a:gd name="connsiteX27" fmla="*/ 62617 w 940118"/>
                  <a:gd name="connsiteY27" fmla="*/ 545909 h 1580197"/>
                  <a:gd name="connsiteX28" fmla="*/ 57150 w 940118"/>
                  <a:gd name="connsiteY28" fmla="*/ 542925 h 1580197"/>
                  <a:gd name="connsiteX29" fmla="*/ 107444 w 940118"/>
                  <a:gd name="connsiteY29" fmla="*/ 431896 h 1580197"/>
                  <a:gd name="connsiteX30" fmla="*/ 106680 w 940118"/>
                  <a:gd name="connsiteY30" fmla="*/ 431483 h 1580197"/>
                  <a:gd name="connsiteX31" fmla="*/ 161925 w 940118"/>
                  <a:gd name="connsiteY31" fmla="*/ 341948 h 1580197"/>
                  <a:gd name="connsiteX32" fmla="*/ 171758 w 940118"/>
                  <a:gd name="connsiteY32" fmla="*/ 347295 h 1580197"/>
                  <a:gd name="connsiteX33" fmla="*/ 171778 w 940118"/>
                  <a:gd name="connsiteY33" fmla="*/ 347270 h 1580197"/>
                  <a:gd name="connsiteX34" fmla="*/ 161925 w 940118"/>
                  <a:gd name="connsiteY34" fmla="*/ 341948 h 1580197"/>
                  <a:gd name="connsiteX35" fmla="*/ 227648 w 940118"/>
                  <a:gd name="connsiteY35" fmla="*/ 258128 h 1580197"/>
                  <a:gd name="connsiteX36" fmla="*/ 239906 w 940118"/>
                  <a:gd name="connsiteY36" fmla="*/ 264794 h 1580197"/>
                  <a:gd name="connsiteX37" fmla="*/ 287315 w 940118"/>
                  <a:gd name="connsiteY37" fmla="*/ 198453 h 1580197"/>
                  <a:gd name="connsiteX38" fmla="*/ 286702 w 940118"/>
                  <a:gd name="connsiteY38" fmla="*/ 198120 h 1580197"/>
                  <a:gd name="connsiteX39" fmla="*/ 359092 w 940118"/>
                  <a:gd name="connsiteY39" fmla="*/ 140970 h 1580197"/>
                  <a:gd name="connsiteX40" fmla="*/ 486263 w 940118"/>
                  <a:gd name="connsiteY40" fmla="*/ 68845 h 1580197"/>
                  <a:gd name="connsiteX41" fmla="*/ 485775 w 940118"/>
                  <a:gd name="connsiteY41" fmla="*/ 68580 h 1580197"/>
                  <a:gd name="connsiteX42" fmla="*/ 572452 w 940118"/>
                  <a:gd name="connsiteY42" fmla="*/ 32385 h 1580197"/>
                  <a:gd name="connsiteX43" fmla="*/ 595123 w 940118"/>
                  <a:gd name="connsiteY43" fmla="*/ 44713 h 1580197"/>
                  <a:gd name="connsiteX44" fmla="*/ 573405 w 940118"/>
                  <a:gd name="connsiteY44" fmla="*/ 32385 h 1580197"/>
                  <a:gd name="connsiteX45" fmla="*/ 679133 w 940118"/>
                  <a:gd name="connsiteY45" fmla="*/ 0 h 1580197"/>
                  <a:gd name="connsiteX0" fmla="*/ 679133 w 940118"/>
                  <a:gd name="connsiteY0" fmla="*/ 0 h 1580197"/>
                  <a:gd name="connsiteX1" fmla="*/ 940118 w 940118"/>
                  <a:gd name="connsiteY1" fmla="*/ 140970 h 1580197"/>
                  <a:gd name="connsiteX2" fmla="*/ 747299 w 940118"/>
                  <a:gd name="connsiteY2" fmla="*/ 210278 h 1580197"/>
                  <a:gd name="connsiteX3" fmla="*/ 747713 w 940118"/>
                  <a:gd name="connsiteY3" fmla="*/ 210503 h 1580197"/>
                  <a:gd name="connsiteX4" fmla="*/ 620078 w 940118"/>
                  <a:gd name="connsiteY4" fmla="*/ 282893 h 1580197"/>
                  <a:gd name="connsiteX5" fmla="*/ 620077 w 940118"/>
                  <a:gd name="connsiteY5" fmla="*/ 282893 h 1580197"/>
                  <a:gd name="connsiteX6" fmla="*/ 548076 w 940118"/>
                  <a:gd name="connsiteY6" fmla="*/ 339736 h 1580197"/>
                  <a:gd name="connsiteX7" fmla="*/ 548640 w 940118"/>
                  <a:gd name="connsiteY7" fmla="*/ 340043 h 1580197"/>
                  <a:gd name="connsiteX8" fmla="*/ 503873 w 940118"/>
                  <a:gd name="connsiteY8" fmla="*/ 383858 h 1580197"/>
                  <a:gd name="connsiteX9" fmla="*/ 488633 w 940118"/>
                  <a:gd name="connsiteY9" fmla="*/ 399098 h 1580197"/>
                  <a:gd name="connsiteX10" fmla="*/ 488633 w 940118"/>
                  <a:gd name="connsiteY10" fmla="*/ 400050 h 1580197"/>
                  <a:gd name="connsiteX11" fmla="*/ 422910 w 940118"/>
                  <a:gd name="connsiteY11" fmla="*/ 482918 h 1580197"/>
                  <a:gd name="connsiteX12" fmla="*/ 422910 w 940118"/>
                  <a:gd name="connsiteY12" fmla="*/ 483870 h 1580197"/>
                  <a:gd name="connsiteX13" fmla="*/ 367665 w 940118"/>
                  <a:gd name="connsiteY13" fmla="*/ 572453 h 1580197"/>
                  <a:gd name="connsiteX14" fmla="*/ 368618 w 940118"/>
                  <a:gd name="connsiteY14" fmla="*/ 573405 h 1580197"/>
                  <a:gd name="connsiteX15" fmla="*/ 317183 w 940118"/>
                  <a:gd name="connsiteY15" fmla="*/ 684847 h 1580197"/>
                  <a:gd name="connsiteX16" fmla="*/ 305241 w 940118"/>
                  <a:gd name="connsiteY16" fmla="*/ 678329 h 1580197"/>
                  <a:gd name="connsiteX17" fmla="*/ 305235 w 940118"/>
                  <a:gd name="connsiteY17" fmla="*/ 678350 h 1580197"/>
                  <a:gd name="connsiteX18" fmla="*/ 317183 w 940118"/>
                  <a:gd name="connsiteY18" fmla="*/ 684847 h 1580197"/>
                  <a:gd name="connsiteX19" fmla="*/ 260985 w 940118"/>
                  <a:gd name="connsiteY19" fmla="*/ 1014413 h 1580197"/>
                  <a:gd name="connsiteX20" fmla="*/ 342900 w 940118"/>
                  <a:gd name="connsiteY20" fmla="*/ 1373505 h 1580197"/>
                  <a:gd name="connsiteX21" fmla="*/ 546735 w 940118"/>
                  <a:gd name="connsiteY21" fmla="*/ 1580197 h 1580197"/>
                  <a:gd name="connsiteX22" fmla="*/ 285750 w 940118"/>
                  <a:gd name="connsiteY22" fmla="*/ 1438275 h 1580197"/>
                  <a:gd name="connsiteX23" fmla="*/ 81915 w 940118"/>
                  <a:gd name="connsiteY23" fmla="*/ 1231583 h 1580197"/>
                  <a:gd name="connsiteX24" fmla="*/ 0 w 940118"/>
                  <a:gd name="connsiteY24" fmla="*/ 872490 h 1580197"/>
                  <a:gd name="connsiteX25" fmla="*/ 56197 w 940118"/>
                  <a:gd name="connsiteY25" fmla="*/ 542925 h 1580197"/>
                  <a:gd name="connsiteX26" fmla="*/ 62441 w 940118"/>
                  <a:gd name="connsiteY26" fmla="*/ 546321 h 1580197"/>
                  <a:gd name="connsiteX27" fmla="*/ 62617 w 940118"/>
                  <a:gd name="connsiteY27" fmla="*/ 545909 h 1580197"/>
                  <a:gd name="connsiteX28" fmla="*/ 57150 w 940118"/>
                  <a:gd name="connsiteY28" fmla="*/ 542925 h 1580197"/>
                  <a:gd name="connsiteX29" fmla="*/ 107444 w 940118"/>
                  <a:gd name="connsiteY29" fmla="*/ 431896 h 1580197"/>
                  <a:gd name="connsiteX30" fmla="*/ 106680 w 940118"/>
                  <a:gd name="connsiteY30" fmla="*/ 431483 h 1580197"/>
                  <a:gd name="connsiteX31" fmla="*/ 161925 w 940118"/>
                  <a:gd name="connsiteY31" fmla="*/ 341948 h 1580197"/>
                  <a:gd name="connsiteX32" fmla="*/ 171758 w 940118"/>
                  <a:gd name="connsiteY32" fmla="*/ 347295 h 1580197"/>
                  <a:gd name="connsiteX33" fmla="*/ 171778 w 940118"/>
                  <a:gd name="connsiteY33" fmla="*/ 347270 h 1580197"/>
                  <a:gd name="connsiteX34" fmla="*/ 161925 w 940118"/>
                  <a:gd name="connsiteY34" fmla="*/ 341948 h 1580197"/>
                  <a:gd name="connsiteX35" fmla="*/ 227648 w 940118"/>
                  <a:gd name="connsiteY35" fmla="*/ 258128 h 1580197"/>
                  <a:gd name="connsiteX36" fmla="*/ 287315 w 940118"/>
                  <a:gd name="connsiteY36" fmla="*/ 198453 h 1580197"/>
                  <a:gd name="connsiteX37" fmla="*/ 286702 w 940118"/>
                  <a:gd name="connsiteY37" fmla="*/ 198120 h 1580197"/>
                  <a:gd name="connsiteX38" fmla="*/ 359092 w 940118"/>
                  <a:gd name="connsiteY38" fmla="*/ 140970 h 1580197"/>
                  <a:gd name="connsiteX39" fmla="*/ 486263 w 940118"/>
                  <a:gd name="connsiteY39" fmla="*/ 68845 h 1580197"/>
                  <a:gd name="connsiteX40" fmla="*/ 485775 w 940118"/>
                  <a:gd name="connsiteY40" fmla="*/ 68580 h 1580197"/>
                  <a:gd name="connsiteX41" fmla="*/ 572452 w 940118"/>
                  <a:gd name="connsiteY41" fmla="*/ 32385 h 1580197"/>
                  <a:gd name="connsiteX42" fmla="*/ 595123 w 940118"/>
                  <a:gd name="connsiteY42" fmla="*/ 44713 h 1580197"/>
                  <a:gd name="connsiteX43" fmla="*/ 573405 w 940118"/>
                  <a:gd name="connsiteY43" fmla="*/ 32385 h 1580197"/>
                  <a:gd name="connsiteX44" fmla="*/ 679133 w 940118"/>
                  <a:gd name="connsiteY44" fmla="*/ 0 h 1580197"/>
                  <a:gd name="connsiteX0" fmla="*/ 679133 w 940118"/>
                  <a:gd name="connsiteY0" fmla="*/ 0 h 1580197"/>
                  <a:gd name="connsiteX1" fmla="*/ 940118 w 940118"/>
                  <a:gd name="connsiteY1" fmla="*/ 140970 h 1580197"/>
                  <a:gd name="connsiteX2" fmla="*/ 747299 w 940118"/>
                  <a:gd name="connsiteY2" fmla="*/ 210278 h 1580197"/>
                  <a:gd name="connsiteX3" fmla="*/ 747713 w 940118"/>
                  <a:gd name="connsiteY3" fmla="*/ 210503 h 1580197"/>
                  <a:gd name="connsiteX4" fmla="*/ 620078 w 940118"/>
                  <a:gd name="connsiteY4" fmla="*/ 282893 h 1580197"/>
                  <a:gd name="connsiteX5" fmla="*/ 620077 w 940118"/>
                  <a:gd name="connsiteY5" fmla="*/ 282893 h 1580197"/>
                  <a:gd name="connsiteX6" fmla="*/ 548076 w 940118"/>
                  <a:gd name="connsiteY6" fmla="*/ 339736 h 1580197"/>
                  <a:gd name="connsiteX7" fmla="*/ 548640 w 940118"/>
                  <a:gd name="connsiteY7" fmla="*/ 340043 h 1580197"/>
                  <a:gd name="connsiteX8" fmla="*/ 503873 w 940118"/>
                  <a:gd name="connsiteY8" fmla="*/ 383858 h 1580197"/>
                  <a:gd name="connsiteX9" fmla="*/ 488633 w 940118"/>
                  <a:gd name="connsiteY9" fmla="*/ 399098 h 1580197"/>
                  <a:gd name="connsiteX10" fmla="*/ 488633 w 940118"/>
                  <a:gd name="connsiteY10" fmla="*/ 400050 h 1580197"/>
                  <a:gd name="connsiteX11" fmla="*/ 422910 w 940118"/>
                  <a:gd name="connsiteY11" fmla="*/ 482918 h 1580197"/>
                  <a:gd name="connsiteX12" fmla="*/ 422910 w 940118"/>
                  <a:gd name="connsiteY12" fmla="*/ 483870 h 1580197"/>
                  <a:gd name="connsiteX13" fmla="*/ 367665 w 940118"/>
                  <a:gd name="connsiteY13" fmla="*/ 572453 h 1580197"/>
                  <a:gd name="connsiteX14" fmla="*/ 368618 w 940118"/>
                  <a:gd name="connsiteY14" fmla="*/ 573405 h 1580197"/>
                  <a:gd name="connsiteX15" fmla="*/ 317183 w 940118"/>
                  <a:gd name="connsiteY15" fmla="*/ 684847 h 1580197"/>
                  <a:gd name="connsiteX16" fmla="*/ 305241 w 940118"/>
                  <a:gd name="connsiteY16" fmla="*/ 678329 h 1580197"/>
                  <a:gd name="connsiteX17" fmla="*/ 305235 w 940118"/>
                  <a:gd name="connsiteY17" fmla="*/ 678350 h 1580197"/>
                  <a:gd name="connsiteX18" fmla="*/ 317183 w 940118"/>
                  <a:gd name="connsiteY18" fmla="*/ 684847 h 1580197"/>
                  <a:gd name="connsiteX19" fmla="*/ 260985 w 940118"/>
                  <a:gd name="connsiteY19" fmla="*/ 1014413 h 1580197"/>
                  <a:gd name="connsiteX20" fmla="*/ 342900 w 940118"/>
                  <a:gd name="connsiteY20" fmla="*/ 1373505 h 1580197"/>
                  <a:gd name="connsiteX21" fmla="*/ 546735 w 940118"/>
                  <a:gd name="connsiteY21" fmla="*/ 1580197 h 1580197"/>
                  <a:gd name="connsiteX22" fmla="*/ 285750 w 940118"/>
                  <a:gd name="connsiteY22" fmla="*/ 1438275 h 1580197"/>
                  <a:gd name="connsiteX23" fmla="*/ 81915 w 940118"/>
                  <a:gd name="connsiteY23" fmla="*/ 1231583 h 1580197"/>
                  <a:gd name="connsiteX24" fmla="*/ 0 w 940118"/>
                  <a:gd name="connsiteY24" fmla="*/ 872490 h 1580197"/>
                  <a:gd name="connsiteX25" fmla="*/ 56197 w 940118"/>
                  <a:gd name="connsiteY25" fmla="*/ 542925 h 1580197"/>
                  <a:gd name="connsiteX26" fmla="*/ 62441 w 940118"/>
                  <a:gd name="connsiteY26" fmla="*/ 546321 h 1580197"/>
                  <a:gd name="connsiteX27" fmla="*/ 62617 w 940118"/>
                  <a:gd name="connsiteY27" fmla="*/ 545909 h 1580197"/>
                  <a:gd name="connsiteX28" fmla="*/ 57150 w 940118"/>
                  <a:gd name="connsiteY28" fmla="*/ 542925 h 1580197"/>
                  <a:gd name="connsiteX29" fmla="*/ 107444 w 940118"/>
                  <a:gd name="connsiteY29" fmla="*/ 431896 h 1580197"/>
                  <a:gd name="connsiteX30" fmla="*/ 106680 w 940118"/>
                  <a:gd name="connsiteY30" fmla="*/ 431483 h 1580197"/>
                  <a:gd name="connsiteX31" fmla="*/ 161925 w 940118"/>
                  <a:gd name="connsiteY31" fmla="*/ 341948 h 1580197"/>
                  <a:gd name="connsiteX32" fmla="*/ 171758 w 940118"/>
                  <a:gd name="connsiteY32" fmla="*/ 347295 h 1580197"/>
                  <a:gd name="connsiteX33" fmla="*/ 161925 w 940118"/>
                  <a:gd name="connsiteY33" fmla="*/ 341948 h 1580197"/>
                  <a:gd name="connsiteX34" fmla="*/ 227648 w 940118"/>
                  <a:gd name="connsiteY34" fmla="*/ 258128 h 1580197"/>
                  <a:gd name="connsiteX35" fmla="*/ 287315 w 940118"/>
                  <a:gd name="connsiteY35" fmla="*/ 198453 h 1580197"/>
                  <a:gd name="connsiteX36" fmla="*/ 286702 w 940118"/>
                  <a:gd name="connsiteY36" fmla="*/ 198120 h 1580197"/>
                  <a:gd name="connsiteX37" fmla="*/ 359092 w 940118"/>
                  <a:gd name="connsiteY37" fmla="*/ 140970 h 1580197"/>
                  <a:gd name="connsiteX38" fmla="*/ 486263 w 940118"/>
                  <a:gd name="connsiteY38" fmla="*/ 68845 h 1580197"/>
                  <a:gd name="connsiteX39" fmla="*/ 485775 w 940118"/>
                  <a:gd name="connsiteY39" fmla="*/ 68580 h 1580197"/>
                  <a:gd name="connsiteX40" fmla="*/ 572452 w 940118"/>
                  <a:gd name="connsiteY40" fmla="*/ 32385 h 1580197"/>
                  <a:gd name="connsiteX41" fmla="*/ 595123 w 940118"/>
                  <a:gd name="connsiteY41" fmla="*/ 44713 h 1580197"/>
                  <a:gd name="connsiteX42" fmla="*/ 573405 w 940118"/>
                  <a:gd name="connsiteY42" fmla="*/ 32385 h 1580197"/>
                  <a:gd name="connsiteX43" fmla="*/ 679133 w 940118"/>
                  <a:gd name="connsiteY43" fmla="*/ 0 h 1580197"/>
                  <a:gd name="connsiteX0" fmla="*/ 679133 w 940118"/>
                  <a:gd name="connsiteY0" fmla="*/ 0 h 1580197"/>
                  <a:gd name="connsiteX1" fmla="*/ 940118 w 940118"/>
                  <a:gd name="connsiteY1" fmla="*/ 140970 h 1580197"/>
                  <a:gd name="connsiteX2" fmla="*/ 747299 w 940118"/>
                  <a:gd name="connsiteY2" fmla="*/ 210278 h 1580197"/>
                  <a:gd name="connsiteX3" fmla="*/ 747713 w 940118"/>
                  <a:gd name="connsiteY3" fmla="*/ 210503 h 1580197"/>
                  <a:gd name="connsiteX4" fmla="*/ 620078 w 940118"/>
                  <a:gd name="connsiteY4" fmla="*/ 282893 h 1580197"/>
                  <a:gd name="connsiteX5" fmla="*/ 620077 w 940118"/>
                  <a:gd name="connsiteY5" fmla="*/ 282893 h 1580197"/>
                  <a:gd name="connsiteX6" fmla="*/ 548076 w 940118"/>
                  <a:gd name="connsiteY6" fmla="*/ 339736 h 1580197"/>
                  <a:gd name="connsiteX7" fmla="*/ 548640 w 940118"/>
                  <a:gd name="connsiteY7" fmla="*/ 340043 h 1580197"/>
                  <a:gd name="connsiteX8" fmla="*/ 503873 w 940118"/>
                  <a:gd name="connsiteY8" fmla="*/ 383858 h 1580197"/>
                  <a:gd name="connsiteX9" fmla="*/ 488633 w 940118"/>
                  <a:gd name="connsiteY9" fmla="*/ 399098 h 1580197"/>
                  <a:gd name="connsiteX10" fmla="*/ 488633 w 940118"/>
                  <a:gd name="connsiteY10" fmla="*/ 400050 h 1580197"/>
                  <a:gd name="connsiteX11" fmla="*/ 422910 w 940118"/>
                  <a:gd name="connsiteY11" fmla="*/ 482918 h 1580197"/>
                  <a:gd name="connsiteX12" fmla="*/ 422910 w 940118"/>
                  <a:gd name="connsiteY12" fmla="*/ 483870 h 1580197"/>
                  <a:gd name="connsiteX13" fmla="*/ 367665 w 940118"/>
                  <a:gd name="connsiteY13" fmla="*/ 572453 h 1580197"/>
                  <a:gd name="connsiteX14" fmla="*/ 368618 w 940118"/>
                  <a:gd name="connsiteY14" fmla="*/ 573405 h 1580197"/>
                  <a:gd name="connsiteX15" fmla="*/ 317183 w 940118"/>
                  <a:gd name="connsiteY15" fmla="*/ 684847 h 1580197"/>
                  <a:gd name="connsiteX16" fmla="*/ 305241 w 940118"/>
                  <a:gd name="connsiteY16" fmla="*/ 678329 h 1580197"/>
                  <a:gd name="connsiteX17" fmla="*/ 305235 w 940118"/>
                  <a:gd name="connsiteY17" fmla="*/ 678350 h 1580197"/>
                  <a:gd name="connsiteX18" fmla="*/ 317183 w 940118"/>
                  <a:gd name="connsiteY18" fmla="*/ 684847 h 1580197"/>
                  <a:gd name="connsiteX19" fmla="*/ 260985 w 940118"/>
                  <a:gd name="connsiteY19" fmla="*/ 1014413 h 1580197"/>
                  <a:gd name="connsiteX20" fmla="*/ 342900 w 940118"/>
                  <a:gd name="connsiteY20" fmla="*/ 1373505 h 1580197"/>
                  <a:gd name="connsiteX21" fmla="*/ 546735 w 940118"/>
                  <a:gd name="connsiteY21" fmla="*/ 1580197 h 1580197"/>
                  <a:gd name="connsiteX22" fmla="*/ 285750 w 940118"/>
                  <a:gd name="connsiteY22" fmla="*/ 1438275 h 1580197"/>
                  <a:gd name="connsiteX23" fmla="*/ 81915 w 940118"/>
                  <a:gd name="connsiteY23" fmla="*/ 1231583 h 1580197"/>
                  <a:gd name="connsiteX24" fmla="*/ 0 w 940118"/>
                  <a:gd name="connsiteY24" fmla="*/ 872490 h 1580197"/>
                  <a:gd name="connsiteX25" fmla="*/ 56197 w 940118"/>
                  <a:gd name="connsiteY25" fmla="*/ 542925 h 1580197"/>
                  <a:gd name="connsiteX26" fmla="*/ 62441 w 940118"/>
                  <a:gd name="connsiteY26" fmla="*/ 546321 h 1580197"/>
                  <a:gd name="connsiteX27" fmla="*/ 62617 w 940118"/>
                  <a:gd name="connsiteY27" fmla="*/ 545909 h 1580197"/>
                  <a:gd name="connsiteX28" fmla="*/ 57150 w 940118"/>
                  <a:gd name="connsiteY28" fmla="*/ 542925 h 1580197"/>
                  <a:gd name="connsiteX29" fmla="*/ 107444 w 940118"/>
                  <a:gd name="connsiteY29" fmla="*/ 431896 h 1580197"/>
                  <a:gd name="connsiteX30" fmla="*/ 106680 w 940118"/>
                  <a:gd name="connsiteY30" fmla="*/ 431483 h 1580197"/>
                  <a:gd name="connsiteX31" fmla="*/ 161925 w 940118"/>
                  <a:gd name="connsiteY31" fmla="*/ 341948 h 1580197"/>
                  <a:gd name="connsiteX32" fmla="*/ 171758 w 940118"/>
                  <a:gd name="connsiteY32" fmla="*/ 347295 h 1580197"/>
                  <a:gd name="connsiteX33" fmla="*/ 227648 w 940118"/>
                  <a:gd name="connsiteY33" fmla="*/ 258128 h 1580197"/>
                  <a:gd name="connsiteX34" fmla="*/ 287315 w 940118"/>
                  <a:gd name="connsiteY34" fmla="*/ 198453 h 1580197"/>
                  <a:gd name="connsiteX35" fmla="*/ 286702 w 940118"/>
                  <a:gd name="connsiteY35" fmla="*/ 198120 h 1580197"/>
                  <a:gd name="connsiteX36" fmla="*/ 359092 w 940118"/>
                  <a:gd name="connsiteY36" fmla="*/ 140970 h 1580197"/>
                  <a:gd name="connsiteX37" fmla="*/ 486263 w 940118"/>
                  <a:gd name="connsiteY37" fmla="*/ 68845 h 1580197"/>
                  <a:gd name="connsiteX38" fmla="*/ 485775 w 940118"/>
                  <a:gd name="connsiteY38" fmla="*/ 68580 h 1580197"/>
                  <a:gd name="connsiteX39" fmla="*/ 572452 w 940118"/>
                  <a:gd name="connsiteY39" fmla="*/ 32385 h 1580197"/>
                  <a:gd name="connsiteX40" fmla="*/ 595123 w 940118"/>
                  <a:gd name="connsiteY40" fmla="*/ 44713 h 1580197"/>
                  <a:gd name="connsiteX41" fmla="*/ 573405 w 940118"/>
                  <a:gd name="connsiteY41" fmla="*/ 32385 h 1580197"/>
                  <a:gd name="connsiteX42" fmla="*/ 679133 w 940118"/>
                  <a:gd name="connsiteY42" fmla="*/ 0 h 1580197"/>
                  <a:gd name="connsiteX0" fmla="*/ 679133 w 940118"/>
                  <a:gd name="connsiteY0" fmla="*/ 0 h 1580197"/>
                  <a:gd name="connsiteX1" fmla="*/ 940118 w 940118"/>
                  <a:gd name="connsiteY1" fmla="*/ 140970 h 1580197"/>
                  <a:gd name="connsiteX2" fmla="*/ 747299 w 940118"/>
                  <a:gd name="connsiteY2" fmla="*/ 210278 h 1580197"/>
                  <a:gd name="connsiteX3" fmla="*/ 747713 w 940118"/>
                  <a:gd name="connsiteY3" fmla="*/ 210503 h 1580197"/>
                  <a:gd name="connsiteX4" fmla="*/ 620078 w 940118"/>
                  <a:gd name="connsiteY4" fmla="*/ 282893 h 1580197"/>
                  <a:gd name="connsiteX5" fmla="*/ 620077 w 940118"/>
                  <a:gd name="connsiteY5" fmla="*/ 282893 h 1580197"/>
                  <a:gd name="connsiteX6" fmla="*/ 548076 w 940118"/>
                  <a:gd name="connsiteY6" fmla="*/ 339736 h 1580197"/>
                  <a:gd name="connsiteX7" fmla="*/ 548640 w 940118"/>
                  <a:gd name="connsiteY7" fmla="*/ 340043 h 1580197"/>
                  <a:gd name="connsiteX8" fmla="*/ 503873 w 940118"/>
                  <a:gd name="connsiteY8" fmla="*/ 383858 h 1580197"/>
                  <a:gd name="connsiteX9" fmla="*/ 488633 w 940118"/>
                  <a:gd name="connsiteY9" fmla="*/ 399098 h 1580197"/>
                  <a:gd name="connsiteX10" fmla="*/ 488633 w 940118"/>
                  <a:gd name="connsiteY10" fmla="*/ 400050 h 1580197"/>
                  <a:gd name="connsiteX11" fmla="*/ 422910 w 940118"/>
                  <a:gd name="connsiteY11" fmla="*/ 482918 h 1580197"/>
                  <a:gd name="connsiteX12" fmla="*/ 422910 w 940118"/>
                  <a:gd name="connsiteY12" fmla="*/ 483870 h 1580197"/>
                  <a:gd name="connsiteX13" fmla="*/ 367665 w 940118"/>
                  <a:gd name="connsiteY13" fmla="*/ 572453 h 1580197"/>
                  <a:gd name="connsiteX14" fmla="*/ 368618 w 940118"/>
                  <a:gd name="connsiteY14" fmla="*/ 573405 h 1580197"/>
                  <a:gd name="connsiteX15" fmla="*/ 317183 w 940118"/>
                  <a:gd name="connsiteY15" fmla="*/ 684847 h 1580197"/>
                  <a:gd name="connsiteX16" fmla="*/ 305241 w 940118"/>
                  <a:gd name="connsiteY16" fmla="*/ 678329 h 1580197"/>
                  <a:gd name="connsiteX17" fmla="*/ 305235 w 940118"/>
                  <a:gd name="connsiteY17" fmla="*/ 678350 h 1580197"/>
                  <a:gd name="connsiteX18" fmla="*/ 317183 w 940118"/>
                  <a:gd name="connsiteY18" fmla="*/ 684847 h 1580197"/>
                  <a:gd name="connsiteX19" fmla="*/ 260985 w 940118"/>
                  <a:gd name="connsiteY19" fmla="*/ 1014413 h 1580197"/>
                  <a:gd name="connsiteX20" fmla="*/ 342900 w 940118"/>
                  <a:gd name="connsiteY20" fmla="*/ 1373505 h 1580197"/>
                  <a:gd name="connsiteX21" fmla="*/ 546735 w 940118"/>
                  <a:gd name="connsiteY21" fmla="*/ 1580197 h 1580197"/>
                  <a:gd name="connsiteX22" fmla="*/ 285750 w 940118"/>
                  <a:gd name="connsiteY22" fmla="*/ 1438275 h 1580197"/>
                  <a:gd name="connsiteX23" fmla="*/ 81915 w 940118"/>
                  <a:gd name="connsiteY23" fmla="*/ 1231583 h 1580197"/>
                  <a:gd name="connsiteX24" fmla="*/ 0 w 940118"/>
                  <a:gd name="connsiteY24" fmla="*/ 872490 h 1580197"/>
                  <a:gd name="connsiteX25" fmla="*/ 56197 w 940118"/>
                  <a:gd name="connsiteY25" fmla="*/ 542925 h 1580197"/>
                  <a:gd name="connsiteX26" fmla="*/ 62441 w 940118"/>
                  <a:gd name="connsiteY26" fmla="*/ 546321 h 1580197"/>
                  <a:gd name="connsiteX27" fmla="*/ 62617 w 940118"/>
                  <a:gd name="connsiteY27" fmla="*/ 545909 h 1580197"/>
                  <a:gd name="connsiteX28" fmla="*/ 57150 w 940118"/>
                  <a:gd name="connsiteY28" fmla="*/ 542925 h 1580197"/>
                  <a:gd name="connsiteX29" fmla="*/ 107444 w 940118"/>
                  <a:gd name="connsiteY29" fmla="*/ 431896 h 1580197"/>
                  <a:gd name="connsiteX30" fmla="*/ 106680 w 940118"/>
                  <a:gd name="connsiteY30" fmla="*/ 431483 h 1580197"/>
                  <a:gd name="connsiteX31" fmla="*/ 161925 w 940118"/>
                  <a:gd name="connsiteY31" fmla="*/ 341948 h 1580197"/>
                  <a:gd name="connsiteX32" fmla="*/ 227648 w 940118"/>
                  <a:gd name="connsiteY32" fmla="*/ 258128 h 1580197"/>
                  <a:gd name="connsiteX33" fmla="*/ 287315 w 940118"/>
                  <a:gd name="connsiteY33" fmla="*/ 198453 h 1580197"/>
                  <a:gd name="connsiteX34" fmla="*/ 286702 w 940118"/>
                  <a:gd name="connsiteY34" fmla="*/ 198120 h 1580197"/>
                  <a:gd name="connsiteX35" fmla="*/ 359092 w 940118"/>
                  <a:gd name="connsiteY35" fmla="*/ 140970 h 1580197"/>
                  <a:gd name="connsiteX36" fmla="*/ 486263 w 940118"/>
                  <a:gd name="connsiteY36" fmla="*/ 68845 h 1580197"/>
                  <a:gd name="connsiteX37" fmla="*/ 485775 w 940118"/>
                  <a:gd name="connsiteY37" fmla="*/ 68580 h 1580197"/>
                  <a:gd name="connsiteX38" fmla="*/ 572452 w 940118"/>
                  <a:gd name="connsiteY38" fmla="*/ 32385 h 1580197"/>
                  <a:gd name="connsiteX39" fmla="*/ 595123 w 940118"/>
                  <a:gd name="connsiteY39" fmla="*/ 44713 h 1580197"/>
                  <a:gd name="connsiteX40" fmla="*/ 573405 w 940118"/>
                  <a:gd name="connsiteY40" fmla="*/ 32385 h 1580197"/>
                  <a:gd name="connsiteX41" fmla="*/ 679133 w 940118"/>
                  <a:gd name="connsiteY41" fmla="*/ 0 h 1580197"/>
                  <a:gd name="connsiteX0" fmla="*/ 679133 w 940118"/>
                  <a:gd name="connsiteY0" fmla="*/ 0 h 1580197"/>
                  <a:gd name="connsiteX1" fmla="*/ 940118 w 940118"/>
                  <a:gd name="connsiteY1" fmla="*/ 140970 h 1580197"/>
                  <a:gd name="connsiteX2" fmla="*/ 747299 w 940118"/>
                  <a:gd name="connsiteY2" fmla="*/ 210278 h 1580197"/>
                  <a:gd name="connsiteX3" fmla="*/ 747713 w 940118"/>
                  <a:gd name="connsiteY3" fmla="*/ 210503 h 1580197"/>
                  <a:gd name="connsiteX4" fmla="*/ 620078 w 940118"/>
                  <a:gd name="connsiteY4" fmla="*/ 282893 h 1580197"/>
                  <a:gd name="connsiteX5" fmla="*/ 620077 w 940118"/>
                  <a:gd name="connsiteY5" fmla="*/ 282893 h 1580197"/>
                  <a:gd name="connsiteX6" fmla="*/ 548076 w 940118"/>
                  <a:gd name="connsiteY6" fmla="*/ 339736 h 1580197"/>
                  <a:gd name="connsiteX7" fmla="*/ 548640 w 940118"/>
                  <a:gd name="connsiteY7" fmla="*/ 340043 h 1580197"/>
                  <a:gd name="connsiteX8" fmla="*/ 503873 w 940118"/>
                  <a:gd name="connsiteY8" fmla="*/ 383858 h 1580197"/>
                  <a:gd name="connsiteX9" fmla="*/ 488633 w 940118"/>
                  <a:gd name="connsiteY9" fmla="*/ 399098 h 1580197"/>
                  <a:gd name="connsiteX10" fmla="*/ 488633 w 940118"/>
                  <a:gd name="connsiteY10" fmla="*/ 400050 h 1580197"/>
                  <a:gd name="connsiteX11" fmla="*/ 422910 w 940118"/>
                  <a:gd name="connsiteY11" fmla="*/ 482918 h 1580197"/>
                  <a:gd name="connsiteX12" fmla="*/ 422910 w 940118"/>
                  <a:gd name="connsiteY12" fmla="*/ 483870 h 1580197"/>
                  <a:gd name="connsiteX13" fmla="*/ 367665 w 940118"/>
                  <a:gd name="connsiteY13" fmla="*/ 572453 h 1580197"/>
                  <a:gd name="connsiteX14" fmla="*/ 368618 w 940118"/>
                  <a:gd name="connsiteY14" fmla="*/ 573405 h 1580197"/>
                  <a:gd name="connsiteX15" fmla="*/ 317183 w 940118"/>
                  <a:gd name="connsiteY15" fmla="*/ 684847 h 1580197"/>
                  <a:gd name="connsiteX16" fmla="*/ 305241 w 940118"/>
                  <a:gd name="connsiteY16" fmla="*/ 678329 h 1580197"/>
                  <a:gd name="connsiteX17" fmla="*/ 305235 w 940118"/>
                  <a:gd name="connsiteY17" fmla="*/ 678350 h 1580197"/>
                  <a:gd name="connsiteX18" fmla="*/ 317183 w 940118"/>
                  <a:gd name="connsiteY18" fmla="*/ 684847 h 1580197"/>
                  <a:gd name="connsiteX19" fmla="*/ 260985 w 940118"/>
                  <a:gd name="connsiteY19" fmla="*/ 1014413 h 1580197"/>
                  <a:gd name="connsiteX20" fmla="*/ 342900 w 940118"/>
                  <a:gd name="connsiteY20" fmla="*/ 1373505 h 1580197"/>
                  <a:gd name="connsiteX21" fmla="*/ 546735 w 940118"/>
                  <a:gd name="connsiteY21" fmla="*/ 1580197 h 1580197"/>
                  <a:gd name="connsiteX22" fmla="*/ 285750 w 940118"/>
                  <a:gd name="connsiteY22" fmla="*/ 1438275 h 1580197"/>
                  <a:gd name="connsiteX23" fmla="*/ 81915 w 940118"/>
                  <a:gd name="connsiteY23" fmla="*/ 1231583 h 1580197"/>
                  <a:gd name="connsiteX24" fmla="*/ 0 w 940118"/>
                  <a:gd name="connsiteY24" fmla="*/ 872490 h 1580197"/>
                  <a:gd name="connsiteX25" fmla="*/ 56197 w 940118"/>
                  <a:gd name="connsiteY25" fmla="*/ 542925 h 1580197"/>
                  <a:gd name="connsiteX26" fmla="*/ 62441 w 940118"/>
                  <a:gd name="connsiteY26" fmla="*/ 546321 h 1580197"/>
                  <a:gd name="connsiteX27" fmla="*/ 62617 w 940118"/>
                  <a:gd name="connsiteY27" fmla="*/ 545909 h 1580197"/>
                  <a:gd name="connsiteX28" fmla="*/ 57150 w 940118"/>
                  <a:gd name="connsiteY28" fmla="*/ 542925 h 1580197"/>
                  <a:gd name="connsiteX29" fmla="*/ 107444 w 940118"/>
                  <a:gd name="connsiteY29" fmla="*/ 431896 h 1580197"/>
                  <a:gd name="connsiteX30" fmla="*/ 106680 w 940118"/>
                  <a:gd name="connsiteY30" fmla="*/ 431483 h 1580197"/>
                  <a:gd name="connsiteX31" fmla="*/ 227648 w 940118"/>
                  <a:gd name="connsiteY31" fmla="*/ 258128 h 1580197"/>
                  <a:gd name="connsiteX32" fmla="*/ 287315 w 940118"/>
                  <a:gd name="connsiteY32" fmla="*/ 198453 h 1580197"/>
                  <a:gd name="connsiteX33" fmla="*/ 286702 w 940118"/>
                  <a:gd name="connsiteY33" fmla="*/ 198120 h 1580197"/>
                  <a:gd name="connsiteX34" fmla="*/ 359092 w 940118"/>
                  <a:gd name="connsiteY34" fmla="*/ 140970 h 1580197"/>
                  <a:gd name="connsiteX35" fmla="*/ 486263 w 940118"/>
                  <a:gd name="connsiteY35" fmla="*/ 68845 h 1580197"/>
                  <a:gd name="connsiteX36" fmla="*/ 485775 w 940118"/>
                  <a:gd name="connsiteY36" fmla="*/ 68580 h 1580197"/>
                  <a:gd name="connsiteX37" fmla="*/ 572452 w 940118"/>
                  <a:gd name="connsiteY37" fmla="*/ 32385 h 1580197"/>
                  <a:gd name="connsiteX38" fmla="*/ 595123 w 940118"/>
                  <a:gd name="connsiteY38" fmla="*/ 44713 h 1580197"/>
                  <a:gd name="connsiteX39" fmla="*/ 573405 w 940118"/>
                  <a:gd name="connsiteY39" fmla="*/ 32385 h 1580197"/>
                  <a:gd name="connsiteX40" fmla="*/ 679133 w 940118"/>
                  <a:gd name="connsiteY40" fmla="*/ 0 h 1580197"/>
                  <a:gd name="connsiteX0" fmla="*/ 679133 w 940118"/>
                  <a:gd name="connsiteY0" fmla="*/ 0 h 1580197"/>
                  <a:gd name="connsiteX1" fmla="*/ 940118 w 940118"/>
                  <a:gd name="connsiteY1" fmla="*/ 140970 h 1580197"/>
                  <a:gd name="connsiteX2" fmla="*/ 747299 w 940118"/>
                  <a:gd name="connsiteY2" fmla="*/ 210278 h 1580197"/>
                  <a:gd name="connsiteX3" fmla="*/ 747713 w 940118"/>
                  <a:gd name="connsiteY3" fmla="*/ 210503 h 1580197"/>
                  <a:gd name="connsiteX4" fmla="*/ 620078 w 940118"/>
                  <a:gd name="connsiteY4" fmla="*/ 282893 h 1580197"/>
                  <a:gd name="connsiteX5" fmla="*/ 620077 w 940118"/>
                  <a:gd name="connsiteY5" fmla="*/ 282893 h 1580197"/>
                  <a:gd name="connsiteX6" fmla="*/ 548076 w 940118"/>
                  <a:gd name="connsiteY6" fmla="*/ 339736 h 1580197"/>
                  <a:gd name="connsiteX7" fmla="*/ 548640 w 940118"/>
                  <a:gd name="connsiteY7" fmla="*/ 340043 h 1580197"/>
                  <a:gd name="connsiteX8" fmla="*/ 503873 w 940118"/>
                  <a:gd name="connsiteY8" fmla="*/ 383858 h 1580197"/>
                  <a:gd name="connsiteX9" fmla="*/ 488633 w 940118"/>
                  <a:gd name="connsiteY9" fmla="*/ 399098 h 1580197"/>
                  <a:gd name="connsiteX10" fmla="*/ 488633 w 940118"/>
                  <a:gd name="connsiteY10" fmla="*/ 400050 h 1580197"/>
                  <a:gd name="connsiteX11" fmla="*/ 422910 w 940118"/>
                  <a:gd name="connsiteY11" fmla="*/ 482918 h 1580197"/>
                  <a:gd name="connsiteX12" fmla="*/ 422910 w 940118"/>
                  <a:gd name="connsiteY12" fmla="*/ 483870 h 1580197"/>
                  <a:gd name="connsiteX13" fmla="*/ 367665 w 940118"/>
                  <a:gd name="connsiteY13" fmla="*/ 572453 h 1580197"/>
                  <a:gd name="connsiteX14" fmla="*/ 368618 w 940118"/>
                  <a:gd name="connsiteY14" fmla="*/ 573405 h 1580197"/>
                  <a:gd name="connsiteX15" fmla="*/ 317183 w 940118"/>
                  <a:gd name="connsiteY15" fmla="*/ 684847 h 1580197"/>
                  <a:gd name="connsiteX16" fmla="*/ 305241 w 940118"/>
                  <a:gd name="connsiteY16" fmla="*/ 678329 h 1580197"/>
                  <a:gd name="connsiteX17" fmla="*/ 305235 w 940118"/>
                  <a:gd name="connsiteY17" fmla="*/ 678350 h 1580197"/>
                  <a:gd name="connsiteX18" fmla="*/ 317183 w 940118"/>
                  <a:gd name="connsiteY18" fmla="*/ 684847 h 1580197"/>
                  <a:gd name="connsiteX19" fmla="*/ 260985 w 940118"/>
                  <a:gd name="connsiteY19" fmla="*/ 1014413 h 1580197"/>
                  <a:gd name="connsiteX20" fmla="*/ 342900 w 940118"/>
                  <a:gd name="connsiteY20" fmla="*/ 1373505 h 1580197"/>
                  <a:gd name="connsiteX21" fmla="*/ 546735 w 940118"/>
                  <a:gd name="connsiteY21" fmla="*/ 1580197 h 1580197"/>
                  <a:gd name="connsiteX22" fmla="*/ 285750 w 940118"/>
                  <a:gd name="connsiteY22" fmla="*/ 1438275 h 1580197"/>
                  <a:gd name="connsiteX23" fmla="*/ 81915 w 940118"/>
                  <a:gd name="connsiteY23" fmla="*/ 1231583 h 1580197"/>
                  <a:gd name="connsiteX24" fmla="*/ 0 w 940118"/>
                  <a:gd name="connsiteY24" fmla="*/ 872490 h 1580197"/>
                  <a:gd name="connsiteX25" fmla="*/ 56197 w 940118"/>
                  <a:gd name="connsiteY25" fmla="*/ 542925 h 1580197"/>
                  <a:gd name="connsiteX26" fmla="*/ 62441 w 940118"/>
                  <a:gd name="connsiteY26" fmla="*/ 546321 h 1580197"/>
                  <a:gd name="connsiteX27" fmla="*/ 62617 w 940118"/>
                  <a:gd name="connsiteY27" fmla="*/ 545909 h 1580197"/>
                  <a:gd name="connsiteX28" fmla="*/ 57150 w 940118"/>
                  <a:gd name="connsiteY28" fmla="*/ 542925 h 1580197"/>
                  <a:gd name="connsiteX29" fmla="*/ 107444 w 940118"/>
                  <a:gd name="connsiteY29" fmla="*/ 431896 h 1580197"/>
                  <a:gd name="connsiteX30" fmla="*/ 106680 w 940118"/>
                  <a:gd name="connsiteY30" fmla="*/ 431483 h 1580197"/>
                  <a:gd name="connsiteX31" fmla="*/ 227648 w 940118"/>
                  <a:gd name="connsiteY31" fmla="*/ 258128 h 1580197"/>
                  <a:gd name="connsiteX32" fmla="*/ 287315 w 940118"/>
                  <a:gd name="connsiteY32" fmla="*/ 198453 h 1580197"/>
                  <a:gd name="connsiteX33" fmla="*/ 359092 w 940118"/>
                  <a:gd name="connsiteY33" fmla="*/ 140970 h 1580197"/>
                  <a:gd name="connsiteX34" fmla="*/ 486263 w 940118"/>
                  <a:gd name="connsiteY34" fmla="*/ 68845 h 1580197"/>
                  <a:gd name="connsiteX35" fmla="*/ 485775 w 940118"/>
                  <a:gd name="connsiteY35" fmla="*/ 68580 h 1580197"/>
                  <a:gd name="connsiteX36" fmla="*/ 572452 w 940118"/>
                  <a:gd name="connsiteY36" fmla="*/ 32385 h 1580197"/>
                  <a:gd name="connsiteX37" fmla="*/ 595123 w 940118"/>
                  <a:gd name="connsiteY37" fmla="*/ 44713 h 1580197"/>
                  <a:gd name="connsiteX38" fmla="*/ 573405 w 940118"/>
                  <a:gd name="connsiteY38" fmla="*/ 32385 h 1580197"/>
                  <a:gd name="connsiteX39" fmla="*/ 679133 w 940118"/>
                  <a:gd name="connsiteY39" fmla="*/ 0 h 1580197"/>
                  <a:gd name="connsiteX0" fmla="*/ 679133 w 940118"/>
                  <a:gd name="connsiteY0" fmla="*/ 0 h 1580197"/>
                  <a:gd name="connsiteX1" fmla="*/ 940118 w 940118"/>
                  <a:gd name="connsiteY1" fmla="*/ 140970 h 1580197"/>
                  <a:gd name="connsiteX2" fmla="*/ 747299 w 940118"/>
                  <a:gd name="connsiteY2" fmla="*/ 210278 h 1580197"/>
                  <a:gd name="connsiteX3" fmla="*/ 747713 w 940118"/>
                  <a:gd name="connsiteY3" fmla="*/ 210503 h 1580197"/>
                  <a:gd name="connsiteX4" fmla="*/ 620078 w 940118"/>
                  <a:gd name="connsiteY4" fmla="*/ 282893 h 1580197"/>
                  <a:gd name="connsiteX5" fmla="*/ 620077 w 940118"/>
                  <a:gd name="connsiteY5" fmla="*/ 282893 h 1580197"/>
                  <a:gd name="connsiteX6" fmla="*/ 548076 w 940118"/>
                  <a:gd name="connsiteY6" fmla="*/ 339736 h 1580197"/>
                  <a:gd name="connsiteX7" fmla="*/ 548640 w 940118"/>
                  <a:gd name="connsiteY7" fmla="*/ 340043 h 1580197"/>
                  <a:gd name="connsiteX8" fmla="*/ 503873 w 940118"/>
                  <a:gd name="connsiteY8" fmla="*/ 383858 h 1580197"/>
                  <a:gd name="connsiteX9" fmla="*/ 488633 w 940118"/>
                  <a:gd name="connsiteY9" fmla="*/ 399098 h 1580197"/>
                  <a:gd name="connsiteX10" fmla="*/ 488633 w 940118"/>
                  <a:gd name="connsiteY10" fmla="*/ 400050 h 1580197"/>
                  <a:gd name="connsiteX11" fmla="*/ 422910 w 940118"/>
                  <a:gd name="connsiteY11" fmla="*/ 482918 h 1580197"/>
                  <a:gd name="connsiteX12" fmla="*/ 422910 w 940118"/>
                  <a:gd name="connsiteY12" fmla="*/ 483870 h 1580197"/>
                  <a:gd name="connsiteX13" fmla="*/ 367665 w 940118"/>
                  <a:gd name="connsiteY13" fmla="*/ 572453 h 1580197"/>
                  <a:gd name="connsiteX14" fmla="*/ 368618 w 940118"/>
                  <a:gd name="connsiteY14" fmla="*/ 573405 h 1580197"/>
                  <a:gd name="connsiteX15" fmla="*/ 317183 w 940118"/>
                  <a:gd name="connsiteY15" fmla="*/ 684847 h 1580197"/>
                  <a:gd name="connsiteX16" fmla="*/ 305241 w 940118"/>
                  <a:gd name="connsiteY16" fmla="*/ 678329 h 1580197"/>
                  <a:gd name="connsiteX17" fmla="*/ 305235 w 940118"/>
                  <a:gd name="connsiteY17" fmla="*/ 678350 h 1580197"/>
                  <a:gd name="connsiteX18" fmla="*/ 317183 w 940118"/>
                  <a:gd name="connsiteY18" fmla="*/ 684847 h 1580197"/>
                  <a:gd name="connsiteX19" fmla="*/ 260985 w 940118"/>
                  <a:gd name="connsiteY19" fmla="*/ 1014413 h 1580197"/>
                  <a:gd name="connsiteX20" fmla="*/ 342900 w 940118"/>
                  <a:gd name="connsiteY20" fmla="*/ 1373505 h 1580197"/>
                  <a:gd name="connsiteX21" fmla="*/ 546735 w 940118"/>
                  <a:gd name="connsiteY21" fmla="*/ 1580197 h 1580197"/>
                  <a:gd name="connsiteX22" fmla="*/ 285750 w 940118"/>
                  <a:gd name="connsiteY22" fmla="*/ 1438275 h 1580197"/>
                  <a:gd name="connsiteX23" fmla="*/ 81915 w 940118"/>
                  <a:gd name="connsiteY23" fmla="*/ 1231583 h 1580197"/>
                  <a:gd name="connsiteX24" fmla="*/ 0 w 940118"/>
                  <a:gd name="connsiteY24" fmla="*/ 872490 h 1580197"/>
                  <a:gd name="connsiteX25" fmla="*/ 56197 w 940118"/>
                  <a:gd name="connsiteY25" fmla="*/ 542925 h 1580197"/>
                  <a:gd name="connsiteX26" fmla="*/ 62441 w 940118"/>
                  <a:gd name="connsiteY26" fmla="*/ 546321 h 1580197"/>
                  <a:gd name="connsiteX27" fmla="*/ 62617 w 940118"/>
                  <a:gd name="connsiteY27" fmla="*/ 545909 h 1580197"/>
                  <a:gd name="connsiteX28" fmla="*/ 57150 w 940118"/>
                  <a:gd name="connsiteY28" fmla="*/ 542925 h 1580197"/>
                  <a:gd name="connsiteX29" fmla="*/ 107444 w 940118"/>
                  <a:gd name="connsiteY29" fmla="*/ 431896 h 1580197"/>
                  <a:gd name="connsiteX30" fmla="*/ 106680 w 940118"/>
                  <a:gd name="connsiteY30" fmla="*/ 431483 h 1580197"/>
                  <a:gd name="connsiteX31" fmla="*/ 227648 w 940118"/>
                  <a:gd name="connsiteY31" fmla="*/ 258128 h 1580197"/>
                  <a:gd name="connsiteX32" fmla="*/ 287315 w 940118"/>
                  <a:gd name="connsiteY32" fmla="*/ 198453 h 1580197"/>
                  <a:gd name="connsiteX33" fmla="*/ 359092 w 940118"/>
                  <a:gd name="connsiteY33" fmla="*/ 140970 h 1580197"/>
                  <a:gd name="connsiteX34" fmla="*/ 486263 w 940118"/>
                  <a:gd name="connsiteY34" fmla="*/ 68845 h 1580197"/>
                  <a:gd name="connsiteX35" fmla="*/ 485775 w 940118"/>
                  <a:gd name="connsiteY35" fmla="*/ 68580 h 1580197"/>
                  <a:gd name="connsiteX36" fmla="*/ 572452 w 940118"/>
                  <a:gd name="connsiteY36" fmla="*/ 32385 h 1580197"/>
                  <a:gd name="connsiteX37" fmla="*/ 573405 w 940118"/>
                  <a:gd name="connsiteY37" fmla="*/ 32385 h 1580197"/>
                  <a:gd name="connsiteX38" fmla="*/ 679133 w 940118"/>
                  <a:gd name="connsiteY38" fmla="*/ 0 h 1580197"/>
                  <a:gd name="connsiteX0" fmla="*/ 679133 w 940118"/>
                  <a:gd name="connsiteY0" fmla="*/ 0 h 1580197"/>
                  <a:gd name="connsiteX1" fmla="*/ 940118 w 940118"/>
                  <a:gd name="connsiteY1" fmla="*/ 140970 h 1580197"/>
                  <a:gd name="connsiteX2" fmla="*/ 747299 w 940118"/>
                  <a:gd name="connsiteY2" fmla="*/ 210278 h 1580197"/>
                  <a:gd name="connsiteX3" fmla="*/ 747713 w 940118"/>
                  <a:gd name="connsiteY3" fmla="*/ 210503 h 1580197"/>
                  <a:gd name="connsiteX4" fmla="*/ 620078 w 940118"/>
                  <a:gd name="connsiteY4" fmla="*/ 282893 h 1580197"/>
                  <a:gd name="connsiteX5" fmla="*/ 620077 w 940118"/>
                  <a:gd name="connsiteY5" fmla="*/ 282893 h 1580197"/>
                  <a:gd name="connsiteX6" fmla="*/ 548076 w 940118"/>
                  <a:gd name="connsiteY6" fmla="*/ 339736 h 1580197"/>
                  <a:gd name="connsiteX7" fmla="*/ 548640 w 940118"/>
                  <a:gd name="connsiteY7" fmla="*/ 340043 h 1580197"/>
                  <a:gd name="connsiteX8" fmla="*/ 488633 w 940118"/>
                  <a:gd name="connsiteY8" fmla="*/ 399098 h 1580197"/>
                  <a:gd name="connsiteX9" fmla="*/ 488633 w 940118"/>
                  <a:gd name="connsiteY9" fmla="*/ 400050 h 1580197"/>
                  <a:gd name="connsiteX10" fmla="*/ 422910 w 940118"/>
                  <a:gd name="connsiteY10" fmla="*/ 482918 h 1580197"/>
                  <a:gd name="connsiteX11" fmla="*/ 422910 w 940118"/>
                  <a:gd name="connsiteY11" fmla="*/ 483870 h 1580197"/>
                  <a:gd name="connsiteX12" fmla="*/ 367665 w 940118"/>
                  <a:gd name="connsiteY12" fmla="*/ 572453 h 1580197"/>
                  <a:gd name="connsiteX13" fmla="*/ 368618 w 940118"/>
                  <a:gd name="connsiteY13" fmla="*/ 573405 h 1580197"/>
                  <a:gd name="connsiteX14" fmla="*/ 317183 w 940118"/>
                  <a:gd name="connsiteY14" fmla="*/ 684847 h 1580197"/>
                  <a:gd name="connsiteX15" fmla="*/ 305241 w 940118"/>
                  <a:gd name="connsiteY15" fmla="*/ 678329 h 1580197"/>
                  <a:gd name="connsiteX16" fmla="*/ 305235 w 940118"/>
                  <a:gd name="connsiteY16" fmla="*/ 678350 h 1580197"/>
                  <a:gd name="connsiteX17" fmla="*/ 317183 w 940118"/>
                  <a:gd name="connsiteY17" fmla="*/ 684847 h 1580197"/>
                  <a:gd name="connsiteX18" fmla="*/ 260985 w 940118"/>
                  <a:gd name="connsiteY18" fmla="*/ 1014413 h 1580197"/>
                  <a:gd name="connsiteX19" fmla="*/ 342900 w 940118"/>
                  <a:gd name="connsiteY19" fmla="*/ 1373505 h 1580197"/>
                  <a:gd name="connsiteX20" fmla="*/ 546735 w 940118"/>
                  <a:gd name="connsiteY20" fmla="*/ 1580197 h 1580197"/>
                  <a:gd name="connsiteX21" fmla="*/ 285750 w 940118"/>
                  <a:gd name="connsiteY21" fmla="*/ 1438275 h 1580197"/>
                  <a:gd name="connsiteX22" fmla="*/ 81915 w 940118"/>
                  <a:gd name="connsiteY22" fmla="*/ 1231583 h 1580197"/>
                  <a:gd name="connsiteX23" fmla="*/ 0 w 940118"/>
                  <a:gd name="connsiteY23" fmla="*/ 872490 h 1580197"/>
                  <a:gd name="connsiteX24" fmla="*/ 56197 w 940118"/>
                  <a:gd name="connsiteY24" fmla="*/ 542925 h 1580197"/>
                  <a:gd name="connsiteX25" fmla="*/ 62441 w 940118"/>
                  <a:gd name="connsiteY25" fmla="*/ 546321 h 1580197"/>
                  <a:gd name="connsiteX26" fmla="*/ 62617 w 940118"/>
                  <a:gd name="connsiteY26" fmla="*/ 545909 h 1580197"/>
                  <a:gd name="connsiteX27" fmla="*/ 57150 w 940118"/>
                  <a:gd name="connsiteY27" fmla="*/ 542925 h 1580197"/>
                  <a:gd name="connsiteX28" fmla="*/ 107444 w 940118"/>
                  <a:gd name="connsiteY28" fmla="*/ 431896 h 1580197"/>
                  <a:gd name="connsiteX29" fmla="*/ 106680 w 940118"/>
                  <a:gd name="connsiteY29" fmla="*/ 431483 h 1580197"/>
                  <a:gd name="connsiteX30" fmla="*/ 227648 w 940118"/>
                  <a:gd name="connsiteY30" fmla="*/ 258128 h 1580197"/>
                  <a:gd name="connsiteX31" fmla="*/ 287315 w 940118"/>
                  <a:gd name="connsiteY31" fmla="*/ 198453 h 1580197"/>
                  <a:gd name="connsiteX32" fmla="*/ 359092 w 940118"/>
                  <a:gd name="connsiteY32" fmla="*/ 140970 h 1580197"/>
                  <a:gd name="connsiteX33" fmla="*/ 486263 w 940118"/>
                  <a:gd name="connsiteY33" fmla="*/ 68845 h 1580197"/>
                  <a:gd name="connsiteX34" fmla="*/ 485775 w 940118"/>
                  <a:gd name="connsiteY34" fmla="*/ 68580 h 1580197"/>
                  <a:gd name="connsiteX35" fmla="*/ 572452 w 940118"/>
                  <a:gd name="connsiteY35" fmla="*/ 32385 h 1580197"/>
                  <a:gd name="connsiteX36" fmla="*/ 573405 w 940118"/>
                  <a:gd name="connsiteY36" fmla="*/ 32385 h 1580197"/>
                  <a:gd name="connsiteX37" fmla="*/ 679133 w 940118"/>
                  <a:gd name="connsiteY37" fmla="*/ 0 h 1580197"/>
                  <a:gd name="connsiteX0" fmla="*/ 679133 w 940118"/>
                  <a:gd name="connsiteY0" fmla="*/ 0 h 1580197"/>
                  <a:gd name="connsiteX1" fmla="*/ 940118 w 940118"/>
                  <a:gd name="connsiteY1" fmla="*/ 140970 h 1580197"/>
                  <a:gd name="connsiteX2" fmla="*/ 747299 w 940118"/>
                  <a:gd name="connsiteY2" fmla="*/ 210278 h 1580197"/>
                  <a:gd name="connsiteX3" fmla="*/ 747713 w 940118"/>
                  <a:gd name="connsiteY3" fmla="*/ 210503 h 1580197"/>
                  <a:gd name="connsiteX4" fmla="*/ 620078 w 940118"/>
                  <a:gd name="connsiteY4" fmla="*/ 282893 h 1580197"/>
                  <a:gd name="connsiteX5" fmla="*/ 620077 w 940118"/>
                  <a:gd name="connsiteY5" fmla="*/ 282893 h 1580197"/>
                  <a:gd name="connsiteX6" fmla="*/ 548076 w 940118"/>
                  <a:gd name="connsiteY6" fmla="*/ 339736 h 1580197"/>
                  <a:gd name="connsiteX7" fmla="*/ 548640 w 940118"/>
                  <a:gd name="connsiteY7" fmla="*/ 340043 h 1580197"/>
                  <a:gd name="connsiteX8" fmla="*/ 488633 w 940118"/>
                  <a:gd name="connsiteY8" fmla="*/ 399098 h 1580197"/>
                  <a:gd name="connsiteX9" fmla="*/ 488633 w 940118"/>
                  <a:gd name="connsiteY9" fmla="*/ 400050 h 1580197"/>
                  <a:gd name="connsiteX10" fmla="*/ 422910 w 940118"/>
                  <a:gd name="connsiteY10" fmla="*/ 482918 h 1580197"/>
                  <a:gd name="connsiteX11" fmla="*/ 422910 w 940118"/>
                  <a:gd name="connsiteY11" fmla="*/ 483870 h 1580197"/>
                  <a:gd name="connsiteX12" fmla="*/ 367665 w 940118"/>
                  <a:gd name="connsiteY12" fmla="*/ 572453 h 1580197"/>
                  <a:gd name="connsiteX13" fmla="*/ 368618 w 940118"/>
                  <a:gd name="connsiteY13" fmla="*/ 573405 h 1580197"/>
                  <a:gd name="connsiteX14" fmla="*/ 317183 w 940118"/>
                  <a:gd name="connsiteY14" fmla="*/ 684847 h 1580197"/>
                  <a:gd name="connsiteX15" fmla="*/ 305241 w 940118"/>
                  <a:gd name="connsiteY15" fmla="*/ 678329 h 1580197"/>
                  <a:gd name="connsiteX16" fmla="*/ 317183 w 940118"/>
                  <a:gd name="connsiteY16" fmla="*/ 684847 h 1580197"/>
                  <a:gd name="connsiteX17" fmla="*/ 260985 w 940118"/>
                  <a:gd name="connsiteY17" fmla="*/ 1014413 h 1580197"/>
                  <a:gd name="connsiteX18" fmla="*/ 342900 w 940118"/>
                  <a:gd name="connsiteY18" fmla="*/ 1373505 h 1580197"/>
                  <a:gd name="connsiteX19" fmla="*/ 546735 w 940118"/>
                  <a:gd name="connsiteY19" fmla="*/ 1580197 h 1580197"/>
                  <a:gd name="connsiteX20" fmla="*/ 285750 w 940118"/>
                  <a:gd name="connsiteY20" fmla="*/ 1438275 h 1580197"/>
                  <a:gd name="connsiteX21" fmla="*/ 81915 w 940118"/>
                  <a:gd name="connsiteY21" fmla="*/ 1231583 h 1580197"/>
                  <a:gd name="connsiteX22" fmla="*/ 0 w 940118"/>
                  <a:gd name="connsiteY22" fmla="*/ 872490 h 1580197"/>
                  <a:gd name="connsiteX23" fmla="*/ 56197 w 940118"/>
                  <a:gd name="connsiteY23" fmla="*/ 542925 h 1580197"/>
                  <a:gd name="connsiteX24" fmla="*/ 62441 w 940118"/>
                  <a:gd name="connsiteY24" fmla="*/ 546321 h 1580197"/>
                  <a:gd name="connsiteX25" fmla="*/ 62617 w 940118"/>
                  <a:gd name="connsiteY25" fmla="*/ 545909 h 1580197"/>
                  <a:gd name="connsiteX26" fmla="*/ 57150 w 940118"/>
                  <a:gd name="connsiteY26" fmla="*/ 542925 h 1580197"/>
                  <a:gd name="connsiteX27" fmla="*/ 107444 w 940118"/>
                  <a:gd name="connsiteY27" fmla="*/ 431896 h 1580197"/>
                  <a:gd name="connsiteX28" fmla="*/ 106680 w 940118"/>
                  <a:gd name="connsiteY28" fmla="*/ 431483 h 1580197"/>
                  <a:gd name="connsiteX29" fmla="*/ 227648 w 940118"/>
                  <a:gd name="connsiteY29" fmla="*/ 258128 h 1580197"/>
                  <a:gd name="connsiteX30" fmla="*/ 287315 w 940118"/>
                  <a:gd name="connsiteY30" fmla="*/ 198453 h 1580197"/>
                  <a:gd name="connsiteX31" fmla="*/ 359092 w 940118"/>
                  <a:gd name="connsiteY31" fmla="*/ 140970 h 1580197"/>
                  <a:gd name="connsiteX32" fmla="*/ 486263 w 940118"/>
                  <a:gd name="connsiteY32" fmla="*/ 68845 h 1580197"/>
                  <a:gd name="connsiteX33" fmla="*/ 485775 w 940118"/>
                  <a:gd name="connsiteY33" fmla="*/ 68580 h 1580197"/>
                  <a:gd name="connsiteX34" fmla="*/ 572452 w 940118"/>
                  <a:gd name="connsiteY34" fmla="*/ 32385 h 1580197"/>
                  <a:gd name="connsiteX35" fmla="*/ 573405 w 940118"/>
                  <a:gd name="connsiteY35" fmla="*/ 32385 h 1580197"/>
                  <a:gd name="connsiteX36" fmla="*/ 679133 w 940118"/>
                  <a:gd name="connsiteY36" fmla="*/ 0 h 15801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</a:cxnLst>
                <a:rect l="l" t="t" r="r" b="b"/>
                <a:pathLst>
                  <a:path w="940118" h="1580197">
                    <a:moveTo>
                      <a:pt x="679133" y="0"/>
                    </a:moveTo>
                    <a:lnTo>
                      <a:pt x="940118" y="140970"/>
                    </a:lnTo>
                    <a:lnTo>
                      <a:pt x="747299" y="210278"/>
                    </a:lnTo>
                    <a:lnTo>
                      <a:pt x="747713" y="210503"/>
                    </a:lnTo>
                    <a:cubicBezTo>
                      <a:pt x="701040" y="232410"/>
                      <a:pt x="658178" y="256223"/>
                      <a:pt x="620078" y="282893"/>
                    </a:cubicBezTo>
                    <a:lnTo>
                      <a:pt x="620077" y="282893"/>
                    </a:lnTo>
                    <a:lnTo>
                      <a:pt x="548076" y="339736"/>
                    </a:lnTo>
                    <a:lnTo>
                      <a:pt x="548640" y="340043"/>
                    </a:lnTo>
                    <a:cubicBezTo>
                      <a:pt x="538733" y="349937"/>
                      <a:pt x="498634" y="389097"/>
                      <a:pt x="488633" y="399098"/>
                    </a:cubicBezTo>
                    <a:lnTo>
                      <a:pt x="488633" y="400050"/>
                    </a:lnTo>
                    <a:cubicBezTo>
                      <a:pt x="464820" y="426720"/>
                      <a:pt x="442913" y="454343"/>
                      <a:pt x="422910" y="482918"/>
                    </a:cubicBezTo>
                    <a:lnTo>
                      <a:pt x="422910" y="483870"/>
                    </a:lnTo>
                    <a:cubicBezTo>
                      <a:pt x="402908" y="512445"/>
                      <a:pt x="383858" y="541973"/>
                      <a:pt x="367665" y="572453"/>
                    </a:cubicBezTo>
                    <a:lnTo>
                      <a:pt x="368618" y="573405"/>
                    </a:lnTo>
                    <a:cubicBezTo>
                      <a:pt x="347663" y="608647"/>
                      <a:pt x="331470" y="645795"/>
                      <a:pt x="317183" y="684847"/>
                    </a:cubicBezTo>
                    <a:lnTo>
                      <a:pt x="305241" y="678329"/>
                    </a:lnTo>
                    <a:lnTo>
                      <a:pt x="317183" y="684847"/>
                    </a:lnTo>
                    <a:cubicBezTo>
                      <a:pt x="280035" y="786765"/>
                      <a:pt x="260985" y="896303"/>
                      <a:pt x="260985" y="1014413"/>
                    </a:cubicBezTo>
                    <a:cubicBezTo>
                      <a:pt x="260985" y="1152525"/>
                      <a:pt x="287655" y="1272540"/>
                      <a:pt x="342900" y="1373505"/>
                    </a:cubicBezTo>
                    <a:cubicBezTo>
                      <a:pt x="391478" y="1463993"/>
                      <a:pt x="460058" y="1532572"/>
                      <a:pt x="546735" y="1580197"/>
                    </a:cubicBezTo>
                    <a:lnTo>
                      <a:pt x="285750" y="1438275"/>
                    </a:lnTo>
                    <a:cubicBezTo>
                      <a:pt x="199073" y="1390650"/>
                      <a:pt x="130493" y="1322070"/>
                      <a:pt x="81915" y="1231583"/>
                    </a:cubicBezTo>
                    <a:cubicBezTo>
                      <a:pt x="27622" y="1130618"/>
                      <a:pt x="0" y="1010603"/>
                      <a:pt x="0" y="872490"/>
                    </a:cubicBezTo>
                    <a:cubicBezTo>
                      <a:pt x="0" y="754380"/>
                      <a:pt x="19050" y="644842"/>
                      <a:pt x="56197" y="542925"/>
                    </a:cubicBezTo>
                    <a:lnTo>
                      <a:pt x="62441" y="546321"/>
                    </a:lnTo>
                    <a:cubicBezTo>
                      <a:pt x="62500" y="546184"/>
                      <a:pt x="62558" y="546046"/>
                      <a:pt x="62617" y="545909"/>
                    </a:cubicBezTo>
                    <a:lnTo>
                      <a:pt x="57150" y="542925"/>
                    </a:lnTo>
                    <a:lnTo>
                      <a:pt x="107444" y="431896"/>
                    </a:lnTo>
                    <a:lnTo>
                      <a:pt x="106680" y="431483"/>
                    </a:lnTo>
                    <a:cubicBezTo>
                      <a:pt x="126714" y="402522"/>
                      <a:pt x="197542" y="296966"/>
                      <a:pt x="227648" y="258128"/>
                    </a:cubicBezTo>
                    <a:lnTo>
                      <a:pt x="287315" y="198453"/>
                    </a:lnTo>
                    <a:lnTo>
                      <a:pt x="359092" y="140970"/>
                    </a:lnTo>
                    <a:lnTo>
                      <a:pt x="486263" y="68845"/>
                    </a:lnTo>
                    <a:lnTo>
                      <a:pt x="485775" y="68580"/>
                    </a:lnTo>
                    <a:cubicBezTo>
                      <a:pt x="513398" y="55245"/>
                      <a:pt x="541973" y="43815"/>
                      <a:pt x="572452" y="32385"/>
                    </a:cubicBezTo>
                    <a:lnTo>
                      <a:pt x="573405" y="32385"/>
                    </a:lnTo>
                    <a:lnTo>
                      <a:pt x="679133" y="0"/>
                    </a:ln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8" name="Freeform: Shape 327">
                <a:extLst>
                  <a:ext uri="{FF2B5EF4-FFF2-40B4-BE49-F238E27FC236}">
                    <a16:creationId xmlns:a16="http://schemas.microsoft.com/office/drawing/2014/main" id="{7C8198C4-A5ED-4CE6-88B7-0F5D0BCA50D9}"/>
                  </a:ext>
                </a:extLst>
              </p:cNvPr>
              <p:cNvSpPr/>
              <p:nvPr/>
            </p:nvSpPr>
            <p:spPr>
              <a:xfrm>
                <a:off x="2714531" y="1811829"/>
                <a:ext cx="257174" cy="304801"/>
              </a:xfrm>
              <a:custGeom>
                <a:avLst/>
                <a:gdLst>
                  <a:gd name="connsiteX0" fmla="*/ 260985 w 257175"/>
                  <a:gd name="connsiteY0" fmla="*/ 311468 h 304800"/>
                  <a:gd name="connsiteX1" fmla="*/ 0 w 257175"/>
                  <a:gd name="connsiteY1" fmla="*/ 170497 h 304800"/>
                  <a:gd name="connsiteX2" fmla="*/ 952 w 257175"/>
                  <a:gd name="connsiteY2" fmla="*/ 0 h 304800"/>
                  <a:gd name="connsiteX3" fmla="*/ 260985 w 257175"/>
                  <a:gd name="connsiteY3" fmla="*/ 140970 h 3048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57175" h="304800">
                    <a:moveTo>
                      <a:pt x="260985" y="311468"/>
                    </a:moveTo>
                    <a:lnTo>
                      <a:pt x="0" y="170497"/>
                    </a:lnTo>
                    <a:lnTo>
                      <a:pt x="952" y="0"/>
                    </a:lnTo>
                    <a:lnTo>
                      <a:pt x="260985" y="140970"/>
                    </a:ln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grpSp>
        <p:nvGrpSpPr>
          <p:cNvPr id="340" name="Group 339">
            <a:extLst>
              <a:ext uri="{FF2B5EF4-FFF2-40B4-BE49-F238E27FC236}">
                <a16:creationId xmlns:a16="http://schemas.microsoft.com/office/drawing/2014/main" id="{A730AD88-3F6C-48E1-9164-E00F50B5C38C}"/>
              </a:ext>
            </a:extLst>
          </p:cNvPr>
          <p:cNvGrpSpPr/>
          <p:nvPr/>
        </p:nvGrpSpPr>
        <p:grpSpPr>
          <a:xfrm>
            <a:off x="3419663" y="3209768"/>
            <a:ext cx="690204" cy="1275331"/>
            <a:chOff x="13270818" y="5348004"/>
            <a:chExt cx="540861" cy="999381"/>
          </a:xfrm>
        </p:grpSpPr>
        <p:grpSp>
          <p:nvGrpSpPr>
            <p:cNvPr id="341" name="Group 340">
              <a:extLst>
                <a:ext uri="{FF2B5EF4-FFF2-40B4-BE49-F238E27FC236}">
                  <a16:creationId xmlns:a16="http://schemas.microsoft.com/office/drawing/2014/main" id="{0D43CD17-398A-4FC7-B479-52AEE5CC2043}"/>
                </a:ext>
              </a:extLst>
            </p:cNvPr>
            <p:cNvGrpSpPr/>
            <p:nvPr/>
          </p:nvGrpSpPr>
          <p:grpSpPr>
            <a:xfrm>
              <a:off x="13425400" y="5348004"/>
              <a:ext cx="303753" cy="998597"/>
              <a:chOff x="2541356" y="1774680"/>
              <a:chExt cx="1106202" cy="3636668"/>
            </a:xfrm>
            <a:solidFill>
              <a:schemeClr val="bg1">
                <a:lumMod val="75000"/>
              </a:schemeClr>
            </a:solidFill>
          </p:grpSpPr>
          <p:sp>
            <p:nvSpPr>
              <p:cNvPr id="348" name="Freeform: Shape 347">
                <a:extLst>
                  <a:ext uri="{FF2B5EF4-FFF2-40B4-BE49-F238E27FC236}">
                    <a16:creationId xmlns:a16="http://schemas.microsoft.com/office/drawing/2014/main" id="{3F440052-2B95-4591-BB84-5719BFA05718}"/>
                  </a:ext>
                </a:extLst>
              </p:cNvPr>
              <p:cNvSpPr/>
              <p:nvPr/>
            </p:nvSpPr>
            <p:spPr>
              <a:xfrm>
                <a:off x="2571096" y="4597937"/>
                <a:ext cx="402336" cy="182880"/>
              </a:xfrm>
              <a:custGeom>
                <a:avLst/>
                <a:gdLst>
                  <a:gd name="connsiteX0" fmla="*/ 62916 w 3480752"/>
                  <a:gd name="connsiteY0" fmla="*/ 34213 h 1560620"/>
                  <a:gd name="connsiteX1" fmla="*/ 114391 w 3480752"/>
                  <a:gd name="connsiteY1" fmla="*/ 57191 h 1560620"/>
                  <a:gd name="connsiteX2" fmla="*/ 694512 w 3480752"/>
                  <a:gd name="connsiteY2" fmla="*/ 277806 h 1560620"/>
                  <a:gd name="connsiteX3" fmla="*/ 784810 w 3480752"/>
                  <a:gd name="connsiteY3" fmla="*/ 326909 h 1560620"/>
                  <a:gd name="connsiteX4" fmla="*/ 786764 w 3480752"/>
                  <a:gd name="connsiteY4" fmla="*/ 323526 h 1560620"/>
                  <a:gd name="connsiteX5" fmla="*/ 702687 w 3480752"/>
                  <a:gd name="connsiteY5" fmla="*/ 277806 h 1560620"/>
                  <a:gd name="connsiteX6" fmla="*/ 833420 w 3480752"/>
                  <a:gd name="connsiteY6" fmla="*/ 310489 h 1560620"/>
                  <a:gd name="connsiteX7" fmla="*/ 1241959 w 3480752"/>
                  <a:gd name="connsiteY7" fmla="*/ 343172 h 1560620"/>
                  <a:gd name="connsiteX8" fmla="*/ 3480752 w 3480752"/>
                  <a:gd name="connsiteY8" fmla="*/ 1560620 h 1560620"/>
                  <a:gd name="connsiteX9" fmla="*/ 3064038 w 3480752"/>
                  <a:gd name="connsiteY9" fmla="*/ 1527929 h 1560620"/>
                  <a:gd name="connsiteX10" fmla="*/ 3057133 w 3480752"/>
                  <a:gd name="connsiteY10" fmla="*/ 1524163 h 1560620"/>
                  <a:gd name="connsiteX11" fmla="*/ 2941481 w 3480752"/>
                  <a:gd name="connsiteY11" fmla="*/ 1495246 h 1560620"/>
                  <a:gd name="connsiteX12" fmla="*/ 2881754 w 3480752"/>
                  <a:gd name="connsiteY12" fmla="*/ 1462767 h 1560620"/>
                  <a:gd name="connsiteX13" fmla="*/ 2879802 w 3480752"/>
                  <a:gd name="connsiteY13" fmla="*/ 1466146 h 1560620"/>
                  <a:gd name="connsiteX14" fmla="*/ 2933314 w 3480752"/>
                  <a:gd name="connsiteY14" fmla="*/ 1495246 h 1560620"/>
                  <a:gd name="connsiteX15" fmla="*/ 2353185 w 3480752"/>
                  <a:gd name="connsiteY15" fmla="*/ 1274639 h 1560620"/>
                  <a:gd name="connsiteX16" fmla="*/ 2238794 w 3480752"/>
                  <a:gd name="connsiteY16" fmla="*/ 1217440 h 1560620"/>
                  <a:gd name="connsiteX17" fmla="*/ 0 w 3480752"/>
                  <a:gd name="connsiteY17" fmla="*/ 0 h 1560620"/>
                  <a:gd name="connsiteX18" fmla="*/ 62916 w 3480752"/>
                  <a:gd name="connsiteY18" fmla="*/ 34213 h 1560620"/>
                  <a:gd name="connsiteX19" fmla="*/ 57199 w 3480752"/>
                  <a:gd name="connsiteY19" fmla="*/ 31661 h 1560620"/>
                  <a:gd name="connsiteX20" fmla="*/ 0 w 3480752"/>
                  <a:gd name="connsiteY20" fmla="*/ 0 h 1560620"/>
                  <a:gd name="connsiteX0" fmla="*/ 62916 w 3480752"/>
                  <a:gd name="connsiteY0" fmla="*/ 34213 h 1560620"/>
                  <a:gd name="connsiteX1" fmla="*/ 114391 w 3480752"/>
                  <a:gd name="connsiteY1" fmla="*/ 57191 h 1560620"/>
                  <a:gd name="connsiteX2" fmla="*/ 694512 w 3480752"/>
                  <a:gd name="connsiteY2" fmla="*/ 277806 h 1560620"/>
                  <a:gd name="connsiteX3" fmla="*/ 784810 w 3480752"/>
                  <a:gd name="connsiteY3" fmla="*/ 326909 h 1560620"/>
                  <a:gd name="connsiteX4" fmla="*/ 702687 w 3480752"/>
                  <a:gd name="connsiteY4" fmla="*/ 277806 h 1560620"/>
                  <a:gd name="connsiteX5" fmla="*/ 833420 w 3480752"/>
                  <a:gd name="connsiteY5" fmla="*/ 310489 h 1560620"/>
                  <a:gd name="connsiteX6" fmla="*/ 1241959 w 3480752"/>
                  <a:gd name="connsiteY6" fmla="*/ 343172 h 1560620"/>
                  <a:gd name="connsiteX7" fmla="*/ 3480752 w 3480752"/>
                  <a:gd name="connsiteY7" fmla="*/ 1560620 h 1560620"/>
                  <a:gd name="connsiteX8" fmla="*/ 3064038 w 3480752"/>
                  <a:gd name="connsiteY8" fmla="*/ 1527929 h 1560620"/>
                  <a:gd name="connsiteX9" fmla="*/ 3057133 w 3480752"/>
                  <a:gd name="connsiteY9" fmla="*/ 1524163 h 1560620"/>
                  <a:gd name="connsiteX10" fmla="*/ 2941481 w 3480752"/>
                  <a:gd name="connsiteY10" fmla="*/ 1495246 h 1560620"/>
                  <a:gd name="connsiteX11" fmla="*/ 2881754 w 3480752"/>
                  <a:gd name="connsiteY11" fmla="*/ 1462767 h 1560620"/>
                  <a:gd name="connsiteX12" fmla="*/ 2879802 w 3480752"/>
                  <a:gd name="connsiteY12" fmla="*/ 1466146 h 1560620"/>
                  <a:gd name="connsiteX13" fmla="*/ 2933314 w 3480752"/>
                  <a:gd name="connsiteY13" fmla="*/ 1495246 h 1560620"/>
                  <a:gd name="connsiteX14" fmla="*/ 2353185 w 3480752"/>
                  <a:gd name="connsiteY14" fmla="*/ 1274639 h 1560620"/>
                  <a:gd name="connsiteX15" fmla="*/ 2238794 w 3480752"/>
                  <a:gd name="connsiteY15" fmla="*/ 1217440 h 1560620"/>
                  <a:gd name="connsiteX16" fmla="*/ 62916 w 3480752"/>
                  <a:gd name="connsiteY16" fmla="*/ 34213 h 1560620"/>
                  <a:gd name="connsiteX17" fmla="*/ 0 w 3480752"/>
                  <a:gd name="connsiteY17" fmla="*/ 0 h 1560620"/>
                  <a:gd name="connsiteX18" fmla="*/ 62916 w 3480752"/>
                  <a:gd name="connsiteY18" fmla="*/ 34213 h 1560620"/>
                  <a:gd name="connsiteX19" fmla="*/ 57199 w 3480752"/>
                  <a:gd name="connsiteY19" fmla="*/ 31661 h 1560620"/>
                  <a:gd name="connsiteX20" fmla="*/ 0 w 3480752"/>
                  <a:gd name="connsiteY20" fmla="*/ 0 h 1560620"/>
                  <a:gd name="connsiteX0" fmla="*/ 62916 w 3480752"/>
                  <a:gd name="connsiteY0" fmla="*/ 34213 h 1560620"/>
                  <a:gd name="connsiteX1" fmla="*/ 114391 w 3480752"/>
                  <a:gd name="connsiteY1" fmla="*/ 57191 h 1560620"/>
                  <a:gd name="connsiteX2" fmla="*/ 694512 w 3480752"/>
                  <a:gd name="connsiteY2" fmla="*/ 277806 h 1560620"/>
                  <a:gd name="connsiteX3" fmla="*/ 702687 w 3480752"/>
                  <a:gd name="connsiteY3" fmla="*/ 277806 h 1560620"/>
                  <a:gd name="connsiteX4" fmla="*/ 833420 w 3480752"/>
                  <a:gd name="connsiteY4" fmla="*/ 310489 h 1560620"/>
                  <a:gd name="connsiteX5" fmla="*/ 1241959 w 3480752"/>
                  <a:gd name="connsiteY5" fmla="*/ 343172 h 1560620"/>
                  <a:gd name="connsiteX6" fmla="*/ 3480752 w 3480752"/>
                  <a:gd name="connsiteY6" fmla="*/ 1560620 h 1560620"/>
                  <a:gd name="connsiteX7" fmla="*/ 3064038 w 3480752"/>
                  <a:gd name="connsiteY7" fmla="*/ 1527929 h 1560620"/>
                  <a:gd name="connsiteX8" fmla="*/ 3057133 w 3480752"/>
                  <a:gd name="connsiteY8" fmla="*/ 1524163 h 1560620"/>
                  <a:gd name="connsiteX9" fmla="*/ 2941481 w 3480752"/>
                  <a:gd name="connsiteY9" fmla="*/ 1495246 h 1560620"/>
                  <a:gd name="connsiteX10" fmla="*/ 2881754 w 3480752"/>
                  <a:gd name="connsiteY10" fmla="*/ 1462767 h 1560620"/>
                  <a:gd name="connsiteX11" fmla="*/ 2879802 w 3480752"/>
                  <a:gd name="connsiteY11" fmla="*/ 1466146 h 1560620"/>
                  <a:gd name="connsiteX12" fmla="*/ 2933314 w 3480752"/>
                  <a:gd name="connsiteY12" fmla="*/ 1495246 h 1560620"/>
                  <a:gd name="connsiteX13" fmla="*/ 2353185 w 3480752"/>
                  <a:gd name="connsiteY13" fmla="*/ 1274639 h 1560620"/>
                  <a:gd name="connsiteX14" fmla="*/ 2238794 w 3480752"/>
                  <a:gd name="connsiteY14" fmla="*/ 1217440 h 1560620"/>
                  <a:gd name="connsiteX15" fmla="*/ 62916 w 3480752"/>
                  <a:gd name="connsiteY15" fmla="*/ 34213 h 1560620"/>
                  <a:gd name="connsiteX16" fmla="*/ 0 w 3480752"/>
                  <a:gd name="connsiteY16" fmla="*/ 0 h 1560620"/>
                  <a:gd name="connsiteX17" fmla="*/ 62916 w 3480752"/>
                  <a:gd name="connsiteY17" fmla="*/ 34213 h 1560620"/>
                  <a:gd name="connsiteX18" fmla="*/ 57199 w 3480752"/>
                  <a:gd name="connsiteY18" fmla="*/ 31661 h 1560620"/>
                  <a:gd name="connsiteX19" fmla="*/ 0 w 3480752"/>
                  <a:gd name="connsiteY19" fmla="*/ 0 h 1560620"/>
                  <a:gd name="connsiteX0" fmla="*/ 62916 w 3480752"/>
                  <a:gd name="connsiteY0" fmla="*/ 34213 h 1560620"/>
                  <a:gd name="connsiteX1" fmla="*/ 114391 w 3480752"/>
                  <a:gd name="connsiteY1" fmla="*/ 57191 h 1560620"/>
                  <a:gd name="connsiteX2" fmla="*/ 694512 w 3480752"/>
                  <a:gd name="connsiteY2" fmla="*/ 277806 h 1560620"/>
                  <a:gd name="connsiteX3" fmla="*/ 702687 w 3480752"/>
                  <a:gd name="connsiteY3" fmla="*/ 277806 h 1560620"/>
                  <a:gd name="connsiteX4" fmla="*/ 833420 w 3480752"/>
                  <a:gd name="connsiteY4" fmla="*/ 310489 h 1560620"/>
                  <a:gd name="connsiteX5" fmla="*/ 1241959 w 3480752"/>
                  <a:gd name="connsiteY5" fmla="*/ 343172 h 1560620"/>
                  <a:gd name="connsiteX6" fmla="*/ 3480752 w 3480752"/>
                  <a:gd name="connsiteY6" fmla="*/ 1560620 h 1560620"/>
                  <a:gd name="connsiteX7" fmla="*/ 3064038 w 3480752"/>
                  <a:gd name="connsiteY7" fmla="*/ 1527929 h 1560620"/>
                  <a:gd name="connsiteX8" fmla="*/ 3057133 w 3480752"/>
                  <a:gd name="connsiteY8" fmla="*/ 1524163 h 1560620"/>
                  <a:gd name="connsiteX9" fmla="*/ 2941481 w 3480752"/>
                  <a:gd name="connsiteY9" fmla="*/ 1495246 h 1560620"/>
                  <a:gd name="connsiteX10" fmla="*/ 2881754 w 3480752"/>
                  <a:gd name="connsiteY10" fmla="*/ 1462767 h 1560620"/>
                  <a:gd name="connsiteX11" fmla="*/ 2933314 w 3480752"/>
                  <a:gd name="connsiteY11" fmla="*/ 1495246 h 1560620"/>
                  <a:gd name="connsiteX12" fmla="*/ 2353185 w 3480752"/>
                  <a:gd name="connsiteY12" fmla="*/ 1274639 h 1560620"/>
                  <a:gd name="connsiteX13" fmla="*/ 2238794 w 3480752"/>
                  <a:gd name="connsiteY13" fmla="*/ 1217440 h 1560620"/>
                  <a:gd name="connsiteX14" fmla="*/ 62916 w 3480752"/>
                  <a:gd name="connsiteY14" fmla="*/ 34213 h 1560620"/>
                  <a:gd name="connsiteX15" fmla="*/ 0 w 3480752"/>
                  <a:gd name="connsiteY15" fmla="*/ 0 h 1560620"/>
                  <a:gd name="connsiteX16" fmla="*/ 62916 w 3480752"/>
                  <a:gd name="connsiteY16" fmla="*/ 34213 h 1560620"/>
                  <a:gd name="connsiteX17" fmla="*/ 57199 w 3480752"/>
                  <a:gd name="connsiteY17" fmla="*/ 31661 h 1560620"/>
                  <a:gd name="connsiteX18" fmla="*/ 0 w 3480752"/>
                  <a:gd name="connsiteY18" fmla="*/ 0 h 1560620"/>
                  <a:gd name="connsiteX0" fmla="*/ 62916 w 3480752"/>
                  <a:gd name="connsiteY0" fmla="*/ 34213 h 1560620"/>
                  <a:gd name="connsiteX1" fmla="*/ 114391 w 3480752"/>
                  <a:gd name="connsiteY1" fmla="*/ 57191 h 1560620"/>
                  <a:gd name="connsiteX2" fmla="*/ 694512 w 3480752"/>
                  <a:gd name="connsiteY2" fmla="*/ 277806 h 1560620"/>
                  <a:gd name="connsiteX3" fmla="*/ 702687 w 3480752"/>
                  <a:gd name="connsiteY3" fmla="*/ 277806 h 1560620"/>
                  <a:gd name="connsiteX4" fmla="*/ 833420 w 3480752"/>
                  <a:gd name="connsiteY4" fmla="*/ 310489 h 1560620"/>
                  <a:gd name="connsiteX5" fmla="*/ 1241959 w 3480752"/>
                  <a:gd name="connsiteY5" fmla="*/ 343172 h 1560620"/>
                  <a:gd name="connsiteX6" fmla="*/ 3480752 w 3480752"/>
                  <a:gd name="connsiteY6" fmla="*/ 1560620 h 1560620"/>
                  <a:gd name="connsiteX7" fmla="*/ 3064038 w 3480752"/>
                  <a:gd name="connsiteY7" fmla="*/ 1527929 h 1560620"/>
                  <a:gd name="connsiteX8" fmla="*/ 3057133 w 3480752"/>
                  <a:gd name="connsiteY8" fmla="*/ 1524163 h 1560620"/>
                  <a:gd name="connsiteX9" fmla="*/ 2941481 w 3480752"/>
                  <a:gd name="connsiteY9" fmla="*/ 1495246 h 1560620"/>
                  <a:gd name="connsiteX10" fmla="*/ 2933314 w 3480752"/>
                  <a:gd name="connsiteY10" fmla="*/ 1495246 h 1560620"/>
                  <a:gd name="connsiteX11" fmla="*/ 2353185 w 3480752"/>
                  <a:gd name="connsiteY11" fmla="*/ 1274639 h 1560620"/>
                  <a:gd name="connsiteX12" fmla="*/ 2238794 w 3480752"/>
                  <a:gd name="connsiteY12" fmla="*/ 1217440 h 1560620"/>
                  <a:gd name="connsiteX13" fmla="*/ 62916 w 3480752"/>
                  <a:gd name="connsiteY13" fmla="*/ 34213 h 1560620"/>
                  <a:gd name="connsiteX14" fmla="*/ 0 w 3480752"/>
                  <a:gd name="connsiteY14" fmla="*/ 0 h 1560620"/>
                  <a:gd name="connsiteX15" fmla="*/ 62916 w 3480752"/>
                  <a:gd name="connsiteY15" fmla="*/ 34213 h 1560620"/>
                  <a:gd name="connsiteX16" fmla="*/ 57199 w 3480752"/>
                  <a:gd name="connsiteY16" fmla="*/ 31661 h 1560620"/>
                  <a:gd name="connsiteX17" fmla="*/ 0 w 3480752"/>
                  <a:gd name="connsiteY17" fmla="*/ 0 h 15606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</a:cxnLst>
                <a:rect l="l" t="t" r="r" b="b"/>
                <a:pathLst>
                  <a:path w="3480752" h="1560620">
                    <a:moveTo>
                      <a:pt x="62916" y="34213"/>
                    </a:moveTo>
                    <a:lnTo>
                      <a:pt x="114391" y="57191"/>
                    </a:lnTo>
                    <a:cubicBezTo>
                      <a:pt x="302323" y="147074"/>
                      <a:pt x="498413" y="220606"/>
                      <a:pt x="694512" y="277806"/>
                    </a:cubicBezTo>
                    <a:lnTo>
                      <a:pt x="702687" y="277806"/>
                    </a:lnTo>
                    <a:cubicBezTo>
                      <a:pt x="743545" y="285981"/>
                      <a:pt x="784395" y="302314"/>
                      <a:pt x="833420" y="310489"/>
                    </a:cubicBezTo>
                    <a:lnTo>
                      <a:pt x="1241959" y="343172"/>
                    </a:lnTo>
                    <a:lnTo>
                      <a:pt x="3480752" y="1560620"/>
                    </a:lnTo>
                    <a:lnTo>
                      <a:pt x="3064038" y="1527929"/>
                    </a:lnTo>
                    <a:lnTo>
                      <a:pt x="3057133" y="1524163"/>
                    </a:lnTo>
                    <a:lnTo>
                      <a:pt x="2941481" y="1495246"/>
                    </a:lnTo>
                    <a:lnTo>
                      <a:pt x="2933314" y="1495246"/>
                    </a:lnTo>
                    <a:cubicBezTo>
                      <a:pt x="2737215" y="1446221"/>
                      <a:pt x="2541108" y="1372688"/>
                      <a:pt x="2353185" y="1274639"/>
                    </a:cubicBezTo>
                    <a:cubicBezTo>
                      <a:pt x="2312335" y="1258298"/>
                      <a:pt x="2279652" y="1241956"/>
                      <a:pt x="2238794" y="1217440"/>
                    </a:cubicBezTo>
                    <a:lnTo>
                      <a:pt x="62916" y="34213"/>
                    </a:lnTo>
                    <a:close/>
                    <a:moveTo>
                      <a:pt x="0" y="0"/>
                    </a:moveTo>
                    <a:lnTo>
                      <a:pt x="62916" y="34213"/>
                    </a:lnTo>
                    <a:lnTo>
                      <a:pt x="57199" y="31661"/>
                    </a:lnTo>
                    <a:cubicBezTo>
                      <a:pt x="38815" y="22469"/>
                      <a:pt x="20429" y="12254"/>
                      <a:pt x="0" y="0"/>
                    </a:cubicBez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9" name="Freeform: Shape 348">
                <a:extLst>
                  <a:ext uri="{FF2B5EF4-FFF2-40B4-BE49-F238E27FC236}">
                    <a16:creationId xmlns:a16="http://schemas.microsoft.com/office/drawing/2014/main" id="{BAC1388A-5CA1-4CF9-B0B1-90B6007F205F}"/>
                  </a:ext>
                </a:extLst>
              </p:cNvPr>
              <p:cNvSpPr/>
              <p:nvPr/>
            </p:nvSpPr>
            <p:spPr>
              <a:xfrm>
                <a:off x="3023223" y="4576005"/>
                <a:ext cx="257175" cy="133350"/>
              </a:xfrm>
              <a:custGeom>
                <a:avLst/>
                <a:gdLst>
                  <a:gd name="connsiteX0" fmla="*/ 260032 w 257175"/>
                  <a:gd name="connsiteY0" fmla="*/ 141922 h 133350"/>
                  <a:gd name="connsiteX1" fmla="*/ 0 w 257175"/>
                  <a:gd name="connsiteY1" fmla="*/ 0 h 133350"/>
                  <a:gd name="connsiteX2" fmla="*/ 952 w 257175"/>
                  <a:gd name="connsiteY2" fmla="*/ 0 h 133350"/>
                  <a:gd name="connsiteX3" fmla="*/ 260032 w 257175"/>
                  <a:gd name="connsiteY3" fmla="*/ 141922 h 133350"/>
                  <a:gd name="connsiteX4" fmla="*/ 260032 w 257175"/>
                  <a:gd name="connsiteY4" fmla="*/ 141922 h 1333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57175" h="133350">
                    <a:moveTo>
                      <a:pt x="260032" y="141922"/>
                    </a:moveTo>
                    <a:lnTo>
                      <a:pt x="0" y="0"/>
                    </a:lnTo>
                    <a:cubicBezTo>
                      <a:pt x="0" y="0"/>
                      <a:pt x="952" y="0"/>
                      <a:pt x="952" y="0"/>
                    </a:cubicBezTo>
                    <a:lnTo>
                      <a:pt x="260032" y="141922"/>
                    </a:lnTo>
                    <a:cubicBezTo>
                      <a:pt x="260985" y="141922"/>
                      <a:pt x="260985" y="141922"/>
                      <a:pt x="260032" y="141922"/>
                    </a:cubicBezTo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0" name="Freeform: Shape 349">
                <a:extLst>
                  <a:ext uri="{FF2B5EF4-FFF2-40B4-BE49-F238E27FC236}">
                    <a16:creationId xmlns:a16="http://schemas.microsoft.com/office/drawing/2014/main" id="{5CCA2A06-EFC4-4A2C-8010-1D4B32FC368D}"/>
                  </a:ext>
                </a:extLst>
              </p:cNvPr>
              <p:cNvSpPr/>
              <p:nvPr/>
            </p:nvSpPr>
            <p:spPr>
              <a:xfrm>
                <a:off x="2706138" y="4925573"/>
                <a:ext cx="257175" cy="485775"/>
              </a:xfrm>
              <a:custGeom>
                <a:avLst/>
                <a:gdLst>
                  <a:gd name="connsiteX0" fmla="*/ 260033 w 257175"/>
                  <a:gd name="connsiteY0" fmla="*/ 486727 h 485775"/>
                  <a:gd name="connsiteX1" fmla="*/ 0 w 257175"/>
                  <a:gd name="connsiteY1" fmla="*/ 344805 h 485775"/>
                  <a:gd name="connsiteX2" fmla="*/ 953 w 257175"/>
                  <a:gd name="connsiteY2" fmla="*/ 0 h 485775"/>
                  <a:gd name="connsiteX3" fmla="*/ 260985 w 257175"/>
                  <a:gd name="connsiteY3" fmla="*/ 141922 h 4857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57175" h="485775">
                    <a:moveTo>
                      <a:pt x="260033" y="486727"/>
                    </a:moveTo>
                    <a:lnTo>
                      <a:pt x="0" y="344805"/>
                    </a:lnTo>
                    <a:lnTo>
                      <a:pt x="953" y="0"/>
                    </a:lnTo>
                    <a:lnTo>
                      <a:pt x="260985" y="141922"/>
                    </a:ln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1" name="Freeform: Shape 350">
                <a:extLst>
                  <a:ext uri="{FF2B5EF4-FFF2-40B4-BE49-F238E27FC236}">
                    <a16:creationId xmlns:a16="http://schemas.microsoft.com/office/drawing/2014/main" id="{7A07B005-E77A-4962-90FD-0AA0944C2496}"/>
                  </a:ext>
                </a:extLst>
              </p:cNvPr>
              <p:cNvSpPr/>
              <p:nvPr/>
            </p:nvSpPr>
            <p:spPr>
              <a:xfrm>
                <a:off x="2987522" y="3640652"/>
                <a:ext cx="660036" cy="1102854"/>
              </a:xfrm>
              <a:custGeom>
                <a:avLst/>
                <a:gdLst>
                  <a:gd name="connsiteX0" fmla="*/ 359092 w 661035"/>
                  <a:gd name="connsiteY0" fmla="*/ 597218 h 1099185"/>
                  <a:gd name="connsiteX1" fmla="*/ 620078 w 661035"/>
                  <a:gd name="connsiteY1" fmla="*/ 739140 h 1099185"/>
                  <a:gd name="connsiteX2" fmla="*/ 584835 w 661035"/>
                  <a:gd name="connsiteY2" fmla="*/ 818198 h 1099185"/>
                  <a:gd name="connsiteX3" fmla="*/ 584836 w 661035"/>
                  <a:gd name="connsiteY3" fmla="*/ 818198 h 1099185"/>
                  <a:gd name="connsiteX4" fmla="*/ 545783 w 661035"/>
                  <a:gd name="connsiteY4" fmla="*/ 882015 h 1099185"/>
                  <a:gd name="connsiteX5" fmla="*/ 538930 w 661035"/>
                  <a:gd name="connsiteY5" fmla="*/ 891439 h 1099185"/>
                  <a:gd name="connsiteX6" fmla="*/ 539116 w 661035"/>
                  <a:gd name="connsiteY6" fmla="*/ 891540 h 1099185"/>
                  <a:gd name="connsiteX7" fmla="*/ 500063 w 661035"/>
                  <a:gd name="connsiteY7" fmla="*/ 940118 h 1099185"/>
                  <a:gd name="connsiteX8" fmla="*/ 452605 w 661035"/>
                  <a:gd name="connsiteY8" fmla="*/ 914311 h 1099185"/>
                  <a:gd name="connsiteX9" fmla="*/ 451949 w 661035"/>
                  <a:gd name="connsiteY9" fmla="*/ 914906 h 1099185"/>
                  <a:gd name="connsiteX10" fmla="*/ 500063 w 661035"/>
                  <a:gd name="connsiteY10" fmla="*/ 941070 h 1099185"/>
                  <a:gd name="connsiteX11" fmla="*/ 451485 w 661035"/>
                  <a:gd name="connsiteY11" fmla="*/ 989648 h 1099185"/>
                  <a:gd name="connsiteX12" fmla="*/ 396629 w 661035"/>
                  <a:gd name="connsiteY12" fmla="*/ 1033155 h 1099185"/>
                  <a:gd name="connsiteX13" fmla="*/ 397193 w 661035"/>
                  <a:gd name="connsiteY13" fmla="*/ 1033462 h 1099185"/>
                  <a:gd name="connsiteX14" fmla="*/ 320041 w 661035"/>
                  <a:gd name="connsiteY14" fmla="*/ 1076325 h 1099185"/>
                  <a:gd name="connsiteX15" fmla="*/ 291343 w 661035"/>
                  <a:gd name="connsiteY15" fmla="*/ 1060767 h 1099185"/>
                  <a:gd name="connsiteX16" fmla="*/ 290403 w 661035"/>
                  <a:gd name="connsiteY16" fmla="*/ 1061621 h 1099185"/>
                  <a:gd name="connsiteX17" fmla="*/ 319088 w 661035"/>
                  <a:gd name="connsiteY17" fmla="*/ 1077277 h 1099185"/>
                  <a:gd name="connsiteX18" fmla="*/ 260985 w 661035"/>
                  <a:gd name="connsiteY18" fmla="*/ 1099185 h 1099185"/>
                  <a:gd name="connsiteX19" fmla="*/ 0 w 661035"/>
                  <a:gd name="connsiteY19" fmla="*/ 957262 h 1099185"/>
                  <a:gd name="connsiteX20" fmla="*/ 59055 w 661035"/>
                  <a:gd name="connsiteY20" fmla="*/ 935355 h 1099185"/>
                  <a:gd name="connsiteX21" fmla="*/ 284314 w 661035"/>
                  <a:gd name="connsiteY21" fmla="*/ 1058298 h 1099185"/>
                  <a:gd name="connsiteX22" fmla="*/ 284516 w 661035"/>
                  <a:gd name="connsiteY22" fmla="*/ 1057066 h 1099185"/>
                  <a:gd name="connsiteX23" fmla="*/ 60008 w 661035"/>
                  <a:gd name="connsiteY23" fmla="*/ 935355 h 1099185"/>
                  <a:gd name="connsiteX24" fmla="*/ 135745 w 661035"/>
                  <a:gd name="connsiteY24" fmla="*/ 891807 h 1099185"/>
                  <a:gd name="connsiteX25" fmla="*/ 135255 w 661035"/>
                  <a:gd name="connsiteY25" fmla="*/ 891540 h 1099185"/>
                  <a:gd name="connsiteX26" fmla="*/ 190500 w 661035"/>
                  <a:gd name="connsiteY26" fmla="*/ 847725 h 1099185"/>
                  <a:gd name="connsiteX27" fmla="*/ 239078 w 661035"/>
                  <a:gd name="connsiteY27" fmla="*/ 799148 h 1099185"/>
                  <a:gd name="connsiteX28" fmla="*/ 319738 w 661035"/>
                  <a:gd name="connsiteY28" fmla="*/ 843010 h 1099185"/>
                  <a:gd name="connsiteX29" fmla="*/ 319882 w 661035"/>
                  <a:gd name="connsiteY29" fmla="*/ 842137 h 1099185"/>
                  <a:gd name="connsiteX30" fmla="*/ 239078 w 661035"/>
                  <a:gd name="connsiteY30" fmla="*/ 798196 h 1099185"/>
                  <a:gd name="connsiteX31" fmla="*/ 277307 w 661035"/>
                  <a:gd name="connsiteY31" fmla="*/ 750642 h 1099185"/>
                  <a:gd name="connsiteX32" fmla="*/ 277178 w 661035"/>
                  <a:gd name="connsiteY32" fmla="*/ 750571 h 1099185"/>
                  <a:gd name="connsiteX33" fmla="*/ 284798 w 661035"/>
                  <a:gd name="connsiteY33" fmla="*/ 740093 h 1099185"/>
                  <a:gd name="connsiteX34" fmla="*/ 323850 w 661035"/>
                  <a:gd name="connsiteY34" fmla="*/ 676275 h 1099185"/>
                  <a:gd name="connsiteX35" fmla="*/ 359092 w 661035"/>
                  <a:gd name="connsiteY35" fmla="*/ 597218 h 1099185"/>
                  <a:gd name="connsiteX36" fmla="*/ 220980 w 661035"/>
                  <a:gd name="connsiteY36" fmla="*/ 0 h 1099185"/>
                  <a:gd name="connsiteX37" fmla="*/ 481965 w 661035"/>
                  <a:gd name="connsiteY37" fmla="*/ 141922 h 1099185"/>
                  <a:gd name="connsiteX38" fmla="*/ 575310 w 661035"/>
                  <a:gd name="connsiteY38" fmla="*/ 214313 h 1099185"/>
                  <a:gd name="connsiteX39" fmla="*/ 661035 w 661035"/>
                  <a:gd name="connsiteY39" fmla="*/ 504825 h 1099185"/>
                  <a:gd name="connsiteX40" fmla="*/ 621030 w 661035"/>
                  <a:gd name="connsiteY40" fmla="*/ 739140 h 1099185"/>
                  <a:gd name="connsiteX41" fmla="*/ 360045 w 661035"/>
                  <a:gd name="connsiteY41" fmla="*/ 597218 h 1099185"/>
                  <a:gd name="connsiteX42" fmla="*/ 400050 w 661035"/>
                  <a:gd name="connsiteY42" fmla="*/ 362902 h 1099185"/>
                  <a:gd name="connsiteX43" fmla="*/ 314325 w 661035"/>
                  <a:gd name="connsiteY43" fmla="*/ 72390 h 1099185"/>
                  <a:gd name="connsiteX44" fmla="*/ 220980 w 661035"/>
                  <a:gd name="connsiteY44" fmla="*/ 0 h 1099185"/>
                  <a:gd name="connsiteX0" fmla="*/ 359092 w 661035"/>
                  <a:gd name="connsiteY0" fmla="*/ 597218 h 1099185"/>
                  <a:gd name="connsiteX1" fmla="*/ 620078 w 661035"/>
                  <a:gd name="connsiteY1" fmla="*/ 739140 h 1099185"/>
                  <a:gd name="connsiteX2" fmla="*/ 584835 w 661035"/>
                  <a:gd name="connsiteY2" fmla="*/ 818198 h 1099185"/>
                  <a:gd name="connsiteX3" fmla="*/ 584836 w 661035"/>
                  <a:gd name="connsiteY3" fmla="*/ 818198 h 1099185"/>
                  <a:gd name="connsiteX4" fmla="*/ 545783 w 661035"/>
                  <a:gd name="connsiteY4" fmla="*/ 882015 h 1099185"/>
                  <a:gd name="connsiteX5" fmla="*/ 538930 w 661035"/>
                  <a:gd name="connsiteY5" fmla="*/ 891439 h 1099185"/>
                  <a:gd name="connsiteX6" fmla="*/ 539116 w 661035"/>
                  <a:gd name="connsiteY6" fmla="*/ 891540 h 1099185"/>
                  <a:gd name="connsiteX7" fmla="*/ 500063 w 661035"/>
                  <a:gd name="connsiteY7" fmla="*/ 940118 h 1099185"/>
                  <a:gd name="connsiteX8" fmla="*/ 452605 w 661035"/>
                  <a:gd name="connsiteY8" fmla="*/ 914311 h 1099185"/>
                  <a:gd name="connsiteX9" fmla="*/ 451949 w 661035"/>
                  <a:gd name="connsiteY9" fmla="*/ 914906 h 1099185"/>
                  <a:gd name="connsiteX10" fmla="*/ 500063 w 661035"/>
                  <a:gd name="connsiteY10" fmla="*/ 941070 h 1099185"/>
                  <a:gd name="connsiteX11" fmla="*/ 451485 w 661035"/>
                  <a:gd name="connsiteY11" fmla="*/ 989648 h 1099185"/>
                  <a:gd name="connsiteX12" fmla="*/ 396629 w 661035"/>
                  <a:gd name="connsiteY12" fmla="*/ 1033155 h 1099185"/>
                  <a:gd name="connsiteX13" fmla="*/ 397193 w 661035"/>
                  <a:gd name="connsiteY13" fmla="*/ 1033462 h 1099185"/>
                  <a:gd name="connsiteX14" fmla="*/ 320041 w 661035"/>
                  <a:gd name="connsiteY14" fmla="*/ 1076325 h 1099185"/>
                  <a:gd name="connsiteX15" fmla="*/ 291343 w 661035"/>
                  <a:gd name="connsiteY15" fmla="*/ 1060767 h 1099185"/>
                  <a:gd name="connsiteX16" fmla="*/ 290403 w 661035"/>
                  <a:gd name="connsiteY16" fmla="*/ 1061621 h 1099185"/>
                  <a:gd name="connsiteX17" fmla="*/ 319088 w 661035"/>
                  <a:gd name="connsiteY17" fmla="*/ 1077277 h 1099185"/>
                  <a:gd name="connsiteX18" fmla="*/ 260985 w 661035"/>
                  <a:gd name="connsiteY18" fmla="*/ 1099185 h 1099185"/>
                  <a:gd name="connsiteX19" fmla="*/ 0 w 661035"/>
                  <a:gd name="connsiteY19" fmla="*/ 957262 h 1099185"/>
                  <a:gd name="connsiteX20" fmla="*/ 59055 w 661035"/>
                  <a:gd name="connsiteY20" fmla="*/ 935355 h 1099185"/>
                  <a:gd name="connsiteX21" fmla="*/ 284314 w 661035"/>
                  <a:gd name="connsiteY21" fmla="*/ 1058298 h 1099185"/>
                  <a:gd name="connsiteX22" fmla="*/ 284516 w 661035"/>
                  <a:gd name="connsiteY22" fmla="*/ 1057066 h 1099185"/>
                  <a:gd name="connsiteX23" fmla="*/ 60008 w 661035"/>
                  <a:gd name="connsiteY23" fmla="*/ 935355 h 1099185"/>
                  <a:gd name="connsiteX24" fmla="*/ 135745 w 661035"/>
                  <a:gd name="connsiteY24" fmla="*/ 891807 h 1099185"/>
                  <a:gd name="connsiteX25" fmla="*/ 135255 w 661035"/>
                  <a:gd name="connsiteY25" fmla="*/ 891540 h 1099185"/>
                  <a:gd name="connsiteX26" fmla="*/ 190500 w 661035"/>
                  <a:gd name="connsiteY26" fmla="*/ 847725 h 1099185"/>
                  <a:gd name="connsiteX27" fmla="*/ 239078 w 661035"/>
                  <a:gd name="connsiteY27" fmla="*/ 799148 h 1099185"/>
                  <a:gd name="connsiteX28" fmla="*/ 319738 w 661035"/>
                  <a:gd name="connsiteY28" fmla="*/ 843010 h 1099185"/>
                  <a:gd name="connsiteX29" fmla="*/ 239078 w 661035"/>
                  <a:gd name="connsiteY29" fmla="*/ 798196 h 1099185"/>
                  <a:gd name="connsiteX30" fmla="*/ 277307 w 661035"/>
                  <a:gd name="connsiteY30" fmla="*/ 750642 h 1099185"/>
                  <a:gd name="connsiteX31" fmla="*/ 277178 w 661035"/>
                  <a:gd name="connsiteY31" fmla="*/ 750571 h 1099185"/>
                  <a:gd name="connsiteX32" fmla="*/ 284798 w 661035"/>
                  <a:gd name="connsiteY32" fmla="*/ 740093 h 1099185"/>
                  <a:gd name="connsiteX33" fmla="*/ 323850 w 661035"/>
                  <a:gd name="connsiteY33" fmla="*/ 676275 h 1099185"/>
                  <a:gd name="connsiteX34" fmla="*/ 359092 w 661035"/>
                  <a:gd name="connsiteY34" fmla="*/ 597218 h 1099185"/>
                  <a:gd name="connsiteX35" fmla="*/ 220980 w 661035"/>
                  <a:gd name="connsiteY35" fmla="*/ 0 h 1099185"/>
                  <a:gd name="connsiteX36" fmla="*/ 481965 w 661035"/>
                  <a:gd name="connsiteY36" fmla="*/ 141922 h 1099185"/>
                  <a:gd name="connsiteX37" fmla="*/ 575310 w 661035"/>
                  <a:gd name="connsiteY37" fmla="*/ 214313 h 1099185"/>
                  <a:gd name="connsiteX38" fmla="*/ 661035 w 661035"/>
                  <a:gd name="connsiteY38" fmla="*/ 504825 h 1099185"/>
                  <a:gd name="connsiteX39" fmla="*/ 621030 w 661035"/>
                  <a:gd name="connsiteY39" fmla="*/ 739140 h 1099185"/>
                  <a:gd name="connsiteX40" fmla="*/ 360045 w 661035"/>
                  <a:gd name="connsiteY40" fmla="*/ 597218 h 1099185"/>
                  <a:gd name="connsiteX41" fmla="*/ 400050 w 661035"/>
                  <a:gd name="connsiteY41" fmla="*/ 362902 h 1099185"/>
                  <a:gd name="connsiteX42" fmla="*/ 314325 w 661035"/>
                  <a:gd name="connsiteY42" fmla="*/ 72390 h 1099185"/>
                  <a:gd name="connsiteX43" fmla="*/ 220980 w 661035"/>
                  <a:gd name="connsiteY43" fmla="*/ 0 h 1099185"/>
                  <a:gd name="connsiteX0" fmla="*/ 359092 w 661035"/>
                  <a:gd name="connsiteY0" fmla="*/ 597218 h 1099185"/>
                  <a:gd name="connsiteX1" fmla="*/ 620078 w 661035"/>
                  <a:gd name="connsiteY1" fmla="*/ 739140 h 1099185"/>
                  <a:gd name="connsiteX2" fmla="*/ 584835 w 661035"/>
                  <a:gd name="connsiteY2" fmla="*/ 818198 h 1099185"/>
                  <a:gd name="connsiteX3" fmla="*/ 584836 w 661035"/>
                  <a:gd name="connsiteY3" fmla="*/ 818198 h 1099185"/>
                  <a:gd name="connsiteX4" fmla="*/ 545783 w 661035"/>
                  <a:gd name="connsiteY4" fmla="*/ 882015 h 1099185"/>
                  <a:gd name="connsiteX5" fmla="*/ 538930 w 661035"/>
                  <a:gd name="connsiteY5" fmla="*/ 891439 h 1099185"/>
                  <a:gd name="connsiteX6" fmla="*/ 539116 w 661035"/>
                  <a:gd name="connsiteY6" fmla="*/ 891540 h 1099185"/>
                  <a:gd name="connsiteX7" fmla="*/ 500063 w 661035"/>
                  <a:gd name="connsiteY7" fmla="*/ 940118 h 1099185"/>
                  <a:gd name="connsiteX8" fmla="*/ 452605 w 661035"/>
                  <a:gd name="connsiteY8" fmla="*/ 914311 h 1099185"/>
                  <a:gd name="connsiteX9" fmla="*/ 500063 w 661035"/>
                  <a:gd name="connsiteY9" fmla="*/ 941070 h 1099185"/>
                  <a:gd name="connsiteX10" fmla="*/ 451485 w 661035"/>
                  <a:gd name="connsiteY10" fmla="*/ 989648 h 1099185"/>
                  <a:gd name="connsiteX11" fmla="*/ 396629 w 661035"/>
                  <a:gd name="connsiteY11" fmla="*/ 1033155 h 1099185"/>
                  <a:gd name="connsiteX12" fmla="*/ 397193 w 661035"/>
                  <a:gd name="connsiteY12" fmla="*/ 1033462 h 1099185"/>
                  <a:gd name="connsiteX13" fmla="*/ 320041 w 661035"/>
                  <a:gd name="connsiteY13" fmla="*/ 1076325 h 1099185"/>
                  <a:gd name="connsiteX14" fmla="*/ 291343 w 661035"/>
                  <a:gd name="connsiteY14" fmla="*/ 1060767 h 1099185"/>
                  <a:gd name="connsiteX15" fmla="*/ 290403 w 661035"/>
                  <a:gd name="connsiteY15" fmla="*/ 1061621 h 1099185"/>
                  <a:gd name="connsiteX16" fmla="*/ 319088 w 661035"/>
                  <a:gd name="connsiteY16" fmla="*/ 1077277 h 1099185"/>
                  <a:gd name="connsiteX17" fmla="*/ 260985 w 661035"/>
                  <a:gd name="connsiteY17" fmla="*/ 1099185 h 1099185"/>
                  <a:gd name="connsiteX18" fmla="*/ 0 w 661035"/>
                  <a:gd name="connsiteY18" fmla="*/ 957262 h 1099185"/>
                  <a:gd name="connsiteX19" fmla="*/ 59055 w 661035"/>
                  <a:gd name="connsiteY19" fmla="*/ 935355 h 1099185"/>
                  <a:gd name="connsiteX20" fmla="*/ 284314 w 661035"/>
                  <a:gd name="connsiteY20" fmla="*/ 1058298 h 1099185"/>
                  <a:gd name="connsiteX21" fmla="*/ 284516 w 661035"/>
                  <a:gd name="connsiteY21" fmla="*/ 1057066 h 1099185"/>
                  <a:gd name="connsiteX22" fmla="*/ 60008 w 661035"/>
                  <a:gd name="connsiteY22" fmla="*/ 935355 h 1099185"/>
                  <a:gd name="connsiteX23" fmla="*/ 135745 w 661035"/>
                  <a:gd name="connsiteY23" fmla="*/ 891807 h 1099185"/>
                  <a:gd name="connsiteX24" fmla="*/ 135255 w 661035"/>
                  <a:gd name="connsiteY24" fmla="*/ 891540 h 1099185"/>
                  <a:gd name="connsiteX25" fmla="*/ 190500 w 661035"/>
                  <a:gd name="connsiteY25" fmla="*/ 847725 h 1099185"/>
                  <a:gd name="connsiteX26" fmla="*/ 239078 w 661035"/>
                  <a:gd name="connsiteY26" fmla="*/ 799148 h 1099185"/>
                  <a:gd name="connsiteX27" fmla="*/ 319738 w 661035"/>
                  <a:gd name="connsiteY27" fmla="*/ 843010 h 1099185"/>
                  <a:gd name="connsiteX28" fmla="*/ 239078 w 661035"/>
                  <a:gd name="connsiteY28" fmla="*/ 798196 h 1099185"/>
                  <a:gd name="connsiteX29" fmla="*/ 277307 w 661035"/>
                  <a:gd name="connsiteY29" fmla="*/ 750642 h 1099185"/>
                  <a:gd name="connsiteX30" fmla="*/ 277178 w 661035"/>
                  <a:gd name="connsiteY30" fmla="*/ 750571 h 1099185"/>
                  <a:gd name="connsiteX31" fmla="*/ 284798 w 661035"/>
                  <a:gd name="connsiteY31" fmla="*/ 740093 h 1099185"/>
                  <a:gd name="connsiteX32" fmla="*/ 323850 w 661035"/>
                  <a:gd name="connsiteY32" fmla="*/ 676275 h 1099185"/>
                  <a:gd name="connsiteX33" fmla="*/ 359092 w 661035"/>
                  <a:gd name="connsiteY33" fmla="*/ 597218 h 1099185"/>
                  <a:gd name="connsiteX34" fmla="*/ 220980 w 661035"/>
                  <a:gd name="connsiteY34" fmla="*/ 0 h 1099185"/>
                  <a:gd name="connsiteX35" fmla="*/ 481965 w 661035"/>
                  <a:gd name="connsiteY35" fmla="*/ 141922 h 1099185"/>
                  <a:gd name="connsiteX36" fmla="*/ 575310 w 661035"/>
                  <a:gd name="connsiteY36" fmla="*/ 214313 h 1099185"/>
                  <a:gd name="connsiteX37" fmla="*/ 661035 w 661035"/>
                  <a:gd name="connsiteY37" fmla="*/ 504825 h 1099185"/>
                  <a:gd name="connsiteX38" fmla="*/ 621030 w 661035"/>
                  <a:gd name="connsiteY38" fmla="*/ 739140 h 1099185"/>
                  <a:gd name="connsiteX39" fmla="*/ 360045 w 661035"/>
                  <a:gd name="connsiteY39" fmla="*/ 597218 h 1099185"/>
                  <a:gd name="connsiteX40" fmla="*/ 400050 w 661035"/>
                  <a:gd name="connsiteY40" fmla="*/ 362902 h 1099185"/>
                  <a:gd name="connsiteX41" fmla="*/ 314325 w 661035"/>
                  <a:gd name="connsiteY41" fmla="*/ 72390 h 1099185"/>
                  <a:gd name="connsiteX42" fmla="*/ 220980 w 661035"/>
                  <a:gd name="connsiteY42" fmla="*/ 0 h 1099185"/>
                  <a:gd name="connsiteX0" fmla="*/ 359092 w 661035"/>
                  <a:gd name="connsiteY0" fmla="*/ 597218 h 1099185"/>
                  <a:gd name="connsiteX1" fmla="*/ 620078 w 661035"/>
                  <a:gd name="connsiteY1" fmla="*/ 739140 h 1099185"/>
                  <a:gd name="connsiteX2" fmla="*/ 584835 w 661035"/>
                  <a:gd name="connsiteY2" fmla="*/ 818198 h 1099185"/>
                  <a:gd name="connsiteX3" fmla="*/ 584836 w 661035"/>
                  <a:gd name="connsiteY3" fmla="*/ 818198 h 1099185"/>
                  <a:gd name="connsiteX4" fmla="*/ 545783 w 661035"/>
                  <a:gd name="connsiteY4" fmla="*/ 882015 h 1099185"/>
                  <a:gd name="connsiteX5" fmla="*/ 538930 w 661035"/>
                  <a:gd name="connsiteY5" fmla="*/ 891439 h 1099185"/>
                  <a:gd name="connsiteX6" fmla="*/ 539116 w 661035"/>
                  <a:gd name="connsiteY6" fmla="*/ 891540 h 1099185"/>
                  <a:gd name="connsiteX7" fmla="*/ 500063 w 661035"/>
                  <a:gd name="connsiteY7" fmla="*/ 940118 h 1099185"/>
                  <a:gd name="connsiteX8" fmla="*/ 500063 w 661035"/>
                  <a:gd name="connsiteY8" fmla="*/ 941070 h 1099185"/>
                  <a:gd name="connsiteX9" fmla="*/ 451485 w 661035"/>
                  <a:gd name="connsiteY9" fmla="*/ 989648 h 1099185"/>
                  <a:gd name="connsiteX10" fmla="*/ 396629 w 661035"/>
                  <a:gd name="connsiteY10" fmla="*/ 1033155 h 1099185"/>
                  <a:gd name="connsiteX11" fmla="*/ 397193 w 661035"/>
                  <a:gd name="connsiteY11" fmla="*/ 1033462 h 1099185"/>
                  <a:gd name="connsiteX12" fmla="*/ 320041 w 661035"/>
                  <a:gd name="connsiteY12" fmla="*/ 1076325 h 1099185"/>
                  <a:gd name="connsiteX13" fmla="*/ 291343 w 661035"/>
                  <a:gd name="connsiteY13" fmla="*/ 1060767 h 1099185"/>
                  <a:gd name="connsiteX14" fmla="*/ 290403 w 661035"/>
                  <a:gd name="connsiteY14" fmla="*/ 1061621 h 1099185"/>
                  <a:gd name="connsiteX15" fmla="*/ 319088 w 661035"/>
                  <a:gd name="connsiteY15" fmla="*/ 1077277 h 1099185"/>
                  <a:gd name="connsiteX16" fmla="*/ 260985 w 661035"/>
                  <a:gd name="connsiteY16" fmla="*/ 1099185 h 1099185"/>
                  <a:gd name="connsiteX17" fmla="*/ 0 w 661035"/>
                  <a:gd name="connsiteY17" fmla="*/ 957262 h 1099185"/>
                  <a:gd name="connsiteX18" fmla="*/ 59055 w 661035"/>
                  <a:gd name="connsiteY18" fmla="*/ 935355 h 1099185"/>
                  <a:gd name="connsiteX19" fmla="*/ 284314 w 661035"/>
                  <a:gd name="connsiteY19" fmla="*/ 1058298 h 1099185"/>
                  <a:gd name="connsiteX20" fmla="*/ 284516 w 661035"/>
                  <a:gd name="connsiteY20" fmla="*/ 1057066 h 1099185"/>
                  <a:gd name="connsiteX21" fmla="*/ 60008 w 661035"/>
                  <a:gd name="connsiteY21" fmla="*/ 935355 h 1099185"/>
                  <a:gd name="connsiteX22" fmla="*/ 135745 w 661035"/>
                  <a:gd name="connsiteY22" fmla="*/ 891807 h 1099185"/>
                  <a:gd name="connsiteX23" fmla="*/ 135255 w 661035"/>
                  <a:gd name="connsiteY23" fmla="*/ 891540 h 1099185"/>
                  <a:gd name="connsiteX24" fmla="*/ 190500 w 661035"/>
                  <a:gd name="connsiteY24" fmla="*/ 847725 h 1099185"/>
                  <a:gd name="connsiteX25" fmla="*/ 239078 w 661035"/>
                  <a:gd name="connsiteY25" fmla="*/ 799148 h 1099185"/>
                  <a:gd name="connsiteX26" fmla="*/ 319738 w 661035"/>
                  <a:gd name="connsiteY26" fmla="*/ 843010 h 1099185"/>
                  <a:gd name="connsiteX27" fmla="*/ 239078 w 661035"/>
                  <a:gd name="connsiteY27" fmla="*/ 798196 h 1099185"/>
                  <a:gd name="connsiteX28" fmla="*/ 277307 w 661035"/>
                  <a:gd name="connsiteY28" fmla="*/ 750642 h 1099185"/>
                  <a:gd name="connsiteX29" fmla="*/ 277178 w 661035"/>
                  <a:gd name="connsiteY29" fmla="*/ 750571 h 1099185"/>
                  <a:gd name="connsiteX30" fmla="*/ 284798 w 661035"/>
                  <a:gd name="connsiteY30" fmla="*/ 740093 h 1099185"/>
                  <a:gd name="connsiteX31" fmla="*/ 323850 w 661035"/>
                  <a:gd name="connsiteY31" fmla="*/ 676275 h 1099185"/>
                  <a:gd name="connsiteX32" fmla="*/ 359092 w 661035"/>
                  <a:gd name="connsiteY32" fmla="*/ 597218 h 1099185"/>
                  <a:gd name="connsiteX33" fmla="*/ 220980 w 661035"/>
                  <a:gd name="connsiteY33" fmla="*/ 0 h 1099185"/>
                  <a:gd name="connsiteX34" fmla="*/ 481965 w 661035"/>
                  <a:gd name="connsiteY34" fmla="*/ 141922 h 1099185"/>
                  <a:gd name="connsiteX35" fmla="*/ 575310 w 661035"/>
                  <a:gd name="connsiteY35" fmla="*/ 214313 h 1099185"/>
                  <a:gd name="connsiteX36" fmla="*/ 661035 w 661035"/>
                  <a:gd name="connsiteY36" fmla="*/ 504825 h 1099185"/>
                  <a:gd name="connsiteX37" fmla="*/ 621030 w 661035"/>
                  <a:gd name="connsiteY37" fmla="*/ 739140 h 1099185"/>
                  <a:gd name="connsiteX38" fmla="*/ 360045 w 661035"/>
                  <a:gd name="connsiteY38" fmla="*/ 597218 h 1099185"/>
                  <a:gd name="connsiteX39" fmla="*/ 400050 w 661035"/>
                  <a:gd name="connsiteY39" fmla="*/ 362902 h 1099185"/>
                  <a:gd name="connsiteX40" fmla="*/ 314325 w 661035"/>
                  <a:gd name="connsiteY40" fmla="*/ 72390 h 1099185"/>
                  <a:gd name="connsiteX41" fmla="*/ 220980 w 661035"/>
                  <a:gd name="connsiteY41" fmla="*/ 0 h 1099185"/>
                  <a:gd name="connsiteX0" fmla="*/ 359092 w 661035"/>
                  <a:gd name="connsiteY0" fmla="*/ 597218 h 1099185"/>
                  <a:gd name="connsiteX1" fmla="*/ 620078 w 661035"/>
                  <a:gd name="connsiteY1" fmla="*/ 739140 h 1099185"/>
                  <a:gd name="connsiteX2" fmla="*/ 584835 w 661035"/>
                  <a:gd name="connsiteY2" fmla="*/ 818198 h 1099185"/>
                  <a:gd name="connsiteX3" fmla="*/ 584836 w 661035"/>
                  <a:gd name="connsiteY3" fmla="*/ 818198 h 1099185"/>
                  <a:gd name="connsiteX4" fmla="*/ 545783 w 661035"/>
                  <a:gd name="connsiteY4" fmla="*/ 882015 h 1099185"/>
                  <a:gd name="connsiteX5" fmla="*/ 538930 w 661035"/>
                  <a:gd name="connsiteY5" fmla="*/ 891439 h 1099185"/>
                  <a:gd name="connsiteX6" fmla="*/ 539116 w 661035"/>
                  <a:gd name="connsiteY6" fmla="*/ 891540 h 1099185"/>
                  <a:gd name="connsiteX7" fmla="*/ 500063 w 661035"/>
                  <a:gd name="connsiteY7" fmla="*/ 940118 h 1099185"/>
                  <a:gd name="connsiteX8" fmla="*/ 500063 w 661035"/>
                  <a:gd name="connsiteY8" fmla="*/ 941070 h 1099185"/>
                  <a:gd name="connsiteX9" fmla="*/ 451485 w 661035"/>
                  <a:gd name="connsiteY9" fmla="*/ 989648 h 1099185"/>
                  <a:gd name="connsiteX10" fmla="*/ 396629 w 661035"/>
                  <a:gd name="connsiteY10" fmla="*/ 1033155 h 1099185"/>
                  <a:gd name="connsiteX11" fmla="*/ 397193 w 661035"/>
                  <a:gd name="connsiteY11" fmla="*/ 1033462 h 1099185"/>
                  <a:gd name="connsiteX12" fmla="*/ 320041 w 661035"/>
                  <a:gd name="connsiteY12" fmla="*/ 1076325 h 1099185"/>
                  <a:gd name="connsiteX13" fmla="*/ 291343 w 661035"/>
                  <a:gd name="connsiteY13" fmla="*/ 1060767 h 1099185"/>
                  <a:gd name="connsiteX14" fmla="*/ 290403 w 661035"/>
                  <a:gd name="connsiteY14" fmla="*/ 1061621 h 1099185"/>
                  <a:gd name="connsiteX15" fmla="*/ 319088 w 661035"/>
                  <a:gd name="connsiteY15" fmla="*/ 1077277 h 1099185"/>
                  <a:gd name="connsiteX16" fmla="*/ 260985 w 661035"/>
                  <a:gd name="connsiteY16" fmla="*/ 1099185 h 1099185"/>
                  <a:gd name="connsiteX17" fmla="*/ 0 w 661035"/>
                  <a:gd name="connsiteY17" fmla="*/ 957262 h 1099185"/>
                  <a:gd name="connsiteX18" fmla="*/ 59055 w 661035"/>
                  <a:gd name="connsiteY18" fmla="*/ 935355 h 1099185"/>
                  <a:gd name="connsiteX19" fmla="*/ 284314 w 661035"/>
                  <a:gd name="connsiteY19" fmla="*/ 1058298 h 1099185"/>
                  <a:gd name="connsiteX20" fmla="*/ 284516 w 661035"/>
                  <a:gd name="connsiteY20" fmla="*/ 1057066 h 1099185"/>
                  <a:gd name="connsiteX21" fmla="*/ 60008 w 661035"/>
                  <a:gd name="connsiteY21" fmla="*/ 935355 h 1099185"/>
                  <a:gd name="connsiteX22" fmla="*/ 135745 w 661035"/>
                  <a:gd name="connsiteY22" fmla="*/ 891807 h 1099185"/>
                  <a:gd name="connsiteX23" fmla="*/ 135255 w 661035"/>
                  <a:gd name="connsiteY23" fmla="*/ 891540 h 1099185"/>
                  <a:gd name="connsiteX24" fmla="*/ 190500 w 661035"/>
                  <a:gd name="connsiteY24" fmla="*/ 847725 h 1099185"/>
                  <a:gd name="connsiteX25" fmla="*/ 239078 w 661035"/>
                  <a:gd name="connsiteY25" fmla="*/ 799148 h 1099185"/>
                  <a:gd name="connsiteX26" fmla="*/ 239078 w 661035"/>
                  <a:gd name="connsiteY26" fmla="*/ 798196 h 1099185"/>
                  <a:gd name="connsiteX27" fmla="*/ 277307 w 661035"/>
                  <a:gd name="connsiteY27" fmla="*/ 750642 h 1099185"/>
                  <a:gd name="connsiteX28" fmla="*/ 277178 w 661035"/>
                  <a:gd name="connsiteY28" fmla="*/ 750571 h 1099185"/>
                  <a:gd name="connsiteX29" fmla="*/ 284798 w 661035"/>
                  <a:gd name="connsiteY29" fmla="*/ 740093 h 1099185"/>
                  <a:gd name="connsiteX30" fmla="*/ 323850 w 661035"/>
                  <a:gd name="connsiteY30" fmla="*/ 676275 h 1099185"/>
                  <a:gd name="connsiteX31" fmla="*/ 359092 w 661035"/>
                  <a:gd name="connsiteY31" fmla="*/ 597218 h 1099185"/>
                  <a:gd name="connsiteX32" fmla="*/ 220980 w 661035"/>
                  <a:gd name="connsiteY32" fmla="*/ 0 h 1099185"/>
                  <a:gd name="connsiteX33" fmla="*/ 481965 w 661035"/>
                  <a:gd name="connsiteY33" fmla="*/ 141922 h 1099185"/>
                  <a:gd name="connsiteX34" fmla="*/ 575310 w 661035"/>
                  <a:gd name="connsiteY34" fmla="*/ 214313 h 1099185"/>
                  <a:gd name="connsiteX35" fmla="*/ 661035 w 661035"/>
                  <a:gd name="connsiteY35" fmla="*/ 504825 h 1099185"/>
                  <a:gd name="connsiteX36" fmla="*/ 621030 w 661035"/>
                  <a:gd name="connsiteY36" fmla="*/ 739140 h 1099185"/>
                  <a:gd name="connsiteX37" fmla="*/ 360045 w 661035"/>
                  <a:gd name="connsiteY37" fmla="*/ 597218 h 1099185"/>
                  <a:gd name="connsiteX38" fmla="*/ 400050 w 661035"/>
                  <a:gd name="connsiteY38" fmla="*/ 362902 h 1099185"/>
                  <a:gd name="connsiteX39" fmla="*/ 314325 w 661035"/>
                  <a:gd name="connsiteY39" fmla="*/ 72390 h 1099185"/>
                  <a:gd name="connsiteX40" fmla="*/ 220980 w 661035"/>
                  <a:gd name="connsiteY40" fmla="*/ 0 h 1099185"/>
                  <a:gd name="connsiteX0" fmla="*/ 359092 w 661035"/>
                  <a:gd name="connsiteY0" fmla="*/ 597218 h 1099185"/>
                  <a:gd name="connsiteX1" fmla="*/ 620078 w 661035"/>
                  <a:gd name="connsiteY1" fmla="*/ 739140 h 1099185"/>
                  <a:gd name="connsiteX2" fmla="*/ 584835 w 661035"/>
                  <a:gd name="connsiteY2" fmla="*/ 818198 h 1099185"/>
                  <a:gd name="connsiteX3" fmla="*/ 584836 w 661035"/>
                  <a:gd name="connsiteY3" fmla="*/ 818198 h 1099185"/>
                  <a:gd name="connsiteX4" fmla="*/ 545783 w 661035"/>
                  <a:gd name="connsiteY4" fmla="*/ 882015 h 1099185"/>
                  <a:gd name="connsiteX5" fmla="*/ 538930 w 661035"/>
                  <a:gd name="connsiteY5" fmla="*/ 891439 h 1099185"/>
                  <a:gd name="connsiteX6" fmla="*/ 539116 w 661035"/>
                  <a:gd name="connsiteY6" fmla="*/ 891540 h 1099185"/>
                  <a:gd name="connsiteX7" fmla="*/ 500063 w 661035"/>
                  <a:gd name="connsiteY7" fmla="*/ 940118 h 1099185"/>
                  <a:gd name="connsiteX8" fmla="*/ 500063 w 661035"/>
                  <a:gd name="connsiteY8" fmla="*/ 941070 h 1099185"/>
                  <a:gd name="connsiteX9" fmla="*/ 451485 w 661035"/>
                  <a:gd name="connsiteY9" fmla="*/ 989648 h 1099185"/>
                  <a:gd name="connsiteX10" fmla="*/ 396629 w 661035"/>
                  <a:gd name="connsiteY10" fmla="*/ 1033155 h 1099185"/>
                  <a:gd name="connsiteX11" fmla="*/ 397193 w 661035"/>
                  <a:gd name="connsiteY11" fmla="*/ 1033462 h 1099185"/>
                  <a:gd name="connsiteX12" fmla="*/ 320041 w 661035"/>
                  <a:gd name="connsiteY12" fmla="*/ 1076325 h 1099185"/>
                  <a:gd name="connsiteX13" fmla="*/ 291343 w 661035"/>
                  <a:gd name="connsiteY13" fmla="*/ 1060767 h 1099185"/>
                  <a:gd name="connsiteX14" fmla="*/ 290403 w 661035"/>
                  <a:gd name="connsiteY14" fmla="*/ 1061621 h 1099185"/>
                  <a:gd name="connsiteX15" fmla="*/ 319088 w 661035"/>
                  <a:gd name="connsiteY15" fmla="*/ 1077277 h 1099185"/>
                  <a:gd name="connsiteX16" fmla="*/ 260985 w 661035"/>
                  <a:gd name="connsiteY16" fmla="*/ 1099185 h 1099185"/>
                  <a:gd name="connsiteX17" fmla="*/ 0 w 661035"/>
                  <a:gd name="connsiteY17" fmla="*/ 957262 h 1099185"/>
                  <a:gd name="connsiteX18" fmla="*/ 59055 w 661035"/>
                  <a:gd name="connsiteY18" fmla="*/ 935355 h 1099185"/>
                  <a:gd name="connsiteX19" fmla="*/ 284314 w 661035"/>
                  <a:gd name="connsiteY19" fmla="*/ 1058298 h 1099185"/>
                  <a:gd name="connsiteX20" fmla="*/ 60008 w 661035"/>
                  <a:gd name="connsiteY20" fmla="*/ 935355 h 1099185"/>
                  <a:gd name="connsiteX21" fmla="*/ 135745 w 661035"/>
                  <a:gd name="connsiteY21" fmla="*/ 891807 h 1099185"/>
                  <a:gd name="connsiteX22" fmla="*/ 135255 w 661035"/>
                  <a:gd name="connsiteY22" fmla="*/ 891540 h 1099185"/>
                  <a:gd name="connsiteX23" fmla="*/ 190500 w 661035"/>
                  <a:gd name="connsiteY23" fmla="*/ 847725 h 1099185"/>
                  <a:gd name="connsiteX24" fmla="*/ 239078 w 661035"/>
                  <a:gd name="connsiteY24" fmla="*/ 799148 h 1099185"/>
                  <a:gd name="connsiteX25" fmla="*/ 239078 w 661035"/>
                  <a:gd name="connsiteY25" fmla="*/ 798196 h 1099185"/>
                  <a:gd name="connsiteX26" fmla="*/ 277307 w 661035"/>
                  <a:gd name="connsiteY26" fmla="*/ 750642 h 1099185"/>
                  <a:gd name="connsiteX27" fmla="*/ 277178 w 661035"/>
                  <a:gd name="connsiteY27" fmla="*/ 750571 h 1099185"/>
                  <a:gd name="connsiteX28" fmla="*/ 284798 w 661035"/>
                  <a:gd name="connsiteY28" fmla="*/ 740093 h 1099185"/>
                  <a:gd name="connsiteX29" fmla="*/ 323850 w 661035"/>
                  <a:gd name="connsiteY29" fmla="*/ 676275 h 1099185"/>
                  <a:gd name="connsiteX30" fmla="*/ 359092 w 661035"/>
                  <a:gd name="connsiteY30" fmla="*/ 597218 h 1099185"/>
                  <a:gd name="connsiteX31" fmla="*/ 220980 w 661035"/>
                  <a:gd name="connsiteY31" fmla="*/ 0 h 1099185"/>
                  <a:gd name="connsiteX32" fmla="*/ 481965 w 661035"/>
                  <a:gd name="connsiteY32" fmla="*/ 141922 h 1099185"/>
                  <a:gd name="connsiteX33" fmla="*/ 575310 w 661035"/>
                  <a:gd name="connsiteY33" fmla="*/ 214313 h 1099185"/>
                  <a:gd name="connsiteX34" fmla="*/ 661035 w 661035"/>
                  <a:gd name="connsiteY34" fmla="*/ 504825 h 1099185"/>
                  <a:gd name="connsiteX35" fmla="*/ 621030 w 661035"/>
                  <a:gd name="connsiteY35" fmla="*/ 739140 h 1099185"/>
                  <a:gd name="connsiteX36" fmla="*/ 360045 w 661035"/>
                  <a:gd name="connsiteY36" fmla="*/ 597218 h 1099185"/>
                  <a:gd name="connsiteX37" fmla="*/ 400050 w 661035"/>
                  <a:gd name="connsiteY37" fmla="*/ 362902 h 1099185"/>
                  <a:gd name="connsiteX38" fmla="*/ 314325 w 661035"/>
                  <a:gd name="connsiteY38" fmla="*/ 72390 h 1099185"/>
                  <a:gd name="connsiteX39" fmla="*/ 220980 w 661035"/>
                  <a:gd name="connsiteY39" fmla="*/ 0 h 1099185"/>
                  <a:gd name="connsiteX0" fmla="*/ 359092 w 661035"/>
                  <a:gd name="connsiteY0" fmla="*/ 597218 h 1099185"/>
                  <a:gd name="connsiteX1" fmla="*/ 620078 w 661035"/>
                  <a:gd name="connsiteY1" fmla="*/ 739140 h 1099185"/>
                  <a:gd name="connsiteX2" fmla="*/ 584835 w 661035"/>
                  <a:gd name="connsiteY2" fmla="*/ 818198 h 1099185"/>
                  <a:gd name="connsiteX3" fmla="*/ 584836 w 661035"/>
                  <a:gd name="connsiteY3" fmla="*/ 818198 h 1099185"/>
                  <a:gd name="connsiteX4" fmla="*/ 545783 w 661035"/>
                  <a:gd name="connsiteY4" fmla="*/ 882015 h 1099185"/>
                  <a:gd name="connsiteX5" fmla="*/ 538930 w 661035"/>
                  <a:gd name="connsiteY5" fmla="*/ 891439 h 1099185"/>
                  <a:gd name="connsiteX6" fmla="*/ 539116 w 661035"/>
                  <a:gd name="connsiteY6" fmla="*/ 891540 h 1099185"/>
                  <a:gd name="connsiteX7" fmla="*/ 500063 w 661035"/>
                  <a:gd name="connsiteY7" fmla="*/ 940118 h 1099185"/>
                  <a:gd name="connsiteX8" fmla="*/ 500063 w 661035"/>
                  <a:gd name="connsiteY8" fmla="*/ 941070 h 1099185"/>
                  <a:gd name="connsiteX9" fmla="*/ 451485 w 661035"/>
                  <a:gd name="connsiteY9" fmla="*/ 989648 h 1099185"/>
                  <a:gd name="connsiteX10" fmla="*/ 396629 w 661035"/>
                  <a:gd name="connsiteY10" fmla="*/ 1033155 h 1099185"/>
                  <a:gd name="connsiteX11" fmla="*/ 397193 w 661035"/>
                  <a:gd name="connsiteY11" fmla="*/ 1033462 h 1099185"/>
                  <a:gd name="connsiteX12" fmla="*/ 320041 w 661035"/>
                  <a:gd name="connsiteY12" fmla="*/ 1076325 h 1099185"/>
                  <a:gd name="connsiteX13" fmla="*/ 291343 w 661035"/>
                  <a:gd name="connsiteY13" fmla="*/ 1060767 h 1099185"/>
                  <a:gd name="connsiteX14" fmla="*/ 290403 w 661035"/>
                  <a:gd name="connsiteY14" fmla="*/ 1061621 h 1099185"/>
                  <a:gd name="connsiteX15" fmla="*/ 319088 w 661035"/>
                  <a:gd name="connsiteY15" fmla="*/ 1077277 h 1099185"/>
                  <a:gd name="connsiteX16" fmla="*/ 260985 w 661035"/>
                  <a:gd name="connsiteY16" fmla="*/ 1099185 h 1099185"/>
                  <a:gd name="connsiteX17" fmla="*/ 0 w 661035"/>
                  <a:gd name="connsiteY17" fmla="*/ 957262 h 1099185"/>
                  <a:gd name="connsiteX18" fmla="*/ 59055 w 661035"/>
                  <a:gd name="connsiteY18" fmla="*/ 935355 h 1099185"/>
                  <a:gd name="connsiteX19" fmla="*/ 60008 w 661035"/>
                  <a:gd name="connsiteY19" fmla="*/ 935355 h 1099185"/>
                  <a:gd name="connsiteX20" fmla="*/ 135745 w 661035"/>
                  <a:gd name="connsiteY20" fmla="*/ 891807 h 1099185"/>
                  <a:gd name="connsiteX21" fmla="*/ 135255 w 661035"/>
                  <a:gd name="connsiteY21" fmla="*/ 891540 h 1099185"/>
                  <a:gd name="connsiteX22" fmla="*/ 190500 w 661035"/>
                  <a:gd name="connsiteY22" fmla="*/ 847725 h 1099185"/>
                  <a:gd name="connsiteX23" fmla="*/ 239078 w 661035"/>
                  <a:gd name="connsiteY23" fmla="*/ 799148 h 1099185"/>
                  <a:gd name="connsiteX24" fmla="*/ 239078 w 661035"/>
                  <a:gd name="connsiteY24" fmla="*/ 798196 h 1099185"/>
                  <a:gd name="connsiteX25" fmla="*/ 277307 w 661035"/>
                  <a:gd name="connsiteY25" fmla="*/ 750642 h 1099185"/>
                  <a:gd name="connsiteX26" fmla="*/ 277178 w 661035"/>
                  <a:gd name="connsiteY26" fmla="*/ 750571 h 1099185"/>
                  <a:gd name="connsiteX27" fmla="*/ 284798 w 661035"/>
                  <a:gd name="connsiteY27" fmla="*/ 740093 h 1099185"/>
                  <a:gd name="connsiteX28" fmla="*/ 323850 w 661035"/>
                  <a:gd name="connsiteY28" fmla="*/ 676275 h 1099185"/>
                  <a:gd name="connsiteX29" fmla="*/ 359092 w 661035"/>
                  <a:gd name="connsiteY29" fmla="*/ 597218 h 1099185"/>
                  <a:gd name="connsiteX30" fmla="*/ 220980 w 661035"/>
                  <a:gd name="connsiteY30" fmla="*/ 0 h 1099185"/>
                  <a:gd name="connsiteX31" fmla="*/ 481965 w 661035"/>
                  <a:gd name="connsiteY31" fmla="*/ 141922 h 1099185"/>
                  <a:gd name="connsiteX32" fmla="*/ 575310 w 661035"/>
                  <a:gd name="connsiteY32" fmla="*/ 214313 h 1099185"/>
                  <a:gd name="connsiteX33" fmla="*/ 661035 w 661035"/>
                  <a:gd name="connsiteY33" fmla="*/ 504825 h 1099185"/>
                  <a:gd name="connsiteX34" fmla="*/ 621030 w 661035"/>
                  <a:gd name="connsiteY34" fmla="*/ 739140 h 1099185"/>
                  <a:gd name="connsiteX35" fmla="*/ 360045 w 661035"/>
                  <a:gd name="connsiteY35" fmla="*/ 597218 h 1099185"/>
                  <a:gd name="connsiteX36" fmla="*/ 400050 w 661035"/>
                  <a:gd name="connsiteY36" fmla="*/ 362902 h 1099185"/>
                  <a:gd name="connsiteX37" fmla="*/ 314325 w 661035"/>
                  <a:gd name="connsiteY37" fmla="*/ 72390 h 1099185"/>
                  <a:gd name="connsiteX38" fmla="*/ 220980 w 661035"/>
                  <a:gd name="connsiteY38" fmla="*/ 0 h 1099185"/>
                  <a:gd name="connsiteX0" fmla="*/ 359092 w 661035"/>
                  <a:gd name="connsiteY0" fmla="*/ 597218 h 1099185"/>
                  <a:gd name="connsiteX1" fmla="*/ 620078 w 661035"/>
                  <a:gd name="connsiteY1" fmla="*/ 739140 h 1099185"/>
                  <a:gd name="connsiteX2" fmla="*/ 584835 w 661035"/>
                  <a:gd name="connsiteY2" fmla="*/ 818198 h 1099185"/>
                  <a:gd name="connsiteX3" fmla="*/ 584836 w 661035"/>
                  <a:gd name="connsiteY3" fmla="*/ 818198 h 1099185"/>
                  <a:gd name="connsiteX4" fmla="*/ 545783 w 661035"/>
                  <a:gd name="connsiteY4" fmla="*/ 882015 h 1099185"/>
                  <a:gd name="connsiteX5" fmla="*/ 538930 w 661035"/>
                  <a:gd name="connsiteY5" fmla="*/ 891439 h 1099185"/>
                  <a:gd name="connsiteX6" fmla="*/ 539116 w 661035"/>
                  <a:gd name="connsiteY6" fmla="*/ 891540 h 1099185"/>
                  <a:gd name="connsiteX7" fmla="*/ 500063 w 661035"/>
                  <a:gd name="connsiteY7" fmla="*/ 940118 h 1099185"/>
                  <a:gd name="connsiteX8" fmla="*/ 500063 w 661035"/>
                  <a:gd name="connsiteY8" fmla="*/ 941070 h 1099185"/>
                  <a:gd name="connsiteX9" fmla="*/ 451485 w 661035"/>
                  <a:gd name="connsiteY9" fmla="*/ 989648 h 1099185"/>
                  <a:gd name="connsiteX10" fmla="*/ 396629 w 661035"/>
                  <a:gd name="connsiteY10" fmla="*/ 1033155 h 1099185"/>
                  <a:gd name="connsiteX11" fmla="*/ 397193 w 661035"/>
                  <a:gd name="connsiteY11" fmla="*/ 1033462 h 1099185"/>
                  <a:gd name="connsiteX12" fmla="*/ 320041 w 661035"/>
                  <a:gd name="connsiteY12" fmla="*/ 1076325 h 1099185"/>
                  <a:gd name="connsiteX13" fmla="*/ 291343 w 661035"/>
                  <a:gd name="connsiteY13" fmla="*/ 1060767 h 1099185"/>
                  <a:gd name="connsiteX14" fmla="*/ 319088 w 661035"/>
                  <a:gd name="connsiteY14" fmla="*/ 1077277 h 1099185"/>
                  <a:gd name="connsiteX15" fmla="*/ 260985 w 661035"/>
                  <a:gd name="connsiteY15" fmla="*/ 1099185 h 1099185"/>
                  <a:gd name="connsiteX16" fmla="*/ 0 w 661035"/>
                  <a:gd name="connsiteY16" fmla="*/ 957262 h 1099185"/>
                  <a:gd name="connsiteX17" fmla="*/ 59055 w 661035"/>
                  <a:gd name="connsiteY17" fmla="*/ 935355 h 1099185"/>
                  <a:gd name="connsiteX18" fmla="*/ 60008 w 661035"/>
                  <a:gd name="connsiteY18" fmla="*/ 935355 h 1099185"/>
                  <a:gd name="connsiteX19" fmla="*/ 135745 w 661035"/>
                  <a:gd name="connsiteY19" fmla="*/ 891807 h 1099185"/>
                  <a:gd name="connsiteX20" fmla="*/ 135255 w 661035"/>
                  <a:gd name="connsiteY20" fmla="*/ 891540 h 1099185"/>
                  <a:gd name="connsiteX21" fmla="*/ 190500 w 661035"/>
                  <a:gd name="connsiteY21" fmla="*/ 847725 h 1099185"/>
                  <a:gd name="connsiteX22" fmla="*/ 239078 w 661035"/>
                  <a:gd name="connsiteY22" fmla="*/ 799148 h 1099185"/>
                  <a:gd name="connsiteX23" fmla="*/ 239078 w 661035"/>
                  <a:gd name="connsiteY23" fmla="*/ 798196 h 1099185"/>
                  <a:gd name="connsiteX24" fmla="*/ 277307 w 661035"/>
                  <a:gd name="connsiteY24" fmla="*/ 750642 h 1099185"/>
                  <a:gd name="connsiteX25" fmla="*/ 277178 w 661035"/>
                  <a:gd name="connsiteY25" fmla="*/ 750571 h 1099185"/>
                  <a:gd name="connsiteX26" fmla="*/ 284798 w 661035"/>
                  <a:gd name="connsiteY26" fmla="*/ 740093 h 1099185"/>
                  <a:gd name="connsiteX27" fmla="*/ 323850 w 661035"/>
                  <a:gd name="connsiteY27" fmla="*/ 676275 h 1099185"/>
                  <a:gd name="connsiteX28" fmla="*/ 359092 w 661035"/>
                  <a:gd name="connsiteY28" fmla="*/ 597218 h 1099185"/>
                  <a:gd name="connsiteX29" fmla="*/ 220980 w 661035"/>
                  <a:gd name="connsiteY29" fmla="*/ 0 h 1099185"/>
                  <a:gd name="connsiteX30" fmla="*/ 481965 w 661035"/>
                  <a:gd name="connsiteY30" fmla="*/ 141922 h 1099185"/>
                  <a:gd name="connsiteX31" fmla="*/ 575310 w 661035"/>
                  <a:gd name="connsiteY31" fmla="*/ 214313 h 1099185"/>
                  <a:gd name="connsiteX32" fmla="*/ 661035 w 661035"/>
                  <a:gd name="connsiteY32" fmla="*/ 504825 h 1099185"/>
                  <a:gd name="connsiteX33" fmla="*/ 621030 w 661035"/>
                  <a:gd name="connsiteY33" fmla="*/ 739140 h 1099185"/>
                  <a:gd name="connsiteX34" fmla="*/ 360045 w 661035"/>
                  <a:gd name="connsiteY34" fmla="*/ 597218 h 1099185"/>
                  <a:gd name="connsiteX35" fmla="*/ 400050 w 661035"/>
                  <a:gd name="connsiteY35" fmla="*/ 362902 h 1099185"/>
                  <a:gd name="connsiteX36" fmla="*/ 314325 w 661035"/>
                  <a:gd name="connsiteY36" fmla="*/ 72390 h 1099185"/>
                  <a:gd name="connsiteX37" fmla="*/ 220980 w 661035"/>
                  <a:gd name="connsiteY37" fmla="*/ 0 h 1099185"/>
                  <a:gd name="connsiteX0" fmla="*/ 359092 w 661035"/>
                  <a:gd name="connsiteY0" fmla="*/ 597218 h 1099185"/>
                  <a:gd name="connsiteX1" fmla="*/ 620078 w 661035"/>
                  <a:gd name="connsiteY1" fmla="*/ 739140 h 1099185"/>
                  <a:gd name="connsiteX2" fmla="*/ 584835 w 661035"/>
                  <a:gd name="connsiteY2" fmla="*/ 818198 h 1099185"/>
                  <a:gd name="connsiteX3" fmla="*/ 584836 w 661035"/>
                  <a:gd name="connsiteY3" fmla="*/ 818198 h 1099185"/>
                  <a:gd name="connsiteX4" fmla="*/ 545783 w 661035"/>
                  <a:gd name="connsiteY4" fmla="*/ 882015 h 1099185"/>
                  <a:gd name="connsiteX5" fmla="*/ 538930 w 661035"/>
                  <a:gd name="connsiteY5" fmla="*/ 891439 h 1099185"/>
                  <a:gd name="connsiteX6" fmla="*/ 539116 w 661035"/>
                  <a:gd name="connsiteY6" fmla="*/ 891540 h 1099185"/>
                  <a:gd name="connsiteX7" fmla="*/ 500063 w 661035"/>
                  <a:gd name="connsiteY7" fmla="*/ 940118 h 1099185"/>
                  <a:gd name="connsiteX8" fmla="*/ 500063 w 661035"/>
                  <a:gd name="connsiteY8" fmla="*/ 941070 h 1099185"/>
                  <a:gd name="connsiteX9" fmla="*/ 451485 w 661035"/>
                  <a:gd name="connsiteY9" fmla="*/ 989648 h 1099185"/>
                  <a:gd name="connsiteX10" fmla="*/ 396629 w 661035"/>
                  <a:gd name="connsiteY10" fmla="*/ 1033155 h 1099185"/>
                  <a:gd name="connsiteX11" fmla="*/ 397193 w 661035"/>
                  <a:gd name="connsiteY11" fmla="*/ 1033462 h 1099185"/>
                  <a:gd name="connsiteX12" fmla="*/ 320041 w 661035"/>
                  <a:gd name="connsiteY12" fmla="*/ 1076325 h 1099185"/>
                  <a:gd name="connsiteX13" fmla="*/ 319088 w 661035"/>
                  <a:gd name="connsiteY13" fmla="*/ 1077277 h 1099185"/>
                  <a:gd name="connsiteX14" fmla="*/ 260985 w 661035"/>
                  <a:gd name="connsiteY14" fmla="*/ 1099185 h 1099185"/>
                  <a:gd name="connsiteX15" fmla="*/ 0 w 661035"/>
                  <a:gd name="connsiteY15" fmla="*/ 957262 h 1099185"/>
                  <a:gd name="connsiteX16" fmla="*/ 59055 w 661035"/>
                  <a:gd name="connsiteY16" fmla="*/ 935355 h 1099185"/>
                  <a:gd name="connsiteX17" fmla="*/ 60008 w 661035"/>
                  <a:gd name="connsiteY17" fmla="*/ 935355 h 1099185"/>
                  <a:gd name="connsiteX18" fmla="*/ 135745 w 661035"/>
                  <a:gd name="connsiteY18" fmla="*/ 891807 h 1099185"/>
                  <a:gd name="connsiteX19" fmla="*/ 135255 w 661035"/>
                  <a:gd name="connsiteY19" fmla="*/ 891540 h 1099185"/>
                  <a:gd name="connsiteX20" fmla="*/ 190500 w 661035"/>
                  <a:gd name="connsiteY20" fmla="*/ 847725 h 1099185"/>
                  <a:gd name="connsiteX21" fmla="*/ 239078 w 661035"/>
                  <a:gd name="connsiteY21" fmla="*/ 799148 h 1099185"/>
                  <a:gd name="connsiteX22" fmla="*/ 239078 w 661035"/>
                  <a:gd name="connsiteY22" fmla="*/ 798196 h 1099185"/>
                  <a:gd name="connsiteX23" fmla="*/ 277307 w 661035"/>
                  <a:gd name="connsiteY23" fmla="*/ 750642 h 1099185"/>
                  <a:gd name="connsiteX24" fmla="*/ 277178 w 661035"/>
                  <a:gd name="connsiteY24" fmla="*/ 750571 h 1099185"/>
                  <a:gd name="connsiteX25" fmla="*/ 284798 w 661035"/>
                  <a:gd name="connsiteY25" fmla="*/ 740093 h 1099185"/>
                  <a:gd name="connsiteX26" fmla="*/ 323850 w 661035"/>
                  <a:gd name="connsiteY26" fmla="*/ 676275 h 1099185"/>
                  <a:gd name="connsiteX27" fmla="*/ 359092 w 661035"/>
                  <a:gd name="connsiteY27" fmla="*/ 597218 h 1099185"/>
                  <a:gd name="connsiteX28" fmla="*/ 220980 w 661035"/>
                  <a:gd name="connsiteY28" fmla="*/ 0 h 1099185"/>
                  <a:gd name="connsiteX29" fmla="*/ 481965 w 661035"/>
                  <a:gd name="connsiteY29" fmla="*/ 141922 h 1099185"/>
                  <a:gd name="connsiteX30" fmla="*/ 575310 w 661035"/>
                  <a:gd name="connsiteY30" fmla="*/ 214313 h 1099185"/>
                  <a:gd name="connsiteX31" fmla="*/ 661035 w 661035"/>
                  <a:gd name="connsiteY31" fmla="*/ 504825 h 1099185"/>
                  <a:gd name="connsiteX32" fmla="*/ 621030 w 661035"/>
                  <a:gd name="connsiteY32" fmla="*/ 739140 h 1099185"/>
                  <a:gd name="connsiteX33" fmla="*/ 360045 w 661035"/>
                  <a:gd name="connsiteY33" fmla="*/ 597218 h 1099185"/>
                  <a:gd name="connsiteX34" fmla="*/ 400050 w 661035"/>
                  <a:gd name="connsiteY34" fmla="*/ 362902 h 1099185"/>
                  <a:gd name="connsiteX35" fmla="*/ 314325 w 661035"/>
                  <a:gd name="connsiteY35" fmla="*/ 72390 h 1099185"/>
                  <a:gd name="connsiteX36" fmla="*/ 220980 w 661035"/>
                  <a:gd name="connsiteY36" fmla="*/ 0 h 1099185"/>
                  <a:gd name="connsiteX0" fmla="*/ 359092 w 661035"/>
                  <a:gd name="connsiteY0" fmla="*/ 597218 h 1112468"/>
                  <a:gd name="connsiteX1" fmla="*/ 620078 w 661035"/>
                  <a:gd name="connsiteY1" fmla="*/ 739140 h 1112468"/>
                  <a:gd name="connsiteX2" fmla="*/ 584835 w 661035"/>
                  <a:gd name="connsiteY2" fmla="*/ 818198 h 1112468"/>
                  <a:gd name="connsiteX3" fmla="*/ 584836 w 661035"/>
                  <a:gd name="connsiteY3" fmla="*/ 818198 h 1112468"/>
                  <a:gd name="connsiteX4" fmla="*/ 545783 w 661035"/>
                  <a:gd name="connsiteY4" fmla="*/ 882015 h 1112468"/>
                  <a:gd name="connsiteX5" fmla="*/ 538930 w 661035"/>
                  <a:gd name="connsiteY5" fmla="*/ 891439 h 1112468"/>
                  <a:gd name="connsiteX6" fmla="*/ 539116 w 661035"/>
                  <a:gd name="connsiteY6" fmla="*/ 891540 h 1112468"/>
                  <a:gd name="connsiteX7" fmla="*/ 500063 w 661035"/>
                  <a:gd name="connsiteY7" fmla="*/ 940118 h 1112468"/>
                  <a:gd name="connsiteX8" fmla="*/ 500063 w 661035"/>
                  <a:gd name="connsiteY8" fmla="*/ 941070 h 1112468"/>
                  <a:gd name="connsiteX9" fmla="*/ 451485 w 661035"/>
                  <a:gd name="connsiteY9" fmla="*/ 989648 h 1112468"/>
                  <a:gd name="connsiteX10" fmla="*/ 396629 w 661035"/>
                  <a:gd name="connsiteY10" fmla="*/ 1033155 h 1112468"/>
                  <a:gd name="connsiteX11" fmla="*/ 397193 w 661035"/>
                  <a:gd name="connsiteY11" fmla="*/ 1033462 h 1112468"/>
                  <a:gd name="connsiteX12" fmla="*/ 320041 w 661035"/>
                  <a:gd name="connsiteY12" fmla="*/ 1076325 h 1112468"/>
                  <a:gd name="connsiteX13" fmla="*/ 319088 w 661035"/>
                  <a:gd name="connsiteY13" fmla="*/ 1077277 h 1112468"/>
                  <a:gd name="connsiteX14" fmla="*/ 247796 w 661035"/>
                  <a:gd name="connsiteY14" fmla="*/ 1112468 h 1112468"/>
                  <a:gd name="connsiteX15" fmla="*/ 0 w 661035"/>
                  <a:gd name="connsiteY15" fmla="*/ 957262 h 1112468"/>
                  <a:gd name="connsiteX16" fmla="*/ 59055 w 661035"/>
                  <a:gd name="connsiteY16" fmla="*/ 935355 h 1112468"/>
                  <a:gd name="connsiteX17" fmla="*/ 60008 w 661035"/>
                  <a:gd name="connsiteY17" fmla="*/ 935355 h 1112468"/>
                  <a:gd name="connsiteX18" fmla="*/ 135745 w 661035"/>
                  <a:gd name="connsiteY18" fmla="*/ 891807 h 1112468"/>
                  <a:gd name="connsiteX19" fmla="*/ 135255 w 661035"/>
                  <a:gd name="connsiteY19" fmla="*/ 891540 h 1112468"/>
                  <a:gd name="connsiteX20" fmla="*/ 190500 w 661035"/>
                  <a:gd name="connsiteY20" fmla="*/ 847725 h 1112468"/>
                  <a:gd name="connsiteX21" fmla="*/ 239078 w 661035"/>
                  <a:gd name="connsiteY21" fmla="*/ 799148 h 1112468"/>
                  <a:gd name="connsiteX22" fmla="*/ 239078 w 661035"/>
                  <a:gd name="connsiteY22" fmla="*/ 798196 h 1112468"/>
                  <a:gd name="connsiteX23" fmla="*/ 277307 w 661035"/>
                  <a:gd name="connsiteY23" fmla="*/ 750642 h 1112468"/>
                  <a:gd name="connsiteX24" fmla="*/ 277178 w 661035"/>
                  <a:gd name="connsiteY24" fmla="*/ 750571 h 1112468"/>
                  <a:gd name="connsiteX25" fmla="*/ 284798 w 661035"/>
                  <a:gd name="connsiteY25" fmla="*/ 740093 h 1112468"/>
                  <a:gd name="connsiteX26" fmla="*/ 323850 w 661035"/>
                  <a:gd name="connsiteY26" fmla="*/ 676275 h 1112468"/>
                  <a:gd name="connsiteX27" fmla="*/ 359092 w 661035"/>
                  <a:gd name="connsiteY27" fmla="*/ 597218 h 1112468"/>
                  <a:gd name="connsiteX28" fmla="*/ 220980 w 661035"/>
                  <a:gd name="connsiteY28" fmla="*/ 0 h 1112468"/>
                  <a:gd name="connsiteX29" fmla="*/ 481965 w 661035"/>
                  <a:gd name="connsiteY29" fmla="*/ 141922 h 1112468"/>
                  <a:gd name="connsiteX30" fmla="*/ 575310 w 661035"/>
                  <a:gd name="connsiteY30" fmla="*/ 214313 h 1112468"/>
                  <a:gd name="connsiteX31" fmla="*/ 661035 w 661035"/>
                  <a:gd name="connsiteY31" fmla="*/ 504825 h 1112468"/>
                  <a:gd name="connsiteX32" fmla="*/ 621030 w 661035"/>
                  <a:gd name="connsiteY32" fmla="*/ 739140 h 1112468"/>
                  <a:gd name="connsiteX33" fmla="*/ 360045 w 661035"/>
                  <a:gd name="connsiteY33" fmla="*/ 597218 h 1112468"/>
                  <a:gd name="connsiteX34" fmla="*/ 400050 w 661035"/>
                  <a:gd name="connsiteY34" fmla="*/ 362902 h 1112468"/>
                  <a:gd name="connsiteX35" fmla="*/ 314325 w 661035"/>
                  <a:gd name="connsiteY35" fmla="*/ 72390 h 1112468"/>
                  <a:gd name="connsiteX36" fmla="*/ 220980 w 661035"/>
                  <a:gd name="connsiteY36" fmla="*/ 0 h 11124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</a:cxnLst>
                <a:rect l="l" t="t" r="r" b="b"/>
                <a:pathLst>
                  <a:path w="661035" h="1112468">
                    <a:moveTo>
                      <a:pt x="359092" y="597218"/>
                    </a:moveTo>
                    <a:lnTo>
                      <a:pt x="620078" y="739140"/>
                    </a:lnTo>
                    <a:lnTo>
                      <a:pt x="584835" y="818198"/>
                    </a:lnTo>
                    <a:lnTo>
                      <a:pt x="584836" y="818198"/>
                    </a:lnTo>
                    <a:cubicBezTo>
                      <a:pt x="573405" y="840105"/>
                      <a:pt x="560070" y="861060"/>
                      <a:pt x="545783" y="882015"/>
                    </a:cubicBezTo>
                    <a:lnTo>
                      <a:pt x="538930" y="891439"/>
                    </a:lnTo>
                    <a:lnTo>
                      <a:pt x="539116" y="891540"/>
                    </a:lnTo>
                    <a:cubicBezTo>
                      <a:pt x="525780" y="908686"/>
                      <a:pt x="513398" y="924878"/>
                      <a:pt x="500063" y="940118"/>
                    </a:cubicBezTo>
                    <a:lnTo>
                      <a:pt x="500063" y="941070"/>
                    </a:lnTo>
                    <a:cubicBezTo>
                      <a:pt x="483870" y="958215"/>
                      <a:pt x="467678" y="974408"/>
                      <a:pt x="451485" y="989648"/>
                    </a:cubicBezTo>
                    <a:lnTo>
                      <a:pt x="396629" y="1033155"/>
                    </a:lnTo>
                    <a:lnTo>
                      <a:pt x="397193" y="1033462"/>
                    </a:lnTo>
                    <a:cubicBezTo>
                      <a:pt x="371475" y="1049655"/>
                      <a:pt x="346711" y="1063943"/>
                      <a:pt x="320041" y="1076325"/>
                    </a:cubicBezTo>
                    <a:lnTo>
                      <a:pt x="319088" y="1077277"/>
                    </a:lnTo>
                    <a:lnTo>
                      <a:pt x="247796" y="1112468"/>
                    </a:lnTo>
                    <a:lnTo>
                      <a:pt x="0" y="957262"/>
                    </a:lnTo>
                    <a:lnTo>
                      <a:pt x="59055" y="935355"/>
                    </a:lnTo>
                    <a:lnTo>
                      <a:pt x="60008" y="935355"/>
                    </a:lnTo>
                    <a:lnTo>
                      <a:pt x="135745" y="891807"/>
                    </a:lnTo>
                    <a:lnTo>
                      <a:pt x="135255" y="891540"/>
                    </a:lnTo>
                    <a:cubicBezTo>
                      <a:pt x="154305" y="878205"/>
                      <a:pt x="173355" y="863918"/>
                      <a:pt x="190500" y="847725"/>
                    </a:cubicBezTo>
                    <a:cubicBezTo>
                      <a:pt x="207645" y="832486"/>
                      <a:pt x="222885" y="816293"/>
                      <a:pt x="239078" y="799148"/>
                    </a:cubicBezTo>
                    <a:lnTo>
                      <a:pt x="239078" y="798196"/>
                    </a:lnTo>
                    <a:lnTo>
                      <a:pt x="277307" y="750642"/>
                    </a:lnTo>
                    <a:lnTo>
                      <a:pt x="277178" y="750571"/>
                    </a:lnTo>
                    <a:cubicBezTo>
                      <a:pt x="280036" y="746761"/>
                      <a:pt x="281941" y="743903"/>
                      <a:pt x="284798" y="740093"/>
                    </a:cubicBezTo>
                    <a:cubicBezTo>
                      <a:pt x="299086" y="719138"/>
                      <a:pt x="312420" y="698183"/>
                      <a:pt x="323850" y="676275"/>
                    </a:cubicBezTo>
                    <a:cubicBezTo>
                      <a:pt x="337185" y="650558"/>
                      <a:pt x="349567" y="623888"/>
                      <a:pt x="359092" y="597218"/>
                    </a:cubicBezTo>
                    <a:close/>
                    <a:moveTo>
                      <a:pt x="220980" y="0"/>
                    </a:moveTo>
                    <a:lnTo>
                      <a:pt x="481965" y="141922"/>
                    </a:lnTo>
                    <a:cubicBezTo>
                      <a:pt x="521970" y="163830"/>
                      <a:pt x="553403" y="187642"/>
                      <a:pt x="575310" y="214313"/>
                    </a:cubicBezTo>
                    <a:cubicBezTo>
                      <a:pt x="632460" y="281940"/>
                      <a:pt x="661035" y="379095"/>
                      <a:pt x="661035" y="504825"/>
                    </a:cubicBezTo>
                    <a:cubicBezTo>
                      <a:pt x="660083" y="588645"/>
                      <a:pt x="646748" y="666750"/>
                      <a:pt x="621030" y="739140"/>
                    </a:cubicBezTo>
                    <a:lnTo>
                      <a:pt x="360045" y="597218"/>
                    </a:lnTo>
                    <a:cubicBezTo>
                      <a:pt x="386715" y="524827"/>
                      <a:pt x="400050" y="446722"/>
                      <a:pt x="400050" y="362902"/>
                    </a:cubicBezTo>
                    <a:cubicBezTo>
                      <a:pt x="400050" y="237172"/>
                      <a:pt x="371475" y="140970"/>
                      <a:pt x="314325" y="72390"/>
                    </a:cubicBezTo>
                    <a:cubicBezTo>
                      <a:pt x="291465" y="45720"/>
                      <a:pt x="260985" y="20955"/>
                      <a:pt x="220980" y="0"/>
                    </a:cubicBez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  <p:sp>
            <p:nvSpPr>
              <p:cNvPr id="352" name="Freeform: Shape 351">
                <a:extLst>
                  <a:ext uri="{FF2B5EF4-FFF2-40B4-BE49-F238E27FC236}">
                    <a16:creationId xmlns:a16="http://schemas.microsoft.com/office/drawing/2014/main" id="{843F41FB-8A79-4FDE-8C65-6188B324A40B}"/>
                  </a:ext>
                </a:extLst>
              </p:cNvPr>
              <p:cNvSpPr/>
              <p:nvPr/>
            </p:nvSpPr>
            <p:spPr>
              <a:xfrm>
                <a:off x="2967026" y="3229268"/>
                <a:ext cx="673417" cy="247650"/>
              </a:xfrm>
              <a:custGeom>
                <a:avLst/>
                <a:gdLst>
                  <a:gd name="connsiteX0" fmla="*/ 261937 w 673417"/>
                  <a:gd name="connsiteY0" fmla="*/ 45720 h 247650"/>
                  <a:gd name="connsiteX1" fmla="*/ 288607 w 673417"/>
                  <a:gd name="connsiteY1" fmla="*/ 53340 h 247650"/>
                  <a:gd name="connsiteX2" fmla="*/ 387667 w 673417"/>
                  <a:gd name="connsiteY2" fmla="*/ 93345 h 247650"/>
                  <a:gd name="connsiteX3" fmla="*/ 412432 w 673417"/>
                  <a:gd name="connsiteY3" fmla="*/ 105728 h 247650"/>
                  <a:gd name="connsiteX4" fmla="*/ 673417 w 673417"/>
                  <a:gd name="connsiteY4" fmla="*/ 247650 h 247650"/>
                  <a:gd name="connsiteX5" fmla="*/ 647700 w 673417"/>
                  <a:gd name="connsiteY5" fmla="*/ 235267 h 247650"/>
                  <a:gd name="connsiteX6" fmla="*/ 644991 w 673417"/>
                  <a:gd name="connsiteY6" fmla="*/ 233789 h 247650"/>
                  <a:gd name="connsiteX7" fmla="*/ 549592 w 673417"/>
                  <a:gd name="connsiteY7" fmla="*/ 195262 h 247650"/>
                  <a:gd name="connsiteX8" fmla="*/ 522922 w 673417"/>
                  <a:gd name="connsiteY8" fmla="*/ 186690 h 247650"/>
                  <a:gd name="connsiteX9" fmla="*/ 0 w 673417"/>
                  <a:gd name="connsiteY9" fmla="*/ 0 h 247650"/>
                  <a:gd name="connsiteX10" fmla="*/ 80010 w 673417"/>
                  <a:gd name="connsiteY10" fmla="*/ 11430 h 247650"/>
                  <a:gd name="connsiteX11" fmla="*/ 80421 w 673417"/>
                  <a:gd name="connsiteY11" fmla="*/ 11654 h 247650"/>
                  <a:gd name="connsiteX12" fmla="*/ 185499 w 673417"/>
                  <a:gd name="connsiteY12" fmla="*/ 28933 h 247650"/>
                  <a:gd name="connsiteX13" fmla="*/ 261937 w 673417"/>
                  <a:gd name="connsiteY13" fmla="*/ 45720 h 247650"/>
                  <a:gd name="connsiteX14" fmla="*/ 522922 w 673417"/>
                  <a:gd name="connsiteY14" fmla="*/ 187643 h 247650"/>
                  <a:gd name="connsiteX15" fmla="*/ 340042 w 673417"/>
                  <a:gd name="connsiteY15" fmla="*/ 153353 h 247650"/>
                  <a:gd name="connsiteX16" fmla="*/ 260985 w 673417"/>
                  <a:gd name="connsiteY16" fmla="*/ 141923 h 2476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673417" h="247650">
                    <a:moveTo>
                      <a:pt x="261937" y="45720"/>
                    </a:moveTo>
                    <a:cubicBezTo>
                      <a:pt x="271462" y="48578"/>
                      <a:pt x="280987" y="50483"/>
                      <a:pt x="288607" y="53340"/>
                    </a:cubicBezTo>
                    <a:cubicBezTo>
                      <a:pt x="323850" y="64770"/>
                      <a:pt x="357187" y="79058"/>
                      <a:pt x="387667" y="93345"/>
                    </a:cubicBezTo>
                    <a:cubicBezTo>
                      <a:pt x="396240" y="97155"/>
                      <a:pt x="404812" y="101917"/>
                      <a:pt x="412432" y="105728"/>
                    </a:cubicBezTo>
                    <a:lnTo>
                      <a:pt x="673417" y="247650"/>
                    </a:lnTo>
                    <a:cubicBezTo>
                      <a:pt x="664845" y="243840"/>
                      <a:pt x="656272" y="239078"/>
                      <a:pt x="647700" y="235267"/>
                    </a:cubicBezTo>
                    <a:lnTo>
                      <a:pt x="644991" y="233789"/>
                    </a:lnTo>
                    <a:lnTo>
                      <a:pt x="549592" y="195262"/>
                    </a:lnTo>
                    <a:cubicBezTo>
                      <a:pt x="541972" y="192405"/>
                      <a:pt x="532447" y="189548"/>
                      <a:pt x="522922" y="186690"/>
                    </a:cubicBezTo>
                    <a:close/>
                    <a:moveTo>
                      <a:pt x="0" y="0"/>
                    </a:moveTo>
                    <a:lnTo>
                      <a:pt x="80010" y="11430"/>
                    </a:lnTo>
                    <a:lnTo>
                      <a:pt x="80421" y="11654"/>
                    </a:lnTo>
                    <a:lnTo>
                      <a:pt x="185499" y="28933"/>
                    </a:lnTo>
                    <a:cubicBezTo>
                      <a:pt x="215979" y="34528"/>
                      <a:pt x="241458" y="40005"/>
                      <a:pt x="261937" y="45720"/>
                    </a:cubicBezTo>
                    <a:lnTo>
                      <a:pt x="522922" y="187643"/>
                    </a:lnTo>
                    <a:cubicBezTo>
                      <a:pt x="481965" y="176213"/>
                      <a:pt x="421004" y="164783"/>
                      <a:pt x="340042" y="153353"/>
                    </a:cubicBezTo>
                    <a:lnTo>
                      <a:pt x="260985" y="141923"/>
                    </a:ln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3" name="Freeform: Shape 352">
                <a:extLst>
                  <a:ext uri="{FF2B5EF4-FFF2-40B4-BE49-F238E27FC236}">
                    <a16:creationId xmlns:a16="http://schemas.microsoft.com/office/drawing/2014/main" id="{ADBF7F01-04A2-4DC4-86F4-68EF083B7D6A}"/>
                  </a:ext>
                </a:extLst>
              </p:cNvPr>
              <p:cNvSpPr/>
              <p:nvPr/>
            </p:nvSpPr>
            <p:spPr>
              <a:xfrm>
                <a:off x="2707091" y="3532163"/>
                <a:ext cx="257175" cy="1238250"/>
              </a:xfrm>
              <a:custGeom>
                <a:avLst/>
                <a:gdLst>
                  <a:gd name="connsiteX0" fmla="*/ 260985 w 257175"/>
                  <a:gd name="connsiteY0" fmla="*/ 1244918 h 1238250"/>
                  <a:gd name="connsiteX1" fmla="*/ 0 w 257175"/>
                  <a:gd name="connsiteY1" fmla="*/ 1102995 h 1238250"/>
                  <a:gd name="connsiteX2" fmla="*/ 1905 w 257175"/>
                  <a:gd name="connsiteY2" fmla="*/ 0 h 1238250"/>
                  <a:gd name="connsiteX3" fmla="*/ 262890 w 257175"/>
                  <a:gd name="connsiteY3" fmla="*/ 141922 h 12382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57175" h="1238250">
                    <a:moveTo>
                      <a:pt x="260985" y="1244918"/>
                    </a:moveTo>
                    <a:lnTo>
                      <a:pt x="0" y="1102995"/>
                    </a:lnTo>
                    <a:lnTo>
                      <a:pt x="1905" y="0"/>
                    </a:lnTo>
                    <a:lnTo>
                      <a:pt x="262890" y="141922"/>
                    </a:ln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4" name="Freeform: Shape 353">
                <a:extLst>
                  <a:ext uri="{FF2B5EF4-FFF2-40B4-BE49-F238E27FC236}">
                    <a16:creationId xmlns:a16="http://schemas.microsoft.com/office/drawing/2014/main" id="{CDED12AB-5FF0-4D34-9BC6-4790625B38A6}"/>
                  </a:ext>
                </a:extLst>
              </p:cNvPr>
              <p:cNvSpPr/>
              <p:nvPr/>
            </p:nvSpPr>
            <p:spPr>
              <a:xfrm>
                <a:off x="3110832" y="2270955"/>
                <a:ext cx="457201" cy="495301"/>
              </a:xfrm>
              <a:custGeom>
                <a:avLst/>
                <a:gdLst>
                  <a:gd name="connsiteX0" fmla="*/ 459105 w 457200"/>
                  <a:gd name="connsiteY0" fmla="*/ 500063 h 495300"/>
                  <a:gd name="connsiteX1" fmla="*/ 198120 w 457200"/>
                  <a:gd name="connsiteY1" fmla="*/ 358140 h 495300"/>
                  <a:gd name="connsiteX2" fmla="*/ 80963 w 457200"/>
                  <a:gd name="connsiteY2" fmla="*/ 62865 h 495300"/>
                  <a:gd name="connsiteX3" fmla="*/ 0 w 457200"/>
                  <a:gd name="connsiteY3" fmla="*/ 0 h 495300"/>
                  <a:gd name="connsiteX4" fmla="*/ 260985 w 457200"/>
                  <a:gd name="connsiteY4" fmla="*/ 141923 h 495300"/>
                  <a:gd name="connsiteX5" fmla="*/ 341948 w 457200"/>
                  <a:gd name="connsiteY5" fmla="*/ 204788 h 495300"/>
                  <a:gd name="connsiteX6" fmla="*/ 459105 w 457200"/>
                  <a:gd name="connsiteY6" fmla="*/ 500063 h 4953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457200" h="495300">
                    <a:moveTo>
                      <a:pt x="459105" y="500063"/>
                    </a:moveTo>
                    <a:lnTo>
                      <a:pt x="198120" y="358140"/>
                    </a:lnTo>
                    <a:cubicBezTo>
                      <a:pt x="179070" y="224790"/>
                      <a:pt x="140017" y="126683"/>
                      <a:pt x="80963" y="62865"/>
                    </a:cubicBezTo>
                    <a:cubicBezTo>
                      <a:pt x="57150" y="38100"/>
                      <a:pt x="30480" y="17145"/>
                      <a:pt x="0" y="0"/>
                    </a:cubicBezTo>
                    <a:lnTo>
                      <a:pt x="260985" y="141923"/>
                    </a:lnTo>
                    <a:cubicBezTo>
                      <a:pt x="291465" y="158115"/>
                      <a:pt x="318135" y="179070"/>
                      <a:pt x="341948" y="204788"/>
                    </a:cubicBezTo>
                    <a:cubicBezTo>
                      <a:pt x="401955" y="268605"/>
                      <a:pt x="441008" y="366713"/>
                      <a:pt x="459105" y="500063"/>
                    </a:cubicBezTo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5" name="Freeform: Shape 354">
                <a:extLst>
                  <a:ext uri="{FF2B5EF4-FFF2-40B4-BE49-F238E27FC236}">
                    <a16:creationId xmlns:a16="http://schemas.microsoft.com/office/drawing/2014/main" id="{345B9A0C-EF2F-4B5A-8989-8200D655B5FD}"/>
                  </a:ext>
                </a:extLst>
              </p:cNvPr>
              <p:cNvSpPr/>
              <p:nvPr/>
            </p:nvSpPr>
            <p:spPr>
              <a:xfrm>
                <a:off x="2541356" y="3138780"/>
                <a:ext cx="428625" cy="200026"/>
              </a:xfrm>
              <a:custGeom>
                <a:avLst/>
                <a:gdLst>
                  <a:gd name="connsiteX0" fmla="*/ 0 w 428625"/>
                  <a:gd name="connsiteY0" fmla="*/ 0 h 200026"/>
                  <a:gd name="connsiteX1" fmla="*/ 17145 w 428625"/>
                  <a:gd name="connsiteY1" fmla="*/ 8573 h 200026"/>
                  <a:gd name="connsiteX2" fmla="*/ 109538 w 428625"/>
                  <a:gd name="connsiteY2" fmla="*/ 44768 h 200026"/>
                  <a:gd name="connsiteX3" fmla="*/ 370023 w 428625"/>
                  <a:gd name="connsiteY3" fmla="*/ 186418 h 200026"/>
                  <a:gd name="connsiteX4" fmla="*/ 110490 w 428625"/>
                  <a:gd name="connsiteY4" fmla="*/ 44768 h 200026"/>
                  <a:gd name="connsiteX5" fmla="*/ 168592 w 428625"/>
                  <a:gd name="connsiteY5" fmla="*/ 59056 h 200026"/>
                  <a:gd name="connsiteX6" fmla="*/ 428625 w 428625"/>
                  <a:gd name="connsiteY6" fmla="*/ 200026 h 200026"/>
                  <a:gd name="connsiteX7" fmla="*/ 370523 w 428625"/>
                  <a:gd name="connsiteY7" fmla="*/ 186691 h 200026"/>
                  <a:gd name="connsiteX8" fmla="*/ 370517 w 428625"/>
                  <a:gd name="connsiteY8" fmla="*/ 186688 h 200026"/>
                  <a:gd name="connsiteX9" fmla="*/ 278130 w 428625"/>
                  <a:gd name="connsiteY9" fmla="*/ 150495 h 200026"/>
                  <a:gd name="connsiteX10" fmla="*/ 260985 w 428625"/>
                  <a:gd name="connsiteY10" fmla="*/ 141923 h 2000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28625" h="200026">
                    <a:moveTo>
                      <a:pt x="0" y="0"/>
                    </a:moveTo>
                    <a:cubicBezTo>
                      <a:pt x="5715" y="2858"/>
                      <a:pt x="11430" y="5715"/>
                      <a:pt x="17145" y="8573"/>
                    </a:cubicBezTo>
                    <a:cubicBezTo>
                      <a:pt x="44767" y="21908"/>
                      <a:pt x="75248" y="34290"/>
                      <a:pt x="109538" y="44768"/>
                    </a:cubicBezTo>
                    <a:lnTo>
                      <a:pt x="370023" y="186418"/>
                    </a:lnTo>
                    <a:lnTo>
                      <a:pt x="110490" y="44768"/>
                    </a:lnTo>
                    <a:lnTo>
                      <a:pt x="168592" y="59056"/>
                    </a:lnTo>
                    <a:lnTo>
                      <a:pt x="428625" y="200026"/>
                    </a:lnTo>
                    <a:lnTo>
                      <a:pt x="370523" y="186691"/>
                    </a:lnTo>
                    <a:lnTo>
                      <a:pt x="370517" y="186688"/>
                    </a:lnTo>
                    <a:lnTo>
                      <a:pt x="278130" y="150495"/>
                    </a:lnTo>
                    <a:cubicBezTo>
                      <a:pt x="272415" y="147638"/>
                      <a:pt x="266700" y="144780"/>
                      <a:pt x="260985" y="141923"/>
                    </a:cubicBez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6" name="Freeform: Shape 355">
                <a:extLst>
                  <a:ext uri="{FF2B5EF4-FFF2-40B4-BE49-F238E27FC236}">
                    <a16:creationId xmlns:a16="http://schemas.microsoft.com/office/drawing/2014/main" id="{97E8C3CB-17CF-4DA3-A3D7-16C1D856FA6F}"/>
                  </a:ext>
                </a:extLst>
              </p:cNvPr>
              <p:cNvSpPr/>
              <p:nvPr/>
            </p:nvSpPr>
            <p:spPr>
              <a:xfrm>
                <a:off x="2969883" y="1938632"/>
                <a:ext cx="618767" cy="219303"/>
              </a:xfrm>
              <a:custGeom>
                <a:avLst/>
                <a:gdLst>
                  <a:gd name="connsiteX0" fmla="*/ 323751 w 603786"/>
                  <a:gd name="connsiteY0" fmla="*/ 66771 h 218219"/>
                  <a:gd name="connsiteX1" fmla="*/ 342801 w 603786"/>
                  <a:gd name="connsiteY1" fmla="*/ 76296 h 218219"/>
                  <a:gd name="connsiteX2" fmla="*/ 603786 w 603786"/>
                  <a:gd name="connsiteY2" fmla="*/ 218219 h 218219"/>
                  <a:gd name="connsiteX3" fmla="*/ 584736 w 603786"/>
                  <a:gd name="connsiteY3" fmla="*/ 208694 h 218219"/>
                  <a:gd name="connsiteX4" fmla="*/ 0 w 603786"/>
                  <a:gd name="connsiteY4" fmla="*/ 0 h 218219"/>
                  <a:gd name="connsiteX5" fmla="*/ 100965 w 603786"/>
                  <a:gd name="connsiteY5" fmla="*/ 2857 h 218219"/>
                  <a:gd name="connsiteX6" fmla="*/ 102772 w 603786"/>
                  <a:gd name="connsiteY6" fmla="*/ 3833 h 218219"/>
                  <a:gd name="connsiteX7" fmla="*/ 214213 w 603786"/>
                  <a:gd name="connsiteY7" fmla="*/ 22860 h 218219"/>
                  <a:gd name="connsiteX8" fmla="*/ 236092 w 603786"/>
                  <a:gd name="connsiteY8" fmla="*/ 34757 h 218219"/>
                  <a:gd name="connsiteX9" fmla="*/ 323751 w 603786"/>
                  <a:gd name="connsiteY9" fmla="*/ 66772 h 218219"/>
                  <a:gd name="connsiteX10" fmla="*/ 584736 w 603786"/>
                  <a:gd name="connsiteY10" fmla="*/ 208695 h 218219"/>
                  <a:gd name="connsiteX11" fmla="*/ 475198 w 603786"/>
                  <a:gd name="connsiteY11" fmla="*/ 168690 h 218219"/>
                  <a:gd name="connsiteX12" fmla="*/ 464489 w 603786"/>
                  <a:gd name="connsiteY12" fmla="*/ 162866 h 218219"/>
                  <a:gd name="connsiteX13" fmla="*/ 358041 w 603786"/>
                  <a:gd name="connsiteY13" fmla="*/ 143827 h 218219"/>
                  <a:gd name="connsiteX14" fmla="*/ 357901 w 603786"/>
                  <a:gd name="connsiteY14" fmla="*/ 143751 h 218219"/>
                  <a:gd name="connsiteX15" fmla="*/ 260033 w 603786"/>
                  <a:gd name="connsiteY15" fmla="*/ 141922 h 218219"/>
                  <a:gd name="connsiteX0" fmla="*/ 323751 w 603786"/>
                  <a:gd name="connsiteY0" fmla="*/ 66771 h 218219"/>
                  <a:gd name="connsiteX1" fmla="*/ 342801 w 603786"/>
                  <a:gd name="connsiteY1" fmla="*/ 76296 h 218219"/>
                  <a:gd name="connsiteX2" fmla="*/ 603786 w 603786"/>
                  <a:gd name="connsiteY2" fmla="*/ 218219 h 218219"/>
                  <a:gd name="connsiteX3" fmla="*/ 584736 w 603786"/>
                  <a:gd name="connsiteY3" fmla="*/ 208694 h 218219"/>
                  <a:gd name="connsiteX4" fmla="*/ 323751 w 603786"/>
                  <a:gd name="connsiteY4" fmla="*/ 66771 h 218219"/>
                  <a:gd name="connsiteX5" fmla="*/ 0 w 603786"/>
                  <a:gd name="connsiteY5" fmla="*/ 0 h 218219"/>
                  <a:gd name="connsiteX6" fmla="*/ 100965 w 603786"/>
                  <a:gd name="connsiteY6" fmla="*/ 2857 h 218219"/>
                  <a:gd name="connsiteX7" fmla="*/ 102772 w 603786"/>
                  <a:gd name="connsiteY7" fmla="*/ 3833 h 218219"/>
                  <a:gd name="connsiteX8" fmla="*/ 214213 w 603786"/>
                  <a:gd name="connsiteY8" fmla="*/ 22860 h 218219"/>
                  <a:gd name="connsiteX9" fmla="*/ 323751 w 603786"/>
                  <a:gd name="connsiteY9" fmla="*/ 66772 h 218219"/>
                  <a:gd name="connsiteX10" fmla="*/ 584736 w 603786"/>
                  <a:gd name="connsiteY10" fmla="*/ 208695 h 218219"/>
                  <a:gd name="connsiteX11" fmla="*/ 475198 w 603786"/>
                  <a:gd name="connsiteY11" fmla="*/ 168690 h 218219"/>
                  <a:gd name="connsiteX12" fmla="*/ 464489 w 603786"/>
                  <a:gd name="connsiteY12" fmla="*/ 162866 h 218219"/>
                  <a:gd name="connsiteX13" fmla="*/ 358041 w 603786"/>
                  <a:gd name="connsiteY13" fmla="*/ 143827 h 218219"/>
                  <a:gd name="connsiteX14" fmla="*/ 357901 w 603786"/>
                  <a:gd name="connsiteY14" fmla="*/ 143751 h 218219"/>
                  <a:gd name="connsiteX15" fmla="*/ 260033 w 603786"/>
                  <a:gd name="connsiteY15" fmla="*/ 141922 h 218219"/>
                  <a:gd name="connsiteX16" fmla="*/ 0 w 603786"/>
                  <a:gd name="connsiteY16" fmla="*/ 0 h 218219"/>
                  <a:gd name="connsiteX0" fmla="*/ 323751 w 603786"/>
                  <a:gd name="connsiteY0" fmla="*/ 66771 h 218219"/>
                  <a:gd name="connsiteX1" fmla="*/ 603786 w 603786"/>
                  <a:gd name="connsiteY1" fmla="*/ 218219 h 218219"/>
                  <a:gd name="connsiteX2" fmla="*/ 584736 w 603786"/>
                  <a:gd name="connsiteY2" fmla="*/ 208694 h 218219"/>
                  <a:gd name="connsiteX3" fmla="*/ 323751 w 603786"/>
                  <a:gd name="connsiteY3" fmla="*/ 66771 h 218219"/>
                  <a:gd name="connsiteX4" fmla="*/ 0 w 603786"/>
                  <a:gd name="connsiteY4" fmla="*/ 0 h 218219"/>
                  <a:gd name="connsiteX5" fmla="*/ 100965 w 603786"/>
                  <a:gd name="connsiteY5" fmla="*/ 2857 h 218219"/>
                  <a:gd name="connsiteX6" fmla="*/ 102772 w 603786"/>
                  <a:gd name="connsiteY6" fmla="*/ 3833 h 218219"/>
                  <a:gd name="connsiteX7" fmla="*/ 214213 w 603786"/>
                  <a:gd name="connsiteY7" fmla="*/ 22860 h 218219"/>
                  <a:gd name="connsiteX8" fmla="*/ 323751 w 603786"/>
                  <a:gd name="connsiteY8" fmla="*/ 66772 h 218219"/>
                  <a:gd name="connsiteX9" fmla="*/ 584736 w 603786"/>
                  <a:gd name="connsiteY9" fmla="*/ 208695 h 218219"/>
                  <a:gd name="connsiteX10" fmla="*/ 475198 w 603786"/>
                  <a:gd name="connsiteY10" fmla="*/ 168690 h 218219"/>
                  <a:gd name="connsiteX11" fmla="*/ 464489 w 603786"/>
                  <a:gd name="connsiteY11" fmla="*/ 162866 h 218219"/>
                  <a:gd name="connsiteX12" fmla="*/ 358041 w 603786"/>
                  <a:gd name="connsiteY12" fmla="*/ 143827 h 218219"/>
                  <a:gd name="connsiteX13" fmla="*/ 357901 w 603786"/>
                  <a:gd name="connsiteY13" fmla="*/ 143751 h 218219"/>
                  <a:gd name="connsiteX14" fmla="*/ 260033 w 603786"/>
                  <a:gd name="connsiteY14" fmla="*/ 141922 h 218219"/>
                  <a:gd name="connsiteX15" fmla="*/ 0 w 603786"/>
                  <a:gd name="connsiteY15" fmla="*/ 0 h 218219"/>
                  <a:gd name="connsiteX0" fmla="*/ 323751 w 584736"/>
                  <a:gd name="connsiteY0" fmla="*/ 66771 h 208695"/>
                  <a:gd name="connsiteX1" fmla="*/ 584736 w 584736"/>
                  <a:gd name="connsiteY1" fmla="*/ 208694 h 208695"/>
                  <a:gd name="connsiteX2" fmla="*/ 323751 w 584736"/>
                  <a:gd name="connsiteY2" fmla="*/ 66771 h 208695"/>
                  <a:gd name="connsiteX3" fmla="*/ 0 w 584736"/>
                  <a:gd name="connsiteY3" fmla="*/ 0 h 208695"/>
                  <a:gd name="connsiteX4" fmla="*/ 100965 w 584736"/>
                  <a:gd name="connsiteY4" fmla="*/ 2857 h 208695"/>
                  <a:gd name="connsiteX5" fmla="*/ 102772 w 584736"/>
                  <a:gd name="connsiteY5" fmla="*/ 3833 h 208695"/>
                  <a:gd name="connsiteX6" fmla="*/ 214213 w 584736"/>
                  <a:gd name="connsiteY6" fmla="*/ 22860 h 208695"/>
                  <a:gd name="connsiteX7" fmla="*/ 323751 w 584736"/>
                  <a:gd name="connsiteY7" fmla="*/ 66772 h 208695"/>
                  <a:gd name="connsiteX8" fmla="*/ 584736 w 584736"/>
                  <a:gd name="connsiteY8" fmla="*/ 208695 h 208695"/>
                  <a:gd name="connsiteX9" fmla="*/ 475198 w 584736"/>
                  <a:gd name="connsiteY9" fmla="*/ 168690 h 208695"/>
                  <a:gd name="connsiteX10" fmla="*/ 464489 w 584736"/>
                  <a:gd name="connsiteY10" fmla="*/ 162866 h 208695"/>
                  <a:gd name="connsiteX11" fmla="*/ 358041 w 584736"/>
                  <a:gd name="connsiteY11" fmla="*/ 143827 h 208695"/>
                  <a:gd name="connsiteX12" fmla="*/ 357901 w 584736"/>
                  <a:gd name="connsiteY12" fmla="*/ 143751 h 208695"/>
                  <a:gd name="connsiteX13" fmla="*/ 260033 w 584736"/>
                  <a:gd name="connsiteY13" fmla="*/ 141922 h 208695"/>
                  <a:gd name="connsiteX14" fmla="*/ 0 w 584736"/>
                  <a:gd name="connsiteY14" fmla="*/ 0 h 208695"/>
                  <a:gd name="connsiteX0" fmla="*/ 323751 w 615997"/>
                  <a:gd name="connsiteY0" fmla="*/ 66771 h 216510"/>
                  <a:gd name="connsiteX1" fmla="*/ 584736 w 615997"/>
                  <a:gd name="connsiteY1" fmla="*/ 208694 h 216510"/>
                  <a:gd name="connsiteX2" fmla="*/ 323751 w 615997"/>
                  <a:gd name="connsiteY2" fmla="*/ 66771 h 216510"/>
                  <a:gd name="connsiteX3" fmla="*/ 0 w 615997"/>
                  <a:gd name="connsiteY3" fmla="*/ 0 h 216510"/>
                  <a:gd name="connsiteX4" fmla="*/ 100965 w 615997"/>
                  <a:gd name="connsiteY4" fmla="*/ 2857 h 216510"/>
                  <a:gd name="connsiteX5" fmla="*/ 102772 w 615997"/>
                  <a:gd name="connsiteY5" fmla="*/ 3833 h 216510"/>
                  <a:gd name="connsiteX6" fmla="*/ 214213 w 615997"/>
                  <a:gd name="connsiteY6" fmla="*/ 22860 h 216510"/>
                  <a:gd name="connsiteX7" fmla="*/ 323751 w 615997"/>
                  <a:gd name="connsiteY7" fmla="*/ 66772 h 216510"/>
                  <a:gd name="connsiteX8" fmla="*/ 615997 w 615997"/>
                  <a:gd name="connsiteY8" fmla="*/ 216510 h 216510"/>
                  <a:gd name="connsiteX9" fmla="*/ 475198 w 615997"/>
                  <a:gd name="connsiteY9" fmla="*/ 168690 h 216510"/>
                  <a:gd name="connsiteX10" fmla="*/ 464489 w 615997"/>
                  <a:gd name="connsiteY10" fmla="*/ 162866 h 216510"/>
                  <a:gd name="connsiteX11" fmla="*/ 358041 w 615997"/>
                  <a:gd name="connsiteY11" fmla="*/ 143827 h 216510"/>
                  <a:gd name="connsiteX12" fmla="*/ 357901 w 615997"/>
                  <a:gd name="connsiteY12" fmla="*/ 143751 h 216510"/>
                  <a:gd name="connsiteX13" fmla="*/ 260033 w 615997"/>
                  <a:gd name="connsiteY13" fmla="*/ 141922 h 216510"/>
                  <a:gd name="connsiteX14" fmla="*/ 0 w 615997"/>
                  <a:gd name="connsiteY14" fmla="*/ 0 h 216510"/>
                  <a:gd name="connsiteX0" fmla="*/ 323751 w 618767"/>
                  <a:gd name="connsiteY0" fmla="*/ 66771 h 219303"/>
                  <a:gd name="connsiteX1" fmla="*/ 584736 w 618767"/>
                  <a:gd name="connsiteY1" fmla="*/ 208694 h 219303"/>
                  <a:gd name="connsiteX2" fmla="*/ 323751 w 618767"/>
                  <a:gd name="connsiteY2" fmla="*/ 66771 h 219303"/>
                  <a:gd name="connsiteX3" fmla="*/ 0 w 618767"/>
                  <a:gd name="connsiteY3" fmla="*/ 0 h 219303"/>
                  <a:gd name="connsiteX4" fmla="*/ 100965 w 618767"/>
                  <a:gd name="connsiteY4" fmla="*/ 2857 h 219303"/>
                  <a:gd name="connsiteX5" fmla="*/ 102772 w 618767"/>
                  <a:gd name="connsiteY5" fmla="*/ 3833 h 219303"/>
                  <a:gd name="connsiteX6" fmla="*/ 214213 w 618767"/>
                  <a:gd name="connsiteY6" fmla="*/ 22860 h 219303"/>
                  <a:gd name="connsiteX7" fmla="*/ 323751 w 618767"/>
                  <a:gd name="connsiteY7" fmla="*/ 66772 h 219303"/>
                  <a:gd name="connsiteX8" fmla="*/ 615997 w 618767"/>
                  <a:gd name="connsiteY8" fmla="*/ 216510 h 219303"/>
                  <a:gd name="connsiteX9" fmla="*/ 464489 w 618767"/>
                  <a:gd name="connsiteY9" fmla="*/ 162866 h 219303"/>
                  <a:gd name="connsiteX10" fmla="*/ 358041 w 618767"/>
                  <a:gd name="connsiteY10" fmla="*/ 143827 h 219303"/>
                  <a:gd name="connsiteX11" fmla="*/ 357901 w 618767"/>
                  <a:gd name="connsiteY11" fmla="*/ 143751 h 219303"/>
                  <a:gd name="connsiteX12" fmla="*/ 260033 w 618767"/>
                  <a:gd name="connsiteY12" fmla="*/ 141922 h 219303"/>
                  <a:gd name="connsiteX13" fmla="*/ 0 w 618767"/>
                  <a:gd name="connsiteY13" fmla="*/ 0 h 21930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618767" h="219303">
                    <a:moveTo>
                      <a:pt x="323751" y="66771"/>
                    </a:moveTo>
                    <a:lnTo>
                      <a:pt x="584736" y="208694"/>
                    </a:lnTo>
                    <a:lnTo>
                      <a:pt x="323751" y="66771"/>
                    </a:lnTo>
                    <a:close/>
                    <a:moveTo>
                      <a:pt x="0" y="0"/>
                    </a:moveTo>
                    <a:lnTo>
                      <a:pt x="100965" y="2857"/>
                    </a:lnTo>
                    <a:lnTo>
                      <a:pt x="102772" y="3833"/>
                    </a:lnTo>
                    <a:lnTo>
                      <a:pt x="214213" y="22860"/>
                    </a:lnTo>
                    <a:lnTo>
                      <a:pt x="323751" y="66772"/>
                    </a:lnTo>
                    <a:lnTo>
                      <a:pt x="615997" y="216510"/>
                    </a:lnTo>
                    <a:cubicBezTo>
                      <a:pt x="639453" y="232526"/>
                      <a:pt x="507482" y="174980"/>
                      <a:pt x="464489" y="162866"/>
                    </a:cubicBezTo>
                    <a:lnTo>
                      <a:pt x="358041" y="143827"/>
                    </a:lnTo>
                    <a:cubicBezTo>
                      <a:pt x="357994" y="143802"/>
                      <a:pt x="357948" y="143776"/>
                      <a:pt x="357901" y="143751"/>
                    </a:cubicBezTo>
                    <a:lnTo>
                      <a:pt x="260033" y="141922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7" name="Freeform: Shape 356">
                <a:extLst>
                  <a:ext uri="{FF2B5EF4-FFF2-40B4-BE49-F238E27FC236}">
                    <a16:creationId xmlns:a16="http://schemas.microsoft.com/office/drawing/2014/main" id="{236BE839-31B0-4E0F-9A78-B390D6647086}"/>
                  </a:ext>
                </a:extLst>
              </p:cNvPr>
              <p:cNvSpPr/>
              <p:nvPr/>
            </p:nvSpPr>
            <p:spPr>
              <a:xfrm>
                <a:off x="2709948" y="2277720"/>
                <a:ext cx="257175" cy="1066800"/>
              </a:xfrm>
              <a:custGeom>
                <a:avLst/>
                <a:gdLst>
                  <a:gd name="connsiteX0" fmla="*/ 260033 w 257175"/>
                  <a:gd name="connsiteY0" fmla="*/ 1070610 h 1066800"/>
                  <a:gd name="connsiteX1" fmla="*/ 0 w 257175"/>
                  <a:gd name="connsiteY1" fmla="*/ 929640 h 1066800"/>
                  <a:gd name="connsiteX2" fmla="*/ 1905 w 257175"/>
                  <a:gd name="connsiteY2" fmla="*/ 0 h 1066800"/>
                  <a:gd name="connsiteX3" fmla="*/ 261938 w 257175"/>
                  <a:gd name="connsiteY3" fmla="*/ 141922 h 10668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57175" h="1066800">
                    <a:moveTo>
                      <a:pt x="260033" y="1070610"/>
                    </a:moveTo>
                    <a:lnTo>
                      <a:pt x="0" y="929640"/>
                    </a:lnTo>
                    <a:lnTo>
                      <a:pt x="1905" y="0"/>
                    </a:lnTo>
                    <a:lnTo>
                      <a:pt x="261938" y="141922"/>
                    </a:ln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8" name="Freeform: Shape 357">
                <a:extLst>
                  <a:ext uri="{FF2B5EF4-FFF2-40B4-BE49-F238E27FC236}">
                    <a16:creationId xmlns:a16="http://schemas.microsoft.com/office/drawing/2014/main" id="{5DFA32A1-BFC0-427B-9436-1BB04A74693B}"/>
                  </a:ext>
                </a:extLst>
              </p:cNvPr>
              <p:cNvSpPr/>
              <p:nvPr/>
            </p:nvSpPr>
            <p:spPr>
              <a:xfrm>
                <a:off x="2708898" y="1774680"/>
                <a:ext cx="521969" cy="178118"/>
              </a:xfrm>
              <a:custGeom>
                <a:avLst/>
                <a:gdLst>
                  <a:gd name="connsiteX0" fmla="*/ 230505 w 521970"/>
                  <a:gd name="connsiteY0" fmla="*/ 2858 h 178118"/>
                  <a:gd name="connsiteX1" fmla="*/ 490537 w 521970"/>
                  <a:gd name="connsiteY1" fmla="*/ 144781 h 178118"/>
                  <a:gd name="connsiteX2" fmla="*/ 302895 w 521970"/>
                  <a:gd name="connsiteY2" fmla="*/ 172403 h 178118"/>
                  <a:gd name="connsiteX3" fmla="*/ 260032 w 521970"/>
                  <a:gd name="connsiteY3" fmla="*/ 178118 h 178118"/>
                  <a:gd name="connsiteX4" fmla="*/ 0 w 521970"/>
                  <a:gd name="connsiteY4" fmla="*/ 37148 h 178118"/>
                  <a:gd name="connsiteX5" fmla="*/ 41910 w 521970"/>
                  <a:gd name="connsiteY5" fmla="*/ 30480 h 178118"/>
                  <a:gd name="connsiteX6" fmla="*/ 41912 w 521970"/>
                  <a:gd name="connsiteY6" fmla="*/ 30481 h 178118"/>
                  <a:gd name="connsiteX7" fmla="*/ 260985 w 521970"/>
                  <a:gd name="connsiteY7" fmla="*/ 0 h 178118"/>
                  <a:gd name="connsiteX8" fmla="*/ 521970 w 521970"/>
                  <a:gd name="connsiteY8" fmla="*/ 141923 h 178118"/>
                  <a:gd name="connsiteX9" fmla="*/ 490537 w 521970"/>
                  <a:gd name="connsiteY9" fmla="*/ 144780 h 178118"/>
                  <a:gd name="connsiteX10" fmla="*/ 230505 w 521970"/>
                  <a:gd name="connsiteY10" fmla="*/ 2858 h 1781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521970" h="178118">
                    <a:moveTo>
                      <a:pt x="230505" y="2858"/>
                    </a:moveTo>
                    <a:lnTo>
                      <a:pt x="490537" y="144781"/>
                    </a:lnTo>
                    <a:lnTo>
                      <a:pt x="302895" y="172403"/>
                    </a:lnTo>
                    <a:lnTo>
                      <a:pt x="260032" y="178118"/>
                    </a:lnTo>
                    <a:lnTo>
                      <a:pt x="0" y="37148"/>
                    </a:lnTo>
                    <a:lnTo>
                      <a:pt x="41910" y="30480"/>
                    </a:lnTo>
                    <a:lnTo>
                      <a:pt x="41912" y="30481"/>
                    </a:lnTo>
                    <a:close/>
                    <a:moveTo>
                      <a:pt x="260985" y="0"/>
                    </a:moveTo>
                    <a:lnTo>
                      <a:pt x="521970" y="141923"/>
                    </a:lnTo>
                    <a:lnTo>
                      <a:pt x="490537" y="144780"/>
                    </a:lnTo>
                    <a:lnTo>
                      <a:pt x="230505" y="2858"/>
                    </a:lnTo>
                    <a:close/>
                  </a:path>
                </a:pathLst>
              </a:custGeom>
              <a:solidFill>
                <a:schemeClr val="bg1">
                  <a:lumMod val="95000"/>
                </a:scheme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sp>
          <p:nvSpPr>
            <p:cNvPr id="342" name="Freeform: Shape 341">
              <a:extLst>
                <a:ext uri="{FF2B5EF4-FFF2-40B4-BE49-F238E27FC236}">
                  <a16:creationId xmlns:a16="http://schemas.microsoft.com/office/drawing/2014/main" id="{FCD52097-8889-4339-A025-0C10BC155277}"/>
                </a:ext>
              </a:extLst>
            </p:cNvPr>
            <p:cNvSpPr/>
            <p:nvPr/>
          </p:nvSpPr>
          <p:spPr>
            <a:xfrm>
              <a:off x="13340893" y="5384889"/>
              <a:ext cx="470786" cy="962496"/>
            </a:xfrm>
            <a:custGeom>
              <a:avLst/>
              <a:gdLst>
                <a:gd name="connsiteX0" fmla="*/ 1669733 w 1714500"/>
                <a:gd name="connsiteY0" fmla="*/ 1870710 h 3505200"/>
                <a:gd name="connsiteX1" fmla="*/ 1720215 w 1714500"/>
                <a:gd name="connsiteY1" fmla="*/ 2166938 h 3505200"/>
                <a:gd name="connsiteX2" fmla="*/ 1507808 w 1714500"/>
                <a:gd name="connsiteY2" fmla="*/ 2795588 h 3505200"/>
                <a:gd name="connsiteX3" fmla="*/ 1121093 w 1714500"/>
                <a:gd name="connsiteY3" fmla="*/ 3084195 h 3505200"/>
                <a:gd name="connsiteX4" fmla="*/ 991553 w 1714500"/>
                <a:gd name="connsiteY4" fmla="*/ 3120390 h 3505200"/>
                <a:gd name="connsiteX5" fmla="*/ 990600 w 1714500"/>
                <a:gd name="connsiteY5" fmla="*/ 3466148 h 3505200"/>
                <a:gd name="connsiteX6" fmla="*/ 960120 w 1714500"/>
                <a:gd name="connsiteY6" fmla="*/ 3470910 h 3505200"/>
                <a:gd name="connsiteX7" fmla="*/ 772478 w 1714500"/>
                <a:gd name="connsiteY7" fmla="*/ 3505200 h 3505200"/>
                <a:gd name="connsiteX8" fmla="*/ 729615 w 1714500"/>
                <a:gd name="connsiteY8" fmla="*/ 3503295 h 3505200"/>
                <a:gd name="connsiteX9" fmla="*/ 730568 w 1714500"/>
                <a:gd name="connsiteY9" fmla="*/ 3158490 h 3505200"/>
                <a:gd name="connsiteX10" fmla="*/ 659130 w 1714500"/>
                <a:gd name="connsiteY10" fmla="*/ 3156585 h 3505200"/>
                <a:gd name="connsiteX11" fmla="*/ 383858 w 1714500"/>
                <a:gd name="connsiteY11" fmla="*/ 3098483 h 3505200"/>
                <a:gd name="connsiteX12" fmla="*/ 125730 w 1714500"/>
                <a:gd name="connsiteY12" fmla="*/ 2865120 h 3505200"/>
                <a:gd name="connsiteX13" fmla="*/ 0 w 1714500"/>
                <a:gd name="connsiteY13" fmla="*/ 2427923 h 3505200"/>
                <a:gd name="connsiteX14" fmla="*/ 320993 w 1714500"/>
                <a:gd name="connsiteY14" fmla="*/ 2317433 h 3505200"/>
                <a:gd name="connsiteX15" fmla="*/ 451485 w 1714500"/>
                <a:gd name="connsiteY15" fmla="*/ 2707958 h 3505200"/>
                <a:gd name="connsiteX16" fmla="*/ 682943 w 1714500"/>
                <a:gd name="connsiteY16" fmla="*/ 2860358 h 3505200"/>
                <a:gd name="connsiteX17" fmla="*/ 730568 w 1714500"/>
                <a:gd name="connsiteY17" fmla="*/ 2864168 h 3505200"/>
                <a:gd name="connsiteX18" fmla="*/ 732473 w 1714500"/>
                <a:gd name="connsiteY18" fmla="*/ 1761173 h 3505200"/>
                <a:gd name="connsiteX19" fmla="*/ 576263 w 1714500"/>
                <a:gd name="connsiteY19" fmla="*/ 1735455 h 3505200"/>
                <a:gd name="connsiteX20" fmla="*/ 372428 w 1714500"/>
                <a:gd name="connsiteY20" fmla="*/ 1660208 h 3505200"/>
                <a:gd name="connsiteX21" fmla="*/ 138113 w 1714500"/>
                <a:gd name="connsiteY21" fmla="*/ 1438275 h 3505200"/>
                <a:gd name="connsiteX22" fmla="*/ 56198 w 1714500"/>
                <a:gd name="connsiteY22" fmla="*/ 1079183 h 3505200"/>
                <a:gd name="connsiteX23" fmla="*/ 298133 w 1714500"/>
                <a:gd name="connsiteY23" fmla="*/ 448628 h 3505200"/>
                <a:gd name="connsiteX24" fmla="*/ 628650 w 1714500"/>
                <a:gd name="connsiteY24" fmla="*/ 239077 h 3505200"/>
                <a:gd name="connsiteX25" fmla="*/ 735330 w 1714500"/>
                <a:gd name="connsiteY25" fmla="*/ 206693 h 3505200"/>
                <a:gd name="connsiteX26" fmla="*/ 735330 w 1714500"/>
                <a:gd name="connsiteY26" fmla="*/ 36195 h 3505200"/>
                <a:gd name="connsiteX27" fmla="*/ 778193 w 1714500"/>
                <a:gd name="connsiteY27" fmla="*/ 30480 h 3505200"/>
                <a:gd name="connsiteX28" fmla="*/ 965835 w 1714500"/>
                <a:gd name="connsiteY28" fmla="*/ 2858 h 3505200"/>
                <a:gd name="connsiteX29" fmla="*/ 996315 w 1714500"/>
                <a:gd name="connsiteY29" fmla="*/ 0 h 3505200"/>
                <a:gd name="connsiteX30" fmla="*/ 996315 w 1714500"/>
                <a:gd name="connsiteY30" fmla="*/ 168593 h 3505200"/>
                <a:gd name="connsiteX31" fmla="*/ 1097280 w 1714500"/>
                <a:gd name="connsiteY31" fmla="*/ 171450 h 3505200"/>
                <a:gd name="connsiteX32" fmla="*/ 1406843 w 1714500"/>
                <a:gd name="connsiteY32" fmla="*/ 282893 h 3505200"/>
                <a:gd name="connsiteX33" fmla="*/ 1657350 w 1714500"/>
                <a:gd name="connsiteY33" fmla="*/ 763905 h 3505200"/>
                <a:gd name="connsiteX34" fmla="*/ 1326833 w 1714500"/>
                <a:gd name="connsiteY34" fmla="*/ 863918 h 3505200"/>
                <a:gd name="connsiteX35" fmla="*/ 1209675 w 1714500"/>
                <a:gd name="connsiteY35" fmla="*/ 568643 h 3505200"/>
                <a:gd name="connsiteX36" fmla="*/ 1038225 w 1714500"/>
                <a:gd name="connsiteY36" fmla="*/ 471488 h 3505200"/>
                <a:gd name="connsiteX37" fmla="*/ 995363 w 1714500"/>
                <a:gd name="connsiteY37" fmla="*/ 464820 h 3505200"/>
                <a:gd name="connsiteX38" fmla="*/ 993458 w 1714500"/>
                <a:gd name="connsiteY38" fmla="*/ 1460183 h 3505200"/>
                <a:gd name="connsiteX39" fmla="*/ 1073468 w 1714500"/>
                <a:gd name="connsiteY39" fmla="*/ 1471613 h 3505200"/>
                <a:gd name="connsiteX40" fmla="*/ 1282065 w 1714500"/>
                <a:gd name="connsiteY40" fmla="*/ 1513523 h 3505200"/>
                <a:gd name="connsiteX41" fmla="*/ 1524953 w 1714500"/>
                <a:gd name="connsiteY41" fmla="*/ 1651635 h 3505200"/>
                <a:gd name="connsiteX42" fmla="*/ 1669733 w 1714500"/>
                <a:gd name="connsiteY42" fmla="*/ 1870710 h 3505200"/>
                <a:gd name="connsiteX43" fmla="*/ 1268730 w 1714500"/>
                <a:gd name="connsiteY43" fmla="*/ 2624138 h 3505200"/>
                <a:gd name="connsiteX44" fmla="*/ 1390650 w 1714500"/>
                <a:gd name="connsiteY44" fmla="*/ 2236470 h 3505200"/>
                <a:gd name="connsiteX45" fmla="*/ 1304925 w 1714500"/>
                <a:gd name="connsiteY45" fmla="*/ 1945958 h 3505200"/>
                <a:gd name="connsiteX46" fmla="*/ 1080135 w 1714500"/>
                <a:gd name="connsiteY46" fmla="*/ 1820228 h 3505200"/>
                <a:gd name="connsiteX47" fmla="*/ 992505 w 1714500"/>
                <a:gd name="connsiteY47" fmla="*/ 1798320 h 3505200"/>
                <a:gd name="connsiteX48" fmla="*/ 990600 w 1714500"/>
                <a:gd name="connsiteY48" fmla="*/ 2830830 h 3505200"/>
                <a:gd name="connsiteX49" fmla="*/ 1048703 w 1714500"/>
                <a:gd name="connsiteY49" fmla="*/ 2808923 h 3505200"/>
                <a:gd name="connsiteX50" fmla="*/ 1268730 w 1714500"/>
                <a:gd name="connsiteY50" fmla="*/ 2624138 h 3505200"/>
                <a:gd name="connsiteX51" fmla="*/ 732473 w 1714500"/>
                <a:gd name="connsiteY51" fmla="*/ 1425893 h 3505200"/>
                <a:gd name="connsiteX52" fmla="*/ 734378 w 1714500"/>
                <a:gd name="connsiteY52" fmla="*/ 497205 h 3505200"/>
                <a:gd name="connsiteX53" fmla="*/ 688658 w 1714500"/>
                <a:gd name="connsiteY53" fmla="*/ 514350 h 3505200"/>
                <a:gd name="connsiteX54" fmla="*/ 482917 w 1714500"/>
                <a:gd name="connsiteY54" fmla="*/ 682943 h 3505200"/>
                <a:gd name="connsiteX55" fmla="*/ 375285 w 1714500"/>
                <a:gd name="connsiteY55" fmla="*/ 1006793 h 3505200"/>
                <a:gd name="connsiteX56" fmla="*/ 465773 w 1714500"/>
                <a:gd name="connsiteY56" fmla="*/ 1289685 h 3505200"/>
                <a:gd name="connsiteX57" fmla="*/ 674370 w 1714500"/>
                <a:gd name="connsiteY57" fmla="*/ 1411605 h 3505200"/>
                <a:gd name="connsiteX58" fmla="*/ 732473 w 1714500"/>
                <a:gd name="connsiteY58" fmla="*/ 1425893 h 3505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</a:cxnLst>
              <a:rect l="l" t="t" r="r" b="b"/>
              <a:pathLst>
                <a:path w="1714500" h="3505200">
                  <a:moveTo>
                    <a:pt x="1669733" y="1870710"/>
                  </a:moveTo>
                  <a:cubicBezTo>
                    <a:pt x="1703070" y="1959293"/>
                    <a:pt x="1720215" y="2058353"/>
                    <a:pt x="1720215" y="2166938"/>
                  </a:cubicBezTo>
                  <a:cubicBezTo>
                    <a:pt x="1720215" y="2406015"/>
                    <a:pt x="1648778" y="2615565"/>
                    <a:pt x="1507808" y="2795588"/>
                  </a:cubicBezTo>
                  <a:cubicBezTo>
                    <a:pt x="1402080" y="2930843"/>
                    <a:pt x="1273493" y="3027045"/>
                    <a:pt x="1121093" y="3084195"/>
                  </a:cubicBezTo>
                  <a:lnTo>
                    <a:pt x="991553" y="3120390"/>
                  </a:lnTo>
                  <a:lnTo>
                    <a:pt x="990600" y="3466148"/>
                  </a:lnTo>
                  <a:lnTo>
                    <a:pt x="960120" y="3470910"/>
                  </a:lnTo>
                  <a:lnTo>
                    <a:pt x="772478" y="3505200"/>
                  </a:lnTo>
                  <a:lnTo>
                    <a:pt x="729615" y="3503295"/>
                  </a:lnTo>
                  <a:lnTo>
                    <a:pt x="730568" y="3158490"/>
                  </a:lnTo>
                  <a:lnTo>
                    <a:pt x="659130" y="3156585"/>
                  </a:lnTo>
                  <a:cubicBezTo>
                    <a:pt x="550545" y="3148965"/>
                    <a:pt x="459105" y="3129915"/>
                    <a:pt x="383858" y="3098483"/>
                  </a:cubicBezTo>
                  <a:cubicBezTo>
                    <a:pt x="283845" y="3056573"/>
                    <a:pt x="198120" y="2979420"/>
                    <a:pt x="125730" y="2865120"/>
                  </a:cubicBezTo>
                  <a:cubicBezTo>
                    <a:pt x="53340" y="2750820"/>
                    <a:pt x="11430" y="2606040"/>
                    <a:pt x="0" y="2427923"/>
                  </a:cubicBezTo>
                  <a:lnTo>
                    <a:pt x="320993" y="2317433"/>
                  </a:lnTo>
                  <a:cubicBezTo>
                    <a:pt x="345758" y="2499360"/>
                    <a:pt x="388620" y="2629853"/>
                    <a:pt x="451485" y="2707958"/>
                  </a:cubicBezTo>
                  <a:cubicBezTo>
                    <a:pt x="519113" y="2790825"/>
                    <a:pt x="596265" y="2841308"/>
                    <a:pt x="682943" y="2860358"/>
                  </a:cubicBezTo>
                  <a:lnTo>
                    <a:pt x="730568" y="2864168"/>
                  </a:lnTo>
                  <a:lnTo>
                    <a:pt x="732473" y="1761173"/>
                  </a:lnTo>
                  <a:lnTo>
                    <a:pt x="576263" y="1735455"/>
                  </a:lnTo>
                  <a:cubicBezTo>
                    <a:pt x="509588" y="1717358"/>
                    <a:pt x="441008" y="1692593"/>
                    <a:pt x="372428" y="1660208"/>
                  </a:cubicBezTo>
                  <a:cubicBezTo>
                    <a:pt x="270510" y="1612583"/>
                    <a:pt x="192405" y="1539240"/>
                    <a:pt x="138113" y="1438275"/>
                  </a:cubicBezTo>
                  <a:cubicBezTo>
                    <a:pt x="82868" y="1337310"/>
                    <a:pt x="56198" y="1217295"/>
                    <a:pt x="56198" y="1079183"/>
                  </a:cubicBezTo>
                  <a:cubicBezTo>
                    <a:pt x="56198" y="833438"/>
                    <a:pt x="137160" y="622935"/>
                    <a:pt x="298133" y="448628"/>
                  </a:cubicBezTo>
                  <a:cubicBezTo>
                    <a:pt x="379095" y="360998"/>
                    <a:pt x="488633" y="290513"/>
                    <a:pt x="628650" y="239077"/>
                  </a:cubicBezTo>
                  <a:lnTo>
                    <a:pt x="735330" y="206693"/>
                  </a:lnTo>
                  <a:lnTo>
                    <a:pt x="735330" y="36195"/>
                  </a:lnTo>
                  <a:lnTo>
                    <a:pt x="778193" y="30480"/>
                  </a:lnTo>
                  <a:lnTo>
                    <a:pt x="965835" y="2858"/>
                  </a:lnTo>
                  <a:lnTo>
                    <a:pt x="996315" y="0"/>
                  </a:lnTo>
                  <a:lnTo>
                    <a:pt x="996315" y="168593"/>
                  </a:lnTo>
                  <a:lnTo>
                    <a:pt x="1097280" y="171450"/>
                  </a:lnTo>
                  <a:cubicBezTo>
                    <a:pt x="1222058" y="182880"/>
                    <a:pt x="1324928" y="220027"/>
                    <a:pt x="1406843" y="282893"/>
                  </a:cubicBezTo>
                  <a:cubicBezTo>
                    <a:pt x="1545908" y="388620"/>
                    <a:pt x="1629728" y="548640"/>
                    <a:pt x="1657350" y="763905"/>
                  </a:cubicBezTo>
                  <a:lnTo>
                    <a:pt x="1326833" y="863918"/>
                  </a:lnTo>
                  <a:cubicBezTo>
                    <a:pt x="1307783" y="730568"/>
                    <a:pt x="1268730" y="632460"/>
                    <a:pt x="1209675" y="568643"/>
                  </a:cubicBezTo>
                  <a:cubicBezTo>
                    <a:pt x="1164908" y="521017"/>
                    <a:pt x="1107758" y="488633"/>
                    <a:pt x="1038225" y="471488"/>
                  </a:cubicBezTo>
                  <a:lnTo>
                    <a:pt x="995363" y="464820"/>
                  </a:lnTo>
                  <a:lnTo>
                    <a:pt x="993458" y="1460183"/>
                  </a:lnTo>
                  <a:lnTo>
                    <a:pt x="1073468" y="1471613"/>
                  </a:lnTo>
                  <a:cubicBezTo>
                    <a:pt x="1173480" y="1486853"/>
                    <a:pt x="1243013" y="1500188"/>
                    <a:pt x="1282065" y="1513523"/>
                  </a:cubicBezTo>
                  <a:cubicBezTo>
                    <a:pt x="1381125" y="1546860"/>
                    <a:pt x="1462088" y="1592580"/>
                    <a:pt x="1524953" y="1651635"/>
                  </a:cubicBezTo>
                  <a:cubicBezTo>
                    <a:pt x="1587818" y="1708785"/>
                    <a:pt x="1635443" y="1782128"/>
                    <a:pt x="1669733" y="1870710"/>
                  </a:cubicBezTo>
                  <a:close/>
                  <a:moveTo>
                    <a:pt x="1268730" y="2624138"/>
                  </a:moveTo>
                  <a:cubicBezTo>
                    <a:pt x="1349693" y="2512695"/>
                    <a:pt x="1390650" y="2384108"/>
                    <a:pt x="1390650" y="2236470"/>
                  </a:cubicBezTo>
                  <a:cubicBezTo>
                    <a:pt x="1390650" y="2110740"/>
                    <a:pt x="1362075" y="2014538"/>
                    <a:pt x="1304925" y="1945958"/>
                  </a:cubicBezTo>
                  <a:cubicBezTo>
                    <a:pt x="1262063" y="1894523"/>
                    <a:pt x="1186815" y="1852613"/>
                    <a:pt x="1080135" y="1820228"/>
                  </a:cubicBezTo>
                  <a:lnTo>
                    <a:pt x="992505" y="1798320"/>
                  </a:lnTo>
                  <a:lnTo>
                    <a:pt x="990600" y="2830830"/>
                  </a:lnTo>
                  <a:lnTo>
                    <a:pt x="1048703" y="2808923"/>
                  </a:lnTo>
                  <a:cubicBezTo>
                    <a:pt x="1135380" y="2768918"/>
                    <a:pt x="1207770" y="2707005"/>
                    <a:pt x="1268730" y="2624138"/>
                  </a:cubicBezTo>
                  <a:moveTo>
                    <a:pt x="732473" y="1425893"/>
                  </a:moveTo>
                  <a:lnTo>
                    <a:pt x="734378" y="497205"/>
                  </a:lnTo>
                  <a:lnTo>
                    <a:pt x="688658" y="514350"/>
                  </a:lnTo>
                  <a:cubicBezTo>
                    <a:pt x="604838" y="554355"/>
                    <a:pt x="537210" y="609600"/>
                    <a:pt x="482917" y="682943"/>
                  </a:cubicBezTo>
                  <a:cubicBezTo>
                    <a:pt x="411480" y="780098"/>
                    <a:pt x="375285" y="887730"/>
                    <a:pt x="375285" y="1006793"/>
                  </a:cubicBezTo>
                  <a:cubicBezTo>
                    <a:pt x="375285" y="1124903"/>
                    <a:pt x="405765" y="1219200"/>
                    <a:pt x="465773" y="1289685"/>
                  </a:cubicBezTo>
                  <a:cubicBezTo>
                    <a:pt x="511492" y="1343025"/>
                    <a:pt x="581025" y="1383030"/>
                    <a:pt x="674370" y="1411605"/>
                  </a:cubicBezTo>
                  <a:lnTo>
                    <a:pt x="732473" y="1425893"/>
                  </a:lnTo>
                </a:path>
              </a:pathLst>
            </a:custGeom>
            <a:solidFill>
              <a:schemeClr val="bg1">
                <a:lumMod val="9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grpSp>
          <p:nvGrpSpPr>
            <p:cNvPr id="343" name="Group 342">
              <a:extLst>
                <a:ext uri="{FF2B5EF4-FFF2-40B4-BE49-F238E27FC236}">
                  <a16:creationId xmlns:a16="http://schemas.microsoft.com/office/drawing/2014/main" id="{7537E070-B289-49F0-B90F-F5C31F1FC8ED}"/>
                </a:ext>
              </a:extLst>
            </p:cNvPr>
            <p:cNvGrpSpPr/>
            <p:nvPr/>
          </p:nvGrpSpPr>
          <p:grpSpPr>
            <a:xfrm>
              <a:off x="13270818" y="5358205"/>
              <a:ext cx="280864" cy="871483"/>
              <a:chOff x="1968987" y="1811829"/>
              <a:chExt cx="1022846" cy="3173751"/>
            </a:xfrm>
            <a:solidFill>
              <a:schemeClr val="bg1"/>
            </a:solidFill>
          </p:grpSpPr>
          <p:sp>
            <p:nvSpPr>
              <p:cNvPr id="344" name="Freeform: Shape 343">
                <a:extLst>
                  <a:ext uri="{FF2B5EF4-FFF2-40B4-BE49-F238E27FC236}">
                    <a16:creationId xmlns:a16="http://schemas.microsoft.com/office/drawing/2014/main" id="{1EEC1308-3658-478E-9AC6-70FAC0A79F09}"/>
                  </a:ext>
                </a:extLst>
              </p:cNvPr>
              <p:cNvSpPr/>
              <p:nvPr/>
            </p:nvSpPr>
            <p:spPr>
              <a:xfrm>
                <a:off x="1975571" y="4195005"/>
                <a:ext cx="600075" cy="790575"/>
              </a:xfrm>
              <a:custGeom>
                <a:avLst/>
                <a:gdLst>
                  <a:gd name="connsiteX0" fmla="*/ 601980 w 600075"/>
                  <a:gd name="connsiteY0" fmla="*/ 791528 h 790575"/>
                  <a:gd name="connsiteX1" fmla="*/ 340995 w 600075"/>
                  <a:gd name="connsiteY1" fmla="*/ 649605 h 790575"/>
                  <a:gd name="connsiteX2" fmla="*/ 125730 w 600075"/>
                  <a:gd name="connsiteY2" fmla="*/ 437197 h 790575"/>
                  <a:gd name="connsiteX3" fmla="*/ 0 w 600075"/>
                  <a:gd name="connsiteY3" fmla="*/ 0 h 790575"/>
                  <a:gd name="connsiteX4" fmla="*/ 260985 w 600075"/>
                  <a:gd name="connsiteY4" fmla="*/ 141922 h 790575"/>
                  <a:gd name="connsiteX5" fmla="*/ 386715 w 600075"/>
                  <a:gd name="connsiteY5" fmla="*/ 579120 h 790575"/>
                  <a:gd name="connsiteX6" fmla="*/ 601980 w 600075"/>
                  <a:gd name="connsiteY6" fmla="*/ 791528 h 7905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600075" h="790575">
                    <a:moveTo>
                      <a:pt x="601980" y="791528"/>
                    </a:moveTo>
                    <a:lnTo>
                      <a:pt x="340995" y="649605"/>
                    </a:lnTo>
                    <a:cubicBezTo>
                      <a:pt x="259080" y="604838"/>
                      <a:pt x="187643" y="534353"/>
                      <a:pt x="125730" y="437197"/>
                    </a:cubicBezTo>
                    <a:cubicBezTo>
                      <a:pt x="53340" y="323850"/>
                      <a:pt x="11430" y="178118"/>
                      <a:pt x="0" y="0"/>
                    </a:cubicBezTo>
                    <a:lnTo>
                      <a:pt x="260985" y="141922"/>
                    </a:lnTo>
                    <a:cubicBezTo>
                      <a:pt x="272415" y="319088"/>
                      <a:pt x="314325" y="464820"/>
                      <a:pt x="386715" y="579120"/>
                    </a:cubicBezTo>
                    <a:cubicBezTo>
                      <a:pt x="448628" y="676275"/>
                      <a:pt x="520065" y="747713"/>
                      <a:pt x="601980" y="791528"/>
                    </a:cubicBezTo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5" name="Freeform: Shape 344">
                <a:extLst>
                  <a:ext uri="{FF2B5EF4-FFF2-40B4-BE49-F238E27FC236}">
                    <a16:creationId xmlns:a16="http://schemas.microsoft.com/office/drawing/2014/main" id="{D8598CA6-B8EC-4388-B437-2CD10BD0AFF6}"/>
                  </a:ext>
                </a:extLst>
              </p:cNvPr>
              <p:cNvSpPr/>
              <p:nvPr/>
            </p:nvSpPr>
            <p:spPr>
              <a:xfrm>
                <a:off x="1968987" y="4089376"/>
                <a:ext cx="581026" cy="247649"/>
              </a:xfrm>
              <a:custGeom>
                <a:avLst/>
                <a:gdLst>
                  <a:gd name="connsiteX0" fmla="*/ 260985 w 581025"/>
                  <a:gd name="connsiteY0" fmla="*/ 251460 h 247650"/>
                  <a:gd name="connsiteX1" fmla="*/ 0 w 581025"/>
                  <a:gd name="connsiteY1" fmla="*/ 109538 h 247650"/>
                  <a:gd name="connsiteX2" fmla="*/ 320993 w 581025"/>
                  <a:gd name="connsiteY2" fmla="*/ 0 h 247650"/>
                  <a:gd name="connsiteX3" fmla="*/ 581978 w 581025"/>
                  <a:gd name="connsiteY3" fmla="*/ 140970 h 2476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81025" h="247650">
                    <a:moveTo>
                      <a:pt x="260985" y="251460"/>
                    </a:moveTo>
                    <a:lnTo>
                      <a:pt x="0" y="109538"/>
                    </a:lnTo>
                    <a:lnTo>
                      <a:pt x="320993" y="0"/>
                    </a:lnTo>
                    <a:lnTo>
                      <a:pt x="581978" y="140970"/>
                    </a:ln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6" name="Freeform: Shape 345">
                <a:extLst>
                  <a:ext uri="{FF2B5EF4-FFF2-40B4-BE49-F238E27FC236}">
                    <a16:creationId xmlns:a16="http://schemas.microsoft.com/office/drawing/2014/main" id="{CFA872B9-1C92-4151-A3A0-2F212FFA8D2D}"/>
                  </a:ext>
                </a:extLst>
              </p:cNvPr>
              <p:cNvSpPr/>
              <p:nvPr/>
            </p:nvSpPr>
            <p:spPr>
              <a:xfrm>
                <a:off x="2051714" y="1973775"/>
                <a:ext cx="940119" cy="1580196"/>
              </a:xfrm>
              <a:custGeom>
                <a:avLst/>
                <a:gdLst>
                  <a:gd name="connsiteX0" fmla="*/ 812750 w 940118"/>
                  <a:gd name="connsiteY0" fmla="*/ 163017 h 1580197"/>
                  <a:gd name="connsiteX1" fmla="*/ 812706 w 940118"/>
                  <a:gd name="connsiteY1" fmla="*/ 163034 h 1580197"/>
                  <a:gd name="connsiteX2" fmla="*/ 832937 w 940118"/>
                  <a:gd name="connsiteY2" fmla="*/ 174035 h 1580197"/>
                  <a:gd name="connsiteX3" fmla="*/ 679133 w 940118"/>
                  <a:gd name="connsiteY3" fmla="*/ 0 h 1580197"/>
                  <a:gd name="connsiteX4" fmla="*/ 940118 w 940118"/>
                  <a:gd name="connsiteY4" fmla="*/ 140970 h 1580197"/>
                  <a:gd name="connsiteX5" fmla="*/ 833438 w 940118"/>
                  <a:gd name="connsiteY5" fmla="*/ 174308 h 1580197"/>
                  <a:gd name="connsiteX6" fmla="*/ 833437 w 940118"/>
                  <a:gd name="connsiteY6" fmla="*/ 174308 h 1580197"/>
                  <a:gd name="connsiteX7" fmla="*/ 747299 w 940118"/>
                  <a:gd name="connsiteY7" fmla="*/ 210278 h 1580197"/>
                  <a:gd name="connsiteX8" fmla="*/ 747713 w 940118"/>
                  <a:gd name="connsiteY8" fmla="*/ 210503 h 1580197"/>
                  <a:gd name="connsiteX9" fmla="*/ 620078 w 940118"/>
                  <a:gd name="connsiteY9" fmla="*/ 282893 h 1580197"/>
                  <a:gd name="connsiteX10" fmla="*/ 592976 w 940118"/>
                  <a:gd name="connsiteY10" fmla="*/ 268101 h 1580197"/>
                  <a:gd name="connsiteX11" fmla="*/ 592932 w 940118"/>
                  <a:gd name="connsiteY11" fmla="*/ 268132 h 1580197"/>
                  <a:gd name="connsiteX12" fmla="*/ 620077 w 940118"/>
                  <a:gd name="connsiteY12" fmla="*/ 282893 h 1580197"/>
                  <a:gd name="connsiteX13" fmla="*/ 548076 w 940118"/>
                  <a:gd name="connsiteY13" fmla="*/ 339736 h 1580197"/>
                  <a:gd name="connsiteX14" fmla="*/ 548640 w 940118"/>
                  <a:gd name="connsiteY14" fmla="*/ 340043 h 1580197"/>
                  <a:gd name="connsiteX15" fmla="*/ 503873 w 940118"/>
                  <a:gd name="connsiteY15" fmla="*/ 383858 h 1580197"/>
                  <a:gd name="connsiteX16" fmla="*/ 488633 w 940118"/>
                  <a:gd name="connsiteY16" fmla="*/ 399098 h 1580197"/>
                  <a:gd name="connsiteX17" fmla="*/ 455232 w 940118"/>
                  <a:gd name="connsiteY17" fmla="*/ 380990 h 1580197"/>
                  <a:gd name="connsiteX18" fmla="*/ 454648 w 940118"/>
                  <a:gd name="connsiteY18" fmla="*/ 381569 h 1580197"/>
                  <a:gd name="connsiteX19" fmla="*/ 488633 w 940118"/>
                  <a:gd name="connsiteY19" fmla="*/ 400050 h 1580197"/>
                  <a:gd name="connsiteX20" fmla="*/ 422910 w 940118"/>
                  <a:gd name="connsiteY20" fmla="*/ 482918 h 1580197"/>
                  <a:gd name="connsiteX21" fmla="*/ 391243 w 940118"/>
                  <a:gd name="connsiteY21" fmla="*/ 465814 h 1580197"/>
                  <a:gd name="connsiteX22" fmla="*/ 390818 w 940118"/>
                  <a:gd name="connsiteY22" fmla="*/ 466419 h 1580197"/>
                  <a:gd name="connsiteX23" fmla="*/ 422910 w 940118"/>
                  <a:gd name="connsiteY23" fmla="*/ 483870 h 1580197"/>
                  <a:gd name="connsiteX24" fmla="*/ 367665 w 940118"/>
                  <a:gd name="connsiteY24" fmla="*/ 572453 h 1580197"/>
                  <a:gd name="connsiteX25" fmla="*/ 368618 w 940118"/>
                  <a:gd name="connsiteY25" fmla="*/ 573405 h 1580197"/>
                  <a:gd name="connsiteX26" fmla="*/ 317183 w 940118"/>
                  <a:gd name="connsiteY26" fmla="*/ 684847 h 1580197"/>
                  <a:gd name="connsiteX27" fmla="*/ 305241 w 940118"/>
                  <a:gd name="connsiteY27" fmla="*/ 678329 h 1580197"/>
                  <a:gd name="connsiteX28" fmla="*/ 305235 w 940118"/>
                  <a:gd name="connsiteY28" fmla="*/ 678350 h 1580197"/>
                  <a:gd name="connsiteX29" fmla="*/ 317183 w 940118"/>
                  <a:gd name="connsiteY29" fmla="*/ 684847 h 1580197"/>
                  <a:gd name="connsiteX30" fmla="*/ 260985 w 940118"/>
                  <a:gd name="connsiteY30" fmla="*/ 1014413 h 1580197"/>
                  <a:gd name="connsiteX31" fmla="*/ 342900 w 940118"/>
                  <a:gd name="connsiteY31" fmla="*/ 1373505 h 1580197"/>
                  <a:gd name="connsiteX32" fmla="*/ 546735 w 940118"/>
                  <a:gd name="connsiteY32" fmla="*/ 1580197 h 1580197"/>
                  <a:gd name="connsiteX33" fmla="*/ 285750 w 940118"/>
                  <a:gd name="connsiteY33" fmla="*/ 1438275 h 1580197"/>
                  <a:gd name="connsiteX34" fmla="*/ 81915 w 940118"/>
                  <a:gd name="connsiteY34" fmla="*/ 1231583 h 1580197"/>
                  <a:gd name="connsiteX35" fmla="*/ 0 w 940118"/>
                  <a:gd name="connsiteY35" fmla="*/ 872490 h 1580197"/>
                  <a:gd name="connsiteX36" fmla="*/ 56197 w 940118"/>
                  <a:gd name="connsiteY36" fmla="*/ 542925 h 1580197"/>
                  <a:gd name="connsiteX37" fmla="*/ 62441 w 940118"/>
                  <a:gd name="connsiteY37" fmla="*/ 546321 h 1580197"/>
                  <a:gd name="connsiteX38" fmla="*/ 62617 w 940118"/>
                  <a:gd name="connsiteY38" fmla="*/ 545909 h 1580197"/>
                  <a:gd name="connsiteX39" fmla="*/ 57150 w 940118"/>
                  <a:gd name="connsiteY39" fmla="*/ 542925 h 1580197"/>
                  <a:gd name="connsiteX40" fmla="*/ 107444 w 940118"/>
                  <a:gd name="connsiteY40" fmla="*/ 431896 h 1580197"/>
                  <a:gd name="connsiteX41" fmla="*/ 106680 w 940118"/>
                  <a:gd name="connsiteY41" fmla="*/ 431483 h 1580197"/>
                  <a:gd name="connsiteX42" fmla="*/ 161925 w 940118"/>
                  <a:gd name="connsiteY42" fmla="*/ 341948 h 1580197"/>
                  <a:gd name="connsiteX43" fmla="*/ 171758 w 940118"/>
                  <a:gd name="connsiteY43" fmla="*/ 347295 h 1580197"/>
                  <a:gd name="connsiteX44" fmla="*/ 171778 w 940118"/>
                  <a:gd name="connsiteY44" fmla="*/ 347270 h 1580197"/>
                  <a:gd name="connsiteX45" fmla="*/ 161925 w 940118"/>
                  <a:gd name="connsiteY45" fmla="*/ 341948 h 1580197"/>
                  <a:gd name="connsiteX46" fmla="*/ 227648 w 940118"/>
                  <a:gd name="connsiteY46" fmla="*/ 258128 h 1580197"/>
                  <a:gd name="connsiteX47" fmla="*/ 239906 w 940118"/>
                  <a:gd name="connsiteY47" fmla="*/ 264794 h 1580197"/>
                  <a:gd name="connsiteX48" fmla="*/ 240267 w 940118"/>
                  <a:gd name="connsiteY48" fmla="*/ 264453 h 1580197"/>
                  <a:gd name="connsiteX49" fmla="*/ 228600 w 940118"/>
                  <a:gd name="connsiteY49" fmla="*/ 258128 h 1580197"/>
                  <a:gd name="connsiteX50" fmla="*/ 242888 w 940118"/>
                  <a:gd name="connsiteY50" fmla="*/ 241935 h 1580197"/>
                  <a:gd name="connsiteX51" fmla="*/ 287315 w 940118"/>
                  <a:gd name="connsiteY51" fmla="*/ 198453 h 1580197"/>
                  <a:gd name="connsiteX52" fmla="*/ 286702 w 940118"/>
                  <a:gd name="connsiteY52" fmla="*/ 198120 h 1580197"/>
                  <a:gd name="connsiteX53" fmla="*/ 359092 w 940118"/>
                  <a:gd name="connsiteY53" fmla="*/ 140970 h 1580197"/>
                  <a:gd name="connsiteX54" fmla="*/ 378434 w 940118"/>
                  <a:gd name="connsiteY54" fmla="*/ 151488 h 1580197"/>
                  <a:gd name="connsiteX55" fmla="*/ 378837 w 940118"/>
                  <a:gd name="connsiteY55" fmla="*/ 151226 h 1580197"/>
                  <a:gd name="connsiteX56" fmla="*/ 360045 w 940118"/>
                  <a:gd name="connsiteY56" fmla="*/ 140970 h 1580197"/>
                  <a:gd name="connsiteX57" fmla="*/ 486263 w 940118"/>
                  <a:gd name="connsiteY57" fmla="*/ 68845 h 1580197"/>
                  <a:gd name="connsiteX58" fmla="*/ 485775 w 940118"/>
                  <a:gd name="connsiteY58" fmla="*/ 68580 h 1580197"/>
                  <a:gd name="connsiteX59" fmla="*/ 572452 w 940118"/>
                  <a:gd name="connsiteY59" fmla="*/ 32385 h 1580197"/>
                  <a:gd name="connsiteX60" fmla="*/ 595123 w 940118"/>
                  <a:gd name="connsiteY60" fmla="*/ 44713 h 1580197"/>
                  <a:gd name="connsiteX61" fmla="*/ 595672 w 940118"/>
                  <a:gd name="connsiteY61" fmla="*/ 44538 h 1580197"/>
                  <a:gd name="connsiteX62" fmla="*/ 573405 w 940118"/>
                  <a:gd name="connsiteY62" fmla="*/ 32385 h 1580197"/>
                  <a:gd name="connsiteX0" fmla="*/ 812750 w 940118"/>
                  <a:gd name="connsiteY0" fmla="*/ 163017 h 1580197"/>
                  <a:gd name="connsiteX1" fmla="*/ 812706 w 940118"/>
                  <a:gd name="connsiteY1" fmla="*/ 163034 h 1580197"/>
                  <a:gd name="connsiteX2" fmla="*/ 832937 w 940118"/>
                  <a:gd name="connsiteY2" fmla="*/ 174035 h 1580197"/>
                  <a:gd name="connsiteX3" fmla="*/ 812750 w 940118"/>
                  <a:gd name="connsiteY3" fmla="*/ 163017 h 1580197"/>
                  <a:gd name="connsiteX4" fmla="*/ 679133 w 940118"/>
                  <a:gd name="connsiteY4" fmla="*/ 0 h 1580197"/>
                  <a:gd name="connsiteX5" fmla="*/ 940118 w 940118"/>
                  <a:gd name="connsiteY5" fmla="*/ 140970 h 1580197"/>
                  <a:gd name="connsiteX6" fmla="*/ 833438 w 940118"/>
                  <a:gd name="connsiteY6" fmla="*/ 174308 h 1580197"/>
                  <a:gd name="connsiteX7" fmla="*/ 833437 w 940118"/>
                  <a:gd name="connsiteY7" fmla="*/ 174308 h 1580197"/>
                  <a:gd name="connsiteX8" fmla="*/ 747299 w 940118"/>
                  <a:gd name="connsiteY8" fmla="*/ 210278 h 1580197"/>
                  <a:gd name="connsiteX9" fmla="*/ 747713 w 940118"/>
                  <a:gd name="connsiteY9" fmla="*/ 210503 h 1580197"/>
                  <a:gd name="connsiteX10" fmla="*/ 620078 w 940118"/>
                  <a:gd name="connsiteY10" fmla="*/ 282893 h 1580197"/>
                  <a:gd name="connsiteX11" fmla="*/ 592976 w 940118"/>
                  <a:gd name="connsiteY11" fmla="*/ 268101 h 1580197"/>
                  <a:gd name="connsiteX12" fmla="*/ 592932 w 940118"/>
                  <a:gd name="connsiteY12" fmla="*/ 268132 h 1580197"/>
                  <a:gd name="connsiteX13" fmla="*/ 620077 w 940118"/>
                  <a:gd name="connsiteY13" fmla="*/ 282893 h 1580197"/>
                  <a:gd name="connsiteX14" fmla="*/ 548076 w 940118"/>
                  <a:gd name="connsiteY14" fmla="*/ 339736 h 1580197"/>
                  <a:gd name="connsiteX15" fmla="*/ 548640 w 940118"/>
                  <a:gd name="connsiteY15" fmla="*/ 340043 h 1580197"/>
                  <a:gd name="connsiteX16" fmla="*/ 503873 w 940118"/>
                  <a:gd name="connsiteY16" fmla="*/ 383858 h 1580197"/>
                  <a:gd name="connsiteX17" fmla="*/ 488633 w 940118"/>
                  <a:gd name="connsiteY17" fmla="*/ 399098 h 1580197"/>
                  <a:gd name="connsiteX18" fmla="*/ 455232 w 940118"/>
                  <a:gd name="connsiteY18" fmla="*/ 380990 h 1580197"/>
                  <a:gd name="connsiteX19" fmla="*/ 488633 w 940118"/>
                  <a:gd name="connsiteY19" fmla="*/ 400050 h 1580197"/>
                  <a:gd name="connsiteX20" fmla="*/ 422910 w 940118"/>
                  <a:gd name="connsiteY20" fmla="*/ 482918 h 1580197"/>
                  <a:gd name="connsiteX21" fmla="*/ 391243 w 940118"/>
                  <a:gd name="connsiteY21" fmla="*/ 465814 h 1580197"/>
                  <a:gd name="connsiteX22" fmla="*/ 390818 w 940118"/>
                  <a:gd name="connsiteY22" fmla="*/ 466419 h 1580197"/>
                  <a:gd name="connsiteX23" fmla="*/ 422910 w 940118"/>
                  <a:gd name="connsiteY23" fmla="*/ 483870 h 1580197"/>
                  <a:gd name="connsiteX24" fmla="*/ 367665 w 940118"/>
                  <a:gd name="connsiteY24" fmla="*/ 572453 h 1580197"/>
                  <a:gd name="connsiteX25" fmla="*/ 368618 w 940118"/>
                  <a:gd name="connsiteY25" fmla="*/ 573405 h 1580197"/>
                  <a:gd name="connsiteX26" fmla="*/ 317183 w 940118"/>
                  <a:gd name="connsiteY26" fmla="*/ 684847 h 1580197"/>
                  <a:gd name="connsiteX27" fmla="*/ 305241 w 940118"/>
                  <a:gd name="connsiteY27" fmla="*/ 678329 h 1580197"/>
                  <a:gd name="connsiteX28" fmla="*/ 305235 w 940118"/>
                  <a:gd name="connsiteY28" fmla="*/ 678350 h 1580197"/>
                  <a:gd name="connsiteX29" fmla="*/ 317183 w 940118"/>
                  <a:gd name="connsiteY29" fmla="*/ 684847 h 1580197"/>
                  <a:gd name="connsiteX30" fmla="*/ 260985 w 940118"/>
                  <a:gd name="connsiteY30" fmla="*/ 1014413 h 1580197"/>
                  <a:gd name="connsiteX31" fmla="*/ 342900 w 940118"/>
                  <a:gd name="connsiteY31" fmla="*/ 1373505 h 1580197"/>
                  <a:gd name="connsiteX32" fmla="*/ 546735 w 940118"/>
                  <a:gd name="connsiteY32" fmla="*/ 1580197 h 1580197"/>
                  <a:gd name="connsiteX33" fmla="*/ 285750 w 940118"/>
                  <a:gd name="connsiteY33" fmla="*/ 1438275 h 1580197"/>
                  <a:gd name="connsiteX34" fmla="*/ 81915 w 940118"/>
                  <a:gd name="connsiteY34" fmla="*/ 1231583 h 1580197"/>
                  <a:gd name="connsiteX35" fmla="*/ 0 w 940118"/>
                  <a:gd name="connsiteY35" fmla="*/ 872490 h 1580197"/>
                  <a:gd name="connsiteX36" fmla="*/ 56197 w 940118"/>
                  <a:gd name="connsiteY36" fmla="*/ 542925 h 1580197"/>
                  <a:gd name="connsiteX37" fmla="*/ 62441 w 940118"/>
                  <a:gd name="connsiteY37" fmla="*/ 546321 h 1580197"/>
                  <a:gd name="connsiteX38" fmla="*/ 62617 w 940118"/>
                  <a:gd name="connsiteY38" fmla="*/ 545909 h 1580197"/>
                  <a:gd name="connsiteX39" fmla="*/ 57150 w 940118"/>
                  <a:gd name="connsiteY39" fmla="*/ 542925 h 1580197"/>
                  <a:gd name="connsiteX40" fmla="*/ 107444 w 940118"/>
                  <a:gd name="connsiteY40" fmla="*/ 431896 h 1580197"/>
                  <a:gd name="connsiteX41" fmla="*/ 106680 w 940118"/>
                  <a:gd name="connsiteY41" fmla="*/ 431483 h 1580197"/>
                  <a:gd name="connsiteX42" fmla="*/ 161925 w 940118"/>
                  <a:gd name="connsiteY42" fmla="*/ 341948 h 1580197"/>
                  <a:gd name="connsiteX43" fmla="*/ 171758 w 940118"/>
                  <a:gd name="connsiteY43" fmla="*/ 347295 h 1580197"/>
                  <a:gd name="connsiteX44" fmla="*/ 171778 w 940118"/>
                  <a:gd name="connsiteY44" fmla="*/ 347270 h 1580197"/>
                  <a:gd name="connsiteX45" fmla="*/ 161925 w 940118"/>
                  <a:gd name="connsiteY45" fmla="*/ 341948 h 1580197"/>
                  <a:gd name="connsiteX46" fmla="*/ 227648 w 940118"/>
                  <a:gd name="connsiteY46" fmla="*/ 258128 h 1580197"/>
                  <a:gd name="connsiteX47" fmla="*/ 239906 w 940118"/>
                  <a:gd name="connsiteY47" fmla="*/ 264794 h 1580197"/>
                  <a:gd name="connsiteX48" fmla="*/ 240267 w 940118"/>
                  <a:gd name="connsiteY48" fmla="*/ 264453 h 1580197"/>
                  <a:gd name="connsiteX49" fmla="*/ 228600 w 940118"/>
                  <a:gd name="connsiteY49" fmla="*/ 258128 h 1580197"/>
                  <a:gd name="connsiteX50" fmla="*/ 242888 w 940118"/>
                  <a:gd name="connsiteY50" fmla="*/ 241935 h 1580197"/>
                  <a:gd name="connsiteX51" fmla="*/ 287315 w 940118"/>
                  <a:gd name="connsiteY51" fmla="*/ 198453 h 1580197"/>
                  <a:gd name="connsiteX52" fmla="*/ 286702 w 940118"/>
                  <a:gd name="connsiteY52" fmla="*/ 198120 h 1580197"/>
                  <a:gd name="connsiteX53" fmla="*/ 359092 w 940118"/>
                  <a:gd name="connsiteY53" fmla="*/ 140970 h 1580197"/>
                  <a:gd name="connsiteX54" fmla="*/ 378434 w 940118"/>
                  <a:gd name="connsiteY54" fmla="*/ 151488 h 1580197"/>
                  <a:gd name="connsiteX55" fmla="*/ 378837 w 940118"/>
                  <a:gd name="connsiteY55" fmla="*/ 151226 h 1580197"/>
                  <a:gd name="connsiteX56" fmla="*/ 360045 w 940118"/>
                  <a:gd name="connsiteY56" fmla="*/ 140970 h 1580197"/>
                  <a:gd name="connsiteX57" fmla="*/ 486263 w 940118"/>
                  <a:gd name="connsiteY57" fmla="*/ 68845 h 1580197"/>
                  <a:gd name="connsiteX58" fmla="*/ 485775 w 940118"/>
                  <a:gd name="connsiteY58" fmla="*/ 68580 h 1580197"/>
                  <a:gd name="connsiteX59" fmla="*/ 572452 w 940118"/>
                  <a:gd name="connsiteY59" fmla="*/ 32385 h 1580197"/>
                  <a:gd name="connsiteX60" fmla="*/ 595123 w 940118"/>
                  <a:gd name="connsiteY60" fmla="*/ 44713 h 1580197"/>
                  <a:gd name="connsiteX61" fmla="*/ 595672 w 940118"/>
                  <a:gd name="connsiteY61" fmla="*/ 44538 h 1580197"/>
                  <a:gd name="connsiteX62" fmla="*/ 573405 w 940118"/>
                  <a:gd name="connsiteY62" fmla="*/ 32385 h 1580197"/>
                  <a:gd name="connsiteX63" fmla="*/ 679133 w 940118"/>
                  <a:gd name="connsiteY63" fmla="*/ 0 h 1580197"/>
                  <a:gd name="connsiteX0" fmla="*/ 812750 w 940118"/>
                  <a:gd name="connsiteY0" fmla="*/ 163017 h 1580197"/>
                  <a:gd name="connsiteX1" fmla="*/ 812706 w 940118"/>
                  <a:gd name="connsiteY1" fmla="*/ 163034 h 1580197"/>
                  <a:gd name="connsiteX2" fmla="*/ 832937 w 940118"/>
                  <a:gd name="connsiteY2" fmla="*/ 174035 h 1580197"/>
                  <a:gd name="connsiteX3" fmla="*/ 812750 w 940118"/>
                  <a:gd name="connsiteY3" fmla="*/ 163017 h 1580197"/>
                  <a:gd name="connsiteX4" fmla="*/ 679133 w 940118"/>
                  <a:gd name="connsiteY4" fmla="*/ 0 h 1580197"/>
                  <a:gd name="connsiteX5" fmla="*/ 940118 w 940118"/>
                  <a:gd name="connsiteY5" fmla="*/ 140970 h 1580197"/>
                  <a:gd name="connsiteX6" fmla="*/ 833438 w 940118"/>
                  <a:gd name="connsiteY6" fmla="*/ 174308 h 1580197"/>
                  <a:gd name="connsiteX7" fmla="*/ 833437 w 940118"/>
                  <a:gd name="connsiteY7" fmla="*/ 174308 h 1580197"/>
                  <a:gd name="connsiteX8" fmla="*/ 747299 w 940118"/>
                  <a:gd name="connsiteY8" fmla="*/ 210278 h 1580197"/>
                  <a:gd name="connsiteX9" fmla="*/ 747713 w 940118"/>
                  <a:gd name="connsiteY9" fmla="*/ 210503 h 1580197"/>
                  <a:gd name="connsiteX10" fmla="*/ 620078 w 940118"/>
                  <a:gd name="connsiteY10" fmla="*/ 282893 h 1580197"/>
                  <a:gd name="connsiteX11" fmla="*/ 592976 w 940118"/>
                  <a:gd name="connsiteY11" fmla="*/ 268101 h 1580197"/>
                  <a:gd name="connsiteX12" fmla="*/ 592932 w 940118"/>
                  <a:gd name="connsiteY12" fmla="*/ 268132 h 1580197"/>
                  <a:gd name="connsiteX13" fmla="*/ 620077 w 940118"/>
                  <a:gd name="connsiteY13" fmla="*/ 282893 h 1580197"/>
                  <a:gd name="connsiteX14" fmla="*/ 548076 w 940118"/>
                  <a:gd name="connsiteY14" fmla="*/ 339736 h 1580197"/>
                  <a:gd name="connsiteX15" fmla="*/ 548640 w 940118"/>
                  <a:gd name="connsiteY15" fmla="*/ 340043 h 1580197"/>
                  <a:gd name="connsiteX16" fmla="*/ 503873 w 940118"/>
                  <a:gd name="connsiteY16" fmla="*/ 383858 h 1580197"/>
                  <a:gd name="connsiteX17" fmla="*/ 488633 w 940118"/>
                  <a:gd name="connsiteY17" fmla="*/ 399098 h 1580197"/>
                  <a:gd name="connsiteX18" fmla="*/ 455232 w 940118"/>
                  <a:gd name="connsiteY18" fmla="*/ 380990 h 1580197"/>
                  <a:gd name="connsiteX19" fmla="*/ 488633 w 940118"/>
                  <a:gd name="connsiteY19" fmla="*/ 400050 h 1580197"/>
                  <a:gd name="connsiteX20" fmla="*/ 422910 w 940118"/>
                  <a:gd name="connsiteY20" fmla="*/ 482918 h 1580197"/>
                  <a:gd name="connsiteX21" fmla="*/ 391243 w 940118"/>
                  <a:gd name="connsiteY21" fmla="*/ 465814 h 1580197"/>
                  <a:gd name="connsiteX22" fmla="*/ 422910 w 940118"/>
                  <a:gd name="connsiteY22" fmla="*/ 483870 h 1580197"/>
                  <a:gd name="connsiteX23" fmla="*/ 367665 w 940118"/>
                  <a:gd name="connsiteY23" fmla="*/ 572453 h 1580197"/>
                  <a:gd name="connsiteX24" fmla="*/ 368618 w 940118"/>
                  <a:gd name="connsiteY24" fmla="*/ 573405 h 1580197"/>
                  <a:gd name="connsiteX25" fmla="*/ 317183 w 940118"/>
                  <a:gd name="connsiteY25" fmla="*/ 684847 h 1580197"/>
                  <a:gd name="connsiteX26" fmla="*/ 305241 w 940118"/>
                  <a:gd name="connsiteY26" fmla="*/ 678329 h 1580197"/>
                  <a:gd name="connsiteX27" fmla="*/ 305235 w 940118"/>
                  <a:gd name="connsiteY27" fmla="*/ 678350 h 1580197"/>
                  <a:gd name="connsiteX28" fmla="*/ 317183 w 940118"/>
                  <a:gd name="connsiteY28" fmla="*/ 684847 h 1580197"/>
                  <a:gd name="connsiteX29" fmla="*/ 260985 w 940118"/>
                  <a:gd name="connsiteY29" fmla="*/ 1014413 h 1580197"/>
                  <a:gd name="connsiteX30" fmla="*/ 342900 w 940118"/>
                  <a:gd name="connsiteY30" fmla="*/ 1373505 h 1580197"/>
                  <a:gd name="connsiteX31" fmla="*/ 546735 w 940118"/>
                  <a:gd name="connsiteY31" fmla="*/ 1580197 h 1580197"/>
                  <a:gd name="connsiteX32" fmla="*/ 285750 w 940118"/>
                  <a:gd name="connsiteY32" fmla="*/ 1438275 h 1580197"/>
                  <a:gd name="connsiteX33" fmla="*/ 81915 w 940118"/>
                  <a:gd name="connsiteY33" fmla="*/ 1231583 h 1580197"/>
                  <a:gd name="connsiteX34" fmla="*/ 0 w 940118"/>
                  <a:gd name="connsiteY34" fmla="*/ 872490 h 1580197"/>
                  <a:gd name="connsiteX35" fmla="*/ 56197 w 940118"/>
                  <a:gd name="connsiteY35" fmla="*/ 542925 h 1580197"/>
                  <a:gd name="connsiteX36" fmla="*/ 62441 w 940118"/>
                  <a:gd name="connsiteY36" fmla="*/ 546321 h 1580197"/>
                  <a:gd name="connsiteX37" fmla="*/ 62617 w 940118"/>
                  <a:gd name="connsiteY37" fmla="*/ 545909 h 1580197"/>
                  <a:gd name="connsiteX38" fmla="*/ 57150 w 940118"/>
                  <a:gd name="connsiteY38" fmla="*/ 542925 h 1580197"/>
                  <a:gd name="connsiteX39" fmla="*/ 107444 w 940118"/>
                  <a:gd name="connsiteY39" fmla="*/ 431896 h 1580197"/>
                  <a:gd name="connsiteX40" fmla="*/ 106680 w 940118"/>
                  <a:gd name="connsiteY40" fmla="*/ 431483 h 1580197"/>
                  <a:gd name="connsiteX41" fmla="*/ 161925 w 940118"/>
                  <a:gd name="connsiteY41" fmla="*/ 341948 h 1580197"/>
                  <a:gd name="connsiteX42" fmla="*/ 171758 w 940118"/>
                  <a:gd name="connsiteY42" fmla="*/ 347295 h 1580197"/>
                  <a:gd name="connsiteX43" fmla="*/ 171778 w 940118"/>
                  <a:gd name="connsiteY43" fmla="*/ 347270 h 1580197"/>
                  <a:gd name="connsiteX44" fmla="*/ 161925 w 940118"/>
                  <a:gd name="connsiteY44" fmla="*/ 341948 h 1580197"/>
                  <a:gd name="connsiteX45" fmla="*/ 227648 w 940118"/>
                  <a:gd name="connsiteY45" fmla="*/ 258128 h 1580197"/>
                  <a:gd name="connsiteX46" fmla="*/ 239906 w 940118"/>
                  <a:gd name="connsiteY46" fmla="*/ 264794 h 1580197"/>
                  <a:gd name="connsiteX47" fmla="*/ 240267 w 940118"/>
                  <a:gd name="connsiteY47" fmla="*/ 264453 h 1580197"/>
                  <a:gd name="connsiteX48" fmla="*/ 228600 w 940118"/>
                  <a:gd name="connsiteY48" fmla="*/ 258128 h 1580197"/>
                  <a:gd name="connsiteX49" fmla="*/ 242888 w 940118"/>
                  <a:gd name="connsiteY49" fmla="*/ 241935 h 1580197"/>
                  <a:gd name="connsiteX50" fmla="*/ 287315 w 940118"/>
                  <a:gd name="connsiteY50" fmla="*/ 198453 h 1580197"/>
                  <a:gd name="connsiteX51" fmla="*/ 286702 w 940118"/>
                  <a:gd name="connsiteY51" fmla="*/ 198120 h 1580197"/>
                  <a:gd name="connsiteX52" fmla="*/ 359092 w 940118"/>
                  <a:gd name="connsiteY52" fmla="*/ 140970 h 1580197"/>
                  <a:gd name="connsiteX53" fmla="*/ 378434 w 940118"/>
                  <a:gd name="connsiteY53" fmla="*/ 151488 h 1580197"/>
                  <a:gd name="connsiteX54" fmla="*/ 378837 w 940118"/>
                  <a:gd name="connsiteY54" fmla="*/ 151226 h 1580197"/>
                  <a:gd name="connsiteX55" fmla="*/ 360045 w 940118"/>
                  <a:gd name="connsiteY55" fmla="*/ 140970 h 1580197"/>
                  <a:gd name="connsiteX56" fmla="*/ 486263 w 940118"/>
                  <a:gd name="connsiteY56" fmla="*/ 68845 h 1580197"/>
                  <a:gd name="connsiteX57" fmla="*/ 485775 w 940118"/>
                  <a:gd name="connsiteY57" fmla="*/ 68580 h 1580197"/>
                  <a:gd name="connsiteX58" fmla="*/ 572452 w 940118"/>
                  <a:gd name="connsiteY58" fmla="*/ 32385 h 1580197"/>
                  <a:gd name="connsiteX59" fmla="*/ 595123 w 940118"/>
                  <a:gd name="connsiteY59" fmla="*/ 44713 h 1580197"/>
                  <a:gd name="connsiteX60" fmla="*/ 595672 w 940118"/>
                  <a:gd name="connsiteY60" fmla="*/ 44538 h 1580197"/>
                  <a:gd name="connsiteX61" fmla="*/ 573405 w 940118"/>
                  <a:gd name="connsiteY61" fmla="*/ 32385 h 1580197"/>
                  <a:gd name="connsiteX62" fmla="*/ 679133 w 940118"/>
                  <a:gd name="connsiteY62" fmla="*/ 0 h 1580197"/>
                  <a:gd name="connsiteX0" fmla="*/ 812750 w 940118"/>
                  <a:gd name="connsiteY0" fmla="*/ 163017 h 1580197"/>
                  <a:gd name="connsiteX1" fmla="*/ 812706 w 940118"/>
                  <a:gd name="connsiteY1" fmla="*/ 163034 h 1580197"/>
                  <a:gd name="connsiteX2" fmla="*/ 832937 w 940118"/>
                  <a:gd name="connsiteY2" fmla="*/ 174035 h 1580197"/>
                  <a:gd name="connsiteX3" fmla="*/ 812750 w 940118"/>
                  <a:gd name="connsiteY3" fmla="*/ 163017 h 1580197"/>
                  <a:gd name="connsiteX4" fmla="*/ 679133 w 940118"/>
                  <a:gd name="connsiteY4" fmla="*/ 0 h 1580197"/>
                  <a:gd name="connsiteX5" fmla="*/ 940118 w 940118"/>
                  <a:gd name="connsiteY5" fmla="*/ 140970 h 1580197"/>
                  <a:gd name="connsiteX6" fmla="*/ 833438 w 940118"/>
                  <a:gd name="connsiteY6" fmla="*/ 174308 h 1580197"/>
                  <a:gd name="connsiteX7" fmla="*/ 833437 w 940118"/>
                  <a:gd name="connsiteY7" fmla="*/ 174308 h 1580197"/>
                  <a:gd name="connsiteX8" fmla="*/ 747299 w 940118"/>
                  <a:gd name="connsiteY8" fmla="*/ 210278 h 1580197"/>
                  <a:gd name="connsiteX9" fmla="*/ 747713 w 940118"/>
                  <a:gd name="connsiteY9" fmla="*/ 210503 h 1580197"/>
                  <a:gd name="connsiteX10" fmla="*/ 620078 w 940118"/>
                  <a:gd name="connsiteY10" fmla="*/ 282893 h 1580197"/>
                  <a:gd name="connsiteX11" fmla="*/ 592976 w 940118"/>
                  <a:gd name="connsiteY11" fmla="*/ 268101 h 1580197"/>
                  <a:gd name="connsiteX12" fmla="*/ 592932 w 940118"/>
                  <a:gd name="connsiteY12" fmla="*/ 268132 h 1580197"/>
                  <a:gd name="connsiteX13" fmla="*/ 620077 w 940118"/>
                  <a:gd name="connsiteY13" fmla="*/ 282893 h 1580197"/>
                  <a:gd name="connsiteX14" fmla="*/ 548076 w 940118"/>
                  <a:gd name="connsiteY14" fmla="*/ 339736 h 1580197"/>
                  <a:gd name="connsiteX15" fmla="*/ 548640 w 940118"/>
                  <a:gd name="connsiteY15" fmla="*/ 340043 h 1580197"/>
                  <a:gd name="connsiteX16" fmla="*/ 503873 w 940118"/>
                  <a:gd name="connsiteY16" fmla="*/ 383858 h 1580197"/>
                  <a:gd name="connsiteX17" fmla="*/ 488633 w 940118"/>
                  <a:gd name="connsiteY17" fmla="*/ 399098 h 1580197"/>
                  <a:gd name="connsiteX18" fmla="*/ 488633 w 940118"/>
                  <a:gd name="connsiteY18" fmla="*/ 400050 h 1580197"/>
                  <a:gd name="connsiteX19" fmla="*/ 422910 w 940118"/>
                  <a:gd name="connsiteY19" fmla="*/ 482918 h 1580197"/>
                  <a:gd name="connsiteX20" fmla="*/ 391243 w 940118"/>
                  <a:gd name="connsiteY20" fmla="*/ 465814 h 1580197"/>
                  <a:gd name="connsiteX21" fmla="*/ 422910 w 940118"/>
                  <a:gd name="connsiteY21" fmla="*/ 483870 h 1580197"/>
                  <a:gd name="connsiteX22" fmla="*/ 367665 w 940118"/>
                  <a:gd name="connsiteY22" fmla="*/ 572453 h 1580197"/>
                  <a:gd name="connsiteX23" fmla="*/ 368618 w 940118"/>
                  <a:gd name="connsiteY23" fmla="*/ 573405 h 1580197"/>
                  <a:gd name="connsiteX24" fmla="*/ 317183 w 940118"/>
                  <a:gd name="connsiteY24" fmla="*/ 684847 h 1580197"/>
                  <a:gd name="connsiteX25" fmla="*/ 305241 w 940118"/>
                  <a:gd name="connsiteY25" fmla="*/ 678329 h 1580197"/>
                  <a:gd name="connsiteX26" fmla="*/ 305235 w 940118"/>
                  <a:gd name="connsiteY26" fmla="*/ 678350 h 1580197"/>
                  <a:gd name="connsiteX27" fmla="*/ 317183 w 940118"/>
                  <a:gd name="connsiteY27" fmla="*/ 684847 h 1580197"/>
                  <a:gd name="connsiteX28" fmla="*/ 260985 w 940118"/>
                  <a:gd name="connsiteY28" fmla="*/ 1014413 h 1580197"/>
                  <a:gd name="connsiteX29" fmla="*/ 342900 w 940118"/>
                  <a:gd name="connsiteY29" fmla="*/ 1373505 h 1580197"/>
                  <a:gd name="connsiteX30" fmla="*/ 546735 w 940118"/>
                  <a:gd name="connsiteY30" fmla="*/ 1580197 h 1580197"/>
                  <a:gd name="connsiteX31" fmla="*/ 285750 w 940118"/>
                  <a:gd name="connsiteY31" fmla="*/ 1438275 h 1580197"/>
                  <a:gd name="connsiteX32" fmla="*/ 81915 w 940118"/>
                  <a:gd name="connsiteY32" fmla="*/ 1231583 h 1580197"/>
                  <a:gd name="connsiteX33" fmla="*/ 0 w 940118"/>
                  <a:gd name="connsiteY33" fmla="*/ 872490 h 1580197"/>
                  <a:gd name="connsiteX34" fmla="*/ 56197 w 940118"/>
                  <a:gd name="connsiteY34" fmla="*/ 542925 h 1580197"/>
                  <a:gd name="connsiteX35" fmla="*/ 62441 w 940118"/>
                  <a:gd name="connsiteY35" fmla="*/ 546321 h 1580197"/>
                  <a:gd name="connsiteX36" fmla="*/ 62617 w 940118"/>
                  <a:gd name="connsiteY36" fmla="*/ 545909 h 1580197"/>
                  <a:gd name="connsiteX37" fmla="*/ 57150 w 940118"/>
                  <a:gd name="connsiteY37" fmla="*/ 542925 h 1580197"/>
                  <a:gd name="connsiteX38" fmla="*/ 107444 w 940118"/>
                  <a:gd name="connsiteY38" fmla="*/ 431896 h 1580197"/>
                  <a:gd name="connsiteX39" fmla="*/ 106680 w 940118"/>
                  <a:gd name="connsiteY39" fmla="*/ 431483 h 1580197"/>
                  <a:gd name="connsiteX40" fmla="*/ 161925 w 940118"/>
                  <a:gd name="connsiteY40" fmla="*/ 341948 h 1580197"/>
                  <a:gd name="connsiteX41" fmla="*/ 171758 w 940118"/>
                  <a:gd name="connsiteY41" fmla="*/ 347295 h 1580197"/>
                  <a:gd name="connsiteX42" fmla="*/ 171778 w 940118"/>
                  <a:gd name="connsiteY42" fmla="*/ 347270 h 1580197"/>
                  <a:gd name="connsiteX43" fmla="*/ 161925 w 940118"/>
                  <a:gd name="connsiteY43" fmla="*/ 341948 h 1580197"/>
                  <a:gd name="connsiteX44" fmla="*/ 227648 w 940118"/>
                  <a:gd name="connsiteY44" fmla="*/ 258128 h 1580197"/>
                  <a:gd name="connsiteX45" fmla="*/ 239906 w 940118"/>
                  <a:gd name="connsiteY45" fmla="*/ 264794 h 1580197"/>
                  <a:gd name="connsiteX46" fmla="*/ 240267 w 940118"/>
                  <a:gd name="connsiteY46" fmla="*/ 264453 h 1580197"/>
                  <a:gd name="connsiteX47" fmla="*/ 228600 w 940118"/>
                  <a:gd name="connsiteY47" fmla="*/ 258128 h 1580197"/>
                  <a:gd name="connsiteX48" fmla="*/ 242888 w 940118"/>
                  <a:gd name="connsiteY48" fmla="*/ 241935 h 1580197"/>
                  <a:gd name="connsiteX49" fmla="*/ 287315 w 940118"/>
                  <a:gd name="connsiteY49" fmla="*/ 198453 h 1580197"/>
                  <a:gd name="connsiteX50" fmla="*/ 286702 w 940118"/>
                  <a:gd name="connsiteY50" fmla="*/ 198120 h 1580197"/>
                  <a:gd name="connsiteX51" fmla="*/ 359092 w 940118"/>
                  <a:gd name="connsiteY51" fmla="*/ 140970 h 1580197"/>
                  <a:gd name="connsiteX52" fmla="*/ 378434 w 940118"/>
                  <a:gd name="connsiteY52" fmla="*/ 151488 h 1580197"/>
                  <a:gd name="connsiteX53" fmla="*/ 378837 w 940118"/>
                  <a:gd name="connsiteY53" fmla="*/ 151226 h 1580197"/>
                  <a:gd name="connsiteX54" fmla="*/ 360045 w 940118"/>
                  <a:gd name="connsiteY54" fmla="*/ 140970 h 1580197"/>
                  <a:gd name="connsiteX55" fmla="*/ 486263 w 940118"/>
                  <a:gd name="connsiteY55" fmla="*/ 68845 h 1580197"/>
                  <a:gd name="connsiteX56" fmla="*/ 485775 w 940118"/>
                  <a:gd name="connsiteY56" fmla="*/ 68580 h 1580197"/>
                  <a:gd name="connsiteX57" fmla="*/ 572452 w 940118"/>
                  <a:gd name="connsiteY57" fmla="*/ 32385 h 1580197"/>
                  <a:gd name="connsiteX58" fmla="*/ 595123 w 940118"/>
                  <a:gd name="connsiteY58" fmla="*/ 44713 h 1580197"/>
                  <a:gd name="connsiteX59" fmla="*/ 595672 w 940118"/>
                  <a:gd name="connsiteY59" fmla="*/ 44538 h 1580197"/>
                  <a:gd name="connsiteX60" fmla="*/ 573405 w 940118"/>
                  <a:gd name="connsiteY60" fmla="*/ 32385 h 1580197"/>
                  <a:gd name="connsiteX61" fmla="*/ 679133 w 940118"/>
                  <a:gd name="connsiteY61" fmla="*/ 0 h 1580197"/>
                  <a:gd name="connsiteX0" fmla="*/ 812750 w 940118"/>
                  <a:gd name="connsiteY0" fmla="*/ 163017 h 1580197"/>
                  <a:gd name="connsiteX1" fmla="*/ 812706 w 940118"/>
                  <a:gd name="connsiteY1" fmla="*/ 163034 h 1580197"/>
                  <a:gd name="connsiteX2" fmla="*/ 832937 w 940118"/>
                  <a:gd name="connsiteY2" fmla="*/ 174035 h 1580197"/>
                  <a:gd name="connsiteX3" fmla="*/ 812750 w 940118"/>
                  <a:gd name="connsiteY3" fmla="*/ 163017 h 1580197"/>
                  <a:gd name="connsiteX4" fmla="*/ 679133 w 940118"/>
                  <a:gd name="connsiteY4" fmla="*/ 0 h 1580197"/>
                  <a:gd name="connsiteX5" fmla="*/ 940118 w 940118"/>
                  <a:gd name="connsiteY5" fmla="*/ 140970 h 1580197"/>
                  <a:gd name="connsiteX6" fmla="*/ 833438 w 940118"/>
                  <a:gd name="connsiteY6" fmla="*/ 174308 h 1580197"/>
                  <a:gd name="connsiteX7" fmla="*/ 833437 w 940118"/>
                  <a:gd name="connsiteY7" fmla="*/ 174308 h 1580197"/>
                  <a:gd name="connsiteX8" fmla="*/ 747299 w 940118"/>
                  <a:gd name="connsiteY8" fmla="*/ 210278 h 1580197"/>
                  <a:gd name="connsiteX9" fmla="*/ 747713 w 940118"/>
                  <a:gd name="connsiteY9" fmla="*/ 210503 h 1580197"/>
                  <a:gd name="connsiteX10" fmla="*/ 620078 w 940118"/>
                  <a:gd name="connsiteY10" fmla="*/ 282893 h 1580197"/>
                  <a:gd name="connsiteX11" fmla="*/ 592976 w 940118"/>
                  <a:gd name="connsiteY11" fmla="*/ 268101 h 1580197"/>
                  <a:gd name="connsiteX12" fmla="*/ 592932 w 940118"/>
                  <a:gd name="connsiteY12" fmla="*/ 268132 h 1580197"/>
                  <a:gd name="connsiteX13" fmla="*/ 620077 w 940118"/>
                  <a:gd name="connsiteY13" fmla="*/ 282893 h 1580197"/>
                  <a:gd name="connsiteX14" fmla="*/ 548076 w 940118"/>
                  <a:gd name="connsiteY14" fmla="*/ 339736 h 1580197"/>
                  <a:gd name="connsiteX15" fmla="*/ 548640 w 940118"/>
                  <a:gd name="connsiteY15" fmla="*/ 340043 h 1580197"/>
                  <a:gd name="connsiteX16" fmla="*/ 503873 w 940118"/>
                  <a:gd name="connsiteY16" fmla="*/ 383858 h 1580197"/>
                  <a:gd name="connsiteX17" fmla="*/ 488633 w 940118"/>
                  <a:gd name="connsiteY17" fmla="*/ 399098 h 1580197"/>
                  <a:gd name="connsiteX18" fmla="*/ 488633 w 940118"/>
                  <a:gd name="connsiteY18" fmla="*/ 400050 h 1580197"/>
                  <a:gd name="connsiteX19" fmla="*/ 422910 w 940118"/>
                  <a:gd name="connsiteY19" fmla="*/ 482918 h 1580197"/>
                  <a:gd name="connsiteX20" fmla="*/ 422910 w 940118"/>
                  <a:gd name="connsiteY20" fmla="*/ 483870 h 1580197"/>
                  <a:gd name="connsiteX21" fmla="*/ 367665 w 940118"/>
                  <a:gd name="connsiteY21" fmla="*/ 572453 h 1580197"/>
                  <a:gd name="connsiteX22" fmla="*/ 368618 w 940118"/>
                  <a:gd name="connsiteY22" fmla="*/ 573405 h 1580197"/>
                  <a:gd name="connsiteX23" fmla="*/ 317183 w 940118"/>
                  <a:gd name="connsiteY23" fmla="*/ 684847 h 1580197"/>
                  <a:gd name="connsiteX24" fmla="*/ 305241 w 940118"/>
                  <a:gd name="connsiteY24" fmla="*/ 678329 h 1580197"/>
                  <a:gd name="connsiteX25" fmla="*/ 305235 w 940118"/>
                  <a:gd name="connsiteY25" fmla="*/ 678350 h 1580197"/>
                  <a:gd name="connsiteX26" fmla="*/ 317183 w 940118"/>
                  <a:gd name="connsiteY26" fmla="*/ 684847 h 1580197"/>
                  <a:gd name="connsiteX27" fmla="*/ 260985 w 940118"/>
                  <a:gd name="connsiteY27" fmla="*/ 1014413 h 1580197"/>
                  <a:gd name="connsiteX28" fmla="*/ 342900 w 940118"/>
                  <a:gd name="connsiteY28" fmla="*/ 1373505 h 1580197"/>
                  <a:gd name="connsiteX29" fmla="*/ 546735 w 940118"/>
                  <a:gd name="connsiteY29" fmla="*/ 1580197 h 1580197"/>
                  <a:gd name="connsiteX30" fmla="*/ 285750 w 940118"/>
                  <a:gd name="connsiteY30" fmla="*/ 1438275 h 1580197"/>
                  <a:gd name="connsiteX31" fmla="*/ 81915 w 940118"/>
                  <a:gd name="connsiteY31" fmla="*/ 1231583 h 1580197"/>
                  <a:gd name="connsiteX32" fmla="*/ 0 w 940118"/>
                  <a:gd name="connsiteY32" fmla="*/ 872490 h 1580197"/>
                  <a:gd name="connsiteX33" fmla="*/ 56197 w 940118"/>
                  <a:gd name="connsiteY33" fmla="*/ 542925 h 1580197"/>
                  <a:gd name="connsiteX34" fmla="*/ 62441 w 940118"/>
                  <a:gd name="connsiteY34" fmla="*/ 546321 h 1580197"/>
                  <a:gd name="connsiteX35" fmla="*/ 62617 w 940118"/>
                  <a:gd name="connsiteY35" fmla="*/ 545909 h 1580197"/>
                  <a:gd name="connsiteX36" fmla="*/ 57150 w 940118"/>
                  <a:gd name="connsiteY36" fmla="*/ 542925 h 1580197"/>
                  <a:gd name="connsiteX37" fmla="*/ 107444 w 940118"/>
                  <a:gd name="connsiteY37" fmla="*/ 431896 h 1580197"/>
                  <a:gd name="connsiteX38" fmla="*/ 106680 w 940118"/>
                  <a:gd name="connsiteY38" fmla="*/ 431483 h 1580197"/>
                  <a:gd name="connsiteX39" fmla="*/ 161925 w 940118"/>
                  <a:gd name="connsiteY39" fmla="*/ 341948 h 1580197"/>
                  <a:gd name="connsiteX40" fmla="*/ 171758 w 940118"/>
                  <a:gd name="connsiteY40" fmla="*/ 347295 h 1580197"/>
                  <a:gd name="connsiteX41" fmla="*/ 171778 w 940118"/>
                  <a:gd name="connsiteY41" fmla="*/ 347270 h 1580197"/>
                  <a:gd name="connsiteX42" fmla="*/ 161925 w 940118"/>
                  <a:gd name="connsiteY42" fmla="*/ 341948 h 1580197"/>
                  <a:gd name="connsiteX43" fmla="*/ 227648 w 940118"/>
                  <a:gd name="connsiteY43" fmla="*/ 258128 h 1580197"/>
                  <a:gd name="connsiteX44" fmla="*/ 239906 w 940118"/>
                  <a:gd name="connsiteY44" fmla="*/ 264794 h 1580197"/>
                  <a:gd name="connsiteX45" fmla="*/ 240267 w 940118"/>
                  <a:gd name="connsiteY45" fmla="*/ 264453 h 1580197"/>
                  <a:gd name="connsiteX46" fmla="*/ 228600 w 940118"/>
                  <a:gd name="connsiteY46" fmla="*/ 258128 h 1580197"/>
                  <a:gd name="connsiteX47" fmla="*/ 242888 w 940118"/>
                  <a:gd name="connsiteY47" fmla="*/ 241935 h 1580197"/>
                  <a:gd name="connsiteX48" fmla="*/ 287315 w 940118"/>
                  <a:gd name="connsiteY48" fmla="*/ 198453 h 1580197"/>
                  <a:gd name="connsiteX49" fmla="*/ 286702 w 940118"/>
                  <a:gd name="connsiteY49" fmla="*/ 198120 h 1580197"/>
                  <a:gd name="connsiteX50" fmla="*/ 359092 w 940118"/>
                  <a:gd name="connsiteY50" fmla="*/ 140970 h 1580197"/>
                  <a:gd name="connsiteX51" fmla="*/ 378434 w 940118"/>
                  <a:gd name="connsiteY51" fmla="*/ 151488 h 1580197"/>
                  <a:gd name="connsiteX52" fmla="*/ 378837 w 940118"/>
                  <a:gd name="connsiteY52" fmla="*/ 151226 h 1580197"/>
                  <a:gd name="connsiteX53" fmla="*/ 360045 w 940118"/>
                  <a:gd name="connsiteY53" fmla="*/ 140970 h 1580197"/>
                  <a:gd name="connsiteX54" fmla="*/ 486263 w 940118"/>
                  <a:gd name="connsiteY54" fmla="*/ 68845 h 1580197"/>
                  <a:gd name="connsiteX55" fmla="*/ 485775 w 940118"/>
                  <a:gd name="connsiteY55" fmla="*/ 68580 h 1580197"/>
                  <a:gd name="connsiteX56" fmla="*/ 572452 w 940118"/>
                  <a:gd name="connsiteY56" fmla="*/ 32385 h 1580197"/>
                  <a:gd name="connsiteX57" fmla="*/ 595123 w 940118"/>
                  <a:gd name="connsiteY57" fmla="*/ 44713 h 1580197"/>
                  <a:gd name="connsiteX58" fmla="*/ 595672 w 940118"/>
                  <a:gd name="connsiteY58" fmla="*/ 44538 h 1580197"/>
                  <a:gd name="connsiteX59" fmla="*/ 573405 w 940118"/>
                  <a:gd name="connsiteY59" fmla="*/ 32385 h 1580197"/>
                  <a:gd name="connsiteX60" fmla="*/ 679133 w 940118"/>
                  <a:gd name="connsiteY60" fmla="*/ 0 h 1580197"/>
                  <a:gd name="connsiteX0" fmla="*/ 812750 w 940118"/>
                  <a:gd name="connsiteY0" fmla="*/ 163017 h 1580197"/>
                  <a:gd name="connsiteX1" fmla="*/ 812706 w 940118"/>
                  <a:gd name="connsiteY1" fmla="*/ 163034 h 1580197"/>
                  <a:gd name="connsiteX2" fmla="*/ 832937 w 940118"/>
                  <a:gd name="connsiteY2" fmla="*/ 174035 h 1580197"/>
                  <a:gd name="connsiteX3" fmla="*/ 812750 w 940118"/>
                  <a:gd name="connsiteY3" fmla="*/ 163017 h 1580197"/>
                  <a:gd name="connsiteX4" fmla="*/ 679133 w 940118"/>
                  <a:gd name="connsiteY4" fmla="*/ 0 h 1580197"/>
                  <a:gd name="connsiteX5" fmla="*/ 940118 w 940118"/>
                  <a:gd name="connsiteY5" fmla="*/ 140970 h 1580197"/>
                  <a:gd name="connsiteX6" fmla="*/ 833438 w 940118"/>
                  <a:gd name="connsiteY6" fmla="*/ 174308 h 1580197"/>
                  <a:gd name="connsiteX7" fmla="*/ 833437 w 940118"/>
                  <a:gd name="connsiteY7" fmla="*/ 174308 h 1580197"/>
                  <a:gd name="connsiteX8" fmla="*/ 747299 w 940118"/>
                  <a:gd name="connsiteY8" fmla="*/ 210278 h 1580197"/>
                  <a:gd name="connsiteX9" fmla="*/ 747713 w 940118"/>
                  <a:gd name="connsiteY9" fmla="*/ 210503 h 1580197"/>
                  <a:gd name="connsiteX10" fmla="*/ 620078 w 940118"/>
                  <a:gd name="connsiteY10" fmla="*/ 282893 h 1580197"/>
                  <a:gd name="connsiteX11" fmla="*/ 592976 w 940118"/>
                  <a:gd name="connsiteY11" fmla="*/ 268101 h 1580197"/>
                  <a:gd name="connsiteX12" fmla="*/ 620077 w 940118"/>
                  <a:gd name="connsiteY12" fmla="*/ 282893 h 1580197"/>
                  <a:gd name="connsiteX13" fmla="*/ 548076 w 940118"/>
                  <a:gd name="connsiteY13" fmla="*/ 339736 h 1580197"/>
                  <a:gd name="connsiteX14" fmla="*/ 548640 w 940118"/>
                  <a:gd name="connsiteY14" fmla="*/ 340043 h 1580197"/>
                  <a:gd name="connsiteX15" fmla="*/ 503873 w 940118"/>
                  <a:gd name="connsiteY15" fmla="*/ 383858 h 1580197"/>
                  <a:gd name="connsiteX16" fmla="*/ 488633 w 940118"/>
                  <a:gd name="connsiteY16" fmla="*/ 399098 h 1580197"/>
                  <a:gd name="connsiteX17" fmla="*/ 488633 w 940118"/>
                  <a:gd name="connsiteY17" fmla="*/ 400050 h 1580197"/>
                  <a:gd name="connsiteX18" fmla="*/ 422910 w 940118"/>
                  <a:gd name="connsiteY18" fmla="*/ 482918 h 1580197"/>
                  <a:gd name="connsiteX19" fmla="*/ 422910 w 940118"/>
                  <a:gd name="connsiteY19" fmla="*/ 483870 h 1580197"/>
                  <a:gd name="connsiteX20" fmla="*/ 367665 w 940118"/>
                  <a:gd name="connsiteY20" fmla="*/ 572453 h 1580197"/>
                  <a:gd name="connsiteX21" fmla="*/ 368618 w 940118"/>
                  <a:gd name="connsiteY21" fmla="*/ 573405 h 1580197"/>
                  <a:gd name="connsiteX22" fmla="*/ 317183 w 940118"/>
                  <a:gd name="connsiteY22" fmla="*/ 684847 h 1580197"/>
                  <a:gd name="connsiteX23" fmla="*/ 305241 w 940118"/>
                  <a:gd name="connsiteY23" fmla="*/ 678329 h 1580197"/>
                  <a:gd name="connsiteX24" fmla="*/ 305235 w 940118"/>
                  <a:gd name="connsiteY24" fmla="*/ 678350 h 1580197"/>
                  <a:gd name="connsiteX25" fmla="*/ 317183 w 940118"/>
                  <a:gd name="connsiteY25" fmla="*/ 684847 h 1580197"/>
                  <a:gd name="connsiteX26" fmla="*/ 260985 w 940118"/>
                  <a:gd name="connsiteY26" fmla="*/ 1014413 h 1580197"/>
                  <a:gd name="connsiteX27" fmla="*/ 342900 w 940118"/>
                  <a:gd name="connsiteY27" fmla="*/ 1373505 h 1580197"/>
                  <a:gd name="connsiteX28" fmla="*/ 546735 w 940118"/>
                  <a:gd name="connsiteY28" fmla="*/ 1580197 h 1580197"/>
                  <a:gd name="connsiteX29" fmla="*/ 285750 w 940118"/>
                  <a:gd name="connsiteY29" fmla="*/ 1438275 h 1580197"/>
                  <a:gd name="connsiteX30" fmla="*/ 81915 w 940118"/>
                  <a:gd name="connsiteY30" fmla="*/ 1231583 h 1580197"/>
                  <a:gd name="connsiteX31" fmla="*/ 0 w 940118"/>
                  <a:gd name="connsiteY31" fmla="*/ 872490 h 1580197"/>
                  <a:gd name="connsiteX32" fmla="*/ 56197 w 940118"/>
                  <a:gd name="connsiteY32" fmla="*/ 542925 h 1580197"/>
                  <a:gd name="connsiteX33" fmla="*/ 62441 w 940118"/>
                  <a:gd name="connsiteY33" fmla="*/ 546321 h 1580197"/>
                  <a:gd name="connsiteX34" fmla="*/ 62617 w 940118"/>
                  <a:gd name="connsiteY34" fmla="*/ 545909 h 1580197"/>
                  <a:gd name="connsiteX35" fmla="*/ 57150 w 940118"/>
                  <a:gd name="connsiteY35" fmla="*/ 542925 h 1580197"/>
                  <a:gd name="connsiteX36" fmla="*/ 107444 w 940118"/>
                  <a:gd name="connsiteY36" fmla="*/ 431896 h 1580197"/>
                  <a:gd name="connsiteX37" fmla="*/ 106680 w 940118"/>
                  <a:gd name="connsiteY37" fmla="*/ 431483 h 1580197"/>
                  <a:gd name="connsiteX38" fmla="*/ 161925 w 940118"/>
                  <a:gd name="connsiteY38" fmla="*/ 341948 h 1580197"/>
                  <a:gd name="connsiteX39" fmla="*/ 171758 w 940118"/>
                  <a:gd name="connsiteY39" fmla="*/ 347295 h 1580197"/>
                  <a:gd name="connsiteX40" fmla="*/ 171778 w 940118"/>
                  <a:gd name="connsiteY40" fmla="*/ 347270 h 1580197"/>
                  <a:gd name="connsiteX41" fmla="*/ 161925 w 940118"/>
                  <a:gd name="connsiteY41" fmla="*/ 341948 h 1580197"/>
                  <a:gd name="connsiteX42" fmla="*/ 227648 w 940118"/>
                  <a:gd name="connsiteY42" fmla="*/ 258128 h 1580197"/>
                  <a:gd name="connsiteX43" fmla="*/ 239906 w 940118"/>
                  <a:gd name="connsiteY43" fmla="*/ 264794 h 1580197"/>
                  <a:gd name="connsiteX44" fmla="*/ 240267 w 940118"/>
                  <a:gd name="connsiteY44" fmla="*/ 264453 h 1580197"/>
                  <a:gd name="connsiteX45" fmla="*/ 228600 w 940118"/>
                  <a:gd name="connsiteY45" fmla="*/ 258128 h 1580197"/>
                  <a:gd name="connsiteX46" fmla="*/ 242888 w 940118"/>
                  <a:gd name="connsiteY46" fmla="*/ 241935 h 1580197"/>
                  <a:gd name="connsiteX47" fmla="*/ 287315 w 940118"/>
                  <a:gd name="connsiteY47" fmla="*/ 198453 h 1580197"/>
                  <a:gd name="connsiteX48" fmla="*/ 286702 w 940118"/>
                  <a:gd name="connsiteY48" fmla="*/ 198120 h 1580197"/>
                  <a:gd name="connsiteX49" fmla="*/ 359092 w 940118"/>
                  <a:gd name="connsiteY49" fmla="*/ 140970 h 1580197"/>
                  <a:gd name="connsiteX50" fmla="*/ 378434 w 940118"/>
                  <a:gd name="connsiteY50" fmla="*/ 151488 h 1580197"/>
                  <a:gd name="connsiteX51" fmla="*/ 378837 w 940118"/>
                  <a:gd name="connsiteY51" fmla="*/ 151226 h 1580197"/>
                  <a:gd name="connsiteX52" fmla="*/ 360045 w 940118"/>
                  <a:gd name="connsiteY52" fmla="*/ 140970 h 1580197"/>
                  <a:gd name="connsiteX53" fmla="*/ 486263 w 940118"/>
                  <a:gd name="connsiteY53" fmla="*/ 68845 h 1580197"/>
                  <a:gd name="connsiteX54" fmla="*/ 485775 w 940118"/>
                  <a:gd name="connsiteY54" fmla="*/ 68580 h 1580197"/>
                  <a:gd name="connsiteX55" fmla="*/ 572452 w 940118"/>
                  <a:gd name="connsiteY55" fmla="*/ 32385 h 1580197"/>
                  <a:gd name="connsiteX56" fmla="*/ 595123 w 940118"/>
                  <a:gd name="connsiteY56" fmla="*/ 44713 h 1580197"/>
                  <a:gd name="connsiteX57" fmla="*/ 595672 w 940118"/>
                  <a:gd name="connsiteY57" fmla="*/ 44538 h 1580197"/>
                  <a:gd name="connsiteX58" fmla="*/ 573405 w 940118"/>
                  <a:gd name="connsiteY58" fmla="*/ 32385 h 1580197"/>
                  <a:gd name="connsiteX59" fmla="*/ 679133 w 940118"/>
                  <a:gd name="connsiteY59" fmla="*/ 0 h 1580197"/>
                  <a:gd name="connsiteX0" fmla="*/ 812750 w 940118"/>
                  <a:gd name="connsiteY0" fmla="*/ 163017 h 1580197"/>
                  <a:gd name="connsiteX1" fmla="*/ 812706 w 940118"/>
                  <a:gd name="connsiteY1" fmla="*/ 163034 h 1580197"/>
                  <a:gd name="connsiteX2" fmla="*/ 832937 w 940118"/>
                  <a:gd name="connsiteY2" fmla="*/ 174035 h 1580197"/>
                  <a:gd name="connsiteX3" fmla="*/ 812750 w 940118"/>
                  <a:gd name="connsiteY3" fmla="*/ 163017 h 1580197"/>
                  <a:gd name="connsiteX4" fmla="*/ 679133 w 940118"/>
                  <a:gd name="connsiteY4" fmla="*/ 0 h 1580197"/>
                  <a:gd name="connsiteX5" fmla="*/ 940118 w 940118"/>
                  <a:gd name="connsiteY5" fmla="*/ 140970 h 1580197"/>
                  <a:gd name="connsiteX6" fmla="*/ 833438 w 940118"/>
                  <a:gd name="connsiteY6" fmla="*/ 174308 h 1580197"/>
                  <a:gd name="connsiteX7" fmla="*/ 833437 w 940118"/>
                  <a:gd name="connsiteY7" fmla="*/ 174308 h 1580197"/>
                  <a:gd name="connsiteX8" fmla="*/ 747299 w 940118"/>
                  <a:gd name="connsiteY8" fmla="*/ 210278 h 1580197"/>
                  <a:gd name="connsiteX9" fmla="*/ 747713 w 940118"/>
                  <a:gd name="connsiteY9" fmla="*/ 210503 h 1580197"/>
                  <a:gd name="connsiteX10" fmla="*/ 620078 w 940118"/>
                  <a:gd name="connsiteY10" fmla="*/ 282893 h 1580197"/>
                  <a:gd name="connsiteX11" fmla="*/ 620077 w 940118"/>
                  <a:gd name="connsiteY11" fmla="*/ 282893 h 1580197"/>
                  <a:gd name="connsiteX12" fmla="*/ 548076 w 940118"/>
                  <a:gd name="connsiteY12" fmla="*/ 339736 h 1580197"/>
                  <a:gd name="connsiteX13" fmla="*/ 548640 w 940118"/>
                  <a:gd name="connsiteY13" fmla="*/ 340043 h 1580197"/>
                  <a:gd name="connsiteX14" fmla="*/ 503873 w 940118"/>
                  <a:gd name="connsiteY14" fmla="*/ 383858 h 1580197"/>
                  <a:gd name="connsiteX15" fmla="*/ 488633 w 940118"/>
                  <a:gd name="connsiteY15" fmla="*/ 399098 h 1580197"/>
                  <a:gd name="connsiteX16" fmla="*/ 488633 w 940118"/>
                  <a:gd name="connsiteY16" fmla="*/ 400050 h 1580197"/>
                  <a:gd name="connsiteX17" fmla="*/ 422910 w 940118"/>
                  <a:gd name="connsiteY17" fmla="*/ 482918 h 1580197"/>
                  <a:gd name="connsiteX18" fmla="*/ 422910 w 940118"/>
                  <a:gd name="connsiteY18" fmla="*/ 483870 h 1580197"/>
                  <a:gd name="connsiteX19" fmla="*/ 367665 w 940118"/>
                  <a:gd name="connsiteY19" fmla="*/ 572453 h 1580197"/>
                  <a:gd name="connsiteX20" fmla="*/ 368618 w 940118"/>
                  <a:gd name="connsiteY20" fmla="*/ 573405 h 1580197"/>
                  <a:gd name="connsiteX21" fmla="*/ 317183 w 940118"/>
                  <a:gd name="connsiteY21" fmla="*/ 684847 h 1580197"/>
                  <a:gd name="connsiteX22" fmla="*/ 305241 w 940118"/>
                  <a:gd name="connsiteY22" fmla="*/ 678329 h 1580197"/>
                  <a:gd name="connsiteX23" fmla="*/ 305235 w 940118"/>
                  <a:gd name="connsiteY23" fmla="*/ 678350 h 1580197"/>
                  <a:gd name="connsiteX24" fmla="*/ 317183 w 940118"/>
                  <a:gd name="connsiteY24" fmla="*/ 684847 h 1580197"/>
                  <a:gd name="connsiteX25" fmla="*/ 260985 w 940118"/>
                  <a:gd name="connsiteY25" fmla="*/ 1014413 h 1580197"/>
                  <a:gd name="connsiteX26" fmla="*/ 342900 w 940118"/>
                  <a:gd name="connsiteY26" fmla="*/ 1373505 h 1580197"/>
                  <a:gd name="connsiteX27" fmla="*/ 546735 w 940118"/>
                  <a:gd name="connsiteY27" fmla="*/ 1580197 h 1580197"/>
                  <a:gd name="connsiteX28" fmla="*/ 285750 w 940118"/>
                  <a:gd name="connsiteY28" fmla="*/ 1438275 h 1580197"/>
                  <a:gd name="connsiteX29" fmla="*/ 81915 w 940118"/>
                  <a:gd name="connsiteY29" fmla="*/ 1231583 h 1580197"/>
                  <a:gd name="connsiteX30" fmla="*/ 0 w 940118"/>
                  <a:gd name="connsiteY30" fmla="*/ 872490 h 1580197"/>
                  <a:gd name="connsiteX31" fmla="*/ 56197 w 940118"/>
                  <a:gd name="connsiteY31" fmla="*/ 542925 h 1580197"/>
                  <a:gd name="connsiteX32" fmla="*/ 62441 w 940118"/>
                  <a:gd name="connsiteY32" fmla="*/ 546321 h 1580197"/>
                  <a:gd name="connsiteX33" fmla="*/ 62617 w 940118"/>
                  <a:gd name="connsiteY33" fmla="*/ 545909 h 1580197"/>
                  <a:gd name="connsiteX34" fmla="*/ 57150 w 940118"/>
                  <a:gd name="connsiteY34" fmla="*/ 542925 h 1580197"/>
                  <a:gd name="connsiteX35" fmla="*/ 107444 w 940118"/>
                  <a:gd name="connsiteY35" fmla="*/ 431896 h 1580197"/>
                  <a:gd name="connsiteX36" fmla="*/ 106680 w 940118"/>
                  <a:gd name="connsiteY36" fmla="*/ 431483 h 1580197"/>
                  <a:gd name="connsiteX37" fmla="*/ 161925 w 940118"/>
                  <a:gd name="connsiteY37" fmla="*/ 341948 h 1580197"/>
                  <a:gd name="connsiteX38" fmla="*/ 171758 w 940118"/>
                  <a:gd name="connsiteY38" fmla="*/ 347295 h 1580197"/>
                  <a:gd name="connsiteX39" fmla="*/ 171778 w 940118"/>
                  <a:gd name="connsiteY39" fmla="*/ 347270 h 1580197"/>
                  <a:gd name="connsiteX40" fmla="*/ 161925 w 940118"/>
                  <a:gd name="connsiteY40" fmla="*/ 341948 h 1580197"/>
                  <a:gd name="connsiteX41" fmla="*/ 227648 w 940118"/>
                  <a:gd name="connsiteY41" fmla="*/ 258128 h 1580197"/>
                  <a:gd name="connsiteX42" fmla="*/ 239906 w 940118"/>
                  <a:gd name="connsiteY42" fmla="*/ 264794 h 1580197"/>
                  <a:gd name="connsiteX43" fmla="*/ 240267 w 940118"/>
                  <a:gd name="connsiteY43" fmla="*/ 264453 h 1580197"/>
                  <a:gd name="connsiteX44" fmla="*/ 228600 w 940118"/>
                  <a:gd name="connsiteY44" fmla="*/ 258128 h 1580197"/>
                  <a:gd name="connsiteX45" fmla="*/ 242888 w 940118"/>
                  <a:gd name="connsiteY45" fmla="*/ 241935 h 1580197"/>
                  <a:gd name="connsiteX46" fmla="*/ 287315 w 940118"/>
                  <a:gd name="connsiteY46" fmla="*/ 198453 h 1580197"/>
                  <a:gd name="connsiteX47" fmla="*/ 286702 w 940118"/>
                  <a:gd name="connsiteY47" fmla="*/ 198120 h 1580197"/>
                  <a:gd name="connsiteX48" fmla="*/ 359092 w 940118"/>
                  <a:gd name="connsiteY48" fmla="*/ 140970 h 1580197"/>
                  <a:gd name="connsiteX49" fmla="*/ 378434 w 940118"/>
                  <a:gd name="connsiteY49" fmla="*/ 151488 h 1580197"/>
                  <a:gd name="connsiteX50" fmla="*/ 378837 w 940118"/>
                  <a:gd name="connsiteY50" fmla="*/ 151226 h 1580197"/>
                  <a:gd name="connsiteX51" fmla="*/ 360045 w 940118"/>
                  <a:gd name="connsiteY51" fmla="*/ 140970 h 1580197"/>
                  <a:gd name="connsiteX52" fmla="*/ 486263 w 940118"/>
                  <a:gd name="connsiteY52" fmla="*/ 68845 h 1580197"/>
                  <a:gd name="connsiteX53" fmla="*/ 485775 w 940118"/>
                  <a:gd name="connsiteY53" fmla="*/ 68580 h 1580197"/>
                  <a:gd name="connsiteX54" fmla="*/ 572452 w 940118"/>
                  <a:gd name="connsiteY54" fmla="*/ 32385 h 1580197"/>
                  <a:gd name="connsiteX55" fmla="*/ 595123 w 940118"/>
                  <a:gd name="connsiteY55" fmla="*/ 44713 h 1580197"/>
                  <a:gd name="connsiteX56" fmla="*/ 595672 w 940118"/>
                  <a:gd name="connsiteY56" fmla="*/ 44538 h 1580197"/>
                  <a:gd name="connsiteX57" fmla="*/ 573405 w 940118"/>
                  <a:gd name="connsiteY57" fmla="*/ 32385 h 1580197"/>
                  <a:gd name="connsiteX58" fmla="*/ 679133 w 940118"/>
                  <a:gd name="connsiteY58" fmla="*/ 0 h 1580197"/>
                  <a:gd name="connsiteX0" fmla="*/ 812750 w 940118"/>
                  <a:gd name="connsiteY0" fmla="*/ 163017 h 1580197"/>
                  <a:gd name="connsiteX1" fmla="*/ 812706 w 940118"/>
                  <a:gd name="connsiteY1" fmla="*/ 163034 h 1580197"/>
                  <a:gd name="connsiteX2" fmla="*/ 832937 w 940118"/>
                  <a:gd name="connsiteY2" fmla="*/ 174035 h 1580197"/>
                  <a:gd name="connsiteX3" fmla="*/ 812750 w 940118"/>
                  <a:gd name="connsiteY3" fmla="*/ 163017 h 1580197"/>
                  <a:gd name="connsiteX4" fmla="*/ 679133 w 940118"/>
                  <a:gd name="connsiteY4" fmla="*/ 0 h 1580197"/>
                  <a:gd name="connsiteX5" fmla="*/ 940118 w 940118"/>
                  <a:gd name="connsiteY5" fmla="*/ 140970 h 1580197"/>
                  <a:gd name="connsiteX6" fmla="*/ 833438 w 940118"/>
                  <a:gd name="connsiteY6" fmla="*/ 174308 h 1580197"/>
                  <a:gd name="connsiteX7" fmla="*/ 747299 w 940118"/>
                  <a:gd name="connsiteY7" fmla="*/ 210278 h 1580197"/>
                  <a:gd name="connsiteX8" fmla="*/ 747713 w 940118"/>
                  <a:gd name="connsiteY8" fmla="*/ 210503 h 1580197"/>
                  <a:gd name="connsiteX9" fmla="*/ 620078 w 940118"/>
                  <a:gd name="connsiteY9" fmla="*/ 282893 h 1580197"/>
                  <a:gd name="connsiteX10" fmla="*/ 620077 w 940118"/>
                  <a:gd name="connsiteY10" fmla="*/ 282893 h 1580197"/>
                  <a:gd name="connsiteX11" fmla="*/ 548076 w 940118"/>
                  <a:gd name="connsiteY11" fmla="*/ 339736 h 1580197"/>
                  <a:gd name="connsiteX12" fmla="*/ 548640 w 940118"/>
                  <a:gd name="connsiteY12" fmla="*/ 340043 h 1580197"/>
                  <a:gd name="connsiteX13" fmla="*/ 503873 w 940118"/>
                  <a:gd name="connsiteY13" fmla="*/ 383858 h 1580197"/>
                  <a:gd name="connsiteX14" fmla="*/ 488633 w 940118"/>
                  <a:gd name="connsiteY14" fmla="*/ 399098 h 1580197"/>
                  <a:gd name="connsiteX15" fmla="*/ 488633 w 940118"/>
                  <a:gd name="connsiteY15" fmla="*/ 400050 h 1580197"/>
                  <a:gd name="connsiteX16" fmla="*/ 422910 w 940118"/>
                  <a:gd name="connsiteY16" fmla="*/ 482918 h 1580197"/>
                  <a:gd name="connsiteX17" fmla="*/ 422910 w 940118"/>
                  <a:gd name="connsiteY17" fmla="*/ 483870 h 1580197"/>
                  <a:gd name="connsiteX18" fmla="*/ 367665 w 940118"/>
                  <a:gd name="connsiteY18" fmla="*/ 572453 h 1580197"/>
                  <a:gd name="connsiteX19" fmla="*/ 368618 w 940118"/>
                  <a:gd name="connsiteY19" fmla="*/ 573405 h 1580197"/>
                  <a:gd name="connsiteX20" fmla="*/ 317183 w 940118"/>
                  <a:gd name="connsiteY20" fmla="*/ 684847 h 1580197"/>
                  <a:gd name="connsiteX21" fmla="*/ 305241 w 940118"/>
                  <a:gd name="connsiteY21" fmla="*/ 678329 h 1580197"/>
                  <a:gd name="connsiteX22" fmla="*/ 305235 w 940118"/>
                  <a:gd name="connsiteY22" fmla="*/ 678350 h 1580197"/>
                  <a:gd name="connsiteX23" fmla="*/ 317183 w 940118"/>
                  <a:gd name="connsiteY23" fmla="*/ 684847 h 1580197"/>
                  <a:gd name="connsiteX24" fmla="*/ 260985 w 940118"/>
                  <a:gd name="connsiteY24" fmla="*/ 1014413 h 1580197"/>
                  <a:gd name="connsiteX25" fmla="*/ 342900 w 940118"/>
                  <a:gd name="connsiteY25" fmla="*/ 1373505 h 1580197"/>
                  <a:gd name="connsiteX26" fmla="*/ 546735 w 940118"/>
                  <a:gd name="connsiteY26" fmla="*/ 1580197 h 1580197"/>
                  <a:gd name="connsiteX27" fmla="*/ 285750 w 940118"/>
                  <a:gd name="connsiteY27" fmla="*/ 1438275 h 1580197"/>
                  <a:gd name="connsiteX28" fmla="*/ 81915 w 940118"/>
                  <a:gd name="connsiteY28" fmla="*/ 1231583 h 1580197"/>
                  <a:gd name="connsiteX29" fmla="*/ 0 w 940118"/>
                  <a:gd name="connsiteY29" fmla="*/ 872490 h 1580197"/>
                  <a:gd name="connsiteX30" fmla="*/ 56197 w 940118"/>
                  <a:gd name="connsiteY30" fmla="*/ 542925 h 1580197"/>
                  <a:gd name="connsiteX31" fmla="*/ 62441 w 940118"/>
                  <a:gd name="connsiteY31" fmla="*/ 546321 h 1580197"/>
                  <a:gd name="connsiteX32" fmla="*/ 62617 w 940118"/>
                  <a:gd name="connsiteY32" fmla="*/ 545909 h 1580197"/>
                  <a:gd name="connsiteX33" fmla="*/ 57150 w 940118"/>
                  <a:gd name="connsiteY33" fmla="*/ 542925 h 1580197"/>
                  <a:gd name="connsiteX34" fmla="*/ 107444 w 940118"/>
                  <a:gd name="connsiteY34" fmla="*/ 431896 h 1580197"/>
                  <a:gd name="connsiteX35" fmla="*/ 106680 w 940118"/>
                  <a:gd name="connsiteY35" fmla="*/ 431483 h 1580197"/>
                  <a:gd name="connsiteX36" fmla="*/ 161925 w 940118"/>
                  <a:gd name="connsiteY36" fmla="*/ 341948 h 1580197"/>
                  <a:gd name="connsiteX37" fmla="*/ 171758 w 940118"/>
                  <a:gd name="connsiteY37" fmla="*/ 347295 h 1580197"/>
                  <a:gd name="connsiteX38" fmla="*/ 171778 w 940118"/>
                  <a:gd name="connsiteY38" fmla="*/ 347270 h 1580197"/>
                  <a:gd name="connsiteX39" fmla="*/ 161925 w 940118"/>
                  <a:gd name="connsiteY39" fmla="*/ 341948 h 1580197"/>
                  <a:gd name="connsiteX40" fmla="*/ 227648 w 940118"/>
                  <a:gd name="connsiteY40" fmla="*/ 258128 h 1580197"/>
                  <a:gd name="connsiteX41" fmla="*/ 239906 w 940118"/>
                  <a:gd name="connsiteY41" fmla="*/ 264794 h 1580197"/>
                  <a:gd name="connsiteX42" fmla="*/ 240267 w 940118"/>
                  <a:gd name="connsiteY42" fmla="*/ 264453 h 1580197"/>
                  <a:gd name="connsiteX43" fmla="*/ 228600 w 940118"/>
                  <a:gd name="connsiteY43" fmla="*/ 258128 h 1580197"/>
                  <a:gd name="connsiteX44" fmla="*/ 242888 w 940118"/>
                  <a:gd name="connsiteY44" fmla="*/ 241935 h 1580197"/>
                  <a:gd name="connsiteX45" fmla="*/ 287315 w 940118"/>
                  <a:gd name="connsiteY45" fmla="*/ 198453 h 1580197"/>
                  <a:gd name="connsiteX46" fmla="*/ 286702 w 940118"/>
                  <a:gd name="connsiteY46" fmla="*/ 198120 h 1580197"/>
                  <a:gd name="connsiteX47" fmla="*/ 359092 w 940118"/>
                  <a:gd name="connsiteY47" fmla="*/ 140970 h 1580197"/>
                  <a:gd name="connsiteX48" fmla="*/ 378434 w 940118"/>
                  <a:gd name="connsiteY48" fmla="*/ 151488 h 1580197"/>
                  <a:gd name="connsiteX49" fmla="*/ 378837 w 940118"/>
                  <a:gd name="connsiteY49" fmla="*/ 151226 h 1580197"/>
                  <a:gd name="connsiteX50" fmla="*/ 360045 w 940118"/>
                  <a:gd name="connsiteY50" fmla="*/ 140970 h 1580197"/>
                  <a:gd name="connsiteX51" fmla="*/ 486263 w 940118"/>
                  <a:gd name="connsiteY51" fmla="*/ 68845 h 1580197"/>
                  <a:gd name="connsiteX52" fmla="*/ 485775 w 940118"/>
                  <a:gd name="connsiteY52" fmla="*/ 68580 h 1580197"/>
                  <a:gd name="connsiteX53" fmla="*/ 572452 w 940118"/>
                  <a:gd name="connsiteY53" fmla="*/ 32385 h 1580197"/>
                  <a:gd name="connsiteX54" fmla="*/ 595123 w 940118"/>
                  <a:gd name="connsiteY54" fmla="*/ 44713 h 1580197"/>
                  <a:gd name="connsiteX55" fmla="*/ 595672 w 940118"/>
                  <a:gd name="connsiteY55" fmla="*/ 44538 h 1580197"/>
                  <a:gd name="connsiteX56" fmla="*/ 573405 w 940118"/>
                  <a:gd name="connsiteY56" fmla="*/ 32385 h 1580197"/>
                  <a:gd name="connsiteX57" fmla="*/ 679133 w 940118"/>
                  <a:gd name="connsiteY57" fmla="*/ 0 h 1580197"/>
                  <a:gd name="connsiteX0" fmla="*/ 812750 w 940118"/>
                  <a:gd name="connsiteY0" fmla="*/ 163017 h 1580197"/>
                  <a:gd name="connsiteX1" fmla="*/ 812706 w 940118"/>
                  <a:gd name="connsiteY1" fmla="*/ 163034 h 1580197"/>
                  <a:gd name="connsiteX2" fmla="*/ 832937 w 940118"/>
                  <a:gd name="connsiteY2" fmla="*/ 174035 h 1580197"/>
                  <a:gd name="connsiteX3" fmla="*/ 812750 w 940118"/>
                  <a:gd name="connsiteY3" fmla="*/ 163017 h 1580197"/>
                  <a:gd name="connsiteX4" fmla="*/ 679133 w 940118"/>
                  <a:gd name="connsiteY4" fmla="*/ 0 h 1580197"/>
                  <a:gd name="connsiteX5" fmla="*/ 940118 w 940118"/>
                  <a:gd name="connsiteY5" fmla="*/ 140970 h 1580197"/>
                  <a:gd name="connsiteX6" fmla="*/ 747299 w 940118"/>
                  <a:gd name="connsiteY6" fmla="*/ 210278 h 1580197"/>
                  <a:gd name="connsiteX7" fmla="*/ 747713 w 940118"/>
                  <a:gd name="connsiteY7" fmla="*/ 210503 h 1580197"/>
                  <a:gd name="connsiteX8" fmla="*/ 620078 w 940118"/>
                  <a:gd name="connsiteY8" fmla="*/ 282893 h 1580197"/>
                  <a:gd name="connsiteX9" fmla="*/ 620077 w 940118"/>
                  <a:gd name="connsiteY9" fmla="*/ 282893 h 1580197"/>
                  <a:gd name="connsiteX10" fmla="*/ 548076 w 940118"/>
                  <a:gd name="connsiteY10" fmla="*/ 339736 h 1580197"/>
                  <a:gd name="connsiteX11" fmla="*/ 548640 w 940118"/>
                  <a:gd name="connsiteY11" fmla="*/ 340043 h 1580197"/>
                  <a:gd name="connsiteX12" fmla="*/ 503873 w 940118"/>
                  <a:gd name="connsiteY12" fmla="*/ 383858 h 1580197"/>
                  <a:gd name="connsiteX13" fmla="*/ 488633 w 940118"/>
                  <a:gd name="connsiteY13" fmla="*/ 399098 h 1580197"/>
                  <a:gd name="connsiteX14" fmla="*/ 488633 w 940118"/>
                  <a:gd name="connsiteY14" fmla="*/ 400050 h 1580197"/>
                  <a:gd name="connsiteX15" fmla="*/ 422910 w 940118"/>
                  <a:gd name="connsiteY15" fmla="*/ 482918 h 1580197"/>
                  <a:gd name="connsiteX16" fmla="*/ 422910 w 940118"/>
                  <a:gd name="connsiteY16" fmla="*/ 483870 h 1580197"/>
                  <a:gd name="connsiteX17" fmla="*/ 367665 w 940118"/>
                  <a:gd name="connsiteY17" fmla="*/ 572453 h 1580197"/>
                  <a:gd name="connsiteX18" fmla="*/ 368618 w 940118"/>
                  <a:gd name="connsiteY18" fmla="*/ 573405 h 1580197"/>
                  <a:gd name="connsiteX19" fmla="*/ 317183 w 940118"/>
                  <a:gd name="connsiteY19" fmla="*/ 684847 h 1580197"/>
                  <a:gd name="connsiteX20" fmla="*/ 305241 w 940118"/>
                  <a:gd name="connsiteY20" fmla="*/ 678329 h 1580197"/>
                  <a:gd name="connsiteX21" fmla="*/ 305235 w 940118"/>
                  <a:gd name="connsiteY21" fmla="*/ 678350 h 1580197"/>
                  <a:gd name="connsiteX22" fmla="*/ 317183 w 940118"/>
                  <a:gd name="connsiteY22" fmla="*/ 684847 h 1580197"/>
                  <a:gd name="connsiteX23" fmla="*/ 260985 w 940118"/>
                  <a:gd name="connsiteY23" fmla="*/ 1014413 h 1580197"/>
                  <a:gd name="connsiteX24" fmla="*/ 342900 w 940118"/>
                  <a:gd name="connsiteY24" fmla="*/ 1373505 h 1580197"/>
                  <a:gd name="connsiteX25" fmla="*/ 546735 w 940118"/>
                  <a:gd name="connsiteY25" fmla="*/ 1580197 h 1580197"/>
                  <a:gd name="connsiteX26" fmla="*/ 285750 w 940118"/>
                  <a:gd name="connsiteY26" fmla="*/ 1438275 h 1580197"/>
                  <a:gd name="connsiteX27" fmla="*/ 81915 w 940118"/>
                  <a:gd name="connsiteY27" fmla="*/ 1231583 h 1580197"/>
                  <a:gd name="connsiteX28" fmla="*/ 0 w 940118"/>
                  <a:gd name="connsiteY28" fmla="*/ 872490 h 1580197"/>
                  <a:gd name="connsiteX29" fmla="*/ 56197 w 940118"/>
                  <a:gd name="connsiteY29" fmla="*/ 542925 h 1580197"/>
                  <a:gd name="connsiteX30" fmla="*/ 62441 w 940118"/>
                  <a:gd name="connsiteY30" fmla="*/ 546321 h 1580197"/>
                  <a:gd name="connsiteX31" fmla="*/ 62617 w 940118"/>
                  <a:gd name="connsiteY31" fmla="*/ 545909 h 1580197"/>
                  <a:gd name="connsiteX32" fmla="*/ 57150 w 940118"/>
                  <a:gd name="connsiteY32" fmla="*/ 542925 h 1580197"/>
                  <a:gd name="connsiteX33" fmla="*/ 107444 w 940118"/>
                  <a:gd name="connsiteY33" fmla="*/ 431896 h 1580197"/>
                  <a:gd name="connsiteX34" fmla="*/ 106680 w 940118"/>
                  <a:gd name="connsiteY34" fmla="*/ 431483 h 1580197"/>
                  <a:gd name="connsiteX35" fmla="*/ 161925 w 940118"/>
                  <a:gd name="connsiteY35" fmla="*/ 341948 h 1580197"/>
                  <a:gd name="connsiteX36" fmla="*/ 171758 w 940118"/>
                  <a:gd name="connsiteY36" fmla="*/ 347295 h 1580197"/>
                  <a:gd name="connsiteX37" fmla="*/ 171778 w 940118"/>
                  <a:gd name="connsiteY37" fmla="*/ 347270 h 1580197"/>
                  <a:gd name="connsiteX38" fmla="*/ 161925 w 940118"/>
                  <a:gd name="connsiteY38" fmla="*/ 341948 h 1580197"/>
                  <a:gd name="connsiteX39" fmla="*/ 227648 w 940118"/>
                  <a:gd name="connsiteY39" fmla="*/ 258128 h 1580197"/>
                  <a:gd name="connsiteX40" fmla="*/ 239906 w 940118"/>
                  <a:gd name="connsiteY40" fmla="*/ 264794 h 1580197"/>
                  <a:gd name="connsiteX41" fmla="*/ 240267 w 940118"/>
                  <a:gd name="connsiteY41" fmla="*/ 264453 h 1580197"/>
                  <a:gd name="connsiteX42" fmla="*/ 228600 w 940118"/>
                  <a:gd name="connsiteY42" fmla="*/ 258128 h 1580197"/>
                  <a:gd name="connsiteX43" fmla="*/ 242888 w 940118"/>
                  <a:gd name="connsiteY43" fmla="*/ 241935 h 1580197"/>
                  <a:gd name="connsiteX44" fmla="*/ 287315 w 940118"/>
                  <a:gd name="connsiteY44" fmla="*/ 198453 h 1580197"/>
                  <a:gd name="connsiteX45" fmla="*/ 286702 w 940118"/>
                  <a:gd name="connsiteY45" fmla="*/ 198120 h 1580197"/>
                  <a:gd name="connsiteX46" fmla="*/ 359092 w 940118"/>
                  <a:gd name="connsiteY46" fmla="*/ 140970 h 1580197"/>
                  <a:gd name="connsiteX47" fmla="*/ 378434 w 940118"/>
                  <a:gd name="connsiteY47" fmla="*/ 151488 h 1580197"/>
                  <a:gd name="connsiteX48" fmla="*/ 378837 w 940118"/>
                  <a:gd name="connsiteY48" fmla="*/ 151226 h 1580197"/>
                  <a:gd name="connsiteX49" fmla="*/ 360045 w 940118"/>
                  <a:gd name="connsiteY49" fmla="*/ 140970 h 1580197"/>
                  <a:gd name="connsiteX50" fmla="*/ 486263 w 940118"/>
                  <a:gd name="connsiteY50" fmla="*/ 68845 h 1580197"/>
                  <a:gd name="connsiteX51" fmla="*/ 485775 w 940118"/>
                  <a:gd name="connsiteY51" fmla="*/ 68580 h 1580197"/>
                  <a:gd name="connsiteX52" fmla="*/ 572452 w 940118"/>
                  <a:gd name="connsiteY52" fmla="*/ 32385 h 1580197"/>
                  <a:gd name="connsiteX53" fmla="*/ 595123 w 940118"/>
                  <a:gd name="connsiteY53" fmla="*/ 44713 h 1580197"/>
                  <a:gd name="connsiteX54" fmla="*/ 595672 w 940118"/>
                  <a:gd name="connsiteY54" fmla="*/ 44538 h 1580197"/>
                  <a:gd name="connsiteX55" fmla="*/ 573405 w 940118"/>
                  <a:gd name="connsiteY55" fmla="*/ 32385 h 1580197"/>
                  <a:gd name="connsiteX56" fmla="*/ 679133 w 940118"/>
                  <a:gd name="connsiteY56" fmla="*/ 0 h 1580197"/>
                  <a:gd name="connsiteX0" fmla="*/ 832937 w 940118"/>
                  <a:gd name="connsiteY0" fmla="*/ 174035 h 1580197"/>
                  <a:gd name="connsiteX1" fmla="*/ 812706 w 940118"/>
                  <a:gd name="connsiteY1" fmla="*/ 163034 h 1580197"/>
                  <a:gd name="connsiteX2" fmla="*/ 832937 w 940118"/>
                  <a:gd name="connsiteY2" fmla="*/ 174035 h 1580197"/>
                  <a:gd name="connsiteX3" fmla="*/ 679133 w 940118"/>
                  <a:gd name="connsiteY3" fmla="*/ 0 h 1580197"/>
                  <a:gd name="connsiteX4" fmla="*/ 940118 w 940118"/>
                  <a:gd name="connsiteY4" fmla="*/ 140970 h 1580197"/>
                  <a:gd name="connsiteX5" fmla="*/ 747299 w 940118"/>
                  <a:gd name="connsiteY5" fmla="*/ 210278 h 1580197"/>
                  <a:gd name="connsiteX6" fmla="*/ 747713 w 940118"/>
                  <a:gd name="connsiteY6" fmla="*/ 210503 h 1580197"/>
                  <a:gd name="connsiteX7" fmla="*/ 620078 w 940118"/>
                  <a:gd name="connsiteY7" fmla="*/ 282893 h 1580197"/>
                  <a:gd name="connsiteX8" fmla="*/ 620077 w 940118"/>
                  <a:gd name="connsiteY8" fmla="*/ 282893 h 1580197"/>
                  <a:gd name="connsiteX9" fmla="*/ 548076 w 940118"/>
                  <a:gd name="connsiteY9" fmla="*/ 339736 h 1580197"/>
                  <a:gd name="connsiteX10" fmla="*/ 548640 w 940118"/>
                  <a:gd name="connsiteY10" fmla="*/ 340043 h 1580197"/>
                  <a:gd name="connsiteX11" fmla="*/ 503873 w 940118"/>
                  <a:gd name="connsiteY11" fmla="*/ 383858 h 1580197"/>
                  <a:gd name="connsiteX12" fmla="*/ 488633 w 940118"/>
                  <a:gd name="connsiteY12" fmla="*/ 399098 h 1580197"/>
                  <a:gd name="connsiteX13" fmla="*/ 488633 w 940118"/>
                  <a:gd name="connsiteY13" fmla="*/ 400050 h 1580197"/>
                  <a:gd name="connsiteX14" fmla="*/ 422910 w 940118"/>
                  <a:gd name="connsiteY14" fmla="*/ 482918 h 1580197"/>
                  <a:gd name="connsiteX15" fmla="*/ 422910 w 940118"/>
                  <a:gd name="connsiteY15" fmla="*/ 483870 h 1580197"/>
                  <a:gd name="connsiteX16" fmla="*/ 367665 w 940118"/>
                  <a:gd name="connsiteY16" fmla="*/ 572453 h 1580197"/>
                  <a:gd name="connsiteX17" fmla="*/ 368618 w 940118"/>
                  <a:gd name="connsiteY17" fmla="*/ 573405 h 1580197"/>
                  <a:gd name="connsiteX18" fmla="*/ 317183 w 940118"/>
                  <a:gd name="connsiteY18" fmla="*/ 684847 h 1580197"/>
                  <a:gd name="connsiteX19" fmla="*/ 305241 w 940118"/>
                  <a:gd name="connsiteY19" fmla="*/ 678329 h 1580197"/>
                  <a:gd name="connsiteX20" fmla="*/ 305235 w 940118"/>
                  <a:gd name="connsiteY20" fmla="*/ 678350 h 1580197"/>
                  <a:gd name="connsiteX21" fmla="*/ 317183 w 940118"/>
                  <a:gd name="connsiteY21" fmla="*/ 684847 h 1580197"/>
                  <a:gd name="connsiteX22" fmla="*/ 260985 w 940118"/>
                  <a:gd name="connsiteY22" fmla="*/ 1014413 h 1580197"/>
                  <a:gd name="connsiteX23" fmla="*/ 342900 w 940118"/>
                  <a:gd name="connsiteY23" fmla="*/ 1373505 h 1580197"/>
                  <a:gd name="connsiteX24" fmla="*/ 546735 w 940118"/>
                  <a:gd name="connsiteY24" fmla="*/ 1580197 h 1580197"/>
                  <a:gd name="connsiteX25" fmla="*/ 285750 w 940118"/>
                  <a:gd name="connsiteY25" fmla="*/ 1438275 h 1580197"/>
                  <a:gd name="connsiteX26" fmla="*/ 81915 w 940118"/>
                  <a:gd name="connsiteY26" fmla="*/ 1231583 h 1580197"/>
                  <a:gd name="connsiteX27" fmla="*/ 0 w 940118"/>
                  <a:gd name="connsiteY27" fmla="*/ 872490 h 1580197"/>
                  <a:gd name="connsiteX28" fmla="*/ 56197 w 940118"/>
                  <a:gd name="connsiteY28" fmla="*/ 542925 h 1580197"/>
                  <a:gd name="connsiteX29" fmla="*/ 62441 w 940118"/>
                  <a:gd name="connsiteY29" fmla="*/ 546321 h 1580197"/>
                  <a:gd name="connsiteX30" fmla="*/ 62617 w 940118"/>
                  <a:gd name="connsiteY30" fmla="*/ 545909 h 1580197"/>
                  <a:gd name="connsiteX31" fmla="*/ 57150 w 940118"/>
                  <a:gd name="connsiteY31" fmla="*/ 542925 h 1580197"/>
                  <a:gd name="connsiteX32" fmla="*/ 107444 w 940118"/>
                  <a:gd name="connsiteY32" fmla="*/ 431896 h 1580197"/>
                  <a:gd name="connsiteX33" fmla="*/ 106680 w 940118"/>
                  <a:gd name="connsiteY33" fmla="*/ 431483 h 1580197"/>
                  <a:gd name="connsiteX34" fmla="*/ 161925 w 940118"/>
                  <a:gd name="connsiteY34" fmla="*/ 341948 h 1580197"/>
                  <a:gd name="connsiteX35" fmla="*/ 171758 w 940118"/>
                  <a:gd name="connsiteY35" fmla="*/ 347295 h 1580197"/>
                  <a:gd name="connsiteX36" fmla="*/ 171778 w 940118"/>
                  <a:gd name="connsiteY36" fmla="*/ 347270 h 1580197"/>
                  <a:gd name="connsiteX37" fmla="*/ 161925 w 940118"/>
                  <a:gd name="connsiteY37" fmla="*/ 341948 h 1580197"/>
                  <a:gd name="connsiteX38" fmla="*/ 227648 w 940118"/>
                  <a:gd name="connsiteY38" fmla="*/ 258128 h 1580197"/>
                  <a:gd name="connsiteX39" fmla="*/ 239906 w 940118"/>
                  <a:gd name="connsiteY39" fmla="*/ 264794 h 1580197"/>
                  <a:gd name="connsiteX40" fmla="*/ 240267 w 940118"/>
                  <a:gd name="connsiteY40" fmla="*/ 264453 h 1580197"/>
                  <a:gd name="connsiteX41" fmla="*/ 228600 w 940118"/>
                  <a:gd name="connsiteY41" fmla="*/ 258128 h 1580197"/>
                  <a:gd name="connsiteX42" fmla="*/ 242888 w 940118"/>
                  <a:gd name="connsiteY42" fmla="*/ 241935 h 1580197"/>
                  <a:gd name="connsiteX43" fmla="*/ 287315 w 940118"/>
                  <a:gd name="connsiteY43" fmla="*/ 198453 h 1580197"/>
                  <a:gd name="connsiteX44" fmla="*/ 286702 w 940118"/>
                  <a:gd name="connsiteY44" fmla="*/ 198120 h 1580197"/>
                  <a:gd name="connsiteX45" fmla="*/ 359092 w 940118"/>
                  <a:gd name="connsiteY45" fmla="*/ 140970 h 1580197"/>
                  <a:gd name="connsiteX46" fmla="*/ 378434 w 940118"/>
                  <a:gd name="connsiteY46" fmla="*/ 151488 h 1580197"/>
                  <a:gd name="connsiteX47" fmla="*/ 378837 w 940118"/>
                  <a:gd name="connsiteY47" fmla="*/ 151226 h 1580197"/>
                  <a:gd name="connsiteX48" fmla="*/ 360045 w 940118"/>
                  <a:gd name="connsiteY48" fmla="*/ 140970 h 1580197"/>
                  <a:gd name="connsiteX49" fmla="*/ 486263 w 940118"/>
                  <a:gd name="connsiteY49" fmla="*/ 68845 h 1580197"/>
                  <a:gd name="connsiteX50" fmla="*/ 485775 w 940118"/>
                  <a:gd name="connsiteY50" fmla="*/ 68580 h 1580197"/>
                  <a:gd name="connsiteX51" fmla="*/ 572452 w 940118"/>
                  <a:gd name="connsiteY51" fmla="*/ 32385 h 1580197"/>
                  <a:gd name="connsiteX52" fmla="*/ 595123 w 940118"/>
                  <a:gd name="connsiteY52" fmla="*/ 44713 h 1580197"/>
                  <a:gd name="connsiteX53" fmla="*/ 595672 w 940118"/>
                  <a:gd name="connsiteY53" fmla="*/ 44538 h 1580197"/>
                  <a:gd name="connsiteX54" fmla="*/ 573405 w 940118"/>
                  <a:gd name="connsiteY54" fmla="*/ 32385 h 1580197"/>
                  <a:gd name="connsiteX55" fmla="*/ 679133 w 940118"/>
                  <a:gd name="connsiteY55" fmla="*/ 0 h 1580197"/>
                  <a:gd name="connsiteX0" fmla="*/ 679133 w 940118"/>
                  <a:gd name="connsiteY0" fmla="*/ 0 h 1580197"/>
                  <a:gd name="connsiteX1" fmla="*/ 940118 w 940118"/>
                  <a:gd name="connsiteY1" fmla="*/ 140970 h 1580197"/>
                  <a:gd name="connsiteX2" fmla="*/ 747299 w 940118"/>
                  <a:gd name="connsiteY2" fmla="*/ 210278 h 1580197"/>
                  <a:gd name="connsiteX3" fmla="*/ 747713 w 940118"/>
                  <a:gd name="connsiteY3" fmla="*/ 210503 h 1580197"/>
                  <a:gd name="connsiteX4" fmla="*/ 620078 w 940118"/>
                  <a:gd name="connsiteY4" fmla="*/ 282893 h 1580197"/>
                  <a:gd name="connsiteX5" fmla="*/ 620077 w 940118"/>
                  <a:gd name="connsiteY5" fmla="*/ 282893 h 1580197"/>
                  <a:gd name="connsiteX6" fmla="*/ 548076 w 940118"/>
                  <a:gd name="connsiteY6" fmla="*/ 339736 h 1580197"/>
                  <a:gd name="connsiteX7" fmla="*/ 548640 w 940118"/>
                  <a:gd name="connsiteY7" fmla="*/ 340043 h 1580197"/>
                  <a:gd name="connsiteX8" fmla="*/ 503873 w 940118"/>
                  <a:gd name="connsiteY8" fmla="*/ 383858 h 1580197"/>
                  <a:gd name="connsiteX9" fmla="*/ 488633 w 940118"/>
                  <a:gd name="connsiteY9" fmla="*/ 399098 h 1580197"/>
                  <a:gd name="connsiteX10" fmla="*/ 488633 w 940118"/>
                  <a:gd name="connsiteY10" fmla="*/ 400050 h 1580197"/>
                  <a:gd name="connsiteX11" fmla="*/ 422910 w 940118"/>
                  <a:gd name="connsiteY11" fmla="*/ 482918 h 1580197"/>
                  <a:gd name="connsiteX12" fmla="*/ 422910 w 940118"/>
                  <a:gd name="connsiteY12" fmla="*/ 483870 h 1580197"/>
                  <a:gd name="connsiteX13" fmla="*/ 367665 w 940118"/>
                  <a:gd name="connsiteY13" fmla="*/ 572453 h 1580197"/>
                  <a:gd name="connsiteX14" fmla="*/ 368618 w 940118"/>
                  <a:gd name="connsiteY14" fmla="*/ 573405 h 1580197"/>
                  <a:gd name="connsiteX15" fmla="*/ 317183 w 940118"/>
                  <a:gd name="connsiteY15" fmla="*/ 684847 h 1580197"/>
                  <a:gd name="connsiteX16" fmla="*/ 305241 w 940118"/>
                  <a:gd name="connsiteY16" fmla="*/ 678329 h 1580197"/>
                  <a:gd name="connsiteX17" fmla="*/ 305235 w 940118"/>
                  <a:gd name="connsiteY17" fmla="*/ 678350 h 1580197"/>
                  <a:gd name="connsiteX18" fmla="*/ 317183 w 940118"/>
                  <a:gd name="connsiteY18" fmla="*/ 684847 h 1580197"/>
                  <a:gd name="connsiteX19" fmla="*/ 260985 w 940118"/>
                  <a:gd name="connsiteY19" fmla="*/ 1014413 h 1580197"/>
                  <a:gd name="connsiteX20" fmla="*/ 342900 w 940118"/>
                  <a:gd name="connsiteY20" fmla="*/ 1373505 h 1580197"/>
                  <a:gd name="connsiteX21" fmla="*/ 546735 w 940118"/>
                  <a:gd name="connsiteY21" fmla="*/ 1580197 h 1580197"/>
                  <a:gd name="connsiteX22" fmla="*/ 285750 w 940118"/>
                  <a:gd name="connsiteY22" fmla="*/ 1438275 h 1580197"/>
                  <a:gd name="connsiteX23" fmla="*/ 81915 w 940118"/>
                  <a:gd name="connsiteY23" fmla="*/ 1231583 h 1580197"/>
                  <a:gd name="connsiteX24" fmla="*/ 0 w 940118"/>
                  <a:gd name="connsiteY24" fmla="*/ 872490 h 1580197"/>
                  <a:gd name="connsiteX25" fmla="*/ 56197 w 940118"/>
                  <a:gd name="connsiteY25" fmla="*/ 542925 h 1580197"/>
                  <a:gd name="connsiteX26" fmla="*/ 62441 w 940118"/>
                  <a:gd name="connsiteY26" fmla="*/ 546321 h 1580197"/>
                  <a:gd name="connsiteX27" fmla="*/ 62617 w 940118"/>
                  <a:gd name="connsiteY27" fmla="*/ 545909 h 1580197"/>
                  <a:gd name="connsiteX28" fmla="*/ 57150 w 940118"/>
                  <a:gd name="connsiteY28" fmla="*/ 542925 h 1580197"/>
                  <a:gd name="connsiteX29" fmla="*/ 107444 w 940118"/>
                  <a:gd name="connsiteY29" fmla="*/ 431896 h 1580197"/>
                  <a:gd name="connsiteX30" fmla="*/ 106680 w 940118"/>
                  <a:gd name="connsiteY30" fmla="*/ 431483 h 1580197"/>
                  <a:gd name="connsiteX31" fmla="*/ 161925 w 940118"/>
                  <a:gd name="connsiteY31" fmla="*/ 341948 h 1580197"/>
                  <a:gd name="connsiteX32" fmla="*/ 171758 w 940118"/>
                  <a:gd name="connsiteY32" fmla="*/ 347295 h 1580197"/>
                  <a:gd name="connsiteX33" fmla="*/ 171778 w 940118"/>
                  <a:gd name="connsiteY33" fmla="*/ 347270 h 1580197"/>
                  <a:gd name="connsiteX34" fmla="*/ 161925 w 940118"/>
                  <a:gd name="connsiteY34" fmla="*/ 341948 h 1580197"/>
                  <a:gd name="connsiteX35" fmla="*/ 227648 w 940118"/>
                  <a:gd name="connsiteY35" fmla="*/ 258128 h 1580197"/>
                  <a:gd name="connsiteX36" fmla="*/ 239906 w 940118"/>
                  <a:gd name="connsiteY36" fmla="*/ 264794 h 1580197"/>
                  <a:gd name="connsiteX37" fmla="*/ 240267 w 940118"/>
                  <a:gd name="connsiteY37" fmla="*/ 264453 h 1580197"/>
                  <a:gd name="connsiteX38" fmla="*/ 228600 w 940118"/>
                  <a:gd name="connsiteY38" fmla="*/ 258128 h 1580197"/>
                  <a:gd name="connsiteX39" fmla="*/ 242888 w 940118"/>
                  <a:gd name="connsiteY39" fmla="*/ 241935 h 1580197"/>
                  <a:gd name="connsiteX40" fmla="*/ 287315 w 940118"/>
                  <a:gd name="connsiteY40" fmla="*/ 198453 h 1580197"/>
                  <a:gd name="connsiteX41" fmla="*/ 286702 w 940118"/>
                  <a:gd name="connsiteY41" fmla="*/ 198120 h 1580197"/>
                  <a:gd name="connsiteX42" fmla="*/ 359092 w 940118"/>
                  <a:gd name="connsiteY42" fmla="*/ 140970 h 1580197"/>
                  <a:gd name="connsiteX43" fmla="*/ 378434 w 940118"/>
                  <a:gd name="connsiteY43" fmla="*/ 151488 h 1580197"/>
                  <a:gd name="connsiteX44" fmla="*/ 378837 w 940118"/>
                  <a:gd name="connsiteY44" fmla="*/ 151226 h 1580197"/>
                  <a:gd name="connsiteX45" fmla="*/ 360045 w 940118"/>
                  <a:gd name="connsiteY45" fmla="*/ 140970 h 1580197"/>
                  <a:gd name="connsiteX46" fmla="*/ 486263 w 940118"/>
                  <a:gd name="connsiteY46" fmla="*/ 68845 h 1580197"/>
                  <a:gd name="connsiteX47" fmla="*/ 485775 w 940118"/>
                  <a:gd name="connsiteY47" fmla="*/ 68580 h 1580197"/>
                  <a:gd name="connsiteX48" fmla="*/ 572452 w 940118"/>
                  <a:gd name="connsiteY48" fmla="*/ 32385 h 1580197"/>
                  <a:gd name="connsiteX49" fmla="*/ 595123 w 940118"/>
                  <a:gd name="connsiteY49" fmla="*/ 44713 h 1580197"/>
                  <a:gd name="connsiteX50" fmla="*/ 595672 w 940118"/>
                  <a:gd name="connsiteY50" fmla="*/ 44538 h 1580197"/>
                  <a:gd name="connsiteX51" fmla="*/ 573405 w 940118"/>
                  <a:gd name="connsiteY51" fmla="*/ 32385 h 1580197"/>
                  <a:gd name="connsiteX52" fmla="*/ 679133 w 940118"/>
                  <a:gd name="connsiteY52" fmla="*/ 0 h 1580197"/>
                  <a:gd name="connsiteX0" fmla="*/ 679133 w 940118"/>
                  <a:gd name="connsiteY0" fmla="*/ 0 h 1580197"/>
                  <a:gd name="connsiteX1" fmla="*/ 940118 w 940118"/>
                  <a:gd name="connsiteY1" fmla="*/ 140970 h 1580197"/>
                  <a:gd name="connsiteX2" fmla="*/ 747299 w 940118"/>
                  <a:gd name="connsiteY2" fmla="*/ 210278 h 1580197"/>
                  <a:gd name="connsiteX3" fmla="*/ 747713 w 940118"/>
                  <a:gd name="connsiteY3" fmla="*/ 210503 h 1580197"/>
                  <a:gd name="connsiteX4" fmla="*/ 620078 w 940118"/>
                  <a:gd name="connsiteY4" fmla="*/ 282893 h 1580197"/>
                  <a:gd name="connsiteX5" fmla="*/ 620077 w 940118"/>
                  <a:gd name="connsiteY5" fmla="*/ 282893 h 1580197"/>
                  <a:gd name="connsiteX6" fmla="*/ 548076 w 940118"/>
                  <a:gd name="connsiteY6" fmla="*/ 339736 h 1580197"/>
                  <a:gd name="connsiteX7" fmla="*/ 548640 w 940118"/>
                  <a:gd name="connsiteY7" fmla="*/ 340043 h 1580197"/>
                  <a:gd name="connsiteX8" fmla="*/ 503873 w 940118"/>
                  <a:gd name="connsiteY8" fmla="*/ 383858 h 1580197"/>
                  <a:gd name="connsiteX9" fmla="*/ 488633 w 940118"/>
                  <a:gd name="connsiteY9" fmla="*/ 399098 h 1580197"/>
                  <a:gd name="connsiteX10" fmla="*/ 488633 w 940118"/>
                  <a:gd name="connsiteY10" fmla="*/ 400050 h 1580197"/>
                  <a:gd name="connsiteX11" fmla="*/ 422910 w 940118"/>
                  <a:gd name="connsiteY11" fmla="*/ 482918 h 1580197"/>
                  <a:gd name="connsiteX12" fmla="*/ 422910 w 940118"/>
                  <a:gd name="connsiteY12" fmla="*/ 483870 h 1580197"/>
                  <a:gd name="connsiteX13" fmla="*/ 367665 w 940118"/>
                  <a:gd name="connsiteY13" fmla="*/ 572453 h 1580197"/>
                  <a:gd name="connsiteX14" fmla="*/ 368618 w 940118"/>
                  <a:gd name="connsiteY14" fmla="*/ 573405 h 1580197"/>
                  <a:gd name="connsiteX15" fmla="*/ 317183 w 940118"/>
                  <a:gd name="connsiteY15" fmla="*/ 684847 h 1580197"/>
                  <a:gd name="connsiteX16" fmla="*/ 305241 w 940118"/>
                  <a:gd name="connsiteY16" fmla="*/ 678329 h 1580197"/>
                  <a:gd name="connsiteX17" fmla="*/ 305235 w 940118"/>
                  <a:gd name="connsiteY17" fmla="*/ 678350 h 1580197"/>
                  <a:gd name="connsiteX18" fmla="*/ 317183 w 940118"/>
                  <a:gd name="connsiteY18" fmla="*/ 684847 h 1580197"/>
                  <a:gd name="connsiteX19" fmla="*/ 260985 w 940118"/>
                  <a:gd name="connsiteY19" fmla="*/ 1014413 h 1580197"/>
                  <a:gd name="connsiteX20" fmla="*/ 342900 w 940118"/>
                  <a:gd name="connsiteY20" fmla="*/ 1373505 h 1580197"/>
                  <a:gd name="connsiteX21" fmla="*/ 546735 w 940118"/>
                  <a:gd name="connsiteY21" fmla="*/ 1580197 h 1580197"/>
                  <a:gd name="connsiteX22" fmla="*/ 285750 w 940118"/>
                  <a:gd name="connsiteY22" fmla="*/ 1438275 h 1580197"/>
                  <a:gd name="connsiteX23" fmla="*/ 81915 w 940118"/>
                  <a:gd name="connsiteY23" fmla="*/ 1231583 h 1580197"/>
                  <a:gd name="connsiteX24" fmla="*/ 0 w 940118"/>
                  <a:gd name="connsiteY24" fmla="*/ 872490 h 1580197"/>
                  <a:gd name="connsiteX25" fmla="*/ 56197 w 940118"/>
                  <a:gd name="connsiteY25" fmla="*/ 542925 h 1580197"/>
                  <a:gd name="connsiteX26" fmla="*/ 62441 w 940118"/>
                  <a:gd name="connsiteY26" fmla="*/ 546321 h 1580197"/>
                  <a:gd name="connsiteX27" fmla="*/ 62617 w 940118"/>
                  <a:gd name="connsiteY27" fmla="*/ 545909 h 1580197"/>
                  <a:gd name="connsiteX28" fmla="*/ 57150 w 940118"/>
                  <a:gd name="connsiteY28" fmla="*/ 542925 h 1580197"/>
                  <a:gd name="connsiteX29" fmla="*/ 107444 w 940118"/>
                  <a:gd name="connsiteY29" fmla="*/ 431896 h 1580197"/>
                  <a:gd name="connsiteX30" fmla="*/ 106680 w 940118"/>
                  <a:gd name="connsiteY30" fmla="*/ 431483 h 1580197"/>
                  <a:gd name="connsiteX31" fmla="*/ 161925 w 940118"/>
                  <a:gd name="connsiteY31" fmla="*/ 341948 h 1580197"/>
                  <a:gd name="connsiteX32" fmla="*/ 171758 w 940118"/>
                  <a:gd name="connsiteY32" fmla="*/ 347295 h 1580197"/>
                  <a:gd name="connsiteX33" fmla="*/ 171778 w 940118"/>
                  <a:gd name="connsiteY33" fmla="*/ 347270 h 1580197"/>
                  <a:gd name="connsiteX34" fmla="*/ 161925 w 940118"/>
                  <a:gd name="connsiteY34" fmla="*/ 341948 h 1580197"/>
                  <a:gd name="connsiteX35" fmla="*/ 227648 w 940118"/>
                  <a:gd name="connsiteY35" fmla="*/ 258128 h 1580197"/>
                  <a:gd name="connsiteX36" fmla="*/ 239906 w 940118"/>
                  <a:gd name="connsiteY36" fmla="*/ 264794 h 1580197"/>
                  <a:gd name="connsiteX37" fmla="*/ 240267 w 940118"/>
                  <a:gd name="connsiteY37" fmla="*/ 264453 h 1580197"/>
                  <a:gd name="connsiteX38" fmla="*/ 228600 w 940118"/>
                  <a:gd name="connsiteY38" fmla="*/ 258128 h 1580197"/>
                  <a:gd name="connsiteX39" fmla="*/ 242888 w 940118"/>
                  <a:gd name="connsiteY39" fmla="*/ 241935 h 1580197"/>
                  <a:gd name="connsiteX40" fmla="*/ 287315 w 940118"/>
                  <a:gd name="connsiteY40" fmla="*/ 198453 h 1580197"/>
                  <a:gd name="connsiteX41" fmla="*/ 286702 w 940118"/>
                  <a:gd name="connsiteY41" fmla="*/ 198120 h 1580197"/>
                  <a:gd name="connsiteX42" fmla="*/ 359092 w 940118"/>
                  <a:gd name="connsiteY42" fmla="*/ 140970 h 1580197"/>
                  <a:gd name="connsiteX43" fmla="*/ 378434 w 940118"/>
                  <a:gd name="connsiteY43" fmla="*/ 151488 h 1580197"/>
                  <a:gd name="connsiteX44" fmla="*/ 378837 w 940118"/>
                  <a:gd name="connsiteY44" fmla="*/ 151226 h 1580197"/>
                  <a:gd name="connsiteX45" fmla="*/ 360045 w 940118"/>
                  <a:gd name="connsiteY45" fmla="*/ 140970 h 1580197"/>
                  <a:gd name="connsiteX46" fmla="*/ 486263 w 940118"/>
                  <a:gd name="connsiteY46" fmla="*/ 68845 h 1580197"/>
                  <a:gd name="connsiteX47" fmla="*/ 485775 w 940118"/>
                  <a:gd name="connsiteY47" fmla="*/ 68580 h 1580197"/>
                  <a:gd name="connsiteX48" fmla="*/ 572452 w 940118"/>
                  <a:gd name="connsiteY48" fmla="*/ 32385 h 1580197"/>
                  <a:gd name="connsiteX49" fmla="*/ 595123 w 940118"/>
                  <a:gd name="connsiteY49" fmla="*/ 44713 h 1580197"/>
                  <a:gd name="connsiteX50" fmla="*/ 573405 w 940118"/>
                  <a:gd name="connsiteY50" fmla="*/ 32385 h 1580197"/>
                  <a:gd name="connsiteX51" fmla="*/ 679133 w 940118"/>
                  <a:gd name="connsiteY51" fmla="*/ 0 h 1580197"/>
                  <a:gd name="connsiteX0" fmla="*/ 679133 w 940118"/>
                  <a:gd name="connsiteY0" fmla="*/ 0 h 1580197"/>
                  <a:gd name="connsiteX1" fmla="*/ 940118 w 940118"/>
                  <a:gd name="connsiteY1" fmla="*/ 140970 h 1580197"/>
                  <a:gd name="connsiteX2" fmla="*/ 747299 w 940118"/>
                  <a:gd name="connsiteY2" fmla="*/ 210278 h 1580197"/>
                  <a:gd name="connsiteX3" fmla="*/ 747713 w 940118"/>
                  <a:gd name="connsiteY3" fmla="*/ 210503 h 1580197"/>
                  <a:gd name="connsiteX4" fmla="*/ 620078 w 940118"/>
                  <a:gd name="connsiteY4" fmla="*/ 282893 h 1580197"/>
                  <a:gd name="connsiteX5" fmla="*/ 620077 w 940118"/>
                  <a:gd name="connsiteY5" fmla="*/ 282893 h 1580197"/>
                  <a:gd name="connsiteX6" fmla="*/ 548076 w 940118"/>
                  <a:gd name="connsiteY6" fmla="*/ 339736 h 1580197"/>
                  <a:gd name="connsiteX7" fmla="*/ 548640 w 940118"/>
                  <a:gd name="connsiteY7" fmla="*/ 340043 h 1580197"/>
                  <a:gd name="connsiteX8" fmla="*/ 503873 w 940118"/>
                  <a:gd name="connsiteY8" fmla="*/ 383858 h 1580197"/>
                  <a:gd name="connsiteX9" fmla="*/ 488633 w 940118"/>
                  <a:gd name="connsiteY9" fmla="*/ 399098 h 1580197"/>
                  <a:gd name="connsiteX10" fmla="*/ 488633 w 940118"/>
                  <a:gd name="connsiteY10" fmla="*/ 400050 h 1580197"/>
                  <a:gd name="connsiteX11" fmla="*/ 422910 w 940118"/>
                  <a:gd name="connsiteY11" fmla="*/ 482918 h 1580197"/>
                  <a:gd name="connsiteX12" fmla="*/ 422910 w 940118"/>
                  <a:gd name="connsiteY12" fmla="*/ 483870 h 1580197"/>
                  <a:gd name="connsiteX13" fmla="*/ 367665 w 940118"/>
                  <a:gd name="connsiteY13" fmla="*/ 572453 h 1580197"/>
                  <a:gd name="connsiteX14" fmla="*/ 368618 w 940118"/>
                  <a:gd name="connsiteY14" fmla="*/ 573405 h 1580197"/>
                  <a:gd name="connsiteX15" fmla="*/ 317183 w 940118"/>
                  <a:gd name="connsiteY15" fmla="*/ 684847 h 1580197"/>
                  <a:gd name="connsiteX16" fmla="*/ 305241 w 940118"/>
                  <a:gd name="connsiteY16" fmla="*/ 678329 h 1580197"/>
                  <a:gd name="connsiteX17" fmla="*/ 305235 w 940118"/>
                  <a:gd name="connsiteY17" fmla="*/ 678350 h 1580197"/>
                  <a:gd name="connsiteX18" fmla="*/ 317183 w 940118"/>
                  <a:gd name="connsiteY18" fmla="*/ 684847 h 1580197"/>
                  <a:gd name="connsiteX19" fmla="*/ 260985 w 940118"/>
                  <a:gd name="connsiteY19" fmla="*/ 1014413 h 1580197"/>
                  <a:gd name="connsiteX20" fmla="*/ 342900 w 940118"/>
                  <a:gd name="connsiteY20" fmla="*/ 1373505 h 1580197"/>
                  <a:gd name="connsiteX21" fmla="*/ 546735 w 940118"/>
                  <a:gd name="connsiteY21" fmla="*/ 1580197 h 1580197"/>
                  <a:gd name="connsiteX22" fmla="*/ 285750 w 940118"/>
                  <a:gd name="connsiteY22" fmla="*/ 1438275 h 1580197"/>
                  <a:gd name="connsiteX23" fmla="*/ 81915 w 940118"/>
                  <a:gd name="connsiteY23" fmla="*/ 1231583 h 1580197"/>
                  <a:gd name="connsiteX24" fmla="*/ 0 w 940118"/>
                  <a:gd name="connsiteY24" fmla="*/ 872490 h 1580197"/>
                  <a:gd name="connsiteX25" fmla="*/ 56197 w 940118"/>
                  <a:gd name="connsiteY25" fmla="*/ 542925 h 1580197"/>
                  <a:gd name="connsiteX26" fmla="*/ 62441 w 940118"/>
                  <a:gd name="connsiteY26" fmla="*/ 546321 h 1580197"/>
                  <a:gd name="connsiteX27" fmla="*/ 62617 w 940118"/>
                  <a:gd name="connsiteY27" fmla="*/ 545909 h 1580197"/>
                  <a:gd name="connsiteX28" fmla="*/ 57150 w 940118"/>
                  <a:gd name="connsiteY28" fmla="*/ 542925 h 1580197"/>
                  <a:gd name="connsiteX29" fmla="*/ 107444 w 940118"/>
                  <a:gd name="connsiteY29" fmla="*/ 431896 h 1580197"/>
                  <a:gd name="connsiteX30" fmla="*/ 106680 w 940118"/>
                  <a:gd name="connsiteY30" fmla="*/ 431483 h 1580197"/>
                  <a:gd name="connsiteX31" fmla="*/ 161925 w 940118"/>
                  <a:gd name="connsiteY31" fmla="*/ 341948 h 1580197"/>
                  <a:gd name="connsiteX32" fmla="*/ 171758 w 940118"/>
                  <a:gd name="connsiteY32" fmla="*/ 347295 h 1580197"/>
                  <a:gd name="connsiteX33" fmla="*/ 171778 w 940118"/>
                  <a:gd name="connsiteY33" fmla="*/ 347270 h 1580197"/>
                  <a:gd name="connsiteX34" fmla="*/ 161925 w 940118"/>
                  <a:gd name="connsiteY34" fmla="*/ 341948 h 1580197"/>
                  <a:gd name="connsiteX35" fmla="*/ 227648 w 940118"/>
                  <a:gd name="connsiteY35" fmla="*/ 258128 h 1580197"/>
                  <a:gd name="connsiteX36" fmla="*/ 239906 w 940118"/>
                  <a:gd name="connsiteY36" fmla="*/ 264794 h 1580197"/>
                  <a:gd name="connsiteX37" fmla="*/ 240267 w 940118"/>
                  <a:gd name="connsiteY37" fmla="*/ 264453 h 1580197"/>
                  <a:gd name="connsiteX38" fmla="*/ 228600 w 940118"/>
                  <a:gd name="connsiteY38" fmla="*/ 258128 h 1580197"/>
                  <a:gd name="connsiteX39" fmla="*/ 242888 w 940118"/>
                  <a:gd name="connsiteY39" fmla="*/ 241935 h 1580197"/>
                  <a:gd name="connsiteX40" fmla="*/ 287315 w 940118"/>
                  <a:gd name="connsiteY40" fmla="*/ 198453 h 1580197"/>
                  <a:gd name="connsiteX41" fmla="*/ 286702 w 940118"/>
                  <a:gd name="connsiteY41" fmla="*/ 198120 h 1580197"/>
                  <a:gd name="connsiteX42" fmla="*/ 359092 w 940118"/>
                  <a:gd name="connsiteY42" fmla="*/ 140970 h 1580197"/>
                  <a:gd name="connsiteX43" fmla="*/ 378434 w 940118"/>
                  <a:gd name="connsiteY43" fmla="*/ 151488 h 1580197"/>
                  <a:gd name="connsiteX44" fmla="*/ 378837 w 940118"/>
                  <a:gd name="connsiteY44" fmla="*/ 151226 h 1580197"/>
                  <a:gd name="connsiteX45" fmla="*/ 486263 w 940118"/>
                  <a:gd name="connsiteY45" fmla="*/ 68845 h 1580197"/>
                  <a:gd name="connsiteX46" fmla="*/ 485775 w 940118"/>
                  <a:gd name="connsiteY46" fmla="*/ 68580 h 1580197"/>
                  <a:gd name="connsiteX47" fmla="*/ 572452 w 940118"/>
                  <a:gd name="connsiteY47" fmla="*/ 32385 h 1580197"/>
                  <a:gd name="connsiteX48" fmla="*/ 595123 w 940118"/>
                  <a:gd name="connsiteY48" fmla="*/ 44713 h 1580197"/>
                  <a:gd name="connsiteX49" fmla="*/ 573405 w 940118"/>
                  <a:gd name="connsiteY49" fmla="*/ 32385 h 1580197"/>
                  <a:gd name="connsiteX50" fmla="*/ 679133 w 940118"/>
                  <a:gd name="connsiteY50" fmla="*/ 0 h 1580197"/>
                  <a:gd name="connsiteX0" fmla="*/ 679133 w 940118"/>
                  <a:gd name="connsiteY0" fmla="*/ 0 h 1580197"/>
                  <a:gd name="connsiteX1" fmla="*/ 940118 w 940118"/>
                  <a:gd name="connsiteY1" fmla="*/ 140970 h 1580197"/>
                  <a:gd name="connsiteX2" fmla="*/ 747299 w 940118"/>
                  <a:gd name="connsiteY2" fmla="*/ 210278 h 1580197"/>
                  <a:gd name="connsiteX3" fmla="*/ 747713 w 940118"/>
                  <a:gd name="connsiteY3" fmla="*/ 210503 h 1580197"/>
                  <a:gd name="connsiteX4" fmla="*/ 620078 w 940118"/>
                  <a:gd name="connsiteY4" fmla="*/ 282893 h 1580197"/>
                  <a:gd name="connsiteX5" fmla="*/ 620077 w 940118"/>
                  <a:gd name="connsiteY5" fmla="*/ 282893 h 1580197"/>
                  <a:gd name="connsiteX6" fmla="*/ 548076 w 940118"/>
                  <a:gd name="connsiteY6" fmla="*/ 339736 h 1580197"/>
                  <a:gd name="connsiteX7" fmla="*/ 548640 w 940118"/>
                  <a:gd name="connsiteY7" fmla="*/ 340043 h 1580197"/>
                  <a:gd name="connsiteX8" fmla="*/ 503873 w 940118"/>
                  <a:gd name="connsiteY8" fmla="*/ 383858 h 1580197"/>
                  <a:gd name="connsiteX9" fmla="*/ 488633 w 940118"/>
                  <a:gd name="connsiteY9" fmla="*/ 399098 h 1580197"/>
                  <a:gd name="connsiteX10" fmla="*/ 488633 w 940118"/>
                  <a:gd name="connsiteY10" fmla="*/ 400050 h 1580197"/>
                  <a:gd name="connsiteX11" fmla="*/ 422910 w 940118"/>
                  <a:gd name="connsiteY11" fmla="*/ 482918 h 1580197"/>
                  <a:gd name="connsiteX12" fmla="*/ 422910 w 940118"/>
                  <a:gd name="connsiteY12" fmla="*/ 483870 h 1580197"/>
                  <a:gd name="connsiteX13" fmla="*/ 367665 w 940118"/>
                  <a:gd name="connsiteY13" fmla="*/ 572453 h 1580197"/>
                  <a:gd name="connsiteX14" fmla="*/ 368618 w 940118"/>
                  <a:gd name="connsiteY14" fmla="*/ 573405 h 1580197"/>
                  <a:gd name="connsiteX15" fmla="*/ 317183 w 940118"/>
                  <a:gd name="connsiteY15" fmla="*/ 684847 h 1580197"/>
                  <a:gd name="connsiteX16" fmla="*/ 305241 w 940118"/>
                  <a:gd name="connsiteY16" fmla="*/ 678329 h 1580197"/>
                  <a:gd name="connsiteX17" fmla="*/ 305235 w 940118"/>
                  <a:gd name="connsiteY17" fmla="*/ 678350 h 1580197"/>
                  <a:gd name="connsiteX18" fmla="*/ 317183 w 940118"/>
                  <a:gd name="connsiteY18" fmla="*/ 684847 h 1580197"/>
                  <a:gd name="connsiteX19" fmla="*/ 260985 w 940118"/>
                  <a:gd name="connsiteY19" fmla="*/ 1014413 h 1580197"/>
                  <a:gd name="connsiteX20" fmla="*/ 342900 w 940118"/>
                  <a:gd name="connsiteY20" fmla="*/ 1373505 h 1580197"/>
                  <a:gd name="connsiteX21" fmla="*/ 546735 w 940118"/>
                  <a:gd name="connsiteY21" fmla="*/ 1580197 h 1580197"/>
                  <a:gd name="connsiteX22" fmla="*/ 285750 w 940118"/>
                  <a:gd name="connsiteY22" fmla="*/ 1438275 h 1580197"/>
                  <a:gd name="connsiteX23" fmla="*/ 81915 w 940118"/>
                  <a:gd name="connsiteY23" fmla="*/ 1231583 h 1580197"/>
                  <a:gd name="connsiteX24" fmla="*/ 0 w 940118"/>
                  <a:gd name="connsiteY24" fmla="*/ 872490 h 1580197"/>
                  <a:gd name="connsiteX25" fmla="*/ 56197 w 940118"/>
                  <a:gd name="connsiteY25" fmla="*/ 542925 h 1580197"/>
                  <a:gd name="connsiteX26" fmla="*/ 62441 w 940118"/>
                  <a:gd name="connsiteY26" fmla="*/ 546321 h 1580197"/>
                  <a:gd name="connsiteX27" fmla="*/ 62617 w 940118"/>
                  <a:gd name="connsiteY27" fmla="*/ 545909 h 1580197"/>
                  <a:gd name="connsiteX28" fmla="*/ 57150 w 940118"/>
                  <a:gd name="connsiteY28" fmla="*/ 542925 h 1580197"/>
                  <a:gd name="connsiteX29" fmla="*/ 107444 w 940118"/>
                  <a:gd name="connsiteY29" fmla="*/ 431896 h 1580197"/>
                  <a:gd name="connsiteX30" fmla="*/ 106680 w 940118"/>
                  <a:gd name="connsiteY30" fmla="*/ 431483 h 1580197"/>
                  <a:gd name="connsiteX31" fmla="*/ 161925 w 940118"/>
                  <a:gd name="connsiteY31" fmla="*/ 341948 h 1580197"/>
                  <a:gd name="connsiteX32" fmla="*/ 171758 w 940118"/>
                  <a:gd name="connsiteY32" fmla="*/ 347295 h 1580197"/>
                  <a:gd name="connsiteX33" fmla="*/ 171778 w 940118"/>
                  <a:gd name="connsiteY33" fmla="*/ 347270 h 1580197"/>
                  <a:gd name="connsiteX34" fmla="*/ 161925 w 940118"/>
                  <a:gd name="connsiteY34" fmla="*/ 341948 h 1580197"/>
                  <a:gd name="connsiteX35" fmla="*/ 227648 w 940118"/>
                  <a:gd name="connsiteY35" fmla="*/ 258128 h 1580197"/>
                  <a:gd name="connsiteX36" fmla="*/ 239906 w 940118"/>
                  <a:gd name="connsiteY36" fmla="*/ 264794 h 1580197"/>
                  <a:gd name="connsiteX37" fmla="*/ 240267 w 940118"/>
                  <a:gd name="connsiteY37" fmla="*/ 264453 h 1580197"/>
                  <a:gd name="connsiteX38" fmla="*/ 228600 w 940118"/>
                  <a:gd name="connsiteY38" fmla="*/ 258128 h 1580197"/>
                  <a:gd name="connsiteX39" fmla="*/ 242888 w 940118"/>
                  <a:gd name="connsiteY39" fmla="*/ 241935 h 1580197"/>
                  <a:gd name="connsiteX40" fmla="*/ 287315 w 940118"/>
                  <a:gd name="connsiteY40" fmla="*/ 198453 h 1580197"/>
                  <a:gd name="connsiteX41" fmla="*/ 286702 w 940118"/>
                  <a:gd name="connsiteY41" fmla="*/ 198120 h 1580197"/>
                  <a:gd name="connsiteX42" fmla="*/ 359092 w 940118"/>
                  <a:gd name="connsiteY42" fmla="*/ 140970 h 1580197"/>
                  <a:gd name="connsiteX43" fmla="*/ 378434 w 940118"/>
                  <a:gd name="connsiteY43" fmla="*/ 151488 h 1580197"/>
                  <a:gd name="connsiteX44" fmla="*/ 486263 w 940118"/>
                  <a:gd name="connsiteY44" fmla="*/ 68845 h 1580197"/>
                  <a:gd name="connsiteX45" fmla="*/ 485775 w 940118"/>
                  <a:gd name="connsiteY45" fmla="*/ 68580 h 1580197"/>
                  <a:gd name="connsiteX46" fmla="*/ 572452 w 940118"/>
                  <a:gd name="connsiteY46" fmla="*/ 32385 h 1580197"/>
                  <a:gd name="connsiteX47" fmla="*/ 595123 w 940118"/>
                  <a:gd name="connsiteY47" fmla="*/ 44713 h 1580197"/>
                  <a:gd name="connsiteX48" fmla="*/ 573405 w 940118"/>
                  <a:gd name="connsiteY48" fmla="*/ 32385 h 1580197"/>
                  <a:gd name="connsiteX49" fmla="*/ 679133 w 940118"/>
                  <a:gd name="connsiteY49" fmla="*/ 0 h 1580197"/>
                  <a:gd name="connsiteX0" fmla="*/ 679133 w 940118"/>
                  <a:gd name="connsiteY0" fmla="*/ 0 h 1580197"/>
                  <a:gd name="connsiteX1" fmla="*/ 940118 w 940118"/>
                  <a:gd name="connsiteY1" fmla="*/ 140970 h 1580197"/>
                  <a:gd name="connsiteX2" fmla="*/ 747299 w 940118"/>
                  <a:gd name="connsiteY2" fmla="*/ 210278 h 1580197"/>
                  <a:gd name="connsiteX3" fmla="*/ 747713 w 940118"/>
                  <a:gd name="connsiteY3" fmla="*/ 210503 h 1580197"/>
                  <a:gd name="connsiteX4" fmla="*/ 620078 w 940118"/>
                  <a:gd name="connsiteY4" fmla="*/ 282893 h 1580197"/>
                  <a:gd name="connsiteX5" fmla="*/ 620077 w 940118"/>
                  <a:gd name="connsiteY5" fmla="*/ 282893 h 1580197"/>
                  <a:gd name="connsiteX6" fmla="*/ 548076 w 940118"/>
                  <a:gd name="connsiteY6" fmla="*/ 339736 h 1580197"/>
                  <a:gd name="connsiteX7" fmla="*/ 548640 w 940118"/>
                  <a:gd name="connsiteY7" fmla="*/ 340043 h 1580197"/>
                  <a:gd name="connsiteX8" fmla="*/ 503873 w 940118"/>
                  <a:gd name="connsiteY8" fmla="*/ 383858 h 1580197"/>
                  <a:gd name="connsiteX9" fmla="*/ 488633 w 940118"/>
                  <a:gd name="connsiteY9" fmla="*/ 399098 h 1580197"/>
                  <a:gd name="connsiteX10" fmla="*/ 488633 w 940118"/>
                  <a:gd name="connsiteY10" fmla="*/ 400050 h 1580197"/>
                  <a:gd name="connsiteX11" fmla="*/ 422910 w 940118"/>
                  <a:gd name="connsiteY11" fmla="*/ 482918 h 1580197"/>
                  <a:gd name="connsiteX12" fmla="*/ 422910 w 940118"/>
                  <a:gd name="connsiteY12" fmla="*/ 483870 h 1580197"/>
                  <a:gd name="connsiteX13" fmla="*/ 367665 w 940118"/>
                  <a:gd name="connsiteY13" fmla="*/ 572453 h 1580197"/>
                  <a:gd name="connsiteX14" fmla="*/ 368618 w 940118"/>
                  <a:gd name="connsiteY14" fmla="*/ 573405 h 1580197"/>
                  <a:gd name="connsiteX15" fmla="*/ 317183 w 940118"/>
                  <a:gd name="connsiteY15" fmla="*/ 684847 h 1580197"/>
                  <a:gd name="connsiteX16" fmla="*/ 305241 w 940118"/>
                  <a:gd name="connsiteY16" fmla="*/ 678329 h 1580197"/>
                  <a:gd name="connsiteX17" fmla="*/ 305235 w 940118"/>
                  <a:gd name="connsiteY17" fmla="*/ 678350 h 1580197"/>
                  <a:gd name="connsiteX18" fmla="*/ 317183 w 940118"/>
                  <a:gd name="connsiteY18" fmla="*/ 684847 h 1580197"/>
                  <a:gd name="connsiteX19" fmla="*/ 260985 w 940118"/>
                  <a:gd name="connsiteY19" fmla="*/ 1014413 h 1580197"/>
                  <a:gd name="connsiteX20" fmla="*/ 342900 w 940118"/>
                  <a:gd name="connsiteY20" fmla="*/ 1373505 h 1580197"/>
                  <a:gd name="connsiteX21" fmla="*/ 546735 w 940118"/>
                  <a:gd name="connsiteY21" fmla="*/ 1580197 h 1580197"/>
                  <a:gd name="connsiteX22" fmla="*/ 285750 w 940118"/>
                  <a:gd name="connsiteY22" fmla="*/ 1438275 h 1580197"/>
                  <a:gd name="connsiteX23" fmla="*/ 81915 w 940118"/>
                  <a:gd name="connsiteY23" fmla="*/ 1231583 h 1580197"/>
                  <a:gd name="connsiteX24" fmla="*/ 0 w 940118"/>
                  <a:gd name="connsiteY24" fmla="*/ 872490 h 1580197"/>
                  <a:gd name="connsiteX25" fmla="*/ 56197 w 940118"/>
                  <a:gd name="connsiteY25" fmla="*/ 542925 h 1580197"/>
                  <a:gd name="connsiteX26" fmla="*/ 62441 w 940118"/>
                  <a:gd name="connsiteY26" fmla="*/ 546321 h 1580197"/>
                  <a:gd name="connsiteX27" fmla="*/ 62617 w 940118"/>
                  <a:gd name="connsiteY27" fmla="*/ 545909 h 1580197"/>
                  <a:gd name="connsiteX28" fmla="*/ 57150 w 940118"/>
                  <a:gd name="connsiteY28" fmla="*/ 542925 h 1580197"/>
                  <a:gd name="connsiteX29" fmla="*/ 107444 w 940118"/>
                  <a:gd name="connsiteY29" fmla="*/ 431896 h 1580197"/>
                  <a:gd name="connsiteX30" fmla="*/ 106680 w 940118"/>
                  <a:gd name="connsiteY30" fmla="*/ 431483 h 1580197"/>
                  <a:gd name="connsiteX31" fmla="*/ 161925 w 940118"/>
                  <a:gd name="connsiteY31" fmla="*/ 341948 h 1580197"/>
                  <a:gd name="connsiteX32" fmla="*/ 171758 w 940118"/>
                  <a:gd name="connsiteY32" fmla="*/ 347295 h 1580197"/>
                  <a:gd name="connsiteX33" fmla="*/ 171778 w 940118"/>
                  <a:gd name="connsiteY33" fmla="*/ 347270 h 1580197"/>
                  <a:gd name="connsiteX34" fmla="*/ 161925 w 940118"/>
                  <a:gd name="connsiteY34" fmla="*/ 341948 h 1580197"/>
                  <a:gd name="connsiteX35" fmla="*/ 227648 w 940118"/>
                  <a:gd name="connsiteY35" fmla="*/ 258128 h 1580197"/>
                  <a:gd name="connsiteX36" fmla="*/ 239906 w 940118"/>
                  <a:gd name="connsiteY36" fmla="*/ 264794 h 1580197"/>
                  <a:gd name="connsiteX37" fmla="*/ 240267 w 940118"/>
                  <a:gd name="connsiteY37" fmla="*/ 264453 h 1580197"/>
                  <a:gd name="connsiteX38" fmla="*/ 228600 w 940118"/>
                  <a:gd name="connsiteY38" fmla="*/ 258128 h 1580197"/>
                  <a:gd name="connsiteX39" fmla="*/ 242888 w 940118"/>
                  <a:gd name="connsiteY39" fmla="*/ 241935 h 1580197"/>
                  <a:gd name="connsiteX40" fmla="*/ 287315 w 940118"/>
                  <a:gd name="connsiteY40" fmla="*/ 198453 h 1580197"/>
                  <a:gd name="connsiteX41" fmla="*/ 286702 w 940118"/>
                  <a:gd name="connsiteY41" fmla="*/ 198120 h 1580197"/>
                  <a:gd name="connsiteX42" fmla="*/ 359092 w 940118"/>
                  <a:gd name="connsiteY42" fmla="*/ 140970 h 1580197"/>
                  <a:gd name="connsiteX43" fmla="*/ 486263 w 940118"/>
                  <a:gd name="connsiteY43" fmla="*/ 68845 h 1580197"/>
                  <a:gd name="connsiteX44" fmla="*/ 485775 w 940118"/>
                  <a:gd name="connsiteY44" fmla="*/ 68580 h 1580197"/>
                  <a:gd name="connsiteX45" fmla="*/ 572452 w 940118"/>
                  <a:gd name="connsiteY45" fmla="*/ 32385 h 1580197"/>
                  <a:gd name="connsiteX46" fmla="*/ 595123 w 940118"/>
                  <a:gd name="connsiteY46" fmla="*/ 44713 h 1580197"/>
                  <a:gd name="connsiteX47" fmla="*/ 573405 w 940118"/>
                  <a:gd name="connsiteY47" fmla="*/ 32385 h 1580197"/>
                  <a:gd name="connsiteX48" fmla="*/ 679133 w 940118"/>
                  <a:gd name="connsiteY48" fmla="*/ 0 h 1580197"/>
                  <a:gd name="connsiteX0" fmla="*/ 679133 w 940118"/>
                  <a:gd name="connsiteY0" fmla="*/ 0 h 1580197"/>
                  <a:gd name="connsiteX1" fmla="*/ 940118 w 940118"/>
                  <a:gd name="connsiteY1" fmla="*/ 140970 h 1580197"/>
                  <a:gd name="connsiteX2" fmla="*/ 747299 w 940118"/>
                  <a:gd name="connsiteY2" fmla="*/ 210278 h 1580197"/>
                  <a:gd name="connsiteX3" fmla="*/ 747713 w 940118"/>
                  <a:gd name="connsiteY3" fmla="*/ 210503 h 1580197"/>
                  <a:gd name="connsiteX4" fmla="*/ 620078 w 940118"/>
                  <a:gd name="connsiteY4" fmla="*/ 282893 h 1580197"/>
                  <a:gd name="connsiteX5" fmla="*/ 620077 w 940118"/>
                  <a:gd name="connsiteY5" fmla="*/ 282893 h 1580197"/>
                  <a:gd name="connsiteX6" fmla="*/ 548076 w 940118"/>
                  <a:gd name="connsiteY6" fmla="*/ 339736 h 1580197"/>
                  <a:gd name="connsiteX7" fmla="*/ 548640 w 940118"/>
                  <a:gd name="connsiteY7" fmla="*/ 340043 h 1580197"/>
                  <a:gd name="connsiteX8" fmla="*/ 503873 w 940118"/>
                  <a:gd name="connsiteY8" fmla="*/ 383858 h 1580197"/>
                  <a:gd name="connsiteX9" fmla="*/ 488633 w 940118"/>
                  <a:gd name="connsiteY9" fmla="*/ 399098 h 1580197"/>
                  <a:gd name="connsiteX10" fmla="*/ 488633 w 940118"/>
                  <a:gd name="connsiteY10" fmla="*/ 400050 h 1580197"/>
                  <a:gd name="connsiteX11" fmla="*/ 422910 w 940118"/>
                  <a:gd name="connsiteY11" fmla="*/ 482918 h 1580197"/>
                  <a:gd name="connsiteX12" fmla="*/ 422910 w 940118"/>
                  <a:gd name="connsiteY12" fmla="*/ 483870 h 1580197"/>
                  <a:gd name="connsiteX13" fmla="*/ 367665 w 940118"/>
                  <a:gd name="connsiteY13" fmla="*/ 572453 h 1580197"/>
                  <a:gd name="connsiteX14" fmla="*/ 368618 w 940118"/>
                  <a:gd name="connsiteY14" fmla="*/ 573405 h 1580197"/>
                  <a:gd name="connsiteX15" fmla="*/ 317183 w 940118"/>
                  <a:gd name="connsiteY15" fmla="*/ 684847 h 1580197"/>
                  <a:gd name="connsiteX16" fmla="*/ 305241 w 940118"/>
                  <a:gd name="connsiteY16" fmla="*/ 678329 h 1580197"/>
                  <a:gd name="connsiteX17" fmla="*/ 305235 w 940118"/>
                  <a:gd name="connsiteY17" fmla="*/ 678350 h 1580197"/>
                  <a:gd name="connsiteX18" fmla="*/ 317183 w 940118"/>
                  <a:gd name="connsiteY18" fmla="*/ 684847 h 1580197"/>
                  <a:gd name="connsiteX19" fmla="*/ 260985 w 940118"/>
                  <a:gd name="connsiteY19" fmla="*/ 1014413 h 1580197"/>
                  <a:gd name="connsiteX20" fmla="*/ 342900 w 940118"/>
                  <a:gd name="connsiteY20" fmla="*/ 1373505 h 1580197"/>
                  <a:gd name="connsiteX21" fmla="*/ 546735 w 940118"/>
                  <a:gd name="connsiteY21" fmla="*/ 1580197 h 1580197"/>
                  <a:gd name="connsiteX22" fmla="*/ 285750 w 940118"/>
                  <a:gd name="connsiteY22" fmla="*/ 1438275 h 1580197"/>
                  <a:gd name="connsiteX23" fmla="*/ 81915 w 940118"/>
                  <a:gd name="connsiteY23" fmla="*/ 1231583 h 1580197"/>
                  <a:gd name="connsiteX24" fmla="*/ 0 w 940118"/>
                  <a:gd name="connsiteY24" fmla="*/ 872490 h 1580197"/>
                  <a:gd name="connsiteX25" fmla="*/ 56197 w 940118"/>
                  <a:gd name="connsiteY25" fmla="*/ 542925 h 1580197"/>
                  <a:gd name="connsiteX26" fmla="*/ 62441 w 940118"/>
                  <a:gd name="connsiteY26" fmla="*/ 546321 h 1580197"/>
                  <a:gd name="connsiteX27" fmla="*/ 62617 w 940118"/>
                  <a:gd name="connsiteY27" fmla="*/ 545909 h 1580197"/>
                  <a:gd name="connsiteX28" fmla="*/ 57150 w 940118"/>
                  <a:gd name="connsiteY28" fmla="*/ 542925 h 1580197"/>
                  <a:gd name="connsiteX29" fmla="*/ 107444 w 940118"/>
                  <a:gd name="connsiteY29" fmla="*/ 431896 h 1580197"/>
                  <a:gd name="connsiteX30" fmla="*/ 106680 w 940118"/>
                  <a:gd name="connsiteY30" fmla="*/ 431483 h 1580197"/>
                  <a:gd name="connsiteX31" fmla="*/ 161925 w 940118"/>
                  <a:gd name="connsiteY31" fmla="*/ 341948 h 1580197"/>
                  <a:gd name="connsiteX32" fmla="*/ 171758 w 940118"/>
                  <a:gd name="connsiteY32" fmla="*/ 347295 h 1580197"/>
                  <a:gd name="connsiteX33" fmla="*/ 171778 w 940118"/>
                  <a:gd name="connsiteY33" fmla="*/ 347270 h 1580197"/>
                  <a:gd name="connsiteX34" fmla="*/ 161925 w 940118"/>
                  <a:gd name="connsiteY34" fmla="*/ 341948 h 1580197"/>
                  <a:gd name="connsiteX35" fmla="*/ 227648 w 940118"/>
                  <a:gd name="connsiteY35" fmla="*/ 258128 h 1580197"/>
                  <a:gd name="connsiteX36" fmla="*/ 239906 w 940118"/>
                  <a:gd name="connsiteY36" fmla="*/ 264794 h 1580197"/>
                  <a:gd name="connsiteX37" fmla="*/ 240267 w 940118"/>
                  <a:gd name="connsiteY37" fmla="*/ 264453 h 1580197"/>
                  <a:gd name="connsiteX38" fmla="*/ 228600 w 940118"/>
                  <a:gd name="connsiteY38" fmla="*/ 258128 h 1580197"/>
                  <a:gd name="connsiteX39" fmla="*/ 287315 w 940118"/>
                  <a:gd name="connsiteY39" fmla="*/ 198453 h 1580197"/>
                  <a:gd name="connsiteX40" fmla="*/ 286702 w 940118"/>
                  <a:gd name="connsiteY40" fmla="*/ 198120 h 1580197"/>
                  <a:gd name="connsiteX41" fmla="*/ 359092 w 940118"/>
                  <a:gd name="connsiteY41" fmla="*/ 140970 h 1580197"/>
                  <a:gd name="connsiteX42" fmla="*/ 486263 w 940118"/>
                  <a:gd name="connsiteY42" fmla="*/ 68845 h 1580197"/>
                  <a:gd name="connsiteX43" fmla="*/ 485775 w 940118"/>
                  <a:gd name="connsiteY43" fmla="*/ 68580 h 1580197"/>
                  <a:gd name="connsiteX44" fmla="*/ 572452 w 940118"/>
                  <a:gd name="connsiteY44" fmla="*/ 32385 h 1580197"/>
                  <a:gd name="connsiteX45" fmla="*/ 595123 w 940118"/>
                  <a:gd name="connsiteY45" fmla="*/ 44713 h 1580197"/>
                  <a:gd name="connsiteX46" fmla="*/ 573405 w 940118"/>
                  <a:gd name="connsiteY46" fmla="*/ 32385 h 1580197"/>
                  <a:gd name="connsiteX47" fmla="*/ 679133 w 940118"/>
                  <a:gd name="connsiteY47" fmla="*/ 0 h 1580197"/>
                  <a:gd name="connsiteX0" fmla="*/ 679133 w 940118"/>
                  <a:gd name="connsiteY0" fmla="*/ 0 h 1580197"/>
                  <a:gd name="connsiteX1" fmla="*/ 940118 w 940118"/>
                  <a:gd name="connsiteY1" fmla="*/ 140970 h 1580197"/>
                  <a:gd name="connsiteX2" fmla="*/ 747299 w 940118"/>
                  <a:gd name="connsiteY2" fmla="*/ 210278 h 1580197"/>
                  <a:gd name="connsiteX3" fmla="*/ 747713 w 940118"/>
                  <a:gd name="connsiteY3" fmla="*/ 210503 h 1580197"/>
                  <a:gd name="connsiteX4" fmla="*/ 620078 w 940118"/>
                  <a:gd name="connsiteY4" fmla="*/ 282893 h 1580197"/>
                  <a:gd name="connsiteX5" fmla="*/ 620077 w 940118"/>
                  <a:gd name="connsiteY5" fmla="*/ 282893 h 1580197"/>
                  <a:gd name="connsiteX6" fmla="*/ 548076 w 940118"/>
                  <a:gd name="connsiteY6" fmla="*/ 339736 h 1580197"/>
                  <a:gd name="connsiteX7" fmla="*/ 548640 w 940118"/>
                  <a:gd name="connsiteY7" fmla="*/ 340043 h 1580197"/>
                  <a:gd name="connsiteX8" fmla="*/ 503873 w 940118"/>
                  <a:gd name="connsiteY8" fmla="*/ 383858 h 1580197"/>
                  <a:gd name="connsiteX9" fmla="*/ 488633 w 940118"/>
                  <a:gd name="connsiteY9" fmla="*/ 399098 h 1580197"/>
                  <a:gd name="connsiteX10" fmla="*/ 488633 w 940118"/>
                  <a:gd name="connsiteY10" fmla="*/ 400050 h 1580197"/>
                  <a:gd name="connsiteX11" fmla="*/ 422910 w 940118"/>
                  <a:gd name="connsiteY11" fmla="*/ 482918 h 1580197"/>
                  <a:gd name="connsiteX12" fmla="*/ 422910 w 940118"/>
                  <a:gd name="connsiteY12" fmla="*/ 483870 h 1580197"/>
                  <a:gd name="connsiteX13" fmla="*/ 367665 w 940118"/>
                  <a:gd name="connsiteY13" fmla="*/ 572453 h 1580197"/>
                  <a:gd name="connsiteX14" fmla="*/ 368618 w 940118"/>
                  <a:gd name="connsiteY14" fmla="*/ 573405 h 1580197"/>
                  <a:gd name="connsiteX15" fmla="*/ 317183 w 940118"/>
                  <a:gd name="connsiteY15" fmla="*/ 684847 h 1580197"/>
                  <a:gd name="connsiteX16" fmla="*/ 305241 w 940118"/>
                  <a:gd name="connsiteY16" fmla="*/ 678329 h 1580197"/>
                  <a:gd name="connsiteX17" fmla="*/ 305235 w 940118"/>
                  <a:gd name="connsiteY17" fmla="*/ 678350 h 1580197"/>
                  <a:gd name="connsiteX18" fmla="*/ 317183 w 940118"/>
                  <a:gd name="connsiteY18" fmla="*/ 684847 h 1580197"/>
                  <a:gd name="connsiteX19" fmla="*/ 260985 w 940118"/>
                  <a:gd name="connsiteY19" fmla="*/ 1014413 h 1580197"/>
                  <a:gd name="connsiteX20" fmla="*/ 342900 w 940118"/>
                  <a:gd name="connsiteY20" fmla="*/ 1373505 h 1580197"/>
                  <a:gd name="connsiteX21" fmla="*/ 546735 w 940118"/>
                  <a:gd name="connsiteY21" fmla="*/ 1580197 h 1580197"/>
                  <a:gd name="connsiteX22" fmla="*/ 285750 w 940118"/>
                  <a:gd name="connsiteY22" fmla="*/ 1438275 h 1580197"/>
                  <a:gd name="connsiteX23" fmla="*/ 81915 w 940118"/>
                  <a:gd name="connsiteY23" fmla="*/ 1231583 h 1580197"/>
                  <a:gd name="connsiteX24" fmla="*/ 0 w 940118"/>
                  <a:gd name="connsiteY24" fmla="*/ 872490 h 1580197"/>
                  <a:gd name="connsiteX25" fmla="*/ 56197 w 940118"/>
                  <a:gd name="connsiteY25" fmla="*/ 542925 h 1580197"/>
                  <a:gd name="connsiteX26" fmla="*/ 62441 w 940118"/>
                  <a:gd name="connsiteY26" fmla="*/ 546321 h 1580197"/>
                  <a:gd name="connsiteX27" fmla="*/ 62617 w 940118"/>
                  <a:gd name="connsiteY27" fmla="*/ 545909 h 1580197"/>
                  <a:gd name="connsiteX28" fmla="*/ 57150 w 940118"/>
                  <a:gd name="connsiteY28" fmla="*/ 542925 h 1580197"/>
                  <a:gd name="connsiteX29" fmla="*/ 107444 w 940118"/>
                  <a:gd name="connsiteY29" fmla="*/ 431896 h 1580197"/>
                  <a:gd name="connsiteX30" fmla="*/ 106680 w 940118"/>
                  <a:gd name="connsiteY30" fmla="*/ 431483 h 1580197"/>
                  <a:gd name="connsiteX31" fmla="*/ 161925 w 940118"/>
                  <a:gd name="connsiteY31" fmla="*/ 341948 h 1580197"/>
                  <a:gd name="connsiteX32" fmla="*/ 171758 w 940118"/>
                  <a:gd name="connsiteY32" fmla="*/ 347295 h 1580197"/>
                  <a:gd name="connsiteX33" fmla="*/ 171778 w 940118"/>
                  <a:gd name="connsiteY33" fmla="*/ 347270 h 1580197"/>
                  <a:gd name="connsiteX34" fmla="*/ 161925 w 940118"/>
                  <a:gd name="connsiteY34" fmla="*/ 341948 h 1580197"/>
                  <a:gd name="connsiteX35" fmla="*/ 227648 w 940118"/>
                  <a:gd name="connsiteY35" fmla="*/ 258128 h 1580197"/>
                  <a:gd name="connsiteX36" fmla="*/ 239906 w 940118"/>
                  <a:gd name="connsiteY36" fmla="*/ 264794 h 1580197"/>
                  <a:gd name="connsiteX37" fmla="*/ 228600 w 940118"/>
                  <a:gd name="connsiteY37" fmla="*/ 258128 h 1580197"/>
                  <a:gd name="connsiteX38" fmla="*/ 287315 w 940118"/>
                  <a:gd name="connsiteY38" fmla="*/ 198453 h 1580197"/>
                  <a:gd name="connsiteX39" fmla="*/ 286702 w 940118"/>
                  <a:gd name="connsiteY39" fmla="*/ 198120 h 1580197"/>
                  <a:gd name="connsiteX40" fmla="*/ 359092 w 940118"/>
                  <a:gd name="connsiteY40" fmla="*/ 140970 h 1580197"/>
                  <a:gd name="connsiteX41" fmla="*/ 486263 w 940118"/>
                  <a:gd name="connsiteY41" fmla="*/ 68845 h 1580197"/>
                  <a:gd name="connsiteX42" fmla="*/ 485775 w 940118"/>
                  <a:gd name="connsiteY42" fmla="*/ 68580 h 1580197"/>
                  <a:gd name="connsiteX43" fmla="*/ 572452 w 940118"/>
                  <a:gd name="connsiteY43" fmla="*/ 32385 h 1580197"/>
                  <a:gd name="connsiteX44" fmla="*/ 595123 w 940118"/>
                  <a:gd name="connsiteY44" fmla="*/ 44713 h 1580197"/>
                  <a:gd name="connsiteX45" fmla="*/ 573405 w 940118"/>
                  <a:gd name="connsiteY45" fmla="*/ 32385 h 1580197"/>
                  <a:gd name="connsiteX46" fmla="*/ 679133 w 940118"/>
                  <a:gd name="connsiteY46" fmla="*/ 0 h 1580197"/>
                  <a:gd name="connsiteX0" fmla="*/ 679133 w 940118"/>
                  <a:gd name="connsiteY0" fmla="*/ 0 h 1580197"/>
                  <a:gd name="connsiteX1" fmla="*/ 940118 w 940118"/>
                  <a:gd name="connsiteY1" fmla="*/ 140970 h 1580197"/>
                  <a:gd name="connsiteX2" fmla="*/ 747299 w 940118"/>
                  <a:gd name="connsiteY2" fmla="*/ 210278 h 1580197"/>
                  <a:gd name="connsiteX3" fmla="*/ 747713 w 940118"/>
                  <a:gd name="connsiteY3" fmla="*/ 210503 h 1580197"/>
                  <a:gd name="connsiteX4" fmla="*/ 620078 w 940118"/>
                  <a:gd name="connsiteY4" fmla="*/ 282893 h 1580197"/>
                  <a:gd name="connsiteX5" fmla="*/ 620077 w 940118"/>
                  <a:gd name="connsiteY5" fmla="*/ 282893 h 1580197"/>
                  <a:gd name="connsiteX6" fmla="*/ 548076 w 940118"/>
                  <a:gd name="connsiteY6" fmla="*/ 339736 h 1580197"/>
                  <a:gd name="connsiteX7" fmla="*/ 548640 w 940118"/>
                  <a:gd name="connsiteY7" fmla="*/ 340043 h 1580197"/>
                  <a:gd name="connsiteX8" fmla="*/ 503873 w 940118"/>
                  <a:gd name="connsiteY8" fmla="*/ 383858 h 1580197"/>
                  <a:gd name="connsiteX9" fmla="*/ 488633 w 940118"/>
                  <a:gd name="connsiteY9" fmla="*/ 399098 h 1580197"/>
                  <a:gd name="connsiteX10" fmla="*/ 488633 w 940118"/>
                  <a:gd name="connsiteY10" fmla="*/ 400050 h 1580197"/>
                  <a:gd name="connsiteX11" fmla="*/ 422910 w 940118"/>
                  <a:gd name="connsiteY11" fmla="*/ 482918 h 1580197"/>
                  <a:gd name="connsiteX12" fmla="*/ 422910 w 940118"/>
                  <a:gd name="connsiteY12" fmla="*/ 483870 h 1580197"/>
                  <a:gd name="connsiteX13" fmla="*/ 367665 w 940118"/>
                  <a:gd name="connsiteY13" fmla="*/ 572453 h 1580197"/>
                  <a:gd name="connsiteX14" fmla="*/ 368618 w 940118"/>
                  <a:gd name="connsiteY14" fmla="*/ 573405 h 1580197"/>
                  <a:gd name="connsiteX15" fmla="*/ 317183 w 940118"/>
                  <a:gd name="connsiteY15" fmla="*/ 684847 h 1580197"/>
                  <a:gd name="connsiteX16" fmla="*/ 305241 w 940118"/>
                  <a:gd name="connsiteY16" fmla="*/ 678329 h 1580197"/>
                  <a:gd name="connsiteX17" fmla="*/ 305235 w 940118"/>
                  <a:gd name="connsiteY17" fmla="*/ 678350 h 1580197"/>
                  <a:gd name="connsiteX18" fmla="*/ 317183 w 940118"/>
                  <a:gd name="connsiteY18" fmla="*/ 684847 h 1580197"/>
                  <a:gd name="connsiteX19" fmla="*/ 260985 w 940118"/>
                  <a:gd name="connsiteY19" fmla="*/ 1014413 h 1580197"/>
                  <a:gd name="connsiteX20" fmla="*/ 342900 w 940118"/>
                  <a:gd name="connsiteY20" fmla="*/ 1373505 h 1580197"/>
                  <a:gd name="connsiteX21" fmla="*/ 546735 w 940118"/>
                  <a:gd name="connsiteY21" fmla="*/ 1580197 h 1580197"/>
                  <a:gd name="connsiteX22" fmla="*/ 285750 w 940118"/>
                  <a:gd name="connsiteY22" fmla="*/ 1438275 h 1580197"/>
                  <a:gd name="connsiteX23" fmla="*/ 81915 w 940118"/>
                  <a:gd name="connsiteY23" fmla="*/ 1231583 h 1580197"/>
                  <a:gd name="connsiteX24" fmla="*/ 0 w 940118"/>
                  <a:gd name="connsiteY24" fmla="*/ 872490 h 1580197"/>
                  <a:gd name="connsiteX25" fmla="*/ 56197 w 940118"/>
                  <a:gd name="connsiteY25" fmla="*/ 542925 h 1580197"/>
                  <a:gd name="connsiteX26" fmla="*/ 62441 w 940118"/>
                  <a:gd name="connsiteY26" fmla="*/ 546321 h 1580197"/>
                  <a:gd name="connsiteX27" fmla="*/ 62617 w 940118"/>
                  <a:gd name="connsiteY27" fmla="*/ 545909 h 1580197"/>
                  <a:gd name="connsiteX28" fmla="*/ 57150 w 940118"/>
                  <a:gd name="connsiteY28" fmla="*/ 542925 h 1580197"/>
                  <a:gd name="connsiteX29" fmla="*/ 107444 w 940118"/>
                  <a:gd name="connsiteY29" fmla="*/ 431896 h 1580197"/>
                  <a:gd name="connsiteX30" fmla="*/ 106680 w 940118"/>
                  <a:gd name="connsiteY30" fmla="*/ 431483 h 1580197"/>
                  <a:gd name="connsiteX31" fmla="*/ 161925 w 940118"/>
                  <a:gd name="connsiteY31" fmla="*/ 341948 h 1580197"/>
                  <a:gd name="connsiteX32" fmla="*/ 171758 w 940118"/>
                  <a:gd name="connsiteY32" fmla="*/ 347295 h 1580197"/>
                  <a:gd name="connsiteX33" fmla="*/ 171778 w 940118"/>
                  <a:gd name="connsiteY33" fmla="*/ 347270 h 1580197"/>
                  <a:gd name="connsiteX34" fmla="*/ 161925 w 940118"/>
                  <a:gd name="connsiteY34" fmla="*/ 341948 h 1580197"/>
                  <a:gd name="connsiteX35" fmla="*/ 227648 w 940118"/>
                  <a:gd name="connsiteY35" fmla="*/ 258128 h 1580197"/>
                  <a:gd name="connsiteX36" fmla="*/ 239906 w 940118"/>
                  <a:gd name="connsiteY36" fmla="*/ 264794 h 1580197"/>
                  <a:gd name="connsiteX37" fmla="*/ 287315 w 940118"/>
                  <a:gd name="connsiteY37" fmla="*/ 198453 h 1580197"/>
                  <a:gd name="connsiteX38" fmla="*/ 286702 w 940118"/>
                  <a:gd name="connsiteY38" fmla="*/ 198120 h 1580197"/>
                  <a:gd name="connsiteX39" fmla="*/ 359092 w 940118"/>
                  <a:gd name="connsiteY39" fmla="*/ 140970 h 1580197"/>
                  <a:gd name="connsiteX40" fmla="*/ 486263 w 940118"/>
                  <a:gd name="connsiteY40" fmla="*/ 68845 h 1580197"/>
                  <a:gd name="connsiteX41" fmla="*/ 485775 w 940118"/>
                  <a:gd name="connsiteY41" fmla="*/ 68580 h 1580197"/>
                  <a:gd name="connsiteX42" fmla="*/ 572452 w 940118"/>
                  <a:gd name="connsiteY42" fmla="*/ 32385 h 1580197"/>
                  <a:gd name="connsiteX43" fmla="*/ 595123 w 940118"/>
                  <a:gd name="connsiteY43" fmla="*/ 44713 h 1580197"/>
                  <a:gd name="connsiteX44" fmla="*/ 573405 w 940118"/>
                  <a:gd name="connsiteY44" fmla="*/ 32385 h 1580197"/>
                  <a:gd name="connsiteX45" fmla="*/ 679133 w 940118"/>
                  <a:gd name="connsiteY45" fmla="*/ 0 h 1580197"/>
                  <a:gd name="connsiteX0" fmla="*/ 679133 w 940118"/>
                  <a:gd name="connsiteY0" fmla="*/ 0 h 1580197"/>
                  <a:gd name="connsiteX1" fmla="*/ 940118 w 940118"/>
                  <a:gd name="connsiteY1" fmla="*/ 140970 h 1580197"/>
                  <a:gd name="connsiteX2" fmla="*/ 747299 w 940118"/>
                  <a:gd name="connsiteY2" fmla="*/ 210278 h 1580197"/>
                  <a:gd name="connsiteX3" fmla="*/ 747713 w 940118"/>
                  <a:gd name="connsiteY3" fmla="*/ 210503 h 1580197"/>
                  <a:gd name="connsiteX4" fmla="*/ 620078 w 940118"/>
                  <a:gd name="connsiteY4" fmla="*/ 282893 h 1580197"/>
                  <a:gd name="connsiteX5" fmla="*/ 620077 w 940118"/>
                  <a:gd name="connsiteY5" fmla="*/ 282893 h 1580197"/>
                  <a:gd name="connsiteX6" fmla="*/ 548076 w 940118"/>
                  <a:gd name="connsiteY6" fmla="*/ 339736 h 1580197"/>
                  <a:gd name="connsiteX7" fmla="*/ 548640 w 940118"/>
                  <a:gd name="connsiteY7" fmla="*/ 340043 h 1580197"/>
                  <a:gd name="connsiteX8" fmla="*/ 503873 w 940118"/>
                  <a:gd name="connsiteY8" fmla="*/ 383858 h 1580197"/>
                  <a:gd name="connsiteX9" fmla="*/ 488633 w 940118"/>
                  <a:gd name="connsiteY9" fmla="*/ 399098 h 1580197"/>
                  <a:gd name="connsiteX10" fmla="*/ 488633 w 940118"/>
                  <a:gd name="connsiteY10" fmla="*/ 400050 h 1580197"/>
                  <a:gd name="connsiteX11" fmla="*/ 422910 w 940118"/>
                  <a:gd name="connsiteY11" fmla="*/ 482918 h 1580197"/>
                  <a:gd name="connsiteX12" fmla="*/ 422910 w 940118"/>
                  <a:gd name="connsiteY12" fmla="*/ 483870 h 1580197"/>
                  <a:gd name="connsiteX13" fmla="*/ 367665 w 940118"/>
                  <a:gd name="connsiteY13" fmla="*/ 572453 h 1580197"/>
                  <a:gd name="connsiteX14" fmla="*/ 368618 w 940118"/>
                  <a:gd name="connsiteY14" fmla="*/ 573405 h 1580197"/>
                  <a:gd name="connsiteX15" fmla="*/ 317183 w 940118"/>
                  <a:gd name="connsiteY15" fmla="*/ 684847 h 1580197"/>
                  <a:gd name="connsiteX16" fmla="*/ 305241 w 940118"/>
                  <a:gd name="connsiteY16" fmla="*/ 678329 h 1580197"/>
                  <a:gd name="connsiteX17" fmla="*/ 305235 w 940118"/>
                  <a:gd name="connsiteY17" fmla="*/ 678350 h 1580197"/>
                  <a:gd name="connsiteX18" fmla="*/ 317183 w 940118"/>
                  <a:gd name="connsiteY18" fmla="*/ 684847 h 1580197"/>
                  <a:gd name="connsiteX19" fmla="*/ 260985 w 940118"/>
                  <a:gd name="connsiteY19" fmla="*/ 1014413 h 1580197"/>
                  <a:gd name="connsiteX20" fmla="*/ 342900 w 940118"/>
                  <a:gd name="connsiteY20" fmla="*/ 1373505 h 1580197"/>
                  <a:gd name="connsiteX21" fmla="*/ 546735 w 940118"/>
                  <a:gd name="connsiteY21" fmla="*/ 1580197 h 1580197"/>
                  <a:gd name="connsiteX22" fmla="*/ 285750 w 940118"/>
                  <a:gd name="connsiteY22" fmla="*/ 1438275 h 1580197"/>
                  <a:gd name="connsiteX23" fmla="*/ 81915 w 940118"/>
                  <a:gd name="connsiteY23" fmla="*/ 1231583 h 1580197"/>
                  <a:gd name="connsiteX24" fmla="*/ 0 w 940118"/>
                  <a:gd name="connsiteY24" fmla="*/ 872490 h 1580197"/>
                  <a:gd name="connsiteX25" fmla="*/ 56197 w 940118"/>
                  <a:gd name="connsiteY25" fmla="*/ 542925 h 1580197"/>
                  <a:gd name="connsiteX26" fmla="*/ 62441 w 940118"/>
                  <a:gd name="connsiteY26" fmla="*/ 546321 h 1580197"/>
                  <a:gd name="connsiteX27" fmla="*/ 62617 w 940118"/>
                  <a:gd name="connsiteY27" fmla="*/ 545909 h 1580197"/>
                  <a:gd name="connsiteX28" fmla="*/ 57150 w 940118"/>
                  <a:gd name="connsiteY28" fmla="*/ 542925 h 1580197"/>
                  <a:gd name="connsiteX29" fmla="*/ 107444 w 940118"/>
                  <a:gd name="connsiteY29" fmla="*/ 431896 h 1580197"/>
                  <a:gd name="connsiteX30" fmla="*/ 106680 w 940118"/>
                  <a:gd name="connsiteY30" fmla="*/ 431483 h 1580197"/>
                  <a:gd name="connsiteX31" fmla="*/ 161925 w 940118"/>
                  <a:gd name="connsiteY31" fmla="*/ 341948 h 1580197"/>
                  <a:gd name="connsiteX32" fmla="*/ 171758 w 940118"/>
                  <a:gd name="connsiteY32" fmla="*/ 347295 h 1580197"/>
                  <a:gd name="connsiteX33" fmla="*/ 171778 w 940118"/>
                  <a:gd name="connsiteY33" fmla="*/ 347270 h 1580197"/>
                  <a:gd name="connsiteX34" fmla="*/ 161925 w 940118"/>
                  <a:gd name="connsiteY34" fmla="*/ 341948 h 1580197"/>
                  <a:gd name="connsiteX35" fmla="*/ 227648 w 940118"/>
                  <a:gd name="connsiteY35" fmla="*/ 258128 h 1580197"/>
                  <a:gd name="connsiteX36" fmla="*/ 287315 w 940118"/>
                  <a:gd name="connsiteY36" fmla="*/ 198453 h 1580197"/>
                  <a:gd name="connsiteX37" fmla="*/ 286702 w 940118"/>
                  <a:gd name="connsiteY37" fmla="*/ 198120 h 1580197"/>
                  <a:gd name="connsiteX38" fmla="*/ 359092 w 940118"/>
                  <a:gd name="connsiteY38" fmla="*/ 140970 h 1580197"/>
                  <a:gd name="connsiteX39" fmla="*/ 486263 w 940118"/>
                  <a:gd name="connsiteY39" fmla="*/ 68845 h 1580197"/>
                  <a:gd name="connsiteX40" fmla="*/ 485775 w 940118"/>
                  <a:gd name="connsiteY40" fmla="*/ 68580 h 1580197"/>
                  <a:gd name="connsiteX41" fmla="*/ 572452 w 940118"/>
                  <a:gd name="connsiteY41" fmla="*/ 32385 h 1580197"/>
                  <a:gd name="connsiteX42" fmla="*/ 595123 w 940118"/>
                  <a:gd name="connsiteY42" fmla="*/ 44713 h 1580197"/>
                  <a:gd name="connsiteX43" fmla="*/ 573405 w 940118"/>
                  <a:gd name="connsiteY43" fmla="*/ 32385 h 1580197"/>
                  <a:gd name="connsiteX44" fmla="*/ 679133 w 940118"/>
                  <a:gd name="connsiteY44" fmla="*/ 0 h 1580197"/>
                  <a:gd name="connsiteX0" fmla="*/ 679133 w 940118"/>
                  <a:gd name="connsiteY0" fmla="*/ 0 h 1580197"/>
                  <a:gd name="connsiteX1" fmla="*/ 940118 w 940118"/>
                  <a:gd name="connsiteY1" fmla="*/ 140970 h 1580197"/>
                  <a:gd name="connsiteX2" fmla="*/ 747299 w 940118"/>
                  <a:gd name="connsiteY2" fmla="*/ 210278 h 1580197"/>
                  <a:gd name="connsiteX3" fmla="*/ 747713 w 940118"/>
                  <a:gd name="connsiteY3" fmla="*/ 210503 h 1580197"/>
                  <a:gd name="connsiteX4" fmla="*/ 620078 w 940118"/>
                  <a:gd name="connsiteY4" fmla="*/ 282893 h 1580197"/>
                  <a:gd name="connsiteX5" fmla="*/ 620077 w 940118"/>
                  <a:gd name="connsiteY5" fmla="*/ 282893 h 1580197"/>
                  <a:gd name="connsiteX6" fmla="*/ 548076 w 940118"/>
                  <a:gd name="connsiteY6" fmla="*/ 339736 h 1580197"/>
                  <a:gd name="connsiteX7" fmla="*/ 548640 w 940118"/>
                  <a:gd name="connsiteY7" fmla="*/ 340043 h 1580197"/>
                  <a:gd name="connsiteX8" fmla="*/ 503873 w 940118"/>
                  <a:gd name="connsiteY8" fmla="*/ 383858 h 1580197"/>
                  <a:gd name="connsiteX9" fmla="*/ 488633 w 940118"/>
                  <a:gd name="connsiteY9" fmla="*/ 399098 h 1580197"/>
                  <a:gd name="connsiteX10" fmla="*/ 488633 w 940118"/>
                  <a:gd name="connsiteY10" fmla="*/ 400050 h 1580197"/>
                  <a:gd name="connsiteX11" fmla="*/ 422910 w 940118"/>
                  <a:gd name="connsiteY11" fmla="*/ 482918 h 1580197"/>
                  <a:gd name="connsiteX12" fmla="*/ 422910 w 940118"/>
                  <a:gd name="connsiteY12" fmla="*/ 483870 h 1580197"/>
                  <a:gd name="connsiteX13" fmla="*/ 367665 w 940118"/>
                  <a:gd name="connsiteY13" fmla="*/ 572453 h 1580197"/>
                  <a:gd name="connsiteX14" fmla="*/ 368618 w 940118"/>
                  <a:gd name="connsiteY14" fmla="*/ 573405 h 1580197"/>
                  <a:gd name="connsiteX15" fmla="*/ 317183 w 940118"/>
                  <a:gd name="connsiteY15" fmla="*/ 684847 h 1580197"/>
                  <a:gd name="connsiteX16" fmla="*/ 305241 w 940118"/>
                  <a:gd name="connsiteY16" fmla="*/ 678329 h 1580197"/>
                  <a:gd name="connsiteX17" fmla="*/ 305235 w 940118"/>
                  <a:gd name="connsiteY17" fmla="*/ 678350 h 1580197"/>
                  <a:gd name="connsiteX18" fmla="*/ 317183 w 940118"/>
                  <a:gd name="connsiteY18" fmla="*/ 684847 h 1580197"/>
                  <a:gd name="connsiteX19" fmla="*/ 260985 w 940118"/>
                  <a:gd name="connsiteY19" fmla="*/ 1014413 h 1580197"/>
                  <a:gd name="connsiteX20" fmla="*/ 342900 w 940118"/>
                  <a:gd name="connsiteY20" fmla="*/ 1373505 h 1580197"/>
                  <a:gd name="connsiteX21" fmla="*/ 546735 w 940118"/>
                  <a:gd name="connsiteY21" fmla="*/ 1580197 h 1580197"/>
                  <a:gd name="connsiteX22" fmla="*/ 285750 w 940118"/>
                  <a:gd name="connsiteY22" fmla="*/ 1438275 h 1580197"/>
                  <a:gd name="connsiteX23" fmla="*/ 81915 w 940118"/>
                  <a:gd name="connsiteY23" fmla="*/ 1231583 h 1580197"/>
                  <a:gd name="connsiteX24" fmla="*/ 0 w 940118"/>
                  <a:gd name="connsiteY24" fmla="*/ 872490 h 1580197"/>
                  <a:gd name="connsiteX25" fmla="*/ 56197 w 940118"/>
                  <a:gd name="connsiteY25" fmla="*/ 542925 h 1580197"/>
                  <a:gd name="connsiteX26" fmla="*/ 62441 w 940118"/>
                  <a:gd name="connsiteY26" fmla="*/ 546321 h 1580197"/>
                  <a:gd name="connsiteX27" fmla="*/ 62617 w 940118"/>
                  <a:gd name="connsiteY27" fmla="*/ 545909 h 1580197"/>
                  <a:gd name="connsiteX28" fmla="*/ 57150 w 940118"/>
                  <a:gd name="connsiteY28" fmla="*/ 542925 h 1580197"/>
                  <a:gd name="connsiteX29" fmla="*/ 107444 w 940118"/>
                  <a:gd name="connsiteY29" fmla="*/ 431896 h 1580197"/>
                  <a:gd name="connsiteX30" fmla="*/ 106680 w 940118"/>
                  <a:gd name="connsiteY30" fmla="*/ 431483 h 1580197"/>
                  <a:gd name="connsiteX31" fmla="*/ 161925 w 940118"/>
                  <a:gd name="connsiteY31" fmla="*/ 341948 h 1580197"/>
                  <a:gd name="connsiteX32" fmla="*/ 171758 w 940118"/>
                  <a:gd name="connsiteY32" fmla="*/ 347295 h 1580197"/>
                  <a:gd name="connsiteX33" fmla="*/ 161925 w 940118"/>
                  <a:gd name="connsiteY33" fmla="*/ 341948 h 1580197"/>
                  <a:gd name="connsiteX34" fmla="*/ 227648 w 940118"/>
                  <a:gd name="connsiteY34" fmla="*/ 258128 h 1580197"/>
                  <a:gd name="connsiteX35" fmla="*/ 287315 w 940118"/>
                  <a:gd name="connsiteY35" fmla="*/ 198453 h 1580197"/>
                  <a:gd name="connsiteX36" fmla="*/ 286702 w 940118"/>
                  <a:gd name="connsiteY36" fmla="*/ 198120 h 1580197"/>
                  <a:gd name="connsiteX37" fmla="*/ 359092 w 940118"/>
                  <a:gd name="connsiteY37" fmla="*/ 140970 h 1580197"/>
                  <a:gd name="connsiteX38" fmla="*/ 486263 w 940118"/>
                  <a:gd name="connsiteY38" fmla="*/ 68845 h 1580197"/>
                  <a:gd name="connsiteX39" fmla="*/ 485775 w 940118"/>
                  <a:gd name="connsiteY39" fmla="*/ 68580 h 1580197"/>
                  <a:gd name="connsiteX40" fmla="*/ 572452 w 940118"/>
                  <a:gd name="connsiteY40" fmla="*/ 32385 h 1580197"/>
                  <a:gd name="connsiteX41" fmla="*/ 595123 w 940118"/>
                  <a:gd name="connsiteY41" fmla="*/ 44713 h 1580197"/>
                  <a:gd name="connsiteX42" fmla="*/ 573405 w 940118"/>
                  <a:gd name="connsiteY42" fmla="*/ 32385 h 1580197"/>
                  <a:gd name="connsiteX43" fmla="*/ 679133 w 940118"/>
                  <a:gd name="connsiteY43" fmla="*/ 0 h 1580197"/>
                  <a:gd name="connsiteX0" fmla="*/ 679133 w 940118"/>
                  <a:gd name="connsiteY0" fmla="*/ 0 h 1580197"/>
                  <a:gd name="connsiteX1" fmla="*/ 940118 w 940118"/>
                  <a:gd name="connsiteY1" fmla="*/ 140970 h 1580197"/>
                  <a:gd name="connsiteX2" fmla="*/ 747299 w 940118"/>
                  <a:gd name="connsiteY2" fmla="*/ 210278 h 1580197"/>
                  <a:gd name="connsiteX3" fmla="*/ 747713 w 940118"/>
                  <a:gd name="connsiteY3" fmla="*/ 210503 h 1580197"/>
                  <a:gd name="connsiteX4" fmla="*/ 620078 w 940118"/>
                  <a:gd name="connsiteY4" fmla="*/ 282893 h 1580197"/>
                  <a:gd name="connsiteX5" fmla="*/ 620077 w 940118"/>
                  <a:gd name="connsiteY5" fmla="*/ 282893 h 1580197"/>
                  <a:gd name="connsiteX6" fmla="*/ 548076 w 940118"/>
                  <a:gd name="connsiteY6" fmla="*/ 339736 h 1580197"/>
                  <a:gd name="connsiteX7" fmla="*/ 548640 w 940118"/>
                  <a:gd name="connsiteY7" fmla="*/ 340043 h 1580197"/>
                  <a:gd name="connsiteX8" fmla="*/ 503873 w 940118"/>
                  <a:gd name="connsiteY8" fmla="*/ 383858 h 1580197"/>
                  <a:gd name="connsiteX9" fmla="*/ 488633 w 940118"/>
                  <a:gd name="connsiteY9" fmla="*/ 399098 h 1580197"/>
                  <a:gd name="connsiteX10" fmla="*/ 488633 w 940118"/>
                  <a:gd name="connsiteY10" fmla="*/ 400050 h 1580197"/>
                  <a:gd name="connsiteX11" fmla="*/ 422910 w 940118"/>
                  <a:gd name="connsiteY11" fmla="*/ 482918 h 1580197"/>
                  <a:gd name="connsiteX12" fmla="*/ 422910 w 940118"/>
                  <a:gd name="connsiteY12" fmla="*/ 483870 h 1580197"/>
                  <a:gd name="connsiteX13" fmla="*/ 367665 w 940118"/>
                  <a:gd name="connsiteY13" fmla="*/ 572453 h 1580197"/>
                  <a:gd name="connsiteX14" fmla="*/ 368618 w 940118"/>
                  <a:gd name="connsiteY14" fmla="*/ 573405 h 1580197"/>
                  <a:gd name="connsiteX15" fmla="*/ 317183 w 940118"/>
                  <a:gd name="connsiteY15" fmla="*/ 684847 h 1580197"/>
                  <a:gd name="connsiteX16" fmla="*/ 305241 w 940118"/>
                  <a:gd name="connsiteY16" fmla="*/ 678329 h 1580197"/>
                  <a:gd name="connsiteX17" fmla="*/ 305235 w 940118"/>
                  <a:gd name="connsiteY17" fmla="*/ 678350 h 1580197"/>
                  <a:gd name="connsiteX18" fmla="*/ 317183 w 940118"/>
                  <a:gd name="connsiteY18" fmla="*/ 684847 h 1580197"/>
                  <a:gd name="connsiteX19" fmla="*/ 260985 w 940118"/>
                  <a:gd name="connsiteY19" fmla="*/ 1014413 h 1580197"/>
                  <a:gd name="connsiteX20" fmla="*/ 342900 w 940118"/>
                  <a:gd name="connsiteY20" fmla="*/ 1373505 h 1580197"/>
                  <a:gd name="connsiteX21" fmla="*/ 546735 w 940118"/>
                  <a:gd name="connsiteY21" fmla="*/ 1580197 h 1580197"/>
                  <a:gd name="connsiteX22" fmla="*/ 285750 w 940118"/>
                  <a:gd name="connsiteY22" fmla="*/ 1438275 h 1580197"/>
                  <a:gd name="connsiteX23" fmla="*/ 81915 w 940118"/>
                  <a:gd name="connsiteY23" fmla="*/ 1231583 h 1580197"/>
                  <a:gd name="connsiteX24" fmla="*/ 0 w 940118"/>
                  <a:gd name="connsiteY24" fmla="*/ 872490 h 1580197"/>
                  <a:gd name="connsiteX25" fmla="*/ 56197 w 940118"/>
                  <a:gd name="connsiteY25" fmla="*/ 542925 h 1580197"/>
                  <a:gd name="connsiteX26" fmla="*/ 62441 w 940118"/>
                  <a:gd name="connsiteY26" fmla="*/ 546321 h 1580197"/>
                  <a:gd name="connsiteX27" fmla="*/ 62617 w 940118"/>
                  <a:gd name="connsiteY27" fmla="*/ 545909 h 1580197"/>
                  <a:gd name="connsiteX28" fmla="*/ 57150 w 940118"/>
                  <a:gd name="connsiteY28" fmla="*/ 542925 h 1580197"/>
                  <a:gd name="connsiteX29" fmla="*/ 107444 w 940118"/>
                  <a:gd name="connsiteY29" fmla="*/ 431896 h 1580197"/>
                  <a:gd name="connsiteX30" fmla="*/ 106680 w 940118"/>
                  <a:gd name="connsiteY30" fmla="*/ 431483 h 1580197"/>
                  <a:gd name="connsiteX31" fmla="*/ 161925 w 940118"/>
                  <a:gd name="connsiteY31" fmla="*/ 341948 h 1580197"/>
                  <a:gd name="connsiteX32" fmla="*/ 171758 w 940118"/>
                  <a:gd name="connsiteY32" fmla="*/ 347295 h 1580197"/>
                  <a:gd name="connsiteX33" fmla="*/ 227648 w 940118"/>
                  <a:gd name="connsiteY33" fmla="*/ 258128 h 1580197"/>
                  <a:gd name="connsiteX34" fmla="*/ 287315 w 940118"/>
                  <a:gd name="connsiteY34" fmla="*/ 198453 h 1580197"/>
                  <a:gd name="connsiteX35" fmla="*/ 286702 w 940118"/>
                  <a:gd name="connsiteY35" fmla="*/ 198120 h 1580197"/>
                  <a:gd name="connsiteX36" fmla="*/ 359092 w 940118"/>
                  <a:gd name="connsiteY36" fmla="*/ 140970 h 1580197"/>
                  <a:gd name="connsiteX37" fmla="*/ 486263 w 940118"/>
                  <a:gd name="connsiteY37" fmla="*/ 68845 h 1580197"/>
                  <a:gd name="connsiteX38" fmla="*/ 485775 w 940118"/>
                  <a:gd name="connsiteY38" fmla="*/ 68580 h 1580197"/>
                  <a:gd name="connsiteX39" fmla="*/ 572452 w 940118"/>
                  <a:gd name="connsiteY39" fmla="*/ 32385 h 1580197"/>
                  <a:gd name="connsiteX40" fmla="*/ 595123 w 940118"/>
                  <a:gd name="connsiteY40" fmla="*/ 44713 h 1580197"/>
                  <a:gd name="connsiteX41" fmla="*/ 573405 w 940118"/>
                  <a:gd name="connsiteY41" fmla="*/ 32385 h 1580197"/>
                  <a:gd name="connsiteX42" fmla="*/ 679133 w 940118"/>
                  <a:gd name="connsiteY42" fmla="*/ 0 h 1580197"/>
                  <a:gd name="connsiteX0" fmla="*/ 679133 w 940118"/>
                  <a:gd name="connsiteY0" fmla="*/ 0 h 1580197"/>
                  <a:gd name="connsiteX1" fmla="*/ 940118 w 940118"/>
                  <a:gd name="connsiteY1" fmla="*/ 140970 h 1580197"/>
                  <a:gd name="connsiteX2" fmla="*/ 747299 w 940118"/>
                  <a:gd name="connsiteY2" fmla="*/ 210278 h 1580197"/>
                  <a:gd name="connsiteX3" fmla="*/ 747713 w 940118"/>
                  <a:gd name="connsiteY3" fmla="*/ 210503 h 1580197"/>
                  <a:gd name="connsiteX4" fmla="*/ 620078 w 940118"/>
                  <a:gd name="connsiteY4" fmla="*/ 282893 h 1580197"/>
                  <a:gd name="connsiteX5" fmla="*/ 620077 w 940118"/>
                  <a:gd name="connsiteY5" fmla="*/ 282893 h 1580197"/>
                  <a:gd name="connsiteX6" fmla="*/ 548076 w 940118"/>
                  <a:gd name="connsiteY6" fmla="*/ 339736 h 1580197"/>
                  <a:gd name="connsiteX7" fmla="*/ 548640 w 940118"/>
                  <a:gd name="connsiteY7" fmla="*/ 340043 h 1580197"/>
                  <a:gd name="connsiteX8" fmla="*/ 503873 w 940118"/>
                  <a:gd name="connsiteY8" fmla="*/ 383858 h 1580197"/>
                  <a:gd name="connsiteX9" fmla="*/ 488633 w 940118"/>
                  <a:gd name="connsiteY9" fmla="*/ 399098 h 1580197"/>
                  <a:gd name="connsiteX10" fmla="*/ 488633 w 940118"/>
                  <a:gd name="connsiteY10" fmla="*/ 400050 h 1580197"/>
                  <a:gd name="connsiteX11" fmla="*/ 422910 w 940118"/>
                  <a:gd name="connsiteY11" fmla="*/ 482918 h 1580197"/>
                  <a:gd name="connsiteX12" fmla="*/ 422910 w 940118"/>
                  <a:gd name="connsiteY12" fmla="*/ 483870 h 1580197"/>
                  <a:gd name="connsiteX13" fmla="*/ 367665 w 940118"/>
                  <a:gd name="connsiteY13" fmla="*/ 572453 h 1580197"/>
                  <a:gd name="connsiteX14" fmla="*/ 368618 w 940118"/>
                  <a:gd name="connsiteY14" fmla="*/ 573405 h 1580197"/>
                  <a:gd name="connsiteX15" fmla="*/ 317183 w 940118"/>
                  <a:gd name="connsiteY15" fmla="*/ 684847 h 1580197"/>
                  <a:gd name="connsiteX16" fmla="*/ 305241 w 940118"/>
                  <a:gd name="connsiteY16" fmla="*/ 678329 h 1580197"/>
                  <a:gd name="connsiteX17" fmla="*/ 305235 w 940118"/>
                  <a:gd name="connsiteY17" fmla="*/ 678350 h 1580197"/>
                  <a:gd name="connsiteX18" fmla="*/ 317183 w 940118"/>
                  <a:gd name="connsiteY18" fmla="*/ 684847 h 1580197"/>
                  <a:gd name="connsiteX19" fmla="*/ 260985 w 940118"/>
                  <a:gd name="connsiteY19" fmla="*/ 1014413 h 1580197"/>
                  <a:gd name="connsiteX20" fmla="*/ 342900 w 940118"/>
                  <a:gd name="connsiteY20" fmla="*/ 1373505 h 1580197"/>
                  <a:gd name="connsiteX21" fmla="*/ 546735 w 940118"/>
                  <a:gd name="connsiteY21" fmla="*/ 1580197 h 1580197"/>
                  <a:gd name="connsiteX22" fmla="*/ 285750 w 940118"/>
                  <a:gd name="connsiteY22" fmla="*/ 1438275 h 1580197"/>
                  <a:gd name="connsiteX23" fmla="*/ 81915 w 940118"/>
                  <a:gd name="connsiteY23" fmla="*/ 1231583 h 1580197"/>
                  <a:gd name="connsiteX24" fmla="*/ 0 w 940118"/>
                  <a:gd name="connsiteY24" fmla="*/ 872490 h 1580197"/>
                  <a:gd name="connsiteX25" fmla="*/ 56197 w 940118"/>
                  <a:gd name="connsiteY25" fmla="*/ 542925 h 1580197"/>
                  <a:gd name="connsiteX26" fmla="*/ 62441 w 940118"/>
                  <a:gd name="connsiteY26" fmla="*/ 546321 h 1580197"/>
                  <a:gd name="connsiteX27" fmla="*/ 62617 w 940118"/>
                  <a:gd name="connsiteY27" fmla="*/ 545909 h 1580197"/>
                  <a:gd name="connsiteX28" fmla="*/ 57150 w 940118"/>
                  <a:gd name="connsiteY28" fmla="*/ 542925 h 1580197"/>
                  <a:gd name="connsiteX29" fmla="*/ 107444 w 940118"/>
                  <a:gd name="connsiteY29" fmla="*/ 431896 h 1580197"/>
                  <a:gd name="connsiteX30" fmla="*/ 106680 w 940118"/>
                  <a:gd name="connsiteY30" fmla="*/ 431483 h 1580197"/>
                  <a:gd name="connsiteX31" fmla="*/ 161925 w 940118"/>
                  <a:gd name="connsiteY31" fmla="*/ 341948 h 1580197"/>
                  <a:gd name="connsiteX32" fmla="*/ 227648 w 940118"/>
                  <a:gd name="connsiteY32" fmla="*/ 258128 h 1580197"/>
                  <a:gd name="connsiteX33" fmla="*/ 287315 w 940118"/>
                  <a:gd name="connsiteY33" fmla="*/ 198453 h 1580197"/>
                  <a:gd name="connsiteX34" fmla="*/ 286702 w 940118"/>
                  <a:gd name="connsiteY34" fmla="*/ 198120 h 1580197"/>
                  <a:gd name="connsiteX35" fmla="*/ 359092 w 940118"/>
                  <a:gd name="connsiteY35" fmla="*/ 140970 h 1580197"/>
                  <a:gd name="connsiteX36" fmla="*/ 486263 w 940118"/>
                  <a:gd name="connsiteY36" fmla="*/ 68845 h 1580197"/>
                  <a:gd name="connsiteX37" fmla="*/ 485775 w 940118"/>
                  <a:gd name="connsiteY37" fmla="*/ 68580 h 1580197"/>
                  <a:gd name="connsiteX38" fmla="*/ 572452 w 940118"/>
                  <a:gd name="connsiteY38" fmla="*/ 32385 h 1580197"/>
                  <a:gd name="connsiteX39" fmla="*/ 595123 w 940118"/>
                  <a:gd name="connsiteY39" fmla="*/ 44713 h 1580197"/>
                  <a:gd name="connsiteX40" fmla="*/ 573405 w 940118"/>
                  <a:gd name="connsiteY40" fmla="*/ 32385 h 1580197"/>
                  <a:gd name="connsiteX41" fmla="*/ 679133 w 940118"/>
                  <a:gd name="connsiteY41" fmla="*/ 0 h 1580197"/>
                  <a:gd name="connsiteX0" fmla="*/ 679133 w 940118"/>
                  <a:gd name="connsiteY0" fmla="*/ 0 h 1580197"/>
                  <a:gd name="connsiteX1" fmla="*/ 940118 w 940118"/>
                  <a:gd name="connsiteY1" fmla="*/ 140970 h 1580197"/>
                  <a:gd name="connsiteX2" fmla="*/ 747299 w 940118"/>
                  <a:gd name="connsiteY2" fmla="*/ 210278 h 1580197"/>
                  <a:gd name="connsiteX3" fmla="*/ 747713 w 940118"/>
                  <a:gd name="connsiteY3" fmla="*/ 210503 h 1580197"/>
                  <a:gd name="connsiteX4" fmla="*/ 620078 w 940118"/>
                  <a:gd name="connsiteY4" fmla="*/ 282893 h 1580197"/>
                  <a:gd name="connsiteX5" fmla="*/ 620077 w 940118"/>
                  <a:gd name="connsiteY5" fmla="*/ 282893 h 1580197"/>
                  <a:gd name="connsiteX6" fmla="*/ 548076 w 940118"/>
                  <a:gd name="connsiteY6" fmla="*/ 339736 h 1580197"/>
                  <a:gd name="connsiteX7" fmla="*/ 548640 w 940118"/>
                  <a:gd name="connsiteY7" fmla="*/ 340043 h 1580197"/>
                  <a:gd name="connsiteX8" fmla="*/ 503873 w 940118"/>
                  <a:gd name="connsiteY8" fmla="*/ 383858 h 1580197"/>
                  <a:gd name="connsiteX9" fmla="*/ 488633 w 940118"/>
                  <a:gd name="connsiteY9" fmla="*/ 399098 h 1580197"/>
                  <a:gd name="connsiteX10" fmla="*/ 488633 w 940118"/>
                  <a:gd name="connsiteY10" fmla="*/ 400050 h 1580197"/>
                  <a:gd name="connsiteX11" fmla="*/ 422910 w 940118"/>
                  <a:gd name="connsiteY11" fmla="*/ 482918 h 1580197"/>
                  <a:gd name="connsiteX12" fmla="*/ 422910 w 940118"/>
                  <a:gd name="connsiteY12" fmla="*/ 483870 h 1580197"/>
                  <a:gd name="connsiteX13" fmla="*/ 367665 w 940118"/>
                  <a:gd name="connsiteY13" fmla="*/ 572453 h 1580197"/>
                  <a:gd name="connsiteX14" fmla="*/ 368618 w 940118"/>
                  <a:gd name="connsiteY14" fmla="*/ 573405 h 1580197"/>
                  <a:gd name="connsiteX15" fmla="*/ 317183 w 940118"/>
                  <a:gd name="connsiteY15" fmla="*/ 684847 h 1580197"/>
                  <a:gd name="connsiteX16" fmla="*/ 305241 w 940118"/>
                  <a:gd name="connsiteY16" fmla="*/ 678329 h 1580197"/>
                  <a:gd name="connsiteX17" fmla="*/ 305235 w 940118"/>
                  <a:gd name="connsiteY17" fmla="*/ 678350 h 1580197"/>
                  <a:gd name="connsiteX18" fmla="*/ 317183 w 940118"/>
                  <a:gd name="connsiteY18" fmla="*/ 684847 h 1580197"/>
                  <a:gd name="connsiteX19" fmla="*/ 260985 w 940118"/>
                  <a:gd name="connsiteY19" fmla="*/ 1014413 h 1580197"/>
                  <a:gd name="connsiteX20" fmla="*/ 342900 w 940118"/>
                  <a:gd name="connsiteY20" fmla="*/ 1373505 h 1580197"/>
                  <a:gd name="connsiteX21" fmla="*/ 546735 w 940118"/>
                  <a:gd name="connsiteY21" fmla="*/ 1580197 h 1580197"/>
                  <a:gd name="connsiteX22" fmla="*/ 285750 w 940118"/>
                  <a:gd name="connsiteY22" fmla="*/ 1438275 h 1580197"/>
                  <a:gd name="connsiteX23" fmla="*/ 81915 w 940118"/>
                  <a:gd name="connsiteY23" fmla="*/ 1231583 h 1580197"/>
                  <a:gd name="connsiteX24" fmla="*/ 0 w 940118"/>
                  <a:gd name="connsiteY24" fmla="*/ 872490 h 1580197"/>
                  <a:gd name="connsiteX25" fmla="*/ 56197 w 940118"/>
                  <a:gd name="connsiteY25" fmla="*/ 542925 h 1580197"/>
                  <a:gd name="connsiteX26" fmla="*/ 62441 w 940118"/>
                  <a:gd name="connsiteY26" fmla="*/ 546321 h 1580197"/>
                  <a:gd name="connsiteX27" fmla="*/ 62617 w 940118"/>
                  <a:gd name="connsiteY27" fmla="*/ 545909 h 1580197"/>
                  <a:gd name="connsiteX28" fmla="*/ 57150 w 940118"/>
                  <a:gd name="connsiteY28" fmla="*/ 542925 h 1580197"/>
                  <a:gd name="connsiteX29" fmla="*/ 107444 w 940118"/>
                  <a:gd name="connsiteY29" fmla="*/ 431896 h 1580197"/>
                  <a:gd name="connsiteX30" fmla="*/ 106680 w 940118"/>
                  <a:gd name="connsiteY30" fmla="*/ 431483 h 1580197"/>
                  <a:gd name="connsiteX31" fmla="*/ 227648 w 940118"/>
                  <a:gd name="connsiteY31" fmla="*/ 258128 h 1580197"/>
                  <a:gd name="connsiteX32" fmla="*/ 287315 w 940118"/>
                  <a:gd name="connsiteY32" fmla="*/ 198453 h 1580197"/>
                  <a:gd name="connsiteX33" fmla="*/ 286702 w 940118"/>
                  <a:gd name="connsiteY33" fmla="*/ 198120 h 1580197"/>
                  <a:gd name="connsiteX34" fmla="*/ 359092 w 940118"/>
                  <a:gd name="connsiteY34" fmla="*/ 140970 h 1580197"/>
                  <a:gd name="connsiteX35" fmla="*/ 486263 w 940118"/>
                  <a:gd name="connsiteY35" fmla="*/ 68845 h 1580197"/>
                  <a:gd name="connsiteX36" fmla="*/ 485775 w 940118"/>
                  <a:gd name="connsiteY36" fmla="*/ 68580 h 1580197"/>
                  <a:gd name="connsiteX37" fmla="*/ 572452 w 940118"/>
                  <a:gd name="connsiteY37" fmla="*/ 32385 h 1580197"/>
                  <a:gd name="connsiteX38" fmla="*/ 595123 w 940118"/>
                  <a:gd name="connsiteY38" fmla="*/ 44713 h 1580197"/>
                  <a:gd name="connsiteX39" fmla="*/ 573405 w 940118"/>
                  <a:gd name="connsiteY39" fmla="*/ 32385 h 1580197"/>
                  <a:gd name="connsiteX40" fmla="*/ 679133 w 940118"/>
                  <a:gd name="connsiteY40" fmla="*/ 0 h 1580197"/>
                  <a:gd name="connsiteX0" fmla="*/ 679133 w 940118"/>
                  <a:gd name="connsiteY0" fmla="*/ 0 h 1580197"/>
                  <a:gd name="connsiteX1" fmla="*/ 940118 w 940118"/>
                  <a:gd name="connsiteY1" fmla="*/ 140970 h 1580197"/>
                  <a:gd name="connsiteX2" fmla="*/ 747299 w 940118"/>
                  <a:gd name="connsiteY2" fmla="*/ 210278 h 1580197"/>
                  <a:gd name="connsiteX3" fmla="*/ 747713 w 940118"/>
                  <a:gd name="connsiteY3" fmla="*/ 210503 h 1580197"/>
                  <a:gd name="connsiteX4" fmla="*/ 620078 w 940118"/>
                  <a:gd name="connsiteY4" fmla="*/ 282893 h 1580197"/>
                  <a:gd name="connsiteX5" fmla="*/ 620077 w 940118"/>
                  <a:gd name="connsiteY5" fmla="*/ 282893 h 1580197"/>
                  <a:gd name="connsiteX6" fmla="*/ 548076 w 940118"/>
                  <a:gd name="connsiteY6" fmla="*/ 339736 h 1580197"/>
                  <a:gd name="connsiteX7" fmla="*/ 548640 w 940118"/>
                  <a:gd name="connsiteY7" fmla="*/ 340043 h 1580197"/>
                  <a:gd name="connsiteX8" fmla="*/ 503873 w 940118"/>
                  <a:gd name="connsiteY8" fmla="*/ 383858 h 1580197"/>
                  <a:gd name="connsiteX9" fmla="*/ 488633 w 940118"/>
                  <a:gd name="connsiteY9" fmla="*/ 399098 h 1580197"/>
                  <a:gd name="connsiteX10" fmla="*/ 488633 w 940118"/>
                  <a:gd name="connsiteY10" fmla="*/ 400050 h 1580197"/>
                  <a:gd name="connsiteX11" fmla="*/ 422910 w 940118"/>
                  <a:gd name="connsiteY11" fmla="*/ 482918 h 1580197"/>
                  <a:gd name="connsiteX12" fmla="*/ 422910 w 940118"/>
                  <a:gd name="connsiteY12" fmla="*/ 483870 h 1580197"/>
                  <a:gd name="connsiteX13" fmla="*/ 367665 w 940118"/>
                  <a:gd name="connsiteY13" fmla="*/ 572453 h 1580197"/>
                  <a:gd name="connsiteX14" fmla="*/ 368618 w 940118"/>
                  <a:gd name="connsiteY14" fmla="*/ 573405 h 1580197"/>
                  <a:gd name="connsiteX15" fmla="*/ 317183 w 940118"/>
                  <a:gd name="connsiteY15" fmla="*/ 684847 h 1580197"/>
                  <a:gd name="connsiteX16" fmla="*/ 305241 w 940118"/>
                  <a:gd name="connsiteY16" fmla="*/ 678329 h 1580197"/>
                  <a:gd name="connsiteX17" fmla="*/ 305235 w 940118"/>
                  <a:gd name="connsiteY17" fmla="*/ 678350 h 1580197"/>
                  <a:gd name="connsiteX18" fmla="*/ 317183 w 940118"/>
                  <a:gd name="connsiteY18" fmla="*/ 684847 h 1580197"/>
                  <a:gd name="connsiteX19" fmla="*/ 260985 w 940118"/>
                  <a:gd name="connsiteY19" fmla="*/ 1014413 h 1580197"/>
                  <a:gd name="connsiteX20" fmla="*/ 342900 w 940118"/>
                  <a:gd name="connsiteY20" fmla="*/ 1373505 h 1580197"/>
                  <a:gd name="connsiteX21" fmla="*/ 546735 w 940118"/>
                  <a:gd name="connsiteY21" fmla="*/ 1580197 h 1580197"/>
                  <a:gd name="connsiteX22" fmla="*/ 285750 w 940118"/>
                  <a:gd name="connsiteY22" fmla="*/ 1438275 h 1580197"/>
                  <a:gd name="connsiteX23" fmla="*/ 81915 w 940118"/>
                  <a:gd name="connsiteY23" fmla="*/ 1231583 h 1580197"/>
                  <a:gd name="connsiteX24" fmla="*/ 0 w 940118"/>
                  <a:gd name="connsiteY24" fmla="*/ 872490 h 1580197"/>
                  <a:gd name="connsiteX25" fmla="*/ 56197 w 940118"/>
                  <a:gd name="connsiteY25" fmla="*/ 542925 h 1580197"/>
                  <a:gd name="connsiteX26" fmla="*/ 62441 w 940118"/>
                  <a:gd name="connsiteY26" fmla="*/ 546321 h 1580197"/>
                  <a:gd name="connsiteX27" fmla="*/ 62617 w 940118"/>
                  <a:gd name="connsiteY27" fmla="*/ 545909 h 1580197"/>
                  <a:gd name="connsiteX28" fmla="*/ 57150 w 940118"/>
                  <a:gd name="connsiteY28" fmla="*/ 542925 h 1580197"/>
                  <a:gd name="connsiteX29" fmla="*/ 107444 w 940118"/>
                  <a:gd name="connsiteY29" fmla="*/ 431896 h 1580197"/>
                  <a:gd name="connsiteX30" fmla="*/ 106680 w 940118"/>
                  <a:gd name="connsiteY30" fmla="*/ 431483 h 1580197"/>
                  <a:gd name="connsiteX31" fmla="*/ 227648 w 940118"/>
                  <a:gd name="connsiteY31" fmla="*/ 258128 h 1580197"/>
                  <a:gd name="connsiteX32" fmla="*/ 287315 w 940118"/>
                  <a:gd name="connsiteY32" fmla="*/ 198453 h 1580197"/>
                  <a:gd name="connsiteX33" fmla="*/ 359092 w 940118"/>
                  <a:gd name="connsiteY33" fmla="*/ 140970 h 1580197"/>
                  <a:gd name="connsiteX34" fmla="*/ 486263 w 940118"/>
                  <a:gd name="connsiteY34" fmla="*/ 68845 h 1580197"/>
                  <a:gd name="connsiteX35" fmla="*/ 485775 w 940118"/>
                  <a:gd name="connsiteY35" fmla="*/ 68580 h 1580197"/>
                  <a:gd name="connsiteX36" fmla="*/ 572452 w 940118"/>
                  <a:gd name="connsiteY36" fmla="*/ 32385 h 1580197"/>
                  <a:gd name="connsiteX37" fmla="*/ 595123 w 940118"/>
                  <a:gd name="connsiteY37" fmla="*/ 44713 h 1580197"/>
                  <a:gd name="connsiteX38" fmla="*/ 573405 w 940118"/>
                  <a:gd name="connsiteY38" fmla="*/ 32385 h 1580197"/>
                  <a:gd name="connsiteX39" fmla="*/ 679133 w 940118"/>
                  <a:gd name="connsiteY39" fmla="*/ 0 h 1580197"/>
                  <a:gd name="connsiteX0" fmla="*/ 679133 w 940118"/>
                  <a:gd name="connsiteY0" fmla="*/ 0 h 1580197"/>
                  <a:gd name="connsiteX1" fmla="*/ 940118 w 940118"/>
                  <a:gd name="connsiteY1" fmla="*/ 140970 h 1580197"/>
                  <a:gd name="connsiteX2" fmla="*/ 747299 w 940118"/>
                  <a:gd name="connsiteY2" fmla="*/ 210278 h 1580197"/>
                  <a:gd name="connsiteX3" fmla="*/ 747713 w 940118"/>
                  <a:gd name="connsiteY3" fmla="*/ 210503 h 1580197"/>
                  <a:gd name="connsiteX4" fmla="*/ 620078 w 940118"/>
                  <a:gd name="connsiteY4" fmla="*/ 282893 h 1580197"/>
                  <a:gd name="connsiteX5" fmla="*/ 620077 w 940118"/>
                  <a:gd name="connsiteY5" fmla="*/ 282893 h 1580197"/>
                  <a:gd name="connsiteX6" fmla="*/ 548076 w 940118"/>
                  <a:gd name="connsiteY6" fmla="*/ 339736 h 1580197"/>
                  <a:gd name="connsiteX7" fmla="*/ 548640 w 940118"/>
                  <a:gd name="connsiteY7" fmla="*/ 340043 h 1580197"/>
                  <a:gd name="connsiteX8" fmla="*/ 503873 w 940118"/>
                  <a:gd name="connsiteY8" fmla="*/ 383858 h 1580197"/>
                  <a:gd name="connsiteX9" fmla="*/ 488633 w 940118"/>
                  <a:gd name="connsiteY9" fmla="*/ 399098 h 1580197"/>
                  <a:gd name="connsiteX10" fmla="*/ 488633 w 940118"/>
                  <a:gd name="connsiteY10" fmla="*/ 400050 h 1580197"/>
                  <a:gd name="connsiteX11" fmla="*/ 422910 w 940118"/>
                  <a:gd name="connsiteY11" fmla="*/ 482918 h 1580197"/>
                  <a:gd name="connsiteX12" fmla="*/ 422910 w 940118"/>
                  <a:gd name="connsiteY12" fmla="*/ 483870 h 1580197"/>
                  <a:gd name="connsiteX13" fmla="*/ 367665 w 940118"/>
                  <a:gd name="connsiteY13" fmla="*/ 572453 h 1580197"/>
                  <a:gd name="connsiteX14" fmla="*/ 368618 w 940118"/>
                  <a:gd name="connsiteY14" fmla="*/ 573405 h 1580197"/>
                  <a:gd name="connsiteX15" fmla="*/ 317183 w 940118"/>
                  <a:gd name="connsiteY15" fmla="*/ 684847 h 1580197"/>
                  <a:gd name="connsiteX16" fmla="*/ 305241 w 940118"/>
                  <a:gd name="connsiteY16" fmla="*/ 678329 h 1580197"/>
                  <a:gd name="connsiteX17" fmla="*/ 305235 w 940118"/>
                  <a:gd name="connsiteY17" fmla="*/ 678350 h 1580197"/>
                  <a:gd name="connsiteX18" fmla="*/ 317183 w 940118"/>
                  <a:gd name="connsiteY18" fmla="*/ 684847 h 1580197"/>
                  <a:gd name="connsiteX19" fmla="*/ 260985 w 940118"/>
                  <a:gd name="connsiteY19" fmla="*/ 1014413 h 1580197"/>
                  <a:gd name="connsiteX20" fmla="*/ 342900 w 940118"/>
                  <a:gd name="connsiteY20" fmla="*/ 1373505 h 1580197"/>
                  <a:gd name="connsiteX21" fmla="*/ 546735 w 940118"/>
                  <a:gd name="connsiteY21" fmla="*/ 1580197 h 1580197"/>
                  <a:gd name="connsiteX22" fmla="*/ 285750 w 940118"/>
                  <a:gd name="connsiteY22" fmla="*/ 1438275 h 1580197"/>
                  <a:gd name="connsiteX23" fmla="*/ 81915 w 940118"/>
                  <a:gd name="connsiteY23" fmla="*/ 1231583 h 1580197"/>
                  <a:gd name="connsiteX24" fmla="*/ 0 w 940118"/>
                  <a:gd name="connsiteY24" fmla="*/ 872490 h 1580197"/>
                  <a:gd name="connsiteX25" fmla="*/ 56197 w 940118"/>
                  <a:gd name="connsiteY25" fmla="*/ 542925 h 1580197"/>
                  <a:gd name="connsiteX26" fmla="*/ 62441 w 940118"/>
                  <a:gd name="connsiteY26" fmla="*/ 546321 h 1580197"/>
                  <a:gd name="connsiteX27" fmla="*/ 62617 w 940118"/>
                  <a:gd name="connsiteY27" fmla="*/ 545909 h 1580197"/>
                  <a:gd name="connsiteX28" fmla="*/ 57150 w 940118"/>
                  <a:gd name="connsiteY28" fmla="*/ 542925 h 1580197"/>
                  <a:gd name="connsiteX29" fmla="*/ 107444 w 940118"/>
                  <a:gd name="connsiteY29" fmla="*/ 431896 h 1580197"/>
                  <a:gd name="connsiteX30" fmla="*/ 106680 w 940118"/>
                  <a:gd name="connsiteY30" fmla="*/ 431483 h 1580197"/>
                  <a:gd name="connsiteX31" fmla="*/ 227648 w 940118"/>
                  <a:gd name="connsiteY31" fmla="*/ 258128 h 1580197"/>
                  <a:gd name="connsiteX32" fmla="*/ 287315 w 940118"/>
                  <a:gd name="connsiteY32" fmla="*/ 198453 h 1580197"/>
                  <a:gd name="connsiteX33" fmla="*/ 359092 w 940118"/>
                  <a:gd name="connsiteY33" fmla="*/ 140970 h 1580197"/>
                  <a:gd name="connsiteX34" fmla="*/ 486263 w 940118"/>
                  <a:gd name="connsiteY34" fmla="*/ 68845 h 1580197"/>
                  <a:gd name="connsiteX35" fmla="*/ 485775 w 940118"/>
                  <a:gd name="connsiteY35" fmla="*/ 68580 h 1580197"/>
                  <a:gd name="connsiteX36" fmla="*/ 572452 w 940118"/>
                  <a:gd name="connsiteY36" fmla="*/ 32385 h 1580197"/>
                  <a:gd name="connsiteX37" fmla="*/ 573405 w 940118"/>
                  <a:gd name="connsiteY37" fmla="*/ 32385 h 1580197"/>
                  <a:gd name="connsiteX38" fmla="*/ 679133 w 940118"/>
                  <a:gd name="connsiteY38" fmla="*/ 0 h 1580197"/>
                  <a:gd name="connsiteX0" fmla="*/ 679133 w 940118"/>
                  <a:gd name="connsiteY0" fmla="*/ 0 h 1580197"/>
                  <a:gd name="connsiteX1" fmla="*/ 940118 w 940118"/>
                  <a:gd name="connsiteY1" fmla="*/ 140970 h 1580197"/>
                  <a:gd name="connsiteX2" fmla="*/ 747299 w 940118"/>
                  <a:gd name="connsiteY2" fmla="*/ 210278 h 1580197"/>
                  <a:gd name="connsiteX3" fmla="*/ 747713 w 940118"/>
                  <a:gd name="connsiteY3" fmla="*/ 210503 h 1580197"/>
                  <a:gd name="connsiteX4" fmla="*/ 620078 w 940118"/>
                  <a:gd name="connsiteY4" fmla="*/ 282893 h 1580197"/>
                  <a:gd name="connsiteX5" fmla="*/ 620077 w 940118"/>
                  <a:gd name="connsiteY5" fmla="*/ 282893 h 1580197"/>
                  <a:gd name="connsiteX6" fmla="*/ 548076 w 940118"/>
                  <a:gd name="connsiteY6" fmla="*/ 339736 h 1580197"/>
                  <a:gd name="connsiteX7" fmla="*/ 548640 w 940118"/>
                  <a:gd name="connsiteY7" fmla="*/ 340043 h 1580197"/>
                  <a:gd name="connsiteX8" fmla="*/ 488633 w 940118"/>
                  <a:gd name="connsiteY8" fmla="*/ 399098 h 1580197"/>
                  <a:gd name="connsiteX9" fmla="*/ 488633 w 940118"/>
                  <a:gd name="connsiteY9" fmla="*/ 400050 h 1580197"/>
                  <a:gd name="connsiteX10" fmla="*/ 422910 w 940118"/>
                  <a:gd name="connsiteY10" fmla="*/ 482918 h 1580197"/>
                  <a:gd name="connsiteX11" fmla="*/ 422910 w 940118"/>
                  <a:gd name="connsiteY11" fmla="*/ 483870 h 1580197"/>
                  <a:gd name="connsiteX12" fmla="*/ 367665 w 940118"/>
                  <a:gd name="connsiteY12" fmla="*/ 572453 h 1580197"/>
                  <a:gd name="connsiteX13" fmla="*/ 368618 w 940118"/>
                  <a:gd name="connsiteY13" fmla="*/ 573405 h 1580197"/>
                  <a:gd name="connsiteX14" fmla="*/ 317183 w 940118"/>
                  <a:gd name="connsiteY14" fmla="*/ 684847 h 1580197"/>
                  <a:gd name="connsiteX15" fmla="*/ 305241 w 940118"/>
                  <a:gd name="connsiteY15" fmla="*/ 678329 h 1580197"/>
                  <a:gd name="connsiteX16" fmla="*/ 305235 w 940118"/>
                  <a:gd name="connsiteY16" fmla="*/ 678350 h 1580197"/>
                  <a:gd name="connsiteX17" fmla="*/ 317183 w 940118"/>
                  <a:gd name="connsiteY17" fmla="*/ 684847 h 1580197"/>
                  <a:gd name="connsiteX18" fmla="*/ 260985 w 940118"/>
                  <a:gd name="connsiteY18" fmla="*/ 1014413 h 1580197"/>
                  <a:gd name="connsiteX19" fmla="*/ 342900 w 940118"/>
                  <a:gd name="connsiteY19" fmla="*/ 1373505 h 1580197"/>
                  <a:gd name="connsiteX20" fmla="*/ 546735 w 940118"/>
                  <a:gd name="connsiteY20" fmla="*/ 1580197 h 1580197"/>
                  <a:gd name="connsiteX21" fmla="*/ 285750 w 940118"/>
                  <a:gd name="connsiteY21" fmla="*/ 1438275 h 1580197"/>
                  <a:gd name="connsiteX22" fmla="*/ 81915 w 940118"/>
                  <a:gd name="connsiteY22" fmla="*/ 1231583 h 1580197"/>
                  <a:gd name="connsiteX23" fmla="*/ 0 w 940118"/>
                  <a:gd name="connsiteY23" fmla="*/ 872490 h 1580197"/>
                  <a:gd name="connsiteX24" fmla="*/ 56197 w 940118"/>
                  <a:gd name="connsiteY24" fmla="*/ 542925 h 1580197"/>
                  <a:gd name="connsiteX25" fmla="*/ 62441 w 940118"/>
                  <a:gd name="connsiteY25" fmla="*/ 546321 h 1580197"/>
                  <a:gd name="connsiteX26" fmla="*/ 62617 w 940118"/>
                  <a:gd name="connsiteY26" fmla="*/ 545909 h 1580197"/>
                  <a:gd name="connsiteX27" fmla="*/ 57150 w 940118"/>
                  <a:gd name="connsiteY27" fmla="*/ 542925 h 1580197"/>
                  <a:gd name="connsiteX28" fmla="*/ 107444 w 940118"/>
                  <a:gd name="connsiteY28" fmla="*/ 431896 h 1580197"/>
                  <a:gd name="connsiteX29" fmla="*/ 106680 w 940118"/>
                  <a:gd name="connsiteY29" fmla="*/ 431483 h 1580197"/>
                  <a:gd name="connsiteX30" fmla="*/ 227648 w 940118"/>
                  <a:gd name="connsiteY30" fmla="*/ 258128 h 1580197"/>
                  <a:gd name="connsiteX31" fmla="*/ 287315 w 940118"/>
                  <a:gd name="connsiteY31" fmla="*/ 198453 h 1580197"/>
                  <a:gd name="connsiteX32" fmla="*/ 359092 w 940118"/>
                  <a:gd name="connsiteY32" fmla="*/ 140970 h 1580197"/>
                  <a:gd name="connsiteX33" fmla="*/ 486263 w 940118"/>
                  <a:gd name="connsiteY33" fmla="*/ 68845 h 1580197"/>
                  <a:gd name="connsiteX34" fmla="*/ 485775 w 940118"/>
                  <a:gd name="connsiteY34" fmla="*/ 68580 h 1580197"/>
                  <a:gd name="connsiteX35" fmla="*/ 572452 w 940118"/>
                  <a:gd name="connsiteY35" fmla="*/ 32385 h 1580197"/>
                  <a:gd name="connsiteX36" fmla="*/ 573405 w 940118"/>
                  <a:gd name="connsiteY36" fmla="*/ 32385 h 1580197"/>
                  <a:gd name="connsiteX37" fmla="*/ 679133 w 940118"/>
                  <a:gd name="connsiteY37" fmla="*/ 0 h 1580197"/>
                  <a:gd name="connsiteX0" fmla="*/ 679133 w 940118"/>
                  <a:gd name="connsiteY0" fmla="*/ 0 h 1580197"/>
                  <a:gd name="connsiteX1" fmla="*/ 940118 w 940118"/>
                  <a:gd name="connsiteY1" fmla="*/ 140970 h 1580197"/>
                  <a:gd name="connsiteX2" fmla="*/ 747299 w 940118"/>
                  <a:gd name="connsiteY2" fmla="*/ 210278 h 1580197"/>
                  <a:gd name="connsiteX3" fmla="*/ 747713 w 940118"/>
                  <a:gd name="connsiteY3" fmla="*/ 210503 h 1580197"/>
                  <a:gd name="connsiteX4" fmla="*/ 620078 w 940118"/>
                  <a:gd name="connsiteY4" fmla="*/ 282893 h 1580197"/>
                  <a:gd name="connsiteX5" fmla="*/ 620077 w 940118"/>
                  <a:gd name="connsiteY5" fmla="*/ 282893 h 1580197"/>
                  <a:gd name="connsiteX6" fmla="*/ 548076 w 940118"/>
                  <a:gd name="connsiteY6" fmla="*/ 339736 h 1580197"/>
                  <a:gd name="connsiteX7" fmla="*/ 548640 w 940118"/>
                  <a:gd name="connsiteY7" fmla="*/ 340043 h 1580197"/>
                  <a:gd name="connsiteX8" fmla="*/ 488633 w 940118"/>
                  <a:gd name="connsiteY8" fmla="*/ 399098 h 1580197"/>
                  <a:gd name="connsiteX9" fmla="*/ 488633 w 940118"/>
                  <a:gd name="connsiteY9" fmla="*/ 400050 h 1580197"/>
                  <a:gd name="connsiteX10" fmla="*/ 422910 w 940118"/>
                  <a:gd name="connsiteY10" fmla="*/ 482918 h 1580197"/>
                  <a:gd name="connsiteX11" fmla="*/ 422910 w 940118"/>
                  <a:gd name="connsiteY11" fmla="*/ 483870 h 1580197"/>
                  <a:gd name="connsiteX12" fmla="*/ 367665 w 940118"/>
                  <a:gd name="connsiteY12" fmla="*/ 572453 h 1580197"/>
                  <a:gd name="connsiteX13" fmla="*/ 368618 w 940118"/>
                  <a:gd name="connsiteY13" fmla="*/ 573405 h 1580197"/>
                  <a:gd name="connsiteX14" fmla="*/ 317183 w 940118"/>
                  <a:gd name="connsiteY14" fmla="*/ 684847 h 1580197"/>
                  <a:gd name="connsiteX15" fmla="*/ 305241 w 940118"/>
                  <a:gd name="connsiteY15" fmla="*/ 678329 h 1580197"/>
                  <a:gd name="connsiteX16" fmla="*/ 317183 w 940118"/>
                  <a:gd name="connsiteY16" fmla="*/ 684847 h 1580197"/>
                  <a:gd name="connsiteX17" fmla="*/ 260985 w 940118"/>
                  <a:gd name="connsiteY17" fmla="*/ 1014413 h 1580197"/>
                  <a:gd name="connsiteX18" fmla="*/ 342900 w 940118"/>
                  <a:gd name="connsiteY18" fmla="*/ 1373505 h 1580197"/>
                  <a:gd name="connsiteX19" fmla="*/ 546735 w 940118"/>
                  <a:gd name="connsiteY19" fmla="*/ 1580197 h 1580197"/>
                  <a:gd name="connsiteX20" fmla="*/ 285750 w 940118"/>
                  <a:gd name="connsiteY20" fmla="*/ 1438275 h 1580197"/>
                  <a:gd name="connsiteX21" fmla="*/ 81915 w 940118"/>
                  <a:gd name="connsiteY21" fmla="*/ 1231583 h 1580197"/>
                  <a:gd name="connsiteX22" fmla="*/ 0 w 940118"/>
                  <a:gd name="connsiteY22" fmla="*/ 872490 h 1580197"/>
                  <a:gd name="connsiteX23" fmla="*/ 56197 w 940118"/>
                  <a:gd name="connsiteY23" fmla="*/ 542925 h 1580197"/>
                  <a:gd name="connsiteX24" fmla="*/ 62441 w 940118"/>
                  <a:gd name="connsiteY24" fmla="*/ 546321 h 1580197"/>
                  <a:gd name="connsiteX25" fmla="*/ 62617 w 940118"/>
                  <a:gd name="connsiteY25" fmla="*/ 545909 h 1580197"/>
                  <a:gd name="connsiteX26" fmla="*/ 57150 w 940118"/>
                  <a:gd name="connsiteY26" fmla="*/ 542925 h 1580197"/>
                  <a:gd name="connsiteX27" fmla="*/ 107444 w 940118"/>
                  <a:gd name="connsiteY27" fmla="*/ 431896 h 1580197"/>
                  <a:gd name="connsiteX28" fmla="*/ 106680 w 940118"/>
                  <a:gd name="connsiteY28" fmla="*/ 431483 h 1580197"/>
                  <a:gd name="connsiteX29" fmla="*/ 227648 w 940118"/>
                  <a:gd name="connsiteY29" fmla="*/ 258128 h 1580197"/>
                  <a:gd name="connsiteX30" fmla="*/ 287315 w 940118"/>
                  <a:gd name="connsiteY30" fmla="*/ 198453 h 1580197"/>
                  <a:gd name="connsiteX31" fmla="*/ 359092 w 940118"/>
                  <a:gd name="connsiteY31" fmla="*/ 140970 h 1580197"/>
                  <a:gd name="connsiteX32" fmla="*/ 486263 w 940118"/>
                  <a:gd name="connsiteY32" fmla="*/ 68845 h 1580197"/>
                  <a:gd name="connsiteX33" fmla="*/ 485775 w 940118"/>
                  <a:gd name="connsiteY33" fmla="*/ 68580 h 1580197"/>
                  <a:gd name="connsiteX34" fmla="*/ 572452 w 940118"/>
                  <a:gd name="connsiteY34" fmla="*/ 32385 h 1580197"/>
                  <a:gd name="connsiteX35" fmla="*/ 573405 w 940118"/>
                  <a:gd name="connsiteY35" fmla="*/ 32385 h 1580197"/>
                  <a:gd name="connsiteX36" fmla="*/ 679133 w 940118"/>
                  <a:gd name="connsiteY36" fmla="*/ 0 h 15801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</a:cxnLst>
                <a:rect l="l" t="t" r="r" b="b"/>
                <a:pathLst>
                  <a:path w="940118" h="1580197">
                    <a:moveTo>
                      <a:pt x="679133" y="0"/>
                    </a:moveTo>
                    <a:lnTo>
                      <a:pt x="940118" y="140970"/>
                    </a:lnTo>
                    <a:lnTo>
                      <a:pt x="747299" y="210278"/>
                    </a:lnTo>
                    <a:lnTo>
                      <a:pt x="747713" y="210503"/>
                    </a:lnTo>
                    <a:cubicBezTo>
                      <a:pt x="701040" y="232410"/>
                      <a:pt x="658178" y="256223"/>
                      <a:pt x="620078" y="282893"/>
                    </a:cubicBezTo>
                    <a:lnTo>
                      <a:pt x="620077" y="282893"/>
                    </a:lnTo>
                    <a:lnTo>
                      <a:pt x="548076" y="339736"/>
                    </a:lnTo>
                    <a:lnTo>
                      <a:pt x="548640" y="340043"/>
                    </a:lnTo>
                    <a:cubicBezTo>
                      <a:pt x="538733" y="349937"/>
                      <a:pt x="498634" y="389097"/>
                      <a:pt x="488633" y="399098"/>
                    </a:cubicBezTo>
                    <a:lnTo>
                      <a:pt x="488633" y="400050"/>
                    </a:lnTo>
                    <a:cubicBezTo>
                      <a:pt x="464820" y="426720"/>
                      <a:pt x="442913" y="454343"/>
                      <a:pt x="422910" y="482918"/>
                    </a:cubicBezTo>
                    <a:lnTo>
                      <a:pt x="422910" y="483870"/>
                    </a:lnTo>
                    <a:cubicBezTo>
                      <a:pt x="402908" y="512445"/>
                      <a:pt x="383858" y="541973"/>
                      <a:pt x="367665" y="572453"/>
                    </a:cubicBezTo>
                    <a:lnTo>
                      <a:pt x="368618" y="573405"/>
                    </a:lnTo>
                    <a:cubicBezTo>
                      <a:pt x="347663" y="608647"/>
                      <a:pt x="331470" y="645795"/>
                      <a:pt x="317183" y="684847"/>
                    </a:cubicBezTo>
                    <a:lnTo>
                      <a:pt x="305241" y="678329"/>
                    </a:lnTo>
                    <a:lnTo>
                      <a:pt x="317183" y="684847"/>
                    </a:lnTo>
                    <a:cubicBezTo>
                      <a:pt x="280035" y="786765"/>
                      <a:pt x="260985" y="896303"/>
                      <a:pt x="260985" y="1014413"/>
                    </a:cubicBezTo>
                    <a:cubicBezTo>
                      <a:pt x="260985" y="1152525"/>
                      <a:pt x="287655" y="1272540"/>
                      <a:pt x="342900" y="1373505"/>
                    </a:cubicBezTo>
                    <a:cubicBezTo>
                      <a:pt x="391478" y="1463993"/>
                      <a:pt x="460058" y="1532572"/>
                      <a:pt x="546735" y="1580197"/>
                    </a:cubicBezTo>
                    <a:lnTo>
                      <a:pt x="285750" y="1438275"/>
                    </a:lnTo>
                    <a:cubicBezTo>
                      <a:pt x="199073" y="1390650"/>
                      <a:pt x="130493" y="1322070"/>
                      <a:pt x="81915" y="1231583"/>
                    </a:cubicBezTo>
                    <a:cubicBezTo>
                      <a:pt x="27622" y="1130618"/>
                      <a:pt x="0" y="1010603"/>
                      <a:pt x="0" y="872490"/>
                    </a:cubicBezTo>
                    <a:cubicBezTo>
                      <a:pt x="0" y="754380"/>
                      <a:pt x="19050" y="644842"/>
                      <a:pt x="56197" y="542925"/>
                    </a:cubicBezTo>
                    <a:lnTo>
                      <a:pt x="62441" y="546321"/>
                    </a:lnTo>
                    <a:cubicBezTo>
                      <a:pt x="62500" y="546184"/>
                      <a:pt x="62558" y="546046"/>
                      <a:pt x="62617" y="545909"/>
                    </a:cubicBezTo>
                    <a:lnTo>
                      <a:pt x="57150" y="542925"/>
                    </a:lnTo>
                    <a:lnTo>
                      <a:pt x="107444" y="431896"/>
                    </a:lnTo>
                    <a:lnTo>
                      <a:pt x="106680" y="431483"/>
                    </a:lnTo>
                    <a:cubicBezTo>
                      <a:pt x="126714" y="402522"/>
                      <a:pt x="197542" y="296966"/>
                      <a:pt x="227648" y="258128"/>
                    </a:cubicBezTo>
                    <a:lnTo>
                      <a:pt x="287315" y="198453"/>
                    </a:lnTo>
                    <a:lnTo>
                      <a:pt x="359092" y="140970"/>
                    </a:lnTo>
                    <a:lnTo>
                      <a:pt x="486263" y="68845"/>
                    </a:lnTo>
                    <a:lnTo>
                      <a:pt x="485775" y="68580"/>
                    </a:lnTo>
                    <a:cubicBezTo>
                      <a:pt x="513398" y="55245"/>
                      <a:pt x="541973" y="43815"/>
                      <a:pt x="572452" y="32385"/>
                    </a:cubicBezTo>
                    <a:lnTo>
                      <a:pt x="573405" y="32385"/>
                    </a:lnTo>
                    <a:lnTo>
                      <a:pt x="679133" y="0"/>
                    </a:ln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7" name="Freeform: Shape 346">
                <a:extLst>
                  <a:ext uri="{FF2B5EF4-FFF2-40B4-BE49-F238E27FC236}">
                    <a16:creationId xmlns:a16="http://schemas.microsoft.com/office/drawing/2014/main" id="{75CC68A0-1182-4FB5-9F31-C3958F809EAF}"/>
                  </a:ext>
                </a:extLst>
              </p:cNvPr>
              <p:cNvSpPr/>
              <p:nvPr/>
            </p:nvSpPr>
            <p:spPr>
              <a:xfrm>
                <a:off x="2714531" y="1811829"/>
                <a:ext cx="257174" cy="304801"/>
              </a:xfrm>
              <a:custGeom>
                <a:avLst/>
                <a:gdLst>
                  <a:gd name="connsiteX0" fmla="*/ 260985 w 257175"/>
                  <a:gd name="connsiteY0" fmla="*/ 311468 h 304800"/>
                  <a:gd name="connsiteX1" fmla="*/ 0 w 257175"/>
                  <a:gd name="connsiteY1" fmla="*/ 170497 h 304800"/>
                  <a:gd name="connsiteX2" fmla="*/ 952 w 257175"/>
                  <a:gd name="connsiteY2" fmla="*/ 0 h 304800"/>
                  <a:gd name="connsiteX3" fmla="*/ 260985 w 257175"/>
                  <a:gd name="connsiteY3" fmla="*/ 140970 h 3048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57175" h="304800">
                    <a:moveTo>
                      <a:pt x="260985" y="311468"/>
                    </a:moveTo>
                    <a:lnTo>
                      <a:pt x="0" y="170497"/>
                    </a:lnTo>
                    <a:lnTo>
                      <a:pt x="952" y="0"/>
                    </a:lnTo>
                    <a:lnTo>
                      <a:pt x="260985" y="140970"/>
                    </a:ln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grpSp>
        <p:nvGrpSpPr>
          <p:cNvPr id="359" name="Group 358">
            <a:extLst>
              <a:ext uri="{FF2B5EF4-FFF2-40B4-BE49-F238E27FC236}">
                <a16:creationId xmlns:a16="http://schemas.microsoft.com/office/drawing/2014/main" id="{C5000D98-0745-4D58-944A-F04C062DC96A}"/>
              </a:ext>
            </a:extLst>
          </p:cNvPr>
          <p:cNvGrpSpPr/>
          <p:nvPr/>
        </p:nvGrpSpPr>
        <p:grpSpPr>
          <a:xfrm>
            <a:off x="4105949" y="2684178"/>
            <a:ext cx="690204" cy="1275331"/>
            <a:chOff x="13270818" y="5348004"/>
            <a:chExt cx="540861" cy="999381"/>
          </a:xfrm>
        </p:grpSpPr>
        <p:grpSp>
          <p:nvGrpSpPr>
            <p:cNvPr id="360" name="Group 359">
              <a:extLst>
                <a:ext uri="{FF2B5EF4-FFF2-40B4-BE49-F238E27FC236}">
                  <a16:creationId xmlns:a16="http://schemas.microsoft.com/office/drawing/2014/main" id="{D4ACDA1E-5A55-4D8B-B245-53DD39CDDD4B}"/>
                </a:ext>
              </a:extLst>
            </p:cNvPr>
            <p:cNvGrpSpPr/>
            <p:nvPr/>
          </p:nvGrpSpPr>
          <p:grpSpPr>
            <a:xfrm>
              <a:off x="13425400" y="5348004"/>
              <a:ext cx="303753" cy="998597"/>
              <a:chOff x="2541356" y="1774680"/>
              <a:chExt cx="1106202" cy="3636668"/>
            </a:xfrm>
            <a:solidFill>
              <a:schemeClr val="bg1">
                <a:lumMod val="75000"/>
              </a:schemeClr>
            </a:solidFill>
          </p:grpSpPr>
          <p:sp>
            <p:nvSpPr>
              <p:cNvPr id="367" name="Freeform: Shape 366">
                <a:extLst>
                  <a:ext uri="{FF2B5EF4-FFF2-40B4-BE49-F238E27FC236}">
                    <a16:creationId xmlns:a16="http://schemas.microsoft.com/office/drawing/2014/main" id="{C4C27F2C-0064-4E92-A904-F0A2B85CDE93}"/>
                  </a:ext>
                </a:extLst>
              </p:cNvPr>
              <p:cNvSpPr/>
              <p:nvPr/>
            </p:nvSpPr>
            <p:spPr>
              <a:xfrm>
                <a:off x="2571096" y="4597937"/>
                <a:ext cx="402336" cy="182880"/>
              </a:xfrm>
              <a:custGeom>
                <a:avLst/>
                <a:gdLst>
                  <a:gd name="connsiteX0" fmla="*/ 62916 w 3480752"/>
                  <a:gd name="connsiteY0" fmla="*/ 34213 h 1560620"/>
                  <a:gd name="connsiteX1" fmla="*/ 114391 w 3480752"/>
                  <a:gd name="connsiteY1" fmla="*/ 57191 h 1560620"/>
                  <a:gd name="connsiteX2" fmla="*/ 694512 w 3480752"/>
                  <a:gd name="connsiteY2" fmla="*/ 277806 h 1560620"/>
                  <a:gd name="connsiteX3" fmla="*/ 784810 w 3480752"/>
                  <a:gd name="connsiteY3" fmla="*/ 326909 h 1560620"/>
                  <a:gd name="connsiteX4" fmla="*/ 786764 w 3480752"/>
                  <a:gd name="connsiteY4" fmla="*/ 323526 h 1560620"/>
                  <a:gd name="connsiteX5" fmla="*/ 702687 w 3480752"/>
                  <a:gd name="connsiteY5" fmla="*/ 277806 h 1560620"/>
                  <a:gd name="connsiteX6" fmla="*/ 833420 w 3480752"/>
                  <a:gd name="connsiteY6" fmla="*/ 310489 h 1560620"/>
                  <a:gd name="connsiteX7" fmla="*/ 1241959 w 3480752"/>
                  <a:gd name="connsiteY7" fmla="*/ 343172 h 1560620"/>
                  <a:gd name="connsiteX8" fmla="*/ 3480752 w 3480752"/>
                  <a:gd name="connsiteY8" fmla="*/ 1560620 h 1560620"/>
                  <a:gd name="connsiteX9" fmla="*/ 3064038 w 3480752"/>
                  <a:gd name="connsiteY9" fmla="*/ 1527929 h 1560620"/>
                  <a:gd name="connsiteX10" fmla="*/ 3057133 w 3480752"/>
                  <a:gd name="connsiteY10" fmla="*/ 1524163 h 1560620"/>
                  <a:gd name="connsiteX11" fmla="*/ 2941481 w 3480752"/>
                  <a:gd name="connsiteY11" fmla="*/ 1495246 h 1560620"/>
                  <a:gd name="connsiteX12" fmla="*/ 2881754 w 3480752"/>
                  <a:gd name="connsiteY12" fmla="*/ 1462767 h 1560620"/>
                  <a:gd name="connsiteX13" fmla="*/ 2879802 w 3480752"/>
                  <a:gd name="connsiteY13" fmla="*/ 1466146 h 1560620"/>
                  <a:gd name="connsiteX14" fmla="*/ 2933314 w 3480752"/>
                  <a:gd name="connsiteY14" fmla="*/ 1495246 h 1560620"/>
                  <a:gd name="connsiteX15" fmla="*/ 2353185 w 3480752"/>
                  <a:gd name="connsiteY15" fmla="*/ 1274639 h 1560620"/>
                  <a:gd name="connsiteX16" fmla="*/ 2238794 w 3480752"/>
                  <a:gd name="connsiteY16" fmla="*/ 1217440 h 1560620"/>
                  <a:gd name="connsiteX17" fmla="*/ 0 w 3480752"/>
                  <a:gd name="connsiteY17" fmla="*/ 0 h 1560620"/>
                  <a:gd name="connsiteX18" fmla="*/ 62916 w 3480752"/>
                  <a:gd name="connsiteY18" fmla="*/ 34213 h 1560620"/>
                  <a:gd name="connsiteX19" fmla="*/ 57199 w 3480752"/>
                  <a:gd name="connsiteY19" fmla="*/ 31661 h 1560620"/>
                  <a:gd name="connsiteX20" fmla="*/ 0 w 3480752"/>
                  <a:gd name="connsiteY20" fmla="*/ 0 h 1560620"/>
                  <a:gd name="connsiteX0" fmla="*/ 62916 w 3480752"/>
                  <a:gd name="connsiteY0" fmla="*/ 34213 h 1560620"/>
                  <a:gd name="connsiteX1" fmla="*/ 114391 w 3480752"/>
                  <a:gd name="connsiteY1" fmla="*/ 57191 h 1560620"/>
                  <a:gd name="connsiteX2" fmla="*/ 694512 w 3480752"/>
                  <a:gd name="connsiteY2" fmla="*/ 277806 h 1560620"/>
                  <a:gd name="connsiteX3" fmla="*/ 784810 w 3480752"/>
                  <a:gd name="connsiteY3" fmla="*/ 326909 h 1560620"/>
                  <a:gd name="connsiteX4" fmla="*/ 702687 w 3480752"/>
                  <a:gd name="connsiteY4" fmla="*/ 277806 h 1560620"/>
                  <a:gd name="connsiteX5" fmla="*/ 833420 w 3480752"/>
                  <a:gd name="connsiteY5" fmla="*/ 310489 h 1560620"/>
                  <a:gd name="connsiteX6" fmla="*/ 1241959 w 3480752"/>
                  <a:gd name="connsiteY6" fmla="*/ 343172 h 1560620"/>
                  <a:gd name="connsiteX7" fmla="*/ 3480752 w 3480752"/>
                  <a:gd name="connsiteY7" fmla="*/ 1560620 h 1560620"/>
                  <a:gd name="connsiteX8" fmla="*/ 3064038 w 3480752"/>
                  <a:gd name="connsiteY8" fmla="*/ 1527929 h 1560620"/>
                  <a:gd name="connsiteX9" fmla="*/ 3057133 w 3480752"/>
                  <a:gd name="connsiteY9" fmla="*/ 1524163 h 1560620"/>
                  <a:gd name="connsiteX10" fmla="*/ 2941481 w 3480752"/>
                  <a:gd name="connsiteY10" fmla="*/ 1495246 h 1560620"/>
                  <a:gd name="connsiteX11" fmla="*/ 2881754 w 3480752"/>
                  <a:gd name="connsiteY11" fmla="*/ 1462767 h 1560620"/>
                  <a:gd name="connsiteX12" fmla="*/ 2879802 w 3480752"/>
                  <a:gd name="connsiteY12" fmla="*/ 1466146 h 1560620"/>
                  <a:gd name="connsiteX13" fmla="*/ 2933314 w 3480752"/>
                  <a:gd name="connsiteY13" fmla="*/ 1495246 h 1560620"/>
                  <a:gd name="connsiteX14" fmla="*/ 2353185 w 3480752"/>
                  <a:gd name="connsiteY14" fmla="*/ 1274639 h 1560620"/>
                  <a:gd name="connsiteX15" fmla="*/ 2238794 w 3480752"/>
                  <a:gd name="connsiteY15" fmla="*/ 1217440 h 1560620"/>
                  <a:gd name="connsiteX16" fmla="*/ 62916 w 3480752"/>
                  <a:gd name="connsiteY16" fmla="*/ 34213 h 1560620"/>
                  <a:gd name="connsiteX17" fmla="*/ 0 w 3480752"/>
                  <a:gd name="connsiteY17" fmla="*/ 0 h 1560620"/>
                  <a:gd name="connsiteX18" fmla="*/ 62916 w 3480752"/>
                  <a:gd name="connsiteY18" fmla="*/ 34213 h 1560620"/>
                  <a:gd name="connsiteX19" fmla="*/ 57199 w 3480752"/>
                  <a:gd name="connsiteY19" fmla="*/ 31661 h 1560620"/>
                  <a:gd name="connsiteX20" fmla="*/ 0 w 3480752"/>
                  <a:gd name="connsiteY20" fmla="*/ 0 h 1560620"/>
                  <a:gd name="connsiteX0" fmla="*/ 62916 w 3480752"/>
                  <a:gd name="connsiteY0" fmla="*/ 34213 h 1560620"/>
                  <a:gd name="connsiteX1" fmla="*/ 114391 w 3480752"/>
                  <a:gd name="connsiteY1" fmla="*/ 57191 h 1560620"/>
                  <a:gd name="connsiteX2" fmla="*/ 694512 w 3480752"/>
                  <a:gd name="connsiteY2" fmla="*/ 277806 h 1560620"/>
                  <a:gd name="connsiteX3" fmla="*/ 702687 w 3480752"/>
                  <a:gd name="connsiteY3" fmla="*/ 277806 h 1560620"/>
                  <a:gd name="connsiteX4" fmla="*/ 833420 w 3480752"/>
                  <a:gd name="connsiteY4" fmla="*/ 310489 h 1560620"/>
                  <a:gd name="connsiteX5" fmla="*/ 1241959 w 3480752"/>
                  <a:gd name="connsiteY5" fmla="*/ 343172 h 1560620"/>
                  <a:gd name="connsiteX6" fmla="*/ 3480752 w 3480752"/>
                  <a:gd name="connsiteY6" fmla="*/ 1560620 h 1560620"/>
                  <a:gd name="connsiteX7" fmla="*/ 3064038 w 3480752"/>
                  <a:gd name="connsiteY7" fmla="*/ 1527929 h 1560620"/>
                  <a:gd name="connsiteX8" fmla="*/ 3057133 w 3480752"/>
                  <a:gd name="connsiteY8" fmla="*/ 1524163 h 1560620"/>
                  <a:gd name="connsiteX9" fmla="*/ 2941481 w 3480752"/>
                  <a:gd name="connsiteY9" fmla="*/ 1495246 h 1560620"/>
                  <a:gd name="connsiteX10" fmla="*/ 2881754 w 3480752"/>
                  <a:gd name="connsiteY10" fmla="*/ 1462767 h 1560620"/>
                  <a:gd name="connsiteX11" fmla="*/ 2879802 w 3480752"/>
                  <a:gd name="connsiteY11" fmla="*/ 1466146 h 1560620"/>
                  <a:gd name="connsiteX12" fmla="*/ 2933314 w 3480752"/>
                  <a:gd name="connsiteY12" fmla="*/ 1495246 h 1560620"/>
                  <a:gd name="connsiteX13" fmla="*/ 2353185 w 3480752"/>
                  <a:gd name="connsiteY13" fmla="*/ 1274639 h 1560620"/>
                  <a:gd name="connsiteX14" fmla="*/ 2238794 w 3480752"/>
                  <a:gd name="connsiteY14" fmla="*/ 1217440 h 1560620"/>
                  <a:gd name="connsiteX15" fmla="*/ 62916 w 3480752"/>
                  <a:gd name="connsiteY15" fmla="*/ 34213 h 1560620"/>
                  <a:gd name="connsiteX16" fmla="*/ 0 w 3480752"/>
                  <a:gd name="connsiteY16" fmla="*/ 0 h 1560620"/>
                  <a:gd name="connsiteX17" fmla="*/ 62916 w 3480752"/>
                  <a:gd name="connsiteY17" fmla="*/ 34213 h 1560620"/>
                  <a:gd name="connsiteX18" fmla="*/ 57199 w 3480752"/>
                  <a:gd name="connsiteY18" fmla="*/ 31661 h 1560620"/>
                  <a:gd name="connsiteX19" fmla="*/ 0 w 3480752"/>
                  <a:gd name="connsiteY19" fmla="*/ 0 h 1560620"/>
                  <a:gd name="connsiteX0" fmla="*/ 62916 w 3480752"/>
                  <a:gd name="connsiteY0" fmla="*/ 34213 h 1560620"/>
                  <a:gd name="connsiteX1" fmla="*/ 114391 w 3480752"/>
                  <a:gd name="connsiteY1" fmla="*/ 57191 h 1560620"/>
                  <a:gd name="connsiteX2" fmla="*/ 694512 w 3480752"/>
                  <a:gd name="connsiteY2" fmla="*/ 277806 h 1560620"/>
                  <a:gd name="connsiteX3" fmla="*/ 702687 w 3480752"/>
                  <a:gd name="connsiteY3" fmla="*/ 277806 h 1560620"/>
                  <a:gd name="connsiteX4" fmla="*/ 833420 w 3480752"/>
                  <a:gd name="connsiteY4" fmla="*/ 310489 h 1560620"/>
                  <a:gd name="connsiteX5" fmla="*/ 1241959 w 3480752"/>
                  <a:gd name="connsiteY5" fmla="*/ 343172 h 1560620"/>
                  <a:gd name="connsiteX6" fmla="*/ 3480752 w 3480752"/>
                  <a:gd name="connsiteY6" fmla="*/ 1560620 h 1560620"/>
                  <a:gd name="connsiteX7" fmla="*/ 3064038 w 3480752"/>
                  <a:gd name="connsiteY7" fmla="*/ 1527929 h 1560620"/>
                  <a:gd name="connsiteX8" fmla="*/ 3057133 w 3480752"/>
                  <a:gd name="connsiteY8" fmla="*/ 1524163 h 1560620"/>
                  <a:gd name="connsiteX9" fmla="*/ 2941481 w 3480752"/>
                  <a:gd name="connsiteY9" fmla="*/ 1495246 h 1560620"/>
                  <a:gd name="connsiteX10" fmla="*/ 2881754 w 3480752"/>
                  <a:gd name="connsiteY10" fmla="*/ 1462767 h 1560620"/>
                  <a:gd name="connsiteX11" fmla="*/ 2933314 w 3480752"/>
                  <a:gd name="connsiteY11" fmla="*/ 1495246 h 1560620"/>
                  <a:gd name="connsiteX12" fmla="*/ 2353185 w 3480752"/>
                  <a:gd name="connsiteY12" fmla="*/ 1274639 h 1560620"/>
                  <a:gd name="connsiteX13" fmla="*/ 2238794 w 3480752"/>
                  <a:gd name="connsiteY13" fmla="*/ 1217440 h 1560620"/>
                  <a:gd name="connsiteX14" fmla="*/ 62916 w 3480752"/>
                  <a:gd name="connsiteY14" fmla="*/ 34213 h 1560620"/>
                  <a:gd name="connsiteX15" fmla="*/ 0 w 3480752"/>
                  <a:gd name="connsiteY15" fmla="*/ 0 h 1560620"/>
                  <a:gd name="connsiteX16" fmla="*/ 62916 w 3480752"/>
                  <a:gd name="connsiteY16" fmla="*/ 34213 h 1560620"/>
                  <a:gd name="connsiteX17" fmla="*/ 57199 w 3480752"/>
                  <a:gd name="connsiteY17" fmla="*/ 31661 h 1560620"/>
                  <a:gd name="connsiteX18" fmla="*/ 0 w 3480752"/>
                  <a:gd name="connsiteY18" fmla="*/ 0 h 1560620"/>
                  <a:gd name="connsiteX0" fmla="*/ 62916 w 3480752"/>
                  <a:gd name="connsiteY0" fmla="*/ 34213 h 1560620"/>
                  <a:gd name="connsiteX1" fmla="*/ 114391 w 3480752"/>
                  <a:gd name="connsiteY1" fmla="*/ 57191 h 1560620"/>
                  <a:gd name="connsiteX2" fmla="*/ 694512 w 3480752"/>
                  <a:gd name="connsiteY2" fmla="*/ 277806 h 1560620"/>
                  <a:gd name="connsiteX3" fmla="*/ 702687 w 3480752"/>
                  <a:gd name="connsiteY3" fmla="*/ 277806 h 1560620"/>
                  <a:gd name="connsiteX4" fmla="*/ 833420 w 3480752"/>
                  <a:gd name="connsiteY4" fmla="*/ 310489 h 1560620"/>
                  <a:gd name="connsiteX5" fmla="*/ 1241959 w 3480752"/>
                  <a:gd name="connsiteY5" fmla="*/ 343172 h 1560620"/>
                  <a:gd name="connsiteX6" fmla="*/ 3480752 w 3480752"/>
                  <a:gd name="connsiteY6" fmla="*/ 1560620 h 1560620"/>
                  <a:gd name="connsiteX7" fmla="*/ 3064038 w 3480752"/>
                  <a:gd name="connsiteY7" fmla="*/ 1527929 h 1560620"/>
                  <a:gd name="connsiteX8" fmla="*/ 3057133 w 3480752"/>
                  <a:gd name="connsiteY8" fmla="*/ 1524163 h 1560620"/>
                  <a:gd name="connsiteX9" fmla="*/ 2941481 w 3480752"/>
                  <a:gd name="connsiteY9" fmla="*/ 1495246 h 1560620"/>
                  <a:gd name="connsiteX10" fmla="*/ 2933314 w 3480752"/>
                  <a:gd name="connsiteY10" fmla="*/ 1495246 h 1560620"/>
                  <a:gd name="connsiteX11" fmla="*/ 2353185 w 3480752"/>
                  <a:gd name="connsiteY11" fmla="*/ 1274639 h 1560620"/>
                  <a:gd name="connsiteX12" fmla="*/ 2238794 w 3480752"/>
                  <a:gd name="connsiteY12" fmla="*/ 1217440 h 1560620"/>
                  <a:gd name="connsiteX13" fmla="*/ 62916 w 3480752"/>
                  <a:gd name="connsiteY13" fmla="*/ 34213 h 1560620"/>
                  <a:gd name="connsiteX14" fmla="*/ 0 w 3480752"/>
                  <a:gd name="connsiteY14" fmla="*/ 0 h 1560620"/>
                  <a:gd name="connsiteX15" fmla="*/ 62916 w 3480752"/>
                  <a:gd name="connsiteY15" fmla="*/ 34213 h 1560620"/>
                  <a:gd name="connsiteX16" fmla="*/ 57199 w 3480752"/>
                  <a:gd name="connsiteY16" fmla="*/ 31661 h 1560620"/>
                  <a:gd name="connsiteX17" fmla="*/ 0 w 3480752"/>
                  <a:gd name="connsiteY17" fmla="*/ 0 h 15606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</a:cxnLst>
                <a:rect l="l" t="t" r="r" b="b"/>
                <a:pathLst>
                  <a:path w="3480752" h="1560620">
                    <a:moveTo>
                      <a:pt x="62916" y="34213"/>
                    </a:moveTo>
                    <a:lnTo>
                      <a:pt x="114391" y="57191"/>
                    </a:lnTo>
                    <a:cubicBezTo>
                      <a:pt x="302323" y="147074"/>
                      <a:pt x="498413" y="220606"/>
                      <a:pt x="694512" y="277806"/>
                    </a:cubicBezTo>
                    <a:lnTo>
                      <a:pt x="702687" y="277806"/>
                    </a:lnTo>
                    <a:cubicBezTo>
                      <a:pt x="743545" y="285981"/>
                      <a:pt x="784395" y="302314"/>
                      <a:pt x="833420" y="310489"/>
                    </a:cubicBezTo>
                    <a:lnTo>
                      <a:pt x="1241959" y="343172"/>
                    </a:lnTo>
                    <a:lnTo>
                      <a:pt x="3480752" y="1560620"/>
                    </a:lnTo>
                    <a:lnTo>
                      <a:pt x="3064038" y="1527929"/>
                    </a:lnTo>
                    <a:lnTo>
                      <a:pt x="3057133" y="1524163"/>
                    </a:lnTo>
                    <a:lnTo>
                      <a:pt x="2941481" y="1495246"/>
                    </a:lnTo>
                    <a:lnTo>
                      <a:pt x="2933314" y="1495246"/>
                    </a:lnTo>
                    <a:cubicBezTo>
                      <a:pt x="2737215" y="1446221"/>
                      <a:pt x="2541108" y="1372688"/>
                      <a:pt x="2353185" y="1274639"/>
                    </a:cubicBezTo>
                    <a:cubicBezTo>
                      <a:pt x="2312335" y="1258298"/>
                      <a:pt x="2279652" y="1241956"/>
                      <a:pt x="2238794" y="1217440"/>
                    </a:cubicBezTo>
                    <a:lnTo>
                      <a:pt x="62916" y="34213"/>
                    </a:lnTo>
                    <a:close/>
                    <a:moveTo>
                      <a:pt x="0" y="0"/>
                    </a:moveTo>
                    <a:lnTo>
                      <a:pt x="62916" y="34213"/>
                    </a:lnTo>
                    <a:lnTo>
                      <a:pt x="57199" y="31661"/>
                    </a:lnTo>
                    <a:cubicBezTo>
                      <a:pt x="38815" y="22469"/>
                      <a:pt x="20429" y="12254"/>
                      <a:pt x="0" y="0"/>
                    </a:cubicBez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8" name="Freeform: Shape 367">
                <a:extLst>
                  <a:ext uri="{FF2B5EF4-FFF2-40B4-BE49-F238E27FC236}">
                    <a16:creationId xmlns:a16="http://schemas.microsoft.com/office/drawing/2014/main" id="{0E42EF6B-07C7-441B-B9B8-E5138CDA3D99}"/>
                  </a:ext>
                </a:extLst>
              </p:cNvPr>
              <p:cNvSpPr/>
              <p:nvPr/>
            </p:nvSpPr>
            <p:spPr>
              <a:xfrm>
                <a:off x="3023223" y="4576005"/>
                <a:ext cx="257175" cy="133350"/>
              </a:xfrm>
              <a:custGeom>
                <a:avLst/>
                <a:gdLst>
                  <a:gd name="connsiteX0" fmla="*/ 260032 w 257175"/>
                  <a:gd name="connsiteY0" fmla="*/ 141922 h 133350"/>
                  <a:gd name="connsiteX1" fmla="*/ 0 w 257175"/>
                  <a:gd name="connsiteY1" fmla="*/ 0 h 133350"/>
                  <a:gd name="connsiteX2" fmla="*/ 952 w 257175"/>
                  <a:gd name="connsiteY2" fmla="*/ 0 h 133350"/>
                  <a:gd name="connsiteX3" fmla="*/ 260032 w 257175"/>
                  <a:gd name="connsiteY3" fmla="*/ 141922 h 133350"/>
                  <a:gd name="connsiteX4" fmla="*/ 260032 w 257175"/>
                  <a:gd name="connsiteY4" fmla="*/ 141922 h 1333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57175" h="133350">
                    <a:moveTo>
                      <a:pt x="260032" y="141922"/>
                    </a:moveTo>
                    <a:lnTo>
                      <a:pt x="0" y="0"/>
                    </a:lnTo>
                    <a:cubicBezTo>
                      <a:pt x="0" y="0"/>
                      <a:pt x="952" y="0"/>
                      <a:pt x="952" y="0"/>
                    </a:cubicBezTo>
                    <a:lnTo>
                      <a:pt x="260032" y="141922"/>
                    </a:lnTo>
                    <a:cubicBezTo>
                      <a:pt x="260985" y="141922"/>
                      <a:pt x="260985" y="141922"/>
                      <a:pt x="260032" y="141922"/>
                    </a:cubicBezTo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9" name="Freeform: Shape 368">
                <a:extLst>
                  <a:ext uri="{FF2B5EF4-FFF2-40B4-BE49-F238E27FC236}">
                    <a16:creationId xmlns:a16="http://schemas.microsoft.com/office/drawing/2014/main" id="{FD901ABB-6C9D-4A05-8A47-3B6ABBE1CD55}"/>
                  </a:ext>
                </a:extLst>
              </p:cNvPr>
              <p:cNvSpPr/>
              <p:nvPr/>
            </p:nvSpPr>
            <p:spPr>
              <a:xfrm>
                <a:off x="2706138" y="4925573"/>
                <a:ext cx="257175" cy="485775"/>
              </a:xfrm>
              <a:custGeom>
                <a:avLst/>
                <a:gdLst>
                  <a:gd name="connsiteX0" fmla="*/ 260033 w 257175"/>
                  <a:gd name="connsiteY0" fmla="*/ 486727 h 485775"/>
                  <a:gd name="connsiteX1" fmla="*/ 0 w 257175"/>
                  <a:gd name="connsiteY1" fmla="*/ 344805 h 485775"/>
                  <a:gd name="connsiteX2" fmla="*/ 953 w 257175"/>
                  <a:gd name="connsiteY2" fmla="*/ 0 h 485775"/>
                  <a:gd name="connsiteX3" fmla="*/ 260985 w 257175"/>
                  <a:gd name="connsiteY3" fmla="*/ 141922 h 4857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57175" h="485775">
                    <a:moveTo>
                      <a:pt x="260033" y="486727"/>
                    </a:moveTo>
                    <a:lnTo>
                      <a:pt x="0" y="344805"/>
                    </a:lnTo>
                    <a:lnTo>
                      <a:pt x="953" y="0"/>
                    </a:lnTo>
                    <a:lnTo>
                      <a:pt x="260985" y="141922"/>
                    </a:ln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0" name="Freeform: Shape 369">
                <a:extLst>
                  <a:ext uri="{FF2B5EF4-FFF2-40B4-BE49-F238E27FC236}">
                    <a16:creationId xmlns:a16="http://schemas.microsoft.com/office/drawing/2014/main" id="{73C0F4AD-D6B0-4483-9B84-EF6DE1328413}"/>
                  </a:ext>
                </a:extLst>
              </p:cNvPr>
              <p:cNvSpPr/>
              <p:nvPr/>
            </p:nvSpPr>
            <p:spPr>
              <a:xfrm>
                <a:off x="2987522" y="3640652"/>
                <a:ext cx="660036" cy="1102854"/>
              </a:xfrm>
              <a:custGeom>
                <a:avLst/>
                <a:gdLst>
                  <a:gd name="connsiteX0" fmla="*/ 359092 w 661035"/>
                  <a:gd name="connsiteY0" fmla="*/ 597218 h 1099185"/>
                  <a:gd name="connsiteX1" fmla="*/ 620078 w 661035"/>
                  <a:gd name="connsiteY1" fmla="*/ 739140 h 1099185"/>
                  <a:gd name="connsiteX2" fmla="*/ 584835 w 661035"/>
                  <a:gd name="connsiteY2" fmla="*/ 818198 h 1099185"/>
                  <a:gd name="connsiteX3" fmla="*/ 584836 w 661035"/>
                  <a:gd name="connsiteY3" fmla="*/ 818198 h 1099185"/>
                  <a:gd name="connsiteX4" fmla="*/ 545783 w 661035"/>
                  <a:gd name="connsiteY4" fmla="*/ 882015 h 1099185"/>
                  <a:gd name="connsiteX5" fmla="*/ 538930 w 661035"/>
                  <a:gd name="connsiteY5" fmla="*/ 891439 h 1099185"/>
                  <a:gd name="connsiteX6" fmla="*/ 539116 w 661035"/>
                  <a:gd name="connsiteY6" fmla="*/ 891540 h 1099185"/>
                  <a:gd name="connsiteX7" fmla="*/ 500063 w 661035"/>
                  <a:gd name="connsiteY7" fmla="*/ 940118 h 1099185"/>
                  <a:gd name="connsiteX8" fmla="*/ 452605 w 661035"/>
                  <a:gd name="connsiteY8" fmla="*/ 914311 h 1099185"/>
                  <a:gd name="connsiteX9" fmla="*/ 451949 w 661035"/>
                  <a:gd name="connsiteY9" fmla="*/ 914906 h 1099185"/>
                  <a:gd name="connsiteX10" fmla="*/ 500063 w 661035"/>
                  <a:gd name="connsiteY10" fmla="*/ 941070 h 1099185"/>
                  <a:gd name="connsiteX11" fmla="*/ 451485 w 661035"/>
                  <a:gd name="connsiteY11" fmla="*/ 989648 h 1099185"/>
                  <a:gd name="connsiteX12" fmla="*/ 396629 w 661035"/>
                  <a:gd name="connsiteY12" fmla="*/ 1033155 h 1099185"/>
                  <a:gd name="connsiteX13" fmla="*/ 397193 w 661035"/>
                  <a:gd name="connsiteY13" fmla="*/ 1033462 h 1099185"/>
                  <a:gd name="connsiteX14" fmla="*/ 320041 w 661035"/>
                  <a:gd name="connsiteY14" fmla="*/ 1076325 h 1099185"/>
                  <a:gd name="connsiteX15" fmla="*/ 291343 w 661035"/>
                  <a:gd name="connsiteY15" fmla="*/ 1060767 h 1099185"/>
                  <a:gd name="connsiteX16" fmla="*/ 290403 w 661035"/>
                  <a:gd name="connsiteY16" fmla="*/ 1061621 h 1099185"/>
                  <a:gd name="connsiteX17" fmla="*/ 319088 w 661035"/>
                  <a:gd name="connsiteY17" fmla="*/ 1077277 h 1099185"/>
                  <a:gd name="connsiteX18" fmla="*/ 260985 w 661035"/>
                  <a:gd name="connsiteY18" fmla="*/ 1099185 h 1099185"/>
                  <a:gd name="connsiteX19" fmla="*/ 0 w 661035"/>
                  <a:gd name="connsiteY19" fmla="*/ 957262 h 1099185"/>
                  <a:gd name="connsiteX20" fmla="*/ 59055 w 661035"/>
                  <a:gd name="connsiteY20" fmla="*/ 935355 h 1099185"/>
                  <a:gd name="connsiteX21" fmla="*/ 284314 w 661035"/>
                  <a:gd name="connsiteY21" fmla="*/ 1058298 h 1099185"/>
                  <a:gd name="connsiteX22" fmla="*/ 284516 w 661035"/>
                  <a:gd name="connsiteY22" fmla="*/ 1057066 h 1099185"/>
                  <a:gd name="connsiteX23" fmla="*/ 60008 w 661035"/>
                  <a:gd name="connsiteY23" fmla="*/ 935355 h 1099185"/>
                  <a:gd name="connsiteX24" fmla="*/ 135745 w 661035"/>
                  <a:gd name="connsiteY24" fmla="*/ 891807 h 1099185"/>
                  <a:gd name="connsiteX25" fmla="*/ 135255 w 661035"/>
                  <a:gd name="connsiteY25" fmla="*/ 891540 h 1099185"/>
                  <a:gd name="connsiteX26" fmla="*/ 190500 w 661035"/>
                  <a:gd name="connsiteY26" fmla="*/ 847725 h 1099185"/>
                  <a:gd name="connsiteX27" fmla="*/ 239078 w 661035"/>
                  <a:gd name="connsiteY27" fmla="*/ 799148 h 1099185"/>
                  <a:gd name="connsiteX28" fmla="*/ 319738 w 661035"/>
                  <a:gd name="connsiteY28" fmla="*/ 843010 h 1099185"/>
                  <a:gd name="connsiteX29" fmla="*/ 319882 w 661035"/>
                  <a:gd name="connsiteY29" fmla="*/ 842137 h 1099185"/>
                  <a:gd name="connsiteX30" fmla="*/ 239078 w 661035"/>
                  <a:gd name="connsiteY30" fmla="*/ 798196 h 1099185"/>
                  <a:gd name="connsiteX31" fmla="*/ 277307 w 661035"/>
                  <a:gd name="connsiteY31" fmla="*/ 750642 h 1099185"/>
                  <a:gd name="connsiteX32" fmla="*/ 277178 w 661035"/>
                  <a:gd name="connsiteY32" fmla="*/ 750571 h 1099185"/>
                  <a:gd name="connsiteX33" fmla="*/ 284798 w 661035"/>
                  <a:gd name="connsiteY33" fmla="*/ 740093 h 1099185"/>
                  <a:gd name="connsiteX34" fmla="*/ 323850 w 661035"/>
                  <a:gd name="connsiteY34" fmla="*/ 676275 h 1099185"/>
                  <a:gd name="connsiteX35" fmla="*/ 359092 w 661035"/>
                  <a:gd name="connsiteY35" fmla="*/ 597218 h 1099185"/>
                  <a:gd name="connsiteX36" fmla="*/ 220980 w 661035"/>
                  <a:gd name="connsiteY36" fmla="*/ 0 h 1099185"/>
                  <a:gd name="connsiteX37" fmla="*/ 481965 w 661035"/>
                  <a:gd name="connsiteY37" fmla="*/ 141922 h 1099185"/>
                  <a:gd name="connsiteX38" fmla="*/ 575310 w 661035"/>
                  <a:gd name="connsiteY38" fmla="*/ 214313 h 1099185"/>
                  <a:gd name="connsiteX39" fmla="*/ 661035 w 661035"/>
                  <a:gd name="connsiteY39" fmla="*/ 504825 h 1099185"/>
                  <a:gd name="connsiteX40" fmla="*/ 621030 w 661035"/>
                  <a:gd name="connsiteY40" fmla="*/ 739140 h 1099185"/>
                  <a:gd name="connsiteX41" fmla="*/ 360045 w 661035"/>
                  <a:gd name="connsiteY41" fmla="*/ 597218 h 1099185"/>
                  <a:gd name="connsiteX42" fmla="*/ 400050 w 661035"/>
                  <a:gd name="connsiteY42" fmla="*/ 362902 h 1099185"/>
                  <a:gd name="connsiteX43" fmla="*/ 314325 w 661035"/>
                  <a:gd name="connsiteY43" fmla="*/ 72390 h 1099185"/>
                  <a:gd name="connsiteX44" fmla="*/ 220980 w 661035"/>
                  <a:gd name="connsiteY44" fmla="*/ 0 h 1099185"/>
                  <a:gd name="connsiteX0" fmla="*/ 359092 w 661035"/>
                  <a:gd name="connsiteY0" fmla="*/ 597218 h 1099185"/>
                  <a:gd name="connsiteX1" fmla="*/ 620078 w 661035"/>
                  <a:gd name="connsiteY1" fmla="*/ 739140 h 1099185"/>
                  <a:gd name="connsiteX2" fmla="*/ 584835 w 661035"/>
                  <a:gd name="connsiteY2" fmla="*/ 818198 h 1099185"/>
                  <a:gd name="connsiteX3" fmla="*/ 584836 w 661035"/>
                  <a:gd name="connsiteY3" fmla="*/ 818198 h 1099185"/>
                  <a:gd name="connsiteX4" fmla="*/ 545783 w 661035"/>
                  <a:gd name="connsiteY4" fmla="*/ 882015 h 1099185"/>
                  <a:gd name="connsiteX5" fmla="*/ 538930 w 661035"/>
                  <a:gd name="connsiteY5" fmla="*/ 891439 h 1099185"/>
                  <a:gd name="connsiteX6" fmla="*/ 539116 w 661035"/>
                  <a:gd name="connsiteY6" fmla="*/ 891540 h 1099185"/>
                  <a:gd name="connsiteX7" fmla="*/ 500063 w 661035"/>
                  <a:gd name="connsiteY7" fmla="*/ 940118 h 1099185"/>
                  <a:gd name="connsiteX8" fmla="*/ 452605 w 661035"/>
                  <a:gd name="connsiteY8" fmla="*/ 914311 h 1099185"/>
                  <a:gd name="connsiteX9" fmla="*/ 451949 w 661035"/>
                  <a:gd name="connsiteY9" fmla="*/ 914906 h 1099185"/>
                  <a:gd name="connsiteX10" fmla="*/ 500063 w 661035"/>
                  <a:gd name="connsiteY10" fmla="*/ 941070 h 1099185"/>
                  <a:gd name="connsiteX11" fmla="*/ 451485 w 661035"/>
                  <a:gd name="connsiteY11" fmla="*/ 989648 h 1099185"/>
                  <a:gd name="connsiteX12" fmla="*/ 396629 w 661035"/>
                  <a:gd name="connsiteY12" fmla="*/ 1033155 h 1099185"/>
                  <a:gd name="connsiteX13" fmla="*/ 397193 w 661035"/>
                  <a:gd name="connsiteY13" fmla="*/ 1033462 h 1099185"/>
                  <a:gd name="connsiteX14" fmla="*/ 320041 w 661035"/>
                  <a:gd name="connsiteY14" fmla="*/ 1076325 h 1099185"/>
                  <a:gd name="connsiteX15" fmla="*/ 291343 w 661035"/>
                  <a:gd name="connsiteY15" fmla="*/ 1060767 h 1099185"/>
                  <a:gd name="connsiteX16" fmla="*/ 290403 w 661035"/>
                  <a:gd name="connsiteY16" fmla="*/ 1061621 h 1099185"/>
                  <a:gd name="connsiteX17" fmla="*/ 319088 w 661035"/>
                  <a:gd name="connsiteY17" fmla="*/ 1077277 h 1099185"/>
                  <a:gd name="connsiteX18" fmla="*/ 260985 w 661035"/>
                  <a:gd name="connsiteY18" fmla="*/ 1099185 h 1099185"/>
                  <a:gd name="connsiteX19" fmla="*/ 0 w 661035"/>
                  <a:gd name="connsiteY19" fmla="*/ 957262 h 1099185"/>
                  <a:gd name="connsiteX20" fmla="*/ 59055 w 661035"/>
                  <a:gd name="connsiteY20" fmla="*/ 935355 h 1099185"/>
                  <a:gd name="connsiteX21" fmla="*/ 284314 w 661035"/>
                  <a:gd name="connsiteY21" fmla="*/ 1058298 h 1099185"/>
                  <a:gd name="connsiteX22" fmla="*/ 284516 w 661035"/>
                  <a:gd name="connsiteY22" fmla="*/ 1057066 h 1099185"/>
                  <a:gd name="connsiteX23" fmla="*/ 60008 w 661035"/>
                  <a:gd name="connsiteY23" fmla="*/ 935355 h 1099185"/>
                  <a:gd name="connsiteX24" fmla="*/ 135745 w 661035"/>
                  <a:gd name="connsiteY24" fmla="*/ 891807 h 1099185"/>
                  <a:gd name="connsiteX25" fmla="*/ 135255 w 661035"/>
                  <a:gd name="connsiteY25" fmla="*/ 891540 h 1099185"/>
                  <a:gd name="connsiteX26" fmla="*/ 190500 w 661035"/>
                  <a:gd name="connsiteY26" fmla="*/ 847725 h 1099185"/>
                  <a:gd name="connsiteX27" fmla="*/ 239078 w 661035"/>
                  <a:gd name="connsiteY27" fmla="*/ 799148 h 1099185"/>
                  <a:gd name="connsiteX28" fmla="*/ 319738 w 661035"/>
                  <a:gd name="connsiteY28" fmla="*/ 843010 h 1099185"/>
                  <a:gd name="connsiteX29" fmla="*/ 239078 w 661035"/>
                  <a:gd name="connsiteY29" fmla="*/ 798196 h 1099185"/>
                  <a:gd name="connsiteX30" fmla="*/ 277307 w 661035"/>
                  <a:gd name="connsiteY30" fmla="*/ 750642 h 1099185"/>
                  <a:gd name="connsiteX31" fmla="*/ 277178 w 661035"/>
                  <a:gd name="connsiteY31" fmla="*/ 750571 h 1099185"/>
                  <a:gd name="connsiteX32" fmla="*/ 284798 w 661035"/>
                  <a:gd name="connsiteY32" fmla="*/ 740093 h 1099185"/>
                  <a:gd name="connsiteX33" fmla="*/ 323850 w 661035"/>
                  <a:gd name="connsiteY33" fmla="*/ 676275 h 1099185"/>
                  <a:gd name="connsiteX34" fmla="*/ 359092 w 661035"/>
                  <a:gd name="connsiteY34" fmla="*/ 597218 h 1099185"/>
                  <a:gd name="connsiteX35" fmla="*/ 220980 w 661035"/>
                  <a:gd name="connsiteY35" fmla="*/ 0 h 1099185"/>
                  <a:gd name="connsiteX36" fmla="*/ 481965 w 661035"/>
                  <a:gd name="connsiteY36" fmla="*/ 141922 h 1099185"/>
                  <a:gd name="connsiteX37" fmla="*/ 575310 w 661035"/>
                  <a:gd name="connsiteY37" fmla="*/ 214313 h 1099185"/>
                  <a:gd name="connsiteX38" fmla="*/ 661035 w 661035"/>
                  <a:gd name="connsiteY38" fmla="*/ 504825 h 1099185"/>
                  <a:gd name="connsiteX39" fmla="*/ 621030 w 661035"/>
                  <a:gd name="connsiteY39" fmla="*/ 739140 h 1099185"/>
                  <a:gd name="connsiteX40" fmla="*/ 360045 w 661035"/>
                  <a:gd name="connsiteY40" fmla="*/ 597218 h 1099185"/>
                  <a:gd name="connsiteX41" fmla="*/ 400050 w 661035"/>
                  <a:gd name="connsiteY41" fmla="*/ 362902 h 1099185"/>
                  <a:gd name="connsiteX42" fmla="*/ 314325 w 661035"/>
                  <a:gd name="connsiteY42" fmla="*/ 72390 h 1099185"/>
                  <a:gd name="connsiteX43" fmla="*/ 220980 w 661035"/>
                  <a:gd name="connsiteY43" fmla="*/ 0 h 1099185"/>
                  <a:gd name="connsiteX0" fmla="*/ 359092 w 661035"/>
                  <a:gd name="connsiteY0" fmla="*/ 597218 h 1099185"/>
                  <a:gd name="connsiteX1" fmla="*/ 620078 w 661035"/>
                  <a:gd name="connsiteY1" fmla="*/ 739140 h 1099185"/>
                  <a:gd name="connsiteX2" fmla="*/ 584835 w 661035"/>
                  <a:gd name="connsiteY2" fmla="*/ 818198 h 1099185"/>
                  <a:gd name="connsiteX3" fmla="*/ 584836 w 661035"/>
                  <a:gd name="connsiteY3" fmla="*/ 818198 h 1099185"/>
                  <a:gd name="connsiteX4" fmla="*/ 545783 w 661035"/>
                  <a:gd name="connsiteY4" fmla="*/ 882015 h 1099185"/>
                  <a:gd name="connsiteX5" fmla="*/ 538930 w 661035"/>
                  <a:gd name="connsiteY5" fmla="*/ 891439 h 1099185"/>
                  <a:gd name="connsiteX6" fmla="*/ 539116 w 661035"/>
                  <a:gd name="connsiteY6" fmla="*/ 891540 h 1099185"/>
                  <a:gd name="connsiteX7" fmla="*/ 500063 w 661035"/>
                  <a:gd name="connsiteY7" fmla="*/ 940118 h 1099185"/>
                  <a:gd name="connsiteX8" fmla="*/ 452605 w 661035"/>
                  <a:gd name="connsiteY8" fmla="*/ 914311 h 1099185"/>
                  <a:gd name="connsiteX9" fmla="*/ 500063 w 661035"/>
                  <a:gd name="connsiteY9" fmla="*/ 941070 h 1099185"/>
                  <a:gd name="connsiteX10" fmla="*/ 451485 w 661035"/>
                  <a:gd name="connsiteY10" fmla="*/ 989648 h 1099185"/>
                  <a:gd name="connsiteX11" fmla="*/ 396629 w 661035"/>
                  <a:gd name="connsiteY11" fmla="*/ 1033155 h 1099185"/>
                  <a:gd name="connsiteX12" fmla="*/ 397193 w 661035"/>
                  <a:gd name="connsiteY12" fmla="*/ 1033462 h 1099185"/>
                  <a:gd name="connsiteX13" fmla="*/ 320041 w 661035"/>
                  <a:gd name="connsiteY13" fmla="*/ 1076325 h 1099185"/>
                  <a:gd name="connsiteX14" fmla="*/ 291343 w 661035"/>
                  <a:gd name="connsiteY14" fmla="*/ 1060767 h 1099185"/>
                  <a:gd name="connsiteX15" fmla="*/ 290403 w 661035"/>
                  <a:gd name="connsiteY15" fmla="*/ 1061621 h 1099185"/>
                  <a:gd name="connsiteX16" fmla="*/ 319088 w 661035"/>
                  <a:gd name="connsiteY16" fmla="*/ 1077277 h 1099185"/>
                  <a:gd name="connsiteX17" fmla="*/ 260985 w 661035"/>
                  <a:gd name="connsiteY17" fmla="*/ 1099185 h 1099185"/>
                  <a:gd name="connsiteX18" fmla="*/ 0 w 661035"/>
                  <a:gd name="connsiteY18" fmla="*/ 957262 h 1099185"/>
                  <a:gd name="connsiteX19" fmla="*/ 59055 w 661035"/>
                  <a:gd name="connsiteY19" fmla="*/ 935355 h 1099185"/>
                  <a:gd name="connsiteX20" fmla="*/ 284314 w 661035"/>
                  <a:gd name="connsiteY20" fmla="*/ 1058298 h 1099185"/>
                  <a:gd name="connsiteX21" fmla="*/ 284516 w 661035"/>
                  <a:gd name="connsiteY21" fmla="*/ 1057066 h 1099185"/>
                  <a:gd name="connsiteX22" fmla="*/ 60008 w 661035"/>
                  <a:gd name="connsiteY22" fmla="*/ 935355 h 1099185"/>
                  <a:gd name="connsiteX23" fmla="*/ 135745 w 661035"/>
                  <a:gd name="connsiteY23" fmla="*/ 891807 h 1099185"/>
                  <a:gd name="connsiteX24" fmla="*/ 135255 w 661035"/>
                  <a:gd name="connsiteY24" fmla="*/ 891540 h 1099185"/>
                  <a:gd name="connsiteX25" fmla="*/ 190500 w 661035"/>
                  <a:gd name="connsiteY25" fmla="*/ 847725 h 1099185"/>
                  <a:gd name="connsiteX26" fmla="*/ 239078 w 661035"/>
                  <a:gd name="connsiteY26" fmla="*/ 799148 h 1099185"/>
                  <a:gd name="connsiteX27" fmla="*/ 319738 w 661035"/>
                  <a:gd name="connsiteY27" fmla="*/ 843010 h 1099185"/>
                  <a:gd name="connsiteX28" fmla="*/ 239078 w 661035"/>
                  <a:gd name="connsiteY28" fmla="*/ 798196 h 1099185"/>
                  <a:gd name="connsiteX29" fmla="*/ 277307 w 661035"/>
                  <a:gd name="connsiteY29" fmla="*/ 750642 h 1099185"/>
                  <a:gd name="connsiteX30" fmla="*/ 277178 w 661035"/>
                  <a:gd name="connsiteY30" fmla="*/ 750571 h 1099185"/>
                  <a:gd name="connsiteX31" fmla="*/ 284798 w 661035"/>
                  <a:gd name="connsiteY31" fmla="*/ 740093 h 1099185"/>
                  <a:gd name="connsiteX32" fmla="*/ 323850 w 661035"/>
                  <a:gd name="connsiteY32" fmla="*/ 676275 h 1099185"/>
                  <a:gd name="connsiteX33" fmla="*/ 359092 w 661035"/>
                  <a:gd name="connsiteY33" fmla="*/ 597218 h 1099185"/>
                  <a:gd name="connsiteX34" fmla="*/ 220980 w 661035"/>
                  <a:gd name="connsiteY34" fmla="*/ 0 h 1099185"/>
                  <a:gd name="connsiteX35" fmla="*/ 481965 w 661035"/>
                  <a:gd name="connsiteY35" fmla="*/ 141922 h 1099185"/>
                  <a:gd name="connsiteX36" fmla="*/ 575310 w 661035"/>
                  <a:gd name="connsiteY36" fmla="*/ 214313 h 1099185"/>
                  <a:gd name="connsiteX37" fmla="*/ 661035 w 661035"/>
                  <a:gd name="connsiteY37" fmla="*/ 504825 h 1099185"/>
                  <a:gd name="connsiteX38" fmla="*/ 621030 w 661035"/>
                  <a:gd name="connsiteY38" fmla="*/ 739140 h 1099185"/>
                  <a:gd name="connsiteX39" fmla="*/ 360045 w 661035"/>
                  <a:gd name="connsiteY39" fmla="*/ 597218 h 1099185"/>
                  <a:gd name="connsiteX40" fmla="*/ 400050 w 661035"/>
                  <a:gd name="connsiteY40" fmla="*/ 362902 h 1099185"/>
                  <a:gd name="connsiteX41" fmla="*/ 314325 w 661035"/>
                  <a:gd name="connsiteY41" fmla="*/ 72390 h 1099185"/>
                  <a:gd name="connsiteX42" fmla="*/ 220980 w 661035"/>
                  <a:gd name="connsiteY42" fmla="*/ 0 h 1099185"/>
                  <a:gd name="connsiteX0" fmla="*/ 359092 w 661035"/>
                  <a:gd name="connsiteY0" fmla="*/ 597218 h 1099185"/>
                  <a:gd name="connsiteX1" fmla="*/ 620078 w 661035"/>
                  <a:gd name="connsiteY1" fmla="*/ 739140 h 1099185"/>
                  <a:gd name="connsiteX2" fmla="*/ 584835 w 661035"/>
                  <a:gd name="connsiteY2" fmla="*/ 818198 h 1099185"/>
                  <a:gd name="connsiteX3" fmla="*/ 584836 w 661035"/>
                  <a:gd name="connsiteY3" fmla="*/ 818198 h 1099185"/>
                  <a:gd name="connsiteX4" fmla="*/ 545783 w 661035"/>
                  <a:gd name="connsiteY4" fmla="*/ 882015 h 1099185"/>
                  <a:gd name="connsiteX5" fmla="*/ 538930 w 661035"/>
                  <a:gd name="connsiteY5" fmla="*/ 891439 h 1099185"/>
                  <a:gd name="connsiteX6" fmla="*/ 539116 w 661035"/>
                  <a:gd name="connsiteY6" fmla="*/ 891540 h 1099185"/>
                  <a:gd name="connsiteX7" fmla="*/ 500063 w 661035"/>
                  <a:gd name="connsiteY7" fmla="*/ 940118 h 1099185"/>
                  <a:gd name="connsiteX8" fmla="*/ 500063 w 661035"/>
                  <a:gd name="connsiteY8" fmla="*/ 941070 h 1099185"/>
                  <a:gd name="connsiteX9" fmla="*/ 451485 w 661035"/>
                  <a:gd name="connsiteY9" fmla="*/ 989648 h 1099185"/>
                  <a:gd name="connsiteX10" fmla="*/ 396629 w 661035"/>
                  <a:gd name="connsiteY10" fmla="*/ 1033155 h 1099185"/>
                  <a:gd name="connsiteX11" fmla="*/ 397193 w 661035"/>
                  <a:gd name="connsiteY11" fmla="*/ 1033462 h 1099185"/>
                  <a:gd name="connsiteX12" fmla="*/ 320041 w 661035"/>
                  <a:gd name="connsiteY12" fmla="*/ 1076325 h 1099185"/>
                  <a:gd name="connsiteX13" fmla="*/ 291343 w 661035"/>
                  <a:gd name="connsiteY13" fmla="*/ 1060767 h 1099185"/>
                  <a:gd name="connsiteX14" fmla="*/ 290403 w 661035"/>
                  <a:gd name="connsiteY14" fmla="*/ 1061621 h 1099185"/>
                  <a:gd name="connsiteX15" fmla="*/ 319088 w 661035"/>
                  <a:gd name="connsiteY15" fmla="*/ 1077277 h 1099185"/>
                  <a:gd name="connsiteX16" fmla="*/ 260985 w 661035"/>
                  <a:gd name="connsiteY16" fmla="*/ 1099185 h 1099185"/>
                  <a:gd name="connsiteX17" fmla="*/ 0 w 661035"/>
                  <a:gd name="connsiteY17" fmla="*/ 957262 h 1099185"/>
                  <a:gd name="connsiteX18" fmla="*/ 59055 w 661035"/>
                  <a:gd name="connsiteY18" fmla="*/ 935355 h 1099185"/>
                  <a:gd name="connsiteX19" fmla="*/ 284314 w 661035"/>
                  <a:gd name="connsiteY19" fmla="*/ 1058298 h 1099185"/>
                  <a:gd name="connsiteX20" fmla="*/ 284516 w 661035"/>
                  <a:gd name="connsiteY20" fmla="*/ 1057066 h 1099185"/>
                  <a:gd name="connsiteX21" fmla="*/ 60008 w 661035"/>
                  <a:gd name="connsiteY21" fmla="*/ 935355 h 1099185"/>
                  <a:gd name="connsiteX22" fmla="*/ 135745 w 661035"/>
                  <a:gd name="connsiteY22" fmla="*/ 891807 h 1099185"/>
                  <a:gd name="connsiteX23" fmla="*/ 135255 w 661035"/>
                  <a:gd name="connsiteY23" fmla="*/ 891540 h 1099185"/>
                  <a:gd name="connsiteX24" fmla="*/ 190500 w 661035"/>
                  <a:gd name="connsiteY24" fmla="*/ 847725 h 1099185"/>
                  <a:gd name="connsiteX25" fmla="*/ 239078 w 661035"/>
                  <a:gd name="connsiteY25" fmla="*/ 799148 h 1099185"/>
                  <a:gd name="connsiteX26" fmla="*/ 319738 w 661035"/>
                  <a:gd name="connsiteY26" fmla="*/ 843010 h 1099185"/>
                  <a:gd name="connsiteX27" fmla="*/ 239078 w 661035"/>
                  <a:gd name="connsiteY27" fmla="*/ 798196 h 1099185"/>
                  <a:gd name="connsiteX28" fmla="*/ 277307 w 661035"/>
                  <a:gd name="connsiteY28" fmla="*/ 750642 h 1099185"/>
                  <a:gd name="connsiteX29" fmla="*/ 277178 w 661035"/>
                  <a:gd name="connsiteY29" fmla="*/ 750571 h 1099185"/>
                  <a:gd name="connsiteX30" fmla="*/ 284798 w 661035"/>
                  <a:gd name="connsiteY30" fmla="*/ 740093 h 1099185"/>
                  <a:gd name="connsiteX31" fmla="*/ 323850 w 661035"/>
                  <a:gd name="connsiteY31" fmla="*/ 676275 h 1099185"/>
                  <a:gd name="connsiteX32" fmla="*/ 359092 w 661035"/>
                  <a:gd name="connsiteY32" fmla="*/ 597218 h 1099185"/>
                  <a:gd name="connsiteX33" fmla="*/ 220980 w 661035"/>
                  <a:gd name="connsiteY33" fmla="*/ 0 h 1099185"/>
                  <a:gd name="connsiteX34" fmla="*/ 481965 w 661035"/>
                  <a:gd name="connsiteY34" fmla="*/ 141922 h 1099185"/>
                  <a:gd name="connsiteX35" fmla="*/ 575310 w 661035"/>
                  <a:gd name="connsiteY35" fmla="*/ 214313 h 1099185"/>
                  <a:gd name="connsiteX36" fmla="*/ 661035 w 661035"/>
                  <a:gd name="connsiteY36" fmla="*/ 504825 h 1099185"/>
                  <a:gd name="connsiteX37" fmla="*/ 621030 w 661035"/>
                  <a:gd name="connsiteY37" fmla="*/ 739140 h 1099185"/>
                  <a:gd name="connsiteX38" fmla="*/ 360045 w 661035"/>
                  <a:gd name="connsiteY38" fmla="*/ 597218 h 1099185"/>
                  <a:gd name="connsiteX39" fmla="*/ 400050 w 661035"/>
                  <a:gd name="connsiteY39" fmla="*/ 362902 h 1099185"/>
                  <a:gd name="connsiteX40" fmla="*/ 314325 w 661035"/>
                  <a:gd name="connsiteY40" fmla="*/ 72390 h 1099185"/>
                  <a:gd name="connsiteX41" fmla="*/ 220980 w 661035"/>
                  <a:gd name="connsiteY41" fmla="*/ 0 h 1099185"/>
                  <a:gd name="connsiteX0" fmla="*/ 359092 w 661035"/>
                  <a:gd name="connsiteY0" fmla="*/ 597218 h 1099185"/>
                  <a:gd name="connsiteX1" fmla="*/ 620078 w 661035"/>
                  <a:gd name="connsiteY1" fmla="*/ 739140 h 1099185"/>
                  <a:gd name="connsiteX2" fmla="*/ 584835 w 661035"/>
                  <a:gd name="connsiteY2" fmla="*/ 818198 h 1099185"/>
                  <a:gd name="connsiteX3" fmla="*/ 584836 w 661035"/>
                  <a:gd name="connsiteY3" fmla="*/ 818198 h 1099185"/>
                  <a:gd name="connsiteX4" fmla="*/ 545783 w 661035"/>
                  <a:gd name="connsiteY4" fmla="*/ 882015 h 1099185"/>
                  <a:gd name="connsiteX5" fmla="*/ 538930 w 661035"/>
                  <a:gd name="connsiteY5" fmla="*/ 891439 h 1099185"/>
                  <a:gd name="connsiteX6" fmla="*/ 539116 w 661035"/>
                  <a:gd name="connsiteY6" fmla="*/ 891540 h 1099185"/>
                  <a:gd name="connsiteX7" fmla="*/ 500063 w 661035"/>
                  <a:gd name="connsiteY7" fmla="*/ 940118 h 1099185"/>
                  <a:gd name="connsiteX8" fmla="*/ 500063 w 661035"/>
                  <a:gd name="connsiteY8" fmla="*/ 941070 h 1099185"/>
                  <a:gd name="connsiteX9" fmla="*/ 451485 w 661035"/>
                  <a:gd name="connsiteY9" fmla="*/ 989648 h 1099185"/>
                  <a:gd name="connsiteX10" fmla="*/ 396629 w 661035"/>
                  <a:gd name="connsiteY10" fmla="*/ 1033155 h 1099185"/>
                  <a:gd name="connsiteX11" fmla="*/ 397193 w 661035"/>
                  <a:gd name="connsiteY11" fmla="*/ 1033462 h 1099185"/>
                  <a:gd name="connsiteX12" fmla="*/ 320041 w 661035"/>
                  <a:gd name="connsiteY12" fmla="*/ 1076325 h 1099185"/>
                  <a:gd name="connsiteX13" fmla="*/ 291343 w 661035"/>
                  <a:gd name="connsiteY13" fmla="*/ 1060767 h 1099185"/>
                  <a:gd name="connsiteX14" fmla="*/ 290403 w 661035"/>
                  <a:gd name="connsiteY14" fmla="*/ 1061621 h 1099185"/>
                  <a:gd name="connsiteX15" fmla="*/ 319088 w 661035"/>
                  <a:gd name="connsiteY15" fmla="*/ 1077277 h 1099185"/>
                  <a:gd name="connsiteX16" fmla="*/ 260985 w 661035"/>
                  <a:gd name="connsiteY16" fmla="*/ 1099185 h 1099185"/>
                  <a:gd name="connsiteX17" fmla="*/ 0 w 661035"/>
                  <a:gd name="connsiteY17" fmla="*/ 957262 h 1099185"/>
                  <a:gd name="connsiteX18" fmla="*/ 59055 w 661035"/>
                  <a:gd name="connsiteY18" fmla="*/ 935355 h 1099185"/>
                  <a:gd name="connsiteX19" fmla="*/ 284314 w 661035"/>
                  <a:gd name="connsiteY19" fmla="*/ 1058298 h 1099185"/>
                  <a:gd name="connsiteX20" fmla="*/ 284516 w 661035"/>
                  <a:gd name="connsiteY20" fmla="*/ 1057066 h 1099185"/>
                  <a:gd name="connsiteX21" fmla="*/ 60008 w 661035"/>
                  <a:gd name="connsiteY21" fmla="*/ 935355 h 1099185"/>
                  <a:gd name="connsiteX22" fmla="*/ 135745 w 661035"/>
                  <a:gd name="connsiteY22" fmla="*/ 891807 h 1099185"/>
                  <a:gd name="connsiteX23" fmla="*/ 135255 w 661035"/>
                  <a:gd name="connsiteY23" fmla="*/ 891540 h 1099185"/>
                  <a:gd name="connsiteX24" fmla="*/ 190500 w 661035"/>
                  <a:gd name="connsiteY24" fmla="*/ 847725 h 1099185"/>
                  <a:gd name="connsiteX25" fmla="*/ 239078 w 661035"/>
                  <a:gd name="connsiteY25" fmla="*/ 799148 h 1099185"/>
                  <a:gd name="connsiteX26" fmla="*/ 239078 w 661035"/>
                  <a:gd name="connsiteY26" fmla="*/ 798196 h 1099185"/>
                  <a:gd name="connsiteX27" fmla="*/ 277307 w 661035"/>
                  <a:gd name="connsiteY27" fmla="*/ 750642 h 1099185"/>
                  <a:gd name="connsiteX28" fmla="*/ 277178 w 661035"/>
                  <a:gd name="connsiteY28" fmla="*/ 750571 h 1099185"/>
                  <a:gd name="connsiteX29" fmla="*/ 284798 w 661035"/>
                  <a:gd name="connsiteY29" fmla="*/ 740093 h 1099185"/>
                  <a:gd name="connsiteX30" fmla="*/ 323850 w 661035"/>
                  <a:gd name="connsiteY30" fmla="*/ 676275 h 1099185"/>
                  <a:gd name="connsiteX31" fmla="*/ 359092 w 661035"/>
                  <a:gd name="connsiteY31" fmla="*/ 597218 h 1099185"/>
                  <a:gd name="connsiteX32" fmla="*/ 220980 w 661035"/>
                  <a:gd name="connsiteY32" fmla="*/ 0 h 1099185"/>
                  <a:gd name="connsiteX33" fmla="*/ 481965 w 661035"/>
                  <a:gd name="connsiteY33" fmla="*/ 141922 h 1099185"/>
                  <a:gd name="connsiteX34" fmla="*/ 575310 w 661035"/>
                  <a:gd name="connsiteY34" fmla="*/ 214313 h 1099185"/>
                  <a:gd name="connsiteX35" fmla="*/ 661035 w 661035"/>
                  <a:gd name="connsiteY35" fmla="*/ 504825 h 1099185"/>
                  <a:gd name="connsiteX36" fmla="*/ 621030 w 661035"/>
                  <a:gd name="connsiteY36" fmla="*/ 739140 h 1099185"/>
                  <a:gd name="connsiteX37" fmla="*/ 360045 w 661035"/>
                  <a:gd name="connsiteY37" fmla="*/ 597218 h 1099185"/>
                  <a:gd name="connsiteX38" fmla="*/ 400050 w 661035"/>
                  <a:gd name="connsiteY38" fmla="*/ 362902 h 1099185"/>
                  <a:gd name="connsiteX39" fmla="*/ 314325 w 661035"/>
                  <a:gd name="connsiteY39" fmla="*/ 72390 h 1099185"/>
                  <a:gd name="connsiteX40" fmla="*/ 220980 w 661035"/>
                  <a:gd name="connsiteY40" fmla="*/ 0 h 1099185"/>
                  <a:gd name="connsiteX0" fmla="*/ 359092 w 661035"/>
                  <a:gd name="connsiteY0" fmla="*/ 597218 h 1099185"/>
                  <a:gd name="connsiteX1" fmla="*/ 620078 w 661035"/>
                  <a:gd name="connsiteY1" fmla="*/ 739140 h 1099185"/>
                  <a:gd name="connsiteX2" fmla="*/ 584835 w 661035"/>
                  <a:gd name="connsiteY2" fmla="*/ 818198 h 1099185"/>
                  <a:gd name="connsiteX3" fmla="*/ 584836 w 661035"/>
                  <a:gd name="connsiteY3" fmla="*/ 818198 h 1099185"/>
                  <a:gd name="connsiteX4" fmla="*/ 545783 w 661035"/>
                  <a:gd name="connsiteY4" fmla="*/ 882015 h 1099185"/>
                  <a:gd name="connsiteX5" fmla="*/ 538930 w 661035"/>
                  <a:gd name="connsiteY5" fmla="*/ 891439 h 1099185"/>
                  <a:gd name="connsiteX6" fmla="*/ 539116 w 661035"/>
                  <a:gd name="connsiteY6" fmla="*/ 891540 h 1099185"/>
                  <a:gd name="connsiteX7" fmla="*/ 500063 w 661035"/>
                  <a:gd name="connsiteY7" fmla="*/ 940118 h 1099185"/>
                  <a:gd name="connsiteX8" fmla="*/ 500063 w 661035"/>
                  <a:gd name="connsiteY8" fmla="*/ 941070 h 1099185"/>
                  <a:gd name="connsiteX9" fmla="*/ 451485 w 661035"/>
                  <a:gd name="connsiteY9" fmla="*/ 989648 h 1099185"/>
                  <a:gd name="connsiteX10" fmla="*/ 396629 w 661035"/>
                  <a:gd name="connsiteY10" fmla="*/ 1033155 h 1099185"/>
                  <a:gd name="connsiteX11" fmla="*/ 397193 w 661035"/>
                  <a:gd name="connsiteY11" fmla="*/ 1033462 h 1099185"/>
                  <a:gd name="connsiteX12" fmla="*/ 320041 w 661035"/>
                  <a:gd name="connsiteY12" fmla="*/ 1076325 h 1099185"/>
                  <a:gd name="connsiteX13" fmla="*/ 291343 w 661035"/>
                  <a:gd name="connsiteY13" fmla="*/ 1060767 h 1099185"/>
                  <a:gd name="connsiteX14" fmla="*/ 290403 w 661035"/>
                  <a:gd name="connsiteY14" fmla="*/ 1061621 h 1099185"/>
                  <a:gd name="connsiteX15" fmla="*/ 319088 w 661035"/>
                  <a:gd name="connsiteY15" fmla="*/ 1077277 h 1099185"/>
                  <a:gd name="connsiteX16" fmla="*/ 260985 w 661035"/>
                  <a:gd name="connsiteY16" fmla="*/ 1099185 h 1099185"/>
                  <a:gd name="connsiteX17" fmla="*/ 0 w 661035"/>
                  <a:gd name="connsiteY17" fmla="*/ 957262 h 1099185"/>
                  <a:gd name="connsiteX18" fmla="*/ 59055 w 661035"/>
                  <a:gd name="connsiteY18" fmla="*/ 935355 h 1099185"/>
                  <a:gd name="connsiteX19" fmla="*/ 284314 w 661035"/>
                  <a:gd name="connsiteY19" fmla="*/ 1058298 h 1099185"/>
                  <a:gd name="connsiteX20" fmla="*/ 60008 w 661035"/>
                  <a:gd name="connsiteY20" fmla="*/ 935355 h 1099185"/>
                  <a:gd name="connsiteX21" fmla="*/ 135745 w 661035"/>
                  <a:gd name="connsiteY21" fmla="*/ 891807 h 1099185"/>
                  <a:gd name="connsiteX22" fmla="*/ 135255 w 661035"/>
                  <a:gd name="connsiteY22" fmla="*/ 891540 h 1099185"/>
                  <a:gd name="connsiteX23" fmla="*/ 190500 w 661035"/>
                  <a:gd name="connsiteY23" fmla="*/ 847725 h 1099185"/>
                  <a:gd name="connsiteX24" fmla="*/ 239078 w 661035"/>
                  <a:gd name="connsiteY24" fmla="*/ 799148 h 1099185"/>
                  <a:gd name="connsiteX25" fmla="*/ 239078 w 661035"/>
                  <a:gd name="connsiteY25" fmla="*/ 798196 h 1099185"/>
                  <a:gd name="connsiteX26" fmla="*/ 277307 w 661035"/>
                  <a:gd name="connsiteY26" fmla="*/ 750642 h 1099185"/>
                  <a:gd name="connsiteX27" fmla="*/ 277178 w 661035"/>
                  <a:gd name="connsiteY27" fmla="*/ 750571 h 1099185"/>
                  <a:gd name="connsiteX28" fmla="*/ 284798 w 661035"/>
                  <a:gd name="connsiteY28" fmla="*/ 740093 h 1099185"/>
                  <a:gd name="connsiteX29" fmla="*/ 323850 w 661035"/>
                  <a:gd name="connsiteY29" fmla="*/ 676275 h 1099185"/>
                  <a:gd name="connsiteX30" fmla="*/ 359092 w 661035"/>
                  <a:gd name="connsiteY30" fmla="*/ 597218 h 1099185"/>
                  <a:gd name="connsiteX31" fmla="*/ 220980 w 661035"/>
                  <a:gd name="connsiteY31" fmla="*/ 0 h 1099185"/>
                  <a:gd name="connsiteX32" fmla="*/ 481965 w 661035"/>
                  <a:gd name="connsiteY32" fmla="*/ 141922 h 1099185"/>
                  <a:gd name="connsiteX33" fmla="*/ 575310 w 661035"/>
                  <a:gd name="connsiteY33" fmla="*/ 214313 h 1099185"/>
                  <a:gd name="connsiteX34" fmla="*/ 661035 w 661035"/>
                  <a:gd name="connsiteY34" fmla="*/ 504825 h 1099185"/>
                  <a:gd name="connsiteX35" fmla="*/ 621030 w 661035"/>
                  <a:gd name="connsiteY35" fmla="*/ 739140 h 1099185"/>
                  <a:gd name="connsiteX36" fmla="*/ 360045 w 661035"/>
                  <a:gd name="connsiteY36" fmla="*/ 597218 h 1099185"/>
                  <a:gd name="connsiteX37" fmla="*/ 400050 w 661035"/>
                  <a:gd name="connsiteY37" fmla="*/ 362902 h 1099185"/>
                  <a:gd name="connsiteX38" fmla="*/ 314325 w 661035"/>
                  <a:gd name="connsiteY38" fmla="*/ 72390 h 1099185"/>
                  <a:gd name="connsiteX39" fmla="*/ 220980 w 661035"/>
                  <a:gd name="connsiteY39" fmla="*/ 0 h 1099185"/>
                  <a:gd name="connsiteX0" fmla="*/ 359092 w 661035"/>
                  <a:gd name="connsiteY0" fmla="*/ 597218 h 1099185"/>
                  <a:gd name="connsiteX1" fmla="*/ 620078 w 661035"/>
                  <a:gd name="connsiteY1" fmla="*/ 739140 h 1099185"/>
                  <a:gd name="connsiteX2" fmla="*/ 584835 w 661035"/>
                  <a:gd name="connsiteY2" fmla="*/ 818198 h 1099185"/>
                  <a:gd name="connsiteX3" fmla="*/ 584836 w 661035"/>
                  <a:gd name="connsiteY3" fmla="*/ 818198 h 1099185"/>
                  <a:gd name="connsiteX4" fmla="*/ 545783 w 661035"/>
                  <a:gd name="connsiteY4" fmla="*/ 882015 h 1099185"/>
                  <a:gd name="connsiteX5" fmla="*/ 538930 w 661035"/>
                  <a:gd name="connsiteY5" fmla="*/ 891439 h 1099185"/>
                  <a:gd name="connsiteX6" fmla="*/ 539116 w 661035"/>
                  <a:gd name="connsiteY6" fmla="*/ 891540 h 1099185"/>
                  <a:gd name="connsiteX7" fmla="*/ 500063 w 661035"/>
                  <a:gd name="connsiteY7" fmla="*/ 940118 h 1099185"/>
                  <a:gd name="connsiteX8" fmla="*/ 500063 w 661035"/>
                  <a:gd name="connsiteY8" fmla="*/ 941070 h 1099185"/>
                  <a:gd name="connsiteX9" fmla="*/ 451485 w 661035"/>
                  <a:gd name="connsiteY9" fmla="*/ 989648 h 1099185"/>
                  <a:gd name="connsiteX10" fmla="*/ 396629 w 661035"/>
                  <a:gd name="connsiteY10" fmla="*/ 1033155 h 1099185"/>
                  <a:gd name="connsiteX11" fmla="*/ 397193 w 661035"/>
                  <a:gd name="connsiteY11" fmla="*/ 1033462 h 1099185"/>
                  <a:gd name="connsiteX12" fmla="*/ 320041 w 661035"/>
                  <a:gd name="connsiteY12" fmla="*/ 1076325 h 1099185"/>
                  <a:gd name="connsiteX13" fmla="*/ 291343 w 661035"/>
                  <a:gd name="connsiteY13" fmla="*/ 1060767 h 1099185"/>
                  <a:gd name="connsiteX14" fmla="*/ 290403 w 661035"/>
                  <a:gd name="connsiteY14" fmla="*/ 1061621 h 1099185"/>
                  <a:gd name="connsiteX15" fmla="*/ 319088 w 661035"/>
                  <a:gd name="connsiteY15" fmla="*/ 1077277 h 1099185"/>
                  <a:gd name="connsiteX16" fmla="*/ 260985 w 661035"/>
                  <a:gd name="connsiteY16" fmla="*/ 1099185 h 1099185"/>
                  <a:gd name="connsiteX17" fmla="*/ 0 w 661035"/>
                  <a:gd name="connsiteY17" fmla="*/ 957262 h 1099185"/>
                  <a:gd name="connsiteX18" fmla="*/ 59055 w 661035"/>
                  <a:gd name="connsiteY18" fmla="*/ 935355 h 1099185"/>
                  <a:gd name="connsiteX19" fmla="*/ 60008 w 661035"/>
                  <a:gd name="connsiteY19" fmla="*/ 935355 h 1099185"/>
                  <a:gd name="connsiteX20" fmla="*/ 135745 w 661035"/>
                  <a:gd name="connsiteY20" fmla="*/ 891807 h 1099185"/>
                  <a:gd name="connsiteX21" fmla="*/ 135255 w 661035"/>
                  <a:gd name="connsiteY21" fmla="*/ 891540 h 1099185"/>
                  <a:gd name="connsiteX22" fmla="*/ 190500 w 661035"/>
                  <a:gd name="connsiteY22" fmla="*/ 847725 h 1099185"/>
                  <a:gd name="connsiteX23" fmla="*/ 239078 w 661035"/>
                  <a:gd name="connsiteY23" fmla="*/ 799148 h 1099185"/>
                  <a:gd name="connsiteX24" fmla="*/ 239078 w 661035"/>
                  <a:gd name="connsiteY24" fmla="*/ 798196 h 1099185"/>
                  <a:gd name="connsiteX25" fmla="*/ 277307 w 661035"/>
                  <a:gd name="connsiteY25" fmla="*/ 750642 h 1099185"/>
                  <a:gd name="connsiteX26" fmla="*/ 277178 w 661035"/>
                  <a:gd name="connsiteY26" fmla="*/ 750571 h 1099185"/>
                  <a:gd name="connsiteX27" fmla="*/ 284798 w 661035"/>
                  <a:gd name="connsiteY27" fmla="*/ 740093 h 1099185"/>
                  <a:gd name="connsiteX28" fmla="*/ 323850 w 661035"/>
                  <a:gd name="connsiteY28" fmla="*/ 676275 h 1099185"/>
                  <a:gd name="connsiteX29" fmla="*/ 359092 w 661035"/>
                  <a:gd name="connsiteY29" fmla="*/ 597218 h 1099185"/>
                  <a:gd name="connsiteX30" fmla="*/ 220980 w 661035"/>
                  <a:gd name="connsiteY30" fmla="*/ 0 h 1099185"/>
                  <a:gd name="connsiteX31" fmla="*/ 481965 w 661035"/>
                  <a:gd name="connsiteY31" fmla="*/ 141922 h 1099185"/>
                  <a:gd name="connsiteX32" fmla="*/ 575310 w 661035"/>
                  <a:gd name="connsiteY32" fmla="*/ 214313 h 1099185"/>
                  <a:gd name="connsiteX33" fmla="*/ 661035 w 661035"/>
                  <a:gd name="connsiteY33" fmla="*/ 504825 h 1099185"/>
                  <a:gd name="connsiteX34" fmla="*/ 621030 w 661035"/>
                  <a:gd name="connsiteY34" fmla="*/ 739140 h 1099185"/>
                  <a:gd name="connsiteX35" fmla="*/ 360045 w 661035"/>
                  <a:gd name="connsiteY35" fmla="*/ 597218 h 1099185"/>
                  <a:gd name="connsiteX36" fmla="*/ 400050 w 661035"/>
                  <a:gd name="connsiteY36" fmla="*/ 362902 h 1099185"/>
                  <a:gd name="connsiteX37" fmla="*/ 314325 w 661035"/>
                  <a:gd name="connsiteY37" fmla="*/ 72390 h 1099185"/>
                  <a:gd name="connsiteX38" fmla="*/ 220980 w 661035"/>
                  <a:gd name="connsiteY38" fmla="*/ 0 h 1099185"/>
                  <a:gd name="connsiteX0" fmla="*/ 359092 w 661035"/>
                  <a:gd name="connsiteY0" fmla="*/ 597218 h 1099185"/>
                  <a:gd name="connsiteX1" fmla="*/ 620078 w 661035"/>
                  <a:gd name="connsiteY1" fmla="*/ 739140 h 1099185"/>
                  <a:gd name="connsiteX2" fmla="*/ 584835 w 661035"/>
                  <a:gd name="connsiteY2" fmla="*/ 818198 h 1099185"/>
                  <a:gd name="connsiteX3" fmla="*/ 584836 w 661035"/>
                  <a:gd name="connsiteY3" fmla="*/ 818198 h 1099185"/>
                  <a:gd name="connsiteX4" fmla="*/ 545783 w 661035"/>
                  <a:gd name="connsiteY4" fmla="*/ 882015 h 1099185"/>
                  <a:gd name="connsiteX5" fmla="*/ 538930 w 661035"/>
                  <a:gd name="connsiteY5" fmla="*/ 891439 h 1099185"/>
                  <a:gd name="connsiteX6" fmla="*/ 539116 w 661035"/>
                  <a:gd name="connsiteY6" fmla="*/ 891540 h 1099185"/>
                  <a:gd name="connsiteX7" fmla="*/ 500063 w 661035"/>
                  <a:gd name="connsiteY7" fmla="*/ 940118 h 1099185"/>
                  <a:gd name="connsiteX8" fmla="*/ 500063 w 661035"/>
                  <a:gd name="connsiteY8" fmla="*/ 941070 h 1099185"/>
                  <a:gd name="connsiteX9" fmla="*/ 451485 w 661035"/>
                  <a:gd name="connsiteY9" fmla="*/ 989648 h 1099185"/>
                  <a:gd name="connsiteX10" fmla="*/ 396629 w 661035"/>
                  <a:gd name="connsiteY10" fmla="*/ 1033155 h 1099185"/>
                  <a:gd name="connsiteX11" fmla="*/ 397193 w 661035"/>
                  <a:gd name="connsiteY11" fmla="*/ 1033462 h 1099185"/>
                  <a:gd name="connsiteX12" fmla="*/ 320041 w 661035"/>
                  <a:gd name="connsiteY12" fmla="*/ 1076325 h 1099185"/>
                  <a:gd name="connsiteX13" fmla="*/ 291343 w 661035"/>
                  <a:gd name="connsiteY13" fmla="*/ 1060767 h 1099185"/>
                  <a:gd name="connsiteX14" fmla="*/ 319088 w 661035"/>
                  <a:gd name="connsiteY14" fmla="*/ 1077277 h 1099185"/>
                  <a:gd name="connsiteX15" fmla="*/ 260985 w 661035"/>
                  <a:gd name="connsiteY15" fmla="*/ 1099185 h 1099185"/>
                  <a:gd name="connsiteX16" fmla="*/ 0 w 661035"/>
                  <a:gd name="connsiteY16" fmla="*/ 957262 h 1099185"/>
                  <a:gd name="connsiteX17" fmla="*/ 59055 w 661035"/>
                  <a:gd name="connsiteY17" fmla="*/ 935355 h 1099185"/>
                  <a:gd name="connsiteX18" fmla="*/ 60008 w 661035"/>
                  <a:gd name="connsiteY18" fmla="*/ 935355 h 1099185"/>
                  <a:gd name="connsiteX19" fmla="*/ 135745 w 661035"/>
                  <a:gd name="connsiteY19" fmla="*/ 891807 h 1099185"/>
                  <a:gd name="connsiteX20" fmla="*/ 135255 w 661035"/>
                  <a:gd name="connsiteY20" fmla="*/ 891540 h 1099185"/>
                  <a:gd name="connsiteX21" fmla="*/ 190500 w 661035"/>
                  <a:gd name="connsiteY21" fmla="*/ 847725 h 1099185"/>
                  <a:gd name="connsiteX22" fmla="*/ 239078 w 661035"/>
                  <a:gd name="connsiteY22" fmla="*/ 799148 h 1099185"/>
                  <a:gd name="connsiteX23" fmla="*/ 239078 w 661035"/>
                  <a:gd name="connsiteY23" fmla="*/ 798196 h 1099185"/>
                  <a:gd name="connsiteX24" fmla="*/ 277307 w 661035"/>
                  <a:gd name="connsiteY24" fmla="*/ 750642 h 1099185"/>
                  <a:gd name="connsiteX25" fmla="*/ 277178 w 661035"/>
                  <a:gd name="connsiteY25" fmla="*/ 750571 h 1099185"/>
                  <a:gd name="connsiteX26" fmla="*/ 284798 w 661035"/>
                  <a:gd name="connsiteY26" fmla="*/ 740093 h 1099185"/>
                  <a:gd name="connsiteX27" fmla="*/ 323850 w 661035"/>
                  <a:gd name="connsiteY27" fmla="*/ 676275 h 1099185"/>
                  <a:gd name="connsiteX28" fmla="*/ 359092 w 661035"/>
                  <a:gd name="connsiteY28" fmla="*/ 597218 h 1099185"/>
                  <a:gd name="connsiteX29" fmla="*/ 220980 w 661035"/>
                  <a:gd name="connsiteY29" fmla="*/ 0 h 1099185"/>
                  <a:gd name="connsiteX30" fmla="*/ 481965 w 661035"/>
                  <a:gd name="connsiteY30" fmla="*/ 141922 h 1099185"/>
                  <a:gd name="connsiteX31" fmla="*/ 575310 w 661035"/>
                  <a:gd name="connsiteY31" fmla="*/ 214313 h 1099185"/>
                  <a:gd name="connsiteX32" fmla="*/ 661035 w 661035"/>
                  <a:gd name="connsiteY32" fmla="*/ 504825 h 1099185"/>
                  <a:gd name="connsiteX33" fmla="*/ 621030 w 661035"/>
                  <a:gd name="connsiteY33" fmla="*/ 739140 h 1099185"/>
                  <a:gd name="connsiteX34" fmla="*/ 360045 w 661035"/>
                  <a:gd name="connsiteY34" fmla="*/ 597218 h 1099185"/>
                  <a:gd name="connsiteX35" fmla="*/ 400050 w 661035"/>
                  <a:gd name="connsiteY35" fmla="*/ 362902 h 1099185"/>
                  <a:gd name="connsiteX36" fmla="*/ 314325 w 661035"/>
                  <a:gd name="connsiteY36" fmla="*/ 72390 h 1099185"/>
                  <a:gd name="connsiteX37" fmla="*/ 220980 w 661035"/>
                  <a:gd name="connsiteY37" fmla="*/ 0 h 1099185"/>
                  <a:gd name="connsiteX0" fmla="*/ 359092 w 661035"/>
                  <a:gd name="connsiteY0" fmla="*/ 597218 h 1099185"/>
                  <a:gd name="connsiteX1" fmla="*/ 620078 w 661035"/>
                  <a:gd name="connsiteY1" fmla="*/ 739140 h 1099185"/>
                  <a:gd name="connsiteX2" fmla="*/ 584835 w 661035"/>
                  <a:gd name="connsiteY2" fmla="*/ 818198 h 1099185"/>
                  <a:gd name="connsiteX3" fmla="*/ 584836 w 661035"/>
                  <a:gd name="connsiteY3" fmla="*/ 818198 h 1099185"/>
                  <a:gd name="connsiteX4" fmla="*/ 545783 w 661035"/>
                  <a:gd name="connsiteY4" fmla="*/ 882015 h 1099185"/>
                  <a:gd name="connsiteX5" fmla="*/ 538930 w 661035"/>
                  <a:gd name="connsiteY5" fmla="*/ 891439 h 1099185"/>
                  <a:gd name="connsiteX6" fmla="*/ 539116 w 661035"/>
                  <a:gd name="connsiteY6" fmla="*/ 891540 h 1099185"/>
                  <a:gd name="connsiteX7" fmla="*/ 500063 w 661035"/>
                  <a:gd name="connsiteY7" fmla="*/ 940118 h 1099185"/>
                  <a:gd name="connsiteX8" fmla="*/ 500063 w 661035"/>
                  <a:gd name="connsiteY8" fmla="*/ 941070 h 1099185"/>
                  <a:gd name="connsiteX9" fmla="*/ 451485 w 661035"/>
                  <a:gd name="connsiteY9" fmla="*/ 989648 h 1099185"/>
                  <a:gd name="connsiteX10" fmla="*/ 396629 w 661035"/>
                  <a:gd name="connsiteY10" fmla="*/ 1033155 h 1099185"/>
                  <a:gd name="connsiteX11" fmla="*/ 397193 w 661035"/>
                  <a:gd name="connsiteY11" fmla="*/ 1033462 h 1099185"/>
                  <a:gd name="connsiteX12" fmla="*/ 320041 w 661035"/>
                  <a:gd name="connsiteY12" fmla="*/ 1076325 h 1099185"/>
                  <a:gd name="connsiteX13" fmla="*/ 319088 w 661035"/>
                  <a:gd name="connsiteY13" fmla="*/ 1077277 h 1099185"/>
                  <a:gd name="connsiteX14" fmla="*/ 260985 w 661035"/>
                  <a:gd name="connsiteY14" fmla="*/ 1099185 h 1099185"/>
                  <a:gd name="connsiteX15" fmla="*/ 0 w 661035"/>
                  <a:gd name="connsiteY15" fmla="*/ 957262 h 1099185"/>
                  <a:gd name="connsiteX16" fmla="*/ 59055 w 661035"/>
                  <a:gd name="connsiteY16" fmla="*/ 935355 h 1099185"/>
                  <a:gd name="connsiteX17" fmla="*/ 60008 w 661035"/>
                  <a:gd name="connsiteY17" fmla="*/ 935355 h 1099185"/>
                  <a:gd name="connsiteX18" fmla="*/ 135745 w 661035"/>
                  <a:gd name="connsiteY18" fmla="*/ 891807 h 1099185"/>
                  <a:gd name="connsiteX19" fmla="*/ 135255 w 661035"/>
                  <a:gd name="connsiteY19" fmla="*/ 891540 h 1099185"/>
                  <a:gd name="connsiteX20" fmla="*/ 190500 w 661035"/>
                  <a:gd name="connsiteY20" fmla="*/ 847725 h 1099185"/>
                  <a:gd name="connsiteX21" fmla="*/ 239078 w 661035"/>
                  <a:gd name="connsiteY21" fmla="*/ 799148 h 1099185"/>
                  <a:gd name="connsiteX22" fmla="*/ 239078 w 661035"/>
                  <a:gd name="connsiteY22" fmla="*/ 798196 h 1099185"/>
                  <a:gd name="connsiteX23" fmla="*/ 277307 w 661035"/>
                  <a:gd name="connsiteY23" fmla="*/ 750642 h 1099185"/>
                  <a:gd name="connsiteX24" fmla="*/ 277178 w 661035"/>
                  <a:gd name="connsiteY24" fmla="*/ 750571 h 1099185"/>
                  <a:gd name="connsiteX25" fmla="*/ 284798 w 661035"/>
                  <a:gd name="connsiteY25" fmla="*/ 740093 h 1099185"/>
                  <a:gd name="connsiteX26" fmla="*/ 323850 w 661035"/>
                  <a:gd name="connsiteY26" fmla="*/ 676275 h 1099185"/>
                  <a:gd name="connsiteX27" fmla="*/ 359092 w 661035"/>
                  <a:gd name="connsiteY27" fmla="*/ 597218 h 1099185"/>
                  <a:gd name="connsiteX28" fmla="*/ 220980 w 661035"/>
                  <a:gd name="connsiteY28" fmla="*/ 0 h 1099185"/>
                  <a:gd name="connsiteX29" fmla="*/ 481965 w 661035"/>
                  <a:gd name="connsiteY29" fmla="*/ 141922 h 1099185"/>
                  <a:gd name="connsiteX30" fmla="*/ 575310 w 661035"/>
                  <a:gd name="connsiteY30" fmla="*/ 214313 h 1099185"/>
                  <a:gd name="connsiteX31" fmla="*/ 661035 w 661035"/>
                  <a:gd name="connsiteY31" fmla="*/ 504825 h 1099185"/>
                  <a:gd name="connsiteX32" fmla="*/ 621030 w 661035"/>
                  <a:gd name="connsiteY32" fmla="*/ 739140 h 1099185"/>
                  <a:gd name="connsiteX33" fmla="*/ 360045 w 661035"/>
                  <a:gd name="connsiteY33" fmla="*/ 597218 h 1099185"/>
                  <a:gd name="connsiteX34" fmla="*/ 400050 w 661035"/>
                  <a:gd name="connsiteY34" fmla="*/ 362902 h 1099185"/>
                  <a:gd name="connsiteX35" fmla="*/ 314325 w 661035"/>
                  <a:gd name="connsiteY35" fmla="*/ 72390 h 1099185"/>
                  <a:gd name="connsiteX36" fmla="*/ 220980 w 661035"/>
                  <a:gd name="connsiteY36" fmla="*/ 0 h 1099185"/>
                  <a:gd name="connsiteX0" fmla="*/ 359092 w 661035"/>
                  <a:gd name="connsiteY0" fmla="*/ 597218 h 1112468"/>
                  <a:gd name="connsiteX1" fmla="*/ 620078 w 661035"/>
                  <a:gd name="connsiteY1" fmla="*/ 739140 h 1112468"/>
                  <a:gd name="connsiteX2" fmla="*/ 584835 w 661035"/>
                  <a:gd name="connsiteY2" fmla="*/ 818198 h 1112468"/>
                  <a:gd name="connsiteX3" fmla="*/ 584836 w 661035"/>
                  <a:gd name="connsiteY3" fmla="*/ 818198 h 1112468"/>
                  <a:gd name="connsiteX4" fmla="*/ 545783 w 661035"/>
                  <a:gd name="connsiteY4" fmla="*/ 882015 h 1112468"/>
                  <a:gd name="connsiteX5" fmla="*/ 538930 w 661035"/>
                  <a:gd name="connsiteY5" fmla="*/ 891439 h 1112468"/>
                  <a:gd name="connsiteX6" fmla="*/ 539116 w 661035"/>
                  <a:gd name="connsiteY6" fmla="*/ 891540 h 1112468"/>
                  <a:gd name="connsiteX7" fmla="*/ 500063 w 661035"/>
                  <a:gd name="connsiteY7" fmla="*/ 940118 h 1112468"/>
                  <a:gd name="connsiteX8" fmla="*/ 500063 w 661035"/>
                  <a:gd name="connsiteY8" fmla="*/ 941070 h 1112468"/>
                  <a:gd name="connsiteX9" fmla="*/ 451485 w 661035"/>
                  <a:gd name="connsiteY9" fmla="*/ 989648 h 1112468"/>
                  <a:gd name="connsiteX10" fmla="*/ 396629 w 661035"/>
                  <a:gd name="connsiteY10" fmla="*/ 1033155 h 1112468"/>
                  <a:gd name="connsiteX11" fmla="*/ 397193 w 661035"/>
                  <a:gd name="connsiteY11" fmla="*/ 1033462 h 1112468"/>
                  <a:gd name="connsiteX12" fmla="*/ 320041 w 661035"/>
                  <a:gd name="connsiteY12" fmla="*/ 1076325 h 1112468"/>
                  <a:gd name="connsiteX13" fmla="*/ 319088 w 661035"/>
                  <a:gd name="connsiteY13" fmla="*/ 1077277 h 1112468"/>
                  <a:gd name="connsiteX14" fmla="*/ 247796 w 661035"/>
                  <a:gd name="connsiteY14" fmla="*/ 1112468 h 1112468"/>
                  <a:gd name="connsiteX15" fmla="*/ 0 w 661035"/>
                  <a:gd name="connsiteY15" fmla="*/ 957262 h 1112468"/>
                  <a:gd name="connsiteX16" fmla="*/ 59055 w 661035"/>
                  <a:gd name="connsiteY16" fmla="*/ 935355 h 1112468"/>
                  <a:gd name="connsiteX17" fmla="*/ 60008 w 661035"/>
                  <a:gd name="connsiteY17" fmla="*/ 935355 h 1112468"/>
                  <a:gd name="connsiteX18" fmla="*/ 135745 w 661035"/>
                  <a:gd name="connsiteY18" fmla="*/ 891807 h 1112468"/>
                  <a:gd name="connsiteX19" fmla="*/ 135255 w 661035"/>
                  <a:gd name="connsiteY19" fmla="*/ 891540 h 1112468"/>
                  <a:gd name="connsiteX20" fmla="*/ 190500 w 661035"/>
                  <a:gd name="connsiteY20" fmla="*/ 847725 h 1112468"/>
                  <a:gd name="connsiteX21" fmla="*/ 239078 w 661035"/>
                  <a:gd name="connsiteY21" fmla="*/ 799148 h 1112468"/>
                  <a:gd name="connsiteX22" fmla="*/ 239078 w 661035"/>
                  <a:gd name="connsiteY22" fmla="*/ 798196 h 1112468"/>
                  <a:gd name="connsiteX23" fmla="*/ 277307 w 661035"/>
                  <a:gd name="connsiteY23" fmla="*/ 750642 h 1112468"/>
                  <a:gd name="connsiteX24" fmla="*/ 277178 w 661035"/>
                  <a:gd name="connsiteY24" fmla="*/ 750571 h 1112468"/>
                  <a:gd name="connsiteX25" fmla="*/ 284798 w 661035"/>
                  <a:gd name="connsiteY25" fmla="*/ 740093 h 1112468"/>
                  <a:gd name="connsiteX26" fmla="*/ 323850 w 661035"/>
                  <a:gd name="connsiteY26" fmla="*/ 676275 h 1112468"/>
                  <a:gd name="connsiteX27" fmla="*/ 359092 w 661035"/>
                  <a:gd name="connsiteY27" fmla="*/ 597218 h 1112468"/>
                  <a:gd name="connsiteX28" fmla="*/ 220980 w 661035"/>
                  <a:gd name="connsiteY28" fmla="*/ 0 h 1112468"/>
                  <a:gd name="connsiteX29" fmla="*/ 481965 w 661035"/>
                  <a:gd name="connsiteY29" fmla="*/ 141922 h 1112468"/>
                  <a:gd name="connsiteX30" fmla="*/ 575310 w 661035"/>
                  <a:gd name="connsiteY30" fmla="*/ 214313 h 1112468"/>
                  <a:gd name="connsiteX31" fmla="*/ 661035 w 661035"/>
                  <a:gd name="connsiteY31" fmla="*/ 504825 h 1112468"/>
                  <a:gd name="connsiteX32" fmla="*/ 621030 w 661035"/>
                  <a:gd name="connsiteY32" fmla="*/ 739140 h 1112468"/>
                  <a:gd name="connsiteX33" fmla="*/ 360045 w 661035"/>
                  <a:gd name="connsiteY33" fmla="*/ 597218 h 1112468"/>
                  <a:gd name="connsiteX34" fmla="*/ 400050 w 661035"/>
                  <a:gd name="connsiteY34" fmla="*/ 362902 h 1112468"/>
                  <a:gd name="connsiteX35" fmla="*/ 314325 w 661035"/>
                  <a:gd name="connsiteY35" fmla="*/ 72390 h 1112468"/>
                  <a:gd name="connsiteX36" fmla="*/ 220980 w 661035"/>
                  <a:gd name="connsiteY36" fmla="*/ 0 h 11124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</a:cxnLst>
                <a:rect l="l" t="t" r="r" b="b"/>
                <a:pathLst>
                  <a:path w="661035" h="1112468">
                    <a:moveTo>
                      <a:pt x="359092" y="597218"/>
                    </a:moveTo>
                    <a:lnTo>
                      <a:pt x="620078" y="739140"/>
                    </a:lnTo>
                    <a:lnTo>
                      <a:pt x="584835" y="818198"/>
                    </a:lnTo>
                    <a:lnTo>
                      <a:pt x="584836" y="818198"/>
                    </a:lnTo>
                    <a:cubicBezTo>
                      <a:pt x="573405" y="840105"/>
                      <a:pt x="560070" y="861060"/>
                      <a:pt x="545783" y="882015"/>
                    </a:cubicBezTo>
                    <a:lnTo>
                      <a:pt x="538930" y="891439"/>
                    </a:lnTo>
                    <a:lnTo>
                      <a:pt x="539116" y="891540"/>
                    </a:lnTo>
                    <a:cubicBezTo>
                      <a:pt x="525780" y="908686"/>
                      <a:pt x="513398" y="924878"/>
                      <a:pt x="500063" y="940118"/>
                    </a:cubicBezTo>
                    <a:lnTo>
                      <a:pt x="500063" y="941070"/>
                    </a:lnTo>
                    <a:cubicBezTo>
                      <a:pt x="483870" y="958215"/>
                      <a:pt x="467678" y="974408"/>
                      <a:pt x="451485" y="989648"/>
                    </a:cubicBezTo>
                    <a:lnTo>
                      <a:pt x="396629" y="1033155"/>
                    </a:lnTo>
                    <a:lnTo>
                      <a:pt x="397193" y="1033462"/>
                    </a:lnTo>
                    <a:cubicBezTo>
                      <a:pt x="371475" y="1049655"/>
                      <a:pt x="346711" y="1063943"/>
                      <a:pt x="320041" y="1076325"/>
                    </a:cubicBezTo>
                    <a:lnTo>
                      <a:pt x="319088" y="1077277"/>
                    </a:lnTo>
                    <a:lnTo>
                      <a:pt x="247796" y="1112468"/>
                    </a:lnTo>
                    <a:lnTo>
                      <a:pt x="0" y="957262"/>
                    </a:lnTo>
                    <a:lnTo>
                      <a:pt x="59055" y="935355"/>
                    </a:lnTo>
                    <a:lnTo>
                      <a:pt x="60008" y="935355"/>
                    </a:lnTo>
                    <a:lnTo>
                      <a:pt x="135745" y="891807"/>
                    </a:lnTo>
                    <a:lnTo>
                      <a:pt x="135255" y="891540"/>
                    </a:lnTo>
                    <a:cubicBezTo>
                      <a:pt x="154305" y="878205"/>
                      <a:pt x="173355" y="863918"/>
                      <a:pt x="190500" y="847725"/>
                    </a:cubicBezTo>
                    <a:cubicBezTo>
                      <a:pt x="207645" y="832486"/>
                      <a:pt x="222885" y="816293"/>
                      <a:pt x="239078" y="799148"/>
                    </a:cubicBezTo>
                    <a:lnTo>
                      <a:pt x="239078" y="798196"/>
                    </a:lnTo>
                    <a:lnTo>
                      <a:pt x="277307" y="750642"/>
                    </a:lnTo>
                    <a:lnTo>
                      <a:pt x="277178" y="750571"/>
                    </a:lnTo>
                    <a:cubicBezTo>
                      <a:pt x="280036" y="746761"/>
                      <a:pt x="281941" y="743903"/>
                      <a:pt x="284798" y="740093"/>
                    </a:cubicBezTo>
                    <a:cubicBezTo>
                      <a:pt x="299086" y="719138"/>
                      <a:pt x="312420" y="698183"/>
                      <a:pt x="323850" y="676275"/>
                    </a:cubicBezTo>
                    <a:cubicBezTo>
                      <a:pt x="337185" y="650558"/>
                      <a:pt x="349567" y="623888"/>
                      <a:pt x="359092" y="597218"/>
                    </a:cubicBezTo>
                    <a:close/>
                    <a:moveTo>
                      <a:pt x="220980" y="0"/>
                    </a:moveTo>
                    <a:lnTo>
                      <a:pt x="481965" y="141922"/>
                    </a:lnTo>
                    <a:cubicBezTo>
                      <a:pt x="521970" y="163830"/>
                      <a:pt x="553403" y="187642"/>
                      <a:pt x="575310" y="214313"/>
                    </a:cubicBezTo>
                    <a:cubicBezTo>
                      <a:pt x="632460" y="281940"/>
                      <a:pt x="661035" y="379095"/>
                      <a:pt x="661035" y="504825"/>
                    </a:cubicBezTo>
                    <a:cubicBezTo>
                      <a:pt x="660083" y="588645"/>
                      <a:pt x="646748" y="666750"/>
                      <a:pt x="621030" y="739140"/>
                    </a:cubicBezTo>
                    <a:lnTo>
                      <a:pt x="360045" y="597218"/>
                    </a:lnTo>
                    <a:cubicBezTo>
                      <a:pt x="386715" y="524827"/>
                      <a:pt x="400050" y="446722"/>
                      <a:pt x="400050" y="362902"/>
                    </a:cubicBezTo>
                    <a:cubicBezTo>
                      <a:pt x="400050" y="237172"/>
                      <a:pt x="371475" y="140970"/>
                      <a:pt x="314325" y="72390"/>
                    </a:cubicBezTo>
                    <a:cubicBezTo>
                      <a:pt x="291465" y="45720"/>
                      <a:pt x="260985" y="20955"/>
                      <a:pt x="220980" y="0"/>
                    </a:cubicBez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  <p:sp>
            <p:nvSpPr>
              <p:cNvPr id="371" name="Freeform: Shape 370">
                <a:extLst>
                  <a:ext uri="{FF2B5EF4-FFF2-40B4-BE49-F238E27FC236}">
                    <a16:creationId xmlns:a16="http://schemas.microsoft.com/office/drawing/2014/main" id="{23DD8529-A889-4F91-98D0-BB6CA035C594}"/>
                  </a:ext>
                </a:extLst>
              </p:cNvPr>
              <p:cNvSpPr/>
              <p:nvPr/>
            </p:nvSpPr>
            <p:spPr>
              <a:xfrm>
                <a:off x="2967026" y="3229268"/>
                <a:ext cx="673417" cy="247650"/>
              </a:xfrm>
              <a:custGeom>
                <a:avLst/>
                <a:gdLst>
                  <a:gd name="connsiteX0" fmla="*/ 261937 w 673417"/>
                  <a:gd name="connsiteY0" fmla="*/ 45720 h 247650"/>
                  <a:gd name="connsiteX1" fmla="*/ 288607 w 673417"/>
                  <a:gd name="connsiteY1" fmla="*/ 53340 h 247650"/>
                  <a:gd name="connsiteX2" fmla="*/ 387667 w 673417"/>
                  <a:gd name="connsiteY2" fmla="*/ 93345 h 247650"/>
                  <a:gd name="connsiteX3" fmla="*/ 412432 w 673417"/>
                  <a:gd name="connsiteY3" fmla="*/ 105728 h 247650"/>
                  <a:gd name="connsiteX4" fmla="*/ 673417 w 673417"/>
                  <a:gd name="connsiteY4" fmla="*/ 247650 h 247650"/>
                  <a:gd name="connsiteX5" fmla="*/ 647700 w 673417"/>
                  <a:gd name="connsiteY5" fmla="*/ 235267 h 247650"/>
                  <a:gd name="connsiteX6" fmla="*/ 644991 w 673417"/>
                  <a:gd name="connsiteY6" fmla="*/ 233789 h 247650"/>
                  <a:gd name="connsiteX7" fmla="*/ 549592 w 673417"/>
                  <a:gd name="connsiteY7" fmla="*/ 195262 h 247650"/>
                  <a:gd name="connsiteX8" fmla="*/ 522922 w 673417"/>
                  <a:gd name="connsiteY8" fmla="*/ 186690 h 247650"/>
                  <a:gd name="connsiteX9" fmla="*/ 0 w 673417"/>
                  <a:gd name="connsiteY9" fmla="*/ 0 h 247650"/>
                  <a:gd name="connsiteX10" fmla="*/ 80010 w 673417"/>
                  <a:gd name="connsiteY10" fmla="*/ 11430 h 247650"/>
                  <a:gd name="connsiteX11" fmla="*/ 80421 w 673417"/>
                  <a:gd name="connsiteY11" fmla="*/ 11654 h 247650"/>
                  <a:gd name="connsiteX12" fmla="*/ 185499 w 673417"/>
                  <a:gd name="connsiteY12" fmla="*/ 28933 h 247650"/>
                  <a:gd name="connsiteX13" fmla="*/ 261937 w 673417"/>
                  <a:gd name="connsiteY13" fmla="*/ 45720 h 247650"/>
                  <a:gd name="connsiteX14" fmla="*/ 522922 w 673417"/>
                  <a:gd name="connsiteY14" fmla="*/ 187643 h 247650"/>
                  <a:gd name="connsiteX15" fmla="*/ 340042 w 673417"/>
                  <a:gd name="connsiteY15" fmla="*/ 153353 h 247650"/>
                  <a:gd name="connsiteX16" fmla="*/ 260985 w 673417"/>
                  <a:gd name="connsiteY16" fmla="*/ 141923 h 2476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673417" h="247650">
                    <a:moveTo>
                      <a:pt x="261937" y="45720"/>
                    </a:moveTo>
                    <a:cubicBezTo>
                      <a:pt x="271462" y="48578"/>
                      <a:pt x="280987" y="50483"/>
                      <a:pt x="288607" y="53340"/>
                    </a:cubicBezTo>
                    <a:cubicBezTo>
                      <a:pt x="323850" y="64770"/>
                      <a:pt x="357187" y="79058"/>
                      <a:pt x="387667" y="93345"/>
                    </a:cubicBezTo>
                    <a:cubicBezTo>
                      <a:pt x="396240" y="97155"/>
                      <a:pt x="404812" y="101917"/>
                      <a:pt x="412432" y="105728"/>
                    </a:cubicBezTo>
                    <a:lnTo>
                      <a:pt x="673417" y="247650"/>
                    </a:lnTo>
                    <a:cubicBezTo>
                      <a:pt x="664845" y="243840"/>
                      <a:pt x="656272" y="239078"/>
                      <a:pt x="647700" y="235267"/>
                    </a:cubicBezTo>
                    <a:lnTo>
                      <a:pt x="644991" y="233789"/>
                    </a:lnTo>
                    <a:lnTo>
                      <a:pt x="549592" y="195262"/>
                    </a:lnTo>
                    <a:cubicBezTo>
                      <a:pt x="541972" y="192405"/>
                      <a:pt x="532447" y="189548"/>
                      <a:pt x="522922" y="186690"/>
                    </a:cubicBezTo>
                    <a:close/>
                    <a:moveTo>
                      <a:pt x="0" y="0"/>
                    </a:moveTo>
                    <a:lnTo>
                      <a:pt x="80010" y="11430"/>
                    </a:lnTo>
                    <a:lnTo>
                      <a:pt x="80421" y="11654"/>
                    </a:lnTo>
                    <a:lnTo>
                      <a:pt x="185499" y="28933"/>
                    </a:lnTo>
                    <a:cubicBezTo>
                      <a:pt x="215979" y="34528"/>
                      <a:pt x="241458" y="40005"/>
                      <a:pt x="261937" y="45720"/>
                    </a:cubicBezTo>
                    <a:lnTo>
                      <a:pt x="522922" y="187643"/>
                    </a:lnTo>
                    <a:cubicBezTo>
                      <a:pt x="481965" y="176213"/>
                      <a:pt x="421004" y="164783"/>
                      <a:pt x="340042" y="153353"/>
                    </a:cubicBezTo>
                    <a:lnTo>
                      <a:pt x="260985" y="141923"/>
                    </a:ln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2" name="Freeform: Shape 371">
                <a:extLst>
                  <a:ext uri="{FF2B5EF4-FFF2-40B4-BE49-F238E27FC236}">
                    <a16:creationId xmlns:a16="http://schemas.microsoft.com/office/drawing/2014/main" id="{0AFC30ED-0818-4F6F-AF34-CDE80ED0795C}"/>
                  </a:ext>
                </a:extLst>
              </p:cNvPr>
              <p:cNvSpPr/>
              <p:nvPr/>
            </p:nvSpPr>
            <p:spPr>
              <a:xfrm>
                <a:off x="2707091" y="3532163"/>
                <a:ext cx="257175" cy="1238250"/>
              </a:xfrm>
              <a:custGeom>
                <a:avLst/>
                <a:gdLst>
                  <a:gd name="connsiteX0" fmla="*/ 260985 w 257175"/>
                  <a:gd name="connsiteY0" fmla="*/ 1244918 h 1238250"/>
                  <a:gd name="connsiteX1" fmla="*/ 0 w 257175"/>
                  <a:gd name="connsiteY1" fmla="*/ 1102995 h 1238250"/>
                  <a:gd name="connsiteX2" fmla="*/ 1905 w 257175"/>
                  <a:gd name="connsiteY2" fmla="*/ 0 h 1238250"/>
                  <a:gd name="connsiteX3" fmla="*/ 262890 w 257175"/>
                  <a:gd name="connsiteY3" fmla="*/ 141922 h 12382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57175" h="1238250">
                    <a:moveTo>
                      <a:pt x="260985" y="1244918"/>
                    </a:moveTo>
                    <a:lnTo>
                      <a:pt x="0" y="1102995"/>
                    </a:lnTo>
                    <a:lnTo>
                      <a:pt x="1905" y="0"/>
                    </a:lnTo>
                    <a:lnTo>
                      <a:pt x="262890" y="141922"/>
                    </a:ln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3" name="Freeform: Shape 372">
                <a:extLst>
                  <a:ext uri="{FF2B5EF4-FFF2-40B4-BE49-F238E27FC236}">
                    <a16:creationId xmlns:a16="http://schemas.microsoft.com/office/drawing/2014/main" id="{F666D68E-E2CB-4BA5-8F3F-4EDFC8393A02}"/>
                  </a:ext>
                </a:extLst>
              </p:cNvPr>
              <p:cNvSpPr/>
              <p:nvPr/>
            </p:nvSpPr>
            <p:spPr>
              <a:xfrm>
                <a:off x="3110832" y="2270955"/>
                <a:ext cx="457201" cy="495301"/>
              </a:xfrm>
              <a:custGeom>
                <a:avLst/>
                <a:gdLst>
                  <a:gd name="connsiteX0" fmla="*/ 459105 w 457200"/>
                  <a:gd name="connsiteY0" fmla="*/ 500063 h 495300"/>
                  <a:gd name="connsiteX1" fmla="*/ 198120 w 457200"/>
                  <a:gd name="connsiteY1" fmla="*/ 358140 h 495300"/>
                  <a:gd name="connsiteX2" fmla="*/ 80963 w 457200"/>
                  <a:gd name="connsiteY2" fmla="*/ 62865 h 495300"/>
                  <a:gd name="connsiteX3" fmla="*/ 0 w 457200"/>
                  <a:gd name="connsiteY3" fmla="*/ 0 h 495300"/>
                  <a:gd name="connsiteX4" fmla="*/ 260985 w 457200"/>
                  <a:gd name="connsiteY4" fmla="*/ 141923 h 495300"/>
                  <a:gd name="connsiteX5" fmla="*/ 341948 w 457200"/>
                  <a:gd name="connsiteY5" fmla="*/ 204788 h 495300"/>
                  <a:gd name="connsiteX6" fmla="*/ 459105 w 457200"/>
                  <a:gd name="connsiteY6" fmla="*/ 500063 h 4953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457200" h="495300">
                    <a:moveTo>
                      <a:pt x="459105" y="500063"/>
                    </a:moveTo>
                    <a:lnTo>
                      <a:pt x="198120" y="358140"/>
                    </a:lnTo>
                    <a:cubicBezTo>
                      <a:pt x="179070" y="224790"/>
                      <a:pt x="140017" y="126683"/>
                      <a:pt x="80963" y="62865"/>
                    </a:cubicBezTo>
                    <a:cubicBezTo>
                      <a:pt x="57150" y="38100"/>
                      <a:pt x="30480" y="17145"/>
                      <a:pt x="0" y="0"/>
                    </a:cubicBezTo>
                    <a:lnTo>
                      <a:pt x="260985" y="141923"/>
                    </a:lnTo>
                    <a:cubicBezTo>
                      <a:pt x="291465" y="158115"/>
                      <a:pt x="318135" y="179070"/>
                      <a:pt x="341948" y="204788"/>
                    </a:cubicBezTo>
                    <a:cubicBezTo>
                      <a:pt x="401955" y="268605"/>
                      <a:pt x="441008" y="366713"/>
                      <a:pt x="459105" y="500063"/>
                    </a:cubicBezTo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4" name="Freeform: Shape 373">
                <a:extLst>
                  <a:ext uri="{FF2B5EF4-FFF2-40B4-BE49-F238E27FC236}">
                    <a16:creationId xmlns:a16="http://schemas.microsoft.com/office/drawing/2014/main" id="{2EF8394D-56F8-4A5F-B36C-879C4C508358}"/>
                  </a:ext>
                </a:extLst>
              </p:cNvPr>
              <p:cNvSpPr/>
              <p:nvPr/>
            </p:nvSpPr>
            <p:spPr>
              <a:xfrm>
                <a:off x="2541356" y="3138780"/>
                <a:ext cx="428625" cy="200026"/>
              </a:xfrm>
              <a:custGeom>
                <a:avLst/>
                <a:gdLst>
                  <a:gd name="connsiteX0" fmla="*/ 0 w 428625"/>
                  <a:gd name="connsiteY0" fmla="*/ 0 h 200026"/>
                  <a:gd name="connsiteX1" fmla="*/ 17145 w 428625"/>
                  <a:gd name="connsiteY1" fmla="*/ 8573 h 200026"/>
                  <a:gd name="connsiteX2" fmla="*/ 109538 w 428625"/>
                  <a:gd name="connsiteY2" fmla="*/ 44768 h 200026"/>
                  <a:gd name="connsiteX3" fmla="*/ 370023 w 428625"/>
                  <a:gd name="connsiteY3" fmla="*/ 186418 h 200026"/>
                  <a:gd name="connsiteX4" fmla="*/ 110490 w 428625"/>
                  <a:gd name="connsiteY4" fmla="*/ 44768 h 200026"/>
                  <a:gd name="connsiteX5" fmla="*/ 168592 w 428625"/>
                  <a:gd name="connsiteY5" fmla="*/ 59056 h 200026"/>
                  <a:gd name="connsiteX6" fmla="*/ 428625 w 428625"/>
                  <a:gd name="connsiteY6" fmla="*/ 200026 h 200026"/>
                  <a:gd name="connsiteX7" fmla="*/ 370523 w 428625"/>
                  <a:gd name="connsiteY7" fmla="*/ 186691 h 200026"/>
                  <a:gd name="connsiteX8" fmla="*/ 370517 w 428625"/>
                  <a:gd name="connsiteY8" fmla="*/ 186688 h 200026"/>
                  <a:gd name="connsiteX9" fmla="*/ 278130 w 428625"/>
                  <a:gd name="connsiteY9" fmla="*/ 150495 h 200026"/>
                  <a:gd name="connsiteX10" fmla="*/ 260985 w 428625"/>
                  <a:gd name="connsiteY10" fmla="*/ 141923 h 2000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28625" h="200026">
                    <a:moveTo>
                      <a:pt x="0" y="0"/>
                    </a:moveTo>
                    <a:cubicBezTo>
                      <a:pt x="5715" y="2858"/>
                      <a:pt x="11430" y="5715"/>
                      <a:pt x="17145" y="8573"/>
                    </a:cubicBezTo>
                    <a:cubicBezTo>
                      <a:pt x="44767" y="21908"/>
                      <a:pt x="75248" y="34290"/>
                      <a:pt x="109538" y="44768"/>
                    </a:cubicBezTo>
                    <a:lnTo>
                      <a:pt x="370023" y="186418"/>
                    </a:lnTo>
                    <a:lnTo>
                      <a:pt x="110490" y="44768"/>
                    </a:lnTo>
                    <a:lnTo>
                      <a:pt x="168592" y="59056"/>
                    </a:lnTo>
                    <a:lnTo>
                      <a:pt x="428625" y="200026"/>
                    </a:lnTo>
                    <a:lnTo>
                      <a:pt x="370523" y="186691"/>
                    </a:lnTo>
                    <a:lnTo>
                      <a:pt x="370517" y="186688"/>
                    </a:lnTo>
                    <a:lnTo>
                      <a:pt x="278130" y="150495"/>
                    </a:lnTo>
                    <a:cubicBezTo>
                      <a:pt x="272415" y="147638"/>
                      <a:pt x="266700" y="144780"/>
                      <a:pt x="260985" y="141923"/>
                    </a:cubicBez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5" name="Freeform: Shape 374">
                <a:extLst>
                  <a:ext uri="{FF2B5EF4-FFF2-40B4-BE49-F238E27FC236}">
                    <a16:creationId xmlns:a16="http://schemas.microsoft.com/office/drawing/2014/main" id="{5F7C6EEF-CDC7-4BC7-B501-A8A969A27CEA}"/>
                  </a:ext>
                </a:extLst>
              </p:cNvPr>
              <p:cNvSpPr/>
              <p:nvPr/>
            </p:nvSpPr>
            <p:spPr>
              <a:xfrm>
                <a:off x="2969883" y="1938632"/>
                <a:ext cx="618767" cy="219303"/>
              </a:xfrm>
              <a:custGeom>
                <a:avLst/>
                <a:gdLst>
                  <a:gd name="connsiteX0" fmla="*/ 323751 w 603786"/>
                  <a:gd name="connsiteY0" fmla="*/ 66771 h 218219"/>
                  <a:gd name="connsiteX1" fmla="*/ 342801 w 603786"/>
                  <a:gd name="connsiteY1" fmla="*/ 76296 h 218219"/>
                  <a:gd name="connsiteX2" fmla="*/ 603786 w 603786"/>
                  <a:gd name="connsiteY2" fmla="*/ 218219 h 218219"/>
                  <a:gd name="connsiteX3" fmla="*/ 584736 w 603786"/>
                  <a:gd name="connsiteY3" fmla="*/ 208694 h 218219"/>
                  <a:gd name="connsiteX4" fmla="*/ 0 w 603786"/>
                  <a:gd name="connsiteY4" fmla="*/ 0 h 218219"/>
                  <a:gd name="connsiteX5" fmla="*/ 100965 w 603786"/>
                  <a:gd name="connsiteY5" fmla="*/ 2857 h 218219"/>
                  <a:gd name="connsiteX6" fmla="*/ 102772 w 603786"/>
                  <a:gd name="connsiteY6" fmla="*/ 3833 h 218219"/>
                  <a:gd name="connsiteX7" fmla="*/ 214213 w 603786"/>
                  <a:gd name="connsiteY7" fmla="*/ 22860 h 218219"/>
                  <a:gd name="connsiteX8" fmla="*/ 236092 w 603786"/>
                  <a:gd name="connsiteY8" fmla="*/ 34757 h 218219"/>
                  <a:gd name="connsiteX9" fmla="*/ 323751 w 603786"/>
                  <a:gd name="connsiteY9" fmla="*/ 66772 h 218219"/>
                  <a:gd name="connsiteX10" fmla="*/ 584736 w 603786"/>
                  <a:gd name="connsiteY10" fmla="*/ 208695 h 218219"/>
                  <a:gd name="connsiteX11" fmla="*/ 475198 w 603786"/>
                  <a:gd name="connsiteY11" fmla="*/ 168690 h 218219"/>
                  <a:gd name="connsiteX12" fmla="*/ 464489 w 603786"/>
                  <a:gd name="connsiteY12" fmla="*/ 162866 h 218219"/>
                  <a:gd name="connsiteX13" fmla="*/ 358041 w 603786"/>
                  <a:gd name="connsiteY13" fmla="*/ 143827 h 218219"/>
                  <a:gd name="connsiteX14" fmla="*/ 357901 w 603786"/>
                  <a:gd name="connsiteY14" fmla="*/ 143751 h 218219"/>
                  <a:gd name="connsiteX15" fmla="*/ 260033 w 603786"/>
                  <a:gd name="connsiteY15" fmla="*/ 141922 h 218219"/>
                  <a:gd name="connsiteX0" fmla="*/ 323751 w 603786"/>
                  <a:gd name="connsiteY0" fmla="*/ 66771 h 218219"/>
                  <a:gd name="connsiteX1" fmla="*/ 342801 w 603786"/>
                  <a:gd name="connsiteY1" fmla="*/ 76296 h 218219"/>
                  <a:gd name="connsiteX2" fmla="*/ 603786 w 603786"/>
                  <a:gd name="connsiteY2" fmla="*/ 218219 h 218219"/>
                  <a:gd name="connsiteX3" fmla="*/ 584736 w 603786"/>
                  <a:gd name="connsiteY3" fmla="*/ 208694 h 218219"/>
                  <a:gd name="connsiteX4" fmla="*/ 323751 w 603786"/>
                  <a:gd name="connsiteY4" fmla="*/ 66771 h 218219"/>
                  <a:gd name="connsiteX5" fmla="*/ 0 w 603786"/>
                  <a:gd name="connsiteY5" fmla="*/ 0 h 218219"/>
                  <a:gd name="connsiteX6" fmla="*/ 100965 w 603786"/>
                  <a:gd name="connsiteY6" fmla="*/ 2857 h 218219"/>
                  <a:gd name="connsiteX7" fmla="*/ 102772 w 603786"/>
                  <a:gd name="connsiteY7" fmla="*/ 3833 h 218219"/>
                  <a:gd name="connsiteX8" fmla="*/ 214213 w 603786"/>
                  <a:gd name="connsiteY8" fmla="*/ 22860 h 218219"/>
                  <a:gd name="connsiteX9" fmla="*/ 323751 w 603786"/>
                  <a:gd name="connsiteY9" fmla="*/ 66772 h 218219"/>
                  <a:gd name="connsiteX10" fmla="*/ 584736 w 603786"/>
                  <a:gd name="connsiteY10" fmla="*/ 208695 h 218219"/>
                  <a:gd name="connsiteX11" fmla="*/ 475198 w 603786"/>
                  <a:gd name="connsiteY11" fmla="*/ 168690 h 218219"/>
                  <a:gd name="connsiteX12" fmla="*/ 464489 w 603786"/>
                  <a:gd name="connsiteY12" fmla="*/ 162866 h 218219"/>
                  <a:gd name="connsiteX13" fmla="*/ 358041 w 603786"/>
                  <a:gd name="connsiteY13" fmla="*/ 143827 h 218219"/>
                  <a:gd name="connsiteX14" fmla="*/ 357901 w 603786"/>
                  <a:gd name="connsiteY14" fmla="*/ 143751 h 218219"/>
                  <a:gd name="connsiteX15" fmla="*/ 260033 w 603786"/>
                  <a:gd name="connsiteY15" fmla="*/ 141922 h 218219"/>
                  <a:gd name="connsiteX16" fmla="*/ 0 w 603786"/>
                  <a:gd name="connsiteY16" fmla="*/ 0 h 218219"/>
                  <a:gd name="connsiteX0" fmla="*/ 323751 w 603786"/>
                  <a:gd name="connsiteY0" fmla="*/ 66771 h 218219"/>
                  <a:gd name="connsiteX1" fmla="*/ 603786 w 603786"/>
                  <a:gd name="connsiteY1" fmla="*/ 218219 h 218219"/>
                  <a:gd name="connsiteX2" fmla="*/ 584736 w 603786"/>
                  <a:gd name="connsiteY2" fmla="*/ 208694 h 218219"/>
                  <a:gd name="connsiteX3" fmla="*/ 323751 w 603786"/>
                  <a:gd name="connsiteY3" fmla="*/ 66771 h 218219"/>
                  <a:gd name="connsiteX4" fmla="*/ 0 w 603786"/>
                  <a:gd name="connsiteY4" fmla="*/ 0 h 218219"/>
                  <a:gd name="connsiteX5" fmla="*/ 100965 w 603786"/>
                  <a:gd name="connsiteY5" fmla="*/ 2857 h 218219"/>
                  <a:gd name="connsiteX6" fmla="*/ 102772 w 603786"/>
                  <a:gd name="connsiteY6" fmla="*/ 3833 h 218219"/>
                  <a:gd name="connsiteX7" fmla="*/ 214213 w 603786"/>
                  <a:gd name="connsiteY7" fmla="*/ 22860 h 218219"/>
                  <a:gd name="connsiteX8" fmla="*/ 323751 w 603786"/>
                  <a:gd name="connsiteY8" fmla="*/ 66772 h 218219"/>
                  <a:gd name="connsiteX9" fmla="*/ 584736 w 603786"/>
                  <a:gd name="connsiteY9" fmla="*/ 208695 h 218219"/>
                  <a:gd name="connsiteX10" fmla="*/ 475198 w 603786"/>
                  <a:gd name="connsiteY10" fmla="*/ 168690 h 218219"/>
                  <a:gd name="connsiteX11" fmla="*/ 464489 w 603786"/>
                  <a:gd name="connsiteY11" fmla="*/ 162866 h 218219"/>
                  <a:gd name="connsiteX12" fmla="*/ 358041 w 603786"/>
                  <a:gd name="connsiteY12" fmla="*/ 143827 h 218219"/>
                  <a:gd name="connsiteX13" fmla="*/ 357901 w 603786"/>
                  <a:gd name="connsiteY13" fmla="*/ 143751 h 218219"/>
                  <a:gd name="connsiteX14" fmla="*/ 260033 w 603786"/>
                  <a:gd name="connsiteY14" fmla="*/ 141922 h 218219"/>
                  <a:gd name="connsiteX15" fmla="*/ 0 w 603786"/>
                  <a:gd name="connsiteY15" fmla="*/ 0 h 218219"/>
                  <a:gd name="connsiteX0" fmla="*/ 323751 w 584736"/>
                  <a:gd name="connsiteY0" fmla="*/ 66771 h 208695"/>
                  <a:gd name="connsiteX1" fmla="*/ 584736 w 584736"/>
                  <a:gd name="connsiteY1" fmla="*/ 208694 h 208695"/>
                  <a:gd name="connsiteX2" fmla="*/ 323751 w 584736"/>
                  <a:gd name="connsiteY2" fmla="*/ 66771 h 208695"/>
                  <a:gd name="connsiteX3" fmla="*/ 0 w 584736"/>
                  <a:gd name="connsiteY3" fmla="*/ 0 h 208695"/>
                  <a:gd name="connsiteX4" fmla="*/ 100965 w 584736"/>
                  <a:gd name="connsiteY4" fmla="*/ 2857 h 208695"/>
                  <a:gd name="connsiteX5" fmla="*/ 102772 w 584736"/>
                  <a:gd name="connsiteY5" fmla="*/ 3833 h 208695"/>
                  <a:gd name="connsiteX6" fmla="*/ 214213 w 584736"/>
                  <a:gd name="connsiteY6" fmla="*/ 22860 h 208695"/>
                  <a:gd name="connsiteX7" fmla="*/ 323751 w 584736"/>
                  <a:gd name="connsiteY7" fmla="*/ 66772 h 208695"/>
                  <a:gd name="connsiteX8" fmla="*/ 584736 w 584736"/>
                  <a:gd name="connsiteY8" fmla="*/ 208695 h 208695"/>
                  <a:gd name="connsiteX9" fmla="*/ 475198 w 584736"/>
                  <a:gd name="connsiteY9" fmla="*/ 168690 h 208695"/>
                  <a:gd name="connsiteX10" fmla="*/ 464489 w 584736"/>
                  <a:gd name="connsiteY10" fmla="*/ 162866 h 208695"/>
                  <a:gd name="connsiteX11" fmla="*/ 358041 w 584736"/>
                  <a:gd name="connsiteY11" fmla="*/ 143827 h 208695"/>
                  <a:gd name="connsiteX12" fmla="*/ 357901 w 584736"/>
                  <a:gd name="connsiteY12" fmla="*/ 143751 h 208695"/>
                  <a:gd name="connsiteX13" fmla="*/ 260033 w 584736"/>
                  <a:gd name="connsiteY13" fmla="*/ 141922 h 208695"/>
                  <a:gd name="connsiteX14" fmla="*/ 0 w 584736"/>
                  <a:gd name="connsiteY14" fmla="*/ 0 h 208695"/>
                  <a:gd name="connsiteX0" fmla="*/ 323751 w 615997"/>
                  <a:gd name="connsiteY0" fmla="*/ 66771 h 216510"/>
                  <a:gd name="connsiteX1" fmla="*/ 584736 w 615997"/>
                  <a:gd name="connsiteY1" fmla="*/ 208694 h 216510"/>
                  <a:gd name="connsiteX2" fmla="*/ 323751 w 615997"/>
                  <a:gd name="connsiteY2" fmla="*/ 66771 h 216510"/>
                  <a:gd name="connsiteX3" fmla="*/ 0 w 615997"/>
                  <a:gd name="connsiteY3" fmla="*/ 0 h 216510"/>
                  <a:gd name="connsiteX4" fmla="*/ 100965 w 615997"/>
                  <a:gd name="connsiteY4" fmla="*/ 2857 h 216510"/>
                  <a:gd name="connsiteX5" fmla="*/ 102772 w 615997"/>
                  <a:gd name="connsiteY5" fmla="*/ 3833 h 216510"/>
                  <a:gd name="connsiteX6" fmla="*/ 214213 w 615997"/>
                  <a:gd name="connsiteY6" fmla="*/ 22860 h 216510"/>
                  <a:gd name="connsiteX7" fmla="*/ 323751 w 615997"/>
                  <a:gd name="connsiteY7" fmla="*/ 66772 h 216510"/>
                  <a:gd name="connsiteX8" fmla="*/ 615997 w 615997"/>
                  <a:gd name="connsiteY8" fmla="*/ 216510 h 216510"/>
                  <a:gd name="connsiteX9" fmla="*/ 475198 w 615997"/>
                  <a:gd name="connsiteY9" fmla="*/ 168690 h 216510"/>
                  <a:gd name="connsiteX10" fmla="*/ 464489 w 615997"/>
                  <a:gd name="connsiteY10" fmla="*/ 162866 h 216510"/>
                  <a:gd name="connsiteX11" fmla="*/ 358041 w 615997"/>
                  <a:gd name="connsiteY11" fmla="*/ 143827 h 216510"/>
                  <a:gd name="connsiteX12" fmla="*/ 357901 w 615997"/>
                  <a:gd name="connsiteY12" fmla="*/ 143751 h 216510"/>
                  <a:gd name="connsiteX13" fmla="*/ 260033 w 615997"/>
                  <a:gd name="connsiteY13" fmla="*/ 141922 h 216510"/>
                  <a:gd name="connsiteX14" fmla="*/ 0 w 615997"/>
                  <a:gd name="connsiteY14" fmla="*/ 0 h 216510"/>
                  <a:gd name="connsiteX0" fmla="*/ 323751 w 618767"/>
                  <a:gd name="connsiteY0" fmla="*/ 66771 h 219303"/>
                  <a:gd name="connsiteX1" fmla="*/ 584736 w 618767"/>
                  <a:gd name="connsiteY1" fmla="*/ 208694 h 219303"/>
                  <a:gd name="connsiteX2" fmla="*/ 323751 w 618767"/>
                  <a:gd name="connsiteY2" fmla="*/ 66771 h 219303"/>
                  <a:gd name="connsiteX3" fmla="*/ 0 w 618767"/>
                  <a:gd name="connsiteY3" fmla="*/ 0 h 219303"/>
                  <a:gd name="connsiteX4" fmla="*/ 100965 w 618767"/>
                  <a:gd name="connsiteY4" fmla="*/ 2857 h 219303"/>
                  <a:gd name="connsiteX5" fmla="*/ 102772 w 618767"/>
                  <a:gd name="connsiteY5" fmla="*/ 3833 h 219303"/>
                  <a:gd name="connsiteX6" fmla="*/ 214213 w 618767"/>
                  <a:gd name="connsiteY6" fmla="*/ 22860 h 219303"/>
                  <a:gd name="connsiteX7" fmla="*/ 323751 w 618767"/>
                  <a:gd name="connsiteY7" fmla="*/ 66772 h 219303"/>
                  <a:gd name="connsiteX8" fmla="*/ 615997 w 618767"/>
                  <a:gd name="connsiteY8" fmla="*/ 216510 h 219303"/>
                  <a:gd name="connsiteX9" fmla="*/ 464489 w 618767"/>
                  <a:gd name="connsiteY9" fmla="*/ 162866 h 219303"/>
                  <a:gd name="connsiteX10" fmla="*/ 358041 w 618767"/>
                  <a:gd name="connsiteY10" fmla="*/ 143827 h 219303"/>
                  <a:gd name="connsiteX11" fmla="*/ 357901 w 618767"/>
                  <a:gd name="connsiteY11" fmla="*/ 143751 h 219303"/>
                  <a:gd name="connsiteX12" fmla="*/ 260033 w 618767"/>
                  <a:gd name="connsiteY12" fmla="*/ 141922 h 219303"/>
                  <a:gd name="connsiteX13" fmla="*/ 0 w 618767"/>
                  <a:gd name="connsiteY13" fmla="*/ 0 h 21930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618767" h="219303">
                    <a:moveTo>
                      <a:pt x="323751" y="66771"/>
                    </a:moveTo>
                    <a:lnTo>
                      <a:pt x="584736" y="208694"/>
                    </a:lnTo>
                    <a:lnTo>
                      <a:pt x="323751" y="66771"/>
                    </a:lnTo>
                    <a:close/>
                    <a:moveTo>
                      <a:pt x="0" y="0"/>
                    </a:moveTo>
                    <a:lnTo>
                      <a:pt x="100965" y="2857"/>
                    </a:lnTo>
                    <a:lnTo>
                      <a:pt x="102772" y="3833"/>
                    </a:lnTo>
                    <a:lnTo>
                      <a:pt x="214213" y="22860"/>
                    </a:lnTo>
                    <a:lnTo>
                      <a:pt x="323751" y="66772"/>
                    </a:lnTo>
                    <a:lnTo>
                      <a:pt x="615997" y="216510"/>
                    </a:lnTo>
                    <a:cubicBezTo>
                      <a:pt x="639453" y="232526"/>
                      <a:pt x="507482" y="174980"/>
                      <a:pt x="464489" y="162866"/>
                    </a:cubicBezTo>
                    <a:lnTo>
                      <a:pt x="358041" y="143827"/>
                    </a:lnTo>
                    <a:cubicBezTo>
                      <a:pt x="357994" y="143802"/>
                      <a:pt x="357948" y="143776"/>
                      <a:pt x="357901" y="143751"/>
                    </a:cubicBezTo>
                    <a:lnTo>
                      <a:pt x="260033" y="141922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6" name="Freeform: Shape 375">
                <a:extLst>
                  <a:ext uri="{FF2B5EF4-FFF2-40B4-BE49-F238E27FC236}">
                    <a16:creationId xmlns:a16="http://schemas.microsoft.com/office/drawing/2014/main" id="{4C4F7E65-3F2B-4A67-927D-834A205375BF}"/>
                  </a:ext>
                </a:extLst>
              </p:cNvPr>
              <p:cNvSpPr/>
              <p:nvPr/>
            </p:nvSpPr>
            <p:spPr>
              <a:xfrm>
                <a:off x="2709948" y="2277720"/>
                <a:ext cx="257175" cy="1066800"/>
              </a:xfrm>
              <a:custGeom>
                <a:avLst/>
                <a:gdLst>
                  <a:gd name="connsiteX0" fmla="*/ 260033 w 257175"/>
                  <a:gd name="connsiteY0" fmla="*/ 1070610 h 1066800"/>
                  <a:gd name="connsiteX1" fmla="*/ 0 w 257175"/>
                  <a:gd name="connsiteY1" fmla="*/ 929640 h 1066800"/>
                  <a:gd name="connsiteX2" fmla="*/ 1905 w 257175"/>
                  <a:gd name="connsiteY2" fmla="*/ 0 h 1066800"/>
                  <a:gd name="connsiteX3" fmla="*/ 261938 w 257175"/>
                  <a:gd name="connsiteY3" fmla="*/ 141922 h 10668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57175" h="1066800">
                    <a:moveTo>
                      <a:pt x="260033" y="1070610"/>
                    </a:moveTo>
                    <a:lnTo>
                      <a:pt x="0" y="929640"/>
                    </a:lnTo>
                    <a:lnTo>
                      <a:pt x="1905" y="0"/>
                    </a:lnTo>
                    <a:lnTo>
                      <a:pt x="261938" y="141922"/>
                    </a:ln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7" name="Freeform: Shape 376">
                <a:extLst>
                  <a:ext uri="{FF2B5EF4-FFF2-40B4-BE49-F238E27FC236}">
                    <a16:creationId xmlns:a16="http://schemas.microsoft.com/office/drawing/2014/main" id="{EB98D15B-ED24-4954-B415-A46B58C06586}"/>
                  </a:ext>
                </a:extLst>
              </p:cNvPr>
              <p:cNvSpPr/>
              <p:nvPr/>
            </p:nvSpPr>
            <p:spPr>
              <a:xfrm>
                <a:off x="2708898" y="1774680"/>
                <a:ext cx="521969" cy="178118"/>
              </a:xfrm>
              <a:custGeom>
                <a:avLst/>
                <a:gdLst>
                  <a:gd name="connsiteX0" fmla="*/ 230505 w 521970"/>
                  <a:gd name="connsiteY0" fmla="*/ 2858 h 178118"/>
                  <a:gd name="connsiteX1" fmla="*/ 490537 w 521970"/>
                  <a:gd name="connsiteY1" fmla="*/ 144781 h 178118"/>
                  <a:gd name="connsiteX2" fmla="*/ 302895 w 521970"/>
                  <a:gd name="connsiteY2" fmla="*/ 172403 h 178118"/>
                  <a:gd name="connsiteX3" fmla="*/ 260032 w 521970"/>
                  <a:gd name="connsiteY3" fmla="*/ 178118 h 178118"/>
                  <a:gd name="connsiteX4" fmla="*/ 0 w 521970"/>
                  <a:gd name="connsiteY4" fmla="*/ 37148 h 178118"/>
                  <a:gd name="connsiteX5" fmla="*/ 41910 w 521970"/>
                  <a:gd name="connsiteY5" fmla="*/ 30480 h 178118"/>
                  <a:gd name="connsiteX6" fmla="*/ 41912 w 521970"/>
                  <a:gd name="connsiteY6" fmla="*/ 30481 h 178118"/>
                  <a:gd name="connsiteX7" fmla="*/ 260985 w 521970"/>
                  <a:gd name="connsiteY7" fmla="*/ 0 h 178118"/>
                  <a:gd name="connsiteX8" fmla="*/ 521970 w 521970"/>
                  <a:gd name="connsiteY8" fmla="*/ 141923 h 178118"/>
                  <a:gd name="connsiteX9" fmla="*/ 490537 w 521970"/>
                  <a:gd name="connsiteY9" fmla="*/ 144780 h 178118"/>
                  <a:gd name="connsiteX10" fmla="*/ 230505 w 521970"/>
                  <a:gd name="connsiteY10" fmla="*/ 2858 h 1781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521970" h="178118">
                    <a:moveTo>
                      <a:pt x="230505" y="2858"/>
                    </a:moveTo>
                    <a:lnTo>
                      <a:pt x="490537" y="144781"/>
                    </a:lnTo>
                    <a:lnTo>
                      <a:pt x="302895" y="172403"/>
                    </a:lnTo>
                    <a:lnTo>
                      <a:pt x="260032" y="178118"/>
                    </a:lnTo>
                    <a:lnTo>
                      <a:pt x="0" y="37148"/>
                    </a:lnTo>
                    <a:lnTo>
                      <a:pt x="41910" y="30480"/>
                    </a:lnTo>
                    <a:lnTo>
                      <a:pt x="41912" y="30481"/>
                    </a:lnTo>
                    <a:close/>
                    <a:moveTo>
                      <a:pt x="260985" y="0"/>
                    </a:moveTo>
                    <a:lnTo>
                      <a:pt x="521970" y="141923"/>
                    </a:lnTo>
                    <a:lnTo>
                      <a:pt x="490537" y="144780"/>
                    </a:lnTo>
                    <a:lnTo>
                      <a:pt x="230505" y="2858"/>
                    </a:lnTo>
                    <a:close/>
                  </a:path>
                </a:pathLst>
              </a:custGeom>
              <a:solidFill>
                <a:schemeClr val="bg1">
                  <a:lumMod val="95000"/>
                </a:scheme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sp>
          <p:nvSpPr>
            <p:cNvPr id="361" name="Freeform: Shape 360">
              <a:extLst>
                <a:ext uri="{FF2B5EF4-FFF2-40B4-BE49-F238E27FC236}">
                  <a16:creationId xmlns:a16="http://schemas.microsoft.com/office/drawing/2014/main" id="{2C05D0FD-1601-4D8A-B99F-59CCDC18C672}"/>
                </a:ext>
              </a:extLst>
            </p:cNvPr>
            <p:cNvSpPr/>
            <p:nvPr/>
          </p:nvSpPr>
          <p:spPr>
            <a:xfrm>
              <a:off x="13340893" y="5384889"/>
              <a:ext cx="470786" cy="962496"/>
            </a:xfrm>
            <a:custGeom>
              <a:avLst/>
              <a:gdLst>
                <a:gd name="connsiteX0" fmla="*/ 1669733 w 1714500"/>
                <a:gd name="connsiteY0" fmla="*/ 1870710 h 3505200"/>
                <a:gd name="connsiteX1" fmla="*/ 1720215 w 1714500"/>
                <a:gd name="connsiteY1" fmla="*/ 2166938 h 3505200"/>
                <a:gd name="connsiteX2" fmla="*/ 1507808 w 1714500"/>
                <a:gd name="connsiteY2" fmla="*/ 2795588 h 3505200"/>
                <a:gd name="connsiteX3" fmla="*/ 1121093 w 1714500"/>
                <a:gd name="connsiteY3" fmla="*/ 3084195 h 3505200"/>
                <a:gd name="connsiteX4" fmla="*/ 991553 w 1714500"/>
                <a:gd name="connsiteY4" fmla="*/ 3120390 h 3505200"/>
                <a:gd name="connsiteX5" fmla="*/ 990600 w 1714500"/>
                <a:gd name="connsiteY5" fmla="*/ 3466148 h 3505200"/>
                <a:gd name="connsiteX6" fmla="*/ 960120 w 1714500"/>
                <a:gd name="connsiteY6" fmla="*/ 3470910 h 3505200"/>
                <a:gd name="connsiteX7" fmla="*/ 772478 w 1714500"/>
                <a:gd name="connsiteY7" fmla="*/ 3505200 h 3505200"/>
                <a:gd name="connsiteX8" fmla="*/ 729615 w 1714500"/>
                <a:gd name="connsiteY8" fmla="*/ 3503295 h 3505200"/>
                <a:gd name="connsiteX9" fmla="*/ 730568 w 1714500"/>
                <a:gd name="connsiteY9" fmla="*/ 3158490 h 3505200"/>
                <a:gd name="connsiteX10" fmla="*/ 659130 w 1714500"/>
                <a:gd name="connsiteY10" fmla="*/ 3156585 h 3505200"/>
                <a:gd name="connsiteX11" fmla="*/ 383858 w 1714500"/>
                <a:gd name="connsiteY11" fmla="*/ 3098483 h 3505200"/>
                <a:gd name="connsiteX12" fmla="*/ 125730 w 1714500"/>
                <a:gd name="connsiteY12" fmla="*/ 2865120 h 3505200"/>
                <a:gd name="connsiteX13" fmla="*/ 0 w 1714500"/>
                <a:gd name="connsiteY13" fmla="*/ 2427923 h 3505200"/>
                <a:gd name="connsiteX14" fmla="*/ 320993 w 1714500"/>
                <a:gd name="connsiteY14" fmla="*/ 2317433 h 3505200"/>
                <a:gd name="connsiteX15" fmla="*/ 451485 w 1714500"/>
                <a:gd name="connsiteY15" fmla="*/ 2707958 h 3505200"/>
                <a:gd name="connsiteX16" fmla="*/ 682943 w 1714500"/>
                <a:gd name="connsiteY16" fmla="*/ 2860358 h 3505200"/>
                <a:gd name="connsiteX17" fmla="*/ 730568 w 1714500"/>
                <a:gd name="connsiteY17" fmla="*/ 2864168 h 3505200"/>
                <a:gd name="connsiteX18" fmla="*/ 732473 w 1714500"/>
                <a:gd name="connsiteY18" fmla="*/ 1761173 h 3505200"/>
                <a:gd name="connsiteX19" fmla="*/ 576263 w 1714500"/>
                <a:gd name="connsiteY19" fmla="*/ 1735455 h 3505200"/>
                <a:gd name="connsiteX20" fmla="*/ 372428 w 1714500"/>
                <a:gd name="connsiteY20" fmla="*/ 1660208 h 3505200"/>
                <a:gd name="connsiteX21" fmla="*/ 138113 w 1714500"/>
                <a:gd name="connsiteY21" fmla="*/ 1438275 h 3505200"/>
                <a:gd name="connsiteX22" fmla="*/ 56198 w 1714500"/>
                <a:gd name="connsiteY22" fmla="*/ 1079183 h 3505200"/>
                <a:gd name="connsiteX23" fmla="*/ 298133 w 1714500"/>
                <a:gd name="connsiteY23" fmla="*/ 448628 h 3505200"/>
                <a:gd name="connsiteX24" fmla="*/ 628650 w 1714500"/>
                <a:gd name="connsiteY24" fmla="*/ 239077 h 3505200"/>
                <a:gd name="connsiteX25" fmla="*/ 735330 w 1714500"/>
                <a:gd name="connsiteY25" fmla="*/ 206693 h 3505200"/>
                <a:gd name="connsiteX26" fmla="*/ 735330 w 1714500"/>
                <a:gd name="connsiteY26" fmla="*/ 36195 h 3505200"/>
                <a:gd name="connsiteX27" fmla="*/ 778193 w 1714500"/>
                <a:gd name="connsiteY27" fmla="*/ 30480 h 3505200"/>
                <a:gd name="connsiteX28" fmla="*/ 965835 w 1714500"/>
                <a:gd name="connsiteY28" fmla="*/ 2858 h 3505200"/>
                <a:gd name="connsiteX29" fmla="*/ 996315 w 1714500"/>
                <a:gd name="connsiteY29" fmla="*/ 0 h 3505200"/>
                <a:gd name="connsiteX30" fmla="*/ 996315 w 1714500"/>
                <a:gd name="connsiteY30" fmla="*/ 168593 h 3505200"/>
                <a:gd name="connsiteX31" fmla="*/ 1097280 w 1714500"/>
                <a:gd name="connsiteY31" fmla="*/ 171450 h 3505200"/>
                <a:gd name="connsiteX32" fmla="*/ 1406843 w 1714500"/>
                <a:gd name="connsiteY32" fmla="*/ 282893 h 3505200"/>
                <a:gd name="connsiteX33" fmla="*/ 1657350 w 1714500"/>
                <a:gd name="connsiteY33" fmla="*/ 763905 h 3505200"/>
                <a:gd name="connsiteX34" fmla="*/ 1326833 w 1714500"/>
                <a:gd name="connsiteY34" fmla="*/ 863918 h 3505200"/>
                <a:gd name="connsiteX35" fmla="*/ 1209675 w 1714500"/>
                <a:gd name="connsiteY35" fmla="*/ 568643 h 3505200"/>
                <a:gd name="connsiteX36" fmla="*/ 1038225 w 1714500"/>
                <a:gd name="connsiteY36" fmla="*/ 471488 h 3505200"/>
                <a:gd name="connsiteX37" fmla="*/ 995363 w 1714500"/>
                <a:gd name="connsiteY37" fmla="*/ 464820 h 3505200"/>
                <a:gd name="connsiteX38" fmla="*/ 993458 w 1714500"/>
                <a:gd name="connsiteY38" fmla="*/ 1460183 h 3505200"/>
                <a:gd name="connsiteX39" fmla="*/ 1073468 w 1714500"/>
                <a:gd name="connsiteY39" fmla="*/ 1471613 h 3505200"/>
                <a:gd name="connsiteX40" fmla="*/ 1282065 w 1714500"/>
                <a:gd name="connsiteY40" fmla="*/ 1513523 h 3505200"/>
                <a:gd name="connsiteX41" fmla="*/ 1524953 w 1714500"/>
                <a:gd name="connsiteY41" fmla="*/ 1651635 h 3505200"/>
                <a:gd name="connsiteX42" fmla="*/ 1669733 w 1714500"/>
                <a:gd name="connsiteY42" fmla="*/ 1870710 h 3505200"/>
                <a:gd name="connsiteX43" fmla="*/ 1268730 w 1714500"/>
                <a:gd name="connsiteY43" fmla="*/ 2624138 h 3505200"/>
                <a:gd name="connsiteX44" fmla="*/ 1390650 w 1714500"/>
                <a:gd name="connsiteY44" fmla="*/ 2236470 h 3505200"/>
                <a:gd name="connsiteX45" fmla="*/ 1304925 w 1714500"/>
                <a:gd name="connsiteY45" fmla="*/ 1945958 h 3505200"/>
                <a:gd name="connsiteX46" fmla="*/ 1080135 w 1714500"/>
                <a:gd name="connsiteY46" fmla="*/ 1820228 h 3505200"/>
                <a:gd name="connsiteX47" fmla="*/ 992505 w 1714500"/>
                <a:gd name="connsiteY47" fmla="*/ 1798320 h 3505200"/>
                <a:gd name="connsiteX48" fmla="*/ 990600 w 1714500"/>
                <a:gd name="connsiteY48" fmla="*/ 2830830 h 3505200"/>
                <a:gd name="connsiteX49" fmla="*/ 1048703 w 1714500"/>
                <a:gd name="connsiteY49" fmla="*/ 2808923 h 3505200"/>
                <a:gd name="connsiteX50" fmla="*/ 1268730 w 1714500"/>
                <a:gd name="connsiteY50" fmla="*/ 2624138 h 3505200"/>
                <a:gd name="connsiteX51" fmla="*/ 732473 w 1714500"/>
                <a:gd name="connsiteY51" fmla="*/ 1425893 h 3505200"/>
                <a:gd name="connsiteX52" fmla="*/ 734378 w 1714500"/>
                <a:gd name="connsiteY52" fmla="*/ 497205 h 3505200"/>
                <a:gd name="connsiteX53" fmla="*/ 688658 w 1714500"/>
                <a:gd name="connsiteY53" fmla="*/ 514350 h 3505200"/>
                <a:gd name="connsiteX54" fmla="*/ 482917 w 1714500"/>
                <a:gd name="connsiteY54" fmla="*/ 682943 h 3505200"/>
                <a:gd name="connsiteX55" fmla="*/ 375285 w 1714500"/>
                <a:gd name="connsiteY55" fmla="*/ 1006793 h 3505200"/>
                <a:gd name="connsiteX56" fmla="*/ 465773 w 1714500"/>
                <a:gd name="connsiteY56" fmla="*/ 1289685 h 3505200"/>
                <a:gd name="connsiteX57" fmla="*/ 674370 w 1714500"/>
                <a:gd name="connsiteY57" fmla="*/ 1411605 h 3505200"/>
                <a:gd name="connsiteX58" fmla="*/ 732473 w 1714500"/>
                <a:gd name="connsiteY58" fmla="*/ 1425893 h 3505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</a:cxnLst>
              <a:rect l="l" t="t" r="r" b="b"/>
              <a:pathLst>
                <a:path w="1714500" h="3505200">
                  <a:moveTo>
                    <a:pt x="1669733" y="1870710"/>
                  </a:moveTo>
                  <a:cubicBezTo>
                    <a:pt x="1703070" y="1959293"/>
                    <a:pt x="1720215" y="2058353"/>
                    <a:pt x="1720215" y="2166938"/>
                  </a:cubicBezTo>
                  <a:cubicBezTo>
                    <a:pt x="1720215" y="2406015"/>
                    <a:pt x="1648778" y="2615565"/>
                    <a:pt x="1507808" y="2795588"/>
                  </a:cubicBezTo>
                  <a:cubicBezTo>
                    <a:pt x="1402080" y="2930843"/>
                    <a:pt x="1273493" y="3027045"/>
                    <a:pt x="1121093" y="3084195"/>
                  </a:cubicBezTo>
                  <a:lnTo>
                    <a:pt x="991553" y="3120390"/>
                  </a:lnTo>
                  <a:lnTo>
                    <a:pt x="990600" y="3466148"/>
                  </a:lnTo>
                  <a:lnTo>
                    <a:pt x="960120" y="3470910"/>
                  </a:lnTo>
                  <a:lnTo>
                    <a:pt x="772478" y="3505200"/>
                  </a:lnTo>
                  <a:lnTo>
                    <a:pt x="729615" y="3503295"/>
                  </a:lnTo>
                  <a:lnTo>
                    <a:pt x="730568" y="3158490"/>
                  </a:lnTo>
                  <a:lnTo>
                    <a:pt x="659130" y="3156585"/>
                  </a:lnTo>
                  <a:cubicBezTo>
                    <a:pt x="550545" y="3148965"/>
                    <a:pt x="459105" y="3129915"/>
                    <a:pt x="383858" y="3098483"/>
                  </a:cubicBezTo>
                  <a:cubicBezTo>
                    <a:pt x="283845" y="3056573"/>
                    <a:pt x="198120" y="2979420"/>
                    <a:pt x="125730" y="2865120"/>
                  </a:cubicBezTo>
                  <a:cubicBezTo>
                    <a:pt x="53340" y="2750820"/>
                    <a:pt x="11430" y="2606040"/>
                    <a:pt x="0" y="2427923"/>
                  </a:cubicBezTo>
                  <a:lnTo>
                    <a:pt x="320993" y="2317433"/>
                  </a:lnTo>
                  <a:cubicBezTo>
                    <a:pt x="345758" y="2499360"/>
                    <a:pt x="388620" y="2629853"/>
                    <a:pt x="451485" y="2707958"/>
                  </a:cubicBezTo>
                  <a:cubicBezTo>
                    <a:pt x="519113" y="2790825"/>
                    <a:pt x="596265" y="2841308"/>
                    <a:pt x="682943" y="2860358"/>
                  </a:cubicBezTo>
                  <a:lnTo>
                    <a:pt x="730568" y="2864168"/>
                  </a:lnTo>
                  <a:lnTo>
                    <a:pt x="732473" y="1761173"/>
                  </a:lnTo>
                  <a:lnTo>
                    <a:pt x="576263" y="1735455"/>
                  </a:lnTo>
                  <a:cubicBezTo>
                    <a:pt x="509588" y="1717358"/>
                    <a:pt x="441008" y="1692593"/>
                    <a:pt x="372428" y="1660208"/>
                  </a:cubicBezTo>
                  <a:cubicBezTo>
                    <a:pt x="270510" y="1612583"/>
                    <a:pt x="192405" y="1539240"/>
                    <a:pt x="138113" y="1438275"/>
                  </a:cubicBezTo>
                  <a:cubicBezTo>
                    <a:pt x="82868" y="1337310"/>
                    <a:pt x="56198" y="1217295"/>
                    <a:pt x="56198" y="1079183"/>
                  </a:cubicBezTo>
                  <a:cubicBezTo>
                    <a:pt x="56198" y="833438"/>
                    <a:pt x="137160" y="622935"/>
                    <a:pt x="298133" y="448628"/>
                  </a:cubicBezTo>
                  <a:cubicBezTo>
                    <a:pt x="379095" y="360998"/>
                    <a:pt x="488633" y="290513"/>
                    <a:pt x="628650" y="239077"/>
                  </a:cubicBezTo>
                  <a:lnTo>
                    <a:pt x="735330" y="206693"/>
                  </a:lnTo>
                  <a:lnTo>
                    <a:pt x="735330" y="36195"/>
                  </a:lnTo>
                  <a:lnTo>
                    <a:pt x="778193" y="30480"/>
                  </a:lnTo>
                  <a:lnTo>
                    <a:pt x="965835" y="2858"/>
                  </a:lnTo>
                  <a:lnTo>
                    <a:pt x="996315" y="0"/>
                  </a:lnTo>
                  <a:lnTo>
                    <a:pt x="996315" y="168593"/>
                  </a:lnTo>
                  <a:lnTo>
                    <a:pt x="1097280" y="171450"/>
                  </a:lnTo>
                  <a:cubicBezTo>
                    <a:pt x="1222058" y="182880"/>
                    <a:pt x="1324928" y="220027"/>
                    <a:pt x="1406843" y="282893"/>
                  </a:cubicBezTo>
                  <a:cubicBezTo>
                    <a:pt x="1545908" y="388620"/>
                    <a:pt x="1629728" y="548640"/>
                    <a:pt x="1657350" y="763905"/>
                  </a:cubicBezTo>
                  <a:lnTo>
                    <a:pt x="1326833" y="863918"/>
                  </a:lnTo>
                  <a:cubicBezTo>
                    <a:pt x="1307783" y="730568"/>
                    <a:pt x="1268730" y="632460"/>
                    <a:pt x="1209675" y="568643"/>
                  </a:cubicBezTo>
                  <a:cubicBezTo>
                    <a:pt x="1164908" y="521017"/>
                    <a:pt x="1107758" y="488633"/>
                    <a:pt x="1038225" y="471488"/>
                  </a:cubicBezTo>
                  <a:lnTo>
                    <a:pt x="995363" y="464820"/>
                  </a:lnTo>
                  <a:lnTo>
                    <a:pt x="993458" y="1460183"/>
                  </a:lnTo>
                  <a:lnTo>
                    <a:pt x="1073468" y="1471613"/>
                  </a:lnTo>
                  <a:cubicBezTo>
                    <a:pt x="1173480" y="1486853"/>
                    <a:pt x="1243013" y="1500188"/>
                    <a:pt x="1282065" y="1513523"/>
                  </a:cubicBezTo>
                  <a:cubicBezTo>
                    <a:pt x="1381125" y="1546860"/>
                    <a:pt x="1462088" y="1592580"/>
                    <a:pt x="1524953" y="1651635"/>
                  </a:cubicBezTo>
                  <a:cubicBezTo>
                    <a:pt x="1587818" y="1708785"/>
                    <a:pt x="1635443" y="1782128"/>
                    <a:pt x="1669733" y="1870710"/>
                  </a:cubicBezTo>
                  <a:close/>
                  <a:moveTo>
                    <a:pt x="1268730" y="2624138"/>
                  </a:moveTo>
                  <a:cubicBezTo>
                    <a:pt x="1349693" y="2512695"/>
                    <a:pt x="1390650" y="2384108"/>
                    <a:pt x="1390650" y="2236470"/>
                  </a:cubicBezTo>
                  <a:cubicBezTo>
                    <a:pt x="1390650" y="2110740"/>
                    <a:pt x="1362075" y="2014538"/>
                    <a:pt x="1304925" y="1945958"/>
                  </a:cubicBezTo>
                  <a:cubicBezTo>
                    <a:pt x="1262063" y="1894523"/>
                    <a:pt x="1186815" y="1852613"/>
                    <a:pt x="1080135" y="1820228"/>
                  </a:cubicBezTo>
                  <a:lnTo>
                    <a:pt x="992505" y="1798320"/>
                  </a:lnTo>
                  <a:lnTo>
                    <a:pt x="990600" y="2830830"/>
                  </a:lnTo>
                  <a:lnTo>
                    <a:pt x="1048703" y="2808923"/>
                  </a:lnTo>
                  <a:cubicBezTo>
                    <a:pt x="1135380" y="2768918"/>
                    <a:pt x="1207770" y="2707005"/>
                    <a:pt x="1268730" y="2624138"/>
                  </a:cubicBezTo>
                  <a:moveTo>
                    <a:pt x="732473" y="1425893"/>
                  </a:moveTo>
                  <a:lnTo>
                    <a:pt x="734378" y="497205"/>
                  </a:lnTo>
                  <a:lnTo>
                    <a:pt x="688658" y="514350"/>
                  </a:lnTo>
                  <a:cubicBezTo>
                    <a:pt x="604838" y="554355"/>
                    <a:pt x="537210" y="609600"/>
                    <a:pt x="482917" y="682943"/>
                  </a:cubicBezTo>
                  <a:cubicBezTo>
                    <a:pt x="411480" y="780098"/>
                    <a:pt x="375285" y="887730"/>
                    <a:pt x="375285" y="1006793"/>
                  </a:cubicBezTo>
                  <a:cubicBezTo>
                    <a:pt x="375285" y="1124903"/>
                    <a:pt x="405765" y="1219200"/>
                    <a:pt x="465773" y="1289685"/>
                  </a:cubicBezTo>
                  <a:cubicBezTo>
                    <a:pt x="511492" y="1343025"/>
                    <a:pt x="581025" y="1383030"/>
                    <a:pt x="674370" y="1411605"/>
                  </a:cubicBezTo>
                  <a:lnTo>
                    <a:pt x="732473" y="1425893"/>
                  </a:lnTo>
                </a:path>
              </a:pathLst>
            </a:custGeom>
            <a:solidFill>
              <a:schemeClr val="bg1">
                <a:lumMod val="9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grpSp>
          <p:nvGrpSpPr>
            <p:cNvPr id="362" name="Group 361">
              <a:extLst>
                <a:ext uri="{FF2B5EF4-FFF2-40B4-BE49-F238E27FC236}">
                  <a16:creationId xmlns:a16="http://schemas.microsoft.com/office/drawing/2014/main" id="{E90D2CF2-0702-41C7-958B-3E13F2D4C31A}"/>
                </a:ext>
              </a:extLst>
            </p:cNvPr>
            <p:cNvGrpSpPr/>
            <p:nvPr/>
          </p:nvGrpSpPr>
          <p:grpSpPr>
            <a:xfrm>
              <a:off x="13270818" y="5358205"/>
              <a:ext cx="280864" cy="871483"/>
              <a:chOff x="1968987" y="1811829"/>
              <a:chExt cx="1022846" cy="3173751"/>
            </a:xfrm>
            <a:solidFill>
              <a:schemeClr val="bg1"/>
            </a:solidFill>
          </p:grpSpPr>
          <p:sp>
            <p:nvSpPr>
              <p:cNvPr id="363" name="Freeform: Shape 362">
                <a:extLst>
                  <a:ext uri="{FF2B5EF4-FFF2-40B4-BE49-F238E27FC236}">
                    <a16:creationId xmlns:a16="http://schemas.microsoft.com/office/drawing/2014/main" id="{1E9643ED-A472-469D-8512-78E11D8CDFD7}"/>
                  </a:ext>
                </a:extLst>
              </p:cNvPr>
              <p:cNvSpPr/>
              <p:nvPr/>
            </p:nvSpPr>
            <p:spPr>
              <a:xfrm>
                <a:off x="1975571" y="4195005"/>
                <a:ext cx="600075" cy="790575"/>
              </a:xfrm>
              <a:custGeom>
                <a:avLst/>
                <a:gdLst>
                  <a:gd name="connsiteX0" fmla="*/ 601980 w 600075"/>
                  <a:gd name="connsiteY0" fmla="*/ 791528 h 790575"/>
                  <a:gd name="connsiteX1" fmla="*/ 340995 w 600075"/>
                  <a:gd name="connsiteY1" fmla="*/ 649605 h 790575"/>
                  <a:gd name="connsiteX2" fmla="*/ 125730 w 600075"/>
                  <a:gd name="connsiteY2" fmla="*/ 437197 h 790575"/>
                  <a:gd name="connsiteX3" fmla="*/ 0 w 600075"/>
                  <a:gd name="connsiteY3" fmla="*/ 0 h 790575"/>
                  <a:gd name="connsiteX4" fmla="*/ 260985 w 600075"/>
                  <a:gd name="connsiteY4" fmla="*/ 141922 h 790575"/>
                  <a:gd name="connsiteX5" fmla="*/ 386715 w 600075"/>
                  <a:gd name="connsiteY5" fmla="*/ 579120 h 790575"/>
                  <a:gd name="connsiteX6" fmla="*/ 601980 w 600075"/>
                  <a:gd name="connsiteY6" fmla="*/ 791528 h 7905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600075" h="790575">
                    <a:moveTo>
                      <a:pt x="601980" y="791528"/>
                    </a:moveTo>
                    <a:lnTo>
                      <a:pt x="340995" y="649605"/>
                    </a:lnTo>
                    <a:cubicBezTo>
                      <a:pt x="259080" y="604838"/>
                      <a:pt x="187643" y="534353"/>
                      <a:pt x="125730" y="437197"/>
                    </a:cubicBezTo>
                    <a:cubicBezTo>
                      <a:pt x="53340" y="323850"/>
                      <a:pt x="11430" y="178118"/>
                      <a:pt x="0" y="0"/>
                    </a:cubicBezTo>
                    <a:lnTo>
                      <a:pt x="260985" y="141922"/>
                    </a:lnTo>
                    <a:cubicBezTo>
                      <a:pt x="272415" y="319088"/>
                      <a:pt x="314325" y="464820"/>
                      <a:pt x="386715" y="579120"/>
                    </a:cubicBezTo>
                    <a:cubicBezTo>
                      <a:pt x="448628" y="676275"/>
                      <a:pt x="520065" y="747713"/>
                      <a:pt x="601980" y="791528"/>
                    </a:cubicBezTo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4" name="Freeform: Shape 363">
                <a:extLst>
                  <a:ext uri="{FF2B5EF4-FFF2-40B4-BE49-F238E27FC236}">
                    <a16:creationId xmlns:a16="http://schemas.microsoft.com/office/drawing/2014/main" id="{C9D75E26-865E-4198-AE0B-83ED28B2CB2D}"/>
                  </a:ext>
                </a:extLst>
              </p:cNvPr>
              <p:cNvSpPr/>
              <p:nvPr/>
            </p:nvSpPr>
            <p:spPr>
              <a:xfrm>
                <a:off x="1968987" y="4089376"/>
                <a:ext cx="581026" cy="247649"/>
              </a:xfrm>
              <a:custGeom>
                <a:avLst/>
                <a:gdLst>
                  <a:gd name="connsiteX0" fmla="*/ 260985 w 581025"/>
                  <a:gd name="connsiteY0" fmla="*/ 251460 h 247650"/>
                  <a:gd name="connsiteX1" fmla="*/ 0 w 581025"/>
                  <a:gd name="connsiteY1" fmla="*/ 109538 h 247650"/>
                  <a:gd name="connsiteX2" fmla="*/ 320993 w 581025"/>
                  <a:gd name="connsiteY2" fmla="*/ 0 h 247650"/>
                  <a:gd name="connsiteX3" fmla="*/ 581978 w 581025"/>
                  <a:gd name="connsiteY3" fmla="*/ 140970 h 2476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81025" h="247650">
                    <a:moveTo>
                      <a:pt x="260985" y="251460"/>
                    </a:moveTo>
                    <a:lnTo>
                      <a:pt x="0" y="109538"/>
                    </a:lnTo>
                    <a:lnTo>
                      <a:pt x="320993" y="0"/>
                    </a:lnTo>
                    <a:lnTo>
                      <a:pt x="581978" y="140970"/>
                    </a:ln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5" name="Freeform: Shape 364">
                <a:extLst>
                  <a:ext uri="{FF2B5EF4-FFF2-40B4-BE49-F238E27FC236}">
                    <a16:creationId xmlns:a16="http://schemas.microsoft.com/office/drawing/2014/main" id="{829B40BC-F2B1-4805-9C05-AC07CE6EFC78}"/>
                  </a:ext>
                </a:extLst>
              </p:cNvPr>
              <p:cNvSpPr/>
              <p:nvPr/>
            </p:nvSpPr>
            <p:spPr>
              <a:xfrm>
                <a:off x="2051714" y="1973775"/>
                <a:ext cx="940119" cy="1580196"/>
              </a:xfrm>
              <a:custGeom>
                <a:avLst/>
                <a:gdLst>
                  <a:gd name="connsiteX0" fmla="*/ 812750 w 940118"/>
                  <a:gd name="connsiteY0" fmla="*/ 163017 h 1580197"/>
                  <a:gd name="connsiteX1" fmla="*/ 812706 w 940118"/>
                  <a:gd name="connsiteY1" fmla="*/ 163034 h 1580197"/>
                  <a:gd name="connsiteX2" fmla="*/ 832937 w 940118"/>
                  <a:gd name="connsiteY2" fmla="*/ 174035 h 1580197"/>
                  <a:gd name="connsiteX3" fmla="*/ 679133 w 940118"/>
                  <a:gd name="connsiteY3" fmla="*/ 0 h 1580197"/>
                  <a:gd name="connsiteX4" fmla="*/ 940118 w 940118"/>
                  <a:gd name="connsiteY4" fmla="*/ 140970 h 1580197"/>
                  <a:gd name="connsiteX5" fmla="*/ 833438 w 940118"/>
                  <a:gd name="connsiteY5" fmla="*/ 174308 h 1580197"/>
                  <a:gd name="connsiteX6" fmla="*/ 833437 w 940118"/>
                  <a:gd name="connsiteY6" fmla="*/ 174308 h 1580197"/>
                  <a:gd name="connsiteX7" fmla="*/ 747299 w 940118"/>
                  <a:gd name="connsiteY7" fmla="*/ 210278 h 1580197"/>
                  <a:gd name="connsiteX8" fmla="*/ 747713 w 940118"/>
                  <a:gd name="connsiteY8" fmla="*/ 210503 h 1580197"/>
                  <a:gd name="connsiteX9" fmla="*/ 620078 w 940118"/>
                  <a:gd name="connsiteY9" fmla="*/ 282893 h 1580197"/>
                  <a:gd name="connsiteX10" fmla="*/ 592976 w 940118"/>
                  <a:gd name="connsiteY10" fmla="*/ 268101 h 1580197"/>
                  <a:gd name="connsiteX11" fmla="*/ 592932 w 940118"/>
                  <a:gd name="connsiteY11" fmla="*/ 268132 h 1580197"/>
                  <a:gd name="connsiteX12" fmla="*/ 620077 w 940118"/>
                  <a:gd name="connsiteY12" fmla="*/ 282893 h 1580197"/>
                  <a:gd name="connsiteX13" fmla="*/ 548076 w 940118"/>
                  <a:gd name="connsiteY13" fmla="*/ 339736 h 1580197"/>
                  <a:gd name="connsiteX14" fmla="*/ 548640 w 940118"/>
                  <a:gd name="connsiteY14" fmla="*/ 340043 h 1580197"/>
                  <a:gd name="connsiteX15" fmla="*/ 503873 w 940118"/>
                  <a:gd name="connsiteY15" fmla="*/ 383858 h 1580197"/>
                  <a:gd name="connsiteX16" fmla="*/ 488633 w 940118"/>
                  <a:gd name="connsiteY16" fmla="*/ 399098 h 1580197"/>
                  <a:gd name="connsiteX17" fmla="*/ 455232 w 940118"/>
                  <a:gd name="connsiteY17" fmla="*/ 380990 h 1580197"/>
                  <a:gd name="connsiteX18" fmla="*/ 454648 w 940118"/>
                  <a:gd name="connsiteY18" fmla="*/ 381569 h 1580197"/>
                  <a:gd name="connsiteX19" fmla="*/ 488633 w 940118"/>
                  <a:gd name="connsiteY19" fmla="*/ 400050 h 1580197"/>
                  <a:gd name="connsiteX20" fmla="*/ 422910 w 940118"/>
                  <a:gd name="connsiteY20" fmla="*/ 482918 h 1580197"/>
                  <a:gd name="connsiteX21" fmla="*/ 391243 w 940118"/>
                  <a:gd name="connsiteY21" fmla="*/ 465814 h 1580197"/>
                  <a:gd name="connsiteX22" fmla="*/ 390818 w 940118"/>
                  <a:gd name="connsiteY22" fmla="*/ 466419 h 1580197"/>
                  <a:gd name="connsiteX23" fmla="*/ 422910 w 940118"/>
                  <a:gd name="connsiteY23" fmla="*/ 483870 h 1580197"/>
                  <a:gd name="connsiteX24" fmla="*/ 367665 w 940118"/>
                  <a:gd name="connsiteY24" fmla="*/ 572453 h 1580197"/>
                  <a:gd name="connsiteX25" fmla="*/ 368618 w 940118"/>
                  <a:gd name="connsiteY25" fmla="*/ 573405 h 1580197"/>
                  <a:gd name="connsiteX26" fmla="*/ 317183 w 940118"/>
                  <a:gd name="connsiteY26" fmla="*/ 684847 h 1580197"/>
                  <a:gd name="connsiteX27" fmla="*/ 305241 w 940118"/>
                  <a:gd name="connsiteY27" fmla="*/ 678329 h 1580197"/>
                  <a:gd name="connsiteX28" fmla="*/ 305235 w 940118"/>
                  <a:gd name="connsiteY28" fmla="*/ 678350 h 1580197"/>
                  <a:gd name="connsiteX29" fmla="*/ 317183 w 940118"/>
                  <a:gd name="connsiteY29" fmla="*/ 684847 h 1580197"/>
                  <a:gd name="connsiteX30" fmla="*/ 260985 w 940118"/>
                  <a:gd name="connsiteY30" fmla="*/ 1014413 h 1580197"/>
                  <a:gd name="connsiteX31" fmla="*/ 342900 w 940118"/>
                  <a:gd name="connsiteY31" fmla="*/ 1373505 h 1580197"/>
                  <a:gd name="connsiteX32" fmla="*/ 546735 w 940118"/>
                  <a:gd name="connsiteY32" fmla="*/ 1580197 h 1580197"/>
                  <a:gd name="connsiteX33" fmla="*/ 285750 w 940118"/>
                  <a:gd name="connsiteY33" fmla="*/ 1438275 h 1580197"/>
                  <a:gd name="connsiteX34" fmla="*/ 81915 w 940118"/>
                  <a:gd name="connsiteY34" fmla="*/ 1231583 h 1580197"/>
                  <a:gd name="connsiteX35" fmla="*/ 0 w 940118"/>
                  <a:gd name="connsiteY35" fmla="*/ 872490 h 1580197"/>
                  <a:gd name="connsiteX36" fmla="*/ 56197 w 940118"/>
                  <a:gd name="connsiteY36" fmla="*/ 542925 h 1580197"/>
                  <a:gd name="connsiteX37" fmla="*/ 62441 w 940118"/>
                  <a:gd name="connsiteY37" fmla="*/ 546321 h 1580197"/>
                  <a:gd name="connsiteX38" fmla="*/ 62617 w 940118"/>
                  <a:gd name="connsiteY38" fmla="*/ 545909 h 1580197"/>
                  <a:gd name="connsiteX39" fmla="*/ 57150 w 940118"/>
                  <a:gd name="connsiteY39" fmla="*/ 542925 h 1580197"/>
                  <a:gd name="connsiteX40" fmla="*/ 107444 w 940118"/>
                  <a:gd name="connsiteY40" fmla="*/ 431896 h 1580197"/>
                  <a:gd name="connsiteX41" fmla="*/ 106680 w 940118"/>
                  <a:gd name="connsiteY41" fmla="*/ 431483 h 1580197"/>
                  <a:gd name="connsiteX42" fmla="*/ 161925 w 940118"/>
                  <a:gd name="connsiteY42" fmla="*/ 341948 h 1580197"/>
                  <a:gd name="connsiteX43" fmla="*/ 171758 w 940118"/>
                  <a:gd name="connsiteY43" fmla="*/ 347295 h 1580197"/>
                  <a:gd name="connsiteX44" fmla="*/ 171778 w 940118"/>
                  <a:gd name="connsiteY44" fmla="*/ 347270 h 1580197"/>
                  <a:gd name="connsiteX45" fmla="*/ 161925 w 940118"/>
                  <a:gd name="connsiteY45" fmla="*/ 341948 h 1580197"/>
                  <a:gd name="connsiteX46" fmla="*/ 227648 w 940118"/>
                  <a:gd name="connsiteY46" fmla="*/ 258128 h 1580197"/>
                  <a:gd name="connsiteX47" fmla="*/ 239906 w 940118"/>
                  <a:gd name="connsiteY47" fmla="*/ 264794 h 1580197"/>
                  <a:gd name="connsiteX48" fmla="*/ 240267 w 940118"/>
                  <a:gd name="connsiteY48" fmla="*/ 264453 h 1580197"/>
                  <a:gd name="connsiteX49" fmla="*/ 228600 w 940118"/>
                  <a:gd name="connsiteY49" fmla="*/ 258128 h 1580197"/>
                  <a:gd name="connsiteX50" fmla="*/ 242888 w 940118"/>
                  <a:gd name="connsiteY50" fmla="*/ 241935 h 1580197"/>
                  <a:gd name="connsiteX51" fmla="*/ 287315 w 940118"/>
                  <a:gd name="connsiteY51" fmla="*/ 198453 h 1580197"/>
                  <a:gd name="connsiteX52" fmla="*/ 286702 w 940118"/>
                  <a:gd name="connsiteY52" fmla="*/ 198120 h 1580197"/>
                  <a:gd name="connsiteX53" fmla="*/ 359092 w 940118"/>
                  <a:gd name="connsiteY53" fmla="*/ 140970 h 1580197"/>
                  <a:gd name="connsiteX54" fmla="*/ 378434 w 940118"/>
                  <a:gd name="connsiteY54" fmla="*/ 151488 h 1580197"/>
                  <a:gd name="connsiteX55" fmla="*/ 378837 w 940118"/>
                  <a:gd name="connsiteY55" fmla="*/ 151226 h 1580197"/>
                  <a:gd name="connsiteX56" fmla="*/ 360045 w 940118"/>
                  <a:gd name="connsiteY56" fmla="*/ 140970 h 1580197"/>
                  <a:gd name="connsiteX57" fmla="*/ 486263 w 940118"/>
                  <a:gd name="connsiteY57" fmla="*/ 68845 h 1580197"/>
                  <a:gd name="connsiteX58" fmla="*/ 485775 w 940118"/>
                  <a:gd name="connsiteY58" fmla="*/ 68580 h 1580197"/>
                  <a:gd name="connsiteX59" fmla="*/ 572452 w 940118"/>
                  <a:gd name="connsiteY59" fmla="*/ 32385 h 1580197"/>
                  <a:gd name="connsiteX60" fmla="*/ 595123 w 940118"/>
                  <a:gd name="connsiteY60" fmla="*/ 44713 h 1580197"/>
                  <a:gd name="connsiteX61" fmla="*/ 595672 w 940118"/>
                  <a:gd name="connsiteY61" fmla="*/ 44538 h 1580197"/>
                  <a:gd name="connsiteX62" fmla="*/ 573405 w 940118"/>
                  <a:gd name="connsiteY62" fmla="*/ 32385 h 1580197"/>
                  <a:gd name="connsiteX0" fmla="*/ 812750 w 940118"/>
                  <a:gd name="connsiteY0" fmla="*/ 163017 h 1580197"/>
                  <a:gd name="connsiteX1" fmla="*/ 812706 w 940118"/>
                  <a:gd name="connsiteY1" fmla="*/ 163034 h 1580197"/>
                  <a:gd name="connsiteX2" fmla="*/ 832937 w 940118"/>
                  <a:gd name="connsiteY2" fmla="*/ 174035 h 1580197"/>
                  <a:gd name="connsiteX3" fmla="*/ 812750 w 940118"/>
                  <a:gd name="connsiteY3" fmla="*/ 163017 h 1580197"/>
                  <a:gd name="connsiteX4" fmla="*/ 679133 w 940118"/>
                  <a:gd name="connsiteY4" fmla="*/ 0 h 1580197"/>
                  <a:gd name="connsiteX5" fmla="*/ 940118 w 940118"/>
                  <a:gd name="connsiteY5" fmla="*/ 140970 h 1580197"/>
                  <a:gd name="connsiteX6" fmla="*/ 833438 w 940118"/>
                  <a:gd name="connsiteY6" fmla="*/ 174308 h 1580197"/>
                  <a:gd name="connsiteX7" fmla="*/ 833437 w 940118"/>
                  <a:gd name="connsiteY7" fmla="*/ 174308 h 1580197"/>
                  <a:gd name="connsiteX8" fmla="*/ 747299 w 940118"/>
                  <a:gd name="connsiteY8" fmla="*/ 210278 h 1580197"/>
                  <a:gd name="connsiteX9" fmla="*/ 747713 w 940118"/>
                  <a:gd name="connsiteY9" fmla="*/ 210503 h 1580197"/>
                  <a:gd name="connsiteX10" fmla="*/ 620078 w 940118"/>
                  <a:gd name="connsiteY10" fmla="*/ 282893 h 1580197"/>
                  <a:gd name="connsiteX11" fmla="*/ 592976 w 940118"/>
                  <a:gd name="connsiteY11" fmla="*/ 268101 h 1580197"/>
                  <a:gd name="connsiteX12" fmla="*/ 592932 w 940118"/>
                  <a:gd name="connsiteY12" fmla="*/ 268132 h 1580197"/>
                  <a:gd name="connsiteX13" fmla="*/ 620077 w 940118"/>
                  <a:gd name="connsiteY13" fmla="*/ 282893 h 1580197"/>
                  <a:gd name="connsiteX14" fmla="*/ 548076 w 940118"/>
                  <a:gd name="connsiteY14" fmla="*/ 339736 h 1580197"/>
                  <a:gd name="connsiteX15" fmla="*/ 548640 w 940118"/>
                  <a:gd name="connsiteY15" fmla="*/ 340043 h 1580197"/>
                  <a:gd name="connsiteX16" fmla="*/ 503873 w 940118"/>
                  <a:gd name="connsiteY16" fmla="*/ 383858 h 1580197"/>
                  <a:gd name="connsiteX17" fmla="*/ 488633 w 940118"/>
                  <a:gd name="connsiteY17" fmla="*/ 399098 h 1580197"/>
                  <a:gd name="connsiteX18" fmla="*/ 455232 w 940118"/>
                  <a:gd name="connsiteY18" fmla="*/ 380990 h 1580197"/>
                  <a:gd name="connsiteX19" fmla="*/ 488633 w 940118"/>
                  <a:gd name="connsiteY19" fmla="*/ 400050 h 1580197"/>
                  <a:gd name="connsiteX20" fmla="*/ 422910 w 940118"/>
                  <a:gd name="connsiteY20" fmla="*/ 482918 h 1580197"/>
                  <a:gd name="connsiteX21" fmla="*/ 391243 w 940118"/>
                  <a:gd name="connsiteY21" fmla="*/ 465814 h 1580197"/>
                  <a:gd name="connsiteX22" fmla="*/ 390818 w 940118"/>
                  <a:gd name="connsiteY22" fmla="*/ 466419 h 1580197"/>
                  <a:gd name="connsiteX23" fmla="*/ 422910 w 940118"/>
                  <a:gd name="connsiteY23" fmla="*/ 483870 h 1580197"/>
                  <a:gd name="connsiteX24" fmla="*/ 367665 w 940118"/>
                  <a:gd name="connsiteY24" fmla="*/ 572453 h 1580197"/>
                  <a:gd name="connsiteX25" fmla="*/ 368618 w 940118"/>
                  <a:gd name="connsiteY25" fmla="*/ 573405 h 1580197"/>
                  <a:gd name="connsiteX26" fmla="*/ 317183 w 940118"/>
                  <a:gd name="connsiteY26" fmla="*/ 684847 h 1580197"/>
                  <a:gd name="connsiteX27" fmla="*/ 305241 w 940118"/>
                  <a:gd name="connsiteY27" fmla="*/ 678329 h 1580197"/>
                  <a:gd name="connsiteX28" fmla="*/ 305235 w 940118"/>
                  <a:gd name="connsiteY28" fmla="*/ 678350 h 1580197"/>
                  <a:gd name="connsiteX29" fmla="*/ 317183 w 940118"/>
                  <a:gd name="connsiteY29" fmla="*/ 684847 h 1580197"/>
                  <a:gd name="connsiteX30" fmla="*/ 260985 w 940118"/>
                  <a:gd name="connsiteY30" fmla="*/ 1014413 h 1580197"/>
                  <a:gd name="connsiteX31" fmla="*/ 342900 w 940118"/>
                  <a:gd name="connsiteY31" fmla="*/ 1373505 h 1580197"/>
                  <a:gd name="connsiteX32" fmla="*/ 546735 w 940118"/>
                  <a:gd name="connsiteY32" fmla="*/ 1580197 h 1580197"/>
                  <a:gd name="connsiteX33" fmla="*/ 285750 w 940118"/>
                  <a:gd name="connsiteY33" fmla="*/ 1438275 h 1580197"/>
                  <a:gd name="connsiteX34" fmla="*/ 81915 w 940118"/>
                  <a:gd name="connsiteY34" fmla="*/ 1231583 h 1580197"/>
                  <a:gd name="connsiteX35" fmla="*/ 0 w 940118"/>
                  <a:gd name="connsiteY35" fmla="*/ 872490 h 1580197"/>
                  <a:gd name="connsiteX36" fmla="*/ 56197 w 940118"/>
                  <a:gd name="connsiteY36" fmla="*/ 542925 h 1580197"/>
                  <a:gd name="connsiteX37" fmla="*/ 62441 w 940118"/>
                  <a:gd name="connsiteY37" fmla="*/ 546321 h 1580197"/>
                  <a:gd name="connsiteX38" fmla="*/ 62617 w 940118"/>
                  <a:gd name="connsiteY38" fmla="*/ 545909 h 1580197"/>
                  <a:gd name="connsiteX39" fmla="*/ 57150 w 940118"/>
                  <a:gd name="connsiteY39" fmla="*/ 542925 h 1580197"/>
                  <a:gd name="connsiteX40" fmla="*/ 107444 w 940118"/>
                  <a:gd name="connsiteY40" fmla="*/ 431896 h 1580197"/>
                  <a:gd name="connsiteX41" fmla="*/ 106680 w 940118"/>
                  <a:gd name="connsiteY41" fmla="*/ 431483 h 1580197"/>
                  <a:gd name="connsiteX42" fmla="*/ 161925 w 940118"/>
                  <a:gd name="connsiteY42" fmla="*/ 341948 h 1580197"/>
                  <a:gd name="connsiteX43" fmla="*/ 171758 w 940118"/>
                  <a:gd name="connsiteY43" fmla="*/ 347295 h 1580197"/>
                  <a:gd name="connsiteX44" fmla="*/ 171778 w 940118"/>
                  <a:gd name="connsiteY44" fmla="*/ 347270 h 1580197"/>
                  <a:gd name="connsiteX45" fmla="*/ 161925 w 940118"/>
                  <a:gd name="connsiteY45" fmla="*/ 341948 h 1580197"/>
                  <a:gd name="connsiteX46" fmla="*/ 227648 w 940118"/>
                  <a:gd name="connsiteY46" fmla="*/ 258128 h 1580197"/>
                  <a:gd name="connsiteX47" fmla="*/ 239906 w 940118"/>
                  <a:gd name="connsiteY47" fmla="*/ 264794 h 1580197"/>
                  <a:gd name="connsiteX48" fmla="*/ 240267 w 940118"/>
                  <a:gd name="connsiteY48" fmla="*/ 264453 h 1580197"/>
                  <a:gd name="connsiteX49" fmla="*/ 228600 w 940118"/>
                  <a:gd name="connsiteY49" fmla="*/ 258128 h 1580197"/>
                  <a:gd name="connsiteX50" fmla="*/ 242888 w 940118"/>
                  <a:gd name="connsiteY50" fmla="*/ 241935 h 1580197"/>
                  <a:gd name="connsiteX51" fmla="*/ 287315 w 940118"/>
                  <a:gd name="connsiteY51" fmla="*/ 198453 h 1580197"/>
                  <a:gd name="connsiteX52" fmla="*/ 286702 w 940118"/>
                  <a:gd name="connsiteY52" fmla="*/ 198120 h 1580197"/>
                  <a:gd name="connsiteX53" fmla="*/ 359092 w 940118"/>
                  <a:gd name="connsiteY53" fmla="*/ 140970 h 1580197"/>
                  <a:gd name="connsiteX54" fmla="*/ 378434 w 940118"/>
                  <a:gd name="connsiteY54" fmla="*/ 151488 h 1580197"/>
                  <a:gd name="connsiteX55" fmla="*/ 378837 w 940118"/>
                  <a:gd name="connsiteY55" fmla="*/ 151226 h 1580197"/>
                  <a:gd name="connsiteX56" fmla="*/ 360045 w 940118"/>
                  <a:gd name="connsiteY56" fmla="*/ 140970 h 1580197"/>
                  <a:gd name="connsiteX57" fmla="*/ 486263 w 940118"/>
                  <a:gd name="connsiteY57" fmla="*/ 68845 h 1580197"/>
                  <a:gd name="connsiteX58" fmla="*/ 485775 w 940118"/>
                  <a:gd name="connsiteY58" fmla="*/ 68580 h 1580197"/>
                  <a:gd name="connsiteX59" fmla="*/ 572452 w 940118"/>
                  <a:gd name="connsiteY59" fmla="*/ 32385 h 1580197"/>
                  <a:gd name="connsiteX60" fmla="*/ 595123 w 940118"/>
                  <a:gd name="connsiteY60" fmla="*/ 44713 h 1580197"/>
                  <a:gd name="connsiteX61" fmla="*/ 595672 w 940118"/>
                  <a:gd name="connsiteY61" fmla="*/ 44538 h 1580197"/>
                  <a:gd name="connsiteX62" fmla="*/ 573405 w 940118"/>
                  <a:gd name="connsiteY62" fmla="*/ 32385 h 1580197"/>
                  <a:gd name="connsiteX63" fmla="*/ 679133 w 940118"/>
                  <a:gd name="connsiteY63" fmla="*/ 0 h 1580197"/>
                  <a:gd name="connsiteX0" fmla="*/ 812750 w 940118"/>
                  <a:gd name="connsiteY0" fmla="*/ 163017 h 1580197"/>
                  <a:gd name="connsiteX1" fmla="*/ 812706 w 940118"/>
                  <a:gd name="connsiteY1" fmla="*/ 163034 h 1580197"/>
                  <a:gd name="connsiteX2" fmla="*/ 832937 w 940118"/>
                  <a:gd name="connsiteY2" fmla="*/ 174035 h 1580197"/>
                  <a:gd name="connsiteX3" fmla="*/ 812750 w 940118"/>
                  <a:gd name="connsiteY3" fmla="*/ 163017 h 1580197"/>
                  <a:gd name="connsiteX4" fmla="*/ 679133 w 940118"/>
                  <a:gd name="connsiteY4" fmla="*/ 0 h 1580197"/>
                  <a:gd name="connsiteX5" fmla="*/ 940118 w 940118"/>
                  <a:gd name="connsiteY5" fmla="*/ 140970 h 1580197"/>
                  <a:gd name="connsiteX6" fmla="*/ 833438 w 940118"/>
                  <a:gd name="connsiteY6" fmla="*/ 174308 h 1580197"/>
                  <a:gd name="connsiteX7" fmla="*/ 833437 w 940118"/>
                  <a:gd name="connsiteY7" fmla="*/ 174308 h 1580197"/>
                  <a:gd name="connsiteX8" fmla="*/ 747299 w 940118"/>
                  <a:gd name="connsiteY8" fmla="*/ 210278 h 1580197"/>
                  <a:gd name="connsiteX9" fmla="*/ 747713 w 940118"/>
                  <a:gd name="connsiteY9" fmla="*/ 210503 h 1580197"/>
                  <a:gd name="connsiteX10" fmla="*/ 620078 w 940118"/>
                  <a:gd name="connsiteY10" fmla="*/ 282893 h 1580197"/>
                  <a:gd name="connsiteX11" fmla="*/ 592976 w 940118"/>
                  <a:gd name="connsiteY11" fmla="*/ 268101 h 1580197"/>
                  <a:gd name="connsiteX12" fmla="*/ 592932 w 940118"/>
                  <a:gd name="connsiteY12" fmla="*/ 268132 h 1580197"/>
                  <a:gd name="connsiteX13" fmla="*/ 620077 w 940118"/>
                  <a:gd name="connsiteY13" fmla="*/ 282893 h 1580197"/>
                  <a:gd name="connsiteX14" fmla="*/ 548076 w 940118"/>
                  <a:gd name="connsiteY14" fmla="*/ 339736 h 1580197"/>
                  <a:gd name="connsiteX15" fmla="*/ 548640 w 940118"/>
                  <a:gd name="connsiteY15" fmla="*/ 340043 h 1580197"/>
                  <a:gd name="connsiteX16" fmla="*/ 503873 w 940118"/>
                  <a:gd name="connsiteY16" fmla="*/ 383858 h 1580197"/>
                  <a:gd name="connsiteX17" fmla="*/ 488633 w 940118"/>
                  <a:gd name="connsiteY17" fmla="*/ 399098 h 1580197"/>
                  <a:gd name="connsiteX18" fmla="*/ 455232 w 940118"/>
                  <a:gd name="connsiteY18" fmla="*/ 380990 h 1580197"/>
                  <a:gd name="connsiteX19" fmla="*/ 488633 w 940118"/>
                  <a:gd name="connsiteY19" fmla="*/ 400050 h 1580197"/>
                  <a:gd name="connsiteX20" fmla="*/ 422910 w 940118"/>
                  <a:gd name="connsiteY20" fmla="*/ 482918 h 1580197"/>
                  <a:gd name="connsiteX21" fmla="*/ 391243 w 940118"/>
                  <a:gd name="connsiteY21" fmla="*/ 465814 h 1580197"/>
                  <a:gd name="connsiteX22" fmla="*/ 422910 w 940118"/>
                  <a:gd name="connsiteY22" fmla="*/ 483870 h 1580197"/>
                  <a:gd name="connsiteX23" fmla="*/ 367665 w 940118"/>
                  <a:gd name="connsiteY23" fmla="*/ 572453 h 1580197"/>
                  <a:gd name="connsiteX24" fmla="*/ 368618 w 940118"/>
                  <a:gd name="connsiteY24" fmla="*/ 573405 h 1580197"/>
                  <a:gd name="connsiteX25" fmla="*/ 317183 w 940118"/>
                  <a:gd name="connsiteY25" fmla="*/ 684847 h 1580197"/>
                  <a:gd name="connsiteX26" fmla="*/ 305241 w 940118"/>
                  <a:gd name="connsiteY26" fmla="*/ 678329 h 1580197"/>
                  <a:gd name="connsiteX27" fmla="*/ 305235 w 940118"/>
                  <a:gd name="connsiteY27" fmla="*/ 678350 h 1580197"/>
                  <a:gd name="connsiteX28" fmla="*/ 317183 w 940118"/>
                  <a:gd name="connsiteY28" fmla="*/ 684847 h 1580197"/>
                  <a:gd name="connsiteX29" fmla="*/ 260985 w 940118"/>
                  <a:gd name="connsiteY29" fmla="*/ 1014413 h 1580197"/>
                  <a:gd name="connsiteX30" fmla="*/ 342900 w 940118"/>
                  <a:gd name="connsiteY30" fmla="*/ 1373505 h 1580197"/>
                  <a:gd name="connsiteX31" fmla="*/ 546735 w 940118"/>
                  <a:gd name="connsiteY31" fmla="*/ 1580197 h 1580197"/>
                  <a:gd name="connsiteX32" fmla="*/ 285750 w 940118"/>
                  <a:gd name="connsiteY32" fmla="*/ 1438275 h 1580197"/>
                  <a:gd name="connsiteX33" fmla="*/ 81915 w 940118"/>
                  <a:gd name="connsiteY33" fmla="*/ 1231583 h 1580197"/>
                  <a:gd name="connsiteX34" fmla="*/ 0 w 940118"/>
                  <a:gd name="connsiteY34" fmla="*/ 872490 h 1580197"/>
                  <a:gd name="connsiteX35" fmla="*/ 56197 w 940118"/>
                  <a:gd name="connsiteY35" fmla="*/ 542925 h 1580197"/>
                  <a:gd name="connsiteX36" fmla="*/ 62441 w 940118"/>
                  <a:gd name="connsiteY36" fmla="*/ 546321 h 1580197"/>
                  <a:gd name="connsiteX37" fmla="*/ 62617 w 940118"/>
                  <a:gd name="connsiteY37" fmla="*/ 545909 h 1580197"/>
                  <a:gd name="connsiteX38" fmla="*/ 57150 w 940118"/>
                  <a:gd name="connsiteY38" fmla="*/ 542925 h 1580197"/>
                  <a:gd name="connsiteX39" fmla="*/ 107444 w 940118"/>
                  <a:gd name="connsiteY39" fmla="*/ 431896 h 1580197"/>
                  <a:gd name="connsiteX40" fmla="*/ 106680 w 940118"/>
                  <a:gd name="connsiteY40" fmla="*/ 431483 h 1580197"/>
                  <a:gd name="connsiteX41" fmla="*/ 161925 w 940118"/>
                  <a:gd name="connsiteY41" fmla="*/ 341948 h 1580197"/>
                  <a:gd name="connsiteX42" fmla="*/ 171758 w 940118"/>
                  <a:gd name="connsiteY42" fmla="*/ 347295 h 1580197"/>
                  <a:gd name="connsiteX43" fmla="*/ 171778 w 940118"/>
                  <a:gd name="connsiteY43" fmla="*/ 347270 h 1580197"/>
                  <a:gd name="connsiteX44" fmla="*/ 161925 w 940118"/>
                  <a:gd name="connsiteY44" fmla="*/ 341948 h 1580197"/>
                  <a:gd name="connsiteX45" fmla="*/ 227648 w 940118"/>
                  <a:gd name="connsiteY45" fmla="*/ 258128 h 1580197"/>
                  <a:gd name="connsiteX46" fmla="*/ 239906 w 940118"/>
                  <a:gd name="connsiteY46" fmla="*/ 264794 h 1580197"/>
                  <a:gd name="connsiteX47" fmla="*/ 240267 w 940118"/>
                  <a:gd name="connsiteY47" fmla="*/ 264453 h 1580197"/>
                  <a:gd name="connsiteX48" fmla="*/ 228600 w 940118"/>
                  <a:gd name="connsiteY48" fmla="*/ 258128 h 1580197"/>
                  <a:gd name="connsiteX49" fmla="*/ 242888 w 940118"/>
                  <a:gd name="connsiteY49" fmla="*/ 241935 h 1580197"/>
                  <a:gd name="connsiteX50" fmla="*/ 287315 w 940118"/>
                  <a:gd name="connsiteY50" fmla="*/ 198453 h 1580197"/>
                  <a:gd name="connsiteX51" fmla="*/ 286702 w 940118"/>
                  <a:gd name="connsiteY51" fmla="*/ 198120 h 1580197"/>
                  <a:gd name="connsiteX52" fmla="*/ 359092 w 940118"/>
                  <a:gd name="connsiteY52" fmla="*/ 140970 h 1580197"/>
                  <a:gd name="connsiteX53" fmla="*/ 378434 w 940118"/>
                  <a:gd name="connsiteY53" fmla="*/ 151488 h 1580197"/>
                  <a:gd name="connsiteX54" fmla="*/ 378837 w 940118"/>
                  <a:gd name="connsiteY54" fmla="*/ 151226 h 1580197"/>
                  <a:gd name="connsiteX55" fmla="*/ 360045 w 940118"/>
                  <a:gd name="connsiteY55" fmla="*/ 140970 h 1580197"/>
                  <a:gd name="connsiteX56" fmla="*/ 486263 w 940118"/>
                  <a:gd name="connsiteY56" fmla="*/ 68845 h 1580197"/>
                  <a:gd name="connsiteX57" fmla="*/ 485775 w 940118"/>
                  <a:gd name="connsiteY57" fmla="*/ 68580 h 1580197"/>
                  <a:gd name="connsiteX58" fmla="*/ 572452 w 940118"/>
                  <a:gd name="connsiteY58" fmla="*/ 32385 h 1580197"/>
                  <a:gd name="connsiteX59" fmla="*/ 595123 w 940118"/>
                  <a:gd name="connsiteY59" fmla="*/ 44713 h 1580197"/>
                  <a:gd name="connsiteX60" fmla="*/ 595672 w 940118"/>
                  <a:gd name="connsiteY60" fmla="*/ 44538 h 1580197"/>
                  <a:gd name="connsiteX61" fmla="*/ 573405 w 940118"/>
                  <a:gd name="connsiteY61" fmla="*/ 32385 h 1580197"/>
                  <a:gd name="connsiteX62" fmla="*/ 679133 w 940118"/>
                  <a:gd name="connsiteY62" fmla="*/ 0 h 1580197"/>
                  <a:gd name="connsiteX0" fmla="*/ 812750 w 940118"/>
                  <a:gd name="connsiteY0" fmla="*/ 163017 h 1580197"/>
                  <a:gd name="connsiteX1" fmla="*/ 812706 w 940118"/>
                  <a:gd name="connsiteY1" fmla="*/ 163034 h 1580197"/>
                  <a:gd name="connsiteX2" fmla="*/ 832937 w 940118"/>
                  <a:gd name="connsiteY2" fmla="*/ 174035 h 1580197"/>
                  <a:gd name="connsiteX3" fmla="*/ 812750 w 940118"/>
                  <a:gd name="connsiteY3" fmla="*/ 163017 h 1580197"/>
                  <a:gd name="connsiteX4" fmla="*/ 679133 w 940118"/>
                  <a:gd name="connsiteY4" fmla="*/ 0 h 1580197"/>
                  <a:gd name="connsiteX5" fmla="*/ 940118 w 940118"/>
                  <a:gd name="connsiteY5" fmla="*/ 140970 h 1580197"/>
                  <a:gd name="connsiteX6" fmla="*/ 833438 w 940118"/>
                  <a:gd name="connsiteY6" fmla="*/ 174308 h 1580197"/>
                  <a:gd name="connsiteX7" fmla="*/ 833437 w 940118"/>
                  <a:gd name="connsiteY7" fmla="*/ 174308 h 1580197"/>
                  <a:gd name="connsiteX8" fmla="*/ 747299 w 940118"/>
                  <a:gd name="connsiteY8" fmla="*/ 210278 h 1580197"/>
                  <a:gd name="connsiteX9" fmla="*/ 747713 w 940118"/>
                  <a:gd name="connsiteY9" fmla="*/ 210503 h 1580197"/>
                  <a:gd name="connsiteX10" fmla="*/ 620078 w 940118"/>
                  <a:gd name="connsiteY10" fmla="*/ 282893 h 1580197"/>
                  <a:gd name="connsiteX11" fmla="*/ 592976 w 940118"/>
                  <a:gd name="connsiteY11" fmla="*/ 268101 h 1580197"/>
                  <a:gd name="connsiteX12" fmla="*/ 592932 w 940118"/>
                  <a:gd name="connsiteY12" fmla="*/ 268132 h 1580197"/>
                  <a:gd name="connsiteX13" fmla="*/ 620077 w 940118"/>
                  <a:gd name="connsiteY13" fmla="*/ 282893 h 1580197"/>
                  <a:gd name="connsiteX14" fmla="*/ 548076 w 940118"/>
                  <a:gd name="connsiteY14" fmla="*/ 339736 h 1580197"/>
                  <a:gd name="connsiteX15" fmla="*/ 548640 w 940118"/>
                  <a:gd name="connsiteY15" fmla="*/ 340043 h 1580197"/>
                  <a:gd name="connsiteX16" fmla="*/ 503873 w 940118"/>
                  <a:gd name="connsiteY16" fmla="*/ 383858 h 1580197"/>
                  <a:gd name="connsiteX17" fmla="*/ 488633 w 940118"/>
                  <a:gd name="connsiteY17" fmla="*/ 399098 h 1580197"/>
                  <a:gd name="connsiteX18" fmla="*/ 488633 w 940118"/>
                  <a:gd name="connsiteY18" fmla="*/ 400050 h 1580197"/>
                  <a:gd name="connsiteX19" fmla="*/ 422910 w 940118"/>
                  <a:gd name="connsiteY19" fmla="*/ 482918 h 1580197"/>
                  <a:gd name="connsiteX20" fmla="*/ 391243 w 940118"/>
                  <a:gd name="connsiteY20" fmla="*/ 465814 h 1580197"/>
                  <a:gd name="connsiteX21" fmla="*/ 422910 w 940118"/>
                  <a:gd name="connsiteY21" fmla="*/ 483870 h 1580197"/>
                  <a:gd name="connsiteX22" fmla="*/ 367665 w 940118"/>
                  <a:gd name="connsiteY22" fmla="*/ 572453 h 1580197"/>
                  <a:gd name="connsiteX23" fmla="*/ 368618 w 940118"/>
                  <a:gd name="connsiteY23" fmla="*/ 573405 h 1580197"/>
                  <a:gd name="connsiteX24" fmla="*/ 317183 w 940118"/>
                  <a:gd name="connsiteY24" fmla="*/ 684847 h 1580197"/>
                  <a:gd name="connsiteX25" fmla="*/ 305241 w 940118"/>
                  <a:gd name="connsiteY25" fmla="*/ 678329 h 1580197"/>
                  <a:gd name="connsiteX26" fmla="*/ 305235 w 940118"/>
                  <a:gd name="connsiteY26" fmla="*/ 678350 h 1580197"/>
                  <a:gd name="connsiteX27" fmla="*/ 317183 w 940118"/>
                  <a:gd name="connsiteY27" fmla="*/ 684847 h 1580197"/>
                  <a:gd name="connsiteX28" fmla="*/ 260985 w 940118"/>
                  <a:gd name="connsiteY28" fmla="*/ 1014413 h 1580197"/>
                  <a:gd name="connsiteX29" fmla="*/ 342900 w 940118"/>
                  <a:gd name="connsiteY29" fmla="*/ 1373505 h 1580197"/>
                  <a:gd name="connsiteX30" fmla="*/ 546735 w 940118"/>
                  <a:gd name="connsiteY30" fmla="*/ 1580197 h 1580197"/>
                  <a:gd name="connsiteX31" fmla="*/ 285750 w 940118"/>
                  <a:gd name="connsiteY31" fmla="*/ 1438275 h 1580197"/>
                  <a:gd name="connsiteX32" fmla="*/ 81915 w 940118"/>
                  <a:gd name="connsiteY32" fmla="*/ 1231583 h 1580197"/>
                  <a:gd name="connsiteX33" fmla="*/ 0 w 940118"/>
                  <a:gd name="connsiteY33" fmla="*/ 872490 h 1580197"/>
                  <a:gd name="connsiteX34" fmla="*/ 56197 w 940118"/>
                  <a:gd name="connsiteY34" fmla="*/ 542925 h 1580197"/>
                  <a:gd name="connsiteX35" fmla="*/ 62441 w 940118"/>
                  <a:gd name="connsiteY35" fmla="*/ 546321 h 1580197"/>
                  <a:gd name="connsiteX36" fmla="*/ 62617 w 940118"/>
                  <a:gd name="connsiteY36" fmla="*/ 545909 h 1580197"/>
                  <a:gd name="connsiteX37" fmla="*/ 57150 w 940118"/>
                  <a:gd name="connsiteY37" fmla="*/ 542925 h 1580197"/>
                  <a:gd name="connsiteX38" fmla="*/ 107444 w 940118"/>
                  <a:gd name="connsiteY38" fmla="*/ 431896 h 1580197"/>
                  <a:gd name="connsiteX39" fmla="*/ 106680 w 940118"/>
                  <a:gd name="connsiteY39" fmla="*/ 431483 h 1580197"/>
                  <a:gd name="connsiteX40" fmla="*/ 161925 w 940118"/>
                  <a:gd name="connsiteY40" fmla="*/ 341948 h 1580197"/>
                  <a:gd name="connsiteX41" fmla="*/ 171758 w 940118"/>
                  <a:gd name="connsiteY41" fmla="*/ 347295 h 1580197"/>
                  <a:gd name="connsiteX42" fmla="*/ 171778 w 940118"/>
                  <a:gd name="connsiteY42" fmla="*/ 347270 h 1580197"/>
                  <a:gd name="connsiteX43" fmla="*/ 161925 w 940118"/>
                  <a:gd name="connsiteY43" fmla="*/ 341948 h 1580197"/>
                  <a:gd name="connsiteX44" fmla="*/ 227648 w 940118"/>
                  <a:gd name="connsiteY44" fmla="*/ 258128 h 1580197"/>
                  <a:gd name="connsiteX45" fmla="*/ 239906 w 940118"/>
                  <a:gd name="connsiteY45" fmla="*/ 264794 h 1580197"/>
                  <a:gd name="connsiteX46" fmla="*/ 240267 w 940118"/>
                  <a:gd name="connsiteY46" fmla="*/ 264453 h 1580197"/>
                  <a:gd name="connsiteX47" fmla="*/ 228600 w 940118"/>
                  <a:gd name="connsiteY47" fmla="*/ 258128 h 1580197"/>
                  <a:gd name="connsiteX48" fmla="*/ 242888 w 940118"/>
                  <a:gd name="connsiteY48" fmla="*/ 241935 h 1580197"/>
                  <a:gd name="connsiteX49" fmla="*/ 287315 w 940118"/>
                  <a:gd name="connsiteY49" fmla="*/ 198453 h 1580197"/>
                  <a:gd name="connsiteX50" fmla="*/ 286702 w 940118"/>
                  <a:gd name="connsiteY50" fmla="*/ 198120 h 1580197"/>
                  <a:gd name="connsiteX51" fmla="*/ 359092 w 940118"/>
                  <a:gd name="connsiteY51" fmla="*/ 140970 h 1580197"/>
                  <a:gd name="connsiteX52" fmla="*/ 378434 w 940118"/>
                  <a:gd name="connsiteY52" fmla="*/ 151488 h 1580197"/>
                  <a:gd name="connsiteX53" fmla="*/ 378837 w 940118"/>
                  <a:gd name="connsiteY53" fmla="*/ 151226 h 1580197"/>
                  <a:gd name="connsiteX54" fmla="*/ 360045 w 940118"/>
                  <a:gd name="connsiteY54" fmla="*/ 140970 h 1580197"/>
                  <a:gd name="connsiteX55" fmla="*/ 486263 w 940118"/>
                  <a:gd name="connsiteY55" fmla="*/ 68845 h 1580197"/>
                  <a:gd name="connsiteX56" fmla="*/ 485775 w 940118"/>
                  <a:gd name="connsiteY56" fmla="*/ 68580 h 1580197"/>
                  <a:gd name="connsiteX57" fmla="*/ 572452 w 940118"/>
                  <a:gd name="connsiteY57" fmla="*/ 32385 h 1580197"/>
                  <a:gd name="connsiteX58" fmla="*/ 595123 w 940118"/>
                  <a:gd name="connsiteY58" fmla="*/ 44713 h 1580197"/>
                  <a:gd name="connsiteX59" fmla="*/ 595672 w 940118"/>
                  <a:gd name="connsiteY59" fmla="*/ 44538 h 1580197"/>
                  <a:gd name="connsiteX60" fmla="*/ 573405 w 940118"/>
                  <a:gd name="connsiteY60" fmla="*/ 32385 h 1580197"/>
                  <a:gd name="connsiteX61" fmla="*/ 679133 w 940118"/>
                  <a:gd name="connsiteY61" fmla="*/ 0 h 1580197"/>
                  <a:gd name="connsiteX0" fmla="*/ 812750 w 940118"/>
                  <a:gd name="connsiteY0" fmla="*/ 163017 h 1580197"/>
                  <a:gd name="connsiteX1" fmla="*/ 812706 w 940118"/>
                  <a:gd name="connsiteY1" fmla="*/ 163034 h 1580197"/>
                  <a:gd name="connsiteX2" fmla="*/ 832937 w 940118"/>
                  <a:gd name="connsiteY2" fmla="*/ 174035 h 1580197"/>
                  <a:gd name="connsiteX3" fmla="*/ 812750 w 940118"/>
                  <a:gd name="connsiteY3" fmla="*/ 163017 h 1580197"/>
                  <a:gd name="connsiteX4" fmla="*/ 679133 w 940118"/>
                  <a:gd name="connsiteY4" fmla="*/ 0 h 1580197"/>
                  <a:gd name="connsiteX5" fmla="*/ 940118 w 940118"/>
                  <a:gd name="connsiteY5" fmla="*/ 140970 h 1580197"/>
                  <a:gd name="connsiteX6" fmla="*/ 833438 w 940118"/>
                  <a:gd name="connsiteY6" fmla="*/ 174308 h 1580197"/>
                  <a:gd name="connsiteX7" fmla="*/ 833437 w 940118"/>
                  <a:gd name="connsiteY7" fmla="*/ 174308 h 1580197"/>
                  <a:gd name="connsiteX8" fmla="*/ 747299 w 940118"/>
                  <a:gd name="connsiteY8" fmla="*/ 210278 h 1580197"/>
                  <a:gd name="connsiteX9" fmla="*/ 747713 w 940118"/>
                  <a:gd name="connsiteY9" fmla="*/ 210503 h 1580197"/>
                  <a:gd name="connsiteX10" fmla="*/ 620078 w 940118"/>
                  <a:gd name="connsiteY10" fmla="*/ 282893 h 1580197"/>
                  <a:gd name="connsiteX11" fmla="*/ 592976 w 940118"/>
                  <a:gd name="connsiteY11" fmla="*/ 268101 h 1580197"/>
                  <a:gd name="connsiteX12" fmla="*/ 592932 w 940118"/>
                  <a:gd name="connsiteY12" fmla="*/ 268132 h 1580197"/>
                  <a:gd name="connsiteX13" fmla="*/ 620077 w 940118"/>
                  <a:gd name="connsiteY13" fmla="*/ 282893 h 1580197"/>
                  <a:gd name="connsiteX14" fmla="*/ 548076 w 940118"/>
                  <a:gd name="connsiteY14" fmla="*/ 339736 h 1580197"/>
                  <a:gd name="connsiteX15" fmla="*/ 548640 w 940118"/>
                  <a:gd name="connsiteY15" fmla="*/ 340043 h 1580197"/>
                  <a:gd name="connsiteX16" fmla="*/ 503873 w 940118"/>
                  <a:gd name="connsiteY16" fmla="*/ 383858 h 1580197"/>
                  <a:gd name="connsiteX17" fmla="*/ 488633 w 940118"/>
                  <a:gd name="connsiteY17" fmla="*/ 399098 h 1580197"/>
                  <a:gd name="connsiteX18" fmla="*/ 488633 w 940118"/>
                  <a:gd name="connsiteY18" fmla="*/ 400050 h 1580197"/>
                  <a:gd name="connsiteX19" fmla="*/ 422910 w 940118"/>
                  <a:gd name="connsiteY19" fmla="*/ 482918 h 1580197"/>
                  <a:gd name="connsiteX20" fmla="*/ 422910 w 940118"/>
                  <a:gd name="connsiteY20" fmla="*/ 483870 h 1580197"/>
                  <a:gd name="connsiteX21" fmla="*/ 367665 w 940118"/>
                  <a:gd name="connsiteY21" fmla="*/ 572453 h 1580197"/>
                  <a:gd name="connsiteX22" fmla="*/ 368618 w 940118"/>
                  <a:gd name="connsiteY22" fmla="*/ 573405 h 1580197"/>
                  <a:gd name="connsiteX23" fmla="*/ 317183 w 940118"/>
                  <a:gd name="connsiteY23" fmla="*/ 684847 h 1580197"/>
                  <a:gd name="connsiteX24" fmla="*/ 305241 w 940118"/>
                  <a:gd name="connsiteY24" fmla="*/ 678329 h 1580197"/>
                  <a:gd name="connsiteX25" fmla="*/ 305235 w 940118"/>
                  <a:gd name="connsiteY25" fmla="*/ 678350 h 1580197"/>
                  <a:gd name="connsiteX26" fmla="*/ 317183 w 940118"/>
                  <a:gd name="connsiteY26" fmla="*/ 684847 h 1580197"/>
                  <a:gd name="connsiteX27" fmla="*/ 260985 w 940118"/>
                  <a:gd name="connsiteY27" fmla="*/ 1014413 h 1580197"/>
                  <a:gd name="connsiteX28" fmla="*/ 342900 w 940118"/>
                  <a:gd name="connsiteY28" fmla="*/ 1373505 h 1580197"/>
                  <a:gd name="connsiteX29" fmla="*/ 546735 w 940118"/>
                  <a:gd name="connsiteY29" fmla="*/ 1580197 h 1580197"/>
                  <a:gd name="connsiteX30" fmla="*/ 285750 w 940118"/>
                  <a:gd name="connsiteY30" fmla="*/ 1438275 h 1580197"/>
                  <a:gd name="connsiteX31" fmla="*/ 81915 w 940118"/>
                  <a:gd name="connsiteY31" fmla="*/ 1231583 h 1580197"/>
                  <a:gd name="connsiteX32" fmla="*/ 0 w 940118"/>
                  <a:gd name="connsiteY32" fmla="*/ 872490 h 1580197"/>
                  <a:gd name="connsiteX33" fmla="*/ 56197 w 940118"/>
                  <a:gd name="connsiteY33" fmla="*/ 542925 h 1580197"/>
                  <a:gd name="connsiteX34" fmla="*/ 62441 w 940118"/>
                  <a:gd name="connsiteY34" fmla="*/ 546321 h 1580197"/>
                  <a:gd name="connsiteX35" fmla="*/ 62617 w 940118"/>
                  <a:gd name="connsiteY35" fmla="*/ 545909 h 1580197"/>
                  <a:gd name="connsiteX36" fmla="*/ 57150 w 940118"/>
                  <a:gd name="connsiteY36" fmla="*/ 542925 h 1580197"/>
                  <a:gd name="connsiteX37" fmla="*/ 107444 w 940118"/>
                  <a:gd name="connsiteY37" fmla="*/ 431896 h 1580197"/>
                  <a:gd name="connsiteX38" fmla="*/ 106680 w 940118"/>
                  <a:gd name="connsiteY38" fmla="*/ 431483 h 1580197"/>
                  <a:gd name="connsiteX39" fmla="*/ 161925 w 940118"/>
                  <a:gd name="connsiteY39" fmla="*/ 341948 h 1580197"/>
                  <a:gd name="connsiteX40" fmla="*/ 171758 w 940118"/>
                  <a:gd name="connsiteY40" fmla="*/ 347295 h 1580197"/>
                  <a:gd name="connsiteX41" fmla="*/ 171778 w 940118"/>
                  <a:gd name="connsiteY41" fmla="*/ 347270 h 1580197"/>
                  <a:gd name="connsiteX42" fmla="*/ 161925 w 940118"/>
                  <a:gd name="connsiteY42" fmla="*/ 341948 h 1580197"/>
                  <a:gd name="connsiteX43" fmla="*/ 227648 w 940118"/>
                  <a:gd name="connsiteY43" fmla="*/ 258128 h 1580197"/>
                  <a:gd name="connsiteX44" fmla="*/ 239906 w 940118"/>
                  <a:gd name="connsiteY44" fmla="*/ 264794 h 1580197"/>
                  <a:gd name="connsiteX45" fmla="*/ 240267 w 940118"/>
                  <a:gd name="connsiteY45" fmla="*/ 264453 h 1580197"/>
                  <a:gd name="connsiteX46" fmla="*/ 228600 w 940118"/>
                  <a:gd name="connsiteY46" fmla="*/ 258128 h 1580197"/>
                  <a:gd name="connsiteX47" fmla="*/ 242888 w 940118"/>
                  <a:gd name="connsiteY47" fmla="*/ 241935 h 1580197"/>
                  <a:gd name="connsiteX48" fmla="*/ 287315 w 940118"/>
                  <a:gd name="connsiteY48" fmla="*/ 198453 h 1580197"/>
                  <a:gd name="connsiteX49" fmla="*/ 286702 w 940118"/>
                  <a:gd name="connsiteY49" fmla="*/ 198120 h 1580197"/>
                  <a:gd name="connsiteX50" fmla="*/ 359092 w 940118"/>
                  <a:gd name="connsiteY50" fmla="*/ 140970 h 1580197"/>
                  <a:gd name="connsiteX51" fmla="*/ 378434 w 940118"/>
                  <a:gd name="connsiteY51" fmla="*/ 151488 h 1580197"/>
                  <a:gd name="connsiteX52" fmla="*/ 378837 w 940118"/>
                  <a:gd name="connsiteY52" fmla="*/ 151226 h 1580197"/>
                  <a:gd name="connsiteX53" fmla="*/ 360045 w 940118"/>
                  <a:gd name="connsiteY53" fmla="*/ 140970 h 1580197"/>
                  <a:gd name="connsiteX54" fmla="*/ 486263 w 940118"/>
                  <a:gd name="connsiteY54" fmla="*/ 68845 h 1580197"/>
                  <a:gd name="connsiteX55" fmla="*/ 485775 w 940118"/>
                  <a:gd name="connsiteY55" fmla="*/ 68580 h 1580197"/>
                  <a:gd name="connsiteX56" fmla="*/ 572452 w 940118"/>
                  <a:gd name="connsiteY56" fmla="*/ 32385 h 1580197"/>
                  <a:gd name="connsiteX57" fmla="*/ 595123 w 940118"/>
                  <a:gd name="connsiteY57" fmla="*/ 44713 h 1580197"/>
                  <a:gd name="connsiteX58" fmla="*/ 595672 w 940118"/>
                  <a:gd name="connsiteY58" fmla="*/ 44538 h 1580197"/>
                  <a:gd name="connsiteX59" fmla="*/ 573405 w 940118"/>
                  <a:gd name="connsiteY59" fmla="*/ 32385 h 1580197"/>
                  <a:gd name="connsiteX60" fmla="*/ 679133 w 940118"/>
                  <a:gd name="connsiteY60" fmla="*/ 0 h 1580197"/>
                  <a:gd name="connsiteX0" fmla="*/ 812750 w 940118"/>
                  <a:gd name="connsiteY0" fmla="*/ 163017 h 1580197"/>
                  <a:gd name="connsiteX1" fmla="*/ 812706 w 940118"/>
                  <a:gd name="connsiteY1" fmla="*/ 163034 h 1580197"/>
                  <a:gd name="connsiteX2" fmla="*/ 832937 w 940118"/>
                  <a:gd name="connsiteY2" fmla="*/ 174035 h 1580197"/>
                  <a:gd name="connsiteX3" fmla="*/ 812750 w 940118"/>
                  <a:gd name="connsiteY3" fmla="*/ 163017 h 1580197"/>
                  <a:gd name="connsiteX4" fmla="*/ 679133 w 940118"/>
                  <a:gd name="connsiteY4" fmla="*/ 0 h 1580197"/>
                  <a:gd name="connsiteX5" fmla="*/ 940118 w 940118"/>
                  <a:gd name="connsiteY5" fmla="*/ 140970 h 1580197"/>
                  <a:gd name="connsiteX6" fmla="*/ 833438 w 940118"/>
                  <a:gd name="connsiteY6" fmla="*/ 174308 h 1580197"/>
                  <a:gd name="connsiteX7" fmla="*/ 833437 w 940118"/>
                  <a:gd name="connsiteY7" fmla="*/ 174308 h 1580197"/>
                  <a:gd name="connsiteX8" fmla="*/ 747299 w 940118"/>
                  <a:gd name="connsiteY8" fmla="*/ 210278 h 1580197"/>
                  <a:gd name="connsiteX9" fmla="*/ 747713 w 940118"/>
                  <a:gd name="connsiteY9" fmla="*/ 210503 h 1580197"/>
                  <a:gd name="connsiteX10" fmla="*/ 620078 w 940118"/>
                  <a:gd name="connsiteY10" fmla="*/ 282893 h 1580197"/>
                  <a:gd name="connsiteX11" fmla="*/ 592976 w 940118"/>
                  <a:gd name="connsiteY11" fmla="*/ 268101 h 1580197"/>
                  <a:gd name="connsiteX12" fmla="*/ 620077 w 940118"/>
                  <a:gd name="connsiteY12" fmla="*/ 282893 h 1580197"/>
                  <a:gd name="connsiteX13" fmla="*/ 548076 w 940118"/>
                  <a:gd name="connsiteY13" fmla="*/ 339736 h 1580197"/>
                  <a:gd name="connsiteX14" fmla="*/ 548640 w 940118"/>
                  <a:gd name="connsiteY14" fmla="*/ 340043 h 1580197"/>
                  <a:gd name="connsiteX15" fmla="*/ 503873 w 940118"/>
                  <a:gd name="connsiteY15" fmla="*/ 383858 h 1580197"/>
                  <a:gd name="connsiteX16" fmla="*/ 488633 w 940118"/>
                  <a:gd name="connsiteY16" fmla="*/ 399098 h 1580197"/>
                  <a:gd name="connsiteX17" fmla="*/ 488633 w 940118"/>
                  <a:gd name="connsiteY17" fmla="*/ 400050 h 1580197"/>
                  <a:gd name="connsiteX18" fmla="*/ 422910 w 940118"/>
                  <a:gd name="connsiteY18" fmla="*/ 482918 h 1580197"/>
                  <a:gd name="connsiteX19" fmla="*/ 422910 w 940118"/>
                  <a:gd name="connsiteY19" fmla="*/ 483870 h 1580197"/>
                  <a:gd name="connsiteX20" fmla="*/ 367665 w 940118"/>
                  <a:gd name="connsiteY20" fmla="*/ 572453 h 1580197"/>
                  <a:gd name="connsiteX21" fmla="*/ 368618 w 940118"/>
                  <a:gd name="connsiteY21" fmla="*/ 573405 h 1580197"/>
                  <a:gd name="connsiteX22" fmla="*/ 317183 w 940118"/>
                  <a:gd name="connsiteY22" fmla="*/ 684847 h 1580197"/>
                  <a:gd name="connsiteX23" fmla="*/ 305241 w 940118"/>
                  <a:gd name="connsiteY23" fmla="*/ 678329 h 1580197"/>
                  <a:gd name="connsiteX24" fmla="*/ 305235 w 940118"/>
                  <a:gd name="connsiteY24" fmla="*/ 678350 h 1580197"/>
                  <a:gd name="connsiteX25" fmla="*/ 317183 w 940118"/>
                  <a:gd name="connsiteY25" fmla="*/ 684847 h 1580197"/>
                  <a:gd name="connsiteX26" fmla="*/ 260985 w 940118"/>
                  <a:gd name="connsiteY26" fmla="*/ 1014413 h 1580197"/>
                  <a:gd name="connsiteX27" fmla="*/ 342900 w 940118"/>
                  <a:gd name="connsiteY27" fmla="*/ 1373505 h 1580197"/>
                  <a:gd name="connsiteX28" fmla="*/ 546735 w 940118"/>
                  <a:gd name="connsiteY28" fmla="*/ 1580197 h 1580197"/>
                  <a:gd name="connsiteX29" fmla="*/ 285750 w 940118"/>
                  <a:gd name="connsiteY29" fmla="*/ 1438275 h 1580197"/>
                  <a:gd name="connsiteX30" fmla="*/ 81915 w 940118"/>
                  <a:gd name="connsiteY30" fmla="*/ 1231583 h 1580197"/>
                  <a:gd name="connsiteX31" fmla="*/ 0 w 940118"/>
                  <a:gd name="connsiteY31" fmla="*/ 872490 h 1580197"/>
                  <a:gd name="connsiteX32" fmla="*/ 56197 w 940118"/>
                  <a:gd name="connsiteY32" fmla="*/ 542925 h 1580197"/>
                  <a:gd name="connsiteX33" fmla="*/ 62441 w 940118"/>
                  <a:gd name="connsiteY33" fmla="*/ 546321 h 1580197"/>
                  <a:gd name="connsiteX34" fmla="*/ 62617 w 940118"/>
                  <a:gd name="connsiteY34" fmla="*/ 545909 h 1580197"/>
                  <a:gd name="connsiteX35" fmla="*/ 57150 w 940118"/>
                  <a:gd name="connsiteY35" fmla="*/ 542925 h 1580197"/>
                  <a:gd name="connsiteX36" fmla="*/ 107444 w 940118"/>
                  <a:gd name="connsiteY36" fmla="*/ 431896 h 1580197"/>
                  <a:gd name="connsiteX37" fmla="*/ 106680 w 940118"/>
                  <a:gd name="connsiteY37" fmla="*/ 431483 h 1580197"/>
                  <a:gd name="connsiteX38" fmla="*/ 161925 w 940118"/>
                  <a:gd name="connsiteY38" fmla="*/ 341948 h 1580197"/>
                  <a:gd name="connsiteX39" fmla="*/ 171758 w 940118"/>
                  <a:gd name="connsiteY39" fmla="*/ 347295 h 1580197"/>
                  <a:gd name="connsiteX40" fmla="*/ 171778 w 940118"/>
                  <a:gd name="connsiteY40" fmla="*/ 347270 h 1580197"/>
                  <a:gd name="connsiteX41" fmla="*/ 161925 w 940118"/>
                  <a:gd name="connsiteY41" fmla="*/ 341948 h 1580197"/>
                  <a:gd name="connsiteX42" fmla="*/ 227648 w 940118"/>
                  <a:gd name="connsiteY42" fmla="*/ 258128 h 1580197"/>
                  <a:gd name="connsiteX43" fmla="*/ 239906 w 940118"/>
                  <a:gd name="connsiteY43" fmla="*/ 264794 h 1580197"/>
                  <a:gd name="connsiteX44" fmla="*/ 240267 w 940118"/>
                  <a:gd name="connsiteY44" fmla="*/ 264453 h 1580197"/>
                  <a:gd name="connsiteX45" fmla="*/ 228600 w 940118"/>
                  <a:gd name="connsiteY45" fmla="*/ 258128 h 1580197"/>
                  <a:gd name="connsiteX46" fmla="*/ 242888 w 940118"/>
                  <a:gd name="connsiteY46" fmla="*/ 241935 h 1580197"/>
                  <a:gd name="connsiteX47" fmla="*/ 287315 w 940118"/>
                  <a:gd name="connsiteY47" fmla="*/ 198453 h 1580197"/>
                  <a:gd name="connsiteX48" fmla="*/ 286702 w 940118"/>
                  <a:gd name="connsiteY48" fmla="*/ 198120 h 1580197"/>
                  <a:gd name="connsiteX49" fmla="*/ 359092 w 940118"/>
                  <a:gd name="connsiteY49" fmla="*/ 140970 h 1580197"/>
                  <a:gd name="connsiteX50" fmla="*/ 378434 w 940118"/>
                  <a:gd name="connsiteY50" fmla="*/ 151488 h 1580197"/>
                  <a:gd name="connsiteX51" fmla="*/ 378837 w 940118"/>
                  <a:gd name="connsiteY51" fmla="*/ 151226 h 1580197"/>
                  <a:gd name="connsiteX52" fmla="*/ 360045 w 940118"/>
                  <a:gd name="connsiteY52" fmla="*/ 140970 h 1580197"/>
                  <a:gd name="connsiteX53" fmla="*/ 486263 w 940118"/>
                  <a:gd name="connsiteY53" fmla="*/ 68845 h 1580197"/>
                  <a:gd name="connsiteX54" fmla="*/ 485775 w 940118"/>
                  <a:gd name="connsiteY54" fmla="*/ 68580 h 1580197"/>
                  <a:gd name="connsiteX55" fmla="*/ 572452 w 940118"/>
                  <a:gd name="connsiteY55" fmla="*/ 32385 h 1580197"/>
                  <a:gd name="connsiteX56" fmla="*/ 595123 w 940118"/>
                  <a:gd name="connsiteY56" fmla="*/ 44713 h 1580197"/>
                  <a:gd name="connsiteX57" fmla="*/ 595672 w 940118"/>
                  <a:gd name="connsiteY57" fmla="*/ 44538 h 1580197"/>
                  <a:gd name="connsiteX58" fmla="*/ 573405 w 940118"/>
                  <a:gd name="connsiteY58" fmla="*/ 32385 h 1580197"/>
                  <a:gd name="connsiteX59" fmla="*/ 679133 w 940118"/>
                  <a:gd name="connsiteY59" fmla="*/ 0 h 1580197"/>
                  <a:gd name="connsiteX0" fmla="*/ 812750 w 940118"/>
                  <a:gd name="connsiteY0" fmla="*/ 163017 h 1580197"/>
                  <a:gd name="connsiteX1" fmla="*/ 812706 w 940118"/>
                  <a:gd name="connsiteY1" fmla="*/ 163034 h 1580197"/>
                  <a:gd name="connsiteX2" fmla="*/ 832937 w 940118"/>
                  <a:gd name="connsiteY2" fmla="*/ 174035 h 1580197"/>
                  <a:gd name="connsiteX3" fmla="*/ 812750 w 940118"/>
                  <a:gd name="connsiteY3" fmla="*/ 163017 h 1580197"/>
                  <a:gd name="connsiteX4" fmla="*/ 679133 w 940118"/>
                  <a:gd name="connsiteY4" fmla="*/ 0 h 1580197"/>
                  <a:gd name="connsiteX5" fmla="*/ 940118 w 940118"/>
                  <a:gd name="connsiteY5" fmla="*/ 140970 h 1580197"/>
                  <a:gd name="connsiteX6" fmla="*/ 833438 w 940118"/>
                  <a:gd name="connsiteY6" fmla="*/ 174308 h 1580197"/>
                  <a:gd name="connsiteX7" fmla="*/ 833437 w 940118"/>
                  <a:gd name="connsiteY7" fmla="*/ 174308 h 1580197"/>
                  <a:gd name="connsiteX8" fmla="*/ 747299 w 940118"/>
                  <a:gd name="connsiteY8" fmla="*/ 210278 h 1580197"/>
                  <a:gd name="connsiteX9" fmla="*/ 747713 w 940118"/>
                  <a:gd name="connsiteY9" fmla="*/ 210503 h 1580197"/>
                  <a:gd name="connsiteX10" fmla="*/ 620078 w 940118"/>
                  <a:gd name="connsiteY10" fmla="*/ 282893 h 1580197"/>
                  <a:gd name="connsiteX11" fmla="*/ 620077 w 940118"/>
                  <a:gd name="connsiteY11" fmla="*/ 282893 h 1580197"/>
                  <a:gd name="connsiteX12" fmla="*/ 548076 w 940118"/>
                  <a:gd name="connsiteY12" fmla="*/ 339736 h 1580197"/>
                  <a:gd name="connsiteX13" fmla="*/ 548640 w 940118"/>
                  <a:gd name="connsiteY13" fmla="*/ 340043 h 1580197"/>
                  <a:gd name="connsiteX14" fmla="*/ 503873 w 940118"/>
                  <a:gd name="connsiteY14" fmla="*/ 383858 h 1580197"/>
                  <a:gd name="connsiteX15" fmla="*/ 488633 w 940118"/>
                  <a:gd name="connsiteY15" fmla="*/ 399098 h 1580197"/>
                  <a:gd name="connsiteX16" fmla="*/ 488633 w 940118"/>
                  <a:gd name="connsiteY16" fmla="*/ 400050 h 1580197"/>
                  <a:gd name="connsiteX17" fmla="*/ 422910 w 940118"/>
                  <a:gd name="connsiteY17" fmla="*/ 482918 h 1580197"/>
                  <a:gd name="connsiteX18" fmla="*/ 422910 w 940118"/>
                  <a:gd name="connsiteY18" fmla="*/ 483870 h 1580197"/>
                  <a:gd name="connsiteX19" fmla="*/ 367665 w 940118"/>
                  <a:gd name="connsiteY19" fmla="*/ 572453 h 1580197"/>
                  <a:gd name="connsiteX20" fmla="*/ 368618 w 940118"/>
                  <a:gd name="connsiteY20" fmla="*/ 573405 h 1580197"/>
                  <a:gd name="connsiteX21" fmla="*/ 317183 w 940118"/>
                  <a:gd name="connsiteY21" fmla="*/ 684847 h 1580197"/>
                  <a:gd name="connsiteX22" fmla="*/ 305241 w 940118"/>
                  <a:gd name="connsiteY22" fmla="*/ 678329 h 1580197"/>
                  <a:gd name="connsiteX23" fmla="*/ 305235 w 940118"/>
                  <a:gd name="connsiteY23" fmla="*/ 678350 h 1580197"/>
                  <a:gd name="connsiteX24" fmla="*/ 317183 w 940118"/>
                  <a:gd name="connsiteY24" fmla="*/ 684847 h 1580197"/>
                  <a:gd name="connsiteX25" fmla="*/ 260985 w 940118"/>
                  <a:gd name="connsiteY25" fmla="*/ 1014413 h 1580197"/>
                  <a:gd name="connsiteX26" fmla="*/ 342900 w 940118"/>
                  <a:gd name="connsiteY26" fmla="*/ 1373505 h 1580197"/>
                  <a:gd name="connsiteX27" fmla="*/ 546735 w 940118"/>
                  <a:gd name="connsiteY27" fmla="*/ 1580197 h 1580197"/>
                  <a:gd name="connsiteX28" fmla="*/ 285750 w 940118"/>
                  <a:gd name="connsiteY28" fmla="*/ 1438275 h 1580197"/>
                  <a:gd name="connsiteX29" fmla="*/ 81915 w 940118"/>
                  <a:gd name="connsiteY29" fmla="*/ 1231583 h 1580197"/>
                  <a:gd name="connsiteX30" fmla="*/ 0 w 940118"/>
                  <a:gd name="connsiteY30" fmla="*/ 872490 h 1580197"/>
                  <a:gd name="connsiteX31" fmla="*/ 56197 w 940118"/>
                  <a:gd name="connsiteY31" fmla="*/ 542925 h 1580197"/>
                  <a:gd name="connsiteX32" fmla="*/ 62441 w 940118"/>
                  <a:gd name="connsiteY32" fmla="*/ 546321 h 1580197"/>
                  <a:gd name="connsiteX33" fmla="*/ 62617 w 940118"/>
                  <a:gd name="connsiteY33" fmla="*/ 545909 h 1580197"/>
                  <a:gd name="connsiteX34" fmla="*/ 57150 w 940118"/>
                  <a:gd name="connsiteY34" fmla="*/ 542925 h 1580197"/>
                  <a:gd name="connsiteX35" fmla="*/ 107444 w 940118"/>
                  <a:gd name="connsiteY35" fmla="*/ 431896 h 1580197"/>
                  <a:gd name="connsiteX36" fmla="*/ 106680 w 940118"/>
                  <a:gd name="connsiteY36" fmla="*/ 431483 h 1580197"/>
                  <a:gd name="connsiteX37" fmla="*/ 161925 w 940118"/>
                  <a:gd name="connsiteY37" fmla="*/ 341948 h 1580197"/>
                  <a:gd name="connsiteX38" fmla="*/ 171758 w 940118"/>
                  <a:gd name="connsiteY38" fmla="*/ 347295 h 1580197"/>
                  <a:gd name="connsiteX39" fmla="*/ 171778 w 940118"/>
                  <a:gd name="connsiteY39" fmla="*/ 347270 h 1580197"/>
                  <a:gd name="connsiteX40" fmla="*/ 161925 w 940118"/>
                  <a:gd name="connsiteY40" fmla="*/ 341948 h 1580197"/>
                  <a:gd name="connsiteX41" fmla="*/ 227648 w 940118"/>
                  <a:gd name="connsiteY41" fmla="*/ 258128 h 1580197"/>
                  <a:gd name="connsiteX42" fmla="*/ 239906 w 940118"/>
                  <a:gd name="connsiteY42" fmla="*/ 264794 h 1580197"/>
                  <a:gd name="connsiteX43" fmla="*/ 240267 w 940118"/>
                  <a:gd name="connsiteY43" fmla="*/ 264453 h 1580197"/>
                  <a:gd name="connsiteX44" fmla="*/ 228600 w 940118"/>
                  <a:gd name="connsiteY44" fmla="*/ 258128 h 1580197"/>
                  <a:gd name="connsiteX45" fmla="*/ 242888 w 940118"/>
                  <a:gd name="connsiteY45" fmla="*/ 241935 h 1580197"/>
                  <a:gd name="connsiteX46" fmla="*/ 287315 w 940118"/>
                  <a:gd name="connsiteY46" fmla="*/ 198453 h 1580197"/>
                  <a:gd name="connsiteX47" fmla="*/ 286702 w 940118"/>
                  <a:gd name="connsiteY47" fmla="*/ 198120 h 1580197"/>
                  <a:gd name="connsiteX48" fmla="*/ 359092 w 940118"/>
                  <a:gd name="connsiteY48" fmla="*/ 140970 h 1580197"/>
                  <a:gd name="connsiteX49" fmla="*/ 378434 w 940118"/>
                  <a:gd name="connsiteY49" fmla="*/ 151488 h 1580197"/>
                  <a:gd name="connsiteX50" fmla="*/ 378837 w 940118"/>
                  <a:gd name="connsiteY50" fmla="*/ 151226 h 1580197"/>
                  <a:gd name="connsiteX51" fmla="*/ 360045 w 940118"/>
                  <a:gd name="connsiteY51" fmla="*/ 140970 h 1580197"/>
                  <a:gd name="connsiteX52" fmla="*/ 486263 w 940118"/>
                  <a:gd name="connsiteY52" fmla="*/ 68845 h 1580197"/>
                  <a:gd name="connsiteX53" fmla="*/ 485775 w 940118"/>
                  <a:gd name="connsiteY53" fmla="*/ 68580 h 1580197"/>
                  <a:gd name="connsiteX54" fmla="*/ 572452 w 940118"/>
                  <a:gd name="connsiteY54" fmla="*/ 32385 h 1580197"/>
                  <a:gd name="connsiteX55" fmla="*/ 595123 w 940118"/>
                  <a:gd name="connsiteY55" fmla="*/ 44713 h 1580197"/>
                  <a:gd name="connsiteX56" fmla="*/ 595672 w 940118"/>
                  <a:gd name="connsiteY56" fmla="*/ 44538 h 1580197"/>
                  <a:gd name="connsiteX57" fmla="*/ 573405 w 940118"/>
                  <a:gd name="connsiteY57" fmla="*/ 32385 h 1580197"/>
                  <a:gd name="connsiteX58" fmla="*/ 679133 w 940118"/>
                  <a:gd name="connsiteY58" fmla="*/ 0 h 1580197"/>
                  <a:gd name="connsiteX0" fmla="*/ 812750 w 940118"/>
                  <a:gd name="connsiteY0" fmla="*/ 163017 h 1580197"/>
                  <a:gd name="connsiteX1" fmla="*/ 812706 w 940118"/>
                  <a:gd name="connsiteY1" fmla="*/ 163034 h 1580197"/>
                  <a:gd name="connsiteX2" fmla="*/ 832937 w 940118"/>
                  <a:gd name="connsiteY2" fmla="*/ 174035 h 1580197"/>
                  <a:gd name="connsiteX3" fmla="*/ 812750 w 940118"/>
                  <a:gd name="connsiteY3" fmla="*/ 163017 h 1580197"/>
                  <a:gd name="connsiteX4" fmla="*/ 679133 w 940118"/>
                  <a:gd name="connsiteY4" fmla="*/ 0 h 1580197"/>
                  <a:gd name="connsiteX5" fmla="*/ 940118 w 940118"/>
                  <a:gd name="connsiteY5" fmla="*/ 140970 h 1580197"/>
                  <a:gd name="connsiteX6" fmla="*/ 833438 w 940118"/>
                  <a:gd name="connsiteY6" fmla="*/ 174308 h 1580197"/>
                  <a:gd name="connsiteX7" fmla="*/ 747299 w 940118"/>
                  <a:gd name="connsiteY7" fmla="*/ 210278 h 1580197"/>
                  <a:gd name="connsiteX8" fmla="*/ 747713 w 940118"/>
                  <a:gd name="connsiteY8" fmla="*/ 210503 h 1580197"/>
                  <a:gd name="connsiteX9" fmla="*/ 620078 w 940118"/>
                  <a:gd name="connsiteY9" fmla="*/ 282893 h 1580197"/>
                  <a:gd name="connsiteX10" fmla="*/ 620077 w 940118"/>
                  <a:gd name="connsiteY10" fmla="*/ 282893 h 1580197"/>
                  <a:gd name="connsiteX11" fmla="*/ 548076 w 940118"/>
                  <a:gd name="connsiteY11" fmla="*/ 339736 h 1580197"/>
                  <a:gd name="connsiteX12" fmla="*/ 548640 w 940118"/>
                  <a:gd name="connsiteY12" fmla="*/ 340043 h 1580197"/>
                  <a:gd name="connsiteX13" fmla="*/ 503873 w 940118"/>
                  <a:gd name="connsiteY13" fmla="*/ 383858 h 1580197"/>
                  <a:gd name="connsiteX14" fmla="*/ 488633 w 940118"/>
                  <a:gd name="connsiteY14" fmla="*/ 399098 h 1580197"/>
                  <a:gd name="connsiteX15" fmla="*/ 488633 w 940118"/>
                  <a:gd name="connsiteY15" fmla="*/ 400050 h 1580197"/>
                  <a:gd name="connsiteX16" fmla="*/ 422910 w 940118"/>
                  <a:gd name="connsiteY16" fmla="*/ 482918 h 1580197"/>
                  <a:gd name="connsiteX17" fmla="*/ 422910 w 940118"/>
                  <a:gd name="connsiteY17" fmla="*/ 483870 h 1580197"/>
                  <a:gd name="connsiteX18" fmla="*/ 367665 w 940118"/>
                  <a:gd name="connsiteY18" fmla="*/ 572453 h 1580197"/>
                  <a:gd name="connsiteX19" fmla="*/ 368618 w 940118"/>
                  <a:gd name="connsiteY19" fmla="*/ 573405 h 1580197"/>
                  <a:gd name="connsiteX20" fmla="*/ 317183 w 940118"/>
                  <a:gd name="connsiteY20" fmla="*/ 684847 h 1580197"/>
                  <a:gd name="connsiteX21" fmla="*/ 305241 w 940118"/>
                  <a:gd name="connsiteY21" fmla="*/ 678329 h 1580197"/>
                  <a:gd name="connsiteX22" fmla="*/ 305235 w 940118"/>
                  <a:gd name="connsiteY22" fmla="*/ 678350 h 1580197"/>
                  <a:gd name="connsiteX23" fmla="*/ 317183 w 940118"/>
                  <a:gd name="connsiteY23" fmla="*/ 684847 h 1580197"/>
                  <a:gd name="connsiteX24" fmla="*/ 260985 w 940118"/>
                  <a:gd name="connsiteY24" fmla="*/ 1014413 h 1580197"/>
                  <a:gd name="connsiteX25" fmla="*/ 342900 w 940118"/>
                  <a:gd name="connsiteY25" fmla="*/ 1373505 h 1580197"/>
                  <a:gd name="connsiteX26" fmla="*/ 546735 w 940118"/>
                  <a:gd name="connsiteY26" fmla="*/ 1580197 h 1580197"/>
                  <a:gd name="connsiteX27" fmla="*/ 285750 w 940118"/>
                  <a:gd name="connsiteY27" fmla="*/ 1438275 h 1580197"/>
                  <a:gd name="connsiteX28" fmla="*/ 81915 w 940118"/>
                  <a:gd name="connsiteY28" fmla="*/ 1231583 h 1580197"/>
                  <a:gd name="connsiteX29" fmla="*/ 0 w 940118"/>
                  <a:gd name="connsiteY29" fmla="*/ 872490 h 1580197"/>
                  <a:gd name="connsiteX30" fmla="*/ 56197 w 940118"/>
                  <a:gd name="connsiteY30" fmla="*/ 542925 h 1580197"/>
                  <a:gd name="connsiteX31" fmla="*/ 62441 w 940118"/>
                  <a:gd name="connsiteY31" fmla="*/ 546321 h 1580197"/>
                  <a:gd name="connsiteX32" fmla="*/ 62617 w 940118"/>
                  <a:gd name="connsiteY32" fmla="*/ 545909 h 1580197"/>
                  <a:gd name="connsiteX33" fmla="*/ 57150 w 940118"/>
                  <a:gd name="connsiteY33" fmla="*/ 542925 h 1580197"/>
                  <a:gd name="connsiteX34" fmla="*/ 107444 w 940118"/>
                  <a:gd name="connsiteY34" fmla="*/ 431896 h 1580197"/>
                  <a:gd name="connsiteX35" fmla="*/ 106680 w 940118"/>
                  <a:gd name="connsiteY35" fmla="*/ 431483 h 1580197"/>
                  <a:gd name="connsiteX36" fmla="*/ 161925 w 940118"/>
                  <a:gd name="connsiteY36" fmla="*/ 341948 h 1580197"/>
                  <a:gd name="connsiteX37" fmla="*/ 171758 w 940118"/>
                  <a:gd name="connsiteY37" fmla="*/ 347295 h 1580197"/>
                  <a:gd name="connsiteX38" fmla="*/ 171778 w 940118"/>
                  <a:gd name="connsiteY38" fmla="*/ 347270 h 1580197"/>
                  <a:gd name="connsiteX39" fmla="*/ 161925 w 940118"/>
                  <a:gd name="connsiteY39" fmla="*/ 341948 h 1580197"/>
                  <a:gd name="connsiteX40" fmla="*/ 227648 w 940118"/>
                  <a:gd name="connsiteY40" fmla="*/ 258128 h 1580197"/>
                  <a:gd name="connsiteX41" fmla="*/ 239906 w 940118"/>
                  <a:gd name="connsiteY41" fmla="*/ 264794 h 1580197"/>
                  <a:gd name="connsiteX42" fmla="*/ 240267 w 940118"/>
                  <a:gd name="connsiteY42" fmla="*/ 264453 h 1580197"/>
                  <a:gd name="connsiteX43" fmla="*/ 228600 w 940118"/>
                  <a:gd name="connsiteY43" fmla="*/ 258128 h 1580197"/>
                  <a:gd name="connsiteX44" fmla="*/ 242888 w 940118"/>
                  <a:gd name="connsiteY44" fmla="*/ 241935 h 1580197"/>
                  <a:gd name="connsiteX45" fmla="*/ 287315 w 940118"/>
                  <a:gd name="connsiteY45" fmla="*/ 198453 h 1580197"/>
                  <a:gd name="connsiteX46" fmla="*/ 286702 w 940118"/>
                  <a:gd name="connsiteY46" fmla="*/ 198120 h 1580197"/>
                  <a:gd name="connsiteX47" fmla="*/ 359092 w 940118"/>
                  <a:gd name="connsiteY47" fmla="*/ 140970 h 1580197"/>
                  <a:gd name="connsiteX48" fmla="*/ 378434 w 940118"/>
                  <a:gd name="connsiteY48" fmla="*/ 151488 h 1580197"/>
                  <a:gd name="connsiteX49" fmla="*/ 378837 w 940118"/>
                  <a:gd name="connsiteY49" fmla="*/ 151226 h 1580197"/>
                  <a:gd name="connsiteX50" fmla="*/ 360045 w 940118"/>
                  <a:gd name="connsiteY50" fmla="*/ 140970 h 1580197"/>
                  <a:gd name="connsiteX51" fmla="*/ 486263 w 940118"/>
                  <a:gd name="connsiteY51" fmla="*/ 68845 h 1580197"/>
                  <a:gd name="connsiteX52" fmla="*/ 485775 w 940118"/>
                  <a:gd name="connsiteY52" fmla="*/ 68580 h 1580197"/>
                  <a:gd name="connsiteX53" fmla="*/ 572452 w 940118"/>
                  <a:gd name="connsiteY53" fmla="*/ 32385 h 1580197"/>
                  <a:gd name="connsiteX54" fmla="*/ 595123 w 940118"/>
                  <a:gd name="connsiteY54" fmla="*/ 44713 h 1580197"/>
                  <a:gd name="connsiteX55" fmla="*/ 595672 w 940118"/>
                  <a:gd name="connsiteY55" fmla="*/ 44538 h 1580197"/>
                  <a:gd name="connsiteX56" fmla="*/ 573405 w 940118"/>
                  <a:gd name="connsiteY56" fmla="*/ 32385 h 1580197"/>
                  <a:gd name="connsiteX57" fmla="*/ 679133 w 940118"/>
                  <a:gd name="connsiteY57" fmla="*/ 0 h 1580197"/>
                  <a:gd name="connsiteX0" fmla="*/ 812750 w 940118"/>
                  <a:gd name="connsiteY0" fmla="*/ 163017 h 1580197"/>
                  <a:gd name="connsiteX1" fmla="*/ 812706 w 940118"/>
                  <a:gd name="connsiteY1" fmla="*/ 163034 h 1580197"/>
                  <a:gd name="connsiteX2" fmla="*/ 832937 w 940118"/>
                  <a:gd name="connsiteY2" fmla="*/ 174035 h 1580197"/>
                  <a:gd name="connsiteX3" fmla="*/ 812750 w 940118"/>
                  <a:gd name="connsiteY3" fmla="*/ 163017 h 1580197"/>
                  <a:gd name="connsiteX4" fmla="*/ 679133 w 940118"/>
                  <a:gd name="connsiteY4" fmla="*/ 0 h 1580197"/>
                  <a:gd name="connsiteX5" fmla="*/ 940118 w 940118"/>
                  <a:gd name="connsiteY5" fmla="*/ 140970 h 1580197"/>
                  <a:gd name="connsiteX6" fmla="*/ 747299 w 940118"/>
                  <a:gd name="connsiteY6" fmla="*/ 210278 h 1580197"/>
                  <a:gd name="connsiteX7" fmla="*/ 747713 w 940118"/>
                  <a:gd name="connsiteY7" fmla="*/ 210503 h 1580197"/>
                  <a:gd name="connsiteX8" fmla="*/ 620078 w 940118"/>
                  <a:gd name="connsiteY8" fmla="*/ 282893 h 1580197"/>
                  <a:gd name="connsiteX9" fmla="*/ 620077 w 940118"/>
                  <a:gd name="connsiteY9" fmla="*/ 282893 h 1580197"/>
                  <a:gd name="connsiteX10" fmla="*/ 548076 w 940118"/>
                  <a:gd name="connsiteY10" fmla="*/ 339736 h 1580197"/>
                  <a:gd name="connsiteX11" fmla="*/ 548640 w 940118"/>
                  <a:gd name="connsiteY11" fmla="*/ 340043 h 1580197"/>
                  <a:gd name="connsiteX12" fmla="*/ 503873 w 940118"/>
                  <a:gd name="connsiteY12" fmla="*/ 383858 h 1580197"/>
                  <a:gd name="connsiteX13" fmla="*/ 488633 w 940118"/>
                  <a:gd name="connsiteY13" fmla="*/ 399098 h 1580197"/>
                  <a:gd name="connsiteX14" fmla="*/ 488633 w 940118"/>
                  <a:gd name="connsiteY14" fmla="*/ 400050 h 1580197"/>
                  <a:gd name="connsiteX15" fmla="*/ 422910 w 940118"/>
                  <a:gd name="connsiteY15" fmla="*/ 482918 h 1580197"/>
                  <a:gd name="connsiteX16" fmla="*/ 422910 w 940118"/>
                  <a:gd name="connsiteY16" fmla="*/ 483870 h 1580197"/>
                  <a:gd name="connsiteX17" fmla="*/ 367665 w 940118"/>
                  <a:gd name="connsiteY17" fmla="*/ 572453 h 1580197"/>
                  <a:gd name="connsiteX18" fmla="*/ 368618 w 940118"/>
                  <a:gd name="connsiteY18" fmla="*/ 573405 h 1580197"/>
                  <a:gd name="connsiteX19" fmla="*/ 317183 w 940118"/>
                  <a:gd name="connsiteY19" fmla="*/ 684847 h 1580197"/>
                  <a:gd name="connsiteX20" fmla="*/ 305241 w 940118"/>
                  <a:gd name="connsiteY20" fmla="*/ 678329 h 1580197"/>
                  <a:gd name="connsiteX21" fmla="*/ 305235 w 940118"/>
                  <a:gd name="connsiteY21" fmla="*/ 678350 h 1580197"/>
                  <a:gd name="connsiteX22" fmla="*/ 317183 w 940118"/>
                  <a:gd name="connsiteY22" fmla="*/ 684847 h 1580197"/>
                  <a:gd name="connsiteX23" fmla="*/ 260985 w 940118"/>
                  <a:gd name="connsiteY23" fmla="*/ 1014413 h 1580197"/>
                  <a:gd name="connsiteX24" fmla="*/ 342900 w 940118"/>
                  <a:gd name="connsiteY24" fmla="*/ 1373505 h 1580197"/>
                  <a:gd name="connsiteX25" fmla="*/ 546735 w 940118"/>
                  <a:gd name="connsiteY25" fmla="*/ 1580197 h 1580197"/>
                  <a:gd name="connsiteX26" fmla="*/ 285750 w 940118"/>
                  <a:gd name="connsiteY26" fmla="*/ 1438275 h 1580197"/>
                  <a:gd name="connsiteX27" fmla="*/ 81915 w 940118"/>
                  <a:gd name="connsiteY27" fmla="*/ 1231583 h 1580197"/>
                  <a:gd name="connsiteX28" fmla="*/ 0 w 940118"/>
                  <a:gd name="connsiteY28" fmla="*/ 872490 h 1580197"/>
                  <a:gd name="connsiteX29" fmla="*/ 56197 w 940118"/>
                  <a:gd name="connsiteY29" fmla="*/ 542925 h 1580197"/>
                  <a:gd name="connsiteX30" fmla="*/ 62441 w 940118"/>
                  <a:gd name="connsiteY30" fmla="*/ 546321 h 1580197"/>
                  <a:gd name="connsiteX31" fmla="*/ 62617 w 940118"/>
                  <a:gd name="connsiteY31" fmla="*/ 545909 h 1580197"/>
                  <a:gd name="connsiteX32" fmla="*/ 57150 w 940118"/>
                  <a:gd name="connsiteY32" fmla="*/ 542925 h 1580197"/>
                  <a:gd name="connsiteX33" fmla="*/ 107444 w 940118"/>
                  <a:gd name="connsiteY33" fmla="*/ 431896 h 1580197"/>
                  <a:gd name="connsiteX34" fmla="*/ 106680 w 940118"/>
                  <a:gd name="connsiteY34" fmla="*/ 431483 h 1580197"/>
                  <a:gd name="connsiteX35" fmla="*/ 161925 w 940118"/>
                  <a:gd name="connsiteY35" fmla="*/ 341948 h 1580197"/>
                  <a:gd name="connsiteX36" fmla="*/ 171758 w 940118"/>
                  <a:gd name="connsiteY36" fmla="*/ 347295 h 1580197"/>
                  <a:gd name="connsiteX37" fmla="*/ 171778 w 940118"/>
                  <a:gd name="connsiteY37" fmla="*/ 347270 h 1580197"/>
                  <a:gd name="connsiteX38" fmla="*/ 161925 w 940118"/>
                  <a:gd name="connsiteY38" fmla="*/ 341948 h 1580197"/>
                  <a:gd name="connsiteX39" fmla="*/ 227648 w 940118"/>
                  <a:gd name="connsiteY39" fmla="*/ 258128 h 1580197"/>
                  <a:gd name="connsiteX40" fmla="*/ 239906 w 940118"/>
                  <a:gd name="connsiteY40" fmla="*/ 264794 h 1580197"/>
                  <a:gd name="connsiteX41" fmla="*/ 240267 w 940118"/>
                  <a:gd name="connsiteY41" fmla="*/ 264453 h 1580197"/>
                  <a:gd name="connsiteX42" fmla="*/ 228600 w 940118"/>
                  <a:gd name="connsiteY42" fmla="*/ 258128 h 1580197"/>
                  <a:gd name="connsiteX43" fmla="*/ 242888 w 940118"/>
                  <a:gd name="connsiteY43" fmla="*/ 241935 h 1580197"/>
                  <a:gd name="connsiteX44" fmla="*/ 287315 w 940118"/>
                  <a:gd name="connsiteY44" fmla="*/ 198453 h 1580197"/>
                  <a:gd name="connsiteX45" fmla="*/ 286702 w 940118"/>
                  <a:gd name="connsiteY45" fmla="*/ 198120 h 1580197"/>
                  <a:gd name="connsiteX46" fmla="*/ 359092 w 940118"/>
                  <a:gd name="connsiteY46" fmla="*/ 140970 h 1580197"/>
                  <a:gd name="connsiteX47" fmla="*/ 378434 w 940118"/>
                  <a:gd name="connsiteY47" fmla="*/ 151488 h 1580197"/>
                  <a:gd name="connsiteX48" fmla="*/ 378837 w 940118"/>
                  <a:gd name="connsiteY48" fmla="*/ 151226 h 1580197"/>
                  <a:gd name="connsiteX49" fmla="*/ 360045 w 940118"/>
                  <a:gd name="connsiteY49" fmla="*/ 140970 h 1580197"/>
                  <a:gd name="connsiteX50" fmla="*/ 486263 w 940118"/>
                  <a:gd name="connsiteY50" fmla="*/ 68845 h 1580197"/>
                  <a:gd name="connsiteX51" fmla="*/ 485775 w 940118"/>
                  <a:gd name="connsiteY51" fmla="*/ 68580 h 1580197"/>
                  <a:gd name="connsiteX52" fmla="*/ 572452 w 940118"/>
                  <a:gd name="connsiteY52" fmla="*/ 32385 h 1580197"/>
                  <a:gd name="connsiteX53" fmla="*/ 595123 w 940118"/>
                  <a:gd name="connsiteY53" fmla="*/ 44713 h 1580197"/>
                  <a:gd name="connsiteX54" fmla="*/ 595672 w 940118"/>
                  <a:gd name="connsiteY54" fmla="*/ 44538 h 1580197"/>
                  <a:gd name="connsiteX55" fmla="*/ 573405 w 940118"/>
                  <a:gd name="connsiteY55" fmla="*/ 32385 h 1580197"/>
                  <a:gd name="connsiteX56" fmla="*/ 679133 w 940118"/>
                  <a:gd name="connsiteY56" fmla="*/ 0 h 1580197"/>
                  <a:gd name="connsiteX0" fmla="*/ 832937 w 940118"/>
                  <a:gd name="connsiteY0" fmla="*/ 174035 h 1580197"/>
                  <a:gd name="connsiteX1" fmla="*/ 812706 w 940118"/>
                  <a:gd name="connsiteY1" fmla="*/ 163034 h 1580197"/>
                  <a:gd name="connsiteX2" fmla="*/ 832937 w 940118"/>
                  <a:gd name="connsiteY2" fmla="*/ 174035 h 1580197"/>
                  <a:gd name="connsiteX3" fmla="*/ 679133 w 940118"/>
                  <a:gd name="connsiteY3" fmla="*/ 0 h 1580197"/>
                  <a:gd name="connsiteX4" fmla="*/ 940118 w 940118"/>
                  <a:gd name="connsiteY4" fmla="*/ 140970 h 1580197"/>
                  <a:gd name="connsiteX5" fmla="*/ 747299 w 940118"/>
                  <a:gd name="connsiteY5" fmla="*/ 210278 h 1580197"/>
                  <a:gd name="connsiteX6" fmla="*/ 747713 w 940118"/>
                  <a:gd name="connsiteY6" fmla="*/ 210503 h 1580197"/>
                  <a:gd name="connsiteX7" fmla="*/ 620078 w 940118"/>
                  <a:gd name="connsiteY7" fmla="*/ 282893 h 1580197"/>
                  <a:gd name="connsiteX8" fmla="*/ 620077 w 940118"/>
                  <a:gd name="connsiteY8" fmla="*/ 282893 h 1580197"/>
                  <a:gd name="connsiteX9" fmla="*/ 548076 w 940118"/>
                  <a:gd name="connsiteY9" fmla="*/ 339736 h 1580197"/>
                  <a:gd name="connsiteX10" fmla="*/ 548640 w 940118"/>
                  <a:gd name="connsiteY10" fmla="*/ 340043 h 1580197"/>
                  <a:gd name="connsiteX11" fmla="*/ 503873 w 940118"/>
                  <a:gd name="connsiteY11" fmla="*/ 383858 h 1580197"/>
                  <a:gd name="connsiteX12" fmla="*/ 488633 w 940118"/>
                  <a:gd name="connsiteY12" fmla="*/ 399098 h 1580197"/>
                  <a:gd name="connsiteX13" fmla="*/ 488633 w 940118"/>
                  <a:gd name="connsiteY13" fmla="*/ 400050 h 1580197"/>
                  <a:gd name="connsiteX14" fmla="*/ 422910 w 940118"/>
                  <a:gd name="connsiteY14" fmla="*/ 482918 h 1580197"/>
                  <a:gd name="connsiteX15" fmla="*/ 422910 w 940118"/>
                  <a:gd name="connsiteY15" fmla="*/ 483870 h 1580197"/>
                  <a:gd name="connsiteX16" fmla="*/ 367665 w 940118"/>
                  <a:gd name="connsiteY16" fmla="*/ 572453 h 1580197"/>
                  <a:gd name="connsiteX17" fmla="*/ 368618 w 940118"/>
                  <a:gd name="connsiteY17" fmla="*/ 573405 h 1580197"/>
                  <a:gd name="connsiteX18" fmla="*/ 317183 w 940118"/>
                  <a:gd name="connsiteY18" fmla="*/ 684847 h 1580197"/>
                  <a:gd name="connsiteX19" fmla="*/ 305241 w 940118"/>
                  <a:gd name="connsiteY19" fmla="*/ 678329 h 1580197"/>
                  <a:gd name="connsiteX20" fmla="*/ 305235 w 940118"/>
                  <a:gd name="connsiteY20" fmla="*/ 678350 h 1580197"/>
                  <a:gd name="connsiteX21" fmla="*/ 317183 w 940118"/>
                  <a:gd name="connsiteY21" fmla="*/ 684847 h 1580197"/>
                  <a:gd name="connsiteX22" fmla="*/ 260985 w 940118"/>
                  <a:gd name="connsiteY22" fmla="*/ 1014413 h 1580197"/>
                  <a:gd name="connsiteX23" fmla="*/ 342900 w 940118"/>
                  <a:gd name="connsiteY23" fmla="*/ 1373505 h 1580197"/>
                  <a:gd name="connsiteX24" fmla="*/ 546735 w 940118"/>
                  <a:gd name="connsiteY24" fmla="*/ 1580197 h 1580197"/>
                  <a:gd name="connsiteX25" fmla="*/ 285750 w 940118"/>
                  <a:gd name="connsiteY25" fmla="*/ 1438275 h 1580197"/>
                  <a:gd name="connsiteX26" fmla="*/ 81915 w 940118"/>
                  <a:gd name="connsiteY26" fmla="*/ 1231583 h 1580197"/>
                  <a:gd name="connsiteX27" fmla="*/ 0 w 940118"/>
                  <a:gd name="connsiteY27" fmla="*/ 872490 h 1580197"/>
                  <a:gd name="connsiteX28" fmla="*/ 56197 w 940118"/>
                  <a:gd name="connsiteY28" fmla="*/ 542925 h 1580197"/>
                  <a:gd name="connsiteX29" fmla="*/ 62441 w 940118"/>
                  <a:gd name="connsiteY29" fmla="*/ 546321 h 1580197"/>
                  <a:gd name="connsiteX30" fmla="*/ 62617 w 940118"/>
                  <a:gd name="connsiteY30" fmla="*/ 545909 h 1580197"/>
                  <a:gd name="connsiteX31" fmla="*/ 57150 w 940118"/>
                  <a:gd name="connsiteY31" fmla="*/ 542925 h 1580197"/>
                  <a:gd name="connsiteX32" fmla="*/ 107444 w 940118"/>
                  <a:gd name="connsiteY32" fmla="*/ 431896 h 1580197"/>
                  <a:gd name="connsiteX33" fmla="*/ 106680 w 940118"/>
                  <a:gd name="connsiteY33" fmla="*/ 431483 h 1580197"/>
                  <a:gd name="connsiteX34" fmla="*/ 161925 w 940118"/>
                  <a:gd name="connsiteY34" fmla="*/ 341948 h 1580197"/>
                  <a:gd name="connsiteX35" fmla="*/ 171758 w 940118"/>
                  <a:gd name="connsiteY35" fmla="*/ 347295 h 1580197"/>
                  <a:gd name="connsiteX36" fmla="*/ 171778 w 940118"/>
                  <a:gd name="connsiteY36" fmla="*/ 347270 h 1580197"/>
                  <a:gd name="connsiteX37" fmla="*/ 161925 w 940118"/>
                  <a:gd name="connsiteY37" fmla="*/ 341948 h 1580197"/>
                  <a:gd name="connsiteX38" fmla="*/ 227648 w 940118"/>
                  <a:gd name="connsiteY38" fmla="*/ 258128 h 1580197"/>
                  <a:gd name="connsiteX39" fmla="*/ 239906 w 940118"/>
                  <a:gd name="connsiteY39" fmla="*/ 264794 h 1580197"/>
                  <a:gd name="connsiteX40" fmla="*/ 240267 w 940118"/>
                  <a:gd name="connsiteY40" fmla="*/ 264453 h 1580197"/>
                  <a:gd name="connsiteX41" fmla="*/ 228600 w 940118"/>
                  <a:gd name="connsiteY41" fmla="*/ 258128 h 1580197"/>
                  <a:gd name="connsiteX42" fmla="*/ 242888 w 940118"/>
                  <a:gd name="connsiteY42" fmla="*/ 241935 h 1580197"/>
                  <a:gd name="connsiteX43" fmla="*/ 287315 w 940118"/>
                  <a:gd name="connsiteY43" fmla="*/ 198453 h 1580197"/>
                  <a:gd name="connsiteX44" fmla="*/ 286702 w 940118"/>
                  <a:gd name="connsiteY44" fmla="*/ 198120 h 1580197"/>
                  <a:gd name="connsiteX45" fmla="*/ 359092 w 940118"/>
                  <a:gd name="connsiteY45" fmla="*/ 140970 h 1580197"/>
                  <a:gd name="connsiteX46" fmla="*/ 378434 w 940118"/>
                  <a:gd name="connsiteY46" fmla="*/ 151488 h 1580197"/>
                  <a:gd name="connsiteX47" fmla="*/ 378837 w 940118"/>
                  <a:gd name="connsiteY47" fmla="*/ 151226 h 1580197"/>
                  <a:gd name="connsiteX48" fmla="*/ 360045 w 940118"/>
                  <a:gd name="connsiteY48" fmla="*/ 140970 h 1580197"/>
                  <a:gd name="connsiteX49" fmla="*/ 486263 w 940118"/>
                  <a:gd name="connsiteY49" fmla="*/ 68845 h 1580197"/>
                  <a:gd name="connsiteX50" fmla="*/ 485775 w 940118"/>
                  <a:gd name="connsiteY50" fmla="*/ 68580 h 1580197"/>
                  <a:gd name="connsiteX51" fmla="*/ 572452 w 940118"/>
                  <a:gd name="connsiteY51" fmla="*/ 32385 h 1580197"/>
                  <a:gd name="connsiteX52" fmla="*/ 595123 w 940118"/>
                  <a:gd name="connsiteY52" fmla="*/ 44713 h 1580197"/>
                  <a:gd name="connsiteX53" fmla="*/ 595672 w 940118"/>
                  <a:gd name="connsiteY53" fmla="*/ 44538 h 1580197"/>
                  <a:gd name="connsiteX54" fmla="*/ 573405 w 940118"/>
                  <a:gd name="connsiteY54" fmla="*/ 32385 h 1580197"/>
                  <a:gd name="connsiteX55" fmla="*/ 679133 w 940118"/>
                  <a:gd name="connsiteY55" fmla="*/ 0 h 1580197"/>
                  <a:gd name="connsiteX0" fmla="*/ 679133 w 940118"/>
                  <a:gd name="connsiteY0" fmla="*/ 0 h 1580197"/>
                  <a:gd name="connsiteX1" fmla="*/ 940118 w 940118"/>
                  <a:gd name="connsiteY1" fmla="*/ 140970 h 1580197"/>
                  <a:gd name="connsiteX2" fmla="*/ 747299 w 940118"/>
                  <a:gd name="connsiteY2" fmla="*/ 210278 h 1580197"/>
                  <a:gd name="connsiteX3" fmla="*/ 747713 w 940118"/>
                  <a:gd name="connsiteY3" fmla="*/ 210503 h 1580197"/>
                  <a:gd name="connsiteX4" fmla="*/ 620078 w 940118"/>
                  <a:gd name="connsiteY4" fmla="*/ 282893 h 1580197"/>
                  <a:gd name="connsiteX5" fmla="*/ 620077 w 940118"/>
                  <a:gd name="connsiteY5" fmla="*/ 282893 h 1580197"/>
                  <a:gd name="connsiteX6" fmla="*/ 548076 w 940118"/>
                  <a:gd name="connsiteY6" fmla="*/ 339736 h 1580197"/>
                  <a:gd name="connsiteX7" fmla="*/ 548640 w 940118"/>
                  <a:gd name="connsiteY7" fmla="*/ 340043 h 1580197"/>
                  <a:gd name="connsiteX8" fmla="*/ 503873 w 940118"/>
                  <a:gd name="connsiteY8" fmla="*/ 383858 h 1580197"/>
                  <a:gd name="connsiteX9" fmla="*/ 488633 w 940118"/>
                  <a:gd name="connsiteY9" fmla="*/ 399098 h 1580197"/>
                  <a:gd name="connsiteX10" fmla="*/ 488633 w 940118"/>
                  <a:gd name="connsiteY10" fmla="*/ 400050 h 1580197"/>
                  <a:gd name="connsiteX11" fmla="*/ 422910 w 940118"/>
                  <a:gd name="connsiteY11" fmla="*/ 482918 h 1580197"/>
                  <a:gd name="connsiteX12" fmla="*/ 422910 w 940118"/>
                  <a:gd name="connsiteY12" fmla="*/ 483870 h 1580197"/>
                  <a:gd name="connsiteX13" fmla="*/ 367665 w 940118"/>
                  <a:gd name="connsiteY13" fmla="*/ 572453 h 1580197"/>
                  <a:gd name="connsiteX14" fmla="*/ 368618 w 940118"/>
                  <a:gd name="connsiteY14" fmla="*/ 573405 h 1580197"/>
                  <a:gd name="connsiteX15" fmla="*/ 317183 w 940118"/>
                  <a:gd name="connsiteY15" fmla="*/ 684847 h 1580197"/>
                  <a:gd name="connsiteX16" fmla="*/ 305241 w 940118"/>
                  <a:gd name="connsiteY16" fmla="*/ 678329 h 1580197"/>
                  <a:gd name="connsiteX17" fmla="*/ 305235 w 940118"/>
                  <a:gd name="connsiteY17" fmla="*/ 678350 h 1580197"/>
                  <a:gd name="connsiteX18" fmla="*/ 317183 w 940118"/>
                  <a:gd name="connsiteY18" fmla="*/ 684847 h 1580197"/>
                  <a:gd name="connsiteX19" fmla="*/ 260985 w 940118"/>
                  <a:gd name="connsiteY19" fmla="*/ 1014413 h 1580197"/>
                  <a:gd name="connsiteX20" fmla="*/ 342900 w 940118"/>
                  <a:gd name="connsiteY20" fmla="*/ 1373505 h 1580197"/>
                  <a:gd name="connsiteX21" fmla="*/ 546735 w 940118"/>
                  <a:gd name="connsiteY21" fmla="*/ 1580197 h 1580197"/>
                  <a:gd name="connsiteX22" fmla="*/ 285750 w 940118"/>
                  <a:gd name="connsiteY22" fmla="*/ 1438275 h 1580197"/>
                  <a:gd name="connsiteX23" fmla="*/ 81915 w 940118"/>
                  <a:gd name="connsiteY23" fmla="*/ 1231583 h 1580197"/>
                  <a:gd name="connsiteX24" fmla="*/ 0 w 940118"/>
                  <a:gd name="connsiteY24" fmla="*/ 872490 h 1580197"/>
                  <a:gd name="connsiteX25" fmla="*/ 56197 w 940118"/>
                  <a:gd name="connsiteY25" fmla="*/ 542925 h 1580197"/>
                  <a:gd name="connsiteX26" fmla="*/ 62441 w 940118"/>
                  <a:gd name="connsiteY26" fmla="*/ 546321 h 1580197"/>
                  <a:gd name="connsiteX27" fmla="*/ 62617 w 940118"/>
                  <a:gd name="connsiteY27" fmla="*/ 545909 h 1580197"/>
                  <a:gd name="connsiteX28" fmla="*/ 57150 w 940118"/>
                  <a:gd name="connsiteY28" fmla="*/ 542925 h 1580197"/>
                  <a:gd name="connsiteX29" fmla="*/ 107444 w 940118"/>
                  <a:gd name="connsiteY29" fmla="*/ 431896 h 1580197"/>
                  <a:gd name="connsiteX30" fmla="*/ 106680 w 940118"/>
                  <a:gd name="connsiteY30" fmla="*/ 431483 h 1580197"/>
                  <a:gd name="connsiteX31" fmla="*/ 161925 w 940118"/>
                  <a:gd name="connsiteY31" fmla="*/ 341948 h 1580197"/>
                  <a:gd name="connsiteX32" fmla="*/ 171758 w 940118"/>
                  <a:gd name="connsiteY32" fmla="*/ 347295 h 1580197"/>
                  <a:gd name="connsiteX33" fmla="*/ 171778 w 940118"/>
                  <a:gd name="connsiteY33" fmla="*/ 347270 h 1580197"/>
                  <a:gd name="connsiteX34" fmla="*/ 161925 w 940118"/>
                  <a:gd name="connsiteY34" fmla="*/ 341948 h 1580197"/>
                  <a:gd name="connsiteX35" fmla="*/ 227648 w 940118"/>
                  <a:gd name="connsiteY35" fmla="*/ 258128 h 1580197"/>
                  <a:gd name="connsiteX36" fmla="*/ 239906 w 940118"/>
                  <a:gd name="connsiteY36" fmla="*/ 264794 h 1580197"/>
                  <a:gd name="connsiteX37" fmla="*/ 240267 w 940118"/>
                  <a:gd name="connsiteY37" fmla="*/ 264453 h 1580197"/>
                  <a:gd name="connsiteX38" fmla="*/ 228600 w 940118"/>
                  <a:gd name="connsiteY38" fmla="*/ 258128 h 1580197"/>
                  <a:gd name="connsiteX39" fmla="*/ 242888 w 940118"/>
                  <a:gd name="connsiteY39" fmla="*/ 241935 h 1580197"/>
                  <a:gd name="connsiteX40" fmla="*/ 287315 w 940118"/>
                  <a:gd name="connsiteY40" fmla="*/ 198453 h 1580197"/>
                  <a:gd name="connsiteX41" fmla="*/ 286702 w 940118"/>
                  <a:gd name="connsiteY41" fmla="*/ 198120 h 1580197"/>
                  <a:gd name="connsiteX42" fmla="*/ 359092 w 940118"/>
                  <a:gd name="connsiteY42" fmla="*/ 140970 h 1580197"/>
                  <a:gd name="connsiteX43" fmla="*/ 378434 w 940118"/>
                  <a:gd name="connsiteY43" fmla="*/ 151488 h 1580197"/>
                  <a:gd name="connsiteX44" fmla="*/ 378837 w 940118"/>
                  <a:gd name="connsiteY44" fmla="*/ 151226 h 1580197"/>
                  <a:gd name="connsiteX45" fmla="*/ 360045 w 940118"/>
                  <a:gd name="connsiteY45" fmla="*/ 140970 h 1580197"/>
                  <a:gd name="connsiteX46" fmla="*/ 486263 w 940118"/>
                  <a:gd name="connsiteY46" fmla="*/ 68845 h 1580197"/>
                  <a:gd name="connsiteX47" fmla="*/ 485775 w 940118"/>
                  <a:gd name="connsiteY47" fmla="*/ 68580 h 1580197"/>
                  <a:gd name="connsiteX48" fmla="*/ 572452 w 940118"/>
                  <a:gd name="connsiteY48" fmla="*/ 32385 h 1580197"/>
                  <a:gd name="connsiteX49" fmla="*/ 595123 w 940118"/>
                  <a:gd name="connsiteY49" fmla="*/ 44713 h 1580197"/>
                  <a:gd name="connsiteX50" fmla="*/ 595672 w 940118"/>
                  <a:gd name="connsiteY50" fmla="*/ 44538 h 1580197"/>
                  <a:gd name="connsiteX51" fmla="*/ 573405 w 940118"/>
                  <a:gd name="connsiteY51" fmla="*/ 32385 h 1580197"/>
                  <a:gd name="connsiteX52" fmla="*/ 679133 w 940118"/>
                  <a:gd name="connsiteY52" fmla="*/ 0 h 1580197"/>
                  <a:gd name="connsiteX0" fmla="*/ 679133 w 940118"/>
                  <a:gd name="connsiteY0" fmla="*/ 0 h 1580197"/>
                  <a:gd name="connsiteX1" fmla="*/ 940118 w 940118"/>
                  <a:gd name="connsiteY1" fmla="*/ 140970 h 1580197"/>
                  <a:gd name="connsiteX2" fmla="*/ 747299 w 940118"/>
                  <a:gd name="connsiteY2" fmla="*/ 210278 h 1580197"/>
                  <a:gd name="connsiteX3" fmla="*/ 747713 w 940118"/>
                  <a:gd name="connsiteY3" fmla="*/ 210503 h 1580197"/>
                  <a:gd name="connsiteX4" fmla="*/ 620078 w 940118"/>
                  <a:gd name="connsiteY4" fmla="*/ 282893 h 1580197"/>
                  <a:gd name="connsiteX5" fmla="*/ 620077 w 940118"/>
                  <a:gd name="connsiteY5" fmla="*/ 282893 h 1580197"/>
                  <a:gd name="connsiteX6" fmla="*/ 548076 w 940118"/>
                  <a:gd name="connsiteY6" fmla="*/ 339736 h 1580197"/>
                  <a:gd name="connsiteX7" fmla="*/ 548640 w 940118"/>
                  <a:gd name="connsiteY7" fmla="*/ 340043 h 1580197"/>
                  <a:gd name="connsiteX8" fmla="*/ 503873 w 940118"/>
                  <a:gd name="connsiteY8" fmla="*/ 383858 h 1580197"/>
                  <a:gd name="connsiteX9" fmla="*/ 488633 w 940118"/>
                  <a:gd name="connsiteY9" fmla="*/ 399098 h 1580197"/>
                  <a:gd name="connsiteX10" fmla="*/ 488633 w 940118"/>
                  <a:gd name="connsiteY10" fmla="*/ 400050 h 1580197"/>
                  <a:gd name="connsiteX11" fmla="*/ 422910 w 940118"/>
                  <a:gd name="connsiteY11" fmla="*/ 482918 h 1580197"/>
                  <a:gd name="connsiteX12" fmla="*/ 422910 w 940118"/>
                  <a:gd name="connsiteY12" fmla="*/ 483870 h 1580197"/>
                  <a:gd name="connsiteX13" fmla="*/ 367665 w 940118"/>
                  <a:gd name="connsiteY13" fmla="*/ 572453 h 1580197"/>
                  <a:gd name="connsiteX14" fmla="*/ 368618 w 940118"/>
                  <a:gd name="connsiteY14" fmla="*/ 573405 h 1580197"/>
                  <a:gd name="connsiteX15" fmla="*/ 317183 w 940118"/>
                  <a:gd name="connsiteY15" fmla="*/ 684847 h 1580197"/>
                  <a:gd name="connsiteX16" fmla="*/ 305241 w 940118"/>
                  <a:gd name="connsiteY16" fmla="*/ 678329 h 1580197"/>
                  <a:gd name="connsiteX17" fmla="*/ 305235 w 940118"/>
                  <a:gd name="connsiteY17" fmla="*/ 678350 h 1580197"/>
                  <a:gd name="connsiteX18" fmla="*/ 317183 w 940118"/>
                  <a:gd name="connsiteY18" fmla="*/ 684847 h 1580197"/>
                  <a:gd name="connsiteX19" fmla="*/ 260985 w 940118"/>
                  <a:gd name="connsiteY19" fmla="*/ 1014413 h 1580197"/>
                  <a:gd name="connsiteX20" fmla="*/ 342900 w 940118"/>
                  <a:gd name="connsiteY20" fmla="*/ 1373505 h 1580197"/>
                  <a:gd name="connsiteX21" fmla="*/ 546735 w 940118"/>
                  <a:gd name="connsiteY21" fmla="*/ 1580197 h 1580197"/>
                  <a:gd name="connsiteX22" fmla="*/ 285750 w 940118"/>
                  <a:gd name="connsiteY22" fmla="*/ 1438275 h 1580197"/>
                  <a:gd name="connsiteX23" fmla="*/ 81915 w 940118"/>
                  <a:gd name="connsiteY23" fmla="*/ 1231583 h 1580197"/>
                  <a:gd name="connsiteX24" fmla="*/ 0 w 940118"/>
                  <a:gd name="connsiteY24" fmla="*/ 872490 h 1580197"/>
                  <a:gd name="connsiteX25" fmla="*/ 56197 w 940118"/>
                  <a:gd name="connsiteY25" fmla="*/ 542925 h 1580197"/>
                  <a:gd name="connsiteX26" fmla="*/ 62441 w 940118"/>
                  <a:gd name="connsiteY26" fmla="*/ 546321 h 1580197"/>
                  <a:gd name="connsiteX27" fmla="*/ 62617 w 940118"/>
                  <a:gd name="connsiteY27" fmla="*/ 545909 h 1580197"/>
                  <a:gd name="connsiteX28" fmla="*/ 57150 w 940118"/>
                  <a:gd name="connsiteY28" fmla="*/ 542925 h 1580197"/>
                  <a:gd name="connsiteX29" fmla="*/ 107444 w 940118"/>
                  <a:gd name="connsiteY29" fmla="*/ 431896 h 1580197"/>
                  <a:gd name="connsiteX30" fmla="*/ 106680 w 940118"/>
                  <a:gd name="connsiteY30" fmla="*/ 431483 h 1580197"/>
                  <a:gd name="connsiteX31" fmla="*/ 161925 w 940118"/>
                  <a:gd name="connsiteY31" fmla="*/ 341948 h 1580197"/>
                  <a:gd name="connsiteX32" fmla="*/ 171758 w 940118"/>
                  <a:gd name="connsiteY32" fmla="*/ 347295 h 1580197"/>
                  <a:gd name="connsiteX33" fmla="*/ 171778 w 940118"/>
                  <a:gd name="connsiteY33" fmla="*/ 347270 h 1580197"/>
                  <a:gd name="connsiteX34" fmla="*/ 161925 w 940118"/>
                  <a:gd name="connsiteY34" fmla="*/ 341948 h 1580197"/>
                  <a:gd name="connsiteX35" fmla="*/ 227648 w 940118"/>
                  <a:gd name="connsiteY35" fmla="*/ 258128 h 1580197"/>
                  <a:gd name="connsiteX36" fmla="*/ 239906 w 940118"/>
                  <a:gd name="connsiteY36" fmla="*/ 264794 h 1580197"/>
                  <a:gd name="connsiteX37" fmla="*/ 240267 w 940118"/>
                  <a:gd name="connsiteY37" fmla="*/ 264453 h 1580197"/>
                  <a:gd name="connsiteX38" fmla="*/ 228600 w 940118"/>
                  <a:gd name="connsiteY38" fmla="*/ 258128 h 1580197"/>
                  <a:gd name="connsiteX39" fmla="*/ 242888 w 940118"/>
                  <a:gd name="connsiteY39" fmla="*/ 241935 h 1580197"/>
                  <a:gd name="connsiteX40" fmla="*/ 287315 w 940118"/>
                  <a:gd name="connsiteY40" fmla="*/ 198453 h 1580197"/>
                  <a:gd name="connsiteX41" fmla="*/ 286702 w 940118"/>
                  <a:gd name="connsiteY41" fmla="*/ 198120 h 1580197"/>
                  <a:gd name="connsiteX42" fmla="*/ 359092 w 940118"/>
                  <a:gd name="connsiteY42" fmla="*/ 140970 h 1580197"/>
                  <a:gd name="connsiteX43" fmla="*/ 378434 w 940118"/>
                  <a:gd name="connsiteY43" fmla="*/ 151488 h 1580197"/>
                  <a:gd name="connsiteX44" fmla="*/ 378837 w 940118"/>
                  <a:gd name="connsiteY44" fmla="*/ 151226 h 1580197"/>
                  <a:gd name="connsiteX45" fmla="*/ 360045 w 940118"/>
                  <a:gd name="connsiteY45" fmla="*/ 140970 h 1580197"/>
                  <a:gd name="connsiteX46" fmla="*/ 486263 w 940118"/>
                  <a:gd name="connsiteY46" fmla="*/ 68845 h 1580197"/>
                  <a:gd name="connsiteX47" fmla="*/ 485775 w 940118"/>
                  <a:gd name="connsiteY47" fmla="*/ 68580 h 1580197"/>
                  <a:gd name="connsiteX48" fmla="*/ 572452 w 940118"/>
                  <a:gd name="connsiteY48" fmla="*/ 32385 h 1580197"/>
                  <a:gd name="connsiteX49" fmla="*/ 595123 w 940118"/>
                  <a:gd name="connsiteY49" fmla="*/ 44713 h 1580197"/>
                  <a:gd name="connsiteX50" fmla="*/ 573405 w 940118"/>
                  <a:gd name="connsiteY50" fmla="*/ 32385 h 1580197"/>
                  <a:gd name="connsiteX51" fmla="*/ 679133 w 940118"/>
                  <a:gd name="connsiteY51" fmla="*/ 0 h 1580197"/>
                  <a:gd name="connsiteX0" fmla="*/ 679133 w 940118"/>
                  <a:gd name="connsiteY0" fmla="*/ 0 h 1580197"/>
                  <a:gd name="connsiteX1" fmla="*/ 940118 w 940118"/>
                  <a:gd name="connsiteY1" fmla="*/ 140970 h 1580197"/>
                  <a:gd name="connsiteX2" fmla="*/ 747299 w 940118"/>
                  <a:gd name="connsiteY2" fmla="*/ 210278 h 1580197"/>
                  <a:gd name="connsiteX3" fmla="*/ 747713 w 940118"/>
                  <a:gd name="connsiteY3" fmla="*/ 210503 h 1580197"/>
                  <a:gd name="connsiteX4" fmla="*/ 620078 w 940118"/>
                  <a:gd name="connsiteY4" fmla="*/ 282893 h 1580197"/>
                  <a:gd name="connsiteX5" fmla="*/ 620077 w 940118"/>
                  <a:gd name="connsiteY5" fmla="*/ 282893 h 1580197"/>
                  <a:gd name="connsiteX6" fmla="*/ 548076 w 940118"/>
                  <a:gd name="connsiteY6" fmla="*/ 339736 h 1580197"/>
                  <a:gd name="connsiteX7" fmla="*/ 548640 w 940118"/>
                  <a:gd name="connsiteY7" fmla="*/ 340043 h 1580197"/>
                  <a:gd name="connsiteX8" fmla="*/ 503873 w 940118"/>
                  <a:gd name="connsiteY8" fmla="*/ 383858 h 1580197"/>
                  <a:gd name="connsiteX9" fmla="*/ 488633 w 940118"/>
                  <a:gd name="connsiteY9" fmla="*/ 399098 h 1580197"/>
                  <a:gd name="connsiteX10" fmla="*/ 488633 w 940118"/>
                  <a:gd name="connsiteY10" fmla="*/ 400050 h 1580197"/>
                  <a:gd name="connsiteX11" fmla="*/ 422910 w 940118"/>
                  <a:gd name="connsiteY11" fmla="*/ 482918 h 1580197"/>
                  <a:gd name="connsiteX12" fmla="*/ 422910 w 940118"/>
                  <a:gd name="connsiteY12" fmla="*/ 483870 h 1580197"/>
                  <a:gd name="connsiteX13" fmla="*/ 367665 w 940118"/>
                  <a:gd name="connsiteY13" fmla="*/ 572453 h 1580197"/>
                  <a:gd name="connsiteX14" fmla="*/ 368618 w 940118"/>
                  <a:gd name="connsiteY14" fmla="*/ 573405 h 1580197"/>
                  <a:gd name="connsiteX15" fmla="*/ 317183 w 940118"/>
                  <a:gd name="connsiteY15" fmla="*/ 684847 h 1580197"/>
                  <a:gd name="connsiteX16" fmla="*/ 305241 w 940118"/>
                  <a:gd name="connsiteY16" fmla="*/ 678329 h 1580197"/>
                  <a:gd name="connsiteX17" fmla="*/ 305235 w 940118"/>
                  <a:gd name="connsiteY17" fmla="*/ 678350 h 1580197"/>
                  <a:gd name="connsiteX18" fmla="*/ 317183 w 940118"/>
                  <a:gd name="connsiteY18" fmla="*/ 684847 h 1580197"/>
                  <a:gd name="connsiteX19" fmla="*/ 260985 w 940118"/>
                  <a:gd name="connsiteY19" fmla="*/ 1014413 h 1580197"/>
                  <a:gd name="connsiteX20" fmla="*/ 342900 w 940118"/>
                  <a:gd name="connsiteY20" fmla="*/ 1373505 h 1580197"/>
                  <a:gd name="connsiteX21" fmla="*/ 546735 w 940118"/>
                  <a:gd name="connsiteY21" fmla="*/ 1580197 h 1580197"/>
                  <a:gd name="connsiteX22" fmla="*/ 285750 w 940118"/>
                  <a:gd name="connsiteY22" fmla="*/ 1438275 h 1580197"/>
                  <a:gd name="connsiteX23" fmla="*/ 81915 w 940118"/>
                  <a:gd name="connsiteY23" fmla="*/ 1231583 h 1580197"/>
                  <a:gd name="connsiteX24" fmla="*/ 0 w 940118"/>
                  <a:gd name="connsiteY24" fmla="*/ 872490 h 1580197"/>
                  <a:gd name="connsiteX25" fmla="*/ 56197 w 940118"/>
                  <a:gd name="connsiteY25" fmla="*/ 542925 h 1580197"/>
                  <a:gd name="connsiteX26" fmla="*/ 62441 w 940118"/>
                  <a:gd name="connsiteY26" fmla="*/ 546321 h 1580197"/>
                  <a:gd name="connsiteX27" fmla="*/ 62617 w 940118"/>
                  <a:gd name="connsiteY27" fmla="*/ 545909 h 1580197"/>
                  <a:gd name="connsiteX28" fmla="*/ 57150 w 940118"/>
                  <a:gd name="connsiteY28" fmla="*/ 542925 h 1580197"/>
                  <a:gd name="connsiteX29" fmla="*/ 107444 w 940118"/>
                  <a:gd name="connsiteY29" fmla="*/ 431896 h 1580197"/>
                  <a:gd name="connsiteX30" fmla="*/ 106680 w 940118"/>
                  <a:gd name="connsiteY30" fmla="*/ 431483 h 1580197"/>
                  <a:gd name="connsiteX31" fmla="*/ 161925 w 940118"/>
                  <a:gd name="connsiteY31" fmla="*/ 341948 h 1580197"/>
                  <a:gd name="connsiteX32" fmla="*/ 171758 w 940118"/>
                  <a:gd name="connsiteY32" fmla="*/ 347295 h 1580197"/>
                  <a:gd name="connsiteX33" fmla="*/ 171778 w 940118"/>
                  <a:gd name="connsiteY33" fmla="*/ 347270 h 1580197"/>
                  <a:gd name="connsiteX34" fmla="*/ 161925 w 940118"/>
                  <a:gd name="connsiteY34" fmla="*/ 341948 h 1580197"/>
                  <a:gd name="connsiteX35" fmla="*/ 227648 w 940118"/>
                  <a:gd name="connsiteY35" fmla="*/ 258128 h 1580197"/>
                  <a:gd name="connsiteX36" fmla="*/ 239906 w 940118"/>
                  <a:gd name="connsiteY36" fmla="*/ 264794 h 1580197"/>
                  <a:gd name="connsiteX37" fmla="*/ 240267 w 940118"/>
                  <a:gd name="connsiteY37" fmla="*/ 264453 h 1580197"/>
                  <a:gd name="connsiteX38" fmla="*/ 228600 w 940118"/>
                  <a:gd name="connsiteY38" fmla="*/ 258128 h 1580197"/>
                  <a:gd name="connsiteX39" fmla="*/ 242888 w 940118"/>
                  <a:gd name="connsiteY39" fmla="*/ 241935 h 1580197"/>
                  <a:gd name="connsiteX40" fmla="*/ 287315 w 940118"/>
                  <a:gd name="connsiteY40" fmla="*/ 198453 h 1580197"/>
                  <a:gd name="connsiteX41" fmla="*/ 286702 w 940118"/>
                  <a:gd name="connsiteY41" fmla="*/ 198120 h 1580197"/>
                  <a:gd name="connsiteX42" fmla="*/ 359092 w 940118"/>
                  <a:gd name="connsiteY42" fmla="*/ 140970 h 1580197"/>
                  <a:gd name="connsiteX43" fmla="*/ 378434 w 940118"/>
                  <a:gd name="connsiteY43" fmla="*/ 151488 h 1580197"/>
                  <a:gd name="connsiteX44" fmla="*/ 378837 w 940118"/>
                  <a:gd name="connsiteY44" fmla="*/ 151226 h 1580197"/>
                  <a:gd name="connsiteX45" fmla="*/ 486263 w 940118"/>
                  <a:gd name="connsiteY45" fmla="*/ 68845 h 1580197"/>
                  <a:gd name="connsiteX46" fmla="*/ 485775 w 940118"/>
                  <a:gd name="connsiteY46" fmla="*/ 68580 h 1580197"/>
                  <a:gd name="connsiteX47" fmla="*/ 572452 w 940118"/>
                  <a:gd name="connsiteY47" fmla="*/ 32385 h 1580197"/>
                  <a:gd name="connsiteX48" fmla="*/ 595123 w 940118"/>
                  <a:gd name="connsiteY48" fmla="*/ 44713 h 1580197"/>
                  <a:gd name="connsiteX49" fmla="*/ 573405 w 940118"/>
                  <a:gd name="connsiteY49" fmla="*/ 32385 h 1580197"/>
                  <a:gd name="connsiteX50" fmla="*/ 679133 w 940118"/>
                  <a:gd name="connsiteY50" fmla="*/ 0 h 1580197"/>
                  <a:gd name="connsiteX0" fmla="*/ 679133 w 940118"/>
                  <a:gd name="connsiteY0" fmla="*/ 0 h 1580197"/>
                  <a:gd name="connsiteX1" fmla="*/ 940118 w 940118"/>
                  <a:gd name="connsiteY1" fmla="*/ 140970 h 1580197"/>
                  <a:gd name="connsiteX2" fmla="*/ 747299 w 940118"/>
                  <a:gd name="connsiteY2" fmla="*/ 210278 h 1580197"/>
                  <a:gd name="connsiteX3" fmla="*/ 747713 w 940118"/>
                  <a:gd name="connsiteY3" fmla="*/ 210503 h 1580197"/>
                  <a:gd name="connsiteX4" fmla="*/ 620078 w 940118"/>
                  <a:gd name="connsiteY4" fmla="*/ 282893 h 1580197"/>
                  <a:gd name="connsiteX5" fmla="*/ 620077 w 940118"/>
                  <a:gd name="connsiteY5" fmla="*/ 282893 h 1580197"/>
                  <a:gd name="connsiteX6" fmla="*/ 548076 w 940118"/>
                  <a:gd name="connsiteY6" fmla="*/ 339736 h 1580197"/>
                  <a:gd name="connsiteX7" fmla="*/ 548640 w 940118"/>
                  <a:gd name="connsiteY7" fmla="*/ 340043 h 1580197"/>
                  <a:gd name="connsiteX8" fmla="*/ 503873 w 940118"/>
                  <a:gd name="connsiteY8" fmla="*/ 383858 h 1580197"/>
                  <a:gd name="connsiteX9" fmla="*/ 488633 w 940118"/>
                  <a:gd name="connsiteY9" fmla="*/ 399098 h 1580197"/>
                  <a:gd name="connsiteX10" fmla="*/ 488633 w 940118"/>
                  <a:gd name="connsiteY10" fmla="*/ 400050 h 1580197"/>
                  <a:gd name="connsiteX11" fmla="*/ 422910 w 940118"/>
                  <a:gd name="connsiteY11" fmla="*/ 482918 h 1580197"/>
                  <a:gd name="connsiteX12" fmla="*/ 422910 w 940118"/>
                  <a:gd name="connsiteY12" fmla="*/ 483870 h 1580197"/>
                  <a:gd name="connsiteX13" fmla="*/ 367665 w 940118"/>
                  <a:gd name="connsiteY13" fmla="*/ 572453 h 1580197"/>
                  <a:gd name="connsiteX14" fmla="*/ 368618 w 940118"/>
                  <a:gd name="connsiteY14" fmla="*/ 573405 h 1580197"/>
                  <a:gd name="connsiteX15" fmla="*/ 317183 w 940118"/>
                  <a:gd name="connsiteY15" fmla="*/ 684847 h 1580197"/>
                  <a:gd name="connsiteX16" fmla="*/ 305241 w 940118"/>
                  <a:gd name="connsiteY16" fmla="*/ 678329 h 1580197"/>
                  <a:gd name="connsiteX17" fmla="*/ 305235 w 940118"/>
                  <a:gd name="connsiteY17" fmla="*/ 678350 h 1580197"/>
                  <a:gd name="connsiteX18" fmla="*/ 317183 w 940118"/>
                  <a:gd name="connsiteY18" fmla="*/ 684847 h 1580197"/>
                  <a:gd name="connsiteX19" fmla="*/ 260985 w 940118"/>
                  <a:gd name="connsiteY19" fmla="*/ 1014413 h 1580197"/>
                  <a:gd name="connsiteX20" fmla="*/ 342900 w 940118"/>
                  <a:gd name="connsiteY20" fmla="*/ 1373505 h 1580197"/>
                  <a:gd name="connsiteX21" fmla="*/ 546735 w 940118"/>
                  <a:gd name="connsiteY21" fmla="*/ 1580197 h 1580197"/>
                  <a:gd name="connsiteX22" fmla="*/ 285750 w 940118"/>
                  <a:gd name="connsiteY22" fmla="*/ 1438275 h 1580197"/>
                  <a:gd name="connsiteX23" fmla="*/ 81915 w 940118"/>
                  <a:gd name="connsiteY23" fmla="*/ 1231583 h 1580197"/>
                  <a:gd name="connsiteX24" fmla="*/ 0 w 940118"/>
                  <a:gd name="connsiteY24" fmla="*/ 872490 h 1580197"/>
                  <a:gd name="connsiteX25" fmla="*/ 56197 w 940118"/>
                  <a:gd name="connsiteY25" fmla="*/ 542925 h 1580197"/>
                  <a:gd name="connsiteX26" fmla="*/ 62441 w 940118"/>
                  <a:gd name="connsiteY26" fmla="*/ 546321 h 1580197"/>
                  <a:gd name="connsiteX27" fmla="*/ 62617 w 940118"/>
                  <a:gd name="connsiteY27" fmla="*/ 545909 h 1580197"/>
                  <a:gd name="connsiteX28" fmla="*/ 57150 w 940118"/>
                  <a:gd name="connsiteY28" fmla="*/ 542925 h 1580197"/>
                  <a:gd name="connsiteX29" fmla="*/ 107444 w 940118"/>
                  <a:gd name="connsiteY29" fmla="*/ 431896 h 1580197"/>
                  <a:gd name="connsiteX30" fmla="*/ 106680 w 940118"/>
                  <a:gd name="connsiteY30" fmla="*/ 431483 h 1580197"/>
                  <a:gd name="connsiteX31" fmla="*/ 161925 w 940118"/>
                  <a:gd name="connsiteY31" fmla="*/ 341948 h 1580197"/>
                  <a:gd name="connsiteX32" fmla="*/ 171758 w 940118"/>
                  <a:gd name="connsiteY32" fmla="*/ 347295 h 1580197"/>
                  <a:gd name="connsiteX33" fmla="*/ 171778 w 940118"/>
                  <a:gd name="connsiteY33" fmla="*/ 347270 h 1580197"/>
                  <a:gd name="connsiteX34" fmla="*/ 161925 w 940118"/>
                  <a:gd name="connsiteY34" fmla="*/ 341948 h 1580197"/>
                  <a:gd name="connsiteX35" fmla="*/ 227648 w 940118"/>
                  <a:gd name="connsiteY35" fmla="*/ 258128 h 1580197"/>
                  <a:gd name="connsiteX36" fmla="*/ 239906 w 940118"/>
                  <a:gd name="connsiteY36" fmla="*/ 264794 h 1580197"/>
                  <a:gd name="connsiteX37" fmla="*/ 240267 w 940118"/>
                  <a:gd name="connsiteY37" fmla="*/ 264453 h 1580197"/>
                  <a:gd name="connsiteX38" fmla="*/ 228600 w 940118"/>
                  <a:gd name="connsiteY38" fmla="*/ 258128 h 1580197"/>
                  <a:gd name="connsiteX39" fmla="*/ 242888 w 940118"/>
                  <a:gd name="connsiteY39" fmla="*/ 241935 h 1580197"/>
                  <a:gd name="connsiteX40" fmla="*/ 287315 w 940118"/>
                  <a:gd name="connsiteY40" fmla="*/ 198453 h 1580197"/>
                  <a:gd name="connsiteX41" fmla="*/ 286702 w 940118"/>
                  <a:gd name="connsiteY41" fmla="*/ 198120 h 1580197"/>
                  <a:gd name="connsiteX42" fmla="*/ 359092 w 940118"/>
                  <a:gd name="connsiteY42" fmla="*/ 140970 h 1580197"/>
                  <a:gd name="connsiteX43" fmla="*/ 378434 w 940118"/>
                  <a:gd name="connsiteY43" fmla="*/ 151488 h 1580197"/>
                  <a:gd name="connsiteX44" fmla="*/ 486263 w 940118"/>
                  <a:gd name="connsiteY44" fmla="*/ 68845 h 1580197"/>
                  <a:gd name="connsiteX45" fmla="*/ 485775 w 940118"/>
                  <a:gd name="connsiteY45" fmla="*/ 68580 h 1580197"/>
                  <a:gd name="connsiteX46" fmla="*/ 572452 w 940118"/>
                  <a:gd name="connsiteY46" fmla="*/ 32385 h 1580197"/>
                  <a:gd name="connsiteX47" fmla="*/ 595123 w 940118"/>
                  <a:gd name="connsiteY47" fmla="*/ 44713 h 1580197"/>
                  <a:gd name="connsiteX48" fmla="*/ 573405 w 940118"/>
                  <a:gd name="connsiteY48" fmla="*/ 32385 h 1580197"/>
                  <a:gd name="connsiteX49" fmla="*/ 679133 w 940118"/>
                  <a:gd name="connsiteY49" fmla="*/ 0 h 1580197"/>
                  <a:gd name="connsiteX0" fmla="*/ 679133 w 940118"/>
                  <a:gd name="connsiteY0" fmla="*/ 0 h 1580197"/>
                  <a:gd name="connsiteX1" fmla="*/ 940118 w 940118"/>
                  <a:gd name="connsiteY1" fmla="*/ 140970 h 1580197"/>
                  <a:gd name="connsiteX2" fmla="*/ 747299 w 940118"/>
                  <a:gd name="connsiteY2" fmla="*/ 210278 h 1580197"/>
                  <a:gd name="connsiteX3" fmla="*/ 747713 w 940118"/>
                  <a:gd name="connsiteY3" fmla="*/ 210503 h 1580197"/>
                  <a:gd name="connsiteX4" fmla="*/ 620078 w 940118"/>
                  <a:gd name="connsiteY4" fmla="*/ 282893 h 1580197"/>
                  <a:gd name="connsiteX5" fmla="*/ 620077 w 940118"/>
                  <a:gd name="connsiteY5" fmla="*/ 282893 h 1580197"/>
                  <a:gd name="connsiteX6" fmla="*/ 548076 w 940118"/>
                  <a:gd name="connsiteY6" fmla="*/ 339736 h 1580197"/>
                  <a:gd name="connsiteX7" fmla="*/ 548640 w 940118"/>
                  <a:gd name="connsiteY7" fmla="*/ 340043 h 1580197"/>
                  <a:gd name="connsiteX8" fmla="*/ 503873 w 940118"/>
                  <a:gd name="connsiteY8" fmla="*/ 383858 h 1580197"/>
                  <a:gd name="connsiteX9" fmla="*/ 488633 w 940118"/>
                  <a:gd name="connsiteY9" fmla="*/ 399098 h 1580197"/>
                  <a:gd name="connsiteX10" fmla="*/ 488633 w 940118"/>
                  <a:gd name="connsiteY10" fmla="*/ 400050 h 1580197"/>
                  <a:gd name="connsiteX11" fmla="*/ 422910 w 940118"/>
                  <a:gd name="connsiteY11" fmla="*/ 482918 h 1580197"/>
                  <a:gd name="connsiteX12" fmla="*/ 422910 w 940118"/>
                  <a:gd name="connsiteY12" fmla="*/ 483870 h 1580197"/>
                  <a:gd name="connsiteX13" fmla="*/ 367665 w 940118"/>
                  <a:gd name="connsiteY13" fmla="*/ 572453 h 1580197"/>
                  <a:gd name="connsiteX14" fmla="*/ 368618 w 940118"/>
                  <a:gd name="connsiteY14" fmla="*/ 573405 h 1580197"/>
                  <a:gd name="connsiteX15" fmla="*/ 317183 w 940118"/>
                  <a:gd name="connsiteY15" fmla="*/ 684847 h 1580197"/>
                  <a:gd name="connsiteX16" fmla="*/ 305241 w 940118"/>
                  <a:gd name="connsiteY16" fmla="*/ 678329 h 1580197"/>
                  <a:gd name="connsiteX17" fmla="*/ 305235 w 940118"/>
                  <a:gd name="connsiteY17" fmla="*/ 678350 h 1580197"/>
                  <a:gd name="connsiteX18" fmla="*/ 317183 w 940118"/>
                  <a:gd name="connsiteY18" fmla="*/ 684847 h 1580197"/>
                  <a:gd name="connsiteX19" fmla="*/ 260985 w 940118"/>
                  <a:gd name="connsiteY19" fmla="*/ 1014413 h 1580197"/>
                  <a:gd name="connsiteX20" fmla="*/ 342900 w 940118"/>
                  <a:gd name="connsiteY20" fmla="*/ 1373505 h 1580197"/>
                  <a:gd name="connsiteX21" fmla="*/ 546735 w 940118"/>
                  <a:gd name="connsiteY21" fmla="*/ 1580197 h 1580197"/>
                  <a:gd name="connsiteX22" fmla="*/ 285750 w 940118"/>
                  <a:gd name="connsiteY22" fmla="*/ 1438275 h 1580197"/>
                  <a:gd name="connsiteX23" fmla="*/ 81915 w 940118"/>
                  <a:gd name="connsiteY23" fmla="*/ 1231583 h 1580197"/>
                  <a:gd name="connsiteX24" fmla="*/ 0 w 940118"/>
                  <a:gd name="connsiteY24" fmla="*/ 872490 h 1580197"/>
                  <a:gd name="connsiteX25" fmla="*/ 56197 w 940118"/>
                  <a:gd name="connsiteY25" fmla="*/ 542925 h 1580197"/>
                  <a:gd name="connsiteX26" fmla="*/ 62441 w 940118"/>
                  <a:gd name="connsiteY26" fmla="*/ 546321 h 1580197"/>
                  <a:gd name="connsiteX27" fmla="*/ 62617 w 940118"/>
                  <a:gd name="connsiteY27" fmla="*/ 545909 h 1580197"/>
                  <a:gd name="connsiteX28" fmla="*/ 57150 w 940118"/>
                  <a:gd name="connsiteY28" fmla="*/ 542925 h 1580197"/>
                  <a:gd name="connsiteX29" fmla="*/ 107444 w 940118"/>
                  <a:gd name="connsiteY29" fmla="*/ 431896 h 1580197"/>
                  <a:gd name="connsiteX30" fmla="*/ 106680 w 940118"/>
                  <a:gd name="connsiteY30" fmla="*/ 431483 h 1580197"/>
                  <a:gd name="connsiteX31" fmla="*/ 161925 w 940118"/>
                  <a:gd name="connsiteY31" fmla="*/ 341948 h 1580197"/>
                  <a:gd name="connsiteX32" fmla="*/ 171758 w 940118"/>
                  <a:gd name="connsiteY32" fmla="*/ 347295 h 1580197"/>
                  <a:gd name="connsiteX33" fmla="*/ 171778 w 940118"/>
                  <a:gd name="connsiteY33" fmla="*/ 347270 h 1580197"/>
                  <a:gd name="connsiteX34" fmla="*/ 161925 w 940118"/>
                  <a:gd name="connsiteY34" fmla="*/ 341948 h 1580197"/>
                  <a:gd name="connsiteX35" fmla="*/ 227648 w 940118"/>
                  <a:gd name="connsiteY35" fmla="*/ 258128 h 1580197"/>
                  <a:gd name="connsiteX36" fmla="*/ 239906 w 940118"/>
                  <a:gd name="connsiteY36" fmla="*/ 264794 h 1580197"/>
                  <a:gd name="connsiteX37" fmla="*/ 240267 w 940118"/>
                  <a:gd name="connsiteY37" fmla="*/ 264453 h 1580197"/>
                  <a:gd name="connsiteX38" fmla="*/ 228600 w 940118"/>
                  <a:gd name="connsiteY38" fmla="*/ 258128 h 1580197"/>
                  <a:gd name="connsiteX39" fmla="*/ 242888 w 940118"/>
                  <a:gd name="connsiteY39" fmla="*/ 241935 h 1580197"/>
                  <a:gd name="connsiteX40" fmla="*/ 287315 w 940118"/>
                  <a:gd name="connsiteY40" fmla="*/ 198453 h 1580197"/>
                  <a:gd name="connsiteX41" fmla="*/ 286702 w 940118"/>
                  <a:gd name="connsiteY41" fmla="*/ 198120 h 1580197"/>
                  <a:gd name="connsiteX42" fmla="*/ 359092 w 940118"/>
                  <a:gd name="connsiteY42" fmla="*/ 140970 h 1580197"/>
                  <a:gd name="connsiteX43" fmla="*/ 486263 w 940118"/>
                  <a:gd name="connsiteY43" fmla="*/ 68845 h 1580197"/>
                  <a:gd name="connsiteX44" fmla="*/ 485775 w 940118"/>
                  <a:gd name="connsiteY44" fmla="*/ 68580 h 1580197"/>
                  <a:gd name="connsiteX45" fmla="*/ 572452 w 940118"/>
                  <a:gd name="connsiteY45" fmla="*/ 32385 h 1580197"/>
                  <a:gd name="connsiteX46" fmla="*/ 595123 w 940118"/>
                  <a:gd name="connsiteY46" fmla="*/ 44713 h 1580197"/>
                  <a:gd name="connsiteX47" fmla="*/ 573405 w 940118"/>
                  <a:gd name="connsiteY47" fmla="*/ 32385 h 1580197"/>
                  <a:gd name="connsiteX48" fmla="*/ 679133 w 940118"/>
                  <a:gd name="connsiteY48" fmla="*/ 0 h 1580197"/>
                  <a:gd name="connsiteX0" fmla="*/ 679133 w 940118"/>
                  <a:gd name="connsiteY0" fmla="*/ 0 h 1580197"/>
                  <a:gd name="connsiteX1" fmla="*/ 940118 w 940118"/>
                  <a:gd name="connsiteY1" fmla="*/ 140970 h 1580197"/>
                  <a:gd name="connsiteX2" fmla="*/ 747299 w 940118"/>
                  <a:gd name="connsiteY2" fmla="*/ 210278 h 1580197"/>
                  <a:gd name="connsiteX3" fmla="*/ 747713 w 940118"/>
                  <a:gd name="connsiteY3" fmla="*/ 210503 h 1580197"/>
                  <a:gd name="connsiteX4" fmla="*/ 620078 w 940118"/>
                  <a:gd name="connsiteY4" fmla="*/ 282893 h 1580197"/>
                  <a:gd name="connsiteX5" fmla="*/ 620077 w 940118"/>
                  <a:gd name="connsiteY5" fmla="*/ 282893 h 1580197"/>
                  <a:gd name="connsiteX6" fmla="*/ 548076 w 940118"/>
                  <a:gd name="connsiteY6" fmla="*/ 339736 h 1580197"/>
                  <a:gd name="connsiteX7" fmla="*/ 548640 w 940118"/>
                  <a:gd name="connsiteY7" fmla="*/ 340043 h 1580197"/>
                  <a:gd name="connsiteX8" fmla="*/ 503873 w 940118"/>
                  <a:gd name="connsiteY8" fmla="*/ 383858 h 1580197"/>
                  <a:gd name="connsiteX9" fmla="*/ 488633 w 940118"/>
                  <a:gd name="connsiteY9" fmla="*/ 399098 h 1580197"/>
                  <a:gd name="connsiteX10" fmla="*/ 488633 w 940118"/>
                  <a:gd name="connsiteY10" fmla="*/ 400050 h 1580197"/>
                  <a:gd name="connsiteX11" fmla="*/ 422910 w 940118"/>
                  <a:gd name="connsiteY11" fmla="*/ 482918 h 1580197"/>
                  <a:gd name="connsiteX12" fmla="*/ 422910 w 940118"/>
                  <a:gd name="connsiteY12" fmla="*/ 483870 h 1580197"/>
                  <a:gd name="connsiteX13" fmla="*/ 367665 w 940118"/>
                  <a:gd name="connsiteY13" fmla="*/ 572453 h 1580197"/>
                  <a:gd name="connsiteX14" fmla="*/ 368618 w 940118"/>
                  <a:gd name="connsiteY14" fmla="*/ 573405 h 1580197"/>
                  <a:gd name="connsiteX15" fmla="*/ 317183 w 940118"/>
                  <a:gd name="connsiteY15" fmla="*/ 684847 h 1580197"/>
                  <a:gd name="connsiteX16" fmla="*/ 305241 w 940118"/>
                  <a:gd name="connsiteY16" fmla="*/ 678329 h 1580197"/>
                  <a:gd name="connsiteX17" fmla="*/ 305235 w 940118"/>
                  <a:gd name="connsiteY17" fmla="*/ 678350 h 1580197"/>
                  <a:gd name="connsiteX18" fmla="*/ 317183 w 940118"/>
                  <a:gd name="connsiteY18" fmla="*/ 684847 h 1580197"/>
                  <a:gd name="connsiteX19" fmla="*/ 260985 w 940118"/>
                  <a:gd name="connsiteY19" fmla="*/ 1014413 h 1580197"/>
                  <a:gd name="connsiteX20" fmla="*/ 342900 w 940118"/>
                  <a:gd name="connsiteY20" fmla="*/ 1373505 h 1580197"/>
                  <a:gd name="connsiteX21" fmla="*/ 546735 w 940118"/>
                  <a:gd name="connsiteY21" fmla="*/ 1580197 h 1580197"/>
                  <a:gd name="connsiteX22" fmla="*/ 285750 w 940118"/>
                  <a:gd name="connsiteY22" fmla="*/ 1438275 h 1580197"/>
                  <a:gd name="connsiteX23" fmla="*/ 81915 w 940118"/>
                  <a:gd name="connsiteY23" fmla="*/ 1231583 h 1580197"/>
                  <a:gd name="connsiteX24" fmla="*/ 0 w 940118"/>
                  <a:gd name="connsiteY24" fmla="*/ 872490 h 1580197"/>
                  <a:gd name="connsiteX25" fmla="*/ 56197 w 940118"/>
                  <a:gd name="connsiteY25" fmla="*/ 542925 h 1580197"/>
                  <a:gd name="connsiteX26" fmla="*/ 62441 w 940118"/>
                  <a:gd name="connsiteY26" fmla="*/ 546321 h 1580197"/>
                  <a:gd name="connsiteX27" fmla="*/ 62617 w 940118"/>
                  <a:gd name="connsiteY27" fmla="*/ 545909 h 1580197"/>
                  <a:gd name="connsiteX28" fmla="*/ 57150 w 940118"/>
                  <a:gd name="connsiteY28" fmla="*/ 542925 h 1580197"/>
                  <a:gd name="connsiteX29" fmla="*/ 107444 w 940118"/>
                  <a:gd name="connsiteY29" fmla="*/ 431896 h 1580197"/>
                  <a:gd name="connsiteX30" fmla="*/ 106680 w 940118"/>
                  <a:gd name="connsiteY30" fmla="*/ 431483 h 1580197"/>
                  <a:gd name="connsiteX31" fmla="*/ 161925 w 940118"/>
                  <a:gd name="connsiteY31" fmla="*/ 341948 h 1580197"/>
                  <a:gd name="connsiteX32" fmla="*/ 171758 w 940118"/>
                  <a:gd name="connsiteY32" fmla="*/ 347295 h 1580197"/>
                  <a:gd name="connsiteX33" fmla="*/ 171778 w 940118"/>
                  <a:gd name="connsiteY33" fmla="*/ 347270 h 1580197"/>
                  <a:gd name="connsiteX34" fmla="*/ 161925 w 940118"/>
                  <a:gd name="connsiteY34" fmla="*/ 341948 h 1580197"/>
                  <a:gd name="connsiteX35" fmla="*/ 227648 w 940118"/>
                  <a:gd name="connsiteY35" fmla="*/ 258128 h 1580197"/>
                  <a:gd name="connsiteX36" fmla="*/ 239906 w 940118"/>
                  <a:gd name="connsiteY36" fmla="*/ 264794 h 1580197"/>
                  <a:gd name="connsiteX37" fmla="*/ 240267 w 940118"/>
                  <a:gd name="connsiteY37" fmla="*/ 264453 h 1580197"/>
                  <a:gd name="connsiteX38" fmla="*/ 228600 w 940118"/>
                  <a:gd name="connsiteY38" fmla="*/ 258128 h 1580197"/>
                  <a:gd name="connsiteX39" fmla="*/ 287315 w 940118"/>
                  <a:gd name="connsiteY39" fmla="*/ 198453 h 1580197"/>
                  <a:gd name="connsiteX40" fmla="*/ 286702 w 940118"/>
                  <a:gd name="connsiteY40" fmla="*/ 198120 h 1580197"/>
                  <a:gd name="connsiteX41" fmla="*/ 359092 w 940118"/>
                  <a:gd name="connsiteY41" fmla="*/ 140970 h 1580197"/>
                  <a:gd name="connsiteX42" fmla="*/ 486263 w 940118"/>
                  <a:gd name="connsiteY42" fmla="*/ 68845 h 1580197"/>
                  <a:gd name="connsiteX43" fmla="*/ 485775 w 940118"/>
                  <a:gd name="connsiteY43" fmla="*/ 68580 h 1580197"/>
                  <a:gd name="connsiteX44" fmla="*/ 572452 w 940118"/>
                  <a:gd name="connsiteY44" fmla="*/ 32385 h 1580197"/>
                  <a:gd name="connsiteX45" fmla="*/ 595123 w 940118"/>
                  <a:gd name="connsiteY45" fmla="*/ 44713 h 1580197"/>
                  <a:gd name="connsiteX46" fmla="*/ 573405 w 940118"/>
                  <a:gd name="connsiteY46" fmla="*/ 32385 h 1580197"/>
                  <a:gd name="connsiteX47" fmla="*/ 679133 w 940118"/>
                  <a:gd name="connsiteY47" fmla="*/ 0 h 1580197"/>
                  <a:gd name="connsiteX0" fmla="*/ 679133 w 940118"/>
                  <a:gd name="connsiteY0" fmla="*/ 0 h 1580197"/>
                  <a:gd name="connsiteX1" fmla="*/ 940118 w 940118"/>
                  <a:gd name="connsiteY1" fmla="*/ 140970 h 1580197"/>
                  <a:gd name="connsiteX2" fmla="*/ 747299 w 940118"/>
                  <a:gd name="connsiteY2" fmla="*/ 210278 h 1580197"/>
                  <a:gd name="connsiteX3" fmla="*/ 747713 w 940118"/>
                  <a:gd name="connsiteY3" fmla="*/ 210503 h 1580197"/>
                  <a:gd name="connsiteX4" fmla="*/ 620078 w 940118"/>
                  <a:gd name="connsiteY4" fmla="*/ 282893 h 1580197"/>
                  <a:gd name="connsiteX5" fmla="*/ 620077 w 940118"/>
                  <a:gd name="connsiteY5" fmla="*/ 282893 h 1580197"/>
                  <a:gd name="connsiteX6" fmla="*/ 548076 w 940118"/>
                  <a:gd name="connsiteY6" fmla="*/ 339736 h 1580197"/>
                  <a:gd name="connsiteX7" fmla="*/ 548640 w 940118"/>
                  <a:gd name="connsiteY7" fmla="*/ 340043 h 1580197"/>
                  <a:gd name="connsiteX8" fmla="*/ 503873 w 940118"/>
                  <a:gd name="connsiteY8" fmla="*/ 383858 h 1580197"/>
                  <a:gd name="connsiteX9" fmla="*/ 488633 w 940118"/>
                  <a:gd name="connsiteY9" fmla="*/ 399098 h 1580197"/>
                  <a:gd name="connsiteX10" fmla="*/ 488633 w 940118"/>
                  <a:gd name="connsiteY10" fmla="*/ 400050 h 1580197"/>
                  <a:gd name="connsiteX11" fmla="*/ 422910 w 940118"/>
                  <a:gd name="connsiteY11" fmla="*/ 482918 h 1580197"/>
                  <a:gd name="connsiteX12" fmla="*/ 422910 w 940118"/>
                  <a:gd name="connsiteY12" fmla="*/ 483870 h 1580197"/>
                  <a:gd name="connsiteX13" fmla="*/ 367665 w 940118"/>
                  <a:gd name="connsiteY13" fmla="*/ 572453 h 1580197"/>
                  <a:gd name="connsiteX14" fmla="*/ 368618 w 940118"/>
                  <a:gd name="connsiteY14" fmla="*/ 573405 h 1580197"/>
                  <a:gd name="connsiteX15" fmla="*/ 317183 w 940118"/>
                  <a:gd name="connsiteY15" fmla="*/ 684847 h 1580197"/>
                  <a:gd name="connsiteX16" fmla="*/ 305241 w 940118"/>
                  <a:gd name="connsiteY16" fmla="*/ 678329 h 1580197"/>
                  <a:gd name="connsiteX17" fmla="*/ 305235 w 940118"/>
                  <a:gd name="connsiteY17" fmla="*/ 678350 h 1580197"/>
                  <a:gd name="connsiteX18" fmla="*/ 317183 w 940118"/>
                  <a:gd name="connsiteY18" fmla="*/ 684847 h 1580197"/>
                  <a:gd name="connsiteX19" fmla="*/ 260985 w 940118"/>
                  <a:gd name="connsiteY19" fmla="*/ 1014413 h 1580197"/>
                  <a:gd name="connsiteX20" fmla="*/ 342900 w 940118"/>
                  <a:gd name="connsiteY20" fmla="*/ 1373505 h 1580197"/>
                  <a:gd name="connsiteX21" fmla="*/ 546735 w 940118"/>
                  <a:gd name="connsiteY21" fmla="*/ 1580197 h 1580197"/>
                  <a:gd name="connsiteX22" fmla="*/ 285750 w 940118"/>
                  <a:gd name="connsiteY22" fmla="*/ 1438275 h 1580197"/>
                  <a:gd name="connsiteX23" fmla="*/ 81915 w 940118"/>
                  <a:gd name="connsiteY23" fmla="*/ 1231583 h 1580197"/>
                  <a:gd name="connsiteX24" fmla="*/ 0 w 940118"/>
                  <a:gd name="connsiteY24" fmla="*/ 872490 h 1580197"/>
                  <a:gd name="connsiteX25" fmla="*/ 56197 w 940118"/>
                  <a:gd name="connsiteY25" fmla="*/ 542925 h 1580197"/>
                  <a:gd name="connsiteX26" fmla="*/ 62441 w 940118"/>
                  <a:gd name="connsiteY26" fmla="*/ 546321 h 1580197"/>
                  <a:gd name="connsiteX27" fmla="*/ 62617 w 940118"/>
                  <a:gd name="connsiteY27" fmla="*/ 545909 h 1580197"/>
                  <a:gd name="connsiteX28" fmla="*/ 57150 w 940118"/>
                  <a:gd name="connsiteY28" fmla="*/ 542925 h 1580197"/>
                  <a:gd name="connsiteX29" fmla="*/ 107444 w 940118"/>
                  <a:gd name="connsiteY29" fmla="*/ 431896 h 1580197"/>
                  <a:gd name="connsiteX30" fmla="*/ 106680 w 940118"/>
                  <a:gd name="connsiteY30" fmla="*/ 431483 h 1580197"/>
                  <a:gd name="connsiteX31" fmla="*/ 161925 w 940118"/>
                  <a:gd name="connsiteY31" fmla="*/ 341948 h 1580197"/>
                  <a:gd name="connsiteX32" fmla="*/ 171758 w 940118"/>
                  <a:gd name="connsiteY32" fmla="*/ 347295 h 1580197"/>
                  <a:gd name="connsiteX33" fmla="*/ 171778 w 940118"/>
                  <a:gd name="connsiteY33" fmla="*/ 347270 h 1580197"/>
                  <a:gd name="connsiteX34" fmla="*/ 161925 w 940118"/>
                  <a:gd name="connsiteY34" fmla="*/ 341948 h 1580197"/>
                  <a:gd name="connsiteX35" fmla="*/ 227648 w 940118"/>
                  <a:gd name="connsiteY35" fmla="*/ 258128 h 1580197"/>
                  <a:gd name="connsiteX36" fmla="*/ 239906 w 940118"/>
                  <a:gd name="connsiteY36" fmla="*/ 264794 h 1580197"/>
                  <a:gd name="connsiteX37" fmla="*/ 228600 w 940118"/>
                  <a:gd name="connsiteY37" fmla="*/ 258128 h 1580197"/>
                  <a:gd name="connsiteX38" fmla="*/ 287315 w 940118"/>
                  <a:gd name="connsiteY38" fmla="*/ 198453 h 1580197"/>
                  <a:gd name="connsiteX39" fmla="*/ 286702 w 940118"/>
                  <a:gd name="connsiteY39" fmla="*/ 198120 h 1580197"/>
                  <a:gd name="connsiteX40" fmla="*/ 359092 w 940118"/>
                  <a:gd name="connsiteY40" fmla="*/ 140970 h 1580197"/>
                  <a:gd name="connsiteX41" fmla="*/ 486263 w 940118"/>
                  <a:gd name="connsiteY41" fmla="*/ 68845 h 1580197"/>
                  <a:gd name="connsiteX42" fmla="*/ 485775 w 940118"/>
                  <a:gd name="connsiteY42" fmla="*/ 68580 h 1580197"/>
                  <a:gd name="connsiteX43" fmla="*/ 572452 w 940118"/>
                  <a:gd name="connsiteY43" fmla="*/ 32385 h 1580197"/>
                  <a:gd name="connsiteX44" fmla="*/ 595123 w 940118"/>
                  <a:gd name="connsiteY44" fmla="*/ 44713 h 1580197"/>
                  <a:gd name="connsiteX45" fmla="*/ 573405 w 940118"/>
                  <a:gd name="connsiteY45" fmla="*/ 32385 h 1580197"/>
                  <a:gd name="connsiteX46" fmla="*/ 679133 w 940118"/>
                  <a:gd name="connsiteY46" fmla="*/ 0 h 1580197"/>
                  <a:gd name="connsiteX0" fmla="*/ 679133 w 940118"/>
                  <a:gd name="connsiteY0" fmla="*/ 0 h 1580197"/>
                  <a:gd name="connsiteX1" fmla="*/ 940118 w 940118"/>
                  <a:gd name="connsiteY1" fmla="*/ 140970 h 1580197"/>
                  <a:gd name="connsiteX2" fmla="*/ 747299 w 940118"/>
                  <a:gd name="connsiteY2" fmla="*/ 210278 h 1580197"/>
                  <a:gd name="connsiteX3" fmla="*/ 747713 w 940118"/>
                  <a:gd name="connsiteY3" fmla="*/ 210503 h 1580197"/>
                  <a:gd name="connsiteX4" fmla="*/ 620078 w 940118"/>
                  <a:gd name="connsiteY4" fmla="*/ 282893 h 1580197"/>
                  <a:gd name="connsiteX5" fmla="*/ 620077 w 940118"/>
                  <a:gd name="connsiteY5" fmla="*/ 282893 h 1580197"/>
                  <a:gd name="connsiteX6" fmla="*/ 548076 w 940118"/>
                  <a:gd name="connsiteY6" fmla="*/ 339736 h 1580197"/>
                  <a:gd name="connsiteX7" fmla="*/ 548640 w 940118"/>
                  <a:gd name="connsiteY7" fmla="*/ 340043 h 1580197"/>
                  <a:gd name="connsiteX8" fmla="*/ 503873 w 940118"/>
                  <a:gd name="connsiteY8" fmla="*/ 383858 h 1580197"/>
                  <a:gd name="connsiteX9" fmla="*/ 488633 w 940118"/>
                  <a:gd name="connsiteY9" fmla="*/ 399098 h 1580197"/>
                  <a:gd name="connsiteX10" fmla="*/ 488633 w 940118"/>
                  <a:gd name="connsiteY10" fmla="*/ 400050 h 1580197"/>
                  <a:gd name="connsiteX11" fmla="*/ 422910 w 940118"/>
                  <a:gd name="connsiteY11" fmla="*/ 482918 h 1580197"/>
                  <a:gd name="connsiteX12" fmla="*/ 422910 w 940118"/>
                  <a:gd name="connsiteY12" fmla="*/ 483870 h 1580197"/>
                  <a:gd name="connsiteX13" fmla="*/ 367665 w 940118"/>
                  <a:gd name="connsiteY13" fmla="*/ 572453 h 1580197"/>
                  <a:gd name="connsiteX14" fmla="*/ 368618 w 940118"/>
                  <a:gd name="connsiteY14" fmla="*/ 573405 h 1580197"/>
                  <a:gd name="connsiteX15" fmla="*/ 317183 w 940118"/>
                  <a:gd name="connsiteY15" fmla="*/ 684847 h 1580197"/>
                  <a:gd name="connsiteX16" fmla="*/ 305241 w 940118"/>
                  <a:gd name="connsiteY16" fmla="*/ 678329 h 1580197"/>
                  <a:gd name="connsiteX17" fmla="*/ 305235 w 940118"/>
                  <a:gd name="connsiteY17" fmla="*/ 678350 h 1580197"/>
                  <a:gd name="connsiteX18" fmla="*/ 317183 w 940118"/>
                  <a:gd name="connsiteY18" fmla="*/ 684847 h 1580197"/>
                  <a:gd name="connsiteX19" fmla="*/ 260985 w 940118"/>
                  <a:gd name="connsiteY19" fmla="*/ 1014413 h 1580197"/>
                  <a:gd name="connsiteX20" fmla="*/ 342900 w 940118"/>
                  <a:gd name="connsiteY20" fmla="*/ 1373505 h 1580197"/>
                  <a:gd name="connsiteX21" fmla="*/ 546735 w 940118"/>
                  <a:gd name="connsiteY21" fmla="*/ 1580197 h 1580197"/>
                  <a:gd name="connsiteX22" fmla="*/ 285750 w 940118"/>
                  <a:gd name="connsiteY22" fmla="*/ 1438275 h 1580197"/>
                  <a:gd name="connsiteX23" fmla="*/ 81915 w 940118"/>
                  <a:gd name="connsiteY23" fmla="*/ 1231583 h 1580197"/>
                  <a:gd name="connsiteX24" fmla="*/ 0 w 940118"/>
                  <a:gd name="connsiteY24" fmla="*/ 872490 h 1580197"/>
                  <a:gd name="connsiteX25" fmla="*/ 56197 w 940118"/>
                  <a:gd name="connsiteY25" fmla="*/ 542925 h 1580197"/>
                  <a:gd name="connsiteX26" fmla="*/ 62441 w 940118"/>
                  <a:gd name="connsiteY26" fmla="*/ 546321 h 1580197"/>
                  <a:gd name="connsiteX27" fmla="*/ 62617 w 940118"/>
                  <a:gd name="connsiteY27" fmla="*/ 545909 h 1580197"/>
                  <a:gd name="connsiteX28" fmla="*/ 57150 w 940118"/>
                  <a:gd name="connsiteY28" fmla="*/ 542925 h 1580197"/>
                  <a:gd name="connsiteX29" fmla="*/ 107444 w 940118"/>
                  <a:gd name="connsiteY29" fmla="*/ 431896 h 1580197"/>
                  <a:gd name="connsiteX30" fmla="*/ 106680 w 940118"/>
                  <a:gd name="connsiteY30" fmla="*/ 431483 h 1580197"/>
                  <a:gd name="connsiteX31" fmla="*/ 161925 w 940118"/>
                  <a:gd name="connsiteY31" fmla="*/ 341948 h 1580197"/>
                  <a:gd name="connsiteX32" fmla="*/ 171758 w 940118"/>
                  <a:gd name="connsiteY32" fmla="*/ 347295 h 1580197"/>
                  <a:gd name="connsiteX33" fmla="*/ 171778 w 940118"/>
                  <a:gd name="connsiteY33" fmla="*/ 347270 h 1580197"/>
                  <a:gd name="connsiteX34" fmla="*/ 161925 w 940118"/>
                  <a:gd name="connsiteY34" fmla="*/ 341948 h 1580197"/>
                  <a:gd name="connsiteX35" fmla="*/ 227648 w 940118"/>
                  <a:gd name="connsiteY35" fmla="*/ 258128 h 1580197"/>
                  <a:gd name="connsiteX36" fmla="*/ 239906 w 940118"/>
                  <a:gd name="connsiteY36" fmla="*/ 264794 h 1580197"/>
                  <a:gd name="connsiteX37" fmla="*/ 287315 w 940118"/>
                  <a:gd name="connsiteY37" fmla="*/ 198453 h 1580197"/>
                  <a:gd name="connsiteX38" fmla="*/ 286702 w 940118"/>
                  <a:gd name="connsiteY38" fmla="*/ 198120 h 1580197"/>
                  <a:gd name="connsiteX39" fmla="*/ 359092 w 940118"/>
                  <a:gd name="connsiteY39" fmla="*/ 140970 h 1580197"/>
                  <a:gd name="connsiteX40" fmla="*/ 486263 w 940118"/>
                  <a:gd name="connsiteY40" fmla="*/ 68845 h 1580197"/>
                  <a:gd name="connsiteX41" fmla="*/ 485775 w 940118"/>
                  <a:gd name="connsiteY41" fmla="*/ 68580 h 1580197"/>
                  <a:gd name="connsiteX42" fmla="*/ 572452 w 940118"/>
                  <a:gd name="connsiteY42" fmla="*/ 32385 h 1580197"/>
                  <a:gd name="connsiteX43" fmla="*/ 595123 w 940118"/>
                  <a:gd name="connsiteY43" fmla="*/ 44713 h 1580197"/>
                  <a:gd name="connsiteX44" fmla="*/ 573405 w 940118"/>
                  <a:gd name="connsiteY44" fmla="*/ 32385 h 1580197"/>
                  <a:gd name="connsiteX45" fmla="*/ 679133 w 940118"/>
                  <a:gd name="connsiteY45" fmla="*/ 0 h 1580197"/>
                  <a:gd name="connsiteX0" fmla="*/ 679133 w 940118"/>
                  <a:gd name="connsiteY0" fmla="*/ 0 h 1580197"/>
                  <a:gd name="connsiteX1" fmla="*/ 940118 w 940118"/>
                  <a:gd name="connsiteY1" fmla="*/ 140970 h 1580197"/>
                  <a:gd name="connsiteX2" fmla="*/ 747299 w 940118"/>
                  <a:gd name="connsiteY2" fmla="*/ 210278 h 1580197"/>
                  <a:gd name="connsiteX3" fmla="*/ 747713 w 940118"/>
                  <a:gd name="connsiteY3" fmla="*/ 210503 h 1580197"/>
                  <a:gd name="connsiteX4" fmla="*/ 620078 w 940118"/>
                  <a:gd name="connsiteY4" fmla="*/ 282893 h 1580197"/>
                  <a:gd name="connsiteX5" fmla="*/ 620077 w 940118"/>
                  <a:gd name="connsiteY5" fmla="*/ 282893 h 1580197"/>
                  <a:gd name="connsiteX6" fmla="*/ 548076 w 940118"/>
                  <a:gd name="connsiteY6" fmla="*/ 339736 h 1580197"/>
                  <a:gd name="connsiteX7" fmla="*/ 548640 w 940118"/>
                  <a:gd name="connsiteY7" fmla="*/ 340043 h 1580197"/>
                  <a:gd name="connsiteX8" fmla="*/ 503873 w 940118"/>
                  <a:gd name="connsiteY8" fmla="*/ 383858 h 1580197"/>
                  <a:gd name="connsiteX9" fmla="*/ 488633 w 940118"/>
                  <a:gd name="connsiteY9" fmla="*/ 399098 h 1580197"/>
                  <a:gd name="connsiteX10" fmla="*/ 488633 w 940118"/>
                  <a:gd name="connsiteY10" fmla="*/ 400050 h 1580197"/>
                  <a:gd name="connsiteX11" fmla="*/ 422910 w 940118"/>
                  <a:gd name="connsiteY11" fmla="*/ 482918 h 1580197"/>
                  <a:gd name="connsiteX12" fmla="*/ 422910 w 940118"/>
                  <a:gd name="connsiteY12" fmla="*/ 483870 h 1580197"/>
                  <a:gd name="connsiteX13" fmla="*/ 367665 w 940118"/>
                  <a:gd name="connsiteY13" fmla="*/ 572453 h 1580197"/>
                  <a:gd name="connsiteX14" fmla="*/ 368618 w 940118"/>
                  <a:gd name="connsiteY14" fmla="*/ 573405 h 1580197"/>
                  <a:gd name="connsiteX15" fmla="*/ 317183 w 940118"/>
                  <a:gd name="connsiteY15" fmla="*/ 684847 h 1580197"/>
                  <a:gd name="connsiteX16" fmla="*/ 305241 w 940118"/>
                  <a:gd name="connsiteY16" fmla="*/ 678329 h 1580197"/>
                  <a:gd name="connsiteX17" fmla="*/ 305235 w 940118"/>
                  <a:gd name="connsiteY17" fmla="*/ 678350 h 1580197"/>
                  <a:gd name="connsiteX18" fmla="*/ 317183 w 940118"/>
                  <a:gd name="connsiteY18" fmla="*/ 684847 h 1580197"/>
                  <a:gd name="connsiteX19" fmla="*/ 260985 w 940118"/>
                  <a:gd name="connsiteY19" fmla="*/ 1014413 h 1580197"/>
                  <a:gd name="connsiteX20" fmla="*/ 342900 w 940118"/>
                  <a:gd name="connsiteY20" fmla="*/ 1373505 h 1580197"/>
                  <a:gd name="connsiteX21" fmla="*/ 546735 w 940118"/>
                  <a:gd name="connsiteY21" fmla="*/ 1580197 h 1580197"/>
                  <a:gd name="connsiteX22" fmla="*/ 285750 w 940118"/>
                  <a:gd name="connsiteY22" fmla="*/ 1438275 h 1580197"/>
                  <a:gd name="connsiteX23" fmla="*/ 81915 w 940118"/>
                  <a:gd name="connsiteY23" fmla="*/ 1231583 h 1580197"/>
                  <a:gd name="connsiteX24" fmla="*/ 0 w 940118"/>
                  <a:gd name="connsiteY24" fmla="*/ 872490 h 1580197"/>
                  <a:gd name="connsiteX25" fmla="*/ 56197 w 940118"/>
                  <a:gd name="connsiteY25" fmla="*/ 542925 h 1580197"/>
                  <a:gd name="connsiteX26" fmla="*/ 62441 w 940118"/>
                  <a:gd name="connsiteY26" fmla="*/ 546321 h 1580197"/>
                  <a:gd name="connsiteX27" fmla="*/ 62617 w 940118"/>
                  <a:gd name="connsiteY27" fmla="*/ 545909 h 1580197"/>
                  <a:gd name="connsiteX28" fmla="*/ 57150 w 940118"/>
                  <a:gd name="connsiteY28" fmla="*/ 542925 h 1580197"/>
                  <a:gd name="connsiteX29" fmla="*/ 107444 w 940118"/>
                  <a:gd name="connsiteY29" fmla="*/ 431896 h 1580197"/>
                  <a:gd name="connsiteX30" fmla="*/ 106680 w 940118"/>
                  <a:gd name="connsiteY30" fmla="*/ 431483 h 1580197"/>
                  <a:gd name="connsiteX31" fmla="*/ 161925 w 940118"/>
                  <a:gd name="connsiteY31" fmla="*/ 341948 h 1580197"/>
                  <a:gd name="connsiteX32" fmla="*/ 171758 w 940118"/>
                  <a:gd name="connsiteY32" fmla="*/ 347295 h 1580197"/>
                  <a:gd name="connsiteX33" fmla="*/ 171778 w 940118"/>
                  <a:gd name="connsiteY33" fmla="*/ 347270 h 1580197"/>
                  <a:gd name="connsiteX34" fmla="*/ 161925 w 940118"/>
                  <a:gd name="connsiteY34" fmla="*/ 341948 h 1580197"/>
                  <a:gd name="connsiteX35" fmla="*/ 227648 w 940118"/>
                  <a:gd name="connsiteY35" fmla="*/ 258128 h 1580197"/>
                  <a:gd name="connsiteX36" fmla="*/ 287315 w 940118"/>
                  <a:gd name="connsiteY36" fmla="*/ 198453 h 1580197"/>
                  <a:gd name="connsiteX37" fmla="*/ 286702 w 940118"/>
                  <a:gd name="connsiteY37" fmla="*/ 198120 h 1580197"/>
                  <a:gd name="connsiteX38" fmla="*/ 359092 w 940118"/>
                  <a:gd name="connsiteY38" fmla="*/ 140970 h 1580197"/>
                  <a:gd name="connsiteX39" fmla="*/ 486263 w 940118"/>
                  <a:gd name="connsiteY39" fmla="*/ 68845 h 1580197"/>
                  <a:gd name="connsiteX40" fmla="*/ 485775 w 940118"/>
                  <a:gd name="connsiteY40" fmla="*/ 68580 h 1580197"/>
                  <a:gd name="connsiteX41" fmla="*/ 572452 w 940118"/>
                  <a:gd name="connsiteY41" fmla="*/ 32385 h 1580197"/>
                  <a:gd name="connsiteX42" fmla="*/ 595123 w 940118"/>
                  <a:gd name="connsiteY42" fmla="*/ 44713 h 1580197"/>
                  <a:gd name="connsiteX43" fmla="*/ 573405 w 940118"/>
                  <a:gd name="connsiteY43" fmla="*/ 32385 h 1580197"/>
                  <a:gd name="connsiteX44" fmla="*/ 679133 w 940118"/>
                  <a:gd name="connsiteY44" fmla="*/ 0 h 1580197"/>
                  <a:gd name="connsiteX0" fmla="*/ 679133 w 940118"/>
                  <a:gd name="connsiteY0" fmla="*/ 0 h 1580197"/>
                  <a:gd name="connsiteX1" fmla="*/ 940118 w 940118"/>
                  <a:gd name="connsiteY1" fmla="*/ 140970 h 1580197"/>
                  <a:gd name="connsiteX2" fmla="*/ 747299 w 940118"/>
                  <a:gd name="connsiteY2" fmla="*/ 210278 h 1580197"/>
                  <a:gd name="connsiteX3" fmla="*/ 747713 w 940118"/>
                  <a:gd name="connsiteY3" fmla="*/ 210503 h 1580197"/>
                  <a:gd name="connsiteX4" fmla="*/ 620078 w 940118"/>
                  <a:gd name="connsiteY4" fmla="*/ 282893 h 1580197"/>
                  <a:gd name="connsiteX5" fmla="*/ 620077 w 940118"/>
                  <a:gd name="connsiteY5" fmla="*/ 282893 h 1580197"/>
                  <a:gd name="connsiteX6" fmla="*/ 548076 w 940118"/>
                  <a:gd name="connsiteY6" fmla="*/ 339736 h 1580197"/>
                  <a:gd name="connsiteX7" fmla="*/ 548640 w 940118"/>
                  <a:gd name="connsiteY7" fmla="*/ 340043 h 1580197"/>
                  <a:gd name="connsiteX8" fmla="*/ 503873 w 940118"/>
                  <a:gd name="connsiteY8" fmla="*/ 383858 h 1580197"/>
                  <a:gd name="connsiteX9" fmla="*/ 488633 w 940118"/>
                  <a:gd name="connsiteY9" fmla="*/ 399098 h 1580197"/>
                  <a:gd name="connsiteX10" fmla="*/ 488633 w 940118"/>
                  <a:gd name="connsiteY10" fmla="*/ 400050 h 1580197"/>
                  <a:gd name="connsiteX11" fmla="*/ 422910 w 940118"/>
                  <a:gd name="connsiteY11" fmla="*/ 482918 h 1580197"/>
                  <a:gd name="connsiteX12" fmla="*/ 422910 w 940118"/>
                  <a:gd name="connsiteY12" fmla="*/ 483870 h 1580197"/>
                  <a:gd name="connsiteX13" fmla="*/ 367665 w 940118"/>
                  <a:gd name="connsiteY13" fmla="*/ 572453 h 1580197"/>
                  <a:gd name="connsiteX14" fmla="*/ 368618 w 940118"/>
                  <a:gd name="connsiteY14" fmla="*/ 573405 h 1580197"/>
                  <a:gd name="connsiteX15" fmla="*/ 317183 w 940118"/>
                  <a:gd name="connsiteY15" fmla="*/ 684847 h 1580197"/>
                  <a:gd name="connsiteX16" fmla="*/ 305241 w 940118"/>
                  <a:gd name="connsiteY16" fmla="*/ 678329 h 1580197"/>
                  <a:gd name="connsiteX17" fmla="*/ 305235 w 940118"/>
                  <a:gd name="connsiteY17" fmla="*/ 678350 h 1580197"/>
                  <a:gd name="connsiteX18" fmla="*/ 317183 w 940118"/>
                  <a:gd name="connsiteY18" fmla="*/ 684847 h 1580197"/>
                  <a:gd name="connsiteX19" fmla="*/ 260985 w 940118"/>
                  <a:gd name="connsiteY19" fmla="*/ 1014413 h 1580197"/>
                  <a:gd name="connsiteX20" fmla="*/ 342900 w 940118"/>
                  <a:gd name="connsiteY20" fmla="*/ 1373505 h 1580197"/>
                  <a:gd name="connsiteX21" fmla="*/ 546735 w 940118"/>
                  <a:gd name="connsiteY21" fmla="*/ 1580197 h 1580197"/>
                  <a:gd name="connsiteX22" fmla="*/ 285750 w 940118"/>
                  <a:gd name="connsiteY22" fmla="*/ 1438275 h 1580197"/>
                  <a:gd name="connsiteX23" fmla="*/ 81915 w 940118"/>
                  <a:gd name="connsiteY23" fmla="*/ 1231583 h 1580197"/>
                  <a:gd name="connsiteX24" fmla="*/ 0 w 940118"/>
                  <a:gd name="connsiteY24" fmla="*/ 872490 h 1580197"/>
                  <a:gd name="connsiteX25" fmla="*/ 56197 w 940118"/>
                  <a:gd name="connsiteY25" fmla="*/ 542925 h 1580197"/>
                  <a:gd name="connsiteX26" fmla="*/ 62441 w 940118"/>
                  <a:gd name="connsiteY26" fmla="*/ 546321 h 1580197"/>
                  <a:gd name="connsiteX27" fmla="*/ 62617 w 940118"/>
                  <a:gd name="connsiteY27" fmla="*/ 545909 h 1580197"/>
                  <a:gd name="connsiteX28" fmla="*/ 57150 w 940118"/>
                  <a:gd name="connsiteY28" fmla="*/ 542925 h 1580197"/>
                  <a:gd name="connsiteX29" fmla="*/ 107444 w 940118"/>
                  <a:gd name="connsiteY29" fmla="*/ 431896 h 1580197"/>
                  <a:gd name="connsiteX30" fmla="*/ 106680 w 940118"/>
                  <a:gd name="connsiteY30" fmla="*/ 431483 h 1580197"/>
                  <a:gd name="connsiteX31" fmla="*/ 161925 w 940118"/>
                  <a:gd name="connsiteY31" fmla="*/ 341948 h 1580197"/>
                  <a:gd name="connsiteX32" fmla="*/ 171758 w 940118"/>
                  <a:gd name="connsiteY32" fmla="*/ 347295 h 1580197"/>
                  <a:gd name="connsiteX33" fmla="*/ 161925 w 940118"/>
                  <a:gd name="connsiteY33" fmla="*/ 341948 h 1580197"/>
                  <a:gd name="connsiteX34" fmla="*/ 227648 w 940118"/>
                  <a:gd name="connsiteY34" fmla="*/ 258128 h 1580197"/>
                  <a:gd name="connsiteX35" fmla="*/ 287315 w 940118"/>
                  <a:gd name="connsiteY35" fmla="*/ 198453 h 1580197"/>
                  <a:gd name="connsiteX36" fmla="*/ 286702 w 940118"/>
                  <a:gd name="connsiteY36" fmla="*/ 198120 h 1580197"/>
                  <a:gd name="connsiteX37" fmla="*/ 359092 w 940118"/>
                  <a:gd name="connsiteY37" fmla="*/ 140970 h 1580197"/>
                  <a:gd name="connsiteX38" fmla="*/ 486263 w 940118"/>
                  <a:gd name="connsiteY38" fmla="*/ 68845 h 1580197"/>
                  <a:gd name="connsiteX39" fmla="*/ 485775 w 940118"/>
                  <a:gd name="connsiteY39" fmla="*/ 68580 h 1580197"/>
                  <a:gd name="connsiteX40" fmla="*/ 572452 w 940118"/>
                  <a:gd name="connsiteY40" fmla="*/ 32385 h 1580197"/>
                  <a:gd name="connsiteX41" fmla="*/ 595123 w 940118"/>
                  <a:gd name="connsiteY41" fmla="*/ 44713 h 1580197"/>
                  <a:gd name="connsiteX42" fmla="*/ 573405 w 940118"/>
                  <a:gd name="connsiteY42" fmla="*/ 32385 h 1580197"/>
                  <a:gd name="connsiteX43" fmla="*/ 679133 w 940118"/>
                  <a:gd name="connsiteY43" fmla="*/ 0 h 1580197"/>
                  <a:gd name="connsiteX0" fmla="*/ 679133 w 940118"/>
                  <a:gd name="connsiteY0" fmla="*/ 0 h 1580197"/>
                  <a:gd name="connsiteX1" fmla="*/ 940118 w 940118"/>
                  <a:gd name="connsiteY1" fmla="*/ 140970 h 1580197"/>
                  <a:gd name="connsiteX2" fmla="*/ 747299 w 940118"/>
                  <a:gd name="connsiteY2" fmla="*/ 210278 h 1580197"/>
                  <a:gd name="connsiteX3" fmla="*/ 747713 w 940118"/>
                  <a:gd name="connsiteY3" fmla="*/ 210503 h 1580197"/>
                  <a:gd name="connsiteX4" fmla="*/ 620078 w 940118"/>
                  <a:gd name="connsiteY4" fmla="*/ 282893 h 1580197"/>
                  <a:gd name="connsiteX5" fmla="*/ 620077 w 940118"/>
                  <a:gd name="connsiteY5" fmla="*/ 282893 h 1580197"/>
                  <a:gd name="connsiteX6" fmla="*/ 548076 w 940118"/>
                  <a:gd name="connsiteY6" fmla="*/ 339736 h 1580197"/>
                  <a:gd name="connsiteX7" fmla="*/ 548640 w 940118"/>
                  <a:gd name="connsiteY7" fmla="*/ 340043 h 1580197"/>
                  <a:gd name="connsiteX8" fmla="*/ 503873 w 940118"/>
                  <a:gd name="connsiteY8" fmla="*/ 383858 h 1580197"/>
                  <a:gd name="connsiteX9" fmla="*/ 488633 w 940118"/>
                  <a:gd name="connsiteY9" fmla="*/ 399098 h 1580197"/>
                  <a:gd name="connsiteX10" fmla="*/ 488633 w 940118"/>
                  <a:gd name="connsiteY10" fmla="*/ 400050 h 1580197"/>
                  <a:gd name="connsiteX11" fmla="*/ 422910 w 940118"/>
                  <a:gd name="connsiteY11" fmla="*/ 482918 h 1580197"/>
                  <a:gd name="connsiteX12" fmla="*/ 422910 w 940118"/>
                  <a:gd name="connsiteY12" fmla="*/ 483870 h 1580197"/>
                  <a:gd name="connsiteX13" fmla="*/ 367665 w 940118"/>
                  <a:gd name="connsiteY13" fmla="*/ 572453 h 1580197"/>
                  <a:gd name="connsiteX14" fmla="*/ 368618 w 940118"/>
                  <a:gd name="connsiteY14" fmla="*/ 573405 h 1580197"/>
                  <a:gd name="connsiteX15" fmla="*/ 317183 w 940118"/>
                  <a:gd name="connsiteY15" fmla="*/ 684847 h 1580197"/>
                  <a:gd name="connsiteX16" fmla="*/ 305241 w 940118"/>
                  <a:gd name="connsiteY16" fmla="*/ 678329 h 1580197"/>
                  <a:gd name="connsiteX17" fmla="*/ 305235 w 940118"/>
                  <a:gd name="connsiteY17" fmla="*/ 678350 h 1580197"/>
                  <a:gd name="connsiteX18" fmla="*/ 317183 w 940118"/>
                  <a:gd name="connsiteY18" fmla="*/ 684847 h 1580197"/>
                  <a:gd name="connsiteX19" fmla="*/ 260985 w 940118"/>
                  <a:gd name="connsiteY19" fmla="*/ 1014413 h 1580197"/>
                  <a:gd name="connsiteX20" fmla="*/ 342900 w 940118"/>
                  <a:gd name="connsiteY20" fmla="*/ 1373505 h 1580197"/>
                  <a:gd name="connsiteX21" fmla="*/ 546735 w 940118"/>
                  <a:gd name="connsiteY21" fmla="*/ 1580197 h 1580197"/>
                  <a:gd name="connsiteX22" fmla="*/ 285750 w 940118"/>
                  <a:gd name="connsiteY22" fmla="*/ 1438275 h 1580197"/>
                  <a:gd name="connsiteX23" fmla="*/ 81915 w 940118"/>
                  <a:gd name="connsiteY23" fmla="*/ 1231583 h 1580197"/>
                  <a:gd name="connsiteX24" fmla="*/ 0 w 940118"/>
                  <a:gd name="connsiteY24" fmla="*/ 872490 h 1580197"/>
                  <a:gd name="connsiteX25" fmla="*/ 56197 w 940118"/>
                  <a:gd name="connsiteY25" fmla="*/ 542925 h 1580197"/>
                  <a:gd name="connsiteX26" fmla="*/ 62441 w 940118"/>
                  <a:gd name="connsiteY26" fmla="*/ 546321 h 1580197"/>
                  <a:gd name="connsiteX27" fmla="*/ 62617 w 940118"/>
                  <a:gd name="connsiteY27" fmla="*/ 545909 h 1580197"/>
                  <a:gd name="connsiteX28" fmla="*/ 57150 w 940118"/>
                  <a:gd name="connsiteY28" fmla="*/ 542925 h 1580197"/>
                  <a:gd name="connsiteX29" fmla="*/ 107444 w 940118"/>
                  <a:gd name="connsiteY29" fmla="*/ 431896 h 1580197"/>
                  <a:gd name="connsiteX30" fmla="*/ 106680 w 940118"/>
                  <a:gd name="connsiteY30" fmla="*/ 431483 h 1580197"/>
                  <a:gd name="connsiteX31" fmla="*/ 161925 w 940118"/>
                  <a:gd name="connsiteY31" fmla="*/ 341948 h 1580197"/>
                  <a:gd name="connsiteX32" fmla="*/ 171758 w 940118"/>
                  <a:gd name="connsiteY32" fmla="*/ 347295 h 1580197"/>
                  <a:gd name="connsiteX33" fmla="*/ 227648 w 940118"/>
                  <a:gd name="connsiteY33" fmla="*/ 258128 h 1580197"/>
                  <a:gd name="connsiteX34" fmla="*/ 287315 w 940118"/>
                  <a:gd name="connsiteY34" fmla="*/ 198453 h 1580197"/>
                  <a:gd name="connsiteX35" fmla="*/ 286702 w 940118"/>
                  <a:gd name="connsiteY35" fmla="*/ 198120 h 1580197"/>
                  <a:gd name="connsiteX36" fmla="*/ 359092 w 940118"/>
                  <a:gd name="connsiteY36" fmla="*/ 140970 h 1580197"/>
                  <a:gd name="connsiteX37" fmla="*/ 486263 w 940118"/>
                  <a:gd name="connsiteY37" fmla="*/ 68845 h 1580197"/>
                  <a:gd name="connsiteX38" fmla="*/ 485775 w 940118"/>
                  <a:gd name="connsiteY38" fmla="*/ 68580 h 1580197"/>
                  <a:gd name="connsiteX39" fmla="*/ 572452 w 940118"/>
                  <a:gd name="connsiteY39" fmla="*/ 32385 h 1580197"/>
                  <a:gd name="connsiteX40" fmla="*/ 595123 w 940118"/>
                  <a:gd name="connsiteY40" fmla="*/ 44713 h 1580197"/>
                  <a:gd name="connsiteX41" fmla="*/ 573405 w 940118"/>
                  <a:gd name="connsiteY41" fmla="*/ 32385 h 1580197"/>
                  <a:gd name="connsiteX42" fmla="*/ 679133 w 940118"/>
                  <a:gd name="connsiteY42" fmla="*/ 0 h 1580197"/>
                  <a:gd name="connsiteX0" fmla="*/ 679133 w 940118"/>
                  <a:gd name="connsiteY0" fmla="*/ 0 h 1580197"/>
                  <a:gd name="connsiteX1" fmla="*/ 940118 w 940118"/>
                  <a:gd name="connsiteY1" fmla="*/ 140970 h 1580197"/>
                  <a:gd name="connsiteX2" fmla="*/ 747299 w 940118"/>
                  <a:gd name="connsiteY2" fmla="*/ 210278 h 1580197"/>
                  <a:gd name="connsiteX3" fmla="*/ 747713 w 940118"/>
                  <a:gd name="connsiteY3" fmla="*/ 210503 h 1580197"/>
                  <a:gd name="connsiteX4" fmla="*/ 620078 w 940118"/>
                  <a:gd name="connsiteY4" fmla="*/ 282893 h 1580197"/>
                  <a:gd name="connsiteX5" fmla="*/ 620077 w 940118"/>
                  <a:gd name="connsiteY5" fmla="*/ 282893 h 1580197"/>
                  <a:gd name="connsiteX6" fmla="*/ 548076 w 940118"/>
                  <a:gd name="connsiteY6" fmla="*/ 339736 h 1580197"/>
                  <a:gd name="connsiteX7" fmla="*/ 548640 w 940118"/>
                  <a:gd name="connsiteY7" fmla="*/ 340043 h 1580197"/>
                  <a:gd name="connsiteX8" fmla="*/ 503873 w 940118"/>
                  <a:gd name="connsiteY8" fmla="*/ 383858 h 1580197"/>
                  <a:gd name="connsiteX9" fmla="*/ 488633 w 940118"/>
                  <a:gd name="connsiteY9" fmla="*/ 399098 h 1580197"/>
                  <a:gd name="connsiteX10" fmla="*/ 488633 w 940118"/>
                  <a:gd name="connsiteY10" fmla="*/ 400050 h 1580197"/>
                  <a:gd name="connsiteX11" fmla="*/ 422910 w 940118"/>
                  <a:gd name="connsiteY11" fmla="*/ 482918 h 1580197"/>
                  <a:gd name="connsiteX12" fmla="*/ 422910 w 940118"/>
                  <a:gd name="connsiteY12" fmla="*/ 483870 h 1580197"/>
                  <a:gd name="connsiteX13" fmla="*/ 367665 w 940118"/>
                  <a:gd name="connsiteY13" fmla="*/ 572453 h 1580197"/>
                  <a:gd name="connsiteX14" fmla="*/ 368618 w 940118"/>
                  <a:gd name="connsiteY14" fmla="*/ 573405 h 1580197"/>
                  <a:gd name="connsiteX15" fmla="*/ 317183 w 940118"/>
                  <a:gd name="connsiteY15" fmla="*/ 684847 h 1580197"/>
                  <a:gd name="connsiteX16" fmla="*/ 305241 w 940118"/>
                  <a:gd name="connsiteY16" fmla="*/ 678329 h 1580197"/>
                  <a:gd name="connsiteX17" fmla="*/ 305235 w 940118"/>
                  <a:gd name="connsiteY17" fmla="*/ 678350 h 1580197"/>
                  <a:gd name="connsiteX18" fmla="*/ 317183 w 940118"/>
                  <a:gd name="connsiteY18" fmla="*/ 684847 h 1580197"/>
                  <a:gd name="connsiteX19" fmla="*/ 260985 w 940118"/>
                  <a:gd name="connsiteY19" fmla="*/ 1014413 h 1580197"/>
                  <a:gd name="connsiteX20" fmla="*/ 342900 w 940118"/>
                  <a:gd name="connsiteY20" fmla="*/ 1373505 h 1580197"/>
                  <a:gd name="connsiteX21" fmla="*/ 546735 w 940118"/>
                  <a:gd name="connsiteY21" fmla="*/ 1580197 h 1580197"/>
                  <a:gd name="connsiteX22" fmla="*/ 285750 w 940118"/>
                  <a:gd name="connsiteY22" fmla="*/ 1438275 h 1580197"/>
                  <a:gd name="connsiteX23" fmla="*/ 81915 w 940118"/>
                  <a:gd name="connsiteY23" fmla="*/ 1231583 h 1580197"/>
                  <a:gd name="connsiteX24" fmla="*/ 0 w 940118"/>
                  <a:gd name="connsiteY24" fmla="*/ 872490 h 1580197"/>
                  <a:gd name="connsiteX25" fmla="*/ 56197 w 940118"/>
                  <a:gd name="connsiteY25" fmla="*/ 542925 h 1580197"/>
                  <a:gd name="connsiteX26" fmla="*/ 62441 w 940118"/>
                  <a:gd name="connsiteY26" fmla="*/ 546321 h 1580197"/>
                  <a:gd name="connsiteX27" fmla="*/ 62617 w 940118"/>
                  <a:gd name="connsiteY27" fmla="*/ 545909 h 1580197"/>
                  <a:gd name="connsiteX28" fmla="*/ 57150 w 940118"/>
                  <a:gd name="connsiteY28" fmla="*/ 542925 h 1580197"/>
                  <a:gd name="connsiteX29" fmla="*/ 107444 w 940118"/>
                  <a:gd name="connsiteY29" fmla="*/ 431896 h 1580197"/>
                  <a:gd name="connsiteX30" fmla="*/ 106680 w 940118"/>
                  <a:gd name="connsiteY30" fmla="*/ 431483 h 1580197"/>
                  <a:gd name="connsiteX31" fmla="*/ 161925 w 940118"/>
                  <a:gd name="connsiteY31" fmla="*/ 341948 h 1580197"/>
                  <a:gd name="connsiteX32" fmla="*/ 227648 w 940118"/>
                  <a:gd name="connsiteY32" fmla="*/ 258128 h 1580197"/>
                  <a:gd name="connsiteX33" fmla="*/ 287315 w 940118"/>
                  <a:gd name="connsiteY33" fmla="*/ 198453 h 1580197"/>
                  <a:gd name="connsiteX34" fmla="*/ 286702 w 940118"/>
                  <a:gd name="connsiteY34" fmla="*/ 198120 h 1580197"/>
                  <a:gd name="connsiteX35" fmla="*/ 359092 w 940118"/>
                  <a:gd name="connsiteY35" fmla="*/ 140970 h 1580197"/>
                  <a:gd name="connsiteX36" fmla="*/ 486263 w 940118"/>
                  <a:gd name="connsiteY36" fmla="*/ 68845 h 1580197"/>
                  <a:gd name="connsiteX37" fmla="*/ 485775 w 940118"/>
                  <a:gd name="connsiteY37" fmla="*/ 68580 h 1580197"/>
                  <a:gd name="connsiteX38" fmla="*/ 572452 w 940118"/>
                  <a:gd name="connsiteY38" fmla="*/ 32385 h 1580197"/>
                  <a:gd name="connsiteX39" fmla="*/ 595123 w 940118"/>
                  <a:gd name="connsiteY39" fmla="*/ 44713 h 1580197"/>
                  <a:gd name="connsiteX40" fmla="*/ 573405 w 940118"/>
                  <a:gd name="connsiteY40" fmla="*/ 32385 h 1580197"/>
                  <a:gd name="connsiteX41" fmla="*/ 679133 w 940118"/>
                  <a:gd name="connsiteY41" fmla="*/ 0 h 1580197"/>
                  <a:gd name="connsiteX0" fmla="*/ 679133 w 940118"/>
                  <a:gd name="connsiteY0" fmla="*/ 0 h 1580197"/>
                  <a:gd name="connsiteX1" fmla="*/ 940118 w 940118"/>
                  <a:gd name="connsiteY1" fmla="*/ 140970 h 1580197"/>
                  <a:gd name="connsiteX2" fmla="*/ 747299 w 940118"/>
                  <a:gd name="connsiteY2" fmla="*/ 210278 h 1580197"/>
                  <a:gd name="connsiteX3" fmla="*/ 747713 w 940118"/>
                  <a:gd name="connsiteY3" fmla="*/ 210503 h 1580197"/>
                  <a:gd name="connsiteX4" fmla="*/ 620078 w 940118"/>
                  <a:gd name="connsiteY4" fmla="*/ 282893 h 1580197"/>
                  <a:gd name="connsiteX5" fmla="*/ 620077 w 940118"/>
                  <a:gd name="connsiteY5" fmla="*/ 282893 h 1580197"/>
                  <a:gd name="connsiteX6" fmla="*/ 548076 w 940118"/>
                  <a:gd name="connsiteY6" fmla="*/ 339736 h 1580197"/>
                  <a:gd name="connsiteX7" fmla="*/ 548640 w 940118"/>
                  <a:gd name="connsiteY7" fmla="*/ 340043 h 1580197"/>
                  <a:gd name="connsiteX8" fmla="*/ 503873 w 940118"/>
                  <a:gd name="connsiteY8" fmla="*/ 383858 h 1580197"/>
                  <a:gd name="connsiteX9" fmla="*/ 488633 w 940118"/>
                  <a:gd name="connsiteY9" fmla="*/ 399098 h 1580197"/>
                  <a:gd name="connsiteX10" fmla="*/ 488633 w 940118"/>
                  <a:gd name="connsiteY10" fmla="*/ 400050 h 1580197"/>
                  <a:gd name="connsiteX11" fmla="*/ 422910 w 940118"/>
                  <a:gd name="connsiteY11" fmla="*/ 482918 h 1580197"/>
                  <a:gd name="connsiteX12" fmla="*/ 422910 w 940118"/>
                  <a:gd name="connsiteY12" fmla="*/ 483870 h 1580197"/>
                  <a:gd name="connsiteX13" fmla="*/ 367665 w 940118"/>
                  <a:gd name="connsiteY13" fmla="*/ 572453 h 1580197"/>
                  <a:gd name="connsiteX14" fmla="*/ 368618 w 940118"/>
                  <a:gd name="connsiteY14" fmla="*/ 573405 h 1580197"/>
                  <a:gd name="connsiteX15" fmla="*/ 317183 w 940118"/>
                  <a:gd name="connsiteY15" fmla="*/ 684847 h 1580197"/>
                  <a:gd name="connsiteX16" fmla="*/ 305241 w 940118"/>
                  <a:gd name="connsiteY16" fmla="*/ 678329 h 1580197"/>
                  <a:gd name="connsiteX17" fmla="*/ 305235 w 940118"/>
                  <a:gd name="connsiteY17" fmla="*/ 678350 h 1580197"/>
                  <a:gd name="connsiteX18" fmla="*/ 317183 w 940118"/>
                  <a:gd name="connsiteY18" fmla="*/ 684847 h 1580197"/>
                  <a:gd name="connsiteX19" fmla="*/ 260985 w 940118"/>
                  <a:gd name="connsiteY19" fmla="*/ 1014413 h 1580197"/>
                  <a:gd name="connsiteX20" fmla="*/ 342900 w 940118"/>
                  <a:gd name="connsiteY20" fmla="*/ 1373505 h 1580197"/>
                  <a:gd name="connsiteX21" fmla="*/ 546735 w 940118"/>
                  <a:gd name="connsiteY21" fmla="*/ 1580197 h 1580197"/>
                  <a:gd name="connsiteX22" fmla="*/ 285750 w 940118"/>
                  <a:gd name="connsiteY22" fmla="*/ 1438275 h 1580197"/>
                  <a:gd name="connsiteX23" fmla="*/ 81915 w 940118"/>
                  <a:gd name="connsiteY23" fmla="*/ 1231583 h 1580197"/>
                  <a:gd name="connsiteX24" fmla="*/ 0 w 940118"/>
                  <a:gd name="connsiteY24" fmla="*/ 872490 h 1580197"/>
                  <a:gd name="connsiteX25" fmla="*/ 56197 w 940118"/>
                  <a:gd name="connsiteY25" fmla="*/ 542925 h 1580197"/>
                  <a:gd name="connsiteX26" fmla="*/ 62441 w 940118"/>
                  <a:gd name="connsiteY26" fmla="*/ 546321 h 1580197"/>
                  <a:gd name="connsiteX27" fmla="*/ 62617 w 940118"/>
                  <a:gd name="connsiteY27" fmla="*/ 545909 h 1580197"/>
                  <a:gd name="connsiteX28" fmla="*/ 57150 w 940118"/>
                  <a:gd name="connsiteY28" fmla="*/ 542925 h 1580197"/>
                  <a:gd name="connsiteX29" fmla="*/ 107444 w 940118"/>
                  <a:gd name="connsiteY29" fmla="*/ 431896 h 1580197"/>
                  <a:gd name="connsiteX30" fmla="*/ 106680 w 940118"/>
                  <a:gd name="connsiteY30" fmla="*/ 431483 h 1580197"/>
                  <a:gd name="connsiteX31" fmla="*/ 227648 w 940118"/>
                  <a:gd name="connsiteY31" fmla="*/ 258128 h 1580197"/>
                  <a:gd name="connsiteX32" fmla="*/ 287315 w 940118"/>
                  <a:gd name="connsiteY32" fmla="*/ 198453 h 1580197"/>
                  <a:gd name="connsiteX33" fmla="*/ 286702 w 940118"/>
                  <a:gd name="connsiteY33" fmla="*/ 198120 h 1580197"/>
                  <a:gd name="connsiteX34" fmla="*/ 359092 w 940118"/>
                  <a:gd name="connsiteY34" fmla="*/ 140970 h 1580197"/>
                  <a:gd name="connsiteX35" fmla="*/ 486263 w 940118"/>
                  <a:gd name="connsiteY35" fmla="*/ 68845 h 1580197"/>
                  <a:gd name="connsiteX36" fmla="*/ 485775 w 940118"/>
                  <a:gd name="connsiteY36" fmla="*/ 68580 h 1580197"/>
                  <a:gd name="connsiteX37" fmla="*/ 572452 w 940118"/>
                  <a:gd name="connsiteY37" fmla="*/ 32385 h 1580197"/>
                  <a:gd name="connsiteX38" fmla="*/ 595123 w 940118"/>
                  <a:gd name="connsiteY38" fmla="*/ 44713 h 1580197"/>
                  <a:gd name="connsiteX39" fmla="*/ 573405 w 940118"/>
                  <a:gd name="connsiteY39" fmla="*/ 32385 h 1580197"/>
                  <a:gd name="connsiteX40" fmla="*/ 679133 w 940118"/>
                  <a:gd name="connsiteY40" fmla="*/ 0 h 1580197"/>
                  <a:gd name="connsiteX0" fmla="*/ 679133 w 940118"/>
                  <a:gd name="connsiteY0" fmla="*/ 0 h 1580197"/>
                  <a:gd name="connsiteX1" fmla="*/ 940118 w 940118"/>
                  <a:gd name="connsiteY1" fmla="*/ 140970 h 1580197"/>
                  <a:gd name="connsiteX2" fmla="*/ 747299 w 940118"/>
                  <a:gd name="connsiteY2" fmla="*/ 210278 h 1580197"/>
                  <a:gd name="connsiteX3" fmla="*/ 747713 w 940118"/>
                  <a:gd name="connsiteY3" fmla="*/ 210503 h 1580197"/>
                  <a:gd name="connsiteX4" fmla="*/ 620078 w 940118"/>
                  <a:gd name="connsiteY4" fmla="*/ 282893 h 1580197"/>
                  <a:gd name="connsiteX5" fmla="*/ 620077 w 940118"/>
                  <a:gd name="connsiteY5" fmla="*/ 282893 h 1580197"/>
                  <a:gd name="connsiteX6" fmla="*/ 548076 w 940118"/>
                  <a:gd name="connsiteY6" fmla="*/ 339736 h 1580197"/>
                  <a:gd name="connsiteX7" fmla="*/ 548640 w 940118"/>
                  <a:gd name="connsiteY7" fmla="*/ 340043 h 1580197"/>
                  <a:gd name="connsiteX8" fmla="*/ 503873 w 940118"/>
                  <a:gd name="connsiteY8" fmla="*/ 383858 h 1580197"/>
                  <a:gd name="connsiteX9" fmla="*/ 488633 w 940118"/>
                  <a:gd name="connsiteY9" fmla="*/ 399098 h 1580197"/>
                  <a:gd name="connsiteX10" fmla="*/ 488633 w 940118"/>
                  <a:gd name="connsiteY10" fmla="*/ 400050 h 1580197"/>
                  <a:gd name="connsiteX11" fmla="*/ 422910 w 940118"/>
                  <a:gd name="connsiteY11" fmla="*/ 482918 h 1580197"/>
                  <a:gd name="connsiteX12" fmla="*/ 422910 w 940118"/>
                  <a:gd name="connsiteY12" fmla="*/ 483870 h 1580197"/>
                  <a:gd name="connsiteX13" fmla="*/ 367665 w 940118"/>
                  <a:gd name="connsiteY13" fmla="*/ 572453 h 1580197"/>
                  <a:gd name="connsiteX14" fmla="*/ 368618 w 940118"/>
                  <a:gd name="connsiteY14" fmla="*/ 573405 h 1580197"/>
                  <a:gd name="connsiteX15" fmla="*/ 317183 w 940118"/>
                  <a:gd name="connsiteY15" fmla="*/ 684847 h 1580197"/>
                  <a:gd name="connsiteX16" fmla="*/ 305241 w 940118"/>
                  <a:gd name="connsiteY16" fmla="*/ 678329 h 1580197"/>
                  <a:gd name="connsiteX17" fmla="*/ 305235 w 940118"/>
                  <a:gd name="connsiteY17" fmla="*/ 678350 h 1580197"/>
                  <a:gd name="connsiteX18" fmla="*/ 317183 w 940118"/>
                  <a:gd name="connsiteY18" fmla="*/ 684847 h 1580197"/>
                  <a:gd name="connsiteX19" fmla="*/ 260985 w 940118"/>
                  <a:gd name="connsiteY19" fmla="*/ 1014413 h 1580197"/>
                  <a:gd name="connsiteX20" fmla="*/ 342900 w 940118"/>
                  <a:gd name="connsiteY20" fmla="*/ 1373505 h 1580197"/>
                  <a:gd name="connsiteX21" fmla="*/ 546735 w 940118"/>
                  <a:gd name="connsiteY21" fmla="*/ 1580197 h 1580197"/>
                  <a:gd name="connsiteX22" fmla="*/ 285750 w 940118"/>
                  <a:gd name="connsiteY22" fmla="*/ 1438275 h 1580197"/>
                  <a:gd name="connsiteX23" fmla="*/ 81915 w 940118"/>
                  <a:gd name="connsiteY23" fmla="*/ 1231583 h 1580197"/>
                  <a:gd name="connsiteX24" fmla="*/ 0 w 940118"/>
                  <a:gd name="connsiteY24" fmla="*/ 872490 h 1580197"/>
                  <a:gd name="connsiteX25" fmla="*/ 56197 w 940118"/>
                  <a:gd name="connsiteY25" fmla="*/ 542925 h 1580197"/>
                  <a:gd name="connsiteX26" fmla="*/ 62441 w 940118"/>
                  <a:gd name="connsiteY26" fmla="*/ 546321 h 1580197"/>
                  <a:gd name="connsiteX27" fmla="*/ 62617 w 940118"/>
                  <a:gd name="connsiteY27" fmla="*/ 545909 h 1580197"/>
                  <a:gd name="connsiteX28" fmla="*/ 57150 w 940118"/>
                  <a:gd name="connsiteY28" fmla="*/ 542925 h 1580197"/>
                  <a:gd name="connsiteX29" fmla="*/ 107444 w 940118"/>
                  <a:gd name="connsiteY29" fmla="*/ 431896 h 1580197"/>
                  <a:gd name="connsiteX30" fmla="*/ 106680 w 940118"/>
                  <a:gd name="connsiteY30" fmla="*/ 431483 h 1580197"/>
                  <a:gd name="connsiteX31" fmla="*/ 227648 w 940118"/>
                  <a:gd name="connsiteY31" fmla="*/ 258128 h 1580197"/>
                  <a:gd name="connsiteX32" fmla="*/ 287315 w 940118"/>
                  <a:gd name="connsiteY32" fmla="*/ 198453 h 1580197"/>
                  <a:gd name="connsiteX33" fmla="*/ 359092 w 940118"/>
                  <a:gd name="connsiteY33" fmla="*/ 140970 h 1580197"/>
                  <a:gd name="connsiteX34" fmla="*/ 486263 w 940118"/>
                  <a:gd name="connsiteY34" fmla="*/ 68845 h 1580197"/>
                  <a:gd name="connsiteX35" fmla="*/ 485775 w 940118"/>
                  <a:gd name="connsiteY35" fmla="*/ 68580 h 1580197"/>
                  <a:gd name="connsiteX36" fmla="*/ 572452 w 940118"/>
                  <a:gd name="connsiteY36" fmla="*/ 32385 h 1580197"/>
                  <a:gd name="connsiteX37" fmla="*/ 595123 w 940118"/>
                  <a:gd name="connsiteY37" fmla="*/ 44713 h 1580197"/>
                  <a:gd name="connsiteX38" fmla="*/ 573405 w 940118"/>
                  <a:gd name="connsiteY38" fmla="*/ 32385 h 1580197"/>
                  <a:gd name="connsiteX39" fmla="*/ 679133 w 940118"/>
                  <a:gd name="connsiteY39" fmla="*/ 0 h 1580197"/>
                  <a:gd name="connsiteX0" fmla="*/ 679133 w 940118"/>
                  <a:gd name="connsiteY0" fmla="*/ 0 h 1580197"/>
                  <a:gd name="connsiteX1" fmla="*/ 940118 w 940118"/>
                  <a:gd name="connsiteY1" fmla="*/ 140970 h 1580197"/>
                  <a:gd name="connsiteX2" fmla="*/ 747299 w 940118"/>
                  <a:gd name="connsiteY2" fmla="*/ 210278 h 1580197"/>
                  <a:gd name="connsiteX3" fmla="*/ 747713 w 940118"/>
                  <a:gd name="connsiteY3" fmla="*/ 210503 h 1580197"/>
                  <a:gd name="connsiteX4" fmla="*/ 620078 w 940118"/>
                  <a:gd name="connsiteY4" fmla="*/ 282893 h 1580197"/>
                  <a:gd name="connsiteX5" fmla="*/ 620077 w 940118"/>
                  <a:gd name="connsiteY5" fmla="*/ 282893 h 1580197"/>
                  <a:gd name="connsiteX6" fmla="*/ 548076 w 940118"/>
                  <a:gd name="connsiteY6" fmla="*/ 339736 h 1580197"/>
                  <a:gd name="connsiteX7" fmla="*/ 548640 w 940118"/>
                  <a:gd name="connsiteY7" fmla="*/ 340043 h 1580197"/>
                  <a:gd name="connsiteX8" fmla="*/ 503873 w 940118"/>
                  <a:gd name="connsiteY8" fmla="*/ 383858 h 1580197"/>
                  <a:gd name="connsiteX9" fmla="*/ 488633 w 940118"/>
                  <a:gd name="connsiteY9" fmla="*/ 399098 h 1580197"/>
                  <a:gd name="connsiteX10" fmla="*/ 488633 w 940118"/>
                  <a:gd name="connsiteY10" fmla="*/ 400050 h 1580197"/>
                  <a:gd name="connsiteX11" fmla="*/ 422910 w 940118"/>
                  <a:gd name="connsiteY11" fmla="*/ 482918 h 1580197"/>
                  <a:gd name="connsiteX12" fmla="*/ 422910 w 940118"/>
                  <a:gd name="connsiteY12" fmla="*/ 483870 h 1580197"/>
                  <a:gd name="connsiteX13" fmla="*/ 367665 w 940118"/>
                  <a:gd name="connsiteY13" fmla="*/ 572453 h 1580197"/>
                  <a:gd name="connsiteX14" fmla="*/ 368618 w 940118"/>
                  <a:gd name="connsiteY14" fmla="*/ 573405 h 1580197"/>
                  <a:gd name="connsiteX15" fmla="*/ 317183 w 940118"/>
                  <a:gd name="connsiteY15" fmla="*/ 684847 h 1580197"/>
                  <a:gd name="connsiteX16" fmla="*/ 305241 w 940118"/>
                  <a:gd name="connsiteY16" fmla="*/ 678329 h 1580197"/>
                  <a:gd name="connsiteX17" fmla="*/ 305235 w 940118"/>
                  <a:gd name="connsiteY17" fmla="*/ 678350 h 1580197"/>
                  <a:gd name="connsiteX18" fmla="*/ 317183 w 940118"/>
                  <a:gd name="connsiteY18" fmla="*/ 684847 h 1580197"/>
                  <a:gd name="connsiteX19" fmla="*/ 260985 w 940118"/>
                  <a:gd name="connsiteY19" fmla="*/ 1014413 h 1580197"/>
                  <a:gd name="connsiteX20" fmla="*/ 342900 w 940118"/>
                  <a:gd name="connsiteY20" fmla="*/ 1373505 h 1580197"/>
                  <a:gd name="connsiteX21" fmla="*/ 546735 w 940118"/>
                  <a:gd name="connsiteY21" fmla="*/ 1580197 h 1580197"/>
                  <a:gd name="connsiteX22" fmla="*/ 285750 w 940118"/>
                  <a:gd name="connsiteY22" fmla="*/ 1438275 h 1580197"/>
                  <a:gd name="connsiteX23" fmla="*/ 81915 w 940118"/>
                  <a:gd name="connsiteY23" fmla="*/ 1231583 h 1580197"/>
                  <a:gd name="connsiteX24" fmla="*/ 0 w 940118"/>
                  <a:gd name="connsiteY24" fmla="*/ 872490 h 1580197"/>
                  <a:gd name="connsiteX25" fmla="*/ 56197 w 940118"/>
                  <a:gd name="connsiteY25" fmla="*/ 542925 h 1580197"/>
                  <a:gd name="connsiteX26" fmla="*/ 62441 w 940118"/>
                  <a:gd name="connsiteY26" fmla="*/ 546321 h 1580197"/>
                  <a:gd name="connsiteX27" fmla="*/ 62617 w 940118"/>
                  <a:gd name="connsiteY27" fmla="*/ 545909 h 1580197"/>
                  <a:gd name="connsiteX28" fmla="*/ 57150 w 940118"/>
                  <a:gd name="connsiteY28" fmla="*/ 542925 h 1580197"/>
                  <a:gd name="connsiteX29" fmla="*/ 107444 w 940118"/>
                  <a:gd name="connsiteY29" fmla="*/ 431896 h 1580197"/>
                  <a:gd name="connsiteX30" fmla="*/ 106680 w 940118"/>
                  <a:gd name="connsiteY30" fmla="*/ 431483 h 1580197"/>
                  <a:gd name="connsiteX31" fmla="*/ 227648 w 940118"/>
                  <a:gd name="connsiteY31" fmla="*/ 258128 h 1580197"/>
                  <a:gd name="connsiteX32" fmla="*/ 287315 w 940118"/>
                  <a:gd name="connsiteY32" fmla="*/ 198453 h 1580197"/>
                  <a:gd name="connsiteX33" fmla="*/ 359092 w 940118"/>
                  <a:gd name="connsiteY33" fmla="*/ 140970 h 1580197"/>
                  <a:gd name="connsiteX34" fmla="*/ 486263 w 940118"/>
                  <a:gd name="connsiteY34" fmla="*/ 68845 h 1580197"/>
                  <a:gd name="connsiteX35" fmla="*/ 485775 w 940118"/>
                  <a:gd name="connsiteY35" fmla="*/ 68580 h 1580197"/>
                  <a:gd name="connsiteX36" fmla="*/ 572452 w 940118"/>
                  <a:gd name="connsiteY36" fmla="*/ 32385 h 1580197"/>
                  <a:gd name="connsiteX37" fmla="*/ 573405 w 940118"/>
                  <a:gd name="connsiteY37" fmla="*/ 32385 h 1580197"/>
                  <a:gd name="connsiteX38" fmla="*/ 679133 w 940118"/>
                  <a:gd name="connsiteY38" fmla="*/ 0 h 1580197"/>
                  <a:gd name="connsiteX0" fmla="*/ 679133 w 940118"/>
                  <a:gd name="connsiteY0" fmla="*/ 0 h 1580197"/>
                  <a:gd name="connsiteX1" fmla="*/ 940118 w 940118"/>
                  <a:gd name="connsiteY1" fmla="*/ 140970 h 1580197"/>
                  <a:gd name="connsiteX2" fmla="*/ 747299 w 940118"/>
                  <a:gd name="connsiteY2" fmla="*/ 210278 h 1580197"/>
                  <a:gd name="connsiteX3" fmla="*/ 747713 w 940118"/>
                  <a:gd name="connsiteY3" fmla="*/ 210503 h 1580197"/>
                  <a:gd name="connsiteX4" fmla="*/ 620078 w 940118"/>
                  <a:gd name="connsiteY4" fmla="*/ 282893 h 1580197"/>
                  <a:gd name="connsiteX5" fmla="*/ 620077 w 940118"/>
                  <a:gd name="connsiteY5" fmla="*/ 282893 h 1580197"/>
                  <a:gd name="connsiteX6" fmla="*/ 548076 w 940118"/>
                  <a:gd name="connsiteY6" fmla="*/ 339736 h 1580197"/>
                  <a:gd name="connsiteX7" fmla="*/ 548640 w 940118"/>
                  <a:gd name="connsiteY7" fmla="*/ 340043 h 1580197"/>
                  <a:gd name="connsiteX8" fmla="*/ 488633 w 940118"/>
                  <a:gd name="connsiteY8" fmla="*/ 399098 h 1580197"/>
                  <a:gd name="connsiteX9" fmla="*/ 488633 w 940118"/>
                  <a:gd name="connsiteY9" fmla="*/ 400050 h 1580197"/>
                  <a:gd name="connsiteX10" fmla="*/ 422910 w 940118"/>
                  <a:gd name="connsiteY10" fmla="*/ 482918 h 1580197"/>
                  <a:gd name="connsiteX11" fmla="*/ 422910 w 940118"/>
                  <a:gd name="connsiteY11" fmla="*/ 483870 h 1580197"/>
                  <a:gd name="connsiteX12" fmla="*/ 367665 w 940118"/>
                  <a:gd name="connsiteY12" fmla="*/ 572453 h 1580197"/>
                  <a:gd name="connsiteX13" fmla="*/ 368618 w 940118"/>
                  <a:gd name="connsiteY13" fmla="*/ 573405 h 1580197"/>
                  <a:gd name="connsiteX14" fmla="*/ 317183 w 940118"/>
                  <a:gd name="connsiteY14" fmla="*/ 684847 h 1580197"/>
                  <a:gd name="connsiteX15" fmla="*/ 305241 w 940118"/>
                  <a:gd name="connsiteY15" fmla="*/ 678329 h 1580197"/>
                  <a:gd name="connsiteX16" fmla="*/ 305235 w 940118"/>
                  <a:gd name="connsiteY16" fmla="*/ 678350 h 1580197"/>
                  <a:gd name="connsiteX17" fmla="*/ 317183 w 940118"/>
                  <a:gd name="connsiteY17" fmla="*/ 684847 h 1580197"/>
                  <a:gd name="connsiteX18" fmla="*/ 260985 w 940118"/>
                  <a:gd name="connsiteY18" fmla="*/ 1014413 h 1580197"/>
                  <a:gd name="connsiteX19" fmla="*/ 342900 w 940118"/>
                  <a:gd name="connsiteY19" fmla="*/ 1373505 h 1580197"/>
                  <a:gd name="connsiteX20" fmla="*/ 546735 w 940118"/>
                  <a:gd name="connsiteY20" fmla="*/ 1580197 h 1580197"/>
                  <a:gd name="connsiteX21" fmla="*/ 285750 w 940118"/>
                  <a:gd name="connsiteY21" fmla="*/ 1438275 h 1580197"/>
                  <a:gd name="connsiteX22" fmla="*/ 81915 w 940118"/>
                  <a:gd name="connsiteY22" fmla="*/ 1231583 h 1580197"/>
                  <a:gd name="connsiteX23" fmla="*/ 0 w 940118"/>
                  <a:gd name="connsiteY23" fmla="*/ 872490 h 1580197"/>
                  <a:gd name="connsiteX24" fmla="*/ 56197 w 940118"/>
                  <a:gd name="connsiteY24" fmla="*/ 542925 h 1580197"/>
                  <a:gd name="connsiteX25" fmla="*/ 62441 w 940118"/>
                  <a:gd name="connsiteY25" fmla="*/ 546321 h 1580197"/>
                  <a:gd name="connsiteX26" fmla="*/ 62617 w 940118"/>
                  <a:gd name="connsiteY26" fmla="*/ 545909 h 1580197"/>
                  <a:gd name="connsiteX27" fmla="*/ 57150 w 940118"/>
                  <a:gd name="connsiteY27" fmla="*/ 542925 h 1580197"/>
                  <a:gd name="connsiteX28" fmla="*/ 107444 w 940118"/>
                  <a:gd name="connsiteY28" fmla="*/ 431896 h 1580197"/>
                  <a:gd name="connsiteX29" fmla="*/ 106680 w 940118"/>
                  <a:gd name="connsiteY29" fmla="*/ 431483 h 1580197"/>
                  <a:gd name="connsiteX30" fmla="*/ 227648 w 940118"/>
                  <a:gd name="connsiteY30" fmla="*/ 258128 h 1580197"/>
                  <a:gd name="connsiteX31" fmla="*/ 287315 w 940118"/>
                  <a:gd name="connsiteY31" fmla="*/ 198453 h 1580197"/>
                  <a:gd name="connsiteX32" fmla="*/ 359092 w 940118"/>
                  <a:gd name="connsiteY32" fmla="*/ 140970 h 1580197"/>
                  <a:gd name="connsiteX33" fmla="*/ 486263 w 940118"/>
                  <a:gd name="connsiteY33" fmla="*/ 68845 h 1580197"/>
                  <a:gd name="connsiteX34" fmla="*/ 485775 w 940118"/>
                  <a:gd name="connsiteY34" fmla="*/ 68580 h 1580197"/>
                  <a:gd name="connsiteX35" fmla="*/ 572452 w 940118"/>
                  <a:gd name="connsiteY35" fmla="*/ 32385 h 1580197"/>
                  <a:gd name="connsiteX36" fmla="*/ 573405 w 940118"/>
                  <a:gd name="connsiteY36" fmla="*/ 32385 h 1580197"/>
                  <a:gd name="connsiteX37" fmla="*/ 679133 w 940118"/>
                  <a:gd name="connsiteY37" fmla="*/ 0 h 1580197"/>
                  <a:gd name="connsiteX0" fmla="*/ 679133 w 940118"/>
                  <a:gd name="connsiteY0" fmla="*/ 0 h 1580197"/>
                  <a:gd name="connsiteX1" fmla="*/ 940118 w 940118"/>
                  <a:gd name="connsiteY1" fmla="*/ 140970 h 1580197"/>
                  <a:gd name="connsiteX2" fmla="*/ 747299 w 940118"/>
                  <a:gd name="connsiteY2" fmla="*/ 210278 h 1580197"/>
                  <a:gd name="connsiteX3" fmla="*/ 747713 w 940118"/>
                  <a:gd name="connsiteY3" fmla="*/ 210503 h 1580197"/>
                  <a:gd name="connsiteX4" fmla="*/ 620078 w 940118"/>
                  <a:gd name="connsiteY4" fmla="*/ 282893 h 1580197"/>
                  <a:gd name="connsiteX5" fmla="*/ 620077 w 940118"/>
                  <a:gd name="connsiteY5" fmla="*/ 282893 h 1580197"/>
                  <a:gd name="connsiteX6" fmla="*/ 548076 w 940118"/>
                  <a:gd name="connsiteY6" fmla="*/ 339736 h 1580197"/>
                  <a:gd name="connsiteX7" fmla="*/ 548640 w 940118"/>
                  <a:gd name="connsiteY7" fmla="*/ 340043 h 1580197"/>
                  <a:gd name="connsiteX8" fmla="*/ 488633 w 940118"/>
                  <a:gd name="connsiteY8" fmla="*/ 399098 h 1580197"/>
                  <a:gd name="connsiteX9" fmla="*/ 488633 w 940118"/>
                  <a:gd name="connsiteY9" fmla="*/ 400050 h 1580197"/>
                  <a:gd name="connsiteX10" fmla="*/ 422910 w 940118"/>
                  <a:gd name="connsiteY10" fmla="*/ 482918 h 1580197"/>
                  <a:gd name="connsiteX11" fmla="*/ 422910 w 940118"/>
                  <a:gd name="connsiteY11" fmla="*/ 483870 h 1580197"/>
                  <a:gd name="connsiteX12" fmla="*/ 367665 w 940118"/>
                  <a:gd name="connsiteY12" fmla="*/ 572453 h 1580197"/>
                  <a:gd name="connsiteX13" fmla="*/ 368618 w 940118"/>
                  <a:gd name="connsiteY13" fmla="*/ 573405 h 1580197"/>
                  <a:gd name="connsiteX14" fmla="*/ 317183 w 940118"/>
                  <a:gd name="connsiteY14" fmla="*/ 684847 h 1580197"/>
                  <a:gd name="connsiteX15" fmla="*/ 305241 w 940118"/>
                  <a:gd name="connsiteY15" fmla="*/ 678329 h 1580197"/>
                  <a:gd name="connsiteX16" fmla="*/ 317183 w 940118"/>
                  <a:gd name="connsiteY16" fmla="*/ 684847 h 1580197"/>
                  <a:gd name="connsiteX17" fmla="*/ 260985 w 940118"/>
                  <a:gd name="connsiteY17" fmla="*/ 1014413 h 1580197"/>
                  <a:gd name="connsiteX18" fmla="*/ 342900 w 940118"/>
                  <a:gd name="connsiteY18" fmla="*/ 1373505 h 1580197"/>
                  <a:gd name="connsiteX19" fmla="*/ 546735 w 940118"/>
                  <a:gd name="connsiteY19" fmla="*/ 1580197 h 1580197"/>
                  <a:gd name="connsiteX20" fmla="*/ 285750 w 940118"/>
                  <a:gd name="connsiteY20" fmla="*/ 1438275 h 1580197"/>
                  <a:gd name="connsiteX21" fmla="*/ 81915 w 940118"/>
                  <a:gd name="connsiteY21" fmla="*/ 1231583 h 1580197"/>
                  <a:gd name="connsiteX22" fmla="*/ 0 w 940118"/>
                  <a:gd name="connsiteY22" fmla="*/ 872490 h 1580197"/>
                  <a:gd name="connsiteX23" fmla="*/ 56197 w 940118"/>
                  <a:gd name="connsiteY23" fmla="*/ 542925 h 1580197"/>
                  <a:gd name="connsiteX24" fmla="*/ 62441 w 940118"/>
                  <a:gd name="connsiteY24" fmla="*/ 546321 h 1580197"/>
                  <a:gd name="connsiteX25" fmla="*/ 62617 w 940118"/>
                  <a:gd name="connsiteY25" fmla="*/ 545909 h 1580197"/>
                  <a:gd name="connsiteX26" fmla="*/ 57150 w 940118"/>
                  <a:gd name="connsiteY26" fmla="*/ 542925 h 1580197"/>
                  <a:gd name="connsiteX27" fmla="*/ 107444 w 940118"/>
                  <a:gd name="connsiteY27" fmla="*/ 431896 h 1580197"/>
                  <a:gd name="connsiteX28" fmla="*/ 106680 w 940118"/>
                  <a:gd name="connsiteY28" fmla="*/ 431483 h 1580197"/>
                  <a:gd name="connsiteX29" fmla="*/ 227648 w 940118"/>
                  <a:gd name="connsiteY29" fmla="*/ 258128 h 1580197"/>
                  <a:gd name="connsiteX30" fmla="*/ 287315 w 940118"/>
                  <a:gd name="connsiteY30" fmla="*/ 198453 h 1580197"/>
                  <a:gd name="connsiteX31" fmla="*/ 359092 w 940118"/>
                  <a:gd name="connsiteY31" fmla="*/ 140970 h 1580197"/>
                  <a:gd name="connsiteX32" fmla="*/ 486263 w 940118"/>
                  <a:gd name="connsiteY32" fmla="*/ 68845 h 1580197"/>
                  <a:gd name="connsiteX33" fmla="*/ 485775 w 940118"/>
                  <a:gd name="connsiteY33" fmla="*/ 68580 h 1580197"/>
                  <a:gd name="connsiteX34" fmla="*/ 572452 w 940118"/>
                  <a:gd name="connsiteY34" fmla="*/ 32385 h 1580197"/>
                  <a:gd name="connsiteX35" fmla="*/ 573405 w 940118"/>
                  <a:gd name="connsiteY35" fmla="*/ 32385 h 1580197"/>
                  <a:gd name="connsiteX36" fmla="*/ 679133 w 940118"/>
                  <a:gd name="connsiteY36" fmla="*/ 0 h 15801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</a:cxnLst>
                <a:rect l="l" t="t" r="r" b="b"/>
                <a:pathLst>
                  <a:path w="940118" h="1580197">
                    <a:moveTo>
                      <a:pt x="679133" y="0"/>
                    </a:moveTo>
                    <a:lnTo>
                      <a:pt x="940118" y="140970"/>
                    </a:lnTo>
                    <a:lnTo>
                      <a:pt x="747299" y="210278"/>
                    </a:lnTo>
                    <a:lnTo>
                      <a:pt x="747713" y="210503"/>
                    </a:lnTo>
                    <a:cubicBezTo>
                      <a:pt x="701040" y="232410"/>
                      <a:pt x="658178" y="256223"/>
                      <a:pt x="620078" y="282893"/>
                    </a:cubicBezTo>
                    <a:lnTo>
                      <a:pt x="620077" y="282893"/>
                    </a:lnTo>
                    <a:lnTo>
                      <a:pt x="548076" y="339736"/>
                    </a:lnTo>
                    <a:lnTo>
                      <a:pt x="548640" y="340043"/>
                    </a:lnTo>
                    <a:cubicBezTo>
                      <a:pt x="538733" y="349937"/>
                      <a:pt x="498634" y="389097"/>
                      <a:pt x="488633" y="399098"/>
                    </a:cubicBezTo>
                    <a:lnTo>
                      <a:pt x="488633" y="400050"/>
                    </a:lnTo>
                    <a:cubicBezTo>
                      <a:pt x="464820" y="426720"/>
                      <a:pt x="442913" y="454343"/>
                      <a:pt x="422910" y="482918"/>
                    </a:cubicBezTo>
                    <a:lnTo>
                      <a:pt x="422910" y="483870"/>
                    </a:lnTo>
                    <a:cubicBezTo>
                      <a:pt x="402908" y="512445"/>
                      <a:pt x="383858" y="541973"/>
                      <a:pt x="367665" y="572453"/>
                    </a:cubicBezTo>
                    <a:lnTo>
                      <a:pt x="368618" y="573405"/>
                    </a:lnTo>
                    <a:cubicBezTo>
                      <a:pt x="347663" y="608647"/>
                      <a:pt x="331470" y="645795"/>
                      <a:pt x="317183" y="684847"/>
                    </a:cubicBezTo>
                    <a:lnTo>
                      <a:pt x="305241" y="678329"/>
                    </a:lnTo>
                    <a:lnTo>
                      <a:pt x="317183" y="684847"/>
                    </a:lnTo>
                    <a:cubicBezTo>
                      <a:pt x="280035" y="786765"/>
                      <a:pt x="260985" y="896303"/>
                      <a:pt x="260985" y="1014413"/>
                    </a:cubicBezTo>
                    <a:cubicBezTo>
                      <a:pt x="260985" y="1152525"/>
                      <a:pt x="287655" y="1272540"/>
                      <a:pt x="342900" y="1373505"/>
                    </a:cubicBezTo>
                    <a:cubicBezTo>
                      <a:pt x="391478" y="1463993"/>
                      <a:pt x="460058" y="1532572"/>
                      <a:pt x="546735" y="1580197"/>
                    </a:cubicBezTo>
                    <a:lnTo>
                      <a:pt x="285750" y="1438275"/>
                    </a:lnTo>
                    <a:cubicBezTo>
                      <a:pt x="199073" y="1390650"/>
                      <a:pt x="130493" y="1322070"/>
                      <a:pt x="81915" y="1231583"/>
                    </a:cubicBezTo>
                    <a:cubicBezTo>
                      <a:pt x="27622" y="1130618"/>
                      <a:pt x="0" y="1010603"/>
                      <a:pt x="0" y="872490"/>
                    </a:cubicBezTo>
                    <a:cubicBezTo>
                      <a:pt x="0" y="754380"/>
                      <a:pt x="19050" y="644842"/>
                      <a:pt x="56197" y="542925"/>
                    </a:cubicBezTo>
                    <a:lnTo>
                      <a:pt x="62441" y="546321"/>
                    </a:lnTo>
                    <a:cubicBezTo>
                      <a:pt x="62500" y="546184"/>
                      <a:pt x="62558" y="546046"/>
                      <a:pt x="62617" y="545909"/>
                    </a:cubicBezTo>
                    <a:lnTo>
                      <a:pt x="57150" y="542925"/>
                    </a:lnTo>
                    <a:lnTo>
                      <a:pt x="107444" y="431896"/>
                    </a:lnTo>
                    <a:lnTo>
                      <a:pt x="106680" y="431483"/>
                    </a:lnTo>
                    <a:cubicBezTo>
                      <a:pt x="126714" y="402522"/>
                      <a:pt x="197542" y="296966"/>
                      <a:pt x="227648" y="258128"/>
                    </a:cubicBezTo>
                    <a:lnTo>
                      <a:pt x="287315" y="198453"/>
                    </a:lnTo>
                    <a:lnTo>
                      <a:pt x="359092" y="140970"/>
                    </a:lnTo>
                    <a:lnTo>
                      <a:pt x="486263" y="68845"/>
                    </a:lnTo>
                    <a:lnTo>
                      <a:pt x="485775" y="68580"/>
                    </a:lnTo>
                    <a:cubicBezTo>
                      <a:pt x="513398" y="55245"/>
                      <a:pt x="541973" y="43815"/>
                      <a:pt x="572452" y="32385"/>
                    </a:cubicBezTo>
                    <a:lnTo>
                      <a:pt x="573405" y="32385"/>
                    </a:lnTo>
                    <a:lnTo>
                      <a:pt x="679133" y="0"/>
                    </a:ln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6" name="Freeform: Shape 365">
                <a:extLst>
                  <a:ext uri="{FF2B5EF4-FFF2-40B4-BE49-F238E27FC236}">
                    <a16:creationId xmlns:a16="http://schemas.microsoft.com/office/drawing/2014/main" id="{C8359C8F-9C70-43EC-A91F-EDB5D56C9504}"/>
                  </a:ext>
                </a:extLst>
              </p:cNvPr>
              <p:cNvSpPr/>
              <p:nvPr/>
            </p:nvSpPr>
            <p:spPr>
              <a:xfrm>
                <a:off x="2714531" y="1811829"/>
                <a:ext cx="257174" cy="304801"/>
              </a:xfrm>
              <a:custGeom>
                <a:avLst/>
                <a:gdLst>
                  <a:gd name="connsiteX0" fmla="*/ 260985 w 257175"/>
                  <a:gd name="connsiteY0" fmla="*/ 311468 h 304800"/>
                  <a:gd name="connsiteX1" fmla="*/ 0 w 257175"/>
                  <a:gd name="connsiteY1" fmla="*/ 170497 h 304800"/>
                  <a:gd name="connsiteX2" fmla="*/ 952 w 257175"/>
                  <a:gd name="connsiteY2" fmla="*/ 0 h 304800"/>
                  <a:gd name="connsiteX3" fmla="*/ 260985 w 257175"/>
                  <a:gd name="connsiteY3" fmla="*/ 140970 h 3048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57175" h="304800">
                    <a:moveTo>
                      <a:pt x="260985" y="311468"/>
                    </a:moveTo>
                    <a:lnTo>
                      <a:pt x="0" y="170497"/>
                    </a:lnTo>
                    <a:lnTo>
                      <a:pt x="952" y="0"/>
                    </a:lnTo>
                    <a:lnTo>
                      <a:pt x="260985" y="140970"/>
                    </a:ln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grpSp>
        <p:nvGrpSpPr>
          <p:cNvPr id="2" name="Group 1">
            <a:extLst>
              <a:ext uri="{FF2B5EF4-FFF2-40B4-BE49-F238E27FC236}">
                <a16:creationId xmlns:a16="http://schemas.microsoft.com/office/drawing/2014/main" id="{54737091-7C6F-4EFD-9238-157A7009DC40}"/>
              </a:ext>
            </a:extLst>
          </p:cNvPr>
          <p:cNvGrpSpPr/>
          <p:nvPr/>
        </p:nvGrpSpPr>
        <p:grpSpPr>
          <a:xfrm>
            <a:off x="2409038" y="2266509"/>
            <a:ext cx="1075384" cy="1985268"/>
            <a:chOff x="10815796" y="5263538"/>
            <a:chExt cx="840348" cy="1551369"/>
          </a:xfrm>
        </p:grpSpPr>
        <p:grpSp>
          <p:nvGrpSpPr>
            <p:cNvPr id="120" name="Group 119">
              <a:extLst>
                <a:ext uri="{FF2B5EF4-FFF2-40B4-BE49-F238E27FC236}">
                  <a16:creationId xmlns:a16="http://schemas.microsoft.com/office/drawing/2014/main" id="{EA9711E3-6CE0-4028-A2ED-23FD9F763A71}"/>
                </a:ext>
              </a:extLst>
            </p:cNvPr>
            <p:cNvGrpSpPr/>
            <p:nvPr/>
          </p:nvGrpSpPr>
          <p:grpSpPr>
            <a:xfrm>
              <a:off x="11056835" y="5263538"/>
              <a:ext cx="471272" cy="1550152"/>
              <a:chOff x="2541356" y="1772713"/>
              <a:chExt cx="1106207" cy="3638635"/>
            </a:xfrm>
            <a:solidFill>
              <a:schemeClr val="accent3">
                <a:lumMod val="75000"/>
              </a:schemeClr>
            </a:solidFill>
          </p:grpSpPr>
          <p:sp>
            <p:nvSpPr>
              <p:cNvPr id="127" name="Freeform: Shape 126">
                <a:extLst>
                  <a:ext uri="{FF2B5EF4-FFF2-40B4-BE49-F238E27FC236}">
                    <a16:creationId xmlns:a16="http://schemas.microsoft.com/office/drawing/2014/main" id="{9E52F799-ACFB-48DD-8580-B8DB63B1CC99}"/>
                  </a:ext>
                </a:extLst>
              </p:cNvPr>
              <p:cNvSpPr/>
              <p:nvPr/>
            </p:nvSpPr>
            <p:spPr>
              <a:xfrm>
                <a:off x="2571096" y="4597937"/>
                <a:ext cx="402336" cy="182880"/>
              </a:xfrm>
              <a:custGeom>
                <a:avLst/>
                <a:gdLst>
                  <a:gd name="connsiteX0" fmla="*/ 62916 w 3480752"/>
                  <a:gd name="connsiteY0" fmla="*/ 34213 h 1560620"/>
                  <a:gd name="connsiteX1" fmla="*/ 114391 w 3480752"/>
                  <a:gd name="connsiteY1" fmla="*/ 57191 h 1560620"/>
                  <a:gd name="connsiteX2" fmla="*/ 694512 w 3480752"/>
                  <a:gd name="connsiteY2" fmla="*/ 277806 h 1560620"/>
                  <a:gd name="connsiteX3" fmla="*/ 784810 w 3480752"/>
                  <a:gd name="connsiteY3" fmla="*/ 326909 h 1560620"/>
                  <a:gd name="connsiteX4" fmla="*/ 786764 w 3480752"/>
                  <a:gd name="connsiteY4" fmla="*/ 323526 h 1560620"/>
                  <a:gd name="connsiteX5" fmla="*/ 702687 w 3480752"/>
                  <a:gd name="connsiteY5" fmla="*/ 277806 h 1560620"/>
                  <a:gd name="connsiteX6" fmla="*/ 833420 w 3480752"/>
                  <a:gd name="connsiteY6" fmla="*/ 310489 h 1560620"/>
                  <a:gd name="connsiteX7" fmla="*/ 1241959 w 3480752"/>
                  <a:gd name="connsiteY7" fmla="*/ 343172 h 1560620"/>
                  <a:gd name="connsiteX8" fmla="*/ 3480752 w 3480752"/>
                  <a:gd name="connsiteY8" fmla="*/ 1560620 h 1560620"/>
                  <a:gd name="connsiteX9" fmla="*/ 3064038 w 3480752"/>
                  <a:gd name="connsiteY9" fmla="*/ 1527929 h 1560620"/>
                  <a:gd name="connsiteX10" fmla="*/ 3057133 w 3480752"/>
                  <a:gd name="connsiteY10" fmla="*/ 1524163 h 1560620"/>
                  <a:gd name="connsiteX11" fmla="*/ 2941481 w 3480752"/>
                  <a:gd name="connsiteY11" fmla="*/ 1495246 h 1560620"/>
                  <a:gd name="connsiteX12" fmla="*/ 2881754 w 3480752"/>
                  <a:gd name="connsiteY12" fmla="*/ 1462767 h 1560620"/>
                  <a:gd name="connsiteX13" fmla="*/ 2879802 w 3480752"/>
                  <a:gd name="connsiteY13" fmla="*/ 1466146 h 1560620"/>
                  <a:gd name="connsiteX14" fmla="*/ 2933314 w 3480752"/>
                  <a:gd name="connsiteY14" fmla="*/ 1495246 h 1560620"/>
                  <a:gd name="connsiteX15" fmla="*/ 2353185 w 3480752"/>
                  <a:gd name="connsiteY15" fmla="*/ 1274639 h 1560620"/>
                  <a:gd name="connsiteX16" fmla="*/ 2238794 w 3480752"/>
                  <a:gd name="connsiteY16" fmla="*/ 1217440 h 1560620"/>
                  <a:gd name="connsiteX17" fmla="*/ 0 w 3480752"/>
                  <a:gd name="connsiteY17" fmla="*/ 0 h 1560620"/>
                  <a:gd name="connsiteX18" fmla="*/ 62916 w 3480752"/>
                  <a:gd name="connsiteY18" fmla="*/ 34213 h 1560620"/>
                  <a:gd name="connsiteX19" fmla="*/ 57199 w 3480752"/>
                  <a:gd name="connsiteY19" fmla="*/ 31661 h 1560620"/>
                  <a:gd name="connsiteX20" fmla="*/ 0 w 3480752"/>
                  <a:gd name="connsiteY20" fmla="*/ 0 h 1560620"/>
                  <a:gd name="connsiteX0" fmla="*/ 62916 w 3480752"/>
                  <a:gd name="connsiteY0" fmla="*/ 34213 h 1560620"/>
                  <a:gd name="connsiteX1" fmla="*/ 114391 w 3480752"/>
                  <a:gd name="connsiteY1" fmla="*/ 57191 h 1560620"/>
                  <a:gd name="connsiteX2" fmla="*/ 694512 w 3480752"/>
                  <a:gd name="connsiteY2" fmla="*/ 277806 h 1560620"/>
                  <a:gd name="connsiteX3" fmla="*/ 784810 w 3480752"/>
                  <a:gd name="connsiteY3" fmla="*/ 326909 h 1560620"/>
                  <a:gd name="connsiteX4" fmla="*/ 702687 w 3480752"/>
                  <a:gd name="connsiteY4" fmla="*/ 277806 h 1560620"/>
                  <a:gd name="connsiteX5" fmla="*/ 833420 w 3480752"/>
                  <a:gd name="connsiteY5" fmla="*/ 310489 h 1560620"/>
                  <a:gd name="connsiteX6" fmla="*/ 1241959 w 3480752"/>
                  <a:gd name="connsiteY6" fmla="*/ 343172 h 1560620"/>
                  <a:gd name="connsiteX7" fmla="*/ 3480752 w 3480752"/>
                  <a:gd name="connsiteY7" fmla="*/ 1560620 h 1560620"/>
                  <a:gd name="connsiteX8" fmla="*/ 3064038 w 3480752"/>
                  <a:gd name="connsiteY8" fmla="*/ 1527929 h 1560620"/>
                  <a:gd name="connsiteX9" fmla="*/ 3057133 w 3480752"/>
                  <a:gd name="connsiteY9" fmla="*/ 1524163 h 1560620"/>
                  <a:gd name="connsiteX10" fmla="*/ 2941481 w 3480752"/>
                  <a:gd name="connsiteY10" fmla="*/ 1495246 h 1560620"/>
                  <a:gd name="connsiteX11" fmla="*/ 2881754 w 3480752"/>
                  <a:gd name="connsiteY11" fmla="*/ 1462767 h 1560620"/>
                  <a:gd name="connsiteX12" fmla="*/ 2879802 w 3480752"/>
                  <a:gd name="connsiteY12" fmla="*/ 1466146 h 1560620"/>
                  <a:gd name="connsiteX13" fmla="*/ 2933314 w 3480752"/>
                  <a:gd name="connsiteY13" fmla="*/ 1495246 h 1560620"/>
                  <a:gd name="connsiteX14" fmla="*/ 2353185 w 3480752"/>
                  <a:gd name="connsiteY14" fmla="*/ 1274639 h 1560620"/>
                  <a:gd name="connsiteX15" fmla="*/ 2238794 w 3480752"/>
                  <a:gd name="connsiteY15" fmla="*/ 1217440 h 1560620"/>
                  <a:gd name="connsiteX16" fmla="*/ 62916 w 3480752"/>
                  <a:gd name="connsiteY16" fmla="*/ 34213 h 1560620"/>
                  <a:gd name="connsiteX17" fmla="*/ 0 w 3480752"/>
                  <a:gd name="connsiteY17" fmla="*/ 0 h 1560620"/>
                  <a:gd name="connsiteX18" fmla="*/ 62916 w 3480752"/>
                  <a:gd name="connsiteY18" fmla="*/ 34213 h 1560620"/>
                  <a:gd name="connsiteX19" fmla="*/ 57199 w 3480752"/>
                  <a:gd name="connsiteY19" fmla="*/ 31661 h 1560620"/>
                  <a:gd name="connsiteX20" fmla="*/ 0 w 3480752"/>
                  <a:gd name="connsiteY20" fmla="*/ 0 h 1560620"/>
                  <a:gd name="connsiteX0" fmla="*/ 62916 w 3480752"/>
                  <a:gd name="connsiteY0" fmla="*/ 34213 h 1560620"/>
                  <a:gd name="connsiteX1" fmla="*/ 114391 w 3480752"/>
                  <a:gd name="connsiteY1" fmla="*/ 57191 h 1560620"/>
                  <a:gd name="connsiteX2" fmla="*/ 694512 w 3480752"/>
                  <a:gd name="connsiteY2" fmla="*/ 277806 h 1560620"/>
                  <a:gd name="connsiteX3" fmla="*/ 702687 w 3480752"/>
                  <a:gd name="connsiteY3" fmla="*/ 277806 h 1560620"/>
                  <a:gd name="connsiteX4" fmla="*/ 833420 w 3480752"/>
                  <a:gd name="connsiteY4" fmla="*/ 310489 h 1560620"/>
                  <a:gd name="connsiteX5" fmla="*/ 1241959 w 3480752"/>
                  <a:gd name="connsiteY5" fmla="*/ 343172 h 1560620"/>
                  <a:gd name="connsiteX6" fmla="*/ 3480752 w 3480752"/>
                  <a:gd name="connsiteY6" fmla="*/ 1560620 h 1560620"/>
                  <a:gd name="connsiteX7" fmla="*/ 3064038 w 3480752"/>
                  <a:gd name="connsiteY7" fmla="*/ 1527929 h 1560620"/>
                  <a:gd name="connsiteX8" fmla="*/ 3057133 w 3480752"/>
                  <a:gd name="connsiteY8" fmla="*/ 1524163 h 1560620"/>
                  <a:gd name="connsiteX9" fmla="*/ 2941481 w 3480752"/>
                  <a:gd name="connsiteY9" fmla="*/ 1495246 h 1560620"/>
                  <a:gd name="connsiteX10" fmla="*/ 2881754 w 3480752"/>
                  <a:gd name="connsiteY10" fmla="*/ 1462767 h 1560620"/>
                  <a:gd name="connsiteX11" fmla="*/ 2879802 w 3480752"/>
                  <a:gd name="connsiteY11" fmla="*/ 1466146 h 1560620"/>
                  <a:gd name="connsiteX12" fmla="*/ 2933314 w 3480752"/>
                  <a:gd name="connsiteY12" fmla="*/ 1495246 h 1560620"/>
                  <a:gd name="connsiteX13" fmla="*/ 2353185 w 3480752"/>
                  <a:gd name="connsiteY13" fmla="*/ 1274639 h 1560620"/>
                  <a:gd name="connsiteX14" fmla="*/ 2238794 w 3480752"/>
                  <a:gd name="connsiteY14" fmla="*/ 1217440 h 1560620"/>
                  <a:gd name="connsiteX15" fmla="*/ 62916 w 3480752"/>
                  <a:gd name="connsiteY15" fmla="*/ 34213 h 1560620"/>
                  <a:gd name="connsiteX16" fmla="*/ 0 w 3480752"/>
                  <a:gd name="connsiteY16" fmla="*/ 0 h 1560620"/>
                  <a:gd name="connsiteX17" fmla="*/ 62916 w 3480752"/>
                  <a:gd name="connsiteY17" fmla="*/ 34213 h 1560620"/>
                  <a:gd name="connsiteX18" fmla="*/ 57199 w 3480752"/>
                  <a:gd name="connsiteY18" fmla="*/ 31661 h 1560620"/>
                  <a:gd name="connsiteX19" fmla="*/ 0 w 3480752"/>
                  <a:gd name="connsiteY19" fmla="*/ 0 h 1560620"/>
                  <a:gd name="connsiteX0" fmla="*/ 62916 w 3480752"/>
                  <a:gd name="connsiteY0" fmla="*/ 34213 h 1560620"/>
                  <a:gd name="connsiteX1" fmla="*/ 114391 w 3480752"/>
                  <a:gd name="connsiteY1" fmla="*/ 57191 h 1560620"/>
                  <a:gd name="connsiteX2" fmla="*/ 694512 w 3480752"/>
                  <a:gd name="connsiteY2" fmla="*/ 277806 h 1560620"/>
                  <a:gd name="connsiteX3" fmla="*/ 702687 w 3480752"/>
                  <a:gd name="connsiteY3" fmla="*/ 277806 h 1560620"/>
                  <a:gd name="connsiteX4" fmla="*/ 833420 w 3480752"/>
                  <a:gd name="connsiteY4" fmla="*/ 310489 h 1560620"/>
                  <a:gd name="connsiteX5" fmla="*/ 1241959 w 3480752"/>
                  <a:gd name="connsiteY5" fmla="*/ 343172 h 1560620"/>
                  <a:gd name="connsiteX6" fmla="*/ 3480752 w 3480752"/>
                  <a:gd name="connsiteY6" fmla="*/ 1560620 h 1560620"/>
                  <a:gd name="connsiteX7" fmla="*/ 3064038 w 3480752"/>
                  <a:gd name="connsiteY7" fmla="*/ 1527929 h 1560620"/>
                  <a:gd name="connsiteX8" fmla="*/ 3057133 w 3480752"/>
                  <a:gd name="connsiteY8" fmla="*/ 1524163 h 1560620"/>
                  <a:gd name="connsiteX9" fmla="*/ 2941481 w 3480752"/>
                  <a:gd name="connsiteY9" fmla="*/ 1495246 h 1560620"/>
                  <a:gd name="connsiteX10" fmla="*/ 2881754 w 3480752"/>
                  <a:gd name="connsiteY10" fmla="*/ 1462767 h 1560620"/>
                  <a:gd name="connsiteX11" fmla="*/ 2933314 w 3480752"/>
                  <a:gd name="connsiteY11" fmla="*/ 1495246 h 1560620"/>
                  <a:gd name="connsiteX12" fmla="*/ 2353185 w 3480752"/>
                  <a:gd name="connsiteY12" fmla="*/ 1274639 h 1560620"/>
                  <a:gd name="connsiteX13" fmla="*/ 2238794 w 3480752"/>
                  <a:gd name="connsiteY13" fmla="*/ 1217440 h 1560620"/>
                  <a:gd name="connsiteX14" fmla="*/ 62916 w 3480752"/>
                  <a:gd name="connsiteY14" fmla="*/ 34213 h 1560620"/>
                  <a:gd name="connsiteX15" fmla="*/ 0 w 3480752"/>
                  <a:gd name="connsiteY15" fmla="*/ 0 h 1560620"/>
                  <a:gd name="connsiteX16" fmla="*/ 62916 w 3480752"/>
                  <a:gd name="connsiteY16" fmla="*/ 34213 h 1560620"/>
                  <a:gd name="connsiteX17" fmla="*/ 57199 w 3480752"/>
                  <a:gd name="connsiteY17" fmla="*/ 31661 h 1560620"/>
                  <a:gd name="connsiteX18" fmla="*/ 0 w 3480752"/>
                  <a:gd name="connsiteY18" fmla="*/ 0 h 1560620"/>
                  <a:gd name="connsiteX0" fmla="*/ 62916 w 3480752"/>
                  <a:gd name="connsiteY0" fmla="*/ 34213 h 1560620"/>
                  <a:gd name="connsiteX1" fmla="*/ 114391 w 3480752"/>
                  <a:gd name="connsiteY1" fmla="*/ 57191 h 1560620"/>
                  <a:gd name="connsiteX2" fmla="*/ 694512 w 3480752"/>
                  <a:gd name="connsiteY2" fmla="*/ 277806 h 1560620"/>
                  <a:gd name="connsiteX3" fmla="*/ 702687 w 3480752"/>
                  <a:gd name="connsiteY3" fmla="*/ 277806 h 1560620"/>
                  <a:gd name="connsiteX4" fmla="*/ 833420 w 3480752"/>
                  <a:gd name="connsiteY4" fmla="*/ 310489 h 1560620"/>
                  <a:gd name="connsiteX5" fmla="*/ 1241959 w 3480752"/>
                  <a:gd name="connsiteY5" fmla="*/ 343172 h 1560620"/>
                  <a:gd name="connsiteX6" fmla="*/ 3480752 w 3480752"/>
                  <a:gd name="connsiteY6" fmla="*/ 1560620 h 1560620"/>
                  <a:gd name="connsiteX7" fmla="*/ 3064038 w 3480752"/>
                  <a:gd name="connsiteY7" fmla="*/ 1527929 h 1560620"/>
                  <a:gd name="connsiteX8" fmla="*/ 3057133 w 3480752"/>
                  <a:gd name="connsiteY8" fmla="*/ 1524163 h 1560620"/>
                  <a:gd name="connsiteX9" fmla="*/ 2941481 w 3480752"/>
                  <a:gd name="connsiteY9" fmla="*/ 1495246 h 1560620"/>
                  <a:gd name="connsiteX10" fmla="*/ 2933314 w 3480752"/>
                  <a:gd name="connsiteY10" fmla="*/ 1495246 h 1560620"/>
                  <a:gd name="connsiteX11" fmla="*/ 2353185 w 3480752"/>
                  <a:gd name="connsiteY11" fmla="*/ 1274639 h 1560620"/>
                  <a:gd name="connsiteX12" fmla="*/ 2238794 w 3480752"/>
                  <a:gd name="connsiteY12" fmla="*/ 1217440 h 1560620"/>
                  <a:gd name="connsiteX13" fmla="*/ 62916 w 3480752"/>
                  <a:gd name="connsiteY13" fmla="*/ 34213 h 1560620"/>
                  <a:gd name="connsiteX14" fmla="*/ 0 w 3480752"/>
                  <a:gd name="connsiteY14" fmla="*/ 0 h 1560620"/>
                  <a:gd name="connsiteX15" fmla="*/ 62916 w 3480752"/>
                  <a:gd name="connsiteY15" fmla="*/ 34213 h 1560620"/>
                  <a:gd name="connsiteX16" fmla="*/ 57199 w 3480752"/>
                  <a:gd name="connsiteY16" fmla="*/ 31661 h 1560620"/>
                  <a:gd name="connsiteX17" fmla="*/ 0 w 3480752"/>
                  <a:gd name="connsiteY17" fmla="*/ 0 h 15606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</a:cxnLst>
                <a:rect l="l" t="t" r="r" b="b"/>
                <a:pathLst>
                  <a:path w="3480752" h="1560620">
                    <a:moveTo>
                      <a:pt x="62916" y="34213"/>
                    </a:moveTo>
                    <a:lnTo>
                      <a:pt x="114391" y="57191"/>
                    </a:lnTo>
                    <a:cubicBezTo>
                      <a:pt x="302323" y="147074"/>
                      <a:pt x="498413" y="220606"/>
                      <a:pt x="694512" y="277806"/>
                    </a:cubicBezTo>
                    <a:lnTo>
                      <a:pt x="702687" y="277806"/>
                    </a:lnTo>
                    <a:cubicBezTo>
                      <a:pt x="743545" y="285981"/>
                      <a:pt x="784395" y="302314"/>
                      <a:pt x="833420" y="310489"/>
                    </a:cubicBezTo>
                    <a:lnTo>
                      <a:pt x="1241959" y="343172"/>
                    </a:lnTo>
                    <a:lnTo>
                      <a:pt x="3480752" y="1560620"/>
                    </a:lnTo>
                    <a:lnTo>
                      <a:pt x="3064038" y="1527929"/>
                    </a:lnTo>
                    <a:lnTo>
                      <a:pt x="3057133" y="1524163"/>
                    </a:lnTo>
                    <a:lnTo>
                      <a:pt x="2941481" y="1495246"/>
                    </a:lnTo>
                    <a:lnTo>
                      <a:pt x="2933314" y="1495246"/>
                    </a:lnTo>
                    <a:cubicBezTo>
                      <a:pt x="2737215" y="1446221"/>
                      <a:pt x="2541108" y="1372688"/>
                      <a:pt x="2353185" y="1274639"/>
                    </a:cubicBezTo>
                    <a:cubicBezTo>
                      <a:pt x="2312335" y="1258298"/>
                      <a:pt x="2279652" y="1241956"/>
                      <a:pt x="2238794" y="1217440"/>
                    </a:cubicBezTo>
                    <a:lnTo>
                      <a:pt x="62916" y="34213"/>
                    </a:lnTo>
                    <a:close/>
                    <a:moveTo>
                      <a:pt x="0" y="0"/>
                    </a:moveTo>
                    <a:lnTo>
                      <a:pt x="62916" y="34213"/>
                    </a:lnTo>
                    <a:lnTo>
                      <a:pt x="57199" y="31661"/>
                    </a:lnTo>
                    <a:cubicBezTo>
                      <a:pt x="38815" y="22469"/>
                      <a:pt x="20429" y="12254"/>
                      <a:pt x="0" y="0"/>
                    </a:cubicBez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28" name="Freeform: Shape 127">
                <a:extLst>
                  <a:ext uri="{FF2B5EF4-FFF2-40B4-BE49-F238E27FC236}">
                    <a16:creationId xmlns:a16="http://schemas.microsoft.com/office/drawing/2014/main" id="{CEF89742-6670-4E1D-8D67-680F07F0901D}"/>
                  </a:ext>
                </a:extLst>
              </p:cNvPr>
              <p:cNvSpPr/>
              <p:nvPr/>
            </p:nvSpPr>
            <p:spPr>
              <a:xfrm>
                <a:off x="3023223" y="4576005"/>
                <a:ext cx="257175" cy="133350"/>
              </a:xfrm>
              <a:custGeom>
                <a:avLst/>
                <a:gdLst>
                  <a:gd name="connsiteX0" fmla="*/ 260032 w 257175"/>
                  <a:gd name="connsiteY0" fmla="*/ 141922 h 133350"/>
                  <a:gd name="connsiteX1" fmla="*/ 0 w 257175"/>
                  <a:gd name="connsiteY1" fmla="*/ 0 h 133350"/>
                  <a:gd name="connsiteX2" fmla="*/ 952 w 257175"/>
                  <a:gd name="connsiteY2" fmla="*/ 0 h 133350"/>
                  <a:gd name="connsiteX3" fmla="*/ 260032 w 257175"/>
                  <a:gd name="connsiteY3" fmla="*/ 141922 h 133350"/>
                  <a:gd name="connsiteX4" fmla="*/ 260032 w 257175"/>
                  <a:gd name="connsiteY4" fmla="*/ 141922 h 1333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57175" h="133350">
                    <a:moveTo>
                      <a:pt x="260032" y="141922"/>
                    </a:moveTo>
                    <a:lnTo>
                      <a:pt x="0" y="0"/>
                    </a:lnTo>
                    <a:cubicBezTo>
                      <a:pt x="0" y="0"/>
                      <a:pt x="952" y="0"/>
                      <a:pt x="952" y="0"/>
                    </a:cubicBezTo>
                    <a:lnTo>
                      <a:pt x="260032" y="141922"/>
                    </a:lnTo>
                    <a:cubicBezTo>
                      <a:pt x="260985" y="141922"/>
                      <a:pt x="260985" y="141922"/>
                      <a:pt x="260032" y="141922"/>
                    </a:cubicBezTo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29" name="Freeform: Shape 128">
                <a:extLst>
                  <a:ext uri="{FF2B5EF4-FFF2-40B4-BE49-F238E27FC236}">
                    <a16:creationId xmlns:a16="http://schemas.microsoft.com/office/drawing/2014/main" id="{41169CB5-FB00-48D8-8C0F-A00B42722497}"/>
                  </a:ext>
                </a:extLst>
              </p:cNvPr>
              <p:cNvSpPr/>
              <p:nvPr/>
            </p:nvSpPr>
            <p:spPr>
              <a:xfrm>
                <a:off x="2706138" y="4925573"/>
                <a:ext cx="257175" cy="485775"/>
              </a:xfrm>
              <a:custGeom>
                <a:avLst/>
                <a:gdLst>
                  <a:gd name="connsiteX0" fmla="*/ 260033 w 257175"/>
                  <a:gd name="connsiteY0" fmla="*/ 486727 h 485775"/>
                  <a:gd name="connsiteX1" fmla="*/ 0 w 257175"/>
                  <a:gd name="connsiteY1" fmla="*/ 344805 h 485775"/>
                  <a:gd name="connsiteX2" fmla="*/ 953 w 257175"/>
                  <a:gd name="connsiteY2" fmla="*/ 0 h 485775"/>
                  <a:gd name="connsiteX3" fmla="*/ 260985 w 257175"/>
                  <a:gd name="connsiteY3" fmla="*/ 141922 h 4857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57175" h="485775">
                    <a:moveTo>
                      <a:pt x="260033" y="486727"/>
                    </a:moveTo>
                    <a:lnTo>
                      <a:pt x="0" y="344805"/>
                    </a:lnTo>
                    <a:lnTo>
                      <a:pt x="953" y="0"/>
                    </a:lnTo>
                    <a:lnTo>
                      <a:pt x="260985" y="141922"/>
                    </a:ln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30" name="Freeform: Shape 129">
                <a:extLst>
                  <a:ext uri="{FF2B5EF4-FFF2-40B4-BE49-F238E27FC236}">
                    <a16:creationId xmlns:a16="http://schemas.microsoft.com/office/drawing/2014/main" id="{7990DCC4-6002-43D5-89E2-76C5294C6D4A}"/>
                  </a:ext>
                </a:extLst>
              </p:cNvPr>
              <p:cNvSpPr/>
              <p:nvPr/>
            </p:nvSpPr>
            <p:spPr>
              <a:xfrm>
                <a:off x="2986527" y="3640650"/>
                <a:ext cx="661036" cy="1099185"/>
              </a:xfrm>
              <a:custGeom>
                <a:avLst/>
                <a:gdLst>
                  <a:gd name="connsiteX0" fmla="*/ 359092 w 661035"/>
                  <a:gd name="connsiteY0" fmla="*/ 597218 h 1099185"/>
                  <a:gd name="connsiteX1" fmla="*/ 620078 w 661035"/>
                  <a:gd name="connsiteY1" fmla="*/ 739140 h 1099185"/>
                  <a:gd name="connsiteX2" fmla="*/ 584835 w 661035"/>
                  <a:gd name="connsiteY2" fmla="*/ 818198 h 1099185"/>
                  <a:gd name="connsiteX3" fmla="*/ 584836 w 661035"/>
                  <a:gd name="connsiteY3" fmla="*/ 818198 h 1099185"/>
                  <a:gd name="connsiteX4" fmla="*/ 545783 w 661035"/>
                  <a:gd name="connsiteY4" fmla="*/ 882015 h 1099185"/>
                  <a:gd name="connsiteX5" fmla="*/ 538930 w 661035"/>
                  <a:gd name="connsiteY5" fmla="*/ 891439 h 1099185"/>
                  <a:gd name="connsiteX6" fmla="*/ 539116 w 661035"/>
                  <a:gd name="connsiteY6" fmla="*/ 891540 h 1099185"/>
                  <a:gd name="connsiteX7" fmla="*/ 500063 w 661035"/>
                  <a:gd name="connsiteY7" fmla="*/ 940118 h 1099185"/>
                  <a:gd name="connsiteX8" fmla="*/ 452605 w 661035"/>
                  <a:gd name="connsiteY8" fmla="*/ 914311 h 1099185"/>
                  <a:gd name="connsiteX9" fmla="*/ 451949 w 661035"/>
                  <a:gd name="connsiteY9" fmla="*/ 914906 h 1099185"/>
                  <a:gd name="connsiteX10" fmla="*/ 500063 w 661035"/>
                  <a:gd name="connsiteY10" fmla="*/ 941070 h 1099185"/>
                  <a:gd name="connsiteX11" fmla="*/ 451485 w 661035"/>
                  <a:gd name="connsiteY11" fmla="*/ 989648 h 1099185"/>
                  <a:gd name="connsiteX12" fmla="*/ 396629 w 661035"/>
                  <a:gd name="connsiteY12" fmla="*/ 1033155 h 1099185"/>
                  <a:gd name="connsiteX13" fmla="*/ 397193 w 661035"/>
                  <a:gd name="connsiteY13" fmla="*/ 1033462 h 1099185"/>
                  <a:gd name="connsiteX14" fmla="*/ 320041 w 661035"/>
                  <a:gd name="connsiteY14" fmla="*/ 1076325 h 1099185"/>
                  <a:gd name="connsiteX15" fmla="*/ 291343 w 661035"/>
                  <a:gd name="connsiteY15" fmla="*/ 1060767 h 1099185"/>
                  <a:gd name="connsiteX16" fmla="*/ 290403 w 661035"/>
                  <a:gd name="connsiteY16" fmla="*/ 1061621 h 1099185"/>
                  <a:gd name="connsiteX17" fmla="*/ 319088 w 661035"/>
                  <a:gd name="connsiteY17" fmla="*/ 1077277 h 1099185"/>
                  <a:gd name="connsiteX18" fmla="*/ 260985 w 661035"/>
                  <a:gd name="connsiteY18" fmla="*/ 1099185 h 1099185"/>
                  <a:gd name="connsiteX19" fmla="*/ 0 w 661035"/>
                  <a:gd name="connsiteY19" fmla="*/ 957262 h 1099185"/>
                  <a:gd name="connsiteX20" fmla="*/ 59055 w 661035"/>
                  <a:gd name="connsiteY20" fmla="*/ 935355 h 1099185"/>
                  <a:gd name="connsiteX21" fmla="*/ 284314 w 661035"/>
                  <a:gd name="connsiteY21" fmla="*/ 1058298 h 1099185"/>
                  <a:gd name="connsiteX22" fmla="*/ 284516 w 661035"/>
                  <a:gd name="connsiteY22" fmla="*/ 1057066 h 1099185"/>
                  <a:gd name="connsiteX23" fmla="*/ 60008 w 661035"/>
                  <a:gd name="connsiteY23" fmla="*/ 935355 h 1099185"/>
                  <a:gd name="connsiteX24" fmla="*/ 135745 w 661035"/>
                  <a:gd name="connsiteY24" fmla="*/ 891807 h 1099185"/>
                  <a:gd name="connsiteX25" fmla="*/ 135255 w 661035"/>
                  <a:gd name="connsiteY25" fmla="*/ 891540 h 1099185"/>
                  <a:gd name="connsiteX26" fmla="*/ 190500 w 661035"/>
                  <a:gd name="connsiteY26" fmla="*/ 847725 h 1099185"/>
                  <a:gd name="connsiteX27" fmla="*/ 239078 w 661035"/>
                  <a:gd name="connsiteY27" fmla="*/ 799148 h 1099185"/>
                  <a:gd name="connsiteX28" fmla="*/ 319738 w 661035"/>
                  <a:gd name="connsiteY28" fmla="*/ 843010 h 1099185"/>
                  <a:gd name="connsiteX29" fmla="*/ 319882 w 661035"/>
                  <a:gd name="connsiteY29" fmla="*/ 842137 h 1099185"/>
                  <a:gd name="connsiteX30" fmla="*/ 239078 w 661035"/>
                  <a:gd name="connsiteY30" fmla="*/ 798196 h 1099185"/>
                  <a:gd name="connsiteX31" fmla="*/ 277307 w 661035"/>
                  <a:gd name="connsiteY31" fmla="*/ 750642 h 1099185"/>
                  <a:gd name="connsiteX32" fmla="*/ 277178 w 661035"/>
                  <a:gd name="connsiteY32" fmla="*/ 750571 h 1099185"/>
                  <a:gd name="connsiteX33" fmla="*/ 284798 w 661035"/>
                  <a:gd name="connsiteY33" fmla="*/ 740093 h 1099185"/>
                  <a:gd name="connsiteX34" fmla="*/ 323850 w 661035"/>
                  <a:gd name="connsiteY34" fmla="*/ 676275 h 1099185"/>
                  <a:gd name="connsiteX35" fmla="*/ 359092 w 661035"/>
                  <a:gd name="connsiteY35" fmla="*/ 597218 h 1099185"/>
                  <a:gd name="connsiteX36" fmla="*/ 220980 w 661035"/>
                  <a:gd name="connsiteY36" fmla="*/ 0 h 1099185"/>
                  <a:gd name="connsiteX37" fmla="*/ 481965 w 661035"/>
                  <a:gd name="connsiteY37" fmla="*/ 141922 h 1099185"/>
                  <a:gd name="connsiteX38" fmla="*/ 575310 w 661035"/>
                  <a:gd name="connsiteY38" fmla="*/ 214313 h 1099185"/>
                  <a:gd name="connsiteX39" fmla="*/ 661035 w 661035"/>
                  <a:gd name="connsiteY39" fmla="*/ 504825 h 1099185"/>
                  <a:gd name="connsiteX40" fmla="*/ 621030 w 661035"/>
                  <a:gd name="connsiteY40" fmla="*/ 739140 h 1099185"/>
                  <a:gd name="connsiteX41" fmla="*/ 360045 w 661035"/>
                  <a:gd name="connsiteY41" fmla="*/ 597218 h 1099185"/>
                  <a:gd name="connsiteX42" fmla="*/ 400050 w 661035"/>
                  <a:gd name="connsiteY42" fmla="*/ 362902 h 1099185"/>
                  <a:gd name="connsiteX43" fmla="*/ 314325 w 661035"/>
                  <a:gd name="connsiteY43" fmla="*/ 72390 h 1099185"/>
                  <a:gd name="connsiteX44" fmla="*/ 220980 w 661035"/>
                  <a:gd name="connsiteY44" fmla="*/ 0 h 1099185"/>
                  <a:gd name="connsiteX0" fmla="*/ 359092 w 661035"/>
                  <a:gd name="connsiteY0" fmla="*/ 597218 h 1099185"/>
                  <a:gd name="connsiteX1" fmla="*/ 620078 w 661035"/>
                  <a:gd name="connsiteY1" fmla="*/ 739140 h 1099185"/>
                  <a:gd name="connsiteX2" fmla="*/ 584835 w 661035"/>
                  <a:gd name="connsiteY2" fmla="*/ 818198 h 1099185"/>
                  <a:gd name="connsiteX3" fmla="*/ 584836 w 661035"/>
                  <a:gd name="connsiteY3" fmla="*/ 818198 h 1099185"/>
                  <a:gd name="connsiteX4" fmla="*/ 545783 w 661035"/>
                  <a:gd name="connsiteY4" fmla="*/ 882015 h 1099185"/>
                  <a:gd name="connsiteX5" fmla="*/ 538930 w 661035"/>
                  <a:gd name="connsiteY5" fmla="*/ 891439 h 1099185"/>
                  <a:gd name="connsiteX6" fmla="*/ 539116 w 661035"/>
                  <a:gd name="connsiteY6" fmla="*/ 891540 h 1099185"/>
                  <a:gd name="connsiteX7" fmla="*/ 500063 w 661035"/>
                  <a:gd name="connsiteY7" fmla="*/ 940118 h 1099185"/>
                  <a:gd name="connsiteX8" fmla="*/ 452605 w 661035"/>
                  <a:gd name="connsiteY8" fmla="*/ 914311 h 1099185"/>
                  <a:gd name="connsiteX9" fmla="*/ 451949 w 661035"/>
                  <a:gd name="connsiteY9" fmla="*/ 914906 h 1099185"/>
                  <a:gd name="connsiteX10" fmla="*/ 500063 w 661035"/>
                  <a:gd name="connsiteY10" fmla="*/ 941070 h 1099185"/>
                  <a:gd name="connsiteX11" fmla="*/ 451485 w 661035"/>
                  <a:gd name="connsiteY11" fmla="*/ 989648 h 1099185"/>
                  <a:gd name="connsiteX12" fmla="*/ 396629 w 661035"/>
                  <a:gd name="connsiteY12" fmla="*/ 1033155 h 1099185"/>
                  <a:gd name="connsiteX13" fmla="*/ 397193 w 661035"/>
                  <a:gd name="connsiteY13" fmla="*/ 1033462 h 1099185"/>
                  <a:gd name="connsiteX14" fmla="*/ 320041 w 661035"/>
                  <a:gd name="connsiteY14" fmla="*/ 1076325 h 1099185"/>
                  <a:gd name="connsiteX15" fmla="*/ 291343 w 661035"/>
                  <a:gd name="connsiteY15" fmla="*/ 1060767 h 1099185"/>
                  <a:gd name="connsiteX16" fmla="*/ 290403 w 661035"/>
                  <a:gd name="connsiteY16" fmla="*/ 1061621 h 1099185"/>
                  <a:gd name="connsiteX17" fmla="*/ 319088 w 661035"/>
                  <a:gd name="connsiteY17" fmla="*/ 1077277 h 1099185"/>
                  <a:gd name="connsiteX18" fmla="*/ 260985 w 661035"/>
                  <a:gd name="connsiteY18" fmla="*/ 1099185 h 1099185"/>
                  <a:gd name="connsiteX19" fmla="*/ 0 w 661035"/>
                  <a:gd name="connsiteY19" fmla="*/ 957262 h 1099185"/>
                  <a:gd name="connsiteX20" fmla="*/ 59055 w 661035"/>
                  <a:gd name="connsiteY20" fmla="*/ 935355 h 1099185"/>
                  <a:gd name="connsiteX21" fmla="*/ 284314 w 661035"/>
                  <a:gd name="connsiteY21" fmla="*/ 1058298 h 1099185"/>
                  <a:gd name="connsiteX22" fmla="*/ 284516 w 661035"/>
                  <a:gd name="connsiteY22" fmla="*/ 1057066 h 1099185"/>
                  <a:gd name="connsiteX23" fmla="*/ 60008 w 661035"/>
                  <a:gd name="connsiteY23" fmla="*/ 935355 h 1099185"/>
                  <a:gd name="connsiteX24" fmla="*/ 135745 w 661035"/>
                  <a:gd name="connsiteY24" fmla="*/ 891807 h 1099185"/>
                  <a:gd name="connsiteX25" fmla="*/ 135255 w 661035"/>
                  <a:gd name="connsiteY25" fmla="*/ 891540 h 1099185"/>
                  <a:gd name="connsiteX26" fmla="*/ 190500 w 661035"/>
                  <a:gd name="connsiteY26" fmla="*/ 847725 h 1099185"/>
                  <a:gd name="connsiteX27" fmla="*/ 239078 w 661035"/>
                  <a:gd name="connsiteY27" fmla="*/ 799148 h 1099185"/>
                  <a:gd name="connsiteX28" fmla="*/ 319738 w 661035"/>
                  <a:gd name="connsiteY28" fmla="*/ 843010 h 1099185"/>
                  <a:gd name="connsiteX29" fmla="*/ 239078 w 661035"/>
                  <a:gd name="connsiteY29" fmla="*/ 798196 h 1099185"/>
                  <a:gd name="connsiteX30" fmla="*/ 277307 w 661035"/>
                  <a:gd name="connsiteY30" fmla="*/ 750642 h 1099185"/>
                  <a:gd name="connsiteX31" fmla="*/ 277178 w 661035"/>
                  <a:gd name="connsiteY31" fmla="*/ 750571 h 1099185"/>
                  <a:gd name="connsiteX32" fmla="*/ 284798 w 661035"/>
                  <a:gd name="connsiteY32" fmla="*/ 740093 h 1099185"/>
                  <a:gd name="connsiteX33" fmla="*/ 323850 w 661035"/>
                  <a:gd name="connsiteY33" fmla="*/ 676275 h 1099185"/>
                  <a:gd name="connsiteX34" fmla="*/ 359092 w 661035"/>
                  <a:gd name="connsiteY34" fmla="*/ 597218 h 1099185"/>
                  <a:gd name="connsiteX35" fmla="*/ 220980 w 661035"/>
                  <a:gd name="connsiteY35" fmla="*/ 0 h 1099185"/>
                  <a:gd name="connsiteX36" fmla="*/ 481965 w 661035"/>
                  <a:gd name="connsiteY36" fmla="*/ 141922 h 1099185"/>
                  <a:gd name="connsiteX37" fmla="*/ 575310 w 661035"/>
                  <a:gd name="connsiteY37" fmla="*/ 214313 h 1099185"/>
                  <a:gd name="connsiteX38" fmla="*/ 661035 w 661035"/>
                  <a:gd name="connsiteY38" fmla="*/ 504825 h 1099185"/>
                  <a:gd name="connsiteX39" fmla="*/ 621030 w 661035"/>
                  <a:gd name="connsiteY39" fmla="*/ 739140 h 1099185"/>
                  <a:gd name="connsiteX40" fmla="*/ 360045 w 661035"/>
                  <a:gd name="connsiteY40" fmla="*/ 597218 h 1099185"/>
                  <a:gd name="connsiteX41" fmla="*/ 400050 w 661035"/>
                  <a:gd name="connsiteY41" fmla="*/ 362902 h 1099185"/>
                  <a:gd name="connsiteX42" fmla="*/ 314325 w 661035"/>
                  <a:gd name="connsiteY42" fmla="*/ 72390 h 1099185"/>
                  <a:gd name="connsiteX43" fmla="*/ 220980 w 661035"/>
                  <a:gd name="connsiteY43" fmla="*/ 0 h 1099185"/>
                  <a:gd name="connsiteX0" fmla="*/ 359092 w 661035"/>
                  <a:gd name="connsiteY0" fmla="*/ 597218 h 1099185"/>
                  <a:gd name="connsiteX1" fmla="*/ 620078 w 661035"/>
                  <a:gd name="connsiteY1" fmla="*/ 739140 h 1099185"/>
                  <a:gd name="connsiteX2" fmla="*/ 584835 w 661035"/>
                  <a:gd name="connsiteY2" fmla="*/ 818198 h 1099185"/>
                  <a:gd name="connsiteX3" fmla="*/ 584836 w 661035"/>
                  <a:gd name="connsiteY3" fmla="*/ 818198 h 1099185"/>
                  <a:gd name="connsiteX4" fmla="*/ 545783 w 661035"/>
                  <a:gd name="connsiteY4" fmla="*/ 882015 h 1099185"/>
                  <a:gd name="connsiteX5" fmla="*/ 538930 w 661035"/>
                  <a:gd name="connsiteY5" fmla="*/ 891439 h 1099185"/>
                  <a:gd name="connsiteX6" fmla="*/ 539116 w 661035"/>
                  <a:gd name="connsiteY6" fmla="*/ 891540 h 1099185"/>
                  <a:gd name="connsiteX7" fmla="*/ 500063 w 661035"/>
                  <a:gd name="connsiteY7" fmla="*/ 940118 h 1099185"/>
                  <a:gd name="connsiteX8" fmla="*/ 452605 w 661035"/>
                  <a:gd name="connsiteY8" fmla="*/ 914311 h 1099185"/>
                  <a:gd name="connsiteX9" fmla="*/ 500063 w 661035"/>
                  <a:gd name="connsiteY9" fmla="*/ 941070 h 1099185"/>
                  <a:gd name="connsiteX10" fmla="*/ 451485 w 661035"/>
                  <a:gd name="connsiteY10" fmla="*/ 989648 h 1099185"/>
                  <a:gd name="connsiteX11" fmla="*/ 396629 w 661035"/>
                  <a:gd name="connsiteY11" fmla="*/ 1033155 h 1099185"/>
                  <a:gd name="connsiteX12" fmla="*/ 397193 w 661035"/>
                  <a:gd name="connsiteY12" fmla="*/ 1033462 h 1099185"/>
                  <a:gd name="connsiteX13" fmla="*/ 320041 w 661035"/>
                  <a:gd name="connsiteY13" fmla="*/ 1076325 h 1099185"/>
                  <a:gd name="connsiteX14" fmla="*/ 291343 w 661035"/>
                  <a:gd name="connsiteY14" fmla="*/ 1060767 h 1099185"/>
                  <a:gd name="connsiteX15" fmla="*/ 290403 w 661035"/>
                  <a:gd name="connsiteY15" fmla="*/ 1061621 h 1099185"/>
                  <a:gd name="connsiteX16" fmla="*/ 319088 w 661035"/>
                  <a:gd name="connsiteY16" fmla="*/ 1077277 h 1099185"/>
                  <a:gd name="connsiteX17" fmla="*/ 260985 w 661035"/>
                  <a:gd name="connsiteY17" fmla="*/ 1099185 h 1099185"/>
                  <a:gd name="connsiteX18" fmla="*/ 0 w 661035"/>
                  <a:gd name="connsiteY18" fmla="*/ 957262 h 1099185"/>
                  <a:gd name="connsiteX19" fmla="*/ 59055 w 661035"/>
                  <a:gd name="connsiteY19" fmla="*/ 935355 h 1099185"/>
                  <a:gd name="connsiteX20" fmla="*/ 284314 w 661035"/>
                  <a:gd name="connsiteY20" fmla="*/ 1058298 h 1099185"/>
                  <a:gd name="connsiteX21" fmla="*/ 284516 w 661035"/>
                  <a:gd name="connsiteY21" fmla="*/ 1057066 h 1099185"/>
                  <a:gd name="connsiteX22" fmla="*/ 60008 w 661035"/>
                  <a:gd name="connsiteY22" fmla="*/ 935355 h 1099185"/>
                  <a:gd name="connsiteX23" fmla="*/ 135745 w 661035"/>
                  <a:gd name="connsiteY23" fmla="*/ 891807 h 1099185"/>
                  <a:gd name="connsiteX24" fmla="*/ 135255 w 661035"/>
                  <a:gd name="connsiteY24" fmla="*/ 891540 h 1099185"/>
                  <a:gd name="connsiteX25" fmla="*/ 190500 w 661035"/>
                  <a:gd name="connsiteY25" fmla="*/ 847725 h 1099185"/>
                  <a:gd name="connsiteX26" fmla="*/ 239078 w 661035"/>
                  <a:gd name="connsiteY26" fmla="*/ 799148 h 1099185"/>
                  <a:gd name="connsiteX27" fmla="*/ 319738 w 661035"/>
                  <a:gd name="connsiteY27" fmla="*/ 843010 h 1099185"/>
                  <a:gd name="connsiteX28" fmla="*/ 239078 w 661035"/>
                  <a:gd name="connsiteY28" fmla="*/ 798196 h 1099185"/>
                  <a:gd name="connsiteX29" fmla="*/ 277307 w 661035"/>
                  <a:gd name="connsiteY29" fmla="*/ 750642 h 1099185"/>
                  <a:gd name="connsiteX30" fmla="*/ 277178 w 661035"/>
                  <a:gd name="connsiteY30" fmla="*/ 750571 h 1099185"/>
                  <a:gd name="connsiteX31" fmla="*/ 284798 w 661035"/>
                  <a:gd name="connsiteY31" fmla="*/ 740093 h 1099185"/>
                  <a:gd name="connsiteX32" fmla="*/ 323850 w 661035"/>
                  <a:gd name="connsiteY32" fmla="*/ 676275 h 1099185"/>
                  <a:gd name="connsiteX33" fmla="*/ 359092 w 661035"/>
                  <a:gd name="connsiteY33" fmla="*/ 597218 h 1099185"/>
                  <a:gd name="connsiteX34" fmla="*/ 220980 w 661035"/>
                  <a:gd name="connsiteY34" fmla="*/ 0 h 1099185"/>
                  <a:gd name="connsiteX35" fmla="*/ 481965 w 661035"/>
                  <a:gd name="connsiteY35" fmla="*/ 141922 h 1099185"/>
                  <a:gd name="connsiteX36" fmla="*/ 575310 w 661035"/>
                  <a:gd name="connsiteY36" fmla="*/ 214313 h 1099185"/>
                  <a:gd name="connsiteX37" fmla="*/ 661035 w 661035"/>
                  <a:gd name="connsiteY37" fmla="*/ 504825 h 1099185"/>
                  <a:gd name="connsiteX38" fmla="*/ 621030 w 661035"/>
                  <a:gd name="connsiteY38" fmla="*/ 739140 h 1099185"/>
                  <a:gd name="connsiteX39" fmla="*/ 360045 w 661035"/>
                  <a:gd name="connsiteY39" fmla="*/ 597218 h 1099185"/>
                  <a:gd name="connsiteX40" fmla="*/ 400050 w 661035"/>
                  <a:gd name="connsiteY40" fmla="*/ 362902 h 1099185"/>
                  <a:gd name="connsiteX41" fmla="*/ 314325 w 661035"/>
                  <a:gd name="connsiteY41" fmla="*/ 72390 h 1099185"/>
                  <a:gd name="connsiteX42" fmla="*/ 220980 w 661035"/>
                  <a:gd name="connsiteY42" fmla="*/ 0 h 1099185"/>
                  <a:gd name="connsiteX0" fmla="*/ 359092 w 661035"/>
                  <a:gd name="connsiteY0" fmla="*/ 597218 h 1099185"/>
                  <a:gd name="connsiteX1" fmla="*/ 620078 w 661035"/>
                  <a:gd name="connsiteY1" fmla="*/ 739140 h 1099185"/>
                  <a:gd name="connsiteX2" fmla="*/ 584835 w 661035"/>
                  <a:gd name="connsiteY2" fmla="*/ 818198 h 1099185"/>
                  <a:gd name="connsiteX3" fmla="*/ 584836 w 661035"/>
                  <a:gd name="connsiteY3" fmla="*/ 818198 h 1099185"/>
                  <a:gd name="connsiteX4" fmla="*/ 545783 w 661035"/>
                  <a:gd name="connsiteY4" fmla="*/ 882015 h 1099185"/>
                  <a:gd name="connsiteX5" fmla="*/ 538930 w 661035"/>
                  <a:gd name="connsiteY5" fmla="*/ 891439 h 1099185"/>
                  <a:gd name="connsiteX6" fmla="*/ 539116 w 661035"/>
                  <a:gd name="connsiteY6" fmla="*/ 891540 h 1099185"/>
                  <a:gd name="connsiteX7" fmla="*/ 500063 w 661035"/>
                  <a:gd name="connsiteY7" fmla="*/ 940118 h 1099185"/>
                  <a:gd name="connsiteX8" fmla="*/ 500063 w 661035"/>
                  <a:gd name="connsiteY8" fmla="*/ 941070 h 1099185"/>
                  <a:gd name="connsiteX9" fmla="*/ 451485 w 661035"/>
                  <a:gd name="connsiteY9" fmla="*/ 989648 h 1099185"/>
                  <a:gd name="connsiteX10" fmla="*/ 396629 w 661035"/>
                  <a:gd name="connsiteY10" fmla="*/ 1033155 h 1099185"/>
                  <a:gd name="connsiteX11" fmla="*/ 397193 w 661035"/>
                  <a:gd name="connsiteY11" fmla="*/ 1033462 h 1099185"/>
                  <a:gd name="connsiteX12" fmla="*/ 320041 w 661035"/>
                  <a:gd name="connsiteY12" fmla="*/ 1076325 h 1099185"/>
                  <a:gd name="connsiteX13" fmla="*/ 291343 w 661035"/>
                  <a:gd name="connsiteY13" fmla="*/ 1060767 h 1099185"/>
                  <a:gd name="connsiteX14" fmla="*/ 290403 w 661035"/>
                  <a:gd name="connsiteY14" fmla="*/ 1061621 h 1099185"/>
                  <a:gd name="connsiteX15" fmla="*/ 319088 w 661035"/>
                  <a:gd name="connsiteY15" fmla="*/ 1077277 h 1099185"/>
                  <a:gd name="connsiteX16" fmla="*/ 260985 w 661035"/>
                  <a:gd name="connsiteY16" fmla="*/ 1099185 h 1099185"/>
                  <a:gd name="connsiteX17" fmla="*/ 0 w 661035"/>
                  <a:gd name="connsiteY17" fmla="*/ 957262 h 1099185"/>
                  <a:gd name="connsiteX18" fmla="*/ 59055 w 661035"/>
                  <a:gd name="connsiteY18" fmla="*/ 935355 h 1099185"/>
                  <a:gd name="connsiteX19" fmla="*/ 284314 w 661035"/>
                  <a:gd name="connsiteY19" fmla="*/ 1058298 h 1099185"/>
                  <a:gd name="connsiteX20" fmla="*/ 284516 w 661035"/>
                  <a:gd name="connsiteY20" fmla="*/ 1057066 h 1099185"/>
                  <a:gd name="connsiteX21" fmla="*/ 60008 w 661035"/>
                  <a:gd name="connsiteY21" fmla="*/ 935355 h 1099185"/>
                  <a:gd name="connsiteX22" fmla="*/ 135745 w 661035"/>
                  <a:gd name="connsiteY22" fmla="*/ 891807 h 1099185"/>
                  <a:gd name="connsiteX23" fmla="*/ 135255 w 661035"/>
                  <a:gd name="connsiteY23" fmla="*/ 891540 h 1099185"/>
                  <a:gd name="connsiteX24" fmla="*/ 190500 w 661035"/>
                  <a:gd name="connsiteY24" fmla="*/ 847725 h 1099185"/>
                  <a:gd name="connsiteX25" fmla="*/ 239078 w 661035"/>
                  <a:gd name="connsiteY25" fmla="*/ 799148 h 1099185"/>
                  <a:gd name="connsiteX26" fmla="*/ 319738 w 661035"/>
                  <a:gd name="connsiteY26" fmla="*/ 843010 h 1099185"/>
                  <a:gd name="connsiteX27" fmla="*/ 239078 w 661035"/>
                  <a:gd name="connsiteY27" fmla="*/ 798196 h 1099185"/>
                  <a:gd name="connsiteX28" fmla="*/ 277307 w 661035"/>
                  <a:gd name="connsiteY28" fmla="*/ 750642 h 1099185"/>
                  <a:gd name="connsiteX29" fmla="*/ 277178 w 661035"/>
                  <a:gd name="connsiteY29" fmla="*/ 750571 h 1099185"/>
                  <a:gd name="connsiteX30" fmla="*/ 284798 w 661035"/>
                  <a:gd name="connsiteY30" fmla="*/ 740093 h 1099185"/>
                  <a:gd name="connsiteX31" fmla="*/ 323850 w 661035"/>
                  <a:gd name="connsiteY31" fmla="*/ 676275 h 1099185"/>
                  <a:gd name="connsiteX32" fmla="*/ 359092 w 661035"/>
                  <a:gd name="connsiteY32" fmla="*/ 597218 h 1099185"/>
                  <a:gd name="connsiteX33" fmla="*/ 220980 w 661035"/>
                  <a:gd name="connsiteY33" fmla="*/ 0 h 1099185"/>
                  <a:gd name="connsiteX34" fmla="*/ 481965 w 661035"/>
                  <a:gd name="connsiteY34" fmla="*/ 141922 h 1099185"/>
                  <a:gd name="connsiteX35" fmla="*/ 575310 w 661035"/>
                  <a:gd name="connsiteY35" fmla="*/ 214313 h 1099185"/>
                  <a:gd name="connsiteX36" fmla="*/ 661035 w 661035"/>
                  <a:gd name="connsiteY36" fmla="*/ 504825 h 1099185"/>
                  <a:gd name="connsiteX37" fmla="*/ 621030 w 661035"/>
                  <a:gd name="connsiteY37" fmla="*/ 739140 h 1099185"/>
                  <a:gd name="connsiteX38" fmla="*/ 360045 w 661035"/>
                  <a:gd name="connsiteY38" fmla="*/ 597218 h 1099185"/>
                  <a:gd name="connsiteX39" fmla="*/ 400050 w 661035"/>
                  <a:gd name="connsiteY39" fmla="*/ 362902 h 1099185"/>
                  <a:gd name="connsiteX40" fmla="*/ 314325 w 661035"/>
                  <a:gd name="connsiteY40" fmla="*/ 72390 h 1099185"/>
                  <a:gd name="connsiteX41" fmla="*/ 220980 w 661035"/>
                  <a:gd name="connsiteY41" fmla="*/ 0 h 1099185"/>
                  <a:gd name="connsiteX0" fmla="*/ 359092 w 661035"/>
                  <a:gd name="connsiteY0" fmla="*/ 597218 h 1099185"/>
                  <a:gd name="connsiteX1" fmla="*/ 620078 w 661035"/>
                  <a:gd name="connsiteY1" fmla="*/ 739140 h 1099185"/>
                  <a:gd name="connsiteX2" fmla="*/ 584835 w 661035"/>
                  <a:gd name="connsiteY2" fmla="*/ 818198 h 1099185"/>
                  <a:gd name="connsiteX3" fmla="*/ 584836 w 661035"/>
                  <a:gd name="connsiteY3" fmla="*/ 818198 h 1099185"/>
                  <a:gd name="connsiteX4" fmla="*/ 545783 w 661035"/>
                  <a:gd name="connsiteY4" fmla="*/ 882015 h 1099185"/>
                  <a:gd name="connsiteX5" fmla="*/ 538930 w 661035"/>
                  <a:gd name="connsiteY5" fmla="*/ 891439 h 1099185"/>
                  <a:gd name="connsiteX6" fmla="*/ 539116 w 661035"/>
                  <a:gd name="connsiteY6" fmla="*/ 891540 h 1099185"/>
                  <a:gd name="connsiteX7" fmla="*/ 500063 w 661035"/>
                  <a:gd name="connsiteY7" fmla="*/ 940118 h 1099185"/>
                  <a:gd name="connsiteX8" fmla="*/ 500063 w 661035"/>
                  <a:gd name="connsiteY8" fmla="*/ 941070 h 1099185"/>
                  <a:gd name="connsiteX9" fmla="*/ 451485 w 661035"/>
                  <a:gd name="connsiteY9" fmla="*/ 989648 h 1099185"/>
                  <a:gd name="connsiteX10" fmla="*/ 396629 w 661035"/>
                  <a:gd name="connsiteY10" fmla="*/ 1033155 h 1099185"/>
                  <a:gd name="connsiteX11" fmla="*/ 397193 w 661035"/>
                  <a:gd name="connsiteY11" fmla="*/ 1033462 h 1099185"/>
                  <a:gd name="connsiteX12" fmla="*/ 320041 w 661035"/>
                  <a:gd name="connsiteY12" fmla="*/ 1076325 h 1099185"/>
                  <a:gd name="connsiteX13" fmla="*/ 291343 w 661035"/>
                  <a:gd name="connsiteY13" fmla="*/ 1060767 h 1099185"/>
                  <a:gd name="connsiteX14" fmla="*/ 290403 w 661035"/>
                  <a:gd name="connsiteY14" fmla="*/ 1061621 h 1099185"/>
                  <a:gd name="connsiteX15" fmla="*/ 319088 w 661035"/>
                  <a:gd name="connsiteY15" fmla="*/ 1077277 h 1099185"/>
                  <a:gd name="connsiteX16" fmla="*/ 260985 w 661035"/>
                  <a:gd name="connsiteY16" fmla="*/ 1099185 h 1099185"/>
                  <a:gd name="connsiteX17" fmla="*/ 0 w 661035"/>
                  <a:gd name="connsiteY17" fmla="*/ 957262 h 1099185"/>
                  <a:gd name="connsiteX18" fmla="*/ 59055 w 661035"/>
                  <a:gd name="connsiteY18" fmla="*/ 935355 h 1099185"/>
                  <a:gd name="connsiteX19" fmla="*/ 284314 w 661035"/>
                  <a:gd name="connsiteY19" fmla="*/ 1058298 h 1099185"/>
                  <a:gd name="connsiteX20" fmla="*/ 284516 w 661035"/>
                  <a:gd name="connsiteY20" fmla="*/ 1057066 h 1099185"/>
                  <a:gd name="connsiteX21" fmla="*/ 60008 w 661035"/>
                  <a:gd name="connsiteY21" fmla="*/ 935355 h 1099185"/>
                  <a:gd name="connsiteX22" fmla="*/ 135745 w 661035"/>
                  <a:gd name="connsiteY22" fmla="*/ 891807 h 1099185"/>
                  <a:gd name="connsiteX23" fmla="*/ 135255 w 661035"/>
                  <a:gd name="connsiteY23" fmla="*/ 891540 h 1099185"/>
                  <a:gd name="connsiteX24" fmla="*/ 190500 w 661035"/>
                  <a:gd name="connsiteY24" fmla="*/ 847725 h 1099185"/>
                  <a:gd name="connsiteX25" fmla="*/ 239078 w 661035"/>
                  <a:gd name="connsiteY25" fmla="*/ 799148 h 1099185"/>
                  <a:gd name="connsiteX26" fmla="*/ 239078 w 661035"/>
                  <a:gd name="connsiteY26" fmla="*/ 798196 h 1099185"/>
                  <a:gd name="connsiteX27" fmla="*/ 277307 w 661035"/>
                  <a:gd name="connsiteY27" fmla="*/ 750642 h 1099185"/>
                  <a:gd name="connsiteX28" fmla="*/ 277178 w 661035"/>
                  <a:gd name="connsiteY28" fmla="*/ 750571 h 1099185"/>
                  <a:gd name="connsiteX29" fmla="*/ 284798 w 661035"/>
                  <a:gd name="connsiteY29" fmla="*/ 740093 h 1099185"/>
                  <a:gd name="connsiteX30" fmla="*/ 323850 w 661035"/>
                  <a:gd name="connsiteY30" fmla="*/ 676275 h 1099185"/>
                  <a:gd name="connsiteX31" fmla="*/ 359092 w 661035"/>
                  <a:gd name="connsiteY31" fmla="*/ 597218 h 1099185"/>
                  <a:gd name="connsiteX32" fmla="*/ 220980 w 661035"/>
                  <a:gd name="connsiteY32" fmla="*/ 0 h 1099185"/>
                  <a:gd name="connsiteX33" fmla="*/ 481965 w 661035"/>
                  <a:gd name="connsiteY33" fmla="*/ 141922 h 1099185"/>
                  <a:gd name="connsiteX34" fmla="*/ 575310 w 661035"/>
                  <a:gd name="connsiteY34" fmla="*/ 214313 h 1099185"/>
                  <a:gd name="connsiteX35" fmla="*/ 661035 w 661035"/>
                  <a:gd name="connsiteY35" fmla="*/ 504825 h 1099185"/>
                  <a:gd name="connsiteX36" fmla="*/ 621030 w 661035"/>
                  <a:gd name="connsiteY36" fmla="*/ 739140 h 1099185"/>
                  <a:gd name="connsiteX37" fmla="*/ 360045 w 661035"/>
                  <a:gd name="connsiteY37" fmla="*/ 597218 h 1099185"/>
                  <a:gd name="connsiteX38" fmla="*/ 400050 w 661035"/>
                  <a:gd name="connsiteY38" fmla="*/ 362902 h 1099185"/>
                  <a:gd name="connsiteX39" fmla="*/ 314325 w 661035"/>
                  <a:gd name="connsiteY39" fmla="*/ 72390 h 1099185"/>
                  <a:gd name="connsiteX40" fmla="*/ 220980 w 661035"/>
                  <a:gd name="connsiteY40" fmla="*/ 0 h 1099185"/>
                  <a:gd name="connsiteX0" fmla="*/ 359092 w 661035"/>
                  <a:gd name="connsiteY0" fmla="*/ 597218 h 1099185"/>
                  <a:gd name="connsiteX1" fmla="*/ 620078 w 661035"/>
                  <a:gd name="connsiteY1" fmla="*/ 739140 h 1099185"/>
                  <a:gd name="connsiteX2" fmla="*/ 584835 w 661035"/>
                  <a:gd name="connsiteY2" fmla="*/ 818198 h 1099185"/>
                  <a:gd name="connsiteX3" fmla="*/ 584836 w 661035"/>
                  <a:gd name="connsiteY3" fmla="*/ 818198 h 1099185"/>
                  <a:gd name="connsiteX4" fmla="*/ 545783 w 661035"/>
                  <a:gd name="connsiteY4" fmla="*/ 882015 h 1099185"/>
                  <a:gd name="connsiteX5" fmla="*/ 538930 w 661035"/>
                  <a:gd name="connsiteY5" fmla="*/ 891439 h 1099185"/>
                  <a:gd name="connsiteX6" fmla="*/ 539116 w 661035"/>
                  <a:gd name="connsiteY6" fmla="*/ 891540 h 1099185"/>
                  <a:gd name="connsiteX7" fmla="*/ 500063 w 661035"/>
                  <a:gd name="connsiteY7" fmla="*/ 940118 h 1099185"/>
                  <a:gd name="connsiteX8" fmla="*/ 500063 w 661035"/>
                  <a:gd name="connsiteY8" fmla="*/ 941070 h 1099185"/>
                  <a:gd name="connsiteX9" fmla="*/ 451485 w 661035"/>
                  <a:gd name="connsiteY9" fmla="*/ 989648 h 1099185"/>
                  <a:gd name="connsiteX10" fmla="*/ 396629 w 661035"/>
                  <a:gd name="connsiteY10" fmla="*/ 1033155 h 1099185"/>
                  <a:gd name="connsiteX11" fmla="*/ 397193 w 661035"/>
                  <a:gd name="connsiteY11" fmla="*/ 1033462 h 1099185"/>
                  <a:gd name="connsiteX12" fmla="*/ 320041 w 661035"/>
                  <a:gd name="connsiteY12" fmla="*/ 1076325 h 1099185"/>
                  <a:gd name="connsiteX13" fmla="*/ 291343 w 661035"/>
                  <a:gd name="connsiteY13" fmla="*/ 1060767 h 1099185"/>
                  <a:gd name="connsiteX14" fmla="*/ 290403 w 661035"/>
                  <a:gd name="connsiteY14" fmla="*/ 1061621 h 1099185"/>
                  <a:gd name="connsiteX15" fmla="*/ 319088 w 661035"/>
                  <a:gd name="connsiteY15" fmla="*/ 1077277 h 1099185"/>
                  <a:gd name="connsiteX16" fmla="*/ 260985 w 661035"/>
                  <a:gd name="connsiteY16" fmla="*/ 1099185 h 1099185"/>
                  <a:gd name="connsiteX17" fmla="*/ 0 w 661035"/>
                  <a:gd name="connsiteY17" fmla="*/ 957262 h 1099185"/>
                  <a:gd name="connsiteX18" fmla="*/ 59055 w 661035"/>
                  <a:gd name="connsiteY18" fmla="*/ 935355 h 1099185"/>
                  <a:gd name="connsiteX19" fmla="*/ 284314 w 661035"/>
                  <a:gd name="connsiteY19" fmla="*/ 1058298 h 1099185"/>
                  <a:gd name="connsiteX20" fmla="*/ 60008 w 661035"/>
                  <a:gd name="connsiteY20" fmla="*/ 935355 h 1099185"/>
                  <a:gd name="connsiteX21" fmla="*/ 135745 w 661035"/>
                  <a:gd name="connsiteY21" fmla="*/ 891807 h 1099185"/>
                  <a:gd name="connsiteX22" fmla="*/ 135255 w 661035"/>
                  <a:gd name="connsiteY22" fmla="*/ 891540 h 1099185"/>
                  <a:gd name="connsiteX23" fmla="*/ 190500 w 661035"/>
                  <a:gd name="connsiteY23" fmla="*/ 847725 h 1099185"/>
                  <a:gd name="connsiteX24" fmla="*/ 239078 w 661035"/>
                  <a:gd name="connsiteY24" fmla="*/ 799148 h 1099185"/>
                  <a:gd name="connsiteX25" fmla="*/ 239078 w 661035"/>
                  <a:gd name="connsiteY25" fmla="*/ 798196 h 1099185"/>
                  <a:gd name="connsiteX26" fmla="*/ 277307 w 661035"/>
                  <a:gd name="connsiteY26" fmla="*/ 750642 h 1099185"/>
                  <a:gd name="connsiteX27" fmla="*/ 277178 w 661035"/>
                  <a:gd name="connsiteY27" fmla="*/ 750571 h 1099185"/>
                  <a:gd name="connsiteX28" fmla="*/ 284798 w 661035"/>
                  <a:gd name="connsiteY28" fmla="*/ 740093 h 1099185"/>
                  <a:gd name="connsiteX29" fmla="*/ 323850 w 661035"/>
                  <a:gd name="connsiteY29" fmla="*/ 676275 h 1099185"/>
                  <a:gd name="connsiteX30" fmla="*/ 359092 w 661035"/>
                  <a:gd name="connsiteY30" fmla="*/ 597218 h 1099185"/>
                  <a:gd name="connsiteX31" fmla="*/ 220980 w 661035"/>
                  <a:gd name="connsiteY31" fmla="*/ 0 h 1099185"/>
                  <a:gd name="connsiteX32" fmla="*/ 481965 w 661035"/>
                  <a:gd name="connsiteY32" fmla="*/ 141922 h 1099185"/>
                  <a:gd name="connsiteX33" fmla="*/ 575310 w 661035"/>
                  <a:gd name="connsiteY33" fmla="*/ 214313 h 1099185"/>
                  <a:gd name="connsiteX34" fmla="*/ 661035 w 661035"/>
                  <a:gd name="connsiteY34" fmla="*/ 504825 h 1099185"/>
                  <a:gd name="connsiteX35" fmla="*/ 621030 w 661035"/>
                  <a:gd name="connsiteY35" fmla="*/ 739140 h 1099185"/>
                  <a:gd name="connsiteX36" fmla="*/ 360045 w 661035"/>
                  <a:gd name="connsiteY36" fmla="*/ 597218 h 1099185"/>
                  <a:gd name="connsiteX37" fmla="*/ 400050 w 661035"/>
                  <a:gd name="connsiteY37" fmla="*/ 362902 h 1099185"/>
                  <a:gd name="connsiteX38" fmla="*/ 314325 w 661035"/>
                  <a:gd name="connsiteY38" fmla="*/ 72390 h 1099185"/>
                  <a:gd name="connsiteX39" fmla="*/ 220980 w 661035"/>
                  <a:gd name="connsiteY39" fmla="*/ 0 h 1099185"/>
                  <a:gd name="connsiteX0" fmla="*/ 359092 w 661035"/>
                  <a:gd name="connsiteY0" fmla="*/ 597218 h 1099185"/>
                  <a:gd name="connsiteX1" fmla="*/ 620078 w 661035"/>
                  <a:gd name="connsiteY1" fmla="*/ 739140 h 1099185"/>
                  <a:gd name="connsiteX2" fmla="*/ 584835 w 661035"/>
                  <a:gd name="connsiteY2" fmla="*/ 818198 h 1099185"/>
                  <a:gd name="connsiteX3" fmla="*/ 584836 w 661035"/>
                  <a:gd name="connsiteY3" fmla="*/ 818198 h 1099185"/>
                  <a:gd name="connsiteX4" fmla="*/ 545783 w 661035"/>
                  <a:gd name="connsiteY4" fmla="*/ 882015 h 1099185"/>
                  <a:gd name="connsiteX5" fmla="*/ 538930 w 661035"/>
                  <a:gd name="connsiteY5" fmla="*/ 891439 h 1099185"/>
                  <a:gd name="connsiteX6" fmla="*/ 539116 w 661035"/>
                  <a:gd name="connsiteY6" fmla="*/ 891540 h 1099185"/>
                  <a:gd name="connsiteX7" fmla="*/ 500063 w 661035"/>
                  <a:gd name="connsiteY7" fmla="*/ 940118 h 1099185"/>
                  <a:gd name="connsiteX8" fmla="*/ 500063 w 661035"/>
                  <a:gd name="connsiteY8" fmla="*/ 941070 h 1099185"/>
                  <a:gd name="connsiteX9" fmla="*/ 451485 w 661035"/>
                  <a:gd name="connsiteY9" fmla="*/ 989648 h 1099185"/>
                  <a:gd name="connsiteX10" fmla="*/ 396629 w 661035"/>
                  <a:gd name="connsiteY10" fmla="*/ 1033155 h 1099185"/>
                  <a:gd name="connsiteX11" fmla="*/ 397193 w 661035"/>
                  <a:gd name="connsiteY11" fmla="*/ 1033462 h 1099185"/>
                  <a:gd name="connsiteX12" fmla="*/ 320041 w 661035"/>
                  <a:gd name="connsiteY12" fmla="*/ 1076325 h 1099185"/>
                  <a:gd name="connsiteX13" fmla="*/ 291343 w 661035"/>
                  <a:gd name="connsiteY13" fmla="*/ 1060767 h 1099185"/>
                  <a:gd name="connsiteX14" fmla="*/ 290403 w 661035"/>
                  <a:gd name="connsiteY14" fmla="*/ 1061621 h 1099185"/>
                  <a:gd name="connsiteX15" fmla="*/ 319088 w 661035"/>
                  <a:gd name="connsiteY15" fmla="*/ 1077277 h 1099185"/>
                  <a:gd name="connsiteX16" fmla="*/ 260985 w 661035"/>
                  <a:gd name="connsiteY16" fmla="*/ 1099185 h 1099185"/>
                  <a:gd name="connsiteX17" fmla="*/ 0 w 661035"/>
                  <a:gd name="connsiteY17" fmla="*/ 957262 h 1099185"/>
                  <a:gd name="connsiteX18" fmla="*/ 59055 w 661035"/>
                  <a:gd name="connsiteY18" fmla="*/ 935355 h 1099185"/>
                  <a:gd name="connsiteX19" fmla="*/ 60008 w 661035"/>
                  <a:gd name="connsiteY19" fmla="*/ 935355 h 1099185"/>
                  <a:gd name="connsiteX20" fmla="*/ 135745 w 661035"/>
                  <a:gd name="connsiteY20" fmla="*/ 891807 h 1099185"/>
                  <a:gd name="connsiteX21" fmla="*/ 135255 w 661035"/>
                  <a:gd name="connsiteY21" fmla="*/ 891540 h 1099185"/>
                  <a:gd name="connsiteX22" fmla="*/ 190500 w 661035"/>
                  <a:gd name="connsiteY22" fmla="*/ 847725 h 1099185"/>
                  <a:gd name="connsiteX23" fmla="*/ 239078 w 661035"/>
                  <a:gd name="connsiteY23" fmla="*/ 799148 h 1099185"/>
                  <a:gd name="connsiteX24" fmla="*/ 239078 w 661035"/>
                  <a:gd name="connsiteY24" fmla="*/ 798196 h 1099185"/>
                  <a:gd name="connsiteX25" fmla="*/ 277307 w 661035"/>
                  <a:gd name="connsiteY25" fmla="*/ 750642 h 1099185"/>
                  <a:gd name="connsiteX26" fmla="*/ 277178 w 661035"/>
                  <a:gd name="connsiteY26" fmla="*/ 750571 h 1099185"/>
                  <a:gd name="connsiteX27" fmla="*/ 284798 w 661035"/>
                  <a:gd name="connsiteY27" fmla="*/ 740093 h 1099185"/>
                  <a:gd name="connsiteX28" fmla="*/ 323850 w 661035"/>
                  <a:gd name="connsiteY28" fmla="*/ 676275 h 1099185"/>
                  <a:gd name="connsiteX29" fmla="*/ 359092 w 661035"/>
                  <a:gd name="connsiteY29" fmla="*/ 597218 h 1099185"/>
                  <a:gd name="connsiteX30" fmla="*/ 220980 w 661035"/>
                  <a:gd name="connsiteY30" fmla="*/ 0 h 1099185"/>
                  <a:gd name="connsiteX31" fmla="*/ 481965 w 661035"/>
                  <a:gd name="connsiteY31" fmla="*/ 141922 h 1099185"/>
                  <a:gd name="connsiteX32" fmla="*/ 575310 w 661035"/>
                  <a:gd name="connsiteY32" fmla="*/ 214313 h 1099185"/>
                  <a:gd name="connsiteX33" fmla="*/ 661035 w 661035"/>
                  <a:gd name="connsiteY33" fmla="*/ 504825 h 1099185"/>
                  <a:gd name="connsiteX34" fmla="*/ 621030 w 661035"/>
                  <a:gd name="connsiteY34" fmla="*/ 739140 h 1099185"/>
                  <a:gd name="connsiteX35" fmla="*/ 360045 w 661035"/>
                  <a:gd name="connsiteY35" fmla="*/ 597218 h 1099185"/>
                  <a:gd name="connsiteX36" fmla="*/ 400050 w 661035"/>
                  <a:gd name="connsiteY36" fmla="*/ 362902 h 1099185"/>
                  <a:gd name="connsiteX37" fmla="*/ 314325 w 661035"/>
                  <a:gd name="connsiteY37" fmla="*/ 72390 h 1099185"/>
                  <a:gd name="connsiteX38" fmla="*/ 220980 w 661035"/>
                  <a:gd name="connsiteY38" fmla="*/ 0 h 1099185"/>
                  <a:gd name="connsiteX0" fmla="*/ 359092 w 661035"/>
                  <a:gd name="connsiteY0" fmla="*/ 597218 h 1099185"/>
                  <a:gd name="connsiteX1" fmla="*/ 620078 w 661035"/>
                  <a:gd name="connsiteY1" fmla="*/ 739140 h 1099185"/>
                  <a:gd name="connsiteX2" fmla="*/ 584835 w 661035"/>
                  <a:gd name="connsiteY2" fmla="*/ 818198 h 1099185"/>
                  <a:gd name="connsiteX3" fmla="*/ 584836 w 661035"/>
                  <a:gd name="connsiteY3" fmla="*/ 818198 h 1099185"/>
                  <a:gd name="connsiteX4" fmla="*/ 545783 w 661035"/>
                  <a:gd name="connsiteY4" fmla="*/ 882015 h 1099185"/>
                  <a:gd name="connsiteX5" fmla="*/ 538930 w 661035"/>
                  <a:gd name="connsiteY5" fmla="*/ 891439 h 1099185"/>
                  <a:gd name="connsiteX6" fmla="*/ 539116 w 661035"/>
                  <a:gd name="connsiteY6" fmla="*/ 891540 h 1099185"/>
                  <a:gd name="connsiteX7" fmla="*/ 500063 w 661035"/>
                  <a:gd name="connsiteY7" fmla="*/ 940118 h 1099185"/>
                  <a:gd name="connsiteX8" fmla="*/ 500063 w 661035"/>
                  <a:gd name="connsiteY8" fmla="*/ 941070 h 1099185"/>
                  <a:gd name="connsiteX9" fmla="*/ 451485 w 661035"/>
                  <a:gd name="connsiteY9" fmla="*/ 989648 h 1099185"/>
                  <a:gd name="connsiteX10" fmla="*/ 396629 w 661035"/>
                  <a:gd name="connsiteY10" fmla="*/ 1033155 h 1099185"/>
                  <a:gd name="connsiteX11" fmla="*/ 397193 w 661035"/>
                  <a:gd name="connsiteY11" fmla="*/ 1033462 h 1099185"/>
                  <a:gd name="connsiteX12" fmla="*/ 320041 w 661035"/>
                  <a:gd name="connsiteY12" fmla="*/ 1076325 h 1099185"/>
                  <a:gd name="connsiteX13" fmla="*/ 291343 w 661035"/>
                  <a:gd name="connsiteY13" fmla="*/ 1060767 h 1099185"/>
                  <a:gd name="connsiteX14" fmla="*/ 319088 w 661035"/>
                  <a:gd name="connsiteY14" fmla="*/ 1077277 h 1099185"/>
                  <a:gd name="connsiteX15" fmla="*/ 260985 w 661035"/>
                  <a:gd name="connsiteY15" fmla="*/ 1099185 h 1099185"/>
                  <a:gd name="connsiteX16" fmla="*/ 0 w 661035"/>
                  <a:gd name="connsiteY16" fmla="*/ 957262 h 1099185"/>
                  <a:gd name="connsiteX17" fmla="*/ 59055 w 661035"/>
                  <a:gd name="connsiteY17" fmla="*/ 935355 h 1099185"/>
                  <a:gd name="connsiteX18" fmla="*/ 60008 w 661035"/>
                  <a:gd name="connsiteY18" fmla="*/ 935355 h 1099185"/>
                  <a:gd name="connsiteX19" fmla="*/ 135745 w 661035"/>
                  <a:gd name="connsiteY19" fmla="*/ 891807 h 1099185"/>
                  <a:gd name="connsiteX20" fmla="*/ 135255 w 661035"/>
                  <a:gd name="connsiteY20" fmla="*/ 891540 h 1099185"/>
                  <a:gd name="connsiteX21" fmla="*/ 190500 w 661035"/>
                  <a:gd name="connsiteY21" fmla="*/ 847725 h 1099185"/>
                  <a:gd name="connsiteX22" fmla="*/ 239078 w 661035"/>
                  <a:gd name="connsiteY22" fmla="*/ 799148 h 1099185"/>
                  <a:gd name="connsiteX23" fmla="*/ 239078 w 661035"/>
                  <a:gd name="connsiteY23" fmla="*/ 798196 h 1099185"/>
                  <a:gd name="connsiteX24" fmla="*/ 277307 w 661035"/>
                  <a:gd name="connsiteY24" fmla="*/ 750642 h 1099185"/>
                  <a:gd name="connsiteX25" fmla="*/ 277178 w 661035"/>
                  <a:gd name="connsiteY25" fmla="*/ 750571 h 1099185"/>
                  <a:gd name="connsiteX26" fmla="*/ 284798 w 661035"/>
                  <a:gd name="connsiteY26" fmla="*/ 740093 h 1099185"/>
                  <a:gd name="connsiteX27" fmla="*/ 323850 w 661035"/>
                  <a:gd name="connsiteY27" fmla="*/ 676275 h 1099185"/>
                  <a:gd name="connsiteX28" fmla="*/ 359092 w 661035"/>
                  <a:gd name="connsiteY28" fmla="*/ 597218 h 1099185"/>
                  <a:gd name="connsiteX29" fmla="*/ 220980 w 661035"/>
                  <a:gd name="connsiteY29" fmla="*/ 0 h 1099185"/>
                  <a:gd name="connsiteX30" fmla="*/ 481965 w 661035"/>
                  <a:gd name="connsiteY30" fmla="*/ 141922 h 1099185"/>
                  <a:gd name="connsiteX31" fmla="*/ 575310 w 661035"/>
                  <a:gd name="connsiteY31" fmla="*/ 214313 h 1099185"/>
                  <a:gd name="connsiteX32" fmla="*/ 661035 w 661035"/>
                  <a:gd name="connsiteY32" fmla="*/ 504825 h 1099185"/>
                  <a:gd name="connsiteX33" fmla="*/ 621030 w 661035"/>
                  <a:gd name="connsiteY33" fmla="*/ 739140 h 1099185"/>
                  <a:gd name="connsiteX34" fmla="*/ 360045 w 661035"/>
                  <a:gd name="connsiteY34" fmla="*/ 597218 h 1099185"/>
                  <a:gd name="connsiteX35" fmla="*/ 400050 w 661035"/>
                  <a:gd name="connsiteY35" fmla="*/ 362902 h 1099185"/>
                  <a:gd name="connsiteX36" fmla="*/ 314325 w 661035"/>
                  <a:gd name="connsiteY36" fmla="*/ 72390 h 1099185"/>
                  <a:gd name="connsiteX37" fmla="*/ 220980 w 661035"/>
                  <a:gd name="connsiteY37" fmla="*/ 0 h 1099185"/>
                  <a:gd name="connsiteX0" fmla="*/ 359092 w 661035"/>
                  <a:gd name="connsiteY0" fmla="*/ 597218 h 1099185"/>
                  <a:gd name="connsiteX1" fmla="*/ 620078 w 661035"/>
                  <a:gd name="connsiteY1" fmla="*/ 739140 h 1099185"/>
                  <a:gd name="connsiteX2" fmla="*/ 584835 w 661035"/>
                  <a:gd name="connsiteY2" fmla="*/ 818198 h 1099185"/>
                  <a:gd name="connsiteX3" fmla="*/ 584836 w 661035"/>
                  <a:gd name="connsiteY3" fmla="*/ 818198 h 1099185"/>
                  <a:gd name="connsiteX4" fmla="*/ 545783 w 661035"/>
                  <a:gd name="connsiteY4" fmla="*/ 882015 h 1099185"/>
                  <a:gd name="connsiteX5" fmla="*/ 538930 w 661035"/>
                  <a:gd name="connsiteY5" fmla="*/ 891439 h 1099185"/>
                  <a:gd name="connsiteX6" fmla="*/ 539116 w 661035"/>
                  <a:gd name="connsiteY6" fmla="*/ 891540 h 1099185"/>
                  <a:gd name="connsiteX7" fmla="*/ 500063 w 661035"/>
                  <a:gd name="connsiteY7" fmla="*/ 940118 h 1099185"/>
                  <a:gd name="connsiteX8" fmla="*/ 500063 w 661035"/>
                  <a:gd name="connsiteY8" fmla="*/ 941070 h 1099185"/>
                  <a:gd name="connsiteX9" fmla="*/ 451485 w 661035"/>
                  <a:gd name="connsiteY9" fmla="*/ 989648 h 1099185"/>
                  <a:gd name="connsiteX10" fmla="*/ 396629 w 661035"/>
                  <a:gd name="connsiteY10" fmla="*/ 1033155 h 1099185"/>
                  <a:gd name="connsiteX11" fmla="*/ 397193 w 661035"/>
                  <a:gd name="connsiteY11" fmla="*/ 1033462 h 1099185"/>
                  <a:gd name="connsiteX12" fmla="*/ 320041 w 661035"/>
                  <a:gd name="connsiteY12" fmla="*/ 1076325 h 1099185"/>
                  <a:gd name="connsiteX13" fmla="*/ 319088 w 661035"/>
                  <a:gd name="connsiteY13" fmla="*/ 1077277 h 1099185"/>
                  <a:gd name="connsiteX14" fmla="*/ 260985 w 661035"/>
                  <a:gd name="connsiteY14" fmla="*/ 1099185 h 1099185"/>
                  <a:gd name="connsiteX15" fmla="*/ 0 w 661035"/>
                  <a:gd name="connsiteY15" fmla="*/ 957262 h 1099185"/>
                  <a:gd name="connsiteX16" fmla="*/ 59055 w 661035"/>
                  <a:gd name="connsiteY16" fmla="*/ 935355 h 1099185"/>
                  <a:gd name="connsiteX17" fmla="*/ 60008 w 661035"/>
                  <a:gd name="connsiteY17" fmla="*/ 935355 h 1099185"/>
                  <a:gd name="connsiteX18" fmla="*/ 135745 w 661035"/>
                  <a:gd name="connsiteY18" fmla="*/ 891807 h 1099185"/>
                  <a:gd name="connsiteX19" fmla="*/ 135255 w 661035"/>
                  <a:gd name="connsiteY19" fmla="*/ 891540 h 1099185"/>
                  <a:gd name="connsiteX20" fmla="*/ 190500 w 661035"/>
                  <a:gd name="connsiteY20" fmla="*/ 847725 h 1099185"/>
                  <a:gd name="connsiteX21" fmla="*/ 239078 w 661035"/>
                  <a:gd name="connsiteY21" fmla="*/ 799148 h 1099185"/>
                  <a:gd name="connsiteX22" fmla="*/ 239078 w 661035"/>
                  <a:gd name="connsiteY22" fmla="*/ 798196 h 1099185"/>
                  <a:gd name="connsiteX23" fmla="*/ 277307 w 661035"/>
                  <a:gd name="connsiteY23" fmla="*/ 750642 h 1099185"/>
                  <a:gd name="connsiteX24" fmla="*/ 277178 w 661035"/>
                  <a:gd name="connsiteY24" fmla="*/ 750571 h 1099185"/>
                  <a:gd name="connsiteX25" fmla="*/ 284798 w 661035"/>
                  <a:gd name="connsiteY25" fmla="*/ 740093 h 1099185"/>
                  <a:gd name="connsiteX26" fmla="*/ 323850 w 661035"/>
                  <a:gd name="connsiteY26" fmla="*/ 676275 h 1099185"/>
                  <a:gd name="connsiteX27" fmla="*/ 359092 w 661035"/>
                  <a:gd name="connsiteY27" fmla="*/ 597218 h 1099185"/>
                  <a:gd name="connsiteX28" fmla="*/ 220980 w 661035"/>
                  <a:gd name="connsiteY28" fmla="*/ 0 h 1099185"/>
                  <a:gd name="connsiteX29" fmla="*/ 481965 w 661035"/>
                  <a:gd name="connsiteY29" fmla="*/ 141922 h 1099185"/>
                  <a:gd name="connsiteX30" fmla="*/ 575310 w 661035"/>
                  <a:gd name="connsiteY30" fmla="*/ 214313 h 1099185"/>
                  <a:gd name="connsiteX31" fmla="*/ 661035 w 661035"/>
                  <a:gd name="connsiteY31" fmla="*/ 504825 h 1099185"/>
                  <a:gd name="connsiteX32" fmla="*/ 621030 w 661035"/>
                  <a:gd name="connsiteY32" fmla="*/ 739140 h 1099185"/>
                  <a:gd name="connsiteX33" fmla="*/ 360045 w 661035"/>
                  <a:gd name="connsiteY33" fmla="*/ 597218 h 1099185"/>
                  <a:gd name="connsiteX34" fmla="*/ 400050 w 661035"/>
                  <a:gd name="connsiteY34" fmla="*/ 362902 h 1099185"/>
                  <a:gd name="connsiteX35" fmla="*/ 314325 w 661035"/>
                  <a:gd name="connsiteY35" fmla="*/ 72390 h 1099185"/>
                  <a:gd name="connsiteX36" fmla="*/ 220980 w 661035"/>
                  <a:gd name="connsiteY36" fmla="*/ 0 h 109918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</a:cxnLst>
                <a:rect l="l" t="t" r="r" b="b"/>
                <a:pathLst>
                  <a:path w="661035" h="1099185">
                    <a:moveTo>
                      <a:pt x="359092" y="597218"/>
                    </a:moveTo>
                    <a:lnTo>
                      <a:pt x="620078" y="739140"/>
                    </a:lnTo>
                    <a:lnTo>
                      <a:pt x="584835" y="818198"/>
                    </a:lnTo>
                    <a:lnTo>
                      <a:pt x="584836" y="818198"/>
                    </a:lnTo>
                    <a:cubicBezTo>
                      <a:pt x="573405" y="840105"/>
                      <a:pt x="560070" y="861060"/>
                      <a:pt x="545783" y="882015"/>
                    </a:cubicBezTo>
                    <a:lnTo>
                      <a:pt x="538930" y="891439"/>
                    </a:lnTo>
                    <a:lnTo>
                      <a:pt x="539116" y="891540"/>
                    </a:lnTo>
                    <a:cubicBezTo>
                      <a:pt x="525780" y="908686"/>
                      <a:pt x="513398" y="924878"/>
                      <a:pt x="500063" y="940118"/>
                    </a:cubicBezTo>
                    <a:lnTo>
                      <a:pt x="500063" y="941070"/>
                    </a:lnTo>
                    <a:cubicBezTo>
                      <a:pt x="483870" y="958215"/>
                      <a:pt x="467678" y="974408"/>
                      <a:pt x="451485" y="989648"/>
                    </a:cubicBezTo>
                    <a:lnTo>
                      <a:pt x="396629" y="1033155"/>
                    </a:lnTo>
                    <a:lnTo>
                      <a:pt x="397193" y="1033462"/>
                    </a:lnTo>
                    <a:cubicBezTo>
                      <a:pt x="371475" y="1049655"/>
                      <a:pt x="346711" y="1063943"/>
                      <a:pt x="320041" y="1076325"/>
                    </a:cubicBezTo>
                    <a:lnTo>
                      <a:pt x="319088" y="1077277"/>
                    </a:lnTo>
                    <a:lnTo>
                      <a:pt x="260985" y="1099185"/>
                    </a:lnTo>
                    <a:lnTo>
                      <a:pt x="0" y="957262"/>
                    </a:lnTo>
                    <a:lnTo>
                      <a:pt x="59055" y="935355"/>
                    </a:lnTo>
                    <a:lnTo>
                      <a:pt x="60008" y="935355"/>
                    </a:lnTo>
                    <a:lnTo>
                      <a:pt x="135745" y="891807"/>
                    </a:lnTo>
                    <a:lnTo>
                      <a:pt x="135255" y="891540"/>
                    </a:lnTo>
                    <a:cubicBezTo>
                      <a:pt x="154305" y="878205"/>
                      <a:pt x="173355" y="863918"/>
                      <a:pt x="190500" y="847725"/>
                    </a:cubicBezTo>
                    <a:cubicBezTo>
                      <a:pt x="207645" y="832486"/>
                      <a:pt x="222885" y="816293"/>
                      <a:pt x="239078" y="799148"/>
                    </a:cubicBezTo>
                    <a:lnTo>
                      <a:pt x="239078" y="798196"/>
                    </a:lnTo>
                    <a:lnTo>
                      <a:pt x="277307" y="750642"/>
                    </a:lnTo>
                    <a:lnTo>
                      <a:pt x="277178" y="750571"/>
                    </a:lnTo>
                    <a:cubicBezTo>
                      <a:pt x="280036" y="746761"/>
                      <a:pt x="281941" y="743903"/>
                      <a:pt x="284798" y="740093"/>
                    </a:cubicBezTo>
                    <a:cubicBezTo>
                      <a:pt x="299086" y="719138"/>
                      <a:pt x="312420" y="698183"/>
                      <a:pt x="323850" y="676275"/>
                    </a:cubicBezTo>
                    <a:cubicBezTo>
                      <a:pt x="337185" y="650558"/>
                      <a:pt x="349567" y="623888"/>
                      <a:pt x="359092" y="597218"/>
                    </a:cubicBezTo>
                    <a:close/>
                    <a:moveTo>
                      <a:pt x="220980" y="0"/>
                    </a:moveTo>
                    <a:lnTo>
                      <a:pt x="481965" y="141922"/>
                    </a:lnTo>
                    <a:cubicBezTo>
                      <a:pt x="521970" y="163830"/>
                      <a:pt x="553403" y="187642"/>
                      <a:pt x="575310" y="214313"/>
                    </a:cubicBezTo>
                    <a:cubicBezTo>
                      <a:pt x="632460" y="281940"/>
                      <a:pt x="661035" y="379095"/>
                      <a:pt x="661035" y="504825"/>
                    </a:cubicBezTo>
                    <a:cubicBezTo>
                      <a:pt x="660083" y="588645"/>
                      <a:pt x="646748" y="666750"/>
                      <a:pt x="621030" y="739140"/>
                    </a:cubicBezTo>
                    <a:lnTo>
                      <a:pt x="360045" y="597218"/>
                    </a:lnTo>
                    <a:cubicBezTo>
                      <a:pt x="386715" y="524827"/>
                      <a:pt x="400050" y="446722"/>
                      <a:pt x="400050" y="362902"/>
                    </a:cubicBezTo>
                    <a:cubicBezTo>
                      <a:pt x="400050" y="237172"/>
                      <a:pt x="371475" y="140970"/>
                      <a:pt x="314325" y="72390"/>
                    </a:cubicBezTo>
                    <a:cubicBezTo>
                      <a:pt x="291465" y="45720"/>
                      <a:pt x="260985" y="20955"/>
                      <a:pt x="220980" y="0"/>
                    </a:cubicBez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  <p:sp>
            <p:nvSpPr>
              <p:cNvPr id="131" name="Freeform: Shape 130">
                <a:extLst>
                  <a:ext uri="{FF2B5EF4-FFF2-40B4-BE49-F238E27FC236}">
                    <a16:creationId xmlns:a16="http://schemas.microsoft.com/office/drawing/2014/main" id="{064478B2-D07C-4B19-B85B-3CD71DB61EE3}"/>
                  </a:ext>
                </a:extLst>
              </p:cNvPr>
              <p:cNvSpPr/>
              <p:nvPr/>
            </p:nvSpPr>
            <p:spPr>
              <a:xfrm>
                <a:off x="2967026" y="3229268"/>
                <a:ext cx="673417" cy="247650"/>
              </a:xfrm>
              <a:custGeom>
                <a:avLst/>
                <a:gdLst>
                  <a:gd name="connsiteX0" fmla="*/ 261937 w 673417"/>
                  <a:gd name="connsiteY0" fmla="*/ 45720 h 247650"/>
                  <a:gd name="connsiteX1" fmla="*/ 288607 w 673417"/>
                  <a:gd name="connsiteY1" fmla="*/ 53340 h 247650"/>
                  <a:gd name="connsiteX2" fmla="*/ 387667 w 673417"/>
                  <a:gd name="connsiteY2" fmla="*/ 93345 h 247650"/>
                  <a:gd name="connsiteX3" fmla="*/ 412432 w 673417"/>
                  <a:gd name="connsiteY3" fmla="*/ 105728 h 247650"/>
                  <a:gd name="connsiteX4" fmla="*/ 673417 w 673417"/>
                  <a:gd name="connsiteY4" fmla="*/ 247650 h 247650"/>
                  <a:gd name="connsiteX5" fmla="*/ 647700 w 673417"/>
                  <a:gd name="connsiteY5" fmla="*/ 235267 h 247650"/>
                  <a:gd name="connsiteX6" fmla="*/ 644991 w 673417"/>
                  <a:gd name="connsiteY6" fmla="*/ 233789 h 247650"/>
                  <a:gd name="connsiteX7" fmla="*/ 549592 w 673417"/>
                  <a:gd name="connsiteY7" fmla="*/ 195262 h 247650"/>
                  <a:gd name="connsiteX8" fmla="*/ 522922 w 673417"/>
                  <a:gd name="connsiteY8" fmla="*/ 186690 h 247650"/>
                  <a:gd name="connsiteX9" fmla="*/ 0 w 673417"/>
                  <a:gd name="connsiteY9" fmla="*/ 0 h 247650"/>
                  <a:gd name="connsiteX10" fmla="*/ 80010 w 673417"/>
                  <a:gd name="connsiteY10" fmla="*/ 11430 h 247650"/>
                  <a:gd name="connsiteX11" fmla="*/ 80421 w 673417"/>
                  <a:gd name="connsiteY11" fmla="*/ 11654 h 247650"/>
                  <a:gd name="connsiteX12" fmla="*/ 185499 w 673417"/>
                  <a:gd name="connsiteY12" fmla="*/ 28933 h 247650"/>
                  <a:gd name="connsiteX13" fmla="*/ 261937 w 673417"/>
                  <a:gd name="connsiteY13" fmla="*/ 45720 h 247650"/>
                  <a:gd name="connsiteX14" fmla="*/ 522922 w 673417"/>
                  <a:gd name="connsiteY14" fmla="*/ 187643 h 247650"/>
                  <a:gd name="connsiteX15" fmla="*/ 340042 w 673417"/>
                  <a:gd name="connsiteY15" fmla="*/ 153353 h 247650"/>
                  <a:gd name="connsiteX16" fmla="*/ 260985 w 673417"/>
                  <a:gd name="connsiteY16" fmla="*/ 141923 h 2476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673417" h="247650">
                    <a:moveTo>
                      <a:pt x="261937" y="45720"/>
                    </a:moveTo>
                    <a:cubicBezTo>
                      <a:pt x="271462" y="48578"/>
                      <a:pt x="280987" y="50483"/>
                      <a:pt x="288607" y="53340"/>
                    </a:cubicBezTo>
                    <a:cubicBezTo>
                      <a:pt x="323850" y="64770"/>
                      <a:pt x="357187" y="79058"/>
                      <a:pt x="387667" y="93345"/>
                    </a:cubicBezTo>
                    <a:cubicBezTo>
                      <a:pt x="396240" y="97155"/>
                      <a:pt x="404812" y="101917"/>
                      <a:pt x="412432" y="105728"/>
                    </a:cubicBezTo>
                    <a:lnTo>
                      <a:pt x="673417" y="247650"/>
                    </a:lnTo>
                    <a:cubicBezTo>
                      <a:pt x="664845" y="243840"/>
                      <a:pt x="656272" y="239078"/>
                      <a:pt x="647700" y="235267"/>
                    </a:cubicBezTo>
                    <a:lnTo>
                      <a:pt x="644991" y="233789"/>
                    </a:lnTo>
                    <a:lnTo>
                      <a:pt x="549592" y="195262"/>
                    </a:lnTo>
                    <a:cubicBezTo>
                      <a:pt x="541972" y="192405"/>
                      <a:pt x="532447" y="189548"/>
                      <a:pt x="522922" y="186690"/>
                    </a:cubicBezTo>
                    <a:close/>
                    <a:moveTo>
                      <a:pt x="0" y="0"/>
                    </a:moveTo>
                    <a:lnTo>
                      <a:pt x="80010" y="11430"/>
                    </a:lnTo>
                    <a:lnTo>
                      <a:pt x="80421" y="11654"/>
                    </a:lnTo>
                    <a:lnTo>
                      <a:pt x="185499" y="28933"/>
                    </a:lnTo>
                    <a:cubicBezTo>
                      <a:pt x="215979" y="34528"/>
                      <a:pt x="241458" y="40005"/>
                      <a:pt x="261937" y="45720"/>
                    </a:cubicBezTo>
                    <a:lnTo>
                      <a:pt x="522922" y="187643"/>
                    </a:lnTo>
                    <a:cubicBezTo>
                      <a:pt x="481965" y="176213"/>
                      <a:pt x="421004" y="164783"/>
                      <a:pt x="340042" y="153353"/>
                    </a:cubicBezTo>
                    <a:lnTo>
                      <a:pt x="260985" y="141923"/>
                    </a:ln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32" name="Freeform: Shape 131">
                <a:extLst>
                  <a:ext uri="{FF2B5EF4-FFF2-40B4-BE49-F238E27FC236}">
                    <a16:creationId xmlns:a16="http://schemas.microsoft.com/office/drawing/2014/main" id="{BB090E8F-FD7F-4067-8FF3-0A82A055FE48}"/>
                  </a:ext>
                </a:extLst>
              </p:cNvPr>
              <p:cNvSpPr/>
              <p:nvPr/>
            </p:nvSpPr>
            <p:spPr>
              <a:xfrm>
                <a:off x="2707091" y="3532163"/>
                <a:ext cx="257175" cy="1238250"/>
              </a:xfrm>
              <a:custGeom>
                <a:avLst/>
                <a:gdLst>
                  <a:gd name="connsiteX0" fmla="*/ 260985 w 257175"/>
                  <a:gd name="connsiteY0" fmla="*/ 1244918 h 1238250"/>
                  <a:gd name="connsiteX1" fmla="*/ 0 w 257175"/>
                  <a:gd name="connsiteY1" fmla="*/ 1102995 h 1238250"/>
                  <a:gd name="connsiteX2" fmla="*/ 1905 w 257175"/>
                  <a:gd name="connsiteY2" fmla="*/ 0 h 1238250"/>
                  <a:gd name="connsiteX3" fmla="*/ 262890 w 257175"/>
                  <a:gd name="connsiteY3" fmla="*/ 141922 h 12382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57175" h="1238250">
                    <a:moveTo>
                      <a:pt x="260985" y="1244918"/>
                    </a:moveTo>
                    <a:lnTo>
                      <a:pt x="0" y="1102995"/>
                    </a:lnTo>
                    <a:lnTo>
                      <a:pt x="1905" y="0"/>
                    </a:lnTo>
                    <a:lnTo>
                      <a:pt x="262890" y="141922"/>
                    </a:lnTo>
                    <a:close/>
                  </a:path>
                </a:pathLst>
              </a:custGeom>
              <a:solidFill>
                <a:schemeClr val="accent3">
                  <a:lumMod val="75000"/>
                </a:scheme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33" name="Freeform: Shape 132">
                <a:extLst>
                  <a:ext uri="{FF2B5EF4-FFF2-40B4-BE49-F238E27FC236}">
                    <a16:creationId xmlns:a16="http://schemas.microsoft.com/office/drawing/2014/main" id="{EB431C45-F42E-4876-A9B9-E7D213A16185}"/>
                  </a:ext>
                </a:extLst>
              </p:cNvPr>
              <p:cNvSpPr/>
              <p:nvPr/>
            </p:nvSpPr>
            <p:spPr>
              <a:xfrm>
                <a:off x="3102280" y="2270955"/>
                <a:ext cx="457200" cy="495300"/>
              </a:xfrm>
              <a:custGeom>
                <a:avLst/>
                <a:gdLst>
                  <a:gd name="connsiteX0" fmla="*/ 459105 w 457200"/>
                  <a:gd name="connsiteY0" fmla="*/ 500063 h 495300"/>
                  <a:gd name="connsiteX1" fmla="*/ 198120 w 457200"/>
                  <a:gd name="connsiteY1" fmla="*/ 358140 h 495300"/>
                  <a:gd name="connsiteX2" fmla="*/ 80963 w 457200"/>
                  <a:gd name="connsiteY2" fmla="*/ 62865 h 495300"/>
                  <a:gd name="connsiteX3" fmla="*/ 0 w 457200"/>
                  <a:gd name="connsiteY3" fmla="*/ 0 h 495300"/>
                  <a:gd name="connsiteX4" fmla="*/ 260985 w 457200"/>
                  <a:gd name="connsiteY4" fmla="*/ 141923 h 495300"/>
                  <a:gd name="connsiteX5" fmla="*/ 341948 w 457200"/>
                  <a:gd name="connsiteY5" fmla="*/ 204788 h 495300"/>
                  <a:gd name="connsiteX6" fmla="*/ 459105 w 457200"/>
                  <a:gd name="connsiteY6" fmla="*/ 500063 h 4953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457200" h="495300">
                    <a:moveTo>
                      <a:pt x="459105" y="500063"/>
                    </a:moveTo>
                    <a:lnTo>
                      <a:pt x="198120" y="358140"/>
                    </a:lnTo>
                    <a:cubicBezTo>
                      <a:pt x="179070" y="224790"/>
                      <a:pt x="140017" y="126683"/>
                      <a:pt x="80963" y="62865"/>
                    </a:cubicBezTo>
                    <a:cubicBezTo>
                      <a:pt x="57150" y="38100"/>
                      <a:pt x="30480" y="17145"/>
                      <a:pt x="0" y="0"/>
                    </a:cubicBezTo>
                    <a:lnTo>
                      <a:pt x="260985" y="141923"/>
                    </a:lnTo>
                    <a:cubicBezTo>
                      <a:pt x="291465" y="158115"/>
                      <a:pt x="318135" y="179070"/>
                      <a:pt x="341948" y="204788"/>
                    </a:cubicBezTo>
                    <a:cubicBezTo>
                      <a:pt x="401955" y="268605"/>
                      <a:pt x="441008" y="366713"/>
                      <a:pt x="459105" y="500063"/>
                    </a:cubicBezTo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34" name="Freeform: Shape 133">
                <a:extLst>
                  <a:ext uri="{FF2B5EF4-FFF2-40B4-BE49-F238E27FC236}">
                    <a16:creationId xmlns:a16="http://schemas.microsoft.com/office/drawing/2014/main" id="{C03A32AC-792C-410E-9F74-8833296030C3}"/>
                  </a:ext>
                </a:extLst>
              </p:cNvPr>
              <p:cNvSpPr/>
              <p:nvPr/>
            </p:nvSpPr>
            <p:spPr>
              <a:xfrm>
                <a:off x="2541356" y="3138780"/>
                <a:ext cx="428625" cy="200026"/>
              </a:xfrm>
              <a:custGeom>
                <a:avLst/>
                <a:gdLst>
                  <a:gd name="connsiteX0" fmla="*/ 0 w 428625"/>
                  <a:gd name="connsiteY0" fmla="*/ 0 h 200026"/>
                  <a:gd name="connsiteX1" fmla="*/ 17145 w 428625"/>
                  <a:gd name="connsiteY1" fmla="*/ 8573 h 200026"/>
                  <a:gd name="connsiteX2" fmla="*/ 109538 w 428625"/>
                  <a:gd name="connsiteY2" fmla="*/ 44768 h 200026"/>
                  <a:gd name="connsiteX3" fmla="*/ 370023 w 428625"/>
                  <a:gd name="connsiteY3" fmla="*/ 186418 h 200026"/>
                  <a:gd name="connsiteX4" fmla="*/ 110490 w 428625"/>
                  <a:gd name="connsiteY4" fmla="*/ 44768 h 200026"/>
                  <a:gd name="connsiteX5" fmla="*/ 168592 w 428625"/>
                  <a:gd name="connsiteY5" fmla="*/ 59056 h 200026"/>
                  <a:gd name="connsiteX6" fmla="*/ 428625 w 428625"/>
                  <a:gd name="connsiteY6" fmla="*/ 200026 h 200026"/>
                  <a:gd name="connsiteX7" fmla="*/ 370523 w 428625"/>
                  <a:gd name="connsiteY7" fmla="*/ 186691 h 200026"/>
                  <a:gd name="connsiteX8" fmla="*/ 370517 w 428625"/>
                  <a:gd name="connsiteY8" fmla="*/ 186688 h 200026"/>
                  <a:gd name="connsiteX9" fmla="*/ 278130 w 428625"/>
                  <a:gd name="connsiteY9" fmla="*/ 150495 h 200026"/>
                  <a:gd name="connsiteX10" fmla="*/ 260985 w 428625"/>
                  <a:gd name="connsiteY10" fmla="*/ 141923 h 2000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28625" h="200026">
                    <a:moveTo>
                      <a:pt x="0" y="0"/>
                    </a:moveTo>
                    <a:cubicBezTo>
                      <a:pt x="5715" y="2858"/>
                      <a:pt x="11430" y="5715"/>
                      <a:pt x="17145" y="8573"/>
                    </a:cubicBezTo>
                    <a:cubicBezTo>
                      <a:pt x="44767" y="21908"/>
                      <a:pt x="75248" y="34290"/>
                      <a:pt x="109538" y="44768"/>
                    </a:cubicBezTo>
                    <a:lnTo>
                      <a:pt x="370023" y="186418"/>
                    </a:lnTo>
                    <a:lnTo>
                      <a:pt x="110490" y="44768"/>
                    </a:lnTo>
                    <a:lnTo>
                      <a:pt x="168592" y="59056"/>
                    </a:lnTo>
                    <a:lnTo>
                      <a:pt x="428625" y="200026"/>
                    </a:lnTo>
                    <a:lnTo>
                      <a:pt x="370523" y="186691"/>
                    </a:lnTo>
                    <a:lnTo>
                      <a:pt x="370517" y="186688"/>
                    </a:lnTo>
                    <a:lnTo>
                      <a:pt x="278130" y="150495"/>
                    </a:lnTo>
                    <a:cubicBezTo>
                      <a:pt x="272415" y="147638"/>
                      <a:pt x="266700" y="144780"/>
                      <a:pt x="260985" y="141923"/>
                    </a:cubicBez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35" name="Freeform: Shape 134">
                <a:extLst>
                  <a:ext uri="{FF2B5EF4-FFF2-40B4-BE49-F238E27FC236}">
                    <a16:creationId xmlns:a16="http://schemas.microsoft.com/office/drawing/2014/main" id="{196A28F1-6C5F-4256-9BEE-D3F1F96EFE99}"/>
                  </a:ext>
                </a:extLst>
              </p:cNvPr>
              <p:cNvSpPr/>
              <p:nvPr/>
            </p:nvSpPr>
            <p:spPr>
              <a:xfrm>
                <a:off x="2969883" y="1938632"/>
                <a:ext cx="618767" cy="219303"/>
              </a:xfrm>
              <a:custGeom>
                <a:avLst/>
                <a:gdLst>
                  <a:gd name="connsiteX0" fmla="*/ 323751 w 603786"/>
                  <a:gd name="connsiteY0" fmla="*/ 66771 h 218219"/>
                  <a:gd name="connsiteX1" fmla="*/ 342801 w 603786"/>
                  <a:gd name="connsiteY1" fmla="*/ 76296 h 218219"/>
                  <a:gd name="connsiteX2" fmla="*/ 603786 w 603786"/>
                  <a:gd name="connsiteY2" fmla="*/ 218219 h 218219"/>
                  <a:gd name="connsiteX3" fmla="*/ 584736 w 603786"/>
                  <a:gd name="connsiteY3" fmla="*/ 208694 h 218219"/>
                  <a:gd name="connsiteX4" fmla="*/ 0 w 603786"/>
                  <a:gd name="connsiteY4" fmla="*/ 0 h 218219"/>
                  <a:gd name="connsiteX5" fmla="*/ 100965 w 603786"/>
                  <a:gd name="connsiteY5" fmla="*/ 2857 h 218219"/>
                  <a:gd name="connsiteX6" fmla="*/ 102772 w 603786"/>
                  <a:gd name="connsiteY6" fmla="*/ 3833 h 218219"/>
                  <a:gd name="connsiteX7" fmla="*/ 214213 w 603786"/>
                  <a:gd name="connsiteY7" fmla="*/ 22860 h 218219"/>
                  <a:gd name="connsiteX8" fmla="*/ 236092 w 603786"/>
                  <a:gd name="connsiteY8" fmla="*/ 34757 h 218219"/>
                  <a:gd name="connsiteX9" fmla="*/ 323751 w 603786"/>
                  <a:gd name="connsiteY9" fmla="*/ 66772 h 218219"/>
                  <a:gd name="connsiteX10" fmla="*/ 584736 w 603786"/>
                  <a:gd name="connsiteY10" fmla="*/ 208695 h 218219"/>
                  <a:gd name="connsiteX11" fmla="*/ 475198 w 603786"/>
                  <a:gd name="connsiteY11" fmla="*/ 168690 h 218219"/>
                  <a:gd name="connsiteX12" fmla="*/ 464489 w 603786"/>
                  <a:gd name="connsiteY12" fmla="*/ 162866 h 218219"/>
                  <a:gd name="connsiteX13" fmla="*/ 358041 w 603786"/>
                  <a:gd name="connsiteY13" fmla="*/ 143827 h 218219"/>
                  <a:gd name="connsiteX14" fmla="*/ 357901 w 603786"/>
                  <a:gd name="connsiteY14" fmla="*/ 143751 h 218219"/>
                  <a:gd name="connsiteX15" fmla="*/ 260033 w 603786"/>
                  <a:gd name="connsiteY15" fmla="*/ 141922 h 218219"/>
                  <a:gd name="connsiteX0" fmla="*/ 323751 w 603786"/>
                  <a:gd name="connsiteY0" fmla="*/ 66771 h 218219"/>
                  <a:gd name="connsiteX1" fmla="*/ 342801 w 603786"/>
                  <a:gd name="connsiteY1" fmla="*/ 76296 h 218219"/>
                  <a:gd name="connsiteX2" fmla="*/ 603786 w 603786"/>
                  <a:gd name="connsiteY2" fmla="*/ 218219 h 218219"/>
                  <a:gd name="connsiteX3" fmla="*/ 584736 w 603786"/>
                  <a:gd name="connsiteY3" fmla="*/ 208694 h 218219"/>
                  <a:gd name="connsiteX4" fmla="*/ 323751 w 603786"/>
                  <a:gd name="connsiteY4" fmla="*/ 66771 h 218219"/>
                  <a:gd name="connsiteX5" fmla="*/ 0 w 603786"/>
                  <a:gd name="connsiteY5" fmla="*/ 0 h 218219"/>
                  <a:gd name="connsiteX6" fmla="*/ 100965 w 603786"/>
                  <a:gd name="connsiteY6" fmla="*/ 2857 h 218219"/>
                  <a:gd name="connsiteX7" fmla="*/ 102772 w 603786"/>
                  <a:gd name="connsiteY7" fmla="*/ 3833 h 218219"/>
                  <a:gd name="connsiteX8" fmla="*/ 214213 w 603786"/>
                  <a:gd name="connsiteY8" fmla="*/ 22860 h 218219"/>
                  <a:gd name="connsiteX9" fmla="*/ 323751 w 603786"/>
                  <a:gd name="connsiteY9" fmla="*/ 66772 h 218219"/>
                  <a:gd name="connsiteX10" fmla="*/ 584736 w 603786"/>
                  <a:gd name="connsiteY10" fmla="*/ 208695 h 218219"/>
                  <a:gd name="connsiteX11" fmla="*/ 475198 w 603786"/>
                  <a:gd name="connsiteY11" fmla="*/ 168690 h 218219"/>
                  <a:gd name="connsiteX12" fmla="*/ 464489 w 603786"/>
                  <a:gd name="connsiteY12" fmla="*/ 162866 h 218219"/>
                  <a:gd name="connsiteX13" fmla="*/ 358041 w 603786"/>
                  <a:gd name="connsiteY13" fmla="*/ 143827 h 218219"/>
                  <a:gd name="connsiteX14" fmla="*/ 357901 w 603786"/>
                  <a:gd name="connsiteY14" fmla="*/ 143751 h 218219"/>
                  <a:gd name="connsiteX15" fmla="*/ 260033 w 603786"/>
                  <a:gd name="connsiteY15" fmla="*/ 141922 h 218219"/>
                  <a:gd name="connsiteX16" fmla="*/ 0 w 603786"/>
                  <a:gd name="connsiteY16" fmla="*/ 0 h 218219"/>
                  <a:gd name="connsiteX0" fmla="*/ 323751 w 603786"/>
                  <a:gd name="connsiteY0" fmla="*/ 66771 h 218219"/>
                  <a:gd name="connsiteX1" fmla="*/ 603786 w 603786"/>
                  <a:gd name="connsiteY1" fmla="*/ 218219 h 218219"/>
                  <a:gd name="connsiteX2" fmla="*/ 584736 w 603786"/>
                  <a:gd name="connsiteY2" fmla="*/ 208694 h 218219"/>
                  <a:gd name="connsiteX3" fmla="*/ 323751 w 603786"/>
                  <a:gd name="connsiteY3" fmla="*/ 66771 h 218219"/>
                  <a:gd name="connsiteX4" fmla="*/ 0 w 603786"/>
                  <a:gd name="connsiteY4" fmla="*/ 0 h 218219"/>
                  <a:gd name="connsiteX5" fmla="*/ 100965 w 603786"/>
                  <a:gd name="connsiteY5" fmla="*/ 2857 h 218219"/>
                  <a:gd name="connsiteX6" fmla="*/ 102772 w 603786"/>
                  <a:gd name="connsiteY6" fmla="*/ 3833 h 218219"/>
                  <a:gd name="connsiteX7" fmla="*/ 214213 w 603786"/>
                  <a:gd name="connsiteY7" fmla="*/ 22860 h 218219"/>
                  <a:gd name="connsiteX8" fmla="*/ 323751 w 603786"/>
                  <a:gd name="connsiteY8" fmla="*/ 66772 h 218219"/>
                  <a:gd name="connsiteX9" fmla="*/ 584736 w 603786"/>
                  <a:gd name="connsiteY9" fmla="*/ 208695 h 218219"/>
                  <a:gd name="connsiteX10" fmla="*/ 475198 w 603786"/>
                  <a:gd name="connsiteY10" fmla="*/ 168690 h 218219"/>
                  <a:gd name="connsiteX11" fmla="*/ 464489 w 603786"/>
                  <a:gd name="connsiteY11" fmla="*/ 162866 h 218219"/>
                  <a:gd name="connsiteX12" fmla="*/ 358041 w 603786"/>
                  <a:gd name="connsiteY12" fmla="*/ 143827 h 218219"/>
                  <a:gd name="connsiteX13" fmla="*/ 357901 w 603786"/>
                  <a:gd name="connsiteY13" fmla="*/ 143751 h 218219"/>
                  <a:gd name="connsiteX14" fmla="*/ 260033 w 603786"/>
                  <a:gd name="connsiteY14" fmla="*/ 141922 h 218219"/>
                  <a:gd name="connsiteX15" fmla="*/ 0 w 603786"/>
                  <a:gd name="connsiteY15" fmla="*/ 0 h 218219"/>
                  <a:gd name="connsiteX0" fmla="*/ 323751 w 584736"/>
                  <a:gd name="connsiteY0" fmla="*/ 66771 h 208695"/>
                  <a:gd name="connsiteX1" fmla="*/ 584736 w 584736"/>
                  <a:gd name="connsiteY1" fmla="*/ 208694 h 208695"/>
                  <a:gd name="connsiteX2" fmla="*/ 323751 w 584736"/>
                  <a:gd name="connsiteY2" fmla="*/ 66771 h 208695"/>
                  <a:gd name="connsiteX3" fmla="*/ 0 w 584736"/>
                  <a:gd name="connsiteY3" fmla="*/ 0 h 208695"/>
                  <a:gd name="connsiteX4" fmla="*/ 100965 w 584736"/>
                  <a:gd name="connsiteY4" fmla="*/ 2857 h 208695"/>
                  <a:gd name="connsiteX5" fmla="*/ 102772 w 584736"/>
                  <a:gd name="connsiteY5" fmla="*/ 3833 h 208695"/>
                  <a:gd name="connsiteX6" fmla="*/ 214213 w 584736"/>
                  <a:gd name="connsiteY6" fmla="*/ 22860 h 208695"/>
                  <a:gd name="connsiteX7" fmla="*/ 323751 w 584736"/>
                  <a:gd name="connsiteY7" fmla="*/ 66772 h 208695"/>
                  <a:gd name="connsiteX8" fmla="*/ 584736 w 584736"/>
                  <a:gd name="connsiteY8" fmla="*/ 208695 h 208695"/>
                  <a:gd name="connsiteX9" fmla="*/ 475198 w 584736"/>
                  <a:gd name="connsiteY9" fmla="*/ 168690 h 208695"/>
                  <a:gd name="connsiteX10" fmla="*/ 464489 w 584736"/>
                  <a:gd name="connsiteY10" fmla="*/ 162866 h 208695"/>
                  <a:gd name="connsiteX11" fmla="*/ 358041 w 584736"/>
                  <a:gd name="connsiteY11" fmla="*/ 143827 h 208695"/>
                  <a:gd name="connsiteX12" fmla="*/ 357901 w 584736"/>
                  <a:gd name="connsiteY12" fmla="*/ 143751 h 208695"/>
                  <a:gd name="connsiteX13" fmla="*/ 260033 w 584736"/>
                  <a:gd name="connsiteY13" fmla="*/ 141922 h 208695"/>
                  <a:gd name="connsiteX14" fmla="*/ 0 w 584736"/>
                  <a:gd name="connsiteY14" fmla="*/ 0 h 208695"/>
                  <a:gd name="connsiteX0" fmla="*/ 323751 w 615997"/>
                  <a:gd name="connsiteY0" fmla="*/ 66771 h 216510"/>
                  <a:gd name="connsiteX1" fmla="*/ 584736 w 615997"/>
                  <a:gd name="connsiteY1" fmla="*/ 208694 h 216510"/>
                  <a:gd name="connsiteX2" fmla="*/ 323751 w 615997"/>
                  <a:gd name="connsiteY2" fmla="*/ 66771 h 216510"/>
                  <a:gd name="connsiteX3" fmla="*/ 0 w 615997"/>
                  <a:gd name="connsiteY3" fmla="*/ 0 h 216510"/>
                  <a:gd name="connsiteX4" fmla="*/ 100965 w 615997"/>
                  <a:gd name="connsiteY4" fmla="*/ 2857 h 216510"/>
                  <a:gd name="connsiteX5" fmla="*/ 102772 w 615997"/>
                  <a:gd name="connsiteY5" fmla="*/ 3833 h 216510"/>
                  <a:gd name="connsiteX6" fmla="*/ 214213 w 615997"/>
                  <a:gd name="connsiteY6" fmla="*/ 22860 h 216510"/>
                  <a:gd name="connsiteX7" fmla="*/ 323751 w 615997"/>
                  <a:gd name="connsiteY7" fmla="*/ 66772 h 216510"/>
                  <a:gd name="connsiteX8" fmla="*/ 615997 w 615997"/>
                  <a:gd name="connsiteY8" fmla="*/ 216510 h 216510"/>
                  <a:gd name="connsiteX9" fmla="*/ 475198 w 615997"/>
                  <a:gd name="connsiteY9" fmla="*/ 168690 h 216510"/>
                  <a:gd name="connsiteX10" fmla="*/ 464489 w 615997"/>
                  <a:gd name="connsiteY10" fmla="*/ 162866 h 216510"/>
                  <a:gd name="connsiteX11" fmla="*/ 358041 w 615997"/>
                  <a:gd name="connsiteY11" fmla="*/ 143827 h 216510"/>
                  <a:gd name="connsiteX12" fmla="*/ 357901 w 615997"/>
                  <a:gd name="connsiteY12" fmla="*/ 143751 h 216510"/>
                  <a:gd name="connsiteX13" fmla="*/ 260033 w 615997"/>
                  <a:gd name="connsiteY13" fmla="*/ 141922 h 216510"/>
                  <a:gd name="connsiteX14" fmla="*/ 0 w 615997"/>
                  <a:gd name="connsiteY14" fmla="*/ 0 h 216510"/>
                  <a:gd name="connsiteX0" fmla="*/ 323751 w 618767"/>
                  <a:gd name="connsiteY0" fmla="*/ 66771 h 219303"/>
                  <a:gd name="connsiteX1" fmla="*/ 584736 w 618767"/>
                  <a:gd name="connsiteY1" fmla="*/ 208694 h 219303"/>
                  <a:gd name="connsiteX2" fmla="*/ 323751 w 618767"/>
                  <a:gd name="connsiteY2" fmla="*/ 66771 h 219303"/>
                  <a:gd name="connsiteX3" fmla="*/ 0 w 618767"/>
                  <a:gd name="connsiteY3" fmla="*/ 0 h 219303"/>
                  <a:gd name="connsiteX4" fmla="*/ 100965 w 618767"/>
                  <a:gd name="connsiteY4" fmla="*/ 2857 h 219303"/>
                  <a:gd name="connsiteX5" fmla="*/ 102772 w 618767"/>
                  <a:gd name="connsiteY5" fmla="*/ 3833 h 219303"/>
                  <a:gd name="connsiteX6" fmla="*/ 214213 w 618767"/>
                  <a:gd name="connsiteY6" fmla="*/ 22860 h 219303"/>
                  <a:gd name="connsiteX7" fmla="*/ 323751 w 618767"/>
                  <a:gd name="connsiteY7" fmla="*/ 66772 h 219303"/>
                  <a:gd name="connsiteX8" fmla="*/ 615997 w 618767"/>
                  <a:gd name="connsiteY8" fmla="*/ 216510 h 219303"/>
                  <a:gd name="connsiteX9" fmla="*/ 464489 w 618767"/>
                  <a:gd name="connsiteY9" fmla="*/ 162866 h 219303"/>
                  <a:gd name="connsiteX10" fmla="*/ 358041 w 618767"/>
                  <a:gd name="connsiteY10" fmla="*/ 143827 h 219303"/>
                  <a:gd name="connsiteX11" fmla="*/ 357901 w 618767"/>
                  <a:gd name="connsiteY11" fmla="*/ 143751 h 219303"/>
                  <a:gd name="connsiteX12" fmla="*/ 260033 w 618767"/>
                  <a:gd name="connsiteY12" fmla="*/ 141922 h 219303"/>
                  <a:gd name="connsiteX13" fmla="*/ 0 w 618767"/>
                  <a:gd name="connsiteY13" fmla="*/ 0 h 21930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618767" h="219303">
                    <a:moveTo>
                      <a:pt x="323751" y="66771"/>
                    </a:moveTo>
                    <a:lnTo>
                      <a:pt x="584736" y="208694"/>
                    </a:lnTo>
                    <a:lnTo>
                      <a:pt x="323751" y="66771"/>
                    </a:lnTo>
                    <a:close/>
                    <a:moveTo>
                      <a:pt x="0" y="0"/>
                    </a:moveTo>
                    <a:lnTo>
                      <a:pt x="100965" y="2857"/>
                    </a:lnTo>
                    <a:lnTo>
                      <a:pt x="102772" y="3833"/>
                    </a:lnTo>
                    <a:lnTo>
                      <a:pt x="214213" y="22860"/>
                    </a:lnTo>
                    <a:lnTo>
                      <a:pt x="323751" y="66772"/>
                    </a:lnTo>
                    <a:lnTo>
                      <a:pt x="615997" y="216510"/>
                    </a:lnTo>
                    <a:cubicBezTo>
                      <a:pt x="639453" y="232526"/>
                      <a:pt x="507482" y="174980"/>
                      <a:pt x="464489" y="162866"/>
                    </a:cubicBezTo>
                    <a:lnTo>
                      <a:pt x="358041" y="143827"/>
                    </a:lnTo>
                    <a:cubicBezTo>
                      <a:pt x="357994" y="143802"/>
                      <a:pt x="357948" y="143776"/>
                      <a:pt x="357901" y="143751"/>
                    </a:cubicBezTo>
                    <a:lnTo>
                      <a:pt x="260033" y="141922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36" name="Freeform: Shape 135">
                <a:extLst>
                  <a:ext uri="{FF2B5EF4-FFF2-40B4-BE49-F238E27FC236}">
                    <a16:creationId xmlns:a16="http://schemas.microsoft.com/office/drawing/2014/main" id="{E3F64554-20BD-467C-8EDA-2FE4484D8F53}"/>
                  </a:ext>
                </a:extLst>
              </p:cNvPr>
              <p:cNvSpPr/>
              <p:nvPr/>
            </p:nvSpPr>
            <p:spPr>
              <a:xfrm>
                <a:off x="2709948" y="2277720"/>
                <a:ext cx="257175" cy="1066800"/>
              </a:xfrm>
              <a:custGeom>
                <a:avLst/>
                <a:gdLst>
                  <a:gd name="connsiteX0" fmla="*/ 260033 w 257175"/>
                  <a:gd name="connsiteY0" fmla="*/ 1070610 h 1066800"/>
                  <a:gd name="connsiteX1" fmla="*/ 0 w 257175"/>
                  <a:gd name="connsiteY1" fmla="*/ 929640 h 1066800"/>
                  <a:gd name="connsiteX2" fmla="*/ 1905 w 257175"/>
                  <a:gd name="connsiteY2" fmla="*/ 0 h 1066800"/>
                  <a:gd name="connsiteX3" fmla="*/ 261938 w 257175"/>
                  <a:gd name="connsiteY3" fmla="*/ 141922 h 10668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57175" h="1066800">
                    <a:moveTo>
                      <a:pt x="260033" y="1070610"/>
                    </a:moveTo>
                    <a:lnTo>
                      <a:pt x="0" y="929640"/>
                    </a:lnTo>
                    <a:lnTo>
                      <a:pt x="1905" y="0"/>
                    </a:lnTo>
                    <a:lnTo>
                      <a:pt x="261938" y="141922"/>
                    </a:ln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37" name="Freeform: Shape 136">
                <a:extLst>
                  <a:ext uri="{FF2B5EF4-FFF2-40B4-BE49-F238E27FC236}">
                    <a16:creationId xmlns:a16="http://schemas.microsoft.com/office/drawing/2014/main" id="{B6AC957C-67B5-4369-971B-379AC6E46A9B}"/>
                  </a:ext>
                </a:extLst>
              </p:cNvPr>
              <p:cNvSpPr/>
              <p:nvPr/>
            </p:nvSpPr>
            <p:spPr>
              <a:xfrm>
                <a:off x="2708898" y="1772713"/>
                <a:ext cx="521969" cy="178118"/>
              </a:xfrm>
              <a:custGeom>
                <a:avLst/>
                <a:gdLst>
                  <a:gd name="connsiteX0" fmla="*/ 230505 w 521970"/>
                  <a:gd name="connsiteY0" fmla="*/ 2858 h 178118"/>
                  <a:gd name="connsiteX1" fmla="*/ 490537 w 521970"/>
                  <a:gd name="connsiteY1" fmla="*/ 144781 h 178118"/>
                  <a:gd name="connsiteX2" fmla="*/ 302895 w 521970"/>
                  <a:gd name="connsiteY2" fmla="*/ 172403 h 178118"/>
                  <a:gd name="connsiteX3" fmla="*/ 260032 w 521970"/>
                  <a:gd name="connsiteY3" fmla="*/ 178118 h 178118"/>
                  <a:gd name="connsiteX4" fmla="*/ 0 w 521970"/>
                  <a:gd name="connsiteY4" fmla="*/ 37148 h 178118"/>
                  <a:gd name="connsiteX5" fmla="*/ 41910 w 521970"/>
                  <a:gd name="connsiteY5" fmla="*/ 30480 h 178118"/>
                  <a:gd name="connsiteX6" fmla="*/ 41912 w 521970"/>
                  <a:gd name="connsiteY6" fmla="*/ 30481 h 178118"/>
                  <a:gd name="connsiteX7" fmla="*/ 260985 w 521970"/>
                  <a:gd name="connsiteY7" fmla="*/ 0 h 178118"/>
                  <a:gd name="connsiteX8" fmla="*/ 521970 w 521970"/>
                  <a:gd name="connsiteY8" fmla="*/ 141923 h 178118"/>
                  <a:gd name="connsiteX9" fmla="*/ 490537 w 521970"/>
                  <a:gd name="connsiteY9" fmla="*/ 144780 h 178118"/>
                  <a:gd name="connsiteX10" fmla="*/ 230505 w 521970"/>
                  <a:gd name="connsiteY10" fmla="*/ 2858 h 1781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521970" h="178118">
                    <a:moveTo>
                      <a:pt x="230505" y="2858"/>
                    </a:moveTo>
                    <a:lnTo>
                      <a:pt x="490537" y="144781"/>
                    </a:lnTo>
                    <a:lnTo>
                      <a:pt x="302895" y="172403"/>
                    </a:lnTo>
                    <a:lnTo>
                      <a:pt x="260032" y="178118"/>
                    </a:lnTo>
                    <a:lnTo>
                      <a:pt x="0" y="37148"/>
                    </a:lnTo>
                    <a:lnTo>
                      <a:pt x="41910" y="30480"/>
                    </a:lnTo>
                    <a:lnTo>
                      <a:pt x="41912" y="30481"/>
                    </a:lnTo>
                    <a:close/>
                    <a:moveTo>
                      <a:pt x="260985" y="0"/>
                    </a:moveTo>
                    <a:lnTo>
                      <a:pt x="521970" y="141923"/>
                    </a:lnTo>
                    <a:lnTo>
                      <a:pt x="490537" y="144780"/>
                    </a:lnTo>
                    <a:lnTo>
                      <a:pt x="230505" y="2858"/>
                    </a:lnTo>
                    <a:close/>
                  </a:path>
                </a:pathLst>
              </a:custGeom>
              <a:solidFill>
                <a:schemeClr val="accent3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sp>
          <p:nvSpPr>
            <p:cNvPr id="121" name="Freeform: Shape 120">
              <a:extLst>
                <a:ext uri="{FF2B5EF4-FFF2-40B4-BE49-F238E27FC236}">
                  <a16:creationId xmlns:a16="http://schemas.microsoft.com/office/drawing/2014/main" id="{B1B462AB-917E-488E-9EC8-645233EC0E8F}"/>
                </a:ext>
              </a:extLst>
            </p:cNvPr>
            <p:cNvSpPr/>
            <p:nvPr/>
          </p:nvSpPr>
          <p:spPr>
            <a:xfrm>
              <a:off x="10925723" y="5321602"/>
              <a:ext cx="730421" cy="1493305"/>
            </a:xfrm>
            <a:custGeom>
              <a:avLst/>
              <a:gdLst>
                <a:gd name="connsiteX0" fmla="*/ 1669733 w 1714500"/>
                <a:gd name="connsiteY0" fmla="*/ 1870710 h 3505200"/>
                <a:gd name="connsiteX1" fmla="*/ 1720215 w 1714500"/>
                <a:gd name="connsiteY1" fmla="*/ 2166938 h 3505200"/>
                <a:gd name="connsiteX2" fmla="*/ 1507808 w 1714500"/>
                <a:gd name="connsiteY2" fmla="*/ 2795588 h 3505200"/>
                <a:gd name="connsiteX3" fmla="*/ 1121093 w 1714500"/>
                <a:gd name="connsiteY3" fmla="*/ 3084195 h 3505200"/>
                <a:gd name="connsiteX4" fmla="*/ 991553 w 1714500"/>
                <a:gd name="connsiteY4" fmla="*/ 3120390 h 3505200"/>
                <a:gd name="connsiteX5" fmla="*/ 990600 w 1714500"/>
                <a:gd name="connsiteY5" fmla="*/ 3466148 h 3505200"/>
                <a:gd name="connsiteX6" fmla="*/ 960120 w 1714500"/>
                <a:gd name="connsiteY6" fmla="*/ 3470910 h 3505200"/>
                <a:gd name="connsiteX7" fmla="*/ 772478 w 1714500"/>
                <a:gd name="connsiteY7" fmla="*/ 3505200 h 3505200"/>
                <a:gd name="connsiteX8" fmla="*/ 729615 w 1714500"/>
                <a:gd name="connsiteY8" fmla="*/ 3503295 h 3505200"/>
                <a:gd name="connsiteX9" fmla="*/ 730568 w 1714500"/>
                <a:gd name="connsiteY9" fmla="*/ 3158490 h 3505200"/>
                <a:gd name="connsiteX10" fmla="*/ 659130 w 1714500"/>
                <a:gd name="connsiteY10" fmla="*/ 3156585 h 3505200"/>
                <a:gd name="connsiteX11" fmla="*/ 383858 w 1714500"/>
                <a:gd name="connsiteY11" fmla="*/ 3098483 h 3505200"/>
                <a:gd name="connsiteX12" fmla="*/ 125730 w 1714500"/>
                <a:gd name="connsiteY12" fmla="*/ 2865120 h 3505200"/>
                <a:gd name="connsiteX13" fmla="*/ 0 w 1714500"/>
                <a:gd name="connsiteY13" fmla="*/ 2427923 h 3505200"/>
                <a:gd name="connsiteX14" fmla="*/ 320993 w 1714500"/>
                <a:gd name="connsiteY14" fmla="*/ 2317433 h 3505200"/>
                <a:gd name="connsiteX15" fmla="*/ 451485 w 1714500"/>
                <a:gd name="connsiteY15" fmla="*/ 2707958 h 3505200"/>
                <a:gd name="connsiteX16" fmla="*/ 682943 w 1714500"/>
                <a:gd name="connsiteY16" fmla="*/ 2860358 h 3505200"/>
                <a:gd name="connsiteX17" fmla="*/ 730568 w 1714500"/>
                <a:gd name="connsiteY17" fmla="*/ 2864168 h 3505200"/>
                <a:gd name="connsiteX18" fmla="*/ 732473 w 1714500"/>
                <a:gd name="connsiteY18" fmla="*/ 1761173 h 3505200"/>
                <a:gd name="connsiteX19" fmla="*/ 576263 w 1714500"/>
                <a:gd name="connsiteY19" fmla="*/ 1735455 h 3505200"/>
                <a:gd name="connsiteX20" fmla="*/ 372428 w 1714500"/>
                <a:gd name="connsiteY20" fmla="*/ 1660208 h 3505200"/>
                <a:gd name="connsiteX21" fmla="*/ 138113 w 1714500"/>
                <a:gd name="connsiteY21" fmla="*/ 1438275 h 3505200"/>
                <a:gd name="connsiteX22" fmla="*/ 56198 w 1714500"/>
                <a:gd name="connsiteY22" fmla="*/ 1079183 h 3505200"/>
                <a:gd name="connsiteX23" fmla="*/ 298133 w 1714500"/>
                <a:gd name="connsiteY23" fmla="*/ 448628 h 3505200"/>
                <a:gd name="connsiteX24" fmla="*/ 628650 w 1714500"/>
                <a:gd name="connsiteY24" fmla="*/ 239077 h 3505200"/>
                <a:gd name="connsiteX25" fmla="*/ 735330 w 1714500"/>
                <a:gd name="connsiteY25" fmla="*/ 206693 h 3505200"/>
                <a:gd name="connsiteX26" fmla="*/ 735330 w 1714500"/>
                <a:gd name="connsiteY26" fmla="*/ 36195 h 3505200"/>
                <a:gd name="connsiteX27" fmla="*/ 778193 w 1714500"/>
                <a:gd name="connsiteY27" fmla="*/ 30480 h 3505200"/>
                <a:gd name="connsiteX28" fmla="*/ 965835 w 1714500"/>
                <a:gd name="connsiteY28" fmla="*/ 2858 h 3505200"/>
                <a:gd name="connsiteX29" fmla="*/ 996315 w 1714500"/>
                <a:gd name="connsiteY29" fmla="*/ 0 h 3505200"/>
                <a:gd name="connsiteX30" fmla="*/ 996315 w 1714500"/>
                <a:gd name="connsiteY30" fmla="*/ 168593 h 3505200"/>
                <a:gd name="connsiteX31" fmla="*/ 1097280 w 1714500"/>
                <a:gd name="connsiteY31" fmla="*/ 171450 h 3505200"/>
                <a:gd name="connsiteX32" fmla="*/ 1406843 w 1714500"/>
                <a:gd name="connsiteY32" fmla="*/ 282893 h 3505200"/>
                <a:gd name="connsiteX33" fmla="*/ 1657350 w 1714500"/>
                <a:gd name="connsiteY33" fmla="*/ 763905 h 3505200"/>
                <a:gd name="connsiteX34" fmla="*/ 1326833 w 1714500"/>
                <a:gd name="connsiteY34" fmla="*/ 863918 h 3505200"/>
                <a:gd name="connsiteX35" fmla="*/ 1209675 w 1714500"/>
                <a:gd name="connsiteY35" fmla="*/ 568643 h 3505200"/>
                <a:gd name="connsiteX36" fmla="*/ 1038225 w 1714500"/>
                <a:gd name="connsiteY36" fmla="*/ 471488 h 3505200"/>
                <a:gd name="connsiteX37" fmla="*/ 995363 w 1714500"/>
                <a:gd name="connsiteY37" fmla="*/ 464820 h 3505200"/>
                <a:gd name="connsiteX38" fmla="*/ 993458 w 1714500"/>
                <a:gd name="connsiteY38" fmla="*/ 1460183 h 3505200"/>
                <a:gd name="connsiteX39" fmla="*/ 1073468 w 1714500"/>
                <a:gd name="connsiteY39" fmla="*/ 1471613 h 3505200"/>
                <a:gd name="connsiteX40" fmla="*/ 1282065 w 1714500"/>
                <a:gd name="connsiteY40" fmla="*/ 1513523 h 3505200"/>
                <a:gd name="connsiteX41" fmla="*/ 1524953 w 1714500"/>
                <a:gd name="connsiteY41" fmla="*/ 1651635 h 3505200"/>
                <a:gd name="connsiteX42" fmla="*/ 1669733 w 1714500"/>
                <a:gd name="connsiteY42" fmla="*/ 1870710 h 3505200"/>
                <a:gd name="connsiteX43" fmla="*/ 1268730 w 1714500"/>
                <a:gd name="connsiteY43" fmla="*/ 2624138 h 3505200"/>
                <a:gd name="connsiteX44" fmla="*/ 1390650 w 1714500"/>
                <a:gd name="connsiteY44" fmla="*/ 2236470 h 3505200"/>
                <a:gd name="connsiteX45" fmla="*/ 1304925 w 1714500"/>
                <a:gd name="connsiteY45" fmla="*/ 1945958 h 3505200"/>
                <a:gd name="connsiteX46" fmla="*/ 1080135 w 1714500"/>
                <a:gd name="connsiteY46" fmla="*/ 1820228 h 3505200"/>
                <a:gd name="connsiteX47" fmla="*/ 992505 w 1714500"/>
                <a:gd name="connsiteY47" fmla="*/ 1798320 h 3505200"/>
                <a:gd name="connsiteX48" fmla="*/ 990600 w 1714500"/>
                <a:gd name="connsiteY48" fmla="*/ 2830830 h 3505200"/>
                <a:gd name="connsiteX49" fmla="*/ 1048703 w 1714500"/>
                <a:gd name="connsiteY49" fmla="*/ 2808923 h 3505200"/>
                <a:gd name="connsiteX50" fmla="*/ 1268730 w 1714500"/>
                <a:gd name="connsiteY50" fmla="*/ 2624138 h 3505200"/>
                <a:gd name="connsiteX51" fmla="*/ 732473 w 1714500"/>
                <a:gd name="connsiteY51" fmla="*/ 1425893 h 3505200"/>
                <a:gd name="connsiteX52" fmla="*/ 734378 w 1714500"/>
                <a:gd name="connsiteY52" fmla="*/ 497205 h 3505200"/>
                <a:gd name="connsiteX53" fmla="*/ 688658 w 1714500"/>
                <a:gd name="connsiteY53" fmla="*/ 514350 h 3505200"/>
                <a:gd name="connsiteX54" fmla="*/ 482917 w 1714500"/>
                <a:gd name="connsiteY54" fmla="*/ 682943 h 3505200"/>
                <a:gd name="connsiteX55" fmla="*/ 375285 w 1714500"/>
                <a:gd name="connsiteY55" fmla="*/ 1006793 h 3505200"/>
                <a:gd name="connsiteX56" fmla="*/ 465773 w 1714500"/>
                <a:gd name="connsiteY56" fmla="*/ 1289685 h 3505200"/>
                <a:gd name="connsiteX57" fmla="*/ 674370 w 1714500"/>
                <a:gd name="connsiteY57" fmla="*/ 1411605 h 3505200"/>
                <a:gd name="connsiteX58" fmla="*/ 732473 w 1714500"/>
                <a:gd name="connsiteY58" fmla="*/ 1425893 h 3505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</a:cxnLst>
              <a:rect l="l" t="t" r="r" b="b"/>
              <a:pathLst>
                <a:path w="1714500" h="3505200">
                  <a:moveTo>
                    <a:pt x="1669733" y="1870710"/>
                  </a:moveTo>
                  <a:cubicBezTo>
                    <a:pt x="1703070" y="1959293"/>
                    <a:pt x="1720215" y="2058353"/>
                    <a:pt x="1720215" y="2166938"/>
                  </a:cubicBezTo>
                  <a:cubicBezTo>
                    <a:pt x="1720215" y="2406015"/>
                    <a:pt x="1648778" y="2615565"/>
                    <a:pt x="1507808" y="2795588"/>
                  </a:cubicBezTo>
                  <a:cubicBezTo>
                    <a:pt x="1402080" y="2930843"/>
                    <a:pt x="1273493" y="3027045"/>
                    <a:pt x="1121093" y="3084195"/>
                  </a:cubicBezTo>
                  <a:lnTo>
                    <a:pt x="991553" y="3120390"/>
                  </a:lnTo>
                  <a:lnTo>
                    <a:pt x="990600" y="3466148"/>
                  </a:lnTo>
                  <a:lnTo>
                    <a:pt x="960120" y="3470910"/>
                  </a:lnTo>
                  <a:lnTo>
                    <a:pt x="772478" y="3505200"/>
                  </a:lnTo>
                  <a:lnTo>
                    <a:pt x="729615" y="3503295"/>
                  </a:lnTo>
                  <a:lnTo>
                    <a:pt x="730568" y="3158490"/>
                  </a:lnTo>
                  <a:lnTo>
                    <a:pt x="659130" y="3156585"/>
                  </a:lnTo>
                  <a:cubicBezTo>
                    <a:pt x="550545" y="3148965"/>
                    <a:pt x="459105" y="3129915"/>
                    <a:pt x="383858" y="3098483"/>
                  </a:cubicBezTo>
                  <a:cubicBezTo>
                    <a:pt x="283845" y="3056573"/>
                    <a:pt x="198120" y="2979420"/>
                    <a:pt x="125730" y="2865120"/>
                  </a:cubicBezTo>
                  <a:cubicBezTo>
                    <a:pt x="53340" y="2750820"/>
                    <a:pt x="11430" y="2606040"/>
                    <a:pt x="0" y="2427923"/>
                  </a:cubicBezTo>
                  <a:lnTo>
                    <a:pt x="320993" y="2317433"/>
                  </a:lnTo>
                  <a:cubicBezTo>
                    <a:pt x="345758" y="2499360"/>
                    <a:pt x="388620" y="2629853"/>
                    <a:pt x="451485" y="2707958"/>
                  </a:cubicBezTo>
                  <a:cubicBezTo>
                    <a:pt x="519113" y="2790825"/>
                    <a:pt x="596265" y="2841308"/>
                    <a:pt x="682943" y="2860358"/>
                  </a:cubicBezTo>
                  <a:lnTo>
                    <a:pt x="730568" y="2864168"/>
                  </a:lnTo>
                  <a:lnTo>
                    <a:pt x="732473" y="1761173"/>
                  </a:lnTo>
                  <a:lnTo>
                    <a:pt x="576263" y="1735455"/>
                  </a:lnTo>
                  <a:cubicBezTo>
                    <a:pt x="509588" y="1717358"/>
                    <a:pt x="441008" y="1692593"/>
                    <a:pt x="372428" y="1660208"/>
                  </a:cubicBezTo>
                  <a:cubicBezTo>
                    <a:pt x="270510" y="1612583"/>
                    <a:pt x="192405" y="1539240"/>
                    <a:pt x="138113" y="1438275"/>
                  </a:cubicBezTo>
                  <a:cubicBezTo>
                    <a:pt x="82868" y="1337310"/>
                    <a:pt x="56198" y="1217295"/>
                    <a:pt x="56198" y="1079183"/>
                  </a:cubicBezTo>
                  <a:cubicBezTo>
                    <a:pt x="56198" y="833438"/>
                    <a:pt x="137160" y="622935"/>
                    <a:pt x="298133" y="448628"/>
                  </a:cubicBezTo>
                  <a:cubicBezTo>
                    <a:pt x="379095" y="360998"/>
                    <a:pt x="488633" y="290513"/>
                    <a:pt x="628650" y="239077"/>
                  </a:cubicBezTo>
                  <a:lnTo>
                    <a:pt x="735330" y="206693"/>
                  </a:lnTo>
                  <a:lnTo>
                    <a:pt x="735330" y="36195"/>
                  </a:lnTo>
                  <a:lnTo>
                    <a:pt x="778193" y="30480"/>
                  </a:lnTo>
                  <a:lnTo>
                    <a:pt x="965835" y="2858"/>
                  </a:lnTo>
                  <a:lnTo>
                    <a:pt x="996315" y="0"/>
                  </a:lnTo>
                  <a:lnTo>
                    <a:pt x="996315" y="168593"/>
                  </a:lnTo>
                  <a:lnTo>
                    <a:pt x="1097280" y="171450"/>
                  </a:lnTo>
                  <a:cubicBezTo>
                    <a:pt x="1222058" y="182880"/>
                    <a:pt x="1324928" y="220027"/>
                    <a:pt x="1406843" y="282893"/>
                  </a:cubicBezTo>
                  <a:cubicBezTo>
                    <a:pt x="1545908" y="388620"/>
                    <a:pt x="1629728" y="548640"/>
                    <a:pt x="1657350" y="763905"/>
                  </a:cubicBezTo>
                  <a:lnTo>
                    <a:pt x="1326833" y="863918"/>
                  </a:lnTo>
                  <a:cubicBezTo>
                    <a:pt x="1307783" y="730568"/>
                    <a:pt x="1268730" y="632460"/>
                    <a:pt x="1209675" y="568643"/>
                  </a:cubicBezTo>
                  <a:cubicBezTo>
                    <a:pt x="1164908" y="521017"/>
                    <a:pt x="1107758" y="488633"/>
                    <a:pt x="1038225" y="471488"/>
                  </a:cubicBezTo>
                  <a:lnTo>
                    <a:pt x="995363" y="464820"/>
                  </a:lnTo>
                  <a:lnTo>
                    <a:pt x="993458" y="1460183"/>
                  </a:lnTo>
                  <a:lnTo>
                    <a:pt x="1073468" y="1471613"/>
                  </a:lnTo>
                  <a:cubicBezTo>
                    <a:pt x="1173480" y="1486853"/>
                    <a:pt x="1243013" y="1500188"/>
                    <a:pt x="1282065" y="1513523"/>
                  </a:cubicBezTo>
                  <a:cubicBezTo>
                    <a:pt x="1381125" y="1546860"/>
                    <a:pt x="1462088" y="1592580"/>
                    <a:pt x="1524953" y="1651635"/>
                  </a:cubicBezTo>
                  <a:cubicBezTo>
                    <a:pt x="1587818" y="1708785"/>
                    <a:pt x="1635443" y="1782128"/>
                    <a:pt x="1669733" y="1870710"/>
                  </a:cubicBezTo>
                  <a:close/>
                  <a:moveTo>
                    <a:pt x="1268730" y="2624138"/>
                  </a:moveTo>
                  <a:cubicBezTo>
                    <a:pt x="1349693" y="2512695"/>
                    <a:pt x="1390650" y="2384108"/>
                    <a:pt x="1390650" y="2236470"/>
                  </a:cubicBezTo>
                  <a:cubicBezTo>
                    <a:pt x="1390650" y="2110740"/>
                    <a:pt x="1362075" y="2014538"/>
                    <a:pt x="1304925" y="1945958"/>
                  </a:cubicBezTo>
                  <a:cubicBezTo>
                    <a:pt x="1262063" y="1894523"/>
                    <a:pt x="1186815" y="1852613"/>
                    <a:pt x="1080135" y="1820228"/>
                  </a:cubicBezTo>
                  <a:lnTo>
                    <a:pt x="992505" y="1798320"/>
                  </a:lnTo>
                  <a:lnTo>
                    <a:pt x="990600" y="2830830"/>
                  </a:lnTo>
                  <a:lnTo>
                    <a:pt x="1048703" y="2808923"/>
                  </a:lnTo>
                  <a:cubicBezTo>
                    <a:pt x="1135380" y="2768918"/>
                    <a:pt x="1207770" y="2707005"/>
                    <a:pt x="1268730" y="2624138"/>
                  </a:cubicBezTo>
                  <a:moveTo>
                    <a:pt x="732473" y="1425893"/>
                  </a:moveTo>
                  <a:lnTo>
                    <a:pt x="734378" y="497205"/>
                  </a:lnTo>
                  <a:lnTo>
                    <a:pt x="688658" y="514350"/>
                  </a:lnTo>
                  <a:cubicBezTo>
                    <a:pt x="604838" y="554355"/>
                    <a:pt x="537210" y="609600"/>
                    <a:pt x="482917" y="682943"/>
                  </a:cubicBezTo>
                  <a:cubicBezTo>
                    <a:pt x="411480" y="780098"/>
                    <a:pt x="375285" y="887730"/>
                    <a:pt x="375285" y="1006793"/>
                  </a:cubicBezTo>
                  <a:cubicBezTo>
                    <a:pt x="375285" y="1124903"/>
                    <a:pt x="405765" y="1219200"/>
                    <a:pt x="465773" y="1289685"/>
                  </a:cubicBezTo>
                  <a:cubicBezTo>
                    <a:pt x="511492" y="1343025"/>
                    <a:pt x="581025" y="1383030"/>
                    <a:pt x="674370" y="1411605"/>
                  </a:cubicBezTo>
                  <a:lnTo>
                    <a:pt x="732473" y="1425893"/>
                  </a:lnTo>
                </a:path>
              </a:pathLst>
            </a:custGeom>
            <a:solidFill>
              <a:schemeClr val="accent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grpSp>
          <p:nvGrpSpPr>
            <p:cNvPr id="122" name="Group 121">
              <a:extLst>
                <a:ext uri="{FF2B5EF4-FFF2-40B4-BE49-F238E27FC236}">
                  <a16:creationId xmlns:a16="http://schemas.microsoft.com/office/drawing/2014/main" id="{ACA9C18F-393F-48BA-A1FB-CD1CCBEA2F87}"/>
                </a:ext>
              </a:extLst>
            </p:cNvPr>
            <p:cNvGrpSpPr/>
            <p:nvPr/>
          </p:nvGrpSpPr>
          <p:grpSpPr>
            <a:xfrm>
              <a:off x="10815796" y="5279364"/>
              <a:ext cx="424862" cy="1352937"/>
              <a:chOff x="1975571" y="1809862"/>
              <a:chExt cx="997268" cy="3175718"/>
            </a:xfrm>
          </p:grpSpPr>
          <p:sp>
            <p:nvSpPr>
              <p:cNvPr id="123" name="Freeform: Shape 122">
                <a:extLst>
                  <a:ext uri="{FF2B5EF4-FFF2-40B4-BE49-F238E27FC236}">
                    <a16:creationId xmlns:a16="http://schemas.microsoft.com/office/drawing/2014/main" id="{48C69675-E4ED-42FD-AABF-9DDABAF192A2}"/>
                  </a:ext>
                </a:extLst>
              </p:cNvPr>
              <p:cNvSpPr/>
              <p:nvPr/>
            </p:nvSpPr>
            <p:spPr>
              <a:xfrm>
                <a:off x="1982155" y="4195005"/>
                <a:ext cx="600074" cy="790575"/>
              </a:xfrm>
              <a:custGeom>
                <a:avLst/>
                <a:gdLst>
                  <a:gd name="connsiteX0" fmla="*/ 601980 w 600075"/>
                  <a:gd name="connsiteY0" fmla="*/ 791528 h 790575"/>
                  <a:gd name="connsiteX1" fmla="*/ 340995 w 600075"/>
                  <a:gd name="connsiteY1" fmla="*/ 649605 h 790575"/>
                  <a:gd name="connsiteX2" fmla="*/ 125730 w 600075"/>
                  <a:gd name="connsiteY2" fmla="*/ 437197 h 790575"/>
                  <a:gd name="connsiteX3" fmla="*/ 0 w 600075"/>
                  <a:gd name="connsiteY3" fmla="*/ 0 h 790575"/>
                  <a:gd name="connsiteX4" fmla="*/ 260985 w 600075"/>
                  <a:gd name="connsiteY4" fmla="*/ 141922 h 790575"/>
                  <a:gd name="connsiteX5" fmla="*/ 386715 w 600075"/>
                  <a:gd name="connsiteY5" fmla="*/ 579120 h 790575"/>
                  <a:gd name="connsiteX6" fmla="*/ 601980 w 600075"/>
                  <a:gd name="connsiteY6" fmla="*/ 791528 h 7905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600075" h="790575">
                    <a:moveTo>
                      <a:pt x="601980" y="791528"/>
                    </a:moveTo>
                    <a:lnTo>
                      <a:pt x="340995" y="649605"/>
                    </a:lnTo>
                    <a:cubicBezTo>
                      <a:pt x="259080" y="604838"/>
                      <a:pt x="187643" y="534353"/>
                      <a:pt x="125730" y="437197"/>
                    </a:cubicBezTo>
                    <a:cubicBezTo>
                      <a:pt x="53340" y="323850"/>
                      <a:pt x="11430" y="178118"/>
                      <a:pt x="0" y="0"/>
                    </a:cubicBezTo>
                    <a:lnTo>
                      <a:pt x="260985" y="141922"/>
                    </a:lnTo>
                    <a:cubicBezTo>
                      <a:pt x="272415" y="319088"/>
                      <a:pt x="314325" y="464820"/>
                      <a:pt x="386715" y="579120"/>
                    </a:cubicBezTo>
                    <a:cubicBezTo>
                      <a:pt x="448628" y="676275"/>
                      <a:pt x="520065" y="747713"/>
                      <a:pt x="601980" y="791528"/>
                    </a:cubicBezTo>
                  </a:path>
                </a:pathLst>
              </a:custGeom>
              <a:solidFill>
                <a:schemeClr val="accent3">
                  <a:lumMod val="60000"/>
                  <a:lumOff val="40000"/>
                </a:scheme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24" name="Freeform: Shape 123">
                <a:extLst>
                  <a:ext uri="{FF2B5EF4-FFF2-40B4-BE49-F238E27FC236}">
                    <a16:creationId xmlns:a16="http://schemas.microsoft.com/office/drawing/2014/main" id="{758388E7-40B3-44AD-A392-5AC89B7F13E6}"/>
                  </a:ext>
                </a:extLst>
              </p:cNvPr>
              <p:cNvSpPr/>
              <p:nvPr/>
            </p:nvSpPr>
            <p:spPr>
              <a:xfrm>
                <a:off x="1975571" y="4089376"/>
                <a:ext cx="581025" cy="247650"/>
              </a:xfrm>
              <a:custGeom>
                <a:avLst/>
                <a:gdLst>
                  <a:gd name="connsiteX0" fmla="*/ 260985 w 581025"/>
                  <a:gd name="connsiteY0" fmla="*/ 251460 h 247650"/>
                  <a:gd name="connsiteX1" fmla="*/ 0 w 581025"/>
                  <a:gd name="connsiteY1" fmla="*/ 109538 h 247650"/>
                  <a:gd name="connsiteX2" fmla="*/ 320993 w 581025"/>
                  <a:gd name="connsiteY2" fmla="*/ 0 h 247650"/>
                  <a:gd name="connsiteX3" fmla="*/ 581978 w 581025"/>
                  <a:gd name="connsiteY3" fmla="*/ 140970 h 2476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81025" h="247650">
                    <a:moveTo>
                      <a:pt x="260985" y="251460"/>
                    </a:moveTo>
                    <a:lnTo>
                      <a:pt x="0" y="109538"/>
                    </a:lnTo>
                    <a:lnTo>
                      <a:pt x="320993" y="0"/>
                    </a:lnTo>
                    <a:lnTo>
                      <a:pt x="581978" y="140970"/>
                    </a:lnTo>
                    <a:close/>
                  </a:path>
                </a:pathLst>
              </a:custGeom>
              <a:solidFill>
                <a:schemeClr val="accent3">
                  <a:lumMod val="60000"/>
                  <a:lumOff val="40000"/>
                </a:scheme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25" name="Freeform: Shape 124">
                <a:extLst>
                  <a:ext uri="{FF2B5EF4-FFF2-40B4-BE49-F238E27FC236}">
                    <a16:creationId xmlns:a16="http://schemas.microsoft.com/office/drawing/2014/main" id="{1AD0486D-4563-4E9B-AB67-5C9A339FD1ED}"/>
                  </a:ext>
                </a:extLst>
              </p:cNvPr>
              <p:cNvSpPr/>
              <p:nvPr/>
            </p:nvSpPr>
            <p:spPr>
              <a:xfrm>
                <a:off x="2032721" y="1973775"/>
                <a:ext cx="940118" cy="1580197"/>
              </a:xfrm>
              <a:custGeom>
                <a:avLst/>
                <a:gdLst>
                  <a:gd name="connsiteX0" fmla="*/ 812750 w 940118"/>
                  <a:gd name="connsiteY0" fmla="*/ 163017 h 1580197"/>
                  <a:gd name="connsiteX1" fmla="*/ 812706 w 940118"/>
                  <a:gd name="connsiteY1" fmla="*/ 163034 h 1580197"/>
                  <a:gd name="connsiteX2" fmla="*/ 832937 w 940118"/>
                  <a:gd name="connsiteY2" fmla="*/ 174035 h 1580197"/>
                  <a:gd name="connsiteX3" fmla="*/ 679133 w 940118"/>
                  <a:gd name="connsiteY3" fmla="*/ 0 h 1580197"/>
                  <a:gd name="connsiteX4" fmla="*/ 940118 w 940118"/>
                  <a:gd name="connsiteY4" fmla="*/ 140970 h 1580197"/>
                  <a:gd name="connsiteX5" fmla="*/ 833438 w 940118"/>
                  <a:gd name="connsiteY5" fmla="*/ 174308 h 1580197"/>
                  <a:gd name="connsiteX6" fmla="*/ 833437 w 940118"/>
                  <a:gd name="connsiteY6" fmla="*/ 174308 h 1580197"/>
                  <a:gd name="connsiteX7" fmla="*/ 747299 w 940118"/>
                  <a:gd name="connsiteY7" fmla="*/ 210278 h 1580197"/>
                  <a:gd name="connsiteX8" fmla="*/ 747713 w 940118"/>
                  <a:gd name="connsiteY8" fmla="*/ 210503 h 1580197"/>
                  <a:gd name="connsiteX9" fmla="*/ 620078 w 940118"/>
                  <a:gd name="connsiteY9" fmla="*/ 282893 h 1580197"/>
                  <a:gd name="connsiteX10" fmla="*/ 592976 w 940118"/>
                  <a:gd name="connsiteY10" fmla="*/ 268101 h 1580197"/>
                  <a:gd name="connsiteX11" fmla="*/ 592932 w 940118"/>
                  <a:gd name="connsiteY11" fmla="*/ 268132 h 1580197"/>
                  <a:gd name="connsiteX12" fmla="*/ 620077 w 940118"/>
                  <a:gd name="connsiteY12" fmla="*/ 282893 h 1580197"/>
                  <a:gd name="connsiteX13" fmla="*/ 548076 w 940118"/>
                  <a:gd name="connsiteY13" fmla="*/ 339736 h 1580197"/>
                  <a:gd name="connsiteX14" fmla="*/ 548640 w 940118"/>
                  <a:gd name="connsiteY14" fmla="*/ 340043 h 1580197"/>
                  <a:gd name="connsiteX15" fmla="*/ 503873 w 940118"/>
                  <a:gd name="connsiteY15" fmla="*/ 383858 h 1580197"/>
                  <a:gd name="connsiteX16" fmla="*/ 488633 w 940118"/>
                  <a:gd name="connsiteY16" fmla="*/ 399098 h 1580197"/>
                  <a:gd name="connsiteX17" fmla="*/ 455232 w 940118"/>
                  <a:gd name="connsiteY17" fmla="*/ 380990 h 1580197"/>
                  <a:gd name="connsiteX18" fmla="*/ 454648 w 940118"/>
                  <a:gd name="connsiteY18" fmla="*/ 381569 h 1580197"/>
                  <a:gd name="connsiteX19" fmla="*/ 488633 w 940118"/>
                  <a:gd name="connsiteY19" fmla="*/ 400050 h 1580197"/>
                  <a:gd name="connsiteX20" fmla="*/ 422910 w 940118"/>
                  <a:gd name="connsiteY20" fmla="*/ 482918 h 1580197"/>
                  <a:gd name="connsiteX21" fmla="*/ 391243 w 940118"/>
                  <a:gd name="connsiteY21" fmla="*/ 465814 h 1580197"/>
                  <a:gd name="connsiteX22" fmla="*/ 390818 w 940118"/>
                  <a:gd name="connsiteY22" fmla="*/ 466419 h 1580197"/>
                  <a:gd name="connsiteX23" fmla="*/ 422910 w 940118"/>
                  <a:gd name="connsiteY23" fmla="*/ 483870 h 1580197"/>
                  <a:gd name="connsiteX24" fmla="*/ 367665 w 940118"/>
                  <a:gd name="connsiteY24" fmla="*/ 572453 h 1580197"/>
                  <a:gd name="connsiteX25" fmla="*/ 368618 w 940118"/>
                  <a:gd name="connsiteY25" fmla="*/ 573405 h 1580197"/>
                  <a:gd name="connsiteX26" fmla="*/ 317183 w 940118"/>
                  <a:gd name="connsiteY26" fmla="*/ 684847 h 1580197"/>
                  <a:gd name="connsiteX27" fmla="*/ 305241 w 940118"/>
                  <a:gd name="connsiteY27" fmla="*/ 678329 h 1580197"/>
                  <a:gd name="connsiteX28" fmla="*/ 305235 w 940118"/>
                  <a:gd name="connsiteY28" fmla="*/ 678350 h 1580197"/>
                  <a:gd name="connsiteX29" fmla="*/ 317183 w 940118"/>
                  <a:gd name="connsiteY29" fmla="*/ 684847 h 1580197"/>
                  <a:gd name="connsiteX30" fmla="*/ 260985 w 940118"/>
                  <a:gd name="connsiteY30" fmla="*/ 1014413 h 1580197"/>
                  <a:gd name="connsiteX31" fmla="*/ 342900 w 940118"/>
                  <a:gd name="connsiteY31" fmla="*/ 1373505 h 1580197"/>
                  <a:gd name="connsiteX32" fmla="*/ 546735 w 940118"/>
                  <a:gd name="connsiteY32" fmla="*/ 1580197 h 1580197"/>
                  <a:gd name="connsiteX33" fmla="*/ 285750 w 940118"/>
                  <a:gd name="connsiteY33" fmla="*/ 1438275 h 1580197"/>
                  <a:gd name="connsiteX34" fmla="*/ 81915 w 940118"/>
                  <a:gd name="connsiteY34" fmla="*/ 1231583 h 1580197"/>
                  <a:gd name="connsiteX35" fmla="*/ 0 w 940118"/>
                  <a:gd name="connsiteY35" fmla="*/ 872490 h 1580197"/>
                  <a:gd name="connsiteX36" fmla="*/ 56197 w 940118"/>
                  <a:gd name="connsiteY36" fmla="*/ 542925 h 1580197"/>
                  <a:gd name="connsiteX37" fmla="*/ 62441 w 940118"/>
                  <a:gd name="connsiteY37" fmla="*/ 546321 h 1580197"/>
                  <a:gd name="connsiteX38" fmla="*/ 62617 w 940118"/>
                  <a:gd name="connsiteY38" fmla="*/ 545909 h 1580197"/>
                  <a:gd name="connsiteX39" fmla="*/ 57150 w 940118"/>
                  <a:gd name="connsiteY39" fmla="*/ 542925 h 1580197"/>
                  <a:gd name="connsiteX40" fmla="*/ 107444 w 940118"/>
                  <a:gd name="connsiteY40" fmla="*/ 431896 h 1580197"/>
                  <a:gd name="connsiteX41" fmla="*/ 106680 w 940118"/>
                  <a:gd name="connsiteY41" fmla="*/ 431483 h 1580197"/>
                  <a:gd name="connsiteX42" fmla="*/ 161925 w 940118"/>
                  <a:gd name="connsiteY42" fmla="*/ 341948 h 1580197"/>
                  <a:gd name="connsiteX43" fmla="*/ 171758 w 940118"/>
                  <a:gd name="connsiteY43" fmla="*/ 347295 h 1580197"/>
                  <a:gd name="connsiteX44" fmla="*/ 171778 w 940118"/>
                  <a:gd name="connsiteY44" fmla="*/ 347270 h 1580197"/>
                  <a:gd name="connsiteX45" fmla="*/ 161925 w 940118"/>
                  <a:gd name="connsiteY45" fmla="*/ 341948 h 1580197"/>
                  <a:gd name="connsiteX46" fmla="*/ 227648 w 940118"/>
                  <a:gd name="connsiteY46" fmla="*/ 258128 h 1580197"/>
                  <a:gd name="connsiteX47" fmla="*/ 239906 w 940118"/>
                  <a:gd name="connsiteY47" fmla="*/ 264794 h 1580197"/>
                  <a:gd name="connsiteX48" fmla="*/ 240267 w 940118"/>
                  <a:gd name="connsiteY48" fmla="*/ 264453 h 1580197"/>
                  <a:gd name="connsiteX49" fmla="*/ 228600 w 940118"/>
                  <a:gd name="connsiteY49" fmla="*/ 258128 h 1580197"/>
                  <a:gd name="connsiteX50" fmla="*/ 242888 w 940118"/>
                  <a:gd name="connsiteY50" fmla="*/ 241935 h 1580197"/>
                  <a:gd name="connsiteX51" fmla="*/ 287315 w 940118"/>
                  <a:gd name="connsiteY51" fmla="*/ 198453 h 1580197"/>
                  <a:gd name="connsiteX52" fmla="*/ 286702 w 940118"/>
                  <a:gd name="connsiteY52" fmla="*/ 198120 h 1580197"/>
                  <a:gd name="connsiteX53" fmla="*/ 359092 w 940118"/>
                  <a:gd name="connsiteY53" fmla="*/ 140970 h 1580197"/>
                  <a:gd name="connsiteX54" fmla="*/ 378434 w 940118"/>
                  <a:gd name="connsiteY54" fmla="*/ 151488 h 1580197"/>
                  <a:gd name="connsiteX55" fmla="*/ 378837 w 940118"/>
                  <a:gd name="connsiteY55" fmla="*/ 151226 h 1580197"/>
                  <a:gd name="connsiteX56" fmla="*/ 360045 w 940118"/>
                  <a:gd name="connsiteY56" fmla="*/ 140970 h 1580197"/>
                  <a:gd name="connsiteX57" fmla="*/ 486263 w 940118"/>
                  <a:gd name="connsiteY57" fmla="*/ 68845 h 1580197"/>
                  <a:gd name="connsiteX58" fmla="*/ 485775 w 940118"/>
                  <a:gd name="connsiteY58" fmla="*/ 68580 h 1580197"/>
                  <a:gd name="connsiteX59" fmla="*/ 572452 w 940118"/>
                  <a:gd name="connsiteY59" fmla="*/ 32385 h 1580197"/>
                  <a:gd name="connsiteX60" fmla="*/ 595123 w 940118"/>
                  <a:gd name="connsiteY60" fmla="*/ 44713 h 1580197"/>
                  <a:gd name="connsiteX61" fmla="*/ 595672 w 940118"/>
                  <a:gd name="connsiteY61" fmla="*/ 44538 h 1580197"/>
                  <a:gd name="connsiteX62" fmla="*/ 573405 w 940118"/>
                  <a:gd name="connsiteY62" fmla="*/ 32385 h 1580197"/>
                  <a:gd name="connsiteX0" fmla="*/ 812750 w 940118"/>
                  <a:gd name="connsiteY0" fmla="*/ 163017 h 1580197"/>
                  <a:gd name="connsiteX1" fmla="*/ 812706 w 940118"/>
                  <a:gd name="connsiteY1" fmla="*/ 163034 h 1580197"/>
                  <a:gd name="connsiteX2" fmla="*/ 832937 w 940118"/>
                  <a:gd name="connsiteY2" fmla="*/ 174035 h 1580197"/>
                  <a:gd name="connsiteX3" fmla="*/ 812750 w 940118"/>
                  <a:gd name="connsiteY3" fmla="*/ 163017 h 1580197"/>
                  <a:gd name="connsiteX4" fmla="*/ 679133 w 940118"/>
                  <a:gd name="connsiteY4" fmla="*/ 0 h 1580197"/>
                  <a:gd name="connsiteX5" fmla="*/ 940118 w 940118"/>
                  <a:gd name="connsiteY5" fmla="*/ 140970 h 1580197"/>
                  <a:gd name="connsiteX6" fmla="*/ 833438 w 940118"/>
                  <a:gd name="connsiteY6" fmla="*/ 174308 h 1580197"/>
                  <a:gd name="connsiteX7" fmla="*/ 833437 w 940118"/>
                  <a:gd name="connsiteY7" fmla="*/ 174308 h 1580197"/>
                  <a:gd name="connsiteX8" fmla="*/ 747299 w 940118"/>
                  <a:gd name="connsiteY8" fmla="*/ 210278 h 1580197"/>
                  <a:gd name="connsiteX9" fmla="*/ 747713 w 940118"/>
                  <a:gd name="connsiteY9" fmla="*/ 210503 h 1580197"/>
                  <a:gd name="connsiteX10" fmla="*/ 620078 w 940118"/>
                  <a:gd name="connsiteY10" fmla="*/ 282893 h 1580197"/>
                  <a:gd name="connsiteX11" fmla="*/ 592976 w 940118"/>
                  <a:gd name="connsiteY11" fmla="*/ 268101 h 1580197"/>
                  <a:gd name="connsiteX12" fmla="*/ 592932 w 940118"/>
                  <a:gd name="connsiteY12" fmla="*/ 268132 h 1580197"/>
                  <a:gd name="connsiteX13" fmla="*/ 620077 w 940118"/>
                  <a:gd name="connsiteY13" fmla="*/ 282893 h 1580197"/>
                  <a:gd name="connsiteX14" fmla="*/ 548076 w 940118"/>
                  <a:gd name="connsiteY14" fmla="*/ 339736 h 1580197"/>
                  <a:gd name="connsiteX15" fmla="*/ 548640 w 940118"/>
                  <a:gd name="connsiteY15" fmla="*/ 340043 h 1580197"/>
                  <a:gd name="connsiteX16" fmla="*/ 503873 w 940118"/>
                  <a:gd name="connsiteY16" fmla="*/ 383858 h 1580197"/>
                  <a:gd name="connsiteX17" fmla="*/ 488633 w 940118"/>
                  <a:gd name="connsiteY17" fmla="*/ 399098 h 1580197"/>
                  <a:gd name="connsiteX18" fmla="*/ 455232 w 940118"/>
                  <a:gd name="connsiteY18" fmla="*/ 380990 h 1580197"/>
                  <a:gd name="connsiteX19" fmla="*/ 488633 w 940118"/>
                  <a:gd name="connsiteY19" fmla="*/ 400050 h 1580197"/>
                  <a:gd name="connsiteX20" fmla="*/ 422910 w 940118"/>
                  <a:gd name="connsiteY20" fmla="*/ 482918 h 1580197"/>
                  <a:gd name="connsiteX21" fmla="*/ 391243 w 940118"/>
                  <a:gd name="connsiteY21" fmla="*/ 465814 h 1580197"/>
                  <a:gd name="connsiteX22" fmla="*/ 390818 w 940118"/>
                  <a:gd name="connsiteY22" fmla="*/ 466419 h 1580197"/>
                  <a:gd name="connsiteX23" fmla="*/ 422910 w 940118"/>
                  <a:gd name="connsiteY23" fmla="*/ 483870 h 1580197"/>
                  <a:gd name="connsiteX24" fmla="*/ 367665 w 940118"/>
                  <a:gd name="connsiteY24" fmla="*/ 572453 h 1580197"/>
                  <a:gd name="connsiteX25" fmla="*/ 368618 w 940118"/>
                  <a:gd name="connsiteY25" fmla="*/ 573405 h 1580197"/>
                  <a:gd name="connsiteX26" fmla="*/ 317183 w 940118"/>
                  <a:gd name="connsiteY26" fmla="*/ 684847 h 1580197"/>
                  <a:gd name="connsiteX27" fmla="*/ 305241 w 940118"/>
                  <a:gd name="connsiteY27" fmla="*/ 678329 h 1580197"/>
                  <a:gd name="connsiteX28" fmla="*/ 305235 w 940118"/>
                  <a:gd name="connsiteY28" fmla="*/ 678350 h 1580197"/>
                  <a:gd name="connsiteX29" fmla="*/ 317183 w 940118"/>
                  <a:gd name="connsiteY29" fmla="*/ 684847 h 1580197"/>
                  <a:gd name="connsiteX30" fmla="*/ 260985 w 940118"/>
                  <a:gd name="connsiteY30" fmla="*/ 1014413 h 1580197"/>
                  <a:gd name="connsiteX31" fmla="*/ 342900 w 940118"/>
                  <a:gd name="connsiteY31" fmla="*/ 1373505 h 1580197"/>
                  <a:gd name="connsiteX32" fmla="*/ 546735 w 940118"/>
                  <a:gd name="connsiteY32" fmla="*/ 1580197 h 1580197"/>
                  <a:gd name="connsiteX33" fmla="*/ 285750 w 940118"/>
                  <a:gd name="connsiteY33" fmla="*/ 1438275 h 1580197"/>
                  <a:gd name="connsiteX34" fmla="*/ 81915 w 940118"/>
                  <a:gd name="connsiteY34" fmla="*/ 1231583 h 1580197"/>
                  <a:gd name="connsiteX35" fmla="*/ 0 w 940118"/>
                  <a:gd name="connsiteY35" fmla="*/ 872490 h 1580197"/>
                  <a:gd name="connsiteX36" fmla="*/ 56197 w 940118"/>
                  <a:gd name="connsiteY36" fmla="*/ 542925 h 1580197"/>
                  <a:gd name="connsiteX37" fmla="*/ 62441 w 940118"/>
                  <a:gd name="connsiteY37" fmla="*/ 546321 h 1580197"/>
                  <a:gd name="connsiteX38" fmla="*/ 62617 w 940118"/>
                  <a:gd name="connsiteY38" fmla="*/ 545909 h 1580197"/>
                  <a:gd name="connsiteX39" fmla="*/ 57150 w 940118"/>
                  <a:gd name="connsiteY39" fmla="*/ 542925 h 1580197"/>
                  <a:gd name="connsiteX40" fmla="*/ 107444 w 940118"/>
                  <a:gd name="connsiteY40" fmla="*/ 431896 h 1580197"/>
                  <a:gd name="connsiteX41" fmla="*/ 106680 w 940118"/>
                  <a:gd name="connsiteY41" fmla="*/ 431483 h 1580197"/>
                  <a:gd name="connsiteX42" fmla="*/ 161925 w 940118"/>
                  <a:gd name="connsiteY42" fmla="*/ 341948 h 1580197"/>
                  <a:gd name="connsiteX43" fmla="*/ 171758 w 940118"/>
                  <a:gd name="connsiteY43" fmla="*/ 347295 h 1580197"/>
                  <a:gd name="connsiteX44" fmla="*/ 171778 w 940118"/>
                  <a:gd name="connsiteY44" fmla="*/ 347270 h 1580197"/>
                  <a:gd name="connsiteX45" fmla="*/ 161925 w 940118"/>
                  <a:gd name="connsiteY45" fmla="*/ 341948 h 1580197"/>
                  <a:gd name="connsiteX46" fmla="*/ 227648 w 940118"/>
                  <a:gd name="connsiteY46" fmla="*/ 258128 h 1580197"/>
                  <a:gd name="connsiteX47" fmla="*/ 239906 w 940118"/>
                  <a:gd name="connsiteY47" fmla="*/ 264794 h 1580197"/>
                  <a:gd name="connsiteX48" fmla="*/ 240267 w 940118"/>
                  <a:gd name="connsiteY48" fmla="*/ 264453 h 1580197"/>
                  <a:gd name="connsiteX49" fmla="*/ 228600 w 940118"/>
                  <a:gd name="connsiteY49" fmla="*/ 258128 h 1580197"/>
                  <a:gd name="connsiteX50" fmla="*/ 242888 w 940118"/>
                  <a:gd name="connsiteY50" fmla="*/ 241935 h 1580197"/>
                  <a:gd name="connsiteX51" fmla="*/ 287315 w 940118"/>
                  <a:gd name="connsiteY51" fmla="*/ 198453 h 1580197"/>
                  <a:gd name="connsiteX52" fmla="*/ 286702 w 940118"/>
                  <a:gd name="connsiteY52" fmla="*/ 198120 h 1580197"/>
                  <a:gd name="connsiteX53" fmla="*/ 359092 w 940118"/>
                  <a:gd name="connsiteY53" fmla="*/ 140970 h 1580197"/>
                  <a:gd name="connsiteX54" fmla="*/ 378434 w 940118"/>
                  <a:gd name="connsiteY54" fmla="*/ 151488 h 1580197"/>
                  <a:gd name="connsiteX55" fmla="*/ 378837 w 940118"/>
                  <a:gd name="connsiteY55" fmla="*/ 151226 h 1580197"/>
                  <a:gd name="connsiteX56" fmla="*/ 360045 w 940118"/>
                  <a:gd name="connsiteY56" fmla="*/ 140970 h 1580197"/>
                  <a:gd name="connsiteX57" fmla="*/ 486263 w 940118"/>
                  <a:gd name="connsiteY57" fmla="*/ 68845 h 1580197"/>
                  <a:gd name="connsiteX58" fmla="*/ 485775 w 940118"/>
                  <a:gd name="connsiteY58" fmla="*/ 68580 h 1580197"/>
                  <a:gd name="connsiteX59" fmla="*/ 572452 w 940118"/>
                  <a:gd name="connsiteY59" fmla="*/ 32385 h 1580197"/>
                  <a:gd name="connsiteX60" fmla="*/ 595123 w 940118"/>
                  <a:gd name="connsiteY60" fmla="*/ 44713 h 1580197"/>
                  <a:gd name="connsiteX61" fmla="*/ 595672 w 940118"/>
                  <a:gd name="connsiteY61" fmla="*/ 44538 h 1580197"/>
                  <a:gd name="connsiteX62" fmla="*/ 573405 w 940118"/>
                  <a:gd name="connsiteY62" fmla="*/ 32385 h 1580197"/>
                  <a:gd name="connsiteX63" fmla="*/ 679133 w 940118"/>
                  <a:gd name="connsiteY63" fmla="*/ 0 h 1580197"/>
                  <a:gd name="connsiteX0" fmla="*/ 812750 w 940118"/>
                  <a:gd name="connsiteY0" fmla="*/ 163017 h 1580197"/>
                  <a:gd name="connsiteX1" fmla="*/ 812706 w 940118"/>
                  <a:gd name="connsiteY1" fmla="*/ 163034 h 1580197"/>
                  <a:gd name="connsiteX2" fmla="*/ 832937 w 940118"/>
                  <a:gd name="connsiteY2" fmla="*/ 174035 h 1580197"/>
                  <a:gd name="connsiteX3" fmla="*/ 812750 w 940118"/>
                  <a:gd name="connsiteY3" fmla="*/ 163017 h 1580197"/>
                  <a:gd name="connsiteX4" fmla="*/ 679133 w 940118"/>
                  <a:gd name="connsiteY4" fmla="*/ 0 h 1580197"/>
                  <a:gd name="connsiteX5" fmla="*/ 940118 w 940118"/>
                  <a:gd name="connsiteY5" fmla="*/ 140970 h 1580197"/>
                  <a:gd name="connsiteX6" fmla="*/ 833438 w 940118"/>
                  <a:gd name="connsiteY6" fmla="*/ 174308 h 1580197"/>
                  <a:gd name="connsiteX7" fmla="*/ 833437 w 940118"/>
                  <a:gd name="connsiteY7" fmla="*/ 174308 h 1580197"/>
                  <a:gd name="connsiteX8" fmla="*/ 747299 w 940118"/>
                  <a:gd name="connsiteY8" fmla="*/ 210278 h 1580197"/>
                  <a:gd name="connsiteX9" fmla="*/ 747713 w 940118"/>
                  <a:gd name="connsiteY9" fmla="*/ 210503 h 1580197"/>
                  <a:gd name="connsiteX10" fmla="*/ 620078 w 940118"/>
                  <a:gd name="connsiteY10" fmla="*/ 282893 h 1580197"/>
                  <a:gd name="connsiteX11" fmla="*/ 592976 w 940118"/>
                  <a:gd name="connsiteY11" fmla="*/ 268101 h 1580197"/>
                  <a:gd name="connsiteX12" fmla="*/ 592932 w 940118"/>
                  <a:gd name="connsiteY12" fmla="*/ 268132 h 1580197"/>
                  <a:gd name="connsiteX13" fmla="*/ 620077 w 940118"/>
                  <a:gd name="connsiteY13" fmla="*/ 282893 h 1580197"/>
                  <a:gd name="connsiteX14" fmla="*/ 548076 w 940118"/>
                  <a:gd name="connsiteY14" fmla="*/ 339736 h 1580197"/>
                  <a:gd name="connsiteX15" fmla="*/ 548640 w 940118"/>
                  <a:gd name="connsiteY15" fmla="*/ 340043 h 1580197"/>
                  <a:gd name="connsiteX16" fmla="*/ 503873 w 940118"/>
                  <a:gd name="connsiteY16" fmla="*/ 383858 h 1580197"/>
                  <a:gd name="connsiteX17" fmla="*/ 488633 w 940118"/>
                  <a:gd name="connsiteY17" fmla="*/ 399098 h 1580197"/>
                  <a:gd name="connsiteX18" fmla="*/ 455232 w 940118"/>
                  <a:gd name="connsiteY18" fmla="*/ 380990 h 1580197"/>
                  <a:gd name="connsiteX19" fmla="*/ 488633 w 940118"/>
                  <a:gd name="connsiteY19" fmla="*/ 400050 h 1580197"/>
                  <a:gd name="connsiteX20" fmla="*/ 422910 w 940118"/>
                  <a:gd name="connsiteY20" fmla="*/ 482918 h 1580197"/>
                  <a:gd name="connsiteX21" fmla="*/ 391243 w 940118"/>
                  <a:gd name="connsiteY21" fmla="*/ 465814 h 1580197"/>
                  <a:gd name="connsiteX22" fmla="*/ 422910 w 940118"/>
                  <a:gd name="connsiteY22" fmla="*/ 483870 h 1580197"/>
                  <a:gd name="connsiteX23" fmla="*/ 367665 w 940118"/>
                  <a:gd name="connsiteY23" fmla="*/ 572453 h 1580197"/>
                  <a:gd name="connsiteX24" fmla="*/ 368618 w 940118"/>
                  <a:gd name="connsiteY24" fmla="*/ 573405 h 1580197"/>
                  <a:gd name="connsiteX25" fmla="*/ 317183 w 940118"/>
                  <a:gd name="connsiteY25" fmla="*/ 684847 h 1580197"/>
                  <a:gd name="connsiteX26" fmla="*/ 305241 w 940118"/>
                  <a:gd name="connsiteY26" fmla="*/ 678329 h 1580197"/>
                  <a:gd name="connsiteX27" fmla="*/ 305235 w 940118"/>
                  <a:gd name="connsiteY27" fmla="*/ 678350 h 1580197"/>
                  <a:gd name="connsiteX28" fmla="*/ 317183 w 940118"/>
                  <a:gd name="connsiteY28" fmla="*/ 684847 h 1580197"/>
                  <a:gd name="connsiteX29" fmla="*/ 260985 w 940118"/>
                  <a:gd name="connsiteY29" fmla="*/ 1014413 h 1580197"/>
                  <a:gd name="connsiteX30" fmla="*/ 342900 w 940118"/>
                  <a:gd name="connsiteY30" fmla="*/ 1373505 h 1580197"/>
                  <a:gd name="connsiteX31" fmla="*/ 546735 w 940118"/>
                  <a:gd name="connsiteY31" fmla="*/ 1580197 h 1580197"/>
                  <a:gd name="connsiteX32" fmla="*/ 285750 w 940118"/>
                  <a:gd name="connsiteY32" fmla="*/ 1438275 h 1580197"/>
                  <a:gd name="connsiteX33" fmla="*/ 81915 w 940118"/>
                  <a:gd name="connsiteY33" fmla="*/ 1231583 h 1580197"/>
                  <a:gd name="connsiteX34" fmla="*/ 0 w 940118"/>
                  <a:gd name="connsiteY34" fmla="*/ 872490 h 1580197"/>
                  <a:gd name="connsiteX35" fmla="*/ 56197 w 940118"/>
                  <a:gd name="connsiteY35" fmla="*/ 542925 h 1580197"/>
                  <a:gd name="connsiteX36" fmla="*/ 62441 w 940118"/>
                  <a:gd name="connsiteY36" fmla="*/ 546321 h 1580197"/>
                  <a:gd name="connsiteX37" fmla="*/ 62617 w 940118"/>
                  <a:gd name="connsiteY37" fmla="*/ 545909 h 1580197"/>
                  <a:gd name="connsiteX38" fmla="*/ 57150 w 940118"/>
                  <a:gd name="connsiteY38" fmla="*/ 542925 h 1580197"/>
                  <a:gd name="connsiteX39" fmla="*/ 107444 w 940118"/>
                  <a:gd name="connsiteY39" fmla="*/ 431896 h 1580197"/>
                  <a:gd name="connsiteX40" fmla="*/ 106680 w 940118"/>
                  <a:gd name="connsiteY40" fmla="*/ 431483 h 1580197"/>
                  <a:gd name="connsiteX41" fmla="*/ 161925 w 940118"/>
                  <a:gd name="connsiteY41" fmla="*/ 341948 h 1580197"/>
                  <a:gd name="connsiteX42" fmla="*/ 171758 w 940118"/>
                  <a:gd name="connsiteY42" fmla="*/ 347295 h 1580197"/>
                  <a:gd name="connsiteX43" fmla="*/ 171778 w 940118"/>
                  <a:gd name="connsiteY43" fmla="*/ 347270 h 1580197"/>
                  <a:gd name="connsiteX44" fmla="*/ 161925 w 940118"/>
                  <a:gd name="connsiteY44" fmla="*/ 341948 h 1580197"/>
                  <a:gd name="connsiteX45" fmla="*/ 227648 w 940118"/>
                  <a:gd name="connsiteY45" fmla="*/ 258128 h 1580197"/>
                  <a:gd name="connsiteX46" fmla="*/ 239906 w 940118"/>
                  <a:gd name="connsiteY46" fmla="*/ 264794 h 1580197"/>
                  <a:gd name="connsiteX47" fmla="*/ 240267 w 940118"/>
                  <a:gd name="connsiteY47" fmla="*/ 264453 h 1580197"/>
                  <a:gd name="connsiteX48" fmla="*/ 228600 w 940118"/>
                  <a:gd name="connsiteY48" fmla="*/ 258128 h 1580197"/>
                  <a:gd name="connsiteX49" fmla="*/ 242888 w 940118"/>
                  <a:gd name="connsiteY49" fmla="*/ 241935 h 1580197"/>
                  <a:gd name="connsiteX50" fmla="*/ 287315 w 940118"/>
                  <a:gd name="connsiteY50" fmla="*/ 198453 h 1580197"/>
                  <a:gd name="connsiteX51" fmla="*/ 286702 w 940118"/>
                  <a:gd name="connsiteY51" fmla="*/ 198120 h 1580197"/>
                  <a:gd name="connsiteX52" fmla="*/ 359092 w 940118"/>
                  <a:gd name="connsiteY52" fmla="*/ 140970 h 1580197"/>
                  <a:gd name="connsiteX53" fmla="*/ 378434 w 940118"/>
                  <a:gd name="connsiteY53" fmla="*/ 151488 h 1580197"/>
                  <a:gd name="connsiteX54" fmla="*/ 378837 w 940118"/>
                  <a:gd name="connsiteY54" fmla="*/ 151226 h 1580197"/>
                  <a:gd name="connsiteX55" fmla="*/ 360045 w 940118"/>
                  <a:gd name="connsiteY55" fmla="*/ 140970 h 1580197"/>
                  <a:gd name="connsiteX56" fmla="*/ 486263 w 940118"/>
                  <a:gd name="connsiteY56" fmla="*/ 68845 h 1580197"/>
                  <a:gd name="connsiteX57" fmla="*/ 485775 w 940118"/>
                  <a:gd name="connsiteY57" fmla="*/ 68580 h 1580197"/>
                  <a:gd name="connsiteX58" fmla="*/ 572452 w 940118"/>
                  <a:gd name="connsiteY58" fmla="*/ 32385 h 1580197"/>
                  <a:gd name="connsiteX59" fmla="*/ 595123 w 940118"/>
                  <a:gd name="connsiteY59" fmla="*/ 44713 h 1580197"/>
                  <a:gd name="connsiteX60" fmla="*/ 595672 w 940118"/>
                  <a:gd name="connsiteY60" fmla="*/ 44538 h 1580197"/>
                  <a:gd name="connsiteX61" fmla="*/ 573405 w 940118"/>
                  <a:gd name="connsiteY61" fmla="*/ 32385 h 1580197"/>
                  <a:gd name="connsiteX62" fmla="*/ 679133 w 940118"/>
                  <a:gd name="connsiteY62" fmla="*/ 0 h 1580197"/>
                  <a:gd name="connsiteX0" fmla="*/ 812750 w 940118"/>
                  <a:gd name="connsiteY0" fmla="*/ 163017 h 1580197"/>
                  <a:gd name="connsiteX1" fmla="*/ 812706 w 940118"/>
                  <a:gd name="connsiteY1" fmla="*/ 163034 h 1580197"/>
                  <a:gd name="connsiteX2" fmla="*/ 832937 w 940118"/>
                  <a:gd name="connsiteY2" fmla="*/ 174035 h 1580197"/>
                  <a:gd name="connsiteX3" fmla="*/ 812750 w 940118"/>
                  <a:gd name="connsiteY3" fmla="*/ 163017 h 1580197"/>
                  <a:gd name="connsiteX4" fmla="*/ 679133 w 940118"/>
                  <a:gd name="connsiteY4" fmla="*/ 0 h 1580197"/>
                  <a:gd name="connsiteX5" fmla="*/ 940118 w 940118"/>
                  <a:gd name="connsiteY5" fmla="*/ 140970 h 1580197"/>
                  <a:gd name="connsiteX6" fmla="*/ 833438 w 940118"/>
                  <a:gd name="connsiteY6" fmla="*/ 174308 h 1580197"/>
                  <a:gd name="connsiteX7" fmla="*/ 833437 w 940118"/>
                  <a:gd name="connsiteY7" fmla="*/ 174308 h 1580197"/>
                  <a:gd name="connsiteX8" fmla="*/ 747299 w 940118"/>
                  <a:gd name="connsiteY8" fmla="*/ 210278 h 1580197"/>
                  <a:gd name="connsiteX9" fmla="*/ 747713 w 940118"/>
                  <a:gd name="connsiteY9" fmla="*/ 210503 h 1580197"/>
                  <a:gd name="connsiteX10" fmla="*/ 620078 w 940118"/>
                  <a:gd name="connsiteY10" fmla="*/ 282893 h 1580197"/>
                  <a:gd name="connsiteX11" fmla="*/ 592976 w 940118"/>
                  <a:gd name="connsiteY11" fmla="*/ 268101 h 1580197"/>
                  <a:gd name="connsiteX12" fmla="*/ 592932 w 940118"/>
                  <a:gd name="connsiteY12" fmla="*/ 268132 h 1580197"/>
                  <a:gd name="connsiteX13" fmla="*/ 620077 w 940118"/>
                  <a:gd name="connsiteY13" fmla="*/ 282893 h 1580197"/>
                  <a:gd name="connsiteX14" fmla="*/ 548076 w 940118"/>
                  <a:gd name="connsiteY14" fmla="*/ 339736 h 1580197"/>
                  <a:gd name="connsiteX15" fmla="*/ 548640 w 940118"/>
                  <a:gd name="connsiteY15" fmla="*/ 340043 h 1580197"/>
                  <a:gd name="connsiteX16" fmla="*/ 503873 w 940118"/>
                  <a:gd name="connsiteY16" fmla="*/ 383858 h 1580197"/>
                  <a:gd name="connsiteX17" fmla="*/ 488633 w 940118"/>
                  <a:gd name="connsiteY17" fmla="*/ 399098 h 1580197"/>
                  <a:gd name="connsiteX18" fmla="*/ 488633 w 940118"/>
                  <a:gd name="connsiteY18" fmla="*/ 400050 h 1580197"/>
                  <a:gd name="connsiteX19" fmla="*/ 422910 w 940118"/>
                  <a:gd name="connsiteY19" fmla="*/ 482918 h 1580197"/>
                  <a:gd name="connsiteX20" fmla="*/ 391243 w 940118"/>
                  <a:gd name="connsiteY20" fmla="*/ 465814 h 1580197"/>
                  <a:gd name="connsiteX21" fmla="*/ 422910 w 940118"/>
                  <a:gd name="connsiteY21" fmla="*/ 483870 h 1580197"/>
                  <a:gd name="connsiteX22" fmla="*/ 367665 w 940118"/>
                  <a:gd name="connsiteY22" fmla="*/ 572453 h 1580197"/>
                  <a:gd name="connsiteX23" fmla="*/ 368618 w 940118"/>
                  <a:gd name="connsiteY23" fmla="*/ 573405 h 1580197"/>
                  <a:gd name="connsiteX24" fmla="*/ 317183 w 940118"/>
                  <a:gd name="connsiteY24" fmla="*/ 684847 h 1580197"/>
                  <a:gd name="connsiteX25" fmla="*/ 305241 w 940118"/>
                  <a:gd name="connsiteY25" fmla="*/ 678329 h 1580197"/>
                  <a:gd name="connsiteX26" fmla="*/ 305235 w 940118"/>
                  <a:gd name="connsiteY26" fmla="*/ 678350 h 1580197"/>
                  <a:gd name="connsiteX27" fmla="*/ 317183 w 940118"/>
                  <a:gd name="connsiteY27" fmla="*/ 684847 h 1580197"/>
                  <a:gd name="connsiteX28" fmla="*/ 260985 w 940118"/>
                  <a:gd name="connsiteY28" fmla="*/ 1014413 h 1580197"/>
                  <a:gd name="connsiteX29" fmla="*/ 342900 w 940118"/>
                  <a:gd name="connsiteY29" fmla="*/ 1373505 h 1580197"/>
                  <a:gd name="connsiteX30" fmla="*/ 546735 w 940118"/>
                  <a:gd name="connsiteY30" fmla="*/ 1580197 h 1580197"/>
                  <a:gd name="connsiteX31" fmla="*/ 285750 w 940118"/>
                  <a:gd name="connsiteY31" fmla="*/ 1438275 h 1580197"/>
                  <a:gd name="connsiteX32" fmla="*/ 81915 w 940118"/>
                  <a:gd name="connsiteY32" fmla="*/ 1231583 h 1580197"/>
                  <a:gd name="connsiteX33" fmla="*/ 0 w 940118"/>
                  <a:gd name="connsiteY33" fmla="*/ 872490 h 1580197"/>
                  <a:gd name="connsiteX34" fmla="*/ 56197 w 940118"/>
                  <a:gd name="connsiteY34" fmla="*/ 542925 h 1580197"/>
                  <a:gd name="connsiteX35" fmla="*/ 62441 w 940118"/>
                  <a:gd name="connsiteY35" fmla="*/ 546321 h 1580197"/>
                  <a:gd name="connsiteX36" fmla="*/ 62617 w 940118"/>
                  <a:gd name="connsiteY36" fmla="*/ 545909 h 1580197"/>
                  <a:gd name="connsiteX37" fmla="*/ 57150 w 940118"/>
                  <a:gd name="connsiteY37" fmla="*/ 542925 h 1580197"/>
                  <a:gd name="connsiteX38" fmla="*/ 107444 w 940118"/>
                  <a:gd name="connsiteY38" fmla="*/ 431896 h 1580197"/>
                  <a:gd name="connsiteX39" fmla="*/ 106680 w 940118"/>
                  <a:gd name="connsiteY39" fmla="*/ 431483 h 1580197"/>
                  <a:gd name="connsiteX40" fmla="*/ 161925 w 940118"/>
                  <a:gd name="connsiteY40" fmla="*/ 341948 h 1580197"/>
                  <a:gd name="connsiteX41" fmla="*/ 171758 w 940118"/>
                  <a:gd name="connsiteY41" fmla="*/ 347295 h 1580197"/>
                  <a:gd name="connsiteX42" fmla="*/ 171778 w 940118"/>
                  <a:gd name="connsiteY42" fmla="*/ 347270 h 1580197"/>
                  <a:gd name="connsiteX43" fmla="*/ 161925 w 940118"/>
                  <a:gd name="connsiteY43" fmla="*/ 341948 h 1580197"/>
                  <a:gd name="connsiteX44" fmla="*/ 227648 w 940118"/>
                  <a:gd name="connsiteY44" fmla="*/ 258128 h 1580197"/>
                  <a:gd name="connsiteX45" fmla="*/ 239906 w 940118"/>
                  <a:gd name="connsiteY45" fmla="*/ 264794 h 1580197"/>
                  <a:gd name="connsiteX46" fmla="*/ 240267 w 940118"/>
                  <a:gd name="connsiteY46" fmla="*/ 264453 h 1580197"/>
                  <a:gd name="connsiteX47" fmla="*/ 228600 w 940118"/>
                  <a:gd name="connsiteY47" fmla="*/ 258128 h 1580197"/>
                  <a:gd name="connsiteX48" fmla="*/ 242888 w 940118"/>
                  <a:gd name="connsiteY48" fmla="*/ 241935 h 1580197"/>
                  <a:gd name="connsiteX49" fmla="*/ 287315 w 940118"/>
                  <a:gd name="connsiteY49" fmla="*/ 198453 h 1580197"/>
                  <a:gd name="connsiteX50" fmla="*/ 286702 w 940118"/>
                  <a:gd name="connsiteY50" fmla="*/ 198120 h 1580197"/>
                  <a:gd name="connsiteX51" fmla="*/ 359092 w 940118"/>
                  <a:gd name="connsiteY51" fmla="*/ 140970 h 1580197"/>
                  <a:gd name="connsiteX52" fmla="*/ 378434 w 940118"/>
                  <a:gd name="connsiteY52" fmla="*/ 151488 h 1580197"/>
                  <a:gd name="connsiteX53" fmla="*/ 378837 w 940118"/>
                  <a:gd name="connsiteY53" fmla="*/ 151226 h 1580197"/>
                  <a:gd name="connsiteX54" fmla="*/ 360045 w 940118"/>
                  <a:gd name="connsiteY54" fmla="*/ 140970 h 1580197"/>
                  <a:gd name="connsiteX55" fmla="*/ 486263 w 940118"/>
                  <a:gd name="connsiteY55" fmla="*/ 68845 h 1580197"/>
                  <a:gd name="connsiteX56" fmla="*/ 485775 w 940118"/>
                  <a:gd name="connsiteY56" fmla="*/ 68580 h 1580197"/>
                  <a:gd name="connsiteX57" fmla="*/ 572452 w 940118"/>
                  <a:gd name="connsiteY57" fmla="*/ 32385 h 1580197"/>
                  <a:gd name="connsiteX58" fmla="*/ 595123 w 940118"/>
                  <a:gd name="connsiteY58" fmla="*/ 44713 h 1580197"/>
                  <a:gd name="connsiteX59" fmla="*/ 595672 w 940118"/>
                  <a:gd name="connsiteY59" fmla="*/ 44538 h 1580197"/>
                  <a:gd name="connsiteX60" fmla="*/ 573405 w 940118"/>
                  <a:gd name="connsiteY60" fmla="*/ 32385 h 1580197"/>
                  <a:gd name="connsiteX61" fmla="*/ 679133 w 940118"/>
                  <a:gd name="connsiteY61" fmla="*/ 0 h 1580197"/>
                  <a:gd name="connsiteX0" fmla="*/ 812750 w 940118"/>
                  <a:gd name="connsiteY0" fmla="*/ 163017 h 1580197"/>
                  <a:gd name="connsiteX1" fmla="*/ 812706 w 940118"/>
                  <a:gd name="connsiteY1" fmla="*/ 163034 h 1580197"/>
                  <a:gd name="connsiteX2" fmla="*/ 832937 w 940118"/>
                  <a:gd name="connsiteY2" fmla="*/ 174035 h 1580197"/>
                  <a:gd name="connsiteX3" fmla="*/ 812750 w 940118"/>
                  <a:gd name="connsiteY3" fmla="*/ 163017 h 1580197"/>
                  <a:gd name="connsiteX4" fmla="*/ 679133 w 940118"/>
                  <a:gd name="connsiteY4" fmla="*/ 0 h 1580197"/>
                  <a:gd name="connsiteX5" fmla="*/ 940118 w 940118"/>
                  <a:gd name="connsiteY5" fmla="*/ 140970 h 1580197"/>
                  <a:gd name="connsiteX6" fmla="*/ 833438 w 940118"/>
                  <a:gd name="connsiteY6" fmla="*/ 174308 h 1580197"/>
                  <a:gd name="connsiteX7" fmla="*/ 833437 w 940118"/>
                  <a:gd name="connsiteY7" fmla="*/ 174308 h 1580197"/>
                  <a:gd name="connsiteX8" fmla="*/ 747299 w 940118"/>
                  <a:gd name="connsiteY8" fmla="*/ 210278 h 1580197"/>
                  <a:gd name="connsiteX9" fmla="*/ 747713 w 940118"/>
                  <a:gd name="connsiteY9" fmla="*/ 210503 h 1580197"/>
                  <a:gd name="connsiteX10" fmla="*/ 620078 w 940118"/>
                  <a:gd name="connsiteY10" fmla="*/ 282893 h 1580197"/>
                  <a:gd name="connsiteX11" fmla="*/ 592976 w 940118"/>
                  <a:gd name="connsiteY11" fmla="*/ 268101 h 1580197"/>
                  <a:gd name="connsiteX12" fmla="*/ 592932 w 940118"/>
                  <a:gd name="connsiteY12" fmla="*/ 268132 h 1580197"/>
                  <a:gd name="connsiteX13" fmla="*/ 620077 w 940118"/>
                  <a:gd name="connsiteY13" fmla="*/ 282893 h 1580197"/>
                  <a:gd name="connsiteX14" fmla="*/ 548076 w 940118"/>
                  <a:gd name="connsiteY14" fmla="*/ 339736 h 1580197"/>
                  <a:gd name="connsiteX15" fmla="*/ 548640 w 940118"/>
                  <a:gd name="connsiteY15" fmla="*/ 340043 h 1580197"/>
                  <a:gd name="connsiteX16" fmla="*/ 503873 w 940118"/>
                  <a:gd name="connsiteY16" fmla="*/ 383858 h 1580197"/>
                  <a:gd name="connsiteX17" fmla="*/ 488633 w 940118"/>
                  <a:gd name="connsiteY17" fmla="*/ 399098 h 1580197"/>
                  <a:gd name="connsiteX18" fmla="*/ 488633 w 940118"/>
                  <a:gd name="connsiteY18" fmla="*/ 400050 h 1580197"/>
                  <a:gd name="connsiteX19" fmla="*/ 422910 w 940118"/>
                  <a:gd name="connsiteY19" fmla="*/ 482918 h 1580197"/>
                  <a:gd name="connsiteX20" fmla="*/ 422910 w 940118"/>
                  <a:gd name="connsiteY20" fmla="*/ 483870 h 1580197"/>
                  <a:gd name="connsiteX21" fmla="*/ 367665 w 940118"/>
                  <a:gd name="connsiteY21" fmla="*/ 572453 h 1580197"/>
                  <a:gd name="connsiteX22" fmla="*/ 368618 w 940118"/>
                  <a:gd name="connsiteY22" fmla="*/ 573405 h 1580197"/>
                  <a:gd name="connsiteX23" fmla="*/ 317183 w 940118"/>
                  <a:gd name="connsiteY23" fmla="*/ 684847 h 1580197"/>
                  <a:gd name="connsiteX24" fmla="*/ 305241 w 940118"/>
                  <a:gd name="connsiteY24" fmla="*/ 678329 h 1580197"/>
                  <a:gd name="connsiteX25" fmla="*/ 305235 w 940118"/>
                  <a:gd name="connsiteY25" fmla="*/ 678350 h 1580197"/>
                  <a:gd name="connsiteX26" fmla="*/ 317183 w 940118"/>
                  <a:gd name="connsiteY26" fmla="*/ 684847 h 1580197"/>
                  <a:gd name="connsiteX27" fmla="*/ 260985 w 940118"/>
                  <a:gd name="connsiteY27" fmla="*/ 1014413 h 1580197"/>
                  <a:gd name="connsiteX28" fmla="*/ 342900 w 940118"/>
                  <a:gd name="connsiteY28" fmla="*/ 1373505 h 1580197"/>
                  <a:gd name="connsiteX29" fmla="*/ 546735 w 940118"/>
                  <a:gd name="connsiteY29" fmla="*/ 1580197 h 1580197"/>
                  <a:gd name="connsiteX30" fmla="*/ 285750 w 940118"/>
                  <a:gd name="connsiteY30" fmla="*/ 1438275 h 1580197"/>
                  <a:gd name="connsiteX31" fmla="*/ 81915 w 940118"/>
                  <a:gd name="connsiteY31" fmla="*/ 1231583 h 1580197"/>
                  <a:gd name="connsiteX32" fmla="*/ 0 w 940118"/>
                  <a:gd name="connsiteY32" fmla="*/ 872490 h 1580197"/>
                  <a:gd name="connsiteX33" fmla="*/ 56197 w 940118"/>
                  <a:gd name="connsiteY33" fmla="*/ 542925 h 1580197"/>
                  <a:gd name="connsiteX34" fmla="*/ 62441 w 940118"/>
                  <a:gd name="connsiteY34" fmla="*/ 546321 h 1580197"/>
                  <a:gd name="connsiteX35" fmla="*/ 62617 w 940118"/>
                  <a:gd name="connsiteY35" fmla="*/ 545909 h 1580197"/>
                  <a:gd name="connsiteX36" fmla="*/ 57150 w 940118"/>
                  <a:gd name="connsiteY36" fmla="*/ 542925 h 1580197"/>
                  <a:gd name="connsiteX37" fmla="*/ 107444 w 940118"/>
                  <a:gd name="connsiteY37" fmla="*/ 431896 h 1580197"/>
                  <a:gd name="connsiteX38" fmla="*/ 106680 w 940118"/>
                  <a:gd name="connsiteY38" fmla="*/ 431483 h 1580197"/>
                  <a:gd name="connsiteX39" fmla="*/ 161925 w 940118"/>
                  <a:gd name="connsiteY39" fmla="*/ 341948 h 1580197"/>
                  <a:gd name="connsiteX40" fmla="*/ 171758 w 940118"/>
                  <a:gd name="connsiteY40" fmla="*/ 347295 h 1580197"/>
                  <a:gd name="connsiteX41" fmla="*/ 171778 w 940118"/>
                  <a:gd name="connsiteY41" fmla="*/ 347270 h 1580197"/>
                  <a:gd name="connsiteX42" fmla="*/ 161925 w 940118"/>
                  <a:gd name="connsiteY42" fmla="*/ 341948 h 1580197"/>
                  <a:gd name="connsiteX43" fmla="*/ 227648 w 940118"/>
                  <a:gd name="connsiteY43" fmla="*/ 258128 h 1580197"/>
                  <a:gd name="connsiteX44" fmla="*/ 239906 w 940118"/>
                  <a:gd name="connsiteY44" fmla="*/ 264794 h 1580197"/>
                  <a:gd name="connsiteX45" fmla="*/ 240267 w 940118"/>
                  <a:gd name="connsiteY45" fmla="*/ 264453 h 1580197"/>
                  <a:gd name="connsiteX46" fmla="*/ 228600 w 940118"/>
                  <a:gd name="connsiteY46" fmla="*/ 258128 h 1580197"/>
                  <a:gd name="connsiteX47" fmla="*/ 242888 w 940118"/>
                  <a:gd name="connsiteY47" fmla="*/ 241935 h 1580197"/>
                  <a:gd name="connsiteX48" fmla="*/ 287315 w 940118"/>
                  <a:gd name="connsiteY48" fmla="*/ 198453 h 1580197"/>
                  <a:gd name="connsiteX49" fmla="*/ 286702 w 940118"/>
                  <a:gd name="connsiteY49" fmla="*/ 198120 h 1580197"/>
                  <a:gd name="connsiteX50" fmla="*/ 359092 w 940118"/>
                  <a:gd name="connsiteY50" fmla="*/ 140970 h 1580197"/>
                  <a:gd name="connsiteX51" fmla="*/ 378434 w 940118"/>
                  <a:gd name="connsiteY51" fmla="*/ 151488 h 1580197"/>
                  <a:gd name="connsiteX52" fmla="*/ 378837 w 940118"/>
                  <a:gd name="connsiteY52" fmla="*/ 151226 h 1580197"/>
                  <a:gd name="connsiteX53" fmla="*/ 360045 w 940118"/>
                  <a:gd name="connsiteY53" fmla="*/ 140970 h 1580197"/>
                  <a:gd name="connsiteX54" fmla="*/ 486263 w 940118"/>
                  <a:gd name="connsiteY54" fmla="*/ 68845 h 1580197"/>
                  <a:gd name="connsiteX55" fmla="*/ 485775 w 940118"/>
                  <a:gd name="connsiteY55" fmla="*/ 68580 h 1580197"/>
                  <a:gd name="connsiteX56" fmla="*/ 572452 w 940118"/>
                  <a:gd name="connsiteY56" fmla="*/ 32385 h 1580197"/>
                  <a:gd name="connsiteX57" fmla="*/ 595123 w 940118"/>
                  <a:gd name="connsiteY57" fmla="*/ 44713 h 1580197"/>
                  <a:gd name="connsiteX58" fmla="*/ 595672 w 940118"/>
                  <a:gd name="connsiteY58" fmla="*/ 44538 h 1580197"/>
                  <a:gd name="connsiteX59" fmla="*/ 573405 w 940118"/>
                  <a:gd name="connsiteY59" fmla="*/ 32385 h 1580197"/>
                  <a:gd name="connsiteX60" fmla="*/ 679133 w 940118"/>
                  <a:gd name="connsiteY60" fmla="*/ 0 h 1580197"/>
                  <a:gd name="connsiteX0" fmla="*/ 812750 w 940118"/>
                  <a:gd name="connsiteY0" fmla="*/ 163017 h 1580197"/>
                  <a:gd name="connsiteX1" fmla="*/ 812706 w 940118"/>
                  <a:gd name="connsiteY1" fmla="*/ 163034 h 1580197"/>
                  <a:gd name="connsiteX2" fmla="*/ 832937 w 940118"/>
                  <a:gd name="connsiteY2" fmla="*/ 174035 h 1580197"/>
                  <a:gd name="connsiteX3" fmla="*/ 812750 w 940118"/>
                  <a:gd name="connsiteY3" fmla="*/ 163017 h 1580197"/>
                  <a:gd name="connsiteX4" fmla="*/ 679133 w 940118"/>
                  <a:gd name="connsiteY4" fmla="*/ 0 h 1580197"/>
                  <a:gd name="connsiteX5" fmla="*/ 940118 w 940118"/>
                  <a:gd name="connsiteY5" fmla="*/ 140970 h 1580197"/>
                  <a:gd name="connsiteX6" fmla="*/ 833438 w 940118"/>
                  <a:gd name="connsiteY6" fmla="*/ 174308 h 1580197"/>
                  <a:gd name="connsiteX7" fmla="*/ 833437 w 940118"/>
                  <a:gd name="connsiteY7" fmla="*/ 174308 h 1580197"/>
                  <a:gd name="connsiteX8" fmla="*/ 747299 w 940118"/>
                  <a:gd name="connsiteY8" fmla="*/ 210278 h 1580197"/>
                  <a:gd name="connsiteX9" fmla="*/ 747713 w 940118"/>
                  <a:gd name="connsiteY9" fmla="*/ 210503 h 1580197"/>
                  <a:gd name="connsiteX10" fmla="*/ 620078 w 940118"/>
                  <a:gd name="connsiteY10" fmla="*/ 282893 h 1580197"/>
                  <a:gd name="connsiteX11" fmla="*/ 592976 w 940118"/>
                  <a:gd name="connsiteY11" fmla="*/ 268101 h 1580197"/>
                  <a:gd name="connsiteX12" fmla="*/ 620077 w 940118"/>
                  <a:gd name="connsiteY12" fmla="*/ 282893 h 1580197"/>
                  <a:gd name="connsiteX13" fmla="*/ 548076 w 940118"/>
                  <a:gd name="connsiteY13" fmla="*/ 339736 h 1580197"/>
                  <a:gd name="connsiteX14" fmla="*/ 548640 w 940118"/>
                  <a:gd name="connsiteY14" fmla="*/ 340043 h 1580197"/>
                  <a:gd name="connsiteX15" fmla="*/ 503873 w 940118"/>
                  <a:gd name="connsiteY15" fmla="*/ 383858 h 1580197"/>
                  <a:gd name="connsiteX16" fmla="*/ 488633 w 940118"/>
                  <a:gd name="connsiteY16" fmla="*/ 399098 h 1580197"/>
                  <a:gd name="connsiteX17" fmla="*/ 488633 w 940118"/>
                  <a:gd name="connsiteY17" fmla="*/ 400050 h 1580197"/>
                  <a:gd name="connsiteX18" fmla="*/ 422910 w 940118"/>
                  <a:gd name="connsiteY18" fmla="*/ 482918 h 1580197"/>
                  <a:gd name="connsiteX19" fmla="*/ 422910 w 940118"/>
                  <a:gd name="connsiteY19" fmla="*/ 483870 h 1580197"/>
                  <a:gd name="connsiteX20" fmla="*/ 367665 w 940118"/>
                  <a:gd name="connsiteY20" fmla="*/ 572453 h 1580197"/>
                  <a:gd name="connsiteX21" fmla="*/ 368618 w 940118"/>
                  <a:gd name="connsiteY21" fmla="*/ 573405 h 1580197"/>
                  <a:gd name="connsiteX22" fmla="*/ 317183 w 940118"/>
                  <a:gd name="connsiteY22" fmla="*/ 684847 h 1580197"/>
                  <a:gd name="connsiteX23" fmla="*/ 305241 w 940118"/>
                  <a:gd name="connsiteY23" fmla="*/ 678329 h 1580197"/>
                  <a:gd name="connsiteX24" fmla="*/ 305235 w 940118"/>
                  <a:gd name="connsiteY24" fmla="*/ 678350 h 1580197"/>
                  <a:gd name="connsiteX25" fmla="*/ 317183 w 940118"/>
                  <a:gd name="connsiteY25" fmla="*/ 684847 h 1580197"/>
                  <a:gd name="connsiteX26" fmla="*/ 260985 w 940118"/>
                  <a:gd name="connsiteY26" fmla="*/ 1014413 h 1580197"/>
                  <a:gd name="connsiteX27" fmla="*/ 342900 w 940118"/>
                  <a:gd name="connsiteY27" fmla="*/ 1373505 h 1580197"/>
                  <a:gd name="connsiteX28" fmla="*/ 546735 w 940118"/>
                  <a:gd name="connsiteY28" fmla="*/ 1580197 h 1580197"/>
                  <a:gd name="connsiteX29" fmla="*/ 285750 w 940118"/>
                  <a:gd name="connsiteY29" fmla="*/ 1438275 h 1580197"/>
                  <a:gd name="connsiteX30" fmla="*/ 81915 w 940118"/>
                  <a:gd name="connsiteY30" fmla="*/ 1231583 h 1580197"/>
                  <a:gd name="connsiteX31" fmla="*/ 0 w 940118"/>
                  <a:gd name="connsiteY31" fmla="*/ 872490 h 1580197"/>
                  <a:gd name="connsiteX32" fmla="*/ 56197 w 940118"/>
                  <a:gd name="connsiteY32" fmla="*/ 542925 h 1580197"/>
                  <a:gd name="connsiteX33" fmla="*/ 62441 w 940118"/>
                  <a:gd name="connsiteY33" fmla="*/ 546321 h 1580197"/>
                  <a:gd name="connsiteX34" fmla="*/ 62617 w 940118"/>
                  <a:gd name="connsiteY34" fmla="*/ 545909 h 1580197"/>
                  <a:gd name="connsiteX35" fmla="*/ 57150 w 940118"/>
                  <a:gd name="connsiteY35" fmla="*/ 542925 h 1580197"/>
                  <a:gd name="connsiteX36" fmla="*/ 107444 w 940118"/>
                  <a:gd name="connsiteY36" fmla="*/ 431896 h 1580197"/>
                  <a:gd name="connsiteX37" fmla="*/ 106680 w 940118"/>
                  <a:gd name="connsiteY37" fmla="*/ 431483 h 1580197"/>
                  <a:gd name="connsiteX38" fmla="*/ 161925 w 940118"/>
                  <a:gd name="connsiteY38" fmla="*/ 341948 h 1580197"/>
                  <a:gd name="connsiteX39" fmla="*/ 171758 w 940118"/>
                  <a:gd name="connsiteY39" fmla="*/ 347295 h 1580197"/>
                  <a:gd name="connsiteX40" fmla="*/ 171778 w 940118"/>
                  <a:gd name="connsiteY40" fmla="*/ 347270 h 1580197"/>
                  <a:gd name="connsiteX41" fmla="*/ 161925 w 940118"/>
                  <a:gd name="connsiteY41" fmla="*/ 341948 h 1580197"/>
                  <a:gd name="connsiteX42" fmla="*/ 227648 w 940118"/>
                  <a:gd name="connsiteY42" fmla="*/ 258128 h 1580197"/>
                  <a:gd name="connsiteX43" fmla="*/ 239906 w 940118"/>
                  <a:gd name="connsiteY43" fmla="*/ 264794 h 1580197"/>
                  <a:gd name="connsiteX44" fmla="*/ 240267 w 940118"/>
                  <a:gd name="connsiteY44" fmla="*/ 264453 h 1580197"/>
                  <a:gd name="connsiteX45" fmla="*/ 228600 w 940118"/>
                  <a:gd name="connsiteY45" fmla="*/ 258128 h 1580197"/>
                  <a:gd name="connsiteX46" fmla="*/ 242888 w 940118"/>
                  <a:gd name="connsiteY46" fmla="*/ 241935 h 1580197"/>
                  <a:gd name="connsiteX47" fmla="*/ 287315 w 940118"/>
                  <a:gd name="connsiteY47" fmla="*/ 198453 h 1580197"/>
                  <a:gd name="connsiteX48" fmla="*/ 286702 w 940118"/>
                  <a:gd name="connsiteY48" fmla="*/ 198120 h 1580197"/>
                  <a:gd name="connsiteX49" fmla="*/ 359092 w 940118"/>
                  <a:gd name="connsiteY49" fmla="*/ 140970 h 1580197"/>
                  <a:gd name="connsiteX50" fmla="*/ 378434 w 940118"/>
                  <a:gd name="connsiteY50" fmla="*/ 151488 h 1580197"/>
                  <a:gd name="connsiteX51" fmla="*/ 378837 w 940118"/>
                  <a:gd name="connsiteY51" fmla="*/ 151226 h 1580197"/>
                  <a:gd name="connsiteX52" fmla="*/ 360045 w 940118"/>
                  <a:gd name="connsiteY52" fmla="*/ 140970 h 1580197"/>
                  <a:gd name="connsiteX53" fmla="*/ 486263 w 940118"/>
                  <a:gd name="connsiteY53" fmla="*/ 68845 h 1580197"/>
                  <a:gd name="connsiteX54" fmla="*/ 485775 w 940118"/>
                  <a:gd name="connsiteY54" fmla="*/ 68580 h 1580197"/>
                  <a:gd name="connsiteX55" fmla="*/ 572452 w 940118"/>
                  <a:gd name="connsiteY55" fmla="*/ 32385 h 1580197"/>
                  <a:gd name="connsiteX56" fmla="*/ 595123 w 940118"/>
                  <a:gd name="connsiteY56" fmla="*/ 44713 h 1580197"/>
                  <a:gd name="connsiteX57" fmla="*/ 595672 w 940118"/>
                  <a:gd name="connsiteY57" fmla="*/ 44538 h 1580197"/>
                  <a:gd name="connsiteX58" fmla="*/ 573405 w 940118"/>
                  <a:gd name="connsiteY58" fmla="*/ 32385 h 1580197"/>
                  <a:gd name="connsiteX59" fmla="*/ 679133 w 940118"/>
                  <a:gd name="connsiteY59" fmla="*/ 0 h 1580197"/>
                  <a:gd name="connsiteX0" fmla="*/ 812750 w 940118"/>
                  <a:gd name="connsiteY0" fmla="*/ 163017 h 1580197"/>
                  <a:gd name="connsiteX1" fmla="*/ 812706 w 940118"/>
                  <a:gd name="connsiteY1" fmla="*/ 163034 h 1580197"/>
                  <a:gd name="connsiteX2" fmla="*/ 832937 w 940118"/>
                  <a:gd name="connsiteY2" fmla="*/ 174035 h 1580197"/>
                  <a:gd name="connsiteX3" fmla="*/ 812750 w 940118"/>
                  <a:gd name="connsiteY3" fmla="*/ 163017 h 1580197"/>
                  <a:gd name="connsiteX4" fmla="*/ 679133 w 940118"/>
                  <a:gd name="connsiteY4" fmla="*/ 0 h 1580197"/>
                  <a:gd name="connsiteX5" fmla="*/ 940118 w 940118"/>
                  <a:gd name="connsiteY5" fmla="*/ 140970 h 1580197"/>
                  <a:gd name="connsiteX6" fmla="*/ 833438 w 940118"/>
                  <a:gd name="connsiteY6" fmla="*/ 174308 h 1580197"/>
                  <a:gd name="connsiteX7" fmla="*/ 833437 w 940118"/>
                  <a:gd name="connsiteY7" fmla="*/ 174308 h 1580197"/>
                  <a:gd name="connsiteX8" fmla="*/ 747299 w 940118"/>
                  <a:gd name="connsiteY8" fmla="*/ 210278 h 1580197"/>
                  <a:gd name="connsiteX9" fmla="*/ 747713 w 940118"/>
                  <a:gd name="connsiteY9" fmla="*/ 210503 h 1580197"/>
                  <a:gd name="connsiteX10" fmla="*/ 620078 w 940118"/>
                  <a:gd name="connsiteY10" fmla="*/ 282893 h 1580197"/>
                  <a:gd name="connsiteX11" fmla="*/ 620077 w 940118"/>
                  <a:gd name="connsiteY11" fmla="*/ 282893 h 1580197"/>
                  <a:gd name="connsiteX12" fmla="*/ 548076 w 940118"/>
                  <a:gd name="connsiteY12" fmla="*/ 339736 h 1580197"/>
                  <a:gd name="connsiteX13" fmla="*/ 548640 w 940118"/>
                  <a:gd name="connsiteY13" fmla="*/ 340043 h 1580197"/>
                  <a:gd name="connsiteX14" fmla="*/ 503873 w 940118"/>
                  <a:gd name="connsiteY14" fmla="*/ 383858 h 1580197"/>
                  <a:gd name="connsiteX15" fmla="*/ 488633 w 940118"/>
                  <a:gd name="connsiteY15" fmla="*/ 399098 h 1580197"/>
                  <a:gd name="connsiteX16" fmla="*/ 488633 w 940118"/>
                  <a:gd name="connsiteY16" fmla="*/ 400050 h 1580197"/>
                  <a:gd name="connsiteX17" fmla="*/ 422910 w 940118"/>
                  <a:gd name="connsiteY17" fmla="*/ 482918 h 1580197"/>
                  <a:gd name="connsiteX18" fmla="*/ 422910 w 940118"/>
                  <a:gd name="connsiteY18" fmla="*/ 483870 h 1580197"/>
                  <a:gd name="connsiteX19" fmla="*/ 367665 w 940118"/>
                  <a:gd name="connsiteY19" fmla="*/ 572453 h 1580197"/>
                  <a:gd name="connsiteX20" fmla="*/ 368618 w 940118"/>
                  <a:gd name="connsiteY20" fmla="*/ 573405 h 1580197"/>
                  <a:gd name="connsiteX21" fmla="*/ 317183 w 940118"/>
                  <a:gd name="connsiteY21" fmla="*/ 684847 h 1580197"/>
                  <a:gd name="connsiteX22" fmla="*/ 305241 w 940118"/>
                  <a:gd name="connsiteY22" fmla="*/ 678329 h 1580197"/>
                  <a:gd name="connsiteX23" fmla="*/ 305235 w 940118"/>
                  <a:gd name="connsiteY23" fmla="*/ 678350 h 1580197"/>
                  <a:gd name="connsiteX24" fmla="*/ 317183 w 940118"/>
                  <a:gd name="connsiteY24" fmla="*/ 684847 h 1580197"/>
                  <a:gd name="connsiteX25" fmla="*/ 260985 w 940118"/>
                  <a:gd name="connsiteY25" fmla="*/ 1014413 h 1580197"/>
                  <a:gd name="connsiteX26" fmla="*/ 342900 w 940118"/>
                  <a:gd name="connsiteY26" fmla="*/ 1373505 h 1580197"/>
                  <a:gd name="connsiteX27" fmla="*/ 546735 w 940118"/>
                  <a:gd name="connsiteY27" fmla="*/ 1580197 h 1580197"/>
                  <a:gd name="connsiteX28" fmla="*/ 285750 w 940118"/>
                  <a:gd name="connsiteY28" fmla="*/ 1438275 h 1580197"/>
                  <a:gd name="connsiteX29" fmla="*/ 81915 w 940118"/>
                  <a:gd name="connsiteY29" fmla="*/ 1231583 h 1580197"/>
                  <a:gd name="connsiteX30" fmla="*/ 0 w 940118"/>
                  <a:gd name="connsiteY30" fmla="*/ 872490 h 1580197"/>
                  <a:gd name="connsiteX31" fmla="*/ 56197 w 940118"/>
                  <a:gd name="connsiteY31" fmla="*/ 542925 h 1580197"/>
                  <a:gd name="connsiteX32" fmla="*/ 62441 w 940118"/>
                  <a:gd name="connsiteY32" fmla="*/ 546321 h 1580197"/>
                  <a:gd name="connsiteX33" fmla="*/ 62617 w 940118"/>
                  <a:gd name="connsiteY33" fmla="*/ 545909 h 1580197"/>
                  <a:gd name="connsiteX34" fmla="*/ 57150 w 940118"/>
                  <a:gd name="connsiteY34" fmla="*/ 542925 h 1580197"/>
                  <a:gd name="connsiteX35" fmla="*/ 107444 w 940118"/>
                  <a:gd name="connsiteY35" fmla="*/ 431896 h 1580197"/>
                  <a:gd name="connsiteX36" fmla="*/ 106680 w 940118"/>
                  <a:gd name="connsiteY36" fmla="*/ 431483 h 1580197"/>
                  <a:gd name="connsiteX37" fmla="*/ 161925 w 940118"/>
                  <a:gd name="connsiteY37" fmla="*/ 341948 h 1580197"/>
                  <a:gd name="connsiteX38" fmla="*/ 171758 w 940118"/>
                  <a:gd name="connsiteY38" fmla="*/ 347295 h 1580197"/>
                  <a:gd name="connsiteX39" fmla="*/ 171778 w 940118"/>
                  <a:gd name="connsiteY39" fmla="*/ 347270 h 1580197"/>
                  <a:gd name="connsiteX40" fmla="*/ 161925 w 940118"/>
                  <a:gd name="connsiteY40" fmla="*/ 341948 h 1580197"/>
                  <a:gd name="connsiteX41" fmla="*/ 227648 w 940118"/>
                  <a:gd name="connsiteY41" fmla="*/ 258128 h 1580197"/>
                  <a:gd name="connsiteX42" fmla="*/ 239906 w 940118"/>
                  <a:gd name="connsiteY42" fmla="*/ 264794 h 1580197"/>
                  <a:gd name="connsiteX43" fmla="*/ 240267 w 940118"/>
                  <a:gd name="connsiteY43" fmla="*/ 264453 h 1580197"/>
                  <a:gd name="connsiteX44" fmla="*/ 228600 w 940118"/>
                  <a:gd name="connsiteY44" fmla="*/ 258128 h 1580197"/>
                  <a:gd name="connsiteX45" fmla="*/ 242888 w 940118"/>
                  <a:gd name="connsiteY45" fmla="*/ 241935 h 1580197"/>
                  <a:gd name="connsiteX46" fmla="*/ 287315 w 940118"/>
                  <a:gd name="connsiteY46" fmla="*/ 198453 h 1580197"/>
                  <a:gd name="connsiteX47" fmla="*/ 286702 w 940118"/>
                  <a:gd name="connsiteY47" fmla="*/ 198120 h 1580197"/>
                  <a:gd name="connsiteX48" fmla="*/ 359092 w 940118"/>
                  <a:gd name="connsiteY48" fmla="*/ 140970 h 1580197"/>
                  <a:gd name="connsiteX49" fmla="*/ 378434 w 940118"/>
                  <a:gd name="connsiteY49" fmla="*/ 151488 h 1580197"/>
                  <a:gd name="connsiteX50" fmla="*/ 378837 w 940118"/>
                  <a:gd name="connsiteY50" fmla="*/ 151226 h 1580197"/>
                  <a:gd name="connsiteX51" fmla="*/ 360045 w 940118"/>
                  <a:gd name="connsiteY51" fmla="*/ 140970 h 1580197"/>
                  <a:gd name="connsiteX52" fmla="*/ 486263 w 940118"/>
                  <a:gd name="connsiteY52" fmla="*/ 68845 h 1580197"/>
                  <a:gd name="connsiteX53" fmla="*/ 485775 w 940118"/>
                  <a:gd name="connsiteY53" fmla="*/ 68580 h 1580197"/>
                  <a:gd name="connsiteX54" fmla="*/ 572452 w 940118"/>
                  <a:gd name="connsiteY54" fmla="*/ 32385 h 1580197"/>
                  <a:gd name="connsiteX55" fmla="*/ 595123 w 940118"/>
                  <a:gd name="connsiteY55" fmla="*/ 44713 h 1580197"/>
                  <a:gd name="connsiteX56" fmla="*/ 595672 w 940118"/>
                  <a:gd name="connsiteY56" fmla="*/ 44538 h 1580197"/>
                  <a:gd name="connsiteX57" fmla="*/ 573405 w 940118"/>
                  <a:gd name="connsiteY57" fmla="*/ 32385 h 1580197"/>
                  <a:gd name="connsiteX58" fmla="*/ 679133 w 940118"/>
                  <a:gd name="connsiteY58" fmla="*/ 0 h 1580197"/>
                  <a:gd name="connsiteX0" fmla="*/ 812750 w 940118"/>
                  <a:gd name="connsiteY0" fmla="*/ 163017 h 1580197"/>
                  <a:gd name="connsiteX1" fmla="*/ 812706 w 940118"/>
                  <a:gd name="connsiteY1" fmla="*/ 163034 h 1580197"/>
                  <a:gd name="connsiteX2" fmla="*/ 832937 w 940118"/>
                  <a:gd name="connsiteY2" fmla="*/ 174035 h 1580197"/>
                  <a:gd name="connsiteX3" fmla="*/ 812750 w 940118"/>
                  <a:gd name="connsiteY3" fmla="*/ 163017 h 1580197"/>
                  <a:gd name="connsiteX4" fmla="*/ 679133 w 940118"/>
                  <a:gd name="connsiteY4" fmla="*/ 0 h 1580197"/>
                  <a:gd name="connsiteX5" fmla="*/ 940118 w 940118"/>
                  <a:gd name="connsiteY5" fmla="*/ 140970 h 1580197"/>
                  <a:gd name="connsiteX6" fmla="*/ 833438 w 940118"/>
                  <a:gd name="connsiteY6" fmla="*/ 174308 h 1580197"/>
                  <a:gd name="connsiteX7" fmla="*/ 747299 w 940118"/>
                  <a:gd name="connsiteY7" fmla="*/ 210278 h 1580197"/>
                  <a:gd name="connsiteX8" fmla="*/ 747713 w 940118"/>
                  <a:gd name="connsiteY8" fmla="*/ 210503 h 1580197"/>
                  <a:gd name="connsiteX9" fmla="*/ 620078 w 940118"/>
                  <a:gd name="connsiteY9" fmla="*/ 282893 h 1580197"/>
                  <a:gd name="connsiteX10" fmla="*/ 620077 w 940118"/>
                  <a:gd name="connsiteY10" fmla="*/ 282893 h 1580197"/>
                  <a:gd name="connsiteX11" fmla="*/ 548076 w 940118"/>
                  <a:gd name="connsiteY11" fmla="*/ 339736 h 1580197"/>
                  <a:gd name="connsiteX12" fmla="*/ 548640 w 940118"/>
                  <a:gd name="connsiteY12" fmla="*/ 340043 h 1580197"/>
                  <a:gd name="connsiteX13" fmla="*/ 503873 w 940118"/>
                  <a:gd name="connsiteY13" fmla="*/ 383858 h 1580197"/>
                  <a:gd name="connsiteX14" fmla="*/ 488633 w 940118"/>
                  <a:gd name="connsiteY14" fmla="*/ 399098 h 1580197"/>
                  <a:gd name="connsiteX15" fmla="*/ 488633 w 940118"/>
                  <a:gd name="connsiteY15" fmla="*/ 400050 h 1580197"/>
                  <a:gd name="connsiteX16" fmla="*/ 422910 w 940118"/>
                  <a:gd name="connsiteY16" fmla="*/ 482918 h 1580197"/>
                  <a:gd name="connsiteX17" fmla="*/ 422910 w 940118"/>
                  <a:gd name="connsiteY17" fmla="*/ 483870 h 1580197"/>
                  <a:gd name="connsiteX18" fmla="*/ 367665 w 940118"/>
                  <a:gd name="connsiteY18" fmla="*/ 572453 h 1580197"/>
                  <a:gd name="connsiteX19" fmla="*/ 368618 w 940118"/>
                  <a:gd name="connsiteY19" fmla="*/ 573405 h 1580197"/>
                  <a:gd name="connsiteX20" fmla="*/ 317183 w 940118"/>
                  <a:gd name="connsiteY20" fmla="*/ 684847 h 1580197"/>
                  <a:gd name="connsiteX21" fmla="*/ 305241 w 940118"/>
                  <a:gd name="connsiteY21" fmla="*/ 678329 h 1580197"/>
                  <a:gd name="connsiteX22" fmla="*/ 305235 w 940118"/>
                  <a:gd name="connsiteY22" fmla="*/ 678350 h 1580197"/>
                  <a:gd name="connsiteX23" fmla="*/ 317183 w 940118"/>
                  <a:gd name="connsiteY23" fmla="*/ 684847 h 1580197"/>
                  <a:gd name="connsiteX24" fmla="*/ 260985 w 940118"/>
                  <a:gd name="connsiteY24" fmla="*/ 1014413 h 1580197"/>
                  <a:gd name="connsiteX25" fmla="*/ 342900 w 940118"/>
                  <a:gd name="connsiteY25" fmla="*/ 1373505 h 1580197"/>
                  <a:gd name="connsiteX26" fmla="*/ 546735 w 940118"/>
                  <a:gd name="connsiteY26" fmla="*/ 1580197 h 1580197"/>
                  <a:gd name="connsiteX27" fmla="*/ 285750 w 940118"/>
                  <a:gd name="connsiteY27" fmla="*/ 1438275 h 1580197"/>
                  <a:gd name="connsiteX28" fmla="*/ 81915 w 940118"/>
                  <a:gd name="connsiteY28" fmla="*/ 1231583 h 1580197"/>
                  <a:gd name="connsiteX29" fmla="*/ 0 w 940118"/>
                  <a:gd name="connsiteY29" fmla="*/ 872490 h 1580197"/>
                  <a:gd name="connsiteX30" fmla="*/ 56197 w 940118"/>
                  <a:gd name="connsiteY30" fmla="*/ 542925 h 1580197"/>
                  <a:gd name="connsiteX31" fmla="*/ 62441 w 940118"/>
                  <a:gd name="connsiteY31" fmla="*/ 546321 h 1580197"/>
                  <a:gd name="connsiteX32" fmla="*/ 62617 w 940118"/>
                  <a:gd name="connsiteY32" fmla="*/ 545909 h 1580197"/>
                  <a:gd name="connsiteX33" fmla="*/ 57150 w 940118"/>
                  <a:gd name="connsiteY33" fmla="*/ 542925 h 1580197"/>
                  <a:gd name="connsiteX34" fmla="*/ 107444 w 940118"/>
                  <a:gd name="connsiteY34" fmla="*/ 431896 h 1580197"/>
                  <a:gd name="connsiteX35" fmla="*/ 106680 w 940118"/>
                  <a:gd name="connsiteY35" fmla="*/ 431483 h 1580197"/>
                  <a:gd name="connsiteX36" fmla="*/ 161925 w 940118"/>
                  <a:gd name="connsiteY36" fmla="*/ 341948 h 1580197"/>
                  <a:gd name="connsiteX37" fmla="*/ 171758 w 940118"/>
                  <a:gd name="connsiteY37" fmla="*/ 347295 h 1580197"/>
                  <a:gd name="connsiteX38" fmla="*/ 171778 w 940118"/>
                  <a:gd name="connsiteY38" fmla="*/ 347270 h 1580197"/>
                  <a:gd name="connsiteX39" fmla="*/ 161925 w 940118"/>
                  <a:gd name="connsiteY39" fmla="*/ 341948 h 1580197"/>
                  <a:gd name="connsiteX40" fmla="*/ 227648 w 940118"/>
                  <a:gd name="connsiteY40" fmla="*/ 258128 h 1580197"/>
                  <a:gd name="connsiteX41" fmla="*/ 239906 w 940118"/>
                  <a:gd name="connsiteY41" fmla="*/ 264794 h 1580197"/>
                  <a:gd name="connsiteX42" fmla="*/ 240267 w 940118"/>
                  <a:gd name="connsiteY42" fmla="*/ 264453 h 1580197"/>
                  <a:gd name="connsiteX43" fmla="*/ 228600 w 940118"/>
                  <a:gd name="connsiteY43" fmla="*/ 258128 h 1580197"/>
                  <a:gd name="connsiteX44" fmla="*/ 242888 w 940118"/>
                  <a:gd name="connsiteY44" fmla="*/ 241935 h 1580197"/>
                  <a:gd name="connsiteX45" fmla="*/ 287315 w 940118"/>
                  <a:gd name="connsiteY45" fmla="*/ 198453 h 1580197"/>
                  <a:gd name="connsiteX46" fmla="*/ 286702 w 940118"/>
                  <a:gd name="connsiteY46" fmla="*/ 198120 h 1580197"/>
                  <a:gd name="connsiteX47" fmla="*/ 359092 w 940118"/>
                  <a:gd name="connsiteY47" fmla="*/ 140970 h 1580197"/>
                  <a:gd name="connsiteX48" fmla="*/ 378434 w 940118"/>
                  <a:gd name="connsiteY48" fmla="*/ 151488 h 1580197"/>
                  <a:gd name="connsiteX49" fmla="*/ 378837 w 940118"/>
                  <a:gd name="connsiteY49" fmla="*/ 151226 h 1580197"/>
                  <a:gd name="connsiteX50" fmla="*/ 360045 w 940118"/>
                  <a:gd name="connsiteY50" fmla="*/ 140970 h 1580197"/>
                  <a:gd name="connsiteX51" fmla="*/ 486263 w 940118"/>
                  <a:gd name="connsiteY51" fmla="*/ 68845 h 1580197"/>
                  <a:gd name="connsiteX52" fmla="*/ 485775 w 940118"/>
                  <a:gd name="connsiteY52" fmla="*/ 68580 h 1580197"/>
                  <a:gd name="connsiteX53" fmla="*/ 572452 w 940118"/>
                  <a:gd name="connsiteY53" fmla="*/ 32385 h 1580197"/>
                  <a:gd name="connsiteX54" fmla="*/ 595123 w 940118"/>
                  <a:gd name="connsiteY54" fmla="*/ 44713 h 1580197"/>
                  <a:gd name="connsiteX55" fmla="*/ 595672 w 940118"/>
                  <a:gd name="connsiteY55" fmla="*/ 44538 h 1580197"/>
                  <a:gd name="connsiteX56" fmla="*/ 573405 w 940118"/>
                  <a:gd name="connsiteY56" fmla="*/ 32385 h 1580197"/>
                  <a:gd name="connsiteX57" fmla="*/ 679133 w 940118"/>
                  <a:gd name="connsiteY57" fmla="*/ 0 h 1580197"/>
                  <a:gd name="connsiteX0" fmla="*/ 812750 w 940118"/>
                  <a:gd name="connsiteY0" fmla="*/ 163017 h 1580197"/>
                  <a:gd name="connsiteX1" fmla="*/ 812706 w 940118"/>
                  <a:gd name="connsiteY1" fmla="*/ 163034 h 1580197"/>
                  <a:gd name="connsiteX2" fmla="*/ 832937 w 940118"/>
                  <a:gd name="connsiteY2" fmla="*/ 174035 h 1580197"/>
                  <a:gd name="connsiteX3" fmla="*/ 812750 w 940118"/>
                  <a:gd name="connsiteY3" fmla="*/ 163017 h 1580197"/>
                  <a:gd name="connsiteX4" fmla="*/ 679133 w 940118"/>
                  <a:gd name="connsiteY4" fmla="*/ 0 h 1580197"/>
                  <a:gd name="connsiteX5" fmla="*/ 940118 w 940118"/>
                  <a:gd name="connsiteY5" fmla="*/ 140970 h 1580197"/>
                  <a:gd name="connsiteX6" fmla="*/ 747299 w 940118"/>
                  <a:gd name="connsiteY6" fmla="*/ 210278 h 1580197"/>
                  <a:gd name="connsiteX7" fmla="*/ 747713 w 940118"/>
                  <a:gd name="connsiteY7" fmla="*/ 210503 h 1580197"/>
                  <a:gd name="connsiteX8" fmla="*/ 620078 w 940118"/>
                  <a:gd name="connsiteY8" fmla="*/ 282893 h 1580197"/>
                  <a:gd name="connsiteX9" fmla="*/ 620077 w 940118"/>
                  <a:gd name="connsiteY9" fmla="*/ 282893 h 1580197"/>
                  <a:gd name="connsiteX10" fmla="*/ 548076 w 940118"/>
                  <a:gd name="connsiteY10" fmla="*/ 339736 h 1580197"/>
                  <a:gd name="connsiteX11" fmla="*/ 548640 w 940118"/>
                  <a:gd name="connsiteY11" fmla="*/ 340043 h 1580197"/>
                  <a:gd name="connsiteX12" fmla="*/ 503873 w 940118"/>
                  <a:gd name="connsiteY12" fmla="*/ 383858 h 1580197"/>
                  <a:gd name="connsiteX13" fmla="*/ 488633 w 940118"/>
                  <a:gd name="connsiteY13" fmla="*/ 399098 h 1580197"/>
                  <a:gd name="connsiteX14" fmla="*/ 488633 w 940118"/>
                  <a:gd name="connsiteY14" fmla="*/ 400050 h 1580197"/>
                  <a:gd name="connsiteX15" fmla="*/ 422910 w 940118"/>
                  <a:gd name="connsiteY15" fmla="*/ 482918 h 1580197"/>
                  <a:gd name="connsiteX16" fmla="*/ 422910 w 940118"/>
                  <a:gd name="connsiteY16" fmla="*/ 483870 h 1580197"/>
                  <a:gd name="connsiteX17" fmla="*/ 367665 w 940118"/>
                  <a:gd name="connsiteY17" fmla="*/ 572453 h 1580197"/>
                  <a:gd name="connsiteX18" fmla="*/ 368618 w 940118"/>
                  <a:gd name="connsiteY18" fmla="*/ 573405 h 1580197"/>
                  <a:gd name="connsiteX19" fmla="*/ 317183 w 940118"/>
                  <a:gd name="connsiteY19" fmla="*/ 684847 h 1580197"/>
                  <a:gd name="connsiteX20" fmla="*/ 305241 w 940118"/>
                  <a:gd name="connsiteY20" fmla="*/ 678329 h 1580197"/>
                  <a:gd name="connsiteX21" fmla="*/ 305235 w 940118"/>
                  <a:gd name="connsiteY21" fmla="*/ 678350 h 1580197"/>
                  <a:gd name="connsiteX22" fmla="*/ 317183 w 940118"/>
                  <a:gd name="connsiteY22" fmla="*/ 684847 h 1580197"/>
                  <a:gd name="connsiteX23" fmla="*/ 260985 w 940118"/>
                  <a:gd name="connsiteY23" fmla="*/ 1014413 h 1580197"/>
                  <a:gd name="connsiteX24" fmla="*/ 342900 w 940118"/>
                  <a:gd name="connsiteY24" fmla="*/ 1373505 h 1580197"/>
                  <a:gd name="connsiteX25" fmla="*/ 546735 w 940118"/>
                  <a:gd name="connsiteY25" fmla="*/ 1580197 h 1580197"/>
                  <a:gd name="connsiteX26" fmla="*/ 285750 w 940118"/>
                  <a:gd name="connsiteY26" fmla="*/ 1438275 h 1580197"/>
                  <a:gd name="connsiteX27" fmla="*/ 81915 w 940118"/>
                  <a:gd name="connsiteY27" fmla="*/ 1231583 h 1580197"/>
                  <a:gd name="connsiteX28" fmla="*/ 0 w 940118"/>
                  <a:gd name="connsiteY28" fmla="*/ 872490 h 1580197"/>
                  <a:gd name="connsiteX29" fmla="*/ 56197 w 940118"/>
                  <a:gd name="connsiteY29" fmla="*/ 542925 h 1580197"/>
                  <a:gd name="connsiteX30" fmla="*/ 62441 w 940118"/>
                  <a:gd name="connsiteY30" fmla="*/ 546321 h 1580197"/>
                  <a:gd name="connsiteX31" fmla="*/ 62617 w 940118"/>
                  <a:gd name="connsiteY31" fmla="*/ 545909 h 1580197"/>
                  <a:gd name="connsiteX32" fmla="*/ 57150 w 940118"/>
                  <a:gd name="connsiteY32" fmla="*/ 542925 h 1580197"/>
                  <a:gd name="connsiteX33" fmla="*/ 107444 w 940118"/>
                  <a:gd name="connsiteY33" fmla="*/ 431896 h 1580197"/>
                  <a:gd name="connsiteX34" fmla="*/ 106680 w 940118"/>
                  <a:gd name="connsiteY34" fmla="*/ 431483 h 1580197"/>
                  <a:gd name="connsiteX35" fmla="*/ 161925 w 940118"/>
                  <a:gd name="connsiteY35" fmla="*/ 341948 h 1580197"/>
                  <a:gd name="connsiteX36" fmla="*/ 171758 w 940118"/>
                  <a:gd name="connsiteY36" fmla="*/ 347295 h 1580197"/>
                  <a:gd name="connsiteX37" fmla="*/ 171778 w 940118"/>
                  <a:gd name="connsiteY37" fmla="*/ 347270 h 1580197"/>
                  <a:gd name="connsiteX38" fmla="*/ 161925 w 940118"/>
                  <a:gd name="connsiteY38" fmla="*/ 341948 h 1580197"/>
                  <a:gd name="connsiteX39" fmla="*/ 227648 w 940118"/>
                  <a:gd name="connsiteY39" fmla="*/ 258128 h 1580197"/>
                  <a:gd name="connsiteX40" fmla="*/ 239906 w 940118"/>
                  <a:gd name="connsiteY40" fmla="*/ 264794 h 1580197"/>
                  <a:gd name="connsiteX41" fmla="*/ 240267 w 940118"/>
                  <a:gd name="connsiteY41" fmla="*/ 264453 h 1580197"/>
                  <a:gd name="connsiteX42" fmla="*/ 228600 w 940118"/>
                  <a:gd name="connsiteY42" fmla="*/ 258128 h 1580197"/>
                  <a:gd name="connsiteX43" fmla="*/ 242888 w 940118"/>
                  <a:gd name="connsiteY43" fmla="*/ 241935 h 1580197"/>
                  <a:gd name="connsiteX44" fmla="*/ 287315 w 940118"/>
                  <a:gd name="connsiteY44" fmla="*/ 198453 h 1580197"/>
                  <a:gd name="connsiteX45" fmla="*/ 286702 w 940118"/>
                  <a:gd name="connsiteY45" fmla="*/ 198120 h 1580197"/>
                  <a:gd name="connsiteX46" fmla="*/ 359092 w 940118"/>
                  <a:gd name="connsiteY46" fmla="*/ 140970 h 1580197"/>
                  <a:gd name="connsiteX47" fmla="*/ 378434 w 940118"/>
                  <a:gd name="connsiteY47" fmla="*/ 151488 h 1580197"/>
                  <a:gd name="connsiteX48" fmla="*/ 378837 w 940118"/>
                  <a:gd name="connsiteY48" fmla="*/ 151226 h 1580197"/>
                  <a:gd name="connsiteX49" fmla="*/ 360045 w 940118"/>
                  <a:gd name="connsiteY49" fmla="*/ 140970 h 1580197"/>
                  <a:gd name="connsiteX50" fmla="*/ 486263 w 940118"/>
                  <a:gd name="connsiteY50" fmla="*/ 68845 h 1580197"/>
                  <a:gd name="connsiteX51" fmla="*/ 485775 w 940118"/>
                  <a:gd name="connsiteY51" fmla="*/ 68580 h 1580197"/>
                  <a:gd name="connsiteX52" fmla="*/ 572452 w 940118"/>
                  <a:gd name="connsiteY52" fmla="*/ 32385 h 1580197"/>
                  <a:gd name="connsiteX53" fmla="*/ 595123 w 940118"/>
                  <a:gd name="connsiteY53" fmla="*/ 44713 h 1580197"/>
                  <a:gd name="connsiteX54" fmla="*/ 595672 w 940118"/>
                  <a:gd name="connsiteY54" fmla="*/ 44538 h 1580197"/>
                  <a:gd name="connsiteX55" fmla="*/ 573405 w 940118"/>
                  <a:gd name="connsiteY55" fmla="*/ 32385 h 1580197"/>
                  <a:gd name="connsiteX56" fmla="*/ 679133 w 940118"/>
                  <a:gd name="connsiteY56" fmla="*/ 0 h 1580197"/>
                  <a:gd name="connsiteX0" fmla="*/ 832937 w 940118"/>
                  <a:gd name="connsiteY0" fmla="*/ 174035 h 1580197"/>
                  <a:gd name="connsiteX1" fmla="*/ 812706 w 940118"/>
                  <a:gd name="connsiteY1" fmla="*/ 163034 h 1580197"/>
                  <a:gd name="connsiteX2" fmla="*/ 832937 w 940118"/>
                  <a:gd name="connsiteY2" fmla="*/ 174035 h 1580197"/>
                  <a:gd name="connsiteX3" fmla="*/ 679133 w 940118"/>
                  <a:gd name="connsiteY3" fmla="*/ 0 h 1580197"/>
                  <a:gd name="connsiteX4" fmla="*/ 940118 w 940118"/>
                  <a:gd name="connsiteY4" fmla="*/ 140970 h 1580197"/>
                  <a:gd name="connsiteX5" fmla="*/ 747299 w 940118"/>
                  <a:gd name="connsiteY5" fmla="*/ 210278 h 1580197"/>
                  <a:gd name="connsiteX6" fmla="*/ 747713 w 940118"/>
                  <a:gd name="connsiteY6" fmla="*/ 210503 h 1580197"/>
                  <a:gd name="connsiteX7" fmla="*/ 620078 w 940118"/>
                  <a:gd name="connsiteY7" fmla="*/ 282893 h 1580197"/>
                  <a:gd name="connsiteX8" fmla="*/ 620077 w 940118"/>
                  <a:gd name="connsiteY8" fmla="*/ 282893 h 1580197"/>
                  <a:gd name="connsiteX9" fmla="*/ 548076 w 940118"/>
                  <a:gd name="connsiteY9" fmla="*/ 339736 h 1580197"/>
                  <a:gd name="connsiteX10" fmla="*/ 548640 w 940118"/>
                  <a:gd name="connsiteY10" fmla="*/ 340043 h 1580197"/>
                  <a:gd name="connsiteX11" fmla="*/ 503873 w 940118"/>
                  <a:gd name="connsiteY11" fmla="*/ 383858 h 1580197"/>
                  <a:gd name="connsiteX12" fmla="*/ 488633 w 940118"/>
                  <a:gd name="connsiteY12" fmla="*/ 399098 h 1580197"/>
                  <a:gd name="connsiteX13" fmla="*/ 488633 w 940118"/>
                  <a:gd name="connsiteY13" fmla="*/ 400050 h 1580197"/>
                  <a:gd name="connsiteX14" fmla="*/ 422910 w 940118"/>
                  <a:gd name="connsiteY14" fmla="*/ 482918 h 1580197"/>
                  <a:gd name="connsiteX15" fmla="*/ 422910 w 940118"/>
                  <a:gd name="connsiteY15" fmla="*/ 483870 h 1580197"/>
                  <a:gd name="connsiteX16" fmla="*/ 367665 w 940118"/>
                  <a:gd name="connsiteY16" fmla="*/ 572453 h 1580197"/>
                  <a:gd name="connsiteX17" fmla="*/ 368618 w 940118"/>
                  <a:gd name="connsiteY17" fmla="*/ 573405 h 1580197"/>
                  <a:gd name="connsiteX18" fmla="*/ 317183 w 940118"/>
                  <a:gd name="connsiteY18" fmla="*/ 684847 h 1580197"/>
                  <a:gd name="connsiteX19" fmla="*/ 305241 w 940118"/>
                  <a:gd name="connsiteY19" fmla="*/ 678329 h 1580197"/>
                  <a:gd name="connsiteX20" fmla="*/ 305235 w 940118"/>
                  <a:gd name="connsiteY20" fmla="*/ 678350 h 1580197"/>
                  <a:gd name="connsiteX21" fmla="*/ 317183 w 940118"/>
                  <a:gd name="connsiteY21" fmla="*/ 684847 h 1580197"/>
                  <a:gd name="connsiteX22" fmla="*/ 260985 w 940118"/>
                  <a:gd name="connsiteY22" fmla="*/ 1014413 h 1580197"/>
                  <a:gd name="connsiteX23" fmla="*/ 342900 w 940118"/>
                  <a:gd name="connsiteY23" fmla="*/ 1373505 h 1580197"/>
                  <a:gd name="connsiteX24" fmla="*/ 546735 w 940118"/>
                  <a:gd name="connsiteY24" fmla="*/ 1580197 h 1580197"/>
                  <a:gd name="connsiteX25" fmla="*/ 285750 w 940118"/>
                  <a:gd name="connsiteY25" fmla="*/ 1438275 h 1580197"/>
                  <a:gd name="connsiteX26" fmla="*/ 81915 w 940118"/>
                  <a:gd name="connsiteY26" fmla="*/ 1231583 h 1580197"/>
                  <a:gd name="connsiteX27" fmla="*/ 0 w 940118"/>
                  <a:gd name="connsiteY27" fmla="*/ 872490 h 1580197"/>
                  <a:gd name="connsiteX28" fmla="*/ 56197 w 940118"/>
                  <a:gd name="connsiteY28" fmla="*/ 542925 h 1580197"/>
                  <a:gd name="connsiteX29" fmla="*/ 62441 w 940118"/>
                  <a:gd name="connsiteY29" fmla="*/ 546321 h 1580197"/>
                  <a:gd name="connsiteX30" fmla="*/ 62617 w 940118"/>
                  <a:gd name="connsiteY30" fmla="*/ 545909 h 1580197"/>
                  <a:gd name="connsiteX31" fmla="*/ 57150 w 940118"/>
                  <a:gd name="connsiteY31" fmla="*/ 542925 h 1580197"/>
                  <a:gd name="connsiteX32" fmla="*/ 107444 w 940118"/>
                  <a:gd name="connsiteY32" fmla="*/ 431896 h 1580197"/>
                  <a:gd name="connsiteX33" fmla="*/ 106680 w 940118"/>
                  <a:gd name="connsiteY33" fmla="*/ 431483 h 1580197"/>
                  <a:gd name="connsiteX34" fmla="*/ 161925 w 940118"/>
                  <a:gd name="connsiteY34" fmla="*/ 341948 h 1580197"/>
                  <a:gd name="connsiteX35" fmla="*/ 171758 w 940118"/>
                  <a:gd name="connsiteY35" fmla="*/ 347295 h 1580197"/>
                  <a:gd name="connsiteX36" fmla="*/ 171778 w 940118"/>
                  <a:gd name="connsiteY36" fmla="*/ 347270 h 1580197"/>
                  <a:gd name="connsiteX37" fmla="*/ 161925 w 940118"/>
                  <a:gd name="connsiteY37" fmla="*/ 341948 h 1580197"/>
                  <a:gd name="connsiteX38" fmla="*/ 227648 w 940118"/>
                  <a:gd name="connsiteY38" fmla="*/ 258128 h 1580197"/>
                  <a:gd name="connsiteX39" fmla="*/ 239906 w 940118"/>
                  <a:gd name="connsiteY39" fmla="*/ 264794 h 1580197"/>
                  <a:gd name="connsiteX40" fmla="*/ 240267 w 940118"/>
                  <a:gd name="connsiteY40" fmla="*/ 264453 h 1580197"/>
                  <a:gd name="connsiteX41" fmla="*/ 228600 w 940118"/>
                  <a:gd name="connsiteY41" fmla="*/ 258128 h 1580197"/>
                  <a:gd name="connsiteX42" fmla="*/ 242888 w 940118"/>
                  <a:gd name="connsiteY42" fmla="*/ 241935 h 1580197"/>
                  <a:gd name="connsiteX43" fmla="*/ 287315 w 940118"/>
                  <a:gd name="connsiteY43" fmla="*/ 198453 h 1580197"/>
                  <a:gd name="connsiteX44" fmla="*/ 286702 w 940118"/>
                  <a:gd name="connsiteY44" fmla="*/ 198120 h 1580197"/>
                  <a:gd name="connsiteX45" fmla="*/ 359092 w 940118"/>
                  <a:gd name="connsiteY45" fmla="*/ 140970 h 1580197"/>
                  <a:gd name="connsiteX46" fmla="*/ 378434 w 940118"/>
                  <a:gd name="connsiteY46" fmla="*/ 151488 h 1580197"/>
                  <a:gd name="connsiteX47" fmla="*/ 378837 w 940118"/>
                  <a:gd name="connsiteY47" fmla="*/ 151226 h 1580197"/>
                  <a:gd name="connsiteX48" fmla="*/ 360045 w 940118"/>
                  <a:gd name="connsiteY48" fmla="*/ 140970 h 1580197"/>
                  <a:gd name="connsiteX49" fmla="*/ 486263 w 940118"/>
                  <a:gd name="connsiteY49" fmla="*/ 68845 h 1580197"/>
                  <a:gd name="connsiteX50" fmla="*/ 485775 w 940118"/>
                  <a:gd name="connsiteY50" fmla="*/ 68580 h 1580197"/>
                  <a:gd name="connsiteX51" fmla="*/ 572452 w 940118"/>
                  <a:gd name="connsiteY51" fmla="*/ 32385 h 1580197"/>
                  <a:gd name="connsiteX52" fmla="*/ 595123 w 940118"/>
                  <a:gd name="connsiteY52" fmla="*/ 44713 h 1580197"/>
                  <a:gd name="connsiteX53" fmla="*/ 595672 w 940118"/>
                  <a:gd name="connsiteY53" fmla="*/ 44538 h 1580197"/>
                  <a:gd name="connsiteX54" fmla="*/ 573405 w 940118"/>
                  <a:gd name="connsiteY54" fmla="*/ 32385 h 1580197"/>
                  <a:gd name="connsiteX55" fmla="*/ 679133 w 940118"/>
                  <a:gd name="connsiteY55" fmla="*/ 0 h 1580197"/>
                  <a:gd name="connsiteX0" fmla="*/ 679133 w 940118"/>
                  <a:gd name="connsiteY0" fmla="*/ 0 h 1580197"/>
                  <a:gd name="connsiteX1" fmla="*/ 940118 w 940118"/>
                  <a:gd name="connsiteY1" fmla="*/ 140970 h 1580197"/>
                  <a:gd name="connsiteX2" fmla="*/ 747299 w 940118"/>
                  <a:gd name="connsiteY2" fmla="*/ 210278 h 1580197"/>
                  <a:gd name="connsiteX3" fmla="*/ 747713 w 940118"/>
                  <a:gd name="connsiteY3" fmla="*/ 210503 h 1580197"/>
                  <a:gd name="connsiteX4" fmla="*/ 620078 w 940118"/>
                  <a:gd name="connsiteY4" fmla="*/ 282893 h 1580197"/>
                  <a:gd name="connsiteX5" fmla="*/ 620077 w 940118"/>
                  <a:gd name="connsiteY5" fmla="*/ 282893 h 1580197"/>
                  <a:gd name="connsiteX6" fmla="*/ 548076 w 940118"/>
                  <a:gd name="connsiteY6" fmla="*/ 339736 h 1580197"/>
                  <a:gd name="connsiteX7" fmla="*/ 548640 w 940118"/>
                  <a:gd name="connsiteY7" fmla="*/ 340043 h 1580197"/>
                  <a:gd name="connsiteX8" fmla="*/ 503873 w 940118"/>
                  <a:gd name="connsiteY8" fmla="*/ 383858 h 1580197"/>
                  <a:gd name="connsiteX9" fmla="*/ 488633 w 940118"/>
                  <a:gd name="connsiteY9" fmla="*/ 399098 h 1580197"/>
                  <a:gd name="connsiteX10" fmla="*/ 488633 w 940118"/>
                  <a:gd name="connsiteY10" fmla="*/ 400050 h 1580197"/>
                  <a:gd name="connsiteX11" fmla="*/ 422910 w 940118"/>
                  <a:gd name="connsiteY11" fmla="*/ 482918 h 1580197"/>
                  <a:gd name="connsiteX12" fmla="*/ 422910 w 940118"/>
                  <a:gd name="connsiteY12" fmla="*/ 483870 h 1580197"/>
                  <a:gd name="connsiteX13" fmla="*/ 367665 w 940118"/>
                  <a:gd name="connsiteY13" fmla="*/ 572453 h 1580197"/>
                  <a:gd name="connsiteX14" fmla="*/ 368618 w 940118"/>
                  <a:gd name="connsiteY14" fmla="*/ 573405 h 1580197"/>
                  <a:gd name="connsiteX15" fmla="*/ 317183 w 940118"/>
                  <a:gd name="connsiteY15" fmla="*/ 684847 h 1580197"/>
                  <a:gd name="connsiteX16" fmla="*/ 305241 w 940118"/>
                  <a:gd name="connsiteY16" fmla="*/ 678329 h 1580197"/>
                  <a:gd name="connsiteX17" fmla="*/ 305235 w 940118"/>
                  <a:gd name="connsiteY17" fmla="*/ 678350 h 1580197"/>
                  <a:gd name="connsiteX18" fmla="*/ 317183 w 940118"/>
                  <a:gd name="connsiteY18" fmla="*/ 684847 h 1580197"/>
                  <a:gd name="connsiteX19" fmla="*/ 260985 w 940118"/>
                  <a:gd name="connsiteY19" fmla="*/ 1014413 h 1580197"/>
                  <a:gd name="connsiteX20" fmla="*/ 342900 w 940118"/>
                  <a:gd name="connsiteY20" fmla="*/ 1373505 h 1580197"/>
                  <a:gd name="connsiteX21" fmla="*/ 546735 w 940118"/>
                  <a:gd name="connsiteY21" fmla="*/ 1580197 h 1580197"/>
                  <a:gd name="connsiteX22" fmla="*/ 285750 w 940118"/>
                  <a:gd name="connsiteY22" fmla="*/ 1438275 h 1580197"/>
                  <a:gd name="connsiteX23" fmla="*/ 81915 w 940118"/>
                  <a:gd name="connsiteY23" fmla="*/ 1231583 h 1580197"/>
                  <a:gd name="connsiteX24" fmla="*/ 0 w 940118"/>
                  <a:gd name="connsiteY24" fmla="*/ 872490 h 1580197"/>
                  <a:gd name="connsiteX25" fmla="*/ 56197 w 940118"/>
                  <a:gd name="connsiteY25" fmla="*/ 542925 h 1580197"/>
                  <a:gd name="connsiteX26" fmla="*/ 62441 w 940118"/>
                  <a:gd name="connsiteY26" fmla="*/ 546321 h 1580197"/>
                  <a:gd name="connsiteX27" fmla="*/ 62617 w 940118"/>
                  <a:gd name="connsiteY27" fmla="*/ 545909 h 1580197"/>
                  <a:gd name="connsiteX28" fmla="*/ 57150 w 940118"/>
                  <a:gd name="connsiteY28" fmla="*/ 542925 h 1580197"/>
                  <a:gd name="connsiteX29" fmla="*/ 107444 w 940118"/>
                  <a:gd name="connsiteY29" fmla="*/ 431896 h 1580197"/>
                  <a:gd name="connsiteX30" fmla="*/ 106680 w 940118"/>
                  <a:gd name="connsiteY30" fmla="*/ 431483 h 1580197"/>
                  <a:gd name="connsiteX31" fmla="*/ 161925 w 940118"/>
                  <a:gd name="connsiteY31" fmla="*/ 341948 h 1580197"/>
                  <a:gd name="connsiteX32" fmla="*/ 171758 w 940118"/>
                  <a:gd name="connsiteY32" fmla="*/ 347295 h 1580197"/>
                  <a:gd name="connsiteX33" fmla="*/ 171778 w 940118"/>
                  <a:gd name="connsiteY33" fmla="*/ 347270 h 1580197"/>
                  <a:gd name="connsiteX34" fmla="*/ 161925 w 940118"/>
                  <a:gd name="connsiteY34" fmla="*/ 341948 h 1580197"/>
                  <a:gd name="connsiteX35" fmla="*/ 227648 w 940118"/>
                  <a:gd name="connsiteY35" fmla="*/ 258128 h 1580197"/>
                  <a:gd name="connsiteX36" fmla="*/ 239906 w 940118"/>
                  <a:gd name="connsiteY36" fmla="*/ 264794 h 1580197"/>
                  <a:gd name="connsiteX37" fmla="*/ 240267 w 940118"/>
                  <a:gd name="connsiteY37" fmla="*/ 264453 h 1580197"/>
                  <a:gd name="connsiteX38" fmla="*/ 228600 w 940118"/>
                  <a:gd name="connsiteY38" fmla="*/ 258128 h 1580197"/>
                  <a:gd name="connsiteX39" fmla="*/ 242888 w 940118"/>
                  <a:gd name="connsiteY39" fmla="*/ 241935 h 1580197"/>
                  <a:gd name="connsiteX40" fmla="*/ 287315 w 940118"/>
                  <a:gd name="connsiteY40" fmla="*/ 198453 h 1580197"/>
                  <a:gd name="connsiteX41" fmla="*/ 286702 w 940118"/>
                  <a:gd name="connsiteY41" fmla="*/ 198120 h 1580197"/>
                  <a:gd name="connsiteX42" fmla="*/ 359092 w 940118"/>
                  <a:gd name="connsiteY42" fmla="*/ 140970 h 1580197"/>
                  <a:gd name="connsiteX43" fmla="*/ 378434 w 940118"/>
                  <a:gd name="connsiteY43" fmla="*/ 151488 h 1580197"/>
                  <a:gd name="connsiteX44" fmla="*/ 378837 w 940118"/>
                  <a:gd name="connsiteY44" fmla="*/ 151226 h 1580197"/>
                  <a:gd name="connsiteX45" fmla="*/ 360045 w 940118"/>
                  <a:gd name="connsiteY45" fmla="*/ 140970 h 1580197"/>
                  <a:gd name="connsiteX46" fmla="*/ 486263 w 940118"/>
                  <a:gd name="connsiteY46" fmla="*/ 68845 h 1580197"/>
                  <a:gd name="connsiteX47" fmla="*/ 485775 w 940118"/>
                  <a:gd name="connsiteY47" fmla="*/ 68580 h 1580197"/>
                  <a:gd name="connsiteX48" fmla="*/ 572452 w 940118"/>
                  <a:gd name="connsiteY48" fmla="*/ 32385 h 1580197"/>
                  <a:gd name="connsiteX49" fmla="*/ 595123 w 940118"/>
                  <a:gd name="connsiteY49" fmla="*/ 44713 h 1580197"/>
                  <a:gd name="connsiteX50" fmla="*/ 595672 w 940118"/>
                  <a:gd name="connsiteY50" fmla="*/ 44538 h 1580197"/>
                  <a:gd name="connsiteX51" fmla="*/ 573405 w 940118"/>
                  <a:gd name="connsiteY51" fmla="*/ 32385 h 1580197"/>
                  <a:gd name="connsiteX52" fmla="*/ 679133 w 940118"/>
                  <a:gd name="connsiteY52" fmla="*/ 0 h 1580197"/>
                  <a:gd name="connsiteX0" fmla="*/ 679133 w 940118"/>
                  <a:gd name="connsiteY0" fmla="*/ 0 h 1580197"/>
                  <a:gd name="connsiteX1" fmla="*/ 940118 w 940118"/>
                  <a:gd name="connsiteY1" fmla="*/ 140970 h 1580197"/>
                  <a:gd name="connsiteX2" fmla="*/ 747299 w 940118"/>
                  <a:gd name="connsiteY2" fmla="*/ 210278 h 1580197"/>
                  <a:gd name="connsiteX3" fmla="*/ 747713 w 940118"/>
                  <a:gd name="connsiteY3" fmla="*/ 210503 h 1580197"/>
                  <a:gd name="connsiteX4" fmla="*/ 620078 w 940118"/>
                  <a:gd name="connsiteY4" fmla="*/ 282893 h 1580197"/>
                  <a:gd name="connsiteX5" fmla="*/ 620077 w 940118"/>
                  <a:gd name="connsiteY5" fmla="*/ 282893 h 1580197"/>
                  <a:gd name="connsiteX6" fmla="*/ 548076 w 940118"/>
                  <a:gd name="connsiteY6" fmla="*/ 339736 h 1580197"/>
                  <a:gd name="connsiteX7" fmla="*/ 548640 w 940118"/>
                  <a:gd name="connsiteY7" fmla="*/ 340043 h 1580197"/>
                  <a:gd name="connsiteX8" fmla="*/ 503873 w 940118"/>
                  <a:gd name="connsiteY8" fmla="*/ 383858 h 1580197"/>
                  <a:gd name="connsiteX9" fmla="*/ 488633 w 940118"/>
                  <a:gd name="connsiteY9" fmla="*/ 399098 h 1580197"/>
                  <a:gd name="connsiteX10" fmla="*/ 488633 w 940118"/>
                  <a:gd name="connsiteY10" fmla="*/ 400050 h 1580197"/>
                  <a:gd name="connsiteX11" fmla="*/ 422910 w 940118"/>
                  <a:gd name="connsiteY11" fmla="*/ 482918 h 1580197"/>
                  <a:gd name="connsiteX12" fmla="*/ 422910 w 940118"/>
                  <a:gd name="connsiteY12" fmla="*/ 483870 h 1580197"/>
                  <a:gd name="connsiteX13" fmla="*/ 367665 w 940118"/>
                  <a:gd name="connsiteY13" fmla="*/ 572453 h 1580197"/>
                  <a:gd name="connsiteX14" fmla="*/ 368618 w 940118"/>
                  <a:gd name="connsiteY14" fmla="*/ 573405 h 1580197"/>
                  <a:gd name="connsiteX15" fmla="*/ 317183 w 940118"/>
                  <a:gd name="connsiteY15" fmla="*/ 684847 h 1580197"/>
                  <a:gd name="connsiteX16" fmla="*/ 305241 w 940118"/>
                  <a:gd name="connsiteY16" fmla="*/ 678329 h 1580197"/>
                  <a:gd name="connsiteX17" fmla="*/ 305235 w 940118"/>
                  <a:gd name="connsiteY17" fmla="*/ 678350 h 1580197"/>
                  <a:gd name="connsiteX18" fmla="*/ 317183 w 940118"/>
                  <a:gd name="connsiteY18" fmla="*/ 684847 h 1580197"/>
                  <a:gd name="connsiteX19" fmla="*/ 260985 w 940118"/>
                  <a:gd name="connsiteY19" fmla="*/ 1014413 h 1580197"/>
                  <a:gd name="connsiteX20" fmla="*/ 342900 w 940118"/>
                  <a:gd name="connsiteY20" fmla="*/ 1373505 h 1580197"/>
                  <a:gd name="connsiteX21" fmla="*/ 546735 w 940118"/>
                  <a:gd name="connsiteY21" fmla="*/ 1580197 h 1580197"/>
                  <a:gd name="connsiteX22" fmla="*/ 285750 w 940118"/>
                  <a:gd name="connsiteY22" fmla="*/ 1438275 h 1580197"/>
                  <a:gd name="connsiteX23" fmla="*/ 81915 w 940118"/>
                  <a:gd name="connsiteY23" fmla="*/ 1231583 h 1580197"/>
                  <a:gd name="connsiteX24" fmla="*/ 0 w 940118"/>
                  <a:gd name="connsiteY24" fmla="*/ 872490 h 1580197"/>
                  <a:gd name="connsiteX25" fmla="*/ 56197 w 940118"/>
                  <a:gd name="connsiteY25" fmla="*/ 542925 h 1580197"/>
                  <a:gd name="connsiteX26" fmla="*/ 62441 w 940118"/>
                  <a:gd name="connsiteY26" fmla="*/ 546321 h 1580197"/>
                  <a:gd name="connsiteX27" fmla="*/ 62617 w 940118"/>
                  <a:gd name="connsiteY27" fmla="*/ 545909 h 1580197"/>
                  <a:gd name="connsiteX28" fmla="*/ 57150 w 940118"/>
                  <a:gd name="connsiteY28" fmla="*/ 542925 h 1580197"/>
                  <a:gd name="connsiteX29" fmla="*/ 107444 w 940118"/>
                  <a:gd name="connsiteY29" fmla="*/ 431896 h 1580197"/>
                  <a:gd name="connsiteX30" fmla="*/ 106680 w 940118"/>
                  <a:gd name="connsiteY30" fmla="*/ 431483 h 1580197"/>
                  <a:gd name="connsiteX31" fmla="*/ 161925 w 940118"/>
                  <a:gd name="connsiteY31" fmla="*/ 341948 h 1580197"/>
                  <a:gd name="connsiteX32" fmla="*/ 171758 w 940118"/>
                  <a:gd name="connsiteY32" fmla="*/ 347295 h 1580197"/>
                  <a:gd name="connsiteX33" fmla="*/ 171778 w 940118"/>
                  <a:gd name="connsiteY33" fmla="*/ 347270 h 1580197"/>
                  <a:gd name="connsiteX34" fmla="*/ 161925 w 940118"/>
                  <a:gd name="connsiteY34" fmla="*/ 341948 h 1580197"/>
                  <a:gd name="connsiteX35" fmla="*/ 227648 w 940118"/>
                  <a:gd name="connsiteY35" fmla="*/ 258128 h 1580197"/>
                  <a:gd name="connsiteX36" fmla="*/ 239906 w 940118"/>
                  <a:gd name="connsiteY36" fmla="*/ 264794 h 1580197"/>
                  <a:gd name="connsiteX37" fmla="*/ 240267 w 940118"/>
                  <a:gd name="connsiteY37" fmla="*/ 264453 h 1580197"/>
                  <a:gd name="connsiteX38" fmla="*/ 228600 w 940118"/>
                  <a:gd name="connsiteY38" fmla="*/ 258128 h 1580197"/>
                  <a:gd name="connsiteX39" fmla="*/ 242888 w 940118"/>
                  <a:gd name="connsiteY39" fmla="*/ 241935 h 1580197"/>
                  <a:gd name="connsiteX40" fmla="*/ 287315 w 940118"/>
                  <a:gd name="connsiteY40" fmla="*/ 198453 h 1580197"/>
                  <a:gd name="connsiteX41" fmla="*/ 286702 w 940118"/>
                  <a:gd name="connsiteY41" fmla="*/ 198120 h 1580197"/>
                  <a:gd name="connsiteX42" fmla="*/ 359092 w 940118"/>
                  <a:gd name="connsiteY42" fmla="*/ 140970 h 1580197"/>
                  <a:gd name="connsiteX43" fmla="*/ 378434 w 940118"/>
                  <a:gd name="connsiteY43" fmla="*/ 151488 h 1580197"/>
                  <a:gd name="connsiteX44" fmla="*/ 378837 w 940118"/>
                  <a:gd name="connsiteY44" fmla="*/ 151226 h 1580197"/>
                  <a:gd name="connsiteX45" fmla="*/ 360045 w 940118"/>
                  <a:gd name="connsiteY45" fmla="*/ 140970 h 1580197"/>
                  <a:gd name="connsiteX46" fmla="*/ 486263 w 940118"/>
                  <a:gd name="connsiteY46" fmla="*/ 68845 h 1580197"/>
                  <a:gd name="connsiteX47" fmla="*/ 485775 w 940118"/>
                  <a:gd name="connsiteY47" fmla="*/ 68580 h 1580197"/>
                  <a:gd name="connsiteX48" fmla="*/ 572452 w 940118"/>
                  <a:gd name="connsiteY48" fmla="*/ 32385 h 1580197"/>
                  <a:gd name="connsiteX49" fmla="*/ 595123 w 940118"/>
                  <a:gd name="connsiteY49" fmla="*/ 44713 h 1580197"/>
                  <a:gd name="connsiteX50" fmla="*/ 573405 w 940118"/>
                  <a:gd name="connsiteY50" fmla="*/ 32385 h 1580197"/>
                  <a:gd name="connsiteX51" fmla="*/ 679133 w 940118"/>
                  <a:gd name="connsiteY51" fmla="*/ 0 h 1580197"/>
                  <a:gd name="connsiteX0" fmla="*/ 679133 w 940118"/>
                  <a:gd name="connsiteY0" fmla="*/ 0 h 1580197"/>
                  <a:gd name="connsiteX1" fmla="*/ 940118 w 940118"/>
                  <a:gd name="connsiteY1" fmla="*/ 140970 h 1580197"/>
                  <a:gd name="connsiteX2" fmla="*/ 747299 w 940118"/>
                  <a:gd name="connsiteY2" fmla="*/ 210278 h 1580197"/>
                  <a:gd name="connsiteX3" fmla="*/ 747713 w 940118"/>
                  <a:gd name="connsiteY3" fmla="*/ 210503 h 1580197"/>
                  <a:gd name="connsiteX4" fmla="*/ 620078 w 940118"/>
                  <a:gd name="connsiteY4" fmla="*/ 282893 h 1580197"/>
                  <a:gd name="connsiteX5" fmla="*/ 620077 w 940118"/>
                  <a:gd name="connsiteY5" fmla="*/ 282893 h 1580197"/>
                  <a:gd name="connsiteX6" fmla="*/ 548076 w 940118"/>
                  <a:gd name="connsiteY6" fmla="*/ 339736 h 1580197"/>
                  <a:gd name="connsiteX7" fmla="*/ 548640 w 940118"/>
                  <a:gd name="connsiteY7" fmla="*/ 340043 h 1580197"/>
                  <a:gd name="connsiteX8" fmla="*/ 503873 w 940118"/>
                  <a:gd name="connsiteY8" fmla="*/ 383858 h 1580197"/>
                  <a:gd name="connsiteX9" fmla="*/ 488633 w 940118"/>
                  <a:gd name="connsiteY9" fmla="*/ 399098 h 1580197"/>
                  <a:gd name="connsiteX10" fmla="*/ 488633 w 940118"/>
                  <a:gd name="connsiteY10" fmla="*/ 400050 h 1580197"/>
                  <a:gd name="connsiteX11" fmla="*/ 422910 w 940118"/>
                  <a:gd name="connsiteY11" fmla="*/ 482918 h 1580197"/>
                  <a:gd name="connsiteX12" fmla="*/ 422910 w 940118"/>
                  <a:gd name="connsiteY12" fmla="*/ 483870 h 1580197"/>
                  <a:gd name="connsiteX13" fmla="*/ 367665 w 940118"/>
                  <a:gd name="connsiteY13" fmla="*/ 572453 h 1580197"/>
                  <a:gd name="connsiteX14" fmla="*/ 368618 w 940118"/>
                  <a:gd name="connsiteY14" fmla="*/ 573405 h 1580197"/>
                  <a:gd name="connsiteX15" fmla="*/ 317183 w 940118"/>
                  <a:gd name="connsiteY15" fmla="*/ 684847 h 1580197"/>
                  <a:gd name="connsiteX16" fmla="*/ 305241 w 940118"/>
                  <a:gd name="connsiteY16" fmla="*/ 678329 h 1580197"/>
                  <a:gd name="connsiteX17" fmla="*/ 305235 w 940118"/>
                  <a:gd name="connsiteY17" fmla="*/ 678350 h 1580197"/>
                  <a:gd name="connsiteX18" fmla="*/ 317183 w 940118"/>
                  <a:gd name="connsiteY18" fmla="*/ 684847 h 1580197"/>
                  <a:gd name="connsiteX19" fmla="*/ 260985 w 940118"/>
                  <a:gd name="connsiteY19" fmla="*/ 1014413 h 1580197"/>
                  <a:gd name="connsiteX20" fmla="*/ 342900 w 940118"/>
                  <a:gd name="connsiteY20" fmla="*/ 1373505 h 1580197"/>
                  <a:gd name="connsiteX21" fmla="*/ 546735 w 940118"/>
                  <a:gd name="connsiteY21" fmla="*/ 1580197 h 1580197"/>
                  <a:gd name="connsiteX22" fmla="*/ 285750 w 940118"/>
                  <a:gd name="connsiteY22" fmla="*/ 1438275 h 1580197"/>
                  <a:gd name="connsiteX23" fmla="*/ 81915 w 940118"/>
                  <a:gd name="connsiteY23" fmla="*/ 1231583 h 1580197"/>
                  <a:gd name="connsiteX24" fmla="*/ 0 w 940118"/>
                  <a:gd name="connsiteY24" fmla="*/ 872490 h 1580197"/>
                  <a:gd name="connsiteX25" fmla="*/ 56197 w 940118"/>
                  <a:gd name="connsiteY25" fmla="*/ 542925 h 1580197"/>
                  <a:gd name="connsiteX26" fmla="*/ 62441 w 940118"/>
                  <a:gd name="connsiteY26" fmla="*/ 546321 h 1580197"/>
                  <a:gd name="connsiteX27" fmla="*/ 62617 w 940118"/>
                  <a:gd name="connsiteY27" fmla="*/ 545909 h 1580197"/>
                  <a:gd name="connsiteX28" fmla="*/ 57150 w 940118"/>
                  <a:gd name="connsiteY28" fmla="*/ 542925 h 1580197"/>
                  <a:gd name="connsiteX29" fmla="*/ 107444 w 940118"/>
                  <a:gd name="connsiteY29" fmla="*/ 431896 h 1580197"/>
                  <a:gd name="connsiteX30" fmla="*/ 106680 w 940118"/>
                  <a:gd name="connsiteY30" fmla="*/ 431483 h 1580197"/>
                  <a:gd name="connsiteX31" fmla="*/ 161925 w 940118"/>
                  <a:gd name="connsiteY31" fmla="*/ 341948 h 1580197"/>
                  <a:gd name="connsiteX32" fmla="*/ 171758 w 940118"/>
                  <a:gd name="connsiteY32" fmla="*/ 347295 h 1580197"/>
                  <a:gd name="connsiteX33" fmla="*/ 171778 w 940118"/>
                  <a:gd name="connsiteY33" fmla="*/ 347270 h 1580197"/>
                  <a:gd name="connsiteX34" fmla="*/ 161925 w 940118"/>
                  <a:gd name="connsiteY34" fmla="*/ 341948 h 1580197"/>
                  <a:gd name="connsiteX35" fmla="*/ 227648 w 940118"/>
                  <a:gd name="connsiteY35" fmla="*/ 258128 h 1580197"/>
                  <a:gd name="connsiteX36" fmla="*/ 239906 w 940118"/>
                  <a:gd name="connsiteY36" fmla="*/ 264794 h 1580197"/>
                  <a:gd name="connsiteX37" fmla="*/ 240267 w 940118"/>
                  <a:gd name="connsiteY37" fmla="*/ 264453 h 1580197"/>
                  <a:gd name="connsiteX38" fmla="*/ 228600 w 940118"/>
                  <a:gd name="connsiteY38" fmla="*/ 258128 h 1580197"/>
                  <a:gd name="connsiteX39" fmla="*/ 242888 w 940118"/>
                  <a:gd name="connsiteY39" fmla="*/ 241935 h 1580197"/>
                  <a:gd name="connsiteX40" fmla="*/ 287315 w 940118"/>
                  <a:gd name="connsiteY40" fmla="*/ 198453 h 1580197"/>
                  <a:gd name="connsiteX41" fmla="*/ 286702 w 940118"/>
                  <a:gd name="connsiteY41" fmla="*/ 198120 h 1580197"/>
                  <a:gd name="connsiteX42" fmla="*/ 359092 w 940118"/>
                  <a:gd name="connsiteY42" fmla="*/ 140970 h 1580197"/>
                  <a:gd name="connsiteX43" fmla="*/ 378434 w 940118"/>
                  <a:gd name="connsiteY43" fmla="*/ 151488 h 1580197"/>
                  <a:gd name="connsiteX44" fmla="*/ 378837 w 940118"/>
                  <a:gd name="connsiteY44" fmla="*/ 151226 h 1580197"/>
                  <a:gd name="connsiteX45" fmla="*/ 486263 w 940118"/>
                  <a:gd name="connsiteY45" fmla="*/ 68845 h 1580197"/>
                  <a:gd name="connsiteX46" fmla="*/ 485775 w 940118"/>
                  <a:gd name="connsiteY46" fmla="*/ 68580 h 1580197"/>
                  <a:gd name="connsiteX47" fmla="*/ 572452 w 940118"/>
                  <a:gd name="connsiteY47" fmla="*/ 32385 h 1580197"/>
                  <a:gd name="connsiteX48" fmla="*/ 595123 w 940118"/>
                  <a:gd name="connsiteY48" fmla="*/ 44713 h 1580197"/>
                  <a:gd name="connsiteX49" fmla="*/ 573405 w 940118"/>
                  <a:gd name="connsiteY49" fmla="*/ 32385 h 1580197"/>
                  <a:gd name="connsiteX50" fmla="*/ 679133 w 940118"/>
                  <a:gd name="connsiteY50" fmla="*/ 0 h 1580197"/>
                  <a:gd name="connsiteX0" fmla="*/ 679133 w 940118"/>
                  <a:gd name="connsiteY0" fmla="*/ 0 h 1580197"/>
                  <a:gd name="connsiteX1" fmla="*/ 940118 w 940118"/>
                  <a:gd name="connsiteY1" fmla="*/ 140970 h 1580197"/>
                  <a:gd name="connsiteX2" fmla="*/ 747299 w 940118"/>
                  <a:gd name="connsiteY2" fmla="*/ 210278 h 1580197"/>
                  <a:gd name="connsiteX3" fmla="*/ 747713 w 940118"/>
                  <a:gd name="connsiteY3" fmla="*/ 210503 h 1580197"/>
                  <a:gd name="connsiteX4" fmla="*/ 620078 w 940118"/>
                  <a:gd name="connsiteY4" fmla="*/ 282893 h 1580197"/>
                  <a:gd name="connsiteX5" fmla="*/ 620077 w 940118"/>
                  <a:gd name="connsiteY5" fmla="*/ 282893 h 1580197"/>
                  <a:gd name="connsiteX6" fmla="*/ 548076 w 940118"/>
                  <a:gd name="connsiteY6" fmla="*/ 339736 h 1580197"/>
                  <a:gd name="connsiteX7" fmla="*/ 548640 w 940118"/>
                  <a:gd name="connsiteY7" fmla="*/ 340043 h 1580197"/>
                  <a:gd name="connsiteX8" fmla="*/ 503873 w 940118"/>
                  <a:gd name="connsiteY8" fmla="*/ 383858 h 1580197"/>
                  <a:gd name="connsiteX9" fmla="*/ 488633 w 940118"/>
                  <a:gd name="connsiteY9" fmla="*/ 399098 h 1580197"/>
                  <a:gd name="connsiteX10" fmla="*/ 488633 w 940118"/>
                  <a:gd name="connsiteY10" fmla="*/ 400050 h 1580197"/>
                  <a:gd name="connsiteX11" fmla="*/ 422910 w 940118"/>
                  <a:gd name="connsiteY11" fmla="*/ 482918 h 1580197"/>
                  <a:gd name="connsiteX12" fmla="*/ 422910 w 940118"/>
                  <a:gd name="connsiteY12" fmla="*/ 483870 h 1580197"/>
                  <a:gd name="connsiteX13" fmla="*/ 367665 w 940118"/>
                  <a:gd name="connsiteY13" fmla="*/ 572453 h 1580197"/>
                  <a:gd name="connsiteX14" fmla="*/ 368618 w 940118"/>
                  <a:gd name="connsiteY14" fmla="*/ 573405 h 1580197"/>
                  <a:gd name="connsiteX15" fmla="*/ 317183 w 940118"/>
                  <a:gd name="connsiteY15" fmla="*/ 684847 h 1580197"/>
                  <a:gd name="connsiteX16" fmla="*/ 305241 w 940118"/>
                  <a:gd name="connsiteY16" fmla="*/ 678329 h 1580197"/>
                  <a:gd name="connsiteX17" fmla="*/ 305235 w 940118"/>
                  <a:gd name="connsiteY17" fmla="*/ 678350 h 1580197"/>
                  <a:gd name="connsiteX18" fmla="*/ 317183 w 940118"/>
                  <a:gd name="connsiteY18" fmla="*/ 684847 h 1580197"/>
                  <a:gd name="connsiteX19" fmla="*/ 260985 w 940118"/>
                  <a:gd name="connsiteY19" fmla="*/ 1014413 h 1580197"/>
                  <a:gd name="connsiteX20" fmla="*/ 342900 w 940118"/>
                  <a:gd name="connsiteY20" fmla="*/ 1373505 h 1580197"/>
                  <a:gd name="connsiteX21" fmla="*/ 546735 w 940118"/>
                  <a:gd name="connsiteY21" fmla="*/ 1580197 h 1580197"/>
                  <a:gd name="connsiteX22" fmla="*/ 285750 w 940118"/>
                  <a:gd name="connsiteY22" fmla="*/ 1438275 h 1580197"/>
                  <a:gd name="connsiteX23" fmla="*/ 81915 w 940118"/>
                  <a:gd name="connsiteY23" fmla="*/ 1231583 h 1580197"/>
                  <a:gd name="connsiteX24" fmla="*/ 0 w 940118"/>
                  <a:gd name="connsiteY24" fmla="*/ 872490 h 1580197"/>
                  <a:gd name="connsiteX25" fmla="*/ 56197 w 940118"/>
                  <a:gd name="connsiteY25" fmla="*/ 542925 h 1580197"/>
                  <a:gd name="connsiteX26" fmla="*/ 62441 w 940118"/>
                  <a:gd name="connsiteY26" fmla="*/ 546321 h 1580197"/>
                  <a:gd name="connsiteX27" fmla="*/ 62617 w 940118"/>
                  <a:gd name="connsiteY27" fmla="*/ 545909 h 1580197"/>
                  <a:gd name="connsiteX28" fmla="*/ 57150 w 940118"/>
                  <a:gd name="connsiteY28" fmla="*/ 542925 h 1580197"/>
                  <a:gd name="connsiteX29" fmla="*/ 107444 w 940118"/>
                  <a:gd name="connsiteY29" fmla="*/ 431896 h 1580197"/>
                  <a:gd name="connsiteX30" fmla="*/ 106680 w 940118"/>
                  <a:gd name="connsiteY30" fmla="*/ 431483 h 1580197"/>
                  <a:gd name="connsiteX31" fmla="*/ 161925 w 940118"/>
                  <a:gd name="connsiteY31" fmla="*/ 341948 h 1580197"/>
                  <a:gd name="connsiteX32" fmla="*/ 171758 w 940118"/>
                  <a:gd name="connsiteY32" fmla="*/ 347295 h 1580197"/>
                  <a:gd name="connsiteX33" fmla="*/ 171778 w 940118"/>
                  <a:gd name="connsiteY33" fmla="*/ 347270 h 1580197"/>
                  <a:gd name="connsiteX34" fmla="*/ 161925 w 940118"/>
                  <a:gd name="connsiteY34" fmla="*/ 341948 h 1580197"/>
                  <a:gd name="connsiteX35" fmla="*/ 227648 w 940118"/>
                  <a:gd name="connsiteY35" fmla="*/ 258128 h 1580197"/>
                  <a:gd name="connsiteX36" fmla="*/ 239906 w 940118"/>
                  <a:gd name="connsiteY36" fmla="*/ 264794 h 1580197"/>
                  <a:gd name="connsiteX37" fmla="*/ 240267 w 940118"/>
                  <a:gd name="connsiteY37" fmla="*/ 264453 h 1580197"/>
                  <a:gd name="connsiteX38" fmla="*/ 228600 w 940118"/>
                  <a:gd name="connsiteY38" fmla="*/ 258128 h 1580197"/>
                  <a:gd name="connsiteX39" fmla="*/ 242888 w 940118"/>
                  <a:gd name="connsiteY39" fmla="*/ 241935 h 1580197"/>
                  <a:gd name="connsiteX40" fmla="*/ 287315 w 940118"/>
                  <a:gd name="connsiteY40" fmla="*/ 198453 h 1580197"/>
                  <a:gd name="connsiteX41" fmla="*/ 286702 w 940118"/>
                  <a:gd name="connsiteY41" fmla="*/ 198120 h 1580197"/>
                  <a:gd name="connsiteX42" fmla="*/ 359092 w 940118"/>
                  <a:gd name="connsiteY42" fmla="*/ 140970 h 1580197"/>
                  <a:gd name="connsiteX43" fmla="*/ 378434 w 940118"/>
                  <a:gd name="connsiteY43" fmla="*/ 151488 h 1580197"/>
                  <a:gd name="connsiteX44" fmla="*/ 486263 w 940118"/>
                  <a:gd name="connsiteY44" fmla="*/ 68845 h 1580197"/>
                  <a:gd name="connsiteX45" fmla="*/ 485775 w 940118"/>
                  <a:gd name="connsiteY45" fmla="*/ 68580 h 1580197"/>
                  <a:gd name="connsiteX46" fmla="*/ 572452 w 940118"/>
                  <a:gd name="connsiteY46" fmla="*/ 32385 h 1580197"/>
                  <a:gd name="connsiteX47" fmla="*/ 595123 w 940118"/>
                  <a:gd name="connsiteY47" fmla="*/ 44713 h 1580197"/>
                  <a:gd name="connsiteX48" fmla="*/ 573405 w 940118"/>
                  <a:gd name="connsiteY48" fmla="*/ 32385 h 1580197"/>
                  <a:gd name="connsiteX49" fmla="*/ 679133 w 940118"/>
                  <a:gd name="connsiteY49" fmla="*/ 0 h 1580197"/>
                  <a:gd name="connsiteX0" fmla="*/ 679133 w 940118"/>
                  <a:gd name="connsiteY0" fmla="*/ 0 h 1580197"/>
                  <a:gd name="connsiteX1" fmla="*/ 940118 w 940118"/>
                  <a:gd name="connsiteY1" fmla="*/ 140970 h 1580197"/>
                  <a:gd name="connsiteX2" fmla="*/ 747299 w 940118"/>
                  <a:gd name="connsiteY2" fmla="*/ 210278 h 1580197"/>
                  <a:gd name="connsiteX3" fmla="*/ 747713 w 940118"/>
                  <a:gd name="connsiteY3" fmla="*/ 210503 h 1580197"/>
                  <a:gd name="connsiteX4" fmla="*/ 620078 w 940118"/>
                  <a:gd name="connsiteY4" fmla="*/ 282893 h 1580197"/>
                  <a:gd name="connsiteX5" fmla="*/ 620077 w 940118"/>
                  <a:gd name="connsiteY5" fmla="*/ 282893 h 1580197"/>
                  <a:gd name="connsiteX6" fmla="*/ 548076 w 940118"/>
                  <a:gd name="connsiteY6" fmla="*/ 339736 h 1580197"/>
                  <a:gd name="connsiteX7" fmla="*/ 548640 w 940118"/>
                  <a:gd name="connsiteY7" fmla="*/ 340043 h 1580197"/>
                  <a:gd name="connsiteX8" fmla="*/ 503873 w 940118"/>
                  <a:gd name="connsiteY8" fmla="*/ 383858 h 1580197"/>
                  <a:gd name="connsiteX9" fmla="*/ 488633 w 940118"/>
                  <a:gd name="connsiteY9" fmla="*/ 399098 h 1580197"/>
                  <a:gd name="connsiteX10" fmla="*/ 488633 w 940118"/>
                  <a:gd name="connsiteY10" fmla="*/ 400050 h 1580197"/>
                  <a:gd name="connsiteX11" fmla="*/ 422910 w 940118"/>
                  <a:gd name="connsiteY11" fmla="*/ 482918 h 1580197"/>
                  <a:gd name="connsiteX12" fmla="*/ 422910 w 940118"/>
                  <a:gd name="connsiteY12" fmla="*/ 483870 h 1580197"/>
                  <a:gd name="connsiteX13" fmla="*/ 367665 w 940118"/>
                  <a:gd name="connsiteY13" fmla="*/ 572453 h 1580197"/>
                  <a:gd name="connsiteX14" fmla="*/ 368618 w 940118"/>
                  <a:gd name="connsiteY14" fmla="*/ 573405 h 1580197"/>
                  <a:gd name="connsiteX15" fmla="*/ 317183 w 940118"/>
                  <a:gd name="connsiteY15" fmla="*/ 684847 h 1580197"/>
                  <a:gd name="connsiteX16" fmla="*/ 305241 w 940118"/>
                  <a:gd name="connsiteY16" fmla="*/ 678329 h 1580197"/>
                  <a:gd name="connsiteX17" fmla="*/ 305235 w 940118"/>
                  <a:gd name="connsiteY17" fmla="*/ 678350 h 1580197"/>
                  <a:gd name="connsiteX18" fmla="*/ 317183 w 940118"/>
                  <a:gd name="connsiteY18" fmla="*/ 684847 h 1580197"/>
                  <a:gd name="connsiteX19" fmla="*/ 260985 w 940118"/>
                  <a:gd name="connsiteY19" fmla="*/ 1014413 h 1580197"/>
                  <a:gd name="connsiteX20" fmla="*/ 342900 w 940118"/>
                  <a:gd name="connsiteY20" fmla="*/ 1373505 h 1580197"/>
                  <a:gd name="connsiteX21" fmla="*/ 546735 w 940118"/>
                  <a:gd name="connsiteY21" fmla="*/ 1580197 h 1580197"/>
                  <a:gd name="connsiteX22" fmla="*/ 285750 w 940118"/>
                  <a:gd name="connsiteY22" fmla="*/ 1438275 h 1580197"/>
                  <a:gd name="connsiteX23" fmla="*/ 81915 w 940118"/>
                  <a:gd name="connsiteY23" fmla="*/ 1231583 h 1580197"/>
                  <a:gd name="connsiteX24" fmla="*/ 0 w 940118"/>
                  <a:gd name="connsiteY24" fmla="*/ 872490 h 1580197"/>
                  <a:gd name="connsiteX25" fmla="*/ 56197 w 940118"/>
                  <a:gd name="connsiteY25" fmla="*/ 542925 h 1580197"/>
                  <a:gd name="connsiteX26" fmla="*/ 62441 w 940118"/>
                  <a:gd name="connsiteY26" fmla="*/ 546321 h 1580197"/>
                  <a:gd name="connsiteX27" fmla="*/ 62617 w 940118"/>
                  <a:gd name="connsiteY27" fmla="*/ 545909 h 1580197"/>
                  <a:gd name="connsiteX28" fmla="*/ 57150 w 940118"/>
                  <a:gd name="connsiteY28" fmla="*/ 542925 h 1580197"/>
                  <a:gd name="connsiteX29" fmla="*/ 107444 w 940118"/>
                  <a:gd name="connsiteY29" fmla="*/ 431896 h 1580197"/>
                  <a:gd name="connsiteX30" fmla="*/ 106680 w 940118"/>
                  <a:gd name="connsiteY30" fmla="*/ 431483 h 1580197"/>
                  <a:gd name="connsiteX31" fmla="*/ 161925 w 940118"/>
                  <a:gd name="connsiteY31" fmla="*/ 341948 h 1580197"/>
                  <a:gd name="connsiteX32" fmla="*/ 171758 w 940118"/>
                  <a:gd name="connsiteY32" fmla="*/ 347295 h 1580197"/>
                  <a:gd name="connsiteX33" fmla="*/ 171778 w 940118"/>
                  <a:gd name="connsiteY33" fmla="*/ 347270 h 1580197"/>
                  <a:gd name="connsiteX34" fmla="*/ 161925 w 940118"/>
                  <a:gd name="connsiteY34" fmla="*/ 341948 h 1580197"/>
                  <a:gd name="connsiteX35" fmla="*/ 227648 w 940118"/>
                  <a:gd name="connsiteY35" fmla="*/ 258128 h 1580197"/>
                  <a:gd name="connsiteX36" fmla="*/ 239906 w 940118"/>
                  <a:gd name="connsiteY36" fmla="*/ 264794 h 1580197"/>
                  <a:gd name="connsiteX37" fmla="*/ 240267 w 940118"/>
                  <a:gd name="connsiteY37" fmla="*/ 264453 h 1580197"/>
                  <a:gd name="connsiteX38" fmla="*/ 228600 w 940118"/>
                  <a:gd name="connsiteY38" fmla="*/ 258128 h 1580197"/>
                  <a:gd name="connsiteX39" fmla="*/ 242888 w 940118"/>
                  <a:gd name="connsiteY39" fmla="*/ 241935 h 1580197"/>
                  <a:gd name="connsiteX40" fmla="*/ 287315 w 940118"/>
                  <a:gd name="connsiteY40" fmla="*/ 198453 h 1580197"/>
                  <a:gd name="connsiteX41" fmla="*/ 286702 w 940118"/>
                  <a:gd name="connsiteY41" fmla="*/ 198120 h 1580197"/>
                  <a:gd name="connsiteX42" fmla="*/ 359092 w 940118"/>
                  <a:gd name="connsiteY42" fmla="*/ 140970 h 1580197"/>
                  <a:gd name="connsiteX43" fmla="*/ 486263 w 940118"/>
                  <a:gd name="connsiteY43" fmla="*/ 68845 h 1580197"/>
                  <a:gd name="connsiteX44" fmla="*/ 485775 w 940118"/>
                  <a:gd name="connsiteY44" fmla="*/ 68580 h 1580197"/>
                  <a:gd name="connsiteX45" fmla="*/ 572452 w 940118"/>
                  <a:gd name="connsiteY45" fmla="*/ 32385 h 1580197"/>
                  <a:gd name="connsiteX46" fmla="*/ 595123 w 940118"/>
                  <a:gd name="connsiteY46" fmla="*/ 44713 h 1580197"/>
                  <a:gd name="connsiteX47" fmla="*/ 573405 w 940118"/>
                  <a:gd name="connsiteY47" fmla="*/ 32385 h 1580197"/>
                  <a:gd name="connsiteX48" fmla="*/ 679133 w 940118"/>
                  <a:gd name="connsiteY48" fmla="*/ 0 h 1580197"/>
                  <a:gd name="connsiteX0" fmla="*/ 679133 w 940118"/>
                  <a:gd name="connsiteY0" fmla="*/ 0 h 1580197"/>
                  <a:gd name="connsiteX1" fmla="*/ 940118 w 940118"/>
                  <a:gd name="connsiteY1" fmla="*/ 140970 h 1580197"/>
                  <a:gd name="connsiteX2" fmla="*/ 747299 w 940118"/>
                  <a:gd name="connsiteY2" fmla="*/ 210278 h 1580197"/>
                  <a:gd name="connsiteX3" fmla="*/ 747713 w 940118"/>
                  <a:gd name="connsiteY3" fmla="*/ 210503 h 1580197"/>
                  <a:gd name="connsiteX4" fmla="*/ 620078 w 940118"/>
                  <a:gd name="connsiteY4" fmla="*/ 282893 h 1580197"/>
                  <a:gd name="connsiteX5" fmla="*/ 620077 w 940118"/>
                  <a:gd name="connsiteY5" fmla="*/ 282893 h 1580197"/>
                  <a:gd name="connsiteX6" fmla="*/ 548076 w 940118"/>
                  <a:gd name="connsiteY6" fmla="*/ 339736 h 1580197"/>
                  <a:gd name="connsiteX7" fmla="*/ 548640 w 940118"/>
                  <a:gd name="connsiteY7" fmla="*/ 340043 h 1580197"/>
                  <a:gd name="connsiteX8" fmla="*/ 503873 w 940118"/>
                  <a:gd name="connsiteY8" fmla="*/ 383858 h 1580197"/>
                  <a:gd name="connsiteX9" fmla="*/ 488633 w 940118"/>
                  <a:gd name="connsiteY9" fmla="*/ 399098 h 1580197"/>
                  <a:gd name="connsiteX10" fmla="*/ 488633 w 940118"/>
                  <a:gd name="connsiteY10" fmla="*/ 400050 h 1580197"/>
                  <a:gd name="connsiteX11" fmla="*/ 422910 w 940118"/>
                  <a:gd name="connsiteY11" fmla="*/ 482918 h 1580197"/>
                  <a:gd name="connsiteX12" fmla="*/ 422910 w 940118"/>
                  <a:gd name="connsiteY12" fmla="*/ 483870 h 1580197"/>
                  <a:gd name="connsiteX13" fmla="*/ 367665 w 940118"/>
                  <a:gd name="connsiteY13" fmla="*/ 572453 h 1580197"/>
                  <a:gd name="connsiteX14" fmla="*/ 368618 w 940118"/>
                  <a:gd name="connsiteY14" fmla="*/ 573405 h 1580197"/>
                  <a:gd name="connsiteX15" fmla="*/ 317183 w 940118"/>
                  <a:gd name="connsiteY15" fmla="*/ 684847 h 1580197"/>
                  <a:gd name="connsiteX16" fmla="*/ 305241 w 940118"/>
                  <a:gd name="connsiteY16" fmla="*/ 678329 h 1580197"/>
                  <a:gd name="connsiteX17" fmla="*/ 305235 w 940118"/>
                  <a:gd name="connsiteY17" fmla="*/ 678350 h 1580197"/>
                  <a:gd name="connsiteX18" fmla="*/ 317183 w 940118"/>
                  <a:gd name="connsiteY18" fmla="*/ 684847 h 1580197"/>
                  <a:gd name="connsiteX19" fmla="*/ 260985 w 940118"/>
                  <a:gd name="connsiteY19" fmla="*/ 1014413 h 1580197"/>
                  <a:gd name="connsiteX20" fmla="*/ 342900 w 940118"/>
                  <a:gd name="connsiteY20" fmla="*/ 1373505 h 1580197"/>
                  <a:gd name="connsiteX21" fmla="*/ 546735 w 940118"/>
                  <a:gd name="connsiteY21" fmla="*/ 1580197 h 1580197"/>
                  <a:gd name="connsiteX22" fmla="*/ 285750 w 940118"/>
                  <a:gd name="connsiteY22" fmla="*/ 1438275 h 1580197"/>
                  <a:gd name="connsiteX23" fmla="*/ 81915 w 940118"/>
                  <a:gd name="connsiteY23" fmla="*/ 1231583 h 1580197"/>
                  <a:gd name="connsiteX24" fmla="*/ 0 w 940118"/>
                  <a:gd name="connsiteY24" fmla="*/ 872490 h 1580197"/>
                  <a:gd name="connsiteX25" fmla="*/ 56197 w 940118"/>
                  <a:gd name="connsiteY25" fmla="*/ 542925 h 1580197"/>
                  <a:gd name="connsiteX26" fmla="*/ 62441 w 940118"/>
                  <a:gd name="connsiteY26" fmla="*/ 546321 h 1580197"/>
                  <a:gd name="connsiteX27" fmla="*/ 62617 w 940118"/>
                  <a:gd name="connsiteY27" fmla="*/ 545909 h 1580197"/>
                  <a:gd name="connsiteX28" fmla="*/ 57150 w 940118"/>
                  <a:gd name="connsiteY28" fmla="*/ 542925 h 1580197"/>
                  <a:gd name="connsiteX29" fmla="*/ 107444 w 940118"/>
                  <a:gd name="connsiteY29" fmla="*/ 431896 h 1580197"/>
                  <a:gd name="connsiteX30" fmla="*/ 106680 w 940118"/>
                  <a:gd name="connsiteY30" fmla="*/ 431483 h 1580197"/>
                  <a:gd name="connsiteX31" fmla="*/ 161925 w 940118"/>
                  <a:gd name="connsiteY31" fmla="*/ 341948 h 1580197"/>
                  <a:gd name="connsiteX32" fmla="*/ 171758 w 940118"/>
                  <a:gd name="connsiteY32" fmla="*/ 347295 h 1580197"/>
                  <a:gd name="connsiteX33" fmla="*/ 171778 w 940118"/>
                  <a:gd name="connsiteY33" fmla="*/ 347270 h 1580197"/>
                  <a:gd name="connsiteX34" fmla="*/ 161925 w 940118"/>
                  <a:gd name="connsiteY34" fmla="*/ 341948 h 1580197"/>
                  <a:gd name="connsiteX35" fmla="*/ 227648 w 940118"/>
                  <a:gd name="connsiteY35" fmla="*/ 258128 h 1580197"/>
                  <a:gd name="connsiteX36" fmla="*/ 239906 w 940118"/>
                  <a:gd name="connsiteY36" fmla="*/ 264794 h 1580197"/>
                  <a:gd name="connsiteX37" fmla="*/ 240267 w 940118"/>
                  <a:gd name="connsiteY37" fmla="*/ 264453 h 1580197"/>
                  <a:gd name="connsiteX38" fmla="*/ 228600 w 940118"/>
                  <a:gd name="connsiteY38" fmla="*/ 258128 h 1580197"/>
                  <a:gd name="connsiteX39" fmla="*/ 287315 w 940118"/>
                  <a:gd name="connsiteY39" fmla="*/ 198453 h 1580197"/>
                  <a:gd name="connsiteX40" fmla="*/ 286702 w 940118"/>
                  <a:gd name="connsiteY40" fmla="*/ 198120 h 1580197"/>
                  <a:gd name="connsiteX41" fmla="*/ 359092 w 940118"/>
                  <a:gd name="connsiteY41" fmla="*/ 140970 h 1580197"/>
                  <a:gd name="connsiteX42" fmla="*/ 486263 w 940118"/>
                  <a:gd name="connsiteY42" fmla="*/ 68845 h 1580197"/>
                  <a:gd name="connsiteX43" fmla="*/ 485775 w 940118"/>
                  <a:gd name="connsiteY43" fmla="*/ 68580 h 1580197"/>
                  <a:gd name="connsiteX44" fmla="*/ 572452 w 940118"/>
                  <a:gd name="connsiteY44" fmla="*/ 32385 h 1580197"/>
                  <a:gd name="connsiteX45" fmla="*/ 595123 w 940118"/>
                  <a:gd name="connsiteY45" fmla="*/ 44713 h 1580197"/>
                  <a:gd name="connsiteX46" fmla="*/ 573405 w 940118"/>
                  <a:gd name="connsiteY46" fmla="*/ 32385 h 1580197"/>
                  <a:gd name="connsiteX47" fmla="*/ 679133 w 940118"/>
                  <a:gd name="connsiteY47" fmla="*/ 0 h 1580197"/>
                  <a:gd name="connsiteX0" fmla="*/ 679133 w 940118"/>
                  <a:gd name="connsiteY0" fmla="*/ 0 h 1580197"/>
                  <a:gd name="connsiteX1" fmla="*/ 940118 w 940118"/>
                  <a:gd name="connsiteY1" fmla="*/ 140970 h 1580197"/>
                  <a:gd name="connsiteX2" fmla="*/ 747299 w 940118"/>
                  <a:gd name="connsiteY2" fmla="*/ 210278 h 1580197"/>
                  <a:gd name="connsiteX3" fmla="*/ 747713 w 940118"/>
                  <a:gd name="connsiteY3" fmla="*/ 210503 h 1580197"/>
                  <a:gd name="connsiteX4" fmla="*/ 620078 w 940118"/>
                  <a:gd name="connsiteY4" fmla="*/ 282893 h 1580197"/>
                  <a:gd name="connsiteX5" fmla="*/ 620077 w 940118"/>
                  <a:gd name="connsiteY5" fmla="*/ 282893 h 1580197"/>
                  <a:gd name="connsiteX6" fmla="*/ 548076 w 940118"/>
                  <a:gd name="connsiteY6" fmla="*/ 339736 h 1580197"/>
                  <a:gd name="connsiteX7" fmla="*/ 548640 w 940118"/>
                  <a:gd name="connsiteY7" fmla="*/ 340043 h 1580197"/>
                  <a:gd name="connsiteX8" fmla="*/ 503873 w 940118"/>
                  <a:gd name="connsiteY8" fmla="*/ 383858 h 1580197"/>
                  <a:gd name="connsiteX9" fmla="*/ 488633 w 940118"/>
                  <a:gd name="connsiteY9" fmla="*/ 399098 h 1580197"/>
                  <a:gd name="connsiteX10" fmla="*/ 488633 w 940118"/>
                  <a:gd name="connsiteY10" fmla="*/ 400050 h 1580197"/>
                  <a:gd name="connsiteX11" fmla="*/ 422910 w 940118"/>
                  <a:gd name="connsiteY11" fmla="*/ 482918 h 1580197"/>
                  <a:gd name="connsiteX12" fmla="*/ 422910 w 940118"/>
                  <a:gd name="connsiteY12" fmla="*/ 483870 h 1580197"/>
                  <a:gd name="connsiteX13" fmla="*/ 367665 w 940118"/>
                  <a:gd name="connsiteY13" fmla="*/ 572453 h 1580197"/>
                  <a:gd name="connsiteX14" fmla="*/ 368618 w 940118"/>
                  <a:gd name="connsiteY14" fmla="*/ 573405 h 1580197"/>
                  <a:gd name="connsiteX15" fmla="*/ 317183 w 940118"/>
                  <a:gd name="connsiteY15" fmla="*/ 684847 h 1580197"/>
                  <a:gd name="connsiteX16" fmla="*/ 305241 w 940118"/>
                  <a:gd name="connsiteY16" fmla="*/ 678329 h 1580197"/>
                  <a:gd name="connsiteX17" fmla="*/ 305235 w 940118"/>
                  <a:gd name="connsiteY17" fmla="*/ 678350 h 1580197"/>
                  <a:gd name="connsiteX18" fmla="*/ 317183 w 940118"/>
                  <a:gd name="connsiteY18" fmla="*/ 684847 h 1580197"/>
                  <a:gd name="connsiteX19" fmla="*/ 260985 w 940118"/>
                  <a:gd name="connsiteY19" fmla="*/ 1014413 h 1580197"/>
                  <a:gd name="connsiteX20" fmla="*/ 342900 w 940118"/>
                  <a:gd name="connsiteY20" fmla="*/ 1373505 h 1580197"/>
                  <a:gd name="connsiteX21" fmla="*/ 546735 w 940118"/>
                  <a:gd name="connsiteY21" fmla="*/ 1580197 h 1580197"/>
                  <a:gd name="connsiteX22" fmla="*/ 285750 w 940118"/>
                  <a:gd name="connsiteY22" fmla="*/ 1438275 h 1580197"/>
                  <a:gd name="connsiteX23" fmla="*/ 81915 w 940118"/>
                  <a:gd name="connsiteY23" fmla="*/ 1231583 h 1580197"/>
                  <a:gd name="connsiteX24" fmla="*/ 0 w 940118"/>
                  <a:gd name="connsiteY24" fmla="*/ 872490 h 1580197"/>
                  <a:gd name="connsiteX25" fmla="*/ 56197 w 940118"/>
                  <a:gd name="connsiteY25" fmla="*/ 542925 h 1580197"/>
                  <a:gd name="connsiteX26" fmla="*/ 62441 w 940118"/>
                  <a:gd name="connsiteY26" fmla="*/ 546321 h 1580197"/>
                  <a:gd name="connsiteX27" fmla="*/ 62617 w 940118"/>
                  <a:gd name="connsiteY27" fmla="*/ 545909 h 1580197"/>
                  <a:gd name="connsiteX28" fmla="*/ 57150 w 940118"/>
                  <a:gd name="connsiteY28" fmla="*/ 542925 h 1580197"/>
                  <a:gd name="connsiteX29" fmla="*/ 107444 w 940118"/>
                  <a:gd name="connsiteY29" fmla="*/ 431896 h 1580197"/>
                  <a:gd name="connsiteX30" fmla="*/ 106680 w 940118"/>
                  <a:gd name="connsiteY30" fmla="*/ 431483 h 1580197"/>
                  <a:gd name="connsiteX31" fmla="*/ 161925 w 940118"/>
                  <a:gd name="connsiteY31" fmla="*/ 341948 h 1580197"/>
                  <a:gd name="connsiteX32" fmla="*/ 171758 w 940118"/>
                  <a:gd name="connsiteY32" fmla="*/ 347295 h 1580197"/>
                  <a:gd name="connsiteX33" fmla="*/ 171778 w 940118"/>
                  <a:gd name="connsiteY33" fmla="*/ 347270 h 1580197"/>
                  <a:gd name="connsiteX34" fmla="*/ 161925 w 940118"/>
                  <a:gd name="connsiteY34" fmla="*/ 341948 h 1580197"/>
                  <a:gd name="connsiteX35" fmla="*/ 227648 w 940118"/>
                  <a:gd name="connsiteY35" fmla="*/ 258128 h 1580197"/>
                  <a:gd name="connsiteX36" fmla="*/ 239906 w 940118"/>
                  <a:gd name="connsiteY36" fmla="*/ 264794 h 1580197"/>
                  <a:gd name="connsiteX37" fmla="*/ 228600 w 940118"/>
                  <a:gd name="connsiteY37" fmla="*/ 258128 h 1580197"/>
                  <a:gd name="connsiteX38" fmla="*/ 287315 w 940118"/>
                  <a:gd name="connsiteY38" fmla="*/ 198453 h 1580197"/>
                  <a:gd name="connsiteX39" fmla="*/ 286702 w 940118"/>
                  <a:gd name="connsiteY39" fmla="*/ 198120 h 1580197"/>
                  <a:gd name="connsiteX40" fmla="*/ 359092 w 940118"/>
                  <a:gd name="connsiteY40" fmla="*/ 140970 h 1580197"/>
                  <a:gd name="connsiteX41" fmla="*/ 486263 w 940118"/>
                  <a:gd name="connsiteY41" fmla="*/ 68845 h 1580197"/>
                  <a:gd name="connsiteX42" fmla="*/ 485775 w 940118"/>
                  <a:gd name="connsiteY42" fmla="*/ 68580 h 1580197"/>
                  <a:gd name="connsiteX43" fmla="*/ 572452 w 940118"/>
                  <a:gd name="connsiteY43" fmla="*/ 32385 h 1580197"/>
                  <a:gd name="connsiteX44" fmla="*/ 595123 w 940118"/>
                  <a:gd name="connsiteY44" fmla="*/ 44713 h 1580197"/>
                  <a:gd name="connsiteX45" fmla="*/ 573405 w 940118"/>
                  <a:gd name="connsiteY45" fmla="*/ 32385 h 1580197"/>
                  <a:gd name="connsiteX46" fmla="*/ 679133 w 940118"/>
                  <a:gd name="connsiteY46" fmla="*/ 0 h 1580197"/>
                  <a:gd name="connsiteX0" fmla="*/ 679133 w 940118"/>
                  <a:gd name="connsiteY0" fmla="*/ 0 h 1580197"/>
                  <a:gd name="connsiteX1" fmla="*/ 940118 w 940118"/>
                  <a:gd name="connsiteY1" fmla="*/ 140970 h 1580197"/>
                  <a:gd name="connsiteX2" fmla="*/ 747299 w 940118"/>
                  <a:gd name="connsiteY2" fmla="*/ 210278 h 1580197"/>
                  <a:gd name="connsiteX3" fmla="*/ 747713 w 940118"/>
                  <a:gd name="connsiteY3" fmla="*/ 210503 h 1580197"/>
                  <a:gd name="connsiteX4" fmla="*/ 620078 w 940118"/>
                  <a:gd name="connsiteY4" fmla="*/ 282893 h 1580197"/>
                  <a:gd name="connsiteX5" fmla="*/ 620077 w 940118"/>
                  <a:gd name="connsiteY5" fmla="*/ 282893 h 1580197"/>
                  <a:gd name="connsiteX6" fmla="*/ 548076 w 940118"/>
                  <a:gd name="connsiteY6" fmla="*/ 339736 h 1580197"/>
                  <a:gd name="connsiteX7" fmla="*/ 548640 w 940118"/>
                  <a:gd name="connsiteY7" fmla="*/ 340043 h 1580197"/>
                  <a:gd name="connsiteX8" fmla="*/ 503873 w 940118"/>
                  <a:gd name="connsiteY8" fmla="*/ 383858 h 1580197"/>
                  <a:gd name="connsiteX9" fmla="*/ 488633 w 940118"/>
                  <a:gd name="connsiteY9" fmla="*/ 399098 h 1580197"/>
                  <a:gd name="connsiteX10" fmla="*/ 488633 w 940118"/>
                  <a:gd name="connsiteY10" fmla="*/ 400050 h 1580197"/>
                  <a:gd name="connsiteX11" fmla="*/ 422910 w 940118"/>
                  <a:gd name="connsiteY11" fmla="*/ 482918 h 1580197"/>
                  <a:gd name="connsiteX12" fmla="*/ 422910 w 940118"/>
                  <a:gd name="connsiteY12" fmla="*/ 483870 h 1580197"/>
                  <a:gd name="connsiteX13" fmla="*/ 367665 w 940118"/>
                  <a:gd name="connsiteY13" fmla="*/ 572453 h 1580197"/>
                  <a:gd name="connsiteX14" fmla="*/ 368618 w 940118"/>
                  <a:gd name="connsiteY14" fmla="*/ 573405 h 1580197"/>
                  <a:gd name="connsiteX15" fmla="*/ 317183 w 940118"/>
                  <a:gd name="connsiteY15" fmla="*/ 684847 h 1580197"/>
                  <a:gd name="connsiteX16" fmla="*/ 305241 w 940118"/>
                  <a:gd name="connsiteY16" fmla="*/ 678329 h 1580197"/>
                  <a:gd name="connsiteX17" fmla="*/ 305235 w 940118"/>
                  <a:gd name="connsiteY17" fmla="*/ 678350 h 1580197"/>
                  <a:gd name="connsiteX18" fmla="*/ 317183 w 940118"/>
                  <a:gd name="connsiteY18" fmla="*/ 684847 h 1580197"/>
                  <a:gd name="connsiteX19" fmla="*/ 260985 w 940118"/>
                  <a:gd name="connsiteY19" fmla="*/ 1014413 h 1580197"/>
                  <a:gd name="connsiteX20" fmla="*/ 342900 w 940118"/>
                  <a:gd name="connsiteY20" fmla="*/ 1373505 h 1580197"/>
                  <a:gd name="connsiteX21" fmla="*/ 546735 w 940118"/>
                  <a:gd name="connsiteY21" fmla="*/ 1580197 h 1580197"/>
                  <a:gd name="connsiteX22" fmla="*/ 285750 w 940118"/>
                  <a:gd name="connsiteY22" fmla="*/ 1438275 h 1580197"/>
                  <a:gd name="connsiteX23" fmla="*/ 81915 w 940118"/>
                  <a:gd name="connsiteY23" fmla="*/ 1231583 h 1580197"/>
                  <a:gd name="connsiteX24" fmla="*/ 0 w 940118"/>
                  <a:gd name="connsiteY24" fmla="*/ 872490 h 1580197"/>
                  <a:gd name="connsiteX25" fmla="*/ 56197 w 940118"/>
                  <a:gd name="connsiteY25" fmla="*/ 542925 h 1580197"/>
                  <a:gd name="connsiteX26" fmla="*/ 62441 w 940118"/>
                  <a:gd name="connsiteY26" fmla="*/ 546321 h 1580197"/>
                  <a:gd name="connsiteX27" fmla="*/ 62617 w 940118"/>
                  <a:gd name="connsiteY27" fmla="*/ 545909 h 1580197"/>
                  <a:gd name="connsiteX28" fmla="*/ 57150 w 940118"/>
                  <a:gd name="connsiteY28" fmla="*/ 542925 h 1580197"/>
                  <a:gd name="connsiteX29" fmla="*/ 107444 w 940118"/>
                  <a:gd name="connsiteY29" fmla="*/ 431896 h 1580197"/>
                  <a:gd name="connsiteX30" fmla="*/ 106680 w 940118"/>
                  <a:gd name="connsiteY30" fmla="*/ 431483 h 1580197"/>
                  <a:gd name="connsiteX31" fmla="*/ 161925 w 940118"/>
                  <a:gd name="connsiteY31" fmla="*/ 341948 h 1580197"/>
                  <a:gd name="connsiteX32" fmla="*/ 171758 w 940118"/>
                  <a:gd name="connsiteY32" fmla="*/ 347295 h 1580197"/>
                  <a:gd name="connsiteX33" fmla="*/ 171778 w 940118"/>
                  <a:gd name="connsiteY33" fmla="*/ 347270 h 1580197"/>
                  <a:gd name="connsiteX34" fmla="*/ 161925 w 940118"/>
                  <a:gd name="connsiteY34" fmla="*/ 341948 h 1580197"/>
                  <a:gd name="connsiteX35" fmla="*/ 227648 w 940118"/>
                  <a:gd name="connsiteY35" fmla="*/ 258128 h 1580197"/>
                  <a:gd name="connsiteX36" fmla="*/ 239906 w 940118"/>
                  <a:gd name="connsiteY36" fmla="*/ 264794 h 1580197"/>
                  <a:gd name="connsiteX37" fmla="*/ 287315 w 940118"/>
                  <a:gd name="connsiteY37" fmla="*/ 198453 h 1580197"/>
                  <a:gd name="connsiteX38" fmla="*/ 286702 w 940118"/>
                  <a:gd name="connsiteY38" fmla="*/ 198120 h 1580197"/>
                  <a:gd name="connsiteX39" fmla="*/ 359092 w 940118"/>
                  <a:gd name="connsiteY39" fmla="*/ 140970 h 1580197"/>
                  <a:gd name="connsiteX40" fmla="*/ 486263 w 940118"/>
                  <a:gd name="connsiteY40" fmla="*/ 68845 h 1580197"/>
                  <a:gd name="connsiteX41" fmla="*/ 485775 w 940118"/>
                  <a:gd name="connsiteY41" fmla="*/ 68580 h 1580197"/>
                  <a:gd name="connsiteX42" fmla="*/ 572452 w 940118"/>
                  <a:gd name="connsiteY42" fmla="*/ 32385 h 1580197"/>
                  <a:gd name="connsiteX43" fmla="*/ 595123 w 940118"/>
                  <a:gd name="connsiteY43" fmla="*/ 44713 h 1580197"/>
                  <a:gd name="connsiteX44" fmla="*/ 573405 w 940118"/>
                  <a:gd name="connsiteY44" fmla="*/ 32385 h 1580197"/>
                  <a:gd name="connsiteX45" fmla="*/ 679133 w 940118"/>
                  <a:gd name="connsiteY45" fmla="*/ 0 h 1580197"/>
                  <a:gd name="connsiteX0" fmla="*/ 679133 w 940118"/>
                  <a:gd name="connsiteY0" fmla="*/ 0 h 1580197"/>
                  <a:gd name="connsiteX1" fmla="*/ 940118 w 940118"/>
                  <a:gd name="connsiteY1" fmla="*/ 140970 h 1580197"/>
                  <a:gd name="connsiteX2" fmla="*/ 747299 w 940118"/>
                  <a:gd name="connsiteY2" fmla="*/ 210278 h 1580197"/>
                  <a:gd name="connsiteX3" fmla="*/ 747713 w 940118"/>
                  <a:gd name="connsiteY3" fmla="*/ 210503 h 1580197"/>
                  <a:gd name="connsiteX4" fmla="*/ 620078 w 940118"/>
                  <a:gd name="connsiteY4" fmla="*/ 282893 h 1580197"/>
                  <a:gd name="connsiteX5" fmla="*/ 620077 w 940118"/>
                  <a:gd name="connsiteY5" fmla="*/ 282893 h 1580197"/>
                  <a:gd name="connsiteX6" fmla="*/ 548076 w 940118"/>
                  <a:gd name="connsiteY6" fmla="*/ 339736 h 1580197"/>
                  <a:gd name="connsiteX7" fmla="*/ 548640 w 940118"/>
                  <a:gd name="connsiteY7" fmla="*/ 340043 h 1580197"/>
                  <a:gd name="connsiteX8" fmla="*/ 503873 w 940118"/>
                  <a:gd name="connsiteY8" fmla="*/ 383858 h 1580197"/>
                  <a:gd name="connsiteX9" fmla="*/ 488633 w 940118"/>
                  <a:gd name="connsiteY9" fmla="*/ 399098 h 1580197"/>
                  <a:gd name="connsiteX10" fmla="*/ 488633 w 940118"/>
                  <a:gd name="connsiteY10" fmla="*/ 400050 h 1580197"/>
                  <a:gd name="connsiteX11" fmla="*/ 422910 w 940118"/>
                  <a:gd name="connsiteY11" fmla="*/ 482918 h 1580197"/>
                  <a:gd name="connsiteX12" fmla="*/ 422910 w 940118"/>
                  <a:gd name="connsiteY12" fmla="*/ 483870 h 1580197"/>
                  <a:gd name="connsiteX13" fmla="*/ 367665 w 940118"/>
                  <a:gd name="connsiteY13" fmla="*/ 572453 h 1580197"/>
                  <a:gd name="connsiteX14" fmla="*/ 368618 w 940118"/>
                  <a:gd name="connsiteY14" fmla="*/ 573405 h 1580197"/>
                  <a:gd name="connsiteX15" fmla="*/ 317183 w 940118"/>
                  <a:gd name="connsiteY15" fmla="*/ 684847 h 1580197"/>
                  <a:gd name="connsiteX16" fmla="*/ 305241 w 940118"/>
                  <a:gd name="connsiteY16" fmla="*/ 678329 h 1580197"/>
                  <a:gd name="connsiteX17" fmla="*/ 305235 w 940118"/>
                  <a:gd name="connsiteY17" fmla="*/ 678350 h 1580197"/>
                  <a:gd name="connsiteX18" fmla="*/ 317183 w 940118"/>
                  <a:gd name="connsiteY18" fmla="*/ 684847 h 1580197"/>
                  <a:gd name="connsiteX19" fmla="*/ 260985 w 940118"/>
                  <a:gd name="connsiteY19" fmla="*/ 1014413 h 1580197"/>
                  <a:gd name="connsiteX20" fmla="*/ 342900 w 940118"/>
                  <a:gd name="connsiteY20" fmla="*/ 1373505 h 1580197"/>
                  <a:gd name="connsiteX21" fmla="*/ 546735 w 940118"/>
                  <a:gd name="connsiteY21" fmla="*/ 1580197 h 1580197"/>
                  <a:gd name="connsiteX22" fmla="*/ 285750 w 940118"/>
                  <a:gd name="connsiteY22" fmla="*/ 1438275 h 1580197"/>
                  <a:gd name="connsiteX23" fmla="*/ 81915 w 940118"/>
                  <a:gd name="connsiteY23" fmla="*/ 1231583 h 1580197"/>
                  <a:gd name="connsiteX24" fmla="*/ 0 w 940118"/>
                  <a:gd name="connsiteY24" fmla="*/ 872490 h 1580197"/>
                  <a:gd name="connsiteX25" fmla="*/ 56197 w 940118"/>
                  <a:gd name="connsiteY25" fmla="*/ 542925 h 1580197"/>
                  <a:gd name="connsiteX26" fmla="*/ 62441 w 940118"/>
                  <a:gd name="connsiteY26" fmla="*/ 546321 h 1580197"/>
                  <a:gd name="connsiteX27" fmla="*/ 62617 w 940118"/>
                  <a:gd name="connsiteY27" fmla="*/ 545909 h 1580197"/>
                  <a:gd name="connsiteX28" fmla="*/ 57150 w 940118"/>
                  <a:gd name="connsiteY28" fmla="*/ 542925 h 1580197"/>
                  <a:gd name="connsiteX29" fmla="*/ 107444 w 940118"/>
                  <a:gd name="connsiteY29" fmla="*/ 431896 h 1580197"/>
                  <a:gd name="connsiteX30" fmla="*/ 106680 w 940118"/>
                  <a:gd name="connsiteY30" fmla="*/ 431483 h 1580197"/>
                  <a:gd name="connsiteX31" fmla="*/ 161925 w 940118"/>
                  <a:gd name="connsiteY31" fmla="*/ 341948 h 1580197"/>
                  <a:gd name="connsiteX32" fmla="*/ 171758 w 940118"/>
                  <a:gd name="connsiteY32" fmla="*/ 347295 h 1580197"/>
                  <a:gd name="connsiteX33" fmla="*/ 171778 w 940118"/>
                  <a:gd name="connsiteY33" fmla="*/ 347270 h 1580197"/>
                  <a:gd name="connsiteX34" fmla="*/ 161925 w 940118"/>
                  <a:gd name="connsiteY34" fmla="*/ 341948 h 1580197"/>
                  <a:gd name="connsiteX35" fmla="*/ 227648 w 940118"/>
                  <a:gd name="connsiteY35" fmla="*/ 258128 h 1580197"/>
                  <a:gd name="connsiteX36" fmla="*/ 287315 w 940118"/>
                  <a:gd name="connsiteY36" fmla="*/ 198453 h 1580197"/>
                  <a:gd name="connsiteX37" fmla="*/ 286702 w 940118"/>
                  <a:gd name="connsiteY37" fmla="*/ 198120 h 1580197"/>
                  <a:gd name="connsiteX38" fmla="*/ 359092 w 940118"/>
                  <a:gd name="connsiteY38" fmla="*/ 140970 h 1580197"/>
                  <a:gd name="connsiteX39" fmla="*/ 486263 w 940118"/>
                  <a:gd name="connsiteY39" fmla="*/ 68845 h 1580197"/>
                  <a:gd name="connsiteX40" fmla="*/ 485775 w 940118"/>
                  <a:gd name="connsiteY40" fmla="*/ 68580 h 1580197"/>
                  <a:gd name="connsiteX41" fmla="*/ 572452 w 940118"/>
                  <a:gd name="connsiteY41" fmla="*/ 32385 h 1580197"/>
                  <a:gd name="connsiteX42" fmla="*/ 595123 w 940118"/>
                  <a:gd name="connsiteY42" fmla="*/ 44713 h 1580197"/>
                  <a:gd name="connsiteX43" fmla="*/ 573405 w 940118"/>
                  <a:gd name="connsiteY43" fmla="*/ 32385 h 1580197"/>
                  <a:gd name="connsiteX44" fmla="*/ 679133 w 940118"/>
                  <a:gd name="connsiteY44" fmla="*/ 0 h 1580197"/>
                  <a:gd name="connsiteX0" fmla="*/ 679133 w 940118"/>
                  <a:gd name="connsiteY0" fmla="*/ 0 h 1580197"/>
                  <a:gd name="connsiteX1" fmla="*/ 940118 w 940118"/>
                  <a:gd name="connsiteY1" fmla="*/ 140970 h 1580197"/>
                  <a:gd name="connsiteX2" fmla="*/ 747299 w 940118"/>
                  <a:gd name="connsiteY2" fmla="*/ 210278 h 1580197"/>
                  <a:gd name="connsiteX3" fmla="*/ 747713 w 940118"/>
                  <a:gd name="connsiteY3" fmla="*/ 210503 h 1580197"/>
                  <a:gd name="connsiteX4" fmla="*/ 620078 w 940118"/>
                  <a:gd name="connsiteY4" fmla="*/ 282893 h 1580197"/>
                  <a:gd name="connsiteX5" fmla="*/ 620077 w 940118"/>
                  <a:gd name="connsiteY5" fmla="*/ 282893 h 1580197"/>
                  <a:gd name="connsiteX6" fmla="*/ 548076 w 940118"/>
                  <a:gd name="connsiteY6" fmla="*/ 339736 h 1580197"/>
                  <a:gd name="connsiteX7" fmla="*/ 548640 w 940118"/>
                  <a:gd name="connsiteY7" fmla="*/ 340043 h 1580197"/>
                  <a:gd name="connsiteX8" fmla="*/ 503873 w 940118"/>
                  <a:gd name="connsiteY8" fmla="*/ 383858 h 1580197"/>
                  <a:gd name="connsiteX9" fmla="*/ 488633 w 940118"/>
                  <a:gd name="connsiteY9" fmla="*/ 399098 h 1580197"/>
                  <a:gd name="connsiteX10" fmla="*/ 488633 w 940118"/>
                  <a:gd name="connsiteY10" fmla="*/ 400050 h 1580197"/>
                  <a:gd name="connsiteX11" fmla="*/ 422910 w 940118"/>
                  <a:gd name="connsiteY11" fmla="*/ 482918 h 1580197"/>
                  <a:gd name="connsiteX12" fmla="*/ 422910 w 940118"/>
                  <a:gd name="connsiteY12" fmla="*/ 483870 h 1580197"/>
                  <a:gd name="connsiteX13" fmla="*/ 367665 w 940118"/>
                  <a:gd name="connsiteY13" fmla="*/ 572453 h 1580197"/>
                  <a:gd name="connsiteX14" fmla="*/ 368618 w 940118"/>
                  <a:gd name="connsiteY14" fmla="*/ 573405 h 1580197"/>
                  <a:gd name="connsiteX15" fmla="*/ 317183 w 940118"/>
                  <a:gd name="connsiteY15" fmla="*/ 684847 h 1580197"/>
                  <a:gd name="connsiteX16" fmla="*/ 305241 w 940118"/>
                  <a:gd name="connsiteY16" fmla="*/ 678329 h 1580197"/>
                  <a:gd name="connsiteX17" fmla="*/ 305235 w 940118"/>
                  <a:gd name="connsiteY17" fmla="*/ 678350 h 1580197"/>
                  <a:gd name="connsiteX18" fmla="*/ 317183 w 940118"/>
                  <a:gd name="connsiteY18" fmla="*/ 684847 h 1580197"/>
                  <a:gd name="connsiteX19" fmla="*/ 260985 w 940118"/>
                  <a:gd name="connsiteY19" fmla="*/ 1014413 h 1580197"/>
                  <a:gd name="connsiteX20" fmla="*/ 342900 w 940118"/>
                  <a:gd name="connsiteY20" fmla="*/ 1373505 h 1580197"/>
                  <a:gd name="connsiteX21" fmla="*/ 546735 w 940118"/>
                  <a:gd name="connsiteY21" fmla="*/ 1580197 h 1580197"/>
                  <a:gd name="connsiteX22" fmla="*/ 285750 w 940118"/>
                  <a:gd name="connsiteY22" fmla="*/ 1438275 h 1580197"/>
                  <a:gd name="connsiteX23" fmla="*/ 81915 w 940118"/>
                  <a:gd name="connsiteY23" fmla="*/ 1231583 h 1580197"/>
                  <a:gd name="connsiteX24" fmla="*/ 0 w 940118"/>
                  <a:gd name="connsiteY24" fmla="*/ 872490 h 1580197"/>
                  <a:gd name="connsiteX25" fmla="*/ 56197 w 940118"/>
                  <a:gd name="connsiteY25" fmla="*/ 542925 h 1580197"/>
                  <a:gd name="connsiteX26" fmla="*/ 62441 w 940118"/>
                  <a:gd name="connsiteY26" fmla="*/ 546321 h 1580197"/>
                  <a:gd name="connsiteX27" fmla="*/ 62617 w 940118"/>
                  <a:gd name="connsiteY27" fmla="*/ 545909 h 1580197"/>
                  <a:gd name="connsiteX28" fmla="*/ 57150 w 940118"/>
                  <a:gd name="connsiteY28" fmla="*/ 542925 h 1580197"/>
                  <a:gd name="connsiteX29" fmla="*/ 107444 w 940118"/>
                  <a:gd name="connsiteY29" fmla="*/ 431896 h 1580197"/>
                  <a:gd name="connsiteX30" fmla="*/ 106680 w 940118"/>
                  <a:gd name="connsiteY30" fmla="*/ 431483 h 1580197"/>
                  <a:gd name="connsiteX31" fmla="*/ 161925 w 940118"/>
                  <a:gd name="connsiteY31" fmla="*/ 341948 h 1580197"/>
                  <a:gd name="connsiteX32" fmla="*/ 171758 w 940118"/>
                  <a:gd name="connsiteY32" fmla="*/ 347295 h 1580197"/>
                  <a:gd name="connsiteX33" fmla="*/ 161925 w 940118"/>
                  <a:gd name="connsiteY33" fmla="*/ 341948 h 1580197"/>
                  <a:gd name="connsiteX34" fmla="*/ 227648 w 940118"/>
                  <a:gd name="connsiteY34" fmla="*/ 258128 h 1580197"/>
                  <a:gd name="connsiteX35" fmla="*/ 287315 w 940118"/>
                  <a:gd name="connsiteY35" fmla="*/ 198453 h 1580197"/>
                  <a:gd name="connsiteX36" fmla="*/ 286702 w 940118"/>
                  <a:gd name="connsiteY36" fmla="*/ 198120 h 1580197"/>
                  <a:gd name="connsiteX37" fmla="*/ 359092 w 940118"/>
                  <a:gd name="connsiteY37" fmla="*/ 140970 h 1580197"/>
                  <a:gd name="connsiteX38" fmla="*/ 486263 w 940118"/>
                  <a:gd name="connsiteY38" fmla="*/ 68845 h 1580197"/>
                  <a:gd name="connsiteX39" fmla="*/ 485775 w 940118"/>
                  <a:gd name="connsiteY39" fmla="*/ 68580 h 1580197"/>
                  <a:gd name="connsiteX40" fmla="*/ 572452 w 940118"/>
                  <a:gd name="connsiteY40" fmla="*/ 32385 h 1580197"/>
                  <a:gd name="connsiteX41" fmla="*/ 595123 w 940118"/>
                  <a:gd name="connsiteY41" fmla="*/ 44713 h 1580197"/>
                  <a:gd name="connsiteX42" fmla="*/ 573405 w 940118"/>
                  <a:gd name="connsiteY42" fmla="*/ 32385 h 1580197"/>
                  <a:gd name="connsiteX43" fmla="*/ 679133 w 940118"/>
                  <a:gd name="connsiteY43" fmla="*/ 0 h 1580197"/>
                  <a:gd name="connsiteX0" fmla="*/ 679133 w 940118"/>
                  <a:gd name="connsiteY0" fmla="*/ 0 h 1580197"/>
                  <a:gd name="connsiteX1" fmla="*/ 940118 w 940118"/>
                  <a:gd name="connsiteY1" fmla="*/ 140970 h 1580197"/>
                  <a:gd name="connsiteX2" fmla="*/ 747299 w 940118"/>
                  <a:gd name="connsiteY2" fmla="*/ 210278 h 1580197"/>
                  <a:gd name="connsiteX3" fmla="*/ 747713 w 940118"/>
                  <a:gd name="connsiteY3" fmla="*/ 210503 h 1580197"/>
                  <a:gd name="connsiteX4" fmla="*/ 620078 w 940118"/>
                  <a:gd name="connsiteY4" fmla="*/ 282893 h 1580197"/>
                  <a:gd name="connsiteX5" fmla="*/ 620077 w 940118"/>
                  <a:gd name="connsiteY5" fmla="*/ 282893 h 1580197"/>
                  <a:gd name="connsiteX6" fmla="*/ 548076 w 940118"/>
                  <a:gd name="connsiteY6" fmla="*/ 339736 h 1580197"/>
                  <a:gd name="connsiteX7" fmla="*/ 548640 w 940118"/>
                  <a:gd name="connsiteY7" fmla="*/ 340043 h 1580197"/>
                  <a:gd name="connsiteX8" fmla="*/ 503873 w 940118"/>
                  <a:gd name="connsiteY8" fmla="*/ 383858 h 1580197"/>
                  <a:gd name="connsiteX9" fmla="*/ 488633 w 940118"/>
                  <a:gd name="connsiteY9" fmla="*/ 399098 h 1580197"/>
                  <a:gd name="connsiteX10" fmla="*/ 488633 w 940118"/>
                  <a:gd name="connsiteY10" fmla="*/ 400050 h 1580197"/>
                  <a:gd name="connsiteX11" fmla="*/ 422910 w 940118"/>
                  <a:gd name="connsiteY11" fmla="*/ 482918 h 1580197"/>
                  <a:gd name="connsiteX12" fmla="*/ 422910 w 940118"/>
                  <a:gd name="connsiteY12" fmla="*/ 483870 h 1580197"/>
                  <a:gd name="connsiteX13" fmla="*/ 367665 w 940118"/>
                  <a:gd name="connsiteY13" fmla="*/ 572453 h 1580197"/>
                  <a:gd name="connsiteX14" fmla="*/ 368618 w 940118"/>
                  <a:gd name="connsiteY14" fmla="*/ 573405 h 1580197"/>
                  <a:gd name="connsiteX15" fmla="*/ 317183 w 940118"/>
                  <a:gd name="connsiteY15" fmla="*/ 684847 h 1580197"/>
                  <a:gd name="connsiteX16" fmla="*/ 305241 w 940118"/>
                  <a:gd name="connsiteY16" fmla="*/ 678329 h 1580197"/>
                  <a:gd name="connsiteX17" fmla="*/ 305235 w 940118"/>
                  <a:gd name="connsiteY17" fmla="*/ 678350 h 1580197"/>
                  <a:gd name="connsiteX18" fmla="*/ 317183 w 940118"/>
                  <a:gd name="connsiteY18" fmla="*/ 684847 h 1580197"/>
                  <a:gd name="connsiteX19" fmla="*/ 260985 w 940118"/>
                  <a:gd name="connsiteY19" fmla="*/ 1014413 h 1580197"/>
                  <a:gd name="connsiteX20" fmla="*/ 342900 w 940118"/>
                  <a:gd name="connsiteY20" fmla="*/ 1373505 h 1580197"/>
                  <a:gd name="connsiteX21" fmla="*/ 546735 w 940118"/>
                  <a:gd name="connsiteY21" fmla="*/ 1580197 h 1580197"/>
                  <a:gd name="connsiteX22" fmla="*/ 285750 w 940118"/>
                  <a:gd name="connsiteY22" fmla="*/ 1438275 h 1580197"/>
                  <a:gd name="connsiteX23" fmla="*/ 81915 w 940118"/>
                  <a:gd name="connsiteY23" fmla="*/ 1231583 h 1580197"/>
                  <a:gd name="connsiteX24" fmla="*/ 0 w 940118"/>
                  <a:gd name="connsiteY24" fmla="*/ 872490 h 1580197"/>
                  <a:gd name="connsiteX25" fmla="*/ 56197 w 940118"/>
                  <a:gd name="connsiteY25" fmla="*/ 542925 h 1580197"/>
                  <a:gd name="connsiteX26" fmla="*/ 62441 w 940118"/>
                  <a:gd name="connsiteY26" fmla="*/ 546321 h 1580197"/>
                  <a:gd name="connsiteX27" fmla="*/ 62617 w 940118"/>
                  <a:gd name="connsiteY27" fmla="*/ 545909 h 1580197"/>
                  <a:gd name="connsiteX28" fmla="*/ 57150 w 940118"/>
                  <a:gd name="connsiteY28" fmla="*/ 542925 h 1580197"/>
                  <a:gd name="connsiteX29" fmla="*/ 107444 w 940118"/>
                  <a:gd name="connsiteY29" fmla="*/ 431896 h 1580197"/>
                  <a:gd name="connsiteX30" fmla="*/ 106680 w 940118"/>
                  <a:gd name="connsiteY30" fmla="*/ 431483 h 1580197"/>
                  <a:gd name="connsiteX31" fmla="*/ 161925 w 940118"/>
                  <a:gd name="connsiteY31" fmla="*/ 341948 h 1580197"/>
                  <a:gd name="connsiteX32" fmla="*/ 171758 w 940118"/>
                  <a:gd name="connsiteY32" fmla="*/ 347295 h 1580197"/>
                  <a:gd name="connsiteX33" fmla="*/ 227648 w 940118"/>
                  <a:gd name="connsiteY33" fmla="*/ 258128 h 1580197"/>
                  <a:gd name="connsiteX34" fmla="*/ 287315 w 940118"/>
                  <a:gd name="connsiteY34" fmla="*/ 198453 h 1580197"/>
                  <a:gd name="connsiteX35" fmla="*/ 286702 w 940118"/>
                  <a:gd name="connsiteY35" fmla="*/ 198120 h 1580197"/>
                  <a:gd name="connsiteX36" fmla="*/ 359092 w 940118"/>
                  <a:gd name="connsiteY36" fmla="*/ 140970 h 1580197"/>
                  <a:gd name="connsiteX37" fmla="*/ 486263 w 940118"/>
                  <a:gd name="connsiteY37" fmla="*/ 68845 h 1580197"/>
                  <a:gd name="connsiteX38" fmla="*/ 485775 w 940118"/>
                  <a:gd name="connsiteY38" fmla="*/ 68580 h 1580197"/>
                  <a:gd name="connsiteX39" fmla="*/ 572452 w 940118"/>
                  <a:gd name="connsiteY39" fmla="*/ 32385 h 1580197"/>
                  <a:gd name="connsiteX40" fmla="*/ 595123 w 940118"/>
                  <a:gd name="connsiteY40" fmla="*/ 44713 h 1580197"/>
                  <a:gd name="connsiteX41" fmla="*/ 573405 w 940118"/>
                  <a:gd name="connsiteY41" fmla="*/ 32385 h 1580197"/>
                  <a:gd name="connsiteX42" fmla="*/ 679133 w 940118"/>
                  <a:gd name="connsiteY42" fmla="*/ 0 h 1580197"/>
                  <a:gd name="connsiteX0" fmla="*/ 679133 w 940118"/>
                  <a:gd name="connsiteY0" fmla="*/ 0 h 1580197"/>
                  <a:gd name="connsiteX1" fmla="*/ 940118 w 940118"/>
                  <a:gd name="connsiteY1" fmla="*/ 140970 h 1580197"/>
                  <a:gd name="connsiteX2" fmla="*/ 747299 w 940118"/>
                  <a:gd name="connsiteY2" fmla="*/ 210278 h 1580197"/>
                  <a:gd name="connsiteX3" fmla="*/ 747713 w 940118"/>
                  <a:gd name="connsiteY3" fmla="*/ 210503 h 1580197"/>
                  <a:gd name="connsiteX4" fmla="*/ 620078 w 940118"/>
                  <a:gd name="connsiteY4" fmla="*/ 282893 h 1580197"/>
                  <a:gd name="connsiteX5" fmla="*/ 620077 w 940118"/>
                  <a:gd name="connsiteY5" fmla="*/ 282893 h 1580197"/>
                  <a:gd name="connsiteX6" fmla="*/ 548076 w 940118"/>
                  <a:gd name="connsiteY6" fmla="*/ 339736 h 1580197"/>
                  <a:gd name="connsiteX7" fmla="*/ 548640 w 940118"/>
                  <a:gd name="connsiteY7" fmla="*/ 340043 h 1580197"/>
                  <a:gd name="connsiteX8" fmla="*/ 503873 w 940118"/>
                  <a:gd name="connsiteY8" fmla="*/ 383858 h 1580197"/>
                  <a:gd name="connsiteX9" fmla="*/ 488633 w 940118"/>
                  <a:gd name="connsiteY9" fmla="*/ 399098 h 1580197"/>
                  <a:gd name="connsiteX10" fmla="*/ 488633 w 940118"/>
                  <a:gd name="connsiteY10" fmla="*/ 400050 h 1580197"/>
                  <a:gd name="connsiteX11" fmla="*/ 422910 w 940118"/>
                  <a:gd name="connsiteY11" fmla="*/ 482918 h 1580197"/>
                  <a:gd name="connsiteX12" fmla="*/ 422910 w 940118"/>
                  <a:gd name="connsiteY12" fmla="*/ 483870 h 1580197"/>
                  <a:gd name="connsiteX13" fmla="*/ 367665 w 940118"/>
                  <a:gd name="connsiteY13" fmla="*/ 572453 h 1580197"/>
                  <a:gd name="connsiteX14" fmla="*/ 368618 w 940118"/>
                  <a:gd name="connsiteY14" fmla="*/ 573405 h 1580197"/>
                  <a:gd name="connsiteX15" fmla="*/ 317183 w 940118"/>
                  <a:gd name="connsiteY15" fmla="*/ 684847 h 1580197"/>
                  <a:gd name="connsiteX16" fmla="*/ 305241 w 940118"/>
                  <a:gd name="connsiteY16" fmla="*/ 678329 h 1580197"/>
                  <a:gd name="connsiteX17" fmla="*/ 305235 w 940118"/>
                  <a:gd name="connsiteY17" fmla="*/ 678350 h 1580197"/>
                  <a:gd name="connsiteX18" fmla="*/ 317183 w 940118"/>
                  <a:gd name="connsiteY18" fmla="*/ 684847 h 1580197"/>
                  <a:gd name="connsiteX19" fmla="*/ 260985 w 940118"/>
                  <a:gd name="connsiteY19" fmla="*/ 1014413 h 1580197"/>
                  <a:gd name="connsiteX20" fmla="*/ 342900 w 940118"/>
                  <a:gd name="connsiteY20" fmla="*/ 1373505 h 1580197"/>
                  <a:gd name="connsiteX21" fmla="*/ 546735 w 940118"/>
                  <a:gd name="connsiteY21" fmla="*/ 1580197 h 1580197"/>
                  <a:gd name="connsiteX22" fmla="*/ 285750 w 940118"/>
                  <a:gd name="connsiteY22" fmla="*/ 1438275 h 1580197"/>
                  <a:gd name="connsiteX23" fmla="*/ 81915 w 940118"/>
                  <a:gd name="connsiteY23" fmla="*/ 1231583 h 1580197"/>
                  <a:gd name="connsiteX24" fmla="*/ 0 w 940118"/>
                  <a:gd name="connsiteY24" fmla="*/ 872490 h 1580197"/>
                  <a:gd name="connsiteX25" fmla="*/ 56197 w 940118"/>
                  <a:gd name="connsiteY25" fmla="*/ 542925 h 1580197"/>
                  <a:gd name="connsiteX26" fmla="*/ 62441 w 940118"/>
                  <a:gd name="connsiteY26" fmla="*/ 546321 h 1580197"/>
                  <a:gd name="connsiteX27" fmla="*/ 62617 w 940118"/>
                  <a:gd name="connsiteY27" fmla="*/ 545909 h 1580197"/>
                  <a:gd name="connsiteX28" fmla="*/ 57150 w 940118"/>
                  <a:gd name="connsiteY28" fmla="*/ 542925 h 1580197"/>
                  <a:gd name="connsiteX29" fmla="*/ 107444 w 940118"/>
                  <a:gd name="connsiteY29" fmla="*/ 431896 h 1580197"/>
                  <a:gd name="connsiteX30" fmla="*/ 106680 w 940118"/>
                  <a:gd name="connsiteY30" fmla="*/ 431483 h 1580197"/>
                  <a:gd name="connsiteX31" fmla="*/ 161925 w 940118"/>
                  <a:gd name="connsiteY31" fmla="*/ 341948 h 1580197"/>
                  <a:gd name="connsiteX32" fmla="*/ 227648 w 940118"/>
                  <a:gd name="connsiteY32" fmla="*/ 258128 h 1580197"/>
                  <a:gd name="connsiteX33" fmla="*/ 287315 w 940118"/>
                  <a:gd name="connsiteY33" fmla="*/ 198453 h 1580197"/>
                  <a:gd name="connsiteX34" fmla="*/ 286702 w 940118"/>
                  <a:gd name="connsiteY34" fmla="*/ 198120 h 1580197"/>
                  <a:gd name="connsiteX35" fmla="*/ 359092 w 940118"/>
                  <a:gd name="connsiteY35" fmla="*/ 140970 h 1580197"/>
                  <a:gd name="connsiteX36" fmla="*/ 486263 w 940118"/>
                  <a:gd name="connsiteY36" fmla="*/ 68845 h 1580197"/>
                  <a:gd name="connsiteX37" fmla="*/ 485775 w 940118"/>
                  <a:gd name="connsiteY37" fmla="*/ 68580 h 1580197"/>
                  <a:gd name="connsiteX38" fmla="*/ 572452 w 940118"/>
                  <a:gd name="connsiteY38" fmla="*/ 32385 h 1580197"/>
                  <a:gd name="connsiteX39" fmla="*/ 595123 w 940118"/>
                  <a:gd name="connsiteY39" fmla="*/ 44713 h 1580197"/>
                  <a:gd name="connsiteX40" fmla="*/ 573405 w 940118"/>
                  <a:gd name="connsiteY40" fmla="*/ 32385 h 1580197"/>
                  <a:gd name="connsiteX41" fmla="*/ 679133 w 940118"/>
                  <a:gd name="connsiteY41" fmla="*/ 0 h 1580197"/>
                  <a:gd name="connsiteX0" fmla="*/ 679133 w 940118"/>
                  <a:gd name="connsiteY0" fmla="*/ 0 h 1580197"/>
                  <a:gd name="connsiteX1" fmla="*/ 940118 w 940118"/>
                  <a:gd name="connsiteY1" fmla="*/ 140970 h 1580197"/>
                  <a:gd name="connsiteX2" fmla="*/ 747299 w 940118"/>
                  <a:gd name="connsiteY2" fmla="*/ 210278 h 1580197"/>
                  <a:gd name="connsiteX3" fmla="*/ 747713 w 940118"/>
                  <a:gd name="connsiteY3" fmla="*/ 210503 h 1580197"/>
                  <a:gd name="connsiteX4" fmla="*/ 620078 w 940118"/>
                  <a:gd name="connsiteY4" fmla="*/ 282893 h 1580197"/>
                  <a:gd name="connsiteX5" fmla="*/ 620077 w 940118"/>
                  <a:gd name="connsiteY5" fmla="*/ 282893 h 1580197"/>
                  <a:gd name="connsiteX6" fmla="*/ 548076 w 940118"/>
                  <a:gd name="connsiteY6" fmla="*/ 339736 h 1580197"/>
                  <a:gd name="connsiteX7" fmla="*/ 548640 w 940118"/>
                  <a:gd name="connsiteY7" fmla="*/ 340043 h 1580197"/>
                  <a:gd name="connsiteX8" fmla="*/ 503873 w 940118"/>
                  <a:gd name="connsiteY8" fmla="*/ 383858 h 1580197"/>
                  <a:gd name="connsiteX9" fmla="*/ 488633 w 940118"/>
                  <a:gd name="connsiteY9" fmla="*/ 399098 h 1580197"/>
                  <a:gd name="connsiteX10" fmla="*/ 488633 w 940118"/>
                  <a:gd name="connsiteY10" fmla="*/ 400050 h 1580197"/>
                  <a:gd name="connsiteX11" fmla="*/ 422910 w 940118"/>
                  <a:gd name="connsiteY11" fmla="*/ 482918 h 1580197"/>
                  <a:gd name="connsiteX12" fmla="*/ 422910 w 940118"/>
                  <a:gd name="connsiteY12" fmla="*/ 483870 h 1580197"/>
                  <a:gd name="connsiteX13" fmla="*/ 367665 w 940118"/>
                  <a:gd name="connsiteY13" fmla="*/ 572453 h 1580197"/>
                  <a:gd name="connsiteX14" fmla="*/ 368618 w 940118"/>
                  <a:gd name="connsiteY14" fmla="*/ 573405 h 1580197"/>
                  <a:gd name="connsiteX15" fmla="*/ 317183 w 940118"/>
                  <a:gd name="connsiteY15" fmla="*/ 684847 h 1580197"/>
                  <a:gd name="connsiteX16" fmla="*/ 305241 w 940118"/>
                  <a:gd name="connsiteY16" fmla="*/ 678329 h 1580197"/>
                  <a:gd name="connsiteX17" fmla="*/ 305235 w 940118"/>
                  <a:gd name="connsiteY17" fmla="*/ 678350 h 1580197"/>
                  <a:gd name="connsiteX18" fmla="*/ 317183 w 940118"/>
                  <a:gd name="connsiteY18" fmla="*/ 684847 h 1580197"/>
                  <a:gd name="connsiteX19" fmla="*/ 260985 w 940118"/>
                  <a:gd name="connsiteY19" fmla="*/ 1014413 h 1580197"/>
                  <a:gd name="connsiteX20" fmla="*/ 342900 w 940118"/>
                  <a:gd name="connsiteY20" fmla="*/ 1373505 h 1580197"/>
                  <a:gd name="connsiteX21" fmla="*/ 546735 w 940118"/>
                  <a:gd name="connsiteY21" fmla="*/ 1580197 h 1580197"/>
                  <a:gd name="connsiteX22" fmla="*/ 285750 w 940118"/>
                  <a:gd name="connsiteY22" fmla="*/ 1438275 h 1580197"/>
                  <a:gd name="connsiteX23" fmla="*/ 81915 w 940118"/>
                  <a:gd name="connsiteY23" fmla="*/ 1231583 h 1580197"/>
                  <a:gd name="connsiteX24" fmla="*/ 0 w 940118"/>
                  <a:gd name="connsiteY24" fmla="*/ 872490 h 1580197"/>
                  <a:gd name="connsiteX25" fmla="*/ 56197 w 940118"/>
                  <a:gd name="connsiteY25" fmla="*/ 542925 h 1580197"/>
                  <a:gd name="connsiteX26" fmla="*/ 62441 w 940118"/>
                  <a:gd name="connsiteY26" fmla="*/ 546321 h 1580197"/>
                  <a:gd name="connsiteX27" fmla="*/ 62617 w 940118"/>
                  <a:gd name="connsiteY27" fmla="*/ 545909 h 1580197"/>
                  <a:gd name="connsiteX28" fmla="*/ 57150 w 940118"/>
                  <a:gd name="connsiteY28" fmla="*/ 542925 h 1580197"/>
                  <a:gd name="connsiteX29" fmla="*/ 107444 w 940118"/>
                  <a:gd name="connsiteY29" fmla="*/ 431896 h 1580197"/>
                  <a:gd name="connsiteX30" fmla="*/ 106680 w 940118"/>
                  <a:gd name="connsiteY30" fmla="*/ 431483 h 1580197"/>
                  <a:gd name="connsiteX31" fmla="*/ 227648 w 940118"/>
                  <a:gd name="connsiteY31" fmla="*/ 258128 h 1580197"/>
                  <a:gd name="connsiteX32" fmla="*/ 287315 w 940118"/>
                  <a:gd name="connsiteY32" fmla="*/ 198453 h 1580197"/>
                  <a:gd name="connsiteX33" fmla="*/ 286702 w 940118"/>
                  <a:gd name="connsiteY33" fmla="*/ 198120 h 1580197"/>
                  <a:gd name="connsiteX34" fmla="*/ 359092 w 940118"/>
                  <a:gd name="connsiteY34" fmla="*/ 140970 h 1580197"/>
                  <a:gd name="connsiteX35" fmla="*/ 486263 w 940118"/>
                  <a:gd name="connsiteY35" fmla="*/ 68845 h 1580197"/>
                  <a:gd name="connsiteX36" fmla="*/ 485775 w 940118"/>
                  <a:gd name="connsiteY36" fmla="*/ 68580 h 1580197"/>
                  <a:gd name="connsiteX37" fmla="*/ 572452 w 940118"/>
                  <a:gd name="connsiteY37" fmla="*/ 32385 h 1580197"/>
                  <a:gd name="connsiteX38" fmla="*/ 595123 w 940118"/>
                  <a:gd name="connsiteY38" fmla="*/ 44713 h 1580197"/>
                  <a:gd name="connsiteX39" fmla="*/ 573405 w 940118"/>
                  <a:gd name="connsiteY39" fmla="*/ 32385 h 1580197"/>
                  <a:gd name="connsiteX40" fmla="*/ 679133 w 940118"/>
                  <a:gd name="connsiteY40" fmla="*/ 0 h 1580197"/>
                  <a:gd name="connsiteX0" fmla="*/ 679133 w 940118"/>
                  <a:gd name="connsiteY0" fmla="*/ 0 h 1580197"/>
                  <a:gd name="connsiteX1" fmla="*/ 940118 w 940118"/>
                  <a:gd name="connsiteY1" fmla="*/ 140970 h 1580197"/>
                  <a:gd name="connsiteX2" fmla="*/ 747299 w 940118"/>
                  <a:gd name="connsiteY2" fmla="*/ 210278 h 1580197"/>
                  <a:gd name="connsiteX3" fmla="*/ 747713 w 940118"/>
                  <a:gd name="connsiteY3" fmla="*/ 210503 h 1580197"/>
                  <a:gd name="connsiteX4" fmla="*/ 620078 w 940118"/>
                  <a:gd name="connsiteY4" fmla="*/ 282893 h 1580197"/>
                  <a:gd name="connsiteX5" fmla="*/ 620077 w 940118"/>
                  <a:gd name="connsiteY5" fmla="*/ 282893 h 1580197"/>
                  <a:gd name="connsiteX6" fmla="*/ 548076 w 940118"/>
                  <a:gd name="connsiteY6" fmla="*/ 339736 h 1580197"/>
                  <a:gd name="connsiteX7" fmla="*/ 548640 w 940118"/>
                  <a:gd name="connsiteY7" fmla="*/ 340043 h 1580197"/>
                  <a:gd name="connsiteX8" fmla="*/ 503873 w 940118"/>
                  <a:gd name="connsiteY8" fmla="*/ 383858 h 1580197"/>
                  <a:gd name="connsiteX9" fmla="*/ 488633 w 940118"/>
                  <a:gd name="connsiteY9" fmla="*/ 399098 h 1580197"/>
                  <a:gd name="connsiteX10" fmla="*/ 488633 w 940118"/>
                  <a:gd name="connsiteY10" fmla="*/ 400050 h 1580197"/>
                  <a:gd name="connsiteX11" fmla="*/ 422910 w 940118"/>
                  <a:gd name="connsiteY11" fmla="*/ 482918 h 1580197"/>
                  <a:gd name="connsiteX12" fmla="*/ 422910 w 940118"/>
                  <a:gd name="connsiteY12" fmla="*/ 483870 h 1580197"/>
                  <a:gd name="connsiteX13" fmla="*/ 367665 w 940118"/>
                  <a:gd name="connsiteY13" fmla="*/ 572453 h 1580197"/>
                  <a:gd name="connsiteX14" fmla="*/ 368618 w 940118"/>
                  <a:gd name="connsiteY14" fmla="*/ 573405 h 1580197"/>
                  <a:gd name="connsiteX15" fmla="*/ 317183 w 940118"/>
                  <a:gd name="connsiteY15" fmla="*/ 684847 h 1580197"/>
                  <a:gd name="connsiteX16" fmla="*/ 305241 w 940118"/>
                  <a:gd name="connsiteY16" fmla="*/ 678329 h 1580197"/>
                  <a:gd name="connsiteX17" fmla="*/ 305235 w 940118"/>
                  <a:gd name="connsiteY17" fmla="*/ 678350 h 1580197"/>
                  <a:gd name="connsiteX18" fmla="*/ 317183 w 940118"/>
                  <a:gd name="connsiteY18" fmla="*/ 684847 h 1580197"/>
                  <a:gd name="connsiteX19" fmla="*/ 260985 w 940118"/>
                  <a:gd name="connsiteY19" fmla="*/ 1014413 h 1580197"/>
                  <a:gd name="connsiteX20" fmla="*/ 342900 w 940118"/>
                  <a:gd name="connsiteY20" fmla="*/ 1373505 h 1580197"/>
                  <a:gd name="connsiteX21" fmla="*/ 546735 w 940118"/>
                  <a:gd name="connsiteY21" fmla="*/ 1580197 h 1580197"/>
                  <a:gd name="connsiteX22" fmla="*/ 285750 w 940118"/>
                  <a:gd name="connsiteY22" fmla="*/ 1438275 h 1580197"/>
                  <a:gd name="connsiteX23" fmla="*/ 81915 w 940118"/>
                  <a:gd name="connsiteY23" fmla="*/ 1231583 h 1580197"/>
                  <a:gd name="connsiteX24" fmla="*/ 0 w 940118"/>
                  <a:gd name="connsiteY24" fmla="*/ 872490 h 1580197"/>
                  <a:gd name="connsiteX25" fmla="*/ 56197 w 940118"/>
                  <a:gd name="connsiteY25" fmla="*/ 542925 h 1580197"/>
                  <a:gd name="connsiteX26" fmla="*/ 62441 w 940118"/>
                  <a:gd name="connsiteY26" fmla="*/ 546321 h 1580197"/>
                  <a:gd name="connsiteX27" fmla="*/ 62617 w 940118"/>
                  <a:gd name="connsiteY27" fmla="*/ 545909 h 1580197"/>
                  <a:gd name="connsiteX28" fmla="*/ 57150 w 940118"/>
                  <a:gd name="connsiteY28" fmla="*/ 542925 h 1580197"/>
                  <a:gd name="connsiteX29" fmla="*/ 107444 w 940118"/>
                  <a:gd name="connsiteY29" fmla="*/ 431896 h 1580197"/>
                  <a:gd name="connsiteX30" fmla="*/ 106680 w 940118"/>
                  <a:gd name="connsiteY30" fmla="*/ 431483 h 1580197"/>
                  <a:gd name="connsiteX31" fmla="*/ 227648 w 940118"/>
                  <a:gd name="connsiteY31" fmla="*/ 258128 h 1580197"/>
                  <a:gd name="connsiteX32" fmla="*/ 287315 w 940118"/>
                  <a:gd name="connsiteY32" fmla="*/ 198453 h 1580197"/>
                  <a:gd name="connsiteX33" fmla="*/ 359092 w 940118"/>
                  <a:gd name="connsiteY33" fmla="*/ 140970 h 1580197"/>
                  <a:gd name="connsiteX34" fmla="*/ 486263 w 940118"/>
                  <a:gd name="connsiteY34" fmla="*/ 68845 h 1580197"/>
                  <a:gd name="connsiteX35" fmla="*/ 485775 w 940118"/>
                  <a:gd name="connsiteY35" fmla="*/ 68580 h 1580197"/>
                  <a:gd name="connsiteX36" fmla="*/ 572452 w 940118"/>
                  <a:gd name="connsiteY36" fmla="*/ 32385 h 1580197"/>
                  <a:gd name="connsiteX37" fmla="*/ 595123 w 940118"/>
                  <a:gd name="connsiteY37" fmla="*/ 44713 h 1580197"/>
                  <a:gd name="connsiteX38" fmla="*/ 573405 w 940118"/>
                  <a:gd name="connsiteY38" fmla="*/ 32385 h 1580197"/>
                  <a:gd name="connsiteX39" fmla="*/ 679133 w 940118"/>
                  <a:gd name="connsiteY39" fmla="*/ 0 h 1580197"/>
                  <a:gd name="connsiteX0" fmla="*/ 679133 w 940118"/>
                  <a:gd name="connsiteY0" fmla="*/ 0 h 1580197"/>
                  <a:gd name="connsiteX1" fmla="*/ 940118 w 940118"/>
                  <a:gd name="connsiteY1" fmla="*/ 140970 h 1580197"/>
                  <a:gd name="connsiteX2" fmla="*/ 747299 w 940118"/>
                  <a:gd name="connsiteY2" fmla="*/ 210278 h 1580197"/>
                  <a:gd name="connsiteX3" fmla="*/ 747713 w 940118"/>
                  <a:gd name="connsiteY3" fmla="*/ 210503 h 1580197"/>
                  <a:gd name="connsiteX4" fmla="*/ 620078 w 940118"/>
                  <a:gd name="connsiteY4" fmla="*/ 282893 h 1580197"/>
                  <a:gd name="connsiteX5" fmla="*/ 620077 w 940118"/>
                  <a:gd name="connsiteY5" fmla="*/ 282893 h 1580197"/>
                  <a:gd name="connsiteX6" fmla="*/ 548076 w 940118"/>
                  <a:gd name="connsiteY6" fmla="*/ 339736 h 1580197"/>
                  <a:gd name="connsiteX7" fmla="*/ 548640 w 940118"/>
                  <a:gd name="connsiteY7" fmla="*/ 340043 h 1580197"/>
                  <a:gd name="connsiteX8" fmla="*/ 503873 w 940118"/>
                  <a:gd name="connsiteY8" fmla="*/ 383858 h 1580197"/>
                  <a:gd name="connsiteX9" fmla="*/ 488633 w 940118"/>
                  <a:gd name="connsiteY9" fmla="*/ 399098 h 1580197"/>
                  <a:gd name="connsiteX10" fmla="*/ 488633 w 940118"/>
                  <a:gd name="connsiteY10" fmla="*/ 400050 h 1580197"/>
                  <a:gd name="connsiteX11" fmla="*/ 422910 w 940118"/>
                  <a:gd name="connsiteY11" fmla="*/ 482918 h 1580197"/>
                  <a:gd name="connsiteX12" fmla="*/ 422910 w 940118"/>
                  <a:gd name="connsiteY12" fmla="*/ 483870 h 1580197"/>
                  <a:gd name="connsiteX13" fmla="*/ 367665 w 940118"/>
                  <a:gd name="connsiteY13" fmla="*/ 572453 h 1580197"/>
                  <a:gd name="connsiteX14" fmla="*/ 368618 w 940118"/>
                  <a:gd name="connsiteY14" fmla="*/ 573405 h 1580197"/>
                  <a:gd name="connsiteX15" fmla="*/ 317183 w 940118"/>
                  <a:gd name="connsiteY15" fmla="*/ 684847 h 1580197"/>
                  <a:gd name="connsiteX16" fmla="*/ 305241 w 940118"/>
                  <a:gd name="connsiteY16" fmla="*/ 678329 h 1580197"/>
                  <a:gd name="connsiteX17" fmla="*/ 305235 w 940118"/>
                  <a:gd name="connsiteY17" fmla="*/ 678350 h 1580197"/>
                  <a:gd name="connsiteX18" fmla="*/ 317183 w 940118"/>
                  <a:gd name="connsiteY18" fmla="*/ 684847 h 1580197"/>
                  <a:gd name="connsiteX19" fmla="*/ 260985 w 940118"/>
                  <a:gd name="connsiteY19" fmla="*/ 1014413 h 1580197"/>
                  <a:gd name="connsiteX20" fmla="*/ 342900 w 940118"/>
                  <a:gd name="connsiteY20" fmla="*/ 1373505 h 1580197"/>
                  <a:gd name="connsiteX21" fmla="*/ 546735 w 940118"/>
                  <a:gd name="connsiteY21" fmla="*/ 1580197 h 1580197"/>
                  <a:gd name="connsiteX22" fmla="*/ 285750 w 940118"/>
                  <a:gd name="connsiteY22" fmla="*/ 1438275 h 1580197"/>
                  <a:gd name="connsiteX23" fmla="*/ 81915 w 940118"/>
                  <a:gd name="connsiteY23" fmla="*/ 1231583 h 1580197"/>
                  <a:gd name="connsiteX24" fmla="*/ 0 w 940118"/>
                  <a:gd name="connsiteY24" fmla="*/ 872490 h 1580197"/>
                  <a:gd name="connsiteX25" fmla="*/ 56197 w 940118"/>
                  <a:gd name="connsiteY25" fmla="*/ 542925 h 1580197"/>
                  <a:gd name="connsiteX26" fmla="*/ 62441 w 940118"/>
                  <a:gd name="connsiteY26" fmla="*/ 546321 h 1580197"/>
                  <a:gd name="connsiteX27" fmla="*/ 62617 w 940118"/>
                  <a:gd name="connsiteY27" fmla="*/ 545909 h 1580197"/>
                  <a:gd name="connsiteX28" fmla="*/ 57150 w 940118"/>
                  <a:gd name="connsiteY28" fmla="*/ 542925 h 1580197"/>
                  <a:gd name="connsiteX29" fmla="*/ 107444 w 940118"/>
                  <a:gd name="connsiteY29" fmla="*/ 431896 h 1580197"/>
                  <a:gd name="connsiteX30" fmla="*/ 106680 w 940118"/>
                  <a:gd name="connsiteY30" fmla="*/ 431483 h 1580197"/>
                  <a:gd name="connsiteX31" fmla="*/ 227648 w 940118"/>
                  <a:gd name="connsiteY31" fmla="*/ 258128 h 1580197"/>
                  <a:gd name="connsiteX32" fmla="*/ 287315 w 940118"/>
                  <a:gd name="connsiteY32" fmla="*/ 198453 h 1580197"/>
                  <a:gd name="connsiteX33" fmla="*/ 359092 w 940118"/>
                  <a:gd name="connsiteY33" fmla="*/ 140970 h 1580197"/>
                  <a:gd name="connsiteX34" fmla="*/ 486263 w 940118"/>
                  <a:gd name="connsiteY34" fmla="*/ 68845 h 1580197"/>
                  <a:gd name="connsiteX35" fmla="*/ 485775 w 940118"/>
                  <a:gd name="connsiteY35" fmla="*/ 68580 h 1580197"/>
                  <a:gd name="connsiteX36" fmla="*/ 572452 w 940118"/>
                  <a:gd name="connsiteY36" fmla="*/ 32385 h 1580197"/>
                  <a:gd name="connsiteX37" fmla="*/ 573405 w 940118"/>
                  <a:gd name="connsiteY37" fmla="*/ 32385 h 1580197"/>
                  <a:gd name="connsiteX38" fmla="*/ 679133 w 940118"/>
                  <a:gd name="connsiteY38" fmla="*/ 0 h 1580197"/>
                  <a:gd name="connsiteX0" fmla="*/ 679133 w 940118"/>
                  <a:gd name="connsiteY0" fmla="*/ 0 h 1580197"/>
                  <a:gd name="connsiteX1" fmla="*/ 940118 w 940118"/>
                  <a:gd name="connsiteY1" fmla="*/ 140970 h 1580197"/>
                  <a:gd name="connsiteX2" fmla="*/ 747299 w 940118"/>
                  <a:gd name="connsiteY2" fmla="*/ 210278 h 1580197"/>
                  <a:gd name="connsiteX3" fmla="*/ 747713 w 940118"/>
                  <a:gd name="connsiteY3" fmla="*/ 210503 h 1580197"/>
                  <a:gd name="connsiteX4" fmla="*/ 620078 w 940118"/>
                  <a:gd name="connsiteY4" fmla="*/ 282893 h 1580197"/>
                  <a:gd name="connsiteX5" fmla="*/ 620077 w 940118"/>
                  <a:gd name="connsiteY5" fmla="*/ 282893 h 1580197"/>
                  <a:gd name="connsiteX6" fmla="*/ 548076 w 940118"/>
                  <a:gd name="connsiteY6" fmla="*/ 339736 h 1580197"/>
                  <a:gd name="connsiteX7" fmla="*/ 548640 w 940118"/>
                  <a:gd name="connsiteY7" fmla="*/ 340043 h 1580197"/>
                  <a:gd name="connsiteX8" fmla="*/ 488633 w 940118"/>
                  <a:gd name="connsiteY8" fmla="*/ 399098 h 1580197"/>
                  <a:gd name="connsiteX9" fmla="*/ 488633 w 940118"/>
                  <a:gd name="connsiteY9" fmla="*/ 400050 h 1580197"/>
                  <a:gd name="connsiteX10" fmla="*/ 422910 w 940118"/>
                  <a:gd name="connsiteY10" fmla="*/ 482918 h 1580197"/>
                  <a:gd name="connsiteX11" fmla="*/ 422910 w 940118"/>
                  <a:gd name="connsiteY11" fmla="*/ 483870 h 1580197"/>
                  <a:gd name="connsiteX12" fmla="*/ 367665 w 940118"/>
                  <a:gd name="connsiteY12" fmla="*/ 572453 h 1580197"/>
                  <a:gd name="connsiteX13" fmla="*/ 368618 w 940118"/>
                  <a:gd name="connsiteY13" fmla="*/ 573405 h 1580197"/>
                  <a:gd name="connsiteX14" fmla="*/ 317183 w 940118"/>
                  <a:gd name="connsiteY14" fmla="*/ 684847 h 1580197"/>
                  <a:gd name="connsiteX15" fmla="*/ 305241 w 940118"/>
                  <a:gd name="connsiteY15" fmla="*/ 678329 h 1580197"/>
                  <a:gd name="connsiteX16" fmla="*/ 305235 w 940118"/>
                  <a:gd name="connsiteY16" fmla="*/ 678350 h 1580197"/>
                  <a:gd name="connsiteX17" fmla="*/ 317183 w 940118"/>
                  <a:gd name="connsiteY17" fmla="*/ 684847 h 1580197"/>
                  <a:gd name="connsiteX18" fmla="*/ 260985 w 940118"/>
                  <a:gd name="connsiteY18" fmla="*/ 1014413 h 1580197"/>
                  <a:gd name="connsiteX19" fmla="*/ 342900 w 940118"/>
                  <a:gd name="connsiteY19" fmla="*/ 1373505 h 1580197"/>
                  <a:gd name="connsiteX20" fmla="*/ 546735 w 940118"/>
                  <a:gd name="connsiteY20" fmla="*/ 1580197 h 1580197"/>
                  <a:gd name="connsiteX21" fmla="*/ 285750 w 940118"/>
                  <a:gd name="connsiteY21" fmla="*/ 1438275 h 1580197"/>
                  <a:gd name="connsiteX22" fmla="*/ 81915 w 940118"/>
                  <a:gd name="connsiteY22" fmla="*/ 1231583 h 1580197"/>
                  <a:gd name="connsiteX23" fmla="*/ 0 w 940118"/>
                  <a:gd name="connsiteY23" fmla="*/ 872490 h 1580197"/>
                  <a:gd name="connsiteX24" fmla="*/ 56197 w 940118"/>
                  <a:gd name="connsiteY24" fmla="*/ 542925 h 1580197"/>
                  <a:gd name="connsiteX25" fmla="*/ 62441 w 940118"/>
                  <a:gd name="connsiteY25" fmla="*/ 546321 h 1580197"/>
                  <a:gd name="connsiteX26" fmla="*/ 62617 w 940118"/>
                  <a:gd name="connsiteY26" fmla="*/ 545909 h 1580197"/>
                  <a:gd name="connsiteX27" fmla="*/ 57150 w 940118"/>
                  <a:gd name="connsiteY27" fmla="*/ 542925 h 1580197"/>
                  <a:gd name="connsiteX28" fmla="*/ 107444 w 940118"/>
                  <a:gd name="connsiteY28" fmla="*/ 431896 h 1580197"/>
                  <a:gd name="connsiteX29" fmla="*/ 106680 w 940118"/>
                  <a:gd name="connsiteY29" fmla="*/ 431483 h 1580197"/>
                  <a:gd name="connsiteX30" fmla="*/ 227648 w 940118"/>
                  <a:gd name="connsiteY30" fmla="*/ 258128 h 1580197"/>
                  <a:gd name="connsiteX31" fmla="*/ 287315 w 940118"/>
                  <a:gd name="connsiteY31" fmla="*/ 198453 h 1580197"/>
                  <a:gd name="connsiteX32" fmla="*/ 359092 w 940118"/>
                  <a:gd name="connsiteY32" fmla="*/ 140970 h 1580197"/>
                  <a:gd name="connsiteX33" fmla="*/ 486263 w 940118"/>
                  <a:gd name="connsiteY33" fmla="*/ 68845 h 1580197"/>
                  <a:gd name="connsiteX34" fmla="*/ 485775 w 940118"/>
                  <a:gd name="connsiteY34" fmla="*/ 68580 h 1580197"/>
                  <a:gd name="connsiteX35" fmla="*/ 572452 w 940118"/>
                  <a:gd name="connsiteY35" fmla="*/ 32385 h 1580197"/>
                  <a:gd name="connsiteX36" fmla="*/ 573405 w 940118"/>
                  <a:gd name="connsiteY36" fmla="*/ 32385 h 1580197"/>
                  <a:gd name="connsiteX37" fmla="*/ 679133 w 940118"/>
                  <a:gd name="connsiteY37" fmla="*/ 0 h 1580197"/>
                  <a:gd name="connsiteX0" fmla="*/ 679133 w 940118"/>
                  <a:gd name="connsiteY0" fmla="*/ 0 h 1580197"/>
                  <a:gd name="connsiteX1" fmla="*/ 940118 w 940118"/>
                  <a:gd name="connsiteY1" fmla="*/ 140970 h 1580197"/>
                  <a:gd name="connsiteX2" fmla="*/ 747299 w 940118"/>
                  <a:gd name="connsiteY2" fmla="*/ 210278 h 1580197"/>
                  <a:gd name="connsiteX3" fmla="*/ 747713 w 940118"/>
                  <a:gd name="connsiteY3" fmla="*/ 210503 h 1580197"/>
                  <a:gd name="connsiteX4" fmla="*/ 620078 w 940118"/>
                  <a:gd name="connsiteY4" fmla="*/ 282893 h 1580197"/>
                  <a:gd name="connsiteX5" fmla="*/ 620077 w 940118"/>
                  <a:gd name="connsiteY5" fmla="*/ 282893 h 1580197"/>
                  <a:gd name="connsiteX6" fmla="*/ 548076 w 940118"/>
                  <a:gd name="connsiteY6" fmla="*/ 339736 h 1580197"/>
                  <a:gd name="connsiteX7" fmla="*/ 548640 w 940118"/>
                  <a:gd name="connsiteY7" fmla="*/ 340043 h 1580197"/>
                  <a:gd name="connsiteX8" fmla="*/ 488633 w 940118"/>
                  <a:gd name="connsiteY8" fmla="*/ 399098 h 1580197"/>
                  <a:gd name="connsiteX9" fmla="*/ 488633 w 940118"/>
                  <a:gd name="connsiteY9" fmla="*/ 400050 h 1580197"/>
                  <a:gd name="connsiteX10" fmla="*/ 422910 w 940118"/>
                  <a:gd name="connsiteY10" fmla="*/ 482918 h 1580197"/>
                  <a:gd name="connsiteX11" fmla="*/ 422910 w 940118"/>
                  <a:gd name="connsiteY11" fmla="*/ 483870 h 1580197"/>
                  <a:gd name="connsiteX12" fmla="*/ 367665 w 940118"/>
                  <a:gd name="connsiteY12" fmla="*/ 572453 h 1580197"/>
                  <a:gd name="connsiteX13" fmla="*/ 368618 w 940118"/>
                  <a:gd name="connsiteY13" fmla="*/ 573405 h 1580197"/>
                  <a:gd name="connsiteX14" fmla="*/ 317183 w 940118"/>
                  <a:gd name="connsiteY14" fmla="*/ 684847 h 1580197"/>
                  <a:gd name="connsiteX15" fmla="*/ 305241 w 940118"/>
                  <a:gd name="connsiteY15" fmla="*/ 678329 h 1580197"/>
                  <a:gd name="connsiteX16" fmla="*/ 317183 w 940118"/>
                  <a:gd name="connsiteY16" fmla="*/ 684847 h 1580197"/>
                  <a:gd name="connsiteX17" fmla="*/ 260985 w 940118"/>
                  <a:gd name="connsiteY17" fmla="*/ 1014413 h 1580197"/>
                  <a:gd name="connsiteX18" fmla="*/ 342900 w 940118"/>
                  <a:gd name="connsiteY18" fmla="*/ 1373505 h 1580197"/>
                  <a:gd name="connsiteX19" fmla="*/ 546735 w 940118"/>
                  <a:gd name="connsiteY19" fmla="*/ 1580197 h 1580197"/>
                  <a:gd name="connsiteX20" fmla="*/ 285750 w 940118"/>
                  <a:gd name="connsiteY20" fmla="*/ 1438275 h 1580197"/>
                  <a:gd name="connsiteX21" fmla="*/ 81915 w 940118"/>
                  <a:gd name="connsiteY21" fmla="*/ 1231583 h 1580197"/>
                  <a:gd name="connsiteX22" fmla="*/ 0 w 940118"/>
                  <a:gd name="connsiteY22" fmla="*/ 872490 h 1580197"/>
                  <a:gd name="connsiteX23" fmla="*/ 56197 w 940118"/>
                  <a:gd name="connsiteY23" fmla="*/ 542925 h 1580197"/>
                  <a:gd name="connsiteX24" fmla="*/ 62441 w 940118"/>
                  <a:gd name="connsiteY24" fmla="*/ 546321 h 1580197"/>
                  <a:gd name="connsiteX25" fmla="*/ 62617 w 940118"/>
                  <a:gd name="connsiteY25" fmla="*/ 545909 h 1580197"/>
                  <a:gd name="connsiteX26" fmla="*/ 57150 w 940118"/>
                  <a:gd name="connsiteY26" fmla="*/ 542925 h 1580197"/>
                  <a:gd name="connsiteX27" fmla="*/ 107444 w 940118"/>
                  <a:gd name="connsiteY27" fmla="*/ 431896 h 1580197"/>
                  <a:gd name="connsiteX28" fmla="*/ 106680 w 940118"/>
                  <a:gd name="connsiteY28" fmla="*/ 431483 h 1580197"/>
                  <a:gd name="connsiteX29" fmla="*/ 227648 w 940118"/>
                  <a:gd name="connsiteY29" fmla="*/ 258128 h 1580197"/>
                  <a:gd name="connsiteX30" fmla="*/ 287315 w 940118"/>
                  <a:gd name="connsiteY30" fmla="*/ 198453 h 1580197"/>
                  <a:gd name="connsiteX31" fmla="*/ 359092 w 940118"/>
                  <a:gd name="connsiteY31" fmla="*/ 140970 h 1580197"/>
                  <a:gd name="connsiteX32" fmla="*/ 486263 w 940118"/>
                  <a:gd name="connsiteY32" fmla="*/ 68845 h 1580197"/>
                  <a:gd name="connsiteX33" fmla="*/ 485775 w 940118"/>
                  <a:gd name="connsiteY33" fmla="*/ 68580 h 1580197"/>
                  <a:gd name="connsiteX34" fmla="*/ 572452 w 940118"/>
                  <a:gd name="connsiteY34" fmla="*/ 32385 h 1580197"/>
                  <a:gd name="connsiteX35" fmla="*/ 573405 w 940118"/>
                  <a:gd name="connsiteY35" fmla="*/ 32385 h 1580197"/>
                  <a:gd name="connsiteX36" fmla="*/ 679133 w 940118"/>
                  <a:gd name="connsiteY36" fmla="*/ 0 h 15801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</a:cxnLst>
                <a:rect l="l" t="t" r="r" b="b"/>
                <a:pathLst>
                  <a:path w="940118" h="1580197">
                    <a:moveTo>
                      <a:pt x="679133" y="0"/>
                    </a:moveTo>
                    <a:lnTo>
                      <a:pt x="940118" y="140970"/>
                    </a:lnTo>
                    <a:lnTo>
                      <a:pt x="747299" y="210278"/>
                    </a:lnTo>
                    <a:lnTo>
                      <a:pt x="747713" y="210503"/>
                    </a:lnTo>
                    <a:cubicBezTo>
                      <a:pt x="701040" y="232410"/>
                      <a:pt x="658178" y="256223"/>
                      <a:pt x="620078" y="282893"/>
                    </a:cubicBezTo>
                    <a:lnTo>
                      <a:pt x="620077" y="282893"/>
                    </a:lnTo>
                    <a:lnTo>
                      <a:pt x="548076" y="339736"/>
                    </a:lnTo>
                    <a:lnTo>
                      <a:pt x="548640" y="340043"/>
                    </a:lnTo>
                    <a:cubicBezTo>
                      <a:pt x="538733" y="349937"/>
                      <a:pt x="498634" y="389097"/>
                      <a:pt x="488633" y="399098"/>
                    </a:cubicBezTo>
                    <a:lnTo>
                      <a:pt x="488633" y="400050"/>
                    </a:lnTo>
                    <a:cubicBezTo>
                      <a:pt x="464820" y="426720"/>
                      <a:pt x="442913" y="454343"/>
                      <a:pt x="422910" y="482918"/>
                    </a:cubicBezTo>
                    <a:lnTo>
                      <a:pt x="422910" y="483870"/>
                    </a:lnTo>
                    <a:cubicBezTo>
                      <a:pt x="402908" y="512445"/>
                      <a:pt x="383858" y="541973"/>
                      <a:pt x="367665" y="572453"/>
                    </a:cubicBezTo>
                    <a:lnTo>
                      <a:pt x="368618" y="573405"/>
                    </a:lnTo>
                    <a:cubicBezTo>
                      <a:pt x="347663" y="608647"/>
                      <a:pt x="331470" y="645795"/>
                      <a:pt x="317183" y="684847"/>
                    </a:cubicBezTo>
                    <a:lnTo>
                      <a:pt x="305241" y="678329"/>
                    </a:lnTo>
                    <a:lnTo>
                      <a:pt x="317183" y="684847"/>
                    </a:lnTo>
                    <a:cubicBezTo>
                      <a:pt x="280035" y="786765"/>
                      <a:pt x="260985" y="896303"/>
                      <a:pt x="260985" y="1014413"/>
                    </a:cubicBezTo>
                    <a:cubicBezTo>
                      <a:pt x="260985" y="1152525"/>
                      <a:pt x="287655" y="1272540"/>
                      <a:pt x="342900" y="1373505"/>
                    </a:cubicBezTo>
                    <a:cubicBezTo>
                      <a:pt x="391478" y="1463993"/>
                      <a:pt x="460058" y="1532572"/>
                      <a:pt x="546735" y="1580197"/>
                    </a:cubicBezTo>
                    <a:lnTo>
                      <a:pt x="285750" y="1438275"/>
                    </a:lnTo>
                    <a:cubicBezTo>
                      <a:pt x="199073" y="1390650"/>
                      <a:pt x="130493" y="1322070"/>
                      <a:pt x="81915" y="1231583"/>
                    </a:cubicBezTo>
                    <a:cubicBezTo>
                      <a:pt x="27622" y="1130618"/>
                      <a:pt x="0" y="1010603"/>
                      <a:pt x="0" y="872490"/>
                    </a:cubicBezTo>
                    <a:cubicBezTo>
                      <a:pt x="0" y="754380"/>
                      <a:pt x="19050" y="644842"/>
                      <a:pt x="56197" y="542925"/>
                    </a:cubicBezTo>
                    <a:lnTo>
                      <a:pt x="62441" y="546321"/>
                    </a:lnTo>
                    <a:cubicBezTo>
                      <a:pt x="62500" y="546184"/>
                      <a:pt x="62558" y="546046"/>
                      <a:pt x="62617" y="545909"/>
                    </a:cubicBezTo>
                    <a:lnTo>
                      <a:pt x="57150" y="542925"/>
                    </a:lnTo>
                    <a:lnTo>
                      <a:pt x="107444" y="431896"/>
                    </a:lnTo>
                    <a:lnTo>
                      <a:pt x="106680" y="431483"/>
                    </a:lnTo>
                    <a:cubicBezTo>
                      <a:pt x="126714" y="402522"/>
                      <a:pt x="197542" y="296966"/>
                      <a:pt x="227648" y="258128"/>
                    </a:cubicBezTo>
                    <a:lnTo>
                      <a:pt x="287315" y="198453"/>
                    </a:lnTo>
                    <a:lnTo>
                      <a:pt x="359092" y="140970"/>
                    </a:lnTo>
                    <a:lnTo>
                      <a:pt x="486263" y="68845"/>
                    </a:lnTo>
                    <a:lnTo>
                      <a:pt x="485775" y="68580"/>
                    </a:lnTo>
                    <a:cubicBezTo>
                      <a:pt x="513398" y="55245"/>
                      <a:pt x="541973" y="43815"/>
                      <a:pt x="572452" y="32385"/>
                    </a:cubicBezTo>
                    <a:lnTo>
                      <a:pt x="573405" y="32385"/>
                    </a:lnTo>
                    <a:lnTo>
                      <a:pt x="679133" y="0"/>
                    </a:lnTo>
                    <a:close/>
                  </a:path>
                </a:pathLst>
              </a:custGeom>
              <a:solidFill>
                <a:schemeClr val="accent3">
                  <a:lumMod val="60000"/>
                  <a:lumOff val="40000"/>
                </a:scheme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26" name="Freeform: Shape 125">
                <a:extLst>
                  <a:ext uri="{FF2B5EF4-FFF2-40B4-BE49-F238E27FC236}">
                    <a16:creationId xmlns:a16="http://schemas.microsoft.com/office/drawing/2014/main" id="{7ADDB1E7-36ED-47F4-8219-C08FCEBAAC9A}"/>
                  </a:ext>
                </a:extLst>
              </p:cNvPr>
              <p:cNvSpPr/>
              <p:nvPr/>
            </p:nvSpPr>
            <p:spPr>
              <a:xfrm>
                <a:off x="2707947" y="1809862"/>
                <a:ext cx="257175" cy="304801"/>
              </a:xfrm>
              <a:custGeom>
                <a:avLst/>
                <a:gdLst>
                  <a:gd name="connsiteX0" fmla="*/ 260985 w 257175"/>
                  <a:gd name="connsiteY0" fmla="*/ 311468 h 304800"/>
                  <a:gd name="connsiteX1" fmla="*/ 0 w 257175"/>
                  <a:gd name="connsiteY1" fmla="*/ 170497 h 304800"/>
                  <a:gd name="connsiteX2" fmla="*/ 952 w 257175"/>
                  <a:gd name="connsiteY2" fmla="*/ 0 h 304800"/>
                  <a:gd name="connsiteX3" fmla="*/ 260985 w 257175"/>
                  <a:gd name="connsiteY3" fmla="*/ 140970 h 3048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57175" h="304800">
                    <a:moveTo>
                      <a:pt x="260985" y="311468"/>
                    </a:moveTo>
                    <a:lnTo>
                      <a:pt x="0" y="170497"/>
                    </a:lnTo>
                    <a:lnTo>
                      <a:pt x="952" y="0"/>
                    </a:lnTo>
                    <a:lnTo>
                      <a:pt x="260985" y="140970"/>
                    </a:lnTo>
                    <a:close/>
                  </a:path>
                </a:pathLst>
              </a:custGeom>
              <a:solidFill>
                <a:schemeClr val="accent3">
                  <a:lumMod val="60000"/>
                  <a:lumOff val="40000"/>
                </a:scheme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1424195223"/>
      </p:ext>
    </p:extLst>
  </p:cSld>
  <p:clrMapOvr>
    <a:masterClrMapping/>
  </p:clrMapOvr>
</p:sld>
</file>

<file path=ppt/slides/slide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직사각형 5">
            <a:extLst>
              <a:ext uri="{FF2B5EF4-FFF2-40B4-BE49-F238E27FC236}">
                <a16:creationId xmlns:a16="http://schemas.microsoft.com/office/drawing/2014/main" id="{41D4E2A3-2FC2-4D97-89C6-46E9B63910BF}"/>
              </a:ext>
            </a:extLst>
          </p:cNvPr>
          <p:cNvSpPr/>
          <p:nvPr/>
        </p:nvSpPr>
        <p:spPr>
          <a:xfrm>
            <a:off x="6965702" y="847725"/>
            <a:ext cx="4396803" cy="720638"/>
          </a:xfrm>
          <a:prstGeom prst="rect">
            <a:avLst/>
          </a:prstGeom>
          <a:noFill/>
        </p:spPr>
        <p:txBody>
          <a:bodyPr lIns="0" anchor="ctr"/>
          <a:lstStyle/>
          <a:p>
            <a:r>
              <a:rPr lang="en-US" altLang="ko-KR" sz="4000" b="1" dirty="0">
                <a:solidFill>
                  <a:schemeClr val="accent2"/>
                </a:solidFill>
                <a:latin typeface="+mj-lt"/>
              </a:rPr>
              <a:t>PORTFOLIO</a:t>
            </a:r>
          </a:p>
        </p:txBody>
      </p:sp>
      <p:sp>
        <p:nvSpPr>
          <p:cNvPr id="7" name="직사각형 6">
            <a:extLst>
              <a:ext uri="{FF2B5EF4-FFF2-40B4-BE49-F238E27FC236}">
                <a16:creationId xmlns:a16="http://schemas.microsoft.com/office/drawing/2014/main" id="{FC6AA8D9-558E-4907-8262-B34875DE4C9C}"/>
              </a:ext>
            </a:extLst>
          </p:cNvPr>
          <p:cNvSpPr/>
          <p:nvPr/>
        </p:nvSpPr>
        <p:spPr>
          <a:xfrm>
            <a:off x="6965703" y="1705909"/>
            <a:ext cx="4396804" cy="720638"/>
          </a:xfrm>
          <a:prstGeom prst="rect">
            <a:avLst/>
          </a:prstGeom>
          <a:noFill/>
        </p:spPr>
        <p:txBody>
          <a:bodyPr lIns="0" anchor="ctr"/>
          <a:lstStyle/>
          <a:p>
            <a:r>
              <a:rPr lang="en-US" altLang="ko-KR" sz="4000" b="1" dirty="0">
                <a:solidFill>
                  <a:schemeClr val="accent2"/>
                </a:solidFill>
                <a:latin typeface="+mj-lt"/>
              </a:rPr>
              <a:t>PRESENTATION</a:t>
            </a:r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6C82EAF9-A181-4F91-8552-1A566BBF224C}"/>
              </a:ext>
            </a:extLst>
          </p:cNvPr>
          <p:cNvSpPr txBox="1"/>
          <p:nvPr/>
        </p:nvSpPr>
        <p:spPr>
          <a:xfrm>
            <a:off x="2043955" y="5580232"/>
            <a:ext cx="2635530" cy="83099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2400" b="1" dirty="0">
                <a:solidFill>
                  <a:schemeClr val="tx1">
                    <a:lumMod val="75000"/>
                    <a:lumOff val="25000"/>
                  </a:schemeClr>
                </a:solidFill>
              </a:rPr>
              <a:t>Modern Portfolio Designed</a:t>
            </a:r>
          </a:p>
        </p:txBody>
      </p:sp>
      <p:sp>
        <p:nvSpPr>
          <p:cNvPr id="48" name="TextBox 47">
            <a:extLst>
              <a:ext uri="{FF2B5EF4-FFF2-40B4-BE49-F238E27FC236}">
                <a16:creationId xmlns:a16="http://schemas.microsoft.com/office/drawing/2014/main" id="{115FD6E0-550C-41F3-AC44-3EEA9EE7C261}"/>
              </a:ext>
            </a:extLst>
          </p:cNvPr>
          <p:cNvSpPr txBox="1"/>
          <p:nvPr/>
        </p:nvSpPr>
        <p:spPr>
          <a:xfrm>
            <a:off x="6448426" y="2756629"/>
            <a:ext cx="5316068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400" b="1" dirty="0">
                <a:cs typeface="Arial" pitchFamily="34" charset="0"/>
              </a:rPr>
              <a:t>Get a modern PowerPoint  Presentation that is beautifully designed. </a:t>
            </a:r>
            <a:r>
              <a:rPr lang="en-US" altLang="ko-KR" sz="14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Easy to change colors, photos and Text. </a:t>
            </a:r>
            <a:endParaRPr lang="ko-KR" altLang="en-US" sz="1400" b="1" dirty="0">
              <a:solidFill>
                <a:schemeClr val="tx1">
                  <a:lumMod val="75000"/>
                  <a:lumOff val="25000"/>
                </a:schemeClr>
              </a:solidFill>
              <a:cs typeface="Arial" pitchFamily="34" charset="0"/>
            </a:endParaRPr>
          </a:p>
        </p:txBody>
      </p:sp>
      <p:sp>
        <p:nvSpPr>
          <p:cNvPr id="49" name="TextBox 48">
            <a:extLst>
              <a:ext uri="{FF2B5EF4-FFF2-40B4-BE49-F238E27FC236}">
                <a16:creationId xmlns:a16="http://schemas.microsoft.com/office/drawing/2014/main" id="{3D355A9C-4AB3-4FBE-AF5E-CE030FC14141}"/>
              </a:ext>
            </a:extLst>
          </p:cNvPr>
          <p:cNvSpPr txBox="1"/>
          <p:nvPr/>
        </p:nvSpPr>
        <p:spPr>
          <a:xfrm>
            <a:off x="8262904" y="4004583"/>
            <a:ext cx="1371600" cy="307777"/>
          </a:xfrm>
          <a:prstGeom prst="rect">
            <a:avLst/>
          </a:prstGeom>
          <a:solidFill>
            <a:schemeClr val="accent2"/>
          </a:solidFill>
        </p:spPr>
        <p:txBody>
          <a:bodyPr wrap="square" rtlCol="0">
            <a:spAutoFit/>
          </a:bodyPr>
          <a:lstStyle/>
          <a:p>
            <a:pPr algn="ctr"/>
            <a:r>
              <a:rPr lang="en-US" altLang="ko-KR" sz="1400" b="1" dirty="0">
                <a:solidFill>
                  <a:schemeClr val="bg1"/>
                </a:solidFill>
                <a:cs typeface="Arial" pitchFamily="34" charset="0"/>
              </a:rPr>
              <a:t>PowerPoint</a:t>
            </a:r>
            <a:endParaRPr lang="ko-KR" altLang="en-US" sz="1400" b="1" dirty="0">
              <a:solidFill>
                <a:schemeClr val="bg1"/>
              </a:solidFill>
              <a:cs typeface="Arial" pitchFamily="34" charset="0"/>
            </a:endParaRPr>
          </a:p>
        </p:txBody>
      </p:sp>
      <p:sp>
        <p:nvSpPr>
          <p:cNvPr id="50" name="TextBox 49">
            <a:extLst>
              <a:ext uri="{FF2B5EF4-FFF2-40B4-BE49-F238E27FC236}">
                <a16:creationId xmlns:a16="http://schemas.microsoft.com/office/drawing/2014/main" id="{574A42B1-3309-489F-82FA-37A19EB3B139}"/>
              </a:ext>
            </a:extLst>
          </p:cNvPr>
          <p:cNvSpPr txBox="1"/>
          <p:nvPr/>
        </p:nvSpPr>
        <p:spPr>
          <a:xfrm>
            <a:off x="6528564" y="3405688"/>
            <a:ext cx="5209517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Easy to change colors, photos and Text. You can simply impress your audience and add a unique zing and appeal to your Presentations</a:t>
            </a:r>
            <a:endParaRPr lang="ko-KR" altLang="en-US" sz="1200" dirty="0">
              <a:solidFill>
                <a:schemeClr val="tx1">
                  <a:lumMod val="75000"/>
                  <a:lumOff val="25000"/>
                </a:schemeClr>
              </a:solidFill>
              <a:cs typeface="Arial" pitchFamily="34" charset="0"/>
            </a:endParaRPr>
          </a:p>
        </p:txBody>
      </p:sp>
      <p:sp>
        <p:nvSpPr>
          <p:cNvPr id="51" name="TextBox 50">
            <a:extLst>
              <a:ext uri="{FF2B5EF4-FFF2-40B4-BE49-F238E27FC236}">
                <a16:creationId xmlns:a16="http://schemas.microsoft.com/office/drawing/2014/main" id="{144B38F8-F32B-4EBA-8F81-E627515EA4DE}"/>
              </a:ext>
            </a:extLst>
          </p:cNvPr>
          <p:cNvSpPr txBox="1"/>
          <p:nvPr/>
        </p:nvSpPr>
        <p:spPr>
          <a:xfrm>
            <a:off x="6609496" y="4004583"/>
            <a:ext cx="1371600" cy="307777"/>
          </a:xfrm>
          <a:prstGeom prst="rect">
            <a:avLst/>
          </a:prstGeom>
          <a:solidFill>
            <a:schemeClr val="accent4"/>
          </a:solidFill>
        </p:spPr>
        <p:txBody>
          <a:bodyPr wrap="square" rtlCol="0">
            <a:spAutoFit/>
          </a:bodyPr>
          <a:lstStyle/>
          <a:p>
            <a:pPr algn="ctr"/>
            <a:r>
              <a:rPr lang="en-US" altLang="ko-KR" sz="1400" b="1" dirty="0">
                <a:solidFill>
                  <a:schemeClr val="bg1"/>
                </a:solidFill>
                <a:ea typeface="Adobe Song Std L" panose="02020300000000000000" pitchFamily="18" charset="-128"/>
                <a:cs typeface="Arial" pitchFamily="34" charset="0"/>
              </a:rPr>
              <a:t>CHRISTMAS</a:t>
            </a:r>
          </a:p>
        </p:txBody>
      </p:sp>
      <p:sp>
        <p:nvSpPr>
          <p:cNvPr id="52" name="TextBox 51">
            <a:extLst>
              <a:ext uri="{FF2B5EF4-FFF2-40B4-BE49-F238E27FC236}">
                <a16:creationId xmlns:a16="http://schemas.microsoft.com/office/drawing/2014/main" id="{B551A24F-6E51-4C4A-8E07-428F2B3CAF26}"/>
              </a:ext>
            </a:extLst>
          </p:cNvPr>
          <p:cNvSpPr txBox="1"/>
          <p:nvPr/>
        </p:nvSpPr>
        <p:spPr>
          <a:xfrm>
            <a:off x="9916312" y="4004583"/>
            <a:ext cx="1371600" cy="307777"/>
          </a:xfrm>
          <a:prstGeom prst="rect">
            <a:avLst/>
          </a:prstGeom>
          <a:solidFill>
            <a:schemeClr val="accent4"/>
          </a:solidFill>
        </p:spPr>
        <p:txBody>
          <a:bodyPr wrap="square" rtlCol="0">
            <a:spAutoFit/>
          </a:bodyPr>
          <a:lstStyle/>
          <a:p>
            <a:pPr algn="ctr"/>
            <a:r>
              <a:rPr lang="en-US" altLang="ko-KR" sz="1400" b="1" dirty="0">
                <a:solidFill>
                  <a:schemeClr val="bg1"/>
                </a:solidFill>
                <a:cs typeface="Arial" pitchFamily="34" charset="0"/>
              </a:rPr>
              <a:t>BIG SALE</a:t>
            </a:r>
          </a:p>
        </p:txBody>
      </p:sp>
      <p:sp>
        <p:nvSpPr>
          <p:cNvPr id="53" name="Oval 52">
            <a:extLst>
              <a:ext uri="{FF2B5EF4-FFF2-40B4-BE49-F238E27FC236}">
                <a16:creationId xmlns:a16="http://schemas.microsoft.com/office/drawing/2014/main" id="{52468938-7109-4C3F-B0F8-6ACD6A38DA15}"/>
              </a:ext>
            </a:extLst>
          </p:cNvPr>
          <p:cNvSpPr/>
          <p:nvPr/>
        </p:nvSpPr>
        <p:spPr>
          <a:xfrm>
            <a:off x="6604391" y="4716164"/>
            <a:ext cx="576064" cy="576064"/>
          </a:xfrm>
          <a:prstGeom prst="ellipse">
            <a:avLst/>
          </a:prstGeom>
          <a:solidFill>
            <a:schemeClr val="accent4"/>
          </a:solidFill>
          <a:ln w="12700">
            <a:noFill/>
          </a:ln>
          <a:effectLst>
            <a:glow rad="76200">
              <a:schemeClr val="bg1">
                <a:alpha val="13000"/>
              </a:schemeClr>
            </a:glo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400" dirty="0"/>
          </a:p>
        </p:txBody>
      </p:sp>
      <p:sp>
        <p:nvSpPr>
          <p:cNvPr id="54" name="TextBox 53">
            <a:extLst>
              <a:ext uri="{FF2B5EF4-FFF2-40B4-BE49-F238E27FC236}">
                <a16:creationId xmlns:a16="http://schemas.microsoft.com/office/drawing/2014/main" id="{629F83E3-7875-4E43-89FE-B7BF9C6571A1}"/>
              </a:ext>
            </a:extLst>
          </p:cNvPr>
          <p:cNvSpPr txBox="1"/>
          <p:nvPr/>
        </p:nvSpPr>
        <p:spPr>
          <a:xfrm>
            <a:off x="7359299" y="4681033"/>
            <a:ext cx="3926934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200" dirty="0">
                <a:solidFill>
                  <a:schemeClr val="tx1">
                    <a:lumMod val="75000"/>
                    <a:lumOff val="25000"/>
                  </a:schemeClr>
                </a:solidFill>
              </a:rPr>
              <a:t>Example Text : Get a modern PowerPoint  Presentation that is beautifully designed. </a:t>
            </a:r>
            <a:r>
              <a:rPr lang="en-US" altLang="ko-KR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Easy to change colors, photos and Text. </a:t>
            </a:r>
            <a:endParaRPr lang="ko-KR" altLang="en-US" sz="1200" dirty="0">
              <a:solidFill>
                <a:schemeClr val="tx1">
                  <a:lumMod val="75000"/>
                  <a:lumOff val="25000"/>
                </a:schemeClr>
              </a:solidFill>
            </a:endParaRPr>
          </a:p>
        </p:txBody>
      </p:sp>
      <p:sp>
        <p:nvSpPr>
          <p:cNvPr id="55" name="Oval 54">
            <a:extLst>
              <a:ext uri="{FF2B5EF4-FFF2-40B4-BE49-F238E27FC236}">
                <a16:creationId xmlns:a16="http://schemas.microsoft.com/office/drawing/2014/main" id="{6DF76762-24DE-487C-9F41-463E38726869}"/>
              </a:ext>
            </a:extLst>
          </p:cNvPr>
          <p:cNvSpPr/>
          <p:nvPr/>
        </p:nvSpPr>
        <p:spPr>
          <a:xfrm>
            <a:off x="6604495" y="5722925"/>
            <a:ext cx="576064" cy="576064"/>
          </a:xfrm>
          <a:prstGeom prst="ellipse">
            <a:avLst/>
          </a:prstGeom>
          <a:solidFill>
            <a:schemeClr val="accent2"/>
          </a:solidFill>
          <a:ln w="12700">
            <a:noFill/>
          </a:ln>
          <a:effectLst>
            <a:glow rad="76200">
              <a:schemeClr val="bg1">
                <a:alpha val="13000"/>
              </a:schemeClr>
            </a:glo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400" dirty="0"/>
          </a:p>
        </p:txBody>
      </p:sp>
      <p:sp>
        <p:nvSpPr>
          <p:cNvPr id="56" name="TextBox 55">
            <a:extLst>
              <a:ext uri="{FF2B5EF4-FFF2-40B4-BE49-F238E27FC236}">
                <a16:creationId xmlns:a16="http://schemas.microsoft.com/office/drawing/2014/main" id="{1C21FC26-B31A-4396-B75B-ECC0F10C6CA5}"/>
              </a:ext>
            </a:extLst>
          </p:cNvPr>
          <p:cNvSpPr txBox="1"/>
          <p:nvPr/>
        </p:nvSpPr>
        <p:spPr>
          <a:xfrm>
            <a:off x="7359299" y="5687794"/>
            <a:ext cx="3926934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200" dirty="0">
                <a:solidFill>
                  <a:schemeClr val="tx1">
                    <a:lumMod val="75000"/>
                    <a:lumOff val="25000"/>
                  </a:schemeClr>
                </a:solidFill>
              </a:rPr>
              <a:t>Example Text : Get a modern PowerPoint  Presentation that is beautifully designed. </a:t>
            </a:r>
            <a:r>
              <a:rPr lang="en-US" altLang="ko-KR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Easy to change colors, photos and Text. </a:t>
            </a:r>
            <a:endParaRPr lang="ko-KR" altLang="en-US" sz="1200" dirty="0">
              <a:solidFill>
                <a:schemeClr val="tx1">
                  <a:lumMod val="75000"/>
                  <a:lumOff val="25000"/>
                </a:schemeClr>
              </a:solidFill>
            </a:endParaRPr>
          </a:p>
        </p:txBody>
      </p:sp>
      <p:sp>
        <p:nvSpPr>
          <p:cNvPr id="57" name="Rounded Rectangle 10">
            <a:extLst>
              <a:ext uri="{FF2B5EF4-FFF2-40B4-BE49-F238E27FC236}">
                <a16:creationId xmlns:a16="http://schemas.microsoft.com/office/drawing/2014/main" id="{6447BFCC-C5B1-4547-9BA0-6FF74764DE77}"/>
              </a:ext>
            </a:extLst>
          </p:cNvPr>
          <p:cNvSpPr/>
          <p:nvPr/>
        </p:nvSpPr>
        <p:spPr>
          <a:xfrm>
            <a:off x="6784155" y="5859827"/>
            <a:ext cx="228398" cy="302259"/>
          </a:xfrm>
          <a:custGeom>
            <a:avLst/>
            <a:gdLst/>
            <a:ahLst/>
            <a:cxnLst/>
            <a:rect l="l" t="t" r="r" b="b"/>
            <a:pathLst>
              <a:path w="2448272" h="3240000">
                <a:moveTo>
                  <a:pt x="1358676" y="2676152"/>
                </a:moveTo>
                <a:cubicBezTo>
                  <a:pt x="1327753" y="2676152"/>
                  <a:pt x="1302685" y="2701220"/>
                  <a:pt x="1302685" y="2732143"/>
                </a:cubicBezTo>
                <a:lnTo>
                  <a:pt x="1302685" y="2956101"/>
                </a:lnTo>
                <a:cubicBezTo>
                  <a:pt x="1302685" y="2987024"/>
                  <a:pt x="1327753" y="3012092"/>
                  <a:pt x="1358676" y="3012092"/>
                </a:cubicBezTo>
                <a:lnTo>
                  <a:pt x="1582634" y="3012092"/>
                </a:lnTo>
                <a:cubicBezTo>
                  <a:pt x="1613557" y="3012092"/>
                  <a:pt x="1638625" y="2987024"/>
                  <a:pt x="1638625" y="2956101"/>
                </a:cubicBezTo>
                <a:lnTo>
                  <a:pt x="1638625" y="2732143"/>
                </a:lnTo>
                <a:cubicBezTo>
                  <a:pt x="1638625" y="2701220"/>
                  <a:pt x="1613557" y="2676152"/>
                  <a:pt x="1582634" y="2676152"/>
                </a:cubicBezTo>
                <a:close/>
                <a:moveTo>
                  <a:pt x="837062" y="2676152"/>
                </a:moveTo>
                <a:cubicBezTo>
                  <a:pt x="806139" y="2676152"/>
                  <a:pt x="781071" y="2701220"/>
                  <a:pt x="781071" y="2732143"/>
                </a:cubicBezTo>
                <a:lnTo>
                  <a:pt x="781071" y="2956101"/>
                </a:lnTo>
                <a:cubicBezTo>
                  <a:pt x="781071" y="2987024"/>
                  <a:pt x="806139" y="3012092"/>
                  <a:pt x="837062" y="3012092"/>
                </a:cubicBezTo>
                <a:lnTo>
                  <a:pt x="1061020" y="3012092"/>
                </a:lnTo>
                <a:cubicBezTo>
                  <a:pt x="1091943" y="3012092"/>
                  <a:pt x="1117011" y="2987024"/>
                  <a:pt x="1117011" y="2956101"/>
                </a:cubicBezTo>
                <a:lnTo>
                  <a:pt x="1117011" y="2732143"/>
                </a:lnTo>
                <a:cubicBezTo>
                  <a:pt x="1117011" y="2701220"/>
                  <a:pt x="1091943" y="2676152"/>
                  <a:pt x="1061020" y="2676152"/>
                </a:cubicBezTo>
                <a:close/>
                <a:moveTo>
                  <a:pt x="315448" y="2676152"/>
                </a:moveTo>
                <a:cubicBezTo>
                  <a:pt x="284525" y="2676152"/>
                  <a:pt x="259457" y="2701220"/>
                  <a:pt x="259457" y="2732143"/>
                </a:cubicBezTo>
                <a:lnTo>
                  <a:pt x="259457" y="2956101"/>
                </a:lnTo>
                <a:cubicBezTo>
                  <a:pt x="259457" y="2987024"/>
                  <a:pt x="284525" y="3012092"/>
                  <a:pt x="315448" y="3012092"/>
                </a:cubicBezTo>
                <a:lnTo>
                  <a:pt x="539406" y="3012092"/>
                </a:lnTo>
                <a:cubicBezTo>
                  <a:pt x="570329" y="3012092"/>
                  <a:pt x="595397" y="2987024"/>
                  <a:pt x="595397" y="2956101"/>
                </a:cubicBezTo>
                <a:lnTo>
                  <a:pt x="595397" y="2732143"/>
                </a:lnTo>
                <a:cubicBezTo>
                  <a:pt x="595397" y="2701220"/>
                  <a:pt x="570329" y="2676152"/>
                  <a:pt x="539406" y="2676152"/>
                </a:cubicBezTo>
                <a:close/>
                <a:moveTo>
                  <a:pt x="1880291" y="2179832"/>
                </a:moveTo>
                <a:cubicBezTo>
                  <a:pt x="1849368" y="2179832"/>
                  <a:pt x="1824300" y="2204900"/>
                  <a:pt x="1824300" y="2235823"/>
                </a:cubicBezTo>
                <a:lnTo>
                  <a:pt x="1824300" y="2956101"/>
                </a:lnTo>
                <a:cubicBezTo>
                  <a:pt x="1824300" y="2987024"/>
                  <a:pt x="1849368" y="3012092"/>
                  <a:pt x="1880291" y="3012092"/>
                </a:cubicBezTo>
                <a:lnTo>
                  <a:pt x="2104249" y="3012092"/>
                </a:lnTo>
                <a:cubicBezTo>
                  <a:pt x="2135172" y="3012092"/>
                  <a:pt x="2160240" y="2987024"/>
                  <a:pt x="2160240" y="2956101"/>
                </a:cubicBezTo>
                <a:lnTo>
                  <a:pt x="2160240" y="2235823"/>
                </a:lnTo>
                <a:cubicBezTo>
                  <a:pt x="2160240" y="2204900"/>
                  <a:pt x="2135172" y="2179832"/>
                  <a:pt x="2104249" y="2179832"/>
                </a:cubicBezTo>
                <a:close/>
                <a:moveTo>
                  <a:pt x="1358676" y="2179832"/>
                </a:moveTo>
                <a:cubicBezTo>
                  <a:pt x="1327753" y="2179832"/>
                  <a:pt x="1302685" y="2204900"/>
                  <a:pt x="1302685" y="2235823"/>
                </a:cubicBezTo>
                <a:lnTo>
                  <a:pt x="1302685" y="2459781"/>
                </a:lnTo>
                <a:cubicBezTo>
                  <a:pt x="1302685" y="2490704"/>
                  <a:pt x="1327753" y="2515772"/>
                  <a:pt x="1358676" y="2515772"/>
                </a:cubicBezTo>
                <a:lnTo>
                  <a:pt x="1582634" y="2515772"/>
                </a:lnTo>
                <a:cubicBezTo>
                  <a:pt x="1613557" y="2515772"/>
                  <a:pt x="1638625" y="2490704"/>
                  <a:pt x="1638625" y="2459781"/>
                </a:cubicBezTo>
                <a:lnTo>
                  <a:pt x="1638625" y="2235823"/>
                </a:lnTo>
                <a:cubicBezTo>
                  <a:pt x="1638625" y="2204900"/>
                  <a:pt x="1613557" y="2179832"/>
                  <a:pt x="1582634" y="2179832"/>
                </a:cubicBezTo>
                <a:close/>
                <a:moveTo>
                  <a:pt x="837062" y="2179832"/>
                </a:moveTo>
                <a:cubicBezTo>
                  <a:pt x="806139" y="2179832"/>
                  <a:pt x="781071" y="2204900"/>
                  <a:pt x="781071" y="2235823"/>
                </a:cubicBezTo>
                <a:lnTo>
                  <a:pt x="781071" y="2459781"/>
                </a:lnTo>
                <a:cubicBezTo>
                  <a:pt x="781071" y="2490704"/>
                  <a:pt x="806139" y="2515772"/>
                  <a:pt x="837062" y="2515772"/>
                </a:cubicBezTo>
                <a:lnTo>
                  <a:pt x="1061020" y="2515772"/>
                </a:lnTo>
                <a:cubicBezTo>
                  <a:pt x="1091943" y="2515772"/>
                  <a:pt x="1117011" y="2490704"/>
                  <a:pt x="1117011" y="2459781"/>
                </a:cubicBezTo>
                <a:lnTo>
                  <a:pt x="1117011" y="2235823"/>
                </a:lnTo>
                <a:cubicBezTo>
                  <a:pt x="1117011" y="2204900"/>
                  <a:pt x="1091943" y="2179832"/>
                  <a:pt x="1061020" y="2179832"/>
                </a:cubicBezTo>
                <a:close/>
                <a:moveTo>
                  <a:pt x="315448" y="2179832"/>
                </a:moveTo>
                <a:cubicBezTo>
                  <a:pt x="284525" y="2179832"/>
                  <a:pt x="259457" y="2204900"/>
                  <a:pt x="259457" y="2235823"/>
                </a:cubicBezTo>
                <a:lnTo>
                  <a:pt x="259457" y="2459781"/>
                </a:lnTo>
                <a:cubicBezTo>
                  <a:pt x="259457" y="2490704"/>
                  <a:pt x="284525" y="2515772"/>
                  <a:pt x="315448" y="2515772"/>
                </a:cubicBezTo>
                <a:lnTo>
                  <a:pt x="539406" y="2515772"/>
                </a:lnTo>
                <a:cubicBezTo>
                  <a:pt x="570329" y="2515772"/>
                  <a:pt x="595397" y="2490704"/>
                  <a:pt x="595397" y="2459781"/>
                </a:cubicBezTo>
                <a:lnTo>
                  <a:pt x="595397" y="2235823"/>
                </a:lnTo>
                <a:cubicBezTo>
                  <a:pt x="595397" y="2204900"/>
                  <a:pt x="570329" y="2179832"/>
                  <a:pt x="539406" y="2179832"/>
                </a:cubicBezTo>
                <a:close/>
                <a:moveTo>
                  <a:pt x="1880291" y="1683512"/>
                </a:moveTo>
                <a:cubicBezTo>
                  <a:pt x="1849368" y="1683512"/>
                  <a:pt x="1824300" y="1708580"/>
                  <a:pt x="1824300" y="1739503"/>
                </a:cubicBezTo>
                <a:lnTo>
                  <a:pt x="1824300" y="1963461"/>
                </a:lnTo>
                <a:cubicBezTo>
                  <a:pt x="1824300" y="1994384"/>
                  <a:pt x="1849368" y="2019452"/>
                  <a:pt x="1880291" y="2019452"/>
                </a:cubicBezTo>
                <a:lnTo>
                  <a:pt x="2104249" y="2019452"/>
                </a:lnTo>
                <a:cubicBezTo>
                  <a:pt x="2135172" y="2019452"/>
                  <a:pt x="2160240" y="1994384"/>
                  <a:pt x="2160240" y="1963461"/>
                </a:cubicBezTo>
                <a:lnTo>
                  <a:pt x="2160240" y="1739503"/>
                </a:lnTo>
                <a:cubicBezTo>
                  <a:pt x="2160240" y="1708580"/>
                  <a:pt x="2135172" y="1683512"/>
                  <a:pt x="2104249" y="1683512"/>
                </a:cubicBezTo>
                <a:close/>
                <a:moveTo>
                  <a:pt x="1358676" y="1683512"/>
                </a:moveTo>
                <a:cubicBezTo>
                  <a:pt x="1327753" y="1683512"/>
                  <a:pt x="1302685" y="1708580"/>
                  <a:pt x="1302685" y="1739503"/>
                </a:cubicBezTo>
                <a:lnTo>
                  <a:pt x="1302685" y="1963461"/>
                </a:lnTo>
                <a:cubicBezTo>
                  <a:pt x="1302685" y="1994384"/>
                  <a:pt x="1327753" y="2019452"/>
                  <a:pt x="1358676" y="2019452"/>
                </a:cubicBezTo>
                <a:lnTo>
                  <a:pt x="1582634" y="2019452"/>
                </a:lnTo>
                <a:cubicBezTo>
                  <a:pt x="1613557" y="2019452"/>
                  <a:pt x="1638625" y="1994384"/>
                  <a:pt x="1638625" y="1963461"/>
                </a:cubicBezTo>
                <a:lnTo>
                  <a:pt x="1638625" y="1739503"/>
                </a:lnTo>
                <a:cubicBezTo>
                  <a:pt x="1638625" y="1708580"/>
                  <a:pt x="1613557" y="1683512"/>
                  <a:pt x="1582634" y="1683512"/>
                </a:cubicBezTo>
                <a:close/>
                <a:moveTo>
                  <a:pt x="837062" y="1683512"/>
                </a:moveTo>
                <a:cubicBezTo>
                  <a:pt x="806139" y="1683512"/>
                  <a:pt x="781071" y="1708580"/>
                  <a:pt x="781071" y="1739503"/>
                </a:cubicBezTo>
                <a:lnTo>
                  <a:pt x="781071" y="1963461"/>
                </a:lnTo>
                <a:cubicBezTo>
                  <a:pt x="781071" y="1994384"/>
                  <a:pt x="806139" y="2019452"/>
                  <a:pt x="837062" y="2019452"/>
                </a:cubicBezTo>
                <a:lnTo>
                  <a:pt x="1061020" y="2019452"/>
                </a:lnTo>
                <a:cubicBezTo>
                  <a:pt x="1091943" y="2019452"/>
                  <a:pt x="1117011" y="1994384"/>
                  <a:pt x="1117011" y="1963461"/>
                </a:cubicBezTo>
                <a:lnTo>
                  <a:pt x="1117011" y="1739503"/>
                </a:lnTo>
                <a:cubicBezTo>
                  <a:pt x="1117011" y="1708580"/>
                  <a:pt x="1091943" y="1683512"/>
                  <a:pt x="1061020" y="1683512"/>
                </a:cubicBezTo>
                <a:close/>
                <a:moveTo>
                  <a:pt x="315448" y="1683512"/>
                </a:moveTo>
                <a:cubicBezTo>
                  <a:pt x="284525" y="1683512"/>
                  <a:pt x="259457" y="1708580"/>
                  <a:pt x="259457" y="1739503"/>
                </a:cubicBezTo>
                <a:lnTo>
                  <a:pt x="259457" y="1963461"/>
                </a:lnTo>
                <a:cubicBezTo>
                  <a:pt x="259457" y="1994384"/>
                  <a:pt x="284525" y="2019452"/>
                  <a:pt x="315448" y="2019452"/>
                </a:cubicBezTo>
                <a:lnTo>
                  <a:pt x="539406" y="2019452"/>
                </a:lnTo>
                <a:cubicBezTo>
                  <a:pt x="570329" y="2019452"/>
                  <a:pt x="595397" y="1994384"/>
                  <a:pt x="595397" y="1963461"/>
                </a:cubicBezTo>
                <a:lnTo>
                  <a:pt x="595397" y="1739503"/>
                </a:lnTo>
                <a:cubicBezTo>
                  <a:pt x="595397" y="1708580"/>
                  <a:pt x="570329" y="1683512"/>
                  <a:pt x="539406" y="1683512"/>
                </a:cubicBezTo>
                <a:close/>
                <a:moveTo>
                  <a:pt x="1880291" y="1187192"/>
                </a:moveTo>
                <a:cubicBezTo>
                  <a:pt x="1849368" y="1187192"/>
                  <a:pt x="1824300" y="1212260"/>
                  <a:pt x="1824300" y="1243183"/>
                </a:cubicBezTo>
                <a:lnTo>
                  <a:pt x="1824300" y="1467141"/>
                </a:lnTo>
                <a:cubicBezTo>
                  <a:pt x="1824300" y="1498064"/>
                  <a:pt x="1849368" y="1523132"/>
                  <a:pt x="1880291" y="1523132"/>
                </a:cubicBezTo>
                <a:lnTo>
                  <a:pt x="2104249" y="1523132"/>
                </a:lnTo>
                <a:cubicBezTo>
                  <a:pt x="2135172" y="1523132"/>
                  <a:pt x="2160240" y="1498064"/>
                  <a:pt x="2160240" y="1467141"/>
                </a:cubicBezTo>
                <a:lnTo>
                  <a:pt x="2160240" y="1243183"/>
                </a:lnTo>
                <a:cubicBezTo>
                  <a:pt x="2160240" y="1212260"/>
                  <a:pt x="2135172" y="1187192"/>
                  <a:pt x="2104249" y="1187192"/>
                </a:cubicBezTo>
                <a:close/>
                <a:moveTo>
                  <a:pt x="1358676" y="1187192"/>
                </a:moveTo>
                <a:cubicBezTo>
                  <a:pt x="1327753" y="1187192"/>
                  <a:pt x="1302685" y="1212260"/>
                  <a:pt x="1302685" y="1243183"/>
                </a:cubicBezTo>
                <a:lnTo>
                  <a:pt x="1302685" y="1467141"/>
                </a:lnTo>
                <a:cubicBezTo>
                  <a:pt x="1302685" y="1498064"/>
                  <a:pt x="1327753" y="1523132"/>
                  <a:pt x="1358676" y="1523132"/>
                </a:cubicBezTo>
                <a:lnTo>
                  <a:pt x="1582634" y="1523132"/>
                </a:lnTo>
                <a:cubicBezTo>
                  <a:pt x="1613557" y="1523132"/>
                  <a:pt x="1638625" y="1498064"/>
                  <a:pt x="1638625" y="1467141"/>
                </a:cubicBezTo>
                <a:lnTo>
                  <a:pt x="1638625" y="1243183"/>
                </a:lnTo>
                <a:cubicBezTo>
                  <a:pt x="1638625" y="1212260"/>
                  <a:pt x="1613557" y="1187192"/>
                  <a:pt x="1582634" y="1187192"/>
                </a:cubicBezTo>
                <a:close/>
                <a:moveTo>
                  <a:pt x="837062" y="1187192"/>
                </a:moveTo>
                <a:cubicBezTo>
                  <a:pt x="806139" y="1187192"/>
                  <a:pt x="781071" y="1212260"/>
                  <a:pt x="781071" y="1243183"/>
                </a:cubicBezTo>
                <a:lnTo>
                  <a:pt x="781071" y="1467141"/>
                </a:lnTo>
                <a:cubicBezTo>
                  <a:pt x="781071" y="1498064"/>
                  <a:pt x="806139" y="1523132"/>
                  <a:pt x="837062" y="1523132"/>
                </a:cubicBezTo>
                <a:lnTo>
                  <a:pt x="1061020" y="1523132"/>
                </a:lnTo>
                <a:cubicBezTo>
                  <a:pt x="1091943" y="1523132"/>
                  <a:pt x="1117011" y="1498064"/>
                  <a:pt x="1117011" y="1467141"/>
                </a:cubicBezTo>
                <a:lnTo>
                  <a:pt x="1117011" y="1243183"/>
                </a:lnTo>
                <a:cubicBezTo>
                  <a:pt x="1117011" y="1212260"/>
                  <a:pt x="1091943" y="1187192"/>
                  <a:pt x="1061020" y="1187192"/>
                </a:cubicBezTo>
                <a:close/>
                <a:moveTo>
                  <a:pt x="315448" y="1187192"/>
                </a:moveTo>
                <a:cubicBezTo>
                  <a:pt x="284525" y="1187192"/>
                  <a:pt x="259457" y="1212260"/>
                  <a:pt x="259457" y="1243183"/>
                </a:cubicBezTo>
                <a:lnTo>
                  <a:pt x="259457" y="1467141"/>
                </a:lnTo>
                <a:cubicBezTo>
                  <a:pt x="259457" y="1498064"/>
                  <a:pt x="284525" y="1523132"/>
                  <a:pt x="315448" y="1523132"/>
                </a:cubicBezTo>
                <a:lnTo>
                  <a:pt x="539406" y="1523132"/>
                </a:lnTo>
                <a:cubicBezTo>
                  <a:pt x="570329" y="1523132"/>
                  <a:pt x="595397" y="1498064"/>
                  <a:pt x="595397" y="1467141"/>
                </a:cubicBezTo>
                <a:lnTo>
                  <a:pt x="595397" y="1243183"/>
                </a:lnTo>
                <a:cubicBezTo>
                  <a:pt x="595397" y="1212260"/>
                  <a:pt x="570329" y="1187192"/>
                  <a:pt x="539406" y="1187192"/>
                </a:cubicBezTo>
                <a:close/>
                <a:moveTo>
                  <a:pt x="348041" y="163575"/>
                </a:moveTo>
                <a:cubicBezTo>
                  <a:pt x="275130" y="163575"/>
                  <a:pt x="216024" y="222681"/>
                  <a:pt x="216024" y="295592"/>
                </a:cubicBezTo>
                <a:lnTo>
                  <a:pt x="216024" y="823646"/>
                </a:lnTo>
                <a:cubicBezTo>
                  <a:pt x="216024" y="896557"/>
                  <a:pt x="275130" y="955663"/>
                  <a:pt x="348041" y="955663"/>
                </a:cubicBezTo>
                <a:lnTo>
                  <a:pt x="2100231" y="955663"/>
                </a:lnTo>
                <a:cubicBezTo>
                  <a:pt x="2173142" y="955663"/>
                  <a:pt x="2232248" y="896557"/>
                  <a:pt x="2232248" y="823646"/>
                </a:cubicBezTo>
                <a:lnTo>
                  <a:pt x="2232248" y="295592"/>
                </a:lnTo>
                <a:cubicBezTo>
                  <a:pt x="2232248" y="222681"/>
                  <a:pt x="2173142" y="163575"/>
                  <a:pt x="2100231" y="163575"/>
                </a:cubicBezTo>
                <a:close/>
                <a:moveTo>
                  <a:pt x="265172" y="0"/>
                </a:moveTo>
                <a:lnTo>
                  <a:pt x="2183100" y="0"/>
                </a:lnTo>
                <a:cubicBezTo>
                  <a:pt x="2329550" y="0"/>
                  <a:pt x="2448272" y="118722"/>
                  <a:pt x="2448272" y="265172"/>
                </a:cubicBezTo>
                <a:lnTo>
                  <a:pt x="2448272" y="2974828"/>
                </a:lnTo>
                <a:cubicBezTo>
                  <a:pt x="2448272" y="3121278"/>
                  <a:pt x="2329550" y="3240000"/>
                  <a:pt x="2183100" y="3240000"/>
                </a:cubicBezTo>
                <a:lnTo>
                  <a:pt x="265172" y="3240000"/>
                </a:lnTo>
                <a:cubicBezTo>
                  <a:pt x="118722" y="3240000"/>
                  <a:pt x="0" y="3121278"/>
                  <a:pt x="0" y="2974828"/>
                </a:cubicBezTo>
                <a:lnTo>
                  <a:pt x="0" y="265172"/>
                </a:lnTo>
                <a:cubicBezTo>
                  <a:pt x="0" y="118722"/>
                  <a:pt x="118722" y="0"/>
                  <a:pt x="265172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ko-KR" altLang="en-US" dirty="0"/>
          </a:p>
        </p:txBody>
      </p:sp>
      <p:sp>
        <p:nvSpPr>
          <p:cNvPr id="58" name="Block Arc 10">
            <a:extLst>
              <a:ext uri="{FF2B5EF4-FFF2-40B4-BE49-F238E27FC236}">
                <a16:creationId xmlns:a16="http://schemas.microsoft.com/office/drawing/2014/main" id="{7FF8B9D7-075B-416E-B39A-FC9A782A41F6}"/>
              </a:ext>
            </a:extLst>
          </p:cNvPr>
          <p:cNvSpPr/>
          <p:nvPr/>
        </p:nvSpPr>
        <p:spPr>
          <a:xfrm>
            <a:off x="6687162" y="4876689"/>
            <a:ext cx="387771" cy="262655"/>
          </a:xfrm>
          <a:custGeom>
            <a:avLst/>
            <a:gdLst/>
            <a:ahLst/>
            <a:cxnLst/>
            <a:rect l="l" t="t" r="r" b="b"/>
            <a:pathLst>
              <a:path w="3219104" h="2180445">
                <a:moveTo>
                  <a:pt x="631935" y="660566"/>
                </a:moveTo>
                <a:cubicBezTo>
                  <a:pt x="582229" y="660566"/>
                  <a:pt x="541935" y="700860"/>
                  <a:pt x="541935" y="750566"/>
                </a:cubicBezTo>
                <a:cubicBezTo>
                  <a:pt x="541935" y="800272"/>
                  <a:pt x="582229" y="840566"/>
                  <a:pt x="631935" y="840566"/>
                </a:cubicBezTo>
                <a:cubicBezTo>
                  <a:pt x="681641" y="840566"/>
                  <a:pt x="721935" y="800272"/>
                  <a:pt x="721935" y="750566"/>
                </a:cubicBezTo>
                <a:cubicBezTo>
                  <a:pt x="721935" y="700860"/>
                  <a:pt x="681641" y="660566"/>
                  <a:pt x="631935" y="660566"/>
                </a:cubicBezTo>
                <a:close/>
                <a:moveTo>
                  <a:pt x="2920524" y="132986"/>
                </a:moveTo>
                <a:cubicBezTo>
                  <a:pt x="2884582" y="132986"/>
                  <a:pt x="2855445" y="171564"/>
                  <a:pt x="2855445" y="219152"/>
                </a:cubicBezTo>
                <a:cubicBezTo>
                  <a:pt x="2855445" y="266740"/>
                  <a:pt x="2884582" y="305318"/>
                  <a:pt x="2920524" y="305318"/>
                </a:cubicBezTo>
                <a:cubicBezTo>
                  <a:pt x="2956466" y="305318"/>
                  <a:pt x="2985603" y="266740"/>
                  <a:pt x="2985603" y="219152"/>
                </a:cubicBezTo>
                <a:cubicBezTo>
                  <a:pt x="2985603" y="171564"/>
                  <a:pt x="2956466" y="132986"/>
                  <a:pt x="2920524" y="132986"/>
                </a:cubicBezTo>
                <a:close/>
                <a:moveTo>
                  <a:pt x="1840097" y="123357"/>
                </a:moveTo>
                <a:cubicBezTo>
                  <a:pt x="1690593" y="125267"/>
                  <a:pt x="1541569" y="163386"/>
                  <a:pt x="1407089" y="237534"/>
                </a:cubicBezTo>
                <a:lnTo>
                  <a:pt x="1442443" y="299445"/>
                </a:lnTo>
                <a:cubicBezTo>
                  <a:pt x="1690026" y="162934"/>
                  <a:pt x="1991162" y="159087"/>
                  <a:pt x="2242273" y="289227"/>
                </a:cubicBezTo>
                <a:lnTo>
                  <a:pt x="2275978" y="226435"/>
                </a:lnTo>
                <a:cubicBezTo>
                  <a:pt x="2139582" y="155746"/>
                  <a:pt x="1989600" y="121447"/>
                  <a:pt x="1840097" y="123357"/>
                </a:cubicBezTo>
                <a:close/>
                <a:moveTo>
                  <a:pt x="1808744" y="1233"/>
                </a:moveTo>
                <a:cubicBezTo>
                  <a:pt x="2156106" y="-14520"/>
                  <a:pt x="2554236" y="122009"/>
                  <a:pt x="2727916" y="332053"/>
                </a:cubicBezTo>
                <a:lnTo>
                  <a:pt x="2797407" y="426906"/>
                </a:lnTo>
                <a:cubicBezTo>
                  <a:pt x="2816730" y="407744"/>
                  <a:pt x="2822914" y="396798"/>
                  <a:pt x="2848347" y="374270"/>
                </a:cubicBezTo>
                <a:cubicBezTo>
                  <a:pt x="2789714" y="335227"/>
                  <a:pt x="2770554" y="301522"/>
                  <a:pt x="2770554" y="211287"/>
                </a:cubicBezTo>
                <a:cubicBezTo>
                  <a:pt x="2770554" y="109060"/>
                  <a:pt x="2826850" y="34523"/>
                  <a:pt x="2918697" y="33333"/>
                </a:cubicBezTo>
                <a:cubicBezTo>
                  <a:pt x="3010544" y="32143"/>
                  <a:pt x="3068737" y="122977"/>
                  <a:pt x="3064459" y="218431"/>
                </a:cubicBezTo>
                <a:cubicBezTo>
                  <a:pt x="3062319" y="266188"/>
                  <a:pt x="3063213" y="242475"/>
                  <a:pt x="3054577" y="285936"/>
                </a:cubicBezTo>
                <a:cubicBezTo>
                  <a:pt x="3088600" y="260795"/>
                  <a:pt x="3146396" y="297212"/>
                  <a:pt x="3198377" y="27802"/>
                </a:cubicBezTo>
                <a:cubicBezTo>
                  <a:pt x="3270974" y="270322"/>
                  <a:pt x="3142267" y="378871"/>
                  <a:pt x="2977023" y="405424"/>
                </a:cubicBezTo>
                <a:cubicBezTo>
                  <a:pt x="2937650" y="455263"/>
                  <a:pt x="2906651" y="507366"/>
                  <a:pt x="2854455" y="531728"/>
                </a:cubicBezTo>
                <a:cubicBezTo>
                  <a:pt x="2854593" y="531917"/>
                  <a:pt x="2854687" y="532126"/>
                  <a:pt x="2854781" y="532336"/>
                </a:cubicBezTo>
                <a:lnTo>
                  <a:pt x="2914835" y="719911"/>
                </a:lnTo>
                <a:cubicBezTo>
                  <a:pt x="2982387" y="1030651"/>
                  <a:pt x="2875068" y="1334999"/>
                  <a:pt x="2751965" y="1458417"/>
                </a:cubicBezTo>
                <a:cubicBezTo>
                  <a:pt x="2718119" y="1752479"/>
                  <a:pt x="2636178" y="1904762"/>
                  <a:pt x="2564924" y="2133185"/>
                </a:cubicBezTo>
                <a:cubicBezTo>
                  <a:pt x="2548001" y="2174319"/>
                  <a:pt x="2290597" y="2162941"/>
                  <a:pt x="2284362" y="2130560"/>
                </a:cubicBezTo>
                <a:cubicBezTo>
                  <a:pt x="2253189" y="1989654"/>
                  <a:pt x="2205984" y="1832997"/>
                  <a:pt x="2190842" y="1681589"/>
                </a:cubicBezTo>
                <a:cubicBezTo>
                  <a:pt x="1937891" y="1727975"/>
                  <a:pt x="1628829" y="1727099"/>
                  <a:pt x="1429318" y="1710471"/>
                </a:cubicBezTo>
                <a:cubicBezTo>
                  <a:pt x="1387456" y="1891634"/>
                  <a:pt x="1268107" y="2057044"/>
                  <a:pt x="1143413" y="2180445"/>
                </a:cubicBezTo>
                <a:lnTo>
                  <a:pt x="943012" y="2180445"/>
                </a:lnTo>
                <a:cubicBezTo>
                  <a:pt x="894916" y="2170818"/>
                  <a:pt x="902932" y="1825120"/>
                  <a:pt x="910948" y="1650083"/>
                </a:cubicBezTo>
                <a:cubicBezTo>
                  <a:pt x="600994" y="1508303"/>
                  <a:pt x="-80369" y="1319263"/>
                  <a:pt x="7807" y="838786"/>
                </a:cubicBezTo>
                <a:cubicBezTo>
                  <a:pt x="13151" y="796777"/>
                  <a:pt x="184160" y="802028"/>
                  <a:pt x="275009" y="799402"/>
                </a:cubicBezTo>
                <a:cubicBezTo>
                  <a:pt x="369419" y="659373"/>
                  <a:pt x="418407" y="582356"/>
                  <a:pt x="555570" y="465957"/>
                </a:cubicBezTo>
                <a:cubicBezTo>
                  <a:pt x="547554" y="374062"/>
                  <a:pt x="496786" y="206026"/>
                  <a:pt x="531522" y="190273"/>
                </a:cubicBezTo>
                <a:cubicBezTo>
                  <a:pt x="764877" y="64246"/>
                  <a:pt x="803177" y="250661"/>
                  <a:pt x="924308" y="355683"/>
                </a:cubicBezTo>
                <a:cubicBezTo>
                  <a:pt x="1130053" y="143013"/>
                  <a:pt x="1554903" y="11735"/>
                  <a:pt x="1808744" y="1233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ko-KR" altLang="en-US" dirty="0">
              <a:solidFill>
                <a:schemeClr val="tx1"/>
              </a:solidFill>
            </a:endParaRPr>
          </a:p>
        </p:txBody>
      </p:sp>
      <p:sp>
        <p:nvSpPr>
          <p:cNvPr id="3" name="Picture Placeholder 2">
            <a:extLst>
              <a:ext uri="{FF2B5EF4-FFF2-40B4-BE49-F238E27FC236}">
                <a16:creationId xmlns:a16="http://schemas.microsoft.com/office/drawing/2014/main" id="{5AFCCB18-1E20-4929-9E04-0592C8DDC4E2}"/>
              </a:ext>
            </a:extLst>
          </p:cNvPr>
          <p:cNvSpPr>
            <a:spLocks noGrp="1"/>
          </p:cNvSpPr>
          <p:nvPr>
            <p:ph type="pic" sz="quarter" idx="10"/>
          </p:nvPr>
        </p:nvSpPr>
        <p:spPr/>
      </p:sp>
    </p:spTree>
    <p:extLst>
      <p:ext uri="{BB962C8B-B14F-4D97-AF65-F5344CB8AC3E}">
        <p14:creationId xmlns:p14="http://schemas.microsoft.com/office/powerpoint/2010/main" val="688682261"/>
      </p:ext>
    </p:extLst>
  </p:cSld>
  <p:clrMapOvr>
    <a:masterClrMapping/>
  </p:clrMapOvr>
</p:sld>
</file>

<file path=ppt/slides/slide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Placeholder 1">
            <a:extLst>
              <a:ext uri="{FF2B5EF4-FFF2-40B4-BE49-F238E27FC236}">
                <a16:creationId xmlns:a16="http://schemas.microsoft.com/office/drawing/2014/main" id="{206381AD-4C2B-4745-99B1-0BBCE6131A71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prstGeom prst="rect">
            <a:avLst/>
          </a:prstGeom>
        </p:spPr>
        <p:txBody>
          <a:bodyPr/>
          <a:lstStyle/>
          <a:p>
            <a:r>
              <a:rPr lang="en-US" dirty="0"/>
              <a:t>Infographic Style</a:t>
            </a:r>
          </a:p>
        </p:txBody>
      </p:sp>
      <p:sp>
        <p:nvSpPr>
          <p:cNvPr id="13" name="Rectangle: Rounded Corners 12">
            <a:extLst>
              <a:ext uri="{FF2B5EF4-FFF2-40B4-BE49-F238E27FC236}">
                <a16:creationId xmlns:a16="http://schemas.microsoft.com/office/drawing/2014/main" id="{47CE4B43-38CA-40DC-906D-30151900078E}"/>
              </a:ext>
            </a:extLst>
          </p:cNvPr>
          <p:cNvSpPr/>
          <p:nvPr/>
        </p:nvSpPr>
        <p:spPr>
          <a:xfrm>
            <a:off x="785713" y="2682912"/>
            <a:ext cx="2331218" cy="2903974"/>
          </a:xfrm>
          <a:prstGeom prst="roundRect">
            <a:avLst>
              <a:gd name="adj" fmla="val 10633"/>
            </a:avLst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8" name="Freeform: Shape 7">
            <a:extLst>
              <a:ext uri="{FF2B5EF4-FFF2-40B4-BE49-F238E27FC236}">
                <a16:creationId xmlns:a16="http://schemas.microsoft.com/office/drawing/2014/main" id="{B44B4AF4-0185-4405-9352-931120440DFF}"/>
              </a:ext>
            </a:extLst>
          </p:cNvPr>
          <p:cNvSpPr/>
          <p:nvPr/>
        </p:nvSpPr>
        <p:spPr>
          <a:xfrm>
            <a:off x="1003585" y="1823883"/>
            <a:ext cx="1895475" cy="2790825"/>
          </a:xfrm>
          <a:custGeom>
            <a:avLst/>
            <a:gdLst>
              <a:gd name="connsiteX0" fmla="*/ 0 w 1895475"/>
              <a:gd name="connsiteY0" fmla="*/ 450533 h 2790825"/>
              <a:gd name="connsiteX1" fmla="*/ 317183 w 1895475"/>
              <a:gd name="connsiteY1" fmla="*/ 133350 h 2790825"/>
              <a:gd name="connsiteX2" fmla="*/ 317183 w 1895475"/>
              <a:gd name="connsiteY2" fmla="*/ 133350 h 2790825"/>
              <a:gd name="connsiteX3" fmla="*/ 317183 w 1895475"/>
              <a:gd name="connsiteY3" fmla="*/ 133350 h 2790825"/>
              <a:gd name="connsiteX4" fmla="*/ 1586865 w 1895475"/>
              <a:gd name="connsiteY4" fmla="*/ 0 h 2790825"/>
              <a:gd name="connsiteX5" fmla="*/ 1904048 w 1895475"/>
              <a:gd name="connsiteY5" fmla="*/ 317183 h 2790825"/>
              <a:gd name="connsiteX6" fmla="*/ 1827848 w 1895475"/>
              <a:gd name="connsiteY6" fmla="*/ 2110740 h 2790825"/>
              <a:gd name="connsiteX7" fmla="*/ 1510665 w 1895475"/>
              <a:gd name="connsiteY7" fmla="*/ 2427923 h 2790825"/>
              <a:gd name="connsiteX8" fmla="*/ 745808 w 1895475"/>
              <a:gd name="connsiteY8" fmla="*/ 2427923 h 2790825"/>
              <a:gd name="connsiteX9" fmla="*/ 650558 w 1895475"/>
              <a:gd name="connsiteY9" fmla="*/ 2792730 h 2790825"/>
              <a:gd name="connsiteX10" fmla="*/ 413385 w 1895475"/>
              <a:gd name="connsiteY10" fmla="*/ 2427923 h 2790825"/>
              <a:gd name="connsiteX11" fmla="*/ 413385 w 1895475"/>
              <a:gd name="connsiteY11" fmla="*/ 2427923 h 2790825"/>
              <a:gd name="connsiteX12" fmla="*/ 96203 w 1895475"/>
              <a:gd name="connsiteY12" fmla="*/ 2110740 h 2790825"/>
              <a:gd name="connsiteX13" fmla="*/ 0 w 1895475"/>
              <a:gd name="connsiteY13" fmla="*/ 450533 h 2790825"/>
              <a:gd name="connsiteX14" fmla="*/ 0 w 1895475"/>
              <a:gd name="connsiteY14" fmla="*/ 450533 h 27908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1895475" h="2790825">
                <a:moveTo>
                  <a:pt x="0" y="450533"/>
                </a:moveTo>
                <a:cubicBezTo>
                  <a:pt x="0" y="275273"/>
                  <a:pt x="141923" y="133350"/>
                  <a:pt x="317183" y="133350"/>
                </a:cubicBezTo>
                <a:lnTo>
                  <a:pt x="317183" y="133350"/>
                </a:lnTo>
                <a:lnTo>
                  <a:pt x="317183" y="133350"/>
                </a:lnTo>
                <a:lnTo>
                  <a:pt x="1586865" y="0"/>
                </a:lnTo>
                <a:cubicBezTo>
                  <a:pt x="1762125" y="0"/>
                  <a:pt x="1904048" y="141923"/>
                  <a:pt x="1904048" y="317183"/>
                </a:cubicBezTo>
                <a:lnTo>
                  <a:pt x="1827848" y="2110740"/>
                </a:lnTo>
                <a:cubicBezTo>
                  <a:pt x="1827848" y="2286000"/>
                  <a:pt x="1685925" y="2427923"/>
                  <a:pt x="1510665" y="2427923"/>
                </a:cubicBezTo>
                <a:lnTo>
                  <a:pt x="745808" y="2427923"/>
                </a:lnTo>
                <a:lnTo>
                  <a:pt x="650558" y="2792730"/>
                </a:lnTo>
                <a:lnTo>
                  <a:pt x="413385" y="2427923"/>
                </a:lnTo>
                <a:lnTo>
                  <a:pt x="413385" y="2427923"/>
                </a:lnTo>
                <a:cubicBezTo>
                  <a:pt x="238125" y="2427923"/>
                  <a:pt x="96203" y="2286000"/>
                  <a:pt x="96203" y="2110740"/>
                </a:cubicBezTo>
                <a:lnTo>
                  <a:pt x="0" y="450533"/>
                </a:lnTo>
                <a:lnTo>
                  <a:pt x="0" y="450533"/>
                </a:lnTo>
                <a:close/>
              </a:path>
            </a:pathLst>
          </a:custGeom>
          <a:gradFill flip="none" rotWithShape="1">
            <a:gsLst>
              <a:gs pos="0">
                <a:schemeClr val="bg1">
                  <a:lumMod val="85000"/>
                </a:schemeClr>
              </a:gs>
              <a:gs pos="100000">
                <a:schemeClr val="bg1"/>
              </a:gs>
            </a:gsLst>
            <a:lin ang="13500000" scaled="1"/>
            <a:tileRect/>
          </a:gradFill>
          <a:ln>
            <a:gradFill flip="none" rotWithShape="1">
              <a:gsLst>
                <a:gs pos="0">
                  <a:schemeClr val="bg1"/>
                </a:gs>
                <a:gs pos="100000">
                  <a:schemeClr val="bg1">
                    <a:lumMod val="75000"/>
                  </a:schemeClr>
                </a:gs>
              </a:gsLst>
              <a:lin ang="8100000" scaled="1"/>
              <a:tileRect/>
            </a:gradFill>
          </a:ln>
          <a:effectLst>
            <a:outerShdw blurRad="127000" dist="38100" dir="8100000" algn="tr" rotWithShape="0">
              <a:prstClr val="black">
                <a:alpha val="33000"/>
              </a:prstClr>
            </a:outerShdw>
          </a:effec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 sz="2700"/>
          </a:p>
        </p:txBody>
      </p:sp>
      <p:sp>
        <p:nvSpPr>
          <p:cNvPr id="17" name="Oval 21">
            <a:extLst>
              <a:ext uri="{FF2B5EF4-FFF2-40B4-BE49-F238E27FC236}">
                <a16:creationId xmlns:a16="http://schemas.microsoft.com/office/drawing/2014/main" id="{EEDDF4D3-827F-4598-A2B8-F76B9D0E4902}"/>
              </a:ext>
            </a:extLst>
          </p:cNvPr>
          <p:cNvSpPr/>
          <p:nvPr/>
        </p:nvSpPr>
        <p:spPr>
          <a:xfrm rot="20700000">
            <a:off x="2352139" y="4922525"/>
            <a:ext cx="474711" cy="416049"/>
          </a:xfrm>
          <a:custGeom>
            <a:avLst/>
            <a:gdLst/>
            <a:ahLst/>
            <a:cxnLst/>
            <a:rect l="l" t="t" r="r" b="b"/>
            <a:pathLst>
              <a:path w="4088377" h="3321003">
                <a:moveTo>
                  <a:pt x="1365628" y="1622218"/>
                </a:moveTo>
                <a:cubicBezTo>
                  <a:pt x="1121373" y="1556771"/>
                  <a:pt x="870309" y="1701722"/>
                  <a:pt x="804861" y="1945977"/>
                </a:cubicBezTo>
                <a:cubicBezTo>
                  <a:pt x="739413" y="2190232"/>
                  <a:pt x="884365" y="2441296"/>
                  <a:pt x="1128620" y="2506744"/>
                </a:cubicBezTo>
                <a:cubicBezTo>
                  <a:pt x="1372875" y="2572191"/>
                  <a:pt x="1623939" y="2427240"/>
                  <a:pt x="1689387" y="2182985"/>
                </a:cubicBezTo>
                <a:cubicBezTo>
                  <a:pt x="1754835" y="1938730"/>
                  <a:pt x="1609883" y="1687666"/>
                  <a:pt x="1365628" y="1622218"/>
                </a:cubicBezTo>
                <a:close/>
                <a:moveTo>
                  <a:pt x="1447099" y="1318163"/>
                </a:moveTo>
                <a:cubicBezTo>
                  <a:pt x="1859279" y="1428606"/>
                  <a:pt x="2103885" y="1852277"/>
                  <a:pt x="1993442" y="2264456"/>
                </a:cubicBezTo>
                <a:cubicBezTo>
                  <a:pt x="1882999" y="2676636"/>
                  <a:pt x="1459328" y="2921242"/>
                  <a:pt x="1047149" y="2810799"/>
                </a:cubicBezTo>
                <a:cubicBezTo>
                  <a:pt x="634969" y="2700356"/>
                  <a:pt x="390363" y="2276685"/>
                  <a:pt x="500806" y="1864505"/>
                </a:cubicBezTo>
                <a:cubicBezTo>
                  <a:pt x="611249" y="1452326"/>
                  <a:pt x="1034920" y="1207720"/>
                  <a:pt x="1447099" y="1318163"/>
                </a:cubicBezTo>
                <a:close/>
                <a:moveTo>
                  <a:pt x="1476725" y="1207597"/>
                </a:moveTo>
                <a:cubicBezTo>
                  <a:pt x="1003481" y="1080792"/>
                  <a:pt x="517045" y="1361635"/>
                  <a:pt x="390240" y="1834879"/>
                </a:cubicBezTo>
                <a:cubicBezTo>
                  <a:pt x="263435" y="2308124"/>
                  <a:pt x="544279" y="2794559"/>
                  <a:pt x="1017523" y="2921365"/>
                </a:cubicBezTo>
                <a:cubicBezTo>
                  <a:pt x="1490767" y="3048170"/>
                  <a:pt x="1977202" y="2767326"/>
                  <a:pt x="2104008" y="2294082"/>
                </a:cubicBezTo>
                <a:cubicBezTo>
                  <a:pt x="2230813" y="1820838"/>
                  <a:pt x="1949969" y="1334403"/>
                  <a:pt x="1476725" y="1207597"/>
                </a:cubicBezTo>
                <a:close/>
                <a:moveTo>
                  <a:pt x="3290290" y="1590224"/>
                </a:moveTo>
                <a:cubicBezTo>
                  <a:pt x="3269727" y="1586016"/>
                  <a:pt x="3248437" y="1583806"/>
                  <a:pt x="3226630" y="1583806"/>
                </a:cubicBezTo>
                <a:cubicBezTo>
                  <a:pt x="3052179" y="1583806"/>
                  <a:pt x="2910758" y="1725227"/>
                  <a:pt x="2910758" y="1899678"/>
                </a:cubicBezTo>
                <a:cubicBezTo>
                  <a:pt x="2910758" y="2074130"/>
                  <a:pt x="3052179" y="2215551"/>
                  <a:pt x="3226630" y="2215550"/>
                </a:cubicBezTo>
                <a:cubicBezTo>
                  <a:pt x="3401082" y="2215551"/>
                  <a:pt x="3542503" y="2074130"/>
                  <a:pt x="3542502" y="1899678"/>
                </a:cubicBezTo>
                <a:cubicBezTo>
                  <a:pt x="3542503" y="1747033"/>
                  <a:pt x="3434228" y="1619677"/>
                  <a:pt x="3290290" y="1590224"/>
                </a:cubicBezTo>
                <a:close/>
                <a:moveTo>
                  <a:pt x="3334055" y="1377473"/>
                </a:moveTo>
                <a:cubicBezTo>
                  <a:pt x="3576950" y="1427177"/>
                  <a:pt x="3759665" y="1642090"/>
                  <a:pt x="3759665" y="1899678"/>
                </a:cubicBezTo>
                <a:cubicBezTo>
                  <a:pt x="3759665" y="2194064"/>
                  <a:pt x="3521017" y="2432713"/>
                  <a:pt x="3226630" y="2432713"/>
                </a:cubicBezTo>
                <a:cubicBezTo>
                  <a:pt x="2932244" y="2432712"/>
                  <a:pt x="2693596" y="2194065"/>
                  <a:pt x="2693596" y="1899678"/>
                </a:cubicBezTo>
                <a:cubicBezTo>
                  <a:pt x="2693596" y="1605292"/>
                  <a:pt x="2932244" y="1366644"/>
                  <a:pt x="3226630" y="1366644"/>
                </a:cubicBezTo>
                <a:cubicBezTo>
                  <a:pt x="3263429" y="1366644"/>
                  <a:pt x="3299356" y="1370373"/>
                  <a:pt x="3334055" y="1377473"/>
                </a:cubicBezTo>
                <a:close/>
                <a:moveTo>
                  <a:pt x="1391137" y="789478"/>
                </a:moveTo>
                <a:lnTo>
                  <a:pt x="1759910" y="888290"/>
                </a:lnTo>
                <a:lnTo>
                  <a:pt x="1754625" y="1202375"/>
                </a:lnTo>
                <a:lnTo>
                  <a:pt x="1744979" y="1199790"/>
                </a:lnTo>
                <a:cubicBezTo>
                  <a:pt x="1823578" y="1244024"/>
                  <a:pt x="1894617" y="1298265"/>
                  <a:pt x="1954704" y="1362586"/>
                </a:cubicBezTo>
                <a:lnTo>
                  <a:pt x="2234317" y="1293059"/>
                </a:lnTo>
                <a:lnTo>
                  <a:pt x="2413554" y="1630152"/>
                </a:lnTo>
                <a:lnTo>
                  <a:pt x="2214321" y="1809770"/>
                </a:lnTo>
                <a:cubicBezTo>
                  <a:pt x="2239296" y="1900740"/>
                  <a:pt x="2251067" y="1995997"/>
                  <a:pt x="2246841" y="2092825"/>
                </a:cubicBezTo>
                <a:lnTo>
                  <a:pt x="2495698" y="2230974"/>
                </a:lnTo>
                <a:lnTo>
                  <a:pt x="2396885" y="2599747"/>
                </a:lnTo>
                <a:lnTo>
                  <a:pt x="2094912" y="2594668"/>
                </a:lnTo>
                <a:cubicBezTo>
                  <a:pt x="2056732" y="2658461"/>
                  <a:pt x="2010475" y="2715996"/>
                  <a:pt x="1958644" y="2767359"/>
                </a:cubicBezTo>
                <a:lnTo>
                  <a:pt x="2057814" y="3026193"/>
                </a:lnTo>
                <a:lnTo>
                  <a:pt x="1745078" y="3245174"/>
                </a:lnTo>
                <a:lnTo>
                  <a:pt x="1507869" y="3039237"/>
                </a:lnTo>
                <a:lnTo>
                  <a:pt x="1536736" y="3019025"/>
                </a:lnTo>
                <a:cubicBezTo>
                  <a:pt x="1445878" y="3048429"/>
                  <a:pt x="1349798" y="3062567"/>
                  <a:pt x="1251837" y="3062021"/>
                </a:cubicBezTo>
                <a:lnTo>
                  <a:pt x="1108065" y="3321003"/>
                </a:lnTo>
                <a:lnTo>
                  <a:pt x="739291" y="3222191"/>
                </a:lnTo>
                <a:lnTo>
                  <a:pt x="744274" y="2926021"/>
                </a:lnTo>
                <a:cubicBezTo>
                  <a:pt x="666128" y="2881484"/>
                  <a:pt x="595548" y="2827017"/>
                  <a:pt x="535891" y="2762576"/>
                </a:cubicBezTo>
                <a:lnTo>
                  <a:pt x="540671" y="2772825"/>
                </a:lnTo>
                <a:lnTo>
                  <a:pt x="232276" y="2832568"/>
                </a:lnTo>
                <a:lnTo>
                  <a:pt x="70927" y="2486556"/>
                </a:lnTo>
                <a:lnTo>
                  <a:pt x="279495" y="2317444"/>
                </a:lnTo>
                <a:cubicBezTo>
                  <a:pt x="257233" y="2235849"/>
                  <a:pt x="245603" y="2150814"/>
                  <a:pt x="245586" y="2064274"/>
                </a:cubicBezTo>
                <a:lnTo>
                  <a:pt x="0" y="1927940"/>
                </a:lnTo>
                <a:lnTo>
                  <a:pt x="98812" y="1559167"/>
                </a:lnTo>
                <a:lnTo>
                  <a:pt x="380240" y="1563901"/>
                </a:lnTo>
                <a:cubicBezTo>
                  <a:pt x="418421" y="1496524"/>
                  <a:pt x="464524" y="1435092"/>
                  <a:pt x="516679" y="1380105"/>
                </a:cubicBezTo>
                <a:lnTo>
                  <a:pt x="422419" y="1089378"/>
                </a:lnTo>
                <a:lnTo>
                  <a:pt x="746189" y="887063"/>
                </a:lnTo>
                <a:lnTo>
                  <a:pt x="972292" y="1105134"/>
                </a:lnTo>
                <a:lnTo>
                  <a:pt x="970019" y="1106554"/>
                </a:lnTo>
                <a:cubicBezTo>
                  <a:pt x="1058903" y="1078586"/>
                  <a:pt x="1152743" y="1065659"/>
                  <a:pt x="1248316" y="1066709"/>
                </a:cubicBezTo>
                <a:lnTo>
                  <a:pt x="1238669" y="1064125"/>
                </a:lnTo>
                <a:close/>
                <a:moveTo>
                  <a:pt x="3349970" y="1300109"/>
                </a:moveTo>
                <a:cubicBezTo>
                  <a:pt x="3310130" y="1291957"/>
                  <a:pt x="3268880" y="1287676"/>
                  <a:pt x="3226630" y="1287676"/>
                </a:cubicBezTo>
                <a:cubicBezTo>
                  <a:pt x="2888631" y="1287676"/>
                  <a:pt x="2614628" y="1561679"/>
                  <a:pt x="2614628" y="1899678"/>
                </a:cubicBezTo>
                <a:cubicBezTo>
                  <a:pt x="2614628" y="2237678"/>
                  <a:pt x="2888630" y="2511680"/>
                  <a:pt x="3226630" y="2511681"/>
                </a:cubicBezTo>
                <a:cubicBezTo>
                  <a:pt x="3564630" y="2511681"/>
                  <a:pt x="3838633" y="2237678"/>
                  <a:pt x="3838633" y="1899678"/>
                </a:cubicBezTo>
                <a:cubicBezTo>
                  <a:pt x="3838632" y="1603928"/>
                  <a:pt x="3628849" y="1357176"/>
                  <a:pt x="3349970" y="1300109"/>
                </a:cubicBezTo>
                <a:close/>
                <a:moveTo>
                  <a:pt x="3358324" y="1024334"/>
                </a:moveTo>
                <a:lnTo>
                  <a:pt x="3410883" y="1234575"/>
                </a:lnTo>
                <a:lnTo>
                  <a:pt x="3403994" y="1234575"/>
                </a:lnTo>
                <a:cubicBezTo>
                  <a:pt x="3464268" y="1250018"/>
                  <a:pt x="3521292" y="1273478"/>
                  <a:pt x="3572818" y="1305612"/>
                </a:cubicBezTo>
                <a:lnTo>
                  <a:pt x="3746730" y="1209354"/>
                </a:lnTo>
                <a:lnTo>
                  <a:pt x="3926358" y="1401981"/>
                </a:lnTo>
                <a:lnTo>
                  <a:pt x="3825667" y="1557247"/>
                </a:lnTo>
                <a:cubicBezTo>
                  <a:pt x="3858552" y="1613408"/>
                  <a:pt x="3883404" y="1674784"/>
                  <a:pt x="3897877" y="1740062"/>
                </a:cubicBezTo>
                <a:lnTo>
                  <a:pt x="4088377" y="1787686"/>
                </a:lnTo>
                <a:lnTo>
                  <a:pt x="4088377" y="2051071"/>
                </a:lnTo>
                <a:lnTo>
                  <a:pt x="3886243" y="2101605"/>
                </a:lnTo>
                <a:cubicBezTo>
                  <a:pt x="3872191" y="2150933"/>
                  <a:pt x="3851639" y="2197531"/>
                  <a:pt x="3826272" y="2241013"/>
                </a:cubicBezTo>
                <a:lnTo>
                  <a:pt x="3938572" y="2395786"/>
                </a:lnTo>
                <a:lnTo>
                  <a:pt x="3769272" y="2597551"/>
                </a:lnTo>
                <a:lnTo>
                  <a:pt x="3574432" y="2502674"/>
                </a:lnTo>
                <a:lnTo>
                  <a:pt x="3590059" y="2484050"/>
                </a:lnTo>
                <a:cubicBezTo>
                  <a:pt x="3534764" y="2519868"/>
                  <a:pt x="3473263" y="2546445"/>
                  <a:pt x="3407886" y="2563572"/>
                </a:cubicBezTo>
                <a:lnTo>
                  <a:pt x="3358323" y="2761823"/>
                </a:lnTo>
                <a:lnTo>
                  <a:pt x="3094938" y="2761823"/>
                </a:lnTo>
                <a:lnTo>
                  <a:pt x="3045375" y="2563574"/>
                </a:lnTo>
                <a:cubicBezTo>
                  <a:pt x="2985349" y="2547848"/>
                  <a:pt x="2928591" y="2524155"/>
                  <a:pt x="2877330" y="2491865"/>
                </a:cubicBezTo>
                <a:lnTo>
                  <a:pt x="2882346" y="2497841"/>
                </a:lnTo>
                <a:lnTo>
                  <a:pt x="2687507" y="2592718"/>
                </a:lnTo>
                <a:lnTo>
                  <a:pt x="2518206" y="2390954"/>
                </a:lnTo>
                <a:lnTo>
                  <a:pt x="2626994" y="2241021"/>
                </a:lnTo>
                <a:cubicBezTo>
                  <a:pt x="2597591" y="2190623"/>
                  <a:pt x="2574657" y="2136035"/>
                  <a:pt x="2559194" y="2078370"/>
                </a:cubicBezTo>
                <a:lnTo>
                  <a:pt x="2371198" y="2031371"/>
                </a:lnTo>
                <a:lnTo>
                  <a:pt x="2371198" y="1767986"/>
                </a:lnTo>
                <a:lnTo>
                  <a:pt x="2559579" y="1720890"/>
                </a:lnTo>
                <a:cubicBezTo>
                  <a:pt x="2572992" y="1669175"/>
                  <a:pt x="2592745" y="1620006"/>
                  <a:pt x="2617681" y="1574051"/>
                </a:cubicBezTo>
                <a:lnTo>
                  <a:pt x="2502958" y="1397149"/>
                </a:lnTo>
                <a:lnTo>
                  <a:pt x="2682587" y="1204520"/>
                </a:lnTo>
                <a:lnTo>
                  <a:pt x="2872193" y="1309466"/>
                </a:lnTo>
                <a:lnTo>
                  <a:pt x="2870932" y="1310818"/>
                </a:lnTo>
                <a:cubicBezTo>
                  <a:pt x="2925169" y="1276310"/>
                  <a:pt x="2985393" y="1250941"/>
                  <a:pt x="3049268" y="1234575"/>
                </a:cubicBezTo>
                <a:lnTo>
                  <a:pt x="3042378" y="1234576"/>
                </a:lnTo>
                <a:lnTo>
                  <a:pt x="3094939" y="1024334"/>
                </a:lnTo>
                <a:close/>
                <a:moveTo>
                  <a:pt x="2786480" y="402820"/>
                </a:moveTo>
                <a:cubicBezTo>
                  <a:pt x="2745900" y="389943"/>
                  <a:pt x="2701172" y="388627"/>
                  <a:pt x="2657264" y="401580"/>
                </a:cubicBezTo>
                <a:cubicBezTo>
                  <a:pt x="2540176" y="436121"/>
                  <a:pt x="2473258" y="559041"/>
                  <a:pt x="2507800" y="676128"/>
                </a:cubicBezTo>
                <a:cubicBezTo>
                  <a:pt x="2542340" y="793216"/>
                  <a:pt x="2665260" y="860133"/>
                  <a:pt x="2782348" y="825592"/>
                </a:cubicBezTo>
                <a:cubicBezTo>
                  <a:pt x="2899435" y="791051"/>
                  <a:pt x="2966353" y="668132"/>
                  <a:pt x="2931812" y="551045"/>
                </a:cubicBezTo>
                <a:cubicBezTo>
                  <a:pt x="2910223" y="477864"/>
                  <a:pt x="2854113" y="424282"/>
                  <a:pt x="2786480" y="402820"/>
                </a:cubicBezTo>
                <a:close/>
                <a:moveTo>
                  <a:pt x="2932202" y="47278"/>
                </a:moveTo>
                <a:lnTo>
                  <a:pt x="3090904" y="140999"/>
                </a:lnTo>
                <a:lnTo>
                  <a:pt x="3054065" y="265147"/>
                </a:lnTo>
                <a:cubicBezTo>
                  <a:pt x="3087256" y="296329"/>
                  <a:pt x="3116089" y="332603"/>
                  <a:pt x="3138727" y="373550"/>
                </a:cubicBezTo>
                <a:lnTo>
                  <a:pt x="3276016" y="367796"/>
                </a:lnTo>
                <a:lnTo>
                  <a:pt x="3328165" y="544574"/>
                </a:lnTo>
                <a:lnTo>
                  <a:pt x="3202503" y="618514"/>
                </a:lnTo>
                <a:cubicBezTo>
                  <a:pt x="3202838" y="654403"/>
                  <a:pt x="3198271" y="689748"/>
                  <a:pt x="3189855" y="723955"/>
                </a:cubicBezTo>
                <a:lnTo>
                  <a:pt x="3295873" y="805599"/>
                </a:lnTo>
                <a:lnTo>
                  <a:pt x="3222192" y="974540"/>
                </a:lnTo>
                <a:lnTo>
                  <a:pt x="3072634" y="949439"/>
                </a:lnTo>
                <a:lnTo>
                  <a:pt x="3079435" y="933845"/>
                </a:lnTo>
                <a:cubicBezTo>
                  <a:pt x="3049413" y="968833"/>
                  <a:pt x="3013398" y="998848"/>
                  <a:pt x="2972910" y="1023288"/>
                </a:cubicBezTo>
                <a:lnTo>
                  <a:pt x="2978897" y="1166163"/>
                </a:lnTo>
                <a:lnTo>
                  <a:pt x="2802119" y="1218312"/>
                </a:lnTo>
                <a:lnTo>
                  <a:pt x="2729602" y="1095065"/>
                </a:lnTo>
                <a:cubicBezTo>
                  <a:pt x="2686199" y="1096396"/>
                  <a:pt x="2643414" y="1091732"/>
                  <a:pt x="2602615" y="1080209"/>
                </a:cubicBezTo>
                <a:lnTo>
                  <a:pt x="2607165" y="1083226"/>
                </a:lnTo>
                <a:lnTo>
                  <a:pt x="2495179" y="1185484"/>
                </a:lnTo>
                <a:lnTo>
                  <a:pt x="2341599" y="1083585"/>
                </a:lnTo>
                <a:lnTo>
                  <a:pt x="2384929" y="961414"/>
                </a:lnTo>
                <a:cubicBezTo>
                  <a:pt x="2355215" y="933409"/>
                  <a:pt x="2329015" y="901312"/>
                  <a:pt x="2307218" y="865670"/>
                </a:cubicBezTo>
                <a:lnTo>
                  <a:pt x="2171734" y="871348"/>
                </a:lnTo>
                <a:lnTo>
                  <a:pt x="2119584" y="694571"/>
                </a:lnTo>
                <a:lnTo>
                  <a:pt x="2236697" y="625662"/>
                </a:lnTo>
                <a:cubicBezTo>
                  <a:pt x="2235459" y="588297"/>
                  <a:pt x="2238982" y="551385"/>
                  <a:pt x="2246620" y="515603"/>
                </a:cubicBezTo>
                <a:lnTo>
                  <a:pt x="2134594" y="419585"/>
                </a:lnTo>
                <a:lnTo>
                  <a:pt x="2217016" y="254732"/>
                </a:lnTo>
                <a:lnTo>
                  <a:pt x="2365055" y="287627"/>
                </a:lnTo>
                <a:lnTo>
                  <a:pt x="2364476" y="288784"/>
                </a:lnTo>
                <a:cubicBezTo>
                  <a:pt x="2394046" y="254885"/>
                  <a:pt x="2429444" y="225933"/>
                  <a:pt x="2469075" y="202302"/>
                </a:cubicBezTo>
                <a:lnTo>
                  <a:pt x="2464452" y="203666"/>
                </a:lnTo>
                <a:lnTo>
                  <a:pt x="2458102" y="52150"/>
                </a:lnTo>
                <a:lnTo>
                  <a:pt x="2634880" y="0"/>
                </a:lnTo>
                <a:lnTo>
                  <a:pt x="2711784" y="130703"/>
                </a:lnTo>
                <a:lnTo>
                  <a:pt x="2707159" y="132067"/>
                </a:lnTo>
                <a:cubicBezTo>
                  <a:pt x="2750672" y="130497"/>
                  <a:pt x="2793590" y="134953"/>
                  <a:pt x="2834535" y="146319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1"/>
          </a:p>
        </p:txBody>
      </p:sp>
      <p:sp>
        <p:nvSpPr>
          <p:cNvPr id="18" name="TextBox 17">
            <a:extLst>
              <a:ext uri="{FF2B5EF4-FFF2-40B4-BE49-F238E27FC236}">
                <a16:creationId xmlns:a16="http://schemas.microsoft.com/office/drawing/2014/main" id="{6E9F25D2-F441-4262-9DF3-36606CBE0B7F}"/>
              </a:ext>
            </a:extLst>
          </p:cNvPr>
          <p:cNvSpPr txBox="1"/>
          <p:nvPr/>
        </p:nvSpPr>
        <p:spPr>
          <a:xfrm>
            <a:off x="831880" y="4990900"/>
            <a:ext cx="1438988" cy="307777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r"/>
            <a:r>
              <a:rPr lang="en-US" altLang="ko-KR" sz="1400" b="1" dirty="0">
                <a:solidFill>
                  <a:schemeClr val="bg1"/>
                </a:solidFill>
                <a:cs typeface="Arial" pitchFamily="34" charset="0"/>
              </a:rPr>
              <a:t>Content  Here</a:t>
            </a:r>
            <a:endParaRPr lang="ko-KR" altLang="en-US" sz="1400" b="1" dirty="0">
              <a:solidFill>
                <a:schemeClr val="bg1"/>
              </a:solidFill>
              <a:cs typeface="Arial" pitchFamily="34" charset="0"/>
            </a:endParaRPr>
          </a:p>
        </p:txBody>
      </p:sp>
      <p:grpSp>
        <p:nvGrpSpPr>
          <p:cNvPr id="19" name="Group 18">
            <a:extLst>
              <a:ext uri="{FF2B5EF4-FFF2-40B4-BE49-F238E27FC236}">
                <a16:creationId xmlns:a16="http://schemas.microsoft.com/office/drawing/2014/main" id="{80242311-2668-4BCD-9B41-C515C56F7052}"/>
              </a:ext>
            </a:extLst>
          </p:cNvPr>
          <p:cNvGrpSpPr/>
          <p:nvPr/>
        </p:nvGrpSpPr>
        <p:grpSpPr>
          <a:xfrm>
            <a:off x="1231828" y="2543671"/>
            <a:ext cx="1438988" cy="1598453"/>
            <a:chOff x="1586278" y="1610533"/>
            <a:chExt cx="1992330" cy="1598453"/>
          </a:xfrm>
        </p:grpSpPr>
        <p:sp>
          <p:nvSpPr>
            <p:cNvPr id="20" name="TextBox 19">
              <a:extLst>
                <a:ext uri="{FF2B5EF4-FFF2-40B4-BE49-F238E27FC236}">
                  <a16:creationId xmlns:a16="http://schemas.microsoft.com/office/drawing/2014/main" id="{39FA9AF8-0F04-4A1C-BF30-6A9A653A3337}"/>
                </a:ext>
              </a:extLst>
            </p:cNvPr>
            <p:cNvSpPr txBox="1"/>
            <p:nvPr/>
          </p:nvSpPr>
          <p:spPr>
            <a:xfrm>
              <a:off x="1586278" y="1610533"/>
              <a:ext cx="1985487" cy="307777"/>
            </a:xfrm>
            <a:prstGeom prst="rect">
              <a:avLst/>
            </a:prstGeom>
            <a:noFill/>
          </p:spPr>
          <p:txBody>
            <a:bodyPr wrap="square" lIns="0" rIns="0" rtlCol="0">
              <a:spAutoFit/>
            </a:bodyPr>
            <a:lstStyle/>
            <a:p>
              <a:pPr algn="ctr"/>
              <a:r>
                <a:rPr lang="en-US" altLang="ko-KR" sz="1400" b="1" dirty="0">
                  <a:cs typeface="Arial" pitchFamily="34" charset="0"/>
                </a:rPr>
                <a:t>Content Here</a:t>
              </a:r>
              <a:endParaRPr lang="ko-KR" altLang="en-US" sz="1400" b="1" dirty="0">
                <a:cs typeface="Arial" pitchFamily="34" charset="0"/>
              </a:endParaRPr>
            </a:p>
          </p:txBody>
        </p:sp>
        <p:sp>
          <p:nvSpPr>
            <p:cNvPr id="21" name="TextBox 20">
              <a:extLst>
                <a:ext uri="{FF2B5EF4-FFF2-40B4-BE49-F238E27FC236}">
                  <a16:creationId xmlns:a16="http://schemas.microsoft.com/office/drawing/2014/main" id="{4C1F1D28-F4EC-4545-8830-3062F9835F03}"/>
                </a:ext>
              </a:extLst>
            </p:cNvPr>
            <p:cNvSpPr txBox="1"/>
            <p:nvPr/>
          </p:nvSpPr>
          <p:spPr>
            <a:xfrm>
              <a:off x="1587350" y="1823991"/>
              <a:ext cx="1991258" cy="1384995"/>
            </a:xfrm>
            <a:prstGeom prst="rect">
              <a:avLst/>
            </a:prstGeom>
            <a:noFill/>
          </p:spPr>
          <p:txBody>
            <a:bodyPr wrap="square" lIns="0" rIns="0" rtlCol="0">
              <a:spAutoFit/>
            </a:bodyPr>
            <a:lstStyle/>
            <a:p>
              <a:pPr algn="ctr"/>
              <a:r>
                <a:rPr lang="en-US" altLang="ko-KR" sz="1200" dirty="0">
                  <a:cs typeface="Arial" pitchFamily="34" charset="0"/>
                </a:rPr>
                <a:t>Get a modern PowerPoint  Presentation that is beautifully designed. Easy to change colors, photos and Text. </a:t>
              </a:r>
              <a:endParaRPr lang="ko-KR" altLang="en-US" sz="1200" dirty="0">
                <a:cs typeface="Arial" pitchFamily="34" charset="0"/>
              </a:endParaRPr>
            </a:p>
          </p:txBody>
        </p:sp>
      </p:grpSp>
      <p:sp>
        <p:nvSpPr>
          <p:cNvPr id="24" name="Rectangle: Rounded Corners 23">
            <a:extLst>
              <a:ext uri="{FF2B5EF4-FFF2-40B4-BE49-F238E27FC236}">
                <a16:creationId xmlns:a16="http://schemas.microsoft.com/office/drawing/2014/main" id="{C5894097-1844-42B1-9031-72DA71253E56}"/>
              </a:ext>
            </a:extLst>
          </p:cNvPr>
          <p:cNvSpPr/>
          <p:nvPr/>
        </p:nvSpPr>
        <p:spPr>
          <a:xfrm>
            <a:off x="3549169" y="2682912"/>
            <a:ext cx="2331218" cy="2903974"/>
          </a:xfrm>
          <a:prstGeom prst="roundRect">
            <a:avLst>
              <a:gd name="adj" fmla="val 10633"/>
            </a:avLst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5" name="Freeform: Shape 24">
            <a:extLst>
              <a:ext uri="{FF2B5EF4-FFF2-40B4-BE49-F238E27FC236}">
                <a16:creationId xmlns:a16="http://schemas.microsoft.com/office/drawing/2014/main" id="{D969443C-8460-428D-B350-D2B00AF34A04}"/>
              </a:ext>
            </a:extLst>
          </p:cNvPr>
          <p:cNvSpPr/>
          <p:nvPr/>
        </p:nvSpPr>
        <p:spPr>
          <a:xfrm>
            <a:off x="3767041" y="1823883"/>
            <a:ext cx="1895475" cy="2790825"/>
          </a:xfrm>
          <a:custGeom>
            <a:avLst/>
            <a:gdLst>
              <a:gd name="connsiteX0" fmla="*/ 0 w 1895475"/>
              <a:gd name="connsiteY0" fmla="*/ 450533 h 2790825"/>
              <a:gd name="connsiteX1" fmla="*/ 317183 w 1895475"/>
              <a:gd name="connsiteY1" fmla="*/ 133350 h 2790825"/>
              <a:gd name="connsiteX2" fmla="*/ 317183 w 1895475"/>
              <a:gd name="connsiteY2" fmla="*/ 133350 h 2790825"/>
              <a:gd name="connsiteX3" fmla="*/ 317183 w 1895475"/>
              <a:gd name="connsiteY3" fmla="*/ 133350 h 2790825"/>
              <a:gd name="connsiteX4" fmla="*/ 1586865 w 1895475"/>
              <a:gd name="connsiteY4" fmla="*/ 0 h 2790825"/>
              <a:gd name="connsiteX5" fmla="*/ 1904048 w 1895475"/>
              <a:gd name="connsiteY5" fmla="*/ 317183 h 2790825"/>
              <a:gd name="connsiteX6" fmla="*/ 1827848 w 1895475"/>
              <a:gd name="connsiteY6" fmla="*/ 2110740 h 2790825"/>
              <a:gd name="connsiteX7" fmla="*/ 1510665 w 1895475"/>
              <a:gd name="connsiteY7" fmla="*/ 2427923 h 2790825"/>
              <a:gd name="connsiteX8" fmla="*/ 745808 w 1895475"/>
              <a:gd name="connsiteY8" fmla="*/ 2427923 h 2790825"/>
              <a:gd name="connsiteX9" fmla="*/ 650558 w 1895475"/>
              <a:gd name="connsiteY9" fmla="*/ 2792730 h 2790825"/>
              <a:gd name="connsiteX10" fmla="*/ 413385 w 1895475"/>
              <a:gd name="connsiteY10" fmla="*/ 2427923 h 2790825"/>
              <a:gd name="connsiteX11" fmla="*/ 413385 w 1895475"/>
              <a:gd name="connsiteY11" fmla="*/ 2427923 h 2790825"/>
              <a:gd name="connsiteX12" fmla="*/ 96203 w 1895475"/>
              <a:gd name="connsiteY12" fmla="*/ 2110740 h 2790825"/>
              <a:gd name="connsiteX13" fmla="*/ 0 w 1895475"/>
              <a:gd name="connsiteY13" fmla="*/ 450533 h 2790825"/>
              <a:gd name="connsiteX14" fmla="*/ 0 w 1895475"/>
              <a:gd name="connsiteY14" fmla="*/ 450533 h 27908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1895475" h="2790825">
                <a:moveTo>
                  <a:pt x="0" y="450533"/>
                </a:moveTo>
                <a:cubicBezTo>
                  <a:pt x="0" y="275273"/>
                  <a:pt x="141923" y="133350"/>
                  <a:pt x="317183" y="133350"/>
                </a:cubicBezTo>
                <a:lnTo>
                  <a:pt x="317183" y="133350"/>
                </a:lnTo>
                <a:lnTo>
                  <a:pt x="317183" y="133350"/>
                </a:lnTo>
                <a:lnTo>
                  <a:pt x="1586865" y="0"/>
                </a:lnTo>
                <a:cubicBezTo>
                  <a:pt x="1762125" y="0"/>
                  <a:pt x="1904048" y="141923"/>
                  <a:pt x="1904048" y="317183"/>
                </a:cubicBezTo>
                <a:lnTo>
                  <a:pt x="1827848" y="2110740"/>
                </a:lnTo>
                <a:cubicBezTo>
                  <a:pt x="1827848" y="2286000"/>
                  <a:pt x="1685925" y="2427923"/>
                  <a:pt x="1510665" y="2427923"/>
                </a:cubicBezTo>
                <a:lnTo>
                  <a:pt x="745808" y="2427923"/>
                </a:lnTo>
                <a:lnTo>
                  <a:pt x="650558" y="2792730"/>
                </a:lnTo>
                <a:lnTo>
                  <a:pt x="413385" y="2427923"/>
                </a:lnTo>
                <a:lnTo>
                  <a:pt x="413385" y="2427923"/>
                </a:lnTo>
                <a:cubicBezTo>
                  <a:pt x="238125" y="2427923"/>
                  <a:pt x="96203" y="2286000"/>
                  <a:pt x="96203" y="2110740"/>
                </a:cubicBezTo>
                <a:lnTo>
                  <a:pt x="0" y="450533"/>
                </a:lnTo>
                <a:lnTo>
                  <a:pt x="0" y="450533"/>
                </a:lnTo>
                <a:close/>
              </a:path>
            </a:pathLst>
          </a:custGeom>
          <a:gradFill flip="none" rotWithShape="1">
            <a:gsLst>
              <a:gs pos="0">
                <a:schemeClr val="bg1">
                  <a:lumMod val="85000"/>
                </a:schemeClr>
              </a:gs>
              <a:gs pos="100000">
                <a:schemeClr val="bg1"/>
              </a:gs>
            </a:gsLst>
            <a:lin ang="13500000" scaled="1"/>
            <a:tileRect/>
          </a:gradFill>
          <a:ln>
            <a:gradFill flip="none" rotWithShape="1">
              <a:gsLst>
                <a:gs pos="0">
                  <a:schemeClr val="bg1"/>
                </a:gs>
                <a:gs pos="100000">
                  <a:schemeClr val="bg1">
                    <a:lumMod val="75000"/>
                  </a:schemeClr>
                </a:gs>
              </a:gsLst>
              <a:lin ang="8100000" scaled="1"/>
              <a:tileRect/>
            </a:gradFill>
          </a:ln>
          <a:effectLst>
            <a:outerShdw blurRad="127000" dist="38100" dir="8100000" algn="tr" rotWithShape="0">
              <a:prstClr val="black">
                <a:alpha val="33000"/>
              </a:prstClr>
            </a:outerShdw>
          </a:effec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 sz="2700"/>
          </a:p>
        </p:txBody>
      </p:sp>
      <p:sp>
        <p:nvSpPr>
          <p:cNvPr id="27" name="TextBox 26">
            <a:extLst>
              <a:ext uri="{FF2B5EF4-FFF2-40B4-BE49-F238E27FC236}">
                <a16:creationId xmlns:a16="http://schemas.microsoft.com/office/drawing/2014/main" id="{D1F12B3A-5DD7-4777-8E11-7C7A15E48C43}"/>
              </a:ext>
            </a:extLst>
          </p:cNvPr>
          <p:cNvSpPr txBox="1"/>
          <p:nvPr/>
        </p:nvSpPr>
        <p:spPr>
          <a:xfrm>
            <a:off x="3595336" y="4990900"/>
            <a:ext cx="1438988" cy="307777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r"/>
            <a:r>
              <a:rPr lang="en-US" altLang="ko-KR" sz="1400" b="1" dirty="0">
                <a:solidFill>
                  <a:schemeClr val="bg1"/>
                </a:solidFill>
                <a:cs typeface="Arial" pitchFamily="34" charset="0"/>
              </a:rPr>
              <a:t>Content  Here</a:t>
            </a:r>
            <a:endParaRPr lang="ko-KR" altLang="en-US" sz="1400" b="1" dirty="0">
              <a:solidFill>
                <a:schemeClr val="bg1"/>
              </a:solidFill>
              <a:cs typeface="Arial" pitchFamily="34" charset="0"/>
            </a:endParaRPr>
          </a:p>
        </p:txBody>
      </p:sp>
      <p:grpSp>
        <p:nvGrpSpPr>
          <p:cNvPr id="28" name="Group 27">
            <a:extLst>
              <a:ext uri="{FF2B5EF4-FFF2-40B4-BE49-F238E27FC236}">
                <a16:creationId xmlns:a16="http://schemas.microsoft.com/office/drawing/2014/main" id="{B694AE6B-71FA-4FD0-B76D-3D013086A4B7}"/>
              </a:ext>
            </a:extLst>
          </p:cNvPr>
          <p:cNvGrpSpPr/>
          <p:nvPr/>
        </p:nvGrpSpPr>
        <p:grpSpPr>
          <a:xfrm>
            <a:off x="3995284" y="2543671"/>
            <a:ext cx="1438988" cy="1598453"/>
            <a:chOff x="1586278" y="1610533"/>
            <a:chExt cx="1992330" cy="1598453"/>
          </a:xfrm>
        </p:grpSpPr>
        <p:sp>
          <p:nvSpPr>
            <p:cNvPr id="29" name="TextBox 28">
              <a:extLst>
                <a:ext uri="{FF2B5EF4-FFF2-40B4-BE49-F238E27FC236}">
                  <a16:creationId xmlns:a16="http://schemas.microsoft.com/office/drawing/2014/main" id="{3E2E8EBD-B3EE-4FB6-B431-195257BE99F9}"/>
                </a:ext>
              </a:extLst>
            </p:cNvPr>
            <p:cNvSpPr txBox="1"/>
            <p:nvPr/>
          </p:nvSpPr>
          <p:spPr>
            <a:xfrm>
              <a:off x="1586278" y="1610533"/>
              <a:ext cx="1985487" cy="307777"/>
            </a:xfrm>
            <a:prstGeom prst="rect">
              <a:avLst/>
            </a:prstGeom>
            <a:noFill/>
          </p:spPr>
          <p:txBody>
            <a:bodyPr wrap="square" lIns="0" rIns="0" rtlCol="0">
              <a:spAutoFit/>
            </a:bodyPr>
            <a:lstStyle/>
            <a:p>
              <a:pPr algn="ctr"/>
              <a:r>
                <a:rPr lang="en-US" altLang="ko-KR" sz="1400" b="1" dirty="0">
                  <a:cs typeface="Arial" pitchFamily="34" charset="0"/>
                </a:rPr>
                <a:t>Content Here</a:t>
              </a:r>
              <a:endParaRPr lang="ko-KR" altLang="en-US" sz="1400" b="1" dirty="0">
                <a:cs typeface="Arial" pitchFamily="34" charset="0"/>
              </a:endParaRPr>
            </a:p>
          </p:txBody>
        </p:sp>
        <p:sp>
          <p:nvSpPr>
            <p:cNvPr id="30" name="TextBox 29">
              <a:extLst>
                <a:ext uri="{FF2B5EF4-FFF2-40B4-BE49-F238E27FC236}">
                  <a16:creationId xmlns:a16="http://schemas.microsoft.com/office/drawing/2014/main" id="{E9CB5B7E-5D77-45AE-AF08-1511B88DB0AE}"/>
                </a:ext>
              </a:extLst>
            </p:cNvPr>
            <p:cNvSpPr txBox="1"/>
            <p:nvPr/>
          </p:nvSpPr>
          <p:spPr>
            <a:xfrm>
              <a:off x="1587350" y="1823991"/>
              <a:ext cx="1991258" cy="1384995"/>
            </a:xfrm>
            <a:prstGeom prst="rect">
              <a:avLst/>
            </a:prstGeom>
            <a:noFill/>
          </p:spPr>
          <p:txBody>
            <a:bodyPr wrap="square" lIns="0" rIns="0" rtlCol="0">
              <a:spAutoFit/>
            </a:bodyPr>
            <a:lstStyle/>
            <a:p>
              <a:pPr algn="ctr"/>
              <a:r>
                <a:rPr lang="en-US" altLang="ko-KR" sz="1200" dirty="0">
                  <a:cs typeface="Arial" pitchFamily="34" charset="0"/>
                </a:rPr>
                <a:t>Get a modern PowerPoint  Presentation that is beautifully designed. Easy to change colors, photos and Text. </a:t>
              </a:r>
              <a:endParaRPr lang="ko-KR" altLang="en-US" sz="1200" dirty="0">
                <a:cs typeface="Arial" pitchFamily="34" charset="0"/>
              </a:endParaRPr>
            </a:p>
          </p:txBody>
        </p:sp>
      </p:grpSp>
      <p:sp>
        <p:nvSpPr>
          <p:cNvPr id="32" name="Rectangle: Rounded Corners 31">
            <a:extLst>
              <a:ext uri="{FF2B5EF4-FFF2-40B4-BE49-F238E27FC236}">
                <a16:creationId xmlns:a16="http://schemas.microsoft.com/office/drawing/2014/main" id="{09C56FB7-F7C2-401D-A0DA-10D39D054259}"/>
              </a:ext>
            </a:extLst>
          </p:cNvPr>
          <p:cNvSpPr/>
          <p:nvPr/>
        </p:nvSpPr>
        <p:spPr>
          <a:xfrm>
            <a:off x="6312625" y="2682912"/>
            <a:ext cx="2331218" cy="2903974"/>
          </a:xfrm>
          <a:prstGeom prst="roundRect">
            <a:avLst>
              <a:gd name="adj" fmla="val 10633"/>
            </a:avLst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33" name="Freeform: Shape 32">
            <a:extLst>
              <a:ext uri="{FF2B5EF4-FFF2-40B4-BE49-F238E27FC236}">
                <a16:creationId xmlns:a16="http://schemas.microsoft.com/office/drawing/2014/main" id="{448074B8-9698-467F-99BB-17EE5C879A88}"/>
              </a:ext>
            </a:extLst>
          </p:cNvPr>
          <p:cNvSpPr/>
          <p:nvPr/>
        </p:nvSpPr>
        <p:spPr>
          <a:xfrm>
            <a:off x="6530497" y="1823883"/>
            <a:ext cx="1895475" cy="2790825"/>
          </a:xfrm>
          <a:custGeom>
            <a:avLst/>
            <a:gdLst>
              <a:gd name="connsiteX0" fmla="*/ 0 w 1895475"/>
              <a:gd name="connsiteY0" fmla="*/ 450533 h 2790825"/>
              <a:gd name="connsiteX1" fmla="*/ 317183 w 1895475"/>
              <a:gd name="connsiteY1" fmla="*/ 133350 h 2790825"/>
              <a:gd name="connsiteX2" fmla="*/ 317183 w 1895475"/>
              <a:gd name="connsiteY2" fmla="*/ 133350 h 2790825"/>
              <a:gd name="connsiteX3" fmla="*/ 317183 w 1895475"/>
              <a:gd name="connsiteY3" fmla="*/ 133350 h 2790825"/>
              <a:gd name="connsiteX4" fmla="*/ 1586865 w 1895475"/>
              <a:gd name="connsiteY4" fmla="*/ 0 h 2790825"/>
              <a:gd name="connsiteX5" fmla="*/ 1904048 w 1895475"/>
              <a:gd name="connsiteY5" fmla="*/ 317183 h 2790825"/>
              <a:gd name="connsiteX6" fmla="*/ 1827848 w 1895475"/>
              <a:gd name="connsiteY6" fmla="*/ 2110740 h 2790825"/>
              <a:gd name="connsiteX7" fmla="*/ 1510665 w 1895475"/>
              <a:gd name="connsiteY7" fmla="*/ 2427923 h 2790825"/>
              <a:gd name="connsiteX8" fmla="*/ 745808 w 1895475"/>
              <a:gd name="connsiteY8" fmla="*/ 2427923 h 2790825"/>
              <a:gd name="connsiteX9" fmla="*/ 650558 w 1895475"/>
              <a:gd name="connsiteY9" fmla="*/ 2792730 h 2790825"/>
              <a:gd name="connsiteX10" fmla="*/ 413385 w 1895475"/>
              <a:gd name="connsiteY10" fmla="*/ 2427923 h 2790825"/>
              <a:gd name="connsiteX11" fmla="*/ 413385 w 1895475"/>
              <a:gd name="connsiteY11" fmla="*/ 2427923 h 2790825"/>
              <a:gd name="connsiteX12" fmla="*/ 96203 w 1895475"/>
              <a:gd name="connsiteY12" fmla="*/ 2110740 h 2790825"/>
              <a:gd name="connsiteX13" fmla="*/ 0 w 1895475"/>
              <a:gd name="connsiteY13" fmla="*/ 450533 h 2790825"/>
              <a:gd name="connsiteX14" fmla="*/ 0 w 1895475"/>
              <a:gd name="connsiteY14" fmla="*/ 450533 h 27908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1895475" h="2790825">
                <a:moveTo>
                  <a:pt x="0" y="450533"/>
                </a:moveTo>
                <a:cubicBezTo>
                  <a:pt x="0" y="275273"/>
                  <a:pt x="141923" y="133350"/>
                  <a:pt x="317183" y="133350"/>
                </a:cubicBezTo>
                <a:lnTo>
                  <a:pt x="317183" y="133350"/>
                </a:lnTo>
                <a:lnTo>
                  <a:pt x="317183" y="133350"/>
                </a:lnTo>
                <a:lnTo>
                  <a:pt x="1586865" y="0"/>
                </a:lnTo>
                <a:cubicBezTo>
                  <a:pt x="1762125" y="0"/>
                  <a:pt x="1904048" y="141923"/>
                  <a:pt x="1904048" y="317183"/>
                </a:cubicBezTo>
                <a:lnTo>
                  <a:pt x="1827848" y="2110740"/>
                </a:lnTo>
                <a:cubicBezTo>
                  <a:pt x="1827848" y="2286000"/>
                  <a:pt x="1685925" y="2427923"/>
                  <a:pt x="1510665" y="2427923"/>
                </a:cubicBezTo>
                <a:lnTo>
                  <a:pt x="745808" y="2427923"/>
                </a:lnTo>
                <a:lnTo>
                  <a:pt x="650558" y="2792730"/>
                </a:lnTo>
                <a:lnTo>
                  <a:pt x="413385" y="2427923"/>
                </a:lnTo>
                <a:lnTo>
                  <a:pt x="413385" y="2427923"/>
                </a:lnTo>
                <a:cubicBezTo>
                  <a:pt x="238125" y="2427923"/>
                  <a:pt x="96203" y="2286000"/>
                  <a:pt x="96203" y="2110740"/>
                </a:cubicBezTo>
                <a:lnTo>
                  <a:pt x="0" y="450533"/>
                </a:lnTo>
                <a:lnTo>
                  <a:pt x="0" y="450533"/>
                </a:lnTo>
                <a:close/>
              </a:path>
            </a:pathLst>
          </a:custGeom>
          <a:gradFill flip="none" rotWithShape="1">
            <a:gsLst>
              <a:gs pos="0">
                <a:schemeClr val="bg1">
                  <a:lumMod val="85000"/>
                </a:schemeClr>
              </a:gs>
              <a:gs pos="100000">
                <a:schemeClr val="bg1"/>
              </a:gs>
            </a:gsLst>
            <a:lin ang="13500000" scaled="1"/>
            <a:tileRect/>
          </a:gradFill>
          <a:ln>
            <a:gradFill flip="none" rotWithShape="1">
              <a:gsLst>
                <a:gs pos="0">
                  <a:schemeClr val="bg1"/>
                </a:gs>
                <a:gs pos="100000">
                  <a:schemeClr val="bg1">
                    <a:lumMod val="75000"/>
                  </a:schemeClr>
                </a:gs>
              </a:gsLst>
              <a:lin ang="8100000" scaled="1"/>
              <a:tileRect/>
            </a:gradFill>
          </a:ln>
          <a:effectLst>
            <a:outerShdw blurRad="127000" dist="38100" dir="8100000" algn="tr" rotWithShape="0">
              <a:prstClr val="black">
                <a:alpha val="33000"/>
              </a:prstClr>
            </a:outerShdw>
          </a:effec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 sz="2700"/>
          </a:p>
        </p:txBody>
      </p:sp>
      <p:sp>
        <p:nvSpPr>
          <p:cNvPr id="35" name="TextBox 34">
            <a:extLst>
              <a:ext uri="{FF2B5EF4-FFF2-40B4-BE49-F238E27FC236}">
                <a16:creationId xmlns:a16="http://schemas.microsoft.com/office/drawing/2014/main" id="{A793D2AC-C725-408F-BC2A-D29936CC7BE0}"/>
              </a:ext>
            </a:extLst>
          </p:cNvPr>
          <p:cNvSpPr txBox="1"/>
          <p:nvPr/>
        </p:nvSpPr>
        <p:spPr>
          <a:xfrm>
            <a:off x="6358792" y="4990900"/>
            <a:ext cx="1438988" cy="307777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r"/>
            <a:r>
              <a:rPr lang="en-US" altLang="ko-KR" sz="1400" b="1" dirty="0">
                <a:solidFill>
                  <a:schemeClr val="bg1"/>
                </a:solidFill>
                <a:cs typeface="Arial" pitchFamily="34" charset="0"/>
              </a:rPr>
              <a:t>Content  Here</a:t>
            </a:r>
            <a:endParaRPr lang="ko-KR" altLang="en-US" sz="1400" b="1" dirty="0">
              <a:solidFill>
                <a:schemeClr val="bg1"/>
              </a:solidFill>
              <a:cs typeface="Arial" pitchFamily="34" charset="0"/>
            </a:endParaRPr>
          </a:p>
        </p:txBody>
      </p:sp>
      <p:grpSp>
        <p:nvGrpSpPr>
          <p:cNvPr id="36" name="Group 35">
            <a:extLst>
              <a:ext uri="{FF2B5EF4-FFF2-40B4-BE49-F238E27FC236}">
                <a16:creationId xmlns:a16="http://schemas.microsoft.com/office/drawing/2014/main" id="{53F9B8EE-CA67-42D9-B86F-E6722312CCA2}"/>
              </a:ext>
            </a:extLst>
          </p:cNvPr>
          <p:cNvGrpSpPr/>
          <p:nvPr/>
        </p:nvGrpSpPr>
        <p:grpSpPr>
          <a:xfrm>
            <a:off x="6758740" y="2543671"/>
            <a:ext cx="1438988" cy="1598453"/>
            <a:chOff x="1586278" y="1610533"/>
            <a:chExt cx="1992330" cy="1598453"/>
          </a:xfrm>
        </p:grpSpPr>
        <p:sp>
          <p:nvSpPr>
            <p:cNvPr id="37" name="TextBox 36">
              <a:extLst>
                <a:ext uri="{FF2B5EF4-FFF2-40B4-BE49-F238E27FC236}">
                  <a16:creationId xmlns:a16="http://schemas.microsoft.com/office/drawing/2014/main" id="{3094BC84-B8F1-435A-8D37-C105B7B67A64}"/>
                </a:ext>
              </a:extLst>
            </p:cNvPr>
            <p:cNvSpPr txBox="1"/>
            <p:nvPr/>
          </p:nvSpPr>
          <p:spPr>
            <a:xfrm>
              <a:off x="1586278" y="1610533"/>
              <a:ext cx="1985487" cy="307777"/>
            </a:xfrm>
            <a:prstGeom prst="rect">
              <a:avLst/>
            </a:prstGeom>
            <a:noFill/>
          </p:spPr>
          <p:txBody>
            <a:bodyPr wrap="square" lIns="0" rIns="0" rtlCol="0">
              <a:spAutoFit/>
            </a:bodyPr>
            <a:lstStyle/>
            <a:p>
              <a:pPr algn="ctr"/>
              <a:r>
                <a:rPr lang="en-US" altLang="ko-KR" sz="1400" b="1" dirty="0">
                  <a:cs typeface="Arial" pitchFamily="34" charset="0"/>
                </a:rPr>
                <a:t>Content Here</a:t>
              </a:r>
              <a:endParaRPr lang="ko-KR" altLang="en-US" sz="1400" b="1" dirty="0">
                <a:cs typeface="Arial" pitchFamily="34" charset="0"/>
              </a:endParaRPr>
            </a:p>
          </p:txBody>
        </p:sp>
        <p:sp>
          <p:nvSpPr>
            <p:cNvPr id="38" name="TextBox 37">
              <a:extLst>
                <a:ext uri="{FF2B5EF4-FFF2-40B4-BE49-F238E27FC236}">
                  <a16:creationId xmlns:a16="http://schemas.microsoft.com/office/drawing/2014/main" id="{01269DA7-038E-4AD0-9631-4101F7B84784}"/>
                </a:ext>
              </a:extLst>
            </p:cNvPr>
            <p:cNvSpPr txBox="1"/>
            <p:nvPr/>
          </p:nvSpPr>
          <p:spPr>
            <a:xfrm>
              <a:off x="1587350" y="1823991"/>
              <a:ext cx="1991258" cy="1384995"/>
            </a:xfrm>
            <a:prstGeom prst="rect">
              <a:avLst/>
            </a:prstGeom>
            <a:noFill/>
          </p:spPr>
          <p:txBody>
            <a:bodyPr wrap="square" lIns="0" rIns="0" rtlCol="0">
              <a:spAutoFit/>
            </a:bodyPr>
            <a:lstStyle/>
            <a:p>
              <a:pPr algn="ctr"/>
              <a:r>
                <a:rPr lang="en-US" altLang="ko-KR" sz="1200" dirty="0">
                  <a:cs typeface="Arial" pitchFamily="34" charset="0"/>
                </a:rPr>
                <a:t>Get a modern PowerPoint  Presentation that is beautifully designed. Easy to change colors, photos and Text. </a:t>
              </a:r>
              <a:endParaRPr lang="ko-KR" altLang="en-US" sz="1200" dirty="0">
                <a:cs typeface="Arial" pitchFamily="34" charset="0"/>
              </a:endParaRPr>
            </a:p>
          </p:txBody>
        </p:sp>
      </p:grpSp>
      <p:sp>
        <p:nvSpPr>
          <p:cNvPr id="40" name="Rectangle: Rounded Corners 39">
            <a:extLst>
              <a:ext uri="{FF2B5EF4-FFF2-40B4-BE49-F238E27FC236}">
                <a16:creationId xmlns:a16="http://schemas.microsoft.com/office/drawing/2014/main" id="{EDFA9E41-9F95-4376-B6E4-EB0F8E75FEC3}"/>
              </a:ext>
            </a:extLst>
          </p:cNvPr>
          <p:cNvSpPr/>
          <p:nvPr/>
        </p:nvSpPr>
        <p:spPr>
          <a:xfrm>
            <a:off x="9076080" y="2682912"/>
            <a:ext cx="2331218" cy="2903974"/>
          </a:xfrm>
          <a:prstGeom prst="roundRect">
            <a:avLst>
              <a:gd name="adj" fmla="val 10633"/>
            </a:avLst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41" name="Freeform: Shape 40">
            <a:extLst>
              <a:ext uri="{FF2B5EF4-FFF2-40B4-BE49-F238E27FC236}">
                <a16:creationId xmlns:a16="http://schemas.microsoft.com/office/drawing/2014/main" id="{ECAAAB27-37B8-40CB-934E-13955C8850C6}"/>
              </a:ext>
            </a:extLst>
          </p:cNvPr>
          <p:cNvSpPr/>
          <p:nvPr/>
        </p:nvSpPr>
        <p:spPr>
          <a:xfrm>
            <a:off x="9293952" y="1823883"/>
            <a:ext cx="1895475" cy="2790825"/>
          </a:xfrm>
          <a:custGeom>
            <a:avLst/>
            <a:gdLst>
              <a:gd name="connsiteX0" fmla="*/ 0 w 1895475"/>
              <a:gd name="connsiteY0" fmla="*/ 450533 h 2790825"/>
              <a:gd name="connsiteX1" fmla="*/ 317183 w 1895475"/>
              <a:gd name="connsiteY1" fmla="*/ 133350 h 2790825"/>
              <a:gd name="connsiteX2" fmla="*/ 317183 w 1895475"/>
              <a:gd name="connsiteY2" fmla="*/ 133350 h 2790825"/>
              <a:gd name="connsiteX3" fmla="*/ 317183 w 1895475"/>
              <a:gd name="connsiteY3" fmla="*/ 133350 h 2790825"/>
              <a:gd name="connsiteX4" fmla="*/ 1586865 w 1895475"/>
              <a:gd name="connsiteY4" fmla="*/ 0 h 2790825"/>
              <a:gd name="connsiteX5" fmla="*/ 1904048 w 1895475"/>
              <a:gd name="connsiteY5" fmla="*/ 317183 h 2790825"/>
              <a:gd name="connsiteX6" fmla="*/ 1827848 w 1895475"/>
              <a:gd name="connsiteY6" fmla="*/ 2110740 h 2790825"/>
              <a:gd name="connsiteX7" fmla="*/ 1510665 w 1895475"/>
              <a:gd name="connsiteY7" fmla="*/ 2427923 h 2790825"/>
              <a:gd name="connsiteX8" fmla="*/ 745808 w 1895475"/>
              <a:gd name="connsiteY8" fmla="*/ 2427923 h 2790825"/>
              <a:gd name="connsiteX9" fmla="*/ 650558 w 1895475"/>
              <a:gd name="connsiteY9" fmla="*/ 2792730 h 2790825"/>
              <a:gd name="connsiteX10" fmla="*/ 413385 w 1895475"/>
              <a:gd name="connsiteY10" fmla="*/ 2427923 h 2790825"/>
              <a:gd name="connsiteX11" fmla="*/ 413385 w 1895475"/>
              <a:gd name="connsiteY11" fmla="*/ 2427923 h 2790825"/>
              <a:gd name="connsiteX12" fmla="*/ 96203 w 1895475"/>
              <a:gd name="connsiteY12" fmla="*/ 2110740 h 2790825"/>
              <a:gd name="connsiteX13" fmla="*/ 0 w 1895475"/>
              <a:gd name="connsiteY13" fmla="*/ 450533 h 2790825"/>
              <a:gd name="connsiteX14" fmla="*/ 0 w 1895475"/>
              <a:gd name="connsiteY14" fmla="*/ 450533 h 27908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1895475" h="2790825">
                <a:moveTo>
                  <a:pt x="0" y="450533"/>
                </a:moveTo>
                <a:cubicBezTo>
                  <a:pt x="0" y="275273"/>
                  <a:pt x="141923" y="133350"/>
                  <a:pt x="317183" y="133350"/>
                </a:cubicBezTo>
                <a:lnTo>
                  <a:pt x="317183" y="133350"/>
                </a:lnTo>
                <a:lnTo>
                  <a:pt x="317183" y="133350"/>
                </a:lnTo>
                <a:lnTo>
                  <a:pt x="1586865" y="0"/>
                </a:lnTo>
                <a:cubicBezTo>
                  <a:pt x="1762125" y="0"/>
                  <a:pt x="1904048" y="141923"/>
                  <a:pt x="1904048" y="317183"/>
                </a:cubicBezTo>
                <a:lnTo>
                  <a:pt x="1827848" y="2110740"/>
                </a:lnTo>
                <a:cubicBezTo>
                  <a:pt x="1827848" y="2286000"/>
                  <a:pt x="1685925" y="2427923"/>
                  <a:pt x="1510665" y="2427923"/>
                </a:cubicBezTo>
                <a:lnTo>
                  <a:pt x="745808" y="2427923"/>
                </a:lnTo>
                <a:lnTo>
                  <a:pt x="650558" y="2792730"/>
                </a:lnTo>
                <a:lnTo>
                  <a:pt x="413385" y="2427923"/>
                </a:lnTo>
                <a:lnTo>
                  <a:pt x="413385" y="2427923"/>
                </a:lnTo>
                <a:cubicBezTo>
                  <a:pt x="238125" y="2427923"/>
                  <a:pt x="96203" y="2286000"/>
                  <a:pt x="96203" y="2110740"/>
                </a:cubicBezTo>
                <a:lnTo>
                  <a:pt x="0" y="450533"/>
                </a:lnTo>
                <a:lnTo>
                  <a:pt x="0" y="450533"/>
                </a:lnTo>
                <a:close/>
              </a:path>
            </a:pathLst>
          </a:custGeom>
          <a:gradFill flip="none" rotWithShape="1">
            <a:gsLst>
              <a:gs pos="0">
                <a:schemeClr val="bg1">
                  <a:lumMod val="85000"/>
                </a:schemeClr>
              </a:gs>
              <a:gs pos="100000">
                <a:schemeClr val="bg1"/>
              </a:gs>
            </a:gsLst>
            <a:lin ang="13500000" scaled="1"/>
            <a:tileRect/>
          </a:gradFill>
          <a:ln>
            <a:gradFill flip="none" rotWithShape="1">
              <a:gsLst>
                <a:gs pos="0">
                  <a:schemeClr val="bg1"/>
                </a:gs>
                <a:gs pos="100000">
                  <a:schemeClr val="bg1">
                    <a:lumMod val="75000"/>
                  </a:schemeClr>
                </a:gs>
              </a:gsLst>
              <a:lin ang="8100000" scaled="1"/>
              <a:tileRect/>
            </a:gradFill>
          </a:ln>
          <a:effectLst>
            <a:outerShdw blurRad="127000" dist="38100" dir="8100000" algn="tr" rotWithShape="0">
              <a:prstClr val="black">
                <a:alpha val="33000"/>
              </a:prstClr>
            </a:outerShdw>
          </a:effec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 sz="2700"/>
          </a:p>
        </p:txBody>
      </p:sp>
      <p:sp>
        <p:nvSpPr>
          <p:cNvPr id="43" name="TextBox 42">
            <a:extLst>
              <a:ext uri="{FF2B5EF4-FFF2-40B4-BE49-F238E27FC236}">
                <a16:creationId xmlns:a16="http://schemas.microsoft.com/office/drawing/2014/main" id="{739C83CE-F6A9-4A22-9D47-26D9864F5F71}"/>
              </a:ext>
            </a:extLst>
          </p:cNvPr>
          <p:cNvSpPr txBox="1"/>
          <p:nvPr/>
        </p:nvSpPr>
        <p:spPr>
          <a:xfrm>
            <a:off x="9122247" y="4990900"/>
            <a:ext cx="1438988" cy="307777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r"/>
            <a:r>
              <a:rPr lang="en-US" altLang="ko-KR" sz="1400" b="1" dirty="0">
                <a:solidFill>
                  <a:schemeClr val="bg1"/>
                </a:solidFill>
                <a:cs typeface="Arial" pitchFamily="34" charset="0"/>
              </a:rPr>
              <a:t>Content  Here</a:t>
            </a:r>
            <a:endParaRPr lang="ko-KR" altLang="en-US" sz="1400" b="1" dirty="0">
              <a:solidFill>
                <a:schemeClr val="bg1"/>
              </a:solidFill>
              <a:cs typeface="Arial" pitchFamily="34" charset="0"/>
            </a:endParaRPr>
          </a:p>
        </p:txBody>
      </p:sp>
      <p:grpSp>
        <p:nvGrpSpPr>
          <p:cNvPr id="44" name="Group 43">
            <a:extLst>
              <a:ext uri="{FF2B5EF4-FFF2-40B4-BE49-F238E27FC236}">
                <a16:creationId xmlns:a16="http://schemas.microsoft.com/office/drawing/2014/main" id="{A6CF3BD3-1A20-4E5A-8596-4A87B4659DBF}"/>
              </a:ext>
            </a:extLst>
          </p:cNvPr>
          <p:cNvGrpSpPr/>
          <p:nvPr/>
        </p:nvGrpSpPr>
        <p:grpSpPr>
          <a:xfrm>
            <a:off x="9522195" y="2543671"/>
            <a:ext cx="1438988" cy="1598453"/>
            <a:chOff x="1586278" y="1610533"/>
            <a:chExt cx="1992330" cy="1598453"/>
          </a:xfrm>
        </p:grpSpPr>
        <p:sp>
          <p:nvSpPr>
            <p:cNvPr id="45" name="TextBox 44">
              <a:extLst>
                <a:ext uri="{FF2B5EF4-FFF2-40B4-BE49-F238E27FC236}">
                  <a16:creationId xmlns:a16="http://schemas.microsoft.com/office/drawing/2014/main" id="{6902E231-F953-4097-8E2A-078E44D15A76}"/>
                </a:ext>
              </a:extLst>
            </p:cNvPr>
            <p:cNvSpPr txBox="1"/>
            <p:nvPr/>
          </p:nvSpPr>
          <p:spPr>
            <a:xfrm>
              <a:off x="1586278" y="1610533"/>
              <a:ext cx="1985487" cy="307777"/>
            </a:xfrm>
            <a:prstGeom prst="rect">
              <a:avLst/>
            </a:prstGeom>
            <a:noFill/>
          </p:spPr>
          <p:txBody>
            <a:bodyPr wrap="square" lIns="0" rIns="0" rtlCol="0">
              <a:spAutoFit/>
            </a:bodyPr>
            <a:lstStyle/>
            <a:p>
              <a:pPr algn="ctr"/>
              <a:r>
                <a:rPr lang="en-US" altLang="ko-KR" sz="1400" b="1" dirty="0">
                  <a:cs typeface="Arial" pitchFamily="34" charset="0"/>
                </a:rPr>
                <a:t>Content Here</a:t>
              </a:r>
              <a:endParaRPr lang="ko-KR" altLang="en-US" sz="1400" b="1" dirty="0">
                <a:cs typeface="Arial" pitchFamily="34" charset="0"/>
              </a:endParaRPr>
            </a:p>
          </p:txBody>
        </p:sp>
        <p:sp>
          <p:nvSpPr>
            <p:cNvPr id="46" name="TextBox 45">
              <a:extLst>
                <a:ext uri="{FF2B5EF4-FFF2-40B4-BE49-F238E27FC236}">
                  <a16:creationId xmlns:a16="http://schemas.microsoft.com/office/drawing/2014/main" id="{9216A3F1-6664-4260-848B-9F2C5CC1C748}"/>
                </a:ext>
              </a:extLst>
            </p:cNvPr>
            <p:cNvSpPr txBox="1"/>
            <p:nvPr/>
          </p:nvSpPr>
          <p:spPr>
            <a:xfrm>
              <a:off x="1587350" y="1823991"/>
              <a:ext cx="1991258" cy="1384995"/>
            </a:xfrm>
            <a:prstGeom prst="rect">
              <a:avLst/>
            </a:prstGeom>
            <a:noFill/>
          </p:spPr>
          <p:txBody>
            <a:bodyPr wrap="square" lIns="0" rIns="0" rtlCol="0">
              <a:spAutoFit/>
            </a:bodyPr>
            <a:lstStyle/>
            <a:p>
              <a:pPr algn="ctr"/>
              <a:r>
                <a:rPr lang="en-US" altLang="ko-KR" sz="1200" dirty="0">
                  <a:cs typeface="Arial" pitchFamily="34" charset="0"/>
                </a:rPr>
                <a:t>Get a modern PowerPoint  Presentation that is beautifully designed. Easy to change colors, photos and Text. </a:t>
              </a:r>
              <a:endParaRPr lang="ko-KR" altLang="en-US" sz="1200" dirty="0">
                <a:cs typeface="Arial" pitchFamily="34" charset="0"/>
              </a:endParaRPr>
            </a:p>
          </p:txBody>
        </p:sp>
      </p:grpSp>
      <p:sp>
        <p:nvSpPr>
          <p:cNvPr id="47" name="Isosceles Triangle 22">
            <a:extLst>
              <a:ext uri="{FF2B5EF4-FFF2-40B4-BE49-F238E27FC236}">
                <a16:creationId xmlns:a16="http://schemas.microsoft.com/office/drawing/2014/main" id="{F5262A77-2297-4FDE-843F-FE0042A03CBD}"/>
              </a:ext>
            </a:extLst>
          </p:cNvPr>
          <p:cNvSpPr/>
          <p:nvPr/>
        </p:nvSpPr>
        <p:spPr>
          <a:xfrm rot="19800000">
            <a:off x="5196968" y="4876270"/>
            <a:ext cx="465009" cy="464931"/>
          </a:xfrm>
          <a:custGeom>
            <a:avLst/>
            <a:gdLst/>
            <a:ahLst/>
            <a:cxnLst/>
            <a:rect l="l" t="t" r="r" b="b"/>
            <a:pathLst>
              <a:path w="3948369" h="3947711">
                <a:moveTo>
                  <a:pt x="1024184" y="1327019"/>
                </a:moveTo>
                <a:cubicBezTo>
                  <a:pt x="953964" y="1286477"/>
                  <a:pt x="864174" y="1310536"/>
                  <a:pt x="823632" y="1380756"/>
                </a:cubicBezTo>
                <a:cubicBezTo>
                  <a:pt x="783091" y="1450976"/>
                  <a:pt x="807150" y="1540767"/>
                  <a:pt x="877370" y="1581308"/>
                </a:cubicBezTo>
                <a:cubicBezTo>
                  <a:pt x="947590" y="1621850"/>
                  <a:pt x="1037380" y="1597790"/>
                  <a:pt x="1077922" y="1527570"/>
                </a:cubicBezTo>
                <a:cubicBezTo>
                  <a:pt x="1118463" y="1457350"/>
                  <a:pt x="1094404" y="1367560"/>
                  <a:pt x="1024184" y="1327019"/>
                </a:cubicBezTo>
                <a:close/>
                <a:moveTo>
                  <a:pt x="3610643" y="2228121"/>
                </a:moveTo>
                <a:cubicBezTo>
                  <a:pt x="3600833" y="2220477"/>
                  <a:pt x="3589363" y="2214630"/>
                  <a:pt x="3576595" y="2211209"/>
                </a:cubicBezTo>
                <a:cubicBezTo>
                  <a:pt x="3525522" y="2197524"/>
                  <a:pt x="3473024" y="2227833"/>
                  <a:pt x="3459339" y="2278906"/>
                </a:cubicBezTo>
                <a:cubicBezTo>
                  <a:pt x="3445654" y="2329979"/>
                  <a:pt x="3475964" y="2382476"/>
                  <a:pt x="3527037" y="2396161"/>
                </a:cubicBezTo>
                <a:cubicBezTo>
                  <a:pt x="3578110" y="2409846"/>
                  <a:pt x="3630607" y="2379537"/>
                  <a:pt x="3644292" y="2328464"/>
                </a:cubicBezTo>
                <a:cubicBezTo>
                  <a:pt x="3654556" y="2290159"/>
                  <a:pt x="3640073" y="2251053"/>
                  <a:pt x="3610643" y="2228121"/>
                </a:cubicBezTo>
                <a:close/>
                <a:moveTo>
                  <a:pt x="3948369" y="2177025"/>
                </a:moveTo>
                <a:lnTo>
                  <a:pt x="3902391" y="2247588"/>
                </a:lnTo>
                <a:cubicBezTo>
                  <a:pt x="3840166" y="2207044"/>
                  <a:pt x="3769677" y="2184131"/>
                  <a:pt x="3697935" y="2180296"/>
                </a:cubicBezTo>
                <a:cubicBezTo>
                  <a:pt x="3737123" y="2226403"/>
                  <a:pt x="3753617" y="2290363"/>
                  <a:pt x="3736768" y="2353243"/>
                </a:cubicBezTo>
                <a:cubicBezTo>
                  <a:pt x="3709398" y="2455390"/>
                  <a:pt x="3604404" y="2516008"/>
                  <a:pt x="3502258" y="2488638"/>
                </a:cubicBezTo>
                <a:cubicBezTo>
                  <a:pt x="3400111" y="2461268"/>
                  <a:pt x="3339493" y="2356274"/>
                  <a:pt x="3366863" y="2254127"/>
                </a:cubicBezTo>
                <a:cubicBezTo>
                  <a:pt x="3381032" y="2201247"/>
                  <a:pt x="3416004" y="2159497"/>
                  <a:pt x="3460818" y="2135698"/>
                </a:cubicBezTo>
                <a:cubicBezTo>
                  <a:pt x="3436032" y="2129730"/>
                  <a:pt x="3409996" y="2129302"/>
                  <a:pt x="3383900" y="2133133"/>
                </a:cubicBezTo>
                <a:cubicBezTo>
                  <a:pt x="3331988" y="2140756"/>
                  <a:pt x="3285146" y="2164460"/>
                  <a:pt x="3249703" y="2200200"/>
                </a:cubicBezTo>
                <a:cubicBezTo>
                  <a:pt x="3299772" y="2410806"/>
                  <a:pt x="3262997" y="2663063"/>
                  <a:pt x="3111944" y="2983361"/>
                </a:cubicBezTo>
                <a:cubicBezTo>
                  <a:pt x="2900481" y="3337269"/>
                  <a:pt x="2604169" y="3479398"/>
                  <a:pt x="2264290" y="3473876"/>
                </a:cubicBezTo>
                <a:lnTo>
                  <a:pt x="1854414" y="3947711"/>
                </a:lnTo>
                <a:lnTo>
                  <a:pt x="1615515" y="3809782"/>
                </a:lnTo>
                <a:lnTo>
                  <a:pt x="1764774" y="3379707"/>
                </a:lnTo>
                <a:cubicBezTo>
                  <a:pt x="1587770" y="3319643"/>
                  <a:pt x="1405350" y="3232972"/>
                  <a:pt x="1221865" y="3127037"/>
                </a:cubicBezTo>
                <a:cubicBezTo>
                  <a:pt x="1120271" y="3068382"/>
                  <a:pt x="1025311" y="3004264"/>
                  <a:pt x="938291" y="2935309"/>
                </a:cubicBezTo>
                <a:lnTo>
                  <a:pt x="509476" y="3157353"/>
                </a:lnTo>
                <a:lnTo>
                  <a:pt x="247593" y="2999226"/>
                </a:lnTo>
                <a:lnTo>
                  <a:pt x="599626" y="2603610"/>
                </a:lnTo>
                <a:cubicBezTo>
                  <a:pt x="384783" y="2338553"/>
                  <a:pt x="289709" y="2193107"/>
                  <a:pt x="174176" y="1843897"/>
                </a:cubicBezTo>
                <a:lnTo>
                  <a:pt x="0" y="1381252"/>
                </a:lnTo>
                <a:lnTo>
                  <a:pt x="107522" y="1111013"/>
                </a:lnTo>
                <a:cubicBezTo>
                  <a:pt x="159316" y="1021302"/>
                  <a:pt x="259400" y="1099908"/>
                  <a:pt x="349113" y="1151702"/>
                </a:cubicBezTo>
                <a:lnTo>
                  <a:pt x="486246" y="1217020"/>
                </a:lnTo>
                <a:cubicBezTo>
                  <a:pt x="628225" y="1148493"/>
                  <a:pt x="768311" y="1094036"/>
                  <a:pt x="908721" y="1057007"/>
                </a:cubicBezTo>
                <a:cubicBezTo>
                  <a:pt x="1011476" y="947354"/>
                  <a:pt x="1021990" y="857768"/>
                  <a:pt x="976491" y="611195"/>
                </a:cubicBezTo>
                <a:cubicBezTo>
                  <a:pt x="1335325" y="817429"/>
                  <a:pt x="1326102" y="899150"/>
                  <a:pt x="1389221" y="1007976"/>
                </a:cubicBezTo>
                <a:cubicBezTo>
                  <a:pt x="1615807" y="1002289"/>
                  <a:pt x="1836555" y="1044211"/>
                  <a:pt x="2066828" y="1133629"/>
                </a:cubicBezTo>
                <a:cubicBezTo>
                  <a:pt x="2047082" y="1203277"/>
                  <a:pt x="2048342" y="1275855"/>
                  <a:pt x="2067080" y="1343672"/>
                </a:cubicBezTo>
                <a:cubicBezTo>
                  <a:pt x="2009772" y="1325329"/>
                  <a:pt x="1950048" y="1312156"/>
                  <a:pt x="1888409" y="1302802"/>
                </a:cubicBezTo>
                <a:lnTo>
                  <a:pt x="1831983" y="1466454"/>
                </a:lnTo>
                <a:cubicBezTo>
                  <a:pt x="2171713" y="1545279"/>
                  <a:pt x="2334158" y="1639067"/>
                  <a:pt x="2533793" y="1871644"/>
                </a:cubicBezTo>
                <a:lnTo>
                  <a:pt x="2655130" y="1752801"/>
                </a:lnTo>
                <a:cubicBezTo>
                  <a:pt x="2623271" y="1710443"/>
                  <a:pt x="2589631" y="1671169"/>
                  <a:pt x="2553401" y="1635762"/>
                </a:cubicBezTo>
                <a:cubicBezTo>
                  <a:pt x="2626342" y="1620812"/>
                  <a:pt x="2694472" y="1585039"/>
                  <a:pt x="2748239" y="1530606"/>
                </a:cubicBezTo>
                <a:cubicBezTo>
                  <a:pt x="2959801" y="1699876"/>
                  <a:pt x="3152007" y="1908367"/>
                  <a:pt x="3223775" y="2111154"/>
                </a:cubicBezTo>
                <a:cubicBezTo>
                  <a:pt x="3265103" y="2076949"/>
                  <a:pt x="3316077" y="2055387"/>
                  <a:pt x="3371292" y="2047279"/>
                </a:cubicBezTo>
                <a:cubicBezTo>
                  <a:pt x="3454199" y="2035105"/>
                  <a:pt x="3536665" y="2054733"/>
                  <a:pt x="3603728" y="2099347"/>
                </a:cubicBezTo>
                <a:cubicBezTo>
                  <a:pt x="3679156" y="2088543"/>
                  <a:pt x="3756158" y="2095770"/>
                  <a:pt x="3828792" y="2119628"/>
                </a:cubicBezTo>
                <a:cubicBezTo>
                  <a:pt x="3870454" y="2133311"/>
                  <a:pt x="3910678" y="2152466"/>
                  <a:pt x="3948369" y="2177025"/>
                </a:cubicBezTo>
                <a:close/>
                <a:moveTo>
                  <a:pt x="2661401" y="883270"/>
                </a:moveTo>
                <a:cubicBezTo>
                  <a:pt x="2838812" y="985699"/>
                  <a:pt x="2899598" y="1212554"/>
                  <a:pt x="2797170" y="1389966"/>
                </a:cubicBezTo>
                <a:cubicBezTo>
                  <a:pt x="2694741" y="1567377"/>
                  <a:pt x="2467885" y="1628163"/>
                  <a:pt x="2290474" y="1525735"/>
                </a:cubicBezTo>
                <a:cubicBezTo>
                  <a:pt x="2113063" y="1423306"/>
                  <a:pt x="2052277" y="1196450"/>
                  <a:pt x="2154705" y="1019039"/>
                </a:cubicBezTo>
                <a:cubicBezTo>
                  <a:pt x="2257134" y="841627"/>
                  <a:pt x="2483990" y="780842"/>
                  <a:pt x="2661401" y="883270"/>
                </a:cubicBezTo>
                <a:close/>
                <a:moveTo>
                  <a:pt x="2494139" y="49756"/>
                </a:moveTo>
                <a:cubicBezTo>
                  <a:pt x="2671551" y="152184"/>
                  <a:pt x="2732337" y="379040"/>
                  <a:pt x="2629908" y="556451"/>
                </a:cubicBezTo>
                <a:cubicBezTo>
                  <a:pt x="2527480" y="733863"/>
                  <a:pt x="2300624" y="794648"/>
                  <a:pt x="2123212" y="692220"/>
                </a:cubicBezTo>
                <a:cubicBezTo>
                  <a:pt x="1945801" y="589791"/>
                  <a:pt x="1885015" y="362936"/>
                  <a:pt x="1987444" y="185524"/>
                </a:cubicBezTo>
                <a:cubicBezTo>
                  <a:pt x="2089872" y="8113"/>
                  <a:pt x="2316728" y="-52673"/>
                  <a:pt x="2494139" y="49756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1"/>
          </a:p>
        </p:txBody>
      </p:sp>
      <p:sp>
        <p:nvSpPr>
          <p:cNvPr id="48" name="Donut 15">
            <a:extLst>
              <a:ext uri="{FF2B5EF4-FFF2-40B4-BE49-F238E27FC236}">
                <a16:creationId xmlns:a16="http://schemas.microsoft.com/office/drawing/2014/main" id="{29B1B9A6-FA6C-4698-A802-976210310250}"/>
              </a:ext>
            </a:extLst>
          </p:cNvPr>
          <p:cNvSpPr/>
          <p:nvPr/>
        </p:nvSpPr>
        <p:spPr>
          <a:xfrm>
            <a:off x="7946483" y="4903741"/>
            <a:ext cx="492606" cy="489177"/>
          </a:xfrm>
          <a:custGeom>
            <a:avLst/>
            <a:gdLst/>
            <a:ahLst/>
            <a:cxnLst/>
            <a:rect l="l" t="t" r="r" b="b"/>
            <a:pathLst>
              <a:path w="3821708" h="3795110">
                <a:moveTo>
                  <a:pt x="1910854" y="903842"/>
                </a:moveTo>
                <a:lnTo>
                  <a:pt x="1793831" y="1129420"/>
                </a:lnTo>
                <a:lnTo>
                  <a:pt x="1791613" y="1129420"/>
                </a:lnTo>
                <a:lnTo>
                  <a:pt x="1791892" y="1133157"/>
                </a:lnTo>
                <a:lnTo>
                  <a:pt x="1791613" y="1133695"/>
                </a:lnTo>
                <a:lnTo>
                  <a:pt x="1791933" y="1133695"/>
                </a:lnTo>
                <a:lnTo>
                  <a:pt x="1833002" y="1683464"/>
                </a:lnTo>
                <a:cubicBezTo>
                  <a:pt x="1744939" y="1714584"/>
                  <a:pt x="1682254" y="1798749"/>
                  <a:pt x="1682254" y="1897555"/>
                </a:cubicBezTo>
                <a:cubicBezTo>
                  <a:pt x="1682254" y="2023808"/>
                  <a:pt x="1784602" y="2126156"/>
                  <a:pt x="1910855" y="2126156"/>
                </a:cubicBezTo>
                <a:cubicBezTo>
                  <a:pt x="1975561" y="2126156"/>
                  <a:pt x="2033988" y="2099273"/>
                  <a:pt x="2075304" y="2055803"/>
                </a:cubicBezTo>
                <a:lnTo>
                  <a:pt x="2443125" y="2288080"/>
                </a:lnTo>
                <a:lnTo>
                  <a:pt x="2443003" y="2288309"/>
                </a:lnTo>
                <a:lnTo>
                  <a:pt x="2443494" y="2288314"/>
                </a:lnTo>
                <a:lnTo>
                  <a:pt x="2446061" y="2289935"/>
                </a:lnTo>
                <a:lnTo>
                  <a:pt x="2446904" y="2288348"/>
                </a:lnTo>
                <a:lnTo>
                  <a:pt x="2652725" y="2290436"/>
                </a:lnTo>
                <a:lnTo>
                  <a:pt x="2535900" y="2120971"/>
                </a:lnTo>
                <a:lnTo>
                  <a:pt x="2536744" y="2119385"/>
                </a:lnTo>
                <a:lnTo>
                  <a:pt x="2533964" y="2118163"/>
                </a:lnTo>
                <a:lnTo>
                  <a:pt x="2533686" y="2117759"/>
                </a:lnTo>
                <a:lnTo>
                  <a:pt x="2533565" y="2117988"/>
                </a:lnTo>
                <a:lnTo>
                  <a:pt x="2134900" y="1942755"/>
                </a:lnTo>
                <a:cubicBezTo>
                  <a:pt x="2137918" y="1928156"/>
                  <a:pt x="2139456" y="1913035"/>
                  <a:pt x="2139456" y="1897555"/>
                </a:cubicBezTo>
                <a:cubicBezTo>
                  <a:pt x="2139456" y="1798748"/>
                  <a:pt x="2076770" y="1714583"/>
                  <a:pt x="1988706" y="1683463"/>
                </a:cubicBezTo>
                <a:lnTo>
                  <a:pt x="2029775" y="1133695"/>
                </a:lnTo>
                <a:lnTo>
                  <a:pt x="2030094" y="1133695"/>
                </a:lnTo>
                <a:lnTo>
                  <a:pt x="2029815" y="1133157"/>
                </a:lnTo>
                <a:lnTo>
                  <a:pt x="2030094" y="1129420"/>
                </a:lnTo>
                <a:lnTo>
                  <a:pt x="2027877" y="1129420"/>
                </a:lnTo>
                <a:close/>
                <a:moveTo>
                  <a:pt x="1910854" y="565406"/>
                </a:moveTo>
                <a:cubicBezTo>
                  <a:pt x="2646579" y="565406"/>
                  <a:pt x="3243002" y="1161829"/>
                  <a:pt x="3243002" y="1897554"/>
                </a:cubicBezTo>
                <a:cubicBezTo>
                  <a:pt x="3243002" y="2633279"/>
                  <a:pt x="2646579" y="3229702"/>
                  <a:pt x="1910854" y="3229702"/>
                </a:cubicBezTo>
                <a:cubicBezTo>
                  <a:pt x="1175129" y="3229702"/>
                  <a:pt x="578706" y="2633279"/>
                  <a:pt x="578706" y="1897554"/>
                </a:cubicBezTo>
                <a:cubicBezTo>
                  <a:pt x="578706" y="1161829"/>
                  <a:pt x="1175129" y="565406"/>
                  <a:pt x="1910854" y="565406"/>
                </a:cubicBezTo>
                <a:close/>
                <a:moveTo>
                  <a:pt x="1766837" y="367010"/>
                </a:moveTo>
                <a:cubicBezTo>
                  <a:pt x="1050362" y="432397"/>
                  <a:pt x="475174" y="981146"/>
                  <a:pt x="377476" y="1681610"/>
                </a:cubicBezTo>
                <a:lnTo>
                  <a:pt x="426306" y="1681610"/>
                </a:lnTo>
                <a:cubicBezTo>
                  <a:pt x="510474" y="1681610"/>
                  <a:pt x="578706" y="1746088"/>
                  <a:pt x="578706" y="1825626"/>
                </a:cubicBezTo>
                <a:cubicBezTo>
                  <a:pt x="578706" y="1905164"/>
                  <a:pt x="510474" y="1969642"/>
                  <a:pt x="426306" y="1969642"/>
                </a:cubicBezTo>
                <a:lnTo>
                  <a:pt x="364094" y="1969642"/>
                </a:lnTo>
                <a:cubicBezTo>
                  <a:pt x="398055" y="2738400"/>
                  <a:pt x="1003246" y="3359660"/>
                  <a:pt x="1769417" y="3427809"/>
                </a:cubicBezTo>
                <a:lnTo>
                  <a:pt x="1769417" y="3382101"/>
                </a:lnTo>
                <a:cubicBezTo>
                  <a:pt x="1769417" y="3297933"/>
                  <a:pt x="1833895" y="3229701"/>
                  <a:pt x="1913433" y="3229701"/>
                </a:cubicBezTo>
                <a:cubicBezTo>
                  <a:pt x="1992971" y="3229701"/>
                  <a:pt x="2057449" y="3297933"/>
                  <a:pt x="2057449" y="3382101"/>
                </a:cubicBezTo>
                <a:lnTo>
                  <a:pt x="2057449" y="3427707"/>
                </a:lnTo>
                <a:cubicBezTo>
                  <a:pt x="2804164" y="3358467"/>
                  <a:pt x="3396856" y="2764020"/>
                  <a:pt x="3455018" y="2020616"/>
                </a:cubicBezTo>
                <a:lnTo>
                  <a:pt x="3395402" y="2020616"/>
                </a:lnTo>
                <a:cubicBezTo>
                  <a:pt x="3311234" y="2020616"/>
                  <a:pt x="3243002" y="1956138"/>
                  <a:pt x="3243002" y="1876600"/>
                </a:cubicBezTo>
                <a:cubicBezTo>
                  <a:pt x="3243002" y="1797062"/>
                  <a:pt x="3311234" y="1732584"/>
                  <a:pt x="3395402" y="1732584"/>
                </a:cubicBezTo>
                <a:lnTo>
                  <a:pt x="3451747" y="1732584"/>
                </a:lnTo>
                <a:cubicBezTo>
                  <a:pt x="3374444" y="1008025"/>
                  <a:pt x="2788738" y="434055"/>
                  <a:pt x="2054869" y="367632"/>
                </a:cubicBezTo>
                <a:lnTo>
                  <a:pt x="2054869" y="407296"/>
                </a:lnTo>
                <a:cubicBezTo>
                  <a:pt x="2054869" y="491464"/>
                  <a:pt x="1990391" y="559696"/>
                  <a:pt x="1910853" y="559696"/>
                </a:cubicBezTo>
                <a:cubicBezTo>
                  <a:pt x="1831315" y="559696"/>
                  <a:pt x="1766837" y="491464"/>
                  <a:pt x="1766837" y="407296"/>
                </a:cubicBezTo>
                <a:close/>
                <a:moveTo>
                  <a:pt x="1910854" y="0"/>
                </a:moveTo>
                <a:cubicBezTo>
                  <a:pt x="2966190" y="0"/>
                  <a:pt x="3821708" y="849564"/>
                  <a:pt x="3821708" y="1897555"/>
                </a:cubicBezTo>
                <a:cubicBezTo>
                  <a:pt x="3821708" y="2945546"/>
                  <a:pt x="2966190" y="3795110"/>
                  <a:pt x="1910854" y="3795110"/>
                </a:cubicBezTo>
                <a:cubicBezTo>
                  <a:pt x="855518" y="3795110"/>
                  <a:pt x="0" y="2945546"/>
                  <a:pt x="0" y="1897555"/>
                </a:cubicBezTo>
                <a:cubicBezTo>
                  <a:pt x="0" y="849564"/>
                  <a:pt x="855518" y="0"/>
                  <a:pt x="1910854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1">
              <a:solidFill>
                <a:schemeClr val="tx1"/>
              </a:solidFill>
            </a:endParaRPr>
          </a:p>
        </p:txBody>
      </p:sp>
      <p:sp>
        <p:nvSpPr>
          <p:cNvPr id="49" name="Rounded Rectangle 6">
            <a:extLst>
              <a:ext uri="{FF2B5EF4-FFF2-40B4-BE49-F238E27FC236}">
                <a16:creationId xmlns:a16="http://schemas.microsoft.com/office/drawing/2014/main" id="{A1DF15EA-6AFE-437D-AFD1-48F15F6D57E6}"/>
              </a:ext>
            </a:extLst>
          </p:cNvPr>
          <p:cNvSpPr/>
          <p:nvPr/>
        </p:nvSpPr>
        <p:spPr>
          <a:xfrm>
            <a:off x="10746129" y="4931169"/>
            <a:ext cx="420224" cy="427237"/>
          </a:xfrm>
          <a:custGeom>
            <a:avLst/>
            <a:gdLst/>
            <a:ahLst/>
            <a:cxnLst/>
            <a:rect l="l" t="t" r="r" b="b"/>
            <a:pathLst>
              <a:path w="3186824" h="3060919">
                <a:moveTo>
                  <a:pt x="1045874" y="2696689"/>
                </a:moveTo>
                <a:lnTo>
                  <a:pt x="2125874" y="2696689"/>
                </a:lnTo>
                <a:lnTo>
                  <a:pt x="2125874" y="2804689"/>
                </a:lnTo>
                <a:lnTo>
                  <a:pt x="1045874" y="2804689"/>
                </a:lnTo>
                <a:close/>
                <a:moveTo>
                  <a:pt x="1045874" y="2410468"/>
                </a:moveTo>
                <a:lnTo>
                  <a:pt x="2125874" y="2410468"/>
                </a:lnTo>
                <a:lnTo>
                  <a:pt x="2125874" y="2518468"/>
                </a:lnTo>
                <a:lnTo>
                  <a:pt x="1045874" y="2518468"/>
                </a:lnTo>
                <a:close/>
                <a:moveTo>
                  <a:pt x="1045874" y="2124247"/>
                </a:moveTo>
                <a:lnTo>
                  <a:pt x="2125874" y="2124247"/>
                </a:lnTo>
                <a:lnTo>
                  <a:pt x="2125874" y="2232247"/>
                </a:lnTo>
                <a:lnTo>
                  <a:pt x="1045874" y="2232247"/>
                </a:lnTo>
                <a:close/>
                <a:moveTo>
                  <a:pt x="902547" y="1956791"/>
                </a:moveTo>
                <a:lnTo>
                  <a:pt x="902547" y="2109191"/>
                </a:lnTo>
                <a:lnTo>
                  <a:pt x="902547" y="2185391"/>
                </a:lnTo>
                <a:lnTo>
                  <a:pt x="902547" y="2376263"/>
                </a:lnTo>
                <a:lnTo>
                  <a:pt x="902547" y="2973921"/>
                </a:lnTo>
                <a:lnTo>
                  <a:pt x="2284277" y="2973921"/>
                </a:lnTo>
                <a:lnTo>
                  <a:pt x="2284277" y="2376263"/>
                </a:lnTo>
                <a:lnTo>
                  <a:pt x="2284277" y="2185391"/>
                </a:lnTo>
                <a:lnTo>
                  <a:pt x="2284277" y="2109191"/>
                </a:lnTo>
                <a:lnTo>
                  <a:pt x="2284277" y="1956791"/>
                </a:lnTo>
                <a:close/>
                <a:moveTo>
                  <a:pt x="469172" y="1728191"/>
                </a:moveTo>
                <a:lnTo>
                  <a:pt x="469172" y="2185391"/>
                </a:lnTo>
                <a:lnTo>
                  <a:pt x="767127" y="2185391"/>
                </a:lnTo>
                <a:lnTo>
                  <a:pt x="767127" y="2109191"/>
                </a:lnTo>
                <a:lnTo>
                  <a:pt x="545372" y="2109191"/>
                </a:lnTo>
                <a:lnTo>
                  <a:pt x="545372" y="1804391"/>
                </a:lnTo>
                <a:lnTo>
                  <a:pt x="2641452" y="1804391"/>
                </a:lnTo>
                <a:lnTo>
                  <a:pt x="2641452" y="2109191"/>
                </a:lnTo>
                <a:lnTo>
                  <a:pt x="2419697" y="2109191"/>
                </a:lnTo>
                <a:lnTo>
                  <a:pt x="2419697" y="2185391"/>
                </a:lnTo>
                <a:lnTo>
                  <a:pt x="2717652" y="2185391"/>
                </a:lnTo>
                <a:lnTo>
                  <a:pt x="2717652" y="1728191"/>
                </a:lnTo>
                <a:close/>
                <a:moveTo>
                  <a:pt x="2819005" y="1350909"/>
                </a:moveTo>
                <a:cubicBezTo>
                  <a:pt x="2769294" y="1350909"/>
                  <a:pt x="2728995" y="1391208"/>
                  <a:pt x="2728995" y="1440919"/>
                </a:cubicBezTo>
                <a:cubicBezTo>
                  <a:pt x="2728995" y="1490630"/>
                  <a:pt x="2769294" y="1530929"/>
                  <a:pt x="2819005" y="1530929"/>
                </a:cubicBezTo>
                <a:cubicBezTo>
                  <a:pt x="2868716" y="1530929"/>
                  <a:pt x="2909015" y="1490630"/>
                  <a:pt x="2909015" y="1440919"/>
                </a:cubicBezTo>
                <a:cubicBezTo>
                  <a:pt x="2909015" y="1391208"/>
                  <a:pt x="2868716" y="1350909"/>
                  <a:pt x="2819005" y="1350909"/>
                </a:cubicBezTo>
                <a:close/>
                <a:moveTo>
                  <a:pt x="2509707" y="1350909"/>
                </a:moveTo>
                <a:cubicBezTo>
                  <a:pt x="2459996" y="1350909"/>
                  <a:pt x="2419697" y="1391208"/>
                  <a:pt x="2419697" y="1440919"/>
                </a:cubicBezTo>
                <a:cubicBezTo>
                  <a:pt x="2419697" y="1490630"/>
                  <a:pt x="2459996" y="1530929"/>
                  <a:pt x="2509707" y="1530929"/>
                </a:cubicBezTo>
                <a:cubicBezTo>
                  <a:pt x="2559418" y="1530929"/>
                  <a:pt x="2599717" y="1490630"/>
                  <a:pt x="2599717" y="1440919"/>
                </a:cubicBezTo>
                <a:cubicBezTo>
                  <a:pt x="2599717" y="1391208"/>
                  <a:pt x="2559418" y="1350909"/>
                  <a:pt x="2509707" y="1350909"/>
                </a:cubicBezTo>
                <a:close/>
                <a:moveTo>
                  <a:pt x="195993" y="1200328"/>
                </a:moveTo>
                <a:lnTo>
                  <a:pt x="2990831" y="1200328"/>
                </a:lnTo>
                <a:cubicBezTo>
                  <a:pt x="3099075" y="1200328"/>
                  <a:pt x="3186824" y="1288077"/>
                  <a:pt x="3186824" y="1396321"/>
                </a:cubicBezTo>
                <a:lnTo>
                  <a:pt x="3186824" y="2180270"/>
                </a:lnTo>
                <a:cubicBezTo>
                  <a:pt x="3186824" y="2288514"/>
                  <a:pt x="3099075" y="2376263"/>
                  <a:pt x="2990831" y="2376263"/>
                </a:cubicBezTo>
                <a:lnTo>
                  <a:pt x="2419697" y="2376263"/>
                </a:lnTo>
                <a:lnTo>
                  <a:pt x="2419697" y="3060919"/>
                </a:lnTo>
                <a:lnTo>
                  <a:pt x="767127" y="3060919"/>
                </a:lnTo>
                <a:lnTo>
                  <a:pt x="767127" y="2376263"/>
                </a:lnTo>
                <a:lnTo>
                  <a:pt x="195993" y="2376263"/>
                </a:lnTo>
                <a:cubicBezTo>
                  <a:pt x="87749" y="2376263"/>
                  <a:pt x="0" y="2288514"/>
                  <a:pt x="0" y="2180270"/>
                </a:cubicBezTo>
                <a:lnTo>
                  <a:pt x="0" y="1396321"/>
                </a:lnTo>
                <a:cubicBezTo>
                  <a:pt x="0" y="1288077"/>
                  <a:pt x="87749" y="1200328"/>
                  <a:pt x="195993" y="1200328"/>
                </a:cubicBezTo>
                <a:close/>
                <a:moveTo>
                  <a:pt x="767127" y="0"/>
                </a:moveTo>
                <a:lnTo>
                  <a:pt x="2419697" y="0"/>
                </a:lnTo>
                <a:lnTo>
                  <a:pt x="2419697" y="190589"/>
                </a:lnTo>
                <a:lnTo>
                  <a:pt x="2565249" y="190589"/>
                </a:lnTo>
                <a:cubicBezTo>
                  <a:pt x="2649419" y="190589"/>
                  <a:pt x="2717652" y="258822"/>
                  <a:pt x="2717652" y="342992"/>
                </a:cubicBezTo>
                <a:lnTo>
                  <a:pt x="2717652" y="1104989"/>
                </a:lnTo>
                <a:lnTo>
                  <a:pt x="2284277" y="1104989"/>
                </a:lnTo>
                <a:lnTo>
                  <a:pt x="2284277" y="1104128"/>
                </a:lnTo>
                <a:lnTo>
                  <a:pt x="2284277" y="190589"/>
                </a:lnTo>
                <a:lnTo>
                  <a:pt x="2284277" y="96523"/>
                </a:lnTo>
                <a:lnTo>
                  <a:pt x="902547" y="96523"/>
                </a:lnTo>
                <a:lnTo>
                  <a:pt x="902547" y="190589"/>
                </a:lnTo>
                <a:lnTo>
                  <a:pt x="902547" y="1104128"/>
                </a:lnTo>
                <a:lnTo>
                  <a:pt x="902547" y="1104989"/>
                </a:lnTo>
                <a:lnTo>
                  <a:pt x="469172" y="1104989"/>
                </a:lnTo>
                <a:lnTo>
                  <a:pt x="469172" y="342992"/>
                </a:lnTo>
                <a:cubicBezTo>
                  <a:pt x="469172" y="258822"/>
                  <a:pt x="537405" y="190589"/>
                  <a:pt x="621575" y="190589"/>
                </a:cubicBezTo>
                <a:lnTo>
                  <a:pt x="767127" y="190589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50" name="Oval 21">
            <a:extLst>
              <a:ext uri="{FF2B5EF4-FFF2-40B4-BE49-F238E27FC236}">
                <a16:creationId xmlns:a16="http://schemas.microsoft.com/office/drawing/2014/main" id="{73952DA7-6A42-40F8-A085-76135F54ADE7}"/>
              </a:ext>
            </a:extLst>
          </p:cNvPr>
          <p:cNvSpPr/>
          <p:nvPr/>
        </p:nvSpPr>
        <p:spPr>
          <a:xfrm rot="20700000">
            <a:off x="1630332" y="2069235"/>
            <a:ext cx="474711" cy="416049"/>
          </a:xfrm>
          <a:custGeom>
            <a:avLst/>
            <a:gdLst/>
            <a:ahLst/>
            <a:cxnLst/>
            <a:rect l="l" t="t" r="r" b="b"/>
            <a:pathLst>
              <a:path w="4088377" h="3321003">
                <a:moveTo>
                  <a:pt x="1365628" y="1622218"/>
                </a:moveTo>
                <a:cubicBezTo>
                  <a:pt x="1121373" y="1556771"/>
                  <a:pt x="870309" y="1701722"/>
                  <a:pt x="804861" y="1945977"/>
                </a:cubicBezTo>
                <a:cubicBezTo>
                  <a:pt x="739413" y="2190232"/>
                  <a:pt x="884365" y="2441296"/>
                  <a:pt x="1128620" y="2506744"/>
                </a:cubicBezTo>
                <a:cubicBezTo>
                  <a:pt x="1372875" y="2572191"/>
                  <a:pt x="1623939" y="2427240"/>
                  <a:pt x="1689387" y="2182985"/>
                </a:cubicBezTo>
                <a:cubicBezTo>
                  <a:pt x="1754835" y="1938730"/>
                  <a:pt x="1609883" y="1687666"/>
                  <a:pt x="1365628" y="1622218"/>
                </a:cubicBezTo>
                <a:close/>
                <a:moveTo>
                  <a:pt x="1447099" y="1318163"/>
                </a:moveTo>
                <a:cubicBezTo>
                  <a:pt x="1859279" y="1428606"/>
                  <a:pt x="2103885" y="1852277"/>
                  <a:pt x="1993442" y="2264456"/>
                </a:cubicBezTo>
                <a:cubicBezTo>
                  <a:pt x="1882999" y="2676636"/>
                  <a:pt x="1459328" y="2921242"/>
                  <a:pt x="1047149" y="2810799"/>
                </a:cubicBezTo>
                <a:cubicBezTo>
                  <a:pt x="634969" y="2700356"/>
                  <a:pt x="390363" y="2276685"/>
                  <a:pt x="500806" y="1864505"/>
                </a:cubicBezTo>
                <a:cubicBezTo>
                  <a:pt x="611249" y="1452326"/>
                  <a:pt x="1034920" y="1207720"/>
                  <a:pt x="1447099" y="1318163"/>
                </a:cubicBezTo>
                <a:close/>
                <a:moveTo>
                  <a:pt x="1476725" y="1207597"/>
                </a:moveTo>
                <a:cubicBezTo>
                  <a:pt x="1003481" y="1080792"/>
                  <a:pt x="517045" y="1361635"/>
                  <a:pt x="390240" y="1834879"/>
                </a:cubicBezTo>
                <a:cubicBezTo>
                  <a:pt x="263435" y="2308124"/>
                  <a:pt x="544279" y="2794559"/>
                  <a:pt x="1017523" y="2921365"/>
                </a:cubicBezTo>
                <a:cubicBezTo>
                  <a:pt x="1490767" y="3048170"/>
                  <a:pt x="1977202" y="2767326"/>
                  <a:pt x="2104008" y="2294082"/>
                </a:cubicBezTo>
                <a:cubicBezTo>
                  <a:pt x="2230813" y="1820838"/>
                  <a:pt x="1949969" y="1334403"/>
                  <a:pt x="1476725" y="1207597"/>
                </a:cubicBezTo>
                <a:close/>
                <a:moveTo>
                  <a:pt x="3290290" y="1590224"/>
                </a:moveTo>
                <a:cubicBezTo>
                  <a:pt x="3269727" y="1586016"/>
                  <a:pt x="3248437" y="1583806"/>
                  <a:pt x="3226630" y="1583806"/>
                </a:cubicBezTo>
                <a:cubicBezTo>
                  <a:pt x="3052179" y="1583806"/>
                  <a:pt x="2910758" y="1725227"/>
                  <a:pt x="2910758" y="1899678"/>
                </a:cubicBezTo>
                <a:cubicBezTo>
                  <a:pt x="2910758" y="2074130"/>
                  <a:pt x="3052179" y="2215551"/>
                  <a:pt x="3226630" y="2215550"/>
                </a:cubicBezTo>
                <a:cubicBezTo>
                  <a:pt x="3401082" y="2215551"/>
                  <a:pt x="3542503" y="2074130"/>
                  <a:pt x="3542502" y="1899678"/>
                </a:cubicBezTo>
                <a:cubicBezTo>
                  <a:pt x="3542503" y="1747033"/>
                  <a:pt x="3434228" y="1619677"/>
                  <a:pt x="3290290" y="1590224"/>
                </a:cubicBezTo>
                <a:close/>
                <a:moveTo>
                  <a:pt x="3334055" y="1377473"/>
                </a:moveTo>
                <a:cubicBezTo>
                  <a:pt x="3576950" y="1427177"/>
                  <a:pt x="3759665" y="1642090"/>
                  <a:pt x="3759665" y="1899678"/>
                </a:cubicBezTo>
                <a:cubicBezTo>
                  <a:pt x="3759665" y="2194064"/>
                  <a:pt x="3521017" y="2432713"/>
                  <a:pt x="3226630" y="2432713"/>
                </a:cubicBezTo>
                <a:cubicBezTo>
                  <a:pt x="2932244" y="2432712"/>
                  <a:pt x="2693596" y="2194065"/>
                  <a:pt x="2693596" y="1899678"/>
                </a:cubicBezTo>
                <a:cubicBezTo>
                  <a:pt x="2693596" y="1605292"/>
                  <a:pt x="2932244" y="1366644"/>
                  <a:pt x="3226630" y="1366644"/>
                </a:cubicBezTo>
                <a:cubicBezTo>
                  <a:pt x="3263429" y="1366644"/>
                  <a:pt x="3299356" y="1370373"/>
                  <a:pt x="3334055" y="1377473"/>
                </a:cubicBezTo>
                <a:close/>
                <a:moveTo>
                  <a:pt x="1391137" y="789478"/>
                </a:moveTo>
                <a:lnTo>
                  <a:pt x="1759910" y="888290"/>
                </a:lnTo>
                <a:lnTo>
                  <a:pt x="1754625" y="1202375"/>
                </a:lnTo>
                <a:lnTo>
                  <a:pt x="1744979" y="1199790"/>
                </a:lnTo>
                <a:cubicBezTo>
                  <a:pt x="1823578" y="1244024"/>
                  <a:pt x="1894617" y="1298265"/>
                  <a:pt x="1954704" y="1362586"/>
                </a:cubicBezTo>
                <a:lnTo>
                  <a:pt x="2234317" y="1293059"/>
                </a:lnTo>
                <a:lnTo>
                  <a:pt x="2413554" y="1630152"/>
                </a:lnTo>
                <a:lnTo>
                  <a:pt x="2214321" y="1809770"/>
                </a:lnTo>
                <a:cubicBezTo>
                  <a:pt x="2239296" y="1900740"/>
                  <a:pt x="2251067" y="1995997"/>
                  <a:pt x="2246841" y="2092825"/>
                </a:cubicBezTo>
                <a:lnTo>
                  <a:pt x="2495698" y="2230974"/>
                </a:lnTo>
                <a:lnTo>
                  <a:pt x="2396885" y="2599747"/>
                </a:lnTo>
                <a:lnTo>
                  <a:pt x="2094912" y="2594668"/>
                </a:lnTo>
                <a:cubicBezTo>
                  <a:pt x="2056732" y="2658461"/>
                  <a:pt x="2010475" y="2715996"/>
                  <a:pt x="1958644" y="2767359"/>
                </a:cubicBezTo>
                <a:lnTo>
                  <a:pt x="2057814" y="3026193"/>
                </a:lnTo>
                <a:lnTo>
                  <a:pt x="1745078" y="3245174"/>
                </a:lnTo>
                <a:lnTo>
                  <a:pt x="1507869" y="3039237"/>
                </a:lnTo>
                <a:lnTo>
                  <a:pt x="1536736" y="3019025"/>
                </a:lnTo>
                <a:cubicBezTo>
                  <a:pt x="1445878" y="3048429"/>
                  <a:pt x="1349798" y="3062567"/>
                  <a:pt x="1251837" y="3062021"/>
                </a:cubicBezTo>
                <a:lnTo>
                  <a:pt x="1108065" y="3321003"/>
                </a:lnTo>
                <a:lnTo>
                  <a:pt x="739291" y="3222191"/>
                </a:lnTo>
                <a:lnTo>
                  <a:pt x="744274" y="2926021"/>
                </a:lnTo>
                <a:cubicBezTo>
                  <a:pt x="666128" y="2881484"/>
                  <a:pt x="595548" y="2827017"/>
                  <a:pt x="535891" y="2762576"/>
                </a:cubicBezTo>
                <a:lnTo>
                  <a:pt x="540671" y="2772825"/>
                </a:lnTo>
                <a:lnTo>
                  <a:pt x="232276" y="2832568"/>
                </a:lnTo>
                <a:lnTo>
                  <a:pt x="70927" y="2486556"/>
                </a:lnTo>
                <a:lnTo>
                  <a:pt x="279495" y="2317444"/>
                </a:lnTo>
                <a:cubicBezTo>
                  <a:pt x="257233" y="2235849"/>
                  <a:pt x="245603" y="2150814"/>
                  <a:pt x="245586" y="2064274"/>
                </a:cubicBezTo>
                <a:lnTo>
                  <a:pt x="0" y="1927940"/>
                </a:lnTo>
                <a:lnTo>
                  <a:pt x="98812" y="1559167"/>
                </a:lnTo>
                <a:lnTo>
                  <a:pt x="380240" y="1563901"/>
                </a:lnTo>
                <a:cubicBezTo>
                  <a:pt x="418421" y="1496524"/>
                  <a:pt x="464524" y="1435092"/>
                  <a:pt x="516679" y="1380105"/>
                </a:cubicBezTo>
                <a:lnTo>
                  <a:pt x="422419" y="1089378"/>
                </a:lnTo>
                <a:lnTo>
                  <a:pt x="746189" y="887063"/>
                </a:lnTo>
                <a:lnTo>
                  <a:pt x="972292" y="1105134"/>
                </a:lnTo>
                <a:lnTo>
                  <a:pt x="970019" y="1106554"/>
                </a:lnTo>
                <a:cubicBezTo>
                  <a:pt x="1058903" y="1078586"/>
                  <a:pt x="1152743" y="1065659"/>
                  <a:pt x="1248316" y="1066709"/>
                </a:cubicBezTo>
                <a:lnTo>
                  <a:pt x="1238669" y="1064125"/>
                </a:lnTo>
                <a:close/>
                <a:moveTo>
                  <a:pt x="3349970" y="1300109"/>
                </a:moveTo>
                <a:cubicBezTo>
                  <a:pt x="3310130" y="1291957"/>
                  <a:pt x="3268880" y="1287676"/>
                  <a:pt x="3226630" y="1287676"/>
                </a:cubicBezTo>
                <a:cubicBezTo>
                  <a:pt x="2888631" y="1287676"/>
                  <a:pt x="2614628" y="1561679"/>
                  <a:pt x="2614628" y="1899678"/>
                </a:cubicBezTo>
                <a:cubicBezTo>
                  <a:pt x="2614628" y="2237678"/>
                  <a:pt x="2888630" y="2511680"/>
                  <a:pt x="3226630" y="2511681"/>
                </a:cubicBezTo>
                <a:cubicBezTo>
                  <a:pt x="3564630" y="2511681"/>
                  <a:pt x="3838633" y="2237678"/>
                  <a:pt x="3838633" y="1899678"/>
                </a:cubicBezTo>
                <a:cubicBezTo>
                  <a:pt x="3838632" y="1603928"/>
                  <a:pt x="3628849" y="1357176"/>
                  <a:pt x="3349970" y="1300109"/>
                </a:cubicBezTo>
                <a:close/>
                <a:moveTo>
                  <a:pt x="3358324" y="1024334"/>
                </a:moveTo>
                <a:lnTo>
                  <a:pt x="3410883" y="1234575"/>
                </a:lnTo>
                <a:lnTo>
                  <a:pt x="3403994" y="1234575"/>
                </a:lnTo>
                <a:cubicBezTo>
                  <a:pt x="3464268" y="1250018"/>
                  <a:pt x="3521292" y="1273478"/>
                  <a:pt x="3572818" y="1305612"/>
                </a:cubicBezTo>
                <a:lnTo>
                  <a:pt x="3746730" y="1209354"/>
                </a:lnTo>
                <a:lnTo>
                  <a:pt x="3926358" y="1401981"/>
                </a:lnTo>
                <a:lnTo>
                  <a:pt x="3825667" y="1557247"/>
                </a:lnTo>
                <a:cubicBezTo>
                  <a:pt x="3858552" y="1613408"/>
                  <a:pt x="3883404" y="1674784"/>
                  <a:pt x="3897877" y="1740062"/>
                </a:cubicBezTo>
                <a:lnTo>
                  <a:pt x="4088377" y="1787686"/>
                </a:lnTo>
                <a:lnTo>
                  <a:pt x="4088377" y="2051071"/>
                </a:lnTo>
                <a:lnTo>
                  <a:pt x="3886243" y="2101605"/>
                </a:lnTo>
                <a:cubicBezTo>
                  <a:pt x="3872191" y="2150933"/>
                  <a:pt x="3851639" y="2197531"/>
                  <a:pt x="3826272" y="2241013"/>
                </a:cubicBezTo>
                <a:lnTo>
                  <a:pt x="3938572" y="2395786"/>
                </a:lnTo>
                <a:lnTo>
                  <a:pt x="3769272" y="2597551"/>
                </a:lnTo>
                <a:lnTo>
                  <a:pt x="3574432" y="2502674"/>
                </a:lnTo>
                <a:lnTo>
                  <a:pt x="3590059" y="2484050"/>
                </a:lnTo>
                <a:cubicBezTo>
                  <a:pt x="3534764" y="2519868"/>
                  <a:pt x="3473263" y="2546445"/>
                  <a:pt x="3407886" y="2563572"/>
                </a:cubicBezTo>
                <a:lnTo>
                  <a:pt x="3358323" y="2761823"/>
                </a:lnTo>
                <a:lnTo>
                  <a:pt x="3094938" y="2761823"/>
                </a:lnTo>
                <a:lnTo>
                  <a:pt x="3045375" y="2563574"/>
                </a:lnTo>
                <a:cubicBezTo>
                  <a:pt x="2985349" y="2547848"/>
                  <a:pt x="2928591" y="2524155"/>
                  <a:pt x="2877330" y="2491865"/>
                </a:cubicBezTo>
                <a:lnTo>
                  <a:pt x="2882346" y="2497841"/>
                </a:lnTo>
                <a:lnTo>
                  <a:pt x="2687507" y="2592718"/>
                </a:lnTo>
                <a:lnTo>
                  <a:pt x="2518206" y="2390954"/>
                </a:lnTo>
                <a:lnTo>
                  <a:pt x="2626994" y="2241021"/>
                </a:lnTo>
                <a:cubicBezTo>
                  <a:pt x="2597591" y="2190623"/>
                  <a:pt x="2574657" y="2136035"/>
                  <a:pt x="2559194" y="2078370"/>
                </a:cubicBezTo>
                <a:lnTo>
                  <a:pt x="2371198" y="2031371"/>
                </a:lnTo>
                <a:lnTo>
                  <a:pt x="2371198" y="1767986"/>
                </a:lnTo>
                <a:lnTo>
                  <a:pt x="2559579" y="1720890"/>
                </a:lnTo>
                <a:cubicBezTo>
                  <a:pt x="2572992" y="1669175"/>
                  <a:pt x="2592745" y="1620006"/>
                  <a:pt x="2617681" y="1574051"/>
                </a:cubicBezTo>
                <a:lnTo>
                  <a:pt x="2502958" y="1397149"/>
                </a:lnTo>
                <a:lnTo>
                  <a:pt x="2682587" y="1204520"/>
                </a:lnTo>
                <a:lnTo>
                  <a:pt x="2872193" y="1309466"/>
                </a:lnTo>
                <a:lnTo>
                  <a:pt x="2870932" y="1310818"/>
                </a:lnTo>
                <a:cubicBezTo>
                  <a:pt x="2925169" y="1276310"/>
                  <a:pt x="2985393" y="1250941"/>
                  <a:pt x="3049268" y="1234575"/>
                </a:cubicBezTo>
                <a:lnTo>
                  <a:pt x="3042378" y="1234576"/>
                </a:lnTo>
                <a:lnTo>
                  <a:pt x="3094939" y="1024334"/>
                </a:lnTo>
                <a:close/>
                <a:moveTo>
                  <a:pt x="2786480" y="402820"/>
                </a:moveTo>
                <a:cubicBezTo>
                  <a:pt x="2745900" y="389943"/>
                  <a:pt x="2701172" y="388627"/>
                  <a:pt x="2657264" y="401580"/>
                </a:cubicBezTo>
                <a:cubicBezTo>
                  <a:pt x="2540176" y="436121"/>
                  <a:pt x="2473258" y="559041"/>
                  <a:pt x="2507800" y="676128"/>
                </a:cubicBezTo>
                <a:cubicBezTo>
                  <a:pt x="2542340" y="793216"/>
                  <a:pt x="2665260" y="860133"/>
                  <a:pt x="2782348" y="825592"/>
                </a:cubicBezTo>
                <a:cubicBezTo>
                  <a:pt x="2899435" y="791051"/>
                  <a:pt x="2966353" y="668132"/>
                  <a:pt x="2931812" y="551045"/>
                </a:cubicBezTo>
                <a:cubicBezTo>
                  <a:pt x="2910223" y="477864"/>
                  <a:pt x="2854113" y="424282"/>
                  <a:pt x="2786480" y="402820"/>
                </a:cubicBezTo>
                <a:close/>
                <a:moveTo>
                  <a:pt x="2932202" y="47278"/>
                </a:moveTo>
                <a:lnTo>
                  <a:pt x="3090904" y="140999"/>
                </a:lnTo>
                <a:lnTo>
                  <a:pt x="3054065" y="265147"/>
                </a:lnTo>
                <a:cubicBezTo>
                  <a:pt x="3087256" y="296329"/>
                  <a:pt x="3116089" y="332603"/>
                  <a:pt x="3138727" y="373550"/>
                </a:cubicBezTo>
                <a:lnTo>
                  <a:pt x="3276016" y="367796"/>
                </a:lnTo>
                <a:lnTo>
                  <a:pt x="3328165" y="544574"/>
                </a:lnTo>
                <a:lnTo>
                  <a:pt x="3202503" y="618514"/>
                </a:lnTo>
                <a:cubicBezTo>
                  <a:pt x="3202838" y="654403"/>
                  <a:pt x="3198271" y="689748"/>
                  <a:pt x="3189855" y="723955"/>
                </a:cubicBezTo>
                <a:lnTo>
                  <a:pt x="3295873" y="805599"/>
                </a:lnTo>
                <a:lnTo>
                  <a:pt x="3222192" y="974540"/>
                </a:lnTo>
                <a:lnTo>
                  <a:pt x="3072634" y="949439"/>
                </a:lnTo>
                <a:lnTo>
                  <a:pt x="3079435" y="933845"/>
                </a:lnTo>
                <a:cubicBezTo>
                  <a:pt x="3049413" y="968833"/>
                  <a:pt x="3013398" y="998848"/>
                  <a:pt x="2972910" y="1023288"/>
                </a:cubicBezTo>
                <a:lnTo>
                  <a:pt x="2978897" y="1166163"/>
                </a:lnTo>
                <a:lnTo>
                  <a:pt x="2802119" y="1218312"/>
                </a:lnTo>
                <a:lnTo>
                  <a:pt x="2729602" y="1095065"/>
                </a:lnTo>
                <a:cubicBezTo>
                  <a:pt x="2686199" y="1096396"/>
                  <a:pt x="2643414" y="1091732"/>
                  <a:pt x="2602615" y="1080209"/>
                </a:cubicBezTo>
                <a:lnTo>
                  <a:pt x="2607165" y="1083226"/>
                </a:lnTo>
                <a:lnTo>
                  <a:pt x="2495179" y="1185484"/>
                </a:lnTo>
                <a:lnTo>
                  <a:pt x="2341599" y="1083585"/>
                </a:lnTo>
                <a:lnTo>
                  <a:pt x="2384929" y="961414"/>
                </a:lnTo>
                <a:cubicBezTo>
                  <a:pt x="2355215" y="933409"/>
                  <a:pt x="2329015" y="901312"/>
                  <a:pt x="2307218" y="865670"/>
                </a:cubicBezTo>
                <a:lnTo>
                  <a:pt x="2171734" y="871348"/>
                </a:lnTo>
                <a:lnTo>
                  <a:pt x="2119584" y="694571"/>
                </a:lnTo>
                <a:lnTo>
                  <a:pt x="2236697" y="625662"/>
                </a:lnTo>
                <a:cubicBezTo>
                  <a:pt x="2235459" y="588297"/>
                  <a:pt x="2238982" y="551385"/>
                  <a:pt x="2246620" y="515603"/>
                </a:cubicBezTo>
                <a:lnTo>
                  <a:pt x="2134594" y="419585"/>
                </a:lnTo>
                <a:lnTo>
                  <a:pt x="2217016" y="254732"/>
                </a:lnTo>
                <a:lnTo>
                  <a:pt x="2365055" y="287627"/>
                </a:lnTo>
                <a:lnTo>
                  <a:pt x="2364476" y="288784"/>
                </a:lnTo>
                <a:cubicBezTo>
                  <a:pt x="2394046" y="254885"/>
                  <a:pt x="2429444" y="225933"/>
                  <a:pt x="2469075" y="202302"/>
                </a:cubicBezTo>
                <a:lnTo>
                  <a:pt x="2464452" y="203666"/>
                </a:lnTo>
                <a:lnTo>
                  <a:pt x="2458102" y="52150"/>
                </a:lnTo>
                <a:lnTo>
                  <a:pt x="2634880" y="0"/>
                </a:lnTo>
                <a:lnTo>
                  <a:pt x="2711784" y="130703"/>
                </a:lnTo>
                <a:lnTo>
                  <a:pt x="2707159" y="132067"/>
                </a:lnTo>
                <a:cubicBezTo>
                  <a:pt x="2750672" y="130497"/>
                  <a:pt x="2793590" y="134953"/>
                  <a:pt x="2834535" y="146319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1"/>
          </a:p>
        </p:txBody>
      </p:sp>
      <p:sp>
        <p:nvSpPr>
          <p:cNvPr id="51" name="Isosceles Triangle 22">
            <a:extLst>
              <a:ext uri="{FF2B5EF4-FFF2-40B4-BE49-F238E27FC236}">
                <a16:creationId xmlns:a16="http://schemas.microsoft.com/office/drawing/2014/main" id="{0C5EC67F-F401-4B88-9472-C487375B3B0B}"/>
              </a:ext>
            </a:extLst>
          </p:cNvPr>
          <p:cNvSpPr/>
          <p:nvPr/>
        </p:nvSpPr>
        <p:spPr>
          <a:xfrm rot="19800000">
            <a:off x="4475161" y="2022980"/>
            <a:ext cx="465009" cy="464931"/>
          </a:xfrm>
          <a:custGeom>
            <a:avLst/>
            <a:gdLst/>
            <a:ahLst/>
            <a:cxnLst/>
            <a:rect l="l" t="t" r="r" b="b"/>
            <a:pathLst>
              <a:path w="3948369" h="3947711">
                <a:moveTo>
                  <a:pt x="1024184" y="1327019"/>
                </a:moveTo>
                <a:cubicBezTo>
                  <a:pt x="953964" y="1286477"/>
                  <a:pt x="864174" y="1310536"/>
                  <a:pt x="823632" y="1380756"/>
                </a:cubicBezTo>
                <a:cubicBezTo>
                  <a:pt x="783091" y="1450976"/>
                  <a:pt x="807150" y="1540767"/>
                  <a:pt x="877370" y="1581308"/>
                </a:cubicBezTo>
                <a:cubicBezTo>
                  <a:pt x="947590" y="1621850"/>
                  <a:pt x="1037380" y="1597790"/>
                  <a:pt x="1077922" y="1527570"/>
                </a:cubicBezTo>
                <a:cubicBezTo>
                  <a:pt x="1118463" y="1457350"/>
                  <a:pt x="1094404" y="1367560"/>
                  <a:pt x="1024184" y="1327019"/>
                </a:cubicBezTo>
                <a:close/>
                <a:moveTo>
                  <a:pt x="3610643" y="2228121"/>
                </a:moveTo>
                <a:cubicBezTo>
                  <a:pt x="3600833" y="2220477"/>
                  <a:pt x="3589363" y="2214630"/>
                  <a:pt x="3576595" y="2211209"/>
                </a:cubicBezTo>
                <a:cubicBezTo>
                  <a:pt x="3525522" y="2197524"/>
                  <a:pt x="3473024" y="2227833"/>
                  <a:pt x="3459339" y="2278906"/>
                </a:cubicBezTo>
                <a:cubicBezTo>
                  <a:pt x="3445654" y="2329979"/>
                  <a:pt x="3475964" y="2382476"/>
                  <a:pt x="3527037" y="2396161"/>
                </a:cubicBezTo>
                <a:cubicBezTo>
                  <a:pt x="3578110" y="2409846"/>
                  <a:pt x="3630607" y="2379537"/>
                  <a:pt x="3644292" y="2328464"/>
                </a:cubicBezTo>
                <a:cubicBezTo>
                  <a:pt x="3654556" y="2290159"/>
                  <a:pt x="3640073" y="2251053"/>
                  <a:pt x="3610643" y="2228121"/>
                </a:cubicBezTo>
                <a:close/>
                <a:moveTo>
                  <a:pt x="3948369" y="2177025"/>
                </a:moveTo>
                <a:lnTo>
                  <a:pt x="3902391" y="2247588"/>
                </a:lnTo>
                <a:cubicBezTo>
                  <a:pt x="3840166" y="2207044"/>
                  <a:pt x="3769677" y="2184131"/>
                  <a:pt x="3697935" y="2180296"/>
                </a:cubicBezTo>
                <a:cubicBezTo>
                  <a:pt x="3737123" y="2226403"/>
                  <a:pt x="3753617" y="2290363"/>
                  <a:pt x="3736768" y="2353243"/>
                </a:cubicBezTo>
                <a:cubicBezTo>
                  <a:pt x="3709398" y="2455390"/>
                  <a:pt x="3604404" y="2516008"/>
                  <a:pt x="3502258" y="2488638"/>
                </a:cubicBezTo>
                <a:cubicBezTo>
                  <a:pt x="3400111" y="2461268"/>
                  <a:pt x="3339493" y="2356274"/>
                  <a:pt x="3366863" y="2254127"/>
                </a:cubicBezTo>
                <a:cubicBezTo>
                  <a:pt x="3381032" y="2201247"/>
                  <a:pt x="3416004" y="2159497"/>
                  <a:pt x="3460818" y="2135698"/>
                </a:cubicBezTo>
                <a:cubicBezTo>
                  <a:pt x="3436032" y="2129730"/>
                  <a:pt x="3409996" y="2129302"/>
                  <a:pt x="3383900" y="2133133"/>
                </a:cubicBezTo>
                <a:cubicBezTo>
                  <a:pt x="3331988" y="2140756"/>
                  <a:pt x="3285146" y="2164460"/>
                  <a:pt x="3249703" y="2200200"/>
                </a:cubicBezTo>
                <a:cubicBezTo>
                  <a:pt x="3299772" y="2410806"/>
                  <a:pt x="3262997" y="2663063"/>
                  <a:pt x="3111944" y="2983361"/>
                </a:cubicBezTo>
                <a:cubicBezTo>
                  <a:pt x="2900481" y="3337269"/>
                  <a:pt x="2604169" y="3479398"/>
                  <a:pt x="2264290" y="3473876"/>
                </a:cubicBezTo>
                <a:lnTo>
                  <a:pt x="1854414" y="3947711"/>
                </a:lnTo>
                <a:lnTo>
                  <a:pt x="1615515" y="3809782"/>
                </a:lnTo>
                <a:lnTo>
                  <a:pt x="1764774" y="3379707"/>
                </a:lnTo>
                <a:cubicBezTo>
                  <a:pt x="1587770" y="3319643"/>
                  <a:pt x="1405350" y="3232972"/>
                  <a:pt x="1221865" y="3127037"/>
                </a:cubicBezTo>
                <a:cubicBezTo>
                  <a:pt x="1120271" y="3068382"/>
                  <a:pt x="1025311" y="3004264"/>
                  <a:pt x="938291" y="2935309"/>
                </a:cubicBezTo>
                <a:lnTo>
                  <a:pt x="509476" y="3157353"/>
                </a:lnTo>
                <a:lnTo>
                  <a:pt x="247593" y="2999226"/>
                </a:lnTo>
                <a:lnTo>
                  <a:pt x="599626" y="2603610"/>
                </a:lnTo>
                <a:cubicBezTo>
                  <a:pt x="384783" y="2338553"/>
                  <a:pt x="289709" y="2193107"/>
                  <a:pt x="174176" y="1843897"/>
                </a:cubicBezTo>
                <a:lnTo>
                  <a:pt x="0" y="1381252"/>
                </a:lnTo>
                <a:lnTo>
                  <a:pt x="107522" y="1111013"/>
                </a:lnTo>
                <a:cubicBezTo>
                  <a:pt x="159316" y="1021302"/>
                  <a:pt x="259400" y="1099908"/>
                  <a:pt x="349113" y="1151702"/>
                </a:cubicBezTo>
                <a:lnTo>
                  <a:pt x="486246" y="1217020"/>
                </a:lnTo>
                <a:cubicBezTo>
                  <a:pt x="628225" y="1148493"/>
                  <a:pt x="768311" y="1094036"/>
                  <a:pt x="908721" y="1057007"/>
                </a:cubicBezTo>
                <a:cubicBezTo>
                  <a:pt x="1011476" y="947354"/>
                  <a:pt x="1021990" y="857768"/>
                  <a:pt x="976491" y="611195"/>
                </a:cubicBezTo>
                <a:cubicBezTo>
                  <a:pt x="1335325" y="817429"/>
                  <a:pt x="1326102" y="899150"/>
                  <a:pt x="1389221" y="1007976"/>
                </a:cubicBezTo>
                <a:cubicBezTo>
                  <a:pt x="1615807" y="1002289"/>
                  <a:pt x="1836555" y="1044211"/>
                  <a:pt x="2066828" y="1133629"/>
                </a:cubicBezTo>
                <a:cubicBezTo>
                  <a:pt x="2047082" y="1203277"/>
                  <a:pt x="2048342" y="1275855"/>
                  <a:pt x="2067080" y="1343672"/>
                </a:cubicBezTo>
                <a:cubicBezTo>
                  <a:pt x="2009772" y="1325329"/>
                  <a:pt x="1950048" y="1312156"/>
                  <a:pt x="1888409" y="1302802"/>
                </a:cubicBezTo>
                <a:lnTo>
                  <a:pt x="1831983" y="1466454"/>
                </a:lnTo>
                <a:cubicBezTo>
                  <a:pt x="2171713" y="1545279"/>
                  <a:pt x="2334158" y="1639067"/>
                  <a:pt x="2533793" y="1871644"/>
                </a:cubicBezTo>
                <a:lnTo>
                  <a:pt x="2655130" y="1752801"/>
                </a:lnTo>
                <a:cubicBezTo>
                  <a:pt x="2623271" y="1710443"/>
                  <a:pt x="2589631" y="1671169"/>
                  <a:pt x="2553401" y="1635762"/>
                </a:cubicBezTo>
                <a:cubicBezTo>
                  <a:pt x="2626342" y="1620812"/>
                  <a:pt x="2694472" y="1585039"/>
                  <a:pt x="2748239" y="1530606"/>
                </a:cubicBezTo>
                <a:cubicBezTo>
                  <a:pt x="2959801" y="1699876"/>
                  <a:pt x="3152007" y="1908367"/>
                  <a:pt x="3223775" y="2111154"/>
                </a:cubicBezTo>
                <a:cubicBezTo>
                  <a:pt x="3265103" y="2076949"/>
                  <a:pt x="3316077" y="2055387"/>
                  <a:pt x="3371292" y="2047279"/>
                </a:cubicBezTo>
                <a:cubicBezTo>
                  <a:pt x="3454199" y="2035105"/>
                  <a:pt x="3536665" y="2054733"/>
                  <a:pt x="3603728" y="2099347"/>
                </a:cubicBezTo>
                <a:cubicBezTo>
                  <a:pt x="3679156" y="2088543"/>
                  <a:pt x="3756158" y="2095770"/>
                  <a:pt x="3828792" y="2119628"/>
                </a:cubicBezTo>
                <a:cubicBezTo>
                  <a:pt x="3870454" y="2133311"/>
                  <a:pt x="3910678" y="2152466"/>
                  <a:pt x="3948369" y="2177025"/>
                </a:cubicBezTo>
                <a:close/>
                <a:moveTo>
                  <a:pt x="2661401" y="883270"/>
                </a:moveTo>
                <a:cubicBezTo>
                  <a:pt x="2838812" y="985699"/>
                  <a:pt x="2899598" y="1212554"/>
                  <a:pt x="2797170" y="1389966"/>
                </a:cubicBezTo>
                <a:cubicBezTo>
                  <a:pt x="2694741" y="1567377"/>
                  <a:pt x="2467885" y="1628163"/>
                  <a:pt x="2290474" y="1525735"/>
                </a:cubicBezTo>
                <a:cubicBezTo>
                  <a:pt x="2113063" y="1423306"/>
                  <a:pt x="2052277" y="1196450"/>
                  <a:pt x="2154705" y="1019039"/>
                </a:cubicBezTo>
                <a:cubicBezTo>
                  <a:pt x="2257134" y="841627"/>
                  <a:pt x="2483990" y="780842"/>
                  <a:pt x="2661401" y="883270"/>
                </a:cubicBezTo>
                <a:close/>
                <a:moveTo>
                  <a:pt x="2494139" y="49756"/>
                </a:moveTo>
                <a:cubicBezTo>
                  <a:pt x="2671551" y="152184"/>
                  <a:pt x="2732337" y="379040"/>
                  <a:pt x="2629908" y="556451"/>
                </a:cubicBezTo>
                <a:cubicBezTo>
                  <a:pt x="2527480" y="733863"/>
                  <a:pt x="2300624" y="794648"/>
                  <a:pt x="2123212" y="692220"/>
                </a:cubicBezTo>
                <a:cubicBezTo>
                  <a:pt x="1945801" y="589791"/>
                  <a:pt x="1885015" y="362936"/>
                  <a:pt x="1987444" y="185524"/>
                </a:cubicBezTo>
                <a:cubicBezTo>
                  <a:pt x="2089872" y="8113"/>
                  <a:pt x="2316728" y="-52673"/>
                  <a:pt x="2494139" y="49756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1"/>
          </a:p>
        </p:txBody>
      </p:sp>
      <p:sp>
        <p:nvSpPr>
          <p:cNvPr id="52" name="Donut 15">
            <a:extLst>
              <a:ext uri="{FF2B5EF4-FFF2-40B4-BE49-F238E27FC236}">
                <a16:creationId xmlns:a16="http://schemas.microsoft.com/office/drawing/2014/main" id="{F92FB021-715C-49D6-A6AC-34D4A22EC0AC}"/>
              </a:ext>
            </a:extLst>
          </p:cNvPr>
          <p:cNvSpPr/>
          <p:nvPr/>
        </p:nvSpPr>
        <p:spPr>
          <a:xfrm>
            <a:off x="7224676" y="2050451"/>
            <a:ext cx="492606" cy="489177"/>
          </a:xfrm>
          <a:custGeom>
            <a:avLst/>
            <a:gdLst/>
            <a:ahLst/>
            <a:cxnLst/>
            <a:rect l="l" t="t" r="r" b="b"/>
            <a:pathLst>
              <a:path w="3821708" h="3795110">
                <a:moveTo>
                  <a:pt x="1910854" y="903842"/>
                </a:moveTo>
                <a:lnTo>
                  <a:pt x="1793831" y="1129420"/>
                </a:lnTo>
                <a:lnTo>
                  <a:pt x="1791613" y="1129420"/>
                </a:lnTo>
                <a:lnTo>
                  <a:pt x="1791892" y="1133157"/>
                </a:lnTo>
                <a:lnTo>
                  <a:pt x="1791613" y="1133695"/>
                </a:lnTo>
                <a:lnTo>
                  <a:pt x="1791933" y="1133695"/>
                </a:lnTo>
                <a:lnTo>
                  <a:pt x="1833002" y="1683464"/>
                </a:lnTo>
                <a:cubicBezTo>
                  <a:pt x="1744939" y="1714584"/>
                  <a:pt x="1682254" y="1798749"/>
                  <a:pt x="1682254" y="1897555"/>
                </a:cubicBezTo>
                <a:cubicBezTo>
                  <a:pt x="1682254" y="2023808"/>
                  <a:pt x="1784602" y="2126156"/>
                  <a:pt x="1910855" y="2126156"/>
                </a:cubicBezTo>
                <a:cubicBezTo>
                  <a:pt x="1975561" y="2126156"/>
                  <a:pt x="2033988" y="2099273"/>
                  <a:pt x="2075304" y="2055803"/>
                </a:cubicBezTo>
                <a:lnTo>
                  <a:pt x="2443125" y="2288080"/>
                </a:lnTo>
                <a:lnTo>
                  <a:pt x="2443003" y="2288309"/>
                </a:lnTo>
                <a:lnTo>
                  <a:pt x="2443494" y="2288314"/>
                </a:lnTo>
                <a:lnTo>
                  <a:pt x="2446061" y="2289935"/>
                </a:lnTo>
                <a:lnTo>
                  <a:pt x="2446904" y="2288348"/>
                </a:lnTo>
                <a:lnTo>
                  <a:pt x="2652725" y="2290436"/>
                </a:lnTo>
                <a:lnTo>
                  <a:pt x="2535900" y="2120971"/>
                </a:lnTo>
                <a:lnTo>
                  <a:pt x="2536744" y="2119385"/>
                </a:lnTo>
                <a:lnTo>
                  <a:pt x="2533964" y="2118163"/>
                </a:lnTo>
                <a:lnTo>
                  <a:pt x="2533686" y="2117759"/>
                </a:lnTo>
                <a:lnTo>
                  <a:pt x="2533565" y="2117988"/>
                </a:lnTo>
                <a:lnTo>
                  <a:pt x="2134900" y="1942755"/>
                </a:lnTo>
                <a:cubicBezTo>
                  <a:pt x="2137918" y="1928156"/>
                  <a:pt x="2139456" y="1913035"/>
                  <a:pt x="2139456" y="1897555"/>
                </a:cubicBezTo>
                <a:cubicBezTo>
                  <a:pt x="2139456" y="1798748"/>
                  <a:pt x="2076770" y="1714583"/>
                  <a:pt x="1988706" y="1683463"/>
                </a:cubicBezTo>
                <a:lnTo>
                  <a:pt x="2029775" y="1133695"/>
                </a:lnTo>
                <a:lnTo>
                  <a:pt x="2030094" y="1133695"/>
                </a:lnTo>
                <a:lnTo>
                  <a:pt x="2029815" y="1133157"/>
                </a:lnTo>
                <a:lnTo>
                  <a:pt x="2030094" y="1129420"/>
                </a:lnTo>
                <a:lnTo>
                  <a:pt x="2027877" y="1129420"/>
                </a:lnTo>
                <a:close/>
                <a:moveTo>
                  <a:pt x="1910854" y="565406"/>
                </a:moveTo>
                <a:cubicBezTo>
                  <a:pt x="2646579" y="565406"/>
                  <a:pt x="3243002" y="1161829"/>
                  <a:pt x="3243002" y="1897554"/>
                </a:cubicBezTo>
                <a:cubicBezTo>
                  <a:pt x="3243002" y="2633279"/>
                  <a:pt x="2646579" y="3229702"/>
                  <a:pt x="1910854" y="3229702"/>
                </a:cubicBezTo>
                <a:cubicBezTo>
                  <a:pt x="1175129" y="3229702"/>
                  <a:pt x="578706" y="2633279"/>
                  <a:pt x="578706" y="1897554"/>
                </a:cubicBezTo>
                <a:cubicBezTo>
                  <a:pt x="578706" y="1161829"/>
                  <a:pt x="1175129" y="565406"/>
                  <a:pt x="1910854" y="565406"/>
                </a:cubicBezTo>
                <a:close/>
                <a:moveTo>
                  <a:pt x="1766837" y="367010"/>
                </a:moveTo>
                <a:cubicBezTo>
                  <a:pt x="1050362" y="432397"/>
                  <a:pt x="475174" y="981146"/>
                  <a:pt x="377476" y="1681610"/>
                </a:cubicBezTo>
                <a:lnTo>
                  <a:pt x="426306" y="1681610"/>
                </a:lnTo>
                <a:cubicBezTo>
                  <a:pt x="510474" y="1681610"/>
                  <a:pt x="578706" y="1746088"/>
                  <a:pt x="578706" y="1825626"/>
                </a:cubicBezTo>
                <a:cubicBezTo>
                  <a:pt x="578706" y="1905164"/>
                  <a:pt x="510474" y="1969642"/>
                  <a:pt x="426306" y="1969642"/>
                </a:cubicBezTo>
                <a:lnTo>
                  <a:pt x="364094" y="1969642"/>
                </a:lnTo>
                <a:cubicBezTo>
                  <a:pt x="398055" y="2738400"/>
                  <a:pt x="1003246" y="3359660"/>
                  <a:pt x="1769417" y="3427809"/>
                </a:cubicBezTo>
                <a:lnTo>
                  <a:pt x="1769417" y="3382101"/>
                </a:lnTo>
                <a:cubicBezTo>
                  <a:pt x="1769417" y="3297933"/>
                  <a:pt x="1833895" y="3229701"/>
                  <a:pt x="1913433" y="3229701"/>
                </a:cubicBezTo>
                <a:cubicBezTo>
                  <a:pt x="1992971" y="3229701"/>
                  <a:pt x="2057449" y="3297933"/>
                  <a:pt x="2057449" y="3382101"/>
                </a:cubicBezTo>
                <a:lnTo>
                  <a:pt x="2057449" y="3427707"/>
                </a:lnTo>
                <a:cubicBezTo>
                  <a:pt x="2804164" y="3358467"/>
                  <a:pt x="3396856" y="2764020"/>
                  <a:pt x="3455018" y="2020616"/>
                </a:cubicBezTo>
                <a:lnTo>
                  <a:pt x="3395402" y="2020616"/>
                </a:lnTo>
                <a:cubicBezTo>
                  <a:pt x="3311234" y="2020616"/>
                  <a:pt x="3243002" y="1956138"/>
                  <a:pt x="3243002" y="1876600"/>
                </a:cubicBezTo>
                <a:cubicBezTo>
                  <a:pt x="3243002" y="1797062"/>
                  <a:pt x="3311234" y="1732584"/>
                  <a:pt x="3395402" y="1732584"/>
                </a:cubicBezTo>
                <a:lnTo>
                  <a:pt x="3451747" y="1732584"/>
                </a:lnTo>
                <a:cubicBezTo>
                  <a:pt x="3374444" y="1008025"/>
                  <a:pt x="2788738" y="434055"/>
                  <a:pt x="2054869" y="367632"/>
                </a:cubicBezTo>
                <a:lnTo>
                  <a:pt x="2054869" y="407296"/>
                </a:lnTo>
                <a:cubicBezTo>
                  <a:pt x="2054869" y="491464"/>
                  <a:pt x="1990391" y="559696"/>
                  <a:pt x="1910853" y="559696"/>
                </a:cubicBezTo>
                <a:cubicBezTo>
                  <a:pt x="1831315" y="559696"/>
                  <a:pt x="1766837" y="491464"/>
                  <a:pt x="1766837" y="407296"/>
                </a:cubicBezTo>
                <a:close/>
                <a:moveTo>
                  <a:pt x="1910854" y="0"/>
                </a:moveTo>
                <a:cubicBezTo>
                  <a:pt x="2966190" y="0"/>
                  <a:pt x="3821708" y="849564"/>
                  <a:pt x="3821708" y="1897555"/>
                </a:cubicBezTo>
                <a:cubicBezTo>
                  <a:pt x="3821708" y="2945546"/>
                  <a:pt x="2966190" y="3795110"/>
                  <a:pt x="1910854" y="3795110"/>
                </a:cubicBezTo>
                <a:cubicBezTo>
                  <a:pt x="855518" y="3795110"/>
                  <a:pt x="0" y="2945546"/>
                  <a:pt x="0" y="1897555"/>
                </a:cubicBezTo>
                <a:cubicBezTo>
                  <a:pt x="0" y="849564"/>
                  <a:pt x="855518" y="0"/>
                  <a:pt x="1910854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1">
              <a:solidFill>
                <a:schemeClr val="tx1"/>
              </a:solidFill>
            </a:endParaRPr>
          </a:p>
        </p:txBody>
      </p:sp>
      <p:sp>
        <p:nvSpPr>
          <p:cNvPr id="53" name="Rounded Rectangle 6">
            <a:extLst>
              <a:ext uri="{FF2B5EF4-FFF2-40B4-BE49-F238E27FC236}">
                <a16:creationId xmlns:a16="http://schemas.microsoft.com/office/drawing/2014/main" id="{25990BCB-FD4F-4DE2-8E7A-A121411E82E0}"/>
              </a:ext>
            </a:extLst>
          </p:cNvPr>
          <p:cNvSpPr/>
          <p:nvPr/>
        </p:nvSpPr>
        <p:spPr>
          <a:xfrm>
            <a:off x="10024322" y="2077879"/>
            <a:ext cx="420224" cy="427237"/>
          </a:xfrm>
          <a:custGeom>
            <a:avLst/>
            <a:gdLst/>
            <a:ahLst/>
            <a:cxnLst/>
            <a:rect l="l" t="t" r="r" b="b"/>
            <a:pathLst>
              <a:path w="3186824" h="3060919">
                <a:moveTo>
                  <a:pt x="1045874" y="2696689"/>
                </a:moveTo>
                <a:lnTo>
                  <a:pt x="2125874" y="2696689"/>
                </a:lnTo>
                <a:lnTo>
                  <a:pt x="2125874" y="2804689"/>
                </a:lnTo>
                <a:lnTo>
                  <a:pt x="1045874" y="2804689"/>
                </a:lnTo>
                <a:close/>
                <a:moveTo>
                  <a:pt x="1045874" y="2410468"/>
                </a:moveTo>
                <a:lnTo>
                  <a:pt x="2125874" y="2410468"/>
                </a:lnTo>
                <a:lnTo>
                  <a:pt x="2125874" y="2518468"/>
                </a:lnTo>
                <a:lnTo>
                  <a:pt x="1045874" y="2518468"/>
                </a:lnTo>
                <a:close/>
                <a:moveTo>
                  <a:pt x="1045874" y="2124247"/>
                </a:moveTo>
                <a:lnTo>
                  <a:pt x="2125874" y="2124247"/>
                </a:lnTo>
                <a:lnTo>
                  <a:pt x="2125874" y="2232247"/>
                </a:lnTo>
                <a:lnTo>
                  <a:pt x="1045874" y="2232247"/>
                </a:lnTo>
                <a:close/>
                <a:moveTo>
                  <a:pt x="902547" y="1956791"/>
                </a:moveTo>
                <a:lnTo>
                  <a:pt x="902547" y="2109191"/>
                </a:lnTo>
                <a:lnTo>
                  <a:pt x="902547" y="2185391"/>
                </a:lnTo>
                <a:lnTo>
                  <a:pt x="902547" y="2376263"/>
                </a:lnTo>
                <a:lnTo>
                  <a:pt x="902547" y="2973921"/>
                </a:lnTo>
                <a:lnTo>
                  <a:pt x="2284277" y="2973921"/>
                </a:lnTo>
                <a:lnTo>
                  <a:pt x="2284277" y="2376263"/>
                </a:lnTo>
                <a:lnTo>
                  <a:pt x="2284277" y="2185391"/>
                </a:lnTo>
                <a:lnTo>
                  <a:pt x="2284277" y="2109191"/>
                </a:lnTo>
                <a:lnTo>
                  <a:pt x="2284277" y="1956791"/>
                </a:lnTo>
                <a:close/>
                <a:moveTo>
                  <a:pt x="469172" y="1728191"/>
                </a:moveTo>
                <a:lnTo>
                  <a:pt x="469172" y="2185391"/>
                </a:lnTo>
                <a:lnTo>
                  <a:pt x="767127" y="2185391"/>
                </a:lnTo>
                <a:lnTo>
                  <a:pt x="767127" y="2109191"/>
                </a:lnTo>
                <a:lnTo>
                  <a:pt x="545372" y="2109191"/>
                </a:lnTo>
                <a:lnTo>
                  <a:pt x="545372" y="1804391"/>
                </a:lnTo>
                <a:lnTo>
                  <a:pt x="2641452" y="1804391"/>
                </a:lnTo>
                <a:lnTo>
                  <a:pt x="2641452" y="2109191"/>
                </a:lnTo>
                <a:lnTo>
                  <a:pt x="2419697" y="2109191"/>
                </a:lnTo>
                <a:lnTo>
                  <a:pt x="2419697" y="2185391"/>
                </a:lnTo>
                <a:lnTo>
                  <a:pt x="2717652" y="2185391"/>
                </a:lnTo>
                <a:lnTo>
                  <a:pt x="2717652" y="1728191"/>
                </a:lnTo>
                <a:close/>
                <a:moveTo>
                  <a:pt x="2819005" y="1350909"/>
                </a:moveTo>
                <a:cubicBezTo>
                  <a:pt x="2769294" y="1350909"/>
                  <a:pt x="2728995" y="1391208"/>
                  <a:pt x="2728995" y="1440919"/>
                </a:cubicBezTo>
                <a:cubicBezTo>
                  <a:pt x="2728995" y="1490630"/>
                  <a:pt x="2769294" y="1530929"/>
                  <a:pt x="2819005" y="1530929"/>
                </a:cubicBezTo>
                <a:cubicBezTo>
                  <a:pt x="2868716" y="1530929"/>
                  <a:pt x="2909015" y="1490630"/>
                  <a:pt x="2909015" y="1440919"/>
                </a:cubicBezTo>
                <a:cubicBezTo>
                  <a:pt x="2909015" y="1391208"/>
                  <a:pt x="2868716" y="1350909"/>
                  <a:pt x="2819005" y="1350909"/>
                </a:cubicBezTo>
                <a:close/>
                <a:moveTo>
                  <a:pt x="2509707" y="1350909"/>
                </a:moveTo>
                <a:cubicBezTo>
                  <a:pt x="2459996" y="1350909"/>
                  <a:pt x="2419697" y="1391208"/>
                  <a:pt x="2419697" y="1440919"/>
                </a:cubicBezTo>
                <a:cubicBezTo>
                  <a:pt x="2419697" y="1490630"/>
                  <a:pt x="2459996" y="1530929"/>
                  <a:pt x="2509707" y="1530929"/>
                </a:cubicBezTo>
                <a:cubicBezTo>
                  <a:pt x="2559418" y="1530929"/>
                  <a:pt x="2599717" y="1490630"/>
                  <a:pt x="2599717" y="1440919"/>
                </a:cubicBezTo>
                <a:cubicBezTo>
                  <a:pt x="2599717" y="1391208"/>
                  <a:pt x="2559418" y="1350909"/>
                  <a:pt x="2509707" y="1350909"/>
                </a:cubicBezTo>
                <a:close/>
                <a:moveTo>
                  <a:pt x="195993" y="1200328"/>
                </a:moveTo>
                <a:lnTo>
                  <a:pt x="2990831" y="1200328"/>
                </a:lnTo>
                <a:cubicBezTo>
                  <a:pt x="3099075" y="1200328"/>
                  <a:pt x="3186824" y="1288077"/>
                  <a:pt x="3186824" y="1396321"/>
                </a:cubicBezTo>
                <a:lnTo>
                  <a:pt x="3186824" y="2180270"/>
                </a:lnTo>
                <a:cubicBezTo>
                  <a:pt x="3186824" y="2288514"/>
                  <a:pt x="3099075" y="2376263"/>
                  <a:pt x="2990831" y="2376263"/>
                </a:cubicBezTo>
                <a:lnTo>
                  <a:pt x="2419697" y="2376263"/>
                </a:lnTo>
                <a:lnTo>
                  <a:pt x="2419697" y="3060919"/>
                </a:lnTo>
                <a:lnTo>
                  <a:pt x="767127" y="3060919"/>
                </a:lnTo>
                <a:lnTo>
                  <a:pt x="767127" y="2376263"/>
                </a:lnTo>
                <a:lnTo>
                  <a:pt x="195993" y="2376263"/>
                </a:lnTo>
                <a:cubicBezTo>
                  <a:pt x="87749" y="2376263"/>
                  <a:pt x="0" y="2288514"/>
                  <a:pt x="0" y="2180270"/>
                </a:cubicBezTo>
                <a:lnTo>
                  <a:pt x="0" y="1396321"/>
                </a:lnTo>
                <a:cubicBezTo>
                  <a:pt x="0" y="1288077"/>
                  <a:pt x="87749" y="1200328"/>
                  <a:pt x="195993" y="1200328"/>
                </a:cubicBezTo>
                <a:close/>
                <a:moveTo>
                  <a:pt x="767127" y="0"/>
                </a:moveTo>
                <a:lnTo>
                  <a:pt x="2419697" y="0"/>
                </a:lnTo>
                <a:lnTo>
                  <a:pt x="2419697" y="190589"/>
                </a:lnTo>
                <a:lnTo>
                  <a:pt x="2565249" y="190589"/>
                </a:lnTo>
                <a:cubicBezTo>
                  <a:pt x="2649419" y="190589"/>
                  <a:pt x="2717652" y="258822"/>
                  <a:pt x="2717652" y="342992"/>
                </a:cubicBezTo>
                <a:lnTo>
                  <a:pt x="2717652" y="1104989"/>
                </a:lnTo>
                <a:lnTo>
                  <a:pt x="2284277" y="1104989"/>
                </a:lnTo>
                <a:lnTo>
                  <a:pt x="2284277" y="1104128"/>
                </a:lnTo>
                <a:lnTo>
                  <a:pt x="2284277" y="190589"/>
                </a:lnTo>
                <a:lnTo>
                  <a:pt x="2284277" y="96523"/>
                </a:lnTo>
                <a:lnTo>
                  <a:pt x="902547" y="96523"/>
                </a:lnTo>
                <a:lnTo>
                  <a:pt x="902547" y="190589"/>
                </a:lnTo>
                <a:lnTo>
                  <a:pt x="902547" y="1104128"/>
                </a:lnTo>
                <a:lnTo>
                  <a:pt x="902547" y="1104989"/>
                </a:lnTo>
                <a:lnTo>
                  <a:pt x="469172" y="1104989"/>
                </a:lnTo>
                <a:lnTo>
                  <a:pt x="469172" y="342992"/>
                </a:lnTo>
                <a:cubicBezTo>
                  <a:pt x="469172" y="258822"/>
                  <a:pt x="537405" y="190589"/>
                  <a:pt x="621575" y="190589"/>
                </a:cubicBezTo>
                <a:lnTo>
                  <a:pt x="767127" y="190589"/>
                </a:ln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</p:spTree>
    <p:extLst>
      <p:ext uri="{BB962C8B-B14F-4D97-AF65-F5344CB8AC3E}">
        <p14:creationId xmlns:p14="http://schemas.microsoft.com/office/powerpoint/2010/main" val="1724452672"/>
      </p:ext>
    </p:extLst>
  </p:cSld>
  <p:clrMapOvr>
    <a:masterClrMapping/>
  </p:clrMapOvr>
</p:sld>
</file>

<file path=ppt/slides/slide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Placeholder 1">
            <a:extLst>
              <a:ext uri="{FF2B5EF4-FFF2-40B4-BE49-F238E27FC236}">
                <a16:creationId xmlns:a16="http://schemas.microsoft.com/office/drawing/2014/main" id="{206381AD-4C2B-4745-99B1-0BBCE6131A71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prstGeom prst="rect">
            <a:avLst/>
          </a:prstGeom>
        </p:spPr>
        <p:txBody>
          <a:bodyPr/>
          <a:lstStyle/>
          <a:p>
            <a:r>
              <a:rPr lang="en-US" dirty="0"/>
              <a:t>Infographic Style</a:t>
            </a:r>
          </a:p>
        </p:txBody>
      </p:sp>
      <p:sp>
        <p:nvSpPr>
          <p:cNvPr id="6" name="자유형: 도형 19">
            <a:extLst>
              <a:ext uri="{FF2B5EF4-FFF2-40B4-BE49-F238E27FC236}">
                <a16:creationId xmlns:a16="http://schemas.microsoft.com/office/drawing/2014/main" id="{466B0B28-EE3E-40CD-8541-E84AD6B48F4C}"/>
              </a:ext>
            </a:extLst>
          </p:cNvPr>
          <p:cNvSpPr/>
          <p:nvPr/>
        </p:nvSpPr>
        <p:spPr>
          <a:xfrm rot="18805991">
            <a:off x="-77476" y="1817077"/>
            <a:ext cx="3993118" cy="3951452"/>
          </a:xfrm>
          <a:custGeom>
            <a:avLst/>
            <a:gdLst>
              <a:gd name="connsiteX0" fmla="*/ 1582868 w 3378518"/>
              <a:gd name="connsiteY0" fmla="*/ 2514775 h 3343265"/>
              <a:gd name="connsiteX1" fmla="*/ 1585140 w 3378518"/>
              <a:gd name="connsiteY1" fmla="*/ 2520032 h 3343265"/>
              <a:gd name="connsiteX2" fmla="*/ 1571007 w 3378518"/>
              <a:gd name="connsiteY2" fmla="*/ 2543617 h 3343265"/>
              <a:gd name="connsiteX3" fmla="*/ 890036 w 3378518"/>
              <a:gd name="connsiteY3" fmla="*/ 1777279 h 3343265"/>
              <a:gd name="connsiteX4" fmla="*/ 867690 w 3378518"/>
              <a:gd name="connsiteY4" fmla="*/ 1772294 h 3343265"/>
              <a:gd name="connsiteX5" fmla="*/ 874046 w 3378518"/>
              <a:gd name="connsiteY5" fmla="*/ 1768943 h 3343265"/>
              <a:gd name="connsiteX6" fmla="*/ 910377 w 3378518"/>
              <a:gd name="connsiteY6" fmla="*/ 1787884 h 3343265"/>
              <a:gd name="connsiteX7" fmla="*/ 909725 w 3378518"/>
              <a:gd name="connsiteY7" fmla="*/ 1788361 h 3343265"/>
              <a:gd name="connsiteX8" fmla="*/ 905259 w 3378518"/>
              <a:gd name="connsiteY8" fmla="*/ 1785216 h 3343265"/>
              <a:gd name="connsiteX9" fmla="*/ 1540529 w 3378518"/>
              <a:gd name="connsiteY9" fmla="*/ 2416784 h 3343265"/>
              <a:gd name="connsiteX10" fmla="*/ 1544133 w 3378518"/>
              <a:gd name="connsiteY10" fmla="*/ 2425125 h 3343265"/>
              <a:gd name="connsiteX11" fmla="*/ 1537828 w 3378518"/>
              <a:gd name="connsiteY11" fmla="*/ 2422532 h 3343265"/>
              <a:gd name="connsiteX12" fmla="*/ 2052499 w 3378518"/>
              <a:gd name="connsiteY12" fmla="*/ 409197 h 3343265"/>
              <a:gd name="connsiteX13" fmla="*/ 1721848 w 3378518"/>
              <a:gd name="connsiteY13" fmla="*/ 978193 h 3343265"/>
              <a:gd name="connsiteX14" fmla="*/ 1718264 w 3378518"/>
              <a:gd name="connsiteY14" fmla="*/ 1549318 h 3343265"/>
              <a:gd name="connsiteX15" fmla="*/ 1553358 w 3378518"/>
              <a:gd name="connsiteY15" fmla="*/ 1712169 h 3343265"/>
              <a:gd name="connsiteX16" fmla="*/ 982233 w 3378518"/>
              <a:gd name="connsiteY16" fmla="*/ 1708585 h 3343265"/>
              <a:gd name="connsiteX17" fmla="*/ 438132 w 3378518"/>
              <a:gd name="connsiteY17" fmla="*/ 1996240 h 3343265"/>
              <a:gd name="connsiteX18" fmla="*/ 1327831 w 3378518"/>
              <a:gd name="connsiteY18" fmla="*/ 2935982 h 3343265"/>
              <a:gd name="connsiteX19" fmla="*/ 1644360 w 3378518"/>
              <a:gd name="connsiteY19" fmla="*/ 2379076 h 3343265"/>
              <a:gd name="connsiteX20" fmla="*/ 1647944 w 3378518"/>
              <a:gd name="connsiteY20" fmla="*/ 1807951 h 3343265"/>
              <a:gd name="connsiteX21" fmla="*/ 1812850 w 3378518"/>
              <a:gd name="connsiteY21" fmla="*/ 1645100 h 3343265"/>
              <a:gd name="connsiteX22" fmla="*/ 2383975 w 3378518"/>
              <a:gd name="connsiteY22" fmla="*/ 1648684 h 3343265"/>
              <a:gd name="connsiteX23" fmla="*/ 2775160 w 3378518"/>
              <a:gd name="connsiteY23" fmla="*/ 1524061 h 3343265"/>
              <a:gd name="connsiteX24" fmla="*/ 2793741 w 3378518"/>
              <a:gd name="connsiteY24" fmla="*/ 1508778 h 3343265"/>
              <a:gd name="connsiteX25" fmla="*/ 2816322 w 3378518"/>
              <a:gd name="connsiteY25" fmla="*/ 1508471 h 3343265"/>
              <a:gd name="connsiteX26" fmla="*/ 2806599 w 3378518"/>
              <a:gd name="connsiteY26" fmla="*/ 1498202 h 3343265"/>
              <a:gd name="connsiteX27" fmla="*/ 2837773 w 3378518"/>
              <a:gd name="connsiteY27" fmla="*/ 1472561 h 3343265"/>
              <a:gd name="connsiteX28" fmla="*/ 2941609 w 3378518"/>
              <a:gd name="connsiteY28" fmla="*/ 1348315 h 3343265"/>
              <a:gd name="connsiteX29" fmla="*/ 2174049 w 3378518"/>
              <a:gd name="connsiteY29" fmla="*/ 52146 h 3343265"/>
              <a:gd name="connsiteX30" fmla="*/ 3332823 w 3378518"/>
              <a:gd name="connsiteY30" fmla="*/ 1276097 h 3343265"/>
              <a:gd name="connsiteX31" fmla="*/ 3326372 w 3378518"/>
              <a:gd name="connsiteY31" fmla="*/ 1512000 h 3343265"/>
              <a:gd name="connsiteX32" fmla="*/ 3090468 w 3378518"/>
              <a:gd name="connsiteY32" fmla="*/ 1505547 h 3343265"/>
              <a:gd name="connsiteX33" fmla="*/ 3073378 w 3378518"/>
              <a:gd name="connsiteY33" fmla="*/ 1487496 h 3343265"/>
              <a:gd name="connsiteX34" fmla="*/ 2382792 w 3378518"/>
              <a:gd name="connsiteY34" fmla="*/ 1837062 h 3343265"/>
              <a:gd name="connsiteX35" fmla="*/ 1832752 w 3378518"/>
              <a:gd name="connsiteY35" fmla="*/ 1833609 h 3343265"/>
              <a:gd name="connsiteX36" fmla="*/ 1832752 w 3378518"/>
              <a:gd name="connsiteY36" fmla="*/ 2374892 h 3343265"/>
              <a:gd name="connsiteX37" fmla="*/ 1457702 w 3378518"/>
              <a:gd name="connsiteY37" fmla="*/ 3079064 h 3343265"/>
              <a:gd name="connsiteX38" fmla="*/ 1440373 w 3378518"/>
              <a:gd name="connsiteY38" fmla="*/ 3297572 h 3343265"/>
              <a:gd name="connsiteX39" fmla="*/ 1204469 w 3378518"/>
              <a:gd name="connsiteY39" fmla="*/ 3291119 h 3343265"/>
              <a:gd name="connsiteX40" fmla="*/ 45693 w 3378518"/>
              <a:gd name="connsiteY40" fmla="*/ 2067168 h 3343265"/>
              <a:gd name="connsiteX41" fmla="*/ 52146 w 3378518"/>
              <a:gd name="connsiteY41" fmla="*/ 1831267 h 3343265"/>
              <a:gd name="connsiteX42" fmla="*/ 288050 w 3378518"/>
              <a:gd name="connsiteY42" fmla="*/ 1837718 h 3343265"/>
              <a:gd name="connsiteX43" fmla="*/ 305161 w 3378518"/>
              <a:gd name="connsiteY43" fmla="*/ 1855791 h 3343265"/>
              <a:gd name="connsiteX44" fmla="*/ 978047 w 3378518"/>
              <a:gd name="connsiteY44" fmla="*/ 1520187 h 3343265"/>
              <a:gd name="connsiteX45" fmla="*/ 1530057 w 3378518"/>
              <a:gd name="connsiteY45" fmla="*/ 1520187 h 3343265"/>
              <a:gd name="connsiteX46" fmla="*/ 1533467 w 3378518"/>
              <a:gd name="connsiteY46" fmla="*/ 977008 h 3343265"/>
              <a:gd name="connsiteX47" fmla="*/ 1923558 w 3378518"/>
              <a:gd name="connsiteY47" fmla="*/ 268587 h 3343265"/>
              <a:gd name="connsiteX48" fmla="*/ 1938145 w 3378518"/>
              <a:gd name="connsiteY48" fmla="*/ 45695 h 3343265"/>
              <a:gd name="connsiteX49" fmla="*/ 2174049 w 3378518"/>
              <a:gd name="connsiteY49" fmla="*/ 52146 h 3343265"/>
              <a:gd name="connsiteX0" fmla="*/ 1582868 w 3378518"/>
              <a:gd name="connsiteY0" fmla="*/ 2514775 h 3343265"/>
              <a:gd name="connsiteX1" fmla="*/ 1585140 w 3378518"/>
              <a:gd name="connsiteY1" fmla="*/ 2520032 h 3343265"/>
              <a:gd name="connsiteX2" fmla="*/ 1571007 w 3378518"/>
              <a:gd name="connsiteY2" fmla="*/ 2543617 h 3343265"/>
              <a:gd name="connsiteX3" fmla="*/ 1582868 w 3378518"/>
              <a:gd name="connsiteY3" fmla="*/ 2514775 h 3343265"/>
              <a:gd name="connsiteX4" fmla="*/ 890036 w 3378518"/>
              <a:gd name="connsiteY4" fmla="*/ 1777279 h 3343265"/>
              <a:gd name="connsiteX5" fmla="*/ 867690 w 3378518"/>
              <a:gd name="connsiteY5" fmla="*/ 1772294 h 3343265"/>
              <a:gd name="connsiteX6" fmla="*/ 874046 w 3378518"/>
              <a:gd name="connsiteY6" fmla="*/ 1768943 h 3343265"/>
              <a:gd name="connsiteX7" fmla="*/ 890036 w 3378518"/>
              <a:gd name="connsiteY7" fmla="*/ 1777279 h 3343265"/>
              <a:gd name="connsiteX8" fmla="*/ 910377 w 3378518"/>
              <a:gd name="connsiteY8" fmla="*/ 1787884 h 3343265"/>
              <a:gd name="connsiteX9" fmla="*/ 909725 w 3378518"/>
              <a:gd name="connsiteY9" fmla="*/ 1788361 h 3343265"/>
              <a:gd name="connsiteX10" fmla="*/ 905259 w 3378518"/>
              <a:gd name="connsiteY10" fmla="*/ 1785216 h 3343265"/>
              <a:gd name="connsiteX11" fmla="*/ 910377 w 3378518"/>
              <a:gd name="connsiteY11" fmla="*/ 1787884 h 3343265"/>
              <a:gd name="connsiteX12" fmla="*/ 1540529 w 3378518"/>
              <a:gd name="connsiteY12" fmla="*/ 2416784 h 3343265"/>
              <a:gd name="connsiteX13" fmla="*/ 1544133 w 3378518"/>
              <a:gd name="connsiteY13" fmla="*/ 2425125 h 3343265"/>
              <a:gd name="connsiteX14" fmla="*/ 1537828 w 3378518"/>
              <a:gd name="connsiteY14" fmla="*/ 2422532 h 3343265"/>
              <a:gd name="connsiteX15" fmla="*/ 1540529 w 3378518"/>
              <a:gd name="connsiteY15" fmla="*/ 2416784 h 3343265"/>
              <a:gd name="connsiteX16" fmla="*/ 2052499 w 3378518"/>
              <a:gd name="connsiteY16" fmla="*/ 409197 h 3343265"/>
              <a:gd name="connsiteX17" fmla="*/ 1721848 w 3378518"/>
              <a:gd name="connsiteY17" fmla="*/ 978193 h 3343265"/>
              <a:gd name="connsiteX18" fmla="*/ 1718264 w 3378518"/>
              <a:gd name="connsiteY18" fmla="*/ 1549318 h 3343265"/>
              <a:gd name="connsiteX19" fmla="*/ 1553358 w 3378518"/>
              <a:gd name="connsiteY19" fmla="*/ 1712169 h 3343265"/>
              <a:gd name="connsiteX20" fmla="*/ 982233 w 3378518"/>
              <a:gd name="connsiteY20" fmla="*/ 1708585 h 3343265"/>
              <a:gd name="connsiteX21" fmla="*/ 438132 w 3378518"/>
              <a:gd name="connsiteY21" fmla="*/ 1996240 h 3343265"/>
              <a:gd name="connsiteX22" fmla="*/ 1327831 w 3378518"/>
              <a:gd name="connsiteY22" fmla="*/ 2935982 h 3343265"/>
              <a:gd name="connsiteX23" fmla="*/ 1644360 w 3378518"/>
              <a:gd name="connsiteY23" fmla="*/ 2379076 h 3343265"/>
              <a:gd name="connsiteX24" fmla="*/ 1647944 w 3378518"/>
              <a:gd name="connsiteY24" fmla="*/ 1807951 h 3343265"/>
              <a:gd name="connsiteX25" fmla="*/ 1812850 w 3378518"/>
              <a:gd name="connsiteY25" fmla="*/ 1645100 h 3343265"/>
              <a:gd name="connsiteX26" fmla="*/ 2383975 w 3378518"/>
              <a:gd name="connsiteY26" fmla="*/ 1648684 h 3343265"/>
              <a:gd name="connsiteX27" fmla="*/ 2775160 w 3378518"/>
              <a:gd name="connsiteY27" fmla="*/ 1524061 h 3343265"/>
              <a:gd name="connsiteX28" fmla="*/ 2793741 w 3378518"/>
              <a:gd name="connsiteY28" fmla="*/ 1508778 h 3343265"/>
              <a:gd name="connsiteX29" fmla="*/ 2816322 w 3378518"/>
              <a:gd name="connsiteY29" fmla="*/ 1508471 h 3343265"/>
              <a:gd name="connsiteX30" fmla="*/ 2806599 w 3378518"/>
              <a:gd name="connsiteY30" fmla="*/ 1498202 h 3343265"/>
              <a:gd name="connsiteX31" fmla="*/ 2837773 w 3378518"/>
              <a:gd name="connsiteY31" fmla="*/ 1472561 h 3343265"/>
              <a:gd name="connsiteX32" fmla="*/ 2941609 w 3378518"/>
              <a:gd name="connsiteY32" fmla="*/ 1348315 h 3343265"/>
              <a:gd name="connsiteX33" fmla="*/ 2052499 w 3378518"/>
              <a:gd name="connsiteY33" fmla="*/ 409197 h 3343265"/>
              <a:gd name="connsiteX34" fmla="*/ 2174049 w 3378518"/>
              <a:gd name="connsiteY34" fmla="*/ 52146 h 3343265"/>
              <a:gd name="connsiteX35" fmla="*/ 3332823 w 3378518"/>
              <a:gd name="connsiteY35" fmla="*/ 1276097 h 3343265"/>
              <a:gd name="connsiteX36" fmla="*/ 3326372 w 3378518"/>
              <a:gd name="connsiteY36" fmla="*/ 1512000 h 3343265"/>
              <a:gd name="connsiteX37" fmla="*/ 3090468 w 3378518"/>
              <a:gd name="connsiteY37" fmla="*/ 1505547 h 3343265"/>
              <a:gd name="connsiteX38" fmla="*/ 3073378 w 3378518"/>
              <a:gd name="connsiteY38" fmla="*/ 1487496 h 3343265"/>
              <a:gd name="connsiteX39" fmla="*/ 2382792 w 3378518"/>
              <a:gd name="connsiteY39" fmla="*/ 1837062 h 3343265"/>
              <a:gd name="connsiteX40" fmla="*/ 1832752 w 3378518"/>
              <a:gd name="connsiteY40" fmla="*/ 1833609 h 3343265"/>
              <a:gd name="connsiteX41" fmla="*/ 1832752 w 3378518"/>
              <a:gd name="connsiteY41" fmla="*/ 2374892 h 3343265"/>
              <a:gd name="connsiteX42" fmla="*/ 1457702 w 3378518"/>
              <a:gd name="connsiteY42" fmla="*/ 3079064 h 3343265"/>
              <a:gd name="connsiteX43" fmla="*/ 1440373 w 3378518"/>
              <a:gd name="connsiteY43" fmla="*/ 3297572 h 3343265"/>
              <a:gd name="connsiteX44" fmla="*/ 1204469 w 3378518"/>
              <a:gd name="connsiteY44" fmla="*/ 3291119 h 3343265"/>
              <a:gd name="connsiteX45" fmla="*/ 45693 w 3378518"/>
              <a:gd name="connsiteY45" fmla="*/ 2067168 h 3343265"/>
              <a:gd name="connsiteX46" fmla="*/ 52146 w 3378518"/>
              <a:gd name="connsiteY46" fmla="*/ 1831267 h 3343265"/>
              <a:gd name="connsiteX47" fmla="*/ 288050 w 3378518"/>
              <a:gd name="connsiteY47" fmla="*/ 1837718 h 3343265"/>
              <a:gd name="connsiteX48" fmla="*/ 305161 w 3378518"/>
              <a:gd name="connsiteY48" fmla="*/ 1855791 h 3343265"/>
              <a:gd name="connsiteX49" fmla="*/ 978047 w 3378518"/>
              <a:gd name="connsiteY49" fmla="*/ 1520187 h 3343265"/>
              <a:gd name="connsiteX50" fmla="*/ 1530057 w 3378518"/>
              <a:gd name="connsiteY50" fmla="*/ 1520187 h 3343265"/>
              <a:gd name="connsiteX51" fmla="*/ 1533467 w 3378518"/>
              <a:gd name="connsiteY51" fmla="*/ 977008 h 3343265"/>
              <a:gd name="connsiteX52" fmla="*/ 1923558 w 3378518"/>
              <a:gd name="connsiteY52" fmla="*/ 268587 h 3343265"/>
              <a:gd name="connsiteX53" fmla="*/ 1938145 w 3378518"/>
              <a:gd name="connsiteY53" fmla="*/ 45695 h 3343265"/>
              <a:gd name="connsiteX54" fmla="*/ 2174049 w 3378518"/>
              <a:gd name="connsiteY54" fmla="*/ 52146 h 3343265"/>
              <a:gd name="connsiteX0" fmla="*/ 1571007 w 3378518"/>
              <a:gd name="connsiteY0" fmla="*/ 2543617 h 3343265"/>
              <a:gd name="connsiteX1" fmla="*/ 1585140 w 3378518"/>
              <a:gd name="connsiteY1" fmla="*/ 2520032 h 3343265"/>
              <a:gd name="connsiteX2" fmla="*/ 1571007 w 3378518"/>
              <a:gd name="connsiteY2" fmla="*/ 2543617 h 3343265"/>
              <a:gd name="connsiteX3" fmla="*/ 890036 w 3378518"/>
              <a:gd name="connsiteY3" fmla="*/ 1777279 h 3343265"/>
              <a:gd name="connsiteX4" fmla="*/ 867690 w 3378518"/>
              <a:gd name="connsiteY4" fmla="*/ 1772294 h 3343265"/>
              <a:gd name="connsiteX5" fmla="*/ 874046 w 3378518"/>
              <a:gd name="connsiteY5" fmla="*/ 1768943 h 3343265"/>
              <a:gd name="connsiteX6" fmla="*/ 890036 w 3378518"/>
              <a:gd name="connsiteY6" fmla="*/ 1777279 h 3343265"/>
              <a:gd name="connsiteX7" fmla="*/ 910377 w 3378518"/>
              <a:gd name="connsiteY7" fmla="*/ 1787884 h 3343265"/>
              <a:gd name="connsiteX8" fmla="*/ 909725 w 3378518"/>
              <a:gd name="connsiteY8" fmla="*/ 1788361 h 3343265"/>
              <a:gd name="connsiteX9" fmla="*/ 905259 w 3378518"/>
              <a:gd name="connsiteY9" fmla="*/ 1785216 h 3343265"/>
              <a:gd name="connsiteX10" fmla="*/ 910377 w 3378518"/>
              <a:gd name="connsiteY10" fmla="*/ 1787884 h 3343265"/>
              <a:gd name="connsiteX11" fmla="*/ 1540529 w 3378518"/>
              <a:gd name="connsiteY11" fmla="*/ 2416784 h 3343265"/>
              <a:gd name="connsiteX12" fmla="*/ 1544133 w 3378518"/>
              <a:gd name="connsiteY12" fmla="*/ 2425125 h 3343265"/>
              <a:gd name="connsiteX13" fmla="*/ 1537828 w 3378518"/>
              <a:gd name="connsiteY13" fmla="*/ 2422532 h 3343265"/>
              <a:gd name="connsiteX14" fmla="*/ 1540529 w 3378518"/>
              <a:gd name="connsiteY14" fmla="*/ 2416784 h 3343265"/>
              <a:gd name="connsiteX15" fmla="*/ 2052499 w 3378518"/>
              <a:gd name="connsiteY15" fmla="*/ 409197 h 3343265"/>
              <a:gd name="connsiteX16" fmla="*/ 1721848 w 3378518"/>
              <a:gd name="connsiteY16" fmla="*/ 978193 h 3343265"/>
              <a:gd name="connsiteX17" fmla="*/ 1718264 w 3378518"/>
              <a:gd name="connsiteY17" fmla="*/ 1549318 h 3343265"/>
              <a:gd name="connsiteX18" fmla="*/ 1553358 w 3378518"/>
              <a:gd name="connsiteY18" fmla="*/ 1712169 h 3343265"/>
              <a:gd name="connsiteX19" fmla="*/ 982233 w 3378518"/>
              <a:gd name="connsiteY19" fmla="*/ 1708585 h 3343265"/>
              <a:gd name="connsiteX20" fmla="*/ 438132 w 3378518"/>
              <a:gd name="connsiteY20" fmla="*/ 1996240 h 3343265"/>
              <a:gd name="connsiteX21" fmla="*/ 1327831 w 3378518"/>
              <a:gd name="connsiteY21" fmla="*/ 2935982 h 3343265"/>
              <a:gd name="connsiteX22" fmla="*/ 1644360 w 3378518"/>
              <a:gd name="connsiteY22" fmla="*/ 2379076 h 3343265"/>
              <a:gd name="connsiteX23" fmla="*/ 1647944 w 3378518"/>
              <a:gd name="connsiteY23" fmla="*/ 1807951 h 3343265"/>
              <a:gd name="connsiteX24" fmla="*/ 1812850 w 3378518"/>
              <a:gd name="connsiteY24" fmla="*/ 1645100 h 3343265"/>
              <a:gd name="connsiteX25" fmla="*/ 2383975 w 3378518"/>
              <a:gd name="connsiteY25" fmla="*/ 1648684 h 3343265"/>
              <a:gd name="connsiteX26" fmla="*/ 2775160 w 3378518"/>
              <a:gd name="connsiteY26" fmla="*/ 1524061 h 3343265"/>
              <a:gd name="connsiteX27" fmla="*/ 2793741 w 3378518"/>
              <a:gd name="connsiteY27" fmla="*/ 1508778 h 3343265"/>
              <a:gd name="connsiteX28" fmla="*/ 2816322 w 3378518"/>
              <a:gd name="connsiteY28" fmla="*/ 1508471 h 3343265"/>
              <a:gd name="connsiteX29" fmla="*/ 2806599 w 3378518"/>
              <a:gd name="connsiteY29" fmla="*/ 1498202 h 3343265"/>
              <a:gd name="connsiteX30" fmla="*/ 2837773 w 3378518"/>
              <a:gd name="connsiteY30" fmla="*/ 1472561 h 3343265"/>
              <a:gd name="connsiteX31" fmla="*/ 2941609 w 3378518"/>
              <a:gd name="connsiteY31" fmla="*/ 1348315 h 3343265"/>
              <a:gd name="connsiteX32" fmla="*/ 2052499 w 3378518"/>
              <a:gd name="connsiteY32" fmla="*/ 409197 h 3343265"/>
              <a:gd name="connsiteX33" fmla="*/ 2174049 w 3378518"/>
              <a:gd name="connsiteY33" fmla="*/ 52146 h 3343265"/>
              <a:gd name="connsiteX34" fmla="*/ 3332823 w 3378518"/>
              <a:gd name="connsiteY34" fmla="*/ 1276097 h 3343265"/>
              <a:gd name="connsiteX35" fmla="*/ 3326372 w 3378518"/>
              <a:gd name="connsiteY35" fmla="*/ 1512000 h 3343265"/>
              <a:gd name="connsiteX36" fmla="*/ 3090468 w 3378518"/>
              <a:gd name="connsiteY36" fmla="*/ 1505547 h 3343265"/>
              <a:gd name="connsiteX37" fmla="*/ 3073378 w 3378518"/>
              <a:gd name="connsiteY37" fmla="*/ 1487496 h 3343265"/>
              <a:gd name="connsiteX38" fmla="*/ 2382792 w 3378518"/>
              <a:gd name="connsiteY38" fmla="*/ 1837062 h 3343265"/>
              <a:gd name="connsiteX39" fmla="*/ 1832752 w 3378518"/>
              <a:gd name="connsiteY39" fmla="*/ 1833609 h 3343265"/>
              <a:gd name="connsiteX40" fmla="*/ 1832752 w 3378518"/>
              <a:gd name="connsiteY40" fmla="*/ 2374892 h 3343265"/>
              <a:gd name="connsiteX41" fmla="*/ 1457702 w 3378518"/>
              <a:gd name="connsiteY41" fmla="*/ 3079064 h 3343265"/>
              <a:gd name="connsiteX42" fmla="*/ 1440373 w 3378518"/>
              <a:gd name="connsiteY42" fmla="*/ 3297572 h 3343265"/>
              <a:gd name="connsiteX43" fmla="*/ 1204469 w 3378518"/>
              <a:gd name="connsiteY43" fmla="*/ 3291119 h 3343265"/>
              <a:gd name="connsiteX44" fmla="*/ 45693 w 3378518"/>
              <a:gd name="connsiteY44" fmla="*/ 2067168 h 3343265"/>
              <a:gd name="connsiteX45" fmla="*/ 52146 w 3378518"/>
              <a:gd name="connsiteY45" fmla="*/ 1831267 h 3343265"/>
              <a:gd name="connsiteX46" fmla="*/ 288050 w 3378518"/>
              <a:gd name="connsiteY46" fmla="*/ 1837718 h 3343265"/>
              <a:gd name="connsiteX47" fmla="*/ 305161 w 3378518"/>
              <a:gd name="connsiteY47" fmla="*/ 1855791 h 3343265"/>
              <a:gd name="connsiteX48" fmla="*/ 978047 w 3378518"/>
              <a:gd name="connsiteY48" fmla="*/ 1520187 h 3343265"/>
              <a:gd name="connsiteX49" fmla="*/ 1530057 w 3378518"/>
              <a:gd name="connsiteY49" fmla="*/ 1520187 h 3343265"/>
              <a:gd name="connsiteX50" fmla="*/ 1533467 w 3378518"/>
              <a:gd name="connsiteY50" fmla="*/ 977008 h 3343265"/>
              <a:gd name="connsiteX51" fmla="*/ 1923558 w 3378518"/>
              <a:gd name="connsiteY51" fmla="*/ 268587 h 3343265"/>
              <a:gd name="connsiteX52" fmla="*/ 1938145 w 3378518"/>
              <a:gd name="connsiteY52" fmla="*/ 45695 h 3343265"/>
              <a:gd name="connsiteX53" fmla="*/ 2174049 w 3378518"/>
              <a:gd name="connsiteY53" fmla="*/ 52146 h 3343265"/>
              <a:gd name="connsiteX0" fmla="*/ 890036 w 3378518"/>
              <a:gd name="connsiteY0" fmla="*/ 1777279 h 3343265"/>
              <a:gd name="connsiteX1" fmla="*/ 867690 w 3378518"/>
              <a:gd name="connsiteY1" fmla="*/ 1772294 h 3343265"/>
              <a:gd name="connsiteX2" fmla="*/ 874046 w 3378518"/>
              <a:gd name="connsiteY2" fmla="*/ 1768943 h 3343265"/>
              <a:gd name="connsiteX3" fmla="*/ 890036 w 3378518"/>
              <a:gd name="connsiteY3" fmla="*/ 1777279 h 3343265"/>
              <a:gd name="connsiteX4" fmla="*/ 910377 w 3378518"/>
              <a:gd name="connsiteY4" fmla="*/ 1787884 h 3343265"/>
              <a:gd name="connsiteX5" fmla="*/ 909725 w 3378518"/>
              <a:gd name="connsiteY5" fmla="*/ 1788361 h 3343265"/>
              <a:gd name="connsiteX6" fmla="*/ 905259 w 3378518"/>
              <a:gd name="connsiteY6" fmla="*/ 1785216 h 3343265"/>
              <a:gd name="connsiteX7" fmla="*/ 910377 w 3378518"/>
              <a:gd name="connsiteY7" fmla="*/ 1787884 h 3343265"/>
              <a:gd name="connsiteX8" fmla="*/ 1540529 w 3378518"/>
              <a:gd name="connsiteY8" fmla="*/ 2416784 h 3343265"/>
              <a:gd name="connsiteX9" fmla="*/ 1544133 w 3378518"/>
              <a:gd name="connsiteY9" fmla="*/ 2425125 h 3343265"/>
              <a:gd name="connsiteX10" fmla="*/ 1537828 w 3378518"/>
              <a:gd name="connsiteY10" fmla="*/ 2422532 h 3343265"/>
              <a:gd name="connsiteX11" fmla="*/ 1540529 w 3378518"/>
              <a:gd name="connsiteY11" fmla="*/ 2416784 h 3343265"/>
              <a:gd name="connsiteX12" fmla="*/ 2052499 w 3378518"/>
              <a:gd name="connsiteY12" fmla="*/ 409197 h 3343265"/>
              <a:gd name="connsiteX13" fmla="*/ 1721848 w 3378518"/>
              <a:gd name="connsiteY13" fmla="*/ 978193 h 3343265"/>
              <a:gd name="connsiteX14" fmla="*/ 1718264 w 3378518"/>
              <a:gd name="connsiteY14" fmla="*/ 1549318 h 3343265"/>
              <a:gd name="connsiteX15" fmla="*/ 1553358 w 3378518"/>
              <a:gd name="connsiteY15" fmla="*/ 1712169 h 3343265"/>
              <a:gd name="connsiteX16" fmla="*/ 982233 w 3378518"/>
              <a:gd name="connsiteY16" fmla="*/ 1708585 h 3343265"/>
              <a:gd name="connsiteX17" fmla="*/ 438132 w 3378518"/>
              <a:gd name="connsiteY17" fmla="*/ 1996240 h 3343265"/>
              <a:gd name="connsiteX18" fmla="*/ 1327831 w 3378518"/>
              <a:gd name="connsiteY18" fmla="*/ 2935982 h 3343265"/>
              <a:gd name="connsiteX19" fmla="*/ 1644360 w 3378518"/>
              <a:gd name="connsiteY19" fmla="*/ 2379076 h 3343265"/>
              <a:gd name="connsiteX20" fmla="*/ 1647944 w 3378518"/>
              <a:gd name="connsiteY20" fmla="*/ 1807951 h 3343265"/>
              <a:gd name="connsiteX21" fmla="*/ 1812850 w 3378518"/>
              <a:gd name="connsiteY21" fmla="*/ 1645100 h 3343265"/>
              <a:gd name="connsiteX22" fmla="*/ 2383975 w 3378518"/>
              <a:gd name="connsiteY22" fmla="*/ 1648684 h 3343265"/>
              <a:gd name="connsiteX23" fmla="*/ 2775160 w 3378518"/>
              <a:gd name="connsiteY23" fmla="*/ 1524061 h 3343265"/>
              <a:gd name="connsiteX24" fmla="*/ 2793741 w 3378518"/>
              <a:gd name="connsiteY24" fmla="*/ 1508778 h 3343265"/>
              <a:gd name="connsiteX25" fmla="*/ 2816322 w 3378518"/>
              <a:gd name="connsiteY25" fmla="*/ 1508471 h 3343265"/>
              <a:gd name="connsiteX26" fmla="*/ 2806599 w 3378518"/>
              <a:gd name="connsiteY26" fmla="*/ 1498202 h 3343265"/>
              <a:gd name="connsiteX27" fmla="*/ 2837773 w 3378518"/>
              <a:gd name="connsiteY27" fmla="*/ 1472561 h 3343265"/>
              <a:gd name="connsiteX28" fmla="*/ 2941609 w 3378518"/>
              <a:gd name="connsiteY28" fmla="*/ 1348315 h 3343265"/>
              <a:gd name="connsiteX29" fmla="*/ 2052499 w 3378518"/>
              <a:gd name="connsiteY29" fmla="*/ 409197 h 3343265"/>
              <a:gd name="connsiteX30" fmla="*/ 2174049 w 3378518"/>
              <a:gd name="connsiteY30" fmla="*/ 52146 h 3343265"/>
              <a:gd name="connsiteX31" fmla="*/ 3332823 w 3378518"/>
              <a:gd name="connsiteY31" fmla="*/ 1276097 h 3343265"/>
              <a:gd name="connsiteX32" fmla="*/ 3326372 w 3378518"/>
              <a:gd name="connsiteY32" fmla="*/ 1512000 h 3343265"/>
              <a:gd name="connsiteX33" fmla="*/ 3090468 w 3378518"/>
              <a:gd name="connsiteY33" fmla="*/ 1505547 h 3343265"/>
              <a:gd name="connsiteX34" fmla="*/ 3073378 w 3378518"/>
              <a:gd name="connsiteY34" fmla="*/ 1487496 h 3343265"/>
              <a:gd name="connsiteX35" fmla="*/ 2382792 w 3378518"/>
              <a:gd name="connsiteY35" fmla="*/ 1837062 h 3343265"/>
              <a:gd name="connsiteX36" fmla="*/ 1832752 w 3378518"/>
              <a:gd name="connsiteY36" fmla="*/ 1833609 h 3343265"/>
              <a:gd name="connsiteX37" fmla="*/ 1832752 w 3378518"/>
              <a:gd name="connsiteY37" fmla="*/ 2374892 h 3343265"/>
              <a:gd name="connsiteX38" fmla="*/ 1457702 w 3378518"/>
              <a:gd name="connsiteY38" fmla="*/ 3079064 h 3343265"/>
              <a:gd name="connsiteX39" fmla="*/ 1440373 w 3378518"/>
              <a:gd name="connsiteY39" fmla="*/ 3297572 h 3343265"/>
              <a:gd name="connsiteX40" fmla="*/ 1204469 w 3378518"/>
              <a:gd name="connsiteY40" fmla="*/ 3291119 h 3343265"/>
              <a:gd name="connsiteX41" fmla="*/ 45693 w 3378518"/>
              <a:gd name="connsiteY41" fmla="*/ 2067168 h 3343265"/>
              <a:gd name="connsiteX42" fmla="*/ 52146 w 3378518"/>
              <a:gd name="connsiteY42" fmla="*/ 1831267 h 3343265"/>
              <a:gd name="connsiteX43" fmla="*/ 288050 w 3378518"/>
              <a:gd name="connsiteY43" fmla="*/ 1837718 h 3343265"/>
              <a:gd name="connsiteX44" fmla="*/ 305161 w 3378518"/>
              <a:gd name="connsiteY44" fmla="*/ 1855791 h 3343265"/>
              <a:gd name="connsiteX45" fmla="*/ 978047 w 3378518"/>
              <a:gd name="connsiteY45" fmla="*/ 1520187 h 3343265"/>
              <a:gd name="connsiteX46" fmla="*/ 1530057 w 3378518"/>
              <a:gd name="connsiteY46" fmla="*/ 1520187 h 3343265"/>
              <a:gd name="connsiteX47" fmla="*/ 1533467 w 3378518"/>
              <a:gd name="connsiteY47" fmla="*/ 977008 h 3343265"/>
              <a:gd name="connsiteX48" fmla="*/ 1923558 w 3378518"/>
              <a:gd name="connsiteY48" fmla="*/ 268587 h 3343265"/>
              <a:gd name="connsiteX49" fmla="*/ 1938145 w 3378518"/>
              <a:gd name="connsiteY49" fmla="*/ 45695 h 3343265"/>
              <a:gd name="connsiteX50" fmla="*/ 2174049 w 3378518"/>
              <a:gd name="connsiteY50" fmla="*/ 52146 h 3343265"/>
              <a:gd name="connsiteX0" fmla="*/ 890036 w 3378518"/>
              <a:gd name="connsiteY0" fmla="*/ 1777279 h 3343265"/>
              <a:gd name="connsiteX1" fmla="*/ 867690 w 3378518"/>
              <a:gd name="connsiteY1" fmla="*/ 1772294 h 3343265"/>
              <a:gd name="connsiteX2" fmla="*/ 874046 w 3378518"/>
              <a:gd name="connsiteY2" fmla="*/ 1768943 h 3343265"/>
              <a:gd name="connsiteX3" fmla="*/ 890036 w 3378518"/>
              <a:gd name="connsiteY3" fmla="*/ 1777279 h 3343265"/>
              <a:gd name="connsiteX4" fmla="*/ 910377 w 3378518"/>
              <a:gd name="connsiteY4" fmla="*/ 1787884 h 3343265"/>
              <a:gd name="connsiteX5" fmla="*/ 909725 w 3378518"/>
              <a:gd name="connsiteY5" fmla="*/ 1788361 h 3343265"/>
              <a:gd name="connsiteX6" fmla="*/ 905259 w 3378518"/>
              <a:gd name="connsiteY6" fmla="*/ 1785216 h 3343265"/>
              <a:gd name="connsiteX7" fmla="*/ 910377 w 3378518"/>
              <a:gd name="connsiteY7" fmla="*/ 1787884 h 3343265"/>
              <a:gd name="connsiteX8" fmla="*/ 1537828 w 3378518"/>
              <a:gd name="connsiteY8" fmla="*/ 2422532 h 3343265"/>
              <a:gd name="connsiteX9" fmla="*/ 1544133 w 3378518"/>
              <a:gd name="connsiteY9" fmla="*/ 2425125 h 3343265"/>
              <a:gd name="connsiteX10" fmla="*/ 1537828 w 3378518"/>
              <a:gd name="connsiteY10" fmla="*/ 2422532 h 3343265"/>
              <a:gd name="connsiteX11" fmla="*/ 2052499 w 3378518"/>
              <a:gd name="connsiteY11" fmla="*/ 409197 h 3343265"/>
              <a:gd name="connsiteX12" fmla="*/ 1721848 w 3378518"/>
              <a:gd name="connsiteY12" fmla="*/ 978193 h 3343265"/>
              <a:gd name="connsiteX13" fmla="*/ 1718264 w 3378518"/>
              <a:gd name="connsiteY13" fmla="*/ 1549318 h 3343265"/>
              <a:gd name="connsiteX14" fmla="*/ 1553358 w 3378518"/>
              <a:gd name="connsiteY14" fmla="*/ 1712169 h 3343265"/>
              <a:gd name="connsiteX15" fmla="*/ 982233 w 3378518"/>
              <a:gd name="connsiteY15" fmla="*/ 1708585 h 3343265"/>
              <a:gd name="connsiteX16" fmla="*/ 438132 w 3378518"/>
              <a:gd name="connsiteY16" fmla="*/ 1996240 h 3343265"/>
              <a:gd name="connsiteX17" fmla="*/ 1327831 w 3378518"/>
              <a:gd name="connsiteY17" fmla="*/ 2935982 h 3343265"/>
              <a:gd name="connsiteX18" fmla="*/ 1644360 w 3378518"/>
              <a:gd name="connsiteY18" fmla="*/ 2379076 h 3343265"/>
              <a:gd name="connsiteX19" fmla="*/ 1647944 w 3378518"/>
              <a:gd name="connsiteY19" fmla="*/ 1807951 h 3343265"/>
              <a:gd name="connsiteX20" fmla="*/ 1812850 w 3378518"/>
              <a:gd name="connsiteY20" fmla="*/ 1645100 h 3343265"/>
              <a:gd name="connsiteX21" fmla="*/ 2383975 w 3378518"/>
              <a:gd name="connsiteY21" fmla="*/ 1648684 h 3343265"/>
              <a:gd name="connsiteX22" fmla="*/ 2775160 w 3378518"/>
              <a:gd name="connsiteY22" fmla="*/ 1524061 h 3343265"/>
              <a:gd name="connsiteX23" fmla="*/ 2793741 w 3378518"/>
              <a:gd name="connsiteY23" fmla="*/ 1508778 h 3343265"/>
              <a:gd name="connsiteX24" fmla="*/ 2816322 w 3378518"/>
              <a:gd name="connsiteY24" fmla="*/ 1508471 h 3343265"/>
              <a:gd name="connsiteX25" fmla="*/ 2806599 w 3378518"/>
              <a:gd name="connsiteY25" fmla="*/ 1498202 h 3343265"/>
              <a:gd name="connsiteX26" fmla="*/ 2837773 w 3378518"/>
              <a:gd name="connsiteY26" fmla="*/ 1472561 h 3343265"/>
              <a:gd name="connsiteX27" fmla="*/ 2941609 w 3378518"/>
              <a:gd name="connsiteY27" fmla="*/ 1348315 h 3343265"/>
              <a:gd name="connsiteX28" fmla="*/ 2052499 w 3378518"/>
              <a:gd name="connsiteY28" fmla="*/ 409197 h 3343265"/>
              <a:gd name="connsiteX29" fmla="*/ 2174049 w 3378518"/>
              <a:gd name="connsiteY29" fmla="*/ 52146 h 3343265"/>
              <a:gd name="connsiteX30" fmla="*/ 3332823 w 3378518"/>
              <a:gd name="connsiteY30" fmla="*/ 1276097 h 3343265"/>
              <a:gd name="connsiteX31" fmla="*/ 3326372 w 3378518"/>
              <a:gd name="connsiteY31" fmla="*/ 1512000 h 3343265"/>
              <a:gd name="connsiteX32" fmla="*/ 3090468 w 3378518"/>
              <a:gd name="connsiteY32" fmla="*/ 1505547 h 3343265"/>
              <a:gd name="connsiteX33" fmla="*/ 3073378 w 3378518"/>
              <a:gd name="connsiteY33" fmla="*/ 1487496 h 3343265"/>
              <a:gd name="connsiteX34" fmla="*/ 2382792 w 3378518"/>
              <a:gd name="connsiteY34" fmla="*/ 1837062 h 3343265"/>
              <a:gd name="connsiteX35" fmla="*/ 1832752 w 3378518"/>
              <a:gd name="connsiteY35" fmla="*/ 1833609 h 3343265"/>
              <a:gd name="connsiteX36" fmla="*/ 1832752 w 3378518"/>
              <a:gd name="connsiteY36" fmla="*/ 2374892 h 3343265"/>
              <a:gd name="connsiteX37" fmla="*/ 1457702 w 3378518"/>
              <a:gd name="connsiteY37" fmla="*/ 3079064 h 3343265"/>
              <a:gd name="connsiteX38" fmla="*/ 1440373 w 3378518"/>
              <a:gd name="connsiteY38" fmla="*/ 3297572 h 3343265"/>
              <a:gd name="connsiteX39" fmla="*/ 1204469 w 3378518"/>
              <a:gd name="connsiteY39" fmla="*/ 3291119 h 3343265"/>
              <a:gd name="connsiteX40" fmla="*/ 45693 w 3378518"/>
              <a:gd name="connsiteY40" fmla="*/ 2067168 h 3343265"/>
              <a:gd name="connsiteX41" fmla="*/ 52146 w 3378518"/>
              <a:gd name="connsiteY41" fmla="*/ 1831267 h 3343265"/>
              <a:gd name="connsiteX42" fmla="*/ 288050 w 3378518"/>
              <a:gd name="connsiteY42" fmla="*/ 1837718 h 3343265"/>
              <a:gd name="connsiteX43" fmla="*/ 305161 w 3378518"/>
              <a:gd name="connsiteY43" fmla="*/ 1855791 h 3343265"/>
              <a:gd name="connsiteX44" fmla="*/ 978047 w 3378518"/>
              <a:gd name="connsiteY44" fmla="*/ 1520187 h 3343265"/>
              <a:gd name="connsiteX45" fmla="*/ 1530057 w 3378518"/>
              <a:gd name="connsiteY45" fmla="*/ 1520187 h 3343265"/>
              <a:gd name="connsiteX46" fmla="*/ 1533467 w 3378518"/>
              <a:gd name="connsiteY46" fmla="*/ 977008 h 3343265"/>
              <a:gd name="connsiteX47" fmla="*/ 1923558 w 3378518"/>
              <a:gd name="connsiteY47" fmla="*/ 268587 h 3343265"/>
              <a:gd name="connsiteX48" fmla="*/ 1938145 w 3378518"/>
              <a:gd name="connsiteY48" fmla="*/ 45695 h 3343265"/>
              <a:gd name="connsiteX49" fmla="*/ 2174049 w 3378518"/>
              <a:gd name="connsiteY49" fmla="*/ 52146 h 3343265"/>
              <a:gd name="connsiteX0" fmla="*/ 890036 w 3378518"/>
              <a:gd name="connsiteY0" fmla="*/ 1777279 h 3343265"/>
              <a:gd name="connsiteX1" fmla="*/ 867690 w 3378518"/>
              <a:gd name="connsiteY1" fmla="*/ 1772294 h 3343265"/>
              <a:gd name="connsiteX2" fmla="*/ 874046 w 3378518"/>
              <a:gd name="connsiteY2" fmla="*/ 1768943 h 3343265"/>
              <a:gd name="connsiteX3" fmla="*/ 890036 w 3378518"/>
              <a:gd name="connsiteY3" fmla="*/ 1777279 h 3343265"/>
              <a:gd name="connsiteX4" fmla="*/ 910377 w 3378518"/>
              <a:gd name="connsiteY4" fmla="*/ 1787884 h 3343265"/>
              <a:gd name="connsiteX5" fmla="*/ 909725 w 3378518"/>
              <a:gd name="connsiteY5" fmla="*/ 1788361 h 3343265"/>
              <a:gd name="connsiteX6" fmla="*/ 905259 w 3378518"/>
              <a:gd name="connsiteY6" fmla="*/ 1785216 h 3343265"/>
              <a:gd name="connsiteX7" fmla="*/ 910377 w 3378518"/>
              <a:gd name="connsiteY7" fmla="*/ 1787884 h 3343265"/>
              <a:gd name="connsiteX8" fmla="*/ 2052499 w 3378518"/>
              <a:gd name="connsiteY8" fmla="*/ 409197 h 3343265"/>
              <a:gd name="connsiteX9" fmla="*/ 1721848 w 3378518"/>
              <a:gd name="connsiteY9" fmla="*/ 978193 h 3343265"/>
              <a:gd name="connsiteX10" fmla="*/ 1718264 w 3378518"/>
              <a:gd name="connsiteY10" fmla="*/ 1549318 h 3343265"/>
              <a:gd name="connsiteX11" fmla="*/ 1553358 w 3378518"/>
              <a:gd name="connsiteY11" fmla="*/ 1712169 h 3343265"/>
              <a:gd name="connsiteX12" fmla="*/ 982233 w 3378518"/>
              <a:gd name="connsiteY12" fmla="*/ 1708585 h 3343265"/>
              <a:gd name="connsiteX13" fmla="*/ 438132 w 3378518"/>
              <a:gd name="connsiteY13" fmla="*/ 1996240 h 3343265"/>
              <a:gd name="connsiteX14" fmla="*/ 1327831 w 3378518"/>
              <a:gd name="connsiteY14" fmla="*/ 2935982 h 3343265"/>
              <a:gd name="connsiteX15" fmla="*/ 1644360 w 3378518"/>
              <a:gd name="connsiteY15" fmla="*/ 2379076 h 3343265"/>
              <a:gd name="connsiteX16" fmla="*/ 1647944 w 3378518"/>
              <a:gd name="connsiteY16" fmla="*/ 1807951 h 3343265"/>
              <a:gd name="connsiteX17" fmla="*/ 1812850 w 3378518"/>
              <a:gd name="connsiteY17" fmla="*/ 1645100 h 3343265"/>
              <a:gd name="connsiteX18" fmla="*/ 2383975 w 3378518"/>
              <a:gd name="connsiteY18" fmla="*/ 1648684 h 3343265"/>
              <a:gd name="connsiteX19" fmla="*/ 2775160 w 3378518"/>
              <a:gd name="connsiteY19" fmla="*/ 1524061 h 3343265"/>
              <a:gd name="connsiteX20" fmla="*/ 2793741 w 3378518"/>
              <a:gd name="connsiteY20" fmla="*/ 1508778 h 3343265"/>
              <a:gd name="connsiteX21" fmla="*/ 2816322 w 3378518"/>
              <a:gd name="connsiteY21" fmla="*/ 1508471 h 3343265"/>
              <a:gd name="connsiteX22" fmla="*/ 2806599 w 3378518"/>
              <a:gd name="connsiteY22" fmla="*/ 1498202 h 3343265"/>
              <a:gd name="connsiteX23" fmla="*/ 2837773 w 3378518"/>
              <a:gd name="connsiteY23" fmla="*/ 1472561 h 3343265"/>
              <a:gd name="connsiteX24" fmla="*/ 2941609 w 3378518"/>
              <a:gd name="connsiteY24" fmla="*/ 1348315 h 3343265"/>
              <a:gd name="connsiteX25" fmla="*/ 2052499 w 3378518"/>
              <a:gd name="connsiteY25" fmla="*/ 409197 h 3343265"/>
              <a:gd name="connsiteX26" fmla="*/ 2174049 w 3378518"/>
              <a:gd name="connsiteY26" fmla="*/ 52146 h 3343265"/>
              <a:gd name="connsiteX27" fmla="*/ 3332823 w 3378518"/>
              <a:gd name="connsiteY27" fmla="*/ 1276097 h 3343265"/>
              <a:gd name="connsiteX28" fmla="*/ 3326372 w 3378518"/>
              <a:gd name="connsiteY28" fmla="*/ 1512000 h 3343265"/>
              <a:gd name="connsiteX29" fmla="*/ 3090468 w 3378518"/>
              <a:gd name="connsiteY29" fmla="*/ 1505547 h 3343265"/>
              <a:gd name="connsiteX30" fmla="*/ 3073378 w 3378518"/>
              <a:gd name="connsiteY30" fmla="*/ 1487496 h 3343265"/>
              <a:gd name="connsiteX31" fmla="*/ 2382792 w 3378518"/>
              <a:gd name="connsiteY31" fmla="*/ 1837062 h 3343265"/>
              <a:gd name="connsiteX32" fmla="*/ 1832752 w 3378518"/>
              <a:gd name="connsiteY32" fmla="*/ 1833609 h 3343265"/>
              <a:gd name="connsiteX33" fmla="*/ 1832752 w 3378518"/>
              <a:gd name="connsiteY33" fmla="*/ 2374892 h 3343265"/>
              <a:gd name="connsiteX34" fmla="*/ 1457702 w 3378518"/>
              <a:gd name="connsiteY34" fmla="*/ 3079064 h 3343265"/>
              <a:gd name="connsiteX35" fmla="*/ 1440373 w 3378518"/>
              <a:gd name="connsiteY35" fmla="*/ 3297572 h 3343265"/>
              <a:gd name="connsiteX36" fmla="*/ 1204469 w 3378518"/>
              <a:gd name="connsiteY36" fmla="*/ 3291119 h 3343265"/>
              <a:gd name="connsiteX37" fmla="*/ 45693 w 3378518"/>
              <a:gd name="connsiteY37" fmla="*/ 2067168 h 3343265"/>
              <a:gd name="connsiteX38" fmla="*/ 52146 w 3378518"/>
              <a:gd name="connsiteY38" fmla="*/ 1831267 h 3343265"/>
              <a:gd name="connsiteX39" fmla="*/ 288050 w 3378518"/>
              <a:gd name="connsiteY39" fmla="*/ 1837718 h 3343265"/>
              <a:gd name="connsiteX40" fmla="*/ 305161 w 3378518"/>
              <a:gd name="connsiteY40" fmla="*/ 1855791 h 3343265"/>
              <a:gd name="connsiteX41" fmla="*/ 978047 w 3378518"/>
              <a:gd name="connsiteY41" fmla="*/ 1520187 h 3343265"/>
              <a:gd name="connsiteX42" fmla="*/ 1530057 w 3378518"/>
              <a:gd name="connsiteY42" fmla="*/ 1520187 h 3343265"/>
              <a:gd name="connsiteX43" fmla="*/ 1533467 w 3378518"/>
              <a:gd name="connsiteY43" fmla="*/ 977008 h 3343265"/>
              <a:gd name="connsiteX44" fmla="*/ 1923558 w 3378518"/>
              <a:gd name="connsiteY44" fmla="*/ 268587 h 3343265"/>
              <a:gd name="connsiteX45" fmla="*/ 1938145 w 3378518"/>
              <a:gd name="connsiteY45" fmla="*/ 45695 h 3343265"/>
              <a:gd name="connsiteX46" fmla="*/ 2174049 w 3378518"/>
              <a:gd name="connsiteY46" fmla="*/ 52146 h 334326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</a:cxnLst>
            <a:rect l="l" t="t" r="r" b="b"/>
            <a:pathLst>
              <a:path w="3378518" h="3343265">
                <a:moveTo>
                  <a:pt x="890036" y="1777279"/>
                </a:moveTo>
                <a:lnTo>
                  <a:pt x="867690" y="1772294"/>
                </a:lnTo>
                <a:lnTo>
                  <a:pt x="874046" y="1768943"/>
                </a:lnTo>
                <a:lnTo>
                  <a:pt x="890036" y="1777279"/>
                </a:lnTo>
                <a:close/>
                <a:moveTo>
                  <a:pt x="910377" y="1787884"/>
                </a:moveTo>
                <a:lnTo>
                  <a:pt x="909725" y="1788361"/>
                </a:lnTo>
                <a:lnTo>
                  <a:pt x="905259" y="1785216"/>
                </a:lnTo>
                <a:lnTo>
                  <a:pt x="910377" y="1787884"/>
                </a:lnTo>
                <a:close/>
                <a:moveTo>
                  <a:pt x="2052499" y="409197"/>
                </a:moveTo>
                <a:cubicBezTo>
                  <a:pt x="1855567" y="522139"/>
                  <a:pt x="1723377" y="734475"/>
                  <a:pt x="1721848" y="978193"/>
                </a:cubicBezTo>
                <a:cubicBezTo>
                  <a:pt x="1720653" y="1168568"/>
                  <a:pt x="1719459" y="1358943"/>
                  <a:pt x="1718264" y="1549318"/>
                </a:cubicBezTo>
                <a:lnTo>
                  <a:pt x="1553358" y="1712169"/>
                </a:lnTo>
                <a:lnTo>
                  <a:pt x="982233" y="1708585"/>
                </a:lnTo>
                <a:cubicBezTo>
                  <a:pt x="755048" y="1707160"/>
                  <a:pt x="553704" y="1819601"/>
                  <a:pt x="438132" y="1996240"/>
                </a:cubicBezTo>
                <a:lnTo>
                  <a:pt x="1327831" y="2935982"/>
                </a:lnTo>
                <a:cubicBezTo>
                  <a:pt x="1517741" y="2823547"/>
                  <a:pt x="1642874" y="2616160"/>
                  <a:pt x="1644360" y="2379076"/>
                </a:cubicBezTo>
                <a:cubicBezTo>
                  <a:pt x="1645555" y="2188701"/>
                  <a:pt x="1646749" y="1998326"/>
                  <a:pt x="1647944" y="1807951"/>
                </a:cubicBezTo>
                <a:lnTo>
                  <a:pt x="1812850" y="1645100"/>
                </a:lnTo>
                <a:lnTo>
                  <a:pt x="2383975" y="1648684"/>
                </a:lnTo>
                <a:cubicBezTo>
                  <a:pt x="2530062" y="1649601"/>
                  <a:pt x="2665464" y="1603436"/>
                  <a:pt x="2775160" y="1524061"/>
                </a:cubicBezTo>
                <a:lnTo>
                  <a:pt x="2793741" y="1508778"/>
                </a:lnTo>
                <a:lnTo>
                  <a:pt x="2816322" y="1508471"/>
                </a:lnTo>
                <a:lnTo>
                  <a:pt x="2806599" y="1498202"/>
                </a:lnTo>
                <a:lnTo>
                  <a:pt x="2837773" y="1472561"/>
                </a:lnTo>
                <a:cubicBezTo>
                  <a:pt x="2877299" y="1435719"/>
                  <a:pt x="2912231" y="1394008"/>
                  <a:pt x="2941609" y="1348315"/>
                </a:cubicBezTo>
                <a:lnTo>
                  <a:pt x="2052499" y="409197"/>
                </a:lnTo>
                <a:close/>
                <a:moveTo>
                  <a:pt x="2174049" y="52146"/>
                </a:moveTo>
                <a:lnTo>
                  <a:pt x="3332823" y="1276097"/>
                </a:lnTo>
                <a:cubicBezTo>
                  <a:pt x="3396186" y="1343023"/>
                  <a:pt x="3393298" y="1448638"/>
                  <a:pt x="3326372" y="1512000"/>
                </a:cubicBezTo>
                <a:cubicBezTo>
                  <a:pt x="3259446" y="1575361"/>
                  <a:pt x="3153829" y="1572473"/>
                  <a:pt x="3090468" y="1505547"/>
                </a:cubicBezTo>
                <a:lnTo>
                  <a:pt x="3073378" y="1487496"/>
                </a:lnTo>
                <a:cubicBezTo>
                  <a:pt x="2919662" y="1701713"/>
                  <a:pt x="2666991" y="1838843"/>
                  <a:pt x="2382792" y="1837062"/>
                </a:cubicBezTo>
                <a:lnTo>
                  <a:pt x="1832752" y="1833609"/>
                </a:lnTo>
                <a:lnTo>
                  <a:pt x="1832752" y="2374892"/>
                </a:lnTo>
                <a:cubicBezTo>
                  <a:pt x="1832752" y="2668478"/>
                  <a:pt x="1684730" y="2927490"/>
                  <a:pt x="1457702" y="3079064"/>
                </a:cubicBezTo>
                <a:cubicBezTo>
                  <a:pt x="1509390" y="3144226"/>
                  <a:pt x="1502268" y="3238971"/>
                  <a:pt x="1440373" y="3297572"/>
                </a:cubicBezTo>
                <a:cubicBezTo>
                  <a:pt x="1373447" y="3360933"/>
                  <a:pt x="1267830" y="3358045"/>
                  <a:pt x="1204469" y="3291119"/>
                </a:cubicBezTo>
                <a:lnTo>
                  <a:pt x="45693" y="2067168"/>
                </a:lnTo>
                <a:cubicBezTo>
                  <a:pt x="-17668" y="2000245"/>
                  <a:pt x="-14779" y="1894627"/>
                  <a:pt x="52146" y="1831267"/>
                </a:cubicBezTo>
                <a:cubicBezTo>
                  <a:pt x="119072" y="1767904"/>
                  <a:pt x="224687" y="1770794"/>
                  <a:pt x="288050" y="1837718"/>
                </a:cubicBezTo>
                <a:lnTo>
                  <a:pt x="305161" y="1855791"/>
                </a:lnTo>
                <a:cubicBezTo>
                  <a:pt x="457589" y="1650481"/>
                  <a:pt x="702601" y="1520187"/>
                  <a:pt x="978047" y="1520187"/>
                </a:cubicBezTo>
                <a:lnTo>
                  <a:pt x="1530057" y="1520187"/>
                </a:lnTo>
                <a:cubicBezTo>
                  <a:pt x="1531194" y="1339127"/>
                  <a:pt x="1532330" y="1158068"/>
                  <a:pt x="1533467" y="977008"/>
                </a:cubicBezTo>
                <a:cubicBezTo>
                  <a:pt x="1535338" y="678827"/>
                  <a:pt x="1689679" y="417271"/>
                  <a:pt x="1923558" y="268587"/>
                </a:cubicBezTo>
                <a:cubicBezTo>
                  <a:pt x="1868853" y="203019"/>
                  <a:pt x="1874955" y="105520"/>
                  <a:pt x="1938145" y="45695"/>
                </a:cubicBezTo>
                <a:cubicBezTo>
                  <a:pt x="2005071" y="-17668"/>
                  <a:pt x="2110688" y="-14780"/>
                  <a:pt x="2174049" y="52146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>
              <a:solidFill>
                <a:schemeClr val="tx1"/>
              </a:solidFill>
            </a:endParaRPr>
          </a:p>
        </p:txBody>
      </p:sp>
      <p:grpSp>
        <p:nvGrpSpPr>
          <p:cNvPr id="105" name="Group 104">
            <a:extLst>
              <a:ext uri="{FF2B5EF4-FFF2-40B4-BE49-F238E27FC236}">
                <a16:creationId xmlns:a16="http://schemas.microsoft.com/office/drawing/2014/main" id="{4EB18941-2F48-4628-8D6A-93B91E294B96}"/>
              </a:ext>
            </a:extLst>
          </p:cNvPr>
          <p:cNvGrpSpPr/>
          <p:nvPr/>
        </p:nvGrpSpPr>
        <p:grpSpPr>
          <a:xfrm>
            <a:off x="1264768" y="3081543"/>
            <a:ext cx="1287667" cy="1993003"/>
            <a:chOff x="1321412" y="3081543"/>
            <a:chExt cx="1287667" cy="1993003"/>
          </a:xfrm>
        </p:grpSpPr>
        <p:grpSp>
          <p:nvGrpSpPr>
            <p:cNvPr id="44" name="Group 43">
              <a:extLst>
                <a:ext uri="{FF2B5EF4-FFF2-40B4-BE49-F238E27FC236}">
                  <a16:creationId xmlns:a16="http://schemas.microsoft.com/office/drawing/2014/main" id="{9C530ECF-1878-438A-9479-B9ED2E183F13}"/>
                </a:ext>
              </a:extLst>
            </p:cNvPr>
            <p:cNvGrpSpPr/>
            <p:nvPr/>
          </p:nvGrpSpPr>
          <p:grpSpPr>
            <a:xfrm>
              <a:off x="1321412" y="4299009"/>
              <a:ext cx="1287667" cy="775537"/>
              <a:chOff x="1321412" y="4201905"/>
              <a:chExt cx="1287667" cy="775537"/>
            </a:xfrm>
          </p:grpSpPr>
          <p:sp>
            <p:nvSpPr>
              <p:cNvPr id="39" name="타원 50">
                <a:extLst>
                  <a:ext uri="{FF2B5EF4-FFF2-40B4-BE49-F238E27FC236}">
                    <a16:creationId xmlns:a16="http://schemas.microsoft.com/office/drawing/2014/main" id="{CAAB9BF5-7F10-43A1-9ADA-0FCA2A8660AA}"/>
                  </a:ext>
                </a:extLst>
              </p:cNvPr>
              <p:cNvSpPr/>
              <p:nvPr/>
            </p:nvSpPr>
            <p:spPr>
              <a:xfrm>
                <a:off x="1390918" y="4616726"/>
                <a:ext cx="360715" cy="360716"/>
              </a:xfrm>
              <a:prstGeom prst="ellipse">
                <a:avLst/>
              </a:prstGeom>
              <a:solidFill>
                <a:schemeClr val="accent4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40" name="타원 51">
                <a:extLst>
                  <a:ext uri="{FF2B5EF4-FFF2-40B4-BE49-F238E27FC236}">
                    <a16:creationId xmlns:a16="http://schemas.microsoft.com/office/drawing/2014/main" id="{D4E440F1-4F4B-4AE9-BD9A-81D0AB8F7AB2}"/>
                  </a:ext>
                </a:extLst>
              </p:cNvPr>
              <p:cNvSpPr/>
              <p:nvPr/>
            </p:nvSpPr>
            <p:spPr>
              <a:xfrm>
                <a:off x="1417772" y="4643580"/>
                <a:ext cx="307007" cy="307007"/>
              </a:xfrm>
              <a:prstGeom prst="ellipse">
                <a:avLst/>
              </a:prstGeom>
              <a:solidFill>
                <a:schemeClr val="accent4"/>
              </a:solidFill>
              <a:ln>
                <a:solidFill>
                  <a:schemeClr val="bg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36" name="타원 22">
                <a:extLst>
                  <a:ext uri="{FF2B5EF4-FFF2-40B4-BE49-F238E27FC236}">
                    <a16:creationId xmlns:a16="http://schemas.microsoft.com/office/drawing/2014/main" id="{3EDAA9C6-D614-4691-80C4-4C0BDF40EF9C}"/>
                  </a:ext>
                </a:extLst>
              </p:cNvPr>
              <p:cNvSpPr/>
              <p:nvPr/>
            </p:nvSpPr>
            <p:spPr>
              <a:xfrm>
                <a:off x="1620404" y="4201905"/>
                <a:ext cx="360715" cy="360716"/>
              </a:xfrm>
              <a:prstGeom prst="ellipse">
                <a:avLst/>
              </a:prstGeom>
              <a:solidFill>
                <a:schemeClr val="accent4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37" name="타원 23">
                <a:extLst>
                  <a:ext uri="{FF2B5EF4-FFF2-40B4-BE49-F238E27FC236}">
                    <a16:creationId xmlns:a16="http://schemas.microsoft.com/office/drawing/2014/main" id="{09F05263-FE83-4BA2-9797-A604FB297B57}"/>
                  </a:ext>
                </a:extLst>
              </p:cNvPr>
              <p:cNvSpPr/>
              <p:nvPr/>
            </p:nvSpPr>
            <p:spPr>
              <a:xfrm>
                <a:off x="1647258" y="4228759"/>
                <a:ext cx="307007" cy="307007"/>
              </a:xfrm>
              <a:prstGeom prst="ellipse">
                <a:avLst/>
              </a:prstGeom>
              <a:solidFill>
                <a:schemeClr val="accent4"/>
              </a:solidFill>
              <a:ln>
                <a:solidFill>
                  <a:schemeClr val="bg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33" name="타원 26">
                <a:extLst>
                  <a:ext uri="{FF2B5EF4-FFF2-40B4-BE49-F238E27FC236}">
                    <a16:creationId xmlns:a16="http://schemas.microsoft.com/office/drawing/2014/main" id="{FF2E6059-B619-46BD-BF38-2415DD26A6FC}"/>
                  </a:ext>
                </a:extLst>
              </p:cNvPr>
              <p:cNvSpPr/>
              <p:nvPr/>
            </p:nvSpPr>
            <p:spPr>
              <a:xfrm>
                <a:off x="1902506" y="4325355"/>
                <a:ext cx="360715" cy="360716"/>
              </a:xfrm>
              <a:prstGeom prst="ellipse">
                <a:avLst/>
              </a:prstGeom>
              <a:solidFill>
                <a:schemeClr val="accent4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34" name="타원 27">
                <a:extLst>
                  <a:ext uri="{FF2B5EF4-FFF2-40B4-BE49-F238E27FC236}">
                    <a16:creationId xmlns:a16="http://schemas.microsoft.com/office/drawing/2014/main" id="{61E6827F-2B63-4F88-B4D8-5F5353B38CFF}"/>
                  </a:ext>
                </a:extLst>
              </p:cNvPr>
              <p:cNvSpPr/>
              <p:nvPr/>
            </p:nvSpPr>
            <p:spPr>
              <a:xfrm>
                <a:off x="1929360" y="4352209"/>
                <a:ext cx="307007" cy="307007"/>
              </a:xfrm>
              <a:prstGeom prst="ellipse">
                <a:avLst/>
              </a:prstGeom>
              <a:solidFill>
                <a:schemeClr val="accent4"/>
              </a:solidFill>
              <a:ln>
                <a:solidFill>
                  <a:schemeClr val="bg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30" name="타원 30">
                <a:extLst>
                  <a:ext uri="{FF2B5EF4-FFF2-40B4-BE49-F238E27FC236}">
                    <a16:creationId xmlns:a16="http://schemas.microsoft.com/office/drawing/2014/main" id="{62910D2F-FECA-4DE1-AA79-4DA7802E7A5A}"/>
                  </a:ext>
                </a:extLst>
              </p:cNvPr>
              <p:cNvSpPr/>
              <p:nvPr/>
            </p:nvSpPr>
            <p:spPr>
              <a:xfrm>
                <a:off x="1612344" y="4521377"/>
                <a:ext cx="360715" cy="360716"/>
              </a:xfrm>
              <a:prstGeom prst="ellipse">
                <a:avLst/>
              </a:prstGeom>
              <a:solidFill>
                <a:schemeClr val="accent4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31" name="타원 31">
                <a:extLst>
                  <a:ext uri="{FF2B5EF4-FFF2-40B4-BE49-F238E27FC236}">
                    <a16:creationId xmlns:a16="http://schemas.microsoft.com/office/drawing/2014/main" id="{096FF850-B727-439C-BA0C-DC28E6F853B5}"/>
                  </a:ext>
                </a:extLst>
              </p:cNvPr>
              <p:cNvSpPr/>
              <p:nvPr/>
            </p:nvSpPr>
            <p:spPr>
              <a:xfrm>
                <a:off x="1639198" y="4548231"/>
                <a:ext cx="307007" cy="307007"/>
              </a:xfrm>
              <a:prstGeom prst="ellipse">
                <a:avLst/>
              </a:prstGeom>
              <a:solidFill>
                <a:schemeClr val="accent4"/>
              </a:solidFill>
              <a:ln>
                <a:solidFill>
                  <a:schemeClr val="bg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27" name="타원 34">
                <a:extLst>
                  <a:ext uri="{FF2B5EF4-FFF2-40B4-BE49-F238E27FC236}">
                    <a16:creationId xmlns:a16="http://schemas.microsoft.com/office/drawing/2014/main" id="{36351768-8AAC-4012-ACDA-9DA0F83CD941}"/>
                  </a:ext>
                </a:extLst>
              </p:cNvPr>
              <p:cNvSpPr/>
              <p:nvPr/>
            </p:nvSpPr>
            <p:spPr>
              <a:xfrm>
                <a:off x="1321412" y="4368854"/>
                <a:ext cx="360715" cy="360716"/>
              </a:xfrm>
              <a:prstGeom prst="ellipse">
                <a:avLst/>
              </a:prstGeom>
              <a:solidFill>
                <a:schemeClr val="accent4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28" name="타원 35">
                <a:extLst>
                  <a:ext uri="{FF2B5EF4-FFF2-40B4-BE49-F238E27FC236}">
                    <a16:creationId xmlns:a16="http://schemas.microsoft.com/office/drawing/2014/main" id="{77C77B3F-BAFD-49D6-8190-3BA47D513C06}"/>
                  </a:ext>
                </a:extLst>
              </p:cNvPr>
              <p:cNvSpPr/>
              <p:nvPr/>
            </p:nvSpPr>
            <p:spPr>
              <a:xfrm>
                <a:off x="1348266" y="4395708"/>
                <a:ext cx="307007" cy="307007"/>
              </a:xfrm>
              <a:prstGeom prst="ellipse">
                <a:avLst/>
              </a:prstGeom>
              <a:solidFill>
                <a:schemeClr val="accent4"/>
              </a:solidFill>
              <a:ln>
                <a:solidFill>
                  <a:schemeClr val="bg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24" name="타원 38">
                <a:extLst>
                  <a:ext uri="{FF2B5EF4-FFF2-40B4-BE49-F238E27FC236}">
                    <a16:creationId xmlns:a16="http://schemas.microsoft.com/office/drawing/2014/main" id="{1C15E0A3-4AC6-419B-9B85-835D12E8D4B3}"/>
                  </a:ext>
                </a:extLst>
              </p:cNvPr>
              <p:cNvSpPr/>
              <p:nvPr/>
            </p:nvSpPr>
            <p:spPr>
              <a:xfrm>
                <a:off x="1920298" y="4598601"/>
                <a:ext cx="360715" cy="360716"/>
              </a:xfrm>
              <a:prstGeom prst="ellipse">
                <a:avLst/>
              </a:prstGeom>
              <a:solidFill>
                <a:schemeClr val="accent4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25" name="타원 39">
                <a:extLst>
                  <a:ext uri="{FF2B5EF4-FFF2-40B4-BE49-F238E27FC236}">
                    <a16:creationId xmlns:a16="http://schemas.microsoft.com/office/drawing/2014/main" id="{C6DB5C9E-80B4-40B1-8156-67811A5CAD0E}"/>
                  </a:ext>
                </a:extLst>
              </p:cNvPr>
              <p:cNvSpPr/>
              <p:nvPr/>
            </p:nvSpPr>
            <p:spPr>
              <a:xfrm>
                <a:off x="1947152" y="4625455"/>
                <a:ext cx="307007" cy="307007"/>
              </a:xfrm>
              <a:prstGeom prst="ellipse">
                <a:avLst/>
              </a:prstGeom>
              <a:solidFill>
                <a:schemeClr val="accent4"/>
              </a:solidFill>
              <a:ln>
                <a:solidFill>
                  <a:schemeClr val="bg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21" name="타원 42">
                <a:extLst>
                  <a:ext uri="{FF2B5EF4-FFF2-40B4-BE49-F238E27FC236}">
                    <a16:creationId xmlns:a16="http://schemas.microsoft.com/office/drawing/2014/main" id="{928C3E75-2551-4D03-A9BB-A1285D20B47A}"/>
                  </a:ext>
                </a:extLst>
              </p:cNvPr>
              <p:cNvSpPr/>
              <p:nvPr/>
            </p:nvSpPr>
            <p:spPr>
              <a:xfrm>
                <a:off x="2248364" y="4590297"/>
                <a:ext cx="360715" cy="360716"/>
              </a:xfrm>
              <a:prstGeom prst="ellipse">
                <a:avLst/>
              </a:prstGeom>
              <a:solidFill>
                <a:schemeClr val="accent4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22" name="타원 43">
                <a:extLst>
                  <a:ext uri="{FF2B5EF4-FFF2-40B4-BE49-F238E27FC236}">
                    <a16:creationId xmlns:a16="http://schemas.microsoft.com/office/drawing/2014/main" id="{1AC5FC7D-049C-45F0-95BF-BDDB40439E1C}"/>
                  </a:ext>
                </a:extLst>
              </p:cNvPr>
              <p:cNvSpPr/>
              <p:nvPr/>
            </p:nvSpPr>
            <p:spPr>
              <a:xfrm>
                <a:off x="2275218" y="4617151"/>
                <a:ext cx="307007" cy="307007"/>
              </a:xfrm>
              <a:prstGeom prst="ellipse">
                <a:avLst/>
              </a:prstGeom>
              <a:solidFill>
                <a:schemeClr val="accent4"/>
              </a:solidFill>
              <a:ln>
                <a:solidFill>
                  <a:schemeClr val="bg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8" name="타원 46">
                <a:extLst>
                  <a:ext uri="{FF2B5EF4-FFF2-40B4-BE49-F238E27FC236}">
                    <a16:creationId xmlns:a16="http://schemas.microsoft.com/office/drawing/2014/main" id="{EE8D0D19-323A-44B1-B81F-8B87FB622420}"/>
                  </a:ext>
                </a:extLst>
              </p:cNvPr>
              <p:cNvSpPr/>
              <p:nvPr/>
            </p:nvSpPr>
            <p:spPr>
              <a:xfrm>
                <a:off x="2224325" y="4311927"/>
                <a:ext cx="360715" cy="360716"/>
              </a:xfrm>
              <a:prstGeom prst="ellipse">
                <a:avLst/>
              </a:prstGeom>
              <a:solidFill>
                <a:schemeClr val="accent4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9" name="타원 47">
                <a:extLst>
                  <a:ext uri="{FF2B5EF4-FFF2-40B4-BE49-F238E27FC236}">
                    <a16:creationId xmlns:a16="http://schemas.microsoft.com/office/drawing/2014/main" id="{BD1DB83A-4FB4-4D4F-858A-CB43019EF722}"/>
                  </a:ext>
                </a:extLst>
              </p:cNvPr>
              <p:cNvSpPr/>
              <p:nvPr/>
            </p:nvSpPr>
            <p:spPr>
              <a:xfrm>
                <a:off x="2251179" y="4338781"/>
                <a:ext cx="307007" cy="307007"/>
              </a:xfrm>
              <a:prstGeom prst="ellipse">
                <a:avLst/>
              </a:prstGeom>
              <a:solidFill>
                <a:schemeClr val="accent4"/>
              </a:solidFill>
              <a:ln>
                <a:solidFill>
                  <a:schemeClr val="bg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</p:grpSp>
        <p:sp>
          <p:nvSpPr>
            <p:cNvPr id="41" name="Block Arc 11">
              <a:extLst>
                <a:ext uri="{FF2B5EF4-FFF2-40B4-BE49-F238E27FC236}">
                  <a16:creationId xmlns:a16="http://schemas.microsoft.com/office/drawing/2014/main" id="{842F3125-8160-44D5-B077-04BC9B9C7D7C}"/>
                </a:ext>
              </a:extLst>
            </p:cNvPr>
            <p:cNvSpPr/>
            <p:nvPr/>
          </p:nvSpPr>
          <p:spPr>
            <a:xfrm>
              <a:off x="1509865" y="4789692"/>
              <a:ext cx="122821" cy="199846"/>
            </a:xfrm>
            <a:custGeom>
              <a:avLst/>
              <a:gdLst/>
              <a:ahLst/>
              <a:cxnLst/>
              <a:rect l="l" t="t" r="r" b="b"/>
              <a:pathLst>
                <a:path w="3636337" h="7138182">
                  <a:moveTo>
                    <a:pt x="1563551" y="3029061"/>
                  </a:moveTo>
                  <a:lnTo>
                    <a:pt x="1563551" y="1171769"/>
                  </a:lnTo>
                  <a:cubicBezTo>
                    <a:pt x="1444523" y="1201084"/>
                    <a:pt x="1330799" y="1254073"/>
                    <a:pt x="1228219" y="1328453"/>
                  </a:cubicBezTo>
                  <a:cubicBezTo>
                    <a:pt x="927220" y="1546705"/>
                    <a:pt x="771440" y="1913395"/>
                    <a:pt x="823311" y="2281559"/>
                  </a:cubicBezTo>
                  <a:cubicBezTo>
                    <a:pt x="886035" y="2761950"/>
                    <a:pt x="1181988" y="2923981"/>
                    <a:pt x="1563551" y="3029061"/>
                  </a:cubicBezTo>
                  <a:close/>
                  <a:moveTo>
                    <a:pt x="2056123" y="5971053"/>
                  </a:moveTo>
                  <a:cubicBezTo>
                    <a:pt x="2180706" y="5941789"/>
                    <a:pt x="2300029" y="5887431"/>
                    <a:pt x="2407191" y="5809729"/>
                  </a:cubicBezTo>
                  <a:cubicBezTo>
                    <a:pt x="2708190" y="5591477"/>
                    <a:pt x="2863970" y="5224787"/>
                    <a:pt x="2812099" y="4856623"/>
                  </a:cubicBezTo>
                  <a:cubicBezTo>
                    <a:pt x="2712300" y="4365494"/>
                    <a:pt x="2419393" y="4148018"/>
                    <a:pt x="2056123" y="4007016"/>
                  </a:cubicBezTo>
                  <a:close/>
                  <a:moveTo>
                    <a:pt x="2056123" y="7138182"/>
                  </a:moveTo>
                  <a:lnTo>
                    <a:pt x="1563551" y="7138182"/>
                  </a:lnTo>
                  <a:lnTo>
                    <a:pt x="1563551" y="6796553"/>
                  </a:lnTo>
                  <a:cubicBezTo>
                    <a:pt x="1376287" y="6771102"/>
                    <a:pt x="1191751" y="6715291"/>
                    <a:pt x="1016794" y="6629471"/>
                  </a:cubicBezTo>
                  <a:cubicBezTo>
                    <a:pt x="412303" y="6332946"/>
                    <a:pt x="21102" y="5726704"/>
                    <a:pt x="0" y="5053734"/>
                  </a:cubicBezTo>
                  <a:lnTo>
                    <a:pt x="813973" y="5028205"/>
                  </a:lnTo>
                  <a:cubicBezTo>
                    <a:pt x="825624" y="5399818"/>
                    <a:pt x="1041643" y="5734588"/>
                    <a:pt x="1375441" y="5898325"/>
                  </a:cubicBezTo>
                  <a:cubicBezTo>
                    <a:pt x="1436179" y="5928119"/>
                    <a:pt x="1499008" y="5951362"/>
                    <a:pt x="1563551" y="5965918"/>
                  </a:cubicBezTo>
                  <a:lnTo>
                    <a:pt x="1563551" y="3847635"/>
                  </a:lnTo>
                  <a:cubicBezTo>
                    <a:pt x="920238" y="3662345"/>
                    <a:pt x="233045" y="3450393"/>
                    <a:pt x="16852" y="2382091"/>
                  </a:cubicBezTo>
                  <a:cubicBezTo>
                    <a:pt x="-73403" y="1719933"/>
                    <a:pt x="208577" y="1061859"/>
                    <a:pt x="750173" y="669157"/>
                  </a:cubicBezTo>
                  <a:cubicBezTo>
                    <a:pt x="994931" y="491686"/>
                    <a:pt x="1274723" y="381458"/>
                    <a:pt x="1563551" y="341319"/>
                  </a:cubicBezTo>
                  <a:lnTo>
                    <a:pt x="1563551" y="0"/>
                  </a:lnTo>
                  <a:lnTo>
                    <a:pt x="2056123" y="0"/>
                  </a:lnTo>
                  <a:lnTo>
                    <a:pt x="2056123" y="339268"/>
                  </a:lnTo>
                  <a:cubicBezTo>
                    <a:pt x="2248752" y="363969"/>
                    <a:pt x="2438747" y="420481"/>
                    <a:pt x="2618616" y="508711"/>
                  </a:cubicBezTo>
                  <a:cubicBezTo>
                    <a:pt x="3223107" y="805237"/>
                    <a:pt x="3614308" y="1411478"/>
                    <a:pt x="3635410" y="2084448"/>
                  </a:cubicBezTo>
                  <a:lnTo>
                    <a:pt x="2821437" y="2109978"/>
                  </a:lnTo>
                  <a:cubicBezTo>
                    <a:pt x="2809786" y="1738364"/>
                    <a:pt x="2593767" y="1403594"/>
                    <a:pt x="2259969" y="1239857"/>
                  </a:cubicBezTo>
                  <a:cubicBezTo>
                    <a:pt x="2194243" y="1207617"/>
                    <a:pt x="2126069" y="1183046"/>
                    <a:pt x="2056123" y="1168235"/>
                  </a:cubicBezTo>
                  <a:lnTo>
                    <a:pt x="2056123" y="3150890"/>
                  </a:lnTo>
                  <a:cubicBezTo>
                    <a:pt x="2675271" y="3303511"/>
                    <a:pt x="3347939" y="3564428"/>
                    <a:pt x="3618512" y="4743007"/>
                  </a:cubicBezTo>
                  <a:cubicBezTo>
                    <a:pt x="3712448" y="5409725"/>
                    <a:pt x="3430336" y="6073786"/>
                    <a:pt x="2885237" y="6469025"/>
                  </a:cubicBezTo>
                  <a:cubicBezTo>
                    <a:pt x="2636047" y="6649712"/>
                    <a:pt x="2350538" y="6760700"/>
                    <a:pt x="2056123" y="6798748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>
                <a:solidFill>
                  <a:schemeClr val="tx1"/>
                </a:solidFill>
              </a:endParaRPr>
            </a:p>
          </p:txBody>
        </p:sp>
        <p:sp>
          <p:nvSpPr>
            <p:cNvPr id="38" name="Block Arc 11">
              <a:extLst>
                <a:ext uri="{FF2B5EF4-FFF2-40B4-BE49-F238E27FC236}">
                  <a16:creationId xmlns:a16="http://schemas.microsoft.com/office/drawing/2014/main" id="{D18DC9B6-7784-4C39-8322-C9F5AAC95B37}"/>
                </a:ext>
              </a:extLst>
            </p:cNvPr>
            <p:cNvSpPr/>
            <p:nvPr/>
          </p:nvSpPr>
          <p:spPr>
            <a:xfrm>
              <a:off x="1739351" y="4374871"/>
              <a:ext cx="122821" cy="199846"/>
            </a:xfrm>
            <a:custGeom>
              <a:avLst/>
              <a:gdLst/>
              <a:ahLst/>
              <a:cxnLst/>
              <a:rect l="l" t="t" r="r" b="b"/>
              <a:pathLst>
                <a:path w="3636337" h="7138182">
                  <a:moveTo>
                    <a:pt x="1563551" y="3029061"/>
                  </a:moveTo>
                  <a:lnTo>
                    <a:pt x="1563551" y="1171769"/>
                  </a:lnTo>
                  <a:cubicBezTo>
                    <a:pt x="1444523" y="1201084"/>
                    <a:pt x="1330799" y="1254073"/>
                    <a:pt x="1228219" y="1328453"/>
                  </a:cubicBezTo>
                  <a:cubicBezTo>
                    <a:pt x="927220" y="1546705"/>
                    <a:pt x="771440" y="1913395"/>
                    <a:pt x="823311" y="2281559"/>
                  </a:cubicBezTo>
                  <a:cubicBezTo>
                    <a:pt x="886035" y="2761950"/>
                    <a:pt x="1181988" y="2923981"/>
                    <a:pt x="1563551" y="3029061"/>
                  </a:cubicBezTo>
                  <a:close/>
                  <a:moveTo>
                    <a:pt x="2056123" y="5971053"/>
                  </a:moveTo>
                  <a:cubicBezTo>
                    <a:pt x="2180706" y="5941789"/>
                    <a:pt x="2300029" y="5887431"/>
                    <a:pt x="2407191" y="5809729"/>
                  </a:cubicBezTo>
                  <a:cubicBezTo>
                    <a:pt x="2708190" y="5591477"/>
                    <a:pt x="2863970" y="5224787"/>
                    <a:pt x="2812099" y="4856623"/>
                  </a:cubicBezTo>
                  <a:cubicBezTo>
                    <a:pt x="2712300" y="4365494"/>
                    <a:pt x="2419393" y="4148018"/>
                    <a:pt x="2056123" y="4007016"/>
                  </a:cubicBezTo>
                  <a:close/>
                  <a:moveTo>
                    <a:pt x="2056123" y="7138182"/>
                  </a:moveTo>
                  <a:lnTo>
                    <a:pt x="1563551" y="7138182"/>
                  </a:lnTo>
                  <a:lnTo>
                    <a:pt x="1563551" y="6796553"/>
                  </a:lnTo>
                  <a:cubicBezTo>
                    <a:pt x="1376287" y="6771102"/>
                    <a:pt x="1191751" y="6715291"/>
                    <a:pt x="1016794" y="6629471"/>
                  </a:cubicBezTo>
                  <a:cubicBezTo>
                    <a:pt x="412303" y="6332946"/>
                    <a:pt x="21102" y="5726704"/>
                    <a:pt x="0" y="5053734"/>
                  </a:cubicBezTo>
                  <a:lnTo>
                    <a:pt x="813973" y="5028205"/>
                  </a:lnTo>
                  <a:cubicBezTo>
                    <a:pt x="825624" y="5399818"/>
                    <a:pt x="1041643" y="5734588"/>
                    <a:pt x="1375441" y="5898325"/>
                  </a:cubicBezTo>
                  <a:cubicBezTo>
                    <a:pt x="1436179" y="5928119"/>
                    <a:pt x="1499008" y="5951362"/>
                    <a:pt x="1563551" y="5965918"/>
                  </a:cubicBezTo>
                  <a:lnTo>
                    <a:pt x="1563551" y="3847635"/>
                  </a:lnTo>
                  <a:cubicBezTo>
                    <a:pt x="920238" y="3662345"/>
                    <a:pt x="233045" y="3450393"/>
                    <a:pt x="16852" y="2382091"/>
                  </a:cubicBezTo>
                  <a:cubicBezTo>
                    <a:pt x="-73403" y="1719933"/>
                    <a:pt x="208577" y="1061859"/>
                    <a:pt x="750173" y="669157"/>
                  </a:cubicBezTo>
                  <a:cubicBezTo>
                    <a:pt x="994931" y="491686"/>
                    <a:pt x="1274723" y="381458"/>
                    <a:pt x="1563551" y="341319"/>
                  </a:cubicBezTo>
                  <a:lnTo>
                    <a:pt x="1563551" y="0"/>
                  </a:lnTo>
                  <a:lnTo>
                    <a:pt x="2056123" y="0"/>
                  </a:lnTo>
                  <a:lnTo>
                    <a:pt x="2056123" y="339268"/>
                  </a:lnTo>
                  <a:cubicBezTo>
                    <a:pt x="2248752" y="363969"/>
                    <a:pt x="2438747" y="420481"/>
                    <a:pt x="2618616" y="508711"/>
                  </a:cubicBezTo>
                  <a:cubicBezTo>
                    <a:pt x="3223107" y="805237"/>
                    <a:pt x="3614308" y="1411478"/>
                    <a:pt x="3635410" y="2084448"/>
                  </a:cubicBezTo>
                  <a:lnTo>
                    <a:pt x="2821437" y="2109978"/>
                  </a:lnTo>
                  <a:cubicBezTo>
                    <a:pt x="2809786" y="1738364"/>
                    <a:pt x="2593767" y="1403594"/>
                    <a:pt x="2259969" y="1239857"/>
                  </a:cubicBezTo>
                  <a:cubicBezTo>
                    <a:pt x="2194243" y="1207617"/>
                    <a:pt x="2126069" y="1183046"/>
                    <a:pt x="2056123" y="1168235"/>
                  </a:cubicBezTo>
                  <a:lnTo>
                    <a:pt x="2056123" y="3150890"/>
                  </a:lnTo>
                  <a:cubicBezTo>
                    <a:pt x="2675271" y="3303511"/>
                    <a:pt x="3347939" y="3564428"/>
                    <a:pt x="3618512" y="4743007"/>
                  </a:cubicBezTo>
                  <a:cubicBezTo>
                    <a:pt x="3712448" y="5409725"/>
                    <a:pt x="3430336" y="6073786"/>
                    <a:pt x="2885237" y="6469025"/>
                  </a:cubicBezTo>
                  <a:cubicBezTo>
                    <a:pt x="2636047" y="6649712"/>
                    <a:pt x="2350538" y="6760700"/>
                    <a:pt x="2056123" y="6798748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>
                <a:solidFill>
                  <a:schemeClr val="tx1"/>
                </a:solidFill>
              </a:endParaRPr>
            </a:p>
          </p:txBody>
        </p:sp>
        <p:sp>
          <p:nvSpPr>
            <p:cNvPr id="35" name="Block Arc 11">
              <a:extLst>
                <a:ext uri="{FF2B5EF4-FFF2-40B4-BE49-F238E27FC236}">
                  <a16:creationId xmlns:a16="http://schemas.microsoft.com/office/drawing/2014/main" id="{F456DCED-76DD-47CC-B649-FBFDB4A3FF51}"/>
                </a:ext>
              </a:extLst>
            </p:cNvPr>
            <p:cNvSpPr/>
            <p:nvPr/>
          </p:nvSpPr>
          <p:spPr>
            <a:xfrm>
              <a:off x="2021453" y="4498321"/>
              <a:ext cx="122821" cy="199846"/>
            </a:xfrm>
            <a:custGeom>
              <a:avLst/>
              <a:gdLst/>
              <a:ahLst/>
              <a:cxnLst/>
              <a:rect l="l" t="t" r="r" b="b"/>
              <a:pathLst>
                <a:path w="3636337" h="7138182">
                  <a:moveTo>
                    <a:pt x="1563551" y="3029061"/>
                  </a:moveTo>
                  <a:lnTo>
                    <a:pt x="1563551" y="1171769"/>
                  </a:lnTo>
                  <a:cubicBezTo>
                    <a:pt x="1444523" y="1201084"/>
                    <a:pt x="1330799" y="1254073"/>
                    <a:pt x="1228219" y="1328453"/>
                  </a:cubicBezTo>
                  <a:cubicBezTo>
                    <a:pt x="927220" y="1546705"/>
                    <a:pt x="771440" y="1913395"/>
                    <a:pt x="823311" y="2281559"/>
                  </a:cubicBezTo>
                  <a:cubicBezTo>
                    <a:pt x="886035" y="2761950"/>
                    <a:pt x="1181988" y="2923981"/>
                    <a:pt x="1563551" y="3029061"/>
                  </a:cubicBezTo>
                  <a:close/>
                  <a:moveTo>
                    <a:pt x="2056123" y="5971053"/>
                  </a:moveTo>
                  <a:cubicBezTo>
                    <a:pt x="2180706" y="5941789"/>
                    <a:pt x="2300029" y="5887431"/>
                    <a:pt x="2407191" y="5809729"/>
                  </a:cubicBezTo>
                  <a:cubicBezTo>
                    <a:pt x="2708190" y="5591477"/>
                    <a:pt x="2863970" y="5224787"/>
                    <a:pt x="2812099" y="4856623"/>
                  </a:cubicBezTo>
                  <a:cubicBezTo>
                    <a:pt x="2712300" y="4365494"/>
                    <a:pt x="2419393" y="4148018"/>
                    <a:pt x="2056123" y="4007016"/>
                  </a:cubicBezTo>
                  <a:close/>
                  <a:moveTo>
                    <a:pt x="2056123" y="7138182"/>
                  </a:moveTo>
                  <a:lnTo>
                    <a:pt x="1563551" y="7138182"/>
                  </a:lnTo>
                  <a:lnTo>
                    <a:pt x="1563551" y="6796553"/>
                  </a:lnTo>
                  <a:cubicBezTo>
                    <a:pt x="1376287" y="6771102"/>
                    <a:pt x="1191751" y="6715291"/>
                    <a:pt x="1016794" y="6629471"/>
                  </a:cubicBezTo>
                  <a:cubicBezTo>
                    <a:pt x="412303" y="6332946"/>
                    <a:pt x="21102" y="5726704"/>
                    <a:pt x="0" y="5053734"/>
                  </a:cubicBezTo>
                  <a:lnTo>
                    <a:pt x="813973" y="5028205"/>
                  </a:lnTo>
                  <a:cubicBezTo>
                    <a:pt x="825624" y="5399818"/>
                    <a:pt x="1041643" y="5734588"/>
                    <a:pt x="1375441" y="5898325"/>
                  </a:cubicBezTo>
                  <a:cubicBezTo>
                    <a:pt x="1436179" y="5928119"/>
                    <a:pt x="1499008" y="5951362"/>
                    <a:pt x="1563551" y="5965918"/>
                  </a:cubicBezTo>
                  <a:lnTo>
                    <a:pt x="1563551" y="3847635"/>
                  </a:lnTo>
                  <a:cubicBezTo>
                    <a:pt x="920238" y="3662345"/>
                    <a:pt x="233045" y="3450393"/>
                    <a:pt x="16852" y="2382091"/>
                  </a:cubicBezTo>
                  <a:cubicBezTo>
                    <a:pt x="-73403" y="1719933"/>
                    <a:pt x="208577" y="1061859"/>
                    <a:pt x="750173" y="669157"/>
                  </a:cubicBezTo>
                  <a:cubicBezTo>
                    <a:pt x="994931" y="491686"/>
                    <a:pt x="1274723" y="381458"/>
                    <a:pt x="1563551" y="341319"/>
                  </a:cubicBezTo>
                  <a:lnTo>
                    <a:pt x="1563551" y="0"/>
                  </a:lnTo>
                  <a:lnTo>
                    <a:pt x="2056123" y="0"/>
                  </a:lnTo>
                  <a:lnTo>
                    <a:pt x="2056123" y="339268"/>
                  </a:lnTo>
                  <a:cubicBezTo>
                    <a:pt x="2248752" y="363969"/>
                    <a:pt x="2438747" y="420481"/>
                    <a:pt x="2618616" y="508711"/>
                  </a:cubicBezTo>
                  <a:cubicBezTo>
                    <a:pt x="3223107" y="805237"/>
                    <a:pt x="3614308" y="1411478"/>
                    <a:pt x="3635410" y="2084448"/>
                  </a:cubicBezTo>
                  <a:lnTo>
                    <a:pt x="2821437" y="2109978"/>
                  </a:lnTo>
                  <a:cubicBezTo>
                    <a:pt x="2809786" y="1738364"/>
                    <a:pt x="2593767" y="1403594"/>
                    <a:pt x="2259969" y="1239857"/>
                  </a:cubicBezTo>
                  <a:cubicBezTo>
                    <a:pt x="2194243" y="1207617"/>
                    <a:pt x="2126069" y="1183046"/>
                    <a:pt x="2056123" y="1168235"/>
                  </a:cubicBezTo>
                  <a:lnTo>
                    <a:pt x="2056123" y="3150890"/>
                  </a:lnTo>
                  <a:cubicBezTo>
                    <a:pt x="2675271" y="3303511"/>
                    <a:pt x="3347939" y="3564428"/>
                    <a:pt x="3618512" y="4743007"/>
                  </a:cubicBezTo>
                  <a:cubicBezTo>
                    <a:pt x="3712448" y="5409725"/>
                    <a:pt x="3430336" y="6073786"/>
                    <a:pt x="2885237" y="6469025"/>
                  </a:cubicBezTo>
                  <a:cubicBezTo>
                    <a:pt x="2636047" y="6649712"/>
                    <a:pt x="2350538" y="6760700"/>
                    <a:pt x="2056123" y="6798748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>
                <a:solidFill>
                  <a:schemeClr val="tx1"/>
                </a:solidFill>
              </a:endParaRPr>
            </a:p>
          </p:txBody>
        </p:sp>
        <p:sp>
          <p:nvSpPr>
            <p:cNvPr id="32" name="Block Arc 11">
              <a:extLst>
                <a:ext uri="{FF2B5EF4-FFF2-40B4-BE49-F238E27FC236}">
                  <a16:creationId xmlns:a16="http://schemas.microsoft.com/office/drawing/2014/main" id="{421F94CF-3C8E-4052-BDF7-4C3B6104B0B3}"/>
                </a:ext>
              </a:extLst>
            </p:cNvPr>
            <p:cNvSpPr/>
            <p:nvPr/>
          </p:nvSpPr>
          <p:spPr>
            <a:xfrm>
              <a:off x="1731291" y="4694343"/>
              <a:ext cx="122821" cy="199846"/>
            </a:xfrm>
            <a:custGeom>
              <a:avLst/>
              <a:gdLst/>
              <a:ahLst/>
              <a:cxnLst/>
              <a:rect l="l" t="t" r="r" b="b"/>
              <a:pathLst>
                <a:path w="3636337" h="7138182">
                  <a:moveTo>
                    <a:pt x="1563551" y="3029061"/>
                  </a:moveTo>
                  <a:lnTo>
                    <a:pt x="1563551" y="1171769"/>
                  </a:lnTo>
                  <a:cubicBezTo>
                    <a:pt x="1444523" y="1201084"/>
                    <a:pt x="1330799" y="1254073"/>
                    <a:pt x="1228219" y="1328453"/>
                  </a:cubicBezTo>
                  <a:cubicBezTo>
                    <a:pt x="927220" y="1546705"/>
                    <a:pt x="771440" y="1913395"/>
                    <a:pt x="823311" y="2281559"/>
                  </a:cubicBezTo>
                  <a:cubicBezTo>
                    <a:pt x="886035" y="2761950"/>
                    <a:pt x="1181988" y="2923981"/>
                    <a:pt x="1563551" y="3029061"/>
                  </a:cubicBezTo>
                  <a:close/>
                  <a:moveTo>
                    <a:pt x="2056123" y="5971053"/>
                  </a:moveTo>
                  <a:cubicBezTo>
                    <a:pt x="2180706" y="5941789"/>
                    <a:pt x="2300029" y="5887431"/>
                    <a:pt x="2407191" y="5809729"/>
                  </a:cubicBezTo>
                  <a:cubicBezTo>
                    <a:pt x="2708190" y="5591477"/>
                    <a:pt x="2863970" y="5224787"/>
                    <a:pt x="2812099" y="4856623"/>
                  </a:cubicBezTo>
                  <a:cubicBezTo>
                    <a:pt x="2712300" y="4365494"/>
                    <a:pt x="2419393" y="4148018"/>
                    <a:pt x="2056123" y="4007016"/>
                  </a:cubicBezTo>
                  <a:close/>
                  <a:moveTo>
                    <a:pt x="2056123" y="7138182"/>
                  </a:moveTo>
                  <a:lnTo>
                    <a:pt x="1563551" y="7138182"/>
                  </a:lnTo>
                  <a:lnTo>
                    <a:pt x="1563551" y="6796553"/>
                  </a:lnTo>
                  <a:cubicBezTo>
                    <a:pt x="1376287" y="6771102"/>
                    <a:pt x="1191751" y="6715291"/>
                    <a:pt x="1016794" y="6629471"/>
                  </a:cubicBezTo>
                  <a:cubicBezTo>
                    <a:pt x="412303" y="6332946"/>
                    <a:pt x="21102" y="5726704"/>
                    <a:pt x="0" y="5053734"/>
                  </a:cubicBezTo>
                  <a:lnTo>
                    <a:pt x="813973" y="5028205"/>
                  </a:lnTo>
                  <a:cubicBezTo>
                    <a:pt x="825624" y="5399818"/>
                    <a:pt x="1041643" y="5734588"/>
                    <a:pt x="1375441" y="5898325"/>
                  </a:cubicBezTo>
                  <a:cubicBezTo>
                    <a:pt x="1436179" y="5928119"/>
                    <a:pt x="1499008" y="5951362"/>
                    <a:pt x="1563551" y="5965918"/>
                  </a:cubicBezTo>
                  <a:lnTo>
                    <a:pt x="1563551" y="3847635"/>
                  </a:lnTo>
                  <a:cubicBezTo>
                    <a:pt x="920238" y="3662345"/>
                    <a:pt x="233045" y="3450393"/>
                    <a:pt x="16852" y="2382091"/>
                  </a:cubicBezTo>
                  <a:cubicBezTo>
                    <a:pt x="-73403" y="1719933"/>
                    <a:pt x="208577" y="1061859"/>
                    <a:pt x="750173" y="669157"/>
                  </a:cubicBezTo>
                  <a:cubicBezTo>
                    <a:pt x="994931" y="491686"/>
                    <a:pt x="1274723" y="381458"/>
                    <a:pt x="1563551" y="341319"/>
                  </a:cubicBezTo>
                  <a:lnTo>
                    <a:pt x="1563551" y="0"/>
                  </a:lnTo>
                  <a:lnTo>
                    <a:pt x="2056123" y="0"/>
                  </a:lnTo>
                  <a:lnTo>
                    <a:pt x="2056123" y="339268"/>
                  </a:lnTo>
                  <a:cubicBezTo>
                    <a:pt x="2248752" y="363969"/>
                    <a:pt x="2438747" y="420481"/>
                    <a:pt x="2618616" y="508711"/>
                  </a:cubicBezTo>
                  <a:cubicBezTo>
                    <a:pt x="3223107" y="805237"/>
                    <a:pt x="3614308" y="1411478"/>
                    <a:pt x="3635410" y="2084448"/>
                  </a:cubicBezTo>
                  <a:lnTo>
                    <a:pt x="2821437" y="2109978"/>
                  </a:lnTo>
                  <a:cubicBezTo>
                    <a:pt x="2809786" y="1738364"/>
                    <a:pt x="2593767" y="1403594"/>
                    <a:pt x="2259969" y="1239857"/>
                  </a:cubicBezTo>
                  <a:cubicBezTo>
                    <a:pt x="2194243" y="1207617"/>
                    <a:pt x="2126069" y="1183046"/>
                    <a:pt x="2056123" y="1168235"/>
                  </a:cubicBezTo>
                  <a:lnTo>
                    <a:pt x="2056123" y="3150890"/>
                  </a:lnTo>
                  <a:cubicBezTo>
                    <a:pt x="2675271" y="3303511"/>
                    <a:pt x="3347939" y="3564428"/>
                    <a:pt x="3618512" y="4743007"/>
                  </a:cubicBezTo>
                  <a:cubicBezTo>
                    <a:pt x="3712448" y="5409725"/>
                    <a:pt x="3430336" y="6073786"/>
                    <a:pt x="2885237" y="6469025"/>
                  </a:cubicBezTo>
                  <a:cubicBezTo>
                    <a:pt x="2636047" y="6649712"/>
                    <a:pt x="2350538" y="6760700"/>
                    <a:pt x="2056123" y="6798748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>
                <a:solidFill>
                  <a:schemeClr val="tx1"/>
                </a:solidFill>
              </a:endParaRPr>
            </a:p>
          </p:txBody>
        </p:sp>
        <p:sp>
          <p:nvSpPr>
            <p:cNvPr id="29" name="Block Arc 11">
              <a:extLst>
                <a:ext uri="{FF2B5EF4-FFF2-40B4-BE49-F238E27FC236}">
                  <a16:creationId xmlns:a16="http://schemas.microsoft.com/office/drawing/2014/main" id="{7BE389BB-ABA6-4474-AA2E-55F15196E8D9}"/>
                </a:ext>
              </a:extLst>
            </p:cNvPr>
            <p:cNvSpPr/>
            <p:nvPr/>
          </p:nvSpPr>
          <p:spPr>
            <a:xfrm>
              <a:off x="1440359" y="4541820"/>
              <a:ext cx="122821" cy="199846"/>
            </a:xfrm>
            <a:custGeom>
              <a:avLst/>
              <a:gdLst/>
              <a:ahLst/>
              <a:cxnLst/>
              <a:rect l="l" t="t" r="r" b="b"/>
              <a:pathLst>
                <a:path w="3636337" h="7138182">
                  <a:moveTo>
                    <a:pt x="1563551" y="3029061"/>
                  </a:moveTo>
                  <a:lnTo>
                    <a:pt x="1563551" y="1171769"/>
                  </a:lnTo>
                  <a:cubicBezTo>
                    <a:pt x="1444523" y="1201084"/>
                    <a:pt x="1330799" y="1254073"/>
                    <a:pt x="1228219" y="1328453"/>
                  </a:cubicBezTo>
                  <a:cubicBezTo>
                    <a:pt x="927220" y="1546705"/>
                    <a:pt x="771440" y="1913395"/>
                    <a:pt x="823311" y="2281559"/>
                  </a:cubicBezTo>
                  <a:cubicBezTo>
                    <a:pt x="886035" y="2761950"/>
                    <a:pt x="1181988" y="2923981"/>
                    <a:pt x="1563551" y="3029061"/>
                  </a:cubicBezTo>
                  <a:close/>
                  <a:moveTo>
                    <a:pt x="2056123" y="5971053"/>
                  </a:moveTo>
                  <a:cubicBezTo>
                    <a:pt x="2180706" y="5941789"/>
                    <a:pt x="2300029" y="5887431"/>
                    <a:pt x="2407191" y="5809729"/>
                  </a:cubicBezTo>
                  <a:cubicBezTo>
                    <a:pt x="2708190" y="5591477"/>
                    <a:pt x="2863970" y="5224787"/>
                    <a:pt x="2812099" y="4856623"/>
                  </a:cubicBezTo>
                  <a:cubicBezTo>
                    <a:pt x="2712300" y="4365494"/>
                    <a:pt x="2419393" y="4148018"/>
                    <a:pt x="2056123" y="4007016"/>
                  </a:cubicBezTo>
                  <a:close/>
                  <a:moveTo>
                    <a:pt x="2056123" y="7138182"/>
                  </a:moveTo>
                  <a:lnTo>
                    <a:pt x="1563551" y="7138182"/>
                  </a:lnTo>
                  <a:lnTo>
                    <a:pt x="1563551" y="6796553"/>
                  </a:lnTo>
                  <a:cubicBezTo>
                    <a:pt x="1376287" y="6771102"/>
                    <a:pt x="1191751" y="6715291"/>
                    <a:pt x="1016794" y="6629471"/>
                  </a:cubicBezTo>
                  <a:cubicBezTo>
                    <a:pt x="412303" y="6332946"/>
                    <a:pt x="21102" y="5726704"/>
                    <a:pt x="0" y="5053734"/>
                  </a:cubicBezTo>
                  <a:lnTo>
                    <a:pt x="813973" y="5028205"/>
                  </a:lnTo>
                  <a:cubicBezTo>
                    <a:pt x="825624" y="5399818"/>
                    <a:pt x="1041643" y="5734588"/>
                    <a:pt x="1375441" y="5898325"/>
                  </a:cubicBezTo>
                  <a:cubicBezTo>
                    <a:pt x="1436179" y="5928119"/>
                    <a:pt x="1499008" y="5951362"/>
                    <a:pt x="1563551" y="5965918"/>
                  </a:cubicBezTo>
                  <a:lnTo>
                    <a:pt x="1563551" y="3847635"/>
                  </a:lnTo>
                  <a:cubicBezTo>
                    <a:pt x="920238" y="3662345"/>
                    <a:pt x="233045" y="3450393"/>
                    <a:pt x="16852" y="2382091"/>
                  </a:cubicBezTo>
                  <a:cubicBezTo>
                    <a:pt x="-73403" y="1719933"/>
                    <a:pt x="208577" y="1061859"/>
                    <a:pt x="750173" y="669157"/>
                  </a:cubicBezTo>
                  <a:cubicBezTo>
                    <a:pt x="994931" y="491686"/>
                    <a:pt x="1274723" y="381458"/>
                    <a:pt x="1563551" y="341319"/>
                  </a:cubicBezTo>
                  <a:lnTo>
                    <a:pt x="1563551" y="0"/>
                  </a:lnTo>
                  <a:lnTo>
                    <a:pt x="2056123" y="0"/>
                  </a:lnTo>
                  <a:lnTo>
                    <a:pt x="2056123" y="339268"/>
                  </a:lnTo>
                  <a:cubicBezTo>
                    <a:pt x="2248752" y="363969"/>
                    <a:pt x="2438747" y="420481"/>
                    <a:pt x="2618616" y="508711"/>
                  </a:cubicBezTo>
                  <a:cubicBezTo>
                    <a:pt x="3223107" y="805237"/>
                    <a:pt x="3614308" y="1411478"/>
                    <a:pt x="3635410" y="2084448"/>
                  </a:cubicBezTo>
                  <a:lnTo>
                    <a:pt x="2821437" y="2109978"/>
                  </a:lnTo>
                  <a:cubicBezTo>
                    <a:pt x="2809786" y="1738364"/>
                    <a:pt x="2593767" y="1403594"/>
                    <a:pt x="2259969" y="1239857"/>
                  </a:cubicBezTo>
                  <a:cubicBezTo>
                    <a:pt x="2194243" y="1207617"/>
                    <a:pt x="2126069" y="1183046"/>
                    <a:pt x="2056123" y="1168235"/>
                  </a:cubicBezTo>
                  <a:lnTo>
                    <a:pt x="2056123" y="3150890"/>
                  </a:lnTo>
                  <a:cubicBezTo>
                    <a:pt x="2675271" y="3303511"/>
                    <a:pt x="3347939" y="3564428"/>
                    <a:pt x="3618512" y="4743007"/>
                  </a:cubicBezTo>
                  <a:cubicBezTo>
                    <a:pt x="3712448" y="5409725"/>
                    <a:pt x="3430336" y="6073786"/>
                    <a:pt x="2885237" y="6469025"/>
                  </a:cubicBezTo>
                  <a:cubicBezTo>
                    <a:pt x="2636047" y="6649712"/>
                    <a:pt x="2350538" y="6760700"/>
                    <a:pt x="2056123" y="6798748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>
                <a:solidFill>
                  <a:schemeClr val="tx1"/>
                </a:solidFill>
              </a:endParaRPr>
            </a:p>
          </p:txBody>
        </p:sp>
        <p:sp>
          <p:nvSpPr>
            <p:cNvPr id="26" name="Block Arc 11">
              <a:extLst>
                <a:ext uri="{FF2B5EF4-FFF2-40B4-BE49-F238E27FC236}">
                  <a16:creationId xmlns:a16="http://schemas.microsoft.com/office/drawing/2014/main" id="{EEB40856-B7C1-4A44-82AA-272A869C9140}"/>
                </a:ext>
              </a:extLst>
            </p:cNvPr>
            <p:cNvSpPr/>
            <p:nvPr/>
          </p:nvSpPr>
          <p:spPr>
            <a:xfrm>
              <a:off x="2039245" y="4771567"/>
              <a:ext cx="122821" cy="199846"/>
            </a:xfrm>
            <a:custGeom>
              <a:avLst/>
              <a:gdLst/>
              <a:ahLst/>
              <a:cxnLst/>
              <a:rect l="l" t="t" r="r" b="b"/>
              <a:pathLst>
                <a:path w="3636337" h="7138182">
                  <a:moveTo>
                    <a:pt x="1563551" y="3029061"/>
                  </a:moveTo>
                  <a:lnTo>
                    <a:pt x="1563551" y="1171769"/>
                  </a:lnTo>
                  <a:cubicBezTo>
                    <a:pt x="1444523" y="1201084"/>
                    <a:pt x="1330799" y="1254073"/>
                    <a:pt x="1228219" y="1328453"/>
                  </a:cubicBezTo>
                  <a:cubicBezTo>
                    <a:pt x="927220" y="1546705"/>
                    <a:pt x="771440" y="1913395"/>
                    <a:pt x="823311" y="2281559"/>
                  </a:cubicBezTo>
                  <a:cubicBezTo>
                    <a:pt x="886035" y="2761950"/>
                    <a:pt x="1181988" y="2923981"/>
                    <a:pt x="1563551" y="3029061"/>
                  </a:cubicBezTo>
                  <a:close/>
                  <a:moveTo>
                    <a:pt x="2056123" y="5971053"/>
                  </a:moveTo>
                  <a:cubicBezTo>
                    <a:pt x="2180706" y="5941789"/>
                    <a:pt x="2300029" y="5887431"/>
                    <a:pt x="2407191" y="5809729"/>
                  </a:cubicBezTo>
                  <a:cubicBezTo>
                    <a:pt x="2708190" y="5591477"/>
                    <a:pt x="2863970" y="5224787"/>
                    <a:pt x="2812099" y="4856623"/>
                  </a:cubicBezTo>
                  <a:cubicBezTo>
                    <a:pt x="2712300" y="4365494"/>
                    <a:pt x="2419393" y="4148018"/>
                    <a:pt x="2056123" y="4007016"/>
                  </a:cubicBezTo>
                  <a:close/>
                  <a:moveTo>
                    <a:pt x="2056123" y="7138182"/>
                  </a:moveTo>
                  <a:lnTo>
                    <a:pt x="1563551" y="7138182"/>
                  </a:lnTo>
                  <a:lnTo>
                    <a:pt x="1563551" y="6796553"/>
                  </a:lnTo>
                  <a:cubicBezTo>
                    <a:pt x="1376287" y="6771102"/>
                    <a:pt x="1191751" y="6715291"/>
                    <a:pt x="1016794" y="6629471"/>
                  </a:cubicBezTo>
                  <a:cubicBezTo>
                    <a:pt x="412303" y="6332946"/>
                    <a:pt x="21102" y="5726704"/>
                    <a:pt x="0" y="5053734"/>
                  </a:cubicBezTo>
                  <a:lnTo>
                    <a:pt x="813973" y="5028205"/>
                  </a:lnTo>
                  <a:cubicBezTo>
                    <a:pt x="825624" y="5399818"/>
                    <a:pt x="1041643" y="5734588"/>
                    <a:pt x="1375441" y="5898325"/>
                  </a:cubicBezTo>
                  <a:cubicBezTo>
                    <a:pt x="1436179" y="5928119"/>
                    <a:pt x="1499008" y="5951362"/>
                    <a:pt x="1563551" y="5965918"/>
                  </a:cubicBezTo>
                  <a:lnTo>
                    <a:pt x="1563551" y="3847635"/>
                  </a:lnTo>
                  <a:cubicBezTo>
                    <a:pt x="920238" y="3662345"/>
                    <a:pt x="233045" y="3450393"/>
                    <a:pt x="16852" y="2382091"/>
                  </a:cubicBezTo>
                  <a:cubicBezTo>
                    <a:pt x="-73403" y="1719933"/>
                    <a:pt x="208577" y="1061859"/>
                    <a:pt x="750173" y="669157"/>
                  </a:cubicBezTo>
                  <a:cubicBezTo>
                    <a:pt x="994931" y="491686"/>
                    <a:pt x="1274723" y="381458"/>
                    <a:pt x="1563551" y="341319"/>
                  </a:cubicBezTo>
                  <a:lnTo>
                    <a:pt x="1563551" y="0"/>
                  </a:lnTo>
                  <a:lnTo>
                    <a:pt x="2056123" y="0"/>
                  </a:lnTo>
                  <a:lnTo>
                    <a:pt x="2056123" y="339268"/>
                  </a:lnTo>
                  <a:cubicBezTo>
                    <a:pt x="2248752" y="363969"/>
                    <a:pt x="2438747" y="420481"/>
                    <a:pt x="2618616" y="508711"/>
                  </a:cubicBezTo>
                  <a:cubicBezTo>
                    <a:pt x="3223107" y="805237"/>
                    <a:pt x="3614308" y="1411478"/>
                    <a:pt x="3635410" y="2084448"/>
                  </a:cubicBezTo>
                  <a:lnTo>
                    <a:pt x="2821437" y="2109978"/>
                  </a:lnTo>
                  <a:cubicBezTo>
                    <a:pt x="2809786" y="1738364"/>
                    <a:pt x="2593767" y="1403594"/>
                    <a:pt x="2259969" y="1239857"/>
                  </a:cubicBezTo>
                  <a:cubicBezTo>
                    <a:pt x="2194243" y="1207617"/>
                    <a:pt x="2126069" y="1183046"/>
                    <a:pt x="2056123" y="1168235"/>
                  </a:cubicBezTo>
                  <a:lnTo>
                    <a:pt x="2056123" y="3150890"/>
                  </a:lnTo>
                  <a:cubicBezTo>
                    <a:pt x="2675271" y="3303511"/>
                    <a:pt x="3347939" y="3564428"/>
                    <a:pt x="3618512" y="4743007"/>
                  </a:cubicBezTo>
                  <a:cubicBezTo>
                    <a:pt x="3712448" y="5409725"/>
                    <a:pt x="3430336" y="6073786"/>
                    <a:pt x="2885237" y="6469025"/>
                  </a:cubicBezTo>
                  <a:cubicBezTo>
                    <a:pt x="2636047" y="6649712"/>
                    <a:pt x="2350538" y="6760700"/>
                    <a:pt x="2056123" y="6798748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>
                <a:solidFill>
                  <a:schemeClr val="tx1"/>
                </a:solidFill>
              </a:endParaRPr>
            </a:p>
          </p:txBody>
        </p:sp>
        <p:sp>
          <p:nvSpPr>
            <p:cNvPr id="23" name="Block Arc 11">
              <a:extLst>
                <a:ext uri="{FF2B5EF4-FFF2-40B4-BE49-F238E27FC236}">
                  <a16:creationId xmlns:a16="http://schemas.microsoft.com/office/drawing/2014/main" id="{E08F3709-AFB3-49F3-9254-5061AF355145}"/>
                </a:ext>
              </a:extLst>
            </p:cNvPr>
            <p:cNvSpPr/>
            <p:nvPr/>
          </p:nvSpPr>
          <p:spPr>
            <a:xfrm>
              <a:off x="2367311" y="4763263"/>
              <a:ext cx="122821" cy="199846"/>
            </a:xfrm>
            <a:custGeom>
              <a:avLst/>
              <a:gdLst/>
              <a:ahLst/>
              <a:cxnLst/>
              <a:rect l="l" t="t" r="r" b="b"/>
              <a:pathLst>
                <a:path w="3636337" h="7138182">
                  <a:moveTo>
                    <a:pt x="1563551" y="3029061"/>
                  </a:moveTo>
                  <a:lnTo>
                    <a:pt x="1563551" y="1171769"/>
                  </a:lnTo>
                  <a:cubicBezTo>
                    <a:pt x="1444523" y="1201084"/>
                    <a:pt x="1330799" y="1254073"/>
                    <a:pt x="1228219" y="1328453"/>
                  </a:cubicBezTo>
                  <a:cubicBezTo>
                    <a:pt x="927220" y="1546705"/>
                    <a:pt x="771440" y="1913395"/>
                    <a:pt x="823311" y="2281559"/>
                  </a:cubicBezTo>
                  <a:cubicBezTo>
                    <a:pt x="886035" y="2761950"/>
                    <a:pt x="1181988" y="2923981"/>
                    <a:pt x="1563551" y="3029061"/>
                  </a:cubicBezTo>
                  <a:close/>
                  <a:moveTo>
                    <a:pt x="2056123" y="5971053"/>
                  </a:moveTo>
                  <a:cubicBezTo>
                    <a:pt x="2180706" y="5941789"/>
                    <a:pt x="2300029" y="5887431"/>
                    <a:pt x="2407191" y="5809729"/>
                  </a:cubicBezTo>
                  <a:cubicBezTo>
                    <a:pt x="2708190" y="5591477"/>
                    <a:pt x="2863970" y="5224787"/>
                    <a:pt x="2812099" y="4856623"/>
                  </a:cubicBezTo>
                  <a:cubicBezTo>
                    <a:pt x="2712300" y="4365494"/>
                    <a:pt x="2419393" y="4148018"/>
                    <a:pt x="2056123" y="4007016"/>
                  </a:cubicBezTo>
                  <a:close/>
                  <a:moveTo>
                    <a:pt x="2056123" y="7138182"/>
                  </a:moveTo>
                  <a:lnTo>
                    <a:pt x="1563551" y="7138182"/>
                  </a:lnTo>
                  <a:lnTo>
                    <a:pt x="1563551" y="6796553"/>
                  </a:lnTo>
                  <a:cubicBezTo>
                    <a:pt x="1376287" y="6771102"/>
                    <a:pt x="1191751" y="6715291"/>
                    <a:pt x="1016794" y="6629471"/>
                  </a:cubicBezTo>
                  <a:cubicBezTo>
                    <a:pt x="412303" y="6332946"/>
                    <a:pt x="21102" y="5726704"/>
                    <a:pt x="0" y="5053734"/>
                  </a:cubicBezTo>
                  <a:lnTo>
                    <a:pt x="813973" y="5028205"/>
                  </a:lnTo>
                  <a:cubicBezTo>
                    <a:pt x="825624" y="5399818"/>
                    <a:pt x="1041643" y="5734588"/>
                    <a:pt x="1375441" y="5898325"/>
                  </a:cubicBezTo>
                  <a:cubicBezTo>
                    <a:pt x="1436179" y="5928119"/>
                    <a:pt x="1499008" y="5951362"/>
                    <a:pt x="1563551" y="5965918"/>
                  </a:cubicBezTo>
                  <a:lnTo>
                    <a:pt x="1563551" y="3847635"/>
                  </a:lnTo>
                  <a:cubicBezTo>
                    <a:pt x="920238" y="3662345"/>
                    <a:pt x="233045" y="3450393"/>
                    <a:pt x="16852" y="2382091"/>
                  </a:cubicBezTo>
                  <a:cubicBezTo>
                    <a:pt x="-73403" y="1719933"/>
                    <a:pt x="208577" y="1061859"/>
                    <a:pt x="750173" y="669157"/>
                  </a:cubicBezTo>
                  <a:cubicBezTo>
                    <a:pt x="994931" y="491686"/>
                    <a:pt x="1274723" y="381458"/>
                    <a:pt x="1563551" y="341319"/>
                  </a:cubicBezTo>
                  <a:lnTo>
                    <a:pt x="1563551" y="0"/>
                  </a:lnTo>
                  <a:lnTo>
                    <a:pt x="2056123" y="0"/>
                  </a:lnTo>
                  <a:lnTo>
                    <a:pt x="2056123" y="339268"/>
                  </a:lnTo>
                  <a:cubicBezTo>
                    <a:pt x="2248752" y="363969"/>
                    <a:pt x="2438747" y="420481"/>
                    <a:pt x="2618616" y="508711"/>
                  </a:cubicBezTo>
                  <a:cubicBezTo>
                    <a:pt x="3223107" y="805237"/>
                    <a:pt x="3614308" y="1411478"/>
                    <a:pt x="3635410" y="2084448"/>
                  </a:cubicBezTo>
                  <a:lnTo>
                    <a:pt x="2821437" y="2109978"/>
                  </a:lnTo>
                  <a:cubicBezTo>
                    <a:pt x="2809786" y="1738364"/>
                    <a:pt x="2593767" y="1403594"/>
                    <a:pt x="2259969" y="1239857"/>
                  </a:cubicBezTo>
                  <a:cubicBezTo>
                    <a:pt x="2194243" y="1207617"/>
                    <a:pt x="2126069" y="1183046"/>
                    <a:pt x="2056123" y="1168235"/>
                  </a:cubicBezTo>
                  <a:lnTo>
                    <a:pt x="2056123" y="3150890"/>
                  </a:lnTo>
                  <a:cubicBezTo>
                    <a:pt x="2675271" y="3303511"/>
                    <a:pt x="3347939" y="3564428"/>
                    <a:pt x="3618512" y="4743007"/>
                  </a:cubicBezTo>
                  <a:cubicBezTo>
                    <a:pt x="3712448" y="5409725"/>
                    <a:pt x="3430336" y="6073786"/>
                    <a:pt x="2885237" y="6469025"/>
                  </a:cubicBezTo>
                  <a:cubicBezTo>
                    <a:pt x="2636047" y="6649712"/>
                    <a:pt x="2350538" y="6760700"/>
                    <a:pt x="2056123" y="6798748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>
                <a:solidFill>
                  <a:schemeClr val="tx1"/>
                </a:solidFill>
              </a:endParaRPr>
            </a:p>
          </p:txBody>
        </p:sp>
        <p:sp>
          <p:nvSpPr>
            <p:cNvPr id="20" name="Block Arc 11">
              <a:extLst>
                <a:ext uri="{FF2B5EF4-FFF2-40B4-BE49-F238E27FC236}">
                  <a16:creationId xmlns:a16="http://schemas.microsoft.com/office/drawing/2014/main" id="{0E2FE158-1386-4F84-8763-1C62FA2C41D3}"/>
                </a:ext>
              </a:extLst>
            </p:cNvPr>
            <p:cNvSpPr/>
            <p:nvPr/>
          </p:nvSpPr>
          <p:spPr>
            <a:xfrm>
              <a:off x="2343272" y="4484893"/>
              <a:ext cx="122821" cy="199846"/>
            </a:xfrm>
            <a:custGeom>
              <a:avLst/>
              <a:gdLst/>
              <a:ahLst/>
              <a:cxnLst/>
              <a:rect l="l" t="t" r="r" b="b"/>
              <a:pathLst>
                <a:path w="3636337" h="7138182">
                  <a:moveTo>
                    <a:pt x="1563551" y="3029061"/>
                  </a:moveTo>
                  <a:lnTo>
                    <a:pt x="1563551" y="1171769"/>
                  </a:lnTo>
                  <a:cubicBezTo>
                    <a:pt x="1444523" y="1201084"/>
                    <a:pt x="1330799" y="1254073"/>
                    <a:pt x="1228219" y="1328453"/>
                  </a:cubicBezTo>
                  <a:cubicBezTo>
                    <a:pt x="927220" y="1546705"/>
                    <a:pt x="771440" y="1913395"/>
                    <a:pt x="823311" y="2281559"/>
                  </a:cubicBezTo>
                  <a:cubicBezTo>
                    <a:pt x="886035" y="2761950"/>
                    <a:pt x="1181988" y="2923981"/>
                    <a:pt x="1563551" y="3029061"/>
                  </a:cubicBezTo>
                  <a:close/>
                  <a:moveTo>
                    <a:pt x="2056123" y="5971053"/>
                  </a:moveTo>
                  <a:cubicBezTo>
                    <a:pt x="2180706" y="5941789"/>
                    <a:pt x="2300029" y="5887431"/>
                    <a:pt x="2407191" y="5809729"/>
                  </a:cubicBezTo>
                  <a:cubicBezTo>
                    <a:pt x="2708190" y="5591477"/>
                    <a:pt x="2863970" y="5224787"/>
                    <a:pt x="2812099" y="4856623"/>
                  </a:cubicBezTo>
                  <a:cubicBezTo>
                    <a:pt x="2712300" y="4365494"/>
                    <a:pt x="2419393" y="4148018"/>
                    <a:pt x="2056123" y="4007016"/>
                  </a:cubicBezTo>
                  <a:close/>
                  <a:moveTo>
                    <a:pt x="2056123" y="7138182"/>
                  </a:moveTo>
                  <a:lnTo>
                    <a:pt x="1563551" y="7138182"/>
                  </a:lnTo>
                  <a:lnTo>
                    <a:pt x="1563551" y="6796553"/>
                  </a:lnTo>
                  <a:cubicBezTo>
                    <a:pt x="1376287" y="6771102"/>
                    <a:pt x="1191751" y="6715291"/>
                    <a:pt x="1016794" y="6629471"/>
                  </a:cubicBezTo>
                  <a:cubicBezTo>
                    <a:pt x="412303" y="6332946"/>
                    <a:pt x="21102" y="5726704"/>
                    <a:pt x="0" y="5053734"/>
                  </a:cubicBezTo>
                  <a:lnTo>
                    <a:pt x="813973" y="5028205"/>
                  </a:lnTo>
                  <a:cubicBezTo>
                    <a:pt x="825624" y="5399818"/>
                    <a:pt x="1041643" y="5734588"/>
                    <a:pt x="1375441" y="5898325"/>
                  </a:cubicBezTo>
                  <a:cubicBezTo>
                    <a:pt x="1436179" y="5928119"/>
                    <a:pt x="1499008" y="5951362"/>
                    <a:pt x="1563551" y="5965918"/>
                  </a:cubicBezTo>
                  <a:lnTo>
                    <a:pt x="1563551" y="3847635"/>
                  </a:lnTo>
                  <a:cubicBezTo>
                    <a:pt x="920238" y="3662345"/>
                    <a:pt x="233045" y="3450393"/>
                    <a:pt x="16852" y="2382091"/>
                  </a:cubicBezTo>
                  <a:cubicBezTo>
                    <a:pt x="-73403" y="1719933"/>
                    <a:pt x="208577" y="1061859"/>
                    <a:pt x="750173" y="669157"/>
                  </a:cubicBezTo>
                  <a:cubicBezTo>
                    <a:pt x="994931" y="491686"/>
                    <a:pt x="1274723" y="381458"/>
                    <a:pt x="1563551" y="341319"/>
                  </a:cubicBezTo>
                  <a:lnTo>
                    <a:pt x="1563551" y="0"/>
                  </a:lnTo>
                  <a:lnTo>
                    <a:pt x="2056123" y="0"/>
                  </a:lnTo>
                  <a:lnTo>
                    <a:pt x="2056123" y="339268"/>
                  </a:lnTo>
                  <a:cubicBezTo>
                    <a:pt x="2248752" y="363969"/>
                    <a:pt x="2438747" y="420481"/>
                    <a:pt x="2618616" y="508711"/>
                  </a:cubicBezTo>
                  <a:cubicBezTo>
                    <a:pt x="3223107" y="805237"/>
                    <a:pt x="3614308" y="1411478"/>
                    <a:pt x="3635410" y="2084448"/>
                  </a:cubicBezTo>
                  <a:lnTo>
                    <a:pt x="2821437" y="2109978"/>
                  </a:lnTo>
                  <a:cubicBezTo>
                    <a:pt x="2809786" y="1738364"/>
                    <a:pt x="2593767" y="1403594"/>
                    <a:pt x="2259969" y="1239857"/>
                  </a:cubicBezTo>
                  <a:cubicBezTo>
                    <a:pt x="2194243" y="1207617"/>
                    <a:pt x="2126069" y="1183046"/>
                    <a:pt x="2056123" y="1168235"/>
                  </a:cubicBezTo>
                  <a:lnTo>
                    <a:pt x="2056123" y="3150890"/>
                  </a:lnTo>
                  <a:cubicBezTo>
                    <a:pt x="2675271" y="3303511"/>
                    <a:pt x="3347939" y="3564428"/>
                    <a:pt x="3618512" y="4743007"/>
                  </a:cubicBezTo>
                  <a:cubicBezTo>
                    <a:pt x="3712448" y="5409725"/>
                    <a:pt x="3430336" y="6073786"/>
                    <a:pt x="2885237" y="6469025"/>
                  </a:cubicBezTo>
                  <a:cubicBezTo>
                    <a:pt x="2636047" y="6649712"/>
                    <a:pt x="2350538" y="6760700"/>
                    <a:pt x="2056123" y="6798748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>
                <a:solidFill>
                  <a:schemeClr val="tx1"/>
                </a:solidFill>
              </a:endParaRPr>
            </a:p>
          </p:txBody>
        </p:sp>
        <p:sp>
          <p:nvSpPr>
            <p:cNvPr id="16" name="이등변 삼각형 58">
              <a:extLst>
                <a:ext uri="{FF2B5EF4-FFF2-40B4-BE49-F238E27FC236}">
                  <a16:creationId xmlns:a16="http://schemas.microsoft.com/office/drawing/2014/main" id="{11E1CEBF-8721-40B1-91BF-3434D5A9BBCA}"/>
                </a:ext>
              </a:extLst>
            </p:cNvPr>
            <p:cNvSpPr/>
            <p:nvPr/>
          </p:nvSpPr>
          <p:spPr>
            <a:xfrm rot="10800000">
              <a:off x="1414145" y="3081543"/>
              <a:ext cx="1117827" cy="577974"/>
            </a:xfrm>
            <a:prstGeom prst="triangle">
              <a:avLst/>
            </a:prstGeom>
            <a:solidFill>
              <a:schemeClr val="accent4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7" name="직사각형 59">
              <a:extLst>
                <a:ext uri="{FF2B5EF4-FFF2-40B4-BE49-F238E27FC236}">
                  <a16:creationId xmlns:a16="http://schemas.microsoft.com/office/drawing/2014/main" id="{B92AA252-8CEE-4A9B-A106-AA9A0D30CF4D}"/>
                </a:ext>
              </a:extLst>
            </p:cNvPr>
            <p:cNvSpPr/>
            <p:nvPr/>
          </p:nvSpPr>
          <p:spPr>
            <a:xfrm>
              <a:off x="1948025" y="3581970"/>
              <a:ext cx="42549" cy="850978"/>
            </a:xfrm>
            <a:prstGeom prst="rect">
              <a:avLst/>
            </a:prstGeom>
            <a:solidFill>
              <a:schemeClr val="accent4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3" name="Circle: Hollow 2">
              <a:extLst>
                <a:ext uri="{FF2B5EF4-FFF2-40B4-BE49-F238E27FC236}">
                  <a16:creationId xmlns:a16="http://schemas.microsoft.com/office/drawing/2014/main" id="{094AEE3A-4225-4996-8C8B-9FF004889704}"/>
                </a:ext>
              </a:extLst>
            </p:cNvPr>
            <p:cNvSpPr/>
            <p:nvPr/>
          </p:nvSpPr>
          <p:spPr>
            <a:xfrm>
              <a:off x="2243089" y="4426649"/>
              <a:ext cx="323186" cy="323186"/>
            </a:xfrm>
            <a:prstGeom prst="donut">
              <a:avLst>
                <a:gd name="adj" fmla="val 4191"/>
              </a:avLst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>
                <a:solidFill>
                  <a:schemeClr val="tx1"/>
                </a:solidFill>
              </a:endParaRPr>
            </a:p>
          </p:txBody>
        </p:sp>
      </p:grpSp>
      <p:grpSp>
        <p:nvGrpSpPr>
          <p:cNvPr id="48" name="Group 47">
            <a:extLst>
              <a:ext uri="{FF2B5EF4-FFF2-40B4-BE49-F238E27FC236}">
                <a16:creationId xmlns:a16="http://schemas.microsoft.com/office/drawing/2014/main" id="{362C17FE-3B8A-48FB-AB88-5C6E13E9EEE8}"/>
              </a:ext>
            </a:extLst>
          </p:cNvPr>
          <p:cNvGrpSpPr/>
          <p:nvPr/>
        </p:nvGrpSpPr>
        <p:grpSpPr>
          <a:xfrm>
            <a:off x="3504526" y="3204590"/>
            <a:ext cx="4217679" cy="1179262"/>
            <a:chOff x="3866265" y="1442486"/>
            <a:chExt cx="4217679" cy="1179262"/>
          </a:xfrm>
        </p:grpSpPr>
        <p:sp>
          <p:nvSpPr>
            <p:cNvPr id="45" name="TextBox 44">
              <a:extLst>
                <a:ext uri="{FF2B5EF4-FFF2-40B4-BE49-F238E27FC236}">
                  <a16:creationId xmlns:a16="http://schemas.microsoft.com/office/drawing/2014/main" id="{AD31F3CD-11BC-46E5-812C-EEBCCA489E08}"/>
                </a:ext>
              </a:extLst>
            </p:cNvPr>
            <p:cNvSpPr txBox="1"/>
            <p:nvPr/>
          </p:nvSpPr>
          <p:spPr>
            <a:xfrm>
              <a:off x="3866266" y="1790751"/>
              <a:ext cx="4217678" cy="83099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Get a modern PowerPoint  Presentation that is beautifully designed.  Easy to change colors, photos and Text. You can simply impress your audience and add a unique zing and appeal to your Presentations. </a:t>
              </a:r>
            </a:p>
          </p:txBody>
        </p:sp>
        <p:sp>
          <p:nvSpPr>
            <p:cNvPr id="47" name="TextBox 46">
              <a:extLst>
                <a:ext uri="{FF2B5EF4-FFF2-40B4-BE49-F238E27FC236}">
                  <a16:creationId xmlns:a16="http://schemas.microsoft.com/office/drawing/2014/main" id="{0A48413F-2C76-4DB5-8BE1-EC468628F5F6}"/>
                </a:ext>
              </a:extLst>
            </p:cNvPr>
            <p:cNvSpPr txBox="1"/>
            <p:nvPr/>
          </p:nvSpPr>
          <p:spPr>
            <a:xfrm>
              <a:off x="3866265" y="1442486"/>
              <a:ext cx="4217677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600" b="1" dirty="0">
                  <a:solidFill>
                    <a:schemeClr val="accent4"/>
                  </a:solidFill>
                  <a:cs typeface="Arial" pitchFamily="34" charset="0"/>
                </a:rPr>
                <a:t>Simple PowerPoint Presentation</a:t>
              </a:r>
              <a:endParaRPr lang="ko-KR" altLang="en-US" sz="1600" b="1" dirty="0">
                <a:solidFill>
                  <a:schemeClr val="accent4"/>
                </a:solidFill>
                <a:cs typeface="Arial" pitchFamily="34" charset="0"/>
              </a:endParaRPr>
            </a:p>
          </p:txBody>
        </p:sp>
      </p:grpSp>
      <p:grpSp>
        <p:nvGrpSpPr>
          <p:cNvPr id="49" name="Group 48">
            <a:extLst>
              <a:ext uri="{FF2B5EF4-FFF2-40B4-BE49-F238E27FC236}">
                <a16:creationId xmlns:a16="http://schemas.microsoft.com/office/drawing/2014/main" id="{3363E3C2-B385-4E64-9792-7EB3E2295AF9}"/>
              </a:ext>
            </a:extLst>
          </p:cNvPr>
          <p:cNvGrpSpPr/>
          <p:nvPr/>
        </p:nvGrpSpPr>
        <p:grpSpPr>
          <a:xfrm>
            <a:off x="3504526" y="1702461"/>
            <a:ext cx="4217679" cy="1179262"/>
            <a:chOff x="3866265" y="1442486"/>
            <a:chExt cx="4217679" cy="1179262"/>
          </a:xfrm>
        </p:grpSpPr>
        <p:sp>
          <p:nvSpPr>
            <p:cNvPr id="50" name="TextBox 49">
              <a:extLst>
                <a:ext uri="{FF2B5EF4-FFF2-40B4-BE49-F238E27FC236}">
                  <a16:creationId xmlns:a16="http://schemas.microsoft.com/office/drawing/2014/main" id="{8B0F5DAC-C18A-44A9-AF28-A82094961C69}"/>
                </a:ext>
              </a:extLst>
            </p:cNvPr>
            <p:cNvSpPr txBox="1"/>
            <p:nvPr/>
          </p:nvSpPr>
          <p:spPr>
            <a:xfrm>
              <a:off x="3866266" y="1790751"/>
              <a:ext cx="4217678" cy="83099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Get a modern PowerPoint  Presentation that is beautifully designed.  Easy to change colors, photos and Text. You can simply impress your audience and add a unique zing and appeal to your Presentations. </a:t>
              </a:r>
            </a:p>
          </p:txBody>
        </p:sp>
        <p:sp>
          <p:nvSpPr>
            <p:cNvPr id="51" name="TextBox 50">
              <a:extLst>
                <a:ext uri="{FF2B5EF4-FFF2-40B4-BE49-F238E27FC236}">
                  <a16:creationId xmlns:a16="http://schemas.microsoft.com/office/drawing/2014/main" id="{072E5465-AAAD-42CC-89F1-9FF7C784B618}"/>
                </a:ext>
              </a:extLst>
            </p:cNvPr>
            <p:cNvSpPr txBox="1"/>
            <p:nvPr/>
          </p:nvSpPr>
          <p:spPr>
            <a:xfrm>
              <a:off x="3866265" y="1442486"/>
              <a:ext cx="4217677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600" b="1" dirty="0">
                  <a:solidFill>
                    <a:schemeClr val="accent2"/>
                  </a:solidFill>
                  <a:cs typeface="Arial" pitchFamily="34" charset="0"/>
                </a:rPr>
                <a:t>Simple PowerPoint Presentation</a:t>
              </a:r>
              <a:endParaRPr lang="ko-KR" altLang="en-US" sz="1600" b="1" dirty="0">
                <a:solidFill>
                  <a:schemeClr val="accent2"/>
                </a:solidFill>
                <a:cs typeface="Arial" pitchFamily="34" charset="0"/>
              </a:endParaRPr>
            </a:p>
          </p:txBody>
        </p:sp>
      </p:grpSp>
      <p:grpSp>
        <p:nvGrpSpPr>
          <p:cNvPr id="52" name="Group 51">
            <a:extLst>
              <a:ext uri="{FF2B5EF4-FFF2-40B4-BE49-F238E27FC236}">
                <a16:creationId xmlns:a16="http://schemas.microsoft.com/office/drawing/2014/main" id="{EF2CA81C-5318-4AC6-B45A-C7336781DB66}"/>
              </a:ext>
            </a:extLst>
          </p:cNvPr>
          <p:cNvGrpSpPr/>
          <p:nvPr/>
        </p:nvGrpSpPr>
        <p:grpSpPr>
          <a:xfrm>
            <a:off x="3504526" y="4706718"/>
            <a:ext cx="4217679" cy="1179262"/>
            <a:chOff x="3866265" y="1442486"/>
            <a:chExt cx="4217679" cy="1179262"/>
          </a:xfrm>
        </p:grpSpPr>
        <p:sp>
          <p:nvSpPr>
            <p:cNvPr id="53" name="TextBox 52">
              <a:extLst>
                <a:ext uri="{FF2B5EF4-FFF2-40B4-BE49-F238E27FC236}">
                  <a16:creationId xmlns:a16="http://schemas.microsoft.com/office/drawing/2014/main" id="{A415FB5B-9B78-4F57-9E12-5D3A03AC949B}"/>
                </a:ext>
              </a:extLst>
            </p:cNvPr>
            <p:cNvSpPr txBox="1"/>
            <p:nvPr/>
          </p:nvSpPr>
          <p:spPr>
            <a:xfrm>
              <a:off x="3866266" y="1790751"/>
              <a:ext cx="4217678" cy="83099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Get a modern PowerPoint  Presentation that is beautifully designed.  Easy to change colors, photos and Text. You can simply impress your audience and add a unique zing and appeal to your Presentations. </a:t>
              </a:r>
            </a:p>
          </p:txBody>
        </p:sp>
        <p:sp>
          <p:nvSpPr>
            <p:cNvPr id="54" name="TextBox 53">
              <a:extLst>
                <a:ext uri="{FF2B5EF4-FFF2-40B4-BE49-F238E27FC236}">
                  <a16:creationId xmlns:a16="http://schemas.microsoft.com/office/drawing/2014/main" id="{DB04C55B-35F4-47DC-A79A-E1388B0D825D}"/>
                </a:ext>
              </a:extLst>
            </p:cNvPr>
            <p:cNvSpPr txBox="1"/>
            <p:nvPr/>
          </p:nvSpPr>
          <p:spPr>
            <a:xfrm>
              <a:off x="3866265" y="1442486"/>
              <a:ext cx="4217677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600" b="1" dirty="0">
                  <a:solidFill>
                    <a:schemeClr val="accent1"/>
                  </a:solidFill>
                  <a:cs typeface="Arial" pitchFamily="34" charset="0"/>
                </a:rPr>
                <a:t>Simple PowerPoint Presentation</a:t>
              </a:r>
              <a:endParaRPr lang="ko-KR" altLang="en-US" sz="1600" b="1" dirty="0">
                <a:solidFill>
                  <a:schemeClr val="accent1"/>
                </a:solidFill>
                <a:cs typeface="Arial" pitchFamily="34" charset="0"/>
              </a:endParaRPr>
            </a:p>
          </p:txBody>
        </p:sp>
      </p:grpSp>
      <p:grpSp>
        <p:nvGrpSpPr>
          <p:cNvPr id="88" name="그룹 64">
            <a:extLst>
              <a:ext uri="{FF2B5EF4-FFF2-40B4-BE49-F238E27FC236}">
                <a16:creationId xmlns:a16="http://schemas.microsoft.com/office/drawing/2014/main" id="{D759A286-E1FA-49DA-8DFF-04063BDEF479}"/>
              </a:ext>
            </a:extLst>
          </p:cNvPr>
          <p:cNvGrpSpPr/>
          <p:nvPr/>
        </p:nvGrpSpPr>
        <p:grpSpPr>
          <a:xfrm>
            <a:off x="8122402" y="4682287"/>
            <a:ext cx="3415740" cy="725786"/>
            <a:chOff x="1832146" y="1840455"/>
            <a:chExt cx="3892427" cy="827075"/>
          </a:xfrm>
          <a:solidFill>
            <a:schemeClr val="bg1">
              <a:lumMod val="75000"/>
            </a:schemeClr>
          </a:solidFill>
        </p:grpSpPr>
        <p:sp>
          <p:nvSpPr>
            <p:cNvPr id="89" name="Round Same Side Corner Rectangle 8">
              <a:extLst>
                <a:ext uri="{FF2B5EF4-FFF2-40B4-BE49-F238E27FC236}">
                  <a16:creationId xmlns:a16="http://schemas.microsoft.com/office/drawing/2014/main" id="{8CF2B1A9-1428-4919-9ED6-36914DECDC30}"/>
                </a:ext>
              </a:extLst>
            </p:cNvPr>
            <p:cNvSpPr/>
            <p:nvPr/>
          </p:nvSpPr>
          <p:spPr>
            <a:xfrm>
              <a:off x="1832146" y="1840455"/>
              <a:ext cx="314030" cy="827075"/>
            </a:xfrm>
            <a:custGeom>
              <a:avLst/>
              <a:gdLst>
                <a:gd name="connsiteX0" fmla="*/ 280204 w 1489775"/>
                <a:gd name="connsiteY0" fmla="*/ 750754 h 3923699"/>
                <a:gd name="connsiteX1" fmla="*/ 1209570 w 1489775"/>
                <a:gd name="connsiteY1" fmla="*/ 750754 h 3923699"/>
                <a:gd name="connsiteX2" fmla="*/ 1489774 w 1489775"/>
                <a:gd name="connsiteY2" fmla="*/ 1030958 h 3923699"/>
                <a:gd name="connsiteX3" fmla="*/ 1489774 w 1489775"/>
                <a:gd name="connsiteY3" fmla="*/ 1293518 h 3923699"/>
                <a:gd name="connsiteX4" fmla="*/ 1489775 w 1489775"/>
                <a:gd name="connsiteY4" fmla="*/ 1293518 h 3923699"/>
                <a:gd name="connsiteX5" fmla="*/ 1489775 w 1489775"/>
                <a:gd name="connsiteY5" fmla="*/ 2063902 h 3923699"/>
                <a:gd name="connsiteX6" fmla="*/ 1345759 w 1489775"/>
                <a:gd name="connsiteY6" fmla="*/ 2207918 h 3923699"/>
                <a:gd name="connsiteX7" fmla="*/ 1201743 w 1489775"/>
                <a:gd name="connsiteY7" fmla="*/ 2063902 h 3923699"/>
                <a:gd name="connsiteX8" fmla="*/ 1201743 w 1489775"/>
                <a:gd name="connsiteY8" fmla="*/ 1390678 h 3923699"/>
                <a:gd name="connsiteX9" fmla="*/ 1158887 w 1489775"/>
                <a:gd name="connsiteY9" fmla="*/ 1390678 h 3923699"/>
                <a:gd name="connsiteX10" fmla="*/ 1158887 w 1489775"/>
                <a:gd name="connsiteY10" fmla="*/ 2305078 h 3923699"/>
                <a:gd name="connsiteX11" fmla="*/ 1151853 w 1489775"/>
                <a:gd name="connsiteY11" fmla="*/ 3743699 h 3923699"/>
                <a:gd name="connsiteX12" fmla="*/ 971853 w 1489775"/>
                <a:gd name="connsiteY12" fmla="*/ 3923699 h 3923699"/>
                <a:gd name="connsiteX13" fmla="*/ 791853 w 1489775"/>
                <a:gd name="connsiteY13" fmla="*/ 3743699 h 3923699"/>
                <a:gd name="connsiteX14" fmla="*/ 791853 w 1489775"/>
                <a:gd name="connsiteY14" fmla="*/ 2305078 h 3923699"/>
                <a:gd name="connsiteX15" fmla="*/ 683854 w 1489775"/>
                <a:gd name="connsiteY15" fmla="*/ 2305078 h 3923699"/>
                <a:gd name="connsiteX16" fmla="*/ 683854 w 1489775"/>
                <a:gd name="connsiteY16" fmla="*/ 3743698 h 3923699"/>
                <a:gd name="connsiteX17" fmla="*/ 503854 w 1489775"/>
                <a:gd name="connsiteY17" fmla="*/ 3923698 h 3923699"/>
                <a:gd name="connsiteX18" fmla="*/ 323854 w 1489775"/>
                <a:gd name="connsiteY18" fmla="*/ 3743698 h 3923699"/>
                <a:gd name="connsiteX19" fmla="*/ 323854 w 1489775"/>
                <a:gd name="connsiteY19" fmla="*/ 2238914 h 3923699"/>
                <a:gd name="connsiteX20" fmla="*/ 330887 w 1489775"/>
                <a:gd name="connsiteY20" fmla="*/ 2238914 h 3923699"/>
                <a:gd name="connsiteX21" fmla="*/ 330887 w 1489775"/>
                <a:gd name="connsiteY21" fmla="*/ 1390678 h 3923699"/>
                <a:gd name="connsiteX22" fmla="*/ 288033 w 1489775"/>
                <a:gd name="connsiteY22" fmla="*/ 1390678 h 3923699"/>
                <a:gd name="connsiteX23" fmla="*/ 288033 w 1489775"/>
                <a:gd name="connsiteY23" fmla="*/ 2063902 h 3923699"/>
                <a:gd name="connsiteX24" fmla="*/ 144017 w 1489775"/>
                <a:gd name="connsiteY24" fmla="*/ 2207918 h 3923699"/>
                <a:gd name="connsiteX25" fmla="*/ 1 w 1489775"/>
                <a:gd name="connsiteY25" fmla="*/ 2063902 h 3923699"/>
                <a:gd name="connsiteX26" fmla="*/ 1 w 1489775"/>
                <a:gd name="connsiteY26" fmla="*/ 1390678 h 3923699"/>
                <a:gd name="connsiteX27" fmla="*/ 0 w 1489775"/>
                <a:gd name="connsiteY27" fmla="*/ 1390678 h 3923699"/>
                <a:gd name="connsiteX28" fmla="*/ 0 w 1489775"/>
                <a:gd name="connsiteY28" fmla="*/ 1030958 h 3923699"/>
                <a:gd name="connsiteX29" fmla="*/ 280204 w 1489775"/>
                <a:gd name="connsiteY29" fmla="*/ 750754 h 3923699"/>
                <a:gd name="connsiteX30" fmla="*/ 744888 w 1489775"/>
                <a:gd name="connsiteY30" fmla="*/ 0 h 3923699"/>
                <a:gd name="connsiteX31" fmla="*/ 1082199 w 1489775"/>
                <a:gd name="connsiteY31" fmla="*/ 337311 h 3923699"/>
                <a:gd name="connsiteX32" fmla="*/ 744888 w 1489775"/>
                <a:gd name="connsiteY32" fmla="*/ 674622 h 3923699"/>
                <a:gd name="connsiteX33" fmla="*/ 407577 w 1489775"/>
                <a:gd name="connsiteY33" fmla="*/ 337311 h 3923699"/>
                <a:gd name="connsiteX34" fmla="*/ 744888 w 1489775"/>
                <a:gd name="connsiteY34" fmla="*/ 0 h 3923699"/>
                <a:gd name="connsiteX0" fmla="*/ 280204 w 1489775"/>
                <a:gd name="connsiteY0" fmla="*/ 750754 h 3923699"/>
                <a:gd name="connsiteX1" fmla="*/ 1209570 w 1489775"/>
                <a:gd name="connsiteY1" fmla="*/ 750754 h 3923699"/>
                <a:gd name="connsiteX2" fmla="*/ 1489774 w 1489775"/>
                <a:gd name="connsiteY2" fmla="*/ 1030958 h 3923699"/>
                <a:gd name="connsiteX3" fmla="*/ 1489774 w 1489775"/>
                <a:gd name="connsiteY3" fmla="*/ 1293518 h 3923699"/>
                <a:gd name="connsiteX4" fmla="*/ 1489775 w 1489775"/>
                <a:gd name="connsiteY4" fmla="*/ 1293518 h 3923699"/>
                <a:gd name="connsiteX5" fmla="*/ 1489775 w 1489775"/>
                <a:gd name="connsiteY5" fmla="*/ 2063902 h 3923699"/>
                <a:gd name="connsiteX6" fmla="*/ 1345759 w 1489775"/>
                <a:gd name="connsiteY6" fmla="*/ 2207918 h 3923699"/>
                <a:gd name="connsiteX7" fmla="*/ 1201743 w 1489775"/>
                <a:gd name="connsiteY7" fmla="*/ 2063902 h 3923699"/>
                <a:gd name="connsiteX8" fmla="*/ 1201743 w 1489775"/>
                <a:gd name="connsiteY8" fmla="*/ 1390678 h 3923699"/>
                <a:gd name="connsiteX9" fmla="*/ 1158887 w 1489775"/>
                <a:gd name="connsiteY9" fmla="*/ 1390678 h 3923699"/>
                <a:gd name="connsiteX10" fmla="*/ 1151853 w 1489775"/>
                <a:gd name="connsiteY10" fmla="*/ 3743699 h 3923699"/>
                <a:gd name="connsiteX11" fmla="*/ 971853 w 1489775"/>
                <a:gd name="connsiteY11" fmla="*/ 3923699 h 3923699"/>
                <a:gd name="connsiteX12" fmla="*/ 791853 w 1489775"/>
                <a:gd name="connsiteY12" fmla="*/ 3743699 h 3923699"/>
                <a:gd name="connsiteX13" fmla="*/ 791853 w 1489775"/>
                <a:gd name="connsiteY13" fmla="*/ 2305078 h 3923699"/>
                <a:gd name="connsiteX14" fmla="*/ 683854 w 1489775"/>
                <a:gd name="connsiteY14" fmla="*/ 2305078 h 3923699"/>
                <a:gd name="connsiteX15" fmla="*/ 683854 w 1489775"/>
                <a:gd name="connsiteY15" fmla="*/ 3743698 h 3923699"/>
                <a:gd name="connsiteX16" fmla="*/ 503854 w 1489775"/>
                <a:gd name="connsiteY16" fmla="*/ 3923698 h 3923699"/>
                <a:gd name="connsiteX17" fmla="*/ 323854 w 1489775"/>
                <a:gd name="connsiteY17" fmla="*/ 3743698 h 3923699"/>
                <a:gd name="connsiteX18" fmla="*/ 323854 w 1489775"/>
                <a:gd name="connsiteY18" fmla="*/ 2238914 h 3923699"/>
                <a:gd name="connsiteX19" fmla="*/ 330887 w 1489775"/>
                <a:gd name="connsiteY19" fmla="*/ 2238914 h 3923699"/>
                <a:gd name="connsiteX20" fmla="*/ 330887 w 1489775"/>
                <a:gd name="connsiteY20" fmla="*/ 1390678 h 3923699"/>
                <a:gd name="connsiteX21" fmla="*/ 288033 w 1489775"/>
                <a:gd name="connsiteY21" fmla="*/ 1390678 h 3923699"/>
                <a:gd name="connsiteX22" fmla="*/ 288033 w 1489775"/>
                <a:gd name="connsiteY22" fmla="*/ 2063902 h 3923699"/>
                <a:gd name="connsiteX23" fmla="*/ 144017 w 1489775"/>
                <a:gd name="connsiteY23" fmla="*/ 2207918 h 3923699"/>
                <a:gd name="connsiteX24" fmla="*/ 1 w 1489775"/>
                <a:gd name="connsiteY24" fmla="*/ 2063902 h 3923699"/>
                <a:gd name="connsiteX25" fmla="*/ 1 w 1489775"/>
                <a:gd name="connsiteY25" fmla="*/ 1390678 h 3923699"/>
                <a:gd name="connsiteX26" fmla="*/ 0 w 1489775"/>
                <a:gd name="connsiteY26" fmla="*/ 1390678 h 3923699"/>
                <a:gd name="connsiteX27" fmla="*/ 0 w 1489775"/>
                <a:gd name="connsiteY27" fmla="*/ 1030958 h 3923699"/>
                <a:gd name="connsiteX28" fmla="*/ 280204 w 1489775"/>
                <a:gd name="connsiteY28" fmla="*/ 750754 h 3923699"/>
                <a:gd name="connsiteX29" fmla="*/ 744888 w 1489775"/>
                <a:gd name="connsiteY29" fmla="*/ 0 h 3923699"/>
                <a:gd name="connsiteX30" fmla="*/ 1082199 w 1489775"/>
                <a:gd name="connsiteY30" fmla="*/ 337311 h 3923699"/>
                <a:gd name="connsiteX31" fmla="*/ 744888 w 1489775"/>
                <a:gd name="connsiteY31" fmla="*/ 674622 h 3923699"/>
                <a:gd name="connsiteX32" fmla="*/ 407577 w 1489775"/>
                <a:gd name="connsiteY32" fmla="*/ 337311 h 3923699"/>
                <a:gd name="connsiteX33" fmla="*/ 744888 w 1489775"/>
                <a:gd name="connsiteY33" fmla="*/ 0 h 3923699"/>
                <a:gd name="connsiteX0" fmla="*/ 280204 w 1489775"/>
                <a:gd name="connsiteY0" fmla="*/ 750754 h 3923699"/>
                <a:gd name="connsiteX1" fmla="*/ 1209570 w 1489775"/>
                <a:gd name="connsiteY1" fmla="*/ 750754 h 3923699"/>
                <a:gd name="connsiteX2" fmla="*/ 1489774 w 1489775"/>
                <a:gd name="connsiteY2" fmla="*/ 1030958 h 3923699"/>
                <a:gd name="connsiteX3" fmla="*/ 1489774 w 1489775"/>
                <a:gd name="connsiteY3" fmla="*/ 1293518 h 3923699"/>
                <a:gd name="connsiteX4" fmla="*/ 1489775 w 1489775"/>
                <a:gd name="connsiteY4" fmla="*/ 1293518 h 3923699"/>
                <a:gd name="connsiteX5" fmla="*/ 1489775 w 1489775"/>
                <a:gd name="connsiteY5" fmla="*/ 2063902 h 3923699"/>
                <a:gd name="connsiteX6" fmla="*/ 1345759 w 1489775"/>
                <a:gd name="connsiteY6" fmla="*/ 2207918 h 3923699"/>
                <a:gd name="connsiteX7" fmla="*/ 1201743 w 1489775"/>
                <a:gd name="connsiteY7" fmla="*/ 2063902 h 3923699"/>
                <a:gd name="connsiteX8" fmla="*/ 1201743 w 1489775"/>
                <a:gd name="connsiteY8" fmla="*/ 1390678 h 3923699"/>
                <a:gd name="connsiteX9" fmla="*/ 1158887 w 1489775"/>
                <a:gd name="connsiteY9" fmla="*/ 1390678 h 3923699"/>
                <a:gd name="connsiteX10" fmla="*/ 1151853 w 1489775"/>
                <a:gd name="connsiteY10" fmla="*/ 3743699 h 3923699"/>
                <a:gd name="connsiteX11" fmla="*/ 971853 w 1489775"/>
                <a:gd name="connsiteY11" fmla="*/ 3923699 h 3923699"/>
                <a:gd name="connsiteX12" fmla="*/ 791853 w 1489775"/>
                <a:gd name="connsiteY12" fmla="*/ 3743699 h 3923699"/>
                <a:gd name="connsiteX13" fmla="*/ 791853 w 1489775"/>
                <a:gd name="connsiteY13" fmla="*/ 2305078 h 3923699"/>
                <a:gd name="connsiteX14" fmla="*/ 683854 w 1489775"/>
                <a:gd name="connsiteY14" fmla="*/ 2305078 h 3923699"/>
                <a:gd name="connsiteX15" fmla="*/ 683854 w 1489775"/>
                <a:gd name="connsiteY15" fmla="*/ 3743698 h 3923699"/>
                <a:gd name="connsiteX16" fmla="*/ 503854 w 1489775"/>
                <a:gd name="connsiteY16" fmla="*/ 3923698 h 3923699"/>
                <a:gd name="connsiteX17" fmla="*/ 323854 w 1489775"/>
                <a:gd name="connsiteY17" fmla="*/ 3743698 h 3923699"/>
                <a:gd name="connsiteX18" fmla="*/ 323854 w 1489775"/>
                <a:gd name="connsiteY18" fmla="*/ 2238914 h 3923699"/>
                <a:gd name="connsiteX19" fmla="*/ 330887 w 1489775"/>
                <a:gd name="connsiteY19" fmla="*/ 1390678 h 3923699"/>
                <a:gd name="connsiteX20" fmla="*/ 288033 w 1489775"/>
                <a:gd name="connsiteY20" fmla="*/ 1390678 h 3923699"/>
                <a:gd name="connsiteX21" fmla="*/ 288033 w 1489775"/>
                <a:gd name="connsiteY21" fmla="*/ 2063902 h 3923699"/>
                <a:gd name="connsiteX22" fmla="*/ 144017 w 1489775"/>
                <a:gd name="connsiteY22" fmla="*/ 2207918 h 3923699"/>
                <a:gd name="connsiteX23" fmla="*/ 1 w 1489775"/>
                <a:gd name="connsiteY23" fmla="*/ 2063902 h 3923699"/>
                <a:gd name="connsiteX24" fmla="*/ 1 w 1489775"/>
                <a:gd name="connsiteY24" fmla="*/ 1390678 h 3923699"/>
                <a:gd name="connsiteX25" fmla="*/ 0 w 1489775"/>
                <a:gd name="connsiteY25" fmla="*/ 1390678 h 3923699"/>
                <a:gd name="connsiteX26" fmla="*/ 0 w 1489775"/>
                <a:gd name="connsiteY26" fmla="*/ 1030958 h 3923699"/>
                <a:gd name="connsiteX27" fmla="*/ 280204 w 1489775"/>
                <a:gd name="connsiteY27" fmla="*/ 750754 h 3923699"/>
                <a:gd name="connsiteX28" fmla="*/ 744888 w 1489775"/>
                <a:gd name="connsiteY28" fmla="*/ 0 h 3923699"/>
                <a:gd name="connsiteX29" fmla="*/ 1082199 w 1489775"/>
                <a:gd name="connsiteY29" fmla="*/ 337311 h 3923699"/>
                <a:gd name="connsiteX30" fmla="*/ 744888 w 1489775"/>
                <a:gd name="connsiteY30" fmla="*/ 674622 h 3923699"/>
                <a:gd name="connsiteX31" fmla="*/ 407577 w 1489775"/>
                <a:gd name="connsiteY31" fmla="*/ 337311 h 3923699"/>
                <a:gd name="connsiteX32" fmla="*/ 744888 w 1489775"/>
                <a:gd name="connsiteY32" fmla="*/ 0 h 3923699"/>
                <a:gd name="connsiteX0" fmla="*/ 280204 w 1489775"/>
                <a:gd name="connsiteY0" fmla="*/ 750754 h 3923699"/>
                <a:gd name="connsiteX1" fmla="*/ 1209570 w 1489775"/>
                <a:gd name="connsiteY1" fmla="*/ 750754 h 3923699"/>
                <a:gd name="connsiteX2" fmla="*/ 1489774 w 1489775"/>
                <a:gd name="connsiteY2" fmla="*/ 1030958 h 3923699"/>
                <a:gd name="connsiteX3" fmla="*/ 1489774 w 1489775"/>
                <a:gd name="connsiteY3" fmla="*/ 1293518 h 3923699"/>
                <a:gd name="connsiteX4" fmla="*/ 1489775 w 1489775"/>
                <a:gd name="connsiteY4" fmla="*/ 1293518 h 3923699"/>
                <a:gd name="connsiteX5" fmla="*/ 1489775 w 1489775"/>
                <a:gd name="connsiteY5" fmla="*/ 2063902 h 3923699"/>
                <a:gd name="connsiteX6" fmla="*/ 1345759 w 1489775"/>
                <a:gd name="connsiteY6" fmla="*/ 2207918 h 3923699"/>
                <a:gd name="connsiteX7" fmla="*/ 1201743 w 1489775"/>
                <a:gd name="connsiteY7" fmla="*/ 2063902 h 3923699"/>
                <a:gd name="connsiteX8" fmla="*/ 1201743 w 1489775"/>
                <a:gd name="connsiteY8" fmla="*/ 1390678 h 3923699"/>
                <a:gd name="connsiteX9" fmla="*/ 1158887 w 1489775"/>
                <a:gd name="connsiteY9" fmla="*/ 1390678 h 3923699"/>
                <a:gd name="connsiteX10" fmla="*/ 1151853 w 1489775"/>
                <a:gd name="connsiteY10" fmla="*/ 3743699 h 3923699"/>
                <a:gd name="connsiteX11" fmla="*/ 971853 w 1489775"/>
                <a:gd name="connsiteY11" fmla="*/ 3923699 h 3923699"/>
                <a:gd name="connsiteX12" fmla="*/ 791853 w 1489775"/>
                <a:gd name="connsiteY12" fmla="*/ 3743699 h 3923699"/>
                <a:gd name="connsiteX13" fmla="*/ 791853 w 1489775"/>
                <a:gd name="connsiteY13" fmla="*/ 2305078 h 3923699"/>
                <a:gd name="connsiteX14" fmla="*/ 683854 w 1489775"/>
                <a:gd name="connsiteY14" fmla="*/ 2305078 h 3923699"/>
                <a:gd name="connsiteX15" fmla="*/ 683854 w 1489775"/>
                <a:gd name="connsiteY15" fmla="*/ 3743698 h 3923699"/>
                <a:gd name="connsiteX16" fmla="*/ 503854 w 1489775"/>
                <a:gd name="connsiteY16" fmla="*/ 3923698 h 3923699"/>
                <a:gd name="connsiteX17" fmla="*/ 323854 w 1489775"/>
                <a:gd name="connsiteY17" fmla="*/ 3743698 h 3923699"/>
                <a:gd name="connsiteX18" fmla="*/ 330887 w 1489775"/>
                <a:gd name="connsiteY18" fmla="*/ 1390678 h 3923699"/>
                <a:gd name="connsiteX19" fmla="*/ 288033 w 1489775"/>
                <a:gd name="connsiteY19" fmla="*/ 1390678 h 3923699"/>
                <a:gd name="connsiteX20" fmla="*/ 288033 w 1489775"/>
                <a:gd name="connsiteY20" fmla="*/ 2063902 h 3923699"/>
                <a:gd name="connsiteX21" fmla="*/ 144017 w 1489775"/>
                <a:gd name="connsiteY21" fmla="*/ 2207918 h 3923699"/>
                <a:gd name="connsiteX22" fmla="*/ 1 w 1489775"/>
                <a:gd name="connsiteY22" fmla="*/ 2063902 h 3923699"/>
                <a:gd name="connsiteX23" fmla="*/ 1 w 1489775"/>
                <a:gd name="connsiteY23" fmla="*/ 1390678 h 3923699"/>
                <a:gd name="connsiteX24" fmla="*/ 0 w 1489775"/>
                <a:gd name="connsiteY24" fmla="*/ 1390678 h 3923699"/>
                <a:gd name="connsiteX25" fmla="*/ 0 w 1489775"/>
                <a:gd name="connsiteY25" fmla="*/ 1030958 h 3923699"/>
                <a:gd name="connsiteX26" fmla="*/ 280204 w 1489775"/>
                <a:gd name="connsiteY26" fmla="*/ 750754 h 3923699"/>
                <a:gd name="connsiteX27" fmla="*/ 744888 w 1489775"/>
                <a:gd name="connsiteY27" fmla="*/ 0 h 3923699"/>
                <a:gd name="connsiteX28" fmla="*/ 1082199 w 1489775"/>
                <a:gd name="connsiteY28" fmla="*/ 337311 h 3923699"/>
                <a:gd name="connsiteX29" fmla="*/ 744888 w 1489775"/>
                <a:gd name="connsiteY29" fmla="*/ 674622 h 3923699"/>
                <a:gd name="connsiteX30" fmla="*/ 407577 w 1489775"/>
                <a:gd name="connsiteY30" fmla="*/ 337311 h 3923699"/>
                <a:gd name="connsiteX31" fmla="*/ 744888 w 1489775"/>
                <a:gd name="connsiteY31" fmla="*/ 0 h 39236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</a:cxnLst>
              <a:rect l="l" t="t" r="r" b="b"/>
              <a:pathLst>
                <a:path w="1489775" h="3923699">
                  <a:moveTo>
                    <a:pt x="280204" y="750754"/>
                  </a:moveTo>
                  <a:lnTo>
                    <a:pt x="1209570" y="750754"/>
                  </a:lnTo>
                  <a:cubicBezTo>
                    <a:pt x="1364322" y="750754"/>
                    <a:pt x="1489774" y="876206"/>
                    <a:pt x="1489774" y="1030958"/>
                  </a:cubicBezTo>
                  <a:lnTo>
                    <a:pt x="1489774" y="1293518"/>
                  </a:lnTo>
                  <a:lnTo>
                    <a:pt x="1489775" y="1293518"/>
                  </a:lnTo>
                  <a:lnTo>
                    <a:pt x="1489775" y="2063902"/>
                  </a:lnTo>
                  <a:cubicBezTo>
                    <a:pt x="1489775" y="2143440"/>
                    <a:pt x="1425297" y="2207918"/>
                    <a:pt x="1345759" y="2207918"/>
                  </a:cubicBezTo>
                  <a:cubicBezTo>
                    <a:pt x="1266221" y="2207918"/>
                    <a:pt x="1201743" y="2143440"/>
                    <a:pt x="1201743" y="2063902"/>
                  </a:cubicBezTo>
                  <a:lnTo>
                    <a:pt x="1201743" y="1390678"/>
                  </a:lnTo>
                  <a:lnTo>
                    <a:pt x="1158887" y="1390678"/>
                  </a:lnTo>
                  <a:cubicBezTo>
                    <a:pt x="1156542" y="2175018"/>
                    <a:pt x="1154198" y="2959359"/>
                    <a:pt x="1151853" y="3743699"/>
                  </a:cubicBezTo>
                  <a:cubicBezTo>
                    <a:pt x="1151853" y="3843110"/>
                    <a:pt x="1071264" y="3923699"/>
                    <a:pt x="971853" y="3923699"/>
                  </a:cubicBezTo>
                  <a:cubicBezTo>
                    <a:pt x="872442" y="3923699"/>
                    <a:pt x="791853" y="3843110"/>
                    <a:pt x="791853" y="3743699"/>
                  </a:cubicBezTo>
                  <a:lnTo>
                    <a:pt x="791853" y="2305078"/>
                  </a:lnTo>
                  <a:lnTo>
                    <a:pt x="683854" y="2305078"/>
                  </a:lnTo>
                  <a:lnTo>
                    <a:pt x="683854" y="3743698"/>
                  </a:lnTo>
                  <a:cubicBezTo>
                    <a:pt x="683854" y="3843109"/>
                    <a:pt x="603265" y="3923698"/>
                    <a:pt x="503854" y="3923698"/>
                  </a:cubicBezTo>
                  <a:cubicBezTo>
                    <a:pt x="404443" y="3923698"/>
                    <a:pt x="323854" y="3843109"/>
                    <a:pt x="323854" y="3743698"/>
                  </a:cubicBezTo>
                  <a:cubicBezTo>
                    <a:pt x="326198" y="2959358"/>
                    <a:pt x="328543" y="2175018"/>
                    <a:pt x="330887" y="1390678"/>
                  </a:cubicBezTo>
                  <a:lnTo>
                    <a:pt x="288033" y="1390678"/>
                  </a:lnTo>
                  <a:lnTo>
                    <a:pt x="288033" y="2063902"/>
                  </a:lnTo>
                  <a:cubicBezTo>
                    <a:pt x="288033" y="2143440"/>
                    <a:pt x="223555" y="2207918"/>
                    <a:pt x="144017" y="2207918"/>
                  </a:cubicBezTo>
                  <a:cubicBezTo>
                    <a:pt x="64479" y="2207918"/>
                    <a:pt x="1" y="2143440"/>
                    <a:pt x="1" y="2063902"/>
                  </a:cubicBezTo>
                  <a:lnTo>
                    <a:pt x="1" y="1390678"/>
                  </a:lnTo>
                  <a:lnTo>
                    <a:pt x="0" y="1390678"/>
                  </a:lnTo>
                  <a:lnTo>
                    <a:pt x="0" y="1030958"/>
                  </a:lnTo>
                  <a:cubicBezTo>
                    <a:pt x="0" y="876206"/>
                    <a:pt x="125452" y="750754"/>
                    <a:pt x="280204" y="750754"/>
                  </a:cubicBezTo>
                  <a:close/>
                  <a:moveTo>
                    <a:pt x="744888" y="0"/>
                  </a:moveTo>
                  <a:cubicBezTo>
                    <a:pt x="931180" y="0"/>
                    <a:pt x="1082199" y="151019"/>
                    <a:pt x="1082199" y="337311"/>
                  </a:cubicBezTo>
                  <a:cubicBezTo>
                    <a:pt x="1082199" y="523603"/>
                    <a:pt x="931180" y="674622"/>
                    <a:pt x="744888" y="674622"/>
                  </a:cubicBezTo>
                  <a:cubicBezTo>
                    <a:pt x="558596" y="674622"/>
                    <a:pt x="407577" y="523603"/>
                    <a:pt x="407577" y="337311"/>
                  </a:cubicBezTo>
                  <a:cubicBezTo>
                    <a:pt x="407577" y="151019"/>
                    <a:pt x="558596" y="0"/>
                    <a:pt x="74488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 dirty="0"/>
            </a:p>
          </p:txBody>
        </p:sp>
        <p:sp>
          <p:nvSpPr>
            <p:cNvPr id="90" name="Round Same Side Corner Rectangle 8">
              <a:extLst>
                <a:ext uri="{FF2B5EF4-FFF2-40B4-BE49-F238E27FC236}">
                  <a16:creationId xmlns:a16="http://schemas.microsoft.com/office/drawing/2014/main" id="{644873EB-7246-41BA-BC85-2E8FEC3BCBF4}"/>
                </a:ext>
              </a:extLst>
            </p:cNvPr>
            <p:cNvSpPr/>
            <p:nvPr/>
          </p:nvSpPr>
          <p:spPr>
            <a:xfrm>
              <a:off x="2229746" y="1840455"/>
              <a:ext cx="314030" cy="827075"/>
            </a:xfrm>
            <a:custGeom>
              <a:avLst/>
              <a:gdLst>
                <a:gd name="connsiteX0" fmla="*/ 280204 w 1489775"/>
                <a:gd name="connsiteY0" fmla="*/ 750754 h 3923699"/>
                <a:gd name="connsiteX1" fmla="*/ 1209570 w 1489775"/>
                <a:gd name="connsiteY1" fmla="*/ 750754 h 3923699"/>
                <a:gd name="connsiteX2" fmla="*/ 1489774 w 1489775"/>
                <a:gd name="connsiteY2" fmla="*/ 1030958 h 3923699"/>
                <a:gd name="connsiteX3" fmla="*/ 1489774 w 1489775"/>
                <a:gd name="connsiteY3" fmla="*/ 1293518 h 3923699"/>
                <a:gd name="connsiteX4" fmla="*/ 1489775 w 1489775"/>
                <a:gd name="connsiteY4" fmla="*/ 1293518 h 3923699"/>
                <a:gd name="connsiteX5" fmla="*/ 1489775 w 1489775"/>
                <a:gd name="connsiteY5" fmla="*/ 2063902 h 3923699"/>
                <a:gd name="connsiteX6" fmla="*/ 1345759 w 1489775"/>
                <a:gd name="connsiteY6" fmla="*/ 2207918 h 3923699"/>
                <a:gd name="connsiteX7" fmla="*/ 1201743 w 1489775"/>
                <a:gd name="connsiteY7" fmla="*/ 2063902 h 3923699"/>
                <a:gd name="connsiteX8" fmla="*/ 1201743 w 1489775"/>
                <a:gd name="connsiteY8" fmla="*/ 1390678 h 3923699"/>
                <a:gd name="connsiteX9" fmla="*/ 1158887 w 1489775"/>
                <a:gd name="connsiteY9" fmla="*/ 1390678 h 3923699"/>
                <a:gd name="connsiteX10" fmla="*/ 1158887 w 1489775"/>
                <a:gd name="connsiteY10" fmla="*/ 2305078 h 3923699"/>
                <a:gd name="connsiteX11" fmla="*/ 1151853 w 1489775"/>
                <a:gd name="connsiteY11" fmla="*/ 3743699 h 3923699"/>
                <a:gd name="connsiteX12" fmla="*/ 971853 w 1489775"/>
                <a:gd name="connsiteY12" fmla="*/ 3923699 h 3923699"/>
                <a:gd name="connsiteX13" fmla="*/ 791853 w 1489775"/>
                <a:gd name="connsiteY13" fmla="*/ 3743699 h 3923699"/>
                <a:gd name="connsiteX14" fmla="*/ 791853 w 1489775"/>
                <a:gd name="connsiteY14" fmla="*/ 2305078 h 3923699"/>
                <a:gd name="connsiteX15" fmla="*/ 683854 w 1489775"/>
                <a:gd name="connsiteY15" fmla="*/ 2305078 h 3923699"/>
                <a:gd name="connsiteX16" fmla="*/ 683854 w 1489775"/>
                <a:gd name="connsiteY16" fmla="*/ 3743698 h 3923699"/>
                <a:gd name="connsiteX17" fmla="*/ 503854 w 1489775"/>
                <a:gd name="connsiteY17" fmla="*/ 3923698 h 3923699"/>
                <a:gd name="connsiteX18" fmla="*/ 323854 w 1489775"/>
                <a:gd name="connsiteY18" fmla="*/ 3743698 h 3923699"/>
                <a:gd name="connsiteX19" fmla="*/ 323854 w 1489775"/>
                <a:gd name="connsiteY19" fmla="*/ 2238914 h 3923699"/>
                <a:gd name="connsiteX20" fmla="*/ 330887 w 1489775"/>
                <a:gd name="connsiteY20" fmla="*/ 2238914 h 3923699"/>
                <a:gd name="connsiteX21" fmla="*/ 330887 w 1489775"/>
                <a:gd name="connsiteY21" fmla="*/ 1390678 h 3923699"/>
                <a:gd name="connsiteX22" fmla="*/ 288033 w 1489775"/>
                <a:gd name="connsiteY22" fmla="*/ 1390678 h 3923699"/>
                <a:gd name="connsiteX23" fmla="*/ 288033 w 1489775"/>
                <a:gd name="connsiteY23" fmla="*/ 2063902 h 3923699"/>
                <a:gd name="connsiteX24" fmla="*/ 144017 w 1489775"/>
                <a:gd name="connsiteY24" fmla="*/ 2207918 h 3923699"/>
                <a:gd name="connsiteX25" fmla="*/ 1 w 1489775"/>
                <a:gd name="connsiteY25" fmla="*/ 2063902 h 3923699"/>
                <a:gd name="connsiteX26" fmla="*/ 1 w 1489775"/>
                <a:gd name="connsiteY26" fmla="*/ 1390678 h 3923699"/>
                <a:gd name="connsiteX27" fmla="*/ 0 w 1489775"/>
                <a:gd name="connsiteY27" fmla="*/ 1390678 h 3923699"/>
                <a:gd name="connsiteX28" fmla="*/ 0 w 1489775"/>
                <a:gd name="connsiteY28" fmla="*/ 1030958 h 3923699"/>
                <a:gd name="connsiteX29" fmla="*/ 280204 w 1489775"/>
                <a:gd name="connsiteY29" fmla="*/ 750754 h 3923699"/>
                <a:gd name="connsiteX30" fmla="*/ 744888 w 1489775"/>
                <a:gd name="connsiteY30" fmla="*/ 0 h 3923699"/>
                <a:gd name="connsiteX31" fmla="*/ 1082199 w 1489775"/>
                <a:gd name="connsiteY31" fmla="*/ 337311 h 3923699"/>
                <a:gd name="connsiteX32" fmla="*/ 744888 w 1489775"/>
                <a:gd name="connsiteY32" fmla="*/ 674622 h 3923699"/>
                <a:gd name="connsiteX33" fmla="*/ 407577 w 1489775"/>
                <a:gd name="connsiteY33" fmla="*/ 337311 h 3923699"/>
                <a:gd name="connsiteX34" fmla="*/ 744888 w 1489775"/>
                <a:gd name="connsiteY34" fmla="*/ 0 h 3923699"/>
                <a:gd name="connsiteX0" fmla="*/ 280204 w 1489775"/>
                <a:gd name="connsiteY0" fmla="*/ 750754 h 3923699"/>
                <a:gd name="connsiteX1" fmla="*/ 1209570 w 1489775"/>
                <a:gd name="connsiteY1" fmla="*/ 750754 h 3923699"/>
                <a:gd name="connsiteX2" fmla="*/ 1489774 w 1489775"/>
                <a:gd name="connsiteY2" fmla="*/ 1030958 h 3923699"/>
                <a:gd name="connsiteX3" fmla="*/ 1489774 w 1489775"/>
                <a:gd name="connsiteY3" fmla="*/ 1293518 h 3923699"/>
                <a:gd name="connsiteX4" fmla="*/ 1489775 w 1489775"/>
                <a:gd name="connsiteY4" fmla="*/ 1293518 h 3923699"/>
                <a:gd name="connsiteX5" fmla="*/ 1489775 w 1489775"/>
                <a:gd name="connsiteY5" fmla="*/ 2063902 h 3923699"/>
                <a:gd name="connsiteX6" fmla="*/ 1345759 w 1489775"/>
                <a:gd name="connsiteY6" fmla="*/ 2207918 h 3923699"/>
                <a:gd name="connsiteX7" fmla="*/ 1201743 w 1489775"/>
                <a:gd name="connsiteY7" fmla="*/ 2063902 h 3923699"/>
                <a:gd name="connsiteX8" fmla="*/ 1201743 w 1489775"/>
                <a:gd name="connsiteY8" fmla="*/ 1390678 h 3923699"/>
                <a:gd name="connsiteX9" fmla="*/ 1158887 w 1489775"/>
                <a:gd name="connsiteY9" fmla="*/ 1390678 h 3923699"/>
                <a:gd name="connsiteX10" fmla="*/ 1151853 w 1489775"/>
                <a:gd name="connsiteY10" fmla="*/ 3743699 h 3923699"/>
                <a:gd name="connsiteX11" fmla="*/ 971853 w 1489775"/>
                <a:gd name="connsiteY11" fmla="*/ 3923699 h 3923699"/>
                <a:gd name="connsiteX12" fmla="*/ 791853 w 1489775"/>
                <a:gd name="connsiteY12" fmla="*/ 3743699 h 3923699"/>
                <a:gd name="connsiteX13" fmla="*/ 791853 w 1489775"/>
                <a:gd name="connsiteY13" fmla="*/ 2305078 h 3923699"/>
                <a:gd name="connsiteX14" fmla="*/ 683854 w 1489775"/>
                <a:gd name="connsiteY14" fmla="*/ 2305078 h 3923699"/>
                <a:gd name="connsiteX15" fmla="*/ 683854 w 1489775"/>
                <a:gd name="connsiteY15" fmla="*/ 3743698 h 3923699"/>
                <a:gd name="connsiteX16" fmla="*/ 503854 w 1489775"/>
                <a:gd name="connsiteY16" fmla="*/ 3923698 h 3923699"/>
                <a:gd name="connsiteX17" fmla="*/ 323854 w 1489775"/>
                <a:gd name="connsiteY17" fmla="*/ 3743698 h 3923699"/>
                <a:gd name="connsiteX18" fmla="*/ 323854 w 1489775"/>
                <a:gd name="connsiteY18" fmla="*/ 2238914 h 3923699"/>
                <a:gd name="connsiteX19" fmla="*/ 330887 w 1489775"/>
                <a:gd name="connsiteY19" fmla="*/ 2238914 h 3923699"/>
                <a:gd name="connsiteX20" fmla="*/ 330887 w 1489775"/>
                <a:gd name="connsiteY20" fmla="*/ 1390678 h 3923699"/>
                <a:gd name="connsiteX21" fmla="*/ 288033 w 1489775"/>
                <a:gd name="connsiteY21" fmla="*/ 1390678 h 3923699"/>
                <a:gd name="connsiteX22" fmla="*/ 288033 w 1489775"/>
                <a:gd name="connsiteY22" fmla="*/ 2063902 h 3923699"/>
                <a:gd name="connsiteX23" fmla="*/ 144017 w 1489775"/>
                <a:gd name="connsiteY23" fmla="*/ 2207918 h 3923699"/>
                <a:gd name="connsiteX24" fmla="*/ 1 w 1489775"/>
                <a:gd name="connsiteY24" fmla="*/ 2063902 h 3923699"/>
                <a:gd name="connsiteX25" fmla="*/ 1 w 1489775"/>
                <a:gd name="connsiteY25" fmla="*/ 1390678 h 3923699"/>
                <a:gd name="connsiteX26" fmla="*/ 0 w 1489775"/>
                <a:gd name="connsiteY26" fmla="*/ 1390678 h 3923699"/>
                <a:gd name="connsiteX27" fmla="*/ 0 w 1489775"/>
                <a:gd name="connsiteY27" fmla="*/ 1030958 h 3923699"/>
                <a:gd name="connsiteX28" fmla="*/ 280204 w 1489775"/>
                <a:gd name="connsiteY28" fmla="*/ 750754 h 3923699"/>
                <a:gd name="connsiteX29" fmla="*/ 744888 w 1489775"/>
                <a:gd name="connsiteY29" fmla="*/ 0 h 3923699"/>
                <a:gd name="connsiteX30" fmla="*/ 1082199 w 1489775"/>
                <a:gd name="connsiteY30" fmla="*/ 337311 h 3923699"/>
                <a:gd name="connsiteX31" fmla="*/ 744888 w 1489775"/>
                <a:gd name="connsiteY31" fmla="*/ 674622 h 3923699"/>
                <a:gd name="connsiteX32" fmla="*/ 407577 w 1489775"/>
                <a:gd name="connsiteY32" fmla="*/ 337311 h 3923699"/>
                <a:gd name="connsiteX33" fmla="*/ 744888 w 1489775"/>
                <a:gd name="connsiteY33" fmla="*/ 0 h 3923699"/>
                <a:gd name="connsiteX0" fmla="*/ 280204 w 1489775"/>
                <a:gd name="connsiteY0" fmla="*/ 750754 h 3923699"/>
                <a:gd name="connsiteX1" fmla="*/ 1209570 w 1489775"/>
                <a:gd name="connsiteY1" fmla="*/ 750754 h 3923699"/>
                <a:gd name="connsiteX2" fmla="*/ 1489774 w 1489775"/>
                <a:gd name="connsiteY2" fmla="*/ 1030958 h 3923699"/>
                <a:gd name="connsiteX3" fmla="*/ 1489774 w 1489775"/>
                <a:gd name="connsiteY3" fmla="*/ 1293518 h 3923699"/>
                <a:gd name="connsiteX4" fmla="*/ 1489775 w 1489775"/>
                <a:gd name="connsiteY4" fmla="*/ 1293518 h 3923699"/>
                <a:gd name="connsiteX5" fmla="*/ 1489775 w 1489775"/>
                <a:gd name="connsiteY5" fmla="*/ 2063902 h 3923699"/>
                <a:gd name="connsiteX6" fmla="*/ 1345759 w 1489775"/>
                <a:gd name="connsiteY6" fmla="*/ 2207918 h 3923699"/>
                <a:gd name="connsiteX7" fmla="*/ 1201743 w 1489775"/>
                <a:gd name="connsiteY7" fmla="*/ 2063902 h 3923699"/>
                <a:gd name="connsiteX8" fmla="*/ 1201743 w 1489775"/>
                <a:gd name="connsiteY8" fmla="*/ 1390678 h 3923699"/>
                <a:gd name="connsiteX9" fmla="*/ 1158887 w 1489775"/>
                <a:gd name="connsiteY9" fmla="*/ 1390678 h 3923699"/>
                <a:gd name="connsiteX10" fmla="*/ 1151853 w 1489775"/>
                <a:gd name="connsiteY10" fmla="*/ 3743699 h 3923699"/>
                <a:gd name="connsiteX11" fmla="*/ 971853 w 1489775"/>
                <a:gd name="connsiteY11" fmla="*/ 3923699 h 3923699"/>
                <a:gd name="connsiteX12" fmla="*/ 791853 w 1489775"/>
                <a:gd name="connsiteY12" fmla="*/ 3743699 h 3923699"/>
                <a:gd name="connsiteX13" fmla="*/ 791853 w 1489775"/>
                <a:gd name="connsiteY13" fmla="*/ 2305078 h 3923699"/>
                <a:gd name="connsiteX14" fmla="*/ 683854 w 1489775"/>
                <a:gd name="connsiteY14" fmla="*/ 2305078 h 3923699"/>
                <a:gd name="connsiteX15" fmla="*/ 683854 w 1489775"/>
                <a:gd name="connsiteY15" fmla="*/ 3743698 h 3923699"/>
                <a:gd name="connsiteX16" fmla="*/ 503854 w 1489775"/>
                <a:gd name="connsiteY16" fmla="*/ 3923698 h 3923699"/>
                <a:gd name="connsiteX17" fmla="*/ 323854 w 1489775"/>
                <a:gd name="connsiteY17" fmla="*/ 3743698 h 3923699"/>
                <a:gd name="connsiteX18" fmla="*/ 323854 w 1489775"/>
                <a:gd name="connsiteY18" fmla="*/ 2238914 h 3923699"/>
                <a:gd name="connsiteX19" fmla="*/ 330887 w 1489775"/>
                <a:gd name="connsiteY19" fmla="*/ 1390678 h 3923699"/>
                <a:gd name="connsiteX20" fmla="*/ 288033 w 1489775"/>
                <a:gd name="connsiteY20" fmla="*/ 1390678 h 3923699"/>
                <a:gd name="connsiteX21" fmla="*/ 288033 w 1489775"/>
                <a:gd name="connsiteY21" fmla="*/ 2063902 h 3923699"/>
                <a:gd name="connsiteX22" fmla="*/ 144017 w 1489775"/>
                <a:gd name="connsiteY22" fmla="*/ 2207918 h 3923699"/>
                <a:gd name="connsiteX23" fmla="*/ 1 w 1489775"/>
                <a:gd name="connsiteY23" fmla="*/ 2063902 h 3923699"/>
                <a:gd name="connsiteX24" fmla="*/ 1 w 1489775"/>
                <a:gd name="connsiteY24" fmla="*/ 1390678 h 3923699"/>
                <a:gd name="connsiteX25" fmla="*/ 0 w 1489775"/>
                <a:gd name="connsiteY25" fmla="*/ 1390678 h 3923699"/>
                <a:gd name="connsiteX26" fmla="*/ 0 w 1489775"/>
                <a:gd name="connsiteY26" fmla="*/ 1030958 h 3923699"/>
                <a:gd name="connsiteX27" fmla="*/ 280204 w 1489775"/>
                <a:gd name="connsiteY27" fmla="*/ 750754 h 3923699"/>
                <a:gd name="connsiteX28" fmla="*/ 744888 w 1489775"/>
                <a:gd name="connsiteY28" fmla="*/ 0 h 3923699"/>
                <a:gd name="connsiteX29" fmla="*/ 1082199 w 1489775"/>
                <a:gd name="connsiteY29" fmla="*/ 337311 h 3923699"/>
                <a:gd name="connsiteX30" fmla="*/ 744888 w 1489775"/>
                <a:gd name="connsiteY30" fmla="*/ 674622 h 3923699"/>
                <a:gd name="connsiteX31" fmla="*/ 407577 w 1489775"/>
                <a:gd name="connsiteY31" fmla="*/ 337311 h 3923699"/>
                <a:gd name="connsiteX32" fmla="*/ 744888 w 1489775"/>
                <a:gd name="connsiteY32" fmla="*/ 0 h 3923699"/>
                <a:gd name="connsiteX0" fmla="*/ 280204 w 1489775"/>
                <a:gd name="connsiteY0" fmla="*/ 750754 h 3923699"/>
                <a:gd name="connsiteX1" fmla="*/ 1209570 w 1489775"/>
                <a:gd name="connsiteY1" fmla="*/ 750754 h 3923699"/>
                <a:gd name="connsiteX2" fmla="*/ 1489774 w 1489775"/>
                <a:gd name="connsiteY2" fmla="*/ 1030958 h 3923699"/>
                <a:gd name="connsiteX3" fmla="*/ 1489774 w 1489775"/>
                <a:gd name="connsiteY3" fmla="*/ 1293518 h 3923699"/>
                <a:gd name="connsiteX4" fmla="*/ 1489775 w 1489775"/>
                <a:gd name="connsiteY4" fmla="*/ 1293518 h 3923699"/>
                <a:gd name="connsiteX5" fmla="*/ 1489775 w 1489775"/>
                <a:gd name="connsiteY5" fmla="*/ 2063902 h 3923699"/>
                <a:gd name="connsiteX6" fmla="*/ 1345759 w 1489775"/>
                <a:gd name="connsiteY6" fmla="*/ 2207918 h 3923699"/>
                <a:gd name="connsiteX7" fmla="*/ 1201743 w 1489775"/>
                <a:gd name="connsiteY7" fmla="*/ 2063902 h 3923699"/>
                <a:gd name="connsiteX8" fmla="*/ 1201743 w 1489775"/>
                <a:gd name="connsiteY8" fmla="*/ 1390678 h 3923699"/>
                <a:gd name="connsiteX9" fmla="*/ 1158887 w 1489775"/>
                <a:gd name="connsiteY9" fmla="*/ 1390678 h 3923699"/>
                <a:gd name="connsiteX10" fmla="*/ 1151853 w 1489775"/>
                <a:gd name="connsiteY10" fmla="*/ 3743699 h 3923699"/>
                <a:gd name="connsiteX11" fmla="*/ 971853 w 1489775"/>
                <a:gd name="connsiteY11" fmla="*/ 3923699 h 3923699"/>
                <a:gd name="connsiteX12" fmla="*/ 791853 w 1489775"/>
                <a:gd name="connsiteY12" fmla="*/ 3743699 h 3923699"/>
                <a:gd name="connsiteX13" fmla="*/ 791853 w 1489775"/>
                <a:gd name="connsiteY13" fmla="*/ 2305078 h 3923699"/>
                <a:gd name="connsiteX14" fmla="*/ 683854 w 1489775"/>
                <a:gd name="connsiteY14" fmla="*/ 2305078 h 3923699"/>
                <a:gd name="connsiteX15" fmla="*/ 683854 w 1489775"/>
                <a:gd name="connsiteY15" fmla="*/ 3743698 h 3923699"/>
                <a:gd name="connsiteX16" fmla="*/ 503854 w 1489775"/>
                <a:gd name="connsiteY16" fmla="*/ 3923698 h 3923699"/>
                <a:gd name="connsiteX17" fmla="*/ 323854 w 1489775"/>
                <a:gd name="connsiteY17" fmla="*/ 3743698 h 3923699"/>
                <a:gd name="connsiteX18" fmla="*/ 330887 w 1489775"/>
                <a:gd name="connsiteY18" fmla="*/ 1390678 h 3923699"/>
                <a:gd name="connsiteX19" fmla="*/ 288033 w 1489775"/>
                <a:gd name="connsiteY19" fmla="*/ 1390678 h 3923699"/>
                <a:gd name="connsiteX20" fmla="*/ 288033 w 1489775"/>
                <a:gd name="connsiteY20" fmla="*/ 2063902 h 3923699"/>
                <a:gd name="connsiteX21" fmla="*/ 144017 w 1489775"/>
                <a:gd name="connsiteY21" fmla="*/ 2207918 h 3923699"/>
                <a:gd name="connsiteX22" fmla="*/ 1 w 1489775"/>
                <a:gd name="connsiteY22" fmla="*/ 2063902 h 3923699"/>
                <a:gd name="connsiteX23" fmla="*/ 1 w 1489775"/>
                <a:gd name="connsiteY23" fmla="*/ 1390678 h 3923699"/>
                <a:gd name="connsiteX24" fmla="*/ 0 w 1489775"/>
                <a:gd name="connsiteY24" fmla="*/ 1390678 h 3923699"/>
                <a:gd name="connsiteX25" fmla="*/ 0 w 1489775"/>
                <a:gd name="connsiteY25" fmla="*/ 1030958 h 3923699"/>
                <a:gd name="connsiteX26" fmla="*/ 280204 w 1489775"/>
                <a:gd name="connsiteY26" fmla="*/ 750754 h 3923699"/>
                <a:gd name="connsiteX27" fmla="*/ 744888 w 1489775"/>
                <a:gd name="connsiteY27" fmla="*/ 0 h 3923699"/>
                <a:gd name="connsiteX28" fmla="*/ 1082199 w 1489775"/>
                <a:gd name="connsiteY28" fmla="*/ 337311 h 3923699"/>
                <a:gd name="connsiteX29" fmla="*/ 744888 w 1489775"/>
                <a:gd name="connsiteY29" fmla="*/ 674622 h 3923699"/>
                <a:gd name="connsiteX30" fmla="*/ 407577 w 1489775"/>
                <a:gd name="connsiteY30" fmla="*/ 337311 h 3923699"/>
                <a:gd name="connsiteX31" fmla="*/ 744888 w 1489775"/>
                <a:gd name="connsiteY31" fmla="*/ 0 h 39236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</a:cxnLst>
              <a:rect l="l" t="t" r="r" b="b"/>
              <a:pathLst>
                <a:path w="1489775" h="3923699">
                  <a:moveTo>
                    <a:pt x="280204" y="750754"/>
                  </a:moveTo>
                  <a:lnTo>
                    <a:pt x="1209570" y="750754"/>
                  </a:lnTo>
                  <a:cubicBezTo>
                    <a:pt x="1364322" y="750754"/>
                    <a:pt x="1489774" y="876206"/>
                    <a:pt x="1489774" y="1030958"/>
                  </a:cubicBezTo>
                  <a:lnTo>
                    <a:pt x="1489774" y="1293518"/>
                  </a:lnTo>
                  <a:lnTo>
                    <a:pt x="1489775" y="1293518"/>
                  </a:lnTo>
                  <a:lnTo>
                    <a:pt x="1489775" y="2063902"/>
                  </a:lnTo>
                  <a:cubicBezTo>
                    <a:pt x="1489775" y="2143440"/>
                    <a:pt x="1425297" y="2207918"/>
                    <a:pt x="1345759" y="2207918"/>
                  </a:cubicBezTo>
                  <a:cubicBezTo>
                    <a:pt x="1266221" y="2207918"/>
                    <a:pt x="1201743" y="2143440"/>
                    <a:pt x="1201743" y="2063902"/>
                  </a:cubicBezTo>
                  <a:lnTo>
                    <a:pt x="1201743" y="1390678"/>
                  </a:lnTo>
                  <a:lnTo>
                    <a:pt x="1158887" y="1390678"/>
                  </a:lnTo>
                  <a:cubicBezTo>
                    <a:pt x="1156542" y="2175018"/>
                    <a:pt x="1154198" y="2959359"/>
                    <a:pt x="1151853" y="3743699"/>
                  </a:cubicBezTo>
                  <a:cubicBezTo>
                    <a:pt x="1151853" y="3843110"/>
                    <a:pt x="1071264" y="3923699"/>
                    <a:pt x="971853" y="3923699"/>
                  </a:cubicBezTo>
                  <a:cubicBezTo>
                    <a:pt x="872442" y="3923699"/>
                    <a:pt x="791853" y="3843110"/>
                    <a:pt x="791853" y="3743699"/>
                  </a:cubicBezTo>
                  <a:lnTo>
                    <a:pt x="791853" y="2305078"/>
                  </a:lnTo>
                  <a:lnTo>
                    <a:pt x="683854" y="2305078"/>
                  </a:lnTo>
                  <a:lnTo>
                    <a:pt x="683854" y="3743698"/>
                  </a:lnTo>
                  <a:cubicBezTo>
                    <a:pt x="683854" y="3843109"/>
                    <a:pt x="603265" y="3923698"/>
                    <a:pt x="503854" y="3923698"/>
                  </a:cubicBezTo>
                  <a:cubicBezTo>
                    <a:pt x="404443" y="3923698"/>
                    <a:pt x="323854" y="3843109"/>
                    <a:pt x="323854" y="3743698"/>
                  </a:cubicBezTo>
                  <a:cubicBezTo>
                    <a:pt x="326198" y="2959358"/>
                    <a:pt x="328543" y="2175018"/>
                    <a:pt x="330887" y="1390678"/>
                  </a:cubicBezTo>
                  <a:lnTo>
                    <a:pt x="288033" y="1390678"/>
                  </a:lnTo>
                  <a:lnTo>
                    <a:pt x="288033" y="2063902"/>
                  </a:lnTo>
                  <a:cubicBezTo>
                    <a:pt x="288033" y="2143440"/>
                    <a:pt x="223555" y="2207918"/>
                    <a:pt x="144017" y="2207918"/>
                  </a:cubicBezTo>
                  <a:cubicBezTo>
                    <a:pt x="64479" y="2207918"/>
                    <a:pt x="1" y="2143440"/>
                    <a:pt x="1" y="2063902"/>
                  </a:cubicBezTo>
                  <a:lnTo>
                    <a:pt x="1" y="1390678"/>
                  </a:lnTo>
                  <a:lnTo>
                    <a:pt x="0" y="1390678"/>
                  </a:lnTo>
                  <a:lnTo>
                    <a:pt x="0" y="1030958"/>
                  </a:lnTo>
                  <a:cubicBezTo>
                    <a:pt x="0" y="876206"/>
                    <a:pt x="125452" y="750754"/>
                    <a:pt x="280204" y="750754"/>
                  </a:cubicBezTo>
                  <a:close/>
                  <a:moveTo>
                    <a:pt x="744888" y="0"/>
                  </a:moveTo>
                  <a:cubicBezTo>
                    <a:pt x="931180" y="0"/>
                    <a:pt x="1082199" y="151019"/>
                    <a:pt x="1082199" y="337311"/>
                  </a:cubicBezTo>
                  <a:cubicBezTo>
                    <a:pt x="1082199" y="523603"/>
                    <a:pt x="931180" y="674622"/>
                    <a:pt x="744888" y="674622"/>
                  </a:cubicBezTo>
                  <a:cubicBezTo>
                    <a:pt x="558596" y="674622"/>
                    <a:pt x="407577" y="523603"/>
                    <a:pt x="407577" y="337311"/>
                  </a:cubicBezTo>
                  <a:cubicBezTo>
                    <a:pt x="407577" y="151019"/>
                    <a:pt x="558596" y="0"/>
                    <a:pt x="74488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 dirty="0"/>
            </a:p>
          </p:txBody>
        </p:sp>
        <p:sp>
          <p:nvSpPr>
            <p:cNvPr id="91" name="Round Same Side Corner Rectangle 8">
              <a:extLst>
                <a:ext uri="{FF2B5EF4-FFF2-40B4-BE49-F238E27FC236}">
                  <a16:creationId xmlns:a16="http://schemas.microsoft.com/office/drawing/2014/main" id="{1F918CEC-41AB-4CC5-A756-D34E97FA2087}"/>
                </a:ext>
              </a:extLst>
            </p:cNvPr>
            <p:cNvSpPr/>
            <p:nvPr/>
          </p:nvSpPr>
          <p:spPr>
            <a:xfrm>
              <a:off x="2627346" y="1840455"/>
              <a:ext cx="314030" cy="827075"/>
            </a:xfrm>
            <a:custGeom>
              <a:avLst/>
              <a:gdLst>
                <a:gd name="connsiteX0" fmla="*/ 280204 w 1489775"/>
                <a:gd name="connsiteY0" fmla="*/ 750754 h 3923699"/>
                <a:gd name="connsiteX1" fmla="*/ 1209570 w 1489775"/>
                <a:gd name="connsiteY1" fmla="*/ 750754 h 3923699"/>
                <a:gd name="connsiteX2" fmla="*/ 1489774 w 1489775"/>
                <a:gd name="connsiteY2" fmla="*/ 1030958 h 3923699"/>
                <a:gd name="connsiteX3" fmla="*/ 1489774 w 1489775"/>
                <a:gd name="connsiteY3" fmla="*/ 1293518 h 3923699"/>
                <a:gd name="connsiteX4" fmla="*/ 1489775 w 1489775"/>
                <a:gd name="connsiteY4" fmla="*/ 1293518 h 3923699"/>
                <a:gd name="connsiteX5" fmla="*/ 1489775 w 1489775"/>
                <a:gd name="connsiteY5" fmla="*/ 2063902 h 3923699"/>
                <a:gd name="connsiteX6" fmla="*/ 1345759 w 1489775"/>
                <a:gd name="connsiteY6" fmla="*/ 2207918 h 3923699"/>
                <a:gd name="connsiteX7" fmla="*/ 1201743 w 1489775"/>
                <a:gd name="connsiteY7" fmla="*/ 2063902 h 3923699"/>
                <a:gd name="connsiteX8" fmla="*/ 1201743 w 1489775"/>
                <a:gd name="connsiteY8" fmla="*/ 1390678 h 3923699"/>
                <a:gd name="connsiteX9" fmla="*/ 1158887 w 1489775"/>
                <a:gd name="connsiteY9" fmla="*/ 1390678 h 3923699"/>
                <a:gd name="connsiteX10" fmla="*/ 1158887 w 1489775"/>
                <a:gd name="connsiteY10" fmla="*/ 2305078 h 3923699"/>
                <a:gd name="connsiteX11" fmla="*/ 1151853 w 1489775"/>
                <a:gd name="connsiteY11" fmla="*/ 3743699 h 3923699"/>
                <a:gd name="connsiteX12" fmla="*/ 971853 w 1489775"/>
                <a:gd name="connsiteY12" fmla="*/ 3923699 h 3923699"/>
                <a:gd name="connsiteX13" fmla="*/ 791853 w 1489775"/>
                <a:gd name="connsiteY13" fmla="*/ 3743699 h 3923699"/>
                <a:gd name="connsiteX14" fmla="*/ 791853 w 1489775"/>
                <a:gd name="connsiteY14" fmla="*/ 2305078 h 3923699"/>
                <a:gd name="connsiteX15" fmla="*/ 683854 w 1489775"/>
                <a:gd name="connsiteY15" fmla="*/ 2305078 h 3923699"/>
                <a:gd name="connsiteX16" fmla="*/ 683854 w 1489775"/>
                <a:gd name="connsiteY16" fmla="*/ 3743698 h 3923699"/>
                <a:gd name="connsiteX17" fmla="*/ 503854 w 1489775"/>
                <a:gd name="connsiteY17" fmla="*/ 3923698 h 3923699"/>
                <a:gd name="connsiteX18" fmla="*/ 323854 w 1489775"/>
                <a:gd name="connsiteY18" fmla="*/ 3743698 h 3923699"/>
                <a:gd name="connsiteX19" fmla="*/ 323854 w 1489775"/>
                <a:gd name="connsiteY19" fmla="*/ 2238914 h 3923699"/>
                <a:gd name="connsiteX20" fmla="*/ 330887 w 1489775"/>
                <a:gd name="connsiteY20" fmla="*/ 2238914 h 3923699"/>
                <a:gd name="connsiteX21" fmla="*/ 330887 w 1489775"/>
                <a:gd name="connsiteY21" fmla="*/ 1390678 h 3923699"/>
                <a:gd name="connsiteX22" fmla="*/ 288033 w 1489775"/>
                <a:gd name="connsiteY22" fmla="*/ 1390678 h 3923699"/>
                <a:gd name="connsiteX23" fmla="*/ 288033 w 1489775"/>
                <a:gd name="connsiteY23" fmla="*/ 2063902 h 3923699"/>
                <a:gd name="connsiteX24" fmla="*/ 144017 w 1489775"/>
                <a:gd name="connsiteY24" fmla="*/ 2207918 h 3923699"/>
                <a:gd name="connsiteX25" fmla="*/ 1 w 1489775"/>
                <a:gd name="connsiteY25" fmla="*/ 2063902 h 3923699"/>
                <a:gd name="connsiteX26" fmla="*/ 1 w 1489775"/>
                <a:gd name="connsiteY26" fmla="*/ 1390678 h 3923699"/>
                <a:gd name="connsiteX27" fmla="*/ 0 w 1489775"/>
                <a:gd name="connsiteY27" fmla="*/ 1390678 h 3923699"/>
                <a:gd name="connsiteX28" fmla="*/ 0 w 1489775"/>
                <a:gd name="connsiteY28" fmla="*/ 1030958 h 3923699"/>
                <a:gd name="connsiteX29" fmla="*/ 280204 w 1489775"/>
                <a:gd name="connsiteY29" fmla="*/ 750754 h 3923699"/>
                <a:gd name="connsiteX30" fmla="*/ 744888 w 1489775"/>
                <a:gd name="connsiteY30" fmla="*/ 0 h 3923699"/>
                <a:gd name="connsiteX31" fmla="*/ 1082199 w 1489775"/>
                <a:gd name="connsiteY31" fmla="*/ 337311 h 3923699"/>
                <a:gd name="connsiteX32" fmla="*/ 744888 w 1489775"/>
                <a:gd name="connsiteY32" fmla="*/ 674622 h 3923699"/>
                <a:gd name="connsiteX33" fmla="*/ 407577 w 1489775"/>
                <a:gd name="connsiteY33" fmla="*/ 337311 h 3923699"/>
                <a:gd name="connsiteX34" fmla="*/ 744888 w 1489775"/>
                <a:gd name="connsiteY34" fmla="*/ 0 h 3923699"/>
                <a:gd name="connsiteX0" fmla="*/ 280204 w 1489775"/>
                <a:gd name="connsiteY0" fmla="*/ 750754 h 3923699"/>
                <a:gd name="connsiteX1" fmla="*/ 1209570 w 1489775"/>
                <a:gd name="connsiteY1" fmla="*/ 750754 h 3923699"/>
                <a:gd name="connsiteX2" fmla="*/ 1489774 w 1489775"/>
                <a:gd name="connsiteY2" fmla="*/ 1030958 h 3923699"/>
                <a:gd name="connsiteX3" fmla="*/ 1489774 w 1489775"/>
                <a:gd name="connsiteY3" fmla="*/ 1293518 h 3923699"/>
                <a:gd name="connsiteX4" fmla="*/ 1489775 w 1489775"/>
                <a:gd name="connsiteY4" fmla="*/ 1293518 h 3923699"/>
                <a:gd name="connsiteX5" fmla="*/ 1489775 w 1489775"/>
                <a:gd name="connsiteY5" fmla="*/ 2063902 h 3923699"/>
                <a:gd name="connsiteX6" fmla="*/ 1345759 w 1489775"/>
                <a:gd name="connsiteY6" fmla="*/ 2207918 h 3923699"/>
                <a:gd name="connsiteX7" fmla="*/ 1201743 w 1489775"/>
                <a:gd name="connsiteY7" fmla="*/ 2063902 h 3923699"/>
                <a:gd name="connsiteX8" fmla="*/ 1201743 w 1489775"/>
                <a:gd name="connsiteY8" fmla="*/ 1390678 h 3923699"/>
                <a:gd name="connsiteX9" fmla="*/ 1158887 w 1489775"/>
                <a:gd name="connsiteY9" fmla="*/ 1390678 h 3923699"/>
                <a:gd name="connsiteX10" fmla="*/ 1151853 w 1489775"/>
                <a:gd name="connsiteY10" fmla="*/ 3743699 h 3923699"/>
                <a:gd name="connsiteX11" fmla="*/ 971853 w 1489775"/>
                <a:gd name="connsiteY11" fmla="*/ 3923699 h 3923699"/>
                <a:gd name="connsiteX12" fmla="*/ 791853 w 1489775"/>
                <a:gd name="connsiteY12" fmla="*/ 3743699 h 3923699"/>
                <a:gd name="connsiteX13" fmla="*/ 791853 w 1489775"/>
                <a:gd name="connsiteY13" fmla="*/ 2305078 h 3923699"/>
                <a:gd name="connsiteX14" fmla="*/ 683854 w 1489775"/>
                <a:gd name="connsiteY14" fmla="*/ 2305078 h 3923699"/>
                <a:gd name="connsiteX15" fmla="*/ 683854 w 1489775"/>
                <a:gd name="connsiteY15" fmla="*/ 3743698 h 3923699"/>
                <a:gd name="connsiteX16" fmla="*/ 503854 w 1489775"/>
                <a:gd name="connsiteY16" fmla="*/ 3923698 h 3923699"/>
                <a:gd name="connsiteX17" fmla="*/ 323854 w 1489775"/>
                <a:gd name="connsiteY17" fmla="*/ 3743698 h 3923699"/>
                <a:gd name="connsiteX18" fmla="*/ 323854 w 1489775"/>
                <a:gd name="connsiteY18" fmla="*/ 2238914 h 3923699"/>
                <a:gd name="connsiteX19" fmla="*/ 330887 w 1489775"/>
                <a:gd name="connsiteY19" fmla="*/ 2238914 h 3923699"/>
                <a:gd name="connsiteX20" fmla="*/ 330887 w 1489775"/>
                <a:gd name="connsiteY20" fmla="*/ 1390678 h 3923699"/>
                <a:gd name="connsiteX21" fmla="*/ 288033 w 1489775"/>
                <a:gd name="connsiteY21" fmla="*/ 1390678 h 3923699"/>
                <a:gd name="connsiteX22" fmla="*/ 288033 w 1489775"/>
                <a:gd name="connsiteY22" fmla="*/ 2063902 h 3923699"/>
                <a:gd name="connsiteX23" fmla="*/ 144017 w 1489775"/>
                <a:gd name="connsiteY23" fmla="*/ 2207918 h 3923699"/>
                <a:gd name="connsiteX24" fmla="*/ 1 w 1489775"/>
                <a:gd name="connsiteY24" fmla="*/ 2063902 h 3923699"/>
                <a:gd name="connsiteX25" fmla="*/ 1 w 1489775"/>
                <a:gd name="connsiteY25" fmla="*/ 1390678 h 3923699"/>
                <a:gd name="connsiteX26" fmla="*/ 0 w 1489775"/>
                <a:gd name="connsiteY26" fmla="*/ 1390678 h 3923699"/>
                <a:gd name="connsiteX27" fmla="*/ 0 w 1489775"/>
                <a:gd name="connsiteY27" fmla="*/ 1030958 h 3923699"/>
                <a:gd name="connsiteX28" fmla="*/ 280204 w 1489775"/>
                <a:gd name="connsiteY28" fmla="*/ 750754 h 3923699"/>
                <a:gd name="connsiteX29" fmla="*/ 744888 w 1489775"/>
                <a:gd name="connsiteY29" fmla="*/ 0 h 3923699"/>
                <a:gd name="connsiteX30" fmla="*/ 1082199 w 1489775"/>
                <a:gd name="connsiteY30" fmla="*/ 337311 h 3923699"/>
                <a:gd name="connsiteX31" fmla="*/ 744888 w 1489775"/>
                <a:gd name="connsiteY31" fmla="*/ 674622 h 3923699"/>
                <a:gd name="connsiteX32" fmla="*/ 407577 w 1489775"/>
                <a:gd name="connsiteY32" fmla="*/ 337311 h 3923699"/>
                <a:gd name="connsiteX33" fmla="*/ 744888 w 1489775"/>
                <a:gd name="connsiteY33" fmla="*/ 0 h 3923699"/>
                <a:gd name="connsiteX0" fmla="*/ 280204 w 1489775"/>
                <a:gd name="connsiteY0" fmla="*/ 750754 h 3923699"/>
                <a:gd name="connsiteX1" fmla="*/ 1209570 w 1489775"/>
                <a:gd name="connsiteY1" fmla="*/ 750754 h 3923699"/>
                <a:gd name="connsiteX2" fmla="*/ 1489774 w 1489775"/>
                <a:gd name="connsiteY2" fmla="*/ 1030958 h 3923699"/>
                <a:gd name="connsiteX3" fmla="*/ 1489774 w 1489775"/>
                <a:gd name="connsiteY3" fmla="*/ 1293518 h 3923699"/>
                <a:gd name="connsiteX4" fmla="*/ 1489775 w 1489775"/>
                <a:gd name="connsiteY4" fmla="*/ 1293518 h 3923699"/>
                <a:gd name="connsiteX5" fmla="*/ 1489775 w 1489775"/>
                <a:gd name="connsiteY5" fmla="*/ 2063902 h 3923699"/>
                <a:gd name="connsiteX6" fmla="*/ 1345759 w 1489775"/>
                <a:gd name="connsiteY6" fmla="*/ 2207918 h 3923699"/>
                <a:gd name="connsiteX7" fmla="*/ 1201743 w 1489775"/>
                <a:gd name="connsiteY7" fmla="*/ 2063902 h 3923699"/>
                <a:gd name="connsiteX8" fmla="*/ 1201743 w 1489775"/>
                <a:gd name="connsiteY8" fmla="*/ 1390678 h 3923699"/>
                <a:gd name="connsiteX9" fmla="*/ 1158887 w 1489775"/>
                <a:gd name="connsiteY9" fmla="*/ 1390678 h 3923699"/>
                <a:gd name="connsiteX10" fmla="*/ 1151853 w 1489775"/>
                <a:gd name="connsiteY10" fmla="*/ 3743699 h 3923699"/>
                <a:gd name="connsiteX11" fmla="*/ 971853 w 1489775"/>
                <a:gd name="connsiteY11" fmla="*/ 3923699 h 3923699"/>
                <a:gd name="connsiteX12" fmla="*/ 791853 w 1489775"/>
                <a:gd name="connsiteY12" fmla="*/ 3743699 h 3923699"/>
                <a:gd name="connsiteX13" fmla="*/ 791853 w 1489775"/>
                <a:gd name="connsiteY13" fmla="*/ 2305078 h 3923699"/>
                <a:gd name="connsiteX14" fmla="*/ 683854 w 1489775"/>
                <a:gd name="connsiteY14" fmla="*/ 2305078 h 3923699"/>
                <a:gd name="connsiteX15" fmla="*/ 683854 w 1489775"/>
                <a:gd name="connsiteY15" fmla="*/ 3743698 h 3923699"/>
                <a:gd name="connsiteX16" fmla="*/ 503854 w 1489775"/>
                <a:gd name="connsiteY16" fmla="*/ 3923698 h 3923699"/>
                <a:gd name="connsiteX17" fmla="*/ 323854 w 1489775"/>
                <a:gd name="connsiteY17" fmla="*/ 3743698 h 3923699"/>
                <a:gd name="connsiteX18" fmla="*/ 323854 w 1489775"/>
                <a:gd name="connsiteY18" fmla="*/ 2238914 h 3923699"/>
                <a:gd name="connsiteX19" fmla="*/ 330887 w 1489775"/>
                <a:gd name="connsiteY19" fmla="*/ 1390678 h 3923699"/>
                <a:gd name="connsiteX20" fmla="*/ 288033 w 1489775"/>
                <a:gd name="connsiteY20" fmla="*/ 1390678 h 3923699"/>
                <a:gd name="connsiteX21" fmla="*/ 288033 w 1489775"/>
                <a:gd name="connsiteY21" fmla="*/ 2063902 h 3923699"/>
                <a:gd name="connsiteX22" fmla="*/ 144017 w 1489775"/>
                <a:gd name="connsiteY22" fmla="*/ 2207918 h 3923699"/>
                <a:gd name="connsiteX23" fmla="*/ 1 w 1489775"/>
                <a:gd name="connsiteY23" fmla="*/ 2063902 h 3923699"/>
                <a:gd name="connsiteX24" fmla="*/ 1 w 1489775"/>
                <a:gd name="connsiteY24" fmla="*/ 1390678 h 3923699"/>
                <a:gd name="connsiteX25" fmla="*/ 0 w 1489775"/>
                <a:gd name="connsiteY25" fmla="*/ 1390678 h 3923699"/>
                <a:gd name="connsiteX26" fmla="*/ 0 w 1489775"/>
                <a:gd name="connsiteY26" fmla="*/ 1030958 h 3923699"/>
                <a:gd name="connsiteX27" fmla="*/ 280204 w 1489775"/>
                <a:gd name="connsiteY27" fmla="*/ 750754 h 3923699"/>
                <a:gd name="connsiteX28" fmla="*/ 744888 w 1489775"/>
                <a:gd name="connsiteY28" fmla="*/ 0 h 3923699"/>
                <a:gd name="connsiteX29" fmla="*/ 1082199 w 1489775"/>
                <a:gd name="connsiteY29" fmla="*/ 337311 h 3923699"/>
                <a:gd name="connsiteX30" fmla="*/ 744888 w 1489775"/>
                <a:gd name="connsiteY30" fmla="*/ 674622 h 3923699"/>
                <a:gd name="connsiteX31" fmla="*/ 407577 w 1489775"/>
                <a:gd name="connsiteY31" fmla="*/ 337311 h 3923699"/>
                <a:gd name="connsiteX32" fmla="*/ 744888 w 1489775"/>
                <a:gd name="connsiteY32" fmla="*/ 0 h 3923699"/>
                <a:gd name="connsiteX0" fmla="*/ 280204 w 1489775"/>
                <a:gd name="connsiteY0" fmla="*/ 750754 h 3923699"/>
                <a:gd name="connsiteX1" fmla="*/ 1209570 w 1489775"/>
                <a:gd name="connsiteY1" fmla="*/ 750754 h 3923699"/>
                <a:gd name="connsiteX2" fmla="*/ 1489774 w 1489775"/>
                <a:gd name="connsiteY2" fmla="*/ 1030958 h 3923699"/>
                <a:gd name="connsiteX3" fmla="*/ 1489774 w 1489775"/>
                <a:gd name="connsiteY3" fmla="*/ 1293518 h 3923699"/>
                <a:gd name="connsiteX4" fmla="*/ 1489775 w 1489775"/>
                <a:gd name="connsiteY4" fmla="*/ 1293518 h 3923699"/>
                <a:gd name="connsiteX5" fmla="*/ 1489775 w 1489775"/>
                <a:gd name="connsiteY5" fmla="*/ 2063902 h 3923699"/>
                <a:gd name="connsiteX6" fmla="*/ 1345759 w 1489775"/>
                <a:gd name="connsiteY6" fmla="*/ 2207918 h 3923699"/>
                <a:gd name="connsiteX7" fmla="*/ 1201743 w 1489775"/>
                <a:gd name="connsiteY7" fmla="*/ 2063902 h 3923699"/>
                <a:gd name="connsiteX8" fmla="*/ 1201743 w 1489775"/>
                <a:gd name="connsiteY8" fmla="*/ 1390678 h 3923699"/>
                <a:gd name="connsiteX9" fmla="*/ 1158887 w 1489775"/>
                <a:gd name="connsiteY9" fmla="*/ 1390678 h 3923699"/>
                <a:gd name="connsiteX10" fmla="*/ 1151853 w 1489775"/>
                <a:gd name="connsiteY10" fmla="*/ 3743699 h 3923699"/>
                <a:gd name="connsiteX11" fmla="*/ 971853 w 1489775"/>
                <a:gd name="connsiteY11" fmla="*/ 3923699 h 3923699"/>
                <a:gd name="connsiteX12" fmla="*/ 791853 w 1489775"/>
                <a:gd name="connsiteY12" fmla="*/ 3743699 h 3923699"/>
                <a:gd name="connsiteX13" fmla="*/ 791853 w 1489775"/>
                <a:gd name="connsiteY13" fmla="*/ 2305078 h 3923699"/>
                <a:gd name="connsiteX14" fmla="*/ 683854 w 1489775"/>
                <a:gd name="connsiteY14" fmla="*/ 2305078 h 3923699"/>
                <a:gd name="connsiteX15" fmla="*/ 683854 w 1489775"/>
                <a:gd name="connsiteY15" fmla="*/ 3743698 h 3923699"/>
                <a:gd name="connsiteX16" fmla="*/ 503854 w 1489775"/>
                <a:gd name="connsiteY16" fmla="*/ 3923698 h 3923699"/>
                <a:gd name="connsiteX17" fmla="*/ 323854 w 1489775"/>
                <a:gd name="connsiteY17" fmla="*/ 3743698 h 3923699"/>
                <a:gd name="connsiteX18" fmla="*/ 330887 w 1489775"/>
                <a:gd name="connsiteY18" fmla="*/ 1390678 h 3923699"/>
                <a:gd name="connsiteX19" fmla="*/ 288033 w 1489775"/>
                <a:gd name="connsiteY19" fmla="*/ 1390678 h 3923699"/>
                <a:gd name="connsiteX20" fmla="*/ 288033 w 1489775"/>
                <a:gd name="connsiteY20" fmla="*/ 2063902 h 3923699"/>
                <a:gd name="connsiteX21" fmla="*/ 144017 w 1489775"/>
                <a:gd name="connsiteY21" fmla="*/ 2207918 h 3923699"/>
                <a:gd name="connsiteX22" fmla="*/ 1 w 1489775"/>
                <a:gd name="connsiteY22" fmla="*/ 2063902 h 3923699"/>
                <a:gd name="connsiteX23" fmla="*/ 1 w 1489775"/>
                <a:gd name="connsiteY23" fmla="*/ 1390678 h 3923699"/>
                <a:gd name="connsiteX24" fmla="*/ 0 w 1489775"/>
                <a:gd name="connsiteY24" fmla="*/ 1390678 h 3923699"/>
                <a:gd name="connsiteX25" fmla="*/ 0 w 1489775"/>
                <a:gd name="connsiteY25" fmla="*/ 1030958 h 3923699"/>
                <a:gd name="connsiteX26" fmla="*/ 280204 w 1489775"/>
                <a:gd name="connsiteY26" fmla="*/ 750754 h 3923699"/>
                <a:gd name="connsiteX27" fmla="*/ 744888 w 1489775"/>
                <a:gd name="connsiteY27" fmla="*/ 0 h 3923699"/>
                <a:gd name="connsiteX28" fmla="*/ 1082199 w 1489775"/>
                <a:gd name="connsiteY28" fmla="*/ 337311 h 3923699"/>
                <a:gd name="connsiteX29" fmla="*/ 744888 w 1489775"/>
                <a:gd name="connsiteY29" fmla="*/ 674622 h 3923699"/>
                <a:gd name="connsiteX30" fmla="*/ 407577 w 1489775"/>
                <a:gd name="connsiteY30" fmla="*/ 337311 h 3923699"/>
                <a:gd name="connsiteX31" fmla="*/ 744888 w 1489775"/>
                <a:gd name="connsiteY31" fmla="*/ 0 h 39236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</a:cxnLst>
              <a:rect l="l" t="t" r="r" b="b"/>
              <a:pathLst>
                <a:path w="1489775" h="3923699">
                  <a:moveTo>
                    <a:pt x="280204" y="750754"/>
                  </a:moveTo>
                  <a:lnTo>
                    <a:pt x="1209570" y="750754"/>
                  </a:lnTo>
                  <a:cubicBezTo>
                    <a:pt x="1364322" y="750754"/>
                    <a:pt x="1489774" y="876206"/>
                    <a:pt x="1489774" y="1030958"/>
                  </a:cubicBezTo>
                  <a:lnTo>
                    <a:pt x="1489774" y="1293518"/>
                  </a:lnTo>
                  <a:lnTo>
                    <a:pt x="1489775" y="1293518"/>
                  </a:lnTo>
                  <a:lnTo>
                    <a:pt x="1489775" y="2063902"/>
                  </a:lnTo>
                  <a:cubicBezTo>
                    <a:pt x="1489775" y="2143440"/>
                    <a:pt x="1425297" y="2207918"/>
                    <a:pt x="1345759" y="2207918"/>
                  </a:cubicBezTo>
                  <a:cubicBezTo>
                    <a:pt x="1266221" y="2207918"/>
                    <a:pt x="1201743" y="2143440"/>
                    <a:pt x="1201743" y="2063902"/>
                  </a:cubicBezTo>
                  <a:lnTo>
                    <a:pt x="1201743" y="1390678"/>
                  </a:lnTo>
                  <a:lnTo>
                    <a:pt x="1158887" y="1390678"/>
                  </a:lnTo>
                  <a:cubicBezTo>
                    <a:pt x="1156542" y="2175018"/>
                    <a:pt x="1154198" y="2959359"/>
                    <a:pt x="1151853" y="3743699"/>
                  </a:cubicBezTo>
                  <a:cubicBezTo>
                    <a:pt x="1151853" y="3843110"/>
                    <a:pt x="1071264" y="3923699"/>
                    <a:pt x="971853" y="3923699"/>
                  </a:cubicBezTo>
                  <a:cubicBezTo>
                    <a:pt x="872442" y="3923699"/>
                    <a:pt x="791853" y="3843110"/>
                    <a:pt x="791853" y="3743699"/>
                  </a:cubicBezTo>
                  <a:lnTo>
                    <a:pt x="791853" y="2305078"/>
                  </a:lnTo>
                  <a:lnTo>
                    <a:pt x="683854" y="2305078"/>
                  </a:lnTo>
                  <a:lnTo>
                    <a:pt x="683854" y="3743698"/>
                  </a:lnTo>
                  <a:cubicBezTo>
                    <a:pt x="683854" y="3843109"/>
                    <a:pt x="603265" y="3923698"/>
                    <a:pt x="503854" y="3923698"/>
                  </a:cubicBezTo>
                  <a:cubicBezTo>
                    <a:pt x="404443" y="3923698"/>
                    <a:pt x="323854" y="3843109"/>
                    <a:pt x="323854" y="3743698"/>
                  </a:cubicBezTo>
                  <a:cubicBezTo>
                    <a:pt x="326198" y="2959358"/>
                    <a:pt x="328543" y="2175018"/>
                    <a:pt x="330887" y="1390678"/>
                  </a:cubicBezTo>
                  <a:lnTo>
                    <a:pt x="288033" y="1390678"/>
                  </a:lnTo>
                  <a:lnTo>
                    <a:pt x="288033" y="2063902"/>
                  </a:lnTo>
                  <a:cubicBezTo>
                    <a:pt x="288033" y="2143440"/>
                    <a:pt x="223555" y="2207918"/>
                    <a:pt x="144017" y="2207918"/>
                  </a:cubicBezTo>
                  <a:cubicBezTo>
                    <a:pt x="64479" y="2207918"/>
                    <a:pt x="1" y="2143440"/>
                    <a:pt x="1" y="2063902"/>
                  </a:cubicBezTo>
                  <a:lnTo>
                    <a:pt x="1" y="1390678"/>
                  </a:lnTo>
                  <a:lnTo>
                    <a:pt x="0" y="1390678"/>
                  </a:lnTo>
                  <a:lnTo>
                    <a:pt x="0" y="1030958"/>
                  </a:lnTo>
                  <a:cubicBezTo>
                    <a:pt x="0" y="876206"/>
                    <a:pt x="125452" y="750754"/>
                    <a:pt x="280204" y="750754"/>
                  </a:cubicBezTo>
                  <a:close/>
                  <a:moveTo>
                    <a:pt x="744888" y="0"/>
                  </a:moveTo>
                  <a:cubicBezTo>
                    <a:pt x="931180" y="0"/>
                    <a:pt x="1082199" y="151019"/>
                    <a:pt x="1082199" y="337311"/>
                  </a:cubicBezTo>
                  <a:cubicBezTo>
                    <a:pt x="1082199" y="523603"/>
                    <a:pt x="931180" y="674622"/>
                    <a:pt x="744888" y="674622"/>
                  </a:cubicBezTo>
                  <a:cubicBezTo>
                    <a:pt x="558596" y="674622"/>
                    <a:pt x="407577" y="523603"/>
                    <a:pt x="407577" y="337311"/>
                  </a:cubicBezTo>
                  <a:cubicBezTo>
                    <a:pt x="407577" y="151019"/>
                    <a:pt x="558596" y="0"/>
                    <a:pt x="74488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 dirty="0"/>
            </a:p>
          </p:txBody>
        </p:sp>
        <p:sp>
          <p:nvSpPr>
            <p:cNvPr id="92" name="Round Same Side Corner Rectangle 8">
              <a:extLst>
                <a:ext uri="{FF2B5EF4-FFF2-40B4-BE49-F238E27FC236}">
                  <a16:creationId xmlns:a16="http://schemas.microsoft.com/office/drawing/2014/main" id="{C5D6235C-46E6-4870-A809-9501696E33C3}"/>
                </a:ext>
              </a:extLst>
            </p:cNvPr>
            <p:cNvSpPr/>
            <p:nvPr/>
          </p:nvSpPr>
          <p:spPr>
            <a:xfrm>
              <a:off x="3024946" y="1840455"/>
              <a:ext cx="314030" cy="827075"/>
            </a:xfrm>
            <a:custGeom>
              <a:avLst/>
              <a:gdLst>
                <a:gd name="connsiteX0" fmla="*/ 280204 w 1489775"/>
                <a:gd name="connsiteY0" fmla="*/ 750754 h 3923699"/>
                <a:gd name="connsiteX1" fmla="*/ 1209570 w 1489775"/>
                <a:gd name="connsiteY1" fmla="*/ 750754 h 3923699"/>
                <a:gd name="connsiteX2" fmla="*/ 1489774 w 1489775"/>
                <a:gd name="connsiteY2" fmla="*/ 1030958 h 3923699"/>
                <a:gd name="connsiteX3" fmla="*/ 1489774 w 1489775"/>
                <a:gd name="connsiteY3" fmla="*/ 1293518 h 3923699"/>
                <a:gd name="connsiteX4" fmla="*/ 1489775 w 1489775"/>
                <a:gd name="connsiteY4" fmla="*/ 1293518 h 3923699"/>
                <a:gd name="connsiteX5" fmla="*/ 1489775 w 1489775"/>
                <a:gd name="connsiteY5" fmla="*/ 2063902 h 3923699"/>
                <a:gd name="connsiteX6" fmla="*/ 1345759 w 1489775"/>
                <a:gd name="connsiteY6" fmla="*/ 2207918 h 3923699"/>
                <a:gd name="connsiteX7" fmla="*/ 1201743 w 1489775"/>
                <a:gd name="connsiteY7" fmla="*/ 2063902 h 3923699"/>
                <a:gd name="connsiteX8" fmla="*/ 1201743 w 1489775"/>
                <a:gd name="connsiteY8" fmla="*/ 1390678 h 3923699"/>
                <a:gd name="connsiteX9" fmla="*/ 1158887 w 1489775"/>
                <a:gd name="connsiteY9" fmla="*/ 1390678 h 3923699"/>
                <a:gd name="connsiteX10" fmla="*/ 1158887 w 1489775"/>
                <a:gd name="connsiteY10" fmla="*/ 2305078 h 3923699"/>
                <a:gd name="connsiteX11" fmla="*/ 1151853 w 1489775"/>
                <a:gd name="connsiteY11" fmla="*/ 3743699 h 3923699"/>
                <a:gd name="connsiteX12" fmla="*/ 971853 w 1489775"/>
                <a:gd name="connsiteY12" fmla="*/ 3923699 h 3923699"/>
                <a:gd name="connsiteX13" fmla="*/ 791853 w 1489775"/>
                <a:gd name="connsiteY13" fmla="*/ 3743699 h 3923699"/>
                <a:gd name="connsiteX14" fmla="*/ 791853 w 1489775"/>
                <a:gd name="connsiteY14" fmla="*/ 2305078 h 3923699"/>
                <a:gd name="connsiteX15" fmla="*/ 683854 w 1489775"/>
                <a:gd name="connsiteY15" fmla="*/ 2305078 h 3923699"/>
                <a:gd name="connsiteX16" fmla="*/ 683854 w 1489775"/>
                <a:gd name="connsiteY16" fmla="*/ 3743698 h 3923699"/>
                <a:gd name="connsiteX17" fmla="*/ 503854 w 1489775"/>
                <a:gd name="connsiteY17" fmla="*/ 3923698 h 3923699"/>
                <a:gd name="connsiteX18" fmla="*/ 323854 w 1489775"/>
                <a:gd name="connsiteY18" fmla="*/ 3743698 h 3923699"/>
                <a:gd name="connsiteX19" fmla="*/ 323854 w 1489775"/>
                <a:gd name="connsiteY19" fmla="*/ 2238914 h 3923699"/>
                <a:gd name="connsiteX20" fmla="*/ 330887 w 1489775"/>
                <a:gd name="connsiteY20" fmla="*/ 2238914 h 3923699"/>
                <a:gd name="connsiteX21" fmla="*/ 330887 w 1489775"/>
                <a:gd name="connsiteY21" fmla="*/ 1390678 h 3923699"/>
                <a:gd name="connsiteX22" fmla="*/ 288033 w 1489775"/>
                <a:gd name="connsiteY22" fmla="*/ 1390678 h 3923699"/>
                <a:gd name="connsiteX23" fmla="*/ 288033 w 1489775"/>
                <a:gd name="connsiteY23" fmla="*/ 2063902 h 3923699"/>
                <a:gd name="connsiteX24" fmla="*/ 144017 w 1489775"/>
                <a:gd name="connsiteY24" fmla="*/ 2207918 h 3923699"/>
                <a:gd name="connsiteX25" fmla="*/ 1 w 1489775"/>
                <a:gd name="connsiteY25" fmla="*/ 2063902 h 3923699"/>
                <a:gd name="connsiteX26" fmla="*/ 1 w 1489775"/>
                <a:gd name="connsiteY26" fmla="*/ 1390678 h 3923699"/>
                <a:gd name="connsiteX27" fmla="*/ 0 w 1489775"/>
                <a:gd name="connsiteY27" fmla="*/ 1390678 h 3923699"/>
                <a:gd name="connsiteX28" fmla="*/ 0 w 1489775"/>
                <a:gd name="connsiteY28" fmla="*/ 1030958 h 3923699"/>
                <a:gd name="connsiteX29" fmla="*/ 280204 w 1489775"/>
                <a:gd name="connsiteY29" fmla="*/ 750754 h 3923699"/>
                <a:gd name="connsiteX30" fmla="*/ 744888 w 1489775"/>
                <a:gd name="connsiteY30" fmla="*/ 0 h 3923699"/>
                <a:gd name="connsiteX31" fmla="*/ 1082199 w 1489775"/>
                <a:gd name="connsiteY31" fmla="*/ 337311 h 3923699"/>
                <a:gd name="connsiteX32" fmla="*/ 744888 w 1489775"/>
                <a:gd name="connsiteY32" fmla="*/ 674622 h 3923699"/>
                <a:gd name="connsiteX33" fmla="*/ 407577 w 1489775"/>
                <a:gd name="connsiteY33" fmla="*/ 337311 h 3923699"/>
                <a:gd name="connsiteX34" fmla="*/ 744888 w 1489775"/>
                <a:gd name="connsiteY34" fmla="*/ 0 h 3923699"/>
                <a:gd name="connsiteX0" fmla="*/ 280204 w 1489775"/>
                <a:gd name="connsiteY0" fmla="*/ 750754 h 3923699"/>
                <a:gd name="connsiteX1" fmla="*/ 1209570 w 1489775"/>
                <a:gd name="connsiteY1" fmla="*/ 750754 h 3923699"/>
                <a:gd name="connsiteX2" fmla="*/ 1489774 w 1489775"/>
                <a:gd name="connsiteY2" fmla="*/ 1030958 h 3923699"/>
                <a:gd name="connsiteX3" fmla="*/ 1489774 w 1489775"/>
                <a:gd name="connsiteY3" fmla="*/ 1293518 h 3923699"/>
                <a:gd name="connsiteX4" fmla="*/ 1489775 w 1489775"/>
                <a:gd name="connsiteY4" fmla="*/ 1293518 h 3923699"/>
                <a:gd name="connsiteX5" fmla="*/ 1489775 w 1489775"/>
                <a:gd name="connsiteY5" fmla="*/ 2063902 h 3923699"/>
                <a:gd name="connsiteX6" fmla="*/ 1345759 w 1489775"/>
                <a:gd name="connsiteY6" fmla="*/ 2207918 h 3923699"/>
                <a:gd name="connsiteX7" fmla="*/ 1201743 w 1489775"/>
                <a:gd name="connsiteY7" fmla="*/ 2063902 h 3923699"/>
                <a:gd name="connsiteX8" fmla="*/ 1201743 w 1489775"/>
                <a:gd name="connsiteY8" fmla="*/ 1390678 h 3923699"/>
                <a:gd name="connsiteX9" fmla="*/ 1158887 w 1489775"/>
                <a:gd name="connsiteY9" fmla="*/ 1390678 h 3923699"/>
                <a:gd name="connsiteX10" fmla="*/ 1151853 w 1489775"/>
                <a:gd name="connsiteY10" fmla="*/ 3743699 h 3923699"/>
                <a:gd name="connsiteX11" fmla="*/ 971853 w 1489775"/>
                <a:gd name="connsiteY11" fmla="*/ 3923699 h 3923699"/>
                <a:gd name="connsiteX12" fmla="*/ 791853 w 1489775"/>
                <a:gd name="connsiteY12" fmla="*/ 3743699 h 3923699"/>
                <a:gd name="connsiteX13" fmla="*/ 791853 w 1489775"/>
                <a:gd name="connsiteY13" fmla="*/ 2305078 h 3923699"/>
                <a:gd name="connsiteX14" fmla="*/ 683854 w 1489775"/>
                <a:gd name="connsiteY14" fmla="*/ 2305078 h 3923699"/>
                <a:gd name="connsiteX15" fmla="*/ 683854 w 1489775"/>
                <a:gd name="connsiteY15" fmla="*/ 3743698 h 3923699"/>
                <a:gd name="connsiteX16" fmla="*/ 503854 w 1489775"/>
                <a:gd name="connsiteY16" fmla="*/ 3923698 h 3923699"/>
                <a:gd name="connsiteX17" fmla="*/ 323854 w 1489775"/>
                <a:gd name="connsiteY17" fmla="*/ 3743698 h 3923699"/>
                <a:gd name="connsiteX18" fmla="*/ 323854 w 1489775"/>
                <a:gd name="connsiteY18" fmla="*/ 2238914 h 3923699"/>
                <a:gd name="connsiteX19" fmla="*/ 330887 w 1489775"/>
                <a:gd name="connsiteY19" fmla="*/ 2238914 h 3923699"/>
                <a:gd name="connsiteX20" fmla="*/ 330887 w 1489775"/>
                <a:gd name="connsiteY20" fmla="*/ 1390678 h 3923699"/>
                <a:gd name="connsiteX21" fmla="*/ 288033 w 1489775"/>
                <a:gd name="connsiteY21" fmla="*/ 1390678 h 3923699"/>
                <a:gd name="connsiteX22" fmla="*/ 288033 w 1489775"/>
                <a:gd name="connsiteY22" fmla="*/ 2063902 h 3923699"/>
                <a:gd name="connsiteX23" fmla="*/ 144017 w 1489775"/>
                <a:gd name="connsiteY23" fmla="*/ 2207918 h 3923699"/>
                <a:gd name="connsiteX24" fmla="*/ 1 w 1489775"/>
                <a:gd name="connsiteY24" fmla="*/ 2063902 h 3923699"/>
                <a:gd name="connsiteX25" fmla="*/ 1 w 1489775"/>
                <a:gd name="connsiteY25" fmla="*/ 1390678 h 3923699"/>
                <a:gd name="connsiteX26" fmla="*/ 0 w 1489775"/>
                <a:gd name="connsiteY26" fmla="*/ 1390678 h 3923699"/>
                <a:gd name="connsiteX27" fmla="*/ 0 w 1489775"/>
                <a:gd name="connsiteY27" fmla="*/ 1030958 h 3923699"/>
                <a:gd name="connsiteX28" fmla="*/ 280204 w 1489775"/>
                <a:gd name="connsiteY28" fmla="*/ 750754 h 3923699"/>
                <a:gd name="connsiteX29" fmla="*/ 744888 w 1489775"/>
                <a:gd name="connsiteY29" fmla="*/ 0 h 3923699"/>
                <a:gd name="connsiteX30" fmla="*/ 1082199 w 1489775"/>
                <a:gd name="connsiteY30" fmla="*/ 337311 h 3923699"/>
                <a:gd name="connsiteX31" fmla="*/ 744888 w 1489775"/>
                <a:gd name="connsiteY31" fmla="*/ 674622 h 3923699"/>
                <a:gd name="connsiteX32" fmla="*/ 407577 w 1489775"/>
                <a:gd name="connsiteY32" fmla="*/ 337311 h 3923699"/>
                <a:gd name="connsiteX33" fmla="*/ 744888 w 1489775"/>
                <a:gd name="connsiteY33" fmla="*/ 0 h 3923699"/>
                <a:gd name="connsiteX0" fmla="*/ 280204 w 1489775"/>
                <a:gd name="connsiteY0" fmla="*/ 750754 h 3923699"/>
                <a:gd name="connsiteX1" fmla="*/ 1209570 w 1489775"/>
                <a:gd name="connsiteY1" fmla="*/ 750754 h 3923699"/>
                <a:gd name="connsiteX2" fmla="*/ 1489774 w 1489775"/>
                <a:gd name="connsiteY2" fmla="*/ 1030958 h 3923699"/>
                <a:gd name="connsiteX3" fmla="*/ 1489774 w 1489775"/>
                <a:gd name="connsiteY3" fmla="*/ 1293518 h 3923699"/>
                <a:gd name="connsiteX4" fmla="*/ 1489775 w 1489775"/>
                <a:gd name="connsiteY4" fmla="*/ 1293518 h 3923699"/>
                <a:gd name="connsiteX5" fmla="*/ 1489775 w 1489775"/>
                <a:gd name="connsiteY5" fmla="*/ 2063902 h 3923699"/>
                <a:gd name="connsiteX6" fmla="*/ 1345759 w 1489775"/>
                <a:gd name="connsiteY6" fmla="*/ 2207918 h 3923699"/>
                <a:gd name="connsiteX7" fmla="*/ 1201743 w 1489775"/>
                <a:gd name="connsiteY7" fmla="*/ 2063902 h 3923699"/>
                <a:gd name="connsiteX8" fmla="*/ 1201743 w 1489775"/>
                <a:gd name="connsiteY8" fmla="*/ 1390678 h 3923699"/>
                <a:gd name="connsiteX9" fmla="*/ 1158887 w 1489775"/>
                <a:gd name="connsiteY9" fmla="*/ 1390678 h 3923699"/>
                <a:gd name="connsiteX10" fmla="*/ 1151853 w 1489775"/>
                <a:gd name="connsiteY10" fmla="*/ 3743699 h 3923699"/>
                <a:gd name="connsiteX11" fmla="*/ 971853 w 1489775"/>
                <a:gd name="connsiteY11" fmla="*/ 3923699 h 3923699"/>
                <a:gd name="connsiteX12" fmla="*/ 791853 w 1489775"/>
                <a:gd name="connsiteY12" fmla="*/ 3743699 h 3923699"/>
                <a:gd name="connsiteX13" fmla="*/ 791853 w 1489775"/>
                <a:gd name="connsiteY13" fmla="*/ 2305078 h 3923699"/>
                <a:gd name="connsiteX14" fmla="*/ 683854 w 1489775"/>
                <a:gd name="connsiteY14" fmla="*/ 2305078 h 3923699"/>
                <a:gd name="connsiteX15" fmla="*/ 683854 w 1489775"/>
                <a:gd name="connsiteY15" fmla="*/ 3743698 h 3923699"/>
                <a:gd name="connsiteX16" fmla="*/ 503854 w 1489775"/>
                <a:gd name="connsiteY16" fmla="*/ 3923698 h 3923699"/>
                <a:gd name="connsiteX17" fmla="*/ 323854 w 1489775"/>
                <a:gd name="connsiteY17" fmla="*/ 3743698 h 3923699"/>
                <a:gd name="connsiteX18" fmla="*/ 323854 w 1489775"/>
                <a:gd name="connsiteY18" fmla="*/ 2238914 h 3923699"/>
                <a:gd name="connsiteX19" fmla="*/ 330887 w 1489775"/>
                <a:gd name="connsiteY19" fmla="*/ 1390678 h 3923699"/>
                <a:gd name="connsiteX20" fmla="*/ 288033 w 1489775"/>
                <a:gd name="connsiteY20" fmla="*/ 1390678 h 3923699"/>
                <a:gd name="connsiteX21" fmla="*/ 288033 w 1489775"/>
                <a:gd name="connsiteY21" fmla="*/ 2063902 h 3923699"/>
                <a:gd name="connsiteX22" fmla="*/ 144017 w 1489775"/>
                <a:gd name="connsiteY22" fmla="*/ 2207918 h 3923699"/>
                <a:gd name="connsiteX23" fmla="*/ 1 w 1489775"/>
                <a:gd name="connsiteY23" fmla="*/ 2063902 h 3923699"/>
                <a:gd name="connsiteX24" fmla="*/ 1 w 1489775"/>
                <a:gd name="connsiteY24" fmla="*/ 1390678 h 3923699"/>
                <a:gd name="connsiteX25" fmla="*/ 0 w 1489775"/>
                <a:gd name="connsiteY25" fmla="*/ 1390678 h 3923699"/>
                <a:gd name="connsiteX26" fmla="*/ 0 w 1489775"/>
                <a:gd name="connsiteY26" fmla="*/ 1030958 h 3923699"/>
                <a:gd name="connsiteX27" fmla="*/ 280204 w 1489775"/>
                <a:gd name="connsiteY27" fmla="*/ 750754 h 3923699"/>
                <a:gd name="connsiteX28" fmla="*/ 744888 w 1489775"/>
                <a:gd name="connsiteY28" fmla="*/ 0 h 3923699"/>
                <a:gd name="connsiteX29" fmla="*/ 1082199 w 1489775"/>
                <a:gd name="connsiteY29" fmla="*/ 337311 h 3923699"/>
                <a:gd name="connsiteX30" fmla="*/ 744888 w 1489775"/>
                <a:gd name="connsiteY30" fmla="*/ 674622 h 3923699"/>
                <a:gd name="connsiteX31" fmla="*/ 407577 w 1489775"/>
                <a:gd name="connsiteY31" fmla="*/ 337311 h 3923699"/>
                <a:gd name="connsiteX32" fmla="*/ 744888 w 1489775"/>
                <a:gd name="connsiteY32" fmla="*/ 0 h 3923699"/>
                <a:gd name="connsiteX0" fmla="*/ 280204 w 1489775"/>
                <a:gd name="connsiteY0" fmla="*/ 750754 h 3923699"/>
                <a:gd name="connsiteX1" fmla="*/ 1209570 w 1489775"/>
                <a:gd name="connsiteY1" fmla="*/ 750754 h 3923699"/>
                <a:gd name="connsiteX2" fmla="*/ 1489774 w 1489775"/>
                <a:gd name="connsiteY2" fmla="*/ 1030958 h 3923699"/>
                <a:gd name="connsiteX3" fmla="*/ 1489774 w 1489775"/>
                <a:gd name="connsiteY3" fmla="*/ 1293518 h 3923699"/>
                <a:gd name="connsiteX4" fmla="*/ 1489775 w 1489775"/>
                <a:gd name="connsiteY4" fmla="*/ 1293518 h 3923699"/>
                <a:gd name="connsiteX5" fmla="*/ 1489775 w 1489775"/>
                <a:gd name="connsiteY5" fmla="*/ 2063902 h 3923699"/>
                <a:gd name="connsiteX6" fmla="*/ 1345759 w 1489775"/>
                <a:gd name="connsiteY6" fmla="*/ 2207918 h 3923699"/>
                <a:gd name="connsiteX7" fmla="*/ 1201743 w 1489775"/>
                <a:gd name="connsiteY7" fmla="*/ 2063902 h 3923699"/>
                <a:gd name="connsiteX8" fmla="*/ 1201743 w 1489775"/>
                <a:gd name="connsiteY8" fmla="*/ 1390678 h 3923699"/>
                <a:gd name="connsiteX9" fmla="*/ 1158887 w 1489775"/>
                <a:gd name="connsiteY9" fmla="*/ 1390678 h 3923699"/>
                <a:gd name="connsiteX10" fmla="*/ 1151853 w 1489775"/>
                <a:gd name="connsiteY10" fmla="*/ 3743699 h 3923699"/>
                <a:gd name="connsiteX11" fmla="*/ 971853 w 1489775"/>
                <a:gd name="connsiteY11" fmla="*/ 3923699 h 3923699"/>
                <a:gd name="connsiteX12" fmla="*/ 791853 w 1489775"/>
                <a:gd name="connsiteY12" fmla="*/ 3743699 h 3923699"/>
                <a:gd name="connsiteX13" fmla="*/ 791853 w 1489775"/>
                <a:gd name="connsiteY13" fmla="*/ 2305078 h 3923699"/>
                <a:gd name="connsiteX14" fmla="*/ 683854 w 1489775"/>
                <a:gd name="connsiteY14" fmla="*/ 2305078 h 3923699"/>
                <a:gd name="connsiteX15" fmla="*/ 683854 w 1489775"/>
                <a:gd name="connsiteY15" fmla="*/ 3743698 h 3923699"/>
                <a:gd name="connsiteX16" fmla="*/ 503854 w 1489775"/>
                <a:gd name="connsiteY16" fmla="*/ 3923698 h 3923699"/>
                <a:gd name="connsiteX17" fmla="*/ 323854 w 1489775"/>
                <a:gd name="connsiteY17" fmla="*/ 3743698 h 3923699"/>
                <a:gd name="connsiteX18" fmla="*/ 330887 w 1489775"/>
                <a:gd name="connsiteY18" fmla="*/ 1390678 h 3923699"/>
                <a:gd name="connsiteX19" fmla="*/ 288033 w 1489775"/>
                <a:gd name="connsiteY19" fmla="*/ 1390678 h 3923699"/>
                <a:gd name="connsiteX20" fmla="*/ 288033 w 1489775"/>
                <a:gd name="connsiteY20" fmla="*/ 2063902 h 3923699"/>
                <a:gd name="connsiteX21" fmla="*/ 144017 w 1489775"/>
                <a:gd name="connsiteY21" fmla="*/ 2207918 h 3923699"/>
                <a:gd name="connsiteX22" fmla="*/ 1 w 1489775"/>
                <a:gd name="connsiteY22" fmla="*/ 2063902 h 3923699"/>
                <a:gd name="connsiteX23" fmla="*/ 1 w 1489775"/>
                <a:gd name="connsiteY23" fmla="*/ 1390678 h 3923699"/>
                <a:gd name="connsiteX24" fmla="*/ 0 w 1489775"/>
                <a:gd name="connsiteY24" fmla="*/ 1390678 h 3923699"/>
                <a:gd name="connsiteX25" fmla="*/ 0 w 1489775"/>
                <a:gd name="connsiteY25" fmla="*/ 1030958 h 3923699"/>
                <a:gd name="connsiteX26" fmla="*/ 280204 w 1489775"/>
                <a:gd name="connsiteY26" fmla="*/ 750754 h 3923699"/>
                <a:gd name="connsiteX27" fmla="*/ 744888 w 1489775"/>
                <a:gd name="connsiteY27" fmla="*/ 0 h 3923699"/>
                <a:gd name="connsiteX28" fmla="*/ 1082199 w 1489775"/>
                <a:gd name="connsiteY28" fmla="*/ 337311 h 3923699"/>
                <a:gd name="connsiteX29" fmla="*/ 744888 w 1489775"/>
                <a:gd name="connsiteY29" fmla="*/ 674622 h 3923699"/>
                <a:gd name="connsiteX30" fmla="*/ 407577 w 1489775"/>
                <a:gd name="connsiteY30" fmla="*/ 337311 h 3923699"/>
                <a:gd name="connsiteX31" fmla="*/ 744888 w 1489775"/>
                <a:gd name="connsiteY31" fmla="*/ 0 h 39236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</a:cxnLst>
              <a:rect l="l" t="t" r="r" b="b"/>
              <a:pathLst>
                <a:path w="1489775" h="3923699">
                  <a:moveTo>
                    <a:pt x="280204" y="750754"/>
                  </a:moveTo>
                  <a:lnTo>
                    <a:pt x="1209570" y="750754"/>
                  </a:lnTo>
                  <a:cubicBezTo>
                    <a:pt x="1364322" y="750754"/>
                    <a:pt x="1489774" y="876206"/>
                    <a:pt x="1489774" y="1030958"/>
                  </a:cubicBezTo>
                  <a:lnTo>
                    <a:pt x="1489774" y="1293518"/>
                  </a:lnTo>
                  <a:lnTo>
                    <a:pt x="1489775" y="1293518"/>
                  </a:lnTo>
                  <a:lnTo>
                    <a:pt x="1489775" y="2063902"/>
                  </a:lnTo>
                  <a:cubicBezTo>
                    <a:pt x="1489775" y="2143440"/>
                    <a:pt x="1425297" y="2207918"/>
                    <a:pt x="1345759" y="2207918"/>
                  </a:cubicBezTo>
                  <a:cubicBezTo>
                    <a:pt x="1266221" y="2207918"/>
                    <a:pt x="1201743" y="2143440"/>
                    <a:pt x="1201743" y="2063902"/>
                  </a:cubicBezTo>
                  <a:lnTo>
                    <a:pt x="1201743" y="1390678"/>
                  </a:lnTo>
                  <a:lnTo>
                    <a:pt x="1158887" y="1390678"/>
                  </a:lnTo>
                  <a:cubicBezTo>
                    <a:pt x="1156542" y="2175018"/>
                    <a:pt x="1154198" y="2959359"/>
                    <a:pt x="1151853" y="3743699"/>
                  </a:cubicBezTo>
                  <a:cubicBezTo>
                    <a:pt x="1151853" y="3843110"/>
                    <a:pt x="1071264" y="3923699"/>
                    <a:pt x="971853" y="3923699"/>
                  </a:cubicBezTo>
                  <a:cubicBezTo>
                    <a:pt x="872442" y="3923699"/>
                    <a:pt x="791853" y="3843110"/>
                    <a:pt x="791853" y="3743699"/>
                  </a:cubicBezTo>
                  <a:lnTo>
                    <a:pt x="791853" y="2305078"/>
                  </a:lnTo>
                  <a:lnTo>
                    <a:pt x="683854" y="2305078"/>
                  </a:lnTo>
                  <a:lnTo>
                    <a:pt x="683854" y="3743698"/>
                  </a:lnTo>
                  <a:cubicBezTo>
                    <a:pt x="683854" y="3843109"/>
                    <a:pt x="603265" y="3923698"/>
                    <a:pt x="503854" y="3923698"/>
                  </a:cubicBezTo>
                  <a:cubicBezTo>
                    <a:pt x="404443" y="3923698"/>
                    <a:pt x="323854" y="3843109"/>
                    <a:pt x="323854" y="3743698"/>
                  </a:cubicBezTo>
                  <a:cubicBezTo>
                    <a:pt x="326198" y="2959358"/>
                    <a:pt x="328543" y="2175018"/>
                    <a:pt x="330887" y="1390678"/>
                  </a:cubicBezTo>
                  <a:lnTo>
                    <a:pt x="288033" y="1390678"/>
                  </a:lnTo>
                  <a:lnTo>
                    <a:pt x="288033" y="2063902"/>
                  </a:lnTo>
                  <a:cubicBezTo>
                    <a:pt x="288033" y="2143440"/>
                    <a:pt x="223555" y="2207918"/>
                    <a:pt x="144017" y="2207918"/>
                  </a:cubicBezTo>
                  <a:cubicBezTo>
                    <a:pt x="64479" y="2207918"/>
                    <a:pt x="1" y="2143440"/>
                    <a:pt x="1" y="2063902"/>
                  </a:cubicBezTo>
                  <a:lnTo>
                    <a:pt x="1" y="1390678"/>
                  </a:lnTo>
                  <a:lnTo>
                    <a:pt x="0" y="1390678"/>
                  </a:lnTo>
                  <a:lnTo>
                    <a:pt x="0" y="1030958"/>
                  </a:lnTo>
                  <a:cubicBezTo>
                    <a:pt x="0" y="876206"/>
                    <a:pt x="125452" y="750754"/>
                    <a:pt x="280204" y="750754"/>
                  </a:cubicBezTo>
                  <a:close/>
                  <a:moveTo>
                    <a:pt x="744888" y="0"/>
                  </a:moveTo>
                  <a:cubicBezTo>
                    <a:pt x="931180" y="0"/>
                    <a:pt x="1082199" y="151019"/>
                    <a:pt x="1082199" y="337311"/>
                  </a:cubicBezTo>
                  <a:cubicBezTo>
                    <a:pt x="1082199" y="523603"/>
                    <a:pt x="931180" y="674622"/>
                    <a:pt x="744888" y="674622"/>
                  </a:cubicBezTo>
                  <a:cubicBezTo>
                    <a:pt x="558596" y="674622"/>
                    <a:pt x="407577" y="523603"/>
                    <a:pt x="407577" y="337311"/>
                  </a:cubicBezTo>
                  <a:cubicBezTo>
                    <a:pt x="407577" y="151019"/>
                    <a:pt x="558596" y="0"/>
                    <a:pt x="74488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 dirty="0"/>
            </a:p>
          </p:txBody>
        </p:sp>
        <p:sp>
          <p:nvSpPr>
            <p:cNvPr id="93" name="Round Same Side Corner Rectangle 8">
              <a:extLst>
                <a:ext uri="{FF2B5EF4-FFF2-40B4-BE49-F238E27FC236}">
                  <a16:creationId xmlns:a16="http://schemas.microsoft.com/office/drawing/2014/main" id="{4658D783-E730-441D-AF8F-E40F7461DEB0}"/>
                </a:ext>
              </a:extLst>
            </p:cNvPr>
            <p:cNvSpPr/>
            <p:nvPr/>
          </p:nvSpPr>
          <p:spPr>
            <a:xfrm>
              <a:off x="3422546" y="1840455"/>
              <a:ext cx="314030" cy="827075"/>
            </a:xfrm>
            <a:custGeom>
              <a:avLst/>
              <a:gdLst>
                <a:gd name="connsiteX0" fmla="*/ 280204 w 1489775"/>
                <a:gd name="connsiteY0" fmla="*/ 750754 h 3923699"/>
                <a:gd name="connsiteX1" fmla="*/ 1209570 w 1489775"/>
                <a:gd name="connsiteY1" fmla="*/ 750754 h 3923699"/>
                <a:gd name="connsiteX2" fmla="*/ 1489774 w 1489775"/>
                <a:gd name="connsiteY2" fmla="*/ 1030958 h 3923699"/>
                <a:gd name="connsiteX3" fmla="*/ 1489774 w 1489775"/>
                <a:gd name="connsiteY3" fmla="*/ 1293518 h 3923699"/>
                <a:gd name="connsiteX4" fmla="*/ 1489775 w 1489775"/>
                <a:gd name="connsiteY4" fmla="*/ 1293518 h 3923699"/>
                <a:gd name="connsiteX5" fmla="*/ 1489775 w 1489775"/>
                <a:gd name="connsiteY5" fmla="*/ 2063902 h 3923699"/>
                <a:gd name="connsiteX6" fmla="*/ 1345759 w 1489775"/>
                <a:gd name="connsiteY6" fmla="*/ 2207918 h 3923699"/>
                <a:gd name="connsiteX7" fmla="*/ 1201743 w 1489775"/>
                <a:gd name="connsiteY7" fmla="*/ 2063902 h 3923699"/>
                <a:gd name="connsiteX8" fmla="*/ 1201743 w 1489775"/>
                <a:gd name="connsiteY8" fmla="*/ 1390678 h 3923699"/>
                <a:gd name="connsiteX9" fmla="*/ 1158887 w 1489775"/>
                <a:gd name="connsiteY9" fmla="*/ 1390678 h 3923699"/>
                <a:gd name="connsiteX10" fmla="*/ 1158887 w 1489775"/>
                <a:gd name="connsiteY10" fmla="*/ 2305078 h 3923699"/>
                <a:gd name="connsiteX11" fmla="*/ 1151853 w 1489775"/>
                <a:gd name="connsiteY11" fmla="*/ 3743699 h 3923699"/>
                <a:gd name="connsiteX12" fmla="*/ 971853 w 1489775"/>
                <a:gd name="connsiteY12" fmla="*/ 3923699 h 3923699"/>
                <a:gd name="connsiteX13" fmla="*/ 791853 w 1489775"/>
                <a:gd name="connsiteY13" fmla="*/ 3743699 h 3923699"/>
                <a:gd name="connsiteX14" fmla="*/ 791853 w 1489775"/>
                <a:gd name="connsiteY14" fmla="*/ 2305078 h 3923699"/>
                <a:gd name="connsiteX15" fmla="*/ 683854 w 1489775"/>
                <a:gd name="connsiteY15" fmla="*/ 2305078 h 3923699"/>
                <a:gd name="connsiteX16" fmla="*/ 683854 w 1489775"/>
                <a:gd name="connsiteY16" fmla="*/ 3743698 h 3923699"/>
                <a:gd name="connsiteX17" fmla="*/ 503854 w 1489775"/>
                <a:gd name="connsiteY17" fmla="*/ 3923698 h 3923699"/>
                <a:gd name="connsiteX18" fmla="*/ 323854 w 1489775"/>
                <a:gd name="connsiteY18" fmla="*/ 3743698 h 3923699"/>
                <a:gd name="connsiteX19" fmla="*/ 323854 w 1489775"/>
                <a:gd name="connsiteY19" fmla="*/ 2238914 h 3923699"/>
                <a:gd name="connsiteX20" fmla="*/ 330887 w 1489775"/>
                <a:gd name="connsiteY20" fmla="*/ 2238914 h 3923699"/>
                <a:gd name="connsiteX21" fmla="*/ 330887 w 1489775"/>
                <a:gd name="connsiteY21" fmla="*/ 1390678 h 3923699"/>
                <a:gd name="connsiteX22" fmla="*/ 288033 w 1489775"/>
                <a:gd name="connsiteY22" fmla="*/ 1390678 h 3923699"/>
                <a:gd name="connsiteX23" fmla="*/ 288033 w 1489775"/>
                <a:gd name="connsiteY23" fmla="*/ 2063902 h 3923699"/>
                <a:gd name="connsiteX24" fmla="*/ 144017 w 1489775"/>
                <a:gd name="connsiteY24" fmla="*/ 2207918 h 3923699"/>
                <a:gd name="connsiteX25" fmla="*/ 1 w 1489775"/>
                <a:gd name="connsiteY25" fmla="*/ 2063902 h 3923699"/>
                <a:gd name="connsiteX26" fmla="*/ 1 w 1489775"/>
                <a:gd name="connsiteY26" fmla="*/ 1390678 h 3923699"/>
                <a:gd name="connsiteX27" fmla="*/ 0 w 1489775"/>
                <a:gd name="connsiteY27" fmla="*/ 1390678 h 3923699"/>
                <a:gd name="connsiteX28" fmla="*/ 0 w 1489775"/>
                <a:gd name="connsiteY28" fmla="*/ 1030958 h 3923699"/>
                <a:gd name="connsiteX29" fmla="*/ 280204 w 1489775"/>
                <a:gd name="connsiteY29" fmla="*/ 750754 h 3923699"/>
                <a:gd name="connsiteX30" fmla="*/ 744888 w 1489775"/>
                <a:gd name="connsiteY30" fmla="*/ 0 h 3923699"/>
                <a:gd name="connsiteX31" fmla="*/ 1082199 w 1489775"/>
                <a:gd name="connsiteY31" fmla="*/ 337311 h 3923699"/>
                <a:gd name="connsiteX32" fmla="*/ 744888 w 1489775"/>
                <a:gd name="connsiteY32" fmla="*/ 674622 h 3923699"/>
                <a:gd name="connsiteX33" fmla="*/ 407577 w 1489775"/>
                <a:gd name="connsiteY33" fmla="*/ 337311 h 3923699"/>
                <a:gd name="connsiteX34" fmla="*/ 744888 w 1489775"/>
                <a:gd name="connsiteY34" fmla="*/ 0 h 3923699"/>
                <a:gd name="connsiteX0" fmla="*/ 280204 w 1489775"/>
                <a:gd name="connsiteY0" fmla="*/ 750754 h 3923699"/>
                <a:gd name="connsiteX1" fmla="*/ 1209570 w 1489775"/>
                <a:gd name="connsiteY1" fmla="*/ 750754 h 3923699"/>
                <a:gd name="connsiteX2" fmla="*/ 1489774 w 1489775"/>
                <a:gd name="connsiteY2" fmla="*/ 1030958 h 3923699"/>
                <a:gd name="connsiteX3" fmla="*/ 1489774 w 1489775"/>
                <a:gd name="connsiteY3" fmla="*/ 1293518 h 3923699"/>
                <a:gd name="connsiteX4" fmla="*/ 1489775 w 1489775"/>
                <a:gd name="connsiteY4" fmla="*/ 1293518 h 3923699"/>
                <a:gd name="connsiteX5" fmla="*/ 1489775 w 1489775"/>
                <a:gd name="connsiteY5" fmla="*/ 2063902 h 3923699"/>
                <a:gd name="connsiteX6" fmla="*/ 1345759 w 1489775"/>
                <a:gd name="connsiteY6" fmla="*/ 2207918 h 3923699"/>
                <a:gd name="connsiteX7" fmla="*/ 1201743 w 1489775"/>
                <a:gd name="connsiteY7" fmla="*/ 2063902 h 3923699"/>
                <a:gd name="connsiteX8" fmla="*/ 1201743 w 1489775"/>
                <a:gd name="connsiteY8" fmla="*/ 1390678 h 3923699"/>
                <a:gd name="connsiteX9" fmla="*/ 1158887 w 1489775"/>
                <a:gd name="connsiteY9" fmla="*/ 1390678 h 3923699"/>
                <a:gd name="connsiteX10" fmla="*/ 1151853 w 1489775"/>
                <a:gd name="connsiteY10" fmla="*/ 3743699 h 3923699"/>
                <a:gd name="connsiteX11" fmla="*/ 971853 w 1489775"/>
                <a:gd name="connsiteY11" fmla="*/ 3923699 h 3923699"/>
                <a:gd name="connsiteX12" fmla="*/ 791853 w 1489775"/>
                <a:gd name="connsiteY12" fmla="*/ 3743699 h 3923699"/>
                <a:gd name="connsiteX13" fmla="*/ 791853 w 1489775"/>
                <a:gd name="connsiteY13" fmla="*/ 2305078 h 3923699"/>
                <a:gd name="connsiteX14" fmla="*/ 683854 w 1489775"/>
                <a:gd name="connsiteY14" fmla="*/ 2305078 h 3923699"/>
                <a:gd name="connsiteX15" fmla="*/ 683854 w 1489775"/>
                <a:gd name="connsiteY15" fmla="*/ 3743698 h 3923699"/>
                <a:gd name="connsiteX16" fmla="*/ 503854 w 1489775"/>
                <a:gd name="connsiteY16" fmla="*/ 3923698 h 3923699"/>
                <a:gd name="connsiteX17" fmla="*/ 323854 w 1489775"/>
                <a:gd name="connsiteY17" fmla="*/ 3743698 h 3923699"/>
                <a:gd name="connsiteX18" fmla="*/ 323854 w 1489775"/>
                <a:gd name="connsiteY18" fmla="*/ 2238914 h 3923699"/>
                <a:gd name="connsiteX19" fmla="*/ 330887 w 1489775"/>
                <a:gd name="connsiteY19" fmla="*/ 2238914 h 3923699"/>
                <a:gd name="connsiteX20" fmla="*/ 330887 w 1489775"/>
                <a:gd name="connsiteY20" fmla="*/ 1390678 h 3923699"/>
                <a:gd name="connsiteX21" fmla="*/ 288033 w 1489775"/>
                <a:gd name="connsiteY21" fmla="*/ 1390678 h 3923699"/>
                <a:gd name="connsiteX22" fmla="*/ 288033 w 1489775"/>
                <a:gd name="connsiteY22" fmla="*/ 2063902 h 3923699"/>
                <a:gd name="connsiteX23" fmla="*/ 144017 w 1489775"/>
                <a:gd name="connsiteY23" fmla="*/ 2207918 h 3923699"/>
                <a:gd name="connsiteX24" fmla="*/ 1 w 1489775"/>
                <a:gd name="connsiteY24" fmla="*/ 2063902 h 3923699"/>
                <a:gd name="connsiteX25" fmla="*/ 1 w 1489775"/>
                <a:gd name="connsiteY25" fmla="*/ 1390678 h 3923699"/>
                <a:gd name="connsiteX26" fmla="*/ 0 w 1489775"/>
                <a:gd name="connsiteY26" fmla="*/ 1390678 h 3923699"/>
                <a:gd name="connsiteX27" fmla="*/ 0 w 1489775"/>
                <a:gd name="connsiteY27" fmla="*/ 1030958 h 3923699"/>
                <a:gd name="connsiteX28" fmla="*/ 280204 w 1489775"/>
                <a:gd name="connsiteY28" fmla="*/ 750754 h 3923699"/>
                <a:gd name="connsiteX29" fmla="*/ 744888 w 1489775"/>
                <a:gd name="connsiteY29" fmla="*/ 0 h 3923699"/>
                <a:gd name="connsiteX30" fmla="*/ 1082199 w 1489775"/>
                <a:gd name="connsiteY30" fmla="*/ 337311 h 3923699"/>
                <a:gd name="connsiteX31" fmla="*/ 744888 w 1489775"/>
                <a:gd name="connsiteY31" fmla="*/ 674622 h 3923699"/>
                <a:gd name="connsiteX32" fmla="*/ 407577 w 1489775"/>
                <a:gd name="connsiteY32" fmla="*/ 337311 h 3923699"/>
                <a:gd name="connsiteX33" fmla="*/ 744888 w 1489775"/>
                <a:gd name="connsiteY33" fmla="*/ 0 h 3923699"/>
                <a:gd name="connsiteX0" fmla="*/ 280204 w 1489775"/>
                <a:gd name="connsiteY0" fmla="*/ 750754 h 3923699"/>
                <a:gd name="connsiteX1" fmla="*/ 1209570 w 1489775"/>
                <a:gd name="connsiteY1" fmla="*/ 750754 h 3923699"/>
                <a:gd name="connsiteX2" fmla="*/ 1489774 w 1489775"/>
                <a:gd name="connsiteY2" fmla="*/ 1030958 h 3923699"/>
                <a:gd name="connsiteX3" fmla="*/ 1489774 w 1489775"/>
                <a:gd name="connsiteY3" fmla="*/ 1293518 h 3923699"/>
                <a:gd name="connsiteX4" fmla="*/ 1489775 w 1489775"/>
                <a:gd name="connsiteY4" fmla="*/ 1293518 h 3923699"/>
                <a:gd name="connsiteX5" fmla="*/ 1489775 w 1489775"/>
                <a:gd name="connsiteY5" fmla="*/ 2063902 h 3923699"/>
                <a:gd name="connsiteX6" fmla="*/ 1345759 w 1489775"/>
                <a:gd name="connsiteY6" fmla="*/ 2207918 h 3923699"/>
                <a:gd name="connsiteX7" fmla="*/ 1201743 w 1489775"/>
                <a:gd name="connsiteY7" fmla="*/ 2063902 h 3923699"/>
                <a:gd name="connsiteX8" fmla="*/ 1201743 w 1489775"/>
                <a:gd name="connsiteY8" fmla="*/ 1390678 h 3923699"/>
                <a:gd name="connsiteX9" fmla="*/ 1158887 w 1489775"/>
                <a:gd name="connsiteY9" fmla="*/ 1390678 h 3923699"/>
                <a:gd name="connsiteX10" fmla="*/ 1151853 w 1489775"/>
                <a:gd name="connsiteY10" fmla="*/ 3743699 h 3923699"/>
                <a:gd name="connsiteX11" fmla="*/ 971853 w 1489775"/>
                <a:gd name="connsiteY11" fmla="*/ 3923699 h 3923699"/>
                <a:gd name="connsiteX12" fmla="*/ 791853 w 1489775"/>
                <a:gd name="connsiteY12" fmla="*/ 3743699 h 3923699"/>
                <a:gd name="connsiteX13" fmla="*/ 791853 w 1489775"/>
                <a:gd name="connsiteY13" fmla="*/ 2305078 h 3923699"/>
                <a:gd name="connsiteX14" fmla="*/ 683854 w 1489775"/>
                <a:gd name="connsiteY14" fmla="*/ 2305078 h 3923699"/>
                <a:gd name="connsiteX15" fmla="*/ 683854 w 1489775"/>
                <a:gd name="connsiteY15" fmla="*/ 3743698 h 3923699"/>
                <a:gd name="connsiteX16" fmla="*/ 503854 w 1489775"/>
                <a:gd name="connsiteY16" fmla="*/ 3923698 h 3923699"/>
                <a:gd name="connsiteX17" fmla="*/ 323854 w 1489775"/>
                <a:gd name="connsiteY17" fmla="*/ 3743698 h 3923699"/>
                <a:gd name="connsiteX18" fmla="*/ 323854 w 1489775"/>
                <a:gd name="connsiteY18" fmla="*/ 2238914 h 3923699"/>
                <a:gd name="connsiteX19" fmla="*/ 330887 w 1489775"/>
                <a:gd name="connsiteY19" fmla="*/ 1390678 h 3923699"/>
                <a:gd name="connsiteX20" fmla="*/ 288033 w 1489775"/>
                <a:gd name="connsiteY20" fmla="*/ 1390678 h 3923699"/>
                <a:gd name="connsiteX21" fmla="*/ 288033 w 1489775"/>
                <a:gd name="connsiteY21" fmla="*/ 2063902 h 3923699"/>
                <a:gd name="connsiteX22" fmla="*/ 144017 w 1489775"/>
                <a:gd name="connsiteY22" fmla="*/ 2207918 h 3923699"/>
                <a:gd name="connsiteX23" fmla="*/ 1 w 1489775"/>
                <a:gd name="connsiteY23" fmla="*/ 2063902 h 3923699"/>
                <a:gd name="connsiteX24" fmla="*/ 1 w 1489775"/>
                <a:gd name="connsiteY24" fmla="*/ 1390678 h 3923699"/>
                <a:gd name="connsiteX25" fmla="*/ 0 w 1489775"/>
                <a:gd name="connsiteY25" fmla="*/ 1390678 h 3923699"/>
                <a:gd name="connsiteX26" fmla="*/ 0 w 1489775"/>
                <a:gd name="connsiteY26" fmla="*/ 1030958 h 3923699"/>
                <a:gd name="connsiteX27" fmla="*/ 280204 w 1489775"/>
                <a:gd name="connsiteY27" fmla="*/ 750754 h 3923699"/>
                <a:gd name="connsiteX28" fmla="*/ 744888 w 1489775"/>
                <a:gd name="connsiteY28" fmla="*/ 0 h 3923699"/>
                <a:gd name="connsiteX29" fmla="*/ 1082199 w 1489775"/>
                <a:gd name="connsiteY29" fmla="*/ 337311 h 3923699"/>
                <a:gd name="connsiteX30" fmla="*/ 744888 w 1489775"/>
                <a:gd name="connsiteY30" fmla="*/ 674622 h 3923699"/>
                <a:gd name="connsiteX31" fmla="*/ 407577 w 1489775"/>
                <a:gd name="connsiteY31" fmla="*/ 337311 h 3923699"/>
                <a:gd name="connsiteX32" fmla="*/ 744888 w 1489775"/>
                <a:gd name="connsiteY32" fmla="*/ 0 h 3923699"/>
                <a:gd name="connsiteX0" fmla="*/ 280204 w 1489775"/>
                <a:gd name="connsiteY0" fmla="*/ 750754 h 3923699"/>
                <a:gd name="connsiteX1" fmla="*/ 1209570 w 1489775"/>
                <a:gd name="connsiteY1" fmla="*/ 750754 h 3923699"/>
                <a:gd name="connsiteX2" fmla="*/ 1489774 w 1489775"/>
                <a:gd name="connsiteY2" fmla="*/ 1030958 h 3923699"/>
                <a:gd name="connsiteX3" fmla="*/ 1489774 w 1489775"/>
                <a:gd name="connsiteY3" fmla="*/ 1293518 h 3923699"/>
                <a:gd name="connsiteX4" fmla="*/ 1489775 w 1489775"/>
                <a:gd name="connsiteY4" fmla="*/ 1293518 h 3923699"/>
                <a:gd name="connsiteX5" fmla="*/ 1489775 w 1489775"/>
                <a:gd name="connsiteY5" fmla="*/ 2063902 h 3923699"/>
                <a:gd name="connsiteX6" fmla="*/ 1345759 w 1489775"/>
                <a:gd name="connsiteY6" fmla="*/ 2207918 h 3923699"/>
                <a:gd name="connsiteX7" fmla="*/ 1201743 w 1489775"/>
                <a:gd name="connsiteY7" fmla="*/ 2063902 h 3923699"/>
                <a:gd name="connsiteX8" fmla="*/ 1201743 w 1489775"/>
                <a:gd name="connsiteY8" fmla="*/ 1390678 h 3923699"/>
                <a:gd name="connsiteX9" fmla="*/ 1158887 w 1489775"/>
                <a:gd name="connsiteY9" fmla="*/ 1390678 h 3923699"/>
                <a:gd name="connsiteX10" fmla="*/ 1151853 w 1489775"/>
                <a:gd name="connsiteY10" fmla="*/ 3743699 h 3923699"/>
                <a:gd name="connsiteX11" fmla="*/ 971853 w 1489775"/>
                <a:gd name="connsiteY11" fmla="*/ 3923699 h 3923699"/>
                <a:gd name="connsiteX12" fmla="*/ 791853 w 1489775"/>
                <a:gd name="connsiteY12" fmla="*/ 3743699 h 3923699"/>
                <a:gd name="connsiteX13" fmla="*/ 791853 w 1489775"/>
                <a:gd name="connsiteY13" fmla="*/ 2305078 h 3923699"/>
                <a:gd name="connsiteX14" fmla="*/ 683854 w 1489775"/>
                <a:gd name="connsiteY14" fmla="*/ 2305078 h 3923699"/>
                <a:gd name="connsiteX15" fmla="*/ 683854 w 1489775"/>
                <a:gd name="connsiteY15" fmla="*/ 3743698 h 3923699"/>
                <a:gd name="connsiteX16" fmla="*/ 503854 w 1489775"/>
                <a:gd name="connsiteY16" fmla="*/ 3923698 h 3923699"/>
                <a:gd name="connsiteX17" fmla="*/ 323854 w 1489775"/>
                <a:gd name="connsiteY17" fmla="*/ 3743698 h 3923699"/>
                <a:gd name="connsiteX18" fmla="*/ 330887 w 1489775"/>
                <a:gd name="connsiteY18" fmla="*/ 1390678 h 3923699"/>
                <a:gd name="connsiteX19" fmla="*/ 288033 w 1489775"/>
                <a:gd name="connsiteY19" fmla="*/ 1390678 h 3923699"/>
                <a:gd name="connsiteX20" fmla="*/ 288033 w 1489775"/>
                <a:gd name="connsiteY20" fmla="*/ 2063902 h 3923699"/>
                <a:gd name="connsiteX21" fmla="*/ 144017 w 1489775"/>
                <a:gd name="connsiteY21" fmla="*/ 2207918 h 3923699"/>
                <a:gd name="connsiteX22" fmla="*/ 1 w 1489775"/>
                <a:gd name="connsiteY22" fmla="*/ 2063902 h 3923699"/>
                <a:gd name="connsiteX23" fmla="*/ 1 w 1489775"/>
                <a:gd name="connsiteY23" fmla="*/ 1390678 h 3923699"/>
                <a:gd name="connsiteX24" fmla="*/ 0 w 1489775"/>
                <a:gd name="connsiteY24" fmla="*/ 1390678 h 3923699"/>
                <a:gd name="connsiteX25" fmla="*/ 0 w 1489775"/>
                <a:gd name="connsiteY25" fmla="*/ 1030958 h 3923699"/>
                <a:gd name="connsiteX26" fmla="*/ 280204 w 1489775"/>
                <a:gd name="connsiteY26" fmla="*/ 750754 h 3923699"/>
                <a:gd name="connsiteX27" fmla="*/ 744888 w 1489775"/>
                <a:gd name="connsiteY27" fmla="*/ 0 h 3923699"/>
                <a:gd name="connsiteX28" fmla="*/ 1082199 w 1489775"/>
                <a:gd name="connsiteY28" fmla="*/ 337311 h 3923699"/>
                <a:gd name="connsiteX29" fmla="*/ 744888 w 1489775"/>
                <a:gd name="connsiteY29" fmla="*/ 674622 h 3923699"/>
                <a:gd name="connsiteX30" fmla="*/ 407577 w 1489775"/>
                <a:gd name="connsiteY30" fmla="*/ 337311 h 3923699"/>
                <a:gd name="connsiteX31" fmla="*/ 744888 w 1489775"/>
                <a:gd name="connsiteY31" fmla="*/ 0 h 39236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</a:cxnLst>
              <a:rect l="l" t="t" r="r" b="b"/>
              <a:pathLst>
                <a:path w="1489775" h="3923699">
                  <a:moveTo>
                    <a:pt x="280204" y="750754"/>
                  </a:moveTo>
                  <a:lnTo>
                    <a:pt x="1209570" y="750754"/>
                  </a:lnTo>
                  <a:cubicBezTo>
                    <a:pt x="1364322" y="750754"/>
                    <a:pt x="1489774" y="876206"/>
                    <a:pt x="1489774" y="1030958"/>
                  </a:cubicBezTo>
                  <a:lnTo>
                    <a:pt x="1489774" y="1293518"/>
                  </a:lnTo>
                  <a:lnTo>
                    <a:pt x="1489775" y="1293518"/>
                  </a:lnTo>
                  <a:lnTo>
                    <a:pt x="1489775" y="2063902"/>
                  </a:lnTo>
                  <a:cubicBezTo>
                    <a:pt x="1489775" y="2143440"/>
                    <a:pt x="1425297" y="2207918"/>
                    <a:pt x="1345759" y="2207918"/>
                  </a:cubicBezTo>
                  <a:cubicBezTo>
                    <a:pt x="1266221" y="2207918"/>
                    <a:pt x="1201743" y="2143440"/>
                    <a:pt x="1201743" y="2063902"/>
                  </a:cubicBezTo>
                  <a:lnTo>
                    <a:pt x="1201743" y="1390678"/>
                  </a:lnTo>
                  <a:lnTo>
                    <a:pt x="1158887" y="1390678"/>
                  </a:lnTo>
                  <a:cubicBezTo>
                    <a:pt x="1156542" y="2175018"/>
                    <a:pt x="1154198" y="2959359"/>
                    <a:pt x="1151853" y="3743699"/>
                  </a:cubicBezTo>
                  <a:cubicBezTo>
                    <a:pt x="1151853" y="3843110"/>
                    <a:pt x="1071264" y="3923699"/>
                    <a:pt x="971853" y="3923699"/>
                  </a:cubicBezTo>
                  <a:cubicBezTo>
                    <a:pt x="872442" y="3923699"/>
                    <a:pt x="791853" y="3843110"/>
                    <a:pt x="791853" y="3743699"/>
                  </a:cubicBezTo>
                  <a:lnTo>
                    <a:pt x="791853" y="2305078"/>
                  </a:lnTo>
                  <a:lnTo>
                    <a:pt x="683854" y="2305078"/>
                  </a:lnTo>
                  <a:lnTo>
                    <a:pt x="683854" y="3743698"/>
                  </a:lnTo>
                  <a:cubicBezTo>
                    <a:pt x="683854" y="3843109"/>
                    <a:pt x="603265" y="3923698"/>
                    <a:pt x="503854" y="3923698"/>
                  </a:cubicBezTo>
                  <a:cubicBezTo>
                    <a:pt x="404443" y="3923698"/>
                    <a:pt x="323854" y="3843109"/>
                    <a:pt x="323854" y="3743698"/>
                  </a:cubicBezTo>
                  <a:cubicBezTo>
                    <a:pt x="326198" y="2959358"/>
                    <a:pt x="328543" y="2175018"/>
                    <a:pt x="330887" y="1390678"/>
                  </a:cubicBezTo>
                  <a:lnTo>
                    <a:pt x="288033" y="1390678"/>
                  </a:lnTo>
                  <a:lnTo>
                    <a:pt x="288033" y="2063902"/>
                  </a:lnTo>
                  <a:cubicBezTo>
                    <a:pt x="288033" y="2143440"/>
                    <a:pt x="223555" y="2207918"/>
                    <a:pt x="144017" y="2207918"/>
                  </a:cubicBezTo>
                  <a:cubicBezTo>
                    <a:pt x="64479" y="2207918"/>
                    <a:pt x="1" y="2143440"/>
                    <a:pt x="1" y="2063902"/>
                  </a:cubicBezTo>
                  <a:lnTo>
                    <a:pt x="1" y="1390678"/>
                  </a:lnTo>
                  <a:lnTo>
                    <a:pt x="0" y="1390678"/>
                  </a:lnTo>
                  <a:lnTo>
                    <a:pt x="0" y="1030958"/>
                  </a:lnTo>
                  <a:cubicBezTo>
                    <a:pt x="0" y="876206"/>
                    <a:pt x="125452" y="750754"/>
                    <a:pt x="280204" y="750754"/>
                  </a:cubicBezTo>
                  <a:close/>
                  <a:moveTo>
                    <a:pt x="744888" y="0"/>
                  </a:moveTo>
                  <a:cubicBezTo>
                    <a:pt x="931180" y="0"/>
                    <a:pt x="1082199" y="151019"/>
                    <a:pt x="1082199" y="337311"/>
                  </a:cubicBezTo>
                  <a:cubicBezTo>
                    <a:pt x="1082199" y="523603"/>
                    <a:pt x="931180" y="674622"/>
                    <a:pt x="744888" y="674622"/>
                  </a:cubicBezTo>
                  <a:cubicBezTo>
                    <a:pt x="558596" y="674622"/>
                    <a:pt x="407577" y="523603"/>
                    <a:pt x="407577" y="337311"/>
                  </a:cubicBezTo>
                  <a:cubicBezTo>
                    <a:pt x="407577" y="151019"/>
                    <a:pt x="558596" y="0"/>
                    <a:pt x="74488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 dirty="0"/>
            </a:p>
          </p:txBody>
        </p:sp>
        <p:sp>
          <p:nvSpPr>
            <p:cNvPr id="94" name="Round Same Side Corner Rectangle 8">
              <a:extLst>
                <a:ext uri="{FF2B5EF4-FFF2-40B4-BE49-F238E27FC236}">
                  <a16:creationId xmlns:a16="http://schemas.microsoft.com/office/drawing/2014/main" id="{590D1EB5-EE57-4218-9DC7-BBD449D53907}"/>
                </a:ext>
              </a:extLst>
            </p:cNvPr>
            <p:cNvSpPr/>
            <p:nvPr/>
          </p:nvSpPr>
          <p:spPr>
            <a:xfrm>
              <a:off x="3820146" y="1840455"/>
              <a:ext cx="314030" cy="827075"/>
            </a:xfrm>
            <a:custGeom>
              <a:avLst/>
              <a:gdLst>
                <a:gd name="connsiteX0" fmla="*/ 280204 w 1489775"/>
                <a:gd name="connsiteY0" fmla="*/ 750754 h 3923699"/>
                <a:gd name="connsiteX1" fmla="*/ 1209570 w 1489775"/>
                <a:gd name="connsiteY1" fmla="*/ 750754 h 3923699"/>
                <a:gd name="connsiteX2" fmla="*/ 1489774 w 1489775"/>
                <a:gd name="connsiteY2" fmla="*/ 1030958 h 3923699"/>
                <a:gd name="connsiteX3" fmla="*/ 1489774 w 1489775"/>
                <a:gd name="connsiteY3" fmla="*/ 1293518 h 3923699"/>
                <a:gd name="connsiteX4" fmla="*/ 1489775 w 1489775"/>
                <a:gd name="connsiteY4" fmla="*/ 1293518 h 3923699"/>
                <a:gd name="connsiteX5" fmla="*/ 1489775 w 1489775"/>
                <a:gd name="connsiteY5" fmla="*/ 2063902 h 3923699"/>
                <a:gd name="connsiteX6" fmla="*/ 1345759 w 1489775"/>
                <a:gd name="connsiteY6" fmla="*/ 2207918 h 3923699"/>
                <a:gd name="connsiteX7" fmla="*/ 1201743 w 1489775"/>
                <a:gd name="connsiteY7" fmla="*/ 2063902 h 3923699"/>
                <a:gd name="connsiteX8" fmla="*/ 1201743 w 1489775"/>
                <a:gd name="connsiteY8" fmla="*/ 1390678 h 3923699"/>
                <a:gd name="connsiteX9" fmla="*/ 1158887 w 1489775"/>
                <a:gd name="connsiteY9" fmla="*/ 1390678 h 3923699"/>
                <a:gd name="connsiteX10" fmla="*/ 1158887 w 1489775"/>
                <a:gd name="connsiteY10" fmla="*/ 2305078 h 3923699"/>
                <a:gd name="connsiteX11" fmla="*/ 1151853 w 1489775"/>
                <a:gd name="connsiteY11" fmla="*/ 3743699 h 3923699"/>
                <a:gd name="connsiteX12" fmla="*/ 971853 w 1489775"/>
                <a:gd name="connsiteY12" fmla="*/ 3923699 h 3923699"/>
                <a:gd name="connsiteX13" fmla="*/ 791853 w 1489775"/>
                <a:gd name="connsiteY13" fmla="*/ 3743699 h 3923699"/>
                <a:gd name="connsiteX14" fmla="*/ 791853 w 1489775"/>
                <a:gd name="connsiteY14" fmla="*/ 2305078 h 3923699"/>
                <a:gd name="connsiteX15" fmla="*/ 683854 w 1489775"/>
                <a:gd name="connsiteY15" fmla="*/ 2305078 h 3923699"/>
                <a:gd name="connsiteX16" fmla="*/ 683854 w 1489775"/>
                <a:gd name="connsiteY16" fmla="*/ 3743698 h 3923699"/>
                <a:gd name="connsiteX17" fmla="*/ 503854 w 1489775"/>
                <a:gd name="connsiteY17" fmla="*/ 3923698 h 3923699"/>
                <a:gd name="connsiteX18" fmla="*/ 323854 w 1489775"/>
                <a:gd name="connsiteY18" fmla="*/ 3743698 h 3923699"/>
                <a:gd name="connsiteX19" fmla="*/ 323854 w 1489775"/>
                <a:gd name="connsiteY19" fmla="*/ 2238914 h 3923699"/>
                <a:gd name="connsiteX20" fmla="*/ 330887 w 1489775"/>
                <a:gd name="connsiteY20" fmla="*/ 2238914 h 3923699"/>
                <a:gd name="connsiteX21" fmla="*/ 330887 w 1489775"/>
                <a:gd name="connsiteY21" fmla="*/ 1390678 h 3923699"/>
                <a:gd name="connsiteX22" fmla="*/ 288033 w 1489775"/>
                <a:gd name="connsiteY22" fmla="*/ 1390678 h 3923699"/>
                <a:gd name="connsiteX23" fmla="*/ 288033 w 1489775"/>
                <a:gd name="connsiteY23" fmla="*/ 2063902 h 3923699"/>
                <a:gd name="connsiteX24" fmla="*/ 144017 w 1489775"/>
                <a:gd name="connsiteY24" fmla="*/ 2207918 h 3923699"/>
                <a:gd name="connsiteX25" fmla="*/ 1 w 1489775"/>
                <a:gd name="connsiteY25" fmla="*/ 2063902 h 3923699"/>
                <a:gd name="connsiteX26" fmla="*/ 1 w 1489775"/>
                <a:gd name="connsiteY26" fmla="*/ 1390678 h 3923699"/>
                <a:gd name="connsiteX27" fmla="*/ 0 w 1489775"/>
                <a:gd name="connsiteY27" fmla="*/ 1390678 h 3923699"/>
                <a:gd name="connsiteX28" fmla="*/ 0 w 1489775"/>
                <a:gd name="connsiteY28" fmla="*/ 1030958 h 3923699"/>
                <a:gd name="connsiteX29" fmla="*/ 280204 w 1489775"/>
                <a:gd name="connsiteY29" fmla="*/ 750754 h 3923699"/>
                <a:gd name="connsiteX30" fmla="*/ 744888 w 1489775"/>
                <a:gd name="connsiteY30" fmla="*/ 0 h 3923699"/>
                <a:gd name="connsiteX31" fmla="*/ 1082199 w 1489775"/>
                <a:gd name="connsiteY31" fmla="*/ 337311 h 3923699"/>
                <a:gd name="connsiteX32" fmla="*/ 744888 w 1489775"/>
                <a:gd name="connsiteY32" fmla="*/ 674622 h 3923699"/>
                <a:gd name="connsiteX33" fmla="*/ 407577 w 1489775"/>
                <a:gd name="connsiteY33" fmla="*/ 337311 h 3923699"/>
                <a:gd name="connsiteX34" fmla="*/ 744888 w 1489775"/>
                <a:gd name="connsiteY34" fmla="*/ 0 h 3923699"/>
                <a:gd name="connsiteX0" fmla="*/ 280204 w 1489775"/>
                <a:gd name="connsiteY0" fmla="*/ 750754 h 3923699"/>
                <a:gd name="connsiteX1" fmla="*/ 1209570 w 1489775"/>
                <a:gd name="connsiteY1" fmla="*/ 750754 h 3923699"/>
                <a:gd name="connsiteX2" fmla="*/ 1489774 w 1489775"/>
                <a:gd name="connsiteY2" fmla="*/ 1030958 h 3923699"/>
                <a:gd name="connsiteX3" fmla="*/ 1489774 w 1489775"/>
                <a:gd name="connsiteY3" fmla="*/ 1293518 h 3923699"/>
                <a:gd name="connsiteX4" fmla="*/ 1489775 w 1489775"/>
                <a:gd name="connsiteY4" fmla="*/ 1293518 h 3923699"/>
                <a:gd name="connsiteX5" fmla="*/ 1489775 w 1489775"/>
                <a:gd name="connsiteY5" fmla="*/ 2063902 h 3923699"/>
                <a:gd name="connsiteX6" fmla="*/ 1345759 w 1489775"/>
                <a:gd name="connsiteY6" fmla="*/ 2207918 h 3923699"/>
                <a:gd name="connsiteX7" fmla="*/ 1201743 w 1489775"/>
                <a:gd name="connsiteY7" fmla="*/ 2063902 h 3923699"/>
                <a:gd name="connsiteX8" fmla="*/ 1201743 w 1489775"/>
                <a:gd name="connsiteY8" fmla="*/ 1390678 h 3923699"/>
                <a:gd name="connsiteX9" fmla="*/ 1158887 w 1489775"/>
                <a:gd name="connsiteY9" fmla="*/ 1390678 h 3923699"/>
                <a:gd name="connsiteX10" fmla="*/ 1151853 w 1489775"/>
                <a:gd name="connsiteY10" fmla="*/ 3743699 h 3923699"/>
                <a:gd name="connsiteX11" fmla="*/ 971853 w 1489775"/>
                <a:gd name="connsiteY11" fmla="*/ 3923699 h 3923699"/>
                <a:gd name="connsiteX12" fmla="*/ 791853 w 1489775"/>
                <a:gd name="connsiteY12" fmla="*/ 3743699 h 3923699"/>
                <a:gd name="connsiteX13" fmla="*/ 791853 w 1489775"/>
                <a:gd name="connsiteY13" fmla="*/ 2305078 h 3923699"/>
                <a:gd name="connsiteX14" fmla="*/ 683854 w 1489775"/>
                <a:gd name="connsiteY14" fmla="*/ 2305078 h 3923699"/>
                <a:gd name="connsiteX15" fmla="*/ 683854 w 1489775"/>
                <a:gd name="connsiteY15" fmla="*/ 3743698 h 3923699"/>
                <a:gd name="connsiteX16" fmla="*/ 503854 w 1489775"/>
                <a:gd name="connsiteY16" fmla="*/ 3923698 h 3923699"/>
                <a:gd name="connsiteX17" fmla="*/ 323854 w 1489775"/>
                <a:gd name="connsiteY17" fmla="*/ 3743698 h 3923699"/>
                <a:gd name="connsiteX18" fmla="*/ 323854 w 1489775"/>
                <a:gd name="connsiteY18" fmla="*/ 2238914 h 3923699"/>
                <a:gd name="connsiteX19" fmla="*/ 330887 w 1489775"/>
                <a:gd name="connsiteY19" fmla="*/ 2238914 h 3923699"/>
                <a:gd name="connsiteX20" fmla="*/ 330887 w 1489775"/>
                <a:gd name="connsiteY20" fmla="*/ 1390678 h 3923699"/>
                <a:gd name="connsiteX21" fmla="*/ 288033 w 1489775"/>
                <a:gd name="connsiteY21" fmla="*/ 1390678 h 3923699"/>
                <a:gd name="connsiteX22" fmla="*/ 288033 w 1489775"/>
                <a:gd name="connsiteY22" fmla="*/ 2063902 h 3923699"/>
                <a:gd name="connsiteX23" fmla="*/ 144017 w 1489775"/>
                <a:gd name="connsiteY23" fmla="*/ 2207918 h 3923699"/>
                <a:gd name="connsiteX24" fmla="*/ 1 w 1489775"/>
                <a:gd name="connsiteY24" fmla="*/ 2063902 h 3923699"/>
                <a:gd name="connsiteX25" fmla="*/ 1 w 1489775"/>
                <a:gd name="connsiteY25" fmla="*/ 1390678 h 3923699"/>
                <a:gd name="connsiteX26" fmla="*/ 0 w 1489775"/>
                <a:gd name="connsiteY26" fmla="*/ 1390678 h 3923699"/>
                <a:gd name="connsiteX27" fmla="*/ 0 w 1489775"/>
                <a:gd name="connsiteY27" fmla="*/ 1030958 h 3923699"/>
                <a:gd name="connsiteX28" fmla="*/ 280204 w 1489775"/>
                <a:gd name="connsiteY28" fmla="*/ 750754 h 3923699"/>
                <a:gd name="connsiteX29" fmla="*/ 744888 w 1489775"/>
                <a:gd name="connsiteY29" fmla="*/ 0 h 3923699"/>
                <a:gd name="connsiteX30" fmla="*/ 1082199 w 1489775"/>
                <a:gd name="connsiteY30" fmla="*/ 337311 h 3923699"/>
                <a:gd name="connsiteX31" fmla="*/ 744888 w 1489775"/>
                <a:gd name="connsiteY31" fmla="*/ 674622 h 3923699"/>
                <a:gd name="connsiteX32" fmla="*/ 407577 w 1489775"/>
                <a:gd name="connsiteY32" fmla="*/ 337311 h 3923699"/>
                <a:gd name="connsiteX33" fmla="*/ 744888 w 1489775"/>
                <a:gd name="connsiteY33" fmla="*/ 0 h 3923699"/>
                <a:gd name="connsiteX0" fmla="*/ 280204 w 1489775"/>
                <a:gd name="connsiteY0" fmla="*/ 750754 h 3923699"/>
                <a:gd name="connsiteX1" fmla="*/ 1209570 w 1489775"/>
                <a:gd name="connsiteY1" fmla="*/ 750754 h 3923699"/>
                <a:gd name="connsiteX2" fmla="*/ 1489774 w 1489775"/>
                <a:gd name="connsiteY2" fmla="*/ 1030958 h 3923699"/>
                <a:gd name="connsiteX3" fmla="*/ 1489774 w 1489775"/>
                <a:gd name="connsiteY3" fmla="*/ 1293518 h 3923699"/>
                <a:gd name="connsiteX4" fmla="*/ 1489775 w 1489775"/>
                <a:gd name="connsiteY4" fmla="*/ 1293518 h 3923699"/>
                <a:gd name="connsiteX5" fmla="*/ 1489775 w 1489775"/>
                <a:gd name="connsiteY5" fmla="*/ 2063902 h 3923699"/>
                <a:gd name="connsiteX6" fmla="*/ 1345759 w 1489775"/>
                <a:gd name="connsiteY6" fmla="*/ 2207918 h 3923699"/>
                <a:gd name="connsiteX7" fmla="*/ 1201743 w 1489775"/>
                <a:gd name="connsiteY7" fmla="*/ 2063902 h 3923699"/>
                <a:gd name="connsiteX8" fmla="*/ 1201743 w 1489775"/>
                <a:gd name="connsiteY8" fmla="*/ 1390678 h 3923699"/>
                <a:gd name="connsiteX9" fmla="*/ 1158887 w 1489775"/>
                <a:gd name="connsiteY9" fmla="*/ 1390678 h 3923699"/>
                <a:gd name="connsiteX10" fmla="*/ 1151853 w 1489775"/>
                <a:gd name="connsiteY10" fmla="*/ 3743699 h 3923699"/>
                <a:gd name="connsiteX11" fmla="*/ 971853 w 1489775"/>
                <a:gd name="connsiteY11" fmla="*/ 3923699 h 3923699"/>
                <a:gd name="connsiteX12" fmla="*/ 791853 w 1489775"/>
                <a:gd name="connsiteY12" fmla="*/ 3743699 h 3923699"/>
                <a:gd name="connsiteX13" fmla="*/ 791853 w 1489775"/>
                <a:gd name="connsiteY13" fmla="*/ 2305078 h 3923699"/>
                <a:gd name="connsiteX14" fmla="*/ 683854 w 1489775"/>
                <a:gd name="connsiteY14" fmla="*/ 2305078 h 3923699"/>
                <a:gd name="connsiteX15" fmla="*/ 683854 w 1489775"/>
                <a:gd name="connsiteY15" fmla="*/ 3743698 h 3923699"/>
                <a:gd name="connsiteX16" fmla="*/ 503854 w 1489775"/>
                <a:gd name="connsiteY16" fmla="*/ 3923698 h 3923699"/>
                <a:gd name="connsiteX17" fmla="*/ 323854 w 1489775"/>
                <a:gd name="connsiteY17" fmla="*/ 3743698 h 3923699"/>
                <a:gd name="connsiteX18" fmla="*/ 323854 w 1489775"/>
                <a:gd name="connsiteY18" fmla="*/ 2238914 h 3923699"/>
                <a:gd name="connsiteX19" fmla="*/ 330887 w 1489775"/>
                <a:gd name="connsiteY19" fmla="*/ 1390678 h 3923699"/>
                <a:gd name="connsiteX20" fmla="*/ 288033 w 1489775"/>
                <a:gd name="connsiteY20" fmla="*/ 1390678 h 3923699"/>
                <a:gd name="connsiteX21" fmla="*/ 288033 w 1489775"/>
                <a:gd name="connsiteY21" fmla="*/ 2063902 h 3923699"/>
                <a:gd name="connsiteX22" fmla="*/ 144017 w 1489775"/>
                <a:gd name="connsiteY22" fmla="*/ 2207918 h 3923699"/>
                <a:gd name="connsiteX23" fmla="*/ 1 w 1489775"/>
                <a:gd name="connsiteY23" fmla="*/ 2063902 h 3923699"/>
                <a:gd name="connsiteX24" fmla="*/ 1 w 1489775"/>
                <a:gd name="connsiteY24" fmla="*/ 1390678 h 3923699"/>
                <a:gd name="connsiteX25" fmla="*/ 0 w 1489775"/>
                <a:gd name="connsiteY25" fmla="*/ 1390678 h 3923699"/>
                <a:gd name="connsiteX26" fmla="*/ 0 w 1489775"/>
                <a:gd name="connsiteY26" fmla="*/ 1030958 h 3923699"/>
                <a:gd name="connsiteX27" fmla="*/ 280204 w 1489775"/>
                <a:gd name="connsiteY27" fmla="*/ 750754 h 3923699"/>
                <a:gd name="connsiteX28" fmla="*/ 744888 w 1489775"/>
                <a:gd name="connsiteY28" fmla="*/ 0 h 3923699"/>
                <a:gd name="connsiteX29" fmla="*/ 1082199 w 1489775"/>
                <a:gd name="connsiteY29" fmla="*/ 337311 h 3923699"/>
                <a:gd name="connsiteX30" fmla="*/ 744888 w 1489775"/>
                <a:gd name="connsiteY30" fmla="*/ 674622 h 3923699"/>
                <a:gd name="connsiteX31" fmla="*/ 407577 w 1489775"/>
                <a:gd name="connsiteY31" fmla="*/ 337311 h 3923699"/>
                <a:gd name="connsiteX32" fmla="*/ 744888 w 1489775"/>
                <a:gd name="connsiteY32" fmla="*/ 0 h 3923699"/>
                <a:gd name="connsiteX0" fmla="*/ 280204 w 1489775"/>
                <a:gd name="connsiteY0" fmla="*/ 750754 h 3923699"/>
                <a:gd name="connsiteX1" fmla="*/ 1209570 w 1489775"/>
                <a:gd name="connsiteY1" fmla="*/ 750754 h 3923699"/>
                <a:gd name="connsiteX2" fmla="*/ 1489774 w 1489775"/>
                <a:gd name="connsiteY2" fmla="*/ 1030958 h 3923699"/>
                <a:gd name="connsiteX3" fmla="*/ 1489774 w 1489775"/>
                <a:gd name="connsiteY3" fmla="*/ 1293518 h 3923699"/>
                <a:gd name="connsiteX4" fmla="*/ 1489775 w 1489775"/>
                <a:gd name="connsiteY4" fmla="*/ 1293518 h 3923699"/>
                <a:gd name="connsiteX5" fmla="*/ 1489775 w 1489775"/>
                <a:gd name="connsiteY5" fmla="*/ 2063902 h 3923699"/>
                <a:gd name="connsiteX6" fmla="*/ 1345759 w 1489775"/>
                <a:gd name="connsiteY6" fmla="*/ 2207918 h 3923699"/>
                <a:gd name="connsiteX7" fmla="*/ 1201743 w 1489775"/>
                <a:gd name="connsiteY7" fmla="*/ 2063902 h 3923699"/>
                <a:gd name="connsiteX8" fmla="*/ 1201743 w 1489775"/>
                <a:gd name="connsiteY8" fmla="*/ 1390678 h 3923699"/>
                <a:gd name="connsiteX9" fmla="*/ 1158887 w 1489775"/>
                <a:gd name="connsiteY9" fmla="*/ 1390678 h 3923699"/>
                <a:gd name="connsiteX10" fmla="*/ 1151853 w 1489775"/>
                <a:gd name="connsiteY10" fmla="*/ 3743699 h 3923699"/>
                <a:gd name="connsiteX11" fmla="*/ 971853 w 1489775"/>
                <a:gd name="connsiteY11" fmla="*/ 3923699 h 3923699"/>
                <a:gd name="connsiteX12" fmla="*/ 791853 w 1489775"/>
                <a:gd name="connsiteY12" fmla="*/ 3743699 h 3923699"/>
                <a:gd name="connsiteX13" fmla="*/ 791853 w 1489775"/>
                <a:gd name="connsiteY13" fmla="*/ 2305078 h 3923699"/>
                <a:gd name="connsiteX14" fmla="*/ 683854 w 1489775"/>
                <a:gd name="connsiteY14" fmla="*/ 2305078 h 3923699"/>
                <a:gd name="connsiteX15" fmla="*/ 683854 w 1489775"/>
                <a:gd name="connsiteY15" fmla="*/ 3743698 h 3923699"/>
                <a:gd name="connsiteX16" fmla="*/ 503854 w 1489775"/>
                <a:gd name="connsiteY16" fmla="*/ 3923698 h 3923699"/>
                <a:gd name="connsiteX17" fmla="*/ 323854 w 1489775"/>
                <a:gd name="connsiteY17" fmla="*/ 3743698 h 3923699"/>
                <a:gd name="connsiteX18" fmla="*/ 330887 w 1489775"/>
                <a:gd name="connsiteY18" fmla="*/ 1390678 h 3923699"/>
                <a:gd name="connsiteX19" fmla="*/ 288033 w 1489775"/>
                <a:gd name="connsiteY19" fmla="*/ 1390678 h 3923699"/>
                <a:gd name="connsiteX20" fmla="*/ 288033 w 1489775"/>
                <a:gd name="connsiteY20" fmla="*/ 2063902 h 3923699"/>
                <a:gd name="connsiteX21" fmla="*/ 144017 w 1489775"/>
                <a:gd name="connsiteY21" fmla="*/ 2207918 h 3923699"/>
                <a:gd name="connsiteX22" fmla="*/ 1 w 1489775"/>
                <a:gd name="connsiteY22" fmla="*/ 2063902 h 3923699"/>
                <a:gd name="connsiteX23" fmla="*/ 1 w 1489775"/>
                <a:gd name="connsiteY23" fmla="*/ 1390678 h 3923699"/>
                <a:gd name="connsiteX24" fmla="*/ 0 w 1489775"/>
                <a:gd name="connsiteY24" fmla="*/ 1390678 h 3923699"/>
                <a:gd name="connsiteX25" fmla="*/ 0 w 1489775"/>
                <a:gd name="connsiteY25" fmla="*/ 1030958 h 3923699"/>
                <a:gd name="connsiteX26" fmla="*/ 280204 w 1489775"/>
                <a:gd name="connsiteY26" fmla="*/ 750754 h 3923699"/>
                <a:gd name="connsiteX27" fmla="*/ 744888 w 1489775"/>
                <a:gd name="connsiteY27" fmla="*/ 0 h 3923699"/>
                <a:gd name="connsiteX28" fmla="*/ 1082199 w 1489775"/>
                <a:gd name="connsiteY28" fmla="*/ 337311 h 3923699"/>
                <a:gd name="connsiteX29" fmla="*/ 744888 w 1489775"/>
                <a:gd name="connsiteY29" fmla="*/ 674622 h 3923699"/>
                <a:gd name="connsiteX30" fmla="*/ 407577 w 1489775"/>
                <a:gd name="connsiteY30" fmla="*/ 337311 h 3923699"/>
                <a:gd name="connsiteX31" fmla="*/ 744888 w 1489775"/>
                <a:gd name="connsiteY31" fmla="*/ 0 h 39236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</a:cxnLst>
              <a:rect l="l" t="t" r="r" b="b"/>
              <a:pathLst>
                <a:path w="1489775" h="3923699">
                  <a:moveTo>
                    <a:pt x="280204" y="750754"/>
                  </a:moveTo>
                  <a:lnTo>
                    <a:pt x="1209570" y="750754"/>
                  </a:lnTo>
                  <a:cubicBezTo>
                    <a:pt x="1364322" y="750754"/>
                    <a:pt x="1489774" y="876206"/>
                    <a:pt x="1489774" y="1030958"/>
                  </a:cubicBezTo>
                  <a:lnTo>
                    <a:pt x="1489774" y="1293518"/>
                  </a:lnTo>
                  <a:lnTo>
                    <a:pt x="1489775" y="1293518"/>
                  </a:lnTo>
                  <a:lnTo>
                    <a:pt x="1489775" y="2063902"/>
                  </a:lnTo>
                  <a:cubicBezTo>
                    <a:pt x="1489775" y="2143440"/>
                    <a:pt x="1425297" y="2207918"/>
                    <a:pt x="1345759" y="2207918"/>
                  </a:cubicBezTo>
                  <a:cubicBezTo>
                    <a:pt x="1266221" y="2207918"/>
                    <a:pt x="1201743" y="2143440"/>
                    <a:pt x="1201743" y="2063902"/>
                  </a:cubicBezTo>
                  <a:lnTo>
                    <a:pt x="1201743" y="1390678"/>
                  </a:lnTo>
                  <a:lnTo>
                    <a:pt x="1158887" y="1390678"/>
                  </a:lnTo>
                  <a:cubicBezTo>
                    <a:pt x="1156542" y="2175018"/>
                    <a:pt x="1154198" y="2959359"/>
                    <a:pt x="1151853" y="3743699"/>
                  </a:cubicBezTo>
                  <a:cubicBezTo>
                    <a:pt x="1151853" y="3843110"/>
                    <a:pt x="1071264" y="3923699"/>
                    <a:pt x="971853" y="3923699"/>
                  </a:cubicBezTo>
                  <a:cubicBezTo>
                    <a:pt x="872442" y="3923699"/>
                    <a:pt x="791853" y="3843110"/>
                    <a:pt x="791853" y="3743699"/>
                  </a:cubicBezTo>
                  <a:lnTo>
                    <a:pt x="791853" y="2305078"/>
                  </a:lnTo>
                  <a:lnTo>
                    <a:pt x="683854" y="2305078"/>
                  </a:lnTo>
                  <a:lnTo>
                    <a:pt x="683854" y="3743698"/>
                  </a:lnTo>
                  <a:cubicBezTo>
                    <a:pt x="683854" y="3843109"/>
                    <a:pt x="603265" y="3923698"/>
                    <a:pt x="503854" y="3923698"/>
                  </a:cubicBezTo>
                  <a:cubicBezTo>
                    <a:pt x="404443" y="3923698"/>
                    <a:pt x="323854" y="3843109"/>
                    <a:pt x="323854" y="3743698"/>
                  </a:cubicBezTo>
                  <a:cubicBezTo>
                    <a:pt x="326198" y="2959358"/>
                    <a:pt x="328543" y="2175018"/>
                    <a:pt x="330887" y="1390678"/>
                  </a:cubicBezTo>
                  <a:lnTo>
                    <a:pt x="288033" y="1390678"/>
                  </a:lnTo>
                  <a:lnTo>
                    <a:pt x="288033" y="2063902"/>
                  </a:lnTo>
                  <a:cubicBezTo>
                    <a:pt x="288033" y="2143440"/>
                    <a:pt x="223555" y="2207918"/>
                    <a:pt x="144017" y="2207918"/>
                  </a:cubicBezTo>
                  <a:cubicBezTo>
                    <a:pt x="64479" y="2207918"/>
                    <a:pt x="1" y="2143440"/>
                    <a:pt x="1" y="2063902"/>
                  </a:cubicBezTo>
                  <a:lnTo>
                    <a:pt x="1" y="1390678"/>
                  </a:lnTo>
                  <a:lnTo>
                    <a:pt x="0" y="1390678"/>
                  </a:lnTo>
                  <a:lnTo>
                    <a:pt x="0" y="1030958"/>
                  </a:lnTo>
                  <a:cubicBezTo>
                    <a:pt x="0" y="876206"/>
                    <a:pt x="125452" y="750754"/>
                    <a:pt x="280204" y="750754"/>
                  </a:cubicBezTo>
                  <a:close/>
                  <a:moveTo>
                    <a:pt x="744888" y="0"/>
                  </a:moveTo>
                  <a:cubicBezTo>
                    <a:pt x="931180" y="0"/>
                    <a:pt x="1082199" y="151019"/>
                    <a:pt x="1082199" y="337311"/>
                  </a:cubicBezTo>
                  <a:cubicBezTo>
                    <a:pt x="1082199" y="523603"/>
                    <a:pt x="931180" y="674622"/>
                    <a:pt x="744888" y="674622"/>
                  </a:cubicBezTo>
                  <a:cubicBezTo>
                    <a:pt x="558596" y="674622"/>
                    <a:pt x="407577" y="523603"/>
                    <a:pt x="407577" y="337311"/>
                  </a:cubicBezTo>
                  <a:cubicBezTo>
                    <a:pt x="407577" y="151019"/>
                    <a:pt x="558596" y="0"/>
                    <a:pt x="74488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 dirty="0"/>
            </a:p>
          </p:txBody>
        </p:sp>
        <p:sp>
          <p:nvSpPr>
            <p:cNvPr id="95" name="Round Same Side Corner Rectangle 8">
              <a:extLst>
                <a:ext uri="{FF2B5EF4-FFF2-40B4-BE49-F238E27FC236}">
                  <a16:creationId xmlns:a16="http://schemas.microsoft.com/office/drawing/2014/main" id="{0C42AD68-5869-4AE3-A4BA-6D8C9643ECD0}"/>
                </a:ext>
              </a:extLst>
            </p:cNvPr>
            <p:cNvSpPr/>
            <p:nvPr/>
          </p:nvSpPr>
          <p:spPr>
            <a:xfrm>
              <a:off x="4217746" y="1840455"/>
              <a:ext cx="314030" cy="827075"/>
            </a:xfrm>
            <a:custGeom>
              <a:avLst/>
              <a:gdLst>
                <a:gd name="connsiteX0" fmla="*/ 280204 w 1489775"/>
                <a:gd name="connsiteY0" fmla="*/ 750754 h 3923699"/>
                <a:gd name="connsiteX1" fmla="*/ 1209570 w 1489775"/>
                <a:gd name="connsiteY1" fmla="*/ 750754 h 3923699"/>
                <a:gd name="connsiteX2" fmla="*/ 1489774 w 1489775"/>
                <a:gd name="connsiteY2" fmla="*/ 1030958 h 3923699"/>
                <a:gd name="connsiteX3" fmla="*/ 1489774 w 1489775"/>
                <a:gd name="connsiteY3" fmla="*/ 1293518 h 3923699"/>
                <a:gd name="connsiteX4" fmla="*/ 1489775 w 1489775"/>
                <a:gd name="connsiteY4" fmla="*/ 1293518 h 3923699"/>
                <a:gd name="connsiteX5" fmla="*/ 1489775 w 1489775"/>
                <a:gd name="connsiteY5" fmla="*/ 2063902 h 3923699"/>
                <a:gd name="connsiteX6" fmla="*/ 1345759 w 1489775"/>
                <a:gd name="connsiteY6" fmla="*/ 2207918 h 3923699"/>
                <a:gd name="connsiteX7" fmla="*/ 1201743 w 1489775"/>
                <a:gd name="connsiteY7" fmla="*/ 2063902 h 3923699"/>
                <a:gd name="connsiteX8" fmla="*/ 1201743 w 1489775"/>
                <a:gd name="connsiteY8" fmla="*/ 1390678 h 3923699"/>
                <a:gd name="connsiteX9" fmla="*/ 1158887 w 1489775"/>
                <a:gd name="connsiteY9" fmla="*/ 1390678 h 3923699"/>
                <a:gd name="connsiteX10" fmla="*/ 1158887 w 1489775"/>
                <a:gd name="connsiteY10" fmla="*/ 2305078 h 3923699"/>
                <a:gd name="connsiteX11" fmla="*/ 1151853 w 1489775"/>
                <a:gd name="connsiteY11" fmla="*/ 3743699 h 3923699"/>
                <a:gd name="connsiteX12" fmla="*/ 971853 w 1489775"/>
                <a:gd name="connsiteY12" fmla="*/ 3923699 h 3923699"/>
                <a:gd name="connsiteX13" fmla="*/ 791853 w 1489775"/>
                <a:gd name="connsiteY13" fmla="*/ 3743699 h 3923699"/>
                <a:gd name="connsiteX14" fmla="*/ 791853 w 1489775"/>
                <a:gd name="connsiteY14" fmla="*/ 2305078 h 3923699"/>
                <a:gd name="connsiteX15" fmla="*/ 683854 w 1489775"/>
                <a:gd name="connsiteY15" fmla="*/ 2305078 h 3923699"/>
                <a:gd name="connsiteX16" fmla="*/ 683854 w 1489775"/>
                <a:gd name="connsiteY16" fmla="*/ 3743698 h 3923699"/>
                <a:gd name="connsiteX17" fmla="*/ 503854 w 1489775"/>
                <a:gd name="connsiteY17" fmla="*/ 3923698 h 3923699"/>
                <a:gd name="connsiteX18" fmla="*/ 323854 w 1489775"/>
                <a:gd name="connsiteY18" fmla="*/ 3743698 h 3923699"/>
                <a:gd name="connsiteX19" fmla="*/ 323854 w 1489775"/>
                <a:gd name="connsiteY19" fmla="*/ 2238914 h 3923699"/>
                <a:gd name="connsiteX20" fmla="*/ 330887 w 1489775"/>
                <a:gd name="connsiteY20" fmla="*/ 2238914 h 3923699"/>
                <a:gd name="connsiteX21" fmla="*/ 330887 w 1489775"/>
                <a:gd name="connsiteY21" fmla="*/ 1390678 h 3923699"/>
                <a:gd name="connsiteX22" fmla="*/ 288033 w 1489775"/>
                <a:gd name="connsiteY22" fmla="*/ 1390678 h 3923699"/>
                <a:gd name="connsiteX23" fmla="*/ 288033 w 1489775"/>
                <a:gd name="connsiteY23" fmla="*/ 2063902 h 3923699"/>
                <a:gd name="connsiteX24" fmla="*/ 144017 w 1489775"/>
                <a:gd name="connsiteY24" fmla="*/ 2207918 h 3923699"/>
                <a:gd name="connsiteX25" fmla="*/ 1 w 1489775"/>
                <a:gd name="connsiteY25" fmla="*/ 2063902 h 3923699"/>
                <a:gd name="connsiteX26" fmla="*/ 1 w 1489775"/>
                <a:gd name="connsiteY26" fmla="*/ 1390678 h 3923699"/>
                <a:gd name="connsiteX27" fmla="*/ 0 w 1489775"/>
                <a:gd name="connsiteY27" fmla="*/ 1390678 h 3923699"/>
                <a:gd name="connsiteX28" fmla="*/ 0 w 1489775"/>
                <a:gd name="connsiteY28" fmla="*/ 1030958 h 3923699"/>
                <a:gd name="connsiteX29" fmla="*/ 280204 w 1489775"/>
                <a:gd name="connsiteY29" fmla="*/ 750754 h 3923699"/>
                <a:gd name="connsiteX30" fmla="*/ 744888 w 1489775"/>
                <a:gd name="connsiteY30" fmla="*/ 0 h 3923699"/>
                <a:gd name="connsiteX31" fmla="*/ 1082199 w 1489775"/>
                <a:gd name="connsiteY31" fmla="*/ 337311 h 3923699"/>
                <a:gd name="connsiteX32" fmla="*/ 744888 w 1489775"/>
                <a:gd name="connsiteY32" fmla="*/ 674622 h 3923699"/>
                <a:gd name="connsiteX33" fmla="*/ 407577 w 1489775"/>
                <a:gd name="connsiteY33" fmla="*/ 337311 h 3923699"/>
                <a:gd name="connsiteX34" fmla="*/ 744888 w 1489775"/>
                <a:gd name="connsiteY34" fmla="*/ 0 h 3923699"/>
                <a:gd name="connsiteX0" fmla="*/ 280204 w 1489775"/>
                <a:gd name="connsiteY0" fmla="*/ 750754 h 3923699"/>
                <a:gd name="connsiteX1" fmla="*/ 1209570 w 1489775"/>
                <a:gd name="connsiteY1" fmla="*/ 750754 h 3923699"/>
                <a:gd name="connsiteX2" fmla="*/ 1489774 w 1489775"/>
                <a:gd name="connsiteY2" fmla="*/ 1030958 h 3923699"/>
                <a:gd name="connsiteX3" fmla="*/ 1489774 w 1489775"/>
                <a:gd name="connsiteY3" fmla="*/ 1293518 h 3923699"/>
                <a:gd name="connsiteX4" fmla="*/ 1489775 w 1489775"/>
                <a:gd name="connsiteY4" fmla="*/ 1293518 h 3923699"/>
                <a:gd name="connsiteX5" fmla="*/ 1489775 w 1489775"/>
                <a:gd name="connsiteY5" fmla="*/ 2063902 h 3923699"/>
                <a:gd name="connsiteX6" fmla="*/ 1345759 w 1489775"/>
                <a:gd name="connsiteY6" fmla="*/ 2207918 h 3923699"/>
                <a:gd name="connsiteX7" fmla="*/ 1201743 w 1489775"/>
                <a:gd name="connsiteY7" fmla="*/ 2063902 h 3923699"/>
                <a:gd name="connsiteX8" fmla="*/ 1201743 w 1489775"/>
                <a:gd name="connsiteY8" fmla="*/ 1390678 h 3923699"/>
                <a:gd name="connsiteX9" fmla="*/ 1158887 w 1489775"/>
                <a:gd name="connsiteY9" fmla="*/ 1390678 h 3923699"/>
                <a:gd name="connsiteX10" fmla="*/ 1151853 w 1489775"/>
                <a:gd name="connsiteY10" fmla="*/ 3743699 h 3923699"/>
                <a:gd name="connsiteX11" fmla="*/ 971853 w 1489775"/>
                <a:gd name="connsiteY11" fmla="*/ 3923699 h 3923699"/>
                <a:gd name="connsiteX12" fmla="*/ 791853 w 1489775"/>
                <a:gd name="connsiteY12" fmla="*/ 3743699 h 3923699"/>
                <a:gd name="connsiteX13" fmla="*/ 791853 w 1489775"/>
                <a:gd name="connsiteY13" fmla="*/ 2305078 h 3923699"/>
                <a:gd name="connsiteX14" fmla="*/ 683854 w 1489775"/>
                <a:gd name="connsiteY14" fmla="*/ 2305078 h 3923699"/>
                <a:gd name="connsiteX15" fmla="*/ 683854 w 1489775"/>
                <a:gd name="connsiteY15" fmla="*/ 3743698 h 3923699"/>
                <a:gd name="connsiteX16" fmla="*/ 503854 w 1489775"/>
                <a:gd name="connsiteY16" fmla="*/ 3923698 h 3923699"/>
                <a:gd name="connsiteX17" fmla="*/ 323854 w 1489775"/>
                <a:gd name="connsiteY17" fmla="*/ 3743698 h 3923699"/>
                <a:gd name="connsiteX18" fmla="*/ 323854 w 1489775"/>
                <a:gd name="connsiteY18" fmla="*/ 2238914 h 3923699"/>
                <a:gd name="connsiteX19" fmla="*/ 330887 w 1489775"/>
                <a:gd name="connsiteY19" fmla="*/ 2238914 h 3923699"/>
                <a:gd name="connsiteX20" fmla="*/ 330887 w 1489775"/>
                <a:gd name="connsiteY20" fmla="*/ 1390678 h 3923699"/>
                <a:gd name="connsiteX21" fmla="*/ 288033 w 1489775"/>
                <a:gd name="connsiteY21" fmla="*/ 1390678 h 3923699"/>
                <a:gd name="connsiteX22" fmla="*/ 288033 w 1489775"/>
                <a:gd name="connsiteY22" fmla="*/ 2063902 h 3923699"/>
                <a:gd name="connsiteX23" fmla="*/ 144017 w 1489775"/>
                <a:gd name="connsiteY23" fmla="*/ 2207918 h 3923699"/>
                <a:gd name="connsiteX24" fmla="*/ 1 w 1489775"/>
                <a:gd name="connsiteY24" fmla="*/ 2063902 h 3923699"/>
                <a:gd name="connsiteX25" fmla="*/ 1 w 1489775"/>
                <a:gd name="connsiteY25" fmla="*/ 1390678 h 3923699"/>
                <a:gd name="connsiteX26" fmla="*/ 0 w 1489775"/>
                <a:gd name="connsiteY26" fmla="*/ 1390678 h 3923699"/>
                <a:gd name="connsiteX27" fmla="*/ 0 w 1489775"/>
                <a:gd name="connsiteY27" fmla="*/ 1030958 h 3923699"/>
                <a:gd name="connsiteX28" fmla="*/ 280204 w 1489775"/>
                <a:gd name="connsiteY28" fmla="*/ 750754 h 3923699"/>
                <a:gd name="connsiteX29" fmla="*/ 744888 w 1489775"/>
                <a:gd name="connsiteY29" fmla="*/ 0 h 3923699"/>
                <a:gd name="connsiteX30" fmla="*/ 1082199 w 1489775"/>
                <a:gd name="connsiteY30" fmla="*/ 337311 h 3923699"/>
                <a:gd name="connsiteX31" fmla="*/ 744888 w 1489775"/>
                <a:gd name="connsiteY31" fmla="*/ 674622 h 3923699"/>
                <a:gd name="connsiteX32" fmla="*/ 407577 w 1489775"/>
                <a:gd name="connsiteY32" fmla="*/ 337311 h 3923699"/>
                <a:gd name="connsiteX33" fmla="*/ 744888 w 1489775"/>
                <a:gd name="connsiteY33" fmla="*/ 0 h 3923699"/>
                <a:gd name="connsiteX0" fmla="*/ 280204 w 1489775"/>
                <a:gd name="connsiteY0" fmla="*/ 750754 h 3923699"/>
                <a:gd name="connsiteX1" fmla="*/ 1209570 w 1489775"/>
                <a:gd name="connsiteY1" fmla="*/ 750754 h 3923699"/>
                <a:gd name="connsiteX2" fmla="*/ 1489774 w 1489775"/>
                <a:gd name="connsiteY2" fmla="*/ 1030958 h 3923699"/>
                <a:gd name="connsiteX3" fmla="*/ 1489774 w 1489775"/>
                <a:gd name="connsiteY3" fmla="*/ 1293518 h 3923699"/>
                <a:gd name="connsiteX4" fmla="*/ 1489775 w 1489775"/>
                <a:gd name="connsiteY4" fmla="*/ 1293518 h 3923699"/>
                <a:gd name="connsiteX5" fmla="*/ 1489775 w 1489775"/>
                <a:gd name="connsiteY5" fmla="*/ 2063902 h 3923699"/>
                <a:gd name="connsiteX6" fmla="*/ 1345759 w 1489775"/>
                <a:gd name="connsiteY6" fmla="*/ 2207918 h 3923699"/>
                <a:gd name="connsiteX7" fmla="*/ 1201743 w 1489775"/>
                <a:gd name="connsiteY7" fmla="*/ 2063902 h 3923699"/>
                <a:gd name="connsiteX8" fmla="*/ 1201743 w 1489775"/>
                <a:gd name="connsiteY8" fmla="*/ 1390678 h 3923699"/>
                <a:gd name="connsiteX9" fmla="*/ 1158887 w 1489775"/>
                <a:gd name="connsiteY9" fmla="*/ 1390678 h 3923699"/>
                <a:gd name="connsiteX10" fmla="*/ 1151853 w 1489775"/>
                <a:gd name="connsiteY10" fmla="*/ 3743699 h 3923699"/>
                <a:gd name="connsiteX11" fmla="*/ 971853 w 1489775"/>
                <a:gd name="connsiteY11" fmla="*/ 3923699 h 3923699"/>
                <a:gd name="connsiteX12" fmla="*/ 791853 w 1489775"/>
                <a:gd name="connsiteY12" fmla="*/ 3743699 h 3923699"/>
                <a:gd name="connsiteX13" fmla="*/ 791853 w 1489775"/>
                <a:gd name="connsiteY13" fmla="*/ 2305078 h 3923699"/>
                <a:gd name="connsiteX14" fmla="*/ 683854 w 1489775"/>
                <a:gd name="connsiteY14" fmla="*/ 2305078 h 3923699"/>
                <a:gd name="connsiteX15" fmla="*/ 683854 w 1489775"/>
                <a:gd name="connsiteY15" fmla="*/ 3743698 h 3923699"/>
                <a:gd name="connsiteX16" fmla="*/ 503854 w 1489775"/>
                <a:gd name="connsiteY16" fmla="*/ 3923698 h 3923699"/>
                <a:gd name="connsiteX17" fmla="*/ 323854 w 1489775"/>
                <a:gd name="connsiteY17" fmla="*/ 3743698 h 3923699"/>
                <a:gd name="connsiteX18" fmla="*/ 323854 w 1489775"/>
                <a:gd name="connsiteY18" fmla="*/ 2238914 h 3923699"/>
                <a:gd name="connsiteX19" fmla="*/ 330887 w 1489775"/>
                <a:gd name="connsiteY19" fmla="*/ 1390678 h 3923699"/>
                <a:gd name="connsiteX20" fmla="*/ 288033 w 1489775"/>
                <a:gd name="connsiteY20" fmla="*/ 1390678 h 3923699"/>
                <a:gd name="connsiteX21" fmla="*/ 288033 w 1489775"/>
                <a:gd name="connsiteY21" fmla="*/ 2063902 h 3923699"/>
                <a:gd name="connsiteX22" fmla="*/ 144017 w 1489775"/>
                <a:gd name="connsiteY22" fmla="*/ 2207918 h 3923699"/>
                <a:gd name="connsiteX23" fmla="*/ 1 w 1489775"/>
                <a:gd name="connsiteY23" fmla="*/ 2063902 h 3923699"/>
                <a:gd name="connsiteX24" fmla="*/ 1 w 1489775"/>
                <a:gd name="connsiteY24" fmla="*/ 1390678 h 3923699"/>
                <a:gd name="connsiteX25" fmla="*/ 0 w 1489775"/>
                <a:gd name="connsiteY25" fmla="*/ 1390678 h 3923699"/>
                <a:gd name="connsiteX26" fmla="*/ 0 w 1489775"/>
                <a:gd name="connsiteY26" fmla="*/ 1030958 h 3923699"/>
                <a:gd name="connsiteX27" fmla="*/ 280204 w 1489775"/>
                <a:gd name="connsiteY27" fmla="*/ 750754 h 3923699"/>
                <a:gd name="connsiteX28" fmla="*/ 744888 w 1489775"/>
                <a:gd name="connsiteY28" fmla="*/ 0 h 3923699"/>
                <a:gd name="connsiteX29" fmla="*/ 1082199 w 1489775"/>
                <a:gd name="connsiteY29" fmla="*/ 337311 h 3923699"/>
                <a:gd name="connsiteX30" fmla="*/ 744888 w 1489775"/>
                <a:gd name="connsiteY30" fmla="*/ 674622 h 3923699"/>
                <a:gd name="connsiteX31" fmla="*/ 407577 w 1489775"/>
                <a:gd name="connsiteY31" fmla="*/ 337311 h 3923699"/>
                <a:gd name="connsiteX32" fmla="*/ 744888 w 1489775"/>
                <a:gd name="connsiteY32" fmla="*/ 0 h 3923699"/>
                <a:gd name="connsiteX0" fmla="*/ 280204 w 1489775"/>
                <a:gd name="connsiteY0" fmla="*/ 750754 h 3923699"/>
                <a:gd name="connsiteX1" fmla="*/ 1209570 w 1489775"/>
                <a:gd name="connsiteY1" fmla="*/ 750754 h 3923699"/>
                <a:gd name="connsiteX2" fmla="*/ 1489774 w 1489775"/>
                <a:gd name="connsiteY2" fmla="*/ 1030958 h 3923699"/>
                <a:gd name="connsiteX3" fmla="*/ 1489774 w 1489775"/>
                <a:gd name="connsiteY3" fmla="*/ 1293518 h 3923699"/>
                <a:gd name="connsiteX4" fmla="*/ 1489775 w 1489775"/>
                <a:gd name="connsiteY4" fmla="*/ 1293518 h 3923699"/>
                <a:gd name="connsiteX5" fmla="*/ 1489775 w 1489775"/>
                <a:gd name="connsiteY5" fmla="*/ 2063902 h 3923699"/>
                <a:gd name="connsiteX6" fmla="*/ 1345759 w 1489775"/>
                <a:gd name="connsiteY6" fmla="*/ 2207918 h 3923699"/>
                <a:gd name="connsiteX7" fmla="*/ 1201743 w 1489775"/>
                <a:gd name="connsiteY7" fmla="*/ 2063902 h 3923699"/>
                <a:gd name="connsiteX8" fmla="*/ 1201743 w 1489775"/>
                <a:gd name="connsiteY8" fmla="*/ 1390678 h 3923699"/>
                <a:gd name="connsiteX9" fmla="*/ 1158887 w 1489775"/>
                <a:gd name="connsiteY9" fmla="*/ 1390678 h 3923699"/>
                <a:gd name="connsiteX10" fmla="*/ 1151853 w 1489775"/>
                <a:gd name="connsiteY10" fmla="*/ 3743699 h 3923699"/>
                <a:gd name="connsiteX11" fmla="*/ 971853 w 1489775"/>
                <a:gd name="connsiteY11" fmla="*/ 3923699 h 3923699"/>
                <a:gd name="connsiteX12" fmla="*/ 791853 w 1489775"/>
                <a:gd name="connsiteY12" fmla="*/ 3743699 h 3923699"/>
                <a:gd name="connsiteX13" fmla="*/ 791853 w 1489775"/>
                <a:gd name="connsiteY13" fmla="*/ 2305078 h 3923699"/>
                <a:gd name="connsiteX14" fmla="*/ 683854 w 1489775"/>
                <a:gd name="connsiteY14" fmla="*/ 2305078 h 3923699"/>
                <a:gd name="connsiteX15" fmla="*/ 683854 w 1489775"/>
                <a:gd name="connsiteY15" fmla="*/ 3743698 h 3923699"/>
                <a:gd name="connsiteX16" fmla="*/ 503854 w 1489775"/>
                <a:gd name="connsiteY16" fmla="*/ 3923698 h 3923699"/>
                <a:gd name="connsiteX17" fmla="*/ 323854 w 1489775"/>
                <a:gd name="connsiteY17" fmla="*/ 3743698 h 3923699"/>
                <a:gd name="connsiteX18" fmla="*/ 330887 w 1489775"/>
                <a:gd name="connsiteY18" fmla="*/ 1390678 h 3923699"/>
                <a:gd name="connsiteX19" fmla="*/ 288033 w 1489775"/>
                <a:gd name="connsiteY19" fmla="*/ 1390678 h 3923699"/>
                <a:gd name="connsiteX20" fmla="*/ 288033 w 1489775"/>
                <a:gd name="connsiteY20" fmla="*/ 2063902 h 3923699"/>
                <a:gd name="connsiteX21" fmla="*/ 144017 w 1489775"/>
                <a:gd name="connsiteY21" fmla="*/ 2207918 h 3923699"/>
                <a:gd name="connsiteX22" fmla="*/ 1 w 1489775"/>
                <a:gd name="connsiteY22" fmla="*/ 2063902 h 3923699"/>
                <a:gd name="connsiteX23" fmla="*/ 1 w 1489775"/>
                <a:gd name="connsiteY23" fmla="*/ 1390678 h 3923699"/>
                <a:gd name="connsiteX24" fmla="*/ 0 w 1489775"/>
                <a:gd name="connsiteY24" fmla="*/ 1390678 h 3923699"/>
                <a:gd name="connsiteX25" fmla="*/ 0 w 1489775"/>
                <a:gd name="connsiteY25" fmla="*/ 1030958 h 3923699"/>
                <a:gd name="connsiteX26" fmla="*/ 280204 w 1489775"/>
                <a:gd name="connsiteY26" fmla="*/ 750754 h 3923699"/>
                <a:gd name="connsiteX27" fmla="*/ 744888 w 1489775"/>
                <a:gd name="connsiteY27" fmla="*/ 0 h 3923699"/>
                <a:gd name="connsiteX28" fmla="*/ 1082199 w 1489775"/>
                <a:gd name="connsiteY28" fmla="*/ 337311 h 3923699"/>
                <a:gd name="connsiteX29" fmla="*/ 744888 w 1489775"/>
                <a:gd name="connsiteY29" fmla="*/ 674622 h 3923699"/>
                <a:gd name="connsiteX30" fmla="*/ 407577 w 1489775"/>
                <a:gd name="connsiteY30" fmla="*/ 337311 h 3923699"/>
                <a:gd name="connsiteX31" fmla="*/ 744888 w 1489775"/>
                <a:gd name="connsiteY31" fmla="*/ 0 h 39236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</a:cxnLst>
              <a:rect l="l" t="t" r="r" b="b"/>
              <a:pathLst>
                <a:path w="1489775" h="3923699">
                  <a:moveTo>
                    <a:pt x="280204" y="750754"/>
                  </a:moveTo>
                  <a:lnTo>
                    <a:pt x="1209570" y="750754"/>
                  </a:lnTo>
                  <a:cubicBezTo>
                    <a:pt x="1364322" y="750754"/>
                    <a:pt x="1489774" y="876206"/>
                    <a:pt x="1489774" y="1030958"/>
                  </a:cubicBezTo>
                  <a:lnTo>
                    <a:pt x="1489774" y="1293518"/>
                  </a:lnTo>
                  <a:lnTo>
                    <a:pt x="1489775" y="1293518"/>
                  </a:lnTo>
                  <a:lnTo>
                    <a:pt x="1489775" y="2063902"/>
                  </a:lnTo>
                  <a:cubicBezTo>
                    <a:pt x="1489775" y="2143440"/>
                    <a:pt x="1425297" y="2207918"/>
                    <a:pt x="1345759" y="2207918"/>
                  </a:cubicBezTo>
                  <a:cubicBezTo>
                    <a:pt x="1266221" y="2207918"/>
                    <a:pt x="1201743" y="2143440"/>
                    <a:pt x="1201743" y="2063902"/>
                  </a:cubicBezTo>
                  <a:lnTo>
                    <a:pt x="1201743" y="1390678"/>
                  </a:lnTo>
                  <a:lnTo>
                    <a:pt x="1158887" y="1390678"/>
                  </a:lnTo>
                  <a:cubicBezTo>
                    <a:pt x="1156542" y="2175018"/>
                    <a:pt x="1154198" y="2959359"/>
                    <a:pt x="1151853" y="3743699"/>
                  </a:cubicBezTo>
                  <a:cubicBezTo>
                    <a:pt x="1151853" y="3843110"/>
                    <a:pt x="1071264" y="3923699"/>
                    <a:pt x="971853" y="3923699"/>
                  </a:cubicBezTo>
                  <a:cubicBezTo>
                    <a:pt x="872442" y="3923699"/>
                    <a:pt x="791853" y="3843110"/>
                    <a:pt x="791853" y="3743699"/>
                  </a:cubicBezTo>
                  <a:lnTo>
                    <a:pt x="791853" y="2305078"/>
                  </a:lnTo>
                  <a:lnTo>
                    <a:pt x="683854" y="2305078"/>
                  </a:lnTo>
                  <a:lnTo>
                    <a:pt x="683854" y="3743698"/>
                  </a:lnTo>
                  <a:cubicBezTo>
                    <a:pt x="683854" y="3843109"/>
                    <a:pt x="603265" y="3923698"/>
                    <a:pt x="503854" y="3923698"/>
                  </a:cubicBezTo>
                  <a:cubicBezTo>
                    <a:pt x="404443" y="3923698"/>
                    <a:pt x="323854" y="3843109"/>
                    <a:pt x="323854" y="3743698"/>
                  </a:cubicBezTo>
                  <a:cubicBezTo>
                    <a:pt x="326198" y="2959358"/>
                    <a:pt x="328543" y="2175018"/>
                    <a:pt x="330887" y="1390678"/>
                  </a:cubicBezTo>
                  <a:lnTo>
                    <a:pt x="288033" y="1390678"/>
                  </a:lnTo>
                  <a:lnTo>
                    <a:pt x="288033" y="2063902"/>
                  </a:lnTo>
                  <a:cubicBezTo>
                    <a:pt x="288033" y="2143440"/>
                    <a:pt x="223555" y="2207918"/>
                    <a:pt x="144017" y="2207918"/>
                  </a:cubicBezTo>
                  <a:cubicBezTo>
                    <a:pt x="64479" y="2207918"/>
                    <a:pt x="1" y="2143440"/>
                    <a:pt x="1" y="2063902"/>
                  </a:cubicBezTo>
                  <a:lnTo>
                    <a:pt x="1" y="1390678"/>
                  </a:lnTo>
                  <a:lnTo>
                    <a:pt x="0" y="1390678"/>
                  </a:lnTo>
                  <a:lnTo>
                    <a:pt x="0" y="1030958"/>
                  </a:lnTo>
                  <a:cubicBezTo>
                    <a:pt x="0" y="876206"/>
                    <a:pt x="125452" y="750754"/>
                    <a:pt x="280204" y="750754"/>
                  </a:cubicBezTo>
                  <a:close/>
                  <a:moveTo>
                    <a:pt x="744888" y="0"/>
                  </a:moveTo>
                  <a:cubicBezTo>
                    <a:pt x="931180" y="0"/>
                    <a:pt x="1082199" y="151019"/>
                    <a:pt x="1082199" y="337311"/>
                  </a:cubicBezTo>
                  <a:cubicBezTo>
                    <a:pt x="1082199" y="523603"/>
                    <a:pt x="931180" y="674622"/>
                    <a:pt x="744888" y="674622"/>
                  </a:cubicBezTo>
                  <a:cubicBezTo>
                    <a:pt x="558596" y="674622"/>
                    <a:pt x="407577" y="523603"/>
                    <a:pt x="407577" y="337311"/>
                  </a:cubicBezTo>
                  <a:cubicBezTo>
                    <a:pt x="407577" y="151019"/>
                    <a:pt x="558596" y="0"/>
                    <a:pt x="74488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 dirty="0"/>
            </a:p>
          </p:txBody>
        </p:sp>
        <p:sp>
          <p:nvSpPr>
            <p:cNvPr id="96" name="Round Same Side Corner Rectangle 8">
              <a:extLst>
                <a:ext uri="{FF2B5EF4-FFF2-40B4-BE49-F238E27FC236}">
                  <a16:creationId xmlns:a16="http://schemas.microsoft.com/office/drawing/2014/main" id="{752E9CCE-BC05-4F28-A13A-6E231A360327}"/>
                </a:ext>
              </a:extLst>
            </p:cNvPr>
            <p:cNvSpPr/>
            <p:nvPr/>
          </p:nvSpPr>
          <p:spPr>
            <a:xfrm>
              <a:off x="4615346" y="1840455"/>
              <a:ext cx="314030" cy="827075"/>
            </a:xfrm>
            <a:custGeom>
              <a:avLst/>
              <a:gdLst>
                <a:gd name="connsiteX0" fmla="*/ 280204 w 1489775"/>
                <a:gd name="connsiteY0" fmla="*/ 750754 h 3923699"/>
                <a:gd name="connsiteX1" fmla="*/ 1209570 w 1489775"/>
                <a:gd name="connsiteY1" fmla="*/ 750754 h 3923699"/>
                <a:gd name="connsiteX2" fmla="*/ 1489774 w 1489775"/>
                <a:gd name="connsiteY2" fmla="*/ 1030958 h 3923699"/>
                <a:gd name="connsiteX3" fmla="*/ 1489774 w 1489775"/>
                <a:gd name="connsiteY3" fmla="*/ 1293518 h 3923699"/>
                <a:gd name="connsiteX4" fmla="*/ 1489775 w 1489775"/>
                <a:gd name="connsiteY4" fmla="*/ 1293518 h 3923699"/>
                <a:gd name="connsiteX5" fmla="*/ 1489775 w 1489775"/>
                <a:gd name="connsiteY5" fmla="*/ 2063902 h 3923699"/>
                <a:gd name="connsiteX6" fmla="*/ 1345759 w 1489775"/>
                <a:gd name="connsiteY6" fmla="*/ 2207918 h 3923699"/>
                <a:gd name="connsiteX7" fmla="*/ 1201743 w 1489775"/>
                <a:gd name="connsiteY7" fmla="*/ 2063902 h 3923699"/>
                <a:gd name="connsiteX8" fmla="*/ 1201743 w 1489775"/>
                <a:gd name="connsiteY8" fmla="*/ 1390678 h 3923699"/>
                <a:gd name="connsiteX9" fmla="*/ 1158887 w 1489775"/>
                <a:gd name="connsiteY9" fmla="*/ 1390678 h 3923699"/>
                <a:gd name="connsiteX10" fmla="*/ 1158887 w 1489775"/>
                <a:gd name="connsiteY10" fmla="*/ 2305078 h 3923699"/>
                <a:gd name="connsiteX11" fmla="*/ 1151853 w 1489775"/>
                <a:gd name="connsiteY11" fmla="*/ 3743699 h 3923699"/>
                <a:gd name="connsiteX12" fmla="*/ 971853 w 1489775"/>
                <a:gd name="connsiteY12" fmla="*/ 3923699 h 3923699"/>
                <a:gd name="connsiteX13" fmla="*/ 791853 w 1489775"/>
                <a:gd name="connsiteY13" fmla="*/ 3743699 h 3923699"/>
                <a:gd name="connsiteX14" fmla="*/ 791853 w 1489775"/>
                <a:gd name="connsiteY14" fmla="*/ 2305078 h 3923699"/>
                <a:gd name="connsiteX15" fmla="*/ 683854 w 1489775"/>
                <a:gd name="connsiteY15" fmla="*/ 2305078 h 3923699"/>
                <a:gd name="connsiteX16" fmla="*/ 683854 w 1489775"/>
                <a:gd name="connsiteY16" fmla="*/ 3743698 h 3923699"/>
                <a:gd name="connsiteX17" fmla="*/ 503854 w 1489775"/>
                <a:gd name="connsiteY17" fmla="*/ 3923698 h 3923699"/>
                <a:gd name="connsiteX18" fmla="*/ 323854 w 1489775"/>
                <a:gd name="connsiteY18" fmla="*/ 3743698 h 3923699"/>
                <a:gd name="connsiteX19" fmla="*/ 323854 w 1489775"/>
                <a:gd name="connsiteY19" fmla="*/ 2238914 h 3923699"/>
                <a:gd name="connsiteX20" fmla="*/ 330887 w 1489775"/>
                <a:gd name="connsiteY20" fmla="*/ 2238914 h 3923699"/>
                <a:gd name="connsiteX21" fmla="*/ 330887 w 1489775"/>
                <a:gd name="connsiteY21" fmla="*/ 1390678 h 3923699"/>
                <a:gd name="connsiteX22" fmla="*/ 288033 w 1489775"/>
                <a:gd name="connsiteY22" fmla="*/ 1390678 h 3923699"/>
                <a:gd name="connsiteX23" fmla="*/ 288033 w 1489775"/>
                <a:gd name="connsiteY23" fmla="*/ 2063902 h 3923699"/>
                <a:gd name="connsiteX24" fmla="*/ 144017 w 1489775"/>
                <a:gd name="connsiteY24" fmla="*/ 2207918 h 3923699"/>
                <a:gd name="connsiteX25" fmla="*/ 1 w 1489775"/>
                <a:gd name="connsiteY25" fmla="*/ 2063902 h 3923699"/>
                <a:gd name="connsiteX26" fmla="*/ 1 w 1489775"/>
                <a:gd name="connsiteY26" fmla="*/ 1390678 h 3923699"/>
                <a:gd name="connsiteX27" fmla="*/ 0 w 1489775"/>
                <a:gd name="connsiteY27" fmla="*/ 1390678 h 3923699"/>
                <a:gd name="connsiteX28" fmla="*/ 0 w 1489775"/>
                <a:gd name="connsiteY28" fmla="*/ 1030958 h 3923699"/>
                <a:gd name="connsiteX29" fmla="*/ 280204 w 1489775"/>
                <a:gd name="connsiteY29" fmla="*/ 750754 h 3923699"/>
                <a:gd name="connsiteX30" fmla="*/ 744888 w 1489775"/>
                <a:gd name="connsiteY30" fmla="*/ 0 h 3923699"/>
                <a:gd name="connsiteX31" fmla="*/ 1082199 w 1489775"/>
                <a:gd name="connsiteY31" fmla="*/ 337311 h 3923699"/>
                <a:gd name="connsiteX32" fmla="*/ 744888 w 1489775"/>
                <a:gd name="connsiteY32" fmla="*/ 674622 h 3923699"/>
                <a:gd name="connsiteX33" fmla="*/ 407577 w 1489775"/>
                <a:gd name="connsiteY33" fmla="*/ 337311 h 3923699"/>
                <a:gd name="connsiteX34" fmla="*/ 744888 w 1489775"/>
                <a:gd name="connsiteY34" fmla="*/ 0 h 3923699"/>
                <a:gd name="connsiteX0" fmla="*/ 280204 w 1489775"/>
                <a:gd name="connsiteY0" fmla="*/ 750754 h 3923699"/>
                <a:gd name="connsiteX1" fmla="*/ 1209570 w 1489775"/>
                <a:gd name="connsiteY1" fmla="*/ 750754 h 3923699"/>
                <a:gd name="connsiteX2" fmla="*/ 1489774 w 1489775"/>
                <a:gd name="connsiteY2" fmla="*/ 1030958 h 3923699"/>
                <a:gd name="connsiteX3" fmla="*/ 1489774 w 1489775"/>
                <a:gd name="connsiteY3" fmla="*/ 1293518 h 3923699"/>
                <a:gd name="connsiteX4" fmla="*/ 1489775 w 1489775"/>
                <a:gd name="connsiteY4" fmla="*/ 1293518 h 3923699"/>
                <a:gd name="connsiteX5" fmla="*/ 1489775 w 1489775"/>
                <a:gd name="connsiteY5" fmla="*/ 2063902 h 3923699"/>
                <a:gd name="connsiteX6" fmla="*/ 1345759 w 1489775"/>
                <a:gd name="connsiteY6" fmla="*/ 2207918 h 3923699"/>
                <a:gd name="connsiteX7" fmla="*/ 1201743 w 1489775"/>
                <a:gd name="connsiteY7" fmla="*/ 2063902 h 3923699"/>
                <a:gd name="connsiteX8" fmla="*/ 1201743 w 1489775"/>
                <a:gd name="connsiteY8" fmla="*/ 1390678 h 3923699"/>
                <a:gd name="connsiteX9" fmla="*/ 1158887 w 1489775"/>
                <a:gd name="connsiteY9" fmla="*/ 1390678 h 3923699"/>
                <a:gd name="connsiteX10" fmla="*/ 1151853 w 1489775"/>
                <a:gd name="connsiteY10" fmla="*/ 3743699 h 3923699"/>
                <a:gd name="connsiteX11" fmla="*/ 971853 w 1489775"/>
                <a:gd name="connsiteY11" fmla="*/ 3923699 h 3923699"/>
                <a:gd name="connsiteX12" fmla="*/ 791853 w 1489775"/>
                <a:gd name="connsiteY12" fmla="*/ 3743699 h 3923699"/>
                <a:gd name="connsiteX13" fmla="*/ 791853 w 1489775"/>
                <a:gd name="connsiteY13" fmla="*/ 2305078 h 3923699"/>
                <a:gd name="connsiteX14" fmla="*/ 683854 w 1489775"/>
                <a:gd name="connsiteY14" fmla="*/ 2305078 h 3923699"/>
                <a:gd name="connsiteX15" fmla="*/ 683854 w 1489775"/>
                <a:gd name="connsiteY15" fmla="*/ 3743698 h 3923699"/>
                <a:gd name="connsiteX16" fmla="*/ 503854 w 1489775"/>
                <a:gd name="connsiteY16" fmla="*/ 3923698 h 3923699"/>
                <a:gd name="connsiteX17" fmla="*/ 323854 w 1489775"/>
                <a:gd name="connsiteY17" fmla="*/ 3743698 h 3923699"/>
                <a:gd name="connsiteX18" fmla="*/ 323854 w 1489775"/>
                <a:gd name="connsiteY18" fmla="*/ 2238914 h 3923699"/>
                <a:gd name="connsiteX19" fmla="*/ 330887 w 1489775"/>
                <a:gd name="connsiteY19" fmla="*/ 2238914 h 3923699"/>
                <a:gd name="connsiteX20" fmla="*/ 330887 w 1489775"/>
                <a:gd name="connsiteY20" fmla="*/ 1390678 h 3923699"/>
                <a:gd name="connsiteX21" fmla="*/ 288033 w 1489775"/>
                <a:gd name="connsiteY21" fmla="*/ 1390678 h 3923699"/>
                <a:gd name="connsiteX22" fmla="*/ 288033 w 1489775"/>
                <a:gd name="connsiteY22" fmla="*/ 2063902 h 3923699"/>
                <a:gd name="connsiteX23" fmla="*/ 144017 w 1489775"/>
                <a:gd name="connsiteY23" fmla="*/ 2207918 h 3923699"/>
                <a:gd name="connsiteX24" fmla="*/ 1 w 1489775"/>
                <a:gd name="connsiteY24" fmla="*/ 2063902 h 3923699"/>
                <a:gd name="connsiteX25" fmla="*/ 1 w 1489775"/>
                <a:gd name="connsiteY25" fmla="*/ 1390678 h 3923699"/>
                <a:gd name="connsiteX26" fmla="*/ 0 w 1489775"/>
                <a:gd name="connsiteY26" fmla="*/ 1390678 h 3923699"/>
                <a:gd name="connsiteX27" fmla="*/ 0 w 1489775"/>
                <a:gd name="connsiteY27" fmla="*/ 1030958 h 3923699"/>
                <a:gd name="connsiteX28" fmla="*/ 280204 w 1489775"/>
                <a:gd name="connsiteY28" fmla="*/ 750754 h 3923699"/>
                <a:gd name="connsiteX29" fmla="*/ 744888 w 1489775"/>
                <a:gd name="connsiteY29" fmla="*/ 0 h 3923699"/>
                <a:gd name="connsiteX30" fmla="*/ 1082199 w 1489775"/>
                <a:gd name="connsiteY30" fmla="*/ 337311 h 3923699"/>
                <a:gd name="connsiteX31" fmla="*/ 744888 w 1489775"/>
                <a:gd name="connsiteY31" fmla="*/ 674622 h 3923699"/>
                <a:gd name="connsiteX32" fmla="*/ 407577 w 1489775"/>
                <a:gd name="connsiteY32" fmla="*/ 337311 h 3923699"/>
                <a:gd name="connsiteX33" fmla="*/ 744888 w 1489775"/>
                <a:gd name="connsiteY33" fmla="*/ 0 h 3923699"/>
                <a:gd name="connsiteX0" fmla="*/ 280204 w 1489775"/>
                <a:gd name="connsiteY0" fmla="*/ 750754 h 3923699"/>
                <a:gd name="connsiteX1" fmla="*/ 1209570 w 1489775"/>
                <a:gd name="connsiteY1" fmla="*/ 750754 h 3923699"/>
                <a:gd name="connsiteX2" fmla="*/ 1489774 w 1489775"/>
                <a:gd name="connsiteY2" fmla="*/ 1030958 h 3923699"/>
                <a:gd name="connsiteX3" fmla="*/ 1489774 w 1489775"/>
                <a:gd name="connsiteY3" fmla="*/ 1293518 h 3923699"/>
                <a:gd name="connsiteX4" fmla="*/ 1489775 w 1489775"/>
                <a:gd name="connsiteY4" fmla="*/ 1293518 h 3923699"/>
                <a:gd name="connsiteX5" fmla="*/ 1489775 w 1489775"/>
                <a:gd name="connsiteY5" fmla="*/ 2063902 h 3923699"/>
                <a:gd name="connsiteX6" fmla="*/ 1345759 w 1489775"/>
                <a:gd name="connsiteY6" fmla="*/ 2207918 h 3923699"/>
                <a:gd name="connsiteX7" fmla="*/ 1201743 w 1489775"/>
                <a:gd name="connsiteY7" fmla="*/ 2063902 h 3923699"/>
                <a:gd name="connsiteX8" fmla="*/ 1201743 w 1489775"/>
                <a:gd name="connsiteY8" fmla="*/ 1390678 h 3923699"/>
                <a:gd name="connsiteX9" fmla="*/ 1158887 w 1489775"/>
                <a:gd name="connsiteY9" fmla="*/ 1390678 h 3923699"/>
                <a:gd name="connsiteX10" fmla="*/ 1151853 w 1489775"/>
                <a:gd name="connsiteY10" fmla="*/ 3743699 h 3923699"/>
                <a:gd name="connsiteX11" fmla="*/ 971853 w 1489775"/>
                <a:gd name="connsiteY11" fmla="*/ 3923699 h 3923699"/>
                <a:gd name="connsiteX12" fmla="*/ 791853 w 1489775"/>
                <a:gd name="connsiteY12" fmla="*/ 3743699 h 3923699"/>
                <a:gd name="connsiteX13" fmla="*/ 791853 w 1489775"/>
                <a:gd name="connsiteY13" fmla="*/ 2305078 h 3923699"/>
                <a:gd name="connsiteX14" fmla="*/ 683854 w 1489775"/>
                <a:gd name="connsiteY14" fmla="*/ 2305078 h 3923699"/>
                <a:gd name="connsiteX15" fmla="*/ 683854 w 1489775"/>
                <a:gd name="connsiteY15" fmla="*/ 3743698 h 3923699"/>
                <a:gd name="connsiteX16" fmla="*/ 503854 w 1489775"/>
                <a:gd name="connsiteY16" fmla="*/ 3923698 h 3923699"/>
                <a:gd name="connsiteX17" fmla="*/ 323854 w 1489775"/>
                <a:gd name="connsiteY17" fmla="*/ 3743698 h 3923699"/>
                <a:gd name="connsiteX18" fmla="*/ 323854 w 1489775"/>
                <a:gd name="connsiteY18" fmla="*/ 2238914 h 3923699"/>
                <a:gd name="connsiteX19" fmla="*/ 330887 w 1489775"/>
                <a:gd name="connsiteY19" fmla="*/ 1390678 h 3923699"/>
                <a:gd name="connsiteX20" fmla="*/ 288033 w 1489775"/>
                <a:gd name="connsiteY20" fmla="*/ 1390678 h 3923699"/>
                <a:gd name="connsiteX21" fmla="*/ 288033 w 1489775"/>
                <a:gd name="connsiteY21" fmla="*/ 2063902 h 3923699"/>
                <a:gd name="connsiteX22" fmla="*/ 144017 w 1489775"/>
                <a:gd name="connsiteY22" fmla="*/ 2207918 h 3923699"/>
                <a:gd name="connsiteX23" fmla="*/ 1 w 1489775"/>
                <a:gd name="connsiteY23" fmla="*/ 2063902 h 3923699"/>
                <a:gd name="connsiteX24" fmla="*/ 1 w 1489775"/>
                <a:gd name="connsiteY24" fmla="*/ 1390678 h 3923699"/>
                <a:gd name="connsiteX25" fmla="*/ 0 w 1489775"/>
                <a:gd name="connsiteY25" fmla="*/ 1390678 h 3923699"/>
                <a:gd name="connsiteX26" fmla="*/ 0 w 1489775"/>
                <a:gd name="connsiteY26" fmla="*/ 1030958 h 3923699"/>
                <a:gd name="connsiteX27" fmla="*/ 280204 w 1489775"/>
                <a:gd name="connsiteY27" fmla="*/ 750754 h 3923699"/>
                <a:gd name="connsiteX28" fmla="*/ 744888 w 1489775"/>
                <a:gd name="connsiteY28" fmla="*/ 0 h 3923699"/>
                <a:gd name="connsiteX29" fmla="*/ 1082199 w 1489775"/>
                <a:gd name="connsiteY29" fmla="*/ 337311 h 3923699"/>
                <a:gd name="connsiteX30" fmla="*/ 744888 w 1489775"/>
                <a:gd name="connsiteY30" fmla="*/ 674622 h 3923699"/>
                <a:gd name="connsiteX31" fmla="*/ 407577 w 1489775"/>
                <a:gd name="connsiteY31" fmla="*/ 337311 h 3923699"/>
                <a:gd name="connsiteX32" fmla="*/ 744888 w 1489775"/>
                <a:gd name="connsiteY32" fmla="*/ 0 h 3923699"/>
                <a:gd name="connsiteX0" fmla="*/ 280204 w 1489775"/>
                <a:gd name="connsiteY0" fmla="*/ 750754 h 3923699"/>
                <a:gd name="connsiteX1" fmla="*/ 1209570 w 1489775"/>
                <a:gd name="connsiteY1" fmla="*/ 750754 h 3923699"/>
                <a:gd name="connsiteX2" fmla="*/ 1489774 w 1489775"/>
                <a:gd name="connsiteY2" fmla="*/ 1030958 h 3923699"/>
                <a:gd name="connsiteX3" fmla="*/ 1489774 w 1489775"/>
                <a:gd name="connsiteY3" fmla="*/ 1293518 h 3923699"/>
                <a:gd name="connsiteX4" fmla="*/ 1489775 w 1489775"/>
                <a:gd name="connsiteY4" fmla="*/ 1293518 h 3923699"/>
                <a:gd name="connsiteX5" fmla="*/ 1489775 w 1489775"/>
                <a:gd name="connsiteY5" fmla="*/ 2063902 h 3923699"/>
                <a:gd name="connsiteX6" fmla="*/ 1345759 w 1489775"/>
                <a:gd name="connsiteY6" fmla="*/ 2207918 h 3923699"/>
                <a:gd name="connsiteX7" fmla="*/ 1201743 w 1489775"/>
                <a:gd name="connsiteY7" fmla="*/ 2063902 h 3923699"/>
                <a:gd name="connsiteX8" fmla="*/ 1201743 w 1489775"/>
                <a:gd name="connsiteY8" fmla="*/ 1390678 h 3923699"/>
                <a:gd name="connsiteX9" fmla="*/ 1158887 w 1489775"/>
                <a:gd name="connsiteY9" fmla="*/ 1390678 h 3923699"/>
                <a:gd name="connsiteX10" fmla="*/ 1151853 w 1489775"/>
                <a:gd name="connsiteY10" fmla="*/ 3743699 h 3923699"/>
                <a:gd name="connsiteX11" fmla="*/ 971853 w 1489775"/>
                <a:gd name="connsiteY11" fmla="*/ 3923699 h 3923699"/>
                <a:gd name="connsiteX12" fmla="*/ 791853 w 1489775"/>
                <a:gd name="connsiteY12" fmla="*/ 3743699 h 3923699"/>
                <a:gd name="connsiteX13" fmla="*/ 791853 w 1489775"/>
                <a:gd name="connsiteY13" fmla="*/ 2305078 h 3923699"/>
                <a:gd name="connsiteX14" fmla="*/ 683854 w 1489775"/>
                <a:gd name="connsiteY14" fmla="*/ 2305078 h 3923699"/>
                <a:gd name="connsiteX15" fmla="*/ 683854 w 1489775"/>
                <a:gd name="connsiteY15" fmla="*/ 3743698 h 3923699"/>
                <a:gd name="connsiteX16" fmla="*/ 503854 w 1489775"/>
                <a:gd name="connsiteY16" fmla="*/ 3923698 h 3923699"/>
                <a:gd name="connsiteX17" fmla="*/ 323854 w 1489775"/>
                <a:gd name="connsiteY17" fmla="*/ 3743698 h 3923699"/>
                <a:gd name="connsiteX18" fmla="*/ 330887 w 1489775"/>
                <a:gd name="connsiteY18" fmla="*/ 1390678 h 3923699"/>
                <a:gd name="connsiteX19" fmla="*/ 288033 w 1489775"/>
                <a:gd name="connsiteY19" fmla="*/ 1390678 h 3923699"/>
                <a:gd name="connsiteX20" fmla="*/ 288033 w 1489775"/>
                <a:gd name="connsiteY20" fmla="*/ 2063902 h 3923699"/>
                <a:gd name="connsiteX21" fmla="*/ 144017 w 1489775"/>
                <a:gd name="connsiteY21" fmla="*/ 2207918 h 3923699"/>
                <a:gd name="connsiteX22" fmla="*/ 1 w 1489775"/>
                <a:gd name="connsiteY22" fmla="*/ 2063902 h 3923699"/>
                <a:gd name="connsiteX23" fmla="*/ 1 w 1489775"/>
                <a:gd name="connsiteY23" fmla="*/ 1390678 h 3923699"/>
                <a:gd name="connsiteX24" fmla="*/ 0 w 1489775"/>
                <a:gd name="connsiteY24" fmla="*/ 1390678 h 3923699"/>
                <a:gd name="connsiteX25" fmla="*/ 0 w 1489775"/>
                <a:gd name="connsiteY25" fmla="*/ 1030958 h 3923699"/>
                <a:gd name="connsiteX26" fmla="*/ 280204 w 1489775"/>
                <a:gd name="connsiteY26" fmla="*/ 750754 h 3923699"/>
                <a:gd name="connsiteX27" fmla="*/ 744888 w 1489775"/>
                <a:gd name="connsiteY27" fmla="*/ 0 h 3923699"/>
                <a:gd name="connsiteX28" fmla="*/ 1082199 w 1489775"/>
                <a:gd name="connsiteY28" fmla="*/ 337311 h 3923699"/>
                <a:gd name="connsiteX29" fmla="*/ 744888 w 1489775"/>
                <a:gd name="connsiteY29" fmla="*/ 674622 h 3923699"/>
                <a:gd name="connsiteX30" fmla="*/ 407577 w 1489775"/>
                <a:gd name="connsiteY30" fmla="*/ 337311 h 3923699"/>
                <a:gd name="connsiteX31" fmla="*/ 744888 w 1489775"/>
                <a:gd name="connsiteY31" fmla="*/ 0 h 39236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</a:cxnLst>
              <a:rect l="l" t="t" r="r" b="b"/>
              <a:pathLst>
                <a:path w="1489775" h="3923699">
                  <a:moveTo>
                    <a:pt x="280204" y="750754"/>
                  </a:moveTo>
                  <a:lnTo>
                    <a:pt x="1209570" y="750754"/>
                  </a:lnTo>
                  <a:cubicBezTo>
                    <a:pt x="1364322" y="750754"/>
                    <a:pt x="1489774" y="876206"/>
                    <a:pt x="1489774" y="1030958"/>
                  </a:cubicBezTo>
                  <a:lnTo>
                    <a:pt x="1489774" y="1293518"/>
                  </a:lnTo>
                  <a:lnTo>
                    <a:pt x="1489775" y="1293518"/>
                  </a:lnTo>
                  <a:lnTo>
                    <a:pt x="1489775" y="2063902"/>
                  </a:lnTo>
                  <a:cubicBezTo>
                    <a:pt x="1489775" y="2143440"/>
                    <a:pt x="1425297" y="2207918"/>
                    <a:pt x="1345759" y="2207918"/>
                  </a:cubicBezTo>
                  <a:cubicBezTo>
                    <a:pt x="1266221" y="2207918"/>
                    <a:pt x="1201743" y="2143440"/>
                    <a:pt x="1201743" y="2063902"/>
                  </a:cubicBezTo>
                  <a:lnTo>
                    <a:pt x="1201743" y="1390678"/>
                  </a:lnTo>
                  <a:lnTo>
                    <a:pt x="1158887" y="1390678"/>
                  </a:lnTo>
                  <a:cubicBezTo>
                    <a:pt x="1156542" y="2175018"/>
                    <a:pt x="1154198" y="2959359"/>
                    <a:pt x="1151853" y="3743699"/>
                  </a:cubicBezTo>
                  <a:cubicBezTo>
                    <a:pt x="1151853" y="3843110"/>
                    <a:pt x="1071264" y="3923699"/>
                    <a:pt x="971853" y="3923699"/>
                  </a:cubicBezTo>
                  <a:cubicBezTo>
                    <a:pt x="872442" y="3923699"/>
                    <a:pt x="791853" y="3843110"/>
                    <a:pt x="791853" y="3743699"/>
                  </a:cubicBezTo>
                  <a:lnTo>
                    <a:pt x="791853" y="2305078"/>
                  </a:lnTo>
                  <a:lnTo>
                    <a:pt x="683854" y="2305078"/>
                  </a:lnTo>
                  <a:lnTo>
                    <a:pt x="683854" y="3743698"/>
                  </a:lnTo>
                  <a:cubicBezTo>
                    <a:pt x="683854" y="3843109"/>
                    <a:pt x="603265" y="3923698"/>
                    <a:pt x="503854" y="3923698"/>
                  </a:cubicBezTo>
                  <a:cubicBezTo>
                    <a:pt x="404443" y="3923698"/>
                    <a:pt x="323854" y="3843109"/>
                    <a:pt x="323854" y="3743698"/>
                  </a:cubicBezTo>
                  <a:cubicBezTo>
                    <a:pt x="326198" y="2959358"/>
                    <a:pt x="328543" y="2175018"/>
                    <a:pt x="330887" y="1390678"/>
                  </a:cubicBezTo>
                  <a:lnTo>
                    <a:pt x="288033" y="1390678"/>
                  </a:lnTo>
                  <a:lnTo>
                    <a:pt x="288033" y="2063902"/>
                  </a:lnTo>
                  <a:cubicBezTo>
                    <a:pt x="288033" y="2143440"/>
                    <a:pt x="223555" y="2207918"/>
                    <a:pt x="144017" y="2207918"/>
                  </a:cubicBezTo>
                  <a:cubicBezTo>
                    <a:pt x="64479" y="2207918"/>
                    <a:pt x="1" y="2143440"/>
                    <a:pt x="1" y="2063902"/>
                  </a:cubicBezTo>
                  <a:lnTo>
                    <a:pt x="1" y="1390678"/>
                  </a:lnTo>
                  <a:lnTo>
                    <a:pt x="0" y="1390678"/>
                  </a:lnTo>
                  <a:lnTo>
                    <a:pt x="0" y="1030958"/>
                  </a:lnTo>
                  <a:cubicBezTo>
                    <a:pt x="0" y="876206"/>
                    <a:pt x="125452" y="750754"/>
                    <a:pt x="280204" y="750754"/>
                  </a:cubicBezTo>
                  <a:close/>
                  <a:moveTo>
                    <a:pt x="744888" y="0"/>
                  </a:moveTo>
                  <a:cubicBezTo>
                    <a:pt x="931180" y="0"/>
                    <a:pt x="1082199" y="151019"/>
                    <a:pt x="1082199" y="337311"/>
                  </a:cubicBezTo>
                  <a:cubicBezTo>
                    <a:pt x="1082199" y="523603"/>
                    <a:pt x="931180" y="674622"/>
                    <a:pt x="744888" y="674622"/>
                  </a:cubicBezTo>
                  <a:cubicBezTo>
                    <a:pt x="558596" y="674622"/>
                    <a:pt x="407577" y="523603"/>
                    <a:pt x="407577" y="337311"/>
                  </a:cubicBezTo>
                  <a:cubicBezTo>
                    <a:pt x="407577" y="151019"/>
                    <a:pt x="558596" y="0"/>
                    <a:pt x="744888" y="0"/>
                  </a:cubicBez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 dirty="0"/>
            </a:p>
          </p:txBody>
        </p:sp>
        <p:sp>
          <p:nvSpPr>
            <p:cNvPr id="97" name="Round Same Side Corner Rectangle 8">
              <a:extLst>
                <a:ext uri="{FF2B5EF4-FFF2-40B4-BE49-F238E27FC236}">
                  <a16:creationId xmlns:a16="http://schemas.microsoft.com/office/drawing/2014/main" id="{352550E7-4EE6-4D8F-B960-5565992842FF}"/>
                </a:ext>
              </a:extLst>
            </p:cNvPr>
            <p:cNvSpPr/>
            <p:nvPr/>
          </p:nvSpPr>
          <p:spPr>
            <a:xfrm>
              <a:off x="5012946" y="1840455"/>
              <a:ext cx="314030" cy="827075"/>
            </a:xfrm>
            <a:custGeom>
              <a:avLst/>
              <a:gdLst>
                <a:gd name="connsiteX0" fmla="*/ 280204 w 1489775"/>
                <a:gd name="connsiteY0" fmla="*/ 750754 h 3923699"/>
                <a:gd name="connsiteX1" fmla="*/ 1209570 w 1489775"/>
                <a:gd name="connsiteY1" fmla="*/ 750754 h 3923699"/>
                <a:gd name="connsiteX2" fmla="*/ 1489774 w 1489775"/>
                <a:gd name="connsiteY2" fmla="*/ 1030958 h 3923699"/>
                <a:gd name="connsiteX3" fmla="*/ 1489774 w 1489775"/>
                <a:gd name="connsiteY3" fmla="*/ 1293518 h 3923699"/>
                <a:gd name="connsiteX4" fmla="*/ 1489775 w 1489775"/>
                <a:gd name="connsiteY4" fmla="*/ 1293518 h 3923699"/>
                <a:gd name="connsiteX5" fmla="*/ 1489775 w 1489775"/>
                <a:gd name="connsiteY5" fmla="*/ 2063902 h 3923699"/>
                <a:gd name="connsiteX6" fmla="*/ 1345759 w 1489775"/>
                <a:gd name="connsiteY6" fmla="*/ 2207918 h 3923699"/>
                <a:gd name="connsiteX7" fmla="*/ 1201743 w 1489775"/>
                <a:gd name="connsiteY7" fmla="*/ 2063902 h 3923699"/>
                <a:gd name="connsiteX8" fmla="*/ 1201743 w 1489775"/>
                <a:gd name="connsiteY8" fmla="*/ 1390678 h 3923699"/>
                <a:gd name="connsiteX9" fmla="*/ 1158887 w 1489775"/>
                <a:gd name="connsiteY9" fmla="*/ 1390678 h 3923699"/>
                <a:gd name="connsiteX10" fmla="*/ 1158887 w 1489775"/>
                <a:gd name="connsiteY10" fmla="*/ 2305078 h 3923699"/>
                <a:gd name="connsiteX11" fmla="*/ 1151853 w 1489775"/>
                <a:gd name="connsiteY11" fmla="*/ 3743699 h 3923699"/>
                <a:gd name="connsiteX12" fmla="*/ 971853 w 1489775"/>
                <a:gd name="connsiteY12" fmla="*/ 3923699 h 3923699"/>
                <a:gd name="connsiteX13" fmla="*/ 791853 w 1489775"/>
                <a:gd name="connsiteY13" fmla="*/ 3743699 h 3923699"/>
                <a:gd name="connsiteX14" fmla="*/ 791853 w 1489775"/>
                <a:gd name="connsiteY14" fmla="*/ 2305078 h 3923699"/>
                <a:gd name="connsiteX15" fmla="*/ 683854 w 1489775"/>
                <a:gd name="connsiteY15" fmla="*/ 2305078 h 3923699"/>
                <a:gd name="connsiteX16" fmla="*/ 683854 w 1489775"/>
                <a:gd name="connsiteY16" fmla="*/ 3743698 h 3923699"/>
                <a:gd name="connsiteX17" fmla="*/ 503854 w 1489775"/>
                <a:gd name="connsiteY17" fmla="*/ 3923698 h 3923699"/>
                <a:gd name="connsiteX18" fmla="*/ 323854 w 1489775"/>
                <a:gd name="connsiteY18" fmla="*/ 3743698 h 3923699"/>
                <a:gd name="connsiteX19" fmla="*/ 323854 w 1489775"/>
                <a:gd name="connsiteY19" fmla="*/ 2238914 h 3923699"/>
                <a:gd name="connsiteX20" fmla="*/ 330887 w 1489775"/>
                <a:gd name="connsiteY20" fmla="*/ 2238914 h 3923699"/>
                <a:gd name="connsiteX21" fmla="*/ 330887 w 1489775"/>
                <a:gd name="connsiteY21" fmla="*/ 1390678 h 3923699"/>
                <a:gd name="connsiteX22" fmla="*/ 288033 w 1489775"/>
                <a:gd name="connsiteY22" fmla="*/ 1390678 h 3923699"/>
                <a:gd name="connsiteX23" fmla="*/ 288033 w 1489775"/>
                <a:gd name="connsiteY23" fmla="*/ 2063902 h 3923699"/>
                <a:gd name="connsiteX24" fmla="*/ 144017 w 1489775"/>
                <a:gd name="connsiteY24" fmla="*/ 2207918 h 3923699"/>
                <a:gd name="connsiteX25" fmla="*/ 1 w 1489775"/>
                <a:gd name="connsiteY25" fmla="*/ 2063902 h 3923699"/>
                <a:gd name="connsiteX26" fmla="*/ 1 w 1489775"/>
                <a:gd name="connsiteY26" fmla="*/ 1390678 h 3923699"/>
                <a:gd name="connsiteX27" fmla="*/ 0 w 1489775"/>
                <a:gd name="connsiteY27" fmla="*/ 1390678 h 3923699"/>
                <a:gd name="connsiteX28" fmla="*/ 0 w 1489775"/>
                <a:gd name="connsiteY28" fmla="*/ 1030958 h 3923699"/>
                <a:gd name="connsiteX29" fmla="*/ 280204 w 1489775"/>
                <a:gd name="connsiteY29" fmla="*/ 750754 h 3923699"/>
                <a:gd name="connsiteX30" fmla="*/ 744888 w 1489775"/>
                <a:gd name="connsiteY30" fmla="*/ 0 h 3923699"/>
                <a:gd name="connsiteX31" fmla="*/ 1082199 w 1489775"/>
                <a:gd name="connsiteY31" fmla="*/ 337311 h 3923699"/>
                <a:gd name="connsiteX32" fmla="*/ 744888 w 1489775"/>
                <a:gd name="connsiteY32" fmla="*/ 674622 h 3923699"/>
                <a:gd name="connsiteX33" fmla="*/ 407577 w 1489775"/>
                <a:gd name="connsiteY33" fmla="*/ 337311 h 3923699"/>
                <a:gd name="connsiteX34" fmla="*/ 744888 w 1489775"/>
                <a:gd name="connsiteY34" fmla="*/ 0 h 3923699"/>
                <a:gd name="connsiteX0" fmla="*/ 280204 w 1489775"/>
                <a:gd name="connsiteY0" fmla="*/ 750754 h 3923699"/>
                <a:gd name="connsiteX1" fmla="*/ 1209570 w 1489775"/>
                <a:gd name="connsiteY1" fmla="*/ 750754 h 3923699"/>
                <a:gd name="connsiteX2" fmla="*/ 1489774 w 1489775"/>
                <a:gd name="connsiteY2" fmla="*/ 1030958 h 3923699"/>
                <a:gd name="connsiteX3" fmla="*/ 1489774 w 1489775"/>
                <a:gd name="connsiteY3" fmla="*/ 1293518 h 3923699"/>
                <a:gd name="connsiteX4" fmla="*/ 1489775 w 1489775"/>
                <a:gd name="connsiteY4" fmla="*/ 1293518 h 3923699"/>
                <a:gd name="connsiteX5" fmla="*/ 1489775 w 1489775"/>
                <a:gd name="connsiteY5" fmla="*/ 2063902 h 3923699"/>
                <a:gd name="connsiteX6" fmla="*/ 1345759 w 1489775"/>
                <a:gd name="connsiteY6" fmla="*/ 2207918 h 3923699"/>
                <a:gd name="connsiteX7" fmla="*/ 1201743 w 1489775"/>
                <a:gd name="connsiteY7" fmla="*/ 2063902 h 3923699"/>
                <a:gd name="connsiteX8" fmla="*/ 1201743 w 1489775"/>
                <a:gd name="connsiteY8" fmla="*/ 1390678 h 3923699"/>
                <a:gd name="connsiteX9" fmla="*/ 1158887 w 1489775"/>
                <a:gd name="connsiteY9" fmla="*/ 1390678 h 3923699"/>
                <a:gd name="connsiteX10" fmla="*/ 1151853 w 1489775"/>
                <a:gd name="connsiteY10" fmla="*/ 3743699 h 3923699"/>
                <a:gd name="connsiteX11" fmla="*/ 971853 w 1489775"/>
                <a:gd name="connsiteY11" fmla="*/ 3923699 h 3923699"/>
                <a:gd name="connsiteX12" fmla="*/ 791853 w 1489775"/>
                <a:gd name="connsiteY12" fmla="*/ 3743699 h 3923699"/>
                <a:gd name="connsiteX13" fmla="*/ 791853 w 1489775"/>
                <a:gd name="connsiteY13" fmla="*/ 2305078 h 3923699"/>
                <a:gd name="connsiteX14" fmla="*/ 683854 w 1489775"/>
                <a:gd name="connsiteY14" fmla="*/ 2305078 h 3923699"/>
                <a:gd name="connsiteX15" fmla="*/ 683854 w 1489775"/>
                <a:gd name="connsiteY15" fmla="*/ 3743698 h 3923699"/>
                <a:gd name="connsiteX16" fmla="*/ 503854 w 1489775"/>
                <a:gd name="connsiteY16" fmla="*/ 3923698 h 3923699"/>
                <a:gd name="connsiteX17" fmla="*/ 323854 w 1489775"/>
                <a:gd name="connsiteY17" fmla="*/ 3743698 h 3923699"/>
                <a:gd name="connsiteX18" fmla="*/ 323854 w 1489775"/>
                <a:gd name="connsiteY18" fmla="*/ 2238914 h 3923699"/>
                <a:gd name="connsiteX19" fmla="*/ 330887 w 1489775"/>
                <a:gd name="connsiteY19" fmla="*/ 2238914 h 3923699"/>
                <a:gd name="connsiteX20" fmla="*/ 330887 w 1489775"/>
                <a:gd name="connsiteY20" fmla="*/ 1390678 h 3923699"/>
                <a:gd name="connsiteX21" fmla="*/ 288033 w 1489775"/>
                <a:gd name="connsiteY21" fmla="*/ 1390678 h 3923699"/>
                <a:gd name="connsiteX22" fmla="*/ 288033 w 1489775"/>
                <a:gd name="connsiteY22" fmla="*/ 2063902 h 3923699"/>
                <a:gd name="connsiteX23" fmla="*/ 144017 w 1489775"/>
                <a:gd name="connsiteY23" fmla="*/ 2207918 h 3923699"/>
                <a:gd name="connsiteX24" fmla="*/ 1 w 1489775"/>
                <a:gd name="connsiteY24" fmla="*/ 2063902 h 3923699"/>
                <a:gd name="connsiteX25" fmla="*/ 1 w 1489775"/>
                <a:gd name="connsiteY25" fmla="*/ 1390678 h 3923699"/>
                <a:gd name="connsiteX26" fmla="*/ 0 w 1489775"/>
                <a:gd name="connsiteY26" fmla="*/ 1390678 h 3923699"/>
                <a:gd name="connsiteX27" fmla="*/ 0 w 1489775"/>
                <a:gd name="connsiteY27" fmla="*/ 1030958 h 3923699"/>
                <a:gd name="connsiteX28" fmla="*/ 280204 w 1489775"/>
                <a:gd name="connsiteY28" fmla="*/ 750754 h 3923699"/>
                <a:gd name="connsiteX29" fmla="*/ 744888 w 1489775"/>
                <a:gd name="connsiteY29" fmla="*/ 0 h 3923699"/>
                <a:gd name="connsiteX30" fmla="*/ 1082199 w 1489775"/>
                <a:gd name="connsiteY30" fmla="*/ 337311 h 3923699"/>
                <a:gd name="connsiteX31" fmla="*/ 744888 w 1489775"/>
                <a:gd name="connsiteY31" fmla="*/ 674622 h 3923699"/>
                <a:gd name="connsiteX32" fmla="*/ 407577 w 1489775"/>
                <a:gd name="connsiteY32" fmla="*/ 337311 h 3923699"/>
                <a:gd name="connsiteX33" fmla="*/ 744888 w 1489775"/>
                <a:gd name="connsiteY33" fmla="*/ 0 h 3923699"/>
                <a:gd name="connsiteX0" fmla="*/ 280204 w 1489775"/>
                <a:gd name="connsiteY0" fmla="*/ 750754 h 3923699"/>
                <a:gd name="connsiteX1" fmla="*/ 1209570 w 1489775"/>
                <a:gd name="connsiteY1" fmla="*/ 750754 h 3923699"/>
                <a:gd name="connsiteX2" fmla="*/ 1489774 w 1489775"/>
                <a:gd name="connsiteY2" fmla="*/ 1030958 h 3923699"/>
                <a:gd name="connsiteX3" fmla="*/ 1489774 w 1489775"/>
                <a:gd name="connsiteY3" fmla="*/ 1293518 h 3923699"/>
                <a:gd name="connsiteX4" fmla="*/ 1489775 w 1489775"/>
                <a:gd name="connsiteY4" fmla="*/ 1293518 h 3923699"/>
                <a:gd name="connsiteX5" fmla="*/ 1489775 w 1489775"/>
                <a:gd name="connsiteY5" fmla="*/ 2063902 h 3923699"/>
                <a:gd name="connsiteX6" fmla="*/ 1345759 w 1489775"/>
                <a:gd name="connsiteY6" fmla="*/ 2207918 h 3923699"/>
                <a:gd name="connsiteX7" fmla="*/ 1201743 w 1489775"/>
                <a:gd name="connsiteY7" fmla="*/ 2063902 h 3923699"/>
                <a:gd name="connsiteX8" fmla="*/ 1201743 w 1489775"/>
                <a:gd name="connsiteY8" fmla="*/ 1390678 h 3923699"/>
                <a:gd name="connsiteX9" fmla="*/ 1158887 w 1489775"/>
                <a:gd name="connsiteY9" fmla="*/ 1390678 h 3923699"/>
                <a:gd name="connsiteX10" fmla="*/ 1151853 w 1489775"/>
                <a:gd name="connsiteY10" fmla="*/ 3743699 h 3923699"/>
                <a:gd name="connsiteX11" fmla="*/ 971853 w 1489775"/>
                <a:gd name="connsiteY11" fmla="*/ 3923699 h 3923699"/>
                <a:gd name="connsiteX12" fmla="*/ 791853 w 1489775"/>
                <a:gd name="connsiteY12" fmla="*/ 3743699 h 3923699"/>
                <a:gd name="connsiteX13" fmla="*/ 791853 w 1489775"/>
                <a:gd name="connsiteY13" fmla="*/ 2305078 h 3923699"/>
                <a:gd name="connsiteX14" fmla="*/ 683854 w 1489775"/>
                <a:gd name="connsiteY14" fmla="*/ 2305078 h 3923699"/>
                <a:gd name="connsiteX15" fmla="*/ 683854 w 1489775"/>
                <a:gd name="connsiteY15" fmla="*/ 3743698 h 3923699"/>
                <a:gd name="connsiteX16" fmla="*/ 503854 w 1489775"/>
                <a:gd name="connsiteY16" fmla="*/ 3923698 h 3923699"/>
                <a:gd name="connsiteX17" fmla="*/ 323854 w 1489775"/>
                <a:gd name="connsiteY17" fmla="*/ 3743698 h 3923699"/>
                <a:gd name="connsiteX18" fmla="*/ 323854 w 1489775"/>
                <a:gd name="connsiteY18" fmla="*/ 2238914 h 3923699"/>
                <a:gd name="connsiteX19" fmla="*/ 330887 w 1489775"/>
                <a:gd name="connsiteY19" fmla="*/ 1390678 h 3923699"/>
                <a:gd name="connsiteX20" fmla="*/ 288033 w 1489775"/>
                <a:gd name="connsiteY20" fmla="*/ 1390678 h 3923699"/>
                <a:gd name="connsiteX21" fmla="*/ 288033 w 1489775"/>
                <a:gd name="connsiteY21" fmla="*/ 2063902 h 3923699"/>
                <a:gd name="connsiteX22" fmla="*/ 144017 w 1489775"/>
                <a:gd name="connsiteY22" fmla="*/ 2207918 h 3923699"/>
                <a:gd name="connsiteX23" fmla="*/ 1 w 1489775"/>
                <a:gd name="connsiteY23" fmla="*/ 2063902 h 3923699"/>
                <a:gd name="connsiteX24" fmla="*/ 1 w 1489775"/>
                <a:gd name="connsiteY24" fmla="*/ 1390678 h 3923699"/>
                <a:gd name="connsiteX25" fmla="*/ 0 w 1489775"/>
                <a:gd name="connsiteY25" fmla="*/ 1390678 h 3923699"/>
                <a:gd name="connsiteX26" fmla="*/ 0 w 1489775"/>
                <a:gd name="connsiteY26" fmla="*/ 1030958 h 3923699"/>
                <a:gd name="connsiteX27" fmla="*/ 280204 w 1489775"/>
                <a:gd name="connsiteY27" fmla="*/ 750754 h 3923699"/>
                <a:gd name="connsiteX28" fmla="*/ 744888 w 1489775"/>
                <a:gd name="connsiteY28" fmla="*/ 0 h 3923699"/>
                <a:gd name="connsiteX29" fmla="*/ 1082199 w 1489775"/>
                <a:gd name="connsiteY29" fmla="*/ 337311 h 3923699"/>
                <a:gd name="connsiteX30" fmla="*/ 744888 w 1489775"/>
                <a:gd name="connsiteY30" fmla="*/ 674622 h 3923699"/>
                <a:gd name="connsiteX31" fmla="*/ 407577 w 1489775"/>
                <a:gd name="connsiteY31" fmla="*/ 337311 h 3923699"/>
                <a:gd name="connsiteX32" fmla="*/ 744888 w 1489775"/>
                <a:gd name="connsiteY32" fmla="*/ 0 h 3923699"/>
                <a:gd name="connsiteX0" fmla="*/ 280204 w 1489775"/>
                <a:gd name="connsiteY0" fmla="*/ 750754 h 3923699"/>
                <a:gd name="connsiteX1" fmla="*/ 1209570 w 1489775"/>
                <a:gd name="connsiteY1" fmla="*/ 750754 h 3923699"/>
                <a:gd name="connsiteX2" fmla="*/ 1489774 w 1489775"/>
                <a:gd name="connsiteY2" fmla="*/ 1030958 h 3923699"/>
                <a:gd name="connsiteX3" fmla="*/ 1489774 w 1489775"/>
                <a:gd name="connsiteY3" fmla="*/ 1293518 h 3923699"/>
                <a:gd name="connsiteX4" fmla="*/ 1489775 w 1489775"/>
                <a:gd name="connsiteY4" fmla="*/ 1293518 h 3923699"/>
                <a:gd name="connsiteX5" fmla="*/ 1489775 w 1489775"/>
                <a:gd name="connsiteY5" fmla="*/ 2063902 h 3923699"/>
                <a:gd name="connsiteX6" fmla="*/ 1345759 w 1489775"/>
                <a:gd name="connsiteY6" fmla="*/ 2207918 h 3923699"/>
                <a:gd name="connsiteX7" fmla="*/ 1201743 w 1489775"/>
                <a:gd name="connsiteY7" fmla="*/ 2063902 h 3923699"/>
                <a:gd name="connsiteX8" fmla="*/ 1201743 w 1489775"/>
                <a:gd name="connsiteY8" fmla="*/ 1390678 h 3923699"/>
                <a:gd name="connsiteX9" fmla="*/ 1158887 w 1489775"/>
                <a:gd name="connsiteY9" fmla="*/ 1390678 h 3923699"/>
                <a:gd name="connsiteX10" fmla="*/ 1151853 w 1489775"/>
                <a:gd name="connsiteY10" fmla="*/ 3743699 h 3923699"/>
                <a:gd name="connsiteX11" fmla="*/ 971853 w 1489775"/>
                <a:gd name="connsiteY11" fmla="*/ 3923699 h 3923699"/>
                <a:gd name="connsiteX12" fmla="*/ 791853 w 1489775"/>
                <a:gd name="connsiteY12" fmla="*/ 3743699 h 3923699"/>
                <a:gd name="connsiteX13" fmla="*/ 791853 w 1489775"/>
                <a:gd name="connsiteY13" fmla="*/ 2305078 h 3923699"/>
                <a:gd name="connsiteX14" fmla="*/ 683854 w 1489775"/>
                <a:gd name="connsiteY14" fmla="*/ 2305078 h 3923699"/>
                <a:gd name="connsiteX15" fmla="*/ 683854 w 1489775"/>
                <a:gd name="connsiteY15" fmla="*/ 3743698 h 3923699"/>
                <a:gd name="connsiteX16" fmla="*/ 503854 w 1489775"/>
                <a:gd name="connsiteY16" fmla="*/ 3923698 h 3923699"/>
                <a:gd name="connsiteX17" fmla="*/ 323854 w 1489775"/>
                <a:gd name="connsiteY17" fmla="*/ 3743698 h 3923699"/>
                <a:gd name="connsiteX18" fmla="*/ 330887 w 1489775"/>
                <a:gd name="connsiteY18" fmla="*/ 1390678 h 3923699"/>
                <a:gd name="connsiteX19" fmla="*/ 288033 w 1489775"/>
                <a:gd name="connsiteY19" fmla="*/ 1390678 h 3923699"/>
                <a:gd name="connsiteX20" fmla="*/ 288033 w 1489775"/>
                <a:gd name="connsiteY20" fmla="*/ 2063902 h 3923699"/>
                <a:gd name="connsiteX21" fmla="*/ 144017 w 1489775"/>
                <a:gd name="connsiteY21" fmla="*/ 2207918 h 3923699"/>
                <a:gd name="connsiteX22" fmla="*/ 1 w 1489775"/>
                <a:gd name="connsiteY22" fmla="*/ 2063902 h 3923699"/>
                <a:gd name="connsiteX23" fmla="*/ 1 w 1489775"/>
                <a:gd name="connsiteY23" fmla="*/ 1390678 h 3923699"/>
                <a:gd name="connsiteX24" fmla="*/ 0 w 1489775"/>
                <a:gd name="connsiteY24" fmla="*/ 1390678 h 3923699"/>
                <a:gd name="connsiteX25" fmla="*/ 0 w 1489775"/>
                <a:gd name="connsiteY25" fmla="*/ 1030958 h 3923699"/>
                <a:gd name="connsiteX26" fmla="*/ 280204 w 1489775"/>
                <a:gd name="connsiteY26" fmla="*/ 750754 h 3923699"/>
                <a:gd name="connsiteX27" fmla="*/ 744888 w 1489775"/>
                <a:gd name="connsiteY27" fmla="*/ 0 h 3923699"/>
                <a:gd name="connsiteX28" fmla="*/ 1082199 w 1489775"/>
                <a:gd name="connsiteY28" fmla="*/ 337311 h 3923699"/>
                <a:gd name="connsiteX29" fmla="*/ 744888 w 1489775"/>
                <a:gd name="connsiteY29" fmla="*/ 674622 h 3923699"/>
                <a:gd name="connsiteX30" fmla="*/ 407577 w 1489775"/>
                <a:gd name="connsiteY30" fmla="*/ 337311 h 3923699"/>
                <a:gd name="connsiteX31" fmla="*/ 744888 w 1489775"/>
                <a:gd name="connsiteY31" fmla="*/ 0 h 39236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</a:cxnLst>
              <a:rect l="l" t="t" r="r" b="b"/>
              <a:pathLst>
                <a:path w="1489775" h="3923699">
                  <a:moveTo>
                    <a:pt x="280204" y="750754"/>
                  </a:moveTo>
                  <a:lnTo>
                    <a:pt x="1209570" y="750754"/>
                  </a:lnTo>
                  <a:cubicBezTo>
                    <a:pt x="1364322" y="750754"/>
                    <a:pt x="1489774" y="876206"/>
                    <a:pt x="1489774" y="1030958"/>
                  </a:cubicBezTo>
                  <a:lnTo>
                    <a:pt x="1489774" y="1293518"/>
                  </a:lnTo>
                  <a:lnTo>
                    <a:pt x="1489775" y="1293518"/>
                  </a:lnTo>
                  <a:lnTo>
                    <a:pt x="1489775" y="2063902"/>
                  </a:lnTo>
                  <a:cubicBezTo>
                    <a:pt x="1489775" y="2143440"/>
                    <a:pt x="1425297" y="2207918"/>
                    <a:pt x="1345759" y="2207918"/>
                  </a:cubicBezTo>
                  <a:cubicBezTo>
                    <a:pt x="1266221" y="2207918"/>
                    <a:pt x="1201743" y="2143440"/>
                    <a:pt x="1201743" y="2063902"/>
                  </a:cubicBezTo>
                  <a:lnTo>
                    <a:pt x="1201743" y="1390678"/>
                  </a:lnTo>
                  <a:lnTo>
                    <a:pt x="1158887" y="1390678"/>
                  </a:lnTo>
                  <a:cubicBezTo>
                    <a:pt x="1156542" y="2175018"/>
                    <a:pt x="1154198" y="2959359"/>
                    <a:pt x="1151853" y="3743699"/>
                  </a:cubicBezTo>
                  <a:cubicBezTo>
                    <a:pt x="1151853" y="3843110"/>
                    <a:pt x="1071264" y="3923699"/>
                    <a:pt x="971853" y="3923699"/>
                  </a:cubicBezTo>
                  <a:cubicBezTo>
                    <a:pt x="872442" y="3923699"/>
                    <a:pt x="791853" y="3843110"/>
                    <a:pt x="791853" y="3743699"/>
                  </a:cubicBezTo>
                  <a:lnTo>
                    <a:pt x="791853" y="2305078"/>
                  </a:lnTo>
                  <a:lnTo>
                    <a:pt x="683854" y="2305078"/>
                  </a:lnTo>
                  <a:lnTo>
                    <a:pt x="683854" y="3743698"/>
                  </a:lnTo>
                  <a:cubicBezTo>
                    <a:pt x="683854" y="3843109"/>
                    <a:pt x="603265" y="3923698"/>
                    <a:pt x="503854" y="3923698"/>
                  </a:cubicBezTo>
                  <a:cubicBezTo>
                    <a:pt x="404443" y="3923698"/>
                    <a:pt x="323854" y="3843109"/>
                    <a:pt x="323854" y="3743698"/>
                  </a:cubicBezTo>
                  <a:cubicBezTo>
                    <a:pt x="326198" y="2959358"/>
                    <a:pt x="328543" y="2175018"/>
                    <a:pt x="330887" y="1390678"/>
                  </a:cubicBezTo>
                  <a:lnTo>
                    <a:pt x="288033" y="1390678"/>
                  </a:lnTo>
                  <a:lnTo>
                    <a:pt x="288033" y="2063902"/>
                  </a:lnTo>
                  <a:cubicBezTo>
                    <a:pt x="288033" y="2143440"/>
                    <a:pt x="223555" y="2207918"/>
                    <a:pt x="144017" y="2207918"/>
                  </a:cubicBezTo>
                  <a:cubicBezTo>
                    <a:pt x="64479" y="2207918"/>
                    <a:pt x="1" y="2143440"/>
                    <a:pt x="1" y="2063902"/>
                  </a:cubicBezTo>
                  <a:lnTo>
                    <a:pt x="1" y="1390678"/>
                  </a:lnTo>
                  <a:lnTo>
                    <a:pt x="0" y="1390678"/>
                  </a:lnTo>
                  <a:lnTo>
                    <a:pt x="0" y="1030958"/>
                  </a:lnTo>
                  <a:cubicBezTo>
                    <a:pt x="0" y="876206"/>
                    <a:pt x="125452" y="750754"/>
                    <a:pt x="280204" y="750754"/>
                  </a:cubicBezTo>
                  <a:close/>
                  <a:moveTo>
                    <a:pt x="744888" y="0"/>
                  </a:moveTo>
                  <a:cubicBezTo>
                    <a:pt x="931180" y="0"/>
                    <a:pt x="1082199" y="151019"/>
                    <a:pt x="1082199" y="337311"/>
                  </a:cubicBezTo>
                  <a:cubicBezTo>
                    <a:pt x="1082199" y="523603"/>
                    <a:pt x="931180" y="674622"/>
                    <a:pt x="744888" y="674622"/>
                  </a:cubicBezTo>
                  <a:cubicBezTo>
                    <a:pt x="558596" y="674622"/>
                    <a:pt x="407577" y="523603"/>
                    <a:pt x="407577" y="337311"/>
                  </a:cubicBezTo>
                  <a:cubicBezTo>
                    <a:pt x="407577" y="151019"/>
                    <a:pt x="558596" y="0"/>
                    <a:pt x="744888" y="0"/>
                  </a:cubicBez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 dirty="0"/>
            </a:p>
          </p:txBody>
        </p:sp>
        <p:sp>
          <p:nvSpPr>
            <p:cNvPr id="98" name="Round Same Side Corner Rectangle 8">
              <a:extLst>
                <a:ext uri="{FF2B5EF4-FFF2-40B4-BE49-F238E27FC236}">
                  <a16:creationId xmlns:a16="http://schemas.microsoft.com/office/drawing/2014/main" id="{F950DDFA-0C15-49E6-A23B-8BE293E58712}"/>
                </a:ext>
              </a:extLst>
            </p:cNvPr>
            <p:cNvSpPr/>
            <p:nvPr/>
          </p:nvSpPr>
          <p:spPr>
            <a:xfrm>
              <a:off x="5410543" y="1840455"/>
              <a:ext cx="314030" cy="827075"/>
            </a:xfrm>
            <a:custGeom>
              <a:avLst/>
              <a:gdLst>
                <a:gd name="connsiteX0" fmla="*/ 280204 w 1489775"/>
                <a:gd name="connsiteY0" fmla="*/ 750754 h 3923699"/>
                <a:gd name="connsiteX1" fmla="*/ 1209570 w 1489775"/>
                <a:gd name="connsiteY1" fmla="*/ 750754 h 3923699"/>
                <a:gd name="connsiteX2" fmla="*/ 1489774 w 1489775"/>
                <a:gd name="connsiteY2" fmla="*/ 1030958 h 3923699"/>
                <a:gd name="connsiteX3" fmla="*/ 1489774 w 1489775"/>
                <a:gd name="connsiteY3" fmla="*/ 1293518 h 3923699"/>
                <a:gd name="connsiteX4" fmla="*/ 1489775 w 1489775"/>
                <a:gd name="connsiteY4" fmla="*/ 1293518 h 3923699"/>
                <a:gd name="connsiteX5" fmla="*/ 1489775 w 1489775"/>
                <a:gd name="connsiteY5" fmla="*/ 2063902 h 3923699"/>
                <a:gd name="connsiteX6" fmla="*/ 1345759 w 1489775"/>
                <a:gd name="connsiteY6" fmla="*/ 2207918 h 3923699"/>
                <a:gd name="connsiteX7" fmla="*/ 1201743 w 1489775"/>
                <a:gd name="connsiteY7" fmla="*/ 2063902 h 3923699"/>
                <a:gd name="connsiteX8" fmla="*/ 1201743 w 1489775"/>
                <a:gd name="connsiteY8" fmla="*/ 1390678 h 3923699"/>
                <a:gd name="connsiteX9" fmla="*/ 1158887 w 1489775"/>
                <a:gd name="connsiteY9" fmla="*/ 1390678 h 3923699"/>
                <a:gd name="connsiteX10" fmla="*/ 1158887 w 1489775"/>
                <a:gd name="connsiteY10" fmla="*/ 2305078 h 3923699"/>
                <a:gd name="connsiteX11" fmla="*/ 1151853 w 1489775"/>
                <a:gd name="connsiteY11" fmla="*/ 3743699 h 3923699"/>
                <a:gd name="connsiteX12" fmla="*/ 971853 w 1489775"/>
                <a:gd name="connsiteY12" fmla="*/ 3923699 h 3923699"/>
                <a:gd name="connsiteX13" fmla="*/ 791853 w 1489775"/>
                <a:gd name="connsiteY13" fmla="*/ 3743699 h 3923699"/>
                <a:gd name="connsiteX14" fmla="*/ 791853 w 1489775"/>
                <a:gd name="connsiteY14" fmla="*/ 2305078 h 3923699"/>
                <a:gd name="connsiteX15" fmla="*/ 683854 w 1489775"/>
                <a:gd name="connsiteY15" fmla="*/ 2305078 h 3923699"/>
                <a:gd name="connsiteX16" fmla="*/ 683854 w 1489775"/>
                <a:gd name="connsiteY16" fmla="*/ 3743698 h 3923699"/>
                <a:gd name="connsiteX17" fmla="*/ 503854 w 1489775"/>
                <a:gd name="connsiteY17" fmla="*/ 3923698 h 3923699"/>
                <a:gd name="connsiteX18" fmla="*/ 323854 w 1489775"/>
                <a:gd name="connsiteY18" fmla="*/ 3743698 h 3923699"/>
                <a:gd name="connsiteX19" fmla="*/ 323854 w 1489775"/>
                <a:gd name="connsiteY19" fmla="*/ 2238914 h 3923699"/>
                <a:gd name="connsiteX20" fmla="*/ 330887 w 1489775"/>
                <a:gd name="connsiteY20" fmla="*/ 2238914 h 3923699"/>
                <a:gd name="connsiteX21" fmla="*/ 330887 w 1489775"/>
                <a:gd name="connsiteY21" fmla="*/ 1390678 h 3923699"/>
                <a:gd name="connsiteX22" fmla="*/ 288033 w 1489775"/>
                <a:gd name="connsiteY22" fmla="*/ 1390678 h 3923699"/>
                <a:gd name="connsiteX23" fmla="*/ 288033 w 1489775"/>
                <a:gd name="connsiteY23" fmla="*/ 2063902 h 3923699"/>
                <a:gd name="connsiteX24" fmla="*/ 144017 w 1489775"/>
                <a:gd name="connsiteY24" fmla="*/ 2207918 h 3923699"/>
                <a:gd name="connsiteX25" fmla="*/ 1 w 1489775"/>
                <a:gd name="connsiteY25" fmla="*/ 2063902 h 3923699"/>
                <a:gd name="connsiteX26" fmla="*/ 1 w 1489775"/>
                <a:gd name="connsiteY26" fmla="*/ 1390678 h 3923699"/>
                <a:gd name="connsiteX27" fmla="*/ 0 w 1489775"/>
                <a:gd name="connsiteY27" fmla="*/ 1390678 h 3923699"/>
                <a:gd name="connsiteX28" fmla="*/ 0 w 1489775"/>
                <a:gd name="connsiteY28" fmla="*/ 1030958 h 3923699"/>
                <a:gd name="connsiteX29" fmla="*/ 280204 w 1489775"/>
                <a:gd name="connsiteY29" fmla="*/ 750754 h 3923699"/>
                <a:gd name="connsiteX30" fmla="*/ 744888 w 1489775"/>
                <a:gd name="connsiteY30" fmla="*/ 0 h 3923699"/>
                <a:gd name="connsiteX31" fmla="*/ 1082199 w 1489775"/>
                <a:gd name="connsiteY31" fmla="*/ 337311 h 3923699"/>
                <a:gd name="connsiteX32" fmla="*/ 744888 w 1489775"/>
                <a:gd name="connsiteY32" fmla="*/ 674622 h 3923699"/>
                <a:gd name="connsiteX33" fmla="*/ 407577 w 1489775"/>
                <a:gd name="connsiteY33" fmla="*/ 337311 h 3923699"/>
                <a:gd name="connsiteX34" fmla="*/ 744888 w 1489775"/>
                <a:gd name="connsiteY34" fmla="*/ 0 h 3923699"/>
                <a:gd name="connsiteX0" fmla="*/ 280204 w 1489775"/>
                <a:gd name="connsiteY0" fmla="*/ 750754 h 3923699"/>
                <a:gd name="connsiteX1" fmla="*/ 1209570 w 1489775"/>
                <a:gd name="connsiteY1" fmla="*/ 750754 h 3923699"/>
                <a:gd name="connsiteX2" fmla="*/ 1489774 w 1489775"/>
                <a:gd name="connsiteY2" fmla="*/ 1030958 h 3923699"/>
                <a:gd name="connsiteX3" fmla="*/ 1489774 w 1489775"/>
                <a:gd name="connsiteY3" fmla="*/ 1293518 h 3923699"/>
                <a:gd name="connsiteX4" fmla="*/ 1489775 w 1489775"/>
                <a:gd name="connsiteY4" fmla="*/ 1293518 h 3923699"/>
                <a:gd name="connsiteX5" fmla="*/ 1489775 w 1489775"/>
                <a:gd name="connsiteY5" fmla="*/ 2063902 h 3923699"/>
                <a:gd name="connsiteX6" fmla="*/ 1345759 w 1489775"/>
                <a:gd name="connsiteY6" fmla="*/ 2207918 h 3923699"/>
                <a:gd name="connsiteX7" fmla="*/ 1201743 w 1489775"/>
                <a:gd name="connsiteY7" fmla="*/ 2063902 h 3923699"/>
                <a:gd name="connsiteX8" fmla="*/ 1201743 w 1489775"/>
                <a:gd name="connsiteY8" fmla="*/ 1390678 h 3923699"/>
                <a:gd name="connsiteX9" fmla="*/ 1158887 w 1489775"/>
                <a:gd name="connsiteY9" fmla="*/ 1390678 h 3923699"/>
                <a:gd name="connsiteX10" fmla="*/ 1151853 w 1489775"/>
                <a:gd name="connsiteY10" fmla="*/ 3743699 h 3923699"/>
                <a:gd name="connsiteX11" fmla="*/ 971853 w 1489775"/>
                <a:gd name="connsiteY11" fmla="*/ 3923699 h 3923699"/>
                <a:gd name="connsiteX12" fmla="*/ 791853 w 1489775"/>
                <a:gd name="connsiteY12" fmla="*/ 3743699 h 3923699"/>
                <a:gd name="connsiteX13" fmla="*/ 791853 w 1489775"/>
                <a:gd name="connsiteY13" fmla="*/ 2305078 h 3923699"/>
                <a:gd name="connsiteX14" fmla="*/ 683854 w 1489775"/>
                <a:gd name="connsiteY14" fmla="*/ 2305078 h 3923699"/>
                <a:gd name="connsiteX15" fmla="*/ 683854 w 1489775"/>
                <a:gd name="connsiteY15" fmla="*/ 3743698 h 3923699"/>
                <a:gd name="connsiteX16" fmla="*/ 503854 w 1489775"/>
                <a:gd name="connsiteY16" fmla="*/ 3923698 h 3923699"/>
                <a:gd name="connsiteX17" fmla="*/ 323854 w 1489775"/>
                <a:gd name="connsiteY17" fmla="*/ 3743698 h 3923699"/>
                <a:gd name="connsiteX18" fmla="*/ 323854 w 1489775"/>
                <a:gd name="connsiteY18" fmla="*/ 2238914 h 3923699"/>
                <a:gd name="connsiteX19" fmla="*/ 330887 w 1489775"/>
                <a:gd name="connsiteY19" fmla="*/ 2238914 h 3923699"/>
                <a:gd name="connsiteX20" fmla="*/ 330887 w 1489775"/>
                <a:gd name="connsiteY20" fmla="*/ 1390678 h 3923699"/>
                <a:gd name="connsiteX21" fmla="*/ 288033 w 1489775"/>
                <a:gd name="connsiteY21" fmla="*/ 1390678 h 3923699"/>
                <a:gd name="connsiteX22" fmla="*/ 288033 w 1489775"/>
                <a:gd name="connsiteY22" fmla="*/ 2063902 h 3923699"/>
                <a:gd name="connsiteX23" fmla="*/ 144017 w 1489775"/>
                <a:gd name="connsiteY23" fmla="*/ 2207918 h 3923699"/>
                <a:gd name="connsiteX24" fmla="*/ 1 w 1489775"/>
                <a:gd name="connsiteY24" fmla="*/ 2063902 h 3923699"/>
                <a:gd name="connsiteX25" fmla="*/ 1 w 1489775"/>
                <a:gd name="connsiteY25" fmla="*/ 1390678 h 3923699"/>
                <a:gd name="connsiteX26" fmla="*/ 0 w 1489775"/>
                <a:gd name="connsiteY26" fmla="*/ 1390678 h 3923699"/>
                <a:gd name="connsiteX27" fmla="*/ 0 w 1489775"/>
                <a:gd name="connsiteY27" fmla="*/ 1030958 h 3923699"/>
                <a:gd name="connsiteX28" fmla="*/ 280204 w 1489775"/>
                <a:gd name="connsiteY28" fmla="*/ 750754 h 3923699"/>
                <a:gd name="connsiteX29" fmla="*/ 744888 w 1489775"/>
                <a:gd name="connsiteY29" fmla="*/ 0 h 3923699"/>
                <a:gd name="connsiteX30" fmla="*/ 1082199 w 1489775"/>
                <a:gd name="connsiteY30" fmla="*/ 337311 h 3923699"/>
                <a:gd name="connsiteX31" fmla="*/ 744888 w 1489775"/>
                <a:gd name="connsiteY31" fmla="*/ 674622 h 3923699"/>
                <a:gd name="connsiteX32" fmla="*/ 407577 w 1489775"/>
                <a:gd name="connsiteY32" fmla="*/ 337311 h 3923699"/>
                <a:gd name="connsiteX33" fmla="*/ 744888 w 1489775"/>
                <a:gd name="connsiteY33" fmla="*/ 0 h 3923699"/>
                <a:gd name="connsiteX0" fmla="*/ 280204 w 1489775"/>
                <a:gd name="connsiteY0" fmla="*/ 750754 h 3923699"/>
                <a:gd name="connsiteX1" fmla="*/ 1209570 w 1489775"/>
                <a:gd name="connsiteY1" fmla="*/ 750754 h 3923699"/>
                <a:gd name="connsiteX2" fmla="*/ 1489774 w 1489775"/>
                <a:gd name="connsiteY2" fmla="*/ 1030958 h 3923699"/>
                <a:gd name="connsiteX3" fmla="*/ 1489774 w 1489775"/>
                <a:gd name="connsiteY3" fmla="*/ 1293518 h 3923699"/>
                <a:gd name="connsiteX4" fmla="*/ 1489775 w 1489775"/>
                <a:gd name="connsiteY4" fmla="*/ 1293518 h 3923699"/>
                <a:gd name="connsiteX5" fmla="*/ 1489775 w 1489775"/>
                <a:gd name="connsiteY5" fmla="*/ 2063902 h 3923699"/>
                <a:gd name="connsiteX6" fmla="*/ 1345759 w 1489775"/>
                <a:gd name="connsiteY6" fmla="*/ 2207918 h 3923699"/>
                <a:gd name="connsiteX7" fmla="*/ 1201743 w 1489775"/>
                <a:gd name="connsiteY7" fmla="*/ 2063902 h 3923699"/>
                <a:gd name="connsiteX8" fmla="*/ 1201743 w 1489775"/>
                <a:gd name="connsiteY8" fmla="*/ 1390678 h 3923699"/>
                <a:gd name="connsiteX9" fmla="*/ 1158887 w 1489775"/>
                <a:gd name="connsiteY9" fmla="*/ 1390678 h 3923699"/>
                <a:gd name="connsiteX10" fmla="*/ 1151853 w 1489775"/>
                <a:gd name="connsiteY10" fmla="*/ 3743699 h 3923699"/>
                <a:gd name="connsiteX11" fmla="*/ 971853 w 1489775"/>
                <a:gd name="connsiteY11" fmla="*/ 3923699 h 3923699"/>
                <a:gd name="connsiteX12" fmla="*/ 791853 w 1489775"/>
                <a:gd name="connsiteY12" fmla="*/ 3743699 h 3923699"/>
                <a:gd name="connsiteX13" fmla="*/ 791853 w 1489775"/>
                <a:gd name="connsiteY13" fmla="*/ 2305078 h 3923699"/>
                <a:gd name="connsiteX14" fmla="*/ 683854 w 1489775"/>
                <a:gd name="connsiteY14" fmla="*/ 2305078 h 3923699"/>
                <a:gd name="connsiteX15" fmla="*/ 683854 w 1489775"/>
                <a:gd name="connsiteY15" fmla="*/ 3743698 h 3923699"/>
                <a:gd name="connsiteX16" fmla="*/ 503854 w 1489775"/>
                <a:gd name="connsiteY16" fmla="*/ 3923698 h 3923699"/>
                <a:gd name="connsiteX17" fmla="*/ 323854 w 1489775"/>
                <a:gd name="connsiteY17" fmla="*/ 3743698 h 3923699"/>
                <a:gd name="connsiteX18" fmla="*/ 323854 w 1489775"/>
                <a:gd name="connsiteY18" fmla="*/ 2238914 h 3923699"/>
                <a:gd name="connsiteX19" fmla="*/ 330887 w 1489775"/>
                <a:gd name="connsiteY19" fmla="*/ 1390678 h 3923699"/>
                <a:gd name="connsiteX20" fmla="*/ 288033 w 1489775"/>
                <a:gd name="connsiteY20" fmla="*/ 1390678 h 3923699"/>
                <a:gd name="connsiteX21" fmla="*/ 288033 w 1489775"/>
                <a:gd name="connsiteY21" fmla="*/ 2063902 h 3923699"/>
                <a:gd name="connsiteX22" fmla="*/ 144017 w 1489775"/>
                <a:gd name="connsiteY22" fmla="*/ 2207918 h 3923699"/>
                <a:gd name="connsiteX23" fmla="*/ 1 w 1489775"/>
                <a:gd name="connsiteY23" fmla="*/ 2063902 h 3923699"/>
                <a:gd name="connsiteX24" fmla="*/ 1 w 1489775"/>
                <a:gd name="connsiteY24" fmla="*/ 1390678 h 3923699"/>
                <a:gd name="connsiteX25" fmla="*/ 0 w 1489775"/>
                <a:gd name="connsiteY25" fmla="*/ 1390678 h 3923699"/>
                <a:gd name="connsiteX26" fmla="*/ 0 w 1489775"/>
                <a:gd name="connsiteY26" fmla="*/ 1030958 h 3923699"/>
                <a:gd name="connsiteX27" fmla="*/ 280204 w 1489775"/>
                <a:gd name="connsiteY27" fmla="*/ 750754 h 3923699"/>
                <a:gd name="connsiteX28" fmla="*/ 744888 w 1489775"/>
                <a:gd name="connsiteY28" fmla="*/ 0 h 3923699"/>
                <a:gd name="connsiteX29" fmla="*/ 1082199 w 1489775"/>
                <a:gd name="connsiteY29" fmla="*/ 337311 h 3923699"/>
                <a:gd name="connsiteX30" fmla="*/ 744888 w 1489775"/>
                <a:gd name="connsiteY30" fmla="*/ 674622 h 3923699"/>
                <a:gd name="connsiteX31" fmla="*/ 407577 w 1489775"/>
                <a:gd name="connsiteY31" fmla="*/ 337311 h 3923699"/>
                <a:gd name="connsiteX32" fmla="*/ 744888 w 1489775"/>
                <a:gd name="connsiteY32" fmla="*/ 0 h 3923699"/>
                <a:gd name="connsiteX0" fmla="*/ 280204 w 1489775"/>
                <a:gd name="connsiteY0" fmla="*/ 750754 h 3923699"/>
                <a:gd name="connsiteX1" fmla="*/ 1209570 w 1489775"/>
                <a:gd name="connsiteY1" fmla="*/ 750754 h 3923699"/>
                <a:gd name="connsiteX2" fmla="*/ 1489774 w 1489775"/>
                <a:gd name="connsiteY2" fmla="*/ 1030958 h 3923699"/>
                <a:gd name="connsiteX3" fmla="*/ 1489774 w 1489775"/>
                <a:gd name="connsiteY3" fmla="*/ 1293518 h 3923699"/>
                <a:gd name="connsiteX4" fmla="*/ 1489775 w 1489775"/>
                <a:gd name="connsiteY4" fmla="*/ 1293518 h 3923699"/>
                <a:gd name="connsiteX5" fmla="*/ 1489775 w 1489775"/>
                <a:gd name="connsiteY5" fmla="*/ 2063902 h 3923699"/>
                <a:gd name="connsiteX6" fmla="*/ 1345759 w 1489775"/>
                <a:gd name="connsiteY6" fmla="*/ 2207918 h 3923699"/>
                <a:gd name="connsiteX7" fmla="*/ 1201743 w 1489775"/>
                <a:gd name="connsiteY7" fmla="*/ 2063902 h 3923699"/>
                <a:gd name="connsiteX8" fmla="*/ 1201743 w 1489775"/>
                <a:gd name="connsiteY8" fmla="*/ 1390678 h 3923699"/>
                <a:gd name="connsiteX9" fmla="*/ 1158887 w 1489775"/>
                <a:gd name="connsiteY9" fmla="*/ 1390678 h 3923699"/>
                <a:gd name="connsiteX10" fmla="*/ 1151853 w 1489775"/>
                <a:gd name="connsiteY10" fmla="*/ 3743699 h 3923699"/>
                <a:gd name="connsiteX11" fmla="*/ 971853 w 1489775"/>
                <a:gd name="connsiteY11" fmla="*/ 3923699 h 3923699"/>
                <a:gd name="connsiteX12" fmla="*/ 791853 w 1489775"/>
                <a:gd name="connsiteY12" fmla="*/ 3743699 h 3923699"/>
                <a:gd name="connsiteX13" fmla="*/ 791853 w 1489775"/>
                <a:gd name="connsiteY13" fmla="*/ 2305078 h 3923699"/>
                <a:gd name="connsiteX14" fmla="*/ 683854 w 1489775"/>
                <a:gd name="connsiteY14" fmla="*/ 2305078 h 3923699"/>
                <a:gd name="connsiteX15" fmla="*/ 683854 w 1489775"/>
                <a:gd name="connsiteY15" fmla="*/ 3743698 h 3923699"/>
                <a:gd name="connsiteX16" fmla="*/ 503854 w 1489775"/>
                <a:gd name="connsiteY16" fmla="*/ 3923698 h 3923699"/>
                <a:gd name="connsiteX17" fmla="*/ 323854 w 1489775"/>
                <a:gd name="connsiteY17" fmla="*/ 3743698 h 3923699"/>
                <a:gd name="connsiteX18" fmla="*/ 330887 w 1489775"/>
                <a:gd name="connsiteY18" fmla="*/ 1390678 h 3923699"/>
                <a:gd name="connsiteX19" fmla="*/ 288033 w 1489775"/>
                <a:gd name="connsiteY19" fmla="*/ 1390678 h 3923699"/>
                <a:gd name="connsiteX20" fmla="*/ 288033 w 1489775"/>
                <a:gd name="connsiteY20" fmla="*/ 2063902 h 3923699"/>
                <a:gd name="connsiteX21" fmla="*/ 144017 w 1489775"/>
                <a:gd name="connsiteY21" fmla="*/ 2207918 h 3923699"/>
                <a:gd name="connsiteX22" fmla="*/ 1 w 1489775"/>
                <a:gd name="connsiteY22" fmla="*/ 2063902 h 3923699"/>
                <a:gd name="connsiteX23" fmla="*/ 1 w 1489775"/>
                <a:gd name="connsiteY23" fmla="*/ 1390678 h 3923699"/>
                <a:gd name="connsiteX24" fmla="*/ 0 w 1489775"/>
                <a:gd name="connsiteY24" fmla="*/ 1390678 h 3923699"/>
                <a:gd name="connsiteX25" fmla="*/ 0 w 1489775"/>
                <a:gd name="connsiteY25" fmla="*/ 1030958 h 3923699"/>
                <a:gd name="connsiteX26" fmla="*/ 280204 w 1489775"/>
                <a:gd name="connsiteY26" fmla="*/ 750754 h 3923699"/>
                <a:gd name="connsiteX27" fmla="*/ 744888 w 1489775"/>
                <a:gd name="connsiteY27" fmla="*/ 0 h 3923699"/>
                <a:gd name="connsiteX28" fmla="*/ 1082199 w 1489775"/>
                <a:gd name="connsiteY28" fmla="*/ 337311 h 3923699"/>
                <a:gd name="connsiteX29" fmla="*/ 744888 w 1489775"/>
                <a:gd name="connsiteY29" fmla="*/ 674622 h 3923699"/>
                <a:gd name="connsiteX30" fmla="*/ 407577 w 1489775"/>
                <a:gd name="connsiteY30" fmla="*/ 337311 h 3923699"/>
                <a:gd name="connsiteX31" fmla="*/ 744888 w 1489775"/>
                <a:gd name="connsiteY31" fmla="*/ 0 h 39236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</a:cxnLst>
              <a:rect l="l" t="t" r="r" b="b"/>
              <a:pathLst>
                <a:path w="1489775" h="3923699">
                  <a:moveTo>
                    <a:pt x="280204" y="750754"/>
                  </a:moveTo>
                  <a:lnTo>
                    <a:pt x="1209570" y="750754"/>
                  </a:lnTo>
                  <a:cubicBezTo>
                    <a:pt x="1364322" y="750754"/>
                    <a:pt x="1489774" y="876206"/>
                    <a:pt x="1489774" y="1030958"/>
                  </a:cubicBezTo>
                  <a:lnTo>
                    <a:pt x="1489774" y="1293518"/>
                  </a:lnTo>
                  <a:lnTo>
                    <a:pt x="1489775" y="1293518"/>
                  </a:lnTo>
                  <a:lnTo>
                    <a:pt x="1489775" y="2063902"/>
                  </a:lnTo>
                  <a:cubicBezTo>
                    <a:pt x="1489775" y="2143440"/>
                    <a:pt x="1425297" y="2207918"/>
                    <a:pt x="1345759" y="2207918"/>
                  </a:cubicBezTo>
                  <a:cubicBezTo>
                    <a:pt x="1266221" y="2207918"/>
                    <a:pt x="1201743" y="2143440"/>
                    <a:pt x="1201743" y="2063902"/>
                  </a:cubicBezTo>
                  <a:lnTo>
                    <a:pt x="1201743" y="1390678"/>
                  </a:lnTo>
                  <a:lnTo>
                    <a:pt x="1158887" y="1390678"/>
                  </a:lnTo>
                  <a:cubicBezTo>
                    <a:pt x="1156542" y="2175018"/>
                    <a:pt x="1154198" y="2959359"/>
                    <a:pt x="1151853" y="3743699"/>
                  </a:cubicBezTo>
                  <a:cubicBezTo>
                    <a:pt x="1151853" y="3843110"/>
                    <a:pt x="1071264" y="3923699"/>
                    <a:pt x="971853" y="3923699"/>
                  </a:cubicBezTo>
                  <a:cubicBezTo>
                    <a:pt x="872442" y="3923699"/>
                    <a:pt x="791853" y="3843110"/>
                    <a:pt x="791853" y="3743699"/>
                  </a:cubicBezTo>
                  <a:lnTo>
                    <a:pt x="791853" y="2305078"/>
                  </a:lnTo>
                  <a:lnTo>
                    <a:pt x="683854" y="2305078"/>
                  </a:lnTo>
                  <a:lnTo>
                    <a:pt x="683854" y="3743698"/>
                  </a:lnTo>
                  <a:cubicBezTo>
                    <a:pt x="683854" y="3843109"/>
                    <a:pt x="603265" y="3923698"/>
                    <a:pt x="503854" y="3923698"/>
                  </a:cubicBezTo>
                  <a:cubicBezTo>
                    <a:pt x="404443" y="3923698"/>
                    <a:pt x="323854" y="3843109"/>
                    <a:pt x="323854" y="3743698"/>
                  </a:cubicBezTo>
                  <a:cubicBezTo>
                    <a:pt x="326198" y="2959358"/>
                    <a:pt x="328543" y="2175018"/>
                    <a:pt x="330887" y="1390678"/>
                  </a:cubicBezTo>
                  <a:lnTo>
                    <a:pt x="288033" y="1390678"/>
                  </a:lnTo>
                  <a:lnTo>
                    <a:pt x="288033" y="2063902"/>
                  </a:lnTo>
                  <a:cubicBezTo>
                    <a:pt x="288033" y="2143440"/>
                    <a:pt x="223555" y="2207918"/>
                    <a:pt x="144017" y="2207918"/>
                  </a:cubicBezTo>
                  <a:cubicBezTo>
                    <a:pt x="64479" y="2207918"/>
                    <a:pt x="1" y="2143440"/>
                    <a:pt x="1" y="2063902"/>
                  </a:cubicBezTo>
                  <a:lnTo>
                    <a:pt x="1" y="1390678"/>
                  </a:lnTo>
                  <a:lnTo>
                    <a:pt x="0" y="1390678"/>
                  </a:lnTo>
                  <a:lnTo>
                    <a:pt x="0" y="1030958"/>
                  </a:lnTo>
                  <a:cubicBezTo>
                    <a:pt x="0" y="876206"/>
                    <a:pt x="125452" y="750754"/>
                    <a:pt x="280204" y="750754"/>
                  </a:cubicBezTo>
                  <a:close/>
                  <a:moveTo>
                    <a:pt x="744888" y="0"/>
                  </a:moveTo>
                  <a:cubicBezTo>
                    <a:pt x="931180" y="0"/>
                    <a:pt x="1082199" y="151019"/>
                    <a:pt x="1082199" y="337311"/>
                  </a:cubicBezTo>
                  <a:cubicBezTo>
                    <a:pt x="1082199" y="523603"/>
                    <a:pt x="931180" y="674622"/>
                    <a:pt x="744888" y="674622"/>
                  </a:cubicBezTo>
                  <a:cubicBezTo>
                    <a:pt x="558596" y="674622"/>
                    <a:pt x="407577" y="523603"/>
                    <a:pt x="407577" y="337311"/>
                  </a:cubicBezTo>
                  <a:cubicBezTo>
                    <a:pt x="407577" y="151019"/>
                    <a:pt x="558596" y="0"/>
                    <a:pt x="744888" y="0"/>
                  </a:cubicBez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 dirty="0"/>
            </a:p>
          </p:txBody>
        </p:sp>
      </p:grpSp>
      <p:sp>
        <p:nvSpPr>
          <p:cNvPr id="99" name="TextBox 98">
            <a:extLst>
              <a:ext uri="{FF2B5EF4-FFF2-40B4-BE49-F238E27FC236}">
                <a16:creationId xmlns:a16="http://schemas.microsoft.com/office/drawing/2014/main" id="{6AFC01E1-2F67-4B55-B5F1-4F25A1B7EECD}"/>
              </a:ext>
            </a:extLst>
          </p:cNvPr>
          <p:cNvSpPr txBox="1"/>
          <p:nvPr/>
        </p:nvSpPr>
        <p:spPr>
          <a:xfrm>
            <a:off x="9393724" y="5571858"/>
            <a:ext cx="873097" cy="338554"/>
          </a:xfrm>
          <a:prstGeom prst="rect">
            <a:avLst/>
          </a:prstGeom>
          <a:solidFill>
            <a:schemeClr val="accent1"/>
          </a:solidFill>
        </p:spPr>
        <p:txBody>
          <a:bodyPr wrap="square" rtlCol="0">
            <a:spAutoFit/>
          </a:bodyPr>
          <a:lstStyle/>
          <a:p>
            <a:pPr algn="ctr"/>
            <a:r>
              <a:rPr lang="en-US" altLang="ko-KR" sz="1600" b="1" dirty="0">
                <a:solidFill>
                  <a:schemeClr val="bg1"/>
                </a:solidFill>
                <a:cs typeface="Arial" pitchFamily="34" charset="0"/>
              </a:rPr>
              <a:t>70%</a:t>
            </a:r>
            <a:endParaRPr lang="ko-KR" altLang="en-US" sz="1600" b="1" dirty="0">
              <a:solidFill>
                <a:schemeClr val="bg1"/>
              </a:solidFill>
              <a:cs typeface="Arial" pitchFamily="34" charset="0"/>
            </a:endParaRPr>
          </a:p>
        </p:txBody>
      </p:sp>
      <p:grpSp>
        <p:nvGrpSpPr>
          <p:cNvPr id="77" name="그룹 112">
            <a:extLst>
              <a:ext uri="{FF2B5EF4-FFF2-40B4-BE49-F238E27FC236}">
                <a16:creationId xmlns:a16="http://schemas.microsoft.com/office/drawing/2014/main" id="{86BEF2DD-0423-4039-9AC1-D143ED2907A5}"/>
              </a:ext>
            </a:extLst>
          </p:cNvPr>
          <p:cNvGrpSpPr/>
          <p:nvPr/>
        </p:nvGrpSpPr>
        <p:grpSpPr>
          <a:xfrm>
            <a:off x="8122402" y="3164643"/>
            <a:ext cx="3415731" cy="725786"/>
            <a:chOff x="1832149" y="1840455"/>
            <a:chExt cx="3892424" cy="827075"/>
          </a:xfrm>
          <a:solidFill>
            <a:schemeClr val="bg1">
              <a:lumMod val="75000"/>
            </a:schemeClr>
          </a:solidFill>
        </p:grpSpPr>
        <p:sp>
          <p:nvSpPr>
            <p:cNvPr id="78" name="Round Same Side Corner Rectangle 8">
              <a:extLst>
                <a:ext uri="{FF2B5EF4-FFF2-40B4-BE49-F238E27FC236}">
                  <a16:creationId xmlns:a16="http://schemas.microsoft.com/office/drawing/2014/main" id="{B85CDA3A-B05C-4CC0-9CCC-D59FD5276DD6}"/>
                </a:ext>
              </a:extLst>
            </p:cNvPr>
            <p:cNvSpPr/>
            <p:nvPr/>
          </p:nvSpPr>
          <p:spPr>
            <a:xfrm>
              <a:off x="1832149" y="1840455"/>
              <a:ext cx="314030" cy="827075"/>
            </a:xfrm>
            <a:custGeom>
              <a:avLst/>
              <a:gdLst>
                <a:gd name="connsiteX0" fmla="*/ 280204 w 1489775"/>
                <a:gd name="connsiteY0" fmla="*/ 750754 h 3923699"/>
                <a:gd name="connsiteX1" fmla="*/ 1209570 w 1489775"/>
                <a:gd name="connsiteY1" fmla="*/ 750754 h 3923699"/>
                <a:gd name="connsiteX2" fmla="*/ 1489774 w 1489775"/>
                <a:gd name="connsiteY2" fmla="*/ 1030958 h 3923699"/>
                <a:gd name="connsiteX3" fmla="*/ 1489774 w 1489775"/>
                <a:gd name="connsiteY3" fmla="*/ 1293518 h 3923699"/>
                <a:gd name="connsiteX4" fmla="*/ 1489775 w 1489775"/>
                <a:gd name="connsiteY4" fmla="*/ 1293518 h 3923699"/>
                <a:gd name="connsiteX5" fmla="*/ 1489775 w 1489775"/>
                <a:gd name="connsiteY5" fmla="*/ 2063902 h 3923699"/>
                <a:gd name="connsiteX6" fmla="*/ 1345759 w 1489775"/>
                <a:gd name="connsiteY6" fmla="*/ 2207918 h 3923699"/>
                <a:gd name="connsiteX7" fmla="*/ 1201743 w 1489775"/>
                <a:gd name="connsiteY7" fmla="*/ 2063902 h 3923699"/>
                <a:gd name="connsiteX8" fmla="*/ 1201743 w 1489775"/>
                <a:gd name="connsiteY8" fmla="*/ 1390678 h 3923699"/>
                <a:gd name="connsiteX9" fmla="*/ 1158887 w 1489775"/>
                <a:gd name="connsiteY9" fmla="*/ 1390678 h 3923699"/>
                <a:gd name="connsiteX10" fmla="*/ 1158887 w 1489775"/>
                <a:gd name="connsiteY10" fmla="*/ 2305078 h 3923699"/>
                <a:gd name="connsiteX11" fmla="*/ 1151853 w 1489775"/>
                <a:gd name="connsiteY11" fmla="*/ 3743699 h 3923699"/>
                <a:gd name="connsiteX12" fmla="*/ 971853 w 1489775"/>
                <a:gd name="connsiteY12" fmla="*/ 3923699 h 3923699"/>
                <a:gd name="connsiteX13" fmla="*/ 791853 w 1489775"/>
                <a:gd name="connsiteY13" fmla="*/ 3743699 h 3923699"/>
                <a:gd name="connsiteX14" fmla="*/ 791853 w 1489775"/>
                <a:gd name="connsiteY14" fmla="*/ 2305078 h 3923699"/>
                <a:gd name="connsiteX15" fmla="*/ 683854 w 1489775"/>
                <a:gd name="connsiteY15" fmla="*/ 2305078 h 3923699"/>
                <a:gd name="connsiteX16" fmla="*/ 683854 w 1489775"/>
                <a:gd name="connsiteY16" fmla="*/ 3743698 h 3923699"/>
                <a:gd name="connsiteX17" fmla="*/ 503854 w 1489775"/>
                <a:gd name="connsiteY17" fmla="*/ 3923698 h 3923699"/>
                <a:gd name="connsiteX18" fmla="*/ 323854 w 1489775"/>
                <a:gd name="connsiteY18" fmla="*/ 3743698 h 3923699"/>
                <a:gd name="connsiteX19" fmla="*/ 323854 w 1489775"/>
                <a:gd name="connsiteY19" fmla="*/ 2238914 h 3923699"/>
                <a:gd name="connsiteX20" fmla="*/ 330887 w 1489775"/>
                <a:gd name="connsiteY20" fmla="*/ 2238914 h 3923699"/>
                <a:gd name="connsiteX21" fmla="*/ 330887 w 1489775"/>
                <a:gd name="connsiteY21" fmla="*/ 1390678 h 3923699"/>
                <a:gd name="connsiteX22" fmla="*/ 288033 w 1489775"/>
                <a:gd name="connsiteY22" fmla="*/ 1390678 h 3923699"/>
                <a:gd name="connsiteX23" fmla="*/ 288033 w 1489775"/>
                <a:gd name="connsiteY23" fmla="*/ 2063902 h 3923699"/>
                <a:gd name="connsiteX24" fmla="*/ 144017 w 1489775"/>
                <a:gd name="connsiteY24" fmla="*/ 2207918 h 3923699"/>
                <a:gd name="connsiteX25" fmla="*/ 1 w 1489775"/>
                <a:gd name="connsiteY25" fmla="*/ 2063902 h 3923699"/>
                <a:gd name="connsiteX26" fmla="*/ 1 w 1489775"/>
                <a:gd name="connsiteY26" fmla="*/ 1390678 h 3923699"/>
                <a:gd name="connsiteX27" fmla="*/ 0 w 1489775"/>
                <a:gd name="connsiteY27" fmla="*/ 1390678 h 3923699"/>
                <a:gd name="connsiteX28" fmla="*/ 0 w 1489775"/>
                <a:gd name="connsiteY28" fmla="*/ 1030958 h 3923699"/>
                <a:gd name="connsiteX29" fmla="*/ 280204 w 1489775"/>
                <a:gd name="connsiteY29" fmla="*/ 750754 h 3923699"/>
                <a:gd name="connsiteX30" fmla="*/ 744888 w 1489775"/>
                <a:gd name="connsiteY30" fmla="*/ 0 h 3923699"/>
                <a:gd name="connsiteX31" fmla="*/ 1082199 w 1489775"/>
                <a:gd name="connsiteY31" fmla="*/ 337311 h 3923699"/>
                <a:gd name="connsiteX32" fmla="*/ 744888 w 1489775"/>
                <a:gd name="connsiteY32" fmla="*/ 674622 h 3923699"/>
                <a:gd name="connsiteX33" fmla="*/ 407577 w 1489775"/>
                <a:gd name="connsiteY33" fmla="*/ 337311 h 3923699"/>
                <a:gd name="connsiteX34" fmla="*/ 744888 w 1489775"/>
                <a:gd name="connsiteY34" fmla="*/ 0 h 3923699"/>
                <a:gd name="connsiteX0" fmla="*/ 280204 w 1489775"/>
                <a:gd name="connsiteY0" fmla="*/ 750754 h 3923699"/>
                <a:gd name="connsiteX1" fmla="*/ 1209570 w 1489775"/>
                <a:gd name="connsiteY1" fmla="*/ 750754 h 3923699"/>
                <a:gd name="connsiteX2" fmla="*/ 1489774 w 1489775"/>
                <a:gd name="connsiteY2" fmla="*/ 1030958 h 3923699"/>
                <a:gd name="connsiteX3" fmla="*/ 1489774 w 1489775"/>
                <a:gd name="connsiteY3" fmla="*/ 1293518 h 3923699"/>
                <a:gd name="connsiteX4" fmla="*/ 1489775 w 1489775"/>
                <a:gd name="connsiteY4" fmla="*/ 1293518 h 3923699"/>
                <a:gd name="connsiteX5" fmla="*/ 1489775 w 1489775"/>
                <a:gd name="connsiteY5" fmla="*/ 2063902 h 3923699"/>
                <a:gd name="connsiteX6" fmla="*/ 1345759 w 1489775"/>
                <a:gd name="connsiteY6" fmla="*/ 2207918 h 3923699"/>
                <a:gd name="connsiteX7" fmla="*/ 1201743 w 1489775"/>
                <a:gd name="connsiteY7" fmla="*/ 2063902 h 3923699"/>
                <a:gd name="connsiteX8" fmla="*/ 1201743 w 1489775"/>
                <a:gd name="connsiteY8" fmla="*/ 1390678 h 3923699"/>
                <a:gd name="connsiteX9" fmla="*/ 1158887 w 1489775"/>
                <a:gd name="connsiteY9" fmla="*/ 1390678 h 3923699"/>
                <a:gd name="connsiteX10" fmla="*/ 1151853 w 1489775"/>
                <a:gd name="connsiteY10" fmla="*/ 3743699 h 3923699"/>
                <a:gd name="connsiteX11" fmla="*/ 971853 w 1489775"/>
                <a:gd name="connsiteY11" fmla="*/ 3923699 h 3923699"/>
                <a:gd name="connsiteX12" fmla="*/ 791853 w 1489775"/>
                <a:gd name="connsiteY12" fmla="*/ 3743699 h 3923699"/>
                <a:gd name="connsiteX13" fmla="*/ 791853 w 1489775"/>
                <a:gd name="connsiteY13" fmla="*/ 2305078 h 3923699"/>
                <a:gd name="connsiteX14" fmla="*/ 683854 w 1489775"/>
                <a:gd name="connsiteY14" fmla="*/ 2305078 h 3923699"/>
                <a:gd name="connsiteX15" fmla="*/ 683854 w 1489775"/>
                <a:gd name="connsiteY15" fmla="*/ 3743698 h 3923699"/>
                <a:gd name="connsiteX16" fmla="*/ 503854 w 1489775"/>
                <a:gd name="connsiteY16" fmla="*/ 3923698 h 3923699"/>
                <a:gd name="connsiteX17" fmla="*/ 323854 w 1489775"/>
                <a:gd name="connsiteY17" fmla="*/ 3743698 h 3923699"/>
                <a:gd name="connsiteX18" fmla="*/ 323854 w 1489775"/>
                <a:gd name="connsiteY18" fmla="*/ 2238914 h 3923699"/>
                <a:gd name="connsiteX19" fmla="*/ 330887 w 1489775"/>
                <a:gd name="connsiteY19" fmla="*/ 2238914 h 3923699"/>
                <a:gd name="connsiteX20" fmla="*/ 330887 w 1489775"/>
                <a:gd name="connsiteY20" fmla="*/ 1390678 h 3923699"/>
                <a:gd name="connsiteX21" fmla="*/ 288033 w 1489775"/>
                <a:gd name="connsiteY21" fmla="*/ 1390678 h 3923699"/>
                <a:gd name="connsiteX22" fmla="*/ 288033 w 1489775"/>
                <a:gd name="connsiteY22" fmla="*/ 2063902 h 3923699"/>
                <a:gd name="connsiteX23" fmla="*/ 144017 w 1489775"/>
                <a:gd name="connsiteY23" fmla="*/ 2207918 h 3923699"/>
                <a:gd name="connsiteX24" fmla="*/ 1 w 1489775"/>
                <a:gd name="connsiteY24" fmla="*/ 2063902 h 3923699"/>
                <a:gd name="connsiteX25" fmla="*/ 1 w 1489775"/>
                <a:gd name="connsiteY25" fmla="*/ 1390678 h 3923699"/>
                <a:gd name="connsiteX26" fmla="*/ 0 w 1489775"/>
                <a:gd name="connsiteY26" fmla="*/ 1390678 h 3923699"/>
                <a:gd name="connsiteX27" fmla="*/ 0 w 1489775"/>
                <a:gd name="connsiteY27" fmla="*/ 1030958 h 3923699"/>
                <a:gd name="connsiteX28" fmla="*/ 280204 w 1489775"/>
                <a:gd name="connsiteY28" fmla="*/ 750754 h 3923699"/>
                <a:gd name="connsiteX29" fmla="*/ 744888 w 1489775"/>
                <a:gd name="connsiteY29" fmla="*/ 0 h 3923699"/>
                <a:gd name="connsiteX30" fmla="*/ 1082199 w 1489775"/>
                <a:gd name="connsiteY30" fmla="*/ 337311 h 3923699"/>
                <a:gd name="connsiteX31" fmla="*/ 744888 w 1489775"/>
                <a:gd name="connsiteY31" fmla="*/ 674622 h 3923699"/>
                <a:gd name="connsiteX32" fmla="*/ 407577 w 1489775"/>
                <a:gd name="connsiteY32" fmla="*/ 337311 h 3923699"/>
                <a:gd name="connsiteX33" fmla="*/ 744888 w 1489775"/>
                <a:gd name="connsiteY33" fmla="*/ 0 h 3923699"/>
                <a:gd name="connsiteX0" fmla="*/ 280204 w 1489775"/>
                <a:gd name="connsiteY0" fmla="*/ 750754 h 3923699"/>
                <a:gd name="connsiteX1" fmla="*/ 1209570 w 1489775"/>
                <a:gd name="connsiteY1" fmla="*/ 750754 h 3923699"/>
                <a:gd name="connsiteX2" fmla="*/ 1489774 w 1489775"/>
                <a:gd name="connsiteY2" fmla="*/ 1030958 h 3923699"/>
                <a:gd name="connsiteX3" fmla="*/ 1489774 w 1489775"/>
                <a:gd name="connsiteY3" fmla="*/ 1293518 h 3923699"/>
                <a:gd name="connsiteX4" fmla="*/ 1489775 w 1489775"/>
                <a:gd name="connsiteY4" fmla="*/ 1293518 h 3923699"/>
                <a:gd name="connsiteX5" fmla="*/ 1489775 w 1489775"/>
                <a:gd name="connsiteY5" fmla="*/ 2063902 h 3923699"/>
                <a:gd name="connsiteX6" fmla="*/ 1345759 w 1489775"/>
                <a:gd name="connsiteY6" fmla="*/ 2207918 h 3923699"/>
                <a:gd name="connsiteX7" fmla="*/ 1201743 w 1489775"/>
                <a:gd name="connsiteY7" fmla="*/ 2063902 h 3923699"/>
                <a:gd name="connsiteX8" fmla="*/ 1201743 w 1489775"/>
                <a:gd name="connsiteY8" fmla="*/ 1390678 h 3923699"/>
                <a:gd name="connsiteX9" fmla="*/ 1158887 w 1489775"/>
                <a:gd name="connsiteY9" fmla="*/ 1390678 h 3923699"/>
                <a:gd name="connsiteX10" fmla="*/ 1151853 w 1489775"/>
                <a:gd name="connsiteY10" fmla="*/ 3743699 h 3923699"/>
                <a:gd name="connsiteX11" fmla="*/ 971853 w 1489775"/>
                <a:gd name="connsiteY11" fmla="*/ 3923699 h 3923699"/>
                <a:gd name="connsiteX12" fmla="*/ 791853 w 1489775"/>
                <a:gd name="connsiteY12" fmla="*/ 3743699 h 3923699"/>
                <a:gd name="connsiteX13" fmla="*/ 791853 w 1489775"/>
                <a:gd name="connsiteY13" fmla="*/ 2305078 h 3923699"/>
                <a:gd name="connsiteX14" fmla="*/ 683854 w 1489775"/>
                <a:gd name="connsiteY14" fmla="*/ 2305078 h 3923699"/>
                <a:gd name="connsiteX15" fmla="*/ 683854 w 1489775"/>
                <a:gd name="connsiteY15" fmla="*/ 3743698 h 3923699"/>
                <a:gd name="connsiteX16" fmla="*/ 503854 w 1489775"/>
                <a:gd name="connsiteY16" fmla="*/ 3923698 h 3923699"/>
                <a:gd name="connsiteX17" fmla="*/ 323854 w 1489775"/>
                <a:gd name="connsiteY17" fmla="*/ 3743698 h 3923699"/>
                <a:gd name="connsiteX18" fmla="*/ 323854 w 1489775"/>
                <a:gd name="connsiteY18" fmla="*/ 2238914 h 3923699"/>
                <a:gd name="connsiteX19" fmla="*/ 330887 w 1489775"/>
                <a:gd name="connsiteY19" fmla="*/ 1390678 h 3923699"/>
                <a:gd name="connsiteX20" fmla="*/ 288033 w 1489775"/>
                <a:gd name="connsiteY20" fmla="*/ 1390678 h 3923699"/>
                <a:gd name="connsiteX21" fmla="*/ 288033 w 1489775"/>
                <a:gd name="connsiteY21" fmla="*/ 2063902 h 3923699"/>
                <a:gd name="connsiteX22" fmla="*/ 144017 w 1489775"/>
                <a:gd name="connsiteY22" fmla="*/ 2207918 h 3923699"/>
                <a:gd name="connsiteX23" fmla="*/ 1 w 1489775"/>
                <a:gd name="connsiteY23" fmla="*/ 2063902 h 3923699"/>
                <a:gd name="connsiteX24" fmla="*/ 1 w 1489775"/>
                <a:gd name="connsiteY24" fmla="*/ 1390678 h 3923699"/>
                <a:gd name="connsiteX25" fmla="*/ 0 w 1489775"/>
                <a:gd name="connsiteY25" fmla="*/ 1390678 h 3923699"/>
                <a:gd name="connsiteX26" fmla="*/ 0 w 1489775"/>
                <a:gd name="connsiteY26" fmla="*/ 1030958 h 3923699"/>
                <a:gd name="connsiteX27" fmla="*/ 280204 w 1489775"/>
                <a:gd name="connsiteY27" fmla="*/ 750754 h 3923699"/>
                <a:gd name="connsiteX28" fmla="*/ 744888 w 1489775"/>
                <a:gd name="connsiteY28" fmla="*/ 0 h 3923699"/>
                <a:gd name="connsiteX29" fmla="*/ 1082199 w 1489775"/>
                <a:gd name="connsiteY29" fmla="*/ 337311 h 3923699"/>
                <a:gd name="connsiteX30" fmla="*/ 744888 w 1489775"/>
                <a:gd name="connsiteY30" fmla="*/ 674622 h 3923699"/>
                <a:gd name="connsiteX31" fmla="*/ 407577 w 1489775"/>
                <a:gd name="connsiteY31" fmla="*/ 337311 h 3923699"/>
                <a:gd name="connsiteX32" fmla="*/ 744888 w 1489775"/>
                <a:gd name="connsiteY32" fmla="*/ 0 h 3923699"/>
                <a:gd name="connsiteX0" fmla="*/ 280204 w 1489775"/>
                <a:gd name="connsiteY0" fmla="*/ 750754 h 3923699"/>
                <a:gd name="connsiteX1" fmla="*/ 1209570 w 1489775"/>
                <a:gd name="connsiteY1" fmla="*/ 750754 h 3923699"/>
                <a:gd name="connsiteX2" fmla="*/ 1489774 w 1489775"/>
                <a:gd name="connsiteY2" fmla="*/ 1030958 h 3923699"/>
                <a:gd name="connsiteX3" fmla="*/ 1489774 w 1489775"/>
                <a:gd name="connsiteY3" fmla="*/ 1293518 h 3923699"/>
                <a:gd name="connsiteX4" fmla="*/ 1489775 w 1489775"/>
                <a:gd name="connsiteY4" fmla="*/ 1293518 h 3923699"/>
                <a:gd name="connsiteX5" fmla="*/ 1489775 w 1489775"/>
                <a:gd name="connsiteY5" fmla="*/ 2063902 h 3923699"/>
                <a:gd name="connsiteX6" fmla="*/ 1345759 w 1489775"/>
                <a:gd name="connsiteY6" fmla="*/ 2207918 h 3923699"/>
                <a:gd name="connsiteX7" fmla="*/ 1201743 w 1489775"/>
                <a:gd name="connsiteY7" fmla="*/ 2063902 h 3923699"/>
                <a:gd name="connsiteX8" fmla="*/ 1201743 w 1489775"/>
                <a:gd name="connsiteY8" fmla="*/ 1390678 h 3923699"/>
                <a:gd name="connsiteX9" fmla="*/ 1158887 w 1489775"/>
                <a:gd name="connsiteY9" fmla="*/ 1390678 h 3923699"/>
                <a:gd name="connsiteX10" fmla="*/ 1151853 w 1489775"/>
                <a:gd name="connsiteY10" fmla="*/ 3743699 h 3923699"/>
                <a:gd name="connsiteX11" fmla="*/ 971853 w 1489775"/>
                <a:gd name="connsiteY11" fmla="*/ 3923699 h 3923699"/>
                <a:gd name="connsiteX12" fmla="*/ 791853 w 1489775"/>
                <a:gd name="connsiteY12" fmla="*/ 3743699 h 3923699"/>
                <a:gd name="connsiteX13" fmla="*/ 791853 w 1489775"/>
                <a:gd name="connsiteY13" fmla="*/ 2305078 h 3923699"/>
                <a:gd name="connsiteX14" fmla="*/ 683854 w 1489775"/>
                <a:gd name="connsiteY14" fmla="*/ 2305078 h 3923699"/>
                <a:gd name="connsiteX15" fmla="*/ 683854 w 1489775"/>
                <a:gd name="connsiteY15" fmla="*/ 3743698 h 3923699"/>
                <a:gd name="connsiteX16" fmla="*/ 503854 w 1489775"/>
                <a:gd name="connsiteY16" fmla="*/ 3923698 h 3923699"/>
                <a:gd name="connsiteX17" fmla="*/ 323854 w 1489775"/>
                <a:gd name="connsiteY17" fmla="*/ 3743698 h 3923699"/>
                <a:gd name="connsiteX18" fmla="*/ 330887 w 1489775"/>
                <a:gd name="connsiteY18" fmla="*/ 1390678 h 3923699"/>
                <a:gd name="connsiteX19" fmla="*/ 288033 w 1489775"/>
                <a:gd name="connsiteY19" fmla="*/ 1390678 h 3923699"/>
                <a:gd name="connsiteX20" fmla="*/ 288033 w 1489775"/>
                <a:gd name="connsiteY20" fmla="*/ 2063902 h 3923699"/>
                <a:gd name="connsiteX21" fmla="*/ 144017 w 1489775"/>
                <a:gd name="connsiteY21" fmla="*/ 2207918 h 3923699"/>
                <a:gd name="connsiteX22" fmla="*/ 1 w 1489775"/>
                <a:gd name="connsiteY22" fmla="*/ 2063902 h 3923699"/>
                <a:gd name="connsiteX23" fmla="*/ 1 w 1489775"/>
                <a:gd name="connsiteY23" fmla="*/ 1390678 h 3923699"/>
                <a:gd name="connsiteX24" fmla="*/ 0 w 1489775"/>
                <a:gd name="connsiteY24" fmla="*/ 1390678 h 3923699"/>
                <a:gd name="connsiteX25" fmla="*/ 0 w 1489775"/>
                <a:gd name="connsiteY25" fmla="*/ 1030958 h 3923699"/>
                <a:gd name="connsiteX26" fmla="*/ 280204 w 1489775"/>
                <a:gd name="connsiteY26" fmla="*/ 750754 h 3923699"/>
                <a:gd name="connsiteX27" fmla="*/ 744888 w 1489775"/>
                <a:gd name="connsiteY27" fmla="*/ 0 h 3923699"/>
                <a:gd name="connsiteX28" fmla="*/ 1082199 w 1489775"/>
                <a:gd name="connsiteY28" fmla="*/ 337311 h 3923699"/>
                <a:gd name="connsiteX29" fmla="*/ 744888 w 1489775"/>
                <a:gd name="connsiteY29" fmla="*/ 674622 h 3923699"/>
                <a:gd name="connsiteX30" fmla="*/ 407577 w 1489775"/>
                <a:gd name="connsiteY30" fmla="*/ 337311 h 3923699"/>
                <a:gd name="connsiteX31" fmla="*/ 744888 w 1489775"/>
                <a:gd name="connsiteY31" fmla="*/ 0 h 39236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</a:cxnLst>
              <a:rect l="l" t="t" r="r" b="b"/>
              <a:pathLst>
                <a:path w="1489775" h="3923699">
                  <a:moveTo>
                    <a:pt x="280204" y="750754"/>
                  </a:moveTo>
                  <a:lnTo>
                    <a:pt x="1209570" y="750754"/>
                  </a:lnTo>
                  <a:cubicBezTo>
                    <a:pt x="1364322" y="750754"/>
                    <a:pt x="1489774" y="876206"/>
                    <a:pt x="1489774" y="1030958"/>
                  </a:cubicBezTo>
                  <a:lnTo>
                    <a:pt x="1489774" y="1293518"/>
                  </a:lnTo>
                  <a:lnTo>
                    <a:pt x="1489775" y="1293518"/>
                  </a:lnTo>
                  <a:lnTo>
                    <a:pt x="1489775" y="2063902"/>
                  </a:lnTo>
                  <a:cubicBezTo>
                    <a:pt x="1489775" y="2143440"/>
                    <a:pt x="1425297" y="2207918"/>
                    <a:pt x="1345759" y="2207918"/>
                  </a:cubicBezTo>
                  <a:cubicBezTo>
                    <a:pt x="1266221" y="2207918"/>
                    <a:pt x="1201743" y="2143440"/>
                    <a:pt x="1201743" y="2063902"/>
                  </a:cubicBezTo>
                  <a:lnTo>
                    <a:pt x="1201743" y="1390678"/>
                  </a:lnTo>
                  <a:lnTo>
                    <a:pt x="1158887" y="1390678"/>
                  </a:lnTo>
                  <a:cubicBezTo>
                    <a:pt x="1156542" y="2175018"/>
                    <a:pt x="1154198" y="2959359"/>
                    <a:pt x="1151853" y="3743699"/>
                  </a:cubicBezTo>
                  <a:cubicBezTo>
                    <a:pt x="1151853" y="3843110"/>
                    <a:pt x="1071264" y="3923699"/>
                    <a:pt x="971853" y="3923699"/>
                  </a:cubicBezTo>
                  <a:cubicBezTo>
                    <a:pt x="872442" y="3923699"/>
                    <a:pt x="791853" y="3843110"/>
                    <a:pt x="791853" y="3743699"/>
                  </a:cubicBezTo>
                  <a:lnTo>
                    <a:pt x="791853" y="2305078"/>
                  </a:lnTo>
                  <a:lnTo>
                    <a:pt x="683854" y="2305078"/>
                  </a:lnTo>
                  <a:lnTo>
                    <a:pt x="683854" y="3743698"/>
                  </a:lnTo>
                  <a:cubicBezTo>
                    <a:pt x="683854" y="3843109"/>
                    <a:pt x="603265" y="3923698"/>
                    <a:pt x="503854" y="3923698"/>
                  </a:cubicBezTo>
                  <a:cubicBezTo>
                    <a:pt x="404443" y="3923698"/>
                    <a:pt x="323854" y="3843109"/>
                    <a:pt x="323854" y="3743698"/>
                  </a:cubicBezTo>
                  <a:cubicBezTo>
                    <a:pt x="326198" y="2959358"/>
                    <a:pt x="328543" y="2175018"/>
                    <a:pt x="330887" y="1390678"/>
                  </a:cubicBezTo>
                  <a:lnTo>
                    <a:pt x="288033" y="1390678"/>
                  </a:lnTo>
                  <a:lnTo>
                    <a:pt x="288033" y="2063902"/>
                  </a:lnTo>
                  <a:cubicBezTo>
                    <a:pt x="288033" y="2143440"/>
                    <a:pt x="223555" y="2207918"/>
                    <a:pt x="144017" y="2207918"/>
                  </a:cubicBezTo>
                  <a:cubicBezTo>
                    <a:pt x="64479" y="2207918"/>
                    <a:pt x="1" y="2143440"/>
                    <a:pt x="1" y="2063902"/>
                  </a:cubicBezTo>
                  <a:lnTo>
                    <a:pt x="1" y="1390678"/>
                  </a:lnTo>
                  <a:lnTo>
                    <a:pt x="0" y="1390678"/>
                  </a:lnTo>
                  <a:lnTo>
                    <a:pt x="0" y="1030958"/>
                  </a:lnTo>
                  <a:cubicBezTo>
                    <a:pt x="0" y="876206"/>
                    <a:pt x="125452" y="750754"/>
                    <a:pt x="280204" y="750754"/>
                  </a:cubicBezTo>
                  <a:close/>
                  <a:moveTo>
                    <a:pt x="744888" y="0"/>
                  </a:moveTo>
                  <a:cubicBezTo>
                    <a:pt x="931180" y="0"/>
                    <a:pt x="1082199" y="151019"/>
                    <a:pt x="1082199" y="337311"/>
                  </a:cubicBezTo>
                  <a:cubicBezTo>
                    <a:pt x="1082199" y="523603"/>
                    <a:pt x="931180" y="674622"/>
                    <a:pt x="744888" y="674622"/>
                  </a:cubicBezTo>
                  <a:cubicBezTo>
                    <a:pt x="558596" y="674622"/>
                    <a:pt x="407577" y="523603"/>
                    <a:pt x="407577" y="337311"/>
                  </a:cubicBezTo>
                  <a:cubicBezTo>
                    <a:pt x="407577" y="151019"/>
                    <a:pt x="558596" y="0"/>
                    <a:pt x="744888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 dirty="0"/>
            </a:p>
          </p:txBody>
        </p:sp>
        <p:sp>
          <p:nvSpPr>
            <p:cNvPr id="79" name="Round Same Side Corner Rectangle 8">
              <a:extLst>
                <a:ext uri="{FF2B5EF4-FFF2-40B4-BE49-F238E27FC236}">
                  <a16:creationId xmlns:a16="http://schemas.microsoft.com/office/drawing/2014/main" id="{05DE7E83-8E5A-4D42-9C7A-6BE7C4D1FD28}"/>
                </a:ext>
              </a:extLst>
            </p:cNvPr>
            <p:cNvSpPr/>
            <p:nvPr/>
          </p:nvSpPr>
          <p:spPr>
            <a:xfrm>
              <a:off x="2229750" y="1840455"/>
              <a:ext cx="314030" cy="827075"/>
            </a:xfrm>
            <a:custGeom>
              <a:avLst/>
              <a:gdLst>
                <a:gd name="connsiteX0" fmla="*/ 280204 w 1489775"/>
                <a:gd name="connsiteY0" fmla="*/ 750754 h 3923699"/>
                <a:gd name="connsiteX1" fmla="*/ 1209570 w 1489775"/>
                <a:gd name="connsiteY1" fmla="*/ 750754 h 3923699"/>
                <a:gd name="connsiteX2" fmla="*/ 1489774 w 1489775"/>
                <a:gd name="connsiteY2" fmla="*/ 1030958 h 3923699"/>
                <a:gd name="connsiteX3" fmla="*/ 1489774 w 1489775"/>
                <a:gd name="connsiteY3" fmla="*/ 1293518 h 3923699"/>
                <a:gd name="connsiteX4" fmla="*/ 1489775 w 1489775"/>
                <a:gd name="connsiteY4" fmla="*/ 1293518 h 3923699"/>
                <a:gd name="connsiteX5" fmla="*/ 1489775 w 1489775"/>
                <a:gd name="connsiteY5" fmla="*/ 2063902 h 3923699"/>
                <a:gd name="connsiteX6" fmla="*/ 1345759 w 1489775"/>
                <a:gd name="connsiteY6" fmla="*/ 2207918 h 3923699"/>
                <a:gd name="connsiteX7" fmla="*/ 1201743 w 1489775"/>
                <a:gd name="connsiteY7" fmla="*/ 2063902 h 3923699"/>
                <a:gd name="connsiteX8" fmla="*/ 1201743 w 1489775"/>
                <a:gd name="connsiteY8" fmla="*/ 1390678 h 3923699"/>
                <a:gd name="connsiteX9" fmla="*/ 1158887 w 1489775"/>
                <a:gd name="connsiteY9" fmla="*/ 1390678 h 3923699"/>
                <a:gd name="connsiteX10" fmla="*/ 1158887 w 1489775"/>
                <a:gd name="connsiteY10" fmla="*/ 2305078 h 3923699"/>
                <a:gd name="connsiteX11" fmla="*/ 1151853 w 1489775"/>
                <a:gd name="connsiteY11" fmla="*/ 3743699 h 3923699"/>
                <a:gd name="connsiteX12" fmla="*/ 971853 w 1489775"/>
                <a:gd name="connsiteY12" fmla="*/ 3923699 h 3923699"/>
                <a:gd name="connsiteX13" fmla="*/ 791853 w 1489775"/>
                <a:gd name="connsiteY13" fmla="*/ 3743699 h 3923699"/>
                <a:gd name="connsiteX14" fmla="*/ 791853 w 1489775"/>
                <a:gd name="connsiteY14" fmla="*/ 2305078 h 3923699"/>
                <a:gd name="connsiteX15" fmla="*/ 683854 w 1489775"/>
                <a:gd name="connsiteY15" fmla="*/ 2305078 h 3923699"/>
                <a:gd name="connsiteX16" fmla="*/ 683854 w 1489775"/>
                <a:gd name="connsiteY16" fmla="*/ 3743698 h 3923699"/>
                <a:gd name="connsiteX17" fmla="*/ 503854 w 1489775"/>
                <a:gd name="connsiteY17" fmla="*/ 3923698 h 3923699"/>
                <a:gd name="connsiteX18" fmla="*/ 323854 w 1489775"/>
                <a:gd name="connsiteY18" fmla="*/ 3743698 h 3923699"/>
                <a:gd name="connsiteX19" fmla="*/ 323854 w 1489775"/>
                <a:gd name="connsiteY19" fmla="*/ 2238914 h 3923699"/>
                <a:gd name="connsiteX20" fmla="*/ 330887 w 1489775"/>
                <a:gd name="connsiteY20" fmla="*/ 2238914 h 3923699"/>
                <a:gd name="connsiteX21" fmla="*/ 330887 w 1489775"/>
                <a:gd name="connsiteY21" fmla="*/ 1390678 h 3923699"/>
                <a:gd name="connsiteX22" fmla="*/ 288033 w 1489775"/>
                <a:gd name="connsiteY22" fmla="*/ 1390678 h 3923699"/>
                <a:gd name="connsiteX23" fmla="*/ 288033 w 1489775"/>
                <a:gd name="connsiteY23" fmla="*/ 2063902 h 3923699"/>
                <a:gd name="connsiteX24" fmla="*/ 144017 w 1489775"/>
                <a:gd name="connsiteY24" fmla="*/ 2207918 h 3923699"/>
                <a:gd name="connsiteX25" fmla="*/ 1 w 1489775"/>
                <a:gd name="connsiteY25" fmla="*/ 2063902 h 3923699"/>
                <a:gd name="connsiteX26" fmla="*/ 1 w 1489775"/>
                <a:gd name="connsiteY26" fmla="*/ 1390678 h 3923699"/>
                <a:gd name="connsiteX27" fmla="*/ 0 w 1489775"/>
                <a:gd name="connsiteY27" fmla="*/ 1390678 h 3923699"/>
                <a:gd name="connsiteX28" fmla="*/ 0 w 1489775"/>
                <a:gd name="connsiteY28" fmla="*/ 1030958 h 3923699"/>
                <a:gd name="connsiteX29" fmla="*/ 280204 w 1489775"/>
                <a:gd name="connsiteY29" fmla="*/ 750754 h 3923699"/>
                <a:gd name="connsiteX30" fmla="*/ 744888 w 1489775"/>
                <a:gd name="connsiteY30" fmla="*/ 0 h 3923699"/>
                <a:gd name="connsiteX31" fmla="*/ 1082199 w 1489775"/>
                <a:gd name="connsiteY31" fmla="*/ 337311 h 3923699"/>
                <a:gd name="connsiteX32" fmla="*/ 744888 w 1489775"/>
                <a:gd name="connsiteY32" fmla="*/ 674622 h 3923699"/>
                <a:gd name="connsiteX33" fmla="*/ 407577 w 1489775"/>
                <a:gd name="connsiteY33" fmla="*/ 337311 h 3923699"/>
                <a:gd name="connsiteX34" fmla="*/ 744888 w 1489775"/>
                <a:gd name="connsiteY34" fmla="*/ 0 h 3923699"/>
                <a:gd name="connsiteX0" fmla="*/ 280204 w 1489775"/>
                <a:gd name="connsiteY0" fmla="*/ 750754 h 3923699"/>
                <a:gd name="connsiteX1" fmla="*/ 1209570 w 1489775"/>
                <a:gd name="connsiteY1" fmla="*/ 750754 h 3923699"/>
                <a:gd name="connsiteX2" fmla="*/ 1489774 w 1489775"/>
                <a:gd name="connsiteY2" fmla="*/ 1030958 h 3923699"/>
                <a:gd name="connsiteX3" fmla="*/ 1489774 w 1489775"/>
                <a:gd name="connsiteY3" fmla="*/ 1293518 h 3923699"/>
                <a:gd name="connsiteX4" fmla="*/ 1489775 w 1489775"/>
                <a:gd name="connsiteY4" fmla="*/ 1293518 h 3923699"/>
                <a:gd name="connsiteX5" fmla="*/ 1489775 w 1489775"/>
                <a:gd name="connsiteY5" fmla="*/ 2063902 h 3923699"/>
                <a:gd name="connsiteX6" fmla="*/ 1345759 w 1489775"/>
                <a:gd name="connsiteY6" fmla="*/ 2207918 h 3923699"/>
                <a:gd name="connsiteX7" fmla="*/ 1201743 w 1489775"/>
                <a:gd name="connsiteY7" fmla="*/ 2063902 h 3923699"/>
                <a:gd name="connsiteX8" fmla="*/ 1201743 w 1489775"/>
                <a:gd name="connsiteY8" fmla="*/ 1390678 h 3923699"/>
                <a:gd name="connsiteX9" fmla="*/ 1158887 w 1489775"/>
                <a:gd name="connsiteY9" fmla="*/ 1390678 h 3923699"/>
                <a:gd name="connsiteX10" fmla="*/ 1151853 w 1489775"/>
                <a:gd name="connsiteY10" fmla="*/ 3743699 h 3923699"/>
                <a:gd name="connsiteX11" fmla="*/ 971853 w 1489775"/>
                <a:gd name="connsiteY11" fmla="*/ 3923699 h 3923699"/>
                <a:gd name="connsiteX12" fmla="*/ 791853 w 1489775"/>
                <a:gd name="connsiteY12" fmla="*/ 3743699 h 3923699"/>
                <a:gd name="connsiteX13" fmla="*/ 791853 w 1489775"/>
                <a:gd name="connsiteY13" fmla="*/ 2305078 h 3923699"/>
                <a:gd name="connsiteX14" fmla="*/ 683854 w 1489775"/>
                <a:gd name="connsiteY14" fmla="*/ 2305078 h 3923699"/>
                <a:gd name="connsiteX15" fmla="*/ 683854 w 1489775"/>
                <a:gd name="connsiteY15" fmla="*/ 3743698 h 3923699"/>
                <a:gd name="connsiteX16" fmla="*/ 503854 w 1489775"/>
                <a:gd name="connsiteY16" fmla="*/ 3923698 h 3923699"/>
                <a:gd name="connsiteX17" fmla="*/ 323854 w 1489775"/>
                <a:gd name="connsiteY17" fmla="*/ 3743698 h 3923699"/>
                <a:gd name="connsiteX18" fmla="*/ 323854 w 1489775"/>
                <a:gd name="connsiteY18" fmla="*/ 2238914 h 3923699"/>
                <a:gd name="connsiteX19" fmla="*/ 330887 w 1489775"/>
                <a:gd name="connsiteY19" fmla="*/ 2238914 h 3923699"/>
                <a:gd name="connsiteX20" fmla="*/ 330887 w 1489775"/>
                <a:gd name="connsiteY20" fmla="*/ 1390678 h 3923699"/>
                <a:gd name="connsiteX21" fmla="*/ 288033 w 1489775"/>
                <a:gd name="connsiteY21" fmla="*/ 1390678 h 3923699"/>
                <a:gd name="connsiteX22" fmla="*/ 288033 w 1489775"/>
                <a:gd name="connsiteY22" fmla="*/ 2063902 h 3923699"/>
                <a:gd name="connsiteX23" fmla="*/ 144017 w 1489775"/>
                <a:gd name="connsiteY23" fmla="*/ 2207918 h 3923699"/>
                <a:gd name="connsiteX24" fmla="*/ 1 w 1489775"/>
                <a:gd name="connsiteY24" fmla="*/ 2063902 h 3923699"/>
                <a:gd name="connsiteX25" fmla="*/ 1 w 1489775"/>
                <a:gd name="connsiteY25" fmla="*/ 1390678 h 3923699"/>
                <a:gd name="connsiteX26" fmla="*/ 0 w 1489775"/>
                <a:gd name="connsiteY26" fmla="*/ 1390678 h 3923699"/>
                <a:gd name="connsiteX27" fmla="*/ 0 w 1489775"/>
                <a:gd name="connsiteY27" fmla="*/ 1030958 h 3923699"/>
                <a:gd name="connsiteX28" fmla="*/ 280204 w 1489775"/>
                <a:gd name="connsiteY28" fmla="*/ 750754 h 3923699"/>
                <a:gd name="connsiteX29" fmla="*/ 744888 w 1489775"/>
                <a:gd name="connsiteY29" fmla="*/ 0 h 3923699"/>
                <a:gd name="connsiteX30" fmla="*/ 1082199 w 1489775"/>
                <a:gd name="connsiteY30" fmla="*/ 337311 h 3923699"/>
                <a:gd name="connsiteX31" fmla="*/ 744888 w 1489775"/>
                <a:gd name="connsiteY31" fmla="*/ 674622 h 3923699"/>
                <a:gd name="connsiteX32" fmla="*/ 407577 w 1489775"/>
                <a:gd name="connsiteY32" fmla="*/ 337311 h 3923699"/>
                <a:gd name="connsiteX33" fmla="*/ 744888 w 1489775"/>
                <a:gd name="connsiteY33" fmla="*/ 0 h 3923699"/>
                <a:gd name="connsiteX0" fmla="*/ 280204 w 1489775"/>
                <a:gd name="connsiteY0" fmla="*/ 750754 h 3923699"/>
                <a:gd name="connsiteX1" fmla="*/ 1209570 w 1489775"/>
                <a:gd name="connsiteY1" fmla="*/ 750754 h 3923699"/>
                <a:gd name="connsiteX2" fmla="*/ 1489774 w 1489775"/>
                <a:gd name="connsiteY2" fmla="*/ 1030958 h 3923699"/>
                <a:gd name="connsiteX3" fmla="*/ 1489774 w 1489775"/>
                <a:gd name="connsiteY3" fmla="*/ 1293518 h 3923699"/>
                <a:gd name="connsiteX4" fmla="*/ 1489775 w 1489775"/>
                <a:gd name="connsiteY4" fmla="*/ 1293518 h 3923699"/>
                <a:gd name="connsiteX5" fmla="*/ 1489775 w 1489775"/>
                <a:gd name="connsiteY5" fmla="*/ 2063902 h 3923699"/>
                <a:gd name="connsiteX6" fmla="*/ 1345759 w 1489775"/>
                <a:gd name="connsiteY6" fmla="*/ 2207918 h 3923699"/>
                <a:gd name="connsiteX7" fmla="*/ 1201743 w 1489775"/>
                <a:gd name="connsiteY7" fmla="*/ 2063902 h 3923699"/>
                <a:gd name="connsiteX8" fmla="*/ 1201743 w 1489775"/>
                <a:gd name="connsiteY8" fmla="*/ 1390678 h 3923699"/>
                <a:gd name="connsiteX9" fmla="*/ 1158887 w 1489775"/>
                <a:gd name="connsiteY9" fmla="*/ 1390678 h 3923699"/>
                <a:gd name="connsiteX10" fmla="*/ 1151853 w 1489775"/>
                <a:gd name="connsiteY10" fmla="*/ 3743699 h 3923699"/>
                <a:gd name="connsiteX11" fmla="*/ 971853 w 1489775"/>
                <a:gd name="connsiteY11" fmla="*/ 3923699 h 3923699"/>
                <a:gd name="connsiteX12" fmla="*/ 791853 w 1489775"/>
                <a:gd name="connsiteY12" fmla="*/ 3743699 h 3923699"/>
                <a:gd name="connsiteX13" fmla="*/ 791853 w 1489775"/>
                <a:gd name="connsiteY13" fmla="*/ 2305078 h 3923699"/>
                <a:gd name="connsiteX14" fmla="*/ 683854 w 1489775"/>
                <a:gd name="connsiteY14" fmla="*/ 2305078 h 3923699"/>
                <a:gd name="connsiteX15" fmla="*/ 683854 w 1489775"/>
                <a:gd name="connsiteY15" fmla="*/ 3743698 h 3923699"/>
                <a:gd name="connsiteX16" fmla="*/ 503854 w 1489775"/>
                <a:gd name="connsiteY16" fmla="*/ 3923698 h 3923699"/>
                <a:gd name="connsiteX17" fmla="*/ 323854 w 1489775"/>
                <a:gd name="connsiteY17" fmla="*/ 3743698 h 3923699"/>
                <a:gd name="connsiteX18" fmla="*/ 323854 w 1489775"/>
                <a:gd name="connsiteY18" fmla="*/ 2238914 h 3923699"/>
                <a:gd name="connsiteX19" fmla="*/ 330887 w 1489775"/>
                <a:gd name="connsiteY19" fmla="*/ 1390678 h 3923699"/>
                <a:gd name="connsiteX20" fmla="*/ 288033 w 1489775"/>
                <a:gd name="connsiteY20" fmla="*/ 1390678 h 3923699"/>
                <a:gd name="connsiteX21" fmla="*/ 288033 w 1489775"/>
                <a:gd name="connsiteY21" fmla="*/ 2063902 h 3923699"/>
                <a:gd name="connsiteX22" fmla="*/ 144017 w 1489775"/>
                <a:gd name="connsiteY22" fmla="*/ 2207918 h 3923699"/>
                <a:gd name="connsiteX23" fmla="*/ 1 w 1489775"/>
                <a:gd name="connsiteY23" fmla="*/ 2063902 h 3923699"/>
                <a:gd name="connsiteX24" fmla="*/ 1 w 1489775"/>
                <a:gd name="connsiteY24" fmla="*/ 1390678 h 3923699"/>
                <a:gd name="connsiteX25" fmla="*/ 0 w 1489775"/>
                <a:gd name="connsiteY25" fmla="*/ 1390678 h 3923699"/>
                <a:gd name="connsiteX26" fmla="*/ 0 w 1489775"/>
                <a:gd name="connsiteY26" fmla="*/ 1030958 h 3923699"/>
                <a:gd name="connsiteX27" fmla="*/ 280204 w 1489775"/>
                <a:gd name="connsiteY27" fmla="*/ 750754 h 3923699"/>
                <a:gd name="connsiteX28" fmla="*/ 744888 w 1489775"/>
                <a:gd name="connsiteY28" fmla="*/ 0 h 3923699"/>
                <a:gd name="connsiteX29" fmla="*/ 1082199 w 1489775"/>
                <a:gd name="connsiteY29" fmla="*/ 337311 h 3923699"/>
                <a:gd name="connsiteX30" fmla="*/ 744888 w 1489775"/>
                <a:gd name="connsiteY30" fmla="*/ 674622 h 3923699"/>
                <a:gd name="connsiteX31" fmla="*/ 407577 w 1489775"/>
                <a:gd name="connsiteY31" fmla="*/ 337311 h 3923699"/>
                <a:gd name="connsiteX32" fmla="*/ 744888 w 1489775"/>
                <a:gd name="connsiteY32" fmla="*/ 0 h 3923699"/>
                <a:gd name="connsiteX0" fmla="*/ 280204 w 1489775"/>
                <a:gd name="connsiteY0" fmla="*/ 750754 h 3923699"/>
                <a:gd name="connsiteX1" fmla="*/ 1209570 w 1489775"/>
                <a:gd name="connsiteY1" fmla="*/ 750754 h 3923699"/>
                <a:gd name="connsiteX2" fmla="*/ 1489774 w 1489775"/>
                <a:gd name="connsiteY2" fmla="*/ 1030958 h 3923699"/>
                <a:gd name="connsiteX3" fmla="*/ 1489774 w 1489775"/>
                <a:gd name="connsiteY3" fmla="*/ 1293518 h 3923699"/>
                <a:gd name="connsiteX4" fmla="*/ 1489775 w 1489775"/>
                <a:gd name="connsiteY4" fmla="*/ 1293518 h 3923699"/>
                <a:gd name="connsiteX5" fmla="*/ 1489775 w 1489775"/>
                <a:gd name="connsiteY5" fmla="*/ 2063902 h 3923699"/>
                <a:gd name="connsiteX6" fmla="*/ 1345759 w 1489775"/>
                <a:gd name="connsiteY6" fmla="*/ 2207918 h 3923699"/>
                <a:gd name="connsiteX7" fmla="*/ 1201743 w 1489775"/>
                <a:gd name="connsiteY7" fmla="*/ 2063902 h 3923699"/>
                <a:gd name="connsiteX8" fmla="*/ 1201743 w 1489775"/>
                <a:gd name="connsiteY8" fmla="*/ 1390678 h 3923699"/>
                <a:gd name="connsiteX9" fmla="*/ 1158887 w 1489775"/>
                <a:gd name="connsiteY9" fmla="*/ 1390678 h 3923699"/>
                <a:gd name="connsiteX10" fmla="*/ 1151853 w 1489775"/>
                <a:gd name="connsiteY10" fmla="*/ 3743699 h 3923699"/>
                <a:gd name="connsiteX11" fmla="*/ 971853 w 1489775"/>
                <a:gd name="connsiteY11" fmla="*/ 3923699 h 3923699"/>
                <a:gd name="connsiteX12" fmla="*/ 791853 w 1489775"/>
                <a:gd name="connsiteY12" fmla="*/ 3743699 h 3923699"/>
                <a:gd name="connsiteX13" fmla="*/ 791853 w 1489775"/>
                <a:gd name="connsiteY13" fmla="*/ 2305078 h 3923699"/>
                <a:gd name="connsiteX14" fmla="*/ 683854 w 1489775"/>
                <a:gd name="connsiteY14" fmla="*/ 2305078 h 3923699"/>
                <a:gd name="connsiteX15" fmla="*/ 683854 w 1489775"/>
                <a:gd name="connsiteY15" fmla="*/ 3743698 h 3923699"/>
                <a:gd name="connsiteX16" fmla="*/ 503854 w 1489775"/>
                <a:gd name="connsiteY16" fmla="*/ 3923698 h 3923699"/>
                <a:gd name="connsiteX17" fmla="*/ 323854 w 1489775"/>
                <a:gd name="connsiteY17" fmla="*/ 3743698 h 3923699"/>
                <a:gd name="connsiteX18" fmla="*/ 330887 w 1489775"/>
                <a:gd name="connsiteY18" fmla="*/ 1390678 h 3923699"/>
                <a:gd name="connsiteX19" fmla="*/ 288033 w 1489775"/>
                <a:gd name="connsiteY19" fmla="*/ 1390678 h 3923699"/>
                <a:gd name="connsiteX20" fmla="*/ 288033 w 1489775"/>
                <a:gd name="connsiteY20" fmla="*/ 2063902 h 3923699"/>
                <a:gd name="connsiteX21" fmla="*/ 144017 w 1489775"/>
                <a:gd name="connsiteY21" fmla="*/ 2207918 h 3923699"/>
                <a:gd name="connsiteX22" fmla="*/ 1 w 1489775"/>
                <a:gd name="connsiteY22" fmla="*/ 2063902 h 3923699"/>
                <a:gd name="connsiteX23" fmla="*/ 1 w 1489775"/>
                <a:gd name="connsiteY23" fmla="*/ 1390678 h 3923699"/>
                <a:gd name="connsiteX24" fmla="*/ 0 w 1489775"/>
                <a:gd name="connsiteY24" fmla="*/ 1390678 h 3923699"/>
                <a:gd name="connsiteX25" fmla="*/ 0 w 1489775"/>
                <a:gd name="connsiteY25" fmla="*/ 1030958 h 3923699"/>
                <a:gd name="connsiteX26" fmla="*/ 280204 w 1489775"/>
                <a:gd name="connsiteY26" fmla="*/ 750754 h 3923699"/>
                <a:gd name="connsiteX27" fmla="*/ 744888 w 1489775"/>
                <a:gd name="connsiteY27" fmla="*/ 0 h 3923699"/>
                <a:gd name="connsiteX28" fmla="*/ 1082199 w 1489775"/>
                <a:gd name="connsiteY28" fmla="*/ 337311 h 3923699"/>
                <a:gd name="connsiteX29" fmla="*/ 744888 w 1489775"/>
                <a:gd name="connsiteY29" fmla="*/ 674622 h 3923699"/>
                <a:gd name="connsiteX30" fmla="*/ 407577 w 1489775"/>
                <a:gd name="connsiteY30" fmla="*/ 337311 h 3923699"/>
                <a:gd name="connsiteX31" fmla="*/ 744888 w 1489775"/>
                <a:gd name="connsiteY31" fmla="*/ 0 h 39236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</a:cxnLst>
              <a:rect l="l" t="t" r="r" b="b"/>
              <a:pathLst>
                <a:path w="1489775" h="3923699">
                  <a:moveTo>
                    <a:pt x="280204" y="750754"/>
                  </a:moveTo>
                  <a:lnTo>
                    <a:pt x="1209570" y="750754"/>
                  </a:lnTo>
                  <a:cubicBezTo>
                    <a:pt x="1364322" y="750754"/>
                    <a:pt x="1489774" y="876206"/>
                    <a:pt x="1489774" y="1030958"/>
                  </a:cubicBezTo>
                  <a:lnTo>
                    <a:pt x="1489774" y="1293518"/>
                  </a:lnTo>
                  <a:lnTo>
                    <a:pt x="1489775" y="1293518"/>
                  </a:lnTo>
                  <a:lnTo>
                    <a:pt x="1489775" y="2063902"/>
                  </a:lnTo>
                  <a:cubicBezTo>
                    <a:pt x="1489775" y="2143440"/>
                    <a:pt x="1425297" y="2207918"/>
                    <a:pt x="1345759" y="2207918"/>
                  </a:cubicBezTo>
                  <a:cubicBezTo>
                    <a:pt x="1266221" y="2207918"/>
                    <a:pt x="1201743" y="2143440"/>
                    <a:pt x="1201743" y="2063902"/>
                  </a:cubicBezTo>
                  <a:lnTo>
                    <a:pt x="1201743" y="1390678"/>
                  </a:lnTo>
                  <a:lnTo>
                    <a:pt x="1158887" y="1390678"/>
                  </a:lnTo>
                  <a:cubicBezTo>
                    <a:pt x="1156542" y="2175018"/>
                    <a:pt x="1154198" y="2959359"/>
                    <a:pt x="1151853" y="3743699"/>
                  </a:cubicBezTo>
                  <a:cubicBezTo>
                    <a:pt x="1151853" y="3843110"/>
                    <a:pt x="1071264" y="3923699"/>
                    <a:pt x="971853" y="3923699"/>
                  </a:cubicBezTo>
                  <a:cubicBezTo>
                    <a:pt x="872442" y="3923699"/>
                    <a:pt x="791853" y="3843110"/>
                    <a:pt x="791853" y="3743699"/>
                  </a:cubicBezTo>
                  <a:lnTo>
                    <a:pt x="791853" y="2305078"/>
                  </a:lnTo>
                  <a:lnTo>
                    <a:pt x="683854" y="2305078"/>
                  </a:lnTo>
                  <a:lnTo>
                    <a:pt x="683854" y="3743698"/>
                  </a:lnTo>
                  <a:cubicBezTo>
                    <a:pt x="683854" y="3843109"/>
                    <a:pt x="603265" y="3923698"/>
                    <a:pt x="503854" y="3923698"/>
                  </a:cubicBezTo>
                  <a:cubicBezTo>
                    <a:pt x="404443" y="3923698"/>
                    <a:pt x="323854" y="3843109"/>
                    <a:pt x="323854" y="3743698"/>
                  </a:cubicBezTo>
                  <a:cubicBezTo>
                    <a:pt x="326198" y="2959358"/>
                    <a:pt x="328543" y="2175018"/>
                    <a:pt x="330887" y="1390678"/>
                  </a:cubicBezTo>
                  <a:lnTo>
                    <a:pt x="288033" y="1390678"/>
                  </a:lnTo>
                  <a:lnTo>
                    <a:pt x="288033" y="2063902"/>
                  </a:lnTo>
                  <a:cubicBezTo>
                    <a:pt x="288033" y="2143440"/>
                    <a:pt x="223555" y="2207918"/>
                    <a:pt x="144017" y="2207918"/>
                  </a:cubicBezTo>
                  <a:cubicBezTo>
                    <a:pt x="64479" y="2207918"/>
                    <a:pt x="1" y="2143440"/>
                    <a:pt x="1" y="2063902"/>
                  </a:cubicBezTo>
                  <a:lnTo>
                    <a:pt x="1" y="1390678"/>
                  </a:lnTo>
                  <a:lnTo>
                    <a:pt x="0" y="1390678"/>
                  </a:lnTo>
                  <a:lnTo>
                    <a:pt x="0" y="1030958"/>
                  </a:lnTo>
                  <a:cubicBezTo>
                    <a:pt x="0" y="876206"/>
                    <a:pt x="125452" y="750754"/>
                    <a:pt x="280204" y="750754"/>
                  </a:cubicBezTo>
                  <a:close/>
                  <a:moveTo>
                    <a:pt x="744888" y="0"/>
                  </a:moveTo>
                  <a:cubicBezTo>
                    <a:pt x="931180" y="0"/>
                    <a:pt x="1082199" y="151019"/>
                    <a:pt x="1082199" y="337311"/>
                  </a:cubicBezTo>
                  <a:cubicBezTo>
                    <a:pt x="1082199" y="523603"/>
                    <a:pt x="931180" y="674622"/>
                    <a:pt x="744888" y="674622"/>
                  </a:cubicBezTo>
                  <a:cubicBezTo>
                    <a:pt x="558596" y="674622"/>
                    <a:pt x="407577" y="523603"/>
                    <a:pt x="407577" y="337311"/>
                  </a:cubicBezTo>
                  <a:cubicBezTo>
                    <a:pt x="407577" y="151019"/>
                    <a:pt x="558596" y="0"/>
                    <a:pt x="744888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 dirty="0"/>
            </a:p>
          </p:txBody>
        </p:sp>
        <p:sp>
          <p:nvSpPr>
            <p:cNvPr id="80" name="Round Same Side Corner Rectangle 8">
              <a:extLst>
                <a:ext uri="{FF2B5EF4-FFF2-40B4-BE49-F238E27FC236}">
                  <a16:creationId xmlns:a16="http://schemas.microsoft.com/office/drawing/2014/main" id="{6A463B4C-72FA-441C-A1B3-DFC3E62172BE}"/>
                </a:ext>
              </a:extLst>
            </p:cNvPr>
            <p:cNvSpPr/>
            <p:nvPr/>
          </p:nvSpPr>
          <p:spPr>
            <a:xfrm>
              <a:off x="2627350" y="1840455"/>
              <a:ext cx="314030" cy="827075"/>
            </a:xfrm>
            <a:custGeom>
              <a:avLst/>
              <a:gdLst>
                <a:gd name="connsiteX0" fmla="*/ 280204 w 1489775"/>
                <a:gd name="connsiteY0" fmla="*/ 750754 h 3923699"/>
                <a:gd name="connsiteX1" fmla="*/ 1209570 w 1489775"/>
                <a:gd name="connsiteY1" fmla="*/ 750754 h 3923699"/>
                <a:gd name="connsiteX2" fmla="*/ 1489774 w 1489775"/>
                <a:gd name="connsiteY2" fmla="*/ 1030958 h 3923699"/>
                <a:gd name="connsiteX3" fmla="*/ 1489774 w 1489775"/>
                <a:gd name="connsiteY3" fmla="*/ 1293518 h 3923699"/>
                <a:gd name="connsiteX4" fmla="*/ 1489775 w 1489775"/>
                <a:gd name="connsiteY4" fmla="*/ 1293518 h 3923699"/>
                <a:gd name="connsiteX5" fmla="*/ 1489775 w 1489775"/>
                <a:gd name="connsiteY5" fmla="*/ 2063902 h 3923699"/>
                <a:gd name="connsiteX6" fmla="*/ 1345759 w 1489775"/>
                <a:gd name="connsiteY6" fmla="*/ 2207918 h 3923699"/>
                <a:gd name="connsiteX7" fmla="*/ 1201743 w 1489775"/>
                <a:gd name="connsiteY7" fmla="*/ 2063902 h 3923699"/>
                <a:gd name="connsiteX8" fmla="*/ 1201743 w 1489775"/>
                <a:gd name="connsiteY8" fmla="*/ 1390678 h 3923699"/>
                <a:gd name="connsiteX9" fmla="*/ 1158887 w 1489775"/>
                <a:gd name="connsiteY9" fmla="*/ 1390678 h 3923699"/>
                <a:gd name="connsiteX10" fmla="*/ 1158887 w 1489775"/>
                <a:gd name="connsiteY10" fmla="*/ 2305078 h 3923699"/>
                <a:gd name="connsiteX11" fmla="*/ 1151853 w 1489775"/>
                <a:gd name="connsiteY11" fmla="*/ 3743699 h 3923699"/>
                <a:gd name="connsiteX12" fmla="*/ 971853 w 1489775"/>
                <a:gd name="connsiteY12" fmla="*/ 3923699 h 3923699"/>
                <a:gd name="connsiteX13" fmla="*/ 791853 w 1489775"/>
                <a:gd name="connsiteY13" fmla="*/ 3743699 h 3923699"/>
                <a:gd name="connsiteX14" fmla="*/ 791853 w 1489775"/>
                <a:gd name="connsiteY14" fmla="*/ 2305078 h 3923699"/>
                <a:gd name="connsiteX15" fmla="*/ 683854 w 1489775"/>
                <a:gd name="connsiteY15" fmla="*/ 2305078 h 3923699"/>
                <a:gd name="connsiteX16" fmla="*/ 683854 w 1489775"/>
                <a:gd name="connsiteY16" fmla="*/ 3743698 h 3923699"/>
                <a:gd name="connsiteX17" fmla="*/ 503854 w 1489775"/>
                <a:gd name="connsiteY17" fmla="*/ 3923698 h 3923699"/>
                <a:gd name="connsiteX18" fmla="*/ 323854 w 1489775"/>
                <a:gd name="connsiteY18" fmla="*/ 3743698 h 3923699"/>
                <a:gd name="connsiteX19" fmla="*/ 323854 w 1489775"/>
                <a:gd name="connsiteY19" fmla="*/ 2238914 h 3923699"/>
                <a:gd name="connsiteX20" fmla="*/ 330887 w 1489775"/>
                <a:gd name="connsiteY20" fmla="*/ 2238914 h 3923699"/>
                <a:gd name="connsiteX21" fmla="*/ 330887 w 1489775"/>
                <a:gd name="connsiteY21" fmla="*/ 1390678 h 3923699"/>
                <a:gd name="connsiteX22" fmla="*/ 288033 w 1489775"/>
                <a:gd name="connsiteY22" fmla="*/ 1390678 h 3923699"/>
                <a:gd name="connsiteX23" fmla="*/ 288033 w 1489775"/>
                <a:gd name="connsiteY23" fmla="*/ 2063902 h 3923699"/>
                <a:gd name="connsiteX24" fmla="*/ 144017 w 1489775"/>
                <a:gd name="connsiteY24" fmla="*/ 2207918 h 3923699"/>
                <a:gd name="connsiteX25" fmla="*/ 1 w 1489775"/>
                <a:gd name="connsiteY25" fmla="*/ 2063902 h 3923699"/>
                <a:gd name="connsiteX26" fmla="*/ 1 w 1489775"/>
                <a:gd name="connsiteY26" fmla="*/ 1390678 h 3923699"/>
                <a:gd name="connsiteX27" fmla="*/ 0 w 1489775"/>
                <a:gd name="connsiteY27" fmla="*/ 1390678 h 3923699"/>
                <a:gd name="connsiteX28" fmla="*/ 0 w 1489775"/>
                <a:gd name="connsiteY28" fmla="*/ 1030958 h 3923699"/>
                <a:gd name="connsiteX29" fmla="*/ 280204 w 1489775"/>
                <a:gd name="connsiteY29" fmla="*/ 750754 h 3923699"/>
                <a:gd name="connsiteX30" fmla="*/ 744888 w 1489775"/>
                <a:gd name="connsiteY30" fmla="*/ 0 h 3923699"/>
                <a:gd name="connsiteX31" fmla="*/ 1082199 w 1489775"/>
                <a:gd name="connsiteY31" fmla="*/ 337311 h 3923699"/>
                <a:gd name="connsiteX32" fmla="*/ 744888 w 1489775"/>
                <a:gd name="connsiteY32" fmla="*/ 674622 h 3923699"/>
                <a:gd name="connsiteX33" fmla="*/ 407577 w 1489775"/>
                <a:gd name="connsiteY33" fmla="*/ 337311 h 3923699"/>
                <a:gd name="connsiteX34" fmla="*/ 744888 w 1489775"/>
                <a:gd name="connsiteY34" fmla="*/ 0 h 3923699"/>
                <a:gd name="connsiteX0" fmla="*/ 280204 w 1489775"/>
                <a:gd name="connsiteY0" fmla="*/ 750754 h 3923699"/>
                <a:gd name="connsiteX1" fmla="*/ 1209570 w 1489775"/>
                <a:gd name="connsiteY1" fmla="*/ 750754 h 3923699"/>
                <a:gd name="connsiteX2" fmla="*/ 1489774 w 1489775"/>
                <a:gd name="connsiteY2" fmla="*/ 1030958 h 3923699"/>
                <a:gd name="connsiteX3" fmla="*/ 1489774 w 1489775"/>
                <a:gd name="connsiteY3" fmla="*/ 1293518 h 3923699"/>
                <a:gd name="connsiteX4" fmla="*/ 1489775 w 1489775"/>
                <a:gd name="connsiteY4" fmla="*/ 1293518 h 3923699"/>
                <a:gd name="connsiteX5" fmla="*/ 1489775 w 1489775"/>
                <a:gd name="connsiteY5" fmla="*/ 2063902 h 3923699"/>
                <a:gd name="connsiteX6" fmla="*/ 1345759 w 1489775"/>
                <a:gd name="connsiteY6" fmla="*/ 2207918 h 3923699"/>
                <a:gd name="connsiteX7" fmla="*/ 1201743 w 1489775"/>
                <a:gd name="connsiteY7" fmla="*/ 2063902 h 3923699"/>
                <a:gd name="connsiteX8" fmla="*/ 1201743 w 1489775"/>
                <a:gd name="connsiteY8" fmla="*/ 1390678 h 3923699"/>
                <a:gd name="connsiteX9" fmla="*/ 1158887 w 1489775"/>
                <a:gd name="connsiteY9" fmla="*/ 1390678 h 3923699"/>
                <a:gd name="connsiteX10" fmla="*/ 1151853 w 1489775"/>
                <a:gd name="connsiteY10" fmla="*/ 3743699 h 3923699"/>
                <a:gd name="connsiteX11" fmla="*/ 971853 w 1489775"/>
                <a:gd name="connsiteY11" fmla="*/ 3923699 h 3923699"/>
                <a:gd name="connsiteX12" fmla="*/ 791853 w 1489775"/>
                <a:gd name="connsiteY12" fmla="*/ 3743699 h 3923699"/>
                <a:gd name="connsiteX13" fmla="*/ 791853 w 1489775"/>
                <a:gd name="connsiteY13" fmla="*/ 2305078 h 3923699"/>
                <a:gd name="connsiteX14" fmla="*/ 683854 w 1489775"/>
                <a:gd name="connsiteY14" fmla="*/ 2305078 h 3923699"/>
                <a:gd name="connsiteX15" fmla="*/ 683854 w 1489775"/>
                <a:gd name="connsiteY15" fmla="*/ 3743698 h 3923699"/>
                <a:gd name="connsiteX16" fmla="*/ 503854 w 1489775"/>
                <a:gd name="connsiteY16" fmla="*/ 3923698 h 3923699"/>
                <a:gd name="connsiteX17" fmla="*/ 323854 w 1489775"/>
                <a:gd name="connsiteY17" fmla="*/ 3743698 h 3923699"/>
                <a:gd name="connsiteX18" fmla="*/ 323854 w 1489775"/>
                <a:gd name="connsiteY18" fmla="*/ 2238914 h 3923699"/>
                <a:gd name="connsiteX19" fmla="*/ 330887 w 1489775"/>
                <a:gd name="connsiteY19" fmla="*/ 2238914 h 3923699"/>
                <a:gd name="connsiteX20" fmla="*/ 330887 w 1489775"/>
                <a:gd name="connsiteY20" fmla="*/ 1390678 h 3923699"/>
                <a:gd name="connsiteX21" fmla="*/ 288033 w 1489775"/>
                <a:gd name="connsiteY21" fmla="*/ 1390678 h 3923699"/>
                <a:gd name="connsiteX22" fmla="*/ 288033 w 1489775"/>
                <a:gd name="connsiteY22" fmla="*/ 2063902 h 3923699"/>
                <a:gd name="connsiteX23" fmla="*/ 144017 w 1489775"/>
                <a:gd name="connsiteY23" fmla="*/ 2207918 h 3923699"/>
                <a:gd name="connsiteX24" fmla="*/ 1 w 1489775"/>
                <a:gd name="connsiteY24" fmla="*/ 2063902 h 3923699"/>
                <a:gd name="connsiteX25" fmla="*/ 1 w 1489775"/>
                <a:gd name="connsiteY25" fmla="*/ 1390678 h 3923699"/>
                <a:gd name="connsiteX26" fmla="*/ 0 w 1489775"/>
                <a:gd name="connsiteY26" fmla="*/ 1390678 h 3923699"/>
                <a:gd name="connsiteX27" fmla="*/ 0 w 1489775"/>
                <a:gd name="connsiteY27" fmla="*/ 1030958 h 3923699"/>
                <a:gd name="connsiteX28" fmla="*/ 280204 w 1489775"/>
                <a:gd name="connsiteY28" fmla="*/ 750754 h 3923699"/>
                <a:gd name="connsiteX29" fmla="*/ 744888 w 1489775"/>
                <a:gd name="connsiteY29" fmla="*/ 0 h 3923699"/>
                <a:gd name="connsiteX30" fmla="*/ 1082199 w 1489775"/>
                <a:gd name="connsiteY30" fmla="*/ 337311 h 3923699"/>
                <a:gd name="connsiteX31" fmla="*/ 744888 w 1489775"/>
                <a:gd name="connsiteY31" fmla="*/ 674622 h 3923699"/>
                <a:gd name="connsiteX32" fmla="*/ 407577 w 1489775"/>
                <a:gd name="connsiteY32" fmla="*/ 337311 h 3923699"/>
                <a:gd name="connsiteX33" fmla="*/ 744888 w 1489775"/>
                <a:gd name="connsiteY33" fmla="*/ 0 h 3923699"/>
                <a:gd name="connsiteX0" fmla="*/ 280204 w 1489775"/>
                <a:gd name="connsiteY0" fmla="*/ 750754 h 3923699"/>
                <a:gd name="connsiteX1" fmla="*/ 1209570 w 1489775"/>
                <a:gd name="connsiteY1" fmla="*/ 750754 h 3923699"/>
                <a:gd name="connsiteX2" fmla="*/ 1489774 w 1489775"/>
                <a:gd name="connsiteY2" fmla="*/ 1030958 h 3923699"/>
                <a:gd name="connsiteX3" fmla="*/ 1489774 w 1489775"/>
                <a:gd name="connsiteY3" fmla="*/ 1293518 h 3923699"/>
                <a:gd name="connsiteX4" fmla="*/ 1489775 w 1489775"/>
                <a:gd name="connsiteY4" fmla="*/ 1293518 h 3923699"/>
                <a:gd name="connsiteX5" fmla="*/ 1489775 w 1489775"/>
                <a:gd name="connsiteY5" fmla="*/ 2063902 h 3923699"/>
                <a:gd name="connsiteX6" fmla="*/ 1345759 w 1489775"/>
                <a:gd name="connsiteY6" fmla="*/ 2207918 h 3923699"/>
                <a:gd name="connsiteX7" fmla="*/ 1201743 w 1489775"/>
                <a:gd name="connsiteY7" fmla="*/ 2063902 h 3923699"/>
                <a:gd name="connsiteX8" fmla="*/ 1201743 w 1489775"/>
                <a:gd name="connsiteY8" fmla="*/ 1390678 h 3923699"/>
                <a:gd name="connsiteX9" fmla="*/ 1158887 w 1489775"/>
                <a:gd name="connsiteY9" fmla="*/ 1390678 h 3923699"/>
                <a:gd name="connsiteX10" fmla="*/ 1151853 w 1489775"/>
                <a:gd name="connsiteY10" fmla="*/ 3743699 h 3923699"/>
                <a:gd name="connsiteX11" fmla="*/ 971853 w 1489775"/>
                <a:gd name="connsiteY11" fmla="*/ 3923699 h 3923699"/>
                <a:gd name="connsiteX12" fmla="*/ 791853 w 1489775"/>
                <a:gd name="connsiteY12" fmla="*/ 3743699 h 3923699"/>
                <a:gd name="connsiteX13" fmla="*/ 791853 w 1489775"/>
                <a:gd name="connsiteY13" fmla="*/ 2305078 h 3923699"/>
                <a:gd name="connsiteX14" fmla="*/ 683854 w 1489775"/>
                <a:gd name="connsiteY14" fmla="*/ 2305078 h 3923699"/>
                <a:gd name="connsiteX15" fmla="*/ 683854 w 1489775"/>
                <a:gd name="connsiteY15" fmla="*/ 3743698 h 3923699"/>
                <a:gd name="connsiteX16" fmla="*/ 503854 w 1489775"/>
                <a:gd name="connsiteY16" fmla="*/ 3923698 h 3923699"/>
                <a:gd name="connsiteX17" fmla="*/ 323854 w 1489775"/>
                <a:gd name="connsiteY17" fmla="*/ 3743698 h 3923699"/>
                <a:gd name="connsiteX18" fmla="*/ 323854 w 1489775"/>
                <a:gd name="connsiteY18" fmla="*/ 2238914 h 3923699"/>
                <a:gd name="connsiteX19" fmla="*/ 330887 w 1489775"/>
                <a:gd name="connsiteY19" fmla="*/ 1390678 h 3923699"/>
                <a:gd name="connsiteX20" fmla="*/ 288033 w 1489775"/>
                <a:gd name="connsiteY20" fmla="*/ 1390678 h 3923699"/>
                <a:gd name="connsiteX21" fmla="*/ 288033 w 1489775"/>
                <a:gd name="connsiteY21" fmla="*/ 2063902 h 3923699"/>
                <a:gd name="connsiteX22" fmla="*/ 144017 w 1489775"/>
                <a:gd name="connsiteY22" fmla="*/ 2207918 h 3923699"/>
                <a:gd name="connsiteX23" fmla="*/ 1 w 1489775"/>
                <a:gd name="connsiteY23" fmla="*/ 2063902 h 3923699"/>
                <a:gd name="connsiteX24" fmla="*/ 1 w 1489775"/>
                <a:gd name="connsiteY24" fmla="*/ 1390678 h 3923699"/>
                <a:gd name="connsiteX25" fmla="*/ 0 w 1489775"/>
                <a:gd name="connsiteY25" fmla="*/ 1390678 h 3923699"/>
                <a:gd name="connsiteX26" fmla="*/ 0 w 1489775"/>
                <a:gd name="connsiteY26" fmla="*/ 1030958 h 3923699"/>
                <a:gd name="connsiteX27" fmla="*/ 280204 w 1489775"/>
                <a:gd name="connsiteY27" fmla="*/ 750754 h 3923699"/>
                <a:gd name="connsiteX28" fmla="*/ 744888 w 1489775"/>
                <a:gd name="connsiteY28" fmla="*/ 0 h 3923699"/>
                <a:gd name="connsiteX29" fmla="*/ 1082199 w 1489775"/>
                <a:gd name="connsiteY29" fmla="*/ 337311 h 3923699"/>
                <a:gd name="connsiteX30" fmla="*/ 744888 w 1489775"/>
                <a:gd name="connsiteY30" fmla="*/ 674622 h 3923699"/>
                <a:gd name="connsiteX31" fmla="*/ 407577 w 1489775"/>
                <a:gd name="connsiteY31" fmla="*/ 337311 h 3923699"/>
                <a:gd name="connsiteX32" fmla="*/ 744888 w 1489775"/>
                <a:gd name="connsiteY32" fmla="*/ 0 h 3923699"/>
                <a:gd name="connsiteX0" fmla="*/ 280204 w 1489775"/>
                <a:gd name="connsiteY0" fmla="*/ 750754 h 3923699"/>
                <a:gd name="connsiteX1" fmla="*/ 1209570 w 1489775"/>
                <a:gd name="connsiteY1" fmla="*/ 750754 h 3923699"/>
                <a:gd name="connsiteX2" fmla="*/ 1489774 w 1489775"/>
                <a:gd name="connsiteY2" fmla="*/ 1030958 h 3923699"/>
                <a:gd name="connsiteX3" fmla="*/ 1489774 w 1489775"/>
                <a:gd name="connsiteY3" fmla="*/ 1293518 h 3923699"/>
                <a:gd name="connsiteX4" fmla="*/ 1489775 w 1489775"/>
                <a:gd name="connsiteY4" fmla="*/ 1293518 h 3923699"/>
                <a:gd name="connsiteX5" fmla="*/ 1489775 w 1489775"/>
                <a:gd name="connsiteY5" fmla="*/ 2063902 h 3923699"/>
                <a:gd name="connsiteX6" fmla="*/ 1345759 w 1489775"/>
                <a:gd name="connsiteY6" fmla="*/ 2207918 h 3923699"/>
                <a:gd name="connsiteX7" fmla="*/ 1201743 w 1489775"/>
                <a:gd name="connsiteY7" fmla="*/ 2063902 h 3923699"/>
                <a:gd name="connsiteX8" fmla="*/ 1201743 w 1489775"/>
                <a:gd name="connsiteY8" fmla="*/ 1390678 h 3923699"/>
                <a:gd name="connsiteX9" fmla="*/ 1158887 w 1489775"/>
                <a:gd name="connsiteY9" fmla="*/ 1390678 h 3923699"/>
                <a:gd name="connsiteX10" fmla="*/ 1151853 w 1489775"/>
                <a:gd name="connsiteY10" fmla="*/ 3743699 h 3923699"/>
                <a:gd name="connsiteX11" fmla="*/ 971853 w 1489775"/>
                <a:gd name="connsiteY11" fmla="*/ 3923699 h 3923699"/>
                <a:gd name="connsiteX12" fmla="*/ 791853 w 1489775"/>
                <a:gd name="connsiteY12" fmla="*/ 3743699 h 3923699"/>
                <a:gd name="connsiteX13" fmla="*/ 791853 w 1489775"/>
                <a:gd name="connsiteY13" fmla="*/ 2305078 h 3923699"/>
                <a:gd name="connsiteX14" fmla="*/ 683854 w 1489775"/>
                <a:gd name="connsiteY14" fmla="*/ 2305078 h 3923699"/>
                <a:gd name="connsiteX15" fmla="*/ 683854 w 1489775"/>
                <a:gd name="connsiteY15" fmla="*/ 3743698 h 3923699"/>
                <a:gd name="connsiteX16" fmla="*/ 503854 w 1489775"/>
                <a:gd name="connsiteY16" fmla="*/ 3923698 h 3923699"/>
                <a:gd name="connsiteX17" fmla="*/ 323854 w 1489775"/>
                <a:gd name="connsiteY17" fmla="*/ 3743698 h 3923699"/>
                <a:gd name="connsiteX18" fmla="*/ 330887 w 1489775"/>
                <a:gd name="connsiteY18" fmla="*/ 1390678 h 3923699"/>
                <a:gd name="connsiteX19" fmla="*/ 288033 w 1489775"/>
                <a:gd name="connsiteY19" fmla="*/ 1390678 h 3923699"/>
                <a:gd name="connsiteX20" fmla="*/ 288033 w 1489775"/>
                <a:gd name="connsiteY20" fmla="*/ 2063902 h 3923699"/>
                <a:gd name="connsiteX21" fmla="*/ 144017 w 1489775"/>
                <a:gd name="connsiteY21" fmla="*/ 2207918 h 3923699"/>
                <a:gd name="connsiteX22" fmla="*/ 1 w 1489775"/>
                <a:gd name="connsiteY22" fmla="*/ 2063902 h 3923699"/>
                <a:gd name="connsiteX23" fmla="*/ 1 w 1489775"/>
                <a:gd name="connsiteY23" fmla="*/ 1390678 h 3923699"/>
                <a:gd name="connsiteX24" fmla="*/ 0 w 1489775"/>
                <a:gd name="connsiteY24" fmla="*/ 1390678 h 3923699"/>
                <a:gd name="connsiteX25" fmla="*/ 0 w 1489775"/>
                <a:gd name="connsiteY25" fmla="*/ 1030958 h 3923699"/>
                <a:gd name="connsiteX26" fmla="*/ 280204 w 1489775"/>
                <a:gd name="connsiteY26" fmla="*/ 750754 h 3923699"/>
                <a:gd name="connsiteX27" fmla="*/ 744888 w 1489775"/>
                <a:gd name="connsiteY27" fmla="*/ 0 h 3923699"/>
                <a:gd name="connsiteX28" fmla="*/ 1082199 w 1489775"/>
                <a:gd name="connsiteY28" fmla="*/ 337311 h 3923699"/>
                <a:gd name="connsiteX29" fmla="*/ 744888 w 1489775"/>
                <a:gd name="connsiteY29" fmla="*/ 674622 h 3923699"/>
                <a:gd name="connsiteX30" fmla="*/ 407577 w 1489775"/>
                <a:gd name="connsiteY30" fmla="*/ 337311 h 3923699"/>
                <a:gd name="connsiteX31" fmla="*/ 744888 w 1489775"/>
                <a:gd name="connsiteY31" fmla="*/ 0 h 39236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</a:cxnLst>
              <a:rect l="l" t="t" r="r" b="b"/>
              <a:pathLst>
                <a:path w="1489775" h="3923699">
                  <a:moveTo>
                    <a:pt x="280204" y="750754"/>
                  </a:moveTo>
                  <a:lnTo>
                    <a:pt x="1209570" y="750754"/>
                  </a:lnTo>
                  <a:cubicBezTo>
                    <a:pt x="1364322" y="750754"/>
                    <a:pt x="1489774" y="876206"/>
                    <a:pt x="1489774" y="1030958"/>
                  </a:cubicBezTo>
                  <a:lnTo>
                    <a:pt x="1489774" y="1293518"/>
                  </a:lnTo>
                  <a:lnTo>
                    <a:pt x="1489775" y="1293518"/>
                  </a:lnTo>
                  <a:lnTo>
                    <a:pt x="1489775" y="2063902"/>
                  </a:lnTo>
                  <a:cubicBezTo>
                    <a:pt x="1489775" y="2143440"/>
                    <a:pt x="1425297" y="2207918"/>
                    <a:pt x="1345759" y="2207918"/>
                  </a:cubicBezTo>
                  <a:cubicBezTo>
                    <a:pt x="1266221" y="2207918"/>
                    <a:pt x="1201743" y="2143440"/>
                    <a:pt x="1201743" y="2063902"/>
                  </a:cubicBezTo>
                  <a:lnTo>
                    <a:pt x="1201743" y="1390678"/>
                  </a:lnTo>
                  <a:lnTo>
                    <a:pt x="1158887" y="1390678"/>
                  </a:lnTo>
                  <a:cubicBezTo>
                    <a:pt x="1156542" y="2175018"/>
                    <a:pt x="1154198" y="2959359"/>
                    <a:pt x="1151853" y="3743699"/>
                  </a:cubicBezTo>
                  <a:cubicBezTo>
                    <a:pt x="1151853" y="3843110"/>
                    <a:pt x="1071264" y="3923699"/>
                    <a:pt x="971853" y="3923699"/>
                  </a:cubicBezTo>
                  <a:cubicBezTo>
                    <a:pt x="872442" y="3923699"/>
                    <a:pt x="791853" y="3843110"/>
                    <a:pt x="791853" y="3743699"/>
                  </a:cubicBezTo>
                  <a:lnTo>
                    <a:pt x="791853" y="2305078"/>
                  </a:lnTo>
                  <a:lnTo>
                    <a:pt x="683854" y="2305078"/>
                  </a:lnTo>
                  <a:lnTo>
                    <a:pt x="683854" y="3743698"/>
                  </a:lnTo>
                  <a:cubicBezTo>
                    <a:pt x="683854" y="3843109"/>
                    <a:pt x="603265" y="3923698"/>
                    <a:pt x="503854" y="3923698"/>
                  </a:cubicBezTo>
                  <a:cubicBezTo>
                    <a:pt x="404443" y="3923698"/>
                    <a:pt x="323854" y="3843109"/>
                    <a:pt x="323854" y="3743698"/>
                  </a:cubicBezTo>
                  <a:cubicBezTo>
                    <a:pt x="326198" y="2959358"/>
                    <a:pt x="328543" y="2175018"/>
                    <a:pt x="330887" y="1390678"/>
                  </a:cubicBezTo>
                  <a:lnTo>
                    <a:pt x="288033" y="1390678"/>
                  </a:lnTo>
                  <a:lnTo>
                    <a:pt x="288033" y="2063902"/>
                  </a:lnTo>
                  <a:cubicBezTo>
                    <a:pt x="288033" y="2143440"/>
                    <a:pt x="223555" y="2207918"/>
                    <a:pt x="144017" y="2207918"/>
                  </a:cubicBezTo>
                  <a:cubicBezTo>
                    <a:pt x="64479" y="2207918"/>
                    <a:pt x="1" y="2143440"/>
                    <a:pt x="1" y="2063902"/>
                  </a:cubicBezTo>
                  <a:lnTo>
                    <a:pt x="1" y="1390678"/>
                  </a:lnTo>
                  <a:lnTo>
                    <a:pt x="0" y="1390678"/>
                  </a:lnTo>
                  <a:lnTo>
                    <a:pt x="0" y="1030958"/>
                  </a:lnTo>
                  <a:cubicBezTo>
                    <a:pt x="0" y="876206"/>
                    <a:pt x="125452" y="750754"/>
                    <a:pt x="280204" y="750754"/>
                  </a:cubicBezTo>
                  <a:close/>
                  <a:moveTo>
                    <a:pt x="744888" y="0"/>
                  </a:moveTo>
                  <a:cubicBezTo>
                    <a:pt x="931180" y="0"/>
                    <a:pt x="1082199" y="151019"/>
                    <a:pt x="1082199" y="337311"/>
                  </a:cubicBezTo>
                  <a:cubicBezTo>
                    <a:pt x="1082199" y="523603"/>
                    <a:pt x="931180" y="674622"/>
                    <a:pt x="744888" y="674622"/>
                  </a:cubicBezTo>
                  <a:cubicBezTo>
                    <a:pt x="558596" y="674622"/>
                    <a:pt x="407577" y="523603"/>
                    <a:pt x="407577" y="337311"/>
                  </a:cubicBezTo>
                  <a:cubicBezTo>
                    <a:pt x="407577" y="151019"/>
                    <a:pt x="558596" y="0"/>
                    <a:pt x="744888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 dirty="0"/>
            </a:p>
          </p:txBody>
        </p:sp>
        <p:sp>
          <p:nvSpPr>
            <p:cNvPr id="81" name="Round Same Side Corner Rectangle 8">
              <a:extLst>
                <a:ext uri="{FF2B5EF4-FFF2-40B4-BE49-F238E27FC236}">
                  <a16:creationId xmlns:a16="http://schemas.microsoft.com/office/drawing/2014/main" id="{7038770B-31A7-4469-B522-324E36E41AA9}"/>
                </a:ext>
              </a:extLst>
            </p:cNvPr>
            <p:cNvSpPr/>
            <p:nvPr/>
          </p:nvSpPr>
          <p:spPr>
            <a:xfrm>
              <a:off x="3024949" y="1840455"/>
              <a:ext cx="314030" cy="827075"/>
            </a:xfrm>
            <a:custGeom>
              <a:avLst/>
              <a:gdLst>
                <a:gd name="connsiteX0" fmla="*/ 280204 w 1489775"/>
                <a:gd name="connsiteY0" fmla="*/ 750754 h 3923699"/>
                <a:gd name="connsiteX1" fmla="*/ 1209570 w 1489775"/>
                <a:gd name="connsiteY1" fmla="*/ 750754 h 3923699"/>
                <a:gd name="connsiteX2" fmla="*/ 1489774 w 1489775"/>
                <a:gd name="connsiteY2" fmla="*/ 1030958 h 3923699"/>
                <a:gd name="connsiteX3" fmla="*/ 1489774 w 1489775"/>
                <a:gd name="connsiteY3" fmla="*/ 1293518 h 3923699"/>
                <a:gd name="connsiteX4" fmla="*/ 1489775 w 1489775"/>
                <a:gd name="connsiteY4" fmla="*/ 1293518 h 3923699"/>
                <a:gd name="connsiteX5" fmla="*/ 1489775 w 1489775"/>
                <a:gd name="connsiteY5" fmla="*/ 2063902 h 3923699"/>
                <a:gd name="connsiteX6" fmla="*/ 1345759 w 1489775"/>
                <a:gd name="connsiteY6" fmla="*/ 2207918 h 3923699"/>
                <a:gd name="connsiteX7" fmla="*/ 1201743 w 1489775"/>
                <a:gd name="connsiteY7" fmla="*/ 2063902 h 3923699"/>
                <a:gd name="connsiteX8" fmla="*/ 1201743 w 1489775"/>
                <a:gd name="connsiteY8" fmla="*/ 1390678 h 3923699"/>
                <a:gd name="connsiteX9" fmla="*/ 1158887 w 1489775"/>
                <a:gd name="connsiteY9" fmla="*/ 1390678 h 3923699"/>
                <a:gd name="connsiteX10" fmla="*/ 1158887 w 1489775"/>
                <a:gd name="connsiteY10" fmla="*/ 2305078 h 3923699"/>
                <a:gd name="connsiteX11" fmla="*/ 1151853 w 1489775"/>
                <a:gd name="connsiteY11" fmla="*/ 3743699 h 3923699"/>
                <a:gd name="connsiteX12" fmla="*/ 971853 w 1489775"/>
                <a:gd name="connsiteY12" fmla="*/ 3923699 h 3923699"/>
                <a:gd name="connsiteX13" fmla="*/ 791853 w 1489775"/>
                <a:gd name="connsiteY13" fmla="*/ 3743699 h 3923699"/>
                <a:gd name="connsiteX14" fmla="*/ 791853 w 1489775"/>
                <a:gd name="connsiteY14" fmla="*/ 2305078 h 3923699"/>
                <a:gd name="connsiteX15" fmla="*/ 683854 w 1489775"/>
                <a:gd name="connsiteY15" fmla="*/ 2305078 h 3923699"/>
                <a:gd name="connsiteX16" fmla="*/ 683854 w 1489775"/>
                <a:gd name="connsiteY16" fmla="*/ 3743698 h 3923699"/>
                <a:gd name="connsiteX17" fmla="*/ 503854 w 1489775"/>
                <a:gd name="connsiteY17" fmla="*/ 3923698 h 3923699"/>
                <a:gd name="connsiteX18" fmla="*/ 323854 w 1489775"/>
                <a:gd name="connsiteY18" fmla="*/ 3743698 h 3923699"/>
                <a:gd name="connsiteX19" fmla="*/ 323854 w 1489775"/>
                <a:gd name="connsiteY19" fmla="*/ 2238914 h 3923699"/>
                <a:gd name="connsiteX20" fmla="*/ 330887 w 1489775"/>
                <a:gd name="connsiteY20" fmla="*/ 2238914 h 3923699"/>
                <a:gd name="connsiteX21" fmla="*/ 330887 w 1489775"/>
                <a:gd name="connsiteY21" fmla="*/ 1390678 h 3923699"/>
                <a:gd name="connsiteX22" fmla="*/ 288033 w 1489775"/>
                <a:gd name="connsiteY22" fmla="*/ 1390678 h 3923699"/>
                <a:gd name="connsiteX23" fmla="*/ 288033 w 1489775"/>
                <a:gd name="connsiteY23" fmla="*/ 2063902 h 3923699"/>
                <a:gd name="connsiteX24" fmla="*/ 144017 w 1489775"/>
                <a:gd name="connsiteY24" fmla="*/ 2207918 h 3923699"/>
                <a:gd name="connsiteX25" fmla="*/ 1 w 1489775"/>
                <a:gd name="connsiteY25" fmla="*/ 2063902 h 3923699"/>
                <a:gd name="connsiteX26" fmla="*/ 1 w 1489775"/>
                <a:gd name="connsiteY26" fmla="*/ 1390678 h 3923699"/>
                <a:gd name="connsiteX27" fmla="*/ 0 w 1489775"/>
                <a:gd name="connsiteY27" fmla="*/ 1390678 h 3923699"/>
                <a:gd name="connsiteX28" fmla="*/ 0 w 1489775"/>
                <a:gd name="connsiteY28" fmla="*/ 1030958 h 3923699"/>
                <a:gd name="connsiteX29" fmla="*/ 280204 w 1489775"/>
                <a:gd name="connsiteY29" fmla="*/ 750754 h 3923699"/>
                <a:gd name="connsiteX30" fmla="*/ 744888 w 1489775"/>
                <a:gd name="connsiteY30" fmla="*/ 0 h 3923699"/>
                <a:gd name="connsiteX31" fmla="*/ 1082199 w 1489775"/>
                <a:gd name="connsiteY31" fmla="*/ 337311 h 3923699"/>
                <a:gd name="connsiteX32" fmla="*/ 744888 w 1489775"/>
                <a:gd name="connsiteY32" fmla="*/ 674622 h 3923699"/>
                <a:gd name="connsiteX33" fmla="*/ 407577 w 1489775"/>
                <a:gd name="connsiteY33" fmla="*/ 337311 h 3923699"/>
                <a:gd name="connsiteX34" fmla="*/ 744888 w 1489775"/>
                <a:gd name="connsiteY34" fmla="*/ 0 h 3923699"/>
                <a:gd name="connsiteX0" fmla="*/ 280204 w 1489775"/>
                <a:gd name="connsiteY0" fmla="*/ 750754 h 3923699"/>
                <a:gd name="connsiteX1" fmla="*/ 1209570 w 1489775"/>
                <a:gd name="connsiteY1" fmla="*/ 750754 h 3923699"/>
                <a:gd name="connsiteX2" fmla="*/ 1489774 w 1489775"/>
                <a:gd name="connsiteY2" fmla="*/ 1030958 h 3923699"/>
                <a:gd name="connsiteX3" fmla="*/ 1489774 w 1489775"/>
                <a:gd name="connsiteY3" fmla="*/ 1293518 h 3923699"/>
                <a:gd name="connsiteX4" fmla="*/ 1489775 w 1489775"/>
                <a:gd name="connsiteY4" fmla="*/ 1293518 h 3923699"/>
                <a:gd name="connsiteX5" fmla="*/ 1489775 w 1489775"/>
                <a:gd name="connsiteY5" fmla="*/ 2063902 h 3923699"/>
                <a:gd name="connsiteX6" fmla="*/ 1345759 w 1489775"/>
                <a:gd name="connsiteY6" fmla="*/ 2207918 h 3923699"/>
                <a:gd name="connsiteX7" fmla="*/ 1201743 w 1489775"/>
                <a:gd name="connsiteY7" fmla="*/ 2063902 h 3923699"/>
                <a:gd name="connsiteX8" fmla="*/ 1201743 w 1489775"/>
                <a:gd name="connsiteY8" fmla="*/ 1390678 h 3923699"/>
                <a:gd name="connsiteX9" fmla="*/ 1158887 w 1489775"/>
                <a:gd name="connsiteY9" fmla="*/ 1390678 h 3923699"/>
                <a:gd name="connsiteX10" fmla="*/ 1151853 w 1489775"/>
                <a:gd name="connsiteY10" fmla="*/ 3743699 h 3923699"/>
                <a:gd name="connsiteX11" fmla="*/ 971853 w 1489775"/>
                <a:gd name="connsiteY11" fmla="*/ 3923699 h 3923699"/>
                <a:gd name="connsiteX12" fmla="*/ 791853 w 1489775"/>
                <a:gd name="connsiteY12" fmla="*/ 3743699 h 3923699"/>
                <a:gd name="connsiteX13" fmla="*/ 791853 w 1489775"/>
                <a:gd name="connsiteY13" fmla="*/ 2305078 h 3923699"/>
                <a:gd name="connsiteX14" fmla="*/ 683854 w 1489775"/>
                <a:gd name="connsiteY14" fmla="*/ 2305078 h 3923699"/>
                <a:gd name="connsiteX15" fmla="*/ 683854 w 1489775"/>
                <a:gd name="connsiteY15" fmla="*/ 3743698 h 3923699"/>
                <a:gd name="connsiteX16" fmla="*/ 503854 w 1489775"/>
                <a:gd name="connsiteY16" fmla="*/ 3923698 h 3923699"/>
                <a:gd name="connsiteX17" fmla="*/ 323854 w 1489775"/>
                <a:gd name="connsiteY17" fmla="*/ 3743698 h 3923699"/>
                <a:gd name="connsiteX18" fmla="*/ 323854 w 1489775"/>
                <a:gd name="connsiteY18" fmla="*/ 2238914 h 3923699"/>
                <a:gd name="connsiteX19" fmla="*/ 330887 w 1489775"/>
                <a:gd name="connsiteY19" fmla="*/ 2238914 h 3923699"/>
                <a:gd name="connsiteX20" fmla="*/ 330887 w 1489775"/>
                <a:gd name="connsiteY20" fmla="*/ 1390678 h 3923699"/>
                <a:gd name="connsiteX21" fmla="*/ 288033 w 1489775"/>
                <a:gd name="connsiteY21" fmla="*/ 1390678 h 3923699"/>
                <a:gd name="connsiteX22" fmla="*/ 288033 w 1489775"/>
                <a:gd name="connsiteY22" fmla="*/ 2063902 h 3923699"/>
                <a:gd name="connsiteX23" fmla="*/ 144017 w 1489775"/>
                <a:gd name="connsiteY23" fmla="*/ 2207918 h 3923699"/>
                <a:gd name="connsiteX24" fmla="*/ 1 w 1489775"/>
                <a:gd name="connsiteY24" fmla="*/ 2063902 h 3923699"/>
                <a:gd name="connsiteX25" fmla="*/ 1 w 1489775"/>
                <a:gd name="connsiteY25" fmla="*/ 1390678 h 3923699"/>
                <a:gd name="connsiteX26" fmla="*/ 0 w 1489775"/>
                <a:gd name="connsiteY26" fmla="*/ 1390678 h 3923699"/>
                <a:gd name="connsiteX27" fmla="*/ 0 w 1489775"/>
                <a:gd name="connsiteY27" fmla="*/ 1030958 h 3923699"/>
                <a:gd name="connsiteX28" fmla="*/ 280204 w 1489775"/>
                <a:gd name="connsiteY28" fmla="*/ 750754 h 3923699"/>
                <a:gd name="connsiteX29" fmla="*/ 744888 w 1489775"/>
                <a:gd name="connsiteY29" fmla="*/ 0 h 3923699"/>
                <a:gd name="connsiteX30" fmla="*/ 1082199 w 1489775"/>
                <a:gd name="connsiteY30" fmla="*/ 337311 h 3923699"/>
                <a:gd name="connsiteX31" fmla="*/ 744888 w 1489775"/>
                <a:gd name="connsiteY31" fmla="*/ 674622 h 3923699"/>
                <a:gd name="connsiteX32" fmla="*/ 407577 w 1489775"/>
                <a:gd name="connsiteY32" fmla="*/ 337311 h 3923699"/>
                <a:gd name="connsiteX33" fmla="*/ 744888 w 1489775"/>
                <a:gd name="connsiteY33" fmla="*/ 0 h 3923699"/>
                <a:gd name="connsiteX0" fmla="*/ 280204 w 1489775"/>
                <a:gd name="connsiteY0" fmla="*/ 750754 h 3923699"/>
                <a:gd name="connsiteX1" fmla="*/ 1209570 w 1489775"/>
                <a:gd name="connsiteY1" fmla="*/ 750754 h 3923699"/>
                <a:gd name="connsiteX2" fmla="*/ 1489774 w 1489775"/>
                <a:gd name="connsiteY2" fmla="*/ 1030958 h 3923699"/>
                <a:gd name="connsiteX3" fmla="*/ 1489774 w 1489775"/>
                <a:gd name="connsiteY3" fmla="*/ 1293518 h 3923699"/>
                <a:gd name="connsiteX4" fmla="*/ 1489775 w 1489775"/>
                <a:gd name="connsiteY4" fmla="*/ 1293518 h 3923699"/>
                <a:gd name="connsiteX5" fmla="*/ 1489775 w 1489775"/>
                <a:gd name="connsiteY5" fmla="*/ 2063902 h 3923699"/>
                <a:gd name="connsiteX6" fmla="*/ 1345759 w 1489775"/>
                <a:gd name="connsiteY6" fmla="*/ 2207918 h 3923699"/>
                <a:gd name="connsiteX7" fmla="*/ 1201743 w 1489775"/>
                <a:gd name="connsiteY7" fmla="*/ 2063902 h 3923699"/>
                <a:gd name="connsiteX8" fmla="*/ 1201743 w 1489775"/>
                <a:gd name="connsiteY8" fmla="*/ 1390678 h 3923699"/>
                <a:gd name="connsiteX9" fmla="*/ 1158887 w 1489775"/>
                <a:gd name="connsiteY9" fmla="*/ 1390678 h 3923699"/>
                <a:gd name="connsiteX10" fmla="*/ 1151853 w 1489775"/>
                <a:gd name="connsiteY10" fmla="*/ 3743699 h 3923699"/>
                <a:gd name="connsiteX11" fmla="*/ 971853 w 1489775"/>
                <a:gd name="connsiteY11" fmla="*/ 3923699 h 3923699"/>
                <a:gd name="connsiteX12" fmla="*/ 791853 w 1489775"/>
                <a:gd name="connsiteY12" fmla="*/ 3743699 h 3923699"/>
                <a:gd name="connsiteX13" fmla="*/ 791853 w 1489775"/>
                <a:gd name="connsiteY13" fmla="*/ 2305078 h 3923699"/>
                <a:gd name="connsiteX14" fmla="*/ 683854 w 1489775"/>
                <a:gd name="connsiteY14" fmla="*/ 2305078 h 3923699"/>
                <a:gd name="connsiteX15" fmla="*/ 683854 w 1489775"/>
                <a:gd name="connsiteY15" fmla="*/ 3743698 h 3923699"/>
                <a:gd name="connsiteX16" fmla="*/ 503854 w 1489775"/>
                <a:gd name="connsiteY16" fmla="*/ 3923698 h 3923699"/>
                <a:gd name="connsiteX17" fmla="*/ 323854 w 1489775"/>
                <a:gd name="connsiteY17" fmla="*/ 3743698 h 3923699"/>
                <a:gd name="connsiteX18" fmla="*/ 323854 w 1489775"/>
                <a:gd name="connsiteY18" fmla="*/ 2238914 h 3923699"/>
                <a:gd name="connsiteX19" fmla="*/ 330887 w 1489775"/>
                <a:gd name="connsiteY19" fmla="*/ 1390678 h 3923699"/>
                <a:gd name="connsiteX20" fmla="*/ 288033 w 1489775"/>
                <a:gd name="connsiteY20" fmla="*/ 1390678 h 3923699"/>
                <a:gd name="connsiteX21" fmla="*/ 288033 w 1489775"/>
                <a:gd name="connsiteY21" fmla="*/ 2063902 h 3923699"/>
                <a:gd name="connsiteX22" fmla="*/ 144017 w 1489775"/>
                <a:gd name="connsiteY22" fmla="*/ 2207918 h 3923699"/>
                <a:gd name="connsiteX23" fmla="*/ 1 w 1489775"/>
                <a:gd name="connsiteY23" fmla="*/ 2063902 h 3923699"/>
                <a:gd name="connsiteX24" fmla="*/ 1 w 1489775"/>
                <a:gd name="connsiteY24" fmla="*/ 1390678 h 3923699"/>
                <a:gd name="connsiteX25" fmla="*/ 0 w 1489775"/>
                <a:gd name="connsiteY25" fmla="*/ 1390678 h 3923699"/>
                <a:gd name="connsiteX26" fmla="*/ 0 w 1489775"/>
                <a:gd name="connsiteY26" fmla="*/ 1030958 h 3923699"/>
                <a:gd name="connsiteX27" fmla="*/ 280204 w 1489775"/>
                <a:gd name="connsiteY27" fmla="*/ 750754 h 3923699"/>
                <a:gd name="connsiteX28" fmla="*/ 744888 w 1489775"/>
                <a:gd name="connsiteY28" fmla="*/ 0 h 3923699"/>
                <a:gd name="connsiteX29" fmla="*/ 1082199 w 1489775"/>
                <a:gd name="connsiteY29" fmla="*/ 337311 h 3923699"/>
                <a:gd name="connsiteX30" fmla="*/ 744888 w 1489775"/>
                <a:gd name="connsiteY30" fmla="*/ 674622 h 3923699"/>
                <a:gd name="connsiteX31" fmla="*/ 407577 w 1489775"/>
                <a:gd name="connsiteY31" fmla="*/ 337311 h 3923699"/>
                <a:gd name="connsiteX32" fmla="*/ 744888 w 1489775"/>
                <a:gd name="connsiteY32" fmla="*/ 0 h 3923699"/>
                <a:gd name="connsiteX0" fmla="*/ 280204 w 1489775"/>
                <a:gd name="connsiteY0" fmla="*/ 750754 h 3923699"/>
                <a:gd name="connsiteX1" fmla="*/ 1209570 w 1489775"/>
                <a:gd name="connsiteY1" fmla="*/ 750754 h 3923699"/>
                <a:gd name="connsiteX2" fmla="*/ 1489774 w 1489775"/>
                <a:gd name="connsiteY2" fmla="*/ 1030958 h 3923699"/>
                <a:gd name="connsiteX3" fmla="*/ 1489774 w 1489775"/>
                <a:gd name="connsiteY3" fmla="*/ 1293518 h 3923699"/>
                <a:gd name="connsiteX4" fmla="*/ 1489775 w 1489775"/>
                <a:gd name="connsiteY4" fmla="*/ 1293518 h 3923699"/>
                <a:gd name="connsiteX5" fmla="*/ 1489775 w 1489775"/>
                <a:gd name="connsiteY5" fmla="*/ 2063902 h 3923699"/>
                <a:gd name="connsiteX6" fmla="*/ 1345759 w 1489775"/>
                <a:gd name="connsiteY6" fmla="*/ 2207918 h 3923699"/>
                <a:gd name="connsiteX7" fmla="*/ 1201743 w 1489775"/>
                <a:gd name="connsiteY7" fmla="*/ 2063902 h 3923699"/>
                <a:gd name="connsiteX8" fmla="*/ 1201743 w 1489775"/>
                <a:gd name="connsiteY8" fmla="*/ 1390678 h 3923699"/>
                <a:gd name="connsiteX9" fmla="*/ 1158887 w 1489775"/>
                <a:gd name="connsiteY9" fmla="*/ 1390678 h 3923699"/>
                <a:gd name="connsiteX10" fmla="*/ 1151853 w 1489775"/>
                <a:gd name="connsiteY10" fmla="*/ 3743699 h 3923699"/>
                <a:gd name="connsiteX11" fmla="*/ 971853 w 1489775"/>
                <a:gd name="connsiteY11" fmla="*/ 3923699 h 3923699"/>
                <a:gd name="connsiteX12" fmla="*/ 791853 w 1489775"/>
                <a:gd name="connsiteY12" fmla="*/ 3743699 h 3923699"/>
                <a:gd name="connsiteX13" fmla="*/ 791853 w 1489775"/>
                <a:gd name="connsiteY13" fmla="*/ 2305078 h 3923699"/>
                <a:gd name="connsiteX14" fmla="*/ 683854 w 1489775"/>
                <a:gd name="connsiteY14" fmla="*/ 2305078 h 3923699"/>
                <a:gd name="connsiteX15" fmla="*/ 683854 w 1489775"/>
                <a:gd name="connsiteY15" fmla="*/ 3743698 h 3923699"/>
                <a:gd name="connsiteX16" fmla="*/ 503854 w 1489775"/>
                <a:gd name="connsiteY16" fmla="*/ 3923698 h 3923699"/>
                <a:gd name="connsiteX17" fmla="*/ 323854 w 1489775"/>
                <a:gd name="connsiteY17" fmla="*/ 3743698 h 3923699"/>
                <a:gd name="connsiteX18" fmla="*/ 330887 w 1489775"/>
                <a:gd name="connsiteY18" fmla="*/ 1390678 h 3923699"/>
                <a:gd name="connsiteX19" fmla="*/ 288033 w 1489775"/>
                <a:gd name="connsiteY19" fmla="*/ 1390678 h 3923699"/>
                <a:gd name="connsiteX20" fmla="*/ 288033 w 1489775"/>
                <a:gd name="connsiteY20" fmla="*/ 2063902 h 3923699"/>
                <a:gd name="connsiteX21" fmla="*/ 144017 w 1489775"/>
                <a:gd name="connsiteY21" fmla="*/ 2207918 h 3923699"/>
                <a:gd name="connsiteX22" fmla="*/ 1 w 1489775"/>
                <a:gd name="connsiteY22" fmla="*/ 2063902 h 3923699"/>
                <a:gd name="connsiteX23" fmla="*/ 1 w 1489775"/>
                <a:gd name="connsiteY23" fmla="*/ 1390678 h 3923699"/>
                <a:gd name="connsiteX24" fmla="*/ 0 w 1489775"/>
                <a:gd name="connsiteY24" fmla="*/ 1390678 h 3923699"/>
                <a:gd name="connsiteX25" fmla="*/ 0 w 1489775"/>
                <a:gd name="connsiteY25" fmla="*/ 1030958 h 3923699"/>
                <a:gd name="connsiteX26" fmla="*/ 280204 w 1489775"/>
                <a:gd name="connsiteY26" fmla="*/ 750754 h 3923699"/>
                <a:gd name="connsiteX27" fmla="*/ 744888 w 1489775"/>
                <a:gd name="connsiteY27" fmla="*/ 0 h 3923699"/>
                <a:gd name="connsiteX28" fmla="*/ 1082199 w 1489775"/>
                <a:gd name="connsiteY28" fmla="*/ 337311 h 3923699"/>
                <a:gd name="connsiteX29" fmla="*/ 744888 w 1489775"/>
                <a:gd name="connsiteY29" fmla="*/ 674622 h 3923699"/>
                <a:gd name="connsiteX30" fmla="*/ 407577 w 1489775"/>
                <a:gd name="connsiteY30" fmla="*/ 337311 h 3923699"/>
                <a:gd name="connsiteX31" fmla="*/ 744888 w 1489775"/>
                <a:gd name="connsiteY31" fmla="*/ 0 h 39236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</a:cxnLst>
              <a:rect l="l" t="t" r="r" b="b"/>
              <a:pathLst>
                <a:path w="1489775" h="3923699">
                  <a:moveTo>
                    <a:pt x="280204" y="750754"/>
                  </a:moveTo>
                  <a:lnTo>
                    <a:pt x="1209570" y="750754"/>
                  </a:lnTo>
                  <a:cubicBezTo>
                    <a:pt x="1364322" y="750754"/>
                    <a:pt x="1489774" y="876206"/>
                    <a:pt x="1489774" y="1030958"/>
                  </a:cubicBezTo>
                  <a:lnTo>
                    <a:pt x="1489774" y="1293518"/>
                  </a:lnTo>
                  <a:lnTo>
                    <a:pt x="1489775" y="1293518"/>
                  </a:lnTo>
                  <a:lnTo>
                    <a:pt x="1489775" y="2063902"/>
                  </a:lnTo>
                  <a:cubicBezTo>
                    <a:pt x="1489775" y="2143440"/>
                    <a:pt x="1425297" y="2207918"/>
                    <a:pt x="1345759" y="2207918"/>
                  </a:cubicBezTo>
                  <a:cubicBezTo>
                    <a:pt x="1266221" y="2207918"/>
                    <a:pt x="1201743" y="2143440"/>
                    <a:pt x="1201743" y="2063902"/>
                  </a:cubicBezTo>
                  <a:lnTo>
                    <a:pt x="1201743" y="1390678"/>
                  </a:lnTo>
                  <a:lnTo>
                    <a:pt x="1158887" y="1390678"/>
                  </a:lnTo>
                  <a:cubicBezTo>
                    <a:pt x="1156542" y="2175018"/>
                    <a:pt x="1154198" y="2959359"/>
                    <a:pt x="1151853" y="3743699"/>
                  </a:cubicBezTo>
                  <a:cubicBezTo>
                    <a:pt x="1151853" y="3843110"/>
                    <a:pt x="1071264" y="3923699"/>
                    <a:pt x="971853" y="3923699"/>
                  </a:cubicBezTo>
                  <a:cubicBezTo>
                    <a:pt x="872442" y="3923699"/>
                    <a:pt x="791853" y="3843110"/>
                    <a:pt x="791853" y="3743699"/>
                  </a:cubicBezTo>
                  <a:lnTo>
                    <a:pt x="791853" y="2305078"/>
                  </a:lnTo>
                  <a:lnTo>
                    <a:pt x="683854" y="2305078"/>
                  </a:lnTo>
                  <a:lnTo>
                    <a:pt x="683854" y="3743698"/>
                  </a:lnTo>
                  <a:cubicBezTo>
                    <a:pt x="683854" y="3843109"/>
                    <a:pt x="603265" y="3923698"/>
                    <a:pt x="503854" y="3923698"/>
                  </a:cubicBezTo>
                  <a:cubicBezTo>
                    <a:pt x="404443" y="3923698"/>
                    <a:pt x="323854" y="3843109"/>
                    <a:pt x="323854" y="3743698"/>
                  </a:cubicBezTo>
                  <a:cubicBezTo>
                    <a:pt x="326198" y="2959358"/>
                    <a:pt x="328543" y="2175018"/>
                    <a:pt x="330887" y="1390678"/>
                  </a:cubicBezTo>
                  <a:lnTo>
                    <a:pt x="288033" y="1390678"/>
                  </a:lnTo>
                  <a:lnTo>
                    <a:pt x="288033" y="2063902"/>
                  </a:lnTo>
                  <a:cubicBezTo>
                    <a:pt x="288033" y="2143440"/>
                    <a:pt x="223555" y="2207918"/>
                    <a:pt x="144017" y="2207918"/>
                  </a:cubicBezTo>
                  <a:cubicBezTo>
                    <a:pt x="64479" y="2207918"/>
                    <a:pt x="1" y="2143440"/>
                    <a:pt x="1" y="2063902"/>
                  </a:cubicBezTo>
                  <a:lnTo>
                    <a:pt x="1" y="1390678"/>
                  </a:lnTo>
                  <a:lnTo>
                    <a:pt x="0" y="1390678"/>
                  </a:lnTo>
                  <a:lnTo>
                    <a:pt x="0" y="1030958"/>
                  </a:lnTo>
                  <a:cubicBezTo>
                    <a:pt x="0" y="876206"/>
                    <a:pt x="125452" y="750754"/>
                    <a:pt x="280204" y="750754"/>
                  </a:cubicBezTo>
                  <a:close/>
                  <a:moveTo>
                    <a:pt x="744888" y="0"/>
                  </a:moveTo>
                  <a:cubicBezTo>
                    <a:pt x="931180" y="0"/>
                    <a:pt x="1082199" y="151019"/>
                    <a:pt x="1082199" y="337311"/>
                  </a:cubicBezTo>
                  <a:cubicBezTo>
                    <a:pt x="1082199" y="523603"/>
                    <a:pt x="931180" y="674622"/>
                    <a:pt x="744888" y="674622"/>
                  </a:cubicBezTo>
                  <a:cubicBezTo>
                    <a:pt x="558596" y="674622"/>
                    <a:pt x="407577" y="523603"/>
                    <a:pt x="407577" y="337311"/>
                  </a:cubicBezTo>
                  <a:cubicBezTo>
                    <a:pt x="407577" y="151019"/>
                    <a:pt x="558596" y="0"/>
                    <a:pt x="744888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 dirty="0"/>
            </a:p>
          </p:txBody>
        </p:sp>
        <p:sp>
          <p:nvSpPr>
            <p:cNvPr id="82" name="Round Same Side Corner Rectangle 8">
              <a:extLst>
                <a:ext uri="{FF2B5EF4-FFF2-40B4-BE49-F238E27FC236}">
                  <a16:creationId xmlns:a16="http://schemas.microsoft.com/office/drawing/2014/main" id="{B247EE30-6D07-493A-9360-E45278FED814}"/>
                </a:ext>
              </a:extLst>
            </p:cNvPr>
            <p:cNvSpPr/>
            <p:nvPr/>
          </p:nvSpPr>
          <p:spPr>
            <a:xfrm>
              <a:off x="3422549" y="1840455"/>
              <a:ext cx="314030" cy="827075"/>
            </a:xfrm>
            <a:custGeom>
              <a:avLst/>
              <a:gdLst>
                <a:gd name="connsiteX0" fmla="*/ 280204 w 1489775"/>
                <a:gd name="connsiteY0" fmla="*/ 750754 h 3923699"/>
                <a:gd name="connsiteX1" fmla="*/ 1209570 w 1489775"/>
                <a:gd name="connsiteY1" fmla="*/ 750754 h 3923699"/>
                <a:gd name="connsiteX2" fmla="*/ 1489774 w 1489775"/>
                <a:gd name="connsiteY2" fmla="*/ 1030958 h 3923699"/>
                <a:gd name="connsiteX3" fmla="*/ 1489774 w 1489775"/>
                <a:gd name="connsiteY3" fmla="*/ 1293518 h 3923699"/>
                <a:gd name="connsiteX4" fmla="*/ 1489775 w 1489775"/>
                <a:gd name="connsiteY4" fmla="*/ 1293518 h 3923699"/>
                <a:gd name="connsiteX5" fmla="*/ 1489775 w 1489775"/>
                <a:gd name="connsiteY5" fmla="*/ 2063902 h 3923699"/>
                <a:gd name="connsiteX6" fmla="*/ 1345759 w 1489775"/>
                <a:gd name="connsiteY6" fmla="*/ 2207918 h 3923699"/>
                <a:gd name="connsiteX7" fmla="*/ 1201743 w 1489775"/>
                <a:gd name="connsiteY7" fmla="*/ 2063902 h 3923699"/>
                <a:gd name="connsiteX8" fmla="*/ 1201743 w 1489775"/>
                <a:gd name="connsiteY8" fmla="*/ 1390678 h 3923699"/>
                <a:gd name="connsiteX9" fmla="*/ 1158887 w 1489775"/>
                <a:gd name="connsiteY9" fmla="*/ 1390678 h 3923699"/>
                <a:gd name="connsiteX10" fmla="*/ 1158887 w 1489775"/>
                <a:gd name="connsiteY10" fmla="*/ 2305078 h 3923699"/>
                <a:gd name="connsiteX11" fmla="*/ 1151853 w 1489775"/>
                <a:gd name="connsiteY11" fmla="*/ 3743699 h 3923699"/>
                <a:gd name="connsiteX12" fmla="*/ 971853 w 1489775"/>
                <a:gd name="connsiteY12" fmla="*/ 3923699 h 3923699"/>
                <a:gd name="connsiteX13" fmla="*/ 791853 w 1489775"/>
                <a:gd name="connsiteY13" fmla="*/ 3743699 h 3923699"/>
                <a:gd name="connsiteX14" fmla="*/ 791853 w 1489775"/>
                <a:gd name="connsiteY14" fmla="*/ 2305078 h 3923699"/>
                <a:gd name="connsiteX15" fmla="*/ 683854 w 1489775"/>
                <a:gd name="connsiteY15" fmla="*/ 2305078 h 3923699"/>
                <a:gd name="connsiteX16" fmla="*/ 683854 w 1489775"/>
                <a:gd name="connsiteY16" fmla="*/ 3743698 h 3923699"/>
                <a:gd name="connsiteX17" fmla="*/ 503854 w 1489775"/>
                <a:gd name="connsiteY17" fmla="*/ 3923698 h 3923699"/>
                <a:gd name="connsiteX18" fmla="*/ 323854 w 1489775"/>
                <a:gd name="connsiteY18" fmla="*/ 3743698 h 3923699"/>
                <a:gd name="connsiteX19" fmla="*/ 323854 w 1489775"/>
                <a:gd name="connsiteY19" fmla="*/ 2238914 h 3923699"/>
                <a:gd name="connsiteX20" fmla="*/ 330887 w 1489775"/>
                <a:gd name="connsiteY20" fmla="*/ 2238914 h 3923699"/>
                <a:gd name="connsiteX21" fmla="*/ 330887 w 1489775"/>
                <a:gd name="connsiteY21" fmla="*/ 1390678 h 3923699"/>
                <a:gd name="connsiteX22" fmla="*/ 288033 w 1489775"/>
                <a:gd name="connsiteY22" fmla="*/ 1390678 h 3923699"/>
                <a:gd name="connsiteX23" fmla="*/ 288033 w 1489775"/>
                <a:gd name="connsiteY23" fmla="*/ 2063902 h 3923699"/>
                <a:gd name="connsiteX24" fmla="*/ 144017 w 1489775"/>
                <a:gd name="connsiteY24" fmla="*/ 2207918 h 3923699"/>
                <a:gd name="connsiteX25" fmla="*/ 1 w 1489775"/>
                <a:gd name="connsiteY25" fmla="*/ 2063902 h 3923699"/>
                <a:gd name="connsiteX26" fmla="*/ 1 w 1489775"/>
                <a:gd name="connsiteY26" fmla="*/ 1390678 h 3923699"/>
                <a:gd name="connsiteX27" fmla="*/ 0 w 1489775"/>
                <a:gd name="connsiteY27" fmla="*/ 1390678 h 3923699"/>
                <a:gd name="connsiteX28" fmla="*/ 0 w 1489775"/>
                <a:gd name="connsiteY28" fmla="*/ 1030958 h 3923699"/>
                <a:gd name="connsiteX29" fmla="*/ 280204 w 1489775"/>
                <a:gd name="connsiteY29" fmla="*/ 750754 h 3923699"/>
                <a:gd name="connsiteX30" fmla="*/ 744888 w 1489775"/>
                <a:gd name="connsiteY30" fmla="*/ 0 h 3923699"/>
                <a:gd name="connsiteX31" fmla="*/ 1082199 w 1489775"/>
                <a:gd name="connsiteY31" fmla="*/ 337311 h 3923699"/>
                <a:gd name="connsiteX32" fmla="*/ 744888 w 1489775"/>
                <a:gd name="connsiteY32" fmla="*/ 674622 h 3923699"/>
                <a:gd name="connsiteX33" fmla="*/ 407577 w 1489775"/>
                <a:gd name="connsiteY33" fmla="*/ 337311 h 3923699"/>
                <a:gd name="connsiteX34" fmla="*/ 744888 w 1489775"/>
                <a:gd name="connsiteY34" fmla="*/ 0 h 3923699"/>
                <a:gd name="connsiteX0" fmla="*/ 280204 w 1489775"/>
                <a:gd name="connsiteY0" fmla="*/ 750754 h 3923699"/>
                <a:gd name="connsiteX1" fmla="*/ 1209570 w 1489775"/>
                <a:gd name="connsiteY1" fmla="*/ 750754 h 3923699"/>
                <a:gd name="connsiteX2" fmla="*/ 1489774 w 1489775"/>
                <a:gd name="connsiteY2" fmla="*/ 1030958 h 3923699"/>
                <a:gd name="connsiteX3" fmla="*/ 1489774 w 1489775"/>
                <a:gd name="connsiteY3" fmla="*/ 1293518 h 3923699"/>
                <a:gd name="connsiteX4" fmla="*/ 1489775 w 1489775"/>
                <a:gd name="connsiteY4" fmla="*/ 1293518 h 3923699"/>
                <a:gd name="connsiteX5" fmla="*/ 1489775 w 1489775"/>
                <a:gd name="connsiteY5" fmla="*/ 2063902 h 3923699"/>
                <a:gd name="connsiteX6" fmla="*/ 1345759 w 1489775"/>
                <a:gd name="connsiteY6" fmla="*/ 2207918 h 3923699"/>
                <a:gd name="connsiteX7" fmla="*/ 1201743 w 1489775"/>
                <a:gd name="connsiteY7" fmla="*/ 2063902 h 3923699"/>
                <a:gd name="connsiteX8" fmla="*/ 1201743 w 1489775"/>
                <a:gd name="connsiteY8" fmla="*/ 1390678 h 3923699"/>
                <a:gd name="connsiteX9" fmla="*/ 1158887 w 1489775"/>
                <a:gd name="connsiteY9" fmla="*/ 1390678 h 3923699"/>
                <a:gd name="connsiteX10" fmla="*/ 1151853 w 1489775"/>
                <a:gd name="connsiteY10" fmla="*/ 3743699 h 3923699"/>
                <a:gd name="connsiteX11" fmla="*/ 971853 w 1489775"/>
                <a:gd name="connsiteY11" fmla="*/ 3923699 h 3923699"/>
                <a:gd name="connsiteX12" fmla="*/ 791853 w 1489775"/>
                <a:gd name="connsiteY12" fmla="*/ 3743699 h 3923699"/>
                <a:gd name="connsiteX13" fmla="*/ 791853 w 1489775"/>
                <a:gd name="connsiteY13" fmla="*/ 2305078 h 3923699"/>
                <a:gd name="connsiteX14" fmla="*/ 683854 w 1489775"/>
                <a:gd name="connsiteY14" fmla="*/ 2305078 h 3923699"/>
                <a:gd name="connsiteX15" fmla="*/ 683854 w 1489775"/>
                <a:gd name="connsiteY15" fmla="*/ 3743698 h 3923699"/>
                <a:gd name="connsiteX16" fmla="*/ 503854 w 1489775"/>
                <a:gd name="connsiteY16" fmla="*/ 3923698 h 3923699"/>
                <a:gd name="connsiteX17" fmla="*/ 323854 w 1489775"/>
                <a:gd name="connsiteY17" fmla="*/ 3743698 h 3923699"/>
                <a:gd name="connsiteX18" fmla="*/ 323854 w 1489775"/>
                <a:gd name="connsiteY18" fmla="*/ 2238914 h 3923699"/>
                <a:gd name="connsiteX19" fmla="*/ 330887 w 1489775"/>
                <a:gd name="connsiteY19" fmla="*/ 2238914 h 3923699"/>
                <a:gd name="connsiteX20" fmla="*/ 330887 w 1489775"/>
                <a:gd name="connsiteY20" fmla="*/ 1390678 h 3923699"/>
                <a:gd name="connsiteX21" fmla="*/ 288033 w 1489775"/>
                <a:gd name="connsiteY21" fmla="*/ 1390678 h 3923699"/>
                <a:gd name="connsiteX22" fmla="*/ 288033 w 1489775"/>
                <a:gd name="connsiteY22" fmla="*/ 2063902 h 3923699"/>
                <a:gd name="connsiteX23" fmla="*/ 144017 w 1489775"/>
                <a:gd name="connsiteY23" fmla="*/ 2207918 h 3923699"/>
                <a:gd name="connsiteX24" fmla="*/ 1 w 1489775"/>
                <a:gd name="connsiteY24" fmla="*/ 2063902 h 3923699"/>
                <a:gd name="connsiteX25" fmla="*/ 1 w 1489775"/>
                <a:gd name="connsiteY25" fmla="*/ 1390678 h 3923699"/>
                <a:gd name="connsiteX26" fmla="*/ 0 w 1489775"/>
                <a:gd name="connsiteY26" fmla="*/ 1390678 h 3923699"/>
                <a:gd name="connsiteX27" fmla="*/ 0 w 1489775"/>
                <a:gd name="connsiteY27" fmla="*/ 1030958 h 3923699"/>
                <a:gd name="connsiteX28" fmla="*/ 280204 w 1489775"/>
                <a:gd name="connsiteY28" fmla="*/ 750754 h 3923699"/>
                <a:gd name="connsiteX29" fmla="*/ 744888 w 1489775"/>
                <a:gd name="connsiteY29" fmla="*/ 0 h 3923699"/>
                <a:gd name="connsiteX30" fmla="*/ 1082199 w 1489775"/>
                <a:gd name="connsiteY30" fmla="*/ 337311 h 3923699"/>
                <a:gd name="connsiteX31" fmla="*/ 744888 w 1489775"/>
                <a:gd name="connsiteY31" fmla="*/ 674622 h 3923699"/>
                <a:gd name="connsiteX32" fmla="*/ 407577 w 1489775"/>
                <a:gd name="connsiteY32" fmla="*/ 337311 h 3923699"/>
                <a:gd name="connsiteX33" fmla="*/ 744888 w 1489775"/>
                <a:gd name="connsiteY33" fmla="*/ 0 h 3923699"/>
                <a:gd name="connsiteX0" fmla="*/ 280204 w 1489775"/>
                <a:gd name="connsiteY0" fmla="*/ 750754 h 3923699"/>
                <a:gd name="connsiteX1" fmla="*/ 1209570 w 1489775"/>
                <a:gd name="connsiteY1" fmla="*/ 750754 h 3923699"/>
                <a:gd name="connsiteX2" fmla="*/ 1489774 w 1489775"/>
                <a:gd name="connsiteY2" fmla="*/ 1030958 h 3923699"/>
                <a:gd name="connsiteX3" fmla="*/ 1489774 w 1489775"/>
                <a:gd name="connsiteY3" fmla="*/ 1293518 h 3923699"/>
                <a:gd name="connsiteX4" fmla="*/ 1489775 w 1489775"/>
                <a:gd name="connsiteY4" fmla="*/ 1293518 h 3923699"/>
                <a:gd name="connsiteX5" fmla="*/ 1489775 w 1489775"/>
                <a:gd name="connsiteY5" fmla="*/ 2063902 h 3923699"/>
                <a:gd name="connsiteX6" fmla="*/ 1345759 w 1489775"/>
                <a:gd name="connsiteY6" fmla="*/ 2207918 h 3923699"/>
                <a:gd name="connsiteX7" fmla="*/ 1201743 w 1489775"/>
                <a:gd name="connsiteY7" fmla="*/ 2063902 h 3923699"/>
                <a:gd name="connsiteX8" fmla="*/ 1201743 w 1489775"/>
                <a:gd name="connsiteY8" fmla="*/ 1390678 h 3923699"/>
                <a:gd name="connsiteX9" fmla="*/ 1158887 w 1489775"/>
                <a:gd name="connsiteY9" fmla="*/ 1390678 h 3923699"/>
                <a:gd name="connsiteX10" fmla="*/ 1151853 w 1489775"/>
                <a:gd name="connsiteY10" fmla="*/ 3743699 h 3923699"/>
                <a:gd name="connsiteX11" fmla="*/ 971853 w 1489775"/>
                <a:gd name="connsiteY11" fmla="*/ 3923699 h 3923699"/>
                <a:gd name="connsiteX12" fmla="*/ 791853 w 1489775"/>
                <a:gd name="connsiteY12" fmla="*/ 3743699 h 3923699"/>
                <a:gd name="connsiteX13" fmla="*/ 791853 w 1489775"/>
                <a:gd name="connsiteY13" fmla="*/ 2305078 h 3923699"/>
                <a:gd name="connsiteX14" fmla="*/ 683854 w 1489775"/>
                <a:gd name="connsiteY14" fmla="*/ 2305078 h 3923699"/>
                <a:gd name="connsiteX15" fmla="*/ 683854 w 1489775"/>
                <a:gd name="connsiteY15" fmla="*/ 3743698 h 3923699"/>
                <a:gd name="connsiteX16" fmla="*/ 503854 w 1489775"/>
                <a:gd name="connsiteY16" fmla="*/ 3923698 h 3923699"/>
                <a:gd name="connsiteX17" fmla="*/ 323854 w 1489775"/>
                <a:gd name="connsiteY17" fmla="*/ 3743698 h 3923699"/>
                <a:gd name="connsiteX18" fmla="*/ 323854 w 1489775"/>
                <a:gd name="connsiteY18" fmla="*/ 2238914 h 3923699"/>
                <a:gd name="connsiteX19" fmla="*/ 330887 w 1489775"/>
                <a:gd name="connsiteY19" fmla="*/ 1390678 h 3923699"/>
                <a:gd name="connsiteX20" fmla="*/ 288033 w 1489775"/>
                <a:gd name="connsiteY20" fmla="*/ 1390678 h 3923699"/>
                <a:gd name="connsiteX21" fmla="*/ 288033 w 1489775"/>
                <a:gd name="connsiteY21" fmla="*/ 2063902 h 3923699"/>
                <a:gd name="connsiteX22" fmla="*/ 144017 w 1489775"/>
                <a:gd name="connsiteY22" fmla="*/ 2207918 h 3923699"/>
                <a:gd name="connsiteX23" fmla="*/ 1 w 1489775"/>
                <a:gd name="connsiteY23" fmla="*/ 2063902 h 3923699"/>
                <a:gd name="connsiteX24" fmla="*/ 1 w 1489775"/>
                <a:gd name="connsiteY24" fmla="*/ 1390678 h 3923699"/>
                <a:gd name="connsiteX25" fmla="*/ 0 w 1489775"/>
                <a:gd name="connsiteY25" fmla="*/ 1390678 h 3923699"/>
                <a:gd name="connsiteX26" fmla="*/ 0 w 1489775"/>
                <a:gd name="connsiteY26" fmla="*/ 1030958 h 3923699"/>
                <a:gd name="connsiteX27" fmla="*/ 280204 w 1489775"/>
                <a:gd name="connsiteY27" fmla="*/ 750754 h 3923699"/>
                <a:gd name="connsiteX28" fmla="*/ 744888 w 1489775"/>
                <a:gd name="connsiteY28" fmla="*/ 0 h 3923699"/>
                <a:gd name="connsiteX29" fmla="*/ 1082199 w 1489775"/>
                <a:gd name="connsiteY29" fmla="*/ 337311 h 3923699"/>
                <a:gd name="connsiteX30" fmla="*/ 744888 w 1489775"/>
                <a:gd name="connsiteY30" fmla="*/ 674622 h 3923699"/>
                <a:gd name="connsiteX31" fmla="*/ 407577 w 1489775"/>
                <a:gd name="connsiteY31" fmla="*/ 337311 h 3923699"/>
                <a:gd name="connsiteX32" fmla="*/ 744888 w 1489775"/>
                <a:gd name="connsiteY32" fmla="*/ 0 h 3923699"/>
                <a:gd name="connsiteX0" fmla="*/ 280204 w 1489775"/>
                <a:gd name="connsiteY0" fmla="*/ 750754 h 3923699"/>
                <a:gd name="connsiteX1" fmla="*/ 1209570 w 1489775"/>
                <a:gd name="connsiteY1" fmla="*/ 750754 h 3923699"/>
                <a:gd name="connsiteX2" fmla="*/ 1489774 w 1489775"/>
                <a:gd name="connsiteY2" fmla="*/ 1030958 h 3923699"/>
                <a:gd name="connsiteX3" fmla="*/ 1489774 w 1489775"/>
                <a:gd name="connsiteY3" fmla="*/ 1293518 h 3923699"/>
                <a:gd name="connsiteX4" fmla="*/ 1489775 w 1489775"/>
                <a:gd name="connsiteY4" fmla="*/ 1293518 h 3923699"/>
                <a:gd name="connsiteX5" fmla="*/ 1489775 w 1489775"/>
                <a:gd name="connsiteY5" fmla="*/ 2063902 h 3923699"/>
                <a:gd name="connsiteX6" fmla="*/ 1345759 w 1489775"/>
                <a:gd name="connsiteY6" fmla="*/ 2207918 h 3923699"/>
                <a:gd name="connsiteX7" fmla="*/ 1201743 w 1489775"/>
                <a:gd name="connsiteY7" fmla="*/ 2063902 h 3923699"/>
                <a:gd name="connsiteX8" fmla="*/ 1201743 w 1489775"/>
                <a:gd name="connsiteY8" fmla="*/ 1390678 h 3923699"/>
                <a:gd name="connsiteX9" fmla="*/ 1158887 w 1489775"/>
                <a:gd name="connsiteY9" fmla="*/ 1390678 h 3923699"/>
                <a:gd name="connsiteX10" fmla="*/ 1151853 w 1489775"/>
                <a:gd name="connsiteY10" fmla="*/ 3743699 h 3923699"/>
                <a:gd name="connsiteX11" fmla="*/ 971853 w 1489775"/>
                <a:gd name="connsiteY11" fmla="*/ 3923699 h 3923699"/>
                <a:gd name="connsiteX12" fmla="*/ 791853 w 1489775"/>
                <a:gd name="connsiteY12" fmla="*/ 3743699 h 3923699"/>
                <a:gd name="connsiteX13" fmla="*/ 791853 w 1489775"/>
                <a:gd name="connsiteY13" fmla="*/ 2305078 h 3923699"/>
                <a:gd name="connsiteX14" fmla="*/ 683854 w 1489775"/>
                <a:gd name="connsiteY14" fmla="*/ 2305078 h 3923699"/>
                <a:gd name="connsiteX15" fmla="*/ 683854 w 1489775"/>
                <a:gd name="connsiteY15" fmla="*/ 3743698 h 3923699"/>
                <a:gd name="connsiteX16" fmla="*/ 503854 w 1489775"/>
                <a:gd name="connsiteY16" fmla="*/ 3923698 h 3923699"/>
                <a:gd name="connsiteX17" fmla="*/ 323854 w 1489775"/>
                <a:gd name="connsiteY17" fmla="*/ 3743698 h 3923699"/>
                <a:gd name="connsiteX18" fmla="*/ 330887 w 1489775"/>
                <a:gd name="connsiteY18" fmla="*/ 1390678 h 3923699"/>
                <a:gd name="connsiteX19" fmla="*/ 288033 w 1489775"/>
                <a:gd name="connsiteY19" fmla="*/ 1390678 h 3923699"/>
                <a:gd name="connsiteX20" fmla="*/ 288033 w 1489775"/>
                <a:gd name="connsiteY20" fmla="*/ 2063902 h 3923699"/>
                <a:gd name="connsiteX21" fmla="*/ 144017 w 1489775"/>
                <a:gd name="connsiteY21" fmla="*/ 2207918 h 3923699"/>
                <a:gd name="connsiteX22" fmla="*/ 1 w 1489775"/>
                <a:gd name="connsiteY22" fmla="*/ 2063902 h 3923699"/>
                <a:gd name="connsiteX23" fmla="*/ 1 w 1489775"/>
                <a:gd name="connsiteY23" fmla="*/ 1390678 h 3923699"/>
                <a:gd name="connsiteX24" fmla="*/ 0 w 1489775"/>
                <a:gd name="connsiteY24" fmla="*/ 1390678 h 3923699"/>
                <a:gd name="connsiteX25" fmla="*/ 0 w 1489775"/>
                <a:gd name="connsiteY25" fmla="*/ 1030958 h 3923699"/>
                <a:gd name="connsiteX26" fmla="*/ 280204 w 1489775"/>
                <a:gd name="connsiteY26" fmla="*/ 750754 h 3923699"/>
                <a:gd name="connsiteX27" fmla="*/ 744888 w 1489775"/>
                <a:gd name="connsiteY27" fmla="*/ 0 h 3923699"/>
                <a:gd name="connsiteX28" fmla="*/ 1082199 w 1489775"/>
                <a:gd name="connsiteY28" fmla="*/ 337311 h 3923699"/>
                <a:gd name="connsiteX29" fmla="*/ 744888 w 1489775"/>
                <a:gd name="connsiteY29" fmla="*/ 674622 h 3923699"/>
                <a:gd name="connsiteX30" fmla="*/ 407577 w 1489775"/>
                <a:gd name="connsiteY30" fmla="*/ 337311 h 3923699"/>
                <a:gd name="connsiteX31" fmla="*/ 744888 w 1489775"/>
                <a:gd name="connsiteY31" fmla="*/ 0 h 39236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</a:cxnLst>
              <a:rect l="l" t="t" r="r" b="b"/>
              <a:pathLst>
                <a:path w="1489775" h="3923699">
                  <a:moveTo>
                    <a:pt x="280204" y="750754"/>
                  </a:moveTo>
                  <a:lnTo>
                    <a:pt x="1209570" y="750754"/>
                  </a:lnTo>
                  <a:cubicBezTo>
                    <a:pt x="1364322" y="750754"/>
                    <a:pt x="1489774" y="876206"/>
                    <a:pt x="1489774" y="1030958"/>
                  </a:cubicBezTo>
                  <a:lnTo>
                    <a:pt x="1489774" y="1293518"/>
                  </a:lnTo>
                  <a:lnTo>
                    <a:pt x="1489775" y="1293518"/>
                  </a:lnTo>
                  <a:lnTo>
                    <a:pt x="1489775" y="2063902"/>
                  </a:lnTo>
                  <a:cubicBezTo>
                    <a:pt x="1489775" y="2143440"/>
                    <a:pt x="1425297" y="2207918"/>
                    <a:pt x="1345759" y="2207918"/>
                  </a:cubicBezTo>
                  <a:cubicBezTo>
                    <a:pt x="1266221" y="2207918"/>
                    <a:pt x="1201743" y="2143440"/>
                    <a:pt x="1201743" y="2063902"/>
                  </a:cubicBezTo>
                  <a:lnTo>
                    <a:pt x="1201743" y="1390678"/>
                  </a:lnTo>
                  <a:lnTo>
                    <a:pt x="1158887" y="1390678"/>
                  </a:lnTo>
                  <a:cubicBezTo>
                    <a:pt x="1156542" y="2175018"/>
                    <a:pt x="1154198" y="2959359"/>
                    <a:pt x="1151853" y="3743699"/>
                  </a:cubicBezTo>
                  <a:cubicBezTo>
                    <a:pt x="1151853" y="3843110"/>
                    <a:pt x="1071264" y="3923699"/>
                    <a:pt x="971853" y="3923699"/>
                  </a:cubicBezTo>
                  <a:cubicBezTo>
                    <a:pt x="872442" y="3923699"/>
                    <a:pt x="791853" y="3843110"/>
                    <a:pt x="791853" y="3743699"/>
                  </a:cubicBezTo>
                  <a:lnTo>
                    <a:pt x="791853" y="2305078"/>
                  </a:lnTo>
                  <a:lnTo>
                    <a:pt x="683854" y="2305078"/>
                  </a:lnTo>
                  <a:lnTo>
                    <a:pt x="683854" y="3743698"/>
                  </a:lnTo>
                  <a:cubicBezTo>
                    <a:pt x="683854" y="3843109"/>
                    <a:pt x="603265" y="3923698"/>
                    <a:pt x="503854" y="3923698"/>
                  </a:cubicBezTo>
                  <a:cubicBezTo>
                    <a:pt x="404443" y="3923698"/>
                    <a:pt x="323854" y="3843109"/>
                    <a:pt x="323854" y="3743698"/>
                  </a:cubicBezTo>
                  <a:cubicBezTo>
                    <a:pt x="326198" y="2959358"/>
                    <a:pt x="328543" y="2175018"/>
                    <a:pt x="330887" y="1390678"/>
                  </a:cubicBezTo>
                  <a:lnTo>
                    <a:pt x="288033" y="1390678"/>
                  </a:lnTo>
                  <a:lnTo>
                    <a:pt x="288033" y="2063902"/>
                  </a:lnTo>
                  <a:cubicBezTo>
                    <a:pt x="288033" y="2143440"/>
                    <a:pt x="223555" y="2207918"/>
                    <a:pt x="144017" y="2207918"/>
                  </a:cubicBezTo>
                  <a:cubicBezTo>
                    <a:pt x="64479" y="2207918"/>
                    <a:pt x="1" y="2143440"/>
                    <a:pt x="1" y="2063902"/>
                  </a:cubicBezTo>
                  <a:lnTo>
                    <a:pt x="1" y="1390678"/>
                  </a:lnTo>
                  <a:lnTo>
                    <a:pt x="0" y="1390678"/>
                  </a:lnTo>
                  <a:lnTo>
                    <a:pt x="0" y="1030958"/>
                  </a:lnTo>
                  <a:cubicBezTo>
                    <a:pt x="0" y="876206"/>
                    <a:pt x="125452" y="750754"/>
                    <a:pt x="280204" y="750754"/>
                  </a:cubicBezTo>
                  <a:close/>
                  <a:moveTo>
                    <a:pt x="744888" y="0"/>
                  </a:moveTo>
                  <a:cubicBezTo>
                    <a:pt x="931180" y="0"/>
                    <a:pt x="1082199" y="151019"/>
                    <a:pt x="1082199" y="337311"/>
                  </a:cubicBezTo>
                  <a:cubicBezTo>
                    <a:pt x="1082199" y="523603"/>
                    <a:pt x="931180" y="674622"/>
                    <a:pt x="744888" y="674622"/>
                  </a:cubicBezTo>
                  <a:cubicBezTo>
                    <a:pt x="558596" y="674622"/>
                    <a:pt x="407577" y="523603"/>
                    <a:pt x="407577" y="337311"/>
                  </a:cubicBezTo>
                  <a:cubicBezTo>
                    <a:pt x="407577" y="151019"/>
                    <a:pt x="558596" y="0"/>
                    <a:pt x="744888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 dirty="0"/>
            </a:p>
          </p:txBody>
        </p:sp>
        <p:sp>
          <p:nvSpPr>
            <p:cNvPr id="83" name="Round Same Side Corner Rectangle 8">
              <a:extLst>
                <a:ext uri="{FF2B5EF4-FFF2-40B4-BE49-F238E27FC236}">
                  <a16:creationId xmlns:a16="http://schemas.microsoft.com/office/drawing/2014/main" id="{9B331827-0D59-4C33-B14D-0C40DE6CD66B}"/>
                </a:ext>
              </a:extLst>
            </p:cNvPr>
            <p:cNvSpPr/>
            <p:nvPr/>
          </p:nvSpPr>
          <p:spPr>
            <a:xfrm>
              <a:off x="3820149" y="1840455"/>
              <a:ext cx="314030" cy="827075"/>
            </a:xfrm>
            <a:custGeom>
              <a:avLst/>
              <a:gdLst>
                <a:gd name="connsiteX0" fmla="*/ 280204 w 1489775"/>
                <a:gd name="connsiteY0" fmla="*/ 750754 h 3923699"/>
                <a:gd name="connsiteX1" fmla="*/ 1209570 w 1489775"/>
                <a:gd name="connsiteY1" fmla="*/ 750754 h 3923699"/>
                <a:gd name="connsiteX2" fmla="*/ 1489774 w 1489775"/>
                <a:gd name="connsiteY2" fmla="*/ 1030958 h 3923699"/>
                <a:gd name="connsiteX3" fmla="*/ 1489774 w 1489775"/>
                <a:gd name="connsiteY3" fmla="*/ 1293518 h 3923699"/>
                <a:gd name="connsiteX4" fmla="*/ 1489775 w 1489775"/>
                <a:gd name="connsiteY4" fmla="*/ 1293518 h 3923699"/>
                <a:gd name="connsiteX5" fmla="*/ 1489775 w 1489775"/>
                <a:gd name="connsiteY5" fmla="*/ 2063902 h 3923699"/>
                <a:gd name="connsiteX6" fmla="*/ 1345759 w 1489775"/>
                <a:gd name="connsiteY6" fmla="*/ 2207918 h 3923699"/>
                <a:gd name="connsiteX7" fmla="*/ 1201743 w 1489775"/>
                <a:gd name="connsiteY7" fmla="*/ 2063902 h 3923699"/>
                <a:gd name="connsiteX8" fmla="*/ 1201743 w 1489775"/>
                <a:gd name="connsiteY8" fmla="*/ 1390678 h 3923699"/>
                <a:gd name="connsiteX9" fmla="*/ 1158887 w 1489775"/>
                <a:gd name="connsiteY9" fmla="*/ 1390678 h 3923699"/>
                <a:gd name="connsiteX10" fmla="*/ 1158887 w 1489775"/>
                <a:gd name="connsiteY10" fmla="*/ 2305078 h 3923699"/>
                <a:gd name="connsiteX11" fmla="*/ 1151853 w 1489775"/>
                <a:gd name="connsiteY11" fmla="*/ 3743699 h 3923699"/>
                <a:gd name="connsiteX12" fmla="*/ 971853 w 1489775"/>
                <a:gd name="connsiteY12" fmla="*/ 3923699 h 3923699"/>
                <a:gd name="connsiteX13" fmla="*/ 791853 w 1489775"/>
                <a:gd name="connsiteY13" fmla="*/ 3743699 h 3923699"/>
                <a:gd name="connsiteX14" fmla="*/ 791853 w 1489775"/>
                <a:gd name="connsiteY14" fmla="*/ 2305078 h 3923699"/>
                <a:gd name="connsiteX15" fmla="*/ 683854 w 1489775"/>
                <a:gd name="connsiteY15" fmla="*/ 2305078 h 3923699"/>
                <a:gd name="connsiteX16" fmla="*/ 683854 w 1489775"/>
                <a:gd name="connsiteY16" fmla="*/ 3743698 h 3923699"/>
                <a:gd name="connsiteX17" fmla="*/ 503854 w 1489775"/>
                <a:gd name="connsiteY17" fmla="*/ 3923698 h 3923699"/>
                <a:gd name="connsiteX18" fmla="*/ 323854 w 1489775"/>
                <a:gd name="connsiteY18" fmla="*/ 3743698 h 3923699"/>
                <a:gd name="connsiteX19" fmla="*/ 323854 w 1489775"/>
                <a:gd name="connsiteY19" fmla="*/ 2238914 h 3923699"/>
                <a:gd name="connsiteX20" fmla="*/ 330887 w 1489775"/>
                <a:gd name="connsiteY20" fmla="*/ 2238914 h 3923699"/>
                <a:gd name="connsiteX21" fmla="*/ 330887 w 1489775"/>
                <a:gd name="connsiteY21" fmla="*/ 1390678 h 3923699"/>
                <a:gd name="connsiteX22" fmla="*/ 288033 w 1489775"/>
                <a:gd name="connsiteY22" fmla="*/ 1390678 h 3923699"/>
                <a:gd name="connsiteX23" fmla="*/ 288033 w 1489775"/>
                <a:gd name="connsiteY23" fmla="*/ 2063902 h 3923699"/>
                <a:gd name="connsiteX24" fmla="*/ 144017 w 1489775"/>
                <a:gd name="connsiteY24" fmla="*/ 2207918 h 3923699"/>
                <a:gd name="connsiteX25" fmla="*/ 1 w 1489775"/>
                <a:gd name="connsiteY25" fmla="*/ 2063902 h 3923699"/>
                <a:gd name="connsiteX26" fmla="*/ 1 w 1489775"/>
                <a:gd name="connsiteY26" fmla="*/ 1390678 h 3923699"/>
                <a:gd name="connsiteX27" fmla="*/ 0 w 1489775"/>
                <a:gd name="connsiteY27" fmla="*/ 1390678 h 3923699"/>
                <a:gd name="connsiteX28" fmla="*/ 0 w 1489775"/>
                <a:gd name="connsiteY28" fmla="*/ 1030958 h 3923699"/>
                <a:gd name="connsiteX29" fmla="*/ 280204 w 1489775"/>
                <a:gd name="connsiteY29" fmla="*/ 750754 h 3923699"/>
                <a:gd name="connsiteX30" fmla="*/ 744888 w 1489775"/>
                <a:gd name="connsiteY30" fmla="*/ 0 h 3923699"/>
                <a:gd name="connsiteX31" fmla="*/ 1082199 w 1489775"/>
                <a:gd name="connsiteY31" fmla="*/ 337311 h 3923699"/>
                <a:gd name="connsiteX32" fmla="*/ 744888 w 1489775"/>
                <a:gd name="connsiteY32" fmla="*/ 674622 h 3923699"/>
                <a:gd name="connsiteX33" fmla="*/ 407577 w 1489775"/>
                <a:gd name="connsiteY33" fmla="*/ 337311 h 3923699"/>
                <a:gd name="connsiteX34" fmla="*/ 744888 w 1489775"/>
                <a:gd name="connsiteY34" fmla="*/ 0 h 3923699"/>
                <a:gd name="connsiteX0" fmla="*/ 280204 w 1489775"/>
                <a:gd name="connsiteY0" fmla="*/ 750754 h 3923699"/>
                <a:gd name="connsiteX1" fmla="*/ 1209570 w 1489775"/>
                <a:gd name="connsiteY1" fmla="*/ 750754 h 3923699"/>
                <a:gd name="connsiteX2" fmla="*/ 1489774 w 1489775"/>
                <a:gd name="connsiteY2" fmla="*/ 1030958 h 3923699"/>
                <a:gd name="connsiteX3" fmla="*/ 1489774 w 1489775"/>
                <a:gd name="connsiteY3" fmla="*/ 1293518 h 3923699"/>
                <a:gd name="connsiteX4" fmla="*/ 1489775 w 1489775"/>
                <a:gd name="connsiteY4" fmla="*/ 1293518 h 3923699"/>
                <a:gd name="connsiteX5" fmla="*/ 1489775 w 1489775"/>
                <a:gd name="connsiteY5" fmla="*/ 2063902 h 3923699"/>
                <a:gd name="connsiteX6" fmla="*/ 1345759 w 1489775"/>
                <a:gd name="connsiteY6" fmla="*/ 2207918 h 3923699"/>
                <a:gd name="connsiteX7" fmla="*/ 1201743 w 1489775"/>
                <a:gd name="connsiteY7" fmla="*/ 2063902 h 3923699"/>
                <a:gd name="connsiteX8" fmla="*/ 1201743 w 1489775"/>
                <a:gd name="connsiteY8" fmla="*/ 1390678 h 3923699"/>
                <a:gd name="connsiteX9" fmla="*/ 1158887 w 1489775"/>
                <a:gd name="connsiteY9" fmla="*/ 1390678 h 3923699"/>
                <a:gd name="connsiteX10" fmla="*/ 1151853 w 1489775"/>
                <a:gd name="connsiteY10" fmla="*/ 3743699 h 3923699"/>
                <a:gd name="connsiteX11" fmla="*/ 971853 w 1489775"/>
                <a:gd name="connsiteY11" fmla="*/ 3923699 h 3923699"/>
                <a:gd name="connsiteX12" fmla="*/ 791853 w 1489775"/>
                <a:gd name="connsiteY12" fmla="*/ 3743699 h 3923699"/>
                <a:gd name="connsiteX13" fmla="*/ 791853 w 1489775"/>
                <a:gd name="connsiteY13" fmla="*/ 2305078 h 3923699"/>
                <a:gd name="connsiteX14" fmla="*/ 683854 w 1489775"/>
                <a:gd name="connsiteY14" fmla="*/ 2305078 h 3923699"/>
                <a:gd name="connsiteX15" fmla="*/ 683854 w 1489775"/>
                <a:gd name="connsiteY15" fmla="*/ 3743698 h 3923699"/>
                <a:gd name="connsiteX16" fmla="*/ 503854 w 1489775"/>
                <a:gd name="connsiteY16" fmla="*/ 3923698 h 3923699"/>
                <a:gd name="connsiteX17" fmla="*/ 323854 w 1489775"/>
                <a:gd name="connsiteY17" fmla="*/ 3743698 h 3923699"/>
                <a:gd name="connsiteX18" fmla="*/ 323854 w 1489775"/>
                <a:gd name="connsiteY18" fmla="*/ 2238914 h 3923699"/>
                <a:gd name="connsiteX19" fmla="*/ 330887 w 1489775"/>
                <a:gd name="connsiteY19" fmla="*/ 2238914 h 3923699"/>
                <a:gd name="connsiteX20" fmla="*/ 330887 w 1489775"/>
                <a:gd name="connsiteY20" fmla="*/ 1390678 h 3923699"/>
                <a:gd name="connsiteX21" fmla="*/ 288033 w 1489775"/>
                <a:gd name="connsiteY21" fmla="*/ 1390678 h 3923699"/>
                <a:gd name="connsiteX22" fmla="*/ 288033 w 1489775"/>
                <a:gd name="connsiteY22" fmla="*/ 2063902 h 3923699"/>
                <a:gd name="connsiteX23" fmla="*/ 144017 w 1489775"/>
                <a:gd name="connsiteY23" fmla="*/ 2207918 h 3923699"/>
                <a:gd name="connsiteX24" fmla="*/ 1 w 1489775"/>
                <a:gd name="connsiteY24" fmla="*/ 2063902 h 3923699"/>
                <a:gd name="connsiteX25" fmla="*/ 1 w 1489775"/>
                <a:gd name="connsiteY25" fmla="*/ 1390678 h 3923699"/>
                <a:gd name="connsiteX26" fmla="*/ 0 w 1489775"/>
                <a:gd name="connsiteY26" fmla="*/ 1390678 h 3923699"/>
                <a:gd name="connsiteX27" fmla="*/ 0 w 1489775"/>
                <a:gd name="connsiteY27" fmla="*/ 1030958 h 3923699"/>
                <a:gd name="connsiteX28" fmla="*/ 280204 w 1489775"/>
                <a:gd name="connsiteY28" fmla="*/ 750754 h 3923699"/>
                <a:gd name="connsiteX29" fmla="*/ 744888 w 1489775"/>
                <a:gd name="connsiteY29" fmla="*/ 0 h 3923699"/>
                <a:gd name="connsiteX30" fmla="*/ 1082199 w 1489775"/>
                <a:gd name="connsiteY30" fmla="*/ 337311 h 3923699"/>
                <a:gd name="connsiteX31" fmla="*/ 744888 w 1489775"/>
                <a:gd name="connsiteY31" fmla="*/ 674622 h 3923699"/>
                <a:gd name="connsiteX32" fmla="*/ 407577 w 1489775"/>
                <a:gd name="connsiteY32" fmla="*/ 337311 h 3923699"/>
                <a:gd name="connsiteX33" fmla="*/ 744888 w 1489775"/>
                <a:gd name="connsiteY33" fmla="*/ 0 h 3923699"/>
                <a:gd name="connsiteX0" fmla="*/ 280204 w 1489775"/>
                <a:gd name="connsiteY0" fmla="*/ 750754 h 3923699"/>
                <a:gd name="connsiteX1" fmla="*/ 1209570 w 1489775"/>
                <a:gd name="connsiteY1" fmla="*/ 750754 h 3923699"/>
                <a:gd name="connsiteX2" fmla="*/ 1489774 w 1489775"/>
                <a:gd name="connsiteY2" fmla="*/ 1030958 h 3923699"/>
                <a:gd name="connsiteX3" fmla="*/ 1489774 w 1489775"/>
                <a:gd name="connsiteY3" fmla="*/ 1293518 h 3923699"/>
                <a:gd name="connsiteX4" fmla="*/ 1489775 w 1489775"/>
                <a:gd name="connsiteY4" fmla="*/ 1293518 h 3923699"/>
                <a:gd name="connsiteX5" fmla="*/ 1489775 w 1489775"/>
                <a:gd name="connsiteY5" fmla="*/ 2063902 h 3923699"/>
                <a:gd name="connsiteX6" fmla="*/ 1345759 w 1489775"/>
                <a:gd name="connsiteY6" fmla="*/ 2207918 h 3923699"/>
                <a:gd name="connsiteX7" fmla="*/ 1201743 w 1489775"/>
                <a:gd name="connsiteY7" fmla="*/ 2063902 h 3923699"/>
                <a:gd name="connsiteX8" fmla="*/ 1201743 w 1489775"/>
                <a:gd name="connsiteY8" fmla="*/ 1390678 h 3923699"/>
                <a:gd name="connsiteX9" fmla="*/ 1158887 w 1489775"/>
                <a:gd name="connsiteY9" fmla="*/ 1390678 h 3923699"/>
                <a:gd name="connsiteX10" fmla="*/ 1151853 w 1489775"/>
                <a:gd name="connsiteY10" fmla="*/ 3743699 h 3923699"/>
                <a:gd name="connsiteX11" fmla="*/ 971853 w 1489775"/>
                <a:gd name="connsiteY11" fmla="*/ 3923699 h 3923699"/>
                <a:gd name="connsiteX12" fmla="*/ 791853 w 1489775"/>
                <a:gd name="connsiteY12" fmla="*/ 3743699 h 3923699"/>
                <a:gd name="connsiteX13" fmla="*/ 791853 w 1489775"/>
                <a:gd name="connsiteY13" fmla="*/ 2305078 h 3923699"/>
                <a:gd name="connsiteX14" fmla="*/ 683854 w 1489775"/>
                <a:gd name="connsiteY14" fmla="*/ 2305078 h 3923699"/>
                <a:gd name="connsiteX15" fmla="*/ 683854 w 1489775"/>
                <a:gd name="connsiteY15" fmla="*/ 3743698 h 3923699"/>
                <a:gd name="connsiteX16" fmla="*/ 503854 w 1489775"/>
                <a:gd name="connsiteY16" fmla="*/ 3923698 h 3923699"/>
                <a:gd name="connsiteX17" fmla="*/ 323854 w 1489775"/>
                <a:gd name="connsiteY17" fmla="*/ 3743698 h 3923699"/>
                <a:gd name="connsiteX18" fmla="*/ 323854 w 1489775"/>
                <a:gd name="connsiteY18" fmla="*/ 2238914 h 3923699"/>
                <a:gd name="connsiteX19" fmla="*/ 330887 w 1489775"/>
                <a:gd name="connsiteY19" fmla="*/ 1390678 h 3923699"/>
                <a:gd name="connsiteX20" fmla="*/ 288033 w 1489775"/>
                <a:gd name="connsiteY20" fmla="*/ 1390678 h 3923699"/>
                <a:gd name="connsiteX21" fmla="*/ 288033 w 1489775"/>
                <a:gd name="connsiteY21" fmla="*/ 2063902 h 3923699"/>
                <a:gd name="connsiteX22" fmla="*/ 144017 w 1489775"/>
                <a:gd name="connsiteY22" fmla="*/ 2207918 h 3923699"/>
                <a:gd name="connsiteX23" fmla="*/ 1 w 1489775"/>
                <a:gd name="connsiteY23" fmla="*/ 2063902 h 3923699"/>
                <a:gd name="connsiteX24" fmla="*/ 1 w 1489775"/>
                <a:gd name="connsiteY24" fmla="*/ 1390678 h 3923699"/>
                <a:gd name="connsiteX25" fmla="*/ 0 w 1489775"/>
                <a:gd name="connsiteY25" fmla="*/ 1390678 h 3923699"/>
                <a:gd name="connsiteX26" fmla="*/ 0 w 1489775"/>
                <a:gd name="connsiteY26" fmla="*/ 1030958 h 3923699"/>
                <a:gd name="connsiteX27" fmla="*/ 280204 w 1489775"/>
                <a:gd name="connsiteY27" fmla="*/ 750754 h 3923699"/>
                <a:gd name="connsiteX28" fmla="*/ 744888 w 1489775"/>
                <a:gd name="connsiteY28" fmla="*/ 0 h 3923699"/>
                <a:gd name="connsiteX29" fmla="*/ 1082199 w 1489775"/>
                <a:gd name="connsiteY29" fmla="*/ 337311 h 3923699"/>
                <a:gd name="connsiteX30" fmla="*/ 744888 w 1489775"/>
                <a:gd name="connsiteY30" fmla="*/ 674622 h 3923699"/>
                <a:gd name="connsiteX31" fmla="*/ 407577 w 1489775"/>
                <a:gd name="connsiteY31" fmla="*/ 337311 h 3923699"/>
                <a:gd name="connsiteX32" fmla="*/ 744888 w 1489775"/>
                <a:gd name="connsiteY32" fmla="*/ 0 h 3923699"/>
                <a:gd name="connsiteX0" fmla="*/ 280204 w 1489775"/>
                <a:gd name="connsiteY0" fmla="*/ 750754 h 3923699"/>
                <a:gd name="connsiteX1" fmla="*/ 1209570 w 1489775"/>
                <a:gd name="connsiteY1" fmla="*/ 750754 h 3923699"/>
                <a:gd name="connsiteX2" fmla="*/ 1489774 w 1489775"/>
                <a:gd name="connsiteY2" fmla="*/ 1030958 h 3923699"/>
                <a:gd name="connsiteX3" fmla="*/ 1489774 w 1489775"/>
                <a:gd name="connsiteY3" fmla="*/ 1293518 h 3923699"/>
                <a:gd name="connsiteX4" fmla="*/ 1489775 w 1489775"/>
                <a:gd name="connsiteY4" fmla="*/ 1293518 h 3923699"/>
                <a:gd name="connsiteX5" fmla="*/ 1489775 w 1489775"/>
                <a:gd name="connsiteY5" fmla="*/ 2063902 h 3923699"/>
                <a:gd name="connsiteX6" fmla="*/ 1345759 w 1489775"/>
                <a:gd name="connsiteY6" fmla="*/ 2207918 h 3923699"/>
                <a:gd name="connsiteX7" fmla="*/ 1201743 w 1489775"/>
                <a:gd name="connsiteY7" fmla="*/ 2063902 h 3923699"/>
                <a:gd name="connsiteX8" fmla="*/ 1201743 w 1489775"/>
                <a:gd name="connsiteY8" fmla="*/ 1390678 h 3923699"/>
                <a:gd name="connsiteX9" fmla="*/ 1158887 w 1489775"/>
                <a:gd name="connsiteY9" fmla="*/ 1390678 h 3923699"/>
                <a:gd name="connsiteX10" fmla="*/ 1151853 w 1489775"/>
                <a:gd name="connsiteY10" fmla="*/ 3743699 h 3923699"/>
                <a:gd name="connsiteX11" fmla="*/ 971853 w 1489775"/>
                <a:gd name="connsiteY11" fmla="*/ 3923699 h 3923699"/>
                <a:gd name="connsiteX12" fmla="*/ 791853 w 1489775"/>
                <a:gd name="connsiteY12" fmla="*/ 3743699 h 3923699"/>
                <a:gd name="connsiteX13" fmla="*/ 791853 w 1489775"/>
                <a:gd name="connsiteY13" fmla="*/ 2305078 h 3923699"/>
                <a:gd name="connsiteX14" fmla="*/ 683854 w 1489775"/>
                <a:gd name="connsiteY14" fmla="*/ 2305078 h 3923699"/>
                <a:gd name="connsiteX15" fmla="*/ 683854 w 1489775"/>
                <a:gd name="connsiteY15" fmla="*/ 3743698 h 3923699"/>
                <a:gd name="connsiteX16" fmla="*/ 503854 w 1489775"/>
                <a:gd name="connsiteY16" fmla="*/ 3923698 h 3923699"/>
                <a:gd name="connsiteX17" fmla="*/ 323854 w 1489775"/>
                <a:gd name="connsiteY17" fmla="*/ 3743698 h 3923699"/>
                <a:gd name="connsiteX18" fmla="*/ 330887 w 1489775"/>
                <a:gd name="connsiteY18" fmla="*/ 1390678 h 3923699"/>
                <a:gd name="connsiteX19" fmla="*/ 288033 w 1489775"/>
                <a:gd name="connsiteY19" fmla="*/ 1390678 h 3923699"/>
                <a:gd name="connsiteX20" fmla="*/ 288033 w 1489775"/>
                <a:gd name="connsiteY20" fmla="*/ 2063902 h 3923699"/>
                <a:gd name="connsiteX21" fmla="*/ 144017 w 1489775"/>
                <a:gd name="connsiteY21" fmla="*/ 2207918 h 3923699"/>
                <a:gd name="connsiteX22" fmla="*/ 1 w 1489775"/>
                <a:gd name="connsiteY22" fmla="*/ 2063902 h 3923699"/>
                <a:gd name="connsiteX23" fmla="*/ 1 w 1489775"/>
                <a:gd name="connsiteY23" fmla="*/ 1390678 h 3923699"/>
                <a:gd name="connsiteX24" fmla="*/ 0 w 1489775"/>
                <a:gd name="connsiteY24" fmla="*/ 1390678 h 3923699"/>
                <a:gd name="connsiteX25" fmla="*/ 0 w 1489775"/>
                <a:gd name="connsiteY25" fmla="*/ 1030958 h 3923699"/>
                <a:gd name="connsiteX26" fmla="*/ 280204 w 1489775"/>
                <a:gd name="connsiteY26" fmla="*/ 750754 h 3923699"/>
                <a:gd name="connsiteX27" fmla="*/ 744888 w 1489775"/>
                <a:gd name="connsiteY27" fmla="*/ 0 h 3923699"/>
                <a:gd name="connsiteX28" fmla="*/ 1082199 w 1489775"/>
                <a:gd name="connsiteY28" fmla="*/ 337311 h 3923699"/>
                <a:gd name="connsiteX29" fmla="*/ 744888 w 1489775"/>
                <a:gd name="connsiteY29" fmla="*/ 674622 h 3923699"/>
                <a:gd name="connsiteX30" fmla="*/ 407577 w 1489775"/>
                <a:gd name="connsiteY30" fmla="*/ 337311 h 3923699"/>
                <a:gd name="connsiteX31" fmla="*/ 744888 w 1489775"/>
                <a:gd name="connsiteY31" fmla="*/ 0 h 39236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</a:cxnLst>
              <a:rect l="l" t="t" r="r" b="b"/>
              <a:pathLst>
                <a:path w="1489775" h="3923699">
                  <a:moveTo>
                    <a:pt x="280204" y="750754"/>
                  </a:moveTo>
                  <a:lnTo>
                    <a:pt x="1209570" y="750754"/>
                  </a:lnTo>
                  <a:cubicBezTo>
                    <a:pt x="1364322" y="750754"/>
                    <a:pt x="1489774" y="876206"/>
                    <a:pt x="1489774" y="1030958"/>
                  </a:cubicBezTo>
                  <a:lnTo>
                    <a:pt x="1489774" y="1293518"/>
                  </a:lnTo>
                  <a:lnTo>
                    <a:pt x="1489775" y="1293518"/>
                  </a:lnTo>
                  <a:lnTo>
                    <a:pt x="1489775" y="2063902"/>
                  </a:lnTo>
                  <a:cubicBezTo>
                    <a:pt x="1489775" y="2143440"/>
                    <a:pt x="1425297" y="2207918"/>
                    <a:pt x="1345759" y="2207918"/>
                  </a:cubicBezTo>
                  <a:cubicBezTo>
                    <a:pt x="1266221" y="2207918"/>
                    <a:pt x="1201743" y="2143440"/>
                    <a:pt x="1201743" y="2063902"/>
                  </a:cubicBezTo>
                  <a:lnTo>
                    <a:pt x="1201743" y="1390678"/>
                  </a:lnTo>
                  <a:lnTo>
                    <a:pt x="1158887" y="1390678"/>
                  </a:lnTo>
                  <a:cubicBezTo>
                    <a:pt x="1156542" y="2175018"/>
                    <a:pt x="1154198" y="2959359"/>
                    <a:pt x="1151853" y="3743699"/>
                  </a:cubicBezTo>
                  <a:cubicBezTo>
                    <a:pt x="1151853" y="3843110"/>
                    <a:pt x="1071264" y="3923699"/>
                    <a:pt x="971853" y="3923699"/>
                  </a:cubicBezTo>
                  <a:cubicBezTo>
                    <a:pt x="872442" y="3923699"/>
                    <a:pt x="791853" y="3843110"/>
                    <a:pt x="791853" y="3743699"/>
                  </a:cubicBezTo>
                  <a:lnTo>
                    <a:pt x="791853" y="2305078"/>
                  </a:lnTo>
                  <a:lnTo>
                    <a:pt x="683854" y="2305078"/>
                  </a:lnTo>
                  <a:lnTo>
                    <a:pt x="683854" y="3743698"/>
                  </a:lnTo>
                  <a:cubicBezTo>
                    <a:pt x="683854" y="3843109"/>
                    <a:pt x="603265" y="3923698"/>
                    <a:pt x="503854" y="3923698"/>
                  </a:cubicBezTo>
                  <a:cubicBezTo>
                    <a:pt x="404443" y="3923698"/>
                    <a:pt x="323854" y="3843109"/>
                    <a:pt x="323854" y="3743698"/>
                  </a:cubicBezTo>
                  <a:cubicBezTo>
                    <a:pt x="326198" y="2959358"/>
                    <a:pt x="328543" y="2175018"/>
                    <a:pt x="330887" y="1390678"/>
                  </a:cubicBezTo>
                  <a:lnTo>
                    <a:pt x="288033" y="1390678"/>
                  </a:lnTo>
                  <a:lnTo>
                    <a:pt x="288033" y="2063902"/>
                  </a:lnTo>
                  <a:cubicBezTo>
                    <a:pt x="288033" y="2143440"/>
                    <a:pt x="223555" y="2207918"/>
                    <a:pt x="144017" y="2207918"/>
                  </a:cubicBezTo>
                  <a:cubicBezTo>
                    <a:pt x="64479" y="2207918"/>
                    <a:pt x="1" y="2143440"/>
                    <a:pt x="1" y="2063902"/>
                  </a:cubicBezTo>
                  <a:lnTo>
                    <a:pt x="1" y="1390678"/>
                  </a:lnTo>
                  <a:lnTo>
                    <a:pt x="0" y="1390678"/>
                  </a:lnTo>
                  <a:lnTo>
                    <a:pt x="0" y="1030958"/>
                  </a:lnTo>
                  <a:cubicBezTo>
                    <a:pt x="0" y="876206"/>
                    <a:pt x="125452" y="750754"/>
                    <a:pt x="280204" y="750754"/>
                  </a:cubicBezTo>
                  <a:close/>
                  <a:moveTo>
                    <a:pt x="744888" y="0"/>
                  </a:moveTo>
                  <a:cubicBezTo>
                    <a:pt x="931180" y="0"/>
                    <a:pt x="1082199" y="151019"/>
                    <a:pt x="1082199" y="337311"/>
                  </a:cubicBezTo>
                  <a:cubicBezTo>
                    <a:pt x="1082199" y="523603"/>
                    <a:pt x="931180" y="674622"/>
                    <a:pt x="744888" y="674622"/>
                  </a:cubicBezTo>
                  <a:cubicBezTo>
                    <a:pt x="558596" y="674622"/>
                    <a:pt x="407577" y="523603"/>
                    <a:pt x="407577" y="337311"/>
                  </a:cubicBezTo>
                  <a:cubicBezTo>
                    <a:pt x="407577" y="151019"/>
                    <a:pt x="558596" y="0"/>
                    <a:pt x="744888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 dirty="0"/>
            </a:p>
          </p:txBody>
        </p:sp>
        <p:sp>
          <p:nvSpPr>
            <p:cNvPr id="84" name="Round Same Side Corner Rectangle 8">
              <a:extLst>
                <a:ext uri="{FF2B5EF4-FFF2-40B4-BE49-F238E27FC236}">
                  <a16:creationId xmlns:a16="http://schemas.microsoft.com/office/drawing/2014/main" id="{780AAA18-AB56-4E86-99E6-2C6EAF185B81}"/>
                </a:ext>
              </a:extLst>
            </p:cNvPr>
            <p:cNvSpPr/>
            <p:nvPr/>
          </p:nvSpPr>
          <p:spPr>
            <a:xfrm>
              <a:off x="4217750" y="1840455"/>
              <a:ext cx="314030" cy="827075"/>
            </a:xfrm>
            <a:custGeom>
              <a:avLst/>
              <a:gdLst>
                <a:gd name="connsiteX0" fmla="*/ 280204 w 1489775"/>
                <a:gd name="connsiteY0" fmla="*/ 750754 h 3923699"/>
                <a:gd name="connsiteX1" fmla="*/ 1209570 w 1489775"/>
                <a:gd name="connsiteY1" fmla="*/ 750754 h 3923699"/>
                <a:gd name="connsiteX2" fmla="*/ 1489774 w 1489775"/>
                <a:gd name="connsiteY2" fmla="*/ 1030958 h 3923699"/>
                <a:gd name="connsiteX3" fmla="*/ 1489774 w 1489775"/>
                <a:gd name="connsiteY3" fmla="*/ 1293518 h 3923699"/>
                <a:gd name="connsiteX4" fmla="*/ 1489775 w 1489775"/>
                <a:gd name="connsiteY4" fmla="*/ 1293518 h 3923699"/>
                <a:gd name="connsiteX5" fmla="*/ 1489775 w 1489775"/>
                <a:gd name="connsiteY5" fmla="*/ 2063902 h 3923699"/>
                <a:gd name="connsiteX6" fmla="*/ 1345759 w 1489775"/>
                <a:gd name="connsiteY6" fmla="*/ 2207918 h 3923699"/>
                <a:gd name="connsiteX7" fmla="*/ 1201743 w 1489775"/>
                <a:gd name="connsiteY7" fmla="*/ 2063902 h 3923699"/>
                <a:gd name="connsiteX8" fmla="*/ 1201743 w 1489775"/>
                <a:gd name="connsiteY8" fmla="*/ 1390678 h 3923699"/>
                <a:gd name="connsiteX9" fmla="*/ 1158887 w 1489775"/>
                <a:gd name="connsiteY9" fmla="*/ 1390678 h 3923699"/>
                <a:gd name="connsiteX10" fmla="*/ 1158887 w 1489775"/>
                <a:gd name="connsiteY10" fmla="*/ 2305078 h 3923699"/>
                <a:gd name="connsiteX11" fmla="*/ 1151853 w 1489775"/>
                <a:gd name="connsiteY11" fmla="*/ 3743699 h 3923699"/>
                <a:gd name="connsiteX12" fmla="*/ 971853 w 1489775"/>
                <a:gd name="connsiteY12" fmla="*/ 3923699 h 3923699"/>
                <a:gd name="connsiteX13" fmla="*/ 791853 w 1489775"/>
                <a:gd name="connsiteY13" fmla="*/ 3743699 h 3923699"/>
                <a:gd name="connsiteX14" fmla="*/ 791853 w 1489775"/>
                <a:gd name="connsiteY14" fmla="*/ 2305078 h 3923699"/>
                <a:gd name="connsiteX15" fmla="*/ 683854 w 1489775"/>
                <a:gd name="connsiteY15" fmla="*/ 2305078 h 3923699"/>
                <a:gd name="connsiteX16" fmla="*/ 683854 w 1489775"/>
                <a:gd name="connsiteY16" fmla="*/ 3743698 h 3923699"/>
                <a:gd name="connsiteX17" fmla="*/ 503854 w 1489775"/>
                <a:gd name="connsiteY17" fmla="*/ 3923698 h 3923699"/>
                <a:gd name="connsiteX18" fmla="*/ 323854 w 1489775"/>
                <a:gd name="connsiteY18" fmla="*/ 3743698 h 3923699"/>
                <a:gd name="connsiteX19" fmla="*/ 323854 w 1489775"/>
                <a:gd name="connsiteY19" fmla="*/ 2238914 h 3923699"/>
                <a:gd name="connsiteX20" fmla="*/ 330887 w 1489775"/>
                <a:gd name="connsiteY20" fmla="*/ 2238914 h 3923699"/>
                <a:gd name="connsiteX21" fmla="*/ 330887 w 1489775"/>
                <a:gd name="connsiteY21" fmla="*/ 1390678 h 3923699"/>
                <a:gd name="connsiteX22" fmla="*/ 288033 w 1489775"/>
                <a:gd name="connsiteY22" fmla="*/ 1390678 h 3923699"/>
                <a:gd name="connsiteX23" fmla="*/ 288033 w 1489775"/>
                <a:gd name="connsiteY23" fmla="*/ 2063902 h 3923699"/>
                <a:gd name="connsiteX24" fmla="*/ 144017 w 1489775"/>
                <a:gd name="connsiteY24" fmla="*/ 2207918 h 3923699"/>
                <a:gd name="connsiteX25" fmla="*/ 1 w 1489775"/>
                <a:gd name="connsiteY25" fmla="*/ 2063902 h 3923699"/>
                <a:gd name="connsiteX26" fmla="*/ 1 w 1489775"/>
                <a:gd name="connsiteY26" fmla="*/ 1390678 h 3923699"/>
                <a:gd name="connsiteX27" fmla="*/ 0 w 1489775"/>
                <a:gd name="connsiteY27" fmla="*/ 1390678 h 3923699"/>
                <a:gd name="connsiteX28" fmla="*/ 0 w 1489775"/>
                <a:gd name="connsiteY28" fmla="*/ 1030958 h 3923699"/>
                <a:gd name="connsiteX29" fmla="*/ 280204 w 1489775"/>
                <a:gd name="connsiteY29" fmla="*/ 750754 h 3923699"/>
                <a:gd name="connsiteX30" fmla="*/ 744888 w 1489775"/>
                <a:gd name="connsiteY30" fmla="*/ 0 h 3923699"/>
                <a:gd name="connsiteX31" fmla="*/ 1082199 w 1489775"/>
                <a:gd name="connsiteY31" fmla="*/ 337311 h 3923699"/>
                <a:gd name="connsiteX32" fmla="*/ 744888 w 1489775"/>
                <a:gd name="connsiteY32" fmla="*/ 674622 h 3923699"/>
                <a:gd name="connsiteX33" fmla="*/ 407577 w 1489775"/>
                <a:gd name="connsiteY33" fmla="*/ 337311 h 3923699"/>
                <a:gd name="connsiteX34" fmla="*/ 744888 w 1489775"/>
                <a:gd name="connsiteY34" fmla="*/ 0 h 3923699"/>
                <a:gd name="connsiteX0" fmla="*/ 280204 w 1489775"/>
                <a:gd name="connsiteY0" fmla="*/ 750754 h 3923699"/>
                <a:gd name="connsiteX1" fmla="*/ 1209570 w 1489775"/>
                <a:gd name="connsiteY1" fmla="*/ 750754 h 3923699"/>
                <a:gd name="connsiteX2" fmla="*/ 1489774 w 1489775"/>
                <a:gd name="connsiteY2" fmla="*/ 1030958 h 3923699"/>
                <a:gd name="connsiteX3" fmla="*/ 1489774 w 1489775"/>
                <a:gd name="connsiteY3" fmla="*/ 1293518 h 3923699"/>
                <a:gd name="connsiteX4" fmla="*/ 1489775 w 1489775"/>
                <a:gd name="connsiteY4" fmla="*/ 1293518 h 3923699"/>
                <a:gd name="connsiteX5" fmla="*/ 1489775 w 1489775"/>
                <a:gd name="connsiteY5" fmla="*/ 2063902 h 3923699"/>
                <a:gd name="connsiteX6" fmla="*/ 1345759 w 1489775"/>
                <a:gd name="connsiteY6" fmla="*/ 2207918 h 3923699"/>
                <a:gd name="connsiteX7" fmla="*/ 1201743 w 1489775"/>
                <a:gd name="connsiteY7" fmla="*/ 2063902 h 3923699"/>
                <a:gd name="connsiteX8" fmla="*/ 1201743 w 1489775"/>
                <a:gd name="connsiteY8" fmla="*/ 1390678 h 3923699"/>
                <a:gd name="connsiteX9" fmla="*/ 1158887 w 1489775"/>
                <a:gd name="connsiteY9" fmla="*/ 1390678 h 3923699"/>
                <a:gd name="connsiteX10" fmla="*/ 1151853 w 1489775"/>
                <a:gd name="connsiteY10" fmla="*/ 3743699 h 3923699"/>
                <a:gd name="connsiteX11" fmla="*/ 971853 w 1489775"/>
                <a:gd name="connsiteY11" fmla="*/ 3923699 h 3923699"/>
                <a:gd name="connsiteX12" fmla="*/ 791853 w 1489775"/>
                <a:gd name="connsiteY12" fmla="*/ 3743699 h 3923699"/>
                <a:gd name="connsiteX13" fmla="*/ 791853 w 1489775"/>
                <a:gd name="connsiteY13" fmla="*/ 2305078 h 3923699"/>
                <a:gd name="connsiteX14" fmla="*/ 683854 w 1489775"/>
                <a:gd name="connsiteY14" fmla="*/ 2305078 h 3923699"/>
                <a:gd name="connsiteX15" fmla="*/ 683854 w 1489775"/>
                <a:gd name="connsiteY15" fmla="*/ 3743698 h 3923699"/>
                <a:gd name="connsiteX16" fmla="*/ 503854 w 1489775"/>
                <a:gd name="connsiteY16" fmla="*/ 3923698 h 3923699"/>
                <a:gd name="connsiteX17" fmla="*/ 323854 w 1489775"/>
                <a:gd name="connsiteY17" fmla="*/ 3743698 h 3923699"/>
                <a:gd name="connsiteX18" fmla="*/ 323854 w 1489775"/>
                <a:gd name="connsiteY18" fmla="*/ 2238914 h 3923699"/>
                <a:gd name="connsiteX19" fmla="*/ 330887 w 1489775"/>
                <a:gd name="connsiteY19" fmla="*/ 2238914 h 3923699"/>
                <a:gd name="connsiteX20" fmla="*/ 330887 w 1489775"/>
                <a:gd name="connsiteY20" fmla="*/ 1390678 h 3923699"/>
                <a:gd name="connsiteX21" fmla="*/ 288033 w 1489775"/>
                <a:gd name="connsiteY21" fmla="*/ 1390678 h 3923699"/>
                <a:gd name="connsiteX22" fmla="*/ 288033 w 1489775"/>
                <a:gd name="connsiteY22" fmla="*/ 2063902 h 3923699"/>
                <a:gd name="connsiteX23" fmla="*/ 144017 w 1489775"/>
                <a:gd name="connsiteY23" fmla="*/ 2207918 h 3923699"/>
                <a:gd name="connsiteX24" fmla="*/ 1 w 1489775"/>
                <a:gd name="connsiteY24" fmla="*/ 2063902 h 3923699"/>
                <a:gd name="connsiteX25" fmla="*/ 1 w 1489775"/>
                <a:gd name="connsiteY25" fmla="*/ 1390678 h 3923699"/>
                <a:gd name="connsiteX26" fmla="*/ 0 w 1489775"/>
                <a:gd name="connsiteY26" fmla="*/ 1390678 h 3923699"/>
                <a:gd name="connsiteX27" fmla="*/ 0 w 1489775"/>
                <a:gd name="connsiteY27" fmla="*/ 1030958 h 3923699"/>
                <a:gd name="connsiteX28" fmla="*/ 280204 w 1489775"/>
                <a:gd name="connsiteY28" fmla="*/ 750754 h 3923699"/>
                <a:gd name="connsiteX29" fmla="*/ 744888 w 1489775"/>
                <a:gd name="connsiteY29" fmla="*/ 0 h 3923699"/>
                <a:gd name="connsiteX30" fmla="*/ 1082199 w 1489775"/>
                <a:gd name="connsiteY30" fmla="*/ 337311 h 3923699"/>
                <a:gd name="connsiteX31" fmla="*/ 744888 w 1489775"/>
                <a:gd name="connsiteY31" fmla="*/ 674622 h 3923699"/>
                <a:gd name="connsiteX32" fmla="*/ 407577 w 1489775"/>
                <a:gd name="connsiteY32" fmla="*/ 337311 h 3923699"/>
                <a:gd name="connsiteX33" fmla="*/ 744888 w 1489775"/>
                <a:gd name="connsiteY33" fmla="*/ 0 h 3923699"/>
                <a:gd name="connsiteX0" fmla="*/ 280204 w 1489775"/>
                <a:gd name="connsiteY0" fmla="*/ 750754 h 3923699"/>
                <a:gd name="connsiteX1" fmla="*/ 1209570 w 1489775"/>
                <a:gd name="connsiteY1" fmla="*/ 750754 h 3923699"/>
                <a:gd name="connsiteX2" fmla="*/ 1489774 w 1489775"/>
                <a:gd name="connsiteY2" fmla="*/ 1030958 h 3923699"/>
                <a:gd name="connsiteX3" fmla="*/ 1489774 w 1489775"/>
                <a:gd name="connsiteY3" fmla="*/ 1293518 h 3923699"/>
                <a:gd name="connsiteX4" fmla="*/ 1489775 w 1489775"/>
                <a:gd name="connsiteY4" fmla="*/ 1293518 h 3923699"/>
                <a:gd name="connsiteX5" fmla="*/ 1489775 w 1489775"/>
                <a:gd name="connsiteY5" fmla="*/ 2063902 h 3923699"/>
                <a:gd name="connsiteX6" fmla="*/ 1345759 w 1489775"/>
                <a:gd name="connsiteY6" fmla="*/ 2207918 h 3923699"/>
                <a:gd name="connsiteX7" fmla="*/ 1201743 w 1489775"/>
                <a:gd name="connsiteY7" fmla="*/ 2063902 h 3923699"/>
                <a:gd name="connsiteX8" fmla="*/ 1201743 w 1489775"/>
                <a:gd name="connsiteY8" fmla="*/ 1390678 h 3923699"/>
                <a:gd name="connsiteX9" fmla="*/ 1158887 w 1489775"/>
                <a:gd name="connsiteY9" fmla="*/ 1390678 h 3923699"/>
                <a:gd name="connsiteX10" fmla="*/ 1151853 w 1489775"/>
                <a:gd name="connsiteY10" fmla="*/ 3743699 h 3923699"/>
                <a:gd name="connsiteX11" fmla="*/ 971853 w 1489775"/>
                <a:gd name="connsiteY11" fmla="*/ 3923699 h 3923699"/>
                <a:gd name="connsiteX12" fmla="*/ 791853 w 1489775"/>
                <a:gd name="connsiteY12" fmla="*/ 3743699 h 3923699"/>
                <a:gd name="connsiteX13" fmla="*/ 791853 w 1489775"/>
                <a:gd name="connsiteY13" fmla="*/ 2305078 h 3923699"/>
                <a:gd name="connsiteX14" fmla="*/ 683854 w 1489775"/>
                <a:gd name="connsiteY14" fmla="*/ 2305078 h 3923699"/>
                <a:gd name="connsiteX15" fmla="*/ 683854 w 1489775"/>
                <a:gd name="connsiteY15" fmla="*/ 3743698 h 3923699"/>
                <a:gd name="connsiteX16" fmla="*/ 503854 w 1489775"/>
                <a:gd name="connsiteY16" fmla="*/ 3923698 h 3923699"/>
                <a:gd name="connsiteX17" fmla="*/ 323854 w 1489775"/>
                <a:gd name="connsiteY17" fmla="*/ 3743698 h 3923699"/>
                <a:gd name="connsiteX18" fmla="*/ 323854 w 1489775"/>
                <a:gd name="connsiteY18" fmla="*/ 2238914 h 3923699"/>
                <a:gd name="connsiteX19" fmla="*/ 330887 w 1489775"/>
                <a:gd name="connsiteY19" fmla="*/ 1390678 h 3923699"/>
                <a:gd name="connsiteX20" fmla="*/ 288033 w 1489775"/>
                <a:gd name="connsiteY20" fmla="*/ 1390678 h 3923699"/>
                <a:gd name="connsiteX21" fmla="*/ 288033 w 1489775"/>
                <a:gd name="connsiteY21" fmla="*/ 2063902 h 3923699"/>
                <a:gd name="connsiteX22" fmla="*/ 144017 w 1489775"/>
                <a:gd name="connsiteY22" fmla="*/ 2207918 h 3923699"/>
                <a:gd name="connsiteX23" fmla="*/ 1 w 1489775"/>
                <a:gd name="connsiteY23" fmla="*/ 2063902 h 3923699"/>
                <a:gd name="connsiteX24" fmla="*/ 1 w 1489775"/>
                <a:gd name="connsiteY24" fmla="*/ 1390678 h 3923699"/>
                <a:gd name="connsiteX25" fmla="*/ 0 w 1489775"/>
                <a:gd name="connsiteY25" fmla="*/ 1390678 h 3923699"/>
                <a:gd name="connsiteX26" fmla="*/ 0 w 1489775"/>
                <a:gd name="connsiteY26" fmla="*/ 1030958 h 3923699"/>
                <a:gd name="connsiteX27" fmla="*/ 280204 w 1489775"/>
                <a:gd name="connsiteY27" fmla="*/ 750754 h 3923699"/>
                <a:gd name="connsiteX28" fmla="*/ 744888 w 1489775"/>
                <a:gd name="connsiteY28" fmla="*/ 0 h 3923699"/>
                <a:gd name="connsiteX29" fmla="*/ 1082199 w 1489775"/>
                <a:gd name="connsiteY29" fmla="*/ 337311 h 3923699"/>
                <a:gd name="connsiteX30" fmla="*/ 744888 w 1489775"/>
                <a:gd name="connsiteY30" fmla="*/ 674622 h 3923699"/>
                <a:gd name="connsiteX31" fmla="*/ 407577 w 1489775"/>
                <a:gd name="connsiteY31" fmla="*/ 337311 h 3923699"/>
                <a:gd name="connsiteX32" fmla="*/ 744888 w 1489775"/>
                <a:gd name="connsiteY32" fmla="*/ 0 h 3923699"/>
                <a:gd name="connsiteX0" fmla="*/ 280204 w 1489775"/>
                <a:gd name="connsiteY0" fmla="*/ 750754 h 3923699"/>
                <a:gd name="connsiteX1" fmla="*/ 1209570 w 1489775"/>
                <a:gd name="connsiteY1" fmla="*/ 750754 h 3923699"/>
                <a:gd name="connsiteX2" fmla="*/ 1489774 w 1489775"/>
                <a:gd name="connsiteY2" fmla="*/ 1030958 h 3923699"/>
                <a:gd name="connsiteX3" fmla="*/ 1489774 w 1489775"/>
                <a:gd name="connsiteY3" fmla="*/ 1293518 h 3923699"/>
                <a:gd name="connsiteX4" fmla="*/ 1489775 w 1489775"/>
                <a:gd name="connsiteY4" fmla="*/ 1293518 h 3923699"/>
                <a:gd name="connsiteX5" fmla="*/ 1489775 w 1489775"/>
                <a:gd name="connsiteY5" fmla="*/ 2063902 h 3923699"/>
                <a:gd name="connsiteX6" fmla="*/ 1345759 w 1489775"/>
                <a:gd name="connsiteY6" fmla="*/ 2207918 h 3923699"/>
                <a:gd name="connsiteX7" fmla="*/ 1201743 w 1489775"/>
                <a:gd name="connsiteY7" fmla="*/ 2063902 h 3923699"/>
                <a:gd name="connsiteX8" fmla="*/ 1201743 w 1489775"/>
                <a:gd name="connsiteY8" fmla="*/ 1390678 h 3923699"/>
                <a:gd name="connsiteX9" fmla="*/ 1158887 w 1489775"/>
                <a:gd name="connsiteY9" fmla="*/ 1390678 h 3923699"/>
                <a:gd name="connsiteX10" fmla="*/ 1151853 w 1489775"/>
                <a:gd name="connsiteY10" fmla="*/ 3743699 h 3923699"/>
                <a:gd name="connsiteX11" fmla="*/ 971853 w 1489775"/>
                <a:gd name="connsiteY11" fmla="*/ 3923699 h 3923699"/>
                <a:gd name="connsiteX12" fmla="*/ 791853 w 1489775"/>
                <a:gd name="connsiteY12" fmla="*/ 3743699 h 3923699"/>
                <a:gd name="connsiteX13" fmla="*/ 791853 w 1489775"/>
                <a:gd name="connsiteY13" fmla="*/ 2305078 h 3923699"/>
                <a:gd name="connsiteX14" fmla="*/ 683854 w 1489775"/>
                <a:gd name="connsiteY14" fmla="*/ 2305078 h 3923699"/>
                <a:gd name="connsiteX15" fmla="*/ 683854 w 1489775"/>
                <a:gd name="connsiteY15" fmla="*/ 3743698 h 3923699"/>
                <a:gd name="connsiteX16" fmla="*/ 503854 w 1489775"/>
                <a:gd name="connsiteY16" fmla="*/ 3923698 h 3923699"/>
                <a:gd name="connsiteX17" fmla="*/ 323854 w 1489775"/>
                <a:gd name="connsiteY17" fmla="*/ 3743698 h 3923699"/>
                <a:gd name="connsiteX18" fmla="*/ 330887 w 1489775"/>
                <a:gd name="connsiteY18" fmla="*/ 1390678 h 3923699"/>
                <a:gd name="connsiteX19" fmla="*/ 288033 w 1489775"/>
                <a:gd name="connsiteY19" fmla="*/ 1390678 h 3923699"/>
                <a:gd name="connsiteX20" fmla="*/ 288033 w 1489775"/>
                <a:gd name="connsiteY20" fmla="*/ 2063902 h 3923699"/>
                <a:gd name="connsiteX21" fmla="*/ 144017 w 1489775"/>
                <a:gd name="connsiteY21" fmla="*/ 2207918 h 3923699"/>
                <a:gd name="connsiteX22" fmla="*/ 1 w 1489775"/>
                <a:gd name="connsiteY22" fmla="*/ 2063902 h 3923699"/>
                <a:gd name="connsiteX23" fmla="*/ 1 w 1489775"/>
                <a:gd name="connsiteY23" fmla="*/ 1390678 h 3923699"/>
                <a:gd name="connsiteX24" fmla="*/ 0 w 1489775"/>
                <a:gd name="connsiteY24" fmla="*/ 1390678 h 3923699"/>
                <a:gd name="connsiteX25" fmla="*/ 0 w 1489775"/>
                <a:gd name="connsiteY25" fmla="*/ 1030958 h 3923699"/>
                <a:gd name="connsiteX26" fmla="*/ 280204 w 1489775"/>
                <a:gd name="connsiteY26" fmla="*/ 750754 h 3923699"/>
                <a:gd name="connsiteX27" fmla="*/ 744888 w 1489775"/>
                <a:gd name="connsiteY27" fmla="*/ 0 h 3923699"/>
                <a:gd name="connsiteX28" fmla="*/ 1082199 w 1489775"/>
                <a:gd name="connsiteY28" fmla="*/ 337311 h 3923699"/>
                <a:gd name="connsiteX29" fmla="*/ 744888 w 1489775"/>
                <a:gd name="connsiteY29" fmla="*/ 674622 h 3923699"/>
                <a:gd name="connsiteX30" fmla="*/ 407577 w 1489775"/>
                <a:gd name="connsiteY30" fmla="*/ 337311 h 3923699"/>
                <a:gd name="connsiteX31" fmla="*/ 744888 w 1489775"/>
                <a:gd name="connsiteY31" fmla="*/ 0 h 39236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</a:cxnLst>
              <a:rect l="l" t="t" r="r" b="b"/>
              <a:pathLst>
                <a:path w="1489775" h="3923699">
                  <a:moveTo>
                    <a:pt x="280204" y="750754"/>
                  </a:moveTo>
                  <a:lnTo>
                    <a:pt x="1209570" y="750754"/>
                  </a:lnTo>
                  <a:cubicBezTo>
                    <a:pt x="1364322" y="750754"/>
                    <a:pt x="1489774" y="876206"/>
                    <a:pt x="1489774" y="1030958"/>
                  </a:cubicBezTo>
                  <a:lnTo>
                    <a:pt x="1489774" y="1293518"/>
                  </a:lnTo>
                  <a:lnTo>
                    <a:pt x="1489775" y="1293518"/>
                  </a:lnTo>
                  <a:lnTo>
                    <a:pt x="1489775" y="2063902"/>
                  </a:lnTo>
                  <a:cubicBezTo>
                    <a:pt x="1489775" y="2143440"/>
                    <a:pt x="1425297" y="2207918"/>
                    <a:pt x="1345759" y="2207918"/>
                  </a:cubicBezTo>
                  <a:cubicBezTo>
                    <a:pt x="1266221" y="2207918"/>
                    <a:pt x="1201743" y="2143440"/>
                    <a:pt x="1201743" y="2063902"/>
                  </a:cubicBezTo>
                  <a:lnTo>
                    <a:pt x="1201743" y="1390678"/>
                  </a:lnTo>
                  <a:lnTo>
                    <a:pt x="1158887" y="1390678"/>
                  </a:lnTo>
                  <a:cubicBezTo>
                    <a:pt x="1156542" y="2175018"/>
                    <a:pt x="1154198" y="2959359"/>
                    <a:pt x="1151853" y="3743699"/>
                  </a:cubicBezTo>
                  <a:cubicBezTo>
                    <a:pt x="1151853" y="3843110"/>
                    <a:pt x="1071264" y="3923699"/>
                    <a:pt x="971853" y="3923699"/>
                  </a:cubicBezTo>
                  <a:cubicBezTo>
                    <a:pt x="872442" y="3923699"/>
                    <a:pt x="791853" y="3843110"/>
                    <a:pt x="791853" y="3743699"/>
                  </a:cubicBezTo>
                  <a:lnTo>
                    <a:pt x="791853" y="2305078"/>
                  </a:lnTo>
                  <a:lnTo>
                    <a:pt x="683854" y="2305078"/>
                  </a:lnTo>
                  <a:lnTo>
                    <a:pt x="683854" y="3743698"/>
                  </a:lnTo>
                  <a:cubicBezTo>
                    <a:pt x="683854" y="3843109"/>
                    <a:pt x="603265" y="3923698"/>
                    <a:pt x="503854" y="3923698"/>
                  </a:cubicBezTo>
                  <a:cubicBezTo>
                    <a:pt x="404443" y="3923698"/>
                    <a:pt x="323854" y="3843109"/>
                    <a:pt x="323854" y="3743698"/>
                  </a:cubicBezTo>
                  <a:cubicBezTo>
                    <a:pt x="326198" y="2959358"/>
                    <a:pt x="328543" y="2175018"/>
                    <a:pt x="330887" y="1390678"/>
                  </a:cubicBezTo>
                  <a:lnTo>
                    <a:pt x="288033" y="1390678"/>
                  </a:lnTo>
                  <a:lnTo>
                    <a:pt x="288033" y="2063902"/>
                  </a:lnTo>
                  <a:cubicBezTo>
                    <a:pt x="288033" y="2143440"/>
                    <a:pt x="223555" y="2207918"/>
                    <a:pt x="144017" y="2207918"/>
                  </a:cubicBezTo>
                  <a:cubicBezTo>
                    <a:pt x="64479" y="2207918"/>
                    <a:pt x="1" y="2143440"/>
                    <a:pt x="1" y="2063902"/>
                  </a:cubicBezTo>
                  <a:lnTo>
                    <a:pt x="1" y="1390678"/>
                  </a:lnTo>
                  <a:lnTo>
                    <a:pt x="0" y="1390678"/>
                  </a:lnTo>
                  <a:lnTo>
                    <a:pt x="0" y="1030958"/>
                  </a:lnTo>
                  <a:cubicBezTo>
                    <a:pt x="0" y="876206"/>
                    <a:pt x="125452" y="750754"/>
                    <a:pt x="280204" y="750754"/>
                  </a:cubicBezTo>
                  <a:close/>
                  <a:moveTo>
                    <a:pt x="744888" y="0"/>
                  </a:moveTo>
                  <a:cubicBezTo>
                    <a:pt x="931180" y="0"/>
                    <a:pt x="1082199" y="151019"/>
                    <a:pt x="1082199" y="337311"/>
                  </a:cubicBezTo>
                  <a:cubicBezTo>
                    <a:pt x="1082199" y="523603"/>
                    <a:pt x="931180" y="674622"/>
                    <a:pt x="744888" y="674622"/>
                  </a:cubicBezTo>
                  <a:cubicBezTo>
                    <a:pt x="558596" y="674622"/>
                    <a:pt x="407577" y="523603"/>
                    <a:pt x="407577" y="337311"/>
                  </a:cubicBezTo>
                  <a:cubicBezTo>
                    <a:pt x="407577" y="151019"/>
                    <a:pt x="558596" y="0"/>
                    <a:pt x="744888" y="0"/>
                  </a:cubicBez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 dirty="0"/>
            </a:p>
          </p:txBody>
        </p:sp>
        <p:sp>
          <p:nvSpPr>
            <p:cNvPr id="85" name="Round Same Side Corner Rectangle 8">
              <a:extLst>
                <a:ext uri="{FF2B5EF4-FFF2-40B4-BE49-F238E27FC236}">
                  <a16:creationId xmlns:a16="http://schemas.microsoft.com/office/drawing/2014/main" id="{91B2A586-308A-4868-B71C-C6262B5383FF}"/>
                </a:ext>
              </a:extLst>
            </p:cNvPr>
            <p:cNvSpPr/>
            <p:nvPr/>
          </p:nvSpPr>
          <p:spPr>
            <a:xfrm>
              <a:off x="4615353" y="1840455"/>
              <a:ext cx="314030" cy="827075"/>
            </a:xfrm>
            <a:custGeom>
              <a:avLst/>
              <a:gdLst>
                <a:gd name="connsiteX0" fmla="*/ 280204 w 1489775"/>
                <a:gd name="connsiteY0" fmla="*/ 750754 h 3923699"/>
                <a:gd name="connsiteX1" fmla="*/ 1209570 w 1489775"/>
                <a:gd name="connsiteY1" fmla="*/ 750754 h 3923699"/>
                <a:gd name="connsiteX2" fmla="*/ 1489774 w 1489775"/>
                <a:gd name="connsiteY2" fmla="*/ 1030958 h 3923699"/>
                <a:gd name="connsiteX3" fmla="*/ 1489774 w 1489775"/>
                <a:gd name="connsiteY3" fmla="*/ 1293518 h 3923699"/>
                <a:gd name="connsiteX4" fmla="*/ 1489775 w 1489775"/>
                <a:gd name="connsiteY4" fmla="*/ 1293518 h 3923699"/>
                <a:gd name="connsiteX5" fmla="*/ 1489775 w 1489775"/>
                <a:gd name="connsiteY5" fmla="*/ 2063902 h 3923699"/>
                <a:gd name="connsiteX6" fmla="*/ 1345759 w 1489775"/>
                <a:gd name="connsiteY6" fmla="*/ 2207918 h 3923699"/>
                <a:gd name="connsiteX7" fmla="*/ 1201743 w 1489775"/>
                <a:gd name="connsiteY7" fmla="*/ 2063902 h 3923699"/>
                <a:gd name="connsiteX8" fmla="*/ 1201743 w 1489775"/>
                <a:gd name="connsiteY8" fmla="*/ 1390678 h 3923699"/>
                <a:gd name="connsiteX9" fmla="*/ 1158887 w 1489775"/>
                <a:gd name="connsiteY9" fmla="*/ 1390678 h 3923699"/>
                <a:gd name="connsiteX10" fmla="*/ 1158887 w 1489775"/>
                <a:gd name="connsiteY10" fmla="*/ 2305078 h 3923699"/>
                <a:gd name="connsiteX11" fmla="*/ 1151853 w 1489775"/>
                <a:gd name="connsiteY11" fmla="*/ 3743699 h 3923699"/>
                <a:gd name="connsiteX12" fmla="*/ 971853 w 1489775"/>
                <a:gd name="connsiteY12" fmla="*/ 3923699 h 3923699"/>
                <a:gd name="connsiteX13" fmla="*/ 791853 w 1489775"/>
                <a:gd name="connsiteY13" fmla="*/ 3743699 h 3923699"/>
                <a:gd name="connsiteX14" fmla="*/ 791853 w 1489775"/>
                <a:gd name="connsiteY14" fmla="*/ 2305078 h 3923699"/>
                <a:gd name="connsiteX15" fmla="*/ 683854 w 1489775"/>
                <a:gd name="connsiteY15" fmla="*/ 2305078 h 3923699"/>
                <a:gd name="connsiteX16" fmla="*/ 683854 w 1489775"/>
                <a:gd name="connsiteY16" fmla="*/ 3743698 h 3923699"/>
                <a:gd name="connsiteX17" fmla="*/ 503854 w 1489775"/>
                <a:gd name="connsiteY17" fmla="*/ 3923698 h 3923699"/>
                <a:gd name="connsiteX18" fmla="*/ 323854 w 1489775"/>
                <a:gd name="connsiteY18" fmla="*/ 3743698 h 3923699"/>
                <a:gd name="connsiteX19" fmla="*/ 323854 w 1489775"/>
                <a:gd name="connsiteY19" fmla="*/ 2238914 h 3923699"/>
                <a:gd name="connsiteX20" fmla="*/ 330887 w 1489775"/>
                <a:gd name="connsiteY20" fmla="*/ 2238914 h 3923699"/>
                <a:gd name="connsiteX21" fmla="*/ 330887 w 1489775"/>
                <a:gd name="connsiteY21" fmla="*/ 1390678 h 3923699"/>
                <a:gd name="connsiteX22" fmla="*/ 288033 w 1489775"/>
                <a:gd name="connsiteY22" fmla="*/ 1390678 h 3923699"/>
                <a:gd name="connsiteX23" fmla="*/ 288033 w 1489775"/>
                <a:gd name="connsiteY23" fmla="*/ 2063902 h 3923699"/>
                <a:gd name="connsiteX24" fmla="*/ 144017 w 1489775"/>
                <a:gd name="connsiteY24" fmla="*/ 2207918 h 3923699"/>
                <a:gd name="connsiteX25" fmla="*/ 1 w 1489775"/>
                <a:gd name="connsiteY25" fmla="*/ 2063902 h 3923699"/>
                <a:gd name="connsiteX26" fmla="*/ 1 w 1489775"/>
                <a:gd name="connsiteY26" fmla="*/ 1390678 h 3923699"/>
                <a:gd name="connsiteX27" fmla="*/ 0 w 1489775"/>
                <a:gd name="connsiteY27" fmla="*/ 1390678 h 3923699"/>
                <a:gd name="connsiteX28" fmla="*/ 0 w 1489775"/>
                <a:gd name="connsiteY28" fmla="*/ 1030958 h 3923699"/>
                <a:gd name="connsiteX29" fmla="*/ 280204 w 1489775"/>
                <a:gd name="connsiteY29" fmla="*/ 750754 h 3923699"/>
                <a:gd name="connsiteX30" fmla="*/ 744888 w 1489775"/>
                <a:gd name="connsiteY30" fmla="*/ 0 h 3923699"/>
                <a:gd name="connsiteX31" fmla="*/ 1082199 w 1489775"/>
                <a:gd name="connsiteY31" fmla="*/ 337311 h 3923699"/>
                <a:gd name="connsiteX32" fmla="*/ 744888 w 1489775"/>
                <a:gd name="connsiteY32" fmla="*/ 674622 h 3923699"/>
                <a:gd name="connsiteX33" fmla="*/ 407577 w 1489775"/>
                <a:gd name="connsiteY33" fmla="*/ 337311 h 3923699"/>
                <a:gd name="connsiteX34" fmla="*/ 744888 w 1489775"/>
                <a:gd name="connsiteY34" fmla="*/ 0 h 3923699"/>
                <a:gd name="connsiteX0" fmla="*/ 280204 w 1489775"/>
                <a:gd name="connsiteY0" fmla="*/ 750754 h 3923699"/>
                <a:gd name="connsiteX1" fmla="*/ 1209570 w 1489775"/>
                <a:gd name="connsiteY1" fmla="*/ 750754 h 3923699"/>
                <a:gd name="connsiteX2" fmla="*/ 1489774 w 1489775"/>
                <a:gd name="connsiteY2" fmla="*/ 1030958 h 3923699"/>
                <a:gd name="connsiteX3" fmla="*/ 1489774 w 1489775"/>
                <a:gd name="connsiteY3" fmla="*/ 1293518 h 3923699"/>
                <a:gd name="connsiteX4" fmla="*/ 1489775 w 1489775"/>
                <a:gd name="connsiteY4" fmla="*/ 1293518 h 3923699"/>
                <a:gd name="connsiteX5" fmla="*/ 1489775 w 1489775"/>
                <a:gd name="connsiteY5" fmla="*/ 2063902 h 3923699"/>
                <a:gd name="connsiteX6" fmla="*/ 1345759 w 1489775"/>
                <a:gd name="connsiteY6" fmla="*/ 2207918 h 3923699"/>
                <a:gd name="connsiteX7" fmla="*/ 1201743 w 1489775"/>
                <a:gd name="connsiteY7" fmla="*/ 2063902 h 3923699"/>
                <a:gd name="connsiteX8" fmla="*/ 1201743 w 1489775"/>
                <a:gd name="connsiteY8" fmla="*/ 1390678 h 3923699"/>
                <a:gd name="connsiteX9" fmla="*/ 1158887 w 1489775"/>
                <a:gd name="connsiteY9" fmla="*/ 1390678 h 3923699"/>
                <a:gd name="connsiteX10" fmla="*/ 1151853 w 1489775"/>
                <a:gd name="connsiteY10" fmla="*/ 3743699 h 3923699"/>
                <a:gd name="connsiteX11" fmla="*/ 971853 w 1489775"/>
                <a:gd name="connsiteY11" fmla="*/ 3923699 h 3923699"/>
                <a:gd name="connsiteX12" fmla="*/ 791853 w 1489775"/>
                <a:gd name="connsiteY12" fmla="*/ 3743699 h 3923699"/>
                <a:gd name="connsiteX13" fmla="*/ 791853 w 1489775"/>
                <a:gd name="connsiteY13" fmla="*/ 2305078 h 3923699"/>
                <a:gd name="connsiteX14" fmla="*/ 683854 w 1489775"/>
                <a:gd name="connsiteY14" fmla="*/ 2305078 h 3923699"/>
                <a:gd name="connsiteX15" fmla="*/ 683854 w 1489775"/>
                <a:gd name="connsiteY15" fmla="*/ 3743698 h 3923699"/>
                <a:gd name="connsiteX16" fmla="*/ 503854 w 1489775"/>
                <a:gd name="connsiteY16" fmla="*/ 3923698 h 3923699"/>
                <a:gd name="connsiteX17" fmla="*/ 323854 w 1489775"/>
                <a:gd name="connsiteY17" fmla="*/ 3743698 h 3923699"/>
                <a:gd name="connsiteX18" fmla="*/ 323854 w 1489775"/>
                <a:gd name="connsiteY18" fmla="*/ 2238914 h 3923699"/>
                <a:gd name="connsiteX19" fmla="*/ 330887 w 1489775"/>
                <a:gd name="connsiteY19" fmla="*/ 2238914 h 3923699"/>
                <a:gd name="connsiteX20" fmla="*/ 330887 w 1489775"/>
                <a:gd name="connsiteY20" fmla="*/ 1390678 h 3923699"/>
                <a:gd name="connsiteX21" fmla="*/ 288033 w 1489775"/>
                <a:gd name="connsiteY21" fmla="*/ 1390678 h 3923699"/>
                <a:gd name="connsiteX22" fmla="*/ 288033 w 1489775"/>
                <a:gd name="connsiteY22" fmla="*/ 2063902 h 3923699"/>
                <a:gd name="connsiteX23" fmla="*/ 144017 w 1489775"/>
                <a:gd name="connsiteY23" fmla="*/ 2207918 h 3923699"/>
                <a:gd name="connsiteX24" fmla="*/ 1 w 1489775"/>
                <a:gd name="connsiteY24" fmla="*/ 2063902 h 3923699"/>
                <a:gd name="connsiteX25" fmla="*/ 1 w 1489775"/>
                <a:gd name="connsiteY25" fmla="*/ 1390678 h 3923699"/>
                <a:gd name="connsiteX26" fmla="*/ 0 w 1489775"/>
                <a:gd name="connsiteY26" fmla="*/ 1390678 h 3923699"/>
                <a:gd name="connsiteX27" fmla="*/ 0 w 1489775"/>
                <a:gd name="connsiteY27" fmla="*/ 1030958 h 3923699"/>
                <a:gd name="connsiteX28" fmla="*/ 280204 w 1489775"/>
                <a:gd name="connsiteY28" fmla="*/ 750754 h 3923699"/>
                <a:gd name="connsiteX29" fmla="*/ 744888 w 1489775"/>
                <a:gd name="connsiteY29" fmla="*/ 0 h 3923699"/>
                <a:gd name="connsiteX30" fmla="*/ 1082199 w 1489775"/>
                <a:gd name="connsiteY30" fmla="*/ 337311 h 3923699"/>
                <a:gd name="connsiteX31" fmla="*/ 744888 w 1489775"/>
                <a:gd name="connsiteY31" fmla="*/ 674622 h 3923699"/>
                <a:gd name="connsiteX32" fmla="*/ 407577 w 1489775"/>
                <a:gd name="connsiteY32" fmla="*/ 337311 h 3923699"/>
                <a:gd name="connsiteX33" fmla="*/ 744888 w 1489775"/>
                <a:gd name="connsiteY33" fmla="*/ 0 h 3923699"/>
                <a:gd name="connsiteX0" fmla="*/ 280204 w 1489775"/>
                <a:gd name="connsiteY0" fmla="*/ 750754 h 3923699"/>
                <a:gd name="connsiteX1" fmla="*/ 1209570 w 1489775"/>
                <a:gd name="connsiteY1" fmla="*/ 750754 h 3923699"/>
                <a:gd name="connsiteX2" fmla="*/ 1489774 w 1489775"/>
                <a:gd name="connsiteY2" fmla="*/ 1030958 h 3923699"/>
                <a:gd name="connsiteX3" fmla="*/ 1489774 w 1489775"/>
                <a:gd name="connsiteY3" fmla="*/ 1293518 h 3923699"/>
                <a:gd name="connsiteX4" fmla="*/ 1489775 w 1489775"/>
                <a:gd name="connsiteY4" fmla="*/ 1293518 h 3923699"/>
                <a:gd name="connsiteX5" fmla="*/ 1489775 w 1489775"/>
                <a:gd name="connsiteY5" fmla="*/ 2063902 h 3923699"/>
                <a:gd name="connsiteX6" fmla="*/ 1345759 w 1489775"/>
                <a:gd name="connsiteY6" fmla="*/ 2207918 h 3923699"/>
                <a:gd name="connsiteX7" fmla="*/ 1201743 w 1489775"/>
                <a:gd name="connsiteY7" fmla="*/ 2063902 h 3923699"/>
                <a:gd name="connsiteX8" fmla="*/ 1201743 w 1489775"/>
                <a:gd name="connsiteY8" fmla="*/ 1390678 h 3923699"/>
                <a:gd name="connsiteX9" fmla="*/ 1158887 w 1489775"/>
                <a:gd name="connsiteY9" fmla="*/ 1390678 h 3923699"/>
                <a:gd name="connsiteX10" fmla="*/ 1151853 w 1489775"/>
                <a:gd name="connsiteY10" fmla="*/ 3743699 h 3923699"/>
                <a:gd name="connsiteX11" fmla="*/ 971853 w 1489775"/>
                <a:gd name="connsiteY11" fmla="*/ 3923699 h 3923699"/>
                <a:gd name="connsiteX12" fmla="*/ 791853 w 1489775"/>
                <a:gd name="connsiteY12" fmla="*/ 3743699 h 3923699"/>
                <a:gd name="connsiteX13" fmla="*/ 791853 w 1489775"/>
                <a:gd name="connsiteY13" fmla="*/ 2305078 h 3923699"/>
                <a:gd name="connsiteX14" fmla="*/ 683854 w 1489775"/>
                <a:gd name="connsiteY14" fmla="*/ 2305078 h 3923699"/>
                <a:gd name="connsiteX15" fmla="*/ 683854 w 1489775"/>
                <a:gd name="connsiteY15" fmla="*/ 3743698 h 3923699"/>
                <a:gd name="connsiteX16" fmla="*/ 503854 w 1489775"/>
                <a:gd name="connsiteY16" fmla="*/ 3923698 h 3923699"/>
                <a:gd name="connsiteX17" fmla="*/ 323854 w 1489775"/>
                <a:gd name="connsiteY17" fmla="*/ 3743698 h 3923699"/>
                <a:gd name="connsiteX18" fmla="*/ 323854 w 1489775"/>
                <a:gd name="connsiteY18" fmla="*/ 2238914 h 3923699"/>
                <a:gd name="connsiteX19" fmla="*/ 330887 w 1489775"/>
                <a:gd name="connsiteY19" fmla="*/ 1390678 h 3923699"/>
                <a:gd name="connsiteX20" fmla="*/ 288033 w 1489775"/>
                <a:gd name="connsiteY20" fmla="*/ 1390678 h 3923699"/>
                <a:gd name="connsiteX21" fmla="*/ 288033 w 1489775"/>
                <a:gd name="connsiteY21" fmla="*/ 2063902 h 3923699"/>
                <a:gd name="connsiteX22" fmla="*/ 144017 w 1489775"/>
                <a:gd name="connsiteY22" fmla="*/ 2207918 h 3923699"/>
                <a:gd name="connsiteX23" fmla="*/ 1 w 1489775"/>
                <a:gd name="connsiteY23" fmla="*/ 2063902 h 3923699"/>
                <a:gd name="connsiteX24" fmla="*/ 1 w 1489775"/>
                <a:gd name="connsiteY24" fmla="*/ 1390678 h 3923699"/>
                <a:gd name="connsiteX25" fmla="*/ 0 w 1489775"/>
                <a:gd name="connsiteY25" fmla="*/ 1390678 h 3923699"/>
                <a:gd name="connsiteX26" fmla="*/ 0 w 1489775"/>
                <a:gd name="connsiteY26" fmla="*/ 1030958 h 3923699"/>
                <a:gd name="connsiteX27" fmla="*/ 280204 w 1489775"/>
                <a:gd name="connsiteY27" fmla="*/ 750754 h 3923699"/>
                <a:gd name="connsiteX28" fmla="*/ 744888 w 1489775"/>
                <a:gd name="connsiteY28" fmla="*/ 0 h 3923699"/>
                <a:gd name="connsiteX29" fmla="*/ 1082199 w 1489775"/>
                <a:gd name="connsiteY29" fmla="*/ 337311 h 3923699"/>
                <a:gd name="connsiteX30" fmla="*/ 744888 w 1489775"/>
                <a:gd name="connsiteY30" fmla="*/ 674622 h 3923699"/>
                <a:gd name="connsiteX31" fmla="*/ 407577 w 1489775"/>
                <a:gd name="connsiteY31" fmla="*/ 337311 h 3923699"/>
                <a:gd name="connsiteX32" fmla="*/ 744888 w 1489775"/>
                <a:gd name="connsiteY32" fmla="*/ 0 h 3923699"/>
                <a:gd name="connsiteX0" fmla="*/ 280204 w 1489775"/>
                <a:gd name="connsiteY0" fmla="*/ 750754 h 3923699"/>
                <a:gd name="connsiteX1" fmla="*/ 1209570 w 1489775"/>
                <a:gd name="connsiteY1" fmla="*/ 750754 h 3923699"/>
                <a:gd name="connsiteX2" fmla="*/ 1489774 w 1489775"/>
                <a:gd name="connsiteY2" fmla="*/ 1030958 h 3923699"/>
                <a:gd name="connsiteX3" fmla="*/ 1489774 w 1489775"/>
                <a:gd name="connsiteY3" fmla="*/ 1293518 h 3923699"/>
                <a:gd name="connsiteX4" fmla="*/ 1489775 w 1489775"/>
                <a:gd name="connsiteY4" fmla="*/ 1293518 h 3923699"/>
                <a:gd name="connsiteX5" fmla="*/ 1489775 w 1489775"/>
                <a:gd name="connsiteY5" fmla="*/ 2063902 h 3923699"/>
                <a:gd name="connsiteX6" fmla="*/ 1345759 w 1489775"/>
                <a:gd name="connsiteY6" fmla="*/ 2207918 h 3923699"/>
                <a:gd name="connsiteX7" fmla="*/ 1201743 w 1489775"/>
                <a:gd name="connsiteY7" fmla="*/ 2063902 h 3923699"/>
                <a:gd name="connsiteX8" fmla="*/ 1201743 w 1489775"/>
                <a:gd name="connsiteY8" fmla="*/ 1390678 h 3923699"/>
                <a:gd name="connsiteX9" fmla="*/ 1158887 w 1489775"/>
                <a:gd name="connsiteY9" fmla="*/ 1390678 h 3923699"/>
                <a:gd name="connsiteX10" fmla="*/ 1151853 w 1489775"/>
                <a:gd name="connsiteY10" fmla="*/ 3743699 h 3923699"/>
                <a:gd name="connsiteX11" fmla="*/ 971853 w 1489775"/>
                <a:gd name="connsiteY11" fmla="*/ 3923699 h 3923699"/>
                <a:gd name="connsiteX12" fmla="*/ 791853 w 1489775"/>
                <a:gd name="connsiteY12" fmla="*/ 3743699 h 3923699"/>
                <a:gd name="connsiteX13" fmla="*/ 791853 w 1489775"/>
                <a:gd name="connsiteY13" fmla="*/ 2305078 h 3923699"/>
                <a:gd name="connsiteX14" fmla="*/ 683854 w 1489775"/>
                <a:gd name="connsiteY14" fmla="*/ 2305078 h 3923699"/>
                <a:gd name="connsiteX15" fmla="*/ 683854 w 1489775"/>
                <a:gd name="connsiteY15" fmla="*/ 3743698 h 3923699"/>
                <a:gd name="connsiteX16" fmla="*/ 503854 w 1489775"/>
                <a:gd name="connsiteY16" fmla="*/ 3923698 h 3923699"/>
                <a:gd name="connsiteX17" fmla="*/ 323854 w 1489775"/>
                <a:gd name="connsiteY17" fmla="*/ 3743698 h 3923699"/>
                <a:gd name="connsiteX18" fmla="*/ 330887 w 1489775"/>
                <a:gd name="connsiteY18" fmla="*/ 1390678 h 3923699"/>
                <a:gd name="connsiteX19" fmla="*/ 288033 w 1489775"/>
                <a:gd name="connsiteY19" fmla="*/ 1390678 h 3923699"/>
                <a:gd name="connsiteX20" fmla="*/ 288033 w 1489775"/>
                <a:gd name="connsiteY20" fmla="*/ 2063902 h 3923699"/>
                <a:gd name="connsiteX21" fmla="*/ 144017 w 1489775"/>
                <a:gd name="connsiteY21" fmla="*/ 2207918 h 3923699"/>
                <a:gd name="connsiteX22" fmla="*/ 1 w 1489775"/>
                <a:gd name="connsiteY22" fmla="*/ 2063902 h 3923699"/>
                <a:gd name="connsiteX23" fmla="*/ 1 w 1489775"/>
                <a:gd name="connsiteY23" fmla="*/ 1390678 h 3923699"/>
                <a:gd name="connsiteX24" fmla="*/ 0 w 1489775"/>
                <a:gd name="connsiteY24" fmla="*/ 1390678 h 3923699"/>
                <a:gd name="connsiteX25" fmla="*/ 0 w 1489775"/>
                <a:gd name="connsiteY25" fmla="*/ 1030958 h 3923699"/>
                <a:gd name="connsiteX26" fmla="*/ 280204 w 1489775"/>
                <a:gd name="connsiteY26" fmla="*/ 750754 h 3923699"/>
                <a:gd name="connsiteX27" fmla="*/ 744888 w 1489775"/>
                <a:gd name="connsiteY27" fmla="*/ 0 h 3923699"/>
                <a:gd name="connsiteX28" fmla="*/ 1082199 w 1489775"/>
                <a:gd name="connsiteY28" fmla="*/ 337311 h 3923699"/>
                <a:gd name="connsiteX29" fmla="*/ 744888 w 1489775"/>
                <a:gd name="connsiteY29" fmla="*/ 674622 h 3923699"/>
                <a:gd name="connsiteX30" fmla="*/ 407577 w 1489775"/>
                <a:gd name="connsiteY30" fmla="*/ 337311 h 3923699"/>
                <a:gd name="connsiteX31" fmla="*/ 744888 w 1489775"/>
                <a:gd name="connsiteY31" fmla="*/ 0 h 39236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</a:cxnLst>
              <a:rect l="l" t="t" r="r" b="b"/>
              <a:pathLst>
                <a:path w="1489775" h="3923699">
                  <a:moveTo>
                    <a:pt x="280204" y="750754"/>
                  </a:moveTo>
                  <a:lnTo>
                    <a:pt x="1209570" y="750754"/>
                  </a:lnTo>
                  <a:cubicBezTo>
                    <a:pt x="1364322" y="750754"/>
                    <a:pt x="1489774" y="876206"/>
                    <a:pt x="1489774" y="1030958"/>
                  </a:cubicBezTo>
                  <a:lnTo>
                    <a:pt x="1489774" y="1293518"/>
                  </a:lnTo>
                  <a:lnTo>
                    <a:pt x="1489775" y="1293518"/>
                  </a:lnTo>
                  <a:lnTo>
                    <a:pt x="1489775" y="2063902"/>
                  </a:lnTo>
                  <a:cubicBezTo>
                    <a:pt x="1489775" y="2143440"/>
                    <a:pt x="1425297" y="2207918"/>
                    <a:pt x="1345759" y="2207918"/>
                  </a:cubicBezTo>
                  <a:cubicBezTo>
                    <a:pt x="1266221" y="2207918"/>
                    <a:pt x="1201743" y="2143440"/>
                    <a:pt x="1201743" y="2063902"/>
                  </a:cubicBezTo>
                  <a:lnTo>
                    <a:pt x="1201743" y="1390678"/>
                  </a:lnTo>
                  <a:lnTo>
                    <a:pt x="1158887" y="1390678"/>
                  </a:lnTo>
                  <a:cubicBezTo>
                    <a:pt x="1156542" y="2175018"/>
                    <a:pt x="1154198" y="2959359"/>
                    <a:pt x="1151853" y="3743699"/>
                  </a:cubicBezTo>
                  <a:cubicBezTo>
                    <a:pt x="1151853" y="3843110"/>
                    <a:pt x="1071264" y="3923699"/>
                    <a:pt x="971853" y="3923699"/>
                  </a:cubicBezTo>
                  <a:cubicBezTo>
                    <a:pt x="872442" y="3923699"/>
                    <a:pt x="791853" y="3843110"/>
                    <a:pt x="791853" y="3743699"/>
                  </a:cubicBezTo>
                  <a:lnTo>
                    <a:pt x="791853" y="2305078"/>
                  </a:lnTo>
                  <a:lnTo>
                    <a:pt x="683854" y="2305078"/>
                  </a:lnTo>
                  <a:lnTo>
                    <a:pt x="683854" y="3743698"/>
                  </a:lnTo>
                  <a:cubicBezTo>
                    <a:pt x="683854" y="3843109"/>
                    <a:pt x="603265" y="3923698"/>
                    <a:pt x="503854" y="3923698"/>
                  </a:cubicBezTo>
                  <a:cubicBezTo>
                    <a:pt x="404443" y="3923698"/>
                    <a:pt x="323854" y="3843109"/>
                    <a:pt x="323854" y="3743698"/>
                  </a:cubicBezTo>
                  <a:cubicBezTo>
                    <a:pt x="326198" y="2959358"/>
                    <a:pt x="328543" y="2175018"/>
                    <a:pt x="330887" y="1390678"/>
                  </a:cubicBezTo>
                  <a:lnTo>
                    <a:pt x="288033" y="1390678"/>
                  </a:lnTo>
                  <a:lnTo>
                    <a:pt x="288033" y="2063902"/>
                  </a:lnTo>
                  <a:cubicBezTo>
                    <a:pt x="288033" y="2143440"/>
                    <a:pt x="223555" y="2207918"/>
                    <a:pt x="144017" y="2207918"/>
                  </a:cubicBezTo>
                  <a:cubicBezTo>
                    <a:pt x="64479" y="2207918"/>
                    <a:pt x="1" y="2143440"/>
                    <a:pt x="1" y="2063902"/>
                  </a:cubicBezTo>
                  <a:lnTo>
                    <a:pt x="1" y="1390678"/>
                  </a:lnTo>
                  <a:lnTo>
                    <a:pt x="0" y="1390678"/>
                  </a:lnTo>
                  <a:lnTo>
                    <a:pt x="0" y="1030958"/>
                  </a:lnTo>
                  <a:cubicBezTo>
                    <a:pt x="0" y="876206"/>
                    <a:pt x="125452" y="750754"/>
                    <a:pt x="280204" y="750754"/>
                  </a:cubicBezTo>
                  <a:close/>
                  <a:moveTo>
                    <a:pt x="744888" y="0"/>
                  </a:moveTo>
                  <a:cubicBezTo>
                    <a:pt x="931180" y="0"/>
                    <a:pt x="1082199" y="151019"/>
                    <a:pt x="1082199" y="337311"/>
                  </a:cubicBezTo>
                  <a:cubicBezTo>
                    <a:pt x="1082199" y="523603"/>
                    <a:pt x="931180" y="674622"/>
                    <a:pt x="744888" y="674622"/>
                  </a:cubicBezTo>
                  <a:cubicBezTo>
                    <a:pt x="558596" y="674622"/>
                    <a:pt x="407577" y="523603"/>
                    <a:pt x="407577" y="337311"/>
                  </a:cubicBezTo>
                  <a:cubicBezTo>
                    <a:pt x="407577" y="151019"/>
                    <a:pt x="558596" y="0"/>
                    <a:pt x="744888" y="0"/>
                  </a:cubicBez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 dirty="0"/>
            </a:p>
          </p:txBody>
        </p:sp>
        <p:sp>
          <p:nvSpPr>
            <p:cNvPr id="86" name="Round Same Side Corner Rectangle 8">
              <a:extLst>
                <a:ext uri="{FF2B5EF4-FFF2-40B4-BE49-F238E27FC236}">
                  <a16:creationId xmlns:a16="http://schemas.microsoft.com/office/drawing/2014/main" id="{FEEE6D30-8CE2-4619-8616-52DF083222DA}"/>
                </a:ext>
              </a:extLst>
            </p:cNvPr>
            <p:cNvSpPr/>
            <p:nvPr/>
          </p:nvSpPr>
          <p:spPr>
            <a:xfrm>
              <a:off x="5012950" y="1840455"/>
              <a:ext cx="314030" cy="827075"/>
            </a:xfrm>
            <a:custGeom>
              <a:avLst/>
              <a:gdLst>
                <a:gd name="connsiteX0" fmla="*/ 280204 w 1489775"/>
                <a:gd name="connsiteY0" fmla="*/ 750754 h 3923699"/>
                <a:gd name="connsiteX1" fmla="*/ 1209570 w 1489775"/>
                <a:gd name="connsiteY1" fmla="*/ 750754 h 3923699"/>
                <a:gd name="connsiteX2" fmla="*/ 1489774 w 1489775"/>
                <a:gd name="connsiteY2" fmla="*/ 1030958 h 3923699"/>
                <a:gd name="connsiteX3" fmla="*/ 1489774 w 1489775"/>
                <a:gd name="connsiteY3" fmla="*/ 1293518 h 3923699"/>
                <a:gd name="connsiteX4" fmla="*/ 1489775 w 1489775"/>
                <a:gd name="connsiteY4" fmla="*/ 1293518 h 3923699"/>
                <a:gd name="connsiteX5" fmla="*/ 1489775 w 1489775"/>
                <a:gd name="connsiteY5" fmla="*/ 2063902 h 3923699"/>
                <a:gd name="connsiteX6" fmla="*/ 1345759 w 1489775"/>
                <a:gd name="connsiteY6" fmla="*/ 2207918 h 3923699"/>
                <a:gd name="connsiteX7" fmla="*/ 1201743 w 1489775"/>
                <a:gd name="connsiteY7" fmla="*/ 2063902 h 3923699"/>
                <a:gd name="connsiteX8" fmla="*/ 1201743 w 1489775"/>
                <a:gd name="connsiteY8" fmla="*/ 1390678 h 3923699"/>
                <a:gd name="connsiteX9" fmla="*/ 1158887 w 1489775"/>
                <a:gd name="connsiteY9" fmla="*/ 1390678 h 3923699"/>
                <a:gd name="connsiteX10" fmla="*/ 1158887 w 1489775"/>
                <a:gd name="connsiteY10" fmla="*/ 2305078 h 3923699"/>
                <a:gd name="connsiteX11" fmla="*/ 1151853 w 1489775"/>
                <a:gd name="connsiteY11" fmla="*/ 3743699 h 3923699"/>
                <a:gd name="connsiteX12" fmla="*/ 971853 w 1489775"/>
                <a:gd name="connsiteY12" fmla="*/ 3923699 h 3923699"/>
                <a:gd name="connsiteX13" fmla="*/ 791853 w 1489775"/>
                <a:gd name="connsiteY13" fmla="*/ 3743699 h 3923699"/>
                <a:gd name="connsiteX14" fmla="*/ 791853 w 1489775"/>
                <a:gd name="connsiteY14" fmla="*/ 2305078 h 3923699"/>
                <a:gd name="connsiteX15" fmla="*/ 683854 w 1489775"/>
                <a:gd name="connsiteY15" fmla="*/ 2305078 h 3923699"/>
                <a:gd name="connsiteX16" fmla="*/ 683854 w 1489775"/>
                <a:gd name="connsiteY16" fmla="*/ 3743698 h 3923699"/>
                <a:gd name="connsiteX17" fmla="*/ 503854 w 1489775"/>
                <a:gd name="connsiteY17" fmla="*/ 3923698 h 3923699"/>
                <a:gd name="connsiteX18" fmla="*/ 323854 w 1489775"/>
                <a:gd name="connsiteY18" fmla="*/ 3743698 h 3923699"/>
                <a:gd name="connsiteX19" fmla="*/ 323854 w 1489775"/>
                <a:gd name="connsiteY19" fmla="*/ 2238914 h 3923699"/>
                <a:gd name="connsiteX20" fmla="*/ 330887 w 1489775"/>
                <a:gd name="connsiteY20" fmla="*/ 2238914 h 3923699"/>
                <a:gd name="connsiteX21" fmla="*/ 330887 w 1489775"/>
                <a:gd name="connsiteY21" fmla="*/ 1390678 h 3923699"/>
                <a:gd name="connsiteX22" fmla="*/ 288033 w 1489775"/>
                <a:gd name="connsiteY22" fmla="*/ 1390678 h 3923699"/>
                <a:gd name="connsiteX23" fmla="*/ 288033 w 1489775"/>
                <a:gd name="connsiteY23" fmla="*/ 2063902 h 3923699"/>
                <a:gd name="connsiteX24" fmla="*/ 144017 w 1489775"/>
                <a:gd name="connsiteY24" fmla="*/ 2207918 h 3923699"/>
                <a:gd name="connsiteX25" fmla="*/ 1 w 1489775"/>
                <a:gd name="connsiteY25" fmla="*/ 2063902 h 3923699"/>
                <a:gd name="connsiteX26" fmla="*/ 1 w 1489775"/>
                <a:gd name="connsiteY26" fmla="*/ 1390678 h 3923699"/>
                <a:gd name="connsiteX27" fmla="*/ 0 w 1489775"/>
                <a:gd name="connsiteY27" fmla="*/ 1390678 h 3923699"/>
                <a:gd name="connsiteX28" fmla="*/ 0 w 1489775"/>
                <a:gd name="connsiteY28" fmla="*/ 1030958 h 3923699"/>
                <a:gd name="connsiteX29" fmla="*/ 280204 w 1489775"/>
                <a:gd name="connsiteY29" fmla="*/ 750754 h 3923699"/>
                <a:gd name="connsiteX30" fmla="*/ 744888 w 1489775"/>
                <a:gd name="connsiteY30" fmla="*/ 0 h 3923699"/>
                <a:gd name="connsiteX31" fmla="*/ 1082199 w 1489775"/>
                <a:gd name="connsiteY31" fmla="*/ 337311 h 3923699"/>
                <a:gd name="connsiteX32" fmla="*/ 744888 w 1489775"/>
                <a:gd name="connsiteY32" fmla="*/ 674622 h 3923699"/>
                <a:gd name="connsiteX33" fmla="*/ 407577 w 1489775"/>
                <a:gd name="connsiteY33" fmla="*/ 337311 h 3923699"/>
                <a:gd name="connsiteX34" fmla="*/ 744888 w 1489775"/>
                <a:gd name="connsiteY34" fmla="*/ 0 h 3923699"/>
                <a:gd name="connsiteX0" fmla="*/ 280204 w 1489775"/>
                <a:gd name="connsiteY0" fmla="*/ 750754 h 3923699"/>
                <a:gd name="connsiteX1" fmla="*/ 1209570 w 1489775"/>
                <a:gd name="connsiteY1" fmla="*/ 750754 h 3923699"/>
                <a:gd name="connsiteX2" fmla="*/ 1489774 w 1489775"/>
                <a:gd name="connsiteY2" fmla="*/ 1030958 h 3923699"/>
                <a:gd name="connsiteX3" fmla="*/ 1489774 w 1489775"/>
                <a:gd name="connsiteY3" fmla="*/ 1293518 h 3923699"/>
                <a:gd name="connsiteX4" fmla="*/ 1489775 w 1489775"/>
                <a:gd name="connsiteY4" fmla="*/ 1293518 h 3923699"/>
                <a:gd name="connsiteX5" fmla="*/ 1489775 w 1489775"/>
                <a:gd name="connsiteY5" fmla="*/ 2063902 h 3923699"/>
                <a:gd name="connsiteX6" fmla="*/ 1345759 w 1489775"/>
                <a:gd name="connsiteY6" fmla="*/ 2207918 h 3923699"/>
                <a:gd name="connsiteX7" fmla="*/ 1201743 w 1489775"/>
                <a:gd name="connsiteY7" fmla="*/ 2063902 h 3923699"/>
                <a:gd name="connsiteX8" fmla="*/ 1201743 w 1489775"/>
                <a:gd name="connsiteY8" fmla="*/ 1390678 h 3923699"/>
                <a:gd name="connsiteX9" fmla="*/ 1158887 w 1489775"/>
                <a:gd name="connsiteY9" fmla="*/ 1390678 h 3923699"/>
                <a:gd name="connsiteX10" fmla="*/ 1151853 w 1489775"/>
                <a:gd name="connsiteY10" fmla="*/ 3743699 h 3923699"/>
                <a:gd name="connsiteX11" fmla="*/ 971853 w 1489775"/>
                <a:gd name="connsiteY11" fmla="*/ 3923699 h 3923699"/>
                <a:gd name="connsiteX12" fmla="*/ 791853 w 1489775"/>
                <a:gd name="connsiteY12" fmla="*/ 3743699 h 3923699"/>
                <a:gd name="connsiteX13" fmla="*/ 791853 w 1489775"/>
                <a:gd name="connsiteY13" fmla="*/ 2305078 h 3923699"/>
                <a:gd name="connsiteX14" fmla="*/ 683854 w 1489775"/>
                <a:gd name="connsiteY14" fmla="*/ 2305078 h 3923699"/>
                <a:gd name="connsiteX15" fmla="*/ 683854 w 1489775"/>
                <a:gd name="connsiteY15" fmla="*/ 3743698 h 3923699"/>
                <a:gd name="connsiteX16" fmla="*/ 503854 w 1489775"/>
                <a:gd name="connsiteY16" fmla="*/ 3923698 h 3923699"/>
                <a:gd name="connsiteX17" fmla="*/ 323854 w 1489775"/>
                <a:gd name="connsiteY17" fmla="*/ 3743698 h 3923699"/>
                <a:gd name="connsiteX18" fmla="*/ 323854 w 1489775"/>
                <a:gd name="connsiteY18" fmla="*/ 2238914 h 3923699"/>
                <a:gd name="connsiteX19" fmla="*/ 330887 w 1489775"/>
                <a:gd name="connsiteY19" fmla="*/ 2238914 h 3923699"/>
                <a:gd name="connsiteX20" fmla="*/ 330887 w 1489775"/>
                <a:gd name="connsiteY20" fmla="*/ 1390678 h 3923699"/>
                <a:gd name="connsiteX21" fmla="*/ 288033 w 1489775"/>
                <a:gd name="connsiteY21" fmla="*/ 1390678 h 3923699"/>
                <a:gd name="connsiteX22" fmla="*/ 288033 w 1489775"/>
                <a:gd name="connsiteY22" fmla="*/ 2063902 h 3923699"/>
                <a:gd name="connsiteX23" fmla="*/ 144017 w 1489775"/>
                <a:gd name="connsiteY23" fmla="*/ 2207918 h 3923699"/>
                <a:gd name="connsiteX24" fmla="*/ 1 w 1489775"/>
                <a:gd name="connsiteY24" fmla="*/ 2063902 h 3923699"/>
                <a:gd name="connsiteX25" fmla="*/ 1 w 1489775"/>
                <a:gd name="connsiteY25" fmla="*/ 1390678 h 3923699"/>
                <a:gd name="connsiteX26" fmla="*/ 0 w 1489775"/>
                <a:gd name="connsiteY26" fmla="*/ 1390678 h 3923699"/>
                <a:gd name="connsiteX27" fmla="*/ 0 w 1489775"/>
                <a:gd name="connsiteY27" fmla="*/ 1030958 h 3923699"/>
                <a:gd name="connsiteX28" fmla="*/ 280204 w 1489775"/>
                <a:gd name="connsiteY28" fmla="*/ 750754 h 3923699"/>
                <a:gd name="connsiteX29" fmla="*/ 744888 w 1489775"/>
                <a:gd name="connsiteY29" fmla="*/ 0 h 3923699"/>
                <a:gd name="connsiteX30" fmla="*/ 1082199 w 1489775"/>
                <a:gd name="connsiteY30" fmla="*/ 337311 h 3923699"/>
                <a:gd name="connsiteX31" fmla="*/ 744888 w 1489775"/>
                <a:gd name="connsiteY31" fmla="*/ 674622 h 3923699"/>
                <a:gd name="connsiteX32" fmla="*/ 407577 w 1489775"/>
                <a:gd name="connsiteY32" fmla="*/ 337311 h 3923699"/>
                <a:gd name="connsiteX33" fmla="*/ 744888 w 1489775"/>
                <a:gd name="connsiteY33" fmla="*/ 0 h 3923699"/>
                <a:gd name="connsiteX0" fmla="*/ 280204 w 1489775"/>
                <a:gd name="connsiteY0" fmla="*/ 750754 h 3923699"/>
                <a:gd name="connsiteX1" fmla="*/ 1209570 w 1489775"/>
                <a:gd name="connsiteY1" fmla="*/ 750754 h 3923699"/>
                <a:gd name="connsiteX2" fmla="*/ 1489774 w 1489775"/>
                <a:gd name="connsiteY2" fmla="*/ 1030958 h 3923699"/>
                <a:gd name="connsiteX3" fmla="*/ 1489774 w 1489775"/>
                <a:gd name="connsiteY3" fmla="*/ 1293518 h 3923699"/>
                <a:gd name="connsiteX4" fmla="*/ 1489775 w 1489775"/>
                <a:gd name="connsiteY4" fmla="*/ 1293518 h 3923699"/>
                <a:gd name="connsiteX5" fmla="*/ 1489775 w 1489775"/>
                <a:gd name="connsiteY5" fmla="*/ 2063902 h 3923699"/>
                <a:gd name="connsiteX6" fmla="*/ 1345759 w 1489775"/>
                <a:gd name="connsiteY6" fmla="*/ 2207918 h 3923699"/>
                <a:gd name="connsiteX7" fmla="*/ 1201743 w 1489775"/>
                <a:gd name="connsiteY7" fmla="*/ 2063902 h 3923699"/>
                <a:gd name="connsiteX8" fmla="*/ 1201743 w 1489775"/>
                <a:gd name="connsiteY8" fmla="*/ 1390678 h 3923699"/>
                <a:gd name="connsiteX9" fmla="*/ 1158887 w 1489775"/>
                <a:gd name="connsiteY9" fmla="*/ 1390678 h 3923699"/>
                <a:gd name="connsiteX10" fmla="*/ 1151853 w 1489775"/>
                <a:gd name="connsiteY10" fmla="*/ 3743699 h 3923699"/>
                <a:gd name="connsiteX11" fmla="*/ 971853 w 1489775"/>
                <a:gd name="connsiteY11" fmla="*/ 3923699 h 3923699"/>
                <a:gd name="connsiteX12" fmla="*/ 791853 w 1489775"/>
                <a:gd name="connsiteY12" fmla="*/ 3743699 h 3923699"/>
                <a:gd name="connsiteX13" fmla="*/ 791853 w 1489775"/>
                <a:gd name="connsiteY13" fmla="*/ 2305078 h 3923699"/>
                <a:gd name="connsiteX14" fmla="*/ 683854 w 1489775"/>
                <a:gd name="connsiteY14" fmla="*/ 2305078 h 3923699"/>
                <a:gd name="connsiteX15" fmla="*/ 683854 w 1489775"/>
                <a:gd name="connsiteY15" fmla="*/ 3743698 h 3923699"/>
                <a:gd name="connsiteX16" fmla="*/ 503854 w 1489775"/>
                <a:gd name="connsiteY16" fmla="*/ 3923698 h 3923699"/>
                <a:gd name="connsiteX17" fmla="*/ 323854 w 1489775"/>
                <a:gd name="connsiteY17" fmla="*/ 3743698 h 3923699"/>
                <a:gd name="connsiteX18" fmla="*/ 323854 w 1489775"/>
                <a:gd name="connsiteY18" fmla="*/ 2238914 h 3923699"/>
                <a:gd name="connsiteX19" fmla="*/ 330887 w 1489775"/>
                <a:gd name="connsiteY19" fmla="*/ 1390678 h 3923699"/>
                <a:gd name="connsiteX20" fmla="*/ 288033 w 1489775"/>
                <a:gd name="connsiteY20" fmla="*/ 1390678 h 3923699"/>
                <a:gd name="connsiteX21" fmla="*/ 288033 w 1489775"/>
                <a:gd name="connsiteY21" fmla="*/ 2063902 h 3923699"/>
                <a:gd name="connsiteX22" fmla="*/ 144017 w 1489775"/>
                <a:gd name="connsiteY22" fmla="*/ 2207918 h 3923699"/>
                <a:gd name="connsiteX23" fmla="*/ 1 w 1489775"/>
                <a:gd name="connsiteY23" fmla="*/ 2063902 h 3923699"/>
                <a:gd name="connsiteX24" fmla="*/ 1 w 1489775"/>
                <a:gd name="connsiteY24" fmla="*/ 1390678 h 3923699"/>
                <a:gd name="connsiteX25" fmla="*/ 0 w 1489775"/>
                <a:gd name="connsiteY25" fmla="*/ 1390678 h 3923699"/>
                <a:gd name="connsiteX26" fmla="*/ 0 w 1489775"/>
                <a:gd name="connsiteY26" fmla="*/ 1030958 h 3923699"/>
                <a:gd name="connsiteX27" fmla="*/ 280204 w 1489775"/>
                <a:gd name="connsiteY27" fmla="*/ 750754 h 3923699"/>
                <a:gd name="connsiteX28" fmla="*/ 744888 w 1489775"/>
                <a:gd name="connsiteY28" fmla="*/ 0 h 3923699"/>
                <a:gd name="connsiteX29" fmla="*/ 1082199 w 1489775"/>
                <a:gd name="connsiteY29" fmla="*/ 337311 h 3923699"/>
                <a:gd name="connsiteX30" fmla="*/ 744888 w 1489775"/>
                <a:gd name="connsiteY30" fmla="*/ 674622 h 3923699"/>
                <a:gd name="connsiteX31" fmla="*/ 407577 w 1489775"/>
                <a:gd name="connsiteY31" fmla="*/ 337311 h 3923699"/>
                <a:gd name="connsiteX32" fmla="*/ 744888 w 1489775"/>
                <a:gd name="connsiteY32" fmla="*/ 0 h 3923699"/>
                <a:gd name="connsiteX0" fmla="*/ 280204 w 1489775"/>
                <a:gd name="connsiteY0" fmla="*/ 750754 h 3923699"/>
                <a:gd name="connsiteX1" fmla="*/ 1209570 w 1489775"/>
                <a:gd name="connsiteY1" fmla="*/ 750754 h 3923699"/>
                <a:gd name="connsiteX2" fmla="*/ 1489774 w 1489775"/>
                <a:gd name="connsiteY2" fmla="*/ 1030958 h 3923699"/>
                <a:gd name="connsiteX3" fmla="*/ 1489774 w 1489775"/>
                <a:gd name="connsiteY3" fmla="*/ 1293518 h 3923699"/>
                <a:gd name="connsiteX4" fmla="*/ 1489775 w 1489775"/>
                <a:gd name="connsiteY4" fmla="*/ 1293518 h 3923699"/>
                <a:gd name="connsiteX5" fmla="*/ 1489775 w 1489775"/>
                <a:gd name="connsiteY5" fmla="*/ 2063902 h 3923699"/>
                <a:gd name="connsiteX6" fmla="*/ 1345759 w 1489775"/>
                <a:gd name="connsiteY6" fmla="*/ 2207918 h 3923699"/>
                <a:gd name="connsiteX7" fmla="*/ 1201743 w 1489775"/>
                <a:gd name="connsiteY7" fmla="*/ 2063902 h 3923699"/>
                <a:gd name="connsiteX8" fmla="*/ 1201743 w 1489775"/>
                <a:gd name="connsiteY8" fmla="*/ 1390678 h 3923699"/>
                <a:gd name="connsiteX9" fmla="*/ 1158887 w 1489775"/>
                <a:gd name="connsiteY9" fmla="*/ 1390678 h 3923699"/>
                <a:gd name="connsiteX10" fmla="*/ 1151853 w 1489775"/>
                <a:gd name="connsiteY10" fmla="*/ 3743699 h 3923699"/>
                <a:gd name="connsiteX11" fmla="*/ 971853 w 1489775"/>
                <a:gd name="connsiteY11" fmla="*/ 3923699 h 3923699"/>
                <a:gd name="connsiteX12" fmla="*/ 791853 w 1489775"/>
                <a:gd name="connsiteY12" fmla="*/ 3743699 h 3923699"/>
                <a:gd name="connsiteX13" fmla="*/ 791853 w 1489775"/>
                <a:gd name="connsiteY13" fmla="*/ 2305078 h 3923699"/>
                <a:gd name="connsiteX14" fmla="*/ 683854 w 1489775"/>
                <a:gd name="connsiteY14" fmla="*/ 2305078 h 3923699"/>
                <a:gd name="connsiteX15" fmla="*/ 683854 w 1489775"/>
                <a:gd name="connsiteY15" fmla="*/ 3743698 h 3923699"/>
                <a:gd name="connsiteX16" fmla="*/ 503854 w 1489775"/>
                <a:gd name="connsiteY16" fmla="*/ 3923698 h 3923699"/>
                <a:gd name="connsiteX17" fmla="*/ 323854 w 1489775"/>
                <a:gd name="connsiteY17" fmla="*/ 3743698 h 3923699"/>
                <a:gd name="connsiteX18" fmla="*/ 330887 w 1489775"/>
                <a:gd name="connsiteY18" fmla="*/ 1390678 h 3923699"/>
                <a:gd name="connsiteX19" fmla="*/ 288033 w 1489775"/>
                <a:gd name="connsiteY19" fmla="*/ 1390678 h 3923699"/>
                <a:gd name="connsiteX20" fmla="*/ 288033 w 1489775"/>
                <a:gd name="connsiteY20" fmla="*/ 2063902 h 3923699"/>
                <a:gd name="connsiteX21" fmla="*/ 144017 w 1489775"/>
                <a:gd name="connsiteY21" fmla="*/ 2207918 h 3923699"/>
                <a:gd name="connsiteX22" fmla="*/ 1 w 1489775"/>
                <a:gd name="connsiteY22" fmla="*/ 2063902 h 3923699"/>
                <a:gd name="connsiteX23" fmla="*/ 1 w 1489775"/>
                <a:gd name="connsiteY23" fmla="*/ 1390678 h 3923699"/>
                <a:gd name="connsiteX24" fmla="*/ 0 w 1489775"/>
                <a:gd name="connsiteY24" fmla="*/ 1390678 h 3923699"/>
                <a:gd name="connsiteX25" fmla="*/ 0 w 1489775"/>
                <a:gd name="connsiteY25" fmla="*/ 1030958 h 3923699"/>
                <a:gd name="connsiteX26" fmla="*/ 280204 w 1489775"/>
                <a:gd name="connsiteY26" fmla="*/ 750754 h 3923699"/>
                <a:gd name="connsiteX27" fmla="*/ 744888 w 1489775"/>
                <a:gd name="connsiteY27" fmla="*/ 0 h 3923699"/>
                <a:gd name="connsiteX28" fmla="*/ 1082199 w 1489775"/>
                <a:gd name="connsiteY28" fmla="*/ 337311 h 3923699"/>
                <a:gd name="connsiteX29" fmla="*/ 744888 w 1489775"/>
                <a:gd name="connsiteY29" fmla="*/ 674622 h 3923699"/>
                <a:gd name="connsiteX30" fmla="*/ 407577 w 1489775"/>
                <a:gd name="connsiteY30" fmla="*/ 337311 h 3923699"/>
                <a:gd name="connsiteX31" fmla="*/ 744888 w 1489775"/>
                <a:gd name="connsiteY31" fmla="*/ 0 h 39236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</a:cxnLst>
              <a:rect l="l" t="t" r="r" b="b"/>
              <a:pathLst>
                <a:path w="1489775" h="3923699">
                  <a:moveTo>
                    <a:pt x="280204" y="750754"/>
                  </a:moveTo>
                  <a:lnTo>
                    <a:pt x="1209570" y="750754"/>
                  </a:lnTo>
                  <a:cubicBezTo>
                    <a:pt x="1364322" y="750754"/>
                    <a:pt x="1489774" y="876206"/>
                    <a:pt x="1489774" y="1030958"/>
                  </a:cubicBezTo>
                  <a:lnTo>
                    <a:pt x="1489774" y="1293518"/>
                  </a:lnTo>
                  <a:lnTo>
                    <a:pt x="1489775" y="1293518"/>
                  </a:lnTo>
                  <a:lnTo>
                    <a:pt x="1489775" y="2063902"/>
                  </a:lnTo>
                  <a:cubicBezTo>
                    <a:pt x="1489775" y="2143440"/>
                    <a:pt x="1425297" y="2207918"/>
                    <a:pt x="1345759" y="2207918"/>
                  </a:cubicBezTo>
                  <a:cubicBezTo>
                    <a:pt x="1266221" y="2207918"/>
                    <a:pt x="1201743" y="2143440"/>
                    <a:pt x="1201743" y="2063902"/>
                  </a:cubicBezTo>
                  <a:lnTo>
                    <a:pt x="1201743" y="1390678"/>
                  </a:lnTo>
                  <a:lnTo>
                    <a:pt x="1158887" y="1390678"/>
                  </a:lnTo>
                  <a:cubicBezTo>
                    <a:pt x="1156542" y="2175018"/>
                    <a:pt x="1154198" y="2959359"/>
                    <a:pt x="1151853" y="3743699"/>
                  </a:cubicBezTo>
                  <a:cubicBezTo>
                    <a:pt x="1151853" y="3843110"/>
                    <a:pt x="1071264" y="3923699"/>
                    <a:pt x="971853" y="3923699"/>
                  </a:cubicBezTo>
                  <a:cubicBezTo>
                    <a:pt x="872442" y="3923699"/>
                    <a:pt x="791853" y="3843110"/>
                    <a:pt x="791853" y="3743699"/>
                  </a:cubicBezTo>
                  <a:lnTo>
                    <a:pt x="791853" y="2305078"/>
                  </a:lnTo>
                  <a:lnTo>
                    <a:pt x="683854" y="2305078"/>
                  </a:lnTo>
                  <a:lnTo>
                    <a:pt x="683854" y="3743698"/>
                  </a:lnTo>
                  <a:cubicBezTo>
                    <a:pt x="683854" y="3843109"/>
                    <a:pt x="603265" y="3923698"/>
                    <a:pt x="503854" y="3923698"/>
                  </a:cubicBezTo>
                  <a:cubicBezTo>
                    <a:pt x="404443" y="3923698"/>
                    <a:pt x="323854" y="3843109"/>
                    <a:pt x="323854" y="3743698"/>
                  </a:cubicBezTo>
                  <a:cubicBezTo>
                    <a:pt x="326198" y="2959358"/>
                    <a:pt x="328543" y="2175018"/>
                    <a:pt x="330887" y="1390678"/>
                  </a:cubicBezTo>
                  <a:lnTo>
                    <a:pt x="288033" y="1390678"/>
                  </a:lnTo>
                  <a:lnTo>
                    <a:pt x="288033" y="2063902"/>
                  </a:lnTo>
                  <a:cubicBezTo>
                    <a:pt x="288033" y="2143440"/>
                    <a:pt x="223555" y="2207918"/>
                    <a:pt x="144017" y="2207918"/>
                  </a:cubicBezTo>
                  <a:cubicBezTo>
                    <a:pt x="64479" y="2207918"/>
                    <a:pt x="1" y="2143440"/>
                    <a:pt x="1" y="2063902"/>
                  </a:cubicBezTo>
                  <a:lnTo>
                    <a:pt x="1" y="1390678"/>
                  </a:lnTo>
                  <a:lnTo>
                    <a:pt x="0" y="1390678"/>
                  </a:lnTo>
                  <a:lnTo>
                    <a:pt x="0" y="1030958"/>
                  </a:lnTo>
                  <a:cubicBezTo>
                    <a:pt x="0" y="876206"/>
                    <a:pt x="125452" y="750754"/>
                    <a:pt x="280204" y="750754"/>
                  </a:cubicBezTo>
                  <a:close/>
                  <a:moveTo>
                    <a:pt x="744888" y="0"/>
                  </a:moveTo>
                  <a:cubicBezTo>
                    <a:pt x="931180" y="0"/>
                    <a:pt x="1082199" y="151019"/>
                    <a:pt x="1082199" y="337311"/>
                  </a:cubicBezTo>
                  <a:cubicBezTo>
                    <a:pt x="1082199" y="523603"/>
                    <a:pt x="931180" y="674622"/>
                    <a:pt x="744888" y="674622"/>
                  </a:cubicBezTo>
                  <a:cubicBezTo>
                    <a:pt x="558596" y="674622"/>
                    <a:pt x="407577" y="523603"/>
                    <a:pt x="407577" y="337311"/>
                  </a:cubicBezTo>
                  <a:cubicBezTo>
                    <a:pt x="407577" y="151019"/>
                    <a:pt x="558596" y="0"/>
                    <a:pt x="744888" y="0"/>
                  </a:cubicBez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 dirty="0"/>
            </a:p>
          </p:txBody>
        </p:sp>
        <p:sp>
          <p:nvSpPr>
            <p:cNvPr id="87" name="Round Same Side Corner Rectangle 8">
              <a:extLst>
                <a:ext uri="{FF2B5EF4-FFF2-40B4-BE49-F238E27FC236}">
                  <a16:creationId xmlns:a16="http://schemas.microsoft.com/office/drawing/2014/main" id="{169C58CB-DC84-4B47-81F3-871E954C469B}"/>
                </a:ext>
              </a:extLst>
            </p:cNvPr>
            <p:cNvSpPr/>
            <p:nvPr/>
          </p:nvSpPr>
          <p:spPr>
            <a:xfrm>
              <a:off x="5410543" y="1840455"/>
              <a:ext cx="314030" cy="827075"/>
            </a:xfrm>
            <a:custGeom>
              <a:avLst/>
              <a:gdLst>
                <a:gd name="connsiteX0" fmla="*/ 280204 w 1489775"/>
                <a:gd name="connsiteY0" fmla="*/ 750754 h 3923699"/>
                <a:gd name="connsiteX1" fmla="*/ 1209570 w 1489775"/>
                <a:gd name="connsiteY1" fmla="*/ 750754 h 3923699"/>
                <a:gd name="connsiteX2" fmla="*/ 1489774 w 1489775"/>
                <a:gd name="connsiteY2" fmla="*/ 1030958 h 3923699"/>
                <a:gd name="connsiteX3" fmla="*/ 1489774 w 1489775"/>
                <a:gd name="connsiteY3" fmla="*/ 1293518 h 3923699"/>
                <a:gd name="connsiteX4" fmla="*/ 1489775 w 1489775"/>
                <a:gd name="connsiteY4" fmla="*/ 1293518 h 3923699"/>
                <a:gd name="connsiteX5" fmla="*/ 1489775 w 1489775"/>
                <a:gd name="connsiteY5" fmla="*/ 2063902 h 3923699"/>
                <a:gd name="connsiteX6" fmla="*/ 1345759 w 1489775"/>
                <a:gd name="connsiteY6" fmla="*/ 2207918 h 3923699"/>
                <a:gd name="connsiteX7" fmla="*/ 1201743 w 1489775"/>
                <a:gd name="connsiteY7" fmla="*/ 2063902 h 3923699"/>
                <a:gd name="connsiteX8" fmla="*/ 1201743 w 1489775"/>
                <a:gd name="connsiteY8" fmla="*/ 1390678 h 3923699"/>
                <a:gd name="connsiteX9" fmla="*/ 1158887 w 1489775"/>
                <a:gd name="connsiteY9" fmla="*/ 1390678 h 3923699"/>
                <a:gd name="connsiteX10" fmla="*/ 1158887 w 1489775"/>
                <a:gd name="connsiteY10" fmla="*/ 2305078 h 3923699"/>
                <a:gd name="connsiteX11" fmla="*/ 1151853 w 1489775"/>
                <a:gd name="connsiteY11" fmla="*/ 3743699 h 3923699"/>
                <a:gd name="connsiteX12" fmla="*/ 971853 w 1489775"/>
                <a:gd name="connsiteY12" fmla="*/ 3923699 h 3923699"/>
                <a:gd name="connsiteX13" fmla="*/ 791853 w 1489775"/>
                <a:gd name="connsiteY13" fmla="*/ 3743699 h 3923699"/>
                <a:gd name="connsiteX14" fmla="*/ 791853 w 1489775"/>
                <a:gd name="connsiteY14" fmla="*/ 2305078 h 3923699"/>
                <a:gd name="connsiteX15" fmla="*/ 683854 w 1489775"/>
                <a:gd name="connsiteY15" fmla="*/ 2305078 h 3923699"/>
                <a:gd name="connsiteX16" fmla="*/ 683854 w 1489775"/>
                <a:gd name="connsiteY16" fmla="*/ 3743698 h 3923699"/>
                <a:gd name="connsiteX17" fmla="*/ 503854 w 1489775"/>
                <a:gd name="connsiteY17" fmla="*/ 3923698 h 3923699"/>
                <a:gd name="connsiteX18" fmla="*/ 323854 w 1489775"/>
                <a:gd name="connsiteY18" fmla="*/ 3743698 h 3923699"/>
                <a:gd name="connsiteX19" fmla="*/ 323854 w 1489775"/>
                <a:gd name="connsiteY19" fmla="*/ 2238914 h 3923699"/>
                <a:gd name="connsiteX20" fmla="*/ 330887 w 1489775"/>
                <a:gd name="connsiteY20" fmla="*/ 2238914 h 3923699"/>
                <a:gd name="connsiteX21" fmla="*/ 330887 w 1489775"/>
                <a:gd name="connsiteY21" fmla="*/ 1390678 h 3923699"/>
                <a:gd name="connsiteX22" fmla="*/ 288033 w 1489775"/>
                <a:gd name="connsiteY22" fmla="*/ 1390678 h 3923699"/>
                <a:gd name="connsiteX23" fmla="*/ 288033 w 1489775"/>
                <a:gd name="connsiteY23" fmla="*/ 2063902 h 3923699"/>
                <a:gd name="connsiteX24" fmla="*/ 144017 w 1489775"/>
                <a:gd name="connsiteY24" fmla="*/ 2207918 h 3923699"/>
                <a:gd name="connsiteX25" fmla="*/ 1 w 1489775"/>
                <a:gd name="connsiteY25" fmla="*/ 2063902 h 3923699"/>
                <a:gd name="connsiteX26" fmla="*/ 1 w 1489775"/>
                <a:gd name="connsiteY26" fmla="*/ 1390678 h 3923699"/>
                <a:gd name="connsiteX27" fmla="*/ 0 w 1489775"/>
                <a:gd name="connsiteY27" fmla="*/ 1390678 h 3923699"/>
                <a:gd name="connsiteX28" fmla="*/ 0 w 1489775"/>
                <a:gd name="connsiteY28" fmla="*/ 1030958 h 3923699"/>
                <a:gd name="connsiteX29" fmla="*/ 280204 w 1489775"/>
                <a:gd name="connsiteY29" fmla="*/ 750754 h 3923699"/>
                <a:gd name="connsiteX30" fmla="*/ 744888 w 1489775"/>
                <a:gd name="connsiteY30" fmla="*/ 0 h 3923699"/>
                <a:gd name="connsiteX31" fmla="*/ 1082199 w 1489775"/>
                <a:gd name="connsiteY31" fmla="*/ 337311 h 3923699"/>
                <a:gd name="connsiteX32" fmla="*/ 744888 w 1489775"/>
                <a:gd name="connsiteY32" fmla="*/ 674622 h 3923699"/>
                <a:gd name="connsiteX33" fmla="*/ 407577 w 1489775"/>
                <a:gd name="connsiteY33" fmla="*/ 337311 h 3923699"/>
                <a:gd name="connsiteX34" fmla="*/ 744888 w 1489775"/>
                <a:gd name="connsiteY34" fmla="*/ 0 h 3923699"/>
                <a:gd name="connsiteX0" fmla="*/ 280204 w 1489775"/>
                <a:gd name="connsiteY0" fmla="*/ 750754 h 3923699"/>
                <a:gd name="connsiteX1" fmla="*/ 1209570 w 1489775"/>
                <a:gd name="connsiteY1" fmla="*/ 750754 h 3923699"/>
                <a:gd name="connsiteX2" fmla="*/ 1489774 w 1489775"/>
                <a:gd name="connsiteY2" fmla="*/ 1030958 h 3923699"/>
                <a:gd name="connsiteX3" fmla="*/ 1489774 w 1489775"/>
                <a:gd name="connsiteY3" fmla="*/ 1293518 h 3923699"/>
                <a:gd name="connsiteX4" fmla="*/ 1489775 w 1489775"/>
                <a:gd name="connsiteY4" fmla="*/ 1293518 h 3923699"/>
                <a:gd name="connsiteX5" fmla="*/ 1489775 w 1489775"/>
                <a:gd name="connsiteY5" fmla="*/ 2063902 h 3923699"/>
                <a:gd name="connsiteX6" fmla="*/ 1345759 w 1489775"/>
                <a:gd name="connsiteY6" fmla="*/ 2207918 h 3923699"/>
                <a:gd name="connsiteX7" fmla="*/ 1201743 w 1489775"/>
                <a:gd name="connsiteY7" fmla="*/ 2063902 h 3923699"/>
                <a:gd name="connsiteX8" fmla="*/ 1201743 w 1489775"/>
                <a:gd name="connsiteY8" fmla="*/ 1390678 h 3923699"/>
                <a:gd name="connsiteX9" fmla="*/ 1158887 w 1489775"/>
                <a:gd name="connsiteY9" fmla="*/ 1390678 h 3923699"/>
                <a:gd name="connsiteX10" fmla="*/ 1151853 w 1489775"/>
                <a:gd name="connsiteY10" fmla="*/ 3743699 h 3923699"/>
                <a:gd name="connsiteX11" fmla="*/ 971853 w 1489775"/>
                <a:gd name="connsiteY11" fmla="*/ 3923699 h 3923699"/>
                <a:gd name="connsiteX12" fmla="*/ 791853 w 1489775"/>
                <a:gd name="connsiteY12" fmla="*/ 3743699 h 3923699"/>
                <a:gd name="connsiteX13" fmla="*/ 791853 w 1489775"/>
                <a:gd name="connsiteY13" fmla="*/ 2305078 h 3923699"/>
                <a:gd name="connsiteX14" fmla="*/ 683854 w 1489775"/>
                <a:gd name="connsiteY14" fmla="*/ 2305078 h 3923699"/>
                <a:gd name="connsiteX15" fmla="*/ 683854 w 1489775"/>
                <a:gd name="connsiteY15" fmla="*/ 3743698 h 3923699"/>
                <a:gd name="connsiteX16" fmla="*/ 503854 w 1489775"/>
                <a:gd name="connsiteY16" fmla="*/ 3923698 h 3923699"/>
                <a:gd name="connsiteX17" fmla="*/ 323854 w 1489775"/>
                <a:gd name="connsiteY17" fmla="*/ 3743698 h 3923699"/>
                <a:gd name="connsiteX18" fmla="*/ 323854 w 1489775"/>
                <a:gd name="connsiteY18" fmla="*/ 2238914 h 3923699"/>
                <a:gd name="connsiteX19" fmla="*/ 330887 w 1489775"/>
                <a:gd name="connsiteY19" fmla="*/ 2238914 h 3923699"/>
                <a:gd name="connsiteX20" fmla="*/ 330887 w 1489775"/>
                <a:gd name="connsiteY20" fmla="*/ 1390678 h 3923699"/>
                <a:gd name="connsiteX21" fmla="*/ 288033 w 1489775"/>
                <a:gd name="connsiteY21" fmla="*/ 1390678 h 3923699"/>
                <a:gd name="connsiteX22" fmla="*/ 288033 w 1489775"/>
                <a:gd name="connsiteY22" fmla="*/ 2063902 h 3923699"/>
                <a:gd name="connsiteX23" fmla="*/ 144017 w 1489775"/>
                <a:gd name="connsiteY23" fmla="*/ 2207918 h 3923699"/>
                <a:gd name="connsiteX24" fmla="*/ 1 w 1489775"/>
                <a:gd name="connsiteY24" fmla="*/ 2063902 h 3923699"/>
                <a:gd name="connsiteX25" fmla="*/ 1 w 1489775"/>
                <a:gd name="connsiteY25" fmla="*/ 1390678 h 3923699"/>
                <a:gd name="connsiteX26" fmla="*/ 0 w 1489775"/>
                <a:gd name="connsiteY26" fmla="*/ 1390678 h 3923699"/>
                <a:gd name="connsiteX27" fmla="*/ 0 w 1489775"/>
                <a:gd name="connsiteY27" fmla="*/ 1030958 h 3923699"/>
                <a:gd name="connsiteX28" fmla="*/ 280204 w 1489775"/>
                <a:gd name="connsiteY28" fmla="*/ 750754 h 3923699"/>
                <a:gd name="connsiteX29" fmla="*/ 744888 w 1489775"/>
                <a:gd name="connsiteY29" fmla="*/ 0 h 3923699"/>
                <a:gd name="connsiteX30" fmla="*/ 1082199 w 1489775"/>
                <a:gd name="connsiteY30" fmla="*/ 337311 h 3923699"/>
                <a:gd name="connsiteX31" fmla="*/ 744888 w 1489775"/>
                <a:gd name="connsiteY31" fmla="*/ 674622 h 3923699"/>
                <a:gd name="connsiteX32" fmla="*/ 407577 w 1489775"/>
                <a:gd name="connsiteY32" fmla="*/ 337311 h 3923699"/>
                <a:gd name="connsiteX33" fmla="*/ 744888 w 1489775"/>
                <a:gd name="connsiteY33" fmla="*/ 0 h 3923699"/>
                <a:gd name="connsiteX0" fmla="*/ 280204 w 1489775"/>
                <a:gd name="connsiteY0" fmla="*/ 750754 h 3923699"/>
                <a:gd name="connsiteX1" fmla="*/ 1209570 w 1489775"/>
                <a:gd name="connsiteY1" fmla="*/ 750754 h 3923699"/>
                <a:gd name="connsiteX2" fmla="*/ 1489774 w 1489775"/>
                <a:gd name="connsiteY2" fmla="*/ 1030958 h 3923699"/>
                <a:gd name="connsiteX3" fmla="*/ 1489774 w 1489775"/>
                <a:gd name="connsiteY3" fmla="*/ 1293518 h 3923699"/>
                <a:gd name="connsiteX4" fmla="*/ 1489775 w 1489775"/>
                <a:gd name="connsiteY4" fmla="*/ 1293518 h 3923699"/>
                <a:gd name="connsiteX5" fmla="*/ 1489775 w 1489775"/>
                <a:gd name="connsiteY5" fmla="*/ 2063902 h 3923699"/>
                <a:gd name="connsiteX6" fmla="*/ 1345759 w 1489775"/>
                <a:gd name="connsiteY6" fmla="*/ 2207918 h 3923699"/>
                <a:gd name="connsiteX7" fmla="*/ 1201743 w 1489775"/>
                <a:gd name="connsiteY7" fmla="*/ 2063902 h 3923699"/>
                <a:gd name="connsiteX8" fmla="*/ 1201743 w 1489775"/>
                <a:gd name="connsiteY8" fmla="*/ 1390678 h 3923699"/>
                <a:gd name="connsiteX9" fmla="*/ 1158887 w 1489775"/>
                <a:gd name="connsiteY9" fmla="*/ 1390678 h 3923699"/>
                <a:gd name="connsiteX10" fmla="*/ 1151853 w 1489775"/>
                <a:gd name="connsiteY10" fmla="*/ 3743699 h 3923699"/>
                <a:gd name="connsiteX11" fmla="*/ 971853 w 1489775"/>
                <a:gd name="connsiteY11" fmla="*/ 3923699 h 3923699"/>
                <a:gd name="connsiteX12" fmla="*/ 791853 w 1489775"/>
                <a:gd name="connsiteY12" fmla="*/ 3743699 h 3923699"/>
                <a:gd name="connsiteX13" fmla="*/ 791853 w 1489775"/>
                <a:gd name="connsiteY13" fmla="*/ 2305078 h 3923699"/>
                <a:gd name="connsiteX14" fmla="*/ 683854 w 1489775"/>
                <a:gd name="connsiteY14" fmla="*/ 2305078 h 3923699"/>
                <a:gd name="connsiteX15" fmla="*/ 683854 w 1489775"/>
                <a:gd name="connsiteY15" fmla="*/ 3743698 h 3923699"/>
                <a:gd name="connsiteX16" fmla="*/ 503854 w 1489775"/>
                <a:gd name="connsiteY16" fmla="*/ 3923698 h 3923699"/>
                <a:gd name="connsiteX17" fmla="*/ 323854 w 1489775"/>
                <a:gd name="connsiteY17" fmla="*/ 3743698 h 3923699"/>
                <a:gd name="connsiteX18" fmla="*/ 323854 w 1489775"/>
                <a:gd name="connsiteY18" fmla="*/ 2238914 h 3923699"/>
                <a:gd name="connsiteX19" fmla="*/ 330887 w 1489775"/>
                <a:gd name="connsiteY19" fmla="*/ 1390678 h 3923699"/>
                <a:gd name="connsiteX20" fmla="*/ 288033 w 1489775"/>
                <a:gd name="connsiteY20" fmla="*/ 1390678 h 3923699"/>
                <a:gd name="connsiteX21" fmla="*/ 288033 w 1489775"/>
                <a:gd name="connsiteY21" fmla="*/ 2063902 h 3923699"/>
                <a:gd name="connsiteX22" fmla="*/ 144017 w 1489775"/>
                <a:gd name="connsiteY22" fmla="*/ 2207918 h 3923699"/>
                <a:gd name="connsiteX23" fmla="*/ 1 w 1489775"/>
                <a:gd name="connsiteY23" fmla="*/ 2063902 h 3923699"/>
                <a:gd name="connsiteX24" fmla="*/ 1 w 1489775"/>
                <a:gd name="connsiteY24" fmla="*/ 1390678 h 3923699"/>
                <a:gd name="connsiteX25" fmla="*/ 0 w 1489775"/>
                <a:gd name="connsiteY25" fmla="*/ 1390678 h 3923699"/>
                <a:gd name="connsiteX26" fmla="*/ 0 w 1489775"/>
                <a:gd name="connsiteY26" fmla="*/ 1030958 h 3923699"/>
                <a:gd name="connsiteX27" fmla="*/ 280204 w 1489775"/>
                <a:gd name="connsiteY27" fmla="*/ 750754 h 3923699"/>
                <a:gd name="connsiteX28" fmla="*/ 744888 w 1489775"/>
                <a:gd name="connsiteY28" fmla="*/ 0 h 3923699"/>
                <a:gd name="connsiteX29" fmla="*/ 1082199 w 1489775"/>
                <a:gd name="connsiteY29" fmla="*/ 337311 h 3923699"/>
                <a:gd name="connsiteX30" fmla="*/ 744888 w 1489775"/>
                <a:gd name="connsiteY30" fmla="*/ 674622 h 3923699"/>
                <a:gd name="connsiteX31" fmla="*/ 407577 w 1489775"/>
                <a:gd name="connsiteY31" fmla="*/ 337311 h 3923699"/>
                <a:gd name="connsiteX32" fmla="*/ 744888 w 1489775"/>
                <a:gd name="connsiteY32" fmla="*/ 0 h 3923699"/>
                <a:gd name="connsiteX0" fmla="*/ 280204 w 1489775"/>
                <a:gd name="connsiteY0" fmla="*/ 750754 h 3923699"/>
                <a:gd name="connsiteX1" fmla="*/ 1209570 w 1489775"/>
                <a:gd name="connsiteY1" fmla="*/ 750754 h 3923699"/>
                <a:gd name="connsiteX2" fmla="*/ 1489774 w 1489775"/>
                <a:gd name="connsiteY2" fmla="*/ 1030958 h 3923699"/>
                <a:gd name="connsiteX3" fmla="*/ 1489774 w 1489775"/>
                <a:gd name="connsiteY3" fmla="*/ 1293518 h 3923699"/>
                <a:gd name="connsiteX4" fmla="*/ 1489775 w 1489775"/>
                <a:gd name="connsiteY4" fmla="*/ 1293518 h 3923699"/>
                <a:gd name="connsiteX5" fmla="*/ 1489775 w 1489775"/>
                <a:gd name="connsiteY5" fmla="*/ 2063902 h 3923699"/>
                <a:gd name="connsiteX6" fmla="*/ 1345759 w 1489775"/>
                <a:gd name="connsiteY6" fmla="*/ 2207918 h 3923699"/>
                <a:gd name="connsiteX7" fmla="*/ 1201743 w 1489775"/>
                <a:gd name="connsiteY7" fmla="*/ 2063902 h 3923699"/>
                <a:gd name="connsiteX8" fmla="*/ 1201743 w 1489775"/>
                <a:gd name="connsiteY8" fmla="*/ 1390678 h 3923699"/>
                <a:gd name="connsiteX9" fmla="*/ 1158887 w 1489775"/>
                <a:gd name="connsiteY9" fmla="*/ 1390678 h 3923699"/>
                <a:gd name="connsiteX10" fmla="*/ 1151853 w 1489775"/>
                <a:gd name="connsiteY10" fmla="*/ 3743699 h 3923699"/>
                <a:gd name="connsiteX11" fmla="*/ 971853 w 1489775"/>
                <a:gd name="connsiteY11" fmla="*/ 3923699 h 3923699"/>
                <a:gd name="connsiteX12" fmla="*/ 791853 w 1489775"/>
                <a:gd name="connsiteY12" fmla="*/ 3743699 h 3923699"/>
                <a:gd name="connsiteX13" fmla="*/ 791853 w 1489775"/>
                <a:gd name="connsiteY13" fmla="*/ 2305078 h 3923699"/>
                <a:gd name="connsiteX14" fmla="*/ 683854 w 1489775"/>
                <a:gd name="connsiteY14" fmla="*/ 2305078 h 3923699"/>
                <a:gd name="connsiteX15" fmla="*/ 683854 w 1489775"/>
                <a:gd name="connsiteY15" fmla="*/ 3743698 h 3923699"/>
                <a:gd name="connsiteX16" fmla="*/ 503854 w 1489775"/>
                <a:gd name="connsiteY16" fmla="*/ 3923698 h 3923699"/>
                <a:gd name="connsiteX17" fmla="*/ 323854 w 1489775"/>
                <a:gd name="connsiteY17" fmla="*/ 3743698 h 3923699"/>
                <a:gd name="connsiteX18" fmla="*/ 330887 w 1489775"/>
                <a:gd name="connsiteY18" fmla="*/ 1390678 h 3923699"/>
                <a:gd name="connsiteX19" fmla="*/ 288033 w 1489775"/>
                <a:gd name="connsiteY19" fmla="*/ 1390678 h 3923699"/>
                <a:gd name="connsiteX20" fmla="*/ 288033 w 1489775"/>
                <a:gd name="connsiteY20" fmla="*/ 2063902 h 3923699"/>
                <a:gd name="connsiteX21" fmla="*/ 144017 w 1489775"/>
                <a:gd name="connsiteY21" fmla="*/ 2207918 h 3923699"/>
                <a:gd name="connsiteX22" fmla="*/ 1 w 1489775"/>
                <a:gd name="connsiteY22" fmla="*/ 2063902 h 3923699"/>
                <a:gd name="connsiteX23" fmla="*/ 1 w 1489775"/>
                <a:gd name="connsiteY23" fmla="*/ 1390678 h 3923699"/>
                <a:gd name="connsiteX24" fmla="*/ 0 w 1489775"/>
                <a:gd name="connsiteY24" fmla="*/ 1390678 h 3923699"/>
                <a:gd name="connsiteX25" fmla="*/ 0 w 1489775"/>
                <a:gd name="connsiteY25" fmla="*/ 1030958 h 3923699"/>
                <a:gd name="connsiteX26" fmla="*/ 280204 w 1489775"/>
                <a:gd name="connsiteY26" fmla="*/ 750754 h 3923699"/>
                <a:gd name="connsiteX27" fmla="*/ 744888 w 1489775"/>
                <a:gd name="connsiteY27" fmla="*/ 0 h 3923699"/>
                <a:gd name="connsiteX28" fmla="*/ 1082199 w 1489775"/>
                <a:gd name="connsiteY28" fmla="*/ 337311 h 3923699"/>
                <a:gd name="connsiteX29" fmla="*/ 744888 w 1489775"/>
                <a:gd name="connsiteY29" fmla="*/ 674622 h 3923699"/>
                <a:gd name="connsiteX30" fmla="*/ 407577 w 1489775"/>
                <a:gd name="connsiteY30" fmla="*/ 337311 h 3923699"/>
                <a:gd name="connsiteX31" fmla="*/ 744888 w 1489775"/>
                <a:gd name="connsiteY31" fmla="*/ 0 h 39236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</a:cxnLst>
              <a:rect l="l" t="t" r="r" b="b"/>
              <a:pathLst>
                <a:path w="1489775" h="3923699">
                  <a:moveTo>
                    <a:pt x="280204" y="750754"/>
                  </a:moveTo>
                  <a:lnTo>
                    <a:pt x="1209570" y="750754"/>
                  </a:lnTo>
                  <a:cubicBezTo>
                    <a:pt x="1364322" y="750754"/>
                    <a:pt x="1489774" y="876206"/>
                    <a:pt x="1489774" y="1030958"/>
                  </a:cubicBezTo>
                  <a:lnTo>
                    <a:pt x="1489774" y="1293518"/>
                  </a:lnTo>
                  <a:lnTo>
                    <a:pt x="1489775" y="1293518"/>
                  </a:lnTo>
                  <a:lnTo>
                    <a:pt x="1489775" y="2063902"/>
                  </a:lnTo>
                  <a:cubicBezTo>
                    <a:pt x="1489775" y="2143440"/>
                    <a:pt x="1425297" y="2207918"/>
                    <a:pt x="1345759" y="2207918"/>
                  </a:cubicBezTo>
                  <a:cubicBezTo>
                    <a:pt x="1266221" y="2207918"/>
                    <a:pt x="1201743" y="2143440"/>
                    <a:pt x="1201743" y="2063902"/>
                  </a:cubicBezTo>
                  <a:lnTo>
                    <a:pt x="1201743" y="1390678"/>
                  </a:lnTo>
                  <a:lnTo>
                    <a:pt x="1158887" y="1390678"/>
                  </a:lnTo>
                  <a:cubicBezTo>
                    <a:pt x="1156542" y="2175018"/>
                    <a:pt x="1154198" y="2959359"/>
                    <a:pt x="1151853" y="3743699"/>
                  </a:cubicBezTo>
                  <a:cubicBezTo>
                    <a:pt x="1151853" y="3843110"/>
                    <a:pt x="1071264" y="3923699"/>
                    <a:pt x="971853" y="3923699"/>
                  </a:cubicBezTo>
                  <a:cubicBezTo>
                    <a:pt x="872442" y="3923699"/>
                    <a:pt x="791853" y="3843110"/>
                    <a:pt x="791853" y="3743699"/>
                  </a:cubicBezTo>
                  <a:lnTo>
                    <a:pt x="791853" y="2305078"/>
                  </a:lnTo>
                  <a:lnTo>
                    <a:pt x="683854" y="2305078"/>
                  </a:lnTo>
                  <a:lnTo>
                    <a:pt x="683854" y="3743698"/>
                  </a:lnTo>
                  <a:cubicBezTo>
                    <a:pt x="683854" y="3843109"/>
                    <a:pt x="603265" y="3923698"/>
                    <a:pt x="503854" y="3923698"/>
                  </a:cubicBezTo>
                  <a:cubicBezTo>
                    <a:pt x="404443" y="3923698"/>
                    <a:pt x="323854" y="3843109"/>
                    <a:pt x="323854" y="3743698"/>
                  </a:cubicBezTo>
                  <a:cubicBezTo>
                    <a:pt x="326198" y="2959358"/>
                    <a:pt x="328543" y="2175018"/>
                    <a:pt x="330887" y="1390678"/>
                  </a:cubicBezTo>
                  <a:lnTo>
                    <a:pt x="288033" y="1390678"/>
                  </a:lnTo>
                  <a:lnTo>
                    <a:pt x="288033" y="2063902"/>
                  </a:lnTo>
                  <a:cubicBezTo>
                    <a:pt x="288033" y="2143440"/>
                    <a:pt x="223555" y="2207918"/>
                    <a:pt x="144017" y="2207918"/>
                  </a:cubicBezTo>
                  <a:cubicBezTo>
                    <a:pt x="64479" y="2207918"/>
                    <a:pt x="1" y="2143440"/>
                    <a:pt x="1" y="2063902"/>
                  </a:cubicBezTo>
                  <a:lnTo>
                    <a:pt x="1" y="1390678"/>
                  </a:lnTo>
                  <a:lnTo>
                    <a:pt x="0" y="1390678"/>
                  </a:lnTo>
                  <a:lnTo>
                    <a:pt x="0" y="1030958"/>
                  </a:lnTo>
                  <a:cubicBezTo>
                    <a:pt x="0" y="876206"/>
                    <a:pt x="125452" y="750754"/>
                    <a:pt x="280204" y="750754"/>
                  </a:cubicBezTo>
                  <a:close/>
                  <a:moveTo>
                    <a:pt x="744888" y="0"/>
                  </a:moveTo>
                  <a:cubicBezTo>
                    <a:pt x="931180" y="0"/>
                    <a:pt x="1082199" y="151019"/>
                    <a:pt x="1082199" y="337311"/>
                  </a:cubicBezTo>
                  <a:cubicBezTo>
                    <a:pt x="1082199" y="523603"/>
                    <a:pt x="931180" y="674622"/>
                    <a:pt x="744888" y="674622"/>
                  </a:cubicBezTo>
                  <a:cubicBezTo>
                    <a:pt x="558596" y="674622"/>
                    <a:pt x="407577" y="523603"/>
                    <a:pt x="407577" y="337311"/>
                  </a:cubicBezTo>
                  <a:cubicBezTo>
                    <a:pt x="407577" y="151019"/>
                    <a:pt x="558596" y="0"/>
                    <a:pt x="744888" y="0"/>
                  </a:cubicBez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 dirty="0"/>
            </a:p>
          </p:txBody>
        </p:sp>
      </p:grpSp>
      <p:sp>
        <p:nvSpPr>
          <p:cNvPr id="100" name="TextBox 99">
            <a:extLst>
              <a:ext uri="{FF2B5EF4-FFF2-40B4-BE49-F238E27FC236}">
                <a16:creationId xmlns:a16="http://schemas.microsoft.com/office/drawing/2014/main" id="{78F8FC2C-A295-48EC-B632-CA9ECECA2C16}"/>
              </a:ext>
            </a:extLst>
          </p:cNvPr>
          <p:cNvSpPr txBox="1"/>
          <p:nvPr/>
        </p:nvSpPr>
        <p:spPr>
          <a:xfrm>
            <a:off x="9393724" y="4083046"/>
            <a:ext cx="873097" cy="338554"/>
          </a:xfrm>
          <a:prstGeom prst="rect">
            <a:avLst/>
          </a:prstGeom>
          <a:solidFill>
            <a:schemeClr val="accent4"/>
          </a:solidFill>
        </p:spPr>
        <p:txBody>
          <a:bodyPr wrap="square" rtlCol="0">
            <a:spAutoFit/>
          </a:bodyPr>
          <a:lstStyle/>
          <a:p>
            <a:pPr algn="ctr"/>
            <a:r>
              <a:rPr lang="en-US" altLang="ko-KR" sz="1600" b="1" dirty="0">
                <a:solidFill>
                  <a:schemeClr val="bg1"/>
                </a:solidFill>
                <a:cs typeface="Arial" pitchFamily="34" charset="0"/>
              </a:rPr>
              <a:t>50%</a:t>
            </a:r>
            <a:endParaRPr lang="ko-KR" altLang="en-US" sz="1600" b="1" dirty="0">
              <a:solidFill>
                <a:schemeClr val="bg1"/>
              </a:solidFill>
              <a:cs typeface="Arial" pitchFamily="34" charset="0"/>
            </a:endParaRPr>
          </a:p>
        </p:txBody>
      </p:sp>
      <p:grpSp>
        <p:nvGrpSpPr>
          <p:cNvPr id="66" name="그룹 90">
            <a:extLst>
              <a:ext uri="{FF2B5EF4-FFF2-40B4-BE49-F238E27FC236}">
                <a16:creationId xmlns:a16="http://schemas.microsoft.com/office/drawing/2014/main" id="{9B47C386-B688-4C65-9E9C-824296BA016B}"/>
              </a:ext>
            </a:extLst>
          </p:cNvPr>
          <p:cNvGrpSpPr/>
          <p:nvPr/>
        </p:nvGrpSpPr>
        <p:grpSpPr>
          <a:xfrm>
            <a:off x="8122402" y="1680229"/>
            <a:ext cx="3415740" cy="725786"/>
            <a:chOff x="1832146" y="1840455"/>
            <a:chExt cx="3892427" cy="827075"/>
          </a:xfrm>
          <a:solidFill>
            <a:schemeClr val="bg1">
              <a:lumMod val="75000"/>
            </a:schemeClr>
          </a:solidFill>
        </p:grpSpPr>
        <p:sp>
          <p:nvSpPr>
            <p:cNvPr id="67" name="Round Same Side Corner Rectangle 8">
              <a:extLst>
                <a:ext uri="{FF2B5EF4-FFF2-40B4-BE49-F238E27FC236}">
                  <a16:creationId xmlns:a16="http://schemas.microsoft.com/office/drawing/2014/main" id="{8DE8E3DA-4046-4BDF-A4AE-64822638581A}"/>
                </a:ext>
              </a:extLst>
            </p:cNvPr>
            <p:cNvSpPr/>
            <p:nvPr/>
          </p:nvSpPr>
          <p:spPr>
            <a:xfrm>
              <a:off x="1832146" y="1840455"/>
              <a:ext cx="314030" cy="827075"/>
            </a:xfrm>
            <a:custGeom>
              <a:avLst/>
              <a:gdLst>
                <a:gd name="connsiteX0" fmla="*/ 280204 w 1489775"/>
                <a:gd name="connsiteY0" fmla="*/ 750754 h 3923699"/>
                <a:gd name="connsiteX1" fmla="*/ 1209570 w 1489775"/>
                <a:gd name="connsiteY1" fmla="*/ 750754 h 3923699"/>
                <a:gd name="connsiteX2" fmla="*/ 1489774 w 1489775"/>
                <a:gd name="connsiteY2" fmla="*/ 1030958 h 3923699"/>
                <a:gd name="connsiteX3" fmla="*/ 1489774 w 1489775"/>
                <a:gd name="connsiteY3" fmla="*/ 1293518 h 3923699"/>
                <a:gd name="connsiteX4" fmla="*/ 1489775 w 1489775"/>
                <a:gd name="connsiteY4" fmla="*/ 1293518 h 3923699"/>
                <a:gd name="connsiteX5" fmla="*/ 1489775 w 1489775"/>
                <a:gd name="connsiteY5" fmla="*/ 2063902 h 3923699"/>
                <a:gd name="connsiteX6" fmla="*/ 1345759 w 1489775"/>
                <a:gd name="connsiteY6" fmla="*/ 2207918 h 3923699"/>
                <a:gd name="connsiteX7" fmla="*/ 1201743 w 1489775"/>
                <a:gd name="connsiteY7" fmla="*/ 2063902 h 3923699"/>
                <a:gd name="connsiteX8" fmla="*/ 1201743 w 1489775"/>
                <a:gd name="connsiteY8" fmla="*/ 1390678 h 3923699"/>
                <a:gd name="connsiteX9" fmla="*/ 1158887 w 1489775"/>
                <a:gd name="connsiteY9" fmla="*/ 1390678 h 3923699"/>
                <a:gd name="connsiteX10" fmla="*/ 1158887 w 1489775"/>
                <a:gd name="connsiteY10" fmla="*/ 2305078 h 3923699"/>
                <a:gd name="connsiteX11" fmla="*/ 1151853 w 1489775"/>
                <a:gd name="connsiteY11" fmla="*/ 3743699 h 3923699"/>
                <a:gd name="connsiteX12" fmla="*/ 971853 w 1489775"/>
                <a:gd name="connsiteY12" fmla="*/ 3923699 h 3923699"/>
                <a:gd name="connsiteX13" fmla="*/ 791853 w 1489775"/>
                <a:gd name="connsiteY13" fmla="*/ 3743699 h 3923699"/>
                <a:gd name="connsiteX14" fmla="*/ 791853 w 1489775"/>
                <a:gd name="connsiteY14" fmla="*/ 2305078 h 3923699"/>
                <a:gd name="connsiteX15" fmla="*/ 683854 w 1489775"/>
                <a:gd name="connsiteY15" fmla="*/ 2305078 h 3923699"/>
                <a:gd name="connsiteX16" fmla="*/ 683854 w 1489775"/>
                <a:gd name="connsiteY16" fmla="*/ 3743698 h 3923699"/>
                <a:gd name="connsiteX17" fmla="*/ 503854 w 1489775"/>
                <a:gd name="connsiteY17" fmla="*/ 3923698 h 3923699"/>
                <a:gd name="connsiteX18" fmla="*/ 323854 w 1489775"/>
                <a:gd name="connsiteY18" fmla="*/ 3743698 h 3923699"/>
                <a:gd name="connsiteX19" fmla="*/ 323854 w 1489775"/>
                <a:gd name="connsiteY19" fmla="*/ 2238914 h 3923699"/>
                <a:gd name="connsiteX20" fmla="*/ 330887 w 1489775"/>
                <a:gd name="connsiteY20" fmla="*/ 2238914 h 3923699"/>
                <a:gd name="connsiteX21" fmla="*/ 330887 w 1489775"/>
                <a:gd name="connsiteY21" fmla="*/ 1390678 h 3923699"/>
                <a:gd name="connsiteX22" fmla="*/ 288033 w 1489775"/>
                <a:gd name="connsiteY22" fmla="*/ 1390678 h 3923699"/>
                <a:gd name="connsiteX23" fmla="*/ 288033 w 1489775"/>
                <a:gd name="connsiteY23" fmla="*/ 2063902 h 3923699"/>
                <a:gd name="connsiteX24" fmla="*/ 144017 w 1489775"/>
                <a:gd name="connsiteY24" fmla="*/ 2207918 h 3923699"/>
                <a:gd name="connsiteX25" fmla="*/ 1 w 1489775"/>
                <a:gd name="connsiteY25" fmla="*/ 2063902 h 3923699"/>
                <a:gd name="connsiteX26" fmla="*/ 1 w 1489775"/>
                <a:gd name="connsiteY26" fmla="*/ 1390678 h 3923699"/>
                <a:gd name="connsiteX27" fmla="*/ 0 w 1489775"/>
                <a:gd name="connsiteY27" fmla="*/ 1390678 h 3923699"/>
                <a:gd name="connsiteX28" fmla="*/ 0 w 1489775"/>
                <a:gd name="connsiteY28" fmla="*/ 1030958 h 3923699"/>
                <a:gd name="connsiteX29" fmla="*/ 280204 w 1489775"/>
                <a:gd name="connsiteY29" fmla="*/ 750754 h 3923699"/>
                <a:gd name="connsiteX30" fmla="*/ 744888 w 1489775"/>
                <a:gd name="connsiteY30" fmla="*/ 0 h 3923699"/>
                <a:gd name="connsiteX31" fmla="*/ 1082199 w 1489775"/>
                <a:gd name="connsiteY31" fmla="*/ 337311 h 3923699"/>
                <a:gd name="connsiteX32" fmla="*/ 744888 w 1489775"/>
                <a:gd name="connsiteY32" fmla="*/ 674622 h 3923699"/>
                <a:gd name="connsiteX33" fmla="*/ 407577 w 1489775"/>
                <a:gd name="connsiteY33" fmla="*/ 337311 h 3923699"/>
                <a:gd name="connsiteX34" fmla="*/ 744888 w 1489775"/>
                <a:gd name="connsiteY34" fmla="*/ 0 h 3923699"/>
                <a:gd name="connsiteX0" fmla="*/ 280204 w 1489775"/>
                <a:gd name="connsiteY0" fmla="*/ 750754 h 3923699"/>
                <a:gd name="connsiteX1" fmla="*/ 1209570 w 1489775"/>
                <a:gd name="connsiteY1" fmla="*/ 750754 h 3923699"/>
                <a:gd name="connsiteX2" fmla="*/ 1489774 w 1489775"/>
                <a:gd name="connsiteY2" fmla="*/ 1030958 h 3923699"/>
                <a:gd name="connsiteX3" fmla="*/ 1489774 w 1489775"/>
                <a:gd name="connsiteY3" fmla="*/ 1293518 h 3923699"/>
                <a:gd name="connsiteX4" fmla="*/ 1489775 w 1489775"/>
                <a:gd name="connsiteY4" fmla="*/ 1293518 h 3923699"/>
                <a:gd name="connsiteX5" fmla="*/ 1489775 w 1489775"/>
                <a:gd name="connsiteY5" fmla="*/ 2063902 h 3923699"/>
                <a:gd name="connsiteX6" fmla="*/ 1345759 w 1489775"/>
                <a:gd name="connsiteY6" fmla="*/ 2207918 h 3923699"/>
                <a:gd name="connsiteX7" fmla="*/ 1201743 w 1489775"/>
                <a:gd name="connsiteY7" fmla="*/ 2063902 h 3923699"/>
                <a:gd name="connsiteX8" fmla="*/ 1201743 w 1489775"/>
                <a:gd name="connsiteY8" fmla="*/ 1390678 h 3923699"/>
                <a:gd name="connsiteX9" fmla="*/ 1158887 w 1489775"/>
                <a:gd name="connsiteY9" fmla="*/ 1390678 h 3923699"/>
                <a:gd name="connsiteX10" fmla="*/ 1151853 w 1489775"/>
                <a:gd name="connsiteY10" fmla="*/ 3743699 h 3923699"/>
                <a:gd name="connsiteX11" fmla="*/ 971853 w 1489775"/>
                <a:gd name="connsiteY11" fmla="*/ 3923699 h 3923699"/>
                <a:gd name="connsiteX12" fmla="*/ 791853 w 1489775"/>
                <a:gd name="connsiteY12" fmla="*/ 3743699 h 3923699"/>
                <a:gd name="connsiteX13" fmla="*/ 791853 w 1489775"/>
                <a:gd name="connsiteY13" fmla="*/ 2305078 h 3923699"/>
                <a:gd name="connsiteX14" fmla="*/ 683854 w 1489775"/>
                <a:gd name="connsiteY14" fmla="*/ 2305078 h 3923699"/>
                <a:gd name="connsiteX15" fmla="*/ 683854 w 1489775"/>
                <a:gd name="connsiteY15" fmla="*/ 3743698 h 3923699"/>
                <a:gd name="connsiteX16" fmla="*/ 503854 w 1489775"/>
                <a:gd name="connsiteY16" fmla="*/ 3923698 h 3923699"/>
                <a:gd name="connsiteX17" fmla="*/ 323854 w 1489775"/>
                <a:gd name="connsiteY17" fmla="*/ 3743698 h 3923699"/>
                <a:gd name="connsiteX18" fmla="*/ 323854 w 1489775"/>
                <a:gd name="connsiteY18" fmla="*/ 2238914 h 3923699"/>
                <a:gd name="connsiteX19" fmla="*/ 330887 w 1489775"/>
                <a:gd name="connsiteY19" fmla="*/ 2238914 h 3923699"/>
                <a:gd name="connsiteX20" fmla="*/ 330887 w 1489775"/>
                <a:gd name="connsiteY20" fmla="*/ 1390678 h 3923699"/>
                <a:gd name="connsiteX21" fmla="*/ 288033 w 1489775"/>
                <a:gd name="connsiteY21" fmla="*/ 1390678 h 3923699"/>
                <a:gd name="connsiteX22" fmla="*/ 288033 w 1489775"/>
                <a:gd name="connsiteY22" fmla="*/ 2063902 h 3923699"/>
                <a:gd name="connsiteX23" fmla="*/ 144017 w 1489775"/>
                <a:gd name="connsiteY23" fmla="*/ 2207918 h 3923699"/>
                <a:gd name="connsiteX24" fmla="*/ 1 w 1489775"/>
                <a:gd name="connsiteY24" fmla="*/ 2063902 h 3923699"/>
                <a:gd name="connsiteX25" fmla="*/ 1 w 1489775"/>
                <a:gd name="connsiteY25" fmla="*/ 1390678 h 3923699"/>
                <a:gd name="connsiteX26" fmla="*/ 0 w 1489775"/>
                <a:gd name="connsiteY26" fmla="*/ 1390678 h 3923699"/>
                <a:gd name="connsiteX27" fmla="*/ 0 w 1489775"/>
                <a:gd name="connsiteY27" fmla="*/ 1030958 h 3923699"/>
                <a:gd name="connsiteX28" fmla="*/ 280204 w 1489775"/>
                <a:gd name="connsiteY28" fmla="*/ 750754 h 3923699"/>
                <a:gd name="connsiteX29" fmla="*/ 744888 w 1489775"/>
                <a:gd name="connsiteY29" fmla="*/ 0 h 3923699"/>
                <a:gd name="connsiteX30" fmla="*/ 1082199 w 1489775"/>
                <a:gd name="connsiteY30" fmla="*/ 337311 h 3923699"/>
                <a:gd name="connsiteX31" fmla="*/ 744888 w 1489775"/>
                <a:gd name="connsiteY31" fmla="*/ 674622 h 3923699"/>
                <a:gd name="connsiteX32" fmla="*/ 407577 w 1489775"/>
                <a:gd name="connsiteY32" fmla="*/ 337311 h 3923699"/>
                <a:gd name="connsiteX33" fmla="*/ 744888 w 1489775"/>
                <a:gd name="connsiteY33" fmla="*/ 0 h 3923699"/>
                <a:gd name="connsiteX0" fmla="*/ 280204 w 1489775"/>
                <a:gd name="connsiteY0" fmla="*/ 750754 h 3923699"/>
                <a:gd name="connsiteX1" fmla="*/ 1209570 w 1489775"/>
                <a:gd name="connsiteY1" fmla="*/ 750754 h 3923699"/>
                <a:gd name="connsiteX2" fmla="*/ 1489774 w 1489775"/>
                <a:gd name="connsiteY2" fmla="*/ 1030958 h 3923699"/>
                <a:gd name="connsiteX3" fmla="*/ 1489774 w 1489775"/>
                <a:gd name="connsiteY3" fmla="*/ 1293518 h 3923699"/>
                <a:gd name="connsiteX4" fmla="*/ 1489775 w 1489775"/>
                <a:gd name="connsiteY4" fmla="*/ 1293518 h 3923699"/>
                <a:gd name="connsiteX5" fmla="*/ 1489775 w 1489775"/>
                <a:gd name="connsiteY5" fmla="*/ 2063902 h 3923699"/>
                <a:gd name="connsiteX6" fmla="*/ 1345759 w 1489775"/>
                <a:gd name="connsiteY6" fmla="*/ 2207918 h 3923699"/>
                <a:gd name="connsiteX7" fmla="*/ 1201743 w 1489775"/>
                <a:gd name="connsiteY7" fmla="*/ 2063902 h 3923699"/>
                <a:gd name="connsiteX8" fmla="*/ 1201743 w 1489775"/>
                <a:gd name="connsiteY8" fmla="*/ 1390678 h 3923699"/>
                <a:gd name="connsiteX9" fmla="*/ 1158887 w 1489775"/>
                <a:gd name="connsiteY9" fmla="*/ 1390678 h 3923699"/>
                <a:gd name="connsiteX10" fmla="*/ 1151853 w 1489775"/>
                <a:gd name="connsiteY10" fmla="*/ 3743699 h 3923699"/>
                <a:gd name="connsiteX11" fmla="*/ 971853 w 1489775"/>
                <a:gd name="connsiteY11" fmla="*/ 3923699 h 3923699"/>
                <a:gd name="connsiteX12" fmla="*/ 791853 w 1489775"/>
                <a:gd name="connsiteY12" fmla="*/ 3743699 h 3923699"/>
                <a:gd name="connsiteX13" fmla="*/ 791853 w 1489775"/>
                <a:gd name="connsiteY13" fmla="*/ 2305078 h 3923699"/>
                <a:gd name="connsiteX14" fmla="*/ 683854 w 1489775"/>
                <a:gd name="connsiteY14" fmla="*/ 2305078 h 3923699"/>
                <a:gd name="connsiteX15" fmla="*/ 683854 w 1489775"/>
                <a:gd name="connsiteY15" fmla="*/ 3743698 h 3923699"/>
                <a:gd name="connsiteX16" fmla="*/ 503854 w 1489775"/>
                <a:gd name="connsiteY16" fmla="*/ 3923698 h 3923699"/>
                <a:gd name="connsiteX17" fmla="*/ 323854 w 1489775"/>
                <a:gd name="connsiteY17" fmla="*/ 3743698 h 3923699"/>
                <a:gd name="connsiteX18" fmla="*/ 323854 w 1489775"/>
                <a:gd name="connsiteY18" fmla="*/ 2238914 h 3923699"/>
                <a:gd name="connsiteX19" fmla="*/ 330887 w 1489775"/>
                <a:gd name="connsiteY19" fmla="*/ 1390678 h 3923699"/>
                <a:gd name="connsiteX20" fmla="*/ 288033 w 1489775"/>
                <a:gd name="connsiteY20" fmla="*/ 1390678 h 3923699"/>
                <a:gd name="connsiteX21" fmla="*/ 288033 w 1489775"/>
                <a:gd name="connsiteY21" fmla="*/ 2063902 h 3923699"/>
                <a:gd name="connsiteX22" fmla="*/ 144017 w 1489775"/>
                <a:gd name="connsiteY22" fmla="*/ 2207918 h 3923699"/>
                <a:gd name="connsiteX23" fmla="*/ 1 w 1489775"/>
                <a:gd name="connsiteY23" fmla="*/ 2063902 h 3923699"/>
                <a:gd name="connsiteX24" fmla="*/ 1 w 1489775"/>
                <a:gd name="connsiteY24" fmla="*/ 1390678 h 3923699"/>
                <a:gd name="connsiteX25" fmla="*/ 0 w 1489775"/>
                <a:gd name="connsiteY25" fmla="*/ 1390678 h 3923699"/>
                <a:gd name="connsiteX26" fmla="*/ 0 w 1489775"/>
                <a:gd name="connsiteY26" fmla="*/ 1030958 h 3923699"/>
                <a:gd name="connsiteX27" fmla="*/ 280204 w 1489775"/>
                <a:gd name="connsiteY27" fmla="*/ 750754 h 3923699"/>
                <a:gd name="connsiteX28" fmla="*/ 744888 w 1489775"/>
                <a:gd name="connsiteY28" fmla="*/ 0 h 3923699"/>
                <a:gd name="connsiteX29" fmla="*/ 1082199 w 1489775"/>
                <a:gd name="connsiteY29" fmla="*/ 337311 h 3923699"/>
                <a:gd name="connsiteX30" fmla="*/ 744888 w 1489775"/>
                <a:gd name="connsiteY30" fmla="*/ 674622 h 3923699"/>
                <a:gd name="connsiteX31" fmla="*/ 407577 w 1489775"/>
                <a:gd name="connsiteY31" fmla="*/ 337311 h 3923699"/>
                <a:gd name="connsiteX32" fmla="*/ 744888 w 1489775"/>
                <a:gd name="connsiteY32" fmla="*/ 0 h 3923699"/>
                <a:gd name="connsiteX0" fmla="*/ 280204 w 1489775"/>
                <a:gd name="connsiteY0" fmla="*/ 750754 h 3923699"/>
                <a:gd name="connsiteX1" fmla="*/ 1209570 w 1489775"/>
                <a:gd name="connsiteY1" fmla="*/ 750754 h 3923699"/>
                <a:gd name="connsiteX2" fmla="*/ 1489774 w 1489775"/>
                <a:gd name="connsiteY2" fmla="*/ 1030958 h 3923699"/>
                <a:gd name="connsiteX3" fmla="*/ 1489774 w 1489775"/>
                <a:gd name="connsiteY3" fmla="*/ 1293518 h 3923699"/>
                <a:gd name="connsiteX4" fmla="*/ 1489775 w 1489775"/>
                <a:gd name="connsiteY4" fmla="*/ 1293518 h 3923699"/>
                <a:gd name="connsiteX5" fmla="*/ 1489775 w 1489775"/>
                <a:gd name="connsiteY5" fmla="*/ 2063902 h 3923699"/>
                <a:gd name="connsiteX6" fmla="*/ 1345759 w 1489775"/>
                <a:gd name="connsiteY6" fmla="*/ 2207918 h 3923699"/>
                <a:gd name="connsiteX7" fmla="*/ 1201743 w 1489775"/>
                <a:gd name="connsiteY7" fmla="*/ 2063902 h 3923699"/>
                <a:gd name="connsiteX8" fmla="*/ 1201743 w 1489775"/>
                <a:gd name="connsiteY8" fmla="*/ 1390678 h 3923699"/>
                <a:gd name="connsiteX9" fmla="*/ 1158887 w 1489775"/>
                <a:gd name="connsiteY9" fmla="*/ 1390678 h 3923699"/>
                <a:gd name="connsiteX10" fmla="*/ 1151853 w 1489775"/>
                <a:gd name="connsiteY10" fmla="*/ 3743699 h 3923699"/>
                <a:gd name="connsiteX11" fmla="*/ 971853 w 1489775"/>
                <a:gd name="connsiteY11" fmla="*/ 3923699 h 3923699"/>
                <a:gd name="connsiteX12" fmla="*/ 791853 w 1489775"/>
                <a:gd name="connsiteY12" fmla="*/ 3743699 h 3923699"/>
                <a:gd name="connsiteX13" fmla="*/ 791853 w 1489775"/>
                <a:gd name="connsiteY13" fmla="*/ 2305078 h 3923699"/>
                <a:gd name="connsiteX14" fmla="*/ 683854 w 1489775"/>
                <a:gd name="connsiteY14" fmla="*/ 2305078 h 3923699"/>
                <a:gd name="connsiteX15" fmla="*/ 683854 w 1489775"/>
                <a:gd name="connsiteY15" fmla="*/ 3743698 h 3923699"/>
                <a:gd name="connsiteX16" fmla="*/ 503854 w 1489775"/>
                <a:gd name="connsiteY16" fmla="*/ 3923698 h 3923699"/>
                <a:gd name="connsiteX17" fmla="*/ 323854 w 1489775"/>
                <a:gd name="connsiteY17" fmla="*/ 3743698 h 3923699"/>
                <a:gd name="connsiteX18" fmla="*/ 330887 w 1489775"/>
                <a:gd name="connsiteY18" fmla="*/ 1390678 h 3923699"/>
                <a:gd name="connsiteX19" fmla="*/ 288033 w 1489775"/>
                <a:gd name="connsiteY19" fmla="*/ 1390678 h 3923699"/>
                <a:gd name="connsiteX20" fmla="*/ 288033 w 1489775"/>
                <a:gd name="connsiteY20" fmla="*/ 2063902 h 3923699"/>
                <a:gd name="connsiteX21" fmla="*/ 144017 w 1489775"/>
                <a:gd name="connsiteY21" fmla="*/ 2207918 h 3923699"/>
                <a:gd name="connsiteX22" fmla="*/ 1 w 1489775"/>
                <a:gd name="connsiteY22" fmla="*/ 2063902 h 3923699"/>
                <a:gd name="connsiteX23" fmla="*/ 1 w 1489775"/>
                <a:gd name="connsiteY23" fmla="*/ 1390678 h 3923699"/>
                <a:gd name="connsiteX24" fmla="*/ 0 w 1489775"/>
                <a:gd name="connsiteY24" fmla="*/ 1390678 h 3923699"/>
                <a:gd name="connsiteX25" fmla="*/ 0 w 1489775"/>
                <a:gd name="connsiteY25" fmla="*/ 1030958 h 3923699"/>
                <a:gd name="connsiteX26" fmla="*/ 280204 w 1489775"/>
                <a:gd name="connsiteY26" fmla="*/ 750754 h 3923699"/>
                <a:gd name="connsiteX27" fmla="*/ 744888 w 1489775"/>
                <a:gd name="connsiteY27" fmla="*/ 0 h 3923699"/>
                <a:gd name="connsiteX28" fmla="*/ 1082199 w 1489775"/>
                <a:gd name="connsiteY28" fmla="*/ 337311 h 3923699"/>
                <a:gd name="connsiteX29" fmla="*/ 744888 w 1489775"/>
                <a:gd name="connsiteY29" fmla="*/ 674622 h 3923699"/>
                <a:gd name="connsiteX30" fmla="*/ 407577 w 1489775"/>
                <a:gd name="connsiteY30" fmla="*/ 337311 h 3923699"/>
                <a:gd name="connsiteX31" fmla="*/ 744888 w 1489775"/>
                <a:gd name="connsiteY31" fmla="*/ 0 h 39236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</a:cxnLst>
              <a:rect l="l" t="t" r="r" b="b"/>
              <a:pathLst>
                <a:path w="1489775" h="3923699">
                  <a:moveTo>
                    <a:pt x="280204" y="750754"/>
                  </a:moveTo>
                  <a:lnTo>
                    <a:pt x="1209570" y="750754"/>
                  </a:lnTo>
                  <a:cubicBezTo>
                    <a:pt x="1364322" y="750754"/>
                    <a:pt x="1489774" y="876206"/>
                    <a:pt x="1489774" y="1030958"/>
                  </a:cubicBezTo>
                  <a:lnTo>
                    <a:pt x="1489774" y="1293518"/>
                  </a:lnTo>
                  <a:lnTo>
                    <a:pt x="1489775" y="1293518"/>
                  </a:lnTo>
                  <a:lnTo>
                    <a:pt x="1489775" y="2063902"/>
                  </a:lnTo>
                  <a:cubicBezTo>
                    <a:pt x="1489775" y="2143440"/>
                    <a:pt x="1425297" y="2207918"/>
                    <a:pt x="1345759" y="2207918"/>
                  </a:cubicBezTo>
                  <a:cubicBezTo>
                    <a:pt x="1266221" y="2207918"/>
                    <a:pt x="1201743" y="2143440"/>
                    <a:pt x="1201743" y="2063902"/>
                  </a:cubicBezTo>
                  <a:lnTo>
                    <a:pt x="1201743" y="1390678"/>
                  </a:lnTo>
                  <a:lnTo>
                    <a:pt x="1158887" y="1390678"/>
                  </a:lnTo>
                  <a:cubicBezTo>
                    <a:pt x="1156542" y="2175018"/>
                    <a:pt x="1154198" y="2959359"/>
                    <a:pt x="1151853" y="3743699"/>
                  </a:cubicBezTo>
                  <a:cubicBezTo>
                    <a:pt x="1151853" y="3843110"/>
                    <a:pt x="1071264" y="3923699"/>
                    <a:pt x="971853" y="3923699"/>
                  </a:cubicBezTo>
                  <a:cubicBezTo>
                    <a:pt x="872442" y="3923699"/>
                    <a:pt x="791853" y="3843110"/>
                    <a:pt x="791853" y="3743699"/>
                  </a:cubicBezTo>
                  <a:lnTo>
                    <a:pt x="791853" y="2305078"/>
                  </a:lnTo>
                  <a:lnTo>
                    <a:pt x="683854" y="2305078"/>
                  </a:lnTo>
                  <a:lnTo>
                    <a:pt x="683854" y="3743698"/>
                  </a:lnTo>
                  <a:cubicBezTo>
                    <a:pt x="683854" y="3843109"/>
                    <a:pt x="603265" y="3923698"/>
                    <a:pt x="503854" y="3923698"/>
                  </a:cubicBezTo>
                  <a:cubicBezTo>
                    <a:pt x="404443" y="3923698"/>
                    <a:pt x="323854" y="3843109"/>
                    <a:pt x="323854" y="3743698"/>
                  </a:cubicBezTo>
                  <a:cubicBezTo>
                    <a:pt x="326198" y="2959358"/>
                    <a:pt x="328543" y="2175018"/>
                    <a:pt x="330887" y="1390678"/>
                  </a:cubicBezTo>
                  <a:lnTo>
                    <a:pt x="288033" y="1390678"/>
                  </a:lnTo>
                  <a:lnTo>
                    <a:pt x="288033" y="2063902"/>
                  </a:lnTo>
                  <a:cubicBezTo>
                    <a:pt x="288033" y="2143440"/>
                    <a:pt x="223555" y="2207918"/>
                    <a:pt x="144017" y="2207918"/>
                  </a:cubicBezTo>
                  <a:cubicBezTo>
                    <a:pt x="64479" y="2207918"/>
                    <a:pt x="1" y="2143440"/>
                    <a:pt x="1" y="2063902"/>
                  </a:cubicBezTo>
                  <a:lnTo>
                    <a:pt x="1" y="1390678"/>
                  </a:lnTo>
                  <a:lnTo>
                    <a:pt x="0" y="1390678"/>
                  </a:lnTo>
                  <a:lnTo>
                    <a:pt x="0" y="1030958"/>
                  </a:lnTo>
                  <a:cubicBezTo>
                    <a:pt x="0" y="876206"/>
                    <a:pt x="125452" y="750754"/>
                    <a:pt x="280204" y="750754"/>
                  </a:cubicBezTo>
                  <a:close/>
                  <a:moveTo>
                    <a:pt x="744888" y="0"/>
                  </a:moveTo>
                  <a:cubicBezTo>
                    <a:pt x="931180" y="0"/>
                    <a:pt x="1082199" y="151019"/>
                    <a:pt x="1082199" y="337311"/>
                  </a:cubicBezTo>
                  <a:cubicBezTo>
                    <a:pt x="1082199" y="523603"/>
                    <a:pt x="931180" y="674622"/>
                    <a:pt x="744888" y="674622"/>
                  </a:cubicBezTo>
                  <a:cubicBezTo>
                    <a:pt x="558596" y="674622"/>
                    <a:pt x="407577" y="523603"/>
                    <a:pt x="407577" y="337311"/>
                  </a:cubicBezTo>
                  <a:cubicBezTo>
                    <a:pt x="407577" y="151019"/>
                    <a:pt x="558596" y="0"/>
                    <a:pt x="74488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 dirty="0"/>
            </a:p>
          </p:txBody>
        </p:sp>
        <p:sp>
          <p:nvSpPr>
            <p:cNvPr id="68" name="Round Same Side Corner Rectangle 8">
              <a:extLst>
                <a:ext uri="{FF2B5EF4-FFF2-40B4-BE49-F238E27FC236}">
                  <a16:creationId xmlns:a16="http://schemas.microsoft.com/office/drawing/2014/main" id="{545A3FD7-51BE-47FE-B4ED-42607726AD29}"/>
                </a:ext>
              </a:extLst>
            </p:cNvPr>
            <p:cNvSpPr/>
            <p:nvPr/>
          </p:nvSpPr>
          <p:spPr>
            <a:xfrm>
              <a:off x="2229746" y="1840455"/>
              <a:ext cx="314030" cy="827075"/>
            </a:xfrm>
            <a:custGeom>
              <a:avLst/>
              <a:gdLst>
                <a:gd name="connsiteX0" fmla="*/ 280204 w 1489775"/>
                <a:gd name="connsiteY0" fmla="*/ 750754 h 3923699"/>
                <a:gd name="connsiteX1" fmla="*/ 1209570 w 1489775"/>
                <a:gd name="connsiteY1" fmla="*/ 750754 h 3923699"/>
                <a:gd name="connsiteX2" fmla="*/ 1489774 w 1489775"/>
                <a:gd name="connsiteY2" fmla="*/ 1030958 h 3923699"/>
                <a:gd name="connsiteX3" fmla="*/ 1489774 w 1489775"/>
                <a:gd name="connsiteY3" fmla="*/ 1293518 h 3923699"/>
                <a:gd name="connsiteX4" fmla="*/ 1489775 w 1489775"/>
                <a:gd name="connsiteY4" fmla="*/ 1293518 h 3923699"/>
                <a:gd name="connsiteX5" fmla="*/ 1489775 w 1489775"/>
                <a:gd name="connsiteY5" fmla="*/ 2063902 h 3923699"/>
                <a:gd name="connsiteX6" fmla="*/ 1345759 w 1489775"/>
                <a:gd name="connsiteY6" fmla="*/ 2207918 h 3923699"/>
                <a:gd name="connsiteX7" fmla="*/ 1201743 w 1489775"/>
                <a:gd name="connsiteY7" fmla="*/ 2063902 h 3923699"/>
                <a:gd name="connsiteX8" fmla="*/ 1201743 w 1489775"/>
                <a:gd name="connsiteY8" fmla="*/ 1390678 h 3923699"/>
                <a:gd name="connsiteX9" fmla="*/ 1158887 w 1489775"/>
                <a:gd name="connsiteY9" fmla="*/ 1390678 h 3923699"/>
                <a:gd name="connsiteX10" fmla="*/ 1158887 w 1489775"/>
                <a:gd name="connsiteY10" fmla="*/ 2305078 h 3923699"/>
                <a:gd name="connsiteX11" fmla="*/ 1151853 w 1489775"/>
                <a:gd name="connsiteY11" fmla="*/ 3743699 h 3923699"/>
                <a:gd name="connsiteX12" fmla="*/ 971853 w 1489775"/>
                <a:gd name="connsiteY12" fmla="*/ 3923699 h 3923699"/>
                <a:gd name="connsiteX13" fmla="*/ 791853 w 1489775"/>
                <a:gd name="connsiteY13" fmla="*/ 3743699 h 3923699"/>
                <a:gd name="connsiteX14" fmla="*/ 791853 w 1489775"/>
                <a:gd name="connsiteY14" fmla="*/ 2305078 h 3923699"/>
                <a:gd name="connsiteX15" fmla="*/ 683854 w 1489775"/>
                <a:gd name="connsiteY15" fmla="*/ 2305078 h 3923699"/>
                <a:gd name="connsiteX16" fmla="*/ 683854 w 1489775"/>
                <a:gd name="connsiteY16" fmla="*/ 3743698 h 3923699"/>
                <a:gd name="connsiteX17" fmla="*/ 503854 w 1489775"/>
                <a:gd name="connsiteY17" fmla="*/ 3923698 h 3923699"/>
                <a:gd name="connsiteX18" fmla="*/ 323854 w 1489775"/>
                <a:gd name="connsiteY18" fmla="*/ 3743698 h 3923699"/>
                <a:gd name="connsiteX19" fmla="*/ 323854 w 1489775"/>
                <a:gd name="connsiteY19" fmla="*/ 2238914 h 3923699"/>
                <a:gd name="connsiteX20" fmla="*/ 330887 w 1489775"/>
                <a:gd name="connsiteY20" fmla="*/ 2238914 h 3923699"/>
                <a:gd name="connsiteX21" fmla="*/ 330887 w 1489775"/>
                <a:gd name="connsiteY21" fmla="*/ 1390678 h 3923699"/>
                <a:gd name="connsiteX22" fmla="*/ 288033 w 1489775"/>
                <a:gd name="connsiteY22" fmla="*/ 1390678 h 3923699"/>
                <a:gd name="connsiteX23" fmla="*/ 288033 w 1489775"/>
                <a:gd name="connsiteY23" fmla="*/ 2063902 h 3923699"/>
                <a:gd name="connsiteX24" fmla="*/ 144017 w 1489775"/>
                <a:gd name="connsiteY24" fmla="*/ 2207918 h 3923699"/>
                <a:gd name="connsiteX25" fmla="*/ 1 w 1489775"/>
                <a:gd name="connsiteY25" fmla="*/ 2063902 h 3923699"/>
                <a:gd name="connsiteX26" fmla="*/ 1 w 1489775"/>
                <a:gd name="connsiteY26" fmla="*/ 1390678 h 3923699"/>
                <a:gd name="connsiteX27" fmla="*/ 0 w 1489775"/>
                <a:gd name="connsiteY27" fmla="*/ 1390678 h 3923699"/>
                <a:gd name="connsiteX28" fmla="*/ 0 w 1489775"/>
                <a:gd name="connsiteY28" fmla="*/ 1030958 h 3923699"/>
                <a:gd name="connsiteX29" fmla="*/ 280204 w 1489775"/>
                <a:gd name="connsiteY29" fmla="*/ 750754 h 3923699"/>
                <a:gd name="connsiteX30" fmla="*/ 744888 w 1489775"/>
                <a:gd name="connsiteY30" fmla="*/ 0 h 3923699"/>
                <a:gd name="connsiteX31" fmla="*/ 1082199 w 1489775"/>
                <a:gd name="connsiteY31" fmla="*/ 337311 h 3923699"/>
                <a:gd name="connsiteX32" fmla="*/ 744888 w 1489775"/>
                <a:gd name="connsiteY32" fmla="*/ 674622 h 3923699"/>
                <a:gd name="connsiteX33" fmla="*/ 407577 w 1489775"/>
                <a:gd name="connsiteY33" fmla="*/ 337311 h 3923699"/>
                <a:gd name="connsiteX34" fmla="*/ 744888 w 1489775"/>
                <a:gd name="connsiteY34" fmla="*/ 0 h 3923699"/>
                <a:gd name="connsiteX0" fmla="*/ 280204 w 1489775"/>
                <a:gd name="connsiteY0" fmla="*/ 750754 h 3923699"/>
                <a:gd name="connsiteX1" fmla="*/ 1209570 w 1489775"/>
                <a:gd name="connsiteY1" fmla="*/ 750754 h 3923699"/>
                <a:gd name="connsiteX2" fmla="*/ 1489774 w 1489775"/>
                <a:gd name="connsiteY2" fmla="*/ 1030958 h 3923699"/>
                <a:gd name="connsiteX3" fmla="*/ 1489774 w 1489775"/>
                <a:gd name="connsiteY3" fmla="*/ 1293518 h 3923699"/>
                <a:gd name="connsiteX4" fmla="*/ 1489775 w 1489775"/>
                <a:gd name="connsiteY4" fmla="*/ 1293518 h 3923699"/>
                <a:gd name="connsiteX5" fmla="*/ 1489775 w 1489775"/>
                <a:gd name="connsiteY5" fmla="*/ 2063902 h 3923699"/>
                <a:gd name="connsiteX6" fmla="*/ 1345759 w 1489775"/>
                <a:gd name="connsiteY6" fmla="*/ 2207918 h 3923699"/>
                <a:gd name="connsiteX7" fmla="*/ 1201743 w 1489775"/>
                <a:gd name="connsiteY7" fmla="*/ 2063902 h 3923699"/>
                <a:gd name="connsiteX8" fmla="*/ 1201743 w 1489775"/>
                <a:gd name="connsiteY8" fmla="*/ 1390678 h 3923699"/>
                <a:gd name="connsiteX9" fmla="*/ 1158887 w 1489775"/>
                <a:gd name="connsiteY9" fmla="*/ 1390678 h 3923699"/>
                <a:gd name="connsiteX10" fmla="*/ 1151853 w 1489775"/>
                <a:gd name="connsiteY10" fmla="*/ 3743699 h 3923699"/>
                <a:gd name="connsiteX11" fmla="*/ 971853 w 1489775"/>
                <a:gd name="connsiteY11" fmla="*/ 3923699 h 3923699"/>
                <a:gd name="connsiteX12" fmla="*/ 791853 w 1489775"/>
                <a:gd name="connsiteY12" fmla="*/ 3743699 h 3923699"/>
                <a:gd name="connsiteX13" fmla="*/ 791853 w 1489775"/>
                <a:gd name="connsiteY13" fmla="*/ 2305078 h 3923699"/>
                <a:gd name="connsiteX14" fmla="*/ 683854 w 1489775"/>
                <a:gd name="connsiteY14" fmla="*/ 2305078 h 3923699"/>
                <a:gd name="connsiteX15" fmla="*/ 683854 w 1489775"/>
                <a:gd name="connsiteY15" fmla="*/ 3743698 h 3923699"/>
                <a:gd name="connsiteX16" fmla="*/ 503854 w 1489775"/>
                <a:gd name="connsiteY16" fmla="*/ 3923698 h 3923699"/>
                <a:gd name="connsiteX17" fmla="*/ 323854 w 1489775"/>
                <a:gd name="connsiteY17" fmla="*/ 3743698 h 3923699"/>
                <a:gd name="connsiteX18" fmla="*/ 323854 w 1489775"/>
                <a:gd name="connsiteY18" fmla="*/ 2238914 h 3923699"/>
                <a:gd name="connsiteX19" fmla="*/ 330887 w 1489775"/>
                <a:gd name="connsiteY19" fmla="*/ 2238914 h 3923699"/>
                <a:gd name="connsiteX20" fmla="*/ 330887 w 1489775"/>
                <a:gd name="connsiteY20" fmla="*/ 1390678 h 3923699"/>
                <a:gd name="connsiteX21" fmla="*/ 288033 w 1489775"/>
                <a:gd name="connsiteY21" fmla="*/ 1390678 h 3923699"/>
                <a:gd name="connsiteX22" fmla="*/ 288033 w 1489775"/>
                <a:gd name="connsiteY22" fmla="*/ 2063902 h 3923699"/>
                <a:gd name="connsiteX23" fmla="*/ 144017 w 1489775"/>
                <a:gd name="connsiteY23" fmla="*/ 2207918 h 3923699"/>
                <a:gd name="connsiteX24" fmla="*/ 1 w 1489775"/>
                <a:gd name="connsiteY24" fmla="*/ 2063902 h 3923699"/>
                <a:gd name="connsiteX25" fmla="*/ 1 w 1489775"/>
                <a:gd name="connsiteY25" fmla="*/ 1390678 h 3923699"/>
                <a:gd name="connsiteX26" fmla="*/ 0 w 1489775"/>
                <a:gd name="connsiteY26" fmla="*/ 1390678 h 3923699"/>
                <a:gd name="connsiteX27" fmla="*/ 0 w 1489775"/>
                <a:gd name="connsiteY27" fmla="*/ 1030958 h 3923699"/>
                <a:gd name="connsiteX28" fmla="*/ 280204 w 1489775"/>
                <a:gd name="connsiteY28" fmla="*/ 750754 h 3923699"/>
                <a:gd name="connsiteX29" fmla="*/ 744888 w 1489775"/>
                <a:gd name="connsiteY29" fmla="*/ 0 h 3923699"/>
                <a:gd name="connsiteX30" fmla="*/ 1082199 w 1489775"/>
                <a:gd name="connsiteY30" fmla="*/ 337311 h 3923699"/>
                <a:gd name="connsiteX31" fmla="*/ 744888 w 1489775"/>
                <a:gd name="connsiteY31" fmla="*/ 674622 h 3923699"/>
                <a:gd name="connsiteX32" fmla="*/ 407577 w 1489775"/>
                <a:gd name="connsiteY32" fmla="*/ 337311 h 3923699"/>
                <a:gd name="connsiteX33" fmla="*/ 744888 w 1489775"/>
                <a:gd name="connsiteY33" fmla="*/ 0 h 3923699"/>
                <a:gd name="connsiteX0" fmla="*/ 280204 w 1489775"/>
                <a:gd name="connsiteY0" fmla="*/ 750754 h 3923699"/>
                <a:gd name="connsiteX1" fmla="*/ 1209570 w 1489775"/>
                <a:gd name="connsiteY1" fmla="*/ 750754 h 3923699"/>
                <a:gd name="connsiteX2" fmla="*/ 1489774 w 1489775"/>
                <a:gd name="connsiteY2" fmla="*/ 1030958 h 3923699"/>
                <a:gd name="connsiteX3" fmla="*/ 1489774 w 1489775"/>
                <a:gd name="connsiteY3" fmla="*/ 1293518 h 3923699"/>
                <a:gd name="connsiteX4" fmla="*/ 1489775 w 1489775"/>
                <a:gd name="connsiteY4" fmla="*/ 1293518 h 3923699"/>
                <a:gd name="connsiteX5" fmla="*/ 1489775 w 1489775"/>
                <a:gd name="connsiteY5" fmla="*/ 2063902 h 3923699"/>
                <a:gd name="connsiteX6" fmla="*/ 1345759 w 1489775"/>
                <a:gd name="connsiteY6" fmla="*/ 2207918 h 3923699"/>
                <a:gd name="connsiteX7" fmla="*/ 1201743 w 1489775"/>
                <a:gd name="connsiteY7" fmla="*/ 2063902 h 3923699"/>
                <a:gd name="connsiteX8" fmla="*/ 1201743 w 1489775"/>
                <a:gd name="connsiteY8" fmla="*/ 1390678 h 3923699"/>
                <a:gd name="connsiteX9" fmla="*/ 1158887 w 1489775"/>
                <a:gd name="connsiteY9" fmla="*/ 1390678 h 3923699"/>
                <a:gd name="connsiteX10" fmla="*/ 1151853 w 1489775"/>
                <a:gd name="connsiteY10" fmla="*/ 3743699 h 3923699"/>
                <a:gd name="connsiteX11" fmla="*/ 971853 w 1489775"/>
                <a:gd name="connsiteY11" fmla="*/ 3923699 h 3923699"/>
                <a:gd name="connsiteX12" fmla="*/ 791853 w 1489775"/>
                <a:gd name="connsiteY12" fmla="*/ 3743699 h 3923699"/>
                <a:gd name="connsiteX13" fmla="*/ 791853 w 1489775"/>
                <a:gd name="connsiteY13" fmla="*/ 2305078 h 3923699"/>
                <a:gd name="connsiteX14" fmla="*/ 683854 w 1489775"/>
                <a:gd name="connsiteY14" fmla="*/ 2305078 h 3923699"/>
                <a:gd name="connsiteX15" fmla="*/ 683854 w 1489775"/>
                <a:gd name="connsiteY15" fmla="*/ 3743698 h 3923699"/>
                <a:gd name="connsiteX16" fmla="*/ 503854 w 1489775"/>
                <a:gd name="connsiteY16" fmla="*/ 3923698 h 3923699"/>
                <a:gd name="connsiteX17" fmla="*/ 323854 w 1489775"/>
                <a:gd name="connsiteY17" fmla="*/ 3743698 h 3923699"/>
                <a:gd name="connsiteX18" fmla="*/ 323854 w 1489775"/>
                <a:gd name="connsiteY18" fmla="*/ 2238914 h 3923699"/>
                <a:gd name="connsiteX19" fmla="*/ 330887 w 1489775"/>
                <a:gd name="connsiteY19" fmla="*/ 1390678 h 3923699"/>
                <a:gd name="connsiteX20" fmla="*/ 288033 w 1489775"/>
                <a:gd name="connsiteY20" fmla="*/ 1390678 h 3923699"/>
                <a:gd name="connsiteX21" fmla="*/ 288033 w 1489775"/>
                <a:gd name="connsiteY21" fmla="*/ 2063902 h 3923699"/>
                <a:gd name="connsiteX22" fmla="*/ 144017 w 1489775"/>
                <a:gd name="connsiteY22" fmla="*/ 2207918 h 3923699"/>
                <a:gd name="connsiteX23" fmla="*/ 1 w 1489775"/>
                <a:gd name="connsiteY23" fmla="*/ 2063902 h 3923699"/>
                <a:gd name="connsiteX24" fmla="*/ 1 w 1489775"/>
                <a:gd name="connsiteY24" fmla="*/ 1390678 h 3923699"/>
                <a:gd name="connsiteX25" fmla="*/ 0 w 1489775"/>
                <a:gd name="connsiteY25" fmla="*/ 1390678 h 3923699"/>
                <a:gd name="connsiteX26" fmla="*/ 0 w 1489775"/>
                <a:gd name="connsiteY26" fmla="*/ 1030958 h 3923699"/>
                <a:gd name="connsiteX27" fmla="*/ 280204 w 1489775"/>
                <a:gd name="connsiteY27" fmla="*/ 750754 h 3923699"/>
                <a:gd name="connsiteX28" fmla="*/ 744888 w 1489775"/>
                <a:gd name="connsiteY28" fmla="*/ 0 h 3923699"/>
                <a:gd name="connsiteX29" fmla="*/ 1082199 w 1489775"/>
                <a:gd name="connsiteY29" fmla="*/ 337311 h 3923699"/>
                <a:gd name="connsiteX30" fmla="*/ 744888 w 1489775"/>
                <a:gd name="connsiteY30" fmla="*/ 674622 h 3923699"/>
                <a:gd name="connsiteX31" fmla="*/ 407577 w 1489775"/>
                <a:gd name="connsiteY31" fmla="*/ 337311 h 3923699"/>
                <a:gd name="connsiteX32" fmla="*/ 744888 w 1489775"/>
                <a:gd name="connsiteY32" fmla="*/ 0 h 3923699"/>
                <a:gd name="connsiteX0" fmla="*/ 280204 w 1489775"/>
                <a:gd name="connsiteY0" fmla="*/ 750754 h 3923699"/>
                <a:gd name="connsiteX1" fmla="*/ 1209570 w 1489775"/>
                <a:gd name="connsiteY1" fmla="*/ 750754 h 3923699"/>
                <a:gd name="connsiteX2" fmla="*/ 1489774 w 1489775"/>
                <a:gd name="connsiteY2" fmla="*/ 1030958 h 3923699"/>
                <a:gd name="connsiteX3" fmla="*/ 1489774 w 1489775"/>
                <a:gd name="connsiteY3" fmla="*/ 1293518 h 3923699"/>
                <a:gd name="connsiteX4" fmla="*/ 1489775 w 1489775"/>
                <a:gd name="connsiteY4" fmla="*/ 1293518 h 3923699"/>
                <a:gd name="connsiteX5" fmla="*/ 1489775 w 1489775"/>
                <a:gd name="connsiteY5" fmla="*/ 2063902 h 3923699"/>
                <a:gd name="connsiteX6" fmla="*/ 1345759 w 1489775"/>
                <a:gd name="connsiteY6" fmla="*/ 2207918 h 3923699"/>
                <a:gd name="connsiteX7" fmla="*/ 1201743 w 1489775"/>
                <a:gd name="connsiteY7" fmla="*/ 2063902 h 3923699"/>
                <a:gd name="connsiteX8" fmla="*/ 1201743 w 1489775"/>
                <a:gd name="connsiteY8" fmla="*/ 1390678 h 3923699"/>
                <a:gd name="connsiteX9" fmla="*/ 1158887 w 1489775"/>
                <a:gd name="connsiteY9" fmla="*/ 1390678 h 3923699"/>
                <a:gd name="connsiteX10" fmla="*/ 1151853 w 1489775"/>
                <a:gd name="connsiteY10" fmla="*/ 3743699 h 3923699"/>
                <a:gd name="connsiteX11" fmla="*/ 971853 w 1489775"/>
                <a:gd name="connsiteY11" fmla="*/ 3923699 h 3923699"/>
                <a:gd name="connsiteX12" fmla="*/ 791853 w 1489775"/>
                <a:gd name="connsiteY12" fmla="*/ 3743699 h 3923699"/>
                <a:gd name="connsiteX13" fmla="*/ 791853 w 1489775"/>
                <a:gd name="connsiteY13" fmla="*/ 2305078 h 3923699"/>
                <a:gd name="connsiteX14" fmla="*/ 683854 w 1489775"/>
                <a:gd name="connsiteY14" fmla="*/ 2305078 h 3923699"/>
                <a:gd name="connsiteX15" fmla="*/ 683854 w 1489775"/>
                <a:gd name="connsiteY15" fmla="*/ 3743698 h 3923699"/>
                <a:gd name="connsiteX16" fmla="*/ 503854 w 1489775"/>
                <a:gd name="connsiteY16" fmla="*/ 3923698 h 3923699"/>
                <a:gd name="connsiteX17" fmla="*/ 323854 w 1489775"/>
                <a:gd name="connsiteY17" fmla="*/ 3743698 h 3923699"/>
                <a:gd name="connsiteX18" fmla="*/ 330887 w 1489775"/>
                <a:gd name="connsiteY18" fmla="*/ 1390678 h 3923699"/>
                <a:gd name="connsiteX19" fmla="*/ 288033 w 1489775"/>
                <a:gd name="connsiteY19" fmla="*/ 1390678 h 3923699"/>
                <a:gd name="connsiteX20" fmla="*/ 288033 w 1489775"/>
                <a:gd name="connsiteY20" fmla="*/ 2063902 h 3923699"/>
                <a:gd name="connsiteX21" fmla="*/ 144017 w 1489775"/>
                <a:gd name="connsiteY21" fmla="*/ 2207918 h 3923699"/>
                <a:gd name="connsiteX22" fmla="*/ 1 w 1489775"/>
                <a:gd name="connsiteY22" fmla="*/ 2063902 h 3923699"/>
                <a:gd name="connsiteX23" fmla="*/ 1 w 1489775"/>
                <a:gd name="connsiteY23" fmla="*/ 1390678 h 3923699"/>
                <a:gd name="connsiteX24" fmla="*/ 0 w 1489775"/>
                <a:gd name="connsiteY24" fmla="*/ 1390678 h 3923699"/>
                <a:gd name="connsiteX25" fmla="*/ 0 w 1489775"/>
                <a:gd name="connsiteY25" fmla="*/ 1030958 h 3923699"/>
                <a:gd name="connsiteX26" fmla="*/ 280204 w 1489775"/>
                <a:gd name="connsiteY26" fmla="*/ 750754 h 3923699"/>
                <a:gd name="connsiteX27" fmla="*/ 744888 w 1489775"/>
                <a:gd name="connsiteY27" fmla="*/ 0 h 3923699"/>
                <a:gd name="connsiteX28" fmla="*/ 1082199 w 1489775"/>
                <a:gd name="connsiteY28" fmla="*/ 337311 h 3923699"/>
                <a:gd name="connsiteX29" fmla="*/ 744888 w 1489775"/>
                <a:gd name="connsiteY29" fmla="*/ 674622 h 3923699"/>
                <a:gd name="connsiteX30" fmla="*/ 407577 w 1489775"/>
                <a:gd name="connsiteY30" fmla="*/ 337311 h 3923699"/>
                <a:gd name="connsiteX31" fmla="*/ 744888 w 1489775"/>
                <a:gd name="connsiteY31" fmla="*/ 0 h 39236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</a:cxnLst>
              <a:rect l="l" t="t" r="r" b="b"/>
              <a:pathLst>
                <a:path w="1489775" h="3923699">
                  <a:moveTo>
                    <a:pt x="280204" y="750754"/>
                  </a:moveTo>
                  <a:lnTo>
                    <a:pt x="1209570" y="750754"/>
                  </a:lnTo>
                  <a:cubicBezTo>
                    <a:pt x="1364322" y="750754"/>
                    <a:pt x="1489774" y="876206"/>
                    <a:pt x="1489774" y="1030958"/>
                  </a:cubicBezTo>
                  <a:lnTo>
                    <a:pt x="1489774" y="1293518"/>
                  </a:lnTo>
                  <a:lnTo>
                    <a:pt x="1489775" y="1293518"/>
                  </a:lnTo>
                  <a:lnTo>
                    <a:pt x="1489775" y="2063902"/>
                  </a:lnTo>
                  <a:cubicBezTo>
                    <a:pt x="1489775" y="2143440"/>
                    <a:pt x="1425297" y="2207918"/>
                    <a:pt x="1345759" y="2207918"/>
                  </a:cubicBezTo>
                  <a:cubicBezTo>
                    <a:pt x="1266221" y="2207918"/>
                    <a:pt x="1201743" y="2143440"/>
                    <a:pt x="1201743" y="2063902"/>
                  </a:cubicBezTo>
                  <a:lnTo>
                    <a:pt x="1201743" y="1390678"/>
                  </a:lnTo>
                  <a:lnTo>
                    <a:pt x="1158887" y="1390678"/>
                  </a:lnTo>
                  <a:cubicBezTo>
                    <a:pt x="1156542" y="2175018"/>
                    <a:pt x="1154198" y="2959359"/>
                    <a:pt x="1151853" y="3743699"/>
                  </a:cubicBezTo>
                  <a:cubicBezTo>
                    <a:pt x="1151853" y="3843110"/>
                    <a:pt x="1071264" y="3923699"/>
                    <a:pt x="971853" y="3923699"/>
                  </a:cubicBezTo>
                  <a:cubicBezTo>
                    <a:pt x="872442" y="3923699"/>
                    <a:pt x="791853" y="3843110"/>
                    <a:pt x="791853" y="3743699"/>
                  </a:cubicBezTo>
                  <a:lnTo>
                    <a:pt x="791853" y="2305078"/>
                  </a:lnTo>
                  <a:lnTo>
                    <a:pt x="683854" y="2305078"/>
                  </a:lnTo>
                  <a:lnTo>
                    <a:pt x="683854" y="3743698"/>
                  </a:lnTo>
                  <a:cubicBezTo>
                    <a:pt x="683854" y="3843109"/>
                    <a:pt x="603265" y="3923698"/>
                    <a:pt x="503854" y="3923698"/>
                  </a:cubicBezTo>
                  <a:cubicBezTo>
                    <a:pt x="404443" y="3923698"/>
                    <a:pt x="323854" y="3843109"/>
                    <a:pt x="323854" y="3743698"/>
                  </a:cubicBezTo>
                  <a:cubicBezTo>
                    <a:pt x="326198" y="2959358"/>
                    <a:pt x="328543" y="2175018"/>
                    <a:pt x="330887" y="1390678"/>
                  </a:cubicBezTo>
                  <a:lnTo>
                    <a:pt x="288033" y="1390678"/>
                  </a:lnTo>
                  <a:lnTo>
                    <a:pt x="288033" y="2063902"/>
                  </a:lnTo>
                  <a:cubicBezTo>
                    <a:pt x="288033" y="2143440"/>
                    <a:pt x="223555" y="2207918"/>
                    <a:pt x="144017" y="2207918"/>
                  </a:cubicBezTo>
                  <a:cubicBezTo>
                    <a:pt x="64479" y="2207918"/>
                    <a:pt x="1" y="2143440"/>
                    <a:pt x="1" y="2063902"/>
                  </a:cubicBezTo>
                  <a:lnTo>
                    <a:pt x="1" y="1390678"/>
                  </a:lnTo>
                  <a:lnTo>
                    <a:pt x="0" y="1390678"/>
                  </a:lnTo>
                  <a:lnTo>
                    <a:pt x="0" y="1030958"/>
                  </a:lnTo>
                  <a:cubicBezTo>
                    <a:pt x="0" y="876206"/>
                    <a:pt x="125452" y="750754"/>
                    <a:pt x="280204" y="750754"/>
                  </a:cubicBezTo>
                  <a:close/>
                  <a:moveTo>
                    <a:pt x="744888" y="0"/>
                  </a:moveTo>
                  <a:cubicBezTo>
                    <a:pt x="931180" y="0"/>
                    <a:pt x="1082199" y="151019"/>
                    <a:pt x="1082199" y="337311"/>
                  </a:cubicBezTo>
                  <a:cubicBezTo>
                    <a:pt x="1082199" y="523603"/>
                    <a:pt x="931180" y="674622"/>
                    <a:pt x="744888" y="674622"/>
                  </a:cubicBezTo>
                  <a:cubicBezTo>
                    <a:pt x="558596" y="674622"/>
                    <a:pt x="407577" y="523603"/>
                    <a:pt x="407577" y="337311"/>
                  </a:cubicBezTo>
                  <a:cubicBezTo>
                    <a:pt x="407577" y="151019"/>
                    <a:pt x="558596" y="0"/>
                    <a:pt x="74488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 dirty="0"/>
            </a:p>
          </p:txBody>
        </p:sp>
        <p:sp>
          <p:nvSpPr>
            <p:cNvPr id="69" name="Round Same Side Corner Rectangle 8">
              <a:extLst>
                <a:ext uri="{FF2B5EF4-FFF2-40B4-BE49-F238E27FC236}">
                  <a16:creationId xmlns:a16="http://schemas.microsoft.com/office/drawing/2014/main" id="{354363DF-62CA-49BA-8CA3-6BF372B27312}"/>
                </a:ext>
              </a:extLst>
            </p:cNvPr>
            <p:cNvSpPr/>
            <p:nvPr/>
          </p:nvSpPr>
          <p:spPr>
            <a:xfrm>
              <a:off x="2627346" y="1840455"/>
              <a:ext cx="314030" cy="827075"/>
            </a:xfrm>
            <a:custGeom>
              <a:avLst/>
              <a:gdLst>
                <a:gd name="connsiteX0" fmla="*/ 280204 w 1489775"/>
                <a:gd name="connsiteY0" fmla="*/ 750754 h 3923699"/>
                <a:gd name="connsiteX1" fmla="*/ 1209570 w 1489775"/>
                <a:gd name="connsiteY1" fmla="*/ 750754 h 3923699"/>
                <a:gd name="connsiteX2" fmla="*/ 1489774 w 1489775"/>
                <a:gd name="connsiteY2" fmla="*/ 1030958 h 3923699"/>
                <a:gd name="connsiteX3" fmla="*/ 1489774 w 1489775"/>
                <a:gd name="connsiteY3" fmla="*/ 1293518 h 3923699"/>
                <a:gd name="connsiteX4" fmla="*/ 1489775 w 1489775"/>
                <a:gd name="connsiteY4" fmla="*/ 1293518 h 3923699"/>
                <a:gd name="connsiteX5" fmla="*/ 1489775 w 1489775"/>
                <a:gd name="connsiteY5" fmla="*/ 2063902 h 3923699"/>
                <a:gd name="connsiteX6" fmla="*/ 1345759 w 1489775"/>
                <a:gd name="connsiteY6" fmla="*/ 2207918 h 3923699"/>
                <a:gd name="connsiteX7" fmla="*/ 1201743 w 1489775"/>
                <a:gd name="connsiteY7" fmla="*/ 2063902 h 3923699"/>
                <a:gd name="connsiteX8" fmla="*/ 1201743 w 1489775"/>
                <a:gd name="connsiteY8" fmla="*/ 1390678 h 3923699"/>
                <a:gd name="connsiteX9" fmla="*/ 1158887 w 1489775"/>
                <a:gd name="connsiteY9" fmla="*/ 1390678 h 3923699"/>
                <a:gd name="connsiteX10" fmla="*/ 1158887 w 1489775"/>
                <a:gd name="connsiteY10" fmla="*/ 2305078 h 3923699"/>
                <a:gd name="connsiteX11" fmla="*/ 1151853 w 1489775"/>
                <a:gd name="connsiteY11" fmla="*/ 3743699 h 3923699"/>
                <a:gd name="connsiteX12" fmla="*/ 971853 w 1489775"/>
                <a:gd name="connsiteY12" fmla="*/ 3923699 h 3923699"/>
                <a:gd name="connsiteX13" fmla="*/ 791853 w 1489775"/>
                <a:gd name="connsiteY13" fmla="*/ 3743699 h 3923699"/>
                <a:gd name="connsiteX14" fmla="*/ 791853 w 1489775"/>
                <a:gd name="connsiteY14" fmla="*/ 2305078 h 3923699"/>
                <a:gd name="connsiteX15" fmla="*/ 683854 w 1489775"/>
                <a:gd name="connsiteY15" fmla="*/ 2305078 h 3923699"/>
                <a:gd name="connsiteX16" fmla="*/ 683854 w 1489775"/>
                <a:gd name="connsiteY16" fmla="*/ 3743698 h 3923699"/>
                <a:gd name="connsiteX17" fmla="*/ 503854 w 1489775"/>
                <a:gd name="connsiteY17" fmla="*/ 3923698 h 3923699"/>
                <a:gd name="connsiteX18" fmla="*/ 323854 w 1489775"/>
                <a:gd name="connsiteY18" fmla="*/ 3743698 h 3923699"/>
                <a:gd name="connsiteX19" fmla="*/ 323854 w 1489775"/>
                <a:gd name="connsiteY19" fmla="*/ 2238914 h 3923699"/>
                <a:gd name="connsiteX20" fmla="*/ 330887 w 1489775"/>
                <a:gd name="connsiteY20" fmla="*/ 2238914 h 3923699"/>
                <a:gd name="connsiteX21" fmla="*/ 330887 w 1489775"/>
                <a:gd name="connsiteY21" fmla="*/ 1390678 h 3923699"/>
                <a:gd name="connsiteX22" fmla="*/ 288033 w 1489775"/>
                <a:gd name="connsiteY22" fmla="*/ 1390678 h 3923699"/>
                <a:gd name="connsiteX23" fmla="*/ 288033 w 1489775"/>
                <a:gd name="connsiteY23" fmla="*/ 2063902 h 3923699"/>
                <a:gd name="connsiteX24" fmla="*/ 144017 w 1489775"/>
                <a:gd name="connsiteY24" fmla="*/ 2207918 h 3923699"/>
                <a:gd name="connsiteX25" fmla="*/ 1 w 1489775"/>
                <a:gd name="connsiteY25" fmla="*/ 2063902 h 3923699"/>
                <a:gd name="connsiteX26" fmla="*/ 1 w 1489775"/>
                <a:gd name="connsiteY26" fmla="*/ 1390678 h 3923699"/>
                <a:gd name="connsiteX27" fmla="*/ 0 w 1489775"/>
                <a:gd name="connsiteY27" fmla="*/ 1390678 h 3923699"/>
                <a:gd name="connsiteX28" fmla="*/ 0 w 1489775"/>
                <a:gd name="connsiteY28" fmla="*/ 1030958 h 3923699"/>
                <a:gd name="connsiteX29" fmla="*/ 280204 w 1489775"/>
                <a:gd name="connsiteY29" fmla="*/ 750754 h 3923699"/>
                <a:gd name="connsiteX30" fmla="*/ 744888 w 1489775"/>
                <a:gd name="connsiteY30" fmla="*/ 0 h 3923699"/>
                <a:gd name="connsiteX31" fmla="*/ 1082199 w 1489775"/>
                <a:gd name="connsiteY31" fmla="*/ 337311 h 3923699"/>
                <a:gd name="connsiteX32" fmla="*/ 744888 w 1489775"/>
                <a:gd name="connsiteY32" fmla="*/ 674622 h 3923699"/>
                <a:gd name="connsiteX33" fmla="*/ 407577 w 1489775"/>
                <a:gd name="connsiteY33" fmla="*/ 337311 h 3923699"/>
                <a:gd name="connsiteX34" fmla="*/ 744888 w 1489775"/>
                <a:gd name="connsiteY34" fmla="*/ 0 h 3923699"/>
                <a:gd name="connsiteX0" fmla="*/ 280204 w 1489775"/>
                <a:gd name="connsiteY0" fmla="*/ 750754 h 3923699"/>
                <a:gd name="connsiteX1" fmla="*/ 1209570 w 1489775"/>
                <a:gd name="connsiteY1" fmla="*/ 750754 h 3923699"/>
                <a:gd name="connsiteX2" fmla="*/ 1489774 w 1489775"/>
                <a:gd name="connsiteY2" fmla="*/ 1030958 h 3923699"/>
                <a:gd name="connsiteX3" fmla="*/ 1489774 w 1489775"/>
                <a:gd name="connsiteY3" fmla="*/ 1293518 h 3923699"/>
                <a:gd name="connsiteX4" fmla="*/ 1489775 w 1489775"/>
                <a:gd name="connsiteY4" fmla="*/ 1293518 h 3923699"/>
                <a:gd name="connsiteX5" fmla="*/ 1489775 w 1489775"/>
                <a:gd name="connsiteY5" fmla="*/ 2063902 h 3923699"/>
                <a:gd name="connsiteX6" fmla="*/ 1345759 w 1489775"/>
                <a:gd name="connsiteY6" fmla="*/ 2207918 h 3923699"/>
                <a:gd name="connsiteX7" fmla="*/ 1201743 w 1489775"/>
                <a:gd name="connsiteY7" fmla="*/ 2063902 h 3923699"/>
                <a:gd name="connsiteX8" fmla="*/ 1201743 w 1489775"/>
                <a:gd name="connsiteY8" fmla="*/ 1390678 h 3923699"/>
                <a:gd name="connsiteX9" fmla="*/ 1158887 w 1489775"/>
                <a:gd name="connsiteY9" fmla="*/ 1390678 h 3923699"/>
                <a:gd name="connsiteX10" fmla="*/ 1151853 w 1489775"/>
                <a:gd name="connsiteY10" fmla="*/ 3743699 h 3923699"/>
                <a:gd name="connsiteX11" fmla="*/ 971853 w 1489775"/>
                <a:gd name="connsiteY11" fmla="*/ 3923699 h 3923699"/>
                <a:gd name="connsiteX12" fmla="*/ 791853 w 1489775"/>
                <a:gd name="connsiteY12" fmla="*/ 3743699 h 3923699"/>
                <a:gd name="connsiteX13" fmla="*/ 791853 w 1489775"/>
                <a:gd name="connsiteY13" fmla="*/ 2305078 h 3923699"/>
                <a:gd name="connsiteX14" fmla="*/ 683854 w 1489775"/>
                <a:gd name="connsiteY14" fmla="*/ 2305078 h 3923699"/>
                <a:gd name="connsiteX15" fmla="*/ 683854 w 1489775"/>
                <a:gd name="connsiteY15" fmla="*/ 3743698 h 3923699"/>
                <a:gd name="connsiteX16" fmla="*/ 503854 w 1489775"/>
                <a:gd name="connsiteY16" fmla="*/ 3923698 h 3923699"/>
                <a:gd name="connsiteX17" fmla="*/ 323854 w 1489775"/>
                <a:gd name="connsiteY17" fmla="*/ 3743698 h 3923699"/>
                <a:gd name="connsiteX18" fmla="*/ 323854 w 1489775"/>
                <a:gd name="connsiteY18" fmla="*/ 2238914 h 3923699"/>
                <a:gd name="connsiteX19" fmla="*/ 330887 w 1489775"/>
                <a:gd name="connsiteY19" fmla="*/ 2238914 h 3923699"/>
                <a:gd name="connsiteX20" fmla="*/ 330887 w 1489775"/>
                <a:gd name="connsiteY20" fmla="*/ 1390678 h 3923699"/>
                <a:gd name="connsiteX21" fmla="*/ 288033 w 1489775"/>
                <a:gd name="connsiteY21" fmla="*/ 1390678 h 3923699"/>
                <a:gd name="connsiteX22" fmla="*/ 288033 w 1489775"/>
                <a:gd name="connsiteY22" fmla="*/ 2063902 h 3923699"/>
                <a:gd name="connsiteX23" fmla="*/ 144017 w 1489775"/>
                <a:gd name="connsiteY23" fmla="*/ 2207918 h 3923699"/>
                <a:gd name="connsiteX24" fmla="*/ 1 w 1489775"/>
                <a:gd name="connsiteY24" fmla="*/ 2063902 h 3923699"/>
                <a:gd name="connsiteX25" fmla="*/ 1 w 1489775"/>
                <a:gd name="connsiteY25" fmla="*/ 1390678 h 3923699"/>
                <a:gd name="connsiteX26" fmla="*/ 0 w 1489775"/>
                <a:gd name="connsiteY26" fmla="*/ 1390678 h 3923699"/>
                <a:gd name="connsiteX27" fmla="*/ 0 w 1489775"/>
                <a:gd name="connsiteY27" fmla="*/ 1030958 h 3923699"/>
                <a:gd name="connsiteX28" fmla="*/ 280204 w 1489775"/>
                <a:gd name="connsiteY28" fmla="*/ 750754 h 3923699"/>
                <a:gd name="connsiteX29" fmla="*/ 744888 w 1489775"/>
                <a:gd name="connsiteY29" fmla="*/ 0 h 3923699"/>
                <a:gd name="connsiteX30" fmla="*/ 1082199 w 1489775"/>
                <a:gd name="connsiteY30" fmla="*/ 337311 h 3923699"/>
                <a:gd name="connsiteX31" fmla="*/ 744888 w 1489775"/>
                <a:gd name="connsiteY31" fmla="*/ 674622 h 3923699"/>
                <a:gd name="connsiteX32" fmla="*/ 407577 w 1489775"/>
                <a:gd name="connsiteY32" fmla="*/ 337311 h 3923699"/>
                <a:gd name="connsiteX33" fmla="*/ 744888 w 1489775"/>
                <a:gd name="connsiteY33" fmla="*/ 0 h 3923699"/>
                <a:gd name="connsiteX0" fmla="*/ 280204 w 1489775"/>
                <a:gd name="connsiteY0" fmla="*/ 750754 h 3923699"/>
                <a:gd name="connsiteX1" fmla="*/ 1209570 w 1489775"/>
                <a:gd name="connsiteY1" fmla="*/ 750754 h 3923699"/>
                <a:gd name="connsiteX2" fmla="*/ 1489774 w 1489775"/>
                <a:gd name="connsiteY2" fmla="*/ 1030958 h 3923699"/>
                <a:gd name="connsiteX3" fmla="*/ 1489774 w 1489775"/>
                <a:gd name="connsiteY3" fmla="*/ 1293518 h 3923699"/>
                <a:gd name="connsiteX4" fmla="*/ 1489775 w 1489775"/>
                <a:gd name="connsiteY4" fmla="*/ 1293518 h 3923699"/>
                <a:gd name="connsiteX5" fmla="*/ 1489775 w 1489775"/>
                <a:gd name="connsiteY5" fmla="*/ 2063902 h 3923699"/>
                <a:gd name="connsiteX6" fmla="*/ 1345759 w 1489775"/>
                <a:gd name="connsiteY6" fmla="*/ 2207918 h 3923699"/>
                <a:gd name="connsiteX7" fmla="*/ 1201743 w 1489775"/>
                <a:gd name="connsiteY7" fmla="*/ 2063902 h 3923699"/>
                <a:gd name="connsiteX8" fmla="*/ 1201743 w 1489775"/>
                <a:gd name="connsiteY8" fmla="*/ 1390678 h 3923699"/>
                <a:gd name="connsiteX9" fmla="*/ 1158887 w 1489775"/>
                <a:gd name="connsiteY9" fmla="*/ 1390678 h 3923699"/>
                <a:gd name="connsiteX10" fmla="*/ 1151853 w 1489775"/>
                <a:gd name="connsiteY10" fmla="*/ 3743699 h 3923699"/>
                <a:gd name="connsiteX11" fmla="*/ 971853 w 1489775"/>
                <a:gd name="connsiteY11" fmla="*/ 3923699 h 3923699"/>
                <a:gd name="connsiteX12" fmla="*/ 791853 w 1489775"/>
                <a:gd name="connsiteY12" fmla="*/ 3743699 h 3923699"/>
                <a:gd name="connsiteX13" fmla="*/ 791853 w 1489775"/>
                <a:gd name="connsiteY13" fmla="*/ 2305078 h 3923699"/>
                <a:gd name="connsiteX14" fmla="*/ 683854 w 1489775"/>
                <a:gd name="connsiteY14" fmla="*/ 2305078 h 3923699"/>
                <a:gd name="connsiteX15" fmla="*/ 683854 w 1489775"/>
                <a:gd name="connsiteY15" fmla="*/ 3743698 h 3923699"/>
                <a:gd name="connsiteX16" fmla="*/ 503854 w 1489775"/>
                <a:gd name="connsiteY16" fmla="*/ 3923698 h 3923699"/>
                <a:gd name="connsiteX17" fmla="*/ 323854 w 1489775"/>
                <a:gd name="connsiteY17" fmla="*/ 3743698 h 3923699"/>
                <a:gd name="connsiteX18" fmla="*/ 323854 w 1489775"/>
                <a:gd name="connsiteY18" fmla="*/ 2238914 h 3923699"/>
                <a:gd name="connsiteX19" fmla="*/ 330887 w 1489775"/>
                <a:gd name="connsiteY19" fmla="*/ 1390678 h 3923699"/>
                <a:gd name="connsiteX20" fmla="*/ 288033 w 1489775"/>
                <a:gd name="connsiteY20" fmla="*/ 1390678 h 3923699"/>
                <a:gd name="connsiteX21" fmla="*/ 288033 w 1489775"/>
                <a:gd name="connsiteY21" fmla="*/ 2063902 h 3923699"/>
                <a:gd name="connsiteX22" fmla="*/ 144017 w 1489775"/>
                <a:gd name="connsiteY22" fmla="*/ 2207918 h 3923699"/>
                <a:gd name="connsiteX23" fmla="*/ 1 w 1489775"/>
                <a:gd name="connsiteY23" fmla="*/ 2063902 h 3923699"/>
                <a:gd name="connsiteX24" fmla="*/ 1 w 1489775"/>
                <a:gd name="connsiteY24" fmla="*/ 1390678 h 3923699"/>
                <a:gd name="connsiteX25" fmla="*/ 0 w 1489775"/>
                <a:gd name="connsiteY25" fmla="*/ 1390678 h 3923699"/>
                <a:gd name="connsiteX26" fmla="*/ 0 w 1489775"/>
                <a:gd name="connsiteY26" fmla="*/ 1030958 h 3923699"/>
                <a:gd name="connsiteX27" fmla="*/ 280204 w 1489775"/>
                <a:gd name="connsiteY27" fmla="*/ 750754 h 3923699"/>
                <a:gd name="connsiteX28" fmla="*/ 744888 w 1489775"/>
                <a:gd name="connsiteY28" fmla="*/ 0 h 3923699"/>
                <a:gd name="connsiteX29" fmla="*/ 1082199 w 1489775"/>
                <a:gd name="connsiteY29" fmla="*/ 337311 h 3923699"/>
                <a:gd name="connsiteX30" fmla="*/ 744888 w 1489775"/>
                <a:gd name="connsiteY30" fmla="*/ 674622 h 3923699"/>
                <a:gd name="connsiteX31" fmla="*/ 407577 w 1489775"/>
                <a:gd name="connsiteY31" fmla="*/ 337311 h 3923699"/>
                <a:gd name="connsiteX32" fmla="*/ 744888 w 1489775"/>
                <a:gd name="connsiteY32" fmla="*/ 0 h 3923699"/>
                <a:gd name="connsiteX0" fmla="*/ 280204 w 1489775"/>
                <a:gd name="connsiteY0" fmla="*/ 750754 h 3923699"/>
                <a:gd name="connsiteX1" fmla="*/ 1209570 w 1489775"/>
                <a:gd name="connsiteY1" fmla="*/ 750754 h 3923699"/>
                <a:gd name="connsiteX2" fmla="*/ 1489774 w 1489775"/>
                <a:gd name="connsiteY2" fmla="*/ 1030958 h 3923699"/>
                <a:gd name="connsiteX3" fmla="*/ 1489774 w 1489775"/>
                <a:gd name="connsiteY3" fmla="*/ 1293518 h 3923699"/>
                <a:gd name="connsiteX4" fmla="*/ 1489775 w 1489775"/>
                <a:gd name="connsiteY4" fmla="*/ 1293518 h 3923699"/>
                <a:gd name="connsiteX5" fmla="*/ 1489775 w 1489775"/>
                <a:gd name="connsiteY5" fmla="*/ 2063902 h 3923699"/>
                <a:gd name="connsiteX6" fmla="*/ 1345759 w 1489775"/>
                <a:gd name="connsiteY6" fmla="*/ 2207918 h 3923699"/>
                <a:gd name="connsiteX7" fmla="*/ 1201743 w 1489775"/>
                <a:gd name="connsiteY7" fmla="*/ 2063902 h 3923699"/>
                <a:gd name="connsiteX8" fmla="*/ 1201743 w 1489775"/>
                <a:gd name="connsiteY8" fmla="*/ 1390678 h 3923699"/>
                <a:gd name="connsiteX9" fmla="*/ 1158887 w 1489775"/>
                <a:gd name="connsiteY9" fmla="*/ 1390678 h 3923699"/>
                <a:gd name="connsiteX10" fmla="*/ 1151853 w 1489775"/>
                <a:gd name="connsiteY10" fmla="*/ 3743699 h 3923699"/>
                <a:gd name="connsiteX11" fmla="*/ 971853 w 1489775"/>
                <a:gd name="connsiteY11" fmla="*/ 3923699 h 3923699"/>
                <a:gd name="connsiteX12" fmla="*/ 791853 w 1489775"/>
                <a:gd name="connsiteY12" fmla="*/ 3743699 h 3923699"/>
                <a:gd name="connsiteX13" fmla="*/ 791853 w 1489775"/>
                <a:gd name="connsiteY13" fmla="*/ 2305078 h 3923699"/>
                <a:gd name="connsiteX14" fmla="*/ 683854 w 1489775"/>
                <a:gd name="connsiteY14" fmla="*/ 2305078 h 3923699"/>
                <a:gd name="connsiteX15" fmla="*/ 683854 w 1489775"/>
                <a:gd name="connsiteY15" fmla="*/ 3743698 h 3923699"/>
                <a:gd name="connsiteX16" fmla="*/ 503854 w 1489775"/>
                <a:gd name="connsiteY16" fmla="*/ 3923698 h 3923699"/>
                <a:gd name="connsiteX17" fmla="*/ 323854 w 1489775"/>
                <a:gd name="connsiteY17" fmla="*/ 3743698 h 3923699"/>
                <a:gd name="connsiteX18" fmla="*/ 330887 w 1489775"/>
                <a:gd name="connsiteY18" fmla="*/ 1390678 h 3923699"/>
                <a:gd name="connsiteX19" fmla="*/ 288033 w 1489775"/>
                <a:gd name="connsiteY19" fmla="*/ 1390678 h 3923699"/>
                <a:gd name="connsiteX20" fmla="*/ 288033 w 1489775"/>
                <a:gd name="connsiteY20" fmla="*/ 2063902 h 3923699"/>
                <a:gd name="connsiteX21" fmla="*/ 144017 w 1489775"/>
                <a:gd name="connsiteY21" fmla="*/ 2207918 h 3923699"/>
                <a:gd name="connsiteX22" fmla="*/ 1 w 1489775"/>
                <a:gd name="connsiteY22" fmla="*/ 2063902 h 3923699"/>
                <a:gd name="connsiteX23" fmla="*/ 1 w 1489775"/>
                <a:gd name="connsiteY23" fmla="*/ 1390678 h 3923699"/>
                <a:gd name="connsiteX24" fmla="*/ 0 w 1489775"/>
                <a:gd name="connsiteY24" fmla="*/ 1390678 h 3923699"/>
                <a:gd name="connsiteX25" fmla="*/ 0 w 1489775"/>
                <a:gd name="connsiteY25" fmla="*/ 1030958 h 3923699"/>
                <a:gd name="connsiteX26" fmla="*/ 280204 w 1489775"/>
                <a:gd name="connsiteY26" fmla="*/ 750754 h 3923699"/>
                <a:gd name="connsiteX27" fmla="*/ 744888 w 1489775"/>
                <a:gd name="connsiteY27" fmla="*/ 0 h 3923699"/>
                <a:gd name="connsiteX28" fmla="*/ 1082199 w 1489775"/>
                <a:gd name="connsiteY28" fmla="*/ 337311 h 3923699"/>
                <a:gd name="connsiteX29" fmla="*/ 744888 w 1489775"/>
                <a:gd name="connsiteY29" fmla="*/ 674622 h 3923699"/>
                <a:gd name="connsiteX30" fmla="*/ 407577 w 1489775"/>
                <a:gd name="connsiteY30" fmla="*/ 337311 h 3923699"/>
                <a:gd name="connsiteX31" fmla="*/ 744888 w 1489775"/>
                <a:gd name="connsiteY31" fmla="*/ 0 h 39236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</a:cxnLst>
              <a:rect l="l" t="t" r="r" b="b"/>
              <a:pathLst>
                <a:path w="1489775" h="3923699">
                  <a:moveTo>
                    <a:pt x="280204" y="750754"/>
                  </a:moveTo>
                  <a:lnTo>
                    <a:pt x="1209570" y="750754"/>
                  </a:lnTo>
                  <a:cubicBezTo>
                    <a:pt x="1364322" y="750754"/>
                    <a:pt x="1489774" y="876206"/>
                    <a:pt x="1489774" y="1030958"/>
                  </a:cubicBezTo>
                  <a:lnTo>
                    <a:pt x="1489774" y="1293518"/>
                  </a:lnTo>
                  <a:lnTo>
                    <a:pt x="1489775" y="1293518"/>
                  </a:lnTo>
                  <a:lnTo>
                    <a:pt x="1489775" y="2063902"/>
                  </a:lnTo>
                  <a:cubicBezTo>
                    <a:pt x="1489775" y="2143440"/>
                    <a:pt x="1425297" y="2207918"/>
                    <a:pt x="1345759" y="2207918"/>
                  </a:cubicBezTo>
                  <a:cubicBezTo>
                    <a:pt x="1266221" y="2207918"/>
                    <a:pt x="1201743" y="2143440"/>
                    <a:pt x="1201743" y="2063902"/>
                  </a:cubicBezTo>
                  <a:lnTo>
                    <a:pt x="1201743" y="1390678"/>
                  </a:lnTo>
                  <a:lnTo>
                    <a:pt x="1158887" y="1390678"/>
                  </a:lnTo>
                  <a:cubicBezTo>
                    <a:pt x="1156542" y="2175018"/>
                    <a:pt x="1154198" y="2959359"/>
                    <a:pt x="1151853" y="3743699"/>
                  </a:cubicBezTo>
                  <a:cubicBezTo>
                    <a:pt x="1151853" y="3843110"/>
                    <a:pt x="1071264" y="3923699"/>
                    <a:pt x="971853" y="3923699"/>
                  </a:cubicBezTo>
                  <a:cubicBezTo>
                    <a:pt x="872442" y="3923699"/>
                    <a:pt x="791853" y="3843110"/>
                    <a:pt x="791853" y="3743699"/>
                  </a:cubicBezTo>
                  <a:lnTo>
                    <a:pt x="791853" y="2305078"/>
                  </a:lnTo>
                  <a:lnTo>
                    <a:pt x="683854" y="2305078"/>
                  </a:lnTo>
                  <a:lnTo>
                    <a:pt x="683854" y="3743698"/>
                  </a:lnTo>
                  <a:cubicBezTo>
                    <a:pt x="683854" y="3843109"/>
                    <a:pt x="603265" y="3923698"/>
                    <a:pt x="503854" y="3923698"/>
                  </a:cubicBezTo>
                  <a:cubicBezTo>
                    <a:pt x="404443" y="3923698"/>
                    <a:pt x="323854" y="3843109"/>
                    <a:pt x="323854" y="3743698"/>
                  </a:cubicBezTo>
                  <a:cubicBezTo>
                    <a:pt x="326198" y="2959358"/>
                    <a:pt x="328543" y="2175018"/>
                    <a:pt x="330887" y="1390678"/>
                  </a:cubicBezTo>
                  <a:lnTo>
                    <a:pt x="288033" y="1390678"/>
                  </a:lnTo>
                  <a:lnTo>
                    <a:pt x="288033" y="2063902"/>
                  </a:lnTo>
                  <a:cubicBezTo>
                    <a:pt x="288033" y="2143440"/>
                    <a:pt x="223555" y="2207918"/>
                    <a:pt x="144017" y="2207918"/>
                  </a:cubicBezTo>
                  <a:cubicBezTo>
                    <a:pt x="64479" y="2207918"/>
                    <a:pt x="1" y="2143440"/>
                    <a:pt x="1" y="2063902"/>
                  </a:cubicBezTo>
                  <a:lnTo>
                    <a:pt x="1" y="1390678"/>
                  </a:lnTo>
                  <a:lnTo>
                    <a:pt x="0" y="1390678"/>
                  </a:lnTo>
                  <a:lnTo>
                    <a:pt x="0" y="1030958"/>
                  </a:lnTo>
                  <a:cubicBezTo>
                    <a:pt x="0" y="876206"/>
                    <a:pt x="125452" y="750754"/>
                    <a:pt x="280204" y="750754"/>
                  </a:cubicBezTo>
                  <a:close/>
                  <a:moveTo>
                    <a:pt x="744888" y="0"/>
                  </a:moveTo>
                  <a:cubicBezTo>
                    <a:pt x="931180" y="0"/>
                    <a:pt x="1082199" y="151019"/>
                    <a:pt x="1082199" y="337311"/>
                  </a:cubicBezTo>
                  <a:cubicBezTo>
                    <a:pt x="1082199" y="523603"/>
                    <a:pt x="931180" y="674622"/>
                    <a:pt x="744888" y="674622"/>
                  </a:cubicBezTo>
                  <a:cubicBezTo>
                    <a:pt x="558596" y="674622"/>
                    <a:pt x="407577" y="523603"/>
                    <a:pt x="407577" y="337311"/>
                  </a:cubicBezTo>
                  <a:cubicBezTo>
                    <a:pt x="407577" y="151019"/>
                    <a:pt x="558596" y="0"/>
                    <a:pt x="74488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 dirty="0"/>
            </a:p>
          </p:txBody>
        </p:sp>
        <p:sp>
          <p:nvSpPr>
            <p:cNvPr id="70" name="Round Same Side Corner Rectangle 8">
              <a:extLst>
                <a:ext uri="{FF2B5EF4-FFF2-40B4-BE49-F238E27FC236}">
                  <a16:creationId xmlns:a16="http://schemas.microsoft.com/office/drawing/2014/main" id="{E473C46D-DD59-4606-A25C-9B0CDB905535}"/>
                </a:ext>
              </a:extLst>
            </p:cNvPr>
            <p:cNvSpPr/>
            <p:nvPr/>
          </p:nvSpPr>
          <p:spPr>
            <a:xfrm>
              <a:off x="3024946" y="1840455"/>
              <a:ext cx="314030" cy="827075"/>
            </a:xfrm>
            <a:custGeom>
              <a:avLst/>
              <a:gdLst>
                <a:gd name="connsiteX0" fmla="*/ 280204 w 1489775"/>
                <a:gd name="connsiteY0" fmla="*/ 750754 h 3923699"/>
                <a:gd name="connsiteX1" fmla="*/ 1209570 w 1489775"/>
                <a:gd name="connsiteY1" fmla="*/ 750754 h 3923699"/>
                <a:gd name="connsiteX2" fmla="*/ 1489774 w 1489775"/>
                <a:gd name="connsiteY2" fmla="*/ 1030958 h 3923699"/>
                <a:gd name="connsiteX3" fmla="*/ 1489774 w 1489775"/>
                <a:gd name="connsiteY3" fmla="*/ 1293518 h 3923699"/>
                <a:gd name="connsiteX4" fmla="*/ 1489775 w 1489775"/>
                <a:gd name="connsiteY4" fmla="*/ 1293518 h 3923699"/>
                <a:gd name="connsiteX5" fmla="*/ 1489775 w 1489775"/>
                <a:gd name="connsiteY5" fmla="*/ 2063902 h 3923699"/>
                <a:gd name="connsiteX6" fmla="*/ 1345759 w 1489775"/>
                <a:gd name="connsiteY6" fmla="*/ 2207918 h 3923699"/>
                <a:gd name="connsiteX7" fmla="*/ 1201743 w 1489775"/>
                <a:gd name="connsiteY7" fmla="*/ 2063902 h 3923699"/>
                <a:gd name="connsiteX8" fmla="*/ 1201743 w 1489775"/>
                <a:gd name="connsiteY8" fmla="*/ 1390678 h 3923699"/>
                <a:gd name="connsiteX9" fmla="*/ 1158887 w 1489775"/>
                <a:gd name="connsiteY9" fmla="*/ 1390678 h 3923699"/>
                <a:gd name="connsiteX10" fmla="*/ 1158887 w 1489775"/>
                <a:gd name="connsiteY10" fmla="*/ 2305078 h 3923699"/>
                <a:gd name="connsiteX11" fmla="*/ 1151853 w 1489775"/>
                <a:gd name="connsiteY11" fmla="*/ 3743699 h 3923699"/>
                <a:gd name="connsiteX12" fmla="*/ 971853 w 1489775"/>
                <a:gd name="connsiteY12" fmla="*/ 3923699 h 3923699"/>
                <a:gd name="connsiteX13" fmla="*/ 791853 w 1489775"/>
                <a:gd name="connsiteY13" fmla="*/ 3743699 h 3923699"/>
                <a:gd name="connsiteX14" fmla="*/ 791853 w 1489775"/>
                <a:gd name="connsiteY14" fmla="*/ 2305078 h 3923699"/>
                <a:gd name="connsiteX15" fmla="*/ 683854 w 1489775"/>
                <a:gd name="connsiteY15" fmla="*/ 2305078 h 3923699"/>
                <a:gd name="connsiteX16" fmla="*/ 683854 w 1489775"/>
                <a:gd name="connsiteY16" fmla="*/ 3743698 h 3923699"/>
                <a:gd name="connsiteX17" fmla="*/ 503854 w 1489775"/>
                <a:gd name="connsiteY17" fmla="*/ 3923698 h 3923699"/>
                <a:gd name="connsiteX18" fmla="*/ 323854 w 1489775"/>
                <a:gd name="connsiteY18" fmla="*/ 3743698 h 3923699"/>
                <a:gd name="connsiteX19" fmla="*/ 323854 w 1489775"/>
                <a:gd name="connsiteY19" fmla="*/ 2238914 h 3923699"/>
                <a:gd name="connsiteX20" fmla="*/ 330887 w 1489775"/>
                <a:gd name="connsiteY20" fmla="*/ 2238914 h 3923699"/>
                <a:gd name="connsiteX21" fmla="*/ 330887 w 1489775"/>
                <a:gd name="connsiteY21" fmla="*/ 1390678 h 3923699"/>
                <a:gd name="connsiteX22" fmla="*/ 288033 w 1489775"/>
                <a:gd name="connsiteY22" fmla="*/ 1390678 h 3923699"/>
                <a:gd name="connsiteX23" fmla="*/ 288033 w 1489775"/>
                <a:gd name="connsiteY23" fmla="*/ 2063902 h 3923699"/>
                <a:gd name="connsiteX24" fmla="*/ 144017 w 1489775"/>
                <a:gd name="connsiteY24" fmla="*/ 2207918 h 3923699"/>
                <a:gd name="connsiteX25" fmla="*/ 1 w 1489775"/>
                <a:gd name="connsiteY25" fmla="*/ 2063902 h 3923699"/>
                <a:gd name="connsiteX26" fmla="*/ 1 w 1489775"/>
                <a:gd name="connsiteY26" fmla="*/ 1390678 h 3923699"/>
                <a:gd name="connsiteX27" fmla="*/ 0 w 1489775"/>
                <a:gd name="connsiteY27" fmla="*/ 1390678 h 3923699"/>
                <a:gd name="connsiteX28" fmla="*/ 0 w 1489775"/>
                <a:gd name="connsiteY28" fmla="*/ 1030958 h 3923699"/>
                <a:gd name="connsiteX29" fmla="*/ 280204 w 1489775"/>
                <a:gd name="connsiteY29" fmla="*/ 750754 h 3923699"/>
                <a:gd name="connsiteX30" fmla="*/ 744888 w 1489775"/>
                <a:gd name="connsiteY30" fmla="*/ 0 h 3923699"/>
                <a:gd name="connsiteX31" fmla="*/ 1082199 w 1489775"/>
                <a:gd name="connsiteY31" fmla="*/ 337311 h 3923699"/>
                <a:gd name="connsiteX32" fmla="*/ 744888 w 1489775"/>
                <a:gd name="connsiteY32" fmla="*/ 674622 h 3923699"/>
                <a:gd name="connsiteX33" fmla="*/ 407577 w 1489775"/>
                <a:gd name="connsiteY33" fmla="*/ 337311 h 3923699"/>
                <a:gd name="connsiteX34" fmla="*/ 744888 w 1489775"/>
                <a:gd name="connsiteY34" fmla="*/ 0 h 3923699"/>
                <a:gd name="connsiteX0" fmla="*/ 280204 w 1489775"/>
                <a:gd name="connsiteY0" fmla="*/ 750754 h 3923699"/>
                <a:gd name="connsiteX1" fmla="*/ 1209570 w 1489775"/>
                <a:gd name="connsiteY1" fmla="*/ 750754 h 3923699"/>
                <a:gd name="connsiteX2" fmla="*/ 1489774 w 1489775"/>
                <a:gd name="connsiteY2" fmla="*/ 1030958 h 3923699"/>
                <a:gd name="connsiteX3" fmla="*/ 1489774 w 1489775"/>
                <a:gd name="connsiteY3" fmla="*/ 1293518 h 3923699"/>
                <a:gd name="connsiteX4" fmla="*/ 1489775 w 1489775"/>
                <a:gd name="connsiteY4" fmla="*/ 1293518 h 3923699"/>
                <a:gd name="connsiteX5" fmla="*/ 1489775 w 1489775"/>
                <a:gd name="connsiteY5" fmla="*/ 2063902 h 3923699"/>
                <a:gd name="connsiteX6" fmla="*/ 1345759 w 1489775"/>
                <a:gd name="connsiteY6" fmla="*/ 2207918 h 3923699"/>
                <a:gd name="connsiteX7" fmla="*/ 1201743 w 1489775"/>
                <a:gd name="connsiteY7" fmla="*/ 2063902 h 3923699"/>
                <a:gd name="connsiteX8" fmla="*/ 1201743 w 1489775"/>
                <a:gd name="connsiteY8" fmla="*/ 1390678 h 3923699"/>
                <a:gd name="connsiteX9" fmla="*/ 1158887 w 1489775"/>
                <a:gd name="connsiteY9" fmla="*/ 1390678 h 3923699"/>
                <a:gd name="connsiteX10" fmla="*/ 1151853 w 1489775"/>
                <a:gd name="connsiteY10" fmla="*/ 3743699 h 3923699"/>
                <a:gd name="connsiteX11" fmla="*/ 971853 w 1489775"/>
                <a:gd name="connsiteY11" fmla="*/ 3923699 h 3923699"/>
                <a:gd name="connsiteX12" fmla="*/ 791853 w 1489775"/>
                <a:gd name="connsiteY12" fmla="*/ 3743699 h 3923699"/>
                <a:gd name="connsiteX13" fmla="*/ 791853 w 1489775"/>
                <a:gd name="connsiteY13" fmla="*/ 2305078 h 3923699"/>
                <a:gd name="connsiteX14" fmla="*/ 683854 w 1489775"/>
                <a:gd name="connsiteY14" fmla="*/ 2305078 h 3923699"/>
                <a:gd name="connsiteX15" fmla="*/ 683854 w 1489775"/>
                <a:gd name="connsiteY15" fmla="*/ 3743698 h 3923699"/>
                <a:gd name="connsiteX16" fmla="*/ 503854 w 1489775"/>
                <a:gd name="connsiteY16" fmla="*/ 3923698 h 3923699"/>
                <a:gd name="connsiteX17" fmla="*/ 323854 w 1489775"/>
                <a:gd name="connsiteY17" fmla="*/ 3743698 h 3923699"/>
                <a:gd name="connsiteX18" fmla="*/ 323854 w 1489775"/>
                <a:gd name="connsiteY18" fmla="*/ 2238914 h 3923699"/>
                <a:gd name="connsiteX19" fmla="*/ 330887 w 1489775"/>
                <a:gd name="connsiteY19" fmla="*/ 2238914 h 3923699"/>
                <a:gd name="connsiteX20" fmla="*/ 330887 w 1489775"/>
                <a:gd name="connsiteY20" fmla="*/ 1390678 h 3923699"/>
                <a:gd name="connsiteX21" fmla="*/ 288033 w 1489775"/>
                <a:gd name="connsiteY21" fmla="*/ 1390678 h 3923699"/>
                <a:gd name="connsiteX22" fmla="*/ 288033 w 1489775"/>
                <a:gd name="connsiteY22" fmla="*/ 2063902 h 3923699"/>
                <a:gd name="connsiteX23" fmla="*/ 144017 w 1489775"/>
                <a:gd name="connsiteY23" fmla="*/ 2207918 h 3923699"/>
                <a:gd name="connsiteX24" fmla="*/ 1 w 1489775"/>
                <a:gd name="connsiteY24" fmla="*/ 2063902 h 3923699"/>
                <a:gd name="connsiteX25" fmla="*/ 1 w 1489775"/>
                <a:gd name="connsiteY25" fmla="*/ 1390678 h 3923699"/>
                <a:gd name="connsiteX26" fmla="*/ 0 w 1489775"/>
                <a:gd name="connsiteY26" fmla="*/ 1390678 h 3923699"/>
                <a:gd name="connsiteX27" fmla="*/ 0 w 1489775"/>
                <a:gd name="connsiteY27" fmla="*/ 1030958 h 3923699"/>
                <a:gd name="connsiteX28" fmla="*/ 280204 w 1489775"/>
                <a:gd name="connsiteY28" fmla="*/ 750754 h 3923699"/>
                <a:gd name="connsiteX29" fmla="*/ 744888 w 1489775"/>
                <a:gd name="connsiteY29" fmla="*/ 0 h 3923699"/>
                <a:gd name="connsiteX30" fmla="*/ 1082199 w 1489775"/>
                <a:gd name="connsiteY30" fmla="*/ 337311 h 3923699"/>
                <a:gd name="connsiteX31" fmla="*/ 744888 w 1489775"/>
                <a:gd name="connsiteY31" fmla="*/ 674622 h 3923699"/>
                <a:gd name="connsiteX32" fmla="*/ 407577 w 1489775"/>
                <a:gd name="connsiteY32" fmla="*/ 337311 h 3923699"/>
                <a:gd name="connsiteX33" fmla="*/ 744888 w 1489775"/>
                <a:gd name="connsiteY33" fmla="*/ 0 h 3923699"/>
                <a:gd name="connsiteX0" fmla="*/ 280204 w 1489775"/>
                <a:gd name="connsiteY0" fmla="*/ 750754 h 3923699"/>
                <a:gd name="connsiteX1" fmla="*/ 1209570 w 1489775"/>
                <a:gd name="connsiteY1" fmla="*/ 750754 h 3923699"/>
                <a:gd name="connsiteX2" fmla="*/ 1489774 w 1489775"/>
                <a:gd name="connsiteY2" fmla="*/ 1030958 h 3923699"/>
                <a:gd name="connsiteX3" fmla="*/ 1489774 w 1489775"/>
                <a:gd name="connsiteY3" fmla="*/ 1293518 h 3923699"/>
                <a:gd name="connsiteX4" fmla="*/ 1489775 w 1489775"/>
                <a:gd name="connsiteY4" fmla="*/ 1293518 h 3923699"/>
                <a:gd name="connsiteX5" fmla="*/ 1489775 w 1489775"/>
                <a:gd name="connsiteY5" fmla="*/ 2063902 h 3923699"/>
                <a:gd name="connsiteX6" fmla="*/ 1345759 w 1489775"/>
                <a:gd name="connsiteY6" fmla="*/ 2207918 h 3923699"/>
                <a:gd name="connsiteX7" fmla="*/ 1201743 w 1489775"/>
                <a:gd name="connsiteY7" fmla="*/ 2063902 h 3923699"/>
                <a:gd name="connsiteX8" fmla="*/ 1201743 w 1489775"/>
                <a:gd name="connsiteY8" fmla="*/ 1390678 h 3923699"/>
                <a:gd name="connsiteX9" fmla="*/ 1158887 w 1489775"/>
                <a:gd name="connsiteY9" fmla="*/ 1390678 h 3923699"/>
                <a:gd name="connsiteX10" fmla="*/ 1151853 w 1489775"/>
                <a:gd name="connsiteY10" fmla="*/ 3743699 h 3923699"/>
                <a:gd name="connsiteX11" fmla="*/ 971853 w 1489775"/>
                <a:gd name="connsiteY11" fmla="*/ 3923699 h 3923699"/>
                <a:gd name="connsiteX12" fmla="*/ 791853 w 1489775"/>
                <a:gd name="connsiteY12" fmla="*/ 3743699 h 3923699"/>
                <a:gd name="connsiteX13" fmla="*/ 791853 w 1489775"/>
                <a:gd name="connsiteY13" fmla="*/ 2305078 h 3923699"/>
                <a:gd name="connsiteX14" fmla="*/ 683854 w 1489775"/>
                <a:gd name="connsiteY14" fmla="*/ 2305078 h 3923699"/>
                <a:gd name="connsiteX15" fmla="*/ 683854 w 1489775"/>
                <a:gd name="connsiteY15" fmla="*/ 3743698 h 3923699"/>
                <a:gd name="connsiteX16" fmla="*/ 503854 w 1489775"/>
                <a:gd name="connsiteY16" fmla="*/ 3923698 h 3923699"/>
                <a:gd name="connsiteX17" fmla="*/ 323854 w 1489775"/>
                <a:gd name="connsiteY17" fmla="*/ 3743698 h 3923699"/>
                <a:gd name="connsiteX18" fmla="*/ 323854 w 1489775"/>
                <a:gd name="connsiteY18" fmla="*/ 2238914 h 3923699"/>
                <a:gd name="connsiteX19" fmla="*/ 330887 w 1489775"/>
                <a:gd name="connsiteY19" fmla="*/ 1390678 h 3923699"/>
                <a:gd name="connsiteX20" fmla="*/ 288033 w 1489775"/>
                <a:gd name="connsiteY20" fmla="*/ 1390678 h 3923699"/>
                <a:gd name="connsiteX21" fmla="*/ 288033 w 1489775"/>
                <a:gd name="connsiteY21" fmla="*/ 2063902 h 3923699"/>
                <a:gd name="connsiteX22" fmla="*/ 144017 w 1489775"/>
                <a:gd name="connsiteY22" fmla="*/ 2207918 h 3923699"/>
                <a:gd name="connsiteX23" fmla="*/ 1 w 1489775"/>
                <a:gd name="connsiteY23" fmla="*/ 2063902 h 3923699"/>
                <a:gd name="connsiteX24" fmla="*/ 1 w 1489775"/>
                <a:gd name="connsiteY24" fmla="*/ 1390678 h 3923699"/>
                <a:gd name="connsiteX25" fmla="*/ 0 w 1489775"/>
                <a:gd name="connsiteY25" fmla="*/ 1390678 h 3923699"/>
                <a:gd name="connsiteX26" fmla="*/ 0 w 1489775"/>
                <a:gd name="connsiteY26" fmla="*/ 1030958 h 3923699"/>
                <a:gd name="connsiteX27" fmla="*/ 280204 w 1489775"/>
                <a:gd name="connsiteY27" fmla="*/ 750754 h 3923699"/>
                <a:gd name="connsiteX28" fmla="*/ 744888 w 1489775"/>
                <a:gd name="connsiteY28" fmla="*/ 0 h 3923699"/>
                <a:gd name="connsiteX29" fmla="*/ 1082199 w 1489775"/>
                <a:gd name="connsiteY29" fmla="*/ 337311 h 3923699"/>
                <a:gd name="connsiteX30" fmla="*/ 744888 w 1489775"/>
                <a:gd name="connsiteY30" fmla="*/ 674622 h 3923699"/>
                <a:gd name="connsiteX31" fmla="*/ 407577 w 1489775"/>
                <a:gd name="connsiteY31" fmla="*/ 337311 h 3923699"/>
                <a:gd name="connsiteX32" fmla="*/ 744888 w 1489775"/>
                <a:gd name="connsiteY32" fmla="*/ 0 h 3923699"/>
                <a:gd name="connsiteX0" fmla="*/ 280204 w 1489775"/>
                <a:gd name="connsiteY0" fmla="*/ 750754 h 3923699"/>
                <a:gd name="connsiteX1" fmla="*/ 1209570 w 1489775"/>
                <a:gd name="connsiteY1" fmla="*/ 750754 h 3923699"/>
                <a:gd name="connsiteX2" fmla="*/ 1489774 w 1489775"/>
                <a:gd name="connsiteY2" fmla="*/ 1030958 h 3923699"/>
                <a:gd name="connsiteX3" fmla="*/ 1489774 w 1489775"/>
                <a:gd name="connsiteY3" fmla="*/ 1293518 h 3923699"/>
                <a:gd name="connsiteX4" fmla="*/ 1489775 w 1489775"/>
                <a:gd name="connsiteY4" fmla="*/ 1293518 h 3923699"/>
                <a:gd name="connsiteX5" fmla="*/ 1489775 w 1489775"/>
                <a:gd name="connsiteY5" fmla="*/ 2063902 h 3923699"/>
                <a:gd name="connsiteX6" fmla="*/ 1345759 w 1489775"/>
                <a:gd name="connsiteY6" fmla="*/ 2207918 h 3923699"/>
                <a:gd name="connsiteX7" fmla="*/ 1201743 w 1489775"/>
                <a:gd name="connsiteY7" fmla="*/ 2063902 h 3923699"/>
                <a:gd name="connsiteX8" fmla="*/ 1201743 w 1489775"/>
                <a:gd name="connsiteY8" fmla="*/ 1390678 h 3923699"/>
                <a:gd name="connsiteX9" fmla="*/ 1158887 w 1489775"/>
                <a:gd name="connsiteY9" fmla="*/ 1390678 h 3923699"/>
                <a:gd name="connsiteX10" fmla="*/ 1151853 w 1489775"/>
                <a:gd name="connsiteY10" fmla="*/ 3743699 h 3923699"/>
                <a:gd name="connsiteX11" fmla="*/ 971853 w 1489775"/>
                <a:gd name="connsiteY11" fmla="*/ 3923699 h 3923699"/>
                <a:gd name="connsiteX12" fmla="*/ 791853 w 1489775"/>
                <a:gd name="connsiteY12" fmla="*/ 3743699 h 3923699"/>
                <a:gd name="connsiteX13" fmla="*/ 791853 w 1489775"/>
                <a:gd name="connsiteY13" fmla="*/ 2305078 h 3923699"/>
                <a:gd name="connsiteX14" fmla="*/ 683854 w 1489775"/>
                <a:gd name="connsiteY14" fmla="*/ 2305078 h 3923699"/>
                <a:gd name="connsiteX15" fmla="*/ 683854 w 1489775"/>
                <a:gd name="connsiteY15" fmla="*/ 3743698 h 3923699"/>
                <a:gd name="connsiteX16" fmla="*/ 503854 w 1489775"/>
                <a:gd name="connsiteY16" fmla="*/ 3923698 h 3923699"/>
                <a:gd name="connsiteX17" fmla="*/ 323854 w 1489775"/>
                <a:gd name="connsiteY17" fmla="*/ 3743698 h 3923699"/>
                <a:gd name="connsiteX18" fmla="*/ 330887 w 1489775"/>
                <a:gd name="connsiteY18" fmla="*/ 1390678 h 3923699"/>
                <a:gd name="connsiteX19" fmla="*/ 288033 w 1489775"/>
                <a:gd name="connsiteY19" fmla="*/ 1390678 h 3923699"/>
                <a:gd name="connsiteX20" fmla="*/ 288033 w 1489775"/>
                <a:gd name="connsiteY20" fmla="*/ 2063902 h 3923699"/>
                <a:gd name="connsiteX21" fmla="*/ 144017 w 1489775"/>
                <a:gd name="connsiteY21" fmla="*/ 2207918 h 3923699"/>
                <a:gd name="connsiteX22" fmla="*/ 1 w 1489775"/>
                <a:gd name="connsiteY22" fmla="*/ 2063902 h 3923699"/>
                <a:gd name="connsiteX23" fmla="*/ 1 w 1489775"/>
                <a:gd name="connsiteY23" fmla="*/ 1390678 h 3923699"/>
                <a:gd name="connsiteX24" fmla="*/ 0 w 1489775"/>
                <a:gd name="connsiteY24" fmla="*/ 1390678 h 3923699"/>
                <a:gd name="connsiteX25" fmla="*/ 0 w 1489775"/>
                <a:gd name="connsiteY25" fmla="*/ 1030958 h 3923699"/>
                <a:gd name="connsiteX26" fmla="*/ 280204 w 1489775"/>
                <a:gd name="connsiteY26" fmla="*/ 750754 h 3923699"/>
                <a:gd name="connsiteX27" fmla="*/ 744888 w 1489775"/>
                <a:gd name="connsiteY27" fmla="*/ 0 h 3923699"/>
                <a:gd name="connsiteX28" fmla="*/ 1082199 w 1489775"/>
                <a:gd name="connsiteY28" fmla="*/ 337311 h 3923699"/>
                <a:gd name="connsiteX29" fmla="*/ 744888 w 1489775"/>
                <a:gd name="connsiteY29" fmla="*/ 674622 h 3923699"/>
                <a:gd name="connsiteX30" fmla="*/ 407577 w 1489775"/>
                <a:gd name="connsiteY30" fmla="*/ 337311 h 3923699"/>
                <a:gd name="connsiteX31" fmla="*/ 744888 w 1489775"/>
                <a:gd name="connsiteY31" fmla="*/ 0 h 39236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</a:cxnLst>
              <a:rect l="l" t="t" r="r" b="b"/>
              <a:pathLst>
                <a:path w="1489775" h="3923699">
                  <a:moveTo>
                    <a:pt x="280204" y="750754"/>
                  </a:moveTo>
                  <a:lnTo>
                    <a:pt x="1209570" y="750754"/>
                  </a:lnTo>
                  <a:cubicBezTo>
                    <a:pt x="1364322" y="750754"/>
                    <a:pt x="1489774" y="876206"/>
                    <a:pt x="1489774" y="1030958"/>
                  </a:cubicBezTo>
                  <a:lnTo>
                    <a:pt x="1489774" y="1293518"/>
                  </a:lnTo>
                  <a:lnTo>
                    <a:pt x="1489775" y="1293518"/>
                  </a:lnTo>
                  <a:lnTo>
                    <a:pt x="1489775" y="2063902"/>
                  </a:lnTo>
                  <a:cubicBezTo>
                    <a:pt x="1489775" y="2143440"/>
                    <a:pt x="1425297" y="2207918"/>
                    <a:pt x="1345759" y="2207918"/>
                  </a:cubicBezTo>
                  <a:cubicBezTo>
                    <a:pt x="1266221" y="2207918"/>
                    <a:pt x="1201743" y="2143440"/>
                    <a:pt x="1201743" y="2063902"/>
                  </a:cubicBezTo>
                  <a:lnTo>
                    <a:pt x="1201743" y="1390678"/>
                  </a:lnTo>
                  <a:lnTo>
                    <a:pt x="1158887" y="1390678"/>
                  </a:lnTo>
                  <a:cubicBezTo>
                    <a:pt x="1156542" y="2175018"/>
                    <a:pt x="1154198" y="2959359"/>
                    <a:pt x="1151853" y="3743699"/>
                  </a:cubicBezTo>
                  <a:cubicBezTo>
                    <a:pt x="1151853" y="3843110"/>
                    <a:pt x="1071264" y="3923699"/>
                    <a:pt x="971853" y="3923699"/>
                  </a:cubicBezTo>
                  <a:cubicBezTo>
                    <a:pt x="872442" y="3923699"/>
                    <a:pt x="791853" y="3843110"/>
                    <a:pt x="791853" y="3743699"/>
                  </a:cubicBezTo>
                  <a:lnTo>
                    <a:pt x="791853" y="2305078"/>
                  </a:lnTo>
                  <a:lnTo>
                    <a:pt x="683854" y="2305078"/>
                  </a:lnTo>
                  <a:lnTo>
                    <a:pt x="683854" y="3743698"/>
                  </a:lnTo>
                  <a:cubicBezTo>
                    <a:pt x="683854" y="3843109"/>
                    <a:pt x="603265" y="3923698"/>
                    <a:pt x="503854" y="3923698"/>
                  </a:cubicBezTo>
                  <a:cubicBezTo>
                    <a:pt x="404443" y="3923698"/>
                    <a:pt x="323854" y="3843109"/>
                    <a:pt x="323854" y="3743698"/>
                  </a:cubicBezTo>
                  <a:cubicBezTo>
                    <a:pt x="326198" y="2959358"/>
                    <a:pt x="328543" y="2175018"/>
                    <a:pt x="330887" y="1390678"/>
                  </a:cubicBezTo>
                  <a:lnTo>
                    <a:pt x="288033" y="1390678"/>
                  </a:lnTo>
                  <a:lnTo>
                    <a:pt x="288033" y="2063902"/>
                  </a:lnTo>
                  <a:cubicBezTo>
                    <a:pt x="288033" y="2143440"/>
                    <a:pt x="223555" y="2207918"/>
                    <a:pt x="144017" y="2207918"/>
                  </a:cubicBezTo>
                  <a:cubicBezTo>
                    <a:pt x="64479" y="2207918"/>
                    <a:pt x="1" y="2143440"/>
                    <a:pt x="1" y="2063902"/>
                  </a:cubicBezTo>
                  <a:lnTo>
                    <a:pt x="1" y="1390678"/>
                  </a:lnTo>
                  <a:lnTo>
                    <a:pt x="0" y="1390678"/>
                  </a:lnTo>
                  <a:lnTo>
                    <a:pt x="0" y="1030958"/>
                  </a:lnTo>
                  <a:cubicBezTo>
                    <a:pt x="0" y="876206"/>
                    <a:pt x="125452" y="750754"/>
                    <a:pt x="280204" y="750754"/>
                  </a:cubicBezTo>
                  <a:close/>
                  <a:moveTo>
                    <a:pt x="744888" y="0"/>
                  </a:moveTo>
                  <a:cubicBezTo>
                    <a:pt x="931180" y="0"/>
                    <a:pt x="1082199" y="151019"/>
                    <a:pt x="1082199" y="337311"/>
                  </a:cubicBezTo>
                  <a:cubicBezTo>
                    <a:pt x="1082199" y="523603"/>
                    <a:pt x="931180" y="674622"/>
                    <a:pt x="744888" y="674622"/>
                  </a:cubicBezTo>
                  <a:cubicBezTo>
                    <a:pt x="558596" y="674622"/>
                    <a:pt x="407577" y="523603"/>
                    <a:pt x="407577" y="337311"/>
                  </a:cubicBezTo>
                  <a:cubicBezTo>
                    <a:pt x="407577" y="151019"/>
                    <a:pt x="558596" y="0"/>
                    <a:pt x="74488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 dirty="0"/>
            </a:p>
          </p:txBody>
        </p:sp>
        <p:sp>
          <p:nvSpPr>
            <p:cNvPr id="71" name="Round Same Side Corner Rectangle 8">
              <a:extLst>
                <a:ext uri="{FF2B5EF4-FFF2-40B4-BE49-F238E27FC236}">
                  <a16:creationId xmlns:a16="http://schemas.microsoft.com/office/drawing/2014/main" id="{57B3D74D-9614-4C60-BCF8-C4A220B4EB8E}"/>
                </a:ext>
              </a:extLst>
            </p:cNvPr>
            <p:cNvSpPr/>
            <p:nvPr/>
          </p:nvSpPr>
          <p:spPr>
            <a:xfrm>
              <a:off x="3422546" y="1840455"/>
              <a:ext cx="314030" cy="827075"/>
            </a:xfrm>
            <a:custGeom>
              <a:avLst/>
              <a:gdLst>
                <a:gd name="connsiteX0" fmla="*/ 280204 w 1489775"/>
                <a:gd name="connsiteY0" fmla="*/ 750754 h 3923699"/>
                <a:gd name="connsiteX1" fmla="*/ 1209570 w 1489775"/>
                <a:gd name="connsiteY1" fmla="*/ 750754 h 3923699"/>
                <a:gd name="connsiteX2" fmla="*/ 1489774 w 1489775"/>
                <a:gd name="connsiteY2" fmla="*/ 1030958 h 3923699"/>
                <a:gd name="connsiteX3" fmla="*/ 1489774 w 1489775"/>
                <a:gd name="connsiteY3" fmla="*/ 1293518 h 3923699"/>
                <a:gd name="connsiteX4" fmla="*/ 1489775 w 1489775"/>
                <a:gd name="connsiteY4" fmla="*/ 1293518 h 3923699"/>
                <a:gd name="connsiteX5" fmla="*/ 1489775 w 1489775"/>
                <a:gd name="connsiteY5" fmla="*/ 2063902 h 3923699"/>
                <a:gd name="connsiteX6" fmla="*/ 1345759 w 1489775"/>
                <a:gd name="connsiteY6" fmla="*/ 2207918 h 3923699"/>
                <a:gd name="connsiteX7" fmla="*/ 1201743 w 1489775"/>
                <a:gd name="connsiteY7" fmla="*/ 2063902 h 3923699"/>
                <a:gd name="connsiteX8" fmla="*/ 1201743 w 1489775"/>
                <a:gd name="connsiteY8" fmla="*/ 1390678 h 3923699"/>
                <a:gd name="connsiteX9" fmla="*/ 1158887 w 1489775"/>
                <a:gd name="connsiteY9" fmla="*/ 1390678 h 3923699"/>
                <a:gd name="connsiteX10" fmla="*/ 1158887 w 1489775"/>
                <a:gd name="connsiteY10" fmla="*/ 2305078 h 3923699"/>
                <a:gd name="connsiteX11" fmla="*/ 1151853 w 1489775"/>
                <a:gd name="connsiteY11" fmla="*/ 3743699 h 3923699"/>
                <a:gd name="connsiteX12" fmla="*/ 971853 w 1489775"/>
                <a:gd name="connsiteY12" fmla="*/ 3923699 h 3923699"/>
                <a:gd name="connsiteX13" fmla="*/ 791853 w 1489775"/>
                <a:gd name="connsiteY13" fmla="*/ 3743699 h 3923699"/>
                <a:gd name="connsiteX14" fmla="*/ 791853 w 1489775"/>
                <a:gd name="connsiteY14" fmla="*/ 2305078 h 3923699"/>
                <a:gd name="connsiteX15" fmla="*/ 683854 w 1489775"/>
                <a:gd name="connsiteY15" fmla="*/ 2305078 h 3923699"/>
                <a:gd name="connsiteX16" fmla="*/ 683854 w 1489775"/>
                <a:gd name="connsiteY16" fmla="*/ 3743698 h 3923699"/>
                <a:gd name="connsiteX17" fmla="*/ 503854 w 1489775"/>
                <a:gd name="connsiteY17" fmla="*/ 3923698 h 3923699"/>
                <a:gd name="connsiteX18" fmla="*/ 323854 w 1489775"/>
                <a:gd name="connsiteY18" fmla="*/ 3743698 h 3923699"/>
                <a:gd name="connsiteX19" fmla="*/ 323854 w 1489775"/>
                <a:gd name="connsiteY19" fmla="*/ 2238914 h 3923699"/>
                <a:gd name="connsiteX20" fmla="*/ 330887 w 1489775"/>
                <a:gd name="connsiteY20" fmla="*/ 2238914 h 3923699"/>
                <a:gd name="connsiteX21" fmla="*/ 330887 w 1489775"/>
                <a:gd name="connsiteY21" fmla="*/ 1390678 h 3923699"/>
                <a:gd name="connsiteX22" fmla="*/ 288033 w 1489775"/>
                <a:gd name="connsiteY22" fmla="*/ 1390678 h 3923699"/>
                <a:gd name="connsiteX23" fmla="*/ 288033 w 1489775"/>
                <a:gd name="connsiteY23" fmla="*/ 2063902 h 3923699"/>
                <a:gd name="connsiteX24" fmla="*/ 144017 w 1489775"/>
                <a:gd name="connsiteY24" fmla="*/ 2207918 h 3923699"/>
                <a:gd name="connsiteX25" fmla="*/ 1 w 1489775"/>
                <a:gd name="connsiteY25" fmla="*/ 2063902 h 3923699"/>
                <a:gd name="connsiteX26" fmla="*/ 1 w 1489775"/>
                <a:gd name="connsiteY26" fmla="*/ 1390678 h 3923699"/>
                <a:gd name="connsiteX27" fmla="*/ 0 w 1489775"/>
                <a:gd name="connsiteY27" fmla="*/ 1390678 h 3923699"/>
                <a:gd name="connsiteX28" fmla="*/ 0 w 1489775"/>
                <a:gd name="connsiteY28" fmla="*/ 1030958 h 3923699"/>
                <a:gd name="connsiteX29" fmla="*/ 280204 w 1489775"/>
                <a:gd name="connsiteY29" fmla="*/ 750754 h 3923699"/>
                <a:gd name="connsiteX30" fmla="*/ 744888 w 1489775"/>
                <a:gd name="connsiteY30" fmla="*/ 0 h 3923699"/>
                <a:gd name="connsiteX31" fmla="*/ 1082199 w 1489775"/>
                <a:gd name="connsiteY31" fmla="*/ 337311 h 3923699"/>
                <a:gd name="connsiteX32" fmla="*/ 744888 w 1489775"/>
                <a:gd name="connsiteY32" fmla="*/ 674622 h 3923699"/>
                <a:gd name="connsiteX33" fmla="*/ 407577 w 1489775"/>
                <a:gd name="connsiteY33" fmla="*/ 337311 h 3923699"/>
                <a:gd name="connsiteX34" fmla="*/ 744888 w 1489775"/>
                <a:gd name="connsiteY34" fmla="*/ 0 h 3923699"/>
                <a:gd name="connsiteX0" fmla="*/ 280204 w 1489775"/>
                <a:gd name="connsiteY0" fmla="*/ 750754 h 3923699"/>
                <a:gd name="connsiteX1" fmla="*/ 1209570 w 1489775"/>
                <a:gd name="connsiteY1" fmla="*/ 750754 h 3923699"/>
                <a:gd name="connsiteX2" fmla="*/ 1489774 w 1489775"/>
                <a:gd name="connsiteY2" fmla="*/ 1030958 h 3923699"/>
                <a:gd name="connsiteX3" fmla="*/ 1489774 w 1489775"/>
                <a:gd name="connsiteY3" fmla="*/ 1293518 h 3923699"/>
                <a:gd name="connsiteX4" fmla="*/ 1489775 w 1489775"/>
                <a:gd name="connsiteY4" fmla="*/ 1293518 h 3923699"/>
                <a:gd name="connsiteX5" fmla="*/ 1489775 w 1489775"/>
                <a:gd name="connsiteY5" fmla="*/ 2063902 h 3923699"/>
                <a:gd name="connsiteX6" fmla="*/ 1345759 w 1489775"/>
                <a:gd name="connsiteY6" fmla="*/ 2207918 h 3923699"/>
                <a:gd name="connsiteX7" fmla="*/ 1201743 w 1489775"/>
                <a:gd name="connsiteY7" fmla="*/ 2063902 h 3923699"/>
                <a:gd name="connsiteX8" fmla="*/ 1201743 w 1489775"/>
                <a:gd name="connsiteY8" fmla="*/ 1390678 h 3923699"/>
                <a:gd name="connsiteX9" fmla="*/ 1158887 w 1489775"/>
                <a:gd name="connsiteY9" fmla="*/ 1390678 h 3923699"/>
                <a:gd name="connsiteX10" fmla="*/ 1151853 w 1489775"/>
                <a:gd name="connsiteY10" fmla="*/ 3743699 h 3923699"/>
                <a:gd name="connsiteX11" fmla="*/ 971853 w 1489775"/>
                <a:gd name="connsiteY11" fmla="*/ 3923699 h 3923699"/>
                <a:gd name="connsiteX12" fmla="*/ 791853 w 1489775"/>
                <a:gd name="connsiteY12" fmla="*/ 3743699 h 3923699"/>
                <a:gd name="connsiteX13" fmla="*/ 791853 w 1489775"/>
                <a:gd name="connsiteY13" fmla="*/ 2305078 h 3923699"/>
                <a:gd name="connsiteX14" fmla="*/ 683854 w 1489775"/>
                <a:gd name="connsiteY14" fmla="*/ 2305078 h 3923699"/>
                <a:gd name="connsiteX15" fmla="*/ 683854 w 1489775"/>
                <a:gd name="connsiteY15" fmla="*/ 3743698 h 3923699"/>
                <a:gd name="connsiteX16" fmla="*/ 503854 w 1489775"/>
                <a:gd name="connsiteY16" fmla="*/ 3923698 h 3923699"/>
                <a:gd name="connsiteX17" fmla="*/ 323854 w 1489775"/>
                <a:gd name="connsiteY17" fmla="*/ 3743698 h 3923699"/>
                <a:gd name="connsiteX18" fmla="*/ 323854 w 1489775"/>
                <a:gd name="connsiteY18" fmla="*/ 2238914 h 3923699"/>
                <a:gd name="connsiteX19" fmla="*/ 330887 w 1489775"/>
                <a:gd name="connsiteY19" fmla="*/ 2238914 h 3923699"/>
                <a:gd name="connsiteX20" fmla="*/ 330887 w 1489775"/>
                <a:gd name="connsiteY20" fmla="*/ 1390678 h 3923699"/>
                <a:gd name="connsiteX21" fmla="*/ 288033 w 1489775"/>
                <a:gd name="connsiteY21" fmla="*/ 1390678 h 3923699"/>
                <a:gd name="connsiteX22" fmla="*/ 288033 w 1489775"/>
                <a:gd name="connsiteY22" fmla="*/ 2063902 h 3923699"/>
                <a:gd name="connsiteX23" fmla="*/ 144017 w 1489775"/>
                <a:gd name="connsiteY23" fmla="*/ 2207918 h 3923699"/>
                <a:gd name="connsiteX24" fmla="*/ 1 w 1489775"/>
                <a:gd name="connsiteY24" fmla="*/ 2063902 h 3923699"/>
                <a:gd name="connsiteX25" fmla="*/ 1 w 1489775"/>
                <a:gd name="connsiteY25" fmla="*/ 1390678 h 3923699"/>
                <a:gd name="connsiteX26" fmla="*/ 0 w 1489775"/>
                <a:gd name="connsiteY26" fmla="*/ 1390678 h 3923699"/>
                <a:gd name="connsiteX27" fmla="*/ 0 w 1489775"/>
                <a:gd name="connsiteY27" fmla="*/ 1030958 h 3923699"/>
                <a:gd name="connsiteX28" fmla="*/ 280204 w 1489775"/>
                <a:gd name="connsiteY28" fmla="*/ 750754 h 3923699"/>
                <a:gd name="connsiteX29" fmla="*/ 744888 w 1489775"/>
                <a:gd name="connsiteY29" fmla="*/ 0 h 3923699"/>
                <a:gd name="connsiteX30" fmla="*/ 1082199 w 1489775"/>
                <a:gd name="connsiteY30" fmla="*/ 337311 h 3923699"/>
                <a:gd name="connsiteX31" fmla="*/ 744888 w 1489775"/>
                <a:gd name="connsiteY31" fmla="*/ 674622 h 3923699"/>
                <a:gd name="connsiteX32" fmla="*/ 407577 w 1489775"/>
                <a:gd name="connsiteY32" fmla="*/ 337311 h 3923699"/>
                <a:gd name="connsiteX33" fmla="*/ 744888 w 1489775"/>
                <a:gd name="connsiteY33" fmla="*/ 0 h 3923699"/>
                <a:gd name="connsiteX0" fmla="*/ 280204 w 1489775"/>
                <a:gd name="connsiteY0" fmla="*/ 750754 h 3923699"/>
                <a:gd name="connsiteX1" fmla="*/ 1209570 w 1489775"/>
                <a:gd name="connsiteY1" fmla="*/ 750754 h 3923699"/>
                <a:gd name="connsiteX2" fmla="*/ 1489774 w 1489775"/>
                <a:gd name="connsiteY2" fmla="*/ 1030958 h 3923699"/>
                <a:gd name="connsiteX3" fmla="*/ 1489774 w 1489775"/>
                <a:gd name="connsiteY3" fmla="*/ 1293518 h 3923699"/>
                <a:gd name="connsiteX4" fmla="*/ 1489775 w 1489775"/>
                <a:gd name="connsiteY4" fmla="*/ 1293518 h 3923699"/>
                <a:gd name="connsiteX5" fmla="*/ 1489775 w 1489775"/>
                <a:gd name="connsiteY5" fmla="*/ 2063902 h 3923699"/>
                <a:gd name="connsiteX6" fmla="*/ 1345759 w 1489775"/>
                <a:gd name="connsiteY6" fmla="*/ 2207918 h 3923699"/>
                <a:gd name="connsiteX7" fmla="*/ 1201743 w 1489775"/>
                <a:gd name="connsiteY7" fmla="*/ 2063902 h 3923699"/>
                <a:gd name="connsiteX8" fmla="*/ 1201743 w 1489775"/>
                <a:gd name="connsiteY8" fmla="*/ 1390678 h 3923699"/>
                <a:gd name="connsiteX9" fmla="*/ 1158887 w 1489775"/>
                <a:gd name="connsiteY9" fmla="*/ 1390678 h 3923699"/>
                <a:gd name="connsiteX10" fmla="*/ 1151853 w 1489775"/>
                <a:gd name="connsiteY10" fmla="*/ 3743699 h 3923699"/>
                <a:gd name="connsiteX11" fmla="*/ 971853 w 1489775"/>
                <a:gd name="connsiteY11" fmla="*/ 3923699 h 3923699"/>
                <a:gd name="connsiteX12" fmla="*/ 791853 w 1489775"/>
                <a:gd name="connsiteY12" fmla="*/ 3743699 h 3923699"/>
                <a:gd name="connsiteX13" fmla="*/ 791853 w 1489775"/>
                <a:gd name="connsiteY13" fmla="*/ 2305078 h 3923699"/>
                <a:gd name="connsiteX14" fmla="*/ 683854 w 1489775"/>
                <a:gd name="connsiteY14" fmla="*/ 2305078 h 3923699"/>
                <a:gd name="connsiteX15" fmla="*/ 683854 w 1489775"/>
                <a:gd name="connsiteY15" fmla="*/ 3743698 h 3923699"/>
                <a:gd name="connsiteX16" fmla="*/ 503854 w 1489775"/>
                <a:gd name="connsiteY16" fmla="*/ 3923698 h 3923699"/>
                <a:gd name="connsiteX17" fmla="*/ 323854 w 1489775"/>
                <a:gd name="connsiteY17" fmla="*/ 3743698 h 3923699"/>
                <a:gd name="connsiteX18" fmla="*/ 323854 w 1489775"/>
                <a:gd name="connsiteY18" fmla="*/ 2238914 h 3923699"/>
                <a:gd name="connsiteX19" fmla="*/ 330887 w 1489775"/>
                <a:gd name="connsiteY19" fmla="*/ 1390678 h 3923699"/>
                <a:gd name="connsiteX20" fmla="*/ 288033 w 1489775"/>
                <a:gd name="connsiteY20" fmla="*/ 1390678 h 3923699"/>
                <a:gd name="connsiteX21" fmla="*/ 288033 w 1489775"/>
                <a:gd name="connsiteY21" fmla="*/ 2063902 h 3923699"/>
                <a:gd name="connsiteX22" fmla="*/ 144017 w 1489775"/>
                <a:gd name="connsiteY22" fmla="*/ 2207918 h 3923699"/>
                <a:gd name="connsiteX23" fmla="*/ 1 w 1489775"/>
                <a:gd name="connsiteY23" fmla="*/ 2063902 h 3923699"/>
                <a:gd name="connsiteX24" fmla="*/ 1 w 1489775"/>
                <a:gd name="connsiteY24" fmla="*/ 1390678 h 3923699"/>
                <a:gd name="connsiteX25" fmla="*/ 0 w 1489775"/>
                <a:gd name="connsiteY25" fmla="*/ 1390678 h 3923699"/>
                <a:gd name="connsiteX26" fmla="*/ 0 w 1489775"/>
                <a:gd name="connsiteY26" fmla="*/ 1030958 h 3923699"/>
                <a:gd name="connsiteX27" fmla="*/ 280204 w 1489775"/>
                <a:gd name="connsiteY27" fmla="*/ 750754 h 3923699"/>
                <a:gd name="connsiteX28" fmla="*/ 744888 w 1489775"/>
                <a:gd name="connsiteY28" fmla="*/ 0 h 3923699"/>
                <a:gd name="connsiteX29" fmla="*/ 1082199 w 1489775"/>
                <a:gd name="connsiteY29" fmla="*/ 337311 h 3923699"/>
                <a:gd name="connsiteX30" fmla="*/ 744888 w 1489775"/>
                <a:gd name="connsiteY30" fmla="*/ 674622 h 3923699"/>
                <a:gd name="connsiteX31" fmla="*/ 407577 w 1489775"/>
                <a:gd name="connsiteY31" fmla="*/ 337311 h 3923699"/>
                <a:gd name="connsiteX32" fmla="*/ 744888 w 1489775"/>
                <a:gd name="connsiteY32" fmla="*/ 0 h 3923699"/>
                <a:gd name="connsiteX0" fmla="*/ 280204 w 1489775"/>
                <a:gd name="connsiteY0" fmla="*/ 750754 h 3923699"/>
                <a:gd name="connsiteX1" fmla="*/ 1209570 w 1489775"/>
                <a:gd name="connsiteY1" fmla="*/ 750754 h 3923699"/>
                <a:gd name="connsiteX2" fmla="*/ 1489774 w 1489775"/>
                <a:gd name="connsiteY2" fmla="*/ 1030958 h 3923699"/>
                <a:gd name="connsiteX3" fmla="*/ 1489774 w 1489775"/>
                <a:gd name="connsiteY3" fmla="*/ 1293518 h 3923699"/>
                <a:gd name="connsiteX4" fmla="*/ 1489775 w 1489775"/>
                <a:gd name="connsiteY4" fmla="*/ 1293518 h 3923699"/>
                <a:gd name="connsiteX5" fmla="*/ 1489775 w 1489775"/>
                <a:gd name="connsiteY5" fmla="*/ 2063902 h 3923699"/>
                <a:gd name="connsiteX6" fmla="*/ 1345759 w 1489775"/>
                <a:gd name="connsiteY6" fmla="*/ 2207918 h 3923699"/>
                <a:gd name="connsiteX7" fmla="*/ 1201743 w 1489775"/>
                <a:gd name="connsiteY7" fmla="*/ 2063902 h 3923699"/>
                <a:gd name="connsiteX8" fmla="*/ 1201743 w 1489775"/>
                <a:gd name="connsiteY8" fmla="*/ 1390678 h 3923699"/>
                <a:gd name="connsiteX9" fmla="*/ 1158887 w 1489775"/>
                <a:gd name="connsiteY9" fmla="*/ 1390678 h 3923699"/>
                <a:gd name="connsiteX10" fmla="*/ 1151853 w 1489775"/>
                <a:gd name="connsiteY10" fmla="*/ 3743699 h 3923699"/>
                <a:gd name="connsiteX11" fmla="*/ 971853 w 1489775"/>
                <a:gd name="connsiteY11" fmla="*/ 3923699 h 3923699"/>
                <a:gd name="connsiteX12" fmla="*/ 791853 w 1489775"/>
                <a:gd name="connsiteY12" fmla="*/ 3743699 h 3923699"/>
                <a:gd name="connsiteX13" fmla="*/ 791853 w 1489775"/>
                <a:gd name="connsiteY13" fmla="*/ 2305078 h 3923699"/>
                <a:gd name="connsiteX14" fmla="*/ 683854 w 1489775"/>
                <a:gd name="connsiteY14" fmla="*/ 2305078 h 3923699"/>
                <a:gd name="connsiteX15" fmla="*/ 683854 w 1489775"/>
                <a:gd name="connsiteY15" fmla="*/ 3743698 h 3923699"/>
                <a:gd name="connsiteX16" fmla="*/ 503854 w 1489775"/>
                <a:gd name="connsiteY16" fmla="*/ 3923698 h 3923699"/>
                <a:gd name="connsiteX17" fmla="*/ 323854 w 1489775"/>
                <a:gd name="connsiteY17" fmla="*/ 3743698 h 3923699"/>
                <a:gd name="connsiteX18" fmla="*/ 330887 w 1489775"/>
                <a:gd name="connsiteY18" fmla="*/ 1390678 h 3923699"/>
                <a:gd name="connsiteX19" fmla="*/ 288033 w 1489775"/>
                <a:gd name="connsiteY19" fmla="*/ 1390678 h 3923699"/>
                <a:gd name="connsiteX20" fmla="*/ 288033 w 1489775"/>
                <a:gd name="connsiteY20" fmla="*/ 2063902 h 3923699"/>
                <a:gd name="connsiteX21" fmla="*/ 144017 w 1489775"/>
                <a:gd name="connsiteY21" fmla="*/ 2207918 h 3923699"/>
                <a:gd name="connsiteX22" fmla="*/ 1 w 1489775"/>
                <a:gd name="connsiteY22" fmla="*/ 2063902 h 3923699"/>
                <a:gd name="connsiteX23" fmla="*/ 1 w 1489775"/>
                <a:gd name="connsiteY23" fmla="*/ 1390678 h 3923699"/>
                <a:gd name="connsiteX24" fmla="*/ 0 w 1489775"/>
                <a:gd name="connsiteY24" fmla="*/ 1390678 h 3923699"/>
                <a:gd name="connsiteX25" fmla="*/ 0 w 1489775"/>
                <a:gd name="connsiteY25" fmla="*/ 1030958 h 3923699"/>
                <a:gd name="connsiteX26" fmla="*/ 280204 w 1489775"/>
                <a:gd name="connsiteY26" fmla="*/ 750754 h 3923699"/>
                <a:gd name="connsiteX27" fmla="*/ 744888 w 1489775"/>
                <a:gd name="connsiteY27" fmla="*/ 0 h 3923699"/>
                <a:gd name="connsiteX28" fmla="*/ 1082199 w 1489775"/>
                <a:gd name="connsiteY28" fmla="*/ 337311 h 3923699"/>
                <a:gd name="connsiteX29" fmla="*/ 744888 w 1489775"/>
                <a:gd name="connsiteY29" fmla="*/ 674622 h 3923699"/>
                <a:gd name="connsiteX30" fmla="*/ 407577 w 1489775"/>
                <a:gd name="connsiteY30" fmla="*/ 337311 h 3923699"/>
                <a:gd name="connsiteX31" fmla="*/ 744888 w 1489775"/>
                <a:gd name="connsiteY31" fmla="*/ 0 h 39236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</a:cxnLst>
              <a:rect l="l" t="t" r="r" b="b"/>
              <a:pathLst>
                <a:path w="1489775" h="3923699">
                  <a:moveTo>
                    <a:pt x="280204" y="750754"/>
                  </a:moveTo>
                  <a:lnTo>
                    <a:pt x="1209570" y="750754"/>
                  </a:lnTo>
                  <a:cubicBezTo>
                    <a:pt x="1364322" y="750754"/>
                    <a:pt x="1489774" y="876206"/>
                    <a:pt x="1489774" y="1030958"/>
                  </a:cubicBezTo>
                  <a:lnTo>
                    <a:pt x="1489774" y="1293518"/>
                  </a:lnTo>
                  <a:lnTo>
                    <a:pt x="1489775" y="1293518"/>
                  </a:lnTo>
                  <a:lnTo>
                    <a:pt x="1489775" y="2063902"/>
                  </a:lnTo>
                  <a:cubicBezTo>
                    <a:pt x="1489775" y="2143440"/>
                    <a:pt x="1425297" y="2207918"/>
                    <a:pt x="1345759" y="2207918"/>
                  </a:cubicBezTo>
                  <a:cubicBezTo>
                    <a:pt x="1266221" y="2207918"/>
                    <a:pt x="1201743" y="2143440"/>
                    <a:pt x="1201743" y="2063902"/>
                  </a:cubicBezTo>
                  <a:lnTo>
                    <a:pt x="1201743" y="1390678"/>
                  </a:lnTo>
                  <a:lnTo>
                    <a:pt x="1158887" y="1390678"/>
                  </a:lnTo>
                  <a:cubicBezTo>
                    <a:pt x="1156542" y="2175018"/>
                    <a:pt x="1154198" y="2959359"/>
                    <a:pt x="1151853" y="3743699"/>
                  </a:cubicBezTo>
                  <a:cubicBezTo>
                    <a:pt x="1151853" y="3843110"/>
                    <a:pt x="1071264" y="3923699"/>
                    <a:pt x="971853" y="3923699"/>
                  </a:cubicBezTo>
                  <a:cubicBezTo>
                    <a:pt x="872442" y="3923699"/>
                    <a:pt x="791853" y="3843110"/>
                    <a:pt x="791853" y="3743699"/>
                  </a:cubicBezTo>
                  <a:lnTo>
                    <a:pt x="791853" y="2305078"/>
                  </a:lnTo>
                  <a:lnTo>
                    <a:pt x="683854" y="2305078"/>
                  </a:lnTo>
                  <a:lnTo>
                    <a:pt x="683854" y="3743698"/>
                  </a:lnTo>
                  <a:cubicBezTo>
                    <a:pt x="683854" y="3843109"/>
                    <a:pt x="603265" y="3923698"/>
                    <a:pt x="503854" y="3923698"/>
                  </a:cubicBezTo>
                  <a:cubicBezTo>
                    <a:pt x="404443" y="3923698"/>
                    <a:pt x="323854" y="3843109"/>
                    <a:pt x="323854" y="3743698"/>
                  </a:cubicBezTo>
                  <a:cubicBezTo>
                    <a:pt x="326198" y="2959358"/>
                    <a:pt x="328543" y="2175018"/>
                    <a:pt x="330887" y="1390678"/>
                  </a:cubicBezTo>
                  <a:lnTo>
                    <a:pt x="288033" y="1390678"/>
                  </a:lnTo>
                  <a:lnTo>
                    <a:pt x="288033" y="2063902"/>
                  </a:lnTo>
                  <a:cubicBezTo>
                    <a:pt x="288033" y="2143440"/>
                    <a:pt x="223555" y="2207918"/>
                    <a:pt x="144017" y="2207918"/>
                  </a:cubicBezTo>
                  <a:cubicBezTo>
                    <a:pt x="64479" y="2207918"/>
                    <a:pt x="1" y="2143440"/>
                    <a:pt x="1" y="2063902"/>
                  </a:cubicBezTo>
                  <a:lnTo>
                    <a:pt x="1" y="1390678"/>
                  </a:lnTo>
                  <a:lnTo>
                    <a:pt x="0" y="1390678"/>
                  </a:lnTo>
                  <a:lnTo>
                    <a:pt x="0" y="1030958"/>
                  </a:lnTo>
                  <a:cubicBezTo>
                    <a:pt x="0" y="876206"/>
                    <a:pt x="125452" y="750754"/>
                    <a:pt x="280204" y="750754"/>
                  </a:cubicBezTo>
                  <a:close/>
                  <a:moveTo>
                    <a:pt x="744888" y="0"/>
                  </a:moveTo>
                  <a:cubicBezTo>
                    <a:pt x="931180" y="0"/>
                    <a:pt x="1082199" y="151019"/>
                    <a:pt x="1082199" y="337311"/>
                  </a:cubicBezTo>
                  <a:cubicBezTo>
                    <a:pt x="1082199" y="523603"/>
                    <a:pt x="931180" y="674622"/>
                    <a:pt x="744888" y="674622"/>
                  </a:cubicBezTo>
                  <a:cubicBezTo>
                    <a:pt x="558596" y="674622"/>
                    <a:pt x="407577" y="523603"/>
                    <a:pt x="407577" y="337311"/>
                  </a:cubicBezTo>
                  <a:cubicBezTo>
                    <a:pt x="407577" y="151019"/>
                    <a:pt x="558596" y="0"/>
                    <a:pt x="74488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 dirty="0"/>
            </a:p>
          </p:txBody>
        </p:sp>
        <p:sp>
          <p:nvSpPr>
            <p:cNvPr id="72" name="Round Same Side Corner Rectangle 8">
              <a:extLst>
                <a:ext uri="{FF2B5EF4-FFF2-40B4-BE49-F238E27FC236}">
                  <a16:creationId xmlns:a16="http://schemas.microsoft.com/office/drawing/2014/main" id="{11ADDF9D-104E-40D3-9229-1CA1FD9FBE02}"/>
                </a:ext>
              </a:extLst>
            </p:cNvPr>
            <p:cNvSpPr/>
            <p:nvPr/>
          </p:nvSpPr>
          <p:spPr>
            <a:xfrm>
              <a:off x="3820146" y="1840455"/>
              <a:ext cx="314030" cy="827075"/>
            </a:xfrm>
            <a:custGeom>
              <a:avLst/>
              <a:gdLst>
                <a:gd name="connsiteX0" fmla="*/ 280204 w 1489775"/>
                <a:gd name="connsiteY0" fmla="*/ 750754 h 3923699"/>
                <a:gd name="connsiteX1" fmla="*/ 1209570 w 1489775"/>
                <a:gd name="connsiteY1" fmla="*/ 750754 h 3923699"/>
                <a:gd name="connsiteX2" fmla="*/ 1489774 w 1489775"/>
                <a:gd name="connsiteY2" fmla="*/ 1030958 h 3923699"/>
                <a:gd name="connsiteX3" fmla="*/ 1489774 w 1489775"/>
                <a:gd name="connsiteY3" fmla="*/ 1293518 h 3923699"/>
                <a:gd name="connsiteX4" fmla="*/ 1489775 w 1489775"/>
                <a:gd name="connsiteY4" fmla="*/ 1293518 h 3923699"/>
                <a:gd name="connsiteX5" fmla="*/ 1489775 w 1489775"/>
                <a:gd name="connsiteY5" fmla="*/ 2063902 h 3923699"/>
                <a:gd name="connsiteX6" fmla="*/ 1345759 w 1489775"/>
                <a:gd name="connsiteY6" fmla="*/ 2207918 h 3923699"/>
                <a:gd name="connsiteX7" fmla="*/ 1201743 w 1489775"/>
                <a:gd name="connsiteY7" fmla="*/ 2063902 h 3923699"/>
                <a:gd name="connsiteX8" fmla="*/ 1201743 w 1489775"/>
                <a:gd name="connsiteY8" fmla="*/ 1390678 h 3923699"/>
                <a:gd name="connsiteX9" fmla="*/ 1158887 w 1489775"/>
                <a:gd name="connsiteY9" fmla="*/ 1390678 h 3923699"/>
                <a:gd name="connsiteX10" fmla="*/ 1158887 w 1489775"/>
                <a:gd name="connsiteY10" fmla="*/ 2305078 h 3923699"/>
                <a:gd name="connsiteX11" fmla="*/ 1151853 w 1489775"/>
                <a:gd name="connsiteY11" fmla="*/ 3743699 h 3923699"/>
                <a:gd name="connsiteX12" fmla="*/ 971853 w 1489775"/>
                <a:gd name="connsiteY12" fmla="*/ 3923699 h 3923699"/>
                <a:gd name="connsiteX13" fmla="*/ 791853 w 1489775"/>
                <a:gd name="connsiteY13" fmla="*/ 3743699 h 3923699"/>
                <a:gd name="connsiteX14" fmla="*/ 791853 w 1489775"/>
                <a:gd name="connsiteY14" fmla="*/ 2305078 h 3923699"/>
                <a:gd name="connsiteX15" fmla="*/ 683854 w 1489775"/>
                <a:gd name="connsiteY15" fmla="*/ 2305078 h 3923699"/>
                <a:gd name="connsiteX16" fmla="*/ 683854 w 1489775"/>
                <a:gd name="connsiteY16" fmla="*/ 3743698 h 3923699"/>
                <a:gd name="connsiteX17" fmla="*/ 503854 w 1489775"/>
                <a:gd name="connsiteY17" fmla="*/ 3923698 h 3923699"/>
                <a:gd name="connsiteX18" fmla="*/ 323854 w 1489775"/>
                <a:gd name="connsiteY18" fmla="*/ 3743698 h 3923699"/>
                <a:gd name="connsiteX19" fmla="*/ 323854 w 1489775"/>
                <a:gd name="connsiteY19" fmla="*/ 2238914 h 3923699"/>
                <a:gd name="connsiteX20" fmla="*/ 330887 w 1489775"/>
                <a:gd name="connsiteY20" fmla="*/ 2238914 h 3923699"/>
                <a:gd name="connsiteX21" fmla="*/ 330887 w 1489775"/>
                <a:gd name="connsiteY21" fmla="*/ 1390678 h 3923699"/>
                <a:gd name="connsiteX22" fmla="*/ 288033 w 1489775"/>
                <a:gd name="connsiteY22" fmla="*/ 1390678 h 3923699"/>
                <a:gd name="connsiteX23" fmla="*/ 288033 w 1489775"/>
                <a:gd name="connsiteY23" fmla="*/ 2063902 h 3923699"/>
                <a:gd name="connsiteX24" fmla="*/ 144017 w 1489775"/>
                <a:gd name="connsiteY24" fmla="*/ 2207918 h 3923699"/>
                <a:gd name="connsiteX25" fmla="*/ 1 w 1489775"/>
                <a:gd name="connsiteY25" fmla="*/ 2063902 h 3923699"/>
                <a:gd name="connsiteX26" fmla="*/ 1 w 1489775"/>
                <a:gd name="connsiteY26" fmla="*/ 1390678 h 3923699"/>
                <a:gd name="connsiteX27" fmla="*/ 0 w 1489775"/>
                <a:gd name="connsiteY27" fmla="*/ 1390678 h 3923699"/>
                <a:gd name="connsiteX28" fmla="*/ 0 w 1489775"/>
                <a:gd name="connsiteY28" fmla="*/ 1030958 h 3923699"/>
                <a:gd name="connsiteX29" fmla="*/ 280204 w 1489775"/>
                <a:gd name="connsiteY29" fmla="*/ 750754 h 3923699"/>
                <a:gd name="connsiteX30" fmla="*/ 744888 w 1489775"/>
                <a:gd name="connsiteY30" fmla="*/ 0 h 3923699"/>
                <a:gd name="connsiteX31" fmla="*/ 1082199 w 1489775"/>
                <a:gd name="connsiteY31" fmla="*/ 337311 h 3923699"/>
                <a:gd name="connsiteX32" fmla="*/ 744888 w 1489775"/>
                <a:gd name="connsiteY32" fmla="*/ 674622 h 3923699"/>
                <a:gd name="connsiteX33" fmla="*/ 407577 w 1489775"/>
                <a:gd name="connsiteY33" fmla="*/ 337311 h 3923699"/>
                <a:gd name="connsiteX34" fmla="*/ 744888 w 1489775"/>
                <a:gd name="connsiteY34" fmla="*/ 0 h 3923699"/>
                <a:gd name="connsiteX0" fmla="*/ 280204 w 1489775"/>
                <a:gd name="connsiteY0" fmla="*/ 750754 h 3923699"/>
                <a:gd name="connsiteX1" fmla="*/ 1209570 w 1489775"/>
                <a:gd name="connsiteY1" fmla="*/ 750754 h 3923699"/>
                <a:gd name="connsiteX2" fmla="*/ 1489774 w 1489775"/>
                <a:gd name="connsiteY2" fmla="*/ 1030958 h 3923699"/>
                <a:gd name="connsiteX3" fmla="*/ 1489774 w 1489775"/>
                <a:gd name="connsiteY3" fmla="*/ 1293518 h 3923699"/>
                <a:gd name="connsiteX4" fmla="*/ 1489775 w 1489775"/>
                <a:gd name="connsiteY4" fmla="*/ 1293518 h 3923699"/>
                <a:gd name="connsiteX5" fmla="*/ 1489775 w 1489775"/>
                <a:gd name="connsiteY5" fmla="*/ 2063902 h 3923699"/>
                <a:gd name="connsiteX6" fmla="*/ 1345759 w 1489775"/>
                <a:gd name="connsiteY6" fmla="*/ 2207918 h 3923699"/>
                <a:gd name="connsiteX7" fmla="*/ 1201743 w 1489775"/>
                <a:gd name="connsiteY7" fmla="*/ 2063902 h 3923699"/>
                <a:gd name="connsiteX8" fmla="*/ 1201743 w 1489775"/>
                <a:gd name="connsiteY8" fmla="*/ 1390678 h 3923699"/>
                <a:gd name="connsiteX9" fmla="*/ 1158887 w 1489775"/>
                <a:gd name="connsiteY9" fmla="*/ 1390678 h 3923699"/>
                <a:gd name="connsiteX10" fmla="*/ 1151853 w 1489775"/>
                <a:gd name="connsiteY10" fmla="*/ 3743699 h 3923699"/>
                <a:gd name="connsiteX11" fmla="*/ 971853 w 1489775"/>
                <a:gd name="connsiteY11" fmla="*/ 3923699 h 3923699"/>
                <a:gd name="connsiteX12" fmla="*/ 791853 w 1489775"/>
                <a:gd name="connsiteY12" fmla="*/ 3743699 h 3923699"/>
                <a:gd name="connsiteX13" fmla="*/ 791853 w 1489775"/>
                <a:gd name="connsiteY13" fmla="*/ 2305078 h 3923699"/>
                <a:gd name="connsiteX14" fmla="*/ 683854 w 1489775"/>
                <a:gd name="connsiteY14" fmla="*/ 2305078 h 3923699"/>
                <a:gd name="connsiteX15" fmla="*/ 683854 w 1489775"/>
                <a:gd name="connsiteY15" fmla="*/ 3743698 h 3923699"/>
                <a:gd name="connsiteX16" fmla="*/ 503854 w 1489775"/>
                <a:gd name="connsiteY16" fmla="*/ 3923698 h 3923699"/>
                <a:gd name="connsiteX17" fmla="*/ 323854 w 1489775"/>
                <a:gd name="connsiteY17" fmla="*/ 3743698 h 3923699"/>
                <a:gd name="connsiteX18" fmla="*/ 323854 w 1489775"/>
                <a:gd name="connsiteY18" fmla="*/ 2238914 h 3923699"/>
                <a:gd name="connsiteX19" fmla="*/ 330887 w 1489775"/>
                <a:gd name="connsiteY19" fmla="*/ 2238914 h 3923699"/>
                <a:gd name="connsiteX20" fmla="*/ 330887 w 1489775"/>
                <a:gd name="connsiteY20" fmla="*/ 1390678 h 3923699"/>
                <a:gd name="connsiteX21" fmla="*/ 288033 w 1489775"/>
                <a:gd name="connsiteY21" fmla="*/ 1390678 h 3923699"/>
                <a:gd name="connsiteX22" fmla="*/ 288033 w 1489775"/>
                <a:gd name="connsiteY22" fmla="*/ 2063902 h 3923699"/>
                <a:gd name="connsiteX23" fmla="*/ 144017 w 1489775"/>
                <a:gd name="connsiteY23" fmla="*/ 2207918 h 3923699"/>
                <a:gd name="connsiteX24" fmla="*/ 1 w 1489775"/>
                <a:gd name="connsiteY24" fmla="*/ 2063902 h 3923699"/>
                <a:gd name="connsiteX25" fmla="*/ 1 w 1489775"/>
                <a:gd name="connsiteY25" fmla="*/ 1390678 h 3923699"/>
                <a:gd name="connsiteX26" fmla="*/ 0 w 1489775"/>
                <a:gd name="connsiteY26" fmla="*/ 1390678 h 3923699"/>
                <a:gd name="connsiteX27" fmla="*/ 0 w 1489775"/>
                <a:gd name="connsiteY27" fmla="*/ 1030958 h 3923699"/>
                <a:gd name="connsiteX28" fmla="*/ 280204 w 1489775"/>
                <a:gd name="connsiteY28" fmla="*/ 750754 h 3923699"/>
                <a:gd name="connsiteX29" fmla="*/ 744888 w 1489775"/>
                <a:gd name="connsiteY29" fmla="*/ 0 h 3923699"/>
                <a:gd name="connsiteX30" fmla="*/ 1082199 w 1489775"/>
                <a:gd name="connsiteY30" fmla="*/ 337311 h 3923699"/>
                <a:gd name="connsiteX31" fmla="*/ 744888 w 1489775"/>
                <a:gd name="connsiteY31" fmla="*/ 674622 h 3923699"/>
                <a:gd name="connsiteX32" fmla="*/ 407577 w 1489775"/>
                <a:gd name="connsiteY32" fmla="*/ 337311 h 3923699"/>
                <a:gd name="connsiteX33" fmla="*/ 744888 w 1489775"/>
                <a:gd name="connsiteY33" fmla="*/ 0 h 3923699"/>
                <a:gd name="connsiteX0" fmla="*/ 280204 w 1489775"/>
                <a:gd name="connsiteY0" fmla="*/ 750754 h 3923699"/>
                <a:gd name="connsiteX1" fmla="*/ 1209570 w 1489775"/>
                <a:gd name="connsiteY1" fmla="*/ 750754 h 3923699"/>
                <a:gd name="connsiteX2" fmla="*/ 1489774 w 1489775"/>
                <a:gd name="connsiteY2" fmla="*/ 1030958 h 3923699"/>
                <a:gd name="connsiteX3" fmla="*/ 1489774 w 1489775"/>
                <a:gd name="connsiteY3" fmla="*/ 1293518 h 3923699"/>
                <a:gd name="connsiteX4" fmla="*/ 1489775 w 1489775"/>
                <a:gd name="connsiteY4" fmla="*/ 1293518 h 3923699"/>
                <a:gd name="connsiteX5" fmla="*/ 1489775 w 1489775"/>
                <a:gd name="connsiteY5" fmla="*/ 2063902 h 3923699"/>
                <a:gd name="connsiteX6" fmla="*/ 1345759 w 1489775"/>
                <a:gd name="connsiteY6" fmla="*/ 2207918 h 3923699"/>
                <a:gd name="connsiteX7" fmla="*/ 1201743 w 1489775"/>
                <a:gd name="connsiteY7" fmla="*/ 2063902 h 3923699"/>
                <a:gd name="connsiteX8" fmla="*/ 1201743 w 1489775"/>
                <a:gd name="connsiteY8" fmla="*/ 1390678 h 3923699"/>
                <a:gd name="connsiteX9" fmla="*/ 1158887 w 1489775"/>
                <a:gd name="connsiteY9" fmla="*/ 1390678 h 3923699"/>
                <a:gd name="connsiteX10" fmla="*/ 1151853 w 1489775"/>
                <a:gd name="connsiteY10" fmla="*/ 3743699 h 3923699"/>
                <a:gd name="connsiteX11" fmla="*/ 971853 w 1489775"/>
                <a:gd name="connsiteY11" fmla="*/ 3923699 h 3923699"/>
                <a:gd name="connsiteX12" fmla="*/ 791853 w 1489775"/>
                <a:gd name="connsiteY12" fmla="*/ 3743699 h 3923699"/>
                <a:gd name="connsiteX13" fmla="*/ 791853 w 1489775"/>
                <a:gd name="connsiteY13" fmla="*/ 2305078 h 3923699"/>
                <a:gd name="connsiteX14" fmla="*/ 683854 w 1489775"/>
                <a:gd name="connsiteY14" fmla="*/ 2305078 h 3923699"/>
                <a:gd name="connsiteX15" fmla="*/ 683854 w 1489775"/>
                <a:gd name="connsiteY15" fmla="*/ 3743698 h 3923699"/>
                <a:gd name="connsiteX16" fmla="*/ 503854 w 1489775"/>
                <a:gd name="connsiteY16" fmla="*/ 3923698 h 3923699"/>
                <a:gd name="connsiteX17" fmla="*/ 323854 w 1489775"/>
                <a:gd name="connsiteY17" fmla="*/ 3743698 h 3923699"/>
                <a:gd name="connsiteX18" fmla="*/ 323854 w 1489775"/>
                <a:gd name="connsiteY18" fmla="*/ 2238914 h 3923699"/>
                <a:gd name="connsiteX19" fmla="*/ 330887 w 1489775"/>
                <a:gd name="connsiteY19" fmla="*/ 1390678 h 3923699"/>
                <a:gd name="connsiteX20" fmla="*/ 288033 w 1489775"/>
                <a:gd name="connsiteY20" fmla="*/ 1390678 h 3923699"/>
                <a:gd name="connsiteX21" fmla="*/ 288033 w 1489775"/>
                <a:gd name="connsiteY21" fmla="*/ 2063902 h 3923699"/>
                <a:gd name="connsiteX22" fmla="*/ 144017 w 1489775"/>
                <a:gd name="connsiteY22" fmla="*/ 2207918 h 3923699"/>
                <a:gd name="connsiteX23" fmla="*/ 1 w 1489775"/>
                <a:gd name="connsiteY23" fmla="*/ 2063902 h 3923699"/>
                <a:gd name="connsiteX24" fmla="*/ 1 w 1489775"/>
                <a:gd name="connsiteY24" fmla="*/ 1390678 h 3923699"/>
                <a:gd name="connsiteX25" fmla="*/ 0 w 1489775"/>
                <a:gd name="connsiteY25" fmla="*/ 1390678 h 3923699"/>
                <a:gd name="connsiteX26" fmla="*/ 0 w 1489775"/>
                <a:gd name="connsiteY26" fmla="*/ 1030958 h 3923699"/>
                <a:gd name="connsiteX27" fmla="*/ 280204 w 1489775"/>
                <a:gd name="connsiteY27" fmla="*/ 750754 h 3923699"/>
                <a:gd name="connsiteX28" fmla="*/ 744888 w 1489775"/>
                <a:gd name="connsiteY28" fmla="*/ 0 h 3923699"/>
                <a:gd name="connsiteX29" fmla="*/ 1082199 w 1489775"/>
                <a:gd name="connsiteY29" fmla="*/ 337311 h 3923699"/>
                <a:gd name="connsiteX30" fmla="*/ 744888 w 1489775"/>
                <a:gd name="connsiteY30" fmla="*/ 674622 h 3923699"/>
                <a:gd name="connsiteX31" fmla="*/ 407577 w 1489775"/>
                <a:gd name="connsiteY31" fmla="*/ 337311 h 3923699"/>
                <a:gd name="connsiteX32" fmla="*/ 744888 w 1489775"/>
                <a:gd name="connsiteY32" fmla="*/ 0 h 3923699"/>
                <a:gd name="connsiteX0" fmla="*/ 280204 w 1489775"/>
                <a:gd name="connsiteY0" fmla="*/ 750754 h 3923699"/>
                <a:gd name="connsiteX1" fmla="*/ 1209570 w 1489775"/>
                <a:gd name="connsiteY1" fmla="*/ 750754 h 3923699"/>
                <a:gd name="connsiteX2" fmla="*/ 1489774 w 1489775"/>
                <a:gd name="connsiteY2" fmla="*/ 1030958 h 3923699"/>
                <a:gd name="connsiteX3" fmla="*/ 1489774 w 1489775"/>
                <a:gd name="connsiteY3" fmla="*/ 1293518 h 3923699"/>
                <a:gd name="connsiteX4" fmla="*/ 1489775 w 1489775"/>
                <a:gd name="connsiteY4" fmla="*/ 1293518 h 3923699"/>
                <a:gd name="connsiteX5" fmla="*/ 1489775 w 1489775"/>
                <a:gd name="connsiteY5" fmla="*/ 2063902 h 3923699"/>
                <a:gd name="connsiteX6" fmla="*/ 1345759 w 1489775"/>
                <a:gd name="connsiteY6" fmla="*/ 2207918 h 3923699"/>
                <a:gd name="connsiteX7" fmla="*/ 1201743 w 1489775"/>
                <a:gd name="connsiteY7" fmla="*/ 2063902 h 3923699"/>
                <a:gd name="connsiteX8" fmla="*/ 1201743 w 1489775"/>
                <a:gd name="connsiteY8" fmla="*/ 1390678 h 3923699"/>
                <a:gd name="connsiteX9" fmla="*/ 1158887 w 1489775"/>
                <a:gd name="connsiteY9" fmla="*/ 1390678 h 3923699"/>
                <a:gd name="connsiteX10" fmla="*/ 1151853 w 1489775"/>
                <a:gd name="connsiteY10" fmla="*/ 3743699 h 3923699"/>
                <a:gd name="connsiteX11" fmla="*/ 971853 w 1489775"/>
                <a:gd name="connsiteY11" fmla="*/ 3923699 h 3923699"/>
                <a:gd name="connsiteX12" fmla="*/ 791853 w 1489775"/>
                <a:gd name="connsiteY12" fmla="*/ 3743699 h 3923699"/>
                <a:gd name="connsiteX13" fmla="*/ 791853 w 1489775"/>
                <a:gd name="connsiteY13" fmla="*/ 2305078 h 3923699"/>
                <a:gd name="connsiteX14" fmla="*/ 683854 w 1489775"/>
                <a:gd name="connsiteY14" fmla="*/ 2305078 h 3923699"/>
                <a:gd name="connsiteX15" fmla="*/ 683854 w 1489775"/>
                <a:gd name="connsiteY15" fmla="*/ 3743698 h 3923699"/>
                <a:gd name="connsiteX16" fmla="*/ 503854 w 1489775"/>
                <a:gd name="connsiteY16" fmla="*/ 3923698 h 3923699"/>
                <a:gd name="connsiteX17" fmla="*/ 323854 w 1489775"/>
                <a:gd name="connsiteY17" fmla="*/ 3743698 h 3923699"/>
                <a:gd name="connsiteX18" fmla="*/ 330887 w 1489775"/>
                <a:gd name="connsiteY18" fmla="*/ 1390678 h 3923699"/>
                <a:gd name="connsiteX19" fmla="*/ 288033 w 1489775"/>
                <a:gd name="connsiteY19" fmla="*/ 1390678 h 3923699"/>
                <a:gd name="connsiteX20" fmla="*/ 288033 w 1489775"/>
                <a:gd name="connsiteY20" fmla="*/ 2063902 h 3923699"/>
                <a:gd name="connsiteX21" fmla="*/ 144017 w 1489775"/>
                <a:gd name="connsiteY21" fmla="*/ 2207918 h 3923699"/>
                <a:gd name="connsiteX22" fmla="*/ 1 w 1489775"/>
                <a:gd name="connsiteY22" fmla="*/ 2063902 h 3923699"/>
                <a:gd name="connsiteX23" fmla="*/ 1 w 1489775"/>
                <a:gd name="connsiteY23" fmla="*/ 1390678 h 3923699"/>
                <a:gd name="connsiteX24" fmla="*/ 0 w 1489775"/>
                <a:gd name="connsiteY24" fmla="*/ 1390678 h 3923699"/>
                <a:gd name="connsiteX25" fmla="*/ 0 w 1489775"/>
                <a:gd name="connsiteY25" fmla="*/ 1030958 h 3923699"/>
                <a:gd name="connsiteX26" fmla="*/ 280204 w 1489775"/>
                <a:gd name="connsiteY26" fmla="*/ 750754 h 3923699"/>
                <a:gd name="connsiteX27" fmla="*/ 744888 w 1489775"/>
                <a:gd name="connsiteY27" fmla="*/ 0 h 3923699"/>
                <a:gd name="connsiteX28" fmla="*/ 1082199 w 1489775"/>
                <a:gd name="connsiteY28" fmla="*/ 337311 h 3923699"/>
                <a:gd name="connsiteX29" fmla="*/ 744888 w 1489775"/>
                <a:gd name="connsiteY29" fmla="*/ 674622 h 3923699"/>
                <a:gd name="connsiteX30" fmla="*/ 407577 w 1489775"/>
                <a:gd name="connsiteY30" fmla="*/ 337311 h 3923699"/>
                <a:gd name="connsiteX31" fmla="*/ 744888 w 1489775"/>
                <a:gd name="connsiteY31" fmla="*/ 0 h 39236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</a:cxnLst>
              <a:rect l="l" t="t" r="r" b="b"/>
              <a:pathLst>
                <a:path w="1489775" h="3923699">
                  <a:moveTo>
                    <a:pt x="280204" y="750754"/>
                  </a:moveTo>
                  <a:lnTo>
                    <a:pt x="1209570" y="750754"/>
                  </a:lnTo>
                  <a:cubicBezTo>
                    <a:pt x="1364322" y="750754"/>
                    <a:pt x="1489774" y="876206"/>
                    <a:pt x="1489774" y="1030958"/>
                  </a:cubicBezTo>
                  <a:lnTo>
                    <a:pt x="1489774" y="1293518"/>
                  </a:lnTo>
                  <a:lnTo>
                    <a:pt x="1489775" y="1293518"/>
                  </a:lnTo>
                  <a:lnTo>
                    <a:pt x="1489775" y="2063902"/>
                  </a:lnTo>
                  <a:cubicBezTo>
                    <a:pt x="1489775" y="2143440"/>
                    <a:pt x="1425297" y="2207918"/>
                    <a:pt x="1345759" y="2207918"/>
                  </a:cubicBezTo>
                  <a:cubicBezTo>
                    <a:pt x="1266221" y="2207918"/>
                    <a:pt x="1201743" y="2143440"/>
                    <a:pt x="1201743" y="2063902"/>
                  </a:cubicBezTo>
                  <a:lnTo>
                    <a:pt x="1201743" y="1390678"/>
                  </a:lnTo>
                  <a:lnTo>
                    <a:pt x="1158887" y="1390678"/>
                  </a:lnTo>
                  <a:cubicBezTo>
                    <a:pt x="1156542" y="2175018"/>
                    <a:pt x="1154198" y="2959359"/>
                    <a:pt x="1151853" y="3743699"/>
                  </a:cubicBezTo>
                  <a:cubicBezTo>
                    <a:pt x="1151853" y="3843110"/>
                    <a:pt x="1071264" y="3923699"/>
                    <a:pt x="971853" y="3923699"/>
                  </a:cubicBezTo>
                  <a:cubicBezTo>
                    <a:pt x="872442" y="3923699"/>
                    <a:pt x="791853" y="3843110"/>
                    <a:pt x="791853" y="3743699"/>
                  </a:cubicBezTo>
                  <a:lnTo>
                    <a:pt x="791853" y="2305078"/>
                  </a:lnTo>
                  <a:lnTo>
                    <a:pt x="683854" y="2305078"/>
                  </a:lnTo>
                  <a:lnTo>
                    <a:pt x="683854" y="3743698"/>
                  </a:lnTo>
                  <a:cubicBezTo>
                    <a:pt x="683854" y="3843109"/>
                    <a:pt x="603265" y="3923698"/>
                    <a:pt x="503854" y="3923698"/>
                  </a:cubicBezTo>
                  <a:cubicBezTo>
                    <a:pt x="404443" y="3923698"/>
                    <a:pt x="323854" y="3843109"/>
                    <a:pt x="323854" y="3743698"/>
                  </a:cubicBezTo>
                  <a:cubicBezTo>
                    <a:pt x="326198" y="2959358"/>
                    <a:pt x="328543" y="2175018"/>
                    <a:pt x="330887" y="1390678"/>
                  </a:cubicBezTo>
                  <a:lnTo>
                    <a:pt x="288033" y="1390678"/>
                  </a:lnTo>
                  <a:lnTo>
                    <a:pt x="288033" y="2063902"/>
                  </a:lnTo>
                  <a:cubicBezTo>
                    <a:pt x="288033" y="2143440"/>
                    <a:pt x="223555" y="2207918"/>
                    <a:pt x="144017" y="2207918"/>
                  </a:cubicBezTo>
                  <a:cubicBezTo>
                    <a:pt x="64479" y="2207918"/>
                    <a:pt x="1" y="2143440"/>
                    <a:pt x="1" y="2063902"/>
                  </a:cubicBezTo>
                  <a:lnTo>
                    <a:pt x="1" y="1390678"/>
                  </a:lnTo>
                  <a:lnTo>
                    <a:pt x="0" y="1390678"/>
                  </a:lnTo>
                  <a:lnTo>
                    <a:pt x="0" y="1030958"/>
                  </a:lnTo>
                  <a:cubicBezTo>
                    <a:pt x="0" y="876206"/>
                    <a:pt x="125452" y="750754"/>
                    <a:pt x="280204" y="750754"/>
                  </a:cubicBezTo>
                  <a:close/>
                  <a:moveTo>
                    <a:pt x="744888" y="0"/>
                  </a:moveTo>
                  <a:cubicBezTo>
                    <a:pt x="931180" y="0"/>
                    <a:pt x="1082199" y="151019"/>
                    <a:pt x="1082199" y="337311"/>
                  </a:cubicBezTo>
                  <a:cubicBezTo>
                    <a:pt x="1082199" y="523603"/>
                    <a:pt x="931180" y="674622"/>
                    <a:pt x="744888" y="674622"/>
                  </a:cubicBezTo>
                  <a:cubicBezTo>
                    <a:pt x="558596" y="674622"/>
                    <a:pt x="407577" y="523603"/>
                    <a:pt x="407577" y="337311"/>
                  </a:cubicBezTo>
                  <a:cubicBezTo>
                    <a:pt x="407577" y="151019"/>
                    <a:pt x="558596" y="0"/>
                    <a:pt x="744888" y="0"/>
                  </a:cubicBez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 dirty="0"/>
            </a:p>
          </p:txBody>
        </p:sp>
        <p:sp>
          <p:nvSpPr>
            <p:cNvPr id="73" name="Round Same Side Corner Rectangle 8">
              <a:extLst>
                <a:ext uri="{FF2B5EF4-FFF2-40B4-BE49-F238E27FC236}">
                  <a16:creationId xmlns:a16="http://schemas.microsoft.com/office/drawing/2014/main" id="{CA51F85F-570D-4E53-9162-FE20079CB82F}"/>
                </a:ext>
              </a:extLst>
            </p:cNvPr>
            <p:cNvSpPr/>
            <p:nvPr/>
          </p:nvSpPr>
          <p:spPr>
            <a:xfrm>
              <a:off x="4217746" y="1840455"/>
              <a:ext cx="314030" cy="827075"/>
            </a:xfrm>
            <a:custGeom>
              <a:avLst/>
              <a:gdLst>
                <a:gd name="connsiteX0" fmla="*/ 280204 w 1489775"/>
                <a:gd name="connsiteY0" fmla="*/ 750754 h 3923699"/>
                <a:gd name="connsiteX1" fmla="*/ 1209570 w 1489775"/>
                <a:gd name="connsiteY1" fmla="*/ 750754 h 3923699"/>
                <a:gd name="connsiteX2" fmla="*/ 1489774 w 1489775"/>
                <a:gd name="connsiteY2" fmla="*/ 1030958 h 3923699"/>
                <a:gd name="connsiteX3" fmla="*/ 1489774 w 1489775"/>
                <a:gd name="connsiteY3" fmla="*/ 1293518 h 3923699"/>
                <a:gd name="connsiteX4" fmla="*/ 1489775 w 1489775"/>
                <a:gd name="connsiteY4" fmla="*/ 1293518 h 3923699"/>
                <a:gd name="connsiteX5" fmla="*/ 1489775 w 1489775"/>
                <a:gd name="connsiteY5" fmla="*/ 2063902 h 3923699"/>
                <a:gd name="connsiteX6" fmla="*/ 1345759 w 1489775"/>
                <a:gd name="connsiteY6" fmla="*/ 2207918 h 3923699"/>
                <a:gd name="connsiteX7" fmla="*/ 1201743 w 1489775"/>
                <a:gd name="connsiteY7" fmla="*/ 2063902 h 3923699"/>
                <a:gd name="connsiteX8" fmla="*/ 1201743 w 1489775"/>
                <a:gd name="connsiteY8" fmla="*/ 1390678 h 3923699"/>
                <a:gd name="connsiteX9" fmla="*/ 1158887 w 1489775"/>
                <a:gd name="connsiteY9" fmla="*/ 1390678 h 3923699"/>
                <a:gd name="connsiteX10" fmla="*/ 1158887 w 1489775"/>
                <a:gd name="connsiteY10" fmla="*/ 2305078 h 3923699"/>
                <a:gd name="connsiteX11" fmla="*/ 1151853 w 1489775"/>
                <a:gd name="connsiteY11" fmla="*/ 3743699 h 3923699"/>
                <a:gd name="connsiteX12" fmla="*/ 971853 w 1489775"/>
                <a:gd name="connsiteY12" fmla="*/ 3923699 h 3923699"/>
                <a:gd name="connsiteX13" fmla="*/ 791853 w 1489775"/>
                <a:gd name="connsiteY13" fmla="*/ 3743699 h 3923699"/>
                <a:gd name="connsiteX14" fmla="*/ 791853 w 1489775"/>
                <a:gd name="connsiteY14" fmla="*/ 2305078 h 3923699"/>
                <a:gd name="connsiteX15" fmla="*/ 683854 w 1489775"/>
                <a:gd name="connsiteY15" fmla="*/ 2305078 h 3923699"/>
                <a:gd name="connsiteX16" fmla="*/ 683854 w 1489775"/>
                <a:gd name="connsiteY16" fmla="*/ 3743698 h 3923699"/>
                <a:gd name="connsiteX17" fmla="*/ 503854 w 1489775"/>
                <a:gd name="connsiteY17" fmla="*/ 3923698 h 3923699"/>
                <a:gd name="connsiteX18" fmla="*/ 323854 w 1489775"/>
                <a:gd name="connsiteY18" fmla="*/ 3743698 h 3923699"/>
                <a:gd name="connsiteX19" fmla="*/ 323854 w 1489775"/>
                <a:gd name="connsiteY19" fmla="*/ 2238914 h 3923699"/>
                <a:gd name="connsiteX20" fmla="*/ 330887 w 1489775"/>
                <a:gd name="connsiteY20" fmla="*/ 2238914 h 3923699"/>
                <a:gd name="connsiteX21" fmla="*/ 330887 w 1489775"/>
                <a:gd name="connsiteY21" fmla="*/ 1390678 h 3923699"/>
                <a:gd name="connsiteX22" fmla="*/ 288033 w 1489775"/>
                <a:gd name="connsiteY22" fmla="*/ 1390678 h 3923699"/>
                <a:gd name="connsiteX23" fmla="*/ 288033 w 1489775"/>
                <a:gd name="connsiteY23" fmla="*/ 2063902 h 3923699"/>
                <a:gd name="connsiteX24" fmla="*/ 144017 w 1489775"/>
                <a:gd name="connsiteY24" fmla="*/ 2207918 h 3923699"/>
                <a:gd name="connsiteX25" fmla="*/ 1 w 1489775"/>
                <a:gd name="connsiteY25" fmla="*/ 2063902 h 3923699"/>
                <a:gd name="connsiteX26" fmla="*/ 1 w 1489775"/>
                <a:gd name="connsiteY26" fmla="*/ 1390678 h 3923699"/>
                <a:gd name="connsiteX27" fmla="*/ 0 w 1489775"/>
                <a:gd name="connsiteY27" fmla="*/ 1390678 h 3923699"/>
                <a:gd name="connsiteX28" fmla="*/ 0 w 1489775"/>
                <a:gd name="connsiteY28" fmla="*/ 1030958 h 3923699"/>
                <a:gd name="connsiteX29" fmla="*/ 280204 w 1489775"/>
                <a:gd name="connsiteY29" fmla="*/ 750754 h 3923699"/>
                <a:gd name="connsiteX30" fmla="*/ 744888 w 1489775"/>
                <a:gd name="connsiteY30" fmla="*/ 0 h 3923699"/>
                <a:gd name="connsiteX31" fmla="*/ 1082199 w 1489775"/>
                <a:gd name="connsiteY31" fmla="*/ 337311 h 3923699"/>
                <a:gd name="connsiteX32" fmla="*/ 744888 w 1489775"/>
                <a:gd name="connsiteY32" fmla="*/ 674622 h 3923699"/>
                <a:gd name="connsiteX33" fmla="*/ 407577 w 1489775"/>
                <a:gd name="connsiteY33" fmla="*/ 337311 h 3923699"/>
                <a:gd name="connsiteX34" fmla="*/ 744888 w 1489775"/>
                <a:gd name="connsiteY34" fmla="*/ 0 h 3923699"/>
                <a:gd name="connsiteX0" fmla="*/ 280204 w 1489775"/>
                <a:gd name="connsiteY0" fmla="*/ 750754 h 3923699"/>
                <a:gd name="connsiteX1" fmla="*/ 1209570 w 1489775"/>
                <a:gd name="connsiteY1" fmla="*/ 750754 h 3923699"/>
                <a:gd name="connsiteX2" fmla="*/ 1489774 w 1489775"/>
                <a:gd name="connsiteY2" fmla="*/ 1030958 h 3923699"/>
                <a:gd name="connsiteX3" fmla="*/ 1489774 w 1489775"/>
                <a:gd name="connsiteY3" fmla="*/ 1293518 h 3923699"/>
                <a:gd name="connsiteX4" fmla="*/ 1489775 w 1489775"/>
                <a:gd name="connsiteY4" fmla="*/ 1293518 h 3923699"/>
                <a:gd name="connsiteX5" fmla="*/ 1489775 w 1489775"/>
                <a:gd name="connsiteY5" fmla="*/ 2063902 h 3923699"/>
                <a:gd name="connsiteX6" fmla="*/ 1345759 w 1489775"/>
                <a:gd name="connsiteY6" fmla="*/ 2207918 h 3923699"/>
                <a:gd name="connsiteX7" fmla="*/ 1201743 w 1489775"/>
                <a:gd name="connsiteY7" fmla="*/ 2063902 h 3923699"/>
                <a:gd name="connsiteX8" fmla="*/ 1201743 w 1489775"/>
                <a:gd name="connsiteY8" fmla="*/ 1390678 h 3923699"/>
                <a:gd name="connsiteX9" fmla="*/ 1158887 w 1489775"/>
                <a:gd name="connsiteY9" fmla="*/ 1390678 h 3923699"/>
                <a:gd name="connsiteX10" fmla="*/ 1151853 w 1489775"/>
                <a:gd name="connsiteY10" fmla="*/ 3743699 h 3923699"/>
                <a:gd name="connsiteX11" fmla="*/ 971853 w 1489775"/>
                <a:gd name="connsiteY11" fmla="*/ 3923699 h 3923699"/>
                <a:gd name="connsiteX12" fmla="*/ 791853 w 1489775"/>
                <a:gd name="connsiteY12" fmla="*/ 3743699 h 3923699"/>
                <a:gd name="connsiteX13" fmla="*/ 791853 w 1489775"/>
                <a:gd name="connsiteY13" fmla="*/ 2305078 h 3923699"/>
                <a:gd name="connsiteX14" fmla="*/ 683854 w 1489775"/>
                <a:gd name="connsiteY14" fmla="*/ 2305078 h 3923699"/>
                <a:gd name="connsiteX15" fmla="*/ 683854 w 1489775"/>
                <a:gd name="connsiteY15" fmla="*/ 3743698 h 3923699"/>
                <a:gd name="connsiteX16" fmla="*/ 503854 w 1489775"/>
                <a:gd name="connsiteY16" fmla="*/ 3923698 h 3923699"/>
                <a:gd name="connsiteX17" fmla="*/ 323854 w 1489775"/>
                <a:gd name="connsiteY17" fmla="*/ 3743698 h 3923699"/>
                <a:gd name="connsiteX18" fmla="*/ 323854 w 1489775"/>
                <a:gd name="connsiteY18" fmla="*/ 2238914 h 3923699"/>
                <a:gd name="connsiteX19" fmla="*/ 330887 w 1489775"/>
                <a:gd name="connsiteY19" fmla="*/ 2238914 h 3923699"/>
                <a:gd name="connsiteX20" fmla="*/ 330887 w 1489775"/>
                <a:gd name="connsiteY20" fmla="*/ 1390678 h 3923699"/>
                <a:gd name="connsiteX21" fmla="*/ 288033 w 1489775"/>
                <a:gd name="connsiteY21" fmla="*/ 1390678 h 3923699"/>
                <a:gd name="connsiteX22" fmla="*/ 288033 w 1489775"/>
                <a:gd name="connsiteY22" fmla="*/ 2063902 h 3923699"/>
                <a:gd name="connsiteX23" fmla="*/ 144017 w 1489775"/>
                <a:gd name="connsiteY23" fmla="*/ 2207918 h 3923699"/>
                <a:gd name="connsiteX24" fmla="*/ 1 w 1489775"/>
                <a:gd name="connsiteY24" fmla="*/ 2063902 h 3923699"/>
                <a:gd name="connsiteX25" fmla="*/ 1 w 1489775"/>
                <a:gd name="connsiteY25" fmla="*/ 1390678 h 3923699"/>
                <a:gd name="connsiteX26" fmla="*/ 0 w 1489775"/>
                <a:gd name="connsiteY26" fmla="*/ 1390678 h 3923699"/>
                <a:gd name="connsiteX27" fmla="*/ 0 w 1489775"/>
                <a:gd name="connsiteY27" fmla="*/ 1030958 h 3923699"/>
                <a:gd name="connsiteX28" fmla="*/ 280204 w 1489775"/>
                <a:gd name="connsiteY28" fmla="*/ 750754 h 3923699"/>
                <a:gd name="connsiteX29" fmla="*/ 744888 w 1489775"/>
                <a:gd name="connsiteY29" fmla="*/ 0 h 3923699"/>
                <a:gd name="connsiteX30" fmla="*/ 1082199 w 1489775"/>
                <a:gd name="connsiteY30" fmla="*/ 337311 h 3923699"/>
                <a:gd name="connsiteX31" fmla="*/ 744888 w 1489775"/>
                <a:gd name="connsiteY31" fmla="*/ 674622 h 3923699"/>
                <a:gd name="connsiteX32" fmla="*/ 407577 w 1489775"/>
                <a:gd name="connsiteY32" fmla="*/ 337311 h 3923699"/>
                <a:gd name="connsiteX33" fmla="*/ 744888 w 1489775"/>
                <a:gd name="connsiteY33" fmla="*/ 0 h 3923699"/>
                <a:gd name="connsiteX0" fmla="*/ 280204 w 1489775"/>
                <a:gd name="connsiteY0" fmla="*/ 750754 h 3923699"/>
                <a:gd name="connsiteX1" fmla="*/ 1209570 w 1489775"/>
                <a:gd name="connsiteY1" fmla="*/ 750754 h 3923699"/>
                <a:gd name="connsiteX2" fmla="*/ 1489774 w 1489775"/>
                <a:gd name="connsiteY2" fmla="*/ 1030958 h 3923699"/>
                <a:gd name="connsiteX3" fmla="*/ 1489774 w 1489775"/>
                <a:gd name="connsiteY3" fmla="*/ 1293518 h 3923699"/>
                <a:gd name="connsiteX4" fmla="*/ 1489775 w 1489775"/>
                <a:gd name="connsiteY4" fmla="*/ 1293518 h 3923699"/>
                <a:gd name="connsiteX5" fmla="*/ 1489775 w 1489775"/>
                <a:gd name="connsiteY5" fmla="*/ 2063902 h 3923699"/>
                <a:gd name="connsiteX6" fmla="*/ 1345759 w 1489775"/>
                <a:gd name="connsiteY6" fmla="*/ 2207918 h 3923699"/>
                <a:gd name="connsiteX7" fmla="*/ 1201743 w 1489775"/>
                <a:gd name="connsiteY7" fmla="*/ 2063902 h 3923699"/>
                <a:gd name="connsiteX8" fmla="*/ 1201743 w 1489775"/>
                <a:gd name="connsiteY8" fmla="*/ 1390678 h 3923699"/>
                <a:gd name="connsiteX9" fmla="*/ 1158887 w 1489775"/>
                <a:gd name="connsiteY9" fmla="*/ 1390678 h 3923699"/>
                <a:gd name="connsiteX10" fmla="*/ 1151853 w 1489775"/>
                <a:gd name="connsiteY10" fmla="*/ 3743699 h 3923699"/>
                <a:gd name="connsiteX11" fmla="*/ 971853 w 1489775"/>
                <a:gd name="connsiteY11" fmla="*/ 3923699 h 3923699"/>
                <a:gd name="connsiteX12" fmla="*/ 791853 w 1489775"/>
                <a:gd name="connsiteY12" fmla="*/ 3743699 h 3923699"/>
                <a:gd name="connsiteX13" fmla="*/ 791853 w 1489775"/>
                <a:gd name="connsiteY13" fmla="*/ 2305078 h 3923699"/>
                <a:gd name="connsiteX14" fmla="*/ 683854 w 1489775"/>
                <a:gd name="connsiteY14" fmla="*/ 2305078 h 3923699"/>
                <a:gd name="connsiteX15" fmla="*/ 683854 w 1489775"/>
                <a:gd name="connsiteY15" fmla="*/ 3743698 h 3923699"/>
                <a:gd name="connsiteX16" fmla="*/ 503854 w 1489775"/>
                <a:gd name="connsiteY16" fmla="*/ 3923698 h 3923699"/>
                <a:gd name="connsiteX17" fmla="*/ 323854 w 1489775"/>
                <a:gd name="connsiteY17" fmla="*/ 3743698 h 3923699"/>
                <a:gd name="connsiteX18" fmla="*/ 323854 w 1489775"/>
                <a:gd name="connsiteY18" fmla="*/ 2238914 h 3923699"/>
                <a:gd name="connsiteX19" fmla="*/ 330887 w 1489775"/>
                <a:gd name="connsiteY19" fmla="*/ 1390678 h 3923699"/>
                <a:gd name="connsiteX20" fmla="*/ 288033 w 1489775"/>
                <a:gd name="connsiteY20" fmla="*/ 1390678 h 3923699"/>
                <a:gd name="connsiteX21" fmla="*/ 288033 w 1489775"/>
                <a:gd name="connsiteY21" fmla="*/ 2063902 h 3923699"/>
                <a:gd name="connsiteX22" fmla="*/ 144017 w 1489775"/>
                <a:gd name="connsiteY22" fmla="*/ 2207918 h 3923699"/>
                <a:gd name="connsiteX23" fmla="*/ 1 w 1489775"/>
                <a:gd name="connsiteY23" fmla="*/ 2063902 h 3923699"/>
                <a:gd name="connsiteX24" fmla="*/ 1 w 1489775"/>
                <a:gd name="connsiteY24" fmla="*/ 1390678 h 3923699"/>
                <a:gd name="connsiteX25" fmla="*/ 0 w 1489775"/>
                <a:gd name="connsiteY25" fmla="*/ 1390678 h 3923699"/>
                <a:gd name="connsiteX26" fmla="*/ 0 w 1489775"/>
                <a:gd name="connsiteY26" fmla="*/ 1030958 h 3923699"/>
                <a:gd name="connsiteX27" fmla="*/ 280204 w 1489775"/>
                <a:gd name="connsiteY27" fmla="*/ 750754 h 3923699"/>
                <a:gd name="connsiteX28" fmla="*/ 744888 w 1489775"/>
                <a:gd name="connsiteY28" fmla="*/ 0 h 3923699"/>
                <a:gd name="connsiteX29" fmla="*/ 1082199 w 1489775"/>
                <a:gd name="connsiteY29" fmla="*/ 337311 h 3923699"/>
                <a:gd name="connsiteX30" fmla="*/ 744888 w 1489775"/>
                <a:gd name="connsiteY30" fmla="*/ 674622 h 3923699"/>
                <a:gd name="connsiteX31" fmla="*/ 407577 w 1489775"/>
                <a:gd name="connsiteY31" fmla="*/ 337311 h 3923699"/>
                <a:gd name="connsiteX32" fmla="*/ 744888 w 1489775"/>
                <a:gd name="connsiteY32" fmla="*/ 0 h 3923699"/>
                <a:gd name="connsiteX0" fmla="*/ 280204 w 1489775"/>
                <a:gd name="connsiteY0" fmla="*/ 750754 h 3923699"/>
                <a:gd name="connsiteX1" fmla="*/ 1209570 w 1489775"/>
                <a:gd name="connsiteY1" fmla="*/ 750754 h 3923699"/>
                <a:gd name="connsiteX2" fmla="*/ 1489774 w 1489775"/>
                <a:gd name="connsiteY2" fmla="*/ 1030958 h 3923699"/>
                <a:gd name="connsiteX3" fmla="*/ 1489774 w 1489775"/>
                <a:gd name="connsiteY3" fmla="*/ 1293518 h 3923699"/>
                <a:gd name="connsiteX4" fmla="*/ 1489775 w 1489775"/>
                <a:gd name="connsiteY4" fmla="*/ 1293518 h 3923699"/>
                <a:gd name="connsiteX5" fmla="*/ 1489775 w 1489775"/>
                <a:gd name="connsiteY5" fmla="*/ 2063902 h 3923699"/>
                <a:gd name="connsiteX6" fmla="*/ 1345759 w 1489775"/>
                <a:gd name="connsiteY6" fmla="*/ 2207918 h 3923699"/>
                <a:gd name="connsiteX7" fmla="*/ 1201743 w 1489775"/>
                <a:gd name="connsiteY7" fmla="*/ 2063902 h 3923699"/>
                <a:gd name="connsiteX8" fmla="*/ 1201743 w 1489775"/>
                <a:gd name="connsiteY8" fmla="*/ 1390678 h 3923699"/>
                <a:gd name="connsiteX9" fmla="*/ 1158887 w 1489775"/>
                <a:gd name="connsiteY9" fmla="*/ 1390678 h 3923699"/>
                <a:gd name="connsiteX10" fmla="*/ 1151853 w 1489775"/>
                <a:gd name="connsiteY10" fmla="*/ 3743699 h 3923699"/>
                <a:gd name="connsiteX11" fmla="*/ 971853 w 1489775"/>
                <a:gd name="connsiteY11" fmla="*/ 3923699 h 3923699"/>
                <a:gd name="connsiteX12" fmla="*/ 791853 w 1489775"/>
                <a:gd name="connsiteY12" fmla="*/ 3743699 h 3923699"/>
                <a:gd name="connsiteX13" fmla="*/ 791853 w 1489775"/>
                <a:gd name="connsiteY13" fmla="*/ 2305078 h 3923699"/>
                <a:gd name="connsiteX14" fmla="*/ 683854 w 1489775"/>
                <a:gd name="connsiteY14" fmla="*/ 2305078 h 3923699"/>
                <a:gd name="connsiteX15" fmla="*/ 683854 w 1489775"/>
                <a:gd name="connsiteY15" fmla="*/ 3743698 h 3923699"/>
                <a:gd name="connsiteX16" fmla="*/ 503854 w 1489775"/>
                <a:gd name="connsiteY16" fmla="*/ 3923698 h 3923699"/>
                <a:gd name="connsiteX17" fmla="*/ 323854 w 1489775"/>
                <a:gd name="connsiteY17" fmla="*/ 3743698 h 3923699"/>
                <a:gd name="connsiteX18" fmla="*/ 330887 w 1489775"/>
                <a:gd name="connsiteY18" fmla="*/ 1390678 h 3923699"/>
                <a:gd name="connsiteX19" fmla="*/ 288033 w 1489775"/>
                <a:gd name="connsiteY19" fmla="*/ 1390678 h 3923699"/>
                <a:gd name="connsiteX20" fmla="*/ 288033 w 1489775"/>
                <a:gd name="connsiteY20" fmla="*/ 2063902 h 3923699"/>
                <a:gd name="connsiteX21" fmla="*/ 144017 w 1489775"/>
                <a:gd name="connsiteY21" fmla="*/ 2207918 h 3923699"/>
                <a:gd name="connsiteX22" fmla="*/ 1 w 1489775"/>
                <a:gd name="connsiteY22" fmla="*/ 2063902 h 3923699"/>
                <a:gd name="connsiteX23" fmla="*/ 1 w 1489775"/>
                <a:gd name="connsiteY23" fmla="*/ 1390678 h 3923699"/>
                <a:gd name="connsiteX24" fmla="*/ 0 w 1489775"/>
                <a:gd name="connsiteY24" fmla="*/ 1390678 h 3923699"/>
                <a:gd name="connsiteX25" fmla="*/ 0 w 1489775"/>
                <a:gd name="connsiteY25" fmla="*/ 1030958 h 3923699"/>
                <a:gd name="connsiteX26" fmla="*/ 280204 w 1489775"/>
                <a:gd name="connsiteY26" fmla="*/ 750754 h 3923699"/>
                <a:gd name="connsiteX27" fmla="*/ 744888 w 1489775"/>
                <a:gd name="connsiteY27" fmla="*/ 0 h 3923699"/>
                <a:gd name="connsiteX28" fmla="*/ 1082199 w 1489775"/>
                <a:gd name="connsiteY28" fmla="*/ 337311 h 3923699"/>
                <a:gd name="connsiteX29" fmla="*/ 744888 w 1489775"/>
                <a:gd name="connsiteY29" fmla="*/ 674622 h 3923699"/>
                <a:gd name="connsiteX30" fmla="*/ 407577 w 1489775"/>
                <a:gd name="connsiteY30" fmla="*/ 337311 h 3923699"/>
                <a:gd name="connsiteX31" fmla="*/ 744888 w 1489775"/>
                <a:gd name="connsiteY31" fmla="*/ 0 h 39236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</a:cxnLst>
              <a:rect l="l" t="t" r="r" b="b"/>
              <a:pathLst>
                <a:path w="1489775" h="3923699">
                  <a:moveTo>
                    <a:pt x="280204" y="750754"/>
                  </a:moveTo>
                  <a:lnTo>
                    <a:pt x="1209570" y="750754"/>
                  </a:lnTo>
                  <a:cubicBezTo>
                    <a:pt x="1364322" y="750754"/>
                    <a:pt x="1489774" y="876206"/>
                    <a:pt x="1489774" y="1030958"/>
                  </a:cubicBezTo>
                  <a:lnTo>
                    <a:pt x="1489774" y="1293518"/>
                  </a:lnTo>
                  <a:lnTo>
                    <a:pt x="1489775" y="1293518"/>
                  </a:lnTo>
                  <a:lnTo>
                    <a:pt x="1489775" y="2063902"/>
                  </a:lnTo>
                  <a:cubicBezTo>
                    <a:pt x="1489775" y="2143440"/>
                    <a:pt x="1425297" y="2207918"/>
                    <a:pt x="1345759" y="2207918"/>
                  </a:cubicBezTo>
                  <a:cubicBezTo>
                    <a:pt x="1266221" y="2207918"/>
                    <a:pt x="1201743" y="2143440"/>
                    <a:pt x="1201743" y="2063902"/>
                  </a:cubicBezTo>
                  <a:lnTo>
                    <a:pt x="1201743" y="1390678"/>
                  </a:lnTo>
                  <a:lnTo>
                    <a:pt x="1158887" y="1390678"/>
                  </a:lnTo>
                  <a:cubicBezTo>
                    <a:pt x="1156542" y="2175018"/>
                    <a:pt x="1154198" y="2959359"/>
                    <a:pt x="1151853" y="3743699"/>
                  </a:cubicBezTo>
                  <a:cubicBezTo>
                    <a:pt x="1151853" y="3843110"/>
                    <a:pt x="1071264" y="3923699"/>
                    <a:pt x="971853" y="3923699"/>
                  </a:cubicBezTo>
                  <a:cubicBezTo>
                    <a:pt x="872442" y="3923699"/>
                    <a:pt x="791853" y="3843110"/>
                    <a:pt x="791853" y="3743699"/>
                  </a:cubicBezTo>
                  <a:lnTo>
                    <a:pt x="791853" y="2305078"/>
                  </a:lnTo>
                  <a:lnTo>
                    <a:pt x="683854" y="2305078"/>
                  </a:lnTo>
                  <a:lnTo>
                    <a:pt x="683854" y="3743698"/>
                  </a:lnTo>
                  <a:cubicBezTo>
                    <a:pt x="683854" y="3843109"/>
                    <a:pt x="603265" y="3923698"/>
                    <a:pt x="503854" y="3923698"/>
                  </a:cubicBezTo>
                  <a:cubicBezTo>
                    <a:pt x="404443" y="3923698"/>
                    <a:pt x="323854" y="3843109"/>
                    <a:pt x="323854" y="3743698"/>
                  </a:cubicBezTo>
                  <a:cubicBezTo>
                    <a:pt x="326198" y="2959358"/>
                    <a:pt x="328543" y="2175018"/>
                    <a:pt x="330887" y="1390678"/>
                  </a:cubicBezTo>
                  <a:lnTo>
                    <a:pt x="288033" y="1390678"/>
                  </a:lnTo>
                  <a:lnTo>
                    <a:pt x="288033" y="2063902"/>
                  </a:lnTo>
                  <a:cubicBezTo>
                    <a:pt x="288033" y="2143440"/>
                    <a:pt x="223555" y="2207918"/>
                    <a:pt x="144017" y="2207918"/>
                  </a:cubicBezTo>
                  <a:cubicBezTo>
                    <a:pt x="64479" y="2207918"/>
                    <a:pt x="1" y="2143440"/>
                    <a:pt x="1" y="2063902"/>
                  </a:cubicBezTo>
                  <a:lnTo>
                    <a:pt x="1" y="1390678"/>
                  </a:lnTo>
                  <a:lnTo>
                    <a:pt x="0" y="1390678"/>
                  </a:lnTo>
                  <a:lnTo>
                    <a:pt x="0" y="1030958"/>
                  </a:lnTo>
                  <a:cubicBezTo>
                    <a:pt x="0" y="876206"/>
                    <a:pt x="125452" y="750754"/>
                    <a:pt x="280204" y="750754"/>
                  </a:cubicBezTo>
                  <a:close/>
                  <a:moveTo>
                    <a:pt x="744888" y="0"/>
                  </a:moveTo>
                  <a:cubicBezTo>
                    <a:pt x="931180" y="0"/>
                    <a:pt x="1082199" y="151019"/>
                    <a:pt x="1082199" y="337311"/>
                  </a:cubicBezTo>
                  <a:cubicBezTo>
                    <a:pt x="1082199" y="523603"/>
                    <a:pt x="931180" y="674622"/>
                    <a:pt x="744888" y="674622"/>
                  </a:cubicBezTo>
                  <a:cubicBezTo>
                    <a:pt x="558596" y="674622"/>
                    <a:pt x="407577" y="523603"/>
                    <a:pt x="407577" y="337311"/>
                  </a:cubicBezTo>
                  <a:cubicBezTo>
                    <a:pt x="407577" y="151019"/>
                    <a:pt x="558596" y="0"/>
                    <a:pt x="744888" y="0"/>
                  </a:cubicBez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 dirty="0"/>
            </a:p>
          </p:txBody>
        </p:sp>
        <p:sp>
          <p:nvSpPr>
            <p:cNvPr id="74" name="Round Same Side Corner Rectangle 8">
              <a:extLst>
                <a:ext uri="{FF2B5EF4-FFF2-40B4-BE49-F238E27FC236}">
                  <a16:creationId xmlns:a16="http://schemas.microsoft.com/office/drawing/2014/main" id="{A5E8FD1D-E20B-4AAD-A7AB-B694EACB58B6}"/>
                </a:ext>
              </a:extLst>
            </p:cNvPr>
            <p:cNvSpPr/>
            <p:nvPr/>
          </p:nvSpPr>
          <p:spPr>
            <a:xfrm>
              <a:off x="4615346" y="1840455"/>
              <a:ext cx="314030" cy="827075"/>
            </a:xfrm>
            <a:custGeom>
              <a:avLst/>
              <a:gdLst>
                <a:gd name="connsiteX0" fmla="*/ 280204 w 1489775"/>
                <a:gd name="connsiteY0" fmla="*/ 750754 h 3923699"/>
                <a:gd name="connsiteX1" fmla="*/ 1209570 w 1489775"/>
                <a:gd name="connsiteY1" fmla="*/ 750754 h 3923699"/>
                <a:gd name="connsiteX2" fmla="*/ 1489774 w 1489775"/>
                <a:gd name="connsiteY2" fmla="*/ 1030958 h 3923699"/>
                <a:gd name="connsiteX3" fmla="*/ 1489774 w 1489775"/>
                <a:gd name="connsiteY3" fmla="*/ 1293518 h 3923699"/>
                <a:gd name="connsiteX4" fmla="*/ 1489775 w 1489775"/>
                <a:gd name="connsiteY4" fmla="*/ 1293518 h 3923699"/>
                <a:gd name="connsiteX5" fmla="*/ 1489775 w 1489775"/>
                <a:gd name="connsiteY5" fmla="*/ 2063902 h 3923699"/>
                <a:gd name="connsiteX6" fmla="*/ 1345759 w 1489775"/>
                <a:gd name="connsiteY6" fmla="*/ 2207918 h 3923699"/>
                <a:gd name="connsiteX7" fmla="*/ 1201743 w 1489775"/>
                <a:gd name="connsiteY7" fmla="*/ 2063902 h 3923699"/>
                <a:gd name="connsiteX8" fmla="*/ 1201743 w 1489775"/>
                <a:gd name="connsiteY8" fmla="*/ 1390678 h 3923699"/>
                <a:gd name="connsiteX9" fmla="*/ 1158887 w 1489775"/>
                <a:gd name="connsiteY9" fmla="*/ 1390678 h 3923699"/>
                <a:gd name="connsiteX10" fmla="*/ 1158887 w 1489775"/>
                <a:gd name="connsiteY10" fmla="*/ 2305078 h 3923699"/>
                <a:gd name="connsiteX11" fmla="*/ 1151853 w 1489775"/>
                <a:gd name="connsiteY11" fmla="*/ 3743699 h 3923699"/>
                <a:gd name="connsiteX12" fmla="*/ 971853 w 1489775"/>
                <a:gd name="connsiteY12" fmla="*/ 3923699 h 3923699"/>
                <a:gd name="connsiteX13" fmla="*/ 791853 w 1489775"/>
                <a:gd name="connsiteY13" fmla="*/ 3743699 h 3923699"/>
                <a:gd name="connsiteX14" fmla="*/ 791853 w 1489775"/>
                <a:gd name="connsiteY14" fmla="*/ 2305078 h 3923699"/>
                <a:gd name="connsiteX15" fmla="*/ 683854 w 1489775"/>
                <a:gd name="connsiteY15" fmla="*/ 2305078 h 3923699"/>
                <a:gd name="connsiteX16" fmla="*/ 683854 w 1489775"/>
                <a:gd name="connsiteY16" fmla="*/ 3743698 h 3923699"/>
                <a:gd name="connsiteX17" fmla="*/ 503854 w 1489775"/>
                <a:gd name="connsiteY17" fmla="*/ 3923698 h 3923699"/>
                <a:gd name="connsiteX18" fmla="*/ 323854 w 1489775"/>
                <a:gd name="connsiteY18" fmla="*/ 3743698 h 3923699"/>
                <a:gd name="connsiteX19" fmla="*/ 323854 w 1489775"/>
                <a:gd name="connsiteY19" fmla="*/ 2238914 h 3923699"/>
                <a:gd name="connsiteX20" fmla="*/ 330887 w 1489775"/>
                <a:gd name="connsiteY20" fmla="*/ 2238914 h 3923699"/>
                <a:gd name="connsiteX21" fmla="*/ 330887 w 1489775"/>
                <a:gd name="connsiteY21" fmla="*/ 1390678 h 3923699"/>
                <a:gd name="connsiteX22" fmla="*/ 288033 w 1489775"/>
                <a:gd name="connsiteY22" fmla="*/ 1390678 h 3923699"/>
                <a:gd name="connsiteX23" fmla="*/ 288033 w 1489775"/>
                <a:gd name="connsiteY23" fmla="*/ 2063902 h 3923699"/>
                <a:gd name="connsiteX24" fmla="*/ 144017 w 1489775"/>
                <a:gd name="connsiteY24" fmla="*/ 2207918 h 3923699"/>
                <a:gd name="connsiteX25" fmla="*/ 1 w 1489775"/>
                <a:gd name="connsiteY25" fmla="*/ 2063902 h 3923699"/>
                <a:gd name="connsiteX26" fmla="*/ 1 w 1489775"/>
                <a:gd name="connsiteY26" fmla="*/ 1390678 h 3923699"/>
                <a:gd name="connsiteX27" fmla="*/ 0 w 1489775"/>
                <a:gd name="connsiteY27" fmla="*/ 1390678 h 3923699"/>
                <a:gd name="connsiteX28" fmla="*/ 0 w 1489775"/>
                <a:gd name="connsiteY28" fmla="*/ 1030958 h 3923699"/>
                <a:gd name="connsiteX29" fmla="*/ 280204 w 1489775"/>
                <a:gd name="connsiteY29" fmla="*/ 750754 h 3923699"/>
                <a:gd name="connsiteX30" fmla="*/ 744888 w 1489775"/>
                <a:gd name="connsiteY30" fmla="*/ 0 h 3923699"/>
                <a:gd name="connsiteX31" fmla="*/ 1082199 w 1489775"/>
                <a:gd name="connsiteY31" fmla="*/ 337311 h 3923699"/>
                <a:gd name="connsiteX32" fmla="*/ 744888 w 1489775"/>
                <a:gd name="connsiteY32" fmla="*/ 674622 h 3923699"/>
                <a:gd name="connsiteX33" fmla="*/ 407577 w 1489775"/>
                <a:gd name="connsiteY33" fmla="*/ 337311 h 3923699"/>
                <a:gd name="connsiteX34" fmla="*/ 744888 w 1489775"/>
                <a:gd name="connsiteY34" fmla="*/ 0 h 3923699"/>
                <a:gd name="connsiteX0" fmla="*/ 280204 w 1489775"/>
                <a:gd name="connsiteY0" fmla="*/ 750754 h 3923699"/>
                <a:gd name="connsiteX1" fmla="*/ 1209570 w 1489775"/>
                <a:gd name="connsiteY1" fmla="*/ 750754 h 3923699"/>
                <a:gd name="connsiteX2" fmla="*/ 1489774 w 1489775"/>
                <a:gd name="connsiteY2" fmla="*/ 1030958 h 3923699"/>
                <a:gd name="connsiteX3" fmla="*/ 1489774 w 1489775"/>
                <a:gd name="connsiteY3" fmla="*/ 1293518 h 3923699"/>
                <a:gd name="connsiteX4" fmla="*/ 1489775 w 1489775"/>
                <a:gd name="connsiteY4" fmla="*/ 1293518 h 3923699"/>
                <a:gd name="connsiteX5" fmla="*/ 1489775 w 1489775"/>
                <a:gd name="connsiteY5" fmla="*/ 2063902 h 3923699"/>
                <a:gd name="connsiteX6" fmla="*/ 1345759 w 1489775"/>
                <a:gd name="connsiteY6" fmla="*/ 2207918 h 3923699"/>
                <a:gd name="connsiteX7" fmla="*/ 1201743 w 1489775"/>
                <a:gd name="connsiteY7" fmla="*/ 2063902 h 3923699"/>
                <a:gd name="connsiteX8" fmla="*/ 1201743 w 1489775"/>
                <a:gd name="connsiteY8" fmla="*/ 1390678 h 3923699"/>
                <a:gd name="connsiteX9" fmla="*/ 1158887 w 1489775"/>
                <a:gd name="connsiteY9" fmla="*/ 1390678 h 3923699"/>
                <a:gd name="connsiteX10" fmla="*/ 1151853 w 1489775"/>
                <a:gd name="connsiteY10" fmla="*/ 3743699 h 3923699"/>
                <a:gd name="connsiteX11" fmla="*/ 971853 w 1489775"/>
                <a:gd name="connsiteY11" fmla="*/ 3923699 h 3923699"/>
                <a:gd name="connsiteX12" fmla="*/ 791853 w 1489775"/>
                <a:gd name="connsiteY12" fmla="*/ 3743699 h 3923699"/>
                <a:gd name="connsiteX13" fmla="*/ 791853 w 1489775"/>
                <a:gd name="connsiteY13" fmla="*/ 2305078 h 3923699"/>
                <a:gd name="connsiteX14" fmla="*/ 683854 w 1489775"/>
                <a:gd name="connsiteY14" fmla="*/ 2305078 h 3923699"/>
                <a:gd name="connsiteX15" fmla="*/ 683854 w 1489775"/>
                <a:gd name="connsiteY15" fmla="*/ 3743698 h 3923699"/>
                <a:gd name="connsiteX16" fmla="*/ 503854 w 1489775"/>
                <a:gd name="connsiteY16" fmla="*/ 3923698 h 3923699"/>
                <a:gd name="connsiteX17" fmla="*/ 323854 w 1489775"/>
                <a:gd name="connsiteY17" fmla="*/ 3743698 h 3923699"/>
                <a:gd name="connsiteX18" fmla="*/ 323854 w 1489775"/>
                <a:gd name="connsiteY18" fmla="*/ 2238914 h 3923699"/>
                <a:gd name="connsiteX19" fmla="*/ 330887 w 1489775"/>
                <a:gd name="connsiteY19" fmla="*/ 2238914 h 3923699"/>
                <a:gd name="connsiteX20" fmla="*/ 330887 w 1489775"/>
                <a:gd name="connsiteY20" fmla="*/ 1390678 h 3923699"/>
                <a:gd name="connsiteX21" fmla="*/ 288033 w 1489775"/>
                <a:gd name="connsiteY21" fmla="*/ 1390678 h 3923699"/>
                <a:gd name="connsiteX22" fmla="*/ 288033 w 1489775"/>
                <a:gd name="connsiteY22" fmla="*/ 2063902 h 3923699"/>
                <a:gd name="connsiteX23" fmla="*/ 144017 w 1489775"/>
                <a:gd name="connsiteY23" fmla="*/ 2207918 h 3923699"/>
                <a:gd name="connsiteX24" fmla="*/ 1 w 1489775"/>
                <a:gd name="connsiteY24" fmla="*/ 2063902 h 3923699"/>
                <a:gd name="connsiteX25" fmla="*/ 1 w 1489775"/>
                <a:gd name="connsiteY25" fmla="*/ 1390678 h 3923699"/>
                <a:gd name="connsiteX26" fmla="*/ 0 w 1489775"/>
                <a:gd name="connsiteY26" fmla="*/ 1390678 h 3923699"/>
                <a:gd name="connsiteX27" fmla="*/ 0 w 1489775"/>
                <a:gd name="connsiteY27" fmla="*/ 1030958 h 3923699"/>
                <a:gd name="connsiteX28" fmla="*/ 280204 w 1489775"/>
                <a:gd name="connsiteY28" fmla="*/ 750754 h 3923699"/>
                <a:gd name="connsiteX29" fmla="*/ 744888 w 1489775"/>
                <a:gd name="connsiteY29" fmla="*/ 0 h 3923699"/>
                <a:gd name="connsiteX30" fmla="*/ 1082199 w 1489775"/>
                <a:gd name="connsiteY30" fmla="*/ 337311 h 3923699"/>
                <a:gd name="connsiteX31" fmla="*/ 744888 w 1489775"/>
                <a:gd name="connsiteY31" fmla="*/ 674622 h 3923699"/>
                <a:gd name="connsiteX32" fmla="*/ 407577 w 1489775"/>
                <a:gd name="connsiteY32" fmla="*/ 337311 h 3923699"/>
                <a:gd name="connsiteX33" fmla="*/ 744888 w 1489775"/>
                <a:gd name="connsiteY33" fmla="*/ 0 h 3923699"/>
                <a:gd name="connsiteX0" fmla="*/ 280204 w 1489775"/>
                <a:gd name="connsiteY0" fmla="*/ 750754 h 3923699"/>
                <a:gd name="connsiteX1" fmla="*/ 1209570 w 1489775"/>
                <a:gd name="connsiteY1" fmla="*/ 750754 h 3923699"/>
                <a:gd name="connsiteX2" fmla="*/ 1489774 w 1489775"/>
                <a:gd name="connsiteY2" fmla="*/ 1030958 h 3923699"/>
                <a:gd name="connsiteX3" fmla="*/ 1489774 w 1489775"/>
                <a:gd name="connsiteY3" fmla="*/ 1293518 h 3923699"/>
                <a:gd name="connsiteX4" fmla="*/ 1489775 w 1489775"/>
                <a:gd name="connsiteY4" fmla="*/ 1293518 h 3923699"/>
                <a:gd name="connsiteX5" fmla="*/ 1489775 w 1489775"/>
                <a:gd name="connsiteY5" fmla="*/ 2063902 h 3923699"/>
                <a:gd name="connsiteX6" fmla="*/ 1345759 w 1489775"/>
                <a:gd name="connsiteY6" fmla="*/ 2207918 h 3923699"/>
                <a:gd name="connsiteX7" fmla="*/ 1201743 w 1489775"/>
                <a:gd name="connsiteY7" fmla="*/ 2063902 h 3923699"/>
                <a:gd name="connsiteX8" fmla="*/ 1201743 w 1489775"/>
                <a:gd name="connsiteY8" fmla="*/ 1390678 h 3923699"/>
                <a:gd name="connsiteX9" fmla="*/ 1158887 w 1489775"/>
                <a:gd name="connsiteY9" fmla="*/ 1390678 h 3923699"/>
                <a:gd name="connsiteX10" fmla="*/ 1151853 w 1489775"/>
                <a:gd name="connsiteY10" fmla="*/ 3743699 h 3923699"/>
                <a:gd name="connsiteX11" fmla="*/ 971853 w 1489775"/>
                <a:gd name="connsiteY11" fmla="*/ 3923699 h 3923699"/>
                <a:gd name="connsiteX12" fmla="*/ 791853 w 1489775"/>
                <a:gd name="connsiteY12" fmla="*/ 3743699 h 3923699"/>
                <a:gd name="connsiteX13" fmla="*/ 791853 w 1489775"/>
                <a:gd name="connsiteY13" fmla="*/ 2305078 h 3923699"/>
                <a:gd name="connsiteX14" fmla="*/ 683854 w 1489775"/>
                <a:gd name="connsiteY14" fmla="*/ 2305078 h 3923699"/>
                <a:gd name="connsiteX15" fmla="*/ 683854 w 1489775"/>
                <a:gd name="connsiteY15" fmla="*/ 3743698 h 3923699"/>
                <a:gd name="connsiteX16" fmla="*/ 503854 w 1489775"/>
                <a:gd name="connsiteY16" fmla="*/ 3923698 h 3923699"/>
                <a:gd name="connsiteX17" fmla="*/ 323854 w 1489775"/>
                <a:gd name="connsiteY17" fmla="*/ 3743698 h 3923699"/>
                <a:gd name="connsiteX18" fmla="*/ 323854 w 1489775"/>
                <a:gd name="connsiteY18" fmla="*/ 2238914 h 3923699"/>
                <a:gd name="connsiteX19" fmla="*/ 330887 w 1489775"/>
                <a:gd name="connsiteY19" fmla="*/ 1390678 h 3923699"/>
                <a:gd name="connsiteX20" fmla="*/ 288033 w 1489775"/>
                <a:gd name="connsiteY20" fmla="*/ 1390678 h 3923699"/>
                <a:gd name="connsiteX21" fmla="*/ 288033 w 1489775"/>
                <a:gd name="connsiteY21" fmla="*/ 2063902 h 3923699"/>
                <a:gd name="connsiteX22" fmla="*/ 144017 w 1489775"/>
                <a:gd name="connsiteY22" fmla="*/ 2207918 h 3923699"/>
                <a:gd name="connsiteX23" fmla="*/ 1 w 1489775"/>
                <a:gd name="connsiteY23" fmla="*/ 2063902 h 3923699"/>
                <a:gd name="connsiteX24" fmla="*/ 1 w 1489775"/>
                <a:gd name="connsiteY24" fmla="*/ 1390678 h 3923699"/>
                <a:gd name="connsiteX25" fmla="*/ 0 w 1489775"/>
                <a:gd name="connsiteY25" fmla="*/ 1390678 h 3923699"/>
                <a:gd name="connsiteX26" fmla="*/ 0 w 1489775"/>
                <a:gd name="connsiteY26" fmla="*/ 1030958 h 3923699"/>
                <a:gd name="connsiteX27" fmla="*/ 280204 w 1489775"/>
                <a:gd name="connsiteY27" fmla="*/ 750754 h 3923699"/>
                <a:gd name="connsiteX28" fmla="*/ 744888 w 1489775"/>
                <a:gd name="connsiteY28" fmla="*/ 0 h 3923699"/>
                <a:gd name="connsiteX29" fmla="*/ 1082199 w 1489775"/>
                <a:gd name="connsiteY29" fmla="*/ 337311 h 3923699"/>
                <a:gd name="connsiteX30" fmla="*/ 744888 w 1489775"/>
                <a:gd name="connsiteY30" fmla="*/ 674622 h 3923699"/>
                <a:gd name="connsiteX31" fmla="*/ 407577 w 1489775"/>
                <a:gd name="connsiteY31" fmla="*/ 337311 h 3923699"/>
                <a:gd name="connsiteX32" fmla="*/ 744888 w 1489775"/>
                <a:gd name="connsiteY32" fmla="*/ 0 h 3923699"/>
                <a:gd name="connsiteX0" fmla="*/ 280204 w 1489775"/>
                <a:gd name="connsiteY0" fmla="*/ 750754 h 3923699"/>
                <a:gd name="connsiteX1" fmla="*/ 1209570 w 1489775"/>
                <a:gd name="connsiteY1" fmla="*/ 750754 h 3923699"/>
                <a:gd name="connsiteX2" fmla="*/ 1489774 w 1489775"/>
                <a:gd name="connsiteY2" fmla="*/ 1030958 h 3923699"/>
                <a:gd name="connsiteX3" fmla="*/ 1489774 w 1489775"/>
                <a:gd name="connsiteY3" fmla="*/ 1293518 h 3923699"/>
                <a:gd name="connsiteX4" fmla="*/ 1489775 w 1489775"/>
                <a:gd name="connsiteY4" fmla="*/ 1293518 h 3923699"/>
                <a:gd name="connsiteX5" fmla="*/ 1489775 w 1489775"/>
                <a:gd name="connsiteY5" fmla="*/ 2063902 h 3923699"/>
                <a:gd name="connsiteX6" fmla="*/ 1345759 w 1489775"/>
                <a:gd name="connsiteY6" fmla="*/ 2207918 h 3923699"/>
                <a:gd name="connsiteX7" fmla="*/ 1201743 w 1489775"/>
                <a:gd name="connsiteY7" fmla="*/ 2063902 h 3923699"/>
                <a:gd name="connsiteX8" fmla="*/ 1201743 w 1489775"/>
                <a:gd name="connsiteY8" fmla="*/ 1390678 h 3923699"/>
                <a:gd name="connsiteX9" fmla="*/ 1158887 w 1489775"/>
                <a:gd name="connsiteY9" fmla="*/ 1390678 h 3923699"/>
                <a:gd name="connsiteX10" fmla="*/ 1151853 w 1489775"/>
                <a:gd name="connsiteY10" fmla="*/ 3743699 h 3923699"/>
                <a:gd name="connsiteX11" fmla="*/ 971853 w 1489775"/>
                <a:gd name="connsiteY11" fmla="*/ 3923699 h 3923699"/>
                <a:gd name="connsiteX12" fmla="*/ 791853 w 1489775"/>
                <a:gd name="connsiteY12" fmla="*/ 3743699 h 3923699"/>
                <a:gd name="connsiteX13" fmla="*/ 791853 w 1489775"/>
                <a:gd name="connsiteY13" fmla="*/ 2305078 h 3923699"/>
                <a:gd name="connsiteX14" fmla="*/ 683854 w 1489775"/>
                <a:gd name="connsiteY14" fmla="*/ 2305078 h 3923699"/>
                <a:gd name="connsiteX15" fmla="*/ 683854 w 1489775"/>
                <a:gd name="connsiteY15" fmla="*/ 3743698 h 3923699"/>
                <a:gd name="connsiteX16" fmla="*/ 503854 w 1489775"/>
                <a:gd name="connsiteY16" fmla="*/ 3923698 h 3923699"/>
                <a:gd name="connsiteX17" fmla="*/ 323854 w 1489775"/>
                <a:gd name="connsiteY17" fmla="*/ 3743698 h 3923699"/>
                <a:gd name="connsiteX18" fmla="*/ 330887 w 1489775"/>
                <a:gd name="connsiteY18" fmla="*/ 1390678 h 3923699"/>
                <a:gd name="connsiteX19" fmla="*/ 288033 w 1489775"/>
                <a:gd name="connsiteY19" fmla="*/ 1390678 h 3923699"/>
                <a:gd name="connsiteX20" fmla="*/ 288033 w 1489775"/>
                <a:gd name="connsiteY20" fmla="*/ 2063902 h 3923699"/>
                <a:gd name="connsiteX21" fmla="*/ 144017 w 1489775"/>
                <a:gd name="connsiteY21" fmla="*/ 2207918 h 3923699"/>
                <a:gd name="connsiteX22" fmla="*/ 1 w 1489775"/>
                <a:gd name="connsiteY22" fmla="*/ 2063902 h 3923699"/>
                <a:gd name="connsiteX23" fmla="*/ 1 w 1489775"/>
                <a:gd name="connsiteY23" fmla="*/ 1390678 h 3923699"/>
                <a:gd name="connsiteX24" fmla="*/ 0 w 1489775"/>
                <a:gd name="connsiteY24" fmla="*/ 1390678 h 3923699"/>
                <a:gd name="connsiteX25" fmla="*/ 0 w 1489775"/>
                <a:gd name="connsiteY25" fmla="*/ 1030958 h 3923699"/>
                <a:gd name="connsiteX26" fmla="*/ 280204 w 1489775"/>
                <a:gd name="connsiteY26" fmla="*/ 750754 h 3923699"/>
                <a:gd name="connsiteX27" fmla="*/ 744888 w 1489775"/>
                <a:gd name="connsiteY27" fmla="*/ 0 h 3923699"/>
                <a:gd name="connsiteX28" fmla="*/ 1082199 w 1489775"/>
                <a:gd name="connsiteY28" fmla="*/ 337311 h 3923699"/>
                <a:gd name="connsiteX29" fmla="*/ 744888 w 1489775"/>
                <a:gd name="connsiteY29" fmla="*/ 674622 h 3923699"/>
                <a:gd name="connsiteX30" fmla="*/ 407577 w 1489775"/>
                <a:gd name="connsiteY30" fmla="*/ 337311 h 3923699"/>
                <a:gd name="connsiteX31" fmla="*/ 744888 w 1489775"/>
                <a:gd name="connsiteY31" fmla="*/ 0 h 39236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</a:cxnLst>
              <a:rect l="l" t="t" r="r" b="b"/>
              <a:pathLst>
                <a:path w="1489775" h="3923699">
                  <a:moveTo>
                    <a:pt x="280204" y="750754"/>
                  </a:moveTo>
                  <a:lnTo>
                    <a:pt x="1209570" y="750754"/>
                  </a:lnTo>
                  <a:cubicBezTo>
                    <a:pt x="1364322" y="750754"/>
                    <a:pt x="1489774" y="876206"/>
                    <a:pt x="1489774" y="1030958"/>
                  </a:cubicBezTo>
                  <a:lnTo>
                    <a:pt x="1489774" y="1293518"/>
                  </a:lnTo>
                  <a:lnTo>
                    <a:pt x="1489775" y="1293518"/>
                  </a:lnTo>
                  <a:lnTo>
                    <a:pt x="1489775" y="2063902"/>
                  </a:lnTo>
                  <a:cubicBezTo>
                    <a:pt x="1489775" y="2143440"/>
                    <a:pt x="1425297" y="2207918"/>
                    <a:pt x="1345759" y="2207918"/>
                  </a:cubicBezTo>
                  <a:cubicBezTo>
                    <a:pt x="1266221" y="2207918"/>
                    <a:pt x="1201743" y="2143440"/>
                    <a:pt x="1201743" y="2063902"/>
                  </a:cubicBezTo>
                  <a:lnTo>
                    <a:pt x="1201743" y="1390678"/>
                  </a:lnTo>
                  <a:lnTo>
                    <a:pt x="1158887" y="1390678"/>
                  </a:lnTo>
                  <a:cubicBezTo>
                    <a:pt x="1156542" y="2175018"/>
                    <a:pt x="1154198" y="2959359"/>
                    <a:pt x="1151853" y="3743699"/>
                  </a:cubicBezTo>
                  <a:cubicBezTo>
                    <a:pt x="1151853" y="3843110"/>
                    <a:pt x="1071264" y="3923699"/>
                    <a:pt x="971853" y="3923699"/>
                  </a:cubicBezTo>
                  <a:cubicBezTo>
                    <a:pt x="872442" y="3923699"/>
                    <a:pt x="791853" y="3843110"/>
                    <a:pt x="791853" y="3743699"/>
                  </a:cubicBezTo>
                  <a:lnTo>
                    <a:pt x="791853" y="2305078"/>
                  </a:lnTo>
                  <a:lnTo>
                    <a:pt x="683854" y="2305078"/>
                  </a:lnTo>
                  <a:lnTo>
                    <a:pt x="683854" y="3743698"/>
                  </a:lnTo>
                  <a:cubicBezTo>
                    <a:pt x="683854" y="3843109"/>
                    <a:pt x="603265" y="3923698"/>
                    <a:pt x="503854" y="3923698"/>
                  </a:cubicBezTo>
                  <a:cubicBezTo>
                    <a:pt x="404443" y="3923698"/>
                    <a:pt x="323854" y="3843109"/>
                    <a:pt x="323854" y="3743698"/>
                  </a:cubicBezTo>
                  <a:cubicBezTo>
                    <a:pt x="326198" y="2959358"/>
                    <a:pt x="328543" y="2175018"/>
                    <a:pt x="330887" y="1390678"/>
                  </a:cubicBezTo>
                  <a:lnTo>
                    <a:pt x="288033" y="1390678"/>
                  </a:lnTo>
                  <a:lnTo>
                    <a:pt x="288033" y="2063902"/>
                  </a:lnTo>
                  <a:cubicBezTo>
                    <a:pt x="288033" y="2143440"/>
                    <a:pt x="223555" y="2207918"/>
                    <a:pt x="144017" y="2207918"/>
                  </a:cubicBezTo>
                  <a:cubicBezTo>
                    <a:pt x="64479" y="2207918"/>
                    <a:pt x="1" y="2143440"/>
                    <a:pt x="1" y="2063902"/>
                  </a:cubicBezTo>
                  <a:lnTo>
                    <a:pt x="1" y="1390678"/>
                  </a:lnTo>
                  <a:lnTo>
                    <a:pt x="0" y="1390678"/>
                  </a:lnTo>
                  <a:lnTo>
                    <a:pt x="0" y="1030958"/>
                  </a:lnTo>
                  <a:cubicBezTo>
                    <a:pt x="0" y="876206"/>
                    <a:pt x="125452" y="750754"/>
                    <a:pt x="280204" y="750754"/>
                  </a:cubicBezTo>
                  <a:close/>
                  <a:moveTo>
                    <a:pt x="744888" y="0"/>
                  </a:moveTo>
                  <a:cubicBezTo>
                    <a:pt x="931180" y="0"/>
                    <a:pt x="1082199" y="151019"/>
                    <a:pt x="1082199" y="337311"/>
                  </a:cubicBezTo>
                  <a:cubicBezTo>
                    <a:pt x="1082199" y="523603"/>
                    <a:pt x="931180" y="674622"/>
                    <a:pt x="744888" y="674622"/>
                  </a:cubicBezTo>
                  <a:cubicBezTo>
                    <a:pt x="558596" y="674622"/>
                    <a:pt x="407577" y="523603"/>
                    <a:pt x="407577" y="337311"/>
                  </a:cubicBezTo>
                  <a:cubicBezTo>
                    <a:pt x="407577" y="151019"/>
                    <a:pt x="558596" y="0"/>
                    <a:pt x="744888" y="0"/>
                  </a:cubicBez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 dirty="0"/>
            </a:p>
          </p:txBody>
        </p:sp>
        <p:sp>
          <p:nvSpPr>
            <p:cNvPr id="75" name="Round Same Side Corner Rectangle 8">
              <a:extLst>
                <a:ext uri="{FF2B5EF4-FFF2-40B4-BE49-F238E27FC236}">
                  <a16:creationId xmlns:a16="http://schemas.microsoft.com/office/drawing/2014/main" id="{5AEE0857-6B72-4E9B-B00A-A04689BAF20A}"/>
                </a:ext>
              </a:extLst>
            </p:cNvPr>
            <p:cNvSpPr/>
            <p:nvPr/>
          </p:nvSpPr>
          <p:spPr>
            <a:xfrm>
              <a:off x="5012946" y="1840455"/>
              <a:ext cx="314030" cy="827075"/>
            </a:xfrm>
            <a:custGeom>
              <a:avLst/>
              <a:gdLst>
                <a:gd name="connsiteX0" fmla="*/ 280204 w 1489775"/>
                <a:gd name="connsiteY0" fmla="*/ 750754 h 3923699"/>
                <a:gd name="connsiteX1" fmla="*/ 1209570 w 1489775"/>
                <a:gd name="connsiteY1" fmla="*/ 750754 h 3923699"/>
                <a:gd name="connsiteX2" fmla="*/ 1489774 w 1489775"/>
                <a:gd name="connsiteY2" fmla="*/ 1030958 h 3923699"/>
                <a:gd name="connsiteX3" fmla="*/ 1489774 w 1489775"/>
                <a:gd name="connsiteY3" fmla="*/ 1293518 h 3923699"/>
                <a:gd name="connsiteX4" fmla="*/ 1489775 w 1489775"/>
                <a:gd name="connsiteY4" fmla="*/ 1293518 h 3923699"/>
                <a:gd name="connsiteX5" fmla="*/ 1489775 w 1489775"/>
                <a:gd name="connsiteY5" fmla="*/ 2063902 h 3923699"/>
                <a:gd name="connsiteX6" fmla="*/ 1345759 w 1489775"/>
                <a:gd name="connsiteY6" fmla="*/ 2207918 h 3923699"/>
                <a:gd name="connsiteX7" fmla="*/ 1201743 w 1489775"/>
                <a:gd name="connsiteY7" fmla="*/ 2063902 h 3923699"/>
                <a:gd name="connsiteX8" fmla="*/ 1201743 w 1489775"/>
                <a:gd name="connsiteY8" fmla="*/ 1390678 h 3923699"/>
                <a:gd name="connsiteX9" fmla="*/ 1158887 w 1489775"/>
                <a:gd name="connsiteY9" fmla="*/ 1390678 h 3923699"/>
                <a:gd name="connsiteX10" fmla="*/ 1158887 w 1489775"/>
                <a:gd name="connsiteY10" fmla="*/ 2305078 h 3923699"/>
                <a:gd name="connsiteX11" fmla="*/ 1151853 w 1489775"/>
                <a:gd name="connsiteY11" fmla="*/ 3743699 h 3923699"/>
                <a:gd name="connsiteX12" fmla="*/ 971853 w 1489775"/>
                <a:gd name="connsiteY12" fmla="*/ 3923699 h 3923699"/>
                <a:gd name="connsiteX13" fmla="*/ 791853 w 1489775"/>
                <a:gd name="connsiteY13" fmla="*/ 3743699 h 3923699"/>
                <a:gd name="connsiteX14" fmla="*/ 791853 w 1489775"/>
                <a:gd name="connsiteY14" fmla="*/ 2305078 h 3923699"/>
                <a:gd name="connsiteX15" fmla="*/ 683854 w 1489775"/>
                <a:gd name="connsiteY15" fmla="*/ 2305078 h 3923699"/>
                <a:gd name="connsiteX16" fmla="*/ 683854 w 1489775"/>
                <a:gd name="connsiteY16" fmla="*/ 3743698 h 3923699"/>
                <a:gd name="connsiteX17" fmla="*/ 503854 w 1489775"/>
                <a:gd name="connsiteY17" fmla="*/ 3923698 h 3923699"/>
                <a:gd name="connsiteX18" fmla="*/ 323854 w 1489775"/>
                <a:gd name="connsiteY18" fmla="*/ 3743698 h 3923699"/>
                <a:gd name="connsiteX19" fmla="*/ 323854 w 1489775"/>
                <a:gd name="connsiteY19" fmla="*/ 2238914 h 3923699"/>
                <a:gd name="connsiteX20" fmla="*/ 330887 w 1489775"/>
                <a:gd name="connsiteY20" fmla="*/ 2238914 h 3923699"/>
                <a:gd name="connsiteX21" fmla="*/ 330887 w 1489775"/>
                <a:gd name="connsiteY21" fmla="*/ 1390678 h 3923699"/>
                <a:gd name="connsiteX22" fmla="*/ 288033 w 1489775"/>
                <a:gd name="connsiteY22" fmla="*/ 1390678 h 3923699"/>
                <a:gd name="connsiteX23" fmla="*/ 288033 w 1489775"/>
                <a:gd name="connsiteY23" fmla="*/ 2063902 h 3923699"/>
                <a:gd name="connsiteX24" fmla="*/ 144017 w 1489775"/>
                <a:gd name="connsiteY24" fmla="*/ 2207918 h 3923699"/>
                <a:gd name="connsiteX25" fmla="*/ 1 w 1489775"/>
                <a:gd name="connsiteY25" fmla="*/ 2063902 h 3923699"/>
                <a:gd name="connsiteX26" fmla="*/ 1 w 1489775"/>
                <a:gd name="connsiteY26" fmla="*/ 1390678 h 3923699"/>
                <a:gd name="connsiteX27" fmla="*/ 0 w 1489775"/>
                <a:gd name="connsiteY27" fmla="*/ 1390678 h 3923699"/>
                <a:gd name="connsiteX28" fmla="*/ 0 w 1489775"/>
                <a:gd name="connsiteY28" fmla="*/ 1030958 h 3923699"/>
                <a:gd name="connsiteX29" fmla="*/ 280204 w 1489775"/>
                <a:gd name="connsiteY29" fmla="*/ 750754 h 3923699"/>
                <a:gd name="connsiteX30" fmla="*/ 744888 w 1489775"/>
                <a:gd name="connsiteY30" fmla="*/ 0 h 3923699"/>
                <a:gd name="connsiteX31" fmla="*/ 1082199 w 1489775"/>
                <a:gd name="connsiteY31" fmla="*/ 337311 h 3923699"/>
                <a:gd name="connsiteX32" fmla="*/ 744888 w 1489775"/>
                <a:gd name="connsiteY32" fmla="*/ 674622 h 3923699"/>
                <a:gd name="connsiteX33" fmla="*/ 407577 w 1489775"/>
                <a:gd name="connsiteY33" fmla="*/ 337311 h 3923699"/>
                <a:gd name="connsiteX34" fmla="*/ 744888 w 1489775"/>
                <a:gd name="connsiteY34" fmla="*/ 0 h 3923699"/>
                <a:gd name="connsiteX0" fmla="*/ 280204 w 1489775"/>
                <a:gd name="connsiteY0" fmla="*/ 750754 h 3923699"/>
                <a:gd name="connsiteX1" fmla="*/ 1209570 w 1489775"/>
                <a:gd name="connsiteY1" fmla="*/ 750754 h 3923699"/>
                <a:gd name="connsiteX2" fmla="*/ 1489774 w 1489775"/>
                <a:gd name="connsiteY2" fmla="*/ 1030958 h 3923699"/>
                <a:gd name="connsiteX3" fmla="*/ 1489774 w 1489775"/>
                <a:gd name="connsiteY3" fmla="*/ 1293518 h 3923699"/>
                <a:gd name="connsiteX4" fmla="*/ 1489775 w 1489775"/>
                <a:gd name="connsiteY4" fmla="*/ 1293518 h 3923699"/>
                <a:gd name="connsiteX5" fmla="*/ 1489775 w 1489775"/>
                <a:gd name="connsiteY5" fmla="*/ 2063902 h 3923699"/>
                <a:gd name="connsiteX6" fmla="*/ 1345759 w 1489775"/>
                <a:gd name="connsiteY6" fmla="*/ 2207918 h 3923699"/>
                <a:gd name="connsiteX7" fmla="*/ 1201743 w 1489775"/>
                <a:gd name="connsiteY7" fmla="*/ 2063902 h 3923699"/>
                <a:gd name="connsiteX8" fmla="*/ 1201743 w 1489775"/>
                <a:gd name="connsiteY8" fmla="*/ 1390678 h 3923699"/>
                <a:gd name="connsiteX9" fmla="*/ 1158887 w 1489775"/>
                <a:gd name="connsiteY9" fmla="*/ 1390678 h 3923699"/>
                <a:gd name="connsiteX10" fmla="*/ 1151853 w 1489775"/>
                <a:gd name="connsiteY10" fmla="*/ 3743699 h 3923699"/>
                <a:gd name="connsiteX11" fmla="*/ 971853 w 1489775"/>
                <a:gd name="connsiteY11" fmla="*/ 3923699 h 3923699"/>
                <a:gd name="connsiteX12" fmla="*/ 791853 w 1489775"/>
                <a:gd name="connsiteY12" fmla="*/ 3743699 h 3923699"/>
                <a:gd name="connsiteX13" fmla="*/ 791853 w 1489775"/>
                <a:gd name="connsiteY13" fmla="*/ 2305078 h 3923699"/>
                <a:gd name="connsiteX14" fmla="*/ 683854 w 1489775"/>
                <a:gd name="connsiteY14" fmla="*/ 2305078 h 3923699"/>
                <a:gd name="connsiteX15" fmla="*/ 683854 w 1489775"/>
                <a:gd name="connsiteY15" fmla="*/ 3743698 h 3923699"/>
                <a:gd name="connsiteX16" fmla="*/ 503854 w 1489775"/>
                <a:gd name="connsiteY16" fmla="*/ 3923698 h 3923699"/>
                <a:gd name="connsiteX17" fmla="*/ 323854 w 1489775"/>
                <a:gd name="connsiteY17" fmla="*/ 3743698 h 3923699"/>
                <a:gd name="connsiteX18" fmla="*/ 323854 w 1489775"/>
                <a:gd name="connsiteY18" fmla="*/ 2238914 h 3923699"/>
                <a:gd name="connsiteX19" fmla="*/ 330887 w 1489775"/>
                <a:gd name="connsiteY19" fmla="*/ 2238914 h 3923699"/>
                <a:gd name="connsiteX20" fmla="*/ 330887 w 1489775"/>
                <a:gd name="connsiteY20" fmla="*/ 1390678 h 3923699"/>
                <a:gd name="connsiteX21" fmla="*/ 288033 w 1489775"/>
                <a:gd name="connsiteY21" fmla="*/ 1390678 h 3923699"/>
                <a:gd name="connsiteX22" fmla="*/ 288033 w 1489775"/>
                <a:gd name="connsiteY22" fmla="*/ 2063902 h 3923699"/>
                <a:gd name="connsiteX23" fmla="*/ 144017 w 1489775"/>
                <a:gd name="connsiteY23" fmla="*/ 2207918 h 3923699"/>
                <a:gd name="connsiteX24" fmla="*/ 1 w 1489775"/>
                <a:gd name="connsiteY24" fmla="*/ 2063902 h 3923699"/>
                <a:gd name="connsiteX25" fmla="*/ 1 w 1489775"/>
                <a:gd name="connsiteY25" fmla="*/ 1390678 h 3923699"/>
                <a:gd name="connsiteX26" fmla="*/ 0 w 1489775"/>
                <a:gd name="connsiteY26" fmla="*/ 1390678 h 3923699"/>
                <a:gd name="connsiteX27" fmla="*/ 0 w 1489775"/>
                <a:gd name="connsiteY27" fmla="*/ 1030958 h 3923699"/>
                <a:gd name="connsiteX28" fmla="*/ 280204 w 1489775"/>
                <a:gd name="connsiteY28" fmla="*/ 750754 h 3923699"/>
                <a:gd name="connsiteX29" fmla="*/ 744888 w 1489775"/>
                <a:gd name="connsiteY29" fmla="*/ 0 h 3923699"/>
                <a:gd name="connsiteX30" fmla="*/ 1082199 w 1489775"/>
                <a:gd name="connsiteY30" fmla="*/ 337311 h 3923699"/>
                <a:gd name="connsiteX31" fmla="*/ 744888 w 1489775"/>
                <a:gd name="connsiteY31" fmla="*/ 674622 h 3923699"/>
                <a:gd name="connsiteX32" fmla="*/ 407577 w 1489775"/>
                <a:gd name="connsiteY32" fmla="*/ 337311 h 3923699"/>
                <a:gd name="connsiteX33" fmla="*/ 744888 w 1489775"/>
                <a:gd name="connsiteY33" fmla="*/ 0 h 3923699"/>
                <a:gd name="connsiteX0" fmla="*/ 280204 w 1489775"/>
                <a:gd name="connsiteY0" fmla="*/ 750754 h 3923699"/>
                <a:gd name="connsiteX1" fmla="*/ 1209570 w 1489775"/>
                <a:gd name="connsiteY1" fmla="*/ 750754 h 3923699"/>
                <a:gd name="connsiteX2" fmla="*/ 1489774 w 1489775"/>
                <a:gd name="connsiteY2" fmla="*/ 1030958 h 3923699"/>
                <a:gd name="connsiteX3" fmla="*/ 1489774 w 1489775"/>
                <a:gd name="connsiteY3" fmla="*/ 1293518 h 3923699"/>
                <a:gd name="connsiteX4" fmla="*/ 1489775 w 1489775"/>
                <a:gd name="connsiteY4" fmla="*/ 1293518 h 3923699"/>
                <a:gd name="connsiteX5" fmla="*/ 1489775 w 1489775"/>
                <a:gd name="connsiteY5" fmla="*/ 2063902 h 3923699"/>
                <a:gd name="connsiteX6" fmla="*/ 1345759 w 1489775"/>
                <a:gd name="connsiteY6" fmla="*/ 2207918 h 3923699"/>
                <a:gd name="connsiteX7" fmla="*/ 1201743 w 1489775"/>
                <a:gd name="connsiteY7" fmla="*/ 2063902 h 3923699"/>
                <a:gd name="connsiteX8" fmla="*/ 1201743 w 1489775"/>
                <a:gd name="connsiteY8" fmla="*/ 1390678 h 3923699"/>
                <a:gd name="connsiteX9" fmla="*/ 1158887 w 1489775"/>
                <a:gd name="connsiteY9" fmla="*/ 1390678 h 3923699"/>
                <a:gd name="connsiteX10" fmla="*/ 1151853 w 1489775"/>
                <a:gd name="connsiteY10" fmla="*/ 3743699 h 3923699"/>
                <a:gd name="connsiteX11" fmla="*/ 971853 w 1489775"/>
                <a:gd name="connsiteY11" fmla="*/ 3923699 h 3923699"/>
                <a:gd name="connsiteX12" fmla="*/ 791853 w 1489775"/>
                <a:gd name="connsiteY12" fmla="*/ 3743699 h 3923699"/>
                <a:gd name="connsiteX13" fmla="*/ 791853 w 1489775"/>
                <a:gd name="connsiteY13" fmla="*/ 2305078 h 3923699"/>
                <a:gd name="connsiteX14" fmla="*/ 683854 w 1489775"/>
                <a:gd name="connsiteY14" fmla="*/ 2305078 h 3923699"/>
                <a:gd name="connsiteX15" fmla="*/ 683854 w 1489775"/>
                <a:gd name="connsiteY15" fmla="*/ 3743698 h 3923699"/>
                <a:gd name="connsiteX16" fmla="*/ 503854 w 1489775"/>
                <a:gd name="connsiteY16" fmla="*/ 3923698 h 3923699"/>
                <a:gd name="connsiteX17" fmla="*/ 323854 w 1489775"/>
                <a:gd name="connsiteY17" fmla="*/ 3743698 h 3923699"/>
                <a:gd name="connsiteX18" fmla="*/ 323854 w 1489775"/>
                <a:gd name="connsiteY18" fmla="*/ 2238914 h 3923699"/>
                <a:gd name="connsiteX19" fmla="*/ 330887 w 1489775"/>
                <a:gd name="connsiteY19" fmla="*/ 1390678 h 3923699"/>
                <a:gd name="connsiteX20" fmla="*/ 288033 w 1489775"/>
                <a:gd name="connsiteY20" fmla="*/ 1390678 h 3923699"/>
                <a:gd name="connsiteX21" fmla="*/ 288033 w 1489775"/>
                <a:gd name="connsiteY21" fmla="*/ 2063902 h 3923699"/>
                <a:gd name="connsiteX22" fmla="*/ 144017 w 1489775"/>
                <a:gd name="connsiteY22" fmla="*/ 2207918 h 3923699"/>
                <a:gd name="connsiteX23" fmla="*/ 1 w 1489775"/>
                <a:gd name="connsiteY23" fmla="*/ 2063902 h 3923699"/>
                <a:gd name="connsiteX24" fmla="*/ 1 w 1489775"/>
                <a:gd name="connsiteY24" fmla="*/ 1390678 h 3923699"/>
                <a:gd name="connsiteX25" fmla="*/ 0 w 1489775"/>
                <a:gd name="connsiteY25" fmla="*/ 1390678 h 3923699"/>
                <a:gd name="connsiteX26" fmla="*/ 0 w 1489775"/>
                <a:gd name="connsiteY26" fmla="*/ 1030958 h 3923699"/>
                <a:gd name="connsiteX27" fmla="*/ 280204 w 1489775"/>
                <a:gd name="connsiteY27" fmla="*/ 750754 h 3923699"/>
                <a:gd name="connsiteX28" fmla="*/ 744888 w 1489775"/>
                <a:gd name="connsiteY28" fmla="*/ 0 h 3923699"/>
                <a:gd name="connsiteX29" fmla="*/ 1082199 w 1489775"/>
                <a:gd name="connsiteY29" fmla="*/ 337311 h 3923699"/>
                <a:gd name="connsiteX30" fmla="*/ 744888 w 1489775"/>
                <a:gd name="connsiteY30" fmla="*/ 674622 h 3923699"/>
                <a:gd name="connsiteX31" fmla="*/ 407577 w 1489775"/>
                <a:gd name="connsiteY31" fmla="*/ 337311 h 3923699"/>
                <a:gd name="connsiteX32" fmla="*/ 744888 w 1489775"/>
                <a:gd name="connsiteY32" fmla="*/ 0 h 3923699"/>
                <a:gd name="connsiteX0" fmla="*/ 280204 w 1489775"/>
                <a:gd name="connsiteY0" fmla="*/ 750754 h 3923699"/>
                <a:gd name="connsiteX1" fmla="*/ 1209570 w 1489775"/>
                <a:gd name="connsiteY1" fmla="*/ 750754 h 3923699"/>
                <a:gd name="connsiteX2" fmla="*/ 1489774 w 1489775"/>
                <a:gd name="connsiteY2" fmla="*/ 1030958 h 3923699"/>
                <a:gd name="connsiteX3" fmla="*/ 1489774 w 1489775"/>
                <a:gd name="connsiteY3" fmla="*/ 1293518 h 3923699"/>
                <a:gd name="connsiteX4" fmla="*/ 1489775 w 1489775"/>
                <a:gd name="connsiteY4" fmla="*/ 1293518 h 3923699"/>
                <a:gd name="connsiteX5" fmla="*/ 1489775 w 1489775"/>
                <a:gd name="connsiteY5" fmla="*/ 2063902 h 3923699"/>
                <a:gd name="connsiteX6" fmla="*/ 1345759 w 1489775"/>
                <a:gd name="connsiteY6" fmla="*/ 2207918 h 3923699"/>
                <a:gd name="connsiteX7" fmla="*/ 1201743 w 1489775"/>
                <a:gd name="connsiteY7" fmla="*/ 2063902 h 3923699"/>
                <a:gd name="connsiteX8" fmla="*/ 1201743 w 1489775"/>
                <a:gd name="connsiteY8" fmla="*/ 1390678 h 3923699"/>
                <a:gd name="connsiteX9" fmla="*/ 1158887 w 1489775"/>
                <a:gd name="connsiteY9" fmla="*/ 1390678 h 3923699"/>
                <a:gd name="connsiteX10" fmla="*/ 1151853 w 1489775"/>
                <a:gd name="connsiteY10" fmla="*/ 3743699 h 3923699"/>
                <a:gd name="connsiteX11" fmla="*/ 971853 w 1489775"/>
                <a:gd name="connsiteY11" fmla="*/ 3923699 h 3923699"/>
                <a:gd name="connsiteX12" fmla="*/ 791853 w 1489775"/>
                <a:gd name="connsiteY12" fmla="*/ 3743699 h 3923699"/>
                <a:gd name="connsiteX13" fmla="*/ 791853 w 1489775"/>
                <a:gd name="connsiteY13" fmla="*/ 2305078 h 3923699"/>
                <a:gd name="connsiteX14" fmla="*/ 683854 w 1489775"/>
                <a:gd name="connsiteY14" fmla="*/ 2305078 h 3923699"/>
                <a:gd name="connsiteX15" fmla="*/ 683854 w 1489775"/>
                <a:gd name="connsiteY15" fmla="*/ 3743698 h 3923699"/>
                <a:gd name="connsiteX16" fmla="*/ 503854 w 1489775"/>
                <a:gd name="connsiteY16" fmla="*/ 3923698 h 3923699"/>
                <a:gd name="connsiteX17" fmla="*/ 323854 w 1489775"/>
                <a:gd name="connsiteY17" fmla="*/ 3743698 h 3923699"/>
                <a:gd name="connsiteX18" fmla="*/ 330887 w 1489775"/>
                <a:gd name="connsiteY18" fmla="*/ 1390678 h 3923699"/>
                <a:gd name="connsiteX19" fmla="*/ 288033 w 1489775"/>
                <a:gd name="connsiteY19" fmla="*/ 1390678 h 3923699"/>
                <a:gd name="connsiteX20" fmla="*/ 288033 w 1489775"/>
                <a:gd name="connsiteY20" fmla="*/ 2063902 h 3923699"/>
                <a:gd name="connsiteX21" fmla="*/ 144017 w 1489775"/>
                <a:gd name="connsiteY21" fmla="*/ 2207918 h 3923699"/>
                <a:gd name="connsiteX22" fmla="*/ 1 w 1489775"/>
                <a:gd name="connsiteY22" fmla="*/ 2063902 h 3923699"/>
                <a:gd name="connsiteX23" fmla="*/ 1 w 1489775"/>
                <a:gd name="connsiteY23" fmla="*/ 1390678 h 3923699"/>
                <a:gd name="connsiteX24" fmla="*/ 0 w 1489775"/>
                <a:gd name="connsiteY24" fmla="*/ 1390678 h 3923699"/>
                <a:gd name="connsiteX25" fmla="*/ 0 w 1489775"/>
                <a:gd name="connsiteY25" fmla="*/ 1030958 h 3923699"/>
                <a:gd name="connsiteX26" fmla="*/ 280204 w 1489775"/>
                <a:gd name="connsiteY26" fmla="*/ 750754 h 3923699"/>
                <a:gd name="connsiteX27" fmla="*/ 744888 w 1489775"/>
                <a:gd name="connsiteY27" fmla="*/ 0 h 3923699"/>
                <a:gd name="connsiteX28" fmla="*/ 1082199 w 1489775"/>
                <a:gd name="connsiteY28" fmla="*/ 337311 h 3923699"/>
                <a:gd name="connsiteX29" fmla="*/ 744888 w 1489775"/>
                <a:gd name="connsiteY29" fmla="*/ 674622 h 3923699"/>
                <a:gd name="connsiteX30" fmla="*/ 407577 w 1489775"/>
                <a:gd name="connsiteY30" fmla="*/ 337311 h 3923699"/>
                <a:gd name="connsiteX31" fmla="*/ 744888 w 1489775"/>
                <a:gd name="connsiteY31" fmla="*/ 0 h 39236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</a:cxnLst>
              <a:rect l="l" t="t" r="r" b="b"/>
              <a:pathLst>
                <a:path w="1489775" h="3923699">
                  <a:moveTo>
                    <a:pt x="280204" y="750754"/>
                  </a:moveTo>
                  <a:lnTo>
                    <a:pt x="1209570" y="750754"/>
                  </a:lnTo>
                  <a:cubicBezTo>
                    <a:pt x="1364322" y="750754"/>
                    <a:pt x="1489774" y="876206"/>
                    <a:pt x="1489774" y="1030958"/>
                  </a:cubicBezTo>
                  <a:lnTo>
                    <a:pt x="1489774" y="1293518"/>
                  </a:lnTo>
                  <a:lnTo>
                    <a:pt x="1489775" y="1293518"/>
                  </a:lnTo>
                  <a:lnTo>
                    <a:pt x="1489775" y="2063902"/>
                  </a:lnTo>
                  <a:cubicBezTo>
                    <a:pt x="1489775" y="2143440"/>
                    <a:pt x="1425297" y="2207918"/>
                    <a:pt x="1345759" y="2207918"/>
                  </a:cubicBezTo>
                  <a:cubicBezTo>
                    <a:pt x="1266221" y="2207918"/>
                    <a:pt x="1201743" y="2143440"/>
                    <a:pt x="1201743" y="2063902"/>
                  </a:cubicBezTo>
                  <a:lnTo>
                    <a:pt x="1201743" y="1390678"/>
                  </a:lnTo>
                  <a:lnTo>
                    <a:pt x="1158887" y="1390678"/>
                  </a:lnTo>
                  <a:cubicBezTo>
                    <a:pt x="1156542" y="2175018"/>
                    <a:pt x="1154198" y="2959359"/>
                    <a:pt x="1151853" y="3743699"/>
                  </a:cubicBezTo>
                  <a:cubicBezTo>
                    <a:pt x="1151853" y="3843110"/>
                    <a:pt x="1071264" y="3923699"/>
                    <a:pt x="971853" y="3923699"/>
                  </a:cubicBezTo>
                  <a:cubicBezTo>
                    <a:pt x="872442" y="3923699"/>
                    <a:pt x="791853" y="3843110"/>
                    <a:pt x="791853" y="3743699"/>
                  </a:cubicBezTo>
                  <a:lnTo>
                    <a:pt x="791853" y="2305078"/>
                  </a:lnTo>
                  <a:lnTo>
                    <a:pt x="683854" y="2305078"/>
                  </a:lnTo>
                  <a:lnTo>
                    <a:pt x="683854" y="3743698"/>
                  </a:lnTo>
                  <a:cubicBezTo>
                    <a:pt x="683854" y="3843109"/>
                    <a:pt x="603265" y="3923698"/>
                    <a:pt x="503854" y="3923698"/>
                  </a:cubicBezTo>
                  <a:cubicBezTo>
                    <a:pt x="404443" y="3923698"/>
                    <a:pt x="323854" y="3843109"/>
                    <a:pt x="323854" y="3743698"/>
                  </a:cubicBezTo>
                  <a:cubicBezTo>
                    <a:pt x="326198" y="2959358"/>
                    <a:pt x="328543" y="2175018"/>
                    <a:pt x="330887" y="1390678"/>
                  </a:cubicBezTo>
                  <a:lnTo>
                    <a:pt x="288033" y="1390678"/>
                  </a:lnTo>
                  <a:lnTo>
                    <a:pt x="288033" y="2063902"/>
                  </a:lnTo>
                  <a:cubicBezTo>
                    <a:pt x="288033" y="2143440"/>
                    <a:pt x="223555" y="2207918"/>
                    <a:pt x="144017" y="2207918"/>
                  </a:cubicBezTo>
                  <a:cubicBezTo>
                    <a:pt x="64479" y="2207918"/>
                    <a:pt x="1" y="2143440"/>
                    <a:pt x="1" y="2063902"/>
                  </a:cubicBezTo>
                  <a:lnTo>
                    <a:pt x="1" y="1390678"/>
                  </a:lnTo>
                  <a:lnTo>
                    <a:pt x="0" y="1390678"/>
                  </a:lnTo>
                  <a:lnTo>
                    <a:pt x="0" y="1030958"/>
                  </a:lnTo>
                  <a:cubicBezTo>
                    <a:pt x="0" y="876206"/>
                    <a:pt x="125452" y="750754"/>
                    <a:pt x="280204" y="750754"/>
                  </a:cubicBezTo>
                  <a:close/>
                  <a:moveTo>
                    <a:pt x="744888" y="0"/>
                  </a:moveTo>
                  <a:cubicBezTo>
                    <a:pt x="931180" y="0"/>
                    <a:pt x="1082199" y="151019"/>
                    <a:pt x="1082199" y="337311"/>
                  </a:cubicBezTo>
                  <a:cubicBezTo>
                    <a:pt x="1082199" y="523603"/>
                    <a:pt x="931180" y="674622"/>
                    <a:pt x="744888" y="674622"/>
                  </a:cubicBezTo>
                  <a:cubicBezTo>
                    <a:pt x="558596" y="674622"/>
                    <a:pt x="407577" y="523603"/>
                    <a:pt x="407577" y="337311"/>
                  </a:cubicBezTo>
                  <a:cubicBezTo>
                    <a:pt x="407577" y="151019"/>
                    <a:pt x="558596" y="0"/>
                    <a:pt x="744888" y="0"/>
                  </a:cubicBez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 dirty="0"/>
            </a:p>
          </p:txBody>
        </p:sp>
        <p:sp>
          <p:nvSpPr>
            <p:cNvPr id="76" name="Round Same Side Corner Rectangle 8">
              <a:extLst>
                <a:ext uri="{FF2B5EF4-FFF2-40B4-BE49-F238E27FC236}">
                  <a16:creationId xmlns:a16="http://schemas.microsoft.com/office/drawing/2014/main" id="{CC9A4451-3A29-4D92-BBA7-6BA00AFA4BF7}"/>
                </a:ext>
              </a:extLst>
            </p:cNvPr>
            <p:cNvSpPr/>
            <p:nvPr/>
          </p:nvSpPr>
          <p:spPr>
            <a:xfrm>
              <a:off x="5410543" y="1840455"/>
              <a:ext cx="314030" cy="827075"/>
            </a:xfrm>
            <a:custGeom>
              <a:avLst/>
              <a:gdLst>
                <a:gd name="connsiteX0" fmla="*/ 280204 w 1489775"/>
                <a:gd name="connsiteY0" fmla="*/ 750754 h 3923699"/>
                <a:gd name="connsiteX1" fmla="*/ 1209570 w 1489775"/>
                <a:gd name="connsiteY1" fmla="*/ 750754 h 3923699"/>
                <a:gd name="connsiteX2" fmla="*/ 1489774 w 1489775"/>
                <a:gd name="connsiteY2" fmla="*/ 1030958 h 3923699"/>
                <a:gd name="connsiteX3" fmla="*/ 1489774 w 1489775"/>
                <a:gd name="connsiteY3" fmla="*/ 1293518 h 3923699"/>
                <a:gd name="connsiteX4" fmla="*/ 1489775 w 1489775"/>
                <a:gd name="connsiteY4" fmla="*/ 1293518 h 3923699"/>
                <a:gd name="connsiteX5" fmla="*/ 1489775 w 1489775"/>
                <a:gd name="connsiteY5" fmla="*/ 2063902 h 3923699"/>
                <a:gd name="connsiteX6" fmla="*/ 1345759 w 1489775"/>
                <a:gd name="connsiteY6" fmla="*/ 2207918 h 3923699"/>
                <a:gd name="connsiteX7" fmla="*/ 1201743 w 1489775"/>
                <a:gd name="connsiteY7" fmla="*/ 2063902 h 3923699"/>
                <a:gd name="connsiteX8" fmla="*/ 1201743 w 1489775"/>
                <a:gd name="connsiteY8" fmla="*/ 1390678 h 3923699"/>
                <a:gd name="connsiteX9" fmla="*/ 1158887 w 1489775"/>
                <a:gd name="connsiteY9" fmla="*/ 1390678 h 3923699"/>
                <a:gd name="connsiteX10" fmla="*/ 1158887 w 1489775"/>
                <a:gd name="connsiteY10" fmla="*/ 2305078 h 3923699"/>
                <a:gd name="connsiteX11" fmla="*/ 1151853 w 1489775"/>
                <a:gd name="connsiteY11" fmla="*/ 3743699 h 3923699"/>
                <a:gd name="connsiteX12" fmla="*/ 971853 w 1489775"/>
                <a:gd name="connsiteY12" fmla="*/ 3923699 h 3923699"/>
                <a:gd name="connsiteX13" fmla="*/ 791853 w 1489775"/>
                <a:gd name="connsiteY13" fmla="*/ 3743699 h 3923699"/>
                <a:gd name="connsiteX14" fmla="*/ 791853 w 1489775"/>
                <a:gd name="connsiteY14" fmla="*/ 2305078 h 3923699"/>
                <a:gd name="connsiteX15" fmla="*/ 683854 w 1489775"/>
                <a:gd name="connsiteY15" fmla="*/ 2305078 h 3923699"/>
                <a:gd name="connsiteX16" fmla="*/ 683854 w 1489775"/>
                <a:gd name="connsiteY16" fmla="*/ 3743698 h 3923699"/>
                <a:gd name="connsiteX17" fmla="*/ 503854 w 1489775"/>
                <a:gd name="connsiteY17" fmla="*/ 3923698 h 3923699"/>
                <a:gd name="connsiteX18" fmla="*/ 323854 w 1489775"/>
                <a:gd name="connsiteY18" fmla="*/ 3743698 h 3923699"/>
                <a:gd name="connsiteX19" fmla="*/ 323854 w 1489775"/>
                <a:gd name="connsiteY19" fmla="*/ 2238914 h 3923699"/>
                <a:gd name="connsiteX20" fmla="*/ 330887 w 1489775"/>
                <a:gd name="connsiteY20" fmla="*/ 2238914 h 3923699"/>
                <a:gd name="connsiteX21" fmla="*/ 330887 w 1489775"/>
                <a:gd name="connsiteY21" fmla="*/ 1390678 h 3923699"/>
                <a:gd name="connsiteX22" fmla="*/ 288033 w 1489775"/>
                <a:gd name="connsiteY22" fmla="*/ 1390678 h 3923699"/>
                <a:gd name="connsiteX23" fmla="*/ 288033 w 1489775"/>
                <a:gd name="connsiteY23" fmla="*/ 2063902 h 3923699"/>
                <a:gd name="connsiteX24" fmla="*/ 144017 w 1489775"/>
                <a:gd name="connsiteY24" fmla="*/ 2207918 h 3923699"/>
                <a:gd name="connsiteX25" fmla="*/ 1 w 1489775"/>
                <a:gd name="connsiteY25" fmla="*/ 2063902 h 3923699"/>
                <a:gd name="connsiteX26" fmla="*/ 1 w 1489775"/>
                <a:gd name="connsiteY26" fmla="*/ 1390678 h 3923699"/>
                <a:gd name="connsiteX27" fmla="*/ 0 w 1489775"/>
                <a:gd name="connsiteY27" fmla="*/ 1390678 h 3923699"/>
                <a:gd name="connsiteX28" fmla="*/ 0 w 1489775"/>
                <a:gd name="connsiteY28" fmla="*/ 1030958 h 3923699"/>
                <a:gd name="connsiteX29" fmla="*/ 280204 w 1489775"/>
                <a:gd name="connsiteY29" fmla="*/ 750754 h 3923699"/>
                <a:gd name="connsiteX30" fmla="*/ 744888 w 1489775"/>
                <a:gd name="connsiteY30" fmla="*/ 0 h 3923699"/>
                <a:gd name="connsiteX31" fmla="*/ 1082199 w 1489775"/>
                <a:gd name="connsiteY31" fmla="*/ 337311 h 3923699"/>
                <a:gd name="connsiteX32" fmla="*/ 744888 w 1489775"/>
                <a:gd name="connsiteY32" fmla="*/ 674622 h 3923699"/>
                <a:gd name="connsiteX33" fmla="*/ 407577 w 1489775"/>
                <a:gd name="connsiteY33" fmla="*/ 337311 h 3923699"/>
                <a:gd name="connsiteX34" fmla="*/ 744888 w 1489775"/>
                <a:gd name="connsiteY34" fmla="*/ 0 h 3923699"/>
                <a:gd name="connsiteX0" fmla="*/ 280204 w 1489775"/>
                <a:gd name="connsiteY0" fmla="*/ 750754 h 3923699"/>
                <a:gd name="connsiteX1" fmla="*/ 1209570 w 1489775"/>
                <a:gd name="connsiteY1" fmla="*/ 750754 h 3923699"/>
                <a:gd name="connsiteX2" fmla="*/ 1489774 w 1489775"/>
                <a:gd name="connsiteY2" fmla="*/ 1030958 h 3923699"/>
                <a:gd name="connsiteX3" fmla="*/ 1489774 w 1489775"/>
                <a:gd name="connsiteY3" fmla="*/ 1293518 h 3923699"/>
                <a:gd name="connsiteX4" fmla="*/ 1489775 w 1489775"/>
                <a:gd name="connsiteY4" fmla="*/ 1293518 h 3923699"/>
                <a:gd name="connsiteX5" fmla="*/ 1489775 w 1489775"/>
                <a:gd name="connsiteY5" fmla="*/ 2063902 h 3923699"/>
                <a:gd name="connsiteX6" fmla="*/ 1345759 w 1489775"/>
                <a:gd name="connsiteY6" fmla="*/ 2207918 h 3923699"/>
                <a:gd name="connsiteX7" fmla="*/ 1201743 w 1489775"/>
                <a:gd name="connsiteY7" fmla="*/ 2063902 h 3923699"/>
                <a:gd name="connsiteX8" fmla="*/ 1201743 w 1489775"/>
                <a:gd name="connsiteY8" fmla="*/ 1390678 h 3923699"/>
                <a:gd name="connsiteX9" fmla="*/ 1158887 w 1489775"/>
                <a:gd name="connsiteY9" fmla="*/ 1390678 h 3923699"/>
                <a:gd name="connsiteX10" fmla="*/ 1151853 w 1489775"/>
                <a:gd name="connsiteY10" fmla="*/ 3743699 h 3923699"/>
                <a:gd name="connsiteX11" fmla="*/ 971853 w 1489775"/>
                <a:gd name="connsiteY11" fmla="*/ 3923699 h 3923699"/>
                <a:gd name="connsiteX12" fmla="*/ 791853 w 1489775"/>
                <a:gd name="connsiteY12" fmla="*/ 3743699 h 3923699"/>
                <a:gd name="connsiteX13" fmla="*/ 791853 w 1489775"/>
                <a:gd name="connsiteY13" fmla="*/ 2305078 h 3923699"/>
                <a:gd name="connsiteX14" fmla="*/ 683854 w 1489775"/>
                <a:gd name="connsiteY14" fmla="*/ 2305078 h 3923699"/>
                <a:gd name="connsiteX15" fmla="*/ 683854 w 1489775"/>
                <a:gd name="connsiteY15" fmla="*/ 3743698 h 3923699"/>
                <a:gd name="connsiteX16" fmla="*/ 503854 w 1489775"/>
                <a:gd name="connsiteY16" fmla="*/ 3923698 h 3923699"/>
                <a:gd name="connsiteX17" fmla="*/ 323854 w 1489775"/>
                <a:gd name="connsiteY17" fmla="*/ 3743698 h 3923699"/>
                <a:gd name="connsiteX18" fmla="*/ 323854 w 1489775"/>
                <a:gd name="connsiteY18" fmla="*/ 2238914 h 3923699"/>
                <a:gd name="connsiteX19" fmla="*/ 330887 w 1489775"/>
                <a:gd name="connsiteY19" fmla="*/ 2238914 h 3923699"/>
                <a:gd name="connsiteX20" fmla="*/ 330887 w 1489775"/>
                <a:gd name="connsiteY20" fmla="*/ 1390678 h 3923699"/>
                <a:gd name="connsiteX21" fmla="*/ 288033 w 1489775"/>
                <a:gd name="connsiteY21" fmla="*/ 1390678 h 3923699"/>
                <a:gd name="connsiteX22" fmla="*/ 288033 w 1489775"/>
                <a:gd name="connsiteY22" fmla="*/ 2063902 h 3923699"/>
                <a:gd name="connsiteX23" fmla="*/ 144017 w 1489775"/>
                <a:gd name="connsiteY23" fmla="*/ 2207918 h 3923699"/>
                <a:gd name="connsiteX24" fmla="*/ 1 w 1489775"/>
                <a:gd name="connsiteY24" fmla="*/ 2063902 h 3923699"/>
                <a:gd name="connsiteX25" fmla="*/ 1 w 1489775"/>
                <a:gd name="connsiteY25" fmla="*/ 1390678 h 3923699"/>
                <a:gd name="connsiteX26" fmla="*/ 0 w 1489775"/>
                <a:gd name="connsiteY26" fmla="*/ 1390678 h 3923699"/>
                <a:gd name="connsiteX27" fmla="*/ 0 w 1489775"/>
                <a:gd name="connsiteY27" fmla="*/ 1030958 h 3923699"/>
                <a:gd name="connsiteX28" fmla="*/ 280204 w 1489775"/>
                <a:gd name="connsiteY28" fmla="*/ 750754 h 3923699"/>
                <a:gd name="connsiteX29" fmla="*/ 744888 w 1489775"/>
                <a:gd name="connsiteY29" fmla="*/ 0 h 3923699"/>
                <a:gd name="connsiteX30" fmla="*/ 1082199 w 1489775"/>
                <a:gd name="connsiteY30" fmla="*/ 337311 h 3923699"/>
                <a:gd name="connsiteX31" fmla="*/ 744888 w 1489775"/>
                <a:gd name="connsiteY31" fmla="*/ 674622 h 3923699"/>
                <a:gd name="connsiteX32" fmla="*/ 407577 w 1489775"/>
                <a:gd name="connsiteY32" fmla="*/ 337311 h 3923699"/>
                <a:gd name="connsiteX33" fmla="*/ 744888 w 1489775"/>
                <a:gd name="connsiteY33" fmla="*/ 0 h 3923699"/>
                <a:gd name="connsiteX0" fmla="*/ 280204 w 1489775"/>
                <a:gd name="connsiteY0" fmla="*/ 750754 h 3923699"/>
                <a:gd name="connsiteX1" fmla="*/ 1209570 w 1489775"/>
                <a:gd name="connsiteY1" fmla="*/ 750754 h 3923699"/>
                <a:gd name="connsiteX2" fmla="*/ 1489774 w 1489775"/>
                <a:gd name="connsiteY2" fmla="*/ 1030958 h 3923699"/>
                <a:gd name="connsiteX3" fmla="*/ 1489774 w 1489775"/>
                <a:gd name="connsiteY3" fmla="*/ 1293518 h 3923699"/>
                <a:gd name="connsiteX4" fmla="*/ 1489775 w 1489775"/>
                <a:gd name="connsiteY4" fmla="*/ 1293518 h 3923699"/>
                <a:gd name="connsiteX5" fmla="*/ 1489775 w 1489775"/>
                <a:gd name="connsiteY5" fmla="*/ 2063902 h 3923699"/>
                <a:gd name="connsiteX6" fmla="*/ 1345759 w 1489775"/>
                <a:gd name="connsiteY6" fmla="*/ 2207918 h 3923699"/>
                <a:gd name="connsiteX7" fmla="*/ 1201743 w 1489775"/>
                <a:gd name="connsiteY7" fmla="*/ 2063902 h 3923699"/>
                <a:gd name="connsiteX8" fmla="*/ 1201743 w 1489775"/>
                <a:gd name="connsiteY8" fmla="*/ 1390678 h 3923699"/>
                <a:gd name="connsiteX9" fmla="*/ 1158887 w 1489775"/>
                <a:gd name="connsiteY9" fmla="*/ 1390678 h 3923699"/>
                <a:gd name="connsiteX10" fmla="*/ 1151853 w 1489775"/>
                <a:gd name="connsiteY10" fmla="*/ 3743699 h 3923699"/>
                <a:gd name="connsiteX11" fmla="*/ 971853 w 1489775"/>
                <a:gd name="connsiteY11" fmla="*/ 3923699 h 3923699"/>
                <a:gd name="connsiteX12" fmla="*/ 791853 w 1489775"/>
                <a:gd name="connsiteY12" fmla="*/ 3743699 h 3923699"/>
                <a:gd name="connsiteX13" fmla="*/ 791853 w 1489775"/>
                <a:gd name="connsiteY13" fmla="*/ 2305078 h 3923699"/>
                <a:gd name="connsiteX14" fmla="*/ 683854 w 1489775"/>
                <a:gd name="connsiteY14" fmla="*/ 2305078 h 3923699"/>
                <a:gd name="connsiteX15" fmla="*/ 683854 w 1489775"/>
                <a:gd name="connsiteY15" fmla="*/ 3743698 h 3923699"/>
                <a:gd name="connsiteX16" fmla="*/ 503854 w 1489775"/>
                <a:gd name="connsiteY16" fmla="*/ 3923698 h 3923699"/>
                <a:gd name="connsiteX17" fmla="*/ 323854 w 1489775"/>
                <a:gd name="connsiteY17" fmla="*/ 3743698 h 3923699"/>
                <a:gd name="connsiteX18" fmla="*/ 323854 w 1489775"/>
                <a:gd name="connsiteY18" fmla="*/ 2238914 h 3923699"/>
                <a:gd name="connsiteX19" fmla="*/ 330887 w 1489775"/>
                <a:gd name="connsiteY19" fmla="*/ 1390678 h 3923699"/>
                <a:gd name="connsiteX20" fmla="*/ 288033 w 1489775"/>
                <a:gd name="connsiteY20" fmla="*/ 1390678 h 3923699"/>
                <a:gd name="connsiteX21" fmla="*/ 288033 w 1489775"/>
                <a:gd name="connsiteY21" fmla="*/ 2063902 h 3923699"/>
                <a:gd name="connsiteX22" fmla="*/ 144017 w 1489775"/>
                <a:gd name="connsiteY22" fmla="*/ 2207918 h 3923699"/>
                <a:gd name="connsiteX23" fmla="*/ 1 w 1489775"/>
                <a:gd name="connsiteY23" fmla="*/ 2063902 h 3923699"/>
                <a:gd name="connsiteX24" fmla="*/ 1 w 1489775"/>
                <a:gd name="connsiteY24" fmla="*/ 1390678 h 3923699"/>
                <a:gd name="connsiteX25" fmla="*/ 0 w 1489775"/>
                <a:gd name="connsiteY25" fmla="*/ 1390678 h 3923699"/>
                <a:gd name="connsiteX26" fmla="*/ 0 w 1489775"/>
                <a:gd name="connsiteY26" fmla="*/ 1030958 h 3923699"/>
                <a:gd name="connsiteX27" fmla="*/ 280204 w 1489775"/>
                <a:gd name="connsiteY27" fmla="*/ 750754 h 3923699"/>
                <a:gd name="connsiteX28" fmla="*/ 744888 w 1489775"/>
                <a:gd name="connsiteY28" fmla="*/ 0 h 3923699"/>
                <a:gd name="connsiteX29" fmla="*/ 1082199 w 1489775"/>
                <a:gd name="connsiteY29" fmla="*/ 337311 h 3923699"/>
                <a:gd name="connsiteX30" fmla="*/ 744888 w 1489775"/>
                <a:gd name="connsiteY30" fmla="*/ 674622 h 3923699"/>
                <a:gd name="connsiteX31" fmla="*/ 407577 w 1489775"/>
                <a:gd name="connsiteY31" fmla="*/ 337311 h 3923699"/>
                <a:gd name="connsiteX32" fmla="*/ 744888 w 1489775"/>
                <a:gd name="connsiteY32" fmla="*/ 0 h 3923699"/>
                <a:gd name="connsiteX0" fmla="*/ 280204 w 1489775"/>
                <a:gd name="connsiteY0" fmla="*/ 750754 h 3923699"/>
                <a:gd name="connsiteX1" fmla="*/ 1209570 w 1489775"/>
                <a:gd name="connsiteY1" fmla="*/ 750754 h 3923699"/>
                <a:gd name="connsiteX2" fmla="*/ 1489774 w 1489775"/>
                <a:gd name="connsiteY2" fmla="*/ 1030958 h 3923699"/>
                <a:gd name="connsiteX3" fmla="*/ 1489774 w 1489775"/>
                <a:gd name="connsiteY3" fmla="*/ 1293518 h 3923699"/>
                <a:gd name="connsiteX4" fmla="*/ 1489775 w 1489775"/>
                <a:gd name="connsiteY4" fmla="*/ 1293518 h 3923699"/>
                <a:gd name="connsiteX5" fmla="*/ 1489775 w 1489775"/>
                <a:gd name="connsiteY5" fmla="*/ 2063902 h 3923699"/>
                <a:gd name="connsiteX6" fmla="*/ 1345759 w 1489775"/>
                <a:gd name="connsiteY6" fmla="*/ 2207918 h 3923699"/>
                <a:gd name="connsiteX7" fmla="*/ 1201743 w 1489775"/>
                <a:gd name="connsiteY7" fmla="*/ 2063902 h 3923699"/>
                <a:gd name="connsiteX8" fmla="*/ 1201743 w 1489775"/>
                <a:gd name="connsiteY8" fmla="*/ 1390678 h 3923699"/>
                <a:gd name="connsiteX9" fmla="*/ 1158887 w 1489775"/>
                <a:gd name="connsiteY9" fmla="*/ 1390678 h 3923699"/>
                <a:gd name="connsiteX10" fmla="*/ 1151853 w 1489775"/>
                <a:gd name="connsiteY10" fmla="*/ 3743699 h 3923699"/>
                <a:gd name="connsiteX11" fmla="*/ 971853 w 1489775"/>
                <a:gd name="connsiteY11" fmla="*/ 3923699 h 3923699"/>
                <a:gd name="connsiteX12" fmla="*/ 791853 w 1489775"/>
                <a:gd name="connsiteY12" fmla="*/ 3743699 h 3923699"/>
                <a:gd name="connsiteX13" fmla="*/ 791853 w 1489775"/>
                <a:gd name="connsiteY13" fmla="*/ 2305078 h 3923699"/>
                <a:gd name="connsiteX14" fmla="*/ 683854 w 1489775"/>
                <a:gd name="connsiteY14" fmla="*/ 2305078 h 3923699"/>
                <a:gd name="connsiteX15" fmla="*/ 683854 w 1489775"/>
                <a:gd name="connsiteY15" fmla="*/ 3743698 h 3923699"/>
                <a:gd name="connsiteX16" fmla="*/ 503854 w 1489775"/>
                <a:gd name="connsiteY16" fmla="*/ 3923698 h 3923699"/>
                <a:gd name="connsiteX17" fmla="*/ 323854 w 1489775"/>
                <a:gd name="connsiteY17" fmla="*/ 3743698 h 3923699"/>
                <a:gd name="connsiteX18" fmla="*/ 330887 w 1489775"/>
                <a:gd name="connsiteY18" fmla="*/ 1390678 h 3923699"/>
                <a:gd name="connsiteX19" fmla="*/ 288033 w 1489775"/>
                <a:gd name="connsiteY19" fmla="*/ 1390678 h 3923699"/>
                <a:gd name="connsiteX20" fmla="*/ 288033 w 1489775"/>
                <a:gd name="connsiteY20" fmla="*/ 2063902 h 3923699"/>
                <a:gd name="connsiteX21" fmla="*/ 144017 w 1489775"/>
                <a:gd name="connsiteY21" fmla="*/ 2207918 h 3923699"/>
                <a:gd name="connsiteX22" fmla="*/ 1 w 1489775"/>
                <a:gd name="connsiteY22" fmla="*/ 2063902 h 3923699"/>
                <a:gd name="connsiteX23" fmla="*/ 1 w 1489775"/>
                <a:gd name="connsiteY23" fmla="*/ 1390678 h 3923699"/>
                <a:gd name="connsiteX24" fmla="*/ 0 w 1489775"/>
                <a:gd name="connsiteY24" fmla="*/ 1390678 h 3923699"/>
                <a:gd name="connsiteX25" fmla="*/ 0 w 1489775"/>
                <a:gd name="connsiteY25" fmla="*/ 1030958 h 3923699"/>
                <a:gd name="connsiteX26" fmla="*/ 280204 w 1489775"/>
                <a:gd name="connsiteY26" fmla="*/ 750754 h 3923699"/>
                <a:gd name="connsiteX27" fmla="*/ 744888 w 1489775"/>
                <a:gd name="connsiteY27" fmla="*/ 0 h 3923699"/>
                <a:gd name="connsiteX28" fmla="*/ 1082199 w 1489775"/>
                <a:gd name="connsiteY28" fmla="*/ 337311 h 3923699"/>
                <a:gd name="connsiteX29" fmla="*/ 744888 w 1489775"/>
                <a:gd name="connsiteY29" fmla="*/ 674622 h 3923699"/>
                <a:gd name="connsiteX30" fmla="*/ 407577 w 1489775"/>
                <a:gd name="connsiteY30" fmla="*/ 337311 h 3923699"/>
                <a:gd name="connsiteX31" fmla="*/ 744888 w 1489775"/>
                <a:gd name="connsiteY31" fmla="*/ 0 h 39236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</a:cxnLst>
              <a:rect l="l" t="t" r="r" b="b"/>
              <a:pathLst>
                <a:path w="1489775" h="3923699">
                  <a:moveTo>
                    <a:pt x="280204" y="750754"/>
                  </a:moveTo>
                  <a:lnTo>
                    <a:pt x="1209570" y="750754"/>
                  </a:lnTo>
                  <a:cubicBezTo>
                    <a:pt x="1364322" y="750754"/>
                    <a:pt x="1489774" y="876206"/>
                    <a:pt x="1489774" y="1030958"/>
                  </a:cubicBezTo>
                  <a:lnTo>
                    <a:pt x="1489774" y="1293518"/>
                  </a:lnTo>
                  <a:lnTo>
                    <a:pt x="1489775" y="1293518"/>
                  </a:lnTo>
                  <a:lnTo>
                    <a:pt x="1489775" y="2063902"/>
                  </a:lnTo>
                  <a:cubicBezTo>
                    <a:pt x="1489775" y="2143440"/>
                    <a:pt x="1425297" y="2207918"/>
                    <a:pt x="1345759" y="2207918"/>
                  </a:cubicBezTo>
                  <a:cubicBezTo>
                    <a:pt x="1266221" y="2207918"/>
                    <a:pt x="1201743" y="2143440"/>
                    <a:pt x="1201743" y="2063902"/>
                  </a:cubicBezTo>
                  <a:lnTo>
                    <a:pt x="1201743" y="1390678"/>
                  </a:lnTo>
                  <a:lnTo>
                    <a:pt x="1158887" y="1390678"/>
                  </a:lnTo>
                  <a:cubicBezTo>
                    <a:pt x="1156542" y="2175018"/>
                    <a:pt x="1154198" y="2959359"/>
                    <a:pt x="1151853" y="3743699"/>
                  </a:cubicBezTo>
                  <a:cubicBezTo>
                    <a:pt x="1151853" y="3843110"/>
                    <a:pt x="1071264" y="3923699"/>
                    <a:pt x="971853" y="3923699"/>
                  </a:cubicBezTo>
                  <a:cubicBezTo>
                    <a:pt x="872442" y="3923699"/>
                    <a:pt x="791853" y="3843110"/>
                    <a:pt x="791853" y="3743699"/>
                  </a:cubicBezTo>
                  <a:lnTo>
                    <a:pt x="791853" y="2305078"/>
                  </a:lnTo>
                  <a:lnTo>
                    <a:pt x="683854" y="2305078"/>
                  </a:lnTo>
                  <a:lnTo>
                    <a:pt x="683854" y="3743698"/>
                  </a:lnTo>
                  <a:cubicBezTo>
                    <a:pt x="683854" y="3843109"/>
                    <a:pt x="603265" y="3923698"/>
                    <a:pt x="503854" y="3923698"/>
                  </a:cubicBezTo>
                  <a:cubicBezTo>
                    <a:pt x="404443" y="3923698"/>
                    <a:pt x="323854" y="3843109"/>
                    <a:pt x="323854" y="3743698"/>
                  </a:cubicBezTo>
                  <a:cubicBezTo>
                    <a:pt x="326198" y="2959358"/>
                    <a:pt x="328543" y="2175018"/>
                    <a:pt x="330887" y="1390678"/>
                  </a:cubicBezTo>
                  <a:lnTo>
                    <a:pt x="288033" y="1390678"/>
                  </a:lnTo>
                  <a:lnTo>
                    <a:pt x="288033" y="2063902"/>
                  </a:lnTo>
                  <a:cubicBezTo>
                    <a:pt x="288033" y="2143440"/>
                    <a:pt x="223555" y="2207918"/>
                    <a:pt x="144017" y="2207918"/>
                  </a:cubicBezTo>
                  <a:cubicBezTo>
                    <a:pt x="64479" y="2207918"/>
                    <a:pt x="1" y="2143440"/>
                    <a:pt x="1" y="2063902"/>
                  </a:cubicBezTo>
                  <a:lnTo>
                    <a:pt x="1" y="1390678"/>
                  </a:lnTo>
                  <a:lnTo>
                    <a:pt x="0" y="1390678"/>
                  </a:lnTo>
                  <a:lnTo>
                    <a:pt x="0" y="1030958"/>
                  </a:lnTo>
                  <a:cubicBezTo>
                    <a:pt x="0" y="876206"/>
                    <a:pt x="125452" y="750754"/>
                    <a:pt x="280204" y="750754"/>
                  </a:cubicBezTo>
                  <a:close/>
                  <a:moveTo>
                    <a:pt x="744888" y="0"/>
                  </a:moveTo>
                  <a:cubicBezTo>
                    <a:pt x="931180" y="0"/>
                    <a:pt x="1082199" y="151019"/>
                    <a:pt x="1082199" y="337311"/>
                  </a:cubicBezTo>
                  <a:cubicBezTo>
                    <a:pt x="1082199" y="523603"/>
                    <a:pt x="931180" y="674622"/>
                    <a:pt x="744888" y="674622"/>
                  </a:cubicBezTo>
                  <a:cubicBezTo>
                    <a:pt x="558596" y="674622"/>
                    <a:pt x="407577" y="523603"/>
                    <a:pt x="407577" y="337311"/>
                  </a:cubicBezTo>
                  <a:cubicBezTo>
                    <a:pt x="407577" y="151019"/>
                    <a:pt x="558596" y="0"/>
                    <a:pt x="744888" y="0"/>
                  </a:cubicBez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 dirty="0"/>
            </a:p>
          </p:txBody>
        </p:sp>
      </p:grpSp>
      <p:sp>
        <p:nvSpPr>
          <p:cNvPr id="101" name="TextBox 100">
            <a:extLst>
              <a:ext uri="{FF2B5EF4-FFF2-40B4-BE49-F238E27FC236}">
                <a16:creationId xmlns:a16="http://schemas.microsoft.com/office/drawing/2014/main" id="{FEBFA793-A69C-4CD1-B836-DDB3E8361ABF}"/>
              </a:ext>
            </a:extLst>
          </p:cNvPr>
          <p:cNvSpPr txBox="1"/>
          <p:nvPr/>
        </p:nvSpPr>
        <p:spPr>
          <a:xfrm>
            <a:off x="9393724" y="2565401"/>
            <a:ext cx="873097" cy="338554"/>
          </a:xfrm>
          <a:prstGeom prst="rect">
            <a:avLst/>
          </a:prstGeom>
          <a:solidFill>
            <a:schemeClr val="accent2"/>
          </a:solidFill>
        </p:spPr>
        <p:txBody>
          <a:bodyPr wrap="square" rtlCol="0">
            <a:spAutoFit/>
          </a:bodyPr>
          <a:lstStyle/>
          <a:p>
            <a:pPr algn="ctr"/>
            <a:r>
              <a:rPr lang="en-US" altLang="ko-KR" sz="1600" b="1" dirty="0">
                <a:solidFill>
                  <a:schemeClr val="bg1"/>
                </a:solidFill>
                <a:cs typeface="Arial" pitchFamily="34" charset="0"/>
              </a:rPr>
              <a:t>60%</a:t>
            </a:r>
            <a:endParaRPr lang="ko-KR" altLang="en-US" sz="1600" b="1" dirty="0">
              <a:solidFill>
                <a:schemeClr val="bg1"/>
              </a:solidFill>
              <a:cs typeface="Arial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4027542467"/>
      </p:ext>
    </p:extLst>
  </p:cSld>
  <p:clrMapOvr>
    <a:masterClrMapping/>
  </p:clrMapOvr>
</p:sld>
</file>

<file path=ppt/slides/slide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Picture Placeholder 2">
            <a:extLst>
              <a:ext uri="{FF2B5EF4-FFF2-40B4-BE49-F238E27FC236}">
                <a16:creationId xmlns:a16="http://schemas.microsoft.com/office/drawing/2014/main" id="{CF216C8B-2A4B-40EC-AC6C-2FFF7C7A15FB}"/>
              </a:ext>
            </a:extLst>
          </p:cNvPr>
          <p:cNvSpPr>
            <a:spLocks noGrp="1"/>
          </p:cNvSpPr>
          <p:nvPr>
            <p:ph type="pic" idx="16"/>
          </p:nvPr>
        </p:nvSpPr>
        <p:spPr/>
      </p:sp>
      <p:sp>
        <p:nvSpPr>
          <p:cNvPr id="40" name="자유형: 도형 39">
            <a:extLst>
              <a:ext uri="{FF2B5EF4-FFF2-40B4-BE49-F238E27FC236}">
                <a16:creationId xmlns:a16="http://schemas.microsoft.com/office/drawing/2014/main" id="{E6FF2DA6-6916-4F5B-B8B5-86315A15035A}"/>
              </a:ext>
            </a:extLst>
          </p:cNvPr>
          <p:cNvSpPr/>
          <p:nvPr/>
        </p:nvSpPr>
        <p:spPr>
          <a:xfrm flipH="1">
            <a:off x="0" y="2"/>
            <a:ext cx="7219950" cy="6791323"/>
          </a:xfrm>
          <a:custGeom>
            <a:avLst/>
            <a:gdLst>
              <a:gd name="connsiteX0" fmla="*/ 941173 w 8026415"/>
              <a:gd name="connsiteY0" fmla="*/ 5654392 h 6663713"/>
              <a:gd name="connsiteX1" fmla="*/ 900483 w 8026415"/>
              <a:gd name="connsiteY1" fmla="*/ 5688697 h 6663713"/>
              <a:gd name="connsiteX2" fmla="*/ 885658 w 8026415"/>
              <a:gd name="connsiteY2" fmla="*/ 5700223 h 6663713"/>
              <a:gd name="connsiteX3" fmla="*/ 885892 w 8026415"/>
              <a:gd name="connsiteY3" fmla="*/ 5696206 h 6663713"/>
              <a:gd name="connsiteX4" fmla="*/ 887974 w 8026415"/>
              <a:gd name="connsiteY4" fmla="*/ 5694180 h 6663713"/>
              <a:gd name="connsiteX5" fmla="*/ 892532 w 8026415"/>
              <a:gd name="connsiteY5" fmla="*/ 5687809 h 6663713"/>
              <a:gd name="connsiteX6" fmla="*/ 886195 w 8026415"/>
              <a:gd name="connsiteY6" fmla="*/ 5690989 h 6663713"/>
              <a:gd name="connsiteX7" fmla="*/ 886251 w 8026415"/>
              <a:gd name="connsiteY7" fmla="*/ 5690021 h 6663713"/>
              <a:gd name="connsiteX8" fmla="*/ 896248 w 8026415"/>
              <a:gd name="connsiteY8" fmla="*/ 5682249 h 6663713"/>
              <a:gd name="connsiteX9" fmla="*/ 941173 w 8026415"/>
              <a:gd name="connsiteY9" fmla="*/ 5654392 h 6663713"/>
              <a:gd name="connsiteX10" fmla="*/ 6314373 w 8026415"/>
              <a:gd name="connsiteY10" fmla="*/ 5423453 h 6663713"/>
              <a:gd name="connsiteX11" fmla="*/ 6293047 w 8026415"/>
              <a:gd name="connsiteY11" fmla="*/ 5427510 h 6663713"/>
              <a:gd name="connsiteX12" fmla="*/ 6279496 w 8026415"/>
              <a:gd name="connsiteY12" fmla="*/ 5429742 h 6663713"/>
              <a:gd name="connsiteX13" fmla="*/ 6302242 w 8026415"/>
              <a:gd name="connsiteY13" fmla="*/ 5439154 h 6663713"/>
              <a:gd name="connsiteX14" fmla="*/ 6333112 w 8026415"/>
              <a:gd name="connsiteY14" fmla="*/ 5442155 h 6663713"/>
              <a:gd name="connsiteX15" fmla="*/ 6348767 w 8026415"/>
              <a:gd name="connsiteY15" fmla="*/ 5438099 h 6663713"/>
              <a:gd name="connsiteX16" fmla="*/ 6333766 w 8026415"/>
              <a:gd name="connsiteY16" fmla="*/ 5425964 h 6663713"/>
              <a:gd name="connsiteX17" fmla="*/ 6314373 w 8026415"/>
              <a:gd name="connsiteY17" fmla="*/ 5423453 h 6663713"/>
              <a:gd name="connsiteX18" fmla="*/ 6420877 w 8026415"/>
              <a:gd name="connsiteY18" fmla="*/ 5398654 h 6663713"/>
              <a:gd name="connsiteX19" fmla="*/ 6419214 w 8026415"/>
              <a:gd name="connsiteY19" fmla="*/ 5401233 h 6663713"/>
              <a:gd name="connsiteX20" fmla="*/ 6422938 w 8026415"/>
              <a:gd name="connsiteY20" fmla="*/ 5401488 h 6663713"/>
              <a:gd name="connsiteX21" fmla="*/ 6793539 w 8026415"/>
              <a:gd name="connsiteY21" fmla="*/ 5298429 h 6663713"/>
              <a:gd name="connsiteX22" fmla="*/ 6775499 w 8026415"/>
              <a:gd name="connsiteY22" fmla="*/ 5307963 h 6663713"/>
              <a:gd name="connsiteX23" fmla="*/ 6721892 w 8026415"/>
              <a:gd name="connsiteY23" fmla="*/ 5312085 h 6663713"/>
              <a:gd name="connsiteX24" fmla="*/ 6573446 w 8026415"/>
              <a:gd name="connsiteY24" fmla="*/ 5336818 h 6663713"/>
              <a:gd name="connsiteX25" fmla="*/ 6544581 w 8026415"/>
              <a:gd name="connsiteY25" fmla="*/ 5398654 h 6663713"/>
              <a:gd name="connsiteX26" fmla="*/ 6531154 w 8026415"/>
              <a:gd name="connsiteY26" fmla="*/ 5418962 h 6663713"/>
              <a:gd name="connsiteX27" fmla="*/ 6548818 w 8026415"/>
              <a:gd name="connsiteY27" fmla="*/ 5419577 h 6663713"/>
              <a:gd name="connsiteX28" fmla="*/ 6585772 w 8026415"/>
              <a:gd name="connsiteY28" fmla="*/ 5425010 h 6663713"/>
              <a:gd name="connsiteX29" fmla="*/ 6598785 w 8026415"/>
              <a:gd name="connsiteY29" fmla="*/ 5424229 h 6663713"/>
              <a:gd name="connsiteX30" fmla="*/ 6613378 w 8026415"/>
              <a:gd name="connsiteY30" fmla="*/ 5408138 h 6663713"/>
              <a:gd name="connsiteX31" fmla="*/ 6614681 w 8026415"/>
              <a:gd name="connsiteY31" fmla="*/ 5402776 h 6663713"/>
              <a:gd name="connsiteX32" fmla="*/ 6626536 w 8026415"/>
              <a:gd name="connsiteY32" fmla="*/ 5398138 h 6663713"/>
              <a:gd name="connsiteX33" fmla="*/ 6628400 w 8026415"/>
              <a:gd name="connsiteY33" fmla="*/ 5399125 h 6663713"/>
              <a:gd name="connsiteX34" fmla="*/ 6632274 w 8026415"/>
              <a:gd name="connsiteY34" fmla="*/ 5397050 h 6663713"/>
              <a:gd name="connsiteX35" fmla="*/ 6668493 w 8026415"/>
              <a:gd name="connsiteY35" fmla="*/ 5397016 h 6663713"/>
              <a:gd name="connsiteX36" fmla="*/ 6688870 w 8026415"/>
              <a:gd name="connsiteY36" fmla="*/ 5403280 h 6663713"/>
              <a:gd name="connsiteX37" fmla="*/ 6693028 w 8026415"/>
              <a:gd name="connsiteY37" fmla="*/ 5398654 h 6663713"/>
              <a:gd name="connsiteX38" fmla="*/ 6742510 w 8026415"/>
              <a:gd name="connsiteY38" fmla="*/ 5390410 h 6663713"/>
              <a:gd name="connsiteX39" fmla="*/ 6816732 w 8026415"/>
              <a:gd name="connsiteY39" fmla="*/ 5328573 h 6663713"/>
              <a:gd name="connsiteX40" fmla="*/ 6793539 w 8026415"/>
              <a:gd name="connsiteY40" fmla="*/ 5298429 h 6663713"/>
              <a:gd name="connsiteX41" fmla="*/ 8026414 w 8026415"/>
              <a:gd name="connsiteY41" fmla="*/ 4939298 h 6663713"/>
              <a:gd name="connsiteX42" fmla="*/ 8026414 w 8026415"/>
              <a:gd name="connsiteY42" fmla="*/ 5146935 h 6663713"/>
              <a:gd name="connsiteX43" fmla="*/ 7975442 w 8026415"/>
              <a:gd name="connsiteY43" fmla="*/ 5167799 h 6663713"/>
              <a:gd name="connsiteX44" fmla="*/ 7777516 w 8026415"/>
              <a:gd name="connsiteY44" fmla="*/ 5233759 h 6663713"/>
              <a:gd name="connsiteX45" fmla="*/ 7633190 w 8026415"/>
              <a:gd name="connsiteY45" fmla="*/ 5250247 h 6663713"/>
              <a:gd name="connsiteX46" fmla="*/ 7682675 w 8026415"/>
              <a:gd name="connsiteY46" fmla="*/ 5192534 h 6663713"/>
              <a:gd name="connsiteX47" fmla="*/ 7942455 w 8026415"/>
              <a:gd name="connsiteY47" fmla="*/ 5052374 h 6663713"/>
              <a:gd name="connsiteX48" fmla="*/ 7996059 w 8026415"/>
              <a:gd name="connsiteY48" fmla="*/ 5002906 h 6663713"/>
              <a:gd name="connsiteX49" fmla="*/ 8003406 w 8026415"/>
              <a:gd name="connsiteY49" fmla="*/ 4956078 h 6663713"/>
              <a:gd name="connsiteX50" fmla="*/ 1335630 w 8026415"/>
              <a:gd name="connsiteY50" fmla="*/ 3756737 h 6663713"/>
              <a:gd name="connsiteX51" fmla="*/ 1324955 w 8026415"/>
              <a:gd name="connsiteY51" fmla="*/ 3767821 h 6663713"/>
              <a:gd name="connsiteX52" fmla="*/ 1291184 w 8026415"/>
              <a:gd name="connsiteY52" fmla="*/ 3784826 h 6663713"/>
              <a:gd name="connsiteX53" fmla="*/ 1281176 w 8026415"/>
              <a:gd name="connsiteY53" fmla="*/ 3790114 h 6663713"/>
              <a:gd name="connsiteX54" fmla="*/ 1250484 w 8026415"/>
              <a:gd name="connsiteY54" fmla="*/ 3811773 h 6663713"/>
              <a:gd name="connsiteX55" fmla="*/ 1205504 w 8026415"/>
              <a:gd name="connsiteY55" fmla="*/ 3845071 h 6663713"/>
              <a:gd name="connsiteX56" fmla="*/ 1218814 w 8026415"/>
              <a:gd name="connsiteY56" fmla="*/ 3826047 h 6663713"/>
              <a:gd name="connsiteX57" fmla="*/ 1288102 w 8026415"/>
              <a:gd name="connsiteY57" fmla="*/ 3780172 h 6663713"/>
              <a:gd name="connsiteX58" fmla="*/ 1335630 w 8026415"/>
              <a:gd name="connsiteY58" fmla="*/ 3756737 h 6663713"/>
              <a:gd name="connsiteX59" fmla="*/ 1447902 w 8026415"/>
              <a:gd name="connsiteY59" fmla="*/ 3305999 h 6663713"/>
              <a:gd name="connsiteX60" fmla="*/ 1433018 w 8026415"/>
              <a:gd name="connsiteY60" fmla="*/ 3316913 h 6663713"/>
              <a:gd name="connsiteX61" fmla="*/ 1428857 w 8026415"/>
              <a:gd name="connsiteY61" fmla="*/ 3319691 h 6663713"/>
              <a:gd name="connsiteX62" fmla="*/ 1430800 w 8026415"/>
              <a:gd name="connsiteY62" fmla="*/ 3317673 h 6663713"/>
              <a:gd name="connsiteX63" fmla="*/ 1339393 w 8026415"/>
              <a:gd name="connsiteY63" fmla="*/ 2806931 h 6663713"/>
              <a:gd name="connsiteX64" fmla="*/ 1336223 w 8026415"/>
              <a:gd name="connsiteY64" fmla="*/ 2809445 h 6663713"/>
              <a:gd name="connsiteX65" fmla="*/ 1332705 w 8026415"/>
              <a:gd name="connsiteY65" fmla="*/ 2811909 h 6663713"/>
              <a:gd name="connsiteX66" fmla="*/ 1332566 w 8026415"/>
              <a:gd name="connsiteY66" fmla="*/ 2811134 h 6663713"/>
              <a:gd name="connsiteX67" fmla="*/ 1333628 w 8026415"/>
              <a:gd name="connsiteY67" fmla="*/ 2810446 h 6663713"/>
              <a:gd name="connsiteX68" fmla="*/ 1576339 w 8026415"/>
              <a:gd name="connsiteY68" fmla="*/ 2639907 h 6663713"/>
              <a:gd name="connsiteX69" fmla="*/ 1575394 w 8026415"/>
              <a:gd name="connsiteY69" fmla="*/ 2641051 h 6663713"/>
              <a:gd name="connsiteX70" fmla="*/ 1575093 w 8026415"/>
              <a:gd name="connsiteY70" fmla="*/ 2641582 h 6663713"/>
              <a:gd name="connsiteX71" fmla="*/ 1572214 w 8026415"/>
              <a:gd name="connsiteY71" fmla="*/ 2643050 h 6663713"/>
              <a:gd name="connsiteX72" fmla="*/ 1575034 w 8026415"/>
              <a:gd name="connsiteY72" fmla="*/ 2640478 h 6663713"/>
              <a:gd name="connsiteX73" fmla="*/ 1576339 w 8026415"/>
              <a:gd name="connsiteY73" fmla="*/ 2639907 h 6663713"/>
              <a:gd name="connsiteX74" fmla="*/ 1675711 w 8026415"/>
              <a:gd name="connsiteY74" fmla="*/ 2594244 h 6663713"/>
              <a:gd name="connsiteX75" fmla="*/ 1675322 w 8026415"/>
              <a:gd name="connsiteY75" fmla="*/ 2594642 h 6663713"/>
              <a:gd name="connsiteX76" fmla="*/ 1671901 w 8026415"/>
              <a:gd name="connsiteY76" fmla="*/ 2596689 h 6663713"/>
              <a:gd name="connsiteX77" fmla="*/ 384100 w 8026415"/>
              <a:gd name="connsiteY77" fmla="*/ 1289449 h 6663713"/>
              <a:gd name="connsiteX78" fmla="*/ 345813 w 8026415"/>
              <a:gd name="connsiteY78" fmla="*/ 1326083 h 6663713"/>
              <a:gd name="connsiteX79" fmla="*/ 179754 w 8026415"/>
              <a:gd name="connsiteY79" fmla="*/ 1448845 h 6663713"/>
              <a:gd name="connsiteX80" fmla="*/ 129753 w 8026415"/>
              <a:gd name="connsiteY80" fmla="*/ 1488586 h 6663713"/>
              <a:gd name="connsiteX81" fmla="*/ 122023 w 8026415"/>
              <a:gd name="connsiteY81" fmla="*/ 1497078 h 6663713"/>
              <a:gd name="connsiteX82" fmla="*/ 120331 w 8026415"/>
              <a:gd name="connsiteY82" fmla="*/ 1501105 h 6663713"/>
              <a:gd name="connsiteX83" fmla="*/ 124014 w 8026415"/>
              <a:gd name="connsiteY83" fmla="*/ 1499771 h 6663713"/>
              <a:gd name="connsiteX84" fmla="*/ 136754 w 8026415"/>
              <a:gd name="connsiteY84" fmla="*/ 1491740 h 6663713"/>
              <a:gd name="connsiteX85" fmla="*/ 134398 w 8026415"/>
              <a:gd name="connsiteY85" fmla="*/ 1494869 h 6663713"/>
              <a:gd name="connsiteX86" fmla="*/ 105861 w 8026415"/>
              <a:gd name="connsiteY86" fmla="*/ 1515818 h 6663713"/>
              <a:gd name="connsiteX87" fmla="*/ 90445 w 8026415"/>
              <a:gd name="connsiteY87" fmla="*/ 1505009 h 6663713"/>
              <a:gd name="connsiteX88" fmla="*/ 87593 w 8026415"/>
              <a:gd name="connsiteY88" fmla="*/ 1500660 h 6663713"/>
              <a:gd name="connsiteX89" fmla="*/ 88172 w 8026415"/>
              <a:gd name="connsiteY89" fmla="*/ 1500238 h 6663713"/>
              <a:gd name="connsiteX90" fmla="*/ 117743 w 8026415"/>
              <a:gd name="connsiteY90" fmla="*/ 1484972 h 6663713"/>
              <a:gd name="connsiteX91" fmla="*/ 142560 w 8026415"/>
              <a:gd name="connsiteY91" fmla="*/ 1468013 h 6663713"/>
              <a:gd name="connsiteX92" fmla="*/ 175773 w 8026415"/>
              <a:gd name="connsiteY92" fmla="*/ 1443460 h 6663713"/>
              <a:gd name="connsiteX93" fmla="*/ 193887 w 8026415"/>
              <a:gd name="connsiteY93" fmla="*/ 1430068 h 6663713"/>
              <a:gd name="connsiteX94" fmla="*/ 228128 w 8026415"/>
              <a:gd name="connsiteY94" fmla="*/ 1400591 h 6663713"/>
              <a:gd name="connsiteX95" fmla="*/ 249925 w 8026415"/>
              <a:gd name="connsiteY95" fmla="*/ 1385864 h 6663713"/>
              <a:gd name="connsiteX96" fmla="*/ 303244 w 8026415"/>
              <a:gd name="connsiteY96" fmla="*/ 1350611 h 6663713"/>
              <a:gd name="connsiteX97" fmla="*/ 334100 w 8026415"/>
              <a:gd name="connsiteY97" fmla="*/ 1329188 h 6663713"/>
              <a:gd name="connsiteX98" fmla="*/ 342494 w 8026415"/>
              <a:gd name="connsiteY98" fmla="*/ 1321594 h 6663713"/>
              <a:gd name="connsiteX99" fmla="*/ 370032 w 8026415"/>
              <a:gd name="connsiteY99" fmla="*/ 1295683 h 6663713"/>
              <a:gd name="connsiteX100" fmla="*/ 384100 w 8026415"/>
              <a:gd name="connsiteY100" fmla="*/ 1289449 h 6663713"/>
              <a:gd name="connsiteX101" fmla="*/ 620567 w 8026415"/>
              <a:gd name="connsiteY101" fmla="*/ 1249292 h 6663713"/>
              <a:gd name="connsiteX102" fmla="*/ 619539 w 8026415"/>
              <a:gd name="connsiteY102" fmla="*/ 1254217 h 6663713"/>
              <a:gd name="connsiteX103" fmla="*/ 599068 w 8026415"/>
              <a:gd name="connsiteY103" fmla="*/ 1270739 h 6663713"/>
              <a:gd name="connsiteX104" fmla="*/ 583672 w 8026415"/>
              <a:gd name="connsiteY104" fmla="*/ 1275179 h 6663713"/>
              <a:gd name="connsiteX105" fmla="*/ 552816 w 8026415"/>
              <a:gd name="connsiteY105" fmla="*/ 1296601 h 6663713"/>
              <a:gd name="connsiteX106" fmla="*/ 516585 w 8026415"/>
              <a:gd name="connsiteY106" fmla="*/ 1323386 h 6663713"/>
              <a:gd name="connsiteX107" fmla="*/ 501489 w 8026415"/>
              <a:gd name="connsiteY107" fmla="*/ 1334547 h 6663713"/>
              <a:gd name="connsiteX108" fmla="*/ 481018 w 8026415"/>
              <a:gd name="connsiteY108" fmla="*/ 1351069 h 6663713"/>
              <a:gd name="connsiteX109" fmla="*/ 459219 w 8026415"/>
              <a:gd name="connsiteY109" fmla="*/ 1365796 h 6663713"/>
              <a:gd name="connsiteX110" fmla="*/ 447807 w 8026415"/>
              <a:gd name="connsiteY110" fmla="*/ 1375622 h 6663713"/>
              <a:gd name="connsiteX111" fmla="*/ 439777 w 8026415"/>
              <a:gd name="connsiteY111" fmla="*/ 1377393 h 6663713"/>
              <a:gd name="connsiteX112" fmla="*/ 424680 w 8026415"/>
              <a:gd name="connsiteY112" fmla="*/ 1388553 h 6663713"/>
              <a:gd name="connsiteX113" fmla="*/ 419969 w 8026415"/>
              <a:gd name="connsiteY113" fmla="*/ 1394812 h 6663713"/>
              <a:gd name="connsiteX114" fmla="*/ 414295 w 8026415"/>
              <a:gd name="connsiteY114" fmla="*/ 1393454 h 6663713"/>
              <a:gd name="connsiteX115" fmla="*/ 396180 w 8026415"/>
              <a:gd name="connsiteY115" fmla="*/ 1406846 h 6663713"/>
              <a:gd name="connsiteX116" fmla="*/ 391469 w 8026415"/>
              <a:gd name="connsiteY116" fmla="*/ 1413106 h 6663713"/>
              <a:gd name="connsiteX117" fmla="*/ 385795 w 8026415"/>
              <a:gd name="connsiteY117" fmla="*/ 1411748 h 6663713"/>
              <a:gd name="connsiteX118" fmla="*/ 383141 w 8026415"/>
              <a:gd name="connsiteY118" fmla="*/ 1413807 h 6663713"/>
              <a:gd name="connsiteX119" fmla="*/ 383417 w 8026415"/>
              <a:gd name="connsiteY119" fmla="*/ 1412485 h 6663713"/>
              <a:gd name="connsiteX120" fmla="*/ 384488 w 8026415"/>
              <a:gd name="connsiteY120" fmla="*/ 1401607 h 6663713"/>
              <a:gd name="connsiteX121" fmla="*/ 413697 w 8026415"/>
              <a:gd name="connsiteY121" fmla="*/ 1380013 h 6663713"/>
              <a:gd name="connsiteX122" fmla="*/ 465025 w 8026415"/>
              <a:gd name="connsiteY122" fmla="*/ 1342068 h 6663713"/>
              <a:gd name="connsiteX123" fmla="*/ 465689 w 8026415"/>
              <a:gd name="connsiteY123" fmla="*/ 1342967 h 6663713"/>
              <a:gd name="connsiteX124" fmla="*/ 415025 w 8026415"/>
              <a:gd name="connsiteY124" fmla="*/ 1381810 h 6663713"/>
              <a:gd name="connsiteX125" fmla="*/ 429093 w 8026415"/>
              <a:gd name="connsiteY125" fmla="*/ 1375574 h 6663713"/>
              <a:gd name="connsiteX126" fmla="*/ 521661 w 8026415"/>
              <a:gd name="connsiteY126" fmla="*/ 1311305 h 6663713"/>
              <a:gd name="connsiteX127" fmla="*/ 539777 w 8026415"/>
              <a:gd name="connsiteY127" fmla="*/ 1297913 h 6663713"/>
              <a:gd name="connsiteX128" fmla="*/ 583008 w 8026415"/>
              <a:gd name="connsiteY128" fmla="*/ 1274280 h 6663713"/>
              <a:gd name="connsiteX129" fmla="*/ 610181 w 8026415"/>
              <a:gd name="connsiteY129" fmla="*/ 1254193 h 6663713"/>
              <a:gd name="connsiteX130" fmla="*/ 620567 w 8026415"/>
              <a:gd name="connsiteY130" fmla="*/ 1249292 h 6663713"/>
              <a:gd name="connsiteX131" fmla="*/ 275195 w 8026415"/>
              <a:gd name="connsiteY131" fmla="*/ 0 h 6663713"/>
              <a:gd name="connsiteX132" fmla="*/ 8026415 w 8026415"/>
              <a:gd name="connsiteY132" fmla="*/ 0 h 6663713"/>
              <a:gd name="connsiteX133" fmla="*/ 8026414 w 8026415"/>
              <a:gd name="connsiteY133" fmla="*/ 4807317 h 6663713"/>
              <a:gd name="connsiteX134" fmla="*/ 8012554 w 8026415"/>
              <a:gd name="connsiteY134" fmla="*/ 4825642 h 6663713"/>
              <a:gd name="connsiteX135" fmla="*/ 7942455 w 8026415"/>
              <a:gd name="connsiteY135" fmla="*/ 4924580 h 6663713"/>
              <a:gd name="connsiteX136" fmla="*/ 7826993 w 8026415"/>
              <a:gd name="connsiteY136" fmla="*/ 5023517 h 6663713"/>
              <a:gd name="connsiteX137" fmla="*/ 7464128 w 8026415"/>
              <a:gd name="connsiteY137" fmla="*/ 5274980 h 6663713"/>
              <a:gd name="connsiteX138" fmla="*/ 7336298 w 8026415"/>
              <a:gd name="connsiteY138" fmla="*/ 5258491 h 6663713"/>
              <a:gd name="connsiteX139" fmla="*/ 7245580 w 8026415"/>
              <a:gd name="connsiteY139" fmla="*/ 5209023 h 6663713"/>
              <a:gd name="connsiteX140" fmla="*/ 7171358 w 8026415"/>
              <a:gd name="connsiteY140" fmla="*/ 5242004 h 6663713"/>
              <a:gd name="connsiteX141" fmla="*/ 7138370 w 8026415"/>
              <a:gd name="connsiteY141" fmla="*/ 5258491 h 6663713"/>
              <a:gd name="connsiteX142" fmla="*/ 7018785 w 8026415"/>
              <a:gd name="connsiteY142" fmla="*/ 5340943 h 6663713"/>
              <a:gd name="connsiteX143" fmla="*/ 6977550 w 8026415"/>
              <a:gd name="connsiteY143" fmla="*/ 5369796 h 6663713"/>
              <a:gd name="connsiteX144" fmla="*/ 6877556 w 8026415"/>
              <a:gd name="connsiteY144" fmla="*/ 5409476 h 6663713"/>
              <a:gd name="connsiteX145" fmla="*/ 6860844 w 8026415"/>
              <a:gd name="connsiteY145" fmla="*/ 5415176 h 6663713"/>
              <a:gd name="connsiteX146" fmla="*/ 7228950 w 8026415"/>
              <a:gd name="connsiteY146" fmla="*/ 5413784 h 6663713"/>
              <a:gd name="connsiteX147" fmla="*/ 7300912 w 8026415"/>
              <a:gd name="connsiteY147" fmla="*/ 5415990 h 6663713"/>
              <a:gd name="connsiteX148" fmla="*/ 7344426 w 8026415"/>
              <a:gd name="connsiteY148" fmla="*/ 5444725 h 6663713"/>
              <a:gd name="connsiteX149" fmla="*/ 7304032 w 8026415"/>
              <a:gd name="connsiteY149" fmla="*/ 5468053 h 6663713"/>
              <a:gd name="connsiteX150" fmla="*/ 6973370 w 8026415"/>
              <a:gd name="connsiteY150" fmla="*/ 5507523 h 6663713"/>
              <a:gd name="connsiteX151" fmla="*/ 6503058 w 8026415"/>
              <a:gd name="connsiteY151" fmla="*/ 5526648 h 6663713"/>
              <a:gd name="connsiteX152" fmla="*/ 6465084 w 8026415"/>
              <a:gd name="connsiteY152" fmla="*/ 5525010 h 6663713"/>
              <a:gd name="connsiteX153" fmla="*/ 6447804 w 8026415"/>
              <a:gd name="connsiteY153" fmla="*/ 5541725 h 6663713"/>
              <a:gd name="connsiteX154" fmla="*/ 6464510 w 8026415"/>
              <a:gd name="connsiteY154" fmla="*/ 5559008 h 6663713"/>
              <a:gd name="connsiteX155" fmla="*/ 6766929 w 8026415"/>
              <a:gd name="connsiteY155" fmla="*/ 5593083 h 6663713"/>
              <a:gd name="connsiteX156" fmla="*/ 6789755 w 8026415"/>
              <a:gd name="connsiteY156" fmla="*/ 5603469 h 6663713"/>
              <a:gd name="connsiteX157" fmla="*/ 6782284 w 8026415"/>
              <a:gd name="connsiteY157" fmla="*/ 5631350 h 6663713"/>
              <a:gd name="connsiteX158" fmla="*/ 6678673 w 8026415"/>
              <a:gd name="connsiteY158" fmla="*/ 5667622 h 6663713"/>
              <a:gd name="connsiteX159" fmla="*/ 6604004 w 8026415"/>
              <a:gd name="connsiteY159" fmla="*/ 5707378 h 6663713"/>
              <a:gd name="connsiteX160" fmla="*/ 6532534 w 8026415"/>
              <a:gd name="connsiteY160" fmla="*/ 5735187 h 6663713"/>
              <a:gd name="connsiteX161" fmla="*/ 6346659 w 8026415"/>
              <a:gd name="connsiteY161" fmla="*/ 5728074 h 6663713"/>
              <a:gd name="connsiteX162" fmla="*/ 6020839 w 8026415"/>
              <a:gd name="connsiteY162" fmla="*/ 5717611 h 6663713"/>
              <a:gd name="connsiteX163" fmla="*/ 6200519 w 8026415"/>
              <a:gd name="connsiteY163" fmla="*/ 5795639 h 6663713"/>
              <a:gd name="connsiteX164" fmla="*/ 6384549 w 8026415"/>
              <a:gd name="connsiteY164" fmla="*/ 5793722 h 6663713"/>
              <a:gd name="connsiteX165" fmla="*/ 6426215 w 8026415"/>
              <a:gd name="connsiteY165" fmla="*/ 5813426 h 6663713"/>
              <a:gd name="connsiteX166" fmla="*/ 6241900 w 8026415"/>
              <a:gd name="connsiteY166" fmla="*/ 5832340 h 6663713"/>
              <a:gd name="connsiteX167" fmla="*/ 6310372 w 8026415"/>
              <a:gd name="connsiteY167" fmla="*/ 5863496 h 6663713"/>
              <a:gd name="connsiteX168" fmla="*/ 6363491 w 8026415"/>
              <a:gd name="connsiteY168" fmla="*/ 5856383 h 6663713"/>
              <a:gd name="connsiteX169" fmla="*/ 6398260 w 8026415"/>
              <a:gd name="connsiteY169" fmla="*/ 5869970 h 6663713"/>
              <a:gd name="connsiteX170" fmla="*/ 6377776 w 8026415"/>
              <a:gd name="connsiteY170" fmla="*/ 5898633 h 6663713"/>
              <a:gd name="connsiteX171" fmla="*/ 6589886 w 8026415"/>
              <a:gd name="connsiteY171" fmla="*/ 5951199 h 6663713"/>
              <a:gd name="connsiteX172" fmla="*/ 6820836 w 8026415"/>
              <a:gd name="connsiteY172" fmla="*/ 6013081 h 6663713"/>
              <a:gd name="connsiteX173" fmla="*/ 6240096 w 8026415"/>
              <a:gd name="connsiteY173" fmla="*/ 5998348 h 6663713"/>
              <a:gd name="connsiteX174" fmla="*/ 6274578 w 8026415"/>
              <a:gd name="connsiteY174" fmla="*/ 6028932 h 6663713"/>
              <a:gd name="connsiteX175" fmla="*/ 6224374 w 8026415"/>
              <a:gd name="connsiteY175" fmla="*/ 6041094 h 6663713"/>
              <a:gd name="connsiteX176" fmla="*/ 5967315 w 8026415"/>
              <a:gd name="connsiteY176" fmla="*/ 6044789 h 6663713"/>
              <a:gd name="connsiteX177" fmla="*/ 5766088 w 8026415"/>
              <a:gd name="connsiteY177" fmla="*/ 5999408 h 6663713"/>
              <a:gd name="connsiteX178" fmla="*/ 5628279 w 8026415"/>
              <a:gd name="connsiteY178" fmla="*/ 5988094 h 6663713"/>
              <a:gd name="connsiteX179" fmla="*/ 5494166 w 8026415"/>
              <a:gd name="connsiteY179" fmla="*/ 5994850 h 6663713"/>
              <a:gd name="connsiteX180" fmla="*/ 5453774 w 8026415"/>
              <a:gd name="connsiteY180" fmla="*/ 6018179 h 6663713"/>
              <a:gd name="connsiteX181" fmla="*/ 5492446 w 8026415"/>
              <a:gd name="connsiteY181" fmla="*/ 6096843 h 6663713"/>
              <a:gd name="connsiteX182" fmla="*/ 5545276 w 8026415"/>
              <a:gd name="connsiteY182" fmla="*/ 6106732 h 6663713"/>
              <a:gd name="connsiteX183" fmla="*/ 5660958 w 8026415"/>
              <a:gd name="connsiteY183" fmla="*/ 6184688 h 6663713"/>
              <a:gd name="connsiteX184" fmla="*/ 5788666 w 8026415"/>
              <a:gd name="connsiteY184" fmla="*/ 6201831 h 6663713"/>
              <a:gd name="connsiteX185" fmla="*/ 5766335 w 8026415"/>
              <a:gd name="connsiteY185" fmla="*/ 6221460 h 6663713"/>
              <a:gd name="connsiteX186" fmla="*/ 5519090 w 8026415"/>
              <a:gd name="connsiteY186" fmla="*/ 6236321 h 6663713"/>
              <a:gd name="connsiteX187" fmla="*/ 5462850 w 8026415"/>
              <a:gd name="connsiteY187" fmla="*/ 6191370 h 6663713"/>
              <a:gd name="connsiteX188" fmla="*/ 5404761 w 8026415"/>
              <a:gd name="connsiteY188" fmla="*/ 6137383 h 6663713"/>
              <a:gd name="connsiteX189" fmla="*/ 5362808 w 8026415"/>
              <a:gd name="connsiteY189" fmla="*/ 6134680 h 6663713"/>
              <a:gd name="connsiteX190" fmla="*/ 5324342 w 8026415"/>
              <a:gd name="connsiteY190" fmla="*/ 6103029 h 6663713"/>
              <a:gd name="connsiteX191" fmla="*/ 5350943 w 8026415"/>
              <a:gd name="connsiteY191" fmla="*/ 6067467 h 6663713"/>
              <a:gd name="connsiteX192" fmla="*/ 5378323 w 8026415"/>
              <a:gd name="connsiteY192" fmla="*/ 6044921 h 6663713"/>
              <a:gd name="connsiteX193" fmla="*/ 5362682 w 8026415"/>
              <a:gd name="connsiteY193" fmla="*/ 6023654 h 6663713"/>
              <a:gd name="connsiteX194" fmla="*/ 5336370 w 8026415"/>
              <a:gd name="connsiteY194" fmla="*/ 6042216 h 6663713"/>
              <a:gd name="connsiteX195" fmla="*/ 5303940 w 8026415"/>
              <a:gd name="connsiteY195" fmla="*/ 6067679 h 6663713"/>
              <a:gd name="connsiteX196" fmla="*/ 5222168 w 8026415"/>
              <a:gd name="connsiteY196" fmla="*/ 6054307 h 6663713"/>
              <a:gd name="connsiteX197" fmla="*/ 5135346 w 8026415"/>
              <a:gd name="connsiteY197" fmla="*/ 6043851 h 6663713"/>
              <a:gd name="connsiteX198" fmla="*/ 5134279 w 8026415"/>
              <a:gd name="connsiteY198" fmla="*/ 6047832 h 6663713"/>
              <a:gd name="connsiteX199" fmla="*/ 4823570 w 8026415"/>
              <a:gd name="connsiteY199" fmla="*/ 6267677 h 6663713"/>
              <a:gd name="connsiteX200" fmla="*/ 4683548 w 8026415"/>
              <a:gd name="connsiteY200" fmla="*/ 6328342 h 6663713"/>
              <a:gd name="connsiteX201" fmla="*/ 4651120 w 8026415"/>
              <a:gd name="connsiteY201" fmla="*/ 6353806 h 6663713"/>
              <a:gd name="connsiteX202" fmla="*/ 4526162 w 8026415"/>
              <a:gd name="connsiteY202" fmla="*/ 6469739 h 6663713"/>
              <a:gd name="connsiteX203" fmla="*/ 4351166 w 8026415"/>
              <a:gd name="connsiteY203" fmla="*/ 6469807 h 6663713"/>
              <a:gd name="connsiteX204" fmla="*/ 4321524 w 8026415"/>
              <a:gd name="connsiteY204" fmla="*/ 6389294 h 6663713"/>
              <a:gd name="connsiteX205" fmla="*/ 4327723 w 8026415"/>
              <a:gd name="connsiteY205" fmla="*/ 6373583 h 6663713"/>
              <a:gd name="connsiteX206" fmla="*/ 4331753 w 8026415"/>
              <a:gd name="connsiteY206" fmla="*/ 6371487 h 6663713"/>
              <a:gd name="connsiteX207" fmla="*/ 4385348 w 8026415"/>
              <a:gd name="connsiteY207" fmla="*/ 6329772 h 6663713"/>
              <a:gd name="connsiteX208" fmla="*/ 4426222 w 8026415"/>
              <a:gd name="connsiteY208" fmla="*/ 6280125 h 6663713"/>
              <a:gd name="connsiteX209" fmla="*/ 4452664 w 8026415"/>
              <a:gd name="connsiteY209" fmla="*/ 6253445 h 6663713"/>
              <a:gd name="connsiteX210" fmla="*/ 4493067 w 8026415"/>
              <a:gd name="connsiteY210" fmla="*/ 6219651 h 6663713"/>
              <a:gd name="connsiteX211" fmla="*/ 4514835 w 8026415"/>
              <a:gd name="connsiteY211" fmla="*/ 6198953 h 6663713"/>
              <a:gd name="connsiteX212" fmla="*/ 4524951 w 8026415"/>
              <a:gd name="connsiteY212" fmla="*/ 6187795 h 6663713"/>
              <a:gd name="connsiteX213" fmla="*/ 4553344 w 8026415"/>
              <a:gd name="connsiteY213" fmla="*/ 6157718 h 6663713"/>
              <a:gd name="connsiteX214" fmla="*/ 4563459 w 8026415"/>
              <a:gd name="connsiteY214" fmla="*/ 6146561 h 6663713"/>
              <a:gd name="connsiteX215" fmla="*/ 4580316 w 8026415"/>
              <a:gd name="connsiteY215" fmla="*/ 6104348 h 6663713"/>
              <a:gd name="connsiteX216" fmla="*/ 4595574 w 8026415"/>
              <a:gd name="connsiteY216" fmla="*/ 6071355 h 6663713"/>
              <a:gd name="connsiteX217" fmla="*/ 4607285 w 8026415"/>
              <a:gd name="connsiteY217" fmla="*/ 6050978 h 6663713"/>
              <a:gd name="connsiteX218" fmla="*/ 4612017 w 8026415"/>
              <a:gd name="connsiteY218" fmla="*/ 6034158 h 6663713"/>
              <a:gd name="connsiteX219" fmla="*/ 4610478 w 8026415"/>
              <a:gd name="connsiteY219" fmla="*/ 6032540 h 6663713"/>
              <a:gd name="connsiteX220" fmla="*/ 4561970 w 8026415"/>
              <a:gd name="connsiteY220" fmla="*/ 6063258 h 6663713"/>
              <a:gd name="connsiteX221" fmla="*/ 4420473 w 8026415"/>
              <a:gd name="connsiteY221" fmla="*/ 6197792 h 6663713"/>
              <a:gd name="connsiteX222" fmla="*/ 4414395 w 8026415"/>
              <a:gd name="connsiteY222" fmla="*/ 6204341 h 6663713"/>
              <a:gd name="connsiteX223" fmla="*/ 4408198 w 8026415"/>
              <a:gd name="connsiteY223" fmla="*/ 6206473 h 6663713"/>
              <a:gd name="connsiteX224" fmla="*/ 4409151 w 8026415"/>
              <a:gd name="connsiteY224" fmla="*/ 6204866 h 6663713"/>
              <a:gd name="connsiteX225" fmla="*/ 4411512 w 8026415"/>
              <a:gd name="connsiteY225" fmla="*/ 6201308 h 6663713"/>
              <a:gd name="connsiteX226" fmla="*/ 4418167 w 8026415"/>
              <a:gd name="connsiteY226" fmla="*/ 6195366 h 6663713"/>
              <a:gd name="connsiteX227" fmla="*/ 4448511 w 8026415"/>
              <a:gd name="connsiteY227" fmla="*/ 6161893 h 6663713"/>
              <a:gd name="connsiteX228" fmla="*/ 4531029 w 8026415"/>
              <a:gd name="connsiteY228" fmla="*/ 6063411 h 6663713"/>
              <a:gd name="connsiteX229" fmla="*/ 4584682 w 8026415"/>
              <a:gd name="connsiteY229" fmla="*/ 6010856 h 6663713"/>
              <a:gd name="connsiteX230" fmla="*/ 4620056 w 8026415"/>
              <a:gd name="connsiteY230" fmla="*/ 5977223 h 6663713"/>
              <a:gd name="connsiteX231" fmla="*/ 4651171 w 8026415"/>
              <a:gd name="connsiteY231" fmla="*/ 5944559 h 6663713"/>
              <a:gd name="connsiteX232" fmla="*/ 4663237 w 8026415"/>
              <a:gd name="connsiteY232" fmla="*/ 5930005 h 6663713"/>
              <a:gd name="connsiteX233" fmla="*/ 4648094 w 8026415"/>
              <a:gd name="connsiteY233" fmla="*/ 5941324 h 6663713"/>
              <a:gd name="connsiteX234" fmla="*/ 4554394 w 8026415"/>
              <a:gd name="connsiteY234" fmla="*/ 6033493 h 6663713"/>
              <a:gd name="connsiteX235" fmla="*/ 4508962 w 8026415"/>
              <a:gd name="connsiteY235" fmla="*/ 6067447 h 6663713"/>
              <a:gd name="connsiteX236" fmla="*/ 4507424 w 8026415"/>
              <a:gd name="connsiteY236" fmla="*/ 6065830 h 6663713"/>
              <a:gd name="connsiteX237" fmla="*/ 4507069 w 8026415"/>
              <a:gd name="connsiteY237" fmla="*/ 6060006 h 6663713"/>
              <a:gd name="connsiteX238" fmla="*/ 4531559 w 8026415"/>
              <a:gd name="connsiteY238" fmla="*/ 6036722 h 6663713"/>
              <a:gd name="connsiteX239" fmla="*/ 4546346 w 8026415"/>
              <a:gd name="connsiteY239" fmla="*/ 6019580 h 6663713"/>
              <a:gd name="connsiteX240" fmla="*/ 4547530 w 8026415"/>
              <a:gd name="connsiteY240" fmla="*/ 6015375 h 6663713"/>
              <a:gd name="connsiteX241" fmla="*/ 4541318 w 8026415"/>
              <a:gd name="connsiteY241" fmla="*/ 6019741 h 6663713"/>
              <a:gd name="connsiteX242" fmla="*/ 4516828 w 8026415"/>
              <a:gd name="connsiteY242" fmla="*/ 6043025 h 6663713"/>
              <a:gd name="connsiteX243" fmla="*/ 4507127 w 8026415"/>
              <a:gd name="connsiteY243" fmla="*/ 6049169 h 6663713"/>
              <a:gd name="connsiteX244" fmla="*/ 4511030 w 8026415"/>
              <a:gd name="connsiteY244" fmla="*/ 6042376 h 6663713"/>
              <a:gd name="connsiteX245" fmla="*/ 4539838 w 8026415"/>
              <a:gd name="connsiteY245" fmla="*/ 6007285 h 6663713"/>
              <a:gd name="connsiteX246" fmla="*/ 4588461 w 8026415"/>
              <a:gd name="connsiteY246" fmla="*/ 5954892 h 6663713"/>
              <a:gd name="connsiteX247" fmla="*/ 4587692 w 8026415"/>
              <a:gd name="connsiteY247" fmla="*/ 5954083 h 6663713"/>
              <a:gd name="connsiteX248" fmla="*/ 4586153 w 8026415"/>
              <a:gd name="connsiteY248" fmla="*/ 5952465 h 6663713"/>
              <a:gd name="connsiteX249" fmla="*/ 4575269 w 8026415"/>
              <a:gd name="connsiteY249" fmla="*/ 5962813 h 6663713"/>
              <a:gd name="connsiteX250" fmla="*/ 4562491 w 8026415"/>
              <a:gd name="connsiteY250" fmla="*/ 5965722 h 6663713"/>
              <a:gd name="connsiteX251" fmla="*/ 4557462 w 8026415"/>
              <a:gd name="connsiteY251" fmla="*/ 5965882 h 6663713"/>
              <a:gd name="connsiteX252" fmla="*/ 4530665 w 8026415"/>
              <a:gd name="connsiteY252" fmla="*/ 5986740 h 6663713"/>
              <a:gd name="connsiteX253" fmla="*/ 4549713 w 8026415"/>
              <a:gd name="connsiteY253" fmla="*/ 5968629 h 6663713"/>
              <a:gd name="connsiteX254" fmla="*/ 4550126 w 8026415"/>
              <a:gd name="connsiteY254" fmla="*/ 5963615 h 6663713"/>
              <a:gd name="connsiteX255" fmla="*/ 4548588 w 8026415"/>
              <a:gd name="connsiteY255" fmla="*/ 5961997 h 6663713"/>
              <a:gd name="connsiteX256" fmla="*/ 4551309 w 8026415"/>
              <a:gd name="connsiteY256" fmla="*/ 5959409 h 6663713"/>
              <a:gd name="connsiteX257" fmla="*/ 4579289 w 8026415"/>
              <a:gd name="connsiteY257" fmla="*/ 5934347 h 6663713"/>
              <a:gd name="connsiteX258" fmla="*/ 4583961 w 8026415"/>
              <a:gd name="connsiteY258" fmla="*/ 5928363 h 6663713"/>
              <a:gd name="connsiteX259" fmla="*/ 4579703 w 8026415"/>
              <a:gd name="connsiteY259" fmla="*/ 5929333 h 6663713"/>
              <a:gd name="connsiteX260" fmla="*/ 4560299 w 8026415"/>
              <a:gd name="connsiteY260" fmla="*/ 5941620 h 6663713"/>
              <a:gd name="connsiteX261" fmla="*/ 4553732 w 8026415"/>
              <a:gd name="connsiteY261" fmla="*/ 5940162 h 6663713"/>
              <a:gd name="connsiteX262" fmla="*/ 4556867 w 8026415"/>
              <a:gd name="connsiteY262" fmla="*/ 5932561 h 6663713"/>
              <a:gd name="connsiteX263" fmla="*/ 4570472 w 8026415"/>
              <a:gd name="connsiteY263" fmla="*/ 5919624 h 6663713"/>
              <a:gd name="connsiteX264" fmla="*/ 4606201 w 8026415"/>
              <a:gd name="connsiteY264" fmla="*/ 5891814 h 6663713"/>
              <a:gd name="connsiteX265" fmla="*/ 4618269 w 8026415"/>
              <a:gd name="connsiteY265" fmla="*/ 5877260 h 6663713"/>
              <a:gd name="connsiteX266" fmla="*/ 4621817 w 8026415"/>
              <a:gd name="connsiteY266" fmla="*/ 5864645 h 6663713"/>
              <a:gd name="connsiteX267" fmla="*/ 4644769 w 8026415"/>
              <a:gd name="connsiteY267" fmla="*/ 5839742 h 6663713"/>
              <a:gd name="connsiteX268" fmla="*/ 4667306 w 8026415"/>
              <a:gd name="connsiteY268" fmla="*/ 5819854 h 6663713"/>
              <a:gd name="connsiteX269" fmla="*/ 4670441 w 8026415"/>
              <a:gd name="connsiteY269" fmla="*/ 5812252 h 6663713"/>
              <a:gd name="connsiteX270" fmla="*/ 4662691 w 8026415"/>
              <a:gd name="connsiteY270" fmla="*/ 5815000 h 6663713"/>
              <a:gd name="connsiteX271" fmla="*/ 4655297 w 8026415"/>
              <a:gd name="connsiteY271" fmla="*/ 5823570 h 6663713"/>
              <a:gd name="connsiteX272" fmla="*/ 4620337 w 8026415"/>
              <a:gd name="connsiteY272" fmla="*/ 5852189 h 6663713"/>
              <a:gd name="connsiteX273" fmla="*/ 4613000 w 8026415"/>
              <a:gd name="connsiteY273" fmla="*/ 5849922 h 6663713"/>
              <a:gd name="connsiteX274" fmla="*/ 4588510 w 8026415"/>
              <a:gd name="connsiteY274" fmla="*/ 5873207 h 6663713"/>
              <a:gd name="connsiteX275" fmla="*/ 4565973 w 8026415"/>
              <a:gd name="connsiteY275" fmla="*/ 5893096 h 6663713"/>
              <a:gd name="connsiteX276" fmla="*/ 4547694 w 8026415"/>
              <a:gd name="connsiteY276" fmla="*/ 5912015 h 6663713"/>
              <a:gd name="connsiteX277" fmla="*/ 4480436 w 8026415"/>
              <a:gd name="connsiteY277" fmla="*/ 5977505 h 6663713"/>
              <a:gd name="connsiteX278" fmla="*/ 4450504 w 8026415"/>
              <a:gd name="connsiteY278" fmla="*/ 6005964 h 6663713"/>
              <a:gd name="connsiteX279" fmla="*/ 4408091 w 8026415"/>
              <a:gd name="connsiteY279" fmla="*/ 6053991 h 6663713"/>
              <a:gd name="connsiteX280" fmla="*/ 4400342 w 8026415"/>
              <a:gd name="connsiteY280" fmla="*/ 6056739 h 6663713"/>
              <a:gd name="connsiteX281" fmla="*/ 4369641 w 8026415"/>
              <a:gd name="connsiteY281" fmla="*/ 6084389 h 6663713"/>
              <a:gd name="connsiteX282" fmla="*/ 4350949 w 8026415"/>
              <a:gd name="connsiteY282" fmla="*/ 6108322 h 6663713"/>
              <a:gd name="connsiteX283" fmla="*/ 4333440 w 8026415"/>
              <a:gd name="connsiteY283" fmla="*/ 6128051 h 6663713"/>
              <a:gd name="connsiteX284" fmla="*/ 4289191 w 8026415"/>
              <a:gd name="connsiteY284" fmla="*/ 6157799 h 6663713"/>
              <a:gd name="connsiteX285" fmla="*/ 4264345 w 8026415"/>
              <a:gd name="connsiteY285" fmla="*/ 6175261 h 6663713"/>
              <a:gd name="connsiteX286" fmla="*/ 4249557 w 8026415"/>
              <a:gd name="connsiteY286" fmla="*/ 6192402 h 6663713"/>
              <a:gd name="connsiteX287" fmla="*/ 4238259 w 8026415"/>
              <a:gd name="connsiteY287" fmla="*/ 6207766 h 6663713"/>
              <a:gd name="connsiteX288" fmla="*/ 4236662 w 8026415"/>
              <a:gd name="connsiteY288" fmla="*/ 6216985 h 6663713"/>
              <a:gd name="connsiteX289" fmla="*/ 4214895 w 8026415"/>
              <a:gd name="connsiteY289" fmla="*/ 6237683 h 6663713"/>
              <a:gd name="connsiteX290" fmla="*/ 4200164 w 8026415"/>
              <a:gd name="connsiteY290" fmla="*/ 6243986 h 6663713"/>
              <a:gd name="connsiteX291" fmla="*/ 4181886 w 8026415"/>
              <a:gd name="connsiteY291" fmla="*/ 6262906 h 6663713"/>
              <a:gd name="connsiteX292" fmla="*/ 4154262 w 8026415"/>
              <a:gd name="connsiteY292" fmla="*/ 6293792 h 6663713"/>
              <a:gd name="connsiteX293" fmla="*/ 4145329 w 8026415"/>
              <a:gd name="connsiteY293" fmla="*/ 6300744 h 6663713"/>
              <a:gd name="connsiteX294" fmla="*/ 4129060 w 8026415"/>
              <a:gd name="connsiteY294" fmla="*/ 6305430 h 6663713"/>
              <a:gd name="connsiteX295" fmla="*/ 4119359 w 8026415"/>
              <a:gd name="connsiteY295" fmla="*/ 6311574 h 6663713"/>
              <a:gd name="connsiteX296" fmla="*/ 4087416 w 8026415"/>
              <a:gd name="connsiteY296" fmla="*/ 6354267 h 6663713"/>
              <a:gd name="connsiteX297" fmla="*/ 4083513 w 8026415"/>
              <a:gd name="connsiteY297" fmla="*/ 6361059 h 6663713"/>
              <a:gd name="connsiteX298" fmla="*/ 4090493 w 8026415"/>
              <a:gd name="connsiteY298" fmla="*/ 6357503 h 6663713"/>
              <a:gd name="connsiteX299" fmla="*/ 4129358 w 8026415"/>
              <a:gd name="connsiteY299" fmla="*/ 6322091 h 6663713"/>
              <a:gd name="connsiteX300" fmla="*/ 4138291 w 8026415"/>
              <a:gd name="connsiteY300" fmla="*/ 6315138 h 6663713"/>
              <a:gd name="connsiteX301" fmla="*/ 4154204 w 8026415"/>
              <a:gd name="connsiteY301" fmla="*/ 6304629 h 6663713"/>
              <a:gd name="connsiteX302" fmla="*/ 4162722 w 8026415"/>
              <a:gd name="connsiteY302" fmla="*/ 6302691 h 6663713"/>
              <a:gd name="connsiteX303" fmla="*/ 4157636 w 8026415"/>
              <a:gd name="connsiteY303" fmla="*/ 6313688 h 6663713"/>
              <a:gd name="connsiteX304" fmla="*/ 4168520 w 8026415"/>
              <a:gd name="connsiteY304" fmla="*/ 6303340 h 6663713"/>
              <a:gd name="connsiteX305" fmla="*/ 4186799 w 8026415"/>
              <a:gd name="connsiteY305" fmla="*/ 6284420 h 6663713"/>
              <a:gd name="connsiteX306" fmla="*/ 4209337 w 8026415"/>
              <a:gd name="connsiteY306" fmla="*/ 6264531 h 6663713"/>
              <a:gd name="connsiteX307" fmla="*/ 4226788 w 8026415"/>
              <a:gd name="connsiteY307" fmla="*/ 6255641 h 6663713"/>
              <a:gd name="connsiteX308" fmla="*/ 4238441 w 8026415"/>
              <a:gd name="connsiteY308" fmla="*/ 6246101 h 6663713"/>
              <a:gd name="connsiteX309" fmla="*/ 4281978 w 8026415"/>
              <a:gd name="connsiteY309" fmla="*/ 6204706 h 6663713"/>
              <a:gd name="connsiteX310" fmla="*/ 4328237 w 8026415"/>
              <a:gd name="connsiteY310" fmla="*/ 6160723 h 6663713"/>
              <a:gd name="connsiteX311" fmla="*/ 4329007 w 8026415"/>
              <a:gd name="connsiteY311" fmla="*/ 6161532 h 6663713"/>
              <a:gd name="connsiteX312" fmla="*/ 4283517 w 8026415"/>
              <a:gd name="connsiteY312" fmla="*/ 6206324 h 6663713"/>
              <a:gd name="connsiteX313" fmla="*/ 4296709 w 8026415"/>
              <a:gd name="connsiteY313" fmla="*/ 6198403 h 6663713"/>
              <a:gd name="connsiteX314" fmla="*/ 4380650 w 8026415"/>
              <a:gd name="connsiteY314" fmla="*/ 6123213 h 6663713"/>
              <a:gd name="connsiteX315" fmla="*/ 4396976 w 8026415"/>
              <a:gd name="connsiteY315" fmla="*/ 6107690 h 6663713"/>
              <a:gd name="connsiteX316" fmla="*/ 4436965 w 8026415"/>
              <a:gd name="connsiteY316" fmla="*/ 6078909 h 6663713"/>
              <a:gd name="connsiteX317" fmla="*/ 4461454 w 8026415"/>
              <a:gd name="connsiteY317" fmla="*/ 6055625 h 6663713"/>
              <a:gd name="connsiteX318" fmla="*/ 4471157 w 8026415"/>
              <a:gd name="connsiteY318" fmla="*/ 6049481 h 6663713"/>
              <a:gd name="connsiteX319" fmla="*/ 4470743 w 8026415"/>
              <a:gd name="connsiteY319" fmla="*/ 6054495 h 6663713"/>
              <a:gd name="connsiteX320" fmla="*/ 4452465 w 8026415"/>
              <a:gd name="connsiteY320" fmla="*/ 6073415 h 6663713"/>
              <a:gd name="connsiteX321" fmla="*/ 4437735 w 8026415"/>
              <a:gd name="connsiteY321" fmla="*/ 6079719 h 6663713"/>
              <a:gd name="connsiteX322" fmla="*/ 4409754 w 8026415"/>
              <a:gd name="connsiteY322" fmla="*/ 6104781 h 6663713"/>
              <a:gd name="connsiteX323" fmla="*/ 4377101 w 8026415"/>
              <a:gd name="connsiteY323" fmla="*/ 6135828 h 6663713"/>
              <a:gd name="connsiteX324" fmla="*/ 4363495 w 8026415"/>
              <a:gd name="connsiteY324" fmla="*/ 6148764 h 6663713"/>
              <a:gd name="connsiteX325" fmla="*/ 4345217 w 8026415"/>
              <a:gd name="connsiteY325" fmla="*/ 6167684 h 6663713"/>
              <a:gd name="connsiteX326" fmla="*/ 4325400 w 8026415"/>
              <a:gd name="connsiteY326" fmla="*/ 6184985 h 6663713"/>
              <a:gd name="connsiteX327" fmla="*/ 4315285 w 8026415"/>
              <a:gd name="connsiteY327" fmla="*/ 6196143 h 6663713"/>
              <a:gd name="connsiteX328" fmla="*/ 4307536 w 8026415"/>
              <a:gd name="connsiteY328" fmla="*/ 6198891 h 6663713"/>
              <a:gd name="connsiteX329" fmla="*/ 4293930 w 8026415"/>
              <a:gd name="connsiteY329" fmla="*/ 6211827 h 6663713"/>
              <a:gd name="connsiteX330" fmla="*/ 4291017 w 8026415"/>
              <a:gd name="connsiteY330" fmla="*/ 6216894 h 6663713"/>
              <a:gd name="connsiteX331" fmla="*/ 4288284 w 8026415"/>
              <a:gd name="connsiteY331" fmla="*/ 6219188 h 6663713"/>
              <a:gd name="connsiteX332" fmla="*/ 4285087 w 8026415"/>
              <a:gd name="connsiteY332" fmla="*/ 6220235 h 6663713"/>
              <a:gd name="connsiteX333" fmla="*/ 4284228 w 8026415"/>
              <a:gd name="connsiteY333" fmla="*/ 6217970 h 6663713"/>
              <a:gd name="connsiteX334" fmla="*/ 4267902 w 8026415"/>
              <a:gd name="connsiteY334" fmla="*/ 6233493 h 6663713"/>
              <a:gd name="connsiteX335" fmla="*/ 4263998 w 8026415"/>
              <a:gd name="connsiteY335" fmla="*/ 6240286 h 6663713"/>
              <a:gd name="connsiteX336" fmla="*/ 4258200 w 8026415"/>
              <a:gd name="connsiteY336" fmla="*/ 6239637 h 6663713"/>
              <a:gd name="connsiteX337" fmla="*/ 4213894 w 8026415"/>
              <a:gd name="connsiteY337" fmla="*/ 6280223 h 6663713"/>
              <a:gd name="connsiteX338" fmla="*/ 4205731 w 8026415"/>
              <a:gd name="connsiteY338" fmla="*/ 6287984 h 6663713"/>
              <a:gd name="connsiteX339" fmla="*/ 4195616 w 8026415"/>
              <a:gd name="connsiteY339" fmla="*/ 6299143 h 6663713"/>
              <a:gd name="connsiteX340" fmla="*/ 4185931 w 8026415"/>
              <a:gd name="connsiteY340" fmla="*/ 6309081 h 6663713"/>
              <a:gd name="connsiteX341" fmla="*/ 4086691 w 8026415"/>
              <a:gd name="connsiteY341" fmla="*/ 6379730 h 6663713"/>
              <a:gd name="connsiteX342" fmla="*/ 3989859 w 8026415"/>
              <a:gd name="connsiteY342" fmla="*/ 6443151 h 6663713"/>
              <a:gd name="connsiteX343" fmla="*/ 3999217 w 8026415"/>
              <a:gd name="connsiteY343" fmla="*/ 6430425 h 6663713"/>
              <a:gd name="connsiteX344" fmla="*/ 3976411 w 8026415"/>
              <a:gd name="connsiteY344" fmla="*/ 6452109 h 6663713"/>
              <a:gd name="connsiteX345" fmla="*/ 3876295 w 8026415"/>
              <a:gd name="connsiteY345" fmla="*/ 6521863 h 6663713"/>
              <a:gd name="connsiteX346" fmla="*/ 3838596 w 8026415"/>
              <a:gd name="connsiteY346" fmla="*/ 6541111 h 6663713"/>
              <a:gd name="connsiteX347" fmla="*/ 3830960 w 8026415"/>
              <a:gd name="connsiteY347" fmla="*/ 6544071 h 6663713"/>
              <a:gd name="connsiteX348" fmla="*/ 3882854 w 8026415"/>
              <a:gd name="connsiteY348" fmla="*/ 6493311 h 6663713"/>
              <a:gd name="connsiteX349" fmla="*/ 3953603 w 8026415"/>
              <a:gd name="connsiteY349" fmla="*/ 6426044 h 6663713"/>
              <a:gd name="connsiteX350" fmla="*/ 4019679 w 8026415"/>
              <a:gd name="connsiteY350" fmla="*/ 6364761 h 6663713"/>
              <a:gd name="connsiteX351" fmla="*/ 4027842 w 8026415"/>
              <a:gd name="connsiteY351" fmla="*/ 6356998 h 6663713"/>
              <a:gd name="connsiteX352" fmla="*/ 4091610 w 8026415"/>
              <a:gd name="connsiteY352" fmla="*/ 6293288 h 6663713"/>
              <a:gd name="connsiteX353" fmla="*/ 4134734 w 8026415"/>
              <a:gd name="connsiteY353" fmla="*/ 6256906 h 6663713"/>
              <a:gd name="connsiteX354" fmla="*/ 4173598 w 8026415"/>
              <a:gd name="connsiteY354" fmla="*/ 6221494 h 6663713"/>
              <a:gd name="connsiteX355" fmla="*/ 4206664 w 8026415"/>
              <a:gd name="connsiteY355" fmla="*/ 6185435 h 6663713"/>
              <a:gd name="connsiteX356" fmla="*/ 4294981 w 8026415"/>
              <a:gd name="connsiteY356" fmla="*/ 6087602 h 6663713"/>
              <a:gd name="connsiteX357" fmla="*/ 4349402 w 8026415"/>
              <a:gd name="connsiteY357" fmla="*/ 6035857 h 6663713"/>
              <a:gd name="connsiteX358" fmla="*/ 4359516 w 8026415"/>
              <a:gd name="connsiteY358" fmla="*/ 6024699 h 6663713"/>
              <a:gd name="connsiteX359" fmla="*/ 4350998 w 8026415"/>
              <a:gd name="connsiteY359" fmla="*/ 6026637 h 6663713"/>
              <a:gd name="connsiteX360" fmla="*/ 4317989 w 8026415"/>
              <a:gd name="connsiteY360" fmla="*/ 6051861 h 6663713"/>
              <a:gd name="connsiteX361" fmla="*/ 4274096 w 8026415"/>
              <a:gd name="connsiteY361" fmla="*/ 6087433 h 6663713"/>
              <a:gd name="connsiteX362" fmla="*/ 4282674 w 8026415"/>
              <a:gd name="connsiteY362" fmla="*/ 6074658 h 6663713"/>
              <a:gd name="connsiteX363" fmla="*/ 4306807 w 8026415"/>
              <a:gd name="connsiteY363" fmla="*/ 6045549 h 6663713"/>
              <a:gd name="connsiteX364" fmla="*/ 4309941 w 8026415"/>
              <a:gd name="connsiteY364" fmla="*/ 6037948 h 6663713"/>
              <a:gd name="connsiteX365" fmla="*/ 4301009 w 8026415"/>
              <a:gd name="connsiteY365" fmla="*/ 6044901 h 6663713"/>
              <a:gd name="connsiteX366" fmla="*/ 4290125 w 8026415"/>
              <a:gd name="connsiteY366" fmla="*/ 6055250 h 6663713"/>
              <a:gd name="connsiteX367" fmla="*/ 4247357 w 8026415"/>
              <a:gd name="connsiteY367" fmla="*/ 6097453 h 6663713"/>
              <a:gd name="connsiteX368" fmla="*/ 4220146 w 8026415"/>
              <a:gd name="connsiteY368" fmla="*/ 6123325 h 6663713"/>
              <a:gd name="connsiteX369" fmla="*/ 4194117 w 8026415"/>
              <a:gd name="connsiteY369" fmla="*/ 6144992 h 6663713"/>
              <a:gd name="connsiteX370" fmla="*/ 4111716 w 8026415"/>
              <a:gd name="connsiteY370" fmla="*/ 6221800 h 6663713"/>
              <a:gd name="connsiteX371" fmla="*/ 4102783 w 8026415"/>
              <a:gd name="connsiteY371" fmla="*/ 6228752 h 6663713"/>
              <a:gd name="connsiteX372" fmla="*/ 4096572 w 8026415"/>
              <a:gd name="connsiteY372" fmla="*/ 6233117 h 6663713"/>
              <a:gd name="connsiteX373" fmla="*/ 4066996 w 8026415"/>
              <a:gd name="connsiteY373" fmla="*/ 6267400 h 6663713"/>
              <a:gd name="connsiteX374" fmla="*/ 4027362 w 8026415"/>
              <a:gd name="connsiteY374" fmla="*/ 6302003 h 6663713"/>
              <a:gd name="connsiteX375" fmla="*/ 4021920 w 8026415"/>
              <a:gd name="connsiteY375" fmla="*/ 6307177 h 6663713"/>
              <a:gd name="connsiteX376" fmla="*/ 3991988 w 8026415"/>
              <a:gd name="connsiteY376" fmla="*/ 6335637 h 6663713"/>
              <a:gd name="connsiteX377" fmla="*/ 3957796 w 8026415"/>
              <a:gd name="connsiteY377" fmla="*/ 6365064 h 6663713"/>
              <a:gd name="connsiteX378" fmla="*/ 3914259 w 8026415"/>
              <a:gd name="connsiteY378" fmla="*/ 6406460 h 6663713"/>
              <a:gd name="connsiteX379" fmla="*/ 3875750 w 8026415"/>
              <a:gd name="connsiteY379" fmla="*/ 6447695 h 6663713"/>
              <a:gd name="connsiteX380" fmla="*/ 3816242 w 8026415"/>
              <a:gd name="connsiteY380" fmla="*/ 6510436 h 6663713"/>
              <a:gd name="connsiteX381" fmla="*/ 3768801 w 8026415"/>
              <a:gd name="connsiteY381" fmla="*/ 6558624 h 6663713"/>
              <a:gd name="connsiteX382" fmla="*/ 3784713 w 8026415"/>
              <a:gd name="connsiteY382" fmla="*/ 6548116 h 6663713"/>
              <a:gd name="connsiteX383" fmla="*/ 3798319 w 8026415"/>
              <a:gd name="connsiteY383" fmla="*/ 6535179 h 6663713"/>
              <a:gd name="connsiteX384" fmla="*/ 3853097 w 8026415"/>
              <a:gd name="connsiteY384" fmla="*/ 6489258 h 6663713"/>
              <a:gd name="connsiteX385" fmla="*/ 3896634 w 8026415"/>
              <a:gd name="connsiteY385" fmla="*/ 6447863 h 6663713"/>
              <a:gd name="connsiteX386" fmla="*/ 3933605 w 8026415"/>
              <a:gd name="connsiteY386" fmla="*/ 6405010 h 6663713"/>
              <a:gd name="connsiteX387" fmla="*/ 3945672 w 8026415"/>
              <a:gd name="connsiteY387" fmla="*/ 6390456 h 6663713"/>
              <a:gd name="connsiteX388" fmla="*/ 4001218 w 8026415"/>
              <a:gd name="connsiteY388" fmla="*/ 6345345 h 6663713"/>
              <a:gd name="connsiteX389" fmla="*/ 4023756 w 8026415"/>
              <a:gd name="connsiteY389" fmla="*/ 6325456 h 6663713"/>
              <a:gd name="connsiteX390" fmla="*/ 4053689 w 8026415"/>
              <a:gd name="connsiteY390" fmla="*/ 6296996 h 6663713"/>
              <a:gd name="connsiteX391" fmla="*/ 4070015 w 8026415"/>
              <a:gd name="connsiteY391" fmla="*/ 6281473 h 6663713"/>
              <a:gd name="connsiteX392" fmla="*/ 4100361 w 8026415"/>
              <a:gd name="connsiteY392" fmla="*/ 6247999 h 6663713"/>
              <a:gd name="connsiteX393" fmla="*/ 4120176 w 8026415"/>
              <a:gd name="connsiteY393" fmla="*/ 6230698 h 6663713"/>
              <a:gd name="connsiteX394" fmla="*/ 4168743 w 8026415"/>
              <a:gd name="connsiteY394" fmla="*/ 6189142 h 6663713"/>
              <a:gd name="connsiteX395" fmla="*/ 4196723 w 8026415"/>
              <a:gd name="connsiteY395" fmla="*/ 6164080 h 6663713"/>
              <a:gd name="connsiteX396" fmla="*/ 4204117 w 8026415"/>
              <a:gd name="connsiteY396" fmla="*/ 6155509 h 6663713"/>
              <a:gd name="connsiteX397" fmla="*/ 4228251 w 8026415"/>
              <a:gd name="connsiteY397" fmla="*/ 6126401 h 6663713"/>
              <a:gd name="connsiteX398" fmla="*/ 4241444 w 8026415"/>
              <a:gd name="connsiteY398" fmla="*/ 6118480 h 6663713"/>
              <a:gd name="connsiteX399" fmla="*/ 4207963 w 8026415"/>
              <a:gd name="connsiteY399" fmla="*/ 6159554 h 6663713"/>
              <a:gd name="connsiteX400" fmla="*/ 4058304 w 8026415"/>
              <a:gd name="connsiteY400" fmla="*/ 6301850 h 6663713"/>
              <a:gd name="connsiteX401" fmla="*/ 4013583 w 8026415"/>
              <a:gd name="connsiteY401" fmla="*/ 6347451 h 6663713"/>
              <a:gd name="connsiteX402" fmla="*/ 4006958 w 8026415"/>
              <a:gd name="connsiteY402" fmla="*/ 6356830 h 6663713"/>
              <a:gd name="connsiteX403" fmla="*/ 4005775 w 8026415"/>
              <a:gd name="connsiteY403" fmla="*/ 6361035 h 6663713"/>
              <a:gd name="connsiteX404" fmla="*/ 4009266 w 8026415"/>
              <a:gd name="connsiteY404" fmla="*/ 6359257 h 6663713"/>
              <a:gd name="connsiteX405" fmla="*/ 4020919 w 8026415"/>
              <a:gd name="connsiteY405" fmla="*/ 6349717 h 6663713"/>
              <a:gd name="connsiteX406" fmla="*/ 4018967 w 8026415"/>
              <a:gd name="connsiteY406" fmla="*/ 6353113 h 6663713"/>
              <a:gd name="connsiteX407" fmla="*/ 3897701 w 8026415"/>
              <a:gd name="connsiteY407" fmla="*/ 6465333 h 6663713"/>
              <a:gd name="connsiteX408" fmla="*/ 3856885 w 8026415"/>
              <a:gd name="connsiteY408" fmla="*/ 6504141 h 6663713"/>
              <a:gd name="connsiteX409" fmla="*/ 3816068 w 8026415"/>
              <a:gd name="connsiteY409" fmla="*/ 6542949 h 6663713"/>
              <a:gd name="connsiteX410" fmla="*/ 3810626 w 8026415"/>
              <a:gd name="connsiteY410" fmla="*/ 6548123 h 6663713"/>
              <a:gd name="connsiteX411" fmla="*/ 3799778 w 8026415"/>
              <a:gd name="connsiteY411" fmla="*/ 6556158 h 6663713"/>
              <a:gd name="connsiteX412" fmla="*/ 3798710 w 8026415"/>
              <a:gd name="connsiteY412" fmla="*/ 6556572 h 6663713"/>
              <a:gd name="connsiteX413" fmla="*/ 3754909 w 8026415"/>
              <a:gd name="connsiteY413" fmla="*/ 6544836 h 6663713"/>
              <a:gd name="connsiteX414" fmla="*/ 3727034 w 8026415"/>
              <a:gd name="connsiteY414" fmla="*/ 6537366 h 6663713"/>
              <a:gd name="connsiteX415" fmla="*/ 3653021 w 8026415"/>
              <a:gd name="connsiteY415" fmla="*/ 6479113 h 6663713"/>
              <a:gd name="connsiteX416" fmla="*/ 3648257 w 8026415"/>
              <a:gd name="connsiteY416" fmla="*/ 6465030 h 6663713"/>
              <a:gd name="connsiteX417" fmla="*/ 3659587 w 8026415"/>
              <a:gd name="connsiteY417" fmla="*/ 6327188 h 6663713"/>
              <a:gd name="connsiteX418" fmla="*/ 3677933 w 8026415"/>
              <a:gd name="connsiteY418" fmla="*/ 6306491 h 6663713"/>
              <a:gd name="connsiteX419" fmla="*/ 3645667 w 8026415"/>
              <a:gd name="connsiteY419" fmla="*/ 6203927 h 6663713"/>
              <a:gd name="connsiteX420" fmla="*/ 3636635 w 8026415"/>
              <a:gd name="connsiteY420" fmla="*/ 6205777 h 6663713"/>
              <a:gd name="connsiteX421" fmla="*/ 3505359 w 8026415"/>
              <a:gd name="connsiteY421" fmla="*/ 6281596 h 6663713"/>
              <a:gd name="connsiteX422" fmla="*/ 3410491 w 8026415"/>
              <a:gd name="connsiteY422" fmla="*/ 6333016 h 6663713"/>
              <a:gd name="connsiteX423" fmla="*/ 3415378 w 8026415"/>
              <a:gd name="connsiteY423" fmla="*/ 6458126 h 6663713"/>
              <a:gd name="connsiteX424" fmla="*/ 3391201 w 8026415"/>
              <a:gd name="connsiteY424" fmla="*/ 6468724 h 6663713"/>
              <a:gd name="connsiteX425" fmla="*/ 3393622 w 8026415"/>
              <a:gd name="connsiteY425" fmla="*/ 6443759 h 6663713"/>
              <a:gd name="connsiteX426" fmla="*/ 3404296 w 8026415"/>
              <a:gd name="connsiteY426" fmla="*/ 6403928 h 6663713"/>
              <a:gd name="connsiteX427" fmla="*/ 3372932 w 8026415"/>
              <a:gd name="connsiteY427" fmla="*/ 6425406 h 6663713"/>
              <a:gd name="connsiteX428" fmla="*/ 3313822 w 8026415"/>
              <a:gd name="connsiteY428" fmla="*/ 6550446 h 6663713"/>
              <a:gd name="connsiteX429" fmla="*/ 3196625 w 8026415"/>
              <a:gd name="connsiteY429" fmla="*/ 6621497 h 6663713"/>
              <a:gd name="connsiteX430" fmla="*/ 3163414 w 8026415"/>
              <a:gd name="connsiteY430" fmla="*/ 6633945 h 6663713"/>
              <a:gd name="connsiteX431" fmla="*/ 3074950 w 8026415"/>
              <a:gd name="connsiteY431" fmla="*/ 6661469 h 6663713"/>
              <a:gd name="connsiteX432" fmla="*/ 3028111 w 8026415"/>
              <a:gd name="connsiteY432" fmla="*/ 6533655 h 6663713"/>
              <a:gd name="connsiteX433" fmla="*/ 3176626 w 8026415"/>
              <a:gd name="connsiteY433" fmla="*/ 6266084 h 6663713"/>
              <a:gd name="connsiteX434" fmla="*/ 3232947 w 8026415"/>
              <a:gd name="connsiteY434" fmla="*/ 6247022 h 6663713"/>
              <a:gd name="connsiteX435" fmla="*/ 3231020 w 8026415"/>
              <a:gd name="connsiteY435" fmla="*/ 6302003 h 6663713"/>
              <a:gd name="connsiteX436" fmla="*/ 3208112 w 8026415"/>
              <a:gd name="connsiteY436" fmla="*/ 6355631 h 6663713"/>
              <a:gd name="connsiteX437" fmla="*/ 3371121 w 8026415"/>
              <a:gd name="connsiteY437" fmla="*/ 6177323 h 6663713"/>
              <a:gd name="connsiteX438" fmla="*/ 3296165 w 8026415"/>
              <a:gd name="connsiteY438" fmla="*/ 6234079 h 6663713"/>
              <a:gd name="connsiteX439" fmla="*/ 3264021 w 8026415"/>
              <a:gd name="connsiteY439" fmla="*/ 6242542 h 6663713"/>
              <a:gd name="connsiteX440" fmla="*/ 3239636 w 8026415"/>
              <a:gd name="connsiteY440" fmla="*/ 6206127 h 6663713"/>
              <a:gd name="connsiteX441" fmla="*/ 3264883 w 8026415"/>
              <a:gd name="connsiteY441" fmla="*/ 6191545 h 6663713"/>
              <a:gd name="connsiteX442" fmla="*/ 3290416 w 8026415"/>
              <a:gd name="connsiteY442" fmla="*/ 6159968 h 6663713"/>
              <a:gd name="connsiteX443" fmla="*/ 3310981 w 8026415"/>
              <a:gd name="connsiteY443" fmla="*/ 6067291 h 6663713"/>
              <a:gd name="connsiteX444" fmla="*/ 3347105 w 8026415"/>
              <a:gd name="connsiteY444" fmla="*/ 6059893 h 6663713"/>
              <a:gd name="connsiteX445" fmla="*/ 3372351 w 8026415"/>
              <a:gd name="connsiteY445" fmla="*/ 6045313 h 6663713"/>
              <a:gd name="connsiteX446" fmla="*/ 3354162 w 8026415"/>
              <a:gd name="connsiteY446" fmla="*/ 5937985 h 6663713"/>
              <a:gd name="connsiteX447" fmla="*/ 3347268 w 8026415"/>
              <a:gd name="connsiteY447" fmla="*/ 5931868 h 6663713"/>
              <a:gd name="connsiteX448" fmla="*/ 3331543 w 8026415"/>
              <a:gd name="connsiteY448" fmla="*/ 5974614 h 6663713"/>
              <a:gd name="connsiteX449" fmla="*/ 3305232 w 8026415"/>
              <a:gd name="connsiteY449" fmla="*/ 5993176 h 6663713"/>
              <a:gd name="connsiteX450" fmla="*/ 3294640 w 8026415"/>
              <a:gd name="connsiteY450" fmla="*/ 5968994 h 6663713"/>
              <a:gd name="connsiteX451" fmla="*/ 3351123 w 8026415"/>
              <a:gd name="connsiteY451" fmla="*/ 5821908 h 6663713"/>
              <a:gd name="connsiteX452" fmla="*/ 3224115 w 8026415"/>
              <a:gd name="connsiteY452" fmla="*/ 5881793 h 6663713"/>
              <a:gd name="connsiteX453" fmla="*/ 3209747 w 8026415"/>
              <a:gd name="connsiteY453" fmla="*/ 5903557 h 6663713"/>
              <a:gd name="connsiteX454" fmla="*/ 3138197 w 8026415"/>
              <a:gd name="connsiteY454" fmla="*/ 5995377 h 6663713"/>
              <a:gd name="connsiteX455" fmla="*/ 2934672 w 8026415"/>
              <a:gd name="connsiteY455" fmla="*/ 6085989 h 6663713"/>
              <a:gd name="connsiteX456" fmla="*/ 2879212 w 8026415"/>
              <a:gd name="connsiteY456" fmla="*/ 6054053 h 6663713"/>
              <a:gd name="connsiteX457" fmla="*/ 2875964 w 8026415"/>
              <a:gd name="connsiteY457" fmla="*/ 5890963 h 6663713"/>
              <a:gd name="connsiteX458" fmla="*/ 2858273 w 8026415"/>
              <a:gd name="connsiteY458" fmla="*/ 5813647 h 6663713"/>
              <a:gd name="connsiteX459" fmla="*/ 2875921 w 8026415"/>
              <a:gd name="connsiteY459" fmla="*/ 5715921 h 6663713"/>
              <a:gd name="connsiteX460" fmla="*/ 2904163 w 8026415"/>
              <a:gd name="connsiteY460" fmla="*/ 5642380 h 6663713"/>
              <a:gd name="connsiteX461" fmla="*/ 2815206 w 8026415"/>
              <a:gd name="connsiteY461" fmla="*/ 5639887 h 6663713"/>
              <a:gd name="connsiteX462" fmla="*/ 2590704 w 8026415"/>
              <a:gd name="connsiteY462" fmla="*/ 5729147 h 6663713"/>
              <a:gd name="connsiteX463" fmla="*/ 2547190 w 8026415"/>
              <a:gd name="connsiteY463" fmla="*/ 5700411 h 6663713"/>
              <a:gd name="connsiteX464" fmla="*/ 2537666 w 8026415"/>
              <a:gd name="connsiteY464" fmla="*/ 5672247 h 6663713"/>
              <a:gd name="connsiteX465" fmla="*/ 2518989 w 8026415"/>
              <a:gd name="connsiteY465" fmla="*/ 5648886 h 6663713"/>
              <a:gd name="connsiteX466" fmla="*/ 2652347 w 8026415"/>
              <a:gd name="connsiteY466" fmla="*/ 5560978 h 6663713"/>
              <a:gd name="connsiteX467" fmla="*/ 2698026 w 8026415"/>
              <a:gd name="connsiteY467" fmla="*/ 5527912 h 6663713"/>
              <a:gd name="connsiteX468" fmla="*/ 2730638 w 8026415"/>
              <a:gd name="connsiteY468" fmla="*/ 5506414 h 6663713"/>
              <a:gd name="connsiteX469" fmla="*/ 2762536 w 8026415"/>
              <a:gd name="connsiteY469" fmla="*/ 5501975 h 6663713"/>
              <a:gd name="connsiteX470" fmla="*/ 2796034 w 8026415"/>
              <a:gd name="connsiteY470" fmla="*/ 5472529 h 6663713"/>
              <a:gd name="connsiteX471" fmla="*/ 2871197 w 8026415"/>
              <a:gd name="connsiteY471" fmla="*/ 5462786 h 6663713"/>
              <a:gd name="connsiteX472" fmla="*/ 2903052 w 8026415"/>
              <a:gd name="connsiteY472" fmla="*/ 5471322 h 6663713"/>
              <a:gd name="connsiteX473" fmla="*/ 2906541 w 8026415"/>
              <a:gd name="connsiteY473" fmla="*/ 5442374 h 6663713"/>
              <a:gd name="connsiteX474" fmla="*/ 2920128 w 8026415"/>
              <a:gd name="connsiteY474" fmla="*/ 5407592 h 6663713"/>
              <a:gd name="connsiteX475" fmla="*/ 2930583 w 8026415"/>
              <a:gd name="connsiteY475" fmla="*/ 5379779 h 6663713"/>
              <a:gd name="connsiteX476" fmla="*/ 2925565 w 8026415"/>
              <a:gd name="connsiteY476" fmla="*/ 5373990 h 6663713"/>
              <a:gd name="connsiteX477" fmla="*/ 2947334 w 8026415"/>
              <a:gd name="connsiteY477" fmla="*/ 5359284 h 6663713"/>
              <a:gd name="connsiteX478" fmla="*/ 2965443 w 8026415"/>
              <a:gd name="connsiteY478" fmla="*/ 5351966 h 6663713"/>
              <a:gd name="connsiteX479" fmla="*/ 3002556 w 8026415"/>
              <a:gd name="connsiteY479" fmla="*/ 5322956 h 6663713"/>
              <a:gd name="connsiteX480" fmla="*/ 3002563 w 8026415"/>
              <a:gd name="connsiteY480" fmla="*/ 5322732 h 6663713"/>
              <a:gd name="connsiteX481" fmla="*/ 3018981 w 8026415"/>
              <a:gd name="connsiteY481" fmla="*/ 5311909 h 6663713"/>
              <a:gd name="connsiteX482" fmla="*/ 3081019 w 8026415"/>
              <a:gd name="connsiteY482" fmla="*/ 5269537 h 6663713"/>
              <a:gd name="connsiteX483" fmla="*/ 3146192 w 8026415"/>
              <a:gd name="connsiteY483" fmla="*/ 5225097 h 6663713"/>
              <a:gd name="connsiteX484" fmla="*/ 3152464 w 8026415"/>
              <a:gd name="connsiteY484" fmla="*/ 5220963 h 6663713"/>
              <a:gd name="connsiteX485" fmla="*/ 3170600 w 8026415"/>
              <a:gd name="connsiteY485" fmla="*/ 5207530 h 6663713"/>
              <a:gd name="connsiteX486" fmla="*/ 3206872 w 8026415"/>
              <a:gd name="connsiteY486" fmla="*/ 5180665 h 6663713"/>
              <a:gd name="connsiteX487" fmla="*/ 3221872 w 8026415"/>
              <a:gd name="connsiteY487" fmla="*/ 5169298 h 6663713"/>
              <a:gd name="connsiteX488" fmla="*/ 3243823 w 8026415"/>
              <a:gd name="connsiteY488" fmla="*/ 5154830 h 6663713"/>
              <a:gd name="connsiteX489" fmla="*/ 3264416 w 8026415"/>
              <a:gd name="connsiteY489" fmla="*/ 5138299 h 6663713"/>
              <a:gd name="connsiteX490" fmla="*/ 3278317 w 8026415"/>
              <a:gd name="connsiteY490" fmla="*/ 5132090 h 6663713"/>
              <a:gd name="connsiteX491" fmla="*/ 3282552 w 8026415"/>
              <a:gd name="connsiteY491" fmla="*/ 5124865 h 6663713"/>
              <a:gd name="connsiteX492" fmla="*/ 3288823 w 8026415"/>
              <a:gd name="connsiteY492" fmla="*/ 5120731 h 6663713"/>
              <a:gd name="connsiteX493" fmla="*/ 3337639 w 8026415"/>
              <a:gd name="connsiteY493" fmla="*/ 5085596 h 6663713"/>
              <a:gd name="connsiteX494" fmla="*/ 3373910 w 8026415"/>
              <a:gd name="connsiteY494" fmla="*/ 5058731 h 6663713"/>
              <a:gd name="connsiteX495" fmla="*/ 3411540 w 8026415"/>
              <a:gd name="connsiteY495" fmla="*/ 5033926 h 6663713"/>
              <a:gd name="connsiteX496" fmla="*/ 3422726 w 8026415"/>
              <a:gd name="connsiteY496" fmla="*/ 5023597 h 6663713"/>
              <a:gd name="connsiteX497" fmla="*/ 3437047 w 8026415"/>
              <a:gd name="connsiteY497" fmla="*/ 5011200 h 6663713"/>
              <a:gd name="connsiteX498" fmla="*/ 3472220 w 8026415"/>
              <a:gd name="connsiteY498" fmla="*/ 4989493 h 6663713"/>
              <a:gd name="connsiteX499" fmla="*/ 3484504 w 8026415"/>
              <a:gd name="connsiteY499" fmla="*/ 4974006 h 6663713"/>
              <a:gd name="connsiteX500" fmla="*/ 3491613 w 8026415"/>
              <a:gd name="connsiteY500" fmla="*/ 4957495 h 6663713"/>
              <a:gd name="connsiteX501" fmla="*/ 3524750 w 8026415"/>
              <a:gd name="connsiteY501" fmla="*/ 4932696 h 6663713"/>
              <a:gd name="connsiteX502" fmla="*/ 3565516 w 8026415"/>
              <a:gd name="connsiteY502" fmla="*/ 4905824 h 6663713"/>
              <a:gd name="connsiteX503" fmla="*/ 3603145 w 8026415"/>
              <a:gd name="connsiteY503" fmla="*/ 4881019 h 6663713"/>
              <a:gd name="connsiteX504" fmla="*/ 3616109 w 8026415"/>
              <a:gd name="connsiteY504" fmla="*/ 4866562 h 6663713"/>
              <a:gd name="connsiteX505" fmla="*/ 3618742 w 8026415"/>
              <a:gd name="connsiteY505" fmla="*/ 4859468 h 6663713"/>
              <a:gd name="connsiteX506" fmla="*/ 3606441 w 8026415"/>
              <a:gd name="connsiteY506" fmla="*/ 4865545 h 6663713"/>
              <a:gd name="connsiteX507" fmla="*/ 3590762 w 8026415"/>
              <a:gd name="connsiteY507" fmla="*/ 4875880 h 6663713"/>
              <a:gd name="connsiteX508" fmla="*/ 3573045 w 8026415"/>
              <a:gd name="connsiteY508" fmla="*/ 4883125 h 6663713"/>
              <a:gd name="connsiteX509" fmla="*/ 3550834 w 8026415"/>
              <a:gd name="connsiteY509" fmla="*/ 4890376 h 6663713"/>
              <a:gd name="connsiteX510" fmla="*/ 3520574 w 8026415"/>
              <a:gd name="connsiteY510" fmla="*/ 4905889 h 6663713"/>
              <a:gd name="connsiteX511" fmla="*/ 3492351 w 8026415"/>
              <a:gd name="connsiteY511" fmla="*/ 4924494 h 6663713"/>
              <a:gd name="connsiteX512" fmla="*/ 3449128 w 8026415"/>
              <a:gd name="connsiteY512" fmla="*/ 4954462 h 6663713"/>
              <a:gd name="connsiteX513" fmla="*/ 3442178 w 8026415"/>
              <a:gd name="connsiteY513" fmla="*/ 4957566 h 6663713"/>
              <a:gd name="connsiteX514" fmla="*/ 3443276 w 8026415"/>
              <a:gd name="connsiteY514" fmla="*/ 4952409 h 6663713"/>
              <a:gd name="connsiteX515" fmla="*/ 3460733 w 8026415"/>
              <a:gd name="connsiteY515" fmla="*/ 4937945 h 6663713"/>
              <a:gd name="connsiteX516" fmla="*/ 3462250 w 8026415"/>
              <a:gd name="connsiteY516" fmla="*/ 4926599 h 6663713"/>
              <a:gd name="connsiteX517" fmla="*/ 3430212 w 8026415"/>
              <a:gd name="connsiteY517" fmla="*/ 4946240 h 6663713"/>
              <a:gd name="connsiteX518" fmla="*/ 3442077 w 8026415"/>
              <a:gd name="connsiteY518" fmla="*/ 4936941 h 6663713"/>
              <a:gd name="connsiteX519" fmla="*/ 3470300 w 8026415"/>
              <a:gd name="connsiteY519" fmla="*/ 4918336 h 6663713"/>
              <a:gd name="connsiteX520" fmla="*/ 3496485 w 8026415"/>
              <a:gd name="connsiteY520" fmla="*/ 4896643 h 6663713"/>
              <a:gd name="connsiteX521" fmla="*/ 3498682 w 8026415"/>
              <a:gd name="connsiteY521" fmla="*/ 4886325 h 6663713"/>
              <a:gd name="connsiteX522" fmla="*/ 3480965 w 8026415"/>
              <a:gd name="connsiteY522" fmla="*/ 4893570 h 6663713"/>
              <a:gd name="connsiteX523" fmla="*/ 3456557 w 8026415"/>
              <a:gd name="connsiteY523" fmla="*/ 4911138 h 6663713"/>
              <a:gd name="connsiteX524" fmla="*/ 3404606 w 8026415"/>
              <a:gd name="connsiteY524" fmla="*/ 4948339 h 6663713"/>
              <a:gd name="connsiteX525" fmla="*/ 3397655 w 8026415"/>
              <a:gd name="connsiteY525" fmla="*/ 4951443 h 6663713"/>
              <a:gd name="connsiteX526" fmla="*/ 3352395 w 8026415"/>
              <a:gd name="connsiteY526" fmla="*/ 4978322 h 6663713"/>
              <a:gd name="connsiteX527" fmla="*/ 3285184 w 8026415"/>
              <a:gd name="connsiteY527" fmla="*/ 5019671 h 6663713"/>
              <a:gd name="connsiteX528" fmla="*/ 3282048 w 8026415"/>
              <a:gd name="connsiteY528" fmla="*/ 5021738 h 6663713"/>
              <a:gd name="connsiteX529" fmla="*/ 3281369 w 8026415"/>
              <a:gd name="connsiteY529" fmla="*/ 5020707 h 6663713"/>
              <a:gd name="connsiteX530" fmla="*/ 3283147 w 8026415"/>
              <a:gd name="connsiteY530" fmla="*/ 5016580 h 6663713"/>
              <a:gd name="connsiteX531" fmla="*/ 3292554 w 8026415"/>
              <a:gd name="connsiteY531" fmla="*/ 5010379 h 6663713"/>
              <a:gd name="connsiteX532" fmla="*/ 3348999 w 8026415"/>
              <a:gd name="connsiteY532" fmla="*/ 4973170 h 6663713"/>
              <a:gd name="connsiteX533" fmla="*/ 3357049 w 8026415"/>
              <a:gd name="connsiteY533" fmla="*/ 4964909 h 6663713"/>
              <a:gd name="connsiteX534" fmla="*/ 3370011 w 8026415"/>
              <a:gd name="connsiteY534" fmla="*/ 4950451 h 6663713"/>
              <a:gd name="connsiteX535" fmla="*/ 3407641 w 8026415"/>
              <a:gd name="connsiteY535" fmla="*/ 4925647 h 6663713"/>
              <a:gd name="connsiteX536" fmla="*/ 3434505 w 8026415"/>
              <a:gd name="connsiteY536" fmla="*/ 4904982 h 6663713"/>
              <a:gd name="connsiteX537" fmla="*/ 3416789 w 8026415"/>
              <a:gd name="connsiteY537" fmla="*/ 4912227 h 6663713"/>
              <a:gd name="connsiteX538" fmla="*/ 3340849 w 8026415"/>
              <a:gd name="connsiteY538" fmla="*/ 4960807 h 6663713"/>
              <a:gd name="connsiteX539" fmla="*/ 3221687 w 8026415"/>
              <a:gd name="connsiteY539" fmla="*/ 5039357 h 6663713"/>
              <a:gd name="connsiteX540" fmla="*/ 3206687 w 8026415"/>
              <a:gd name="connsiteY540" fmla="*/ 5050722 h 6663713"/>
              <a:gd name="connsiteX541" fmla="*/ 3174649 w 8026415"/>
              <a:gd name="connsiteY541" fmla="*/ 5070363 h 6663713"/>
              <a:gd name="connsiteX542" fmla="*/ 3143970 w 8026415"/>
              <a:gd name="connsiteY542" fmla="*/ 5092065 h 6663713"/>
              <a:gd name="connsiteX543" fmla="*/ 3122019 w 8026415"/>
              <a:gd name="connsiteY543" fmla="*/ 5106534 h 6663713"/>
              <a:gd name="connsiteX544" fmla="*/ 3066672 w 8026415"/>
              <a:gd name="connsiteY544" fmla="*/ 5138585 h 6663713"/>
              <a:gd name="connsiteX545" fmla="*/ 3055487 w 8026415"/>
              <a:gd name="connsiteY545" fmla="*/ 5148914 h 6663713"/>
              <a:gd name="connsiteX546" fmla="*/ 3035313 w 8026415"/>
              <a:gd name="connsiteY546" fmla="*/ 5159255 h 6663713"/>
              <a:gd name="connsiteX547" fmla="*/ 2925559 w 8026415"/>
              <a:gd name="connsiteY547" fmla="*/ 5231604 h 6663713"/>
              <a:gd name="connsiteX548" fmla="*/ 2831020 w 8026415"/>
              <a:gd name="connsiteY548" fmla="*/ 5292621 h 6663713"/>
              <a:gd name="connsiteX549" fmla="*/ 2825967 w 8026415"/>
              <a:gd name="connsiteY549" fmla="*/ 5295116 h 6663713"/>
              <a:gd name="connsiteX550" fmla="*/ 2687824 w 8026415"/>
              <a:gd name="connsiteY550" fmla="*/ 5366693 h 6663713"/>
              <a:gd name="connsiteX551" fmla="*/ 2486143 w 8026415"/>
              <a:gd name="connsiteY551" fmla="*/ 5466334 h 6663713"/>
              <a:gd name="connsiteX552" fmla="*/ 2448170 w 8026415"/>
              <a:gd name="connsiteY552" fmla="*/ 5464700 h 6663713"/>
              <a:gd name="connsiteX553" fmla="*/ 2406710 w 8026415"/>
              <a:gd name="connsiteY553" fmla="*/ 5492012 h 6663713"/>
              <a:gd name="connsiteX554" fmla="*/ 2384380 w 8026415"/>
              <a:gd name="connsiteY554" fmla="*/ 5511641 h 6663713"/>
              <a:gd name="connsiteX555" fmla="*/ 2176871 w 8026415"/>
              <a:gd name="connsiteY555" fmla="*/ 5601185 h 6663713"/>
              <a:gd name="connsiteX556" fmla="*/ 1883527 w 8026415"/>
              <a:gd name="connsiteY556" fmla="*/ 5740302 h 6663713"/>
              <a:gd name="connsiteX557" fmla="*/ 1832256 w 8026415"/>
              <a:gd name="connsiteY557" fmla="*/ 5756447 h 6663713"/>
              <a:gd name="connsiteX558" fmla="*/ 1810292 w 8026415"/>
              <a:gd name="connsiteY558" fmla="*/ 5695064 h 6663713"/>
              <a:gd name="connsiteX559" fmla="*/ 1827450 w 8026415"/>
              <a:gd name="connsiteY559" fmla="*/ 5567323 h 6663713"/>
              <a:gd name="connsiteX560" fmla="*/ 1911725 w 8026415"/>
              <a:gd name="connsiteY560" fmla="*/ 5491718 h 6663713"/>
              <a:gd name="connsiteX561" fmla="*/ 1948916 w 8026415"/>
              <a:gd name="connsiteY561" fmla="*/ 5480340 h 6663713"/>
              <a:gd name="connsiteX562" fmla="*/ 2046409 w 8026415"/>
              <a:gd name="connsiteY562" fmla="*/ 5450965 h 6663713"/>
              <a:gd name="connsiteX563" fmla="*/ 2064266 w 8026415"/>
              <a:gd name="connsiteY563" fmla="*/ 5400254 h 6663713"/>
              <a:gd name="connsiteX564" fmla="*/ 2067755 w 8026415"/>
              <a:gd name="connsiteY564" fmla="*/ 5371304 h 6663713"/>
              <a:gd name="connsiteX565" fmla="*/ 2098544 w 8026415"/>
              <a:gd name="connsiteY565" fmla="*/ 5383823 h 6663713"/>
              <a:gd name="connsiteX566" fmla="*/ 2163609 w 8026415"/>
              <a:gd name="connsiteY566" fmla="*/ 5379911 h 6663713"/>
              <a:gd name="connsiteX567" fmla="*/ 2347305 w 8026415"/>
              <a:gd name="connsiteY567" fmla="*/ 5219956 h 6663713"/>
              <a:gd name="connsiteX568" fmla="*/ 2419635 w 8026415"/>
              <a:gd name="connsiteY568" fmla="*/ 5141150 h 6663713"/>
              <a:gd name="connsiteX569" fmla="*/ 2417009 w 8026415"/>
              <a:gd name="connsiteY569" fmla="*/ 5119100 h 6663713"/>
              <a:gd name="connsiteX570" fmla="*/ 2371360 w 8026415"/>
              <a:gd name="connsiteY570" fmla="*/ 5098329 h 6663713"/>
              <a:gd name="connsiteX571" fmla="*/ 2343978 w 8026415"/>
              <a:gd name="connsiteY571" fmla="*/ 5120877 h 6663713"/>
              <a:gd name="connsiteX572" fmla="*/ 2306213 w 8026415"/>
              <a:gd name="connsiteY572" fmla="*/ 5166254 h 6663713"/>
              <a:gd name="connsiteX573" fmla="*/ 2106667 w 8026415"/>
              <a:gd name="connsiteY573" fmla="*/ 5257931 h 6663713"/>
              <a:gd name="connsiteX574" fmla="*/ 2060733 w 8026415"/>
              <a:gd name="connsiteY574" fmla="*/ 5254162 h 6663713"/>
              <a:gd name="connsiteX575" fmla="*/ 1982654 w 8026415"/>
              <a:gd name="connsiteY575" fmla="*/ 5258854 h 6663713"/>
              <a:gd name="connsiteX576" fmla="*/ 1892138 w 8026415"/>
              <a:gd name="connsiteY576" fmla="*/ 5230331 h 6663713"/>
              <a:gd name="connsiteX577" fmla="*/ 1864264 w 8026415"/>
              <a:gd name="connsiteY577" fmla="*/ 5222862 h 6663713"/>
              <a:gd name="connsiteX578" fmla="*/ 1722108 w 8026415"/>
              <a:gd name="connsiteY578" fmla="*/ 5291497 h 6663713"/>
              <a:gd name="connsiteX579" fmla="*/ 1437508 w 8026415"/>
              <a:gd name="connsiteY579" fmla="*/ 5445762 h 6663713"/>
              <a:gd name="connsiteX580" fmla="*/ 1232914 w 8026415"/>
              <a:gd name="connsiteY580" fmla="*/ 5540357 h 6663713"/>
              <a:gd name="connsiteX581" fmla="*/ 1188252 w 8026415"/>
              <a:gd name="connsiteY581" fmla="*/ 5579618 h 6663713"/>
              <a:gd name="connsiteX582" fmla="*/ 1117850 w 8026415"/>
              <a:gd name="connsiteY582" fmla="*/ 5603442 h 6663713"/>
              <a:gd name="connsiteX583" fmla="*/ 1089691 w 8026415"/>
              <a:gd name="connsiteY583" fmla="*/ 5612973 h 6663713"/>
              <a:gd name="connsiteX584" fmla="*/ 1012310 w 8026415"/>
              <a:gd name="connsiteY584" fmla="*/ 5694695 h 6663713"/>
              <a:gd name="connsiteX585" fmla="*/ 938706 w 8026415"/>
              <a:gd name="connsiteY585" fmla="*/ 5730469 h 6663713"/>
              <a:gd name="connsiteX586" fmla="*/ 909951 w 8026415"/>
              <a:gd name="connsiteY586" fmla="*/ 5735505 h 6663713"/>
              <a:gd name="connsiteX587" fmla="*/ 900129 w 8026415"/>
              <a:gd name="connsiteY587" fmla="*/ 5732613 h 6663713"/>
              <a:gd name="connsiteX588" fmla="*/ 905311 w 8026415"/>
              <a:gd name="connsiteY588" fmla="*/ 5727186 h 6663713"/>
              <a:gd name="connsiteX589" fmla="*/ 897357 w 8026415"/>
              <a:gd name="connsiteY589" fmla="*/ 5730719 h 6663713"/>
              <a:gd name="connsiteX590" fmla="*/ 895587 w 8026415"/>
              <a:gd name="connsiteY590" fmla="*/ 5731276 h 6663713"/>
              <a:gd name="connsiteX591" fmla="*/ 893229 w 8026415"/>
              <a:gd name="connsiteY591" fmla="*/ 5730582 h 6663713"/>
              <a:gd name="connsiteX592" fmla="*/ 895301 w 8026415"/>
              <a:gd name="connsiteY592" fmla="*/ 5728075 h 6663713"/>
              <a:gd name="connsiteX593" fmla="*/ 898489 w 8026415"/>
              <a:gd name="connsiteY593" fmla="*/ 5719940 h 6663713"/>
              <a:gd name="connsiteX594" fmla="*/ 889543 w 8026415"/>
              <a:gd name="connsiteY594" fmla="*/ 5724325 h 6663713"/>
              <a:gd name="connsiteX595" fmla="*/ 884843 w 8026415"/>
              <a:gd name="connsiteY595" fmla="*/ 5714236 h 6663713"/>
              <a:gd name="connsiteX596" fmla="*/ 884861 w 8026415"/>
              <a:gd name="connsiteY596" fmla="*/ 5713914 h 6663713"/>
              <a:gd name="connsiteX597" fmla="*/ 912610 w 8026415"/>
              <a:gd name="connsiteY597" fmla="*/ 5689165 h 6663713"/>
              <a:gd name="connsiteX598" fmla="*/ 927432 w 8026415"/>
              <a:gd name="connsiteY598" fmla="*/ 5677642 h 6663713"/>
              <a:gd name="connsiteX599" fmla="*/ 952517 w 8026415"/>
              <a:gd name="connsiteY599" fmla="*/ 5660968 h 6663713"/>
              <a:gd name="connsiteX600" fmla="*/ 965283 w 8026415"/>
              <a:gd name="connsiteY600" fmla="*/ 5646802 h 6663713"/>
              <a:gd name="connsiteX601" fmla="*/ 953977 w 8026415"/>
              <a:gd name="connsiteY601" fmla="*/ 5650094 h 6663713"/>
              <a:gd name="connsiteX602" fmla="*/ 975150 w 8026415"/>
              <a:gd name="connsiteY602" fmla="*/ 5630803 h 6663713"/>
              <a:gd name="connsiteX603" fmla="*/ 982672 w 8026415"/>
              <a:gd name="connsiteY603" fmla="*/ 5622127 h 6663713"/>
              <a:gd name="connsiteX604" fmla="*/ 1019152 w 8026415"/>
              <a:gd name="connsiteY604" fmla="*/ 5589525 h 6663713"/>
              <a:gd name="connsiteX605" fmla="*/ 1056555 w 8026415"/>
              <a:gd name="connsiteY605" fmla="*/ 5570343 h 6663713"/>
              <a:gd name="connsiteX606" fmla="*/ 1076397 w 8026415"/>
              <a:gd name="connsiteY606" fmla="*/ 5559158 h 6663713"/>
              <a:gd name="connsiteX607" fmla="*/ 1080955 w 8026415"/>
              <a:gd name="connsiteY607" fmla="*/ 5552787 h 6663713"/>
              <a:gd name="connsiteX608" fmla="*/ 1154377 w 8026415"/>
              <a:gd name="connsiteY608" fmla="*/ 5494292 h 6663713"/>
              <a:gd name="connsiteX609" fmla="*/ 1250379 w 8026415"/>
              <a:gd name="connsiteY609" fmla="*/ 5428136 h 6663713"/>
              <a:gd name="connsiteX610" fmla="*/ 1268850 w 8026415"/>
              <a:gd name="connsiteY610" fmla="*/ 5415191 h 6663713"/>
              <a:gd name="connsiteX611" fmla="*/ 1280245 w 8026415"/>
              <a:gd name="connsiteY611" fmla="*/ 5399261 h 6663713"/>
              <a:gd name="connsiteX612" fmla="*/ 1269983 w 8026415"/>
              <a:gd name="connsiteY612" fmla="*/ 5404413 h 6663713"/>
              <a:gd name="connsiteX613" fmla="*/ 1264962 w 8026415"/>
              <a:gd name="connsiteY613" fmla="*/ 5404073 h 6663713"/>
              <a:gd name="connsiteX614" fmla="*/ 1273170 w 8026415"/>
              <a:gd name="connsiteY614" fmla="*/ 5396278 h 6663713"/>
              <a:gd name="connsiteX615" fmla="*/ 1320151 w 8026415"/>
              <a:gd name="connsiteY615" fmla="*/ 5371064 h 6663713"/>
              <a:gd name="connsiteX616" fmla="*/ 1352534 w 8026415"/>
              <a:gd name="connsiteY616" fmla="*/ 5351544 h 6663713"/>
              <a:gd name="connsiteX617" fmla="*/ 1374192 w 8026415"/>
              <a:gd name="connsiteY617" fmla="*/ 5330463 h 6663713"/>
              <a:gd name="connsiteX618" fmla="*/ 1391517 w 8026415"/>
              <a:gd name="connsiteY618" fmla="*/ 5309925 h 6663713"/>
              <a:gd name="connsiteX619" fmla="*/ 1410672 w 8026415"/>
              <a:gd name="connsiteY619" fmla="*/ 5297860 h 6663713"/>
              <a:gd name="connsiteX620" fmla="*/ 1412043 w 8026415"/>
              <a:gd name="connsiteY620" fmla="*/ 5299623 h 6663713"/>
              <a:gd name="connsiteX621" fmla="*/ 1399278 w 8026415"/>
              <a:gd name="connsiteY621" fmla="*/ 5313790 h 6663713"/>
              <a:gd name="connsiteX622" fmla="*/ 1394719 w 8026415"/>
              <a:gd name="connsiteY622" fmla="*/ 5320161 h 6663713"/>
              <a:gd name="connsiteX623" fmla="*/ 1404296 w 8026415"/>
              <a:gd name="connsiteY623" fmla="*/ 5314129 h 6663713"/>
              <a:gd name="connsiteX624" fmla="*/ 1505082 w 8026415"/>
              <a:gd name="connsiteY624" fmla="*/ 5235773 h 6663713"/>
              <a:gd name="connsiteX625" fmla="*/ 1610425 w 8026415"/>
              <a:gd name="connsiteY625" fmla="*/ 5151044 h 6663713"/>
              <a:gd name="connsiteX626" fmla="*/ 1621596 w 8026415"/>
              <a:gd name="connsiteY626" fmla="*/ 5140945 h 6663713"/>
              <a:gd name="connsiteX627" fmla="*/ 1609963 w 8026415"/>
              <a:gd name="connsiteY627" fmla="*/ 5144333 h 6663713"/>
              <a:gd name="connsiteX628" fmla="*/ 1583971 w 8026415"/>
              <a:gd name="connsiteY628" fmla="*/ 5165957 h 6663713"/>
              <a:gd name="connsiteX629" fmla="*/ 1537227 w 8026415"/>
              <a:gd name="connsiteY629" fmla="*/ 5203711 h 6663713"/>
              <a:gd name="connsiteX630" fmla="*/ 1512143 w 8026415"/>
              <a:gd name="connsiteY630" fmla="*/ 5220384 h 6663713"/>
              <a:gd name="connsiteX631" fmla="*/ 1485688 w 8026415"/>
              <a:gd name="connsiteY631" fmla="*/ 5235296 h 6663713"/>
              <a:gd name="connsiteX632" fmla="*/ 1474055 w 8026415"/>
              <a:gd name="connsiteY632" fmla="*/ 5238685 h 6663713"/>
              <a:gd name="connsiteX633" fmla="*/ 1488191 w 8026415"/>
              <a:gd name="connsiteY633" fmla="*/ 5226281 h 6663713"/>
              <a:gd name="connsiteX634" fmla="*/ 1571190 w 8026415"/>
              <a:gd name="connsiteY634" fmla="*/ 5161753 h 6663713"/>
              <a:gd name="connsiteX635" fmla="*/ 1620897 w 8026415"/>
              <a:gd name="connsiteY635" fmla="*/ 5121694 h 6663713"/>
              <a:gd name="connsiteX636" fmla="*/ 1658063 w 8026415"/>
              <a:gd name="connsiteY636" fmla="*/ 5089971 h 6663713"/>
              <a:gd name="connsiteX637" fmla="*/ 1668549 w 8026415"/>
              <a:gd name="connsiteY637" fmla="*/ 5078989 h 6663713"/>
              <a:gd name="connsiteX638" fmla="*/ 1666494 w 8026415"/>
              <a:gd name="connsiteY638" fmla="*/ 5076346 h 6663713"/>
              <a:gd name="connsiteX639" fmla="*/ 1643002 w 8026415"/>
              <a:gd name="connsiteY639" fmla="*/ 5088954 h 6663713"/>
              <a:gd name="connsiteX640" fmla="*/ 1610396 w 8026415"/>
              <a:gd name="connsiteY640" fmla="*/ 5114304 h 6663713"/>
              <a:gd name="connsiteX641" fmla="*/ 1636390 w 8026415"/>
              <a:gd name="connsiteY641" fmla="*/ 5092681 h 6663713"/>
              <a:gd name="connsiteX642" fmla="*/ 1698639 w 8026415"/>
              <a:gd name="connsiteY642" fmla="*/ 5044286 h 6663713"/>
              <a:gd name="connsiteX643" fmla="*/ 1705476 w 8026415"/>
              <a:gd name="connsiteY643" fmla="*/ 5034728 h 6663713"/>
              <a:gd name="connsiteX644" fmla="*/ 1694528 w 8026415"/>
              <a:gd name="connsiteY644" fmla="*/ 5038997 h 6663713"/>
              <a:gd name="connsiteX645" fmla="*/ 1667849 w 8026415"/>
              <a:gd name="connsiteY645" fmla="*/ 5059738 h 6663713"/>
              <a:gd name="connsiteX646" fmla="*/ 1639115 w 8026415"/>
              <a:gd name="connsiteY646" fmla="*/ 5077835 h 6663713"/>
              <a:gd name="connsiteX647" fmla="*/ 1618366 w 8026415"/>
              <a:gd name="connsiteY647" fmla="*/ 5093968 h 6663713"/>
              <a:gd name="connsiteX648" fmla="*/ 1628853 w 8026415"/>
              <a:gd name="connsiteY648" fmla="*/ 5082987 h 6663713"/>
              <a:gd name="connsiteX649" fmla="*/ 1702959 w 8026415"/>
              <a:gd name="connsiteY649" fmla="*/ 5025373 h 6663713"/>
              <a:gd name="connsiteX650" fmla="*/ 1714131 w 8026415"/>
              <a:gd name="connsiteY650" fmla="*/ 5015273 h 6663713"/>
              <a:gd name="connsiteX651" fmla="*/ 1703868 w 8026415"/>
              <a:gd name="connsiteY651" fmla="*/ 5020423 h 6663713"/>
              <a:gd name="connsiteX652" fmla="*/ 1653700 w 8026415"/>
              <a:gd name="connsiteY652" fmla="*/ 5053773 h 6663713"/>
              <a:gd name="connsiteX653" fmla="*/ 1698163 w 8026415"/>
              <a:gd name="connsiteY653" fmla="*/ 5019204 h 6663713"/>
              <a:gd name="connsiteX654" fmla="*/ 1702722 w 8026415"/>
              <a:gd name="connsiteY654" fmla="*/ 5012831 h 6663713"/>
              <a:gd name="connsiteX655" fmla="*/ 1697701 w 8026415"/>
              <a:gd name="connsiteY655" fmla="*/ 5012492 h 6663713"/>
              <a:gd name="connsiteX656" fmla="*/ 1681509 w 8026415"/>
              <a:gd name="connsiteY656" fmla="*/ 5022252 h 6663713"/>
              <a:gd name="connsiteX657" fmla="*/ 1669652 w 8026415"/>
              <a:gd name="connsiteY657" fmla="*/ 5031472 h 6663713"/>
              <a:gd name="connsiteX658" fmla="*/ 1591212 w 8026415"/>
              <a:gd name="connsiteY658" fmla="*/ 5089628 h 6663713"/>
              <a:gd name="connsiteX659" fmla="*/ 1602383 w 8026415"/>
              <a:gd name="connsiteY659" fmla="*/ 5079529 h 6663713"/>
              <a:gd name="connsiteX660" fmla="*/ 1640234 w 8026415"/>
              <a:gd name="connsiteY660" fmla="*/ 5048686 h 6663713"/>
              <a:gd name="connsiteX661" fmla="*/ 1679454 w 8026415"/>
              <a:gd name="connsiteY661" fmla="*/ 5019609 h 6663713"/>
              <a:gd name="connsiteX662" fmla="*/ 1694275 w 8026415"/>
              <a:gd name="connsiteY662" fmla="*/ 5008087 h 6663713"/>
              <a:gd name="connsiteX663" fmla="*/ 1695184 w 8026415"/>
              <a:gd name="connsiteY663" fmla="*/ 5003137 h 6663713"/>
              <a:gd name="connsiteX664" fmla="*/ 1681272 w 8026415"/>
              <a:gd name="connsiteY664" fmla="*/ 5009712 h 6663713"/>
              <a:gd name="connsiteX665" fmla="*/ 1655278 w 8026415"/>
              <a:gd name="connsiteY665" fmla="*/ 5031334 h 6663713"/>
              <a:gd name="connsiteX666" fmla="*/ 1619707 w 8026415"/>
              <a:gd name="connsiteY666" fmla="*/ 5058990 h 6663713"/>
              <a:gd name="connsiteX667" fmla="*/ 1584360 w 8026415"/>
              <a:gd name="connsiteY667" fmla="*/ 5080815 h 6663713"/>
              <a:gd name="connsiteX668" fmla="*/ 1550383 w 8026415"/>
              <a:gd name="connsiteY668" fmla="*/ 5104402 h 6663713"/>
              <a:gd name="connsiteX669" fmla="*/ 1534191 w 8026415"/>
              <a:gd name="connsiteY669" fmla="*/ 5114163 h 6663713"/>
              <a:gd name="connsiteX670" fmla="*/ 1537378 w 8026415"/>
              <a:gd name="connsiteY670" fmla="*/ 5106028 h 6663713"/>
              <a:gd name="connsiteX671" fmla="*/ 1545587 w 8026415"/>
              <a:gd name="connsiteY671" fmla="*/ 5098233 h 6663713"/>
              <a:gd name="connsiteX672" fmla="*/ 1616729 w 8026415"/>
              <a:gd name="connsiteY672" fmla="*/ 5042923 h 6663713"/>
              <a:gd name="connsiteX673" fmla="*/ 1621972 w 8026415"/>
              <a:gd name="connsiteY673" fmla="*/ 5037434 h 6663713"/>
              <a:gd name="connsiteX674" fmla="*/ 1614673 w 8026415"/>
              <a:gd name="connsiteY674" fmla="*/ 5040280 h 6663713"/>
              <a:gd name="connsiteX675" fmla="*/ 1580697 w 8026415"/>
              <a:gd name="connsiteY675" fmla="*/ 5063868 h 6663713"/>
              <a:gd name="connsiteX676" fmla="*/ 1566784 w 8026415"/>
              <a:gd name="connsiteY676" fmla="*/ 5070442 h 6663713"/>
              <a:gd name="connsiteX677" fmla="*/ 1539643 w 8026415"/>
              <a:gd name="connsiteY677" fmla="*/ 5084472 h 6663713"/>
              <a:gd name="connsiteX678" fmla="*/ 1524138 w 8026415"/>
              <a:gd name="connsiteY678" fmla="*/ 5095114 h 6663713"/>
              <a:gd name="connsiteX679" fmla="*/ 1526416 w 8026415"/>
              <a:gd name="connsiteY679" fmla="*/ 5091928 h 6663713"/>
              <a:gd name="connsiteX680" fmla="*/ 1644987 w 8026415"/>
              <a:gd name="connsiteY680" fmla="*/ 4999745 h 6663713"/>
              <a:gd name="connsiteX681" fmla="*/ 1647266 w 8026415"/>
              <a:gd name="connsiteY681" fmla="*/ 4996558 h 6663713"/>
              <a:gd name="connsiteX682" fmla="*/ 1615568 w 8026415"/>
              <a:gd name="connsiteY682" fmla="*/ 5016961 h 6663713"/>
              <a:gd name="connsiteX683" fmla="*/ 1634486 w 8026415"/>
              <a:gd name="connsiteY683" fmla="*/ 4992354 h 6663713"/>
              <a:gd name="connsiteX684" fmla="*/ 1629689 w 8026415"/>
              <a:gd name="connsiteY684" fmla="*/ 4986185 h 6663713"/>
              <a:gd name="connsiteX685" fmla="*/ 1626725 w 8026415"/>
              <a:gd name="connsiteY685" fmla="*/ 4988491 h 6663713"/>
              <a:gd name="connsiteX686" fmla="*/ 1624670 w 8026415"/>
              <a:gd name="connsiteY686" fmla="*/ 4985846 h 6663713"/>
              <a:gd name="connsiteX687" fmla="*/ 1624894 w 8026415"/>
              <a:gd name="connsiteY687" fmla="*/ 4980016 h 6663713"/>
              <a:gd name="connsiteX688" fmla="*/ 1625802 w 8026415"/>
              <a:gd name="connsiteY688" fmla="*/ 4975068 h 6663713"/>
              <a:gd name="connsiteX689" fmla="*/ 1633324 w 8026415"/>
              <a:gd name="connsiteY689" fmla="*/ 4966393 h 6663713"/>
              <a:gd name="connsiteX690" fmla="*/ 1622376 w 8026415"/>
              <a:gd name="connsiteY690" fmla="*/ 4970662 h 6663713"/>
              <a:gd name="connsiteX691" fmla="*/ 1584065 w 8026415"/>
              <a:gd name="connsiteY691" fmla="*/ 4994792 h 6663713"/>
              <a:gd name="connsiteX692" fmla="*/ 1556925 w 8026415"/>
              <a:gd name="connsiteY692" fmla="*/ 5008821 h 6663713"/>
              <a:gd name="connsiteX693" fmla="*/ 1542103 w 8026415"/>
              <a:gd name="connsiteY693" fmla="*/ 5020345 h 6663713"/>
              <a:gd name="connsiteX694" fmla="*/ 1512461 w 8026415"/>
              <a:gd name="connsiteY694" fmla="*/ 5043391 h 6663713"/>
              <a:gd name="connsiteX695" fmla="*/ 1482818 w 8026415"/>
              <a:gd name="connsiteY695" fmla="*/ 5066437 h 6663713"/>
              <a:gd name="connsiteX696" fmla="*/ 1479168 w 8026415"/>
              <a:gd name="connsiteY696" fmla="*/ 5067860 h 6663713"/>
              <a:gd name="connsiteX697" fmla="*/ 1480763 w 8026415"/>
              <a:gd name="connsiteY697" fmla="*/ 5063792 h 6663713"/>
              <a:gd name="connsiteX698" fmla="*/ 1510405 w 8026415"/>
              <a:gd name="connsiteY698" fmla="*/ 5040747 h 6663713"/>
              <a:gd name="connsiteX699" fmla="*/ 1518612 w 8026415"/>
              <a:gd name="connsiteY699" fmla="*/ 5032953 h 6663713"/>
              <a:gd name="connsiteX700" fmla="*/ 1517242 w 8026415"/>
              <a:gd name="connsiteY700" fmla="*/ 5031189 h 6663713"/>
              <a:gd name="connsiteX701" fmla="*/ 1502868 w 8026415"/>
              <a:gd name="connsiteY701" fmla="*/ 5031053 h 6663713"/>
              <a:gd name="connsiteX702" fmla="*/ 1493976 w 8026415"/>
              <a:gd name="connsiteY702" fmla="*/ 5037966 h 6663713"/>
              <a:gd name="connsiteX703" fmla="*/ 1460904 w 8026415"/>
              <a:gd name="connsiteY703" fmla="*/ 5061761 h 6663713"/>
              <a:gd name="connsiteX704" fmla="*/ 1461949 w 8026415"/>
              <a:gd name="connsiteY704" fmla="*/ 5052968 h 6663713"/>
              <a:gd name="connsiteX705" fmla="*/ 1480287 w 8026415"/>
              <a:gd name="connsiteY705" fmla="*/ 5038711 h 6663713"/>
              <a:gd name="connsiteX706" fmla="*/ 1517228 w 8026415"/>
              <a:gd name="connsiteY706" fmla="*/ 5012819 h 6663713"/>
              <a:gd name="connsiteX707" fmla="*/ 1524751 w 8026415"/>
              <a:gd name="connsiteY707" fmla="*/ 5004143 h 6663713"/>
              <a:gd name="connsiteX708" fmla="*/ 1517451 w 8026415"/>
              <a:gd name="connsiteY708" fmla="*/ 5006989 h 6663713"/>
              <a:gd name="connsiteX709" fmla="*/ 1491681 w 8026415"/>
              <a:gd name="connsiteY709" fmla="*/ 5022782 h 6663713"/>
              <a:gd name="connsiteX710" fmla="*/ 1545038 w 8026415"/>
              <a:gd name="connsiteY710" fmla="*/ 4981299 h 6663713"/>
              <a:gd name="connsiteX711" fmla="*/ 1576275 w 8026415"/>
              <a:gd name="connsiteY711" fmla="*/ 4954186 h 6663713"/>
              <a:gd name="connsiteX712" fmla="*/ 1582427 w 8026415"/>
              <a:gd name="connsiteY712" fmla="*/ 4943748 h 6663713"/>
              <a:gd name="connsiteX713" fmla="*/ 1565551 w 8026415"/>
              <a:gd name="connsiteY713" fmla="*/ 4952626 h 6663713"/>
              <a:gd name="connsiteX714" fmla="*/ 1543207 w 8026415"/>
              <a:gd name="connsiteY714" fmla="*/ 4972825 h 6663713"/>
              <a:gd name="connsiteX715" fmla="*/ 1528385 w 8026415"/>
              <a:gd name="connsiteY715" fmla="*/ 4984348 h 6663713"/>
              <a:gd name="connsiteX716" fmla="*/ 1511199 w 8026415"/>
              <a:gd name="connsiteY716" fmla="*/ 4994871 h 6663713"/>
              <a:gd name="connsiteX717" fmla="*/ 1510324 w 8026415"/>
              <a:gd name="connsiteY717" fmla="*/ 4982879 h 6663713"/>
              <a:gd name="connsiteX718" fmla="*/ 1490414 w 8026415"/>
              <a:gd name="connsiteY718" fmla="*/ 4977544 h 6663713"/>
              <a:gd name="connsiteX719" fmla="*/ 1418706 w 8026415"/>
              <a:gd name="connsiteY719" fmla="*/ 5021819 h 6663713"/>
              <a:gd name="connsiteX720" fmla="*/ 1437820 w 8026415"/>
              <a:gd name="connsiteY720" fmla="*/ 5002442 h 6663713"/>
              <a:gd name="connsiteX721" fmla="*/ 1391302 w 8026415"/>
              <a:gd name="connsiteY721" fmla="*/ 5034367 h 6663713"/>
              <a:gd name="connsiteX722" fmla="*/ 1392895 w 8026415"/>
              <a:gd name="connsiteY722" fmla="*/ 5030300 h 6663713"/>
              <a:gd name="connsiteX723" fmla="*/ 1382171 w 8026415"/>
              <a:gd name="connsiteY723" fmla="*/ 5028740 h 6663713"/>
              <a:gd name="connsiteX724" fmla="*/ 1342887 w 8026415"/>
              <a:gd name="connsiteY724" fmla="*/ 5057005 h 6663713"/>
              <a:gd name="connsiteX725" fmla="*/ 1312913 w 8026415"/>
              <a:gd name="connsiteY725" fmla="*/ 5066590 h 6663713"/>
              <a:gd name="connsiteX726" fmla="*/ 1282214 w 8026415"/>
              <a:gd name="connsiteY726" fmla="*/ 5103676 h 6663713"/>
              <a:gd name="connsiteX727" fmla="*/ 1257357 w 8026415"/>
              <a:gd name="connsiteY727" fmla="*/ 5124363 h 6663713"/>
              <a:gd name="connsiteX728" fmla="*/ 1236543 w 8026415"/>
              <a:gd name="connsiteY728" fmla="*/ 5143654 h 6663713"/>
              <a:gd name="connsiteX729" fmla="*/ 1204244 w 8026415"/>
              <a:gd name="connsiteY729" fmla="*/ 5165542 h 6663713"/>
              <a:gd name="connsiteX730" fmla="*/ 1148463 w 8026415"/>
              <a:gd name="connsiteY730" fmla="*/ 5197575 h 6663713"/>
              <a:gd name="connsiteX731" fmla="*/ 1150035 w 8026415"/>
              <a:gd name="connsiteY731" fmla="*/ 5195075 h 6663713"/>
              <a:gd name="connsiteX732" fmla="*/ 1139087 w 8026415"/>
              <a:gd name="connsiteY732" fmla="*/ 5199346 h 6663713"/>
              <a:gd name="connsiteX733" fmla="*/ 1126545 w 8026415"/>
              <a:gd name="connsiteY733" fmla="*/ 5207683 h 6663713"/>
              <a:gd name="connsiteX734" fmla="*/ 1061331 w 8026415"/>
              <a:gd name="connsiteY734" fmla="*/ 5258383 h 6663713"/>
              <a:gd name="connsiteX735" fmla="*/ 1044445 w 8026415"/>
              <a:gd name="connsiteY735" fmla="*/ 5270794 h 6663713"/>
              <a:gd name="connsiteX736" fmla="*/ 1035379 w 8026415"/>
              <a:gd name="connsiteY736" fmla="*/ 5276113 h 6663713"/>
              <a:gd name="connsiteX737" fmla="*/ 998511 w 8026415"/>
              <a:gd name="connsiteY737" fmla="*/ 5268368 h 6663713"/>
              <a:gd name="connsiteX738" fmla="*/ 1013738 w 8026415"/>
              <a:gd name="connsiteY738" fmla="*/ 5195608 h 6663713"/>
              <a:gd name="connsiteX739" fmla="*/ 1094032 w 8026415"/>
              <a:gd name="connsiteY739" fmla="*/ 5118935 h 6663713"/>
              <a:gd name="connsiteX740" fmla="*/ 1288897 w 8026415"/>
              <a:gd name="connsiteY740" fmla="*/ 4949163 h 6663713"/>
              <a:gd name="connsiteX741" fmla="*/ 1313156 w 8026415"/>
              <a:gd name="connsiteY741" fmla="*/ 4874551 h 6663713"/>
              <a:gd name="connsiteX742" fmla="*/ 1294395 w 8026415"/>
              <a:gd name="connsiteY742" fmla="*/ 4801221 h 6663713"/>
              <a:gd name="connsiteX743" fmla="*/ 1300304 w 8026415"/>
              <a:gd name="connsiteY743" fmla="*/ 4747306 h 6663713"/>
              <a:gd name="connsiteX744" fmla="*/ 1339345 w 8026415"/>
              <a:gd name="connsiteY744" fmla="*/ 4744961 h 6663713"/>
              <a:gd name="connsiteX745" fmla="*/ 1374114 w 8026415"/>
              <a:gd name="connsiteY745" fmla="*/ 4758546 h 6663713"/>
              <a:gd name="connsiteX746" fmla="*/ 1368284 w 8026415"/>
              <a:gd name="connsiteY746" fmla="*/ 4748447 h 6663713"/>
              <a:gd name="connsiteX747" fmla="*/ 1406131 w 8026415"/>
              <a:gd name="connsiteY747" fmla="*/ 4639056 h 6663713"/>
              <a:gd name="connsiteX748" fmla="*/ 1473331 w 8026415"/>
              <a:gd name="connsiteY748" fmla="*/ 4627180 h 6663713"/>
              <a:gd name="connsiteX749" fmla="*/ 1535642 w 8026415"/>
              <a:gd name="connsiteY749" fmla="*/ 4490192 h 6663713"/>
              <a:gd name="connsiteX750" fmla="*/ 1553500 w 8026415"/>
              <a:gd name="connsiteY750" fmla="*/ 4439481 h 6663713"/>
              <a:gd name="connsiteX751" fmla="*/ 1544262 w 8026415"/>
              <a:gd name="connsiteY751" fmla="*/ 4394317 h 6663713"/>
              <a:gd name="connsiteX752" fmla="*/ 1465323 w 8026415"/>
              <a:gd name="connsiteY752" fmla="*/ 4450005 h 6663713"/>
              <a:gd name="connsiteX753" fmla="*/ 1444552 w 8026415"/>
              <a:gd name="connsiteY753" fmla="*/ 4495668 h 6663713"/>
              <a:gd name="connsiteX754" fmla="*/ 1425630 w 8026415"/>
              <a:gd name="connsiteY754" fmla="*/ 4550363 h 6663713"/>
              <a:gd name="connsiteX755" fmla="*/ 1420294 w 8026415"/>
              <a:gd name="connsiteY755" fmla="*/ 4570279 h 6663713"/>
              <a:gd name="connsiteX756" fmla="*/ 1340941 w 8026415"/>
              <a:gd name="connsiteY756" fmla="*/ 4531941 h 6663713"/>
              <a:gd name="connsiteX757" fmla="*/ 1350546 w 8026415"/>
              <a:gd name="connsiteY757" fmla="*/ 4496092 h 6663713"/>
              <a:gd name="connsiteX758" fmla="*/ 1396072 w 8026415"/>
              <a:gd name="connsiteY758" fmla="*/ 4405835 h 6663713"/>
              <a:gd name="connsiteX759" fmla="*/ 1404322 w 8026415"/>
              <a:gd name="connsiteY759" fmla="*/ 4390971 h 6663713"/>
              <a:gd name="connsiteX760" fmla="*/ 1546066 w 8026415"/>
              <a:gd name="connsiteY760" fmla="*/ 4228309 h 6663713"/>
              <a:gd name="connsiteX761" fmla="*/ 1584610 w 8026415"/>
              <a:gd name="connsiteY761" fmla="*/ 4195948 h 6663713"/>
              <a:gd name="connsiteX762" fmla="*/ 1695201 w 8026415"/>
              <a:gd name="connsiteY762" fmla="*/ 4101778 h 6663713"/>
              <a:gd name="connsiteX763" fmla="*/ 1719667 w 8026415"/>
              <a:gd name="connsiteY763" fmla="*/ 4074181 h 6663713"/>
              <a:gd name="connsiteX764" fmla="*/ 1770732 w 8026415"/>
              <a:gd name="connsiteY764" fmla="*/ 4011023 h 6663713"/>
              <a:gd name="connsiteX765" fmla="*/ 1764666 w 8026415"/>
              <a:gd name="connsiteY765" fmla="*/ 3988120 h 6663713"/>
              <a:gd name="connsiteX766" fmla="*/ 1763642 w 8026415"/>
              <a:gd name="connsiteY766" fmla="*/ 3975547 h 6663713"/>
              <a:gd name="connsiteX767" fmla="*/ 1722206 w 8026415"/>
              <a:gd name="connsiteY767" fmla="*/ 4005024 h 6663713"/>
              <a:gd name="connsiteX768" fmla="*/ 1559842 w 8026415"/>
              <a:gd name="connsiteY768" fmla="*/ 4112272 h 6663713"/>
              <a:gd name="connsiteX769" fmla="*/ 1465001 w 8026415"/>
              <a:gd name="connsiteY769" fmla="*/ 4169987 h 6663713"/>
              <a:gd name="connsiteX770" fmla="*/ 1390779 w 8026415"/>
              <a:gd name="connsiteY770" fmla="*/ 4165864 h 6663713"/>
              <a:gd name="connsiteX771" fmla="*/ 1419642 w 8026415"/>
              <a:gd name="connsiteY771" fmla="*/ 4099904 h 6663713"/>
              <a:gd name="connsiteX772" fmla="*/ 1432012 w 8026415"/>
              <a:gd name="connsiteY772" fmla="*/ 4091661 h 6663713"/>
              <a:gd name="connsiteX773" fmla="*/ 1667054 w 8026415"/>
              <a:gd name="connsiteY773" fmla="*/ 3914398 h 6663713"/>
              <a:gd name="connsiteX774" fmla="*/ 1726844 w 8026415"/>
              <a:gd name="connsiteY774" fmla="*/ 3834010 h 6663713"/>
              <a:gd name="connsiteX775" fmla="*/ 1736221 w 8026415"/>
              <a:gd name="connsiteY775" fmla="*/ 3825172 h 6663713"/>
              <a:gd name="connsiteX776" fmla="*/ 1740354 w 8026415"/>
              <a:gd name="connsiteY776" fmla="*/ 3812313 h 6663713"/>
              <a:gd name="connsiteX777" fmla="*/ 1763586 w 8026415"/>
              <a:gd name="connsiteY777" fmla="*/ 3782853 h 6663713"/>
              <a:gd name="connsiteX778" fmla="*/ 1799007 w 8026415"/>
              <a:gd name="connsiteY778" fmla="*/ 3750261 h 6663713"/>
              <a:gd name="connsiteX779" fmla="*/ 1799009 w 8026415"/>
              <a:gd name="connsiteY779" fmla="*/ 3745381 h 6663713"/>
              <a:gd name="connsiteX780" fmla="*/ 1778390 w 8026415"/>
              <a:gd name="connsiteY780" fmla="*/ 3749503 h 6663713"/>
              <a:gd name="connsiteX781" fmla="*/ 1720660 w 8026415"/>
              <a:gd name="connsiteY781" fmla="*/ 3774237 h 6663713"/>
              <a:gd name="connsiteX782" fmla="*/ 1687622 w 8026415"/>
              <a:gd name="connsiteY782" fmla="*/ 3769462 h 6663713"/>
              <a:gd name="connsiteX783" fmla="*/ 1641307 w 8026415"/>
              <a:gd name="connsiteY783" fmla="*/ 3807746 h 6663713"/>
              <a:gd name="connsiteX784" fmla="*/ 1605066 w 8026415"/>
              <a:gd name="connsiteY784" fmla="*/ 3820077 h 6663713"/>
              <a:gd name="connsiteX785" fmla="*/ 1593946 w 8026415"/>
              <a:gd name="connsiteY785" fmla="*/ 3811426 h 6663713"/>
              <a:gd name="connsiteX786" fmla="*/ 1580461 w 8026415"/>
              <a:gd name="connsiteY786" fmla="*/ 3823705 h 6663713"/>
              <a:gd name="connsiteX787" fmla="*/ 1333051 w 8026415"/>
              <a:gd name="connsiteY787" fmla="*/ 4000968 h 6663713"/>
              <a:gd name="connsiteX788" fmla="*/ 1287691 w 8026415"/>
              <a:gd name="connsiteY788" fmla="*/ 4050436 h 6663713"/>
              <a:gd name="connsiteX789" fmla="*/ 1089760 w 8026415"/>
              <a:gd name="connsiteY789" fmla="*/ 4215330 h 6663713"/>
              <a:gd name="connsiteX790" fmla="*/ 986674 w 8026415"/>
              <a:gd name="connsiteY790" fmla="*/ 4178230 h 6663713"/>
              <a:gd name="connsiteX791" fmla="*/ 957809 w 8026415"/>
              <a:gd name="connsiteY791" fmla="*/ 4165863 h 6663713"/>
              <a:gd name="connsiteX792" fmla="*/ 928945 w 8026415"/>
              <a:gd name="connsiteY792" fmla="*/ 4104028 h 6663713"/>
              <a:gd name="connsiteX793" fmla="*/ 982549 w 8026415"/>
              <a:gd name="connsiteY793" fmla="*/ 4042193 h 6663713"/>
              <a:gd name="connsiteX794" fmla="*/ 1081516 w 8026415"/>
              <a:gd name="connsiteY794" fmla="*/ 3988600 h 6663713"/>
              <a:gd name="connsiteX795" fmla="*/ 1098010 w 8026415"/>
              <a:gd name="connsiteY795" fmla="*/ 3963867 h 6663713"/>
              <a:gd name="connsiteX796" fmla="*/ 1088759 w 8026415"/>
              <a:gd name="connsiteY796" fmla="*/ 3937593 h 6663713"/>
              <a:gd name="connsiteX797" fmla="*/ 1102576 w 8026415"/>
              <a:gd name="connsiteY797" fmla="*/ 3928445 h 6663713"/>
              <a:gd name="connsiteX798" fmla="*/ 1108838 w 8026415"/>
              <a:gd name="connsiteY798" fmla="*/ 3924299 h 6663713"/>
              <a:gd name="connsiteX799" fmla="*/ 1127345 w 8026415"/>
              <a:gd name="connsiteY799" fmla="*/ 3907193 h 6663713"/>
              <a:gd name="connsiteX800" fmla="*/ 1133970 w 8026415"/>
              <a:gd name="connsiteY800" fmla="*/ 3903404 h 6663713"/>
              <a:gd name="connsiteX801" fmla="*/ 1139243 w 8026415"/>
              <a:gd name="connsiteY801" fmla="*/ 3902031 h 6663713"/>
              <a:gd name="connsiteX802" fmla="*/ 1167078 w 8026415"/>
              <a:gd name="connsiteY802" fmla="*/ 3891724 h 6663713"/>
              <a:gd name="connsiteX803" fmla="*/ 1179738 w 8026415"/>
              <a:gd name="connsiteY803" fmla="*/ 3878465 h 6663713"/>
              <a:gd name="connsiteX804" fmla="*/ 1191469 w 8026415"/>
              <a:gd name="connsiteY804" fmla="*/ 3872268 h 6663713"/>
              <a:gd name="connsiteX805" fmla="*/ 1197114 w 8026415"/>
              <a:gd name="connsiteY805" fmla="*/ 3867191 h 6663713"/>
              <a:gd name="connsiteX806" fmla="*/ 1205890 w 8026415"/>
              <a:gd name="connsiteY806" fmla="*/ 3860042 h 6663713"/>
              <a:gd name="connsiteX807" fmla="*/ 1299195 w 8026415"/>
              <a:gd name="connsiteY807" fmla="*/ 3796926 h 6663713"/>
              <a:gd name="connsiteX808" fmla="*/ 1326139 w 8026415"/>
              <a:gd name="connsiteY808" fmla="*/ 3776409 h 6663713"/>
              <a:gd name="connsiteX809" fmla="*/ 1357446 w 8026415"/>
              <a:gd name="connsiteY809" fmla="*/ 3755681 h 6663713"/>
              <a:gd name="connsiteX810" fmla="*/ 1408153 w 8026415"/>
              <a:gd name="connsiteY810" fmla="*/ 3723446 h 6663713"/>
              <a:gd name="connsiteX811" fmla="*/ 1420676 w 8026415"/>
              <a:gd name="connsiteY811" fmla="*/ 3715155 h 6663713"/>
              <a:gd name="connsiteX812" fmla="*/ 1429453 w 8026415"/>
              <a:gd name="connsiteY812" fmla="*/ 3708006 h 6663713"/>
              <a:gd name="connsiteX813" fmla="*/ 1421342 w 8026415"/>
              <a:gd name="connsiteY813" fmla="*/ 3709359 h 6663713"/>
              <a:gd name="connsiteX814" fmla="*/ 1387570 w 8026415"/>
              <a:gd name="connsiteY814" fmla="*/ 3726364 h 6663713"/>
              <a:gd name="connsiteX815" fmla="*/ 1373199 w 8026415"/>
              <a:gd name="connsiteY815" fmla="*/ 3731864 h 6663713"/>
              <a:gd name="connsiteX816" fmla="*/ 1417694 w 8026415"/>
              <a:gd name="connsiteY816" fmla="*/ 3697047 h 6663713"/>
              <a:gd name="connsiteX817" fmla="*/ 1449668 w 8026415"/>
              <a:gd name="connsiteY817" fmla="*/ 3670524 h 6663713"/>
              <a:gd name="connsiteX818" fmla="*/ 1453464 w 8026415"/>
              <a:gd name="connsiteY818" fmla="*/ 3662656 h 6663713"/>
              <a:gd name="connsiteX819" fmla="*/ 1440324 w 8026415"/>
              <a:gd name="connsiteY819" fmla="*/ 3670016 h 6663713"/>
              <a:gd name="connsiteX820" fmla="*/ 1377710 w 8026415"/>
              <a:gd name="connsiteY820" fmla="*/ 3711471 h 6663713"/>
              <a:gd name="connsiteX821" fmla="*/ 1262588 w 8026415"/>
              <a:gd name="connsiteY821" fmla="*/ 3775645 h 6663713"/>
              <a:gd name="connsiteX822" fmla="*/ 1248470 w 8026415"/>
              <a:gd name="connsiteY822" fmla="*/ 3783659 h 6663713"/>
              <a:gd name="connsiteX823" fmla="*/ 1254703 w 8026415"/>
              <a:gd name="connsiteY823" fmla="*/ 3774752 h 6663713"/>
              <a:gd name="connsiteX824" fmla="*/ 1333051 w 8026415"/>
              <a:gd name="connsiteY824" fmla="*/ 3695911 h 6663713"/>
              <a:gd name="connsiteX825" fmla="*/ 1389501 w 8026415"/>
              <a:gd name="connsiteY825" fmla="*/ 3644602 h 6663713"/>
              <a:gd name="connsiteX826" fmla="*/ 1391425 w 8026415"/>
              <a:gd name="connsiteY826" fmla="*/ 3642291 h 6663713"/>
              <a:gd name="connsiteX827" fmla="*/ 1397556 w 8026415"/>
              <a:gd name="connsiteY827" fmla="*/ 3639425 h 6663713"/>
              <a:gd name="connsiteX828" fmla="*/ 1431378 w 8026415"/>
              <a:gd name="connsiteY828" fmla="*/ 3615694 h 6663713"/>
              <a:gd name="connsiteX829" fmla="*/ 1435790 w 8026415"/>
              <a:gd name="connsiteY829" fmla="*/ 3608756 h 6663713"/>
              <a:gd name="connsiteX830" fmla="*/ 1492093 w 8026415"/>
              <a:gd name="connsiteY830" fmla="*/ 3578172 h 6663713"/>
              <a:gd name="connsiteX831" fmla="*/ 1526530 w 8026415"/>
              <a:gd name="connsiteY831" fmla="*/ 3555371 h 6663713"/>
              <a:gd name="connsiteX832" fmla="*/ 1605415 w 8026415"/>
              <a:gd name="connsiteY832" fmla="*/ 3504482 h 6663713"/>
              <a:gd name="connsiteX833" fmla="*/ 1627947 w 8026415"/>
              <a:gd name="connsiteY833" fmla="*/ 3490902 h 6663713"/>
              <a:gd name="connsiteX834" fmla="*/ 1652375 w 8026415"/>
              <a:gd name="connsiteY834" fmla="*/ 3473389 h 6663713"/>
              <a:gd name="connsiteX835" fmla="*/ 1680553 w 8026415"/>
              <a:gd name="connsiteY835" fmla="*/ 3454734 h 6663713"/>
              <a:gd name="connsiteX836" fmla="*/ 1679985 w 8026415"/>
              <a:gd name="connsiteY836" fmla="*/ 3447076 h 6663713"/>
              <a:gd name="connsiteX837" fmla="*/ 1715705 w 8026415"/>
              <a:gd name="connsiteY837" fmla="*/ 3419409 h 6663713"/>
              <a:gd name="connsiteX838" fmla="*/ 1725713 w 8026415"/>
              <a:gd name="connsiteY838" fmla="*/ 3414122 h 6663713"/>
              <a:gd name="connsiteX839" fmla="*/ 1730126 w 8026415"/>
              <a:gd name="connsiteY839" fmla="*/ 3407184 h 6663713"/>
              <a:gd name="connsiteX840" fmla="*/ 1722016 w 8026415"/>
              <a:gd name="connsiteY840" fmla="*/ 3408538 h 6663713"/>
              <a:gd name="connsiteX841" fmla="*/ 1697587 w 8026415"/>
              <a:gd name="connsiteY841" fmla="*/ 3426051 h 6663713"/>
              <a:gd name="connsiteX842" fmla="*/ 1668177 w 8026415"/>
              <a:gd name="connsiteY842" fmla="*/ 3442844 h 6663713"/>
              <a:gd name="connsiteX843" fmla="*/ 1655088 w 8026415"/>
              <a:gd name="connsiteY843" fmla="*/ 3443478 h 6663713"/>
              <a:gd name="connsiteX844" fmla="*/ 1638201 w 8026415"/>
              <a:gd name="connsiteY844" fmla="*/ 3451982 h 6663713"/>
              <a:gd name="connsiteX845" fmla="*/ 1603097 w 8026415"/>
              <a:gd name="connsiteY845" fmla="*/ 3480578 h 6663713"/>
              <a:gd name="connsiteX846" fmla="*/ 1587444 w 8026415"/>
              <a:gd name="connsiteY846" fmla="*/ 3490942 h 6663713"/>
              <a:gd name="connsiteX847" fmla="*/ 1579335 w 8026415"/>
              <a:gd name="connsiteY847" fmla="*/ 3492296 h 6663713"/>
              <a:gd name="connsiteX848" fmla="*/ 1579384 w 8026415"/>
              <a:gd name="connsiteY848" fmla="*/ 3485569 h 6663713"/>
              <a:gd name="connsiteX849" fmla="*/ 1583008 w 8026415"/>
              <a:gd name="connsiteY849" fmla="*/ 3481980 h 6663713"/>
              <a:gd name="connsiteX850" fmla="*/ 1593519 w 8026415"/>
              <a:gd name="connsiteY850" fmla="*/ 3475021 h 6663713"/>
              <a:gd name="connsiteX851" fmla="*/ 1614201 w 8026415"/>
              <a:gd name="connsiteY851" fmla="*/ 3458650 h 6663713"/>
              <a:gd name="connsiteX852" fmla="*/ 1658031 w 8026415"/>
              <a:gd name="connsiteY852" fmla="*/ 3429629 h 6663713"/>
              <a:gd name="connsiteX853" fmla="*/ 1694934 w 8026415"/>
              <a:gd name="connsiteY853" fmla="*/ 3410552 h 6663713"/>
              <a:gd name="connsiteX854" fmla="*/ 1734402 w 8026415"/>
              <a:gd name="connsiteY854" fmla="*/ 3381744 h 6663713"/>
              <a:gd name="connsiteX855" fmla="*/ 1736300 w 8026415"/>
              <a:gd name="connsiteY855" fmla="*/ 3377809 h 6663713"/>
              <a:gd name="connsiteX856" fmla="*/ 1746974 w 8026415"/>
              <a:gd name="connsiteY856" fmla="*/ 3366726 h 6663713"/>
              <a:gd name="connsiteX857" fmla="*/ 1787057 w 8026415"/>
              <a:gd name="connsiteY857" fmla="*/ 3338848 h 6663713"/>
              <a:gd name="connsiteX858" fmla="*/ 1798298 w 8026415"/>
              <a:gd name="connsiteY858" fmla="*/ 3335422 h 6663713"/>
              <a:gd name="connsiteX859" fmla="*/ 1833919 w 8026415"/>
              <a:gd name="connsiteY859" fmla="*/ 3321209 h 6663713"/>
              <a:gd name="connsiteX860" fmla="*/ 1856451 w 8026415"/>
              <a:gd name="connsiteY860" fmla="*/ 3307631 h 6663713"/>
              <a:gd name="connsiteX861" fmla="*/ 1900329 w 8026415"/>
              <a:gd name="connsiteY861" fmla="*/ 3271885 h 6663713"/>
              <a:gd name="connsiteX862" fmla="*/ 1902227 w 8026415"/>
              <a:gd name="connsiteY862" fmla="*/ 3267950 h 6663713"/>
              <a:gd name="connsiteX863" fmla="*/ 1927939 w 8026415"/>
              <a:gd name="connsiteY863" fmla="*/ 3245571 h 6663713"/>
              <a:gd name="connsiteX864" fmla="*/ 1959197 w 8026415"/>
              <a:gd name="connsiteY864" fmla="*/ 3231570 h 6663713"/>
              <a:gd name="connsiteX865" fmla="*/ 2019247 w 8026415"/>
              <a:gd name="connsiteY865" fmla="*/ 3199844 h 6663713"/>
              <a:gd name="connsiteX866" fmla="*/ 2068155 w 8026415"/>
              <a:gd name="connsiteY866" fmla="*/ 3158090 h 6663713"/>
              <a:gd name="connsiteX867" fmla="*/ 2098846 w 8026415"/>
              <a:gd name="connsiteY867" fmla="*/ 3136432 h 6663713"/>
              <a:gd name="connsiteX868" fmla="*/ 2144525 w 8026415"/>
              <a:gd name="connsiteY868" fmla="*/ 3110204 h 6663713"/>
              <a:gd name="connsiteX869" fmla="*/ 2169571 w 8026415"/>
              <a:gd name="connsiteY869" fmla="*/ 3093622 h 6663713"/>
              <a:gd name="connsiteX870" fmla="*/ 2181478 w 8026415"/>
              <a:gd name="connsiteY870" fmla="*/ 3084400 h 6663713"/>
              <a:gd name="connsiteX871" fmla="*/ 2214683 w 8026415"/>
              <a:gd name="connsiteY871" fmla="*/ 3059737 h 6663713"/>
              <a:gd name="connsiteX872" fmla="*/ 2226591 w 8026415"/>
              <a:gd name="connsiteY872" fmla="*/ 3050515 h 6663713"/>
              <a:gd name="connsiteX873" fmla="*/ 2250552 w 8026415"/>
              <a:gd name="connsiteY873" fmla="*/ 3011891 h 6663713"/>
              <a:gd name="connsiteX874" fmla="*/ 2271332 w 8026415"/>
              <a:gd name="connsiteY874" fmla="*/ 2982067 h 6663713"/>
              <a:gd name="connsiteX875" fmla="*/ 2286419 w 8026415"/>
              <a:gd name="connsiteY875" fmla="*/ 2964045 h 6663713"/>
              <a:gd name="connsiteX876" fmla="*/ 2294012 w 8026415"/>
              <a:gd name="connsiteY876" fmla="*/ 2948308 h 6663713"/>
              <a:gd name="connsiteX877" fmla="*/ 2292778 w 8026415"/>
              <a:gd name="connsiteY877" fmla="*/ 2946446 h 6663713"/>
              <a:gd name="connsiteX878" fmla="*/ 2239655 w 8026415"/>
              <a:gd name="connsiteY878" fmla="*/ 2968229 h 6663713"/>
              <a:gd name="connsiteX879" fmla="*/ 2076859 w 8026415"/>
              <a:gd name="connsiteY879" fmla="*/ 3076016 h 6663713"/>
              <a:gd name="connsiteX880" fmla="*/ 2063103 w 8026415"/>
              <a:gd name="connsiteY880" fmla="*/ 3082447 h 6663713"/>
              <a:gd name="connsiteX881" fmla="*/ 2075010 w 8026415"/>
              <a:gd name="connsiteY881" fmla="*/ 3073224 h 6663713"/>
              <a:gd name="connsiteX882" fmla="*/ 2110729 w 8026415"/>
              <a:gd name="connsiteY882" fmla="*/ 3045559 h 6663713"/>
              <a:gd name="connsiteX883" fmla="*/ 2209162 w 8026415"/>
              <a:gd name="connsiteY883" fmla="*/ 2962982 h 6663713"/>
              <a:gd name="connsiteX884" fmla="*/ 2271160 w 8026415"/>
              <a:gd name="connsiteY884" fmla="*/ 2920595 h 6663713"/>
              <a:gd name="connsiteX885" fmla="*/ 2311860 w 8026415"/>
              <a:gd name="connsiteY885" fmla="*/ 2893648 h 6663713"/>
              <a:gd name="connsiteX886" fmla="*/ 2348196 w 8026415"/>
              <a:gd name="connsiteY886" fmla="*/ 2866912 h 6663713"/>
              <a:gd name="connsiteX887" fmla="*/ 2362617 w 8026415"/>
              <a:gd name="connsiteY887" fmla="*/ 2854688 h 6663713"/>
              <a:gd name="connsiteX888" fmla="*/ 2345731 w 8026415"/>
              <a:gd name="connsiteY888" fmla="*/ 2863190 h 6663713"/>
              <a:gd name="connsiteX889" fmla="*/ 2237388 w 8026415"/>
              <a:gd name="connsiteY889" fmla="*/ 2937601 h 6663713"/>
              <a:gd name="connsiteX890" fmla="*/ 2186729 w 8026415"/>
              <a:gd name="connsiteY890" fmla="*/ 2963108 h 6663713"/>
              <a:gd name="connsiteX891" fmla="*/ 2185498 w 8026415"/>
              <a:gd name="connsiteY891" fmla="*/ 2961247 h 6663713"/>
              <a:gd name="connsiteX892" fmla="*/ 2186164 w 8026415"/>
              <a:gd name="connsiteY892" fmla="*/ 2955451 h 6663713"/>
              <a:gd name="connsiteX893" fmla="*/ 2214340 w 8026415"/>
              <a:gd name="connsiteY893" fmla="*/ 2936795 h 6663713"/>
              <a:gd name="connsiteX894" fmla="*/ 2231892 w 8026415"/>
              <a:gd name="connsiteY894" fmla="*/ 2922497 h 6663713"/>
              <a:gd name="connsiteX895" fmla="*/ 2233791 w 8026415"/>
              <a:gd name="connsiteY895" fmla="*/ 2918563 h 6663713"/>
              <a:gd name="connsiteX896" fmla="*/ 2226911 w 8026415"/>
              <a:gd name="connsiteY896" fmla="*/ 2921777 h 6663713"/>
              <a:gd name="connsiteX897" fmla="*/ 2198735 w 8026415"/>
              <a:gd name="connsiteY897" fmla="*/ 2940432 h 6663713"/>
              <a:gd name="connsiteX898" fmla="*/ 2188112 w 8026415"/>
              <a:gd name="connsiteY898" fmla="*/ 2944790 h 6663713"/>
              <a:gd name="connsiteX899" fmla="*/ 2193140 w 8026415"/>
              <a:gd name="connsiteY899" fmla="*/ 2938783 h 6663713"/>
              <a:gd name="connsiteX900" fmla="*/ 2227628 w 8026415"/>
              <a:gd name="connsiteY900" fmla="*/ 2909255 h 6663713"/>
              <a:gd name="connsiteX901" fmla="*/ 2284646 w 8026415"/>
              <a:gd name="connsiteY901" fmla="*/ 2866148 h 6663713"/>
              <a:gd name="connsiteX902" fmla="*/ 2284030 w 8026415"/>
              <a:gd name="connsiteY902" fmla="*/ 2865217 h 6663713"/>
              <a:gd name="connsiteX903" fmla="*/ 2282797 w 8026415"/>
              <a:gd name="connsiteY903" fmla="*/ 2863354 h 6663713"/>
              <a:gd name="connsiteX904" fmla="*/ 2270274 w 8026415"/>
              <a:gd name="connsiteY904" fmla="*/ 2871646 h 6663713"/>
              <a:gd name="connsiteX905" fmla="*/ 2257184 w 8026415"/>
              <a:gd name="connsiteY905" fmla="*/ 2872281 h 6663713"/>
              <a:gd name="connsiteX906" fmla="*/ 2252205 w 8026415"/>
              <a:gd name="connsiteY906" fmla="*/ 2871561 h 6663713"/>
              <a:gd name="connsiteX907" fmla="*/ 2222180 w 8026415"/>
              <a:gd name="connsiteY907" fmla="*/ 2887424 h 6663713"/>
              <a:gd name="connsiteX908" fmla="*/ 2244094 w 8026415"/>
              <a:gd name="connsiteY908" fmla="*/ 2872915 h 6663713"/>
              <a:gd name="connsiteX909" fmla="*/ 2245377 w 8026415"/>
              <a:gd name="connsiteY909" fmla="*/ 2868049 h 6663713"/>
              <a:gd name="connsiteX910" fmla="*/ 2244144 w 8026415"/>
              <a:gd name="connsiteY910" fmla="*/ 2866187 h 6663713"/>
              <a:gd name="connsiteX911" fmla="*/ 2247275 w 8026415"/>
              <a:gd name="connsiteY911" fmla="*/ 2864114 h 6663713"/>
              <a:gd name="connsiteX912" fmla="*/ 2279199 w 8026415"/>
              <a:gd name="connsiteY912" fmla="*/ 2844317 h 6663713"/>
              <a:gd name="connsiteX913" fmla="*/ 2284843 w 8026415"/>
              <a:gd name="connsiteY913" fmla="*/ 2839241 h 6663713"/>
              <a:gd name="connsiteX914" fmla="*/ 2280481 w 8026415"/>
              <a:gd name="connsiteY914" fmla="*/ 2839453 h 6663713"/>
              <a:gd name="connsiteX915" fmla="*/ 2259231 w 8026415"/>
              <a:gd name="connsiteY915" fmla="*/ 2848167 h 6663713"/>
              <a:gd name="connsiteX916" fmla="*/ 2253020 w 8026415"/>
              <a:gd name="connsiteY916" fmla="*/ 2845585 h 6663713"/>
              <a:gd name="connsiteX917" fmla="*/ 2257432 w 8026415"/>
              <a:gd name="connsiteY917" fmla="*/ 2838647 h 6663713"/>
              <a:gd name="connsiteX918" fmla="*/ 2273085 w 8026415"/>
              <a:gd name="connsiteY918" fmla="*/ 2828283 h 6663713"/>
              <a:gd name="connsiteX919" fmla="*/ 2313117 w 8026415"/>
              <a:gd name="connsiteY919" fmla="*/ 2807132 h 6663713"/>
              <a:gd name="connsiteX920" fmla="*/ 2327541 w 8026415"/>
              <a:gd name="connsiteY920" fmla="*/ 2794907 h 6663713"/>
              <a:gd name="connsiteX921" fmla="*/ 2333234 w 8026415"/>
              <a:gd name="connsiteY921" fmla="*/ 2783104 h 6663713"/>
              <a:gd name="connsiteX922" fmla="*/ 2360178 w 8026415"/>
              <a:gd name="connsiteY922" fmla="*/ 2762587 h 6663713"/>
              <a:gd name="connsiteX923" fmla="*/ 2385840 w 8026415"/>
              <a:gd name="connsiteY923" fmla="*/ 2746936 h 6663713"/>
              <a:gd name="connsiteX924" fmla="*/ 2390253 w 8026415"/>
              <a:gd name="connsiteY924" fmla="*/ 2739996 h 6663713"/>
              <a:gd name="connsiteX925" fmla="*/ 2382142 w 8026415"/>
              <a:gd name="connsiteY925" fmla="*/ 2741350 h 6663713"/>
              <a:gd name="connsiteX926" fmla="*/ 2373367 w 8026415"/>
              <a:gd name="connsiteY926" fmla="*/ 2748499 h 6663713"/>
              <a:gd name="connsiteX927" fmla="*/ 2333949 w 8026415"/>
              <a:gd name="connsiteY927" fmla="*/ 2770580 h 6663713"/>
              <a:gd name="connsiteX928" fmla="*/ 2327121 w 8026415"/>
              <a:gd name="connsiteY928" fmla="*/ 2767069 h 6663713"/>
              <a:gd name="connsiteX929" fmla="*/ 2298944 w 8026415"/>
              <a:gd name="connsiteY929" fmla="*/ 2785725 h 6663713"/>
              <a:gd name="connsiteX930" fmla="*/ 2273283 w 8026415"/>
              <a:gd name="connsiteY930" fmla="*/ 2801376 h 6663713"/>
              <a:gd name="connsiteX931" fmla="*/ 2251984 w 8026415"/>
              <a:gd name="connsiteY931" fmla="*/ 2816815 h 6663713"/>
              <a:gd name="connsiteX932" fmla="*/ 2174332 w 8026415"/>
              <a:gd name="connsiteY932" fmla="*/ 2869568 h 6663713"/>
              <a:gd name="connsiteX933" fmla="*/ 2139894 w 8026415"/>
              <a:gd name="connsiteY933" fmla="*/ 2892369 h 6663713"/>
              <a:gd name="connsiteX934" fmla="*/ 2089754 w 8026415"/>
              <a:gd name="connsiteY934" fmla="*/ 2932259 h 6663713"/>
              <a:gd name="connsiteX935" fmla="*/ 2081643 w 8026415"/>
              <a:gd name="connsiteY935" fmla="*/ 2933614 h 6663713"/>
              <a:gd name="connsiteX936" fmla="*/ 2046590 w 8026415"/>
              <a:gd name="connsiteY936" fmla="*/ 2955484 h 6663713"/>
              <a:gd name="connsiteX937" fmla="*/ 2024008 w 8026415"/>
              <a:gd name="connsiteY937" fmla="*/ 2975790 h 6663713"/>
              <a:gd name="connsiteX938" fmla="*/ 2003326 w 8026415"/>
              <a:gd name="connsiteY938" fmla="*/ 2992160 h 6663713"/>
              <a:gd name="connsiteX939" fmla="*/ 1954566 w 8026415"/>
              <a:gd name="connsiteY939" fmla="*/ 3013734 h 6663713"/>
              <a:gd name="connsiteX940" fmla="*/ 1927055 w 8026415"/>
              <a:gd name="connsiteY940" fmla="*/ 3026593 h 6663713"/>
              <a:gd name="connsiteX941" fmla="*/ 1909505 w 8026415"/>
              <a:gd name="connsiteY941" fmla="*/ 3040892 h 6663713"/>
              <a:gd name="connsiteX942" fmla="*/ 1895699 w 8026415"/>
              <a:gd name="connsiteY942" fmla="*/ 3054049 h 6663713"/>
              <a:gd name="connsiteX943" fmla="*/ 1892518 w 8026415"/>
              <a:gd name="connsiteY943" fmla="*/ 3062849 h 6663713"/>
              <a:gd name="connsiteX944" fmla="*/ 1867473 w 8026415"/>
              <a:gd name="connsiteY944" fmla="*/ 3079430 h 6663713"/>
              <a:gd name="connsiteX945" fmla="*/ 1851869 w 8026415"/>
              <a:gd name="connsiteY945" fmla="*/ 3083069 h 6663713"/>
              <a:gd name="connsiteX946" fmla="*/ 1830569 w 8026415"/>
              <a:gd name="connsiteY946" fmla="*/ 3098508 h 6663713"/>
              <a:gd name="connsiteX947" fmla="*/ 1797982 w 8026415"/>
              <a:gd name="connsiteY947" fmla="*/ 3124102 h 6663713"/>
              <a:gd name="connsiteX948" fmla="*/ 1787972 w 8026415"/>
              <a:gd name="connsiteY948" fmla="*/ 3129389 h 6663713"/>
              <a:gd name="connsiteX949" fmla="*/ 1771136 w 8026415"/>
              <a:gd name="connsiteY949" fmla="*/ 3131164 h 6663713"/>
              <a:gd name="connsiteX950" fmla="*/ 1760512 w 8026415"/>
              <a:gd name="connsiteY950" fmla="*/ 3135522 h 6663713"/>
              <a:gd name="connsiteX951" fmla="*/ 1721611 w 8026415"/>
              <a:gd name="connsiteY951" fmla="*/ 3171988 h 6663713"/>
              <a:gd name="connsiteX952" fmla="*/ 1716582 w 8026415"/>
              <a:gd name="connsiteY952" fmla="*/ 3177996 h 6663713"/>
              <a:gd name="connsiteX953" fmla="*/ 1724076 w 8026415"/>
              <a:gd name="connsiteY953" fmla="*/ 3175711 h 6663713"/>
              <a:gd name="connsiteX954" fmla="*/ 1768523 w 8026415"/>
              <a:gd name="connsiteY954" fmla="*/ 3147622 h 6663713"/>
              <a:gd name="connsiteX955" fmla="*/ 1778531 w 8026415"/>
              <a:gd name="connsiteY955" fmla="*/ 3142334 h 6663713"/>
              <a:gd name="connsiteX956" fmla="*/ 1796033 w 8026415"/>
              <a:gd name="connsiteY956" fmla="*/ 3134763 h 6663713"/>
              <a:gd name="connsiteX957" fmla="*/ 1804759 w 8026415"/>
              <a:gd name="connsiteY957" fmla="*/ 3134340 h 6663713"/>
              <a:gd name="connsiteX958" fmla="*/ 1797833 w 8026415"/>
              <a:gd name="connsiteY958" fmla="*/ 3144282 h 6663713"/>
              <a:gd name="connsiteX959" fmla="*/ 1810355 w 8026415"/>
              <a:gd name="connsiteY959" fmla="*/ 3135991 h 6663713"/>
              <a:gd name="connsiteX960" fmla="*/ 1831655 w 8026415"/>
              <a:gd name="connsiteY960" fmla="*/ 3120549 h 6663713"/>
              <a:gd name="connsiteX961" fmla="*/ 1857317 w 8026415"/>
              <a:gd name="connsiteY961" fmla="*/ 3104898 h 6663713"/>
              <a:gd name="connsiteX962" fmla="*/ 1876051 w 8026415"/>
              <a:gd name="connsiteY962" fmla="*/ 3099188 h 6663713"/>
              <a:gd name="connsiteX963" fmla="*/ 1889190 w 8026415"/>
              <a:gd name="connsiteY963" fmla="*/ 3091827 h 6663713"/>
              <a:gd name="connsiteX964" fmla="*/ 1939281 w 8026415"/>
              <a:gd name="connsiteY964" fmla="*/ 3058663 h 6663713"/>
              <a:gd name="connsiteX965" fmla="*/ 1992503 w 8026415"/>
              <a:gd name="connsiteY965" fmla="*/ 3023424 h 6663713"/>
              <a:gd name="connsiteX966" fmla="*/ 1993121 w 8026415"/>
              <a:gd name="connsiteY966" fmla="*/ 3024356 h 6663713"/>
              <a:gd name="connsiteX967" fmla="*/ 1940514 w 8026415"/>
              <a:gd name="connsiteY967" fmla="*/ 3060524 h 6663713"/>
              <a:gd name="connsiteX968" fmla="*/ 1954886 w 8026415"/>
              <a:gd name="connsiteY968" fmla="*/ 3055026 h 6663713"/>
              <a:gd name="connsiteX969" fmla="*/ 2050657 w 8026415"/>
              <a:gd name="connsiteY969" fmla="*/ 2995633 h 6663713"/>
              <a:gd name="connsiteX970" fmla="*/ 2069440 w 8026415"/>
              <a:gd name="connsiteY970" fmla="*/ 2983197 h 6663713"/>
              <a:gd name="connsiteX971" fmla="*/ 2113837 w 8026415"/>
              <a:gd name="connsiteY971" fmla="*/ 2961834 h 6663713"/>
              <a:gd name="connsiteX972" fmla="*/ 2142013 w 8026415"/>
              <a:gd name="connsiteY972" fmla="*/ 2943179 h 6663713"/>
              <a:gd name="connsiteX973" fmla="*/ 2152639 w 8026415"/>
              <a:gd name="connsiteY973" fmla="*/ 2938822 h 6663713"/>
              <a:gd name="connsiteX974" fmla="*/ 2151357 w 8026415"/>
              <a:gd name="connsiteY974" fmla="*/ 2943688 h 6663713"/>
              <a:gd name="connsiteX975" fmla="*/ 2130057 w 8026415"/>
              <a:gd name="connsiteY975" fmla="*/ 2959127 h 6663713"/>
              <a:gd name="connsiteX976" fmla="*/ 2114453 w 8026415"/>
              <a:gd name="connsiteY976" fmla="*/ 2962765 h 6663713"/>
              <a:gd name="connsiteX977" fmla="*/ 2082530 w 8026415"/>
              <a:gd name="connsiteY977" fmla="*/ 2982562 h 6663713"/>
              <a:gd name="connsiteX978" fmla="*/ 2044961 w 8026415"/>
              <a:gd name="connsiteY978" fmla="*/ 3007436 h 6663713"/>
              <a:gd name="connsiteX979" fmla="*/ 2029308 w 8026415"/>
              <a:gd name="connsiteY979" fmla="*/ 3017800 h 6663713"/>
              <a:gd name="connsiteX980" fmla="*/ 2008009 w 8026415"/>
              <a:gd name="connsiteY980" fmla="*/ 3033241 h 6663713"/>
              <a:gd name="connsiteX981" fmla="*/ 1985477 w 8026415"/>
              <a:gd name="connsiteY981" fmla="*/ 3046819 h 6663713"/>
              <a:gd name="connsiteX982" fmla="*/ 1973571 w 8026415"/>
              <a:gd name="connsiteY982" fmla="*/ 3056043 h 6663713"/>
              <a:gd name="connsiteX983" fmla="*/ 1965460 w 8026415"/>
              <a:gd name="connsiteY983" fmla="*/ 3057396 h 6663713"/>
              <a:gd name="connsiteX984" fmla="*/ 1949808 w 8026415"/>
              <a:gd name="connsiteY984" fmla="*/ 3067759 h 6663713"/>
              <a:gd name="connsiteX985" fmla="*/ 1944778 w 8026415"/>
              <a:gd name="connsiteY985" fmla="*/ 3073766 h 6663713"/>
              <a:gd name="connsiteX986" fmla="*/ 1939182 w 8026415"/>
              <a:gd name="connsiteY986" fmla="*/ 3072116 h 6663713"/>
              <a:gd name="connsiteX987" fmla="*/ 1920398 w 8026415"/>
              <a:gd name="connsiteY987" fmla="*/ 3084553 h 6663713"/>
              <a:gd name="connsiteX988" fmla="*/ 1915370 w 8026415"/>
              <a:gd name="connsiteY988" fmla="*/ 3090561 h 6663713"/>
              <a:gd name="connsiteX989" fmla="*/ 1909773 w 8026415"/>
              <a:gd name="connsiteY989" fmla="*/ 3088911 h 6663713"/>
              <a:gd name="connsiteX990" fmla="*/ 1859066 w 8026415"/>
              <a:gd name="connsiteY990" fmla="*/ 3121144 h 6663713"/>
              <a:gd name="connsiteX991" fmla="*/ 1849675 w 8026415"/>
              <a:gd name="connsiteY991" fmla="*/ 3127362 h 6663713"/>
              <a:gd name="connsiteX992" fmla="*/ 1837768 w 8026415"/>
              <a:gd name="connsiteY992" fmla="*/ 3136585 h 6663713"/>
              <a:gd name="connsiteX993" fmla="*/ 1810824 w 8026415"/>
              <a:gd name="connsiteY993" fmla="*/ 3157101 h 6663713"/>
              <a:gd name="connsiteX994" fmla="*/ 1782647 w 8026415"/>
              <a:gd name="connsiteY994" fmla="*/ 3175757 h 6663713"/>
              <a:gd name="connsiteX995" fmla="*/ 1753239 w 8026415"/>
              <a:gd name="connsiteY995" fmla="*/ 3192551 h 6663713"/>
              <a:gd name="connsiteX996" fmla="*/ 1731323 w 8026415"/>
              <a:gd name="connsiteY996" fmla="*/ 3207061 h 6663713"/>
              <a:gd name="connsiteX997" fmla="*/ 1720032 w 8026415"/>
              <a:gd name="connsiteY997" fmla="*/ 3217213 h 6663713"/>
              <a:gd name="connsiteX998" fmla="*/ 1704379 w 8026415"/>
              <a:gd name="connsiteY998" fmla="*/ 3227578 h 6663713"/>
              <a:gd name="connsiteX999" fmla="*/ 1676203 w 8026415"/>
              <a:gd name="connsiteY999" fmla="*/ 3246233 h 6663713"/>
              <a:gd name="connsiteX1000" fmla="*/ 1673072 w 8026415"/>
              <a:gd name="connsiteY1000" fmla="*/ 3248305 h 6663713"/>
              <a:gd name="connsiteX1001" fmla="*/ 1634936 w 8026415"/>
              <a:gd name="connsiteY1001" fmla="*/ 3265522 h 6663713"/>
              <a:gd name="connsiteX1002" fmla="*/ 1633703 w 8026415"/>
              <a:gd name="connsiteY1002" fmla="*/ 3263661 h 6663713"/>
              <a:gd name="connsiteX1003" fmla="*/ 1639399 w 8026415"/>
              <a:gd name="connsiteY1003" fmla="*/ 3251857 h 6663713"/>
              <a:gd name="connsiteX1004" fmla="*/ 1664444 w 8026415"/>
              <a:gd name="connsiteY1004" fmla="*/ 3235275 h 6663713"/>
              <a:gd name="connsiteX1005" fmla="*/ 1672604 w 8026415"/>
              <a:gd name="connsiteY1005" fmla="*/ 3227195 h 6663713"/>
              <a:gd name="connsiteX1006" fmla="*/ 1662596 w 8026415"/>
              <a:gd name="connsiteY1006" fmla="*/ 3232482 h 6663713"/>
              <a:gd name="connsiteX1007" fmla="*/ 1650689 w 8026415"/>
              <a:gd name="connsiteY1007" fmla="*/ 3241704 h 6663713"/>
              <a:gd name="connsiteX1008" fmla="*/ 1635035 w 8026415"/>
              <a:gd name="connsiteY1008" fmla="*/ 3252069 h 6663713"/>
              <a:gd name="connsiteX1009" fmla="*/ 1623194 w 8026415"/>
              <a:gd name="connsiteY1009" fmla="*/ 3259291 h 6663713"/>
              <a:gd name="connsiteX1010" fmla="*/ 1625040 w 8026415"/>
              <a:gd name="connsiteY1010" fmla="*/ 3253946 h 6663713"/>
              <a:gd name="connsiteX1011" fmla="*/ 1588718 w 8026415"/>
              <a:gd name="connsiteY1011" fmla="*/ 3257298 h 6663713"/>
              <a:gd name="connsiteX1012" fmla="*/ 1607673 w 8026415"/>
              <a:gd name="connsiteY1012" fmla="*/ 3244749 h 6663713"/>
              <a:gd name="connsiteX1013" fmla="*/ 1621478 w 8026415"/>
              <a:gd name="connsiteY1013" fmla="*/ 3231592 h 6663713"/>
              <a:gd name="connsiteX1014" fmla="*/ 1581669 w 8026415"/>
              <a:gd name="connsiteY1014" fmla="*/ 3257949 h 6663713"/>
              <a:gd name="connsiteX1015" fmla="*/ 1575820 w 8026415"/>
              <a:gd name="connsiteY1015" fmla="*/ 3258489 h 6663713"/>
              <a:gd name="connsiteX1016" fmla="*/ 1501639 w 8026415"/>
              <a:gd name="connsiteY1016" fmla="*/ 3275555 h 6663713"/>
              <a:gd name="connsiteX1017" fmla="*/ 1471166 w 8026415"/>
              <a:gd name="connsiteY1017" fmla="*/ 3290117 h 6663713"/>
              <a:gd name="connsiteX1018" fmla="*/ 1495929 w 8026415"/>
              <a:gd name="connsiteY1018" fmla="*/ 3273213 h 6663713"/>
              <a:gd name="connsiteX1019" fmla="*/ 1577328 w 8026415"/>
              <a:gd name="connsiteY1019" fmla="*/ 3219319 h 6663713"/>
              <a:gd name="connsiteX1020" fmla="*/ 1653081 w 8026415"/>
              <a:gd name="connsiteY1020" fmla="*/ 3170504 h 6663713"/>
              <a:gd name="connsiteX1021" fmla="*/ 1662474 w 8026415"/>
              <a:gd name="connsiteY1021" fmla="*/ 3164285 h 6663713"/>
              <a:gd name="connsiteX1022" fmla="*/ 1736378 w 8026415"/>
              <a:gd name="connsiteY1022" fmla="*/ 3112675 h 6663713"/>
              <a:gd name="connsiteX1023" fmla="*/ 1785188 w 8026415"/>
              <a:gd name="connsiteY1023" fmla="*/ 3084375 h 6663713"/>
              <a:gd name="connsiteX1024" fmla="*/ 1829633 w 8026415"/>
              <a:gd name="connsiteY1024" fmla="*/ 3056286 h 6663713"/>
              <a:gd name="connsiteX1025" fmla="*/ 1868484 w 8026415"/>
              <a:gd name="connsiteY1025" fmla="*/ 3026547 h 6663713"/>
              <a:gd name="connsiteX1026" fmla="*/ 1972513 w 8026415"/>
              <a:gd name="connsiteY1026" fmla="*/ 2945622 h 6663713"/>
              <a:gd name="connsiteX1027" fmla="*/ 2035127 w 8026415"/>
              <a:gd name="connsiteY1027" fmla="*/ 2904166 h 6663713"/>
              <a:gd name="connsiteX1028" fmla="*/ 2047033 w 8026415"/>
              <a:gd name="connsiteY1028" fmla="*/ 2894943 h 6663713"/>
              <a:gd name="connsiteX1029" fmla="*/ 2038308 w 8026415"/>
              <a:gd name="connsiteY1029" fmla="*/ 2895366 h 6663713"/>
              <a:gd name="connsiteX1030" fmla="*/ 2001405 w 8026415"/>
              <a:gd name="connsiteY1030" fmla="*/ 2914444 h 6663713"/>
              <a:gd name="connsiteX1031" fmla="*/ 1951979 w 8026415"/>
              <a:gd name="connsiteY1031" fmla="*/ 2941814 h 6663713"/>
              <a:gd name="connsiteX1032" fmla="*/ 1962653 w 8026415"/>
              <a:gd name="connsiteY1032" fmla="*/ 2930729 h 6663713"/>
              <a:gd name="connsiteX1033" fmla="*/ 1991495 w 8026415"/>
              <a:gd name="connsiteY1033" fmla="*/ 2906279 h 6663713"/>
              <a:gd name="connsiteX1034" fmla="*/ 1995907 w 8026415"/>
              <a:gd name="connsiteY1034" fmla="*/ 2899341 h 6663713"/>
              <a:gd name="connsiteX1035" fmla="*/ 1985899 w 8026415"/>
              <a:gd name="connsiteY1035" fmla="*/ 2904629 h 6663713"/>
              <a:gd name="connsiteX1036" fmla="*/ 1973376 w 8026415"/>
              <a:gd name="connsiteY1036" fmla="*/ 2912919 h 6663713"/>
              <a:gd name="connsiteX1037" fmla="*/ 1923902 w 8026415"/>
              <a:gd name="connsiteY1037" fmla="*/ 2947015 h 6663713"/>
              <a:gd name="connsiteX1038" fmla="*/ 1892595 w 8026415"/>
              <a:gd name="connsiteY1038" fmla="*/ 2967744 h 6663713"/>
              <a:gd name="connsiteX1039" fmla="*/ 1863185 w 8026415"/>
              <a:gd name="connsiteY1039" fmla="*/ 2984537 h 6663713"/>
              <a:gd name="connsiteX1040" fmla="*/ 1768647 w 8026415"/>
              <a:gd name="connsiteY1040" fmla="*/ 3045791 h 6663713"/>
              <a:gd name="connsiteX1041" fmla="*/ 1758640 w 8026415"/>
              <a:gd name="connsiteY1041" fmla="*/ 3051079 h 6663713"/>
              <a:gd name="connsiteX1042" fmla="*/ 1751760 w 8026415"/>
              <a:gd name="connsiteY1042" fmla="*/ 3054293 h 6663713"/>
              <a:gd name="connsiteX1043" fmla="*/ 1716658 w 8026415"/>
              <a:gd name="connsiteY1043" fmla="*/ 3082891 h 6663713"/>
              <a:gd name="connsiteX1044" fmla="*/ 1671595 w 8026415"/>
              <a:gd name="connsiteY1044" fmla="*/ 3110048 h 6663713"/>
              <a:gd name="connsiteX1045" fmla="*/ 1665334 w 8026415"/>
              <a:gd name="connsiteY1045" fmla="*/ 3114193 h 6663713"/>
              <a:gd name="connsiteX1046" fmla="*/ 1630896 w 8026415"/>
              <a:gd name="connsiteY1046" fmla="*/ 3136995 h 6663713"/>
              <a:gd name="connsiteX1047" fmla="*/ 1592095 w 8026415"/>
              <a:gd name="connsiteY1047" fmla="*/ 3160007 h 6663713"/>
              <a:gd name="connsiteX1048" fmla="*/ 1542003 w 8026415"/>
              <a:gd name="connsiteY1048" fmla="*/ 3193172 h 6663713"/>
              <a:gd name="connsiteX1049" fmla="*/ 1496891 w 8026415"/>
              <a:gd name="connsiteY1049" fmla="*/ 3227057 h 6663713"/>
              <a:gd name="connsiteX1050" fmla="*/ 1427350 w 8026415"/>
              <a:gd name="connsiteY1050" fmla="*/ 3278454 h 6663713"/>
              <a:gd name="connsiteX1051" fmla="*/ 1372230 w 8026415"/>
              <a:gd name="connsiteY1051" fmla="*/ 3317627 h 6663713"/>
              <a:gd name="connsiteX1052" fmla="*/ 1389732 w 8026415"/>
              <a:gd name="connsiteY1052" fmla="*/ 3310056 h 6663713"/>
              <a:gd name="connsiteX1053" fmla="*/ 1405385 w 8026415"/>
              <a:gd name="connsiteY1053" fmla="*/ 3299691 h 6663713"/>
              <a:gd name="connsiteX1054" fmla="*/ 1467334 w 8026415"/>
              <a:gd name="connsiteY1054" fmla="*/ 3264030 h 6663713"/>
              <a:gd name="connsiteX1055" fmla="*/ 1517426 w 8026415"/>
              <a:gd name="connsiteY1055" fmla="*/ 3230866 h 6663713"/>
              <a:gd name="connsiteX1056" fmla="*/ 1561305 w 8026415"/>
              <a:gd name="connsiteY1056" fmla="*/ 3195120 h 6663713"/>
              <a:gd name="connsiteX1057" fmla="*/ 1575726 w 8026415"/>
              <a:gd name="connsiteY1057" fmla="*/ 3182894 h 6663713"/>
              <a:gd name="connsiteX1058" fmla="*/ 1638290 w 8026415"/>
              <a:gd name="connsiteY1058" fmla="*/ 3148165 h 6663713"/>
              <a:gd name="connsiteX1059" fmla="*/ 1663952 w 8026415"/>
              <a:gd name="connsiteY1059" fmla="*/ 3132513 h 6663713"/>
              <a:gd name="connsiteX1060" fmla="*/ 1698392 w 8026415"/>
              <a:gd name="connsiteY1060" fmla="*/ 3109711 h 6663713"/>
              <a:gd name="connsiteX1061" fmla="*/ 1717176 w 8026415"/>
              <a:gd name="connsiteY1061" fmla="*/ 3097275 h 6663713"/>
              <a:gd name="connsiteX1062" fmla="*/ 1752896 w 8026415"/>
              <a:gd name="connsiteY1062" fmla="*/ 3069608 h 6663713"/>
              <a:gd name="connsiteX1063" fmla="*/ 1775426 w 8026415"/>
              <a:gd name="connsiteY1063" fmla="*/ 3056029 h 6663713"/>
              <a:gd name="connsiteX1064" fmla="*/ 1830497 w 8026415"/>
              <a:gd name="connsiteY1064" fmla="*/ 3023583 h 6663713"/>
              <a:gd name="connsiteX1065" fmla="*/ 1862420 w 8026415"/>
              <a:gd name="connsiteY1065" fmla="*/ 3003787 h 6663713"/>
              <a:gd name="connsiteX1066" fmla="*/ 1871196 w 8026415"/>
              <a:gd name="connsiteY1066" fmla="*/ 2996638 h 6663713"/>
              <a:gd name="connsiteX1067" fmla="*/ 1900038 w 8026415"/>
              <a:gd name="connsiteY1067" fmla="*/ 2972187 h 6663713"/>
              <a:gd name="connsiteX1068" fmla="*/ 1914410 w 8026415"/>
              <a:gd name="connsiteY1068" fmla="*/ 2966687 h 6663713"/>
              <a:gd name="connsiteX1069" fmla="*/ 1874278 w 8026415"/>
              <a:gd name="connsiteY1069" fmla="*/ 3001291 h 6663713"/>
              <a:gd name="connsiteX1070" fmla="*/ 1702089 w 8026415"/>
              <a:gd name="connsiteY1070" fmla="*/ 3115297 h 6663713"/>
              <a:gd name="connsiteX1071" fmla="*/ 1650099 w 8026415"/>
              <a:gd name="connsiteY1071" fmla="*/ 3152396 h 6663713"/>
              <a:gd name="connsiteX1072" fmla="*/ 1641939 w 8026415"/>
              <a:gd name="connsiteY1072" fmla="*/ 3160476 h 6663713"/>
              <a:gd name="connsiteX1073" fmla="*/ 1640041 w 8026415"/>
              <a:gd name="connsiteY1073" fmla="*/ 3164410 h 6663713"/>
              <a:gd name="connsiteX1074" fmla="*/ 1643789 w 8026415"/>
              <a:gd name="connsiteY1074" fmla="*/ 3163268 h 6663713"/>
              <a:gd name="connsiteX1075" fmla="*/ 1656928 w 8026415"/>
              <a:gd name="connsiteY1075" fmla="*/ 3155907 h 6663713"/>
              <a:gd name="connsiteX1076" fmla="*/ 1654413 w 8026415"/>
              <a:gd name="connsiteY1076" fmla="*/ 3158911 h 6663713"/>
              <a:gd name="connsiteX1077" fmla="*/ 1515429 w 8026415"/>
              <a:gd name="connsiteY1077" fmla="*/ 3248253 h 6663713"/>
              <a:gd name="connsiteX1078" fmla="*/ 1468468 w 8026415"/>
              <a:gd name="connsiteY1078" fmla="*/ 3279346 h 6663713"/>
              <a:gd name="connsiteX1079" fmla="*/ 1421508 w 8026415"/>
              <a:gd name="connsiteY1079" fmla="*/ 3310439 h 6663713"/>
              <a:gd name="connsiteX1080" fmla="*/ 1415246 w 8026415"/>
              <a:gd name="connsiteY1080" fmla="*/ 3314583 h 6663713"/>
              <a:gd name="connsiteX1081" fmla="*/ 1379575 w 8026415"/>
              <a:gd name="connsiteY1081" fmla="*/ 3335523 h 6663713"/>
              <a:gd name="connsiteX1082" fmla="*/ 1320092 w 8026415"/>
              <a:gd name="connsiteY1082" fmla="*/ 3374907 h 6663713"/>
              <a:gd name="connsiteX1083" fmla="*/ 1314963 w 8026415"/>
              <a:gd name="connsiteY1083" fmla="*/ 3377616 h 6663713"/>
              <a:gd name="connsiteX1084" fmla="*/ 1301004 w 8026415"/>
              <a:gd name="connsiteY1084" fmla="*/ 3383431 h 6663713"/>
              <a:gd name="connsiteX1085" fmla="*/ 1320757 w 8026415"/>
              <a:gd name="connsiteY1085" fmla="*/ 3369111 h 6663713"/>
              <a:gd name="connsiteX1086" fmla="*/ 1342057 w 8026415"/>
              <a:gd name="connsiteY1086" fmla="*/ 3353671 h 6663713"/>
              <a:gd name="connsiteX1087" fmla="*/ 1348983 w 8026415"/>
              <a:gd name="connsiteY1087" fmla="*/ 3343728 h 6663713"/>
              <a:gd name="connsiteX1088" fmla="*/ 1361506 w 8026415"/>
              <a:gd name="connsiteY1088" fmla="*/ 3335437 h 6663713"/>
              <a:gd name="connsiteX1089" fmla="*/ 1359658 w 8026415"/>
              <a:gd name="connsiteY1089" fmla="*/ 3332646 h 6663713"/>
              <a:gd name="connsiteX1090" fmla="*/ 1344003 w 8026415"/>
              <a:gd name="connsiteY1090" fmla="*/ 3343009 h 6663713"/>
              <a:gd name="connsiteX1091" fmla="*/ 1331480 w 8026415"/>
              <a:gd name="connsiteY1091" fmla="*/ 3351301 h 6663713"/>
              <a:gd name="connsiteX1092" fmla="*/ 1321472 w 8026415"/>
              <a:gd name="connsiteY1092" fmla="*/ 3356588 h 6663713"/>
              <a:gd name="connsiteX1093" fmla="*/ 1329015 w 8026415"/>
              <a:gd name="connsiteY1093" fmla="*/ 3347578 h 6663713"/>
              <a:gd name="connsiteX1094" fmla="*/ 1327167 w 8026415"/>
              <a:gd name="connsiteY1094" fmla="*/ 3344785 h 6663713"/>
              <a:gd name="connsiteX1095" fmla="*/ 1299657 w 8026415"/>
              <a:gd name="connsiteY1095" fmla="*/ 3357645 h 6663713"/>
              <a:gd name="connsiteX1096" fmla="*/ 1268023 w 8026415"/>
              <a:gd name="connsiteY1096" fmla="*/ 3380429 h 6663713"/>
              <a:gd name="connsiteX1097" fmla="*/ 1245731 w 8026415"/>
              <a:gd name="connsiteY1097" fmla="*/ 3395816 h 6663713"/>
              <a:gd name="connsiteX1098" fmla="*/ 1242762 w 8026415"/>
              <a:gd name="connsiteY1098" fmla="*/ 3394313 h 6663713"/>
              <a:gd name="connsiteX1099" fmla="*/ 1244611 w 8026415"/>
              <a:gd name="connsiteY1099" fmla="*/ 3373370 h 6663713"/>
              <a:gd name="connsiteX1100" fmla="*/ 1271889 w 8026415"/>
              <a:gd name="connsiteY1100" fmla="*/ 3325238 h 6663713"/>
              <a:gd name="connsiteX1101" fmla="*/ 1280722 w 8026415"/>
              <a:gd name="connsiteY1101" fmla="*/ 3302699 h 6663713"/>
              <a:gd name="connsiteX1102" fmla="*/ 1246454 w 8026415"/>
              <a:gd name="connsiteY1102" fmla="*/ 3304286 h 6663713"/>
              <a:gd name="connsiteX1103" fmla="*/ 1188726 w 8026415"/>
              <a:gd name="connsiteY1103" fmla="*/ 3271306 h 6663713"/>
              <a:gd name="connsiteX1104" fmla="*/ 1135118 w 8026415"/>
              <a:gd name="connsiteY1104" fmla="*/ 3234204 h 6663713"/>
              <a:gd name="connsiteX1105" fmla="*/ 1163986 w 8026415"/>
              <a:gd name="connsiteY1105" fmla="*/ 3188858 h 6663713"/>
              <a:gd name="connsiteX1106" fmla="*/ 1261405 w 8026415"/>
              <a:gd name="connsiteY1106" fmla="*/ 3057459 h 6663713"/>
              <a:gd name="connsiteX1107" fmla="*/ 1263668 w 8026415"/>
              <a:gd name="connsiteY1107" fmla="*/ 3055339 h 6663713"/>
              <a:gd name="connsiteX1108" fmla="*/ 1259492 w 8026415"/>
              <a:gd name="connsiteY1108" fmla="*/ 3048522 h 6663713"/>
              <a:gd name="connsiteX1109" fmla="*/ 1255566 w 8026415"/>
              <a:gd name="connsiteY1109" fmla="*/ 3028502 h 6663713"/>
              <a:gd name="connsiteX1110" fmla="*/ 1279942 w 8026415"/>
              <a:gd name="connsiteY1110" fmla="*/ 2945411 h 6663713"/>
              <a:gd name="connsiteX1111" fmla="*/ 1327104 w 8026415"/>
              <a:gd name="connsiteY1111" fmla="*/ 2843219 h 6663713"/>
              <a:gd name="connsiteX1112" fmla="*/ 1335090 w 8026415"/>
              <a:gd name="connsiteY1112" fmla="*/ 2825149 h 6663713"/>
              <a:gd name="connsiteX1113" fmla="*/ 1333492 w 8026415"/>
              <a:gd name="connsiteY1113" fmla="*/ 2816276 h 6663713"/>
              <a:gd name="connsiteX1114" fmla="*/ 1346477 w 8026415"/>
              <a:gd name="connsiteY1114" fmla="*/ 2808114 h 6663713"/>
              <a:gd name="connsiteX1115" fmla="*/ 1378515 w 8026415"/>
              <a:gd name="connsiteY1115" fmla="*/ 2788508 h 6663713"/>
              <a:gd name="connsiteX1116" fmla="*/ 1409834 w 8026415"/>
              <a:gd name="connsiteY1116" fmla="*/ 2767759 h 6663713"/>
              <a:gd name="connsiteX1117" fmla="*/ 1438932 w 8026415"/>
              <a:gd name="connsiteY1117" fmla="*/ 2750532 h 6663713"/>
              <a:gd name="connsiteX1118" fmla="*/ 1442112 w 8026415"/>
              <a:gd name="connsiteY1118" fmla="*/ 2748534 h 6663713"/>
              <a:gd name="connsiteX1119" fmla="*/ 1444574 w 8026415"/>
              <a:gd name="connsiteY1119" fmla="*/ 2745392 h 6663713"/>
              <a:gd name="connsiteX1120" fmla="*/ 1451411 w 8026415"/>
              <a:gd name="connsiteY1120" fmla="*/ 2742157 h 6663713"/>
              <a:gd name="connsiteX1121" fmla="*/ 1464131 w 8026415"/>
              <a:gd name="connsiteY1121" fmla="*/ 2734161 h 6663713"/>
              <a:gd name="connsiteX1122" fmla="*/ 1470731 w 8026415"/>
              <a:gd name="connsiteY1122" fmla="*/ 2730545 h 6663713"/>
              <a:gd name="connsiteX1123" fmla="*/ 1495450 w 8026415"/>
              <a:gd name="connsiteY1123" fmla="*/ 2713413 h 6663713"/>
              <a:gd name="connsiteX1124" fmla="*/ 1497913 w 8026415"/>
              <a:gd name="connsiteY1124" fmla="*/ 2710271 h 6663713"/>
              <a:gd name="connsiteX1125" fmla="*/ 1510633 w 8026415"/>
              <a:gd name="connsiteY1125" fmla="*/ 2702276 h 6663713"/>
              <a:gd name="connsiteX1126" fmla="*/ 1515249 w 8026415"/>
              <a:gd name="connsiteY1126" fmla="*/ 2702562 h 6663713"/>
              <a:gd name="connsiteX1127" fmla="*/ 1522088 w 8026415"/>
              <a:gd name="connsiteY1127" fmla="*/ 2699327 h 6663713"/>
              <a:gd name="connsiteX1128" fmla="*/ 1534807 w 8026415"/>
              <a:gd name="connsiteY1128" fmla="*/ 2691332 h 6663713"/>
              <a:gd name="connsiteX1129" fmla="*/ 1547526 w 8026415"/>
              <a:gd name="connsiteY1129" fmla="*/ 2683337 h 6663713"/>
              <a:gd name="connsiteX1130" fmla="*/ 1554125 w 8026415"/>
              <a:gd name="connsiteY1130" fmla="*/ 2679720 h 6663713"/>
              <a:gd name="connsiteX1131" fmla="*/ 1574163 w 8026415"/>
              <a:gd name="connsiteY1131" fmla="*/ 2669252 h 6663713"/>
              <a:gd name="connsiteX1132" fmla="*/ 1581480 w 8026415"/>
              <a:gd name="connsiteY1132" fmla="*/ 2666778 h 6663713"/>
              <a:gd name="connsiteX1133" fmla="*/ 1603739 w 8026415"/>
              <a:gd name="connsiteY1133" fmla="*/ 2652786 h 6663713"/>
              <a:gd name="connsiteX1134" fmla="*/ 1607945 w 8026415"/>
              <a:gd name="connsiteY1134" fmla="*/ 2645361 h 6663713"/>
              <a:gd name="connsiteX1135" fmla="*/ 1610646 w 8026415"/>
              <a:gd name="connsiteY1135" fmla="*/ 2642600 h 6663713"/>
              <a:gd name="connsiteX1136" fmla="*/ 1655883 w 8026415"/>
              <a:gd name="connsiteY1136" fmla="*/ 2615761 h 6663713"/>
              <a:gd name="connsiteX1137" fmla="*/ 1678140 w 8026415"/>
              <a:gd name="connsiteY1137" fmla="*/ 2601771 h 6663713"/>
              <a:gd name="connsiteX1138" fmla="*/ 1681081 w 8026415"/>
              <a:gd name="connsiteY1138" fmla="*/ 2599392 h 6663713"/>
              <a:gd name="connsiteX1139" fmla="*/ 1704060 w 8026415"/>
              <a:gd name="connsiteY1139" fmla="*/ 2586542 h 6663713"/>
              <a:gd name="connsiteX1140" fmla="*/ 1731480 w 8026415"/>
              <a:gd name="connsiteY1140" fmla="*/ 2566649 h 6663713"/>
              <a:gd name="connsiteX1141" fmla="*/ 1737361 w 8026415"/>
              <a:gd name="connsiteY1141" fmla="*/ 2561890 h 6663713"/>
              <a:gd name="connsiteX1142" fmla="*/ 1743961 w 8026415"/>
              <a:gd name="connsiteY1142" fmla="*/ 2558274 h 6663713"/>
              <a:gd name="connsiteX1143" fmla="*/ 1771622 w 8026415"/>
              <a:gd name="connsiteY1143" fmla="*/ 2538762 h 6663713"/>
              <a:gd name="connsiteX1144" fmla="*/ 1780682 w 8026415"/>
              <a:gd name="connsiteY1144" fmla="*/ 2532004 h 6663713"/>
              <a:gd name="connsiteX1145" fmla="*/ 1818362 w 8026415"/>
              <a:gd name="connsiteY1145" fmla="*/ 2507258 h 6663713"/>
              <a:gd name="connsiteX1146" fmla="*/ 1821063 w 8026415"/>
              <a:gd name="connsiteY1146" fmla="*/ 2504497 h 6663713"/>
              <a:gd name="connsiteX1147" fmla="*/ 1817643 w 8026415"/>
              <a:gd name="connsiteY1147" fmla="*/ 2506115 h 6663713"/>
              <a:gd name="connsiteX1148" fmla="*/ 1804924 w 8026415"/>
              <a:gd name="connsiteY1148" fmla="*/ 2514110 h 6663713"/>
              <a:gd name="connsiteX1149" fmla="*/ 1795145 w 8026415"/>
              <a:gd name="connsiteY1149" fmla="*/ 2519725 h 6663713"/>
              <a:gd name="connsiteX1150" fmla="*/ 1786351 w 8026415"/>
              <a:gd name="connsiteY1150" fmla="*/ 2523713 h 6663713"/>
              <a:gd name="connsiteX1151" fmla="*/ 1814365 w 8026415"/>
              <a:gd name="connsiteY1151" fmla="*/ 2506029 h 6663713"/>
              <a:gd name="connsiteX1152" fmla="*/ 1887503 w 8026415"/>
              <a:gd name="connsiteY1152" fmla="*/ 2460057 h 6663713"/>
              <a:gd name="connsiteX1153" fmla="*/ 1915762 w 8026415"/>
              <a:gd name="connsiteY1153" fmla="*/ 2441496 h 6663713"/>
              <a:gd name="connsiteX1154" fmla="*/ 1947379 w 8026415"/>
              <a:gd name="connsiteY1154" fmla="*/ 2421223 h 6663713"/>
              <a:gd name="connsiteX1155" fmla="*/ 1988718 w 8026415"/>
              <a:gd name="connsiteY1155" fmla="*/ 2395239 h 6663713"/>
              <a:gd name="connsiteX1156" fmla="*/ 2013978 w 8026415"/>
              <a:gd name="connsiteY1156" fmla="*/ 2378963 h 6663713"/>
              <a:gd name="connsiteX1157" fmla="*/ 2023336 w 8026415"/>
              <a:gd name="connsiteY1157" fmla="*/ 2372681 h 6663713"/>
              <a:gd name="connsiteX1158" fmla="*/ 2061496 w 8026415"/>
              <a:gd name="connsiteY1158" fmla="*/ 2348696 h 6663713"/>
              <a:gd name="connsiteX1159" fmla="*/ 2102835 w 8026415"/>
              <a:gd name="connsiteY1159" fmla="*/ 2322712 h 6663713"/>
              <a:gd name="connsiteX1160" fmla="*/ 2144172 w 8026415"/>
              <a:gd name="connsiteY1160" fmla="*/ 2296729 h 6663713"/>
              <a:gd name="connsiteX1161" fmla="*/ 2162892 w 8026415"/>
              <a:gd name="connsiteY1161" fmla="*/ 2284164 h 6663713"/>
              <a:gd name="connsiteX1162" fmla="*/ 2191510 w 8026415"/>
              <a:gd name="connsiteY1162" fmla="*/ 2266175 h 6663713"/>
              <a:gd name="connsiteX1163" fmla="*/ 2204229 w 8026415"/>
              <a:gd name="connsiteY1163" fmla="*/ 2258180 h 6663713"/>
              <a:gd name="connsiteX1164" fmla="*/ 2239388 w 8026415"/>
              <a:gd name="connsiteY1164" fmla="*/ 2236481 h 6663713"/>
              <a:gd name="connsiteX1165" fmla="*/ 2251568 w 8026415"/>
              <a:gd name="connsiteY1165" fmla="*/ 2227626 h 6663713"/>
              <a:gd name="connsiteX1166" fmla="*/ 2264287 w 8026415"/>
              <a:gd name="connsiteY1166" fmla="*/ 2219632 h 6663713"/>
              <a:gd name="connsiteX1167" fmla="*/ 2267107 w 8026415"/>
              <a:gd name="connsiteY1167" fmla="*/ 2217060 h 6663713"/>
              <a:gd name="connsiteX1168" fmla="*/ 2308445 w 8026415"/>
              <a:gd name="connsiteY1168" fmla="*/ 2191077 h 6663713"/>
              <a:gd name="connsiteX1169" fmla="*/ 2308805 w 8026415"/>
              <a:gd name="connsiteY1169" fmla="*/ 2191650 h 6663713"/>
              <a:gd name="connsiteX1170" fmla="*/ 2388302 w 8026415"/>
              <a:gd name="connsiteY1170" fmla="*/ 2141682 h 6663713"/>
              <a:gd name="connsiteX1171" fmla="*/ 2407381 w 8026415"/>
              <a:gd name="connsiteY1171" fmla="*/ 2129690 h 6663713"/>
              <a:gd name="connsiteX1172" fmla="*/ 2480158 w 8026415"/>
              <a:gd name="connsiteY1172" fmla="*/ 2083145 h 6663713"/>
              <a:gd name="connsiteX1173" fmla="*/ 2479618 w 8026415"/>
              <a:gd name="connsiteY1173" fmla="*/ 2082286 h 6663713"/>
              <a:gd name="connsiteX1174" fmla="*/ 2482617 w 8026415"/>
              <a:gd name="connsiteY1174" fmla="*/ 2080002 h 6663713"/>
              <a:gd name="connsiteX1175" fmla="*/ 2489157 w 8026415"/>
              <a:gd name="connsiteY1175" fmla="*/ 2076290 h 6663713"/>
              <a:gd name="connsiteX1176" fmla="*/ 2549575 w 8026415"/>
              <a:gd name="connsiteY1176" fmla="*/ 2038314 h 6663713"/>
              <a:gd name="connsiteX1177" fmla="*/ 2562654 w 8026415"/>
              <a:gd name="connsiteY1177" fmla="*/ 2030892 h 6663713"/>
              <a:gd name="connsiteX1178" fmla="*/ 2584913 w 8026415"/>
              <a:gd name="connsiteY1178" fmla="*/ 2016901 h 6663713"/>
              <a:gd name="connsiteX1179" fmla="*/ 2606453 w 8026415"/>
              <a:gd name="connsiteY1179" fmla="*/ 2001764 h 6663713"/>
              <a:gd name="connsiteX1180" fmla="*/ 2615812 w 8026415"/>
              <a:gd name="connsiteY1180" fmla="*/ 1995482 h 6663713"/>
              <a:gd name="connsiteX1181" fmla="*/ 2628532 w 8026415"/>
              <a:gd name="connsiteY1181" fmla="*/ 1987487 h 6663713"/>
              <a:gd name="connsiteX1182" fmla="*/ 2631531 w 8026415"/>
              <a:gd name="connsiteY1182" fmla="*/ 1985201 h 6663713"/>
              <a:gd name="connsiteX1183" fmla="*/ 2627991 w 8026415"/>
              <a:gd name="connsiteY1183" fmla="*/ 1986627 h 6663713"/>
              <a:gd name="connsiteX1184" fmla="*/ 2589473 w 8026415"/>
              <a:gd name="connsiteY1184" fmla="*/ 2010039 h 6663713"/>
              <a:gd name="connsiteX1185" fmla="*/ 2579573 w 8026415"/>
              <a:gd name="connsiteY1185" fmla="*/ 2015463 h 6663713"/>
              <a:gd name="connsiteX1186" fmla="*/ 2550235 w 8026415"/>
              <a:gd name="connsiteY1186" fmla="*/ 2032305 h 6663713"/>
              <a:gd name="connsiteX1187" fmla="*/ 2544054 w 8026415"/>
              <a:gd name="connsiteY1187" fmla="*/ 2036589 h 6663713"/>
              <a:gd name="connsiteX1188" fmla="*/ 2537335 w 8026415"/>
              <a:gd name="connsiteY1188" fmla="*/ 2040014 h 6663713"/>
              <a:gd name="connsiteX1189" fmla="*/ 2507816 w 8026415"/>
              <a:gd name="connsiteY1189" fmla="*/ 2056569 h 6663713"/>
              <a:gd name="connsiteX1190" fmla="*/ 2486096 w 8026415"/>
              <a:gd name="connsiteY1190" fmla="*/ 2071421 h 6663713"/>
              <a:gd name="connsiteX1191" fmla="*/ 2482736 w 8026415"/>
              <a:gd name="connsiteY1191" fmla="*/ 2073134 h 6663713"/>
              <a:gd name="connsiteX1192" fmla="*/ 2460478 w 8026415"/>
              <a:gd name="connsiteY1192" fmla="*/ 2087124 h 6663713"/>
              <a:gd name="connsiteX1193" fmla="*/ 2416499 w 8026415"/>
              <a:gd name="connsiteY1193" fmla="*/ 2115966 h 6663713"/>
              <a:gd name="connsiteX1194" fmla="*/ 2412960 w 8026415"/>
              <a:gd name="connsiteY1194" fmla="*/ 2117390 h 6663713"/>
              <a:gd name="connsiteX1195" fmla="*/ 2404980 w 8026415"/>
              <a:gd name="connsiteY1195" fmla="*/ 2118811 h 6663713"/>
              <a:gd name="connsiteX1196" fmla="*/ 2382721 w 8026415"/>
              <a:gd name="connsiteY1196" fmla="*/ 2132802 h 6663713"/>
              <a:gd name="connsiteX1197" fmla="*/ 2377081 w 8026415"/>
              <a:gd name="connsiteY1197" fmla="*/ 2137945 h 6663713"/>
              <a:gd name="connsiteX1198" fmla="*/ 2358722 w 8026415"/>
              <a:gd name="connsiteY1198" fmla="*/ 2151084 h 6663713"/>
              <a:gd name="connsiteX1199" fmla="*/ 2352543 w 8026415"/>
              <a:gd name="connsiteY1199" fmla="*/ 2155367 h 6663713"/>
              <a:gd name="connsiteX1200" fmla="*/ 2339823 w 8026415"/>
              <a:gd name="connsiteY1200" fmla="*/ 2163362 h 6663713"/>
              <a:gd name="connsiteX1201" fmla="*/ 2327103 w 8026415"/>
              <a:gd name="connsiteY1201" fmla="*/ 2171357 h 6663713"/>
              <a:gd name="connsiteX1202" fmla="*/ 2321104 w 8026415"/>
              <a:gd name="connsiteY1202" fmla="*/ 2175927 h 6663713"/>
              <a:gd name="connsiteX1203" fmla="*/ 2319005 w 8026415"/>
              <a:gd name="connsiteY1203" fmla="*/ 2179645 h 6663713"/>
              <a:gd name="connsiteX1204" fmla="*/ 2306284 w 8026415"/>
              <a:gd name="connsiteY1204" fmla="*/ 2187640 h 6663713"/>
              <a:gd name="connsiteX1205" fmla="*/ 2302564 w 8026415"/>
              <a:gd name="connsiteY1205" fmla="*/ 2188779 h 6663713"/>
              <a:gd name="connsiteX1206" fmla="*/ 2276586 w 8026415"/>
              <a:gd name="connsiteY1206" fmla="*/ 2203909 h 6663713"/>
              <a:gd name="connsiteX1207" fmla="*/ 2270406 w 8026415"/>
              <a:gd name="connsiteY1207" fmla="*/ 2208193 h 6663713"/>
              <a:gd name="connsiteX1208" fmla="*/ 2257686 w 8026415"/>
              <a:gd name="connsiteY1208" fmla="*/ 2216189 h 6663713"/>
              <a:gd name="connsiteX1209" fmla="*/ 2251686 w 8026415"/>
              <a:gd name="connsiteY1209" fmla="*/ 2220759 h 6663713"/>
              <a:gd name="connsiteX1210" fmla="*/ 2247966 w 8026415"/>
              <a:gd name="connsiteY1210" fmla="*/ 2221898 h 6663713"/>
              <a:gd name="connsiteX1211" fmla="*/ 2244787 w 8026415"/>
              <a:gd name="connsiteY1211" fmla="*/ 2223897 h 6663713"/>
              <a:gd name="connsiteX1212" fmla="*/ 2216527 w 8026415"/>
              <a:gd name="connsiteY1212" fmla="*/ 2242458 h 6663713"/>
              <a:gd name="connsiteX1213" fmla="*/ 2184370 w 8026415"/>
              <a:gd name="connsiteY1213" fmla="*/ 2261872 h 6663713"/>
              <a:gd name="connsiteX1214" fmla="*/ 2152751 w 8026415"/>
              <a:gd name="connsiteY1214" fmla="*/ 2282146 h 6663713"/>
              <a:gd name="connsiteX1215" fmla="*/ 2114592 w 8026415"/>
              <a:gd name="connsiteY1215" fmla="*/ 2306131 h 6663713"/>
              <a:gd name="connsiteX1216" fmla="*/ 2111412 w 8026415"/>
              <a:gd name="connsiteY1216" fmla="*/ 2308130 h 6663713"/>
              <a:gd name="connsiteX1217" fmla="*/ 2111593 w 8026415"/>
              <a:gd name="connsiteY1217" fmla="*/ 2308416 h 6663713"/>
              <a:gd name="connsiteX1218" fmla="*/ 2121492 w 8026415"/>
              <a:gd name="connsiteY1218" fmla="*/ 2302993 h 6663713"/>
              <a:gd name="connsiteX1219" fmla="*/ 2128212 w 8026415"/>
              <a:gd name="connsiteY1219" fmla="*/ 2299568 h 6663713"/>
              <a:gd name="connsiteX1220" fmla="*/ 2118852 w 8026415"/>
              <a:gd name="connsiteY1220" fmla="*/ 2305850 h 6663713"/>
              <a:gd name="connsiteX1221" fmla="*/ 2141651 w 8026415"/>
              <a:gd name="connsiteY1221" fmla="*/ 2292719 h 6663713"/>
              <a:gd name="connsiteX1222" fmla="*/ 2151552 w 8026415"/>
              <a:gd name="connsiteY1222" fmla="*/ 2287296 h 6663713"/>
              <a:gd name="connsiteX1223" fmla="*/ 2142372 w 8026415"/>
              <a:gd name="connsiteY1223" fmla="*/ 2293865 h 6663713"/>
              <a:gd name="connsiteX1224" fmla="*/ 2119753 w 8026415"/>
              <a:gd name="connsiteY1224" fmla="*/ 2307282 h 6663713"/>
              <a:gd name="connsiteX1225" fmla="*/ 2113393 w 8026415"/>
              <a:gd name="connsiteY1225" fmla="*/ 2311280 h 6663713"/>
              <a:gd name="connsiteX1226" fmla="*/ 2078773 w 8026415"/>
              <a:gd name="connsiteY1226" fmla="*/ 2333840 h 6663713"/>
              <a:gd name="connsiteX1227" fmla="*/ 2056155 w 8026415"/>
              <a:gd name="connsiteY1227" fmla="*/ 2347257 h 6663713"/>
              <a:gd name="connsiteX1228" fmla="*/ 2052976 w 8026415"/>
              <a:gd name="connsiteY1228" fmla="*/ 2349256 h 6663713"/>
              <a:gd name="connsiteX1229" fmla="*/ 2027897 w 8026415"/>
              <a:gd name="connsiteY1229" fmla="*/ 2365819 h 6663713"/>
              <a:gd name="connsiteX1230" fmla="*/ 1992197 w 8026415"/>
              <a:gd name="connsiteY1230" fmla="*/ 2386659 h 6663713"/>
              <a:gd name="connsiteX1231" fmla="*/ 1988477 w 8026415"/>
              <a:gd name="connsiteY1231" fmla="*/ 2387799 h 6663713"/>
              <a:gd name="connsiteX1232" fmla="*/ 1978398 w 8026415"/>
              <a:gd name="connsiteY1232" fmla="*/ 2392935 h 6663713"/>
              <a:gd name="connsiteX1233" fmla="*/ 1930519 w 8026415"/>
              <a:gd name="connsiteY1233" fmla="*/ 2422630 h 6663713"/>
              <a:gd name="connsiteX1234" fmla="*/ 1920980 w 8026415"/>
              <a:gd name="connsiteY1234" fmla="*/ 2428626 h 6663713"/>
              <a:gd name="connsiteX1235" fmla="*/ 1892362 w 8026415"/>
              <a:gd name="connsiteY1235" fmla="*/ 2446614 h 6663713"/>
              <a:gd name="connsiteX1236" fmla="*/ 1863743 w 8026415"/>
              <a:gd name="connsiteY1236" fmla="*/ 2464603 h 6663713"/>
              <a:gd name="connsiteX1237" fmla="*/ 1828945 w 8026415"/>
              <a:gd name="connsiteY1237" fmla="*/ 2486875 h 6663713"/>
              <a:gd name="connsiteX1238" fmla="*/ 1809865 w 8026415"/>
              <a:gd name="connsiteY1238" fmla="*/ 2498868 h 6663713"/>
              <a:gd name="connsiteX1239" fmla="*/ 1793966 w 8026415"/>
              <a:gd name="connsiteY1239" fmla="*/ 2508861 h 6663713"/>
              <a:gd name="connsiteX1240" fmla="*/ 1736728 w 8026415"/>
              <a:gd name="connsiteY1240" fmla="*/ 2544838 h 6663713"/>
              <a:gd name="connsiteX1241" fmla="*/ 1708469 w 8026415"/>
              <a:gd name="connsiteY1241" fmla="*/ 2563399 h 6663713"/>
              <a:gd name="connsiteX1242" fmla="*/ 1701930 w 8026415"/>
              <a:gd name="connsiteY1242" fmla="*/ 2567111 h 6663713"/>
              <a:gd name="connsiteX1243" fmla="*/ 1663770 w 8026415"/>
              <a:gd name="connsiteY1243" fmla="*/ 2591096 h 6663713"/>
              <a:gd name="connsiteX1244" fmla="*/ 1654412 w 8026415"/>
              <a:gd name="connsiteY1244" fmla="*/ 2597378 h 6663713"/>
              <a:gd name="connsiteX1245" fmla="*/ 1619433 w 8026415"/>
              <a:gd name="connsiteY1245" fmla="*/ 2619364 h 6663713"/>
              <a:gd name="connsiteX1246" fmla="*/ 1590634 w 8026415"/>
              <a:gd name="connsiteY1246" fmla="*/ 2637066 h 6663713"/>
              <a:gd name="connsiteX1247" fmla="*/ 1561836 w 8026415"/>
              <a:gd name="connsiteY1247" fmla="*/ 2654769 h 6663713"/>
              <a:gd name="connsiteX1248" fmla="*/ 1573294 w 8026415"/>
              <a:gd name="connsiteY1248" fmla="*/ 2644768 h 6663713"/>
              <a:gd name="connsiteX1249" fmla="*/ 1575093 w 8026415"/>
              <a:gd name="connsiteY1249" fmla="*/ 2641582 h 6663713"/>
              <a:gd name="connsiteX1250" fmla="*/ 1575574 w 8026415"/>
              <a:gd name="connsiteY1250" fmla="*/ 2641338 h 6663713"/>
              <a:gd name="connsiteX1251" fmla="*/ 1576676 w 8026415"/>
              <a:gd name="connsiteY1251" fmla="*/ 2640445 h 6663713"/>
              <a:gd name="connsiteX1252" fmla="*/ 1575394 w 8026415"/>
              <a:gd name="connsiteY1252" fmla="*/ 2641051 h 6663713"/>
              <a:gd name="connsiteX1253" fmla="*/ 1600653 w 8026415"/>
              <a:gd name="connsiteY1253" fmla="*/ 2624774 h 6663713"/>
              <a:gd name="connsiteX1254" fmla="*/ 1606653 w 8026415"/>
              <a:gd name="connsiteY1254" fmla="*/ 2620204 h 6663713"/>
              <a:gd name="connsiteX1255" fmla="*/ 1605753 w 8026415"/>
              <a:gd name="connsiteY1255" fmla="*/ 2618772 h 6663713"/>
              <a:gd name="connsiteX1256" fmla="*/ 1609112 w 8026415"/>
              <a:gd name="connsiteY1256" fmla="*/ 2617060 h 6663713"/>
              <a:gd name="connsiteX1257" fmla="*/ 1613012 w 8026415"/>
              <a:gd name="connsiteY1257" fmla="*/ 2616207 h 6663713"/>
              <a:gd name="connsiteX1258" fmla="*/ 1629271 w 8026415"/>
              <a:gd name="connsiteY1258" fmla="*/ 2606786 h 6663713"/>
              <a:gd name="connsiteX1259" fmla="*/ 1635451 w 8026415"/>
              <a:gd name="connsiteY1259" fmla="*/ 2602502 h 6663713"/>
              <a:gd name="connsiteX1260" fmla="*/ 1650812 w 8026415"/>
              <a:gd name="connsiteY1260" fmla="*/ 2591650 h 6663713"/>
              <a:gd name="connsiteX1261" fmla="*/ 1668990 w 8026415"/>
              <a:gd name="connsiteY1261" fmla="*/ 2578225 h 6663713"/>
              <a:gd name="connsiteX1262" fmla="*/ 1649551 w 8026415"/>
              <a:gd name="connsiteY1262" fmla="*/ 2589644 h 6663713"/>
              <a:gd name="connsiteX1263" fmla="*/ 1639470 w 8026415"/>
              <a:gd name="connsiteY1263" fmla="*/ 2594781 h 6663713"/>
              <a:gd name="connsiteX1264" fmla="*/ 1603952 w 8026415"/>
              <a:gd name="connsiteY1264" fmla="*/ 2615908 h 6663713"/>
              <a:gd name="connsiteX1265" fmla="*/ 1594593 w 8026415"/>
              <a:gd name="connsiteY1265" fmla="*/ 2622191 h 6663713"/>
              <a:gd name="connsiteX1266" fmla="*/ 1576234 w 8026415"/>
              <a:gd name="connsiteY1266" fmla="*/ 2635329 h 6663713"/>
              <a:gd name="connsiteX1267" fmla="*/ 1563334 w 8026415"/>
              <a:gd name="connsiteY1267" fmla="*/ 2643038 h 6663713"/>
              <a:gd name="connsiteX1268" fmla="*/ 1556614 w 8026415"/>
              <a:gd name="connsiteY1268" fmla="*/ 2646462 h 6663713"/>
              <a:gd name="connsiteX1269" fmla="*/ 1530815 w 8026415"/>
              <a:gd name="connsiteY1269" fmla="*/ 2661879 h 6663713"/>
              <a:gd name="connsiteX1270" fmla="*/ 1515096 w 8026415"/>
              <a:gd name="connsiteY1270" fmla="*/ 2672159 h 6663713"/>
              <a:gd name="connsiteX1271" fmla="*/ 1480117 w 8026415"/>
              <a:gd name="connsiteY1271" fmla="*/ 2694145 h 6663713"/>
              <a:gd name="connsiteX1272" fmla="*/ 1467398 w 8026415"/>
              <a:gd name="connsiteY1272" fmla="*/ 2702140 h 6663713"/>
              <a:gd name="connsiteX1273" fmla="*/ 1454678 w 8026415"/>
              <a:gd name="connsiteY1273" fmla="*/ 2710135 h 6663713"/>
              <a:gd name="connsiteX1274" fmla="*/ 1432419 w 8026415"/>
              <a:gd name="connsiteY1274" fmla="*/ 2724126 h 6663713"/>
              <a:gd name="connsiteX1275" fmla="*/ 1423780 w 8026415"/>
              <a:gd name="connsiteY1275" fmla="*/ 2731555 h 6663713"/>
              <a:gd name="connsiteX1276" fmla="*/ 1430860 w 8026415"/>
              <a:gd name="connsiteY1276" fmla="*/ 2728702 h 6663713"/>
              <a:gd name="connsiteX1277" fmla="*/ 1437759 w 8026415"/>
              <a:gd name="connsiteY1277" fmla="*/ 2725564 h 6663713"/>
              <a:gd name="connsiteX1278" fmla="*/ 1446939 w 8026415"/>
              <a:gd name="connsiteY1278" fmla="*/ 2718996 h 6663713"/>
              <a:gd name="connsiteX1279" fmla="*/ 1446758 w 8026415"/>
              <a:gd name="connsiteY1279" fmla="*/ 2718710 h 6663713"/>
              <a:gd name="connsiteX1280" fmla="*/ 1456478 w 8026415"/>
              <a:gd name="connsiteY1280" fmla="*/ 2713000 h 6663713"/>
              <a:gd name="connsiteX1281" fmla="*/ 1470278 w 8026415"/>
              <a:gd name="connsiteY1281" fmla="*/ 2706723 h 6663713"/>
              <a:gd name="connsiteX1282" fmla="*/ 1470819 w 8026415"/>
              <a:gd name="connsiteY1282" fmla="*/ 2707582 h 6663713"/>
              <a:gd name="connsiteX1283" fmla="*/ 1461279 w 8026415"/>
              <a:gd name="connsiteY1283" fmla="*/ 2713578 h 6663713"/>
              <a:gd name="connsiteX1284" fmla="*/ 1451198 w 8026415"/>
              <a:gd name="connsiteY1284" fmla="*/ 2718715 h 6663713"/>
              <a:gd name="connsiteX1285" fmla="*/ 1419220 w 8026415"/>
              <a:gd name="connsiteY1285" fmla="*/ 2738417 h 6663713"/>
              <a:gd name="connsiteX1286" fmla="*/ 1397322 w 8026415"/>
              <a:gd name="connsiteY1286" fmla="*/ 2752980 h 6663713"/>
              <a:gd name="connsiteX1287" fmla="*/ 1381602 w 8026415"/>
              <a:gd name="connsiteY1287" fmla="*/ 2763260 h 6663713"/>
              <a:gd name="connsiteX1288" fmla="*/ 1375062 w 8026415"/>
              <a:gd name="connsiteY1288" fmla="*/ 2766970 h 6663713"/>
              <a:gd name="connsiteX1289" fmla="*/ 1355622 w 8026415"/>
              <a:gd name="connsiteY1289" fmla="*/ 2778391 h 6663713"/>
              <a:gd name="connsiteX1290" fmla="*/ 1340444 w 8026415"/>
              <a:gd name="connsiteY1290" fmla="*/ 2789529 h 6663713"/>
              <a:gd name="connsiteX1291" fmla="*/ 1327184 w 8026415"/>
              <a:gd name="connsiteY1291" fmla="*/ 2796665 h 6663713"/>
              <a:gd name="connsiteX1292" fmla="*/ 1321724 w 8026415"/>
              <a:gd name="connsiteY1292" fmla="*/ 2799448 h 6663713"/>
              <a:gd name="connsiteX1293" fmla="*/ 1314290 w 8026415"/>
              <a:gd name="connsiteY1293" fmla="*/ 2804371 h 6663713"/>
              <a:gd name="connsiteX1294" fmla="*/ 1311667 w 8026415"/>
              <a:gd name="connsiteY1294" fmla="*/ 2804313 h 6663713"/>
              <a:gd name="connsiteX1295" fmla="*/ 1308981 w 8026415"/>
              <a:gd name="connsiteY1295" fmla="*/ 2805415 h 6663713"/>
              <a:gd name="connsiteX1296" fmla="*/ 1310797 w 8026415"/>
              <a:gd name="connsiteY1296" fmla="*/ 2804119 h 6663713"/>
              <a:gd name="connsiteX1297" fmla="*/ 1315843 w 8026415"/>
              <a:gd name="connsiteY1297" fmla="*/ 2799797 h 6663713"/>
              <a:gd name="connsiteX1298" fmla="*/ 1330843 w 8026415"/>
              <a:gd name="connsiteY1298" fmla="*/ 2788371 h 6663713"/>
              <a:gd name="connsiteX1299" fmla="*/ 1336843 w 8026415"/>
              <a:gd name="connsiteY1299" fmla="*/ 2783800 h 6663713"/>
              <a:gd name="connsiteX1300" fmla="*/ 1320404 w 8026415"/>
              <a:gd name="connsiteY1300" fmla="*/ 2792936 h 6663713"/>
              <a:gd name="connsiteX1301" fmla="*/ 1303424 w 8026415"/>
              <a:gd name="connsiteY1301" fmla="*/ 2801210 h 6663713"/>
              <a:gd name="connsiteX1302" fmla="*/ 1300064 w 8026415"/>
              <a:gd name="connsiteY1302" fmla="*/ 2802923 h 6663713"/>
              <a:gd name="connsiteX1303" fmla="*/ 1281165 w 8026415"/>
              <a:gd name="connsiteY1303" fmla="*/ 2815201 h 6663713"/>
              <a:gd name="connsiteX1304" fmla="*/ 1274805 w 8026415"/>
              <a:gd name="connsiteY1304" fmla="*/ 2819199 h 6663713"/>
              <a:gd name="connsiteX1305" fmla="*/ 1258366 w 8026415"/>
              <a:gd name="connsiteY1305" fmla="*/ 2828333 h 6663713"/>
              <a:gd name="connsiteX1306" fmla="*/ 1232927 w 8026415"/>
              <a:gd name="connsiteY1306" fmla="*/ 2844323 h 6663713"/>
              <a:gd name="connsiteX1307" fmla="*/ 1226747 w 8026415"/>
              <a:gd name="connsiteY1307" fmla="*/ 2848607 h 6663713"/>
              <a:gd name="connsiteX1308" fmla="*/ 1230287 w 8026415"/>
              <a:gd name="connsiteY1308" fmla="*/ 2847182 h 6663713"/>
              <a:gd name="connsiteX1309" fmla="*/ 1236647 w 8026415"/>
              <a:gd name="connsiteY1309" fmla="*/ 2843184 h 6663713"/>
              <a:gd name="connsiteX1310" fmla="*/ 1246727 w 8026415"/>
              <a:gd name="connsiteY1310" fmla="*/ 2838047 h 6663713"/>
              <a:gd name="connsiteX1311" fmla="*/ 1231187 w 8026415"/>
              <a:gd name="connsiteY1311" fmla="*/ 2848613 h 6663713"/>
              <a:gd name="connsiteX1312" fmla="*/ 1215288 w 8026415"/>
              <a:gd name="connsiteY1312" fmla="*/ 2858607 h 6663713"/>
              <a:gd name="connsiteX1313" fmla="*/ 1209108 w 8026415"/>
              <a:gd name="connsiteY1313" fmla="*/ 2862891 h 6663713"/>
              <a:gd name="connsiteX1314" fmla="*/ 1181389 w 8026415"/>
              <a:gd name="connsiteY1314" fmla="*/ 2882311 h 6663713"/>
              <a:gd name="connsiteX1315" fmla="*/ 1162850 w 8026415"/>
              <a:gd name="connsiteY1315" fmla="*/ 2895164 h 6663713"/>
              <a:gd name="connsiteX1316" fmla="*/ 1140231 w 8026415"/>
              <a:gd name="connsiteY1316" fmla="*/ 2908581 h 6663713"/>
              <a:gd name="connsiteX1317" fmla="*/ 1101892 w 8026415"/>
              <a:gd name="connsiteY1317" fmla="*/ 2932280 h 6663713"/>
              <a:gd name="connsiteX1318" fmla="*/ 1089173 w 8026415"/>
              <a:gd name="connsiteY1318" fmla="*/ 2940275 h 6663713"/>
              <a:gd name="connsiteX1319" fmla="*/ 1053655 w 8026415"/>
              <a:gd name="connsiteY1319" fmla="*/ 2961402 h 6663713"/>
              <a:gd name="connsiteX1320" fmla="*/ 1054554 w 8026415"/>
              <a:gd name="connsiteY1320" fmla="*/ 2962833 h 6663713"/>
              <a:gd name="connsiteX1321" fmla="*/ 1048556 w 8026415"/>
              <a:gd name="connsiteY1321" fmla="*/ 2967404 h 6663713"/>
              <a:gd name="connsiteX1322" fmla="*/ 1030376 w 8026415"/>
              <a:gd name="connsiteY1322" fmla="*/ 2980828 h 6663713"/>
              <a:gd name="connsiteX1323" fmla="*/ 1021376 w 8026415"/>
              <a:gd name="connsiteY1323" fmla="*/ 2987684 h 6663713"/>
              <a:gd name="connsiteX1324" fmla="*/ 1001938 w 8026415"/>
              <a:gd name="connsiteY1324" fmla="*/ 2999103 h 6663713"/>
              <a:gd name="connsiteX1325" fmla="*/ 1001758 w 8026415"/>
              <a:gd name="connsiteY1325" fmla="*/ 2998816 h 6663713"/>
              <a:gd name="connsiteX1326" fmla="*/ 991497 w 8026415"/>
              <a:gd name="connsiteY1326" fmla="*/ 3003667 h 6663713"/>
              <a:gd name="connsiteX1327" fmla="*/ 981825 w 8026415"/>
              <a:gd name="connsiteY1327" fmla="*/ 3009747 h 6663713"/>
              <a:gd name="connsiteX1328" fmla="*/ 968296 w 8026415"/>
              <a:gd name="connsiteY1328" fmla="*/ 3011911 h 6663713"/>
              <a:gd name="connsiteX1329" fmla="*/ 912155 w 8026415"/>
              <a:gd name="connsiteY1329" fmla="*/ 2983623 h 6663713"/>
              <a:gd name="connsiteX1330" fmla="*/ 860728 w 8026415"/>
              <a:gd name="connsiteY1330" fmla="*/ 2968537 h 6663713"/>
              <a:gd name="connsiteX1331" fmla="*/ 841424 w 8026415"/>
              <a:gd name="connsiteY1331" fmla="*/ 2975765 h 6663713"/>
              <a:gd name="connsiteX1332" fmla="*/ 768116 w 8026415"/>
              <a:gd name="connsiteY1332" fmla="*/ 2932773 h 6663713"/>
              <a:gd name="connsiteX1333" fmla="*/ 810421 w 8026415"/>
              <a:gd name="connsiteY1333" fmla="*/ 2876429 h 6663713"/>
              <a:gd name="connsiteX1334" fmla="*/ 1025740 w 8026415"/>
              <a:gd name="connsiteY1334" fmla="*/ 2698945 h 6663713"/>
              <a:gd name="connsiteX1335" fmla="*/ 1028964 w 8026415"/>
              <a:gd name="connsiteY1335" fmla="*/ 2644026 h 6663713"/>
              <a:gd name="connsiteX1336" fmla="*/ 981968 w 8026415"/>
              <a:gd name="connsiteY1336" fmla="*/ 2643132 h 6663713"/>
              <a:gd name="connsiteX1337" fmla="*/ 875684 w 8026415"/>
              <a:gd name="connsiteY1337" fmla="*/ 2697897 h 6663713"/>
              <a:gd name="connsiteX1338" fmla="*/ 828216 w 8026415"/>
              <a:gd name="connsiteY1338" fmla="*/ 2683971 h 6663713"/>
              <a:gd name="connsiteX1339" fmla="*/ 865190 w 8026415"/>
              <a:gd name="connsiteY1339" fmla="*/ 2660441 h 6663713"/>
              <a:gd name="connsiteX1340" fmla="*/ 893570 w 8026415"/>
              <a:gd name="connsiteY1340" fmla="*/ 2651577 h 6663713"/>
              <a:gd name="connsiteX1341" fmla="*/ 897007 w 8026415"/>
              <a:gd name="connsiteY1341" fmla="*/ 2566638 h 6663713"/>
              <a:gd name="connsiteX1342" fmla="*/ 890469 w 8026415"/>
              <a:gd name="connsiteY1342" fmla="*/ 2530342 h 6663713"/>
              <a:gd name="connsiteX1343" fmla="*/ 1049034 w 8026415"/>
              <a:gd name="connsiteY1343" fmla="*/ 2370589 h 6663713"/>
              <a:gd name="connsiteX1344" fmla="*/ 1250423 w 8026415"/>
              <a:gd name="connsiteY1344" fmla="*/ 2240589 h 6663713"/>
              <a:gd name="connsiteX1345" fmla="*/ 1302017 w 8026415"/>
              <a:gd name="connsiteY1345" fmla="*/ 2200868 h 6663713"/>
              <a:gd name="connsiteX1346" fmla="*/ 1305276 w 8026415"/>
              <a:gd name="connsiteY1346" fmla="*/ 2198734 h 6663713"/>
              <a:gd name="connsiteX1347" fmla="*/ 1293811 w 8026415"/>
              <a:gd name="connsiteY1347" fmla="*/ 2192982 h 6663713"/>
              <a:gd name="connsiteX1348" fmla="*/ 1275318 w 8026415"/>
              <a:gd name="connsiteY1348" fmla="*/ 2191243 h 6663713"/>
              <a:gd name="connsiteX1349" fmla="*/ 1118627 w 8026415"/>
              <a:gd name="connsiteY1349" fmla="*/ 2145896 h 6663713"/>
              <a:gd name="connsiteX1350" fmla="*/ 1102133 w 8026415"/>
              <a:gd name="connsiteY1350" fmla="*/ 2084060 h 6663713"/>
              <a:gd name="connsiteX1351" fmla="*/ 1139695 w 8026415"/>
              <a:gd name="connsiteY1351" fmla="*/ 2041355 h 6663713"/>
              <a:gd name="connsiteX1352" fmla="*/ 1160634 w 8026415"/>
              <a:gd name="connsiteY1352" fmla="*/ 2004950 h 6663713"/>
              <a:gd name="connsiteX1353" fmla="*/ 1145883 w 8026415"/>
              <a:gd name="connsiteY1353" fmla="*/ 2007933 h 6663713"/>
              <a:gd name="connsiteX1354" fmla="*/ 1122592 w 8026415"/>
              <a:gd name="connsiteY1354" fmla="*/ 2018707 h 6663713"/>
              <a:gd name="connsiteX1355" fmla="*/ 1014884 w 8026415"/>
              <a:gd name="connsiteY1355" fmla="*/ 2076951 h 6663713"/>
              <a:gd name="connsiteX1356" fmla="*/ 799948 w 8026415"/>
              <a:gd name="connsiteY1356" fmla="*/ 2121328 h 6663713"/>
              <a:gd name="connsiteX1357" fmla="*/ 749471 w 8026415"/>
              <a:gd name="connsiteY1357" fmla="*/ 2132303 h 6663713"/>
              <a:gd name="connsiteX1358" fmla="*/ 535956 w 8026415"/>
              <a:gd name="connsiteY1358" fmla="*/ 2215772 h 6663713"/>
              <a:gd name="connsiteX1359" fmla="*/ 388953 w 8026415"/>
              <a:gd name="connsiteY1359" fmla="*/ 2262893 h 6663713"/>
              <a:gd name="connsiteX1360" fmla="*/ 317064 w 8026415"/>
              <a:gd name="connsiteY1360" fmla="*/ 2258992 h 6663713"/>
              <a:gd name="connsiteX1361" fmla="*/ 314698 w 8026415"/>
              <a:gd name="connsiteY1361" fmla="*/ 2193838 h 6663713"/>
              <a:gd name="connsiteX1362" fmla="*/ 473262 w 8026415"/>
              <a:gd name="connsiteY1362" fmla="*/ 2034085 h 6663713"/>
              <a:gd name="connsiteX1363" fmla="*/ 258324 w 8026415"/>
              <a:gd name="connsiteY1363" fmla="*/ 2078464 h 6663713"/>
              <a:gd name="connsiteX1364" fmla="*/ 218082 w 8026415"/>
              <a:gd name="connsiteY1364" fmla="*/ 2083846 h 6663713"/>
              <a:gd name="connsiteX1365" fmla="*/ 223412 w 8026415"/>
              <a:gd name="connsiteY1365" fmla="*/ 2051032 h 6663713"/>
              <a:gd name="connsiteX1366" fmla="*/ 210125 w 8026415"/>
              <a:gd name="connsiteY1366" fmla="*/ 2008456 h 6663713"/>
              <a:gd name="connsiteX1367" fmla="*/ 170355 w 8026415"/>
              <a:gd name="connsiteY1367" fmla="*/ 2026873 h 6663713"/>
              <a:gd name="connsiteX1368" fmla="*/ 115235 w 8026415"/>
              <a:gd name="connsiteY1368" fmla="*/ 2053675 h 6663713"/>
              <a:gd name="connsiteX1369" fmla="*/ 58435 w 8026415"/>
              <a:gd name="connsiteY1369" fmla="*/ 1998335 h 6663713"/>
              <a:gd name="connsiteX1370" fmla="*/ 121941 w 8026415"/>
              <a:gd name="connsiteY1370" fmla="*/ 1986885 h 6663713"/>
              <a:gd name="connsiteX1371" fmla="*/ 146834 w 8026415"/>
              <a:gd name="connsiteY1371" fmla="*/ 1989889 h 6663713"/>
              <a:gd name="connsiteX1372" fmla="*/ 113084 w 8026415"/>
              <a:gd name="connsiteY1372" fmla="*/ 1958504 h 6663713"/>
              <a:gd name="connsiteX1373" fmla="*/ 117938 w 8026415"/>
              <a:gd name="connsiteY1373" fmla="*/ 1912658 h 6663713"/>
              <a:gd name="connsiteX1374" fmla="*/ 136771 w 8026415"/>
              <a:gd name="connsiteY1374" fmla="*/ 1892396 h 6663713"/>
              <a:gd name="connsiteX1375" fmla="*/ 163007 w 8026415"/>
              <a:gd name="connsiteY1375" fmla="*/ 1806628 h 6663713"/>
              <a:gd name="connsiteX1376" fmla="*/ 171025 w 8026415"/>
              <a:gd name="connsiteY1376" fmla="*/ 1792483 h 6663713"/>
              <a:gd name="connsiteX1377" fmla="*/ 175813 w 8026415"/>
              <a:gd name="connsiteY1377" fmla="*/ 1788943 h 6663713"/>
              <a:gd name="connsiteX1378" fmla="*/ 176463 w 8026415"/>
              <a:gd name="connsiteY1378" fmla="*/ 1784297 h 6663713"/>
              <a:gd name="connsiteX1379" fmla="*/ 176073 w 8026415"/>
              <a:gd name="connsiteY1379" fmla="*/ 1783578 h 6663713"/>
              <a:gd name="connsiteX1380" fmla="*/ 179732 w 8026415"/>
              <a:gd name="connsiteY1380" fmla="*/ 1777122 h 6663713"/>
              <a:gd name="connsiteX1381" fmla="*/ 209090 w 8026415"/>
              <a:gd name="connsiteY1381" fmla="*/ 1751848 h 6663713"/>
              <a:gd name="connsiteX1382" fmla="*/ 218812 w 8026415"/>
              <a:gd name="connsiteY1382" fmla="*/ 1746049 h 6663713"/>
              <a:gd name="connsiteX1383" fmla="*/ 222859 w 8026415"/>
              <a:gd name="connsiteY1383" fmla="*/ 1738892 h 6663713"/>
              <a:gd name="connsiteX1384" fmla="*/ 214830 w 8026415"/>
              <a:gd name="connsiteY1384" fmla="*/ 1740664 h 6663713"/>
              <a:gd name="connsiteX1385" fmla="*/ 191340 w 8026415"/>
              <a:gd name="connsiteY1385" fmla="*/ 1759417 h 6663713"/>
              <a:gd name="connsiteX1386" fmla="*/ 188853 w 8026415"/>
              <a:gd name="connsiteY1386" fmla="*/ 1761032 h 6663713"/>
              <a:gd name="connsiteX1387" fmla="*/ 205301 w 8026415"/>
              <a:gd name="connsiteY1387" fmla="*/ 1732014 h 6663713"/>
              <a:gd name="connsiteX1388" fmla="*/ 208511 w 8026415"/>
              <a:gd name="connsiteY1388" fmla="*/ 1727321 h 6663713"/>
              <a:gd name="connsiteX1389" fmla="*/ 225812 w 8026415"/>
              <a:gd name="connsiteY1389" fmla="*/ 1713264 h 6663713"/>
              <a:gd name="connsiteX1390" fmla="*/ 227503 w 8026415"/>
              <a:gd name="connsiteY1390" fmla="*/ 1709237 h 6663713"/>
              <a:gd name="connsiteX1391" fmla="*/ 237591 w 8026415"/>
              <a:gd name="connsiteY1391" fmla="*/ 1697616 h 6663713"/>
              <a:gd name="connsiteX1392" fmla="*/ 276177 w 8026415"/>
              <a:gd name="connsiteY1392" fmla="*/ 1667701 h 6663713"/>
              <a:gd name="connsiteX1393" fmla="*/ 287225 w 8026415"/>
              <a:gd name="connsiteY1393" fmla="*/ 1663698 h 6663713"/>
              <a:gd name="connsiteX1394" fmla="*/ 322063 w 8026415"/>
              <a:gd name="connsiteY1394" fmla="*/ 1647660 h 6663713"/>
              <a:gd name="connsiteX1395" fmla="*/ 343862 w 8026415"/>
              <a:gd name="connsiteY1395" fmla="*/ 1632934 h 6663713"/>
              <a:gd name="connsiteX1396" fmla="*/ 385832 w 8026415"/>
              <a:gd name="connsiteY1396" fmla="*/ 1594966 h 6663713"/>
              <a:gd name="connsiteX1397" fmla="*/ 387524 w 8026415"/>
              <a:gd name="connsiteY1397" fmla="*/ 1590937 h 6663713"/>
              <a:gd name="connsiteX1398" fmla="*/ 412043 w 8026415"/>
              <a:gd name="connsiteY1398" fmla="*/ 1567259 h 6663713"/>
              <a:gd name="connsiteX1399" fmla="*/ 442535 w 8026415"/>
              <a:gd name="connsiteY1399" fmla="*/ 1551658 h 6663713"/>
              <a:gd name="connsiteX1400" fmla="*/ 500862 w 8026415"/>
              <a:gd name="connsiteY1400" fmla="*/ 1516868 h 6663713"/>
              <a:gd name="connsiteX1401" fmla="*/ 547545 w 8026415"/>
              <a:gd name="connsiteY1401" fmla="*/ 1472639 h 6663713"/>
              <a:gd name="connsiteX1402" fmla="*/ 577073 w 8026415"/>
              <a:gd name="connsiteY1402" fmla="*/ 1449420 h 6663713"/>
              <a:gd name="connsiteX1403" fmla="*/ 621334 w 8026415"/>
              <a:gd name="connsiteY1403" fmla="*/ 1420865 h 6663713"/>
              <a:gd name="connsiteX1404" fmla="*/ 645487 w 8026415"/>
              <a:gd name="connsiteY1404" fmla="*/ 1403008 h 6663713"/>
              <a:gd name="connsiteX1405" fmla="*/ 656902 w 8026415"/>
              <a:gd name="connsiteY1405" fmla="*/ 1393182 h 6663713"/>
              <a:gd name="connsiteX1406" fmla="*/ 688786 w 8026415"/>
              <a:gd name="connsiteY1406" fmla="*/ 1366834 h 6663713"/>
              <a:gd name="connsiteX1407" fmla="*/ 700200 w 8026415"/>
              <a:gd name="connsiteY1407" fmla="*/ 1357008 h 6663713"/>
              <a:gd name="connsiteX1408" fmla="*/ 722130 w 8026415"/>
              <a:gd name="connsiteY1408" fmla="*/ 1317196 h 6663713"/>
              <a:gd name="connsiteX1409" fmla="*/ 741339 w 8026415"/>
              <a:gd name="connsiteY1409" fmla="*/ 1286335 h 6663713"/>
              <a:gd name="connsiteX1410" fmla="*/ 755472 w 8026415"/>
              <a:gd name="connsiteY1410" fmla="*/ 1267558 h 6663713"/>
              <a:gd name="connsiteX1411" fmla="*/ 762241 w 8026415"/>
              <a:gd name="connsiteY1411" fmla="*/ 1251448 h 6663713"/>
              <a:gd name="connsiteX1412" fmla="*/ 760914 w 8026415"/>
              <a:gd name="connsiteY1412" fmla="*/ 1249653 h 6663713"/>
              <a:gd name="connsiteX1413" fmla="*/ 708990 w 8026415"/>
              <a:gd name="connsiteY1413" fmla="*/ 1274158 h 6663713"/>
              <a:gd name="connsiteX1414" fmla="*/ 551988 w 8026415"/>
              <a:gd name="connsiteY1414" fmla="*/ 1390225 h 6663713"/>
              <a:gd name="connsiteX1415" fmla="*/ 538584 w 8026415"/>
              <a:gd name="connsiteY1415" fmla="*/ 1397357 h 6663713"/>
              <a:gd name="connsiteX1416" fmla="*/ 549998 w 8026415"/>
              <a:gd name="connsiteY1416" fmla="*/ 1387532 h 6663713"/>
              <a:gd name="connsiteX1417" fmla="*/ 584237 w 8026415"/>
              <a:gd name="connsiteY1417" fmla="*/ 1358054 h 6663713"/>
              <a:gd name="connsiteX1418" fmla="*/ 678266 w 8026415"/>
              <a:gd name="connsiteY1418" fmla="*/ 1270495 h 6663713"/>
              <a:gd name="connsiteX1419" fmla="*/ 737987 w 8026415"/>
              <a:gd name="connsiteY1419" fmla="*/ 1224955 h 6663713"/>
              <a:gd name="connsiteX1420" fmla="*/ 777237 w 8026415"/>
              <a:gd name="connsiteY1420" fmla="*/ 1195939 h 6663713"/>
              <a:gd name="connsiteX1421" fmla="*/ 812142 w 8026415"/>
              <a:gd name="connsiteY1421" fmla="*/ 1167359 h 6663713"/>
              <a:gd name="connsiteX1422" fmla="*/ 825910 w 8026415"/>
              <a:gd name="connsiteY1422" fmla="*/ 1154404 h 6663713"/>
              <a:gd name="connsiteX1423" fmla="*/ 809487 w 8026415"/>
              <a:gd name="connsiteY1423" fmla="*/ 1163769 h 6663713"/>
              <a:gd name="connsiteX1424" fmla="*/ 705139 w 8026415"/>
              <a:gd name="connsiteY1424" fmla="*/ 1243686 h 6663713"/>
              <a:gd name="connsiteX1425" fmla="*/ 655869 w 8026415"/>
              <a:gd name="connsiteY1425" fmla="*/ 1271781 h 6663713"/>
              <a:gd name="connsiteX1426" fmla="*/ 654542 w 8026415"/>
              <a:gd name="connsiteY1426" fmla="*/ 1269987 h 6663713"/>
              <a:gd name="connsiteX1427" fmla="*/ 654907 w 8026415"/>
              <a:gd name="connsiteY1427" fmla="*/ 1264164 h 6663713"/>
              <a:gd name="connsiteX1428" fmla="*/ 682081 w 8026415"/>
              <a:gd name="connsiteY1428" fmla="*/ 1244074 h 6663713"/>
              <a:gd name="connsiteX1429" fmla="*/ 698869 w 8026415"/>
              <a:gd name="connsiteY1429" fmla="*/ 1228887 h 6663713"/>
              <a:gd name="connsiteX1430" fmla="*/ 700562 w 8026415"/>
              <a:gd name="connsiteY1430" fmla="*/ 1224860 h 6663713"/>
              <a:gd name="connsiteX1431" fmla="*/ 693859 w 8026415"/>
              <a:gd name="connsiteY1431" fmla="*/ 1228426 h 6663713"/>
              <a:gd name="connsiteX1432" fmla="*/ 666685 w 8026415"/>
              <a:gd name="connsiteY1432" fmla="*/ 1248514 h 6663713"/>
              <a:gd name="connsiteX1433" fmla="*/ 656301 w 8026415"/>
              <a:gd name="connsiteY1433" fmla="*/ 1253416 h 6663713"/>
              <a:gd name="connsiteX1434" fmla="*/ 661012 w 8026415"/>
              <a:gd name="connsiteY1434" fmla="*/ 1247157 h 6663713"/>
              <a:gd name="connsiteX1435" fmla="*/ 693926 w 8026415"/>
              <a:gd name="connsiteY1435" fmla="*/ 1215883 h 6663713"/>
              <a:gd name="connsiteX1436" fmla="*/ 748637 w 8026415"/>
              <a:gd name="connsiteY1436" fmla="*/ 1169883 h 6663713"/>
              <a:gd name="connsiteX1437" fmla="*/ 747973 w 8026415"/>
              <a:gd name="connsiteY1437" fmla="*/ 1168985 h 6663713"/>
              <a:gd name="connsiteX1438" fmla="*/ 746645 w 8026415"/>
              <a:gd name="connsiteY1438" fmla="*/ 1167190 h 6663713"/>
              <a:gd name="connsiteX1439" fmla="*/ 734568 w 8026415"/>
              <a:gd name="connsiteY1439" fmla="*/ 1176119 h 6663713"/>
              <a:gd name="connsiteX1440" fmla="*/ 721529 w 8026415"/>
              <a:gd name="connsiteY1440" fmla="*/ 1177430 h 6663713"/>
              <a:gd name="connsiteX1441" fmla="*/ 716520 w 8026415"/>
              <a:gd name="connsiteY1441" fmla="*/ 1176969 h 6663713"/>
              <a:gd name="connsiteX1442" fmla="*/ 687355 w 8026415"/>
              <a:gd name="connsiteY1442" fmla="*/ 1194365 h 6663713"/>
              <a:gd name="connsiteX1443" fmla="*/ 708489 w 8026415"/>
              <a:gd name="connsiteY1443" fmla="*/ 1178740 h 6663713"/>
              <a:gd name="connsiteX1444" fmla="*/ 709517 w 8026415"/>
              <a:gd name="connsiteY1444" fmla="*/ 1173815 h 6663713"/>
              <a:gd name="connsiteX1445" fmla="*/ 708191 w 8026415"/>
              <a:gd name="connsiteY1445" fmla="*/ 1172019 h 6663713"/>
              <a:gd name="connsiteX1446" fmla="*/ 711210 w 8026415"/>
              <a:gd name="connsiteY1446" fmla="*/ 1169787 h 6663713"/>
              <a:gd name="connsiteX1447" fmla="*/ 742066 w 8026415"/>
              <a:gd name="connsiteY1447" fmla="*/ 1148365 h 6663713"/>
              <a:gd name="connsiteX1448" fmla="*/ 747440 w 8026415"/>
              <a:gd name="connsiteY1448" fmla="*/ 1143003 h 6663713"/>
              <a:gd name="connsiteX1449" fmla="*/ 743095 w 8026415"/>
              <a:gd name="connsiteY1449" fmla="*/ 1143440 h 6663713"/>
              <a:gd name="connsiteX1450" fmla="*/ 722324 w 8026415"/>
              <a:gd name="connsiteY1450" fmla="*/ 1153242 h 6663713"/>
              <a:gd name="connsiteX1451" fmla="*/ 715988 w 8026415"/>
              <a:gd name="connsiteY1451" fmla="*/ 1150985 h 6663713"/>
              <a:gd name="connsiteX1452" fmla="*/ 720036 w 8026415"/>
              <a:gd name="connsiteY1452" fmla="*/ 1143828 h 6663713"/>
              <a:gd name="connsiteX1453" fmla="*/ 735132 w 8026415"/>
              <a:gd name="connsiteY1453" fmla="*/ 1132668 h 6663713"/>
              <a:gd name="connsiteX1454" fmla="*/ 774017 w 8026415"/>
              <a:gd name="connsiteY1454" fmla="*/ 1109474 h 6663713"/>
              <a:gd name="connsiteX1455" fmla="*/ 787786 w 8026415"/>
              <a:gd name="connsiteY1455" fmla="*/ 1096519 h 6663713"/>
              <a:gd name="connsiteX1456" fmla="*/ 792862 w 8026415"/>
              <a:gd name="connsiteY1456" fmla="*/ 1084436 h 6663713"/>
              <a:gd name="connsiteX1457" fmla="*/ 818709 w 8026415"/>
              <a:gd name="connsiteY1457" fmla="*/ 1062552 h 6663713"/>
              <a:gd name="connsiteX1458" fmla="*/ 843526 w 8026415"/>
              <a:gd name="connsiteY1458" fmla="*/ 1045594 h 6663713"/>
              <a:gd name="connsiteX1459" fmla="*/ 847573 w 8026415"/>
              <a:gd name="connsiteY1459" fmla="*/ 1038437 h 6663713"/>
              <a:gd name="connsiteX1460" fmla="*/ 839544 w 8026415"/>
              <a:gd name="connsiteY1460" fmla="*/ 1040209 h 6663713"/>
              <a:gd name="connsiteX1461" fmla="*/ 831150 w 8026415"/>
              <a:gd name="connsiteY1461" fmla="*/ 1047801 h 6663713"/>
              <a:gd name="connsiteX1462" fmla="*/ 792928 w 8026415"/>
              <a:gd name="connsiteY1462" fmla="*/ 1071892 h 6663713"/>
              <a:gd name="connsiteX1463" fmla="*/ 785928 w 8026415"/>
              <a:gd name="connsiteY1463" fmla="*/ 1068739 h 6663713"/>
              <a:gd name="connsiteX1464" fmla="*/ 758753 w 8026415"/>
              <a:gd name="connsiteY1464" fmla="*/ 1088828 h 6663713"/>
              <a:gd name="connsiteX1465" fmla="*/ 733937 w 8026415"/>
              <a:gd name="connsiteY1465" fmla="*/ 1105786 h 6663713"/>
              <a:gd name="connsiteX1466" fmla="*/ 713466 w 8026415"/>
              <a:gd name="connsiteY1466" fmla="*/ 1122308 h 6663713"/>
              <a:gd name="connsiteX1467" fmla="*/ 638648 w 8026415"/>
              <a:gd name="connsiteY1467" fmla="*/ 1179009 h 6663713"/>
              <a:gd name="connsiteX1468" fmla="*/ 605436 w 8026415"/>
              <a:gd name="connsiteY1468" fmla="*/ 1203561 h 6663713"/>
              <a:gd name="connsiteX1469" fmla="*/ 557426 w 8026415"/>
              <a:gd name="connsiteY1469" fmla="*/ 1245993 h 6663713"/>
              <a:gd name="connsiteX1470" fmla="*/ 549397 w 8026415"/>
              <a:gd name="connsiteY1470" fmla="*/ 1247764 h 6663713"/>
              <a:gd name="connsiteX1471" fmla="*/ 515522 w 8026415"/>
              <a:gd name="connsiteY1471" fmla="*/ 1271420 h 6663713"/>
              <a:gd name="connsiteX1472" fmla="*/ 494022 w 8026415"/>
              <a:gd name="connsiteY1472" fmla="*/ 1292867 h 6663713"/>
              <a:gd name="connsiteX1473" fmla="*/ 474215 w 8026415"/>
              <a:gd name="connsiteY1473" fmla="*/ 1310287 h 6663713"/>
              <a:gd name="connsiteX1474" fmla="*/ 426637 w 8026415"/>
              <a:gd name="connsiteY1474" fmla="*/ 1334354 h 6663713"/>
              <a:gd name="connsiteX1475" fmla="*/ 399828 w 8026415"/>
              <a:gd name="connsiteY1475" fmla="*/ 1348620 h 6663713"/>
              <a:gd name="connsiteX1476" fmla="*/ 384369 w 8026415"/>
              <a:gd name="connsiteY1476" fmla="*/ 1362606 h 6663713"/>
              <a:gd name="connsiteX1477" fmla="*/ 381872 w 8026415"/>
              <a:gd name="connsiteY1477" fmla="*/ 1349789 h 6663713"/>
              <a:gd name="connsiteX1478" fmla="*/ 378204 w 8026415"/>
              <a:gd name="connsiteY1478" fmla="*/ 1339608 h 6663713"/>
              <a:gd name="connsiteX1479" fmla="*/ 372455 w 8026415"/>
              <a:gd name="connsiteY1479" fmla="*/ 1348229 h 6663713"/>
              <a:gd name="connsiteX1480" fmla="*/ 282768 w 8026415"/>
              <a:gd name="connsiteY1480" fmla="*/ 1441499 h 6663713"/>
              <a:gd name="connsiteX1481" fmla="*/ 252016 w 8026415"/>
              <a:gd name="connsiteY1481" fmla="*/ 1461848 h 6663713"/>
              <a:gd name="connsiteX1482" fmla="*/ 249530 w 8026415"/>
              <a:gd name="connsiteY1482" fmla="*/ 1461120 h 6663713"/>
              <a:gd name="connsiteX1483" fmla="*/ 239146 w 8026415"/>
              <a:gd name="connsiteY1483" fmla="*/ 1466021 h 6663713"/>
              <a:gd name="connsiteX1484" fmla="*/ 227658 w 8026415"/>
              <a:gd name="connsiteY1484" fmla="*/ 1477965 h 6663713"/>
              <a:gd name="connsiteX1485" fmla="*/ 174524 w 8026415"/>
              <a:gd name="connsiteY1485" fmla="*/ 1513123 h 6663713"/>
              <a:gd name="connsiteX1486" fmla="*/ 115250 w 8026415"/>
              <a:gd name="connsiteY1486" fmla="*/ 1522401 h 6663713"/>
              <a:gd name="connsiteX1487" fmla="*/ 113408 w 8026415"/>
              <a:gd name="connsiteY1487" fmla="*/ 1521109 h 6663713"/>
              <a:gd name="connsiteX1488" fmla="*/ 133669 w 8026415"/>
              <a:gd name="connsiteY1488" fmla="*/ 1506515 h 6663713"/>
              <a:gd name="connsiteX1489" fmla="*/ 142727 w 8026415"/>
              <a:gd name="connsiteY1489" fmla="*/ 1499819 h 6663713"/>
              <a:gd name="connsiteX1490" fmla="*/ 213861 w 8026415"/>
              <a:gd name="connsiteY1490" fmla="*/ 1444454 h 6663713"/>
              <a:gd name="connsiteX1491" fmla="*/ 261141 w 8026415"/>
              <a:gd name="connsiteY1491" fmla="*/ 1413666 h 6663713"/>
              <a:gd name="connsiteX1492" fmla="*/ 304074 w 8026415"/>
              <a:gd name="connsiteY1492" fmla="*/ 1383315 h 6663713"/>
              <a:gd name="connsiteX1493" fmla="*/ 341332 w 8026415"/>
              <a:gd name="connsiteY1493" fmla="*/ 1351605 h 6663713"/>
              <a:gd name="connsiteX1494" fmla="*/ 441036 w 8026415"/>
              <a:gd name="connsiteY1494" fmla="*/ 1265405 h 6663713"/>
              <a:gd name="connsiteX1495" fmla="*/ 501420 w 8026415"/>
              <a:gd name="connsiteY1495" fmla="*/ 1220764 h 6663713"/>
              <a:gd name="connsiteX1496" fmla="*/ 512833 w 8026415"/>
              <a:gd name="connsiteY1496" fmla="*/ 1210937 h 6663713"/>
              <a:gd name="connsiteX1497" fmla="*/ 504140 w 8026415"/>
              <a:gd name="connsiteY1497" fmla="*/ 1211811 h 6663713"/>
              <a:gd name="connsiteX1498" fmla="*/ 468274 w 8026415"/>
              <a:gd name="connsiteY1498" fmla="*/ 1232773 h 6663713"/>
              <a:gd name="connsiteX1499" fmla="*/ 420331 w 8026415"/>
              <a:gd name="connsiteY1499" fmla="*/ 1262663 h 6663713"/>
              <a:gd name="connsiteX1500" fmla="*/ 430417 w 8026415"/>
              <a:gd name="connsiteY1500" fmla="*/ 1251042 h 6663713"/>
              <a:gd name="connsiteX1501" fmla="*/ 457956 w 8026415"/>
              <a:gd name="connsiteY1501" fmla="*/ 1225131 h 6663713"/>
              <a:gd name="connsiteX1502" fmla="*/ 462003 w 8026415"/>
              <a:gd name="connsiteY1502" fmla="*/ 1217974 h 6663713"/>
              <a:gd name="connsiteX1503" fmla="*/ 452281 w 8026415"/>
              <a:gd name="connsiteY1503" fmla="*/ 1223773 h 6663713"/>
              <a:gd name="connsiteX1504" fmla="*/ 440204 w 8026415"/>
              <a:gd name="connsiteY1504" fmla="*/ 1232702 h 6663713"/>
              <a:gd name="connsiteX1505" fmla="*/ 392560 w 8026415"/>
              <a:gd name="connsiteY1505" fmla="*/ 1269311 h 6663713"/>
              <a:gd name="connsiteX1506" fmla="*/ 362369 w 8026415"/>
              <a:gd name="connsiteY1506" fmla="*/ 1291631 h 6663713"/>
              <a:gd name="connsiteX1507" fmla="*/ 333867 w 8026415"/>
              <a:gd name="connsiteY1507" fmla="*/ 1309926 h 6663713"/>
              <a:gd name="connsiteX1508" fmla="*/ 242625 w 8026415"/>
              <a:gd name="connsiteY1508" fmla="*/ 1375989 h 6663713"/>
              <a:gd name="connsiteX1509" fmla="*/ 232904 w 8026415"/>
              <a:gd name="connsiteY1509" fmla="*/ 1381788 h 6663713"/>
              <a:gd name="connsiteX1510" fmla="*/ 226203 w 8026415"/>
              <a:gd name="connsiteY1510" fmla="*/ 1385353 h 6663713"/>
              <a:gd name="connsiteX1511" fmla="*/ 192627 w 8026415"/>
              <a:gd name="connsiteY1511" fmla="*/ 1415730 h 6663713"/>
              <a:gd name="connsiteX1512" fmla="*/ 149030 w 8026415"/>
              <a:gd name="connsiteY1512" fmla="*/ 1445183 h 6663713"/>
              <a:gd name="connsiteX1513" fmla="*/ 142991 w 8026415"/>
              <a:gd name="connsiteY1513" fmla="*/ 1449647 h 6663713"/>
              <a:gd name="connsiteX1514" fmla="*/ 109779 w 8026415"/>
              <a:gd name="connsiteY1514" fmla="*/ 1474200 h 6663713"/>
              <a:gd name="connsiteX1515" fmla="*/ 89619 w 8026415"/>
              <a:gd name="connsiteY1515" fmla="*/ 1487195 h 6663713"/>
              <a:gd name="connsiteX1516" fmla="*/ 82143 w 8026415"/>
              <a:gd name="connsiteY1516" fmla="*/ 1492349 h 6663713"/>
              <a:gd name="connsiteX1517" fmla="*/ 71437 w 8026415"/>
              <a:gd name="connsiteY1517" fmla="*/ 1476023 h 6663713"/>
              <a:gd name="connsiteX1518" fmla="*/ 42572 w 8026415"/>
              <a:gd name="connsiteY1518" fmla="*/ 1463656 h 6663713"/>
              <a:gd name="connsiteX1519" fmla="*/ 13708 w 8026415"/>
              <a:gd name="connsiteY1519" fmla="*/ 1401822 h 6663713"/>
              <a:gd name="connsiteX1520" fmla="*/ 67312 w 8026415"/>
              <a:gd name="connsiteY1520" fmla="*/ 1339986 h 6663713"/>
              <a:gd name="connsiteX1521" fmla="*/ 166278 w 8026415"/>
              <a:gd name="connsiteY1521" fmla="*/ 1286394 h 6663713"/>
              <a:gd name="connsiteX1522" fmla="*/ 182773 w 8026415"/>
              <a:gd name="connsiteY1522" fmla="*/ 1261660 h 6663713"/>
              <a:gd name="connsiteX1523" fmla="*/ 224007 w 8026415"/>
              <a:gd name="connsiteY1523" fmla="*/ 1199825 h 6663713"/>
              <a:gd name="connsiteX1524" fmla="*/ 273490 w 8026415"/>
              <a:gd name="connsiteY1524" fmla="*/ 1166845 h 6663713"/>
              <a:gd name="connsiteX1525" fmla="*/ 417812 w 8026415"/>
              <a:gd name="connsiteY1525" fmla="*/ 993705 h 6663713"/>
              <a:gd name="connsiteX1526" fmla="*/ 533786 w 8026415"/>
              <a:gd name="connsiteY1526" fmla="*/ 880854 h 6663713"/>
              <a:gd name="connsiteX1527" fmla="*/ 545315 w 8026415"/>
              <a:gd name="connsiteY1527" fmla="*/ 867658 h 6663713"/>
              <a:gd name="connsiteX1528" fmla="*/ 544228 w 8026415"/>
              <a:gd name="connsiteY1528" fmla="*/ 866090 h 6663713"/>
              <a:gd name="connsiteX1529" fmla="*/ 489592 w 8026415"/>
              <a:gd name="connsiteY1529" fmla="*/ 864545 h 6663713"/>
              <a:gd name="connsiteX1530" fmla="*/ 378256 w 8026415"/>
              <a:gd name="connsiteY1530" fmla="*/ 922259 h 6663713"/>
              <a:gd name="connsiteX1531" fmla="*/ 258675 w 8026415"/>
              <a:gd name="connsiteY1531" fmla="*/ 967603 h 6663713"/>
              <a:gd name="connsiteX1532" fmla="*/ 143217 w 8026415"/>
              <a:gd name="connsiteY1532" fmla="*/ 988217 h 6663713"/>
              <a:gd name="connsiteX1533" fmla="*/ 101983 w 8026415"/>
              <a:gd name="connsiteY1533" fmla="*/ 975850 h 6663713"/>
              <a:gd name="connsiteX1534" fmla="*/ 118477 w 8026415"/>
              <a:gd name="connsiteY1534" fmla="*/ 930503 h 6663713"/>
              <a:gd name="connsiteX1535" fmla="*/ 584435 w 8026415"/>
              <a:gd name="connsiteY1535" fmla="*/ 567735 h 6663713"/>
              <a:gd name="connsiteX1536" fmla="*/ 666904 w 8026415"/>
              <a:gd name="connsiteY1536" fmla="*/ 468797 h 6663713"/>
              <a:gd name="connsiteX1537" fmla="*/ 679274 w 8026415"/>
              <a:gd name="connsiteY1537" fmla="*/ 456429 h 6663713"/>
              <a:gd name="connsiteX1538" fmla="*/ 827720 w 8026415"/>
              <a:gd name="connsiteY1538" fmla="*/ 332757 h 6663713"/>
              <a:gd name="connsiteX1539" fmla="*/ 852098 w 8026415"/>
              <a:gd name="connsiteY1539" fmla="*/ 314972 h 6663713"/>
              <a:gd name="connsiteX1540" fmla="*/ 906350 w 8026415"/>
              <a:gd name="connsiteY1540" fmla="*/ 236085 h 6663713"/>
              <a:gd name="connsiteX1541" fmla="*/ 897820 w 8026415"/>
              <a:gd name="connsiteY1541" fmla="*/ 209088 h 6663713"/>
              <a:gd name="connsiteX1542" fmla="*/ 852462 w 8026415"/>
              <a:gd name="connsiteY1542" fmla="*/ 213208 h 6663713"/>
              <a:gd name="connsiteX1543" fmla="*/ 782061 w 8026415"/>
              <a:gd name="connsiteY1543" fmla="*/ 244705 h 6663713"/>
              <a:gd name="connsiteX1544" fmla="*/ 776559 w 8026415"/>
              <a:gd name="connsiteY1544" fmla="*/ 249099 h 6663713"/>
              <a:gd name="connsiteX1545" fmla="*/ 725963 w 8026415"/>
              <a:gd name="connsiteY1545" fmla="*/ 277552 h 6663713"/>
              <a:gd name="connsiteX1546" fmla="*/ 675150 w 8026415"/>
              <a:gd name="connsiteY1546" fmla="*/ 312147 h 6663713"/>
              <a:gd name="connsiteX1547" fmla="*/ 656956 w 8026415"/>
              <a:gd name="connsiteY1547" fmla="*/ 322258 h 6663713"/>
              <a:gd name="connsiteX1548" fmla="*/ 646196 w 8026415"/>
              <a:gd name="connsiteY1548" fmla="*/ 324429 h 6663713"/>
              <a:gd name="connsiteX1549" fmla="*/ 638937 w 8026415"/>
              <a:gd name="connsiteY1549" fmla="*/ 332577 h 6663713"/>
              <a:gd name="connsiteX1550" fmla="*/ 648731 w 8026415"/>
              <a:gd name="connsiteY1550" fmla="*/ 371225 h 6663713"/>
              <a:gd name="connsiteX1551" fmla="*/ 652855 w 8026415"/>
              <a:gd name="connsiteY1551" fmla="*/ 404204 h 6663713"/>
              <a:gd name="connsiteX1552" fmla="*/ 623988 w 8026415"/>
              <a:gd name="connsiteY1552" fmla="*/ 400082 h 6663713"/>
              <a:gd name="connsiteX1553" fmla="*/ 570382 w 8026415"/>
              <a:gd name="connsiteY1553" fmla="*/ 404204 h 6663713"/>
              <a:gd name="connsiteX1554" fmla="*/ 516778 w 8026415"/>
              <a:gd name="connsiteY1554" fmla="*/ 490775 h 6663713"/>
              <a:gd name="connsiteX1555" fmla="*/ 496160 w 8026415"/>
              <a:gd name="connsiteY1555" fmla="*/ 523752 h 6663713"/>
              <a:gd name="connsiteX1556" fmla="*/ 401319 w 8026415"/>
              <a:gd name="connsiteY1556" fmla="*/ 585588 h 6663713"/>
              <a:gd name="connsiteX1557" fmla="*/ 273489 w 8026415"/>
              <a:gd name="connsiteY1557" fmla="*/ 569100 h 6663713"/>
              <a:gd name="connsiteX1558" fmla="*/ 219883 w 8026415"/>
              <a:gd name="connsiteY1558" fmla="*/ 531998 h 6663713"/>
              <a:gd name="connsiteX1559" fmla="*/ 248751 w 8026415"/>
              <a:gd name="connsiteY1559" fmla="*/ 486651 h 6663713"/>
              <a:gd name="connsiteX1560" fmla="*/ 405893 w 8026415"/>
              <a:gd name="connsiteY1560" fmla="*/ 299406 h 6663713"/>
              <a:gd name="connsiteX1561" fmla="*/ 456196 w 8026415"/>
              <a:gd name="connsiteY1561" fmla="*/ 242532 h 6663713"/>
              <a:gd name="connsiteX1562" fmla="*/ 444749 w 8026415"/>
              <a:gd name="connsiteY1562" fmla="*/ 245672 h 6663713"/>
              <a:gd name="connsiteX1563" fmla="*/ 378256 w 8026415"/>
              <a:gd name="connsiteY1563" fmla="*/ 229700 h 6663713"/>
              <a:gd name="connsiteX1564" fmla="*/ 357640 w 8026415"/>
              <a:gd name="connsiteY1564" fmla="*/ 242065 h 6663713"/>
              <a:gd name="connsiteX1565" fmla="*/ 324652 w 8026415"/>
              <a:gd name="connsiteY1565" fmla="*/ 266798 h 6663713"/>
              <a:gd name="connsiteX1566" fmla="*/ 279293 w 8026415"/>
              <a:gd name="connsiteY1566" fmla="*/ 221453 h 6663713"/>
              <a:gd name="connsiteX1567" fmla="*/ 200947 w 8026415"/>
              <a:gd name="connsiteY1567" fmla="*/ 147250 h 6663713"/>
              <a:gd name="connsiteX1568" fmla="*/ 271046 w 8026415"/>
              <a:gd name="connsiteY1568" fmla="*/ 2968 h 666371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</a:cxnLst>
            <a:rect l="l" t="t" r="r" b="b"/>
            <a:pathLst>
              <a:path w="8026415" h="6663713">
                <a:moveTo>
                  <a:pt x="941173" y="5654392"/>
                </a:moveTo>
                <a:lnTo>
                  <a:pt x="900483" y="5688697"/>
                </a:lnTo>
                <a:lnTo>
                  <a:pt x="885658" y="5700223"/>
                </a:lnTo>
                <a:lnTo>
                  <a:pt x="885892" y="5696206"/>
                </a:lnTo>
                <a:lnTo>
                  <a:pt x="887974" y="5694180"/>
                </a:lnTo>
                <a:cubicBezTo>
                  <a:pt x="887289" y="5693299"/>
                  <a:pt x="893216" y="5688690"/>
                  <a:pt x="892532" y="5687809"/>
                </a:cubicBezTo>
                <a:lnTo>
                  <a:pt x="886195" y="5690989"/>
                </a:lnTo>
                <a:lnTo>
                  <a:pt x="886251" y="5690021"/>
                </a:lnTo>
                <a:lnTo>
                  <a:pt x="896248" y="5682249"/>
                </a:lnTo>
                <a:cubicBezTo>
                  <a:pt x="908104" y="5673032"/>
                  <a:pt x="923610" y="5662389"/>
                  <a:pt x="941173" y="5654392"/>
                </a:cubicBezTo>
                <a:close/>
                <a:moveTo>
                  <a:pt x="6314373" y="5423453"/>
                </a:moveTo>
                <a:lnTo>
                  <a:pt x="6293047" y="5427510"/>
                </a:lnTo>
                <a:lnTo>
                  <a:pt x="6279496" y="5429742"/>
                </a:lnTo>
                <a:lnTo>
                  <a:pt x="6302242" y="5439154"/>
                </a:lnTo>
                <a:cubicBezTo>
                  <a:pt x="6312773" y="5441909"/>
                  <a:pt x="6323037" y="5442924"/>
                  <a:pt x="6333112" y="5442155"/>
                </a:cubicBezTo>
                <a:lnTo>
                  <a:pt x="6348767" y="5438099"/>
                </a:lnTo>
                <a:lnTo>
                  <a:pt x="6333766" y="5425964"/>
                </a:lnTo>
                <a:cubicBezTo>
                  <a:pt x="6327838" y="5423645"/>
                  <a:pt x="6321266" y="5423002"/>
                  <a:pt x="6314373" y="5423453"/>
                </a:cubicBezTo>
                <a:close/>
                <a:moveTo>
                  <a:pt x="6420877" y="5398654"/>
                </a:moveTo>
                <a:lnTo>
                  <a:pt x="6419214" y="5401233"/>
                </a:lnTo>
                <a:lnTo>
                  <a:pt x="6422938" y="5401488"/>
                </a:lnTo>
                <a:close/>
                <a:moveTo>
                  <a:pt x="6793539" y="5298429"/>
                </a:moveTo>
                <a:cubicBezTo>
                  <a:pt x="6788642" y="5298944"/>
                  <a:pt x="6782716" y="5301779"/>
                  <a:pt x="6775499" y="5307963"/>
                </a:cubicBezTo>
                <a:cubicBezTo>
                  <a:pt x="6759004" y="5324452"/>
                  <a:pt x="6742510" y="5316206"/>
                  <a:pt x="6721892" y="5312085"/>
                </a:cubicBezTo>
                <a:cubicBezTo>
                  <a:pt x="6672410" y="5303838"/>
                  <a:pt x="6622927" y="5328573"/>
                  <a:pt x="6573446" y="5336818"/>
                </a:cubicBezTo>
                <a:cubicBezTo>
                  <a:pt x="6548706" y="5340941"/>
                  <a:pt x="6556951" y="5378042"/>
                  <a:pt x="6544581" y="5398654"/>
                </a:cubicBezTo>
                <a:lnTo>
                  <a:pt x="6531154" y="5418962"/>
                </a:lnTo>
                <a:lnTo>
                  <a:pt x="6548818" y="5419577"/>
                </a:lnTo>
                <a:cubicBezTo>
                  <a:pt x="6561414" y="5420350"/>
                  <a:pt x="6573826" y="5421809"/>
                  <a:pt x="6585772" y="5425010"/>
                </a:cubicBezTo>
                <a:cubicBezTo>
                  <a:pt x="6589754" y="5426076"/>
                  <a:pt x="6593737" y="5427143"/>
                  <a:pt x="6598785" y="5424229"/>
                </a:cubicBezTo>
                <a:lnTo>
                  <a:pt x="6613378" y="5408138"/>
                </a:lnTo>
                <a:lnTo>
                  <a:pt x="6614681" y="5402776"/>
                </a:lnTo>
                <a:cubicBezTo>
                  <a:pt x="6618804" y="5400715"/>
                  <a:pt x="6622928" y="5398654"/>
                  <a:pt x="6626536" y="5398138"/>
                </a:cubicBezTo>
                <a:lnTo>
                  <a:pt x="6628400" y="5399125"/>
                </a:lnTo>
                <a:lnTo>
                  <a:pt x="6632274" y="5397050"/>
                </a:lnTo>
                <a:cubicBezTo>
                  <a:pt x="6643992" y="5393386"/>
                  <a:pt x="6656164" y="5394246"/>
                  <a:pt x="6668493" y="5397016"/>
                </a:cubicBezTo>
                <a:lnTo>
                  <a:pt x="6688870" y="5403280"/>
                </a:lnTo>
                <a:lnTo>
                  <a:pt x="6693028" y="5398654"/>
                </a:lnTo>
                <a:cubicBezTo>
                  <a:pt x="6709522" y="5382164"/>
                  <a:pt x="6721893" y="5382164"/>
                  <a:pt x="6742510" y="5390410"/>
                </a:cubicBezTo>
                <a:cubicBezTo>
                  <a:pt x="6771374" y="5398654"/>
                  <a:pt x="6824980" y="5357430"/>
                  <a:pt x="6816732" y="5328573"/>
                </a:cubicBezTo>
                <a:cubicBezTo>
                  <a:pt x="6813641" y="5316207"/>
                  <a:pt x="6808229" y="5296883"/>
                  <a:pt x="6793539" y="5298429"/>
                </a:cubicBezTo>
                <a:close/>
                <a:moveTo>
                  <a:pt x="8026414" y="4939298"/>
                </a:moveTo>
                <a:lnTo>
                  <a:pt x="8026414" y="5146935"/>
                </a:lnTo>
                <a:lnTo>
                  <a:pt x="7975442" y="5167799"/>
                </a:lnTo>
                <a:cubicBezTo>
                  <a:pt x="7909466" y="5188412"/>
                  <a:pt x="7835244" y="5196657"/>
                  <a:pt x="7777516" y="5233759"/>
                </a:cubicBezTo>
                <a:cubicBezTo>
                  <a:pt x="7728032" y="5262615"/>
                  <a:pt x="7682674" y="5274981"/>
                  <a:pt x="7633190" y="5250247"/>
                </a:cubicBezTo>
                <a:cubicBezTo>
                  <a:pt x="7633190" y="5217269"/>
                  <a:pt x="7649686" y="5200780"/>
                  <a:pt x="7682675" y="5192534"/>
                </a:cubicBezTo>
                <a:cubicBezTo>
                  <a:pt x="7785762" y="5176044"/>
                  <a:pt x="7876479" y="5134821"/>
                  <a:pt x="7942455" y="5052374"/>
                </a:cubicBezTo>
                <a:cubicBezTo>
                  <a:pt x="7958950" y="5031762"/>
                  <a:pt x="8000183" y="5027639"/>
                  <a:pt x="7996059" y="5002906"/>
                </a:cubicBezTo>
                <a:cubicBezTo>
                  <a:pt x="7992968" y="4981262"/>
                  <a:pt x="7996317" y="4966576"/>
                  <a:pt x="8003406" y="4956078"/>
                </a:cubicBezTo>
                <a:close/>
                <a:moveTo>
                  <a:pt x="1335630" y="3756737"/>
                </a:moveTo>
                <a:cubicBezTo>
                  <a:pt x="1333732" y="3760673"/>
                  <a:pt x="1327470" y="3764818"/>
                  <a:pt x="1324955" y="3767821"/>
                </a:cubicBezTo>
                <a:cubicBezTo>
                  <a:pt x="1307404" y="3782120"/>
                  <a:pt x="1301143" y="3786265"/>
                  <a:pt x="1291184" y="3784826"/>
                </a:cubicBezTo>
                <a:cubicBezTo>
                  <a:pt x="1286820" y="3785037"/>
                  <a:pt x="1283689" y="3787110"/>
                  <a:pt x="1281176" y="3790114"/>
                </a:cubicBezTo>
                <a:cubicBezTo>
                  <a:pt x="1273016" y="3798193"/>
                  <a:pt x="1259877" y="3805554"/>
                  <a:pt x="1250484" y="3811773"/>
                </a:cubicBezTo>
                <a:lnTo>
                  <a:pt x="1205504" y="3845071"/>
                </a:lnTo>
                <a:lnTo>
                  <a:pt x="1218814" y="3826047"/>
                </a:lnTo>
                <a:lnTo>
                  <a:pt x="1288102" y="3780172"/>
                </a:lnTo>
                <a:cubicBezTo>
                  <a:pt x="1306886" y="3767734"/>
                  <a:pt x="1323157" y="3758303"/>
                  <a:pt x="1335630" y="3756737"/>
                </a:cubicBezTo>
                <a:close/>
                <a:moveTo>
                  <a:pt x="1447902" y="3305999"/>
                </a:moveTo>
                <a:lnTo>
                  <a:pt x="1433018" y="3316913"/>
                </a:lnTo>
                <a:lnTo>
                  <a:pt x="1428857" y="3319691"/>
                </a:lnTo>
                <a:lnTo>
                  <a:pt x="1430800" y="3317673"/>
                </a:lnTo>
                <a:close/>
                <a:moveTo>
                  <a:pt x="1339393" y="2806931"/>
                </a:moveTo>
                <a:lnTo>
                  <a:pt x="1336223" y="2809445"/>
                </a:lnTo>
                <a:lnTo>
                  <a:pt x="1332705" y="2811909"/>
                </a:lnTo>
                <a:lnTo>
                  <a:pt x="1332566" y="2811134"/>
                </a:lnTo>
                <a:lnTo>
                  <a:pt x="1333628" y="2810446"/>
                </a:lnTo>
                <a:close/>
                <a:moveTo>
                  <a:pt x="1576339" y="2639907"/>
                </a:moveTo>
                <a:cubicBezTo>
                  <a:pt x="1576804" y="2639765"/>
                  <a:pt x="1576894" y="2639908"/>
                  <a:pt x="1575394" y="2641051"/>
                </a:cubicBezTo>
                <a:lnTo>
                  <a:pt x="1575093" y="2641582"/>
                </a:lnTo>
                <a:lnTo>
                  <a:pt x="1572214" y="2643050"/>
                </a:lnTo>
                <a:cubicBezTo>
                  <a:pt x="1572034" y="2642763"/>
                  <a:pt x="1572034" y="2642763"/>
                  <a:pt x="1575034" y="2640478"/>
                </a:cubicBezTo>
                <a:cubicBezTo>
                  <a:pt x="1575034" y="2640478"/>
                  <a:pt x="1575874" y="2640050"/>
                  <a:pt x="1576339" y="2639907"/>
                </a:cubicBezTo>
                <a:close/>
                <a:moveTo>
                  <a:pt x="1675711" y="2594244"/>
                </a:moveTo>
                <a:lnTo>
                  <a:pt x="1675322" y="2594642"/>
                </a:lnTo>
                <a:lnTo>
                  <a:pt x="1671901" y="2596689"/>
                </a:lnTo>
                <a:close/>
                <a:moveTo>
                  <a:pt x="384100" y="1289449"/>
                </a:moveTo>
                <a:cubicBezTo>
                  <a:pt x="378360" y="1300633"/>
                  <a:pt x="363928" y="1312691"/>
                  <a:pt x="345813" y="1326083"/>
                </a:cubicBezTo>
                <a:cubicBezTo>
                  <a:pt x="291466" y="1366261"/>
                  <a:pt x="234100" y="1408669"/>
                  <a:pt x="179754" y="1448845"/>
                </a:cubicBezTo>
                <a:cubicBezTo>
                  <a:pt x="161638" y="1462239"/>
                  <a:pt x="148533" y="1476092"/>
                  <a:pt x="129753" y="1488586"/>
                </a:cubicBezTo>
                <a:cubicBezTo>
                  <a:pt x="126734" y="1490818"/>
                  <a:pt x="125041" y="1494846"/>
                  <a:pt x="122023" y="1497078"/>
                </a:cubicBezTo>
                <a:cubicBezTo>
                  <a:pt x="118340" y="1498412"/>
                  <a:pt x="119667" y="1500207"/>
                  <a:pt x="120331" y="1501105"/>
                </a:cubicBezTo>
                <a:cubicBezTo>
                  <a:pt x="120331" y="1501105"/>
                  <a:pt x="120994" y="1502003"/>
                  <a:pt x="124014" y="1499771"/>
                </a:cubicBezTo>
                <a:cubicBezTo>
                  <a:pt x="130052" y="1495307"/>
                  <a:pt x="132408" y="1492176"/>
                  <a:pt x="136754" y="1491740"/>
                </a:cubicBezTo>
                <a:cubicBezTo>
                  <a:pt x="133734" y="1493972"/>
                  <a:pt x="134398" y="1494869"/>
                  <a:pt x="134398" y="1494869"/>
                </a:cubicBezTo>
                <a:lnTo>
                  <a:pt x="105861" y="1515818"/>
                </a:lnTo>
                <a:lnTo>
                  <a:pt x="90445" y="1505009"/>
                </a:lnTo>
                <a:lnTo>
                  <a:pt x="87593" y="1500660"/>
                </a:lnTo>
                <a:lnTo>
                  <a:pt x="88172" y="1500238"/>
                </a:lnTo>
                <a:cubicBezTo>
                  <a:pt x="98482" y="1493657"/>
                  <a:pt x="108535" y="1488308"/>
                  <a:pt x="117743" y="1484972"/>
                </a:cubicBezTo>
                <a:cubicBezTo>
                  <a:pt x="128127" y="1480070"/>
                  <a:pt x="134165" y="1475607"/>
                  <a:pt x="142560" y="1468013"/>
                </a:cubicBezTo>
                <a:cubicBezTo>
                  <a:pt x="153309" y="1457289"/>
                  <a:pt x="162367" y="1450593"/>
                  <a:pt x="175773" y="1443460"/>
                </a:cubicBezTo>
                <a:cubicBezTo>
                  <a:pt x="182474" y="1439893"/>
                  <a:pt x="188512" y="1435430"/>
                  <a:pt x="193887" y="1430068"/>
                </a:cubicBezTo>
                <a:cubicBezTo>
                  <a:pt x="201618" y="1421576"/>
                  <a:pt x="218040" y="1412211"/>
                  <a:pt x="228128" y="1400591"/>
                </a:cubicBezTo>
                <a:cubicBezTo>
                  <a:pt x="230483" y="1397461"/>
                  <a:pt x="243224" y="1389430"/>
                  <a:pt x="249925" y="1385864"/>
                </a:cubicBezTo>
                <a:cubicBezTo>
                  <a:pt x="270032" y="1375163"/>
                  <a:pt x="285129" y="1364003"/>
                  <a:pt x="303244" y="1350611"/>
                </a:cubicBezTo>
                <a:cubicBezTo>
                  <a:pt x="312302" y="1343915"/>
                  <a:pt x="323715" y="1334090"/>
                  <a:pt x="334100" y="1329188"/>
                </a:cubicBezTo>
                <a:cubicBezTo>
                  <a:pt x="337784" y="1327853"/>
                  <a:pt x="340802" y="1325622"/>
                  <a:pt x="342494" y="1321594"/>
                </a:cubicBezTo>
                <a:cubicBezTo>
                  <a:pt x="344552" y="1311744"/>
                  <a:pt x="350589" y="1307280"/>
                  <a:pt x="370032" y="1295683"/>
                </a:cubicBezTo>
                <a:cubicBezTo>
                  <a:pt x="373715" y="1294350"/>
                  <a:pt x="379753" y="1289884"/>
                  <a:pt x="384100" y="1289449"/>
                </a:cubicBezTo>
                <a:close/>
                <a:moveTo>
                  <a:pt x="620567" y="1249292"/>
                </a:moveTo>
                <a:cubicBezTo>
                  <a:pt x="624249" y="1247958"/>
                  <a:pt x="621894" y="1251087"/>
                  <a:pt x="619539" y="1254217"/>
                </a:cubicBezTo>
                <a:cubicBezTo>
                  <a:pt x="613135" y="1264504"/>
                  <a:pt x="613135" y="1264504"/>
                  <a:pt x="599068" y="1270739"/>
                </a:cubicBezTo>
                <a:cubicBezTo>
                  <a:pt x="595384" y="1272073"/>
                  <a:pt x="584335" y="1276077"/>
                  <a:pt x="583672" y="1275179"/>
                </a:cubicBezTo>
                <a:cubicBezTo>
                  <a:pt x="572923" y="1285902"/>
                  <a:pt x="561874" y="1289906"/>
                  <a:pt x="552816" y="1296601"/>
                </a:cubicBezTo>
                <a:cubicBezTo>
                  <a:pt x="542066" y="1307326"/>
                  <a:pt x="526969" y="1318486"/>
                  <a:pt x="516585" y="1323386"/>
                </a:cubicBezTo>
                <a:cubicBezTo>
                  <a:pt x="510547" y="1327851"/>
                  <a:pt x="506863" y="1329185"/>
                  <a:pt x="501489" y="1334547"/>
                </a:cubicBezTo>
                <a:cubicBezTo>
                  <a:pt x="495451" y="1339011"/>
                  <a:pt x="488748" y="1342577"/>
                  <a:pt x="481018" y="1351069"/>
                </a:cubicBezTo>
                <a:cubicBezTo>
                  <a:pt x="475643" y="1356431"/>
                  <a:pt x="464594" y="1360434"/>
                  <a:pt x="459219" y="1365796"/>
                </a:cubicBezTo>
                <a:cubicBezTo>
                  <a:pt x="457527" y="1369824"/>
                  <a:pt x="450825" y="1373390"/>
                  <a:pt x="447807" y="1375622"/>
                </a:cubicBezTo>
                <a:cubicBezTo>
                  <a:pt x="441767" y="1380086"/>
                  <a:pt x="443460" y="1376058"/>
                  <a:pt x="439777" y="1377393"/>
                </a:cubicBezTo>
                <a:cubicBezTo>
                  <a:pt x="436757" y="1379625"/>
                  <a:pt x="430719" y="1384089"/>
                  <a:pt x="424680" y="1388553"/>
                </a:cubicBezTo>
                <a:cubicBezTo>
                  <a:pt x="425343" y="1389451"/>
                  <a:pt x="422988" y="1392580"/>
                  <a:pt x="419969" y="1394812"/>
                </a:cubicBezTo>
                <a:cubicBezTo>
                  <a:pt x="413267" y="1398379"/>
                  <a:pt x="414960" y="1394353"/>
                  <a:pt x="414295" y="1393454"/>
                </a:cubicBezTo>
                <a:cubicBezTo>
                  <a:pt x="408257" y="1397918"/>
                  <a:pt x="402219" y="1402382"/>
                  <a:pt x="396180" y="1406846"/>
                </a:cubicBezTo>
                <a:cubicBezTo>
                  <a:pt x="400526" y="1406410"/>
                  <a:pt x="394488" y="1410874"/>
                  <a:pt x="391469" y="1413106"/>
                </a:cubicBezTo>
                <a:cubicBezTo>
                  <a:pt x="384767" y="1416672"/>
                  <a:pt x="387122" y="1413543"/>
                  <a:pt x="385795" y="1411748"/>
                </a:cubicBezTo>
                <a:lnTo>
                  <a:pt x="383141" y="1413807"/>
                </a:lnTo>
                <a:lnTo>
                  <a:pt x="383417" y="1412485"/>
                </a:lnTo>
                <a:lnTo>
                  <a:pt x="384488" y="1401607"/>
                </a:lnTo>
                <a:lnTo>
                  <a:pt x="413697" y="1380013"/>
                </a:lnTo>
                <a:cubicBezTo>
                  <a:pt x="428794" y="1368854"/>
                  <a:pt x="446910" y="1355461"/>
                  <a:pt x="465025" y="1342068"/>
                </a:cubicBezTo>
                <a:cubicBezTo>
                  <a:pt x="465025" y="1342068"/>
                  <a:pt x="465689" y="1342967"/>
                  <a:pt x="465689" y="1342967"/>
                </a:cubicBezTo>
                <a:cubicBezTo>
                  <a:pt x="450593" y="1354126"/>
                  <a:pt x="432477" y="1367519"/>
                  <a:pt x="415025" y="1381810"/>
                </a:cubicBezTo>
                <a:cubicBezTo>
                  <a:pt x="421728" y="1378242"/>
                  <a:pt x="426074" y="1377806"/>
                  <a:pt x="429093" y="1375574"/>
                </a:cubicBezTo>
                <a:cubicBezTo>
                  <a:pt x="459949" y="1354150"/>
                  <a:pt x="492132" y="1334523"/>
                  <a:pt x="521661" y="1311305"/>
                </a:cubicBezTo>
                <a:cubicBezTo>
                  <a:pt x="527699" y="1306841"/>
                  <a:pt x="533738" y="1302376"/>
                  <a:pt x="539777" y="1297913"/>
                </a:cubicBezTo>
                <a:cubicBezTo>
                  <a:pt x="557893" y="1284520"/>
                  <a:pt x="571296" y="1277387"/>
                  <a:pt x="583008" y="1274280"/>
                </a:cubicBezTo>
                <a:cubicBezTo>
                  <a:pt x="592066" y="1267585"/>
                  <a:pt x="601124" y="1260889"/>
                  <a:pt x="610181" y="1254193"/>
                </a:cubicBezTo>
                <a:cubicBezTo>
                  <a:pt x="616220" y="1249728"/>
                  <a:pt x="616884" y="1250627"/>
                  <a:pt x="620567" y="1249292"/>
                </a:cubicBezTo>
                <a:close/>
                <a:moveTo>
                  <a:pt x="275195" y="0"/>
                </a:moveTo>
                <a:lnTo>
                  <a:pt x="8026415" y="0"/>
                </a:lnTo>
                <a:lnTo>
                  <a:pt x="8026414" y="4807317"/>
                </a:lnTo>
                <a:lnTo>
                  <a:pt x="8012554" y="4825642"/>
                </a:lnTo>
                <a:cubicBezTo>
                  <a:pt x="7991938" y="4858622"/>
                  <a:pt x="7975444" y="4903969"/>
                  <a:pt x="7942455" y="4924580"/>
                </a:cubicBezTo>
                <a:cubicBezTo>
                  <a:pt x="7901220" y="4953437"/>
                  <a:pt x="7864108" y="4990538"/>
                  <a:pt x="7826993" y="5023517"/>
                </a:cubicBezTo>
                <a:cubicBezTo>
                  <a:pt x="7715658" y="5122454"/>
                  <a:pt x="7587834" y="5196657"/>
                  <a:pt x="7464128" y="5274980"/>
                </a:cubicBezTo>
                <a:cubicBezTo>
                  <a:pt x="7418768" y="5303838"/>
                  <a:pt x="7369284" y="5295594"/>
                  <a:pt x="7336298" y="5258491"/>
                </a:cubicBezTo>
                <a:cubicBezTo>
                  <a:pt x="7307432" y="5225512"/>
                  <a:pt x="7270321" y="5229636"/>
                  <a:pt x="7245580" y="5209023"/>
                </a:cubicBezTo>
                <a:cubicBezTo>
                  <a:pt x="7187852" y="5155433"/>
                  <a:pt x="7200221" y="5242002"/>
                  <a:pt x="7171358" y="5242004"/>
                </a:cubicBezTo>
                <a:cubicBezTo>
                  <a:pt x="7158985" y="5246125"/>
                  <a:pt x="7150738" y="5254369"/>
                  <a:pt x="7138370" y="5258491"/>
                </a:cubicBezTo>
                <a:cubicBezTo>
                  <a:pt x="7093010" y="5279105"/>
                  <a:pt x="7051774" y="5299716"/>
                  <a:pt x="7018785" y="5340943"/>
                </a:cubicBezTo>
                <a:cubicBezTo>
                  <a:pt x="7006414" y="5353306"/>
                  <a:pt x="6989920" y="5357430"/>
                  <a:pt x="6977550" y="5369796"/>
                </a:cubicBezTo>
                <a:cubicBezTo>
                  <a:pt x="6950748" y="5394531"/>
                  <a:pt x="6913636" y="5400715"/>
                  <a:pt x="6877556" y="5409476"/>
                </a:cubicBezTo>
                <a:lnTo>
                  <a:pt x="6860844" y="5415176"/>
                </a:lnTo>
                <a:lnTo>
                  <a:pt x="7228950" y="5413784"/>
                </a:lnTo>
                <a:cubicBezTo>
                  <a:pt x="7250994" y="5411151"/>
                  <a:pt x="7275955" y="5413572"/>
                  <a:pt x="7300912" y="5415990"/>
                </a:cubicBezTo>
                <a:cubicBezTo>
                  <a:pt x="7317906" y="5416274"/>
                  <a:pt x="7342866" y="5418694"/>
                  <a:pt x="7344426" y="5444725"/>
                </a:cubicBezTo>
                <a:cubicBezTo>
                  <a:pt x="7343072" y="5465709"/>
                  <a:pt x="7317046" y="5467272"/>
                  <a:pt x="7304032" y="5468053"/>
                </a:cubicBezTo>
                <a:lnTo>
                  <a:pt x="6973370" y="5507523"/>
                </a:lnTo>
                <a:cubicBezTo>
                  <a:pt x="6815081" y="5524875"/>
                  <a:pt x="6658145" y="5521245"/>
                  <a:pt x="6503058" y="5526648"/>
                </a:cubicBezTo>
                <a:cubicBezTo>
                  <a:pt x="6491110" y="5523447"/>
                  <a:pt x="6478097" y="5524230"/>
                  <a:pt x="6465084" y="5525010"/>
                </a:cubicBezTo>
                <a:cubicBezTo>
                  <a:pt x="6456054" y="5526861"/>
                  <a:pt x="6445956" y="5532690"/>
                  <a:pt x="6447804" y="5541725"/>
                </a:cubicBezTo>
                <a:cubicBezTo>
                  <a:pt x="6445670" y="5549690"/>
                  <a:pt x="6455479" y="5560858"/>
                  <a:pt x="6464510" y="5559008"/>
                </a:cubicBezTo>
                <a:cubicBezTo>
                  <a:pt x="6569681" y="5548770"/>
                  <a:pt x="6664675" y="5608372"/>
                  <a:pt x="6766929" y="5593083"/>
                </a:cubicBezTo>
                <a:cubicBezTo>
                  <a:pt x="6774894" y="5595217"/>
                  <a:pt x="6783926" y="5593368"/>
                  <a:pt x="6789755" y="5603469"/>
                </a:cubicBezTo>
                <a:cubicBezTo>
                  <a:pt x="6794517" y="5617552"/>
                  <a:pt x="6792384" y="5625516"/>
                  <a:pt x="6782284" y="5631350"/>
                </a:cubicBezTo>
                <a:cubicBezTo>
                  <a:pt x="6748007" y="5647777"/>
                  <a:pt x="6716646" y="5669257"/>
                  <a:pt x="6678673" y="5667622"/>
                </a:cubicBezTo>
                <a:cubicBezTo>
                  <a:pt x="6644682" y="5667051"/>
                  <a:pt x="6619437" y="5681632"/>
                  <a:pt x="6604004" y="5707378"/>
                </a:cubicBezTo>
                <a:cubicBezTo>
                  <a:pt x="6587500" y="5737109"/>
                  <a:pt x="6567304" y="5748774"/>
                  <a:pt x="6532534" y="5735187"/>
                </a:cubicBezTo>
                <a:cubicBezTo>
                  <a:pt x="6470958" y="5710151"/>
                  <a:pt x="6407452" y="5740094"/>
                  <a:pt x="6346659" y="5728074"/>
                </a:cubicBezTo>
                <a:cubicBezTo>
                  <a:pt x="6239926" y="5712281"/>
                  <a:pt x="6132828" y="5777501"/>
                  <a:pt x="6020839" y="5717611"/>
                </a:cubicBezTo>
                <a:cubicBezTo>
                  <a:pt x="6055815" y="5778212"/>
                  <a:pt x="6125356" y="5805382"/>
                  <a:pt x="6200519" y="5795639"/>
                </a:cubicBezTo>
                <a:cubicBezTo>
                  <a:pt x="6261603" y="5790662"/>
                  <a:pt x="6321618" y="5789665"/>
                  <a:pt x="6384549" y="5793722"/>
                </a:cubicBezTo>
                <a:cubicBezTo>
                  <a:pt x="6401544" y="5794006"/>
                  <a:pt x="6415624" y="5789242"/>
                  <a:pt x="6426215" y="5813426"/>
                </a:cubicBezTo>
                <a:cubicBezTo>
                  <a:pt x="6365912" y="5831419"/>
                  <a:pt x="6302982" y="5827364"/>
                  <a:pt x="6241900" y="5832340"/>
                </a:cubicBezTo>
                <a:cubicBezTo>
                  <a:pt x="6267350" y="5864775"/>
                  <a:pt x="6275314" y="5866910"/>
                  <a:pt x="6310372" y="5863496"/>
                </a:cubicBezTo>
                <a:cubicBezTo>
                  <a:pt x="6328434" y="5859797"/>
                  <a:pt x="6345430" y="5860081"/>
                  <a:pt x="6363491" y="5856383"/>
                </a:cubicBezTo>
                <a:cubicBezTo>
                  <a:pt x="6381554" y="5852684"/>
                  <a:pt x="6394563" y="5851903"/>
                  <a:pt x="6398260" y="5869970"/>
                </a:cubicBezTo>
                <a:cubicBezTo>
                  <a:pt x="6404872" y="5893084"/>
                  <a:pt x="6387875" y="5892800"/>
                  <a:pt x="6377776" y="5898633"/>
                </a:cubicBezTo>
                <a:cubicBezTo>
                  <a:pt x="6409714" y="5912172"/>
                  <a:pt x="6516043" y="5932124"/>
                  <a:pt x="6589886" y="5951199"/>
                </a:cubicBezTo>
                <a:cubicBezTo>
                  <a:pt x="6673299" y="5926589"/>
                  <a:pt x="6743908" y="5949777"/>
                  <a:pt x="6820836" y="6013081"/>
                </a:cubicBezTo>
                <a:cubicBezTo>
                  <a:pt x="6619526" y="6031712"/>
                  <a:pt x="6429872" y="6070544"/>
                  <a:pt x="6240096" y="5998348"/>
                </a:cubicBezTo>
                <a:cubicBezTo>
                  <a:pt x="6241656" y="6024378"/>
                  <a:pt x="6280981" y="6005034"/>
                  <a:pt x="6274578" y="6028932"/>
                </a:cubicBezTo>
                <a:cubicBezTo>
                  <a:pt x="6268174" y="6052830"/>
                  <a:pt x="6240300" y="6045361"/>
                  <a:pt x="6224374" y="6041094"/>
                </a:cubicBezTo>
                <a:cubicBezTo>
                  <a:pt x="6139686" y="6022672"/>
                  <a:pt x="6053356" y="6042229"/>
                  <a:pt x="5967315" y="6044789"/>
                </a:cubicBezTo>
                <a:cubicBezTo>
                  <a:pt x="5898269" y="6047631"/>
                  <a:pt x="5830577" y="6029493"/>
                  <a:pt x="5766088" y="5999408"/>
                </a:cubicBezTo>
                <a:cubicBezTo>
                  <a:pt x="5721503" y="5974654"/>
                  <a:pt x="5676636" y="5966902"/>
                  <a:pt x="5628279" y="5988094"/>
                </a:cubicBezTo>
                <a:cubicBezTo>
                  <a:pt x="5588952" y="6007441"/>
                  <a:pt x="5540102" y="5998620"/>
                  <a:pt x="5494166" y="5994850"/>
                </a:cubicBezTo>
                <a:cubicBezTo>
                  <a:pt x="5477171" y="5994566"/>
                  <a:pt x="5443468" y="5976997"/>
                  <a:pt x="5453774" y="6018179"/>
                </a:cubicBezTo>
                <a:cubicBezTo>
                  <a:pt x="5459316" y="6045278"/>
                  <a:pt x="5433496" y="6093857"/>
                  <a:pt x="5492446" y="6096843"/>
                </a:cubicBezTo>
                <a:cubicBezTo>
                  <a:pt x="5510508" y="6093146"/>
                  <a:pt x="5526434" y="6097413"/>
                  <a:pt x="5545276" y="6106732"/>
                </a:cubicBezTo>
                <a:cubicBezTo>
                  <a:pt x="5586944" y="6126433"/>
                  <a:pt x="5618224" y="6168967"/>
                  <a:pt x="5660958" y="6184688"/>
                </a:cubicBezTo>
                <a:cubicBezTo>
                  <a:pt x="5699710" y="6199338"/>
                  <a:pt x="5749133" y="6174162"/>
                  <a:pt x="5788666" y="6201831"/>
                </a:cubicBezTo>
                <a:cubicBezTo>
                  <a:pt x="5788378" y="6218830"/>
                  <a:pt x="5779350" y="6220678"/>
                  <a:pt x="5766335" y="6221460"/>
                </a:cubicBezTo>
                <a:cubicBezTo>
                  <a:pt x="5686410" y="6217120"/>
                  <a:pt x="5601148" y="6232695"/>
                  <a:pt x="5519090" y="6236321"/>
                </a:cubicBezTo>
                <a:cubicBezTo>
                  <a:pt x="5489082" y="6236821"/>
                  <a:pt x="5463054" y="6238383"/>
                  <a:pt x="5462850" y="6191370"/>
                </a:cubicBezTo>
                <a:cubicBezTo>
                  <a:pt x="5467404" y="6158437"/>
                  <a:pt x="5436616" y="6145919"/>
                  <a:pt x="5404761" y="6137383"/>
                </a:cubicBezTo>
                <a:cubicBezTo>
                  <a:pt x="5392814" y="6134182"/>
                  <a:pt x="5378736" y="6138949"/>
                  <a:pt x="5362808" y="6134680"/>
                </a:cubicBezTo>
                <a:cubicBezTo>
                  <a:pt x="5341830" y="6133330"/>
                  <a:pt x="5328036" y="6121094"/>
                  <a:pt x="5324342" y="6103029"/>
                </a:cubicBezTo>
                <a:cubicBezTo>
                  <a:pt x="5317732" y="6079914"/>
                  <a:pt x="5336862" y="6072232"/>
                  <a:pt x="5350943" y="6067467"/>
                </a:cubicBezTo>
                <a:cubicBezTo>
                  <a:pt x="5365024" y="6062701"/>
                  <a:pt x="5379102" y="6057936"/>
                  <a:pt x="5378323" y="6044921"/>
                </a:cubicBezTo>
                <a:cubicBezTo>
                  <a:pt x="5376476" y="6035887"/>
                  <a:pt x="5370646" y="6025788"/>
                  <a:pt x="5362682" y="6023654"/>
                </a:cubicBezTo>
                <a:cubicBezTo>
                  <a:pt x="5347823" y="6015403"/>
                  <a:pt x="5346468" y="6036385"/>
                  <a:pt x="5336370" y="6042216"/>
                </a:cubicBezTo>
                <a:cubicBezTo>
                  <a:pt x="5325204" y="6052031"/>
                  <a:pt x="5315106" y="6057866"/>
                  <a:pt x="5303940" y="6067679"/>
                </a:cubicBezTo>
                <a:cubicBezTo>
                  <a:pt x="5271511" y="6093142"/>
                  <a:pt x="5245485" y="6094705"/>
                  <a:pt x="5222168" y="6054307"/>
                </a:cubicBezTo>
                <a:cubicBezTo>
                  <a:pt x="5201764" y="6018956"/>
                  <a:pt x="5168842" y="6014404"/>
                  <a:pt x="5135346" y="6043851"/>
                </a:cubicBezTo>
                <a:lnTo>
                  <a:pt x="5134279" y="6047832"/>
                </a:lnTo>
                <a:cubicBezTo>
                  <a:pt x="5051562" y="6149469"/>
                  <a:pt x="4934652" y="6203522"/>
                  <a:pt x="4823570" y="6267677"/>
                </a:cubicBezTo>
                <a:cubicBezTo>
                  <a:pt x="4778130" y="6293921"/>
                  <a:pt x="4747261" y="6345414"/>
                  <a:pt x="4683548" y="6328342"/>
                </a:cubicBezTo>
                <a:cubicBezTo>
                  <a:pt x="4671604" y="6325142"/>
                  <a:pt x="4658302" y="6342924"/>
                  <a:pt x="4651120" y="6353806"/>
                </a:cubicBezTo>
                <a:cubicBezTo>
                  <a:pt x="4623164" y="6410350"/>
                  <a:pt x="4578502" y="6449611"/>
                  <a:pt x="4526162" y="6469739"/>
                </a:cubicBezTo>
                <a:cubicBezTo>
                  <a:pt x="4469842" y="6488799"/>
                  <a:pt x="4410034" y="6536809"/>
                  <a:pt x="4351166" y="6469807"/>
                </a:cubicBezTo>
                <a:cubicBezTo>
                  <a:pt x="4328628" y="6442422"/>
                  <a:pt x="4311920" y="6425138"/>
                  <a:pt x="4321524" y="6389294"/>
                </a:cubicBezTo>
                <a:lnTo>
                  <a:pt x="4327723" y="6373583"/>
                </a:lnTo>
                <a:lnTo>
                  <a:pt x="4331753" y="6371487"/>
                </a:lnTo>
                <a:cubicBezTo>
                  <a:pt x="4332522" y="6372296"/>
                  <a:pt x="4383396" y="6333167"/>
                  <a:pt x="4385348" y="6329772"/>
                </a:cubicBezTo>
                <a:cubicBezTo>
                  <a:pt x="4396646" y="6314408"/>
                  <a:pt x="4415694" y="6296298"/>
                  <a:pt x="4426222" y="6280125"/>
                </a:cubicBezTo>
                <a:cubicBezTo>
                  <a:pt x="4432078" y="6269937"/>
                  <a:pt x="4442193" y="6258779"/>
                  <a:pt x="4452664" y="6253445"/>
                </a:cubicBezTo>
                <a:cubicBezTo>
                  <a:pt x="4465856" y="6245523"/>
                  <a:pt x="4480230" y="6233396"/>
                  <a:pt x="4493067" y="6219651"/>
                </a:cubicBezTo>
                <a:cubicBezTo>
                  <a:pt x="4498508" y="6214477"/>
                  <a:pt x="4506672" y="6206715"/>
                  <a:pt x="4514835" y="6198953"/>
                </a:cubicBezTo>
                <a:cubicBezTo>
                  <a:pt x="4520277" y="6193780"/>
                  <a:pt x="4522999" y="6191192"/>
                  <a:pt x="4524951" y="6187795"/>
                </a:cubicBezTo>
                <a:cubicBezTo>
                  <a:pt x="4530806" y="6177607"/>
                  <a:pt x="4542460" y="6168067"/>
                  <a:pt x="4553344" y="6157718"/>
                </a:cubicBezTo>
                <a:cubicBezTo>
                  <a:pt x="4556065" y="6155131"/>
                  <a:pt x="4562276" y="6150765"/>
                  <a:pt x="4563459" y="6146561"/>
                </a:cubicBezTo>
                <a:cubicBezTo>
                  <a:pt x="4573218" y="6129579"/>
                  <a:pt x="4582979" y="6112598"/>
                  <a:pt x="4580316" y="6104348"/>
                </a:cubicBezTo>
                <a:cubicBezTo>
                  <a:pt x="4579190" y="6097716"/>
                  <a:pt x="4573806" y="6092053"/>
                  <a:pt x="4595574" y="6071355"/>
                </a:cubicBezTo>
                <a:cubicBezTo>
                  <a:pt x="4603738" y="6063594"/>
                  <a:pt x="4609593" y="6053406"/>
                  <a:pt x="4607285" y="6050978"/>
                </a:cubicBezTo>
                <a:cubicBezTo>
                  <a:pt x="4607700" y="6045965"/>
                  <a:pt x="4608882" y="6041759"/>
                  <a:pt x="4612017" y="6034158"/>
                </a:cubicBezTo>
                <a:cubicBezTo>
                  <a:pt x="4611248" y="6033349"/>
                  <a:pt x="4610478" y="6032540"/>
                  <a:pt x="4610478" y="6032540"/>
                </a:cubicBezTo>
                <a:cubicBezTo>
                  <a:pt x="4593027" y="6041431"/>
                  <a:pt x="4578297" y="6047734"/>
                  <a:pt x="4561970" y="6063258"/>
                </a:cubicBezTo>
                <a:cubicBezTo>
                  <a:pt x="4512990" y="6109827"/>
                  <a:pt x="4466732" y="6153810"/>
                  <a:pt x="4420473" y="6197792"/>
                </a:cubicBezTo>
                <a:cubicBezTo>
                  <a:pt x="4419113" y="6199086"/>
                  <a:pt x="4416776" y="6202078"/>
                  <a:pt x="4414395" y="6204341"/>
                </a:cubicBezTo>
                <a:lnTo>
                  <a:pt x="4408198" y="6206473"/>
                </a:lnTo>
                <a:lnTo>
                  <a:pt x="4409151" y="6204866"/>
                </a:lnTo>
                <a:lnTo>
                  <a:pt x="4411512" y="6201308"/>
                </a:lnTo>
                <a:cubicBezTo>
                  <a:pt x="4413893" y="6199045"/>
                  <a:pt x="4416806" y="6196660"/>
                  <a:pt x="4418167" y="6195366"/>
                </a:cubicBezTo>
                <a:cubicBezTo>
                  <a:pt x="4429051" y="6185017"/>
                  <a:pt x="4439935" y="6174668"/>
                  <a:pt x="4448511" y="6161893"/>
                </a:cubicBezTo>
                <a:cubicBezTo>
                  <a:pt x="4466079" y="6131326"/>
                  <a:pt x="4496424" y="6097852"/>
                  <a:pt x="4531029" y="6063411"/>
                </a:cubicBezTo>
                <a:cubicBezTo>
                  <a:pt x="4547356" y="6047887"/>
                  <a:pt x="4567172" y="6030586"/>
                  <a:pt x="4584682" y="6010856"/>
                </a:cubicBezTo>
                <a:cubicBezTo>
                  <a:pt x="4594028" y="5998891"/>
                  <a:pt x="4608402" y="5986763"/>
                  <a:pt x="4620056" y="5977223"/>
                </a:cubicBezTo>
                <a:cubicBezTo>
                  <a:pt x="4630940" y="5966874"/>
                  <a:pt x="4639518" y="5954099"/>
                  <a:pt x="4651171" y="5944559"/>
                </a:cubicBezTo>
                <a:cubicBezTo>
                  <a:pt x="4656613" y="5939385"/>
                  <a:pt x="4669035" y="5930653"/>
                  <a:pt x="4663237" y="5930005"/>
                </a:cubicBezTo>
                <a:cubicBezTo>
                  <a:pt x="4660930" y="5927578"/>
                  <a:pt x="4654305" y="5936958"/>
                  <a:pt x="4648094" y="5941324"/>
                </a:cubicBezTo>
                <a:cubicBezTo>
                  <a:pt x="4614671" y="5971560"/>
                  <a:pt x="4587047" y="6002446"/>
                  <a:pt x="4554394" y="6033493"/>
                </a:cubicBezTo>
                <a:cubicBezTo>
                  <a:pt x="4538067" y="6049016"/>
                  <a:pt x="4526059" y="6052733"/>
                  <a:pt x="4508962" y="6067447"/>
                </a:cubicBezTo>
                <a:cubicBezTo>
                  <a:pt x="4508962" y="6067447"/>
                  <a:pt x="4508193" y="6066639"/>
                  <a:pt x="4507424" y="6065830"/>
                </a:cubicBezTo>
                <a:cubicBezTo>
                  <a:pt x="4506655" y="6065021"/>
                  <a:pt x="4502396" y="6065989"/>
                  <a:pt x="4507069" y="6060006"/>
                </a:cubicBezTo>
                <a:cubicBezTo>
                  <a:pt x="4515232" y="6052245"/>
                  <a:pt x="4523396" y="6044483"/>
                  <a:pt x="4531559" y="6036722"/>
                </a:cubicBezTo>
                <a:cubicBezTo>
                  <a:pt x="4539723" y="6028961"/>
                  <a:pt x="4540905" y="6024754"/>
                  <a:pt x="4546346" y="6019580"/>
                </a:cubicBezTo>
                <a:cubicBezTo>
                  <a:pt x="4549068" y="6016993"/>
                  <a:pt x="4548299" y="6016184"/>
                  <a:pt x="4547530" y="6015375"/>
                </a:cubicBezTo>
                <a:cubicBezTo>
                  <a:pt x="4546760" y="6014566"/>
                  <a:pt x="4544039" y="6017153"/>
                  <a:pt x="4541318" y="6019741"/>
                </a:cubicBezTo>
                <a:cubicBezTo>
                  <a:pt x="4533154" y="6027502"/>
                  <a:pt x="4524991" y="6035263"/>
                  <a:pt x="4516828" y="6043025"/>
                </a:cubicBezTo>
                <a:cubicBezTo>
                  <a:pt x="4514107" y="6045613"/>
                  <a:pt x="4508665" y="6050786"/>
                  <a:pt x="4507127" y="6049169"/>
                </a:cubicBezTo>
                <a:cubicBezTo>
                  <a:pt x="4506357" y="6048359"/>
                  <a:pt x="4511799" y="6043185"/>
                  <a:pt x="4511030" y="6042376"/>
                </a:cubicBezTo>
                <a:cubicBezTo>
                  <a:pt x="4519607" y="6029600"/>
                  <a:pt x="4528953" y="6017634"/>
                  <a:pt x="4539838" y="6007285"/>
                </a:cubicBezTo>
                <a:cubicBezTo>
                  <a:pt x="4558885" y="5989175"/>
                  <a:pt x="4568644" y="5972194"/>
                  <a:pt x="4588461" y="5954892"/>
                </a:cubicBezTo>
                <a:cubicBezTo>
                  <a:pt x="4588461" y="5954892"/>
                  <a:pt x="4587692" y="5954083"/>
                  <a:pt x="4587692" y="5954083"/>
                </a:cubicBezTo>
                <a:cubicBezTo>
                  <a:pt x="4586923" y="5953274"/>
                  <a:pt x="4586923" y="5953274"/>
                  <a:pt x="4586153" y="5952465"/>
                </a:cubicBezTo>
                <a:cubicBezTo>
                  <a:pt x="4583433" y="5955052"/>
                  <a:pt x="4577990" y="5960227"/>
                  <a:pt x="4575269" y="5962813"/>
                </a:cubicBezTo>
                <a:cubicBezTo>
                  <a:pt x="4563616" y="5972353"/>
                  <a:pt x="4562847" y="5971545"/>
                  <a:pt x="4562491" y="5965722"/>
                </a:cubicBezTo>
                <a:cubicBezTo>
                  <a:pt x="4564443" y="5962325"/>
                  <a:pt x="4563674" y="5961516"/>
                  <a:pt x="4557462" y="5965882"/>
                </a:cubicBezTo>
                <a:cubicBezTo>
                  <a:pt x="4548530" y="5972834"/>
                  <a:pt x="4540366" y="5980596"/>
                  <a:pt x="4530665" y="5986740"/>
                </a:cubicBezTo>
                <a:cubicBezTo>
                  <a:pt x="4538828" y="5978978"/>
                  <a:pt x="4544271" y="5973804"/>
                  <a:pt x="4549713" y="5968629"/>
                </a:cubicBezTo>
                <a:cubicBezTo>
                  <a:pt x="4555155" y="5963455"/>
                  <a:pt x="4553616" y="5961836"/>
                  <a:pt x="4550126" y="5963615"/>
                </a:cubicBezTo>
                <a:cubicBezTo>
                  <a:pt x="4549357" y="5962806"/>
                  <a:pt x="4543915" y="5967981"/>
                  <a:pt x="4548588" y="5961997"/>
                </a:cubicBezTo>
                <a:cubicBezTo>
                  <a:pt x="4548588" y="5961997"/>
                  <a:pt x="4550540" y="5958601"/>
                  <a:pt x="4551309" y="5959409"/>
                </a:cubicBezTo>
                <a:cubicBezTo>
                  <a:pt x="4561011" y="5953267"/>
                  <a:pt x="4571126" y="5942109"/>
                  <a:pt x="4579289" y="5934347"/>
                </a:cubicBezTo>
                <a:cubicBezTo>
                  <a:pt x="4582010" y="5931760"/>
                  <a:pt x="4584731" y="5929173"/>
                  <a:pt x="4583961" y="5928363"/>
                </a:cubicBezTo>
                <a:cubicBezTo>
                  <a:pt x="4583192" y="5927555"/>
                  <a:pt x="4583192" y="5927555"/>
                  <a:pt x="4579703" y="5929333"/>
                </a:cubicBezTo>
                <a:cubicBezTo>
                  <a:pt x="4572722" y="5932889"/>
                  <a:pt x="4564558" y="5940651"/>
                  <a:pt x="4560299" y="5941620"/>
                </a:cubicBezTo>
                <a:cubicBezTo>
                  <a:pt x="4556040" y="5942589"/>
                  <a:pt x="4549828" y="5946955"/>
                  <a:pt x="4553732" y="5940162"/>
                </a:cubicBezTo>
                <a:cubicBezTo>
                  <a:pt x="4555684" y="5936766"/>
                  <a:pt x="4554145" y="5935148"/>
                  <a:pt x="4556867" y="5932561"/>
                </a:cubicBezTo>
                <a:cubicBezTo>
                  <a:pt x="4562309" y="5927386"/>
                  <a:pt x="4566982" y="5921403"/>
                  <a:pt x="4570472" y="5919624"/>
                </a:cubicBezTo>
                <a:cubicBezTo>
                  <a:pt x="4582895" y="5910894"/>
                  <a:pt x="4594548" y="5901354"/>
                  <a:pt x="4606201" y="5891814"/>
                </a:cubicBezTo>
                <a:cubicBezTo>
                  <a:pt x="4615904" y="5885670"/>
                  <a:pt x="4615135" y="5884861"/>
                  <a:pt x="4618269" y="5877260"/>
                </a:cubicBezTo>
                <a:cubicBezTo>
                  <a:pt x="4616731" y="5875642"/>
                  <a:pt x="4617144" y="5870628"/>
                  <a:pt x="4621817" y="5864645"/>
                </a:cubicBezTo>
                <a:cubicBezTo>
                  <a:pt x="4629980" y="5856883"/>
                  <a:pt x="4633884" y="5850090"/>
                  <a:pt x="4644769" y="5839742"/>
                </a:cubicBezTo>
                <a:cubicBezTo>
                  <a:pt x="4650980" y="5835377"/>
                  <a:pt x="4658374" y="5826806"/>
                  <a:pt x="4667306" y="5819854"/>
                </a:cubicBezTo>
                <a:cubicBezTo>
                  <a:pt x="4672749" y="5814679"/>
                  <a:pt x="4671210" y="5813061"/>
                  <a:pt x="4670441" y="5812252"/>
                </a:cubicBezTo>
                <a:cubicBezTo>
                  <a:pt x="4668903" y="5810634"/>
                  <a:pt x="4665412" y="5812412"/>
                  <a:pt x="4662691" y="5815000"/>
                </a:cubicBezTo>
                <a:cubicBezTo>
                  <a:pt x="4657249" y="5820174"/>
                  <a:pt x="4658018" y="5820982"/>
                  <a:pt x="4655297" y="5823570"/>
                </a:cubicBezTo>
                <a:cubicBezTo>
                  <a:pt x="4643231" y="5838124"/>
                  <a:pt x="4631577" y="5847663"/>
                  <a:pt x="4620337" y="5852189"/>
                </a:cubicBezTo>
                <a:cubicBezTo>
                  <a:pt x="4616076" y="5853159"/>
                  <a:pt x="4619981" y="5846366"/>
                  <a:pt x="4613000" y="5849922"/>
                </a:cubicBezTo>
                <a:cubicBezTo>
                  <a:pt x="4604837" y="5857684"/>
                  <a:pt x="4596674" y="5865445"/>
                  <a:pt x="4588510" y="5873207"/>
                </a:cubicBezTo>
                <a:cubicBezTo>
                  <a:pt x="4582299" y="5877573"/>
                  <a:pt x="4575675" y="5886952"/>
                  <a:pt x="4565973" y="5893096"/>
                </a:cubicBezTo>
                <a:cubicBezTo>
                  <a:pt x="4555501" y="5898431"/>
                  <a:pt x="4555857" y="5904253"/>
                  <a:pt x="4547694" y="5912015"/>
                </a:cubicBezTo>
                <a:cubicBezTo>
                  <a:pt x="4522435" y="5934492"/>
                  <a:pt x="4502974" y="5957616"/>
                  <a:pt x="4480436" y="5977505"/>
                </a:cubicBezTo>
                <a:cubicBezTo>
                  <a:pt x="4469552" y="5987853"/>
                  <a:pt x="4461389" y="5995615"/>
                  <a:pt x="4450504" y="6005964"/>
                </a:cubicBezTo>
                <a:cubicBezTo>
                  <a:pt x="4434178" y="6021487"/>
                  <a:pt x="4420572" y="6034423"/>
                  <a:pt x="4408091" y="6053991"/>
                </a:cubicBezTo>
                <a:cubicBezTo>
                  <a:pt x="4404601" y="6055770"/>
                  <a:pt x="4403062" y="6054151"/>
                  <a:pt x="4400342" y="6056739"/>
                </a:cubicBezTo>
                <a:cubicBezTo>
                  <a:pt x="4385612" y="6063042"/>
                  <a:pt x="4382891" y="6065630"/>
                  <a:pt x="4369641" y="6084389"/>
                </a:cubicBezTo>
                <a:cubicBezTo>
                  <a:pt x="4365736" y="6091181"/>
                  <a:pt x="4359112" y="6100561"/>
                  <a:pt x="4350949" y="6108322"/>
                </a:cubicBezTo>
                <a:cubicBezTo>
                  <a:pt x="4343554" y="6116892"/>
                  <a:pt x="4339651" y="6123685"/>
                  <a:pt x="4333440" y="6128051"/>
                </a:cubicBezTo>
                <a:cubicBezTo>
                  <a:pt x="4318295" y="6139369"/>
                  <a:pt x="4301969" y="6154892"/>
                  <a:pt x="4289191" y="6157799"/>
                </a:cubicBezTo>
                <a:cubicBezTo>
                  <a:pt x="4281440" y="6160547"/>
                  <a:pt x="4271739" y="6166691"/>
                  <a:pt x="4264345" y="6175261"/>
                </a:cubicBezTo>
                <a:cubicBezTo>
                  <a:pt x="4260441" y="6182054"/>
                  <a:pt x="4254999" y="6187229"/>
                  <a:pt x="4249557" y="6192402"/>
                </a:cubicBezTo>
                <a:cubicBezTo>
                  <a:pt x="4241394" y="6200165"/>
                  <a:pt x="4236721" y="6206148"/>
                  <a:pt x="4238259" y="6207766"/>
                </a:cubicBezTo>
                <a:cubicBezTo>
                  <a:pt x="4237076" y="6211971"/>
                  <a:pt x="4235123" y="6215367"/>
                  <a:pt x="4236662" y="6216985"/>
                </a:cubicBezTo>
                <a:cubicBezTo>
                  <a:pt x="4234297" y="6225395"/>
                  <a:pt x="4222644" y="6234935"/>
                  <a:pt x="4214895" y="6237683"/>
                </a:cubicBezTo>
                <a:cubicBezTo>
                  <a:pt x="4210635" y="6238651"/>
                  <a:pt x="4205606" y="6238812"/>
                  <a:pt x="4200164" y="6243986"/>
                </a:cubicBezTo>
                <a:cubicBezTo>
                  <a:pt x="4192001" y="6251748"/>
                  <a:pt x="4186559" y="6256923"/>
                  <a:pt x="4181886" y="6262906"/>
                </a:cubicBezTo>
                <a:cubicBezTo>
                  <a:pt x="4175261" y="6272285"/>
                  <a:pt x="4160117" y="6283604"/>
                  <a:pt x="4154262" y="6293792"/>
                </a:cubicBezTo>
                <a:cubicBezTo>
                  <a:pt x="4151540" y="6296379"/>
                  <a:pt x="4148820" y="6298966"/>
                  <a:pt x="4145329" y="6300744"/>
                </a:cubicBezTo>
                <a:cubicBezTo>
                  <a:pt x="4135627" y="6306889"/>
                  <a:pt x="4131368" y="6307857"/>
                  <a:pt x="4129060" y="6305430"/>
                </a:cubicBezTo>
                <a:cubicBezTo>
                  <a:pt x="4128291" y="6304621"/>
                  <a:pt x="4124031" y="6305591"/>
                  <a:pt x="4119359" y="6311574"/>
                </a:cubicBezTo>
                <a:cubicBezTo>
                  <a:pt x="4111551" y="6325159"/>
                  <a:pt x="4099484" y="6339713"/>
                  <a:pt x="4087416" y="6354267"/>
                </a:cubicBezTo>
                <a:cubicBezTo>
                  <a:pt x="4084696" y="6356854"/>
                  <a:pt x="4082743" y="6360250"/>
                  <a:pt x="4083513" y="6361059"/>
                </a:cubicBezTo>
                <a:cubicBezTo>
                  <a:pt x="4084282" y="6361868"/>
                  <a:pt x="4087003" y="6359281"/>
                  <a:pt x="4090493" y="6357503"/>
                </a:cubicBezTo>
                <a:cubicBezTo>
                  <a:pt x="4101378" y="6347153"/>
                  <a:pt x="4118060" y="6337454"/>
                  <a:pt x="4129358" y="6322091"/>
                </a:cubicBezTo>
                <a:cubicBezTo>
                  <a:pt x="4132080" y="6319503"/>
                  <a:pt x="4137522" y="6314329"/>
                  <a:pt x="4138291" y="6315138"/>
                </a:cubicBezTo>
                <a:cubicBezTo>
                  <a:pt x="4140598" y="6317565"/>
                  <a:pt x="4148761" y="6309804"/>
                  <a:pt x="4154204" y="6304629"/>
                </a:cubicBezTo>
                <a:cubicBezTo>
                  <a:pt x="4159646" y="6299455"/>
                  <a:pt x="4163905" y="6298486"/>
                  <a:pt x="4162722" y="6302691"/>
                </a:cubicBezTo>
                <a:cubicBezTo>
                  <a:pt x="4163492" y="6303500"/>
                  <a:pt x="4158819" y="6309483"/>
                  <a:pt x="4157636" y="6313688"/>
                </a:cubicBezTo>
                <a:cubicBezTo>
                  <a:pt x="4163078" y="6308514"/>
                  <a:pt x="4166569" y="6306736"/>
                  <a:pt x="4168520" y="6303340"/>
                </a:cubicBezTo>
                <a:cubicBezTo>
                  <a:pt x="4172424" y="6296547"/>
                  <a:pt x="4181356" y="6289595"/>
                  <a:pt x="4186799" y="6284420"/>
                </a:cubicBezTo>
                <a:cubicBezTo>
                  <a:pt x="4194193" y="6275850"/>
                  <a:pt x="4201943" y="6273103"/>
                  <a:pt x="4209337" y="6264531"/>
                </a:cubicBezTo>
                <a:cubicBezTo>
                  <a:pt x="4219451" y="6253374"/>
                  <a:pt x="4219807" y="6259197"/>
                  <a:pt x="4226788" y="6255641"/>
                </a:cubicBezTo>
                <a:cubicBezTo>
                  <a:pt x="4230278" y="6253863"/>
                  <a:pt x="4235721" y="6248689"/>
                  <a:pt x="4238441" y="6246101"/>
                </a:cubicBezTo>
                <a:cubicBezTo>
                  <a:pt x="4252046" y="6233165"/>
                  <a:pt x="4265652" y="6220229"/>
                  <a:pt x="4281978" y="6204706"/>
                </a:cubicBezTo>
                <a:cubicBezTo>
                  <a:pt x="4295584" y="6191769"/>
                  <a:pt x="4311910" y="6176247"/>
                  <a:pt x="4328237" y="6160723"/>
                </a:cubicBezTo>
                <a:cubicBezTo>
                  <a:pt x="4328237" y="6160723"/>
                  <a:pt x="4329007" y="6161532"/>
                  <a:pt x="4329007" y="6161532"/>
                </a:cubicBezTo>
                <a:cubicBezTo>
                  <a:pt x="4315401" y="6174469"/>
                  <a:pt x="4299075" y="6189992"/>
                  <a:pt x="4283517" y="6206324"/>
                </a:cubicBezTo>
                <a:cubicBezTo>
                  <a:pt x="4289728" y="6201958"/>
                  <a:pt x="4293988" y="6200989"/>
                  <a:pt x="4296709" y="6198403"/>
                </a:cubicBezTo>
                <a:cubicBezTo>
                  <a:pt x="4324689" y="6173338"/>
                  <a:pt x="4354208" y="6149894"/>
                  <a:pt x="4380650" y="6123213"/>
                </a:cubicBezTo>
                <a:cubicBezTo>
                  <a:pt x="4386091" y="6118039"/>
                  <a:pt x="4391534" y="6112864"/>
                  <a:pt x="4396976" y="6107690"/>
                </a:cubicBezTo>
                <a:cubicBezTo>
                  <a:pt x="4413303" y="6092166"/>
                  <a:pt x="4425725" y="6083435"/>
                  <a:pt x="4436965" y="6078909"/>
                </a:cubicBezTo>
                <a:cubicBezTo>
                  <a:pt x="4445128" y="6071148"/>
                  <a:pt x="4453291" y="6063386"/>
                  <a:pt x="4461454" y="6055625"/>
                </a:cubicBezTo>
                <a:cubicBezTo>
                  <a:pt x="4466897" y="6050450"/>
                  <a:pt x="4467667" y="6051260"/>
                  <a:pt x="4471157" y="6049481"/>
                </a:cubicBezTo>
                <a:cubicBezTo>
                  <a:pt x="4474646" y="6047703"/>
                  <a:pt x="4472696" y="6051099"/>
                  <a:pt x="4470743" y="6054495"/>
                </a:cubicBezTo>
                <a:cubicBezTo>
                  <a:pt x="4465657" y="6065493"/>
                  <a:pt x="4465657" y="6065493"/>
                  <a:pt x="4452465" y="6073415"/>
                </a:cubicBezTo>
                <a:cubicBezTo>
                  <a:pt x="4448974" y="6075193"/>
                  <a:pt x="4438504" y="6080528"/>
                  <a:pt x="4437735" y="6079719"/>
                </a:cubicBezTo>
                <a:cubicBezTo>
                  <a:pt x="4428388" y="6091685"/>
                  <a:pt x="4417917" y="6097020"/>
                  <a:pt x="4409754" y="6104781"/>
                </a:cubicBezTo>
                <a:cubicBezTo>
                  <a:pt x="4400408" y="6116748"/>
                  <a:pt x="4386803" y="6129685"/>
                  <a:pt x="4377101" y="6135828"/>
                </a:cubicBezTo>
                <a:cubicBezTo>
                  <a:pt x="4371658" y="6141003"/>
                  <a:pt x="4368169" y="6142781"/>
                  <a:pt x="4363495" y="6148764"/>
                </a:cubicBezTo>
                <a:cubicBezTo>
                  <a:pt x="4358053" y="6153938"/>
                  <a:pt x="4351842" y="6158305"/>
                  <a:pt x="4345217" y="6167684"/>
                </a:cubicBezTo>
                <a:cubicBezTo>
                  <a:pt x="4340544" y="6173667"/>
                  <a:pt x="4330074" y="6179002"/>
                  <a:pt x="4325400" y="6184985"/>
                </a:cubicBezTo>
                <a:cubicBezTo>
                  <a:pt x="4324217" y="6189191"/>
                  <a:pt x="4318007" y="6193556"/>
                  <a:pt x="4315285" y="6196143"/>
                </a:cubicBezTo>
                <a:cubicBezTo>
                  <a:pt x="4309843" y="6201317"/>
                  <a:pt x="4311026" y="6197112"/>
                  <a:pt x="4307536" y="6198891"/>
                </a:cubicBezTo>
                <a:cubicBezTo>
                  <a:pt x="4304815" y="6201478"/>
                  <a:pt x="4299373" y="6206652"/>
                  <a:pt x="4293930" y="6211827"/>
                </a:cubicBezTo>
                <a:lnTo>
                  <a:pt x="4291017" y="6216894"/>
                </a:lnTo>
                <a:lnTo>
                  <a:pt x="4288284" y="6219188"/>
                </a:lnTo>
                <a:lnTo>
                  <a:pt x="4285087" y="6220235"/>
                </a:lnTo>
                <a:cubicBezTo>
                  <a:pt x="4284510" y="6219628"/>
                  <a:pt x="4284613" y="6218375"/>
                  <a:pt x="4284228" y="6217970"/>
                </a:cubicBezTo>
                <a:cubicBezTo>
                  <a:pt x="4278786" y="6223144"/>
                  <a:pt x="4273344" y="6228319"/>
                  <a:pt x="4267902" y="6233493"/>
                </a:cubicBezTo>
                <a:cubicBezTo>
                  <a:pt x="4272161" y="6232524"/>
                  <a:pt x="4266719" y="6237699"/>
                  <a:pt x="4263998" y="6240286"/>
                </a:cubicBezTo>
                <a:cubicBezTo>
                  <a:pt x="4257787" y="6244651"/>
                  <a:pt x="4259738" y="6241255"/>
                  <a:pt x="4258200" y="6239637"/>
                </a:cubicBezTo>
                <a:cubicBezTo>
                  <a:pt x="4244595" y="6252573"/>
                  <a:pt x="4229807" y="6269715"/>
                  <a:pt x="4213894" y="6280223"/>
                </a:cubicBezTo>
                <a:cubicBezTo>
                  <a:pt x="4210403" y="6282001"/>
                  <a:pt x="4207682" y="6284589"/>
                  <a:pt x="4205731" y="6287984"/>
                </a:cubicBezTo>
                <a:cubicBezTo>
                  <a:pt x="4204548" y="6292190"/>
                  <a:pt x="4199106" y="6297364"/>
                  <a:pt x="4195616" y="6299143"/>
                </a:cubicBezTo>
                <a:lnTo>
                  <a:pt x="4185931" y="6309081"/>
                </a:lnTo>
                <a:lnTo>
                  <a:pt x="4086691" y="6379730"/>
                </a:lnTo>
                <a:lnTo>
                  <a:pt x="3989859" y="6443151"/>
                </a:lnTo>
                <a:lnTo>
                  <a:pt x="3999217" y="6430425"/>
                </a:lnTo>
                <a:lnTo>
                  <a:pt x="3976411" y="6452109"/>
                </a:lnTo>
                <a:lnTo>
                  <a:pt x="3876295" y="6521863"/>
                </a:lnTo>
                <a:cubicBezTo>
                  <a:pt x="3865663" y="6529687"/>
                  <a:pt x="3852312" y="6535715"/>
                  <a:pt x="3838596" y="6541111"/>
                </a:cubicBezTo>
                <a:lnTo>
                  <a:pt x="3830960" y="6544071"/>
                </a:lnTo>
                <a:lnTo>
                  <a:pt x="3882854" y="6493311"/>
                </a:lnTo>
                <a:cubicBezTo>
                  <a:pt x="3905807" y="6468408"/>
                  <a:pt x="3928344" y="6448520"/>
                  <a:pt x="3953603" y="6426044"/>
                </a:cubicBezTo>
                <a:cubicBezTo>
                  <a:pt x="3975372" y="6405346"/>
                  <a:pt x="3995603" y="6383031"/>
                  <a:pt x="4019679" y="6364761"/>
                </a:cubicBezTo>
                <a:cubicBezTo>
                  <a:pt x="4023169" y="6362982"/>
                  <a:pt x="4025890" y="6360395"/>
                  <a:pt x="4027842" y="6356998"/>
                </a:cubicBezTo>
                <a:cubicBezTo>
                  <a:pt x="4047304" y="6333874"/>
                  <a:pt x="4070610" y="6314793"/>
                  <a:pt x="4091610" y="6293288"/>
                </a:cubicBezTo>
                <a:cubicBezTo>
                  <a:pt x="4105215" y="6280351"/>
                  <a:pt x="4122311" y="6265637"/>
                  <a:pt x="4134734" y="6256906"/>
                </a:cubicBezTo>
                <a:cubicBezTo>
                  <a:pt x="4149108" y="6244779"/>
                  <a:pt x="4163483" y="6232653"/>
                  <a:pt x="4173598" y="6221494"/>
                </a:cubicBezTo>
                <a:cubicBezTo>
                  <a:pt x="4182944" y="6209528"/>
                  <a:pt x="4197319" y="6197401"/>
                  <a:pt x="4206664" y="6185435"/>
                </a:cubicBezTo>
                <a:cubicBezTo>
                  <a:pt x="4231981" y="6152121"/>
                  <a:pt x="4262327" y="6118648"/>
                  <a:pt x="4294981" y="6087602"/>
                </a:cubicBezTo>
                <a:cubicBezTo>
                  <a:pt x="4314028" y="6069491"/>
                  <a:pt x="4330354" y="6053968"/>
                  <a:pt x="4349402" y="6035857"/>
                </a:cubicBezTo>
                <a:cubicBezTo>
                  <a:pt x="4352123" y="6033270"/>
                  <a:pt x="4358335" y="6028904"/>
                  <a:pt x="4359516" y="6024699"/>
                </a:cubicBezTo>
                <a:cubicBezTo>
                  <a:pt x="4360699" y="6020495"/>
                  <a:pt x="4353719" y="6024050"/>
                  <a:pt x="4350998" y="6026637"/>
                </a:cubicBezTo>
                <a:cubicBezTo>
                  <a:pt x="4339345" y="6036177"/>
                  <a:pt x="4329643" y="6042320"/>
                  <a:pt x="4317989" y="6051861"/>
                </a:cubicBezTo>
                <a:cubicBezTo>
                  <a:pt x="4303615" y="6063989"/>
                  <a:pt x="4290010" y="6076924"/>
                  <a:pt x="4274096" y="6087433"/>
                </a:cubicBezTo>
                <a:cubicBezTo>
                  <a:pt x="4278769" y="6081450"/>
                  <a:pt x="4277230" y="6079832"/>
                  <a:pt x="4282674" y="6074658"/>
                </a:cubicBezTo>
                <a:cubicBezTo>
                  <a:pt x="4293557" y="6064308"/>
                  <a:pt x="4299413" y="6054120"/>
                  <a:pt x="4306807" y="6045549"/>
                </a:cubicBezTo>
                <a:cubicBezTo>
                  <a:pt x="4309528" y="6042962"/>
                  <a:pt x="4310710" y="6038757"/>
                  <a:pt x="4309941" y="6037948"/>
                </a:cubicBezTo>
                <a:cubicBezTo>
                  <a:pt x="4305682" y="6038917"/>
                  <a:pt x="4303731" y="6042313"/>
                  <a:pt x="4301009" y="6044901"/>
                </a:cubicBezTo>
                <a:cubicBezTo>
                  <a:pt x="4298289" y="6047488"/>
                  <a:pt x="4295567" y="6050075"/>
                  <a:pt x="4290125" y="6055250"/>
                </a:cubicBezTo>
                <a:cubicBezTo>
                  <a:pt x="4274981" y="6066567"/>
                  <a:pt x="4264452" y="6082739"/>
                  <a:pt x="4247357" y="6097453"/>
                </a:cubicBezTo>
                <a:cubicBezTo>
                  <a:pt x="4239194" y="6105215"/>
                  <a:pt x="4228309" y="6115564"/>
                  <a:pt x="4220146" y="6123325"/>
                </a:cubicBezTo>
                <a:cubicBezTo>
                  <a:pt x="4212751" y="6131896"/>
                  <a:pt x="4205002" y="6134643"/>
                  <a:pt x="4194117" y="6144992"/>
                </a:cubicBezTo>
                <a:cubicBezTo>
                  <a:pt x="4168445" y="6172483"/>
                  <a:pt x="4138158" y="6195118"/>
                  <a:pt x="4111716" y="6221800"/>
                </a:cubicBezTo>
                <a:cubicBezTo>
                  <a:pt x="4108995" y="6224386"/>
                  <a:pt x="4106274" y="6226974"/>
                  <a:pt x="4102783" y="6228752"/>
                </a:cubicBezTo>
                <a:cubicBezTo>
                  <a:pt x="4099293" y="6230530"/>
                  <a:pt x="4096572" y="6233117"/>
                  <a:pt x="4096572" y="6233117"/>
                </a:cubicBezTo>
                <a:cubicBezTo>
                  <a:pt x="4087995" y="6245893"/>
                  <a:pt x="4076342" y="6255433"/>
                  <a:pt x="4066996" y="6267400"/>
                </a:cubicBezTo>
                <a:cubicBezTo>
                  <a:pt x="4054928" y="6281954"/>
                  <a:pt x="4042092" y="6295698"/>
                  <a:pt x="4027362" y="6302003"/>
                </a:cubicBezTo>
                <a:cubicBezTo>
                  <a:pt x="4024641" y="6304590"/>
                  <a:pt x="4024641" y="6304590"/>
                  <a:pt x="4021920" y="6307177"/>
                </a:cubicBezTo>
                <a:cubicBezTo>
                  <a:pt x="4011036" y="6317526"/>
                  <a:pt x="3999382" y="6327066"/>
                  <a:pt x="3991988" y="6335637"/>
                </a:cubicBezTo>
                <a:cubicBezTo>
                  <a:pt x="3978383" y="6348572"/>
                  <a:pt x="3967912" y="6353907"/>
                  <a:pt x="3957796" y="6365064"/>
                </a:cubicBezTo>
                <a:cubicBezTo>
                  <a:pt x="3944960" y="6378810"/>
                  <a:pt x="3929817" y="6390127"/>
                  <a:pt x="3914259" y="6406460"/>
                </a:cubicBezTo>
                <a:cubicBezTo>
                  <a:pt x="3901423" y="6420206"/>
                  <a:pt x="3888586" y="6433950"/>
                  <a:pt x="3875750" y="6447695"/>
                </a:cubicBezTo>
                <a:cubicBezTo>
                  <a:pt x="3858241" y="6467424"/>
                  <a:pt x="3837241" y="6488930"/>
                  <a:pt x="3816242" y="6510436"/>
                </a:cubicBezTo>
                <a:cubicBezTo>
                  <a:pt x="3799915" y="6525960"/>
                  <a:pt x="3788617" y="6541322"/>
                  <a:pt x="3768801" y="6558624"/>
                </a:cubicBezTo>
                <a:cubicBezTo>
                  <a:pt x="3773060" y="6557656"/>
                  <a:pt x="3776550" y="6555877"/>
                  <a:pt x="3784713" y="6548116"/>
                </a:cubicBezTo>
                <a:cubicBezTo>
                  <a:pt x="3787435" y="6545528"/>
                  <a:pt x="3792877" y="6540354"/>
                  <a:pt x="3798319" y="6535179"/>
                </a:cubicBezTo>
                <a:cubicBezTo>
                  <a:pt x="3816953" y="6522083"/>
                  <a:pt x="3836770" y="6504782"/>
                  <a:pt x="3853097" y="6489258"/>
                </a:cubicBezTo>
                <a:cubicBezTo>
                  <a:pt x="3866702" y="6476322"/>
                  <a:pt x="3883028" y="6460799"/>
                  <a:pt x="3896634" y="6447863"/>
                </a:cubicBezTo>
                <a:cubicBezTo>
                  <a:pt x="3910239" y="6434927"/>
                  <a:pt x="3923076" y="6421182"/>
                  <a:pt x="3933605" y="6405010"/>
                </a:cubicBezTo>
                <a:cubicBezTo>
                  <a:pt x="3935556" y="6401614"/>
                  <a:pt x="3940229" y="6395631"/>
                  <a:pt x="3945672" y="6390456"/>
                </a:cubicBezTo>
                <a:cubicBezTo>
                  <a:pt x="3963950" y="6371537"/>
                  <a:pt x="3983767" y="6354235"/>
                  <a:pt x="4001218" y="6345345"/>
                </a:cubicBezTo>
                <a:cubicBezTo>
                  <a:pt x="4010920" y="6339200"/>
                  <a:pt x="4016362" y="6334026"/>
                  <a:pt x="4023756" y="6325456"/>
                </a:cubicBezTo>
                <a:cubicBezTo>
                  <a:pt x="4033102" y="6313489"/>
                  <a:pt x="4041265" y="6305728"/>
                  <a:pt x="4053689" y="6296996"/>
                </a:cubicBezTo>
                <a:cubicBezTo>
                  <a:pt x="4059900" y="6292631"/>
                  <a:pt x="4065341" y="6287457"/>
                  <a:pt x="4070015" y="6281473"/>
                </a:cubicBezTo>
                <a:cubicBezTo>
                  <a:pt x="4076639" y="6272093"/>
                  <a:pt x="4091783" y="6260776"/>
                  <a:pt x="4100361" y="6247999"/>
                </a:cubicBezTo>
                <a:cubicBezTo>
                  <a:pt x="4102312" y="6244604"/>
                  <a:pt x="4113966" y="6235064"/>
                  <a:pt x="4120176" y="6230698"/>
                </a:cubicBezTo>
                <a:cubicBezTo>
                  <a:pt x="4138811" y="6217602"/>
                  <a:pt x="4152417" y="6204665"/>
                  <a:pt x="4168743" y="6189142"/>
                </a:cubicBezTo>
                <a:cubicBezTo>
                  <a:pt x="4176906" y="6181381"/>
                  <a:pt x="4187022" y="6170223"/>
                  <a:pt x="4196723" y="6164080"/>
                </a:cubicBezTo>
                <a:cubicBezTo>
                  <a:pt x="4200214" y="6162302"/>
                  <a:pt x="4202934" y="6159715"/>
                  <a:pt x="4204117" y="6155509"/>
                </a:cubicBezTo>
                <a:cubicBezTo>
                  <a:pt x="4204944" y="6145481"/>
                  <a:pt x="4210386" y="6140306"/>
                  <a:pt x="4228251" y="6126401"/>
                </a:cubicBezTo>
                <a:cubicBezTo>
                  <a:pt x="4231741" y="6124623"/>
                  <a:pt x="4237184" y="6119448"/>
                  <a:pt x="4241444" y="6118480"/>
                </a:cubicBezTo>
                <a:cubicBezTo>
                  <a:pt x="4237125" y="6130286"/>
                  <a:pt x="4224289" y="6144031"/>
                  <a:pt x="4207963" y="6159554"/>
                </a:cubicBezTo>
                <a:cubicBezTo>
                  <a:pt x="4158984" y="6206124"/>
                  <a:pt x="4107284" y="6255280"/>
                  <a:pt x="4058304" y="6301850"/>
                </a:cubicBezTo>
                <a:cubicBezTo>
                  <a:pt x="4041977" y="6317374"/>
                  <a:pt x="4030679" y="6332737"/>
                  <a:pt x="4013583" y="6347451"/>
                </a:cubicBezTo>
                <a:cubicBezTo>
                  <a:pt x="4010862" y="6350038"/>
                  <a:pt x="4009679" y="6354244"/>
                  <a:pt x="4006958" y="6356830"/>
                </a:cubicBezTo>
                <a:cubicBezTo>
                  <a:pt x="4003468" y="6358609"/>
                  <a:pt x="4005006" y="6360226"/>
                  <a:pt x="4005775" y="6361035"/>
                </a:cubicBezTo>
                <a:cubicBezTo>
                  <a:pt x="4005775" y="6361035"/>
                  <a:pt x="4006545" y="6361845"/>
                  <a:pt x="4009266" y="6359257"/>
                </a:cubicBezTo>
                <a:cubicBezTo>
                  <a:pt x="4014708" y="6354083"/>
                  <a:pt x="4016660" y="6350686"/>
                  <a:pt x="4020919" y="6349717"/>
                </a:cubicBezTo>
                <a:cubicBezTo>
                  <a:pt x="4018198" y="6352305"/>
                  <a:pt x="4018967" y="6353113"/>
                  <a:pt x="4018967" y="6353113"/>
                </a:cubicBezTo>
                <a:cubicBezTo>
                  <a:pt x="3977382" y="6391113"/>
                  <a:pt x="3940825" y="6428952"/>
                  <a:pt x="3897701" y="6465333"/>
                </a:cubicBezTo>
                <a:cubicBezTo>
                  <a:pt x="3883326" y="6477460"/>
                  <a:pt x="3869721" y="6490395"/>
                  <a:pt x="3856885" y="6504141"/>
                </a:cubicBezTo>
                <a:cubicBezTo>
                  <a:pt x="3844048" y="6517886"/>
                  <a:pt x="3827366" y="6527586"/>
                  <a:pt x="3816068" y="6542949"/>
                </a:cubicBezTo>
                <a:cubicBezTo>
                  <a:pt x="3813347" y="6545537"/>
                  <a:pt x="3810626" y="6548123"/>
                  <a:pt x="3810626" y="6548123"/>
                </a:cubicBezTo>
                <a:lnTo>
                  <a:pt x="3799778" y="6556158"/>
                </a:lnTo>
                <a:lnTo>
                  <a:pt x="3798710" y="6556572"/>
                </a:lnTo>
                <a:cubicBezTo>
                  <a:pt x="3779581" y="6564253"/>
                  <a:pt x="3760449" y="6571933"/>
                  <a:pt x="3754909" y="6544836"/>
                </a:cubicBezTo>
                <a:cubicBezTo>
                  <a:pt x="3750146" y="6530750"/>
                  <a:pt x="3736065" y="6535516"/>
                  <a:pt x="3727034" y="6537366"/>
                </a:cubicBezTo>
                <a:cubicBezTo>
                  <a:pt x="3671781" y="6552445"/>
                  <a:pt x="3651091" y="6534091"/>
                  <a:pt x="3653021" y="6479113"/>
                </a:cubicBezTo>
                <a:cubicBezTo>
                  <a:pt x="3654088" y="6475130"/>
                  <a:pt x="3652238" y="6466097"/>
                  <a:pt x="3648257" y="6465030"/>
                </a:cubicBezTo>
                <a:cubicBezTo>
                  <a:pt x="3585122" y="6413961"/>
                  <a:pt x="3638815" y="6372851"/>
                  <a:pt x="3659587" y="6327188"/>
                </a:cubicBezTo>
                <a:lnTo>
                  <a:pt x="3677933" y="6306491"/>
                </a:lnTo>
                <a:cubicBezTo>
                  <a:pt x="3718902" y="6249164"/>
                  <a:pt x="3709378" y="6220999"/>
                  <a:pt x="3645667" y="6203927"/>
                </a:cubicBezTo>
                <a:cubicBezTo>
                  <a:pt x="3641686" y="6202861"/>
                  <a:pt x="3637703" y="6201794"/>
                  <a:pt x="3636635" y="6205777"/>
                </a:cubicBezTo>
                <a:cubicBezTo>
                  <a:pt x="3606833" y="6253288"/>
                  <a:pt x="3533311" y="6225051"/>
                  <a:pt x="3505359" y="6281596"/>
                </a:cubicBezTo>
                <a:cubicBezTo>
                  <a:pt x="3486721" y="6319290"/>
                  <a:pt x="3456427" y="6336786"/>
                  <a:pt x="3410491" y="6333016"/>
                </a:cubicBezTo>
                <a:cubicBezTo>
                  <a:pt x="3450804" y="6373701"/>
                  <a:pt x="3450228" y="6407699"/>
                  <a:pt x="3415378" y="6458126"/>
                </a:cubicBezTo>
                <a:cubicBezTo>
                  <a:pt x="3409262" y="6465026"/>
                  <a:pt x="3402080" y="6475909"/>
                  <a:pt x="3391201" y="6468724"/>
                </a:cubicBezTo>
                <a:cubicBezTo>
                  <a:pt x="3380320" y="6461539"/>
                  <a:pt x="3387505" y="6450657"/>
                  <a:pt x="3393622" y="6443759"/>
                </a:cubicBezTo>
                <a:cubicBezTo>
                  <a:pt x="3400806" y="6432875"/>
                  <a:pt x="3407988" y="6421994"/>
                  <a:pt x="3404296" y="6403928"/>
                </a:cubicBezTo>
                <a:cubicBezTo>
                  <a:pt x="3384384" y="6398593"/>
                  <a:pt x="3376133" y="6413457"/>
                  <a:pt x="3372932" y="6425406"/>
                </a:cubicBezTo>
                <a:cubicBezTo>
                  <a:pt x="3361190" y="6469223"/>
                  <a:pt x="3333524" y="6508767"/>
                  <a:pt x="3313822" y="6550446"/>
                </a:cubicBezTo>
                <a:cubicBezTo>
                  <a:pt x="3288002" y="6599023"/>
                  <a:pt x="3254503" y="6628469"/>
                  <a:pt x="3196625" y="6621497"/>
                </a:cubicBezTo>
                <a:cubicBezTo>
                  <a:pt x="3183610" y="6622281"/>
                  <a:pt x="3171664" y="6619080"/>
                  <a:pt x="3163414" y="6633945"/>
                </a:cubicBezTo>
                <a:cubicBezTo>
                  <a:pt x="3141862" y="6666591"/>
                  <a:pt x="3107872" y="6666020"/>
                  <a:pt x="3074950" y="6661469"/>
                </a:cubicBezTo>
                <a:cubicBezTo>
                  <a:pt x="3055040" y="6656134"/>
                  <a:pt x="3017725" y="6556485"/>
                  <a:pt x="3028111" y="6533655"/>
                </a:cubicBezTo>
                <a:lnTo>
                  <a:pt x="3176626" y="6266084"/>
                </a:lnTo>
                <a:cubicBezTo>
                  <a:pt x="3190992" y="6244320"/>
                  <a:pt x="3211188" y="6232656"/>
                  <a:pt x="3232947" y="6247022"/>
                </a:cubicBezTo>
                <a:cubicBezTo>
                  <a:pt x="3258687" y="6262458"/>
                  <a:pt x="3240336" y="6283155"/>
                  <a:pt x="3231020" y="6302003"/>
                </a:cubicBezTo>
                <a:cubicBezTo>
                  <a:pt x="3226749" y="6317936"/>
                  <a:pt x="3210533" y="6330667"/>
                  <a:pt x="3208112" y="6355631"/>
                </a:cubicBezTo>
                <a:cubicBezTo>
                  <a:pt x="3287832" y="6312956"/>
                  <a:pt x="3329867" y="6251648"/>
                  <a:pt x="3371121" y="6177323"/>
                </a:cubicBezTo>
                <a:cubicBezTo>
                  <a:pt x="3327033" y="6182585"/>
                  <a:pt x="3315581" y="6209398"/>
                  <a:pt x="3296165" y="6234079"/>
                </a:cubicBezTo>
                <a:cubicBezTo>
                  <a:pt x="3288979" y="6244960"/>
                  <a:pt x="3278884" y="6250794"/>
                  <a:pt x="3264021" y="6242542"/>
                </a:cubicBezTo>
                <a:cubicBezTo>
                  <a:pt x="3249162" y="6234291"/>
                  <a:pt x="3239350" y="6223125"/>
                  <a:pt x="3239636" y="6206127"/>
                </a:cubicBezTo>
                <a:cubicBezTo>
                  <a:pt x="3240991" y="6185143"/>
                  <a:pt x="3252938" y="6188344"/>
                  <a:pt x="3264883" y="6191545"/>
                </a:cubicBezTo>
                <a:cubicBezTo>
                  <a:pt x="3290910" y="6189982"/>
                  <a:pt x="3294112" y="6178033"/>
                  <a:pt x="3290416" y="6159968"/>
                </a:cubicBezTo>
                <a:cubicBezTo>
                  <a:pt x="3275062" y="6121701"/>
                  <a:pt x="3294478" y="6097021"/>
                  <a:pt x="3310981" y="6067291"/>
                </a:cubicBezTo>
                <a:cubicBezTo>
                  <a:pt x="3320299" y="6048441"/>
                  <a:pt x="3329332" y="6046591"/>
                  <a:pt x="3347105" y="6059893"/>
                </a:cubicBezTo>
                <a:cubicBezTo>
                  <a:pt x="3364880" y="6073193"/>
                  <a:pt x="3372351" y="6045313"/>
                  <a:pt x="3372351" y="6045313"/>
                </a:cubicBezTo>
                <a:cubicBezTo>
                  <a:pt x="3329903" y="6012596"/>
                  <a:pt x="3362618" y="5970133"/>
                  <a:pt x="3354162" y="5937985"/>
                </a:cubicBezTo>
                <a:cubicBezTo>
                  <a:pt x="3351248" y="5932934"/>
                  <a:pt x="3351248" y="5932934"/>
                  <a:pt x="3347268" y="5931868"/>
                </a:cubicBezTo>
                <a:cubicBezTo>
                  <a:pt x="3320174" y="5937414"/>
                  <a:pt x="3339797" y="5959749"/>
                  <a:pt x="3331543" y="5974614"/>
                </a:cubicBezTo>
                <a:cubicBezTo>
                  <a:pt x="3327275" y="5990546"/>
                  <a:pt x="3317178" y="5996377"/>
                  <a:pt x="3305232" y="5993176"/>
                </a:cubicBezTo>
                <a:cubicBezTo>
                  <a:pt x="3293285" y="5989975"/>
                  <a:pt x="3291437" y="5980943"/>
                  <a:pt x="3294640" y="5968994"/>
                </a:cubicBezTo>
                <a:cubicBezTo>
                  <a:pt x="3299484" y="5919065"/>
                  <a:pt x="3331134" y="5880585"/>
                  <a:pt x="3351123" y="5821908"/>
                </a:cubicBezTo>
                <a:cubicBezTo>
                  <a:pt x="3303547" y="5856119"/>
                  <a:pt x="3267137" y="5880515"/>
                  <a:pt x="3224115" y="5881793"/>
                </a:cubicBezTo>
                <a:cubicBezTo>
                  <a:pt x="3215084" y="5883643"/>
                  <a:pt x="3207900" y="5894525"/>
                  <a:pt x="3209747" y="5903557"/>
                </a:cubicBezTo>
                <a:cubicBezTo>
                  <a:pt x="3208887" y="5954554"/>
                  <a:pt x="3166646" y="5968852"/>
                  <a:pt x="3138197" y="5995377"/>
                </a:cubicBezTo>
                <a:cubicBezTo>
                  <a:pt x="3083150" y="6057471"/>
                  <a:pt x="2998463" y="6039047"/>
                  <a:pt x="2934672" y="6085989"/>
                </a:cubicBezTo>
                <a:cubicBezTo>
                  <a:pt x="2912341" y="6105620"/>
                  <a:pt x="2886600" y="6090184"/>
                  <a:pt x="2879212" y="6054053"/>
                </a:cubicBezTo>
                <a:cubicBezTo>
                  <a:pt x="2868125" y="5999856"/>
                  <a:pt x="2838981" y="5949355"/>
                  <a:pt x="2875964" y="5890963"/>
                </a:cubicBezTo>
                <a:cubicBezTo>
                  <a:pt x="2886349" y="5868130"/>
                  <a:pt x="2868862" y="5837832"/>
                  <a:pt x="2858273" y="5813647"/>
                </a:cubicBezTo>
                <a:cubicBezTo>
                  <a:pt x="2838937" y="5774315"/>
                  <a:pt x="2842425" y="5745368"/>
                  <a:pt x="2875921" y="5715921"/>
                </a:cubicBezTo>
                <a:cubicBezTo>
                  <a:pt x="2894271" y="5695225"/>
                  <a:pt x="2922718" y="5668695"/>
                  <a:pt x="2904163" y="5642380"/>
                </a:cubicBezTo>
                <a:cubicBezTo>
                  <a:pt x="2878712" y="5609945"/>
                  <a:pt x="2845502" y="5622393"/>
                  <a:pt x="2815206" y="5639887"/>
                </a:cubicBezTo>
                <a:cubicBezTo>
                  <a:pt x="2741603" y="5675664"/>
                  <a:pt x="2668002" y="5711438"/>
                  <a:pt x="2590704" y="5729147"/>
                </a:cubicBezTo>
                <a:cubicBezTo>
                  <a:pt x="2563609" y="5734694"/>
                  <a:pt x="2547681" y="5730425"/>
                  <a:pt x="2547190" y="5700411"/>
                </a:cubicBezTo>
                <a:cubicBezTo>
                  <a:pt x="2550391" y="5688463"/>
                  <a:pt x="2548542" y="5679428"/>
                  <a:pt x="2537666" y="5672247"/>
                </a:cubicBezTo>
                <a:lnTo>
                  <a:pt x="2518989" y="5648886"/>
                </a:lnTo>
                <a:lnTo>
                  <a:pt x="2652347" y="5560978"/>
                </a:lnTo>
                <a:cubicBezTo>
                  <a:pt x="2667346" y="5549613"/>
                  <a:pt x="2683705" y="5540308"/>
                  <a:pt x="2698026" y="5527912"/>
                </a:cubicBezTo>
                <a:lnTo>
                  <a:pt x="2730638" y="5506414"/>
                </a:lnTo>
                <a:lnTo>
                  <a:pt x="2762536" y="5501975"/>
                </a:lnTo>
                <a:cubicBezTo>
                  <a:pt x="2779531" y="5502259"/>
                  <a:pt x="2790698" y="5492444"/>
                  <a:pt x="2796034" y="5472529"/>
                </a:cubicBezTo>
                <a:cubicBezTo>
                  <a:pt x="2809620" y="5437750"/>
                  <a:pt x="2844677" y="5434334"/>
                  <a:pt x="2871197" y="5462786"/>
                </a:cubicBezTo>
                <a:cubicBezTo>
                  <a:pt x="2882075" y="5469970"/>
                  <a:pt x="2891888" y="5481136"/>
                  <a:pt x="2903052" y="5471322"/>
                </a:cubicBezTo>
                <a:cubicBezTo>
                  <a:pt x="2918200" y="5462574"/>
                  <a:pt x="2912369" y="5452473"/>
                  <a:pt x="2906541" y="5442374"/>
                </a:cubicBezTo>
                <a:cubicBezTo>
                  <a:pt x="2890901" y="5421107"/>
                  <a:pt x="2898083" y="5410226"/>
                  <a:pt x="2920128" y="5407592"/>
                </a:cubicBezTo>
                <a:cubicBezTo>
                  <a:pt x="2957782" y="5398472"/>
                  <a:pt x="2942557" y="5389590"/>
                  <a:pt x="2930583" y="5379779"/>
                </a:cubicBezTo>
                <a:lnTo>
                  <a:pt x="2925565" y="5373990"/>
                </a:lnTo>
                <a:lnTo>
                  <a:pt x="2947334" y="5359284"/>
                </a:lnTo>
                <a:lnTo>
                  <a:pt x="2965443" y="5351966"/>
                </a:lnTo>
                <a:cubicBezTo>
                  <a:pt x="2979425" y="5345574"/>
                  <a:pt x="2992314" y="5337288"/>
                  <a:pt x="3002556" y="5322956"/>
                </a:cubicBezTo>
                <a:lnTo>
                  <a:pt x="3002563" y="5322732"/>
                </a:lnTo>
                <a:lnTo>
                  <a:pt x="3018981" y="5311909"/>
                </a:lnTo>
                <a:cubicBezTo>
                  <a:pt x="3040931" y="5297439"/>
                  <a:pt x="3059747" y="5285037"/>
                  <a:pt x="3081019" y="5269537"/>
                </a:cubicBezTo>
                <a:cubicBezTo>
                  <a:pt x="3102290" y="5254037"/>
                  <a:pt x="3124241" y="5239567"/>
                  <a:pt x="3146192" y="5225097"/>
                </a:cubicBezTo>
                <a:cubicBezTo>
                  <a:pt x="3146192" y="5225097"/>
                  <a:pt x="3149328" y="5223031"/>
                  <a:pt x="3152464" y="5220963"/>
                </a:cubicBezTo>
                <a:cubicBezTo>
                  <a:pt x="3158736" y="5216829"/>
                  <a:pt x="3168823" y="5211658"/>
                  <a:pt x="3170600" y="5207530"/>
                </a:cubicBezTo>
                <a:cubicBezTo>
                  <a:pt x="3183143" y="5199262"/>
                  <a:pt x="3194328" y="5188933"/>
                  <a:pt x="3206872" y="5180665"/>
                </a:cubicBezTo>
                <a:cubicBezTo>
                  <a:pt x="3213144" y="5176530"/>
                  <a:pt x="3216280" y="5174464"/>
                  <a:pt x="3221872" y="5169298"/>
                </a:cubicBezTo>
                <a:cubicBezTo>
                  <a:pt x="3227464" y="5164134"/>
                  <a:pt x="3234416" y="5161029"/>
                  <a:pt x="3243823" y="5154830"/>
                </a:cubicBezTo>
                <a:cubicBezTo>
                  <a:pt x="3250095" y="5150694"/>
                  <a:pt x="3255008" y="5144500"/>
                  <a:pt x="3264416" y="5138299"/>
                </a:cubicBezTo>
                <a:cubicBezTo>
                  <a:pt x="3267552" y="5136231"/>
                  <a:pt x="3271366" y="5135194"/>
                  <a:pt x="3278317" y="5132090"/>
                </a:cubicBezTo>
                <a:cubicBezTo>
                  <a:pt x="3284589" y="5127957"/>
                  <a:pt x="3279416" y="5126932"/>
                  <a:pt x="3282552" y="5124865"/>
                </a:cubicBezTo>
                <a:cubicBezTo>
                  <a:pt x="3285687" y="5122798"/>
                  <a:pt x="3285687" y="5122798"/>
                  <a:pt x="3288823" y="5120731"/>
                </a:cubicBezTo>
                <a:cubicBezTo>
                  <a:pt x="3304503" y="5110396"/>
                  <a:pt x="3322638" y="5096963"/>
                  <a:pt x="3337639" y="5085596"/>
                </a:cubicBezTo>
                <a:cubicBezTo>
                  <a:pt x="3350182" y="5077329"/>
                  <a:pt x="3362046" y="5068029"/>
                  <a:pt x="3373910" y="5058731"/>
                </a:cubicBezTo>
                <a:cubicBezTo>
                  <a:pt x="3392047" y="5045298"/>
                  <a:pt x="3392047" y="5045298"/>
                  <a:pt x="3411540" y="5033926"/>
                </a:cubicBezTo>
                <a:cubicBezTo>
                  <a:pt x="3418491" y="5030822"/>
                  <a:pt x="3425442" y="5027717"/>
                  <a:pt x="3422726" y="5023597"/>
                </a:cubicBezTo>
                <a:cubicBezTo>
                  <a:pt x="3421367" y="5021536"/>
                  <a:pt x="3430096" y="5014304"/>
                  <a:pt x="3437047" y="5011200"/>
                </a:cubicBezTo>
                <a:cubicBezTo>
                  <a:pt x="3451627" y="5006023"/>
                  <a:pt x="3459676" y="4997762"/>
                  <a:pt x="3472220" y="4989493"/>
                </a:cubicBezTo>
                <a:cubicBezTo>
                  <a:pt x="3479170" y="4986389"/>
                  <a:pt x="3488998" y="4973999"/>
                  <a:pt x="3484504" y="4974006"/>
                </a:cubicBezTo>
                <a:cubicBezTo>
                  <a:pt x="3481107" y="4968854"/>
                  <a:pt x="3482206" y="4963696"/>
                  <a:pt x="3491613" y="4957495"/>
                </a:cubicBezTo>
                <a:cubicBezTo>
                  <a:pt x="3504157" y="4949226"/>
                  <a:pt x="3512206" y="4940965"/>
                  <a:pt x="3524750" y="4932696"/>
                </a:cubicBezTo>
                <a:cubicBezTo>
                  <a:pt x="3537294" y="4924428"/>
                  <a:pt x="3550516" y="4917190"/>
                  <a:pt x="3565516" y="4905824"/>
                </a:cubicBezTo>
                <a:cubicBezTo>
                  <a:pt x="3577379" y="4896525"/>
                  <a:pt x="3589923" y="4888256"/>
                  <a:pt x="3603145" y="4881019"/>
                </a:cubicBezTo>
                <a:cubicBezTo>
                  <a:pt x="3613232" y="4875847"/>
                  <a:pt x="3614331" y="4870689"/>
                  <a:pt x="3616109" y="4866562"/>
                </a:cubicBezTo>
                <a:cubicBezTo>
                  <a:pt x="3619794" y="4861916"/>
                  <a:pt x="3620512" y="4859595"/>
                  <a:pt x="3618742" y="4859468"/>
                </a:cubicBezTo>
                <a:cubicBezTo>
                  <a:pt x="3616972" y="4859342"/>
                  <a:pt x="3612712" y="4861410"/>
                  <a:pt x="3606441" y="4865545"/>
                </a:cubicBezTo>
                <a:cubicBezTo>
                  <a:pt x="3603305" y="4867611"/>
                  <a:pt x="3597033" y="4871746"/>
                  <a:pt x="3590762" y="4875880"/>
                </a:cubicBezTo>
                <a:cubicBezTo>
                  <a:pt x="3583811" y="4878983"/>
                  <a:pt x="3574403" y="4885185"/>
                  <a:pt x="3573045" y="4883125"/>
                </a:cubicBezTo>
                <a:cubicBezTo>
                  <a:pt x="3569649" y="4877973"/>
                  <a:pt x="3560241" y="4884174"/>
                  <a:pt x="3550834" y="4890376"/>
                </a:cubicBezTo>
                <a:cubicBezTo>
                  <a:pt x="3538291" y="4898644"/>
                  <a:pt x="3528883" y="4904845"/>
                  <a:pt x="3520574" y="4905889"/>
                </a:cubicBezTo>
                <a:cubicBezTo>
                  <a:pt x="3512944" y="4907962"/>
                  <a:pt x="3500400" y="4916231"/>
                  <a:pt x="3492351" y="4924494"/>
                </a:cubicBezTo>
                <a:cubicBezTo>
                  <a:pt x="3481846" y="4935852"/>
                  <a:pt x="3464807" y="4944128"/>
                  <a:pt x="3449128" y="4954462"/>
                </a:cubicBezTo>
                <a:cubicBezTo>
                  <a:pt x="3445993" y="4956531"/>
                  <a:pt x="3445314" y="4955500"/>
                  <a:pt x="3442178" y="4957566"/>
                </a:cubicBezTo>
                <a:cubicBezTo>
                  <a:pt x="3437683" y="4957573"/>
                  <a:pt x="3440140" y="4954475"/>
                  <a:pt x="3443276" y="4952409"/>
                </a:cubicBezTo>
                <a:cubicBezTo>
                  <a:pt x="3452684" y="4946207"/>
                  <a:pt x="3458955" y="4942072"/>
                  <a:pt x="3460733" y="4937945"/>
                </a:cubicBezTo>
                <a:cubicBezTo>
                  <a:pt x="3468103" y="4928652"/>
                  <a:pt x="3463609" y="4928659"/>
                  <a:pt x="3462250" y="4926599"/>
                </a:cubicBezTo>
                <a:cubicBezTo>
                  <a:pt x="3452843" y="4932800"/>
                  <a:pt x="3442756" y="4937972"/>
                  <a:pt x="3430212" y="4946240"/>
                </a:cubicBezTo>
                <a:cubicBezTo>
                  <a:pt x="3435805" y="4941076"/>
                  <a:pt x="3438941" y="4939008"/>
                  <a:pt x="3442077" y="4936941"/>
                </a:cubicBezTo>
                <a:cubicBezTo>
                  <a:pt x="3451484" y="4930739"/>
                  <a:pt x="3460213" y="4923508"/>
                  <a:pt x="3470300" y="4918336"/>
                </a:cubicBezTo>
                <a:cubicBezTo>
                  <a:pt x="3483522" y="4911099"/>
                  <a:pt x="3484621" y="4905941"/>
                  <a:pt x="3496485" y="4896643"/>
                </a:cubicBezTo>
                <a:cubicBezTo>
                  <a:pt x="3508349" y="4887343"/>
                  <a:pt x="3507671" y="4886313"/>
                  <a:pt x="3498682" y="4886325"/>
                </a:cubicBezTo>
                <a:cubicBezTo>
                  <a:pt x="3493508" y="4885302"/>
                  <a:pt x="3486557" y="4888407"/>
                  <a:pt x="3480965" y="4893570"/>
                </a:cubicBezTo>
                <a:cubicBezTo>
                  <a:pt x="3472916" y="4901832"/>
                  <a:pt x="3462829" y="4907004"/>
                  <a:pt x="3456557" y="4911138"/>
                </a:cubicBezTo>
                <a:cubicBezTo>
                  <a:pt x="3438421" y="4924571"/>
                  <a:pt x="3421384" y="4932846"/>
                  <a:pt x="3404606" y="4948339"/>
                </a:cubicBezTo>
                <a:cubicBezTo>
                  <a:pt x="3404606" y="4948339"/>
                  <a:pt x="3401470" y="4950406"/>
                  <a:pt x="3397655" y="4951443"/>
                </a:cubicBezTo>
                <a:cubicBezTo>
                  <a:pt x="3380617" y="4959718"/>
                  <a:pt x="3368074" y="4967986"/>
                  <a:pt x="3352395" y="4978322"/>
                </a:cubicBezTo>
                <a:cubicBezTo>
                  <a:pt x="3329765" y="4991761"/>
                  <a:pt x="3306456" y="5004171"/>
                  <a:pt x="3285184" y="5019671"/>
                </a:cubicBezTo>
                <a:cubicBezTo>
                  <a:pt x="3285184" y="5019671"/>
                  <a:pt x="3282048" y="5021738"/>
                  <a:pt x="3282048" y="5021738"/>
                </a:cubicBezTo>
                <a:cubicBezTo>
                  <a:pt x="3281369" y="5020707"/>
                  <a:pt x="3281369" y="5020707"/>
                  <a:pt x="3281369" y="5020707"/>
                </a:cubicBezTo>
                <a:cubicBezTo>
                  <a:pt x="3280690" y="5019678"/>
                  <a:pt x="3280010" y="5018647"/>
                  <a:pt x="3283147" y="5016580"/>
                </a:cubicBezTo>
                <a:cubicBezTo>
                  <a:pt x="3286282" y="5014513"/>
                  <a:pt x="3289418" y="5012445"/>
                  <a:pt x="3292554" y="5010379"/>
                </a:cubicBezTo>
                <a:cubicBezTo>
                  <a:pt x="3311369" y="4997976"/>
                  <a:pt x="3330184" y="4985573"/>
                  <a:pt x="3348999" y="4973170"/>
                </a:cubicBezTo>
                <a:cubicBezTo>
                  <a:pt x="3352135" y="4971103"/>
                  <a:pt x="3358407" y="4966969"/>
                  <a:pt x="3357049" y="4964909"/>
                </a:cubicBezTo>
                <a:cubicBezTo>
                  <a:pt x="3351196" y="4962854"/>
                  <a:pt x="3363740" y="4954586"/>
                  <a:pt x="3370011" y="4950451"/>
                </a:cubicBezTo>
                <a:cubicBezTo>
                  <a:pt x="3382554" y="4942184"/>
                  <a:pt x="3395098" y="4933915"/>
                  <a:pt x="3407641" y="4925647"/>
                </a:cubicBezTo>
                <a:cubicBezTo>
                  <a:pt x="3417048" y="4919445"/>
                  <a:pt x="3425778" y="4912214"/>
                  <a:pt x="3434505" y="4904982"/>
                </a:cubicBezTo>
                <a:cubicBezTo>
                  <a:pt x="3430011" y="4904988"/>
                  <a:pt x="3423061" y="4908092"/>
                  <a:pt x="3416789" y="4912227"/>
                </a:cubicBezTo>
                <a:cubicBezTo>
                  <a:pt x="3391702" y="4928764"/>
                  <a:pt x="3367973" y="4947360"/>
                  <a:pt x="3340849" y="4960807"/>
                </a:cubicBezTo>
                <a:cubicBezTo>
                  <a:pt x="3300083" y="4987680"/>
                  <a:pt x="3259317" y="5014551"/>
                  <a:pt x="3221687" y="5039357"/>
                </a:cubicBezTo>
                <a:cubicBezTo>
                  <a:pt x="3215416" y="5043492"/>
                  <a:pt x="3214317" y="5048649"/>
                  <a:pt x="3206687" y="5050722"/>
                </a:cubicBezTo>
                <a:cubicBezTo>
                  <a:pt x="3195242" y="5053833"/>
                  <a:pt x="3184057" y="5064163"/>
                  <a:pt x="3174649" y="5070363"/>
                </a:cubicBezTo>
                <a:cubicBezTo>
                  <a:pt x="3165241" y="5076565"/>
                  <a:pt x="3152019" y="5083803"/>
                  <a:pt x="3143970" y="5092065"/>
                </a:cubicBezTo>
                <a:cubicBezTo>
                  <a:pt x="3138378" y="5097229"/>
                  <a:pt x="3128290" y="5102400"/>
                  <a:pt x="3122019" y="5106534"/>
                </a:cubicBezTo>
                <a:cubicBezTo>
                  <a:pt x="3104982" y="5114809"/>
                  <a:pt x="3085488" y="5126181"/>
                  <a:pt x="3066672" y="5138585"/>
                </a:cubicBezTo>
                <a:cubicBezTo>
                  <a:pt x="3060400" y="5142718"/>
                  <a:pt x="3058623" y="5146846"/>
                  <a:pt x="3055487" y="5148914"/>
                </a:cubicBezTo>
                <a:cubicBezTo>
                  <a:pt x="3048536" y="5152017"/>
                  <a:pt x="3041586" y="5155121"/>
                  <a:pt x="3035313" y="5159255"/>
                </a:cubicBezTo>
                <a:cubicBezTo>
                  <a:pt x="2997684" y="5184060"/>
                  <a:pt x="2963189" y="5206799"/>
                  <a:pt x="2925559" y="5231604"/>
                </a:cubicBezTo>
                <a:lnTo>
                  <a:pt x="2831020" y="5292621"/>
                </a:lnTo>
                <a:lnTo>
                  <a:pt x="2825967" y="5295116"/>
                </a:lnTo>
                <a:cubicBezTo>
                  <a:pt x="2777484" y="5320102"/>
                  <a:pt x="2726308" y="5347834"/>
                  <a:pt x="2687824" y="5366693"/>
                </a:cubicBezTo>
                <a:cubicBezTo>
                  <a:pt x="2628012" y="5414701"/>
                  <a:pt x="2545954" y="5418327"/>
                  <a:pt x="2486143" y="5466334"/>
                </a:cubicBezTo>
                <a:cubicBezTo>
                  <a:pt x="2476045" y="5472169"/>
                  <a:pt x="2460117" y="5467901"/>
                  <a:pt x="2448170" y="5464700"/>
                </a:cubicBezTo>
                <a:cubicBezTo>
                  <a:pt x="2427195" y="5463348"/>
                  <a:pt x="2400389" y="5451896"/>
                  <a:pt x="2406710" y="5492012"/>
                </a:cubicBezTo>
                <a:cubicBezTo>
                  <a:pt x="2407490" y="5505028"/>
                  <a:pt x="2393410" y="5509792"/>
                  <a:pt x="2384380" y="5511641"/>
                </a:cubicBezTo>
                <a:cubicBezTo>
                  <a:pt x="2299405" y="5510218"/>
                  <a:pt x="2247272" y="5577360"/>
                  <a:pt x="2176871" y="5601185"/>
                </a:cubicBezTo>
                <a:cubicBezTo>
                  <a:pt x="2077243" y="5638525"/>
                  <a:pt x="1997727" y="5728212"/>
                  <a:pt x="1883527" y="5740302"/>
                </a:cubicBezTo>
                <a:cubicBezTo>
                  <a:pt x="1866531" y="5740017"/>
                  <a:pt x="1851383" y="5748763"/>
                  <a:pt x="1832256" y="5756447"/>
                </a:cubicBezTo>
                <a:cubicBezTo>
                  <a:pt x="1820596" y="5736248"/>
                  <a:pt x="1825932" y="5716331"/>
                  <a:pt x="1810292" y="5695064"/>
                </a:cubicBezTo>
                <a:cubicBezTo>
                  <a:pt x="1780857" y="5661564"/>
                  <a:pt x="1788902" y="5599686"/>
                  <a:pt x="1827450" y="5567323"/>
                </a:cubicBezTo>
                <a:cubicBezTo>
                  <a:pt x="1858811" y="5545843"/>
                  <a:pt x="1899985" y="5535532"/>
                  <a:pt x="1911725" y="5491718"/>
                </a:cubicBezTo>
                <a:cubicBezTo>
                  <a:pt x="1915995" y="5475785"/>
                  <a:pt x="1935904" y="5481120"/>
                  <a:pt x="1948916" y="5480340"/>
                </a:cubicBezTo>
                <a:cubicBezTo>
                  <a:pt x="1985820" y="5485959"/>
                  <a:pt x="2016114" y="5468462"/>
                  <a:pt x="2046409" y="5450965"/>
                </a:cubicBezTo>
                <a:cubicBezTo>
                  <a:pt x="2071655" y="5436384"/>
                  <a:pt x="2082823" y="5426570"/>
                  <a:pt x="2064266" y="5400254"/>
                </a:cubicBezTo>
                <a:cubicBezTo>
                  <a:pt x="2058437" y="5390153"/>
                  <a:pt x="2057655" y="5377137"/>
                  <a:pt x="2067755" y="5371304"/>
                </a:cubicBezTo>
                <a:cubicBezTo>
                  <a:pt x="2083970" y="5358572"/>
                  <a:pt x="2092712" y="5373724"/>
                  <a:pt x="2098544" y="5383823"/>
                </a:cubicBezTo>
                <a:cubicBezTo>
                  <a:pt x="2123996" y="5416258"/>
                  <a:pt x="2144192" y="5404595"/>
                  <a:pt x="2163609" y="5379911"/>
                </a:cubicBezTo>
                <a:cubicBezTo>
                  <a:pt x="2218656" y="5317820"/>
                  <a:pt x="2276618" y="5260781"/>
                  <a:pt x="2347305" y="5219956"/>
                </a:cubicBezTo>
                <a:cubicBezTo>
                  <a:pt x="2378668" y="5198475"/>
                  <a:pt x="2367583" y="5144278"/>
                  <a:pt x="2419635" y="5141150"/>
                </a:cubicBezTo>
                <a:cubicBezTo>
                  <a:pt x="2423616" y="5142216"/>
                  <a:pt x="2419922" y="5124151"/>
                  <a:pt x="2417009" y="5119100"/>
                </a:cubicBezTo>
                <a:cubicBezTo>
                  <a:pt x="2405350" y="5098901"/>
                  <a:pt x="2389423" y="5094632"/>
                  <a:pt x="2371360" y="5098329"/>
                </a:cubicBezTo>
                <a:cubicBezTo>
                  <a:pt x="2358348" y="5099112"/>
                  <a:pt x="2336304" y="5101745"/>
                  <a:pt x="2343978" y="5120877"/>
                </a:cubicBezTo>
                <a:cubicBezTo>
                  <a:pt x="2348455" y="5151960"/>
                  <a:pt x="2326410" y="5154589"/>
                  <a:pt x="2306213" y="5166254"/>
                </a:cubicBezTo>
                <a:cubicBezTo>
                  <a:pt x="2238726" y="5195129"/>
                  <a:pt x="2163565" y="5204872"/>
                  <a:pt x="2106667" y="5257931"/>
                </a:cubicBezTo>
                <a:cubicBezTo>
                  <a:pt x="2089388" y="5274647"/>
                  <a:pt x="2075595" y="5262412"/>
                  <a:pt x="2060733" y="5254162"/>
                </a:cubicBezTo>
                <a:cubicBezTo>
                  <a:pt x="2033147" y="5229694"/>
                  <a:pt x="2010035" y="5236308"/>
                  <a:pt x="1982654" y="5258854"/>
                </a:cubicBezTo>
                <a:cubicBezTo>
                  <a:pt x="1939061" y="5294131"/>
                  <a:pt x="1911187" y="5286662"/>
                  <a:pt x="1892138" y="5230331"/>
                </a:cubicBezTo>
                <a:cubicBezTo>
                  <a:pt x="1881545" y="5206149"/>
                  <a:pt x="1873295" y="5221015"/>
                  <a:pt x="1864264" y="5222862"/>
                </a:cubicBezTo>
                <a:cubicBezTo>
                  <a:pt x="1815907" y="5244056"/>
                  <a:pt x="1767549" y="5265252"/>
                  <a:pt x="1722108" y="5291497"/>
                </a:cubicBezTo>
                <a:cubicBezTo>
                  <a:pt x="1627240" y="5342919"/>
                  <a:pt x="1523631" y="5379191"/>
                  <a:pt x="1437508" y="5445762"/>
                </a:cubicBezTo>
                <a:cubicBezTo>
                  <a:pt x="1381679" y="5494838"/>
                  <a:pt x="1304384" y="5512547"/>
                  <a:pt x="1232914" y="5540357"/>
                </a:cubicBezTo>
                <a:cubicBezTo>
                  <a:pt x="1208736" y="5550954"/>
                  <a:pt x="1198636" y="5556785"/>
                  <a:pt x="1188252" y="5579618"/>
                </a:cubicBezTo>
                <a:cubicBezTo>
                  <a:pt x="1173884" y="5601380"/>
                  <a:pt x="1161076" y="5649178"/>
                  <a:pt x="1117850" y="5603442"/>
                </a:cubicBezTo>
                <a:cubicBezTo>
                  <a:pt x="1108039" y="5592278"/>
                  <a:pt x="1088908" y="5599957"/>
                  <a:pt x="1089691" y="5612973"/>
                </a:cubicBezTo>
                <a:cubicBezTo>
                  <a:pt x="1094658" y="5674070"/>
                  <a:pt x="1043674" y="5673217"/>
                  <a:pt x="1012310" y="5694695"/>
                </a:cubicBezTo>
                <a:cubicBezTo>
                  <a:pt x="987064" y="5709274"/>
                  <a:pt x="962888" y="5719873"/>
                  <a:pt x="938706" y="5730469"/>
                </a:cubicBezTo>
                <a:cubicBezTo>
                  <a:pt x="927151" y="5733776"/>
                  <a:pt x="917622" y="5735493"/>
                  <a:pt x="909951" y="5735505"/>
                </a:cubicBezTo>
                <a:lnTo>
                  <a:pt x="900129" y="5732613"/>
                </a:lnTo>
                <a:lnTo>
                  <a:pt x="905311" y="5727186"/>
                </a:lnTo>
                <a:cubicBezTo>
                  <a:pt x="905054" y="5726855"/>
                  <a:pt x="902489" y="5728143"/>
                  <a:pt x="897357" y="5730719"/>
                </a:cubicBezTo>
                <a:lnTo>
                  <a:pt x="895587" y="5731276"/>
                </a:lnTo>
                <a:lnTo>
                  <a:pt x="893229" y="5730582"/>
                </a:lnTo>
                <a:lnTo>
                  <a:pt x="895301" y="5728075"/>
                </a:lnTo>
                <a:cubicBezTo>
                  <a:pt x="900545" y="5722584"/>
                  <a:pt x="902823" y="5719399"/>
                  <a:pt x="898489" y="5719940"/>
                </a:cubicBezTo>
                <a:lnTo>
                  <a:pt x="889543" y="5724325"/>
                </a:lnTo>
                <a:lnTo>
                  <a:pt x="884843" y="5714236"/>
                </a:lnTo>
                <a:lnTo>
                  <a:pt x="884861" y="5713914"/>
                </a:lnTo>
                <a:lnTo>
                  <a:pt x="912610" y="5689165"/>
                </a:lnTo>
                <a:cubicBezTo>
                  <a:pt x="915575" y="5686860"/>
                  <a:pt x="923782" y="5679066"/>
                  <a:pt x="927432" y="5677642"/>
                </a:cubicBezTo>
                <a:cubicBezTo>
                  <a:pt x="938380" y="5673373"/>
                  <a:pt x="945903" y="5664697"/>
                  <a:pt x="952517" y="5660968"/>
                </a:cubicBezTo>
                <a:cubicBezTo>
                  <a:pt x="961409" y="5654054"/>
                  <a:pt x="966653" y="5648565"/>
                  <a:pt x="965283" y="5646802"/>
                </a:cubicBezTo>
                <a:lnTo>
                  <a:pt x="953977" y="5650094"/>
                </a:lnTo>
                <a:lnTo>
                  <a:pt x="975150" y="5630803"/>
                </a:lnTo>
                <a:cubicBezTo>
                  <a:pt x="978114" y="5628500"/>
                  <a:pt x="980394" y="5625314"/>
                  <a:pt x="982672" y="5622127"/>
                </a:cubicBezTo>
                <a:cubicBezTo>
                  <a:pt x="988140" y="5610808"/>
                  <a:pt x="1003646" y="5600165"/>
                  <a:pt x="1019152" y="5589525"/>
                </a:cubicBezTo>
                <a:cubicBezTo>
                  <a:pt x="1028731" y="5583491"/>
                  <a:pt x="1047202" y="5570546"/>
                  <a:pt x="1056555" y="5570343"/>
                </a:cubicBezTo>
                <a:cubicBezTo>
                  <a:pt x="1058611" y="5572986"/>
                  <a:pt x="1068190" y="5566954"/>
                  <a:pt x="1076397" y="5559158"/>
                </a:cubicBezTo>
                <a:cubicBezTo>
                  <a:pt x="1078675" y="5555973"/>
                  <a:pt x="1077990" y="5555092"/>
                  <a:pt x="1080955" y="5552787"/>
                </a:cubicBezTo>
                <a:cubicBezTo>
                  <a:pt x="1105354" y="5535232"/>
                  <a:pt x="1129292" y="5510965"/>
                  <a:pt x="1154377" y="5494292"/>
                </a:cubicBezTo>
                <a:cubicBezTo>
                  <a:pt x="1185388" y="5473008"/>
                  <a:pt x="1216626" y="5445896"/>
                  <a:pt x="1250379" y="5428136"/>
                </a:cubicBezTo>
                <a:cubicBezTo>
                  <a:pt x="1256993" y="5424410"/>
                  <a:pt x="1262236" y="5418919"/>
                  <a:pt x="1268850" y="5415191"/>
                </a:cubicBezTo>
                <a:cubicBezTo>
                  <a:pt x="1277742" y="5408277"/>
                  <a:pt x="1278652" y="5403329"/>
                  <a:pt x="1280245" y="5399261"/>
                </a:cubicBezTo>
                <a:cubicBezTo>
                  <a:pt x="1283209" y="5396957"/>
                  <a:pt x="1275911" y="5399803"/>
                  <a:pt x="1269983" y="5404413"/>
                </a:cubicBezTo>
                <a:cubicBezTo>
                  <a:pt x="1264054" y="5409021"/>
                  <a:pt x="1262683" y="5407259"/>
                  <a:pt x="1264962" y="5404073"/>
                </a:cubicBezTo>
                <a:cubicBezTo>
                  <a:pt x="1264276" y="5403192"/>
                  <a:pt x="1270205" y="5398583"/>
                  <a:pt x="1273170" y="5396278"/>
                </a:cubicBezTo>
                <a:cubicBezTo>
                  <a:pt x="1290046" y="5387399"/>
                  <a:pt x="1307147" y="5372691"/>
                  <a:pt x="1320151" y="5371064"/>
                </a:cubicBezTo>
                <a:cubicBezTo>
                  <a:pt x="1332693" y="5362727"/>
                  <a:pt x="1340678" y="5360762"/>
                  <a:pt x="1352534" y="5351544"/>
                </a:cubicBezTo>
                <a:cubicBezTo>
                  <a:pt x="1361426" y="5344630"/>
                  <a:pt x="1371004" y="5338598"/>
                  <a:pt x="1374192" y="5330463"/>
                </a:cubicBezTo>
                <a:cubicBezTo>
                  <a:pt x="1375101" y="5325514"/>
                  <a:pt x="1386959" y="5316296"/>
                  <a:pt x="1391517" y="5309925"/>
                </a:cubicBezTo>
                <a:cubicBezTo>
                  <a:pt x="1396760" y="5304434"/>
                  <a:pt x="1401780" y="5304774"/>
                  <a:pt x="1410672" y="5297860"/>
                </a:cubicBezTo>
                <a:cubicBezTo>
                  <a:pt x="1413637" y="5295555"/>
                  <a:pt x="1415007" y="5297318"/>
                  <a:pt x="1412043" y="5299623"/>
                </a:cubicBezTo>
                <a:cubicBezTo>
                  <a:pt x="1406800" y="5305113"/>
                  <a:pt x="1404520" y="5308299"/>
                  <a:pt x="1399278" y="5313790"/>
                </a:cubicBezTo>
                <a:cubicBezTo>
                  <a:pt x="1396313" y="5316094"/>
                  <a:pt x="1393349" y="5318399"/>
                  <a:pt x="1394719" y="5320161"/>
                </a:cubicBezTo>
                <a:cubicBezTo>
                  <a:pt x="1395404" y="5321043"/>
                  <a:pt x="1401333" y="5316434"/>
                  <a:pt x="1404296" y="5314129"/>
                </a:cubicBezTo>
                <a:cubicBezTo>
                  <a:pt x="1436903" y="5288778"/>
                  <a:pt x="1473160" y="5262005"/>
                  <a:pt x="1505082" y="5235773"/>
                </a:cubicBezTo>
                <a:cubicBezTo>
                  <a:pt x="1539283" y="5206354"/>
                  <a:pt x="1575538" y="5179581"/>
                  <a:pt x="1610425" y="5151044"/>
                </a:cubicBezTo>
                <a:cubicBezTo>
                  <a:pt x="1616354" y="5146435"/>
                  <a:pt x="1620002" y="5145013"/>
                  <a:pt x="1621596" y="5140945"/>
                </a:cubicBezTo>
                <a:cubicBezTo>
                  <a:pt x="1620226" y="5139182"/>
                  <a:pt x="1612928" y="5142029"/>
                  <a:pt x="1609963" y="5144333"/>
                </a:cubicBezTo>
                <a:cubicBezTo>
                  <a:pt x="1601070" y="5151247"/>
                  <a:pt x="1591493" y="5157280"/>
                  <a:pt x="1583971" y="5165957"/>
                </a:cubicBezTo>
                <a:cubicBezTo>
                  <a:pt x="1570520" y="5179241"/>
                  <a:pt x="1551363" y="5191307"/>
                  <a:pt x="1537227" y="5203711"/>
                </a:cubicBezTo>
                <a:cubicBezTo>
                  <a:pt x="1526279" y="5207980"/>
                  <a:pt x="1518070" y="5215776"/>
                  <a:pt x="1512143" y="5220384"/>
                </a:cubicBezTo>
                <a:cubicBezTo>
                  <a:pt x="1500285" y="5229604"/>
                  <a:pt x="1491392" y="5236516"/>
                  <a:pt x="1485688" y="5235296"/>
                </a:cubicBezTo>
                <a:cubicBezTo>
                  <a:pt x="1484318" y="5233534"/>
                  <a:pt x="1477704" y="5237261"/>
                  <a:pt x="1474055" y="5238685"/>
                </a:cubicBezTo>
                <a:cubicBezTo>
                  <a:pt x="1475649" y="5234618"/>
                  <a:pt x="1485912" y="5229467"/>
                  <a:pt x="1488191" y="5226281"/>
                </a:cubicBezTo>
                <a:cubicBezTo>
                  <a:pt x="1517834" y="5203235"/>
                  <a:pt x="1544512" y="5182495"/>
                  <a:pt x="1571190" y="5161753"/>
                </a:cubicBezTo>
                <a:cubicBezTo>
                  <a:pt x="1588976" y="5147925"/>
                  <a:pt x="1604482" y="5137284"/>
                  <a:pt x="1620897" y="5121694"/>
                </a:cubicBezTo>
                <a:cubicBezTo>
                  <a:pt x="1631384" y="5110713"/>
                  <a:pt x="1642556" y="5100613"/>
                  <a:pt x="1658063" y="5089971"/>
                </a:cubicBezTo>
                <a:cubicBezTo>
                  <a:pt x="1663990" y="5085362"/>
                  <a:pt x="1666270" y="5082176"/>
                  <a:pt x="1668549" y="5078989"/>
                </a:cubicBezTo>
                <a:cubicBezTo>
                  <a:pt x="1670828" y="5075804"/>
                  <a:pt x="1670143" y="5074923"/>
                  <a:pt x="1666494" y="5076346"/>
                </a:cubicBezTo>
                <a:cubicBezTo>
                  <a:pt x="1659195" y="5079193"/>
                  <a:pt x="1654859" y="5079735"/>
                  <a:pt x="1643002" y="5088954"/>
                </a:cubicBezTo>
                <a:cubicBezTo>
                  <a:pt x="1634795" y="5096749"/>
                  <a:pt x="1625217" y="5102781"/>
                  <a:pt x="1610396" y="5114304"/>
                </a:cubicBezTo>
                <a:cubicBezTo>
                  <a:pt x="1620882" y="5103323"/>
                  <a:pt x="1627497" y="5099594"/>
                  <a:pt x="1636390" y="5092681"/>
                </a:cubicBezTo>
                <a:cubicBezTo>
                  <a:pt x="1656454" y="5075669"/>
                  <a:pt x="1677205" y="5059537"/>
                  <a:pt x="1698639" y="5044286"/>
                </a:cubicBezTo>
                <a:cubicBezTo>
                  <a:pt x="1704567" y="5039675"/>
                  <a:pt x="1706160" y="5035608"/>
                  <a:pt x="1705476" y="5034728"/>
                </a:cubicBezTo>
                <a:cubicBezTo>
                  <a:pt x="1704105" y="5032965"/>
                  <a:pt x="1700457" y="5034387"/>
                  <a:pt x="1694528" y="5038997"/>
                </a:cubicBezTo>
                <a:cubicBezTo>
                  <a:pt x="1685635" y="5045911"/>
                  <a:pt x="1674462" y="5056010"/>
                  <a:pt x="1667849" y="5059738"/>
                </a:cubicBezTo>
                <a:cubicBezTo>
                  <a:pt x="1657587" y="5064890"/>
                  <a:pt x="1650063" y="5073566"/>
                  <a:pt x="1639115" y="5077835"/>
                </a:cubicBezTo>
                <a:cubicBezTo>
                  <a:pt x="1635466" y="5079259"/>
                  <a:pt x="1624295" y="5089358"/>
                  <a:pt x="1618366" y="5093968"/>
                </a:cubicBezTo>
                <a:cubicBezTo>
                  <a:pt x="1619275" y="5089020"/>
                  <a:pt x="1625888" y="5085292"/>
                  <a:pt x="1628853" y="5082987"/>
                </a:cubicBezTo>
                <a:cubicBezTo>
                  <a:pt x="1655532" y="5062246"/>
                  <a:pt x="1679244" y="5043809"/>
                  <a:pt x="1702959" y="5025373"/>
                </a:cubicBezTo>
                <a:cubicBezTo>
                  <a:pt x="1708888" y="5020763"/>
                  <a:pt x="1715501" y="5017035"/>
                  <a:pt x="1714131" y="5015273"/>
                </a:cubicBezTo>
                <a:cubicBezTo>
                  <a:pt x="1712075" y="5012628"/>
                  <a:pt x="1706147" y="5017237"/>
                  <a:pt x="1703868" y="5020423"/>
                </a:cubicBezTo>
                <a:cubicBezTo>
                  <a:pt x="1686082" y="5034252"/>
                  <a:pt x="1669206" y="5043131"/>
                  <a:pt x="1653700" y="5053773"/>
                </a:cubicBezTo>
                <a:cubicBezTo>
                  <a:pt x="1668520" y="5042249"/>
                  <a:pt x="1683342" y="5030726"/>
                  <a:pt x="1698163" y="5019204"/>
                </a:cubicBezTo>
                <a:cubicBezTo>
                  <a:pt x="1701128" y="5016898"/>
                  <a:pt x="1704092" y="5014594"/>
                  <a:pt x="1702722" y="5012831"/>
                </a:cubicBezTo>
                <a:cubicBezTo>
                  <a:pt x="1702036" y="5011950"/>
                  <a:pt x="1700665" y="5010187"/>
                  <a:pt x="1697701" y="5012492"/>
                </a:cubicBezTo>
                <a:cubicBezTo>
                  <a:pt x="1692458" y="5017982"/>
                  <a:pt x="1686753" y="5016761"/>
                  <a:pt x="1681509" y="5022252"/>
                </a:cubicBezTo>
                <a:cubicBezTo>
                  <a:pt x="1679230" y="5025439"/>
                  <a:pt x="1672616" y="5029167"/>
                  <a:pt x="1669652" y="5031472"/>
                </a:cubicBezTo>
                <a:cubicBezTo>
                  <a:pt x="1643660" y="5053094"/>
                  <a:pt x="1615611" y="5072073"/>
                  <a:pt x="1591212" y="5089628"/>
                </a:cubicBezTo>
                <a:cubicBezTo>
                  <a:pt x="1592805" y="5085560"/>
                  <a:pt x="1598734" y="5080951"/>
                  <a:pt x="1602383" y="5079529"/>
                </a:cubicBezTo>
                <a:cubicBezTo>
                  <a:pt x="1614926" y="5071191"/>
                  <a:pt x="1624042" y="5058447"/>
                  <a:pt x="1640234" y="5048686"/>
                </a:cubicBezTo>
                <a:cubicBezTo>
                  <a:pt x="1653461" y="5041231"/>
                  <a:pt x="1667597" y="5028828"/>
                  <a:pt x="1679454" y="5019609"/>
                </a:cubicBezTo>
                <a:cubicBezTo>
                  <a:pt x="1685383" y="5014999"/>
                  <a:pt x="1688347" y="5012695"/>
                  <a:pt x="1694275" y="5008087"/>
                </a:cubicBezTo>
                <a:cubicBezTo>
                  <a:pt x="1696555" y="5004899"/>
                  <a:pt x="1695869" y="5004019"/>
                  <a:pt x="1695184" y="5003137"/>
                </a:cubicBezTo>
                <a:cubicBezTo>
                  <a:pt x="1691534" y="5004560"/>
                  <a:pt x="1687200" y="5005103"/>
                  <a:pt x="1681272" y="5009712"/>
                </a:cubicBezTo>
                <a:cubicBezTo>
                  <a:pt x="1673064" y="5017508"/>
                  <a:pt x="1664171" y="5024421"/>
                  <a:pt x="1655278" y="5031334"/>
                </a:cubicBezTo>
                <a:cubicBezTo>
                  <a:pt x="1643421" y="5040553"/>
                  <a:pt x="1631564" y="5049771"/>
                  <a:pt x="1619707" y="5058990"/>
                </a:cubicBezTo>
                <a:cubicBezTo>
                  <a:pt x="1608074" y="5062378"/>
                  <a:pt x="1595994" y="5077425"/>
                  <a:pt x="1584360" y="5080815"/>
                </a:cubicBezTo>
                <a:cubicBezTo>
                  <a:pt x="1573188" y="5090914"/>
                  <a:pt x="1562239" y="5095184"/>
                  <a:pt x="1550383" y="5104402"/>
                </a:cubicBezTo>
                <a:cubicBezTo>
                  <a:pt x="1541490" y="5111316"/>
                  <a:pt x="1537841" y="5112740"/>
                  <a:pt x="1534191" y="5114163"/>
                </a:cubicBezTo>
                <a:cubicBezTo>
                  <a:pt x="1536470" y="5110977"/>
                  <a:pt x="1535100" y="5109215"/>
                  <a:pt x="1537378" y="5106028"/>
                </a:cubicBezTo>
                <a:cubicBezTo>
                  <a:pt x="1536693" y="5105148"/>
                  <a:pt x="1542622" y="5100538"/>
                  <a:pt x="1545587" y="5098233"/>
                </a:cubicBezTo>
                <a:cubicBezTo>
                  <a:pt x="1569300" y="5079796"/>
                  <a:pt x="1593015" y="5061360"/>
                  <a:pt x="1616729" y="5042923"/>
                </a:cubicBezTo>
                <a:cubicBezTo>
                  <a:pt x="1619693" y="5040618"/>
                  <a:pt x="1623342" y="5039195"/>
                  <a:pt x="1621972" y="5037434"/>
                </a:cubicBezTo>
                <a:cubicBezTo>
                  <a:pt x="1621287" y="5036552"/>
                  <a:pt x="1617637" y="5037975"/>
                  <a:pt x="1614673" y="5040280"/>
                </a:cubicBezTo>
                <a:cubicBezTo>
                  <a:pt x="1603725" y="5044548"/>
                  <a:pt x="1592553" y="5054650"/>
                  <a:pt x="1580697" y="5063868"/>
                </a:cubicBezTo>
                <a:cubicBezTo>
                  <a:pt x="1571804" y="5070782"/>
                  <a:pt x="1569524" y="5073967"/>
                  <a:pt x="1566784" y="5070442"/>
                </a:cubicBezTo>
                <a:cubicBezTo>
                  <a:pt x="1561078" y="5069222"/>
                  <a:pt x="1548536" y="5077558"/>
                  <a:pt x="1539643" y="5084472"/>
                </a:cubicBezTo>
                <a:cubicBezTo>
                  <a:pt x="1535995" y="5085895"/>
                  <a:pt x="1530066" y="5090505"/>
                  <a:pt x="1524138" y="5095114"/>
                </a:cubicBezTo>
                <a:cubicBezTo>
                  <a:pt x="1530066" y="5090505"/>
                  <a:pt x="1524138" y="5095114"/>
                  <a:pt x="1526416" y="5091928"/>
                </a:cubicBezTo>
                <a:cubicBezTo>
                  <a:pt x="1567916" y="5059665"/>
                  <a:pt x="1606452" y="5029704"/>
                  <a:pt x="1644987" y="4999745"/>
                </a:cubicBezTo>
                <a:cubicBezTo>
                  <a:pt x="1647951" y="4997440"/>
                  <a:pt x="1647266" y="4996558"/>
                  <a:pt x="1647266" y="4996558"/>
                </a:cubicBezTo>
                <a:cubicBezTo>
                  <a:pt x="1639282" y="4998524"/>
                  <a:pt x="1625146" y="5010928"/>
                  <a:pt x="1615568" y="5016961"/>
                </a:cubicBezTo>
                <a:cubicBezTo>
                  <a:pt x="1618755" y="5008826"/>
                  <a:pt x="1629927" y="4998727"/>
                  <a:pt x="1634486" y="4992354"/>
                </a:cubicBezTo>
                <a:cubicBezTo>
                  <a:pt x="1641323" y="4982799"/>
                  <a:pt x="1641323" y="4982799"/>
                  <a:pt x="1629689" y="4986185"/>
                </a:cubicBezTo>
                <a:cubicBezTo>
                  <a:pt x="1626725" y="4988491"/>
                  <a:pt x="1626725" y="4988491"/>
                  <a:pt x="1626725" y="4988491"/>
                </a:cubicBezTo>
                <a:cubicBezTo>
                  <a:pt x="1626040" y="4987610"/>
                  <a:pt x="1621705" y="4988151"/>
                  <a:pt x="1624670" y="4985846"/>
                </a:cubicBezTo>
                <a:cubicBezTo>
                  <a:pt x="1638805" y="4973443"/>
                  <a:pt x="1629228" y="4979475"/>
                  <a:pt x="1624894" y="4980016"/>
                </a:cubicBezTo>
                <a:cubicBezTo>
                  <a:pt x="1617594" y="4982864"/>
                  <a:pt x="1617594" y="4982864"/>
                  <a:pt x="1625802" y="4975068"/>
                </a:cubicBezTo>
                <a:cubicBezTo>
                  <a:pt x="1631731" y="4970459"/>
                  <a:pt x="1634694" y="4968155"/>
                  <a:pt x="1633324" y="4966393"/>
                </a:cubicBezTo>
                <a:cubicBezTo>
                  <a:pt x="1631954" y="4964629"/>
                  <a:pt x="1631268" y="4963749"/>
                  <a:pt x="1622376" y="4970662"/>
                </a:cubicBezTo>
                <a:cubicBezTo>
                  <a:pt x="1609834" y="4979000"/>
                  <a:pt x="1596607" y="4986455"/>
                  <a:pt x="1584065" y="4994792"/>
                </a:cubicBezTo>
                <a:cubicBezTo>
                  <a:pt x="1574486" y="5000824"/>
                  <a:pt x="1567187" y="5003671"/>
                  <a:pt x="1556925" y="5008821"/>
                </a:cubicBezTo>
                <a:cubicBezTo>
                  <a:pt x="1553960" y="5011127"/>
                  <a:pt x="1548032" y="5015736"/>
                  <a:pt x="1542103" y="5020345"/>
                </a:cubicBezTo>
                <a:cubicBezTo>
                  <a:pt x="1533210" y="5027259"/>
                  <a:pt x="1521353" y="5036478"/>
                  <a:pt x="1512461" y="5043391"/>
                </a:cubicBezTo>
                <a:cubicBezTo>
                  <a:pt x="1503568" y="5050304"/>
                  <a:pt x="1491711" y="5059522"/>
                  <a:pt x="1482818" y="5066437"/>
                </a:cubicBezTo>
                <a:cubicBezTo>
                  <a:pt x="1482818" y="5066437"/>
                  <a:pt x="1482133" y="5065555"/>
                  <a:pt x="1479168" y="5067860"/>
                </a:cubicBezTo>
                <a:cubicBezTo>
                  <a:pt x="1478484" y="5066979"/>
                  <a:pt x="1480763" y="5063792"/>
                  <a:pt x="1480763" y="5063792"/>
                </a:cubicBezTo>
                <a:cubicBezTo>
                  <a:pt x="1488970" y="5055997"/>
                  <a:pt x="1501512" y="5047661"/>
                  <a:pt x="1510405" y="5040747"/>
                </a:cubicBezTo>
                <a:cubicBezTo>
                  <a:pt x="1512685" y="5037560"/>
                  <a:pt x="1516333" y="5036139"/>
                  <a:pt x="1518612" y="5032953"/>
                </a:cubicBezTo>
                <a:cubicBezTo>
                  <a:pt x="1517927" y="5032071"/>
                  <a:pt x="1517242" y="5031189"/>
                  <a:pt x="1517242" y="5031189"/>
                </a:cubicBezTo>
                <a:cubicBezTo>
                  <a:pt x="1501736" y="5041831"/>
                  <a:pt x="1504924" y="5033697"/>
                  <a:pt x="1502868" y="5031053"/>
                </a:cubicBezTo>
                <a:cubicBezTo>
                  <a:pt x="1499903" y="5033358"/>
                  <a:pt x="1496940" y="5035662"/>
                  <a:pt x="1493976" y="5037966"/>
                </a:cubicBezTo>
                <a:lnTo>
                  <a:pt x="1460904" y="5061761"/>
                </a:lnTo>
                <a:lnTo>
                  <a:pt x="1461949" y="5052968"/>
                </a:lnTo>
                <a:lnTo>
                  <a:pt x="1480287" y="5038711"/>
                </a:lnTo>
                <a:cubicBezTo>
                  <a:pt x="1492829" y="5030374"/>
                  <a:pt x="1505371" y="5022038"/>
                  <a:pt x="1517228" y="5012819"/>
                </a:cubicBezTo>
                <a:cubicBezTo>
                  <a:pt x="1520193" y="5010515"/>
                  <a:pt x="1523157" y="5008209"/>
                  <a:pt x="1524751" y="5004143"/>
                </a:cubicBezTo>
                <a:cubicBezTo>
                  <a:pt x="1524065" y="5003262"/>
                  <a:pt x="1518137" y="5007871"/>
                  <a:pt x="1517451" y="5006989"/>
                </a:cubicBezTo>
                <a:cubicBezTo>
                  <a:pt x="1510153" y="5009836"/>
                  <a:pt x="1501944" y="5017631"/>
                  <a:pt x="1491681" y="5022782"/>
                </a:cubicBezTo>
                <a:cubicBezTo>
                  <a:pt x="1512432" y="5006650"/>
                  <a:pt x="1527253" y="4995126"/>
                  <a:pt x="1545038" y="4981299"/>
                </a:cubicBezTo>
                <a:cubicBezTo>
                  <a:pt x="1556896" y="4972081"/>
                  <a:pt x="1565103" y="4964287"/>
                  <a:pt x="1576275" y="4954186"/>
                </a:cubicBezTo>
                <a:cubicBezTo>
                  <a:pt x="1582204" y="4949577"/>
                  <a:pt x="1583797" y="4945510"/>
                  <a:pt x="1582427" y="4943748"/>
                </a:cubicBezTo>
                <a:cubicBezTo>
                  <a:pt x="1581056" y="4941986"/>
                  <a:pt x="1574443" y="4945713"/>
                  <a:pt x="1565551" y="4952626"/>
                </a:cubicBezTo>
                <a:cubicBezTo>
                  <a:pt x="1560307" y="4958118"/>
                  <a:pt x="1550044" y="4963268"/>
                  <a:pt x="1543207" y="4972825"/>
                </a:cubicBezTo>
                <a:cubicBezTo>
                  <a:pt x="1540928" y="4976012"/>
                  <a:pt x="1531350" y="4982044"/>
                  <a:pt x="1528385" y="4984348"/>
                </a:cubicBezTo>
                <a:lnTo>
                  <a:pt x="1511199" y="4994871"/>
                </a:lnTo>
                <a:lnTo>
                  <a:pt x="1510324" y="4982879"/>
                </a:lnTo>
                <a:cubicBezTo>
                  <a:pt x="1503427" y="4976762"/>
                  <a:pt x="1495464" y="4974629"/>
                  <a:pt x="1490414" y="4977544"/>
                </a:cubicBezTo>
                <a:lnTo>
                  <a:pt x="1418706" y="5021819"/>
                </a:lnTo>
                <a:lnTo>
                  <a:pt x="1437820" y="5002442"/>
                </a:lnTo>
                <a:cubicBezTo>
                  <a:pt x="1422539" y="5007254"/>
                  <a:pt x="1406808" y="5023725"/>
                  <a:pt x="1391302" y="5034367"/>
                </a:cubicBezTo>
                <a:cubicBezTo>
                  <a:pt x="1387653" y="5035790"/>
                  <a:pt x="1390616" y="5033485"/>
                  <a:pt x="1392895" y="5030300"/>
                </a:cubicBezTo>
                <a:cubicBezTo>
                  <a:pt x="1399047" y="5019861"/>
                  <a:pt x="1395398" y="5021283"/>
                  <a:pt x="1382171" y="5028740"/>
                </a:cubicBezTo>
                <a:lnTo>
                  <a:pt x="1342887" y="5057005"/>
                </a:lnTo>
                <a:lnTo>
                  <a:pt x="1312913" y="5066590"/>
                </a:lnTo>
                <a:lnTo>
                  <a:pt x="1282214" y="5103676"/>
                </a:lnTo>
                <a:lnTo>
                  <a:pt x="1257357" y="5124363"/>
                </a:lnTo>
                <a:lnTo>
                  <a:pt x="1236543" y="5143654"/>
                </a:lnTo>
                <a:lnTo>
                  <a:pt x="1204244" y="5165542"/>
                </a:lnTo>
                <a:lnTo>
                  <a:pt x="1148463" y="5197575"/>
                </a:lnTo>
                <a:lnTo>
                  <a:pt x="1150035" y="5195075"/>
                </a:lnTo>
                <a:cubicBezTo>
                  <a:pt x="1148665" y="5193313"/>
                  <a:pt x="1142051" y="5197041"/>
                  <a:pt x="1139087" y="5199346"/>
                </a:cubicBezTo>
                <a:cubicBezTo>
                  <a:pt x="1135438" y="5200769"/>
                  <a:pt x="1129510" y="5205377"/>
                  <a:pt x="1126545" y="5207683"/>
                </a:cubicBezTo>
                <a:cubicBezTo>
                  <a:pt x="1105795" y="5223814"/>
                  <a:pt x="1085044" y="5239948"/>
                  <a:pt x="1061331" y="5258383"/>
                </a:cubicBezTo>
                <a:lnTo>
                  <a:pt x="1044445" y="5270794"/>
                </a:lnTo>
                <a:lnTo>
                  <a:pt x="1035379" y="5276113"/>
                </a:lnTo>
                <a:cubicBezTo>
                  <a:pt x="1023788" y="5281545"/>
                  <a:pt x="1011771" y="5282594"/>
                  <a:pt x="998511" y="5268368"/>
                </a:cubicBezTo>
                <a:cubicBezTo>
                  <a:pt x="971993" y="5239917"/>
                  <a:pt x="999372" y="5217371"/>
                  <a:pt x="1013738" y="5195608"/>
                </a:cubicBezTo>
                <a:cubicBezTo>
                  <a:pt x="1031309" y="5161894"/>
                  <a:pt x="1059755" y="5135364"/>
                  <a:pt x="1094032" y="5118935"/>
                </a:cubicBezTo>
                <a:cubicBezTo>
                  <a:pt x="1166856" y="5070144"/>
                  <a:pt x="1220057" y="4999018"/>
                  <a:pt x="1288897" y="4949163"/>
                </a:cubicBezTo>
                <a:cubicBezTo>
                  <a:pt x="1310160" y="4933514"/>
                  <a:pt x="1293738" y="4899232"/>
                  <a:pt x="1313156" y="4874551"/>
                </a:cubicBezTo>
                <a:cubicBezTo>
                  <a:pt x="1328591" y="4848805"/>
                  <a:pt x="1336061" y="4820922"/>
                  <a:pt x="1294395" y="4801221"/>
                </a:cubicBezTo>
                <a:cubicBezTo>
                  <a:pt x="1271570" y="4790835"/>
                  <a:pt x="1287006" y="4765089"/>
                  <a:pt x="1300304" y="4747306"/>
                </a:cubicBezTo>
                <a:cubicBezTo>
                  <a:pt x="1312538" y="4733510"/>
                  <a:pt x="1326619" y="4728744"/>
                  <a:pt x="1339345" y="4744961"/>
                </a:cubicBezTo>
                <a:cubicBezTo>
                  <a:pt x="1345172" y="4755062"/>
                  <a:pt x="1353918" y="4770211"/>
                  <a:pt x="1374114" y="4758546"/>
                </a:cubicBezTo>
                <a:cubicBezTo>
                  <a:pt x="1370133" y="4757480"/>
                  <a:pt x="1368284" y="4748447"/>
                  <a:pt x="1368284" y="4748447"/>
                </a:cubicBezTo>
                <a:cubicBezTo>
                  <a:pt x="1321365" y="4684647"/>
                  <a:pt x="1333884" y="4653850"/>
                  <a:pt x="1406131" y="4639056"/>
                </a:cubicBezTo>
                <a:cubicBezTo>
                  <a:pt x="1429242" y="4632442"/>
                  <a:pt x="1462944" y="4650009"/>
                  <a:pt x="1473331" y="4627180"/>
                </a:cubicBezTo>
                <a:cubicBezTo>
                  <a:pt x="1494101" y="4581518"/>
                  <a:pt x="1530801" y="4540123"/>
                  <a:pt x="1535642" y="4490192"/>
                </a:cubicBezTo>
                <a:cubicBezTo>
                  <a:pt x="1536997" y="4469211"/>
                  <a:pt x="1533302" y="4451144"/>
                  <a:pt x="1553500" y="4439481"/>
                </a:cubicBezTo>
                <a:cubicBezTo>
                  <a:pt x="1584862" y="4418001"/>
                  <a:pt x="1559121" y="4402566"/>
                  <a:pt x="1544262" y="4394317"/>
                </a:cubicBezTo>
                <a:cubicBezTo>
                  <a:pt x="1518522" y="4378881"/>
                  <a:pt x="1464831" y="4419993"/>
                  <a:pt x="1465323" y="4450005"/>
                </a:cubicBezTo>
                <a:cubicBezTo>
                  <a:pt x="1467952" y="4472055"/>
                  <a:pt x="1464750" y="4484005"/>
                  <a:pt x="1444552" y="4495668"/>
                </a:cubicBezTo>
                <a:cubicBezTo>
                  <a:pt x="1424355" y="4507333"/>
                  <a:pt x="1383182" y="4517645"/>
                  <a:pt x="1425630" y="4550363"/>
                </a:cubicBezTo>
                <a:cubicBezTo>
                  <a:pt x="1432525" y="4556481"/>
                  <a:pt x="1426409" y="4563379"/>
                  <a:pt x="1420294" y="4570279"/>
                </a:cubicBezTo>
                <a:cubicBezTo>
                  <a:pt x="1383102" y="4581657"/>
                  <a:pt x="1373863" y="4536492"/>
                  <a:pt x="1340941" y="4531941"/>
                </a:cubicBezTo>
                <a:cubicBezTo>
                  <a:pt x="1325013" y="4527672"/>
                  <a:pt x="1342296" y="4510958"/>
                  <a:pt x="1350546" y="4496092"/>
                </a:cubicBezTo>
                <a:cubicBezTo>
                  <a:pt x="1367048" y="4466362"/>
                  <a:pt x="1406374" y="4447018"/>
                  <a:pt x="1396072" y="4405835"/>
                </a:cubicBezTo>
                <a:cubicBezTo>
                  <a:pt x="1393153" y="4400787"/>
                  <a:pt x="1399273" y="4393886"/>
                  <a:pt x="1404322" y="4390971"/>
                </a:cubicBezTo>
                <a:cubicBezTo>
                  <a:pt x="1483754" y="4365295"/>
                  <a:pt x="1484408" y="4267283"/>
                  <a:pt x="1546066" y="4228309"/>
                </a:cubicBezTo>
                <a:cubicBezTo>
                  <a:pt x="1561211" y="4219561"/>
                  <a:pt x="1569465" y="4204695"/>
                  <a:pt x="1584610" y="4195948"/>
                </a:cubicBezTo>
                <a:cubicBezTo>
                  <a:pt x="1632969" y="4174753"/>
                  <a:pt x="1663550" y="4140256"/>
                  <a:pt x="1695201" y="4101778"/>
                </a:cubicBezTo>
                <a:cubicBezTo>
                  <a:pt x="1702383" y="4090897"/>
                  <a:pt x="1712481" y="4085065"/>
                  <a:pt x="1719667" y="4074181"/>
                </a:cubicBezTo>
                <a:cubicBezTo>
                  <a:pt x="1727137" y="4046301"/>
                  <a:pt x="1807556" y="4080655"/>
                  <a:pt x="1770732" y="4011023"/>
                </a:cubicBezTo>
                <a:cubicBezTo>
                  <a:pt x="1767355" y="4003715"/>
                  <a:pt x="1765672" y="3996060"/>
                  <a:pt x="1764666" y="3988120"/>
                </a:cubicBezTo>
                <a:lnTo>
                  <a:pt x="1763642" y="3975547"/>
                </a:lnTo>
                <a:lnTo>
                  <a:pt x="1722206" y="4005024"/>
                </a:lnTo>
                <a:cubicBezTo>
                  <a:pt x="1668086" y="4039614"/>
                  <a:pt x="1609325" y="4068987"/>
                  <a:pt x="1559842" y="4112272"/>
                </a:cubicBezTo>
                <a:cubicBezTo>
                  <a:pt x="1535101" y="4141130"/>
                  <a:pt x="1502113" y="4161741"/>
                  <a:pt x="1465001" y="4169987"/>
                </a:cubicBezTo>
                <a:cubicBezTo>
                  <a:pt x="1440260" y="4178230"/>
                  <a:pt x="1411397" y="4198841"/>
                  <a:pt x="1390779" y="4165864"/>
                </a:cubicBezTo>
                <a:cubicBezTo>
                  <a:pt x="1370159" y="4132883"/>
                  <a:pt x="1407272" y="4120518"/>
                  <a:pt x="1419642" y="4099904"/>
                </a:cubicBezTo>
                <a:cubicBezTo>
                  <a:pt x="1423767" y="4095783"/>
                  <a:pt x="1427891" y="4095783"/>
                  <a:pt x="1432012" y="4091661"/>
                </a:cubicBezTo>
                <a:cubicBezTo>
                  <a:pt x="1518608" y="4042193"/>
                  <a:pt x="1563967" y="3939131"/>
                  <a:pt x="1667054" y="3914398"/>
                </a:cubicBezTo>
                <a:cubicBezTo>
                  <a:pt x="1683548" y="3883481"/>
                  <a:pt x="1704166" y="3857715"/>
                  <a:pt x="1726844" y="3834010"/>
                </a:cubicBezTo>
                <a:lnTo>
                  <a:pt x="1736221" y="3825172"/>
                </a:lnTo>
                <a:cubicBezTo>
                  <a:pt x="1737599" y="3820886"/>
                  <a:pt x="1738977" y="3816600"/>
                  <a:pt x="1740354" y="3812313"/>
                </a:cubicBezTo>
                <a:cubicBezTo>
                  <a:pt x="1745952" y="3801873"/>
                  <a:pt x="1753684" y="3791939"/>
                  <a:pt x="1763586" y="3782853"/>
                </a:cubicBezTo>
                <a:lnTo>
                  <a:pt x="1799007" y="3750261"/>
                </a:lnTo>
                <a:lnTo>
                  <a:pt x="1799009" y="3745381"/>
                </a:lnTo>
                <a:cubicBezTo>
                  <a:pt x="1790759" y="3737135"/>
                  <a:pt x="1782513" y="3741257"/>
                  <a:pt x="1778390" y="3749503"/>
                </a:cubicBezTo>
                <a:cubicBezTo>
                  <a:pt x="1761895" y="3765992"/>
                  <a:pt x="1741276" y="3778358"/>
                  <a:pt x="1720660" y="3774237"/>
                </a:cubicBezTo>
                <a:lnTo>
                  <a:pt x="1687622" y="3769462"/>
                </a:lnTo>
                <a:lnTo>
                  <a:pt x="1641307" y="3807746"/>
                </a:lnTo>
                <a:cubicBezTo>
                  <a:pt x="1628053" y="3819973"/>
                  <a:pt x="1616760" y="3825523"/>
                  <a:pt x="1605066" y="3820077"/>
                </a:cubicBezTo>
                <a:lnTo>
                  <a:pt x="1593946" y="3811426"/>
                </a:lnTo>
                <a:lnTo>
                  <a:pt x="1580461" y="3823705"/>
                </a:lnTo>
                <a:cubicBezTo>
                  <a:pt x="1506239" y="3889663"/>
                  <a:pt x="1427891" y="3959746"/>
                  <a:pt x="1333051" y="4000968"/>
                </a:cubicBezTo>
                <a:cubicBezTo>
                  <a:pt x="1312430" y="4009214"/>
                  <a:pt x="1300062" y="4029825"/>
                  <a:pt x="1287691" y="4050436"/>
                </a:cubicBezTo>
                <a:cubicBezTo>
                  <a:pt x="1238208" y="4124639"/>
                  <a:pt x="1163986" y="4169987"/>
                  <a:pt x="1089760" y="4215330"/>
                </a:cubicBezTo>
                <a:cubicBezTo>
                  <a:pt x="1048525" y="4244188"/>
                  <a:pt x="1007291" y="4223577"/>
                  <a:pt x="986674" y="4178230"/>
                </a:cubicBezTo>
                <a:cubicBezTo>
                  <a:pt x="978428" y="4165863"/>
                  <a:pt x="970180" y="4169987"/>
                  <a:pt x="957809" y="4165863"/>
                </a:cubicBezTo>
                <a:cubicBezTo>
                  <a:pt x="912450" y="4161741"/>
                  <a:pt x="904202" y="4145252"/>
                  <a:pt x="928945" y="4104028"/>
                </a:cubicBezTo>
                <a:cubicBezTo>
                  <a:pt x="945438" y="4083415"/>
                  <a:pt x="961935" y="4062805"/>
                  <a:pt x="982549" y="4042193"/>
                </a:cubicBezTo>
                <a:cubicBezTo>
                  <a:pt x="1011413" y="4017457"/>
                  <a:pt x="1023786" y="3967988"/>
                  <a:pt x="1081516" y="3988600"/>
                </a:cubicBezTo>
                <a:cubicBezTo>
                  <a:pt x="1093885" y="3992724"/>
                  <a:pt x="1106254" y="3976234"/>
                  <a:pt x="1098010" y="3963867"/>
                </a:cubicBezTo>
                <a:lnTo>
                  <a:pt x="1088759" y="3937593"/>
                </a:lnTo>
                <a:lnTo>
                  <a:pt x="1102576" y="3928445"/>
                </a:lnTo>
                <a:cubicBezTo>
                  <a:pt x="1105707" y="3926371"/>
                  <a:pt x="1105707" y="3926371"/>
                  <a:pt x="1108838" y="3924299"/>
                </a:cubicBezTo>
                <a:cubicBezTo>
                  <a:pt x="1113559" y="3917826"/>
                  <a:pt x="1119987" y="3912232"/>
                  <a:pt x="1127345" y="3907193"/>
                </a:cubicBezTo>
                <a:lnTo>
                  <a:pt x="1133970" y="3903404"/>
                </a:lnTo>
                <a:lnTo>
                  <a:pt x="1139243" y="3902031"/>
                </a:lnTo>
                <a:cubicBezTo>
                  <a:pt x="1151614" y="3899970"/>
                  <a:pt x="1159861" y="3896877"/>
                  <a:pt x="1167078" y="3891724"/>
                </a:cubicBezTo>
                <a:lnTo>
                  <a:pt x="1179738" y="3878465"/>
                </a:lnTo>
                <a:lnTo>
                  <a:pt x="1191469" y="3872268"/>
                </a:lnTo>
                <a:cubicBezTo>
                  <a:pt x="1191469" y="3872268"/>
                  <a:pt x="1194600" y="3870195"/>
                  <a:pt x="1197114" y="3867191"/>
                </a:cubicBezTo>
                <a:cubicBezTo>
                  <a:pt x="1199628" y="3864187"/>
                  <a:pt x="1202759" y="3862114"/>
                  <a:pt x="1205890" y="3860042"/>
                </a:cubicBezTo>
                <a:cubicBezTo>
                  <a:pt x="1237812" y="3840244"/>
                  <a:pt x="1266656" y="3815792"/>
                  <a:pt x="1299195" y="3796926"/>
                </a:cubicBezTo>
                <a:cubicBezTo>
                  <a:pt x="1311718" y="3788635"/>
                  <a:pt x="1316131" y="3781698"/>
                  <a:pt x="1326139" y="3776409"/>
                </a:cubicBezTo>
                <a:cubicBezTo>
                  <a:pt x="1335531" y="3770191"/>
                  <a:pt x="1348054" y="3761900"/>
                  <a:pt x="1357446" y="3755681"/>
                </a:cubicBezTo>
                <a:cubicBezTo>
                  <a:pt x="1375614" y="3742313"/>
                  <a:pt x="1393733" y="3735672"/>
                  <a:pt x="1408153" y="3723446"/>
                </a:cubicBezTo>
                <a:cubicBezTo>
                  <a:pt x="1414415" y="3719300"/>
                  <a:pt x="1417546" y="3717228"/>
                  <a:pt x="1420676" y="3715155"/>
                </a:cubicBezTo>
                <a:cubicBezTo>
                  <a:pt x="1423807" y="3713083"/>
                  <a:pt x="1427555" y="3711941"/>
                  <a:pt x="1429453" y="3708006"/>
                </a:cubicBezTo>
                <a:cubicBezTo>
                  <a:pt x="1428836" y="3707076"/>
                  <a:pt x="1424473" y="3707286"/>
                  <a:pt x="1421342" y="3709359"/>
                </a:cubicBezTo>
                <a:cubicBezTo>
                  <a:pt x="1411334" y="3714647"/>
                  <a:pt x="1400092" y="3718073"/>
                  <a:pt x="1387570" y="3726364"/>
                </a:cubicBezTo>
                <a:cubicBezTo>
                  <a:pt x="1381308" y="3730510"/>
                  <a:pt x="1380075" y="3728649"/>
                  <a:pt x="1373199" y="3731864"/>
                </a:cubicBezTo>
                <a:cubicBezTo>
                  <a:pt x="1387002" y="3718708"/>
                  <a:pt x="1402657" y="3708342"/>
                  <a:pt x="1417694" y="3697047"/>
                </a:cubicBezTo>
                <a:cubicBezTo>
                  <a:pt x="1429601" y="3687826"/>
                  <a:pt x="1437761" y="3679746"/>
                  <a:pt x="1449668" y="3670524"/>
                </a:cubicBezTo>
                <a:cubicBezTo>
                  <a:pt x="1452797" y="3668452"/>
                  <a:pt x="1457827" y="3662444"/>
                  <a:pt x="1453464" y="3662656"/>
                </a:cubicBezTo>
                <a:cubicBezTo>
                  <a:pt x="1449100" y="3662867"/>
                  <a:pt x="1443455" y="3667943"/>
                  <a:pt x="1440324" y="3670016"/>
                </a:cubicBezTo>
                <a:cubicBezTo>
                  <a:pt x="1418409" y="3684526"/>
                  <a:pt x="1399626" y="3696962"/>
                  <a:pt x="1377710" y="3711471"/>
                </a:cubicBezTo>
                <a:cubicBezTo>
                  <a:pt x="1340142" y="3736346"/>
                  <a:pt x="1300724" y="3758428"/>
                  <a:pt x="1262588" y="3775645"/>
                </a:cubicBezTo>
                <a:lnTo>
                  <a:pt x="1248470" y="3783659"/>
                </a:lnTo>
                <a:lnTo>
                  <a:pt x="1254703" y="3774752"/>
                </a:lnTo>
                <a:cubicBezTo>
                  <a:pt x="1277382" y="3744349"/>
                  <a:pt x="1302124" y="3716523"/>
                  <a:pt x="1333051" y="3695911"/>
                </a:cubicBezTo>
                <a:cubicBezTo>
                  <a:pt x="1354699" y="3679421"/>
                  <a:pt x="1373027" y="3662273"/>
                  <a:pt x="1389501" y="3644602"/>
                </a:cubicBezTo>
                <a:lnTo>
                  <a:pt x="1391425" y="3642291"/>
                </a:lnTo>
                <a:lnTo>
                  <a:pt x="1397556" y="3639425"/>
                </a:lnTo>
                <a:cubicBezTo>
                  <a:pt x="1418805" y="3630712"/>
                  <a:pt x="1421936" y="3628639"/>
                  <a:pt x="1431378" y="3615694"/>
                </a:cubicBezTo>
                <a:cubicBezTo>
                  <a:pt x="1434508" y="3613621"/>
                  <a:pt x="1433275" y="3611760"/>
                  <a:pt x="1435790" y="3608756"/>
                </a:cubicBezTo>
                <a:cubicBezTo>
                  <a:pt x="1457655" y="3600973"/>
                  <a:pt x="1473308" y="3590608"/>
                  <a:pt x="1492093" y="3578172"/>
                </a:cubicBezTo>
                <a:cubicBezTo>
                  <a:pt x="1504615" y="3569881"/>
                  <a:pt x="1514008" y="3563662"/>
                  <a:pt x="1526530" y="3555371"/>
                </a:cubicBezTo>
                <a:cubicBezTo>
                  <a:pt x="1550960" y="3537858"/>
                  <a:pt x="1577856" y="3524067"/>
                  <a:pt x="1605415" y="3504482"/>
                </a:cubicBezTo>
                <a:cubicBezTo>
                  <a:pt x="1614807" y="3498263"/>
                  <a:pt x="1620403" y="3499914"/>
                  <a:pt x="1627947" y="3490902"/>
                </a:cubicBezTo>
                <a:cubicBezTo>
                  <a:pt x="1636105" y="3482822"/>
                  <a:pt x="1646731" y="3478465"/>
                  <a:pt x="1652375" y="3473389"/>
                </a:cubicBezTo>
                <a:cubicBezTo>
                  <a:pt x="1661767" y="3467171"/>
                  <a:pt x="1671160" y="3460953"/>
                  <a:pt x="1680553" y="3454734"/>
                </a:cubicBezTo>
                <a:cubicBezTo>
                  <a:pt x="1685581" y="3448726"/>
                  <a:pt x="1678087" y="3451011"/>
                  <a:pt x="1679985" y="3447076"/>
                </a:cubicBezTo>
                <a:cubicBezTo>
                  <a:pt x="1686912" y="3437135"/>
                  <a:pt x="1698819" y="3427911"/>
                  <a:pt x="1715705" y="3419409"/>
                </a:cubicBezTo>
                <a:cubicBezTo>
                  <a:pt x="1718837" y="3417337"/>
                  <a:pt x="1719452" y="3418268"/>
                  <a:pt x="1725713" y="3414122"/>
                </a:cubicBezTo>
                <a:cubicBezTo>
                  <a:pt x="1728844" y="3412049"/>
                  <a:pt x="1731359" y="3409046"/>
                  <a:pt x="1730126" y="3407184"/>
                </a:cubicBezTo>
                <a:cubicBezTo>
                  <a:pt x="1729510" y="3406253"/>
                  <a:pt x="1728278" y="3404392"/>
                  <a:pt x="1722016" y="3408538"/>
                </a:cubicBezTo>
                <a:cubicBezTo>
                  <a:pt x="1713240" y="3415688"/>
                  <a:pt x="1703232" y="3420975"/>
                  <a:pt x="1697587" y="3426051"/>
                </a:cubicBezTo>
                <a:cubicBezTo>
                  <a:pt x="1685063" y="3434342"/>
                  <a:pt x="1677570" y="3436627"/>
                  <a:pt x="1668177" y="3442844"/>
                </a:cubicBezTo>
                <a:cubicBezTo>
                  <a:pt x="1661300" y="3446060"/>
                  <a:pt x="1656321" y="3445340"/>
                  <a:pt x="1655088" y="3443478"/>
                </a:cubicBezTo>
                <a:cubicBezTo>
                  <a:pt x="1646978" y="3444832"/>
                  <a:pt x="1646361" y="3443900"/>
                  <a:pt x="1638201" y="3451982"/>
                </a:cubicBezTo>
                <a:cubicBezTo>
                  <a:pt x="1626295" y="3461203"/>
                  <a:pt x="1614389" y="3470425"/>
                  <a:pt x="1603097" y="3480578"/>
                </a:cubicBezTo>
                <a:cubicBezTo>
                  <a:pt x="1600583" y="3483581"/>
                  <a:pt x="1593706" y="3486797"/>
                  <a:pt x="1587444" y="3490942"/>
                </a:cubicBezTo>
                <a:cubicBezTo>
                  <a:pt x="1584314" y="3493015"/>
                  <a:pt x="1583081" y="3491153"/>
                  <a:pt x="1579335" y="3492296"/>
                </a:cubicBezTo>
                <a:cubicBezTo>
                  <a:pt x="1571841" y="3494580"/>
                  <a:pt x="1577486" y="3489503"/>
                  <a:pt x="1579384" y="3485569"/>
                </a:cubicBezTo>
                <a:lnTo>
                  <a:pt x="1583008" y="3481980"/>
                </a:lnTo>
                <a:lnTo>
                  <a:pt x="1593519" y="3475021"/>
                </a:lnTo>
                <a:cubicBezTo>
                  <a:pt x="1602911" y="3468802"/>
                  <a:pt x="1609172" y="3464656"/>
                  <a:pt x="1614201" y="3458650"/>
                </a:cubicBezTo>
                <a:cubicBezTo>
                  <a:pt x="1627390" y="3444563"/>
                  <a:pt x="1636783" y="3438344"/>
                  <a:pt x="1658031" y="3429629"/>
                </a:cubicBezTo>
                <a:cubicBezTo>
                  <a:pt x="1668656" y="3425273"/>
                  <a:pt x="1681795" y="3417912"/>
                  <a:pt x="1694934" y="3410552"/>
                </a:cubicBezTo>
                <a:cubicBezTo>
                  <a:pt x="1708074" y="3403191"/>
                  <a:pt x="1718748" y="3392108"/>
                  <a:pt x="1734402" y="3381744"/>
                </a:cubicBezTo>
                <a:cubicBezTo>
                  <a:pt x="1734402" y="3381744"/>
                  <a:pt x="1736916" y="3378740"/>
                  <a:pt x="1736300" y="3377809"/>
                </a:cubicBezTo>
                <a:cubicBezTo>
                  <a:pt x="1741944" y="3372733"/>
                  <a:pt x="1744459" y="3369729"/>
                  <a:pt x="1746974" y="3366726"/>
                </a:cubicBezTo>
                <a:cubicBezTo>
                  <a:pt x="1757031" y="3354711"/>
                  <a:pt x="1769554" y="3346420"/>
                  <a:pt x="1787057" y="3338848"/>
                </a:cubicBezTo>
                <a:cubicBezTo>
                  <a:pt x="1790804" y="3337706"/>
                  <a:pt x="1794551" y="3336564"/>
                  <a:pt x="1798298" y="3335422"/>
                </a:cubicBezTo>
                <a:cubicBezTo>
                  <a:pt x="1802661" y="3335211"/>
                  <a:pt x="1830788" y="3323283"/>
                  <a:pt x="1833919" y="3321209"/>
                </a:cubicBezTo>
                <a:cubicBezTo>
                  <a:pt x="1842078" y="3313130"/>
                  <a:pt x="1847674" y="3314780"/>
                  <a:pt x="1856451" y="3307631"/>
                </a:cubicBezTo>
                <a:cubicBezTo>
                  <a:pt x="1871488" y="3296335"/>
                  <a:pt x="1881545" y="3284321"/>
                  <a:pt x="1900329" y="3271885"/>
                </a:cubicBezTo>
                <a:cubicBezTo>
                  <a:pt x="1903460" y="3269812"/>
                  <a:pt x="1902844" y="3268881"/>
                  <a:pt x="1902227" y="3267950"/>
                </a:cubicBezTo>
                <a:cubicBezTo>
                  <a:pt x="1910387" y="3259870"/>
                  <a:pt x="1917931" y="3250859"/>
                  <a:pt x="1927939" y="3245571"/>
                </a:cubicBezTo>
                <a:cubicBezTo>
                  <a:pt x="1937331" y="3239353"/>
                  <a:pt x="1950471" y="3231993"/>
                  <a:pt x="1959197" y="3231570"/>
                </a:cubicBezTo>
                <a:cubicBezTo>
                  <a:pt x="1959812" y="3232501"/>
                  <a:pt x="2016733" y="3202847"/>
                  <a:pt x="2019247" y="3199844"/>
                </a:cubicBezTo>
                <a:cubicBezTo>
                  <a:pt x="2033052" y="3186688"/>
                  <a:pt x="2054967" y="3172178"/>
                  <a:pt x="2068155" y="3158090"/>
                </a:cubicBezTo>
                <a:cubicBezTo>
                  <a:pt x="2075699" y="3149080"/>
                  <a:pt x="2087606" y="3139857"/>
                  <a:pt x="2098846" y="3136432"/>
                </a:cubicBezTo>
                <a:cubicBezTo>
                  <a:pt x="2113218" y="3130932"/>
                  <a:pt x="2129487" y="3121500"/>
                  <a:pt x="2144525" y="3110204"/>
                </a:cubicBezTo>
                <a:cubicBezTo>
                  <a:pt x="2150786" y="3106059"/>
                  <a:pt x="2160179" y="3099840"/>
                  <a:pt x="2169571" y="3093622"/>
                </a:cubicBezTo>
                <a:cubicBezTo>
                  <a:pt x="2175832" y="3089476"/>
                  <a:pt x="2178964" y="3087403"/>
                  <a:pt x="2181478" y="3084400"/>
                </a:cubicBezTo>
                <a:cubicBezTo>
                  <a:pt x="2189021" y="3075389"/>
                  <a:pt x="2202160" y="3068028"/>
                  <a:pt x="2214683" y="3059737"/>
                </a:cubicBezTo>
                <a:cubicBezTo>
                  <a:pt x="2217813" y="3057665"/>
                  <a:pt x="2224691" y="3054449"/>
                  <a:pt x="2226591" y="3050515"/>
                </a:cubicBezTo>
                <a:cubicBezTo>
                  <a:pt x="2239161" y="3035497"/>
                  <a:pt x="2251734" y="3020479"/>
                  <a:pt x="2250552" y="3011891"/>
                </a:cubicBezTo>
                <a:cubicBezTo>
                  <a:pt x="2250600" y="3005164"/>
                  <a:pt x="2246286" y="2998649"/>
                  <a:pt x="2271332" y="2982067"/>
                </a:cubicBezTo>
                <a:cubicBezTo>
                  <a:pt x="2280724" y="2975848"/>
                  <a:pt x="2288267" y="2966837"/>
                  <a:pt x="2286419" y="2964045"/>
                </a:cubicBezTo>
                <a:cubicBezTo>
                  <a:pt x="2287701" y="2959180"/>
                  <a:pt x="2289599" y="2955245"/>
                  <a:pt x="2294012" y="2948308"/>
                </a:cubicBezTo>
                <a:cubicBezTo>
                  <a:pt x="2293396" y="2947377"/>
                  <a:pt x="2292778" y="2946446"/>
                  <a:pt x="2292778" y="2946446"/>
                </a:cubicBezTo>
                <a:cubicBezTo>
                  <a:pt x="2274045" y="2952156"/>
                  <a:pt x="2258440" y="2955793"/>
                  <a:pt x="2239655" y="2968229"/>
                </a:cubicBezTo>
                <a:cubicBezTo>
                  <a:pt x="2183302" y="3005541"/>
                  <a:pt x="2130081" y="3040779"/>
                  <a:pt x="2076859" y="3076016"/>
                </a:cubicBezTo>
                <a:cubicBezTo>
                  <a:pt x="2073728" y="3078089"/>
                  <a:pt x="2065569" y="3086169"/>
                  <a:pt x="2063103" y="3082447"/>
                </a:cubicBezTo>
                <a:cubicBezTo>
                  <a:pt x="2061871" y="3080585"/>
                  <a:pt x="2071880" y="3075299"/>
                  <a:pt x="2075010" y="3073224"/>
                </a:cubicBezTo>
                <a:cubicBezTo>
                  <a:pt x="2087533" y="3064933"/>
                  <a:pt x="2100056" y="3056643"/>
                  <a:pt x="2110729" y="3045559"/>
                </a:cubicBezTo>
                <a:cubicBezTo>
                  <a:pt x="2133360" y="3018526"/>
                  <a:pt x="2169080" y="2990859"/>
                  <a:pt x="2209162" y="2962982"/>
                </a:cubicBezTo>
                <a:cubicBezTo>
                  <a:pt x="2227946" y="2950545"/>
                  <a:pt x="2250478" y="2936967"/>
                  <a:pt x="2271160" y="2920595"/>
                </a:cubicBezTo>
                <a:cubicBezTo>
                  <a:pt x="2282450" y="2910443"/>
                  <a:pt x="2298721" y="2901009"/>
                  <a:pt x="2311860" y="2893648"/>
                </a:cubicBezTo>
                <a:cubicBezTo>
                  <a:pt x="2324383" y="2885357"/>
                  <a:pt x="2335058" y="2874274"/>
                  <a:pt x="2348196" y="2866912"/>
                </a:cubicBezTo>
                <a:cubicBezTo>
                  <a:pt x="2354458" y="2862768"/>
                  <a:pt x="2368213" y="2856338"/>
                  <a:pt x="2362617" y="2854688"/>
                </a:cubicBezTo>
                <a:cubicBezTo>
                  <a:pt x="2360768" y="2851896"/>
                  <a:pt x="2352608" y="2859976"/>
                  <a:pt x="2345731" y="2863190"/>
                </a:cubicBezTo>
                <a:cubicBezTo>
                  <a:pt x="2307546" y="2887133"/>
                  <a:pt x="2274957" y="2912726"/>
                  <a:pt x="2237388" y="2937601"/>
                </a:cubicBezTo>
                <a:cubicBezTo>
                  <a:pt x="2218604" y="2950036"/>
                  <a:pt x="2206131" y="2951602"/>
                  <a:pt x="2186729" y="2963108"/>
                </a:cubicBezTo>
                <a:cubicBezTo>
                  <a:pt x="2186729" y="2963108"/>
                  <a:pt x="2186114" y="2962177"/>
                  <a:pt x="2185498" y="2961247"/>
                </a:cubicBezTo>
                <a:cubicBezTo>
                  <a:pt x="2184881" y="2960316"/>
                  <a:pt x="2180519" y="2960527"/>
                  <a:pt x="2186164" y="2955451"/>
                </a:cubicBezTo>
                <a:cubicBezTo>
                  <a:pt x="2195556" y="2949232"/>
                  <a:pt x="2204949" y="2943013"/>
                  <a:pt x="2214340" y="2936795"/>
                </a:cubicBezTo>
                <a:cubicBezTo>
                  <a:pt x="2223732" y="2930577"/>
                  <a:pt x="2225630" y="2926642"/>
                  <a:pt x="2231892" y="2922497"/>
                </a:cubicBezTo>
                <a:cubicBezTo>
                  <a:pt x="2235023" y="2920424"/>
                  <a:pt x="2234407" y="2919494"/>
                  <a:pt x="2233791" y="2918563"/>
                </a:cubicBezTo>
                <a:cubicBezTo>
                  <a:pt x="2233174" y="2917631"/>
                  <a:pt x="2230043" y="2919705"/>
                  <a:pt x="2226911" y="2921777"/>
                </a:cubicBezTo>
                <a:cubicBezTo>
                  <a:pt x="2217519" y="2927996"/>
                  <a:pt x="2208127" y="2934214"/>
                  <a:pt x="2198735" y="2940432"/>
                </a:cubicBezTo>
                <a:cubicBezTo>
                  <a:pt x="2195605" y="2942505"/>
                  <a:pt x="2189344" y="2946650"/>
                  <a:pt x="2188112" y="2944790"/>
                </a:cubicBezTo>
                <a:cubicBezTo>
                  <a:pt x="2187495" y="2943858"/>
                  <a:pt x="2193756" y="2939713"/>
                  <a:pt x="2193140" y="2938783"/>
                </a:cubicBezTo>
                <a:cubicBezTo>
                  <a:pt x="2203814" y="2927698"/>
                  <a:pt x="2215105" y="2917546"/>
                  <a:pt x="2227628" y="2909255"/>
                </a:cubicBezTo>
                <a:cubicBezTo>
                  <a:pt x="2249542" y="2894745"/>
                  <a:pt x="2262114" y="2879727"/>
                  <a:pt x="2284646" y="2866148"/>
                </a:cubicBezTo>
                <a:cubicBezTo>
                  <a:pt x="2284646" y="2866148"/>
                  <a:pt x="2284030" y="2865217"/>
                  <a:pt x="2284030" y="2865217"/>
                </a:cubicBezTo>
                <a:cubicBezTo>
                  <a:pt x="2283413" y="2864287"/>
                  <a:pt x="2283413" y="2864287"/>
                  <a:pt x="2282797" y="2863354"/>
                </a:cubicBezTo>
                <a:cubicBezTo>
                  <a:pt x="2279666" y="2865428"/>
                  <a:pt x="2273404" y="2869574"/>
                  <a:pt x="2270274" y="2871646"/>
                </a:cubicBezTo>
                <a:cubicBezTo>
                  <a:pt x="2257135" y="2879007"/>
                  <a:pt x="2256519" y="2878076"/>
                  <a:pt x="2257184" y="2872281"/>
                </a:cubicBezTo>
                <a:cubicBezTo>
                  <a:pt x="2259698" y="2869277"/>
                  <a:pt x="2259082" y="2868346"/>
                  <a:pt x="2252205" y="2871561"/>
                </a:cubicBezTo>
                <a:cubicBezTo>
                  <a:pt x="2242197" y="2876847"/>
                  <a:pt x="2232804" y="2883067"/>
                  <a:pt x="2222180" y="2887424"/>
                </a:cubicBezTo>
                <a:cubicBezTo>
                  <a:pt x="2231572" y="2881206"/>
                  <a:pt x="2237834" y="2877061"/>
                  <a:pt x="2244094" y="2872915"/>
                </a:cubicBezTo>
                <a:cubicBezTo>
                  <a:pt x="2250357" y="2868769"/>
                  <a:pt x="2249123" y="2866908"/>
                  <a:pt x="2245377" y="2868049"/>
                </a:cubicBezTo>
                <a:cubicBezTo>
                  <a:pt x="2244760" y="2867119"/>
                  <a:pt x="2238500" y="2871264"/>
                  <a:pt x="2244144" y="2866187"/>
                </a:cubicBezTo>
                <a:cubicBezTo>
                  <a:pt x="2244144" y="2866187"/>
                  <a:pt x="2246658" y="2863184"/>
                  <a:pt x="2247275" y="2864114"/>
                </a:cubicBezTo>
                <a:cubicBezTo>
                  <a:pt x="2257900" y="2859758"/>
                  <a:pt x="2269806" y="2850536"/>
                  <a:pt x="2279199" y="2844317"/>
                </a:cubicBezTo>
                <a:cubicBezTo>
                  <a:pt x="2282329" y="2842244"/>
                  <a:pt x="2285459" y="2840172"/>
                  <a:pt x="2284843" y="2839241"/>
                </a:cubicBezTo>
                <a:cubicBezTo>
                  <a:pt x="2284227" y="2838310"/>
                  <a:pt x="2284227" y="2838310"/>
                  <a:pt x="2280481" y="2839453"/>
                </a:cubicBezTo>
                <a:cubicBezTo>
                  <a:pt x="2272986" y="2841736"/>
                  <a:pt x="2263595" y="2847955"/>
                  <a:pt x="2259231" y="2848167"/>
                </a:cubicBezTo>
                <a:cubicBezTo>
                  <a:pt x="2254868" y="2848376"/>
                  <a:pt x="2247990" y="2851593"/>
                  <a:pt x="2253020" y="2845585"/>
                </a:cubicBezTo>
                <a:cubicBezTo>
                  <a:pt x="2255533" y="2842581"/>
                  <a:pt x="2254301" y="2840720"/>
                  <a:pt x="2257432" y="2838647"/>
                </a:cubicBezTo>
                <a:cubicBezTo>
                  <a:pt x="2263693" y="2834501"/>
                  <a:pt x="2269338" y="2829425"/>
                  <a:pt x="2273085" y="2828283"/>
                </a:cubicBezTo>
                <a:cubicBezTo>
                  <a:pt x="2286841" y="2821853"/>
                  <a:pt x="2299979" y="2814491"/>
                  <a:pt x="2313117" y="2807132"/>
                </a:cubicBezTo>
                <a:cubicBezTo>
                  <a:pt x="2323744" y="2802775"/>
                  <a:pt x="2323127" y="2801845"/>
                  <a:pt x="2327541" y="2794907"/>
                </a:cubicBezTo>
                <a:cubicBezTo>
                  <a:pt x="2326307" y="2793044"/>
                  <a:pt x="2327589" y="2788179"/>
                  <a:pt x="2333234" y="2783104"/>
                </a:cubicBezTo>
                <a:cubicBezTo>
                  <a:pt x="2342626" y="2776885"/>
                  <a:pt x="2347656" y="2770878"/>
                  <a:pt x="2360178" y="2762587"/>
                </a:cubicBezTo>
                <a:cubicBezTo>
                  <a:pt x="2367056" y="2759372"/>
                  <a:pt x="2375832" y="2752222"/>
                  <a:pt x="2385840" y="2746936"/>
                </a:cubicBezTo>
                <a:cubicBezTo>
                  <a:pt x="2392102" y="2742789"/>
                  <a:pt x="2390869" y="2740928"/>
                  <a:pt x="2390253" y="2739996"/>
                </a:cubicBezTo>
                <a:cubicBezTo>
                  <a:pt x="2389021" y="2738135"/>
                  <a:pt x="2385273" y="2739277"/>
                  <a:pt x="2382142" y="2741350"/>
                </a:cubicBezTo>
                <a:cubicBezTo>
                  <a:pt x="2375881" y="2745495"/>
                  <a:pt x="2376498" y="2746426"/>
                  <a:pt x="2373367" y="2748499"/>
                </a:cubicBezTo>
                <a:cubicBezTo>
                  <a:pt x="2358946" y="2760725"/>
                  <a:pt x="2345806" y="2768085"/>
                  <a:pt x="2333949" y="2770580"/>
                </a:cubicBezTo>
                <a:cubicBezTo>
                  <a:pt x="2329586" y="2770792"/>
                  <a:pt x="2334615" y="2764785"/>
                  <a:pt x="2327121" y="2767069"/>
                </a:cubicBezTo>
                <a:cubicBezTo>
                  <a:pt x="2317729" y="2773287"/>
                  <a:pt x="2308337" y="2779506"/>
                  <a:pt x="2298944" y="2785725"/>
                </a:cubicBezTo>
                <a:cubicBezTo>
                  <a:pt x="2292067" y="2788939"/>
                  <a:pt x="2283908" y="2797020"/>
                  <a:pt x="2273283" y="2801376"/>
                </a:cubicBezTo>
                <a:cubicBezTo>
                  <a:pt x="2262041" y="2804803"/>
                  <a:pt x="2261376" y="2810597"/>
                  <a:pt x="2251984" y="2816815"/>
                </a:cubicBezTo>
                <a:cubicBezTo>
                  <a:pt x="2223191" y="2834541"/>
                  <a:pt x="2199994" y="2853916"/>
                  <a:pt x="2174332" y="2869568"/>
                </a:cubicBezTo>
                <a:cubicBezTo>
                  <a:pt x="2161810" y="2877859"/>
                  <a:pt x="2152417" y="2884078"/>
                  <a:pt x="2139894" y="2892369"/>
                </a:cubicBezTo>
                <a:cubicBezTo>
                  <a:pt x="2121110" y="2904805"/>
                  <a:pt x="2105456" y="2915170"/>
                  <a:pt x="2089754" y="2932259"/>
                </a:cubicBezTo>
                <a:cubicBezTo>
                  <a:pt x="2086006" y="2933403"/>
                  <a:pt x="2084774" y="2931541"/>
                  <a:pt x="2081643" y="2933614"/>
                </a:cubicBezTo>
                <a:cubicBezTo>
                  <a:pt x="2066040" y="2937251"/>
                  <a:pt x="2062908" y="2939324"/>
                  <a:pt x="2046590" y="2955484"/>
                </a:cubicBezTo>
                <a:cubicBezTo>
                  <a:pt x="2041559" y="2961491"/>
                  <a:pt x="2033401" y="2969571"/>
                  <a:pt x="2024008" y="2975790"/>
                </a:cubicBezTo>
                <a:cubicBezTo>
                  <a:pt x="2015233" y="2982939"/>
                  <a:pt x="2010203" y="2988946"/>
                  <a:pt x="2003326" y="2992160"/>
                </a:cubicBezTo>
                <a:cubicBezTo>
                  <a:pt x="1986439" y="3000663"/>
                  <a:pt x="1967656" y="3013100"/>
                  <a:pt x="1954566" y="3013734"/>
                </a:cubicBezTo>
                <a:cubicBezTo>
                  <a:pt x="1946455" y="3015087"/>
                  <a:pt x="1935831" y="3019445"/>
                  <a:pt x="1927055" y="3026593"/>
                </a:cubicBezTo>
                <a:cubicBezTo>
                  <a:pt x="1922026" y="3032602"/>
                  <a:pt x="1915765" y="3036747"/>
                  <a:pt x="1909505" y="3040892"/>
                </a:cubicBezTo>
                <a:cubicBezTo>
                  <a:pt x="1900111" y="3047111"/>
                  <a:pt x="1894466" y="3052186"/>
                  <a:pt x="1895699" y="3054049"/>
                </a:cubicBezTo>
                <a:cubicBezTo>
                  <a:pt x="1893800" y="3057983"/>
                  <a:pt x="1891285" y="3060987"/>
                  <a:pt x="1892518" y="3062849"/>
                </a:cubicBezTo>
                <a:cubicBezTo>
                  <a:pt x="1888722" y="3070716"/>
                  <a:pt x="1875583" y="3078077"/>
                  <a:pt x="1867473" y="3079430"/>
                </a:cubicBezTo>
                <a:cubicBezTo>
                  <a:pt x="1863109" y="3079641"/>
                  <a:pt x="1858130" y="3078923"/>
                  <a:pt x="1851869" y="3083069"/>
                </a:cubicBezTo>
                <a:cubicBezTo>
                  <a:pt x="1842477" y="3089287"/>
                  <a:pt x="1836215" y="3093433"/>
                  <a:pt x="1830569" y="3098508"/>
                </a:cubicBezTo>
                <a:cubicBezTo>
                  <a:pt x="1822410" y="3106588"/>
                  <a:pt x="1805524" y="3115091"/>
                  <a:pt x="1797982" y="3124102"/>
                </a:cubicBezTo>
                <a:cubicBezTo>
                  <a:pt x="1794850" y="3126175"/>
                  <a:pt x="1791720" y="3128247"/>
                  <a:pt x="1787972" y="3129389"/>
                </a:cubicBezTo>
                <a:cubicBezTo>
                  <a:pt x="1777347" y="3133747"/>
                  <a:pt x="1772985" y="3133957"/>
                  <a:pt x="1771136" y="3131164"/>
                </a:cubicBezTo>
                <a:cubicBezTo>
                  <a:pt x="1770520" y="3130235"/>
                  <a:pt x="1766156" y="3130445"/>
                  <a:pt x="1760512" y="3135522"/>
                </a:cubicBezTo>
                <a:cubicBezTo>
                  <a:pt x="1750453" y="3147537"/>
                  <a:pt x="1736032" y="3159762"/>
                  <a:pt x="1721611" y="3171988"/>
                </a:cubicBezTo>
                <a:cubicBezTo>
                  <a:pt x="1718481" y="3174060"/>
                  <a:pt x="1715966" y="3177063"/>
                  <a:pt x="1716582" y="3177996"/>
                </a:cubicBezTo>
                <a:cubicBezTo>
                  <a:pt x="1717199" y="3178926"/>
                  <a:pt x="1720330" y="3176852"/>
                  <a:pt x="1724076" y="3175711"/>
                </a:cubicBezTo>
                <a:cubicBezTo>
                  <a:pt x="1736600" y="3167419"/>
                  <a:pt x="1754718" y="3160779"/>
                  <a:pt x="1768523" y="3147622"/>
                </a:cubicBezTo>
                <a:cubicBezTo>
                  <a:pt x="1771654" y="3145549"/>
                  <a:pt x="1777915" y="3141404"/>
                  <a:pt x="1778531" y="3142334"/>
                </a:cubicBezTo>
                <a:cubicBezTo>
                  <a:pt x="1780381" y="3145127"/>
                  <a:pt x="1789772" y="3138909"/>
                  <a:pt x="1796033" y="3134763"/>
                </a:cubicBezTo>
                <a:cubicBezTo>
                  <a:pt x="1802295" y="3130618"/>
                  <a:pt x="1806657" y="3130407"/>
                  <a:pt x="1804759" y="3134340"/>
                </a:cubicBezTo>
                <a:cubicBezTo>
                  <a:pt x="1805377" y="3135271"/>
                  <a:pt x="1799731" y="3140347"/>
                  <a:pt x="1797833" y="3144282"/>
                </a:cubicBezTo>
                <a:cubicBezTo>
                  <a:pt x="1804094" y="3140136"/>
                  <a:pt x="1807841" y="3138995"/>
                  <a:pt x="1810355" y="3135991"/>
                </a:cubicBezTo>
                <a:cubicBezTo>
                  <a:pt x="1815384" y="3129983"/>
                  <a:pt x="1825393" y="3124696"/>
                  <a:pt x="1831655" y="3120549"/>
                </a:cubicBezTo>
                <a:cubicBezTo>
                  <a:pt x="1840430" y="3113400"/>
                  <a:pt x="1848540" y="3112048"/>
                  <a:pt x="1857317" y="3104898"/>
                </a:cubicBezTo>
                <a:cubicBezTo>
                  <a:pt x="1869223" y="3095677"/>
                  <a:pt x="1868557" y="3101472"/>
                  <a:pt x="1876051" y="3099188"/>
                </a:cubicBezTo>
                <a:cubicBezTo>
                  <a:pt x="1879798" y="3098046"/>
                  <a:pt x="1886059" y="3093901"/>
                  <a:pt x="1889190" y="3091827"/>
                </a:cubicBezTo>
                <a:cubicBezTo>
                  <a:pt x="1904843" y="3081464"/>
                  <a:pt x="1920497" y="3071099"/>
                  <a:pt x="1939281" y="3058663"/>
                </a:cubicBezTo>
                <a:cubicBezTo>
                  <a:pt x="1954935" y="3048299"/>
                  <a:pt x="1973719" y="3035862"/>
                  <a:pt x="1992503" y="3023424"/>
                </a:cubicBezTo>
                <a:cubicBezTo>
                  <a:pt x="1992503" y="3023424"/>
                  <a:pt x="1993121" y="3024356"/>
                  <a:pt x="1993121" y="3024356"/>
                </a:cubicBezTo>
                <a:cubicBezTo>
                  <a:pt x="1977467" y="3034720"/>
                  <a:pt x="1958682" y="3047156"/>
                  <a:pt x="1940514" y="3060524"/>
                </a:cubicBezTo>
                <a:cubicBezTo>
                  <a:pt x="1947392" y="3057309"/>
                  <a:pt x="1951756" y="3057098"/>
                  <a:pt x="1954886" y="3055026"/>
                </a:cubicBezTo>
                <a:cubicBezTo>
                  <a:pt x="1986810" y="3035228"/>
                  <a:pt x="2019965" y="3017291"/>
                  <a:pt x="2050657" y="2995633"/>
                </a:cubicBezTo>
                <a:cubicBezTo>
                  <a:pt x="2056917" y="2991489"/>
                  <a:pt x="2063179" y="2987342"/>
                  <a:pt x="2069440" y="2983197"/>
                </a:cubicBezTo>
                <a:cubicBezTo>
                  <a:pt x="2088225" y="2970759"/>
                  <a:pt x="2101980" y="2964329"/>
                  <a:pt x="2113837" y="2961834"/>
                </a:cubicBezTo>
                <a:cubicBezTo>
                  <a:pt x="2123229" y="2955616"/>
                  <a:pt x="2132621" y="2949397"/>
                  <a:pt x="2142013" y="2943179"/>
                </a:cubicBezTo>
                <a:cubicBezTo>
                  <a:pt x="2148275" y="2939033"/>
                  <a:pt x="2148892" y="2939964"/>
                  <a:pt x="2152639" y="2938822"/>
                </a:cubicBezTo>
                <a:cubicBezTo>
                  <a:pt x="2156384" y="2937680"/>
                  <a:pt x="2153872" y="2940683"/>
                  <a:pt x="2151357" y="2943688"/>
                </a:cubicBezTo>
                <a:cubicBezTo>
                  <a:pt x="2144430" y="2953628"/>
                  <a:pt x="2144430" y="2953628"/>
                  <a:pt x="2130057" y="2959127"/>
                </a:cubicBezTo>
                <a:cubicBezTo>
                  <a:pt x="2126310" y="2960270"/>
                  <a:pt x="2115069" y="2963696"/>
                  <a:pt x="2114453" y="2962765"/>
                </a:cubicBezTo>
                <a:cubicBezTo>
                  <a:pt x="2103163" y="2972918"/>
                  <a:pt x="2091922" y="2976343"/>
                  <a:pt x="2082530" y="2982562"/>
                </a:cubicBezTo>
                <a:cubicBezTo>
                  <a:pt x="2071240" y="2992715"/>
                  <a:pt x="2055586" y="3003079"/>
                  <a:pt x="2044961" y="3007436"/>
                </a:cubicBezTo>
                <a:cubicBezTo>
                  <a:pt x="2038699" y="3011582"/>
                  <a:pt x="2034953" y="3012724"/>
                  <a:pt x="2029308" y="3017800"/>
                </a:cubicBezTo>
                <a:cubicBezTo>
                  <a:pt x="2023047" y="3021946"/>
                  <a:pt x="2016169" y="3025161"/>
                  <a:pt x="2008009" y="3033241"/>
                </a:cubicBezTo>
                <a:cubicBezTo>
                  <a:pt x="2002364" y="3038317"/>
                  <a:pt x="1991123" y="3041742"/>
                  <a:pt x="1985477" y="3046819"/>
                </a:cubicBezTo>
                <a:cubicBezTo>
                  <a:pt x="1983579" y="3050754"/>
                  <a:pt x="1976702" y="3053969"/>
                  <a:pt x="1973571" y="3056043"/>
                </a:cubicBezTo>
                <a:cubicBezTo>
                  <a:pt x="1967310" y="3060187"/>
                  <a:pt x="1969208" y="3056252"/>
                  <a:pt x="1965460" y="3057396"/>
                </a:cubicBezTo>
                <a:cubicBezTo>
                  <a:pt x="1962330" y="3059468"/>
                  <a:pt x="1956069" y="3063614"/>
                  <a:pt x="1949808" y="3067759"/>
                </a:cubicBezTo>
                <a:cubicBezTo>
                  <a:pt x="1950423" y="3068690"/>
                  <a:pt x="1947909" y="3071694"/>
                  <a:pt x="1944778" y="3073766"/>
                </a:cubicBezTo>
                <a:cubicBezTo>
                  <a:pt x="1937900" y="3076981"/>
                  <a:pt x="1939799" y="3073047"/>
                  <a:pt x="1939182" y="3072116"/>
                </a:cubicBezTo>
                <a:cubicBezTo>
                  <a:pt x="1932921" y="3076261"/>
                  <a:pt x="1926659" y="3080407"/>
                  <a:pt x="1920398" y="3084553"/>
                </a:cubicBezTo>
                <a:cubicBezTo>
                  <a:pt x="1924762" y="3084342"/>
                  <a:pt x="1918501" y="3088487"/>
                  <a:pt x="1915370" y="3090561"/>
                </a:cubicBezTo>
                <a:cubicBezTo>
                  <a:pt x="1908493" y="3093775"/>
                  <a:pt x="1911006" y="3090772"/>
                  <a:pt x="1909773" y="3088911"/>
                </a:cubicBezTo>
                <a:cubicBezTo>
                  <a:pt x="1894121" y="3099274"/>
                  <a:pt x="1876569" y="3113573"/>
                  <a:pt x="1859066" y="3121144"/>
                </a:cubicBezTo>
                <a:cubicBezTo>
                  <a:pt x="1855319" y="3122286"/>
                  <a:pt x="1852189" y="3124359"/>
                  <a:pt x="1849675" y="3127362"/>
                </a:cubicBezTo>
                <a:cubicBezTo>
                  <a:pt x="1847776" y="3131297"/>
                  <a:pt x="1841515" y="3135442"/>
                  <a:pt x="1837768" y="3136585"/>
                </a:cubicBezTo>
                <a:cubicBezTo>
                  <a:pt x="1828376" y="3142803"/>
                  <a:pt x="1816469" y="3152025"/>
                  <a:pt x="1810824" y="3157101"/>
                </a:cubicBezTo>
                <a:cubicBezTo>
                  <a:pt x="1802664" y="3165182"/>
                  <a:pt x="1793271" y="3171400"/>
                  <a:pt x="1782647" y="3175757"/>
                </a:cubicBezTo>
                <a:cubicBezTo>
                  <a:pt x="1775770" y="3178972"/>
                  <a:pt x="1765761" y="3184260"/>
                  <a:pt x="1753239" y="3192551"/>
                </a:cubicBezTo>
                <a:cubicBezTo>
                  <a:pt x="1747593" y="3197627"/>
                  <a:pt x="1737585" y="3202914"/>
                  <a:pt x="1731323" y="3207061"/>
                </a:cubicBezTo>
                <a:cubicBezTo>
                  <a:pt x="1730041" y="3211925"/>
                  <a:pt x="1723163" y="3215140"/>
                  <a:pt x="1720032" y="3217213"/>
                </a:cubicBezTo>
                <a:cubicBezTo>
                  <a:pt x="1713771" y="3221359"/>
                  <a:pt x="1710640" y="3223432"/>
                  <a:pt x="1704379" y="3227578"/>
                </a:cubicBezTo>
                <a:cubicBezTo>
                  <a:pt x="1696835" y="3236588"/>
                  <a:pt x="1687443" y="3242806"/>
                  <a:pt x="1676203" y="3246233"/>
                </a:cubicBezTo>
                <a:cubicBezTo>
                  <a:pt x="1676203" y="3246233"/>
                  <a:pt x="1673072" y="3248305"/>
                  <a:pt x="1673072" y="3248305"/>
                </a:cubicBezTo>
                <a:cubicBezTo>
                  <a:pt x="1648026" y="3264888"/>
                  <a:pt x="1648026" y="3264888"/>
                  <a:pt x="1634936" y="3265522"/>
                </a:cubicBezTo>
                <a:cubicBezTo>
                  <a:pt x="1634320" y="3264591"/>
                  <a:pt x="1633703" y="3263661"/>
                  <a:pt x="1633703" y="3263661"/>
                </a:cubicBezTo>
                <a:cubicBezTo>
                  <a:pt x="1625594" y="3265013"/>
                  <a:pt x="1626876" y="3260149"/>
                  <a:pt x="1639399" y="3251857"/>
                </a:cubicBezTo>
                <a:cubicBezTo>
                  <a:pt x="1645660" y="3247712"/>
                  <a:pt x="1655052" y="3241494"/>
                  <a:pt x="1664444" y="3235275"/>
                </a:cubicBezTo>
                <a:cubicBezTo>
                  <a:pt x="1670705" y="3231129"/>
                  <a:pt x="1673837" y="3229056"/>
                  <a:pt x="1672604" y="3227195"/>
                </a:cubicBezTo>
                <a:cubicBezTo>
                  <a:pt x="1671372" y="3225333"/>
                  <a:pt x="1668857" y="3228336"/>
                  <a:pt x="1662596" y="3232482"/>
                </a:cubicBezTo>
                <a:cubicBezTo>
                  <a:pt x="1659465" y="3234556"/>
                  <a:pt x="1652587" y="3237771"/>
                  <a:pt x="1650689" y="3241704"/>
                </a:cubicBezTo>
                <a:cubicBezTo>
                  <a:pt x="1645044" y="3246781"/>
                  <a:pt x="1638783" y="3250927"/>
                  <a:pt x="1635035" y="3252069"/>
                </a:cubicBezTo>
                <a:lnTo>
                  <a:pt x="1623194" y="3259291"/>
                </a:lnTo>
                <a:lnTo>
                  <a:pt x="1625040" y="3253946"/>
                </a:lnTo>
                <a:lnTo>
                  <a:pt x="1588718" y="3257298"/>
                </a:lnTo>
                <a:lnTo>
                  <a:pt x="1607673" y="3244749"/>
                </a:lnTo>
                <a:cubicBezTo>
                  <a:pt x="1614550" y="3241533"/>
                  <a:pt x="1619579" y="3235525"/>
                  <a:pt x="1621478" y="3231592"/>
                </a:cubicBezTo>
                <a:lnTo>
                  <a:pt x="1581669" y="3257949"/>
                </a:lnTo>
                <a:lnTo>
                  <a:pt x="1575820" y="3258489"/>
                </a:lnTo>
                <a:cubicBezTo>
                  <a:pt x="1550315" y="3261683"/>
                  <a:pt x="1525513" y="3266594"/>
                  <a:pt x="1501639" y="3275555"/>
                </a:cubicBezTo>
                <a:lnTo>
                  <a:pt x="1471166" y="3290117"/>
                </a:lnTo>
                <a:lnTo>
                  <a:pt x="1495929" y="3273213"/>
                </a:lnTo>
                <a:cubicBezTo>
                  <a:pt x="1522874" y="3252696"/>
                  <a:pt x="1548535" y="3237044"/>
                  <a:pt x="1577328" y="3219319"/>
                </a:cubicBezTo>
                <a:cubicBezTo>
                  <a:pt x="1602373" y="3202737"/>
                  <a:pt x="1626187" y="3184293"/>
                  <a:pt x="1653081" y="3170504"/>
                </a:cubicBezTo>
                <a:cubicBezTo>
                  <a:pt x="1656829" y="3169361"/>
                  <a:pt x="1659959" y="3167288"/>
                  <a:pt x="1662474" y="3164285"/>
                </a:cubicBezTo>
                <a:cubicBezTo>
                  <a:pt x="1685671" y="3144910"/>
                  <a:pt x="1711949" y="3130187"/>
                  <a:pt x="1736378" y="3112675"/>
                </a:cubicBezTo>
                <a:cubicBezTo>
                  <a:pt x="1752032" y="3102311"/>
                  <a:pt x="1771432" y="3090804"/>
                  <a:pt x="1785188" y="3084375"/>
                </a:cubicBezTo>
                <a:cubicBezTo>
                  <a:pt x="1801457" y="3074941"/>
                  <a:pt x="1817727" y="3065509"/>
                  <a:pt x="1829633" y="3056286"/>
                </a:cubicBezTo>
                <a:cubicBezTo>
                  <a:pt x="1840925" y="3046134"/>
                  <a:pt x="1857194" y="3036701"/>
                  <a:pt x="1868484" y="3026547"/>
                </a:cubicBezTo>
                <a:cubicBezTo>
                  <a:pt x="1899225" y="2998162"/>
                  <a:pt x="1934945" y="2970496"/>
                  <a:pt x="1972513" y="2945622"/>
                </a:cubicBezTo>
                <a:cubicBezTo>
                  <a:pt x="1994429" y="2931113"/>
                  <a:pt x="2013212" y="2918676"/>
                  <a:pt x="2035127" y="2904166"/>
                </a:cubicBezTo>
                <a:cubicBezTo>
                  <a:pt x="2038258" y="2902093"/>
                  <a:pt x="2045136" y="2898878"/>
                  <a:pt x="2047033" y="2894943"/>
                </a:cubicBezTo>
                <a:cubicBezTo>
                  <a:pt x="2048933" y="2891009"/>
                  <a:pt x="2041439" y="2893293"/>
                  <a:pt x="2038308" y="2895366"/>
                </a:cubicBezTo>
                <a:cubicBezTo>
                  <a:pt x="2025169" y="2902727"/>
                  <a:pt x="2014544" y="2907083"/>
                  <a:pt x="2001405" y="2914444"/>
                </a:cubicBezTo>
                <a:cubicBezTo>
                  <a:pt x="1985135" y="2923878"/>
                  <a:pt x="1969482" y="2934242"/>
                  <a:pt x="1951979" y="2941814"/>
                </a:cubicBezTo>
                <a:cubicBezTo>
                  <a:pt x="1957624" y="2936737"/>
                  <a:pt x="1956391" y="2934876"/>
                  <a:pt x="1962653" y="2930729"/>
                </a:cubicBezTo>
                <a:cubicBezTo>
                  <a:pt x="1975177" y="2922438"/>
                  <a:pt x="1982719" y="2913428"/>
                  <a:pt x="1991495" y="2906279"/>
                </a:cubicBezTo>
                <a:cubicBezTo>
                  <a:pt x="1994626" y="2904205"/>
                  <a:pt x="1996523" y="2900271"/>
                  <a:pt x="1995907" y="2899341"/>
                </a:cubicBezTo>
                <a:cubicBezTo>
                  <a:pt x="1991545" y="2899551"/>
                  <a:pt x="1989030" y="2902556"/>
                  <a:pt x="1985899" y="2904629"/>
                </a:cubicBezTo>
                <a:cubicBezTo>
                  <a:pt x="1982769" y="2906702"/>
                  <a:pt x="1979638" y="2908774"/>
                  <a:pt x="1973376" y="2912919"/>
                </a:cubicBezTo>
                <a:cubicBezTo>
                  <a:pt x="1956491" y="2921421"/>
                  <a:pt x="1943301" y="2935509"/>
                  <a:pt x="1923902" y="2947015"/>
                </a:cubicBezTo>
                <a:cubicBezTo>
                  <a:pt x="1914509" y="2953234"/>
                  <a:pt x="1901986" y="2961524"/>
                  <a:pt x="1892595" y="2967744"/>
                </a:cubicBezTo>
                <a:cubicBezTo>
                  <a:pt x="1883817" y="2974893"/>
                  <a:pt x="1875708" y="2976245"/>
                  <a:pt x="1863185" y="2984537"/>
                </a:cubicBezTo>
                <a:cubicBezTo>
                  <a:pt x="1833111" y="3007127"/>
                  <a:pt x="1799339" y="3024132"/>
                  <a:pt x="1768647" y="3045791"/>
                </a:cubicBezTo>
                <a:cubicBezTo>
                  <a:pt x="1765517" y="3047863"/>
                  <a:pt x="1762386" y="3049937"/>
                  <a:pt x="1758640" y="3051079"/>
                </a:cubicBezTo>
                <a:cubicBezTo>
                  <a:pt x="1754892" y="3052221"/>
                  <a:pt x="1751760" y="3054293"/>
                  <a:pt x="1751760" y="3054293"/>
                </a:cubicBezTo>
                <a:cubicBezTo>
                  <a:pt x="1741087" y="3065377"/>
                  <a:pt x="1727948" y="3072737"/>
                  <a:pt x="1716658" y="3082891"/>
                </a:cubicBezTo>
                <a:cubicBezTo>
                  <a:pt x="1702236" y="3095116"/>
                  <a:pt x="1687199" y="3106411"/>
                  <a:pt x="1671595" y="3110048"/>
                </a:cubicBezTo>
                <a:cubicBezTo>
                  <a:pt x="1668464" y="3112121"/>
                  <a:pt x="1668464" y="3112121"/>
                  <a:pt x="1665334" y="3114193"/>
                </a:cubicBezTo>
                <a:cubicBezTo>
                  <a:pt x="1652811" y="3122485"/>
                  <a:pt x="1639672" y="3129846"/>
                  <a:pt x="1630896" y="3136995"/>
                </a:cubicBezTo>
                <a:cubicBezTo>
                  <a:pt x="1615243" y="3147359"/>
                  <a:pt x="1604001" y="3150785"/>
                  <a:pt x="1592095" y="3160007"/>
                </a:cubicBezTo>
                <a:cubicBezTo>
                  <a:pt x="1577058" y="3171303"/>
                  <a:pt x="1560172" y="3179804"/>
                  <a:pt x="1542003" y="3193172"/>
                </a:cubicBezTo>
                <a:cubicBezTo>
                  <a:pt x="1526966" y="3204467"/>
                  <a:pt x="1511929" y="3215762"/>
                  <a:pt x="1496891" y="3227057"/>
                </a:cubicBezTo>
                <a:cubicBezTo>
                  <a:pt x="1476209" y="3243429"/>
                  <a:pt x="1451779" y="3260942"/>
                  <a:pt x="1427350" y="3278454"/>
                </a:cubicBezTo>
                <a:cubicBezTo>
                  <a:pt x="1408565" y="3290891"/>
                  <a:pt x="1394761" y="3304048"/>
                  <a:pt x="1372230" y="3317627"/>
                </a:cubicBezTo>
                <a:cubicBezTo>
                  <a:pt x="1376593" y="3317416"/>
                  <a:pt x="1380340" y="3316274"/>
                  <a:pt x="1389732" y="3310056"/>
                </a:cubicBezTo>
                <a:cubicBezTo>
                  <a:pt x="1392862" y="3307983"/>
                  <a:pt x="1399124" y="3303837"/>
                  <a:pt x="1405385" y="3299691"/>
                </a:cubicBezTo>
                <a:cubicBezTo>
                  <a:pt x="1426019" y="3290046"/>
                  <a:pt x="1448550" y="3276467"/>
                  <a:pt x="1467334" y="3264030"/>
                </a:cubicBezTo>
                <a:cubicBezTo>
                  <a:pt x="1482988" y="3253667"/>
                  <a:pt x="1501772" y="3241230"/>
                  <a:pt x="1517426" y="3230866"/>
                </a:cubicBezTo>
                <a:cubicBezTo>
                  <a:pt x="1533079" y="3220501"/>
                  <a:pt x="1548117" y="3209206"/>
                  <a:pt x="1561305" y="3195120"/>
                </a:cubicBezTo>
                <a:cubicBezTo>
                  <a:pt x="1563819" y="3192116"/>
                  <a:pt x="1569465" y="3187040"/>
                  <a:pt x="1575726" y="3182894"/>
                </a:cubicBezTo>
                <a:cubicBezTo>
                  <a:pt x="1597025" y="3167454"/>
                  <a:pt x="1619556" y="3153875"/>
                  <a:pt x="1638290" y="3148165"/>
                </a:cubicBezTo>
                <a:cubicBezTo>
                  <a:pt x="1648915" y="3143807"/>
                  <a:pt x="1655177" y="3139662"/>
                  <a:pt x="1663952" y="3132513"/>
                </a:cubicBezTo>
                <a:cubicBezTo>
                  <a:pt x="1675243" y="3122359"/>
                  <a:pt x="1684635" y="3116141"/>
                  <a:pt x="1698392" y="3109711"/>
                </a:cubicBezTo>
                <a:cubicBezTo>
                  <a:pt x="1705269" y="3106496"/>
                  <a:pt x="1711530" y="3102351"/>
                  <a:pt x="1717176" y="3097275"/>
                </a:cubicBezTo>
                <a:cubicBezTo>
                  <a:pt x="1725335" y="3089195"/>
                  <a:pt x="1742220" y="3080692"/>
                  <a:pt x="1752896" y="3069608"/>
                </a:cubicBezTo>
                <a:cubicBezTo>
                  <a:pt x="1755410" y="3066605"/>
                  <a:pt x="1768549" y="3059244"/>
                  <a:pt x="1775426" y="3056029"/>
                </a:cubicBezTo>
                <a:cubicBezTo>
                  <a:pt x="1796059" y="3046385"/>
                  <a:pt x="1811714" y="3036020"/>
                  <a:pt x="1830497" y="3023583"/>
                </a:cubicBezTo>
                <a:cubicBezTo>
                  <a:pt x="1839889" y="3017365"/>
                  <a:pt x="1851797" y="3008143"/>
                  <a:pt x="1862420" y="3003787"/>
                </a:cubicBezTo>
                <a:cubicBezTo>
                  <a:pt x="1866168" y="3002645"/>
                  <a:pt x="1869298" y="3000573"/>
                  <a:pt x="1871196" y="2996638"/>
                </a:cubicBezTo>
                <a:cubicBezTo>
                  <a:pt x="1873760" y="2986906"/>
                  <a:pt x="1880021" y="2982760"/>
                  <a:pt x="1900038" y="2972187"/>
                </a:cubicBezTo>
                <a:cubicBezTo>
                  <a:pt x="1903785" y="2971044"/>
                  <a:pt x="1910047" y="2966898"/>
                  <a:pt x="1914410" y="2966687"/>
                </a:cubicBezTo>
                <a:cubicBezTo>
                  <a:pt x="1908099" y="2977559"/>
                  <a:pt x="1893062" y="2988855"/>
                  <a:pt x="1874278" y="3001291"/>
                </a:cubicBezTo>
                <a:cubicBezTo>
                  <a:pt x="1817925" y="3038603"/>
                  <a:pt x="1758442" y="3077985"/>
                  <a:pt x="1702089" y="3115297"/>
                </a:cubicBezTo>
                <a:cubicBezTo>
                  <a:pt x="1683304" y="3127733"/>
                  <a:pt x="1669499" y="3140890"/>
                  <a:pt x="1650099" y="3152396"/>
                </a:cubicBezTo>
                <a:cubicBezTo>
                  <a:pt x="1646967" y="3154468"/>
                  <a:pt x="1645070" y="3158403"/>
                  <a:pt x="1641939" y="3160476"/>
                </a:cubicBezTo>
                <a:cubicBezTo>
                  <a:pt x="1638193" y="3161619"/>
                  <a:pt x="1639425" y="3163479"/>
                  <a:pt x="1640041" y="3164410"/>
                </a:cubicBezTo>
                <a:cubicBezTo>
                  <a:pt x="1640041" y="3164410"/>
                  <a:pt x="1640657" y="3165342"/>
                  <a:pt x="1643789" y="3163268"/>
                </a:cubicBezTo>
                <a:cubicBezTo>
                  <a:pt x="1650049" y="3159123"/>
                  <a:pt x="1652564" y="3156118"/>
                  <a:pt x="1656928" y="3155907"/>
                </a:cubicBezTo>
                <a:cubicBezTo>
                  <a:pt x="1653796" y="3157981"/>
                  <a:pt x="1654413" y="3158911"/>
                  <a:pt x="1654413" y="3158911"/>
                </a:cubicBezTo>
                <a:cubicBezTo>
                  <a:pt x="1606835" y="3189072"/>
                  <a:pt x="1564238" y="3219953"/>
                  <a:pt x="1515429" y="3248253"/>
                </a:cubicBezTo>
                <a:cubicBezTo>
                  <a:pt x="1499158" y="3257687"/>
                  <a:pt x="1483505" y="3268050"/>
                  <a:pt x="1468468" y="3279346"/>
                </a:cubicBezTo>
                <a:cubicBezTo>
                  <a:pt x="1453430" y="3290642"/>
                  <a:pt x="1435312" y="3297282"/>
                  <a:pt x="1421508" y="3310439"/>
                </a:cubicBezTo>
                <a:cubicBezTo>
                  <a:pt x="1418376" y="3312511"/>
                  <a:pt x="1415246" y="3314583"/>
                  <a:pt x="1415246" y="3314583"/>
                </a:cubicBezTo>
                <a:cubicBezTo>
                  <a:pt x="1404005" y="3318009"/>
                  <a:pt x="1392098" y="3327231"/>
                  <a:pt x="1379575" y="3335523"/>
                </a:cubicBezTo>
                <a:cubicBezTo>
                  <a:pt x="1360791" y="3347960"/>
                  <a:pt x="1342007" y="3360397"/>
                  <a:pt x="1320092" y="3374907"/>
                </a:cubicBezTo>
                <a:lnTo>
                  <a:pt x="1314963" y="3377616"/>
                </a:lnTo>
                <a:lnTo>
                  <a:pt x="1301004" y="3383431"/>
                </a:lnTo>
                <a:lnTo>
                  <a:pt x="1320757" y="3369111"/>
                </a:lnTo>
                <a:cubicBezTo>
                  <a:pt x="1327339" y="3363749"/>
                  <a:pt x="1333921" y="3358387"/>
                  <a:pt x="1342057" y="3353671"/>
                </a:cubicBezTo>
                <a:cubicBezTo>
                  <a:pt x="1337077" y="3352951"/>
                  <a:pt x="1339591" y="3349947"/>
                  <a:pt x="1348983" y="3343728"/>
                </a:cubicBezTo>
                <a:cubicBezTo>
                  <a:pt x="1355244" y="3339583"/>
                  <a:pt x="1358375" y="3337510"/>
                  <a:pt x="1361506" y="3335437"/>
                </a:cubicBezTo>
                <a:cubicBezTo>
                  <a:pt x="1360890" y="3334506"/>
                  <a:pt x="1360273" y="3333576"/>
                  <a:pt x="1359658" y="3332646"/>
                </a:cubicBezTo>
                <a:cubicBezTo>
                  <a:pt x="1353395" y="3336791"/>
                  <a:pt x="1347134" y="3340937"/>
                  <a:pt x="1344003" y="3343009"/>
                </a:cubicBezTo>
                <a:cubicBezTo>
                  <a:pt x="1337742" y="3347155"/>
                  <a:pt x="1334612" y="3349228"/>
                  <a:pt x="1331480" y="3351301"/>
                </a:cubicBezTo>
                <a:cubicBezTo>
                  <a:pt x="1328351" y="3353373"/>
                  <a:pt x="1322705" y="3358450"/>
                  <a:pt x="1321472" y="3356588"/>
                </a:cubicBezTo>
                <a:cubicBezTo>
                  <a:pt x="1316494" y="3355868"/>
                  <a:pt x="1323371" y="3352654"/>
                  <a:pt x="1329015" y="3347578"/>
                </a:cubicBezTo>
                <a:cubicBezTo>
                  <a:pt x="1331531" y="3344574"/>
                  <a:pt x="1327783" y="3345716"/>
                  <a:pt x="1327167" y="3344785"/>
                </a:cubicBezTo>
                <a:cubicBezTo>
                  <a:pt x="1319057" y="3346139"/>
                  <a:pt x="1309665" y="3352357"/>
                  <a:pt x="1299657" y="3357645"/>
                </a:cubicBezTo>
                <a:cubicBezTo>
                  <a:pt x="1288699" y="3364899"/>
                  <a:pt x="1278204" y="3372852"/>
                  <a:pt x="1268023" y="3380429"/>
                </a:cubicBezTo>
                <a:lnTo>
                  <a:pt x="1245731" y="3395816"/>
                </a:lnTo>
                <a:lnTo>
                  <a:pt x="1242762" y="3394313"/>
                </a:lnTo>
                <a:cubicBezTo>
                  <a:pt x="1239968" y="3389197"/>
                  <a:pt x="1243452" y="3377326"/>
                  <a:pt x="1244611" y="3373370"/>
                </a:cubicBezTo>
                <a:cubicBezTo>
                  <a:pt x="1255479" y="3358295"/>
                  <a:pt x="1264264" y="3342071"/>
                  <a:pt x="1271889" y="3325238"/>
                </a:cubicBezTo>
                <a:lnTo>
                  <a:pt x="1280722" y="3302699"/>
                </a:lnTo>
                <a:lnTo>
                  <a:pt x="1246454" y="3304286"/>
                </a:lnTo>
                <a:cubicBezTo>
                  <a:pt x="1222743" y="3301193"/>
                  <a:pt x="1201096" y="3289857"/>
                  <a:pt x="1188726" y="3271306"/>
                </a:cubicBezTo>
                <a:cubicBezTo>
                  <a:pt x="1172232" y="3250695"/>
                  <a:pt x="1151613" y="3250694"/>
                  <a:pt x="1135118" y="3234204"/>
                </a:cubicBezTo>
                <a:cubicBezTo>
                  <a:pt x="1147492" y="3217715"/>
                  <a:pt x="1159861" y="3205347"/>
                  <a:pt x="1163986" y="3188858"/>
                </a:cubicBezTo>
                <a:cubicBezTo>
                  <a:pt x="1184603" y="3135267"/>
                  <a:pt x="1221714" y="3095075"/>
                  <a:pt x="1261405" y="3057459"/>
                </a:cubicBezTo>
                <a:lnTo>
                  <a:pt x="1263668" y="3055339"/>
                </a:lnTo>
                <a:lnTo>
                  <a:pt x="1259492" y="3048522"/>
                </a:lnTo>
                <a:cubicBezTo>
                  <a:pt x="1257726" y="3043101"/>
                  <a:pt x="1256500" y="3036296"/>
                  <a:pt x="1255566" y="3028502"/>
                </a:cubicBezTo>
                <a:cubicBezTo>
                  <a:pt x="1247868" y="2996163"/>
                  <a:pt x="1271816" y="2973108"/>
                  <a:pt x="1279942" y="2945411"/>
                </a:cubicBezTo>
                <a:cubicBezTo>
                  <a:pt x="1294343" y="2910960"/>
                  <a:pt x="1312701" y="2877669"/>
                  <a:pt x="1327104" y="2843219"/>
                </a:cubicBezTo>
                <a:cubicBezTo>
                  <a:pt x="1328846" y="2837283"/>
                  <a:pt x="1332855" y="2830939"/>
                  <a:pt x="1335090" y="2825149"/>
                </a:cubicBezTo>
                <a:lnTo>
                  <a:pt x="1333492" y="2816276"/>
                </a:lnTo>
                <a:lnTo>
                  <a:pt x="1346477" y="2808114"/>
                </a:lnTo>
                <a:cubicBezTo>
                  <a:pt x="1356495" y="2802880"/>
                  <a:pt x="1368975" y="2794505"/>
                  <a:pt x="1378515" y="2788508"/>
                </a:cubicBezTo>
                <a:cubicBezTo>
                  <a:pt x="1384156" y="2783368"/>
                  <a:pt x="1397594" y="2776516"/>
                  <a:pt x="1409834" y="2767759"/>
                </a:cubicBezTo>
                <a:cubicBezTo>
                  <a:pt x="1418656" y="2760620"/>
                  <a:pt x="1426214" y="2758527"/>
                  <a:pt x="1438932" y="2750532"/>
                </a:cubicBezTo>
                <a:cubicBezTo>
                  <a:pt x="1438932" y="2750532"/>
                  <a:pt x="1438932" y="2750532"/>
                  <a:pt x="1442112" y="2748534"/>
                </a:cubicBezTo>
                <a:cubicBezTo>
                  <a:pt x="1441872" y="2748152"/>
                  <a:pt x="1438453" y="2749771"/>
                  <a:pt x="1444574" y="2745392"/>
                </a:cubicBezTo>
                <a:cubicBezTo>
                  <a:pt x="1447754" y="2743394"/>
                  <a:pt x="1450933" y="2741395"/>
                  <a:pt x="1451411" y="2742157"/>
                </a:cubicBezTo>
                <a:cubicBezTo>
                  <a:pt x="1454591" y="2740157"/>
                  <a:pt x="1460952" y="2736160"/>
                  <a:pt x="1464131" y="2734161"/>
                </a:cubicBezTo>
                <a:cubicBezTo>
                  <a:pt x="1467312" y="2732162"/>
                  <a:pt x="1470492" y="2730164"/>
                  <a:pt x="1470731" y="2730545"/>
                </a:cubicBezTo>
                <a:cubicBezTo>
                  <a:pt x="1480510" y="2724930"/>
                  <a:pt x="1486152" y="2719789"/>
                  <a:pt x="1495450" y="2713413"/>
                </a:cubicBezTo>
                <a:cubicBezTo>
                  <a:pt x="1495211" y="2713032"/>
                  <a:pt x="1491793" y="2714649"/>
                  <a:pt x="1497913" y="2710271"/>
                </a:cubicBezTo>
                <a:cubicBezTo>
                  <a:pt x="1501093" y="2708273"/>
                  <a:pt x="1507453" y="2704275"/>
                  <a:pt x="1510633" y="2702276"/>
                </a:cubicBezTo>
                <a:cubicBezTo>
                  <a:pt x="1514292" y="2701038"/>
                  <a:pt x="1511591" y="2703800"/>
                  <a:pt x="1515249" y="2702562"/>
                </a:cubicBezTo>
                <a:cubicBezTo>
                  <a:pt x="1515728" y="2703324"/>
                  <a:pt x="1515728" y="2703324"/>
                  <a:pt x="1522088" y="2699327"/>
                </a:cubicBezTo>
                <a:cubicBezTo>
                  <a:pt x="1525268" y="2697328"/>
                  <a:pt x="1528447" y="2695330"/>
                  <a:pt x="1534807" y="2691332"/>
                </a:cubicBezTo>
                <a:cubicBezTo>
                  <a:pt x="1537987" y="2689333"/>
                  <a:pt x="1544347" y="2685336"/>
                  <a:pt x="1547526" y="2683337"/>
                </a:cubicBezTo>
                <a:cubicBezTo>
                  <a:pt x="1550706" y="2681339"/>
                  <a:pt x="1553886" y="2679340"/>
                  <a:pt x="1554125" y="2679720"/>
                </a:cubicBezTo>
                <a:cubicBezTo>
                  <a:pt x="1564623" y="2675247"/>
                  <a:pt x="1564623" y="2675247"/>
                  <a:pt x="1574163" y="2669252"/>
                </a:cubicBezTo>
                <a:cubicBezTo>
                  <a:pt x="1586881" y="2661257"/>
                  <a:pt x="1586881" y="2661257"/>
                  <a:pt x="1581480" y="2666778"/>
                </a:cubicBezTo>
                <a:cubicBezTo>
                  <a:pt x="1587839" y="2662781"/>
                  <a:pt x="1600799" y="2655166"/>
                  <a:pt x="1603739" y="2652786"/>
                </a:cubicBezTo>
                <a:cubicBezTo>
                  <a:pt x="1606201" y="2649645"/>
                  <a:pt x="1611843" y="2644505"/>
                  <a:pt x="1607945" y="2645361"/>
                </a:cubicBezTo>
                <a:cubicBezTo>
                  <a:pt x="1607945" y="2645361"/>
                  <a:pt x="1607705" y="2644981"/>
                  <a:pt x="1610646" y="2642600"/>
                </a:cubicBezTo>
                <a:cubicBezTo>
                  <a:pt x="1624562" y="2636511"/>
                  <a:pt x="1639982" y="2625756"/>
                  <a:pt x="1655883" y="2615761"/>
                </a:cubicBezTo>
                <a:cubicBezTo>
                  <a:pt x="1662480" y="2612145"/>
                  <a:pt x="1668601" y="2607766"/>
                  <a:pt x="1678140" y="2601771"/>
                </a:cubicBezTo>
                <a:cubicBezTo>
                  <a:pt x="1677901" y="2601390"/>
                  <a:pt x="1681081" y="2599392"/>
                  <a:pt x="1681081" y="2599392"/>
                </a:cubicBezTo>
                <a:cubicBezTo>
                  <a:pt x="1687920" y="2596155"/>
                  <a:pt x="1697220" y="2589777"/>
                  <a:pt x="1704060" y="2586542"/>
                </a:cubicBezTo>
                <a:cubicBezTo>
                  <a:pt x="1717017" y="2578928"/>
                  <a:pt x="1729257" y="2570172"/>
                  <a:pt x="1731480" y="2566649"/>
                </a:cubicBezTo>
                <a:cubicBezTo>
                  <a:pt x="1731241" y="2566268"/>
                  <a:pt x="1734181" y="2563890"/>
                  <a:pt x="1737361" y="2561890"/>
                </a:cubicBezTo>
                <a:cubicBezTo>
                  <a:pt x="1740302" y="2559510"/>
                  <a:pt x="1743482" y="2557512"/>
                  <a:pt x="1743961" y="2558274"/>
                </a:cubicBezTo>
                <a:cubicBezTo>
                  <a:pt x="1756680" y="2550279"/>
                  <a:pt x="1762321" y="2545139"/>
                  <a:pt x="1771622" y="2538762"/>
                </a:cubicBezTo>
                <a:cubicBezTo>
                  <a:pt x="1771143" y="2538000"/>
                  <a:pt x="1774083" y="2535621"/>
                  <a:pt x="1780682" y="2532004"/>
                </a:cubicBezTo>
                <a:cubicBezTo>
                  <a:pt x="1793403" y="2524009"/>
                  <a:pt x="1805403" y="2514872"/>
                  <a:pt x="1818362" y="2507258"/>
                </a:cubicBezTo>
                <a:cubicBezTo>
                  <a:pt x="1821541" y="2505258"/>
                  <a:pt x="1821303" y="2504878"/>
                  <a:pt x="1821063" y="2504497"/>
                </a:cubicBezTo>
                <a:cubicBezTo>
                  <a:pt x="1821063" y="2504497"/>
                  <a:pt x="1820824" y="2504116"/>
                  <a:pt x="1817643" y="2506115"/>
                </a:cubicBezTo>
                <a:cubicBezTo>
                  <a:pt x="1811284" y="2510112"/>
                  <a:pt x="1808104" y="2512111"/>
                  <a:pt x="1804924" y="2514110"/>
                </a:cubicBezTo>
                <a:cubicBezTo>
                  <a:pt x="1801745" y="2516108"/>
                  <a:pt x="1798564" y="2518106"/>
                  <a:pt x="1795145" y="2519725"/>
                </a:cubicBezTo>
                <a:lnTo>
                  <a:pt x="1786351" y="2523713"/>
                </a:lnTo>
                <a:lnTo>
                  <a:pt x="1814365" y="2506029"/>
                </a:lnTo>
                <a:cubicBezTo>
                  <a:pt x="1836625" y="2492037"/>
                  <a:pt x="1862063" y="2476048"/>
                  <a:pt x="1887503" y="2460057"/>
                </a:cubicBezTo>
                <a:cubicBezTo>
                  <a:pt x="1897043" y="2454062"/>
                  <a:pt x="1906221" y="2447493"/>
                  <a:pt x="1915762" y="2441496"/>
                </a:cubicBezTo>
                <a:cubicBezTo>
                  <a:pt x="1925482" y="2435787"/>
                  <a:pt x="1934841" y="2429504"/>
                  <a:pt x="1947379" y="2421223"/>
                </a:cubicBezTo>
                <a:cubicBezTo>
                  <a:pt x="1959919" y="2412942"/>
                  <a:pt x="1976000" y="2403234"/>
                  <a:pt x="1988718" y="2395239"/>
                </a:cubicBezTo>
                <a:cubicBezTo>
                  <a:pt x="1998258" y="2389243"/>
                  <a:pt x="2004798" y="2385531"/>
                  <a:pt x="2013978" y="2378963"/>
                </a:cubicBezTo>
                <a:cubicBezTo>
                  <a:pt x="2013798" y="2378677"/>
                  <a:pt x="2020338" y="2374966"/>
                  <a:pt x="2023336" y="2372681"/>
                </a:cubicBezTo>
                <a:cubicBezTo>
                  <a:pt x="2035876" y="2364399"/>
                  <a:pt x="2049676" y="2358122"/>
                  <a:pt x="2061496" y="2348696"/>
                </a:cubicBezTo>
                <a:cubicBezTo>
                  <a:pt x="2074215" y="2340701"/>
                  <a:pt x="2086934" y="2332707"/>
                  <a:pt x="2102835" y="2322712"/>
                </a:cubicBezTo>
                <a:cubicBezTo>
                  <a:pt x="2115553" y="2314718"/>
                  <a:pt x="2128453" y="2307009"/>
                  <a:pt x="2144172" y="2296729"/>
                </a:cubicBezTo>
                <a:cubicBezTo>
                  <a:pt x="2150533" y="2292731"/>
                  <a:pt x="2160431" y="2287308"/>
                  <a:pt x="2162892" y="2284164"/>
                </a:cubicBezTo>
                <a:cubicBezTo>
                  <a:pt x="2172250" y="2277882"/>
                  <a:pt x="2181610" y="2271599"/>
                  <a:pt x="2191510" y="2266175"/>
                </a:cubicBezTo>
                <a:cubicBezTo>
                  <a:pt x="2194870" y="2264463"/>
                  <a:pt x="2201230" y="2260465"/>
                  <a:pt x="2204229" y="2258180"/>
                </a:cubicBezTo>
                <a:cubicBezTo>
                  <a:pt x="2216768" y="2249899"/>
                  <a:pt x="2226309" y="2243903"/>
                  <a:pt x="2239388" y="2236481"/>
                </a:cubicBezTo>
                <a:cubicBezTo>
                  <a:pt x="2242569" y="2234482"/>
                  <a:pt x="2248927" y="2230484"/>
                  <a:pt x="2251568" y="2227626"/>
                </a:cubicBezTo>
                <a:cubicBezTo>
                  <a:pt x="2251387" y="2227340"/>
                  <a:pt x="2261107" y="2221631"/>
                  <a:pt x="2264287" y="2219632"/>
                </a:cubicBezTo>
                <a:cubicBezTo>
                  <a:pt x="2264107" y="2219346"/>
                  <a:pt x="2267107" y="2217060"/>
                  <a:pt x="2267107" y="2217060"/>
                </a:cubicBezTo>
                <a:cubicBezTo>
                  <a:pt x="2279827" y="2209066"/>
                  <a:pt x="2292545" y="2201071"/>
                  <a:pt x="2308445" y="2191077"/>
                </a:cubicBezTo>
                <a:cubicBezTo>
                  <a:pt x="2308445" y="2191077"/>
                  <a:pt x="2308625" y="2191363"/>
                  <a:pt x="2308805" y="2191650"/>
                </a:cubicBezTo>
                <a:cubicBezTo>
                  <a:pt x="2334245" y="2175659"/>
                  <a:pt x="2362862" y="2157672"/>
                  <a:pt x="2388302" y="2141682"/>
                </a:cubicBezTo>
                <a:cubicBezTo>
                  <a:pt x="2394301" y="2137112"/>
                  <a:pt x="2400661" y="2133113"/>
                  <a:pt x="2407381" y="2129690"/>
                </a:cubicBezTo>
                <a:cubicBezTo>
                  <a:pt x="2432820" y="2113699"/>
                  <a:pt x="2454539" y="2098849"/>
                  <a:pt x="2480158" y="2083145"/>
                </a:cubicBezTo>
                <a:cubicBezTo>
                  <a:pt x="2479978" y="2082859"/>
                  <a:pt x="2479798" y="2082572"/>
                  <a:pt x="2479618" y="2082286"/>
                </a:cubicBezTo>
                <a:cubicBezTo>
                  <a:pt x="2479439" y="2082000"/>
                  <a:pt x="2479439" y="2082000"/>
                  <a:pt x="2482617" y="2080002"/>
                </a:cubicBezTo>
                <a:cubicBezTo>
                  <a:pt x="2485617" y="2077716"/>
                  <a:pt x="2488977" y="2076004"/>
                  <a:pt x="2489157" y="2076290"/>
                </a:cubicBezTo>
                <a:cubicBezTo>
                  <a:pt x="2508237" y="2064298"/>
                  <a:pt x="2530495" y="2050307"/>
                  <a:pt x="2549575" y="2038314"/>
                </a:cubicBezTo>
                <a:cubicBezTo>
                  <a:pt x="2552935" y="2036601"/>
                  <a:pt x="2562114" y="2030033"/>
                  <a:pt x="2562654" y="2030892"/>
                </a:cubicBezTo>
                <a:cubicBezTo>
                  <a:pt x="2572194" y="2024896"/>
                  <a:pt x="2578553" y="2020899"/>
                  <a:pt x="2584913" y="2016901"/>
                </a:cubicBezTo>
                <a:cubicBezTo>
                  <a:pt x="2594454" y="2010904"/>
                  <a:pt x="2603813" y="2004622"/>
                  <a:pt x="2606453" y="2001764"/>
                </a:cubicBezTo>
                <a:cubicBezTo>
                  <a:pt x="2609452" y="1999480"/>
                  <a:pt x="2612632" y="1997480"/>
                  <a:pt x="2615812" y="1995482"/>
                </a:cubicBezTo>
                <a:cubicBezTo>
                  <a:pt x="2618992" y="1993483"/>
                  <a:pt x="2622172" y="1991484"/>
                  <a:pt x="2628532" y="1987487"/>
                </a:cubicBezTo>
                <a:cubicBezTo>
                  <a:pt x="2631711" y="1985488"/>
                  <a:pt x="2631531" y="1985201"/>
                  <a:pt x="2631531" y="1985201"/>
                </a:cubicBezTo>
                <a:cubicBezTo>
                  <a:pt x="2631351" y="1984915"/>
                  <a:pt x="2631171" y="1984629"/>
                  <a:pt x="2627991" y="1986627"/>
                </a:cubicBezTo>
                <a:cubicBezTo>
                  <a:pt x="2615452" y="1994909"/>
                  <a:pt x="2602193" y="2002044"/>
                  <a:pt x="2589473" y="2010039"/>
                </a:cubicBezTo>
                <a:cubicBezTo>
                  <a:pt x="2583293" y="2014323"/>
                  <a:pt x="2579933" y="2016035"/>
                  <a:pt x="2579573" y="2015463"/>
                </a:cubicBezTo>
                <a:cubicBezTo>
                  <a:pt x="2569853" y="2021173"/>
                  <a:pt x="2562953" y="2024310"/>
                  <a:pt x="2550235" y="2032305"/>
                </a:cubicBezTo>
                <a:cubicBezTo>
                  <a:pt x="2550595" y="2032878"/>
                  <a:pt x="2547415" y="2034877"/>
                  <a:pt x="2544054" y="2036589"/>
                </a:cubicBezTo>
                <a:cubicBezTo>
                  <a:pt x="2540875" y="2038588"/>
                  <a:pt x="2537515" y="2040301"/>
                  <a:pt x="2537335" y="2040014"/>
                </a:cubicBezTo>
                <a:cubicBezTo>
                  <a:pt x="2533435" y="2040867"/>
                  <a:pt x="2520356" y="2048290"/>
                  <a:pt x="2507816" y="2056569"/>
                </a:cubicBezTo>
                <a:cubicBezTo>
                  <a:pt x="2501817" y="2061140"/>
                  <a:pt x="2492096" y="2066850"/>
                  <a:pt x="2486096" y="2071421"/>
                </a:cubicBezTo>
                <a:cubicBezTo>
                  <a:pt x="2486096" y="2071421"/>
                  <a:pt x="2482917" y="2073420"/>
                  <a:pt x="2482736" y="2073134"/>
                </a:cubicBezTo>
                <a:cubicBezTo>
                  <a:pt x="2473197" y="2079129"/>
                  <a:pt x="2466657" y="2082840"/>
                  <a:pt x="2460478" y="2087124"/>
                </a:cubicBezTo>
                <a:cubicBezTo>
                  <a:pt x="2444578" y="2097118"/>
                  <a:pt x="2428319" y="2106538"/>
                  <a:pt x="2416499" y="2115966"/>
                </a:cubicBezTo>
                <a:cubicBezTo>
                  <a:pt x="2413140" y="2117677"/>
                  <a:pt x="2412960" y="2117390"/>
                  <a:pt x="2412960" y="2117390"/>
                </a:cubicBezTo>
                <a:cubicBezTo>
                  <a:pt x="2415600" y="2114533"/>
                  <a:pt x="2408700" y="2117671"/>
                  <a:pt x="2404980" y="2118811"/>
                </a:cubicBezTo>
                <a:cubicBezTo>
                  <a:pt x="2401620" y="2120523"/>
                  <a:pt x="2389081" y="2128805"/>
                  <a:pt x="2382721" y="2132802"/>
                </a:cubicBezTo>
                <a:cubicBezTo>
                  <a:pt x="2389800" y="2129951"/>
                  <a:pt x="2389800" y="2129951"/>
                  <a:pt x="2377081" y="2137945"/>
                </a:cubicBezTo>
                <a:cubicBezTo>
                  <a:pt x="2367542" y="2143941"/>
                  <a:pt x="2367542" y="2143941"/>
                  <a:pt x="2358722" y="2151084"/>
                </a:cubicBezTo>
                <a:cubicBezTo>
                  <a:pt x="2358902" y="2151370"/>
                  <a:pt x="2355722" y="2153369"/>
                  <a:pt x="2352543" y="2155367"/>
                </a:cubicBezTo>
                <a:cubicBezTo>
                  <a:pt x="2349362" y="2157367"/>
                  <a:pt x="2343004" y="2161364"/>
                  <a:pt x="2339823" y="2163362"/>
                </a:cubicBezTo>
                <a:cubicBezTo>
                  <a:pt x="2333463" y="2167360"/>
                  <a:pt x="2330284" y="2169358"/>
                  <a:pt x="2327103" y="2171357"/>
                </a:cubicBezTo>
                <a:cubicBezTo>
                  <a:pt x="2320744" y="2175354"/>
                  <a:pt x="2320744" y="2175354"/>
                  <a:pt x="2321104" y="2175927"/>
                </a:cubicBezTo>
                <a:cubicBezTo>
                  <a:pt x="2318284" y="2178498"/>
                  <a:pt x="2321824" y="2177073"/>
                  <a:pt x="2319005" y="2179645"/>
                </a:cubicBezTo>
                <a:cubicBezTo>
                  <a:pt x="2315824" y="2181644"/>
                  <a:pt x="2309464" y="2185641"/>
                  <a:pt x="2306284" y="2187640"/>
                </a:cubicBezTo>
                <a:cubicBezTo>
                  <a:pt x="2299744" y="2191351"/>
                  <a:pt x="2302744" y="2189066"/>
                  <a:pt x="2302564" y="2188779"/>
                </a:cubicBezTo>
                <a:cubicBezTo>
                  <a:pt x="2292845" y="2194488"/>
                  <a:pt x="2285945" y="2197627"/>
                  <a:pt x="2276586" y="2203909"/>
                </a:cubicBezTo>
                <a:cubicBezTo>
                  <a:pt x="2276766" y="2204196"/>
                  <a:pt x="2273586" y="2206195"/>
                  <a:pt x="2270406" y="2208193"/>
                </a:cubicBezTo>
                <a:cubicBezTo>
                  <a:pt x="2267226" y="2210191"/>
                  <a:pt x="2260866" y="2214189"/>
                  <a:pt x="2257686" y="2216189"/>
                </a:cubicBezTo>
                <a:cubicBezTo>
                  <a:pt x="2258046" y="2216762"/>
                  <a:pt x="2254866" y="2218761"/>
                  <a:pt x="2251686" y="2220759"/>
                </a:cubicBezTo>
                <a:cubicBezTo>
                  <a:pt x="2245147" y="2224469"/>
                  <a:pt x="2248146" y="2222184"/>
                  <a:pt x="2247966" y="2221898"/>
                </a:cubicBezTo>
                <a:cubicBezTo>
                  <a:pt x="2244787" y="2223897"/>
                  <a:pt x="2244787" y="2223897"/>
                  <a:pt x="2244787" y="2223897"/>
                </a:cubicBezTo>
                <a:cubicBezTo>
                  <a:pt x="2232067" y="2231891"/>
                  <a:pt x="2226608" y="2237321"/>
                  <a:pt x="2216527" y="2242458"/>
                </a:cubicBezTo>
                <a:cubicBezTo>
                  <a:pt x="2203449" y="2249879"/>
                  <a:pt x="2191270" y="2258735"/>
                  <a:pt x="2184370" y="2261872"/>
                </a:cubicBezTo>
                <a:cubicBezTo>
                  <a:pt x="2174830" y="2267869"/>
                  <a:pt x="2161930" y="2275577"/>
                  <a:pt x="2152751" y="2282146"/>
                </a:cubicBezTo>
                <a:cubicBezTo>
                  <a:pt x="2140211" y="2290428"/>
                  <a:pt x="2127311" y="2298136"/>
                  <a:pt x="2114592" y="2306131"/>
                </a:cubicBezTo>
                <a:cubicBezTo>
                  <a:pt x="2114592" y="2306131"/>
                  <a:pt x="2111412" y="2308130"/>
                  <a:pt x="2111412" y="2308130"/>
                </a:cubicBezTo>
                <a:cubicBezTo>
                  <a:pt x="2111232" y="2307844"/>
                  <a:pt x="2108232" y="2310128"/>
                  <a:pt x="2111593" y="2308416"/>
                </a:cubicBezTo>
                <a:cubicBezTo>
                  <a:pt x="2111772" y="2308702"/>
                  <a:pt x="2115133" y="2306990"/>
                  <a:pt x="2121492" y="2302993"/>
                </a:cubicBezTo>
                <a:cubicBezTo>
                  <a:pt x="2127851" y="2298996"/>
                  <a:pt x="2131211" y="2297283"/>
                  <a:pt x="2128212" y="2299568"/>
                </a:cubicBezTo>
                <a:cubicBezTo>
                  <a:pt x="2128572" y="2300141"/>
                  <a:pt x="2122032" y="2303853"/>
                  <a:pt x="2118852" y="2305850"/>
                </a:cubicBezTo>
                <a:cubicBezTo>
                  <a:pt x="2122751" y="2304998"/>
                  <a:pt x="2132292" y="2299002"/>
                  <a:pt x="2141651" y="2292719"/>
                </a:cubicBezTo>
                <a:cubicBezTo>
                  <a:pt x="2145012" y="2291007"/>
                  <a:pt x="2148012" y="2288722"/>
                  <a:pt x="2151552" y="2287296"/>
                </a:cubicBezTo>
                <a:cubicBezTo>
                  <a:pt x="2151912" y="2287869"/>
                  <a:pt x="2145371" y="2291580"/>
                  <a:pt x="2142372" y="2293865"/>
                </a:cubicBezTo>
                <a:cubicBezTo>
                  <a:pt x="2132832" y="2299861"/>
                  <a:pt x="2124012" y="2307003"/>
                  <a:pt x="2119753" y="2307282"/>
                </a:cubicBezTo>
                <a:cubicBezTo>
                  <a:pt x="2119753" y="2307282"/>
                  <a:pt x="2113393" y="2311280"/>
                  <a:pt x="2113393" y="2311280"/>
                </a:cubicBezTo>
                <a:cubicBezTo>
                  <a:pt x="2098214" y="2322420"/>
                  <a:pt x="2098214" y="2322420"/>
                  <a:pt x="2078773" y="2333840"/>
                </a:cubicBezTo>
                <a:cubicBezTo>
                  <a:pt x="2072235" y="2337550"/>
                  <a:pt x="2062875" y="2343833"/>
                  <a:pt x="2056155" y="2347257"/>
                </a:cubicBezTo>
                <a:cubicBezTo>
                  <a:pt x="2056155" y="2347257"/>
                  <a:pt x="2056155" y="2347257"/>
                  <a:pt x="2052976" y="2349256"/>
                </a:cubicBezTo>
                <a:cubicBezTo>
                  <a:pt x="2040796" y="2358110"/>
                  <a:pt x="2040616" y="2357824"/>
                  <a:pt x="2027897" y="2365819"/>
                </a:cubicBezTo>
                <a:cubicBezTo>
                  <a:pt x="2015178" y="2373813"/>
                  <a:pt x="2005097" y="2378951"/>
                  <a:pt x="1992197" y="2386659"/>
                </a:cubicBezTo>
                <a:cubicBezTo>
                  <a:pt x="1985838" y="2390656"/>
                  <a:pt x="1988657" y="2388085"/>
                  <a:pt x="1988477" y="2387799"/>
                </a:cubicBezTo>
                <a:cubicBezTo>
                  <a:pt x="1988117" y="2387226"/>
                  <a:pt x="1984938" y="2389224"/>
                  <a:pt x="1978398" y="2392935"/>
                </a:cubicBezTo>
                <a:cubicBezTo>
                  <a:pt x="1962319" y="2402642"/>
                  <a:pt x="1946418" y="2412637"/>
                  <a:pt x="1930519" y="2422630"/>
                </a:cubicBezTo>
                <a:cubicBezTo>
                  <a:pt x="1927340" y="2424628"/>
                  <a:pt x="1920801" y="2428339"/>
                  <a:pt x="1920980" y="2428626"/>
                </a:cubicBezTo>
                <a:cubicBezTo>
                  <a:pt x="1911980" y="2435481"/>
                  <a:pt x="1902080" y="2440905"/>
                  <a:pt x="1892362" y="2446614"/>
                </a:cubicBezTo>
                <a:cubicBezTo>
                  <a:pt x="1882462" y="2452037"/>
                  <a:pt x="1872742" y="2457747"/>
                  <a:pt x="1863743" y="2464603"/>
                </a:cubicBezTo>
                <a:cubicBezTo>
                  <a:pt x="1854743" y="2471459"/>
                  <a:pt x="1838844" y="2481452"/>
                  <a:pt x="1828945" y="2486875"/>
                </a:cubicBezTo>
                <a:cubicBezTo>
                  <a:pt x="1822404" y="2490587"/>
                  <a:pt x="1815864" y="2494298"/>
                  <a:pt x="1809865" y="2498868"/>
                </a:cubicBezTo>
                <a:cubicBezTo>
                  <a:pt x="1806864" y="2501153"/>
                  <a:pt x="1800325" y="2504864"/>
                  <a:pt x="1793966" y="2508861"/>
                </a:cubicBezTo>
                <a:cubicBezTo>
                  <a:pt x="1774886" y="2520854"/>
                  <a:pt x="1755807" y="2532846"/>
                  <a:pt x="1736728" y="2544838"/>
                </a:cubicBezTo>
                <a:cubicBezTo>
                  <a:pt x="1727188" y="2550835"/>
                  <a:pt x="1717468" y="2556545"/>
                  <a:pt x="1708469" y="2563399"/>
                </a:cubicBezTo>
                <a:cubicBezTo>
                  <a:pt x="1708469" y="2563399"/>
                  <a:pt x="1705290" y="2565399"/>
                  <a:pt x="1701930" y="2567111"/>
                </a:cubicBezTo>
                <a:cubicBezTo>
                  <a:pt x="1688850" y="2574533"/>
                  <a:pt x="1676310" y="2582815"/>
                  <a:pt x="1663770" y="2591096"/>
                </a:cubicBezTo>
                <a:cubicBezTo>
                  <a:pt x="1660591" y="2593095"/>
                  <a:pt x="1657592" y="2595379"/>
                  <a:pt x="1654412" y="2597378"/>
                </a:cubicBezTo>
                <a:cubicBezTo>
                  <a:pt x="1641152" y="2604514"/>
                  <a:pt x="1631972" y="2611083"/>
                  <a:pt x="1619433" y="2619364"/>
                </a:cubicBezTo>
                <a:cubicBezTo>
                  <a:pt x="1609894" y="2625360"/>
                  <a:pt x="1600354" y="2631356"/>
                  <a:pt x="1590634" y="2637066"/>
                </a:cubicBezTo>
                <a:cubicBezTo>
                  <a:pt x="1583914" y="2640491"/>
                  <a:pt x="1571374" y="2648773"/>
                  <a:pt x="1561836" y="2654769"/>
                </a:cubicBezTo>
                <a:cubicBezTo>
                  <a:pt x="1561295" y="2653910"/>
                  <a:pt x="1567295" y="2649338"/>
                  <a:pt x="1573294" y="2644768"/>
                </a:cubicBezTo>
                <a:lnTo>
                  <a:pt x="1575093" y="2641582"/>
                </a:lnTo>
                <a:lnTo>
                  <a:pt x="1575574" y="2641338"/>
                </a:lnTo>
                <a:cubicBezTo>
                  <a:pt x="1577164" y="2640338"/>
                  <a:pt x="1577119" y="2640266"/>
                  <a:pt x="1576676" y="2640445"/>
                </a:cubicBezTo>
                <a:cubicBezTo>
                  <a:pt x="1576234" y="2640623"/>
                  <a:pt x="1575394" y="2641051"/>
                  <a:pt x="1575394" y="2641051"/>
                </a:cubicBezTo>
                <a:cubicBezTo>
                  <a:pt x="1585293" y="2635628"/>
                  <a:pt x="1594293" y="2628772"/>
                  <a:pt x="1600653" y="2624774"/>
                </a:cubicBezTo>
                <a:cubicBezTo>
                  <a:pt x="1607013" y="2620778"/>
                  <a:pt x="1606833" y="2620491"/>
                  <a:pt x="1606653" y="2620204"/>
                </a:cubicBezTo>
                <a:cubicBezTo>
                  <a:pt x="1606293" y="2619631"/>
                  <a:pt x="1606112" y="2619345"/>
                  <a:pt x="1605753" y="2618772"/>
                </a:cubicBezTo>
                <a:cubicBezTo>
                  <a:pt x="1608933" y="2616774"/>
                  <a:pt x="1608933" y="2616774"/>
                  <a:pt x="1609112" y="2617060"/>
                </a:cubicBezTo>
                <a:cubicBezTo>
                  <a:pt x="1612652" y="2615634"/>
                  <a:pt x="1606653" y="2620204"/>
                  <a:pt x="1613012" y="2616207"/>
                </a:cubicBezTo>
                <a:cubicBezTo>
                  <a:pt x="1619552" y="2612496"/>
                  <a:pt x="1625911" y="2608499"/>
                  <a:pt x="1629271" y="2606786"/>
                </a:cubicBezTo>
                <a:cubicBezTo>
                  <a:pt x="1632631" y="2605075"/>
                  <a:pt x="1635631" y="2602789"/>
                  <a:pt x="1635451" y="2602502"/>
                </a:cubicBezTo>
                <a:cubicBezTo>
                  <a:pt x="1638271" y="2599932"/>
                  <a:pt x="1641091" y="2597359"/>
                  <a:pt x="1650812" y="2591650"/>
                </a:cubicBezTo>
                <a:cubicBezTo>
                  <a:pt x="1660350" y="2585653"/>
                  <a:pt x="1666171" y="2580797"/>
                  <a:pt x="1668990" y="2578225"/>
                </a:cubicBezTo>
                <a:cubicBezTo>
                  <a:pt x="1662090" y="2581364"/>
                  <a:pt x="1653091" y="2588219"/>
                  <a:pt x="1649551" y="2589644"/>
                </a:cubicBezTo>
                <a:cubicBezTo>
                  <a:pt x="1645831" y="2590784"/>
                  <a:pt x="1642831" y="2593069"/>
                  <a:pt x="1639470" y="2594781"/>
                </a:cubicBezTo>
                <a:cubicBezTo>
                  <a:pt x="1629571" y="2600204"/>
                  <a:pt x="1614032" y="2610772"/>
                  <a:pt x="1603952" y="2615908"/>
                </a:cubicBezTo>
                <a:cubicBezTo>
                  <a:pt x="1600772" y="2617907"/>
                  <a:pt x="1597592" y="2619905"/>
                  <a:pt x="1594593" y="2622191"/>
                </a:cubicBezTo>
                <a:cubicBezTo>
                  <a:pt x="1591772" y="2624762"/>
                  <a:pt x="1582232" y="2630758"/>
                  <a:pt x="1576234" y="2635329"/>
                </a:cubicBezTo>
                <a:cubicBezTo>
                  <a:pt x="1570234" y="2639899"/>
                  <a:pt x="1567054" y="2641898"/>
                  <a:pt x="1563334" y="2643038"/>
                </a:cubicBezTo>
                <a:cubicBezTo>
                  <a:pt x="1562974" y="2642464"/>
                  <a:pt x="1562974" y="2642464"/>
                  <a:pt x="1556614" y="2646462"/>
                </a:cubicBezTo>
                <a:cubicBezTo>
                  <a:pt x="1547074" y="2652458"/>
                  <a:pt x="1537534" y="2658455"/>
                  <a:pt x="1530815" y="2661879"/>
                </a:cubicBezTo>
                <a:cubicBezTo>
                  <a:pt x="1527635" y="2663877"/>
                  <a:pt x="1521275" y="2667875"/>
                  <a:pt x="1515096" y="2672159"/>
                </a:cubicBezTo>
                <a:cubicBezTo>
                  <a:pt x="1502736" y="2680727"/>
                  <a:pt x="1493197" y="2686723"/>
                  <a:pt x="1480117" y="2694145"/>
                </a:cubicBezTo>
                <a:cubicBezTo>
                  <a:pt x="1473577" y="2697856"/>
                  <a:pt x="1470398" y="2699855"/>
                  <a:pt x="1467398" y="2702140"/>
                </a:cubicBezTo>
                <a:cubicBezTo>
                  <a:pt x="1461218" y="2706424"/>
                  <a:pt x="1461218" y="2706424"/>
                  <a:pt x="1454678" y="2710135"/>
                </a:cubicBezTo>
                <a:cubicBezTo>
                  <a:pt x="1448138" y="2713845"/>
                  <a:pt x="1441958" y="2718130"/>
                  <a:pt x="1432419" y="2724126"/>
                </a:cubicBezTo>
                <a:cubicBezTo>
                  <a:pt x="1426240" y="2728409"/>
                  <a:pt x="1426600" y="2728982"/>
                  <a:pt x="1423780" y="2731555"/>
                </a:cubicBezTo>
                <a:cubicBezTo>
                  <a:pt x="1417781" y="2736125"/>
                  <a:pt x="1427500" y="2730415"/>
                  <a:pt x="1430860" y="2728702"/>
                </a:cubicBezTo>
                <a:cubicBezTo>
                  <a:pt x="1434219" y="2726990"/>
                  <a:pt x="1431220" y="2729276"/>
                  <a:pt x="1437759" y="2725564"/>
                </a:cubicBezTo>
                <a:cubicBezTo>
                  <a:pt x="1440939" y="2723566"/>
                  <a:pt x="1443939" y="2721281"/>
                  <a:pt x="1446939" y="2718996"/>
                </a:cubicBezTo>
                <a:cubicBezTo>
                  <a:pt x="1446939" y="2718996"/>
                  <a:pt x="1446758" y="2718710"/>
                  <a:pt x="1446758" y="2718710"/>
                </a:cubicBezTo>
                <a:cubicBezTo>
                  <a:pt x="1452938" y="2714426"/>
                  <a:pt x="1459298" y="2710428"/>
                  <a:pt x="1456478" y="2713000"/>
                </a:cubicBezTo>
                <a:cubicBezTo>
                  <a:pt x="1457199" y="2714145"/>
                  <a:pt x="1469739" y="2705863"/>
                  <a:pt x="1470278" y="2706723"/>
                </a:cubicBezTo>
                <a:cubicBezTo>
                  <a:pt x="1470459" y="2707008"/>
                  <a:pt x="1470639" y="2707295"/>
                  <a:pt x="1470819" y="2707582"/>
                </a:cubicBezTo>
                <a:cubicBezTo>
                  <a:pt x="1464638" y="2711866"/>
                  <a:pt x="1461459" y="2713865"/>
                  <a:pt x="1461279" y="2713578"/>
                </a:cubicBezTo>
                <a:cubicBezTo>
                  <a:pt x="1457739" y="2715004"/>
                  <a:pt x="1457558" y="2714718"/>
                  <a:pt x="1451198" y="2718715"/>
                </a:cubicBezTo>
                <a:cubicBezTo>
                  <a:pt x="1441659" y="2724711"/>
                  <a:pt x="1432301" y="2730994"/>
                  <a:pt x="1419220" y="2738417"/>
                </a:cubicBezTo>
                <a:cubicBezTo>
                  <a:pt x="1412681" y="2742127"/>
                  <a:pt x="1403501" y="2748696"/>
                  <a:pt x="1397322" y="2752980"/>
                </a:cubicBezTo>
                <a:cubicBezTo>
                  <a:pt x="1391141" y="2757264"/>
                  <a:pt x="1387962" y="2759263"/>
                  <a:pt x="1381602" y="2763260"/>
                </a:cubicBezTo>
                <a:cubicBezTo>
                  <a:pt x="1378423" y="2765259"/>
                  <a:pt x="1378423" y="2765259"/>
                  <a:pt x="1375062" y="2766970"/>
                </a:cubicBezTo>
                <a:cubicBezTo>
                  <a:pt x="1371162" y="2767823"/>
                  <a:pt x="1361442" y="2773534"/>
                  <a:pt x="1355622" y="2778391"/>
                </a:cubicBezTo>
                <a:cubicBezTo>
                  <a:pt x="1349443" y="2782674"/>
                  <a:pt x="1343444" y="2787244"/>
                  <a:pt x="1340444" y="2789529"/>
                </a:cubicBezTo>
                <a:cubicBezTo>
                  <a:pt x="1336904" y="2790955"/>
                  <a:pt x="1327724" y="2797525"/>
                  <a:pt x="1327184" y="2796665"/>
                </a:cubicBezTo>
                <a:cubicBezTo>
                  <a:pt x="1327004" y="2796379"/>
                  <a:pt x="1324529" y="2797735"/>
                  <a:pt x="1321724" y="2799448"/>
                </a:cubicBezTo>
                <a:lnTo>
                  <a:pt x="1314290" y="2804371"/>
                </a:lnTo>
                <a:lnTo>
                  <a:pt x="1311667" y="2804313"/>
                </a:lnTo>
                <a:lnTo>
                  <a:pt x="1308981" y="2805415"/>
                </a:lnTo>
                <a:lnTo>
                  <a:pt x="1310797" y="2804119"/>
                </a:lnTo>
                <a:cubicBezTo>
                  <a:pt x="1313864" y="2801941"/>
                  <a:pt x="1316114" y="2800227"/>
                  <a:pt x="1315843" y="2799797"/>
                </a:cubicBezTo>
                <a:cubicBezTo>
                  <a:pt x="1318664" y="2797226"/>
                  <a:pt x="1324844" y="2792942"/>
                  <a:pt x="1330843" y="2788371"/>
                </a:cubicBezTo>
                <a:cubicBezTo>
                  <a:pt x="1333843" y="2786086"/>
                  <a:pt x="1333664" y="2785799"/>
                  <a:pt x="1336843" y="2783800"/>
                </a:cubicBezTo>
                <a:cubicBezTo>
                  <a:pt x="1333304" y="2785227"/>
                  <a:pt x="1329943" y="2786939"/>
                  <a:pt x="1320404" y="2792936"/>
                </a:cubicBezTo>
                <a:cubicBezTo>
                  <a:pt x="1304503" y="2802929"/>
                  <a:pt x="1304503" y="2802929"/>
                  <a:pt x="1303424" y="2801210"/>
                </a:cubicBezTo>
                <a:cubicBezTo>
                  <a:pt x="1300064" y="2802923"/>
                  <a:pt x="1300064" y="2802923"/>
                  <a:pt x="1300064" y="2802923"/>
                </a:cubicBezTo>
                <a:cubicBezTo>
                  <a:pt x="1293524" y="2806634"/>
                  <a:pt x="1290885" y="2809491"/>
                  <a:pt x="1281165" y="2815201"/>
                </a:cubicBezTo>
                <a:cubicBezTo>
                  <a:pt x="1281165" y="2815201"/>
                  <a:pt x="1274805" y="2819199"/>
                  <a:pt x="1274805" y="2819199"/>
                </a:cubicBezTo>
                <a:cubicBezTo>
                  <a:pt x="1274265" y="2818340"/>
                  <a:pt x="1264725" y="2824335"/>
                  <a:pt x="1258366" y="2828333"/>
                </a:cubicBezTo>
                <a:cubicBezTo>
                  <a:pt x="1248825" y="2834329"/>
                  <a:pt x="1239286" y="2840326"/>
                  <a:pt x="1232927" y="2844323"/>
                </a:cubicBezTo>
                <a:cubicBezTo>
                  <a:pt x="1229747" y="2846322"/>
                  <a:pt x="1229747" y="2846322"/>
                  <a:pt x="1226747" y="2848607"/>
                </a:cubicBezTo>
                <a:cubicBezTo>
                  <a:pt x="1226927" y="2848894"/>
                  <a:pt x="1230287" y="2847182"/>
                  <a:pt x="1230287" y="2847182"/>
                </a:cubicBezTo>
                <a:cubicBezTo>
                  <a:pt x="1233466" y="2845182"/>
                  <a:pt x="1233466" y="2845182"/>
                  <a:pt x="1236647" y="2843184"/>
                </a:cubicBezTo>
                <a:cubicBezTo>
                  <a:pt x="1243006" y="2839186"/>
                  <a:pt x="1246367" y="2837474"/>
                  <a:pt x="1246727" y="2838047"/>
                </a:cubicBezTo>
                <a:cubicBezTo>
                  <a:pt x="1249906" y="2836048"/>
                  <a:pt x="1237727" y="2844902"/>
                  <a:pt x="1231187" y="2848613"/>
                </a:cubicBezTo>
                <a:cubicBezTo>
                  <a:pt x="1224287" y="2851752"/>
                  <a:pt x="1221287" y="2854037"/>
                  <a:pt x="1215288" y="2858607"/>
                </a:cubicBezTo>
                <a:cubicBezTo>
                  <a:pt x="1212288" y="2860892"/>
                  <a:pt x="1212288" y="2860892"/>
                  <a:pt x="1209108" y="2862891"/>
                </a:cubicBezTo>
                <a:cubicBezTo>
                  <a:pt x="1199749" y="2869172"/>
                  <a:pt x="1190389" y="2875456"/>
                  <a:pt x="1181389" y="2882311"/>
                </a:cubicBezTo>
                <a:cubicBezTo>
                  <a:pt x="1178389" y="2884597"/>
                  <a:pt x="1168850" y="2890594"/>
                  <a:pt x="1162850" y="2895164"/>
                </a:cubicBezTo>
                <a:cubicBezTo>
                  <a:pt x="1153671" y="2901732"/>
                  <a:pt x="1146771" y="2904870"/>
                  <a:pt x="1140231" y="2908581"/>
                </a:cubicBezTo>
                <a:cubicBezTo>
                  <a:pt x="1127332" y="2916290"/>
                  <a:pt x="1114613" y="2924284"/>
                  <a:pt x="1101892" y="2932280"/>
                </a:cubicBezTo>
                <a:cubicBezTo>
                  <a:pt x="1098713" y="2934279"/>
                  <a:pt x="1092353" y="2938276"/>
                  <a:pt x="1089173" y="2940275"/>
                </a:cubicBezTo>
                <a:cubicBezTo>
                  <a:pt x="1078734" y="2944839"/>
                  <a:pt x="1066375" y="2953406"/>
                  <a:pt x="1053655" y="2961402"/>
                </a:cubicBezTo>
                <a:cubicBezTo>
                  <a:pt x="1054015" y="2961974"/>
                  <a:pt x="1054375" y="2962547"/>
                  <a:pt x="1054554" y="2962833"/>
                </a:cubicBezTo>
                <a:cubicBezTo>
                  <a:pt x="1054735" y="2963120"/>
                  <a:pt x="1055094" y="2963693"/>
                  <a:pt x="1048556" y="2967404"/>
                </a:cubicBezTo>
                <a:cubicBezTo>
                  <a:pt x="1039016" y="2973400"/>
                  <a:pt x="1036376" y="2976258"/>
                  <a:pt x="1030376" y="2980828"/>
                </a:cubicBezTo>
                <a:cubicBezTo>
                  <a:pt x="1027377" y="2983113"/>
                  <a:pt x="1027736" y="2983686"/>
                  <a:pt x="1021376" y="2987684"/>
                </a:cubicBezTo>
                <a:cubicBezTo>
                  <a:pt x="1015017" y="2991681"/>
                  <a:pt x="1011477" y="2993107"/>
                  <a:pt x="1001938" y="2999103"/>
                </a:cubicBezTo>
                <a:cubicBezTo>
                  <a:pt x="1001938" y="2999103"/>
                  <a:pt x="1001938" y="2999103"/>
                  <a:pt x="1001758" y="2998816"/>
                </a:cubicBezTo>
                <a:cubicBezTo>
                  <a:pt x="1004397" y="2995959"/>
                  <a:pt x="1001038" y="2997670"/>
                  <a:pt x="991497" y="3003667"/>
                </a:cubicBezTo>
                <a:lnTo>
                  <a:pt x="981825" y="3009747"/>
                </a:lnTo>
                <a:lnTo>
                  <a:pt x="968296" y="3011911"/>
                </a:lnTo>
                <a:cubicBezTo>
                  <a:pt x="949044" y="3011634"/>
                  <a:pt x="929846" y="3003854"/>
                  <a:pt x="912155" y="2983623"/>
                </a:cubicBezTo>
                <a:cubicBezTo>
                  <a:pt x="899813" y="2967112"/>
                  <a:pt x="878874" y="2965264"/>
                  <a:pt x="860728" y="2968537"/>
                </a:cubicBezTo>
                <a:cubicBezTo>
                  <a:pt x="855613" y="2971332"/>
                  <a:pt x="846542" y="2972969"/>
                  <a:pt x="841424" y="2975765"/>
                </a:cubicBezTo>
                <a:cubicBezTo>
                  <a:pt x="813736" y="2967644"/>
                  <a:pt x="776972" y="2961155"/>
                  <a:pt x="768116" y="2932773"/>
                </a:cubicBezTo>
                <a:cubicBezTo>
                  <a:pt x="759256" y="2904391"/>
                  <a:pt x="786000" y="2886451"/>
                  <a:pt x="810421" y="2876429"/>
                </a:cubicBezTo>
                <a:cubicBezTo>
                  <a:pt x="892284" y="2831686"/>
                  <a:pt x="964601" y="2775550"/>
                  <a:pt x="1025740" y="2698945"/>
                </a:cubicBezTo>
                <a:cubicBezTo>
                  <a:pt x="1044571" y="2678687"/>
                  <a:pt x="1040143" y="2664495"/>
                  <a:pt x="1028964" y="2644026"/>
                </a:cubicBezTo>
                <a:cubicBezTo>
                  <a:pt x="1014988" y="2618439"/>
                  <a:pt x="997317" y="2634743"/>
                  <a:pt x="981968" y="2643132"/>
                </a:cubicBezTo>
                <a:cubicBezTo>
                  <a:pt x="946153" y="2662704"/>
                  <a:pt x="910339" y="2682278"/>
                  <a:pt x="875684" y="2697897"/>
                </a:cubicBezTo>
                <a:cubicBezTo>
                  <a:pt x="856379" y="2705127"/>
                  <a:pt x="834279" y="2707236"/>
                  <a:pt x="828216" y="2683971"/>
                </a:cubicBezTo>
                <a:cubicBezTo>
                  <a:pt x="822152" y="2660706"/>
                  <a:pt x="849843" y="2668828"/>
                  <a:pt x="865190" y="2660441"/>
                </a:cubicBezTo>
                <a:cubicBezTo>
                  <a:pt x="874264" y="2658805"/>
                  <a:pt x="884494" y="2653213"/>
                  <a:pt x="893570" y="2651577"/>
                </a:cubicBezTo>
                <a:cubicBezTo>
                  <a:pt x="964038" y="2616384"/>
                  <a:pt x="965197" y="2612428"/>
                  <a:pt x="897007" y="2566638"/>
                </a:cubicBezTo>
                <a:cubicBezTo>
                  <a:pt x="879548" y="2552924"/>
                  <a:pt x="885826" y="2546169"/>
                  <a:pt x="890469" y="2530342"/>
                </a:cubicBezTo>
                <a:cubicBezTo>
                  <a:pt x="924390" y="2458645"/>
                  <a:pt x="963901" y="2397183"/>
                  <a:pt x="1049034" y="2370589"/>
                </a:cubicBezTo>
                <a:cubicBezTo>
                  <a:pt x="1126252" y="2341674"/>
                  <a:pt x="1191134" y="2296248"/>
                  <a:pt x="1250423" y="2240589"/>
                </a:cubicBezTo>
                <a:cubicBezTo>
                  <a:pt x="1266525" y="2225974"/>
                  <a:pt x="1283994" y="2213105"/>
                  <a:pt x="1302017" y="2200868"/>
                </a:cubicBezTo>
                <a:lnTo>
                  <a:pt x="1305276" y="2198734"/>
                </a:lnTo>
                <a:lnTo>
                  <a:pt x="1293811" y="2192982"/>
                </a:lnTo>
                <a:cubicBezTo>
                  <a:pt x="1287691" y="2190985"/>
                  <a:pt x="1281504" y="2190213"/>
                  <a:pt x="1275318" y="2191243"/>
                </a:cubicBezTo>
                <a:cubicBezTo>
                  <a:pt x="1209344" y="2211854"/>
                  <a:pt x="1168108" y="2170632"/>
                  <a:pt x="1118627" y="2145896"/>
                </a:cubicBezTo>
                <a:cubicBezTo>
                  <a:pt x="1085639" y="2129406"/>
                  <a:pt x="1077390" y="2100549"/>
                  <a:pt x="1102133" y="2084060"/>
                </a:cubicBezTo>
                <a:cubicBezTo>
                  <a:pt x="1117596" y="2071693"/>
                  <a:pt x="1129450" y="2057007"/>
                  <a:pt x="1139695" y="2041355"/>
                </a:cubicBezTo>
                <a:lnTo>
                  <a:pt x="1160634" y="2004950"/>
                </a:lnTo>
                <a:lnTo>
                  <a:pt x="1145883" y="2007933"/>
                </a:lnTo>
                <a:lnTo>
                  <a:pt x="1122592" y="2018707"/>
                </a:lnTo>
                <a:cubicBezTo>
                  <a:pt x="1085991" y="2036843"/>
                  <a:pt x="1050002" y="2056098"/>
                  <a:pt x="1014884" y="2076951"/>
                </a:cubicBezTo>
                <a:cubicBezTo>
                  <a:pt x="947211" y="2117259"/>
                  <a:pt x="881856" y="2149654"/>
                  <a:pt x="799948" y="2121328"/>
                </a:cubicBezTo>
                <a:cubicBezTo>
                  <a:pt x="784127" y="2116686"/>
                  <a:pt x="765981" y="2119959"/>
                  <a:pt x="749471" y="2132303"/>
                </a:cubicBezTo>
                <a:cubicBezTo>
                  <a:pt x="687389" y="2182848"/>
                  <a:pt x="610854" y="2194774"/>
                  <a:pt x="535956" y="2215772"/>
                </a:cubicBezTo>
                <a:cubicBezTo>
                  <a:pt x="484317" y="2230708"/>
                  <a:pt x="436636" y="2246800"/>
                  <a:pt x="388953" y="2262893"/>
                </a:cubicBezTo>
                <a:cubicBezTo>
                  <a:pt x="365691" y="2268961"/>
                  <a:pt x="338478" y="2273868"/>
                  <a:pt x="317064" y="2258992"/>
                </a:cubicBezTo>
                <a:cubicBezTo>
                  <a:pt x="296813" y="2240160"/>
                  <a:pt x="276562" y="2221325"/>
                  <a:pt x="314698" y="2193838"/>
                </a:cubicBezTo>
                <a:cubicBezTo>
                  <a:pt x="377256" y="2156326"/>
                  <a:pt x="412811" y="2093703"/>
                  <a:pt x="473262" y="2034085"/>
                </a:cubicBezTo>
                <a:cubicBezTo>
                  <a:pt x="389980" y="2039735"/>
                  <a:pt x="318087" y="2035835"/>
                  <a:pt x="258324" y="2078464"/>
                </a:cubicBezTo>
                <a:cubicBezTo>
                  <a:pt x="246933" y="2088012"/>
                  <a:pt x="232743" y="2092444"/>
                  <a:pt x="218082" y="2083846"/>
                </a:cubicBezTo>
                <a:cubicBezTo>
                  <a:pt x="204581" y="2071289"/>
                  <a:pt x="215975" y="2061741"/>
                  <a:pt x="223412" y="2051032"/>
                </a:cubicBezTo>
                <a:cubicBezTo>
                  <a:pt x="233171" y="2032407"/>
                  <a:pt x="224787" y="2017056"/>
                  <a:pt x="210125" y="2008456"/>
                </a:cubicBezTo>
                <a:cubicBezTo>
                  <a:pt x="188713" y="1993582"/>
                  <a:pt x="174996" y="2011045"/>
                  <a:pt x="170355" y="2026873"/>
                </a:cubicBezTo>
                <a:cubicBezTo>
                  <a:pt x="161069" y="2058523"/>
                  <a:pt x="138968" y="2060637"/>
                  <a:pt x="115235" y="2053675"/>
                </a:cubicBezTo>
                <a:cubicBezTo>
                  <a:pt x="82430" y="2048348"/>
                  <a:pt x="54268" y="2027193"/>
                  <a:pt x="58435" y="1998335"/>
                </a:cubicBezTo>
                <a:cubicBezTo>
                  <a:pt x="66562" y="1970637"/>
                  <a:pt x="97046" y="1983879"/>
                  <a:pt x="121941" y="1986885"/>
                </a:cubicBezTo>
                <a:cubicBezTo>
                  <a:pt x="129851" y="1989205"/>
                  <a:pt x="134969" y="1986408"/>
                  <a:pt x="146834" y="1989889"/>
                </a:cubicBezTo>
                <a:cubicBezTo>
                  <a:pt x="145889" y="1963829"/>
                  <a:pt x="122630" y="1969898"/>
                  <a:pt x="113084" y="1958504"/>
                </a:cubicBezTo>
                <a:cubicBezTo>
                  <a:pt x="96788" y="1940829"/>
                  <a:pt x="80489" y="1923156"/>
                  <a:pt x="117938" y="1912658"/>
                </a:cubicBezTo>
                <a:cubicBezTo>
                  <a:pt x="132129" y="1908225"/>
                  <a:pt x="136082" y="1909386"/>
                  <a:pt x="136771" y="1892396"/>
                </a:cubicBezTo>
                <a:cubicBezTo>
                  <a:pt x="141522" y="1861561"/>
                  <a:pt x="150926" y="1833165"/>
                  <a:pt x="163007" y="1806628"/>
                </a:cubicBezTo>
                <a:lnTo>
                  <a:pt x="171025" y="1792483"/>
                </a:lnTo>
                <a:lnTo>
                  <a:pt x="175813" y="1788943"/>
                </a:lnTo>
                <a:cubicBezTo>
                  <a:pt x="178168" y="1785813"/>
                  <a:pt x="177505" y="1784916"/>
                  <a:pt x="176463" y="1784297"/>
                </a:cubicBezTo>
                <a:lnTo>
                  <a:pt x="176073" y="1783578"/>
                </a:lnTo>
                <a:lnTo>
                  <a:pt x="179732" y="1777122"/>
                </a:lnTo>
                <a:lnTo>
                  <a:pt x="209090" y="1751848"/>
                </a:lnTo>
                <a:cubicBezTo>
                  <a:pt x="212109" y="1749616"/>
                  <a:pt x="212773" y="1750513"/>
                  <a:pt x="218812" y="1746049"/>
                </a:cubicBezTo>
                <a:cubicBezTo>
                  <a:pt x="221830" y="1743816"/>
                  <a:pt x="224187" y="1740687"/>
                  <a:pt x="222859" y="1738892"/>
                </a:cubicBezTo>
                <a:cubicBezTo>
                  <a:pt x="222196" y="1737994"/>
                  <a:pt x="220868" y="1736199"/>
                  <a:pt x="214830" y="1740664"/>
                </a:cubicBezTo>
                <a:cubicBezTo>
                  <a:pt x="206436" y="1748257"/>
                  <a:pt x="196715" y="1754056"/>
                  <a:pt x="191340" y="1759417"/>
                </a:cubicBezTo>
                <a:lnTo>
                  <a:pt x="188853" y="1761032"/>
                </a:lnTo>
                <a:lnTo>
                  <a:pt x="205301" y="1732014"/>
                </a:lnTo>
                <a:lnTo>
                  <a:pt x="208511" y="1727321"/>
                </a:lnTo>
                <a:lnTo>
                  <a:pt x="225812" y="1713264"/>
                </a:lnTo>
                <a:cubicBezTo>
                  <a:pt x="225812" y="1713264"/>
                  <a:pt x="228168" y="1710135"/>
                  <a:pt x="227503" y="1709237"/>
                </a:cubicBezTo>
                <a:cubicBezTo>
                  <a:pt x="232878" y="1703875"/>
                  <a:pt x="235236" y="1700746"/>
                  <a:pt x="237591" y="1697616"/>
                </a:cubicBezTo>
                <a:cubicBezTo>
                  <a:pt x="247012" y="1685097"/>
                  <a:pt x="259090" y="1676169"/>
                  <a:pt x="276177" y="1667701"/>
                </a:cubicBezTo>
                <a:cubicBezTo>
                  <a:pt x="279860" y="1666367"/>
                  <a:pt x="283543" y="1665033"/>
                  <a:pt x="287225" y="1663698"/>
                </a:cubicBezTo>
                <a:cubicBezTo>
                  <a:pt x="291572" y="1663262"/>
                  <a:pt x="319043" y="1649893"/>
                  <a:pt x="322063" y="1647660"/>
                </a:cubicBezTo>
                <a:cubicBezTo>
                  <a:pt x="329794" y="1639169"/>
                  <a:pt x="335467" y="1640528"/>
                  <a:pt x="343862" y="1632934"/>
                </a:cubicBezTo>
                <a:cubicBezTo>
                  <a:pt x="358294" y="1620876"/>
                  <a:pt x="367717" y="1608358"/>
                  <a:pt x="385832" y="1594966"/>
                </a:cubicBezTo>
                <a:cubicBezTo>
                  <a:pt x="388852" y="1592733"/>
                  <a:pt x="388188" y="1591836"/>
                  <a:pt x="387524" y="1590937"/>
                </a:cubicBezTo>
                <a:cubicBezTo>
                  <a:pt x="395254" y="1582446"/>
                  <a:pt x="402322" y="1573057"/>
                  <a:pt x="412043" y="1567259"/>
                </a:cubicBezTo>
                <a:cubicBezTo>
                  <a:pt x="421101" y="1560562"/>
                  <a:pt x="433842" y="1552533"/>
                  <a:pt x="442535" y="1551658"/>
                </a:cubicBezTo>
                <a:cubicBezTo>
                  <a:pt x="443198" y="1552556"/>
                  <a:pt x="498508" y="1519997"/>
                  <a:pt x="500862" y="1516868"/>
                </a:cubicBezTo>
                <a:cubicBezTo>
                  <a:pt x="513968" y="1503015"/>
                  <a:pt x="535103" y="1487389"/>
                  <a:pt x="547545" y="1472639"/>
                </a:cubicBezTo>
                <a:cubicBezTo>
                  <a:pt x="554612" y="1463250"/>
                  <a:pt x="566024" y="1453423"/>
                  <a:pt x="577073" y="1449420"/>
                </a:cubicBezTo>
                <a:cubicBezTo>
                  <a:pt x="591141" y="1443185"/>
                  <a:pt x="606900" y="1432923"/>
                  <a:pt x="621334" y="1420865"/>
                </a:cubicBezTo>
                <a:cubicBezTo>
                  <a:pt x="627371" y="1416401"/>
                  <a:pt x="636430" y="1409705"/>
                  <a:pt x="645487" y="1403008"/>
                </a:cubicBezTo>
                <a:cubicBezTo>
                  <a:pt x="651526" y="1398545"/>
                  <a:pt x="654545" y="1396311"/>
                  <a:pt x="656902" y="1393182"/>
                </a:cubicBezTo>
                <a:cubicBezTo>
                  <a:pt x="663968" y="1383794"/>
                  <a:pt x="676709" y="1375763"/>
                  <a:pt x="688786" y="1366834"/>
                </a:cubicBezTo>
                <a:cubicBezTo>
                  <a:pt x="691804" y="1364603"/>
                  <a:pt x="698506" y="1361036"/>
                  <a:pt x="700200" y="1357008"/>
                </a:cubicBezTo>
                <a:cubicBezTo>
                  <a:pt x="711977" y="1341359"/>
                  <a:pt x="723755" y="1325712"/>
                  <a:pt x="722130" y="1317196"/>
                </a:cubicBezTo>
                <a:cubicBezTo>
                  <a:pt x="721830" y="1310476"/>
                  <a:pt x="717186" y="1304192"/>
                  <a:pt x="741339" y="1286335"/>
                </a:cubicBezTo>
                <a:cubicBezTo>
                  <a:pt x="750397" y="1279640"/>
                  <a:pt x="757464" y="1270251"/>
                  <a:pt x="755472" y="1267558"/>
                </a:cubicBezTo>
                <a:cubicBezTo>
                  <a:pt x="756503" y="1262633"/>
                  <a:pt x="758194" y="1258606"/>
                  <a:pt x="762241" y="1251448"/>
                </a:cubicBezTo>
                <a:cubicBezTo>
                  <a:pt x="761578" y="1250551"/>
                  <a:pt x="760914" y="1249653"/>
                  <a:pt x="760914" y="1249653"/>
                </a:cubicBezTo>
                <a:cubicBezTo>
                  <a:pt x="742500" y="1256325"/>
                  <a:pt x="727105" y="1260764"/>
                  <a:pt x="708990" y="1274158"/>
                </a:cubicBezTo>
                <a:cubicBezTo>
                  <a:pt x="654643" y="1314335"/>
                  <a:pt x="603316" y="1352279"/>
                  <a:pt x="551988" y="1390225"/>
                </a:cubicBezTo>
                <a:cubicBezTo>
                  <a:pt x="548969" y="1392457"/>
                  <a:pt x="541239" y="1400948"/>
                  <a:pt x="538584" y="1397357"/>
                </a:cubicBezTo>
                <a:cubicBezTo>
                  <a:pt x="537257" y="1395562"/>
                  <a:pt x="546979" y="1389764"/>
                  <a:pt x="549998" y="1387532"/>
                </a:cubicBezTo>
                <a:cubicBezTo>
                  <a:pt x="562075" y="1378604"/>
                  <a:pt x="574152" y="1369676"/>
                  <a:pt x="584237" y="1358054"/>
                </a:cubicBezTo>
                <a:cubicBezTo>
                  <a:pt x="605438" y="1329887"/>
                  <a:pt x="639679" y="1300409"/>
                  <a:pt x="678266" y="1270495"/>
                </a:cubicBezTo>
                <a:cubicBezTo>
                  <a:pt x="696381" y="1257103"/>
                  <a:pt x="718179" y="1242376"/>
                  <a:pt x="737987" y="1224955"/>
                </a:cubicBezTo>
                <a:cubicBezTo>
                  <a:pt x="748737" y="1214233"/>
                  <a:pt x="764497" y="1203969"/>
                  <a:pt x="777237" y="1195939"/>
                </a:cubicBezTo>
                <a:cubicBezTo>
                  <a:pt x="789314" y="1187010"/>
                  <a:pt x="799401" y="1175390"/>
                  <a:pt x="812142" y="1167359"/>
                </a:cubicBezTo>
                <a:cubicBezTo>
                  <a:pt x="818180" y="1162895"/>
                  <a:pt x="831584" y="1155762"/>
                  <a:pt x="825910" y="1154404"/>
                </a:cubicBezTo>
                <a:cubicBezTo>
                  <a:pt x="823919" y="1151710"/>
                  <a:pt x="816188" y="1160202"/>
                  <a:pt x="809487" y="1163769"/>
                </a:cubicBezTo>
                <a:cubicBezTo>
                  <a:pt x="772591" y="1189655"/>
                  <a:pt x="741371" y="1216901"/>
                  <a:pt x="705139" y="1243686"/>
                </a:cubicBezTo>
                <a:cubicBezTo>
                  <a:pt x="687024" y="1257078"/>
                  <a:pt x="674649" y="1259286"/>
                  <a:pt x="655869" y="1271781"/>
                </a:cubicBezTo>
                <a:cubicBezTo>
                  <a:pt x="655869" y="1271781"/>
                  <a:pt x="655205" y="1270883"/>
                  <a:pt x="654542" y="1269987"/>
                </a:cubicBezTo>
                <a:cubicBezTo>
                  <a:pt x="653879" y="1269089"/>
                  <a:pt x="649532" y="1269524"/>
                  <a:pt x="654907" y="1264164"/>
                </a:cubicBezTo>
                <a:cubicBezTo>
                  <a:pt x="663965" y="1257467"/>
                  <a:pt x="673024" y="1250771"/>
                  <a:pt x="682081" y="1244074"/>
                </a:cubicBezTo>
                <a:cubicBezTo>
                  <a:pt x="691139" y="1237379"/>
                  <a:pt x="692830" y="1233351"/>
                  <a:pt x="698869" y="1228887"/>
                </a:cubicBezTo>
                <a:cubicBezTo>
                  <a:pt x="701888" y="1226655"/>
                  <a:pt x="701225" y="1225758"/>
                  <a:pt x="700562" y="1224860"/>
                </a:cubicBezTo>
                <a:cubicBezTo>
                  <a:pt x="699898" y="1223962"/>
                  <a:pt x="696878" y="1226194"/>
                  <a:pt x="693859" y="1228426"/>
                </a:cubicBezTo>
                <a:cubicBezTo>
                  <a:pt x="684801" y="1235122"/>
                  <a:pt x="675743" y="1241819"/>
                  <a:pt x="666685" y="1248514"/>
                </a:cubicBezTo>
                <a:cubicBezTo>
                  <a:pt x="663666" y="1250746"/>
                  <a:pt x="657628" y="1255211"/>
                  <a:pt x="656301" y="1253416"/>
                </a:cubicBezTo>
                <a:cubicBezTo>
                  <a:pt x="655637" y="1252517"/>
                  <a:pt x="661676" y="1248053"/>
                  <a:pt x="661012" y="1247157"/>
                </a:cubicBezTo>
                <a:cubicBezTo>
                  <a:pt x="671098" y="1235536"/>
                  <a:pt x="681848" y="1224812"/>
                  <a:pt x="693926" y="1215883"/>
                </a:cubicBezTo>
                <a:cubicBezTo>
                  <a:pt x="715060" y="1200259"/>
                  <a:pt x="726837" y="1184610"/>
                  <a:pt x="748637" y="1169883"/>
                </a:cubicBezTo>
                <a:cubicBezTo>
                  <a:pt x="748637" y="1169883"/>
                  <a:pt x="747973" y="1168985"/>
                  <a:pt x="747973" y="1168985"/>
                </a:cubicBezTo>
                <a:cubicBezTo>
                  <a:pt x="747310" y="1168088"/>
                  <a:pt x="747310" y="1168088"/>
                  <a:pt x="746645" y="1167190"/>
                </a:cubicBezTo>
                <a:cubicBezTo>
                  <a:pt x="743626" y="1169423"/>
                  <a:pt x="737588" y="1173887"/>
                  <a:pt x="734568" y="1176119"/>
                </a:cubicBezTo>
                <a:cubicBezTo>
                  <a:pt x="721828" y="1184149"/>
                  <a:pt x="721165" y="1183252"/>
                  <a:pt x="721529" y="1177430"/>
                </a:cubicBezTo>
                <a:cubicBezTo>
                  <a:pt x="723885" y="1174299"/>
                  <a:pt x="723221" y="1173403"/>
                  <a:pt x="716520" y="1176969"/>
                </a:cubicBezTo>
                <a:cubicBezTo>
                  <a:pt x="706798" y="1182766"/>
                  <a:pt x="697740" y="1189463"/>
                  <a:pt x="687355" y="1194365"/>
                </a:cubicBezTo>
                <a:cubicBezTo>
                  <a:pt x="696413" y="1187668"/>
                  <a:pt x="702452" y="1183204"/>
                  <a:pt x="708489" y="1178740"/>
                </a:cubicBezTo>
                <a:cubicBezTo>
                  <a:pt x="714529" y="1174276"/>
                  <a:pt x="713201" y="1172480"/>
                  <a:pt x="709517" y="1173815"/>
                </a:cubicBezTo>
                <a:cubicBezTo>
                  <a:pt x="708855" y="1172917"/>
                  <a:pt x="702816" y="1177381"/>
                  <a:pt x="708191" y="1172019"/>
                </a:cubicBezTo>
                <a:cubicBezTo>
                  <a:pt x="708191" y="1172019"/>
                  <a:pt x="710547" y="1168889"/>
                  <a:pt x="711210" y="1169787"/>
                </a:cubicBezTo>
                <a:cubicBezTo>
                  <a:pt x="721595" y="1164886"/>
                  <a:pt x="733009" y="1155061"/>
                  <a:pt x="742066" y="1148365"/>
                </a:cubicBezTo>
                <a:cubicBezTo>
                  <a:pt x="745086" y="1146133"/>
                  <a:pt x="748105" y="1143901"/>
                  <a:pt x="747440" y="1143003"/>
                </a:cubicBezTo>
                <a:cubicBezTo>
                  <a:pt x="746777" y="1142105"/>
                  <a:pt x="746777" y="1142105"/>
                  <a:pt x="743095" y="1143440"/>
                </a:cubicBezTo>
                <a:cubicBezTo>
                  <a:pt x="735729" y="1146108"/>
                  <a:pt x="726671" y="1152804"/>
                  <a:pt x="722324" y="1153242"/>
                </a:cubicBezTo>
                <a:cubicBezTo>
                  <a:pt x="717979" y="1153678"/>
                  <a:pt x="711276" y="1157245"/>
                  <a:pt x="715988" y="1150985"/>
                </a:cubicBezTo>
                <a:cubicBezTo>
                  <a:pt x="718343" y="1147856"/>
                  <a:pt x="717016" y="1146061"/>
                  <a:pt x="720036" y="1143828"/>
                </a:cubicBezTo>
                <a:cubicBezTo>
                  <a:pt x="726074" y="1139364"/>
                  <a:pt x="731449" y="1134002"/>
                  <a:pt x="735132" y="1132668"/>
                </a:cubicBezTo>
                <a:cubicBezTo>
                  <a:pt x="748536" y="1125535"/>
                  <a:pt x="761276" y="1117504"/>
                  <a:pt x="774017" y="1109474"/>
                </a:cubicBezTo>
                <a:cubicBezTo>
                  <a:pt x="784402" y="1104573"/>
                  <a:pt x="783739" y="1103675"/>
                  <a:pt x="787786" y="1096519"/>
                </a:cubicBezTo>
                <a:cubicBezTo>
                  <a:pt x="786459" y="1094723"/>
                  <a:pt x="787487" y="1089797"/>
                  <a:pt x="792862" y="1084436"/>
                </a:cubicBezTo>
                <a:cubicBezTo>
                  <a:pt x="801920" y="1077740"/>
                  <a:pt x="806631" y="1071480"/>
                  <a:pt x="818709" y="1062552"/>
                </a:cubicBezTo>
                <a:cubicBezTo>
                  <a:pt x="825411" y="1058986"/>
                  <a:pt x="833804" y="1051392"/>
                  <a:pt x="843526" y="1045594"/>
                </a:cubicBezTo>
                <a:cubicBezTo>
                  <a:pt x="849565" y="1041130"/>
                  <a:pt x="848237" y="1039334"/>
                  <a:pt x="847573" y="1038437"/>
                </a:cubicBezTo>
                <a:cubicBezTo>
                  <a:pt x="846246" y="1036641"/>
                  <a:pt x="842564" y="1037976"/>
                  <a:pt x="839544" y="1040209"/>
                </a:cubicBezTo>
                <a:cubicBezTo>
                  <a:pt x="833506" y="1044672"/>
                  <a:pt x="834169" y="1045570"/>
                  <a:pt x="831150" y="1047801"/>
                </a:cubicBezTo>
                <a:cubicBezTo>
                  <a:pt x="817382" y="1060757"/>
                  <a:pt x="804640" y="1068787"/>
                  <a:pt x="792928" y="1071892"/>
                </a:cubicBezTo>
                <a:cubicBezTo>
                  <a:pt x="788581" y="1072330"/>
                  <a:pt x="793292" y="1066071"/>
                  <a:pt x="785928" y="1068739"/>
                </a:cubicBezTo>
                <a:cubicBezTo>
                  <a:pt x="776870" y="1075435"/>
                  <a:pt x="767812" y="1082131"/>
                  <a:pt x="758753" y="1088828"/>
                </a:cubicBezTo>
                <a:cubicBezTo>
                  <a:pt x="752052" y="1092394"/>
                  <a:pt x="744322" y="1100886"/>
                  <a:pt x="733937" y="1105786"/>
                </a:cubicBezTo>
                <a:cubicBezTo>
                  <a:pt x="722887" y="1109790"/>
                  <a:pt x="722523" y="1115612"/>
                  <a:pt x="713466" y="1122308"/>
                </a:cubicBezTo>
                <a:cubicBezTo>
                  <a:pt x="685628" y="1141500"/>
                  <a:pt x="663465" y="1162050"/>
                  <a:pt x="638648" y="1179009"/>
                </a:cubicBezTo>
                <a:cubicBezTo>
                  <a:pt x="626571" y="1187935"/>
                  <a:pt x="617512" y="1194633"/>
                  <a:pt x="605436" y="1203561"/>
                </a:cubicBezTo>
                <a:cubicBezTo>
                  <a:pt x="587321" y="1216953"/>
                  <a:pt x="572224" y="1228114"/>
                  <a:pt x="557426" y="1245993"/>
                </a:cubicBezTo>
                <a:cubicBezTo>
                  <a:pt x="553744" y="1247329"/>
                  <a:pt x="552416" y="1245533"/>
                  <a:pt x="549397" y="1247764"/>
                </a:cubicBezTo>
                <a:cubicBezTo>
                  <a:pt x="534002" y="1252205"/>
                  <a:pt x="530983" y="1254437"/>
                  <a:pt x="515522" y="1271420"/>
                </a:cubicBezTo>
                <a:cubicBezTo>
                  <a:pt x="510811" y="1277679"/>
                  <a:pt x="503080" y="1286171"/>
                  <a:pt x="494022" y="1292867"/>
                </a:cubicBezTo>
                <a:cubicBezTo>
                  <a:pt x="485629" y="1300460"/>
                  <a:pt x="480916" y="1306721"/>
                  <a:pt x="474215" y="1310287"/>
                </a:cubicBezTo>
                <a:cubicBezTo>
                  <a:pt x="457792" y="1319651"/>
                  <a:pt x="439676" y="1333043"/>
                  <a:pt x="426637" y="1334354"/>
                </a:cubicBezTo>
                <a:cubicBezTo>
                  <a:pt x="418606" y="1336125"/>
                  <a:pt x="408223" y="1341027"/>
                  <a:pt x="399828" y="1348620"/>
                </a:cubicBezTo>
                <a:lnTo>
                  <a:pt x="384369" y="1362606"/>
                </a:lnTo>
                <a:lnTo>
                  <a:pt x="381872" y="1349789"/>
                </a:lnTo>
                <a:lnTo>
                  <a:pt x="378204" y="1339608"/>
                </a:lnTo>
                <a:lnTo>
                  <a:pt x="372455" y="1348229"/>
                </a:lnTo>
                <a:cubicBezTo>
                  <a:pt x="347713" y="1385331"/>
                  <a:pt x="316787" y="1415219"/>
                  <a:pt x="282768" y="1441499"/>
                </a:cubicBezTo>
                <a:lnTo>
                  <a:pt x="252016" y="1461848"/>
                </a:lnTo>
                <a:lnTo>
                  <a:pt x="249530" y="1461120"/>
                </a:lnTo>
                <a:cubicBezTo>
                  <a:pt x="248866" y="1460223"/>
                  <a:pt x="244519" y="1460660"/>
                  <a:pt x="239146" y="1466021"/>
                </a:cubicBezTo>
                <a:lnTo>
                  <a:pt x="227658" y="1477965"/>
                </a:lnTo>
                <a:lnTo>
                  <a:pt x="174524" y="1513123"/>
                </a:lnTo>
                <a:cubicBezTo>
                  <a:pt x="153907" y="1527553"/>
                  <a:pt x="133290" y="1529615"/>
                  <a:pt x="115250" y="1522401"/>
                </a:cubicBezTo>
                <a:lnTo>
                  <a:pt x="113408" y="1521109"/>
                </a:lnTo>
                <a:lnTo>
                  <a:pt x="133669" y="1506515"/>
                </a:lnTo>
                <a:cubicBezTo>
                  <a:pt x="137352" y="1505181"/>
                  <a:pt x="140371" y="1502949"/>
                  <a:pt x="142727" y="1499819"/>
                </a:cubicBezTo>
                <a:cubicBezTo>
                  <a:pt x="164890" y="1479269"/>
                  <a:pt x="190371" y="1463208"/>
                  <a:pt x="213861" y="1444454"/>
                </a:cubicBezTo>
                <a:cubicBezTo>
                  <a:pt x="228957" y="1433294"/>
                  <a:pt x="247736" y="1420798"/>
                  <a:pt x="261141" y="1413666"/>
                </a:cubicBezTo>
                <a:cubicBezTo>
                  <a:pt x="276901" y="1403403"/>
                  <a:pt x="292661" y="1393141"/>
                  <a:pt x="304074" y="1383315"/>
                </a:cubicBezTo>
                <a:cubicBezTo>
                  <a:pt x="314824" y="1372592"/>
                  <a:pt x="330584" y="1362329"/>
                  <a:pt x="341332" y="1351605"/>
                </a:cubicBezTo>
                <a:cubicBezTo>
                  <a:pt x="370564" y="1321667"/>
                  <a:pt x="404804" y="1292190"/>
                  <a:pt x="441036" y="1265405"/>
                </a:cubicBezTo>
                <a:cubicBezTo>
                  <a:pt x="462169" y="1249780"/>
                  <a:pt x="480285" y="1236388"/>
                  <a:pt x="501420" y="1220764"/>
                </a:cubicBezTo>
                <a:cubicBezTo>
                  <a:pt x="504439" y="1218532"/>
                  <a:pt x="511141" y="1214964"/>
                  <a:pt x="512833" y="1210937"/>
                </a:cubicBezTo>
                <a:cubicBezTo>
                  <a:pt x="514525" y="1206911"/>
                  <a:pt x="507160" y="1209578"/>
                  <a:pt x="504140" y="1211811"/>
                </a:cubicBezTo>
                <a:cubicBezTo>
                  <a:pt x="491400" y="1219841"/>
                  <a:pt x="481015" y="1224742"/>
                  <a:pt x="468274" y="1232773"/>
                </a:cubicBezTo>
                <a:cubicBezTo>
                  <a:pt x="452515" y="1243036"/>
                  <a:pt x="437419" y="1254196"/>
                  <a:pt x="420331" y="1262663"/>
                </a:cubicBezTo>
                <a:cubicBezTo>
                  <a:pt x="425706" y="1257302"/>
                  <a:pt x="424378" y="1255507"/>
                  <a:pt x="430417" y="1251042"/>
                </a:cubicBezTo>
                <a:cubicBezTo>
                  <a:pt x="442494" y="1242114"/>
                  <a:pt x="449561" y="1232724"/>
                  <a:pt x="457956" y="1225131"/>
                </a:cubicBezTo>
                <a:cubicBezTo>
                  <a:pt x="460974" y="1222900"/>
                  <a:pt x="462667" y="1218872"/>
                  <a:pt x="462003" y="1217974"/>
                </a:cubicBezTo>
                <a:cubicBezTo>
                  <a:pt x="457656" y="1218411"/>
                  <a:pt x="455301" y="1221540"/>
                  <a:pt x="452281" y="1223773"/>
                </a:cubicBezTo>
                <a:cubicBezTo>
                  <a:pt x="449263" y="1226005"/>
                  <a:pt x="446243" y="1228238"/>
                  <a:pt x="440204" y="1232702"/>
                </a:cubicBezTo>
                <a:cubicBezTo>
                  <a:pt x="423781" y="1242066"/>
                  <a:pt x="411340" y="1256817"/>
                  <a:pt x="392560" y="1269311"/>
                </a:cubicBezTo>
                <a:cubicBezTo>
                  <a:pt x="383503" y="1276008"/>
                  <a:pt x="371427" y="1284936"/>
                  <a:pt x="362369" y="1291631"/>
                </a:cubicBezTo>
                <a:cubicBezTo>
                  <a:pt x="353973" y="1299226"/>
                  <a:pt x="345944" y="1300997"/>
                  <a:pt x="333867" y="1309926"/>
                </a:cubicBezTo>
                <a:cubicBezTo>
                  <a:pt x="305002" y="1334041"/>
                  <a:pt x="272156" y="1352771"/>
                  <a:pt x="242625" y="1375989"/>
                </a:cubicBezTo>
                <a:cubicBezTo>
                  <a:pt x="239607" y="1378221"/>
                  <a:pt x="236587" y="1380454"/>
                  <a:pt x="232904" y="1381788"/>
                </a:cubicBezTo>
                <a:cubicBezTo>
                  <a:pt x="229221" y="1383122"/>
                  <a:pt x="226203" y="1385353"/>
                  <a:pt x="226203" y="1385353"/>
                </a:cubicBezTo>
                <a:cubicBezTo>
                  <a:pt x="216116" y="1396975"/>
                  <a:pt x="203376" y="1405007"/>
                  <a:pt x="192627" y="1415730"/>
                </a:cubicBezTo>
                <a:cubicBezTo>
                  <a:pt x="178857" y="1428685"/>
                  <a:pt x="164425" y="1440743"/>
                  <a:pt x="149030" y="1445183"/>
                </a:cubicBezTo>
                <a:cubicBezTo>
                  <a:pt x="146010" y="1447416"/>
                  <a:pt x="146010" y="1447416"/>
                  <a:pt x="142991" y="1449647"/>
                </a:cubicBezTo>
                <a:cubicBezTo>
                  <a:pt x="130915" y="1458575"/>
                  <a:pt x="118174" y="1466606"/>
                  <a:pt x="109779" y="1474200"/>
                </a:cubicBezTo>
                <a:cubicBezTo>
                  <a:pt x="102231" y="1479780"/>
                  <a:pt x="95695" y="1483571"/>
                  <a:pt x="89619" y="1487195"/>
                </a:cubicBezTo>
                <a:lnTo>
                  <a:pt x="82143" y="1492349"/>
                </a:lnTo>
                <a:lnTo>
                  <a:pt x="71437" y="1476023"/>
                </a:lnTo>
                <a:cubicBezTo>
                  <a:pt x="63192" y="1463656"/>
                  <a:pt x="54943" y="1467780"/>
                  <a:pt x="42572" y="1463656"/>
                </a:cubicBezTo>
                <a:cubicBezTo>
                  <a:pt x="-2786" y="1459534"/>
                  <a:pt x="-11034" y="1443045"/>
                  <a:pt x="13708" y="1401822"/>
                </a:cubicBezTo>
                <a:cubicBezTo>
                  <a:pt x="30204" y="1381208"/>
                  <a:pt x="46697" y="1360598"/>
                  <a:pt x="67312" y="1339986"/>
                </a:cubicBezTo>
                <a:cubicBezTo>
                  <a:pt x="96177" y="1315250"/>
                  <a:pt x="108550" y="1265782"/>
                  <a:pt x="166278" y="1286394"/>
                </a:cubicBezTo>
                <a:cubicBezTo>
                  <a:pt x="178649" y="1290517"/>
                  <a:pt x="191019" y="1274028"/>
                  <a:pt x="182773" y="1261660"/>
                </a:cubicBezTo>
                <a:cubicBezTo>
                  <a:pt x="149782" y="1208069"/>
                  <a:pt x="199267" y="1208069"/>
                  <a:pt x="224007" y="1199825"/>
                </a:cubicBezTo>
                <a:cubicBezTo>
                  <a:pt x="248749" y="1195702"/>
                  <a:pt x="256997" y="1187456"/>
                  <a:pt x="273490" y="1166845"/>
                </a:cubicBezTo>
                <a:cubicBezTo>
                  <a:pt x="318848" y="1105009"/>
                  <a:pt x="355961" y="1034929"/>
                  <a:pt x="417812" y="993705"/>
                </a:cubicBezTo>
                <a:cubicBezTo>
                  <a:pt x="461109" y="960726"/>
                  <a:pt x="498222" y="921563"/>
                  <a:pt x="533786" y="880854"/>
                </a:cubicBezTo>
                <a:lnTo>
                  <a:pt x="545315" y="867658"/>
                </a:lnTo>
                <a:lnTo>
                  <a:pt x="544228" y="866090"/>
                </a:lnTo>
                <a:cubicBezTo>
                  <a:pt x="532889" y="856299"/>
                  <a:pt x="516394" y="854238"/>
                  <a:pt x="489592" y="864545"/>
                </a:cubicBezTo>
                <a:cubicBezTo>
                  <a:pt x="452478" y="881034"/>
                  <a:pt x="411244" y="897524"/>
                  <a:pt x="378256" y="922259"/>
                </a:cubicBezTo>
                <a:cubicBezTo>
                  <a:pt x="345268" y="951114"/>
                  <a:pt x="308159" y="967603"/>
                  <a:pt x="258675" y="967603"/>
                </a:cubicBezTo>
                <a:cubicBezTo>
                  <a:pt x="221562" y="967603"/>
                  <a:pt x="180330" y="967602"/>
                  <a:pt x="143217" y="988217"/>
                </a:cubicBezTo>
                <a:cubicBezTo>
                  <a:pt x="126723" y="996460"/>
                  <a:pt x="114352" y="992339"/>
                  <a:pt x="101983" y="975850"/>
                </a:cubicBezTo>
                <a:cubicBezTo>
                  <a:pt x="89611" y="955237"/>
                  <a:pt x="97858" y="942870"/>
                  <a:pt x="118477" y="930503"/>
                </a:cubicBezTo>
                <a:cubicBezTo>
                  <a:pt x="287539" y="831566"/>
                  <a:pt x="423615" y="683160"/>
                  <a:pt x="584435" y="567735"/>
                </a:cubicBezTo>
                <a:cubicBezTo>
                  <a:pt x="617421" y="542998"/>
                  <a:pt x="671026" y="530631"/>
                  <a:pt x="666904" y="468797"/>
                </a:cubicBezTo>
                <a:cubicBezTo>
                  <a:pt x="662780" y="464672"/>
                  <a:pt x="675149" y="460551"/>
                  <a:pt x="679274" y="456429"/>
                </a:cubicBezTo>
                <a:cubicBezTo>
                  <a:pt x="724632" y="406961"/>
                  <a:pt x="769991" y="361615"/>
                  <a:pt x="827720" y="332757"/>
                </a:cubicBezTo>
                <a:lnTo>
                  <a:pt x="852098" y="314972"/>
                </a:lnTo>
                <a:lnTo>
                  <a:pt x="906350" y="236085"/>
                </a:lnTo>
                <a:lnTo>
                  <a:pt x="897820" y="209088"/>
                </a:lnTo>
                <a:cubicBezTo>
                  <a:pt x="881326" y="192598"/>
                  <a:pt x="868956" y="209087"/>
                  <a:pt x="852462" y="213208"/>
                </a:cubicBezTo>
                <a:lnTo>
                  <a:pt x="782061" y="244705"/>
                </a:lnTo>
                <a:lnTo>
                  <a:pt x="776559" y="249099"/>
                </a:lnTo>
                <a:lnTo>
                  <a:pt x="725963" y="277552"/>
                </a:lnTo>
                <a:lnTo>
                  <a:pt x="675150" y="312147"/>
                </a:lnTo>
                <a:cubicBezTo>
                  <a:pt x="668964" y="316783"/>
                  <a:pt x="662907" y="320068"/>
                  <a:pt x="656956" y="322258"/>
                </a:cubicBezTo>
                <a:lnTo>
                  <a:pt x="646196" y="324429"/>
                </a:lnTo>
                <a:lnTo>
                  <a:pt x="638937" y="332577"/>
                </a:lnTo>
                <a:cubicBezTo>
                  <a:pt x="634298" y="342369"/>
                  <a:pt x="636359" y="354735"/>
                  <a:pt x="648731" y="371225"/>
                </a:cubicBezTo>
                <a:cubicBezTo>
                  <a:pt x="656976" y="379472"/>
                  <a:pt x="669349" y="391836"/>
                  <a:pt x="652855" y="404204"/>
                </a:cubicBezTo>
                <a:cubicBezTo>
                  <a:pt x="644605" y="412449"/>
                  <a:pt x="632237" y="408325"/>
                  <a:pt x="623988" y="400082"/>
                </a:cubicBezTo>
                <a:cubicBezTo>
                  <a:pt x="603372" y="375346"/>
                  <a:pt x="591001" y="383593"/>
                  <a:pt x="570382" y="404204"/>
                </a:cubicBezTo>
                <a:cubicBezTo>
                  <a:pt x="545640" y="428940"/>
                  <a:pt x="520902" y="453673"/>
                  <a:pt x="516778" y="490775"/>
                </a:cubicBezTo>
                <a:cubicBezTo>
                  <a:pt x="512655" y="503140"/>
                  <a:pt x="512656" y="523752"/>
                  <a:pt x="496160" y="523752"/>
                </a:cubicBezTo>
                <a:cubicBezTo>
                  <a:pt x="450803" y="523752"/>
                  <a:pt x="430185" y="560856"/>
                  <a:pt x="401319" y="585588"/>
                </a:cubicBezTo>
                <a:cubicBezTo>
                  <a:pt x="360082" y="614446"/>
                  <a:pt x="298229" y="606201"/>
                  <a:pt x="273489" y="569100"/>
                </a:cubicBezTo>
                <a:cubicBezTo>
                  <a:pt x="256995" y="548488"/>
                  <a:pt x="236376" y="548488"/>
                  <a:pt x="219883" y="531998"/>
                </a:cubicBezTo>
                <a:cubicBezTo>
                  <a:pt x="232256" y="515509"/>
                  <a:pt x="244625" y="503140"/>
                  <a:pt x="248751" y="486651"/>
                </a:cubicBezTo>
                <a:cubicBezTo>
                  <a:pt x="279675" y="406267"/>
                  <a:pt x="347713" y="356024"/>
                  <a:pt x="405893" y="299406"/>
                </a:cubicBezTo>
                <a:lnTo>
                  <a:pt x="456196" y="242532"/>
                </a:lnTo>
                <a:lnTo>
                  <a:pt x="444749" y="245672"/>
                </a:lnTo>
                <a:cubicBezTo>
                  <a:pt x="421555" y="251342"/>
                  <a:pt x="398874" y="252371"/>
                  <a:pt x="378256" y="229700"/>
                </a:cubicBezTo>
                <a:cubicBezTo>
                  <a:pt x="370009" y="221453"/>
                  <a:pt x="361761" y="237942"/>
                  <a:pt x="357640" y="242065"/>
                </a:cubicBezTo>
                <a:cubicBezTo>
                  <a:pt x="349394" y="254432"/>
                  <a:pt x="345267" y="270920"/>
                  <a:pt x="324652" y="266798"/>
                </a:cubicBezTo>
                <a:cubicBezTo>
                  <a:pt x="328774" y="217332"/>
                  <a:pt x="328774" y="217332"/>
                  <a:pt x="279293" y="221453"/>
                </a:cubicBezTo>
                <a:cubicBezTo>
                  <a:pt x="254551" y="225576"/>
                  <a:pt x="200947" y="180229"/>
                  <a:pt x="200947" y="147250"/>
                </a:cubicBezTo>
                <a:cubicBezTo>
                  <a:pt x="200947" y="89537"/>
                  <a:pt x="209193" y="35946"/>
                  <a:pt x="271046" y="2968"/>
                </a:cubicBezTo>
                <a:close/>
              </a:path>
            </a:pathLst>
          </a:custGeom>
          <a:solidFill>
            <a:schemeClr val="bg1">
              <a:alpha val="85000"/>
            </a:schemeClr>
          </a:solidFill>
          <a:ln>
            <a:noFill/>
          </a:ln>
          <a:effectLst>
            <a:outerShdw blurRad="50800" dist="38100" dir="5400000" algn="t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 dirty="0"/>
          </a:p>
        </p:txBody>
      </p:sp>
      <p:grpSp>
        <p:nvGrpSpPr>
          <p:cNvPr id="17" name="Group 24">
            <a:extLst>
              <a:ext uri="{FF2B5EF4-FFF2-40B4-BE49-F238E27FC236}">
                <a16:creationId xmlns:a16="http://schemas.microsoft.com/office/drawing/2014/main" id="{E61B142B-9D19-457A-9800-EDCA581795A9}"/>
              </a:ext>
            </a:extLst>
          </p:cNvPr>
          <p:cNvGrpSpPr/>
          <p:nvPr/>
        </p:nvGrpSpPr>
        <p:grpSpPr>
          <a:xfrm>
            <a:off x="1618694" y="2627040"/>
            <a:ext cx="3743883" cy="923330"/>
            <a:chOff x="2551705" y="4283314"/>
            <a:chExt cx="2357003" cy="923330"/>
          </a:xfrm>
        </p:grpSpPr>
        <p:sp>
          <p:nvSpPr>
            <p:cNvPr id="18" name="TextBox 17">
              <a:extLst>
                <a:ext uri="{FF2B5EF4-FFF2-40B4-BE49-F238E27FC236}">
                  <a16:creationId xmlns:a16="http://schemas.microsoft.com/office/drawing/2014/main" id="{BF3985D5-3F43-4486-A5D8-C7E0CDA91EF7}"/>
                </a:ext>
              </a:extLst>
            </p:cNvPr>
            <p:cNvSpPr txBox="1"/>
            <p:nvPr/>
          </p:nvSpPr>
          <p:spPr>
            <a:xfrm>
              <a:off x="2551706" y="4560313"/>
              <a:ext cx="2357002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 can simply impress your audience and add a unique zing and appeal to your Presentations. </a:t>
              </a:r>
              <a:r>
                <a:rPr lang="en-US" altLang="ko-KR" sz="1200" dirty="0">
                  <a:cs typeface="Arial" pitchFamily="34" charset="0"/>
                </a:rPr>
                <a:t>Easy to change colors, photos and Text. </a:t>
              </a:r>
              <a:endPara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19" name="TextBox 18">
              <a:extLst>
                <a:ext uri="{FF2B5EF4-FFF2-40B4-BE49-F238E27FC236}">
                  <a16:creationId xmlns:a16="http://schemas.microsoft.com/office/drawing/2014/main" id="{6BC012A8-B82D-43C5-97E3-7DA0576AB0DA}"/>
                </a:ext>
              </a:extLst>
            </p:cNvPr>
            <p:cNvSpPr txBox="1"/>
            <p:nvPr/>
          </p:nvSpPr>
          <p:spPr>
            <a:xfrm>
              <a:off x="2551705" y="4283314"/>
              <a:ext cx="2336966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Your Text Here</a:t>
              </a:r>
              <a:endParaRPr lang="ko-KR" altLang="en-US" sz="12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</p:grpSp>
      <p:grpSp>
        <p:nvGrpSpPr>
          <p:cNvPr id="20" name="Group 27">
            <a:extLst>
              <a:ext uri="{FF2B5EF4-FFF2-40B4-BE49-F238E27FC236}">
                <a16:creationId xmlns:a16="http://schemas.microsoft.com/office/drawing/2014/main" id="{85CB7206-B6DB-46A9-AB60-C2BBC3401738}"/>
              </a:ext>
            </a:extLst>
          </p:cNvPr>
          <p:cNvGrpSpPr/>
          <p:nvPr/>
        </p:nvGrpSpPr>
        <p:grpSpPr>
          <a:xfrm>
            <a:off x="1618694" y="4068751"/>
            <a:ext cx="3743883" cy="923330"/>
            <a:chOff x="2551705" y="4283314"/>
            <a:chExt cx="2357003" cy="923330"/>
          </a:xfrm>
        </p:grpSpPr>
        <p:sp>
          <p:nvSpPr>
            <p:cNvPr id="21" name="TextBox 20">
              <a:extLst>
                <a:ext uri="{FF2B5EF4-FFF2-40B4-BE49-F238E27FC236}">
                  <a16:creationId xmlns:a16="http://schemas.microsoft.com/office/drawing/2014/main" id="{15069CBA-4782-4EE9-B01D-69BB6F1F6161}"/>
                </a:ext>
              </a:extLst>
            </p:cNvPr>
            <p:cNvSpPr txBox="1"/>
            <p:nvPr/>
          </p:nvSpPr>
          <p:spPr>
            <a:xfrm>
              <a:off x="2551706" y="4560313"/>
              <a:ext cx="2357002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 can simply impress your audience and add a unique zing and appeal to your Presentations. </a:t>
              </a:r>
              <a:r>
                <a:rPr lang="en-US" altLang="ko-KR" sz="1200" dirty="0">
                  <a:cs typeface="Arial" pitchFamily="34" charset="0"/>
                </a:rPr>
                <a:t>Easy to change colors, photos and Text. </a:t>
              </a:r>
              <a:endPara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22" name="TextBox 21">
              <a:extLst>
                <a:ext uri="{FF2B5EF4-FFF2-40B4-BE49-F238E27FC236}">
                  <a16:creationId xmlns:a16="http://schemas.microsoft.com/office/drawing/2014/main" id="{319AEFEA-C18C-418F-810B-65033B6AFE0F}"/>
                </a:ext>
              </a:extLst>
            </p:cNvPr>
            <p:cNvSpPr txBox="1"/>
            <p:nvPr/>
          </p:nvSpPr>
          <p:spPr>
            <a:xfrm>
              <a:off x="2551705" y="4283314"/>
              <a:ext cx="2336966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Your Text Here</a:t>
              </a:r>
              <a:endParaRPr lang="ko-KR" altLang="en-US" sz="12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</p:grpSp>
      <p:sp>
        <p:nvSpPr>
          <p:cNvPr id="23" name="Chevron 2">
            <a:extLst>
              <a:ext uri="{FF2B5EF4-FFF2-40B4-BE49-F238E27FC236}">
                <a16:creationId xmlns:a16="http://schemas.microsoft.com/office/drawing/2014/main" id="{3DFC469F-D429-4C8B-990B-95D32A3B57BD}"/>
              </a:ext>
            </a:extLst>
          </p:cNvPr>
          <p:cNvSpPr/>
          <p:nvPr/>
        </p:nvSpPr>
        <p:spPr>
          <a:xfrm rot="5400000">
            <a:off x="927319" y="2726175"/>
            <a:ext cx="383816" cy="378972"/>
          </a:xfrm>
          <a:custGeom>
            <a:avLst/>
            <a:gdLst/>
            <a:ahLst/>
            <a:cxnLst/>
            <a:rect l="l" t="t" r="r" b="b"/>
            <a:pathLst>
              <a:path w="3830741" h="3782395">
                <a:moveTo>
                  <a:pt x="272737" y="3782395"/>
                </a:moveTo>
                <a:lnTo>
                  <a:pt x="272737" y="1129329"/>
                </a:lnTo>
                <a:cubicBezTo>
                  <a:pt x="368718" y="1192933"/>
                  <a:pt x="457831" y="1251924"/>
                  <a:pt x="541946" y="1307175"/>
                </a:cubicBezTo>
                <a:lnTo>
                  <a:pt x="541946" y="3513186"/>
                </a:lnTo>
                <a:lnTo>
                  <a:pt x="3561532" y="3513186"/>
                </a:lnTo>
                <a:lnTo>
                  <a:pt x="3561532" y="1985872"/>
                </a:lnTo>
                <a:lnTo>
                  <a:pt x="3590324" y="1967561"/>
                </a:lnTo>
                <a:cubicBezTo>
                  <a:pt x="3580733" y="1962993"/>
                  <a:pt x="3571122" y="1958413"/>
                  <a:pt x="3561532" y="1953733"/>
                </a:cubicBezTo>
                <a:lnTo>
                  <a:pt x="3561532" y="522839"/>
                </a:lnTo>
                <a:lnTo>
                  <a:pt x="881682" y="522839"/>
                </a:lnTo>
                <a:cubicBezTo>
                  <a:pt x="739027" y="434224"/>
                  <a:pt x="600115" y="344664"/>
                  <a:pt x="466828" y="253630"/>
                </a:cubicBezTo>
                <a:lnTo>
                  <a:pt x="3830741" y="253630"/>
                </a:lnTo>
                <a:lnTo>
                  <a:pt x="3830741" y="3782395"/>
                </a:lnTo>
                <a:close/>
                <a:moveTo>
                  <a:pt x="0" y="0"/>
                </a:moveTo>
                <a:cubicBezTo>
                  <a:pt x="678168" y="716943"/>
                  <a:pt x="2221880" y="1454406"/>
                  <a:pt x="3416058" y="1983649"/>
                </a:cubicBezTo>
                <a:cubicBezTo>
                  <a:pt x="2906515" y="2315100"/>
                  <a:pt x="1976707" y="2643252"/>
                  <a:pt x="1914290" y="3355250"/>
                </a:cubicBezTo>
                <a:lnTo>
                  <a:pt x="1318205" y="3154450"/>
                </a:lnTo>
                <a:cubicBezTo>
                  <a:pt x="1531531" y="2503259"/>
                  <a:pt x="1765419" y="2324696"/>
                  <a:pt x="2221606" y="1999551"/>
                </a:cubicBezTo>
                <a:cubicBezTo>
                  <a:pt x="1369032" y="1616387"/>
                  <a:pt x="1025337" y="1447905"/>
                  <a:pt x="21688" y="786442"/>
                </a:cubicBezTo>
                <a:cubicBezTo>
                  <a:pt x="14534" y="524743"/>
                  <a:pt x="14718" y="351758"/>
                  <a:pt x="0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>
              <a:solidFill>
                <a:schemeClr val="tx1"/>
              </a:solidFill>
            </a:endParaRPr>
          </a:p>
        </p:txBody>
      </p:sp>
      <p:sp>
        <p:nvSpPr>
          <p:cNvPr id="24" name="Chevron 2">
            <a:extLst>
              <a:ext uri="{FF2B5EF4-FFF2-40B4-BE49-F238E27FC236}">
                <a16:creationId xmlns:a16="http://schemas.microsoft.com/office/drawing/2014/main" id="{6DF9038C-9A57-4D67-86DD-591DD5FE5545}"/>
              </a:ext>
            </a:extLst>
          </p:cNvPr>
          <p:cNvSpPr/>
          <p:nvPr/>
        </p:nvSpPr>
        <p:spPr>
          <a:xfrm rot="5400000">
            <a:off x="927319" y="4167885"/>
            <a:ext cx="383816" cy="378972"/>
          </a:xfrm>
          <a:custGeom>
            <a:avLst/>
            <a:gdLst/>
            <a:ahLst/>
            <a:cxnLst/>
            <a:rect l="l" t="t" r="r" b="b"/>
            <a:pathLst>
              <a:path w="3830741" h="3782395">
                <a:moveTo>
                  <a:pt x="272737" y="3782395"/>
                </a:moveTo>
                <a:lnTo>
                  <a:pt x="272737" y="1129329"/>
                </a:lnTo>
                <a:cubicBezTo>
                  <a:pt x="368718" y="1192933"/>
                  <a:pt x="457831" y="1251924"/>
                  <a:pt x="541946" y="1307175"/>
                </a:cubicBezTo>
                <a:lnTo>
                  <a:pt x="541946" y="3513186"/>
                </a:lnTo>
                <a:lnTo>
                  <a:pt x="3561532" y="3513186"/>
                </a:lnTo>
                <a:lnTo>
                  <a:pt x="3561532" y="1985872"/>
                </a:lnTo>
                <a:lnTo>
                  <a:pt x="3590324" y="1967561"/>
                </a:lnTo>
                <a:cubicBezTo>
                  <a:pt x="3580733" y="1962993"/>
                  <a:pt x="3571122" y="1958413"/>
                  <a:pt x="3561532" y="1953733"/>
                </a:cubicBezTo>
                <a:lnTo>
                  <a:pt x="3561532" y="522839"/>
                </a:lnTo>
                <a:lnTo>
                  <a:pt x="881682" y="522839"/>
                </a:lnTo>
                <a:cubicBezTo>
                  <a:pt x="739027" y="434224"/>
                  <a:pt x="600115" y="344664"/>
                  <a:pt x="466828" y="253630"/>
                </a:cubicBezTo>
                <a:lnTo>
                  <a:pt x="3830741" y="253630"/>
                </a:lnTo>
                <a:lnTo>
                  <a:pt x="3830741" y="3782395"/>
                </a:lnTo>
                <a:close/>
                <a:moveTo>
                  <a:pt x="0" y="0"/>
                </a:moveTo>
                <a:cubicBezTo>
                  <a:pt x="678168" y="716943"/>
                  <a:pt x="2221880" y="1454406"/>
                  <a:pt x="3416058" y="1983649"/>
                </a:cubicBezTo>
                <a:cubicBezTo>
                  <a:pt x="2906515" y="2315100"/>
                  <a:pt x="1976707" y="2643252"/>
                  <a:pt x="1914290" y="3355250"/>
                </a:cubicBezTo>
                <a:lnTo>
                  <a:pt x="1318205" y="3154450"/>
                </a:lnTo>
                <a:cubicBezTo>
                  <a:pt x="1531531" y="2503259"/>
                  <a:pt x="1765419" y="2324696"/>
                  <a:pt x="2221606" y="1999551"/>
                </a:cubicBezTo>
                <a:cubicBezTo>
                  <a:pt x="1369032" y="1616387"/>
                  <a:pt x="1025337" y="1447905"/>
                  <a:pt x="21688" y="786442"/>
                </a:cubicBezTo>
                <a:cubicBezTo>
                  <a:pt x="14534" y="524743"/>
                  <a:pt x="14718" y="351758"/>
                  <a:pt x="0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>
              <a:solidFill>
                <a:schemeClr val="tx1"/>
              </a:solidFill>
            </a:endParaRPr>
          </a:p>
        </p:txBody>
      </p:sp>
      <p:sp>
        <p:nvSpPr>
          <p:cNvPr id="25" name="TextBox 24">
            <a:extLst>
              <a:ext uri="{FF2B5EF4-FFF2-40B4-BE49-F238E27FC236}">
                <a16:creationId xmlns:a16="http://schemas.microsoft.com/office/drawing/2014/main" id="{65900B11-2567-4791-AADE-67382FB64184}"/>
              </a:ext>
            </a:extLst>
          </p:cNvPr>
          <p:cNvSpPr txBox="1"/>
          <p:nvPr/>
        </p:nvSpPr>
        <p:spPr>
          <a:xfrm>
            <a:off x="797146" y="700158"/>
            <a:ext cx="4842319" cy="132343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40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+mj-lt"/>
                <a:cs typeface="Arial" pitchFamily="34" charset="0"/>
              </a:rPr>
              <a:t>Simple </a:t>
            </a:r>
            <a:r>
              <a:rPr lang="en-US" altLang="ko-KR" sz="4000" b="1" dirty="0">
                <a:solidFill>
                  <a:schemeClr val="accent1"/>
                </a:solidFill>
                <a:latin typeface="+mj-lt"/>
                <a:cs typeface="Arial" pitchFamily="34" charset="0"/>
              </a:rPr>
              <a:t>PowerPoint </a:t>
            </a:r>
            <a:r>
              <a:rPr lang="en-US" altLang="ko-KR" sz="40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+mj-lt"/>
                <a:cs typeface="Arial" pitchFamily="34" charset="0"/>
              </a:rPr>
              <a:t>Presentation</a:t>
            </a:r>
            <a:endParaRPr lang="ko-KR" altLang="en-US" sz="4000" b="1" dirty="0">
              <a:solidFill>
                <a:schemeClr val="tx1">
                  <a:lumMod val="65000"/>
                  <a:lumOff val="35000"/>
                </a:schemeClr>
              </a:solidFill>
              <a:latin typeface="+mj-lt"/>
              <a:cs typeface="Arial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602806038"/>
      </p:ext>
    </p:extLst>
  </p:cSld>
  <p:clrMapOvr>
    <a:masterClrMapping/>
  </p:clrMapOvr>
</p:sld>
</file>

<file path=ppt/slides/slide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Placeholder 1">
            <a:extLst>
              <a:ext uri="{FF2B5EF4-FFF2-40B4-BE49-F238E27FC236}">
                <a16:creationId xmlns:a16="http://schemas.microsoft.com/office/drawing/2014/main" id="{206381AD-4C2B-4745-99B1-0BBCE6131A71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prstGeom prst="rect">
            <a:avLst/>
          </a:prstGeom>
        </p:spPr>
        <p:txBody>
          <a:bodyPr/>
          <a:lstStyle/>
          <a:p>
            <a:r>
              <a:rPr lang="en-US" dirty="0"/>
              <a:t>Infographic Style</a:t>
            </a:r>
          </a:p>
        </p:txBody>
      </p:sp>
      <p:sp>
        <p:nvSpPr>
          <p:cNvPr id="6" name="Freeform: Shape 5">
            <a:extLst>
              <a:ext uri="{FF2B5EF4-FFF2-40B4-BE49-F238E27FC236}">
                <a16:creationId xmlns:a16="http://schemas.microsoft.com/office/drawing/2014/main" id="{30CEBE5C-5011-4499-AE17-E70016F08F1E}"/>
              </a:ext>
            </a:extLst>
          </p:cNvPr>
          <p:cNvSpPr/>
          <p:nvPr/>
        </p:nvSpPr>
        <p:spPr>
          <a:xfrm>
            <a:off x="8281337" y="3878047"/>
            <a:ext cx="1959696" cy="1728495"/>
          </a:xfrm>
          <a:custGeom>
            <a:avLst/>
            <a:gdLst>
              <a:gd name="connsiteX0" fmla="*/ 764548 w 1695450"/>
              <a:gd name="connsiteY0" fmla="*/ 49292 h 1495425"/>
              <a:gd name="connsiteX1" fmla="*/ 13026 w 1695450"/>
              <a:gd name="connsiteY1" fmla="*/ 1350407 h 1495425"/>
              <a:gd name="connsiteX2" fmla="*/ 97798 w 1695450"/>
              <a:gd name="connsiteY2" fmla="*/ 1497092 h 1495425"/>
              <a:gd name="connsiteX3" fmla="*/ 1599891 w 1695450"/>
              <a:gd name="connsiteY3" fmla="*/ 1497092 h 1495425"/>
              <a:gd name="connsiteX4" fmla="*/ 1684664 w 1695450"/>
              <a:gd name="connsiteY4" fmla="*/ 1350407 h 1495425"/>
              <a:gd name="connsiteX5" fmla="*/ 933141 w 1695450"/>
              <a:gd name="connsiteY5" fmla="*/ 49292 h 1495425"/>
              <a:gd name="connsiteX6" fmla="*/ 764548 w 1695450"/>
              <a:gd name="connsiteY6" fmla="*/ 49292 h 14954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695450" h="1495425">
                <a:moveTo>
                  <a:pt x="764548" y="49292"/>
                </a:moveTo>
                <a:lnTo>
                  <a:pt x="13026" y="1350407"/>
                </a:lnTo>
                <a:cubicBezTo>
                  <a:pt x="-24122" y="1415177"/>
                  <a:pt x="22551" y="1497092"/>
                  <a:pt x="97798" y="1497092"/>
                </a:cubicBezTo>
                <a:lnTo>
                  <a:pt x="1599891" y="1497092"/>
                </a:lnTo>
                <a:cubicBezTo>
                  <a:pt x="1675139" y="1497092"/>
                  <a:pt x="1721811" y="1416130"/>
                  <a:pt x="1684664" y="1350407"/>
                </a:cubicBezTo>
                <a:lnTo>
                  <a:pt x="933141" y="49292"/>
                </a:lnTo>
                <a:cubicBezTo>
                  <a:pt x="895993" y="-16431"/>
                  <a:pt x="802648" y="-16431"/>
                  <a:pt x="764548" y="49292"/>
                </a:cubicBezTo>
                <a:close/>
              </a:path>
            </a:pathLst>
          </a:custGeom>
          <a:solidFill>
            <a:schemeClr val="accent4"/>
          </a:solidFill>
          <a:ln w="9525" cap="flat">
            <a:noFill/>
            <a:prstDash val="solid"/>
            <a:miter/>
          </a:ln>
          <a:effectLst>
            <a:outerShdw blurRad="63500" sx="102000" sy="102000" algn="ctr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endParaRPr lang="en-US"/>
          </a:p>
        </p:txBody>
      </p:sp>
      <p:sp>
        <p:nvSpPr>
          <p:cNvPr id="7" name="Freeform: Shape 6">
            <a:extLst>
              <a:ext uri="{FF2B5EF4-FFF2-40B4-BE49-F238E27FC236}">
                <a16:creationId xmlns:a16="http://schemas.microsoft.com/office/drawing/2014/main" id="{B975895F-9C87-4523-B87D-ED5EF2725EC3}"/>
              </a:ext>
            </a:extLst>
          </p:cNvPr>
          <p:cNvSpPr/>
          <p:nvPr/>
        </p:nvSpPr>
        <p:spPr>
          <a:xfrm>
            <a:off x="7089005" y="3742354"/>
            <a:ext cx="1959696" cy="1728495"/>
          </a:xfrm>
          <a:custGeom>
            <a:avLst/>
            <a:gdLst>
              <a:gd name="connsiteX0" fmla="*/ 1599891 w 1695450"/>
              <a:gd name="connsiteY0" fmla="*/ 0 h 1495425"/>
              <a:gd name="connsiteX1" fmla="*/ 97798 w 1695450"/>
              <a:gd name="connsiteY1" fmla="*/ 0 h 1495425"/>
              <a:gd name="connsiteX2" fmla="*/ 13026 w 1695450"/>
              <a:gd name="connsiteY2" fmla="*/ 146685 h 1495425"/>
              <a:gd name="connsiteX3" fmla="*/ 764548 w 1695450"/>
              <a:gd name="connsiteY3" fmla="*/ 1447800 h 1495425"/>
              <a:gd name="connsiteX4" fmla="*/ 933141 w 1695450"/>
              <a:gd name="connsiteY4" fmla="*/ 1447800 h 1495425"/>
              <a:gd name="connsiteX5" fmla="*/ 1684663 w 1695450"/>
              <a:gd name="connsiteY5" fmla="*/ 146685 h 1495425"/>
              <a:gd name="connsiteX6" fmla="*/ 1599891 w 1695450"/>
              <a:gd name="connsiteY6" fmla="*/ 0 h 14954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695450" h="1495425">
                <a:moveTo>
                  <a:pt x="1599891" y="0"/>
                </a:moveTo>
                <a:lnTo>
                  <a:pt x="97798" y="0"/>
                </a:lnTo>
                <a:cubicBezTo>
                  <a:pt x="22551" y="0"/>
                  <a:pt x="-24122" y="80963"/>
                  <a:pt x="13026" y="146685"/>
                </a:cubicBezTo>
                <a:lnTo>
                  <a:pt x="764548" y="1447800"/>
                </a:lnTo>
                <a:cubicBezTo>
                  <a:pt x="801696" y="1512570"/>
                  <a:pt x="895993" y="1512570"/>
                  <a:pt x="933141" y="1447800"/>
                </a:cubicBezTo>
                <a:lnTo>
                  <a:pt x="1684663" y="146685"/>
                </a:lnTo>
                <a:cubicBezTo>
                  <a:pt x="1721811" y="80963"/>
                  <a:pt x="1675138" y="0"/>
                  <a:pt x="1599891" y="0"/>
                </a:cubicBezTo>
                <a:close/>
              </a:path>
            </a:pathLst>
          </a:custGeom>
          <a:solidFill>
            <a:schemeClr val="accent1"/>
          </a:solidFill>
          <a:ln w="9525" cap="flat">
            <a:noFill/>
            <a:prstDash val="solid"/>
            <a:miter/>
          </a:ln>
          <a:effectLst>
            <a:outerShdw blurRad="63500" sx="102000" sy="102000" algn="ctr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endParaRPr lang="en-US"/>
          </a:p>
        </p:txBody>
      </p:sp>
      <p:sp>
        <p:nvSpPr>
          <p:cNvPr id="8" name="Freeform: Shape 7">
            <a:extLst>
              <a:ext uri="{FF2B5EF4-FFF2-40B4-BE49-F238E27FC236}">
                <a16:creationId xmlns:a16="http://schemas.microsoft.com/office/drawing/2014/main" id="{36C12F7B-6D16-48BB-BEFA-7F41D406E2C4}"/>
              </a:ext>
            </a:extLst>
          </p:cNvPr>
          <p:cNvSpPr/>
          <p:nvPr/>
        </p:nvSpPr>
        <p:spPr>
          <a:xfrm>
            <a:off x="7089005" y="1924682"/>
            <a:ext cx="1959696" cy="1728495"/>
          </a:xfrm>
          <a:custGeom>
            <a:avLst/>
            <a:gdLst>
              <a:gd name="connsiteX0" fmla="*/ 1684663 w 1695450"/>
              <a:gd name="connsiteY0" fmla="*/ 1349693 h 1495425"/>
              <a:gd name="connsiteX1" fmla="*/ 933141 w 1695450"/>
              <a:gd name="connsiteY1" fmla="*/ 48577 h 1495425"/>
              <a:gd name="connsiteX2" fmla="*/ 764548 w 1695450"/>
              <a:gd name="connsiteY2" fmla="*/ 48577 h 1495425"/>
              <a:gd name="connsiteX3" fmla="*/ 13026 w 1695450"/>
              <a:gd name="connsiteY3" fmla="*/ 1349693 h 1495425"/>
              <a:gd name="connsiteX4" fmla="*/ 97798 w 1695450"/>
              <a:gd name="connsiteY4" fmla="*/ 1496378 h 1495425"/>
              <a:gd name="connsiteX5" fmla="*/ 1599891 w 1695450"/>
              <a:gd name="connsiteY5" fmla="*/ 1496378 h 1495425"/>
              <a:gd name="connsiteX6" fmla="*/ 1684663 w 1695450"/>
              <a:gd name="connsiteY6" fmla="*/ 1349693 h 14954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695450" h="1495425">
                <a:moveTo>
                  <a:pt x="1684663" y="1349693"/>
                </a:moveTo>
                <a:lnTo>
                  <a:pt x="933141" y="48577"/>
                </a:lnTo>
                <a:cubicBezTo>
                  <a:pt x="895993" y="-16192"/>
                  <a:pt x="801696" y="-16192"/>
                  <a:pt x="764548" y="48577"/>
                </a:cubicBezTo>
                <a:lnTo>
                  <a:pt x="13026" y="1349693"/>
                </a:lnTo>
                <a:cubicBezTo>
                  <a:pt x="-24122" y="1414463"/>
                  <a:pt x="22551" y="1496378"/>
                  <a:pt x="97798" y="1496378"/>
                </a:cubicBezTo>
                <a:lnTo>
                  <a:pt x="1599891" y="1496378"/>
                </a:lnTo>
                <a:cubicBezTo>
                  <a:pt x="1675138" y="1496378"/>
                  <a:pt x="1721811" y="1414463"/>
                  <a:pt x="1684663" y="1349693"/>
                </a:cubicBezTo>
                <a:close/>
              </a:path>
            </a:pathLst>
          </a:custGeom>
          <a:solidFill>
            <a:schemeClr val="accent2"/>
          </a:solidFill>
          <a:ln w="9525" cap="flat">
            <a:noFill/>
            <a:prstDash val="solid"/>
            <a:miter/>
          </a:ln>
          <a:effectLst>
            <a:outerShdw blurRad="63500" sx="102000" sy="102000" algn="ctr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endParaRPr lang="en-US"/>
          </a:p>
        </p:txBody>
      </p:sp>
      <p:sp>
        <p:nvSpPr>
          <p:cNvPr id="9" name="Freeform: Shape 8">
            <a:extLst>
              <a:ext uri="{FF2B5EF4-FFF2-40B4-BE49-F238E27FC236}">
                <a16:creationId xmlns:a16="http://schemas.microsoft.com/office/drawing/2014/main" id="{03ADE039-FA7B-4C7D-ADA1-7586CF4FCF36}"/>
              </a:ext>
            </a:extLst>
          </p:cNvPr>
          <p:cNvSpPr/>
          <p:nvPr/>
        </p:nvSpPr>
        <p:spPr>
          <a:xfrm>
            <a:off x="8281337" y="1769448"/>
            <a:ext cx="1959696" cy="1728495"/>
          </a:xfrm>
          <a:custGeom>
            <a:avLst/>
            <a:gdLst>
              <a:gd name="connsiteX0" fmla="*/ 933141 w 1695450"/>
              <a:gd name="connsiteY0" fmla="*/ 1447800 h 1495425"/>
              <a:gd name="connsiteX1" fmla="*/ 1684664 w 1695450"/>
              <a:gd name="connsiteY1" fmla="*/ 146685 h 1495425"/>
              <a:gd name="connsiteX2" fmla="*/ 1599891 w 1695450"/>
              <a:gd name="connsiteY2" fmla="*/ 0 h 1495425"/>
              <a:gd name="connsiteX3" fmla="*/ 97798 w 1695450"/>
              <a:gd name="connsiteY3" fmla="*/ 0 h 1495425"/>
              <a:gd name="connsiteX4" fmla="*/ 13026 w 1695450"/>
              <a:gd name="connsiteY4" fmla="*/ 146685 h 1495425"/>
              <a:gd name="connsiteX5" fmla="*/ 764549 w 1695450"/>
              <a:gd name="connsiteY5" fmla="*/ 1447800 h 1495425"/>
              <a:gd name="connsiteX6" fmla="*/ 933141 w 1695450"/>
              <a:gd name="connsiteY6" fmla="*/ 1447800 h 14954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695450" h="1495425">
                <a:moveTo>
                  <a:pt x="933141" y="1447800"/>
                </a:moveTo>
                <a:lnTo>
                  <a:pt x="1684664" y="146685"/>
                </a:lnTo>
                <a:cubicBezTo>
                  <a:pt x="1721811" y="81915"/>
                  <a:pt x="1675139" y="0"/>
                  <a:pt x="1599891" y="0"/>
                </a:cubicBezTo>
                <a:lnTo>
                  <a:pt x="97798" y="0"/>
                </a:lnTo>
                <a:cubicBezTo>
                  <a:pt x="22551" y="0"/>
                  <a:pt x="-24122" y="80963"/>
                  <a:pt x="13026" y="146685"/>
                </a:cubicBezTo>
                <a:lnTo>
                  <a:pt x="764549" y="1447800"/>
                </a:lnTo>
                <a:cubicBezTo>
                  <a:pt x="801696" y="1512570"/>
                  <a:pt x="895993" y="1512570"/>
                  <a:pt x="933141" y="1447800"/>
                </a:cubicBezTo>
                <a:close/>
              </a:path>
            </a:pathLst>
          </a:custGeom>
          <a:solidFill>
            <a:schemeClr val="accent4"/>
          </a:solidFill>
          <a:ln w="9525" cap="flat">
            <a:noFill/>
            <a:prstDash val="solid"/>
            <a:miter/>
          </a:ln>
          <a:effectLst>
            <a:outerShdw blurRad="63500" sx="102000" sy="102000" algn="ctr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endParaRPr lang="en-US"/>
          </a:p>
        </p:txBody>
      </p:sp>
      <p:sp>
        <p:nvSpPr>
          <p:cNvPr id="10" name="Freeform: Shape 9">
            <a:extLst>
              <a:ext uri="{FF2B5EF4-FFF2-40B4-BE49-F238E27FC236}">
                <a16:creationId xmlns:a16="http://schemas.microsoft.com/office/drawing/2014/main" id="{1AD97B36-9F80-414F-ADCE-EA0A2F34DDC6}"/>
              </a:ext>
            </a:extLst>
          </p:cNvPr>
          <p:cNvSpPr/>
          <p:nvPr/>
        </p:nvSpPr>
        <p:spPr>
          <a:xfrm>
            <a:off x="9435135" y="1924682"/>
            <a:ext cx="1959696" cy="1728495"/>
          </a:xfrm>
          <a:custGeom>
            <a:avLst/>
            <a:gdLst>
              <a:gd name="connsiteX0" fmla="*/ 97798 w 1695450"/>
              <a:gd name="connsiteY0" fmla="*/ 1496378 h 1495425"/>
              <a:gd name="connsiteX1" fmla="*/ 1599891 w 1695450"/>
              <a:gd name="connsiteY1" fmla="*/ 1496378 h 1495425"/>
              <a:gd name="connsiteX2" fmla="*/ 1684663 w 1695450"/>
              <a:gd name="connsiteY2" fmla="*/ 1349693 h 1495425"/>
              <a:gd name="connsiteX3" fmla="*/ 933141 w 1695450"/>
              <a:gd name="connsiteY3" fmla="*/ 48578 h 1495425"/>
              <a:gd name="connsiteX4" fmla="*/ 764548 w 1695450"/>
              <a:gd name="connsiteY4" fmla="*/ 48578 h 1495425"/>
              <a:gd name="connsiteX5" fmla="*/ 13026 w 1695450"/>
              <a:gd name="connsiteY5" fmla="*/ 1349693 h 1495425"/>
              <a:gd name="connsiteX6" fmla="*/ 97798 w 1695450"/>
              <a:gd name="connsiteY6" fmla="*/ 1496378 h 14954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695450" h="1495425">
                <a:moveTo>
                  <a:pt x="97798" y="1496378"/>
                </a:moveTo>
                <a:lnTo>
                  <a:pt x="1599891" y="1496378"/>
                </a:lnTo>
                <a:cubicBezTo>
                  <a:pt x="1675138" y="1496378"/>
                  <a:pt x="1721811" y="1415415"/>
                  <a:pt x="1684663" y="1349693"/>
                </a:cubicBezTo>
                <a:lnTo>
                  <a:pt x="933141" y="48578"/>
                </a:lnTo>
                <a:cubicBezTo>
                  <a:pt x="895994" y="-16193"/>
                  <a:pt x="801696" y="-16193"/>
                  <a:pt x="764548" y="48578"/>
                </a:cubicBezTo>
                <a:lnTo>
                  <a:pt x="13026" y="1349693"/>
                </a:lnTo>
                <a:cubicBezTo>
                  <a:pt x="-24122" y="1414463"/>
                  <a:pt x="22551" y="1496378"/>
                  <a:pt x="97798" y="1496378"/>
                </a:cubicBezTo>
                <a:close/>
              </a:path>
            </a:pathLst>
          </a:custGeom>
          <a:solidFill>
            <a:schemeClr val="accent1"/>
          </a:solidFill>
          <a:ln w="9525" cap="flat">
            <a:noFill/>
            <a:prstDash val="solid"/>
            <a:miter/>
          </a:ln>
          <a:effectLst>
            <a:outerShdw blurRad="63500" sx="102000" sy="102000" algn="ctr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endParaRPr lang="en-US"/>
          </a:p>
        </p:txBody>
      </p:sp>
      <p:sp>
        <p:nvSpPr>
          <p:cNvPr id="11" name="Freeform: Shape 10">
            <a:extLst>
              <a:ext uri="{FF2B5EF4-FFF2-40B4-BE49-F238E27FC236}">
                <a16:creationId xmlns:a16="http://schemas.microsoft.com/office/drawing/2014/main" id="{F7A9F266-57F0-4680-B76D-2A24C47139F8}"/>
              </a:ext>
            </a:extLst>
          </p:cNvPr>
          <p:cNvSpPr/>
          <p:nvPr/>
        </p:nvSpPr>
        <p:spPr>
          <a:xfrm>
            <a:off x="9435135" y="3742354"/>
            <a:ext cx="1959696" cy="1728495"/>
          </a:xfrm>
          <a:custGeom>
            <a:avLst/>
            <a:gdLst>
              <a:gd name="connsiteX0" fmla="*/ 13026 w 1695450"/>
              <a:gd name="connsiteY0" fmla="*/ 146685 h 1495425"/>
              <a:gd name="connsiteX1" fmla="*/ 764548 w 1695450"/>
              <a:gd name="connsiteY1" fmla="*/ 1447800 h 1495425"/>
              <a:gd name="connsiteX2" fmla="*/ 933141 w 1695450"/>
              <a:gd name="connsiteY2" fmla="*/ 1447800 h 1495425"/>
              <a:gd name="connsiteX3" fmla="*/ 1684664 w 1695450"/>
              <a:gd name="connsiteY3" fmla="*/ 146685 h 1495425"/>
              <a:gd name="connsiteX4" fmla="*/ 1599891 w 1695450"/>
              <a:gd name="connsiteY4" fmla="*/ 0 h 1495425"/>
              <a:gd name="connsiteX5" fmla="*/ 97798 w 1695450"/>
              <a:gd name="connsiteY5" fmla="*/ 0 h 1495425"/>
              <a:gd name="connsiteX6" fmla="*/ 13026 w 1695450"/>
              <a:gd name="connsiteY6" fmla="*/ 146685 h 14954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695450" h="1495425">
                <a:moveTo>
                  <a:pt x="13026" y="146685"/>
                </a:moveTo>
                <a:lnTo>
                  <a:pt x="764548" y="1447800"/>
                </a:lnTo>
                <a:cubicBezTo>
                  <a:pt x="801696" y="1512570"/>
                  <a:pt x="895993" y="1512570"/>
                  <a:pt x="933141" y="1447800"/>
                </a:cubicBezTo>
                <a:lnTo>
                  <a:pt x="1684664" y="146685"/>
                </a:lnTo>
                <a:cubicBezTo>
                  <a:pt x="1721811" y="81915"/>
                  <a:pt x="1675139" y="0"/>
                  <a:pt x="1599891" y="0"/>
                </a:cubicBezTo>
                <a:lnTo>
                  <a:pt x="97798" y="0"/>
                </a:lnTo>
                <a:cubicBezTo>
                  <a:pt x="22551" y="953"/>
                  <a:pt x="-24122" y="81915"/>
                  <a:pt x="13026" y="146685"/>
                </a:cubicBezTo>
                <a:close/>
              </a:path>
            </a:pathLst>
          </a:custGeom>
          <a:solidFill>
            <a:schemeClr val="accent2"/>
          </a:solidFill>
          <a:ln w="9525" cap="flat">
            <a:noFill/>
            <a:prstDash val="solid"/>
            <a:miter/>
          </a:ln>
          <a:effectLst>
            <a:outerShdw blurRad="63500" sx="102000" sy="102000" algn="ctr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endParaRPr lang="en-US"/>
          </a:p>
        </p:txBody>
      </p:sp>
      <p:sp>
        <p:nvSpPr>
          <p:cNvPr id="13" name="Oval 12">
            <a:extLst>
              <a:ext uri="{FF2B5EF4-FFF2-40B4-BE49-F238E27FC236}">
                <a16:creationId xmlns:a16="http://schemas.microsoft.com/office/drawing/2014/main" id="{E63A5C37-64E3-4D85-8DF8-B7B844C7660F}"/>
              </a:ext>
            </a:extLst>
          </p:cNvPr>
          <p:cNvSpPr/>
          <p:nvPr/>
        </p:nvSpPr>
        <p:spPr>
          <a:xfrm>
            <a:off x="8375194" y="2821271"/>
            <a:ext cx="1733448" cy="1733448"/>
          </a:xfrm>
          <a:prstGeom prst="ellipse">
            <a:avLst/>
          </a:prstGeom>
          <a:solidFill>
            <a:schemeClr val="bg1"/>
          </a:solidFill>
          <a:ln>
            <a:noFill/>
          </a:ln>
          <a:effectLst>
            <a:outerShdw blurRad="63500" sx="102000" sy="102000" algn="ctr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grpSp>
        <p:nvGrpSpPr>
          <p:cNvPr id="15" name="Group 14">
            <a:extLst>
              <a:ext uri="{FF2B5EF4-FFF2-40B4-BE49-F238E27FC236}">
                <a16:creationId xmlns:a16="http://schemas.microsoft.com/office/drawing/2014/main" id="{2CF2944C-AB66-40C3-B440-E71B67E8E509}"/>
              </a:ext>
            </a:extLst>
          </p:cNvPr>
          <p:cNvGrpSpPr/>
          <p:nvPr/>
        </p:nvGrpSpPr>
        <p:grpSpPr>
          <a:xfrm>
            <a:off x="1337271" y="1769448"/>
            <a:ext cx="2313874" cy="1042846"/>
            <a:chOff x="2113657" y="4283314"/>
            <a:chExt cx="3647460" cy="1042846"/>
          </a:xfrm>
        </p:grpSpPr>
        <p:sp>
          <p:nvSpPr>
            <p:cNvPr id="16" name="TextBox 15">
              <a:extLst>
                <a:ext uri="{FF2B5EF4-FFF2-40B4-BE49-F238E27FC236}">
                  <a16:creationId xmlns:a16="http://schemas.microsoft.com/office/drawing/2014/main" id="{DDC7E015-5A52-44A1-99A0-27A4B17E9926}"/>
                </a:ext>
              </a:extLst>
            </p:cNvPr>
            <p:cNvSpPr txBox="1"/>
            <p:nvPr/>
          </p:nvSpPr>
          <p:spPr>
            <a:xfrm>
              <a:off x="2113657" y="4495163"/>
              <a:ext cx="3647455" cy="83099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Arial" pitchFamily="34" charset="0"/>
                  <a:cs typeface="Arial" pitchFamily="34" charset="0"/>
                </a:rPr>
                <a:t>You can simply impress your audience and add a unique zing and appeal to your Presentations. </a:t>
              </a:r>
            </a:p>
          </p:txBody>
        </p:sp>
        <p:sp>
          <p:nvSpPr>
            <p:cNvPr id="17" name="TextBox 16">
              <a:extLst>
                <a:ext uri="{FF2B5EF4-FFF2-40B4-BE49-F238E27FC236}">
                  <a16:creationId xmlns:a16="http://schemas.microsoft.com/office/drawing/2014/main" id="{D5D7FA2E-C802-443C-A955-E4A643EA7438}"/>
                </a:ext>
              </a:extLst>
            </p:cNvPr>
            <p:cNvSpPr txBox="1"/>
            <p:nvPr/>
          </p:nvSpPr>
          <p:spPr>
            <a:xfrm>
              <a:off x="2113658" y="4283314"/>
              <a:ext cx="3647459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b="1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Arial" pitchFamily="34" charset="0"/>
                  <a:cs typeface="Arial" pitchFamily="34" charset="0"/>
                </a:rPr>
                <a:t>Your Text  Here</a:t>
              </a:r>
              <a:endParaRPr lang="ko-KR" altLang="en-US" sz="1200" b="1" dirty="0">
                <a:solidFill>
                  <a:schemeClr val="tx1">
                    <a:lumMod val="75000"/>
                    <a:lumOff val="25000"/>
                  </a:schemeClr>
                </a:solidFill>
                <a:latin typeface="Arial" pitchFamily="34" charset="0"/>
                <a:cs typeface="Arial" pitchFamily="34" charset="0"/>
              </a:endParaRPr>
            </a:p>
          </p:txBody>
        </p:sp>
      </p:grpSp>
      <p:grpSp>
        <p:nvGrpSpPr>
          <p:cNvPr id="18" name="Group 17">
            <a:extLst>
              <a:ext uri="{FF2B5EF4-FFF2-40B4-BE49-F238E27FC236}">
                <a16:creationId xmlns:a16="http://schemas.microsoft.com/office/drawing/2014/main" id="{D6768E97-D714-46A2-AC12-C9BB38E8C8D9}"/>
              </a:ext>
            </a:extLst>
          </p:cNvPr>
          <p:cNvGrpSpPr/>
          <p:nvPr/>
        </p:nvGrpSpPr>
        <p:grpSpPr>
          <a:xfrm>
            <a:off x="4388698" y="1769448"/>
            <a:ext cx="2313874" cy="1042846"/>
            <a:chOff x="2113657" y="4283314"/>
            <a:chExt cx="3647460" cy="1042846"/>
          </a:xfrm>
        </p:grpSpPr>
        <p:sp>
          <p:nvSpPr>
            <p:cNvPr id="19" name="TextBox 18">
              <a:extLst>
                <a:ext uri="{FF2B5EF4-FFF2-40B4-BE49-F238E27FC236}">
                  <a16:creationId xmlns:a16="http://schemas.microsoft.com/office/drawing/2014/main" id="{6F431938-BD34-4E37-92AC-2934F914020D}"/>
                </a:ext>
              </a:extLst>
            </p:cNvPr>
            <p:cNvSpPr txBox="1"/>
            <p:nvPr/>
          </p:nvSpPr>
          <p:spPr>
            <a:xfrm>
              <a:off x="2113657" y="4495163"/>
              <a:ext cx="3647455" cy="83099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Arial" pitchFamily="34" charset="0"/>
                  <a:cs typeface="Arial" pitchFamily="34" charset="0"/>
                </a:rPr>
                <a:t>You can simply impress your audience and add a unique zing and appeal to your Presentations. </a:t>
              </a:r>
            </a:p>
          </p:txBody>
        </p:sp>
        <p:sp>
          <p:nvSpPr>
            <p:cNvPr id="20" name="TextBox 19">
              <a:extLst>
                <a:ext uri="{FF2B5EF4-FFF2-40B4-BE49-F238E27FC236}">
                  <a16:creationId xmlns:a16="http://schemas.microsoft.com/office/drawing/2014/main" id="{935DA02F-5CD4-456A-B9EF-7BD87DE4A764}"/>
                </a:ext>
              </a:extLst>
            </p:cNvPr>
            <p:cNvSpPr txBox="1"/>
            <p:nvPr/>
          </p:nvSpPr>
          <p:spPr>
            <a:xfrm>
              <a:off x="2113658" y="4283314"/>
              <a:ext cx="3647459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b="1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Arial" pitchFamily="34" charset="0"/>
                  <a:cs typeface="Arial" pitchFamily="34" charset="0"/>
                </a:rPr>
                <a:t>Your Text  Here</a:t>
              </a:r>
              <a:endParaRPr lang="ko-KR" altLang="en-US" sz="1200" b="1" dirty="0">
                <a:solidFill>
                  <a:schemeClr val="tx1">
                    <a:lumMod val="75000"/>
                    <a:lumOff val="25000"/>
                  </a:schemeClr>
                </a:solidFill>
                <a:latin typeface="Arial" pitchFamily="34" charset="0"/>
                <a:cs typeface="Arial" pitchFamily="34" charset="0"/>
              </a:endParaRPr>
            </a:p>
          </p:txBody>
        </p:sp>
      </p:grpSp>
      <p:grpSp>
        <p:nvGrpSpPr>
          <p:cNvPr id="21" name="Group 20">
            <a:extLst>
              <a:ext uri="{FF2B5EF4-FFF2-40B4-BE49-F238E27FC236}">
                <a16:creationId xmlns:a16="http://schemas.microsoft.com/office/drawing/2014/main" id="{FA961777-5F8E-4BBC-9365-A87BBEB65EAD}"/>
              </a:ext>
            </a:extLst>
          </p:cNvPr>
          <p:cNvGrpSpPr/>
          <p:nvPr/>
        </p:nvGrpSpPr>
        <p:grpSpPr>
          <a:xfrm>
            <a:off x="1337271" y="3258905"/>
            <a:ext cx="2313874" cy="1042846"/>
            <a:chOff x="2113657" y="4283314"/>
            <a:chExt cx="3647460" cy="1042846"/>
          </a:xfrm>
        </p:grpSpPr>
        <p:sp>
          <p:nvSpPr>
            <p:cNvPr id="22" name="TextBox 21">
              <a:extLst>
                <a:ext uri="{FF2B5EF4-FFF2-40B4-BE49-F238E27FC236}">
                  <a16:creationId xmlns:a16="http://schemas.microsoft.com/office/drawing/2014/main" id="{FD432E16-3CB8-4FB8-8CE7-A8F8F39DD94E}"/>
                </a:ext>
              </a:extLst>
            </p:cNvPr>
            <p:cNvSpPr txBox="1"/>
            <p:nvPr/>
          </p:nvSpPr>
          <p:spPr>
            <a:xfrm>
              <a:off x="2113657" y="4495163"/>
              <a:ext cx="3647455" cy="83099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Arial" pitchFamily="34" charset="0"/>
                  <a:cs typeface="Arial" pitchFamily="34" charset="0"/>
                </a:rPr>
                <a:t>You can simply impress your audience and add a unique zing and appeal to your Presentations. </a:t>
              </a:r>
            </a:p>
          </p:txBody>
        </p:sp>
        <p:sp>
          <p:nvSpPr>
            <p:cNvPr id="23" name="TextBox 22">
              <a:extLst>
                <a:ext uri="{FF2B5EF4-FFF2-40B4-BE49-F238E27FC236}">
                  <a16:creationId xmlns:a16="http://schemas.microsoft.com/office/drawing/2014/main" id="{F91641E8-1447-4C28-91A1-D08D0CFB5900}"/>
                </a:ext>
              </a:extLst>
            </p:cNvPr>
            <p:cNvSpPr txBox="1"/>
            <p:nvPr/>
          </p:nvSpPr>
          <p:spPr>
            <a:xfrm>
              <a:off x="2113658" y="4283314"/>
              <a:ext cx="3647459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b="1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Arial" pitchFamily="34" charset="0"/>
                  <a:cs typeface="Arial" pitchFamily="34" charset="0"/>
                </a:rPr>
                <a:t>Your Text  Here</a:t>
              </a:r>
              <a:endParaRPr lang="ko-KR" altLang="en-US" sz="1200" b="1" dirty="0">
                <a:solidFill>
                  <a:schemeClr val="tx1">
                    <a:lumMod val="75000"/>
                    <a:lumOff val="25000"/>
                  </a:schemeClr>
                </a:solidFill>
                <a:latin typeface="Arial" pitchFamily="34" charset="0"/>
                <a:cs typeface="Arial" pitchFamily="34" charset="0"/>
              </a:endParaRPr>
            </a:p>
          </p:txBody>
        </p:sp>
      </p:grpSp>
      <p:grpSp>
        <p:nvGrpSpPr>
          <p:cNvPr id="24" name="Group 23">
            <a:extLst>
              <a:ext uri="{FF2B5EF4-FFF2-40B4-BE49-F238E27FC236}">
                <a16:creationId xmlns:a16="http://schemas.microsoft.com/office/drawing/2014/main" id="{5973370A-984A-46F1-8779-A1EC6D56E4D3}"/>
              </a:ext>
            </a:extLst>
          </p:cNvPr>
          <p:cNvGrpSpPr/>
          <p:nvPr/>
        </p:nvGrpSpPr>
        <p:grpSpPr>
          <a:xfrm>
            <a:off x="4388698" y="3258905"/>
            <a:ext cx="2313874" cy="1042846"/>
            <a:chOff x="2113657" y="4283314"/>
            <a:chExt cx="3647460" cy="1042846"/>
          </a:xfrm>
        </p:grpSpPr>
        <p:sp>
          <p:nvSpPr>
            <p:cNvPr id="25" name="TextBox 24">
              <a:extLst>
                <a:ext uri="{FF2B5EF4-FFF2-40B4-BE49-F238E27FC236}">
                  <a16:creationId xmlns:a16="http://schemas.microsoft.com/office/drawing/2014/main" id="{C5FB76A6-E06D-484C-8395-317E6CCA3823}"/>
                </a:ext>
              </a:extLst>
            </p:cNvPr>
            <p:cNvSpPr txBox="1"/>
            <p:nvPr/>
          </p:nvSpPr>
          <p:spPr>
            <a:xfrm>
              <a:off x="2113657" y="4495163"/>
              <a:ext cx="3647455" cy="83099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Arial" pitchFamily="34" charset="0"/>
                  <a:cs typeface="Arial" pitchFamily="34" charset="0"/>
                </a:rPr>
                <a:t>You can simply impress your audience and add a unique zing and appeal to your Presentations. </a:t>
              </a:r>
            </a:p>
          </p:txBody>
        </p:sp>
        <p:sp>
          <p:nvSpPr>
            <p:cNvPr id="26" name="TextBox 25">
              <a:extLst>
                <a:ext uri="{FF2B5EF4-FFF2-40B4-BE49-F238E27FC236}">
                  <a16:creationId xmlns:a16="http://schemas.microsoft.com/office/drawing/2014/main" id="{27E9FCF1-2AD4-4D05-A7AB-E3D1948268C9}"/>
                </a:ext>
              </a:extLst>
            </p:cNvPr>
            <p:cNvSpPr txBox="1"/>
            <p:nvPr/>
          </p:nvSpPr>
          <p:spPr>
            <a:xfrm>
              <a:off x="2113658" y="4283314"/>
              <a:ext cx="3647459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b="1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Arial" pitchFamily="34" charset="0"/>
                  <a:cs typeface="Arial" pitchFamily="34" charset="0"/>
                </a:rPr>
                <a:t>Your Text  Here</a:t>
              </a:r>
              <a:endParaRPr lang="ko-KR" altLang="en-US" sz="1200" b="1" dirty="0">
                <a:solidFill>
                  <a:schemeClr val="tx1">
                    <a:lumMod val="75000"/>
                    <a:lumOff val="25000"/>
                  </a:schemeClr>
                </a:solidFill>
                <a:latin typeface="Arial" pitchFamily="34" charset="0"/>
                <a:cs typeface="Arial" pitchFamily="34" charset="0"/>
              </a:endParaRPr>
            </a:p>
          </p:txBody>
        </p:sp>
      </p:grpSp>
      <p:grpSp>
        <p:nvGrpSpPr>
          <p:cNvPr id="27" name="Group 26">
            <a:extLst>
              <a:ext uri="{FF2B5EF4-FFF2-40B4-BE49-F238E27FC236}">
                <a16:creationId xmlns:a16="http://schemas.microsoft.com/office/drawing/2014/main" id="{FC8FD704-A556-4A6C-9969-985048BF3138}"/>
              </a:ext>
            </a:extLst>
          </p:cNvPr>
          <p:cNvGrpSpPr/>
          <p:nvPr/>
        </p:nvGrpSpPr>
        <p:grpSpPr>
          <a:xfrm>
            <a:off x="1337271" y="4748362"/>
            <a:ext cx="2313874" cy="1042846"/>
            <a:chOff x="2113657" y="4283314"/>
            <a:chExt cx="3647460" cy="1042846"/>
          </a:xfrm>
        </p:grpSpPr>
        <p:sp>
          <p:nvSpPr>
            <p:cNvPr id="28" name="TextBox 27">
              <a:extLst>
                <a:ext uri="{FF2B5EF4-FFF2-40B4-BE49-F238E27FC236}">
                  <a16:creationId xmlns:a16="http://schemas.microsoft.com/office/drawing/2014/main" id="{9D65C5BE-8E73-4864-9396-89A787EF58AA}"/>
                </a:ext>
              </a:extLst>
            </p:cNvPr>
            <p:cNvSpPr txBox="1"/>
            <p:nvPr/>
          </p:nvSpPr>
          <p:spPr>
            <a:xfrm>
              <a:off x="2113657" y="4495163"/>
              <a:ext cx="3647455" cy="83099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Arial" pitchFamily="34" charset="0"/>
                  <a:cs typeface="Arial" pitchFamily="34" charset="0"/>
                </a:rPr>
                <a:t>You can simply impress your audience and add a unique zing and appeal to your Presentations. </a:t>
              </a:r>
            </a:p>
          </p:txBody>
        </p:sp>
        <p:sp>
          <p:nvSpPr>
            <p:cNvPr id="29" name="TextBox 28">
              <a:extLst>
                <a:ext uri="{FF2B5EF4-FFF2-40B4-BE49-F238E27FC236}">
                  <a16:creationId xmlns:a16="http://schemas.microsoft.com/office/drawing/2014/main" id="{88940DEA-91D6-4464-B99E-4F0E4CD72182}"/>
                </a:ext>
              </a:extLst>
            </p:cNvPr>
            <p:cNvSpPr txBox="1"/>
            <p:nvPr/>
          </p:nvSpPr>
          <p:spPr>
            <a:xfrm>
              <a:off x="2113658" y="4283314"/>
              <a:ext cx="3647459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b="1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Arial" pitchFamily="34" charset="0"/>
                  <a:cs typeface="Arial" pitchFamily="34" charset="0"/>
                </a:rPr>
                <a:t>Your Text  Here</a:t>
              </a:r>
              <a:endParaRPr lang="ko-KR" altLang="en-US" sz="1200" b="1" dirty="0">
                <a:solidFill>
                  <a:schemeClr val="tx1">
                    <a:lumMod val="75000"/>
                    <a:lumOff val="25000"/>
                  </a:schemeClr>
                </a:solidFill>
                <a:latin typeface="Arial" pitchFamily="34" charset="0"/>
                <a:cs typeface="Arial" pitchFamily="34" charset="0"/>
              </a:endParaRPr>
            </a:p>
          </p:txBody>
        </p:sp>
      </p:grpSp>
      <p:grpSp>
        <p:nvGrpSpPr>
          <p:cNvPr id="30" name="Group 29">
            <a:extLst>
              <a:ext uri="{FF2B5EF4-FFF2-40B4-BE49-F238E27FC236}">
                <a16:creationId xmlns:a16="http://schemas.microsoft.com/office/drawing/2014/main" id="{F5EEF5BF-D694-4AD6-A125-BBFAE6A760CA}"/>
              </a:ext>
            </a:extLst>
          </p:cNvPr>
          <p:cNvGrpSpPr/>
          <p:nvPr/>
        </p:nvGrpSpPr>
        <p:grpSpPr>
          <a:xfrm>
            <a:off x="4388698" y="4748362"/>
            <a:ext cx="2313874" cy="1042846"/>
            <a:chOff x="2113657" y="4283314"/>
            <a:chExt cx="3647460" cy="1042846"/>
          </a:xfrm>
        </p:grpSpPr>
        <p:sp>
          <p:nvSpPr>
            <p:cNvPr id="31" name="TextBox 30">
              <a:extLst>
                <a:ext uri="{FF2B5EF4-FFF2-40B4-BE49-F238E27FC236}">
                  <a16:creationId xmlns:a16="http://schemas.microsoft.com/office/drawing/2014/main" id="{41E35ED5-6B46-4FF5-8A44-953EB4943133}"/>
                </a:ext>
              </a:extLst>
            </p:cNvPr>
            <p:cNvSpPr txBox="1"/>
            <p:nvPr/>
          </p:nvSpPr>
          <p:spPr>
            <a:xfrm>
              <a:off x="2113657" y="4495163"/>
              <a:ext cx="3647455" cy="83099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Arial" pitchFamily="34" charset="0"/>
                  <a:cs typeface="Arial" pitchFamily="34" charset="0"/>
                </a:rPr>
                <a:t>You can simply impress your audience and add a unique zing and appeal to your Presentations. </a:t>
              </a:r>
            </a:p>
          </p:txBody>
        </p:sp>
        <p:sp>
          <p:nvSpPr>
            <p:cNvPr id="32" name="TextBox 31">
              <a:extLst>
                <a:ext uri="{FF2B5EF4-FFF2-40B4-BE49-F238E27FC236}">
                  <a16:creationId xmlns:a16="http://schemas.microsoft.com/office/drawing/2014/main" id="{D9BF213E-0C0C-4EEE-AC17-61A9D2FB48EC}"/>
                </a:ext>
              </a:extLst>
            </p:cNvPr>
            <p:cNvSpPr txBox="1"/>
            <p:nvPr/>
          </p:nvSpPr>
          <p:spPr>
            <a:xfrm>
              <a:off x="2113658" y="4283314"/>
              <a:ext cx="3647459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b="1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Arial" pitchFamily="34" charset="0"/>
                  <a:cs typeface="Arial" pitchFamily="34" charset="0"/>
                </a:rPr>
                <a:t>Your Text  Here</a:t>
              </a:r>
              <a:endParaRPr lang="ko-KR" altLang="en-US" sz="1200" b="1" dirty="0">
                <a:solidFill>
                  <a:schemeClr val="tx1">
                    <a:lumMod val="75000"/>
                    <a:lumOff val="25000"/>
                  </a:schemeClr>
                </a:solidFill>
                <a:latin typeface="Arial" pitchFamily="34" charset="0"/>
                <a:cs typeface="Arial" pitchFamily="34" charset="0"/>
              </a:endParaRPr>
            </a:p>
          </p:txBody>
        </p:sp>
      </p:grpSp>
      <p:sp>
        <p:nvSpPr>
          <p:cNvPr id="33" name="Oval 21">
            <a:extLst>
              <a:ext uri="{FF2B5EF4-FFF2-40B4-BE49-F238E27FC236}">
                <a16:creationId xmlns:a16="http://schemas.microsoft.com/office/drawing/2014/main" id="{44F9C9BB-BC81-471E-AF40-6AD6546D4A4A}"/>
              </a:ext>
            </a:extLst>
          </p:cNvPr>
          <p:cNvSpPr>
            <a:spLocks noChangeAspect="1"/>
          </p:cNvSpPr>
          <p:nvPr/>
        </p:nvSpPr>
        <p:spPr>
          <a:xfrm>
            <a:off x="757316" y="1981297"/>
            <a:ext cx="418667" cy="422165"/>
          </a:xfrm>
          <a:custGeom>
            <a:avLst/>
            <a:gdLst/>
            <a:ahLst/>
            <a:cxnLst/>
            <a:rect l="l" t="t" r="r" b="b"/>
            <a:pathLst>
              <a:path w="1652142" h="1665940">
                <a:moveTo>
                  <a:pt x="898689" y="548008"/>
                </a:moveTo>
                <a:cubicBezTo>
                  <a:pt x="737950" y="504938"/>
                  <a:pt x="572731" y="600328"/>
                  <a:pt x="529661" y="761066"/>
                </a:cubicBezTo>
                <a:cubicBezTo>
                  <a:pt x="486591" y="921805"/>
                  <a:pt x="581980" y="1087025"/>
                  <a:pt x="742719" y="1130094"/>
                </a:cubicBezTo>
                <a:cubicBezTo>
                  <a:pt x="903458" y="1173164"/>
                  <a:pt x="1068677" y="1077775"/>
                  <a:pt x="1111747" y="917036"/>
                </a:cubicBezTo>
                <a:cubicBezTo>
                  <a:pt x="1154817" y="756297"/>
                  <a:pt x="1059428" y="591077"/>
                  <a:pt x="898689" y="548008"/>
                </a:cubicBezTo>
                <a:close/>
                <a:moveTo>
                  <a:pt x="952303" y="347916"/>
                </a:moveTo>
                <a:cubicBezTo>
                  <a:pt x="1223549" y="420596"/>
                  <a:pt x="1384519" y="699404"/>
                  <a:pt x="1311839" y="970650"/>
                </a:cubicBezTo>
                <a:cubicBezTo>
                  <a:pt x="1239159" y="1241896"/>
                  <a:pt x="960351" y="1402866"/>
                  <a:pt x="689105" y="1330186"/>
                </a:cubicBezTo>
                <a:cubicBezTo>
                  <a:pt x="417859" y="1257506"/>
                  <a:pt x="256889" y="978698"/>
                  <a:pt x="329569" y="707451"/>
                </a:cubicBezTo>
                <a:cubicBezTo>
                  <a:pt x="402249" y="436205"/>
                  <a:pt x="681057" y="275235"/>
                  <a:pt x="952303" y="347916"/>
                </a:cubicBezTo>
                <a:close/>
                <a:moveTo>
                  <a:pt x="971799" y="275155"/>
                </a:moveTo>
                <a:cubicBezTo>
                  <a:pt x="660368" y="191707"/>
                  <a:pt x="340256" y="376524"/>
                  <a:pt x="256808" y="687955"/>
                </a:cubicBezTo>
                <a:cubicBezTo>
                  <a:pt x="173361" y="999387"/>
                  <a:pt x="358178" y="1319499"/>
                  <a:pt x="669609" y="1402947"/>
                </a:cubicBezTo>
                <a:cubicBezTo>
                  <a:pt x="981040" y="1486395"/>
                  <a:pt x="1301152" y="1301577"/>
                  <a:pt x="1384600" y="990146"/>
                </a:cubicBezTo>
                <a:cubicBezTo>
                  <a:pt x="1468047" y="678715"/>
                  <a:pt x="1283230" y="358603"/>
                  <a:pt x="971799" y="275155"/>
                </a:cubicBezTo>
                <a:close/>
                <a:moveTo>
                  <a:pt x="1652142" y="394531"/>
                </a:moveTo>
                <a:lnTo>
                  <a:pt x="1649662" y="403784"/>
                </a:lnTo>
                <a:lnTo>
                  <a:pt x="1647140" y="399895"/>
                </a:lnTo>
                <a:close/>
                <a:moveTo>
                  <a:pt x="1158157" y="65026"/>
                </a:moveTo>
                <a:lnTo>
                  <a:pt x="1154679" y="271718"/>
                </a:lnTo>
                <a:lnTo>
                  <a:pt x="1148331" y="270017"/>
                </a:lnTo>
                <a:cubicBezTo>
                  <a:pt x="1200055" y="299127"/>
                  <a:pt x="1246804" y="334821"/>
                  <a:pt x="1286346" y="377149"/>
                </a:cubicBezTo>
                <a:lnTo>
                  <a:pt x="1470353" y="331395"/>
                </a:lnTo>
                <a:lnTo>
                  <a:pt x="1588305" y="553229"/>
                </a:lnTo>
                <a:lnTo>
                  <a:pt x="1457194" y="671432"/>
                </a:lnTo>
                <a:cubicBezTo>
                  <a:pt x="1473630" y="731297"/>
                  <a:pt x="1481376" y="793983"/>
                  <a:pt x="1478595" y="857704"/>
                </a:cubicBezTo>
                <a:lnTo>
                  <a:pt x="1642362" y="948616"/>
                </a:lnTo>
                <a:lnTo>
                  <a:pt x="1577335" y="1191298"/>
                </a:lnTo>
                <a:lnTo>
                  <a:pt x="1378614" y="1187955"/>
                </a:lnTo>
                <a:cubicBezTo>
                  <a:pt x="1353489" y="1229936"/>
                  <a:pt x="1323048" y="1267799"/>
                  <a:pt x="1288939" y="1301599"/>
                </a:cubicBezTo>
                <a:lnTo>
                  <a:pt x="1354201" y="1471932"/>
                </a:lnTo>
                <a:lnTo>
                  <a:pt x="1148396" y="1616039"/>
                </a:lnTo>
                <a:lnTo>
                  <a:pt x="992294" y="1480516"/>
                </a:lnTo>
                <a:lnTo>
                  <a:pt x="1011291" y="1467215"/>
                </a:lnTo>
                <a:cubicBezTo>
                  <a:pt x="951500" y="1486565"/>
                  <a:pt x="888271" y="1495869"/>
                  <a:pt x="823805" y="1495510"/>
                </a:cubicBezTo>
                <a:lnTo>
                  <a:pt x="729193" y="1665940"/>
                </a:lnTo>
                <a:lnTo>
                  <a:pt x="486511" y="1600914"/>
                </a:lnTo>
                <a:lnTo>
                  <a:pt x="489790" y="1406012"/>
                </a:lnTo>
                <a:cubicBezTo>
                  <a:pt x="438364" y="1376702"/>
                  <a:pt x="391917" y="1340859"/>
                  <a:pt x="352658" y="1298452"/>
                </a:cubicBezTo>
                <a:lnTo>
                  <a:pt x="355803" y="1305197"/>
                </a:lnTo>
                <a:lnTo>
                  <a:pt x="152856" y="1344512"/>
                </a:lnTo>
                <a:lnTo>
                  <a:pt x="46675" y="1116809"/>
                </a:lnTo>
                <a:lnTo>
                  <a:pt x="183929" y="1005520"/>
                </a:lnTo>
                <a:cubicBezTo>
                  <a:pt x="169279" y="951824"/>
                  <a:pt x="161626" y="895865"/>
                  <a:pt x="161615" y="838915"/>
                </a:cubicBezTo>
                <a:lnTo>
                  <a:pt x="0" y="749197"/>
                </a:lnTo>
                <a:lnTo>
                  <a:pt x="65026" y="506515"/>
                </a:lnTo>
                <a:lnTo>
                  <a:pt x="250227" y="509630"/>
                </a:lnTo>
                <a:cubicBezTo>
                  <a:pt x="275353" y="465291"/>
                  <a:pt x="305693" y="424864"/>
                  <a:pt x="340015" y="388679"/>
                </a:cubicBezTo>
                <a:lnTo>
                  <a:pt x="277984" y="197357"/>
                </a:lnTo>
                <a:lnTo>
                  <a:pt x="491050" y="64219"/>
                </a:lnTo>
                <a:lnTo>
                  <a:pt x="639843" y="207726"/>
                </a:lnTo>
                <a:lnTo>
                  <a:pt x="638348" y="208660"/>
                </a:lnTo>
                <a:cubicBezTo>
                  <a:pt x="696840" y="190256"/>
                  <a:pt x="758594" y="181748"/>
                  <a:pt x="821488" y="182440"/>
                </a:cubicBezTo>
                <a:lnTo>
                  <a:pt x="815140" y="180739"/>
                </a:lnTo>
                <a:lnTo>
                  <a:pt x="915476" y="0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1"/>
          </a:p>
        </p:txBody>
      </p:sp>
      <p:sp>
        <p:nvSpPr>
          <p:cNvPr id="34" name="Rounded Rectangle 27">
            <a:extLst>
              <a:ext uri="{FF2B5EF4-FFF2-40B4-BE49-F238E27FC236}">
                <a16:creationId xmlns:a16="http://schemas.microsoft.com/office/drawing/2014/main" id="{EF6AA28B-9CBD-4933-97C4-F8D37FAE17F4}"/>
              </a:ext>
            </a:extLst>
          </p:cNvPr>
          <p:cNvSpPr/>
          <p:nvPr/>
        </p:nvSpPr>
        <p:spPr>
          <a:xfrm>
            <a:off x="757348" y="5014150"/>
            <a:ext cx="418599" cy="321541"/>
          </a:xfrm>
          <a:custGeom>
            <a:avLst/>
            <a:gdLst/>
            <a:ahLst/>
            <a:cxnLst/>
            <a:rect l="l" t="t" r="r" b="b"/>
            <a:pathLst>
              <a:path w="3186824" h="2447912">
                <a:moveTo>
                  <a:pt x="1917737" y="1021643"/>
                </a:moveTo>
                <a:cubicBezTo>
                  <a:pt x="2188548" y="1021643"/>
                  <a:pt x="2408083" y="1241178"/>
                  <a:pt x="2408083" y="1511989"/>
                </a:cubicBezTo>
                <a:cubicBezTo>
                  <a:pt x="2408083" y="1782800"/>
                  <a:pt x="2188548" y="2002335"/>
                  <a:pt x="1917737" y="2002335"/>
                </a:cubicBezTo>
                <a:cubicBezTo>
                  <a:pt x="1646926" y="2002335"/>
                  <a:pt x="1427391" y="1782800"/>
                  <a:pt x="1427391" y="1511989"/>
                </a:cubicBezTo>
                <a:cubicBezTo>
                  <a:pt x="1427391" y="1241178"/>
                  <a:pt x="1646926" y="1021643"/>
                  <a:pt x="1917737" y="1021643"/>
                </a:cubicBezTo>
                <a:close/>
                <a:moveTo>
                  <a:pt x="1917737" y="827913"/>
                </a:moveTo>
                <a:cubicBezTo>
                  <a:pt x="1539932" y="827913"/>
                  <a:pt x="1233661" y="1134184"/>
                  <a:pt x="1233661" y="1511989"/>
                </a:cubicBezTo>
                <a:cubicBezTo>
                  <a:pt x="1233661" y="1889794"/>
                  <a:pt x="1539932" y="2196065"/>
                  <a:pt x="1917737" y="2196065"/>
                </a:cubicBezTo>
                <a:cubicBezTo>
                  <a:pt x="2295542" y="2196065"/>
                  <a:pt x="2601813" y="1889794"/>
                  <a:pt x="2601813" y="1511989"/>
                </a:cubicBezTo>
                <a:cubicBezTo>
                  <a:pt x="2601813" y="1134184"/>
                  <a:pt x="2295542" y="827913"/>
                  <a:pt x="1917737" y="827913"/>
                </a:cubicBezTo>
                <a:close/>
                <a:moveTo>
                  <a:pt x="1112286" y="675885"/>
                </a:moveTo>
                <a:lnTo>
                  <a:pt x="1112286" y="830188"/>
                </a:lnTo>
                <a:lnTo>
                  <a:pt x="1328310" y="830188"/>
                </a:lnTo>
                <a:lnTo>
                  <a:pt x="1328310" y="675885"/>
                </a:lnTo>
                <a:close/>
                <a:moveTo>
                  <a:pt x="2586084" y="626422"/>
                </a:moveTo>
                <a:lnTo>
                  <a:pt x="2586084" y="830188"/>
                </a:lnTo>
                <a:lnTo>
                  <a:pt x="3001340" y="830188"/>
                </a:lnTo>
                <a:lnTo>
                  <a:pt x="3001340" y="626422"/>
                </a:lnTo>
                <a:close/>
                <a:moveTo>
                  <a:pt x="1593701" y="108218"/>
                </a:moveTo>
                <a:lnTo>
                  <a:pt x="1593701" y="432905"/>
                </a:lnTo>
                <a:lnTo>
                  <a:pt x="2241773" y="432905"/>
                </a:lnTo>
                <a:lnTo>
                  <a:pt x="2241773" y="108218"/>
                </a:lnTo>
                <a:close/>
                <a:moveTo>
                  <a:pt x="1452512" y="0"/>
                </a:moveTo>
                <a:lnTo>
                  <a:pt x="2382963" y="0"/>
                </a:lnTo>
                <a:cubicBezTo>
                  <a:pt x="2433311" y="0"/>
                  <a:pt x="2474127" y="40816"/>
                  <a:pt x="2474127" y="91164"/>
                </a:cubicBezTo>
                <a:lnTo>
                  <a:pt x="2474127" y="432905"/>
                </a:lnTo>
                <a:lnTo>
                  <a:pt x="2933014" y="432905"/>
                </a:lnTo>
                <a:cubicBezTo>
                  <a:pt x="3073189" y="432905"/>
                  <a:pt x="3186824" y="546540"/>
                  <a:pt x="3186824" y="686715"/>
                </a:cubicBezTo>
                <a:lnTo>
                  <a:pt x="3186824" y="2194102"/>
                </a:lnTo>
                <a:cubicBezTo>
                  <a:pt x="3186824" y="2334277"/>
                  <a:pt x="3073189" y="2447912"/>
                  <a:pt x="2933014" y="2447912"/>
                </a:cubicBezTo>
                <a:lnTo>
                  <a:pt x="253810" y="2447912"/>
                </a:lnTo>
                <a:cubicBezTo>
                  <a:pt x="113635" y="2447912"/>
                  <a:pt x="0" y="2334277"/>
                  <a:pt x="0" y="2194102"/>
                </a:cubicBezTo>
                <a:lnTo>
                  <a:pt x="0" y="686715"/>
                </a:lnTo>
                <a:cubicBezTo>
                  <a:pt x="0" y="546540"/>
                  <a:pt x="113635" y="432905"/>
                  <a:pt x="253810" y="432905"/>
                </a:cubicBezTo>
                <a:lnTo>
                  <a:pt x="307082" y="432905"/>
                </a:lnTo>
                <a:lnTo>
                  <a:pt x="307082" y="313169"/>
                </a:lnTo>
                <a:cubicBezTo>
                  <a:pt x="307082" y="287995"/>
                  <a:pt x="327490" y="267587"/>
                  <a:pt x="352664" y="267587"/>
                </a:cubicBezTo>
                <a:lnTo>
                  <a:pt x="817888" y="267587"/>
                </a:lnTo>
                <a:cubicBezTo>
                  <a:pt x="843062" y="267587"/>
                  <a:pt x="863470" y="287995"/>
                  <a:pt x="863470" y="313169"/>
                </a:cubicBezTo>
                <a:lnTo>
                  <a:pt x="863470" y="432905"/>
                </a:lnTo>
                <a:lnTo>
                  <a:pt x="1361348" y="432905"/>
                </a:lnTo>
                <a:lnTo>
                  <a:pt x="1361348" y="91164"/>
                </a:lnTo>
                <a:cubicBezTo>
                  <a:pt x="1361348" y="40816"/>
                  <a:pt x="1402164" y="0"/>
                  <a:pt x="1452512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1"/>
          </a:p>
        </p:txBody>
      </p:sp>
      <p:sp>
        <p:nvSpPr>
          <p:cNvPr id="35" name="Rounded Rectangle 7">
            <a:extLst>
              <a:ext uri="{FF2B5EF4-FFF2-40B4-BE49-F238E27FC236}">
                <a16:creationId xmlns:a16="http://schemas.microsoft.com/office/drawing/2014/main" id="{76B54362-43C8-4DA3-9C34-829930D63766}"/>
              </a:ext>
            </a:extLst>
          </p:cNvPr>
          <p:cNvSpPr/>
          <p:nvPr/>
        </p:nvSpPr>
        <p:spPr>
          <a:xfrm>
            <a:off x="769195" y="3498220"/>
            <a:ext cx="394904" cy="340797"/>
          </a:xfrm>
          <a:custGeom>
            <a:avLst/>
            <a:gdLst/>
            <a:ahLst/>
            <a:cxnLst/>
            <a:rect l="l" t="t" r="r" b="b"/>
            <a:pathLst>
              <a:path w="3240006" h="2796091">
                <a:moveTo>
                  <a:pt x="686867" y="612319"/>
                </a:moveTo>
                <a:cubicBezTo>
                  <a:pt x="611281" y="612319"/>
                  <a:pt x="550007" y="673593"/>
                  <a:pt x="550007" y="749179"/>
                </a:cubicBezTo>
                <a:cubicBezTo>
                  <a:pt x="550007" y="824765"/>
                  <a:pt x="611281" y="886039"/>
                  <a:pt x="686867" y="886039"/>
                </a:cubicBezTo>
                <a:cubicBezTo>
                  <a:pt x="762453" y="886039"/>
                  <a:pt x="823727" y="824765"/>
                  <a:pt x="823727" y="749179"/>
                </a:cubicBezTo>
                <a:cubicBezTo>
                  <a:pt x="823727" y="673593"/>
                  <a:pt x="762453" y="612319"/>
                  <a:pt x="686867" y="612319"/>
                </a:cubicBezTo>
                <a:close/>
                <a:moveTo>
                  <a:pt x="1587500" y="281447"/>
                </a:moveTo>
                <a:cubicBezTo>
                  <a:pt x="1432061" y="281447"/>
                  <a:pt x="1306053" y="407455"/>
                  <a:pt x="1306053" y="562894"/>
                </a:cubicBezTo>
                <a:cubicBezTo>
                  <a:pt x="1306053" y="718333"/>
                  <a:pt x="1432061" y="844341"/>
                  <a:pt x="1587500" y="844341"/>
                </a:cubicBezTo>
                <a:cubicBezTo>
                  <a:pt x="1742939" y="844341"/>
                  <a:pt x="1868947" y="718333"/>
                  <a:pt x="1868947" y="562894"/>
                </a:cubicBezTo>
                <a:cubicBezTo>
                  <a:pt x="1868947" y="407455"/>
                  <a:pt x="1742939" y="281447"/>
                  <a:pt x="1587500" y="281447"/>
                </a:cubicBezTo>
                <a:close/>
                <a:moveTo>
                  <a:pt x="1587500" y="0"/>
                </a:moveTo>
                <a:cubicBezTo>
                  <a:pt x="1898378" y="0"/>
                  <a:pt x="2150394" y="252016"/>
                  <a:pt x="2150394" y="562894"/>
                </a:cubicBezTo>
                <a:cubicBezTo>
                  <a:pt x="2150394" y="786167"/>
                  <a:pt x="2020401" y="979078"/>
                  <a:pt x="1831095" y="1068260"/>
                </a:cubicBezTo>
                <a:lnTo>
                  <a:pt x="2215710" y="1068260"/>
                </a:lnTo>
                <a:cubicBezTo>
                  <a:pt x="2374756" y="1068260"/>
                  <a:pt x="2503688" y="1197192"/>
                  <a:pt x="2503688" y="1356238"/>
                </a:cubicBezTo>
                <a:lnTo>
                  <a:pt x="2503688" y="1474975"/>
                </a:lnTo>
                <a:lnTo>
                  <a:pt x="2656086" y="1474975"/>
                </a:lnTo>
                <a:cubicBezTo>
                  <a:pt x="2692420" y="1474975"/>
                  <a:pt x="2722815" y="1500405"/>
                  <a:pt x="2728975" y="1534767"/>
                </a:cubicBezTo>
                <a:lnTo>
                  <a:pt x="3240006" y="1109804"/>
                </a:lnTo>
                <a:lnTo>
                  <a:pt x="3240006" y="2754548"/>
                </a:lnTo>
                <a:lnTo>
                  <a:pt x="2728975" y="2329585"/>
                </a:lnTo>
                <a:cubicBezTo>
                  <a:pt x="2722815" y="2363946"/>
                  <a:pt x="2692420" y="2389375"/>
                  <a:pt x="2656086" y="2389375"/>
                </a:cubicBezTo>
                <a:lnTo>
                  <a:pt x="2503688" y="2389375"/>
                </a:lnTo>
                <a:lnTo>
                  <a:pt x="2503688" y="2508113"/>
                </a:lnTo>
                <a:cubicBezTo>
                  <a:pt x="2503688" y="2667159"/>
                  <a:pt x="2374756" y="2796091"/>
                  <a:pt x="2215710" y="2796091"/>
                </a:cubicBezTo>
                <a:lnTo>
                  <a:pt x="287978" y="2796091"/>
                </a:lnTo>
                <a:cubicBezTo>
                  <a:pt x="128932" y="2796091"/>
                  <a:pt x="0" y="2667159"/>
                  <a:pt x="0" y="2508113"/>
                </a:cubicBezTo>
                <a:lnTo>
                  <a:pt x="0" y="1356238"/>
                </a:lnTo>
                <a:cubicBezTo>
                  <a:pt x="0" y="1197192"/>
                  <a:pt x="128932" y="1068260"/>
                  <a:pt x="287978" y="1068260"/>
                </a:cubicBezTo>
                <a:lnTo>
                  <a:pt x="544513" y="1068260"/>
                </a:lnTo>
                <a:cubicBezTo>
                  <a:pt x="422089" y="1014226"/>
                  <a:pt x="336949" y="891645"/>
                  <a:pt x="336949" y="749179"/>
                </a:cubicBezTo>
                <a:cubicBezTo>
                  <a:pt x="336949" y="555925"/>
                  <a:pt x="493613" y="399261"/>
                  <a:pt x="686867" y="399261"/>
                </a:cubicBezTo>
                <a:cubicBezTo>
                  <a:pt x="880121" y="399261"/>
                  <a:pt x="1036785" y="555925"/>
                  <a:pt x="1036785" y="749179"/>
                </a:cubicBezTo>
                <a:cubicBezTo>
                  <a:pt x="1036785" y="891645"/>
                  <a:pt x="951645" y="1014226"/>
                  <a:pt x="829222" y="1068260"/>
                </a:cubicBezTo>
                <a:lnTo>
                  <a:pt x="1343906" y="1068260"/>
                </a:lnTo>
                <a:cubicBezTo>
                  <a:pt x="1154600" y="979078"/>
                  <a:pt x="1024606" y="786167"/>
                  <a:pt x="1024606" y="562894"/>
                </a:cubicBezTo>
                <a:cubicBezTo>
                  <a:pt x="1024606" y="252016"/>
                  <a:pt x="1276622" y="0"/>
                  <a:pt x="1587500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1"/>
          </a:p>
        </p:txBody>
      </p:sp>
      <p:sp>
        <p:nvSpPr>
          <p:cNvPr id="36" name="Rectangle 9">
            <a:extLst>
              <a:ext uri="{FF2B5EF4-FFF2-40B4-BE49-F238E27FC236}">
                <a16:creationId xmlns:a16="http://schemas.microsoft.com/office/drawing/2014/main" id="{BA8CC6BD-7627-4CC7-990A-ABDF8E2506DB}"/>
              </a:ext>
            </a:extLst>
          </p:cNvPr>
          <p:cNvSpPr/>
          <p:nvPr/>
        </p:nvSpPr>
        <p:spPr>
          <a:xfrm>
            <a:off x="3868492" y="4998847"/>
            <a:ext cx="376186" cy="352142"/>
          </a:xfrm>
          <a:custGeom>
            <a:avLst/>
            <a:gdLst>
              <a:gd name="connsiteX0" fmla="*/ 833935 w 3239999"/>
              <a:gd name="connsiteY0" fmla="*/ 22 h 3032924"/>
              <a:gd name="connsiteX1" fmla="*/ 1576606 w 3239999"/>
              <a:gd name="connsiteY1" fmla="*/ 402054 h 3032924"/>
              <a:gd name="connsiteX2" fmla="*/ 1576606 w 3239999"/>
              <a:gd name="connsiteY2" fmla="*/ 430441 h 3032924"/>
              <a:gd name="connsiteX3" fmla="*/ 1576606 w 3239999"/>
              <a:gd name="connsiteY3" fmla="*/ 526981 h 3032924"/>
              <a:gd name="connsiteX4" fmla="*/ 1576606 w 3239999"/>
              <a:gd name="connsiteY4" fmla="*/ 2765302 h 3032924"/>
              <a:gd name="connsiteX5" fmla="*/ 378630 w 3239999"/>
              <a:gd name="connsiteY5" fmla="*/ 2472117 h 3032924"/>
              <a:gd name="connsiteX6" fmla="*/ 384918 w 3239999"/>
              <a:gd name="connsiteY6" fmla="*/ 526981 h 3032924"/>
              <a:gd name="connsiteX7" fmla="*/ 239143 w 3239999"/>
              <a:gd name="connsiteY7" fmla="*/ 526981 h 3032924"/>
              <a:gd name="connsiteX8" fmla="*/ 239143 w 3239999"/>
              <a:gd name="connsiteY8" fmla="*/ 2776423 h 3032924"/>
              <a:gd name="connsiteX9" fmla="*/ 1576606 w 3239999"/>
              <a:gd name="connsiteY9" fmla="*/ 2776423 h 3032924"/>
              <a:gd name="connsiteX10" fmla="*/ 1576606 w 3239999"/>
              <a:gd name="connsiteY10" fmla="*/ 2778202 h 3032924"/>
              <a:gd name="connsiteX11" fmla="*/ 1663394 w 3239999"/>
              <a:gd name="connsiteY11" fmla="*/ 2778202 h 3032924"/>
              <a:gd name="connsiteX12" fmla="*/ 1663394 w 3239999"/>
              <a:gd name="connsiteY12" fmla="*/ 2776423 h 3032924"/>
              <a:gd name="connsiteX13" fmla="*/ 3000856 w 3239999"/>
              <a:gd name="connsiteY13" fmla="*/ 2776423 h 3032924"/>
              <a:gd name="connsiteX14" fmla="*/ 3000856 w 3239999"/>
              <a:gd name="connsiteY14" fmla="*/ 526981 h 3032924"/>
              <a:gd name="connsiteX15" fmla="*/ 2855082 w 3239999"/>
              <a:gd name="connsiteY15" fmla="*/ 526981 h 3032924"/>
              <a:gd name="connsiteX16" fmla="*/ 2861369 w 3239999"/>
              <a:gd name="connsiteY16" fmla="*/ 2472117 h 3032924"/>
              <a:gd name="connsiteX17" fmla="*/ 1663394 w 3239999"/>
              <a:gd name="connsiteY17" fmla="*/ 2765302 h 3032924"/>
              <a:gd name="connsiteX18" fmla="*/ 1663394 w 3239999"/>
              <a:gd name="connsiteY18" fmla="*/ 526981 h 3032924"/>
              <a:gd name="connsiteX19" fmla="*/ 1663394 w 3239999"/>
              <a:gd name="connsiteY19" fmla="*/ 430441 h 3032924"/>
              <a:gd name="connsiteX20" fmla="*/ 1663394 w 3239999"/>
              <a:gd name="connsiteY20" fmla="*/ 402054 h 3032924"/>
              <a:gd name="connsiteX21" fmla="*/ 2406065 w 3239999"/>
              <a:gd name="connsiteY21" fmla="*/ 22 h 3032924"/>
              <a:gd name="connsiteX22" fmla="*/ 2853673 w 3239999"/>
              <a:gd name="connsiteY22" fmla="*/ 91100 h 3032924"/>
              <a:gd name="connsiteX23" fmla="*/ 2854770 w 3239999"/>
              <a:gd name="connsiteY23" fmla="*/ 430441 h 3032924"/>
              <a:gd name="connsiteX24" fmla="*/ 3120669 w 3239999"/>
              <a:gd name="connsiteY24" fmla="*/ 428517 h 3032924"/>
              <a:gd name="connsiteX25" fmla="*/ 3120669 w 3239999"/>
              <a:gd name="connsiteY25" fmla="*/ 738345 h 3032924"/>
              <a:gd name="connsiteX26" fmla="*/ 3239999 w 3239999"/>
              <a:gd name="connsiteY26" fmla="*/ 738345 h 3032924"/>
              <a:gd name="connsiteX27" fmla="*/ 3239999 w 3239999"/>
              <a:gd name="connsiteY27" fmla="*/ 3032924 h 3032924"/>
              <a:gd name="connsiteX28" fmla="*/ 0 w 3239999"/>
              <a:gd name="connsiteY28" fmla="*/ 3032924 h 3032924"/>
              <a:gd name="connsiteX29" fmla="*/ 0 w 3239999"/>
              <a:gd name="connsiteY29" fmla="*/ 738345 h 3032924"/>
              <a:gd name="connsiteX30" fmla="*/ 102477 w 3239999"/>
              <a:gd name="connsiteY30" fmla="*/ 738345 h 3032924"/>
              <a:gd name="connsiteX31" fmla="*/ 102477 w 3239999"/>
              <a:gd name="connsiteY31" fmla="*/ 428517 h 3032924"/>
              <a:gd name="connsiteX32" fmla="*/ 385229 w 3239999"/>
              <a:gd name="connsiteY32" fmla="*/ 430441 h 3032924"/>
              <a:gd name="connsiteX33" fmla="*/ 386326 w 3239999"/>
              <a:gd name="connsiteY33" fmla="*/ 91100 h 3032924"/>
              <a:gd name="connsiteX34" fmla="*/ 833935 w 3239999"/>
              <a:gd name="connsiteY34" fmla="*/ 22 h 3032924"/>
              <a:gd name="connsiteX0" fmla="*/ 833935 w 3239999"/>
              <a:gd name="connsiteY0" fmla="*/ 22 h 3032924"/>
              <a:gd name="connsiteX1" fmla="*/ 1576606 w 3239999"/>
              <a:gd name="connsiteY1" fmla="*/ 402054 h 3032924"/>
              <a:gd name="connsiteX2" fmla="*/ 1576606 w 3239999"/>
              <a:gd name="connsiteY2" fmla="*/ 430441 h 3032924"/>
              <a:gd name="connsiteX3" fmla="*/ 1576606 w 3239999"/>
              <a:gd name="connsiteY3" fmla="*/ 526981 h 3032924"/>
              <a:gd name="connsiteX4" fmla="*/ 1576606 w 3239999"/>
              <a:gd name="connsiteY4" fmla="*/ 2765302 h 3032924"/>
              <a:gd name="connsiteX5" fmla="*/ 378630 w 3239999"/>
              <a:gd name="connsiteY5" fmla="*/ 2472117 h 3032924"/>
              <a:gd name="connsiteX6" fmla="*/ 384918 w 3239999"/>
              <a:gd name="connsiteY6" fmla="*/ 526981 h 3032924"/>
              <a:gd name="connsiteX7" fmla="*/ 239143 w 3239999"/>
              <a:gd name="connsiteY7" fmla="*/ 526981 h 3032924"/>
              <a:gd name="connsiteX8" fmla="*/ 239143 w 3239999"/>
              <a:gd name="connsiteY8" fmla="*/ 2776423 h 3032924"/>
              <a:gd name="connsiteX9" fmla="*/ 1576606 w 3239999"/>
              <a:gd name="connsiteY9" fmla="*/ 2776423 h 3032924"/>
              <a:gd name="connsiteX10" fmla="*/ 1576606 w 3239999"/>
              <a:gd name="connsiteY10" fmla="*/ 2778202 h 3032924"/>
              <a:gd name="connsiteX11" fmla="*/ 1663394 w 3239999"/>
              <a:gd name="connsiteY11" fmla="*/ 2778202 h 3032924"/>
              <a:gd name="connsiteX12" fmla="*/ 1663394 w 3239999"/>
              <a:gd name="connsiteY12" fmla="*/ 2776423 h 3032924"/>
              <a:gd name="connsiteX13" fmla="*/ 3000856 w 3239999"/>
              <a:gd name="connsiteY13" fmla="*/ 2776423 h 3032924"/>
              <a:gd name="connsiteX14" fmla="*/ 3000856 w 3239999"/>
              <a:gd name="connsiteY14" fmla="*/ 526981 h 3032924"/>
              <a:gd name="connsiteX15" fmla="*/ 2855082 w 3239999"/>
              <a:gd name="connsiteY15" fmla="*/ 526981 h 3032924"/>
              <a:gd name="connsiteX16" fmla="*/ 2861369 w 3239999"/>
              <a:gd name="connsiteY16" fmla="*/ 2472117 h 3032924"/>
              <a:gd name="connsiteX17" fmla="*/ 1663394 w 3239999"/>
              <a:gd name="connsiteY17" fmla="*/ 2765302 h 3032924"/>
              <a:gd name="connsiteX18" fmla="*/ 1663394 w 3239999"/>
              <a:gd name="connsiteY18" fmla="*/ 526981 h 3032924"/>
              <a:gd name="connsiteX19" fmla="*/ 1663394 w 3239999"/>
              <a:gd name="connsiteY19" fmla="*/ 430441 h 3032924"/>
              <a:gd name="connsiteX20" fmla="*/ 1663394 w 3239999"/>
              <a:gd name="connsiteY20" fmla="*/ 402054 h 3032924"/>
              <a:gd name="connsiteX21" fmla="*/ 2406065 w 3239999"/>
              <a:gd name="connsiteY21" fmla="*/ 22 h 3032924"/>
              <a:gd name="connsiteX22" fmla="*/ 2853673 w 3239999"/>
              <a:gd name="connsiteY22" fmla="*/ 91100 h 3032924"/>
              <a:gd name="connsiteX23" fmla="*/ 2854770 w 3239999"/>
              <a:gd name="connsiteY23" fmla="*/ 430441 h 3032924"/>
              <a:gd name="connsiteX24" fmla="*/ 3120669 w 3239999"/>
              <a:gd name="connsiteY24" fmla="*/ 428517 h 3032924"/>
              <a:gd name="connsiteX25" fmla="*/ 3120669 w 3239999"/>
              <a:gd name="connsiteY25" fmla="*/ 738345 h 3032924"/>
              <a:gd name="connsiteX26" fmla="*/ 3239999 w 3239999"/>
              <a:gd name="connsiteY26" fmla="*/ 738345 h 3032924"/>
              <a:gd name="connsiteX27" fmla="*/ 3239999 w 3239999"/>
              <a:gd name="connsiteY27" fmla="*/ 3032924 h 3032924"/>
              <a:gd name="connsiteX28" fmla="*/ 0 w 3239999"/>
              <a:gd name="connsiteY28" fmla="*/ 3032924 h 3032924"/>
              <a:gd name="connsiteX29" fmla="*/ 0 w 3239999"/>
              <a:gd name="connsiteY29" fmla="*/ 738345 h 3032924"/>
              <a:gd name="connsiteX30" fmla="*/ 102477 w 3239999"/>
              <a:gd name="connsiteY30" fmla="*/ 738345 h 3032924"/>
              <a:gd name="connsiteX31" fmla="*/ 102477 w 3239999"/>
              <a:gd name="connsiteY31" fmla="*/ 428517 h 3032924"/>
              <a:gd name="connsiteX32" fmla="*/ 385229 w 3239999"/>
              <a:gd name="connsiteY32" fmla="*/ 430441 h 3032924"/>
              <a:gd name="connsiteX33" fmla="*/ 386326 w 3239999"/>
              <a:gd name="connsiteY33" fmla="*/ 91100 h 3032924"/>
              <a:gd name="connsiteX34" fmla="*/ 833935 w 3239999"/>
              <a:gd name="connsiteY34" fmla="*/ 22 h 3032924"/>
              <a:gd name="connsiteX0" fmla="*/ 833935 w 3239999"/>
              <a:gd name="connsiteY0" fmla="*/ 22 h 3032924"/>
              <a:gd name="connsiteX1" fmla="*/ 1576606 w 3239999"/>
              <a:gd name="connsiteY1" fmla="*/ 402054 h 3032924"/>
              <a:gd name="connsiteX2" fmla="*/ 1576606 w 3239999"/>
              <a:gd name="connsiteY2" fmla="*/ 430441 h 3032924"/>
              <a:gd name="connsiteX3" fmla="*/ 1576606 w 3239999"/>
              <a:gd name="connsiteY3" fmla="*/ 526981 h 3032924"/>
              <a:gd name="connsiteX4" fmla="*/ 1576606 w 3239999"/>
              <a:gd name="connsiteY4" fmla="*/ 2765302 h 3032924"/>
              <a:gd name="connsiteX5" fmla="*/ 378630 w 3239999"/>
              <a:gd name="connsiteY5" fmla="*/ 2472117 h 3032924"/>
              <a:gd name="connsiteX6" fmla="*/ 384918 w 3239999"/>
              <a:gd name="connsiteY6" fmla="*/ 526981 h 3032924"/>
              <a:gd name="connsiteX7" fmla="*/ 239143 w 3239999"/>
              <a:gd name="connsiteY7" fmla="*/ 526981 h 3032924"/>
              <a:gd name="connsiteX8" fmla="*/ 239143 w 3239999"/>
              <a:gd name="connsiteY8" fmla="*/ 2776423 h 3032924"/>
              <a:gd name="connsiteX9" fmla="*/ 1576606 w 3239999"/>
              <a:gd name="connsiteY9" fmla="*/ 2776423 h 3032924"/>
              <a:gd name="connsiteX10" fmla="*/ 1576606 w 3239999"/>
              <a:gd name="connsiteY10" fmla="*/ 2778202 h 3032924"/>
              <a:gd name="connsiteX11" fmla="*/ 1663394 w 3239999"/>
              <a:gd name="connsiteY11" fmla="*/ 2778202 h 3032924"/>
              <a:gd name="connsiteX12" fmla="*/ 1663394 w 3239999"/>
              <a:gd name="connsiteY12" fmla="*/ 2776423 h 3032924"/>
              <a:gd name="connsiteX13" fmla="*/ 3000856 w 3239999"/>
              <a:gd name="connsiteY13" fmla="*/ 2776423 h 3032924"/>
              <a:gd name="connsiteX14" fmla="*/ 3000856 w 3239999"/>
              <a:gd name="connsiteY14" fmla="*/ 526981 h 3032924"/>
              <a:gd name="connsiteX15" fmla="*/ 2855082 w 3239999"/>
              <a:gd name="connsiteY15" fmla="*/ 526981 h 3032924"/>
              <a:gd name="connsiteX16" fmla="*/ 2861369 w 3239999"/>
              <a:gd name="connsiteY16" fmla="*/ 2472117 h 3032924"/>
              <a:gd name="connsiteX17" fmla="*/ 1663394 w 3239999"/>
              <a:gd name="connsiteY17" fmla="*/ 2765302 h 3032924"/>
              <a:gd name="connsiteX18" fmla="*/ 1663394 w 3239999"/>
              <a:gd name="connsiteY18" fmla="*/ 526981 h 3032924"/>
              <a:gd name="connsiteX19" fmla="*/ 1663394 w 3239999"/>
              <a:gd name="connsiteY19" fmla="*/ 430441 h 3032924"/>
              <a:gd name="connsiteX20" fmla="*/ 1663394 w 3239999"/>
              <a:gd name="connsiteY20" fmla="*/ 402054 h 3032924"/>
              <a:gd name="connsiteX21" fmla="*/ 2406065 w 3239999"/>
              <a:gd name="connsiteY21" fmla="*/ 22 h 3032924"/>
              <a:gd name="connsiteX22" fmla="*/ 2853673 w 3239999"/>
              <a:gd name="connsiteY22" fmla="*/ 91100 h 3032924"/>
              <a:gd name="connsiteX23" fmla="*/ 2854770 w 3239999"/>
              <a:gd name="connsiteY23" fmla="*/ 430441 h 3032924"/>
              <a:gd name="connsiteX24" fmla="*/ 3120669 w 3239999"/>
              <a:gd name="connsiteY24" fmla="*/ 428517 h 3032924"/>
              <a:gd name="connsiteX25" fmla="*/ 3120669 w 3239999"/>
              <a:gd name="connsiteY25" fmla="*/ 738345 h 3032924"/>
              <a:gd name="connsiteX26" fmla="*/ 3239999 w 3239999"/>
              <a:gd name="connsiteY26" fmla="*/ 738345 h 3032924"/>
              <a:gd name="connsiteX27" fmla="*/ 3239999 w 3239999"/>
              <a:gd name="connsiteY27" fmla="*/ 3032924 h 3032924"/>
              <a:gd name="connsiteX28" fmla="*/ 0 w 3239999"/>
              <a:gd name="connsiteY28" fmla="*/ 3032924 h 3032924"/>
              <a:gd name="connsiteX29" fmla="*/ 0 w 3239999"/>
              <a:gd name="connsiteY29" fmla="*/ 738345 h 3032924"/>
              <a:gd name="connsiteX30" fmla="*/ 102477 w 3239999"/>
              <a:gd name="connsiteY30" fmla="*/ 738345 h 3032924"/>
              <a:gd name="connsiteX31" fmla="*/ 102477 w 3239999"/>
              <a:gd name="connsiteY31" fmla="*/ 428517 h 3032924"/>
              <a:gd name="connsiteX32" fmla="*/ 385229 w 3239999"/>
              <a:gd name="connsiteY32" fmla="*/ 430441 h 3032924"/>
              <a:gd name="connsiteX33" fmla="*/ 386326 w 3239999"/>
              <a:gd name="connsiteY33" fmla="*/ 91100 h 3032924"/>
              <a:gd name="connsiteX34" fmla="*/ 833935 w 3239999"/>
              <a:gd name="connsiteY34" fmla="*/ 2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29618 w 3239999"/>
              <a:gd name="connsiteY32" fmla="*/ 2690698 h 3032924"/>
              <a:gd name="connsiteX33" fmla="*/ 1576606 w 3239999"/>
              <a:gd name="connsiteY33" fmla="*/ 2776423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2991331 w 3239999"/>
              <a:gd name="connsiteY3" fmla="*/ 2709748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29618 w 3239999"/>
              <a:gd name="connsiteY32" fmla="*/ 2690698 h 3032924"/>
              <a:gd name="connsiteX33" fmla="*/ 1576606 w 3239999"/>
              <a:gd name="connsiteY33" fmla="*/ 2776423 h 303292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</a:cxnLst>
            <a:rect l="l" t="t" r="r" b="b"/>
            <a:pathLst>
              <a:path w="3239999" h="3032924">
                <a:moveTo>
                  <a:pt x="1576606" y="2778202"/>
                </a:moveTo>
                <a:cubicBezTo>
                  <a:pt x="1576606" y="2778795"/>
                  <a:pt x="1663394" y="2792670"/>
                  <a:pt x="1663394" y="2778202"/>
                </a:cubicBezTo>
                <a:lnTo>
                  <a:pt x="1663394" y="2776423"/>
                </a:lnTo>
                <a:cubicBezTo>
                  <a:pt x="2185083" y="2605634"/>
                  <a:pt x="2444552" y="2500589"/>
                  <a:pt x="2991331" y="2709748"/>
                </a:cubicBezTo>
                <a:lnTo>
                  <a:pt x="3000856" y="526981"/>
                </a:lnTo>
                <a:lnTo>
                  <a:pt x="2855082" y="526981"/>
                </a:lnTo>
                <a:cubicBezTo>
                  <a:pt x="2857178" y="1175360"/>
                  <a:pt x="2859273" y="1823738"/>
                  <a:pt x="2861369" y="2472117"/>
                </a:cubicBezTo>
                <a:cubicBezTo>
                  <a:pt x="2483869" y="2318121"/>
                  <a:pt x="2052449" y="2439541"/>
                  <a:pt x="1663394" y="2765302"/>
                </a:cubicBezTo>
                <a:lnTo>
                  <a:pt x="1663394" y="526981"/>
                </a:lnTo>
                <a:lnTo>
                  <a:pt x="1663394" y="430441"/>
                </a:lnTo>
                <a:lnTo>
                  <a:pt x="1663394" y="402054"/>
                </a:lnTo>
                <a:cubicBezTo>
                  <a:pt x="1896442" y="149589"/>
                  <a:pt x="2115835" y="2106"/>
                  <a:pt x="2406065" y="22"/>
                </a:cubicBezTo>
                <a:cubicBezTo>
                  <a:pt x="2537987" y="-925"/>
                  <a:pt x="2684544" y="28169"/>
                  <a:pt x="2853673" y="91100"/>
                </a:cubicBezTo>
                <a:cubicBezTo>
                  <a:pt x="2854039" y="204214"/>
                  <a:pt x="2854404" y="317327"/>
                  <a:pt x="2854770" y="430441"/>
                </a:cubicBezTo>
                <a:lnTo>
                  <a:pt x="3120669" y="428517"/>
                </a:lnTo>
                <a:lnTo>
                  <a:pt x="3120669" y="738345"/>
                </a:lnTo>
                <a:lnTo>
                  <a:pt x="3239999" y="738345"/>
                </a:lnTo>
                <a:lnTo>
                  <a:pt x="3239999" y="3032924"/>
                </a:lnTo>
                <a:lnTo>
                  <a:pt x="0" y="3032924"/>
                </a:lnTo>
                <a:lnTo>
                  <a:pt x="0" y="738345"/>
                </a:lnTo>
                <a:lnTo>
                  <a:pt x="102477" y="738345"/>
                </a:lnTo>
                <a:lnTo>
                  <a:pt x="102477" y="428517"/>
                </a:lnTo>
                <a:lnTo>
                  <a:pt x="385229" y="430441"/>
                </a:lnTo>
                <a:cubicBezTo>
                  <a:pt x="385595" y="317327"/>
                  <a:pt x="385960" y="204214"/>
                  <a:pt x="386326" y="91100"/>
                </a:cubicBezTo>
                <a:cubicBezTo>
                  <a:pt x="555455" y="28169"/>
                  <a:pt x="702013" y="-925"/>
                  <a:pt x="833935" y="22"/>
                </a:cubicBezTo>
                <a:cubicBezTo>
                  <a:pt x="1124164" y="2106"/>
                  <a:pt x="1343558" y="149589"/>
                  <a:pt x="1576606" y="402054"/>
                </a:cubicBezTo>
                <a:lnTo>
                  <a:pt x="1576606" y="430441"/>
                </a:lnTo>
                <a:lnTo>
                  <a:pt x="1576606" y="526981"/>
                </a:lnTo>
                <a:lnTo>
                  <a:pt x="1576606" y="2765302"/>
                </a:lnTo>
                <a:cubicBezTo>
                  <a:pt x="1187550" y="2439541"/>
                  <a:pt x="756130" y="2318121"/>
                  <a:pt x="378630" y="2472117"/>
                </a:cubicBezTo>
                <a:lnTo>
                  <a:pt x="384918" y="526981"/>
                </a:lnTo>
                <a:lnTo>
                  <a:pt x="239143" y="526981"/>
                </a:lnTo>
                <a:lnTo>
                  <a:pt x="229618" y="2690698"/>
                </a:lnTo>
                <a:cubicBezTo>
                  <a:pt x="773243" y="2466244"/>
                  <a:pt x="1081748" y="2626096"/>
                  <a:pt x="1576606" y="2776423"/>
                </a:cubicBezTo>
              </a:path>
            </a:pathLst>
          </a:cu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1"/>
          </a:p>
        </p:txBody>
      </p:sp>
      <p:sp>
        <p:nvSpPr>
          <p:cNvPr id="37" name="Rounded Rectangle 7">
            <a:extLst>
              <a:ext uri="{FF2B5EF4-FFF2-40B4-BE49-F238E27FC236}">
                <a16:creationId xmlns:a16="http://schemas.microsoft.com/office/drawing/2014/main" id="{AE66D71C-39BD-4D5B-B9CF-90766ECE4BC4}"/>
              </a:ext>
            </a:extLst>
          </p:cNvPr>
          <p:cNvSpPr/>
          <p:nvPr/>
        </p:nvSpPr>
        <p:spPr>
          <a:xfrm>
            <a:off x="3941213" y="1992721"/>
            <a:ext cx="230741" cy="399317"/>
          </a:xfrm>
          <a:custGeom>
            <a:avLst/>
            <a:gdLst/>
            <a:ahLst/>
            <a:cxnLst/>
            <a:rect l="l" t="t" r="r" b="b"/>
            <a:pathLst>
              <a:path w="1872208" h="3240000">
                <a:moveTo>
                  <a:pt x="936104" y="2852499"/>
                </a:moveTo>
                <a:cubicBezTo>
                  <a:pt x="861605" y="2852499"/>
                  <a:pt x="801211" y="2912893"/>
                  <a:pt x="801211" y="2987392"/>
                </a:cubicBezTo>
                <a:cubicBezTo>
                  <a:pt x="801211" y="3061891"/>
                  <a:pt x="861605" y="3122285"/>
                  <a:pt x="936104" y="3122285"/>
                </a:cubicBezTo>
                <a:cubicBezTo>
                  <a:pt x="1010603" y="3122285"/>
                  <a:pt x="1070997" y="3061891"/>
                  <a:pt x="1070997" y="2987392"/>
                </a:cubicBezTo>
                <a:cubicBezTo>
                  <a:pt x="1070997" y="2912893"/>
                  <a:pt x="1010603" y="2852499"/>
                  <a:pt x="936104" y="2852499"/>
                </a:cubicBezTo>
                <a:close/>
                <a:moveTo>
                  <a:pt x="144016" y="323096"/>
                </a:moveTo>
                <a:lnTo>
                  <a:pt x="144016" y="2699360"/>
                </a:lnTo>
                <a:lnTo>
                  <a:pt x="1728192" y="2699360"/>
                </a:lnTo>
                <a:lnTo>
                  <a:pt x="1728192" y="323096"/>
                </a:lnTo>
                <a:close/>
                <a:moveTo>
                  <a:pt x="720104" y="107072"/>
                </a:moveTo>
                <a:cubicBezTo>
                  <a:pt x="690281" y="107072"/>
                  <a:pt x="666104" y="131249"/>
                  <a:pt x="666104" y="161072"/>
                </a:cubicBezTo>
                <a:cubicBezTo>
                  <a:pt x="666104" y="190895"/>
                  <a:pt x="690281" y="215072"/>
                  <a:pt x="720104" y="215072"/>
                </a:cubicBezTo>
                <a:lnTo>
                  <a:pt x="1152104" y="215072"/>
                </a:lnTo>
                <a:cubicBezTo>
                  <a:pt x="1181927" y="215072"/>
                  <a:pt x="1206104" y="190895"/>
                  <a:pt x="1206104" y="161072"/>
                </a:cubicBezTo>
                <a:cubicBezTo>
                  <a:pt x="1206104" y="131249"/>
                  <a:pt x="1181927" y="107072"/>
                  <a:pt x="1152104" y="107072"/>
                </a:cubicBezTo>
                <a:close/>
                <a:moveTo>
                  <a:pt x="312041" y="0"/>
                </a:moveTo>
                <a:lnTo>
                  <a:pt x="1560167" y="0"/>
                </a:lnTo>
                <a:cubicBezTo>
                  <a:pt x="1732502" y="0"/>
                  <a:pt x="1872208" y="139706"/>
                  <a:pt x="1872208" y="312041"/>
                </a:cubicBezTo>
                <a:lnTo>
                  <a:pt x="1872208" y="2927959"/>
                </a:lnTo>
                <a:cubicBezTo>
                  <a:pt x="1872208" y="3100294"/>
                  <a:pt x="1732502" y="3240000"/>
                  <a:pt x="1560167" y="3240000"/>
                </a:cubicBezTo>
                <a:lnTo>
                  <a:pt x="312041" y="3240000"/>
                </a:lnTo>
                <a:cubicBezTo>
                  <a:pt x="139706" y="3240000"/>
                  <a:pt x="0" y="3100294"/>
                  <a:pt x="0" y="2927959"/>
                </a:cubicBezTo>
                <a:lnTo>
                  <a:pt x="0" y="312041"/>
                </a:lnTo>
                <a:cubicBezTo>
                  <a:pt x="0" y="139706"/>
                  <a:pt x="139706" y="0"/>
                  <a:pt x="312041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1"/>
          </a:p>
        </p:txBody>
      </p:sp>
      <p:sp>
        <p:nvSpPr>
          <p:cNvPr id="38" name="Rectangle 23">
            <a:extLst>
              <a:ext uri="{FF2B5EF4-FFF2-40B4-BE49-F238E27FC236}">
                <a16:creationId xmlns:a16="http://schemas.microsoft.com/office/drawing/2014/main" id="{7FB01676-CA6F-4DF0-BC3C-4EA5CBAA62D2}"/>
              </a:ext>
            </a:extLst>
          </p:cNvPr>
          <p:cNvSpPr/>
          <p:nvPr/>
        </p:nvSpPr>
        <p:spPr>
          <a:xfrm>
            <a:off x="3833426" y="3523985"/>
            <a:ext cx="446317" cy="262535"/>
          </a:xfrm>
          <a:custGeom>
            <a:avLst/>
            <a:gdLst/>
            <a:ahLst/>
            <a:cxnLst/>
            <a:rect l="l" t="t" r="r" b="b"/>
            <a:pathLst>
              <a:path w="4529836" h="2664566">
                <a:moveTo>
                  <a:pt x="1861969" y="0"/>
                </a:moveTo>
                <a:cubicBezTo>
                  <a:pt x="2177122" y="0"/>
                  <a:pt x="2455874" y="155855"/>
                  <a:pt x="2611443" y="404565"/>
                </a:cubicBezTo>
                <a:cubicBezTo>
                  <a:pt x="2709453" y="315054"/>
                  <a:pt x="2840684" y="266178"/>
                  <a:pt x="2983336" y="266178"/>
                </a:cubicBezTo>
                <a:cubicBezTo>
                  <a:pt x="3293144" y="266178"/>
                  <a:pt x="3549108" y="496718"/>
                  <a:pt x="3578241" y="797044"/>
                </a:cubicBezTo>
                <a:cubicBezTo>
                  <a:pt x="3583592" y="793823"/>
                  <a:pt x="3589010" y="793774"/>
                  <a:pt x="3594440" y="793774"/>
                </a:cubicBezTo>
                <a:cubicBezTo>
                  <a:pt x="4111042" y="793774"/>
                  <a:pt x="4529836" y="1212568"/>
                  <a:pt x="4529836" y="1729170"/>
                </a:cubicBezTo>
                <a:cubicBezTo>
                  <a:pt x="4529836" y="2216938"/>
                  <a:pt x="4156487" y="2617512"/>
                  <a:pt x="3679930" y="2660249"/>
                </a:cubicBezTo>
                <a:lnTo>
                  <a:pt x="3679930" y="2664566"/>
                </a:lnTo>
                <a:lnTo>
                  <a:pt x="3594440" y="2664566"/>
                </a:lnTo>
                <a:lnTo>
                  <a:pt x="1043912" y="2664566"/>
                </a:lnTo>
                <a:lnTo>
                  <a:pt x="1043912" y="2657589"/>
                </a:lnTo>
                <a:cubicBezTo>
                  <a:pt x="1008374" y="2662448"/>
                  <a:pt x="972132" y="2664566"/>
                  <a:pt x="935396" y="2664566"/>
                </a:cubicBezTo>
                <a:cubicBezTo>
                  <a:pt x="418794" y="2664566"/>
                  <a:pt x="0" y="2245772"/>
                  <a:pt x="0" y="1729170"/>
                </a:cubicBezTo>
                <a:cubicBezTo>
                  <a:pt x="0" y="1212568"/>
                  <a:pt x="418794" y="793774"/>
                  <a:pt x="935396" y="793774"/>
                </a:cubicBezTo>
                <a:lnTo>
                  <a:pt x="954395" y="797612"/>
                </a:lnTo>
                <a:cubicBezTo>
                  <a:pt x="1004779" y="344999"/>
                  <a:pt x="1393085" y="0"/>
                  <a:pt x="1861969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1"/>
          </a:p>
        </p:txBody>
      </p:sp>
      <p:sp>
        <p:nvSpPr>
          <p:cNvPr id="40" name="Oval 21">
            <a:extLst>
              <a:ext uri="{FF2B5EF4-FFF2-40B4-BE49-F238E27FC236}">
                <a16:creationId xmlns:a16="http://schemas.microsoft.com/office/drawing/2014/main" id="{F3414A9D-ACFD-42F7-87B1-BECBA727DE74}"/>
              </a:ext>
            </a:extLst>
          </p:cNvPr>
          <p:cNvSpPr>
            <a:spLocks noChangeAspect="1"/>
          </p:cNvSpPr>
          <p:nvPr/>
        </p:nvSpPr>
        <p:spPr>
          <a:xfrm>
            <a:off x="7779424" y="2800901"/>
            <a:ext cx="418667" cy="422165"/>
          </a:xfrm>
          <a:custGeom>
            <a:avLst/>
            <a:gdLst/>
            <a:ahLst/>
            <a:cxnLst/>
            <a:rect l="l" t="t" r="r" b="b"/>
            <a:pathLst>
              <a:path w="1652142" h="1665940">
                <a:moveTo>
                  <a:pt x="898689" y="548008"/>
                </a:moveTo>
                <a:cubicBezTo>
                  <a:pt x="737950" y="504938"/>
                  <a:pt x="572731" y="600328"/>
                  <a:pt x="529661" y="761066"/>
                </a:cubicBezTo>
                <a:cubicBezTo>
                  <a:pt x="486591" y="921805"/>
                  <a:pt x="581980" y="1087025"/>
                  <a:pt x="742719" y="1130094"/>
                </a:cubicBezTo>
                <a:cubicBezTo>
                  <a:pt x="903458" y="1173164"/>
                  <a:pt x="1068677" y="1077775"/>
                  <a:pt x="1111747" y="917036"/>
                </a:cubicBezTo>
                <a:cubicBezTo>
                  <a:pt x="1154817" y="756297"/>
                  <a:pt x="1059428" y="591077"/>
                  <a:pt x="898689" y="548008"/>
                </a:cubicBezTo>
                <a:close/>
                <a:moveTo>
                  <a:pt x="952303" y="347916"/>
                </a:moveTo>
                <a:cubicBezTo>
                  <a:pt x="1223549" y="420596"/>
                  <a:pt x="1384519" y="699404"/>
                  <a:pt x="1311839" y="970650"/>
                </a:cubicBezTo>
                <a:cubicBezTo>
                  <a:pt x="1239159" y="1241896"/>
                  <a:pt x="960351" y="1402866"/>
                  <a:pt x="689105" y="1330186"/>
                </a:cubicBezTo>
                <a:cubicBezTo>
                  <a:pt x="417859" y="1257506"/>
                  <a:pt x="256889" y="978698"/>
                  <a:pt x="329569" y="707451"/>
                </a:cubicBezTo>
                <a:cubicBezTo>
                  <a:pt x="402249" y="436205"/>
                  <a:pt x="681057" y="275235"/>
                  <a:pt x="952303" y="347916"/>
                </a:cubicBezTo>
                <a:close/>
                <a:moveTo>
                  <a:pt x="971799" y="275155"/>
                </a:moveTo>
                <a:cubicBezTo>
                  <a:pt x="660368" y="191707"/>
                  <a:pt x="340256" y="376524"/>
                  <a:pt x="256808" y="687955"/>
                </a:cubicBezTo>
                <a:cubicBezTo>
                  <a:pt x="173361" y="999387"/>
                  <a:pt x="358178" y="1319499"/>
                  <a:pt x="669609" y="1402947"/>
                </a:cubicBezTo>
                <a:cubicBezTo>
                  <a:pt x="981040" y="1486395"/>
                  <a:pt x="1301152" y="1301577"/>
                  <a:pt x="1384600" y="990146"/>
                </a:cubicBezTo>
                <a:cubicBezTo>
                  <a:pt x="1468047" y="678715"/>
                  <a:pt x="1283230" y="358603"/>
                  <a:pt x="971799" y="275155"/>
                </a:cubicBezTo>
                <a:close/>
                <a:moveTo>
                  <a:pt x="1652142" y="394531"/>
                </a:moveTo>
                <a:lnTo>
                  <a:pt x="1649662" y="403784"/>
                </a:lnTo>
                <a:lnTo>
                  <a:pt x="1647140" y="399895"/>
                </a:lnTo>
                <a:close/>
                <a:moveTo>
                  <a:pt x="1158157" y="65026"/>
                </a:moveTo>
                <a:lnTo>
                  <a:pt x="1154679" y="271718"/>
                </a:lnTo>
                <a:lnTo>
                  <a:pt x="1148331" y="270017"/>
                </a:lnTo>
                <a:cubicBezTo>
                  <a:pt x="1200055" y="299127"/>
                  <a:pt x="1246804" y="334821"/>
                  <a:pt x="1286346" y="377149"/>
                </a:cubicBezTo>
                <a:lnTo>
                  <a:pt x="1470353" y="331395"/>
                </a:lnTo>
                <a:lnTo>
                  <a:pt x="1588305" y="553229"/>
                </a:lnTo>
                <a:lnTo>
                  <a:pt x="1457194" y="671432"/>
                </a:lnTo>
                <a:cubicBezTo>
                  <a:pt x="1473630" y="731297"/>
                  <a:pt x="1481376" y="793983"/>
                  <a:pt x="1478595" y="857704"/>
                </a:cubicBezTo>
                <a:lnTo>
                  <a:pt x="1642362" y="948616"/>
                </a:lnTo>
                <a:lnTo>
                  <a:pt x="1577335" y="1191298"/>
                </a:lnTo>
                <a:lnTo>
                  <a:pt x="1378614" y="1187955"/>
                </a:lnTo>
                <a:cubicBezTo>
                  <a:pt x="1353489" y="1229936"/>
                  <a:pt x="1323048" y="1267799"/>
                  <a:pt x="1288939" y="1301599"/>
                </a:cubicBezTo>
                <a:lnTo>
                  <a:pt x="1354201" y="1471932"/>
                </a:lnTo>
                <a:lnTo>
                  <a:pt x="1148396" y="1616039"/>
                </a:lnTo>
                <a:lnTo>
                  <a:pt x="992294" y="1480516"/>
                </a:lnTo>
                <a:lnTo>
                  <a:pt x="1011291" y="1467215"/>
                </a:lnTo>
                <a:cubicBezTo>
                  <a:pt x="951500" y="1486565"/>
                  <a:pt x="888271" y="1495869"/>
                  <a:pt x="823805" y="1495510"/>
                </a:cubicBezTo>
                <a:lnTo>
                  <a:pt x="729193" y="1665940"/>
                </a:lnTo>
                <a:lnTo>
                  <a:pt x="486511" y="1600914"/>
                </a:lnTo>
                <a:lnTo>
                  <a:pt x="489790" y="1406012"/>
                </a:lnTo>
                <a:cubicBezTo>
                  <a:pt x="438364" y="1376702"/>
                  <a:pt x="391917" y="1340859"/>
                  <a:pt x="352658" y="1298452"/>
                </a:cubicBezTo>
                <a:lnTo>
                  <a:pt x="355803" y="1305197"/>
                </a:lnTo>
                <a:lnTo>
                  <a:pt x="152856" y="1344512"/>
                </a:lnTo>
                <a:lnTo>
                  <a:pt x="46675" y="1116809"/>
                </a:lnTo>
                <a:lnTo>
                  <a:pt x="183929" y="1005520"/>
                </a:lnTo>
                <a:cubicBezTo>
                  <a:pt x="169279" y="951824"/>
                  <a:pt x="161626" y="895865"/>
                  <a:pt x="161615" y="838915"/>
                </a:cubicBezTo>
                <a:lnTo>
                  <a:pt x="0" y="749197"/>
                </a:lnTo>
                <a:lnTo>
                  <a:pt x="65026" y="506515"/>
                </a:lnTo>
                <a:lnTo>
                  <a:pt x="250227" y="509630"/>
                </a:lnTo>
                <a:cubicBezTo>
                  <a:pt x="275353" y="465291"/>
                  <a:pt x="305693" y="424864"/>
                  <a:pt x="340015" y="388679"/>
                </a:cubicBezTo>
                <a:lnTo>
                  <a:pt x="277984" y="197357"/>
                </a:lnTo>
                <a:lnTo>
                  <a:pt x="491050" y="64219"/>
                </a:lnTo>
                <a:lnTo>
                  <a:pt x="639843" y="207726"/>
                </a:lnTo>
                <a:lnTo>
                  <a:pt x="638348" y="208660"/>
                </a:lnTo>
                <a:cubicBezTo>
                  <a:pt x="696840" y="190256"/>
                  <a:pt x="758594" y="181748"/>
                  <a:pt x="821488" y="182440"/>
                </a:cubicBezTo>
                <a:lnTo>
                  <a:pt x="815140" y="180739"/>
                </a:lnTo>
                <a:lnTo>
                  <a:pt x="915476" y="0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1"/>
          </a:p>
        </p:txBody>
      </p:sp>
      <p:sp>
        <p:nvSpPr>
          <p:cNvPr id="41" name="Rounded Rectangle 27">
            <a:extLst>
              <a:ext uri="{FF2B5EF4-FFF2-40B4-BE49-F238E27FC236}">
                <a16:creationId xmlns:a16="http://schemas.microsoft.com/office/drawing/2014/main" id="{9DBC7AB9-7D7B-4EAB-A665-E9EBC2ABD7F9}"/>
              </a:ext>
            </a:extLst>
          </p:cNvPr>
          <p:cNvSpPr/>
          <p:nvPr/>
        </p:nvSpPr>
        <p:spPr>
          <a:xfrm>
            <a:off x="7779492" y="4269706"/>
            <a:ext cx="418599" cy="321541"/>
          </a:xfrm>
          <a:custGeom>
            <a:avLst/>
            <a:gdLst/>
            <a:ahLst/>
            <a:cxnLst/>
            <a:rect l="l" t="t" r="r" b="b"/>
            <a:pathLst>
              <a:path w="3186824" h="2447912">
                <a:moveTo>
                  <a:pt x="1917737" y="1021643"/>
                </a:moveTo>
                <a:cubicBezTo>
                  <a:pt x="2188548" y="1021643"/>
                  <a:pt x="2408083" y="1241178"/>
                  <a:pt x="2408083" y="1511989"/>
                </a:cubicBezTo>
                <a:cubicBezTo>
                  <a:pt x="2408083" y="1782800"/>
                  <a:pt x="2188548" y="2002335"/>
                  <a:pt x="1917737" y="2002335"/>
                </a:cubicBezTo>
                <a:cubicBezTo>
                  <a:pt x="1646926" y="2002335"/>
                  <a:pt x="1427391" y="1782800"/>
                  <a:pt x="1427391" y="1511989"/>
                </a:cubicBezTo>
                <a:cubicBezTo>
                  <a:pt x="1427391" y="1241178"/>
                  <a:pt x="1646926" y="1021643"/>
                  <a:pt x="1917737" y="1021643"/>
                </a:cubicBezTo>
                <a:close/>
                <a:moveTo>
                  <a:pt x="1917737" y="827913"/>
                </a:moveTo>
                <a:cubicBezTo>
                  <a:pt x="1539932" y="827913"/>
                  <a:pt x="1233661" y="1134184"/>
                  <a:pt x="1233661" y="1511989"/>
                </a:cubicBezTo>
                <a:cubicBezTo>
                  <a:pt x="1233661" y="1889794"/>
                  <a:pt x="1539932" y="2196065"/>
                  <a:pt x="1917737" y="2196065"/>
                </a:cubicBezTo>
                <a:cubicBezTo>
                  <a:pt x="2295542" y="2196065"/>
                  <a:pt x="2601813" y="1889794"/>
                  <a:pt x="2601813" y="1511989"/>
                </a:cubicBezTo>
                <a:cubicBezTo>
                  <a:pt x="2601813" y="1134184"/>
                  <a:pt x="2295542" y="827913"/>
                  <a:pt x="1917737" y="827913"/>
                </a:cubicBezTo>
                <a:close/>
                <a:moveTo>
                  <a:pt x="1112286" y="675885"/>
                </a:moveTo>
                <a:lnTo>
                  <a:pt x="1112286" y="830188"/>
                </a:lnTo>
                <a:lnTo>
                  <a:pt x="1328310" y="830188"/>
                </a:lnTo>
                <a:lnTo>
                  <a:pt x="1328310" y="675885"/>
                </a:lnTo>
                <a:close/>
                <a:moveTo>
                  <a:pt x="2586084" y="626422"/>
                </a:moveTo>
                <a:lnTo>
                  <a:pt x="2586084" y="830188"/>
                </a:lnTo>
                <a:lnTo>
                  <a:pt x="3001340" y="830188"/>
                </a:lnTo>
                <a:lnTo>
                  <a:pt x="3001340" y="626422"/>
                </a:lnTo>
                <a:close/>
                <a:moveTo>
                  <a:pt x="1593701" y="108218"/>
                </a:moveTo>
                <a:lnTo>
                  <a:pt x="1593701" y="432905"/>
                </a:lnTo>
                <a:lnTo>
                  <a:pt x="2241773" y="432905"/>
                </a:lnTo>
                <a:lnTo>
                  <a:pt x="2241773" y="108218"/>
                </a:lnTo>
                <a:close/>
                <a:moveTo>
                  <a:pt x="1452512" y="0"/>
                </a:moveTo>
                <a:lnTo>
                  <a:pt x="2382963" y="0"/>
                </a:lnTo>
                <a:cubicBezTo>
                  <a:pt x="2433311" y="0"/>
                  <a:pt x="2474127" y="40816"/>
                  <a:pt x="2474127" y="91164"/>
                </a:cubicBezTo>
                <a:lnTo>
                  <a:pt x="2474127" y="432905"/>
                </a:lnTo>
                <a:lnTo>
                  <a:pt x="2933014" y="432905"/>
                </a:lnTo>
                <a:cubicBezTo>
                  <a:pt x="3073189" y="432905"/>
                  <a:pt x="3186824" y="546540"/>
                  <a:pt x="3186824" y="686715"/>
                </a:cubicBezTo>
                <a:lnTo>
                  <a:pt x="3186824" y="2194102"/>
                </a:lnTo>
                <a:cubicBezTo>
                  <a:pt x="3186824" y="2334277"/>
                  <a:pt x="3073189" y="2447912"/>
                  <a:pt x="2933014" y="2447912"/>
                </a:cubicBezTo>
                <a:lnTo>
                  <a:pt x="253810" y="2447912"/>
                </a:lnTo>
                <a:cubicBezTo>
                  <a:pt x="113635" y="2447912"/>
                  <a:pt x="0" y="2334277"/>
                  <a:pt x="0" y="2194102"/>
                </a:cubicBezTo>
                <a:lnTo>
                  <a:pt x="0" y="686715"/>
                </a:lnTo>
                <a:cubicBezTo>
                  <a:pt x="0" y="546540"/>
                  <a:pt x="113635" y="432905"/>
                  <a:pt x="253810" y="432905"/>
                </a:cubicBezTo>
                <a:lnTo>
                  <a:pt x="307082" y="432905"/>
                </a:lnTo>
                <a:lnTo>
                  <a:pt x="307082" y="313169"/>
                </a:lnTo>
                <a:cubicBezTo>
                  <a:pt x="307082" y="287995"/>
                  <a:pt x="327490" y="267587"/>
                  <a:pt x="352664" y="267587"/>
                </a:cubicBezTo>
                <a:lnTo>
                  <a:pt x="817888" y="267587"/>
                </a:lnTo>
                <a:cubicBezTo>
                  <a:pt x="843062" y="267587"/>
                  <a:pt x="863470" y="287995"/>
                  <a:pt x="863470" y="313169"/>
                </a:cubicBezTo>
                <a:lnTo>
                  <a:pt x="863470" y="432905"/>
                </a:lnTo>
                <a:lnTo>
                  <a:pt x="1361348" y="432905"/>
                </a:lnTo>
                <a:lnTo>
                  <a:pt x="1361348" y="91164"/>
                </a:lnTo>
                <a:cubicBezTo>
                  <a:pt x="1361348" y="40816"/>
                  <a:pt x="1402164" y="0"/>
                  <a:pt x="1452512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1"/>
          </a:p>
        </p:txBody>
      </p:sp>
      <p:sp>
        <p:nvSpPr>
          <p:cNvPr id="42" name="Rounded Rectangle 7">
            <a:extLst>
              <a:ext uri="{FF2B5EF4-FFF2-40B4-BE49-F238E27FC236}">
                <a16:creationId xmlns:a16="http://schemas.microsoft.com/office/drawing/2014/main" id="{9455C815-BBBE-4A6D-A949-B0304486D3BF}"/>
              </a:ext>
            </a:extLst>
          </p:cNvPr>
          <p:cNvSpPr/>
          <p:nvPr/>
        </p:nvSpPr>
        <p:spPr>
          <a:xfrm>
            <a:off x="9078285" y="2100370"/>
            <a:ext cx="394904" cy="340797"/>
          </a:xfrm>
          <a:custGeom>
            <a:avLst/>
            <a:gdLst/>
            <a:ahLst/>
            <a:cxnLst/>
            <a:rect l="l" t="t" r="r" b="b"/>
            <a:pathLst>
              <a:path w="3240006" h="2796091">
                <a:moveTo>
                  <a:pt x="686867" y="612319"/>
                </a:moveTo>
                <a:cubicBezTo>
                  <a:pt x="611281" y="612319"/>
                  <a:pt x="550007" y="673593"/>
                  <a:pt x="550007" y="749179"/>
                </a:cubicBezTo>
                <a:cubicBezTo>
                  <a:pt x="550007" y="824765"/>
                  <a:pt x="611281" y="886039"/>
                  <a:pt x="686867" y="886039"/>
                </a:cubicBezTo>
                <a:cubicBezTo>
                  <a:pt x="762453" y="886039"/>
                  <a:pt x="823727" y="824765"/>
                  <a:pt x="823727" y="749179"/>
                </a:cubicBezTo>
                <a:cubicBezTo>
                  <a:pt x="823727" y="673593"/>
                  <a:pt x="762453" y="612319"/>
                  <a:pt x="686867" y="612319"/>
                </a:cubicBezTo>
                <a:close/>
                <a:moveTo>
                  <a:pt x="1587500" y="281447"/>
                </a:moveTo>
                <a:cubicBezTo>
                  <a:pt x="1432061" y="281447"/>
                  <a:pt x="1306053" y="407455"/>
                  <a:pt x="1306053" y="562894"/>
                </a:cubicBezTo>
                <a:cubicBezTo>
                  <a:pt x="1306053" y="718333"/>
                  <a:pt x="1432061" y="844341"/>
                  <a:pt x="1587500" y="844341"/>
                </a:cubicBezTo>
                <a:cubicBezTo>
                  <a:pt x="1742939" y="844341"/>
                  <a:pt x="1868947" y="718333"/>
                  <a:pt x="1868947" y="562894"/>
                </a:cubicBezTo>
                <a:cubicBezTo>
                  <a:pt x="1868947" y="407455"/>
                  <a:pt x="1742939" y="281447"/>
                  <a:pt x="1587500" y="281447"/>
                </a:cubicBezTo>
                <a:close/>
                <a:moveTo>
                  <a:pt x="1587500" y="0"/>
                </a:moveTo>
                <a:cubicBezTo>
                  <a:pt x="1898378" y="0"/>
                  <a:pt x="2150394" y="252016"/>
                  <a:pt x="2150394" y="562894"/>
                </a:cubicBezTo>
                <a:cubicBezTo>
                  <a:pt x="2150394" y="786167"/>
                  <a:pt x="2020401" y="979078"/>
                  <a:pt x="1831095" y="1068260"/>
                </a:cubicBezTo>
                <a:lnTo>
                  <a:pt x="2215710" y="1068260"/>
                </a:lnTo>
                <a:cubicBezTo>
                  <a:pt x="2374756" y="1068260"/>
                  <a:pt x="2503688" y="1197192"/>
                  <a:pt x="2503688" y="1356238"/>
                </a:cubicBezTo>
                <a:lnTo>
                  <a:pt x="2503688" y="1474975"/>
                </a:lnTo>
                <a:lnTo>
                  <a:pt x="2656086" y="1474975"/>
                </a:lnTo>
                <a:cubicBezTo>
                  <a:pt x="2692420" y="1474975"/>
                  <a:pt x="2722815" y="1500405"/>
                  <a:pt x="2728975" y="1534767"/>
                </a:cubicBezTo>
                <a:lnTo>
                  <a:pt x="3240006" y="1109804"/>
                </a:lnTo>
                <a:lnTo>
                  <a:pt x="3240006" y="2754548"/>
                </a:lnTo>
                <a:lnTo>
                  <a:pt x="2728975" y="2329585"/>
                </a:lnTo>
                <a:cubicBezTo>
                  <a:pt x="2722815" y="2363946"/>
                  <a:pt x="2692420" y="2389375"/>
                  <a:pt x="2656086" y="2389375"/>
                </a:cubicBezTo>
                <a:lnTo>
                  <a:pt x="2503688" y="2389375"/>
                </a:lnTo>
                <a:lnTo>
                  <a:pt x="2503688" y="2508113"/>
                </a:lnTo>
                <a:cubicBezTo>
                  <a:pt x="2503688" y="2667159"/>
                  <a:pt x="2374756" y="2796091"/>
                  <a:pt x="2215710" y="2796091"/>
                </a:cubicBezTo>
                <a:lnTo>
                  <a:pt x="287978" y="2796091"/>
                </a:lnTo>
                <a:cubicBezTo>
                  <a:pt x="128932" y="2796091"/>
                  <a:pt x="0" y="2667159"/>
                  <a:pt x="0" y="2508113"/>
                </a:cubicBezTo>
                <a:lnTo>
                  <a:pt x="0" y="1356238"/>
                </a:lnTo>
                <a:cubicBezTo>
                  <a:pt x="0" y="1197192"/>
                  <a:pt x="128932" y="1068260"/>
                  <a:pt x="287978" y="1068260"/>
                </a:cubicBezTo>
                <a:lnTo>
                  <a:pt x="544513" y="1068260"/>
                </a:lnTo>
                <a:cubicBezTo>
                  <a:pt x="422089" y="1014226"/>
                  <a:pt x="336949" y="891645"/>
                  <a:pt x="336949" y="749179"/>
                </a:cubicBezTo>
                <a:cubicBezTo>
                  <a:pt x="336949" y="555925"/>
                  <a:pt x="493613" y="399261"/>
                  <a:pt x="686867" y="399261"/>
                </a:cubicBezTo>
                <a:cubicBezTo>
                  <a:pt x="880121" y="399261"/>
                  <a:pt x="1036785" y="555925"/>
                  <a:pt x="1036785" y="749179"/>
                </a:cubicBezTo>
                <a:cubicBezTo>
                  <a:pt x="1036785" y="891645"/>
                  <a:pt x="951645" y="1014226"/>
                  <a:pt x="829222" y="1068260"/>
                </a:cubicBezTo>
                <a:lnTo>
                  <a:pt x="1343906" y="1068260"/>
                </a:lnTo>
                <a:cubicBezTo>
                  <a:pt x="1154600" y="979078"/>
                  <a:pt x="1024606" y="786167"/>
                  <a:pt x="1024606" y="562894"/>
                </a:cubicBezTo>
                <a:cubicBezTo>
                  <a:pt x="1024606" y="252016"/>
                  <a:pt x="1276622" y="0"/>
                  <a:pt x="1587500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1"/>
          </a:p>
        </p:txBody>
      </p:sp>
      <p:sp>
        <p:nvSpPr>
          <p:cNvPr id="43" name="Rectangle 9">
            <a:extLst>
              <a:ext uri="{FF2B5EF4-FFF2-40B4-BE49-F238E27FC236}">
                <a16:creationId xmlns:a16="http://schemas.microsoft.com/office/drawing/2014/main" id="{A8865F5E-CE5F-4DDA-86F1-81D7E475BCDB}"/>
              </a:ext>
            </a:extLst>
          </p:cNvPr>
          <p:cNvSpPr/>
          <p:nvPr/>
        </p:nvSpPr>
        <p:spPr>
          <a:xfrm>
            <a:off x="10301109" y="4202577"/>
            <a:ext cx="376186" cy="352142"/>
          </a:xfrm>
          <a:custGeom>
            <a:avLst/>
            <a:gdLst>
              <a:gd name="connsiteX0" fmla="*/ 833935 w 3239999"/>
              <a:gd name="connsiteY0" fmla="*/ 22 h 3032924"/>
              <a:gd name="connsiteX1" fmla="*/ 1576606 w 3239999"/>
              <a:gd name="connsiteY1" fmla="*/ 402054 h 3032924"/>
              <a:gd name="connsiteX2" fmla="*/ 1576606 w 3239999"/>
              <a:gd name="connsiteY2" fmla="*/ 430441 h 3032924"/>
              <a:gd name="connsiteX3" fmla="*/ 1576606 w 3239999"/>
              <a:gd name="connsiteY3" fmla="*/ 526981 h 3032924"/>
              <a:gd name="connsiteX4" fmla="*/ 1576606 w 3239999"/>
              <a:gd name="connsiteY4" fmla="*/ 2765302 h 3032924"/>
              <a:gd name="connsiteX5" fmla="*/ 378630 w 3239999"/>
              <a:gd name="connsiteY5" fmla="*/ 2472117 h 3032924"/>
              <a:gd name="connsiteX6" fmla="*/ 384918 w 3239999"/>
              <a:gd name="connsiteY6" fmla="*/ 526981 h 3032924"/>
              <a:gd name="connsiteX7" fmla="*/ 239143 w 3239999"/>
              <a:gd name="connsiteY7" fmla="*/ 526981 h 3032924"/>
              <a:gd name="connsiteX8" fmla="*/ 239143 w 3239999"/>
              <a:gd name="connsiteY8" fmla="*/ 2776423 h 3032924"/>
              <a:gd name="connsiteX9" fmla="*/ 1576606 w 3239999"/>
              <a:gd name="connsiteY9" fmla="*/ 2776423 h 3032924"/>
              <a:gd name="connsiteX10" fmla="*/ 1576606 w 3239999"/>
              <a:gd name="connsiteY10" fmla="*/ 2778202 h 3032924"/>
              <a:gd name="connsiteX11" fmla="*/ 1663394 w 3239999"/>
              <a:gd name="connsiteY11" fmla="*/ 2778202 h 3032924"/>
              <a:gd name="connsiteX12" fmla="*/ 1663394 w 3239999"/>
              <a:gd name="connsiteY12" fmla="*/ 2776423 h 3032924"/>
              <a:gd name="connsiteX13" fmla="*/ 3000856 w 3239999"/>
              <a:gd name="connsiteY13" fmla="*/ 2776423 h 3032924"/>
              <a:gd name="connsiteX14" fmla="*/ 3000856 w 3239999"/>
              <a:gd name="connsiteY14" fmla="*/ 526981 h 3032924"/>
              <a:gd name="connsiteX15" fmla="*/ 2855082 w 3239999"/>
              <a:gd name="connsiteY15" fmla="*/ 526981 h 3032924"/>
              <a:gd name="connsiteX16" fmla="*/ 2861369 w 3239999"/>
              <a:gd name="connsiteY16" fmla="*/ 2472117 h 3032924"/>
              <a:gd name="connsiteX17" fmla="*/ 1663394 w 3239999"/>
              <a:gd name="connsiteY17" fmla="*/ 2765302 h 3032924"/>
              <a:gd name="connsiteX18" fmla="*/ 1663394 w 3239999"/>
              <a:gd name="connsiteY18" fmla="*/ 526981 h 3032924"/>
              <a:gd name="connsiteX19" fmla="*/ 1663394 w 3239999"/>
              <a:gd name="connsiteY19" fmla="*/ 430441 h 3032924"/>
              <a:gd name="connsiteX20" fmla="*/ 1663394 w 3239999"/>
              <a:gd name="connsiteY20" fmla="*/ 402054 h 3032924"/>
              <a:gd name="connsiteX21" fmla="*/ 2406065 w 3239999"/>
              <a:gd name="connsiteY21" fmla="*/ 22 h 3032924"/>
              <a:gd name="connsiteX22" fmla="*/ 2853673 w 3239999"/>
              <a:gd name="connsiteY22" fmla="*/ 91100 h 3032924"/>
              <a:gd name="connsiteX23" fmla="*/ 2854770 w 3239999"/>
              <a:gd name="connsiteY23" fmla="*/ 430441 h 3032924"/>
              <a:gd name="connsiteX24" fmla="*/ 3120669 w 3239999"/>
              <a:gd name="connsiteY24" fmla="*/ 428517 h 3032924"/>
              <a:gd name="connsiteX25" fmla="*/ 3120669 w 3239999"/>
              <a:gd name="connsiteY25" fmla="*/ 738345 h 3032924"/>
              <a:gd name="connsiteX26" fmla="*/ 3239999 w 3239999"/>
              <a:gd name="connsiteY26" fmla="*/ 738345 h 3032924"/>
              <a:gd name="connsiteX27" fmla="*/ 3239999 w 3239999"/>
              <a:gd name="connsiteY27" fmla="*/ 3032924 h 3032924"/>
              <a:gd name="connsiteX28" fmla="*/ 0 w 3239999"/>
              <a:gd name="connsiteY28" fmla="*/ 3032924 h 3032924"/>
              <a:gd name="connsiteX29" fmla="*/ 0 w 3239999"/>
              <a:gd name="connsiteY29" fmla="*/ 738345 h 3032924"/>
              <a:gd name="connsiteX30" fmla="*/ 102477 w 3239999"/>
              <a:gd name="connsiteY30" fmla="*/ 738345 h 3032924"/>
              <a:gd name="connsiteX31" fmla="*/ 102477 w 3239999"/>
              <a:gd name="connsiteY31" fmla="*/ 428517 h 3032924"/>
              <a:gd name="connsiteX32" fmla="*/ 385229 w 3239999"/>
              <a:gd name="connsiteY32" fmla="*/ 430441 h 3032924"/>
              <a:gd name="connsiteX33" fmla="*/ 386326 w 3239999"/>
              <a:gd name="connsiteY33" fmla="*/ 91100 h 3032924"/>
              <a:gd name="connsiteX34" fmla="*/ 833935 w 3239999"/>
              <a:gd name="connsiteY34" fmla="*/ 22 h 3032924"/>
              <a:gd name="connsiteX0" fmla="*/ 833935 w 3239999"/>
              <a:gd name="connsiteY0" fmla="*/ 22 h 3032924"/>
              <a:gd name="connsiteX1" fmla="*/ 1576606 w 3239999"/>
              <a:gd name="connsiteY1" fmla="*/ 402054 h 3032924"/>
              <a:gd name="connsiteX2" fmla="*/ 1576606 w 3239999"/>
              <a:gd name="connsiteY2" fmla="*/ 430441 h 3032924"/>
              <a:gd name="connsiteX3" fmla="*/ 1576606 w 3239999"/>
              <a:gd name="connsiteY3" fmla="*/ 526981 h 3032924"/>
              <a:gd name="connsiteX4" fmla="*/ 1576606 w 3239999"/>
              <a:gd name="connsiteY4" fmla="*/ 2765302 h 3032924"/>
              <a:gd name="connsiteX5" fmla="*/ 378630 w 3239999"/>
              <a:gd name="connsiteY5" fmla="*/ 2472117 h 3032924"/>
              <a:gd name="connsiteX6" fmla="*/ 384918 w 3239999"/>
              <a:gd name="connsiteY6" fmla="*/ 526981 h 3032924"/>
              <a:gd name="connsiteX7" fmla="*/ 239143 w 3239999"/>
              <a:gd name="connsiteY7" fmla="*/ 526981 h 3032924"/>
              <a:gd name="connsiteX8" fmla="*/ 239143 w 3239999"/>
              <a:gd name="connsiteY8" fmla="*/ 2776423 h 3032924"/>
              <a:gd name="connsiteX9" fmla="*/ 1576606 w 3239999"/>
              <a:gd name="connsiteY9" fmla="*/ 2776423 h 3032924"/>
              <a:gd name="connsiteX10" fmla="*/ 1576606 w 3239999"/>
              <a:gd name="connsiteY10" fmla="*/ 2778202 h 3032924"/>
              <a:gd name="connsiteX11" fmla="*/ 1663394 w 3239999"/>
              <a:gd name="connsiteY11" fmla="*/ 2778202 h 3032924"/>
              <a:gd name="connsiteX12" fmla="*/ 1663394 w 3239999"/>
              <a:gd name="connsiteY12" fmla="*/ 2776423 h 3032924"/>
              <a:gd name="connsiteX13" fmla="*/ 3000856 w 3239999"/>
              <a:gd name="connsiteY13" fmla="*/ 2776423 h 3032924"/>
              <a:gd name="connsiteX14" fmla="*/ 3000856 w 3239999"/>
              <a:gd name="connsiteY14" fmla="*/ 526981 h 3032924"/>
              <a:gd name="connsiteX15" fmla="*/ 2855082 w 3239999"/>
              <a:gd name="connsiteY15" fmla="*/ 526981 h 3032924"/>
              <a:gd name="connsiteX16" fmla="*/ 2861369 w 3239999"/>
              <a:gd name="connsiteY16" fmla="*/ 2472117 h 3032924"/>
              <a:gd name="connsiteX17" fmla="*/ 1663394 w 3239999"/>
              <a:gd name="connsiteY17" fmla="*/ 2765302 h 3032924"/>
              <a:gd name="connsiteX18" fmla="*/ 1663394 w 3239999"/>
              <a:gd name="connsiteY18" fmla="*/ 526981 h 3032924"/>
              <a:gd name="connsiteX19" fmla="*/ 1663394 w 3239999"/>
              <a:gd name="connsiteY19" fmla="*/ 430441 h 3032924"/>
              <a:gd name="connsiteX20" fmla="*/ 1663394 w 3239999"/>
              <a:gd name="connsiteY20" fmla="*/ 402054 h 3032924"/>
              <a:gd name="connsiteX21" fmla="*/ 2406065 w 3239999"/>
              <a:gd name="connsiteY21" fmla="*/ 22 h 3032924"/>
              <a:gd name="connsiteX22" fmla="*/ 2853673 w 3239999"/>
              <a:gd name="connsiteY22" fmla="*/ 91100 h 3032924"/>
              <a:gd name="connsiteX23" fmla="*/ 2854770 w 3239999"/>
              <a:gd name="connsiteY23" fmla="*/ 430441 h 3032924"/>
              <a:gd name="connsiteX24" fmla="*/ 3120669 w 3239999"/>
              <a:gd name="connsiteY24" fmla="*/ 428517 h 3032924"/>
              <a:gd name="connsiteX25" fmla="*/ 3120669 w 3239999"/>
              <a:gd name="connsiteY25" fmla="*/ 738345 h 3032924"/>
              <a:gd name="connsiteX26" fmla="*/ 3239999 w 3239999"/>
              <a:gd name="connsiteY26" fmla="*/ 738345 h 3032924"/>
              <a:gd name="connsiteX27" fmla="*/ 3239999 w 3239999"/>
              <a:gd name="connsiteY27" fmla="*/ 3032924 h 3032924"/>
              <a:gd name="connsiteX28" fmla="*/ 0 w 3239999"/>
              <a:gd name="connsiteY28" fmla="*/ 3032924 h 3032924"/>
              <a:gd name="connsiteX29" fmla="*/ 0 w 3239999"/>
              <a:gd name="connsiteY29" fmla="*/ 738345 h 3032924"/>
              <a:gd name="connsiteX30" fmla="*/ 102477 w 3239999"/>
              <a:gd name="connsiteY30" fmla="*/ 738345 h 3032924"/>
              <a:gd name="connsiteX31" fmla="*/ 102477 w 3239999"/>
              <a:gd name="connsiteY31" fmla="*/ 428517 h 3032924"/>
              <a:gd name="connsiteX32" fmla="*/ 385229 w 3239999"/>
              <a:gd name="connsiteY32" fmla="*/ 430441 h 3032924"/>
              <a:gd name="connsiteX33" fmla="*/ 386326 w 3239999"/>
              <a:gd name="connsiteY33" fmla="*/ 91100 h 3032924"/>
              <a:gd name="connsiteX34" fmla="*/ 833935 w 3239999"/>
              <a:gd name="connsiteY34" fmla="*/ 22 h 3032924"/>
              <a:gd name="connsiteX0" fmla="*/ 833935 w 3239999"/>
              <a:gd name="connsiteY0" fmla="*/ 22 h 3032924"/>
              <a:gd name="connsiteX1" fmla="*/ 1576606 w 3239999"/>
              <a:gd name="connsiteY1" fmla="*/ 402054 h 3032924"/>
              <a:gd name="connsiteX2" fmla="*/ 1576606 w 3239999"/>
              <a:gd name="connsiteY2" fmla="*/ 430441 h 3032924"/>
              <a:gd name="connsiteX3" fmla="*/ 1576606 w 3239999"/>
              <a:gd name="connsiteY3" fmla="*/ 526981 h 3032924"/>
              <a:gd name="connsiteX4" fmla="*/ 1576606 w 3239999"/>
              <a:gd name="connsiteY4" fmla="*/ 2765302 h 3032924"/>
              <a:gd name="connsiteX5" fmla="*/ 378630 w 3239999"/>
              <a:gd name="connsiteY5" fmla="*/ 2472117 h 3032924"/>
              <a:gd name="connsiteX6" fmla="*/ 384918 w 3239999"/>
              <a:gd name="connsiteY6" fmla="*/ 526981 h 3032924"/>
              <a:gd name="connsiteX7" fmla="*/ 239143 w 3239999"/>
              <a:gd name="connsiteY7" fmla="*/ 526981 h 3032924"/>
              <a:gd name="connsiteX8" fmla="*/ 239143 w 3239999"/>
              <a:gd name="connsiteY8" fmla="*/ 2776423 h 3032924"/>
              <a:gd name="connsiteX9" fmla="*/ 1576606 w 3239999"/>
              <a:gd name="connsiteY9" fmla="*/ 2776423 h 3032924"/>
              <a:gd name="connsiteX10" fmla="*/ 1576606 w 3239999"/>
              <a:gd name="connsiteY10" fmla="*/ 2778202 h 3032924"/>
              <a:gd name="connsiteX11" fmla="*/ 1663394 w 3239999"/>
              <a:gd name="connsiteY11" fmla="*/ 2778202 h 3032924"/>
              <a:gd name="connsiteX12" fmla="*/ 1663394 w 3239999"/>
              <a:gd name="connsiteY12" fmla="*/ 2776423 h 3032924"/>
              <a:gd name="connsiteX13" fmla="*/ 3000856 w 3239999"/>
              <a:gd name="connsiteY13" fmla="*/ 2776423 h 3032924"/>
              <a:gd name="connsiteX14" fmla="*/ 3000856 w 3239999"/>
              <a:gd name="connsiteY14" fmla="*/ 526981 h 3032924"/>
              <a:gd name="connsiteX15" fmla="*/ 2855082 w 3239999"/>
              <a:gd name="connsiteY15" fmla="*/ 526981 h 3032924"/>
              <a:gd name="connsiteX16" fmla="*/ 2861369 w 3239999"/>
              <a:gd name="connsiteY16" fmla="*/ 2472117 h 3032924"/>
              <a:gd name="connsiteX17" fmla="*/ 1663394 w 3239999"/>
              <a:gd name="connsiteY17" fmla="*/ 2765302 h 3032924"/>
              <a:gd name="connsiteX18" fmla="*/ 1663394 w 3239999"/>
              <a:gd name="connsiteY18" fmla="*/ 526981 h 3032924"/>
              <a:gd name="connsiteX19" fmla="*/ 1663394 w 3239999"/>
              <a:gd name="connsiteY19" fmla="*/ 430441 h 3032924"/>
              <a:gd name="connsiteX20" fmla="*/ 1663394 w 3239999"/>
              <a:gd name="connsiteY20" fmla="*/ 402054 h 3032924"/>
              <a:gd name="connsiteX21" fmla="*/ 2406065 w 3239999"/>
              <a:gd name="connsiteY21" fmla="*/ 22 h 3032924"/>
              <a:gd name="connsiteX22" fmla="*/ 2853673 w 3239999"/>
              <a:gd name="connsiteY22" fmla="*/ 91100 h 3032924"/>
              <a:gd name="connsiteX23" fmla="*/ 2854770 w 3239999"/>
              <a:gd name="connsiteY23" fmla="*/ 430441 h 3032924"/>
              <a:gd name="connsiteX24" fmla="*/ 3120669 w 3239999"/>
              <a:gd name="connsiteY24" fmla="*/ 428517 h 3032924"/>
              <a:gd name="connsiteX25" fmla="*/ 3120669 w 3239999"/>
              <a:gd name="connsiteY25" fmla="*/ 738345 h 3032924"/>
              <a:gd name="connsiteX26" fmla="*/ 3239999 w 3239999"/>
              <a:gd name="connsiteY26" fmla="*/ 738345 h 3032924"/>
              <a:gd name="connsiteX27" fmla="*/ 3239999 w 3239999"/>
              <a:gd name="connsiteY27" fmla="*/ 3032924 h 3032924"/>
              <a:gd name="connsiteX28" fmla="*/ 0 w 3239999"/>
              <a:gd name="connsiteY28" fmla="*/ 3032924 h 3032924"/>
              <a:gd name="connsiteX29" fmla="*/ 0 w 3239999"/>
              <a:gd name="connsiteY29" fmla="*/ 738345 h 3032924"/>
              <a:gd name="connsiteX30" fmla="*/ 102477 w 3239999"/>
              <a:gd name="connsiteY30" fmla="*/ 738345 h 3032924"/>
              <a:gd name="connsiteX31" fmla="*/ 102477 w 3239999"/>
              <a:gd name="connsiteY31" fmla="*/ 428517 h 3032924"/>
              <a:gd name="connsiteX32" fmla="*/ 385229 w 3239999"/>
              <a:gd name="connsiteY32" fmla="*/ 430441 h 3032924"/>
              <a:gd name="connsiteX33" fmla="*/ 386326 w 3239999"/>
              <a:gd name="connsiteY33" fmla="*/ 91100 h 3032924"/>
              <a:gd name="connsiteX34" fmla="*/ 833935 w 3239999"/>
              <a:gd name="connsiteY34" fmla="*/ 2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29618 w 3239999"/>
              <a:gd name="connsiteY32" fmla="*/ 2690698 h 3032924"/>
              <a:gd name="connsiteX33" fmla="*/ 1576606 w 3239999"/>
              <a:gd name="connsiteY33" fmla="*/ 2776423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2991331 w 3239999"/>
              <a:gd name="connsiteY3" fmla="*/ 2709748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29618 w 3239999"/>
              <a:gd name="connsiteY32" fmla="*/ 2690698 h 3032924"/>
              <a:gd name="connsiteX33" fmla="*/ 1576606 w 3239999"/>
              <a:gd name="connsiteY33" fmla="*/ 2776423 h 303292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</a:cxnLst>
            <a:rect l="l" t="t" r="r" b="b"/>
            <a:pathLst>
              <a:path w="3239999" h="3032924">
                <a:moveTo>
                  <a:pt x="1576606" y="2778202"/>
                </a:moveTo>
                <a:cubicBezTo>
                  <a:pt x="1576606" y="2778795"/>
                  <a:pt x="1663394" y="2792670"/>
                  <a:pt x="1663394" y="2778202"/>
                </a:cubicBezTo>
                <a:lnTo>
                  <a:pt x="1663394" y="2776423"/>
                </a:lnTo>
                <a:cubicBezTo>
                  <a:pt x="2185083" y="2605634"/>
                  <a:pt x="2444552" y="2500589"/>
                  <a:pt x="2991331" y="2709748"/>
                </a:cubicBezTo>
                <a:lnTo>
                  <a:pt x="3000856" y="526981"/>
                </a:lnTo>
                <a:lnTo>
                  <a:pt x="2855082" y="526981"/>
                </a:lnTo>
                <a:cubicBezTo>
                  <a:pt x="2857178" y="1175360"/>
                  <a:pt x="2859273" y="1823738"/>
                  <a:pt x="2861369" y="2472117"/>
                </a:cubicBezTo>
                <a:cubicBezTo>
                  <a:pt x="2483869" y="2318121"/>
                  <a:pt x="2052449" y="2439541"/>
                  <a:pt x="1663394" y="2765302"/>
                </a:cubicBezTo>
                <a:lnTo>
                  <a:pt x="1663394" y="526981"/>
                </a:lnTo>
                <a:lnTo>
                  <a:pt x="1663394" y="430441"/>
                </a:lnTo>
                <a:lnTo>
                  <a:pt x="1663394" y="402054"/>
                </a:lnTo>
                <a:cubicBezTo>
                  <a:pt x="1896442" y="149589"/>
                  <a:pt x="2115835" y="2106"/>
                  <a:pt x="2406065" y="22"/>
                </a:cubicBezTo>
                <a:cubicBezTo>
                  <a:pt x="2537987" y="-925"/>
                  <a:pt x="2684544" y="28169"/>
                  <a:pt x="2853673" y="91100"/>
                </a:cubicBezTo>
                <a:cubicBezTo>
                  <a:pt x="2854039" y="204214"/>
                  <a:pt x="2854404" y="317327"/>
                  <a:pt x="2854770" y="430441"/>
                </a:cubicBezTo>
                <a:lnTo>
                  <a:pt x="3120669" y="428517"/>
                </a:lnTo>
                <a:lnTo>
                  <a:pt x="3120669" y="738345"/>
                </a:lnTo>
                <a:lnTo>
                  <a:pt x="3239999" y="738345"/>
                </a:lnTo>
                <a:lnTo>
                  <a:pt x="3239999" y="3032924"/>
                </a:lnTo>
                <a:lnTo>
                  <a:pt x="0" y="3032924"/>
                </a:lnTo>
                <a:lnTo>
                  <a:pt x="0" y="738345"/>
                </a:lnTo>
                <a:lnTo>
                  <a:pt x="102477" y="738345"/>
                </a:lnTo>
                <a:lnTo>
                  <a:pt x="102477" y="428517"/>
                </a:lnTo>
                <a:lnTo>
                  <a:pt x="385229" y="430441"/>
                </a:lnTo>
                <a:cubicBezTo>
                  <a:pt x="385595" y="317327"/>
                  <a:pt x="385960" y="204214"/>
                  <a:pt x="386326" y="91100"/>
                </a:cubicBezTo>
                <a:cubicBezTo>
                  <a:pt x="555455" y="28169"/>
                  <a:pt x="702013" y="-925"/>
                  <a:pt x="833935" y="22"/>
                </a:cubicBezTo>
                <a:cubicBezTo>
                  <a:pt x="1124164" y="2106"/>
                  <a:pt x="1343558" y="149589"/>
                  <a:pt x="1576606" y="402054"/>
                </a:cubicBezTo>
                <a:lnTo>
                  <a:pt x="1576606" y="430441"/>
                </a:lnTo>
                <a:lnTo>
                  <a:pt x="1576606" y="526981"/>
                </a:lnTo>
                <a:lnTo>
                  <a:pt x="1576606" y="2765302"/>
                </a:lnTo>
                <a:cubicBezTo>
                  <a:pt x="1187550" y="2439541"/>
                  <a:pt x="756130" y="2318121"/>
                  <a:pt x="378630" y="2472117"/>
                </a:cubicBezTo>
                <a:lnTo>
                  <a:pt x="384918" y="526981"/>
                </a:lnTo>
                <a:lnTo>
                  <a:pt x="239143" y="526981"/>
                </a:lnTo>
                <a:lnTo>
                  <a:pt x="229618" y="2690698"/>
                </a:lnTo>
                <a:cubicBezTo>
                  <a:pt x="773243" y="2466244"/>
                  <a:pt x="1081748" y="2626096"/>
                  <a:pt x="1576606" y="2776423"/>
                </a:cubicBezTo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1"/>
          </a:p>
        </p:txBody>
      </p:sp>
      <p:sp>
        <p:nvSpPr>
          <p:cNvPr id="44" name="Rounded Rectangle 7">
            <a:extLst>
              <a:ext uri="{FF2B5EF4-FFF2-40B4-BE49-F238E27FC236}">
                <a16:creationId xmlns:a16="http://schemas.microsoft.com/office/drawing/2014/main" id="{111A4A92-1B5C-4B40-9C27-B4E8B6057D96}"/>
              </a:ext>
            </a:extLst>
          </p:cNvPr>
          <p:cNvSpPr/>
          <p:nvPr/>
        </p:nvSpPr>
        <p:spPr>
          <a:xfrm>
            <a:off x="10373832" y="2784359"/>
            <a:ext cx="230741" cy="399317"/>
          </a:xfrm>
          <a:custGeom>
            <a:avLst/>
            <a:gdLst/>
            <a:ahLst/>
            <a:cxnLst/>
            <a:rect l="l" t="t" r="r" b="b"/>
            <a:pathLst>
              <a:path w="1872208" h="3240000">
                <a:moveTo>
                  <a:pt x="936104" y="2852499"/>
                </a:moveTo>
                <a:cubicBezTo>
                  <a:pt x="861605" y="2852499"/>
                  <a:pt x="801211" y="2912893"/>
                  <a:pt x="801211" y="2987392"/>
                </a:cubicBezTo>
                <a:cubicBezTo>
                  <a:pt x="801211" y="3061891"/>
                  <a:pt x="861605" y="3122285"/>
                  <a:pt x="936104" y="3122285"/>
                </a:cubicBezTo>
                <a:cubicBezTo>
                  <a:pt x="1010603" y="3122285"/>
                  <a:pt x="1070997" y="3061891"/>
                  <a:pt x="1070997" y="2987392"/>
                </a:cubicBezTo>
                <a:cubicBezTo>
                  <a:pt x="1070997" y="2912893"/>
                  <a:pt x="1010603" y="2852499"/>
                  <a:pt x="936104" y="2852499"/>
                </a:cubicBezTo>
                <a:close/>
                <a:moveTo>
                  <a:pt x="144016" y="323096"/>
                </a:moveTo>
                <a:lnTo>
                  <a:pt x="144016" y="2699360"/>
                </a:lnTo>
                <a:lnTo>
                  <a:pt x="1728192" y="2699360"/>
                </a:lnTo>
                <a:lnTo>
                  <a:pt x="1728192" y="323096"/>
                </a:lnTo>
                <a:close/>
                <a:moveTo>
                  <a:pt x="720104" y="107072"/>
                </a:moveTo>
                <a:cubicBezTo>
                  <a:pt x="690281" y="107072"/>
                  <a:pt x="666104" y="131249"/>
                  <a:pt x="666104" y="161072"/>
                </a:cubicBezTo>
                <a:cubicBezTo>
                  <a:pt x="666104" y="190895"/>
                  <a:pt x="690281" y="215072"/>
                  <a:pt x="720104" y="215072"/>
                </a:cubicBezTo>
                <a:lnTo>
                  <a:pt x="1152104" y="215072"/>
                </a:lnTo>
                <a:cubicBezTo>
                  <a:pt x="1181927" y="215072"/>
                  <a:pt x="1206104" y="190895"/>
                  <a:pt x="1206104" y="161072"/>
                </a:cubicBezTo>
                <a:cubicBezTo>
                  <a:pt x="1206104" y="131249"/>
                  <a:pt x="1181927" y="107072"/>
                  <a:pt x="1152104" y="107072"/>
                </a:cubicBezTo>
                <a:close/>
                <a:moveTo>
                  <a:pt x="312041" y="0"/>
                </a:moveTo>
                <a:lnTo>
                  <a:pt x="1560167" y="0"/>
                </a:lnTo>
                <a:cubicBezTo>
                  <a:pt x="1732502" y="0"/>
                  <a:pt x="1872208" y="139706"/>
                  <a:pt x="1872208" y="312041"/>
                </a:cubicBezTo>
                <a:lnTo>
                  <a:pt x="1872208" y="2927959"/>
                </a:lnTo>
                <a:cubicBezTo>
                  <a:pt x="1872208" y="3100294"/>
                  <a:pt x="1732502" y="3240000"/>
                  <a:pt x="1560167" y="3240000"/>
                </a:cubicBezTo>
                <a:lnTo>
                  <a:pt x="312041" y="3240000"/>
                </a:lnTo>
                <a:cubicBezTo>
                  <a:pt x="139706" y="3240000"/>
                  <a:pt x="0" y="3100294"/>
                  <a:pt x="0" y="2927959"/>
                </a:cubicBezTo>
                <a:lnTo>
                  <a:pt x="0" y="312041"/>
                </a:lnTo>
                <a:cubicBezTo>
                  <a:pt x="0" y="139706"/>
                  <a:pt x="139706" y="0"/>
                  <a:pt x="312041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1"/>
          </a:p>
        </p:txBody>
      </p:sp>
      <p:sp>
        <p:nvSpPr>
          <p:cNvPr id="45" name="Rectangle 23">
            <a:extLst>
              <a:ext uri="{FF2B5EF4-FFF2-40B4-BE49-F238E27FC236}">
                <a16:creationId xmlns:a16="http://schemas.microsoft.com/office/drawing/2014/main" id="{1F17A0DC-EA18-40B9-9B69-5B7D1D31C0A6}"/>
              </a:ext>
            </a:extLst>
          </p:cNvPr>
          <p:cNvSpPr/>
          <p:nvPr/>
        </p:nvSpPr>
        <p:spPr>
          <a:xfrm>
            <a:off x="9052579" y="4888410"/>
            <a:ext cx="446317" cy="262535"/>
          </a:xfrm>
          <a:custGeom>
            <a:avLst/>
            <a:gdLst/>
            <a:ahLst/>
            <a:cxnLst/>
            <a:rect l="l" t="t" r="r" b="b"/>
            <a:pathLst>
              <a:path w="4529836" h="2664566">
                <a:moveTo>
                  <a:pt x="1861969" y="0"/>
                </a:moveTo>
                <a:cubicBezTo>
                  <a:pt x="2177122" y="0"/>
                  <a:pt x="2455874" y="155855"/>
                  <a:pt x="2611443" y="404565"/>
                </a:cubicBezTo>
                <a:cubicBezTo>
                  <a:pt x="2709453" y="315054"/>
                  <a:pt x="2840684" y="266178"/>
                  <a:pt x="2983336" y="266178"/>
                </a:cubicBezTo>
                <a:cubicBezTo>
                  <a:pt x="3293144" y="266178"/>
                  <a:pt x="3549108" y="496718"/>
                  <a:pt x="3578241" y="797044"/>
                </a:cubicBezTo>
                <a:cubicBezTo>
                  <a:pt x="3583592" y="793823"/>
                  <a:pt x="3589010" y="793774"/>
                  <a:pt x="3594440" y="793774"/>
                </a:cubicBezTo>
                <a:cubicBezTo>
                  <a:pt x="4111042" y="793774"/>
                  <a:pt x="4529836" y="1212568"/>
                  <a:pt x="4529836" y="1729170"/>
                </a:cubicBezTo>
                <a:cubicBezTo>
                  <a:pt x="4529836" y="2216938"/>
                  <a:pt x="4156487" y="2617512"/>
                  <a:pt x="3679930" y="2660249"/>
                </a:cubicBezTo>
                <a:lnTo>
                  <a:pt x="3679930" y="2664566"/>
                </a:lnTo>
                <a:lnTo>
                  <a:pt x="3594440" y="2664566"/>
                </a:lnTo>
                <a:lnTo>
                  <a:pt x="1043912" y="2664566"/>
                </a:lnTo>
                <a:lnTo>
                  <a:pt x="1043912" y="2657589"/>
                </a:lnTo>
                <a:cubicBezTo>
                  <a:pt x="1008374" y="2662448"/>
                  <a:pt x="972132" y="2664566"/>
                  <a:pt x="935396" y="2664566"/>
                </a:cubicBezTo>
                <a:cubicBezTo>
                  <a:pt x="418794" y="2664566"/>
                  <a:pt x="0" y="2245772"/>
                  <a:pt x="0" y="1729170"/>
                </a:cubicBezTo>
                <a:cubicBezTo>
                  <a:pt x="0" y="1212568"/>
                  <a:pt x="418794" y="793774"/>
                  <a:pt x="935396" y="793774"/>
                </a:cubicBezTo>
                <a:lnTo>
                  <a:pt x="954395" y="797612"/>
                </a:lnTo>
                <a:cubicBezTo>
                  <a:pt x="1004779" y="344999"/>
                  <a:pt x="1393085" y="0"/>
                  <a:pt x="1861969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1"/>
          </a:p>
        </p:txBody>
      </p:sp>
      <p:sp>
        <p:nvSpPr>
          <p:cNvPr id="46" name="Rectangle 50">
            <a:extLst>
              <a:ext uri="{FF2B5EF4-FFF2-40B4-BE49-F238E27FC236}">
                <a16:creationId xmlns:a16="http://schemas.microsoft.com/office/drawing/2014/main" id="{7525F0EF-09A0-48BE-A801-8EE4DCDF9E52}"/>
              </a:ext>
            </a:extLst>
          </p:cNvPr>
          <p:cNvSpPr>
            <a:spLocks noChangeAspect="1"/>
          </p:cNvSpPr>
          <p:nvPr/>
        </p:nvSpPr>
        <p:spPr>
          <a:xfrm>
            <a:off x="8996823" y="3131882"/>
            <a:ext cx="519774" cy="297708"/>
          </a:xfrm>
          <a:custGeom>
            <a:avLst/>
            <a:gdLst/>
            <a:ahLst/>
            <a:cxnLst/>
            <a:rect l="l" t="t" r="r" b="b"/>
            <a:pathLst>
              <a:path w="2797236" h="1602166">
                <a:moveTo>
                  <a:pt x="676854" y="738042"/>
                </a:moveTo>
                <a:cubicBezTo>
                  <a:pt x="614942" y="702297"/>
                  <a:pt x="535774" y="723510"/>
                  <a:pt x="500029" y="785422"/>
                </a:cubicBezTo>
                <a:cubicBezTo>
                  <a:pt x="464284" y="847335"/>
                  <a:pt x="485497" y="926503"/>
                  <a:pt x="547409" y="962248"/>
                </a:cubicBezTo>
                <a:cubicBezTo>
                  <a:pt x="609321" y="997993"/>
                  <a:pt x="688490" y="976780"/>
                  <a:pt x="724235" y="914867"/>
                </a:cubicBezTo>
                <a:cubicBezTo>
                  <a:pt x="759980" y="852955"/>
                  <a:pt x="738766" y="773787"/>
                  <a:pt x="676854" y="738042"/>
                </a:cubicBezTo>
                <a:close/>
                <a:moveTo>
                  <a:pt x="1505478" y="880583"/>
                </a:moveTo>
                <a:lnTo>
                  <a:pt x="1475082" y="873061"/>
                </a:lnTo>
                <a:lnTo>
                  <a:pt x="1475082" y="1008668"/>
                </a:lnTo>
                <a:cubicBezTo>
                  <a:pt x="1478425" y="1007382"/>
                  <a:pt x="1481683" y="1005827"/>
                  <a:pt x="1484860" y="1004059"/>
                </a:cubicBezTo>
                <a:cubicBezTo>
                  <a:pt x="1512039" y="988933"/>
                  <a:pt x="1529130" y="960585"/>
                  <a:pt x="1529788" y="929597"/>
                </a:cubicBezTo>
                <a:cubicBezTo>
                  <a:pt x="1530028" y="906726"/>
                  <a:pt x="1526034" y="896074"/>
                  <a:pt x="1505478" y="880583"/>
                </a:cubicBezTo>
                <a:close/>
                <a:moveTo>
                  <a:pt x="1395816" y="619564"/>
                </a:moveTo>
                <a:cubicBezTo>
                  <a:pt x="1376272" y="632083"/>
                  <a:pt x="1363760" y="652864"/>
                  <a:pt x="1361807" y="675926"/>
                </a:cubicBezTo>
                <a:lnTo>
                  <a:pt x="1362578" y="675894"/>
                </a:lnTo>
                <a:cubicBezTo>
                  <a:pt x="1361574" y="701623"/>
                  <a:pt x="1371022" y="725250"/>
                  <a:pt x="1395009" y="740923"/>
                </a:cubicBezTo>
                <a:lnTo>
                  <a:pt x="1395816" y="741452"/>
                </a:lnTo>
                <a:close/>
                <a:moveTo>
                  <a:pt x="1475082" y="467094"/>
                </a:moveTo>
                <a:lnTo>
                  <a:pt x="1475082" y="500684"/>
                </a:lnTo>
                <a:cubicBezTo>
                  <a:pt x="1497267" y="504631"/>
                  <a:pt x="1518774" y="512905"/>
                  <a:pt x="1538543" y="525166"/>
                </a:cubicBezTo>
                <a:cubicBezTo>
                  <a:pt x="1596427" y="561066"/>
                  <a:pt x="1630319" y="625508"/>
                  <a:pt x="1627098" y="693545"/>
                </a:cubicBezTo>
                <a:lnTo>
                  <a:pt x="1518521" y="688404"/>
                </a:lnTo>
                <a:cubicBezTo>
                  <a:pt x="1519877" y="659770"/>
                  <a:pt x="1505613" y="632649"/>
                  <a:pt x="1481252" y="617540"/>
                </a:cubicBezTo>
                <a:lnTo>
                  <a:pt x="1475082" y="614775"/>
                </a:lnTo>
                <a:lnTo>
                  <a:pt x="1475082" y="759007"/>
                </a:lnTo>
                <a:cubicBezTo>
                  <a:pt x="1516008" y="761698"/>
                  <a:pt x="1547648" y="771672"/>
                  <a:pt x="1577189" y="790249"/>
                </a:cubicBezTo>
                <a:cubicBezTo>
                  <a:pt x="1622357" y="818652"/>
                  <a:pt x="1647114" y="873156"/>
                  <a:pt x="1650484" y="927386"/>
                </a:cubicBezTo>
                <a:lnTo>
                  <a:pt x="1650683" y="927386"/>
                </a:lnTo>
                <a:lnTo>
                  <a:pt x="1650607" y="928511"/>
                </a:lnTo>
                <a:cubicBezTo>
                  <a:pt x="1650834" y="929446"/>
                  <a:pt x="1650880" y="930391"/>
                  <a:pt x="1650916" y="931336"/>
                </a:cubicBezTo>
                <a:lnTo>
                  <a:pt x="1650415" y="931353"/>
                </a:lnTo>
                <a:cubicBezTo>
                  <a:pt x="1649239" y="1005482"/>
                  <a:pt x="1608533" y="1073418"/>
                  <a:pt x="1543577" y="1109567"/>
                </a:cubicBezTo>
                <a:cubicBezTo>
                  <a:pt x="1521978" y="1121587"/>
                  <a:pt x="1498805" y="1129476"/>
                  <a:pt x="1475082" y="1132835"/>
                </a:cubicBezTo>
                <a:lnTo>
                  <a:pt x="1475082" y="1165545"/>
                </a:lnTo>
                <a:lnTo>
                  <a:pt x="1395816" y="1165545"/>
                </a:lnTo>
                <a:lnTo>
                  <a:pt x="1395816" y="1130194"/>
                </a:lnTo>
                <a:cubicBezTo>
                  <a:pt x="1373613" y="1125585"/>
                  <a:pt x="1352168" y="1116888"/>
                  <a:pt x="1332303" y="1104568"/>
                </a:cubicBezTo>
                <a:cubicBezTo>
                  <a:pt x="1268003" y="1064689"/>
                  <a:pt x="1230355" y="993103"/>
                  <a:pt x="1233933" y="917525"/>
                </a:cubicBezTo>
                <a:lnTo>
                  <a:pt x="1354544" y="923236"/>
                </a:lnTo>
                <a:cubicBezTo>
                  <a:pt x="1353040" y="954989"/>
                  <a:pt x="1368828" y="985067"/>
                  <a:pt x="1395816" y="1001849"/>
                </a:cubicBezTo>
                <a:lnTo>
                  <a:pt x="1395816" y="862479"/>
                </a:lnTo>
                <a:cubicBezTo>
                  <a:pt x="1368998" y="855832"/>
                  <a:pt x="1344002" y="843677"/>
                  <a:pt x="1322380" y="825533"/>
                </a:cubicBezTo>
                <a:cubicBezTo>
                  <a:pt x="1279142" y="789250"/>
                  <a:pt x="1253317" y="736644"/>
                  <a:pt x="1251176" y="680490"/>
                </a:cubicBezTo>
                <a:cubicBezTo>
                  <a:pt x="1251334" y="597461"/>
                  <a:pt x="1284345" y="551005"/>
                  <a:pt x="1345251" y="517567"/>
                </a:cubicBezTo>
                <a:cubicBezTo>
                  <a:pt x="1360367" y="509155"/>
                  <a:pt x="1379438" y="506089"/>
                  <a:pt x="1395816" y="502211"/>
                </a:cubicBezTo>
                <a:lnTo>
                  <a:pt x="1395816" y="467094"/>
                </a:lnTo>
                <a:close/>
                <a:moveTo>
                  <a:pt x="1670907" y="420372"/>
                </a:moveTo>
                <a:cubicBezTo>
                  <a:pt x="1452232" y="294120"/>
                  <a:pt x="1172613" y="369043"/>
                  <a:pt x="1046361" y="587719"/>
                </a:cubicBezTo>
                <a:cubicBezTo>
                  <a:pt x="920108" y="806395"/>
                  <a:pt x="995032" y="1086013"/>
                  <a:pt x="1213707" y="1212266"/>
                </a:cubicBezTo>
                <a:cubicBezTo>
                  <a:pt x="1432383" y="1338518"/>
                  <a:pt x="1712002" y="1263595"/>
                  <a:pt x="1838254" y="1044919"/>
                </a:cubicBezTo>
                <a:cubicBezTo>
                  <a:pt x="1964507" y="826243"/>
                  <a:pt x="1889583" y="546625"/>
                  <a:pt x="1670907" y="420372"/>
                </a:cubicBezTo>
                <a:close/>
                <a:moveTo>
                  <a:pt x="2337204" y="670392"/>
                </a:moveTo>
                <a:cubicBezTo>
                  <a:pt x="2275292" y="634647"/>
                  <a:pt x="2196124" y="655860"/>
                  <a:pt x="2160379" y="717772"/>
                </a:cubicBezTo>
                <a:cubicBezTo>
                  <a:pt x="2124634" y="779684"/>
                  <a:pt x="2145847" y="858852"/>
                  <a:pt x="2207759" y="894597"/>
                </a:cubicBezTo>
                <a:cubicBezTo>
                  <a:pt x="2269672" y="930342"/>
                  <a:pt x="2348840" y="909129"/>
                  <a:pt x="2384585" y="847217"/>
                </a:cubicBezTo>
                <a:cubicBezTo>
                  <a:pt x="2420330" y="785305"/>
                  <a:pt x="2399117" y="706137"/>
                  <a:pt x="2337204" y="670392"/>
                </a:cubicBezTo>
                <a:close/>
                <a:moveTo>
                  <a:pt x="2384613" y="233313"/>
                </a:moveTo>
                <a:cubicBezTo>
                  <a:pt x="2428818" y="319090"/>
                  <a:pt x="2503845" y="385970"/>
                  <a:pt x="2595156" y="420224"/>
                </a:cubicBezTo>
                <a:lnTo>
                  <a:pt x="2595155" y="1152677"/>
                </a:lnTo>
                <a:cubicBezTo>
                  <a:pt x="2489919" y="1191773"/>
                  <a:pt x="2405690" y="1273809"/>
                  <a:pt x="2363285" y="1377636"/>
                </a:cubicBezTo>
                <a:lnTo>
                  <a:pt x="402182" y="1377636"/>
                </a:lnTo>
                <a:cubicBezTo>
                  <a:pt x="366180" y="1300676"/>
                  <a:pt x="305669" y="1237745"/>
                  <a:pt x="230221" y="1198942"/>
                </a:cubicBezTo>
                <a:lnTo>
                  <a:pt x="230221" y="415045"/>
                </a:lnTo>
                <a:cubicBezTo>
                  <a:pt x="307865" y="376272"/>
                  <a:pt x="370258" y="312122"/>
                  <a:pt x="407224" y="233313"/>
                </a:cubicBezTo>
                <a:close/>
                <a:moveTo>
                  <a:pt x="2374194" y="127259"/>
                </a:moveTo>
                <a:lnTo>
                  <a:pt x="406569" y="127259"/>
                </a:lnTo>
                <a:cubicBezTo>
                  <a:pt x="368226" y="267341"/>
                  <a:pt x="255955" y="376146"/>
                  <a:pt x="114433" y="410154"/>
                </a:cubicBezTo>
                <a:lnTo>
                  <a:pt x="114433" y="1207711"/>
                </a:lnTo>
                <a:cubicBezTo>
                  <a:pt x="249220" y="1241659"/>
                  <a:pt x="356431" y="1343562"/>
                  <a:pt x="397550" y="1475019"/>
                </a:cubicBezTo>
                <a:lnTo>
                  <a:pt x="2364592" y="1475019"/>
                </a:lnTo>
                <a:cubicBezTo>
                  <a:pt x="2403043" y="1323089"/>
                  <a:pt x="2527516" y="1206120"/>
                  <a:pt x="2682804" y="1177407"/>
                </a:cubicBezTo>
                <a:lnTo>
                  <a:pt x="2682804" y="401000"/>
                </a:lnTo>
                <a:cubicBezTo>
                  <a:pt x="2536308" y="373254"/>
                  <a:pt x="2418049" y="266915"/>
                  <a:pt x="2374194" y="127259"/>
                </a:cubicBezTo>
                <a:close/>
                <a:moveTo>
                  <a:pt x="2797236" y="112"/>
                </a:moveTo>
                <a:lnTo>
                  <a:pt x="2797236" y="1602166"/>
                </a:lnTo>
                <a:lnTo>
                  <a:pt x="419639" y="1602166"/>
                </a:lnTo>
                <a:lnTo>
                  <a:pt x="12661" y="1602166"/>
                </a:lnTo>
                <a:lnTo>
                  <a:pt x="0" y="1602166"/>
                </a:lnTo>
                <a:lnTo>
                  <a:pt x="0" y="112"/>
                </a:lnTo>
                <a:lnTo>
                  <a:pt x="2352082" y="112"/>
                </a:lnTo>
                <a:cubicBezTo>
                  <a:pt x="2352071" y="75"/>
                  <a:pt x="2352071" y="37"/>
                  <a:pt x="2352071" y="0"/>
                </a:cubicBezTo>
                <a:lnTo>
                  <a:pt x="2759048" y="0"/>
                </a:lnTo>
                <a:lnTo>
                  <a:pt x="2759047" y="112"/>
                </a:ln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1"/>
          </a:p>
        </p:txBody>
      </p:sp>
      <p:grpSp>
        <p:nvGrpSpPr>
          <p:cNvPr id="47" name="Group 46">
            <a:extLst>
              <a:ext uri="{FF2B5EF4-FFF2-40B4-BE49-F238E27FC236}">
                <a16:creationId xmlns:a16="http://schemas.microsoft.com/office/drawing/2014/main" id="{97F288A8-56D7-49FE-81C9-8FF7D65748A1}"/>
              </a:ext>
            </a:extLst>
          </p:cNvPr>
          <p:cNvGrpSpPr/>
          <p:nvPr/>
        </p:nvGrpSpPr>
        <p:grpSpPr>
          <a:xfrm>
            <a:off x="8609653" y="3502072"/>
            <a:ext cx="1332168" cy="863315"/>
            <a:chOff x="3233963" y="1954419"/>
            <a:chExt cx="1400520" cy="863315"/>
          </a:xfrm>
        </p:grpSpPr>
        <p:sp>
          <p:nvSpPr>
            <p:cNvPr id="48" name="TextBox 47">
              <a:extLst>
                <a:ext uri="{FF2B5EF4-FFF2-40B4-BE49-F238E27FC236}">
                  <a16:creationId xmlns:a16="http://schemas.microsoft.com/office/drawing/2014/main" id="{031AA413-BA97-4452-BCF4-3AE204C86BA0}"/>
                </a:ext>
              </a:extLst>
            </p:cNvPr>
            <p:cNvSpPr txBox="1"/>
            <p:nvPr/>
          </p:nvSpPr>
          <p:spPr>
            <a:xfrm>
              <a:off x="3233963" y="1954419"/>
              <a:ext cx="1400519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400" b="1" dirty="0">
                  <a:cs typeface="Arial" pitchFamily="34" charset="0"/>
                </a:rPr>
                <a:t>Add Text</a:t>
              </a:r>
              <a:endParaRPr lang="ko-KR" altLang="en-US" sz="1400" b="1" dirty="0">
                <a:cs typeface="Arial" pitchFamily="34" charset="0"/>
              </a:endParaRPr>
            </a:p>
          </p:txBody>
        </p:sp>
        <p:sp>
          <p:nvSpPr>
            <p:cNvPr id="49" name="TextBox 48">
              <a:extLst>
                <a:ext uri="{FF2B5EF4-FFF2-40B4-BE49-F238E27FC236}">
                  <a16:creationId xmlns:a16="http://schemas.microsoft.com/office/drawing/2014/main" id="{35002B38-B27A-401A-806E-8355ECC45B82}"/>
                </a:ext>
              </a:extLst>
            </p:cNvPr>
            <p:cNvSpPr txBox="1"/>
            <p:nvPr/>
          </p:nvSpPr>
          <p:spPr>
            <a:xfrm>
              <a:off x="3233964" y="2171403"/>
              <a:ext cx="1400519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200" dirty="0">
                  <a:cs typeface="Arial" pitchFamily="34" charset="0"/>
                </a:rPr>
                <a:t>Easy to change colors, photos and Text.</a:t>
              </a:r>
              <a:endParaRPr lang="ko-KR" altLang="en-US" sz="1200" dirty="0">
                <a:cs typeface="Arial" pitchFamily="34" charset="0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39374827"/>
      </p:ext>
    </p:extLst>
  </p:cSld>
  <p:clrMapOvr>
    <a:masterClrMapping/>
  </p:clrMapOvr>
</p:sld>
</file>

<file path=ppt/slides/slide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1" name="Group 70">
            <a:extLst>
              <a:ext uri="{FF2B5EF4-FFF2-40B4-BE49-F238E27FC236}">
                <a16:creationId xmlns:a16="http://schemas.microsoft.com/office/drawing/2014/main" id="{7880B4EA-0F6D-4F8A-A6B8-C7B6FA51AE47}"/>
              </a:ext>
            </a:extLst>
          </p:cNvPr>
          <p:cNvGrpSpPr/>
          <p:nvPr/>
        </p:nvGrpSpPr>
        <p:grpSpPr>
          <a:xfrm>
            <a:off x="4191796" y="3740635"/>
            <a:ext cx="3653591" cy="2007401"/>
            <a:chOff x="-548507" y="477868"/>
            <a:chExt cx="11570449" cy="6357177"/>
          </a:xfrm>
        </p:grpSpPr>
        <p:sp>
          <p:nvSpPr>
            <p:cNvPr id="72" name="Freeform: Shape 71">
              <a:extLst>
                <a:ext uri="{FF2B5EF4-FFF2-40B4-BE49-F238E27FC236}">
                  <a16:creationId xmlns:a16="http://schemas.microsoft.com/office/drawing/2014/main" id="{4237D0A6-C306-4735-BC09-2E4446FB186C}"/>
                </a:ext>
              </a:extLst>
            </p:cNvPr>
            <p:cNvSpPr/>
            <p:nvPr/>
          </p:nvSpPr>
          <p:spPr>
            <a:xfrm>
              <a:off x="-482765" y="6440599"/>
              <a:ext cx="11438966" cy="394446"/>
            </a:xfrm>
            <a:custGeom>
              <a:avLst/>
              <a:gdLst>
                <a:gd name="connsiteX0" fmla="*/ 1605439 w 1657350"/>
                <a:gd name="connsiteY0" fmla="*/ 54769 h 57150"/>
                <a:gd name="connsiteX1" fmla="*/ 1652111 w 1657350"/>
                <a:gd name="connsiteY1" fmla="*/ 22384 h 57150"/>
                <a:gd name="connsiteX2" fmla="*/ 1652111 w 1657350"/>
                <a:gd name="connsiteY2" fmla="*/ 22384 h 57150"/>
                <a:gd name="connsiteX3" fmla="*/ 1636871 w 1657350"/>
                <a:gd name="connsiteY3" fmla="*/ 7144 h 57150"/>
                <a:gd name="connsiteX4" fmla="*/ 44291 w 1657350"/>
                <a:gd name="connsiteY4" fmla="*/ 12859 h 57150"/>
                <a:gd name="connsiteX5" fmla="*/ 23336 w 1657350"/>
                <a:gd name="connsiteY5" fmla="*/ 12859 h 57150"/>
                <a:gd name="connsiteX6" fmla="*/ 7144 w 1657350"/>
                <a:gd name="connsiteY6" fmla="*/ 26194 h 57150"/>
                <a:gd name="connsiteX7" fmla="*/ 7144 w 1657350"/>
                <a:gd name="connsiteY7" fmla="*/ 26194 h 57150"/>
                <a:gd name="connsiteX8" fmla="*/ 50959 w 1657350"/>
                <a:gd name="connsiteY8" fmla="*/ 53816 h 57150"/>
                <a:gd name="connsiteX9" fmla="*/ 51911 w 1657350"/>
                <a:gd name="connsiteY9" fmla="*/ 54769 h 57150"/>
                <a:gd name="connsiteX10" fmla="*/ 51911 w 1657350"/>
                <a:gd name="connsiteY10" fmla="*/ 54769 h 57150"/>
                <a:gd name="connsiteX11" fmla="*/ 56674 w 1657350"/>
                <a:gd name="connsiteY11" fmla="*/ 54769 h 57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657350" h="57150">
                  <a:moveTo>
                    <a:pt x="1605439" y="54769"/>
                  </a:moveTo>
                  <a:cubicBezTo>
                    <a:pt x="1605439" y="54769"/>
                    <a:pt x="1638776" y="50959"/>
                    <a:pt x="1652111" y="22384"/>
                  </a:cubicBezTo>
                  <a:lnTo>
                    <a:pt x="1652111" y="22384"/>
                  </a:lnTo>
                  <a:cubicBezTo>
                    <a:pt x="1652111" y="13811"/>
                    <a:pt x="1645444" y="7144"/>
                    <a:pt x="1636871" y="7144"/>
                  </a:cubicBezTo>
                  <a:lnTo>
                    <a:pt x="44291" y="12859"/>
                  </a:lnTo>
                  <a:lnTo>
                    <a:pt x="23336" y="12859"/>
                  </a:lnTo>
                  <a:cubicBezTo>
                    <a:pt x="14764" y="12859"/>
                    <a:pt x="7144" y="18574"/>
                    <a:pt x="7144" y="26194"/>
                  </a:cubicBezTo>
                  <a:lnTo>
                    <a:pt x="7144" y="26194"/>
                  </a:lnTo>
                  <a:cubicBezTo>
                    <a:pt x="17621" y="45244"/>
                    <a:pt x="40481" y="51911"/>
                    <a:pt x="50959" y="53816"/>
                  </a:cubicBezTo>
                  <a:lnTo>
                    <a:pt x="51911" y="54769"/>
                  </a:lnTo>
                  <a:cubicBezTo>
                    <a:pt x="51911" y="54769"/>
                    <a:pt x="51911" y="54769"/>
                    <a:pt x="51911" y="54769"/>
                  </a:cubicBezTo>
                  <a:lnTo>
                    <a:pt x="56674" y="54769"/>
                  </a:lnTo>
                </a:path>
              </a:pathLst>
            </a:custGeom>
            <a:solidFill>
              <a:srgbClr val="5F6767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3" name="Freeform: Shape 72">
              <a:extLst>
                <a:ext uri="{FF2B5EF4-FFF2-40B4-BE49-F238E27FC236}">
                  <a16:creationId xmlns:a16="http://schemas.microsoft.com/office/drawing/2014/main" id="{45BF55F1-2129-4AB4-A810-E207C948BB3B}"/>
                </a:ext>
              </a:extLst>
            </p:cNvPr>
            <p:cNvSpPr/>
            <p:nvPr/>
          </p:nvSpPr>
          <p:spPr>
            <a:xfrm>
              <a:off x="700575" y="477868"/>
              <a:ext cx="9072285" cy="5916709"/>
            </a:xfrm>
            <a:custGeom>
              <a:avLst/>
              <a:gdLst>
                <a:gd name="connsiteX0" fmla="*/ 1311116 w 1314450"/>
                <a:gd name="connsiteY0" fmla="*/ 813911 h 857250"/>
                <a:gd name="connsiteX1" fmla="*/ 1281589 w 1314450"/>
                <a:gd name="connsiteY1" fmla="*/ 852964 h 857250"/>
                <a:gd name="connsiteX2" fmla="*/ 36671 w 1314450"/>
                <a:gd name="connsiteY2" fmla="*/ 852964 h 857250"/>
                <a:gd name="connsiteX3" fmla="*/ 7144 w 1314450"/>
                <a:gd name="connsiteY3" fmla="*/ 813911 h 857250"/>
                <a:gd name="connsiteX4" fmla="*/ 7144 w 1314450"/>
                <a:gd name="connsiteY4" fmla="*/ 46196 h 857250"/>
                <a:gd name="connsiteX5" fmla="*/ 36671 w 1314450"/>
                <a:gd name="connsiteY5" fmla="*/ 7144 h 857250"/>
                <a:gd name="connsiteX6" fmla="*/ 1281589 w 1314450"/>
                <a:gd name="connsiteY6" fmla="*/ 7144 h 857250"/>
                <a:gd name="connsiteX7" fmla="*/ 1311116 w 1314450"/>
                <a:gd name="connsiteY7" fmla="*/ 46196 h 857250"/>
                <a:gd name="connsiteX8" fmla="*/ 1311116 w 1314450"/>
                <a:gd name="connsiteY8" fmla="*/ 813911 h 8572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314450" h="857250">
                  <a:moveTo>
                    <a:pt x="1311116" y="813911"/>
                  </a:moveTo>
                  <a:cubicBezTo>
                    <a:pt x="1311116" y="834866"/>
                    <a:pt x="1297781" y="852964"/>
                    <a:pt x="1281589" y="852964"/>
                  </a:cubicBezTo>
                  <a:lnTo>
                    <a:pt x="36671" y="852964"/>
                  </a:lnTo>
                  <a:cubicBezTo>
                    <a:pt x="20479" y="852964"/>
                    <a:pt x="7144" y="835819"/>
                    <a:pt x="7144" y="813911"/>
                  </a:cubicBezTo>
                  <a:lnTo>
                    <a:pt x="7144" y="46196"/>
                  </a:lnTo>
                  <a:cubicBezTo>
                    <a:pt x="7144" y="25241"/>
                    <a:pt x="20479" y="7144"/>
                    <a:pt x="36671" y="7144"/>
                  </a:cubicBezTo>
                  <a:lnTo>
                    <a:pt x="1281589" y="7144"/>
                  </a:lnTo>
                  <a:cubicBezTo>
                    <a:pt x="1297781" y="7144"/>
                    <a:pt x="1311116" y="24289"/>
                    <a:pt x="1311116" y="46196"/>
                  </a:cubicBezTo>
                  <a:lnTo>
                    <a:pt x="1311116" y="813911"/>
                  </a:lnTo>
                  <a:close/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4" name="Freeform: Shape 73">
              <a:extLst>
                <a:ext uri="{FF2B5EF4-FFF2-40B4-BE49-F238E27FC236}">
                  <a16:creationId xmlns:a16="http://schemas.microsoft.com/office/drawing/2014/main" id="{AF0789EB-4408-43DF-ADCD-1236BDB0058C}"/>
                </a:ext>
              </a:extLst>
            </p:cNvPr>
            <p:cNvSpPr/>
            <p:nvPr/>
          </p:nvSpPr>
          <p:spPr>
            <a:xfrm>
              <a:off x="1088451" y="839448"/>
              <a:ext cx="8283390" cy="5062073"/>
            </a:xfrm>
            <a:custGeom>
              <a:avLst/>
              <a:gdLst>
                <a:gd name="connsiteX0" fmla="*/ 7144 w 1200150"/>
                <a:gd name="connsiteY0" fmla="*/ 7144 h 733425"/>
                <a:gd name="connsiteX1" fmla="*/ 1196816 w 1200150"/>
                <a:gd name="connsiteY1" fmla="*/ 7144 h 733425"/>
                <a:gd name="connsiteX2" fmla="*/ 1196816 w 1200150"/>
                <a:gd name="connsiteY2" fmla="*/ 730091 h 733425"/>
                <a:gd name="connsiteX3" fmla="*/ 7144 w 1200150"/>
                <a:gd name="connsiteY3" fmla="*/ 730091 h 7334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00150" h="733425">
                  <a:moveTo>
                    <a:pt x="7144" y="7144"/>
                  </a:moveTo>
                  <a:lnTo>
                    <a:pt x="1196816" y="7144"/>
                  </a:lnTo>
                  <a:lnTo>
                    <a:pt x="1196816" y="730091"/>
                  </a:lnTo>
                  <a:lnTo>
                    <a:pt x="7144" y="730091"/>
                  </a:lnTo>
                  <a:close/>
                </a:path>
              </a:pathLst>
            </a:custGeom>
            <a:solidFill>
              <a:srgbClr val="F2F2F2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5" name="Freeform: Shape 74">
              <a:extLst>
                <a:ext uri="{FF2B5EF4-FFF2-40B4-BE49-F238E27FC236}">
                  <a16:creationId xmlns:a16="http://schemas.microsoft.com/office/drawing/2014/main" id="{6D8A22BB-E5DB-4D58-AB29-0F1D4485E473}"/>
                </a:ext>
              </a:extLst>
            </p:cNvPr>
            <p:cNvSpPr/>
            <p:nvPr/>
          </p:nvSpPr>
          <p:spPr>
            <a:xfrm>
              <a:off x="-548507" y="6164484"/>
              <a:ext cx="11570449" cy="460187"/>
            </a:xfrm>
            <a:custGeom>
              <a:avLst/>
              <a:gdLst>
                <a:gd name="connsiteX0" fmla="*/ 50006 w 1676400"/>
                <a:gd name="connsiteY0" fmla="*/ 7144 h 66675"/>
                <a:gd name="connsiteX1" fmla="*/ 1630204 w 1676400"/>
                <a:gd name="connsiteY1" fmla="*/ 7144 h 66675"/>
                <a:gd name="connsiteX2" fmla="*/ 1672114 w 1676400"/>
                <a:gd name="connsiteY2" fmla="*/ 49054 h 66675"/>
                <a:gd name="connsiteX3" fmla="*/ 1672114 w 1676400"/>
                <a:gd name="connsiteY3" fmla="*/ 57626 h 66675"/>
                <a:gd name="connsiteX4" fmla="*/ 1656874 w 1676400"/>
                <a:gd name="connsiteY4" fmla="*/ 62389 h 66675"/>
                <a:gd name="connsiteX5" fmla="*/ 1654016 w 1676400"/>
                <a:gd name="connsiteY5" fmla="*/ 62389 h 66675"/>
                <a:gd name="connsiteX6" fmla="*/ 29051 w 1676400"/>
                <a:gd name="connsiteY6" fmla="*/ 62389 h 66675"/>
                <a:gd name="connsiteX7" fmla="*/ 21431 w 1676400"/>
                <a:gd name="connsiteY7" fmla="*/ 63341 h 66675"/>
                <a:gd name="connsiteX8" fmla="*/ 7144 w 1676400"/>
                <a:gd name="connsiteY8" fmla="*/ 55721 h 66675"/>
                <a:gd name="connsiteX9" fmla="*/ 7144 w 1676400"/>
                <a:gd name="connsiteY9" fmla="*/ 48101 h 66675"/>
                <a:gd name="connsiteX10" fmla="*/ 50006 w 1676400"/>
                <a:gd name="connsiteY10" fmla="*/ 7144 h 666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676400" h="66675">
                  <a:moveTo>
                    <a:pt x="50006" y="7144"/>
                  </a:moveTo>
                  <a:lnTo>
                    <a:pt x="1630204" y="7144"/>
                  </a:lnTo>
                  <a:cubicBezTo>
                    <a:pt x="1653064" y="7144"/>
                    <a:pt x="1672114" y="26194"/>
                    <a:pt x="1672114" y="49054"/>
                  </a:cubicBezTo>
                  <a:lnTo>
                    <a:pt x="1672114" y="57626"/>
                  </a:lnTo>
                  <a:cubicBezTo>
                    <a:pt x="1672114" y="57626"/>
                    <a:pt x="1674019" y="64294"/>
                    <a:pt x="1656874" y="62389"/>
                  </a:cubicBezTo>
                  <a:cubicBezTo>
                    <a:pt x="1655921" y="62389"/>
                    <a:pt x="1654969" y="62389"/>
                    <a:pt x="1654016" y="62389"/>
                  </a:cubicBezTo>
                  <a:lnTo>
                    <a:pt x="29051" y="62389"/>
                  </a:lnTo>
                  <a:cubicBezTo>
                    <a:pt x="26194" y="62389"/>
                    <a:pt x="24289" y="62389"/>
                    <a:pt x="21431" y="63341"/>
                  </a:cubicBezTo>
                  <a:cubicBezTo>
                    <a:pt x="16669" y="64294"/>
                    <a:pt x="8096" y="64294"/>
                    <a:pt x="7144" y="55721"/>
                  </a:cubicBezTo>
                  <a:lnTo>
                    <a:pt x="7144" y="48101"/>
                  </a:lnTo>
                  <a:cubicBezTo>
                    <a:pt x="8096" y="25241"/>
                    <a:pt x="26194" y="7144"/>
                    <a:pt x="50006" y="7144"/>
                  </a:cubicBezTo>
                  <a:close/>
                </a:path>
              </a:pathLst>
            </a:custGeom>
            <a:solidFill>
              <a:srgbClr val="CCCCCC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6" name="Freeform: Shape 75">
              <a:extLst>
                <a:ext uri="{FF2B5EF4-FFF2-40B4-BE49-F238E27FC236}">
                  <a16:creationId xmlns:a16="http://schemas.microsoft.com/office/drawing/2014/main" id="{3FD56A68-0229-4E00-B26B-2A0447B7F4DC}"/>
                </a:ext>
              </a:extLst>
            </p:cNvPr>
            <p:cNvSpPr/>
            <p:nvPr/>
          </p:nvSpPr>
          <p:spPr>
            <a:xfrm>
              <a:off x="4438629" y="6215033"/>
              <a:ext cx="1618413" cy="184076"/>
            </a:xfrm>
            <a:custGeom>
              <a:avLst/>
              <a:gdLst>
                <a:gd name="connsiteX0" fmla="*/ 1478513 w 1618413"/>
                <a:gd name="connsiteY0" fmla="*/ 177499 h 184076"/>
                <a:gd name="connsiteX1" fmla="*/ 1485084 w 1618413"/>
                <a:gd name="connsiteY1" fmla="*/ 177499 h 184076"/>
                <a:gd name="connsiteX2" fmla="*/ 1502686 w 1618413"/>
                <a:gd name="connsiteY2" fmla="*/ 178122 h 184076"/>
                <a:gd name="connsiteX3" fmla="*/ 1499879 w 1618413"/>
                <a:gd name="connsiteY3" fmla="*/ 178526 h 184076"/>
                <a:gd name="connsiteX4" fmla="*/ 1478513 w 1618413"/>
                <a:gd name="connsiteY4" fmla="*/ 177499 h 184076"/>
                <a:gd name="connsiteX5" fmla="*/ 84799 w 1618413"/>
                <a:gd name="connsiteY5" fmla="*/ 170928 h 184076"/>
                <a:gd name="connsiteX6" fmla="*/ 117666 w 1618413"/>
                <a:gd name="connsiteY6" fmla="*/ 177499 h 184076"/>
                <a:gd name="connsiteX7" fmla="*/ 104518 w 1618413"/>
                <a:gd name="connsiteY7" fmla="*/ 177499 h 184076"/>
                <a:gd name="connsiteX8" fmla="*/ 84799 w 1618413"/>
                <a:gd name="connsiteY8" fmla="*/ 170928 h 184076"/>
                <a:gd name="connsiteX9" fmla="*/ 1603418 w 1618413"/>
                <a:gd name="connsiteY9" fmla="*/ 0 h 184076"/>
                <a:gd name="connsiteX10" fmla="*/ 1616567 w 1618413"/>
                <a:gd name="connsiteY10" fmla="*/ 0 h 184076"/>
                <a:gd name="connsiteX11" fmla="*/ 1511177 w 1618413"/>
                <a:gd name="connsiteY11" fmla="*/ 178423 h 184076"/>
                <a:gd name="connsiteX12" fmla="*/ 1502686 w 1618413"/>
                <a:gd name="connsiteY12" fmla="*/ 178122 h 184076"/>
                <a:gd name="connsiteX13" fmla="*/ 1521501 w 1618413"/>
                <a:gd name="connsiteY13" fmla="*/ 175419 h 184076"/>
                <a:gd name="connsiteX14" fmla="*/ 1603418 w 1618413"/>
                <a:gd name="connsiteY14" fmla="*/ 6571 h 184076"/>
                <a:gd name="connsiteX15" fmla="*/ 5911 w 1618413"/>
                <a:gd name="connsiteY15" fmla="*/ 0 h 184076"/>
                <a:gd name="connsiteX16" fmla="*/ 19060 w 1618413"/>
                <a:gd name="connsiteY16" fmla="*/ 6571 h 184076"/>
                <a:gd name="connsiteX17" fmla="*/ 91379 w 1618413"/>
                <a:gd name="connsiteY17" fmla="*/ 184076 h 184076"/>
                <a:gd name="connsiteX18" fmla="*/ 5911 w 1618413"/>
                <a:gd name="connsiteY18" fmla="*/ 0 h 1840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1618413" h="184076">
                  <a:moveTo>
                    <a:pt x="1478513" y="177499"/>
                  </a:moveTo>
                  <a:lnTo>
                    <a:pt x="1485084" y="177499"/>
                  </a:lnTo>
                  <a:lnTo>
                    <a:pt x="1502686" y="178122"/>
                  </a:lnTo>
                  <a:lnTo>
                    <a:pt x="1499879" y="178526"/>
                  </a:lnTo>
                  <a:cubicBezTo>
                    <a:pt x="1487142" y="179142"/>
                    <a:pt x="1478513" y="177499"/>
                    <a:pt x="1478513" y="177499"/>
                  </a:cubicBezTo>
                  <a:close/>
                  <a:moveTo>
                    <a:pt x="84799" y="170928"/>
                  </a:moveTo>
                  <a:cubicBezTo>
                    <a:pt x="97947" y="177499"/>
                    <a:pt x="104518" y="177499"/>
                    <a:pt x="117666" y="177499"/>
                  </a:cubicBezTo>
                  <a:lnTo>
                    <a:pt x="104518" y="177499"/>
                  </a:lnTo>
                  <a:cubicBezTo>
                    <a:pt x="97947" y="177499"/>
                    <a:pt x="91370" y="177499"/>
                    <a:pt x="84799" y="170928"/>
                  </a:cubicBezTo>
                  <a:close/>
                  <a:moveTo>
                    <a:pt x="1603418" y="0"/>
                  </a:moveTo>
                  <a:lnTo>
                    <a:pt x="1616567" y="0"/>
                  </a:lnTo>
                  <a:cubicBezTo>
                    <a:pt x="1631361" y="152847"/>
                    <a:pt x="1553705" y="176266"/>
                    <a:pt x="1511177" y="178423"/>
                  </a:cubicBezTo>
                  <a:lnTo>
                    <a:pt x="1502686" y="178122"/>
                  </a:lnTo>
                  <a:lnTo>
                    <a:pt x="1521501" y="175419"/>
                  </a:lnTo>
                  <a:cubicBezTo>
                    <a:pt x="1560791" y="165788"/>
                    <a:pt x="1611636" y="129836"/>
                    <a:pt x="1603418" y="6571"/>
                  </a:cubicBezTo>
                  <a:close/>
                  <a:moveTo>
                    <a:pt x="5911" y="0"/>
                  </a:moveTo>
                  <a:lnTo>
                    <a:pt x="19060" y="6571"/>
                  </a:lnTo>
                  <a:cubicBezTo>
                    <a:pt x="19060" y="6571"/>
                    <a:pt x="-20385" y="144631"/>
                    <a:pt x="91379" y="184076"/>
                  </a:cubicBezTo>
                  <a:cubicBezTo>
                    <a:pt x="-33534" y="151202"/>
                    <a:pt x="5911" y="0"/>
                    <a:pt x="5911" y="0"/>
                  </a:cubicBezTo>
                  <a:close/>
                </a:path>
              </a:pathLst>
            </a:custGeom>
            <a:solidFill>
              <a:srgbClr val="4D4D4D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grpSp>
          <p:nvGrpSpPr>
            <p:cNvPr id="77" name="Group 76">
              <a:extLst>
                <a:ext uri="{FF2B5EF4-FFF2-40B4-BE49-F238E27FC236}">
                  <a16:creationId xmlns:a16="http://schemas.microsoft.com/office/drawing/2014/main" id="{34A01154-9836-4962-9511-E2092DACB369}"/>
                </a:ext>
              </a:extLst>
            </p:cNvPr>
            <p:cNvGrpSpPr/>
            <p:nvPr/>
          </p:nvGrpSpPr>
          <p:grpSpPr>
            <a:xfrm>
              <a:off x="1606" y="6382978"/>
              <a:ext cx="413937" cy="115242"/>
              <a:chOff x="5955" y="6353672"/>
              <a:chExt cx="413937" cy="115242"/>
            </a:xfrm>
          </p:grpSpPr>
          <p:sp>
            <p:nvSpPr>
              <p:cNvPr id="82" name="Rectangle: Rounded Corners 81">
                <a:extLst>
                  <a:ext uri="{FF2B5EF4-FFF2-40B4-BE49-F238E27FC236}">
                    <a16:creationId xmlns:a16="http://schemas.microsoft.com/office/drawing/2014/main" id="{A8C38B66-F6D9-4A51-A61D-08AE4C134DE4}"/>
                  </a:ext>
                </a:extLst>
              </p:cNvPr>
              <p:cNvSpPr/>
              <p:nvPr/>
            </p:nvSpPr>
            <p:spPr>
              <a:xfrm>
                <a:off x="5955" y="6353672"/>
                <a:ext cx="413937" cy="115242"/>
              </a:xfrm>
              <a:prstGeom prst="roundRect">
                <a:avLst>
                  <a:gd name="adj" fmla="val 28154"/>
                </a:avLst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83" name="Rectangle: Rounded Corners 82">
                <a:extLst>
                  <a:ext uri="{FF2B5EF4-FFF2-40B4-BE49-F238E27FC236}">
                    <a16:creationId xmlns:a16="http://schemas.microsoft.com/office/drawing/2014/main" id="{D0C915C2-3F6B-406E-83FD-E7B1E59AF0BF}"/>
                  </a:ext>
                </a:extLst>
              </p:cNvPr>
              <p:cNvSpPr/>
              <p:nvPr/>
            </p:nvSpPr>
            <p:spPr>
              <a:xfrm>
                <a:off x="99417" y="6382279"/>
                <a:ext cx="227012" cy="55272"/>
              </a:xfrm>
              <a:prstGeom prst="roundRect">
                <a:avLst>
                  <a:gd name="adj" fmla="val 28154"/>
                </a:avLst>
              </a:prstGeom>
              <a:solidFill>
                <a:schemeClr val="tx1">
                  <a:lumMod val="65000"/>
                  <a:lumOff val="3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grpSp>
          <p:nvGrpSpPr>
            <p:cNvPr id="78" name="Group 77">
              <a:extLst>
                <a:ext uri="{FF2B5EF4-FFF2-40B4-BE49-F238E27FC236}">
                  <a16:creationId xmlns:a16="http://schemas.microsoft.com/office/drawing/2014/main" id="{BACD6A3B-6275-4412-90DA-7C6D6AF0ABBA}"/>
                </a:ext>
              </a:extLst>
            </p:cNvPr>
            <p:cNvGrpSpPr/>
            <p:nvPr/>
          </p:nvGrpSpPr>
          <p:grpSpPr>
            <a:xfrm>
              <a:off x="9855291" y="6381600"/>
              <a:ext cx="885989" cy="115242"/>
              <a:chOff x="5955" y="6353672"/>
              <a:chExt cx="413937" cy="115242"/>
            </a:xfrm>
          </p:grpSpPr>
          <p:sp>
            <p:nvSpPr>
              <p:cNvPr id="80" name="Rectangle: Rounded Corners 79">
                <a:extLst>
                  <a:ext uri="{FF2B5EF4-FFF2-40B4-BE49-F238E27FC236}">
                    <a16:creationId xmlns:a16="http://schemas.microsoft.com/office/drawing/2014/main" id="{73DC2219-4E62-4245-85F6-6DD42B94AF07}"/>
                  </a:ext>
                </a:extLst>
              </p:cNvPr>
              <p:cNvSpPr/>
              <p:nvPr/>
            </p:nvSpPr>
            <p:spPr>
              <a:xfrm>
                <a:off x="5955" y="6353672"/>
                <a:ext cx="413937" cy="115242"/>
              </a:xfrm>
              <a:prstGeom prst="roundRect">
                <a:avLst>
                  <a:gd name="adj" fmla="val 28154"/>
                </a:avLst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81" name="Rectangle: Rounded Corners 80">
                <a:extLst>
                  <a:ext uri="{FF2B5EF4-FFF2-40B4-BE49-F238E27FC236}">
                    <a16:creationId xmlns:a16="http://schemas.microsoft.com/office/drawing/2014/main" id="{A4331F41-DF53-465B-828D-93BF5F144697}"/>
                  </a:ext>
                </a:extLst>
              </p:cNvPr>
              <p:cNvSpPr/>
              <p:nvPr/>
            </p:nvSpPr>
            <p:spPr>
              <a:xfrm>
                <a:off x="84761" y="6382279"/>
                <a:ext cx="256326" cy="55272"/>
              </a:xfrm>
              <a:prstGeom prst="roundRect">
                <a:avLst>
                  <a:gd name="adj" fmla="val 28154"/>
                </a:avLst>
              </a:prstGeom>
              <a:solidFill>
                <a:schemeClr val="tx1">
                  <a:lumMod val="65000"/>
                  <a:lumOff val="3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</p:grpSp>
        <p:sp>
          <p:nvSpPr>
            <p:cNvPr id="79" name="Freeform: Shape 78">
              <a:extLst>
                <a:ext uri="{FF2B5EF4-FFF2-40B4-BE49-F238E27FC236}">
                  <a16:creationId xmlns:a16="http://schemas.microsoft.com/office/drawing/2014/main" id="{2BAA8ADB-0E94-4102-BD2F-02C9515B76A1}"/>
                </a:ext>
              </a:extLst>
            </p:cNvPr>
            <p:cNvSpPr/>
            <p:nvPr/>
          </p:nvSpPr>
          <p:spPr>
            <a:xfrm>
              <a:off x="3892805" y="496953"/>
              <a:ext cx="5479036" cy="5431217"/>
            </a:xfrm>
            <a:custGeom>
              <a:avLst/>
              <a:gdLst>
                <a:gd name="connsiteX0" fmla="*/ 2567127 w 4009217"/>
                <a:gd name="connsiteY0" fmla="*/ 30683 h 4295590"/>
                <a:gd name="connsiteX1" fmla="*/ 3798529 w 4009217"/>
                <a:gd name="connsiteY1" fmla="*/ 30683 h 4295590"/>
                <a:gd name="connsiteX2" fmla="*/ 4007172 w 4009217"/>
                <a:gd name="connsiteY2" fmla="*/ 272054 h 4295590"/>
                <a:gd name="connsiteX3" fmla="*/ 3998990 w 4009217"/>
                <a:gd name="connsiteY3" fmla="*/ 4268999 h 4295590"/>
                <a:gd name="connsiteX4" fmla="*/ 30683 w 4009217"/>
                <a:gd name="connsiteY4" fmla="*/ 4268999 h 4295590"/>
                <a:gd name="connsiteX0" fmla="*/ 2536444 w 3976489"/>
                <a:gd name="connsiteY0" fmla="*/ 0 h 4238316"/>
                <a:gd name="connsiteX1" fmla="*/ 3976489 w 3976489"/>
                <a:gd name="connsiteY1" fmla="*/ 241371 h 4238316"/>
                <a:gd name="connsiteX2" fmla="*/ 3968307 w 3976489"/>
                <a:gd name="connsiteY2" fmla="*/ 4238316 h 4238316"/>
                <a:gd name="connsiteX3" fmla="*/ 0 w 3976489"/>
                <a:gd name="connsiteY3" fmla="*/ 4238316 h 4238316"/>
                <a:gd name="connsiteX0" fmla="*/ 2536444 w 3976489"/>
                <a:gd name="connsiteY0" fmla="*/ 0 h 4238316"/>
                <a:gd name="connsiteX1" fmla="*/ 3976489 w 3976489"/>
                <a:gd name="connsiteY1" fmla="*/ 213683 h 4238316"/>
                <a:gd name="connsiteX2" fmla="*/ 3968307 w 3976489"/>
                <a:gd name="connsiteY2" fmla="*/ 4238316 h 4238316"/>
                <a:gd name="connsiteX3" fmla="*/ 0 w 3976489"/>
                <a:gd name="connsiteY3" fmla="*/ 4238316 h 4238316"/>
                <a:gd name="connsiteX0" fmla="*/ 2473335 w 3976489"/>
                <a:gd name="connsiteY0" fmla="*/ 0 h 4035268"/>
                <a:gd name="connsiteX1" fmla="*/ 3976489 w 3976489"/>
                <a:gd name="connsiteY1" fmla="*/ 10635 h 4035268"/>
                <a:gd name="connsiteX2" fmla="*/ 3968307 w 3976489"/>
                <a:gd name="connsiteY2" fmla="*/ 4035268 h 4035268"/>
                <a:gd name="connsiteX3" fmla="*/ 0 w 3976489"/>
                <a:gd name="connsiteY3" fmla="*/ 4035268 h 40352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976489" h="4035268">
                  <a:moveTo>
                    <a:pt x="2473335" y="0"/>
                  </a:moveTo>
                  <a:lnTo>
                    <a:pt x="3976489" y="10635"/>
                  </a:lnTo>
                  <a:cubicBezTo>
                    <a:pt x="3973762" y="1342950"/>
                    <a:pt x="3971034" y="2702953"/>
                    <a:pt x="3968307" y="4035268"/>
                  </a:cubicBezTo>
                  <a:lnTo>
                    <a:pt x="0" y="4035268"/>
                  </a:lnTo>
                </a:path>
              </a:pathLst>
            </a:custGeom>
            <a:solidFill>
              <a:srgbClr val="999999">
                <a:alpha val="10000"/>
              </a:srgb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</p:grpSp>
      <p:sp>
        <p:nvSpPr>
          <p:cNvPr id="2" name="Text Placeholder 1">
            <a:extLst>
              <a:ext uri="{FF2B5EF4-FFF2-40B4-BE49-F238E27FC236}">
                <a16:creationId xmlns:a16="http://schemas.microsoft.com/office/drawing/2014/main" id="{206381AD-4C2B-4745-99B1-0BBCE6131A71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prstGeom prst="rect">
            <a:avLst/>
          </a:prstGeom>
        </p:spPr>
        <p:txBody>
          <a:bodyPr/>
          <a:lstStyle/>
          <a:p>
            <a:r>
              <a:rPr lang="en-US" dirty="0"/>
              <a:t>Infographic Style</a:t>
            </a:r>
          </a:p>
        </p:txBody>
      </p:sp>
      <p:sp>
        <p:nvSpPr>
          <p:cNvPr id="87" name="Freeform: Shape 86">
            <a:extLst>
              <a:ext uri="{FF2B5EF4-FFF2-40B4-BE49-F238E27FC236}">
                <a16:creationId xmlns:a16="http://schemas.microsoft.com/office/drawing/2014/main" id="{A561C137-E813-4062-89C0-246DC9272690}"/>
              </a:ext>
            </a:extLst>
          </p:cNvPr>
          <p:cNvSpPr/>
          <p:nvPr/>
        </p:nvSpPr>
        <p:spPr>
          <a:xfrm>
            <a:off x="4737362" y="3872576"/>
            <a:ext cx="2585797" cy="1580682"/>
          </a:xfrm>
          <a:custGeom>
            <a:avLst/>
            <a:gdLst>
              <a:gd name="connsiteX0" fmla="*/ 1279058 w 2585797"/>
              <a:gd name="connsiteY0" fmla="*/ 1666 h 1580682"/>
              <a:gd name="connsiteX1" fmla="*/ 1632448 w 2585797"/>
              <a:gd name="connsiteY1" fmla="*/ 185311 h 1580682"/>
              <a:gd name="connsiteX2" fmla="*/ 1891357 w 2585797"/>
              <a:gd name="connsiteY2" fmla="*/ 278008 h 1580682"/>
              <a:gd name="connsiteX3" fmla="*/ 1987271 w 2585797"/>
              <a:gd name="connsiteY3" fmla="*/ 266240 h 1580682"/>
              <a:gd name="connsiteX4" fmla="*/ 2164903 w 2585797"/>
              <a:gd name="connsiteY4" fmla="*/ 305525 h 1580682"/>
              <a:gd name="connsiteX5" fmla="*/ 2316627 w 2585797"/>
              <a:gd name="connsiteY5" fmla="*/ 277524 h 1580682"/>
              <a:gd name="connsiteX6" fmla="*/ 2576985 w 2585797"/>
              <a:gd name="connsiteY6" fmla="*/ 370617 h 1580682"/>
              <a:gd name="connsiteX7" fmla="*/ 2585797 w 2585797"/>
              <a:gd name="connsiteY7" fmla="*/ 1580682 h 1580682"/>
              <a:gd name="connsiteX8" fmla="*/ 0 w 2585797"/>
              <a:gd name="connsiteY8" fmla="*/ 1580682 h 1580682"/>
              <a:gd name="connsiteX9" fmla="*/ 0 w 2585797"/>
              <a:gd name="connsiteY9" fmla="*/ 670013 h 1580682"/>
              <a:gd name="connsiteX10" fmla="*/ 10436 w 2585797"/>
              <a:gd name="connsiteY10" fmla="*/ 670958 h 1580682"/>
              <a:gd name="connsiteX11" fmla="*/ 355628 w 2585797"/>
              <a:gd name="connsiteY11" fmla="*/ 455208 h 1580682"/>
              <a:gd name="connsiteX12" fmla="*/ 383573 w 2585797"/>
              <a:gd name="connsiteY12" fmla="*/ 457467 h 1580682"/>
              <a:gd name="connsiteX13" fmla="*/ 374713 w 2585797"/>
              <a:gd name="connsiteY13" fmla="*/ 396879 h 1580682"/>
              <a:gd name="connsiteX14" fmla="*/ 732340 w 2585797"/>
              <a:gd name="connsiteY14" fmla="*/ 109939 h 1580682"/>
              <a:gd name="connsiteX15" fmla="*/ 838231 w 2585797"/>
              <a:gd name="connsiteY15" fmla="*/ 122735 h 1580682"/>
              <a:gd name="connsiteX16" fmla="*/ 926243 w 2585797"/>
              <a:gd name="connsiteY16" fmla="*/ 97004 h 1580682"/>
              <a:gd name="connsiteX17" fmla="*/ 1119363 w 2585797"/>
              <a:gd name="connsiteY17" fmla="*/ 16456 h 1580682"/>
              <a:gd name="connsiteX18" fmla="*/ 1279058 w 2585797"/>
              <a:gd name="connsiteY18" fmla="*/ 1666 h 158068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</a:cxnLst>
            <a:rect l="l" t="t" r="r" b="b"/>
            <a:pathLst>
              <a:path w="2585797" h="1580682">
                <a:moveTo>
                  <a:pt x="1279058" y="1666"/>
                </a:moveTo>
                <a:cubicBezTo>
                  <a:pt x="1423790" y="14745"/>
                  <a:pt x="1528119" y="102561"/>
                  <a:pt x="1632448" y="185311"/>
                </a:cubicBezTo>
                <a:cubicBezTo>
                  <a:pt x="1750674" y="189186"/>
                  <a:pt x="1805055" y="247109"/>
                  <a:pt x="1891357" y="278008"/>
                </a:cubicBezTo>
                <a:cubicBezTo>
                  <a:pt x="1921608" y="269907"/>
                  <a:pt x="1953906" y="266240"/>
                  <a:pt x="1987271" y="266240"/>
                </a:cubicBezTo>
                <a:cubicBezTo>
                  <a:pt x="2052219" y="266240"/>
                  <a:pt x="2113123" y="280132"/>
                  <a:pt x="2164903" y="305525"/>
                </a:cubicBezTo>
                <a:cubicBezTo>
                  <a:pt x="2210644" y="287273"/>
                  <a:pt x="2262217" y="277524"/>
                  <a:pt x="2316627" y="277524"/>
                </a:cubicBezTo>
                <a:cubicBezTo>
                  <a:pt x="2420143" y="277524"/>
                  <a:pt x="2513390" y="312812"/>
                  <a:pt x="2576985" y="370617"/>
                </a:cubicBezTo>
                <a:lnTo>
                  <a:pt x="2585797" y="1580682"/>
                </a:lnTo>
                <a:lnTo>
                  <a:pt x="0" y="1580682"/>
                </a:lnTo>
                <a:lnTo>
                  <a:pt x="0" y="670013"/>
                </a:lnTo>
                <a:lnTo>
                  <a:pt x="10436" y="670958"/>
                </a:lnTo>
                <a:cubicBezTo>
                  <a:pt x="48773" y="546781"/>
                  <a:pt x="188871" y="455208"/>
                  <a:pt x="355628" y="455208"/>
                </a:cubicBezTo>
                <a:cubicBezTo>
                  <a:pt x="365073" y="455208"/>
                  <a:pt x="374433" y="455501"/>
                  <a:pt x="383573" y="457467"/>
                </a:cubicBezTo>
                <a:cubicBezTo>
                  <a:pt x="377483" y="438048"/>
                  <a:pt x="374713" y="417722"/>
                  <a:pt x="374713" y="396879"/>
                </a:cubicBezTo>
                <a:cubicBezTo>
                  <a:pt x="374713" y="238407"/>
                  <a:pt x="534829" y="109939"/>
                  <a:pt x="732340" y="109939"/>
                </a:cubicBezTo>
                <a:cubicBezTo>
                  <a:pt x="769209" y="109939"/>
                  <a:pt x="804773" y="114415"/>
                  <a:pt x="838231" y="122735"/>
                </a:cubicBezTo>
                <a:lnTo>
                  <a:pt x="926243" y="97004"/>
                </a:lnTo>
                <a:cubicBezTo>
                  <a:pt x="961903" y="52321"/>
                  <a:pt x="1063131" y="42315"/>
                  <a:pt x="1119363" y="16456"/>
                </a:cubicBezTo>
                <a:cubicBezTo>
                  <a:pt x="1178081" y="1251"/>
                  <a:pt x="1230814" y="-2694"/>
                  <a:pt x="1279058" y="1666"/>
                </a:cubicBezTo>
                <a:close/>
              </a:path>
            </a:pathLst>
          </a:cu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ko-KR" altLang="en-US" sz="2700" dirty="0"/>
          </a:p>
        </p:txBody>
      </p:sp>
      <p:sp>
        <p:nvSpPr>
          <p:cNvPr id="86" name="Freeform: Shape 85">
            <a:extLst>
              <a:ext uri="{FF2B5EF4-FFF2-40B4-BE49-F238E27FC236}">
                <a16:creationId xmlns:a16="http://schemas.microsoft.com/office/drawing/2014/main" id="{387A554E-32EE-42CF-B7BD-2952BA31207F}"/>
              </a:ext>
            </a:extLst>
          </p:cNvPr>
          <p:cNvSpPr/>
          <p:nvPr/>
        </p:nvSpPr>
        <p:spPr>
          <a:xfrm>
            <a:off x="4737826" y="4233934"/>
            <a:ext cx="2576985" cy="1219324"/>
          </a:xfrm>
          <a:custGeom>
            <a:avLst/>
            <a:gdLst>
              <a:gd name="connsiteX0" fmla="*/ 1270278 w 2576985"/>
              <a:gd name="connsiteY0" fmla="*/ 1910 h 1219324"/>
              <a:gd name="connsiteX1" fmla="*/ 1530048 w 2576985"/>
              <a:gd name="connsiteY1" fmla="*/ 96217 h 1219324"/>
              <a:gd name="connsiteX2" fmla="*/ 1572490 w 2576985"/>
              <a:gd name="connsiteY2" fmla="*/ 140087 h 1219324"/>
              <a:gd name="connsiteX3" fmla="*/ 1814641 w 2576985"/>
              <a:gd name="connsiteY3" fmla="*/ 293064 h 1219324"/>
              <a:gd name="connsiteX4" fmla="*/ 1936341 w 2576985"/>
              <a:gd name="connsiteY4" fmla="*/ 272065 h 1219324"/>
              <a:gd name="connsiteX5" fmla="*/ 2033994 w 2576985"/>
              <a:gd name="connsiteY5" fmla="*/ 286383 h 1219324"/>
              <a:gd name="connsiteX6" fmla="*/ 2356700 w 2576985"/>
              <a:gd name="connsiteY6" fmla="*/ 71119 h 1219324"/>
              <a:gd name="connsiteX7" fmla="*/ 2576985 w 2576985"/>
              <a:gd name="connsiteY7" fmla="*/ 146845 h 1219324"/>
              <a:gd name="connsiteX8" fmla="*/ 2576985 w 2576985"/>
              <a:gd name="connsiteY8" fmla="*/ 1219324 h 1219324"/>
              <a:gd name="connsiteX9" fmla="*/ 0 w 2576985"/>
              <a:gd name="connsiteY9" fmla="*/ 1219324 h 1219324"/>
              <a:gd name="connsiteX10" fmla="*/ 0 w 2576985"/>
              <a:gd name="connsiteY10" fmla="*/ 654516 h 1219324"/>
              <a:gd name="connsiteX11" fmla="*/ 235419 w 2576985"/>
              <a:gd name="connsiteY11" fmla="*/ 568687 h 1219324"/>
              <a:gd name="connsiteX12" fmla="*/ 387418 w 2576985"/>
              <a:gd name="connsiteY12" fmla="*/ 602278 h 1219324"/>
              <a:gd name="connsiteX13" fmla="*/ 602176 w 2576985"/>
              <a:gd name="connsiteY13" fmla="*/ 392468 h 1219324"/>
              <a:gd name="connsiteX14" fmla="*/ 934907 w 2576985"/>
              <a:gd name="connsiteY14" fmla="*/ 144335 h 1219324"/>
              <a:gd name="connsiteX15" fmla="*/ 962923 w 2576985"/>
              <a:gd name="connsiteY15" fmla="*/ 147938 h 1219324"/>
              <a:gd name="connsiteX16" fmla="*/ 967683 w 2576985"/>
              <a:gd name="connsiteY16" fmla="*/ 140087 h 1219324"/>
              <a:gd name="connsiteX17" fmla="*/ 1096256 w 2576985"/>
              <a:gd name="connsiteY17" fmla="*/ 35562 h 1219324"/>
              <a:gd name="connsiteX18" fmla="*/ 1168860 w 2576985"/>
              <a:gd name="connsiteY18" fmla="*/ 9992 h 1219324"/>
              <a:gd name="connsiteX19" fmla="*/ 1270278 w 2576985"/>
              <a:gd name="connsiteY19" fmla="*/ 1910 h 121932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</a:cxnLst>
            <a:rect l="l" t="t" r="r" b="b"/>
            <a:pathLst>
              <a:path w="2576985" h="1219324">
                <a:moveTo>
                  <a:pt x="1270278" y="1910"/>
                </a:moveTo>
                <a:cubicBezTo>
                  <a:pt x="1376239" y="-4735"/>
                  <a:pt x="1487574" y="1375"/>
                  <a:pt x="1530048" y="96217"/>
                </a:cubicBezTo>
                <a:lnTo>
                  <a:pt x="1572490" y="140087"/>
                </a:lnTo>
                <a:cubicBezTo>
                  <a:pt x="1724714" y="172791"/>
                  <a:pt x="1744140" y="205496"/>
                  <a:pt x="1814641" y="293064"/>
                </a:cubicBezTo>
                <a:cubicBezTo>
                  <a:pt x="1852182" y="279238"/>
                  <a:pt x="1893326" y="272065"/>
                  <a:pt x="1936341" y="272065"/>
                </a:cubicBezTo>
                <a:cubicBezTo>
                  <a:pt x="1970463" y="272065"/>
                  <a:pt x="2003406" y="276579"/>
                  <a:pt x="2033994" y="286383"/>
                </a:cubicBezTo>
                <a:cubicBezTo>
                  <a:pt x="2074756" y="161595"/>
                  <a:pt x="2203925" y="71119"/>
                  <a:pt x="2356700" y="71119"/>
                </a:cubicBezTo>
                <a:cubicBezTo>
                  <a:pt x="2441616" y="71119"/>
                  <a:pt x="2519236" y="99071"/>
                  <a:pt x="2576985" y="146845"/>
                </a:cubicBezTo>
                <a:lnTo>
                  <a:pt x="2576985" y="1219324"/>
                </a:lnTo>
                <a:lnTo>
                  <a:pt x="0" y="1219324"/>
                </a:lnTo>
                <a:lnTo>
                  <a:pt x="0" y="654516"/>
                </a:lnTo>
                <a:cubicBezTo>
                  <a:pt x="60546" y="601275"/>
                  <a:pt x="143731" y="568687"/>
                  <a:pt x="235419" y="568687"/>
                </a:cubicBezTo>
                <a:cubicBezTo>
                  <a:pt x="290329" y="568687"/>
                  <a:pt x="342193" y="580376"/>
                  <a:pt x="387418" y="602278"/>
                </a:cubicBezTo>
                <a:cubicBezTo>
                  <a:pt x="413208" y="503301"/>
                  <a:pt x="495522" y="424483"/>
                  <a:pt x="602176" y="392468"/>
                </a:cubicBezTo>
                <a:cubicBezTo>
                  <a:pt x="630658" y="251244"/>
                  <a:pt x="768835" y="144335"/>
                  <a:pt x="934907" y="144335"/>
                </a:cubicBezTo>
                <a:lnTo>
                  <a:pt x="962923" y="147938"/>
                </a:lnTo>
                <a:lnTo>
                  <a:pt x="967683" y="140087"/>
                </a:lnTo>
                <a:cubicBezTo>
                  <a:pt x="1000452" y="96670"/>
                  <a:pt x="1044583" y="60689"/>
                  <a:pt x="1096256" y="35562"/>
                </a:cubicBezTo>
                <a:lnTo>
                  <a:pt x="1168860" y="9992"/>
                </a:lnTo>
                <a:cubicBezTo>
                  <a:pt x="1200236" y="7757"/>
                  <a:pt x="1234958" y="4125"/>
                  <a:pt x="1270278" y="191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ko-KR" altLang="en-US" sz="2700" dirty="0"/>
          </a:p>
        </p:txBody>
      </p:sp>
      <p:sp>
        <p:nvSpPr>
          <p:cNvPr id="9" name="TextBox 8">
            <a:extLst>
              <a:ext uri="{FF2B5EF4-FFF2-40B4-BE49-F238E27FC236}">
                <a16:creationId xmlns:a16="http://schemas.microsoft.com/office/drawing/2014/main" id="{4C46F3C5-715A-482D-B5A7-E154D523D888}"/>
              </a:ext>
            </a:extLst>
          </p:cNvPr>
          <p:cNvSpPr txBox="1"/>
          <p:nvPr/>
        </p:nvSpPr>
        <p:spPr>
          <a:xfrm>
            <a:off x="5376571" y="4765232"/>
            <a:ext cx="1411922" cy="507831"/>
          </a:xfrm>
          <a:prstGeom prst="rect">
            <a:avLst/>
          </a:prstGeom>
          <a:solidFill>
            <a:schemeClr val="accent4"/>
          </a:solidFill>
        </p:spPr>
        <p:txBody>
          <a:bodyPr wrap="square" rtlCol="0">
            <a:spAutoFit/>
          </a:bodyPr>
          <a:lstStyle/>
          <a:p>
            <a:pPr algn="ctr"/>
            <a:r>
              <a:rPr lang="en-US" altLang="ko-KR" sz="2700" b="1" dirty="0">
                <a:solidFill>
                  <a:schemeClr val="bg1"/>
                </a:solidFill>
                <a:cs typeface="Arial" pitchFamily="34" charset="0"/>
              </a:rPr>
              <a:t>START</a:t>
            </a:r>
            <a:endParaRPr lang="ko-KR" altLang="en-US" sz="2700" b="1" dirty="0">
              <a:solidFill>
                <a:schemeClr val="bg1"/>
              </a:solidFill>
              <a:cs typeface="Arial" pitchFamily="34" charset="0"/>
            </a:endParaRPr>
          </a:p>
        </p:txBody>
      </p:sp>
      <p:grpSp>
        <p:nvGrpSpPr>
          <p:cNvPr id="10" name="Group 9">
            <a:extLst>
              <a:ext uri="{FF2B5EF4-FFF2-40B4-BE49-F238E27FC236}">
                <a16:creationId xmlns:a16="http://schemas.microsoft.com/office/drawing/2014/main" id="{091F8A47-4C2F-4B14-9301-C91550561BBF}"/>
              </a:ext>
            </a:extLst>
          </p:cNvPr>
          <p:cNvGrpSpPr/>
          <p:nvPr/>
        </p:nvGrpSpPr>
        <p:grpSpPr>
          <a:xfrm>
            <a:off x="678996" y="3213154"/>
            <a:ext cx="2988000" cy="923330"/>
            <a:chOff x="3017859" y="4283314"/>
            <a:chExt cx="1890849" cy="923330"/>
          </a:xfrm>
        </p:grpSpPr>
        <p:sp>
          <p:nvSpPr>
            <p:cNvPr id="11" name="TextBox 10">
              <a:extLst>
                <a:ext uri="{FF2B5EF4-FFF2-40B4-BE49-F238E27FC236}">
                  <a16:creationId xmlns:a16="http://schemas.microsoft.com/office/drawing/2014/main" id="{3ABF597A-5D8B-4AB6-91D8-51454AB7E98D}"/>
                </a:ext>
              </a:extLst>
            </p:cNvPr>
            <p:cNvSpPr txBox="1"/>
            <p:nvPr/>
          </p:nvSpPr>
          <p:spPr>
            <a:xfrm>
              <a:off x="3021856" y="4560313"/>
              <a:ext cx="1886852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 can simply impress your audience and add a unique zing and appeal to your Presentations. </a:t>
              </a:r>
              <a:endPara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12" name="TextBox 11">
              <a:extLst>
                <a:ext uri="{FF2B5EF4-FFF2-40B4-BE49-F238E27FC236}">
                  <a16:creationId xmlns:a16="http://schemas.microsoft.com/office/drawing/2014/main" id="{8BFF2479-D735-4471-AF90-90FC69F04D0E}"/>
                </a:ext>
              </a:extLst>
            </p:cNvPr>
            <p:cNvSpPr txBox="1"/>
            <p:nvPr/>
          </p:nvSpPr>
          <p:spPr>
            <a:xfrm>
              <a:off x="3017859" y="4283314"/>
              <a:ext cx="1870812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sz="12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Your Text Here</a:t>
              </a:r>
              <a:endParaRPr lang="ko-KR" altLang="en-US" sz="12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</p:grpSp>
      <p:grpSp>
        <p:nvGrpSpPr>
          <p:cNvPr id="13" name="Group 12">
            <a:extLst>
              <a:ext uri="{FF2B5EF4-FFF2-40B4-BE49-F238E27FC236}">
                <a16:creationId xmlns:a16="http://schemas.microsoft.com/office/drawing/2014/main" id="{37E00518-34CA-4F2A-AC2C-F1A87343FAD8}"/>
              </a:ext>
            </a:extLst>
          </p:cNvPr>
          <p:cNvGrpSpPr/>
          <p:nvPr/>
        </p:nvGrpSpPr>
        <p:grpSpPr>
          <a:xfrm>
            <a:off x="8544655" y="3213155"/>
            <a:ext cx="2988000" cy="923330"/>
            <a:chOff x="3017859" y="4283314"/>
            <a:chExt cx="1890849" cy="923330"/>
          </a:xfrm>
        </p:grpSpPr>
        <p:sp>
          <p:nvSpPr>
            <p:cNvPr id="14" name="TextBox 13">
              <a:extLst>
                <a:ext uri="{FF2B5EF4-FFF2-40B4-BE49-F238E27FC236}">
                  <a16:creationId xmlns:a16="http://schemas.microsoft.com/office/drawing/2014/main" id="{CBEF4FF1-BE9A-48FC-BA5E-394A5532AA05}"/>
                </a:ext>
              </a:extLst>
            </p:cNvPr>
            <p:cNvSpPr txBox="1"/>
            <p:nvPr/>
          </p:nvSpPr>
          <p:spPr>
            <a:xfrm>
              <a:off x="3021856" y="4560313"/>
              <a:ext cx="1886852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 can simply impress your audience and add a unique zing and appeal to your Presentations. </a:t>
              </a:r>
              <a:endPara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15" name="TextBox 14">
              <a:extLst>
                <a:ext uri="{FF2B5EF4-FFF2-40B4-BE49-F238E27FC236}">
                  <a16:creationId xmlns:a16="http://schemas.microsoft.com/office/drawing/2014/main" id="{A805B6E7-2846-4507-B17C-4BA3FBFD1C0E}"/>
                </a:ext>
              </a:extLst>
            </p:cNvPr>
            <p:cNvSpPr txBox="1"/>
            <p:nvPr/>
          </p:nvSpPr>
          <p:spPr>
            <a:xfrm>
              <a:off x="3017859" y="4283314"/>
              <a:ext cx="1870812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Your Text Here</a:t>
              </a:r>
              <a:endParaRPr lang="ko-KR" altLang="en-US" sz="12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</p:grpSp>
      <p:sp>
        <p:nvSpPr>
          <p:cNvPr id="16" name="Rectangle 15">
            <a:extLst>
              <a:ext uri="{FF2B5EF4-FFF2-40B4-BE49-F238E27FC236}">
                <a16:creationId xmlns:a16="http://schemas.microsoft.com/office/drawing/2014/main" id="{3E764340-3E5E-4FD4-9119-5F6ECB74321A}"/>
              </a:ext>
            </a:extLst>
          </p:cNvPr>
          <p:cNvSpPr/>
          <p:nvPr/>
        </p:nvSpPr>
        <p:spPr>
          <a:xfrm>
            <a:off x="3747668" y="3321715"/>
            <a:ext cx="396000" cy="396000"/>
          </a:xfrm>
          <a:prstGeom prst="rect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17" name="Text Placeholder 12">
            <a:extLst>
              <a:ext uri="{FF2B5EF4-FFF2-40B4-BE49-F238E27FC236}">
                <a16:creationId xmlns:a16="http://schemas.microsoft.com/office/drawing/2014/main" id="{225A024C-C978-4F8D-84D4-51F9FEA6064E}"/>
              </a:ext>
            </a:extLst>
          </p:cNvPr>
          <p:cNvSpPr txBox="1">
            <a:spLocks/>
          </p:cNvSpPr>
          <p:nvPr/>
        </p:nvSpPr>
        <p:spPr>
          <a:xfrm>
            <a:off x="3747668" y="3375715"/>
            <a:ext cx="396000" cy="288000"/>
          </a:xfrm>
          <a:prstGeom prst="rect">
            <a:avLst/>
          </a:prstGeom>
        </p:spPr>
        <p:txBody>
          <a:bodyPr lIns="0" tIns="0" rIns="0" bIns="0" anchor="ctr"/>
          <a:lstStyle>
            <a:lvl1pPr marL="0" indent="0" algn="l" defTabSz="914400" rtl="0" eaLnBrk="1" latinLnBrk="0" hangingPunct="1">
              <a:spcBef>
                <a:spcPct val="20000"/>
              </a:spcBef>
              <a:buFontTx/>
              <a:buNone/>
              <a:defRPr sz="3200" b="1" kern="1200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0" hangingPunct="1">
              <a:spcBef>
                <a:spcPct val="20000"/>
              </a:spcBef>
              <a:buFont typeface="Arial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spcBef>
                <a:spcPct val="20000"/>
              </a:spcBef>
              <a:buFont typeface="Arial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spcBef>
                <a:spcPct val="20000"/>
              </a:spcBef>
              <a:buFont typeface="Arial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spcBef>
                <a:spcPct val="20000"/>
              </a:spcBef>
              <a:buFont typeface="Arial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US" sz="2000" dirty="0">
                <a:solidFill>
                  <a:schemeClr val="bg1"/>
                </a:solidFill>
                <a:cs typeface="Arial" pitchFamily="34" charset="0"/>
              </a:rPr>
              <a:t>2</a:t>
            </a:r>
          </a:p>
        </p:txBody>
      </p:sp>
      <p:sp>
        <p:nvSpPr>
          <p:cNvPr id="18" name="Rectangle 17">
            <a:extLst>
              <a:ext uri="{FF2B5EF4-FFF2-40B4-BE49-F238E27FC236}">
                <a16:creationId xmlns:a16="http://schemas.microsoft.com/office/drawing/2014/main" id="{8524DB2C-5534-4D20-959A-E5EB81C92E89}"/>
              </a:ext>
            </a:extLst>
          </p:cNvPr>
          <p:cNvSpPr/>
          <p:nvPr/>
        </p:nvSpPr>
        <p:spPr>
          <a:xfrm>
            <a:off x="8067249" y="3327048"/>
            <a:ext cx="396000" cy="396000"/>
          </a:xfrm>
          <a:prstGeom prst="rect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grpSp>
        <p:nvGrpSpPr>
          <p:cNvPr id="19" name="Group 18">
            <a:extLst>
              <a:ext uri="{FF2B5EF4-FFF2-40B4-BE49-F238E27FC236}">
                <a16:creationId xmlns:a16="http://schemas.microsoft.com/office/drawing/2014/main" id="{AF4E926D-7C6E-4C0B-822A-FAEAFB518680}"/>
              </a:ext>
            </a:extLst>
          </p:cNvPr>
          <p:cNvGrpSpPr/>
          <p:nvPr/>
        </p:nvGrpSpPr>
        <p:grpSpPr>
          <a:xfrm>
            <a:off x="760633" y="4721691"/>
            <a:ext cx="2988000" cy="923330"/>
            <a:chOff x="3017859" y="4283314"/>
            <a:chExt cx="1890849" cy="923330"/>
          </a:xfrm>
        </p:grpSpPr>
        <p:sp>
          <p:nvSpPr>
            <p:cNvPr id="20" name="TextBox 19">
              <a:extLst>
                <a:ext uri="{FF2B5EF4-FFF2-40B4-BE49-F238E27FC236}">
                  <a16:creationId xmlns:a16="http://schemas.microsoft.com/office/drawing/2014/main" id="{A24489B0-468B-4BE4-837D-1C36B859BF98}"/>
                </a:ext>
              </a:extLst>
            </p:cNvPr>
            <p:cNvSpPr txBox="1"/>
            <p:nvPr/>
          </p:nvSpPr>
          <p:spPr>
            <a:xfrm>
              <a:off x="3021856" y="4560313"/>
              <a:ext cx="1886852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 can simply impress your audience and add a unique zing and appeal to your Presentations. </a:t>
              </a:r>
              <a:endPara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21" name="TextBox 20">
              <a:extLst>
                <a:ext uri="{FF2B5EF4-FFF2-40B4-BE49-F238E27FC236}">
                  <a16:creationId xmlns:a16="http://schemas.microsoft.com/office/drawing/2014/main" id="{8E87F932-3EC0-423F-B90D-A85E7BD8B1CC}"/>
                </a:ext>
              </a:extLst>
            </p:cNvPr>
            <p:cNvSpPr txBox="1"/>
            <p:nvPr/>
          </p:nvSpPr>
          <p:spPr>
            <a:xfrm>
              <a:off x="3017859" y="4283314"/>
              <a:ext cx="1870812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sz="12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Your Text Here</a:t>
              </a:r>
              <a:endParaRPr lang="ko-KR" altLang="en-US" sz="12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</p:grpSp>
      <p:grpSp>
        <p:nvGrpSpPr>
          <p:cNvPr id="22" name="Group 21">
            <a:extLst>
              <a:ext uri="{FF2B5EF4-FFF2-40B4-BE49-F238E27FC236}">
                <a16:creationId xmlns:a16="http://schemas.microsoft.com/office/drawing/2014/main" id="{504F4722-6D2C-4024-9628-82818F4DD98C}"/>
              </a:ext>
            </a:extLst>
          </p:cNvPr>
          <p:cNvGrpSpPr/>
          <p:nvPr/>
        </p:nvGrpSpPr>
        <p:grpSpPr>
          <a:xfrm>
            <a:off x="8443368" y="4721691"/>
            <a:ext cx="2988000" cy="923330"/>
            <a:chOff x="3017859" y="4283314"/>
            <a:chExt cx="1890849" cy="923330"/>
          </a:xfrm>
        </p:grpSpPr>
        <p:sp>
          <p:nvSpPr>
            <p:cNvPr id="23" name="TextBox 22">
              <a:extLst>
                <a:ext uri="{FF2B5EF4-FFF2-40B4-BE49-F238E27FC236}">
                  <a16:creationId xmlns:a16="http://schemas.microsoft.com/office/drawing/2014/main" id="{613F3D19-9147-44B5-A316-F4FE7BC240C3}"/>
                </a:ext>
              </a:extLst>
            </p:cNvPr>
            <p:cNvSpPr txBox="1"/>
            <p:nvPr/>
          </p:nvSpPr>
          <p:spPr>
            <a:xfrm>
              <a:off x="3021856" y="4560313"/>
              <a:ext cx="1886852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 can simply impress your audience and add a unique zing and appeal to your Presentations. </a:t>
              </a:r>
              <a:endPara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24" name="TextBox 23">
              <a:extLst>
                <a:ext uri="{FF2B5EF4-FFF2-40B4-BE49-F238E27FC236}">
                  <a16:creationId xmlns:a16="http://schemas.microsoft.com/office/drawing/2014/main" id="{3FBBAC4F-3767-4567-AE4A-34EC71F8B2E4}"/>
                </a:ext>
              </a:extLst>
            </p:cNvPr>
            <p:cNvSpPr txBox="1"/>
            <p:nvPr/>
          </p:nvSpPr>
          <p:spPr>
            <a:xfrm>
              <a:off x="3017859" y="4283314"/>
              <a:ext cx="1870812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Your Text Here</a:t>
              </a:r>
              <a:endParaRPr lang="ko-KR" altLang="en-US" sz="12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</p:grpSp>
      <p:sp>
        <p:nvSpPr>
          <p:cNvPr id="25" name="Rectangle 24">
            <a:extLst>
              <a:ext uri="{FF2B5EF4-FFF2-40B4-BE49-F238E27FC236}">
                <a16:creationId xmlns:a16="http://schemas.microsoft.com/office/drawing/2014/main" id="{AAF5CF55-52F5-4E4D-8056-A7224E3D6B9A}"/>
              </a:ext>
            </a:extLst>
          </p:cNvPr>
          <p:cNvSpPr/>
          <p:nvPr/>
        </p:nvSpPr>
        <p:spPr>
          <a:xfrm>
            <a:off x="3829561" y="4805308"/>
            <a:ext cx="396000" cy="396000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26" name="Text Placeholder 12">
            <a:extLst>
              <a:ext uri="{FF2B5EF4-FFF2-40B4-BE49-F238E27FC236}">
                <a16:creationId xmlns:a16="http://schemas.microsoft.com/office/drawing/2014/main" id="{88F18434-F4AC-4042-84CF-9B3FA0313D9C}"/>
              </a:ext>
            </a:extLst>
          </p:cNvPr>
          <p:cNvSpPr txBox="1">
            <a:spLocks/>
          </p:cNvSpPr>
          <p:nvPr/>
        </p:nvSpPr>
        <p:spPr>
          <a:xfrm>
            <a:off x="3820036" y="4863281"/>
            <a:ext cx="396000" cy="288000"/>
          </a:xfrm>
          <a:prstGeom prst="rect">
            <a:avLst/>
          </a:prstGeom>
        </p:spPr>
        <p:txBody>
          <a:bodyPr lIns="0" tIns="0" rIns="0" bIns="0" anchor="ctr"/>
          <a:lstStyle>
            <a:lvl1pPr marL="0" indent="0" algn="l" defTabSz="914400" rtl="0" eaLnBrk="1" latinLnBrk="0" hangingPunct="1">
              <a:spcBef>
                <a:spcPct val="20000"/>
              </a:spcBef>
              <a:buFontTx/>
              <a:buNone/>
              <a:defRPr sz="3200" b="1" kern="1200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0" hangingPunct="1">
              <a:spcBef>
                <a:spcPct val="20000"/>
              </a:spcBef>
              <a:buFont typeface="Arial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spcBef>
                <a:spcPct val="20000"/>
              </a:spcBef>
              <a:buFont typeface="Arial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spcBef>
                <a:spcPct val="20000"/>
              </a:spcBef>
              <a:buFont typeface="Arial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spcBef>
                <a:spcPct val="20000"/>
              </a:spcBef>
              <a:buFont typeface="Arial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US" sz="2000" dirty="0">
                <a:solidFill>
                  <a:schemeClr val="bg1"/>
                </a:solidFill>
                <a:cs typeface="Arial" pitchFamily="34" charset="0"/>
              </a:rPr>
              <a:t>1</a:t>
            </a:r>
          </a:p>
        </p:txBody>
      </p:sp>
      <p:sp>
        <p:nvSpPr>
          <p:cNvPr id="27" name="Rectangle 26">
            <a:extLst>
              <a:ext uri="{FF2B5EF4-FFF2-40B4-BE49-F238E27FC236}">
                <a16:creationId xmlns:a16="http://schemas.microsoft.com/office/drawing/2014/main" id="{D252420B-69CD-40C1-A944-20B38ED82A7D}"/>
              </a:ext>
            </a:extLst>
          </p:cNvPr>
          <p:cNvSpPr/>
          <p:nvPr/>
        </p:nvSpPr>
        <p:spPr>
          <a:xfrm>
            <a:off x="7962601" y="4810641"/>
            <a:ext cx="396000" cy="396000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28" name="Text Placeholder 12">
            <a:extLst>
              <a:ext uri="{FF2B5EF4-FFF2-40B4-BE49-F238E27FC236}">
                <a16:creationId xmlns:a16="http://schemas.microsoft.com/office/drawing/2014/main" id="{C4D50DD7-3A90-4983-AA82-E1DC1D8AEE65}"/>
              </a:ext>
            </a:extLst>
          </p:cNvPr>
          <p:cNvSpPr txBox="1">
            <a:spLocks/>
          </p:cNvSpPr>
          <p:nvPr/>
        </p:nvSpPr>
        <p:spPr>
          <a:xfrm>
            <a:off x="7953076" y="4868614"/>
            <a:ext cx="396000" cy="288000"/>
          </a:xfrm>
          <a:prstGeom prst="rect">
            <a:avLst/>
          </a:prstGeom>
        </p:spPr>
        <p:txBody>
          <a:bodyPr lIns="0" tIns="0" rIns="0" bIns="0" anchor="ctr"/>
          <a:lstStyle>
            <a:lvl1pPr marL="0" indent="0" algn="l" defTabSz="914400" rtl="0" eaLnBrk="1" latinLnBrk="0" hangingPunct="1">
              <a:spcBef>
                <a:spcPct val="20000"/>
              </a:spcBef>
              <a:buFontTx/>
              <a:buNone/>
              <a:defRPr sz="3200" b="1" kern="1200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0" hangingPunct="1">
              <a:spcBef>
                <a:spcPct val="20000"/>
              </a:spcBef>
              <a:buFont typeface="Arial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spcBef>
                <a:spcPct val="20000"/>
              </a:spcBef>
              <a:buFont typeface="Arial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spcBef>
                <a:spcPct val="20000"/>
              </a:spcBef>
              <a:buFont typeface="Arial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spcBef>
                <a:spcPct val="20000"/>
              </a:spcBef>
              <a:buFont typeface="Arial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US" sz="2000" dirty="0">
                <a:solidFill>
                  <a:schemeClr val="bg1"/>
                </a:solidFill>
                <a:cs typeface="Arial" pitchFamily="34" charset="0"/>
              </a:rPr>
              <a:t>1</a:t>
            </a:r>
          </a:p>
        </p:txBody>
      </p:sp>
      <p:sp>
        <p:nvSpPr>
          <p:cNvPr id="29" name="Text Placeholder 12">
            <a:extLst>
              <a:ext uri="{FF2B5EF4-FFF2-40B4-BE49-F238E27FC236}">
                <a16:creationId xmlns:a16="http://schemas.microsoft.com/office/drawing/2014/main" id="{0B5B55D2-6F6D-4189-99A3-17C447A01057}"/>
              </a:ext>
            </a:extLst>
          </p:cNvPr>
          <p:cNvSpPr txBox="1">
            <a:spLocks/>
          </p:cNvSpPr>
          <p:nvPr/>
        </p:nvSpPr>
        <p:spPr>
          <a:xfrm>
            <a:off x="8067249" y="3381048"/>
            <a:ext cx="396000" cy="288000"/>
          </a:xfrm>
          <a:prstGeom prst="rect">
            <a:avLst/>
          </a:prstGeom>
        </p:spPr>
        <p:txBody>
          <a:bodyPr lIns="0" tIns="0" rIns="0" bIns="0" anchor="ctr"/>
          <a:lstStyle>
            <a:lvl1pPr marL="0" indent="0" algn="l" defTabSz="914400" rtl="0" eaLnBrk="1" latinLnBrk="0" hangingPunct="1">
              <a:spcBef>
                <a:spcPct val="20000"/>
              </a:spcBef>
              <a:buFontTx/>
              <a:buNone/>
              <a:defRPr sz="3200" b="1" kern="1200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0" hangingPunct="1">
              <a:spcBef>
                <a:spcPct val="20000"/>
              </a:spcBef>
              <a:buFont typeface="Arial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spcBef>
                <a:spcPct val="20000"/>
              </a:spcBef>
              <a:buFont typeface="Arial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spcBef>
                <a:spcPct val="20000"/>
              </a:spcBef>
              <a:buFont typeface="Arial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spcBef>
                <a:spcPct val="20000"/>
              </a:spcBef>
              <a:buFont typeface="Arial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US" sz="2000" dirty="0">
                <a:solidFill>
                  <a:schemeClr val="bg1"/>
                </a:solidFill>
                <a:cs typeface="Arial" pitchFamily="34" charset="0"/>
              </a:rPr>
              <a:t>2</a:t>
            </a:r>
          </a:p>
        </p:txBody>
      </p:sp>
      <p:grpSp>
        <p:nvGrpSpPr>
          <p:cNvPr id="31" name="Group 30">
            <a:extLst>
              <a:ext uri="{FF2B5EF4-FFF2-40B4-BE49-F238E27FC236}">
                <a16:creationId xmlns:a16="http://schemas.microsoft.com/office/drawing/2014/main" id="{FB37B885-4734-4C1B-BAAE-010E04EBDB4B}"/>
              </a:ext>
            </a:extLst>
          </p:cNvPr>
          <p:cNvGrpSpPr/>
          <p:nvPr/>
        </p:nvGrpSpPr>
        <p:grpSpPr>
          <a:xfrm>
            <a:off x="1511306" y="1448586"/>
            <a:ext cx="2988000" cy="923330"/>
            <a:chOff x="3017859" y="4283314"/>
            <a:chExt cx="1890849" cy="923330"/>
          </a:xfrm>
        </p:grpSpPr>
        <p:sp>
          <p:nvSpPr>
            <p:cNvPr id="39" name="TextBox 38">
              <a:extLst>
                <a:ext uri="{FF2B5EF4-FFF2-40B4-BE49-F238E27FC236}">
                  <a16:creationId xmlns:a16="http://schemas.microsoft.com/office/drawing/2014/main" id="{4F3EA2AB-BD0A-431C-820C-116F9A6D9CD7}"/>
                </a:ext>
              </a:extLst>
            </p:cNvPr>
            <p:cNvSpPr txBox="1"/>
            <p:nvPr/>
          </p:nvSpPr>
          <p:spPr>
            <a:xfrm>
              <a:off x="3021856" y="4560313"/>
              <a:ext cx="1886852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 can simply impress your audience and add a unique zing and appeal to your Presentations.</a:t>
              </a:r>
              <a:endPara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40" name="TextBox 39">
              <a:extLst>
                <a:ext uri="{FF2B5EF4-FFF2-40B4-BE49-F238E27FC236}">
                  <a16:creationId xmlns:a16="http://schemas.microsoft.com/office/drawing/2014/main" id="{F4F331DB-F537-49E3-BA9C-BADCC036F6C1}"/>
                </a:ext>
              </a:extLst>
            </p:cNvPr>
            <p:cNvSpPr txBox="1"/>
            <p:nvPr/>
          </p:nvSpPr>
          <p:spPr>
            <a:xfrm>
              <a:off x="3017859" y="4283314"/>
              <a:ext cx="1870812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sz="12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Your Text Here</a:t>
              </a:r>
              <a:endParaRPr lang="ko-KR" altLang="en-US" sz="12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</p:grpSp>
      <p:grpSp>
        <p:nvGrpSpPr>
          <p:cNvPr id="32" name="Group 31">
            <a:extLst>
              <a:ext uri="{FF2B5EF4-FFF2-40B4-BE49-F238E27FC236}">
                <a16:creationId xmlns:a16="http://schemas.microsoft.com/office/drawing/2014/main" id="{5827C0E2-5050-4029-9129-4EA571EA52FB}"/>
              </a:ext>
            </a:extLst>
          </p:cNvPr>
          <p:cNvGrpSpPr/>
          <p:nvPr/>
        </p:nvGrpSpPr>
        <p:grpSpPr>
          <a:xfrm>
            <a:off x="7692696" y="1448586"/>
            <a:ext cx="2988000" cy="923330"/>
            <a:chOff x="3017859" y="4283314"/>
            <a:chExt cx="1890849" cy="923330"/>
          </a:xfrm>
        </p:grpSpPr>
        <p:sp>
          <p:nvSpPr>
            <p:cNvPr id="37" name="TextBox 36">
              <a:extLst>
                <a:ext uri="{FF2B5EF4-FFF2-40B4-BE49-F238E27FC236}">
                  <a16:creationId xmlns:a16="http://schemas.microsoft.com/office/drawing/2014/main" id="{AFAB78BD-5F6D-4FDB-8F59-2BAD52091230}"/>
                </a:ext>
              </a:extLst>
            </p:cNvPr>
            <p:cNvSpPr txBox="1"/>
            <p:nvPr/>
          </p:nvSpPr>
          <p:spPr>
            <a:xfrm>
              <a:off x="3021856" y="4560313"/>
              <a:ext cx="1886852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 can simply impress your audience and add a unique zing and appeal to your Presentations. </a:t>
              </a:r>
            </a:p>
          </p:txBody>
        </p:sp>
        <p:sp>
          <p:nvSpPr>
            <p:cNvPr id="38" name="TextBox 37">
              <a:extLst>
                <a:ext uri="{FF2B5EF4-FFF2-40B4-BE49-F238E27FC236}">
                  <a16:creationId xmlns:a16="http://schemas.microsoft.com/office/drawing/2014/main" id="{C736A581-CD24-4845-96F6-F8721249B2E0}"/>
                </a:ext>
              </a:extLst>
            </p:cNvPr>
            <p:cNvSpPr txBox="1"/>
            <p:nvPr/>
          </p:nvSpPr>
          <p:spPr>
            <a:xfrm>
              <a:off x="3017859" y="4283314"/>
              <a:ext cx="1870812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Your Text Here</a:t>
              </a:r>
              <a:endParaRPr lang="ko-KR" altLang="en-US" sz="12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</p:grpSp>
      <p:sp>
        <p:nvSpPr>
          <p:cNvPr id="33" name="Rectangle 32">
            <a:extLst>
              <a:ext uri="{FF2B5EF4-FFF2-40B4-BE49-F238E27FC236}">
                <a16:creationId xmlns:a16="http://schemas.microsoft.com/office/drawing/2014/main" id="{90ED3042-D594-48E8-B9F1-74BFD8468F87}"/>
              </a:ext>
            </a:extLst>
          </p:cNvPr>
          <p:cNvSpPr/>
          <p:nvPr/>
        </p:nvSpPr>
        <p:spPr>
          <a:xfrm>
            <a:off x="4581231" y="1543990"/>
            <a:ext cx="396000" cy="396000"/>
          </a:xfrm>
          <a:prstGeom prst="rect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34" name="Text Placeholder 12">
            <a:extLst>
              <a:ext uri="{FF2B5EF4-FFF2-40B4-BE49-F238E27FC236}">
                <a16:creationId xmlns:a16="http://schemas.microsoft.com/office/drawing/2014/main" id="{16909B3E-BB46-4644-BB8B-65332E9896C8}"/>
              </a:ext>
            </a:extLst>
          </p:cNvPr>
          <p:cNvSpPr txBox="1">
            <a:spLocks/>
          </p:cNvSpPr>
          <p:nvPr/>
        </p:nvSpPr>
        <p:spPr>
          <a:xfrm>
            <a:off x="4581231" y="1597990"/>
            <a:ext cx="396000" cy="288000"/>
          </a:xfrm>
          <a:prstGeom prst="rect">
            <a:avLst/>
          </a:prstGeom>
        </p:spPr>
        <p:txBody>
          <a:bodyPr lIns="0" tIns="0" rIns="0" bIns="0" anchor="ctr"/>
          <a:lstStyle>
            <a:lvl1pPr marL="0" indent="0" algn="l" defTabSz="914400" rtl="0" eaLnBrk="1" latinLnBrk="0" hangingPunct="1">
              <a:spcBef>
                <a:spcPct val="20000"/>
              </a:spcBef>
              <a:buFontTx/>
              <a:buNone/>
              <a:defRPr sz="3200" b="1" kern="1200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0" hangingPunct="1">
              <a:spcBef>
                <a:spcPct val="20000"/>
              </a:spcBef>
              <a:buFont typeface="Arial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spcBef>
                <a:spcPct val="20000"/>
              </a:spcBef>
              <a:buFont typeface="Arial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spcBef>
                <a:spcPct val="20000"/>
              </a:spcBef>
              <a:buFont typeface="Arial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spcBef>
                <a:spcPct val="20000"/>
              </a:spcBef>
              <a:buFont typeface="Arial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US" sz="2000" dirty="0">
                <a:solidFill>
                  <a:schemeClr val="bg1"/>
                </a:solidFill>
                <a:cs typeface="Arial" pitchFamily="34" charset="0"/>
              </a:rPr>
              <a:t>3</a:t>
            </a:r>
          </a:p>
        </p:txBody>
      </p:sp>
      <p:sp>
        <p:nvSpPr>
          <p:cNvPr id="35" name="Rectangle 34">
            <a:extLst>
              <a:ext uri="{FF2B5EF4-FFF2-40B4-BE49-F238E27FC236}">
                <a16:creationId xmlns:a16="http://schemas.microsoft.com/office/drawing/2014/main" id="{4B667C82-3B24-4DDB-8044-7C7CEA26D470}"/>
              </a:ext>
            </a:extLst>
          </p:cNvPr>
          <p:cNvSpPr/>
          <p:nvPr/>
        </p:nvSpPr>
        <p:spPr>
          <a:xfrm>
            <a:off x="7207815" y="1543990"/>
            <a:ext cx="396000" cy="396000"/>
          </a:xfrm>
          <a:prstGeom prst="rect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36" name="Text Placeholder 12">
            <a:extLst>
              <a:ext uri="{FF2B5EF4-FFF2-40B4-BE49-F238E27FC236}">
                <a16:creationId xmlns:a16="http://schemas.microsoft.com/office/drawing/2014/main" id="{B802EF6C-ACEB-48EB-90EA-EE5DBBD06CE4}"/>
              </a:ext>
            </a:extLst>
          </p:cNvPr>
          <p:cNvSpPr txBox="1">
            <a:spLocks/>
          </p:cNvSpPr>
          <p:nvPr/>
        </p:nvSpPr>
        <p:spPr>
          <a:xfrm>
            <a:off x="7207815" y="1597990"/>
            <a:ext cx="396000" cy="288000"/>
          </a:xfrm>
          <a:prstGeom prst="rect">
            <a:avLst/>
          </a:prstGeom>
        </p:spPr>
        <p:txBody>
          <a:bodyPr lIns="0" tIns="0" rIns="0" bIns="0" anchor="ctr"/>
          <a:lstStyle>
            <a:lvl1pPr marL="0" indent="0" algn="l" defTabSz="914400" rtl="0" eaLnBrk="1" latinLnBrk="0" hangingPunct="1">
              <a:spcBef>
                <a:spcPct val="20000"/>
              </a:spcBef>
              <a:buFontTx/>
              <a:buNone/>
              <a:defRPr sz="3200" b="1" kern="1200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0" hangingPunct="1">
              <a:spcBef>
                <a:spcPct val="20000"/>
              </a:spcBef>
              <a:buFont typeface="Arial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spcBef>
                <a:spcPct val="20000"/>
              </a:spcBef>
              <a:buFont typeface="Arial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spcBef>
                <a:spcPct val="20000"/>
              </a:spcBef>
              <a:buFont typeface="Arial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spcBef>
                <a:spcPct val="20000"/>
              </a:spcBef>
              <a:buFont typeface="Arial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US" sz="2000" dirty="0">
                <a:solidFill>
                  <a:schemeClr val="bg1"/>
                </a:solidFill>
                <a:cs typeface="Arial" pitchFamily="34" charset="0"/>
              </a:rPr>
              <a:t>3</a:t>
            </a:r>
          </a:p>
        </p:txBody>
      </p:sp>
      <p:grpSp>
        <p:nvGrpSpPr>
          <p:cNvPr id="88" name="Group 87">
            <a:extLst>
              <a:ext uri="{FF2B5EF4-FFF2-40B4-BE49-F238E27FC236}">
                <a16:creationId xmlns:a16="http://schemas.microsoft.com/office/drawing/2014/main" id="{5DA0075B-3082-4627-8B78-AED0250B8B5D}"/>
              </a:ext>
            </a:extLst>
          </p:cNvPr>
          <p:cNvGrpSpPr/>
          <p:nvPr/>
        </p:nvGrpSpPr>
        <p:grpSpPr>
          <a:xfrm>
            <a:off x="5099710" y="1401325"/>
            <a:ext cx="1972227" cy="3168198"/>
            <a:chOff x="7185244" y="414682"/>
            <a:chExt cx="2544566" cy="4087609"/>
          </a:xfrm>
        </p:grpSpPr>
        <p:cxnSp>
          <p:nvCxnSpPr>
            <p:cNvPr id="89" name="Straight Connector 88">
              <a:extLst>
                <a:ext uri="{FF2B5EF4-FFF2-40B4-BE49-F238E27FC236}">
                  <a16:creationId xmlns:a16="http://schemas.microsoft.com/office/drawing/2014/main" id="{EC4AD902-1F3A-4A15-A1FD-1957287039C5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8350511" y="1910739"/>
              <a:ext cx="235200" cy="1087981"/>
            </a:xfrm>
            <a:prstGeom prst="line">
              <a:avLst/>
            </a:prstGeom>
            <a:ln w="19050">
              <a:solidFill>
                <a:schemeClr val="accent3"/>
              </a:solidFill>
            </a:ln>
            <a:effectLst>
              <a:outerShdw blurRad="63500" algn="ctr" rotWithShape="0">
                <a:prstClr val="black">
                  <a:alpha val="25000"/>
                </a:prstClr>
              </a:outerShdw>
            </a:effectLst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0" name="Straight Connector 89">
              <a:extLst>
                <a:ext uri="{FF2B5EF4-FFF2-40B4-BE49-F238E27FC236}">
                  <a16:creationId xmlns:a16="http://schemas.microsoft.com/office/drawing/2014/main" id="{84C069B4-D09B-4D97-905C-E56AD4B807B1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8602980" y="1910735"/>
              <a:ext cx="186689" cy="1076234"/>
            </a:xfrm>
            <a:prstGeom prst="line">
              <a:avLst/>
            </a:prstGeom>
            <a:ln w="19050">
              <a:solidFill>
                <a:schemeClr val="accent3"/>
              </a:solidFill>
            </a:ln>
            <a:effectLst>
              <a:outerShdw blurRad="63500" algn="ctr" rotWithShape="0">
                <a:prstClr val="black">
                  <a:alpha val="25000"/>
                </a:prstClr>
              </a:outerShdw>
            </a:effectLst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1" name="Straight Connector 90">
              <a:extLst>
                <a:ext uri="{FF2B5EF4-FFF2-40B4-BE49-F238E27FC236}">
                  <a16:creationId xmlns:a16="http://schemas.microsoft.com/office/drawing/2014/main" id="{7EFB3199-625F-4AC0-B34F-A6EB5C775BB3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8597160" y="1806426"/>
              <a:ext cx="0" cy="1180545"/>
            </a:xfrm>
            <a:prstGeom prst="line">
              <a:avLst/>
            </a:prstGeom>
            <a:ln w="19050">
              <a:solidFill>
                <a:schemeClr val="accent3"/>
              </a:solidFill>
            </a:ln>
            <a:effectLst>
              <a:outerShdw blurRad="63500" algn="ctr" rotWithShape="0">
                <a:prstClr val="black">
                  <a:alpha val="25000"/>
                </a:prstClr>
              </a:outerShdw>
            </a:effectLst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92" name="Group 91">
              <a:extLst>
                <a:ext uri="{FF2B5EF4-FFF2-40B4-BE49-F238E27FC236}">
                  <a16:creationId xmlns:a16="http://schemas.microsoft.com/office/drawing/2014/main" id="{096A42C8-3CB4-45C6-BEF8-5D1F95BA471A}"/>
                </a:ext>
              </a:extLst>
            </p:cNvPr>
            <p:cNvGrpSpPr/>
            <p:nvPr/>
          </p:nvGrpSpPr>
          <p:grpSpPr>
            <a:xfrm rot="20249457">
              <a:off x="7185244" y="414682"/>
              <a:ext cx="1735282" cy="1729673"/>
              <a:chOff x="8012538" y="961336"/>
              <a:chExt cx="1184376" cy="1180547"/>
            </a:xfrm>
            <a:effectLst/>
          </p:grpSpPr>
          <p:sp>
            <p:nvSpPr>
              <p:cNvPr id="122" name="Freeform: Shape 121">
                <a:extLst>
                  <a:ext uri="{FF2B5EF4-FFF2-40B4-BE49-F238E27FC236}">
                    <a16:creationId xmlns:a16="http://schemas.microsoft.com/office/drawing/2014/main" id="{1A904FEC-2C30-424A-BB59-BFFCDEFB5A25}"/>
                  </a:ext>
                </a:extLst>
              </p:cNvPr>
              <p:cNvSpPr/>
              <p:nvPr/>
            </p:nvSpPr>
            <p:spPr>
              <a:xfrm>
                <a:off x="8012538" y="961336"/>
                <a:ext cx="599207" cy="1180547"/>
              </a:xfrm>
              <a:custGeom>
                <a:avLst/>
                <a:gdLst>
                  <a:gd name="connsiteX0" fmla="*/ 417713 w 666025"/>
                  <a:gd name="connsiteY0" fmla="*/ 1803 h 1312853"/>
                  <a:gd name="connsiteX1" fmla="*/ 648776 w 666025"/>
                  <a:gd name="connsiteY1" fmla="*/ 158461 h 1312853"/>
                  <a:gd name="connsiteX2" fmla="*/ 666025 w 666025"/>
                  <a:gd name="connsiteY2" fmla="*/ 133883 h 1312853"/>
                  <a:gd name="connsiteX3" fmla="*/ 666025 w 666025"/>
                  <a:gd name="connsiteY3" fmla="*/ 1307251 h 1312853"/>
                  <a:gd name="connsiteX4" fmla="*/ 657567 w 666025"/>
                  <a:gd name="connsiteY4" fmla="*/ 1312853 h 1312853"/>
                  <a:gd name="connsiteX5" fmla="*/ 417713 w 666025"/>
                  <a:gd name="connsiteY5" fmla="*/ 1803 h 1312853"/>
                  <a:gd name="connsiteX0" fmla="*/ 417713 w 666025"/>
                  <a:gd name="connsiteY0" fmla="*/ 1803 h 1312853"/>
                  <a:gd name="connsiteX1" fmla="*/ 648776 w 666025"/>
                  <a:gd name="connsiteY1" fmla="*/ 158461 h 1312853"/>
                  <a:gd name="connsiteX2" fmla="*/ 666025 w 666025"/>
                  <a:gd name="connsiteY2" fmla="*/ 133883 h 1312853"/>
                  <a:gd name="connsiteX3" fmla="*/ 666025 w 666025"/>
                  <a:gd name="connsiteY3" fmla="*/ 1307251 h 1312853"/>
                  <a:gd name="connsiteX4" fmla="*/ 657567 w 666025"/>
                  <a:gd name="connsiteY4" fmla="*/ 1312853 h 1312853"/>
                  <a:gd name="connsiteX5" fmla="*/ 417713 w 666025"/>
                  <a:gd name="connsiteY5" fmla="*/ 1803 h 1312853"/>
                  <a:gd name="connsiteX0" fmla="*/ 417713 w 666025"/>
                  <a:gd name="connsiteY0" fmla="*/ 1803 h 1312853"/>
                  <a:gd name="connsiteX1" fmla="*/ 648776 w 666025"/>
                  <a:gd name="connsiteY1" fmla="*/ 158461 h 1312853"/>
                  <a:gd name="connsiteX2" fmla="*/ 666025 w 666025"/>
                  <a:gd name="connsiteY2" fmla="*/ 1307251 h 1312853"/>
                  <a:gd name="connsiteX3" fmla="*/ 657567 w 666025"/>
                  <a:gd name="connsiteY3" fmla="*/ 1312853 h 1312853"/>
                  <a:gd name="connsiteX4" fmla="*/ 417713 w 666025"/>
                  <a:gd name="connsiteY4" fmla="*/ 1803 h 1312853"/>
                  <a:gd name="connsiteX0" fmla="*/ 417713 w 666361"/>
                  <a:gd name="connsiteY0" fmla="*/ 1803 h 1312853"/>
                  <a:gd name="connsiteX1" fmla="*/ 666361 w 666361"/>
                  <a:gd name="connsiteY1" fmla="*/ 167253 h 1312853"/>
                  <a:gd name="connsiteX2" fmla="*/ 666025 w 666361"/>
                  <a:gd name="connsiteY2" fmla="*/ 1307251 h 1312853"/>
                  <a:gd name="connsiteX3" fmla="*/ 657567 w 666361"/>
                  <a:gd name="connsiteY3" fmla="*/ 1312853 h 1312853"/>
                  <a:gd name="connsiteX4" fmla="*/ 417713 w 666361"/>
                  <a:gd name="connsiteY4" fmla="*/ 1803 h 13128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66361" h="1312853">
                    <a:moveTo>
                      <a:pt x="417713" y="1803"/>
                    </a:moveTo>
                    <a:cubicBezTo>
                      <a:pt x="504336" y="11478"/>
                      <a:pt x="605290" y="69294"/>
                      <a:pt x="666361" y="167253"/>
                    </a:cubicBezTo>
                    <a:lnTo>
                      <a:pt x="666025" y="1307251"/>
                    </a:lnTo>
                    <a:lnTo>
                      <a:pt x="657567" y="1312853"/>
                    </a:lnTo>
                    <a:cubicBezTo>
                      <a:pt x="-394158" y="656864"/>
                      <a:pt x="42344" y="-40119"/>
                      <a:pt x="417713" y="1803"/>
                    </a:cubicBezTo>
                    <a:close/>
                  </a:path>
                </a:pathLst>
              </a:custGeom>
              <a:gradFill flip="none" rotWithShape="1">
                <a:gsLst>
                  <a:gs pos="25000">
                    <a:schemeClr val="accent3">
                      <a:lumMod val="80000"/>
                    </a:schemeClr>
                  </a:gs>
                  <a:gs pos="0">
                    <a:schemeClr val="accent3">
                      <a:lumMod val="75000"/>
                    </a:schemeClr>
                  </a:gs>
                  <a:gs pos="100000">
                    <a:schemeClr val="accent3">
                      <a:lumMod val="90000"/>
                    </a:schemeClr>
                  </a:gs>
                </a:gsLst>
                <a:lin ang="10800000" scaled="1"/>
                <a:tileRect/>
              </a:gradFill>
              <a:ln>
                <a:noFill/>
              </a:ln>
              <a:effectLst>
                <a:outerShdw blurRad="317500" dist="12700" dir="16200000" rotWithShape="0">
                  <a:prstClr val="black">
                    <a:alpha val="15000"/>
                  </a:prstClr>
                </a:outerShdw>
              </a:effectLst>
            </p:spPr>
            <p:txBody>
    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en-US" sz="2701" dirty="0"/>
              </a:p>
            </p:txBody>
          </p:sp>
          <p:sp>
            <p:nvSpPr>
              <p:cNvPr id="123" name="Freeform: Shape 122">
                <a:extLst>
                  <a:ext uri="{FF2B5EF4-FFF2-40B4-BE49-F238E27FC236}">
                    <a16:creationId xmlns:a16="http://schemas.microsoft.com/office/drawing/2014/main" id="{62945FF6-4669-46DD-B441-226BE80CA03D}"/>
                  </a:ext>
                </a:extLst>
              </p:cNvPr>
              <p:cNvSpPr/>
              <p:nvPr/>
            </p:nvSpPr>
            <p:spPr>
              <a:xfrm flipH="1">
                <a:off x="8597707" y="961336"/>
                <a:ext cx="599207" cy="1180547"/>
              </a:xfrm>
              <a:custGeom>
                <a:avLst/>
                <a:gdLst>
                  <a:gd name="connsiteX0" fmla="*/ 417713 w 666025"/>
                  <a:gd name="connsiteY0" fmla="*/ 1803 h 1312853"/>
                  <a:gd name="connsiteX1" fmla="*/ 648776 w 666025"/>
                  <a:gd name="connsiteY1" fmla="*/ 158461 h 1312853"/>
                  <a:gd name="connsiteX2" fmla="*/ 666025 w 666025"/>
                  <a:gd name="connsiteY2" fmla="*/ 133883 h 1312853"/>
                  <a:gd name="connsiteX3" fmla="*/ 666025 w 666025"/>
                  <a:gd name="connsiteY3" fmla="*/ 1307251 h 1312853"/>
                  <a:gd name="connsiteX4" fmla="*/ 657567 w 666025"/>
                  <a:gd name="connsiteY4" fmla="*/ 1312853 h 1312853"/>
                  <a:gd name="connsiteX5" fmla="*/ 417713 w 666025"/>
                  <a:gd name="connsiteY5" fmla="*/ 1803 h 1312853"/>
                  <a:gd name="connsiteX0" fmla="*/ 417713 w 666025"/>
                  <a:gd name="connsiteY0" fmla="*/ 1803 h 1312853"/>
                  <a:gd name="connsiteX1" fmla="*/ 648776 w 666025"/>
                  <a:gd name="connsiteY1" fmla="*/ 158461 h 1312853"/>
                  <a:gd name="connsiteX2" fmla="*/ 666025 w 666025"/>
                  <a:gd name="connsiteY2" fmla="*/ 133883 h 1312853"/>
                  <a:gd name="connsiteX3" fmla="*/ 666025 w 666025"/>
                  <a:gd name="connsiteY3" fmla="*/ 1307251 h 1312853"/>
                  <a:gd name="connsiteX4" fmla="*/ 657567 w 666025"/>
                  <a:gd name="connsiteY4" fmla="*/ 1312853 h 1312853"/>
                  <a:gd name="connsiteX5" fmla="*/ 417713 w 666025"/>
                  <a:gd name="connsiteY5" fmla="*/ 1803 h 1312853"/>
                  <a:gd name="connsiteX0" fmla="*/ 417713 w 666025"/>
                  <a:gd name="connsiteY0" fmla="*/ 1803 h 1312853"/>
                  <a:gd name="connsiteX1" fmla="*/ 648776 w 666025"/>
                  <a:gd name="connsiteY1" fmla="*/ 158461 h 1312853"/>
                  <a:gd name="connsiteX2" fmla="*/ 666025 w 666025"/>
                  <a:gd name="connsiteY2" fmla="*/ 1307251 h 1312853"/>
                  <a:gd name="connsiteX3" fmla="*/ 657567 w 666025"/>
                  <a:gd name="connsiteY3" fmla="*/ 1312853 h 1312853"/>
                  <a:gd name="connsiteX4" fmla="*/ 417713 w 666025"/>
                  <a:gd name="connsiteY4" fmla="*/ 1803 h 1312853"/>
                  <a:gd name="connsiteX0" fmla="*/ 417713 w 666361"/>
                  <a:gd name="connsiteY0" fmla="*/ 1803 h 1312853"/>
                  <a:gd name="connsiteX1" fmla="*/ 666361 w 666361"/>
                  <a:gd name="connsiteY1" fmla="*/ 167253 h 1312853"/>
                  <a:gd name="connsiteX2" fmla="*/ 666025 w 666361"/>
                  <a:gd name="connsiteY2" fmla="*/ 1307251 h 1312853"/>
                  <a:gd name="connsiteX3" fmla="*/ 657567 w 666361"/>
                  <a:gd name="connsiteY3" fmla="*/ 1312853 h 1312853"/>
                  <a:gd name="connsiteX4" fmla="*/ 417713 w 666361"/>
                  <a:gd name="connsiteY4" fmla="*/ 1803 h 13128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66361" h="1312853">
                    <a:moveTo>
                      <a:pt x="417713" y="1803"/>
                    </a:moveTo>
                    <a:cubicBezTo>
                      <a:pt x="504336" y="11478"/>
                      <a:pt x="605290" y="69294"/>
                      <a:pt x="666361" y="167253"/>
                    </a:cubicBezTo>
                    <a:lnTo>
                      <a:pt x="666025" y="1307251"/>
                    </a:lnTo>
                    <a:lnTo>
                      <a:pt x="657567" y="1312853"/>
                    </a:lnTo>
                    <a:cubicBezTo>
                      <a:pt x="-394158" y="656864"/>
                      <a:pt x="42344" y="-40119"/>
                      <a:pt x="417713" y="1803"/>
                    </a:cubicBezTo>
                    <a:close/>
                  </a:path>
                </a:pathLst>
              </a:custGeom>
              <a:gradFill flip="none" rotWithShape="1">
                <a:gsLst>
                  <a:gs pos="75000">
                    <a:schemeClr val="accent3">
                      <a:lumMod val="80000"/>
                    </a:schemeClr>
                  </a:gs>
                  <a:gs pos="0">
                    <a:schemeClr val="accent3">
                      <a:lumMod val="90000"/>
                    </a:schemeClr>
                  </a:gs>
                  <a:gs pos="100000">
                    <a:schemeClr val="accent3">
                      <a:lumMod val="75000"/>
                    </a:schemeClr>
                  </a:gs>
                </a:gsLst>
                <a:lin ang="0" scaled="1"/>
                <a:tileRect/>
              </a:gradFill>
              <a:ln>
                <a:noFill/>
              </a:ln>
              <a:effectLst>
                <a:outerShdw blurRad="317500" dist="12700" dir="16200000" rotWithShape="0">
                  <a:prstClr val="black">
                    <a:alpha val="15000"/>
                  </a:prstClr>
                </a:outerShdw>
              </a:effectLst>
            </p:spPr>
            <p:txBody>
    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en-US" sz="2701" dirty="0"/>
              </a:p>
            </p:txBody>
          </p:sp>
          <p:sp>
            <p:nvSpPr>
              <p:cNvPr id="124" name="Freeform: Shape 123">
                <a:extLst>
                  <a:ext uri="{FF2B5EF4-FFF2-40B4-BE49-F238E27FC236}">
                    <a16:creationId xmlns:a16="http://schemas.microsoft.com/office/drawing/2014/main" id="{14BAE0DA-C826-4048-BA0A-4E6A6AB1C437}"/>
                  </a:ext>
                </a:extLst>
              </p:cNvPr>
              <p:cNvSpPr/>
              <p:nvPr/>
            </p:nvSpPr>
            <p:spPr>
              <a:xfrm flipH="1">
                <a:off x="8600528" y="961336"/>
                <a:ext cx="358368" cy="1180547"/>
              </a:xfrm>
              <a:custGeom>
                <a:avLst/>
                <a:gdLst>
                  <a:gd name="connsiteX0" fmla="*/ 417713 w 666025"/>
                  <a:gd name="connsiteY0" fmla="*/ 1803 h 1312853"/>
                  <a:gd name="connsiteX1" fmla="*/ 648776 w 666025"/>
                  <a:gd name="connsiteY1" fmla="*/ 158461 h 1312853"/>
                  <a:gd name="connsiteX2" fmla="*/ 666025 w 666025"/>
                  <a:gd name="connsiteY2" fmla="*/ 133883 h 1312853"/>
                  <a:gd name="connsiteX3" fmla="*/ 666025 w 666025"/>
                  <a:gd name="connsiteY3" fmla="*/ 1307251 h 1312853"/>
                  <a:gd name="connsiteX4" fmla="*/ 657567 w 666025"/>
                  <a:gd name="connsiteY4" fmla="*/ 1312853 h 1312853"/>
                  <a:gd name="connsiteX5" fmla="*/ 417713 w 666025"/>
                  <a:gd name="connsiteY5" fmla="*/ 1803 h 1312853"/>
                  <a:gd name="connsiteX0" fmla="*/ 417713 w 666025"/>
                  <a:gd name="connsiteY0" fmla="*/ 1803 h 1312853"/>
                  <a:gd name="connsiteX1" fmla="*/ 648776 w 666025"/>
                  <a:gd name="connsiteY1" fmla="*/ 158461 h 1312853"/>
                  <a:gd name="connsiteX2" fmla="*/ 666025 w 666025"/>
                  <a:gd name="connsiteY2" fmla="*/ 133883 h 1312853"/>
                  <a:gd name="connsiteX3" fmla="*/ 666025 w 666025"/>
                  <a:gd name="connsiteY3" fmla="*/ 1307251 h 1312853"/>
                  <a:gd name="connsiteX4" fmla="*/ 657567 w 666025"/>
                  <a:gd name="connsiteY4" fmla="*/ 1312853 h 1312853"/>
                  <a:gd name="connsiteX5" fmla="*/ 417713 w 666025"/>
                  <a:gd name="connsiteY5" fmla="*/ 1803 h 1312853"/>
                  <a:gd name="connsiteX0" fmla="*/ 417713 w 666025"/>
                  <a:gd name="connsiteY0" fmla="*/ 1803 h 1312853"/>
                  <a:gd name="connsiteX1" fmla="*/ 648776 w 666025"/>
                  <a:gd name="connsiteY1" fmla="*/ 158461 h 1312853"/>
                  <a:gd name="connsiteX2" fmla="*/ 666025 w 666025"/>
                  <a:gd name="connsiteY2" fmla="*/ 1307251 h 1312853"/>
                  <a:gd name="connsiteX3" fmla="*/ 657567 w 666025"/>
                  <a:gd name="connsiteY3" fmla="*/ 1312853 h 1312853"/>
                  <a:gd name="connsiteX4" fmla="*/ 417713 w 666025"/>
                  <a:gd name="connsiteY4" fmla="*/ 1803 h 1312853"/>
                  <a:gd name="connsiteX0" fmla="*/ 417713 w 666361"/>
                  <a:gd name="connsiteY0" fmla="*/ 1803 h 1312853"/>
                  <a:gd name="connsiteX1" fmla="*/ 666361 w 666361"/>
                  <a:gd name="connsiteY1" fmla="*/ 167253 h 1312853"/>
                  <a:gd name="connsiteX2" fmla="*/ 666025 w 666361"/>
                  <a:gd name="connsiteY2" fmla="*/ 1307251 h 1312853"/>
                  <a:gd name="connsiteX3" fmla="*/ 657567 w 666361"/>
                  <a:gd name="connsiteY3" fmla="*/ 1312853 h 1312853"/>
                  <a:gd name="connsiteX4" fmla="*/ 417713 w 666361"/>
                  <a:gd name="connsiteY4" fmla="*/ 1803 h 13128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66361" h="1312853">
                    <a:moveTo>
                      <a:pt x="417713" y="1803"/>
                    </a:moveTo>
                    <a:cubicBezTo>
                      <a:pt x="504336" y="11478"/>
                      <a:pt x="605290" y="69294"/>
                      <a:pt x="666361" y="167253"/>
                    </a:cubicBezTo>
                    <a:lnTo>
                      <a:pt x="666025" y="1307251"/>
                    </a:lnTo>
                    <a:lnTo>
                      <a:pt x="657567" y="1312853"/>
                    </a:lnTo>
                    <a:cubicBezTo>
                      <a:pt x="-394158" y="656864"/>
                      <a:pt x="42344" y="-40119"/>
                      <a:pt x="417713" y="1803"/>
                    </a:cubicBezTo>
                    <a:close/>
                  </a:path>
                </a:pathLst>
              </a:custGeom>
              <a:gradFill flip="none" rotWithShape="1">
                <a:gsLst>
                  <a:gs pos="70000">
                    <a:srgbClr val="FDCC2F"/>
                  </a:gs>
                  <a:gs pos="0">
                    <a:schemeClr val="accent3"/>
                  </a:gs>
                  <a:gs pos="100000">
                    <a:schemeClr val="accent3">
                      <a:lumMod val="80000"/>
                    </a:schemeClr>
                  </a:gs>
                </a:gsLst>
                <a:lin ang="0" scaled="1"/>
                <a:tileRect/>
              </a:gradFill>
              <a:ln>
                <a:noFill/>
              </a:ln>
              <a:effectLst>
                <a:outerShdw blurRad="317500" dist="12700" dir="16200000" rotWithShape="0">
                  <a:prstClr val="black">
                    <a:alpha val="15000"/>
                  </a:prstClr>
                </a:outerShdw>
              </a:effectLst>
            </p:spPr>
            <p:txBody>
    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en-US" sz="2701"/>
              </a:p>
            </p:txBody>
          </p:sp>
          <p:sp>
            <p:nvSpPr>
              <p:cNvPr id="125" name="Freeform: Shape 124">
                <a:extLst>
                  <a:ext uri="{FF2B5EF4-FFF2-40B4-BE49-F238E27FC236}">
                    <a16:creationId xmlns:a16="http://schemas.microsoft.com/office/drawing/2014/main" id="{40467D16-8906-4575-A24E-71548F5C5905}"/>
                  </a:ext>
                </a:extLst>
              </p:cNvPr>
              <p:cNvSpPr/>
              <p:nvPr/>
            </p:nvSpPr>
            <p:spPr>
              <a:xfrm>
                <a:off x="8250556" y="961336"/>
                <a:ext cx="358368" cy="1180547"/>
              </a:xfrm>
              <a:custGeom>
                <a:avLst/>
                <a:gdLst>
                  <a:gd name="connsiteX0" fmla="*/ 417713 w 666025"/>
                  <a:gd name="connsiteY0" fmla="*/ 1803 h 1312853"/>
                  <a:gd name="connsiteX1" fmla="*/ 648776 w 666025"/>
                  <a:gd name="connsiteY1" fmla="*/ 158461 h 1312853"/>
                  <a:gd name="connsiteX2" fmla="*/ 666025 w 666025"/>
                  <a:gd name="connsiteY2" fmla="*/ 133883 h 1312853"/>
                  <a:gd name="connsiteX3" fmla="*/ 666025 w 666025"/>
                  <a:gd name="connsiteY3" fmla="*/ 1307251 h 1312853"/>
                  <a:gd name="connsiteX4" fmla="*/ 657567 w 666025"/>
                  <a:gd name="connsiteY4" fmla="*/ 1312853 h 1312853"/>
                  <a:gd name="connsiteX5" fmla="*/ 417713 w 666025"/>
                  <a:gd name="connsiteY5" fmla="*/ 1803 h 1312853"/>
                  <a:gd name="connsiteX0" fmla="*/ 417713 w 666025"/>
                  <a:gd name="connsiteY0" fmla="*/ 1803 h 1312853"/>
                  <a:gd name="connsiteX1" fmla="*/ 648776 w 666025"/>
                  <a:gd name="connsiteY1" fmla="*/ 158461 h 1312853"/>
                  <a:gd name="connsiteX2" fmla="*/ 666025 w 666025"/>
                  <a:gd name="connsiteY2" fmla="*/ 133883 h 1312853"/>
                  <a:gd name="connsiteX3" fmla="*/ 666025 w 666025"/>
                  <a:gd name="connsiteY3" fmla="*/ 1307251 h 1312853"/>
                  <a:gd name="connsiteX4" fmla="*/ 657567 w 666025"/>
                  <a:gd name="connsiteY4" fmla="*/ 1312853 h 1312853"/>
                  <a:gd name="connsiteX5" fmla="*/ 417713 w 666025"/>
                  <a:gd name="connsiteY5" fmla="*/ 1803 h 1312853"/>
                  <a:gd name="connsiteX0" fmla="*/ 417713 w 666025"/>
                  <a:gd name="connsiteY0" fmla="*/ 1803 h 1312853"/>
                  <a:gd name="connsiteX1" fmla="*/ 648776 w 666025"/>
                  <a:gd name="connsiteY1" fmla="*/ 158461 h 1312853"/>
                  <a:gd name="connsiteX2" fmla="*/ 666025 w 666025"/>
                  <a:gd name="connsiteY2" fmla="*/ 1307251 h 1312853"/>
                  <a:gd name="connsiteX3" fmla="*/ 657567 w 666025"/>
                  <a:gd name="connsiteY3" fmla="*/ 1312853 h 1312853"/>
                  <a:gd name="connsiteX4" fmla="*/ 417713 w 666025"/>
                  <a:gd name="connsiteY4" fmla="*/ 1803 h 1312853"/>
                  <a:gd name="connsiteX0" fmla="*/ 417713 w 666361"/>
                  <a:gd name="connsiteY0" fmla="*/ 1803 h 1312853"/>
                  <a:gd name="connsiteX1" fmla="*/ 666361 w 666361"/>
                  <a:gd name="connsiteY1" fmla="*/ 167253 h 1312853"/>
                  <a:gd name="connsiteX2" fmla="*/ 666025 w 666361"/>
                  <a:gd name="connsiteY2" fmla="*/ 1307251 h 1312853"/>
                  <a:gd name="connsiteX3" fmla="*/ 657567 w 666361"/>
                  <a:gd name="connsiteY3" fmla="*/ 1312853 h 1312853"/>
                  <a:gd name="connsiteX4" fmla="*/ 417713 w 666361"/>
                  <a:gd name="connsiteY4" fmla="*/ 1803 h 13128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66361" h="1312853">
                    <a:moveTo>
                      <a:pt x="417713" y="1803"/>
                    </a:moveTo>
                    <a:cubicBezTo>
                      <a:pt x="504336" y="11478"/>
                      <a:pt x="605290" y="69294"/>
                      <a:pt x="666361" y="167253"/>
                    </a:cubicBezTo>
                    <a:lnTo>
                      <a:pt x="666025" y="1307251"/>
                    </a:lnTo>
                    <a:lnTo>
                      <a:pt x="657567" y="1312853"/>
                    </a:lnTo>
                    <a:cubicBezTo>
                      <a:pt x="-394158" y="656864"/>
                      <a:pt x="42344" y="-40119"/>
                      <a:pt x="417713" y="1803"/>
                    </a:cubicBezTo>
                    <a:close/>
                  </a:path>
                </a:pathLst>
              </a:custGeom>
              <a:gradFill flip="none" rotWithShape="1">
                <a:gsLst>
                  <a:gs pos="30000">
                    <a:srgbClr val="FDCE35"/>
                  </a:gs>
                  <a:gs pos="0">
                    <a:schemeClr val="accent3">
                      <a:lumMod val="85000"/>
                    </a:schemeClr>
                  </a:gs>
                  <a:gs pos="100000">
                    <a:schemeClr val="accent3"/>
                  </a:gs>
                </a:gsLst>
                <a:lin ang="10800000" scaled="1"/>
                <a:tileRect/>
              </a:gradFill>
              <a:ln>
                <a:noFill/>
              </a:ln>
              <a:effectLst>
                <a:outerShdw blurRad="317500" dist="12700" dir="16200000" rotWithShape="0">
                  <a:prstClr val="black">
                    <a:alpha val="15000"/>
                  </a:prstClr>
                </a:outerShdw>
              </a:effectLst>
            </p:spPr>
            <p:txBody>
    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en-US" sz="2701" dirty="0"/>
              </a:p>
            </p:txBody>
          </p:sp>
        </p:grpSp>
        <p:grpSp>
          <p:nvGrpSpPr>
            <p:cNvPr id="93" name="Group 92">
              <a:extLst>
                <a:ext uri="{FF2B5EF4-FFF2-40B4-BE49-F238E27FC236}">
                  <a16:creationId xmlns:a16="http://schemas.microsoft.com/office/drawing/2014/main" id="{8ABEBCE0-E1B9-4BBB-A38E-B720FCFD395C}"/>
                </a:ext>
              </a:extLst>
            </p:cNvPr>
            <p:cNvGrpSpPr/>
            <p:nvPr/>
          </p:nvGrpSpPr>
          <p:grpSpPr>
            <a:xfrm rot="1067215">
              <a:off x="8259248" y="603902"/>
              <a:ext cx="1470562" cy="1465808"/>
              <a:chOff x="8012538" y="961336"/>
              <a:chExt cx="1184376" cy="1180547"/>
            </a:xfrm>
            <a:effectLst/>
          </p:grpSpPr>
          <p:sp>
            <p:nvSpPr>
              <p:cNvPr id="118" name="Freeform: Shape 117">
                <a:extLst>
                  <a:ext uri="{FF2B5EF4-FFF2-40B4-BE49-F238E27FC236}">
                    <a16:creationId xmlns:a16="http://schemas.microsoft.com/office/drawing/2014/main" id="{503A69BC-8B61-41A6-A356-BA07BC091D04}"/>
                  </a:ext>
                </a:extLst>
              </p:cNvPr>
              <p:cNvSpPr/>
              <p:nvPr/>
            </p:nvSpPr>
            <p:spPr>
              <a:xfrm>
                <a:off x="8012538" y="961336"/>
                <a:ext cx="599207" cy="1180547"/>
              </a:xfrm>
              <a:custGeom>
                <a:avLst/>
                <a:gdLst>
                  <a:gd name="connsiteX0" fmla="*/ 417713 w 666025"/>
                  <a:gd name="connsiteY0" fmla="*/ 1803 h 1312853"/>
                  <a:gd name="connsiteX1" fmla="*/ 648776 w 666025"/>
                  <a:gd name="connsiteY1" fmla="*/ 158461 h 1312853"/>
                  <a:gd name="connsiteX2" fmla="*/ 666025 w 666025"/>
                  <a:gd name="connsiteY2" fmla="*/ 133883 h 1312853"/>
                  <a:gd name="connsiteX3" fmla="*/ 666025 w 666025"/>
                  <a:gd name="connsiteY3" fmla="*/ 1307251 h 1312853"/>
                  <a:gd name="connsiteX4" fmla="*/ 657567 w 666025"/>
                  <a:gd name="connsiteY4" fmla="*/ 1312853 h 1312853"/>
                  <a:gd name="connsiteX5" fmla="*/ 417713 w 666025"/>
                  <a:gd name="connsiteY5" fmla="*/ 1803 h 1312853"/>
                  <a:gd name="connsiteX0" fmla="*/ 417713 w 666025"/>
                  <a:gd name="connsiteY0" fmla="*/ 1803 h 1312853"/>
                  <a:gd name="connsiteX1" fmla="*/ 648776 w 666025"/>
                  <a:gd name="connsiteY1" fmla="*/ 158461 h 1312853"/>
                  <a:gd name="connsiteX2" fmla="*/ 666025 w 666025"/>
                  <a:gd name="connsiteY2" fmla="*/ 133883 h 1312853"/>
                  <a:gd name="connsiteX3" fmla="*/ 666025 w 666025"/>
                  <a:gd name="connsiteY3" fmla="*/ 1307251 h 1312853"/>
                  <a:gd name="connsiteX4" fmla="*/ 657567 w 666025"/>
                  <a:gd name="connsiteY4" fmla="*/ 1312853 h 1312853"/>
                  <a:gd name="connsiteX5" fmla="*/ 417713 w 666025"/>
                  <a:gd name="connsiteY5" fmla="*/ 1803 h 1312853"/>
                  <a:gd name="connsiteX0" fmla="*/ 417713 w 666025"/>
                  <a:gd name="connsiteY0" fmla="*/ 1803 h 1312853"/>
                  <a:gd name="connsiteX1" fmla="*/ 648776 w 666025"/>
                  <a:gd name="connsiteY1" fmla="*/ 158461 h 1312853"/>
                  <a:gd name="connsiteX2" fmla="*/ 666025 w 666025"/>
                  <a:gd name="connsiteY2" fmla="*/ 1307251 h 1312853"/>
                  <a:gd name="connsiteX3" fmla="*/ 657567 w 666025"/>
                  <a:gd name="connsiteY3" fmla="*/ 1312853 h 1312853"/>
                  <a:gd name="connsiteX4" fmla="*/ 417713 w 666025"/>
                  <a:gd name="connsiteY4" fmla="*/ 1803 h 1312853"/>
                  <a:gd name="connsiteX0" fmla="*/ 417713 w 666361"/>
                  <a:gd name="connsiteY0" fmla="*/ 1803 h 1312853"/>
                  <a:gd name="connsiteX1" fmla="*/ 666361 w 666361"/>
                  <a:gd name="connsiteY1" fmla="*/ 167253 h 1312853"/>
                  <a:gd name="connsiteX2" fmla="*/ 666025 w 666361"/>
                  <a:gd name="connsiteY2" fmla="*/ 1307251 h 1312853"/>
                  <a:gd name="connsiteX3" fmla="*/ 657567 w 666361"/>
                  <a:gd name="connsiteY3" fmla="*/ 1312853 h 1312853"/>
                  <a:gd name="connsiteX4" fmla="*/ 417713 w 666361"/>
                  <a:gd name="connsiteY4" fmla="*/ 1803 h 13128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66361" h="1312853">
                    <a:moveTo>
                      <a:pt x="417713" y="1803"/>
                    </a:moveTo>
                    <a:cubicBezTo>
                      <a:pt x="504336" y="11478"/>
                      <a:pt x="605290" y="69294"/>
                      <a:pt x="666361" y="167253"/>
                    </a:cubicBezTo>
                    <a:lnTo>
                      <a:pt x="666025" y="1307251"/>
                    </a:lnTo>
                    <a:lnTo>
                      <a:pt x="657567" y="1312853"/>
                    </a:lnTo>
                    <a:cubicBezTo>
                      <a:pt x="-394158" y="656864"/>
                      <a:pt x="42344" y="-40119"/>
                      <a:pt x="417713" y="1803"/>
                    </a:cubicBezTo>
                    <a:close/>
                  </a:path>
                </a:pathLst>
              </a:custGeom>
              <a:gradFill flip="none" rotWithShape="1">
                <a:gsLst>
                  <a:gs pos="25000">
                    <a:schemeClr val="accent3">
                      <a:lumMod val="80000"/>
                    </a:schemeClr>
                  </a:gs>
                  <a:gs pos="0">
                    <a:schemeClr val="accent3">
                      <a:lumMod val="75000"/>
                    </a:schemeClr>
                  </a:gs>
                  <a:gs pos="100000">
                    <a:schemeClr val="accent3">
                      <a:lumMod val="90000"/>
                    </a:schemeClr>
                  </a:gs>
                </a:gsLst>
                <a:lin ang="10800000" scaled="1"/>
                <a:tileRect/>
              </a:gradFill>
              <a:ln>
                <a:noFill/>
              </a:ln>
              <a:effectLst>
                <a:outerShdw blurRad="317500" dist="12700" dir="16200000" rotWithShape="0">
                  <a:prstClr val="black">
                    <a:alpha val="15000"/>
                  </a:prstClr>
                </a:outerShdw>
              </a:effectLst>
            </p:spPr>
            <p:txBody>
    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en-US" sz="2701" dirty="0"/>
              </a:p>
            </p:txBody>
          </p:sp>
          <p:sp>
            <p:nvSpPr>
              <p:cNvPr id="119" name="Freeform: Shape 118">
                <a:extLst>
                  <a:ext uri="{FF2B5EF4-FFF2-40B4-BE49-F238E27FC236}">
                    <a16:creationId xmlns:a16="http://schemas.microsoft.com/office/drawing/2014/main" id="{94283F71-6049-4140-A437-35F2E969FE93}"/>
                  </a:ext>
                </a:extLst>
              </p:cNvPr>
              <p:cNvSpPr/>
              <p:nvPr/>
            </p:nvSpPr>
            <p:spPr>
              <a:xfrm flipH="1">
                <a:off x="8597707" y="961336"/>
                <a:ext cx="599207" cy="1180547"/>
              </a:xfrm>
              <a:custGeom>
                <a:avLst/>
                <a:gdLst>
                  <a:gd name="connsiteX0" fmla="*/ 417713 w 666025"/>
                  <a:gd name="connsiteY0" fmla="*/ 1803 h 1312853"/>
                  <a:gd name="connsiteX1" fmla="*/ 648776 w 666025"/>
                  <a:gd name="connsiteY1" fmla="*/ 158461 h 1312853"/>
                  <a:gd name="connsiteX2" fmla="*/ 666025 w 666025"/>
                  <a:gd name="connsiteY2" fmla="*/ 133883 h 1312853"/>
                  <a:gd name="connsiteX3" fmla="*/ 666025 w 666025"/>
                  <a:gd name="connsiteY3" fmla="*/ 1307251 h 1312853"/>
                  <a:gd name="connsiteX4" fmla="*/ 657567 w 666025"/>
                  <a:gd name="connsiteY4" fmla="*/ 1312853 h 1312853"/>
                  <a:gd name="connsiteX5" fmla="*/ 417713 w 666025"/>
                  <a:gd name="connsiteY5" fmla="*/ 1803 h 1312853"/>
                  <a:gd name="connsiteX0" fmla="*/ 417713 w 666025"/>
                  <a:gd name="connsiteY0" fmla="*/ 1803 h 1312853"/>
                  <a:gd name="connsiteX1" fmla="*/ 648776 w 666025"/>
                  <a:gd name="connsiteY1" fmla="*/ 158461 h 1312853"/>
                  <a:gd name="connsiteX2" fmla="*/ 666025 w 666025"/>
                  <a:gd name="connsiteY2" fmla="*/ 133883 h 1312853"/>
                  <a:gd name="connsiteX3" fmla="*/ 666025 w 666025"/>
                  <a:gd name="connsiteY3" fmla="*/ 1307251 h 1312853"/>
                  <a:gd name="connsiteX4" fmla="*/ 657567 w 666025"/>
                  <a:gd name="connsiteY4" fmla="*/ 1312853 h 1312853"/>
                  <a:gd name="connsiteX5" fmla="*/ 417713 w 666025"/>
                  <a:gd name="connsiteY5" fmla="*/ 1803 h 1312853"/>
                  <a:gd name="connsiteX0" fmla="*/ 417713 w 666025"/>
                  <a:gd name="connsiteY0" fmla="*/ 1803 h 1312853"/>
                  <a:gd name="connsiteX1" fmla="*/ 648776 w 666025"/>
                  <a:gd name="connsiteY1" fmla="*/ 158461 h 1312853"/>
                  <a:gd name="connsiteX2" fmla="*/ 666025 w 666025"/>
                  <a:gd name="connsiteY2" fmla="*/ 1307251 h 1312853"/>
                  <a:gd name="connsiteX3" fmla="*/ 657567 w 666025"/>
                  <a:gd name="connsiteY3" fmla="*/ 1312853 h 1312853"/>
                  <a:gd name="connsiteX4" fmla="*/ 417713 w 666025"/>
                  <a:gd name="connsiteY4" fmla="*/ 1803 h 1312853"/>
                  <a:gd name="connsiteX0" fmla="*/ 417713 w 666361"/>
                  <a:gd name="connsiteY0" fmla="*/ 1803 h 1312853"/>
                  <a:gd name="connsiteX1" fmla="*/ 666361 w 666361"/>
                  <a:gd name="connsiteY1" fmla="*/ 167253 h 1312853"/>
                  <a:gd name="connsiteX2" fmla="*/ 666025 w 666361"/>
                  <a:gd name="connsiteY2" fmla="*/ 1307251 h 1312853"/>
                  <a:gd name="connsiteX3" fmla="*/ 657567 w 666361"/>
                  <a:gd name="connsiteY3" fmla="*/ 1312853 h 1312853"/>
                  <a:gd name="connsiteX4" fmla="*/ 417713 w 666361"/>
                  <a:gd name="connsiteY4" fmla="*/ 1803 h 13128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66361" h="1312853">
                    <a:moveTo>
                      <a:pt x="417713" y="1803"/>
                    </a:moveTo>
                    <a:cubicBezTo>
                      <a:pt x="504336" y="11478"/>
                      <a:pt x="605290" y="69294"/>
                      <a:pt x="666361" y="167253"/>
                    </a:cubicBezTo>
                    <a:lnTo>
                      <a:pt x="666025" y="1307251"/>
                    </a:lnTo>
                    <a:lnTo>
                      <a:pt x="657567" y="1312853"/>
                    </a:lnTo>
                    <a:cubicBezTo>
                      <a:pt x="-394158" y="656864"/>
                      <a:pt x="42344" y="-40119"/>
                      <a:pt x="417713" y="1803"/>
                    </a:cubicBezTo>
                    <a:close/>
                  </a:path>
                </a:pathLst>
              </a:custGeom>
              <a:gradFill flip="none" rotWithShape="1">
                <a:gsLst>
                  <a:gs pos="75000">
                    <a:schemeClr val="accent3">
                      <a:lumMod val="80000"/>
                    </a:schemeClr>
                  </a:gs>
                  <a:gs pos="0">
                    <a:schemeClr val="accent3">
                      <a:lumMod val="90000"/>
                    </a:schemeClr>
                  </a:gs>
                  <a:gs pos="100000">
                    <a:schemeClr val="accent3">
                      <a:lumMod val="75000"/>
                    </a:schemeClr>
                  </a:gs>
                </a:gsLst>
                <a:lin ang="0" scaled="1"/>
                <a:tileRect/>
              </a:gradFill>
              <a:ln>
                <a:noFill/>
              </a:ln>
              <a:effectLst>
                <a:outerShdw blurRad="317500" dist="12700" dir="16200000" rotWithShape="0">
                  <a:prstClr val="black">
                    <a:alpha val="15000"/>
                  </a:prstClr>
                </a:outerShdw>
              </a:effectLst>
            </p:spPr>
            <p:txBody>
    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en-US" sz="2701" dirty="0"/>
              </a:p>
            </p:txBody>
          </p:sp>
          <p:sp>
            <p:nvSpPr>
              <p:cNvPr id="120" name="Freeform: Shape 119">
                <a:extLst>
                  <a:ext uri="{FF2B5EF4-FFF2-40B4-BE49-F238E27FC236}">
                    <a16:creationId xmlns:a16="http://schemas.microsoft.com/office/drawing/2014/main" id="{4D589166-C8BE-4B54-A14B-2FB7F3FDF198}"/>
                  </a:ext>
                </a:extLst>
              </p:cNvPr>
              <p:cNvSpPr/>
              <p:nvPr/>
            </p:nvSpPr>
            <p:spPr>
              <a:xfrm flipH="1">
                <a:off x="8600528" y="961336"/>
                <a:ext cx="358368" cy="1180547"/>
              </a:xfrm>
              <a:custGeom>
                <a:avLst/>
                <a:gdLst>
                  <a:gd name="connsiteX0" fmla="*/ 417713 w 666025"/>
                  <a:gd name="connsiteY0" fmla="*/ 1803 h 1312853"/>
                  <a:gd name="connsiteX1" fmla="*/ 648776 w 666025"/>
                  <a:gd name="connsiteY1" fmla="*/ 158461 h 1312853"/>
                  <a:gd name="connsiteX2" fmla="*/ 666025 w 666025"/>
                  <a:gd name="connsiteY2" fmla="*/ 133883 h 1312853"/>
                  <a:gd name="connsiteX3" fmla="*/ 666025 w 666025"/>
                  <a:gd name="connsiteY3" fmla="*/ 1307251 h 1312853"/>
                  <a:gd name="connsiteX4" fmla="*/ 657567 w 666025"/>
                  <a:gd name="connsiteY4" fmla="*/ 1312853 h 1312853"/>
                  <a:gd name="connsiteX5" fmla="*/ 417713 w 666025"/>
                  <a:gd name="connsiteY5" fmla="*/ 1803 h 1312853"/>
                  <a:gd name="connsiteX0" fmla="*/ 417713 w 666025"/>
                  <a:gd name="connsiteY0" fmla="*/ 1803 h 1312853"/>
                  <a:gd name="connsiteX1" fmla="*/ 648776 w 666025"/>
                  <a:gd name="connsiteY1" fmla="*/ 158461 h 1312853"/>
                  <a:gd name="connsiteX2" fmla="*/ 666025 w 666025"/>
                  <a:gd name="connsiteY2" fmla="*/ 133883 h 1312853"/>
                  <a:gd name="connsiteX3" fmla="*/ 666025 w 666025"/>
                  <a:gd name="connsiteY3" fmla="*/ 1307251 h 1312853"/>
                  <a:gd name="connsiteX4" fmla="*/ 657567 w 666025"/>
                  <a:gd name="connsiteY4" fmla="*/ 1312853 h 1312853"/>
                  <a:gd name="connsiteX5" fmla="*/ 417713 w 666025"/>
                  <a:gd name="connsiteY5" fmla="*/ 1803 h 1312853"/>
                  <a:gd name="connsiteX0" fmla="*/ 417713 w 666025"/>
                  <a:gd name="connsiteY0" fmla="*/ 1803 h 1312853"/>
                  <a:gd name="connsiteX1" fmla="*/ 648776 w 666025"/>
                  <a:gd name="connsiteY1" fmla="*/ 158461 h 1312853"/>
                  <a:gd name="connsiteX2" fmla="*/ 666025 w 666025"/>
                  <a:gd name="connsiteY2" fmla="*/ 1307251 h 1312853"/>
                  <a:gd name="connsiteX3" fmla="*/ 657567 w 666025"/>
                  <a:gd name="connsiteY3" fmla="*/ 1312853 h 1312853"/>
                  <a:gd name="connsiteX4" fmla="*/ 417713 w 666025"/>
                  <a:gd name="connsiteY4" fmla="*/ 1803 h 1312853"/>
                  <a:gd name="connsiteX0" fmla="*/ 417713 w 666361"/>
                  <a:gd name="connsiteY0" fmla="*/ 1803 h 1312853"/>
                  <a:gd name="connsiteX1" fmla="*/ 666361 w 666361"/>
                  <a:gd name="connsiteY1" fmla="*/ 167253 h 1312853"/>
                  <a:gd name="connsiteX2" fmla="*/ 666025 w 666361"/>
                  <a:gd name="connsiteY2" fmla="*/ 1307251 h 1312853"/>
                  <a:gd name="connsiteX3" fmla="*/ 657567 w 666361"/>
                  <a:gd name="connsiteY3" fmla="*/ 1312853 h 1312853"/>
                  <a:gd name="connsiteX4" fmla="*/ 417713 w 666361"/>
                  <a:gd name="connsiteY4" fmla="*/ 1803 h 13128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66361" h="1312853">
                    <a:moveTo>
                      <a:pt x="417713" y="1803"/>
                    </a:moveTo>
                    <a:cubicBezTo>
                      <a:pt x="504336" y="11478"/>
                      <a:pt x="605290" y="69294"/>
                      <a:pt x="666361" y="167253"/>
                    </a:cubicBezTo>
                    <a:lnTo>
                      <a:pt x="666025" y="1307251"/>
                    </a:lnTo>
                    <a:lnTo>
                      <a:pt x="657567" y="1312853"/>
                    </a:lnTo>
                    <a:cubicBezTo>
                      <a:pt x="-394158" y="656864"/>
                      <a:pt x="42344" y="-40119"/>
                      <a:pt x="417713" y="1803"/>
                    </a:cubicBezTo>
                    <a:close/>
                  </a:path>
                </a:pathLst>
              </a:custGeom>
              <a:gradFill flip="none" rotWithShape="1">
                <a:gsLst>
                  <a:gs pos="70000">
                    <a:srgbClr val="FDCC2F"/>
                  </a:gs>
                  <a:gs pos="0">
                    <a:schemeClr val="accent3"/>
                  </a:gs>
                  <a:gs pos="100000">
                    <a:schemeClr val="accent3">
                      <a:lumMod val="80000"/>
                    </a:schemeClr>
                  </a:gs>
                </a:gsLst>
                <a:lin ang="0" scaled="1"/>
                <a:tileRect/>
              </a:gradFill>
              <a:ln>
                <a:noFill/>
              </a:ln>
              <a:effectLst>
                <a:outerShdw blurRad="317500" dist="12700" dir="16200000" rotWithShape="0">
                  <a:prstClr val="black">
                    <a:alpha val="15000"/>
                  </a:prstClr>
                </a:outerShdw>
              </a:effectLst>
            </p:spPr>
            <p:txBody>
    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en-US" sz="2701"/>
              </a:p>
            </p:txBody>
          </p:sp>
          <p:sp>
            <p:nvSpPr>
              <p:cNvPr id="121" name="Freeform: Shape 120">
                <a:extLst>
                  <a:ext uri="{FF2B5EF4-FFF2-40B4-BE49-F238E27FC236}">
                    <a16:creationId xmlns:a16="http://schemas.microsoft.com/office/drawing/2014/main" id="{75352E8C-8B17-4ED9-9D92-F1F9AA8FD6A6}"/>
                  </a:ext>
                </a:extLst>
              </p:cNvPr>
              <p:cNvSpPr/>
              <p:nvPr/>
            </p:nvSpPr>
            <p:spPr>
              <a:xfrm>
                <a:off x="8250556" y="961336"/>
                <a:ext cx="358368" cy="1180547"/>
              </a:xfrm>
              <a:custGeom>
                <a:avLst/>
                <a:gdLst>
                  <a:gd name="connsiteX0" fmla="*/ 417713 w 666025"/>
                  <a:gd name="connsiteY0" fmla="*/ 1803 h 1312853"/>
                  <a:gd name="connsiteX1" fmla="*/ 648776 w 666025"/>
                  <a:gd name="connsiteY1" fmla="*/ 158461 h 1312853"/>
                  <a:gd name="connsiteX2" fmla="*/ 666025 w 666025"/>
                  <a:gd name="connsiteY2" fmla="*/ 133883 h 1312853"/>
                  <a:gd name="connsiteX3" fmla="*/ 666025 w 666025"/>
                  <a:gd name="connsiteY3" fmla="*/ 1307251 h 1312853"/>
                  <a:gd name="connsiteX4" fmla="*/ 657567 w 666025"/>
                  <a:gd name="connsiteY4" fmla="*/ 1312853 h 1312853"/>
                  <a:gd name="connsiteX5" fmla="*/ 417713 w 666025"/>
                  <a:gd name="connsiteY5" fmla="*/ 1803 h 1312853"/>
                  <a:gd name="connsiteX0" fmla="*/ 417713 w 666025"/>
                  <a:gd name="connsiteY0" fmla="*/ 1803 h 1312853"/>
                  <a:gd name="connsiteX1" fmla="*/ 648776 w 666025"/>
                  <a:gd name="connsiteY1" fmla="*/ 158461 h 1312853"/>
                  <a:gd name="connsiteX2" fmla="*/ 666025 w 666025"/>
                  <a:gd name="connsiteY2" fmla="*/ 133883 h 1312853"/>
                  <a:gd name="connsiteX3" fmla="*/ 666025 w 666025"/>
                  <a:gd name="connsiteY3" fmla="*/ 1307251 h 1312853"/>
                  <a:gd name="connsiteX4" fmla="*/ 657567 w 666025"/>
                  <a:gd name="connsiteY4" fmla="*/ 1312853 h 1312853"/>
                  <a:gd name="connsiteX5" fmla="*/ 417713 w 666025"/>
                  <a:gd name="connsiteY5" fmla="*/ 1803 h 1312853"/>
                  <a:gd name="connsiteX0" fmla="*/ 417713 w 666025"/>
                  <a:gd name="connsiteY0" fmla="*/ 1803 h 1312853"/>
                  <a:gd name="connsiteX1" fmla="*/ 648776 w 666025"/>
                  <a:gd name="connsiteY1" fmla="*/ 158461 h 1312853"/>
                  <a:gd name="connsiteX2" fmla="*/ 666025 w 666025"/>
                  <a:gd name="connsiteY2" fmla="*/ 1307251 h 1312853"/>
                  <a:gd name="connsiteX3" fmla="*/ 657567 w 666025"/>
                  <a:gd name="connsiteY3" fmla="*/ 1312853 h 1312853"/>
                  <a:gd name="connsiteX4" fmla="*/ 417713 w 666025"/>
                  <a:gd name="connsiteY4" fmla="*/ 1803 h 1312853"/>
                  <a:gd name="connsiteX0" fmla="*/ 417713 w 666361"/>
                  <a:gd name="connsiteY0" fmla="*/ 1803 h 1312853"/>
                  <a:gd name="connsiteX1" fmla="*/ 666361 w 666361"/>
                  <a:gd name="connsiteY1" fmla="*/ 167253 h 1312853"/>
                  <a:gd name="connsiteX2" fmla="*/ 666025 w 666361"/>
                  <a:gd name="connsiteY2" fmla="*/ 1307251 h 1312853"/>
                  <a:gd name="connsiteX3" fmla="*/ 657567 w 666361"/>
                  <a:gd name="connsiteY3" fmla="*/ 1312853 h 1312853"/>
                  <a:gd name="connsiteX4" fmla="*/ 417713 w 666361"/>
                  <a:gd name="connsiteY4" fmla="*/ 1803 h 13128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66361" h="1312853">
                    <a:moveTo>
                      <a:pt x="417713" y="1803"/>
                    </a:moveTo>
                    <a:cubicBezTo>
                      <a:pt x="504336" y="11478"/>
                      <a:pt x="605290" y="69294"/>
                      <a:pt x="666361" y="167253"/>
                    </a:cubicBezTo>
                    <a:lnTo>
                      <a:pt x="666025" y="1307251"/>
                    </a:lnTo>
                    <a:lnTo>
                      <a:pt x="657567" y="1312853"/>
                    </a:lnTo>
                    <a:cubicBezTo>
                      <a:pt x="-394158" y="656864"/>
                      <a:pt x="42344" y="-40119"/>
                      <a:pt x="417713" y="1803"/>
                    </a:cubicBezTo>
                    <a:close/>
                  </a:path>
                </a:pathLst>
              </a:custGeom>
              <a:gradFill flip="none" rotWithShape="1">
                <a:gsLst>
                  <a:gs pos="30000">
                    <a:srgbClr val="FDCE35"/>
                  </a:gs>
                  <a:gs pos="0">
                    <a:schemeClr val="accent3">
                      <a:lumMod val="85000"/>
                    </a:schemeClr>
                  </a:gs>
                  <a:gs pos="100000">
                    <a:schemeClr val="accent3"/>
                  </a:gs>
                </a:gsLst>
                <a:lin ang="10800000" scaled="1"/>
                <a:tileRect/>
              </a:gradFill>
              <a:ln>
                <a:noFill/>
              </a:ln>
              <a:effectLst>
                <a:outerShdw blurRad="317500" dist="12700" dir="16200000" rotWithShape="0">
                  <a:prstClr val="black">
                    <a:alpha val="15000"/>
                  </a:prstClr>
                </a:outerShdw>
              </a:effectLst>
            </p:spPr>
            <p:txBody>
    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en-US" sz="2701" dirty="0"/>
              </a:p>
            </p:txBody>
          </p:sp>
        </p:grpSp>
        <p:grpSp>
          <p:nvGrpSpPr>
            <p:cNvPr id="94" name="Group 93">
              <a:extLst>
                <a:ext uri="{FF2B5EF4-FFF2-40B4-BE49-F238E27FC236}">
                  <a16:creationId xmlns:a16="http://schemas.microsoft.com/office/drawing/2014/main" id="{01C4021D-D9D7-487E-A725-8544DA1D81E2}"/>
                </a:ext>
              </a:extLst>
            </p:cNvPr>
            <p:cNvGrpSpPr/>
            <p:nvPr/>
          </p:nvGrpSpPr>
          <p:grpSpPr>
            <a:xfrm>
              <a:off x="8012538" y="961336"/>
              <a:ext cx="1184376" cy="1180547"/>
              <a:chOff x="8012538" y="961336"/>
              <a:chExt cx="1184376" cy="1180547"/>
            </a:xfrm>
            <a:effectLst/>
          </p:grpSpPr>
          <p:sp>
            <p:nvSpPr>
              <p:cNvPr id="114" name="Freeform: Shape 113">
                <a:extLst>
                  <a:ext uri="{FF2B5EF4-FFF2-40B4-BE49-F238E27FC236}">
                    <a16:creationId xmlns:a16="http://schemas.microsoft.com/office/drawing/2014/main" id="{3ED3F769-F3FE-4225-A291-A999B9B7BA1A}"/>
                  </a:ext>
                </a:extLst>
              </p:cNvPr>
              <p:cNvSpPr/>
              <p:nvPr/>
            </p:nvSpPr>
            <p:spPr>
              <a:xfrm>
                <a:off x="8012538" y="961336"/>
                <a:ext cx="599207" cy="1180547"/>
              </a:xfrm>
              <a:custGeom>
                <a:avLst/>
                <a:gdLst>
                  <a:gd name="connsiteX0" fmla="*/ 417713 w 666025"/>
                  <a:gd name="connsiteY0" fmla="*/ 1803 h 1312853"/>
                  <a:gd name="connsiteX1" fmla="*/ 648776 w 666025"/>
                  <a:gd name="connsiteY1" fmla="*/ 158461 h 1312853"/>
                  <a:gd name="connsiteX2" fmla="*/ 666025 w 666025"/>
                  <a:gd name="connsiteY2" fmla="*/ 133883 h 1312853"/>
                  <a:gd name="connsiteX3" fmla="*/ 666025 w 666025"/>
                  <a:gd name="connsiteY3" fmla="*/ 1307251 h 1312853"/>
                  <a:gd name="connsiteX4" fmla="*/ 657567 w 666025"/>
                  <a:gd name="connsiteY4" fmla="*/ 1312853 h 1312853"/>
                  <a:gd name="connsiteX5" fmla="*/ 417713 w 666025"/>
                  <a:gd name="connsiteY5" fmla="*/ 1803 h 1312853"/>
                  <a:gd name="connsiteX0" fmla="*/ 417713 w 666025"/>
                  <a:gd name="connsiteY0" fmla="*/ 1803 h 1312853"/>
                  <a:gd name="connsiteX1" fmla="*/ 648776 w 666025"/>
                  <a:gd name="connsiteY1" fmla="*/ 158461 h 1312853"/>
                  <a:gd name="connsiteX2" fmla="*/ 666025 w 666025"/>
                  <a:gd name="connsiteY2" fmla="*/ 133883 h 1312853"/>
                  <a:gd name="connsiteX3" fmla="*/ 666025 w 666025"/>
                  <a:gd name="connsiteY3" fmla="*/ 1307251 h 1312853"/>
                  <a:gd name="connsiteX4" fmla="*/ 657567 w 666025"/>
                  <a:gd name="connsiteY4" fmla="*/ 1312853 h 1312853"/>
                  <a:gd name="connsiteX5" fmla="*/ 417713 w 666025"/>
                  <a:gd name="connsiteY5" fmla="*/ 1803 h 1312853"/>
                  <a:gd name="connsiteX0" fmla="*/ 417713 w 666025"/>
                  <a:gd name="connsiteY0" fmla="*/ 1803 h 1312853"/>
                  <a:gd name="connsiteX1" fmla="*/ 648776 w 666025"/>
                  <a:gd name="connsiteY1" fmla="*/ 158461 h 1312853"/>
                  <a:gd name="connsiteX2" fmla="*/ 666025 w 666025"/>
                  <a:gd name="connsiteY2" fmla="*/ 1307251 h 1312853"/>
                  <a:gd name="connsiteX3" fmla="*/ 657567 w 666025"/>
                  <a:gd name="connsiteY3" fmla="*/ 1312853 h 1312853"/>
                  <a:gd name="connsiteX4" fmla="*/ 417713 w 666025"/>
                  <a:gd name="connsiteY4" fmla="*/ 1803 h 1312853"/>
                  <a:gd name="connsiteX0" fmla="*/ 417713 w 666361"/>
                  <a:gd name="connsiteY0" fmla="*/ 1803 h 1312853"/>
                  <a:gd name="connsiteX1" fmla="*/ 666361 w 666361"/>
                  <a:gd name="connsiteY1" fmla="*/ 167253 h 1312853"/>
                  <a:gd name="connsiteX2" fmla="*/ 666025 w 666361"/>
                  <a:gd name="connsiteY2" fmla="*/ 1307251 h 1312853"/>
                  <a:gd name="connsiteX3" fmla="*/ 657567 w 666361"/>
                  <a:gd name="connsiteY3" fmla="*/ 1312853 h 1312853"/>
                  <a:gd name="connsiteX4" fmla="*/ 417713 w 666361"/>
                  <a:gd name="connsiteY4" fmla="*/ 1803 h 13128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66361" h="1312853">
                    <a:moveTo>
                      <a:pt x="417713" y="1803"/>
                    </a:moveTo>
                    <a:cubicBezTo>
                      <a:pt x="504336" y="11478"/>
                      <a:pt x="605290" y="69294"/>
                      <a:pt x="666361" y="167253"/>
                    </a:cubicBezTo>
                    <a:lnTo>
                      <a:pt x="666025" y="1307251"/>
                    </a:lnTo>
                    <a:lnTo>
                      <a:pt x="657567" y="1312853"/>
                    </a:lnTo>
                    <a:cubicBezTo>
                      <a:pt x="-394158" y="656864"/>
                      <a:pt x="42344" y="-40119"/>
                      <a:pt x="417713" y="1803"/>
                    </a:cubicBezTo>
                    <a:close/>
                  </a:path>
                </a:pathLst>
              </a:custGeom>
              <a:gradFill flip="none" rotWithShape="1">
                <a:gsLst>
                  <a:gs pos="25000">
                    <a:schemeClr val="accent3">
                      <a:lumMod val="80000"/>
                    </a:schemeClr>
                  </a:gs>
                  <a:gs pos="0">
                    <a:schemeClr val="accent3">
                      <a:lumMod val="75000"/>
                    </a:schemeClr>
                  </a:gs>
                  <a:gs pos="100000">
                    <a:schemeClr val="accent3">
                      <a:lumMod val="90000"/>
                    </a:schemeClr>
                  </a:gs>
                </a:gsLst>
                <a:lin ang="10800000" scaled="1"/>
                <a:tileRect/>
              </a:gradFill>
              <a:ln>
                <a:noFill/>
              </a:ln>
              <a:effectLst>
                <a:outerShdw blurRad="317500" dist="12700" dir="16200000" rotWithShape="0">
                  <a:prstClr val="black">
                    <a:alpha val="15000"/>
                  </a:prstClr>
                </a:outerShdw>
              </a:effectLst>
            </p:spPr>
            <p:txBody>
    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en-US" sz="2701" dirty="0"/>
              </a:p>
            </p:txBody>
          </p:sp>
          <p:sp>
            <p:nvSpPr>
              <p:cNvPr id="115" name="Freeform: Shape 114">
                <a:extLst>
                  <a:ext uri="{FF2B5EF4-FFF2-40B4-BE49-F238E27FC236}">
                    <a16:creationId xmlns:a16="http://schemas.microsoft.com/office/drawing/2014/main" id="{BD02E1C7-6A13-478E-A284-BFBD49A98A12}"/>
                  </a:ext>
                </a:extLst>
              </p:cNvPr>
              <p:cNvSpPr/>
              <p:nvPr/>
            </p:nvSpPr>
            <p:spPr>
              <a:xfrm flipH="1">
                <a:off x="8597707" y="961336"/>
                <a:ext cx="599207" cy="1180547"/>
              </a:xfrm>
              <a:custGeom>
                <a:avLst/>
                <a:gdLst>
                  <a:gd name="connsiteX0" fmla="*/ 417713 w 666025"/>
                  <a:gd name="connsiteY0" fmla="*/ 1803 h 1312853"/>
                  <a:gd name="connsiteX1" fmla="*/ 648776 w 666025"/>
                  <a:gd name="connsiteY1" fmla="*/ 158461 h 1312853"/>
                  <a:gd name="connsiteX2" fmla="*/ 666025 w 666025"/>
                  <a:gd name="connsiteY2" fmla="*/ 133883 h 1312853"/>
                  <a:gd name="connsiteX3" fmla="*/ 666025 w 666025"/>
                  <a:gd name="connsiteY3" fmla="*/ 1307251 h 1312853"/>
                  <a:gd name="connsiteX4" fmla="*/ 657567 w 666025"/>
                  <a:gd name="connsiteY4" fmla="*/ 1312853 h 1312853"/>
                  <a:gd name="connsiteX5" fmla="*/ 417713 w 666025"/>
                  <a:gd name="connsiteY5" fmla="*/ 1803 h 1312853"/>
                  <a:gd name="connsiteX0" fmla="*/ 417713 w 666025"/>
                  <a:gd name="connsiteY0" fmla="*/ 1803 h 1312853"/>
                  <a:gd name="connsiteX1" fmla="*/ 648776 w 666025"/>
                  <a:gd name="connsiteY1" fmla="*/ 158461 h 1312853"/>
                  <a:gd name="connsiteX2" fmla="*/ 666025 w 666025"/>
                  <a:gd name="connsiteY2" fmla="*/ 133883 h 1312853"/>
                  <a:gd name="connsiteX3" fmla="*/ 666025 w 666025"/>
                  <a:gd name="connsiteY3" fmla="*/ 1307251 h 1312853"/>
                  <a:gd name="connsiteX4" fmla="*/ 657567 w 666025"/>
                  <a:gd name="connsiteY4" fmla="*/ 1312853 h 1312853"/>
                  <a:gd name="connsiteX5" fmla="*/ 417713 w 666025"/>
                  <a:gd name="connsiteY5" fmla="*/ 1803 h 1312853"/>
                  <a:gd name="connsiteX0" fmla="*/ 417713 w 666025"/>
                  <a:gd name="connsiteY0" fmla="*/ 1803 h 1312853"/>
                  <a:gd name="connsiteX1" fmla="*/ 648776 w 666025"/>
                  <a:gd name="connsiteY1" fmla="*/ 158461 h 1312853"/>
                  <a:gd name="connsiteX2" fmla="*/ 666025 w 666025"/>
                  <a:gd name="connsiteY2" fmla="*/ 1307251 h 1312853"/>
                  <a:gd name="connsiteX3" fmla="*/ 657567 w 666025"/>
                  <a:gd name="connsiteY3" fmla="*/ 1312853 h 1312853"/>
                  <a:gd name="connsiteX4" fmla="*/ 417713 w 666025"/>
                  <a:gd name="connsiteY4" fmla="*/ 1803 h 1312853"/>
                  <a:gd name="connsiteX0" fmla="*/ 417713 w 666361"/>
                  <a:gd name="connsiteY0" fmla="*/ 1803 h 1312853"/>
                  <a:gd name="connsiteX1" fmla="*/ 666361 w 666361"/>
                  <a:gd name="connsiteY1" fmla="*/ 167253 h 1312853"/>
                  <a:gd name="connsiteX2" fmla="*/ 666025 w 666361"/>
                  <a:gd name="connsiteY2" fmla="*/ 1307251 h 1312853"/>
                  <a:gd name="connsiteX3" fmla="*/ 657567 w 666361"/>
                  <a:gd name="connsiteY3" fmla="*/ 1312853 h 1312853"/>
                  <a:gd name="connsiteX4" fmla="*/ 417713 w 666361"/>
                  <a:gd name="connsiteY4" fmla="*/ 1803 h 13128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66361" h="1312853">
                    <a:moveTo>
                      <a:pt x="417713" y="1803"/>
                    </a:moveTo>
                    <a:cubicBezTo>
                      <a:pt x="504336" y="11478"/>
                      <a:pt x="605290" y="69294"/>
                      <a:pt x="666361" y="167253"/>
                    </a:cubicBezTo>
                    <a:lnTo>
                      <a:pt x="666025" y="1307251"/>
                    </a:lnTo>
                    <a:lnTo>
                      <a:pt x="657567" y="1312853"/>
                    </a:lnTo>
                    <a:cubicBezTo>
                      <a:pt x="-394158" y="656864"/>
                      <a:pt x="42344" y="-40119"/>
                      <a:pt x="417713" y="1803"/>
                    </a:cubicBezTo>
                    <a:close/>
                  </a:path>
                </a:pathLst>
              </a:custGeom>
              <a:gradFill flip="none" rotWithShape="1">
                <a:gsLst>
                  <a:gs pos="75000">
                    <a:schemeClr val="accent3">
                      <a:lumMod val="80000"/>
                    </a:schemeClr>
                  </a:gs>
                  <a:gs pos="0">
                    <a:schemeClr val="accent3">
                      <a:lumMod val="90000"/>
                    </a:schemeClr>
                  </a:gs>
                  <a:gs pos="100000">
                    <a:schemeClr val="accent3">
                      <a:lumMod val="75000"/>
                    </a:schemeClr>
                  </a:gs>
                </a:gsLst>
                <a:lin ang="0" scaled="1"/>
                <a:tileRect/>
              </a:gradFill>
              <a:ln>
                <a:noFill/>
              </a:ln>
              <a:effectLst>
                <a:outerShdw blurRad="317500" dist="12700" dir="16200000" rotWithShape="0">
                  <a:prstClr val="black">
                    <a:alpha val="15000"/>
                  </a:prstClr>
                </a:outerShdw>
              </a:effectLst>
            </p:spPr>
            <p:txBody>
    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en-US" sz="2701" dirty="0"/>
              </a:p>
            </p:txBody>
          </p:sp>
          <p:sp>
            <p:nvSpPr>
              <p:cNvPr id="116" name="Freeform: Shape 115">
                <a:extLst>
                  <a:ext uri="{FF2B5EF4-FFF2-40B4-BE49-F238E27FC236}">
                    <a16:creationId xmlns:a16="http://schemas.microsoft.com/office/drawing/2014/main" id="{57CC7F32-E721-4C21-99DF-FB1B17798BAD}"/>
                  </a:ext>
                </a:extLst>
              </p:cNvPr>
              <p:cNvSpPr/>
              <p:nvPr/>
            </p:nvSpPr>
            <p:spPr>
              <a:xfrm flipH="1">
                <a:off x="8600528" y="961336"/>
                <a:ext cx="358368" cy="1180547"/>
              </a:xfrm>
              <a:custGeom>
                <a:avLst/>
                <a:gdLst>
                  <a:gd name="connsiteX0" fmla="*/ 417713 w 666025"/>
                  <a:gd name="connsiteY0" fmla="*/ 1803 h 1312853"/>
                  <a:gd name="connsiteX1" fmla="*/ 648776 w 666025"/>
                  <a:gd name="connsiteY1" fmla="*/ 158461 h 1312853"/>
                  <a:gd name="connsiteX2" fmla="*/ 666025 w 666025"/>
                  <a:gd name="connsiteY2" fmla="*/ 133883 h 1312853"/>
                  <a:gd name="connsiteX3" fmla="*/ 666025 w 666025"/>
                  <a:gd name="connsiteY3" fmla="*/ 1307251 h 1312853"/>
                  <a:gd name="connsiteX4" fmla="*/ 657567 w 666025"/>
                  <a:gd name="connsiteY4" fmla="*/ 1312853 h 1312853"/>
                  <a:gd name="connsiteX5" fmla="*/ 417713 w 666025"/>
                  <a:gd name="connsiteY5" fmla="*/ 1803 h 1312853"/>
                  <a:gd name="connsiteX0" fmla="*/ 417713 w 666025"/>
                  <a:gd name="connsiteY0" fmla="*/ 1803 h 1312853"/>
                  <a:gd name="connsiteX1" fmla="*/ 648776 w 666025"/>
                  <a:gd name="connsiteY1" fmla="*/ 158461 h 1312853"/>
                  <a:gd name="connsiteX2" fmla="*/ 666025 w 666025"/>
                  <a:gd name="connsiteY2" fmla="*/ 133883 h 1312853"/>
                  <a:gd name="connsiteX3" fmla="*/ 666025 w 666025"/>
                  <a:gd name="connsiteY3" fmla="*/ 1307251 h 1312853"/>
                  <a:gd name="connsiteX4" fmla="*/ 657567 w 666025"/>
                  <a:gd name="connsiteY4" fmla="*/ 1312853 h 1312853"/>
                  <a:gd name="connsiteX5" fmla="*/ 417713 w 666025"/>
                  <a:gd name="connsiteY5" fmla="*/ 1803 h 1312853"/>
                  <a:gd name="connsiteX0" fmla="*/ 417713 w 666025"/>
                  <a:gd name="connsiteY0" fmla="*/ 1803 h 1312853"/>
                  <a:gd name="connsiteX1" fmla="*/ 648776 w 666025"/>
                  <a:gd name="connsiteY1" fmla="*/ 158461 h 1312853"/>
                  <a:gd name="connsiteX2" fmla="*/ 666025 w 666025"/>
                  <a:gd name="connsiteY2" fmla="*/ 1307251 h 1312853"/>
                  <a:gd name="connsiteX3" fmla="*/ 657567 w 666025"/>
                  <a:gd name="connsiteY3" fmla="*/ 1312853 h 1312853"/>
                  <a:gd name="connsiteX4" fmla="*/ 417713 w 666025"/>
                  <a:gd name="connsiteY4" fmla="*/ 1803 h 1312853"/>
                  <a:gd name="connsiteX0" fmla="*/ 417713 w 666361"/>
                  <a:gd name="connsiteY0" fmla="*/ 1803 h 1312853"/>
                  <a:gd name="connsiteX1" fmla="*/ 666361 w 666361"/>
                  <a:gd name="connsiteY1" fmla="*/ 167253 h 1312853"/>
                  <a:gd name="connsiteX2" fmla="*/ 666025 w 666361"/>
                  <a:gd name="connsiteY2" fmla="*/ 1307251 h 1312853"/>
                  <a:gd name="connsiteX3" fmla="*/ 657567 w 666361"/>
                  <a:gd name="connsiteY3" fmla="*/ 1312853 h 1312853"/>
                  <a:gd name="connsiteX4" fmla="*/ 417713 w 666361"/>
                  <a:gd name="connsiteY4" fmla="*/ 1803 h 13128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66361" h="1312853">
                    <a:moveTo>
                      <a:pt x="417713" y="1803"/>
                    </a:moveTo>
                    <a:cubicBezTo>
                      <a:pt x="504336" y="11478"/>
                      <a:pt x="605290" y="69294"/>
                      <a:pt x="666361" y="167253"/>
                    </a:cubicBezTo>
                    <a:lnTo>
                      <a:pt x="666025" y="1307251"/>
                    </a:lnTo>
                    <a:lnTo>
                      <a:pt x="657567" y="1312853"/>
                    </a:lnTo>
                    <a:cubicBezTo>
                      <a:pt x="-394158" y="656864"/>
                      <a:pt x="42344" y="-40119"/>
                      <a:pt x="417713" y="1803"/>
                    </a:cubicBezTo>
                    <a:close/>
                  </a:path>
                </a:pathLst>
              </a:custGeom>
              <a:gradFill flip="none" rotWithShape="1">
                <a:gsLst>
                  <a:gs pos="70000">
                    <a:srgbClr val="FDCC2F"/>
                  </a:gs>
                  <a:gs pos="0">
                    <a:schemeClr val="accent3"/>
                  </a:gs>
                  <a:gs pos="100000">
                    <a:schemeClr val="accent3">
                      <a:lumMod val="80000"/>
                    </a:schemeClr>
                  </a:gs>
                </a:gsLst>
                <a:lin ang="0" scaled="1"/>
                <a:tileRect/>
              </a:gradFill>
              <a:ln>
                <a:noFill/>
              </a:ln>
              <a:effectLst>
                <a:outerShdw blurRad="317500" dist="12700" dir="16200000" rotWithShape="0">
                  <a:prstClr val="black">
                    <a:alpha val="15000"/>
                  </a:prstClr>
                </a:outerShdw>
              </a:effectLst>
            </p:spPr>
            <p:txBody>
    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en-US" sz="2701"/>
              </a:p>
            </p:txBody>
          </p:sp>
          <p:sp>
            <p:nvSpPr>
              <p:cNvPr id="117" name="Freeform: Shape 116">
                <a:extLst>
                  <a:ext uri="{FF2B5EF4-FFF2-40B4-BE49-F238E27FC236}">
                    <a16:creationId xmlns:a16="http://schemas.microsoft.com/office/drawing/2014/main" id="{7124703E-DA08-4E09-A19F-16CCC7FAE6B7}"/>
                  </a:ext>
                </a:extLst>
              </p:cNvPr>
              <p:cNvSpPr/>
              <p:nvPr/>
            </p:nvSpPr>
            <p:spPr>
              <a:xfrm>
                <a:off x="8250556" y="961336"/>
                <a:ext cx="358368" cy="1180547"/>
              </a:xfrm>
              <a:custGeom>
                <a:avLst/>
                <a:gdLst>
                  <a:gd name="connsiteX0" fmla="*/ 417713 w 666025"/>
                  <a:gd name="connsiteY0" fmla="*/ 1803 h 1312853"/>
                  <a:gd name="connsiteX1" fmla="*/ 648776 w 666025"/>
                  <a:gd name="connsiteY1" fmla="*/ 158461 h 1312853"/>
                  <a:gd name="connsiteX2" fmla="*/ 666025 w 666025"/>
                  <a:gd name="connsiteY2" fmla="*/ 133883 h 1312853"/>
                  <a:gd name="connsiteX3" fmla="*/ 666025 w 666025"/>
                  <a:gd name="connsiteY3" fmla="*/ 1307251 h 1312853"/>
                  <a:gd name="connsiteX4" fmla="*/ 657567 w 666025"/>
                  <a:gd name="connsiteY4" fmla="*/ 1312853 h 1312853"/>
                  <a:gd name="connsiteX5" fmla="*/ 417713 w 666025"/>
                  <a:gd name="connsiteY5" fmla="*/ 1803 h 1312853"/>
                  <a:gd name="connsiteX0" fmla="*/ 417713 w 666025"/>
                  <a:gd name="connsiteY0" fmla="*/ 1803 h 1312853"/>
                  <a:gd name="connsiteX1" fmla="*/ 648776 w 666025"/>
                  <a:gd name="connsiteY1" fmla="*/ 158461 h 1312853"/>
                  <a:gd name="connsiteX2" fmla="*/ 666025 w 666025"/>
                  <a:gd name="connsiteY2" fmla="*/ 133883 h 1312853"/>
                  <a:gd name="connsiteX3" fmla="*/ 666025 w 666025"/>
                  <a:gd name="connsiteY3" fmla="*/ 1307251 h 1312853"/>
                  <a:gd name="connsiteX4" fmla="*/ 657567 w 666025"/>
                  <a:gd name="connsiteY4" fmla="*/ 1312853 h 1312853"/>
                  <a:gd name="connsiteX5" fmla="*/ 417713 w 666025"/>
                  <a:gd name="connsiteY5" fmla="*/ 1803 h 1312853"/>
                  <a:gd name="connsiteX0" fmla="*/ 417713 w 666025"/>
                  <a:gd name="connsiteY0" fmla="*/ 1803 h 1312853"/>
                  <a:gd name="connsiteX1" fmla="*/ 648776 w 666025"/>
                  <a:gd name="connsiteY1" fmla="*/ 158461 h 1312853"/>
                  <a:gd name="connsiteX2" fmla="*/ 666025 w 666025"/>
                  <a:gd name="connsiteY2" fmla="*/ 1307251 h 1312853"/>
                  <a:gd name="connsiteX3" fmla="*/ 657567 w 666025"/>
                  <a:gd name="connsiteY3" fmla="*/ 1312853 h 1312853"/>
                  <a:gd name="connsiteX4" fmla="*/ 417713 w 666025"/>
                  <a:gd name="connsiteY4" fmla="*/ 1803 h 1312853"/>
                  <a:gd name="connsiteX0" fmla="*/ 417713 w 666361"/>
                  <a:gd name="connsiteY0" fmla="*/ 1803 h 1312853"/>
                  <a:gd name="connsiteX1" fmla="*/ 666361 w 666361"/>
                  <a:gd name="connsiteY1" fmla="*/ 167253 h 1312853"/>
                  <a:gd name="connsiteX2" fmla="*/ 666025 w 666361"/>
                  <a:gd name="connsiteY2" fmla="*/ 1307251 h 1312853"/>
                  <a:gd name="connsiteX3" fmla="*/ 657567 w 666361"/>
                  <a:gd name="connsiteY3" fmla="*/ 1312853 h 1312853"/>
                  <a:gd name="connsiteX4" fmla="*/ 417713 w 666361"/>
                  <a:gd name="connsiteY4" fmla="*/ 1803 h 13128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66361" h="1312853">
                    <a:moveTo>
                      <a:pt x="417713" y="1803"/>
                    </a:moveTo>
                    <a:cubicBezTo>
                      <a:pt x="504336" y="11478"/>
                      <a:pt x="605290" y="69294"/>
                      <a:pt x="666361" y="167253"/>
                    </a:cubicBezTo>
                    <a:lnTo>
                      <a:pt x="666025" y="1307251"/>
                    </a:lnTo>
                    <a:lnTo>
                      <a:pt x="657567" y="1312853"/>
                    </a:lnTo>
                    <a:cubicBezTo>
                      <a:pt x="-394158" y="656864"/>
                      <a:pt x="42344" y="-40119"/>
                      <a:pt x="417713" y="1803"/>
                    </a:cubicBezTo>
                    <a:close/>
                  </a:path>
                </a:pathLst>
              </a:custGeom>
              <a:gradFill flip="none" rotWithShape="1">
                <a:gsLst>
                  <a:gs pos="30000">
                    <a:srgbClr val="FDCE35"/>
                  </a:gs>
                  <a:gs pos="0">
                    <a:schemeClr val="accent3">
                      <a:lumMod val="85000"/>
                    </a:schemeClr>
                  </a:gs>
                  <a:gs pos="100000">
                    <a:schemeClr val="accent3"/>
                  </a:gs>
                </a:gsLst>
                <a:lin ang="10800000" scaled="1"/>
                <a:tileRect/>
              </a:gradFill>
              <a:ln>
                <a:noFill/>
              </a:ln>
              <a:effectLst>
                <a:outerShdw blurRad="317500" dist="12700" dir="16200000" rotWithShape="0">
                  <a:prstClr val="black">
                    <a:alpha val="15000"/>
                  </a:prstClr>
                </a:outerShdw>
              </a:effectLst>
            </p:spPr>
            <p:txBody>
    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en-US" sz="2701" dirty="0"/>
              </a:p>
            </p:txBody>
          </p:sp>
        </p:grpSp>
        <p:grpSp>
          <p:nvGrpSpPr>
            <p:cNvPr id="95" name="Group 94">
              <a:extLst>
                <a:ext uri="{FF2B5EF4-FFF2-40B4-BE49-F238E27FC236}">
                  <a16:creationId xmlns:a16="http://schemas.microsoft.com/office/drawing/2014/main" id="{F2AE3F95-91FB-47E9-B8CA-1D57334D3BAA}"/>
                </a:ext>
              </a:extLst>
            </p:cNvPr>
            <p:cNvGrpSpPr/>
            <p:nvPr/>
          </p:nvGrpSpPr>
          <p:grpSpPr>
            <a:xfrm>
              <a:off x="8166042" y="2950922"/>
              <a:ext cx="840348" cy="1551369"/>
              <a:chOff x="1975571" y="1772713"/>
              <a:chExt cx="1972530" cy="3641492"/>
            </a:xfrm>
          </p:grpSpPr>
          <p:grpSp>
            <p:nvGrpSpPr>
              <p:cNvPr id="96" name="Group 95">
                <a:extLst>
                  <a:ext uri="{FF2B5EF4-FFF2-40B4-BE49-F238E27FC236}">
                    <a16:creationId xmlns:a16="http://schemas.microsoft.com/office/drawing/2014/main" id="{D54810DD-C708-43F2-B199-38844D86909E}"/>
                  </a:ext>
                </a:extLst>
              </p:cNvPr>
              <p:cNvGrpSpPr/>
              <p:nvPr/>
            </p:nvGrpSpPr>
            <p:grpSpPr>
              <a:xfrm>
                <a:off x="2541356" y="1772713"/>
                <a:ext cx="1106207" cy="3638635"/>
                <a:chOff x="2541356" y="1772713"/>
                <a:chExt cx="1106207" cy="3638635"/>
              </a:xfrm>
              <a:solidFill>
                <a:schemeClr val="accent3">
                  <a:lumMod val="75000"/>
                </a:schemeClr>
              </a:solidFill>
            </p:grpSpPr>
            <p:sp>
              <p:nvSpPr>
                <p:cNvPr id="103" name="Freeform: Shape 102">
                  <a:extLst>
                    <a:ext uri="{FF2B5EF4-FFF2-40B4-BE49-F238E27FC236}">
                      <a16:creationId xmlns:a16="http://schemas.microsoft.com/office/drawing/2014/main" id="{3C6FC2F7-40B6-404E-B040-57B80865BF29}"/>
                    </a:ext>
                  </a:extLst>
                </p:cNvPr>
                <p:cNvSpPr/>
                <p:nvPr/>
              </p:nvSpPr>
              <p:spPr>
                <a:xfrm>
                  <a:off x="2571096" y="4597937"/>
                  <a:ext cx="402336" cy="182880"/>
                </a:xfrm>
                <a:custGeom>
                  <a:avLst/>
                  <a:gdLst>
                    <a:gd name="connsiteX0" fmla="*/ 62916 w 3480752"/>
                    <a:gd name="connsiteY0" fmla="*/ 34213 h 1560620"/>
                    <a:gd name="connsiteX1" fmla="*/ 114391 w 3480752"/>
                    <a:gd name="connsiteY1" fmla="*/ 57191 h 1560620"/>
                    <a:gd name="connsiteX2" fmla="*/ 694512 w 3480752"/>
                    <a:gd name="connsiteY2" fmla="*/ 277806 h 1560620"/>
                    <a:gd name="connsiteX3" fmla="*/ 784810 w 3480752"/>
                    <a:gd name="connsiteY3" fmla="*/ 326909 h 1560620"/>
                    <a:gd name="connsiteX4" fmla="*/ 786764 w 3480752"/>
                    <a:gd name="connsiteY4" fmla="*/ 323526 h 1560620"/>
                    <a:gd name="connsiteX5" fmla="*/ 702687 w 3480752"/>
                    <a:gd name="connsiteY5" fmla="*/ 277806 h 1560620"/>
                    <a:gd name="connsiteX6" fmla="*/ 833420 w 3480752"/>
                    <a:gd name="connsiteY6" fmla="*/ 310489 h 1560620"/>
                    <a:gd name="connsiteX7" fmla="*/ 1241959 w 3480752"/>
                    <a:gd name="connsiteY7" fmla="*/ 343172 h 1560620"/>
                    <a:gd name="connsiteX8" fmla="*/ 3480752 w 3480752"/>
                    <a:gd name="connsiteY8" fmla="*/ 1560620 h 1560620"/>
                    <a:gd name="connsiteX9" fmla="*/ 3064038 w 3480752"/>
                    <a:gd name="connsiteY9" fmla="*/ 1527929 h 1560620"/>
                    <a:gd name="connsiteX10" fmla="*/ 3057133 w 3480752"/>
                    <a:gd name="connsiteY10" fmla="*/ 1524163 h 1560620"/>
                    <a:gd name="connsiteX11" fmla="*/ 2941481 w 3480752"/>
                    <a:gd name="connsiteY11" fmla="*/ 1495246 h 1560620"/>
                    <a:gd name="connsiteX12" fmla="*/ 2881754 w 3480752"/>
                    <a:gd name="connsiteY12" fmla="*/ 1462767 h 1560620"/>
                    <a:gd name="connsiteX13" fmla="*/ 2879802 w 3480752"/>
                    <a:gd name="connsiteY13" fmla="*/ 1466146 h 1560620"/>
                    <a:gd name="connsiteX14" fmla="*/ 2933314 w 3480752"/>
                    <a:gd name="connsiteY14" fmla="*/ 1495246 h 1560620"/>
                    <a:gd name="connsiteX15" fmla="*/ 2353185 w 3480752"/>
                    <a:gd name="connsiteY15" fmla="*/ 1274639 h 1560620"/>
                    <a:gd name="connsiteX16" fmla="*/ 2238794 w 3480752"/>
                    <a:gd name="connsiteY16" fmla="*/ 1217440 h 1560620"/>
                    <a:gd name="connsiteX17" fmla="*/ 0 w 3480752"/>
                    <a:gd name="connsiteY17" fmla="*/ 0 h 1560620"/>
                    <a:gd name="connsiteX18" fmla="*/ 62916 w 3480752"/>
                    <a:gd name="connsiteY18" fmla="*/ 34213 h 1560620"/>
                    <a:gd name="connsiteX19" fmla="*/ 57199 w 3480752"/>
                    <a:gd name="connsiteY19" fmla="*/ 31661 h 1560620"/>
                    <a:gd name="connsiteX20" fmla="*/ 0 w 3480752"/>
                    <a:gd name="connsiteY20" fmla="*/ 0 h 1560620"/>
                    <a:gd name="connsiteX0" fmla="*/ 62916 w 3480752"/>
                    <a:gd name="connsiteY0" fmla="*/ 34213 h 1560620"/>
                    <a:gd name="connsiteX1" fmla="*/ 114391 w 3480752"/>
                    <a:gd name="connsiteY1" fmla="*/ 57191 h 1560620"/>
                    <a:gd name="connsiteX2" fmla="*/ 694512 w 3480752"/>
                    <a:gd name="connsiteY2" fmla="*/ 277806 h 1560620"/>
                    <a:gd name="connsiteX3" fmla="*/ 784810 w 3480752"/>
                    <a:gd name="connsiteY3" fmla="*/ 326909 h 1560620"/>
                    <a:gd name="connsiteX4" fmla="*/ 702687 w 3480752"/>
                    <a:gd name="connsiteY4" fmla="*/ 277806 h 1560620"/>
                    <a:gd name="connsiteX5" fmla="*/ 833420 w 3480752"/>
                    <a:gd name="connsiteY5" fmla="*/ 310489 h 1560620"/>
                    <a:gd name="connsiteX6" fmla="*/ 1241959 w 3480752"/>
                    <a:gd name="connsiteY6" fmla="*/ 343172 h 1560620"/>
                    <a:gd name="connsiteX7" fmla="*/ 3480752 w 3480752"/>
                    <a:gd name="connsiteY7" fmla="*/ 1560620 h 1560620"/>
                    <a:gd name="connsiteX8" fmla="*/ 3064038 w 3480752"/>
                    <a:gd name="connsiteY8" fmla="*/ 1527929 h 1560620"/>
                    <a:gd name="connsiteX9" fmla="*/ 3057133 w 3480752"/>
                    <a:gd name="connsiteY9" fmla="*/ 1524163 h 1560620"/>
                    <a:gd name="connsiteX10" fmla="*/ 2941481 w 3480752"/>
                    <a:gd name="connsiteY10" fmla="*/ 1495246 h 1560620"/>
                    <a:gd name="connsiteX11" fmla="*/ 2881754 w 3480752"/>
                    <a:gd name="connsiteY11" fmla="*/ 1462767 h 1560620"/>
                    <a:gd name="connsiteX12" fmla="*/ 2879802 w 3480752"/>
                    <a:gd name="connsiteY12" fmla="*/ 1466146 h 1560620"/>
                    <a:gd name="connsiteX13" fmla="*/ 2933314 w 3480752"/>
                    <a:gd name="connsiteY13" fmla="*/ 1495246 h 1560620"/>
                    <a:gd name="connsiteX14" fmla="*/ 2353185 w 3480752"/>
                    <a:gd name="connsiteY14" fmla="*/ 1274639 h 1560620"/>
                    <a:gd name="connsiteX15" fmla="*/ 2238794 w 3480752"/>
                    <a:gd name="connsiteY15" fmla="*/ 1217440 h 1560620"/>
                    <a:gd name="connsiteX16" fmla="*/ 62916 w 3480752"/>
                    <a:gd name="connsiteY16" fmla="*/ 34213 h 1560620"/>
                    <a:gd name="connsiteX17" fmla="*/ 0 w 3480752"/>
                    <a:gd name="connsiteY17" fmla="*/ 0 h 1560620"/>
                    <a:gd name="connsiteX18" fmla="*/ 62916 w 3480752"/>
                    <a:gd name="connsiteY18" fmla="*/ 34213 h 1560620"/>
                    <a:gd name="connsiteX19" fmla="*/ 57199 w 3480752"/>
                    <a:gd name="connsiteY19" fmla="*/ 31661 h 1560620"/>
                    <a:gd name="connsiteX20" fmla="*/ 0 w 3480752"/>
                    <a:gd name="connsiteY20" fmla="*/ 0 h 1560620"/>
                    <a:gd name="connsiteX0" fmla="*/ 62916 w 3480752"/>
                    <a:gd name="connsiteY0" fmla="*/ 34213 h 1560620"/>
                    <a:gd name="connsiteX1" fmla="*/ 114391 w 3480752"/>
                    <a:gd name="connsiteY1" fmla="*/ 57191 h 1560620"/>
                    <a:gd name="connsiteX2" fmla="*/ 694512 w 3480752"/>
                    <a:gd name="connsiteY2" fmla="*/ 277806 h 1560620"/>
                    <a:gd name="connsiteX3" fmla="*/ 702687 w 3480752"/>
                    <a:gd name="connsiteY3" fmla="*/ 277806 h 1560620"/>
                    <a:gd name="connsiteX4" fmla="*/ 833420 w 3480752"/>
                    <a:gd name="connsiteY4" fmla="*/ 310489 h 1560620"/>
                    <a:gd name="connsiteX5" fmla="*/ 1241959 w 3480752"/>
                    <a:gd name="connsiteY5" fmla="*/ 343172 h 1560620"/>
                    <a:gd name="connsiteX6" fmla="*/ 3480752 w 3480752"/>
                    <a:gd name="connsiteY6" fmla="*/ 1560620 h 1560620"/>
                    <a:gd name="connsiteX7" fmla="*/ 3064038 w 3480752"/>
                    <a:gd name="connsiteY7" fmla="*/ 1527929 h 1560620"/>
                    <a:gd name="connsiteX8" fmla="*/ 3057133 w 3480752"/>
                    <a:gd name="connsiteY8" fmla="*/ 1524163 h 1560620"/>
                    <a:gd name="connsiteX9" fmla="*/ 2941481 w 3480752"/>
                    <a:gd name="connsiteY9" fmla="*/ 1495246 h 1560620"/>
                    <a:gd name="connsiteX10" fmla="*/ 2881754 w 3480752"/>
                    <a:gd name="connsiteY10" fmla="*/ 1462767 h 1560620"/>
                    <a:gd name="connsiteX11" fmla="*/ 2879802 w 3480752"/>
                    <a:gd name="connsiteY11" fmla="*/ 1466146 h 1560620"/>
                    <a:gd name="connsiteX12" fmla="*/ 2933314 w 3480752"/>
                    <a:gd name="connsiteY12" fmla="*/ 1495246 h 1560620"/>
                    <a:gd name="connsiteX13" fmla="*/ 2353185 w 3480752"/>
                    <a:gd name="connsiteY13" fmla="*/ 1274639 h 1560620"/>
                    <a:gd name="connsiteX14" fmla="*/ 2238794 w 3480752"/>
                    <a:gd name="connsiteY14" fmla="*/ 1217440 h 1560620"/>
                    <a:gd name="connsiteX15" fmla="*/ 62916 w 3480752"/>
                    <a:gd name="connsiteY15" fmla="*/ 34213 h 1560620"/>
                    <a:gd name="connsiteX16" fmla="*/ 0 w 3480752"/>
                    <a:gd name="connsiteY16" fmla="*/ 0 h 1560620"/>
                    <a:gd name="connsiteX17" fmla="*/ 62916 w 3480752"/>
                    <a:gd name="connsiteY17" fmla="*/ 34213 h 1560620"/>
                    <a:gd name="connsiteX18" fmla="*/ 57199 w 3480752"/>
                    <a:gd name="connsiteY18" fmla="*/ 31661 h 1560620"/>
                    <a:gd name="connsiteX19" fmla="*/ 0 w 3480752"/>
                    <a:gd name="connsiteY19" fmla="*/ 0 h 1560620"/>
                    <a:gd name="connsiteX0" fmla="*/ 62916 w 3480752"/>
                    <a:gd name="connsiteY0" fmla="*/ 34213 h 1560620"/>
                    <a:gd name="connsiteX1" fmla="*/ 114391 w 3480752"/>
                    <a:gd name="connsiteY1" fmla="*/ 57191 h 1560620"/>
                    <a:gd name="connsiteX2" fmla="*/ 694512 w 3480752"/>
                    <a:gd name="connsiteY2" fmla="*/ 277806 h 1560620"/>
                    <a:gd name="connsiteX3" fmla="*/ 702687 w 3480752"/>
                    <a:gd name="connsiteY3" fmla="*/ 277806 h 1560620"/>
                    <a:gd name="connsiteX4" fmla="*/ 833420 w 3480752"/>
                    <a:gd name="connsiteY4" fmla="*/ 310489 h 1560620"/>
                    <a:gd name="connsiteX5" fmla="*/ 1241959 w 3480752"/>
                    <a:gd name="connsiteY5" fmla="*/ 343172 h 1560620"/>
                    <a:gd name="connsiteX6" fmla="*/ 3480752 w 3480752"/>
                    <a:gd name="connsiteY6" fmla="*/ 1560620 h 1560620"/>
                    <a:gd name="connsiteX7" fmla="*/ 3064038 w 3480752"/>
                    <a:gd name="connsiteY7" fmla="*/ 1527929 h 1560620"/>
                    <a:gd name="connsiteX8" fmla="*/ 3057133 w 3480752"/>
                    <a:gd name="connsiteY8" fmla="*/ 1524163 h 1560620"/>
                    <a:gd name="connsiteX9" fmla="*/ 2941481 w 3480752"/>
                    <a:gd name="connsiteY9" fmla="*/ 1495246 h 1560620"/>
                    <a:gd name="connsiteX10" fmla="*/ 2881754 w 3480752"/>
                    <a:gd name="connsiteY10" fmla="*/ 1462767 h 1560620"/>
                    <a:gd name="connsiteX11" fmla="*/ 2933314 w 3480752"/>
                    <a:gd name="connsiteY11" fmla="*/ 1495246 h 1560620"/>
                    <a:gd name="connsiteX12" fmla="*/ 2353185 w 3480752"/>
                    <a:gd name="connsiteY12" fmla="*/ 1274639 h 1560620"/>
                    <a:gd name="connsiteX13" fmla="*/ 2238794 w 3480752"/>
                    <a:gd name="connsiteY13" fmla="*/ 1217440 h 1560620"/>
                    <a:gd name="connsiteX14" fmla="*/ 62916 w 3480752"/>
                    <a:gd name="connsiteY14" fmla="*/ 34213 h 1560620"/>
                    <a:gd name="connsiteX15" fmla="*/ 0 w 3480752"/>
                    <a:gd name="connsiteY15" fmla="*/ 0 h 1560620"/>
                    <a:gd name="connsiteX16" fmla="*/ 62916 w 3480752"/>
                    <a:gd name="connsiteY16" fmla="*/ 34213 h 1560620"/>
                    <a:gd name="connsiteX17" fmla="*/ 57199 w 3480752"/>
                    <a:gd name="connsiteY17" fmla="*/ 31661 h 1560620"/>
                    <a:gd name="connsiteX18" fmla="*/ 0 w 3480752"/>
                    <a:gd name="connsiteY18" fmla="*/ 0 h 1560620"/>
                    <a:gd name="connsiteX0" fmla="*/ 62916 w 3480752"/>
                    <a:gd name="connsiteY0" fmla="*/ 34213 h 1560620"/>
                    <a:gd name="connsiteX1" fmla="*/ 114391 w 3480752"/>
                    <a:gd name="connsiteY1" fmla="*/ 57191 h 1560620"/>
                    <a:gd name="connsiteX2" fmla="*/ 694512 w 3480752"/>
                    <a:gd name="connsiteY2" fmla="*/ 277806 h 1560620"/>
                    <a:gd name="connsiteX3" fmla="*/ 702687 w 3480752"/>
                    <a:gd name="connsiteY3" fmla="*/ 277806 h 1560620"/>
                    <a:gd name="connsiteX4" fmla="*/ 833420 w 3480752"/>
                    <a:gd name="connsiteY4" fmla="*/ 310489 h 1560620"/>
                    <a:gd name="connsiteX5" fmla="*/ 1241959 w 3480752"/>
                    <a:gd name="connsiteY5" fmla="*/ 343172 h 1560620"/>
                    <a:gd name="connsiteX6" fmla="*/ 3480752 w 3480752"/>
                    <a:gd name="connsiteY6" fmla="*/ 1560620 h 1560620"/>
                    <a:gd name="connsiteX7" fmla="*/ 3064038 w 3480752"/>
                    <a:gd name="connsiteY7" fmla="*/ 1527929 h 1560620"/>
                    <a:gd name="connsiteX8" fmla="*/ 3057133 w 3480752"/>
                    <a:gd name="connsiteY8" fmla="*/ 1524163 h 1560620"/>
                    <a:gd name="connsiteX9" fmla="*/ 2941481 w 3480752"/>
                    <a:gd name="connsiteY9" fmla="*/ 1495246 h 1560620"/>
                    <a:gd name="connsiteX10" fmla="*/ 2933314 w 3480752"/>
                    <a:gd name="connsiteY10" fmla="*/ 1495246 h 1560620"/>
                    <a:gd name="connsiteX11" fmla="*/ 2353185 w 3480752"/>
                    <a:gd name="connsiteY11" fmla="*/ 1274639 h 1560620"/>
                    <a:gd name="connsiteX12" fmla="*/ 2238794 w 3480752"/>
                    <a:gd name="connsiteY12" fmla="*/ 1217440 h 1560620"/>
                    <a:gd name="connsiteX13" fmla="*/ 62916 w 3480752"/>
                    <a:gd name="connsiteY13" fmla="*/ 34213 h 1560620"/>
                    <a:gd name="connsiteX14" fmla="*/ 0 w 3480752"/>
                    <a:gd name="connsiteY14" fmla="*/ 0 h 1560620"/>
                    <a:gd name="connsiteX15" fmla="*/ 62916 w 3480752"/>
                    <a:gd name="connsiteY15" fmla="*/ 34213 h 1560620"/>
                    <a:gd name="connsiteX16" fmla="*/ 57199 w 3480752"/>
                    <a:gd name="connsiteY16" fmla="*/ 31661 h 1560620"/>
                    <a:gd name="connsiteX17" fmla="*/ 0 w 3480752"/>
                    <a:gd name="connsiteY17" fmla="*/ 0 h 156062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</a:cxnLst>
                  <a:rect l="l" t="t" r="r" b="b"/>
                  <a:pathLst>
                    <a:path w="3480752" h="1560620">
                      <a:moveTo>
                        <a:pt x="62916" y="34213"/>
                      </a:moveTo>
                      <a:lnTo>
                        <a:pt x="114391" y="57191"/>
                      </a:lnTo>
                      <a:cubicBezTo>
                        <a:pt x="302323" y="147074"/>
                        <a:pt x="498413" y="220606"/>
                        <a:pt x="694512" y="277806"/>
                      </a:cubicBezTo>
                      <a:lnTo>
                        <a:pt x="702687" y="277806"/>
                      </a:lnTo>
                      <a:cubicBezTo>
                        <a:pt x="743545" y="285981"/>
                        <a:pt x="784395" y="302314"/>
                        <a:pt x="833420" y="310489"/>
                      </a:cubicBezTo>
                      <a:lnTo>
                        <a:pt x="1241959" y="343172"/>
                      </a:lnTo>
                      <a:lnTo>
                        <a:pt x="3480752" y="1560620"/>
                      </a:lnTo>
                      <a:lnTo>
                        <a:pt x="3064038" y="1527929"/>
                      </a:lnTo>
                      <a:lnTo>
                        <a:pt x="3057133" y="1524163"/>
                      </a:lnTo>
                      <a:lnTo>
                        <a:pt x="2941481" y="1495246"/>
                      </a:lnTo>
                      <a:lnTo>
                        <a:pt x="2933314" y="1495246"/>
                      </a:lnTo>
                      <a:cubicBezTo>
                        <a:pt x="2737215" y="1446221"/>
                        <a:pt x="2541108" y="1372688"/>
                        <a:pt x="2353185" y="1274639"/>
                      </a:cubicBezTo>
                      <a:cubicBezTo>
                        <a:pt x="2312335" y="1258298"/>
                        <a:pt x="2279652" y="1241956"/>
                        <a:pt x="2238794" y="1217440"/>
                      </a:cubicBezTo>
                      <a:lnTo>
                        <a:pt x="62916" y="34213"/>
                      </a:lnTo>
                      <a:close/>
                      <a:moveTo>
                        <a:pt x="0" y="0"/>
                      </a:moveTo>
                      <a:lnTo>
                        <a:pt x="62916" y="34213"/>
                      </a:lnTo>
                      <a:lnTo>
                        <a:pt x="57199" y="31661"/>
                      </a:lnTo>
                      <a:cubicBezTo>
                        <a:pt x="38815" y="22469"/>
                        <a:pt x="20429" y="12254"/>
                        <a:pt x="0" y="0"/>
                      </a:cubicBezTo>
                      <a:close/>
                    </a:path>
                  </a:pathLst>
                </a:custGeom>
                <a:grpFill/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04" name="Freeform: Shape 103">
                  <a:extLst>
                    <a:ext uri="{FF2B5EF4-FFF2-40B4-BE49-F238E27FC236}">
                      <a16:creationId xmlns:a16="http://schemas.microsoft.com/office/drawing/2014/main" id="{30F73813-0DE6-43C8-BF6C-7D92BB2A8687}"/>
                    </a:ext>
                  </a:extLst>
                </p:cNvPr>
                <p:cNvSpPr/>
                <p:nvPr/>
              </p:nvSpPr>
              <p:spPr>
                <a:xfrm>
                  <a:off x="3023223" y="4576005"/>
                  <a:ext cx="257175" cy="133350"/>
                </a:xfrm>
                <a:custGeom>
                  <a:avLst/>
                  <a:gdLst>
                    <a:gd name="connsiteX0" fmla="*/ 260032 w 257175"/>
                    <a:gd name="connsiteY0" fmla="*/ 141922 h 133350"/>
                    <a:gd name="connsiteX1" fmla="*/ 0 w 257175"/>
                    <a:gd name="connsiteY1" fmla="*/ 0 h 133350"/>
                    <a:gd name="connsiteX2" fmla="*/ 952 w 257175"/>
                    <a:gd name="connsiteY2" fmla="*/ 0 h 133350"/>
                    <a:gd name="connsiteX3" fmla="*/ 260032 w 257175"/>
                    <a:gd name="connsiteY3" fmla="*/ 141922 h 133350"/>
                    <a:gd name="connsiteX4" fmla="*/ 260032 w 257175"/>
                    <a:gd name="connsiteY4" fmla="*/ 141922 h 1333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57175" h="133350">
                      <a:moveTo>
                        <a:pt x="260032" y="141922"/>
                      </a:moveTo>
                      <a:lnTo>
                        <a:pt x="0" y="0"/>
                      </a:lnTo>
                      <a:cubicBezTo>
                        <a:pt x="0" y="0"/>
                        <a:pt x="952" y="0"/>
                        <a:pt x="952" y="0"/>
                      </a:cubicBezTo>
                      <a:lnTo>
                        <a:pt x="260032" y="141922"/>
                      </a:lnTo>
                      <a:cubicBezTo>
                        <a:pt x="260985" y="141922"/>
                        <a:pt x="260985" y="141922"/>
                        <a:pt x="260032" y="141922"/>
                      </a:cubicBezTo>
                    </a:path>
                  </a:pathLst>
                </a:custGeom>
                <a:grpFill/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05" name="Freeform: Shape 104">
                  <a:extLst>
                    <a:ext uri="{FF2B5EF4-FFF2-40B4-BE49-F238E27FC236}">
                      <a16:creationId xmlns:a16="http://schemas.microsoft.com/office/drawing/2014/main" id="{1F7EF91B-A975-4974-A5D3-55553BB9830F}"/>
                    </a:ext>
                  </a:extLst>
                </p:cNvPr>
                <p:cNvSpPr/>
                <p:nvPr/>
              </p:nvSpPr>
              <p:spPr>
                <a:xfrm>
                  <a:off x="2706138" y="4925573"/>
                  <a:ext cx="257175" cy="485775"/>
                </a:xfrm>
                <a:custGeom>
                  <a:avLst/>
                  <a:gdLst>
                    <a:gd name="connsiteX0" fmla="*/ 260033 w 257175"/>
                    <a:gd name="connsiteY0" fmla="*/ 486727 h 485775"/>
                    <a:gd name="connsiteX1" fmla="*/ 0 w 257175"/>
                    <a:gd name="connsiteY1" fmla="*/ 344805 h 485775"/>
                    <a:gd name="connsiteX2" fmla="*/ 953 w 257175"/>
                    <a:gd name="connsiteY2" fmla="*/ 0 h 485775"/>
                    <a:gd name="connsiteX3" fmla="*/ 260985 w 257175"/>
                    <a:gd name="connsiteY3" fmla="*/ 141922 h 48577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57175" h="485775">
                      <a:moveTo>
                        <a:pt x="260033" y="486727"/>
                      </a:moveTo>
                      <a:lnTo>
                        <a:pt x="0" y="344805"/>
                      </a:lnTo>
                      <a:lnTo>
                        <a:pt x="953" y="0"/>
                      </a:lnTo>
                      <a:lnTo>
                        <a:pt x="260985" y="141922"/>
                      </a:lnTo>
                      <a:close/>
                    </a:path>
                  </a:pathLst>
                </a:custGeom>
                <a:grpFill/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06" name="Freeform: Shape 105">
                  <a:extLst>
                    <a:ext uri="{FF2B5EF4-FFF2-40B4-BE49-F238E27FC236}">
                      <a16:creationId xmlns:a16="http://schemas.microsoft.com/office/drawing/2014/main" id="{C423FC73-CFA0-4D85-AAC6-2C153C656ABE}"/>
                    </a:ext>
                  </a:extLst>
                </p:cNvPr>
                <p:cNvSpPr/>
                <p:nvPr/>
              </p:nvSpPr>
              <p:spPr>
                <a:xfrm>
                  <a:off x="2986527" y="3640650"/>
                  <a:ext cx="661036" cy="1099185"/>
                </a:xfrm>
                <a:custGeom>
                  <a:avLst/>
                  <a:gdLst>
                    <a:gd name="connsiteX0" fmla="*/ 359092 w 661035"/>
                    <a:gd name="connsiteY0" fmla="*/ 597218 h 1099185"/>
                    <a:gd name="connsiteX1" fmla="*/ 620078 w 661035"/>
                    <a:gd name="connsiteY1" fmla="*/ 739140 h 1099185"/>
                    <a:gd name="connsiteX2" fmla="*/ 584835 w 661035"/>
                    <a:gd name="connsiteY2" fmla="*/ 818198 h 1099185"/>
                    <a:gd name="connsiteX3" fmla="*/ 584836 w 661035"/>
                    <a:gd name="connsiteY3" fmla="*/ 818198 h 1099185"/>
                    <a:gd name="connsiteX4" fmla="*/ 545783 w 661035"/>
                    <a:gd name="connsiteY4" fmla="*/ 882015 h 1099185"/>
                    <a:gd name="connsiteX5" fmla="*/ 538930 w 661035"/>
                    <a:gd name="connsiteY5" fmla="*/ 891439 h 1099185"/>
                    <a:gd name="connsiteX6" fmla="*/ 539116 w 661035"/>
                    <a:gd name="connsiteY6" fmla="*/ 891540 h 1099185"/>
                    <a:gd name="connsiteX7" fmla="*/ 500063 w 661035"/>
                    <a:gd name="connsiteY7" fmla="*/ 940118 h 1099185"/>
                    <a:gd name="connsiteX8" fmla="*/ 452605 w 661035"/>
                    <a:gd name="connsiteY8" fmla="*/ 914311 h 1099185"/>
                    <a:gd name="connsiteX9" fmla="*/ 451949 w 661035"/>
                    <a:gd name="connsiteY9" fmla="*/ 914906 h 1099185"/>
                    <a:gd name="connsiteX10" fmla="*/ 500063 w 661035"/>
                    <a:gd name="connsiteY10" fmla="*/ 941070 h 1099185"/>
                    <a:gd name="connsiteX11" fmla="*/ 451485 w 661035"/>
                    <a:gd name="connsiteY11" fmla="*/ 989648 h 1099185"/>
                    <a:gd name="connsiteX12" fmla="*/ 396629 w 661035"/>
                    <a:gd name="connsiteY12" fmla="*/ 1033155 h 1099185"/>
                    <a:gd name="connsiteX13" fmla="*/ 397193 w 661035"/>
                    <a:gd name="connsiteY13" fmla="*/ 1033462 h 1099185"/>
                    <a:gd name="connsiteX14" fmla="*/ 320041 w 661035"/>
                    <a:gd name="connsiteY14" fmla="*/ 1076325 h 1099185"/>
                    <a:gd name="connsiteX15" fmla="*/ 291343 w 661035"/>
                    <a:gd name="connsiteY15" fmla="*/ 1060767 h 1099185"/>
                    <a:gd name="connsiteX16" fmla="*/ 290403 w 661035"/>
                    <a:gd name="connsiteY16" fmla="*/ 1061621 h 1099185"/>
                    <a:gd name="connsiteX17" fmla="*/ 319088 w 661035"/>
                    <a:gd name="connsiteY17" fmla="*/ 1077277 h 1099185"/>
                    <a:gd name="connsiteX18" fmla="*/ 260985 w 661035"/>
                    <a:gd name="connsiteY18" fmla="*/ 1099185 h 1099185"/>
                    <a:gd name="connsiteX19" fmla="*/ 0 w 661035"/>
                    <a:gd name="connsiteY19" fmla="*/ 957262 h 1099185"/>
                    <a:gd name="connsiteX20" fmla="*/ 59055 w 661035"/>
                    <a:gd name="connsiteY20" fmla="*/ 935355 h 1099185"/>
                    <a:gd name="connsiteX21" fmla="*/ 284314 w 661035"/>
                    <a:gd name="connsiteY21" fmla="*/ 1058298 h 1099185"/>
                    <a:gd name="connsiteX22" fmla="*/ 284516 w 661035"/>
                    <a:gd name="connsiteY22" fmla="*/ 1057066 h 1099185"/>
                    <a:gd name="connsiteX23" fmla="*/ 60008 w 661035"/>
                    <a:gd name="connsiteY23" fmla="*/ 935355 h 1099185"/>
                    <a:gd name="connsiteX24" fmla="*/ 135745 w 661035"/>
                    <a:gd name="connsiteY24" fmla="*/ 891807 h 1099185"/>
                    <a:gd name="connsiteX25" fmla="*/ 135255 w 661035"/>
                    <a:gd name="connsiteY25" fmla="*/ 891540 h 1099185"/>
                    <a:gd name="connsiteX26" fmla="*/ 190500 w 661035"/>
                    <a:gd name="connsiteY26" fmla="*/ 847725 h 1099185"/>
                    <a:gd name="connsiteX27" fmla="*/ 239078 w 661035"/>
                    <a:gd name="connsiteY27" fmla="*/ 799148 h 1099185"/>
                    <a:gd name="connsiteX28" fmla="*/ 319738 w 661035"/>
                    <a:gd name="connsiteY28" fmla="*/ 843010 h 1099185"/>
                    <a:gd name="connsiteX29" fmla="*/ 319882 w 661035"/>
                    <a:gd name="connsiteY29" fmla="*/ 842137 h 1099185"/>
                    <a:gd name="connsiteX30" fmla="*/ 239078 w 661035"/>
                    <a:gd name="connsiteY30" fmla="*/ 798196 h 1099185"/>
                    <a:gd name="connsiteX31" fmla="*/ 277307 w 661035"/>
                    <a:gd name="connsiteY31" fmla="*/ 750642 h 1099185"/>
                    <a:gd name="connsiteX32" fmla="*/ 277178 w 661035"/>
                    <a:gd name="connsiteY32" fmla="*/ 750571 h 1099185"/>
                    <a:gd name="connsiteX33" fmla="*/ 284798 w 661035"/>
                    <a:gd name="connsiteY33" fmla="*/ 740093 h 1099185"/>
                    <a:gd name="connsiteX34" fmla="*/ 323850 w 661035"/>
                    <a:gd name="connsiteY34" fmla="*/ 676275 h 1099185"/>
                    <a:gd name="connsiteX35" fmla="*/ 359092 w 661035"/>
                    <a:gd name="connsiteY35" fmla="*/ 597218 h 1099185"/>
                    <a:gd name="connsiteX36" fmla="*/ 220980 w 661035"/>
                    <a:gd name="connsiteY36" fmla="*/ 0 h 1099185"/>
                    <a:gd name="connsiteX37" fmla="*/ 481965 w 661035"/>
                    <a:gd name="connsiteY37" fmla="*/ 141922 h 1099185"/>
                    <a:gd name="connsiteX38" fmla="*/ 575310 w 661035"/>
                    <a:gd name="connsiteY38" fmla="*/ 214313 h 1099185"/>
                    <a:gd name="connsiteX39" fmla="*/ 661035 w 661035"/>
                    <a:gd name="connsiteY39" fmla="*/ 504825 h 1099185"/>
                    <a:gd name="connsiteX40" fmla="*/ 621030 w 661035"/>
                    <a:gd name="connsiteY40" fmla="*/ 739140 h 1099185"/>
                    <a:gd name="connsiteX41" fmla="*/ 360045 w 661035"/>
                    <a:gd name="connsiteY41" fmla="*/ 597218 h 1099185"/>
                    <a:gd name="connsiteX42" fmla="*/ 400050 w 661035"/>
                    <a:gd name="connsiteY42" fmla="*/ 362902 h 1099185"/>
                    <a:gd name="connsiteX43" fmla="*/ 314325 w 661035"/>
                    <a:gd name="connsiteY43" fmla="*/ 72390 h 1099185"/>
                    <a:gd name="connsiteX44" fmla="*/ 220980 w 661035"/>
                    <a:gd name="connsiteY44" fmla="*/ 0 h 1099185"/>
                    <a:gd name="connsiteX0" fmla="*/ 359092 w 661035"/>
                    <a:gd name="connsiteY0" fmla="*/ 597218 h 1099185"/>
                    <a:gd name="connsiteX1" fmla="*/ 620078 w 661035"/>
                    <a:gd name="connsiteY1" fmla="*/ 739140 h 1099185"/>
                    <a:gd name="connsiteX2" fmla="*/ 584835 w 661035"/>
                    <a:gd name="connsiteY2" fmla="*/ 818198 h 1099185"/>
                    <a:gd name="connsiteX3" fmla="*/ 584836 w 661035"/>
                    <a:gd name="connsiteY3" fmla="*/ 818198 h 1099185"/>
                    <a:gd name="connsiteX4" fmla="*/ 545783 w 661035"/>
                    <a:gd name="connsiteY4" fmla="*/ 882015 h 1099185"/>
                    <a:gd name="connsiteX5" fmla="*/ 538930 w 661035"/>
                    <a:gd name="connsiteY5" fmla="*/ 891439 h 1099185"/>
                    <a:gd name="connsiteX6" fmla="*/ 539116 w 661035"/>
                    <a:gd name="connsiteY6" fmla="*/ 891540 h 1099185"/>
                    <a:gd name="connsiteX7" fmla="*/ 500063 w 661035"/>
                    <a:gd name="connsiteY7" fmla="*/ 940118 h 1099185"/>
                    <a:gd name="connsiteX8" fmla="*/ 452605 w 661035"/>
                    <a:gd name="connsiteY8" fmla="*/ 914311 h 1099185"/>
                    <a:gd name="connsiteX9" fmla="*/ 451949 w 661035"/>
                    <a:gd name="connsiteY9" fmla="*/ 914906 h 1099185"/>
                    <a:gd name="connsiteX10" fmla="*/ 500063 w 661035"/>
                    <a:gd name="connsiteY10" fmla="*/ 941070 h 1099185"/>
                    <a:gd name="connsiteX11" fmla="*/ 451485 w 661035"/>
                    <a:gd name="connsiteY11" fmla="*/ 989648 h 1099185"/>
                    <a:gd name="connsiteX12" fmla="*/ 396629 w 661035"/>
                    <a:gd name="connsiteY12" fmla="*/ 1033155 h 1099185"/>
                    <a:gd name="connsiteX13" fmla="*/ 397193 w 661035"/>
                    <a:gd name="connsiteY13" fmla="*/ 1033462 h 1099185"/>
                    <a:gd name="connsiteX14" fmla="*/ 320041 w 661035"/>
                    <a:gd name="connsiteY14" fmla="*/ 1076325 h 1099185"/>
                    <a:gd name="connsiteX15" fmla="*/ 291343 w 661035"/>
                    <a:gd name="connsiteY15" fmla="*/ 1060767 h 1099185"/>
                    <a:gd name="connsiteX16" fmla="*/ 290403 w 661035"/>
                    <a:gd name="connsiteY16" fmla="*/ 1061621 h 1099185"/>
                    <a:gd name="connsiteX17" fmla="*/ 319088 w 661035"/>
                    <a:gd name="connsiteY17" fmla="*/ 1077277 h 1099185"/>
                    <a:gd name="connsiteX18" fmla="*/ 260985 w 661035"/>
                    <a:gd name="connsiteY18" fmla="*/ 1099185 h 1099185"/>
                    <a:gd name="connsiteX19" fmla="*/ 0 w 661035"/>
                    <a:gd name="connsiteY19" fmla="*/ 957262 h 1099185"/>
                    <a:gd name="connsiteX20" fmla="*/ 59055 w 661035"/>
                    <a:gd name="connsiteY20" fmla="*/ 935355 h 1099185"/>
                    <a:gd name="connsiteX21" fmla="*/ 284314 w 661035"/>
                    <a:gd name="connsiteY21" fmla="*/ 1058298 h 1099185"/>
                    <a:gd name="connsiteX22" fmla="*/ 284516 w 661035"/>
                    <a:gd name="connsiteY22" fmla="*/ 1057066 h 1099185"/>
                    <a:gd name="connsiteX23" fmla="*/ 60008 w 661035"/>
                    <a:gd name="connsiteY23" fmla="*/ 935355 h 1099185"/>
                    <a:gd name="connsiteX24" fmla="*/ 135745 w 661035"/>
                    <a:gd name="connsiteY24" fmla="*/ 891807 h 1099185"/>
                    <a:gd name="connsiteX25" fmla="*/ 135255 w 661035"/>
                    <a:gd name="connsiteY25" fmla="*/ 891540 h 1099185"/>
                    <a:gd name="connsiteX26" fmla="*/ 190500 w 661035"/>
                    <a:gd name="connsiteY26" fmla="*/ 847725 h 1099185"/>
                    <a:gd name="connsiteX27" fmla="*/ 239078 w 661035"/>
                    <a:gd name="connsiteY27" fmla="*/ 799148 h 1099185"/>
                    <a:gd name="connsiteX28" fmla="*/ 319738 w 661035"/>
                    <a:gd name="connsiteY28" fmla="*/ 843010 h 1099185"/>
                    <a:gd name="connsiteX29" fmla="*/ 239078 w 661035"/>
                    <a:gd name="connsiteY29" fmla="*/ 798196 h 1099185"/>
                    <a:gd name="connsiteX30" fmla="*/ 277307 w 661035"/>
                    <a:gd name="connsiteY30" fmla="*/ 750642 h 1099185"/>
                    <a:gd name="connsiteX31" fmla="*/ 277178 w 661035"/>
                    <a:gd name="connsiteY31" fmla="*/ 750571 h 1099185"/>
                    <a:gd name="connsiteX32" fmla="*/ 284798 w 661035"/>
                    <a:gd name="connsiteY32" fmla="*/ 740093 h 1099185"/>
                    <a:gd name="connsiteX33" fmla="*/ 323850 w 661035"/>
                    <a:gd name="connsiteY33" fmla="*/ 676275 h 1099185"/>
                    <a:gd name="connsiteX34" fmla="*/ 359092 w 661035"/>
                    <a:gd name="connsiteY34" fmla="*/ 597218 h 1099185"/>
                    <a:gd name="connsiteX35" fmla="*/ 220980 w 661035"/>
                    <a:gd name="connsiteY35" fmla="*/ 0 h 1099185"/>
                    <a:gd name="connsiteX36" fmla="*/ 481965 w 661035"/>
                    <a:gd name="connsiteY36" fmla="*/ 141922 h 1099185"/>
                    <a:gd name="connsiteX37" fmla="*/ 575310 w 661035"/>
                    <a:gd name="connsiteY37" fmla="*/ 214313 h 1099185"/>
                    <a:gd name="connsiteX38" fmla="*/ 661035 w 661035"/>
                    <a:gd name="connsiteY38" fmla="*/ 504825 h 1099185"/>
                    <a:gd name="connsiteX39" fmla="*/ 621030 w 661035"/>
                    <a:gd name="connsiteY39" fmla="*/ 739140 h 1099185"/>
                    <a:gd name="connsiteX40" fmla="*/ 360045 w 661035"/>
                    <a:gd name="connsiteY40" fmla="*/ 597218 h 1099185"/>
                    <a:gd name="connsiteX41" fmla="*/ 400050 w 661035"/>
                    <a:gd name="connsiteY41" fmla="*/ 362902 h 1099185"/>
                    <a:gd name="connsiteX42" fmla="*/ 314325 w 661035"/>
                    <a:gd name="connsiteY42" fmla="*/ 72390 h 1099185"/>
                    <a:gd name="connsiteX43" fmla="*/ 220980 w 661035"/>
                    <a:gd name="connsiteY43" fmla="*/ 0 h 1099185"/>
                    <a:gd name="connsiteX0" fmla="*/ 359092 w 661035"/>
                    <a:gd name="connsiteY0" fmla="*/ 597218 h 1099185"/>
                    <a:gd name="connsiteX1" fmla="*/ 620078 w 661035"/>
                    <a:gd name="connsiteY1" fmla="*/ 739140 h 1099185"/>
                    <a:gd name="connsiteX2" fmla="*/ 584835 w 661035"/>
                    <a:gd name="connsiteY2" fmla="*/ 818198 h 1099185"/>
                    <a:gd name="connsiteX3" fmla="*/ 584836 w 661035"/>
                    <a:gd name="connsiteY3" fmla="*/ 818198 h 1099185"/>
                    <a:gd name="connsiteX4" fmla="*/ 545783 w 661035"/>
                    <a:gd name="connsiteY4" fmla="*/ 882015 h 1099185"/>
                    <a:gd name="connsiteX5" fmla="*/ 538930 w 661035"/>
                    <a:gd name="connsiteY5" fmla="*/ 891439 h 1099185"/>
                    <a:gd name="connsiteX6" fmla="*/ 539116 w 661035"/>
                    <a:gd name="connsiteY6" fmla="*/ 891540 h 1099185"/>
                    <a:gd name="connsiteX7" fmla="*/ 500063 w 661035"/>
                    <a:gd name="connsiteY7" fmla="*/ 940118 h 1099185"/>
                    <a:gd name="connsiteX8" fmla="*/ 452605 w 661035"/>
                    <a:gd name="connsiteY8" fmla="*/ 914311 h 1099185"/>
                    <a:gd name="connsiteX9" fmla="*/ 500063 w 661035"/>
                    <a:gd name="connsiteY9" fmla="*/ 941070 h 1099185"/>
                    <a:gd name="connsiteX10" fmla="*/ 451485 w 661035"/>
                    <a:gd name="connsiteY10" fmla="*/ 989648 h 1099185"/>
                    <a:gd name="connsiteX11" fmla="*/ 396629 w 661035"/>
                    <a:gd name="connsiteY11" fmla="*/ 1033155 h 1099185"/>
                    <a:gd name="connsiteX12" fmla="*/ 397193 w 661035"/>
                    <a:gd name="connsiteY12" fmla="*/ 1033462 h 1099185"/>
                    <a:gd name="connsiteX13" fmla="*/ 320041 w 661035"/>
                    <a:gd name="connsiteY13" fmla="*/ 1076325 h 1099185"/>
                    <a:gd name="connsiteX14" fmla="*/ 291343 w 661035"/>
                    <a:gd name="connsiteY14" fmla="*/ 1060767 h 1099185"/>
                    <a:gd name="connsiteX15" fmla="*/ 290403 w 661035"/>
                    <a:gd name="connsiteY15" fmla="*/ 1061621 h 1099185"/>
                    <a:gd name="connsiteX16" fmla="*/ 319088 w 661035"/>
                    <a:gd name="connsiteY16" fmla="*/ 1077277 h 1099185"/>
                    <a:gd name="connsiteX17" fmla="*/ 260985 w 661035"/>
                    <a:gd name="connsiteY17" fmla="*/ 1099185 h 1099185"/>
                    <a:gd name="connsiteX18" fmla="*/ 0 w 661035"/>
                    <a:gd name="connsiteY18" fmla="*/ 957262 h 1099185"/>
                    <a:gd name="connsiteX19" fmla="*/ 59055 w 661035"/>
                    <a:gd name="connsiteY19" fmla="*/ 935355 h 1099185"/>
                    <a:gd name="connsiteX20" fmla="*/ 284314 w 661035"/>
                    <a:gd name="connsiteY20" fmla="*/ 1058298 h 1099185"/>
                    <a:gd name="connsiteX21" fmla="*/ 284516 w 661035"/>
                    <a:gd name="connsiteY21" fmla="*/ 1057066 h 1099185"/>
                    <a:gd name="connsiteX22" fmla="*/ 60008 w 661035"/>
                    <a:gd name="connsiteY22" fmla="*/ 935355 h 1099185"/>
                    <a:gd name="connsiteX23" fmla="*/ 135745 w 661035"/>
                    <a:gd name="connsiteY23" fmla="*/ 891807 h 1099185"/>
                    <a:gd name="connsiteX24" fmla="*/ 135255 w 661035"/>
                    <a:gd name="connsiteY24" fmla="*/ 891540 h 1099185"/>
                    <a:gd name="connsiteX25" fmla="*/ 190500 w 661035"/>
                    <a:gd name="connsiteY25" fmla="*/ 847725 h 1099185"/>
                    <a:gd name="connsiteX26" fmla="*/ 239078 w 661035"/>
                    <a:gd name="connsiteY26" fmla="*/ 799148 h 1099185"/>
                    <a:gd name="connsiteX27" fmla="*/ 319738 w 661035"/>
                    <a:gd name="connsiteY27" fmla="*/ 843010 h 1099185"/>
                    <a:gd name="connsiteX28" fmla="*/ 239078 w 661035"/>
                    <a:gd name="connsiteY28" fmla="*/ 798196 h 1099185"/>
                    <a:gd name="connsiteX29" fmla="*/ 277307 w 661035"/>
                    <a:gd name="connsiteY29" fmla="*/ 750642 h 1099185"/>
                    <a:gd name="connsiteX30" fmla="*/ 277178 w 661035"/>
                    <a:gd name="connsiteY30" fmla="*/ 750571 h 1099185"/>
                    <a:gd name="connsiteX31" fmla="*/ 284798 w 661035"/>
                    <a:gd name="connsiteY31" fmla="*/ 740093 h 1099185"/>
                    <a:gd name="connsiteX32" fmla="*/ 323850 w 661035"/>
                    <a:gd name="connsiteY32" fmla="*/ 676275 h 1099185"/>
                    <a:gd name="connsiteX33" fmla="*/ 359092 w 661035"/>
                    <a:gd name="connsiteY33" fmla="*/ 597218 h 1099185"/>
                    <a:gd name="connsiteX34" fmla="*/ 220980 w 661035"/>
                    <a:gd name="connsiteY34" fmla="*/ 0 h 1099185"/>
                    <a:gd name="connsiteX35" fmla="*/ 481965 w 661035"/>
                    <a:gd name="connsiteY35" fmla="*/ 141922 h 1099185"/>
                    <a:gd name="connsiteX36" fmla="*/ 575310 w 661035"/>
                    <a:gd name="connsiteY36" fmla="*/ 214313 h 1099185"/>
                    <a:gd name="connsiteX37" fmla="*/ 661035 w 661035"/>
                    <a:gd name="connsiteY37" fmla="*/ 504825 h 1099185"/>
                    <a:gd name="connsiteX38" fmla="*/ 621030 w 661035"/>
                    <a:gd name="connsiteY38" fmla="*/ 739140 h 1099185"/>
                    <a:gd name="connsiteX39" fmla="*/ 360045 w 661035"/>
                    <a:gd name="connsiteY39" fmla="*/ 597218 h 1099185"/>
                    <a:gd name="connsiteX40" fmla="*/ 400050 w 661035"/>
                    <a:gd name="connsiteY40" fmla="*/ 362902 h 1099185"/>
                    <a:gd name="connsiteX41" fmla="*/ 314325 w 661035"/>
                    <a:gd name="connsiteY41" fmla="*/ 72390 h 1099185"/>
                    <a:gd name="connsiteX42" fmla="*/ 220980 w 661035"/>
                    <a:gd name="connsiteY42" fmla="*/ 0 h 1099185"/>
                    <a:gd name="connsiteX0" fmla="*/ 359092 w 661035"/>
                    <a:gd name="connsiteY0" fmla="*/ 597218 h 1099185"/>
                    <a:gd name="connsiteX1" fmla="*/ 620078 w 661035"/>
                    <a:gd name="connsiteY1" fmla="*/ 739140 h 1099185"/>
                    <a:gd name="connsiteX2" fmla="*/ 584835 w 661035"/>
                    <a:gd name="connsiteY2" fmla="*/ 818198 h 1099185"/>
                    <a:gd name="connsiteX3" fmla="*/ 584836 w 661035"/>
                    <a:gd name="connsiteY3" fmla="*/ 818198 h 1099185"/>
                    <a:gd name="connsiteX4" fmla="*/ 545783 w 661035"/>
                    <a:gd name="connsiteY4" fmla="*/ 882015 h 1099185"/>
                    <a:gd name="connsiteX5" fmla="*/ 538930 w 661035"/>
                    <a:gd name="connsiteY5" fmla="*/ 891439 h 1099185"/>
                    <a:gd name="connsiteX6" fmla="*/ 539116 w 661035"/>
                    <a:gd name="connsiteY6" fmla="*/ 891540 h 1099185"/>
                    <a:gd name="connsiteX7" fmla="*/ 500063 w 661035"/>
                    <a:gd name="connsiteY7" fmla="*/ 940118 h 1099185"/>
                    <a:gd name="connsiteX8" fmla="*/ 500063 w 661035"/>
                    <a:gd name="connsiteY8" fmla="*/ 941070 h 1099185"/>
                    <a:gd name="connsiteX9" fmla="*/ 451485 w 661035"/>
                    <a:gd name="connsiteY9" fmla="*/ 989648 h 1099185"/>
                    <a:gd name="connsiteX10" fmla="*/ 396629 w 661035"/>
                    <a:gd name="connsiteY10" fmla="*/ 1033155 h 1099185"/>
                    <a:gd name="connsiteX11" fmla="*/ 397193 w 661035"/>
                    <a:gd name="connsiteY11" fmla="*/ 1033462 h 1099185"/>
                    <a:gd name="connsiteX12" fmla="*/ 320041 w 661035"/>
                    <a:gd name="connsiteY12" fmla="*/ 1076325 h 1099185"/>
                    <a:gd name="connsiteX13" fmla="*/ 291343 w 661035"/>
                    <a:gd name="connsiteY13" fmla="*/ 1060767 h 1099185"/>
                    <a:gd name="connsiteX14" fmla="*/ 290403 w 661035"/>
                    <a:gd name="connsiteY14" fmla="*/ 1061621 h 1099185"/>
                    <a:gd name="connsiteX15" fmla="*/ 319088 w 661035"/>
                    <a:gd name="connsiteY15" fmla="*/ 1077277 h 1099185"/>
                    <a:gd name="connsiteX16" fmla="*/ 260985 w 661035"/>
                    <a:gd name="connsiteY16" fmla="*/ 1099185 h 1099185"/>
                    <a:gd name="connsiteX17" fmla="*/ 0 w 661035"/>
                    <a:gd name="connsiteY17" fmla="*/ 957262 h 1099185"/>
                    <a:gd name="connsiteX18" fmla="*/ 59055 w 661035"/>
                    <a:gd name="connsiteY18" fmla="*/ 935355 h 1099185"/>
                    <a:gd name="connsiteX19" fmla="*/ 284314 w 661035"/>
                    <a:gd name="connsiteY19" fmla="*/ 1058298 h 1099185"/>
                    <a:gd name="connsiteX20" fmla="*/ 284516 w 661035"/>
                    <a:gd name="connsiteY20" fmla="*/ 1057066 h 1099185"/>
                    <a:gd name="connsiteX21" fmla="*/ 60008 w 661035"/>
                    <a:gd name="connsiteY21" fmla="*/ 935355 h 1099185"/>
                    <a:gd name="connsiteX22" fmla="*/ 135745 w 661035"/>
                    <a:gd name="connsiteY22" fmla="*/ 891807 h 1099185"/>
                    <a:gd name="connsiteX23" fmla="*/ 135255 w 661035"/>
                    <a:gd name="connsiteY23" fmla="*/ 891540 h 1099185"/>
                    <a:gd name="connsiteX24" fmla="*/ 190500 w 661035"/>
                    <a:gd name="connsiteY24" fmla="*/ 847725 h 1099185"/>
                    <a:gd name="connsiteX25" fmla="*/ 239078 w 661035"/>
                    <a:gd name="connsiteY25" fmla="*/ 799148 h 1099185"/>
                    <a:gd name="connsiteX26" fmla="*/ 319738 w 661035"/>
                    <a:gd name="connsiteY26" fmla="*/ 843010 h 1099185"/>
                    <a:gd name="connsiteX27" fmla="*/ 239078 w 661035"/>
                    <a:gd name="connsiteY27" fmla="*/ 798196 h 1099185"/>
                    <a:gd name="connsiteX28" fmla="*/ 277307 w 661035"/>
                    <a:gd name="connsiteY28" fmla="*/ 750642 h 1099185"/>
                    <a:gd name="connsiteX29" fmla="*/ 277178 w 661035"/>
                    <a:gd name="connsiteY29" fmla="*/ 750571 h 1099185"/>
                    <a:gd name="connsiteX30" fmla="*/ 284798 w 661035"/>
                    <a:gd name="connsiteY30" fmla="*/ 740093 h 1099185"/>
                    <a:gd name="connsiteX31" fmla="*/ 323850 w 661035"/>
                    <a:gd name="connsiteY31" fmla="*/ 676275 h 1099185"/>
                    <a:gd name="connsiteX32" fmla="*/ 359092 w 661035"/>
                    <a:gd name="connsiteY32" fmla="*/ 597218 h 1099185"/>
                    <a:gd name="connsiteX33" fmla="*/ 220980 w 661035"/>
                    <a:gd name="connsiteY33" fmla="*/ 0 h 1099185"/>
                    <a:gd name="connsiteX34" fmla="*/ 481965 w 661035"/>
                    <a:gd name="connsiteY34" fmla="*/ 141922 h 1099185"/>
                    <a:gd name="connsiteX35" fmla="*/ 575310 w 661035"/>
                    <a:gd name="connsiteY35" fmla="*/ 214313 h 1099185"/>
                    <a:gd name="connsiteX36" fmla="*/ 661035 w 661035"/>
                    <a:gd name="connsiteY36" fmla="*/ 504825 h 1099185"/>
                    <a:gd name="connsiteX37" fmla="*/ 621030 w 661035"/>
                    <a:gd name="connsiteY37" fmla="*/ 739140 h 1099185"/>
                    <a:gd name="connsiteX38" fmla="*/ 360045 w 661035"/>
                    <a:gd name="connsiteY38" fmla="*/ 597218 h 1099185"/>
                    <a:gd name="connsiteX39" fmla="*/ 400050 w 661035"/>
                    <a:gd name="connsiteY39" fmla="*/ 362902 h 1099185"/>
                    <a:gd name="connsiteX40" fmla="*/ 314325 w 661035"/>
                    <a:gd name="connsiteY40" fmla="*/ 72390 h 1099185"/>
                    <a:gd name="connsiteX41" fmla="*/ 220980 w 661035"/>
                    <a:gd name="connsiteY41" fmla="*/ 0 h 1099185"/>
                    <a:gd name="connsiteX0" fmla="*/ 359092 w 661035"/>
                    <a:gd name="connsiteY0" fmla="*/ 597218 h 1099185"/>
                    <a:gd name="connsiteX1" fmla="*/ 620078 w 661035"/>
                    <a:gd name="connsiteY1" fmla="*/ 739140 h 1099185"/>
                    <a:gd name="connsiteX2" fmla="*/ 584835 w 661035"/>
                    <a:gd name="connsiteY2" fmla="*/ 818198 h 1099185"/>
                    <a:gd name="connsiteX3" fmla="*/ 584836 w 661035"/>
                    <a:gd name="connsiteY3" fmla="*/ 818198 h 1099185"/>
                    <a:gd name="connsiteX4" fmla="*/ 545783 w 661035"/>
                    <a:gd name="connsiteY4" fmla="*/ 882015 h 1099185"/>
                    <a:gd name="connsiteX5" fmla="*/ 538930 w 661035"/>
                    <a:gd name="connsiteY5" fmla="*/ 891439 h 1099185"/>
                    <a:gd name="connsiteX6" fmla="*/ 539116 w 661035"/>
                    <a:gd name="connsiteY6" fmla="*/ 891540 h 1099185"/>
                    <a:gd name="connsiteX7" fmla="*/ 500063 w 661035"/>
                    <a:gd name="connsiteY7" fmla="*/ 940118 h 1099185"/>
                    <a:gd name="connsiteX8" fmla="*/ 500063 w 661035"/>
                    <a:gd name="connsiteY8" fmla="*/ 941070 h 1099185"/>
                    <a:gd name="connsiteX9" fmla="*/ 451485 w 661035"/>
                    <a:gd name="connsiteY9" fmla="*/ 989648 h 1099185"/>
                    <a:gd name="connsiteX10" fmla="*/ 396629 w 661035"/>
                    <a:gd name="connsiteY10" fmla="*/ 1033155 h 1099185"/>
                    <a:gd name="connsiteX11" fmla="*/ 397193 w 661035"/>
                    <a:gd name="connsiteY11" fmla="*/ 1033462 h 1099185"/>
                    <a:gd name="connsiteX12" fmla="*/ 320041 w 661035"/>
                    <a:gd name="connsiteY12" fmla="*/ 1076325 h 1099185"/>
                    <a:gd name="connsiteX13" fmla="*/ 291343 w 661035"/>
                    <a:gd name="connsiteY13" fmla="*/ 1060767 h 1099185"/>
                    <a:gd name="connsiteX14" fmla="*/ 290403 w 661035"/>
                    <a:gd name="connsiteY14" fmla="*/ 1061621 h 1099185"/>
                    <a:gd name="connsiteX15" fmla="*/ 319088 w 661035"/>
                    <a:gd name="connsiteY15" fmla="*/ 1077277 h 1099185"/>
                    <a:gd name="connsiteX16" fmla="*/ 260985 w 661035"/>
                    <a:gd name="connsiteY16" fmla="*/ 1099185 h 1099185"/>
                    <a:gd name="connsiteX17" fmla="*/ 0 w 661035"/>
                    <a:gd name="connsiteY17" fmla="*/ 957262 h 1099185"/>
                    <a:gd name="connsiteX18" fmla="*/ 59055 w 661035"/>
                    <a:gd name="connsiteY18" fmla="*/ 935355 h 1099185"/>
                    <a:gd name="connsiteX19" fmla="*/ 284314 w 661035"/>
                    <a:gd name="connsiteY19" fmla="*/ 1058298 h 1099185"/>
                    <a:gd name="connsiteX20" fmla="*/ 284516 w 661035"/>
                    <a:gd name="connsiteY20" fmla="*/ 1057066 h 1099185"/>
                    <a:gd name="connsiteX21" fmla="*/ 60008 w 661035"/>
                    <a:gd name="connsiteY21" fmla="*/ 935355 h 1099185"/>
                    <a:gd name="connsiteX22" fmla="*/ 135745 w 661035"/>
                    <a:gd name="connsiteY22" fmla="*/ 891807 h 1099185"/>
                    <a:gd name="connsiteX23" fmla="*/ 135255 w 661035"/>
                    <a:gd name="connsiteY23" fmla="*/ 891540 h 1099185"/>
                    <a:gd name="connsiteX24" fmla="*/ 190500 w 661035"/>
                    <a:gd name="connsiteY24" fmla="*/ 847725 h 1099185"/>
                    <a:gd name="connsiteX25" fmla="*/ 239078 w 661035"/>
                    <a:gd name="connsiteY25" fmla="*/ 799148 h 1099185"/>
                    <a:gd name="connsiteX26" fmla="*/ 239078 w 661035"/>
                    <a:gd name="connsiteY26" fmla="*/ 798196 h 1099185"/>
                    <a:gd name="connsiteX27" fmla="*/ 277307 w 661035"/>
                    <a:gd name="connsiteY27" fmla="*/ 750642 h 1099185"/>
                    <a:gd name="connsiteX28" fmla="*/ 277178 w 661035"/>
                    <a:gd name="connsiteY28" fmla="*/ 750571 h 1099185"/>
                    <a:gd name="connsiteX29" fmla="*/ 284798 w 661035"/>
                    <a:gd name="connsiteY29" fmla="*/ 740093 h 1099185"/>
                    <a:gd name="connsiteX30" fmla="*/ 323850 w 661035"/>
                    <a:gd name="connsiteY30" fmla="*/ 676275 h 1099185"/>
                    <a:gd name="connsiteX31" fmla="*/ 359092 w 661035"/>
                    <a:gd name="connsiteY31" fmla="*/ 597218 h 1099185"/>
                    <a:gd name="connsiteX32" fmla="*/ 220980 w 661035"/>
                    <a:gd name="connsiteY32" fmla="*/ 0 h 1099185"/>
                    <a:gd name="connsiteX33" fmla="*/ 481965 w 661035"/>
                    <a:gd name="connsiteY33" fmla="*/ 141922 h 1099185"/>
                    <a:gd name="connsiteX34" fmla="*/ 575310 w 661035"/>
                    <a:gd name="connsiteY34" fmla="*/ 214313 h 1099185"/>
                    <a:gd name="connsiteX35" fmla="*/ 661035 w 661035"/>
                    <a:gd name="connsiteY35" fmla="*/ 504825 h 1099185"/>
                    <a:gd name="connsiteX36" fmla="*/ 621030 w 661035"/>
                    <a:gd name="connsiteY36" fmla="*/ 739140 h 1099185"/>
                    <a:gd name="connsiteX37" fmla="*/ 360045 w 661035"/>
                    <a:gd name="connsiteY37" fmla="*/ 597218 h 1099185"/>
                    <a:gd name="connsiteX38" fmla="*/ 400050 w 661035"/>
                    <a:gd name="connsiteY38" fmla="*/ 362902 h 1099185"/>
                    <a:gd name="connsiteX39" fmla="*/ 314325 w 661035"/>
                    <a:gd name="connsiteY39" fmla="*/ 72390 h 1099185"/>
                    <a:gd name="connsiteX40" fmla="*/ 220980 w 661035"/>
                    <a:gd name="connsiteY40" fmla="*/ 0 h 1099185"/>
                    <a:gd name="connsiteX0" fmla="*/ 359092 w 661035"/>
                    <a:gd name="connsiteY0" fmla="*/ 597218 h 1099185"/>
                    <a:gd name="connsiteX1" fmla="*/ 620078 w 661035"/>
                    <a:gd name="connsiteY1" fmla="*/ 739140 h 1099185"/>
                    <a:gd name="connsiteX2" fmla="*/ 584835 w 661035"/>
                    <a:gd name="connsiteY2" fmla="*/ 818198 h 1099185"/>
                    <a:gd name="connsiteX3" fmla="*/ 584836 w 661035"/>
                    <a:gd name="connsiteY3" fmla="*/ 818198 h 1099185"/>
                    <a:gd name="connsiteX4" fmla="*/ 545783 w 661035"/>
                    <a:gd name="connsiteY4" fmla="*/ 882015 h 1099185"/>
                    <a:gd name="connsiteX5" fmla="*/ 538930 w 661035"/>
                    <a:gd name="connsiteY5" fmla="*/ 891439 h 1099185"/>
                    <a:gd name="connsiteX6" fmla="*/ 539116 w 661035"/>
                    <a:gd name="connsiteY6" fmla="*/ 891540 h 1099185"/>
                    <a:gd name="connsiteX7" fmla="*/ 500063 w 661035"/>
                    <a:gd name="connsiteY7" fmla="*/ 940118 h 1099185"/>
                    <a:gd name="connsiteX8" fmla="*/ 500063 w 661035"/>
                    <a:gd name="connsiteY8" fmla="*/ 941070 h 1099185"/>
                    <a:gd name="connsiteX9" fmla="*/ 451485 w 661035"/>
                    <a:gd name="connsiteY9" fmla="*/ 989648 h 1099185"/>
                    <a:gd name="connsiteX10" fmla="*/ 396629 w 661035"/>
                    <a:gd name="connsiteY10" fmla="*/ 1033155 h 1099185"/>
                    <a:gd name="connsiteX11" fmla="*/ 397193 w 661035"/>
                    <a:gd name="connsiteY11" fmla="*/ 1033462 h 1099185"/>
                    <a:gd name="connsiteX12" fmla="*/ 320041 w 661035"/>
                    <a:gd name="connsiteY12" fmla="*/ 1076325 h 1099185"/>
                    <a:gd name="connsiteX13" fmla="*/ 291343 w 661035"/>
                    <a:gd name="connsiteY13" fmla="*/ 1060767 h 1099185"/>
                    <a:gd name="connsiteX14" fmla="*/ 290403 w 661035"/>
                    <a:gd name="connsiteY14" fmla="*/ 1061621 h 1099185"/>
                    <a:gd name="connsiteX15" fmla="*/ 319088 w 661035"/>
                    <a:gd name="connsiteY15" fmla="*/ 1077277 h 1099185"/>
                    <a:gd name="connsiteX16" fmla="*/ 260985 w 661035"/>
                    <a:gd name="connsiteY16" fmla="*/ 1099185 h 1099185"/>
                    <a:gd name="connsiteX17" fmla="*/ 0 w 661035"/>
                    <a:gd name="connsiteY17" fmla="*/ 957262 h 1099185"/>
                    <a:gd name="connsiteX18" fmla="*/ 59055 w 661035"/>
                    <a:gd name="connsiteY18" fmla="*/ 935355 h 1099185"/>
                    <a:gd name="connsiteX19" fmla="*/ 284314 w 661035"/>
                    <a:gd name="connsiteY19" fmla="*/ 1058298 h 1099185"/>
                    <a:gd name="connsiteX20" fmla="*/ 60008 w 661035"/>
                    <a:gd name="connsiteY20" fmla="*/ 935355 h 1099185"/>
                    <a:gd name="connsiteX21" fmla="*/ 135745 w 661035"/>
                    <a:gd name="connsiteY21" fmla="*/ 891807 h 1099185"/>
                    <a:gd name="connsiteX22" fmla="*/ 135255 w 661035"/>
                    <a:gd name="connsiteY22" fmla="*/ 891540 h 1099185"/>
                    <a:gd name="connsiteX23" fmla="*/ 190500 w 661035"/>
                    <a:gd name="connsiteY23" fmla="*/ 847725 h 1099185"/>
                    <a:gd name="connsiteX24" fmla="*/ 239078 w 661035"/>
                    <a:gd name="connsiteY24" fmla="*/ 799148 h 1099185"/>
                    <a:gd name="connsiteX25" fmla="*/ 239078 w 661035"/>
                    <a:gd name="connsiteY25" fmla="*/ 798196 h 1099185"/>
                    <a:gd name="connsiteX26" fmla="*/ 277307 w 661035"/>
                    <a:gd name="connsiteY26" fmla="*/ 750642 h 1099185"/>
                    <a:gd name="connsiteX27" fmla="*/ 277178 w 661035"/>
                    <a:gd name="connsiteY27" fmla="*/ 750571 h 1099185"/>
                    <a:gd name="connsiteX28" fmla="*/ 284798 w 661035"/>
                    <a:gd name="connsiteY28" fmla="*/ 740093 h 1099185"/>
                    <a:gd name="connsiteX29" fmla="*/ 323850 w 661035"/>
                    <a:gd name="connsiteY29" fmla="*/ 676275 h 1099185"/>
                    <a:gd name="connsiteX30" fmla="*/ 359092 w 661035"/>
                    <a:gd name="connsiteY30" fmla="*/ 597218 h 1099185"/>
                    <a:gd name="connsiteX31" fmla="*/ 220980 w 661035"/>
                    <a:gd name="connsiteY31" fmla="*/ 0 h 1099185"/>
                    <a:gd name="connsiteX32" fmla="*/ 481965 w 661035"/>
                    <a:gd name="connsiteY32" fmla="*/ 141922 h 1099185"/>
                    <a:gd name="connsiteX33" fmla="*/ 575310 w 661035"/>
                    <a:gd name="connsiteY33" fmla="*/ 214313 h 1099185"/>
                    <a:gd name="connsiteX34" fmla="*/ 661035 w 661035"/>
                    <a:gd name="connsiteY34" fmla="*/ 504825 h 1099185"/>
                    <a:gd name="connsiteX35" fmla="*/ 621030 w 661035"/>
                    <a:gd name="connsiteY35" fmla="*/ 739140 h 1099185"/>
                    <a:gd name="connsiteX36" fmla="*/ 360045 w 661035"/>
                    <a:gd name="connsiteY36" fmla="*/ 597218 h 1099185"/>
                    <a:gd name="connsiteX37" fmla="*/ 400050 w 661035"/>
                    <a:gd name="connsiteY37" fmla="*/ 362902 h 1099185"/>
                    <a:gd name="connsiteX38" fmla="*/ 314325 w 661035"/>
                    <a:gd name="connsiteY38" fmla="*/ 72390 h 1099185"/>
                    <a:gd name="connsiteX39" fmla="*/ 220980 w 661035"/>
                    <a:gd name="connsiteY39" fmla="*/ 0 h 1099185"/>
                    <a:gd name="connsiteX0" fmla="*/ 359092 w 661035"/>
                    <a:gd name="connsiteY0" fmla="*/ 597218 h 1099185"/>
                    <a:gd name="connsiteX1" fmla="*/ 620078 w 661035"/>
                    <a:gd name="connsiteY1" fmla="*/ 739140 h 1099185"/>
                    <a:gd name="connsiteX2" fmla="*/ 584835 w 661035"/>
                    <a:gd name="connsiteY2" fmla="*/ 818198 h 1099185"/>
                    <a:gd name="connsiteX3" fmla="*/ 584836 w 661035"/>
                    <a:gd name="connsiteY3" fmla="*/ 818198 h 1099185"/>
                    <a:gd name="connsiteX4" fmla="*/ 545783 w 661035"/>
                    <a:gd name="connsiteY4" fmla="*/ 882015 h 1099185"/>
                    <a:gd name="connsiteX5" fmla="*/ 538930 w 661035"/>
                    <a:gd name="connsiteY5" fmla="*/ 891439 h 1099185"/>
                    <a:gd name="connsiteX6" fmla="*/ 539116 w 661035"/>
                    <a:gd name="connsiteY6" fmla="*/ 891540 h 1099185"/>
                    <a:gd name="connsiteX7" fmla="*/ 500063 w 661035"/>
                    <a:gd name="connsiteY7" fmla="*/ 940118 h 1099185"/>
                    <a:gd name="connsiteX8" fmla="*/ 500063 w 661035"/>
                    <a:gd name="connsiteY8" fmla="*/ 941070 h 1099185"/>
                    <a:gd name="connsiteX9" fmla="*/ 451485 w 661035"/>
                    <a:gd name="connsiteY9" fmla="*/ 989648 h 1099185"/>
                    <a:gd name="connsiteX10" fmla="*/ 396629 w 661035"/>
                    <a:gd name="connsiteY10" fmla="*/ 1033155 h 1099185"/>
                    <a:gd name="connsiteX11" fmla="*/ 397193 w 661035"/>
                    <a:gd name="connsiteY11" fmla="*/ 1033462 h 1099185"/>
                    <a:gd name="connsiteX12" fmla="*/ 320041 w 661035"/>
                    <a:gd name="connsiteY12" fmla="*/ 1076325 h 1099185"/>
                    <a:gd name="connsiteX13" fmla="*/ 291343 w 661035"/>
                    <a:gd name="connsiteY13" fmla="*/ 1060767 h 1099185"/>
                    <a:gd name="connsiteX14" fmla="*/ 290403 w 661035"/>
                    <a:gd name="connsiteY14" fmla="*/ 1061621 h 1099185"/>
                    <a:gd name="connsiteX15" fmla="*/ 319088 w 661035"/>
                    <a:gd name="connsiteY15" fmla="*/ 1077277 h 1099185"/>
                    <a:gd name="connsiteX16" fmla="*/ 260985 w 661035"/>
                    <a:gd name="connsiteY16" fmla="*/ 1099185 h 1099185"/>
                    <a:gd name="connsiteX17" fmla="*/ 0 w 661035"/>
                    <a:gd name="connsiteY17" fmla="*/ 957262 h 1099185"/>
                    <a:gd name="connsiteX18" fmla="*/ 59055 w 661035"/>
                    <a:gd name="connsiteY18" fmla="*/ 935355 h 1099185"/>
                    <a:gd name="connsiteX19" fmla="*/ 60008 w 661035"/>
                    <a:gd name="connsiteY19" fmla="*/ 935355 h 1099185"/>
                    <a:gd name="connsiteX20" fmla="*/ 135745 w 661035"/>
                    <a:gd name="connsiteY20" fmla="*/ 891807 h 1099185"/>
                    <a:gd name="connsiteX21" fmla="*/ 135255 w 661035"/>
                    <a:gd name="connsiteY21" fmla="*/ 891540 h 1099185"/>
                    <a:gd name="connsiteX22" fmla="*/ 190500 w 661035"/>
                    <a:gd name="connsiteY22" fmla="*/ 847725 h 1099185"/>
                    <a:gd name="connsiteX23" fmla="*/ 239078 w 661035"/>
                    <a:gd name="connsiteY23" fmla="*/ 799148 h 1099185"/>
                    <a:gd name="connsiteX24" fmla="*/ 239078 w 661035"/>
                    <a:gd name="connsiteY24" fmla="*/ 798196 h 1099185"/>
                    <a:gd name="connsiteX25" fmla="*/ 277307 w 661035"/>
                    <a:gd name="connsiteY25" fmla="*/ 750642 h 1099185"/>
                    <a:gd name="connsiteX26" fmla="*/ 277178 w 661035"/>
                    <a:gd name="connsiteY26" fmla="*/ 750571 h 1099185"/>
                    <a:gd name="connsiteX27" fmla="*/ 284798 w 661035"/>
                    <a:gd name="connsiteY27" fmla="*/ 740093 h 1099185"/>
                    <a:gd name="connsiteX28" fmla="*/ 323850 w 661035"/>
                    <a:gd name="connsiteY28" fmla="*/ 676275 h 1099185"/>
                    <a:gd name="connsiteX29" fmla="*/ 359092 w 661035"/>
                    <a:gd name="connsiteY29" fmla="*/ 597218 h 1099185"/>
                    <a:gd name="connsiteX30" fmla="*/ 220980 w 661035"/>
                    <a:gd name="connsiteY30" fmla="*/ 0 h 1099185"/>
                    <a:gd name="connsiteX31" fmla="*/ 481965 w 661035"/>
                    <a:gd name="connsiteY31" fmla="*/ 141922 h 1099185"/>
                    <a:gd name="connsiteX32" fmla="*/ 575310 w 661035"/>
                    <a:gd name="connsiteY32" fmla="*/ 214313 h 1099185"/>
                    <a:gd name="connsiteX33" fmla="*/ 661035 w 661035"/>
                    <a:gd name="connsiteY33" fmla="*/ 504825 h 1099185"/>
                    <a:gd name="connsiteX34" fmla="*/ 621030 w 661035"/>
                    <a:gd name="connsiteY34" fmla="*/ 739140 h 1099185"/>
                    <a:gd name="connsiteX35" fmla="*/ 360045 w 661035"/>
                    <a:gd name="connsiteY35" fmla="*/ 597218 h 1099185"/>
                    <a:gd name="connsiteX36" fmla="*/ 400050 w 661035"/>
                    <a:gd name="connsiteY36" fmla="*/ 362902 h 1099185"/>
                    <a:gd name="connsiteX37" fmla="*/ 314325 w 661035"/>
                    <a:gd name="connsiteY37" fmla="*/ 72390 h 1099185"/>
                    <a:gd name="connsiteX38" fmla="*/ 220980 w 661035"/>
                    <a:gd name="connsiteY38" fmla="*/ 0 h 1099185"/>
                    <a:gd name="connsiteX0" fmla="*/ 359092 w 661035"/>
                    <a:gd name="connsiteY0" fmla="*/ 597218 h 1099185"/>
                    <a:gd name="connsiteX1" fmla="*/ 620078 w 661035"/>
                    <a:gd name="connsiteY1" fmla="*/ 739140 h 1099185"/>
                    <a:gd name="connsiteX2" fmla="*/ 584835 w 661035"/>
                    <a:gd name="connsiteY2" fmla="*/ 818198 h 1099185"/>
                    <a:gd name="connsiteX3" fmla="*/ 584836 w 661035"/>
                    <a:gd name="connsiteY3" fmla="*/ 818198 h 1099185"/>
                    <a:gd name="connsiteX4" fmla="*/ 545783 w 661035"/>
                    <a:gd name="connsiteY4" fmla="*/ 882015 h 1099185"/>
                    <a:gd name="connsiteX5" fmla="*/ 538930 w 661035"/>
                    <a:gd name="connsiteY5" fmla="*/ 891439 h 1099185"/>
                    <a:gd name="connsiteX6" fmla="*/ 539116 w 661035"/>
                    <a:gd name="connsiteY6" fmla="*/ 891540 h 1099185"/>
                    <a:gd name="connsiteX7" fmla="*/ 500063 w 661035"/>
                    <a:gd name="connsiteY7" fmla="*/ 940118 h 1099185"/>
                    <a:gd name="connsiteX8" fmla="*/ 500063 w 661035"/>
                    <a:gd name="connsiteY8" fmla="*/ 941070 h 1099185"/>
                    <a:gd name="connsiteX9" fmla="*/ 451485 w 661035"/>
                    <a:gd name="connsiteY9" fmla="*/ 989648 h 1099185"/>
                    <a:gd name="connsiteX10" fmla="*/ 396629 w 661035"/>
                    <a:gd name="connsiteY10" fmla="*/ 1033155 h 1099185"/>
                    <a:gd name="connsiteX11" fmla="*/ 397193 w 661035"/>
                    <a:gd name="connsiteY11" fmla="*/ 1033462 h 1099185"/>
                    <a:gd name="connsiteX12" fmla="*/ 320041 w 661035"/>
                    <a:gd name="connsiteY12" fmla="*/ 1076325 h 1099185"/>
                    <a:gd name="connsiteX13" fmla="*/ 291343 w 661035"/>
                    <a:gd name="connsiteY13" fmla="*/ 1060767 h 1099185"/>
                    <a:gd name="connsiteX14" fmla="*/ 319088 w 661035"/>
                    <a:gd name="connsiteY14" fmla="*/ 1077277 h 1099185"/>
                    <a:gd name="connsiteX15" fmla="*/ 260985 w 661035"/>
                    <a:gd name="connsiteY15" fmla="*/ 1099185 h 1099185"/>
                    <a:gd name="connsiteX16" fmla="*/ 0 w 661035"/>
                    <a:gd name="connsiteY16" fmla="*/ 957262 h 1099185"/>
                    <a:gd name="connsiteX17" fmla="*/ 59055 w 661035"/>
                    <a:gd name="connsiteY17" fmla="*/ 935355 h 1099185"/>
                    <a:gd name="connsiteX18" fmla="*/ 60008 w 661035"/>
                    <a:gd name="connsiteY18" fmla="*/ 935355 h 1099185"/>
                    <a:gd name="connsiteX19" fmla="*/ 135745 w 661035"/>
                    <a:gd name="connsiteY19" fmla="*/ 891807 h 1099185"/>
                    <a:gd name="connsiteX20" fmla="*/ 135255 w 661035"/>
                    <a:gd name="connsiteY20" fmla="*/ 891540 h 1099185"/>
                    <a:gd name="connsiteX21" fmla="*/ 190500 w 661035"/>
                    <a:gd name="connsiteY21" fmla="*/ 847725 h 1099185"/>
                    <a:gd name="connsiteX22" fmla="*/ 239078 w 661035"/>
                    <a:gd name="connsiteY22" fmla="*/ 799148 h 1099185"/>
                    <a:gd name="connsiteX23" fmla="*/ 239078 w 661035"/>
                    <a:gd name="connsiteY23" fmla="*/ 798196 h 1099185"/>
                    <a:gd name="connsiteX24" fmla="*/ 277307 w 661035"/>
                    <a:gd name="connsiteY24" fmla="*/ 750642 h 1099185"/>
                    <a:gd name="connsiteX25" fmla="*/ 277178 w 661035"/>
                    <a:gd name="connsiteY25" fmla="*/ 750571 h 1099185"/>
                    <a:gd name="connsiteX26" fmla="*/ 284798 w 661035"/>
                    <a:gd name="connsiteY26" fmla="*/ 740093 h 1099185"/>
                    <a:gd name="connsiteX27" fmla="*/ 323850 w 661035"/>
                    <a:gd name="connsiteY27" fmla="*/ 676275 h 1099185"/>
                    <a:gd name="connsiteX28" fmla="*/ 359092 w 661035"/>
                    <a:gd name="connsiteY28" fmla="*/ 597218 h 1099185"/>
                    <a:gd name="connsiteX29" fmla="*/ 220980 w 661035"/>
                    <a:gd name="connsiteY29" fmla="*/ 0 h 1099185"/>
                    <a:gd name="connsiteX30" fmla="*/ 481965 w 661035"/>
                    <a:gd name="connsiteY30" fmla="*/ 141922 h 1099185"/>
                    <a:gd name="connsiteX31" fmla="*/ 575310 w 661035"/>
                    <a:gd name="connsiteY31" fmla="*/ 214313 h 1099185"/>
                    <a:gd name="connsiteX32" fmla="*/ 661035 w 661035"/>
                    <a:gd name="connsiteY32" fmla="*/ 504825 h 1099185"/>
                    <a:gd name="connsiteX33" fmla="*/ 621030 w 661035"/>
                    <a:gd name="connsiteY33" fmla="*/ 739140 h 1099185"/>
                    <a:gd name="connsiteX34" fmla="*/ 360045 w 661035"/>
                    <a:gd name="connsiteY34" fmla="*/ 597218 h 1099185"/>
                    <a:gd name="connsiteX35" fmla="*/ 400050 w 661035"/>
                    <a:gd name="connsiteY35" fmla="*/ 362902 h 1099185"/>
                    <a:gd name="connsiteX36" fmla="*/ 314325 w 661035"/>
                    <a:gd name="connsiteY36" fmla="*/ 72390 h 1099185"/>
                    <a:gd name="connsiteX37" fmla="*/ 220980 w 661035"/>
                    <a:gd name="connsiteY37" fmla="*/ 0 h 1099185"/>
                    <a:gd name="connsiteX0" fmla="*/ 359092 w 661035"/>
                    <a:gd name="connsiteY0" fmla="*/ 597218 h 1099185"/>
                    <a:gd name="connsiteX1" fmla="*/ 620078 w 661035"/>
                    <a:gd name="connsiteY1" fmla="*/ 739140 h 1099185"/>
                    <a:gd name="connsiteX2" fmla="*/ 584835 w 661035"/>
                    <a:gd name="connsiteY2" fmla="*/ 818198 h 1099185"/>
                    <a:gd name="connsiteX3" fmla="*/ 584836 w 661035"/>
                    <a:gd name="connsiteY3" fmla="*/ 818198 h 1099185"/>
                    <a:gd name="connsiteX4" fmla="*/ 545783 w 661035"/>
                    <a:gd name="connsiteY4" fmla="*/ 882015 h 1099185"/>
                    <a:gd name="connsiteX5" fmla="*/ 538930 w 661035"/>
                    <a:gd name="connsiteY5" fmla="*/ 891439 h 1099185"/>
                    <a:gd name="connsiteX6" fmla="*/ 539116 w 661035"/>
                    <a:gd name="connsiteY6" fmla="*/ 891540 h 1099185"/>
                    <a:gd name="connsiteX7" fmla="*/ 500063 w 661035"/>
                    <a:gd name="connsiteY7" fmla="*/ 940118 h 1099185"/>
                    <a:gd name="connsiteX8" fmla="*/ 500063 w 661035"/>
                    <a:gd name="connsiteY8" fmla="*/ 941070 h 1099185"/>
                    <a:gd name="connsiteX9" fmla="*/ 451485 w 661035"/>
                    <a:gd name="connsiteY9" fmla="*/ 989648 h 1099185"/>
                    <a:gd name="connsiteX10" fmla="*/ 396629 w 661035"/>
                    <a:gd name="connsiteY10" fmla="*/ 1033155 h 1099185"/>
                    <a:gd name="connsiteX11" fmla="*/ 397193 w 661035"/>
                    <a:gd name="connsiteY11" fmla="*/ 1033462 h 1099185"/>
                    <a:gd name="connsiteX12" fmla="*/ 320041 w 661035"/>
                    <a:gd name="connsiteY12" fmla="*/ 1076325 h 1099185"/>
                    <a:gd name="connsiteX13" fmla="*/ 319088 w 661035"/>
                    <a:gd name="connsiteY13" fmla="*/ 1077277 h 1099185"/>
                    <a:gd name="connsiteX14" fmla="*/ 260985 w 661035"/>
                    <a:gd name="connsiteY14" fmla="*/ 1099185 h 1099185"/>
                    <a:gd name="connsiteX15" fmla="*/ 0 w 661035"/>
                    <a:gd name="connsiteY15" fmla="*/ 957262 h 1099185"/>
                    <a:gd name="connsiteX16" fmla="*/ 59055 w 661035"/>
                    <a:gd name="connsiteY16" fmla="*/ 935355 h 1099185"/>
                    <a:gd name="connsiteX17" fmla="*/ 60008 w 661035"/>
                    <a:gd name="connsiteY17" fmla="*/ 935355 h 1099185"/>
                    <a:gd name="connsiteX18" fmla="*/ 135745 w 661035"/>
                    <a:gd name="connsiteY18" fmla="*/ 891807 h 1099185"/>
                    <a:gd name="connsiteX19" fmla="*/ 135255 w 661035"/>
                    <a:gd name="connsiteY19" fmla="*/ 891540 h 1099185"/>
                    <a:gd name="connsiteX20" fmla="*/ 190500 w 661035"/>
                    <a:gd name="connsiteY20" fmla="*/ 847725 h 1099185"/>
                    <a:gd name="connsiteX21" fmla="*/ 239078 w 661035"/>
                    <a:gd name="connsiteY21" fmla="*/ 799148 h 1099185"/>
                    <a:gd name="connsiteX22" fmla="*/ 239078 w 661035"/>
                    <a:gd name="connsiteY22" fmla="*/ 798196 h 1099185"/>
                    <a:gd name="connsiteX23" fmla="*/ 277307 w 661035"/>
                    <a:gd name="connsiteY23" fmla="*/ 750642 h 1099185"/>
                    <a:gd name="connsiteX24" fmla="*/ 277178 w 661035"/>
                    <a:gd name="connsiteY24" fmla="*/ 750571 h 1099185"/>
                    <a:gd name="connsiteX25" fmla="*/ 284798 w 661035"/>
                    <a:gd name="connsiteY25" fmla="*/ 740093 h 1099185"/>
                    <a:gd name="connsiteX26" fmla="*/ 323850 w 661035"/>
                    <a:gd name="connsiteY26" fmla="*/ 676275 h 1099185"/>
                    <a:gd name="connsiteX27" fmla="*/ 359092 w 661035"/>
                    <a:gd name="connsiteY27" fmla="*/ 597218 h 1099185"/>
                    <a:gd name="connsiteX28" fmla="*/ 220980 w 661035"/>
                    <a:gd name="connsiteY28" fmla="*/ 0 h 1099185"/>
                    <a:gd name="connsiteX29" fmla="*/ 481965 w 661035"/>
                    <a:gd name="connsiteY29" fmla="*/ 141922 h 1099185"/>
                    <a:gd name="connsiteX30" fmla="*/ 575310 w 661035"/>
                    <a:gd name="connsiteY30" fmla="*/ 214313 h 1099185"/>
                    <a:gd name="connsiteX31" fmla="*/ 661035 w 661035"/>
                    <a:gd name="connsiteY31" fmla="*/ 504825 h 1099185"/>
                    <a:gd name="connsiteX32" fmla="*/ 621030 w 661035"/>
                    <a:gd name="connsiteY32" fmla="*/ 739140 h 1099185"/>
                    <a:gd name="connsiteX33" fmla="*/ 360045 w 661035"/>
                    <a:gd name="connsiteY33" fmla="*/ 597218 h 1099185"/>
                    <a:gd name="connsiteX34" fmla="*/ 400050 w 661035"/>
                    <a:gd name="connsiteY34" fmla="*/ 362902 h 1099185"/>
                    <a:gd name="connsiteX35" fmla="*/ 314325 w 661035"/>
                    <a:gd name="connsiteY35" fmla="*/ 72390 h 1099185"/>
                    <a:gd name="connsiteX36" fmla="*/ 220980 w 661035"/>
                    <a:gd name="connsiteY36" fmla="*/ 0 h 109918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</a:cxnLst>
                  <a:rect l="l" t="t" r="r" b="b"/>
                  <a:pathLst>
                    <a:path w="661035" h="1099185">
                      <a:moveTo>
                        <a:pt x="359092" y="597218"/>
                      </a:moveTo>
                      <a:lnTo>
                        <a:pt x="620078" y="739140"/>
                      </a:lnTo>
                      <a:lnTo>
                        <a:pt x="584835" y="818198"/>
                      </a:lnTo>
                      <a:lnTo>
                        <a:pt x="584836" y="818198"/>
                      </a:lnTo>
                      <a:cubicBezTo>
                        <a:pt x="573405" y="840105"/>
                        <a:pt x="560070" y="861060"/>
                        <a:pt x="545783" y="882015"/>
                      </a:cubicBezTo>
                      <a:lnTo>
                        <a:pt x="538930" y="891439"/>
                      </a:lnTo>
                      <a:lnTo>
                        <a:pt x="539116" y="891540"/>
                      </a:lnTo>
                      <a:cubicBezTo>
                        <a:pt x="525780" y="908686"/>
                        <a:pt x="513398" y="924878"/>
                        <a:pt x="500063" y="940118"/>
                      </a:cubicBezTo>
                      <a:lnTo>
                        <a:pt x="500063" y="941070"/>
                      </a:lnTo>
                      <a:cubicBezTo>
                        <a:pt x="483870" y="958215"/>
                        <a:pt x="467678" y="974408"/>
                        <a:pt x="451485" y="989648"/>
                      </a:cubicBezTo>
                      <a:lnTo>
                        <a:pt x="396629" y="1033155"/>
                      </a:lnTo>
                      <a:lnTo>
                        <a:pt x="397193" y="1033462"/>
                      </a:lnTo>
                      <a:cubicBezTo>
                        <a:pt x="371475" y="1049655"/>
                        <a:pt x="346711" y="1063943"/>
                        <a:pt x="320041" y="1076325"/>
                      </a:cubicBezTo>
                      <a:lnTo>
                        <a:pt x="319088" y="1077277"/>
                      </a:lnTo>
                      <a:lnTo>
                        <a:pt x="260985" y="1099185"/>
                      </a:lnTo>
                      <a:lnTo>
                        <a:pt x="0" y="957262"/>
                      </a:lnTo>
                      <a:lnTo>
                        <a:pt x="59055" y="935355"/>
                      </a:lnTo>
                      <a:lnTo>
                        <a:pt x="60008" y="935355"/>
                      </a:lnTo>
                      <a:lnTo>
                        <a:pt x="135745" y="891807"/>
                      </a:lnTo>
                      <a:lnTo>
                        <a:pt x="135255" y="891540"/>
                      </a:lnTo>
                      <a:cubicBezTo>
                        <a:pt x="154305" y="878205"/>
                        <a:pt x="173355" y="863918"/>
                        <a:pt x="190500" y="847725"/>
                      </a:cubicBezTo>
                      <a:cubicBezTo>
                        <a:pt x="207645" y="832486"/>
                        <a:pt x="222885" y="816293"/>
                        <a:pt x="239078" y="799148"/>
                      </a:cubicBezTo>
                      <a:lnTo>
                        <a:pt x="239078" y="798196"/>
                      </a:lnTo>
                      <a:lnTo>
                        <a:pt x="277307" y="750642"/>
                      </a:lnTo>
                      <a:lnTo>
                        <a:pt x="277178" y="750571"/>
                      </a:lnTo>
                      <a:cubicBezTo>
                        <a:pt x="280036" y="746761"/>
                        <a:pt x="281941" y="743903"/>
                        <a:pt x="284798" y="740093"/>
                      </a:cubicBezTo>
                      <a:cubicBezTo>
                        <a:pt x="299086" y="719138"/>
                        <a:pt x="312420" y="698183"/>
                        <a:pt x="323850" y="676275"/>
                      </a:cubicBezTo>
                      <a:cubicBezTo>
                        <a:pt x="337185" y="650558"/>
                        <a:pt x="349567" y="623888"/>
                        <a:pt x="359092" y="597218"/>
                      </a:cubicBezTo>
                      <a:close/>
                      <a:moveTo>
                        <a:pt x="220980" y="0"/>
                      </a:moveTo>
                      <a:lnTo>
                        <a:pt x="481965" y="141922"/>
                      </a:lnTo>
                      <a:cubicBezTo>
                        <a:pt x="521970" y="163830"/>
                        <a:pt x="553403" y="187642"/>
                        <a:pt x="575310" y="214313"/>
                      </a:cubicBezTo>
                      <a:cubicBezTo>
                        <a:pt x="632460" y="281940"/>
                        <a:pt x="661035" y="379095"/>
                        <a:pt x="661035" y="504825"/>
                      </a:cubicBezTo>
                      <a:cubicBezTo>
                        <a:pt x="660083" y="588645"/>
                        <a:pt x="646748" y="666750"/>
                        <a:pt x="621030" y="739140"/>
                      </a:cubicBezTo>
                      <a:lnTo>
                        <a:pt x="360045" y="597218"/>
                      </a:lnTo>
                      <a:cubicBezTo>
                        <a:pt x="386715" y="524827"/>
                        <a:pt x="400050" y="446722"/>
                        <a:pt x="400050" y="362902"/>
                      </a:cubicBezTo>
                      <a:cubicBezTo>
                        <a:pt x="400050" y="237172"/>
                        <a:pt x="371475" y="140970"/>
                        <a:pt x="314325" y="72390"/>
                      </a:cubicBezTo>
                      <a:cubicBezTo>
                        <a:pt x="291465" y="45720"/>
                        <a:pt x="260985" y="20955"/>
                        <a:pt x="220980" y="0"/>
                      </a:cubicBezTo>
                      <a:close/>
                    </a:path>
                  </a:pathLst>
                </a:custGeom>
                <a:grpFill/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dirty="0"/>
                </a:p>
              </p:txBody>
            </p:sp>
            <p:sp>
              <p:nvSpPr>
                <p:cNvPr id="107" name="Freeform: Shape 106">
                  <a:extLst>
                    <a:ext uri="{FF2B5EF4-FFF2-40B4-BE49-F238E27FC236}">
                      <a16:creationId xmlns:a16="http://schemas.microsoft.com/office/drawing/2014/main" id="{B5FE11F8-2BE2-4BC3-BB0B-4F76FE6E6F73}"/>
                    </a:ext>
                  </a:extLst>
                </p:cNvPr>
                <p:cNvSpPr/>
                <p:nvPr/>
              </p:nvSpPr>
              <p:spPr>
                <a:xfrm>
                  <a:off x="2967026" y="3229268"/>
                  <a:ext cx="673417" cy="247650"/>
                </a:xfrm>
                <a:custGeom>
                  <a:avLst/>
                  <a:gdLst>
                    <a:gd name="connsiteX0" fmla="*/ 261937 w 673417"/>
                    <a:gd name="connsiteY0" fmla="*/ 45720 h 247650"/>
                    <a:gd name="connsiteX1" fmla="*/ 288607 w 673417"/>
                    <a:gd name="connsiteY1" fmla="*/ 53340 h 247650"/>
                    <a:gd name="connsiteX2" fmla="*/ 387667 w 673417"/>
                    <a:gd name="connsiteY2" fmla="*/ 93345 h 247650"/>
                    <a:gd name="connsiteX3" fmla="*/ 412432 w 673417"/>
                    <a:gd name="connsiteY3" fmla="*/ 105728 h 247650"/>
                    <a:gd name="connsiteX4" fmla="*/ 673417 w 673417"/>
                    <a:gd name="connsiteY4" fmla="*/ 247650 h 247650"/>
                    <a:gd name="connsiteX5" fmla="*/ 647700 w 673417"/>
                    <a:gd name="connsiteY5" fmla="*/ 235267 h 247650"/>
                    <a:gd name="connsiteX6" fmla="*/ 644991 w 673417"/>
                    <a:gd name="connsiteY6" fmla="*/ 233789 h 247650"/>
                    <a:gd name="connsiteX7" fmla="*/ 549592 w 673417"/>
                    <a:gd name="connsiteY7" fmla="*/ 195262 h 247650"/>
                    <a:gd name="connsiteX8" fmla="*/ 522922 w 673417"/>
                    <a:gd name="connsiteY8" fmla="*/ 186690 h 247650"/>
                    <a:gd name="connsiteX9" fmla="*/ 0 w 673417"/>
                    <a:gd name="connsiteY9" fmla="*/ 0 h 247650"/>
                    <a:gd name="connsiteX10" fmla="*/ 80010 w 673417"/>
                    <a:gd name="connsiteY10" fmla="*/ 11430 h 247650"/>
                    <a:gd name="connsiteX11" fmla="*/ 80421 w 673417"/>
                    <a:gd name="connsiteY11" fmla="*/ 11654 h 247650"/>
                    <a:gd name="connsiteX12" fmla="*/ 185499 w 673417"/>
                    <a:gd name="connsiteY12" fmla="*/ 28933 h 247650"/>
                    <a:gd name="connsiteX13" fmla="*/ 261937 w 673417"/>
                    <a:gd name="connsiteY13" fmla="*/ 45720 h 247650"/>
                    <a:gd name="connsiteX14" fmla="*/ 522922 w 673417"/>
                    <a:gd name="connsiteY14" fmla="*/ 187643 h 247650"/>
                    <a:gd name="connsiteX15" fmla="*/ 340042 w 673417"/>
                    <a:gd name="connsiteY15" fmla="*/ 153353 h 247650"/>
                    <a:gd name="connsiteX16" fmla="*/ 260985 w 673417"/>
                    <a:gd name="connsiteY16" fmla="*/ 141923 h 2476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673417" h="247650">
                      <a:moveTo>
                        <a:pt x="261937" y="45720"/>
                      </a:moveTo>
                      <a:cubicBezTo>
                        <a:pt x="271462" y="48578"/>
                        <a:pt x="280987" y="50483"/>
                        <a:pt x="288607" y="53340"/>
                      </a:cubicBezTo>
                      <a:cubicBezTo>
                        <a:pt x="323850" y="64770"/>
                        <a:pt x="357187" y="79058"/>
                        <a:pt x="387667" y="93345"/>
                      </a:cubicBezTo>
                      <a:cubicBezTo>
                        <a:pt x="396240" y="97155"/>
                        <a:pt x="404812" y="101917"/>
                        <a:pt x="412432" y="105728"/>
                      </a:cubicBezTo>
                      <a:lnTo>
                        <a:pt x="673417" y="247650"/>
                      </a:lnTo>
                      <a:cubicBezTo>
                        <a:pt x="664845" y="243840"/>
                        <a:pt x="656272" y="239078"/>
                        <a:pt x="647700" y="235267"/>
                      </a:cubicBezTo>
                      <a:lnTo>
                        <a:pt x="644991" y="233789"/>
                      </a:lnTo>
                      <a:lnTo>
                        <a:pt x="549592" y="195262"/>
                      </a:lnTo>
                      <a:cubicBezTo>
                        <a:pt x="541972" y="192405"/>
                        <a:pt x="532447" y="189548"/>
                        <a:pt x="522922" y="186690"/>
                      </a:cubicBezTo>
                      <a:close/>
                      <a:moveTo>
                        <a:pt x="0" y="0"/>
                      </a:moveTo>
                      <a:lnTo>
                        <a:pt x="80010" y="11430"/>
                      </a:lnTo>
                      <a:lnTo>
                        <a:pt x="80421" y="11654"/>
                      </a:lnTo>
                      <a:lnTo>
                        <a:pt x="185499" y="28933"/>
                      </a:lnTo>
                      <a:cubicBezTo>
                        <a:pt x="215979" y="34528"/>
                        <a:pt x="241458" y="40005"/>
                        <a:pt x="261937" y="45720"/>
                      </a:cubicBezTo>
                      <a:lnTo>
                        <a:pt x="522922" y="187643"/>
                      </a:lnTo>
                      <a:cubicBezTo>
                        <a:pt x="481965" y="176213"/>
                        <a:pt x="421004" y="164783"/>
                        <a:pt x="340042" y="153353"/>
                      </a:cubicBezTo>
                      <a:lnTo>
                        <a:pt x="260985" y="141923"/>
                      </a:lnTo>
                      <a:close/>
                    </a:path>
                  </a:pathLst>
                </a:custGeom>
                <a:grpFill/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08" name="Freeform: Shape 107">
                  <a:extLst>
                    <a:ext uri="{FF2B5EF4-FFF2-40B4-BE49-F238E27FC236}">
                      <a16:creationId xmlns:a16="http://schemas.microsoft.com/office/drawing/2014/main" id="{013B57E6-A72D-4254-9565-ED39A7A96FDD}"/>
                    </a:ext>
                  </a:extLst>
                </p:cNvPr>
                <p:cNvSpPr/>
                <p:nvPr/>
              </p:nvSpPr>
              <p:spPr>
                <a:xfrm>
                  <a:off x="2707091" y="3532163"/>
                  <a:ext cx="257175" cy="1238250"/>
                </a:xfrm>
                <a:custGeom>
                  <a:avLst/>
                  <a:gdLst>
                    <a:gd name="connsiteX0" fmla="*/ 260985 w 257175"/>
                    <a:gd name="connsiteY0" fmla="*/ 1244918 h 1238250"/>
                    <a:gd name="connsiteX1" fmla="*/ 0 w 257175"/>
                    <a:gd name="connsiteY1" fmla="*/ 1102995 h 1238250"/>
                    <a:gd name="connsiteX2" fmla="*/ 1905 w 257175"/>
                    <a:gd name="connsiteY2" fmla="*/ 0 h 1238250"/>
                    <a:gd name="connsiteX3" fmla="*/ 262890 w 257175"/>
                    <a:gd name="connsiteY3" fmla="*/ 141922 h 12382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57175" h="1238250">
                      <a:moveTo>
                        <a:pt x="260985" y="1244918"/>
                      </a:moveTo>
                      <a:lnTo>
                        <a:pt x="0" y="1102995"/>
                      </a:lnTo>
                      <a:lnTo>
                        <a:pt x="1905" y="0"/>
                      </a:lnTo>
                      <a:lnTo>
                        <a:pt x="262890" y="141922"/>
                      </a:lnTo>
                      <a:close/>
                    </a:path>
                  </a:pathLst>
                </a:custGeom>
                <a:solidFill>
                  <a:schemeClr val="accent3">
                    <a:lumMod val="75000"/>
                  </a:schemeClr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09" name="Freeform: Shape 108">
                  <a:extLst>
                    <a:ext uri="{FF2B5EF4-FFF2-40B4-BE49-F238E27FC236}">
                      <a16:creationId xmlns:a16="http://schemas.microsoft.com/office/drawing/2014/main" id="{5D51DCA9-17DA-42B2-8669-76DD22F247A2}"/>
                    </a:ext>
                  </a:extLst>
                </p:cNvPr>
                <p:cNvSpPr/>
                <p:nvPr/>
              </p:nvSpPr>
              <p:spPr>
                <a:xfrm>
                  <a:off x="3102280" y="2270955"/>
                  <a:ext cx="457200" cy="495300"/>
                </a:xfrm>
                <a:custGeom>
                  <a:avLst/>
                  <a:gdLst>
                    <a:gd name="connsiteX0" fmla="*/ 459105 w 457200"/>
                    <a:gd name="connsiteY0" fmla="*/ 500063 h 495300"/>
                    <a:gd name="connsiteX1" fmla="*/ 198120 w 457200"/>
                    <a:gd name="connsiteY1" fmla="*/ 358140 h 495300"/>
                    <a:gd name="connsiteX2" fmla="*/ 80963 w 457200"/>
                    <a:gd name="connsiteY2" fmla="*/ 62865 h 495300"/>
                    <a:gd name="connsiteX3" fmla="*/ 0 w 457200"/>
                    <a:gd name="connsiteY3" fmla="*/ 0 h 495300"/>
                    <a:gd name="connsiteX4" fmla="*/ 260985 w 457200"/>
                    <a:gd name="connsiteY4" fmla="*/ 141923 h 495300"/>
                    <a:gd name="connsiteX5" fmla="*/ 341948 w 457200"/>
                    <a:gd name="connsiteY5" fmla="*/ 204788 h 495300"/>
                    <a:gd name="connsiteX6" fmla="*/ 459105 w 457200"/>
                    <a:gd name="connsiteY6" fmla="*/ 500063 h 4953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457200" h="495300">
                      <a:moveTo>
                        <a:pt x="459105" y="500063"/>
                      </a:moveTo>
                      <a:lnTo>
                        <a:pt x="198120" y="358140"/>
                      </a:lnTo>
                      <a:cubicBezTo>
                        <a:pt x="179070" y="224790"/>
                        <a:pt x="140017" y="126683"/>
                        <a:pt x="80963" y="62865"/>
                      </a:cubicBezTo>
                      <a:cubicBezTo>
                        <a:pt x="57150" y="38100"/>
                        <a:pt x="30480" y="17145"/>
                        <a:pt x="0" y="0"/>
                      </a:cubicBezTo>
                      <a:lnTo>
                        <a:pt x="260985" y="141923"/>
                      </a:lnTo>
                      <a:cubicBezTo>
                        <a:pt x="291465" y="158115"/>
                        <a:pt x="318135" y="179070"/>
                        <a:pt x="341948" y="204788"/>
                      </a:cubicBezTo>
                      <a:cubicBezTo>
                        <a:pt x="401955" y="268605"/>
                        <a:pt x="441008" y="366713"/>
                        <a:pt x="459105" y="500063"/>
                      </a:cubicBezTo>
                    </a:path>
                  </a:pathLst>
                </a:custGeom>
                <a:grpFill/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10" name="Freeform: Shape 109">
                  <a:extLst>
                    <a:ext uri="{FF2B5EF4-FFF2-40B4-BE49-F238E27FC236}">
                      <a16:creationId xmlns:a16="http://schemas.microsoft.com/office/drawing/2014/main" id="{4802FB52-F615-4CC0-B70C-2771572BCA73}"/>
                    </a:ext>
                  </a:extLst>
                </p:cNvPr>
                <p:cNvSpPr/>
                <p:nvPr/>
              </p:nvSpPr>
              <p:spPr>
                <a:xfrm>
                  <a:off x="2541356" y="3138780"/>
                  <a:ext cx="428625" cy="200026"/>
                </a:xfrm>
                <a:custGeom>
                  <a:avLst/>
                  <a:gdLst>
                    <a:gd name="connsiteX0" fmla="*/ 0 w 428625"/>
                    <a:gd name="connsiteY0" fmla="*/ 0 h 200026"/>
                    <a:gd name="connsiteX1" fmla="*/ 17145 w 428625"/>
                    <a:gd name="connsiteY1" fmla="*/ 8573 h 200026"/>
                    <a:gd name="connsiteX2" fmla="*/ 109538 w 428625"/>
                    <a:gd name="connsiteY2" fmla="*/ 44768 h 200026"/>
                    <a:gd name="connsiteX3" fmla="*/ 370023 w 428625"/>
                    <a:gd name="connsiteY3" fmla="*/ 186418 h 200026"/>
                    <a:gd name="connsiteX4" fmla="*/ 110490 w 428625"/>
                    <a:gd name="connsiteY4" fmla="*/ 44768 h 200026"/>
                    <a:gd name="connsiteX5" fmla="*/ 168592 w 428625"/>
                    <a:gd name="connsiteY5" fmla="*/ 59056 h 200026"/>
                    <a:gd name="connsiteX6" fmla="*/ 428625 w 428625"/>
                    <a:gd name="connsiteY6" fmla="*/ 200026 h 200026"/>
                    <a:gd name="connsiteX7" fmla="*/ 370523 w 428625"/>
                    <a:gd name="connsiteY7" fmla="*/ 186691 h 200026"/>
                    <a:gd name="connsiteX8" fmla="*/ 370517 w 428625"/>
                    <a:gd name="connsiteY8" fmla="*/ 186688 h 200026"/>
                    <a:gd name="connsiteX9" fmla="*/ 278130 w 428625"/>
                    <a:gd name="connsiteY9" fmla="*/ 150495 h 200026"/>
                    <a:gd name="connsiteX10" fmla="*/ 260985 w 428625"/>
                    <a:gd name="connsiteY10" fmla="*/ 141923 h 20002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28625" h="200026">
                      <a:moveTo>
                        <a:pt x="0" y="0"/>
                      </a:moveTo>
                      <a:cubicBezTo>
                        <a:pt x="5715" y="2858"/>
                        <a:pt x="11430" y="5715"/>
                        <a:pt x="17145" y="8573"/>
                      </a:cubicBezTo>
                      <a:cubicBezTo>
                        <a:pt x="44767" y="21908"/>
                        <a:pt x="75248" y="34290"/>
                        <a:pt x="109538" y="44768"/>
                      </a:cubicBezTo>
                      <a:lnTo>
                        <a:pt x="370023" y="186418"/>
                      </a:lnTo>
                      <a:lnTo>
                        <a:pt x="110490" y="44768"/>
                      </a:lnTo>
                      <a:lnTo>
                        <a:pt x="168592" y="59056"/>
                      </a:lnTo>
                      <a:lnTo>
                        <a:pt x="428625" y="200026"/>
                      </a:lnTo>
                      <a:lnTo>
                        <a:pt x="370523" y="186691"/>
                      </a:lnTo>
                      <a:lnTo>
                        <a:pt x="370517" y="186688"/>
                      </a:lnTo>
                      <a:lnTo>
                        <a:pt x="278130" y="150495"/>
                      </a:lnTo>
                      <a:cubicBezTo>
                        <a:pt x="272415" y="147638"/>
                        <a:pt x="266700" y="144780"/>
                        <a:pt x="260985" y="141923"/>
                      </a:cubicBezTo>
                      <a:close/>
                    </a:path>
                  </a:pathLst>
                </a:custGeom>
                <a:grpFill/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11" name="Freeform: Shape 110">
                  <a:extLst>
                    <a:ext uri="{FF2B5EF4-FFF2-40B4-BE49-F238E27FC236}">
                      <a16:creationId xmlns:a16="http://schemas.microsoft.com/office/drawing/2014/main" id="{A9DFDA68-E753-4953-8BF5-F00769D88876}"/>
                    </a:ext>
                  </a:extLst>
                </p:cNvPr>
                <p:cNvSpPr/>
                <p:nvPr/>
              </p:nvSpPr>
              <p:spPr>
                <a:xfrm>
                  <a:off x="2969883" y="1938632"/>
                  <a:ext cx="618767" cy="219303"/>
                </a:xfrm>
                <a:custGeom>
                  <a:avLst/>
                  <a:gdLst>
                    <a:gd name="connsiteX0" fmla="*/ 323751 w 603786"/>
                    <a:gd name="connsiteY0" fmla="*/ 66771 h 218219"/>
                    <a:gd name="connsiteX1" fmla="*/ 342801 w 603786"/>
                    <a:gd name="connsiteY1" fmla="*/ 76296 h 218219"/>
                    <a:gd name="connsiteX2" fmla="*/ 603786 w 603786"/>
                    <a:gd name="connsiteY2" fmla="*/ 218219 h 218219"/>
                    <a:gd name="connsiteX3" fmla="*/ 584736 w 603786"/>
                    <a:gd name="connsiteY3" fmla="*/ 208694 h 218219"/>
                    <a:gd name="connsiteX4" fmla="*/ 0 w 603786"/>
                    <a:gd name="connsiteY4" fmla="*/ 0 h 218219"/>
                    <a:gd name="connsiteX5" fmla="*/ 100965 w 603786"/>
                    <a:gd name="connsiteY5" fmla="*/ 2857 h 218219"/>
                    <a:gd name="connsiteX6" fmla="*/ 102772 w 603786"/>
                    <a:gd name="connsiteY6" fmla="*/ 3833 h 218219"/>
                    <a:gd name="connsiteX7" fmla="*/ 214213 w 603786"/>
                    <a:gd name="connsiteY7" fmla="*/ 22860 h 218219"/>
                    <a:gd name="connsiteX8" fmla="*/ 236092 w 603786"/>
                    <a:gd name="connsiteY8" fmla="*/ 34757 h 218219"/>
                    <a:gd name="connsiteX9" fmla="*/ 323751 w 603786"/>
                    <a:gd name="connsiteY9" fmla="*/ 66772 h 218219"/>
                    <a:gd name="connsiteX10" fmla="*/ 584736 w 603786"/>
                    <a:gd name="connsiteY10" fmla="*/ 208695 h 218219"/>
                    <a:gd name="connsiteX11" fmla="*/ 475198 w 603786"/>
                    <a:gd name="connsiteY11" fmla="*/ 168690 h 218219"/>
                    <a:gd name="connsiteX12" fmla="*/ 464489 w 603786"/>
                    <a:gd name="connsiteY12" fmla="*/ 162866 h 218219"/>
                    <a:gd name="connsiteX13" fmla="*/ 358041 w 603786"/>
                    <a:gd name="connsiteY13" fmla="*/ 143827 h 218219"/>
                    <a:gd name="connsiteX14" fmla="*/ 357901 w 603786"/>
                    <a:gd name="connsiteY14" fmla="*/ 143751 h 218219"/>
                    <a:gd name="connsiteX15" fmla="*/ 260033 w 603786"/>
                    <a:gd name="connsiteY15" fmla="*/ 141922 h 218219"/>
                    <a:gd name="connsiteX0" fmla="*/ 323751 w 603786"/>
                    <a:gd name="connsiteY0" fmla="*/ 66771 h 218219"/>
                    <a:gd name="connsiteX1" fmla="*/ 342801 w 603786"/>
                    <a:gd name="connsiteY1" fmla="*/ 76296 h 218219"/>
                    <a:gd name="connsiteX2" fmla="*/ 603786 w 603786"/>
                    <a:gd name="connsiteY2" fmla="*/ 218219 h 218219"/>
                    <a:gd name="connsiteX3" fmla="*/ 584736 w 603786"/>
                    <a:gd name="connsiteY3" fmla="*/ 208694 h 218219"/>
                    <a:gd name="connsiteX4" fmla="*/ 323751 w 603786"/>
                    <a:gd name="connsiteY4" fmla="*/ 66771 h 218219"/>
                    <a:gd name="connsiteX5" fmla="*/ 0 w 603786"/>
                    <a:gd name="connsiteY5" fmla="*/ 0 h 218219"/>
                    <a:gd name="connsiteX6" fmla="*/ 100965 w 603786"/>
                    <a:gd name="connsiteY6" fmla="*/ 2857 h 218219"/>
                    <a:gd name="connsiteX7" fmla="*/ 102772 w 603786"/>
                    <a:gd name="connsiteY7" fmla="*/ 3833 h 218219"/>
                    <a:gd name="connsiteX8" fmla="*/ 214213 w 603786"/>
                    <a:gd name="connsiteY8" fmla="*/ 22860 h 218219"/>
                    <a:gd name="connsiteX9" fmla="*/ 323751 w 603786"/>
                    <a:gd name="connsiteY9" fmla="*/ 66772 h 218219"/>
                    <a:gd name="connsiteX10" fmla="*/ 584736 w 603786"/>
                    <a:gd name="connsiteY10" fmla="*/ 208695 h 218219"/>
                    <a:gd name="connsiteX11" fmla="*/ 475198 w 603786"/>
                    <a:gd name="connsiteY11" fmla="*/ 168690 h 218219"/>
                    <a:gd name="connsiteX12" fmla="*/ 464489 w 603786"/>
                    <a:gd name="connsiteY12" fmla="*/ 162866 h 218219"/>
                    <a:gd name="connsiteX13" fmla="*/ 358041 w 603786"/>
                    <a:gd name="connsiteY13" fmla="*/ 143827 h 218219"/>
                    <a:gd name="connsiteX14" fmla="*/ 357901 w 603786"/>
                    <a:gd name="connsiteY14" fmla="*/ 143751 h 218219"/>
                    <a:gd name="connsiteX15" fmla="*/ 260033 w 603786"/>
                    <a:gd name="connsiteY15" fmla="*/ 141922 h 218219"/>
                    <a:gd name="connsiteX16" fmla="*/ 0 w 603786"/>
                    <a:gd name="connsiteY16" fmla="*/ 0 h 218219"/>
                    <a:gd name="connsiteX0" fmla="*/ 323751 w 603786"/>
                    <a:gd name="connsiteY0" fmla="*/ 66771 h 218219"/>
                    <a:gd name="connsiteX1" fmla="*/ 603786 w 603786"/>
                    <a:gd name="connsiteY1" fmla="*/ 218219 h 218219"/>
                    <a:gd name="connsiteX2" fmla="*/ 584736 w 603786"/>
                    <a:gd name="connsiteY2" fmla="*/ 208694 h 218219"/>
                    <a:gd name="connsiteX3" fmla="*/ 323751 w 603786"/>
                    <a:gd name="connsiteY3" fmla="*/ 66771 h 218219"/>
                    <a:gd name="connsiteX4" fmla="*/ 0 w 603786"/>
                    <a:gd name="connsiteY4" fmla="*/ 0 h 218219"/>
                    <a:gd name="connsiteX5" fmla="*/ 100965 w 603786"/>
                    <a:gd name="connsiteY5" fmla="*/ 2857 h 218219"/>
                    <a:gd name="connsiteX6" fmla="*/ 102772 w 603786"/>
                    <a:gd name="connsiteY6" fmla="*/ 3833 h 218219"/>
                    <a:gd name="connsiteX7" fmla="*/ 214213 w 603786"/>
                    <a:gd name="connsiteY7" fmla="*/ 22860 h 218219"/>
                    <a:gd name="connsiteX8" fmla="*/ 323751 w 603786"/>
                    <a:gd name="connsiteY8" fmla="*/ 66772 h 218219"/>
                    <a:gd name="connsiteX9" fmla="*/ 584736 w 603786"/>
                    <a:gd name="connsiteY9" fmla="*/ 208695 h 218219"/>
                    <a:gd name="connsiteX10" fmla="*/ 475198 w 603786"/>
                    <a:gd name="connsiteY10" fmla="*/ 168690 h 218219"/>
                    <a:gd name="connsiteX11" fmla="*/ 464489 w 603786"/>
                    <a:gd name="connsiteY11" fmla="*/ 162866 h 218219"/>
                    <a:gd name="connsiteX12" fmla="*/ 358041 w 603786"/>
                    <a:gd name="connsiteY12" fmla="*/ 143827 h 218219"/>
                    <a:gd name="connsiteX13" fmla="*/ 357901 w 603786"/>
                    <a:gd name="connsiteY13" fmla="*/ 143751 h 218219"/>
                    <a:gd name="connsiteX14" fmla="*/ 260033 w 603786"/>
                    <a:gd name="connsiteY14" fmla="*/ 141922 h 218219"/>
                    <a:gd name="connsiteX15" fmla="*/ 0 w 603786"/>
                    <a:gd name="connsiteY15" fmla="*/ 0 h 218219"/>
                    <a:gd name="connsiteX0" fmla="*/ 323751 w 584736"/>
                    <a:gd name="connsiteY0" fmla="*/ 66771 h 208695"/>
                    <a:gd name="connsiteX1" fmla="*/ 584736 w 584736"/>
                    <a:gd name="connsiteY1" fmla="*/ 208694 h 208695"/>
                    <a:gd name="connsiteX2" fmla="*/ 323751 w 584736"/>
                    <a:gd name="connsiteY2" fmla="*/ 66771 h 208695"/>
                    <a:gd name="connsiteX3" fmla="*/ 0 w 584736"/>
                    <a:gd name="connsiteY3" fmla="*/ 0 h 208695"/>
                    <a:gd name="connsiteX4" fmla="*/ 100965 w 584736"/>
                    <a:gd name="connsiteY4" fmla="*/ 2857 h 208695"/>
                    <a:gd name="connsiteX5" fmla="*/ 102772 w 584736"/>
                    <a:gd name="connsiteY5" fmla="*/ 3833 h 208695"/>
                    <a:gd name="connsiteX6" fmla="*/ 214213 w 584736"/>
                    <a:gd name="connsiteY6" fmla="*/ 22860 h 208695"/>
                    <a:gd name="connsiteX7" fmla="*/ 323751 w 584736"/>
                    <a:gd name="connsiteY7" fmla="*/ 66772 h 208695"/>
                    <a:gd name="connsiteX8" fmla="*/ 584736 w 584736"/>
                    <a:gd name="connsiteY8" fmla="*/ 208695 h 208695"/>
                    <a:gd name="connsiteX9" fmla="*/ 475198 w 584736"/>
                    <a:gd name="connsiteY9" fmla="*/ 168690 h 208695"/>
                    <a:gd name="connsiteX10" fmla="*/ 464489 w 584736"/>
                    <a:gd name="connsiteY10" fmla="*/ 162866 h 208695"/>
                    <a:gd name="connsiteX11" fmla="*/ 358041 w 584736"/>
                    <a:gd name="connsiteY11" fmla="*/ 143827 h 208695"/>
                    <a:gd name="connsiteX12" fmla="*/ 357901 w 584736"/>
                    <a:gd name="connsiteY12" fmla="*/ 143751 h 208695"/>
                    <a:gd name="connsiteX13" fmla="*/ 260033 w 584736"/>
                    <a:gd name="connsiteY13" fmla="*/ 141922 h 208695"/>
                    <a:gd name="connsiteX14" fmla="*/ 0 w 584736"/>
                    <a:gd name="connsiteY14" fmla="*/ 0 h 208695"/>
                    <a:gd name="connsiteX0" fmla="*/ 323751 w 615997"/>
                    <a:gd name="connsiteY0" fmla="*/ 66771 h 216510"/>
                    <a:gd name="connsiteX1" fmla="*/ 584736 w 615997"/>
                    <a:gd name="connsiteY1" fmla="*/ 208694 h 216510"/>
                    <a:gd name="connsiteX2" fmla="*/ 323751 w 615997"/>
                    <a:gd name="connsiteY2" fmla="*/ 66771 h 216510"/>
                    <a:gd name="connsiteX3" fmla="*/ 0 w 615997"/>
                    <a:gd name="connsiteY3" fmla="*/ 0 h 216510"/>
                    <a:gd name="connsiteX4" fmla="*/ 100965 w 615997"/>
                    <a:gd name="connsiteY4" fmla="*/ 2857 h 216510"/>
                    <a:gd name="connsiteX5" fmla="*/ 102772 w 615997"/>
                    <a:gd name="connsiteY5" fmla="*/ 3833 h 216510"/>
                    <a:gd name="connsiteX6" fmla="*/ 214213 w 615997"/>
                    <a:gd name="connsiteY6" fmla="*/ 22860 h 216510"/>
                    <a:gd name="connsiteX7" fmla="*/ 323751 w 615997"/>
                    <a:gd name="connsiteY7" fmla="*/ 66772 h 216510"/>
                    <a:gd name="connsiteX8" fmla="*/ 615997 w 615997"/>
                    <a:gd name="connsiteY8" fmla="*/ 216510 h 216510"/>
                    <a:gd name="connsiteX9" fmla="*/ 475198 w 615997"/>
                    <a:gd name="connsiteY9" fmla="*/ 168690 h 216510"/>
                    <a:gd name="connsiteX10" fmla="*/ 464489 w 615997"/>
                    <a:gd name="connsiteY10" fmla="*/ 162866 h 216510"/>
                    <a:gd name="connsiteX11" fmla="*/ 358041 w 615997"/>
                    <a:gd name="connsiteY11" fmla="*/ 143827 h 216510"/>
                    <a:gd name="connsiteX12" fmla="*/ 357901 w 615997"/>
                    <a:gd name="connsiteY12" fmla="*/ 143751 h 216510"/>
                    <a:gd name="connsiteX13" fmla="*/ 260033 w 615997"/>
                    <a:gd name="connsiteY13" fmla="*/ 141922 h 216510"/>
                    <a:gd name="connsiteX14" fmla="*/ 0 w 615997"/>
                    <a:gd name="connsiteY14" fmla="*/ 0 h 216510"/>
                    <a:gd name="connsiteX0" fmla="*/ 323751 w 618767"/>
                    <a:gd name="connsiteY0" fmla="*/ 66771 h 219303"/>
                    <a:gd name="connsiteX1" fmla="*/ 584736 w 618767"/>
                    <a:gd name="connsiteY1" fmla="*/ 208694 h 219303"/>
                    <a:gd name="connsiteX2" fmla="*/ 323751 w 618767"/>
                    <a:gd name="connsiteY2" fmla="*/ 66771 h 219303"/>
                    <a:gd name="connsiteX3" fmla="*/ 0 w 618767"/>
                    <a:gd name="connsiteY3" fmla="*/ 0 h 219303"/>
                    <a:gd name="connsiteX4" fmla="*/ 100965 w 618767"/>
                    <a:gd name="connsiteY4" fmla="*/ 2857 h 219303"/>
                    <a:gd name="connsiteX5" fmla="*/ 102772 w 618767"/>
                    <a:gd name="connsiteY5" fmla="*/ 3833 h 219303"/>
                    <a:gd name="connsiteX6" fmla="*/ 214213 w 618767"/>
                    <a:gd name="connsiteY6" fmla="*/ 22860 h 219303"/>
                    <a:gd name="connsiteX7" fmla="*/ 323751 w 618767"/>
                    <a:gd name="connsiteY7" fmla="*/ 66772 h 219303"/>
                    <a:gd name="connsiteX8" fmla="*/ 615997 w 618767"/>
                    <a:gd name="connsiteY8" fmla="*/ 216510 h 219303"/>
                    <a:gd name="connsiteX9" fmla="*/ 464489 w 618767"/>
                    <a:gd name="connsiteY9" fmla="*/ 162866 h 219303"/>
                    <a:gd name="connsiteX10" fmla="*/ 358041 w 618767"/>
                    <a:gd name="connsiteY10" fmla="*/ 143827 h 219303"/>
                    <a:gd name="connsiteX11" fmla="*/ 357901 w 618767"/>
                    <a:gd name="connsiteY11" fmla="*/ 143751 h 219303"/>
                    <a:gd name="connsiteX12" fmla="*/ 260033 w 618767"/>
                    <a:gd name="connsiteY12" fmla="*/ 141922 h 219303"/>
                    <a:gd name="connsiteX13" fmla="*/ 0 w 618767"/>
                    <a:gd name="connsiteY13" fmla="*/ 0 h 21930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</a:cxnLst>
                  <a:rect l="l" t="t" r="r" b="b"/>
                  <a:pathLst>
                    <a:path w="618767" h="219303">
                      <a:moveTo>
                        <a:pt x="323751" y="66771"/>
                      </a:moveTo>
                      <a:lnTo>
                        <a:pt x="584736" y="208694"/>
                      </a:lnTo>
                      <a:lnTo>
                        <a:pt x="323751" y="66771"/>
                      </a:lnTo>
                      <a:close/>
                      <a:moveTo>
                        <a:pt x="0" y="0"/>
                      </a:moveTo>
                      <a:lnTo>
                        <a:pt x="100965" y="2857"/>
                      </a:lnTo>
                      <a:lnTo>
                        <a:pt x="102772" y="3833"/>
                      </a:lnTo>
                      <a:lnTo>
                        <a:pt x="214213" y="22860"/>
                      </a:lnTo>
                      <a:lnTo>
                        <a:pt x="323751" y="66772"/>
                      </a:lnTo>
                      <a:lnTo>
                        <a:pt x="615997" y="216510"/>
                      </a:lnTo>
                      <a:cubicBezTo>
                        <a:pt x="639453" y="232526"/>
                        <a:pt x="507482" y="174980"/>
                        <a:pt x="464489" y="162866"/>
                      </a:cubicBezTo>
                      <a:lnTo>
                        <a:pt x="358041" y="143827"/>
                      </a:lnTo>
                      <a:cubicBezTo>
                        <a:pt x="357994" y="143802"/>
                        <a:pt x="357948" y="143776"/>
                        <a:pt x="357901" y="143751"/>
                      </a:cubicBezTo>
                      <a:lnTo>
                        <a:pt x="260033" y="141922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grpFill/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12" name="Freeform: Shape 111">
                  <a:extLst>
                    <a:ext uri="{FF2B5EF4-FFF2-40B4-BE49-F238E27FC236}">
                      <a16:creationId xmlns:a16="http://schemas.microsoft.com/office/drawing/2014/main" id="{8A7B6208-C202-478F-8998-18AF32E29AD0}"/>
                    </a:ext>
                  </a:extLst>
                </p:cNvPr>
                <p:cNvSpPr/>
                <p:nvPr/>
              </p:nvSpPr>
              <p:spPr>
                <a:xfrm>
                  <a:off x="2709948" y="2277720"/>
                  <a:ext cx="257175" cy="1066800"/>
                </a:xfrm>
                <a:custGeom>
                  <a:avLst/>
                  <a:gdLst>
                    <a:gd name="connsiteX0" fmla="*/ 260033 w 257175"/>
                    <a:gd name="connsiteY0" fmla="*/ 1070610 h 1066800"/>
                    <a:gd name="connsiteX1" fmla="*/ 0 w 257175"/>
                    <a:gd name="connsiteY1" fmla="*/ 929640 h 1066800"/>
                    <a:gd name="connsiteX2" fmla="*/ 1905 w 257175"/>
                    <a:gd name="connsiteY2" fmla="*/ 0 h 1066800"/>
                    <a:gd name="connsiteX3" fmla="*/ 261938 w 257175"/>
                    <a:gd name="connsiteY3" fmla="*/ 141922 h 10668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57175" h="1066800">
                      <a:moveTo>
                        <a:pt x="260033" y="1070610"/>
                      </a:moveTo>
                      <a:lnTo>
                        <a:pt x="0" y="929640"/>
                      </a:lnTo>
                      <a:lnTo>
                        <a:pt x="1905" y="0"/>
                      </a:lnTo>
                      <a:lnTo>
                        <a:pt x="261938" y="141922"/>
                      </a:lnTo>
                      <a:close/>
                    </a:path>
                  </a:pathLst>
                </a:custGeom>
                <a:grpFill/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13" name="Freeform: Shape 112">
                  <a:extLst>
                    <a:ext uri="{FF2B5EF4-FFF2-40B4-BE49-F238E27FC236}">
                      <a16:creationId xmlns:a16="http://schemas.microsoft.com/office/drawing/2014/main" id="{BEAB1680-B38E-42BD-88DF-B9B54E79A6CF}"/>
                    </a:ext>
                  </a:extLst>
                </p:cNvPr>
                <p:cNvSpPr/>
                <p:nvPr/>
              </p:nvSpPr>
              <p:spPr>
                <a:xfrm>
                  <a:off x="2708898" y="1772713"/>
                  <a:ext cx="521969" cy="178118"/>
                </a:xfrm>
                <a:custGeom>
                  <a:avLst/>
                  <a:gdLst>
                    <a:gd name="connsiteX0" fmla="*/ 230505 w 521970"/>
                    <a:gd name="connsiteY0" fmla="*/ 2858 h 178118"/>
                    <a:gd name="connsiteX1" fmla="*/ 490537 w 521970"/>
                    <a:gd name="connsiteY1" fmla="*/ 144781 h 178118"/>
                    <a:gd name="connsiteX2" fmla="*/ 302895 w 521970"/>
                    <a:gd name="connsiteY2" fmla="*/ 172403 h 178118"/>
                    <a:gd name="connsiteX3" fmla="*/ 260032 w 521970"/>
                    <a:gd name="connsiteY3" fmla="*/ 178118 h 178118"/>
                    <a:gd name="connsiteX4" fmla="*/ 0 w 521970"/>
                    <a:gd name="connsiteY4" fmla="*/ 37148 h 178118"/>
                    <a:gd name="connsiteX5" fmla="*/ 41910 w 521970"/>
                    <a:gd name="connsiteY5" fmla="*/ 30480 h 178118"/>
                    <a:gd name="connsiteX6" fmla="*/ 41912 w 521970"/>
                    <a:gd name="connsiteY6" fmla="*/ 30481 h 178118"/>
                    <a:gd name="connsiteX7" fmla="*/ 260985 w 521970"/>
                    <a:gd name="connsiteY7" fmla="*/ 0 h 178118"/>
                    <a:gd name="connsiteX8" fmla="*/ 521970 w 521970"/>
                    <a:gd name="connsiteY8" fmla="*/ 141923 h 178118"/>
                    <a:gd name="connsiteX9" fmla="*/ 490537 w 521970"/>
                    <a:gd name="connsiteY9" fmla="*/ 144780 h 178118"/>
                    <a:gd name="connsiteX10" fmla="*/ 230505 w 521970"/>
                    <a:gd name="connsiteY10" fmla="*/ 2858 h 17811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521970" h="178118">
                      <a:moveTo>
                        <a:pt x="230505" y="2858"/>
                      </a:moveTo>
                      <a:lnTo>
                        <a:pt x="490537" y="144781"/>
                      </a:lnTo>
                      <a:lnTo>
                        <a:pt x="302895" y="172403"/>
                      </a:lnTo>
                      <a:lnTo>
                        <a:pt x="260032" y="178118"/>
                      </a:lnTo>
                      <a:lnTo>
                        <a:pt x="0" y="37148"/>
                      </a:lnTo>
                      <a:lnTo>
                        <a:pt x="41910" y="30480"/>
                      </a:lnTo>
                      <a:lnTo>
                        <a:pt x="41912" y="30481"/>
                      </a:lnTo>
                      <a:close/>
                      <a:moveTo>
                        <a:pt x="260985" y="0"/>
                      </a:moveTo>
                      <a:lnTo>
                        <a:pt x="521970" y="141923"/>
                      </a:lnTo>
                      <a:lnTo>
                        <a:pt x="490537" y="144780"/>
                      </a:lnTo>
                      <a:lnTo>
                        <a:pt x="230505" y="2858"/>
                      </a:lnTo>
                      <a:close/>
                    </a:path>
                  </a:pathLst>
                </a:custGeom>
                <a:solidFill>
                  <a:schemeClr val="accent3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</p:grpSp>
          <p:sp>
            <p:nvSpPr>
              <p:cNvPr id="97" name="Freeform: Shape 96">
                <a:extLst>
                  <a:ext uri="{FF2B5EF4-FFF2-40B4-BE49-F238E27FC236}">
                    <a16:creationId xmlns:a16="http://schemas.microsoft.com/office/drawing/2014/main" id="{E2BD7BD7-E9F5-4A9E-9A30-F945B54C62B1}"/>
                  </a:ext>
                </a:extLst>
              </p:cNvPr>
              <p:cNvSpPr/>
              <p:nvPr/>
            </p:nvSpPr>
            <p:spPr>
              <a:xfrm>
                <a:off x="2233601" y="1909005"/>
                <a:ext cx="1714500" cy="3505200"/>
              </a:xfrm>
              <a:custGeom>
                <a:avLst/>
                <a:gdLst>
                  <a:gd name="connsiteX0" fmla="*/ 1669733 w 1714500"/>
                  <a:gd name="connsiteY0" fmla="*/ 1870710 h 3505200"/>
                  <a:gd name="connsiteX1" fmla="*/ 1720215 w 1714500"/>
                  <a:gd name="connsiteY1" fmla="*/ 2166938 h 3505200"/>
                  <a:gd name="connsiteX2" fmla="*/ 1507808 w 1714500"/>
                  <a:gd name="connsiteY2" fmla="*/ 2795588 h 3505200"/>
                  <a:gd name="connsiteX3" fmla="*/ 1121093 w 1714500"/>
                  <a:gd name="connsiteY3" fmla="*/ 3084195 h 3505200"/>
                  <a:gd name="connsiteX4" fmla="*/ 991553 w 1714500"/>
                  <a:gd name="connsiteY4" fmla="*/ 3120390 h 3505200"/>
                  <a:gd name="connsiteX5" fmla="*/ 990600 w 1714500"/>
                  <a:gd name="connsiteY5" fmla="*/ 3466148 h 3505200"/>
                  <a:gd name="connsiteX6" fmla="*/ 960120 w 1714500"/>
                  <a:gd name="connsiteY6" fmla="*/ 3470910 h 3505200"/>
                  <a:gd name="connsiteX7" fmla="*/ 772478 w 1714500"/>
                  <a:gd name="connsiteY7" fmla="*/ 3505200 h 3505200"/>
                  <a:gd name="connsiteX8" fmla="*/ 729615 w 1714500"/>
                  <a:gd name="connsiteY8" fmla="*/ 3503295 h 3505200"/>
                  <a:gd name="connsiteX9" fmla="*/ 730568 w 1714500"/>
                  <a:gd name="connsiteY9" fmla="*/ 3158490 h 3505200"/>
                  <a:gd name="connsiteX10" fmla="*/ 659130 w 1714500"/>
                  <a:gd name="connsiteY10" fmla="*/ 3156585 h 3505200"/>
                  <a:gd name="connsiteX11" fmla="*/ 383858 w 1714500"/>
                  <a:gd name="connsiteY11" fmla="*/ 3098483 h 3505200"/>
                  <a:gd name="connsiteX12" fmla="*/ 125730 w 1714500"/>
                  <a:gd name="connsiteY12" fmla="*/ 2865120 h 3505200"/>
                  <a:gd name="connsiteX13" fmla="*/ 0 w 1714500"/>
                  <a:gd name="connsiteY13" fmla="*/ 2427923 h 3505200"/>
                  <a:gd name="connsiteX14" fmla="*/ 320993 w 1714500"/>
                  <a:gd name="connsiteY14" fmla="*/ 2317433 h 3505200"/>
                  <a:gd name="connsiteX15" fmla="*/ 451485 w 1714500"/>
                  <a:gd name="connsiteY15" fmla="*/ 2707958 h 3505200"/>
                  <a:gd name="connsiteX16" fmla="*/ 682943 w 1714500"/>
                  <a:gd name="connsiteY16" fmla="*/ 2860358 h 3505200"/>
                  <a:gd name="connsiteX17" fmla="*/ 730568 w 1714500"/>
                  <a:gd name="connsiteY17" fmla="*/ 2864168 h 3505200"/>
                  <a:gd name="connsiteX18" fmla="*/ 732473 w 1714500"/>
                  <a:gd name="connsiteY18" fmla="*/ 1761173 h 3505200"/>
                  <a:gd name="connsiteX19" fmla="*/ 576263 w 1714500"/>
                  <a:gd name="connsiteY19" fmla="*/ 1735455 h 3505200"/>
                  <a:gd name="connsiteX20" fmla="*/ 372428 w 1714500"/>
                  <a:gd name="connsiteY20" fmla="*/ 1660208 h 3505200"/>
                  <a:gd name="connsiteX21" fmla="*/ 138113 w 1714500"/>
                  <a:gd name="connsiteY21" fmla="*/ 1438275 h 3505200"/>
                  <a:gd name="connsiteX22" fmla="*/ 56198 w 1714500"/>
                  <a:gd name="connsiteY22" fmla="*/ 1079183 h 3505200"/>
                  <a:gd name="connsiteX23" fmla="*/ 298133 w 1714500"/>
                  <a:gd name="connsiteY23" fmla="*/ 448628 h 3505200"/>
                  <a:gd name="connsiteX24" fmla="*/ 628650 w 1714500"/>
                  <a:gd name="connsiteY24" fmla="*/ 239077 h 3505200"/>
                  <a:gd name="connsiteX25" fmla="*/ 735330 w 1714500"/>
                  <a:gd name="connsiteY25" fmla="*/ 206693 h 3505200"/>
                  <a:gd name="connsiteX26" fmla="*/ 735330 w 1714500"/>
                  <a:gd name="connsiteY26" fmla="*/ 36195 h 3505200"/>
                  <a:gd name="connsiteX27" fmla="*/ 778193 w 1714500"/>
                  <a:gd name="connsiteY27" fmla="*/ 30480 h 3505200"/>
                  <a:gd name="connsiteX28" fmla="*/ 965835 w 1714500"/>
                  <a:gd name="connsiteY28" fmla="*/ 2858 h 3505200"/>
                  <a:gd name="connsiteX29" fmla="*/ 996315 w 1714500"/>
                  <a:gd name="connsiteY29" fmla="*/ 0 h 3505200"/>
                  <a:gd name="connsiteX30" fmla="*/ 996315 w 1714500"/>
                  <a:gd name="connsiteY30" fmla="*/ 168593 h 3505200"/>
                  <a:gd name="connsiteX31" fmla="*/ 1097280 w 1714500"/>
                  <a:gd name="connsiteY31" fmla="*/ 171450 h 3505200"/>
                  <a:gd name="connsiteX32" fmla="*/ 1406843 w 1714500"/>
                  <a:gd name="connsiteY32" fmla="*/ 282893 h 3505200"/>
                  <a:gd name="connsiteX33" fmla="*/ 1657350 w 1714500"/>
                  <a:gd name="connsiteY33" fmla="*/ 763905 h 3505200"/>
                  <a:gd name="connsiteX34" fmla="*/ 1326833 w 1714500"/>
                  <a:gd name="connsiteY34" fmla="*/ 863918 h 3505200"/>
                  <a:gd name="connsiteX35" fmla="*/ 1209675 w 1714500"/>
                  <a:gd name="connsiteY35" fmla="*/ 568643 h 3505200"/>
                  <a:gd name="connsiteX36" fmla="*/ 1038225 w 1714500"/>
                  <a:gd name="connsiteY36" fmla="*/ 471488 h 3505200"/>
                  <a:gd name="connsiteX37" fmla="*/ 995363 w 1714500"/>
                  <a:gd name="connsiteY37" fmla="*/ 464820 h 3505200"/>
                  <a:gd name="connsiteX38" fmla="*/ 993458 w 1714500"/>
                  <a:gd name="connsiteY38" fmla="*/ 1460183 h 3505200"/>
                  <a:gd name="connsiteX39" fmla="*/ 1073468 w 1714500"/>
                  <a:gd name="connsiteY39" fmla="*/ 1471613 h 3505200"/>
                  <a:gd name="connsiteX40" fmla="*/ 1282065 w 1714500"/>
                  <a:gd name="connsiteY40" fmla="*/ 1513523 h 3505200"/>
                  <a:gd name="connsiteX41" fmla="*/ 1524953 w 1714500"/>
                  <a:gd name="connsiteY41" fmla="*/ 1651635 h 3505200"/>
                  <a:gd name="connsiteX42" fmla="*/ 1669733 w 1714500"/>
                  <a:gd name="connsiteY42" fmla="*/ 1870710 h 3505200"/>
                  <a:gd name="connsiteX43" fmla="*/ 1268730 w 1714500"/>
                  <a:gd name="connsiteY43" fmla="*/ 2624138 h 3505200"/>
                  <a:gd name="connsiteX44" fmla="*/ 1390650 w 1714500"/>
                  <a:gd name="connsiteY44" fmla="*/ 2236470 h 3505200"/>
                  <a:gd name="connsiteX45" fmla="*/ 1304925 w 1714500"/>
                  <a:gd name="connsiteY45" fmla="*/ 1945958 h 3505200"/>
                  <a:gd name="connsiteX46" fmla="*/ 1080135 w 1714500"/>
                  <a:gd name="connsiteY46" fmla="*/ 1820228 h 3505200"/>
                  <a:gd name="connsiteX47" fmla="*/ 992505 w 1714500"/>
                  <a:gd name="connsiteY47" fmla="*/ 1798320 h 3505200"/>
                  <a:gd name="connsiteX48" fmla="*/ 990600 w 1714500"/>
                  <a:gd name="connsiteY48" fmla="*/ 2830830 h 3505200"/>
                  <a:gd name="connsiteX49" fmla="*/ 1048703 w 1714500"/>
                  <a:gd name="connsiteY49" fmla="*/ 2808923 h 3505200"/>
                  <a:gd name="connsiteX50" fmla="*/ 1268730 w 1714500"/>
                  <a:gd name="connsiteY50" fmla="*/ 2624138 h 3505200"/>
                  <a:gd name="connsiteX51" fmla="*/ 732473 w 1714500"/>
                  <a:gd name="connsiteY51" fmla="*/ 1425893 h 3505200"/>
                  <a:gd name="connsiteX52" fmla="*/ 734378 w 1714500"/>
                  <a:gd name="connsiteY52" fmla="*/ 497205 h 3505200"/>
                  <a:gd name="connsiteX53" fmla="*/ 688658 w 1714500"/>
                  <a:gd name="connsiteY53" fmla="*/ 514350 h 3505200"/>
                  <a:gd name="connsiteX54" fmla="*/ 482917 w 1714500"/>
                  <a:gd name="connsiteY54" fmla="*/ 682943 h 3505200"/>
                  <a:gd name="connsiteX55" fmla="*/ 375285 w 1714500"/>
                  <a:gd name="connsiteY55" fmla="*/ 1006793 h 3505200"/>
                  <a:gd name="connsiteX56" fmla="*/ 465773 w 1714500"/>
                  <a:gd name="connsiteY56" fmla="*/ 1289685 h 3505200"/>
                  <a:gd name="connsiteX57" fmla="*/ 674370 w 1714500"/>
                  <a:gd name="connsiteY57" fmla="*/ 1411605 h 3505200"/>
                  <a:gd name="connsiteX58" fmla="*/ 732473 w 1714500"/>
                  <a:gd name="connsiteY58" fmla="*/ 1425893 h 35052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</a:cxnLst>
                <a:rect l="l" t="t" r="r" b="b"/>
                <a:pathLst>
                  <a:path w="1714500" h="3505200">
                    <a:moveTo>
                      <a:pt x="1669733" y="1870710"/>
                    </a:moveTo>
                    <a:cubicBezTo>
                      <a:pt x="1703070" y="1959293"/>
                      <a:pt x="1720215" y="2058353"/>
                      <a:pt x="1720215" y="2166938"/>
                    </a:cubicBezTo>
                    <a:cubicBezTo>
                      <a:pt x="1720215" y="2406015"/>
                      <a:pt x="1648778" y="2615565"/>
                      <a:pt x="1507808" y="2795588"/>
                    </a:cubicBezTo>
                    <a:cubicBezTo>
                      <a:pt x="1402080" y="2930843"/>
                      <a:pt x="1273493" y="3027045"/>
                      <a:pt x="1121093" y="3084195"/>
                    </a:cubicBezTo>
                    <a:lnTo>
                      <a:pt x="991553" y="3120390"/>
                    </a:lnTo>
                    <a:lnTo>
                      <a:pt x="990600" y="3466148"/>
                    </a:lnTo>
                    <a:lnTo>
                      <a:pt x="960120" y="3470910"/>
                    </a:lnTo>
                    <a:lnTo>
                      <a:pt x="772478" y="3505200"/>
                    </a:lnTo>
                    <a:lnTo>
                      <a:pt x="729615" y="3503295"/>
                    </a:lnTo>
                    <a:lnTo>
                      <a:pt x="730568" y="3158490"/>
                    </a:lnTo>
                    <a:lnTo>
                      <a:pt x="659130" y="3156585"/>
                    </a:lnTo>
                    <a:cubicBezTo>
                      <a:pt x="550545" y="3148965"/>
                      <a:pt x="459105" y="3129915"/>
                      <a:pt x="383858" y="3098483"/>
                    </a:cubicBezTo>
                    <a:cubicBezTo>
                      <a:pt x="283845" y="3056573"/>
                      <a:pt x="198120" y="2979420"/>
                      <a:pt x="125730" y="2865120"/>
                    </a:cubicBezTo>
                    <a:cubicBezTo>
                      <a:pt x="53340" y="2750820"/>
                      <a:pt x="11430" y="2606040"/>
                      <a:pt x="0" y="2427923"/>
                    </a:cubicBezTo>
                    <a:lnTo>
                      <a:pt x="320993" y="2317433"/>
                    </a:lnTo>
                    <a:cubicBezTo>
                      <a:pt x="345758" y="2499360"/>
                      <a:pt x="388620" y="2629853"/>
                      <a:pt x="451485" y="2707958"/>
                    </a:cubicBezTo>
                    <a:cubicBezTo>
                      <a:pt x="519113" y="2790825"/>
                      <a:pt x="596265" y="2841308"/>
                      <a:pt x="682943" y="2860358"/>
                    </a:cubicBezTo>
                    <a:lnTo>
                      <a:pt x="730568" y="2864168"/>
                    </a:lnTo>
                    <a:lnTo>
                      <a:pt x="732473" y="1761173"/>
                    </a:lnTo>
                    <a:lnTo>
                      <a:pt x="576263" y="1735455"/>
                    </a:lnTo>
                    <a:cubicBezTo>
                      <a:pt x="509588" y="1717358"/>
                      <a:pt x="441008" y="1692593"/>
                      <a:pt x="372428" y="1660208"/>
                    </a:cubicBezTo>
                    <a:cubicBezTo>
                      <a:pt x="270510" y="1612583"/>
                      <a:pt x="192405" y="1539240"/>
                      <a:pt x="138113" y="1438275"/>
                    </a:cubicBezTo>
                    <a:cubicBezTo>
                      <a:pt x="82868" y="1337310"/>
                      <a:pt x="56198" y="1217295"/>
                      <a:pt x="56198" y="1079183"/>
                    </a:cubicBezTo>
                    <a:cubicBezTo>
                      <a:pt x="56198" y="833438"/>
                      <a:pt x="137160" y="622935"/>
                      <a:pt x="298133" y="448628"/>
                    </a:cubicBezTo>
                    <a:cubicBezTo>
                      <a:pt x="379095" y="360998"/>
                      <a:pt x="488633" y="290513"/>
                      <a:pt x="628650" y="239077"/>
                    </a:cubicBezTo>
                    <a:lnTo>
                      <a:pt x="735330" y="206693"/>
                    </a:lnTo>
                    <a:lnTo>
                      <a:pt x="735330" y="36195"/>
                    </a:lnTo>
                    <a:lnTo>
                      <a:pt x="778193" y="30480"/>
                    </a:lnTo>
                    <a:lnTo>
                      <a:pt x="965835" y="2858"/>
                    </a:lnTo>
                    <a:lnTo>
                      <a:pt x="996315" y="0"/>
                    </a:lnTo>
                    <a:lnTo>
                      <a:pt x="996315" y="168593"/>
                    </a:lnTo>
                    <a:lnTo>
                      <a:pt x="1097280" y="171450"/>
                    </a:lnTo>
                    <a:cubicBezTo>
                      <a:pt x="1222058" y="182880"/>
                      <a:pt x="1324928" y="220027"/>
                      <a:pt x="1406843" y="282893"/>
                    </a:cubicBezTo>
                    <a:cubicBezTo>
                      <a:pt x="1545908" y="388620"/>
                      <a:pt x="1629728" y="548640"/>
                      <a:pt x="1657350" y="763905"/>
                    </a:cubicBezTo>
                    <a:lnTo>
                      <a:pt x="1326833" y="863918"/>
                    </a:lnTo>
                    <a:cubicBezTo>
                      <a:pt x="1307783" y="730568"/>
                      <a:pt x="1268730" y="632460"/>
                      <a:pt x="1209675" y="568643"/>
                    </a:cubicBezTo>
                    <a:cubicBezTo>
                      <a:pt x="1164908" y="521017"/>
                      <a:pt x="1107758" y="488633"/>
                      <a:pt x="1038225" y="471488"/>
                    </a:cubicBezTo>
                    <a:lnTo>
                      <a:pt x="995363" y="464820"/>
                    </a:lnTo>
                    <a:lnTo>
                      <a:pt x="993458" y="1460183"/>
                    </a:lnTo>
                    <a:lnTo>
                      <a:pt x="1073468" y="1471613"/>
                    </a:lnTo>
                    <a:cubicBezTo>
                      <a:pt x="1173480" y="1486853"/>
                      <a:pt x="1243013" y="1500188"/>
                      <a:pt x="1282065" y="1513523"/>
                    </a:cubicBezTo>
                    <a:cubicBezTo>
                      <a:pt x="1381125" y="1546860"/>
                      <a:pt x="1462088" y="1592580"/>
                      <a:pt x="1524953" y="1651635"/>
                    </a:cubicBezTo>
                    <a:cubicBezTo>
                      <a:pt x="1587818" y="1708785"/>
                      <a:pt x="1635443" y="1782128"/>
                      <a:pt x="1669733" y="1870710"/>
                    </a:cubicBezTo>
                    <a:close/>
                    <a:moveTo>
                      <a:pt x="1268730" y="2624138"/>
                    </a:moveTo>
                    <a:cubicBezTo>
                      <a:pt x="1349693" y="2512695"/>
                      <a:pt x="1390650" y="2384108"/>
                      <a:pt x="1390650" y="2236470"/>
                    </a:cubicBezTo>
                    <a:cubicBezTo>
                      <a:pt x="1390650" y="2110740"/>
                      <a:pt x="1362075" y="2014538"/>
                      <a:pt x="1304925" y="1945958"/>
                    </a:cubicBezTo>
                    <a:cubicBezTo>
                      <a:pt x="1262063" y="1894523"/>
                      <a:pt x="1186815" y="1852613"/>
                      <a:pt x="1080135" y="1820228"/>
                    </a:cubicBezTo>
                    <a:lnTo>
                      <a:pt x="992505" y="1798320"/>
                    </a:lnTo>
                    <a:lnTo>
                      <a:pt x="990600" y="2830830"/>
                    </a:lnTo>
                    <a:lnTo>
                      <a:pt x="1048703" y="2808923"/>
                    </a:lnTo>
                    <a:cubicBezTo>
                      <a:pt x="1135380" y="2768918"/>
                      <a:pt x="1207770" y="2707005"/>
                      <a:pt x="1268730" y="2624138"/>
                    </a:cubicBezTo>
                    <a:moveTo>
                      <a:pt x="732473" y="1425893"/>
                    </a:moveTo>
                    <a:lnTo>
                      <a:pt x="734378" y="497205"/>
                    </a:lnTo>
                    <a:lnTo>
                      <a:pt x="688658" y="514350"/>
                    </a:lnTo>
                    <a:cubicBezTo>
                      <a:pt x="604838" y="554355"/>
                      <a:pt x="537210" y="609600"/>
                      <a:pt x="482917" y="682943"/>
                    </a:cubicBezTo>
                    <a:cubicBezTo>
                      <a:pt x="411480" y="780098"/>
                      <a:pt x="375285" y="887730"/>
                      <a:pt x="375285" y="1006793"/>
                    </a:cubicBezTo>
                    <a:cubicBezTo>
                      <a:pt x="375285" y="1124903"/>
                      <a:pt x="405765" y="1219200"/>
                      <a:pt x="465773" y="1289685"/>
                    </a:cubicBezTo>
                    <a:cubicBezTo>
                      <a:pt x="511492" y="1343025"/>
                      <a:pt x="581025" y="1383030"/>
                      <a:pt x="674370" y="1411605"/>
                    </a:cubicBezTo>
                    <a:lnTo>
                      <a:pt x="732473" y="1425893"/>
                    </a:lnTo>
                  </a:path>
                </a:pathLst>
              </a:custGeom>
              <a:solidFill>
                <a:schemeClr val="accent3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grpSp>
            <p:nvGrpSpPr>
              <p:cNvPr id="98" name="Group 97">
                <a:extLst>
                  <a:ext uri="{FF2B5EF4-FFF2-40B4-BE49-F238E27FC236}">
                    <a16:creationId xmlns:a16="http://schemas.microsoft.com/office/drawing/2014/main" id="{8ECF0669-03F5-45CD-9A6D-24475F368110}"/>
                  </a:ext>
                </a:extLst>
              </p:cNvPr>
              <p:cNvGrpSpPr/>
              <p:nvPr/>
            </p:nvGrpSpPr>
            <p:grpSpPr>
              <a:xfrm>
                <a:off x="1975571" y="1809862"/>
                <a:ext cx="997268" cy="3175718"/>
                <a:chOff x="1975571" y="1809862"/>
                <a:chExt cx="997268" cy="3175718"/>
              </a:xfrm>
            </p:grpSpPr>
            <p:sp>
              <p:nvSpPr>
                <p:cNvPr id="99" name="Freeform: Shape 98">
                  <a:extLst>
                    <a:ext uri="{FF2B5EF4-FFF2-40B4-BE49-F238E27FC236}">
                      <a16:creationId xmlns:a16="http://schemas.microsoft.com/office/drawing/2014/main" id="{F8BD4A00-18DA-4DA4-B4FB-62F96ACCE011}"/>
                    </a:ext>
                  </a:extLst>
                </p:cNvPr>
                <p:cNvSpPr/>
                <p:nvPr/>
              </p:nvSpPr>
              <p:spPr>
                <a:xfrm>
                  <a:off x="1982155" y="4195005"/>
                  <a:ext cx="600074" cy="790575"/>
                </a:xfrm>
                <a:custGeom>
                  <a:avLst/>
                  <a:gdLst>
                    <a:gd name="connsiteX0" fmla="*/ 601980 w 600075"/>
                    <a:gd name="connsiteY0" fmla="*/ 791528 h 790575"/>
                    <a:gd name="connsiteX1" fmla="*/ 340995 w 600075"/>
                    <a:gd name="connsiteY1" fmla="*/ 649605 h 790575"/>
                    <a:gd name="connsiteX2" fmla="*/ 125730 w 600075"/>
                    <a:gd name="connsiteY2" fmla="*/ 437197 h 790575"/>
                    <a:gd name="connsiteX3" fmla="*/ 0 w 600075"/>
                    <a:gd name="connsiteY3" fmla="*/ 0 h 790575"/>
                    <a:gd name="connsiteX4" fmla="*/ 260985 w 600075"/>
                    <a:gd name="connsiteY4" fmla="*/ 141922 h 790575"/>
                    <a:gd name="connsiteX5" fmla="*/ 386715 w 600075"/>
                    <a:gd name="connsiteY5" fmla="*/ 579120 h 790575"/>
                    <a:gd name="connsiteX6" fmla="*/ 601980 w 600075"/>
                    <a:gd name="connsiteY6" fmla="*/ 791528 h 79057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600075" h="790575">
                      <a:moveTo>
                        <a:pt x="601980" y="791528"/>
                      </a:moveTo>
                      <a:lnTo>
                        <a:pt x="340995" y="649605"/>
                      </a:lnTo>
                      <a:cubicBezTo>
                        <a:pt x="259080" y="604838"/>
                        <a:pt x="187643" y="534353"/>
                        <a:pt x="125730" y="437197"/>
                      </a:cubicBezTo>
                      <a:cubicBezTo>
                        <a:pt x="53340" y="323850"/>
                        <a:pt x="11430" y="178118"/>
                        <a:pt x="0" y="0"/>
                      </a:cubicBezTo>
                      <a:lnTo>
                        <a:pt x="260985" y="141922"/>
                      </a:lnTo>
                      <a:cubicBezTo>
                        <a:pt x="272415" y="319088"/>
                        <a:pt x="314325" y="464820"/>
                        <a:pt x="386715" y="579120"/>
                      </a:cubicBezTo>
                      <a:cubicBezTo>
                        <a:pt x="448628" y="676275"/>
                        <a:pt x="520065" y="747713"/>
                        <a:pt x="601980" y="791528"/>
                      </a:cubicBezTo>
                    </a:path>
                  </a:pathLst>
                </a:custGeom>
                <a:solidFill>
                  <a:schemeClr val="accent3">
                    <a:lumMod val="60000"/>
                    <a:lumOff val="40000"/>
                  </a:schemeClr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00" name="Freeform: Shape 99">
                  <a:extLst>
                    <a:ext uri="{FF2B5EF4-FFF2-40B4-BE49-F238E27FC236}">
                      <a16:creationId xmlns:a16="http://schemas.microsoft.com/office/drawing/2014/main" id="{AD0CB684-1882-45D8-8696-A2B420279F88}"/>
                    </a:ext>
                  </a:extLst>
                </p:cNvPr>
                <p:cNvSpPr/>
                <p:nvPr/>
              </p:nvSpPr>
              <p:spPr>
                <a:xfrm>
                  <a:off x="1975571" y="4089376"/>
                  <a:ext cx="581025" cy="247650"/>
                </a:xfrm>
                <a:custGeom>
                  <a:avLst/>
                  <a:gdLst>
                    <a:gd name="connsiteX0" fmla="*/ 260985 w 581025"/>
                    <a:gd name="connsiteY0" fmla="*/ 251460 h 247650"/>
                    <a:gd name="connsiteX1" fmla="*/ 0 w 581025"/>
                    <a:gd name="connsiteY1" fmla="*/ 109538 h 247650"/>
                    <a:gd name="connsiteX2" fmla="*/ 320993 w 581025"/>
                    <a:gd name="connsiteY2" fmla="*/ 0 h 247650"/>
                    <a:gd name="connsiteX3" fmla="*/ 581978 w 581025"/>
                    <a:gd name="connsiteY3" fmla="*/ 140970 h 2476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581025" h="247650">
                      <a:moveTo>
                        <a:pt x="260985" y="251460"/>
                      </a:moveTo>
                      <a:lnTo>
                        <a:pt x="0" y="109538"/>
                      </a:lnTo>
                      <a:lnTo>
                        <a:pt x="320993" y="0"/>
                      </a:lnTo>
                      <a:lnTo>
                        <a:pt x="581978" y="140970"/>
                      </a:lnTo>
                      <a:close/>
                    </a:path>
                  </a:pathLst>
                </a:custGeom>
                <a:solidFill>
                  <a:schemeClr val="accent3">
                    <a:lumMod val="60000"/>
                    <a:lumOff val="40000"/>
                  </a:schemeClr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01" name="Freeform: Shape 100">
                  <a:extLst>
                    <a:ext uri="{FF2B5EF4-FFF2-40B4-BE49-F238E27FC236}">
                      <a16:creationId xmlns:a16="http://schemas.microsoft.com/office/drawing/2014/main" id="{DF32789C-CFF4-4AFE-8297-44A4BD2A8F0D}"/>
                    </a:ext>
                  </a:extLst>
                </p:cNvPr>
                <p:cNvSpPr/>
                <p:nvPr/>
              </p:nvSpPr>
              <p:spPr>
                <a:xfrm>
                  <a:off x="2032721" y="1973775"/>
                  <a:ext cx="940118" cy="1580197"/>
                </a:xfrm>
                <a:custGeom>
                  <a:avLst/>
                  <a:gdLst>
                    <a:gd name="connsiteX0" fmla="*/ 812750 w 940118"/>
                    <a:gd name="connsiteY0" fmla="*/ 163017 h 1580197"/>
                    <a:gd name="connsiteX1" fmla="*/ 812706 w 940118"/>
                    <a:gd name="connsiteY1" fmla="*/ 163034 h 1580197"/>
                    <a:gd name="connsiteX2" fmla="*/ 832937 w 940118"/>
                    <a:gd name="connsiteY2" fmla="*/ 174035 h 1580197"/>
                    <a:gd name="connsiteX3" fmla="*/ 679133 w 940118"/>
                    <a:gd name="connsiteY3" fmla="*/ 0 h 1580197"/>
                    <a:gd name="connsiteX4" fmla="*/ 940118 w 940118"/>
                    <a:gd name="connsiteY4" fmla="*/ 140970 h 1580197"/>
                    <a:gd name="connsiteX5" fmla="*/ 833438 w 940118"/>
                    <a:gd name="connsiteY5" fmla="*/ 174308 h 1580197"/>
                    <a:gd name="connsiteX6" fmla="*/ 833437 w 940118"/>
                    <a:gd name="connsiteY6" fmla="*/ 174308 h 1580197"/>
                    <a:gd name="connsiteX7" fmla="*/ 747299 w 940118"/>
                    <a:gd name="connsiteY7" fmla="*/ 210278 h 1580197"/>
                    <a:gd name="connsiteX8" fmla="*/ 747713 w 940118"/>
                    <a:gd name="connsiteY8" fmla="*/ 210503 h 1580197"/>
                    <a:gd name="connsiteX9" fmla="*/ 620078 w 940118"/>
                    <a:gd name="connsiteY9" fmla="*/ 282893 h 1580197"/>
                    <a:gd name="connsiteX10" fmla="*/ 592976 w 940118"/>
                    <a:gd name="connsiteY10" fmla="*/ 268101 h 1580197"/>
                    <a:gd name="connsiteX11" fmla="*/ 592932 w 940118"/>
                    <a:gd name="connsiteY11" fmla="*/ 268132 h 1580197"/>
                    <a:gd name="connsiteX12" fmla="*/ 620077 w 940118"/>
                    <a:gd name="connsiteY12" fmla="*/ 282893 h 1580197"/>
                    <a:gd name="connsiteX13" fmla="*/ 548076 w 940118"/>
                    <a:gd name="connsiteY13" fmla="*/ 339736 h 1580197"/>
                    <a:gd name="connsiteX14" fmla="*/ 548640 w 940118"/>
                    <a:gd name="connsiteY14" fmla="*/ 340043 h 1580197"/>
                    <a:gd name="connsiteX15" fmla="*/ 503873 w 940118"/>
                    <a:gd name="connsiteY15" fmla="*/ 383858 h 1580197"/>
                    <a:gd name="connsiteX16" fmla="*/ 488633 w 940118"/>
                    <a:gd name="connsiteY16" fmla="*/ 399098 h 1580197"/>
                    <a:gd name="connsiteX17" fmla="*/ 455232 w 940118"/>
                    <a:gd name="connsiteY17" fmla="*/ 380990 h 1580197"/>
                    <a:gd name="connsiteX18" fmla="*/ 454648 w 940118"/>
                    <a:gd name="connsiteY18" fmla="*/ 381569 h 1580197"/>
                    <a:gd name="connsiteX19" fmla="*/ 488633 w 940118"/>
                    <a:gd name="connsiteY19" fmla="*/ 400050 h 1580197"/>
                    <a:gd name="connsiteX20" fmla="*/ 422910 w 940118"/>
                    <a:gd name="connsiteY20" fmla="*/ 482918 h 1580197"/>
                    <a:gd name="connsiteX21" fmla="*/ 391243 w 940118"/>
                    <a:gd name="connsiteY21" fmla="*/ 465814 h 1580197"/>
                    <a:gd name="connsiteX22" fmla="*/ 390818 w 940118"/>
                    <a:gd name="connsiteY22" fmla="*/ 466419 h 1580197"/>
                    <a:gd name="connsiteX23" fmla="*/ 422910 w 940118"/>
                    <a:gd name="connsiteY23" fmla="*/ 483870 h 1580197"/>
                    <a:gd name="connsiteX24" fmla="*/ 367665 w 940118"/>
                    <a:gd name="connsiteY24" fmla="*/ 572453 h 1580197"/>
                    <a:gd name="connsiteX25" fmla="*/ 368618 w 940118"/>
                    <a:gd name="connsiteY25" fmla="*/ 573405 h 1580197"/>
                    <a:gd name="connsiteX26" fmla="*/ 317183 w 940118"/>
                    <a:gd name="connsiteY26" fmla="*/ 684847 h 1580197"/>
                    <a:gd name="connsiteX27" fmla="*/ 305241 w 940118"/>
                    <a:gd name="connsiteY27" fmla="*/ 678329 h 1580197"/>
                    <a:gd name="connsiteX28" fmla="*/ 305235 w 940118"/>
                    <a:gd name="connsiteY28" fmla="*/ 678350 h 1580197"/>
                    <a:gd name="connsiteX29" fmla="*/ 317183 w 940118"/>
                    <a:gd name="connsiteY29" fmla="*/ 684847 h 1580197"/>
                    <a:gd name="connsiteX30" fmla="*/ 260985 w 940118"/>
                    <a:gd name="connsiteY30" fmla="*/ 1014413 h 1580197"/>
                    <a:gd name="connsiteX31" fmla="*/ 342900 w 940118"/>
                    <a:gd name="connsiteY31" fmla="*/ 1373505 h 1580197"/>
                    <a:gd name="connsiteX32" fmla="*/ 546735 w 940118"/>
                    <a:gd name="connsiteY32" fmla="*/ 1580197 h 1580197"/>
                    <a:gd name="connsiteX33" fmla="*/ 285750 w 940118"/>
                    <a:gd name="connsiteY33" fmla="*/ 1438275 h 1580197"/>
                    <a:gd name="connsiteX34" fmla="*/ 81915 w 940118"/>
                    <a:gd name="connsiteY34" fmla="*/ 1231583 h 1580197"/>
                    <a:gd name="connsiteX35" fmla="*/ 0 w 940118"/>
                    <a:gd name="connsiteY35" fmla="*/ 872490 h 1580197"/>
                    <a:gd name="connsiteX36" fmla="*/ 56197 w 940118"/>
                    <a:gd name="connsiteY36" fmla="*/ 542925 h 1580197"/>
                    <a:gd name="connsiteX37" fmla="*/ 62441 w 940118"/>
                    <a:gd name="connsiteY37" fmla="*/ 546321 h 1580197"/>
                    <a:gd name="connsiteX38" fmla="*/ 62617 w 940118"/>
                    <a:gd name="connsiteY38" fmla="*/ 545909 h 1580197"/>
                    <a:gd name="connsiteX39" fmla="*/ 57150 w 940118"/>
                    <a:gd name="connsiteY39" fmla="*/ 542925 h 1580197"/>
                    <a:gd name="connsiteX40" fmla="*/ 107444 w 940118"/>
                    <a:gd name="connsiteY40" fmla="*/ 431896 h 1580197"/>
                    <a:gd name="connsiteX41" fmla="*/ 106680 w 940118"/>
                    <a:gd name="connsiteY41" fmla="*/ 431483 h 1580197"/>
                    <a:gd name="connsiteX42" fmla="*/ 161925 w 940118"/>
                    <a:gd name="connsiteY42" fmla="*/ 341948 h 1580197"/>
                    <a:gd name="connsiteX43" fmla="*/ 171758 w 940118"/>
                    <a:gd name="connsiteY43" fmla="*/ 347295 h 1580197"/>
                    <a:gd name="connsiteX44" fmla="*/ 171778 w 940118"/>
                    <a:gd name="connsiteY44" fmla="*/ 347270 h 1580197"/>
                    <a:gd name="connsiteX45" fmla="*/ 161925 w 940118"/>
                    <a:gd name="connsiteY45" fmla="*/ 341948 h 1580197"/>
                    <a:gd name="connsiteX46" fmla="*/ 227648 w 940118"/>
                    <a:gd name="connsiteY46" fmla="*/ 258128 h 1580197"/>
                    <a:gd name="connsiteX47" fmla="*/ 239906 w 940118"/>
                    <a:gd name="connsiteY47" fmla="*/ 264794 h 1580197"/>
                    <a:gd name="connsiteX48" fmla="*/ 240267 w 940118"/>
                    <a:gd name="connsiteY48" fmla="*/ 264453 h 1580197"/>
                    <a:gd name="connsiteX49" fmla="*/ 228600 w 940118"/>
                    <a:gd name="connsiteY49" fmla="*/ 258128 h 1580197"/>
                    <a:gd name="connsiteX50" fmla="*/ 242888 w 940118"/>
                    <a:gd name="connsiteY50" fmla="*/ 241935 h 1580197"/>
                    <a:gd name="connsiteX51" fmla="*/ 287315 w 940118"/>
                    <a:gd name="connsiteY51" fmla="*/ 198453 h 1580197"/>
                    <a:gd name="connsiteX52" fmla="*/ 286702 w 940118"/>
                    <a:gd name="connsiteY52" fmla="*/ 198120 h 1580197"/>
                    <a:gd name="connsiteX53" fmla="*/ 359092 w 940118"/>
                    <a:gd name="connsiteY53" fmla="*/ 140970 h 1580197"/>
                    <a:gd name="connsiteX54" fmla="*/ 378434 w 940118"/>
                    <a:gd name="connsiteY54" fmla="*/ 151488 h 1580197"/>
                    <a:gd name="connsiteX55" fmla="*/ 378837 w 940118"/>
                    <a:gd name="connsiteY55" fmla="*/ 151226 h 1580197"/>
                    <a:gd name="connsiteX56" fmla="*/ 360045 w 940118"/>
                    <a:gd name="connsiteY56" fmla="*/ 140970 h 1580197"/>
                    <a:gd name="connsiteX57" fmla="*/ 486263 w 940118"/>
                    <a:gd name="connsiteY57" fmla="*/ 68845 h 1580197"/>
                    <a:gd name="connsiteX58" fmla="*/ 485775 w 940118"/>
                    <a:gd name="connsiteY58" fmla="*/ 68580 h 1580197"/>
                    <a:gd name="connsiteX59" fmla="*/ 572452 w 940118"/>
                    <a:gd name="connsiteY59" fmla="*/ 32385 h 1580197"/>
                    <a:gd name="connsiteX60" fmla="*/ 595123 w 940118"/>
                    <a:gd name="connsiteY60" fmla="*/ 44713 h 1580197"/>
                    <a:gd name="connsiteX61" fmla="*/ 595672 w 940118"/>
                    <a:gd name="connsiteY61" fmla="*/ 44538 h 1580197"/>
                    <a:gd name="connsiteX62" fmla="*/ 573405 w 940118"/>
                    <a:gd name="connsiteY62" fmla="*/ 32385 h 1580197"/>
                    <a:gd name="connsiteX0" fmla="*/ 812750 w 940118"/>
                    <a:gd name="connsiteY0" fmla="*/ 163017 h 1580197"/>
                    <a:gd name="connsiteX1" fmla="*/ 812706 w 940118"/>
                    <a:gd name="connsiteY1" fmla="*/ 163034 h 1580197"/>
                    <a:gd name="connsiteX2" fmla="*/ 832937 w 940118"/>
                    <a:gd name="connsiteY2" fmla="*/ 174035 h 1580197"/>
                    <a:gd name="connsiteX3" fmla="*/ 812750 w 940118"/>
                    <a:gd name="connsiteY3" fmla="*/ 163017 h 1580197"/>
                    <a:gd name="connsiteX4" fmla="*/ 679133 w 940118"/>
                    <a:gd name="connsiteY4" fmla="*/ 0 h 1580197"/>
                    <a:gd name="connsiteX5" fmla="*/ 940118 w 940118"/>
                    <a:gd name="connsiteY5" fmla="*/ 140970 h 1580197"/>
                    <a:gd name="connsiteX6" fmla="*/ 833438 w 940118"/>
                    <a:gd name="connsiteY6" fmla="*/ 174308 h 1580197"/>
                    <a:gd name="connsiteX7" fmla="*/ 833437 w 940118"/>
                    <a:gd name="connsiteY7" fmla="*/ 174308 h 1580197"/>
                    <a:gd name="connsiteX8" fmla="*/ 747299 w 940118"/>
                    <a:gd name="connsiteY8" fmla="*/ 210278 h 1580197"/>
                    <a:gd name="connsiteX9" fmla="*/ 747713 w 940118"/>
                    <a:gd name="connsiteY9" fmla="*/ 210503 h 1580197"/>
                    <a:gd name="connsiteX10" fmla="*/ 620078 w 940118"/>
                    <a:gd name="connsiteY10" fmla="*/ 282893 h 1580197"/>
                    <a:gd name="connsiteX11" fmla="*/ 592976 w 940118"/>
                    <a:gd name="connsiteY11" fmla="*/ 268101 h 1580197"/>
                    <a:gd name="connsiteX12" fmla="*/ 592932 w 940118"/>
                    <a:gd name="connsiteY12" fmla="*/ 268132 h 1580197"/>
                    <a:gd name="connsiteX13" fmla="*/ 620077 w 940118"/>
                    <a:gd name="connsiteY13" fmla="*/ 282893 h 1580197"/>
                    <a:gd name="connsiteX14" fmla="*/ 548076 w 940118"/>
                    <a:gd name="connsiteY14" fmla="*/ 339736 h 1580197"/>
                    <a:gd name="connsiteX15" fmla="*/ 548640 w 940118"/>
                    <a:gd name="connsiteY15" fmla="*/ 340043 h 1580197"/>
                    <a:gd name="connsiteX16" fmla="*/ 503873 w 940118"/>
                    <a:gd name="connsiteY16" fmla="*/ 383858 h 1580197"/>
                    <a:gd name="connsiteX17" fmla="*/ 488633 w 940118"/>
                    <a:gd name="connsiteY17" fmla="*/ 399098 h 1580197"/>
                    <a:gd name="connsiteX18" fmla="*/ 455232 w 940118"/>
                    <a:gd name="connsiteY18" fmla="*/ 380990 h 1580197"/>
                    <a:gd name="connsiteX19" fmla="*/ 488633 w 940118"/>
                    <a:gd name="connsiteY19" fmla="*/ 400050 h 1580197"/>
                    <a:gd name="connsiteX20" fmla="*/ 422910 w 940118"/>
                    <a:gd name="connsiteY20" fmla="*/ 482918 h 1580197"/>
                    <a:gd name="connsiteX21" fmla="*/ 391243 w 940118"/>
                    <a:gd name="connsiteY21" fmla="*/ 465814 h 1580197"/>
                    <a:gd name="connsiteX22" fmla="*/ 390818 w 940118"/>
                    <a:gd name="connsiteY22" fmla="*/ 466419 h 1580197"/>
                    <a:gd name="connsiteX23" fmla="*/ 422910 w 940118"/>
                    <a:gd name="connsiteY23" fmla="*/ 483870 h 1580197"/>
                    <a:gd name="connsiteX24" fmla="*/ 367665 w 940118"/>
                    <a:gd name="connsiteY24" fmla="*/ 572453 h 1580197"/>
                    <a:gd name="connsiteX25" fmla="*/ 368618 w 940118"/>
                    <a:gd name="connsiteY25" fmla="*/ 573405 h 1580197"/>
                    <a:gd name="connsiteX26" fmla="*/ 317183 w 940118"/>
                    <a:gd name="connsiteY26" fmla="*/ 684847 h 1580197"/>
                    <a:gd name="connsiteX27" fmla="*/ 305241 w 940118"/>
                    <a:gd name="connsiteY27" fmla="*/ 678329 h 1580197"/>
                    <a:gd name="connsiteX28" fmla="*/ 305235 w 940118"/>
                    <a:gd name="connsiteY28" fmla="*/ 678350 h 1580197"/>
                    <a:gd name="connsiteX29" fmla="*/ 317183 w 940118"/>
                    <a:gd name="connsiteY29" fmla="*/ 684847 h 1580197"/>
                    <a:gd name="connsiteX30" fmla="*/ 260985 w 940118"/>
                    <a:gd name="connsiteY30" fmla="*/ 1014413 h 1580197"/>
                    <a:gd name="connsiteX31" fmla="*/ 342900 w 940118"/>
                    <a:gd name="connsiteY31" fmla="*/ 1373505 h 1580197"/>
                    <a:gd name="connsiteX32" fmla="*/ 546735 w 940118"/>
                    <a:gd name="connsiteY32" fmla="*/ 1580197 h 1580197"/>
                    <a:gd name="connsiteX33" fmla="*/ 285750 w 940118"/>
                    <a:gd name="connsiteY33" fmla="*/ 1438275 h 1580197"/>
                    <a:gd name="connsiteX34" fmla="*/ 81915 w 940118"/>
                    <a:gd name="connsiteY34" fmla="*/ 1231583 h 1580197"/>
                    <a:gd name="connsiteX35" fmla="*/ 0 w 940118"/>
                    <a:gd name="connsiteY35" fmla="*/ 872490 h 1580197"/>
                    <a:gd name="connsiteX36" fmla="*/ 56197 w 940118"/>
                    <a:gd name="connsiteY36" fmla="*/ 542925 h 1580197"/>
                    <a:gd name="connsiteX37" fmla="*/ 62441 w 940118"/>
                    <a:gd name="connsiteY37" fmla="*/ 546321 h 1580197"/>
                    <a:gd name="connsiteX38" fmla="*/ 62617 w 940118"/>
                    <a:gd name="connsiteY38" fmla="*/ 545909 h 1580197"/>
                    <a:gd name="connsiteX39" fmla="*/ 57150 w 940118"/>
                    <a:gd name="connsiteY39" fmla="*/ 542925 h 1580197"/>
                    <a:gd name="connsiteX40" fmla="*/ 107444 w 940118"/>
                    <a:gd name="connsiteY40" fmla="*/ 431896 h 1580197"/>
                    <a:gd name="connsiteX41" fmla="*/ 106680 w 940118"/>
                    <a:gd name="connsiteY41" fmla="*/ 431483 h 1580197"/>
                    <a:gd name="connsiteX42" fmla="*/ 161925 w 940118"/>
                    <a:gd name="connsiteY42" fmla="*/ 341948 h 1580197"/>
                    <a:gd name="connsiteX43" fmla="*/ 171758 w 940118"/>
                    <a:gd name="connsiteY43" fmla="*/ 347295 h 1580197"/>
                    <a:gd name="connsiteX44" fmla="*/ 171778 w 940118"/>
                    <a:gd name="connsiteY44" fmla="*/ 347270 h 1580197"/>
                    <a:gd name="connsiteX45" fmla="*/ 161925 w 940118"/>
                    <a:gd name="connsiteY45" fmla="*/ 341948 h 1580197"/>
                    <a:gd name="connsiteX46" fmla="*/ 227648 w 940118"/>
                    <a:gd name="connsiteY46" fmla="*/ 258128 h 1580197"/>
                    <a:gd name="connsiteX47" fmla="*/ 239906 w 940118"/>
                    <a:gd name="connsiteY47" fmla="*/ 264794 h 1580197"/>
                    <a:gd name="connsiteX48" fmla="*/ 240267 w 940118"/>
                    <a:gd name="connsiteY48" fmla="*/ 264453 h 1580197"/>
                    <a:gd name="connsiteX49" fmla="*/ 228600 w 940118"/>
                    <a:gd name="connsiteY49" fmla="*/ 258128 h 1580197"/>
                    <a:gd name="connsiteX50" fmla="*/ 242888 w 940118"/>
                    <a:gd name="connsiteY50" fmla="*/ 241935 h 1580197"/>
                    <a:gd name="connsiteX51" fmla="*/ 287315 w 940118"/>
                    <a:gd name="connsiteY51" fmla="*/ 198453 h 1580197"/>
                    <a:gd name="connsiteX52" fmla="*/ 286702 w 940118"/>
                    <a:gd name="connsiteY52" fmla="*/ 198120 h 1580197"/>
                    <a:gd name="connsiteX53" fmla="*/ 359092 w 940118"/>
                    <a:gd name="connsiteY53" fmla="*/ 140970 h 1580197"/>
                    <a:gd name="connsiteX54" fmla="*/ 378434 w 940118"/>
                    <a:gd name="connsiteY54" fmla="*/ 151488 h 1580197"/>
                    <a:gd name="connsiteX55" fmla="*/ 378837 w 940118"/>
                    <a:gd name="connsiteY55" fmla="*/ 151226 h 1580197"/>
                    <a:gd name="connsiteX56" fmla="*/ 360045 w 940118"/>
                    <a:gd name="connsiteY56" fmla="*/ 140970 h 1580197"/>
                    <a:gd name="connsiteX57" fmla="*/ 486263 w 940118"/>
                    <a:gd name="connsiteY57" fmla="*/ 68845 h 1580197"/>
                    <a:gd name="connsiteX58" fmla="*/ 485775 w 940118"/>
                    <a:gd name="connsiteY58" fmla="*/ 68580 h 1580197"/>
                    <a:gd name="connsiteX59" fmla="*/ 572452 w 940118"/>
                    <a:gd name="connsiteY59" fmla="*/ 32385 h 1580197"/>
                    <a:gd name="connsiteX60" fmla="*/ 595123 w 940118"/>
                    <a:gd name="connsiteY60" fmla="*/ 44713 h 1580197"/>
                    <a:gd name="connsiteX61" fmla="*/ 595672 w 940118"/>
                    <a:gd name="connsiteY61" fmla="*/ 44538 h 1580197"/>
                    <a:gd name="connsiteX62" fmla="*/ 573405 w 940118"/>
                    <a:gd name="connsiteY62" fmla="*/ 32385 h 1580197"/>
                    <a:gd name="connsiteX63" fmla="*/ 679133 w 940118"/>
                    <a:gd name="connsiteY63" fmla="*/ 0 h 1580197"/>
                    <a:gd name="connsiteX0" fmla="*/ 812750 w 940118"/>
                    <a:gd name="connsiteY0" fmla="*/ 163017 h 1580197"/>
                    <a:gd name="connsiteX1" fmla="*/ 812706 w 940118"/>
                    <a:gd name="connsiteY1" fmla="*/ 163034 h 1580197"/>
                    <a:gd name="connsiteX2" fmla="*/ 832937 w 940118"/>
                    <a:gd name="connsiteY2" fmla="*/ 174035 h 1580197"/>
                    <a:gd name="connsiteX3" fmla="*/ 812750 w 940118"/>
                    <a:gd name="connsiteY3" fmla="*/ 163017 h 1580197"/>
                    <a:gd name="connsiteX4" fmla="*/ 679133 w 940118"/>
                    <a:gd name="connsiteY4" fmla="*/ 0 h 1580197"/>
                    <a:gd name="connsiteX5" fmla="*/ 940118 w 940118"/>
                    <a:gd name="connsiteY5" fmla="*/ 140970 h 1580197"/>
                    <a:gd name="connsiteX6" fmla="*/ 833438 w 940118"/>
                    <a:gd name="connsiteY6" fmla="*/ 174308 h 1580197"/>
                    <a:gd name="connsiteX7" fmla="*/ 833437 w 940118"/>
                    <a:gd name="connsiteY7" fmla="*/ 174308 h 1580197"/>
                    <a:gd name="connsiteX8" fmla="*/ 747299 w 940118"/>
                    <a:gd name="connsiteY8" fmla="*/ 210278 h 1580197"/>
                    <a:gd name="connsiteX9" fmla="*/ 747713 w 940118"/>
                    <a:gd name="connsiteY9" fmla="*/ 210503 h 1580197"/>
                    <a:gd name="connsiteX10" fmla="*/ 620078 w 940118"/>
                    <a:gd name="connsiteY10" fmla="*/ 282893 h 1580197"/>
                    <a:gd name="connsiteX11" fmla="*/ 592976 w 940118"/>
                    <a:gd name="connsiteY11" fmla="*/ 268101 h 1580197"/>
                    <a:gd name="connsiteX12" fmla="*/ 592932 w 940118"/>
                    <a:gd name="connsiteY12" fmla="*/ 268132 h 1580197"/>
                    <a:gd name="connsiteX13" fmla="*/ 620077 w 940118"/>
                    <a:gd name="connsiteY13" fmla="*/ 282893 h 1580197"/>
                    <a:gd name="connsiteX14" fmla="*/ 548076 w 940118"/>
                    <a:gd name="connsiteY14" fmla="*/ 339736 h 1580197"/>
                    <a:gd name="connsiteX15" fmla="*/ 548640 w 940118"/>
                    <a:gd name="connsiteY15" fmla="*/ 340043 h 1580197"/>
                    <a:gd name="connsiteX16" fmla="*/ 503873 w 940118"/>
                    <a:gd name="connsiteY16" fmla="*/ 383858 h 1580197"/>
                    <a:gd name="connsiteX17" fmla="*/ 488633 w 940118"/>
                    <a:gd name="connsiteY17" fmla="*/ 399098 h 1580197"/>
                    <a:gd name="connsiteX18" fmla="*/ 455232 w 940118"/>
                    <a:gd name="connsiteY18" fmla="*/ 380990 h 1580197"/>
                    <a:gd name="connsiteX19" fmla="*/ 488633 w 940118"/>
                    <a:gd name="connsiteY19" fmla="*/ 400050 h 1580197"/>
                    <a:gd name="connsiteX20" fmla="*/ 422910 w 940118"/>
                    <a:gd name="connsiteY20" fmla="*/ 482918 h 1580197"/>
                    <a:gd name="connsiteX21" fmla="*/ 391243 w 940118"/>
                    <a:gd name="connsiteY21" fmla="*/ 465814 h 1580197"/>
                    <a:gd name="connsiteX22" fmla="*/ 422910 w 940118"/>
                    <a:gd name="connsiteY22" fmla="*/ 483870 h 1580197"/>
                    <a:gd name="connsiteX23" fmla="*/ 367665 w 940118"/>
                    <a:gd name="connsiteY23" fmla="*/ 572453 h 1580197"/>
                    <a:gd name="connsiteX24" fmla="*/ 368618 w 940118"/>
                    <a:gd name="connsiteY24" fmla="*/ 573405 h 1580197"/>
                    <a:gd name="connsiteX25" fmla="*/ 317183 w 940118"/>
                    <a:gd name="connsiteY25" fmla="*/ 684847 h 1580197"/>
                    <a:gd name="connsiteX26" fmla="*/ 305241 w 940118"/>
                    <a:gd name="connsiteY26" fmla="*/ 678329 h 1580197"/>
                    <a:gd name="connsiteX27" fmla="*/ 305235 w 940118"/>
                    <a:gd name="connsiteY27" fmla="*/ 678350 h 1580197"/>
                    <a:gd name="connsiteX28" fmla="*/ 317183 w 940118"/>
                    <a:gd name="connsiteY28" fmla="*/ 684847 h 1580197"/>
                    <a:gd name="connsiteX29" fmla="*/ 260985 w 940118"/>
                    <a:gd name="connsiteY29" fmla="*/ 1014413 h 1580197"/>
                    <a:gd name="connsiteX30" fmla="*/ 342900 w 940118"/>
                    <a:gd name="connsiteY30" fmla="*/ 1373505 h 1580197"/>
                    <a:gd name="connsiteX31" fmla="*/ 546735 w 940118"/>
                    <a:gd name="connsiteY31" fmla="*/ 1580197 h 1580197"/>
                    <a:gd name="connsiteX32" fmla="*/ 285750 w 940118"/>
                    <a:gd name="connsiteY32" fmla="*/ 1438275 h 1580197"/>
                    <a:gd name="connsiteX33" fmla="*/ 81915 w 940118"/>
                    <a:gd name="connsiteY33" fmla="*/ 1231583 h 1580197"/>
                    <a:gd name="connsiteX34" fmla="*/ 0 w 940118"/>
                    <a:gd name="connsiteY34" fmla="*/ 872490 h 1580197"/>
                    <a:gd name="connsiteX35" fmla="*/ 56197 w 940118"/>
                    <a:gd name="connsiteY35" fmla="*/ 542925 h 1580197"/>
                    <a:gd name="connsiteX36" fmla="*/ 62441 w 940118"/>
                    <a:gd name="connsiteY36" fmla="*/ 546321 h 1580197"/>
                    <a:gd name="connsiteX37" fmla="*/ 62617 w 940118"/>
                    <a:gd name="connsiteY37" fmla="*/ 545909 h 1580197"/>
                    <a:gd name="connsiteX38" fmla="*/ 57150 w 940118"/>
                    <a:gd name="connsiteY38" fmla="*/ 542925 h 1580197"/>
                    <a:gd name="connsiteX39" fmla="*/ 107444 w 940118"/>
                    <a:gd name="connsiteY39" fmla="*/ 431896 h 1580197"/>
                    <a:gd name="connsiteX40" fmla="*/ 106680 w 940118"/>
                    <a:gd name="connsiteY40" fmla="*/ 431483 h 1580197"/>
                    <a:gd name="connsiteX41" fmla="*/ 161925 w 940118"/>
                    <a:gd name="connsiteY41" fmla="*/ 341948 h 1580197"/>
                    <a:gd name="connsiteX42" fmla="*/ 171758 w 940118"/>
                    <a:gd name="connsiteY42" fmla="*/ 347295 h 1580197"/>
                    <a:gd name="connsiteX43" fmla="*/ 171778 w 940118"/>
                    <a:gd name="connsiteY43" fmla="*/ 347270 h 1580197"/>
                    <a:gd name="connsiteX44" fmla="*/ 161925 w 940118"/>
                    <a:gd name="connsiteY44" fmla="*/ 341948 h 1580197"/>
                    <a:gd name="connsiteX45" fmla="*/ 227648 w 940118"/>
                    <a:gd name="connsiteY45" fmla="*/ 258128 h 1580197"/>
                    <a:gd name="connsiteX46" fmla="*/ 239906 w 940118"/>
                    <a:gd name="connsiteY46" fmla="*/ 264794 h 1580197"/>
                    <a:gd name="connsiteX47" fmla="*/ 240267 w 940118"/>
                    <a:gd name="connsiteY47" fmla="*/ 264453 h 1580197"/>
                    <a:gd name="connsiteX48" fmla="*/ 228600 w 940118"/>
                    <a:gd name="connsiteY48" fmla="*/ 258128 h 1580197"/>
                    <a:gd name="connsiteX49" fmla="*/ 242888 w 940118"/>
                    <a:gd name="connsiteY49" fmla="*/ 241935 h 1580197"/>
                    <a:gd name="connsiteX50" fmla="*/ 287315 w 940118"/>
                    <a:gd name="connsiteY50" fmla="*/ 198453 h 1580197"/>
                    <a:gd name="connsiteX51" fmla="*/ 286702 w 940118"/>
                    <a:gd name="connsiteY51" fmla="*/ 198120 h 1580197"/>
                    <a:gd name="connsiteX52" fmla="*/ 359092 w 940118"/>
                    <a:gd name="connsiteY52" fmla="*/ 140970 h 1580197"/>
                    <a:gd name="connsiteX53" fmla="*/ 378434 w 940118"/>
                    <a:gd name="connsiteY53" fmla="*/ 151488 h 1580197"/>
                    <a:gd name="connsiteX54" fmla="*/ 378837 w 940118"/>
                    <a:gd name="connsiteY54" fmla="*/ 151226 h 1580197"/>
                    <a:gd name="connsiteX55" fmla="*/ 360045 w 940118"/>
                    <a:gd name="connsiteY55" fmla="*/ 140970 h 1580197"/>
                    <a:gd name="connsiteX56" fmla="*/ 486263 w 940118"/>
                    <a:gd name="connsiteY56" fmla="*/ 68845 h 1580197"/>
                    <a:gd name="connsiteX57" fmla="*/ 485775 w 940118"/>
                    <a:gd name="connsiteY57" fmla="*/ 68580 h 1580197"/>
                    <a:gd name="connsiteX58" fmla="*/ 572452 w 940118"/>
                    <a:gd name="connsiteY58" fmla="*/ 32385 h 1580197"/>
                    <a:gd name="connsiteX59" fmla="*/ 595123 w 940118"/>
                    <a:gd name="connsiteY59" fmla="*/ 44713 h 1580197"/>
                    <a:gd name="connsiteX60" fmla="*/ 595672 w 940118"/>
                    <a:gd name="connsiteY60" fmla="*/ 44538 h 1580197"/>
                    <a:gd name="connsiteX61" fmla="*/ 573405 w 940118"/>
                    <a:gd name="connsiteY61" fmla="*/ 32385 h 1580197"/>
                    <a:gd name="connsiteX62" fmla="*/ 679133 w 940118"/>
                    <a:gd name="connsiteY62" fmla="*/ 0 h 1580197"/>
                    <a:gd name="connsiteX0" fmla="*/ 812750 w 940118"/>
                    <a:gd name="connsiteY0" fmla="*/ 163017 h 1580197"/>
                    <a:gd name="connsiteX1" fmla="*/ 812706 w 940118"/>
                    <a:gd name="connsiteY1" fmla="*/ 163034 h 1580197"/>
                    <a:gd name="connsiteX2" fmla="*/ 832937 w 940118"/>
                    <a:gd name="connsiteY2" fmla="*/ 174035 h 1580197"/>
                    <a:gd name="connsiteX3" fmla="*/ 812750 w 940118"/>
                    <a:gd name="connsiteY3" fmla="*/ 163017 h 1580197"/>
                    <a:gd name="connsiteX4" fmla="*/ 679133 w 940118"/>
                    <a:gd name="connsiteY4" fmla="*/ 0 h 1580197"/>
                    <a:gd name="connsiteX5" fmla="*/ 940118 w 940118"/>
                    <a:gd name="connsiteY5" fmla="*/ 140970 h 1580197"/>
                    <a:gd name="connsiteX6" fmla="*/ 833438 w 940118"/>
                    <a:gd name="connsiteY6" fmla="*/ 174308 h 1580197"/>
                    <a:gd name="connsiteX7" fmla="*/ 833437 w 940118"/>
                    <a:gd name="connsiteY7" fmla="*/ 174308 h 1580197"/>
                    <a:gd name="connsiteX8" fmla="*/ 747299 w 940118"/>
                    <a:gd name="connsiteY8" fmla="*/ 210278 h 1580197"/>
                    <a:gd name="connsiteX9" fmla="*/ 747713 w 940118"/>
                    <a:gd name="connsiteY9" fmla="*/ 210503 h 1580197"/>
                    <a:gd name="connsiteX10" fmla="*/ 620078 w 940118"/>
                    <a:gd name="connsiteY10" fmla="*/ 282893 h 1580197"/>
                    <a:gd name="connsiteX11" fmla="*/ 592976 w 940118"/>
                    <a:gd name="connsiteY11" fmla="*/ 268101 h 1580197"/>
                    <a:gd name="connsiteX12" fmla="*/ 592932 w 940118"/>
                    <a:gd name="connsiteY12" fmla="*/ 268132 h 1580197"/>
                    <a:gd name="connsiteX13" fmla="*/ 620077 w 940118"/>
                    <a:gd name="connsiteY13" fmla="*/ 282893 h 1580197"/>
                    <a:gd name="connsiteX14" fmla="*/ 548076 w 940118"/>
                    <a:gd name="connsiteY14" fmla="*/ 339736 h 1580197"/>
                    <a:gd name="connsiteX15" fmla="*/ 548640 w 940118"/>
                    <a:gd name="connsiteY15" fmla="*/ 340043 h 1580197"/>
                    <a:gd name="connsiteX16" fmla="*/ 503873 w 940118"/>
                    <a:gd name="connsiteY16" fmla="*/ 383858 h 1580197"/>
                    <a:gd name="connsiteX17" fmla="*/ 488633 w 940118"/>
                    <a:gd name="connsiteY17" fmla="*/ 399098 h 1580197"/>
                    <a:gd name="connsiteX18" fmla="*/ 488633 w 940118"/>
                    <a:gd name="connsiteY18" fmla="*/ 400050 h 1580197"/>
                    <a:gd name="connsiteX19" fmla="*/ 422910 w 940118"/>
                    <a:gd name="connsiteY19" fmla="*/ 482918 h 1580197"/>
                    <a:gd name="connsiteX20" fmla="*/ 391243 w 940118"/>
                    <a:gd name="connsiteY20" fmla="*/ 465814 h 1580197"/>
                    <a:gd name="connsiteX21" fmla="*/ 422910 w 940118"/>
                    <a:gd name="connsiteY21" fmla="*/ 483870 h 1580197"/>
                    <a:gd name="connsiteX22" fmla="*/ 367665 w 940118"/>
                    <a:gd name="connsiteY22" fmla="*/ 572453 h 1580197"/>
                    <a:gd name="connsiteX23" fmla="*/ 368618 w 940118"/>
                    <a:gd name="connsiteY23" fmla="*/ 573405 h 1580197"/>
                    <a:gd name="connsiteX24" fmla="*/ 317183 w 940118"/>
                    <a:gd name="connsiteY24" fmla="*/ 684847 h 1580197"/>
                    <a:gd name="connsiteX25" fmla="*/ 305241 w 940118"/>
                    <a:gd name="connsiteY25" fmla="*/ 678329 h 1580197"/>
                    <a:gd name="connsiteX26" fmla="*/ 305235 w 940118"/>
                    <a:gd name="connsiteY26" fmla="*/ 678350 h 1580197"/>
                    <a:gd name="connsiteX27" fmla="*/ 317183 w 940118"/>
                    <a:gd name="connsiteY27" fmla="*/ 684847 h 1580197"/>
                    <a:gd name="connsiteX28" fmla="*/ 260985 w 940118"/>
                    <a:gd name="connsiteY28" fmla="*/ 1014413 h 1580197"/>
                    <a:gd name="connsiteX29" fmla="*/ 342900 w 940118"/>
                    <a:gd name="connsiteY29" fmla="*/ 1373505 h 1580197"/>
                    <a:gd name="connsiteX30" fmla="*/ 546735 w 940118"/>
                    <a:gd name="connsiteY30" fmla="*/ 1580197 h 1580197"/>
                    <a:gd name="connsiteX31" fmla="*/ 285750 w 940118"/>
                    <a:gd name="connsiteY31" fmla="*/ 1438275 h 1580197"/>
                    <a:gd name="connsiteX32" fmla="*/ 81915 w 940118"/>
                    <a:gd name="connsiteY32" fmla="*/ 1231583 h 1580197"/>
                    <a:gd name="connsiteX33" fmla="*/ 0 w 940118"/>
                    <a:gd name="connsiteY33" fmla="*/ 872490 h 1580197"/>
                    <a:gd name="connsiteX34" fmla="*/ 56197 w 940118"/>
                    <a:gd name="connsiteY34" fmla="*/ 542925 h 1580197"/>
                    <a:gd name="connsiteX35" fmla="*/ 62441 w 940118"/>
                    <a:gd name="connsiteY35" fmla="*/ 546321 h 1580197"/>
                    <a:gd name="connsiteX36" fmla="*/ 62617 w 940118"/>
                    <a:gd name="connsiteY36" fmla="*/ 545909 h 1580197"/>
                    <a:gd name="connsiteX37" fmla="*/ 57150 w 940118"/>
                    <a:gd name="connsiteY37" fmla="*/ 542925 h 1580197"/>
                    <a:gd name="connsiteX38" fmla="*/ 107444 w 940118"/>
                    <a:gd name="connsiteY38" fmla="*/ 431896 h 1580197"/>
                    <a:gd name="connsiteX39" fmla="*/ 106680 w 940118"/>
                    <a:gd name="connsiteY39" fmla="*/ 431483 h 1580197"/>
                    <a:gd name="connsiteX40" fmla="*/ 161925 w 940118"/>
                    <a:gd name="connsiteY40" fmla="*/ 341948 h 1580197"/>
                    <a:gd name="connsiteX41" fmla="*/ 171758 w 940118"/>
                    <a:gd name="connsiteY41" fmla="*/ 347295 h 1580197"/>
                    <a:gd name="connsiteX42" fmla="*/ 171778 w 940118"/>
                    <a:gd name="connsiteY42" fmla="*/ 347270 h 1580197"/>
                    <a:gd name="connsiteX43" fmla="*/ 161925 w 940118"/>
                    <a:gd name="connsiteY43" fmla="*/ 341948 h 1580197"/>
                    <a:gd name="connsiteX44" fmla="*/ 227648 w 940118"/>
                    <a:gd name="connsiteY44" fmla="*/ 258128 h 1580197"/>
                    <a:gd name="connsiteX45" fmla="*/ 239906 w 940118"/>
                    <a:gd name="connsiteY45" fmla="*/ 264794 h 1580197"/>
                    <a:gd name="connsiteX46" fmla="*/ 240267 w 940118"/>
                    <a:gd name="connsiteY46" fmla="*/ 264453 h 1580197"/>
                    <a:gd name="connsiteX47" fmla="*/ 228600 w 940118"/>
                    <a:gd name="connsiteY47" fmla="*/ 258128 h 1580197"/>
                    <a:gd name="connsiteX48" fmla="*/ 242888 w 940118"/>
                    <a:gd name="connsiteY48" fmla="*/ 241935 h 1580197"/>
                    <a:gd name="connsiteX49" fmla="*/ 287315 w 940118"/>
                    <a:gd name="connsiteY49" fmla="*/ 198453 h 1580197"/>
                    <a:gd name="connsiteX50" fmla="*/ 286702 w 940118"/>
                    <a:gd name="connsiteY50" fmla="*/ 198120 h 1580197"/>
                    <a:gd name="connsiteX51" fmla="*/ 359092 w 940118"/>
                    <a:gd name="connsiteY51" fmla="*/ 140970 h 1580197"/>
                    <a:gd name="connsiteX52" fmla="*/ 378434 w 940118"/>
                    <a:gd name="connsiteY52" fmla="*/ 151488 h 1580197"/>
                    <a:gd name="connsiteX53" fmla="*/ 378837 w 940118"/>
                    <a:gd name="connsiteY53" fmla="*/ 151226 h 1580197"/>
                    <a:gd name="connsiteX54" fmla="*/ 360045 w 940118"/>
                    <a:gd name="connsiteY54" fmla="*/ 140970 h 1580197"/>
                    <a:gd name="connsiteX55" fmla="*/ 486263 w 940118"/>
                    <a:gd name="connsiteY55" fmla="*/ 68845 h 1580197"/>
                    <a:gd name="connsiteX56" fmla="*/ 485775 w 940118"/>
                    <a:gd name="connsiteY56" fmla="*/ 68580 h 1580197"/>
                    <a:gd name="connsiteX57" fmla="*/ 572452 w 940118"/>
                    <a:gd name="connsiteY57" fmla="*/ 32385 h 1580197"/>
                    <a:gd name="connsiteX58" fmla="*/ 595123 w 940118"/>
                    <a:gd name="connsiteY58" fmla="*/ 44713 h 1580197"/>
                    <a:gd name="connsiteX59" fmla="*/ 595672 w 940118"/>
                    <a:gd name="connsiteY59" fmla="*/ 44538 h 1580197"/>
                    <a:gd name="connsiteX60" fmla="*/ 573405 w 940118"/>
                    <a:gd name="connsiteY60" fmla="*/ 32385 h 1580197"/>
                    <a:gd name="connsiteX61" fmla="*/ 679133 w 940118"/>
                    <a:gd name="connsiteY61" fmla="*/ 0 h 1580197"/>
                    <a:gd name="connsiteX0" fmla="*/ 812750 w 940118"/>
                    <a:gd name="connsiteY0" fmla="*/ 163017 h 1580197"/>
                    <a:gd name="connsiteX1" fmla="*/ 812706 w 940118"/>
                    <a:gd name="connsiteY1" fmla="*/ 163034 h 1580197"/>
                    <a:gd name="connsiteX2" fmla="*/ 832937 w 940118"/>
                    <a:gd name="connsiteY2" fmla="*/ 174035 h 1580197"/>
                    <a:gd name="connsiteX3" fmla="*/ 812750 w 940118"/>
                    <a:gd name="connsiteY3" fmla="*/ 163017 h 1580197"/>
                    <a:gd name="connsiteX4" fmla="*/ 679133 w 940118"/>
                    <a:gd name="connsiteY4" fmla="*/ 0 h 1580197"/>
                    <a:gd name="connsiteX5" fmla="*/ 940118 w 940118"/>
                    <a:gd name="connsiteY5" fmla="*/ 140970 h 1580197"/>
                    <a:gd name="connsiteX6" fmla="*/ 833438 w 940118"/>
                    <a:gd name="connsiteY6" fmla="*/ 174308 h 1580197"/>
                    <a:gd name="connsiteX7" fmla="*/ 833437 w 940118"/>
                    <a:gd name="connsiteY7" fmla="*/ 174308 h 1580197"/>
                    <a:gd name="connsiteX8" fmla="*/ 747299 w 940118"/>
                    <a:gd name="connsiteY8" fmla="*/ 210278 h 1580197"/>
                    <a:gd name="connsiteX9" fmla="*/ 747713 w 940118"/>
                    <a:gd name="connsiteY9" fmla="*/ 210503 h 1580197"/>
                    <a:gd name="connsiteX10" fmla="*/ 620078 w 940118"/>
                    <a:gd name="connsiteY10" fmla="*/ 282893 h 1580197"/>
                    <a:gd name="connsiteX11" fmla="*/ 592976 w 940118"/>
                    <a:gd name="connsiteY11" fmla="*/ 268101 h 1580197"/>
                    <a:gd name="connsiteX12" fmla="*/ 592932 w 940118"/>
                    <a:gd name="connsiteY12" fmla="*/ 268132 h 1580197"/>
                    <a:gd name="connsiteX13" fmla="*/ 620077 w 940118"/>
                    <a:gd name="connsiteY13" fmla="*/ 282893 h 1580197"/>
                    <a:gd name="connsiteX14" fmla="*/ 548076 w 940118"/>
                    <a:gd name="connsiteY14" fmla="*/ 339736 h 1580197"/>
                    <a:gd name="connsiteX15" fmla="*/ 548640 w 940118"/>
                    <a:gd name="connsiteY15" fmla="*/ 340043 h 1580197"/>
                    <a:gd name="connsiteX16" fmla="*/ 503873 w 940118"/>
                    <a:gd name="connsiteY16" fmla="*/ 383858 h 1580197"/>
                    <a:gd name="connsiteX17" fmla="*/ 488633 w 940118"/>
                    <a:gd name="connsiteY17" fmla="*/ 399098 h 1580197"/>
                    <a:gd name="connsiteX18" fmla="*/ 488633 w 940118"/>
                    <a:gd name="connsiteY18" fmla="*/ 400050 h 1580197"/>
                    <a:gd name="connsiteX19" fmla="*/ 422910 w 940118"/>
                    <a:gd name="connsiteY19" fmla="*/ 482918 h 1580197"/>
                    <a:gd name="connsiteX20" fmla="*/ 422910 w 940118"/>
                    <a:gd name="connsiteY20" fmla="*/ 483870 h 1580197"/>
                    <a:gd name="connsiteX21" fmla="*/ 367665 w 940118"/>
                    <a:gd name="connsiteY21" fmla="*/ 572453 h 1580197"/>
                    <a:gd name="connsiteX22" fmla="*/ 368618 w 940118"/>
                    <a:gd name="connsiteY22" fmla="*/ 573405 h 1580197"/>
                    <a:gd name="connsiteX23" fmla="*/ 317183 w 940118"/>
                    <a:gd name="connsiteY23" fmla="*/ 684847 h 1580197"/>
                    <a:gd name="connsiteX24" fmla="*/ 305241 w 940118"/>
                    <a:gd name="connsiteY24" fmla="*/ 678329 h 1580197"/>
                    <a:gd name="connsiteX25" fmla="*/ 305235 w 940118"/>
                    <a:gd name="connsiteY25" fmla="*/ 678350 h 1580197"/>
                    <a:gd name="connsiteX26" fmla="*/ 317183 w 940118"/>
                    <a:gd name="connsiteY26" fmla="*/ 684847 h 1580197"/>
                    <a:gd name="connsiteX27" fmla="*/ 260985 w 940118"/>
                    <a:gd name="connsiteY27" fmla="*/ 1014413 h 1580197"/>
                    <a:gd name="connsiteX28" fmla="*/ 342900 w 940118"/>
                    <a:gd name="connsiteY28" fmla="*/ 1373505 h 1580197"/>
                    <a:gd name="connsiteX29" fmla="*/ 546735 w 940118"/>
                    <a:gd name="connsiteY29" fmla="*/ 1580197 h 1580197"/>
                    <a:gd name="connsiteX30" fmla="*/ 285750 w 940118"/>
                    <a:gd name="connsiteY30" fmla="*/ 1438275 h 1580197"/>
                    <a:gd name="connsiteX31" fmla="*/ 81915 w 940118"/>
                    <a:gd name="connsiteY31" fmla="*/ 1231583 h 1580197"/>
                    <a:gd name="connsiteX32" fmla="*/ 0 w 940118"/>
                    <a:gd name="connsiteY32" fmla="*/ 872490 h 1580197"/>
                    <a:gd name="connsiteX33" fmla="*/ 56197 w 940118"/>
                    <a:gd name="connsiteY33" fmla="*/ 542925 h 1580197"/>
                    <a:gd name="connsiteX34" fmla="*/ 62441 w 940118"/>
                    <a:gd name="connsiteY34" fmla="*/ 546321 h 1580197"/>
                    <a:gd name="connsiteX35" fmla="*/ 62617 w 940118"/>
                    <a:gd name="connsiteY35" fmla="*/ 545909 h 1580197"/>
                    <a:gd name="connsiteX36" fmla="*/ 57150 w 940118"/>
                    <a:gd name="connsiteY36" fmla="*/ 542925 h 1580197"/>
                    <a:gd name="connsiteX37" fmla="*/ 107444 w 940118"/>
                    <a:gd name="connsiteY37" fmla="*/ 431896 h 1580197"/>
                    <a:gd name="connsiteX38" fmla="*/ 106680 w 940118"/>
                    <a:gd name="connsiteY38" fmla="*/ 431483 h 1580197"/>
                    <a:gd name="connsiteX39" fmla="*/ 161925 w 940118"/>
                    <a:gd name="connsiteY39" fmla="*/ 341948 h 1580197"/>
                    <a:gd name="connsiteX40" fmla="*/ 171758 w 940118"/>
                    <a:gd name="connsiteY40" fmla="*/ 347295 h 1580197"/>
                    <a:gd name="connsiteX41" fmla="*/ 171778 w 940118"/>
                    <a:gd name="connsiteY41" fmla="*/ 347270 h 1580197"/>
                    <a:gd name="connsiteX42" fmla="*/ 161925 w 940118"/>
                    <a:gd name="connsiteY42" fmla="*/ 341948 h 1580197"/>
                    <a:gd name="connsiteX43" fmla="*/ 227648 w 940118"/>
                    <a:gd name="connsiteY43" fmla="*/ 258128 h 1580197"/>
                    <a:gd name="connsiteX44" fmla="*/ 239906 w 940118"/>
                    <a:gd name="connsiteY44" fmla="*/ 264794 h 1580197"/>
                    <a:gd name="connsiteX45" fmla="*/ 240267 w 940118"/>
                    <a:gd name="connsiteY45" fmla="*/ 264453 h 1580197"/>
                    <a:gd name="connsiteX46" fmla="*/ 228600 w 940118"/>
                    <a:gd name="connsiteY46" fmla="*/ 258128 h 1580197"/>
                    <a:gd name="connsiteX47" fmla="*/ 242888 w 940118"/>
                    <a:gd name="connsiteY47" fmla="*/ 241935 h 1580197"/>
                    <a:gd name="connsiteX48" fmla="*/ 287315 w 940118"/>
                    <a:gd name="connsiteY48" fmla="*/ 198453 h 1580197"/>
                    <a:gd name="connsiteX49" fmla="*/ 286702 w 940118"/>
                    <a:gd name="connsiteY49" fmla="*/ 198120 h 1580197"/>
                    <a:gd name="connsiteX50" fmla="*/ 359092 w 940118"/>
                    <a:gd name="connsiteY50" fmla="*/ 140970 h 1580197"/>
                    <a:gd name="connsiteX51" fmla="*/ 378434 w 940118"/>
                    <a:gd name="connsiteY51" fmla="*/ 151488 h 1580197"/>
                    <a:gd name="connsiteX52" fmla="*/ 378837 w 940118"/>
                    <a:gd name="connsiteY52" fmla="*/ 151226 h 1580197"/>
                    <a:gd name="connsiteX53" fmla="*/ 360045 w 940118"/>
                    <a:gd name="connsiteY53" fmla="*/ 140970 h 1580197"/>
                    <a:gd name="connsiteX54" fmla="*/ 486263 w 940118"/>
                    <a:gd name="connsiteY54" fmla="*/ 68845 h 1580197"/>
                    <a:gd name="connsiteX55" fmla="*/ 485775 w 940118"/>
                    <a:gd name="connsiteY55" fmla="*/ 68580 h 1580197"/>
                    <a:gd name="connsiteX56" fmla="*/ 572452 w 940118"/>
                    <a:gd name="connsiteY56" fmla="*/ 32385 h 1580197"/>
                    <a:gd name="connsiteX57" fmla="*/ 595123 w 940118"/>
                    <a:gd name="connsiteY57" fmla="*/ 44713 h 1580197"/>
                    <a:gd name="connsiteX58" fmla="*/ 595672 w 940118"/>
                    <a:gd name="connsiteY58" fmla="*/ 44538 h 1580197"/>
                    <a:gd name="connsiteX59" fmla="*/ 573405 w 940118"/>
                    <a:gd name="connsiteY59" fmla="*/ 32385 h 1580197"/>
                    <a:gd name="connsiteX60" fmla="*/ 679133 w 940118"/>
                    <a:gd name="connsiteY60" fmla="*/ 0 h 1580197"/>
                    <a:gd name="connsiteX0" fmla="*/ 812750 w 940118"/>
                    <a:gd name="connsiteY0" fmla="*/ 163017 h 1580197"/>
                    <a:gd name="connsiteX1" fmla="*/ 812706 w 940118"/>
                    <a:gd name="connsiteY1" fmla="*/ 163034 h 1580197"/>
                    <a:gd name="connsiteX2" fmla="*/ 832937 w 940118"/>
                    <a:gd name="connsiteY2" fmla="*/ 174035 h 1580197"/>
                    <a:gd name="connsiteX3" fmla="*/ 812750 w 940118"/>
                    <a:gd name="connsiteY3" fmla="*/ 163017 h 1580197"/>
                    <a:gd name="connsiteX4" fmla="*/ 679133 w 940118"/>
                    <a:gd name="connsiteY4" fmla="*/ 0 h 1580197"/>
                    <a:gd name="connsiteX5" fmla="*/ 940118 w 940118"/>
                    <a:gd name="connsiteY5" fmla="*/ 140970 h 1580197"/>
                    <a:gd name="connsiteX6" fmla="*/ 833438 w 940118"/>
                    <a:gd name="connsiteY6" fmla="*/ 174308 h 1580197"/>
                    <a:gd name="connsiteX7" fmla="*/ 833437 w 940118"/>
                    <a:gd name="connsiteY7" fmla="*/ 174308 h 1580197"/>
                    <a:gd name="connsiteX8" fmla="*/ 747299 w 940118"/>
                    <a:gd name="connsiteY8" fmla="*/ 210278 h 1580197"/>
                    <a:gd name="connsiteX9" fmla="*/ 747713 w 940118"/>
                    <a:gd name="connsiteY9" fmla="*/ 210503 h 1580197"/>
                    <a:gd name="connsiteX10" fmla="*/ 620078 w 940118"/>
                    <a:gd name="connsiteY10" fmla="*/ 282893 h 1580197"/>
                    <a:gd name="connsiteX11" fmla="*/ 592976 w 940118"/>
                    <a:gd name="connsiteY11" fmla="*/ 268101 h 1580197"/>
                    <a:gd name="connsiteX12" fmla="*/ 620077 w 940118"/>
                    <a:gd name="connsiteY12" fmla="*/ 282893 h 1580197"/>
                    <a:gd name="connsiteX13" fmla="*/ 548076 w 940118"/>
                    <a:gd name="connsiteY13" fmla="*/ 339736 h 1580197"/>
                    <a:gd name="connsiteX14" fmla="*/ 548640 w 940118"/>
                    <a:gd name="connsiteY14" fmla="*/ 340043 h 1580197"/>
                    <a:gd name="connsiteX15" fmla="*/ 503873 w 940118"/>
                    <a:gd name="connsiteY15" fmla="*/ 383858 h 1580197"/>
                    <a:gd name="connsiteX16" fmla="*/ 488633 w 940118"/>
                    <a:gd name="connsiteY16" fmla="*/ 399098 h 1580197"/>
                    <a:gd name="connsiteX17" fmla="*/ 488633 w 940118"/>
                    <a:gd name="connsiteY17" fmla="*/ 400050 h 1580197"/>
                    <a:gd name="connsiteX18" fmla="*/ 422910 w 940118"/>
                    <a:gd name="connsiteY18" fmla="*/ 482918 h 1580197"/>
                    <a:gd name="connsiteX19" fmla="*/ 422910 w 940118"/>
                    <a:gd name="connsiteY19" fmla="*/ 483870 h 1580197"/>
                    <a:gd name="connsiteX20" fmla="*/ 367665 w 940118"/>
                    <a:gd name="connsiteY20" fmla="*/ 572453 h 1580197"/>
                    <a:gd name="connsiteX21" fmla="*/ 368618 w 940118"/>
                    <a:gd name="connsiteY21" fmla="*/ 573405 h 1580197"/>
                    <a:gd name="connsiteX22" fmla="*/ 317183 w 940118"/>
                    <a:gd name="connsiteY22" fmla="*/ 684847 h 1580197"/>
                    <a:gd name="connsiteX23" fmla="*/ 305241 w 940118"/>
                    <a:gd name="connsiteY23" fmla="*/ 678329 h 1580197"/>
                    <a:gd name="connsiteX24" fmla="*/ 305235 w 940118"/>
                    <a:gd name="connsiteY24" fmla="*/ 678350 h 1580197"/>
                    <a:gd name="connsiteX25" fmla="*/ 317183 w 940118"/>
                    <a:gd name="connsiteY25" fmla="*/ 684847 h 1580197"/>
                    <a:gd name="connsiteX26" fmla="*/ 260985 w 940118"/>
                    <a:gd name="connsiteY26" fmla="*/ 1014413 h 1580197"/>
                    <a:gd name="connsiteX27" fmla="*/ 342900 w 940118"/>
                    <a:gd name="connsiteY27" fmla="*/ 1373505 h 1580197"/>
                    <a:gd name="connsiteX28" fmla="*/ 546735 w 940118"/>
                    <a:gd name="connsiteY28" fmla="*/ 1580197 h 1580197"/>
                    <a:gd name="connsiteX29" fmla="*/ 285750 w 940118"/>
                    <a:gd name="connsiteY29" fmla="*/ 1438275 h 1580197"/>
                    <a:gd name="connsiteX30" fmla="*/ 81915 w 940118"/>
                    <a:gd name="connsiteY30" fmla="*/ 1231583 h 1580197"/>
                    <a:gd name="connsiteX31" fmla="*/ 0 w 940118"/>
                    <a:gd name="connsiteY31" fmla="*/ 872490 h 1580197"/>
                    <a:gd name="connsiteX32" fmla="*/ 56197 w 940118"/>
                    <a:gd name="connsiteY32" fmla="*/ 542925 h 1580197"/>
                    <a:gd name="connsiteX33" fmla="*/ 62441 w 940118"/>
                    <a:gd name="connsiteY33" fmla="*/ 546321 h 1580197"/>
                    <a:gd name="connsiteX34" fmla="*/ 62617 w 940118"/>
                    <a:gd name="connsiteY34" fmla="*/ 545909 h 1580197"/>
                    <a:gd name="connsiteX35" fmla="*/ 57150 w 940118"/>
                    <a:gd name="connsiteY35" fmla="*/ 542925 h 1580197"/>
                    <a:gd name="connsiteX36" fmla="*/ 107444 w 940118"/>
                    <a:gd name="connsiteY36" fmla="*/ 431896 h 1580197"/>
                    <a:gd name="connsiteX37" fmla="*/ 106680 w 940118"/>
                    <a:gd name="connsiteY37" fmla="*/ 431483 h 1580197"/>
                    <a:gd name="connsiteX38" fmla="*/ 161925 w 940118"/>
                    <a:gd name="connsiteY38" fmla="*/ 341948 h 1580197"/>
                    <a:gd name="connsiteX39" fmla="*/ 171758 w 940118"/>
                    <a:gd name="connsiteY39" fmla="*/ 347295 h 1580197"/>
                    <a:gd name="connsiteX40" fmla="*/ 171778 w 940118"/>
                    <a:gd name="connsiteY40" fmla="*/ 347270 h 1580197"/>
                    <a:gd name="connsiteX41" fmla="*/ 161925 w 940118"/>
                    <a:gd name="connsiteY41" fmla="*/ 341948 h 1580197"/>
                    <a:gd name="connsiteX42" fmla="*/ 227648 w 940118"/>
                    <a:gd name="connsiteY42" fmla="*/ 258128 h 1580197"/>
                    <a:gd name="connsiteX43" fmla="*/ 239906 w 940118"/>
                    <a:gd name="connsiteY43" fmla="*/ 264794 h 1580197"/>
                    <a:gd name="connsiteX44" fmla="*/ 240267 w 940118"/>
                    <a:gd name="connsiteY44" fmla="*/ 264453 h 1580197"/>
                    <a:gd name="connsiteX45" fmla="*/ 228600 w 940118"/>
                    <a:gd name="connsiteY45" fmla="*/ 258128 h 1580197"/>
                    <a:gd name="connsiteX46" fmla="*/ 242888 w 940118"/>
                    <a:gd name="connsiteY46" fmla="*/ 241935 h 1580197"/>
                    <a:gd name="connsiteX47" fmla="*/ 287315 w 940118"/>
                    <a:gd name="connsiteY47" fmla="*/ 198453 h 1580197"/>
                    <a:gd name="connsiteX48" fmla="*/ 286702 w 940118"/>
                    <a:gd name="connsiteY48" fmla="*/ 198120 h 1580197"/>
                    <a:gd name="connsiteX49" fmla="*/ 359092 w 940118"/>
                    <a:gd name="connsiteY49" fmla="*/ 140970 h 1580197"/>
                    <a:gd name="connsiteX50" fmla="*/ 378434 w 940118"/>
                    <a:gd name="connsiteY50" fmla="*/ 151488 h 1580197"/>
                    <a:gd name="connsiteX51" fmla="*/ 378837 w 940118"/>
                    <a:gd name="connsiteY51" fmla="*/ 151226 h 1580197"/>
                    <a:gd name="connsiteX52" fmla="*/ 360045 w 940118"/>
                    <a:gd name="connsiteY52" fmla="*/ 140970 h 1580197"/>
                    <a:gd name="connsiteX53" fmla="*/ 486263 w 940118"/>
                    <a:gd name="connsiteY53" fmla="*/ 68845 h 1580197"/>
                    <a:gd name="connsiteX54" fmla="*/ 485775 w 940118"/>
                    <a:gd name="connsiteY54" fmla="*/ 68580 h 1580197"/>
                    <a:gd name="connsiteX55" fmla="*/ 572452 w 940118"/>
                    <a:gd name="connsiteY55" fmla="*/ 32385 h 1580197"/>
                    <a:gd name="connsiteX56" fmla="*/ 595123 w 940118"/>
                    <a:gd name="connsiteY56" fmla="*/ 44713 h 1580197"/>
                    <a:gd name="connsiteX57" fmla="*/ 595672 w 940118"/>
                    <a:gd name="connsiteY57" fmla="*/ 44538 h 1580197"/>
                    <a:gd name="connsiteX58" fmla="*/ 573405 w 940118"/>
                    <a:gd name="connsiteY58" fmla="*/ 32385 h 1580197"/>
                    <a:gd name="connsiteX59" fmla="*/ 679133 w 940118"/>
                    <a:gd name="connsiteY59" fmla="*/ 0 h 1580197"/>
                    <a:gd name="connsiteX0" fmla="*/ 812750 w 940118"/>
                    <a:gd name="connsiteY0" fmla="*/ 163017 h 1580197"/>
                    <a:gd name="connsiteX1" fmla="*/ 812706 w 940118"/>
                    <a:gd name="connsiteY1" fmla="*/ 163034 h 1580197"/>
                    <a:gd name="connsiteX2" fmla="*/ 832937 w 940118"/>
                    <a:gd name="connsiteY2" fmla="*/ 174035 h 1580197"/>
                    <a:gd name="connsiteX3" fmla="*/ 812750 w 940118"/>
                    <a:gd name="connsiteY3" fmla="*/ 163017 h 1580197"/>
                    <a:gd name="connsiteX4" fmla="*/ 679133 w 940118"/>
                    <a:gd name="connsiteY4" fmla="*/ 0 h 1580197"/>
                    <a:gd name="connsiteX5" fmla="*/ 940118 w 940118"/>
                    <a:gd name="connsiteY5" fmla="*/ 140970 h 1580197"/>
                    <a:gd name="connsiteX6" fmla="*/ 833438 w 940118"/>
                    <a:gd name="connsiteY6" fmla="*/ 174308 h 1580197"/>
                    <a:gd name="connsiteX7" fmla="*/ 833437 w 940118"/>
                    <a:gd name="connsiteY7" fmla="*/ 174308 h 1580197"/>
                    <a:gd name="connsiteX8" fmla="*/ 747299 w 940118"/>
                    <a:gd name="connsiteY8" fmla="*/ 210278 h 1580197"/>
                    <a:gd name="connsiteX9" fmla="*/ 747713 w 940118"/>
                    <a:gd name="connsiteY9" fmla="*/ 210503 h 1580197"/>
                    <a:gd name="connsiteX10" fmla="*/ 620078 w 940118"/>
                    <a:gd name="connsiteY10" fmla="*/ 282893 h 1580197"/>
                    <a:gd name="connsiteX11" fmla="*/ 620077 w 940118"/>
                    <a:gd name="connsiteY11" fmla="*/ 282893 h 1580197"/>
                    <a:gd name="connsiteX12" fmla="*/ 548076 w 940118"/>
                    <a:gd name="connsiteY12" fmla="*/ 339736 h 1580197"/>
                    <a:gd name="connsiteX13" fmla="*/ 548640 w 940118"/>
                    <a:gd name="connsiteY13" fmla="*/ 340043 h 1580197"/>
                    <a:gd name="connsiteX14" fmla="*/ 503873 w 940118"/>
                    <a:gd name="connsiteY14" fmla="*/ 383858 h 1580197"/>
                    <a:gd name="connsiteX15" fmla="*/ 488633 w 940118"/>
                    <a:gd name="connsiteY15" fmla="*/ 399098 h 1580197"/>
                    <a:gd name="connsiteX16" fmla="*/ 488633 w 940118"/>
                    <a:gd name="connsiteY16" fmla="*/ 400050 h 1580197"/>
                    <a:gd name="connsiteX17" fmla="*/ 422910 w 940118"/>
                    <a:gd name="connsiteY17" fmla="*/ 482918 h 1580197"/>
                    <a:gd name="connsiteX18" fmla="*/ 422910 w 940118"/>
                    <a:gd name="connsiteY18" fmla="*/ 483870 h 1580197"/>
                    <a:gd name="connsiteX19" fmla="*/ 367665 w 940118"/>
                    <a:gd name="connsiteY19" fmla="*/ 572453 h 1580197"/>
                    <a:gd name="connsiteX20" fmla="*/ 368618 w 940118"/>
                    <a:gd name="connsiteY20" fmla="*/ 573405 h 1580197"/>
                    <a:gd name="connsiteX21" fmla="*/ 317183 w 940118"/>
                    <a:gd name="connsiteY21" fmla="*/ 684847 h 1580197"/>
                    <a:gd name="connsiteX22" fmla="*/ 305241 w 940118"/>
                    <a:gd name="connsiteY22" fmla="*/ 678329 h 1580197"/>
                    <a:gd name="connsiteX23" fmla="*/ 305235 w 940118"/>
                    <a:gd name="connsiteY23" fmla="*/ 678350 h 1580197"/>
                    <a:gd name="connsiteX24" fmla="*/ 317183 w 940118"/>
                    <a:gd name="connsiteY24" fmla="*/ 684847 h 1580197"/>
                    <a:gd name="connsiteX25" fmla="*/ 260985 w 940118"/>
                    <a:gd name="connsiteY25" fmla="*/ 1014413 h 1580197"/>
                    <a:gd name="connsiteX26" fmla="*/ 342900 w 940118"/>
                    <a:gd name="connsiteY26" fmla="*/ 1373505 h 1580197"/>
                    <a:gd name="connsiteX27" fmla="*/ 546735 w 940118"/>
                    <a:gd name="connsiteY27" fmla="*/ 1580197 h 1580197"/>
                    <a:gd name="connsiteX28" fmla="*/ 285750 w 940118"/>
                    <a:gd name="connsiteY28" fmla="*/ 1438275 h 1580197"/>
                    <a:gd name="connsiteX29" fmla="*/ 81915 w 940118"/>
                    <a:gd name="connsiteY29" fmla="*/ 1231583 h 1580197"/>
                    <a:gd name="connsiteX30" fmla="*/ 0 w 940118"/>
                    <a:gd name="connsiteY30" fmla="*/ 872490 h 1580197"/>
                    <a:gd name="connsiteX31" fmla="*/ 56197 w 940118"/>
                    <a:gd name="connsiteY31" fmla="*/ 542925 h 1580197"/>
                    <a:gd name="connsiteX32" fmla="*/ 62441 w 940118"/>
                    <a:gd name="connsiteY32" fmla="*/ 546321 h 1580197"/>
                    <a:gd name="connsiteX33" fmla="*/ 62617 w 940118"/>
                    <a:gd name="connsiteY33" fmla="*/ 545909 h 1580197"/>
                    <a:gd name="connsiteX34" fmla="*/ 57150 w 940118"/>
                    <a:gd name="connsiteY34" fmla="*/ 542925 h 1580197"/>
                    <a:gd name="connsiteX35" fmla="*/ 107444 w 940118"/>
                    <a:gd name="connsiteY35" fmla="*/ 431896 h 1580197"/>
                    <a:gd name="connsiteX36" fmla="*/ 106680 w 940118"/>
                    <a:gd name="connsiteY36" fmla="*/ 431483 h 1580197"/>
                    <a:gd name="connsiteX37" fmla="*/ 161925 w 940118"/>
                    <a:gd name="connsiteY37" fmla="*/ 341948 h 1580197"/>
                    <a:gd name="connsiteX38" fmla="*/ 171758 w 940118"/>
                    <a:gd name="connsiteY38" fmla="*/ 347295 h 1580197"/>
                    <a:gd name="connsiteX39" fmla="*/ 171778 w 940118"/>
                    <a:gd name="connsiteY39" fmla="*/ 347270 h 1580197"/>
                    <a:gd name="connsiteX40" fmla="*/ 161925 w 940118"/>
                    <a:gd name="connsiteY40" fmla="*/ 341948 h 1580197"/>
                    <a:gd name="connsiteX41" fmla="*/ 227648 w 940118"/>
                    <a:gd name="connsiteY41" fmla="*/ 258128 h 1580197"/>
                    <a:gd name="connsiteX42" fmla="*/ 239906 w 940118"/>
                    <a:gd name="connsiteY42" fmla="*/ 264794 h 1580197"/>
                    <a:gd name="connsiteX43" fmla="*/ 240267 w 940118"/>
                    <a:gd name="connsiteY43" fmla="*/ 264453 h 1580197"/>
                    <a:gd name="connsiteX44" fmla="*/ 228600 w 940118"/>
                    <a:gd name="connsiteY44" fmla="*/ 258128 h 1580197"/>
                    <a:gd name="connsiteX45" fmla="*/ 242888 w 940118"/>
                    <a:gd name="connsiteY45" fmla="*/ 241935 h 1580197"/>
                    <a:gd name="connsiteX46" fmla="*/ 287315 w 940118"/>
                    <a:gd name="connsiteY46" fmla="*/ 198453 h 1580197"/>
                    <a:gd name="connsiteX47" fmla="*/ 286702 w 940118"/>
                    <a:gd name="connsiteY47" fmla="*/ 198120 h 1580197"/>
                    <a:gd name="connsiteX48" fmla="*/ 359092 w 940118"/>
                    <a:gd name="connsiteY48" fmla="*/ 140970 h 1580197"/>
                    <a:gd name="connsiteX49" fmla="*/ 378434 w 940118"/>
                    <a:gd name="connsiteY49" fmla="*/ 151488 h 1580197"/>
                    <a:gd name="connsiteX50" fmla="*/ 378837 w 940118"/>
                    <a:gd name="connsiteY50" fmla="*/ 151226 h 1580197"/>
                    <a:gd name="connsiteX51" fmla="*/ 360045 w 940118"/>
                    <a:gd name="connsiteY51" fmla="*/ 140970 h 1580197"/>
                    <a:gd name="connsiteX52" fmla="*/ 486263 w 940118"/>
                    <a:gd name="connsiteY52" fmla="*/ 68845 h 1580197"/>
                    <a:gd name="connsiteX53" fmla="*/ 485775 w 940118"/>
                    <a:gd name="connsiteY53" fmla="*/ 68580 h 1580197"/>
                    <a:gd name="connsiteX54" fmla="*/ 572452 w 940118"/>
                    <a:gd name="connsiteY54" fmla="*/ 32385 h 1580197"/>
                    <a:gd name="connsiteX55" fmla="*/ 595123 w 940118"/>
                    <a:gd name="connsiteY55" fmla="*/ 44713 h 1580197"/>
                    <a:gd name="connsiteX56" fmla="*/ 595672 w 940118"/>
                    <a:gd name="connsiteY56" fmla="*/ 44538 h 1580197"/>
                    <a:gd name="connsiteX57" fmla="*/ 573405 w 940118"/>
                    <a:gd name="connsiteY57" fmla="*/ 32385 h 1580197"/>
                    <a:gd name="connsiteX58" fmla="*/ 679133 w 940118"/>
                    <a:gd name="connsiteY58" fmla="*/ 0 h 1580197"/>
                    <a:gd name="connsiteX0" fmla="*/ 812750 w 940118"/>
                    <a:gd name="connsiteY0" fmla="*/ 163017 h 1580197"/>
                    <a:gd name="connsiteX1" fmla="*/ 812706 w 940118"/>
                    <a:gd name="connsiteY1" fmla="*/ 163034 h 1580197"/>
                    <a:gd name="connsiteX2" fmla="*/ 832937 w 940118"/>
                    <a:gd name="connsiteY2" fmla="*/ 174035 h 1580197"/>
                    <a:gd name="connsiteX3" fmla="*/ 812750 w 940118"/>
                    <a:gd name="connsiteY3" fmla="*/ 163017 h 1580197"/>
                    <a:gd name="connsiteX4" fmla="*/ 679133 w 940118"/>
                    <a:gd name="connsiteY4" fmla="*/ 0 h 1580197"/>
                    <a:gd name="connsiteX5" fmla="*/ 940118 w 940118"/>
                    <a:gd name="connsiteY5" fmla="*/ 140970 h 1580197"/>
                    <a:gd name="connsiteX6" fmla="*/ 833438 w 940118"/>
                    <a:gd name="connsiteY6" fmla="*/ 174308 h 1580197"/>
                    <a:gd name="connsiteX7" fmla="*/ 747299 w 940118"/>
                    <a:gd name="connsiteY7" fmla="*/ 210278 h 1580197"/>
                    <a:gd name="connsiteX8" fmla="*/ 747713 w 940118"/>
                    <a:gd name="connsiteY8" fmla="*/ 210503 h 1580197"/>
                    <a:gd name="connsiteX9" fmla="*/ 620078 w 940118"/>
                    <a:gd name="connsiteY9" fmla="*/ 282893 h 1580197"/>
                    <a:gd name="connsiteX10" fmla="*/ 620077 w 940118"/>
                    <a:gd name="connsiteY10" fmla="*/ 282893 h 1580197"/>
                    <a:gd name="connsiteX11" fmla="*/ 548076 w 940118"/>
                    <a:gd name="connsiteY11" fmla="*/ 339736 h 1580197"/>
                    <a:gd name="connsiteX12" fmla="*/ 548640 w 940118"/>
                    <a:gd name="connsiteY12" fmla="*/ 340043 h 1580197"/>
                    <a:gd name="connsiteX13" fmla="*/ 503873 w 940118"/>
                    <a:gd name="connsiteY13" fmla="*/ 383858 h 1580197"/>
                    <a:gd name="connsiteX14" fmla="*/ 488633 w 940118"/>
                    <a:gd name="connsiteY14" fmla="*/ 399098 h 1580197"/>
                    <a:gd name="connsiteX15" fmla="*/ 488633 w 940118"/>
                    <a:gd name="connsiteY15" fmla="*/ 400050 h 1580197"/>
                    <a:gd name="connsiteX16" fmla="*/ 422910 w 940118"/>
                    <a:gd name="connsiteY16" fmla="*/ 482918 h 1580197"/>
                    <a:gd name="connsiteX17" fmla="*/ 422910 w 940118"/>
                    <a:gd name="connsiteY17" fmla="*/ 483870 h 1580197"/>
                    <a:gd name="connsiteX18" fmla="*/ 367665 w 940118"/>
                    <a:gd name="connsiteY18" fmla="*/ 572453 h 1580197"/>
                    <a:gd name="connsiteX19" fmla="*/ 368618 w 940118"/>
                    <a:gd name="connsiteY19" fmla="*/ 573405 h 1580197"/>
                    <a:gd name="connsiteX20" fmla="*/ 317183 w 940118"/>
                    <a:gd name="connsiteY20" fmla="*/ 684847 h 1580197"/>
                    <a:gd name="connsiteX21" fmla="*/ 305241 w 940118"/>
                    <a:gd name="connsiteY21" fmla="*/ 678329 h 1580197"/>
                    <a:gd name="connsiteX22" fmla="*/ 305235 w 940118"/>
                    <a:gd name="connsiteY22" fmla="*/ 678350 h 1580197"/>
                    <a:gd name="connsiteX23" fmla="*/ 317183 w 940118"/>
                    <a:gd name="connsiteY23" fmla="*/ 684847 h 1580197"/>
                    <a:gd name="connsiteX24" fmla="*/ 260985 w 940118"/>
                    <a:gd name="connsiteY24" fmla="*/ 1014413 h 1580197"/>
                    <a:gd name="connsiteX25" fmla="*/ 342900 w 940118"/>
                    <a:gd name="connsiteY25" fmla="*/ 1373505 h 1580197"/>
                    <a:gd name="connsiteX26" fmla="*/ 546735 w 940118"/>
                    <a:gd name="connsiteY26" fmla="*/ 1580197 h 1580197"/>
                    <a:gd name="connsiteX27" fmla="*/ 285750 w 940118"/>
                    <a:gd name="connsiteY27" fmla="*/ 1438275 h 1580197"/>
                    <a:gd name="connsiteX28" fmla="*/ 81915 w 940118"/>
                    <a:gd name="connsiteY28" fmla="*/ 1231583 h 1580197"/>
                    <a:gd name="connsiteX29" fmla="*/ 0 w 940118"/>
                    <a:gd name="connsiteY29" fmla="*/ 872490 h 1580197"/>
                    <a:gd name="connsiteX30" fmla="*/ 56197 w 940118"/>
                    <a:gd name="connsiteY30" fmla="*/ 542925 h 1580197"/>
                    <a:gd name="connsiteX31" fmla="*/ 62441 w 940118"/>
                    <a:gd name="connsiteY31" fmla="*/ 546321 h 1580197"/>
                    <a:gd name="connsiteX32" fmla="*/ 62617 w 940118"/>
                    <a:gd name="connsiteY32" fmla="*/ 545909 h 1580197"/>
                    <a:gd name="connsiteX33" fmla="*/ 57150 w 940118"/>
                    <a:gd name="connsiteY33" fmla="*/ 542925 h 1580197"/>
                    <a:gd name="connsiteX34" fmla="*/ 107444 w 940118"/>
                    <a:gd name="connsiteY34" fmla="*/ 431896 h 1580197"/>
                    <a:gd name="connsiteX35" fmla="*/ 106680 w 940118"/>
                    <a:gd name="connsiteY35" fmla="*/ 431483 h 1580197"/>
                    <a:gd name="connsiteX36" fmla="*/ 161925 w 940118"/>
                    <a:gd name="connsiteY36" fmla="*/ 341948 h 1580197"/>
                    <a:gd name="connsiteX37" fmla="*/ 171758 w 940118"/>
                    <a:gd name="connsiteY37" fmla="*/ 347295 h 1580197"/>
                    <a:gd name="connsiteX38" fmla="*/ 171778 w 940118"/>
                    <a:gd name="connsiteY38" fmla="*/ 347270 h 1580197"/>
                    <a:gd name="connsiteX39" fmla="*/ 161925 w 940118"/>
                    <a:gd name="connsiteY39" fmla="*/ 341948 h 1580197"/>
                    <a:gd name="connsiteX40" fmla="*/ 227648 w 940118"/>
                    <a:gd name="connsiteY40" fmla="*/ 258128 h 1580197"/>
                    <a:gd name="connsiteX41" fmla="*/ 239906 w 940118"/>
                    <a:gd name="connsiteY41" fmla="*/ 264794 h 1580197"/>
                    <a:gd name="connsiteX42" fmla="*/ 240267 w 940118"/>
                    <a:gd name="connsiteY42" fmla="*/ 264453 h 1580197"/>
                    <a:gd name="connsiteX43" fmla="*/ 228600 w 940118"/>
                    <a:gd name="connsiteY43" fmla="*/ 258128 h 1580197"/>
                    <a:gd name="connsiteX44" fmla="*/ 242888 w 940118"/>
                    <a:gd name="connsiteY44" fmla="*/ 241935 h 1580197"/>
                    <a:gd name="connsiteX45" fmla="*/ 287315 w 940118"/>
                    <a:gd name="connsiteY45" fmla="*/ 198453 h 1580197"/>
                    <a:gd name="connsiteX46" fmla="*/ 286702 w 940118"/>
                    <a:gd name="connsiteY46" fmla="*/ 198120 h 1580197"/>
                    <a:gd name="connsiteX47" fmla="*/ 359092 w 940118"/>
                    <a:gd name="connsiteY47" fmla="*/ 140970 h 1580197"/>
                    <a:gd name="connsiteX48" fmla="*/ 378434 w 940118"/>
                    <a:gd name="connsiteY48" fmla="*/ 151488 h 1580197"/>
                    <a:gd name="connsiteX49" fmla="*/ 378837 w 940118"/>
                    <a:gd name="connsiteY49" fmla="*/ 151226 h 1580197"/>
                    <a:gd name="connsiteX50" fmla="*/ 360045 w 940118"/>
                    <a:gd name="connsiteY50" fmla="*/ 140970 h 1580197"/>
                    <a:gd name="connsiteX51" fmla="*/ 486263 w 940118"/>
                    <a:gd name="connsiteY51" fmla="*/ 68845 h 1580197"/>
                    <a:gd name="connsiteX52" fmla="*/ 485775 w 940118"/>
                    <a:gd name="connsiteY52" fmla="*/ 68580 h 1580197"/>
                    <a:gd name="connsiteX53" fmla="*/ 572452 w 940118"/>
                    <a:gd name="connsiteY53" fmla="*/ 32385 h 1580197"/>
                    <a:gd name="connsiteX54" fmla="*/ 595123 w 940118"/>
                    <a:gd name="connsiteY54" fmla="*/ 44713 h 1580197"/>
                    <a:gd name="connsiteX55" fmla="*/ 595672 w 940118"/>
                    <a:gd name="connsiteY55" fmla="*/ 44538 h 1580197"/>
                    <a:gd name="connsiteX56" fmla="*/ 573405 w 940118"/>
                    <a:gd name="connsiteY56" fmla="*/ 32385 h 1580197"/>
                    <a:gd name="connsiteX57" fmla="*/ 679133 w 940118"/>
                    <a:gd name="connsiteY57" fmla="*/ 0 h 1580197"/>
                    <a:gd name="connsiteX0" fmla="*/ 812750 w 940118"/>
                    <a:gd name="connsiteY0" fmla="*/ 163017 h 1580197"/>
                    <a:gd name="connsiteX1" fmla="*/ 812706 w 940118"/>
                    <a:gd name="connsiteY1" fmla="*/ 163034 h 1580197"/>
                    <a:gd name="connsiteX2" fmla="*/ 832937 w 940118"/>
                    <a:gd name="connsiteY2" fmla="*/ 174035 h 1580197"/>
                    <a:gd name="connsiteX3" fmla="*/ 812750 w 940118"/>
                    <a:gd name="connsiteY3" fmla="*/ 163017 h 1580197"/>
                    <a:gd name="connsiteX4" fmla="*/ 679133 w 940118"/>
                    <a:gd name="connsiteY4" fmla="*/ 0 h 1580197"/>
                    <a:gd name="connsiteX5" fmla="*/ 940118 w 940118"/>
                    <a:gd name="connsiteY5" fmla="*/ 140970 h 1580197"/>
                    <a:gd name="connsiteX6" fmla="*/ 747299 w 940118"/>
                    <a:gd name="connsiteY6" fmla="*/ 210278 h 1580197"/>
                    <a:gd name="connsiteX7" fmla="*/ 747713 w 940118"/>
                    <a:gd name="connsiteY7" fmla="*/ 210503 h 1580197"/>
                    <a:gd name="connsiteX8" fmla="*/ 620078 w 940118"/>
                    <a:gd name="connsiteY8" fmla="*/ 282893 h 1580197"/>
                    <a:gd name="connsiteX9" fmla="*/ 620077 w 940118"/>
                    <a:gd name="connsiteY9" fmla="*/ 282893 h 1580197"/>
                    <a:gd name="connsiteX10" fmla="*/ 548076 w 940118"/>
                    <a:gd name="connsiteY10" fmla="*/ 339736 h 1580197"/>
                    <a:gd name="connsiteX11" fmla="*/ 548640 w 940118"/>
                    <a:gd name="connsiteY11" fmla="*/ 340043 h 1580197"/>
                    <a:gd name="connsiteX12" fmla="*/ 503873 w 940118"/>
                    <a:gd name="connsiteY12" fmla="*/ 383858 h 1580197"/>
                    <a:gd name="connsiteX13" fmla="*/ 488633 w 940118"/>
                    <a:gd name="connsiteY13" fmla="*/ 399098 h 1580197"/>
                    <a:gd name="connsiteX14" fmla="*/ 488633 w 940118"/>
                    <a:gd name="connsiteY14" fmla="*/ 400050 h 1580197"/>
                    <a:gd name="connsiteX15" fmla="*/ 422910 w 940118"/>
                    <a:gd name="connsiteY15" fmla="*/ 482918 h 1580197"/>
                    <a:gd name="connsiteX16" fmla="*/ 422910 w 940118"/>
                    <a:gd name="connsiteY16" fmla="*/ 483870 h 1580197"/>
                    <a:gd name="connsiteX17" fmla="*/ 367665 w 940118"/>
                    <a:gd name="connsiteY17" fmla="*/ 572453 h 1580197"/>
                    <a:gd name="connsiteX18" fmla="*/ 368618 w 940118"/>
                    <a:gd name="connsiteY18" fmla="*/ 573405 h 1580197"/>
                    <a:gd name="connsiteX19" fmla="*/ 317183 w 940118"/>
                    <a:gd name="connsiteY19" fmla="*/ 684847 h 1580197"/>
                    <a:gd name="connsiteX20" fmla="*/ 305241 w 940118"/>
                    <a:gd name="connsiteY20" fmla="*/ 678329 h 1580197"/>
                    <a:gd name="connsiteX21" fmla="*/ 305235 w 940118"/>
                    <a:gd name="connsiteY21" fmla="*/ 678350 h 1580197"/>
                    <a:gd name="connsiteX22" fmla="*/ 317183 w 940118"/>
                    <a:gd name="connsiteY22" fmla="*/ 684847 h 1580197"/>
                    <a:gd name="connsiteX23" fmla="*/ 260985 w 940118"/>
                    <a:gd name="connsiteY23" fmla="*/ 1014413 h 1580197"/>
                    <a:gd name="connsiteX24" fmla="*/ 342900 w 940118"/>
                    <a:gd name="connsiteY24" fmla="*/ 1373505 h 1580197"/>
                    <a:gd name="connsiteX25" fmla="*/ 546735 w 940118"/>
                    <a:gd name="connsiteY25" fmla="*/ 1580197 h 1580197"/>
                    <a:gd name="connsiteX26" fmla="*/ 285750 w 940118"/>
                    <a:gd name="connsiteY26" fmla="*/ 1438275 h 1580197"/>
                    <a:gd name="connsiteX27" fmla="*/ 81915 w 940118"/>
                    <a:gd name="connsiteY27" fmla="*/ 1231583 h 1580197"/>
                    <a:gd name="connsiteX28" fmla="*/ 0 w 940118"/>
                    <a:gd name="connsiteY28" fmla="*/ 872490 h 1580197"/>
                    <a:gd name="connsiteX29" fmla="*/ 56197 w 940118"/>
                    <a:gd name="connsiteY29" fmla="*/ 542925 h 1580197"/>
                    <a:gd name="connsiteX30" fmla="*/ 62441 w 940118"/>
                    <a:gd name="connsiteY30" fmla="*/ 546321 h 1580197"/>
                    <a:gd name="connsiteX31" fmla="*/ 62617 w 940118"/>
                    <a:gd name="connsiteY31" fmla="*/ 545909 h 1580197"/>
                    <a:gd name="connsiteX32" fmla="*/ 57150 w 940118"/>
                    <a:gd name="connsiteY32" fmla="*/ 542925 h 1580197"/>
                    <a:gd name="connsiteX33" fmla="*/ 107444 w 940118"/>
                    <a:gd name="connsiteY33" fmla="*/ 431896 h 1580197"/>
                    <a:gd name="connsiteX34" fmla="*/ 106680 w 940118"/>
                    <a:gd name="connsiteY34" fmla="*/ 431483 h 1580197"/>
                    <a:gd name="connsiteX35" fmla="*/ 161925 w 940118"/>
                    <a:gd name="connsiteY35" fmla="*/ 341948 h 1580197"/>
                    <a:gd name="connsiteX36" fmla="*/ 171758 w 940118"/>
                    <a:gd name="connsiteY36" fmla="*/ 347295 h 1580197"/>
                    <a:gd name="connsiteX37" fmla="*/ 171778 w 940118"/>
                    <a:gd name="connsiteY37" fmla="*/ 347270 h 1580197"/>
                    <a:gd name="connsiteX38" fmla="*/ 161925 w 940118"/>
                    <a:gd name="connsiteY38" fmla="*/ 341948 h 1580197"/>
                    <a:gd name="connsiteX39" fmla="*/ 227648 w 940118"/>
                    <a:gd name="connsiteY39" fmla="*/ 258128 h 1580197"/>
                    <a:gd name="connsiteX40" fmla="*/ 239906 w 940118"/>
                    <a:gd name="connsiteY40" fmla="*/ 264794 h 1580197"/>
                    <a:gd name="connsiteX41" fmla="*/ 240267 w 940118"/>
                    <a:gd name="connsiteY41" fmla="*/ 264453 h 1580197"/>
                    <a:gd name="connsiteX42" fmla="*/ 228600 w 940118"/>
                    <a:gd name="connsiteY42" fmla="*/ 258128 h 1580197"/>
                    <a:gd name="connsiteX43" fmla="*/ 242888 w 940118"/>
                    <a:gd name="connsiteY43" fmla="*/ 241935 h 1580197"/>
                    <a:gd name="connsiteX44" fmla="*/ 287315 w 940118"/>
                    <a:gd name="connsiteY44" fmla="*/ 198453 h 1580197"/>
                    <a:gd name="connsiteX45" fmla="*/ 286702 w 940118"/>
                    <a:gd name="connsiteY45" fmla="*/ 198120 h 1580197"/>
                    <a:gd name="connsiteX46" fmla="*/ 359092 w 940118"/>
                    <a:gd name="connsiteY46" fmla="*/ 140970 h 1580197"/>
                    <a:gd name="connsiteX47" fmla="*/ 378434 w 940118"/>
                    <a:gd name="connsiteY47" fmla="*/ 151488 h 1580197"/>
                    <a:gd name="connsiteX48" fmla="*/ 378837 w 940118"/>
                    <a:gd name="connsiteY48" fmla="*/ 151226 h 1580197"/>
                    <a:gd name="connsiteX49" fmla="*/ 360045 w 940118"/>
                    <a:gd name="connsiteY49" fmla="*/ 140970 h 1580197"/>
                    <a:gd name="connsiteX50" fmla="*/ 486263 w 940118"/>
                    <a:gd name="connsiteY50" fmla="*/ 68845 h 1580197"/>
                    <a:gd name="connsiteX51" fmla="*/ 485775 w 940118"/>
                    <a:gd name="connsiteY51" fmla="*/ 68580 h 1580197"/>
                    <a:gd name="connsiteX52" fmla="*/ 572452 w 940118"/>
                    <a:gd name="connsiteY52" fmla="*/ 32385 h 1580197"/>
                    <a:gd name="connsiteX53" fmla="*/ 595123 w 940118"/>
                    <a:gd name="connsiteY53" fmla="*/ 44713 h 1580197"/>
                    <a:gd name="connsiteX54" fmla="*/ 595672 w 940118"/>
                    <a:gd name="connsiteY54" fmla="*/ 44538 h 1580197"/>
                    <a:gd name="connsiteX55" fmla="*/ 573405 w 940118"/>
                    <a:gd name="connsiteY55" fmla="*/ 32385 h 1580197"/>
                    <a:gd name="connsiteX56" fmla="*/ 679133 w 940118"/>
                    <a:gd name="connsiteY56" fmla="*/ 0 h 1580197"/>
                    <a:gd name="connsiteX0" fmla="*/ 832937 w 940118"/>
                    <a:gd name="connsiteY0" fmla="*/ 174035 h 1580197"/>
                    <a:gd name="connsiteX1" fmla="*/ 812706 w 940118"/>
                    <a:gd name="connsiteY1" fmla="*/ 163034 h 1580197"/>
                    <a:gd name="connsiteX2" fmla="*/ 832937 w 940118"/>
                    <a:gd name="connsiteY2" fmla="*/ 174035 h 1580197"/>
                    <a:gd name="connsiteX3" fmla="*/ 679133 w 940118"/>
                    <a:gd name="connsiteY3" fmla="*/ 0 h 1580197"/>
                    <a:gd name="connsiteX4" fmla="*/ 940118 w 940118"/>
                    <a:gd name="connsiteY4" fmla="*/ 140970 h 1580197"/>
                    <a:gd name="connsiteX5" fmla="*/ 747299 w 940118"/>
                    <a:gd name="connsiteY5" fmla="*/ 210278 h 1580197"/>
                    <a:gd name="connsiteX6" fmla="*/ 747713 w 940118"/>
                    <a:gd name="connsiteY6" fmla="*/ 210503 h 1580197"/>
                    <a:gd name="connsiteX7" fmla="*/ 620078 w 940118"/>
                    <a:gd name="connsiteY7" fmla="*/ 282893 h 1580197"/>
                    <a:gd name="connsiteX8" fmla="*/ 620077 w 940118"/>
                    <a:gd name="connsiteY8" fmla="*/ 282893 h 1580197"/>
                    <a:gd name="connsiteX9" fmla="*/ 548076 w 940118"/>
                    <a:gd name="connsiteY9" fmla="*/ 339736 h 1580197"/>
                    <a:gd name="connsiteX10" fmla="*/ 548640 w 940118"/>
                    <a:gd name="connsiteY10" fmla="*/ 340043 h 1580197"/>
                    <a:gd name="connsiteX11" fmla="*/ 503873 w 940118"/>
                    <a:gd name="connsiteY11" fmla="*/ 383858 h 1580197"/>
                    <a:gd name="connsiteX12" fmla="*/ 488633 w 940118"/>
                    <a:gd name="connsiteY12" fmla="*/ 399098 h 1580197"/>
                    <a:gd name="connsiteX13" fmla="*/ 488633 w 940118"/>
                    <a:gd name="connsiteY13" fmla="*/ 400050 h 1580197"/>
                    <a:gd name="connsiteX14" fmla="*/ 422910 w 940118"/>
                    <a:gd name="connsiteY14" fmla="*/ 482918 h 1580197"/>
                    <a:gd name="connsiteX15" fmla="*/ 422910 w 940118"/>
                    <a:gd name="connsiteY15" fmla="*/ 483870 h 1580197"/>
                    <a:gd name="connsiteX16" fmla="*/ 367665 w 940118"/>
                    <a:gd name="connsiteY16" fmla="*/ 572453 h 1580197"/>
                    <a:gd name="connsiteX17" fmla="*/ 368618 w 940118"/>
                    <a:gd name="connsiteY17" fmla="*/ 573405 h 1580197"/>
                    <a:gd name="connsiteX18" fmla="*/ 317183 w 940118"/>
                    <a:gd name="connsiteY18" fmla="*/ 684847 h 1580197"/>
                    <a:gd name="connsiteX19" fmla="*/ 305241 w 940118"/>
                    <a:gd name="connsiteY19" fmla="*/ 678329 h 1580197"/>
                    <a:gd name="connsiteX20" fmla="*/ 305235 w 940118"/>
                    <a:gd name="connsiteY20" fmla="*/ 678350 h 1580197"/>
                    <a:gd name="connsiteX21" fmla="*/ 317183 w 940118"/>
                    <a:gd name="connsiteY21" fmla="*/ 684847 h 1580197"/>
                    <a:gd name="connsiteX22" fmla="*/ 260985 w 940118"/>
                    <a:gd name="connsiteY22" fmla="*/ 1014413 h 1580197"/>
                    <a:gd name="connsiteX23" fmla="*/ 342900 w 940118"/>
                    <a:gd name="connsiteY23" fmla="*/ 1373505 h 1580197"/>
                    <a:gd name="connsiteX24" fmla="*/ 546735 w 940118"/>
                    <a:gd name="connsiteY24" fmla="*/ 1580197 h 1580197"/>
                    <a:gd name="connsiteX25" fmla="*/ 285750 w 940118"/>
                    <a:gd name="connsiteY25" fmla="*/ 1438275 h 1580197"/>
                    <a:gd name="connsiteX26" fmla="*/ 81915 w 940118"/>
                    <a:gd name="connsiteY26" fmla="*/ 1231583 h 1580197"/>
                    <a:gd name="connsiteX27" fmla="*/ 0 w 940118"/>
                    <a:gd name="connsiteY27" fmla="*/ 872490 h 1580197"/>
                    <a:gd name="connsiteX28" fmla="*/ 56197 w 940118"/>
                    <a:gd name="connsiteY28" fmla="*/ 542925 h 1580197"/>
                    <a:gd name="connsiteX29" fmla="*/ 62441 w 940118"/>
                    <a:gd name="connsiteY29" fmla="*/ 546321 h 1580197"/>
                    <a:gd name="connsiteX30" fmla="*/ 62617 w 940118"/>
                    <a:gd name="connsiteY30" fmla="*/ 545909 h 1580197"/>
                    <a:gd name="connsiteX31" fmla="*/ 57150 w 940118"/>
                    <a:gd name="connsiteY31" fmla="*/ 542925 h 1580197"/>
                    <a:gd name="connsiteX32" fmla="*/ 107444 w 940118"/>
                    <a:gd name="connsiteY32" fmla="*/ 431896 h 1580197"/>
                    <a:gd name="connsiteX33" fmla="*/ 106680 w 940118"/>
                    <a:gd name="connsiteY33" fmla="*/ 431483 h 1580197"/>
                    <a:gd name="connsiteX34" fmla="*/ 161925 w 940118"/>
                    <a:gd name="connsiteY34" fmla="*/ 341948 h 1580197"/>
                    <a:gd name="connsiteX35" fmla="*/ 171758 w 940118"/>
                    <a:gd name="connsiteY35" fmla="*/ 347295 h 1580197"/>
                    <a:gd name="connsiteX36" fmla="*/ 171778 w 940118"/>
                    <a:gd name="connsiteY36" fmla="*/ 347270 h 1580197"/>
                    <a:gd name="connsiteX37" fmla="*/ 161925 w 940118"/>
                    <a:gd name="connsiteY37" fmla="*/ 341948 h 1580197"/>
                    <a:gd name="connsiteX38" fmla="*/ 227648 w 940118"/>
                    <a:gd name="connsiteY38" fmla="*/ 258128 h 1580197"/>
                    <a:gd name="connsiteX39" fmla="*/ 239906 w 940118"/>
                    <a:gd name="connsiteY39" fmla="*/ 264794 h 1580197"/>
                    <a:gd name="connsiteX40" fmla="*/ 240267 w 940118"/>
                    <a:gd name="connsiteY40" fmla="*/ 264453 h 1580197"/>
                    <a:gd name="connsiteX41" fmla="*/ 228600 w 940118"/>
                    <a:gd name="connsiteY41" fmla="*/ 258128 h 1580197"/>
                    <a:gd name="connsiteX42" fmla="*/ 242888 w 940118"/>
                    <a:gd name="connsiteY42" fmla="*/ 241935 h 1580197"/>
                    <a:gd name="connsiteX43" fmla="*/ 287315 w 940118"/>
                    <a:gd name="connsiteY43" fmla="*/ 198453 h 1580197"/>
                    <a:gd name="connsiteX44" fmla="*/ 286702 w 940118"/>
                    <a:gd name="connsiteY44" fmla="*/ 198120 h 1580197"/>
                    <a:gd name="connsiteX45" fmla="*/ 359092 w 940118"/>
                    <a:gd name="connsiteY45" fmla="*/ 140970 h 1580197"/>
                    <a:gd name="connsiteX46" fmla="*/ 378434 w 940118"/>
                    <a:gd name="connsiteY46" fmla="*/ 151488 h 1580197"/>
                    <a:gd name="connsiteX47" fmla="*/ 378837 w 940118"/>
                    <a:gd name="connsiteY47" fmla="*/ 151226 h 1580197"/>
                    <a:gd name="connsiteX48" fmla="*/ 360045 w 940118"/>
                    <a:gd name="connsiteY48" fmla="*/ 140970 h 1580197"/>
                    <a:gd name="connsiteX49" fmla="*/ 486263 w 940118"/>
                    <a:gd name="connsiteY49" fmla="*/ 68845 h 1580197"/>
                    <a:gd name="connsiteX50" fmla="*/ 485775 w 940118"/>
                    <a:gd name="connsiteY50" fmla="*/ 68580 h 1580197"/>
                    <a:gd name="connsiteX51" fmla="*/ 572452 w 940118"/>
                    <a:gd name="connsiteY51" fmla="*/ 32385 h 1580197"/>
                    <a:gd name="connsiteX52" fmla="*/ 595123 w 940118"/>
                    <a:gd name="connsiteY52" fmla="*/ 44713 h 1580197"/>
                    <a:gd name="connsiteX53" fmla="*/ 595672 w 940118"/>
                    <a:gd name="connsiteY53" fmla="*/ 44538 h 1580197"/>
                    <a:gd name="connsiteX54" fmla="*/ 573405 w 940118"/>
                    <a:gd name="connsiteY54" fmla="*/ 32385 h 1580197"/>
                    <a:gd name="connsiteX55" fmla="*/ 679133 w 940118"/>
                    <a:gd name="connsiteY55" fmla="*/ 0 h 1580197"/>
                    <a:gd name="connsiteX0" fmla="*/ 679133 w 940118"/>
                    <a:gd name="connsiteY0" fmla="*/ 0 h 1580197"/>
                    <a:gd name="connsiteX1" fmla="*/ 940118 w 940118"/>
                    <a:gd name="connsiteY1" fmla="*/ 140970 h 1580197"/>
                    <a:gd name="connsiteX2" fmla="*/ 747299 w 940118"/>
                    <a:gd name="connsiteY2" fmla="*/ 210278 h 1580197"/>
                    <a:gd name="connsiteX3" fmla="*/ 747713 w 940118"/>
                    <a:gd name="connsiteY3" fmla="*/ 210503 h 1580197"/>
                    <a:gd name="connsiteX4" fmla="*/ 620078 w 940118"/>
                    <a:gd name="connsiteY4" fmla="*/ 282893 h 1580197"/>
                    <a:gd name="connsiteX5" fmla="*/ 620077 w 940118"/>
                    <a:gd name="connsiteY5" fmla="*/ 282893 h 1580197"/>
                    <a:gd name="connsiteX6" fmla="*/ 548076 w 940118"/>
                    <a:gd name="connsiteY6" fmla="*/ 339736 h 1580197"/>
                    <a:gd name="connsiteX7" fmla="*/ 548640 w 940118"/>
                    <a:gd name="connsiteY7" fmla="*/ 340043 h 1580197"/>
                    <a:gd name="connsiteX8" fmla="*/ 503873 w 940118"/>
                    <a:gd name="connsiteY8" fmla="*/ 383858 h 1580197"/>
                    <a:gd name="connsiteX9" fmla="*/ 488633 w 940118"/>
                    <a:gd name="connsiteY9" fmla="*/ 399098 h 1580197"/>
                    <a:gd name="connsiteX10" fmla="*/ 488633 w 940118"/>
                    <a:gd name="connsiteY10" fmla="*/ 400050 h 1580197"/>
                    <a:gd name="connsiteX11" fmla="*/ 422910 w 940118"/>
                    <a:gd name="connsiteY11" fmla="*/ 482918 h 1580197"/>
                    <a:gd name="connsiteX12" fmla="*/ 422910 w 940118"/>
                    <a:gd name="connsiteY12" fmla="*/ 483870 h 1580197"/>
                    <a:gd name="connsiteX13" fmla="*/ 367665 w 940118"/>
                    <a:gd name="connsiteY13" fmla="*/ 572453 h 1580197"/>
                    <a:gd name="connsiteX14" fmla="*/ 368618 w 940118"/>
                    <a:gd name="connsiteY14" fmla="*/ 573405 h 1580197"/>
                    <a:gd name="connsiteX15" fmla="*/ 317183 w 940118"/>
                    <a:gd name="connsiteY15" fmla="*/ 684847 h 1580197"/>
                    <a:gd name="connsiteX16" fmla="*/ 305241 w 940118"/>
                    <a:gd name="connsiteY16" fmla="*/ 678329 h 1580197"/>
                    <a:gd name="connsiteX17" fmla="*/ 305235 w 940118"/>
                    <a:gd name="connsiteY17" fmla="*/ 678350 h 1580197"/>
                    <a:gd name="connsiteX18" fmla="*/ 317183 w 940118"/>
                    <a:gd name="connsiteY18" fmla="*/ 684847 h 1580197"/>
                    <a:gd name="connsiteX19" fmla="*/ 260985 w 940118"/>
                    <a:gd name="connsiteY19" fmla="*/ 1014413 h 1580197"/>
                    <a:gd name="connsiteX20" fmla="*/ 342900 w 940118"/>
                    <a:gd name="connsiteY20" fmla="*/ 1373505 h 1580197"/>
                    <a:gd name="connsiteX21" fmla="*/ 546735 w 940118"/>
                    <a:gd name="connsiteY21" fmla="*/ 1580197 h 1580197"/>
                    <a:gd name="connsiteX22" fmla="*/ 285750 w 940118"/>
                    <a:gd name="connsiteY22" fmla="*/ 1438275 h 1580197"/>
                    <a:gd name="connsiteX23" fmla="*/ 81915 w 940118"/>
                    <a:gd name="connsiteY23" fmla="*/ 1231583 h 1580197"/>
                    <a:gd name="connsiteX24" fmla="*/ 0 w 940118"/>
                    <a:gd name="connsiteY24" fmla="*/ 872490 h 1580197"/>
                    <a:gd name="connsiteX25" fmla="*/ 56197 w 940118"/>
                    <a:gd name="connsiteY25" fmla="*/ 542925 h 1580197"/>
                    <a:gd name="connsiteX26" fmla="*/ 62441 w 940118"/>
                    <a:gd name="connsiteY26" fmla="*/ 546321 h 1580197"/>
                    <a:gd name="connsiteX27" fmla="*/ 62617 w 940118"/>
                    <a:gd name="connsiteY27" fmla="*/ 545909 h 1580197"/>
                    <a:gd name="connsiteX28" fmla="*/ 57150 w 940118"/>
                    <a:gd name="connsiteY28" fmla="*/ 542925 h 1580197"/>
                    <a:gd name="connsiteX29" fmla="*/ 107444 w 940118"/>
                    <a:gd name="connsiteY29" fmla="*/ 431896 h 1580197"/>
                    <a:gd name="connsiteX30" fmla="*/ 106680 w 940118"/>
                    <a:gd name="connsiteY30" fmla="*/ 431483 h 1580197"/>
                    <a:gd name="connsiteX31" fmla="*/ 161925 w 940118"/>
                    <a:gd name="connsiteY31" fmla="*/ 341948 h 1580197"/>
                    <a:gd name="connsiteX32" fmla="*/ 171758 w 940118"/>
                    <a:gd name="connsiteY32" fmla="*/ 347295 h 1580197"/>
                    <a:gd name="connsiteX33" fmla="*/ 171778 w 940118"/>
                    <a:gd name="connsiteY33" fmla="*/ 347270 h 1580197"/>
                    <a:gd name="connsiteX34" fmla="*/ 161925 w 940118"/>
                    <a:gd name="connsiteY34" fmla="*/ 341948 h 1580197"/>
                    <a:gd name="connsiteX35" fmla="*/ 227648 w 940118"/>
                    <a:gd name="connsiteY35" fmla="*/ 258128 h 1580197"/>
                    <a:gd name="connsiteX36" fmla="*/ 239906 w 940118"/>
                    <a:gd name="connsiteY36" fmla="*/ 264794 h 1580197"/>
                    <a:gd name="connsiteX37" fmla="*/ 240267 w 940118"/>
                    <a:gd name="connsiteY37" fmla="*/ 264453 h 1580197"/>
                    <a:gd name="connsiteX38" fmla="*/ 228600 w 940118"/>
                    <a:gd name="connsiteY38" fmla="*/ 258128 h 1580197"/>
                    <a:gd name="connsiteX39" fmla="*/ 242888 w 940118"/>
                    <a:gd name="connsiteY39" fmla="*/ 241935 h 1580197"/>
                    <a:gd name="connsiteX40" fmla="*/ 287315 w 940118"/>
                    <a:gd name="connsiteY40" fmla="*/ 198453 h 1580197"/>
                    <a:gd name="connsiteX41" fmla="*/ 286702 w 940118"/>
                    <a:gd name="connsiteY41" fmla="*/ 198120 h 1580197"/>
                    <a:gd name="connsiteX42" fmla="*/ 359092 w 940118"/>
                    <a:gd name="connsiteY42" fmla="*/ 140970 h 1580197"/>
                    <a:gd name="connsiteX43" fmla="*/ 378434 w 940118"/>
                    <a:gd name="connsiteY43" fmla="*/ 151488 h 1580197"/>
                    <a:gd name="connsiteX44" fmla="*/ 378837 w 940118"/>
                    <a:gd name="connsiteY44" fmla="*/ 151226 h 1580197"/>
                    <a:gd name="connsiteX45" fmla="*/ 360045 w 940118"/>
                    <a:gd name="connsiteY45" fmla="*/ 140970 h 1580197"/>
                    <a:gd name="connsiteX46" fmla="*/ 486263 w 940118"/>
                    <a:gd name="connsiteY46" fmla="*/ 68845 h 1580197"/>
                    <a:gd name="connsiteX47" fmla="*/ 485775 w 940118"/>
                    <a:gd name="connsiteY47" fmla="*/ 68580 h 1580197"/>
                    <a:gd name="connsiteX48" fmla="*/ 572452 w 940118"/>
                    <a:gd name="connsiteY48" fmla="*/ 32385 h 1580197"/>
                    <a:gd name="connsiteX49" fmla="*/ 595123 w 940118"/>
                    <a:gd name="connsiteY49" fmla="*/ 44713 h 1580197"/>
                    <a:gd name="connsiteX50" fmla="*/ 595672 w 940118"/>
                    <a:gd name="connsiteY50" fmla="*/ 44538 h 1580197"/>
                    <a:gd name="connsiteX51" fmla="*/ 573405 w 940118"/>
                    <a:gd name="connsiteY51" fmla="*/ 32385 h 1580197"/>
                    <a:gd name="connsiteX52" fmla="*/ 679133 w 940118"/>
                    <a:gd name="connsiteY52" fmla="*/ 0 h 1580197"/>
                    <a:gd name="connsiteX0" fmla="*/ 679133 w 940118"/>
                    <a:gd name="connsiteY0" fmla="*/ 0 h 1580197"/>
                    <a:gd name="connsiteX1" fmla="*/ 940118 w 940118"/>
                    <a:gd name="connsiteY1" fmla="*/ 140970 h 1580197"/>
                    <a:gd name="connsiteX2" fmla="*/ 747299 w 940118"/>
                    <a:gd name="connsiteY2" fmla="*/ 210278 h 1580197"/>
                    <a:gd name="connsiteX3" fmla="*/ 747713 w 940118"/>
                    <a:gd name="connsiteY3" fmla="*/ 210503 h 1580197"/>
                    <a:gd name="connsiteX4" fmla="*/ 620078 w 940118"/>
                    <a:gd name="connsiteY4" fmla="*/ 282893 h 1580197"/>
                    <a:gd name="connsiteX5" fmla="*/ 620077 w 940118"/>
                    <a:gd name="connsiteY5" fmla="*/ 282893 h 1580197"/>
                    <a:gd name="connsiteX6" fmla="*/ 548076 w 940118"/>
                    <a:gd name="connsiteY6" fmla="*/ 339736 h 1580197"/>
                    <a:gd name="connsiteX7" fmla="*/ 548640 w 940118"/>
                    <a:gd name="connsiteY7" fmla="*/ 340043 h 1580197"/>
                    <a:gd name="connsiteX8" fmla="*/ 503873 w 940118"/>
                    <a:gd name="connsiteY8" fmla="*/ 383858 h 1580197"/>
                    <a:gd name="connsiteX9" fmla="*/ 488633 w 940118"/>
                    <a:gd name="connsiteY9" fmla="*/ 399098 h 1580197"/>
                    <a:gd name="connsiteX10" fmla="*/ 488633 w 940118"/>
                    <a:gd name="connsiteY10" fmla="*/ 400050 h 1580197"/>
                    <a:gd name="connsiteX11" fmla="*/ 422910 w 940118"/>
                    <a:gd name="connsiteY11" fmla="*/ 482918 h 1580197"/>
                    <a:gd name="connsiteX12" fmla="*/ 422910 w 940118"/>
                    <a:gd name="connsiteY12" fmla="*/ 483870 h 1580197"/>
                    <a:gd name="connsiteX13" fmla="*/ 367665 w 940118"/>
                    <a:gd name="connsiteY13" fmla="*/ 572453 h 1580197"/>
                    <a:gd name="connsiteX14" fmla="*/ 368618 w 940118"/>
                    <a:gd name="connsiteY14" fmla="*/ 573405 h 1580197"/>
                    <a:gd name="connsiteX15" fmla="*/ 317183 w 940118"/>
                    <a:gd name="connsiteY15" fmla="*/ 684847 h 1580197"/>
                    <a:gd name="connsiteX16" fmla="*/ 305241 w 940118"/>
                    <a:gd name="connsiteY16" fmla="*/ 678329 h 1580197"/>
                    <a:gd name="connsiteX17" fmla="*/ 305235 w 940118"/>
                    <a:gd name="connsiteY17" fmla="*/ 678350 h 1580197"/>
                    <a:gd name="connsiteX18" fmla="*/ 317183 w 940118"/>
                    <a:gd name="connsiteY18" fmla="*/ 684847 h 1580197"/>
                    <a:gd name="connsiteX19" fmla="*/ 260985 w 940118"/>
                    <a:gd name="connsiteY19" fmla="*/ 1014413 h 1580197"/>
                    <a:gd name="connsiteX20" fmla="*/ 342900 w 940118"/>
                    <a:gd name="connsiteY20" fmla="*/ 1373505 h 1580197"/>
                    <a:gd name="connsiteX21" fmla="*/ 546735 w 940118"/>
                    <a:gd name="connsiteY21" fmla="*/ 1580197 h 1580197"/>
                    <a:gd name="connsiteX22" fmla="*/ 285750 w 940118"/>
                    <a:gd name="connsiteY22" fmla="*/ 1438275 h 1580197"/>
                    <a:gd name="connsiteX23" fmla="*/ 81915 w 940118"/>
                    <a:gd name="connsiteY23" fmla="*/ 1231583 h 1580197"/>
                    <a:gd name="connsiteX24" fmla="*/ 0 w 940118"/>
                    <a:gd name="connsiteY24" fmla="*/ 872490 h 1580197"/>
                    <a:gd name="connsiteX25" fmla="*/ 56197 w 940118"/>
                    <a:gd name="connsiteY25" fmla="*/ 542925 h 1580197"/>
                    <a:gd name="connsiteX26" fmla="*/ 62441 w 940118"/>
                    <a:gd name="connsiteY26" fmla="*/ 546321 h 1580197"/>
                    <a:gd name="connsiteX27" fmla="*/ 62617 w 940118"/>
                    <a:gd name="connsiteY27" fmla="*/ 545909 h 1580197"/>
                    <a:gd name="connsiteX28" fmla="*/ 57150 w 940118"/>
                    <a:gd name="connsiteY28" fmla="*/ 542925 h 1580197"/>
                    <a:gd name="connsiteX29" fmla="*/ 107444 w 940118"/>
                    <a:gd name="connsiteY29" fmla="*/ 431896 h 1580197"/>
                    <a:gd name="connsiteX30" fmla="*/ 106680 w 940118"/>
                    <a:gd name="connsiteY30" fmla="*/ 431483 h 1580197"/>
                    <a:gd name="connsiteX31" fmla="*/ 161925 w 940118"/>
                    <a:gd name="connsiteY31" fmla="*/ 341948 h 1580197"/>
                    <a:gd name="connsiteX32" fmla="*/ 171758 w 940118"/>
                    <a:gd name="connsiteY32" fmla="*/ 347295 h 1580197"/>
                    <a:gd name="connsiteX33" fmla="*/ 171778 w 940118"/>
                    <a:gd name="connsiteY33" fmla="*/ 347270 h 1580197"/>
                    <a:gd name="connsiteX34" fmla="*/ 161925 w 940118"/>
                    <a:gd name="connsiteY34" fmla="*/ 341948 h 1580197"/>
                    <a:gd name="connsiteX35" fmla="*/ 227648 w 940118"/>
                    <a:gd name="connsiteY35" fmla="*/ 258128 h 1580197"/>
                    <a:gd name="connsiteX36" fmla="*/ 239906 w 940118"/>
                    <a:gd name="connsiteY36" fmla="*/ 264794 h 1580197"/>
                    <a:gd name="connsiteX37" fmla="*/ 240267 w 940118"/>
                    <a:gd name="connsiteY37" fmla="*/ 264453 h 1580197"/>
                    <a:gd name="connsiteX38" fmla="*/ 228600 w 940118"/>
                    <a:gd name="connsiteY38" fmla="*/ 258128 h 1580197"/>
                    <a:gd name="connsiteX39" fmla="*/ 242888 w 940118"/>
                    <a:gd name="connsiteY39" fmla="*/ 241935 h 1580197"/>
                    <a:gd name="connsiteX40" fmla="*/ 287315 w 940118"/>
                    <a:gd name="connsiteY40" fmla="*/ 198453 h 1580197"/>
                    <a:gd name="connsiteX41" fmla="*/ 286702 w 940118"/>
                    <a:gd name="connsiteY41" fmla="*/ 198120 h 1580197"/>
                    <a:gd name="connsiteX42" fmla="*/ 359092 w 940118"/>
                    <a:gd name="connsiteY42" fmla="*/ 140970 h 1580197"/>
                    <a:gd name="connsiteX43" fmla="*/ 378434 w 940118"/>
                    <a:gd name="connsiteY43" fmla="*/ 151488 h 1580197"/>
                    <a:gd name="connsiteX44" fmla="*/ 378837 w 940118"/>
                    <a:gd name="connsiteY44" fmla="*/ 151226 h 1580197"/>
                    <a:gd name="connsiteX45" fmla="*/ 360045 w 940118"/>
                    <a:gd name="connsiteY45" fmla="*/ 140970 h 1580197"/>
                    <a:gd name="connsiteX46" fmla="*/ 486263 w 940118"/>
                    <a:gd name="connsiteY46" fmla="*/ 68845 h 1580197"/>
                    <a:gd name="connsiteX47" fmla="*/ 485775 w 940118"/>
                    <a:gd name="connsiteY47" fmla="*/ 68580 h 1580197"/>
                    <a:gd name="connsiteX48" fmla="*/ 572452 w 940118"/>
                    <a:gd name="connsiteY48" fmla="*/ 32385 h 1580197"/>
                    <a:gd name="connsiteX49" fmla="*/ 595123 w 940118"/>
                    <a:gd name="connsiteY49" fmla="*/ 44713 h 1580197"/>
                    <a:gd name="connsiteX50" fmla="*/ 573405 w 940118"/>
                    <a:gd name="connsiteY50" fmla="*/ 32385 h 1580197"/>
                    <a:gd name="connsiteX51" fmla="*/ 679133 w 940118"/>
                    <a:gd name="connsiteY51" fmla="*/ 0 h 1580197"/>
                    <a:gd name="connsiteX0" fmla="*/ 679133 w 940118"/>
                    <a:gd name="connsiteY0" fmla="*/ 0 h 1580197"/>
                    <a:gd name="connsiteX1" fmla="*/ 940118 w 940118"/>
                    <a:gd name="connsiteY1" fmla="*/ 140970 h 1580197"/>
                    <a:gd name="connsiteX2" fmla="*/ 747299 w 940118"/>
                    <a:gd name="connsiteY2" fmla="*/ 210278 h 1580197"/>
                    <a:gd name="connsiteX3" fmla="*/ 747713 w 940118"/>
                    <a:gd name="connsiteY3" fmla="*/ 210503 h 1580197"/>
                    <a:gd name="connsiteX4" fmla="*/ 620078 w 940118"/>
                    <a:gd name="connsiteY4" fmla="*/ 282893 h 1580197"/>
                    <a:gd name="connsiteX5" fmla="*/ 620077 w 940118"/>
                    <a:gd name="connsiteY5" fmla="*/ 282893 h 1580197"/>
                    <a:gd name="connsiteX6" fmla="*/ 548076 w 940118"/>
                    <a:gd name="connsiteY6" fmla="*/ 339736 h 1580197"/>
                    <a:gd name="connsiteX7" fmla="*/ 548640 w 940118"/>
                    <a:gd name="connsiteY7" fmla="*/ 340043 h 1580197"/>
                    <a:gd name="connsiteX8" fmla="*/ 503873 w 940118"/>
                    <a:gd name="connsiteY8" fmla="*/ 383858 h 1580197"/>
                    <a:gd name="connsiteX9" fmla="*/ 488633 w 940118"/>
                    <a:gd name="connsiteY9" fmla="*/ 399098 h 1580197"/>
                    <a:gd name="connsiteX10" fmla="*/ 488633 w 940118"/>
                    <a:gd name="connsiteY10" fmla="*/ 400050 h 1580197"/>
                    <a:gd name="connsiteX11" fmla="*/ 422910 w 940118"/>
                    <a:gd name="connsiteY11" fmla="*/ 482918 h 1580197"/>
                    <a:gd name="connsiteX12" fmla="*/ 422910 w 940118"/>
                    <a:gd name="connsiteY12" fmla="*/ 483870 h 1580197"/>
                    <a:gd name="connsiteX13" fmla="*/ 367665 w 940118"/>
                    <a:gd name="connsiteY13" fmla="*/ 572453 h 1580197"/>
                    <a:gd name="connsiteX14" fmla="*/ 368618 w 940118"/>
                    <a:gd name="connsiteY14" fmla="*/ 573405 h 1580197"/>
                    <a:gd name="connsiteX15" fmla="*/ 317183 w 940118"/>
                    <a:gd name="connsiteY15" fmla="*/ 684847 h 1580197"/>
                    <a:gd name="connsiteX16" fmla="*/ 305241 w 940118"/>
                    <a:gd name="connsiteY16" fmla="*/ 678329 h 1580197"/>
                    <a:gd name="connsiteX17" fmla="*/ 305235 w 940118"/>
                    <a:gd name="connsiteY17" fmla="*/ 678350 h 1580197"/>
                    <a:gd name="connsiteX18" fmla="*/ 317183 w 940118"/>
                    <a:gd name="connsiteY18" fmla="*/ 684847 h 1580197"/>
                    <a:gd name="connsiteX19" fmla="*/ 260985 w 940118"/>
                    <a:gd name="connsiteY19" fmla="*/ 1014413 h 1580197"/>
                    <a:gd name="connsiteX20" fmla="*/ 342900 w 940118"/>
                    <a:gd name="connsiteY20" fmla="*/ 1373505 h 1580197"/>
                    <a:gd name="connsiteX21" fmla="*/ 546735 w 940118"/>
                    <a:gd name="connsiteY21" fmla="*/ 1580197 h 1580197"/>
                    <a:gd name="connsiteX22" fmla="*/ 285750 w 940118"/>
                    <a:gd name="connsiteY22" fmla="*/ 1438275 h 1580197"/>
                    <a:gd name="connsiteX23" fmla="*/ 81915 w 940118"/>
                    <a:gd name="connsiteY23" fmla="*/ 1231583 h 1580197"/>
                    <a:gd name="connsiteX24" fmla="*/ 0 w 940118"/>
                    <a:gd name="connsiteY24" fmla="*/ 872490 h 1580197"/>
                    <a:gd name="connsiteX25" fmla="*/ 56197 w 940118"/>
                    <a:gd name="connsiteY25" fmla="*/ 542925 h 1580197"/>
                    <a:gd name="connsiteX26" fmla="*/ 62441 w 940118"/>
                    <a:gd name="connsiteY26" fmla="*/ 546321 h 1580197"/>
                    <a:gd name="connsiteX27" fmla="*/ 62617 w 940118"/>
                    <a:gd name="connsiteY27" fmla="*/ 545909 h 1580197"/>
                    <a:gd name="connsiteX28" fmla="*/ 57150 w 940118"/>
                    <a:gd name="connsiteY28" fmla="*/ 542925 h 1580197"/>
                    <a:gd name="connsiteX29" fmla="*/ 107444 w 940118"/>
                    <a:gd name="connsiteY29" fmla="*/ 431896 h 1580197"/>
                    <a:gd name="connsiteX30" fmla="*/ 106680 w 940118"/>
                    <a:gd name="connsiteY30" fmla="*/ 431483 h 1580197"/>
                    <a:gd name="connsiteX31" fmla="*/ 161925 w 940118"/>
                    <a:gd name="connsiteY31" fmla="*/ 341948 h 1580197"/>
                    <a:gd name="connsiteX32" fmla="*/ 171758 w 940118"/>
                    <a:gd name="connsiteY32" fmla="*/ 347295 h 1580197"/>
                    <a:gd name="connsiteX33" fmla="*/ 171778 w 940118"/>
                    <a:gd name="connsiteY33" fmla="*/ 347270 h 1580197"/>
                    <a:gd name="connsiteX34" fmla="*/ 161925 w 940118"/>
                    <a:gd name="connsiteY34" fmla="*/ 341948 h 1580197"/>
                    <a:gd name="connsiteX35" fmla="*/ 227648 w 940118"/>
                    <a:gd name="connsiteY35" fmla="*/ 258128 h 1580197"/>
                    <a:gd name="connsiteX36" fmla="*/ 239906 w 940118"/>
                    <a:gd name="connsiteY36" fmla="*/ 264794 h 1580197"/>
                    <a:gd name="connsiteX37" fmla="*/ 240267 w 940118"/>
                    <a:gd name="connsiteY37" fmla="*/ 264453 h 1580197"/>
                    <a:gd name="connsiteX38" fmla="*/ 228600 w 940118"/>
                    <a:gd name="connsiteY38" fmla="*/ 258128 h 1580197"/>
                    <a:gd name="connsiteX39" fmla="*/ 242888 w 940118"/>
                    <a:gd name="connsiteY39" fmla="*/ 241935 h 1580197"/>
                    <a:gd name="connsiteX40" fmla="*/ 287315 w 940118"/>
                    <a:gd name="connsiteY40" fmla="*/ 198453 h 1580197"/>
                    <a:gd name="connsiteX41" fmla="*/ 286702 w 940118"/>
                    <a:gd name="connsiteY41" fmla="*/ 198120 h 1580197"/>
                    <a:gd name="connsiteX42" fmla="*/ 359092 w 940118"/>
                    <a:gd name="connsiteY42" fmla="*/ 140970 h 1580197"/>
                    <a:gd name="connsiteX43" fmla="*/ 378434 w 940118"/>
                    <a:gd name="connsiteY43" fmla="*/ 151488 h 1580197"/>
                    <a:gd name="connsiteX44" fmla="*/ 378837 w 940118"/>
                    <a:gd name="connsiteY44" fmla="*/ 151226 h 1580197"/>
                    <a:gd name="connsiteX45" fmla="*/ 486263 w 940118"/>
                    <a:gd name="connsiteY45" fmla="*/ 68845 h 1580197"/>
                    <a:gd name="connsiteX46" fmla="*/ 485775 w 940118"/>
                    <a:gd name="connsiteY46" fmla="*/ 68580 h 1580197"/>
                    <a:gd name="connsiteX47" fmla="*/ 572452 w 940118"/>
                    <a:gd name="connsiteY47" fmla="*/ 32385 h 1580197"/>
                    <a:gd name="connsiteX48" fmla="*/ 595123 w 940118"/>
                    <a:gd name="connsiteY48" fmla="*/ 44713 h 1580197"/>
                    <a:gd name="connsiteX49" fmla="*/ 573405 w 940118"/>
                    <a:gd name="connsiteY49" fmla="*/ 32385 h 1580197"/>
                    <a:gd name="connsiteX50" fmla="*/ 679133 w 940118"/>
                    <a:gd name="connsiteY50" fmla="*/ 0 h 1580197"/>
                    <a:gd name="connsiteX0" fmla="*/ 679133 w 940118"/>
                    <a:gd name="connsiteY0" fmla="*/ 0 h 1580197"/>
                    <a:gd name="connsiteX1" fmla="*/ 940118 w 940118"/>
                    <a:gd name="connsiteY1" fmla="*/ 140970 h 1580197"/>
                    <a:gd name="connsiteX2" fmla="*/ 747299 w 940118"/>
                    <a:gd name="connsiteY2" fmla="*/ 210278 h 1580197"/>
                    <a:gd name="connsiteX3" fmla="*/ 747713 w 940118"/>
                    <a:gd name="connsiteY3" fmla="*/ 210503 h 1580197"/>
                    <a:gd name="connsiteX4" fmla="*/ 620078 w 940118"/>
                    <a:gd name="connsiteY4" fmla="*/ 282893 h 1580197"/>
                    <a:gd name="connsiteX5" fmla="*/ 620077 w 940118"/>
                    <a:gd name="connsiteY5" fmla="*/ 282893 h 1580197"/>
                    <a:gd name="connsiteX6" fmla="*/ 548076 w 940118"/>
                    <a:gd name="connsiteY6" fmla="*/ 339736 h 1580197"/>
                    <a:gd name="connsiteX7" fmla="*/ 548640 w 940118"/>
                    <a:gd name="connsiteY7" fmla="*/ 340043 h 1580197"/>
                    <a:gd name="connsiteX8" fmla="*/ 503873 w 940118"/>
                    <a:gd name="connsiteY8" fmla="*/ 383858 h 1580197"/>
                    <a:gd name="connsiteX9" fmla="*/ 488633 w 940118"/>
                    <a:gd name="connsiteY9" fmla="*/ 399098 h 1580197"/>
                    <a:gd name="connsiteX10" fmla="*/ 488633 w 940118"/>
                    <a:gd name="connsiteY10" fmla="*/ 400050 h 1580197"/>
                    <a:gd name="connsiteX11" fmla="*/ 422910 w 940118"/>
                    <a:gd name="connsiteY11" fmla="*/ 482918 h 1580197"/>
                    <a:gd name="connsiteX12" fmla="*/ 422910 w 940118"/>
                    <a:gd name="connsiteY12" fmla="*/ 483870 h 1580197"/>
                    <a:gd name="connsiteX13" fmla="*/ 367665 w 940118"/>
                    <a:gd name="connsiteY13" fmla="*/ 572453 h 1580197"/>
                    <a:gd name="connsiteX14" fmla="*/ 368618 w 940118"/>
                    <a:gd name="connsiteY14" fmla="*/ 573405 h 1580197"/>
                    <a:gd name="connsiteX15" fmla="*/ 317183 w 940118"/>
                    <a:gd name="connsiteY15" fmla="*/ 684847 h 1580197"/>
                    <a:gd name="connsiteX16" fmla="*/ 305241 w 940118"/>
                    <a:gd name="connsiteY16" fmla="*/ 678329 h 1580197"/>
                    <a:gd name="connsiteX17" fmla="*/ 305235 w 940118"/>
                    <a:gd name="connsiteY17" fmla="*/ 678350 h 1580197"/>
                    <a:gd name="connsiteX18" fmla="*/ 317183 w 940118"/>
                    <a:gd name="connsiteY18" fmla="*/ 684847 h 1580197"/>
                    <a:gd name="connsiteX19" fmla="*/ 260985 w 940118"/>
                    <a:gd name="connsiteY19" fmla="*/ 1014413 h 1580197"/>
                    <a:gd name="connsiteX20" fmla="*/ 342900 w 940118"/>
                    <a:gd name="connsiteY20" fmla="*/ 1373505 h 1580197"/>
                    <a:gd name="connsiteX21" fmla="*/ 546735 w 940118"/>
                    <a:gd name="connsiteY21" fmla="*/ 1580197 h 1580197"/>
                    <a:gd name="connsiteX22" fmla="*/ 285750 w 940118"/>
                    <a:gd name="connsiteY22" fmla="*/ 1438275 h 1580197"/>
                    <a:gd name="connsiteX23" fmla="*/ 81915 w 940118"/>
                    <a:gd name="connsiteY23" fmla="*/ 1231583 h 1580197"/>
                    <a:gd name="connsiteX24" fmla="*/ 0 w 940118"/>
                    <a:gd name="connsiteY24" fmla="*/ 872490 h 1580197"/>
                    <a:gd name="connsiteX25" fmla="*/ 56197 w 940118"/>
                    <a:gd name="connsiteY25" fmla="*/ 542925 h 1580197"/>
                    <a:gd name="connsiteX26" fmla="*/ 62441 w 940118"/>
                    <a:gd name="connsiteY26" fmla="*/ 546321 h 1580197"/>
                    <a:gd name="connsiteX27" fmla="*/ 62617 w 940118"/>
                    <a:gd name="connsiteY27" fmla="*/ 545909 h 1580197"/>
                    <a:gd name="connsiteX28" fmla="*/ 57150 w 940118"/>
                    <a:gd name="connsiteY28" fmla="*/ 542925 h 1580197"/>
                    <a:gd name="connsiteX29" fmla="*/ 107444 w 940118"/>
                    <a:gd name="connsiteY29" fmla="*/ 431896 h 1580197"/>
                    <a:gd name="connsiteX30" fmla="*/ 106680 w 940118"/>
                    <a:gd name="connsiteY30" fmla="*/ 431483 h 1580197"/>
                    <a:gd name="connsiteX31" fmla="*/ 161925 w 940118"/>
                    <a:gd name="connsiteY31" fmla="*/ 341948 h 1580197"/>
                    <a:gd name="connsiteX32" fmla="*/ 171758 w 940118"/>
                    <a:gd name="connsiteY32" fmla="*/ 347295 h 1580197"/>
                    <a:gd name="connsiteX33" fmla="*/ 171778 w 940118"/>
                    <a:gd name="connsiteY33" fmla="*/ 347270 h 1580197"/>
                    <a:gd name="connsiteX34" fmla="*/ 161925 w 940118"/>
                    <a:gd name="connsiteY34" fmla="*/ 341948 h 1580197"/>
                    <a:gd name="connsiteX35" fmla="*/ 227648 w 940118"/>
                    <a:gd name="connsiteY35" fmla="*/ 258128 h 1580197"/>
                    <a:gd name="connsiteX36" fmla="*/ 239906 w 940118"/>
                    <a:gd name="connsiteY36" fmla="*/ 264794 h 1580197"/>
                    <a:gd name="connsiteX37" fmla="*/ 240267 w 940118"/>
                    <a:gd name="connsiteY37" fmla="*/ 264453 h 1580197"/>
                    <a:gd name="connsiteX38" fmla="*/ 228600 w 940118"/>
                    <a:gd name="connsiteY38" fmla="*/ 258128 h 1580197"/>
                    <a:gd name="connsiteX39" fmla="*/ 242888 w 940118"/>
                    <a:gd name="connsiteY39" fmla="*/ 241935 h 1580197"/>
                    <a:gd name="connsiteX40" fmla="*/ 287315 w 940118"/>
                    <a:gd name="connsiteY40" fmla="*/ 198453 h 1580197"/>
                    <a:gd name="connsiteX41" fmla="*/ 286702 w 940118"/>
                    <a:gd name="connsiteY41" fmla="*/ 198120 h 1580197"/>
                    <a:gd name="connsiteX42" fmla="*/ 359092 w 940118"/>
                    <a:gd name="connsiteY42" fmla="*/ 140970 h 1580197"/>
                    <a:gd name="connsiteX43" fmla="*/ 378434 w 940118"/>
                    <a:gd name="connsiteY43" fmla="*/ 151488 h 1580197"/>
                    <a:gd name="connsiteX44" fmla="*/ 486263 w 940118"/>
                    <a:gd name="connsiteY44" fmla="*/ 68845 h 1580197"/>
                    <a:gd name="connsiteX45" fmla="*/ 485775 w 940118"/>
                    <a:gd name="connsiteY45" fmla="*/ 68580 h 1580197"/>
                    <a:gd name="connsiteX46" fmla="*/ 572452 w 940118"/>
                    <a:gd name="connsiteY46" fmla="*/ 32385 h 1580197"/>
                    <a:gd name="connsiteX47" fmla="*/ 595123 w 940118"/>
                    <a:gd name="connsiteY47" fmla="*/ 44713 h 1580197"/>
                    <a:gd name="connsiteX48" fmla="*/ 573405 w 940118"/>
                    <a:gd name="connsiteY48" fmla="*/ 32385 h 1580197"/>
                    <a:gd name="connsiteX49" fmla="*/ 679133 w 940118"/>
                    <a:gd name="connsiteY49" fmla="*/ 0 h 1580197"/>
                    <a:gd name="connsiteX0" fmla="*/ 679133 w 940118"/>
                    <a:gd name="connsiteY0" fmla="*/ 0 h 1580197"/>
                    <a:gd name="connsiteX1" fmla="*/ 940118 w 940118"/>
                    <a:gd name="connsiteY1" fmla="*/ 140970 h 1580197"/>
                    <a:gd name="connsiteX2" fmla="*/ 747299 w 940118"/>
                    <a:gd name="connsiteY2" fmla="*/ 210278 h 1580197"/>
                    <a:gd name="connsiteX3" fmla="*/ 747713 w 940118"/>
                    <a:gd name="connsiteY3" fmla="*/ 210503 h 1580197"/>
                    <a:gd name="connsiteX4" fmla="*/ 620078 w 940118"/>
                    <a:gd name="connsiteY4" fmla="*/ 282893 h 1580197"/>
                    <a:gd name="connsiteX5" fmla="*/ 620077 w 940118"/>
                    <a:gd name="connsiteY5" fmla="*/ 282893 h 1580197"/>
                    <a:gd name="connsiteX6" fmla="*/ 548076 w 940118"/>
                    <a:gd name="connsiteY6" fmla="*/ 339736 h 1580197"/>
                    <a:gd name="connsiteX7" fmla="*/ 548640 w 940118"/>
                    <a:gd name="connsiteY7" fmla="*/ 340043 h 1580197"/>
                    <a:gd name="connsiteX8" fmla="*/ 503873 w 940118"/>
                    <a:gd name="connsiteY8" fmla="*/ 383858 h 1580197"/>
                    <a:gd name="connsiteX9" fmla="*/ 488633 w 940118"/>
                    <a:gd name="connsiteY9" fmla="*/ 399098 h 1580197"/>
                    <a:gd name="connsiteX10" fmla="*/ 488633 w 940118"/>
                    <a:gd name="connsiteY10" fmla="*/ 400050 h 1580197"/>
                    <a:gd name="connsiteX11" fmla="*/ 422910 w 940118"/>
                    <a:gd name="connsiteY11" fmla="*/ 482918 h 1580197"/>
                    <a:gd name="connsiteX12" fmla="*/ 422910 w 940118"/>
                    <a:gd name="connsiteY12" fmla="*/ 483870 h 1580197"/>
                    <a:gd name="connsiteX13" fmla="*/ 367665 w 940118"/>
                    <a:gd name="connsiteY13" fmla="*/ 572453 h 1580197"/>
                    <a:gd name="connsiteX14" fmla="*/ 368618 w 940118"/>
                    <a:gd name="connsiteY14" fmla="*/ 573405 h 1580197"/>
                    <a:gd name="connsiteX15" fmla="*/ 317183 w 940118"/>
                    <a:gd name="connsiteY15" fmla="*/ 684847 h 1580197"/>
                    <a:gd name="connsiteX16" fmla="*/ 305241 w 940118"/>
                    <a:gd name="connsiteY16" fmla="*/ 678329 h 1580197"/>
                    <a:gd name="connsiteX17" fmla="*/ 305235 w 940118"/>
                    <a:gd name="connsiteY17" fmla="*/ 678350 h 1580197"/>
                    <a:gd name="connsiteX18" fmla="*/ 317183 w 940118"/>
                    <a:gd name="connsiteY18" fmla="*/ 684847 h 1580197"/>
                    <a:gd name="connsiteX19" fmla="*/ 260985 w 940118"/>
                    <a:gd name="connsiteY19" fmla="*/ 1014413 h 1580197"/>
                    <a:gd name="connsiteX20" fmla="*/ 342900 w 940118"/>
                    <a:gd name="connsiteY20" fmla="*/ 1373505 h 1580197"/>
                    <a:gd name="connsiteX21" fmla="*/ 546735 w 940118"/>
                    <a:gd name="connsiteY21" fmla="*/ 1580197 h 1580197"/>
                    <a:gd name="connsiteX22" fmla="*/ 285750 w 940118"/>
                    <a:gd name="connsiteY22" fmla="*/ 1438275 h 1580197"/>
                    <a:gd name="connsiteX23" fmla="*/ 81915 w 940118"/>
                    <a:gd name="connsiteY23" fmla="*/ 1231583 h 1580197"/>
                    <a:gd name="connsiteX24" fmla="*/ 0 w 940118"/>
                    <a:gd name="connsiteY24" fmla="*/ 872490 h 1580197"/>
                    <a:gd name="connsiteX25" fmla="*/ 56197 w 940118"/>
                    <a:gd name="connsiteY25" fmla="*/ 542925 h 1580197"/>
                    <a:gd name="connsiteX26" fmla="*/ 62441 w 940118"/>
                    <a:gd name="connsiteY26" fmla="*/ 546321 h 1580197"/>
                    <a:gd name="connsiteX27" fmla="*/ 62617 w 940118"/>
                    <a:gd name="connsiteY27" fmla="*/ 545909 h 1580197"/>
                    <a:gd name="connsiteX28" fmla="*/ 57150 w 940118"/>
                    <a:gd name="connsiteY28" fmla="*/ 542925 h 1580197"/>
                    <a:gd name="connsiteX29" fmla="*/ 107444 w 940118"/>
                    <a:gd name="connsiteY29" fmla="*/ 431896 h 1580197"/>
                    <a:gd name="connsiteX30" fmla="*/ 106680 w 940118"/>
                    <a:gd name="connsiteY30" fmla="*/ 431483 h 1580197"/>
                    <a:gd name="connsiteX31" fmla="*/ 161925 w 940118"/>
                    <a:gd name="connsiteY31" fmla="*/ 341948 h 1580197"/>
                    <a:gd name="connsiteX32" fmla="*/ 171758 w 940118"/>
                    <a:gd name="connsiteY32" fmla="*/ 347295 h 1580197"/>
                    <a:gd name="connsiteX33" fmla="*/ 171778 w 940118"/>
                    <a:gd name="connsiteY33" fmla="*/ 347270 h 1580197"/>
                    <a:gd name="connsiteX34" fmla="*/ 161925 w 940118"/>
                    <a:gd name="connsiteY34" fmla="*/ 341948 h 1580197"/>
                    <a:gd name="connsiteX35" fmla="*/ 227648 w 940118"/>
                    <a:gd name="connsiteY35" fmla="*/ 258128 h 1580197"/>
                    <a:gd name="connsiteX36" fmla="*/ 239906 w 940118"/>
                    <a:gd name="connsiteY36" fmla="*/ 264794 h 1580197"/>
                    <a:gd name="connsiteX37" fmla="*/ 240267 w 940118"/>
                    <a:gd name="connsiteY37" fmla="*/ 264453 h 1580197"/>
                    <a:gd name="connsiteX38" fmla="*/ 228600 w 940118"/>
                    <a:gd name="connsiteY38" fmla="*/ 258128 h 1580197"/>
                    <a:gd name="connsiteX39" fmla="*/ 242888 w 940118"/>
                    <a:gd name="connsiteY39" fmla="*/ 241935 h 1580197"/>
                    <a:gd name="connsiteX40" fmla="*/ 287315 w 940118"/>
                    <a:gd name="connsiteY40" fmla="*/ 198453 h 1580197"/>
                    <a:gd name="connsiteX41" fmla="*/ 286702 w 940118"/>
                    <a:gd name="connsiteY41" fmla="*/ 198120 h 1580197"/>
                    <a:gd name="connsiteX42" fmla="*/ 359092 w 940118"/>
                    <a:gd name="connsiteY42" fmla="*/ 140970 h 1580197"/>
                    <a:gd name="connsiteX43" fmla="*/ 486263 w 940118"/>
                    <a:gd name="connsiteY43" fmla="*/ 68845 h 1580197"/>
                    <a:gd name="connsiteX44" fmla="*/ 485775 w 940118"/>
                    <a:gd name="connsiteY44" fmla="*/ 68580 h 1580197"/>
                    <a:gd name="connsiteX45" fmla="*/ 572452 w 940118"/>
                    <a:gd name="connsiteY45" fmla="*/ 32385 h 1580197"/>
                    <a:gd name="connsiteX46" fmla="*/ 595123 w 940118"/>
                    <a:gd name="connsiteY46" fmla="*/ 44713 h 1580197"/>
                    <a:gd name="connsiteX47" fmla="*/ 573405 w 940118"/>
                    <a:gd name="connsiteY47" fmla="*/ 32385 h 1580197"/>
                    <a:gd name="connsiteX48" fmla="*/ 679133 w 940118"/>
                    <a:gd name="connsiteY48" fmla="*/ 0 h 1580197"/>
                    <a:gd name="connsiteX0" fmla="*/ 679133 w 940118"/>
                    <a:gd name="connsiteY0" fmla="*/ 0 h 1580197"/>
                    <a:gd name="connsiteX1" fmla="*/ 940118 w 940118"/>
                    <a:gd name="connsiteY1" fmla="*/ 140970 h 1580197"/>
                    <a:gd name="connsiteX2" fmla="*/ 747299 w 940118"/>
                    <a:gd name="connsiteY2" fmla="*/ 210278 h 1580197"/>
                    <a:gd name="connsiteX3" fmla="*/ 747713 w 940118"/>
                    <a:gd name="connsiteY3" fmla="*/ 210503 h 1580197"/>
                    <a:gd name="connsiteX4" fmla="*/ 620078 w 940118"/>
                    <a:gd name="connsiteY4" fmla="*/ 282893 h 1580197"/>
                    <a:gd name="connsiteX5" fmla="*/ 620077 w 940118"/>
                    <a:gd name="connsiteY5" fmla="*/ 282893 h 1580197"/>
                    <a:gd name="connsiteX6" fmla="*/ 548076 w 940118"/>
                    <a:gd name="connsiteY6" fmla="*/ 339736 h 1580197"/>
                    <a:gd name="connsiteX7" fmla="*/ 548640 w 940118"/>
                    <a:gd name="connsiteY7" fmla="*/ 340043 h 1580197"/>
                    <a:gd name="connsiteX8" fmla="*/ 503873 w 940118"/>
                    <a:gd name="connsiteY8" fmla="*/ 383858 h 1580197"/>
                    <a:gd name="connsiteX9" fmla="*/ 488633 w 940118"/>
                    <a:gd name="connsiteY9" fmla="*/ 399098 h 1580197"/>
                    <a:gd name="connsiteX10" fmla="*/ 488633 w 940118"/>
                    <a:gd name="connsiteY10" fmla="*/ 400050 h 1580197"/>
                    <a:gd name="connsiteX11" fmla="*/ 422910 w 940118"/>
                    <a:gd name="connsiteY11" fmla="*/ 482918 h 1580197"/>
                    <a:gd name="connsiteX12" fmla="*/ 422910 w 940118"/>
                    <a:gd name="connsiteY12" fmla="*/ 483870 h 1580197"/>
                    <a:gd name="connsiteX13" fmla="*/ 367665 w 940118"/>
                    <a:gd name="connsiteY13" fmla="*/ 572453 h 1580197"/>
                    <a:gd name="connsiteX14" fmla="*/ 368618 w 940118"/>
                    <a:gd name="connsiteY14" fmla="*/ 573405 h 1580197"/>
                    <a:gd name="connsiteX15" fmla="*/ 317183 w 940118"/>
                    <a:gd name="connsiteY15" fmla="*/ 684847 h 1580197"/>
                    <a:gd name="connsiteX16" fmla="*/ 305241 w 940118"/>
                    <a:gd name="connsiteY16" fmla="*/ 678329 h 1580197"/>
                    <a:gd name="connsiteX17" fmla="*/ 305235 w 940118"/>
                    <a:gd name="connsiteY17" fmla="*/ 678350 h 1580197"/>
                    <a:gd name="connsiteX18" fmla="*/ 317183 w 940118"/>
                    <a:gd name="connsiteY18" fmla="*/ 684847 h 1580197"/>
                    <a:gd name="connsiteX19" fmla="*/ 260985 w 940118"/>
                    <a:gd name="connsiteY19" fmla="*/ 1014413 h 1580197"/>
                    <a:gd name="connsiteX20" fmla="*/ 342900 w 940118"/>
                    <a:gd name="connsiteY20" fmla="*/ 1373505 h 1580197"/>
                    <a:gd name="connsiteX21" fmla="*/ 546735 w 940118"/>
                    <a:gd name="connsiteY21" fmla="*/ 1580197 h 1580197"/>
                    <a:gd name="connsiteX22" fmla="*/ 285750 w 940118"/>
                    <a:gd name="connsiteY22" fmla="*/ 1438275 h 1580197"/>
                    <a:gd name="connsiteX23" fmla="*/ 81915 w 940118"/>
                    <a:gd name="connsiteY23" fmla="*/ 1231583 h 1580197"/>
                    <a:gd name="connsiteX24" fmla="*/ 0 w 940118"/>
                    <a:gd name="connsiteY24" fmla="*/ 872490 h 1580197"/>
                    <a:gd name="connsiteX25" fmla="*/ 56197 w 940118"/>
                    <a:gd name="connsiteY25" fmla="*/ 542925 h 1580197"/>
                    <a:gd name="connsiteX26" fmla="*/ 62441 w 940118"/>
                    <a:gd name="connsiteY26" fmla="*/ 546321 h 1580197"/>
                    <a:gd name="connsiteX27" fmla="*/ 62617 w 940118"/>
                    <a:gd name="connsiteY27" fmla="*/ 545909 h 1580197"/>
                    <a:gd name="connsiteX28" fmla="*/ 57150 w 940118"/>
                    <a:gd name="connsiteY28" fmla="*/ 542925 h 1580197"/>
                    <a:gd name="connsiteX29" fmla="*/ 107444 w 940118"/>
                    <a:gd name="connsiteY29" fmla="*/ 431896 h 1580197"/>
                    <a:gd name="connsiteX30" fmla="*/ 106680 w 940118"/>
                    <a:gd name="connsiteY30" fmla="*/ 431483 h 1580197"/>
                    <a:gd name="connsiteX31" fmla="*/ 161925 w 940118"/>
                    <a:gd name="connsiteY31" fmla="*/ 341948 h 1580197"/>
                    <a:gd name="connsiteX32" fmla="*/ 171758 w 940118"/>
                    <a:gd name="connsiteY32" fmla="*/ 347295 h 1580197"/>
                    <a:gd name="connsiteX33" fmla="*/ 171778 w 940118"/>
                    <a:gd name="connsiteY33" fmla="*/ 347270 h 1580197"/>
                    <a:gd name="connsiteX34" fmla="*/ 161925 w 940118"/>
                    <a:gd name="connsiteY34" fmla="*/ 341948 h 1580197"/>
                    <a:gd name="connsiteX35" fmla="*/ 227648 w 940118"/>
                    <a:gd name="connsiteY35" fmla="*/ 258128 h 1580197"/>
                    <a:gd name="connsiteX36" fmla="*/ 239906 w 940118"/>
                    <a:gd name="connsiteY36" fmla="*/ 264794 h 1580197"/>
                    <a:gd name="connsiteX37" fmla="*/ 240267 w 940118"/>
                    <a:gd name="connsiteY37" fmla="*/ 264453 h 1580197"/>
                    <a:gd name="connsiteX38" fmla="*/ 228600 w 940118"/>
                    <a:gd name="connsiteY38" fmla="*/ 258128 h 1580197"/>
                    <a:gd name="connsiteX39" fmla="*/ 287315 w 940118"/>
                    <a:gd name="connsiteY39" fmla="*/ 198453 h 1580197"/>
                    <a:gd name="connsiteX40" fmla="*/ 286702 w 940118"/>
                    <a:gd name="connsiteY40" fmla="*/ 198120 h 1580197"/>
                    <a:gd name="connsiteX41" fmla="*/ 359092 w 940118"/>
                    <a:gd name="connsiteY41" fmla="*/ 140970 h 1580197"/>
                    <a:gd name="connsiteX42" fmla="*/ 486263 w 940118"/>
                    <a:gd name="connsiteY42" fmla="*/ 68845 h 1580197"/>
                    <a:gd name="connsiteX43" fmla="*/ 485775 w 940118"/>
                    <a:gd name="connsiteY43" fmla="*/ 68580 h 1580197"/>
                    <a:gd name="connsiteX44" fmla="*/ 572452 w 940118"/>
                    <a:gd name="connsiteY44" fmla="*/ 32385 h 1580197"/>
                    <a:gd name="connsiteX45" fmla="*/ 595123 w 940118"/>
                    <a:gd name="connsiteY45" fmla="*/ 44713 h 1580197"/>
                    <a:gd name="connsiteX46" fmla="*/ 573405 w 940118"/>
                    <a:gd name="connsiteY46" fmla="*/ 32385 h 1580197"/>
                    <a:gd name="connsiteX47" fmla="*/ 679133 w 940118"/>
                    <a:gd name="connsiteY47" fmla="*/ 0 h 1580197"/>
                    <a:gd name="connsiteX0" fmla="*/ 679133 w 940118"/>
                    <a:gd name="connsiteY0" fmla="*/ 0 h 1580197"/>
                    <a:gd name="connsiteX1" fmla="*/ 940118 w 940118"/>
                    <a:gd name="connsiteY1" fmla="*/ 140970 h 1580197"/>
                    <a:gd name="connsiteX2" fmla="*/ 747299 w 940118"/>
                    <a:gd name="connsiteY2" fmla="*/ 210278 h 1580197"/>
                    <a:gd name="connsiteX3" fmla="*/ 747713 w 940118"/>
                    <a:gd name="connsiteY3" fmla="*/ 210503 h 1580197"/>
                    <a:gd name="connsiteX4" fmla="*/ 620078 w 940118"/>
                    <a:gd name="connsiteY4" fmla="*/ 282893 h 1580197"/>
                    <a:gd name="connsiteX5" fmla="*/ 620077 w 940118"/>
                    <a:gd name="connsiteY5" fmla="*/ 282893 h 1580197"/>
                    <a:gd name="connsiteX6" fmla="*/ 548076 w 940118"/>
                    <a:gd name="connsiteY6" fmla="*/ 339736 h 1580197"/>
                    <a:gd name="connsiteX7" fmla="*/ 548640 w 940118"/>
                    <a:gd name="connsiteY7" fmla="*/ 340043 h 1580197"/>
                    <a:gd name="connsiteX8" fmla="*/ 503873 w 940118"/>
                    <a:gd name="connsiteY8" fmla="*/ 383858 h 1580197"/>
                    <a:gd name="connsiteX9" fmla="*/ 488633 w 940118"/>
                    <a:gd name="connsiteY9" fmla="*/ 399098 h 1580197"/>
                    <a:gd name="connsiteX10" fmla="*/ 488633 w 940118"/>
                    <a:gd name="connsiteY10" fmla="*/ 400050 h 1580197"/>
                    <a:gd name="connsiteX11" fmla="*/ 422910 w 940118"/>
                    <a:gd name="connsiteY11" fmla="*/ 482918 h 1580197"/>
                    <a:gd name="connsiteX12" fmla="*/ 422910 w 940118"/>
                    <a:gd name="connsiteY12" fmla="*/ 483870 h 1580197"/>
                    <a:gd name="connsiteX13" fmla="*/ 367665 w 940118"/>
                    <a:gd name="connsiteY13" fmla="*/ 572453 h 1580197"/>
                    <a:gd name="connsiteX14" fmla="*/ 368618 w 940118"/>
                    <a:gd name="connsiteY14" fmla="*/ 573405 h 1580197"/>
                    <a:gd name="connsiteX15" fmla="*/ 317183 w 940118"/>
                    <a:gd name="connsiteY15" fmla="*/ 684847 h 1580197"/>
                    <a:gd name="connsiteX16" fmla="*/ 305241 w 940118"/>
                    <a:gd name="connsiteY16" fmla="*/ 678329 h 1580197"/>
                    <a:gd name="connsiteX17" fmla="*/ 305235 w 940118"/>
                    <a:gd name="connsiteY17" fmla="*/ 678350 h 1580197"/>
                    <a:gd name="connsiteX18" fmla="*/ 317183 w 940118"/>
                    <a:gd name="connsiteY18" fmla="*/ 684847 h 1580197"/>
                    <a:gd name="connsiteX19" fmla="*/ 260985 w 940118"/>
                    <a:gd name="connsiteY19" fmla="*/ 1014413 h 1580197"/>
                    <a:gd name="connsiteX20" fmla="*/ 342900 w 940118"/>
                    <a:gd name="connsiteY20" fmla="*/ 1373505 h 1580197"/>
                    <a:gd name="connsiteX21" fmla="*/ 546735 w 940118"/>
                    <a:gd name="connsiteY21" fmla="*/ 1580197 h 1580197"/>
                    <a:gd name="connsiteX22" fmla="*/ 285750 w 940118"/>
                    <a:gd name="connsiteY22" fmla="*/ 1438275 h 1580197"/>
                    <a:gd name="connsiteX23" fmla="*/ 81915 w 940118"/>
                    <a:gd name="connsiteY23" fmla="*/ 1231583 h 1580197"/>
                    <a:gd name="connsiteX24" fmla="*/ 0 w 940118"/>
                    <a:gd name="connsiteY24" fmla="*/ 872490 h 1580197"/>
                    <a:gd name="connsiteX25" fmla="*/ 56197 w 940118"/>
                    <a:gd name="connsiteY25" fmla="*/ 542925 h 1580197"/>
                    <a:gd name="connsiteX26" fmla="*/ 62441 w 940118"/>
                    <a:gd name="connsiteY26" fmla="*/ 546321 h 1580197"/>
                    <a:gd name="connsiteX27" fmla="*/ 62617 w 940118"/>
                    <a:gd name="connsiteY27" fmla="*/ 545909 h 1580197"/>
                    <a:gd name="connsiteX28" fmla="*/ 57150 w 940118"/>
                    <a:gd name="connsiteY28" fmla="*/ 542925 h 1580197"/>
                    <a:gd name="connsiteX29" fmla="*/ 107444 w 940118"/>
                    <a:gd name="connsiteY29" fmla="*/ 431896 h 1580197"/>
                    <a:gd name="connsiteX30" fmla="*/ 106680 w 940118"/>
                    <a:gd name="connsiteY30" fmla="*/ 431483 h 1580197"/>
                    <a:gd name="connsiteX31" fmla="*/ 161925 w 940118"/>
                    <a:gd name="connsiteY31" fmla="*/ 341948 h 1580197"/>
                    <a:gd name="connsiteX32" fmla="*/ 171758 w 940118"/>
                    <a:gd name="connsiteY32" fmla="*/ 347295 h 1580197"/>
                    <a:gd name="connsiteX33" fmla="*/ 171778 w 940118"/>
                    <a:gd name="connsiteY33" fmla="*/ 347270 h 1580197"/>
                    <a:gd name="connsiteX34" fmla="*/ 161925 w 940118"/>
                    <a:gd name="connsiteY34" fmla="*/ 341948 h 1580197"/>
                    <a:gd name="connsiteX35" fmla="*/ 227648 w 940118"/>
                    <a:gd name="connsiteY35" fmla="*/ 258128 h 1580197"/>
                    <a:gd name="connsiteX36" fmla="*/ 239906 w 940118"/>
                    <a:gd name="connsiteY36" fmla="*/ 264794 h 1580197"/>
                    <a:gd name="connsiteX37" fmla="*/ 228600 w 940118"/>
                    <a:gd name="connsiteY37" fmla="*/ 258128 h 1580197"/>
                    <a:gd name="connsiteX38" fmla="*/ 287315 w 940118"/>
                    <a:gd name="connsiteY38" fmla="*/ 198453 h 1580197"/>
                    <a:gd name="connsiteX39" fmla="*/ 286702 w 940118"/>
                    <a:gd name="connsiteY39" fmla="*/ 198120 h 1580197"/>
                    <a:gd name="connsiteX40" fmla="*/ 359092 w 940118"/>
                    <a:gd name="connsiteY40" fmla="*/ 140970 h 1580197"/>
                    <a:gd name="connsiteX41" fmla="*/ 486263 w 940118"/>
                    <a:gd name="connsiteY41" fmla="*/ 68845 h 1580197"/>
                    <a:gd name="connsiteX42" fmla="*/ 485775 w 940118"/>
                    <a:gd name="connsiteY42" fmla="*/ 68580 h 1580197"/>
                    <a:gd name="connsiteX43" fmla="*/ 572452 w 940118"/>
                    <a:gd name="connsiteY43" fmla="*/ 32385 h 1580197"/>
                    <a:gd name="connsiteX44" fmla="*/ 595123 w 940118"/>
                    <a:gd name="connsiteY44" fmla="*/ 44713 h 1580197"/>
                    <a:gd name="connsiteX45" fmla="*/ 573405 w 940118"/>
                    <a:gd name="connsiteY45" fmla="*/ 32385 h 1580197"/>
                    <a:gd name="connsiteX46" fmla="*/ 679133 w 940118"/>
                    <a:gd name="connsiteY46" fmla="*/ 0 h 1580197"/>
                    <a:gd name="connsiteX0" fmla="*/ 679133 w 940118"/>
                    <a:gd name="connsiteY0" fmla="*/ 0 h 1580197"/>
                    <a:gd name="connsiteX1" fmla="*/ 940118 w 940118"/>
                    <a:gd name="connsiteY1" fmla="*/ 140970 h 1580197"/>
                    <a:gd name="connsiteX2" fmla="*/ 747299 w 940118"/>
                    <a:gd name="connsiteY2" fmla="*/ 210278 h 1580197"/>
                    <a:gd name="connsiteX3" fmla="*/ 747713 w 940118"/>
                    <a:gd name="connsiteY3" fmla="*/ 210503 h 1580197"/>
                    <a:gd name="connsiteX4" fmla="*/ 620078 w 940118"/>
                    <a:gd name="connsiteY4" fmla="*/ 282893 h 1580197"/>
                    <a:gd name="connsiteX5" fmla="*/ 620077 w 940118"/>
                    <a:gd name="connsiteY5" fmla="*/ 282893 h 1580197"/>
                    <a:gd name="connsiteX6" fmla="*/ 548076 w 940118"/>
                    <a:gd name="connsiteY6" fmla="*/ 339736 h 1580197"/>
                    <a:gd name="connsiteX7" fmla="*/ 548640 w 940118"/>
                    <a:gd name="connsiteY7" fmla="*/ 340043 h 1580197"/>
                    <a:gd name="connsiteX8" fmla="*/ 503873 w 940118"/>
                    <a:gd name="connsiteY8" fmla="*/ 383858 h 1580197"/>
                    <a:gd name="connsiteX9" fmla="*/ 488633 w 940118"/>
                    <a:gd name="connsiteY9" fmla="*/ 399098 h 1580197"/>
                    <a:gd name="connsiteX10" fmla="*/ 488633 w 940118"/>
                    <a:gd name="connsiteY10" fmla="*/ 400050 h 1580197"/>
                    <a:gd name="connsiteX11" fmla="*/ 422910 w 940118"/>
                    <a:gd name="connsiteY11" fmla="*/ 482918 h 1580197"/>
                    <a:gd name="connsiteX12" fmla="*/ 422910 w 940118"/>
                    <a:gd name="connsiteY12" fmla="*/ 483870 h 1580197"/>
                    <a:gd name="connsiteX13" fmla="*/ 367665 w 940118"/>
                    <a:gd name="connsiteY13" fmla="*/ 572453 h 1580197"/>
                    <a:gd name="connsiteX14" fmla="*/ 368618 w 940118"/>
                    <a:gd name="connsiteY14" fmla="*/ 573405 h 1580197"/>
                    <a:gd name="connsiteX15" fmla="*/ 317183 w 940118"/>
                    <a:gd name="connsiteY15" fmla="*/ 684847 h 1580197"/>
                    <a:gd name="connsiteX16" fmla="*/ 305241 w 940118"/>
                    <a:gd name="connsiteY16" fmla="*/ 678329 h 1580197"/>
                    <a:gd name="connsiteX17" fmla="*/ 305235 w 940118"/>
                    <a:gd name="connsiteY17" fmla="*/ 678350 h 1580197"/>
                    <a:gd name="connsiteX18" fmla="*/ 317183 w 940118"/>
                    <a:gd name="connsiteY18" fmla="*/ 684847 h 1580197"/>
                    <a:gd name="connsiteX19" fmla="*/ 260985 w 940118"/>
                    <a:gd name="connsiteY19" fmla="*/ 1014413 h 1580197"/>
                    <a:gd name="connsiteX20" fmla="*/ 342900 w 940118"/>
                    <a:gd name="connsiteY20" fmla="*/ 1373505 h 1580197"/>
                    <a:gd name="connsiteX21" fmla="*/ 546735 w 940118"/>
                    <a:gd name="connsiteY21" fmla="*/ 1580197 h 1580197"/>
                    <a:gd name="connsiteX22" fmla="*/ 285750 w 940118"/>
                    <a:gd name="connsiteY22" fmla="*/ 1438275 h 1580197"/>
                    <a:gd name="connsiteX23" fmla="*/ 81915 w 940118"/>
                    <a:gd name="connsiteY23" fmla="*/ 1231583 h 1580197"/>
                    <a:gd name="connsiteX24" fmla="*/ 0 w 940118"/>
                    <a:gd name="connsiteY24" fmla="*/ 872490 h 1580197"/>
                    <a:gd name="connsiteX25" fmla="*/ 56197 w 940118"/>
                    <a:gd name="connsiteY25" fmla="*/ 542925 h 1580197"/>
                    <a:gd name="connsiteX26" fmla="*/ 62441 w 940118"/>
                    <a:gd name="connsiteY26" fmla="*/ 546321 h 1580197"/>
                    <a:gd name="connsiteX27" fmla="*/ 62617 w 940118"/>
                    <a:gd name="connsiteY27" fmla="*/ 545909 h 1580197"/>
                    <a:gd name="connsiteX28" fmla="*/ 57150 w 940118"/>
                    <a:gd name="connsiteY28" fmla="*/ 542925 h 1580197"/>
                    <a:gd name="connsiteX29" fmla="*/ 107444 w 940118"/>
                    <a:gd name="connsiteY29" fmla="*/ 431896 h 1580197"/>
                    <a:gd name="connsiteX30" fmla="*/ 106680 w 940118"/>
                    <a:gd name="connsiteY30" fmla="*/ 431483 h 1580197"/>
                    <a:gd name="connsiteX31" fmla="*/ 161925 w 940118"/>
                    <a:gd name="connsiteY31" fmla="*/ 341948 h 1580197"/>
                    <a:gd name="connsiteX32" fmla="*/ 171758 w 940118"/>
                    <a:gd name="connsiteY32" fmla="*/ 347295 h 1580197"/>
                    <a:gd name="connsiteX33" fmla="*/ 171778 w 940118"/>
                    <a:gd name="connsiteY33" fmla="*/ 347270 h 1580197"/>
                    <a:gd name="connsiteX34" fmla="*/ 161925 w 940118"/>
                    <a:gd name="connsiteY34" fmla="*/ 341948 h 1580197"/>
                    <a:gd name="connsiteX35" fmla="*/ 227648 w 940118"/>
                    <a:gd name="connsiteY35" fmla="*/ 258128 h 1580197"/>
                    <a:gd name="connsiteX36" fmla="*/ 239906 w 940118"/>
                    <a:gd name="connsiteY36" fmla="*/ 264794 h 1580197"/>
                    <a:gd name="connsiteX37" fmla="*/ 287315 w 940118"/>
                    <a:gd name="connsiteY37" fmla="*/ 198453 h 1580197"/>
                    <a:gd name="connsiteX38" fmla="*/ 286702 w 940118"/>
                    <a:gd name="connsiteY38" fmla="*/ 198120 h 1580197"/>
                    <a:gd name="connsiteX39" fmla="*/ 359092 w 940118"/>
                    <a:gd name="connsiteY39" fmla="*/ 140970 h 1580197"/>
                    <a:gd name="connsiteX40" fmla="*/ 486263 w 940118"/>
                    <a:gd name="connsiteY40" fmla="*/ 68845 h 1580197"/>
                    <a:gd name="connsiteX41" fmla="*/ 485775 w 940118"/>
                    <a:gd name="connsiteY41" fmla="*/ 68580 h 1580197"/>
                    <a:gd name="connsiteX42" fmla="*/ 572452 w 940118"/>
                    <a:gd name="connsiteY42" fmla="*/ 32385 h 1580197"/>
                    <a:gd name="connsiteX43" fmla="*/ 595123 w 940118"/>
                    <a:gd name="connsiteY43" fmla="*/ 44713 h 1580197"/>
                    <a:gd name="connsiteX44" fmla="*/ 573405 w 940118"/>
                    <a:gd name="connsiteY44" fmla="*/ 32385 h 1580197"/>
                    <a:gd name="connsiteX45" fmla="*/ 679133 w 940118"/>
                    <a:gd name="connsiteY45" fmla="*/ 0 h 1580197"/>
                    <a:gd name="connsiteX0" fmla="*/ 679133 w 940118"/>
                    <a:gd name="connsiteY0" fmla="*/ 0 h 1580197"/>
                    <a:gd name="connsiteX1" fmla="*/ 940118 w 940118"/>
                    <a:gd name="connsiteY1" fmla="*/ 140970 h 1580197"/>
                    <a:gd name="connsiteX2" fmla="*/ 747299 w 940118"/>
                    <a:gd name="connsiteY2" fmla="*/ 210278 h 1580197"/>
                    <a:gd name="connsiteX3" fmla="*/ 747713 w 940118"/>
                    <a:gd name="connsiteY3" fmla="*/ 210503 h 1580197"/>
                    <a:gd name="connsiteX4" fmla="*/ 620078 w 940118"/>
                    <a:gd name="connsiteY4" fmla="*/ 282893 h 1580197"/>
                    <a:gd name="connsiteX5" fmla="*/ 620077 w 940118"/>
                    <a:gd name="connsiteY5" fmla="*/ 282893 h 1580197"/>
                    <a:gd name="connsiteX6" fmla="*/ 548076 w 940118"/>
                    <a:gd name="connsiteY6" fmla="*/ 339736 h 1580197"/>
                    <a:gd name="connsiteX7" fmla="*/ 548640 w 940118"/>
                    <a:gd name="connsiteY7" fmla="*/ 340043 h 1580197"/>
                    <a:gd name="connsiteX8" fmla="*/ 503873 w 940118"/>
                    <a:gd name="connsiteY8" fmla="*/ 383858 h 1580197"/>
                    <a:gd name="connsiteX9" fmla="*/ 488633 w 940118"/>
                    <a:gd name="connsiteY9" fmla="*/ 399098 h 1580197"/>
                    <a:gd name="connsiteX10" fmla="*/ 488633 w 940118"/>
                    <a:gd name="connsiteY10" fmla="*/ 400050 h 1580197"/>
                    <a:gd name="connsiteX11" fmla="*/ 422910 w 940118"/>
                    <a:gd name="connsiteY11" fmla="*/ 482918 h 1580197"/>
                    <a:gd name="connsiteX12" fmla="*/ 422910 w 940118"/>
                    <a:gd name="connsiteY12" fmla="*/ 483870 h 1580197"/>
                    <a:gd name="connsiteX13" fmla="*/ 367665 w 940118"/>
                    <a:gd name="connsiteY13" fmla="*/ 572453 h 1580197"/>
                    <a:gd name="connsiteX14" fmla="*/ 368618 w 940118"/>
                    <a:gd name="connsiteY14" fmla="*/ 573405 h 1580197"/>
                    <a:gd name="connsiteX15" fmla="*/ 317183 w 940118"/>
                    <a:gd name="connsiteY15" fmla="*/ 684847 h 1580197"/>
                    <a:gd name="connsiteX16" fmla="*/ 305241 w 940118"/>
                    <a:gd name="connsiteY16" fmla="*/ 678329 h 1580197"/>
                    <a:gd name="connsiteX17" fmla="*/ 305235 w 940118"/>
                    <a:gd name="connsiteY17" fmla="*/ 678350 h 1580197"/>
                    <a:gd name="connsiteX18" fmla="*/ 317183 w 940118"/>
                    <a:gd name="connsiteY18" fmla="*/ 684847 h 1580197"/>
                    <a:gd name="connsiteX19" fmla="*/ 260985 w 940118"/>
                    <a:gd name="connsiteY19" fmla="*/ 1014413 h 1580197"/>
                    <a:gd name="connsiteX20" fmla="*/ 342900 w 940118"/>
                    <a:gd name="connsiteY20" fmla="*/ 1373505 h 1580197"/>
                    <a:gd name="connsiteX21" fmla="*/ 546735 w 940118"/>
                    <a:gd name="connsiteY21" fmla="*/ 1580197 h 1580197"/>
                    <a:gd name="connsiteX22" fmla="*/ 285750 w 940118"/>
                    <a:gd name="connsiteY22" fmla="*/ 1438275 h 1580197"/>
                    <a:gd name="connsiteX23" fmla="*/ 81915 w 940118"/>
                    <a:gd name="connsiteY23" fmla="*/ 1231583 h 1580197"/>
                    <a:gd name="connsiteX24" fmla="*/ 0 w 940118"/>
                    <a:gd name="connsiteY24" fmla="*/ 872490 h 1580197"/>
                    <a:gd name="connsiteX25" fmla="*/ 56197 w 940118"/>
                    <a:gd name="connsiteY25" fmla="*/ 542925 h 1580197"/>
                    <a:gd name="connsiteX26" fmla="*/ 62441 w 940118"/>
                    <a:gd name="connsiteY26" fmla="*/ 546321 h 1580197"/>
                    <a:gd name="connsiteX27" fmla="*/ 62617 w 940118"/>
                    <a:gd name="connsiteY27" fmla="*/ 545909 h 1580197"/>
                    <a:gd name="connsiteX28" fmla="*/ 57150 w 940118"/>
                    <a:gd name="connsiteY28" fmla="*/ 542925 h 1580197"/>
                    <a:gd name="connsiteX29" fmla="*/ 107444 w 940118"/>
                    <a:gd name="connsiteY29" fmla="*/ 431896 h 1580197"/>
                    <a:gd name="connsiteX30" fmla="*/ 106680 w 940118"/>
                    <a:gd name="connsiteY30" fmla="*/ 431483 h 1580197"/>
                    <a:gd name="connsiteX31" fmla="*/ 161925 w 940118"/>
                    <a:gd name="connsiteY31" fmla="*/ 341948 h 1580197"/>
                    <a:gd name="connsiteX32" fmla="*/ 171758 w 940118"/>
                    <a:gd name="connsiteY32" fmla="*/ 347295 h 1580197"/>
                    <a:gd name="connsiteX33" fmla="*/ 171778 w 940118"/>
                    <a:gd name="connsiteY33" fmla="*/ 347270 h 1580197"/>
                    <a:gd name="connsiteX34" fmla="*/ 161925 w 940118"/>
                    <a:gd name="connsiteY34" fmla="*/ 341948 h 1580197"/>
                    <a:gd name="connsiteX35" fmla="*/ 227648 w 940118"/>
                    <a:gd name="connsiteY35" fmla="*/ 258128 h 1580197"/>
                    <a:gd name="connsiteX36" fmla="*/ 287315 w 940118"/>
                    <a:gd name="connsiteY36" fmla="*/ 198453 h 1580197"/>
                    <a:gd name="connsiteX37" fmla="*/ 286702 w 940118"/>
                    <a:gd name="connsiteY37" fmla="*/ 198120 h 1580197"/>
                    <a:gd name="connsiteX38" fmla="*/ 359092 w 940118"/>
                    <a:gd name="connsiteY38" fmla="*/ 140970 h 1580197"/>
                    <a:gd name="connsiteX39" fmla="*/ 486263 w 940118"/>
                    <a:gd name="connsiteY39" fmla="*/ 68845 h 1580197"/>
                    <a:gd name="connsiteX40" fmla="*/ 485775 w 940118"/>
                    <a:gd name="connsiteY40" fmla="*/ 68580 h 1580197"/>
                    <a:gd name="connsiteX41" fmla="*/ 572452 w 940118"/>
                    <a:gd name="connsiteY41" fmla="*/ 32385 h 1580197"/>
                    <a:gd name="connsiteX42" fmla="*/ 595123 w 940118"/>
                    <a:gd name="connsiteY42" fmla="*/ 44713 h 1580197"/>
                    <a:gd name="connsiteX43" fmla="*/ 573405 w 940118"/>
                    <a:gd name="connsiteY43" fmla="*/ 32385 h 1580197"/>
                    <a:gd name="connsiteX44" fmla="*/ 679133 w 940118"/>
                    <a:gd name="connsiteY44" fmla="*/ 0 h 1580197"/>
                    <a:gd name="connsiteX0" fmla="*/ 679133 w 940118"/>
                    <a:gd name="connsiteY0" fmla="*/ 0 h 1580197"/>
                    <a:gd name="connsiteX1" fmla="*/ 940118 w 940118"/>
                    <a:gd name="connsiteY1" fmla="*/ 140970 h 1580197"/>
                    <a:gd name="connsiteX2" fmla="*/ 747299 w 940118"/>
                    <a:gd name="connsiteY2" fmla="*/ 210278 h 1580197"/>
                    <a:gd name="connsiteX3" fmla="*/ 747713 w 940118"/>
                    <a:gd name="connsiteY3" fmla="*/ 210503 h 1580197"/>
                    <a:gd name="connsiteX4" fmla="*/ 620078 w 940118"/>
                    <a:gd name="connsiteY4" fmla="*/ 282893 h 1580197"/>
                    <a:gd name="connsiteX5" fmla="*/ 620077 w 940118"/>
                    <a:gd name="connsiteY5" fmla="*/ 282893 h 1580197"/>
                    <a:gd name="connsiteX6" fmla="*/ 548076 w 940118"/>
                    <a:gd name="connsiteY6" fmla="*/ 339736 h 1580197"/>
                    <a:gd name="connsiteX7" fmla="*/ 548640 w 940118"/>
                    <a:gd name="connsiteY7" fmla="*/ 340043 h 1580197"/>
                    <a:gd name="connsiteX8" fmla="*/ 503873 w 940118"/>
                    <a:gd name="connsiteY8" fmla="*/ 383858 h 1580197"/>
                    <a:gd name="connsiteX9" fmla="*/ 488633 w 940118"/>
                    <a:gd name="connsiteY9" fmla="*/ 399098 h 1580197"/>
                    <a:gd name="connsiteX10" fmla="*/ 488633 w 940118"/>
                    <a:gd name="connsiteY10" fmla="*/ 400050 h 1580197"/>
                    <a:gd name="connsiteX11" fmla="*/ 422910 w 940118"/>
                    <a:gd name="connsiteY11" fmla="*/ 482918 h 1580197"/>
                    <a:gd name="connsiteX12" fmla="*/ 422910 w 940118"/>
                    <a:gd name="connsiteY12" fmla="*/ 483870 h 1580197"/>
                    <a:gd name="connsiteX13" fmla="*/ 367665 w 940118"/>
                    <a:gd name="connsiteY13" fmla="*/ 572453 h 1580197"/>
                    <a:gd name="connsiteX14" fmla="*/ 368618 w 940118"/>
                    <a:gd name="connsiteY14" fmla="*/ 573405 h 1580197"/>
                    <a:gd name="connsiteX15" fmla="*/ 317183 w 940118"/>
                    <a:gd name="connsiteY15" fmla="*/ 684847 h 1580197"/>
                    <a:gd name="connsiteX16" fmla="*/ 305241 w 940118"/>
                    <a:gd name="connsiteY16" fmla="*/ 678329 h 1580197"/>
                    <a:gd name="connsiteX17" fmla="*/ 305235 w 940118"/>
                    <a:gd name="connsiteY17" fmla="*/ 678350 h 1580197"/>
                    <a:gd name="connsiteX18" fmla="*/ 317183 w 940118"/>
                    <a:gd name="connsiteY18" fmla="*/ 684847 h 1580197"/>
                    <a:gd name="connsiteX19" fmla="*/ 260985 w 940118"/>
                    <a:gd name="connsiteY19" fmla="*/ 1014413 h 1580197"/>
                    <a:gd name="connsiteX20" fmla="*/ 342900 w 940118"/>
                    <a:gd name="connsiteY20" fmla="*/ 1373505 h 1580197"/>
                    <a:gd name="connsiteX21" fmla="*/ 546735 w 940118"/>
                    <a:gd name="connsiteY21" fmla="*/ 1580197 h 1580197"/>
                    <a:gd name="connsiteX22" fmla="*/ 285750 w 940118"/>
                    <a:gd name="connsiteY22" fmla="*/ 1438275 h 1580197"/>
                    <a:gd name="connsiteX23" fmla="*/ 81915 w 940118"/>
                    <a:gd name="connsiteY23" fmla="*/ 1231583 h 1580197"/>
                    <a:gd name="connsiteX24" fmla="*/ 0 w 940118"/>
                    <a:gd name="connsiteY24" fmla="*/ 872490 h 1580197"/>
                    <a:gd name="connsiteX25" fmla="*/ 56197 w 940118"/>
                    <a:gd name="connsiteY25" fmla="*/ 542925 h 1580197"/>
                    <a:gd name="connsiteX26" fmla="*/ 62441 w 940118"/>
                    <a:gd name="connsiteY26" fmla="*/ 546321 h 1580197"/>
                    <a:gd name="connsiteX27" fmla="*/ 62617 w 940118"/>
                    <a:gd name="connsiteY27" fmla="*/ 545909 h 1580197"/>
                    <a:gd name="connsiteX28" fmla="*/ 57150 w 940118"/>
                    <a:gd name="connsiteY28" fmla="*/ 542925 h 1580197"/>
                    <a:gd name="connsiteX29" fmla="*/ 107444 w 940118"/>
                    <a:gd name="connsiteY29" fmla="*/ 431896 h 1580197"/>
                    <a:gd name="connsiteX30" fmla="*/ 106680 w 940118"/>
                    <a:gd name="connsiteY30" fmla="*/ 431483 h 1580197"/>
                    <a:gd name="connsiteX31" fmla="*/ 161925 w 940118"/>
                    <a:gd name="connsiteY31" fmla="*/ 341948 h 1580197"/>
                    <a:gd name="connsiteX32" fmla="*/ 171758 w 940118"/>
                    <a:gd name="connsiteY32" fmla="*/ 347295 h 1580197"/>
                    <a:gd name="connsiteX33" fmla="*/ 161925 w 940118"/>
                    <a:gd name="connsiteY33" fmla="*/ 341948 h 1580197"/>
                    <a:gd name="connsiteX34" fmla="*/ 227648 w 940118"/>
                    <a:gd name="connsiteY34" fmla="*/ 258128 h 1580197"/>
                    <a:gd name="connsiteX35" fmla="*/ 287315 w 940118"/>
                    <a:gd name="connsiteY35" fmla="*/ 198453 h 1580197"/>
                    <a:gd name="connsiteX36" fmla="*/ 286702 w 940118"/>
                    <a:gd name="connsiteY36" fmla="*/ 198120 h 1580197"/>
                    <a:gd name="connsiteX37" fmla="*/ 359092 w 940118"/>
                    <a:gd name="connsiteY37" fmla="*/ 140970 h 1580197"/>
                    <a:gd name="connsiteX38" fmla="*/ 486263 w 940118"/>
                    <a:gd name="connsiteY38" fmla="*/ 68845 h 1580197"/>
                    <a:gd name="connsiteX39" fmla="*/ 485775 w 940118"/>
                    <a:gd name="connsiteY39" fmla="*/ 68580 h 1580197"/>
                    <a:gd name="connsiteX40" fmla="*/ 572452 w 940118"/>
                    <a:gd name="connsiteY40" fmla="*/ 32385 h 1580197"/>
                    <a:gd name="connsiteX41" fmla="*/ 595123 w 940118"/>
                    <a:gd name="connsiteY41" fmla="*/ 44713 h 1580197"/>
                    <a:gd name="connsiteX42" fmla="*/ 573405 w 940118"/>
                    <a:gd name="connsiteY42" fmla="*/ 32385 h 1580197"/>
                    <a:gd name="connsiteX43" fmla="*/ 679133 w 940118"/>
                    <a:gd name="connsiteY43" fmla="*/ 0 h 1580197"/>
                    <a:gd name="connsiteX0" fmla="*/ 679133 w 940118"/>
                    <a:gd name="connsiteY0" fmla="*/ 0 h 1580197"/>
                    <a:gd name="connsiteX1" fmla="*/ 940118 w 940118"/>
                    <a:gd name="connsiteY1" fmla="*/ 140970 h 1580197"/>
                    <a:gd name="connsiteX2" fmla="*/ 747299 w 940118"/>
                    <a:gd name="connsiteY2" fmla="*/ 210278 h 1580197"/>
                    <a:gd name="connsiteX3" fmla="*/ 747713 w 940118"/>
                    <a:gd name="connsiteY3" fmla="*/ 210503 h 1580197"/>
                    <a:gd name="connsiteX4" fmla="*/ 620078 w 940118"/>
                    <a:gd name="connsiteY4" fmla="*/ 282893 h 1580197"/>
                    <a:gd name="connsiteX5" fmla="*/ 620077 w 940118"/>
                    <a:gd name="connsiteY5" fmla="*/ 282893 h 1580197"/>
                    <a:gd name="connsiteX6" fmla="*/ 548076 w 940118"/>
                    <a:gd name="connsiteY6" fmla="*/ 339736 h 1580197"/>
                    <a:gd name="connsiteX7" fmla="*/ 548640 w 940118"/>
                    <a:gd name="connsiteY7" fmla="*/ 340043 h 1580197"/>
                    <a:gd name="connsiteX8" fmla="*/ 503873 w 940118"/>
                    <a:gd name="connsiteY8" fmla="*/ 383858 h 1580197"/>
                    <a:gd name="connsiteX9" fmla="*/ 488633 w 940118"/>
                    <a:gd name="connsiteY9" fmla="*/ 399098 h 1580197"/>
                    <a:gd name="connsiteX10" fmla="*/ 488633 w 940118"/>
                    <a:gd name="connsiteY10" fmla="*/ 400050 h 1580197"/>
                    <a:gd name="connsiteX11" fmla="*/ 422910 w 940118"/>
                    <a:gd name="connsiteY11" fmla="*/ 482918 h 1580197"/>
                    <a:gd name="connsiteX12" fmla="*/ 422910 w 940118"/>
                    <a:gd name="connsiteY12" fmla="*/ 483870 h 1580197"/>
                    <a:gd name="connsiteX13" fmla="*/ 367665 w 940118"/>
                    <a:gd name="connsiteY13" fmla="*/ 572453 h 1580197"/>
                    <a:gd name="connsiteX14" fmla="*/ 368618 w 940118"/>
                    <a:gd name="connsiteY14" fmla="*/ 573405 h 1580197"/>
                    <a:gd name="connsiteX15" fmla="*/ 317183 w 940118"/>
                    <a:gd name="connsiteY15" fmla="*/ 684847 h 1580197"/>
                    <a:gd name="connsiteX16" fmla="*/ 305241 w 940118"/>
                    <a:gd name="connsiteY16" fmla="*/ 678329 h 1580197"/>
                    <a:gd name="connsiteX17" fmla="*/ 305235 w 940118"/>
                    <a:gd name="connsiteY17" fmla="*/ 678350 h 1580197"/>
                    <a:gd name="connsiteX18" fmla="*/ 317183 w 940118"/>
                    <a:gd name="connsiteY18" fmla="*/ 684847 h 1580197"/>
                    <a:gd name="connsiteX19" fmla="*/ 260985 w 940118"/>
                    <a:gd name="connsiteY19" fmla="*/ 1014413 h 1580197"/>
                    <a:gd name="connsiteX20" fmla="*/ 342900 w 940118"/>
                    <a:gd name="connsiteY20" fmla="*/ 1373505 h 1580197"/>
                    <a:gd name="connsiteX21" fmla="*/ 546735 w 940118"/>
                    <a:gd name="connsiteY21" fmla="*/ 1580197 h 1580197"/>
                    <a:gd name="connsiteX22" fmla="*/ 285750 w 940118"/>
                    <a:gd name="connsiteY22" fmla="*/ 1438275 h 1580197"/>
                    <a:gd name="connsiteX23" fmla="*/ 81915 w 940118"/>
                    <a:gd name="connsiteY23" fmla="*/ 1231583 h 1580197"/>
                    <a:gd name="connsiteX24" fmla="*/ 0 w 940118"/>
                    <a:gd name="connsiteY24" fmla="*/ 872490 h 1580197"/>
                    <a:gd name="connsiteX25" fmla="*/ 56197 w 940118"/>
                    <a:gd name="connsiteY25" fmla="*/ 542925 h 1580197"/>
                    <a:gd name="connsiteX26" fmla="*/ 62441 w 940118"/>
                    <a:gd name="connsiteY26" fmla="*/ 546321 h 1580197"/>
                    <a:gd name="connsiteX27" fmla="*/ 62617 w 940118"/>
                    <a:gd name="connsiteY27" fmla="*/ 545909 h 1580197"/>
                    <a:gd name="connsiteX28" fmla="*/ 57150 w 940118"/>
                    <a:gd name="connsiteY28" fmla="*/ 542925 h 1580197"/>
                    <a:gd name="connsiteX29" fmla="*/ 107444 w 940118"/>
                    <a:gd name="connsiteY29" fmla="*/ 431896 h 1580197"/>
                    <a:gd name="connsiteX30" fmla="*/ 106680 w 940118"/>
                    <a:gd name="connsiteY30" fmla="*/ 431483 h 1580197"/>
                    <a:gd name="connsiteX31" fmla="*/ 161925 w 940118"/>
                    <a:gd name="connsiteY31" fmla="*/ 341948 h 1580197"/>
                    <a:gd name="connsiteX32" fmla="*/ 171758 w 940118"/>
                    <a:gd name="connsiteY32" fmla="*/ 347295 h 1580197"/>
                    <a:gd name="connsiteX33" fmla="*/ 227648 w 940118"/>
                    <a:gd name="connsiteY33" fmla="*/ 258128 h 1580197"/>
                    <a:gd name="connsiteX34" fmla="*/ 287315 w 940118"/>
                    <a:gd name="connsiteY34" fmla="*/ 198453 h 1580197"/>
                    <a:gd name="connsiteX35" fmla="*/ 286702 w 940118"/>
                    <a:gd name="connsiteY35" fmla="*/ 198120 h 1580197"/>
                    <a:gd name="connsiteX36" fmla="*/ 359092 w 940118"/>
                    <a:gd name="connsiteY36" fmla="*/ 140970 h 1580197"/>
                    <a:gd name="connsiteX37" fmla="*/ 486263 w 940118"/>
                    <a:gd name="connsiteY37" fmla="*/ 68845 h 1580197"/>
                    <a:gd name="connsiteX38" fmla="*/ 485775 w 940118"/>
                    <a:gd name="connsiteY38" fmla="*/ 68580 h 1580197"/>
                    <a:gd name="connsiteX39" fmla="*/ 572452 w 940118"/>
                    <a:gd name="connsiteY39" fmla="*/ 32385 h 1580197"/>
                    <a:gd name="connsiteX40" fmla="*/ 595123 w 940118"/>
                    <a:gd name="connsiteY40" fmla="*/ 44713 h 1580197"/>
                    <a:gd name="connsiteX41" fmla="*/ 573405 w 940118"/>
                    <a:gd name="connsiteY41" fmla="*/ 32385 h 1580197"/>
                    <a:gd name="connsiteX42" fmla="*/ 679133 w 940118"/>
                    <a:gd name="connsiteY42" fmla="*/ 0 h 1580197"/>
                    <a:gd name="connsiteX0" fmla="*/ 679133 w 940118"/>
                    <a:gd name="connsiteY0" fmla="*/ 0 h 1580197"/>
                    <a:gd name="connsiteX1" fmla="*/ 940118 w 940118"/>
                    <a:gd name="connsiteY1" fmla="*/ 140970 h 1580197"/>
                    <a:gd name="connsiteX2" fmla="*/ 747299 w 940118"/>
                    <a:gd name="connsiteY2" fmla="*/ 210278 h 1580197"/>
                    <a:gd name="connsiteX3" fmla="*/ 747713 w 940118"/>
                    <a:gd name="connsiteY3" fmla="*/ 210503 h 1580197"/>
                    <a:gd name="connsiteX4" fmla="*/ 620078 w 940118"/>
                    <a:gd name="connsiteY4" fmla="*/ 282893 h 1580197"/>
                    <a:gd name="connsiteX5" fmla="*/ 620077 w 940118"/>
                    <a:gd name="connsiteY5" fmla="*/ 282893 h 1580197"/>
                    <a:gd name="connsiteX6" fmla="*/ 548076 w 940118"/>
                    <a:gd name="connsiteY6" fmla="*/ 339736 h 1580197"/>
                    <a:gd name="connsiteX7" fmla="*/ 548640 w 940118"/>
                    <a:gd name="connsiteY7" fmla="*/ 340043 h 1580197"/>
                    <a:gd name="connsiteX8" fmla="*/ 503873 w 940118"/>
                    <a:gd name="connsiteY8" fmla="*/ 383858 h 1580197"/>
                    <a:gd name="connsiteX9" fmla="*/ 488633 w 940118"/>
                    <a:gd name="connsiteY9" fmla="*/ 399098 h 1580197"/>
                    <a:gd name="connsiteX10" fmla="*/ 488633 w 940118"/>
                    <a:gd name="connsiteY10" fmla="*/ 400050 h 1580197"/>
                    <a:gd name="connsiteX11" fmla="*/ 422910 w 940118"/>
                    <a:gd name="connsiteY11" fmla="*/ 482918 h 1580197"/>
                    <a:gd name="connsiteX12" fmla="*/ 422910 w 940118"/>
                    <a:gd name="connsiteY12" fmla="*/ 483870 h 1580197"/>
                    <a:gd name="connsiteX13" fmla="*/ 367665 w 940118"/>
                    <a:gd name="connsiteY13" fmla="*/ 572453 h 1580197"/>
                    <a:gd name="connsiteX14" fmla="*/ 368618 w 940118"/>
                    <a:gd name="connsiteY14" fmla="*/ 573405 h 1580197"/>
                    <a:gd name="connsiteX15" fmla="*/ 317183 w 940118"/>
                    <a:gd name="connsiteY15" fmla="*/ 684847 h 1580197"/>
                    <a:gd name="connsiteX16" fmla="*/ 305241 w 940118"/>
                    <a:gd name="connsiteY16" fmla="*/ 678329 h 1580197"/>
                    <a:gd name="connsiteX17" fmla="*/ 305235 w 940118"/>
                    <a:gd name="connsiteY17" fmla="*/ 678350 h 1580197"/>
                    <a:gd name="connsiteX18" fmla="*/ 317183 w 940118"/>
                    <a:gd name="connsiteY18" fmla="*/ 684847 h 1580197"/>
                    <a:gd name="connsiteX19" fmla="*/ 260985 w 940118"/>
                    <a:gd name="connsiteY19" fmla="*/ 1014413 h 1580197"/>
                    <a:gd name="connsiteX20" fmla="*/ 342900 w 940118"/>
                    <a:gd name="connsiteY20" fmla="*/ 1373505 h 1580197"/>
                    <a:gd name="connsiteX21" fmla="*/ 546735 w 940118"/>
                    <a:gd name="connsiteY21" fmla="*/ 1580197 h 1580197"/>
                    <a:gd name="connsiteX22" fmla="*/ 285750 w 940118"/>
                    <a:gd name="connsiteY22" fmla="*/ 1438275 h 1580197"/>
                    <a:gd name="connsiteX23" fmla="*/ 81915 w 940118"/>
                    <a:gd name="connsiteY23" fmla="*/ 1231583 h 1580197"/>
                    <a:gd name="connsiteX24" fmla="*/ 0 w 940118"/>
                    <a:gd name="connsiteY24" fmla="*/ 872490 h 1580197"/>
                    <a:gd name="connsiteX25" fmla="*/ 56197 w 940118"/>
                    <a:gd name="connsiteY25" fmla="*/ 542925 h 1580197"/>
                    <a:gd name="connsiteX26" fmla="*/ 62441 w 940118"/>
                    <a:gd name="connsiteY26" fmla="*/ 546321 h 1580197"/>
                    <a:gd name="connsiteX27" fmla="*/ 62617 w 940118"/>
                    <a:gd name="connsiteY27" fmla="*/ 545909 h 1580197"/>
                    <a:gd name="connsiteX28" fmla="*/ 57150 w 940118"/>
                    <a:gd name="connsiteY28" fmla="*/ 542925 h 1580197"/>
                    <a:gd name="connsiteX29" fmla="*/ 107444 w 940118"/>
                    <a:gd name="connsiteY29" fmla="*/ 431896 h 1580197"/>
                    <a:gd name="connsiteX30" fmla="*/ 106680 w 940118"/>
                    <a:gd name="connsiteY30" fmla="*/ 431483 h 1580197"/>
                    <a:gd name="connsiteX31" fmla="*/ 161925 w 940118"/>
                    <a:gd name="connsiteY31" fmla="*/ 341948 h 1580197"/>
                    <a:gd name="connsiteX32" fmla="*/ 227648 w 940118"/>
                    <a:gd name="connsiteY32" fmla="*/ 258128 h 1580197"/>
                    <a:gd name="connsiteX33" fmla="*/ 287315 w 940118"/>
                    <a:gd name="connsiteY33" fmla="*/ 198453 h 1580197"/>
                    <a:gd name="connsiteX34" fmla="*/ 286702 w 940118"/>
                    <a:gd name="connsiteY34" fmla="*/ 198120 h 1580197"/>
                    <a:gd name="connsiteX35" fmla="*/ 359092 w 940118"/>
                    <a:gd name="connsiteY35" fmla="*/ 140970 h 1580197"/>
                    <a:gd name="connsiteX36" fmla="*/ 486263 w 940118"/>
                    <a:gd name="connsiteY36" fmla="*/ 68845 h 1580197"/>
                    <a:gd name="connsiteX37" fmla="*/ 485775 w 940118"/>
                    <a:gd name="connsiteY37" fmla="*/ 68580 h 1580197"/>
                    <a:gd name="connsiteX38" fmla="*/ 572452 w 940118"/>
                    <a:gd name="connsiteY38" fmla="*/ 32385 h 1580197"/>
                    <a:gd name="connsiteX39" fmla="*/ 595123 w 940118"/>
                    <a:gd name="connsiteY39" fmla="*/ 44713 h 1580197"/>
                    <a:gd name="connsiteX40" fmla="*/ 573405 w 940118"/>
                    <a:gd name="connsiteY40" fmla="*/ 32385 h 1580197"/>
                    <a:gd name="connsiteX41" fmla="*/ 679133 w 940118"/>
                    <a:gd name="connsiteY41" fmla="*/ 0 h 1580197"/>
                    <a:gd name="connsiteX0" fmla="*/ 679133 w 940118"/>
                    <a:gd name="connsiteY0" fmla="*/ 0 h 1580197"/>
                    <a:gd name="connsiteX1" fmla="*/ 940118 w 940118"/>
                    <a:gd name="connsiteY1" fmla="*/ 140970 h 1580197"/>
                    <a:gd name="connsiteX2" fmla="*/ 747299 w 940118"/>
                    <a:gd name="connsiteY2" fmla="*/ 210278 h 1580197"/>
                    <a:gd name="connsiteX3" fmla="*/ 747713 w 940118"/>
                    <a:gd name="connsiteY3" fmla="*/ 210503 h 1580197"/>
                    <a:gd name="connsiteX4" fmla="*/ 620078 w 940118"/>
                    <a:gd name="connsiteY4" fmla="*/ 282893 h 1580197"/>
                    <a:gd name="connsiteX5" fmla="*/ 620077 w 940118"/>
                    <a:gd name="connsiteY5" fmla="*/ 282893 h 1580197"/>
                    <a:gd name="connsiteX6" fmla="*/ 548076 w 940118"/>
                    <a:gd name="connsiteY6" fmla="*/ 339736 h 1580197"/>
                    <a:gd name="connsiteX7" fmla="*/ 548640 w 940118"/>
                    <a:gd name="connsiteY7" fmla="*/ 340043 h 1580197"/>
                    <a:gd name="connsiteX8" fmla="*/ 503873 w 940118"/>
                    <a:gd name="connsiteY8" fmla="*/ 383858 h 1580197"/>
                    <a:gd name="connsiteX9" fmla="*/ 488633 w 940118"/>
                    <a:gd name="connsiteY9" fmla="*/ 399098 h 1580197"/>
                    <a:gd name="connsiteX10" fmla="*/ 488633 w 940118"/>
                    <a:gd name="connsiteY10" fmla="*/ 400050 h 1580197"/>
                    <a:gd name="connsiteX11" fmla="*/ 422910 w 940118"/>
                    <a:gd name="connsiteY11" fmla="*/ 482918 h 1580197"/>
                    <a:gd name="connsiteX12" fmla="*/ 422910 w 940118"/>
                    <a:gd name="connsiteY12" fmla="*/ 483870 h 1580197"/>
                    <a:gd name="connsiteX13" fmla="*/ 367665 w 940118"/>
                    <a:gd name="connsiteY13" fmla="*/ 572453 h 1580197"/>
                    <a:gd name="connsiteX14" fmla="*/ 368618 w 940118"/>
                    <a:gd name="connsiteY14" fmla="*/ 573405 h 1580197"/>
                    <a:gd name="connsiteX15" fmla="*/ 317183 w 940118"/>
                    <a:gd name="connsiteY15" fmla="*/ 684847 h 1580197"/>
                    <a:gd name="connsiteX16" fmla="*/ 305241 w 940118"/>
                    <a:gd name="connsiteY16" fmla="*/ 678329 h 1580197"/>
                    <a:gd name="connsiteX17" fmla="*/ 305235 w 940118"/>
                    <a:gd name="connsiteY17" fmla="*/ 678350 h 1580197"/>
                    <a:gd name="connsiteX18" fmla="*/ 317183 w 940118"/>
                    <a:gd name="connsiteY18" fmla="*/ 684847 h 1580197"/>
                    <a:gd name="connsiteX19" fmla="*/ 260985 w 940118"/>
                    <a:gd name="connsiteY19" fmla="*/ 1014413 h 1580197"/>
                    <a:gd name="connsiteX20" fmla="*/ 342900 w 940118"/>
                    <a:gd name="connsiteY20" fmla="*/ 1373505 h 1580197"/>
                    <a:gd name="connsiteX21" fmla="*/ 546735 w 940118"/>
                    <a:gd name="connsiteY21" fmla="*/ 1580197 h 1580197"/>
                    <a:gd name="connsiteX22" fmla="*/ 285750 w 940118"/>
                    <a:gd name="connsiteY22" fmla="*/ 1438275 h 1580197"/>
                    <a:gd name="connsiteX23" fmla="*/ 81915 w 940118"/>
                    <a:gd name="connsiteY23" fmla="*/ 1231583 h 1580197"/>
                    <a:gd name="connsiteX24" fmla="*/ 0 w 940118"/>
                    <a:gd name="connsiteY24" fmla="*/ 872490 h 1580197"/>
                    <a:gd name="connsiteX25" fmla="*/ 56197 w 940118"/>
                    <a:gd name="connsiteY25" fmla="*/ 542925 h 1580197"/>
                    <a:gd name="connsiteX26" fmla="*/ 62441 w 940118"/>
                    <a:gd name="connsiteY26" fmla="*/ 546321 h 1580197"/>
                    <a:gd name="connsiteX27" fmla="*/ 62617 w 940118"/>
                    <a:gd name="connsiteY27" fmla="*/ 545909 h 1580197"/>
                    <a:gd name="connsiteX28" fmla="*/ 57150 w 940118"/>
                    <a:gd name="connsiteY28" fmla="*/ 542925 h 1580197"/>
                    <a:gd name="connsiteX29" fmla="*/ 107444 w 940118"/>
                    <a:gd name="connsiteY29" fmla="*/ 431896 h 1580197"/>
                    <a:gd name="connsiteX30" fmla="*/ 106680 w 940118"/>
                    <a:gd name="connsiteY30" fmla="*/ 431483 h 1580197"/>
                    <a:gd name="connsiteX31" fmla="*/ 227648 w 940118"/>
                    <a:gd name="connsiteY31" fmla="*/ 258128 h 1580197"/>
                    <a:gd name="connsiteX32" fmla="*/ 287315 w 940118"/>
                    <a:gd name="connsiteY32" fmla="*/ 198453 h 1580197"/>
                    <a:gd name="connsiteX33" fmla="*/ 286702 w 940118"/>
                    <a:gd name="connsiteY33" fmla="*/ 198120 h 1580197"/>
                    <a:gd name="connsiteX34" fmla="*/ 359092 w 940118"/>
                    <a:gd name="connsiteY34" fmla="*/ 140970 h 1580197"/>
                    <a:gd name="connsiteX35" fmla="*/ 486263 w 940118"/>
                    <a:gd name="connsiteY35" fmla="*/ 68845 h 1580197"/>
                    <a:gd name="connsiteX36" fmla="*/ 485775 w 940118"/>
                    <a:gd name="connsiteY36" fmla="*/ 68580 h 1580197"/>
                    <a:gd name="connsiteX37" fmla="*/ 572452 w 940118"/>
                    <a:gd name="connsiteY37" fmla="*/ 32385 h 1580197"/>
                    <a:gd name="connsiteX38" fmla="*/ 595123 w 940118"/>
                    <a:gd name="connsiteY38" fmla="*/ 44713 h 1580197"/>
                    <a:gd name="connsiteX39" fmla="*/ 573405 w 940118"/>
                    <a:gd name="connsiteY39" fmla="*/ 32385 h 1580197"/>
                    <a:gd name="connsiteX40" fmla="*/ 679133 w 940118"/>
                    <a:gd name="connsiteY40" fmla="*/ 0 h 1580197"/>
                    <a:gd name="connsiteX0" fmla="*/ 679133 w 940118"/>
                    <a:gd name="connsiteY0" fmla="*/ 0 h 1580197"/>
                    <a:gd name="connsiteX1" fmla="*/ 940118 w 940118"/>
                    <a:gd name="connsiteY1" fmla="*/ 140970 h 1580197"/>
                    <a:gd name="connsiteX2" fmla="*/ 747299 w 940118"/>
                    <a:gd name="connsiteY2" fmla="*/ 210278 h 1580197"/>
                    <a:gd name="connsiteX3" fmla="*/ 747713 w 940118"/>
                    <a:gd name="connsiteY3" fmla="*/ 210503 h 1580197"/>
                    <a:gd name="connsiteX4" fmla="*/ 620078 w 940118"/>
                    <a:gd name="connsiteY4" fmla="*/ 282893 h 1580197"/>
                    <a:gd name="connsiteX5" fmla="*/ 620077 w 940118"/>
                    <a:gd name="connsiteY5" fmla="*/ 282893 h 1580197"/>
                    <a:gd name="connsiteX6" fmla="*/ 548076 w 940118"/>
                    <a:gd name="connsiteY6" fmla="*/ 339736 h 1580197"/>
                    <a:gd name="connsiteX7" fmla="*/ 548640 w 940118"/>
                    <a:gd name="connsiteY7" fmla="*/ 340043 h 1580197"/>
                    <a:gd name="connsiteX8" fmla="*/ 503873 w 940118"/>
                    <a:gd name="connsiteY8" fmla="*/ 383858 h 1580197"/>
                    <a:gd name="connsiteX9" fmla="*/ 488633 w 940118"/>
                    <a:gd name="connsiteY9" fmla="*/ 399098 h 1580197"/>
                    <a:gd name="connsiteX10" fmla="*/ 488633 w 940118"/>
                    <a:gd name="connsiteY10" fmla="*/ 400050 h 1580197"/>
                    <a:gd name="connsiteX11" fmla="*/ 422910 w 940118"/>
                    <a:gd name="connsiteY11" fmla="*/ 482918 h 1580197"/>
                    <a:gd name="connsiteX12" fmla="*/ 422910 w 940118"/>
                    <a:gd name="connsiteY12" fmla="*/ 483870 h 1580197"/>
                    <a:gd name="connsiteX13" fmla="*/ 367665 w 940118"/>
                    <a:gd name="connsiteY13" fmla="*/ 572453 h 1580197"/>
                    <a:gd name="connsiteX14" fmla="*/ 368618 w 940118"/>
                    <a:gd name="connsiteY14" fmla="*/ 573405 h 1580197"/>
                    <a:gd name="connsiteX15" fmla="*/ 317183 w 940118"/>
                    <a:gd name="connsiteY15" fmla="*/ 684847 h 1580197"/>
                    <a:gd name="connsiteX16" fmla="*/ 305241 w 940118"/>
                    <a:gd name="connsiteY16" fmla="*/ 678329 h 1580197"/>
                    <a:gd name="connsiteX17" fmla="*/ 305235 w 940118"/>
                    <a:gd name="connsiteY17" fmla="*/ 678350 h 1580197"/>
                    <a:gd name="connsiteX18" fmla="*/ 317183 w 940118"/>
                    <a:gd name="connsiteY18" fmla="*/ 684847 h 1580197"/>
                    <a:gd name="connsiteX19" fmla="*/ 260985 w 940118"/>
                    <a:gd name="connsiteY19" fmla="*/ 1014413 h 1580197"/>
                    <a:gd name="connsiteX20" fmla="*/ 342900 w 940118"/>
                    <a:gd name="connsiteY20" fmla="*/ 1373505 h 1580197"/>
                    <a:gd name="connsiteX21" fmla="*/ 546735 w 940118"/>
                    <a:gd name="connsiteY21" fmla="*/ 1580197 h 1580197"/>
                    <a:gd name="connsiteX22" fmla="*/ 285750 w 940118"/>
                    <a:gd name="connsiteY22" fmla="*/ 1438275 h 1580197"/>
                    <a:gd name="connsiteX23" fmla="*/ 81915 w 940118"/>
                    <a:gd name="connsiteY23" fmla="*/ 1231583 h 1580197"/>
                    <a:gd name="connsiteX24" fmla="*/ 0 w 940118"/>
                    <a:gd name="connsiteY24" fmla="*/ 872490 h 1580197"/>
                    <a:gd name="connsiteX25" fmla="*/ 56197 w 940118"/>
                    <a:gd name="connsiteY25" fmla="*/ 542925 h 1580197"/>
                    <a:gd name="connsiteX26" fmla="*/ 62441 w 940118"/>
                    <a:gd name="connsiteY26" fmla="*/ 546321 h 1580197"/>
                    <a:gd name="connsiteX27" fmla="*/ 62617 w 940118"/>
                    <a:gd name="connsiteY27" fmla="*/ 545909 h 1580197"/>
                    <a:gd name="connsiteX28" fmla="*/ 57150 w 940118"/>
                    <a:gd name="connsiteY28" fmla="*/ 542925 h 1580197"/>
                    <a:gd name="connsiteX29" fmla="*/ 107444 w 940118"/>
                    <a:gd name="connsiteY29" fmla="*/ 431896 h 1580197"/>
                    <a:gd name="connsiteX30" fmla="*/ 106680 w 940118"/>
                    <a:gd name="connsiteY30" fmla="*/ 431483 h 1580197"/>
                    <a:gd name="connsiteX31" fmla="*/ 227648 w 940118"/>
                    <a:gd name="connsiteY31" fmla="*/ 258128 h 1580197"/>
                    <a:gd name="connsiteX32" fmla="*/ 287315 w 940118"/>
                    <a:gd name="connsiteY32" fmla="*/ 198453 h 1580197"/>
                    <a:gd name="connsiteX33" fmla="*/ 359092 w 940118"/>
                    <a:gd name="connsiteY33" fmla="*/ 140970 h 1580197"/>
                    <a:gd name="connsiteX34" fmla="*/ 486263 w 940118"/>
                    <a:gd name="connsiteY34" fmla="*/ 68845 h 1580197"/>
                    <a:gd name="connsiteX35" fmla="*/ 485775 w 940118"/>
                    <a:gd name="connsiteY35" fmla="*/ 68580 h 1580197"/>
                    <a:gd name="connsiteX36" fmla="*/ 572452 w 940118"/>
                    <a:gd name="connsiteY36" fmla="*/ 32385 h 1580197"/>
                    <a:gd name="connsiteX37" fmla="*/ 595123 w 940118"/>
                    <a:gd name="connsiteY37" fmla="*/ 44713 h 1580197"/>
                    <a:gd name="connsiteX38" fmla="*/ 573405 w 940118"/>
                    <a:gd name="connsiteY38" fmla="*/ 32385 h 1580197"/>
                    <a:gd name="connsiteX39" fmla="*/ 679133 w 940118"/>
                    <a:gd name="connsiteY39" fmla="*/ 0 h 1580197"/>
                    <a:gd name="connsiteX0" fmla="*/ 679133 w 940118"/>
                    <a:gd name="connsiteY0" fmla="*/ 0 h 1580197"/>
                    <a:gd name="connsiteX1" fmla="*/ 940118 w 940118"/>
                    <a:gd name="connsiteY1" fmla="*/ 140970 h 1580197"/>
                    <a:gd name="connsiteX2" fmla="*/ 747299 w 940118"/>
                    <a:gd name="connsiteY2" fmla="*/ 210278 h 1580197"/>
                    <a:gd name="connsiteX3" fmla="*/ 747713 w 940118"/>
                    <a:gd name="connsiteY3" fmla="*/ 210503 h 1580197"/>
                    <a:gd name="connsiteX4" fmla="*/ 620078 w 940118"/>
                    <a:gd name="connsiteY4" fmla="*/ 282893 h 1580197"/>
                    <a:gd name="connsiteX5" fmla="*/ 620077 w 940118"/>
                    <a:gd name="connsiteY5" fmla="*/ 282893 h 1580197"/>
                    <a:gd name="connsiteX6" fmla="*/ 548076 w 940118"/>
                    <a:gd name="connsiteY6" fmla="*/ 339736 h 1580197"/>
                    <a:gd name="connsiteX7" fmla="*/ 548640 w 940118"/>
                    <a:gd name="connsiteY7" fmla="*/ 340043 h 1580197"/>
                    <a:gd name="connsiteX8" fmla="*/ 503873 w 940118"/>
                    <a:gd name="connsiteY8" fmla="*/ 383858 h 1580197"/>
                    <a:gd name="connsiteX9" fmla="*/ 488633 w 940118"/>
                    <a:gd name="connsiteY9" fmla="*/ 399098 h 1580197"/>
                    <a:gd name="connsiteX10" fmla="*/ 488633 w 940118"/>
                    <a:gd name="connsiteY10" fmla="*/ 400050 h 1580197"/>
                    <a:gd name="connsiteX11" fmla="*/ 422910 w 940118"/>
                    <a:gd name="connsiteY11" fmla="*/ 482918 h 1580197"/>
                    <a:gd name="connsiteX12" fmla="*/ 422910 w 940118"/>
                    <a:gd name="connsiteY12" fmla="*/ 483870 h 1580197"/>
                    <a:gd name="connsiteX13" fmla="*/ 367665 w 940118"/>
                    <a:gd name="connsiteY13" fmla="*/ 572453 h 1580197"/>
                    <a:gd name="connsiteX14" fmla="*/ 368618 w 940118"/>
                    <a:gd name="connsiteY14" fmla="*/ 573405 h 1580197"/>
                    <a:gd name="connsiteX15" fmla="*/ 317183 w 940118"/>
                    <a:gd name="connsiteY15" fmla="*/ 684847 h 1580197"/>
                    <a:gd name="connsiteX16" fmla="*/ 305241 w 940118"/>
                    <a:gd name="connsiteY16" fmla="*/ 678329 h 1580197"/>
                    <a:gd name="connsiteX17" fmla="*/ 305235 w 940118"/>
                    <a:gd name="connsiteY17" fmla="*/ 678350 h 1580197"/>
                    <a:gd name="connsiteX18" fmla="*/ 317183 w 940118"/>
                    <a:gd name="connsiteY18" fmla="*/ 684847 h 1580197"/>
                    <a:gd name="connsiteX19" fmla="*/ 260985 w 940118"/>
                    <a:gd name="connsiteY19" fmla="*/ 1014413 h 1580197"/>
                    <a:gd name="connsiteX20" fmla="*/ 342900 w 940118"/>
                    <a:gd name="connsiteY20" fmla="*/ 1373505 h 1580197"/>
                    <a:gd name="connsiteX21" fmla="*/ 546735 w 940118"/>
                    <a:gd name="connsiteY21" fmla="*/ 1580197 h 1580197"/>
                    <a:gd name="connsiteX22" fmla="*/ 285750 w 940118"/>
                    <a:gd name="connsiteY22" fmla="*/ 1438275 h 1580197"/>
                    <a:gd name="connsiteX23" fmla="*/ 81915 w 940118"/>
                    <a:gd name="connsiteY23" fmla="*/ 1231583 h 1580197"/>
                    <a:gd name="connsiteX24" fmla="*/ 0 w 940118"/>
                    <a:gd name="connsiteY24" fmla="*/ 872490 h 1580197"/>
                    <a:gd name="connsiteX25" fmla="*/ 56197 w 940118"/>
                    <a:gd name="connsiteY25" fmla="*/ 542925 h 1580197"/>
                    <a:gd name="connsiteX26" fmla="*/ 62441 w 940118"/>
                    <a:gd name="connsiteY26" fmla="*/ 546321 h 1580197"/>
                    <a:gd name="connsiteX27" fmla="*/ 62617 w 940118"/>
                    <a:gd name="connsiteY27" fmla="*/ 545909 h 1580197"/>
                    <a:gd name="connsiteX28" fmla="*/ 57150 w 940118"/>
                    <a:gd name="connsiteY28" fmla="*/ 542925 h 1580197"/>
                    <a:gd name="connsiteX29" fmla="*/ 107444 w 940118"/>
                    <a:gd name="connsiteY29" fmla="*/ 431896 h 1580197"/>
                    <a:gd name="connsiteX30" fmla="*/ 106680 w 940118"/>
                    <a:gd name="connsiteY30" fmla="*/ 431483 h 1580197"/>
                    <a:gd name="connsiteX31" fmla="*/ 227648 w 940118"/>
                    <a:gd name="connsiteY31" fmla="*/ 258128 h 1580197"/>
                    <a:gd name="connsiteX32" fmla="*/ 287315 w 940118"/>
                    <a:gd name="connsiteY32" fmla="*/ 198453 h 1580197"/>
                    <a:gd name="connsiteX33" fmla="*/ 359092 w 940118"/>
                    <a:gd name="connsiteY33" fmla="*/ 140970 h 1580197"/>
                    <a:gd name="connsiteX34" fmla="*/ 486263 w 940118"/>
                    <a:gd name="connsiteY34" fmla="*/ 68845 h 1580197"/>
                    <a:gd name="connsiteX35" fmla="*/ 485775 w 940118"/>
                    <a:gd name="connsiteY35" fmla="*/ 68580 h 1580197"/>
                    <a:gd name="connsiteX36" fmla="*/ 572452 w 940118"/>
                    <a:gd name="connsiteY36" fmla="*/ 32385 h 1580197"/>
                    <a:gd name="connsiteX37" fmla="*/ 573405 w 940118"/>
                    <a:gd name="connsiteY37" fmla="*/ 32385 h 1580197"/>
                    <a:gd name="connsiteX38" fmla="*/ 679133 w 940118"/>
                    <a:gd name="connsiteY38" fmla="*/ 0 h 1580197"/>
                    <a:gd name="connsiteX0" fmla="*/ 679133 w 940118"/>
                    <a:gd name="connsiteY0" fmla="*/ 0 h 1580197"/>
                    <a:gd name="connsiteX1" fmla="*/ 940118 w 940118"/>
                    <a:gd name="connsiteY1" fmla="*/ 140970 h 1580197"/>
                    <a:gd name="connsiteX2" fmla="*/ 747299 w 940118"/>
                    <a:gd name="connsiteY2" fmla="*/ 210278 h 1580197"/>
                    <a:gd name="connsiteX3" fmla="*/ 747713 w 940118"/>
                    <a:gd name="connsiteY3" fmla="*/ 210503 h 1580197"/>
                    <a:gd name="connsiteX4" fmla="*/ 620078 w 940118"/>
                    <a:gd name="connsiteY4" fmla="*/ 282893 h 1580197"/>
                    <a:gd name="connsiteX5" fmla="*/ 620077 w 940118"/>
                    <a:gd name="connsiteY5" fmla="*/ 282893 h 1580197"/>
                    <a:gd name="connsiteX6" fmla="*/ 548076 w 940118"/>
                    <a:gd name="connsiteY6" fmla="*/ 339736 h 1580197"/>
                    <a:gd name="connsiteX7" fmla="*/ 548640 w 940118"/>
                    <a:gd name="connsiteY7" fmla="*/ 340043 h 1580197"/>
                    <a:gd name="connsiteX8" fmla="*/ 488633 w 940118"/>
                    <a:gd name="connsiteY8" fmla="*/ 399098 h 1580197"/>
                    <a:gd name="connsiteX9" fmla="*/ 488633 w 940118"/>
                    <a:gd name="connsiteY9" fmla="*/ 400050 h 1580197"/>
                    <a:gd name="connsiteX10" fmla="*/ 422910 w 940118"/>
                    <a:gd name="connsiteY10" fmla="*/ 482918 h 1580197"/>
                    <a:gd name="connsiteX11" fmla="*/ 422910 w 940118"/>
                    <a:gd name="connsiteY11" fmla="*/ 483870 h 1580197"/>
                    <a:gd name="connsiteX12" fmla="*/ 367665 w 940118"/>
                    <a:gd name="connsiteY12" fmla="*/ 572453 h 1580197"/>
                    <a:gd name="connsiteX13" fmla="*/ 368618 w 940118"/>
                    <a:gd name="connsiteY13" fmla="*/ 573405 h 1580197"/>
                    <a:gd name="connsiteX14" fmla="*/ 317183 w 940118"/>
                    <a:gd name="connsiteY14" fmla="*/ 684847 h 1580197"/>
                    <a:gd name="connsiteX15" fmla="*/ 305241 w 940118"/>
                    <a:gd name="connsiteY15" fmla="*/ 678329 h 1580197"/>
                    <a:gd name="connsiteX16" fmla="*/ 305235 w 940118"/>
                    <a:gd name="connsiteY16" fmla="*/ 678350 h 1580197"/>
                    <a:gd name="connsiteX17" fmla="*/ 317183 w 940118"/>
                    <a:gd name="connsiteY17" fmla="*/ 684847 h 1580197"/>
                    <a:gd name="connsiteX18" fmla="*/ 260985 w 940118"/>
                    <a:gd name="connsiteY18" fmla="*/ 1014413 h 1580197"/>
                    <a:gd name="connsiteX19" fmla="*/ 342900 w 940118"/>
                    <a:gd name="connsiteY19" fmla="*/ 1373505 h 1580197"/>
                    <a:gd name="connsiteX20" fmla="*/ 546735 w 940118"/>
                    <a:gd name="connsiteY20" fmla="*/ 1580197 h 1580197"/>
                    <a:gd name="connsiteX21" fmla="*/ 285750 w 940118"/>
                    <a:gd name="connsiteY21" fmla="*/ 1438275 h 1580197"/>
                    <a:gd name="connsiteX22" fmla="*/ 81915 w 940118"/>
                    <a:gd name="connsiteY22" fmla="*/ 1231583 h 1580197"/>
                    <a:gd name="connsiteX23" fmla="*/ 0 w 940118"/>
                    <a:gd name="connsiteY23" fmla="*/ 872490 h 1580197"/>
                    <a:gd name="connsiteX24" fmla="*/ 56197 w 940118"/>
                    <a:gd name="connsiteY24" fmla="*/ 542925 h 1580197"/>
                    <a:gd name="connsiteX25" fmla="*/ 62441 w 940118"/>
                    <a:gd name="connsiteY25" fmla="*/ 546321 h 1580197"/>
                    <a:gd name="connsiteX26" fmla="*/ 62617 w 940118"/>
                    <a:gd name="connsiteY26" fmla="*/ 545909 h 1580197"/>
                    <a:gd name="connsiteX27" fmla="*/ 57150 w 940118"/>
                    <a:gd name="connsiteY27" fmla="*/ 542925 h 1580197"/>
                    <a:gd name="connsiteX28" fmla="*/ 107444 w 940118"/>
                    <a:gd name="connsiteY28" fmla="*/ 431896 h 1580197"/>
                    <a:gd name="connsiteX29" fmla="*/ 106680 w 940118"/>
                    <a:gd name="connsiteY29" fmla="*/ 431483 h 1580197"/>
                    <a:gd name="connsiteX30" fmla="*/ 227648 w 940118"/>
                    <a:gd name="connsiteY30" fmla="*/ 258128 h 1580197"/>
                    <a:gd name="connsiteX31" fmla="*/ 287315 w 940118"/>
                    <a:gd name="connsiteY31" fmla="*/ 198453 h 1580197"/>
                    <a:gd name="connsiteX32" fmla="*/ 359092 w 940118"/>
                    <a:gd name="connsiteY32" fmla="*/ 140970 h 1580197"/>
                    <a:gd name="connsiteX33" fmla="*/ 486263 w 940118"/>
                    <a:gd name="connsiteY33" fmla="*/ 68845 h 1580197"/>
                    <a:gd name="connsiteX34" fmla="*/ 485775 w 940118"/>
                    <a:gd name="connsiteY34" fmla="*/ 68580 h 1580197"/>
                    <a:gd name="connsiteX35" fmla="*/ 572452 w 940118"/>
                    <a:gd name="connsiteY35" fmla="*/ 32385 h 1580197"/>
                    <a:gd name="connsiteX36" fmla="*/ 573405 w 940118"/>
                    <a:gd name="connsiteY36" fmla="*/ 32385 h 1580197"/>
                    <a:gd name="connsiteX37" fmla="*/ 679133 w 940118"/>
                    <a:gd name="connsiteY37" fmla="*/ 0 h 1580197"/>
                    <a:gd name="connsiteX0" fmla="*/ 679133 w 940118"/>
                    <a:gd name="connsiteY0" fmla="*/ 0 h 1580197"/>
                    <a:gd name="connsiteX1" fmla="*/ 940118 w 940118"/>
                    <a:gd name="connsiteY1" fmla="*/ 140970 h 1580197"/>
                    <a:gd name="connsiteX2" fmla="*/ 747299 w 940118"/>
                    <a:gd name="connsiteY2" fmla="*/ 210278 h 1580197"/>
                    <a:gd name="connsiteX3" fmla="*/ 747713 w 940118"/>
                    <a:gd name="connsiteY3" fmla="*/ 210503 h 1580197"/>
                    <a:gd name="connsiteX4" fmla="*/ 620078 w 940118"/>
                    <a:gd name="connsiteY4" fmla="*/ 282893 h 1580197"/>
                    <a:gd name="connsiteX5" fmla="*/ 620077 w 940118"/>
                    <a:gd name="connsiteY5" fmla="*/ 282893 h 1580197"/>
                    <a:gd name="connsiteX6" fmla="*/ 548076 w 940118"/>
                    <a:gd name="connsiteY6" fmla="*/ 339736 h 1580197"/>
                    <a:gd name="connsiteX7" fmla="*/ 548640 w 940118"/>
                    <a:gd name="connsiteY7" fmla="*/ 340043 h 1580197"/>
                    <a:gd name="connsiteX8" fmla="*/ 488633 w 940118"/>
                    <a:gd name="connsiteY8" fmla="*/ 399098 h 1580197"/>
                    <a:gd name="connsiteX9" fmla="*/ 488633 w 940118"/>
                    <a:gd name="connsiteY9" fmla="*/ 400050 h 1580197"/>
                    <a:gd name="connsiteX10" fmla="*/ 422910 w 940118"/>
                    <a:gd name="connsiteY10" fmla="*/ 482918 h 1580197"/>
                    <a:gd name="connsiteX11" fmla="*/ 422910 w 940118"/>
                    <a:gd name="connsiteY11" fmla="*/ 483870 h 1580197"/>
                    <a:gd name="connsiteX12" fmla="*/ 367665 w 940118"/>
                    <a:gd name="connsiteY12" fmla="*/ 572453 h 1580197"/>
                    <a:gd name="connsiteX13" fmla="*/ 368618 w 940118"/>
                    <a:gd name="connsiteY13" fmla="*/ 573405 h 1580197"/>
                    <a:gd name="connsiteX14" fmla="*/ 317183 w 940118"/>
                    <a:gd name="connsiteY14" fmla="*/ 684847 h 1580197"/>
                    <a:gd name="connsiteX15" fmla="*/ 305241 w 940118"/>
                    <a:gd name="connsiteY15" fmla="*/ 678329 h 1580197"/>
                    <a:gd name="connsiteX16" fmla="*/ 317183 w 940118"/>
                    <a:gd name="connsiteY16" fmla="*/ 684847 h 1580197"/>
                    <a:gd name="connsiteX17" fmla="*/ 260985 w 940118"/>
                    <a:gd name="connsiteY17" fmla="*/ 1014413 h 1580197"/>
                    <a:gd name="connsiteX18" fmla="*/ 342900 w 940118"/>
                    <a:gd name="connsiteY18" fmla="*/ 1373505 h 1580197"/>
                    <a:gd name="connsiteX19" fmla="*/ 546735 w 940118"/>
                    <a:gd name="connsiteY19" fmla="*/ 1580197 h 1580197"/>
                    <a:gd name="connsiteX20" fmla="*/ 285750 w 940118"/>
                    <a:gd name="connsiteY20" fmla="*/ 1438275 h 1580197"/>
                    <a:gd name="connsiteX21" fmla="*/ 81915 w 940118"/>
                    <a:gd name="connsiteY21" fmla="*/ 1231583 h 1580197"/>
                    <a:gd name="connsiteX22" fmla="*/ 0 w 940118"/>
                    <a:gd name="connsiteY22" fmla="*/ 872490 h 1580197"/>
                    <a:gd name="connsiteX23" fmla="*/ 56197 w 940118"/>
                    <a:gd name="connsiteY23" fmla="*/ 542925 h 1580197"/>
                    <a:gd name="connsiteX24" fmla="*/ 62441 w 940118"/>
                    <a:gd name="connsiteY24" fmla="*/ 546321 h 1580197"/>
                    <a:gd name="connsiteX25" fmla="*/ 62617 w 940118"/>
                    <a:gd name="connsiteY25" fmla="*/ 545909 h 1580197"/>
                    <a:gd name="connsiteX26" fmla="*/ 57150 w 940118"/>
                    <a:gd name="connsiteY26" fmla="*/ 542925 h 1580197"/>
                    <a:gd name="connsiteX27" fmla="*/ 107444 w 940118"/>
                    <a:gd name="connsiteY27" fmla="*/ 431896 h 1580197"/>
                    <a:gd name="connsiteX28" fmla="*/ 106680 w 940118"/>
                    <a:gd name="connsiteY28" fmla="*/ 431483 h 1580197"/>
                    <a:gd name="connsiteX29" fmla="*/ 227648 w 940118"/>
                    <a:gd name="connsiteY29" fmla="*/ 258128 h 1580197"/>
                    <a:gd name="connsiteX30" fmla="*/ 287315 w 940118"/>
                    <a:gd name="connsiteY30" fmla="*/ 198453 h 1580197"/>
                    <a:gd name="connsiteX31" fmla="*/ 359092 w 940118"/>
                    <a:gd name="connsiteY31" fmla="*/ 140970 h 1580197"/>
                    <a:gd name="connsiteX32" fmla="*/ 486263 w 940118"/>
                    <a:gd name="connsiteY32" fmla="*/ 68845 h 1580197"/>
                    <a:gd name="connsiteX33" fmla="*/ 485775 w 940118"/>
                    <a:gd name="connsiteY33" fmla="*/ 68580 h 1580197"/>
                    <a:gd name="connsiteX34" fmla="*/ 572452 w 940118"/>
                    <a:gd name="connsiteY34" fmla="*/ 32385 h 1580197"/>
                    <a:gd name="connsiteX35" fmla="*/ 573405 w 940118"/>
                    <a:gd name="connsiteY35" fmla="*/ 32385 h 1580197"/>
                    <a:gd name="connsiteX36" fmla="*/ 679133 w 940118"/>
                    <a:gd name="connsiteY36" fmla="*/ 0 h 158019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</a:cxnLst>
                  <a:rect l="l" t="t" r="r" b="b"/>
                  <a:pathLst>
                    <a:path w="940118" h="1580197">
                      <a:moveTo>
                        <a:pt x="679133" y="0"/>
                      </a:moveTo>
                      <a:lnTo>
                        <a:pt x="940118" y="140970"/>
                      </a:lnTo>
                      <a:lnTo>
                        <a:pt x="747299" y="210278"/>
                      </a:lnTo>
                      <a:lnTo>
                        <a:pt x="747713" y="210503"/>
                      </a:lnTo>
                      <a:cubicBezTo>
                        <a:pt x="701040" y="232410"/>
                        <a:pt x="658178" y="256223"/>
                        <a:pt x="620078" y="282893"/>
                      </a:cubicBezTo>
                      <a:lnTo>
                        <a:pt x="620077" y="282893"/>
                      </a:lnTo>
                      <a:lnTo>
                        <a:pt x="548076" y="339736"/>
                      </a:lnTo>
                      <a:lnTo>
                        <a:pt x="548640" y="340043"/>
                      </a:lnTo>
                      <a:cubicBezTo>
                        <a:pt x="538733" y="349937"/>
                        <a:pt x="498634" y="389097"/>
                        <a:pt x="488633" y="399098"/>
                      </a:cubicBezTo>
                      <a:lnTo>
                        <a:pt x="488633" y="400050"/>
                      </a:lnTo>
                      <a:cubicBezTo>
                        <a:pt x="464820" y="426720"/>
                        <a:pt x="442913" y="454343"/>
                        <a:pt x="422910" y="482918"/>
                      </a:cubicBezTo>
                      <a:lnTo>
                        <a:pt x="422910" y="483870"/>
                      </a:lnTo>
                      <a:cubicBezTo>
                        <a:pt x="402908" y="512445"/>
                        <a:pt x="383858" y="541973"/>
                        <a:pt x="367665" y="572453"/>
                      </a:cubicBezTo>
                      <a:lnTo>
                        <a:pt x="368618" y="573405"/>
                      </a:lnTo>
                      <a:cubicBezTo>
                        <a:pt x="347663" y="608647"/>
                        <a:pt x="331470" y="645795"/>
                        <a:pt x="317183" y="684847"/>
                      </a:cubicBezTo>
                      <a:lnTo>
                        <a:pt x="305241" y="678329"/>
                      </a:lnTo>
                      <a:lnTo>
                        <a:pt x="317183" y="684847"/>
                      </a:lnTo>
                      <a:cubicBezTo>
                        <a:pt x="280035" y="786765"/>
                        <a:pt x="260985" y="896303"/>
                        <a:pt x="260985" y="1014413"/>
                      </a:cubicBezTo>
                      <a:cubicBezTo>
                        <a:pt x="260985" y="1152525"/>
                        <a:pt x="287655" y="1272540"/>
                        <a:pt x="342900" y="1373505"/>
                      </a:cubicBezTo>
                      <a:cubicBezTo>
                        <a:pt x="391478" y="1463993"/>
                        <a:pt x="460058" y="1532572"/>
                        <a:pt x="546735" y="1580197"/>
                      </a:cubicBezTo>
                      <a:lnTo>
                        <a:pt x="285750" y="1438275"/>
                      </a:lnTo>
                      <a:cubicBezTo>
                        <a:pt x="199073" y="1390650"/>
                        <a:pt x="130493" y="1322070"/>
                        <a:pt x="81915" y="1231583"/>
                      </a:cubicBezTo>
                      <a:cubicBezTo>
                        <a:pt x="27622" y="1130618"/>
                        <a:pt x="0" y="1010603"/>
                        <a:pt x="0" y="872490"/>
                      </a:cubicBezTo>
                      <a:cubicBezTo>
                        <a:pt x="0" y="754380"/>
                        <a:pt x="19050" y="644842"/>
                        <a:pt x="56197" y="542925"/>
                      </a:cubicBezTo>
                      <a:lnTo>
                        <a:pt x="62441" y="546321"/>
                      </a:lnTo>
                      <a:cubicBezTo>
                        <a:pt x="62500" y="546184"/>
                        <a:pt x="62558" y="546046"/>
                        <a:pt x="62617" y="545909"/>
                      </a:cubicBezTo>
                      <a:lnTo>
                        <a:pt x="57150" y="542925"/>
                      </a:lnTo>
                      <a:lnTo>
                        <a:pt x="107444" y="431896"/>
                      </a:lnTo>
                      <a:lnTo>
                        <a:pt x="106680" y="431483"/>
                      </a:lnTo>
                      <a:cubicBezTo>
                        <a:pt x="126714" y="402522"/>
                        <a:pt x="197542" y="296966"/>
                        <a:pt x="227648" y="258128"/>
                      </a:cubicBezTo>
                      <a:lnTo>
                        <a:pt x="287315" y="198453"/>
                      </a:lnTo>
                      <a:lnTo>
                        <a:pt x="359092" y="140970"/>
                      </a:lnTo>
                      <a:lnTo>
                        <a:pt x="486263" y="68845"/>
                      </a:lnTo>
                      <a:lnTo>
                        <a:pt x="485775" y="68580"/>
                      </a:lnTo>
                      <a:cubicBezTo>
                        <a:pt x="513398" y="55245"/>
                        <a:pt x="541973" y="43815"/>
                        <a:pt x="572452" y="32385"/>
                      </a:cubicBezTo>
                      <a:lnTo>
                        <a:pt x="573405" y="32385"/>
                      </a:lnTo>
                      <a:lnTo>
                        <a:pt x="679133" y="0"/>
                      </a:lnTo>
                      <a:close/>
                    </a:path>
                  </a:pathLst>
                </a:custGeom>
                <a:solidFill>
                  <a:schemeClr val="accent3">
                    <a:lumMod val="60000"/>
                    <a:lumOff val="40000"/>
                  </a:schemeClr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02" name="Freeform: Shape 101">
                  <a:extLst>
                    <a:ext uri="{FF2B5EF4-FFF2-40B4-BE49-F238E27FC236}">
                      <a16:creationId xmlns:a16="http://schemas.microsoft.com/office/drawing/2014/main" id="{A11FC126-3580-403B-AE93-36768C45EA5D}"/>
                    </a:ext>
                  </a:extLst>
                </p:cNvPr>
                <p:cNvSpPr/>
                <p:nvPr/>
              </p:nvSpPr>
              <p:spPr>
                <a:xfrm>
                  <a:off x="2707947" y="1809862"/>
                  <a:ext cx="257175" cy="304801"/>
                </a:xfrm>
                <a:custGeom>
                  <a:avLst/>
                  <a:gdLst>
                    <a:gd name="connsiteX0" fmla="*/ 260985 w 257175"/>
                    <a:gd name="connsiteY0" fmla="*/ 311468 h 304800"/>
                    <a:gd name="connsiteX1" fmla="*/ 0 w 257175"/>
                    <a:gd name="connsiteY1" fmla="*/ 170497 h 304800"/>
                    <a:gd name="connsiteX2" fmla="*/ 952 w 257175"/>
                    <a:gd name="connsiteY2" fmla="*/ 0 h 304800"/>
                    <a:gd name="connsiteX3" fmla="*/ 260985 w 257175"/>
                    <a:gd name="connsiteY3" fmla="*/ 140970 h 3048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57175" h="304800">
                      <a:moveTo>
                        <a:pt x="260985" y="311468"/>
                      </a:moveTo>
                      <a:lnTo>
                        <a:pt x="0" y="170497"/>
                      </a:lnTo>
                      <a:lnTo>
                        <a:pt x="952" y="0"/>
                      </a:lnTo>
                      <a:lnTo>
                        <a:pt x="260985" y="140970"/>
                      </a:lnTo>
                      <a:close/>
                    </a:path>
                  </a:pathLst>
                </a:custGeom>
                <a:solidFill>
                  <a:schemeClr val="accent3">
                    <a:lumMod val="60000"/>
                    <a:lumOff val="40000"/>
                  </a:schemeClr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</p:grpSp>
        </p:grpSp>
      </p:grpSp>
    </p:spTree>
    <p:extLst>
      <p:ext uri="{BB962C8B-B14F-4D97-AF65-F5344CB8AC3E}">
        <p14:creationId xmlns:p14="http://schemas.microsoft.com/office/powerpoint/2010/main" val="1251602443"/>
      </p:ext>
    </p:extLst>
  </p:cSld>
  <p:clrMapOvr>
    <a:masterClrMapping/>
  </p:clrMapOvr>
</p:sld>
</file>

<file path=ppt/slides/slide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Text Placeholder 10">
            <a:extLst>
              <a:ext uri="{FF2B5EF4-FFF2-40B4-BE49-F238E27FC236}">
                <a16:creationId xmlns:a16="http://schemas.microsoft.com/office/drawing/2014/main" id="{62E7CCEE-435D-4625-B26B-E4D40208C6EB}"/>
              </a:ext>
            </a:extLst>
          </p:cNvPr>
          <p:cNvSpPr txBox="1">
            <a:spLocks/>
          </p:cNvSpPr>
          <p:nvPr/>
        </p:nvSpPr>
        <p:spPr>
          <a:xfrm>
            <a:off x="8388058" y="699017"/>
            <a:ext cx="3092412" cy="1474068"/>
          </a:xfrm>
          <a:prstGeom prst="rect">
            <a:avLst/>
          </a:prstGeom>
          <a:noFill/>
        </p:spPr>
        <p:txBody>
          <a:bodyPr anchor="ctr"/>
          <a:lstStyle>
            <a:lvl1pPr marL="342900" indent="-3429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3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 algn="r">
              <a:lnSpc>
                <a:spcPct val="110000"/>
              </a:lnSpc>
              <a:buNone/>
            </a:pPr>
            <a:r>
              <a:rPr lang="en-US" altLang="ko-KR" sz="2800" b="1" dirty="0">
                <a:solidFill>
                  <a:schemeClr val="accent4"/>
                </a:solidFill>
                <a:latin typeface="+mj-lt"/>
                <a:cs typeface="Arial" pitchFamily="34" charset="0"/>
              </a:rPr>
              <a:t>Simple Portfolio </a:t>
            </a:r>
            <a:r>
              <a:rPr lang="en-US" altLang="ko-KR" sz="2800" b="1" dirty="0">
                <a:solidFill>
                  <a:srgbClr val="5D6268"/>
                </a:solidFill>
                <a:latin typeface="+mj-lt"/>
                <a:cs typeface="Arial" pitchFamily="34" charset="0"/>
              </a:rPr>
              <a:t>Presentation Designed</a:t>
            </a:r>
          </a:p>
        </p:txBody>
      </p:sp>
      <p:sp>
        <p:nvSpPr>
          <p:cNvPr id="7" name="Oval 91">
            <a:extLst>
              <a:ext uri="{FF2B5EF4-FFF2-40B4-BE49-F238E27FC236}">
                <a16:creationId xmlns:a16="http://schemas.microsoft.com/office/drawing/2014/main" id="{B8D04A34-E904-4C11-9E5F-1F0A413CE8D3}"/>
              </a:ext>
            </a:extLst>
          </p:cNvPr>
          <p:cNvSpPr/>
          <p:nvPr/>
        </p:nvSpPr>
        <p:spPr>
          <a:xfrm>
            <a:off x="4455706" y="2098666"/>
            <a:ext cx="563020" cy="563020"/>
          </a:xfrm>
          <a:prstGeom prst="ellipse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8" name="Oval 94">
            <a:extLst>
              <a:ext uri="{FF2B5EF4-FFF2-40B4-BE49-F238E27FC236}">
                <a16:creationId xmlns:a16="http://schemas.microsoft.com/office/drawing/2014/main" id="{C973BAFE-AFBA-4D8F-BF47-24BA2EA3018E}"/>
              </a:ext>
            </a:extLst>
          </p:cNvPr>
          <p:cNvSpPr/>
          <p:nvPr/>
        </p:nvSpPr>
        <p:spPr>
          <a:xfrm>
            <a:off x="3610098" y="3043337"/>
            <a:ext cx="563020" cy="563020"/>
          </a:xfrm>
          <a:prstGeom prst="ellipse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9" name="Oval 95">
            <a:extLst>
              <a:ext uri="{FF2B5EF4-FFF2-40B4-BE49-F238E27FC236}">
                <a16:creationId xmlns:a16="http://schemas.microsoft.com/office/drawing/2014/main" id="{DC56328C-A8DE-4F11-A22B-9EE1FAB2A878}"/>
              </a:ext>
            </a:extLst>
          </p:cNvPr>
          <p:cNvSpPr/>
          <p:nvPr/>
        </p:nvSpPr>
        <p:spPr>
          <a:xfrm>
            <a:off x="4387038" y="3988006"/>
            <a:ext cx="563020" cy="563020"/>
          </a:xfrm>
          <a:prstGeom prst="ellipse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grpSp>
        <p:nvGrpSpPr>
          <p:cNvPr id="10" name="Group 124">
            <a:extLst>
              <a:ext uri="{FF2B5EF4-FFF2-40B4-BE49-F238E27FC236}">
                <a16:creationId xmlns:a16="http://schemas.microsoft.com/office/drawing/2014/main" id="{F5CA276E-984A-4A99-B87B-F70252A27659}"/>
              </a:ext>
            </a:extLst>
          </p:cNvPr>
          <p:cNvGrpSpPr/>
          <p:nvPr/>
        </p:nvGrpSpPr>
        <p:grpSpPr>
          <a:xfrm>
            <a:off x="1294691" y="2033684"/>
            <a:ext cx="2983092" cy="657346"/>
            <a:chOff x="4965551" y="1783849"/>
            <a:chExt cx="1780587" cy="657345"/>
          </a:xfrm>
        </p:grpSpPr>
        <p:sp>
          <p:nvSpPr>
            <p:cNvPr id="11" name="TextBox 10">
              <a:extLst>
                <a:ext uri="{FF2B5EF4-FFF2-40B4-BE49-F238E27FC236}">
                  <a16:creationId xmlns:a16="http://schemas.microsoft.com/office/drawing/2014/main" id="{81AF850C-090C-4508-9622-F768AA36A943}"/>
                </a:ext>
              </a:extLst>
            </p:cNvPr>
            <p:cNvSpPr txBox="1"/>
            <p:nvPr/>
          </p:nvSpPr>
          <p:spPr>
            <a:xfrm>
              <a:off x="4965551" y="1979530"/>
              <a:ext cx="1780587" cy="46166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Get a modern PowerPoint  Presentation that is beautifully designed. </a:t>
              </a:r>
              <a:endPara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12" name="TextBox 11">
              <a:extLst>
                <a:ext uri="{FF2B5EF4-FFF2-40B4-BE49-F238E27FC236}">
                  <a16:creationId xmlns:a16="http://schemas.microsoft.com/office/drawing/2014/main" id="{5DC1089A-F77D-45EB-8254-B8A5C213E78A}"/>
                </a:ext>
              </a:extLst>
            </p:cNvPr>
            <p:cNvSpPr txBox="1"/>
            <p:nvPr/>
          </p:nvSpPr>
          <p:spPr>
            <a:xfrm>
              <a:off x="4965551" y="1783849"/>
              <a:ext cx="1780587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sz="12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Contents Title</a:t>
              </a:r>
              <a:endParaRPr lang="ko-KR" altLang="en-US" sz="12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</p:grpSp>
      <p:grpSp>
        <p:nvGrpSpPr>
          <p:cNvPr id="13" name="Group 127">
            <a:extLst>
              <a:ext uri="{FF2B5EF4-FFF2-40B4-BE49-F238E27FC236}">
                <a16:creationId xmlns:a16="http://schemas.microsoft.com/office/drawing/2014/main" id="{47F15E67-F438-4E42-9C50-904C166CA794}"/>
              </a:ext>
            </a:extLst>
          </p:cNvPr>
          <p:cNvGrpSpPr/>
          <p:nvPr/>
        </p:nvGrpSpPr>
        <p:grpSpPr>
          <a:xfrm>
            <a:off x="449807" y="2983455"/>
            <a:ext cx="2983092" cy="657346"/>
            <a:chOff x="4965551" y="1783849"/>
            <a:chExt cx="1780587" cy="657345"/>
          </a:xfrm>
        </p:grpSpPr>
        <p:sp>
          <p:nvSpPr>
            <p:cNvPr id="14" name="TextBox 13">
              <a:extLst>
                <a:ext uri="{FF2B5EF4-FFF2-40B4-BE49-F238E27FC236}">
                  <a16:creationId xmlns:a16="http://schemas.microsoft.com/office/drawing/2014/main" id="{218CA146-9749-4DB7-A54C-6B11CBBFEAEE}"/>
                </a:ext>
              </a:extLst>
            </p:cNvPr>
            <p:cNvSpPr txBox="1"/>
            <p:nvPr/>
          </p:nvSpPr>
          <p:spPr>
            <a:xfrm>
              <a:off x="4965551" y="1979530"/>
              <a:ext cx="1780587" cy="46166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Get a modern PowerPoint  Presentation that is beautifully designed. </a:t>
              </a:r>
              <a:endPara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15" name="TextBox 14">
              <a:extLst>
                <a:ext uri="{FF2B5EF4-FFF2-40B4-BE49-F238E27FC236}">
                  <a16:creationId xmlns:a16="http://schemas.microsoft.com/office/drawing/2014/main" id="{A8B20916-B5C1-42CE-A04E-10228D393CD1}"/>
                </a:ext>
              </a:extLst>
            </p:cNvPr>
            <p:cNvSpPr txBox="1"/>
            <p:nvPr/>
          </p:nvSpPr>
          <p:spPr>
            <a:xfrm>
              <a:off x="4965551" y="1783849"/>
              <a:ext cx="1780587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sz="12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Contents Title</a:t>
              </a:r>
              <a:endParaRPr lang="ko-KR" altLang="en-US" sz="12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</p:grpSp>
      <p:grpSp>
        <p:nvGrpSpPr>
          <p:cNvPr id="16" name="Group 130">
            <a:extLst>
              <a:ext uri="{FF2B5EF4-FFF2-40B4-BE49-F238E27FC236}">
                <a16:creationId xmlns:a16="http://schemas.microsoft.com/office/drawing/2014/main" id="{6940BD1F-AEBD-4A56-AB0E-266BE9EEAAB9}"/>
              </a:ext>
            </a:extLst>
          </p:cNvPr>
          <p:cNvGrpSpPr/>
          <p:nvPr/>
        </p:nvGrpSpPr>
        <p:grpSpPr>
          <a:xfrm>
            <a:off x="1136087" y="3933227"/>
            <a:ext cx="2983092" cy="657346"/>
            <a:chOff x="4965551" y="1783849"/>
            <a:chExt cx="1780587" cy="657345"/>
          </a:xfrm>
        </p:grpSpPr>
        <p:sp>
          <p:nvSpPr>
            <p:cNvPr id="17" name="TextBox 16">
              <a:extLst>
                <a:ext uri="{FF2B5EF4-FFF2-40B4-BE49-F238E27FC236}">
                  <a16:creationId xmlns:a16="http://schemas.microsoft.com/office/drawing/2014/main" id="{6A223521-7091-4754-B05E-52867F1BDC9E}"/>
                </a:ext>
              </a:extLst>
            </p:cNvPr>
            <p:cNvSpPr txBox="1"/>
            <p:nvPr/>
          </p:nvSpPr>
          <p:spPr>
            <a:xfrm>
              <a:off x="4965551" y="1979530"/>
              <a:ext cx="1780587" cy="46166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Get a modern PowerPoint  Presentation that is beautifully designed. </a:t>
              </a:r>
              <a:endPara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18" name="TextBox 17">
              <a:extLst>
                <a:ext uri="{FF2B5EF4-FFF2-40B4-BE49-F238E27FC236}">
                  <a16:creationId xmlns:a16="http://schemas.microsoft.com/office/drawing/2014/main" id="{08EE05DD-7746-4228-A9B7-CACA428D1894}"/>
                </a:ext>
              </a:extLst>
            </p:cNvPr>
            <p:cNvSpPr txBox="1"/>
            <p:nvPr/>
          </p:nvSpPr>
          <p:spPr>
            <a:xfrm>
              <a:off x="4965551" y="1783849"/>
              <a:ext cx="1780587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sz="12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Contents Title</a:t>
              </a:r>
              <a:endParaRPr lang="ko-KR" altLang="en-US" sz="12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</p:grpSp>
      <p:sp>
        <p:nvSpPr>
          <p:cNvPr id="19" name="Parallelogram 30">
            <a:extLst>
              <a:ext uri="{FF2B5EF4-FFF2-40B4-BE49-F238E27FC236}">
                <a16:creationId xmlns:a16="http://schemas.microsoft.com/office/drawing/2014/main" id="{C7FE786F-31F5-437C-B10A-FA8D20AC9B56}"/>
              </a:ext>
            </a:extLst>
          </p:cNvPr>
          <p:cNvSpPr/>
          <p:nvPr/>
        </p:nvSpPr>
        <p:spPr>
          <a:xfrm flipH="1">
            <a:off x="4531637" y="4153938"/>
            <a:ext cx="273823" cy="274500"/>
          </a:xfrm>
          <a:custGeom>
            <a:avLst/>
            <a:gdLst/>
            <a:ahLst/>
            <a:cxnLst/>
            <a:rect l="l" t="t" r="r" b="b"/>
            <a:pathLst>
              <a:path w="3240000" h="3248012">
                <a:moveTo>
                  <a:pt x="712553" y="858820"/>
                </a:moveTo>
                <a:cubicBezTo>
                  <a:pt x="727950" y="858820"/>
                  <a:pt x="743348" y="864694"/>
                  <a:pt x="755096" y="876443"/>
                </a:cubicBezTo>
                <a:lnTo>
                  <a:pt x="1193671" y="1315016"/>
                </a:lnTo>
                <a:lnTo>
                  <a:pt x="1509169" y="999517"/>
                </a:lnTo>
                <a:cubicBezTo>
                  <a:pt x="1509517" y="999169"/>
                  <a:pt x="1509868" y="998827"/>
                  <a:pt x="1510414" y="998691"/>
                </a:cubicBezTo>
                <a:lnTo>
                  <a:pt x="1518932" y="988592"/>
                </a:lnTo>
                <a:cubicBezTo>
                  <a:pt x="1531945" y="978263"/>
                  <a:pt x="1547912" y="974188"/>
                  <a:pt x="1563209" y="975946"/>
                </a:cubicBezTo>
                <a:cubicBezTo>
                  <a:pt x="1578505" y="977705"/>
                  <a:pt x="1593131" y="985299"/>
                  <a:pt x="1603459" y="998313"/>
                </a:cubicBezTo>
                <a:lnTo>
                  <a:pt x="1892346" y="1362277"/>
                </a:lnTo>
                <a:lnTo>
                  <a:pt x="2149759" y="1177067"/>
                </a:lnTo>
                <a:lnTo>
                  <a:pt x="2151621" y="1174867"/>
                </a:lnTo>
                <a:cubicBezTo>
                  <a:pt x="2159033" y="1169006"/>
                  <a:pt x="2167397" y="1165168"/>
                  <a:pt x="2176160" y="1163802"/>
                </a:cubicBezTo>
                <a:cubicBezTo>
                  <a:pt x="2177188" y="1163485"/>
                  <a:pt x="2178237" y="1163269"/>
                  <a:pt x="2179375" y="1163558"/>
                </a:cubicBezTo>
                <a:cubicBezTo>
                  <a:pt x="2184768" y="1161771"/>
                  <a:pt x="2190389" y="1161654"/>
                  <a:pt x="2195921" y="1162300"/>
                </a:cubicBezTo>
                <a:cubicBezTo>
                  <a:pt x="2196662" y="1162386"/>
                  <a:pt x="2197402" y="1162487"/>
                  <a:pt x="2198081" y="1162987"/>
                </a:cubicBezTo>
                <a:cubicBezTo>
                  <a:pt x="2202197" y="1163290"/>
                  <a:pt x="2206218" y="1164270"/>
                  <a:pt x="2209739" y="1166702"/>
                </a:cubicBezTo>
                <a:cubicBezTo>
                  <a:pt x="2213116" y="1166857"/>
                  <a:pt x="2216051" y="1168231"/>
                  <a:pt x="2218766" y="1170038"/>
                </a:cubicBezTo>
                <a:cubicBezTo>
                  <a:pt x="2225342" y="1173160"/>
                  <a:pt x="2231151" y="1177875"/>
                  <a:pt x="2235489" y="1184194"/>
                </a:cubicBezTo>
                <a:lnTo>
                  <a:pt x="2236132" y="1184737"/>
                </a:lnTo>
                <a:lnTo>
                  <a:pt x="2236287" y="1184934"/>
                </a:lnTo>
                <a:lnTo>
                  <a:pt x="2238712" y="1187183"/>
                </a:lnTo>
                <a:cubicBezTo>
                  <a:pt x="2239115" y="1187744"/>
                  <a:pt x="2239507" y="1188310"/>
                  <a:pt x="2239574" y="1189090"/>
                </a:cubicBezTo>
                <a:lnTo>
                  <a:pt x="2540580" y="1569705"/>
                </a:lnTo>
                <a:cubicBezTo>
                  <a:pt x="2561191" y="1595768"/>
                  <a:pt x="2556772" y="1633604"/>
                  <a:pt x="2530710" y="1654215"/>
                </a:cubicBezTo>
                <a:cubicBezTo>
                  <a:pt x="2504647" y="1674827"/>
                  <a:pt x="2466811" y="1670408"/>
                  <a:pt x="2446199" y="1644345"/>
                </a:cubicBezTo>
                <a:lnTo>
                  <a:pt x="2177884" y="1305067"/>
                </a:lnTo>
                <a:lnTo>
                  <a:pt x="1934804" y="1479967"/>
                </a:lnTo>
                <a:cubicBezTo>
                  <a:pt x="1927367" y="1485317"/>
                  <a:pt x="1919123" y="1488726"/>
                  <a:pt x="1910598" y="1489881"/>
                </a:cubicBezTo>
                <a:cubicBezTo>
                  <a:pt x="1885257" y="1507791"/>
                  <a:pt x="1850121" y="1502627"/>
                  <a:pt x="1830495" y="1477903"/>
                </a:cubicBezTo>
                <a:lnTo>
                  <a:pt x="1551924" y="1126933"/>
                </a:lnTo>
                <a:lnTo>
                  <a:pt x="1239041" y="1439816"/>
                </a:lnTo>
                <a:cubicBezTo>
                  <a:pt x="1226569" y="1452288"/>
                  <a:pt x="1209983" y="1458139"/>
                  <a:pt x="1193674" y="1456888"/>
                </a:cubicBezTo>
                <a:cubicBezTo>
                  <a:pt x="1177363" y="1458142"/>
                  <a:pt x="1160774" y="1452290"/>
                  <a:pt x="1148301" y="1439816"/>
                </a:cubicBezTo>
                <a:lnTo>
                  <a:pt x="670011" y="961527"/>
                </a:lnTo>
                <a:cubicBezTo>
                  <a:pt x="646515" y="938031"/>
                  <a:pt x="646515" y="899938"/>
                  <a:pt x="670011" y="876442"/>
                </a:cubicBezTo>
                <a:cubicBezTo>
                  <a:pt x="681760" y="864694"/>
                  <a:pt x="697157" y="858820"/>
                  <a:pt x="712553" y="858820"/>
                </a:cubicBezTo>
                <a:close/>
                <a:moveTo>
                  <a:pt x="2790000" y="699581"/>
                </a:moveTo>
                <a:lnTo>
                  <a:pt x="450000" y="699581"/>
                </a:lnTo>
                <a:lnTo>
                  <a:pt x="450000" y="1851581"/>
                </a:lnTo>
                <a:lnTo>
                  <a:pt x="2790000" y="1851581"/>
                </a:lnTo>
                <a:close/>
                <a:moveTo>
                  <a:pt x="2987972" y="519497"/>
                </a:moveTo>
                <a:lnTo>
                  <a:pt x="2987972" y="2031665"/>
                </a:lnTo>
                <a:lnTo>
                  <a:pt x="252028" y="2031665"/>
                </a:lnTo>
                <a:lnTo>
                  <a:pt x="252028" y="519497"/>
                </a:lnTo>
                <a:close/>
                <a:moveTo>
                  <a:pt x="1620000" y="0"/>
                </a:moveTo>
                <a:cubicBezTo>
                  <a:pt x="1540462" y="0"/>
                  <a:pt x="1475984" y="64478"/>
                  <a:pt x="1475984" y="144016"/>
                </a:cubicBezTo>
                <a:lnTo>
                  <a:pt x="1475984" y="267469"/>
                </a:lnTo>
                <a:lnTo>
                  <a:pt x="0" y="267469"/>
                </a:lnTo>
                <a:lnTo>
                  <a:pt x="0" y="2283693"/>
                </a:lnTo>
                <a:lnTo>
                  <a:pt x="852101" y="2283693"/>
                </a:lnTo>
                <a:lnTo>
                  <a:pt x="323771" y="3248012"/>
                </a:lnTo>
                <a:lnTo>
                  <a:pt x="621526" y="3248012"/>
                </a:lnTo>
                <a:lnTo>
                  <a:pt x="1149856" y="2283693"/>
                </a:lnTo>
                <a:lnTo>
                  <a:pt x="2090146" y="2283693"/>
                </a:lnTo>
                <a:lnTo>
                  <a:pt x="2618476" y="3248012"/>
                </a:lnTo>
                <a:lnTo>
                  <a:pt x="2916231" y="3248012"/>
                </a:lnTo>
                <a:lnTo>
                  <a:pt x="2387901" y="2283693"/>
                </a:lnTo>
                <a:lnTo>
                  <a:pt x="3240000" y="2283693"/>
                </a:lnTo>
                <a:lnTo>
                  <a:pt x="3240000" y="267469"/>
                </a:lnTo>
                <a:lnTo>
                  <a:pt x="1764016" y="267469"/>
                </a:lnTo>
                <a:lnTo>
                  <a:pt x="1764016" y="144016"/>
                </a:lnTo>
                <a:cubicBezTo>
                  <a:pt x="1764016" y="64478"/>
                  <a:pt x="1699538" y="0"/>
                  <a:pt x="1620000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ko-KR" altLang="en-US" dirty="0"/>
          </a:p>
        </p:txBody>
      </p:sp>
      <p:sp>
        <p:nvSpPr>
          <p:cNvPr id="20" name="Round Same Side Corner Rectangle 11">
            <a:extLst>
              <a:ext uri="{FF2B5EF4-FFF2-40B4-BE49-F238E27FC236}">
                <a16:creationId xmlns:a16="http://schemas.microsoft.com/office/drawing/2014/main" id="{F7DDEDE1-0253-498E-9E2C-44FB02EBBB81}"/>
              </a:ext>
            </a:extLst>
          </p:cNvPr>
          <p:cNvSpPr>
            <a:spLocks noChangeAspect="1"/>
          </p:cNvSpPr>
          <p:nvPr/>
        </p:nvSpPr>
        <p:spPr>
          <a:xfrm rot="9900000">
            <a:off x="4613098" y="2270428"/>
            <a:ext cx="308325" cy="261864"/>
          </a:xfrm>
          <a:custGeom>
            <a:avLst/>
            <a:gdLst/>
            <a:ahLst/>
            <a:cxnLst/>
            <a:rect l="l" t="t" r="r" b="b"/>
            <a:pathLst>
              <a:path w="2911009" h="2472345">
                <a:moveTo>
                  <a:pt x="2219598" y="1335309"/>
                </a:moveTo>
                <a:lnTo>
                  <a:pt x="2219598" y="1222573"/>
                </a:lnTo>
                <a:cubicBezTo>
                  <a:pt x="2219598" y="1176944"/>
                  <a:pt x="2241926" y="1136530"/>
                  <a:pt x="2277694" y="1113650"/>
                </a:cubicBezTo>
                <a:lnTo>
                  <a:pt x="2277694" y="137786"/>
                </a:lnTo>
                <a:cubicBezTo>
                  <a:pt x="2277694" y="61689"/>
                  <a:pt x="2339383" y="0"/>
                  <a:pt x="2415480" y="0"/>
                </a:cubicBezTo>
                <a:lnTo>
                  <a:pt x="2545196" y="0"/>
                </a:lnTo>
                <a:cubicBezTo>
                  <a:pt x="2621293" y="0"/>
                  <a:pt x="2682982" y="61689"/>
                  <a:pt x="2682982" y="137786"/>
                </a:cubicBezTo>
                <a:lnTo>
                  <a:pt x="2682982" y="1099067"/>
                </a:lnTo>
                <a:cubicBezTo>
                  <a:pt x="2730197" y="1120049"/>
                  <a:pt x="2762708" y="1167515"/>
                  <a:pt x="2762708" y="1222573"/>
                </a:cubicBezTo>
                <a:lnTo>
                  <a:pt x="2762708" y="1480834"/>
                </a:lnTo>
                <a:close/>
                <a:moveTo>
                  <a:pt x="241900" y="1676361"/>
                </a:moveTo>
                <a:cubicBezTo>
                  <a:pt x="69371" y="1631107"/>
                  <a:pt x="-34146" y="1454930"/>
                  <a:pt x="10296" y="1282189"/>
                </a:cubicBezTo>
                <a:cubicBezTo>
                  <a:pt x="54739" y="1109449"/>
                  <a:pt x="230428" y="1005105"/>
                  <a:pt x="403375" y="1048736"/>
                </a:cubicBezTo>
                <a:cubicBezTo>
                  <a:pt x="349550" y="1257945"/>
                  <a:pt x="295726" y="1467153"/>
                  <a:pt x="241900" y="1676361"/>
                </a:cubicBezTo>
                <a:close/>
                <a:moveTo>
                  <a:pt x="2578947" y="2467929"/>
                </a:moveTo>
                <a:lnTo>
                  <a:pt x="1957545" y="2301425"/>
                </a:lnTo>
                <a:lnTo>
                  <a:pt x="2194209" y="1418183"/>
                </a:lnTo>
                <a:lnTo>
                  <a:pt x="2815611" y="1584687"/>
                </a:lnTo>
                <a:cubicBezTo>
                  <a:pt x="2884250" y="1603079"/>
                  <a:pt x="2924985" y="1673632"/>
                  <a:pt x="2906593" y="1742272"/>
                </a:cubicBezTo>
                <a:lnTo>
                  <a:pt x="2736532" y="2376947"/>
                </a:lnTo>
                <a:cubicBezTo>
                  <a:pt x="2718140" y="2445587"/>
                  <a:pt x="2647586" y="2486321"/>
                  <a:pt x="2578947" y="2467929"/>
                </a:cubicBezTo>
                <a:close/>
                <a:moveTo>
                  <a:pt x="610249" y="2287120"/>
                </a:moveTo>
                <a:lnTo>
                  <a:pt x="1020264" y="756923"/>
                </a:lnTo>
                <a:lnTo>
                  <a:pt x="2107356" y="1398691"/>
                </a:lnTo>
                <a:lnTo>
                  <a:pt x="1872582" y="2274879"/>
                </a:lnTo>
                <a:close/>
                <a:moveTo>
                  <a:pt x="426016" y="2349577"/>
                </a:moveTo>
                <a:lnTo>
                  <a:pt x="243978" y="2300800"/>
                </a:lnTo>
                <a:cubicBezTo>
                  <a:pt x="205115" y="2290387"/>
                  <a:pt x="182051" y="2250439"/>
                  <a:pt x="192464" y="2211576"/>
                </a:cubicBezTo>
                <a:lnTo>
                  <a:pt x="620679" y="613455"/>
                </a:lnTo>
                <a:cubicBezTo>
                  <a:pt x="631093" y="574592"/>
                  <a:pt x="671040" y="551528"/>
                  <a:pt x="709903" y="561941"/>
                </a:cubicBezTo>
                <a:lnTo>
                  <a:pt x="891942" y="610718"/>
                </a:lnTo>
                <a:cubicBezTo>
                  <a:pt x="930805" y="621132"/>
                  <a:pt x="953869" y="661079"/>
                  <a:pt x="943455" y="699942"/>
                </a:cubicBezTo>
                <a:lnTo>
                  <a:pt x="515240" y="2298064"/>
                </a:lnTo>
                <a:cubicBezTo>
                  <a:pt x="504827" y="2336927"/>
                  <a:pt x="464879" y="2359990"/>
                  <a:pt x="426016" y="2349577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ko-KR" altLang="en-US" dirty="0"/>
          </a:p>
        </p:txBody>
      </p:sp>
      <p:sp>
        <p:nvSpPr>
          <p:cNvPr id="21" name="Oval 21">
            <a:extLst>
              <a:ext uri="{FF2B5EF4-FFF2-40B4-BE49-F238E27FC236}">
                <a16:creationId xmlns:a16="http://schemas.microsoft.com/office/drawing/2014/main" id="{723634AB-D977-4642-8D40-B63FE4D78EA8}"/>
              </a:ext>
            </a:extLst>
          </p:cNvPr>
          <p:cNvSpPr>
            <a:spLocks noChangeAspect="1"/>
          </p:cNvSpPr>
          <p:nvPr/>
        </p:nvSpPr>
        <p:spPr>
          <a:xfrm>
            <a:off x="3751379" y="3177162"/>
            <a:ext cx="297352" cy="299833"/>
          </a:xfrm>
          <a:custGeom>
            <a:avLst/>
            <a:gdLst/>
            <a:ahLst/>
            <a:cxnLst/>
            <a:rect l="l" t="t" r="r" b="b"/>
            <a:pathLst>
              <a:path w="1652142" h="1665940">
                <a:moveTo>
                  <a:pt x="898689" y="548008"/>
                </a:moveTo>
                <a:cubicBezTo>
                  <a:pt x="737950" y="504938"/>
                  <a:pt x="572731" y="600328"/>
                  <a:pt x="529661" y="761066"/>
                </a:cubicBezTo>
                <a:cubicBezTo>
                  <a:pt x="486591" y="921805"/>
                  <a:pt x="581980" y="1087025"/>
                  <a:pt x="742719" y="1130094"/>
                </a:cubicBezTo>
                <a:cubicBezTo>
                  <a:pt x="903458" y="1173164"/>
                  <a:pt x="1068677" y="1077775"/>
                  <a:pt x="1111747" y="917036"/>
                </a:cubicBezTo>
                <a:cubicBezTo>
                  <a:pt x="1154817" y="756297"/>
                  <a:pt x="1059428" y="591077"/>
                  <a:pt x="898689" y="548008"/>
                </a:cubicBezTo>
                <a:close/>
                <a:moveTo>
                  <a:pt x="952303" y="347916"/>
                </a:moveTo>
                <a:cubicBezTo>
                  <a:pt x="1223549" y="420596"/>
                  <a:pt x="1384519" y="699404"/>
                  <a:pt x="1311839" y="970650"/>
                </a:cubicBezTo>
                <a:cubicBezTo>
                  <a:pt x="1239159" y="1241896"/>
                  <a:pt x="960351" y="1402866"/>
                  <a:pt x="689105" y="1330186"/>
                </a:cubicBezTo>
                <a:cubicBezTo>
                  <a:pt x="417859" y="1257506"/>
                  <a:pt x="256889" y="978698"/>
                  <a:pt x="329569" y="707451"/>
                </a:cubicBezTo>
                <a:cubicBezTo>
                  <a:pt x="402249" y="436205"/>
                  <a:pt x="681057" y="275235"/>
                  <a:pt x="952303" y="347916"/>
                </a:cubicBezTo>
                <a:close/>
                <a:moveTo>
                  <a:pt x="971799" y="275155"/>
                </a:moveTo>
                <a:cubicBezTo>
                  <a:pt x="660368" y="191707"/>
                  <a:pt x="340256" y="376524"/>
                  <a:pt x="256808" y="687955"/>
                </a:cubicBezTo>
                <a:cubicBezTo>
                  <a:pt x="173361" y="999387"/>
                  <a:pt x="358178" y="1319499"/>
                  <a:pt x="669609" y="1402947"/>
                </a:cubicBezTo>
                <a:cubicBezTo>
                  <a:pt x="981040" y="1486395"/>
                  <a:pt x="1301152" y="1301577"/>
                  <a:pt x="1384600" y="990146"/>
                </a:cubicBezTo>
                <a:cubicBezTo>
                  <a:pt x="1468047" y="678715"/>
                  <a:pt x="1283230" y="358603"/>
                  <a:pt x="971799" y="275155"/>
                </a:cubicBezTo>
                <a:close/>
                <a:moveTo>
                  <a:pt x="1652142" y="394531"/>
                </a:moveTo>
                <a:lnTo>
                  <a:pt x="1649662" y="403784"/>
                </a:lnTo>
                <a:lnTo>
                  <a:pt x="1647140" y="399895"/>
                </a:lnTo>
                <a:close/>
                <a:moveTo>
                  <a:pt x="1158157" y="65026"/>
                </a:moveTo>
                <a:lnTo>
                  <a:pt x="1154679" y="271718"/>
                </a:lnTo>
                <a:lnTo>
                  <a:pt x="1148331" y="270017"/>
                </a:lnTo>
                <a:cubicBezTo>
                  <a:pt x="1200055" y="299127"/>
                  <a:pt x="1246804" y="334821"/>
                  <a:pt x="1286346" y="377149"/>
                </a:cubicBezTo>
                <a:lnTo>
                  <a:pt x="1470353" y="331395"/>
                </a:lnTo>
                <a:lnTo>
                  <a:pt x="1588305" y="553229"/>
                </a:lnTo>
                <a:lnTo>
                  <a:pt x="1457194" y="671432"/>
                </a:lnTo>
                <a:cubicBezTo>
                  <a:pt x="1473630" y="731297"/>
                  <a:pt x="1481376" y="793983"/>
                  <a:pt x="1478595" y="857704"/>
                </a:cubicBezTo>
                <a:lnTo>
                  <a:pt x="1642362" y="948616"/>
                </a:lnTo>
                <a:lnTo>
                  <a:pt x="1577335" y="1191298"/>
                </a:lnTo>
                <a:lnTo>
                  <a:pt x="1378614" y="1187955"/>
                </a:lnTo>
                <a:cubicBezTo>
                  <a:pt x="1353489" y="1229936"/>
                  <a:pt x="1323048" y="1267799"/>
                  <a:pt x="1288939" y="1301599"/>
                </a:cubicBezTo>
                <a:lnTo>
                  <a:pt x="1354201" y="1471932"/>
                </a:lnTo>
                <a:lnTo>
                  <a:pt x="1148396" y="1616039"/>
                </a:lnTo>
                <a:lnTo>
                  <a:pt x="992294" y="1480516"/>
                </a:lnTo>
                <a:lnTo>
                  <a:pt x="1011291" y="1467215"/>
                </a:lnTo>
                <a:cubicBezTo>
                  <a:pt x="951500" y="1486565"/>
                  <a:pt x="888271" y="1495869"/>
                  <a:pt x="823805" y="1495510"/>
                </a:cubicBezTo>
                <a:lnTo>
                  <a:pt x="729193" y="1665940"/>
                </a:lnTo>
                <a:lnTo>
                  <a:pt x="486511" y="1600914"/>
                </a:lnTo>
                <a:lnTo>
                  <a:pt x="489790" y="1406012"/>
                </a:lnTo>
                <a:cubicBezTo>
                  <a:pt x="438364" y="1376702"/>
                  <a:pt x="391917" y="1340859"/>
                  <a:pt x="352658" y="1298452"/>
                </a:cubicBezTo>
                <a:lnTo>
                  <a:pt x="355803" y="1305197"/>
                </a:lnTo>
                <a:lnTo>
                  <a:pt x="152856" y="1344512"/>
                </a:lnTo>
                <a:lnTo>
                  <a:pt x="46675" y="1116809"/>
                </a:lnTo>
                <a:lnTo>
                  <a:pt x="183929" y="1005520"/>
                </a:lnTo>
                <a:cubicBezTo>
                  <a:pt x="169279" y="951824"/>
                  <a:pt x="161626" y="895865"/>
                  <a:pt x="161615" y="838915"/>
                </a:cubicBezTo>
                <a:lnTo>
                  <a:pt x="0" y="749197"/>
                </a:lnTo>
                <a:lnTo>
                  <a:pt x="65026" y="506515"/>
                </a:lnTo>
                <a:lnTo>
                  <a:pt x="250227" y="509630"/>
                </a:lnTo>
                <a:cubicBezTo>
                  <a:pt x="275353" y="465291"/>
                  <a:pt x="305693" y="424864"/>
                  <a:pt x="340015" y="388679"/>
                </a:cubicBezTo>
                <a:lnTo>
                  <a:pt x="277984" y="197357"/>
                </a:lnTo>
                <a:lnTo>
                  <a:pt x="491050" y="64219"/>
                </a:lnTo>
                <a:lnTo>
                  <a:pt x="639843" y="207726"/>
                </a:lnTo>
                <a:lnTo>
                  <a:pt x="638348" y="208660"/>
                </a:lnTo>
                <a:cubicBezTo>
                  <a:pt x="696840" y="190256"/>
                  <a:pt x="758594" y="181748"/>
                  <a:pt x="821488" y="182440"/>
                </a:cubicBezTo>
                <a:lnTo>
                  <a:pt x="815140" y="180739"/>
                </a:lnTo>
                <a:lnTo>
                  <a:pt x="915476" y="0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ko-KR" altLang="en-US" dirty="0"/>
          </a:p>
        </p:txBody>
      </p:sp>
      <p:sp>
        <p:nvSpPr>
          <p:cNvPr id="22" name="TextBox 21">
            <a:extLst>
              <a:ext uri="{FF2B5EF4-FFF2-40B4-BE49-F238E27FC236}">
                <a16:creationId xmlns:a16="http://schemas.microsoft.com/office/drawing/2014/main" id="{F8DAFEAB-B13A-49F5-8414-024E520F9BA4}"/>
              </a:ext>
            </a:extLst>
          </p:cNvPr>
          <p:cNvSpPr txBox="1"/>
          <p:nvPr/>
        </p:nvSpPr>
        <p:spPr>
          <a:xfrm>
            <a:off x="3845603" y="5961347"/>
            <a:ext cx="3474439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r"/>
            <a:r>
              <a:rPr lang="en-US" altLang="ko-KR" sz="1200" b="1" dirty="0">
                <a:solidFill>
                  <a:schemeClr val="accent2"/>
                </a:solidFill>
                <a:cs typeface="Arial" pitchFamily="34" charset="0"/>
              </a:rPr>
              <a:t>Get a modern PowerPoint  Presentation that is beautifully designed. </a:t>
            </a:r>
            <a:endParaRPr lang="ko-KR" altLang="en-US" sz="1200" b="1" dirty="0">
              <a:solidFill>
                <a:schemeClr val="accent2"/>
              </a:solidFill>
              <a:cs typeface="Arial" pitchFamily="34" charset="0"/>
            </a:endParaRPr>
          </a:p>
        </p:txBody>
      </p:sp>
      <p:sp>
        <p:nvSpPr>
          <p:cNvPr id="23" name="Oval 95">
            <a:extLst>
              <a:ext uri="{FF2B5EF4-FFF2-40B4-BE49-F238E27FC236}">
                <a16:creationId xmlns:a16="http://schemas.microsoft.com/office/drawing/2014/main" id="{0DEF9681-AE39-446D-90C3-94C83A4B814E}"/>
              </a:ext>
            </a:extLst>
          </p:cNvPr>
          <p:cNvSpPr/>
          <p:nvPr/>
        </p:nvSpPr>
        <p:spPr>
          <a:xfrm>
            <a:off x="5301314" y="4932675"/>
            <a:ext cx="563020" cy="563020"/>
          </a:xfrm>
          <a:prstGeom prst="ellipse">
            <a:avLst/>
          </a:pr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grpSp>
        <p:nvGrpSpPr>
          <p:cNvPr id="24" name="Group 130">
            <a:extLst>
              <a:ext uri="{FF2B5EF4-FFF2-40B4-BE49-F238E27FC236}">
                <a16:creationId xmlns:a16="http://schemas.microsoft.com/office/drawing/2014/main" id="{34396A92-AB82-45D0-AA25-AD5421E56D5A}"/>
              </a:ext>
            </a:extLst>
          </p:cNvPr>
          <p:cNvGrpSpPr/>
          <p:nvPr/>
        </p:nvGrpSpPr>
        <p:grpSpPr>
          <a:xfrm>
            <a:off x="1822367" y="4882997"/>
            <a:ext cx="2983092" cy="657346"/>
            <a:chOff x="4965551" y="1783849"/>
            <a:chExt cx="1780587" cy="657345"/>
          </a:xfrm>
        </p:grpSpPr>
        <p:sp>
          <p:nvSpPr>
            <p:cNvPr id="25" name="TextBox 24">
              <a:extLst>
                <a:ext uri="{FF2B5EF4-FFF2-40B4-BE49-F238E27FC236}">
                  <a16:creationId xmlns:a16="http://schemas.microsoft.com/office/drawing/2014/main" id="{574FDC1B-0313-4FCC-B1F6-BE6AED173726}"/>
                </a:ext>
              </a:extLst>
            </p:cNvPr>
            <p:cNvSpPr txBox="1"/>
            <p:nvPr/>
          </p:nvSpPr>
          <p:spPr>
            <a:xfrm>
              <a:off x="4965551" y="1979530"/>
              <a:ext cx="1780587" cy="46166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Get a modern PowerPoint  Presentation that is beautifully designed. </a:t>
              </a:r>
              <a:endPara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26" name="TextBox 25">
              <a:extLst>
                <a:ext uri="{FF2B5EF4-FFF2-40B4-BE49-F238E27FC236}">
                  <a16:creationId xmlns:a16="http://schemas.microsoft.com/office/drawing/2014/main" id="{2C4DE6FB-568E-43A9-8D52-B6E26ED92262}"/>
                </a:ext>
              </a:extLst>
            </p:cNvPr>
            <p:cNvSpPr txBox="1"/>
            <p:nvPr/>
          </p:nvSpPr>
          <p:spPr>
            <a:xfrm>
              <a:off x="4965551" y="1783849"/>
              <a:ext cx="1780587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sz="12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Contents Title</a:t>
              </a:r>
              <a:endParaRPr lang="ko-KR" altLang="en-US" sz="12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</p:grpSp>
      <p:sp>
        <p:nvSpPr>
          <p:cNvPr id="28" name="Oval 91">
            <a:extLst>
              <a:ext uri="{FF2B5EF4-FFF2-40B4-BE49-F238E27FC236}">
                <a16:creationId xmlns:a16="http://schemas.microsoft.com/office/drawing/2014/main" id="{25C54D93-9DB4-421A-B2B7-A0D447D59A75}"/>
              </a:ext>
            </a:extLst>
          </p:cNvPr>
          <p:cNvSpPr/>
          <p:nvPr/>
        </p:nvSpPr>
        <p:spPr>
          <a:xfrm>
            <a:off x="5301314" y="1153997"/>
            <a:ext cx="563020" cy="563020"/>
          </a:xfrm>
          <a:prstGeom prst="ellipse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grpSp>
        <p:nvGrpSpPr>
          <p:cNvPr id="29" name="Group 124">
            <a:extLst>
              <a:ext uri="{FF2B5EF4-FFF2-40B4-BE49-F238E27FC236}">
                <a16:creationId xmlns:a16="http://schemas.microsoft.com/office/drawing/2014/main" id="{C04E4097-7A01-453D-8F15-6EB7F2078691}"/>
              </a:ext>
            </a:extLst>
          </p:cNvPr>
          <p:cNvGrpSpPr/>
          <p:nvPr/>
        </p:nvGrpSpPr>
        <p:grpSpPr>
          <a:xfrm>
            <a:off x="2139575" y="1083912"/>
            <a:ext cx="2983092" cy="657346"/>
            <a:chOff x="4965551" y="1783849"/>
            <a:chExt cx="1780587" cy="657345"/>
          </a:xfrm>
        </p:grpSpPr>
        <p:sp>
          <p:nvSpPr>
            <p:cNvPr id="30" name="TextBox 29">
              <a:extLst>
                <a:ext uri="{FF2B5EF4-FFF2-40B4-BE49-F238E27FC236}">
                  <a16:creationId xmlns:a16="http://schemas.microsoft.com/office/drawing/2014/main" id="{7DC4994D-672C-42B4-A471-F3AA5CB17CF5}"/>
                </a:ext>
              </a:extLst>
            </p:cNvPr>
            <p:cNvSpPr txBox="1"/>
            <p:nvPr/>
          </p:nvSpPr>
          <p:spPr>
            <a:xfrm>
              <a:off x="4965551" y="1979530"/>
              <a:ext cx="1780587" cy="46166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Get a modern PowerPoint  Presentation that is beautifully designed. </a:t>
              </a:r>
              <a:endPara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31" name="TextBox 30">
              <a:extLst>
                <a:ext uri="{FF2B5EF4-FFF2-40B4-BE49-F238E27FC236}">
                  <a16:creationId xmlns:a16="http://schemas.microsoft.com/office/drawing/2014/main" id="{72F5BEB3-30BF-4844-8570-66D6F517F725}"/>
                </a:ext>
              </a:extLst>
            </p:cNvPr>
            <p:cNvSpPr txBox="1"/>
            <p:nvPr/>
          </p:nvSpPr>
          <p:spPr>
            <a:xfrm>
              <a:off x="4965551" y="1783849"/>
              <a:ext cx="1780587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sz="12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Contents Title</a:t>
              </a:r>
              <a:endParaRPr lang="ko-KR" altLang="en-US" sz="12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</p:grpSp>
      <p:sp>
        <p:nvSpPr>
          <p:cNvPr id="33" name="Rectangle 16">
            <a:extLst>
              <a:ext uri="{FF2B5EF4-FFF2-40B4-BE49-F238E27FC236}">
                <a16:creationId xmlns:a16="http://schemas.microsoft.com/office/drawing/2014/main" id="{1FC487FF-7962-40B9-8D48-7BF08DA49F92}"/>
              </a:ext>
            </a:extLst>
          </p:cNvPr>
          <p:cNvSpPr/>
          <p:nvPr/>
        </p:nvSpPr>
        <p:spPr>
          <a:xfrm>
            <a:off x="5435881" y="1339845"/>
            <a:ext cx="305764" cy="200952"/>
          </a:xfrm>
          <a:custGeom>
            <a:avLst/>
            <a:gdLst/>
            <a:ahLst/>
            <a:cxnLst/>
            <a:rect l="l" t="t" r="r" b="b"/>
            <a:pathLst>
              <a:path w="3240006" h="2129375">
                <a:moveTo>
                  <a:pt x="1916836" y="454558"/>
                </a:moveTo>
                <a:cubicBezTo>
                  <a:pt x="2018418" y="454558"/>
                  <a:pt x="2100766" y="536906"/>
                  <a:pt x="2100766" y="638488"/>
                </a:cubicBezTo>
                <a:cubicBezTo>
                  <a:pt x="2100766" y="740070"/>
                  <a:pt x="2018418" y="822418"/>
                  <a:pt x="1916836" y="822418"/>
                </a:cubicBezTo>
                <a:cubicBezTo>
                  <a:pt x="1815254" y="822418"/>
                  <a:pt x="1732906" y="740070"/>
                  <a:pt x="1732906" y="638488"/>
                </a:cubicBezTo>
                <a:cubicBezTo>
                  <a:pt x="1732906" y="536906"/>
                  <a:pt x="1815254" y="454558"/>
                  <a:pt x="1916836" y="454558"/>
                </a:cubicBezTo>
                <a:close/>
                <a:moveTo>
                  <a:pt x="1197545" y="272737"/>
                </a:moveTo>
                <a:lnTo>
                  <a:pt x="1861974" y="1458536"/>
                </a:lnTo>
                <a:lnTo>
                  <a:pt x="2263096" y="848801"/>
                </a:lnTo>
                <a:lnTo>
                  <a:pt x="2919562" y="1846679"/>
                </a:lnTo>
                <a:lnTo>
                  <a:pt x="2079459" y="1846679"/>
                </a:lnTo>
                <a:lnTo>
                  <a:pt x="1606629" y="1846679"/>
                </a:lnTo>
                <a:lnTo>
                  <a:pt x="315630" y="1846679"/>
                </a:lnTo>
                <a:close/>
                <a:moveTo>
                  <a:pt x="180003" y="164687"/>
                </a:moveTo>
                <a:lnTo>
                  <a:pt x="180003" y="1964687"/>
                </a:lnTo>
                <a:lnTo>
                  <a:pt x="3060003" y="1964687"/>
                </a:lnTo>
                <a:lnTo>
                  <a:pt x="3060003" y="164687"/>
                </a:lnTo>
                <a:close/>
                <a:moveTo>
                  <a:pt x="0" y="0"/>
                </a:moveTo>
                <a:lnTo>
                  <a:pt x="3240006" y="0"/>
                </a:lnTo>
                <a:lnTo>
                  <a:pt x="3240006" y="2129375"/>
                </a:lnTo>
                <a:lnTo>
                  <a:pt x="0" y="2129375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ko-KR" altLang="en-US" dirty="0"/>
          </a:p>
        </p:txBody>
      </p:sp>
      <p:sp>
        <p:nvSpPr>
          <p:cNvPr id="34" name="Rounded Rectangle 27">
            <a:extLst>
              <a:ext uri="{FF2B5EF4-FFF2-40B4-BE49-F238E27FC236}">
                <a16:creationId xmlns:a16="http://schemas.microsoft.com/office/drawing/2014/main" id="{F27D8F0A-8ACE-4EB3-8140-B8428878F1C1}"/>
              </a:ext>
            </a:extLst>
          </p:cNvPr>
          <p:cNvSpPr/>
          <p:nvPr/>
        </p:nvSpPr>
        <p:spPr>
          <a:xfrm>
            <a:off x="5448453" y="5103079"/>
            <a:ext cx="268740" cy="206429"/>
          </a:xfrm>
          <a:custGeom>
            <a:avLst/>
            <a:gdLst/>
            <a:ahLst/>
            <a:cxnLst/>
            <a:rect l="l" t="t" r="r" b="b"/>
            <a:pathLst>
              <a:path w="3186824" h="2447912">
                <a:moveTo>
                  <a:pt x="1917737" y="1021643"/>
                </a:moveTo>
                <a:cubicBezTo>
                  <a:pt x="2188548" y="1021643"/>
                  <a:pt x="2408083" y="1241178"/>
                  <a:pt x="2408083" y="1511989"/>
                </a:cubicBezTo>
                <a:cubicBezTo>
                  <a:pt x="2408083" y="1782800"/>
                  <a:pt x="2188548" y="2002335"/>
                  <a:pt x="1917737" y="2002335"/>
                </a:cubicBezTo>
                <a:cubicBezTo>
                  <a:pt x="1646926" y="2002335"/>
                  <a:pt x="1427391" y="1782800"/>
                  <a:pt x="1427391" y="1511989"/>
                </a:cubicBezTo>
                <a:cubicBezTo>
                  <a:pt x="1427391" y="1241178"/>
                  <a:pt x="1646926" y="1021643"/>
                  <a:pt x="1917737" y="1021643"/>
                </a:cubicBezTo>
                <a:close/>
                <a:moveTo>
                  <a:pt x="1917737" y="827913"/>
                </a:moveTo>
                <a:cubicBezTo>
                  <a:pt x="1539932" y="827913"/>
                  <a:pt x="1233661" y="1134184"/>
                  <a:pt x="1233661" y="1511989"/>
                </a:cubicBezTo>
                <a:cubicBezTo>
                  <a:pt x="1233661" y="1889794"/>
                  <a:pt x="1539932" y="2196065"/>
                  <a:pt x="1917737" y="2196065"/>
                </a:cubicBezTo>
                <a:cubicBezTo>
                  <a:pt x="2295542" y="2196065"/>
                  <a:pt x="2601813" y="1889794"/>
                  <a:pt x="2601813" y="1511989"/>
                </a:cubicBezTo>
                <a:cubicBezTo>
                  <a:pt x="2601813" y="1134184"/>
                  <a:pt x="2295542" y="827913"/>
                  <a:pt x="1917737" y="827913"/>
                </a:cubicBezTo>
                <a:close/>
                <a:moveTo>
                  <a:pt x="1112286" y="675885"/>
                </a:moveTo>
                <a:lnTo>
                  <a:pt x="1112286" y="830188"/>
                </a:lnTo>
                <a:lnTo>
                  <a:pt x="1328310" y="830188"/>
                </a:lnTo>
                <a:lnTo>
                  <a:pt x="1328310" y="675885"/>
                </a:lnTo>
                <a:close/>
                <a:moveTo>
                  <a:pt x="2586084" y="626422"/>
                </a:moveTo>
                <a:lnTo>
                  <a:pt x="2586084" y="830188"/>
                </a:lnTo>
                <a:lnTo>
                  <a:pt x="3001340" y="830188"/>
                </a:lnTo>
                <a:lnTo>
                  <a:pt x="3001340" y="626422"/>
                </a:lnTo>
                <a:close/>
                <a:moveTo>
                  <a:pt x="1593701" y="108218"/>
                </a:moveTo>
                <a:lnTo>
                  <a:pt x="1593701" y="432905"/>
                </a:lnTo>
                <a:lnTo>
                  <a:pt x="2241773" y="432905"/>
                </a:lnTo>
                <a:lnTo>
                  <a:pt x="2241773" y="108218"/>
                </a:lnTo>
                <a:close/>
                <a:moveTo>
                  <a:pt x="1452512" y="0"/>
                </a:moveTo>
                <a:lnTo>
                  <a:pt x="2382963" y="0"/>
                </a:lnTo>
                <a:cubicBezTo>
                  <a:pt x="2433311" y="0"/>
                  <a:pt x="2474127" y="40816"/>
                  <a:pt x="2474127" y="91164"/>
                </a:cubicBezTo>
                <a:lnTo>
                  <a:pt x="2474127" y="432905"/>
                </a:lnTo>
                <a:lnTo>
                  <a:pt x="2933014" y="432905"/>
                </a:lnTo>
                <a:cubicBezTo>
                  <a:pt x="3073189" y="432905"/>
                  <a:pt x="3186824" y="546540"/>
                  <a:pt x="3186824" y="686715"/>
                </a:cubicBezTo>
                <a:lnTo>
                  <a:pt x="3186824" y="2194102"/>
                </a:lnTo>
                <a:cubicBezTo>
                  <a:pt x="3186824" y="2334277"/>
                  <a:pt x="3073189" y="2447912"/>
                  <a:pt x="2933014" y="2447912"/>
                </a:cubicBezTo>
                <a:lnTo>
                  <a:pt x="253810" y="2447912"/>
                </a:lnTo>
                <a:cubicBezTo>
                  <a:pt x="113635" y="2447912"/>
                  <a:pt x="0" y="2334277"/>
                  <a:pt x="0" y="2194102"/>
                </a:cubicBezTo>
                <a:lnTo>
                  <a:pt x="0" y="686715"/>
                </a:lnTo>
                <a:cubicBezTo>
                  <a:pt x="0" y="546540"/>
                  <a:pt x="113635" y="432905"/>
                  <a:pt x="253810" y="432905"/>
                </a:cubicBezTo>
                <a:lnTo>
                  <a:pt x="307082" y="432905"/>
                </a:lnTo>
                <a:lnTo>
                  <a:pt x="307082" y="313169"/>
                </a:lnTo>
                <a:cubicBezTo>
                  <a:pt x="307082" y="287995"/>
                  <a:pt x="327490" y="267587"/>
                  <a:pt x="352664" y="267587"/>
                </a:cubicBezTo>
                <a:lnTo>
                  <a:pt x="817888" y="267587"/>
                </a:lnTo>
                <a:cubicBezTo>
                  <a:pt x="843062" y="267587"/>
                  <a:pt x="863470" y="287995"/>
                  <a:pt x="863470" y="313169"/>
                </a:cubicBezTo>
                <a:lnTo>
                  <a:pt x="863470" y="432905"/>
                </a:lnTo>
                <a:lnTo>
                  <a:pt x="1361348" y="432905"/>
                </a:lnTo>
                <a:lnTo>
                  <a:pt x="1361348" y="91164"/>
                </a:lnTo>
                <a:cubicBezTo>
                  <a:pt x="1361348" y="40816"/>
                  <a:pt x="1402164" y="0"/>
                  <a:pt x="1452512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ko-KR" altLang="en-US" dirty="0"/>
          </a:p>
        </p:txBody>
      </p:sp>
      <p:sp>
        <p:nvSpPr>
          <p:cNvPr id="3" name="Picture Placeholder 2">
            <a:extLst>
              <a:ext uri="{FF2B5EF4-FFF2-40B4-BE49-F238E27FC236}">
                <a16:creationId xmlns:a16="http://schemas.microsoft.com/office/drawing/2014/main" id="{7A44CC15-FCF1-420F-91E0-EFF598360034}"/>
              </a:ext>
            </a:extLst>
          </p:cNvPr>
          <p:cNvSpPr>
            <a:spLocks noGrp="1"/>
          </p:cNvSpPr>
          <p:nvPr>
            <p:ph type="pic" idx="16"/>
          </p:nvPr>
        </p:nvSpPr>
        <p:spPr/>
      </p:sp>
    </p:spTree>
    <p:extLst>
      <p:ext uri="{BB962C8B-B14F-4D97-AF65-F5344CB8AC3E}">
        <p14:creationId xmlns:p14="http://schemas.microsoft.com/office/powerpoint/2010/main" val="159019909"/>
      </p:ext>
    </p:extLst>
  </p:cSld>
  <p:clrMapOvr>
    <a:masterClrMapping/>
  </p:clrMapOvr>
</p:sld>
</file>

<file path=ppt/slides/slide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Placeholder 1">
            <a:extLst>
              <a:ext uri="{FF2B5EF4-FFF2-40B4-BE49-F238E27FC236}">
                <a16:creationId xmlns:a16="http://schemas.microsoft.com/office/drawing/2014/main" id="{206381AD-4C2B-4745-99B1-0BBCE6131A71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prstGeom prst="rect">
            <a:avLst/>
          </a:prstGeom>
        </p:spPr>
        <p:txBody>
          <a:bodyPr/>
          <a:lstStyle/>
          <a:p>
            <a:r>
              <a:rPr lang="en-US" dirty="0"/>
              <a:t>Infographic Style</a:t>
            </a:r>
          </a:p>
        </p:txBody>
      </p:sp>
      <p:graphicFrame>
        <p:nvGraphicFramePr>
          <p:cNvPr id="6" name="Chart 5">
            <a:extLst>
              <a:ext uri="{FF2B5EF4-FFF2-40B4-BE49-F238E27FC236}">
                <a16:creationId xmlns:a16="http://schemas.microsoft.com/office/drawing/2014/main" id="{D3CBB612-0C63-4ACD-A176-06B80970A906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1067343870"/>
              </p:ext>
            </p:extLst>
          </p:nvPr>
        </p:nvGraphicFramePr>
        <p:xfrm>
          <a:off x="910004" y="1544506"/>
          <a:ext cx="10410092" cy="2304257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sp>
        <p:nvSpPr>
          <p:cNvPr id="7" name="TextBox 6">
            <a:extLst>
              <a:ext uri="{FF2B5EF4-FFF2-40B4-BE49-F238E27FC236}">
                <a16:creationId xmlns:a16="http://schemas.microsoft.com/office/drawing/2014/main" id="{541FFC23-F7E8-4D19-91BF-F42BD2EAD86D}"/>
              </a:ext>
            </a:extLst>
          </p:cNvPr>
          <p:cNvSpPr txBox="1"/>
          <p:nvPr/>
        </p:nvSpPr>
        <p:spPr>
          <a:xfrm>
            <a:off x="790771" y="4398451"/>
            <a:ext cx="2351864" cy="400110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/>
            <a:r>
              <a:rPr lang="en-US" altLang="ko-KR" sz="2000" b="1" dirty="0">
                <a:solidFill>
                  <a:schemeClr val="accent2"/>
                </a:solidFill>
                <a:cs typeface="Arial" pitchFamily="34" charset="0"/>
              </a:rPr>
              <a:t>$352,000</a:t>
            </a:r>
            <a:endParaRPr lang="en-US" altLang="ko-KR" sz="1400" b="1" dirty="0">
              <a:solidFill>
                <a:schemeClr val="accent2"/>
              </a:solidFill>
              <a:cs typeface="Arial" pitchFamily="34" charset="0"/>
            </a:endParaRPr>
          </a:p>
        </p:txBody>
      </p:sp>
      <p:grpSp>
        <p:nvGrpSpPr>
          <p:cNvPr id="8" name="Group 7">
            <a:extLst>
              <a:ext uri="{FF2B5EF4-FFF2-40B4-BE49-F238E27FC236}">
                <a16:creationId xmlns:a16="http://schemas.microsoft.com/office/drawing/2014/main" id="{E56CD7B8-091D-4365-B747-2A82DCF350A1}"/>
              </a:ext>
            </a:extLst>
          </p:cNvPr>
          <p:cNvGrpSpPr/>
          <p:nvPr/>
        </p:nvGrpSpPr>
        <p:grpSpPr>
          <a:xfrm>
            <a:off x="790771" y="4778313"/>
            <a:ext cx="2351864" cy="1087746"/>
            <a:chOff x="795167" y="4997388"/>
            <a:chExt cx="2351864" cy="1087746"/>
          </a:xfrm>
        </p:grpSpPr>
        <p:sp>
          <p:nvSpPr>
            <p:cNvPr id="9" name="TextBox 8">
              <a:extLst>
                <a:ext uri="{FF2B5EF4-FFF2-40B4-BE49-F238E27FC236}">
                  <a16:creationId xmlns:a16="http://schemas.microsoft.com/office/drawing/2014/main" id="{35EB9827-F9C7-4841-B246-D4C4BE4A13E4}"/>
                </a:ext>
              </a:extLst>
            </p:cNvPr>
            <p:cNvSpPr txBox="1"/>
            <p:nvPr/>
          </p:nvSpPr>
          <p:spPr>
            <a:xfrm>
              <a:off x="795167" y="4997388"/>
              <a:ext cx="2351864" cy="276999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pPr algn="ctr"/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Contents A </a:t>
              </a:r>
              <a:endPara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10" name="TextBox 9">
              <a:extLst>
                <a:ext uri="{FF2B5EF4-FFF2-40B4-BE49-F238E27FC236}">
                  <a16:creationId xmlns:a16="http://schemas.microsoft.com/office/drawing/2014/main" id="{BCA16A4A-95A9-49A9-9C4A-2B98DD073565}"/>
                </a:ext>
              </a:extLst>
            </p:cNvPr>
            <p:cNvSpPr txBox="1"/>
            <p:nvPr/>
          </p:nvSpPr>
          <p:spPr>
            <a:xfrm>
              <a:off x="795167" y="5254137"/>
              <a:ext cx="2351864" cy="83099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Get a modern PowerPoint  Presentation that is beautifully designed. Easy to change colors, photos and Text.  </a:t>
              </a:r>
            </a:p>
          </p:txBody>
        </p:sp>
      </p:grpSp>
      <p:grpSp>
        <p:nvGrpSpPr>
          <p:cNvPr id="11" name="Group 10">
            <a:extLst>
              <a:ext uri="{FF2B5EF4-FFF2-40B4-BE49-F238E27FC236}">
                <a16:creationId xmlns:a16="http://schemas.microsoft.com/office/drawing/2014/main" id="{E0B4DBB6-AA6C-44EC-856E-E6091B8A2247}"/>
              </a:ext>
            </a:extLst>
          </p:cNvPr>
          <p:cNvGrpSpPr/>
          <p:nvPr/>
        </p:nvGrpSpPr>
        <p:grpSpPr>
          <a:xfrm>
            <a:off x="5621940" y="3920775"/>
            <a:ext cx="5698157" cy="246221"/>
            <a:chOff x="3131840" y="2174667"/>
            <a:chExt cx="5698157" cy="246221"/>
          </a:xfrm>
        </p:grpSpPr>
        <p:grpSp>
          <p:nvGrpSpPr>
            <p:cNvPr id="12" name="Group 11">
              <a:extLst>
                <a:ext uri="{FF2B5EF4-FFF2-40B4-BE49-F238E27FC236}">
                  <a16:creationId xmlns:a16="http://schemas.microsoft.com/office/drawing/2014/main" id="{12E1A7A0-AF0D-4405-8C09-AC85440B5E7E}"/>
                </a:ext>
              </a:extLst>
            </p:cNvPr>
            <p:cNvGrpSpPr/>
            <p:nvPr/>
          </p:nvGrpSpPr>
          <p:grpSpPr>
            <a:xfrm>
              <a:off x="3131840" y="2174667"/>
              <a:ext cx="1457815" cy="246221"/>
              <a:chOff x="5119489" y="2112184"/>
              <a:chExt cx="1457815" cy="246221"/>
            </a:xfrm>
          </p:grpSpPr>
          <p:sp>
            <p:nvSpPr>
              <p:cNvPr id="22" name="Rectangle 21">
                <a:extLst>
                  <a:ext uri="{FF2B5EF4-FFF2-40B4-BE49-F238E27FC236}">
                    <a16:creationId xmlns:a16="http://schemas.microsoft.com/office/drawing/2014/main" id="{D19D3363-872D-4878-9258-FA80E573DC45}"/>
                  </a:ext>
                </a:extLst>
              </p:cNvPr>
              <p:cNvSpPr/>
              <p:nvPr/>
            </p:nvSpPr>
            <p:spPr>
              <a:xfrm>
                <a:off x="5119489" y="2167215"/>
                <a:ext cx="152039" cy="143201"/>
              </a:xfrm>
              <a:prstGeom prst="rect">
                <a:avLst/>
              </a:prstGeom>
              <a:solidFill>
                <a:schemeClr val="accent2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27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endParaRPr>
              </a:p>
            </p:txBody>
          </p:sp>
          <p:sp>
            <p:nvSpPr>
              <p:cNvPr id="23" name="TextBox 22">
                <a:extLst>
                  <a:ext uri="{FF2B5EF4-FFF2-40B4-BE49-F238E27FC236}">
                    <a16:creationId xmlns:a16="http://schemas.microsoft.com/office/drawing/2014/main" id="{BDD0F03D-7F05-4B30-9DC9-50860261FAC9}"/>
                  </a:ext>
                </a:extLst>
              </p:cNvPr>
              <p:cNvSpPr txBox="1"/>
              <p:nvPr/>
            </p:nvSpPr>
            <p:spPr>
              <a:xfrm>
                <a:off x="5267955" y="2112184"/>
                <a:ext cx="1309349" cy="246221"/>
              </a:xfrm>
              <a:prstGeom prst="rect">
                <a:avLst/>
              </a:prstGeom>
              <a:noFill/>
            </p:spPr>
            <p:txBody>
              <a:bodyPr wrap="square" rtlCol="0" anchor="ctr">
                <a:spAutoFit/>
              </a:bodyPr>
              <a:lstStyle/>
              <a:p>
                <a:r>
                  <a:rPr lang="en-US" altLang="ko-KR" sz="1000" dirty="0">
                    <a:solidFill>
                      <a:schemeClr val="tx1">
                        <a:lumMod val="75000"/>
                        <a:lumOff val="25000"/>
                      </a:schemeClr>
                    </a:solidFill>
                    <a:cs typeface="Arial" pitchFamily="34" charset="0"/>
                  </a:rPr>
                  <a:t>Contents _ Type </a:t>
                </a:r>
                <a:endParaRPr lang="ko-KR" altLang="en-US" sz="10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endParaRPr>
              </a:p>
            </p:txBody>
          </p:sp>
        </p:grpSp>
        <p:grpSp>
          <p:nvGrpSpPr>
            <p:cNvPr id="13" name="Group 12">
              <a:extLst>
                <a:ext uri="{FF2B5EF4-FFF2-40B4-BE49-F238E27FC236}">
                  <a16:creationId xmlns:a16="http://schemas.microsoft.com/office/drawing/2014/main" id="{192AED2B-40BB-4BA2-8120-284317BCF392}"/>
                </a:ext>
              </a:extLst>
            </p:cNvPr>
            <p:cNvGrpSpPr/>
            <p:nvPr/>
          </p:nvGrpSpPr>
          <p:grpSpPr>
            <a:xfrm>
              <a:off x="4545287" y="2174667"/>
              <a:ext cx="1457815" cy="246221"/>
              <a:chOff x="5119489" y="2112184"/>
              <a:chExt cx="1457815" cy="246221"/>
            </a:xfrm>
          </p:grpSpPr>
          <p:sp>
            <p:nvSpPr>
              <p:cNvPr id="20" name="Rectangle 19">
                <a:extLst>
                  <a:ext uri="{FF2B5EF4-FFF2-40B4-BE49-F238E27FC236}">
                    <a16:creationId xmlns:a16="http://schemas.microsoft.com/office/drawing/2014/main" id="{549D750C-AECD-4F68-AC85-CE8A8EAB172A}"/>
                  </a:ext>
                </a:extLst>
              </p:cNvPr>
              <p:cNvSpPr/>
              <p:nvPr/>
            </p:nvSpPr>
            <p:spPr>
              <a:xfrm>
                <a:off x="5119489" y="2167215"/>
                <a:ext cx="152039" cy="143201"/>
              </a:xfrm>
              <a:prstGeom prst="rect">
                <a:avLst/>
              </a:prstGeom>
              <a:solidFill>
                <a:schemeClr val="accent3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27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endParaRPr>
              </a:p>
            </p:txBody>
          </p:sp>
          <p:sp>
            <p:nvSpPr>
              <p:cNvPr id="21" name="TextBox 20">
                <a:extLst>
                  <a:ext uri="{FF2B5EF4-FFF2-40B4-BE49-F238E27FC236}">
                    <a16:creationId xmlns:a16="http://schemas.microsoft.com/office/drawing/2014/main" id="{11C98AC7-B673-4ED3-A321-76848868E5D8}"/>
                  </a:ext>
                </a:extLst>
              </p:cNvPr>
              <p:cNvSpPr txBox="1"/>
              <p:nvPr/>
            </p:nvSpPr>
            <p:spPr>
              <a:xfrm>
                <a:off x="5267955" y="2112184"/>
                <a:ext cx="1309349" cy="246221"/>
              </a:xfrm>
              <a:prstGeom prst="rect">
                <a:avLst/>
              </a:prstGeom>
              <a:noFill/>
            </p:spPr>
            <p:txBody>
              <a:bodyPr wrap="square" rtlCol="0" anchor="ctr">
                <a:spAutoFit/>
              </a:bodyPr>
              <a:lstStyle/>
              <a:p>
                <a:r>
                  <a:rPr lang="en-US" altLang="ko-KR" sz="1000" dirty="0">
                    <a:solidFill>
                      <a:schemeClr val="tx1">
                        <a:lumMod val="75000"/>
                        <a:lumOff val="25000"/>
                      </a:schemeClr>
                    </a:solidFill>
                    <a:cs typeface="Arial" pitchFamily="34" charset="0"/>
                  </a:rPr>
                  <a:t>Contents _ Type </a:t>
                </a:r>
                <a:endParaRPr lang="ko-KR" altLang="en-US" sz="10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endParaRPr>
              </a:p>
            </p:txBody>
          </p:sp>
        </p:grpSp>
        <p:grpSp>
          <p:nvGrpSpPr>
            <p:cNvPr id="14" name="Group 13">
              <a:extLst>
                <a:ext uri="{FF2B5EF4-FFF2-40B4-BE49-F238E27FC236}">
                  <a16:creationId xmlns:a16="http://schemas.microsoft.com/office/drawing/2014/main" id="{8888272B-F47D-4C9B-A9D0-6444A6CC3ABF}"/>
                </a:ext>
              </a:extLst>
            </p:cNvPr>
            <p:cNvGrpSpPr/>
            <p:nvPr/>
          </p:nvGrpSpPr>
          <p:grpSpPr>
            <a:xfrm>
              <a:off x="5958734" y="2174667"/>
              <a:ext cx="1457815" cy="246221"/>
              <a:chOff x="5119489" y="2112184"/>
              <a:chExt cx="1457815" cy="246221"/>
            </a:xfrm>
          </p:grpSpPr>
          <p:sp>
            <p:nvSpPr>
              <p:cNvPr id="18" name="Rectangle 17">
                <a:extLst>
                  <a:ext uri="{FF2B5EF4-FFF2-40B4-BE49-F238E27FC236}">
                    <a16:creationId xmlns:a16="http://schemas.microsoft.com/office/drawing/2014/main" id="{B7A74EB0-A80B-442C-9B5E-6D72B1F3D6B4}"/>
                  </a:ext>
                </a:extLst>
              </p:cNvPr>
              <p:cNvSpPr/>
              <p:nvPr/>
            </p:nvSpPr>
            <p:spPr>
              <a:xfrm>
                <a:off x="5119489" y="2167215"/>
                <a:ext cx="152039" cy="143201"/>
              </a:xfrm>
              <a:prstGeom prst="rect">
                <a:avLst/>
              </a:prstGeom>
              <a:solidFill>
                <a:schemeClr val="accent4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27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endParaRPr>
              </a:p>
            </p:txBody>
          </p:sp>
          <p:sp>
            <p:nvSpPr>
              <p:cNvPr id="19" name="TextBox 18">
                <a:extLst>
                  <a:ext uri="{FF2B5EF4-FFF2-40B4-BE49-F238E27FC236}">
                    <a16:creationId xmlns:a16="http://schemas.microsoft.com/office/drawing/2014/main" id="{AAF53550-610D-4FA8-8108-04E5CD550A6C}"/>
                  </a:ext>
                </a:extLst>
              </p:cNvPr>
              <p:cNvSpPr txBox="1"/>
              <p:nvPr/>
            </p:nvSpPr>
            <p:spPr>
              <a:xfrm>
                <a:off x="5267955" y="2112184"/>
                <a:ext cx="1309349" cy="246221"/>
              </a:xfrm>
              <a:prstGeom prst="rect">
                <a:avLst/>
              </a:prstGeom>
              <a:noFill/>
            </p:spPr>
            <p:txBody>
              <a:bodyPr wrap="square" rtlCol="0" anchor="ctr">
                <a:spAutoFit/>
              </a:bodyPr>
              <a:lstStyle/>
              <a:p>
                <a:r>
                  <a:rPr lang="en-US" altLang="ko-KR" sz="1000" dirty="0">
                    <a:solidFill>
                      <a:schemeClr val="tx1">
                        <a:lumMod val="75000"/>
                        <a:lumOff val="25000"/>
                      </a:schemeClr>
                    </a:solidFill>
                    <a:cs typeface="Arial" pitchFamily="34" charset="0"/>
                  </a:rPr>
                  <a:t>Contents _ Type </a:t>
                </a:r>
                <a:endParaRPr lang="ko-KR" altLang="en-US" sz="10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endParaRPr>
              </a:p>
            </p:txBody>
          </p:sp>
        </p:grpSp>
        <p:grpSp>
          <p:nvGrpSpPr>
            <p:cNvPr id="15" name="Group 14">
              <a:extLst>
                <a:ext uri="{FF2B5EF4-FFF2-40B4-BE49-F238E27FC236}">
                  <a16:creationId xmlns:a16="http://schemas.microsoft.com/office/drawing/2014/main" id="{26CA16E7-BC47-4A26-BB12-5B6D4C85FE67}"/>
                </a:ext>
              </a:extLst>
            </p:cNvPr>
            <p:cNvGrpSpPr/>
            <p:nvPr/>
          </p:nvGrpSpPr>
          <p:grpSpPr>
            <a:xfrm>
              <a:off x="7372182" y="2174667"/>
              <a:ext cx="1457815" cy="246221"/>
              <a:chOff x="5119489" y="2112184"/>
              <a:chExt cx="1457815" cy="246221"/>
            </a:xfrm>
          </p:grpSpPr>
          <p:sp>
            <p:nvSpPr>
              <p:cNvPr id="16" name="Rectangle 15">
                <a:extLst>
                  <a:ext uri="{FF2B5EF4-FFF2-40B4-BE49-F238E27FC236}">
                    <a16:creationId xmlns:a16="http://schemas.microsoft.com/office/drawing/2014/main" id="{631925C3-037E-4A61-B53D-614B9034F6E3}"/>
                  </a:ext>
                </a:extLst>
              </p:cNvPr>
              <p:cNvSpPr/>
              <p:nvPr/>
            </p:nvSpPr>
            <p:spPr>
              <a:xfrm>
                <a:off x="5119489" y="2167215"/>
                <a:ext cx="152039" cy="143201"/>
              </a:xfrm>
              <a:prstGeom prst="rect">
                <a:avLst/>
              </a:prstGeom>
              <a:solidFill>
                <a:schemeClr val="accent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27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endParaRPr>
              </a:p>
            </p:txBody>
          </p:sp>
          <p:sp>
            <p:nvSpPr>
              <p:cNvPr id="17" name="TextBox 16">
                <a:extLst>
                  <a:ext uri="{FF2B5EF4-FFF2-40B4-BE49-F238E27FC236}">
                    <a16:creationId xmlns:a16="http://schemas.microsoft.com/office/drawing/2014/main" id="{CDDCAFCE-F37E-41B7-A144-E51E36E50310}"/>
                  </a:ext>
                </a:extLst>
              </p:cNvPr>
              <p:cNvSpPr txBox="1"/>
              <p:nvPr/>
            </p:nvSpPr>
            <p:spPr>
              <a:xfrm>
                <a:off x="5267955" y="2112184"/>
                <a:ext cx="1309349" cy="246221"/>
              </a:xfrm>
              <a:prstGeom prst="rect">
                <a:avLst/>
              </a:prstGeom>
              <a:noFill/>
            </p:spPr>
            <p:txBody>
              <a:bodyPr wrap="square" rtlCol="0" anchor="ctr">
                <a:spAutoFit/>
              </a:bodyPr>
              <a:lstStyle/>
              <a:p>
                <a:r>
                  <a:rPr lang="en-US" altLang="ko-KR" sz="1000" dirty="0">
                    <a:solidFill>
                      <a:schemeClr val="tx1">
                        <a:lumMod val="75000"/>
                        <a:lumOff val="25000"/>
                      </a:schemeClr>
                    </a:solidFill>
                    <a:cs typeface="Arial" pitchFamily="34" charset="0"/>
                  </a:rPr>
                  <a:t>Contents _ Type </a:t>
                </a:r>
                <a:endParaRPr lang="ko-KR" altLang="en-US" sz="10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endParaRPr>
              </a:p>
            </p:txBody>
          </p:sp>
        </p:grpSp>
      </p:grpSp>
      <p:sp>
        <p:nvSpPr>
          <p:cNvPr id="24" name="TextBox 23">
            <a:extLst>
              <a:ext uri="{FF2B5EF4-FFF2-40B4-BE49-F238E27FC236}">
                <a16:creationId xmlns:a16="http://schemas.microsoft.com/office/drawing/2014/main" id="{27914A5F-5958-4FC7-B54B-A725623F122A}"/>
              </a:ext>
            </a:extLst>
          </p:cNvPr>
          <p:cNvSpPr txBox="1"/>
          <p:nvPr/>
        </p:nvSpPr>
        <p:spPr>
          <a:xfrm>
            <a:off x="3538547" y="4398451"/>
            <a:ext cx="2351864" cy="400110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/>
            <a:r>
              <a:rPr lang="en-US" altLang="ko-KR" sz="2000" b="1" dirty="0">
                <a:solidFill>
                  <a:schemeClr val="accent3"/>
                </a:solidFill>
                <a:cs typeface="Arial" pitchFamily="34" charset="0"/>
              </a:rPr>
              <a:t>$352,000</a:t>
            </a:r>
            <a:endParaRPr lang="en-US" altLang="ko-KR" sz="1400" b="1" dirty="0">
              <a:solidFill>
                <a:schemeClr val="accent3"/>
              </a:solidFill>
              <a:cs typeface="Arial" pitchFamily="34" charset="0"/>
            </a:endParaRPr>
          </a:p>
        </p:txBody>
      </p:sp>
      <p:grpSp>
        <p:nvGrpSpPr>
          <p:cNvPr id="25" name="Group 24">
            <a:extLst>
              <a:ext uri="{FF2B5EF4-FFF2-40B4-BE49-F238E27FC236}">
                <a16:creationId xmlns:a16="http://schemas.microsoft.com/office/drawing/2014/main" id="{B5181D1D-DE3A-441D-AA56-B9644E0CCBA2}"/>
              </a:ext>
            </a:extLst>
          </p:cNvPr>
          <p:cNvGrpSpPr/>
          <p:nvPr/>
        </p:nvGrpSpPr>
        <p:grpSpPr>
          <a:xfrm>
            <a:off x="3538547" y="4778313"/>
            <a:ext cx="2351864" cy="1087746"/>
            <a:chOff x="3542943" y="4997388"/>
            <a:chExt cx="2351864" cy="1087746"/>
          </a:xfrm>
        </p:grpSpPr>
        <p:sp>
          <p:nvSpPr>
            <p:cNvPr id="26" name="TextBox 25">
              <a:extLst>
                <a:ext uri="{FF2B5EF4-FFF2-40B4-BE49-F238E27FC236}">
                  <a16:creationId xmlns:a16="http://schemas.microsoft.com/office/drawing/2014/main" id="{D9A117CE-8AC7-4C4F-A584-778490A2AFCB}"/>
                </a:ext>
              </a:extLst>
            </p:cNvPr>
            <p:cNvSpPr txBox="1"/>
            <p:nvPr/>
          </p:nvSpPr>
          <p:spPr>
            <a:xfrm>
              <a:off x="3542943" y="4997388"/>
              <a:ext cx="2351864" cy="276999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pPr algn="ctr"/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Contents B</a:t>
              </a:r>
              <a:endPara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27" name="TextBox 26">
              <a:extLst>
                <a:ext uri="{FF2B5EF4-FFF2-40B4-BE49-F238E27FC236}">
                  <a16:creationId xmlns:a16="http://schemas.microsoft.com/office/drawing/2014/main" id="{BBAC443B-AFC7-46F9-BF8D-4D4FD80A08E6}"/>
                </a:ext>
              </a:extLst>
            </p:cNvPr>
            <p:cNvSpPr txBox="1"/>
            <p:nvPr/>
          </p:nvSpPr>
          <p:spPr>
            <a:xfrm>
              <a:off x="3542943" y="5254137"/>
              <a:ext cx="2351864" cy="83099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Get a modern PowerPoint  Presentation that is beautifully designed. Easy to change colors, photos and Text.  </a:t>
              </a:r>
            </a:p>
          </p:txBody>
        </p:sp>
      </p:grpSp>
      <p:sp>
        <p:nvSpPr>
          <p:cNvPr id="28" name="TextBox 27">
            <a:extLst>
              <a:ext uri="{FF2B5EF4-FFF2-40B4-BE49-F238E27FC236}">
                <a16:creationId xmlns:a16="http://schemas.microsoft.com/office/drawing/2014/main" id="{F3F1F799-D715-4D47-985E-1758E1A0819E}"/>
              </a:ext>
            </a:extLst>
          </p:cNvPr>
          <p:cNvSpPr txBox="1"/>
          <p:nvPr/>
        </p:nvSpPr>
        <p:spPr>
          <a:xfrm>
            <a:off x="6286323" y="4398451"/>
            <a:ext cx="2351864" cy="400110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/>
            <a:r>
              <a:rPr lang="en-US" altLang="ko-KR" sz="2000" b="1" dirty="0">
                <a:solidFill>
                  <a:schemeClr val="accent4"/>
                </a:solidFill>
                <a:cs typeface="Arial" pitchFamily="34" charset="0"/>
              </a:rPr>
              <a:t>$352,000</a:t>
            </a:r>
            <a:endParaRPr lang="en-US" altLang="ko-KR" sz="1400" b="1" dirty="0">
              <a:solidFill>
                <a:schemeClr val="accent4"/>
              </a:solidFill>
              <a:cs typeface="Arial" pitchFamily="34" charset="0"/>
            </a:endParaRPr>
          </a:p>
        </p:txBody>
      </p:sp>
      <p:grpSp>
        <p:nvGrpSpPr>
          <p:cNvPr id="29" name="Group 28">
            <a:extLst>
              <a:ext uri="{FF2B5EF4-FFF2-40B4-BE49-F238E27FC236}">
                <a16:creationId xmlns:a16="http://schemas.microsoft.com/office/drawing/2014/main" id="{C6BC0024-122B-4D6A-9D62-025775462D66}"/>
              </a:ext>
            </a:extLst>
          </p:cNvPr>
          <p:cNvGrpSpPr/>
          <p:nvPr/>
        </p:nvGrpSpPr>
        <p:grpSpPr>
          <a:xfrm>
            <a:off x="6286323" y="4778313"/>
            <a:ext cx="2351864" cy="1087746"/>
            <a:chOff x="6290719" y="4997388"/>
            <a:chExt cx="2351864" cy="1087746"/>
          </a:xfrm>
        </p:grpSpPr>
        <p:sp>
          <p:nvSpPr>
            <p:cNvPr id="30" name="TextBox 29">
              <a:extLst>
                <a:ext uri="{FF2B5EF4-FFF2-40B4-BE49-F238E27FC236}">
                  <a16:creationId xmlns:a16="http://schemas.microsoft.com/office/drawing/2014/main" id="{6D77A781-D606-4EC9-ABB2-0D78336EB331}"/>
                </a:ext>
              </a:extLst>
            </p:cNvPr>
            <p:cNvSpPr txBox="1"/>
            <p:nvPr/>
          </p:nvSpPr>
          <p:spPr>
            <a:xfrm>
              <a:off x="6290719" y="4997388"/>
              <a:ext cx="2351864" cy="276999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pPr algn="ctr"/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Contents C </a:t>
              </a:r>
              <a:endPara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31" name="TextBox 30">
              <a:extLst>
                <a:ext uri="{FF2B5EF4-FFF2-40B4-BE49-F238E27FC236}">
                  <a16:creationId xmlns:a16="http://schemas.microsoft.com/office/drawing/2014/main" id="{5D7F81A6-CB8B-4B44-9FAC-A2157EB5A124}"/>
                </a:ext>
              </a:extLst>
            </p:cNvPr>
            <p:cNvSpPr txBox="1"/>
            <p:nvPr/>
          </p:nvSpPr>
          <p:spPr>
            <a:xfrm>
              <a:off x="6290719" y="5254137"/>
              <a:ext cx="2351864" cy="83099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Get a modern PowerPoint  Presentation that is beautifully designed. Easy to change colors, photos and Text.  </a:t>
              </a:r>
            </a:p>
          </p:txBody>
        </p:sp>
      </p:grpSp>
      <p:sp>
        <p:nvSpPr>
          <p:cNvPr id="32" name="TextBox 31">
            <a:extLst>
              <a:ext uri="{FF2B5EF4-FFF2-40B4-BE49-F238E27FC236}">
                <a16:creationId xmlns:a16="http://schemas.microsoft.com/office/drawing/2014/main" id="{5EBCD38F-F6E4-4CD9-A33D-017E102EFF76}"/>
              </a:ext>
            </a:extLst>
          </p:cNvPr>
          <p:cNvSpPr txBox="1"/>
          <p:nvPr/>
        </p:nvSpPr>
        <p:spPr>
          <a:xfrm>
            <a:off x="9034098" y="4398451"/>
            <a:ext cx="2351864" cy="400110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/>
            <a:r>
              <a:rPr lang="en-US" altLang="ko-KR" sz="2000" b="1" dirty="0">
                <a:solidFill>
                  <a:schemeClr val="accent1"/>
                </a:solidFill>
                <a:cs typeface="Arial" pitchFamily="34" charset="0"/>
              </a:rPr>
              <a:t>$352,000</a:t>
            </a:r>
            <a:endParaRPr lang="en-US" altLang="ko-KR" sz="1400" b="1" dirty="0">
              <a:solidFill>
                <a:schemeClr val="accent1"/>
              </a:solidFill>
              <a:cs typeface="Arial" pitchFamily="34" charset="0"/>
            </a:endParaRPr>
          </a:p>
        </p:txBody>
      </p:sp>
      <p:grpSp>
        <p:nvGrpSpPr>
          <p:cNvPr id="33" name="Group 32">
            <a:extLst>
              <a:ext uri="{FF2B5EF4-FFF2-40B4-BE49-F238E27FC236}">
                <a16:creationId xmlns:a16="http://schemas.microsoft.com/office/drawing/2014/main" id="{F22CE21D-1985-484D-AE32-A83FE8D9ADF6}"/>
              </a:ext>
            </a:extLst>
          </p:cNvPr>
          <p:cNvGrpSpPr/>
          <p:nvPr/>
        </p:nvGrpSpPr>
        <p:grpSpPr>
          <a:xfrm>
            <a:off x="9034098" y="4778313"/>
            <a:ext cx="2351864" cy="1087746"/>
            <a:chOff x="9038494" y="4997388"/>
            <a:chExt cx="2351864" cy="1087746"/>
          </a:xfrm>
        </p:grpSpPr>
        <p:sp>
          <p:nvSpPr>
            <p:cNvPr id="34" name="TextBox 33">
              <a:extLst>
                <a:ext uri="{FF2B5EF4-FFF2-40B4-BE49-F238E27FC236}">
                  <a16:creationId xmlns:a16="http://schemas.microsoft.com/office/drawing/2014/main" id="{55BB6DC0-6637-4C26-8C99-A65E0C4A7427}"/>
                </a:ext>
              </a:extLst>
            </p:cNvPr>
            <p:cNvSpPr txBox="1"/>
            <p:nvPr/>
          </p:nvSpPr>
          <p:spPr>
            <a:xfrm>
              <a:off x="9038494" y="4997388"/>
              <a:ext cx="2351864" cy="276999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pPr algn="ctr"/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Contents D</a:t>
              </a:r>
              <a:endPara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35" name="TextBox 34">
              <a:extLst>
                <a:ext uri="{FF2B5EF4-FFF2-40B4-BE49-F238E27FC236}">
                  <a16:creationId xmlns:a16="http://schemas.microsoft.com/office/drawing/2014/main" id="{0CC74B5E-7A6B-4D99-9300-9249FA46A57D}"/>
                </a:ext>
              </a:extLst>
            </p:cNvPr>
            <p:cNvSpPr txBox="1"/>
            <p:nvPr/>
          </p:nvSpPr>
          <p:spPr>
            <a:xfrm>
              <a:off x="9038494" y="5254137"/>
              <a:ext cx="2351864" cy="83099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Get a modern PowerPoint  Presentation that is beautifully designed. Easy to change colors, photos and Text.  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4108505387"/>
      </p:ext>
    </p:extLst>
  </p:cSld>
  <p:clrMapOvr>
    <a:masterClrMapping/>
  </p:clrMapOvr>
</p:sld>
</file>

<file path=ppt/slides/slide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Placeholder 1">
            <a:extLst>
              <a:ext uri="{FF2B5EF4-FFF2-40B4-BE49-F238E27FC236}">
                <a16:creationId xmlns:a16="http://schemas.microsoft.com/office/drawing/2014/main" id="{206381AD-4C2B-4745-99B1-0BBCE6131A71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prstGeom prst="rect">
            <a:avLst/>
          </a:prstGeom>
        </p:spPr>
        <p:txBody>
          <a:bodyPr/>
          <a:lstStyle/>
          <a:p>
            <a:r>
              <a:rPr lang="en-US" dirty="0"/>
              <a:t>Infographic Style</a:t>
            </a:r>
          </a:p>
        </p:txBody>
      </p:sp>
      <p:grpSp>
        <p:nvGrpSpPr>
          <p:cNvPr id="19" name="Group 18">
            <a:extLst>
              <a:ext uri="{FF2B5EF4-FFF2-40B4-BE49-F238E27FC236}">
                <a16:creationId xmlns:a16="http://schemas.microsoft.com/office/drawing/2014/main" id="{032DB4CA-8D76-47B5-A443-96B34881E052}"/>
              </a:ext>
            </a:extLst>
          </p:cNvPr>
          <p:cNvGrpSpPr/>
          <p:nvPr/>
        </p:nvGrpSpPr>
        <p:grpSpPr>
          <a:xfrm>
            <a:off x="0" y="1675819"/>
            <a:ext cx="3326507" cy="1023837"/>
            <a:chOff x="0" y="1814684"/>
            <a:chExt cx="3326507" cy="1023837"/>
          </a:xfrm>
        </p:grpSpPr>
        <p:sp>
          <p:nvSpPr>
            <p:cNvPr id="11" name="Rectangle 10">
              <a:extLst>
                <a:ext uri="{FF2B5EF4-FFF2-40B4-BE49-F238E27FC236}">
                  <a16:creationId xmlns:a16="http://schemas.microsoft.com/office/drawing/2014/main" id="{FEDDFEE4-4F6F-464F-AD81-1D7EC1254F62}"/>
                </a:ext>
              </a:extLst>
            </p:cNvPr>
            <p:cNvSpPr/>
            <p:nvPr userDrawn="1"/>
          </p:nvSpPr>
          <p:spPr>
            <a:xfrm>
              <a:off x="0" y="1814684"/>
              <a:ext cx="2823587" cy="504881"/>
            </a:xfrm>
            <a:prstGeom prst="rect">
              <a:avLst/>
            </a:prstGeom>
            <a:solidFill>
              <a:schemeClr val="accent2">
                <a:lumMod val="40000"/>
                <a:lumOff val="60000"/>
              </a:schemeClr>
            </a:solidFill>
            <a:ln>
              <a:noFill/>
            </a:ln>
            <a:effectLst>
              <a:outerShdw blurRad="50800" dist="38100" dir="8100000" algn="tr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" name="Rectangle 11">
              <a:extLst>
                <a:ext uri="{FF2B5EF4-FFF2-40B4-BE49-F238E27FC236}">
                  <a16:creationId xmlns:a16="http://schemas.microsoft.com/office/drawing/2014/main" id="{E064DEA4-181F-4BFC-89E9-C6535370D050}"/>
                </a:ext>
              </a:extLst>
            </p:cNvPr>
            <p:cNvSpPr/>
            <p:nvPr userDrawn="1"/>
          </p:nvSpPr>
          <p:spPr>
            <a:xfrm>
              <a:off x="0" y="2319566"/>
              <a:ext cx="2823587" cy="504881"/>
            </a:xfrm>
            <a:prstGeom prst="rect">
              <a:avLst/>
            </a:prstGeom>
            <a:solidFill>
              <a:schemeClr val="accent2">
                <a:lumMod val="60000"/>
                <a:lumOff val="40000"/>
              </a:schemeClr>
            </a:solidFill>
            <a:ln>
              <a:noFill/>
            </a:ln>
            <a:effectLst>
              <a:outerShdw blurRad="50800" dist="38100" dir="8100000" algn="tr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7" name="Oval 16">
              <a:extLst>
                <a:ext uri="{FF2B5EF4-FFF2-40B4-BE49-F238E27FC236}">
                  <a16:creationId xmlns:a16="http://schemas.microsoft.com/office/drawing/2014/main" id="{E080F6CB-F83C-4895-8D7D-0F7CEF3A572C}"/>
                </a:ext>
              </a:extLst>
            </p:cNvPr>
            <p:cNvSpPr/>
            <p:nvPr/>
          </p:nvSpPr>
          <p:spPr>
            <a:xfrm>
              <a:off x="2320667" y="1832681"/>
              <a:ext cx="1005840" cy="1005840"/>
            </a:xfrm>
            <a:prstGeom prst="ellipse">
              <a:avLst/>
            </a:prstGeom>
            <a:solidFill>
              <a:schemeClr val="accent2">
                <a:lumMod val="60000"/>
                <a:lumOff val="40000"/>
              </a:schemeClr>
            </a:solidFill>
            <a:ln>
              <a:noFill/>
            </a:ln>
            <a:effectLst>
              <a:outerShdw blurRad="50800" dist="38100" algn="l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en-US"/>
            </a:p>
          </p:txBody>
        </p:sp>
        <p:sp>
          <p:nvSpPr>
            <p:cNvPr id="18" name="Oval 17">
              <a:extLst>
                <a:ext uri="{FF2B5EF4-FFF2-40B4-BE49-F238E27FC236}">
                  <a16:creationId xmlns:a16="http://schemas.microsoft.com/office/drawing/2014/main" id="{215CB353-D3AD-4114-9A67-A15C883D0E43}"/>
                </a:ext>
              </a:extLst>
            </p:cNvPr>
            <p:cNvSpPr/>
            <p:nvPr/>
          </p:nvSpPr>
          <p:spPr>
            <a:xfrm>
              <a:off x="2387868" y="1903074"/>
              <a:ext cx="871437" cy="871437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ffectLst>
              <a:outerShdw blurRad="63500" sx="102000" sy="102000" algn="ctr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grpSp>
        <p:nvGrpSpPr>
          <p:cNvPr id="20" name="Group 19">
            <a:extLst>
              <a:ext uri="{FF2B5EF4-FFF2-40B4-BE49-F238E27FC236}">
                <a16:creationId xmlns:a16="http://schemas.microsoft.com/office/drawing/2014/main" id="{449E89CD-6677-432B-A67F-E03EC581AE48}"/>
              </a:ext>
            </a:extLst>
          </p:cNvPr>
          <p:cNvGrpSpPr/>
          <p:nvPr/>
        </p:nvGrpSpPr>
        <p:grpSpPr>
          <a:xfrm>
            <a:off x="0" y="3144553"/>
            <a:ext cx="3326507" cy="1023837"/>
            <a:chOff x="0" y="1814684"/>
            <a:chExt cx="3326507" cy="1023837"/>
          </a:xfrm>
        </p:grpSpPr>
        <p:sp>
          <p:nvSpPr>
            <p:cNvPr id="21" name="Rectangle 20">
              <a:extLst>
                <a:ext uri="{FF2B5EF4-FFF2-40B4-BE49-F238E27FC236}">
                  <a16:creationId xmlns:a16="http://schemas.microsoft.com/office/drawing/2014/main" id="{3984C9B7-5340-46B4-91F8-11A77060EEF6}"/>
                </a:ext>
              </a:extLst>
            </p:cNvPr>
            <p:cNvSpPr/>
            <p:nvPr userDrawn="1"/>
          </p:nvSpPr>
          <p:spPr>
            <a:xfrm>
              <a:off x="0" y="1814684"/>
              <a:ext cx="2823587" cy="504881"/>
            </a:xfrm>
            <a:prstGeom prst="rect">
              <a:avLst/>
            </a:prstGeom>
            <a:solidFill>
              <a:schemeClr val="accent2">
                <a:lumMod val="40000"/>
                <a:lumOff val="60000"/>
              </a:schemeClr>
            </a:solidFill>
            <a:ln>
              <a:noFill/>
            </a:ln>
            <a:effectLst>
              <a:outerShdw blurRad="50800" dist="38100" dir="8100000" algn="tr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2" name="Rectangle 21">
              <a:extLst>
                <a:ext uri="{FF2B5EF4-FFF2-40B4-BE49-F238E27FC236}">
                  <a16:creationId xmlns:a16="http://schemas.microsoft.com/office/drawing/2014/main" id="{1AFBE67E-7D8B-468E-99F2-B9DAC01B3288}"/>
                </a:ext>
              </a:extLst>
            </p:cNvPr>
            <p:cNvSpPr/>
            <p:nvPr userDrawn="1"/>
          </p:nvSpPr>
          <p:spPr>
            <a:xfrm>
              <a:off x="0" y="2319566"/>
              <a:ext cx="2823587" cy="504881"/>
            </a:xfrm>
            <a:prstGeom prst="rect">
              <a:avLst/>
            </a:prstGeom>
            <a:solidFill>
              <a:schemeClr val="accent2">
                <a:lumMod val="60000"/>
                <a:lumOff val="40000"/>
              </a:schemeClr>
            </a:solidFill>
            <a:ln>
              <a:noFill/>
            </a:ln>
            <a:effectLst>
              <a:outerShdw blurRad="50800" dist="38100" dir="8100000" algn="tr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23" name="Oval 22">
              <a:extLst>
                <a:ext uri="{FF2B5EF4-FFF2-40B4-BE49-F238E27FC236}">
                  <a16:creationId xmlns:a16="http://schemas.microsoft.com/office/drawing/2014/main" id="{65696233-0B84-45A5-BE0B-EDE3235D13B0}"/>
                </a:ext>
              </a:extLst>
            </p:cNvPr>
            <p:cNvSpPr/>
            <p:nvPr/>
          </p:nvSpPr>
          <p:spPr>
            <a:xfrm>
              <a:off x="2320667" y="1832681"/>
              <a:ext cx="1005840" cy="1005840"/>
            </a:xfrm>
            <a:prstGeom prst="ellipse">
              <a:avLst/>
            </a:prstGeom>
            <a:solidFill>
              <a:schemeClr val="accent2">
                <a:lumMod val="60000"/>
                <a:lumOff val="40000"/>
              </a:schemeClr>
            </a:solidFill>
            <a:ln>
              <a:noFill/>
            </a:ln>
            <a:effectLst>
              <a:outerShdw blurRad="50800" dist="38100" algn="l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en-US"/>
            </a:p>
          </p:txBody>
        </p:sp>
        <p:sp>
          <p:nvSpPr>
            <p:cNvPr id="24" name="Oval 23">
              <a:extLst>
                <a:ext uri="{FF2B5EF4-FFF2-40B4-BE49-F238E27FC236}">
                  <a16:creationId xmlns:a16="http://schemas.microsoft.com/office/drawing/2014/main" id="{F5F22C36-29A0-4E9C-A4D2-1AA5D978BD7A}"/>
                </a:ext>
              </a:extLst>
            </p:cNvPr>
            <p:cNvSpPr/>
            <p:nvPr/>
          </p:nvSpPr>
          <p:spPr>
            <a:xfrm>
              <a:off x="2387868" y="1903074"/>
              <a:ext cx="871437" cy="871437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ffectLst>
              <a:outerShdw blurRad="63500" sx="102000" sy="102000" algn="ctr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grpSp>
        <p:nvGrpSpPr>
          <p:cNvPr id="25" name="Group 24">
            <a:extLst>
              <a:ext uri="{FF2B5EF4-FFF2-40B4-BE49-F238E27FC236}">
                <a16:creationId xmlns:a16="http://schemas.microsoft.com/office/drawing/2014/main" id="{BEF5596C-CE1C-4AB0-B112-6FA28FF39367}"/>
              </a:ext>
            </a:extLst>
          </p:cNvPr>
          <p:cNvGrpSpPr/>
          <p:nvPr/>
        </p:nvGrpSpPr>
        <p:grpSpPr>
          <a:xfrm>
            <a:off x="0" y="4613287"/>
            <a:ext cx="3326507" cy="1023837"/>
            <a:chOff x="0" y="1814684"/>
            <a:chExt cx="3326507" cy="1023837"/>
          </a:xfrm>
        </p:grpSpPr>
        <p:sp>
          <p:nvSpPr>
            <p:cNvPr id="26" name="Rectangle 25">
              <a:extLst>
                <a:ext uri="{FF2B5EF4-FFF2-40B4-BE49-F238E27FC236}">
                  <a16:creationId xmlns:a16="http://schemas.microsoft.com/office/drawing/2014/main" id="{D086BAC5-DC84-4F7F-94B9-614D4601B686}"/>
                </a:ext>
              </a:extLst>
            </p:cNvPr>
            <p:cNvSpPr/>
            <p:nvPr userDrawn="1"/>
          </p:nvSpPr>
          <p:spPr>
            <a:xfrm>
              <a:off x="0" y="1814684"/>
              <a:ext cx="2823587" cy="504881"/>
            </a:xfrm>
            <a:prstGeom prst="rect">
              <a:avLst/>
            </a:prstGeom>
            <a:solidFill>
              <a:schemeClr val="accent2">
                <a:lumMod val="40000"/>
                <a:lumOff val="60000"/>
              </a:schemeClr>
            </a:solidFill>
            <a:ln>
              <a:noFill/>
            </a:ln>
            <a:effectLst>
              <a:outerShdw blurRad="50800" dist="38100" dir="8100000" algn="tr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7" name="Rectangle 26">
              <a:extLst>
                <a:ext uri="{FF2B5EF4-FFF2-40B4-BE49-F238E27FC236}">
                  <a16:creationId xmlns:a16="http://schemas.microsoft.com/office/drawing/2014/main" id="{AE482916-132A-4EDF-A9C7-752FD034B99F}"/>
                </a:ext>
              </a:extLst>
            </p:cNvPr>
            <p:cNvSpPr/>
            <p:nvPr userDrawn="1"/>
          </p:nvSpPr>
          <p:spPr>
            <a:xfrm>
              <a:off x="0" y="2319566"/>
              <a:ext cx="2823587" cy="504881"/>
            </a:xfrm>
            <a:prstGeom prst="rect">
              <a:avLst/>
            </a:prstGeom>
            <a:solidFill>
              <a:schemeClr val="accent2">
                <a:lumMod val="60000"/>
                <a:lumOff val="40000"/>
              </a:schemeClr>
            </a:solidFill>
            <a:ln>
              <a:noFill/>
            </a:ln>
            <a:effectLst>
              <a:outerShdw blurRad="50800" dist="38100" dir="8100000" algn="tr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28" name="Oval 27">
              <a:extLst>
                <a:ext uri="{FF2B5EF4-FFF2-40B4-BE49-F238E27FC236}">
                  <a16:creationId xmlns:a16="http://schemas.microsoft.com/office/drawing/2014/main" id="{534AB7FE-EA9E-4177-ABE1-36F62BFCE28E}"/>
                </a:ext>
              </a:extLst>
            </p:cNvPr>
            <p:cNvSpPr/>
            <p:nvPr/>
          </p:nvSpPr>
          <p:spPr>
            <a:xfrm>
              <a:off x="2320667" y="1832681"/>
              <a:ext cx="1005840" cy="1005840"/>
            </a:xfrm>
            <a:prstGeom prst="ellipse">
              <a:avLst/>
            </a:prstGeom>
            <a:solidFill>
              <a:schemeClr val="accent2">
                <a:lumMod val="60000"/>
                <a:lumOff val="40000"/>
              </a:schemeClr>
            </a:solidFill>
            <a:ln>
              <a:noFill/>
            </a:ln>
            <a:effectLst>
              <a:outerShdw blurRad="50800" dist="38100" algn="l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en-US"/>
            </a:p>
          </p:txBody>
        </p:sp>
        <p:sp>
          <p:nvSpPr>
            <p:cNvPr id="29" name="Oval 28">
              <a:extLst>
                <a:ext uri="{FF2B5EF4-FFF2-40B4-BE49-F238E27FC236}">
                  <a16:creationId xmlns:a16="http://schemas.microsoft.com/office/drawing/2014/main" id="{113EFDA7-0BF4-47DE-B368-B40484BB919C}"/>
                </a:ext>
              </a:extLst>
            </p:cNvPr>
            <p:cNvSpPr/>
            <p:nvPr/>
          </p:nvSpPr>
          <p:spPr>
            <a:xfrm>
              <a:off x="2387868" y="1903074"/>
              <a:ext cx="871437" cy="871437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ffectLst>
              <a:outerShdw blurRad="63500" sx="102000" sy="102000" algn="ctr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grpSp>
        <p:nvGrpSpPr>
          <p:cNvPr id="30" name="Group 29">
            <a:extLst>
              <a:ext uri="{FF2B5EF4-FFF2-40B4-BE49-F238E27FC236}">
                <a16:creationId xmlns:a16="http://schemas.microsoft.com/office/drawing/2014/main" id="{AE327EFE-1F80-4E48-96E5-F3F05B8ED214}"/>
              </a:ext>
            </a:extLst>
          </p:cNvPr>
          <p:cNvGrpSpPr/>
          <p:nvPr/>
        </p:nvGrpSpPr>
        <p:grpSpPr>
          <a:xfrm flipH="1">
            <a:off x="8865495" y="1675819"/>
            <a:ext cx="3326507" cy="1023837"/>
            <a:chOff x="0" y="1814684"/>
            <a:chExt cx="3326507" cy="1023837"/>
          </a:xfrm>
        </p:grpSpPr>
        <p:sp>
          <p:nvSpPr>
            <p:cNvPr id="31" name="Rectangle 30">
              <a:extLst>
                <a:ext uri="{FF2B5EF4-FFF2-40B4-BE49-F238E27FC236}">
                  <a16:creationId xmlns:a16="http://schemas.microsoft.com/office/drawing/2014/main" id="{070C7EBC-C00D-4B69-A4AF-47733C5DD318}"/>
                </a:ext>
              </a:extLst>
            </p:cNvPr>
            <p:cNvSpPr/>
            <p:nvPr userDrawn="1"/>
          </p:nvSpPr>
          <p:spPr>
            <a:xfrm>
              <a:off x="0" y="1814684"/>
              <a:ext cx="2823587" cy="504881"/>
            </a:xfrm>
            <a:prstGeom prst="rect">
              <a:avLst/>
            </a:prstGeom>
            <a:solidFill>
              <a:schemeClr val="accent3">
                <a:lumMod val="60000"/>
                <a:lumOff val="40000"/>
              </a:schemeClr>
            </a:solidFill>
            <a:ln>
              <a:noFill/>
            </a:ln>
            <a:effectLst>
              <a:outerShdw blurRad="50800" dist="38100" dir="8100000" algn="tr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2" name="Rectangle 31">
              <a:extLst>
                <a:ext uri="{FF2B5EF4-FFF2-40B4-BE49-F238E27FC236}">
                  <a16:creationId xmlns:a16="http://schemas.microsoft.com/office/drawing/2014/main" id="{51717D79-2DBA-42E6-A6D5-241E040F38E9}"/>
                </a:ext>
              </a:extLst>
            </p:cNvPr>
            <p:cNvSpPr/>
            <p:nvPr userDrawn="1"/>
          </p:nvSpPr>
          <p:spPr>
            <a:xfrm>
              <a:off x="0" y="2319566"/>
              <a:ext cx="2823587" cy="504881"/>
            </a:xfrm>
            <a:prstGeom prst="rect">
              <a:avLst/>
            </a:prstGeom>
            <a:solidFill>
              <a:schemeClr val="accent3"/>
            </a:solidFill>
            <a:ln>
              <a:noFill/>
            </a:ln>
            <a:effectLst>
              <a:outerShdw blurRad="50800" dist="38100" dir="8100000" algn="tr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33" name="Oval 32">
              <a:extLst>
                <a:ext uri="{FF2B5EF4-FFF2-40B4-BE49-F238E27FC236}">
                  <a16:creationId xmlns:a16="http://schemas.microsoft.com/office/drawing/2014/main" id="{B124DC08-8317-40E1-B582-A27D24EDA56D}"/>
                </a:ext>
              </a:extLst>
            </p:cNvPr>
            <p:cNvSpPr/>
            <p:nvPr/>
          </p:nvSpPr>
          <p:spPr>
            <a:xfrm>
              <a:off x="2320667" y="1832681"/>
              <a:ext cx="1005840" cy="1005840"/>
            </a:xfrm>
            <a:prstGeom prst="ellipse">
              <a:avLst/>
            </a:prstGeom>
            <a:solidFill>
              <a:schemeClr val="accent3"/>
            </a:solidFill>
            <a:ln>
              <a:noFill/>
            </a:ln>
            <a:effectLst>
              <a:outerShdw blurRad="50800" dist="38100" algn="l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en-US" dirty="0"/>
            </a:p>
          </p:txBody>
        </p:sp>
        <p:sp>
          <p:nvSpPr>
            <p:cNvPr id="34" name="Oval 33">
              <a:extLst>
                <a:ext uri="{FF2B5EF4-FFF2-40B4-BE49-F238E27FC236}">
                  <a16:creationId xmlns:a16="http://schemas.microsoft.com/office/drawing/2014/main" id="{521C5B56-CC91-4F25-9C21-CC712E82B380}"/>
                </a:ext>
              </a:extLst>
            </p:cNvPr>
            <p:cNvSpPr/>
            <p:nvPr/>
          </p:nvSpPr>
          <p:spPr>
            <a:xfrm>
              <a:off x="2387868" y="1903074"/>
              <a:ext cx="871437" cy="871437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ffectLst>
              <a:outerShdw blurRad="63500" sx="102000" sy="102000" algn="ctr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grpSp>
        <p:nvGrpSpPr>
          <p:cNvPr id="45" name="Group 44">
            <a:extLst>
              <a:ext uri="{FF2B5EF4-FFF2-40B4-BE49-F238E27FC236}">
                <a16:creationId xmlns:a16="http://schemas.microsoft.com/office/drawing/2014/main" id="{2012D042-F00D-47A9-B45F-89E37DFAB158}"/>
              </a:ext>
            </a:extLst>
          </p:cNvPr>
          <p:cNvGrpSpPr/>
          <p:nvPr/>
        </p:nvGrpSpPr>
        <p:grpSpPr>
          <a:xfrm flipH="1">
            <a:off x="8865493" y="3144553"/>
            <a:ext cx="3326507" cy="1023837"/>
            <a:chOff x="0" y="1814684"/>
            <a:chExt cx="3326507" cy="1023837"/>
          </a:xfrm>
        </p:grpSpPr>
        <p:sp>
          <p:nvSpPr>
            <p:cNvPr id="46" name="Rectangle 45">
              <a:extLst>
                <a:ext uri="{FF2B5EF4-FFF2-40B4-BE49-F238E27FC236}">
                  <a16:creationId xmlns:a16="http://schemas.microsoft.com/office/drawing/2014/main" id="{7C029F2C-D169-4FF4-A9F7-231BA454C0A3}"/>
                </a:ext>
              </a:extLst>
            </p:cNvPr>
            <p:cNvSpPr/>
            <p:nvPr userDrawn="1"/>
          </p:nvSpPr>
          <p:spPr>
            <a:xfrm>
              <a:off x="0" y="1814684"/>
              <a:ext cx="2823587" cy="504881"/>
            </a:xfrm>
            <a:prstGeom prst="rect">
              <a:avLst/>
            </a:prstGeom>
            <a:solidFill>
              <a:schemeClr val="accent3">
                <a:lumMod val="60000"/>
                <a:lumOff val="40000"/>
              </a:schemeClr>
            </a:solidFill>
            <a:ln>
              <a:noFill/>
            </a:ln>
            <a:effectLst>
              <a:outerShdw blurRad="50800" dist="38100" dir="8100000" algn="tr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7" name="Rectangle 46">
              <a:extLst>
                <a:ext uri="{FF2B5EF4-FFF2-40B4-BE49-F238E27FC236}">
                  <a16:creationId xmlns:a16="http://schemas.microsoft.com/office/drawing/2014/main" id="{7552C599-A801-42B7-99FC-0E7FB76B348E}"/>
                </a:ext>
              </a:extLst>
            </p:cNvPr>
            <p:cNvSpPr/>
            <p:nvPr userDrawn="1"/>
          </p:nvSpPr>
          <p:spPr>
            <a:xfrm>
              <a:off x="0" y="2319566"/>
              <a:ext cx="2823587" cy="504881"/>
            </a:xfrm>
            <a:prstGeom prst="rect">
              <a:avLst/>
            </a:prstGeom>
            <a:solidFill>
              <a:schemeClr val="accent3"/>
            </a:solidFill>
            <a:ln>
              <a:noFill/>
            </a:ln>
            <a:effectLst>
              <a:outerShdw blurRad="50800" dist="38100" dir="8100000" algn="tr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48" name="Oval 47">
              <a:extLst>
                <a:ext uri="{FF2B5EF4-FFF2-40B4-BE49-F238E27FC236}">
                  <a16:creationId xmlns:a16="http://schemas.microsoft.com/office/drawing/2014/main" id="{8E3E3238-FCC8-4B4D-B1A3-1E94DBD894B6}"/>
                </a:ext>
              </a:extLst>
            </p:cNvPr>
            <p:cNvSpPr/>
            <p:nvPr/>
          </p:nvSpPr>
          <p:spPr>
            <a:xfrm>
              <a:off x="2320667" y="1832681"/>
              <a:ext cx="1005840" cy="1005840"/>
            </a:xfrm>
            <a:prstGeom prst="ellipse">
              <a:avLst/>
            </a:prstGeom>
            <a:solidFill>
              <a:schemeClr val="accent3"/>
            </a:solidFill>
            <a:ln>
              <a:noFill/>
            </a:ln>
            <a:effectLst>
              <a:outerShdw blurRad="50800" dist="38100" algn="l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en-US" dirty="0"/>
            </a:p>
          </p:txBody>
        </p:sp>
        <p:sp>
          <p:nvSpPr>
            <p:cNvPr id="49" name="Oval 48">
              <a:extLst>
                <a:ext uri="{FF2B5EF4-FFF2-40B4-BE49-F238E27FC236}">
                  <a16:creationId xmlns:a16="http://schemas.microsoft.com/office/drawing/2014/main" id="{4CC8FCB0-3203-41A1-A319-C37EA99A7C71}"/>
                </a:ext>
              </a:extLst>
            </p:cNvPr>
            <p:cNvSpPr/>
            <p:nvPr/>
          </p:nvSpPr>
          <p:spPr>
            <a:xfrm>
              <a:off x="2387868" y="1903074"/>
              <a:ext cx="871437" cy="871437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ffectLst>
              <a:outerShdw blurRad="63500" sx="102000" sy="102000" algn="ctr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grpSp>
        <p:nvGrpSpPr>
          <p:cNvPr id="50" name="Group 49">
            <a:extLst>
              <a:ext uri="{FF2B5EF4-FFF2-40B4-BE49-F238E27FC236}">
                <a16:creationId xmlns:a16="http://schemas.microsoft.com/office/drawing/2014/main" id="{A1286931-8F78-4556-B1E2-40A63546590A}"/>
              </a:ext>
            </a:extLst>
          </p:cNvPr>
          <p:cNvGrpSpPr/>
          <p:nvPr/>
        </p:nvGrpSpPr>
        <p:grpSpPr>
          <a:xfrm flipH="1">
            <a:off x="8865491" y="4613287"/>
            <a:ext cx="3326507" cy="1023837"/>
            <a:chOff x="0" y="1814684"/>
            <a:chExt cx="3326507" cy="1023837"/>
          </a:xfrm>
        </p:grpSpPr>
        <p:sp>
          <p:nvSpPr>
            <p:cNvPr id="51" name="Rectangle 50">
              <a:extLst>
                <a:ext uri="{FF2B5EF4-FFF2-40B4-BE49-F238E27FC236}">
                  <a16:creationId xmlns:a16="http://schemas.microsoft.com/office/drawing/2014/main" id="{C56BA4E1-38FD-4588-B9E1-8127B8EE0CAE}"/>
                </a:ext>
              </a:extLst>
            </p:cNvPr>
            <p:cNvSpPr/>
            <p:nvPr userDrawn="1"/>
          </p:nvSpPr>
          <p:spPr>
            <a:xfrm>
              <a:off x="0" y="1814684"/>
              <a:ext cx="2823587" cy="504881"/>
            </a:xfrm>
            <a:prstGeom prst="rect">
              <a:avLst/>
            </a:prstGeom>
            <a:solidFill>
              <a:schemeClr val="accent3">
                <a:lumMod val="60000"/>
                <a:lumOff val="40000"/>
              </a:schemeClr>
            </a:solidFill>
            <a:ln>
              <a:noFill/>
            </a:ln>
            <a:effectLst>
              <a:outerShdw blurRad="50800" dist="38100" dir="8100000" algn="tr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2" name="Rectangle 51">
              <a:extLst>
                <a:ext uri="{FF2B5EF4-FFF2-40B4-BE49-F238E27FC236}">
                  <a16:creationId xmlns:a16="http://schemas.microsoft.com/office/drawing/2014/main" id="{696F116D-6936-4436-BCED-A9BB5CB2A2BE}"/>
                </a:ext>
              </a:extLst>
            </p:cNvPr>
            <p:cNvSpPr/>
            <p:nvPr userDrawn="1"/>
          </p:nvSpPr>
          <p:spPr>
            <a:xfrm>
              <a:off x="0" y="2319566"/>
              <a:ext cx="2823587" cy="504881"/>
            </a:xfrm>
            <a:prstGeom prst="rect">
              <a:avLst/>
            </a:prstGeom>
            <a:solidFill>
              <a:schemeClr val="accent3"/>
            </a:solidFill>
            <a:ln>
              <a:noFill/>
            </a:ln>
            <a:effectLst>
              <a:outerShdw blurRad="50800" dist="38100" dir="8100000" algn="tr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53" name="Oval 52">
              <a:extLst>
                <a:ext uri="{FF2B5EF4-FFF2-40B4-BE49-F238E27FC236}">
                  <a16:creationId xmlns:a16="http://schemas.microsoft.com/office/drawing/2014/main" id="{F702BF5D-B4D8-4125-B82A-9F36142C0E57}"/>
                </a:ext>
              </a:extLst>
            </p:cNvPr>
            <p:cNvSpPr/>
            <p:nvPr/>
          </p:nvSpPr>
          <p:spPr>
            <a:xfrm>
              <a:off x="2320667" y="1832681"/>
              <a:ext cx="1005840" cy="1005840"/>
            </a:xfrm>
            <a:prstGeom prst="ellipse">
              <a:avLst/>
            </a:prstGeom>
            <a:solidFill>
              <a:schemeClr val="accent3"/>
            </a:solidFill>
            <a:ln>
              <a:noFill/>
            </a:ln>
            <a:effectLst>
              <a:outerShdw blurRad="50800" dist="38100" algn="l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en-US" dirty="0"/>
            </a:p>
          </p:txBody>
        </p:sp>
        <p:sp>
          <p:nvSpPr>
            <p:cNvPr id="54" name="Oval 53">
              <a:extLst>
                <a:ext uri="{FF2B5EF4-FFF2-40B4-BE49-F238E27FC236}">
                  <a16:creationId xmlns:a16="http://schemas.microsoft.com/office/drawing/2014/main" id="{788DE0CB-50ED-4238-80EE-D3381FC57606}"/>
                </a:ext>
              </a:extLst>
            </p:cNvPr>
            <p:cNvSpPr/>
            <p:nvPr/>
          </p:nvSpPr>
          <p:spPr>
            <a:xfrm>
              <a:off x="2387868" y="1903074"/>
              <a:ext cx="871437" cy="871437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ffectLst>
              <a:outerShdw blurRad="63500" sx="102000" sy="102000" algn="ctr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sp>
        <p:nvSpPr>
          <p:cNvPr id="55" name="Oval 21">
            <a:extLst>
              <a:ext uri="{FF2B5EF4-FFF2-40B4-BE49-F238E27FC236}">
                <a16:creationId xmlns:a16="http://schemas.microsoft.com/office/drawing/2014/main" id="{D9D937A7-A528-46AE-BAE8-E3509201D7E1}"/>
              </a:ext>
            </a:extLst>
          </p:cNvPr>
          <p:cNvSpPr>
            <a:spLocks noChangeAspect="1"/>
          </p:cNvSpPr>
          <p:nvPr/>
        </p:nvSpPr>
        <p:spPr>
          <a:xfrm>
            <a:off x="2647854" y="1987614"/>
            <a:ext cx="418667" cy="422165"/>
          </a:xfrm>
          <a:custGeom>
            <a:avLst/>
            <a:gdLst/>
            <a:ahLst/>
            <a:cxnLst/>
            <a:rect l="l" t="t" r="r" b="b"/>
            <a:pathLst>
              <a:path w="1652142" h="1665940">
                <a:moveTo>
                  <a:pt x="898689" y="548008"/>
                </a:moveTo>
                <a:cubicBezTo>
                  <a:pt x="737950" y="504938"/>
                  <a:pt x="572731" y="600328"/>
                  <a:pt x="529661" y="761066"/>
                </a:cubicBezTo>
                <a:cubicBezTo>
                  <a:pt x="486591" y="921805"/>
                  <a:pt x="581980" y="1087025"/>
                  <a:pt x="742719" y="1130094"/>
                </a:cubicBezTo>
                <a:cubicBezTo>
                  <a:pt x="903458" y="1173164"/>
                  <a:pt x="1068677" y="1077775"/>
                  <a:pt x="1111747" y="917036"/>
                </a:cubicBezTo>
                <a:cubicBezTo>
                  <a:pt x="1154817" y="756297"/>
                  <a:pt x="1059428" y="591077"/>
                  <a:pt x="898689" y="548008"/>
                </a:cubicBezTo>
                <a:close/>
                <a:moveTo>
                  <a:pt x="952303" y="347916"/>
                </a:moveTo>
                <a:cubicBezTo>
                  <a:pt x="1223549" y="420596"/>
                  <a:pt x="1384519" y="699404"/>
                  <a:pt x="1311839" y="970650"/>
                </a:cubicBezTo>
                <a:cubicBezTo>
                  <a:pt x="1239159" y="1241896"/>
                  <a:pt x="960351" y="1402866"/>
                  <a:pt x="689105" y="1330186"/>
                </a:cubicBezTo>
                <a:cubicBezTo>
                  <a:pt x="417859" y="1257506"/>
                  <a:pt x="256889" y="978698"/>
                  <a:pt x="329569" y="707451"/>
                </a:cubicBezTo>
                <a:cubicBezTo>
                  <a:pt x="402249" y="436205"/>
                  <a:pt x="681057" y="275235"/>
                  <a:pt x="952303" y="347916"/>
                </a:cubicBezTo>
                <a:close/>
                <a:moveTo>
                  <a:pt x="971799" y="275155"/>
                </a:moveTo>
                <a:cubicBezTo>
                  <a:pt x="660368" y="191707"/>
                  <a:pt x="340256" y="376524"/>
                  <a:pt x="256808" y="687955"/>
                </a:cubicBezTo>
                <a:cubicBezTo>
                  <a:pt x="173361" y="999387"/>
                  <a:pt x="358178" y="1319499"/>
                  <a:pt x="669609" y="1402947"/>
                </a:cubicBezTo>
                <a:cubicBezTo>
                  <a:pt x="981040" y="1486395"/>
                  <a:pt x="1301152" y="1301577"/>
                  <a:pt x="1384600" y="990146"/>
                </a:cubicBezTo>
                <a:cubicBezTo>
                  <a:pt x="1468047" y="678715"/>
                  <a:pt x="1283230" y="358603"/>
                  <a:pt x="971799" y="275155"/>
                </a:cubicBezTo>
                <a:close/>
                <a:moveTo>
                  <a:pt x="1652142" y="394531"/>
                </a:moveTo>
                <a:lnTo>
                  <a:pt x="1649662" y="403784"/>
                </a:lnTo>
                <a:lnTo>
                  <a:pt x="1647140" y="399895"/>
                </a:lnTo>
                <a:close/>
                <a:moveTo>
                  <a:pt x="1158157" y="65026"/>
                </a:moveTo>
                <a:lnTo>
                  <a:pt x="1154679" y="271718"/>
                </a:lnTo>
                <a:lnTo>
                  <a:pt x="1148331" y="270017"/>
                </a:lnTo>
                <a:cubicBezTo>
                  <a:pt x="1200055" y="299127"/>
                  <a:pt x="1246804" y="334821"/>
                  <a:pt x="1286346" y="377149"/>
                </a:cubicBezTo>
                <a:lnTo>
                  <a:pt x="1470353" y="331395"/>
                </a:lnTo>
                <a:lnTo>
                  <a:pt x="1588305" y="553229"/>
                </a:lnTo>
                <a:lnTo>
                  <a:pt x="1457194" y="671432"/>
                </a:lnTo>
                <a:cubicBezTo>
                  <a:pt x="1473630" y="731297"/>
                  <a:pt x="1481376" y="793983"/>
                  <a:pt x="1478595" y="857704"/>
                </a:cubicBezTo>
                <a:lnTo>
                  <a:pt x="1642362" y="948616"/>
                </a:lnTo>
                <a:lnTo>
                  <a:pt x="1577335" y="1191298"/>
                </a:lnTo>
                <a:lnTo>
                  <a:pt x="1378614" y="1187955"/>
                </a:lnTo>
                <a:cubicBezTo>
                  <a:pt x="1353489" y="1229936"/>
                  <a:pt x="1323048" y="1267799"/>
                  <a:pt x="1288939" y="1301599"/>
                </a:cubicBezTo>
                <a:lnTo>
                  <a:pt x="1354201" y="1471932"/>
                </a:lnTo>
                <a:lnTo>
                  <a:pt x="1148396" y="1616039"/>
                </a:lnTo>
                <a:lnTo>
                  <a:pt x="992294" y="1480516"/>
                </a:lnTo>
                <a:lnTo>
                  <a:pt x="1011291" y="1467215"/>
                </a:lnTo>
                <a:cubicBezTo>
                  <a:pt x="951500" y="1486565"/>
                  <a:pt x="888271" y="1495869"/>
                  <a:pt x="823805" y="1495510"/>
                </a:cubicBezTo>
                <a:lnTo>
                  <a:pt x="729193" y="1665940"/>
                </a:lnTo>
                <a:lnTo>
                  <a:pt x="486511" y="1600914"/>
                </a:lnTo>
                <a:lnTo>
                  <a:pt x="489790" y="1406012"/>
                </a:lnTo>
                <a:cubicBezTo>
                  <a:pt x="438364" y="1376702"/>
                  <a:pt x="391917" y="1340859"/>
                  <a:pt x="352658" y="1298452"/>
                </a:cubicBezTo>
                <a:lnTo>
                  <a:pt x="355803" y="1305197"/>
                </a:lnTo>
                <a:lnTo>
                  <a:pt x="152856" y="1344512"/>
                </a:lnTo>
                <a:lnTo>
                  <a:pt x="46675" y="1116809"/>
                </a:lnTo>
                <a:lnTo>
                  <a:pt x="183929" y="1005520"/>
                </a:lnTo>
                <a:cubicBezTo>
                  <a:pt x="169279" y="951824"/>
                  <a:pt x="161626" y="895865"/>
                  <a:pt x="161615" y="838915"/>
                </a:cubicBezTo>
                <a:lnTo>
                  <a:pt x="0" y="749197"/>
                </a:lnTo>
                <a:lnTo>
                  <a:pt x="65026" y="506515"/>
                </a:lnTo>
                <a:lnTo>
                  <a:pt x="250227" y="509630"/>
                </a:lnTo>
                <a:cubicBezTo>
                  <a:pt x="275353" y="465291"/>
                  <a:pt x="305693" y="424864"/>
                  <a:pt x="340015" y="388679"/>
                </a:cubicBezTo>
                <a:lnTo>
                  <a:pt x="277984" y="197357"/>
                </a:lnTo>
                <a:lnTo>
                  <a:pt x="491050" y="64219"/>
                </a:lnTo>
                <a:lnTo>
                  <a:pt x="639843" y="207726"/>
                </a:lnTo>
                <a:lnTo>
                  <a:pt x="638348" y="208660"/>
                </a:lnTo>
                <a:cubicBezTo>
                  <a:pt x="696840" y="190256"/>
                  <a:pt x="758594" y="181748"/>
                  <a:pt x="821488" y="182440"/>
                </a:cubicBezTo>
                <a:lnTo>
                  <a:pt x="815140" y="180739"/>
                </a:lnTo>
                <a:lnTo>
                  <a:pt x="915476" y="0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1"/>
          </a:p>
        </p:txBody>
      </p:sp>
      <p:sp>
        <p:nvSpPr>
          <p:cNvPr id="56" name="Rounded Rectangle 27">
            <a:extLst>
              <a:ext uri="{FF2B5EF4-FFF2-40B4-BE49-F238E27FC236}">
                <a16:creationId xmlns:a16="http://schemas.microsoft.com/office/drawing/2014/main" id="{52FBA75A-E82E-4F7D-950C-6D6AA124647E}"/>
              </a:ext>
            </a:extLst>
          </p:cNvPr>
          <p:cNvSpPr/>
          <p:nvPr/>
        </p:nvSpPr>
        <p:spPr>
          <a:xfrm>
            <a:off x="2636038" y="4982366"/>
            <a:ext cx="418599" cy="321541"/>
          </a:xfrm>
          <a:custGeom>
            <a:avLst/>
            <a:gdLst/>
            <a:ahLst/>
            <a:cxnLst/>
            <a:rect l="l" t="t" r="r" b="b"/>
            <a:pathLst>
              <a:path w="3186824" h="2447912">
                <a:moveTo>
                  <a:pt x="1917737" y="1021643"/>
                </a:moveTo>
                <a:cubicBezTo>
                  <a:pt x="2188548" y="1021643"/>
                  <a:pt x="2408083" y="1241178"/>
                  <a:pt x="2408083" y="1511989"/>
                </a:cubicBezTo>
                <a:cubicBezTo>
                  <a:pt x="2408083" y="1782800"/>
                  <a:pt x="2188548" y="2002335"/>
                  <a:pt x="1917737" y="2002335"/>
                </a:cubicBezTo>
                <a:cubicBezTo>
                  <a:pt x="1646926" y="2002335"/>
                  <a:pt x="1427391" y="1782800"/>
                  <a:pt x="1427391" y="1511989"/>
                </a:cubicBezTo>
                <a:cubicBezTo>
                  <a:pt x="1427391" y="1241178"/>
                  <a:pt x="1646926" y="1021643"/>
                  <a:pt x="1917737" y="1021643"/>
                </a:cubicBezTo>
                <a:close/>
                <a:moveTo>
                  <a:pt x="1917737" y="827913"/>
                </a:moveTo>
                <a:cubicBezTo>
                  <a:pt x="1539932" y="827913"/>
                  <a:pt x="1233661" y="1134184"/>
                  <a:pt x="1233661" y="1511989"/>
                </a:cubicBezTo>
                <a:cubicBezTo>
                  <a:pt x="1233661" y="1889794"/>
                  <a:pt x="1539932" y="2196065"/>
                  <a:pt x="1917737" y="2196065"/>
                </a:cubicBezTo>
                <a:cubicBezTo>
                  <a:pt x="2295542" y="2196065"/>
                  <a:pt x="2601813" y="1889794"/>
                  <a:pt x="2601813" y="1511989"/>
                </a:cubicBezTo>
                <a:cubicBezTo>
                  <a:pt x="2601813" y="1134184"/>
                  <a:pt x="2295542" y="827913"/>
                  <a:pt x="1917737" y="827913"/>
                </a:cubicBezTo>
                <a:close/>
                <a:moveTo>
                  <a:pt x="1112286" y="675885"/>
                </a:moveTo>
                <a:lnTo>
                  <a:pt x="1112286" y="830188"/>
                </a:lnTo>
                <a:lnTo>
                  <a:pt x="1328310" y="830188"/>
                </a:lnTo>
                <a:lnTo>
                  <a:pt x="1328310" y="675885"/>
                </a:lnTo>
                <a:close/>
                <a:moveTo>
                  <a:pt x="2586084" y="626422"/>
                </a:moveTo>
                <a:lnTo>
                  <a:pt x="2586084" y="830188"/>
                </a:lnTo>
                <a:lnTo>
                  <a:pt x="3001340" y="830188"/>
                </a:lnTo>
                <a:lnTo>
                  <a:pt x="3001340" y="626422"/>
                </a:lnTo>
                <a:close/>
                <a:moveTo>
                  <a:pt x="1593701" y="108218"/>
                </a:moveTo>
                <a:lnTo>
                  <a:pt x="1593701" y="432905"/>
                </a:lnTo>
                <a:lnTo>
                  <a:pt x="2241773" y="432905"/>
                </a:lnTo>
                <a:lnTo>
                  <a:pt x="2241773" y="108218"/>
                </a:lnTo>
                <a:close/>
                <a:moveTo>
                  <a:pt x="1452512" y="0"/>
                </a:moveTo>
                <a:lnTo>
                  <a:pt x="2382963" y="0"/>
                </a:lnTo>
                <a:cubicBezTo>
                  <a:pt x="2433311" y="0"/>
                  <a:pt x="2474127" y="40816"/>
                  <a:pt x="2474127" y="91164"/>
                </a:cubicBezTo>
                <a:lnTo>
                  <a:pt x="2474127" y="432905"/>
                </a:lnTo>
                <a:lnTo>
                  <a:pt x="2933014" y="432905"/>
                </a:lnTo>
                <a:cubicBezTo>
                  <a:pt x="3073189" y="432905"/>
                  <a:pt x="3186824" y="546540"/>
                  <a:pt x="3186824" y="686715"/>
                </a:cubicBezTo>
                <a:lnTo>
                  <a:pt x="3186824" y="2194102"/>
                </a:lnTo>
                <a:cubicBezTo>
                  <a:pt x="3186824" y="2334277"/>
                  <a:pt x="3073189" y="2447912"/>
                  <a:pt x="2933014" y="2447912"/>
                </a:cubicBezTo>
                <a:lnTo>
                  <a:pt x="253810" y="2447912"/>
                </a:lnTo>
                <a:cubicBezTo>
                  <a:pt x="113635" y="2447912"/>
                  <a:pt x="0" y="2334277"/>
                  <a:pt x="0" y="2194102"/>
                </a:cubicBezTo>
                <a:lnTo>
                  <a:pt x="0" y="686715"/>
                </a:lnTo>
                <a:cubicBezTo>
                  <a:pt x="0" y="546540"/>
                  <a:pt x="113635" y="432905"/>
                  <a:pt x="253810" y="432905"/>
                </a:cubicBezTo>
                <a:lnTo>
                  <a:pt x="307082" y="432905"/>
                </a:lnTo>
                <a:lnTo>
                  <a:pt x="307082" y="313169"/>
                </a:lnTo>
                <a:cubicBezTo>
                  <a:pt x="307082" y="287995"/>
                  <a:pt x="327490" y="267587"/>
                  <a:pt x="352664" y="267587"/>
                </a:cubicBezTo>
                <a:lnTo>
                  <a:pt x="817888" y="267587"/>
                </a:lnTo>
                <a:cubicBezTo>
                  <a:pt x="843062" y="267587"/>
                  <a:pt x="863470" y="287995"/>
                  <a:pt x="863470" y="313169"/>
                </a:cubicBezTo>
                <a:lnTo>
                  <a:pt x="863470" y="432905"/>
                </a:lnTo>
                <a:lnTo>
                  <a:pt x="1361348" y="432905"/>
                </a:lnTo>
                <a:lnTo>
                  <a:pt x="1361348" y="91164"/>
                </a:lnTo>
                <a:cubicBezTo>
                  <a:pt x="1361348" y="40816"/>
                  <a:pt x="1402164" y="0"/>
                  <a:pt x="1452512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1"/>
          </a:p>
        </p:txBody>
      </p:sp>
      <p:sp>
        <p:nvSpPr>
          <p:cNvPr id="57" name="Rounded Rectangle 7">
            <a:extLst>
              <a:ext uri="{FF2B5EF4-FFF2-40B4-BE49-F238E27FC236}">
                <a16:creationId xmlns:a16="http://schemas.microsoft.com/office/drawing/2014/main" id="{DE2F057D-4F00-4BAD-8FC0-D2976141AC24}"/>
              </a:ext>
            </a:extLst>
          </p:cNvPr>
          <p:cNvSpPr/>
          <p:nvPr/>
        </p:nvSpPr>
        <p:spPr>
          <a:xfrm>
            <a:off x="2659733" y="3486073"/>
            <a:ext cx="394904" cy="340797"/>
          </a:xfrm>
          <a:custGeom>
            <a:avLst/>
            <a:gdLst/>
            <a:ahLst/>
            <a:cxnLst/>
            <a:rect l="l" t="t" r="r" b="b"/>
            <a:pathLst>
              <a:path w="3240006" h="2796091">
                <a:moveTo>
                  <a:pt x="686867" y="612319"/>
                </a:moveTo>
                <a:cubicBezTo>
                  <a:pt x="611281" y="612319"/>
                  <a:pt x="550007" y="673593"/>
                  <a:pt x="550007" y="749179"/>
                </a:cubicBezTo>
                <a:cubicBezTo>
                  <a:pt x="550007" y="824765"/>
                  <a:pt x="611281" y="886039"/>
                  <a:pt x="686867" y="886039"/>
                </a:cubicBezTo>
                <a:cubicBezTo>
                  <a:pt x="762453" y="886039"/>
                  <a:pt x="823727" y="824765"/>
                  <a:pt x="823727" y="749179"/>
                </a:cubicBezTo>
                <a:cubicBezTo>
                  <a:pt x="823727" y="673593"/>
                  <a:pt x="762453" y="612319"/>
                  <a:pt x="686867" y="612319"/>
                </a:cubicBezTo>
                <a:close/>
                <a:moveTo>
                  <a:pt x="1587500" y="281447"/>
                </a:moveTo>
                <a:cubicBezTo>
                  <a:pt x="1432061" y="281447"/>
                  <a:pt x="1306053" y="407455"/>
                  <a:pt x="1306053" y="562894"/>
                </a:cubicBezTo>
                <a:cubicBezTo>
                  <a:pt x="1306053" y="718333"/>
                  <a:pt x="1432061" y="844341"/>
                  <a:pt x="1587500" y="844341"/>
                </a:cubicBezTo>
                <a:cubicBezTo>
                  <a:pt x="1742939" y="844341"/>
                  <a:pt x="1868947" y="718333"/>
                  <a:pt x="1868947" y="562894"/>
                </a:cubicBezTo>
                <a:cubicBezTo>
                  <a:pt x="1868947" y="407455"/>
                  <a:pt x="1742939" y="281447"/>
                  <a:pt x="1587500" y="281447"/>
                </a:cubicBezTo>
                <a:close/>
                <a:moveTo>
                  <a:pt x="1587500" y="0"/>
                </a:moveTo>
                <a:cubicBezTo>
                  <a:pt x="1898378" y="0"/>
                  <a:pt x="2150394" y="252016"/>
                  <a:pt x="2150394" y="562894"/>
                </a:cubicBezTo>
                <a:cubicBezTo>
                  <a:pt x="2150394" y="786167"/>
                  <a:pt x="2020401" y="979078"/>
                  <a:pt x="1831095" y="1068260"/>
                </a:cubicBezTo>
                <a:lnTo>
                  <a:pt x="2215710" y="1068260"/>
                </a:lnTo>
                <a:cubicBezTo>
                  <a:pt x="2374756" y="1068260"/>
                  <a:pt x="2503688" y="1197192"/>
                  <a:pt x="2503688" y="1356238"/>
                </a:cubicBezTo>
                <a:lnTo>
                  <a:pt x="2503688" y="1474975"/>
                </a:lnTo>
                <a:lnTo>
                  <a:pt x="2656086" y="1474975"/>
                </a:lnTo>
                <a:cubicBezTo>
                  <a:pt x="2692420" y="1474975"/>
                  <a:pt x="2722815" y="1500405"/>
                  <a:pt x="2728975" y="1534767"/>
                </a:cubicBezTo>
                <a:lnTo>
                  <a:pt x="3240006" y="1109804"/>
                </a:lnTo>
                <a:lnTo>
                  <a:pt x="3240006" y="2754548"/>
                </a:lnTo>
                <a:lnTo>
                  <a:pt x="2728975" y="2329585"/>
                </a:lnTo>
                <a:cubicBezTo>
                  <a:pt x="2722815" y="2363946"/>
                  <a:pt x="2692420" y="2389375"/>
                  <a:pt x="2656086" y="2389375"/>
                </a:cubicBezTo>
                <a:lnTo>
                  <a:pt x="2503688" y="2389375"/>
                </a:lnTo>
                <a:lnTo>
                  <a:pt x="2503688" y="2508113"/>
                </a:lnTo>
                <a:cubicBezTo>
                  <a:pt x="2503688" y="2667159"/>
                  <a:pt x="2374756" y="2796091"/>
                  <a:pt x="2215710" y="2796091"/>
                </a:cubicBezTo>
                <a:lnTo>
                  <a:pt x="287978" y="2796091"/>
                </a:lnTo>
                <a:cubicBezTo>
                  <a:pt x="128932" y="2796091"/>
                  <a:pt x="0" y="2667159"/>
                  <a:pt x="0" y="2508113"/>
                </a:cubicBezTo>
                <a:lnTo>
                  <a:pt x="0" y="1356238"/>
                </a:lnTo>
                <a:cubicBezTo>
                  <a:pt x="0" y="1197192"/>
                  <a:pt x="128932" y="1068260"/>
                  <a:pt x="287978" y="1068260"/>
                </a:cubicBezTo>
                <a:lnTo>
                  <a:pt x="544513" y="1068260"/>
                </a:lnTo>
                <a:cubicBezTo>
                  <a:pt x="422089" y="1014226"/>
                  <a:pt x="336949" y="891645"/>
                  <a:pt x="336949" y="749179"/>
                </a:cubicBezTo>
                <a:cubicBezTo>
                  <a:pt x="336949" y="555925"/>
                  <a:pt x="493613" y="399261"/>
                  <a:pt x="686867" y="399261"/>
                </a:cubicBezTo>
                <a:cubicBezTo>
                  <a:pt x="880121" y="399261"/>
                  <a:pt x="1036785" y="555925"/>
                  <a:pt x="1036785" y="749179"/>
                </a:cubicBezTo>
                <a:cubicBezTo>
                  <a:pt x="1036785" y="891645"/>
                  <a:pt x="951645" y="1014226"/>
                  <a:pt x="829222" y="1068260"/>
                </a:cubicBezTo>
                <a:lnTo>
                  <a:pt x="1343906" y="1068260"/>
                </a:lnTo>
                <a:cubicBezTo>
                  <a:pt x="1154600" y="979078"/>
                  <a:pt x="1024606" y="786167"/>
                  <a:pt x="1024606" y="562894"/>
                </a:cubicBezTo>
                <a:cubicBezTo>
                  <a:pt x="1024606" y="252016"/>
                  <a:pt x="1276622" y="0"/>
                  <a:pt x="1587500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1"/>
          </a:p>
        </p:txBody>
      </p:sp>
      <p:sp>
        <p:nvSpPr>
          <p:cNvPr id="58" name="Rectangle 9">
            <a:extLst>
              <a:ext uri="{FF2B5EF4-FFF2-40B4-BE49-F238E27FC236}">
                <a16:creationId xmlns:a16="http://schemas.microsoft.com/office/drawing/2014/main" id="{A96F2794-6D23-4C5B-BCC5-02C4877D05F3}"/>
              </a:ext>
            </a:extLst>
          </p:cNvPr>
          <p:cNvSpPr/>
          <p:nvPr/>
        </p:nvSpPr>
        <p:spPr>
          <a:xfrm>
            <a:off x="9200092" y="4967065"/>
            <a:ext cx="376186" cy="352142"/>
          </a:xfrm>
          <a:custGeom>
            <a:avLst/>
            <a:gdLst>
              <a:gd name="connsiteX0" fmla="*/ 833935 w 3239999"/>
              <a:gd name="connsiteY0" fmla="*/ 22 h 3032924"/>
              <a:gd name="connsiteX1" fmla="*/ 1576606 w 3239999"/>
              <a:gd name="connsiteY1" fmla="*/ 402054 h 3032924"/>
              <a:gd name="connsiteX2" fmla="*/ 1576606 w 3239999"/>
              <a:gd name="connsiteY2" fmla="*/ 430441 h 3032924"/>
              <a:gd name="connsiteX3" fmla="*/ 1576606 w 3239999"/>
              <a:gd name="connsiteY3" fmla="*/ 526981 h 3032924"/>
              <a:gd name="connsiteX4" fmla="*/ 1576606 w 3239999"/>
              <a:gd name="connsiteY4" fmla="*/ 2765302 h 3032924"/>
              <a:gd name="connsiteX5" fmla="*/ 378630 w 3239999"/>
              <a:gd name="connsiteY5" fmla="*/ 2472117 h 3032924"/>
              <a:gd name="connsiteX6" fmla="*/ 384918 w 3239999"/>
              <a:gd name="connsiteY6" fmla="*/ 526981 h 3032924"/>
              <a:gd name="connsiteX7" fmla="*/ 239143 w 3239999"/>
              <a:gd name="connsiteY7" fmla="*/ 526981 h 3032924"/>
              <a:gd name="connsiteX8" fmla="*/ 239143 w 3239999"/>
              <a:gd name="connsiteY8" fmla="*/ 2776423 h 3032924"/>
              <a:gd name="connsiteX9" fmla="*/ 1576606 w 3239999"/>
              <a:gd name="connsiteY9" fmla="*/ 2776423 h 3032924"/>
              <a:gd name="connsiteX10" fmla="*/ 1576606 w 3239999"/>
              <a:gd name="connsiteY10" fmla="*/ 2778202 h 3032924"/>
              <a:gd name="connsiteX11" fmla="*/ 1663394 w 3239999"/>
              <a:gd name="connsiteY11" fmla="*/ 2778202 h 3032924"/>
              <a:gd name="connsiteX12" fmla="*/ 1663394 w 3239999"/>
              <a:gd name="connsiteY12" fmla="*/ 2776423 h 3032924"/>
              <a:gd name="connsiteX13" fmla="*/ 3000856 w 3239999"/>
              <a:gd name="connsiteY13" fmla="*/ 2776423 h 3032924"/>
              <a:gd name="connsiteX14" fmla="*/ 3000856 w 3239999"/>
              <a:gd name="connsiteY14" fmla="*/ 526981 h 3032924"/>
              <a:gd name="connsiteX15" fmla="*/ 2855082 w 3239999"/>
              <a:gd name="connsiteY15" fmla="*/ 526981 h 3032924"/>
              <a:gd name="connsiteX16" fmla="*/ 2861369 w 3239999"/>
              <a:gd name="connsiteY16" fmla="*/ 2472117 h 3032924"/>
              <a:gd name="connsiteX17" fmla="*/ 1663394 w 3239999"/>
              <a:gd name="connsiteY17" fmla="*/ 2765302 h 3032924"/>
              <a:gd name="connsiteX18" fmla="*/ 1663394 w 3239999"/>
              <a:gd name="connsiteY18" fmla="*/ 526981 h 3032924"/>
              <a:gd name="connsiteX19" fmla="*/ 1663394 w 3239999"/>
              <a:gd name="connsiteY19" fmla="*/ 430441 h 3032924"/>
              <a:gd name="connsiteX20" fmla="*/ 1663394 w 3239999"/>
              <a:gd name="connsiteY20" fmla="*/ 402054 h 3032924"/>
              <a:gd name="connsiteX21" fmla="*/ 2406065 w 3239999"/>
              <a:gd name="connsiteY21" fmla="*/ 22 h 3032924"/>
              <a:gd name="connsiteX22" fmla="*/ 2853673 w 3239999"/>
              <a:gd name="connsiteY22" fmla="*/ 91100 h 3032924"/>
              <a:gd name="connsiteX23" fmla="*/ 2854770 w 3239999"/>
              <a:gd name="connsiteY23" fmla="*/ 430441 h 3032924"/>
              <a:gd name="connsiteX24" fmla="*/ 3120669 w 3239999"/>
              <a:gd name="connsiteY24" fmla="*/ 428517 h 3032924"/>
              <a:gd name="connsiteX25" fmla="*/ 3120669 w 3239999"/>
              <a:gd name="connsiteY25" fmla="*/ 738345 h 3032924"/>
              <a:gd name="connsiteX26" fmla="*/ 3239999 w 3239999"/>
              <a:gd name="connsiteY26" fmla="*/ 738345 h 3032924"/>
              <a:gd name="connsiteX27" fmla="*/ 3239999 w 3239999"/>
              <a:gd name="connsiteY27" fmla="*/ 3032924 h 3032924"/>
              <a:gd name="connsiteX28" fmla="*/ 0 w 3239999"/>
              <a:gd name="connsiteY28" fmla="*/ 3032924 h 3032924"/>
              <a:gd name="connsiteX29" fmla="*/ 0 w 3239999"/>
              <a:gd name="connsiteY29" fmla="*/ 738345 h 3032924"/>
              <a:gd name="connsiteX30" fmla="*/ 102477 w 3239999"/>
              <a:gd name="connsiteY30" fmla="*/ 738345 h 3032924"/>
              <a:gd name="connsiteX31" fmla="*/ 102477 w 3239999"/>
              <a:gd name="connsiteY31" fmla="*/ 428517 h 3032924"/>
              <a:gd name="connsiteX32" fmla="*/ 385229 w 3239999"/>
              <a:gd name="connsiteY32" fmla="*/ 430441 h 3032924"/>
              <a:gd name="connsiteX33" fmla="*/ 386326 w 3239999"/>
              <a:gd name="connsiteY33" fmla="*/ 91100 h 3032924"/>
              <a:gd name="connsiteX34" fmla="*/ 833935 w 3239999"/>
              <a:gd name="connsiteY34" fmla="*/ 22 h 3032924"/>
              <a:gd name="connsiteX0" fmla="*/ 833935 w 3239999"/>
              <a:gd name="connsiteY0" fmla="*/ 22 h 3032924"/>
              <a:gd name="connsiteX1" fmla="*/ 1576606 w 3239999"/>
              <a:gd name="connsiteY1" fmla="*/ 402054 h 3032924"/>
              <a:gd name="connsiteX2" fmla="*/ 1576606 w 3239999"/>
              <a:gd name="connsiteY2" fmla="*/ 430441 h 3032924"/>
              <a:gd name="connsiteX3" fmla="*/ 1576606 w 3239999"/>
              <a:gd name="connsiteY3" fmla="*/ 526981 h 3032924"/>
              <a:gd name="connsiteX4" fmla="*/ 1576606 w 3239999"/>
              <a:gd name="connsiteY4" fmla="*/ 2765302 h 3032924"/>
              <a:gd name="connsiteX5" fmla="*/ 378630 w 3239999"/>
              <a:gd name="connsiteY5" fmla="*/ 2472117 h 3032924"/>
              <a:gd name="connsiteX6" fmla="*/ 384918 w 3239999"/>
              <a:gd name="connsiteY6" fmla="*/ 526981 h 3032924"/>
              <a:gd name="connsiteX7" fmla="*/ 239143 w 3239999"/>
              <a:gd name="connsiteY7" fmla="*/ 526981 h 3032924"/>
              <a:gd name="connsiteX8" fmla="*/ 239143 w 3239999"/>
              <a:gd name="connsiteY8" fmla="*/ 2776423 h 3032924"/>
              <a:gd name="connsiteX9" fmla="*/ 1576606 w 3239999"/>
              <a:gd name="connsiteY9" fmla="*/ 2776423 h 3032924"/>
              <a:gd name="connsiteX10" fmla="*/ 1576606 w 3239999"/>
              <a:gd name="connsiteY10" fmla="*/ 2778202 h 3032924"/>
              <a:gd name="connsiteX11" fmla="*/ 1663394 w 3239999"/>
              <a:gd name="connsiteY11" fmla="*/ 2778202 h 3032924"/>
              <a:gd name="connsiteX12" fmla="*/ 1663394 w 3239999"/>
              <a:gd name="connsiteY12" fmla="*/ 2776423 h 3032924"/>
              <a:gd name="connsiteX13" fmla="*/ 3000856 w 3239999"/>
              <a:gd name="connsiteY13" fmla="*/ 2776423 h 3032924"/>
              <a:gd name="connsiteX14" fmla="*/ 3000856 w 3239999"/>
              <a:gd name="connsiteY14" fmla="*/ 526981 h 3032924"/>
              <a:gd name="connsiteX15" fmla="*/ 2855082 w 3239999"/>
              <a:gd name="connsiteY15" fmla="*/ 526981 h 3032924"/>
              <a:gd name="connsiteX16" fmla="*/ 2861369 w 3239999"/>
              <a:gd name="connsiteY16" fmla="*/ 2472117 h 3032924"/>
              <a:gd name="connsiteX17" fmla="*/ 1663394 w 3239999"/>
              <a:gd name="connsiteY17" fmla="*/ 2765302 h 3032924"/>
              <a:gd name="connsiteX18" fmla="*/ 1663394 w 3239999"/>
              <a:gd name="connsiteY18" fmla="*/ 526981 h 3032924"/>
              <a:gd name="connsiteX19" fmla="*/ 1663394 w 3239999"/>
              <a:gd name="connsiteY19" fmla="*/ 430441 h 3032924"/>
              <a:gd name="connsiteX20" fmla="*/ 1663394 w 3239999"/>
              <a:gd name="connsiteY20" fmla="*/ 402054 h 3032924"/>
              <a:gd name="connsiteX21" fmla="*/ 2406065 w 3239999"/>
              <a:gd name="connsiteY21" fmla="*/ 22 h 3032924"/>
              <a:gd name="connsiteX22" fmla="*/ 2853673 w 3239999"/>
              <a:gd name="connsiteY22" fmla="*/ 91100 h 3032924"/>
              <a:gd name="connsiteX23" fmla="*/ 2854770 w 3239999"/>
              <a:gd name="connsiteY23" fmla="*/ 430441 h 3032924"/>
              <a:gd name="connsiteX24" fmla="*/ 3120669 w 3239999"/>
              <a:gd name="connsiteY24" fmla="*/ 428517 h 3032924"/>
              <a:gd name="connsiteX25" fmla="*/ 3120669 w 3239999"/>
              <a:gd name="connsiteY25" fmla="*/ 738345 h 3032924"/>
              <a:gd name="connsiteX26" fmla="*/ 3239999 w 3239999"/>
              <a:gd name="connsiteY26" fmla="*/ 738345 h 3032924"/>
              <a:gd name="connsiteX27" fmla="*/ 3239999 w 3239999"/>
              <a:gd name="connsiteY27" fmla="*/ 3032924 h 3032924"/>
              <a:gd name="connsiteX28" fmla="*/ 0 w 3239999"/>
              <a:gd name="connsiteY28" fmla="*/ 3032924 h 3032924"/>
              <a:gd name="connsiteX29" fmla="*/ 0 w 3239999"/>
              <a:gd name="connsiteY29" fmla="*/ 738345 h 3032924"/>
              <a:gd name="connsiteX30" fmla="*/ 102477 w 3239999"/>
              <a:gd name="connsiteY30" fmla="*/ 738345 h 3032924"/>
              <a:gd name="connsiteX31" fmla="*/ 102477 w 3239999"/>
              <a:gd name="connsiteY31" fmla="*/ 428517 h 3032924"/>
              <a:gd name="connsiteX32" fmla="*/ 385229 w 3239999"/>
              <a:gd name="connsiteY32" fmla="*/ 430441 h 3032924"/>
              <a:gd name="connsiteX33" fmla="*/ 386326 w 3239999"/>
              <a:gd name="connsiteY33" fmla="*/ 91100 h 3032924"/>
              <a:gd name="connsiteX34" fmla="*/ 833935 w 3239999"/>
              <a:gd name="connsiteY34" fmla="*/ 22 h 3032924"/>
              <a:gd name="connsiteX0" fmla="*/ 833935 w 3239999"/>
              <a:gd name="connsiteY0" fmla="*/ 22 h 3032924"/>
              <a:gd name="connsiteX1" fmla="*/ 1576606 w 3239999"/>
              <a:gd name="connsiteY1" fmla="*/ 402054 h 3032924"/>
              <a:gd name="connsiteX2" fmla="*/ 1576606 w 3239999"/>
              <a:gd name="connsiteY2" fmla="*/ 430441 h 3032924"/>
              <a:gd name="connsiteX3" fmla="*/ 1576606 w 3239999"/>
              <a:gd name="connsiteY3" fmla="*/ 526981 h 3032924"/>
              <a:gd name="connsiteX4" fmla="*/ 1576606 w 3239999"/>
              <a:gd name="connsiteY4" fmla="*/ 2765302 h 3032924"/>
              <a:gd name="connsiteX5" fmla="*/ 378630 w 3239999"/>
              <a:gd name="connsiteY5" fmla="*/ 2472117 h 3032924"/>
              <a:gd name="connsiteX6" fmla="*/ 384918 w 3239999"/>
              <a:gd name="connsiteY6" fmla="*/ 526981 h 3032924"/>
              <a:gd name="connsiteX7" fmla="*/ 239143 w 3239999"/>
              <a:gd name="connsiteY7" fmla="*/ 526981 h 3032924"/>
              <a:gd name="connsiteX8" fmla="*/ 239143 w 3239999"/>
              <a:gd name="connsiteY8" fmla="*/ 2776423 h 3032924"/>
              <a:gd name="connsiteX9" fmla="*/ 1576606 w 3239999"/>
              <a:gd name="connsiteY9" fmla="*/ 2776423 h 3032924"/>
              <a:gd name="connsiteX10" fmla="*/ 1576606 w 3239999"/>
              <a:gd name="connsiteY10" fmla="*/ 2778202 h 3032924"/>
              <a:gd name="connsiteX11" fmla="*/ 1663394 w 3239999"/>
              <a:gd name="connsiteY11" fmla="*/ 2778202 h 3032924"/>
              <a:gd name="connsiteX12" fmla="*/ 1663394 w 3239999"/>
              <a:gd name="connsiteY12" fmla="*/ 2776423 h 3032924"/>
              <a:gd name="connsiteX13" fmla="*/ 3000856 w 3239999"/>
              <a:gd name="connsiteY13" fmla="*/ 2776423 h 3032924"/>
              <a:gd name="connsiteX14" fmla="*/ 3000856 w 3239999"/>
              <a:gd name="connsiteY14" fmla="*/ 526981 h 3032924"/>
              <a:gd name="connsiteX15" fmla="*/ 2855082 w 3239999"/>
              <a:gd name="connsiteY15" fmla="*/ 526981 h 3032924"/>
              <a:gd name="connsiteX16" fmla="*/ 2861369 w 3239999"/>
              <a:gd name="connsiteY16" fmla="*/ 2472117 h 3032924"/>
              <a:gd name="connsiteX17" fmla="*/ 1663394 w 3239999"/>
              <a:gd name="connsiteY17" fmla="*/ 2765302 h 3032924"/>
              <a:gd name="connsiteX18" fmla="*/ 1663394 w 3239999"/>
              <a:gd name="connsiteY18" fmla="*/ 526981 h 3032924"/>
              <a:gd name="connsiteX19" fmla="*/ 1663394 w 3239999"/>
              <a:gd name="connsiteY19" fmla="*/ 430441 h 3032924"/>
              <a:gd name="connsiteX20" fmla="*/ 1663394 w 3239999"/>
              <a:gd name="connsiteY20" fmla="*/ 402054 h 3032924"/>
              <a:gd name="connsiteX21" fmla="*/ 2406065 w 3239999"/>
              <a:gd name="connsiteY21" fmla="*/ 22 h 3032924"/>
              <a:gd name="connsiteX22" fmla="*/ 2853673 w 3239999"/>
              <a:gd name="connsiteY22" fmla="*/ 91100 h 3032924"/>
              <a:gd name="connsiteX23" fmla="*/ 2854770 w 3239999"/>
              <a:gd name="connsiteY23" fmla="*/ 430441 h 3032924"/>
              <a:gd name="connsiteX24" fmla="*/ 3120669 w 3239999"/>
              <a:gd name="connsiteY24" fmla="*/ 428517 h 3032924"/>
              <a:gd name="connsiteX25" fmla="*/ 3120669 w 3239999"/>
              <a:gd name="connsiteY25" fmla="*/ 738345 h 3032924"/>
              <a:gd name="connsiteX26" fmla="*/ 3239999 w 3239999"/>
              <a:gd name="connsiteY26" fmla="*/ 738345 h 3032924"/>
              <a:gd name="connsiteX27" fmla="*/ 3239999 w 3239999"/>
              <a:gd name="connsiteY27" fmla="*/ 3032924 h 3032924"/>
              <a:gd name="connsiteX28" fmla="*/ 0 w 3239999"/>
              <a:gd name="connsiteY28" fmla="*/ 3032924 h 3032924"/>
              <a:gd name="connsiteX29" fmla="*/ 0 w 3239999"/>
              <a:gd name="connsiteY29" fmla="*/ 738345 h 3032924"/>
              <a:gd name="connsiteX30" fmla="*/ 102477 w 3239999"/>
              <a:gd name="connsiteY30" fmla="*/ 738345 h 3032924"/>
              <a:gd name="connsiteX31" fmla="*/ 102477 w 3239999"/>
              <a:gd name="connsiteY31" fmla="*/ 428517 h 3032924"/>
              <a:gd name="connsiteX32" fmla="*/ 385229 w 3239999"/>
              <a:gd name="connsiteY32" fmla="*/ 430441 h 3032924"/>
              <a:gd name="connsiteX33" fmla="*/ 386326 w 3239999"/>
              <a:gd name="connsiteY33" fmla="*/ 91100 h 3032924"/>
              <a:gd name="connsiteX34" fmla="*/ 833935 w 3239999"/>
              <a:gd name="connsiteY34" fmla="*/ 2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29618 w 3239999"/>
              <a:gd name="connsiteY32" fmla="*/ 2690698 h 3032924"/>
              <a:gd name="connsiteX33" fmla="*/ 1576606 w 3239999"/>
              <a:gd name="connsiteY33" fmla="*/ 2776423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2991331 w 3239999"/>
              <a:gd name="connsiteY3" fmla="*/ 2709748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29618 w 3239999"/>
              <a:gd name="connsiteY32" fmla="*/ 2690698 h 3032924"/>
              <a:gd name="connsiteX33" fmla="*/ 1576606 w 3239999"/>
              <a:gd name="connsiteY33" fmla="*/ 2776423 h 303292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</a:cxnLst>
            <a:rect l="l" t="t" r="r" b="b"/>
            <a:pathLst>
              <a:path w="3239999" h="3032924">
                <a:moveTo>
                  <a:pt x="1576606" y="2778202"/>
                </a:moveTo>
                <a:cubicBezTo>
                  <a:pt x="1576606" y="2778795"/>
                  <a:pt x="1663394" y="2792670"/>
                  <a:pt x="1663394" y="2778202"/>
                </a:cubicBezTo>
                <a:lnTo>
                  <a:pt x="1663394" y="2776423"/>
                </a:lnTo>
                <a:cubicBezTo>
                  <a:pt x="2185083" y="2605634"/>
                  <a:pt x="2444552" y="2500589"/>
                  <a:pt x="2991331" y="2709748"/>
                </a:cubicBezTo>
                <a:lnTo>
                  <a:pt x="3000856" y="526981"/>
                </a:lnTo>
                <a:lnTo>
                  <a:pt x="2855082" y="526981"/>
                </a:lnTo>
                <a:cubicBezTo>
                  <a:pt x="2857178" y="1175360"/>
                  <a:pt x="2859273" y="1823738"/>
                  <a:pt x="2861369" y="2472117"/>
                </a:cubicBezTo>
                <a:cubicBezTo>
                  <a:pt x="2483869" y="2318121"/>
                  <a:pt x="2052449" y="2439541"/>
                  <a:pt x="1663394" y="2765302"/>
                </a:cubicBezTo>
                <a:lnTo>
                  <a:pt x="1663394" y="526981"/>
                </a:lnTo>
                <a:lnTo>
                  <a:pt x="1663394" y="430441"/>
                </a:lnTo>
                <a:lnTo>
                  <a:pt x="1663394" y="402054"/>
                </a:lnTo>
                <a:cubicBezTo>
                  <a:pt x="1896442" y="149589"/>
                  <a:pt x="2115835" y="2106"/>
                  <a:pt x="2406065" y="22"/>
                </a:cubicBezTo>
                <a:cubicBezTo>
                  <a:pt x="2537987" y="-925"/>
                  <a:pt x="2684544" y="28169"/>
                  <a:pt x="2853673" y="91100"/>
                </a:cubicBezTo>
                <a:cubicBezTo>
                  <a:pt x="2854039" y="204214"/>
                  <a:pt x="2854404" y="317327"/>
                  <a:pt x="2854770" y="430441"/>
                </a:cubicBezTo>
                <a:lnTo>
                  <a:pt x="3120669" y="428517"/>
                </a:lnTo>
                <a:lnTo>
                  <a:pt x="3120669" y="738345"/>
                </a:lnTo>
                <a:lnTo>
                  <a:pt x="3239999" y="738345"/>
                </a:lnTo>
                <a:lnTo>
                  <a:pt x="3239999" y="3032924"/>
                </a:lnTo>
                <a:lnTo>
                  <a:pt x="0" y="3032924"/>
                </a:lnTo>
                <a:lnTo>
                  <a:pt x="0" y="738345"/>
                </a:lnTo>
                <a:lnTo>
                  <a:pt x="102477" y="738345"/>
                </a:lnTo>
                <a:lnTo>
                  <a:pt x="102477" y="428517"/>
                </a:lnTo>
                <a:lnTo>
                  <a:pt x="385229" y="430441"/>
                </a:lnTo>
                <a:cubicBezTo>
                  <a:pt x="385595" y="317327"/>
                  <a:pt x="385960" y="204214"/>
                  <a:pt x="386326" y="91100"/>
                </a:cubicBezTo>
                <a:cubicBezTo>
                  <a:pt x="555455" y="28169"/>
                  <a:pt x="702013" y="-925"/>
                  <a:pt x="833935" y="22"/>
                </a:cubicBezTo>
                <a:cubicBezTo>
                  <a:pt x="1124164" y="2106"/>
                  <a:pt x="1343558" y="149589"/>
                  <a:pt x="1576606" y="402054"/>
                </a:cubicBezTo>
                <a:lnTo>
                  <a:pt x="1576606" y="430441"/>
                </a:lnTo>
                <a:lnTo>
                  <a:pt x="1576606" y="526981"/>
                </a:lnTo>
                <a:lnTo>
                  <a:pt x="1576606" y="2765302"/>
                </a:lnTo>
                <a:cubicBezTo>
                  <a:pt x="1187550" y="2439541"/>
                  <a:pt x="756130" y="2318121"/>
                  <a:pt x="378630" y="2472117"/>
                </a:cubicBezTo>
                <a:lnTo>
                  <a:pt x="384918" y="526981"/>
                </a:lnTo>
                <a:lnTo>
                  <a:pt x="239143" y="526981"/>
                </a:lnTo>
                <a:lnTo>
                  <a:pt x="229618" y="2690698"/>
                </a:lnTo>
                <a:cubicBezTo>
                  <a:pt x="773243" y="2466244"/>
                  <a:pt x="1081748" y="2626096"/>
                  <a:pt x="1576606" y="2776423"/>
                </a:cubicBezTo>
              </a:path>
            </a:pathLst>
          </a:cu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1"/>
          </a:p>
        </p:txBody>
      </p:sp>
      <p:sp>
        <p:nvSpPr>
          <p:cNvPr id="59" name="Rounded Rectangle 7">
            <a:extLst>
              <a:ext uri="{FF2B5EF4-FFF2-40B4-BE49-F238E27FC236}">
                <a16:creationId xmlns:a16="http://schemas.microsoft.com/office/drawing/2014/main" id="{619449AE-4726-4506-A337-9A019046143F}"/>
              </a:ext>
            </a:extLst>
          </p:cNvPr>
          <p:cNvSpPr/>
          <p:nvPr/>
        </p:nvSpPr>
        <p:spPr>
          <a:xfrm>
            <a:off x="9253040" y="2010462"/>
            <a:ext cx="230741" cy="399317"/>
          </a:xfrm>
          <a:custGeom>
            <a:avLst/>
            <a:gdLst/>
            <a:ahLst/>
            <a:cxnLst/>
            <a:rect l="l" t="t" r="r" b="b"/>
            <a:pathLst>
              <a:path w="1872208" h="3240000">
                <a:moveTo>
                  <a:pt x="936104" y="2852499"/>
                </a:moveTo>
                <a:cubicBezTo>
                  <a:pt x="861605" y="2852499"/>
                  <a:pt x="801211" y="2912893"/>
                  <a:pt x="801211" y="2987392"/>
                </a:cubicBezTo>
                <a:cubicBezTo>
                  <a:pt x="801211" y="3061891"/>
                  <a:pt x="861605" y="3122285"/>
                  <a:pt x="936104" y="3122285"/>
                </a:cubicBezTo>
                <a:cubicBezTo>
                  <a:pt x="1010603" y="3122285"/>
                  <a:pt x="1070997" y="3061891"/>
                  <a:pt x="1070997" y="2987392"/>
                </a:cubicBezTo>
                <a:cubicBezTo>
                  <a:pt x="1070997" y="2912893"/>
                  <a:pt x="1010603" y="2852499"/>
                  <a:pt x="936104" y="2852499"/>
                </a:cubicBezTo>
                <a:close/>
                <a:moveTo>
                  <a:pt x="144016" y="323096"/>
                </a:moveTo>
                <a:lnTo>
                  <a:pt x="144016" y="2699360"/>
                </a:lnTo>
                <a:lnTo>
                  <a:pt x="1728192" y="2699360"/>
                </a:lnTo>
                <a:lnTo>
                  <a:pt x="1728192" y="323096"/>
                </a:lnTo>
                <a:close/>
                <a:moveTo>
                  <a:pt x="720104" y="107072"/>
                </a:moveTo>
                <a:cubicBezTo>
                  <a:pt x="690281" y="107072"/>
                  <a:pt x="666104" y="131249"/>
                  <a:pt x="666104" y="161072"/>
                </a:cubicBezTo>
                <a:cubicBezTo>
                  <a:pt x="666104" y="190895"/>
                  <a:pt x="690281" y="215072"/>
                  <a:pt x="720104" y="215072"/>
                </a:cubicBezTo>
                <a:lnTo>
                  <a:pt x="1152104" y="215072"/>
                </a:lnTo>
                <a:cubicBezTo>
                  <a:pt x="1181927" y="215072"/>
                  <a:pt x="1206104" y="190895"/>
                  <a:pt x="1206104" y="161072"/>
                </a:cubicBezTo>
                <a:cubicBezTo>
                  <a:pt x="1206104" y="131249"/>
                  <a:pt x="1181927" y="107072"/>
                  <a:pt x="1152104" y="107072"/>
                </a:cubicBezTo>
                <a:close/>
                <a:moveTo>
                  <a:pt x="312041" y="0"/>
                </a:moveTo>
                <a:lnTo>
                  <a:pt x="1560167" y="0"/>
                </a:lnTo>
                <a:cubicBezTo>
                  <a:pt x="1732502" y="0"/>
                  <a:pt x="1872208" y="139706"/>
                  <a:pt x="1872208" y="312041"/>
                </a:cubicBezTo>
                <a:lnTo>
                  <a:pt x="1872208" y="2927959"/>
                </a:lnTo>
                <a:cubicBezTo>
                  <a:pt x="1872208" y="3100294"/>
                  <a:pt x="1732502" y="3240000"/>
                  <a:pt x="1560167" y="3240000"/>
                </a:cubicBezTo>
                <a:lnTo>
                  <a:pt x="312041" y="3240000"/>
                </a:lnTo>
                <a:cubicBezTo>
                  <a:pt x="139706" y="3240000"/>
                  <a:pt x="0" y="3100294"/>
                  <a:pt x="0" y="2927959"/>
                </a:cubicBezTo>
                <a:lnTo>
                  <a:pt x="0" y="312041"/>
                </a:lnTo>
                <a:cubicBezTo>
                  <a:pt x="0" y="139706"/>
                  <a:pt x="139706" y="0"/>
                  <a:pt x="312041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1" dirty="0"/>
          </a:p>
        </p:txBody>
      </p:sp>
      <p:sp>
        <p:nvSpPr>
          <p:cNvPr id="60" name="Rectangle 23">
            <a:extLst>
              <a:ext uri="{FF2B5EF4-FFF2-40B4-BE49-F238E27FC236}">
                <a16:creationId xmlns:a16="http://schemas.microsoft.com/office/drawing/2014/main" id="{2827B625-4507-4898-9D13-9D81558A0929}"/>
              </a:ext>
            </a:extLst>
          </p:cNvPr>
          <p:cNvSpPr/>
          <p:nvPr/>
        </p:nvSpPr>
        <p:spPr>
          <a:xfrm>
            <a:off x="9129961" y="3525204"/>
            <a:ext cx="446317" cy="262535"/>
          </a:xfrm>
          <a:custGeom>
            <a:avLst/>
            <a:gdLst/>
            <a:ahLst/>
            <a:cxnLst/>
            <a:rect l="l" t="t" r="r" b="b"/>
            <a:pathLst>
              <a:path w="4529836" h="2664566">
                <a:moveTo>
                  <a:pt x="1861969" y="0"/>
                </a:moveTo>
                <a:cubicBezTo>
                  <a:pt x="2177122" y="0"/>
                  <a:pt x="2455874" y="155855"/>
                  <a:pt x="2611443" y="404565"/>
                </a:cubicBezTo>
                <a:cubicBezTo>
                  <a:pt x="2709453" y="315054"/>
                  <a:pt x="2840684" y="266178"/>
                  <a:pt x="2983336" y="266178"/>
                </a:cubicBezTo>
                <a:cubicBezTo>
                  <a:pt x="3293144" y="266178"/>
                  <a:pt x="3549108" y="496718"/>
                  <a:pt x="3578241" y="797044"/>
                </a:cubicBezTo>
                <a:cubicBezTo>
                  <a:pt x="3583592" y="793823"/>
                  <a:pt x="3589010" y="793774"/>
                  <a:pt x="3594440" y="793774"/>
                </a:cubicBezTo>
                <a:cubicBezTo>
                  <a:pt x="4111042" y="793774"/>
                  <a:pt x="4529836" y="1212568"/>
                  <a:pt x="4529836" y="1729170"/>
                </a:cubicBezTo>
                <a:cubicBezTo>
                  <a:pt x="4529836" y="2216938"/>
                  <a:pt x="4156487" y="2617512"/>
                  <a:pt x="3679930" y="2660249"/>
                </a:cubicBezTo>
                <a:lnTo>
                  <a:pt x="3679930" y="2664566"/>
                </a:lnTo>
                <a:lnTo>
                  <a:pt x="3594440" y="2664566"/>
                </a:lnTo>
                <a:lnTo>
                  <a:pt x="1043912" y="2664566"/>
                </a:lnTo>
                <a:lnTo>
                  <a:pt x="1043912" y="2657589"/>
                </a:lnTo>
                <a:cubicBezTo>
                  <a:pt x="1008374" y="2662448"/>
                  <a:pt x="972132" y="2664566"/>
                  <a:pt x="935396" y="2664566"/>
                </a:cubicBezTo>
                <a:cubicBezTo>
                  <a:pt x="418794" y="2664566"/>
                  <a:pt x="0" y="2245772"/>
                  <a:pt x="0" y="1729170"/>
                </a:cubicBezTo>
                <a:cubicBezTo>
                  <a:pt x="0" y="1212568"/>
                  <a:pt x="418794" y="793774"/>
                  <a:pt x="935396" y="793774"/>
                </a:cubicBezTo>
                <a:lnTo>
                  <a:pt x="954395" y="797612"/>
                </a:lnTo>
                <a:cubicBezTo>
                  <a:pt x="1004779" y="344999"/>
                  <a:pt x="1393085" y="0"/>
                  <a:pt x="1861969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1"/>
          </a:p>
        </p:txBody>
      </p:sp>
      <p:grpSp>
        <p:nvGrpSpPr>
          <p:cNvPr id="61" name="Group 60">
            <a:extLst>
              <a:ext uri="{FF2B5EF4-FFF2-40B4-BE49-F238E27FC236}">
                <a16:creationId xmlns:a16="http://schemas.microsoft.com/office/drawing/2014/main" id="{072D9F8D-0ACC-4A37-B1B3-45250C3464CF}"/>
              </a:ext>
            </a:extLst>
          </p:cNvPr>
          <p:cNvGrpSpPr/>
          <p:nvPr/>
        </p:nvGrpSpPr>
        <p:grpSpPr>
          <a:xfrm>
            <a:off x="3495824" y="1758647"/>
            <a:ext cx="2594207" cy="858180"/>
            <a:chOff x="2113657" y="4283314"/>
            <a:chExt cx="3647460" cy="858180"/>
          </a:xfrm>
        </p:grpSpPr>
        <p:sp>
          <p:nvSpPr>
            <p:cNvPr id="62" name="TextBox 61">
              <a:extLst>
                <a:ext uri="{FF2B5EF4-FFF2-40B4-BE49-F238E27FC236}">
                  <a16:creationId xmlns:a16="http://schemas.microsoft.com/office/drawing/2014/main" id="{C9F39361-1DBE-46FA-844A-DBA301D971E4}"/>
                </a:ext>
              </a:extLst>
            </p:cNvPr>
            <p:cNvSpPr txBox="1"/>
            <p:nvPr/>
          </p:nvSpPr>
          <p:spPr>
            <a:xfrm>
              <a:off x="2113657" y="4495163"/>
              <a:ext cx="3647456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Arial" pitchFamily="34" charset="0"/>
                  <a:cs typeface="Arial" pitchFamily="34" charset="0"/>
                </a:rPr>
                <a:t>You can simply impress your audience and add a unique zing and appeal to your Presentations.</a:t>
              </a:r>
            </a:p>
          </p:txBody>
        </p:sp>
        <p:sp>
          <p:nvSpPr>
            <p:cNvPr id="63" name="TextBox 62">
              <a:extLst>
                <a:ext uri="{FF2B5EF4-FFF2-40B4-BE49-F238E27FC236}">
                  <a16:creationId xmlns:a16="http://schemas.microsoft.com/office/drawing/2014/main" id="{24861D9D-513B-422D-96AD-FF6EB0B4B1C0}"/>
                </a:ext>
              </a:extLst>
            </p:cNvPr>
            <p:cNvSpPr txBox="1"/>
            <p:nvPr/>
          </p:nvSpPr>
          <p:spPr>
            <a:xfrm>
              <a:off x="2113658" y="4283314"/>
              <a:ext cx="3647459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b="1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Arial" pitchFamily="34" charset="0"/>
                  <a:cs typeface="Arial" pitchFamily="34" charset="0"/>
                </a:rPr>
                <a:t>Your Text  Here</a:t>
              </a:r>
              <a:endParaRPr lang="ko-KR" altLang="en-US" sz="1200" b="1" dirty="0">
                <a:solidFill>
                  <a:schemeClr val="tx1">
                    <a:lumMod val="75000"/>
                    <a:lumOff val="25000"/>
                  </a:schemeClr>
                </a:solidFill>
                <a:latin typeface="Arial" pitchFamily="34" charset="0"/>
                <a:cs typeface="Arial" pitchFamily="34" charset="0"/>
              </a:endParaRPr>
            </a:p>
          </p:txBody>
        </p:sp>
      </p:grpSp>
      <p:grpSp>
        <p:nvGrpSpPr>
          <p:cNvPr id="64" name="Group 63">
            <a:extLst>
              <a:ext uri="{FF2B5EF4-FFF2-40B4-BE49-F238E27FC236}">
                <a16:creationId xmlns:a16="http://schemas.microsoft.com/office/drawing/2014/main" id="{8194F013-8420-48DF-9CD7-C2E08E9ACC46}"/>
              </a:ext>
            </a:extLst>
          </p:cNvPr>
          <p:cNvGrpSpPr/>
          <p:nvPr/>
        </p:nvGrpSpPr>
        <p:grpSpPr>
          <a:xfrm>
            <a:off x="6123689" y="1758647"/>
            <a:ext cx="2594207" cy="858180"/>
            <a:chOff x="2113657" y="4283314"/>
            <a:chExt cx="3647460" cy="858180"/>
          </a:xfrm>
        </p:grpSpPr>
        <p:sp>
          <p:nvSpPr>
            <p:cNvPr id="65" name="TextBox 64">
              <a:extLst>
                <a:ext uri="{FF2B5EF4-FFF2-40B4-BE49-F238E27FC236}">
                  <a16:creationId xmlns:a16="http://schemas.microsoft.com/office/drawing/2014/main" id="{50E20DEC-F533-411F-B7F9-0CC622453E3E}"/>
                </a:ext>
              </a:extLst>
            </p:cNvPr>
            <p:cNvSpPr txBox="1"/>
            <p:nvPr/>
          </p:nvSpPr>
          <p:spPr>
            <a:xfrm>
              <a:off x="2113657" y="4495163"/>
              <a:ext cx="3647456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Arial" pitchFamily="34" charset="0"/>
                  <a:cs typeface="Arial" pitchFamily="34" charset="0"/>
                </a:rPr>
                <a:t>You can simply impress your audience and add a unique zing and appeal to your Presentations.</a:t>
              </a:r>
            </a:p>
          </p:txBody>
        </p:sp>
        <p:sp>
          <p:nvSpPr>
            <p:cNvPr id="66" name="TextBox 65">
              <a:extLst>
                <a:ext uri="{FF2B5EF4-FFF2-40B4-BE49-F238E27FC236}">
                  <a16:creationId xmlns:a16="http://schemas.microsoft.com/office/drawing/2014/main" id="{BC0AEA8F-5886-4232-8260-BC91CA7A1197}"/>
                </a:ext>
              </a:extLst>
            </p:cNvPr>
            <p:cNvSpPr txBox="1"/>
            <p:nvPr/>
          </p:nvSpPr>
          <p:spPr>
            <a:xfrm>
              <a:off x="2113658" y="4283314"/>
              <a:ext cx="3647459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sz="1200" b="1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Arial" pitchFamily="34" charset="0"/>
                  <a:cs typeface="Arial" pitchFamily="34" charset="0"/>
                </a:rPr>
                <a:t>Your Text  Here</a:t>
              </a:r>
              <a:endParaRPr lang="ko-KR" altLang="en-US" sz="1200" b="1" dirty="0">
                <a:solidFill>
                  <a:schemeClr val="tx1">
                    <a:lumMod val="75000"/>
                    <a:lumOff val="25000"/>
                  </a:schemeClr>
                </a:solidFill>
                <a:latin typeface="Arial" pitchFamily="34" charset="0"/>
                <a:cs typeface="Arial" pitchFamily="34" charset="0"/>
              </a:endParaRPr>
            </a:p>
          </p:txBody>
        </p:sp>
      </p:grpSp>
      <p:grpSp>
        <p:nvGrpSpPr>
          <p:cNvPr id="67" name="Group 66">
            <a:extLst>
              <a:ext uri="{FF2B5EF4-FFF2-40B4-BE49-F238E27FC236}">
                <a16:creationId xmlns:a16="http://schemas.microsoft.com/office/drawing/2014/main" id="{16C7A84F-5B54-4B8F-9013-5A5C797570AF}"/>
              </a:ext>
            </a:extLst>
          </p:cNvPr>
          <p:cNvGrpSpPr/>
          <p:nvPr/>
        </p:nvGrpSpPr>
        <p:grpSpPr>
          <a:xfrm>
            <a:off x="3495824" y="3227381"/>
            <a:ext cx="2594207" cy="858180"/>
            <a:chOff x="2113657" y="4283314"/>
            <a:chExt cx="3647460" cy="858180"/>
          </a:xfrm>
        </p:grpSpPr>
        <p:sp>
          <p:nvSpPr>
            <p:cNvPr id="68" name="TextBox 67">
              <a:extLst>
                <a:ext uri="{FF2B5EF4-FFF2-40B4-BE49-F238E27FC236}">
                  <a16:creationId xmlns:a16="http://schemas.microsoft.com/office/drawing/2014/main" id="{3626B008-C4AC-499D-ACF0-7135F8BCE97A}"/>
                </a:ext>
              </a:extLst>
            </p:cNvPr>
            <p:cNvSpPr txBox="1"/>
            <p:nvPr/>
          </p:nvSpPr>
          <p:spPr>
            <a:xfrm>
              <a:off x="2113657" y="4495163"/>
              <a:ext cx="3647456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Arial" pitchFamily="34" charset="0"/>
                  <a:cs typeface="Arial" pitchFamily="34" charset="0"/>
                </a:rPr>
                <a:t>You can simply impress your audience and add a unique zing and appeal to your Presentations.</a:t>
              </a:r>
            </a:p>
          </p:txBody>
        </p:sp>
        <p:sp>
          <p:nvSpPr>
            <p:cNvPr id="69" name="TextBox 68">
              <a:extLst>
                <a:ext uri="{FF2B5EF4-FFF2-40B4-BE49-F238E27FC236}">
                  <a16:creationId xmlns:a16="http://schemas.microsoft.com/office/drawing/2014/main" id="{BAEB9DD5-5099-469F-A0ED-3B7665EF90BA}"/>
                </a:ext>
              </a:extLst>
            </p:cNvPr>
            <p:cNvSpPr txBox="1"/>
            <p:nvPr/>
          </p:nvSpPr>
          <p:spPr>
            <a:xfrm>
              <a:off x="2113658" y="4283314"/>
              <a:ext cx="3647459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b="1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Arial" pitchFamily="34" charset="0"/>
                  <a:cs typeface="Arial" pitchFamily="34" charset="0"/>
                </a:rPr>
                <a:t>Your Text  Here</a:t>
              </a:r>
              <a:endParaRPr lang="ko-KR" altLang="en-US" sz="1200" b="1" dirty="0">
                <a:solidFill>
                  <a:schemeClr val="tx1">
                    <a:lumMod val="75000"/>
                    <a:lumOff val="25000"/>
                  </a:schemeClr>
                </a:solidFill>
                <a:latin typeface="Arial" pitchFamily="34" charset="0"/>
                <a:cs typeface="Arial" pitchFamily="34" charset="0"/>
              </a:endParaRPr>
            </a:p>
          </p:txBody>
        </p:sp>
      </p:grpSp>
      <p:grpSp>
        <p:nvGrpSpPr>
          <p:cNvPr id="70" name="Group 69">
            <a:extLst>
              <a:ext uri="{FF2B5EF4-FFF2-40B4-BE49-F238E27FC236}">
                <a16:creationId xmlns:a16="http://schemas.microsoft.com/office/drawing/2014/main" id="{ADE1066C-5E89-4856-B26F-7B083E48C1DD}"/>
              </a:ext>
            </a:extLst>
          </p:cNvPr>
          <p:cNvGrpSpPr/>
          <p:nvPr/>
        </p:nvGrpSpPr>
        <p:grpSpPr>
          <a:xfrm>
            <a:off x="6123689" y="3227381"/>
            <a:ext cx="2594207" cy="858180"/>
            <a:chOff x="2113657" y="4283314"/>
            <a:chExt cx="3647460" cy="858180"/>
          </a:xfrm>
        </p:grpSpPr>
        <p:sp>
          <p:nvSpPr>
            <p:cNvPr id="71" name="TextBox 70">
              <a:extLst>
                <a:ext uri="{FF2B5EF4-FFF2-40B4-BE49-F238E27FC236}">
                  <a16:creationId xmlns:a16="http://schemas.microsoft.com/office/drawing/2014/main" id="{45986156-0770-477C-B110-5CE574F3E0BF}"/>
                </a:ext>
              </a:extLst>
            </p:cNvPr>
            <p:cNvSpPr txBox="1"/>
            <p:nvPr/>
          </p:nvSpPr>
          <p:spPr>
            <a:xfrm>
              <a:off x="2113657" y="4495163"/>
              <a:ext cx="3647456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Arial" pitchFamily="34" charset="0"/>
                  <a:cs typeface="Arial" pitchFamily="34" charset="0"/>
                </a:rPr>
                <a:t>You can simply impress your audience and add a unique zing and appeal to your Presentations.</a:t>
              </a:r>
            </a:p>
          </p:txBody>
        </p:sp>
        <p:sp>
          <p:nvSpPr>
            <p:cNvPr id="72" name="TextBox 71">
              <a:extLst>
                <a:ext uri="{FF2B5EF4-FFF2-40B4-BE49-F238E27FC236}">
                  <a16:creationId xmlns:a16="http://schemas.microsoft.com/office/drawing/2014/main" id="{AEC2B51E-9A76-4097-BC34-5B00B4F19AD9}"/>
                </a:ext>
              </a:extLst>
            </p:cNvPr>
            <p:cNvSpPr txBox="1"/>
            <p:nvPr/>
          </p:nvSpPr>
          <p:spPr>
            <a:xfrm>
              <a:off x="2113658" y="4283314"/>
              <a:ext cx="3647459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sz="1200" b="1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Arial" pitchFamily="34" charset="0"/>
                  <a:cs typeface="Arial" pitchFamily="34" charset="0"/>
                </a:rPr>
                <a:t>Your Text  Here</a:t>
              </a:r>
              <a:endParaRPr lang="ko-KR" altLang="en-US" sz="1200" b="1" dirty="0">
                <a:solidFill>
                  <a:schemeClr val="tx1">
                    <a:lumMod val="75000"/>
                    <a:lumOff val="25000"/>
                  </a:schemeClr>
                </a:solidFill>
                <a:latin typeface="Arial" pitchFamily="34" charset="0"/>
                <a:cs typeface="Arial" pitchFamily="34" charset="0"/>
              </a:endParaRPr>
            </a:p>
          </p:txBody>
        </p:sp>
      </p:grpSp>
      <p:grpSp>
        <p:nvGrpSpPr>
          <p:cNvPr id="73" name="Group 72">
            <a:extLst>
              <a:ext uri="{FF2B5EF4-FFF2-40B4-BE49-F238E27FC236}">
                <a16:creationId xmlns:a16="http://schemas.microsoft.com/office/drawing/2014/main" id="{D92BBB62-C918-4367-9981-8E594356C842}"/>
              </a:ext>
            </a:extLst>
          </p:cNvPr>
          <p:cNvGrpSpPr/>
          <p:nvPr/>
        </p:nvGrpSpPr>
        <p:grpSpPr>
          <a:xfrm>
            <a:off x="3495824" y="4696115"/>
            <a:ext cx="2594207" cy="858180"/>
            <a:chOff x="2113657" y="4283314"/>
            <a:chExt cx="3647460" cy="858180"/>
          </a:xfrm>
        </p:grpSpPr>
        <p:sp>
          <p:nvSpPr>
            <p:cNvPr id="74" name="TextBox 73">
              <a:extLst>
                <a:ext uri="{FF2B5EF4-FFF2-40B4-BE49-F238E27FC236}">
                  <a16:creationId xmlns:a16="http://schemas.microsoft.com/office/drawing/2014/main" id="{64FF2537-1810-408B-9E44-371D1819F549}"/>
                </a:ext>
              </a:extLst>
            </p:cNvPr>
            <p:cNvSpPr txBox="1"/>
            <p:nvPr/>
          </p:nvSpPr>
          <p:spPr>
            <a:xfrm>
              <a:off x="2113657" y="4495163"/>
              <a:ext cx="3647456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Arial" pitchFamily="34" charset="0"/>
                  <a:cs typeface="Arial" pitchFamily="34" charset="0"/>
                </a:rPr>
                <a:t>You can simply impress your audience and add a unique zing and appeal to your Presentations.</a:t>
              </a:r>
            </a:p>
          </p:txBody>
        </p:sp>
        <p:sp>
          <p:nvSpPr>
            <p:cNvPr id="75" name="TextBox 74">
              <a:extLst>
                <a:ext uri="{FF2B5EF4-FFF2-40B4-BE49-F238E27FC236}">
                  <a16:creationId xmlns:a16="http://schemas.microsoft.com/office/drawing/2014/main" id="{FF048F8D-0520-4B61-A9B4-3B1F13F15D78}"/>
                </a:ext>
              </a:extLst>
            </p:cNvPr>
            <p:cNvSpPr txBox="1"/>
            <p:nvPr/>
          </p:nvSpPr>
          <p:spPr>
            <a:xfrm>
              <a:off x="2113658" y="4283314"/>
              <a:ext cx="3647459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b="1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Arial" pitchFamily="34" charset="0"/>
                  <a:cs typeface="Arial" pitchFamily="34" charset="0"/>
                </a:rPr>
                <a:t>Your Text  Here</a:t>
              </a:r>
              <a:endParaRPr lang="ko-KR" altLang="en-US" sz="1200" b="1" dirty="0">
                <a:solidFill>
                  <a:schemeClr val="tx1">
                    <a:lumMod val="75000"/>
                    <a:lumOff val="25000"/>
                  </a:schemeClr>
                </a:solidFill>
                <a:latin typeface="Arial" pitchFamily="34" charset="0"/>
                <a:cs typeface="Arial" pitchFamily="34" charset="0"/>
              </a:endParaRPr>
            </a:p>
          </p:txBody>
        </p:sp>
      </p:grpSp>
      <p:grpSp>
        <p:nvGrpSpPr>
          <p:cNvPr id="76" name="Group 75">
            <a:extLst>
              <a:ext uri="{FF2B5EF4-FFF2-40B4-BE49-F238E27FC236}">
                <a16:creationId xmlns:a16="http://schemas.microsoft.com/office/drawing/2014/main" id="{D78A6583-9554-4A87-AAD2-6C9D1AAD0EA6}"/>
              </a:ext>
            </a:extLst>
          </p:cNvPr>
          <p:cNvGrpSpPr/>
          <p:nvPr/>
        </p:nvGrpSpPr>
        <p:grpSpPr>
          <a:xfrm>
            <a:off x="6123689" y="4696115"/>
            <a:ext cx="2594207" cy="858180"/>
            <a:chOff x="2113657" y="4283314"/>
            <a:chExt cx="3647460" cy="858180"/>
          </a:xfrm>
        </p:grpSpPr>
        <p:sp>
          <p:nvSpPr>
            <p:cNvPr id="77" name="TextBox 76">
              <a:extLst>
                <a:ext uri="{FF2B5EF4-FFF2-40B4-BE49-F238E27FC236}">
                  <a16:creationId xmlns:a16="http://schemas.microsoft.com/office/drawing/2014/main" id="{4193E0FC-5360-4E90-9427-64AAE25404C3}"/>
                </a:ext>
              </a:extLst>
            </p:cNvPr>
            <p:cNvSpPr txBox="1"/>
            <p:nvPr/>
          </p:nvSpPr>
          <p:spPr>
            <a:xfrm>
              <a:off x="2113657" y="4495163"/>
              <a:ext cx="3647456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Arial" pitchFamily="34" charset="0"/>
                  <a:cs typeface="Arial" pitchFamily="34" charset="0"/>
                </a:rPr>
                <a:t>You can simply impress your audience and add a unique zing and appeal to your Presentations.</a:t>
              </a:r>
            </a:p>
          </p:txBody>
        </p:sp>
        <p:sp>
          <p:nvSpPr>
            <p:cNvPr id="78" name="TextBox 77">
              <a:extLst>
                <a:ext uri="{FF2B5EF4-FFF2-40B4-BE49-F238E27FC236}">
                  <a16:creationId xmlns:a16="http://schemas.microsoft.com/office/drawing/2014/main" id="{2D6556B1-18BA-4A8A-9029-C26B0522EC11}"/>
                </a:ext>
              </a:extLst>
            </p:cNvPr>
            <p:cNvSpPr txBox="1"/>
            <p:nvPr/>
          </p:nvSpPr>
          <p:spPr>
            <a:xfrm>
              <a:off x="2113658" y="4283314"/>
              <a:ext cx="3647459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sz="1200" b="1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Arial" pitchFamily="34" charset="0"/>
                  <a:cs typeface="Arial" pitchFamily="34" charset="0"/>
                </a:rPr>
                <a:t>Your Text  Here</a:t>
              </a:r>
              <a:endParaRPr lang="ko-KR" altLang="en-US" sz="1200" b="1" dirty="0">
                <a:solidFill>
                  <a:schemeClr val="tx1">
                    <a:lumMod val="75000"/>
                    <a:lumOff val="25000"/>
                  </a:schemeClr>
                </a:solidFill>
                <a:latin typeface="Arial" pitchFamily="34" charset="0"/>
                <a:cs typeface="Arial" pitchFamily="34" charset="0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1033075565"/>
      </p:ext>
    </p:extLst>
  </p:cSld>
  <p:clrMapOvr>
    <a:masterClrMapping/>
  </p:clrMapOvr>
</p:sld>
</file>

<file path=ppt/slides/slide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Rectangle 10">
            <a:extLst>
              <a:ext uri="{FF2B5EF4-FFF2-40B4-BE49-F238E27FC236}">
                <a16:creationId xmlns:a16="http://schemas.microsoft.com/office/drawing/2014/main" id="{9A2FAAB7-4EF9-4D6E-8C91-68D03D2E719C}"/>
              </a:ext>
            </a:extLst>
          </p:cNvPr>
          <p:cNvSpPr/>
          <p:nvPr/>
        </p:nvSpPr>
        <p:spPr>
          <a:xfrm>
            <a:off x="913765" y="1603677"/>
            <a:ext cx="2332303" cy="4184043"/>
          </a:xfrm>
          <a:prstGeom prst="rect">
            <a:avLst/>
          </a:prstGeom>
          <a:ln>
            <a:noFill/>
          </a:ln>
          <a:effectLst>
            <a:outerShdw blurRad="63500" sx="102000" sy="102000" algn="ctr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2" name="Rectangle 11">
            <a:extLst>
              <a:ext uri="{FF2B5EF4-FFF2-40B4-BE49-F238E27FC236}">
                <a16:creationId xmlns:a16="http://schemas.microsoft.com/office/drawing/2014/main" id="{B9BAF379-659C-49EB-AD85-6FBAF547295D}"/>
              </a:ext>
            </a:extLst>
          </p:cNvPr>
          <p:cNvSpPr/>
          <p:nvPr/>
        </p:nvSpPr>
        <p:spPr>
          <a:xfrm>
            <a:off x="3594792" y="1603676"/>
            <a:ext cx="2332303" cy="4184043"/>
          </a:xfrm>
          <a:prstGeom prst="rect">
            <a:avLst/>
          </a:prstGeom>
          <a:ln>
            <a:noFill/>
          </a:ln>
          <a:effectLst>
            <a:outerShdw blurRad="63500" sx="102000" sy="102000" algn="ctr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3" name="Rectangle 12">
            <a:extLst>
              <a:ext uri="{FF2B5EF4-FFF2-40B4-BE49-F238E27FC236}">
                <a16:creationId xmlns:a16="http://schemas.microsoft.com/office/drawing/2014/main" id="{89859BED-40E3-4493-A128-09099708901F}"/>
              </a:ext>
            </a:extLst>
          </p:cNvPr>
          <p:cNvSpPr/>
          <p:nvPr/>
        </p:nvSpPr>
        <p:spPr>
          <a:xfrm>
            <a:off x="6275819" y="1603675"/>
            <a:ext cx="2332303" cy="4184043"/>
          </a:xfrm>
          <a:prstGeom prst="rect">
            <a:avLst/>
          </a:prstGeom>
          <a:ln>
            <a:noFill/>
          </a:ln>
          <a:effectLst>
            <a:outerShdw blurRad="63500" sx="102000" sy="102000" algn="ctr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4" name="Rectangle 13">
            <a:extLst>
              <a:ext uri="{FF2B5EF4-FFF2-40B4-BE49-F238E27FC236}">
                <a16:creationId xmlns:a16="http://schemas.microsoft.com/office/drawing/2014/main" id="{FFB67F99-BCB1-4A7C-A325-259F0246711A}"/>
              </a:ext>
            </a:extLst>
          </p:cNvPr>
          <p:cNvSpPr/>
          <p:nvPr/>
        </p:nvSpPr>
        <p:spPr>
          <a:xfrm>
            <a:off x="8956845" y="1603674"/>
            <a:ext cx="2332303" cy="4184043"/>
          </a:xfrm>
          <a:prstGeom prst="rect">
            <a:avLst/>
          </a:prstGeom>
          <a:ln>
            <a:noFill/>
          </a:ln>
          <a:effectLst>
            <a:outerShdw blurRad="63500" sx="102000" sy="102000" algn="ctr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ext Placeholder 1">
            <a:extLst>
              <a:ext uri="{FF2B5EF4-FFF2-40B4-BE49-F238E27FC236}">
                <a16:creationId xmlns:a16="http://schemas.microsoft.com/office/drawing/2014/main" id="{206381AD-4C2B-4745-99B1-0BBCE6131A71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prstGeom prst="rect">
            <a:avLst/>
          </a:prstGeom>
        </p:spPr>
        <p:txBody>
          <a:bodyPr/>
          <a:lstStyle/>
          <a:p>
            <a:r>
              <a:rPr lang="en-US" dirty="0"/>
              <a:t>Infographic Style</a:t>
            </a:r>
          </a:p>
        </p:txBody>
      </p:sp>
      <p:graphicFrame>
        <p:nvGraphicFramePr>
          <p:cNvPr id="3" name="Table 2">
            <a:extLst>
              <a:ext uri="{FF2B5EF4-FFF2-40B4-BE49-F238E27FC236}">
                <a16:creationId xmlns:a16="http://schemas.microsoft.com/office/drawing/2014/main" id="{240CBDBC-8748-499D-966D-BDD56693B133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064338628"/>
              </p:ext>
            </p:extLst>
          </p:nvPr>
        </p:nvGraphicFramePr>
        <p:xfrm>
          <a:off x="3594791" y="1603678"/>
          <a:ext cx="2332304" cy="4184043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216024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90800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20828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387606"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1" dirty="0">
                        <a:solidFill>
                          <a:srgbClr val="76B1D1"/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lnL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1" dirty="0">
                        <a:solidFill>
                          <a:schemeClr val="bg1"/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lnL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1" dirty="0">
                        <a:solidFill>
                          <a:srgbClr val="76B1D1"/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lnL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701040"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4000" b="1" dirty="0">
                        <a:solidFill>
                          <a:srgbClr val="76B1D1"/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lnL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3600" b="1" dirty="0">
                          <a:solidFill>
                            <a:schemeClr val="bg1"/>
                          </a:solidFill>
                          <a:latin typeface="+mn-lt"/>
                          <a:cs typeface="Arial" pitchFamily="34" charset="0"/>
                        </a:rPr>
                        <a:t>02</a:t>
                      </a:r>
                      <a:endParaRPr lang="ko-KR" altLang="en-US" sz="3600" b="1" dirty="0">
                        <a:solidFill>
                          <a:schemeClr val="bg1"/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lnL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4000" b="1" dirty="0">
                        <a:solidFill>
                          <a:srgbClr val="76B1D1"/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lnL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520721"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1400" b="1" dirty="0">
                        <a:solidFill>
                          <a:srgbClr val="76B1D1"/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lnL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571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400" b="1" dirty="0">
                          <a:solidFill>
                            <a:schemeClr val="bg1"/>
                          </a:solidFill>
                          <a:latin typeface="+mn-lt"/>
                          <a:cs typeface="Arial" pitchFamily="34" charset="0"/>
                        </a:rPr>
                        <a:t>PowerPoint Presentation </a:t>
                      </a:r>
                      <a:endParaRPr lang="ko-KR" altLang="en-US" sz="1400" b="1" dirty="0">
                        <a:solidFill>
                          <a:schemeClr val="bg1"/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lnL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1400" b="1" dirty="0">
                        <a:solidFill>
                          <a:srgbClr val="76B1D1"/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lnL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571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376077"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1400" b="1" dirty="0">
                        <a:solidFill>
                          <a:schemeClr val="bg1"/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lnL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400" b="1" dirty="0">
                          <a:solidFill>
                            <a:schemeClr val="bg1"/>
                          </a:solidFill>
                          <a:latin typeface="+mn-lt"/>
                          <a:cs typeface="Arial" pitchFamily="34" charset="0"/>
                        </a:rPr>
                        <a:t>Your Text  Here</a:t>
                      </a:r>
                      <a:endParaRPr lang="ko-KR" altLang="en-US" sz="1400" b="1" dirty="0">
                        <a:solidFill>
                          <a:schemeClr val="bg1"/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lnL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1400" b="1" dirty="0">
                        <a:solidFill>
                          <a:schemeClr val="bg1"/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lnL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723223">
                <a:tc>
                  <a:txBody>
                    <a:bodyPr/>
                    <a:lstStyle/>
                    <a:p>
                      <a:pPr algn="l"/>
                      <a:endParaRPr lang="ko-KR" altLang="en-US" sz="1200" dirty="0">
                        <a:solidFill>
                          <a:schemeClr val="bg1"/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lnL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lang="en-US" altLang="ko-KR" sz="1200" dirty="0">
                          <a:solidFill>
                            <a:schemeClr val="bg1"/>
                          </a:solidFill>
                          <a:latin typeface="+mn-lt"/>
                          <a:cs typeface="Arial" pitchFamily="34" charset="0"/>
                        </a:rPr>
                        <a:t>You can simply impress your audience and add a unique zing</a:t>
                      </a:r>
                      <a:endParaRPr lang="ko-KR" altLang="en-US" sz="1200" dirty="0">
                        <a:solidFill>
                          <a:schemeClr val="bg1"/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lnL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endParaRPr lang="ko-KR" altLang="en-US" sz="1200" dirty="0">
                        <a:solidFill>
                          <a:schemeClr val="bg1"/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lnL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838939"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1200" b="1" dirty="0">
                        <a:solidFill>
                          <a:schemeClr val="bg1"/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lnL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dirty="0">
                          <a:solidFill>
                            <a:schemeClr val="bg1"/>
                          </a:solidFill>
                          <a:latin typeface="+mn-lt"/>
                          <a:cs typeface="Arial" pitchFamily="34" charset="0"/>
                        </a:rPr>
                        <a:t>I hope and I believe that this Template will your Time, Money and Reputation. </a:t>
                      </a:r>
                      <a:endParaRPr lang="ko-KR" altLang="en-US" sz="1200" b="1" dirty="0">
                        <a:solidFill>
                          <a:schemeClr val="bg1"/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lnL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1200" b="1" dirty="0">
                        <a:solidFill>
                          <a:schemeClr val="bg1"/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lnL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636437"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1200" b="1" dirty="0">
                        <a:solidFill>
                          <a:schemeClr val="bg1"/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lnL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dirty="0">
                          <a:solidFill>
                            <a:schemeClr val="bg1"/>
                          </a:solidFill>
                          <a:latin typeface="+mn-lt"/>
                          <a:cs typeface="Arial" pitchFamily="34" charset="0"/>
                        </a:rPr>
                        <a:t>Easy to change colors, photos and Text.</a:t>
                      </a:r>
                    </a:p>
                  </a:txBody>
                  <a:tcPr anchor="ctr">
                    <a:lnL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1200" b="1" dirty="0">
                        <a:solidFill>
                          <a:schemeClr val="bg1"/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lnL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</a:tbl>
          </a:graphicData>
        </a:graphic>
      </p:graphicFrame>
      <p:sp>
        <p:nvSpPr>
          <p:cNvPr id="4" name="Block Arc 14">
            <a:extLst>
              <a:ext uri="{FF2B5EF4-FFF2-40B4-BE49-F238E27FC236}">
                <a16:creationId xmlns:a16="http://schemas.microsoft.com/office/drawing/2014/main" id="{2FE841E0-BFA1-414A-BB2A-7C988FA879A3}"/>
              </a:ext>
            </a:extLst>
          </p:cNvPr>
          <p:cNvSpPr>
            <a:spLocks noChangeAspect="1"/>
          </p:cNvSpPr>
          <p:nvPr/>
        </p:nvSpPr>
        <p:spPr>
          <a:xfrm rot="2700000">
            <a:off x="4616957" y="1286350"/>
            <a:ext cx="287972" cy="836332"/>
          </a:xfrm>
          <a:custGeom>
            <a:avLst/>
            <a:gdLst/>
            <a:ahLst/>
            <a:cxnLst/>
            <a:rect l="l" t="t" r="r" b="b"/>
            <a:pathLst>
              <a:path w="287972" h="836332">
                <a:moveTo>
                  <a:pt x="30729" y="55075"/>
                </a:moveTo>
                <a:cubicBezTo>
                  <a:pt x="42478" y="40106"/>
                  <a:pt x="57261" y="27376"/>
                  <a:pt x="74493" y="17880"/>
                </a:cubicBezTo>
                <a:cubicBezTo>
                  <a:pt x="97470" y="5219"/>
                  <a:pt x="122980" y="-693"/>
                  <a:pt x="148292" y="64"/>
                </a:cubicBezTo>
                <a:cubicBezTo>
                  <a:pt x="173603" y="822"/>
                  <a:pt x="198714" y="8247"/>
                  <a:pt x="220893" y="22259"/>
                </a:cubicBezTo>
                <a:cubicBezTo>
                  <a:pt x="261840" y="48130"/>
                  <a:pt x="286805" y="92672"/>
                  <a:pt x="287621" y="140576"/>
                </a:cubicBezTo>
                <a:lnTo>
                  <a:pt x="287972" y="140576"/>
                </a:lnTo>
                <a:lnTo>
                  <a:pt x="287972" y="752171"/>
                </a:lnTo>
                <a:lnTo>
                  <a:pt x="287091" y="752171"/>
                </a:lnTo>
                <a:cubicBezTo>
                  <a:pt x="287327" y="779980"/>
                  <a:pt x="272899" y="806109"/>
                  <a:pt x="248733" y="821844"/>
                </a:cubicBezTo>
                <a:cubicBezTo>
                  <a:pt x="221789" y="839389"/>
                  <a:pt x="187151" y="841125"/>
                  <a:pt x="158504" y="826368"/>
                </a:cubicBezTo>
                <a:cubicBezTo>
                  <a:pt x="134819" y="814168"/>
                  <a:pt x="118430" y="792350"/>
                  <a:pt x="116163" y="766892"/>
                </a:cubicBezTo>
                <a:lnTo>
                  <a:pt x="111480" y="734732"/>
                </a:lnTo>
                <a:lnTo>
                  <a:pt x="111480" y="300602"/>
                </a:lnTo>
                <a:cubicBezTo>
                  <a:pt x="111480" y="292074"/>
                  <a:pt x="114937" y="284352"/>
                  <a:pt x="120526" y="278763"/>
                </a:cubicBezTo>
                <a:cubicBezTo>
                  <a:pt x="126115" y="273174"/>
                  <a:pt x="133837" y="269717"/>
                  <a:pt x="142365" y="269717"/>
                </a:cubicBezTo>
                <a:cubicBezTo>
                  <a:pt x="159423" y="269717"/>
                  <a:pt x="173251" y="283545"/>
                  <a:pt x="173251" y="300602"/>
                </a:cubicBezTo>
                <a:lnTo>
                  <a:pt x="173251" y="751930"/>
                </a:lnTo>
                <a:cubicBezTo>
                  <a:pt x="173648" y="760601"/>
                  <a:pt x="179233" y="768379"/>
                  <a:pt x="187804" y="772291"/>
                </a:cubicBezTo>
                <a:cubicBezTo>
                  <a:pt x="196159" y="776105"/>
                  <a:pt x="206075" y="775650"/>
                  <a:pt x="213975" y="771093"/>
                </a:cubicBezTo>
                <a:cubicBezTo>
                  <a:pt x="221241" y="766901"/>
                  <a:pt x="225775" y="759840"/>
                  <a:pt x="226208" y="752171"/>
                </a:cubicBezTo>
                <a:lnTo>
                  <a:pt x="226201" y="752171"/>
                </a:lnTo>
                <a:lnTo>
                  <a:pt x="226201" y="148909"/>
                </a:lnTo>
                <a:lnTo>
                  <a:pt x="225816" y="148886"/>
                </a:lnTo>
                <a:cubicBezTo>
                  <a:pt x="227602" y="119067"/>
                  <a:pt x="213026" y="90638"/>
                  <a:pt x="187772" y="74682"/>
                </a:cubicBezTo>
                <a:cubicBezTo>
                  <a:pt x="162518" y="58727"/>
                  <a:pt x="130584" y="57771"/>
                  <a:pt x="104421" y="72189"/>
                </a:cubicBezTo>
                <a:cubicBezTo>
                  <a:pt x="78258" y="86606"/>
                  <a:pt x="62009" y="114114"/>
                  <a:pt x="62009" y="143986"/>
                </a:cubicBezTo>
                <a:lnTo>
                  <a:pt x="61771" y="143986"/>
                </a:lnTo>
                <a:lnTo>
                  <a:pt x="61771" y="393381"/>
                </a:lnTo>
                <a:lnTo>
                  <a:pt x="58623" y="371761"/>
                </a:lnTo>
                <a:lnTo>
                  <a:pt x="0" y="450367"/>
                </a:lnTo>
                <a:lnTo>
                  <a:pt x="0" y="132171"/>
                </a:lnTo>
                <a:lnTo>
                  <a:pt x="999" y="132171"/>
                </a:lnTo>
                <a:cubicBezTo>
                  <a:pt x="2830" y="103721"/>
                  <a:pt x="13525" y="76996"/>
                  <a:pt x="30729" y="55075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  <a:effectLst>
            <a:outerShdw blurRad="63500" sx="102000" sy="102000" algn="ctr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>
              <a:solidFill>
                <a:schemeClr val="tx1"/>
              </a:solidFill>
            </a:endParaRPr>
          </a:p>
        </p:txBody>
      </p:sp>
      <p:graphicFrame>
        <p:nvGraphicFramePr>
          <p:cNvPr id="5" name="Table 4">
            <a:extLst>
              <a:ext uri="{FF2B5EF4-FFF2-40B4-BE49-F238E27FC236}">
                <a16:creationId xmlns:a16="http://schemas.microsoft.com/office/drawing/2014/main" id="{5BACF00F-EACA-4C02-B844-B4F3CADC6170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202279963"/>
              </p:ext>
            </p:extLst>
          </p:nvPr>
        </p:nvGraphicFramePr>
        <p:xfrm>
          <a:off x="6275817" y="1603678"/>
          <a:ext cx="2332304" cy="4184043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216024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90800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20828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387606"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1" dirty="0">
                        <a:solidFill>
                          <a:srgbClr val="76B1D1"/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lnL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1" dirty="0">
                        <a:solidFill>
                          <a:schemeClr val="bg1"/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lnL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1" dirty="0">
                        <a:solidFill>
                          <a:srgbClr val="76B1D1"/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lnL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701040"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4000" b="1" dirty="0">
                        <a:solidFill>
                          <a:srgbClr val="76B1D1"/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lnL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3600" b="1" dirty="0">
                          <a:solidFill>
                            <a:schemeClr val="bg1"/>
                          </a:solidFill>
                          <a:latin typeface="+mn-lt"/>
                          <a:cs typeface="Arial" pitchFamily="34" charset="0"/>
                        </a:rPr>
                        <a:t>03</a:t>
                      </a:r>
                      <a:endParaRPr lang="ko-KR" altLang="en-US" sz="3600" b="1" dirty="0">
                        <a:solidFill>
                          <a:schemeClr val="bg1"/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lnL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4000" b="1" dirty="0">
                        <a:solidFill>
                          <a:srgbClr val="76B1D1"/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lnL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520721"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1400" b="1" dirty="0">
                        <a:solidFill>
                          <a:srgbClr val="76B1D1"/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lnL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571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400" b="1" dirty="0">
                          <a:solidFill>
                            <a:schemeClr val="bg1"/>
                          </a:solidFill>
                          <a:latin typeface="+mn-lt"/>
                          <a:cs typeface="Arial" pitchFamily="34" charset="0"/>
                        </a:rPr>
                        <a:t>PowerPoint Presentation </a:t>
                      </a:r>
                      <a:endParaRPr lang="ko-KR" altLang="en-US" sz="1400" b="1" dirty="0">
                        <a:solidFill>
                          <a:schemeClr val="bg1"/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lnL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1400" b="1" dirty="0">
                        <a:solidFill>
                          <a:srgbClr val="76B1D1"/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lnL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571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376077"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1400" b="1" dirty="0">
                        <a:solidFill>
                          <a:schemeClr val="bg1"/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lnL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400" b="1" dirty="0">
                          <a:solidFill>
                            <a:schemeClr val="bg1"/>
                          </a:solidFill>
                          <a:latin typeface="+mn-lt"/>
                          <a:cs typeface="Arial" pitchFamily="34" charset="0"/>
                        </a:rPr>
                        <a:t>Your Text  Here</a:t>
                      </a:r>
                      <a:endParaRPr lang="ko-KR" altLang="en-US" sz="1400" b="1" dirty="0">
                        <a:solidFill>
                          <a:schemeClr val="bg1"/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lnL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1400" b="1" dirty="0">
                        <a:solidFill>
                          <a:schemeClr val="bg1"/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lnL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723223">
                <a:tc>
                  <a:txBody>
                    <a:bodyPr/>
                    <a:lstStyle/>
                    <a:p>
                      <a:pPr algn="l"/>
                      <a:endParaRPr lang="ko-KR" altLang="en-US" sz="1200" dirty="0">
                        <a:solidFill>
                          <a:schemeClr val="bg1"/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lnL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lang="en-US" altLang="ko-KR" sz="1200" dirty="0">
                          <a:solidFill>
                            <a:schemeClr val="bg1"/>
                          </a:solidFill>
                          <a:latin typeface="+mn-lt"/>
                          <a:cs typeface="Arial" pitchFamily="34" charset="0"/>
                        </a:rPr>
                        <a:t>You can simply impress your audience and add a unique zing</a:t>
                      </a:r>
                      <a:endParaRPr lang="ko-KR" altLang="en-US" sz="1200" dirty="0">
                        <a:solidFill>
                          <a:schemeClr val="bg1"/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lnL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endParaRPr lang="ko-KR" altLang="en-US" sz="1200" dirty="0">
                        <a:solidFill>
                          <a:schemeClr val="bg1"/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lnL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838939"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1200" b="1" dirty="0">
                        <a:solidFill>
                          <a:schemeClr val="bg1"/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lnL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dirty="0">
                          <a:solidFill>
                            <a:schemeClr val="bg1"/>
                          </a:solidFill>
                          <a:latin typeface="+mn-lt"/>
                          <a:cs typeface="Arial" pitchFamily="34" charset="0"/>
                        </a:rPr>
                        <a:t>I hope and I believe that this Template will your Time, Money and Reputation. </a:t>
                      </a:r>
                      <a:endParaRPr lang="ko-KR" altLang="en-US" sz="1200" b="1" dirty="0">
                        <a:solidFill>
                          <a:schemeClr val="bg1"/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lnL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1200" b="1" dirty="0">
                        <a:solidFill>
                          <a:schemeClr val="bg1"/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lnL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636437"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1200" b="1" dirty="0">
                        <a:solidFill>
                          <a:schemeClr val="bg1"/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lnL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dirty="0">
                          <a:solidFill>
                            <a:schemeClr val="bg1"/>
                          </a:solidFill>
                          <a:latin typeface="+mn-lt"/>
                          <a:cs typeface="Arial" pitchFamily="34" charset="0"/>
                        </a:rPr>
                        <a:t>Easy to change colors, photos and Text.</a:t>
                      </a:r>
                    </a:p>
                  </a:txBody>
                  <a:tcPr anchor="ctr">
                    <a:lnL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1200" b="1" dirty="0">
                        <a:solidFill>
                          <a:schemeClr val="bg1"/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lnL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</a:tbl>
          </a:graphicData>
        </a:graphic>
      </p:graphicFrame>
      <p:graphicFrame>
        <p:nvGraphicFramePr>
          <p:cNvPr id="6" name="Table 5">
            <a:extLst>
              <a:ext uri="{FF2B5EF4-FFF2-40B4-BE49-F238E27FC236}">
                <a16:creationId xmlns:a16="http://schemas.microsoft.com/office/drawing/2014/main" id="{4243EE2D-EDA6-47E7-9FB4-E399BE5B217C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235774839"/>
              </p:ext>
            </p:extLst>
          </p:nvPr>
        </p:nvGraphicFramePr>
        <p:xfrm>
          <a:off x="8956844" y="1603678"/>
          <a:ext cx="2332304" cy="4184043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216024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90800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20828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387606"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1" dirty="0">
                        <a:solidFill>
                          <a:srgbClr val="76B1D1"/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lnL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4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1" dirty="0">
                        <a:solidFill>
                          <a:schemeClr val="bg1"/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lnL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4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1" dirty="0">
                        <a:solidFill>
                          <a:srgbClr val="76B1D1"/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lnL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701040"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4000" b="1" dirty="0">
                        <a:solidFill>
                          <a:srgbClr val="76B1D1"/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lnL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4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3600" b="1" dirty="0">
                          <a:solidFill>
                            <a:schemeClr val="bg1"/>
                          </a:solidFill>
                          <a:latin typeface="+mn-lt"/>
                          <a:cs typeface="Arial" pitchFamily="34" charset="0"/>
                        </a:rPr>
                        <a:t>04</a:t>
                      </a:r>
                      <a:endParaRPr lang="ko-KR" altLang="en-US" sz="3600" b="1" dirty="0">
                        <a:solidFill>
                          <a:schemeClr val="bg1"/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lnL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4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4000" b="1" dirty="0">
                        <a:solidFill>
                          <a:srgbClr val="76B1D1"/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lnL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520721"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1400" b="1" dirty="0">
                        <a:solidFill>
                          <a:srgbClr val="76B1D1"/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lnL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571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4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400" b="1" dirty="0">
                          <a:solidFill>
                            <a:schemeClr val="bg1"/>
                          </a:solidFill>
                          <a:latin typeface="+mn-lt"/>
                          <a:cs typeface="Arial" pitchFamily="34" charset="0"/>
                        </a:rPr>
                        <a:t>PowerPoint Presentation </a:t>
                      </a:r>
                      <a:endParaRPr lang="ko-KR" altLang="en-US" sz="1400" b="1" dirty="0">
                        <a:solidFill>
                          <a:schemeClr val="bg1"/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lnL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4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1400" b="1" dirty="0">
                        <a:solidFill>
                          <a:srgbClr val="76B1D1"/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lnL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571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376077"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1400" b="1" dirty="0">
                        <a:solidFill>
                          <a:schemeClr val="bg1"/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lnL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4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400" b="1" dirty="0">
                          <a:solidFill>
                            <a:schemeClr val="bg1"/>
                          </a:solidFill>
                          <a:latin typeface="+mn-lt"/>
                          <a:cs typeface="Arial" pitchFamily="34" charset="0"/>
                        </a:rPr>
                        <a:t>Your Text  Here</a:t>
                      </a:r>
                      <a:endParaRPr lang="ko-KR" altLang="en-US" sz="1400" b="1" dirty="0">
                        <a:solidFill>
                          <a:schemeClr val="bg1"/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lnL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4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1400" b="1" dirty="0">
                        <a:solidFill>
                          <a:schemeClr val="bg1"/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lnL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723223">
                <a:tc>
                  <a:txBody>
                    <a:bodyPr/>
                    <a:lstStyle/>
                    <a:p>
                      <a:pPr algn="l"/>
                      <a:endParaRPr lang="ko-KR" altLang="en-US" sz="1200" dirty="0">
                        <a:solidFill>
                          <a:schemeClr val="bg1"/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lnL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4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lang="en-US" altLang="ko-KR" sz="1200" dirty="0">
                          <a:solidFill>
                            <a:schemeClr val="bg1"/>
                          </a:solidFill>
                          <a:latin typeface="+mn-lt"/>
                          <a:cs typeface="Arial" pitchFamily="34" charset="0"/>
                        </a:rPr>
                        <a:t>You can simply impress your audience and add a unique zing</a:t>
                      </a:r>
                      <a:endParaRPr lang="ko-KR" altLang="en-US" sz="1200" dirty="0">
                        <a:solidFill>
                          <a:schemeClr val="bg1"/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lnL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4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endParaRPr lang="ko-KR" altLang="en-US" sz="1200" dirty="0">
                        <a:solidFill>
                          <a:schemeClr val="bg1"/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lnL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838939"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1200" b="1" dirty="0">
                        <a:solidFill>
                          <a:schemeClr val="bg1"/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lnL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4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dirty="0">
                          <a:solidFill>
                            <a:schemeClr val="bg1"/>
                          </a:solidFill>
                          <a:latin typeface="+mn-lt"/>
                          <a:cs typeface="Arial" pitchFamily="34" charset="0"/>
                        </a:rPr>
                        <a:t>I hope and I believe that this Template will your Time, Money and Reputation. </a:t>
                      </a:r>
                      <a:endParaRPr lang="ko-KR" altLang="en-US" sz="1200" b="1" dirty="0">
                        <a:solidFill>
                          <a:schemeClr val="bg1"/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lnL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4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1200" b="1" dirty="0">
                        <a:solidFill>
                          <a:schemeClr val="bg1"/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lnL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636437"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1200" b="1" dirty="0">
                        <a:solidFill>
                          <a:schemeClr val="bg1"/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lnL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4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dirty="0">
                          <a:solidFill>
                            <a:schemeClr val="bg1"/>
                          </a:solidFill>
                          <a:latin typeface="+mn-lt"/>
                          <a:cs typeface="Arial" pitchFamily="34" charset="0"/>
                        </a:rPr>
                        <a:t>Easy to change colors, photos and Text.</a:t>
                      </a:r>
                    </a:p>
                  </a:txBody>
                  <a:tcPr anchor="ctr">
                    <a:lnL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4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1200" b="1" dirty="0">
                        <a:solidFill>
                          <a:schemeClr val="bg1"/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lnL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</a:tbl>
          </a:graphicData>
        </a:graphic>
      </p:graphicFrame>
      <p:sp>
        <p:nvSpPr>
          <p:cNvPr id="7" name="Block Arc 14">
            <a:extLst>
              <a:ext uri="{FF2B5EF4-FFF2-40B4-BE49-F238E27FC236}">
                <a16:creationId xmlns:a16="http://schemas.microsoft.com/office/drawing/2014/main" id="{90058E41-8951-47B3-B487-016C4CD51531}"/>
              </a:ext>
            </a:extLst>
          </p:cNvPr>
          <p:cNvSpPr>
            <a:spLocks noChangeAspect="1"/>
          </p:cNvSpPr>
          <p:nvPr/>
        </p:nvSpPr>
        <p:spPr>
          <a:xfrm rot="2700000">
            <a:off x="7297983" y="1286350"/>
            <a:ext cx="287972" cy="836332"/>
          </a:xfrm>
          <a:custGeom>
            <a:avLst/>
            <a:gdLst/>
            <a:ahLst/>
            <a:cxnLst/>
            <a:rect l="l" t="t" r="r" b="b"/>
            <a:pathLst>
              <a:path w="287972" h="836332">
                <a:moveTo>
                  <a:pt x="30729" y="55075"/>
                </a:moveTo>
                <a:cubicBezTo>
                  <a:pt x="42478" y="40106"/>
                  <a:pt x="57261" y="27376"/>
                  <a:pt x="74493" y="17880"/>
                </a:cubicBezTo>
                <a:cubicBezTo>
                  <a:pt x="97470" y="5219"/>
                  <a:pt x="122980" y="-693"/>
                  <a:pt x="148292" y="64"/>
                </a:cubicBezTo>
                <a:cubicBezTo>
                  <a:pt x="173603" y="822"/>
                  <a:pt x="198714" y="8247"/>
                  <a:pt x="220893" y="22259"/>
                </a:cubicBezTo>
                <a:cubicBezTo>
                  <a:pt x="261840" y="48130"/>
                  <a:pt x="286805" y="92672"/>
                  <a:pt x="287621" y="140576"/>
                </a:cubicBezTo>
                <a:lnTo>
                  <a:pt x="287972" y="140576"/>
                </a:lnTo>
                <a:lnTo>
                  <a:pt x="287972" y="752171"/>
                </a:lnTo>
                <a:lnTo>
                  <a:pt x="287091" y="752171"/>
                </a:lnTo>
                <a:cubicBezTo>
                  <a:pt x="287327" y="779980"/>
                  <a:pt x="272899" y="806109"/>
                  <a:pt x="248733" y="821844"/>
                </a:cubicBezTo>
                <a:cubicBezTo>
                  <a:pt x="221789" y="839389"/>
                  <a:pt x="187151" y="841125"/>
                  <a:pt x="158504" y="826368"/>
                </a:cubicBezTo>
                <a:cubicBezTo>
                  <a:pt x="134819" y="814168"/>
                  <a:pt x="118430" y="792350"/>
                  <a:pt x="116163" y="766892"/>
                </a:cubicBezTo>
                <a:lnTo>
                  <a:pt x="111480" y="734732"/>
                </a:lnTo>
                <a:lnTo>
                  <a:pt x="111480" y="300602"/>
                </a:lnTo>
                <a:cubicBezTo>
                  <a:pt x="111480" y="292074"/>
                  <a:pt x="114937" y="284352"/>
                  <a:pt x="120526" y="278763"/>
                </a:cubicBezTo>
                <a:cubicBezTo>
                  <a:pt x="126115" y="273174"/>
                  <a:pt x="133837" y="269717"/>
                  <a:pt x="142365" y="269717"/>
                </a:cubicBezTo>
                <a:cubicBezTo>
                  <a:pt x="159423" y="269717"/>
                  <a:pt x="173251" y="283545"/>
                  <a:pt x="173251" y="300602"/>
                </a:cubicBezTo>
                <a:lnTo>
                  <a:pt x="173251" y="751930"/>
                </a:lnTo>
                <a:cubicBezTo>
                  <a:pt x="173648" y="760601"/>
                  <a:pt x="179233" y="768379"/>
                  <a:pt x="187804" y="772291"/>
                </a:cubicBezTo>
                <a:cubicBezTo>
                  <a:pt x="196159" y="776105"/>
                  <a:pt x="206075" y="775650"/>
                  <a:pt x="213975" y="771093"/>
                </a:cubicBezTo>
                <a:cubicBezTo>
                  <a:pt x="221241" y="766901"/>
                  <a:pt x="225775" y="759840"/>
                  <a:pt x="226208" y="752171"/>
                </a:cubicBezTo>
                <a:lnTo>
                  <a:pt x="226201" y="752171"/>
                </a:lnTo>
                <a:lnTo>
                  <a:pt x="226201" y="148909"/>
                </a:lnTo>
                <a:lnTo>
                  <a:pt x="225816" y="148886"/>
                </a:lnTo>
                <a:cubicBezTo>
                  <a:pt x="227602" y="119067"/>
                  <a:pt x="213026" y="90638"/>
                  <a:pt x="187772" y="74682"/>
                </a:cubicBezTo>
                <a:cubicBezTo>
                  <a:pt x="162518" y="58727"/>
                  <a:pt x="130584" y="57771"/>
                  <a:pt x="104421" y="72189"/>
                </a:cubicBezTo>
                <a:cubicBezTo>
                  <a:pt x="78258" y="86606"/>
                  <a:pt x="62009" y="114114"/>
                  <a:pt x="62009" y="143986"/>
                </a:cubicBezTo>
                <a:lnTo>
                  <a:pt x="61771" y="143986"/>
                </a:lnTo>
                <a:lnTo>
                  <a:pt x="61771" y="393381"/>
                </a:lnTo>
                <a:lnTo>
                  <a:pt x="58623" y="371761"/>
                </a:lnTo>
                <a:lnTo>
                  <a:pt x="0" y="450367"/>
                </a:lnTo>
                <a:lnTo>
                  <a:pt x="0" y="132171"/>
                </a:lnTo>
                <a:lnTo>
                  <a:pt x="999" y="132171"/>
                </a:lnTo>
                <a:cubicBezTo>
                  <a:pt x="2830" y="103721"/>
                  <a:pt x="13525" y="76996"/>
                  <a:pt x="30729" y="55075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  <a:effectLst>
            <a:outerShdw blurRad="63500" sx="102000" sy="102000" algn="ctr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>
              <a:solidFill>
                <a:schemeClr val="tx1"/>
              </a:solidFill>
            </a:endParaRPr>
          </a:p>
        </p:txBody>
      </p:sp>
      <p:sp>
        <p:nvSpPr>
          <p:cNvPr id="8" name="Block Arc 14">
            <a:extLst>
              <a:ext uri="{FF2B5EF4-FFF2-40B4-BE49-F238E27FC236}">
                <a16:creationId xmlns:a16="http://schemas.microsoft.com/office/drawing/2014/main" id="{D396CEBF-AAFE-4636-96EC-4DC8221C6AD6}"/>
              </a:ext>
            </a:extLst>
          </p:cNvPr>
          <p:cNvSpPr>
            <a:spLocks noChangeAspect="1"/>
          </p:cNvSpPr>
          <p:nvPr/>
        </p:nvSpPr>
        <p:spPr>
          <a:xfrm rot="2700000">
            <a:off x="9979010" y="1286350"/>
            <a:ext cx="287972" cy="836332"/>
          </a:xfrm>
          <a:custGeom>
            <a:avLst/>
            <a:gdLst/>
            <a:ahLst/>
            <a:cxnLst/>
            <a:rect l="l" t="t" r="r" b="b"/>
            <a:pathLst>
              <a:path w="287972" h="836332">
                <a:moveTo>
                  <a:pt x="30729" y="55075"/>
                </a:moveTo>
                <a:cubicBezTo>
                  <a:pt x="42478" y="40106"/>
                  <a:pt x="57261" y="27376"/>
                  <a:pt x="74493" y="17880"/>
                </a:cubicBezTo>
                <a:cubicBezTo>
                  <a:pt x="97470" y="5219"/>
                  <a:pt x="122980" y="-693"/>
                  <a:pt x="148292" y="64"/>
                </a:cubicBezTo>
                <a:cubicBezTo>
                  <a:pt x="173603" y="822"/>
                  <a:pt x="198714" y="8247"/>
                  <a:pt x="220893" y="22259"/>
                </a:cubicBezTo>
                <a:cubicBezTo>
                  <a:pt x="261840" y="48130"/>
                  <a:pt x="286805" y="92672"/>
                  <a:pt x="287621" y="140576"/>
                </a:cubicBezTo>
                <a:lnTo>
                  <a:pt x="287972" y="140576"/>
                </a:lnTo>
                <a:lnTo>
                  <a:pt x="287972" y="752171"/>
                </a:lnTo>
                <a:lnTo>
                  <a:pt x="287091" y="752171"/>
                </a:lnTo>
                <a:cubicBezTo>
                  <a:pt x="287327" y="779980"/>
                  <a:pt x="272899" y="806109"/>
                  <a:pt x="248733" y="821844"/>
                </a:cubicBezTo>
                <a:cubicBezTo>
                  <a:pt x="221789" y="839389"/>
                  <a:pt x="187151" y="841125"/>
                  <a:pt x="158504" y="826368"/>
                </a:cubicBezTo>
                <a:cubicBezTo>
                  <a:pt x="134819" y="814168"/>
                  <a:pt x="118430" y="792350"/>
                  <a:pt x="116163" y="766892"/>
                </a:cubicBezTo>
                <a:lnTo>
                  <a:pt x="111480" y="734732"/>
                </a:lnTo>
                <a:lnTo>
                  <a:pt x="111480" y="300602"/>
                </a:lnTo>
                <a:cubicBezTo>
                  <a:pt x="111480" y="292074"/>
                  <a:pt x="114937" y="284352"/>
                  <a:pt x="120526" y="278763"/>
                </a:cubicBezTo>
                <a:cubicBezTo>
                  <a:pt x="126115" y="273174"/>
                  <a:pt x="133837" y="269717"/>
                  <a:pt x="142365" y="269717"/>
                </a:cubicBezTo>
                <a:cubicBezTo>
                  <a:pt x="159423" y="269717"/>
                  <a:pt x="173251" y="283545"/>
                  <a:pt x="173251" y="300602"/>
                </a:cubicBezTo>
                <a:lnTo>
                  <a:pt x="173251" y="751930"/>
                </a:lnTo>
                <a:cubicBezTo>
                  <a:pt x="173648" y="760601"/>
                  <a:pt x="179233" y="768379"/>
                  <a:pt x="187804" y="772291"/>
                </a:cubicBezTo>
                <a:cubicBezTo>
                  <a:pt x="196159" y="776105"/>
                  <a:pt x="206075" y="775650"/>
                  <a:pt x="213975" y="771093"/>
                </a:cubicBezTo>
                <a:cubicBezTo>
                  <a:pt x="221241" y="766901"/>
                  <a:pt x="225775" y="759840"/>
                  <a:pt x="226208" y="752171"/>
                </a:cubicBezTo>
                <a:lnTo>
                  <a:pt x="226201" y="752171"/>
                </a:lnTo>
                <a:lnTo>
                  <a:pt x="226201" y="148909"/>
                </a:lnTo>
                <a:lnTo>
                  <a:pt x="225816" y="148886"/>
                </a:lnTo>
                <a:cubicBezTo>
                  <a:pt x="227602" y="119067"/>
                  <a:pt x="213026" y="90638"/>
                  <a:pt x="187772" y="74682"/>
                </a:cubicBezTo>
                <a:cubicBezTo>
                  <a:pt x="162518" y="58727"/>
                  <a:pt x="130584" y="57771"/>
                  <a:pt x="104421" y="72189"/>
                </a:cubicBezTo>
                <a:cubicBezTo>
                  <a:pt x="78258" y="86606"/>
                  <a:pt x="62009" y="114114"/>
                  <a:pt x="62009" y="143986"/>
                </a:cubicBezTo>
                <a:lnTo>
                  <a:pt x="61771" y="143986"/>
                </a:lnTo>
                <a:lnTo>
                  <a:pt x="61771" y="393381"/>
                </a:lnTo>
                <a:lnTo>
                  <a:pt x="58623" y="371761"/>
                </a:lnTo>
                <a:lnTo>
                  <a:pt x="0" y="450367"/>
                </a:lnTo>
                <a:lnTo>
                  <a:pt x="0" y="132171"/>
                </a:lnTo>
                <a:lnTo>
                  <a:pt x="999" y="132171"/>
                </a:lnTo>
                <a:cubicBezTo>
                  <a:pt x="2830" y="103721"/>
                  <a:pt x="13525" y="76996"/>
                  <a:pt x="30729" y="55075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  <a:effectLst>
            <a:outerShdw blurRad="63500" sx="102000" sy="102000" algn="ctr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>
              <a:solidFill>
                <a:schemeClr val="tx1"/>
              </a:solidFill>
            </a:endParaRPr>
          </a:p>
        </p:txBody>
      </p:sp>
      <p:graphicFrame>
        <p:nvGraphicFramePr>
          <p:cNvPr id="9" name="Table 8">
            <a:extLst>
              <a:ext uri="{FF2B5EF4-FFF2-40B4-BE49-F238E27FC236}">
                <a16:creationId xmlns:a16="http://schemas.microsoft.com/office/drawing/2014/main" id="{BAD9D082-D28C-41AF-96D9-BB6F89BB6B85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27413016"/>
              </p:ext>
            </p:extLst>
          </p:nvPr>
        </p:nvGraphicFramePr>
        <p:xfrm>
          <a:off x="913765" y="1603678"/>
          <a:ext cx="2332304" cy="4184043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216024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90800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20828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387606"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1" dirty="0">
                        <a:solidFill>
                          <a:srgbClr val="76B1D1"/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lnL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1" dirty="0">
                        <a:solidFill>
                          <a:schemeClr val="bg1"/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lnL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1" dirty="0">
                        <a:solidFill>
                          <a:srgbClr val="76B1D1"/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lnL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701040"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4000" b="1" dirty="0">
                        <a:solidFill>
                          <a:srgbClr val="76B1D1"/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lnL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3600" b="1" dirty="0">
                          <a:solidFill>
                            <a:schemeClr val="bg1"/>
                          </a:solidFill>
                          <a:latin typeface="+mn-lt"/>
                          <a:cs typeface="Arial" pitchFamily="34" charset="0"/>
                        </a:rPr>
                        <a:t>01</a:t>
                      </a:r>
                      <a:endParaRPr lang="ko-KR" altLang="en-US" sz="3600" b="1" dirty="0">
                        <a:solidFill>
                          <a:schemeClr val="bg1"/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lnL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4000" b="1" dirty="0">
                        <a:solidFill>
                          <a:srgbClr val="76B1D1"/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lnL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520721"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1400" b="1" dirty="0">
                        <a:solidFill>
                          <a:srgbClr val="76B1D1"/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lnL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571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400" b="1" dirty="0">
                          <a:solidFill>
                            <a:schemeClr val="bg1"/>
                          </a:solidFill>
                          <a:latin typeface="+mn-lt"/>
                          <a:cs typeface="Arial" pitchFamily="34" charset="0"/>
                        </a:rPr>
                        <a:t>PowerPoint Presentation </a:t>
                      </a:r>
                      <a:endParaRPr lang="ko-KR" altLang="en-US" sz="1400" b="1" dirty="0">
                        <a:solidFill>
                          <a:schemeClr val="bg1"/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lnL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1400" b="1" dirty="0">
                        <a:solidFill>
                          <a:srgbClr val="76B1D1"/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lnL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571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376077"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1400" b="1" dirty="0">
                        <a:solidFill>
                          <a:schemeClr val="bg1"/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lnL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400" b="1" dirty="0">
                          <a:solidFill>
                            <a:schemeClr val="bg1"/>
                          </a:solidFill>
                          <a:latin typeface="+mn-lt"/>
                          <a:cs typeface="Arial" pitchFamily="34" charset="0"/>
                        </a:rPr>
                        <a:t>Your Text  Here</a:t>
                      </a:r>
                      <a:endParaRPr lang="ko-KR" altLang="en-US" sz="1400" b="1" dirty="0">
                        <a:solidFill>
                          <a:schemeClr val="bg1"/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lnL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1400" b="1" dirty="0">
                        <a:solidFill>
                          <a:schemeClr val="bg1"/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lnL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723223">
                <a:tc>
                  <a:txBody>
                    <a:bodyPr/>
                    <a:lstStyle/>
                    <a:p>
                      <a:pPr algn="l"/>
                      <a:endParaRPr lang="ko-KR" altLang="en-US" sz="1200" dirty="0">
                        <a:solidFill>
                          <a:schemeClr val="bg1"/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lnL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lang="en-US" altLang="ko-KR" sz="1200" dirty="0">
                          <a:solidFill>
                            <a:schemeClr val="bg1"/>
                          </a:solidFill>
                          <a:latin typeface="+mn-lt"/>
                          <a:cs typeface="Arial" pitchFamily="34" charset="0"/>
                        </a:rPr>
                        <a:t>You can simply impress your audience and add a unique zing</a:t>
                      </a:r>
                      <a:endParaRPr lang="ko-KR" altLang="en-US" sz="1200" dirty="0">
                        <a:solidFill>
                          <a:schemeClr val="bg1"/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lnL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endParaRPr lang="ko-KR" altLang="en-US" sz="1200" dirty="0">
                        <a:solidFill>
                          <a:schemeClr val="bg1"/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lnL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838939"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1200" b="1" dirty="0">
                        <a:solidFill>
                          <a:schemeClr val="bg1"/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lnL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dirty="0">
                          <a:solidFill>
                            <a:schemeClr val="bg1"/>
                          </a:solidFill>
                          <a:latin typeface="+mn-lt"/>
                          <a:cs typeface="Arial" pitchFamily="34" charset="0"/>
                        </a:rPr>
                        <a:t>I hope and I believe that this Template will your Time, Money and Reputation. </a:t>
                      </a:r>
                      <a:endParaRPr lang="ko-KR" altLang="en-US" sz="1200" b="1" dirty="0">
                        <a:solidFill>
                          <a:schemeClr val="bg1"/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lnL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1200" b="1" dirty="0">
                        <a:solidFill>
                          <a:schemeClr val="bg1"/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lnL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636437"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1200" b="1" dirty="0">
                        <a:solidFill>
                          <a:schemeClr val="bg1"/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lnL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dirty="0">
                          <a:solidFill>
                            <a:schemeClr val="bg1"/>
                          </a:solidFill>
                          <a:latin typeface="+mn-lt"/>
                          <a:cs typeface="Arial" pitchFamily="34" charset="0"/>
                        </a:rPr>
                        <a:t>Easy to change colors, photos and Text.</a:t>
                      </a:r>
                    </a:p>
                  </a:txBody>
                  <a:tcPr anchor="ctr">
                    <a:lnL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1200" b="1" dirty="0">
                        <a:solidFill>
                          <a:schemeClr val="bg1"/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lnL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</a:tbl>
          </a:graphicData>
        </a:graphic>
      </p:graphicFrame>
      <p:sp>
        <p:nvSpPr>
          <p:cNvPr id="10" name="Block Arc 14">
            <a:extLst>
              <a:ext uri="{FF2B5EF4-FFF2-40B4-BE49-F238E27FC236}">
                <a16:creationId xmlns:a16="http://schemas.microsoft.com/office/drawing/2014/main" id="{A070D9F6-C166-4E71-9D7C-4295F2552D5D}"/>
              </a:ext>
            </a:extLst>
          </p:cNvPr>
          <p:cNvSpPr>
            <a:spLocks noChangeAspect="1"/>
          </p:cNvSpPr>
          <p:nvPr/>
        </p:nvSpPr>
        <p:spPr>
          <a:xfrm rot="2700000">
            <a:off x="1935931" y="1286350"/>
            <a:ext cx="287972" cy="836332"/>
          </a:xfrm>
          <a:custGeom>
            <a:avLst/>
            <a:gdLst/>
            <a:ahLst/>
            <a:cxnLst/>
            <a:rect l="l" t="t" r="r" b="b"/>
            <a:pathLst>
              <a:path w="287972" h="836332">
                <a:moveTo>
                  <a:pt x="30729" y="55075"/>
                </a:moveTo>
                <a:cubicBezTo>
                  <a:pt x="42478" y="40106"/>
                  <a:pt x="57261" y="27376"/>
                  <a:pt x="74493" y="17880"/>
                </a:cubicBezTo>
                <a:cubicBezTo>
                  <a:pt x="97470" y="5219"/>
                  <a:pt x="122980" y="-693"/>
                  <a:pt x="148292" y="64"/>
                </a:cubicBezTo>
                <a:cubicBezTo>
                  <a:pt x="173603" y="822"/>
                  <a:pt x="198714" y="8247"/>
                  <a:pt x="220893" y="22259"/>
                </a:cubicBezTo>
                <a:cubicBezTo>
                  <a:pt x="261840" y="48130"/>
                  <a:pt x="286805" y="92672"/>
                  <a:pt x="287621" y="140576"/>
                </a:cubicBezTo>
                <a:lnTo>
                  <a:pt x="287972" y="140576"/>
                </a:lnTo>
                <a:lnTo>
                  <a:pt x="287972" y="752171"/>
                </a:lnTo>
                <a:lnTo>
                  <a:pt x="287091" y="752171"/>
                </a:lnTo>
                <a:cubicBezTo>
                  <a:pt x="287327" y="779980"/>
                  <a:pt x="272899" y="806109"/>
                  <a:pt x="248733" y="821844"/>
                </a:cubicBezTo>
                <a:cubicBezTo>
                  <a:pt x="221789" y="839389"/>
                  <a:pt x="187151" y="841125"/>
                  <a:pt x="158504" y="826368"/>
                </a:cubicBezTo>
                <a:cubicBezTo>
                  <a:pt x="134819" y="814168"/>
                  <a:pt x="118430" y="792350"/>
                  <a:pt x="116163" y="766892"/>
                </a:cubicBezTo>
                <a:lnTo>
                  <a:pt x="111480" y="734732"/>
                </a:lnTo>
                <a:lnTo>
                  <a:pt x="111480" y="300602"/>
                </a:lnTo>
                <a:cubicBezTo>
                  <a:pt x="111480" y="292074"/>
                  <a:pt x="114937" y="284352"/>
                  <a:pt x="120526" y="278763"/>
                </a:cubicBezTo>
                <a:cubicBezTo>
                  <a:pt x="126115" y="273174"/>
                  <a:pt x="133837" y="269717"/>
                  <a:pt x="142365" y="269717"/>
                </a:cubicBezTo>
                <a:cubicBezTo>
                  <a:pt x="159423" y="269717"/>
                  <a:pt x="173251" y="283545"/>
                  <a:pt x="173251" y="300602"/>
                </a:cubicBezTo>
                <a:lnTo>
                  <a:pt x="173251" y="751930"/>
                </a:lnTo>
                <a:cubicBezTo>
                  <a:pt x="173648" y="760601"/>
                  <a:pt x="179233" y="768379"/>
                  <a:pt x="187804" y="772291"/>
                </a:cubicBezTo>
                <a:cubicBezTo>
                  <a:pt x="196159" y="776105"/>
                  <a:pt x="206075" y="775650"/>
                  <a:pt x="213975" y="771093"/>
                </a:cubicBezTo>
                <a:cubicBezTo>
                  <a:pt x="221241" y="766901"/>
                  <a:pt x="225775" y="759840"/>
                  <a:pt x="226208" y="752171"/>
                </a:cubicBezTo>
                <a:lnTo>
                  <a:pt x="226201" y="752171"/>
                </a:lnTo>
                <a:lnTo>
                  <a:pt x="226201" y="148909"/>
                </a:lnTo>
                <a:lnTo>
                  <a:pt x="225816" y="148886"/>
                </a:lnTo>
                <a:cubicBezTo>
                  <a:pt x="227602" y="119067"/>
                  <a:pt x="213026" y="90638"/>
                  <a:pt x="187772" y="74682"/>
                </a:cubicBezTo>
                <a:cubicBezTo>
                  <a:pt x="162518" y="58727"/>
                  <a:pt x="130584" y="57771"/>
                  <a:pt x="104421" y="72189"/>
                </a:cubicBezTo>
                <a:cubicBezTo>
                  <a:pt x="78258" y="86606"/>
                  <a:pt x="62009" y="114114"/>
                  <a:pt x="62009" y="143986"/>
                </a:cubicBezTo>
                <a:lnTo>
                  <a:pt x="61771" y="143986"/>
                </a:lnTo>
                <a:lnTo>
                  <a:pt x="61771" y="393381"/>
                </a:lnTo>
                <a:lnTo>
                  <a:pt x="58623" y="371761"/>
                </a:lnTo>
                <a:lnTo>
                  <a:pt x="0" y="450367"/>
                </a:lnTo>
                <a:lnTo>
                  <a:pt x="0" y="132171"/>
                </a:lnTo>
                <a:lnTo>
                  <a:pt x="999" y="132171"/>
                </a:lnTo>
                <a:cubicBezTo>
                  <a:pt x="2830" y="103721"/>
                  <a:pt x="13525" y="76996"/>
                  <a:pt x="30729" y="55075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  <a:effectLst>
            <a:outerShdw blurRad="63500" sx="102000" sy="102000" algn="ctr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>
              <a:solidFill>
                <a:schemeClr val="tx1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909034017"/>
      </p:ext>
    </p:extLst>
  </p:cSld>
  <p:clrMapOvr>
    <a:masterClrMapping/>
  </p:clrMapOvr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Placeholder 1">
            <a:extLst>
              <a:ext uri="{FF2B5EF4-FFF2-40B4-BE49-F238E27FC236}">
                <a16:creationId xmlns:a16="http://schemas.microsoft.com/office/drawing/2014/main" id="{206381AD-4C2B-4745-99B1-0BBCE6131A71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3524036" y="339509"/>
            <a:ext cx="8372690" cy="724247"/>
          </a:xfrm>
          <a:prstGeom prst="rect">
            <a:avLst/>
          </a:prstGeom>
        </p:spPr>
        <p:txBody>
          <a:bodyPr/>
          <a:lstStyle/>
          <a:p>
            <a:r>
              <a:rPr lang="en-US" dirty="0"/>
              <a:t>Agenda style</a:t>
            </a:r>
          </a:p>
        </p:txBody>
      </p:sp>
      <p:sp>
        <p:nvSpPr>
          <p:cNvPr id="3" name="Rectangle 2">
            <a:extLst>
              <a:ext uri="{FF2B5EF4-FFF2-40B4-BE49-F238E27FC236}">
                <a16:creationId xmlns:a16="http://schemas.microsoft.com/office/drawing/2014/main" id="{AA12197A-CB42-4BB3-8CF8-03B7668CD41E}"/>
              </a:ext>
            </a:extLst>
          </p:cNvPr>
          <p:cNvSpPr/>
          <p:nvPr/>
        </p:nvSpPr>
        <p:spPr>
          <a:xfrm>
            <a:off x="3610049" y="1832985"/>
            <a:ext cx="7773716" cy="648000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  <a:effectLst>
            <a:outerShdw blurRad="50800" dist="50800" dir="5400000" algn="ctr" rotWithShape="0">
              <a:srgbClr val="000000">
                <a:alpha val="30000"/>
              </a:srgb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4" name="Rectangle 3">
            <a:extLst>
              <a:ext uri="{FF2B5EF4-FFF2-40B4-BE49-F238E27FC236}">
                <a16:creationId xmlns:a16="http://schemas.microsoft.com/office/drawing/2014/main" id="{83A990C3-2BB1-454F-A5A5-9C08B635FC21}"/>
              </a:ext>
            </a:extLst>
          </p:cNvPr>
          <p:cNvSpPr/>
          <p:nvPr/>
        </p:nvSpPr>
        <p:spPr>
          <a:xfrm>
            <a:off x="4410026" y="1904985"/>
            <a:ext cx="6881271" cy="504000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5" name="Rectangle 4">
            <a:extLst>
              <a:ext uri="{FF2B5EF4-FFF2-40B4-BE49-F238E27FC236}">
                <a16:creationId xmlns:a16="http://schemas.microsoft.com/office/drawing/2014/main" id="{695096ED-85F6-4156-88A9-DE2F54E5B261}"/>
              </a:ext>
            </a:extLst>
          </p:cNvPr>
          <p:cNvSpPr/>
          <p:nvPr/>
        </p:nvSpPr>
        <p:spPr>
          <a:xfrm>
            <a:off x="3702389" y="1904985"/>
            <a:ext cx="612000" cy="504000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6" name="TextBox 5">
            <a:extLst>
              <a:ext uri="{FF2B5EF4-FFF2-40B4-BE49-F238E27FC236}">
                <a16:creationId xmlns:a16="http://schemas.microsoft.com/office/drawing/2014/main" id="{42C5C528-9CA3-44FB-B3FD-82F7B5F3E105}"/>
              </a:ext>
            </a:extLst>
          </p:cNvPr>
          <p:cNvSpPr txBox="1"/>
          <p:nvPr/>
        </p:nvSpPr>
        <p:spPr>
          <a:xfrm>
            <a:off x="3709108" y="1926154"/>
            <a:ext cx="605282" cy="461665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/>
            <a:r>
              <a:rPr lang="en-US" altLang="ko-KR" sz="2400" b="1" dirty="0">
                <a:solidFill>
                  <a:schemeClr val="accent4"/>
                </a:solidFill>
                <a:latin typeface="Arial" pitchFamily="34" charset="0"/>
                <a:cs typeface="Arial" pitchFamily="34" charset="0"/>
              </a:rPr>
              <a:t>01</a:t>
            </a:r>
            <a:endParaRPr lang="ko-KR" altLang="en-US" sz="2400" b="1" dirty="0">
              <a:solidFill>
                <a:schemeClr val="accent4"/>
              </a:solidFill>
              <a:latin typeface="Arial" pitchFamily="34" charset="0"/>
              <a:cs typeface="Arial" pitchFamily="34" charset="0"/>
            </a:endParaRPr>
          </a:p>
        </p:txBody>
      </p:sp>
      <p:sp>
        <p:nvSpPr>
          <p:cNvPr id="7" name="TextBox 12">
            <a:extLst>
              <a:ext uri="{FF2B5EF4-FFF2-40B4-BE49-F238E27FC236}">
                <a16:creationId xmlns:a16="http://schemas.microsoft.com/office/drawing/2014/main" id="{D0252324-4A4A-43DE-BC46-99585C07F87C}"/>
              </a:ext>
            </a:extLst>
          </p:cNvPr>
          <p:cNvSpPr txBox="1"/>
          <p:nvPr/>
        </p:nvSpPr>
        <p:spPr bwMode="auto">
          <a:xfrm>
            <a:off x="4557461" y="2036881"/>
            <a:ext cx="6586400" cy="276999"/>
          </a:xfrm>
          <a:prstGeom prst="rect">
            <a:avLst/>
          </a:prstGeom>
          <a:noFill/>
          <a:effectLst/>
        </p:spPr>
        <p:txBody>
          <a:bodyPr wrap="square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defRPr/>
            </a:pPr>
            <a:r>
              <a:rPr lang="en-US" altLang="ko-KR" sz="1200" dirty="0">
                <a:solidFill>
                  <a:schemeClr val="bg1"/>
                </a:solidFill>
                <a:cs typeface="Arial" pitchFamily="34" charset="0"/>
              </a:rPr>
              <a:t>You can simply impress your audience and add a unique zing and appeal to your Presentations.</a:t>
            </a:r>
            <a:endParaRPr lang="ko-KR" altLang="en-US" sz="1200" dirty="0">
              <a:solidFill>
                <a:schemeClr val="bg1"/>
              </a:solidFill>
              <a:latin typeface="Arial" pitchFamily="34" charset="0"/>
              <a:cs typeface="Arial" pitchFamily="34" charset="0"/>
            </a:endParaRPr>
          </a:p>
        </p:txBody>
      </p:sp>
      <p:sp>
        <p:nvSpPr>
          <p:cNvPr id="8" name="Rectangle 7">
            <a:extLst>
              <a:ext uri="{FF2B5EF4-FFF2-40B4-BE49-F238E27FC236}">
                <a16:creationId xmlns:a16="http://schemas.microsoft.com/office/drawing/2014/main" id="{1A7D6491-F24C-48DC-8BB2-B0216739ECC8}"/>
              </a:ext>
            </a:extLst>
          </p:cNvPr>
          <p:cNvSpPr/>
          <p:nvPr/>
        </p:nvSpPr>
        <p:spPr>
          <a:xfrm>
            <a:off x="3610049" y="2739734"/>
            <a:ext cx="7773716" cy="648000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  <a:effectLst>
            <a:outerShdw blurRad="50800" dist="50800" dir="5400000" algn="ctr" rotWithShape="0">
              <a:srgbClr val="000000">
                <a:alpha val="30000"/>
              </a:srgb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9" name="Rectangle 8">
            <a:extLst>
              <a:ext uri="{FF2B5EF4-FFF2-40B4-BE49-F238E27FC236}">
                <a16:creationId xmlns:a16="http://schemas.microsoft.com/office/drawing/2014/main" id="{C7375E8B-3A22-48CB-ACE2-49A8B06EA523}"/>
              </a:ext>
            </a:extLst>
          </p:cNvPr>
          <p:cNvSpPr/>
          <p:nvPr/>
        </p:nvSpPr>
        <p:spPr>
          <a:xfrm>
            <a:off x="4410026" y="2811734"/>
            <a:ext cx="6881271" cy="504000"/>
          </a:xfrm>
          <a:prstGeom prst="rect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solidFill>
                <a:srgbClr val="A0C458"/>
              </a:solidFill>
            </a:endParaRPr>
          </a:p>
        </p:txBody>
      </p:sp>
      <p:sp>
        <p:nvSpPr>
          <p:cNvPr id="10" name="Rectangle 9">
            <a:extLst>
              <a:ext uri="{FF2B5EF4-FFF2-40B4-BE49-F238E27FC236}">
                <a16:creationId xmlns:a16="http://schemas.microsoft.com/office/drawing/2014/main" id="{E4BE5109-811C-41F7-B6AC-F77942ED4FDD}"/>
              </a:ext>
            </a:extLst>
          </p:cNvPr>
          <p:cNvSpPr/>
          <p:nvPr/>
        </p:nvSpPr>
        <p:spPr>
          <a:xfrm>
            <a:off x="3702389" y="2811734"/>
            <a:ext cx="612000" cy="504000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8947FA82-643D-4766-8E68-19159D29D779}"/>
              </a:ext>
            </a:extLst>
          </p:cNvPr>
          <p:cNvSpPr txBox="1"/>
          <p:nvPr/>
        </p:nvSpPr>
        <p:spPr>
          <a:xfrm>
            <a:off x="3709108" y="2832903"/>
            <a:ext cx="605282" cy="461665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/>
            <a:r>
              <a:rPr lang="en-US" altLang="ko-KR" sz="2400" b="1" dirty="0">
                <a:solidFill>
                  <a:schemeClr val="accent3"/>
                </a:solidFill>
                <a:latin typeface="Arial" pitchFamily="34" charset="0"/>
                <a:cs typeface="Arial" pitchFamily="34" charset="0"/>
              </a:rPr>
              <a:t>02</a:t>
            </a:r>
            <a:endParaRPr lang="ko-KR" altLang="en-US" sz="2400" b="1" dirty="0">
              <a:solidFill>
                <a:schemeClr val="accent3"/>
              </a:solidFill>
              <a:latin typeface="Arial" pitchFamily="34" charset="0"/>
              <a:cs typeface="Arial" pitchFamily="34" charset="0"/>
            </a:endParaRPr>
          </a:p>
        </p:txBody>
      </p:sp>
      <p:sp>
        <p:nvSpPr>
          <p:cNvPr id="13" name="Rectangle 12">
            <a:extLst>
              <a:ext uri="{FF2B5EF4-FFF2-40B4-BE49-F238E27FC236}">
                <a16:creationId xmlns:a16="http://schemas.microsoft.com/office/drawing/2014/main" id="{3A63C719-96BB-4E6E-952E-52FFDEFCEA49}"/>
              </a:ext>
            </a:extLst>
          </p:cNvPr>
          <p:cNvSpPr/>
          <p:nvPr/>
        </p:nvSpPr>
        <p:spPr>
          <a:xfrm>
            <a:off x="3610049" y="3646483"/>
            <a:ext cx="7773716" cy="648000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  <a:effectLst>
            <a:outerShdw blurRad="50800" dist="50800" dir="5400000" algn="ctr" rotWithShape="0">
              <a:srgbClr val="000000">
                <a:alpha val="30000"/>
              </a:srgb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4" name="Rectangle 13">
            <a:extLst>
              <a:ext uri="{FF2B5EF4-FFF2-40B4-BE49-F238E27FC236}">
                <a16:creationId xmlns:a16="http://schemas.microsoft.com/office/drawing/2014/main" id="{913E103D-B4A0-4E0D-B4FD-F46E69BD0FD7}"/>
              </a:ext>
            </a:extLst>
          </p:cNvPr>
          <p:cNvSpPr/>
          <p:nvPr/>
        </p:nvSpPr>
        <p:spPr>
          <a:xfrm>
            <a:off x="4410026" y="3718483"/>
            <a:ext cx="6881271" cy="504000"/>
          </a:xfrm>
          <a:prstGeom prst="rect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5" name="Rectangle 14">
            <a:extLst>
              <a:ext uri="{FF2B5EF4-FFF2-40B4-BE49-F238E27FC236}">
                <a16:creationId xmlns:a16="http://schemas.microsoft.com/office/drawing/2014/main" id="{91E1B423-7503-47C1-B395-8851289E4F3F}"/>
              </a:ext>
            </a:extLst>
          </p:cNvPr>
          <p:cNvSpPr/>
          <p:nvPr/>
        </p:nvSpPr>
        <p:spPr>
          <a:xfrm>
            <a:off x="3702389" y="3718483"/>
            <a:ext cx="612000" cy="504000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6" name="TextBox 15">
            <a:extLst>
              <a:ext uri="{FF2B5EF4-FFF2-40B4-BE49-F238E27FC236}">
                <a16:creationId xmlns:a16="http://schemas.microsoft.com/office/drawing/2014/main" id="{AA2F3DCF-C7A7-4FBC-800F-596C0F5B18CF}"/>
              </a:ext>
            </a:extLst>
          </p:cNvPr>
          <p:cNvSpPr txBox="1"/>
          <p:nvPr/>
        </p:nvSpPr>
        <p:spPr>
          <a:xfrm>
            <a:off x="3709108" y="3739652"/>
            <a:ext cx="605282" cy="461665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/>
            <a:r>
              <a:rPr lang="en-US" altLang="ko-KR" sz="2400" b="1" dirty="0">
                <a:solidFill>
                  <a:schemeClr val="accent2"/>
                </a:solidFill>
                <a:latin typeface="Arial" pitchFamily="34" charset="0"/>
                <a:cs typeface="Arial" pitchFamily="34" charset="0"/>
              </a:rPr>
              <a:t>03</a:t>
            </a:r>
            <a:endParaRPr lang="ko-KR" altLang="en-US" sz="2400" b="1" dirty="0">
              <a:solidFill>
                <a:schemeClr val="accent2"/>
              </a:solidFill>
              <a:latin typeface="Arial" pitchFamily="34" charset="0"/>
              <a:cs typeface="Arial" pitchFamily="34" charset="0"/>
            </a:endParaRPr>
          </a:p>
        </p:txBody>
      </p:sp>
      <p:sp>
        <p:nvSpPr>
          <p:cNvPr id="18" name="Rectangle 17">
            <a:extLst>
              <a:ext uri="{FF2B5EF4-FFF2-40B4-BE49-F238E27FC236}">
                <a16:creationId xmlns:a16="http://schemas.microsoft.com/office/drawing/2014/main" id="{10C838B9-0A85-472A-B803-AB10C9053EBF}"/>
              </a:ext>
            </a:extLst>
          </p:cNvPr>
          <p:cNvSpPr/>
          <p:nvPr/>
        </p:nvSpPr>
        <p:spPr>
          <a:xfrm>
            <a:off x="3610049" y="4553231"/>
            <a:ext cx="7773716" cy="648000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  <a:effectLst>
            <a:outerShdw blurRad="50800" dist="50800" dir="5400000" algn="ctr" rotWithShape="0">
              <a:srgbClr val="000000">
                <a:alpha val="30000"/>
              </a:srgb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9" name="Rectangle 18">
            <a:extLst>
              <a:ext uri="{FF2B5EF4-FFF2-40B4-BE49-F238E27FC236}">
                <a16:creationId xmlns:a16="http://schemas.microsoft.com/office/drawing/2014/main" id="{C00E2B14-89F0-4F2E-9083-55D0F792930B}"/>
              </a:ext>
            </a:extLst>
          </p:cNvPr>
          <p:cNvSpPr/>
          <p:nvPr/>
        </p:nvSpPr>
        <p:spPr>
          <a:xfrm>
            <a:off x="4410026" y="4625231"/>
            <a:ext cx="6881271" cy="50400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0" name="Rectangle 19">
            <a:extLst>
              <a:ext uri="{FF2B5EF4-FFF2-40B4-BE49-F238E27FC236}">
                <a16:creationId xmlns:a16="http://schemas.microsoft.com/office/drawing/2014/main" id="{C235D0BF-B074-409C-9E2A-ADB5BD146FF4}"/>
              </a:ext>
            </a:extLst>
          </p:cNvPr>
          <p:cNvSpPr/>
          <p:nvPr/>
        </p:nvSpPr>
        <p:spPr>
          <a:xfrm>
            <a:off x="3702389" y="4625231"/>
            <a:ext cx="612000" cy="504000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1" name="TextBox 20">
            <a:extLst>
              <a:ext uri="{FF2B5EF4-FFF2-40B4-BE49-F238E27FC236}">
                <a16:creationId xmlns:a16="http://schemas.microsoft.com/office/drawing/2014/main" id="{44506B10-1FD4-4079-8B92-F6AAB27368C8}"/>
              </a:ext>
            </a:extLst>
          </p:cNvPr>
          <p:cNvSpPr txBox="1"/>
          <p:nvPr/>
        </p:nvSpPr>
        <p:spPr>
          <a:xfrm>
            <a:off x="3709108" y="4646400"/>
            <a:ext cx="605282" cy="461665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/>
            <a:r>
              <a:rPr lang="en-US" altLang="ko-KR" sz="2400" b="1" dirty="0">
                <a:solidFill>
                  <a:schemeClr val="accent1"/>
                </a:solidFill>
                <a:latin typeface="Arial" pitchFamily="34" charset="0"/>
                <a:cs typeface="Arial" pitchFamily="34" charset="0"/>
              </a:rPr>
              <a:t>04</a:t>
            </a:r>
            <a:endParaRPr lang="ko-KR" altLang="en-US" sz="2400" b="1" dirty="0">
              <a:solidFill>
                <a:schemeClr val="accent1"/>
              </a:solidFill>
              <a:latin typeface="Arial" pitchFamily="34" charset="0"/>
              <a:cs typeface="Arial" pitchFamily="34" charset="0"/>
            </a:endParaRPr>
          </a:p>
        </p:txBody>
      </p:sp>
      <p:sp>
        <p:nvSpPr>
          <p:cNvPr id="23" name="Rectangle 22">
            <a:extLst>
              <a:ext uri="{FF2B5EF4-FFF2-40B4-BE49-F238E27FC236}">
                <a16:creationId xmlns:a16="http://schemas.microsoft.com/office/drawing/2014/main" id="{DFFEEEF6-FF5A-4349-AD47-C83F974A3AA9}"/>
              </a:ext>
            </a:extLst>
          </p:cNvPr>
          <p:cNvSpPr/>
          <p:nvPr/>
        </p:nvSpPr>
        <p:spPr>
          <a:xfrm>
            <a:off x="3610049" y="5477577"/>
            <a:ext cx="7773716" cy="648000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  <a:effectLst>
            <a:outerShdw blurRad="50800" dist="50800" dir="5400000" algn="ctr" rotWithShape="0">
              <a:srgbClr val="000000">
                <a:alpha val="30000"/>
              </a:srgb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4" name="Rectangle 23">
            <a:extLst>
              <a:ext uri="{FF2B5EF4-FFF2-40B4-BE49-F238E27FC236}">
                <a16:creationId xmlns:a16="http://schemas.microsoft.com/office/drawing/2014/main" id="{704CFA57-35C1-4A07-9408-452DB4ED5B86}"/>
              </a:ext>
            </a:extLst>
          </p:cNvPr>
          <p:cNvSpPr/>
          <p:nvPr/>
        </p:nvSpPr>
        <p:spPr>
          <a:xfrm>
            <a:off x="4410026" y="5549577"/>
            <a:ext cx="6881271" cy="504000"/>
          </a:xfrm>
          <a:prstGeom prst="rect">
            <a:avLst/>
          </a:pr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5" name="Rectangle 24">
            <a:extLst>
              <a:ext uri="{FF2B5EF4-FFF2-40B4-BE49-F238E27FC236}">
                <a16:creationId xmlns:a16="http://schemas.microsoft.com/office/drawing/2014/main" id="{87A0D896-5D02-4BDA-B5BD-574561084A1C}"/>
              </a:ext>
            </a:extLst>
          </p:cNvPr>
          <p:cNvSpPr/>
          <p:nvPr/>
        </p:nvSpPr>
        <p:spPr>
          <a:xfrm>
            <a:off x="3702389" y="5549577"/>
            <a:ext cx="612000" cy="504000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6" name="TextBox 25">
            <a:extLst>
              <a:ext uri="{FF2B5EF4-FFF2-40B4-BE49-F238E27FC236}">
                <a16:creationId xmlns:a16="http://schemas.microsoft.com/office/drawing/2014/main" id="{49CC3CAF-A582-4E2B-83B0-483BFC5D5E53}"/>
              </a:ext>
            </a:extLst>
          </p:cNvPr>
          <p:cNvSpPr txBox="1"/>
          <p:nvPr/>
        </p:nvSpPr>
        <p:spPr>
          <a:xfrm>
            <a:off x="3709108" y="5570745"/>
            <a:ext cx="605282" cy="461665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/>
            <a:r>
              <a:rPr lang="en-US" altLang="ko-KR" sz="2400" b="1" dirty="0">
                <a:solidFill>
                  <a:schemeClr val="accent5"/>
                </a:solidFill>
                <a:latin typeface="Arial" pitchFamily="34" charset="0"/>
                <a:cs typeface="Arial" pitchFamily="34" charset="0"/>
              </a:rPr>
              <a:t>05</a:t>
            </a:r>
            <a:endParaRPr lang="ko-KR" altLang="en-US" sz="2400" b="1" dirty="0">
              <a:solidFill>
                <a:schemeClr val="accent5"/>
              </a:solidFill>
              <a:latin typeface="Arial" pitchFamily="34" charset="0"/>
              <a:cs typeface="Arial" pitchFamily="34" charset="0"/>
            </a:endParaRPr>
          </a:p>
        </p:txBody>
      </p:sp>
      <p:sp>
        <p:nvSpPr>
          <p:cNvPr id="28" name="TextBox 12">
            <a:extLst>
              <a:ext uri="{FF2B5EF4-FFF2-40B4-BE49-F238E27FC236}">
                <a16:creationId xmlns:a16="http://schemas.microsoft.com/office/drawing/2014/main" id="{98872BBE-D09B-4270-AA8E-87495041FFC9}"/>
              </a:ext>
            </a:extLst>
          </p:cNvPr>
          <p:cNvSpPr txBox="1"/>
          <p:nvPr/>
        </p:nvSpPr>
        <p:spPr bwMode="auto">
          <a:xfrm>
            <a:off x="4557461" y="2925234"/>
            <a:ext cx="6586400" cy="276999"/>
          </a:xfrm>
          <a:prstGeom prst="rect">
            <a:avLst/>
          </a:prstGeom>
          <a:noFill/>
          <a:effectLst/>
        </p:spPr>
        <p:txBody>
          <a:bodyPr wrap="square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defRPr/>
            </a:pPr>
            <a:r>
              <a:rPr lang="en-US" altLang="ko-KR" sz="1200" dirty="0">
                <a:solidFill>
                  <a:schemeClr val="bg1"/>
                </a:solidFill>
                <a:cs typeface="Arial" pitchFamily="34" charset="0"/>
              </a:rPr>
              <a:t>You can simply impress your audience and add a unique zing and appeal to your Presentations.</a:t>
            </a:r>
            <a:endParaRPr lang="ko-KR" altLang="en-US" sz="1200" dirty="0">
              <a:solidFill>
                <a:schemeClr val="bg1"/>
              </a:solidFill>
              <a:latin typeface="Arial" pitchFamily="34" charset="0"/>
              <a:cs typeface="Arial" pitchFamily="34" charset="0"/>
            </a:endParaRPr>
          </a:p>
        </p:txBody>
      </p:sp>
      <p:sp>
        <p:nvSpPr>
          <p:cNvPr id="29" name="TextBox 12">
            <a:extLst>
              <a:ext uri="{FF2B5EF4-FFF2-40B4-BE49-F238E27FC236}">
                <a16:creationId xmlns:a16="http://schemas.microsoft.com/office/drawing/2014/main" id="{E73CE693-7B2C-4012-9BF0-0ACCCB10CA70}"/>
              </a:ext>
            </a:extLst>
          </p:cNvPr>
          <p:cNvSpPr txBox="1"/>
          <p:nvPr/>
        </p:nvSpPr>
        <p:spPr bwMode="auto">
          <a:xfrm>
            <a:off x="4557461" y="3813587"/>
            <a:ext cx="6586400" cy="276999"/>
          </a:xfrm>
          <a:prstGeom prst="rect">
            <a:avLst/>
          </a:prstGeom>
          <a:noFill/>
          <a:effectLst/>
        </p:spPr>
        <p:txBody>
          <a:bodyPr wrap="square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defRPr/>
            </a:pPr>
            <a:r>
              <a:rPr lang="en-US" altLang="ko-KR" sz="1200" dirty="0">
                <a:solidFill>
                  <a:schemeClr val="bg1"/>
                </a:solidFill>
                <a:cs typeface="Arial" pitchFamily="34" charset="0"/>
              </a:rPr>
              <a:t>You can simply impress your audience and add a unique zing and appeal to your Presentations.</a:t>
            </a:r>
            <a:endParaRPr lang="ko-KR" altLang="en-US" sz="1200" dirty="0">
              <a:solidFill>
                <a:schemeClr val="bg1"/>
              </a:solidFill>
              <a:latin typeface="Arial" pitchFamily="34" charset="0"/>
              <a:cs typeface="Arial" pitchFamily="34" charset="0"/>
            </a:endParaRPr>
          </a:p>
        </p:txBody>
      </p:sp>
      <p:sp>
        <p:nvSpPr>
          <p:cNvPr id="30" name="TextBox 12">
            <a:extLst>
              <a:ext uri="{FF2B5EF4-FFF2-40B4-BE49-F238E27FC236}">
                <a16:creationId xmlns:a16="http://schemas.microsoft.com/office/drawing/2014/main" id="{18B39151-E83B-4C17-9A09-BE70E05E8DA7}"/>
              </a:ext>
            </a:extLst>
          </p:cNvPr>
          <p:cNvSpPr txBox="1"/>
          <p:nvPr/>
        </p:nvSpPr>
        <p:spPr bwMode="auto">
          <a:xfrm>
            <a:off x="4557461" y="4701940"/>
            <a:ext cx="6586400" cy="276999"/>
          </a:xfrm>
          <a:prstGeom prst="rect">
            <a:avLst/>
          </a:prstGeom>
          <a:noFill/>
          <a:effectLst/>
        </p:spPr>
        <p:txBody>
          <a:bodyPr wrap="square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defRPr/>
            </a:pPr>
            <a:r>
              <a:rPr lang="en-US" altLang="ko-KR" sz="1200" dirty="0">
                <a:solidFill>
                  <a:schemeClr val="bg1"/>
                </a:solidFill>
                <a:cs typeface="Arial" pitchFamily="34" charset="0"/>
              </a:rPr>
              <a:t>You can simply impress your audience and add a unique zing and appeal to your Presentations.</a:t>
            </a:r>
            <a:endParaRPr lang="ko-KR" altLang="en-US" sz="1200" dirty="0">
              <a:solidFill>
                <a:schemeClr val="bg1"/>
              </a:solidFill>
              <a:latin typeface="Arial" pitchFamily="34" charset="0"/>
              <a:cs typeface="Arial" pitchFamily="34" charset="0"/>
            </a:endParaRPr>
          </a:p>
        </p:txBody>
      </p:sp>
      <p:sp>
        <p:nvSpPr>
          <p:cNvPr id="31" name="TextBox 12">
            <a:extLst>
              <a:ext uri="{FF2B5EF4-FFF2-40B4-BE49-F238E27FC236}">
                <a16:creationId xmlns:a16="http://schemas.microsoft.com/office/drawing/2014/main" id="{1FCCF534-FE2F-4FA7-B8F3-4754BEC0BA89}"/>
              </a:ext>
            </a:extLst>
          </p:cNvPr>
          <p:cNvSpPr txBox="1"/>
          <p:nvPr/>
        </p:nvSpPr>
        <p:spPr bwMode="auto">
          <a:xfrm>
            <a:off x="4557461" y="5663078"/>
            <a:ext cx="6586400" cy="276999"/>
          </a:xfrm>
          <a:prstGeom prst="rect">
            <a:avLst/>
          </a:prstGeom>
          <a:noFill/>
          <a:effectLst/>
        </p:spPr>
        <p:txBody>
          <a:bodyPr wrap="square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defRPr/>
            </a:pPr>
            <a:r>
              <a:rPr lang="en-US" altLang="ko-KR" sz="1200" dirty="0">
                <a:solidFill>
                  <a:schemeClr val="bg1"/>
                </a:solidFill>
                <a:cs typeface="Arial" pitchFamily="34" charset="0"/>
              </a:rPr>
              <a:t>You can simply impress your audience and add a unique zing and appeal to your Presentations.</a:t>
            </a:r>
            <a:endParaRPr lang="ko-KR" altLang="en-US" sz="1200" dirty="0">
              <a:solidFill>
                <a:schemeClr val="bg1"/>
              </a:solidFill>
              <a:latin typeface="Arial" pitchFamily="34" charset="0"/>
              <a:cs typeface="Arial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004184309"/>
      </p:ext>
    </p:extLst>
  </p:cSld>
  <p:clrMapOvr>
    <a:masterClrMapping/>
  </p:clrMapOvr>
</p:sld>
</file>

<file path=ppt/slides/slide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Picture Placeholder 2">
            <a:extLst>
              <a:ext uri="{FF2B5EF4-FFF2-40B4-BE49-F238E27FC236}">
                <a16:creationId xmlns:a16="http://schemas.microsoft.com/office/drawing/2014/main" id="{A0822BF9-289B-4B15-91E7-DC60D44559BD}"/>
              </a:ext>
            </a:extLst>
          </p:cNvPr>
          <p:cNvSpPr>
            <a:spLocks noGrp="1"/>
          </p:cNvSpPr>
          <p:nvPr>
            <p:ph type="pic" idx="1"/>
          </p:nvPr>
        </p:nvSpPr>
        <p:spPr/>
      </p:sp>
      <p:sp>
        <p:nvSpPr>
          <p:cNvPr id="65" name="TextBox 64">
            <a:extLst>
              <a:ext uri="{FF2B5EF4-FFF2-40B4-BE49-F238E27FC236}">
                <a16:creationId xmlns:a16="http://schemas.microsoft.com/office/drawing/2014/main" id="{0E561C0A-6FB0-488B-A884-E116D1EDB8D5}"/>
              </a:ext>
            </a:extLst>
          </p:cNvPr>
          <p:cNvSpPr txBox="1"/>
          <p:nvPr/>
        </p:nvSpPr>
        <p:spPr>
          <a:xfrm>
            <a:off x="535354" y="1383643"/>
            <a:ext cx="6730159" cy="1754326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r>
              <a:rPr lang="en-US" altLang="ko-KR" sz="5400" b="1" dirty="0">
                <a:solidFill>
                  <a:schemeClr val="bg1"/>
                </a:solidFill>
                <a:cs typeface="Arial" pitchFamily="34" charset="0"/>
              </a:rPr>
              <a:t>AWESOME</a:t>
            </a:r>
          </a:p>
          <a:p>
            <a:r>
              <a:rPr lang="en-GB" altLang="ko-KR" sz="5400" b="1" dirty="0">
                <a:solidFill>
                  <a:schemeClr val="bg1"/>
                </a:solidFill>
                <a:cs typeface="Arial" pitchFamily="34" charset="0"/>
              </a:rPr>
              <a:t>PRESENTATION</a:t>
            </a:r>
            <a:endParaRPr lang="ko-KR" altLang="en-US" sz="5400" b="1" dirty="0">
              <a:solidFill>
                <a:schemeClr val="bg1"/>
              </a:solidFill>
              <a:cs typeface="Arial" pitchFamily="34" charset="0"/>
            </a:endParaRPr>
          </a:p>
        </p:txBody>
      </p:sp>
      <p:sp>
        <p:nvSpPr>
          <p:cNvPr id="66" name="TextBox 65">
            <a:extLst>
              <a:ext uri="{FF2B5EF4-FFF2-40B4-BE49-F238E27FC236}">
                <a16:creationId xmlns:a16="http://schemas.microsoft.com/office/drawing/2014/main" id="{F4841B88-EDAD-4ED5-B35D-29329F61A9BF}"/>
              </a:ext>
            </a:extLst>
          </p:cNvPr>
          <p:cNvSpPr txBox="1"/>
          <p:nvPr/>
        </p:nvSpPr>
        <p:spPr>
          <a:xfrm>
            <a:off x="602899" y="3040381"/>
            <a:ext cx="5984482" cy="861774"/>
          </a:xfrm>
          <a:prstGeom prst="rect">
            <a:avLst/>
          </a:prstGeom>
          <a:noFill/>
        </p:spPr>
        <p:txBody>
          <a:bodyPr wrap="square" lIns="36000" tIns="0" rIns="36000" bIns="0" rtlCol="0" anchor="ctr">
            <a:spAutoFit/>
          </a:bodyPr>
          <a:lstStyle/>
          <a:p>
            <a:r>
              <a:rPr lang="en-US" altLang="ko-KR" sz="2800" dirty="0">
                <a:solidFill>
                  <a:schemeClr val="bg1"/>
                </a:solidFill>
              </a:rPr>
              <a:t>We Create Quality </a:t>
            </a:r>
          </a:p>
          <a:p>
            <a:r>
              <a:rPr lang="en-US" altLang="ko-KR" sz="2800" dirty="0">
                <a:solidFill>
                  <a:schemeClr val="bg1"/>
                </a:solidFill>
              </a:rPr>
              <a:t>Professional PPT Presentation</a:t>
            </a:r>
            <a:endParaRPr lang="ko-KR" altLang="en-US" sz="2800" dirty="0">
              <a:solidFill>
                <a:schemeClr val="bg1"/>
              </a:solidFill>
            </a:endParaRPr>
          </a:p>
        </p:txBody>
      </p:sp>
      <p:sp>
        <p:nvSpPr>
          <p:cNvPr id="67" name="TextBox 66">
            <a:extLst>
              <a:ext uri="{FF2B5EF4-FFF2-40B4-BE49-F238E27FC236}">
                <a16:creationId xmlns:a16="http://schemas.microsoft.com/office/drawing/2014/main" id="{FC2FB789-D14E-4A22-877C-979093C50069}"/>
              </a:ext>
            </a:extLst>
          </p:cNvPr>
          <p:cNvSpPr txBox="1"/>
          <p:nvPr/>
        </p:nvSpPr>
        <p:spPr>
          <a:xfrm>
            <a:off x="602899" y="4991073"/>
            <a:ext cx="3340451" cy="120032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200" dirty="0">
                <a:solidFill>
                  <a:schemeClr val="bg1"/>
                </a:solidFill>
                <a:cs typeface="Arial" pitchFamily="34" charset="0"/>
              </a:rPr>
              <a:t>Get a modern PowerPoint  Presentation that is beautifully designed. I hope and I believe that this Template will your Time. </a:t>
            </a:r>
            <a:r>
              <a:rPr lang="en-US" altLang="ko-KR" sz="1200" dirty="0">
                <a:solidFill>
                  <a:schemeClr val="bg1"/>
                </a:solidFill>
                <a:ea typeface="FZShuTi" pitchFamily="2" charset="-122"/>
                <a:cs typeface="Arial" pitchFamily="34" charset="0"/>
              </a:rPr>
              <a:t>Easy to change colors, photos. </a:t>
            </a:r>
            <a:r>
              <a:rPr lang="en-US" altLang="ko-KR" sz="1200" dirty="0">
                <a:solidFill>
                  <a:schemeClr val="bg1"/>
                </a:solidFill>
                <a:cs typeface="Arial" pitchFamily="34" charset="0"/>
              </a:rPr>
              <a:t>You can simply impress your audience and add a unique zing and appeal to your Presentations. </a:t>
            </a:r>
          </a:p>
        </p:txBody>
      </p:sp>
      <p:sp>
        <p:nvSpPr>
          <p:cNvPr id="68" name="TextBox 67">
            <a:extLst>
              <a:ext uri="{FF2B5EF4-FFF2-40B4-BE49-F238E27FC236}">
                <a16:creationId xmlns:a16="http://schemas.microsoft.com/office/drawing/2014/main" id="{25EF7A5D-7214-4BAE-99ED-C7B6932E942F}"/>
              </a:ext>
            </a:extLst>
          </p:cNvPr>
          <p:cNvSpPr txBox="1"/>
          <p:nvPr/>
        </p:nvSpPr>
        <p:spPr>
          <a:xfrm>
            <a:off x="602899" y="1169820"/>
            <a:ext cx="3100540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600" b="1" dirty="0">
                <a:solidFill>
                  <a:schemeClr val="bg1"/>
                </a:solidFill>
              </a:rPr>
              <a:t>Modern Portfolio Designed</a:t>
            </a:r>
          </a:p>
        </p:txBody>
      </p:sp>
      <p:sp>
        <p:nvSpPr>
          <p:cNvPr id="5" name="Picture Placeholder 4">
            <a:extLst>
              <a:ext uri="{FF2B5EF4-FFF2-40B4-BE49-F238E27FC236}">
                <a16:creationId xmlns:a16="http://schemas.microsoft.com/office/drawing/2014/main" id="{8A7BF38A-78C9-4603-83EF-970EAE430008}"/>
              </a:ext>
            </a:extLst>
          </p:cNvPr>
          <p:cNvSpPr>
            <a:spLocks noGrp="1"/>
          </p:cNvSpPr>
          <p:nvPr>
            <p:ph type="pic" idx="12"/>
          </p:nvPr>
        </p:nvSpPr>
        <p:spPr/>
      </p:sp>
      <p:sp>
        <p:nvSpPr>
          <p:cNvPr id="7" name="Picture Placeholder 6">
            <a:extLst>
              <a:ext uri="{FF2B5EF4-FFF2-40B4-BE49-F238E27FC236}">
                <a16:creationId xmlns:a16="http://schemas.microsoft.com/office/drawing/2014/main" id="{1718EFAB-CD1B-44A5-85E6-05C536272C3D}"/>
              </a:ext>
            </a:extLst>
          </p:cNvPr>
          <p:cNvSpPr>
            <a:spLocks noGrp="1"/>
          </p:cNvSpPr>
          <p:nvPr>
            <p:ph type="pic" idx="13"/>
          </p:nvPr>
        </p:nvSpPr>
        <p:spPr/>
      </p:sp>
      <p:sp>
        <p:nvSpPr>
          <p:cNvPr id="9" name="Picture Placeholder 8">
            <a:extLst>
              <a:ext uri="{FF2B5EF4-FFF2-40B4-BE49-F238E27FC236}">
                <a16:creationId xmlns:a16="http://schemas.microsoft.com/office/drawing/2014/main" id="{1A207BF8-7007-413F-9349-5DD65694F77E}"/>
              </a:ext>
            </a:extLst>
          </p:cNvPr>
          <p:cNvSpPr>
            <a:spLocks noGrp="1"/>
          </p:cNvSpPr>
          <p:nvPr>
            <p:ph type="pic" idx="11"/>
          </p:nvPr>
        </p:nvSpPr>
        <p:spPr/>
      </p:sp>
    </p:spTree>
    <p:extLst>
      <p:ext uri="{BB962C8B-B14F-4D97-AF65-F5344CB8AC3E}">
        <p14:creationId xmlns:p14="http://schemas.microsoft.com/office/powerpoint/2010/main" val="4253614012"/>
      </p:ext>
    </p:extLst>
  </p:cSld>
  <p:clrMapOvr>
    <a:masterClrMapping/>
  </p:clrMapOvr>
</p:sld>
</file>

<file path=ppt/slides/slide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Placeholder 1">
            <a:extLst>
              <a:ext uri="{FF2B5EF4-FFF2-40B4-BE49-F238E27FC236}">
                <a16:creationId xmlns:a16="http://schemas.microsoft.com/office/drawing/2014/main" id="{206381AD-4C2B-4745-99B1-0BBCE6131A71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prstGeom prst="rect">
            <a:avLst/>
          </a:prstGeom>
        </p:spPr>
        <p:txBody>
          <a:bodyPr/>
          <a:lstStyle/>
          <a:p>
            <a:r>
              <a:rPr lang="en-US" dirty="0"/>
              <a:t>Infographic Style</a:t>
            </a:r>
          </a:p>
        </p:txBody>
      </p:sp>
      <p:sp>
        <p:nvSpPr>
          <p:cNvPr id="5" name="Regular Pentagon 1">
            <a:extLst>
              <a:ext uri="{FF2B5EF4-FFF2-40B4-BE49-F238E27FC236}">
                <a16:creationId xmlns:a16="http://schemas.microsoft.com/office/drawing/2014/main" id="{48CB1A26-8374-4ABE-94C7-5CF37DD867A2}"/>
              </a:ext>
            </a:extLst>
          </p:cNvPr>
          <p:cNvSpPr/>
          <p:nvPr/>
        </p:nvSpPr>
        <p:spPr>
          <a:xfrm>
            <a:off x="7517672" y="1772816"/>
            <a:ext cx="3099944" cy="2952328"/>
          </a:xfrm>
          <a:prstGeom prst="pentagon">
            <a:avLst/>
          </a:prstGeom>
          <a:solidFill>
            <a:schemeClr val="accent4"/>
          </a:solidFill>
          <a:ln>
            <a:noFill/>
          </a:ln>
          <a:effectLst>
            <a:outerShdw blurRad="50800" dist="38100" dir="5400000" algn="t" rotWithShape="0">
              <a:prstClr val="black">
                <a:alpha val="40000"/>
              </a:prstClr>
            </a:outerShdw>
          </a:effec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ko-KR" altLang="en-US" sz="2700"/>
          </a:p>
        </p:txBody>
      </p:sp>
      <p:sp>
        <p:nvSpPr>
          <p:cNvPr id="6" name="Regular Pentagon 4">
            <a:extLst>
              <a:ext uri="{FF2B5EF4-FFF2-40B4-BE49-F238E27FC236}">
                <a16:creationId xmlns:a16="http://schemas.microsoft.com/office/drawing/2014/main" id="{4978433C-2598-4D98-9A3C-40DD0327B295}"/>
              </a:ext>
            </a:extLst>
          </p:cNvPr>
          <p:cNvSpPr/>
          <p:nvPr/>
        </p:nvSpPr>
        <p:spPr>
          <a:xfrm>
            <a:off x="1591871" y="1772816"/>
            <a:ext cx="3099944" cy="2952328"/>
          </a:xfrm>
          <a:prstGeom prst="pentagon">
            <a:avLst/>
          </a:prstGeom>
          <a:solidFill>
            <a:schemeClr val="accent2"/>
          </a:solidFill>
          <a:ln>
            <a:noFill/>
          </a:ln>
          <a:effectLst>
            <a:outerShdw blurRad="50800" dist="38100" dir="5400000" algn="t" rotWithShape="0">
              <a:prstClr val="black">
                <a:alpha val="40000"/>
              </a:prstClr>
            </a:outerShdw>
          </a:effec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ko-KR" altLang="en-US" sz="2700"/>
          </a:p>
        </p:txBody>
      </p:sp>
      <p:sp>
        <p:nvSpPr>
          <p:cNvPr id="7" name="Regular Pentagon 22">
            <a:extLst>
              <a:ext uri="{FF2B5EF4-FFF2-40B4-BE49-F238E27FC236}">
                <a16:creationId xmlns:a16="http://schemas.microsoft.com/office/drawing/2014/main" id="{DEDA1489-1FF1-4B9F-9294-CD1E307159EE}"/>
              </a:ext>
            </a:extLst>
          </p:cNvPr>
          <p:cNvSpPr/>
          <p:nvPr/>
        </p:nvSpPr>
        <p:spPr>
          <a:xfrm>
            <a:off x="7517676" y="1772816"/>
            <a:ext cx="3099938" cy="2592288"/>
          </a:xfrm>
          <a:custGeom>
            <a:avLst/>
            <a:gdLst/>
            <a:ahLst/>
            <a:cxnLst/>
            <a:rect l="l" t="t" r="r" b="b"/>
            <a:pathLst>
              <a:path w="3099938" h="2592288">
                <a:moveTo>
                  <a:pt x="1549969" y="0"/>
                </a:moveTo>
                <a:lnTo>
                  <a:pt x="3099938" y="1127686"/>
                </a:lnTo>
                <a:lnTo>
                  <a:pt x="2624721" y="2592288"/>
                </a:lnTo>
                <a:lnTo>
                  <a:pt x="475217" y="2592288"/>
                </a:lnTo>
                <a:lnTo>
                  <a:pt x="0" y="1127686"/>
                </a:lnTo>
                <a:close/>
              </a:path>
            </a:pathLst>
          </a:custGeom>
          <a:solidFill>
            <a:schemeClr val="accent4"/>
          </a:solidFill>
          <a:ln>
            <a:noFill/>
          </a:ln>
          <a:effectLst>
            <a:outerShdw blurRad="50800" dist="38100" dir="5400000" algn="t" rotWithShape="0">
              <a:prstClr val="black">
                <a:alpha val="40000"/>
              </a:prstClr>
            </a:outerShdw>
          </a:effec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ko-KR" altLang="en-US" sz="2700"/>
          </a:p>
        </p:txBody>
      </p:sp>
      <p:sp>
        <p:nvSpPr>
          <p:cNvPr id="8" name="Regular Pentagon 23">
            <a:extLst>
              <a:ext uri="{FF2B5EF4-FFF2-40B4-BE49-F238E27FC236}">
                <a16:creationId xmlns:a16="http://schemas.microsoft.com/office/drawing/2014/main" id="{1E4644E2-56F2-4176-8CC4-1A628DC9FFAF}"/>
              </a:ext>
            </a:extLst>
          </p:cNvPr>
          <p:cNvSpPr/>
          <p:nvPr/>
        </p:nvSpPr>
        <p:spPr>
          <a:xfrm>
            <a:off x="1591874" y="1772816"/>
            <a:ext cx="3099938" cy="2592288"/>
          </a:xfrm>
          <a:custGeom>
            <a:avLst/>
            <a:gdLst/>
            <a:ahLst/>
            <a:cxnLst/>
            <a:rect l="l" t="t" r="r" b="b"/>
            <a:pathLst>
              <a:path w="3099938" h="2592288">
                <a:moveTo>
                  <a:pt x="1549969" y="0"/>
                </a:moveTo>
                <a:lnTo>
                  <a:pt x="3099938" y="1127686"/>
                </a:lnTo>
                <a:lnTo>
                  <a:pt x="2624721" y="2592288"/>
                </a:lnTo>
                <a:lnTo>
                  <a:pt x="475217" y="2592288"/>
                </a:lnTo>
                <a:lnTo>
                  <a:pt x="0" y="1127686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  <a:effectLst>
            <a:outerShdw blurRad="50800" dist="38100" dir="5400000" algn="t" rotWithShape="0">
              <a:prstClr val="black">
                <a:alpha val="40000"/>
              </a:prstClr>
            </a:outerShdw>
          </a:effec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ko-KR" altLang="en-US" sz="2700"/>
          </a:p>
        </p:txBody>
      </p:sp>
      <p:sp>
        <p:nvSpPr>
          <p:cNvPr id="9" name="Regular Pentagon 19">
            <a:extLst>
              <a:ext uri="{FF2B5EF4-FFF2-40B4-BE49-F238E27FC236}">
                <a16:creationId xmlns:a16="http://schemas.microsoft.com/office/drawing/2014/main" id="{9978692A-A664-4855-A6DD-5D43803E92CC}"/>
              </a:ext>
            </a:extLst>
          </p:cNvPr>
          <p:cNvSpPr/>
          <p:nvPr/>
        </p:nvSpPr>
        <p:spPr>
          <a:xfrm>
            <a:off x="7517676" y="1772816"/>
            <a:ext cx="3099938" cy="2203726"/>
          </a:xfrm>
          <a:custGeom>
            <a:avLst/>
            <a:gdLst/>
            <a:ahLst/>
            <a:cxnLst/>
            <a:rect l="l" t="t" r="r" b="b"/>
            <a:pathLst>
              <a:path w="3099938" h="2203726">
                <a:moveTo>
                  <a:pt x="1549969" y="0"/>
                </a:moveTo>
                <a:lnTo>
                  <a:pt x="3099938" y="1127686"/>
                </a:lnTo>
                <a:lnTo>
                  <a:pt x="2750797" y="2203726"/>
                </a:lnTo>
                <a:lnTo>
                  <a:pt x="349141" y="2203726"/>
                </a:lnTo>
                <a:lnTo>
                  <a:pt x="0" y="1127686"/>
                </a:lnTo>
                <a:close/>
              </a:path>
            </a:pathLst>
          </a:custGeom>
          <a:solidFill>
            <a:schemeClr val="accent4"/>
          </a:solidFill>
          <a:ln>
            <a:noFill/>
          </a:ln>
          <a:effectLst>
            <a:outerShdw blurRad="50800" dist="38100" dir="5400000" algn="t" rotWithShape="0">
              <a:prstClr val="black">
                <a:alpha val="40000"/>
              </a:prstClr>
            </a:outerShdw>
          </a:effec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ko-KR" altLang="en-US" sz="2700"/>
          </a:p>
        </p:txBody>
      </p:sp>
      <p:sp>
        <p:nvSpPr>
          <p:cNvPr id="10" name="Freeform 8">
            <a:extLst>
              <a:ext uri="{FF2B5EF4-FFF2-40B4-BE49-F238E27FC236}">
                <a16:creationId xmlns:a16="http://schemas.microsoft.com/office/drawing/2014/main" id="{D9EDCD9D-3EA9-471B-8A16-6EC3126C7816}"/>
              </a:ext>
            </a:extLst>
          </p:cNvPr>
          <p:cNvSpPr/>
          <p:nvPr/>
        </p:nvSpPr>
        <p:spPr>
          <a:xfrm>
            <a:off x="8184295" y="1772816"/>
            <a:ext cx="1766703" cy="641882"/>
          </a:xfrm>
          <a:custGeom>
            <a:avLst/>
            <a:gdLst>
              <a:gd name="connsiteX0" fmla="*/ 647322 w 1308225"/>
              <a:gd name="connsiteY0" fmla="*/ 0 h 475307"/>
              <a:gd name="connsiteX1" fmla="*/ 0 w 1308225"/>
              <a:gd name="connsiteY1" fmla="*/ 475307 h 475307"/>
              <a:gd name="connsiteX2" fmla="*/ 1308225 w 1308225"/>
              <a:gd name="connsiteY2" fmla="*/ 475307 h 475307"/>
              <a:gd name="connsiteX3" fmla="*/ 647322 w 1308225"/>
              <a:gd name="connsiteY3" fmla="*/ 0 h 47530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08225" h="475307">
                <a:moveTo>
                  <a:pt x="647322" y="0"/>
                </a:moveTo>
                <a:lnTo>
                  <a:pt x="0" y="475307"/>
                </a:lnTo>
                <a:lnTo>
                  <a:pt x="1308225" y="475307"/>
                </a:lnTo>
                <a:lnTo>
                  <a:pt x="647322" y="0"/>
                </a:lnTo>
                <a:close/>
              </a:path>
            </a:pathLst>
          </a:custGeom>
          <a:solidFill>
            <a:schemeClr val="accent4"/>
          </a:solidFill>
          <a:ln>
            <a:noFill/>
          </a:ln>
          <a:effectLst>
            <a:outerShdw blurRad="50800" dist="38100" dir="5400000" algn="t" rotWithShape="0">
              <a:prstClr val="black">
                <a:alpha val="40000"/>
              </a:prstClr>
            </a:outerShdw>
          </a:effec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ko-KR" altLang="en-US" sz="2700"/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401E7208-6AFA-4010-8953-400FD883C6A0}"/>
              </a:ext>
            </a:extLst>
          </p:cNvPr>
          <p:cNvSpPr txBox="1"/>
          <p:nvPr/>
        </p:nvSpPr>
        <p:spPr>
          <a:xfrm>
            <a:off x="8358576" y="2082335"/>
            <a:ext cx="1418136" cy="338554"/>
          </a:xfrm>
          <a:prstGeom prst="rect">
            <a:avLst/>
          </a:prstGeom>
          <a:noFill/>
          <a:scene3d>
            <a:camera prst="orthographicFront">
              <a:rot lat="0" lon="0" rev="0"/>
            </a:camera>
            <a:lightRig rig="threePt" dir="t"/>
          </a:scene3d>
        </p:spPr>
        <p:txBody>
          <a:bodyPr wrap="square" rtlCol="0">
            <a:spAutoFit/>
          </a:bodyPr>
          <a:lstStyle/>
          <a:p>
            <a:pPr algn="ctr"/>
            <a:r>
              <a:rPr lang="en-US" altLang="ko-KR" sz="1600" b="1" dirty="0">
                <a:solidFill>
                  <a:schemeClr val="bg1"/>
                </a:solidFill>
                <a:cs typeface="Arial" pitchFamily="34" charset="0"/>
              </a:rPr>
              <a:t>Option B</a:t>
            </a:r>
            <a:endParaRPr lang="ko-KR" altLang="en-US" sz="1600" b="1" dirty="0">
              <a:solidFill>
                <a:schemeClr val="bg1"/>
              </a:solidFill>
              <a:cs typeface="Arial" pitchFamily="34" charset="0"/>
            </a:endParaRPr>
          </a:p>
        </p:txBody>
      </p:sp>
      <p:sp>
        <p:nvSpPr>
          <p:cNvPr id="12" name="Regular Pentagon 19">
            <a:extLst>
              <a:ext uri="{FF2B5EF4-FFF2-40B4-BE49-F238E27FC236}">
                <a16:creationId xmlns:a16="http://schemas.microsoft.com/office/drawing/2014/main" id="{3B544BC6-3B3C-49CC-B701-D289F1705AD6}"/>
              </a:ext>
            </a:extLst>
          </p:cNvPr>
          <p:cNvSpPr/>
          <p:nvPr/>
        </p:nvSpPr>
        <p:spPr>
          <a:xfrm>
            <a:off x="1591874" y="1772816"/>
            <a:ext cx="3099938" cy="2203726"/>
          </a:xfrm>
          <a:custGeom>
            <a:avLst/>
            <a:gdLst/>
            <a:ahLst/>
            <a:cxnLst/>
            <a:rect l="l" t="t" r="r" b="b"/>
            <a:pathLst>
              <a:path w="3099938" h="2203726">
                <a:moveTo>
                  <a:pt x="1549969" y="0"/>
                </a:moveTo>
                <a:lnTo>
                  <a:pt x="3099938" y="1127686"/>
                </a:lnTo>
                <a:lnTo>
                  <a:pt x="2750797" y="2203726"/>
                </a:lnTo>
                <a:lnTo>
                  <a:pt x="349141" y="2203726"/>
                </a:lnTo>
                <a:lnTo>
                  <a:pt x="0" y="1127686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  <a:effectLst>
            <a:outerShdw blurRad="50800" dist="38100" dir="5400000" algn="t" rotWithShape="0">
              <a:prstClr val="black">
                <a:alpha val="40000"/>
              </a:prstClr>
            </a:outerShdw>
          </a:effec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ko-KR" altLang="en-US" sz="2700"/>
          </a:p>
        </p:txBody>
      </p:sp>
      <p:sp>
        <p:nvSpPr>
          <p:cNvPr id="13" name="Freeform 11">
            <a:extLst>
              <a:ext uri="{FF2B5EF4-FFF2-40B4-BE49-F238E27FC236}">
                <a16:creationId xmlns:a16="http://schemas.microsoft.com/office/drawing/2014/main" id="{A6C9464D-2CB2-4F88-ABD9-70701A8F5E31}"/>
              </a:ext>
            </a:extLst>
          </p:cNvPr>
          <p:cNvSpPr/>
          <p:nvPr/>
        </p:nvSpPr>
        <p:spPr>
          <a:xfrm>
            <a:off x="2258494" y="1772816"/>
            <a:ext cx="1766703" cy="641882"/>
          </a:xfrm>
          <a:custGeom>
            <a:avLst/>
            <a:gdLst>
              <a:gd name="connsiteX0" fmla="*/ 647322 w 1308225"/>
              <a:gd name="connsiteY0" fmla="*/ 0 h 475307"/>
              <a:gd name="connsiteX1" fmla="*/ 0 w 1308225"/>
              <a:gd name="connsiteY1" fmla="*/ 475307 h 475307"/>
              <a:gd name="connsiteX2" fmla="*/ 1308225 w 1308225"/>
              <a:gd name="connsiteY2" fmla="*/ 475307 h 475307"/>
              <a:gd name="connsiteX3" fmla="*/ 647322 w 1308225"/>
              <a:gd name="connsiteY3" fmla="*/ 0 h 47530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08225" h="475307">
                <a:moveTo>
                  <a:pt x="647322" y="0"/>
                </a:moveTo>
                <a:lnTo>
                  <a:pt x="0" y="475307"/>
                </a:lnTo>
                <a:lnTo>
                  <a:pt x="1308225" y="475307"/>
                </a:lnTo>
                <a:lnTo>
                  <a:pt x="647322" y="0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  <a:effectLst>
            <a:outerShdw blurRad="50800" dist="38100" dir="5400000" algn="t" rotWithShape="0">
              <a:prstClr val="black">
                <a:alpha val="40000"/>
              </a:prstClr>
            </a:outerShdw>
          </a:effec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ko-KR" altLang="en-US" sz="2700"/>
          </a:p>
        </p:txBody>
      </p:sp>
      <p:sp>
        <p:nvSpPr>
          <p:cNvPr id="14" name="TextBox 13">
            <a:extLst>
              <a:ext uri="{FF2B5EF4-FFF2-40B4-BE49-F238E27FC236}">
                <a16:creationId xmlns:a16="http://schemas.microsoft.com/office/drawing/2014/main" id="{776F43FA-2B10-42FE-838C-2BC36F13FDEE}"/>
              </a:ext>
            </a:extLst>
          </p:cNvPr>
          <p:cNvSpPr txBox="1"/>
          <p:nvPr/>
        </p:nvSpPr>
        <p:spPr>
          <a:xfrm>
            <a:off x="2432775" y="2082335"/>
            <a:ext cx="1418136" cy="338554"/>
          </a:xfrm>
          <a:prstGeom prst="rect">
            <a:avLst/>
          </a:prstGeom>
          <a:noFill/>
          <a:scene3d>
            <a:camera prst="orthographicFront">
              <a:rot lat="0" lon="0" rev="0"/>
            </a:camera>
            <a:lightRig rig="threePt" dir="t"/>
          </a:scene3d>
        </p:spPr>
        <p:txBody>
          <a:bodyPr wrap="square" rtlCol="0">
            <a:spAutoFit/>
          </a:bodyPr>
          <a:lstStyle/>
          <a:p>
            <a:pPr algn="ctr"/>
            <a:r>
              <a:rPr lang="en-US" altLang="ko-KR" sz="1600" b="1" dirty="0">
                <a:solidFill>
                  <a:schemeClr val="bg1"/>
                </a:solidFill>
                <a:cs typeface="Arial" pitchFamily="34" charset="0"/>
              </a:rPr>
              <a:t>Option A</a:t>
            </a:r>
            <a:endParaRPr lang="ko-KR" altLang="en-US" sz="1600" b="1" dirty="0">
              <a:solidFill>
                <a:schemeClr val="bg1"/>
              </a:solidFill>
              <a:cs typeface="Arial" pitchFamily="34" charset="0"/>
            </a:endParaRPr>
          </a:p>
        </p:txBody>
      </p:sp>
      <p:sp>
        <p:nvSpPr>
          <p:cNvPr id="15" name="Rectangle 14">
            <a:extLst>
              <a:ext uri="{FF2B5EF4-FFF2-40B4-BE49-F238E27FC236}">
                <a16:creationId xmlns:a16="http://schemas.microsoft.com/office/drawing/2014/main" id="{DA27BF82-AC94-4800-8721-EBD2C497F25C}"/>
              </a:ext>
            </a:extLst>
          </p:cNvPr>
          <p:cNvSpPr/>
          <p:nvPr/>
        </p:nvSpPr>
        <p:spPr>
          <a:xfrm>
            <a:off x="1080550" y="4964531"/>
            <a:ext cx="4142802" cy="336679"/>
          </a:xfrm>
          <a:prstGeom prst="rect">
            <a:avLst/>
          </a:prstGeom>
          <a:solidFill>
            <a:schemeClr val="accent2"/>
          </a:solidFill>
          <a:ln>
            <a:noFill/>
          </a:ln>
          <a:effectLst>
            <a:outerShdw blurRad="50800" dist="38100" dir="5400000" algn="t" rotWithShape="0">
              <a:prstClr val="black">
                <a:alpha val="40000"/>
              </a:prstClr>
            </a:outerShdw>
          </a:effec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ko-KR" altLang="en-US" sz="2700"/>
          </a:p>
        </p:txBody>
      </p:sp>
      <p:sp>
        <p:nvSpPr>
          <p:cNvPr id="16" name="Rectangle 15">
            <a:extLst>
              <a:ext uri="{FF2B5EF4-FFF2-40B4-BE49-F238E27FC236}">
                <a16:creationId xmlns:a16="http://schemas.microsoft.com/office/drawing/2014/main" id="{6227825E-91EF-45A5-8A70-5FFA7E71B752}"/>
              </a:ext>
            </a:extLst>
          </p:cNvPr>
          <p:cNvSpPr/>
          <p:nvPr/>
        </p:nvSpPr>
        <p:spPr>
          <a:xfrm>
            <a:off x="6958440" y="4964531"/>
            <a:ext cx="4142802" cy="336679"/>
          </a:xfrm>
          <a:prstGeom prst="rect">
            <a:avLst/>
          </a:prstGeom>
          <a:solidFill>
            <a:schemeClr val="accent4"/>
          </a:solidFill>
          <a:ln>
            <a:noFill/>
          </a:ln>
          <a:effectLst>
            <a:outerShdw blurRad="50800" dist="38100" dir="5400000" algn="t" rotWithShape="0">
              <a:prstClr val="black">
                <a:alpha val="40000"/>
              </a:prstClr>
            </a:outerShdw>
          </a:effec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ko-KR" altLang="en-US" sz="2700"/>
          </a:p>
        </p:txBody>
      </p:sp>
      <p:sp>
        <p:nvSpPr>
          <p:cNvPr id="17" name="TextBox 16">
            <a:extLst>
              <a:ext uri="{FF2B5EF4-FFF2-40B4-BE49-F238E27FC236}">
                <a16:creationId xmlns:a16="http://schemas.microsoft.com/office/drawing/2014/main" id="{366E8BB8-E425-4A06-9131-D08C4A5DFB13}"/>
              </a:ext>
            </a:extLst>
          </p:cNvPr>
          <p:cNvSpPr txBox="1"/>
          <p:nvPr/>
        </p:nvSpPr>
        <p:spPr>
          <a:xfrm>
            <a:off x="1809695" y="2722000"/>
            <a:ext cx="2664296" cy="101566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1200" dirty="0">
                <a:solidFill>
                  <a:schemeClr val="bg1"/>
                </a:solidFill>
                <a:cs typeface="Arial" pitchFamily="34" charset="0"/>
              </a:rPr>
              <a:t>You can simply impress your audience and add a unique zing and appeal to your Presentations. Get a modern PowerPoint  Presentation that is beautifully designed. </a:t>
            </a:r>
            <a:endParaRPr lang="ko-KR" altLang="en-US" sz="1200" dirty="0">
              <a:solidFill>
                <a:schemeClr val="bg1"/>
              </a:solidFill>
              <a:cs typeface="Arial" pitchFamily="34" charset="0"/>
            </a:endParaRPr>
          </a:p>
        </p:txBody>
      </p:sp>
      <p:sp>
        <p:nvSpPr>
          <p:cNvPr id="18" name="TextBox 17">
            <a:extLst>
              <a:ext uri="{FF2B5EF4-FFF2-40B4-BE49-F238E27FC236}">
                <a16:creationId xmlns:a16="http://schemas.microsoft.com/office/drawing/2014/main" id="{B78DA9D5-9989-418E-A2BC-C3328B4FC626}"/>
              </a:ext>
            </a:extLst>
          </p:cNvPr>
          <p:cNvSpPr txBox="1"/>
          <p:nvPr/>
        </p:nvSpPr>
        <p:spPr>
          <a:xfrm>
            <a:off x="7735496" y="2722000"/>
            <a:ext cx="2664296" cy="101566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1200" dirty="0">
                <a:solidFill>
                  <a:schemeClr val="bg1"/>
                </a:solidFill>
                <a:cs typeface="Arial" pitchFamily="34" charset="0"/>
              </a:rPr>
              <a:t>You can simply impress your audience and add a unique zing and appeal to your Presentations. Get a modern PowerPoint  Presentation that is beautifully designed. </a:t>
            </a:r>
            <a:endParaRPr lang="ko-KR" altLang="en-US" sz="1200" dirty="0">
              <a:solidFill>
                <a:schemeClr val="bg1"/>
              </a:solidFill>
              <a:cs typeface="Arial" pitchFamily="34" charset="0"/>
            </a:endParaRPr>
          </a:p>
        </p:txBody>
      </p:sp>
      <p:sp>
        <p:nvSpPr>
          <p:cNvPr id="19" name="TextBox 18">
            <a:extLst>
              <a:ext uri="{FF2B5EF4-FFF2-40B4-BE49-F238E27FC236}">
                <a16:creationId xmlns:a16="http://schemas.microsoft.com/office/drawing/2014/main" id="{512B186A-71DF-457C-8AC2-004F300E322A}"/>
              </a:ext>
            </a:extLst>
          </p:cNvPr>
          <p:cNvSpPr txBox="1"/>
          <p:nvPr/>
        </p:nvSpPr>
        <p:spPr>
          <a:xfrm>
            <a:off x="2058496" y="4062228"/>
            <a:ext cx="2176805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171459" indent="-171459">
              <a:buFont typeface="Wingdings" pitchFamily="2" charset="2"/>
              <a:buChar char="v"/>
            </a:pPr>
            <a:r>
              <a:rPr lang="en-US" altLang="ko-KR" sz="1200" dirty="0">
                <a:solidFill>
                  <a:schemeClr val="bg1"/>
                </a:solidFill>
                <a:cs typeface="Arial" pitchFamily="34" charset="0"/>
              </a:rPr>
              <a:t>Get a modern PowerPoint</a:t>
            </a:r>
          </a:p>
        </p:txBody>
      </p:sp>
      <p:sp>
        <p:nvSpPr>
          <p:cNvPr id="20" name="TextBox 19">
            <a:extLst>
              <a:ext uri="{FF2B5EF4-FFF2-40B4-BE49-F238E27FC236}">
                <a16:creationId xmlns:a16="http://schemas.microsoft.com/office/drawing/2014/main" id="{3D3BBE9A-DD46-46CE-8EF8-F2AD397CF68F}"/>
              </a:ext>
            </a:extLst>
          </p:cNvPr>
          <p:cNvSpPr txBox="1"/>
          <p:nvPr/>
        </p:nvSpPr>
        <p:spPr>
          <a:xfrm>
            <a:off x="2058496" y="4404897"/>
            <a:ext cx="2176805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171459" indent="-171459">
              <a:buFont typeface="Wingdings" pitchFamily="2" charset="2"/>
              <a:buChar char="v"/>
            </a:pPr>
            <a:r>
              <a:rPr lang="en-US" altLang="ko-KR" sz="1200" dirty="0">
                <a:solidFill>
                  <a:schemeClr val="bg1"/>
                </a:solidFill>
                <a:cs typeface="Arial" pitchFamily="34" charset="0"/>
              </a:rPr>
              <a:t>Get a modern PowerPoint</a:t>
            </a:r>
          </a:p>
        </p:txBody>
      </p:sp>
      <p:sp>
        <p:nvSpPr>
          <p:cNvPr id="21" name="TextBox 20">
            <a:extLst>
              <a:ext uri="{FF2B5EF4-FFF2-40B4-BE49-F238E27FC236}">
                <a16:creationId xmlns:a16="http://schemas.microsoft.com/office/drawing/2014/main" id="{62AA9E6B-D6E2-4F19-962F-2C1C93810829}"/>
              </a:ext>
            </a:extLst>
          </p:cNvPr>
          <p:cNvSpPr txBox="1"/>
          <p:nvPr/>
        </p:nvSpPr>
        <p:spPr>
          <a:xfrm>
            <a:off x="7984569" y="4062228"/>
            <a:ext cx="2176805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171459" indent="-171459">
              <a:buFont typeface="Wingdings" pitchFamily="2" charset="2"/>
              <a:buChar char="v"/>
            </a:pPr>
            <a:r>
              <a:rPr lang="en-US" altLang="ko-KR" sz="1200" dirty="0">
                <a:solidFill>
                  <a:schemeClr val="bg1"/>
                </a:solidFill>
                <a:cs typeface="Arial" pitchFamily="34" charset="0"/>
              </a:rPr>
              <a:t>Get a modern PowerPoint</a:t>
            </a:r>
          </a:p>
        </p:txBody>
      </p:sp>
      <p:sp>
        <p:nvSpPr>
          <p:cNvPr id="22" name="TextBox 21">
            <a:extLst>
              <a:ext uri="{FF2B5EF4-FFF2-40B4-BE49-F238E27FC236}">
                <a16:creationId xmlns:a16="http://schemas.microsoft.com/office/drawing/2014/main" id="{8CD57475-79C6-4B70-A061-1F5F148FFB38}"/>
              </a:ext>
            </a:extLst>
          </p:cNvPr>
          <p:cNvSpPr txBox="1"/>
          <p:nvPr/>
        </p:nvSpPr>
        <p:spPr>
          <a:xfrm>
            <a:off x="7984569" y="4404897"/>
            <a:ext cx="2176805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171459" indent="-171459">
              <a:buFont typeface="Wingdings" pitchFamily="2" charset="2"/>
              <a:buChar char="v"/>
            </a:pPr>
            <a:r>
              <a:rPr lang="en-US" altLang="ko-KR" sz="1200" dirty="0">
                <a:solidFill>
                  <a:schemeClr val="bg1"/>
                </a:solidFill>
                <a:cs typeface="Arial" pitchFamily="34" charset="0"/>
              </a:rPr>
              <a:t>Get a modern PowerPoint</a:t>
            </a:r>
          </a:p>
        </p:txBody>
      </p:sp>
      <p:sp>
        <p:nvSpPr>
          <p:cNvPr id="23" name="Left Arrow 21">
            <a:extLst>
              <a:ext uri="{FF2B5EF4-FFF2-40B4-BE49-F238E27FC236}">
                <a16:creationId xmlns:a16="http://schemas.microsoft.com/office/drawing/2014/main" id="{E1DE16B7-B3FD-4E3D-BB9E-89D051A534FE}"/>
              </a:ext>
            </a:extLst>
          </p:cNvPr>
          <p:cNvSpPr/>
          <p:nvPr/>
        </p:nvSpPr>
        <p:spPr>
          <a:xfrm>
            <a:off x="5407914" y="2421714"/>
            <a:ext cx="1395341" cy="986903"/>
          </a:xfrm>
          <a:prstGeom prst="leftArrow">
            <a:avLst/>
          </a:prstGeom>
          <a:solidFill>
            <a:schemeClr val="accent4"/>
          </a:solidFill>
          <a:ln>
            <a:noFill/>
          </a:ln>
          <a:effectLst>
            <a:outerShdw blurRad="50800" dist="38100" dir="5400000" algn="t" rotWithShape="0">
              <a:prstClr val="black">
                <a:alpha val="40000"/>
              </a:prstClr>
            </a:outerShdw>
          </a:effec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ko-KR" altLang="en-US" sz="2700"/>
          </a:p>
        </p:txBody>
      </p:sp>
      <p:sp>
        <p:nvSpPr>
          <p:cNvPr id="24" name="Left Arrow 22">
            <a:extLst>
              <a:ext uri="{FF2B5EF4-FFF2-40B4-BE49-F238E27FC236}">
                <a16:creationId xmlns:a16="http://schemas.microsoft.com/office/drawing/2014/main" id="{6943C440-BF1D-4C5B-B16E-8340A8548697}"/>
              </a:ext>
            </a:extLst>
          </p:cNvPr>
          <p:cNvSpPr/>
          <p:nvPr/>
        </p:nvSpPr>
        <p:spPr>
          <a:xfrm rot="10800000">
            <a:off x="5407914" y="3465095"/>
            <a:ext cx="1395341" cy="986903"/>
          </a:xfrm>
          <a:prstGeom prst="leftArrow">
            <a:avLst/>
          </a:prstGeom>
          <a:solidFill>
            <a:schemeClr val="accent2"/>
          </a:solidFill>
          <a:ln>
            <a:noFill/>
          </a:ln>
          <a:effectLst>
            <a:outerShdw blurRad="50800" dist="38100" dir="5400000" algn="t" rotWithShape="0">
              <a:prstClr val="black">
                <a:alpha val="40000"/>
              </a:prstClr>
            </a:outerShdw>
          </a:effec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ko-KR" altLang="en-US" sz="2700"/>
          </a:p>
        </p:txBody>
      </p:sp>
      <p:sp>
        <p:nvSpPr>
          <p:cNvPr id="25" name="TextBox 24">
            <a:extLst>
              <a:ext uri="{FF2B5EF4-FFF2-40B4-BE49-F238E27FC236}">
                <a16:creationId xmlns:a16="http://schemas.microsoft.com/office/drawing/2014/main" id="{344FEED3-07A2-44E3-A06B-5A59A18D2DFF}"/>
              </a:ext>
            </a:extLst>
          </p:cNvPr>
          <p:cNvSpPr txBox="1"/>
          <p:nvPr/>
        </p:nvSpPr>
        <p:spPr>
          <a:xfrm>
            <a:off x="1136076" y="5011622"/>
            <a:ext cx="4068638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200" b="1" dirty="0">
                <a:solidFill>
                  <a:schemeClr val="bg1"/>
                </a:solidFill>
                <a:cs typeface="Arial" pitchFamily="34" charset="0"/>
              </a:rPr>
              <a:t>Your Text Here</a:t>
            </a:r>
            <a:endParaRPr lang="ko-KR" altLang="en-US" sz="1200" b="1" dirty="0">
              <a:solidFill>
                <a:schemeClr val="bg1"/>
              </a:solidFill>
              <a:cs typeface="Arial" pitchFamily="34" charset="0"/>
            </a:endParaRPr>
          </a:p>
        </p:txBody>
      </p:sp>
      <p:sp>
        <p:nvSpPr>
          <p:cNvPr id="26" name="TextBox 25">
            <a:extLst>
              <a:ext uri="{FF2B5EF4-FFF2-40B4-BE49-F238E27FC236}">
                <a16:creationId xmlns:a16="http://schemas.microsoft.com/office/drawing/2014/main" id="{D0CA4B2B-DCA4-4AB5-A683-C231DC06BDE9}"/>
              </a:ext>
            </a:extLst>
          </p:cNvPr>
          <p:cNvSpPr txBox="1"/>
          <p:nvPr/>
        </p:nvSpPr>
        <p:spPr>
          <a:xfrm>
            <a:off x="1136076" y="5384844"/>
            <a:ext cx="4068638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Get a modern PowerPoint  Presentation that is beautifully designed.</a:t>
            </a:r>
            <a:r>
              <a: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  </a:t>
            </a:r>
            <a:r>
              <a:rPr lang="en-US" altLang="ko-KR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I hope and I believe that this Template will your Time, Money and Reputation.</a:t>
            </a:r>
            <a:r>
              <a: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 </a:t>
            </a:r>
          </a:p>
        </p:txBody>
      </p:sp>
      <p:sp>
        <p:nvSpPr>
          <p:cNvPr id="27" name="TextBox 26">
            <a:extLst>
              <a:ext uri="{FF2B5EF4-FFF2-40B4-BE49-F238E27FC236}">
                <a16:creationId xmlns:a16="http://schemas.microsoft.com/office/drawing/2014/main" id="{D9753047-FCBB-4EAA-8635-DB3A412FA074}"/>
              </a:ext>
            </a:extLst>
          </p:cNvPr>
          <p:cNvSpPr txBox="1"/>
          <p:nvPr/>
        </p:nvSpPr>
        <p:spPr>
          <a:xfrm>
            <a:off x="7004546" y="5001552"/>
            <a:ext cx="4068638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200" b="1" dirty="0">
                <a:solidFill>
                  <a:schemeClr val="bg1"/>
                </a:solidFill>
                <a:cs typeface="Arial" pitchFamily="34" charset="0"/>
              </a:rPr>
              <a:t>Your Text Here</a:t>
            </a:r>
            <a:endParaRPr lang="ko-KR" altLang="en-US" sz="1200" b="1" dirty="0">
              <a:solidFill>
                <a:schemeClr val="bg1"/>
              </a:solidFill>
              <a:cs typeface="Arial" pitchFamily="34" charset="0"/>
            </a:endParaRPr>
          </a:p>
        </p:txBody>
      </p:sp>
      <p:sp>
        <p:nvSpPr>
          <p:cNvPr id="28" name="TextBox 27">
            <a:extLst>
              <a:ext uri="{FF2B5EF4-FFF2-40B4-BE49-F238E27FC236}">
                <a16:creationId xmlns:a16="http://schemas.microsoft.com/office/drawing/2014/main" id="{31F4AF1F-446B-48FE-982C-10D0E382FACF}"/>
              </a:ext>
            </a:extLst>
          </p:cNvPr>
          <p:cNvSpPr txBox="1"/>
          <p:nvPr/>
        </p:nvSpPr>
        <p:spPr>
          <a:xfrm>
            <a:off x="7004546" y="5374774"/>
            <a:ext cx="4068638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Get a modern PowerPoint  Presentation that is beautifully designed.</a:t>
            </a:r>
            <a:r>
              <a: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  </a:t>
            </a:r>
            <a:r>
              <a:rPr lang="en-US" altLang="ko-KR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I hope and I believe that this Template will your Time, Money and Reputation.</a:t>
            </a:r>
            <a:r>
              <a: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 </a:t>
            </a:r>
          </a:p>
        </p:txBody>
      </p:sp>
    </p:spTree>
    <p:extLst>
      <p:ext uri="{BB962C8B-B14F-4D97-AF65-F5344CB8AC3E}">
        <p14:creationId xmlns:p14="http://schemas.microsoft.com/office/powerpoint/2010/main" val="382920644"/>
      </p:ext>
    </p:extLst>
  </p:cSld>
  <p:clrMapOvr>
    <a:masterClrMapping/>
  </p:clrMapOvr>
</p:sld>
</file>

<file path=ppt/slides/slide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3" name="그룹 2">
            <a:extLst>
              <a:ext uri="{FF2B5EF4-FFF2-40B4-BE49-F238E27FC236}">
                <a16:creationId xmlns:a16="http://schemas.microsoft.com/office/drawing/2014/main" id="{66E3720E-7D59-4303-B47D-9930D996C4D2}"/>
              </a:ext>
            </a:extLst>
          </p:cNvPr>
          <p:cNvGrpSpPr/>
          <p:nvPr/>
        </p:nvGrpSpPr>
        <p:grpSpPr>
          <a:xfrm>
            <a:off x="2673134" y="511483"/>
            <a:ext cx="1181456" cy="1172060"/>
            <a:chOff x="2112749" y="3418107"/>
            <a:chExt cx="1181456" cy="1172060"/>
          </a:xfrm>
        </p:grpSpPr>
        <p:sp>
          <p:nvSpPr>
            <p:cNvPr id="54" name="자유형: 도형 113">
              <a:extLst>
                <a:ext uri="{FF2B5EF4-FFF2-40B4-BE49-F238E27FC236}">
                  <a16:creationId xmlns:a16="http://schemas.microsoft.com/office/drawing/2014/main" id="{B66BD5DA-B17C-4F94-8DB8-E2F7359060E9}"/>
                </a:ext>
              </a:extLst>
            </p:cNvPr>
            <p:cNvSpPr>
              <a:spLocks noChangeAspect="1"/>
            </p:cNvSpPr>
            <p:nvPr/>
          </p:nvSpPr>
          <p:spPr>
            <a:xfrm rot="2848566">
              <a:off x="2117447" y="3413409"/>
              <a:ext cx="1172060" cy="1181456"/>
            </a:xfrm>
            <a:custGeom>
              <a:avLst/>
              <a:gdLst>
                <a:gd name="connsiteX0" fmla="*/ 302812 w 1172060"/>
                <a:gd name="connsiteY0" fmla="*/ 668924 h 1181456"/>
                <a:gd name="connsiteX1" fmla="*/ 629231 w 1172060"/>
                <a:gd name="connsiteY1" fmla="*/ 315506 h 1181456"/>
                <a:gd name="connsiteX2" fmla="*/ 1063707 w 1172060"/>
                <a:gd name="connsiteY2" fmla="*/ 395423 h 1181456"/>
                <a:gd name="connsiteX3" fmla="*/ 998378 w 1172060"/>
                <a:gd name="connsiteY3" fmla="*/ 964382 h 1181456"/>
                <a:gd name="connsiteX4" fmla="*/ 403821 w 1172060"/>
                <a:gd name="connsiteY4" fmla="*/ 1073546 h 1181456"/>
                <a:gd name="connsiteX5" fmla="*/ 403085 w 1172060"/>
                <a:gd name="connsiteY5" fmla="*/ 1072441 h 1181456"/>
                <a:gd name="connsiteX6" fmla="*/ 302812 w 1172060"/>
                <a:gd name="connsiteY6" fmla="*/ 668924 h 1181456"/>
                <a:gd name="connsiteX7" fmla="*/ 237854 w 1172060"/>
                <a:gd name="connsiteY7" fmla="*/ 595408 h 1181456"/>
                <a:gd name="connsiteX8" fmla="*/ 542985 w 1172060"/>
                <a:gd name="connsiteY8" fmla="*/ 262697 h 1181456"/>
                <a:gd name="connsiteX9" fmla="*/ 561746 w 1172060"/>
                <a:gd name="connsiteY9" fmla="*/ 261886 h 1181456"/>
                <a:gd name="connsiteX10" fmla="*/ 600889 w 1172060"/>
                <a:gd name="connsiteY10" fmla="*/ 297782 h 1181456"/>
                <a:gd name="connsiteX11" fmla="*/ 601700 w 1172060"/>
                <a:gd name="connsiteY11" fmla="*/ 316543 h 1181456"/>
                <a:gd name="connsiteX12" fmla="*/ 296568 w 1172060"/>
                <a:gd name="connsiteY12" fmla="*/ 649254 h 1181456"/>
                <a:gd name="connsiteX13" fmla="*/ 277807 w 1172060"/>
                <a:gd name="connsiteY13" fmla="*/ 650065 h 1181456"/>
                <a:gd name="connsiteX14" fmla="*/ 238665 w 1172060"/>
                <a:gd name="connsiteY14" fmla="*/ 614168 h 1181456"/>
                <a:gd name="connsiteX15" fmla="*/ 237854 w 1172060"/>
                <a:gd name="connsiteY15" fmla="*/ 595408 h 1181456"/>
                <a:gd name="connsiteX16" fmla="*/ 170715 w 1172060"/>
                <a:gd name="connsiteY16" fmla="*/ 196213 h 1181456"/>
                <a:gd name="connsiteX17" fmla="*/ 330127 w 1172060"/>
                <a:gd name="connsiteY17" fmla="*/ 165192 h 1181456"/>
                <a:gd name="connsiteX18" fmla="*/ 440075 w 1172060"/>
                <a:gd name="connsiteY18" fmla="*/ 1218 h 1181456"/>
                <a:gd name="connsiteX19" fmla="*/ 521596 w 1172060"/>
                <a:gd name="connsiteY19" fmla="*/ 248757 h 1181456"/>
                <a:gd name="connsiteX20" fmla="*/ 234141 w 1172060"/>
                <a:gd name="connsiteY20" fmla="*/ 569990 h 1181456"/>
                <a:gd name="connsiteX21" fmla="*/ 35337 w 1172060"/>
                <a:gd name="connsiteY21" fmla="*/ 578003 h 1181456"/>
                <a:gd name="connsiteX22" fmla="*/ 123970 w 1172060"/>
                <a:gd name="connsiteY22" fmla="*/ 403571 h 1181456"/>
                <a:gd name="connsiteX23" fmla="*/ 170715 w 1172060"/>
                <a:gd name="connsiteY23" fmla="*/ 196213 h 11814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1172060" h="1181456">
                  <a:moveTo>
                    <a:pt x="302812" y="668924"/>
                  </a:moveTo>
                  <a:lnTo>
                    <a:pt x="629231" y="315506"/>
                  </a:lnTo>
                  <a:cubicBezTo>
                    <a:pt x="848283" y="306381"/>
                    <a:pt x="978182" y="305056"/>
                    <a:pt x="1063707" y="395423"/>
                  </a:cubicBezTo>
                  <a:cubicBezTo>
                    <a:pt x="1170280" y="508029"/>
                    <a:pt x="1267197" y="650379"/>
                    <a:pt x="998378" y="964382"/>
                  </a:cubicBezTo>
                  <a:cubicBezTo>
                    <a:pt x="696240" y="1276281"/>
                    <a:pt x="521556" y="1194524"/>
                    <a:pt x="403821" y="1073546"/>
                  </a:cubicBezTo>
                  <a:lnTo>
                    <a:pt x="403085" y="1072441"/>
                  </a:lnTo>
                  <a:cubicBezTo>
                    <a:pt x="324908" y="984678"/>
                    <a:pt x="302320" y="883213"/>
                    <a:pt x="302812" y="668924"/>
                  </a:cubicBezTo>
                  <a:close/>
                  <a:moveTo>
                    <a:pt x="237854" y="595408"/>
                  </a:moveTo>
                  <a:lnTo>
                    <a:pt x="542985" y="262697"/>
                  </a:lnTo>
                  <a:cubicBezTo>
                    <a:pt x="547942" y="257292"/>
                    <a:pt x="556341" y="256929"/>
                    <a:pt x="561746" y="261886"/>
                  </a:cubicBezTo>
                  <a:lnTo>
                    <a:pt x="600889" y="297782"/>
                  </a:lnTo>
                  <a:cubicBezTo>
                    <a:pt x="606293" y="302739"/>
                    <a:pt x="606657" y="311139"/>
                    <a:pt x="601700" y="316543"/>
                  </a:cubicBezTo>
                  <a:lnTo>
                    <a:pt x="296568" y="649254"/>
                  </a:lnTo>
                  <a:cubicBezTo>
                    <a:pt x="291611" y="654659"/>
                    <a:pt x="283212" y="655022"/>
                    <a:pt x="277807" y="650065"/>
                  </a:cubicBezTo>
                  <a:lnTo>
                    <a:pt x="238665" y="614168"/>
                  </a:lnTo>
                  <a:cubicBezTo>
                    <a:pt x="233260" y="609211"/>
                    <a:pt x="232898" y="600812"/>
                    <a:pt x="237854" y="595408"/>
                  </a:cubicBezTo>
                  <a:close/>
                  <a:moveTo>
                    <a:pt x="170715" y="196213"/>
                  </a:moveTo>
                  <a:cubicBezTo>
                    <a:pt x="239941" y="133429"/>
                    <a:pt x="250327" y="149631"/>
                    <a:pt x="330127" y="165192"/>
                  </a:cubicBezTo>
                  <a:cubicBezTo>
                    <a:pt x="445765" y="184636"/>
                    <a:pt x="396659" y="17962"/>
                    <a:pt x="440075" y="1218"/>
                  </a:cubicBezTo>
                  <a:cubicBezTo>
                    <a:pt x="478089" y="-13442"/>
                    <a:pt x="565874" y="106294"/>
                    <a:pt x="521596" y="248757"/>
                  </a:cubicBezTo>
                  <a:cubicBezTo>
                    <a:pt x="421713" y="357668"/>
                    <a:pt x="334023" y="461079"/>
                    <a:pt x="234141" y="569990"/>
                  </a:cubicBezTo>
                  <a:cubicBezTo>
                    <a:pt x="126009" y="620334"/>
                    <a:pt x="81210" y="609522"/>
                    <a:pt x="35337" y="578003"/>
                  </a:cubicBezTo>
                  <a:cubicBezTo>
                    <a:pt x="-10537" y="546484"/>
                    <a:pt x="-37835" y="446419"/>
                    <a:pt x="123970" y="403571"/>
                  </a:cubicBezTo>
                  <a:cubicBezTo>
                    <a:pt x="185254" y="392132"/>
                    <a:pt x="69653" y="346354"/>
                    <a:pt x="170715" y="19621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dirty="0">
                <a:solidFill>
                  <a:schemeClr val="tx1"/>
                </a:solidFill>
              </a:endParaRPr>
            </a:p>
          </p:txBody>
        </p:sp>
        <p:sp>
          <p:nvSpPr>
            <p:cNvPr id="55" name="Block Arc 11">
              <a:extLst>
                <a:ext uri="{FF2B5EF4-FFF2-40B4-BE49-F238E27FC236}">
                  <a16:creationId xmlns:a16="http://schemas.microsoft.com/office/drawing/2014/main" id="{53922693-FF88-4E52-B941-420FBF473C3B}"/>
                </a:ext>
              </a:extLst>
            </p:cNvPr>
            <p:cNvSpPr/>
            <p:nvPr/>
          </p:nvSpPr>
          <p:spPr>
            <a:xfrm>
              <a:off x="2575942" y="4011357"/>
              <a:ext cx="255069" cy="415030"/>
            </a:xfrm>
            <a:custGeom>
              <a:avLst/>
              <a:gdLst/>
              <a:ahLst/>
              <a:cxnLst/>
              <a:rect l="l" t="t" r="r" b="b"/>
              <a:pathLst>
                <a:path w="3636337" h="7138182">
                  <a:moveTo>
                    <a:pt x="1563551" y="3029061"/>
                  </a:moveTo>
                  <a:lnTo>
                    <a:pt x="1563551" y="1171769"/>
                  </a:lnTo>
                  <a:cubicBezTo>
                    <a:pt x="1444523" y="1201084"/>
                    <a:pt x="1330799" y="1254073"/>
                    <a:pt x="1228219" y="1328453"/>
                  </a:cubicBezTo>
                  <a:cubicBezTo>
                    <a:pt x="927220" y="1546705"/>
                    <a:pt x="771440" y="1913395"/>
                    <a:pt x="823311" y="2281559"/>
                  </a:cubicBezTo>
                  <a:cubicBezTo>
                    <a:pt x="886035" y="2761950"/>
                    <a:pt x="1181988" y="2923981"/>
                    <a:pt x="1563551" y="3029061"/>
                  </a:cubicBezTo>
                  <a:close/>
                  <a:moveTo>
                    <a:pt x="2056123" y="5971053"/>
                  </a:moveTo>
                  <a:cubicBezTo>
                    <a:pt x="2180706" y="5941789"/>
                    <a:pt x="2300029" y="5887431"/>
                    <a:pt x="2407191" y="5809729"/>
                  </a:cubicBezTo>
                  <a:cubicBezTo>
                    <a:pt x="2708190" y="5591477"/>
                    <a:pt x="2863970" y="5224787"/>
                    <a:pt x="2812099" y="4856623"/>
                  </a:cubicBezTo>
                  <a:cubicBezTo>
                    <a:pt x="2712300" y="4365494"/>
                    <a:pt x="2419393" y="4148018"/>
                    <a:pt x="2056123" y="4007016"/>
                  </a:cubicBezTo>
                  <a:close/>
                  <a:moveTo>
                    <a:pt x="2056123" y="7138182"/>
                  </a:moveTo>
                  <a:lnTo>
                    <a:pt x="1563551" y="7138182"/>
                  </a:lnTo>
                  <a:lnTo>
                    <a:pt x="1563551" y="6796553"/>
                  </a:lnTo>
                  <a:cubicBezTo>
                    <a:pt x="1376287" y="6771102"/>
                    <a:pt x="1191751" y="6715291"/>
                    <a:pt x="1016794" y="6629471"/>
                  </a:cubicBezTo>
                  <a:cubicBezTo>
                    <a:pt x="412303" y="6332946"/>
                    <a:pt x="21102" y="5726704"/>
                    <a:pt x="0" y="5053734"/>
                  </a:cubicBezTo>
                  <a:lnTo>
                    <a:pt x="813973" y="5028205"/>
                  </a:lnTo>
                  <a:cubicBezTo>
                    <a:pt x="825624" y="5399818"/>
                    <a:pt x="1041643" y="5734588"/>
                    <a:pt x="1375441" y="5898325"/>
                  </a:cubicBezTo>
                  <a:cubicBezTo>
                    <a:pt x="1436179" y="5928119"/>
                    <a:pt x="1499008" y="5951362"/>
                    <a:pt x="1563551" y="5965918"/>
                  </a:cubicBezTo>
                  <a:lnTo>
                    <a:pt x="1563551" y="3847635"/>
                  </a:lnTo>
                  <a:cubicBezTo>
                    <a:pt x="920238" y="3662345"/>
                    <a:pt x="233045" y="3450393"/>
                    <a:pt x="16852" y="2382091"/>
                  </a:cubicBezTo>
                  <a:cubicBezTo>
                    <a:pt x="-73403" y="1719933"/>
                    <a:pt x="208577" y="1061859"/>
                    <a:pt x="750173" y="669157"/>
                  </a:cubicBezTo>
                  <a:cubicBezTo>
                    <a:pt x="994931" y="491686"/>
                    <a:pt x="1274723" y="381458"/>
                    <a:pt x="1563551" y="341319"/>
                  </a:cubicBezTo>
                  <a:lnTo>
                    <a:pt x="1563551" y="0"/>
                  </a:lnTo>
                  <a:lnTo>
                    <a:pt x="2056123" y="0"/>
                  </a:lnTo>
                  <a:lnTo>
                    <a:pt x="2056123" y="339268"/>
                  </a:lnTo>
                  <a:cubicBezTo>
                    <a:pt x="2248752" y="363969"/>
                    <a:pt x="2438747" y="420481"/>
                    <a:pt x="2618616" y="508711"/>
                  </a:cubicBezTo>
                  <a:cubicBezTo>
                    <a:pt x="3223107" y="805237"/>
                    <a:pt x="3614308" y="1411478"/>
                    <a:pt x="3635410" y="2084448"/>
                  </a:cubicBezTo>
                  <a:lnTo>
                    <a:pt x="2821437" y="2109978"/>
                  </a:lnTo>
                  <a:cubicBezTo>
                    <a:pt x="2809786" y="1738364"/>
                    <a:pt x="2593767" y="1403594"/>
                    <a:pt x="2259969" y="1239857"/>
                  </a:cubicBezTo>
                  <a:cubicBezTo>
                    <a:pt x="2194243" y="1207617"/>
                    <a:pt x="2126069" y="1183046"/>
                    <a:pt x="2056123" y="1168235"/>
                  </a:cubicBezTo>
                  <a:lnTo>
                    <a:pt x="2056123" y="3150890"/>
                  </a:lnTo>
                  <a:cubicBezTo>
                    <a:pt x="2675271" y="3303511"/>
                    <a:pt x="3347939" y="3564428"/>
                    <a:pt x="3618512" y="4743007"/>
                  </a:cubicBezTo>
                  <a:cubicBezTo>
                    <a:pt x="3712448" y="5409725"/>
                    <a:pt x="3430336" y="6073786"/>
                    <a:pt x="2885237" y="6469025"/>
                  </a:cubicBezTo>
                  <a:cubicBezTo>
                    <a:pt x="2636047" y="6649712"/>
                    <a:pt x="2350538" y="6760700"/>
                    <a:pt x="2056123" y="6798748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>
                <a:solidFill>
                  <a:schemeClr val="tx1"/>
                </a:solidFill>
              </a:endParaRPr>
            </a:p>
          </p:txBody>
        </p:sp>
      </p:grpSp>
      <p:grpSp>
        <p:nvGrpSpPr>
          <p:cNvPr id="43" name="Group 42">
            <a:extLst>
              <a:ext uri="{FF2B5EF4-FFF2-40B4-BE49-F238E27FC236}">
                <a16:creationId xmlns:a16="http://schemas.microsoft.com/office/drawing/2014/main" id="{7100DB66-B34C-42FC-A267-F8E4FFC8E42E}"/>
              </a:ext>
            </a:extLst>
          </p:cNvPr>
          <p:cNvGrpSpPr/>
          <p:nvPr/>
        </p:nvGrpSpPr>
        <p:grpSpPr>
          <a:xfrm>
            <a:off x="1200593" y="2109808"/>
            <a:ext cx="5121074" cy="3766082"/>
            <a:chOff x="958584" y="1688848"/>
            <a:chExt cx="5763358" cy="4329487"/>
          </a:xfrm>
        </p:grpSpPr>
        <p:grpSp>
          <p:nvGrpSpPr>
            <p:cNvPr id="11" name="Group 10">
              <a:extLst>
                <a:ext uri="{FF2B5EF4-FFF2-40B4-BE49-F238E27FC236}">
                  <a16:creationId xmlns:a16="http://schemas.microsoft.com/office/drawing/2014/main" id="{FDF6DD63-D361-4130-A04A-DD2CB348A585}"/>
                </a:ext>
              </a:extLst>
            </p:cNvPr>
            <p:cNvGrpSpPr/>
            <p:nvPr/>
          </p:nvGrpSpPr>
          <p:grpSpPr>
            <a:xfrm>
              <a:off x="2023919" y="1688848"/>
              <a:ext cx="4698023" cy="4329487"/>
              <a:chOff x="2850395" y="1548630"/>
              <a:chExt cx="4698023" cy="3727937"/>
            </a:xfrm>
          </p:grpSpPr>
          <p:sp>
            <p:nvSpPr>
              <p:cNvPr id="12" name="Rectangle 11">
                <a:extLst>
                  <a:ext uri="{FF2B5EF4-FFF2-40B4-BE49-F238E27FC236}">
                    <a16:creationId xmlns:a16="http://schemas.microsoft.com/office/drawing/2014/main" id="{EB561560-B302-4BE6-B85A-2C5858E5A665}"/>
                  </a:ext>
                </a:extLst>
              </p:cNvPr>
              <p:cNvSpPr/>
              <p:nvPr/>
            </p:nvSpPr>
            <p:spPr>
              <a:xfrm>
                <a:off x="3314921" y="1548630"/>
                <a:ext cx="2822331" cy="465992"/>
              </a:xfrm>
              <a:prstGeom prst="rect">
                <a:avLst/>
              </a:prstGeom>
              <a:solidFill>
                <a:schemeClr val="accent2"/>
              </a:solidFill>
              <a:ln w="38100">
                <a:solidFill>
                  <a:schemeClr val="bg1"/>
                </a:solidFill>
              </a:ln>
              <a:effectLst>
                <a:innerShdw blurRad="63500" dist="50800" dir="18900000">
                  <a:prstClr val="black">
                    <a:alpha val="50000"/>
                  </a:prstClr>
                </a:innerShdw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3" name="Rectangle 2">
                <a:extLst>
                  <a:ext uri="{FF2B5EF4-FFF2-40B4-BE49-F238E27FC236}">
                    <a16:creationId xmlns:a16="http://schemas.microsoft.com/office/drawing/2014/main" id="{07B793CA-33D5-4A47-AC2B-208BD2AF2A69}"/>
                  </a:ext>
                </a:extLst>
              </p:cNvPr>
              <p:cNvSpPr/>
              <p:nvPr/>
            </p:nvSpPr>
            <p:spPr>
              <a:xfrm>
                <a:off x="3788241" y="2014623"/>
                <a:ext cx="2822331" cy="465992"/>
              </a:xfrm>
              <a:prstGeom prst="rect">
                <a:avLst/>
              </a:prstGeom>
              <a:solidFill>
                <a:schemeClr val="accent2"/>
              </a:solidFill>
              <a:ln w="38100">
                <a:solidFill>
                  <a:schemeClr val="bg1"/>
                </a:solidFill>
              </a:ln>
              <a:effectLst>
                <a:innerShdw blurRad="63500" dist="50800" dir="18900000">
                  <a:prstClr val="black">
                    <a:alpha val="50000"/>
                  </a:prstClr>
                </a:innerShdw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5" name="Rectangle 4">
                <a:extLst>
                  <a:ext uri="{FF2B5EF4-FFF2-40B4-BE49-F238E27FC236}">
                    <a16:creationId xmlns:a16="http://schemas.microsoft.com/office/drawing/2014/main" id="{FF48F230-63BA-4A6C-B775-CA85AAFB8572}"/>
                  </a:ext>
                </a:extLst>
              </p:cNvPr>
              <p:cNvSpPr/>
              <p:nvPr/>
            </p:nvSpPr>
            <p:spPr>
              <a:xfrm>
                <a:off x="4257164" y="2480615"/>
                <a:ext cx="2822331" cy="465992"/>
              </a:xfrm>
              <a:prstGeom prst="rect">
                <a:avLst/>
              </a:prstGeom>
              <a:solidFill>
                <a:schemeClr val="accent2"/>
              </a:solidFill>
              <a:ln w="38100">
                <a:solidFill>
                  <a:schemeClr val="bg1"/>
                </a:solidFill>
              </a:ln>
              <a:effectLst>
                <a:innerShdw blurRad="63500" dist="50800" dir="18900000">
                  <a:prstClr val="black">
                    <a:alpha val="50000"/>
                  </a:prstClr>
                </a:innerShdw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6" name="Rectangle 5">
                <a:extLst>
                  <a:ext uri="{FF2B5EF4-FFF2-40B4-BE49-F238E27FC236}">
                    <a16:creationId xmlns:a16="http://schemas.microsoft.com/office/drawing/2014/main" id="{B3060E1C-6D36-43FB-8DD0-ABF486C1600B}"/>
                  </a:ext>
                </a:extLst>
              </p:cNvPr>
              <p:cNvSpPr/>
              <p:nvPr/>
            </p:nvSpPr>
            <p:spPr>
              <a:xfrm>
                <a:off x="4726087" y="2946607"/>
                <a:ext cx="2822331" cy="465992"/>
              </a:xfrm>
              <a:prstGeom prst="rect">
                <a:avLst/>
              </a:prstGeom>
              <a:solidFill>
                <a:schemeClr val="accent2"/>
              </a:solidFill>
              <a:ln w="38100">
                <a:solidFill>
                  <a:schemeClr val="bg1"/>
                </a:solidFill>
              </a:ln>
              <a:effectLst>
                <a:innerShdw blurRad="63500" dist="50800" dir="18900000">
                  <a:prstClr val="black">
                    <a:alpha val="50000"/>
                  </a:prstClr>
                </a:innerShdw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7" name="Rectangle 6">
                <a:extLst>
                  <a:ext uri="{FF2B5EF4-FFF2-40B4-BE49-F238E27FC236}">
                    <a16:creationId xmlns:a16="http://schemas.microsoft.com/office/drawing/2014/main" id="{D6CCD505-D59B-4085-8B52-4C30B5F7FF6B}"/>
                  </a:ext>
                </a:extLst>
              </p:cNvPr>
              <p:cNvSpPr/>
              <p:nvPr/>
            </p:nvSpPr>
            <p:spPr>
              <a:xfrm>
                <a:off x="4257164" y="3412599"/>
                <a:ext cx="2822331" cy="465992"/>
              </a:xfrm>
              <a:prstGeom prst="rect">
                <a:avLst/>
              </a:prstGeom>
              <a:solidFill>
                <a:schemeClr val="accent2"/>
              </a:solidFill>
              <a:ln w="38100">
                <a:solidFill>
                  <a:schemeClr val="bg1"/>
                </a:solidFill>
              </a:ln>
              <a:effectLst>
                <a:innerShdw blurRad="63500" dist="50800" dir="13500000">
                  <a:prstClr val="black">
                    <a:alpha val="50000"/>
                  </a:prstClr>
                </a:innerShdw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8" name="Rectangle 7">
                <a:extLst>
                  <a:ext uri="{FF2B5EF4-FFF2-40B4-BE49-F238E27FC236}">
                    <a16:creationId xmlns:a16="http://schemas.microsoft.com/office/drawing/2014/main" id="{9D733EC8-9A23-478E-9962-838DFF796A1E}"/>
                  </a:ext>
                </a:extLst>
              </p:cNvPr>
              <p:cNvSpPr/>
              <p:nvPr/>
            </p:nvSpPr>
            <p:spPr>
              <a:xfrm>
                <a:off x="3788241" y="3878591"/>
                <a:ext cx="2822331" cy="465992"/>
              </a:xfrm>
              <a:prstGeom prst="rect">
                <a:avLst/>
              </a:prstGeom>
              <a:solidFill>
                <a:schemeClr val="accent2"/>
              </a:solidFill>
              <a:ln w="38100">
                <a:solidFill>
                  <a:schemeClr val="bg1"/>
                </a:solidFill>
              </a:ln>
              <a:effectLst>
                <a:innerShdw blurRad="63500" dist="50800" dir="13500000">
                  <a:prstClr val="black">
                    <a:alpha val="50000"/>
                  </a:prstClr>
                </a:innerShdw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9" name="Rectangle 8">
                <a:extLst>
                  <a:ext uri="{FF2B5EF4-FFF2-40B4-BE49-F238E27FC236}">
                    <a16:creationId xmlns:a16="http://schemas.microsoft.com/office/drawing/2014/main" id="{FC38A423-FDCE-4C21-86F1-79458D6B05CE}"/>
                  </a:ext>
                </a:extLst>
              </p:cNvPr>
              <p:cNvSpPr/>
              <p:nvPr/>
            </p:nvSpPr>
            <p:spPr>
              <a:xfrm>
                <a:off x="3319318" y="4344583"/>
                <a:ext cx="2822331" cy="465992"/>
              </a:xfrm>
              <a:prstGeom prst="rect">
                <a:avLst/>
              </a:prstGeom>
              <a:solidFill>
                <a:schemeClr val="accent2"/>
              </a:solidFill>
              <a:ln w="38100">
                <a:solidFill>
                  <a:schemeClr val="bg1"/>
                </a:solidFill>
              </a:ln>
              <a:effectLst>
                <a:innerShdw blurRad="63500" dist="50800" dir="13500000">
                  <a:prstClr val="black">
                    <a:alpha val="50000"/>
                  </a:prstClr>
                </a:innerShdw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0" name="Rectangle 9">
                <a:extLst>
                  <a:ext uri="{FF2B5EF4-FFF2-40B4-BE49-F238E27FC236}">
                    <a16:creationId xmlns:a16="http://schemas.microsoft.com/office/drawing/2014/main" id="{35918CC3-6EFC-4879-926A-2ACC12AF4C21}"/>
                  </a:ext>
                </a:extLst>
              </p:cNvPr>
              <p:cNvSpPr/>
              <p:nvPr/>
            </p:nvSpPr>
            <p:spPr>
              <a:xfrm>
                <a:off x="2850395" y="4810575"/>
                <a:ext cx="2822331" cy="465992"/>
              </a:xfrm>
              <a:prstGeom prst="rect">
                <a:avLst/>
              </a:prstGeom>
              <a:solidFill>
                <a:schemeClr val="accent2"/>
              </a:solidFill>
              <a:ln w="38100">
                <a:solidFill>
                  <a:schemeClr val="bg1"/>
                </a:solidFill>
              </a:ln>
              <a:effectLst>
                <a:innerShdw blurRad="63500" dist="50800" dir="13500000">
                  <a:prstClr val="black">
                    <a:alpha val="50000"/>
                  </a:prstClr>
                </a:innerShdw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22" name="Freeform: Shape 21">
              <a:extLst>
                <a:ext uri="{FF2B5EF4-FFF2-40B4-BE49-F238E27FC236}">
                  <a16:creationId xmlns:a16="http://schemas.microsoft.com/office/drawing/2014/main" id="{1C3F1936-3246-436D-BA0E-20AE40AC74FB}"/>
                </a:ext>
              </a:extLst>
            </p:cNvPr>
            <p:cNvSpPr/>
            <p:nvPr/>
          </p:nvSpPr>
          <p:spPr>
            <a:xfrm flipH="1">
              <a:off x="958584" y="1697640"/>
              <a:ext cx="1547445" cy="1608992"/>
            </a:xfrm>
            <a:custGeom>
              <a:avLst/>
              <a:gdLst>
                <a:gd name="connsiteX0" fmla="*/ 0 w 1441938"/>
                <a:gd name="connsiteY0" fmla="*/ 0 h 1644161"/>
                <a:gd name="connsiteX1" fmla="*/ 501161 w 1441938"/>
                <a:gd name="connsiteY1" fmla="*/ 35169 h 1644161"/>
                <a:gd name="connsiteX2" fmla="*/ 501161 w 1441938"/>
                <a:gd name="connsiteY2" fmla="*/ 571500 h 1644161"/>
                <a:gd name="connsiteX3" fmla="*/ 975946 w 1441938"/>
                <a:gd name="connsiteY3" fmla="*/ 562708 h 1644161"/>
                <a:gd name="connsiteX4" fmla="*/ 967153 w 1441938"/>
                <a:gd name="connsiteY4" fmla="*/ 1107831 h 1644161"/>
                <a:gd name="connsiteX5" fmla="*/ 1433146 w 1441938"/>
                <a:gd name="connsiteY5" fmla="*/ 1125415 h 1644161"/>
                <a:gd name="connsiteX6" fmla="*/ 1441938 w 1441938"/>
                <a:gd name="connsiteY6" fmla="*/ 1644161 h 1644161"/>
                <a:gd name="connsiteX0" fmla="*/ 0 w 1415561"/>
                <a:gd name="connsiteY0" fmla="*/ 0 h 1617784"/>
                <a:gd name="connsiteX1" fmla="*/ 474784 w 1415561"/>
                <a:gd name="connsiteY1" fmla="*/ 8792 h 1617784"/>
                <a:gd name="connsiteX2" fmla="*/ 474784 w 1415561"/>
                <a:gd name="connsiteY2" fmla="*/ 545123 h 1617784"/>
                <a:gd name="connsiteX3" fmla="*/ 949569 w 1415561"/>
                <a:gd name="connsiteY3" fmla="*/ 536331 h 1617784"/>
                <a:gd name="connsiteX4" fmla="*/ 940776 w 1415561"/>
                <a:gd name="connsiteY4" fmla="*/ 1081454 h 1617784"/>
                <a:gd name="connsiteX5" fmla="*/ 1406769 w 1415561"/>
                <a:gd name="connsiteY5" fmla="*/ 1099038 h 1617784"/>
                <a:gd name="connsiteX6" fmla="*/ 1415561 w 1415561"/>
                <a:gd name="connsiteY6" fmla="*/ 1617784 h 1617784"/>
                <a:gd name="connsiteX0" fmla="*/ 0 w 1547445"/>
                <a:gd name="connsiteY0" fmla="*/ 1 h 1608992"/>
                <a:gd name="connsiteX1" fmla="*/ 606668 w 1547445"/>
                <a:gd name="connsiteY1" fmla="*/ 0 h 1608992"/>
                <a:gd name="connsiteX2" fmla="*/ 606668 w 1547445"/>
                <a:gd name="connsiteY2" fmla="*/ 536331 h 1608992"/>
                <a:gd name="connsiteX3" fmla="*/ 1081453 w 1547445"/>
                <a:gd name="connsiteY3" fmla="*/ 527539 h 1608992"/>
                <a:gd name="connsiteX4" fmla="*/ 1072660 w 1547445"/>
                <a:gd name="connsiteY4" fmla="*/ 1072662 h 1608992"/>
                <a:gd name="connsiteX5" fmla="*/ 1538653 w 1547445"/>
                <a:gd name="connsiteY5" fmla="*/ 1090246 h 1608992"/>
                <a:gd name="connsiteX6" fmla="*/ 1547445 w 1547445"/>
                <a:gd name="connsiteY6" fmla="*/ 1608992 h 16089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547445" h="1608992">
                  <a:moveTo>
                    <a:pt x="0" y="1"/>
                  </a:moveTo>
                  <a:lnTo>
                    <a:pt x="606668" y="0"/>
                  </a:lnTo>
                  <a:lnTo>
                    <a:pt x="606668" y="536331"/>
                  </a:lnTo>
                  <a:lnTo>
                    <a:pt x="1081453" y="527539"/>
                  </a:lnTo>
                  <a:lnTo>
                    <a:pt x="1072660" y="1072662"/>
                  </a:lnTo>
                  <a:lnTo>
                    <a:pt x="1538653" y="1090246"/>
                  </a:lnTo>
                  <a:lnTo>
                    <a:pt x="1547445" y="1608992"/>
                  </a:lnTo>
                </a:path>
              </a:pathLst>
            </a:custGeom>
            <a:noFill/>
            <a:ln w="38100"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grpSp>
        <p:nvGrpSpPr>
          <p:cNvPr id="27" name="그룹 106">
            <a:extLst>
              <a:ext uri="{FF2B5EF4-FFF2-40B4-BE49-F238E27FC236}">
                <a16:creationId xmlns:a16="http://schemas.microsoft.com/office/drawing/2014/main" id="{DB82C55F-1BB8-4EBB-BB57-916AC19FE203}"/>
              </a:ext>
            </a:extLst>
          </p:cNvPr>
          <p:cNvGrpSpPr/>
          <p:nvPr/>
        </p:nvGrpSpPr>
        <p:grpSpPr>
          <a:xfrm>
            <a:off x="3156760" y="4880905"/>
            <a:ext cx="480878" cy="480875"/>
            <a:chOff x="2460435" y="1380960"/>
            <a:chExt cx="914400" cy="914400"/>
          </a:xfrm>
        </p:grpSpPr>
        <p:sp>
          <p:nvSpPr>
            <p:cNvPr id="28" name="타원 111">
              <a:extLst>
                <a:ext uri="{FF2B5EF4-FFF2-40B4-BE49-F238E27FC236}">
                  <a16:creationId xmlns:a16="http://schemas.microsoft.com/office/drawing/2014/main" id="{5AB030E2-061B-4685-A7A5-639F801027AC}"/>
                </a:ext>
              </a:extLst>
            </p:cNvPr>
            <p:cNvSpPr/>
            <p:nvPr/>
          </p:nvSpPr>
          <p:spPr>
            <a:xfrm>
              <a:off x="2460435" y="1380960"/>
              <a:ext cx="914400" cy="914400"/>
            </a:xfrm>
            <a:prstGeom prst="ellipse">
              <a:avLst/>
            </a:prstGeom>
            <a:solidFill>
              <a:schemeClr val="accent4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29" name="타원 112">
              <a:extLst>
                <a:ext uri="{FF2B5EF4-FFF2-40B4-BE49-F238E27FC236}">
                  <a16:creationId xmlns:a16="http://schemas.microsoft.com/office/drawing/2014/main" id="{A8633802-E1BD-4C6D-BDC0-0BDC25B23FAD}"/>
                </a:ext>
              </a:extLst>
            </p:cNvPr>
            <p:cNvSpPr/>
            <p:nvPr/>
          </p:nvSpPr>
          <p:spPr>
            <a:xfrm>
              <a:off x="2529738" y="1453602"/>
              <a:ext cx="778251" cy="778252"/>
            </a:xfrm>
            <a:prstGeom prst="ellipse">
              <a:avLst/>
            </a:prstGeom>
            <a:solidFill>
              <a:schemeClr val="accent4"/>
            </a:solidFill>
            <a:ln w="19050"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30" name="Block Arc 11">
              <a:extLst>
                <a:ext uri="{FF2B5EF4-FFF2-40B4-BE49-F238E27FC236}">
                  <a16:creationId xmlns:a16="http://schemas.microsoft.com/office/drawing/2014/main" id="{84A9E7BD-27B9-4563-B82F-6C535349485D}"/>
                </a:ext>
              </a:extLst>
            </p:cNvPr>
            <p:cNvSpPr/>
            <p:nvPr/>
          </p:nvSpPr>
          <p:spPr>
            <a:xfrm>
              <a:off x="2735435" y="1544266"/>
              <a:ext cx="366858" cy="596926"/>
            </a:xfrm>
            <a:custGeom>
              <a:avLst/>
              <a:gdLst/>
              <a:ahLst/>
              <a:cxnLst/>
              <a:rect l="l" t="t" r="r" b="b"/>
              <a:pathLst>
                <a:path w="3636337" h="7138182">
                  <a:moveTo>
                    <a:pt x="1563551" y="3029061"/>
                  </a:moveTo>
                  <a:lnTo>
                    <a:pt x="1563551" y="1171769"/>
                  </a:lnTo>
                  <a:cubicBezTo>
                    <a:pt x="1444523" y="1201084"/>
                    <a:pt x="1330799" y="1254073"/>
                    <a:pt x="1228219" y="1328453"/>
                  </a:cubicBezTo>
                  <a:cubicBezTo>
                    <a:pt x="927220" y="1546705"/>
                    <a:pt x="771440" y="1913395"/>
                    <a:pt x="823311" y="2281559"/>
                  </a:cubicBezTo>
                  <a:cubicBezTo>
                    <a:pt x="886035" y="2761950"/>
                    <a:pt x="1181988" y="2923981"/>
                    <a:pt x="1563551" y="3029061"/>
                  </a:cubicBezTo>
                  <a:close/>
                  <a:moveTo>
                    <a:pt x="2056123" y="5971053"/>
                  </a:moveTo>
                  <a:cubicBezTo>
                    <a:pt x="2180706" y="5941789"/>
                    <a:pt x="2300029" y="5887431"/>
                    <a:pt x="2407191" y="5809729"/>
                  </a:cubicBezTo>
                  <a:cubicBezTo>
                    <a:pt x="2708190" y="5591477"/>
                    <a:pt x="2863970" y="5224787"/>
                    <a:pt x="2812099" y="4856623"/>
                  </a:cubicBezTo>
                  <a:cubicBezTo>
                    <a:pt x="2712300" y="4365494"/>
                    <a:pt x="2419393" y="4148018"/>
                    <a:pt x="2056123" y="4007016"/>
                  </a:cubicBezTo>
                  <a:close/>
                  <a:moveTo>
                    <a:pt x="2056123" y="7138182"/>
                  </a:moveTo>
                  <a:lnTo>
                    <a:pt x="1563551" y="7138182"/>
                  </a:lnTo>
                  <a:lnTo>
                    <a:pt x="1563551" y="6796553"/>
                  </a:lnTo>
                  <a:cubicBezTo>
                    <a:pt x="1376287" y="6771102"/>
                    <a:pt x="1191751" y="6715291"/>
                    <a:pt x="1016794" y="6629471"/>
                  </a:cubicBezTo>
                  <a:cubicBezTo>
                    <a:pt x="412303" y="6332946"/>
                    <a:pt x="21102" y="5726704"/>
                    <a:pt x="0" y="5053734"/>
                  </a:cubicBezTo>
                  <a:lnTo>
                    <a:pt x="813973" y="5028205"/>
                  </a:lnTo>
                  <a:cubicBezTo>
                    <a:pt x="825624" y="5399818"/>
                    <a:pt x="1041643" y="5734588"/>
                    <a:pt x="1375441" y="5898325"/>
                  </a:cubicBezTo>
                  <a:cubicBezTo>
                    <a:pt x="1436179" y="5928119"/>
                    <a:pt x="1499008" y="5951362"/>
                    <a:pt x="1563551" y="5965918"/>
                  </a:cubicBezTo>
                  <a:lnTo>
                    <a:pt x="1563551" y="3847635"/>
                  </a:lnTo>
                  <a:cubicBezTo>
                    <a:pt x="920238" y="3662345"/>
                    <a:pt x="233045" y="3450393"/>
                    <a:pt x="16852" y="2382091"/>
                  </a:cubicBezTo>
                  <a:cubicBezTo>
                    <a:pt x="-73403" y="1719933"/>
                    <a:pt x="208577" y="1061859"/>
                    <a:pt x="750173" y="669157"/>
                  </a:cubicBezTo>
                  <a:cubicBezTo>
                    <a:pt x="994931" y="491686"/>
                    <a:pt x="1274723" y="381458"/>
                    <a:pt x="1563551" y="341319"/>
                  </a:cubicBezTo>
                  <a:lnTo>
                    <a:pt x="1563551" y="0"/>
                  </a:lnTo>
                  <a:lnTo>
                    <a:pt x="2056123" y="0"/>
                  </a:lnTo>
                  <a:lnTo>
                    <a:pt x="2056123" y="339268"/>
                  </a:lnTo>
                  <a:cubicBezTo>
                    <a:pt x="2248752" y="363969"/>
                    <a:pt x="2438747" y="420481"/>
                    <a:pt x="2618616" y="508711"/>
                  </a:cubicBezTo>
                  <a:cubicBezTo>
                    <a:pt x="3223107" y="805237"/>
                    <a:pt x="3614308" y="1411478"/>
                    <a:pt x="3635410" y="2084448"/>
                  </a:cubicBezTo>
                  <a:lnTo>
                    <a:pt x="2821437" y="2109978"/>
                  </a:lnTo>
                  <a:cubicBezTo>
                    <a:pt x="2809786" y="1738364"/>
                    <a:pt x="2593767" y="1403594"/>
                    <a:pt x="2259969" y="1239857"/>
                  </a:cubicBezTo>
                  <a:cubicBezTo>
                    <a:pt x="2194243" y="1207617"/>
                    <a:pt x="2126069" y="1183046"/>
                    <a:pt x="2056123" y="1168235"/>
                  </a:cubicBezTo>
                  <a:lnTo>
                    <a:pt x="2056123" y="3150890"/>
                  </a:lnTo>
                  <a:cubicBezTo>
                    <a:pt x="2675271" y="3303511"/>
                    <a:pt x="3347939" y="3564428"/>
                    <a:pt x="3618512" y="4743007"/>
                  </a:cubicBezTo>
                  <a:cubicBezTo>
                    <a:pt x="3712448" y="5409725"/>
                    <a:pt x="3430336" y="6073786"/>
                    <a:pt x="2885237" y="6469025"/>
                  </a:cubicBezTo>
                  <a:cubicBezTo>
                    <a:pt x="2636047" y="6649712"/>
                    <a:pt x="2350538" y="6760700"/>
                    <a:pt x="2056123" y="6798748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>
                <a:solidFill>
                  <a:schemeClr val="tx1"/>
                </a:solidFill>
              </a:endParaRPr>
            </a:p>
          </p:txBody>
        </p:sp>
      </p:grpSp>
      <p:grpSp>
        <p:nvGrpSpPr>
          <p:cNvPr id="31" name="그룹 106">
            <a:extLst>
              <a:ext uri="{FF2B5EF4-FFF2-40B4-BE49-F238E27FC236}">
                <a16:creationId xmlns:a16="http://schemas.microsoft.com/office/drawing/2014/main" id="{B3C1AD86-4E55-4C14-B412-CD5BAE1079C1}"/>
              </a:ext>
            </a:extLst>
          </p:cNvPr>
          <p:cNvGrpSpPr/>
          <p:nvPr/>
        </p:nvGrpSpPr>
        <p:grpSpPr>
          <a:xfrm>
            <a:off x="3995288" y="3950320"/>
            <a:ext cx="480878" cy="480875"/>
            <a:chOff x="2460435" y="1380960"/>
            <a:chExt cx="914400" cy="914400"/>
          </a:xfrm>
        </p:grpSpPr>
        <p:sp>
          <p:nvSpPr>
            <p:cNvPr id="32" name="타원 111">
              <a:extLst>
                <a:ext uri="{FF2B5EF4-FFF2-40B4-BE49-F238E27FC236}">
                  <a16:creationId xmlns:a16="http://schemas.microsoft.com/office/drawing/2014/main" id="{48B5ECBD-9F94-492A-BBFC-052D896C41FB}"/>
                </a:ext>
              </a:extLst>
            </p:cNvPr>
            <p:cNvSpPr/>
            <p:nvPr/>
          </p:nvSpPr>
          <p:spPr>
            <a:xfrm>
              <a:off x="2460435" y="1380960"/>
              <a:ext cx="914400" cy="914400"/>
            </a:xfrm>
            <a:prstGeom prst="ellipse">
              <a:avLst/>
            </a:prstGeom>
            <a:solidFill>
              <a:schemeClr val="accent4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33" name="타원 112">
              <a:extLst>
                <a:ext uri="{FF2B5EF4-FFF2-40B4-BE49-F238E27FC236}">
                  <a16:creationId xmlns:a16="http://schemas.microsoft.com/office/drawing/2014/main" id="{D108ADDD-A0B4-4A22-BF0F-A0FCBDAAC98C}"/>
                </a:ext>
              </a:extLst>
            </p:cNvPr>
            <p:cNvSpPr/>
            <p:nvPr/>
          </p:nvSpPr>
          <p:spPr>
            <a:xfrm>
              <a:off x="2529738" y="1453602"/>
              <a:ext cx="778251" cy="778252"/>
            </a:xfrm>
            <a:prstGeom prst="ellipse">
              <a:avLst/>
            </a:prstGeom>
            <a:solidFill>
              <a:schemeClr val="accent4"/>
            </a:solidFill>
            <a:ln w="19050"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34" name="Block Arc 11">
              <a:extLst>
                <a:ext uri="{FF2B5EF4-FFF2-40B4-BE49-F238E27FC236}">
                  <a16:creationId xmlns:a16="http://schemas.microsoft.com/office/drawing/2014/main" id="{9E5B9E4C-216D-4CA7-A589-B7C411FC3C70}"/>
                </a:ext>
              </a:extLst>
            </p:cNvPr>
            <p:cNvSpPr/>
            <p:nvPr/>
          </p:nvSpPr>
          <p:spPr>
            <a:xfrm>
              <a:off x="2735435" y="1544266"/>
              <a:ext cx="366858" cy="596926"/>
            </a:xfrm>
            <a:custGeom>
              <a:avLst/>
              <a:gdLst/>
              <a:ahLst/>
              <a:cxnLst/>
              <a:rect l="l" t="t" r="r" b="b"/>
              <a:pathLst>
                <a:path w="3636337" h="7138182">
                  <a:moveTo>
                    <a:pt x="1563551" y="3029061"/>
                  </a:moveTo>
                  <a:lnTo>
                    <a:pt x="1563551" y="1171769"/>
                  </a:lnTo>
                  <a:cubicBezTo>
                    <a:pt x="1444523" y="1201084"/>
                    <a:pt x="1330799" y="1254073"/>
                    <a:pt x="1228219" y="1328453"/>
                  </a:cubicBezTo>
                  <a:cubicBezTo>
                    <a:pt x="927220" y="1546705"/>
                    <a:pt x="771440" y="1913395"/>
                    <a:pt x="823311" y="2281559"/>
                  </a:cubicBezTo>
                  <a:cubicBezTo>
                    <a:pt x="886035" y="2761950"/>
                    <a:pt x="1181988" y="2923981"/>
                    <a:pt x="1563551" y="3029061"/>
                  </a:cubicBezTo>
                  <a:close/>
                  <a:moveTo>
                    <a:pt x="2056123" y="5971053"/>
                  </a:moveTo>
                  <a:cubicBezTo>
                    <a:pt x="2180706" y="5941789"/>
                    <a:pt x="2300029" y="5887431"/>
                    <a:pt x="2407191" y="5809729"/>
                  </a:cubicBezTo>
                  <a:cubicBezTo>
                    <a:pt x="2708190" y="5591477"/>
                    <a:pt x="2863970" y="5224787"/>
                    <a:pt x="2812099" y="4856623"/>
                  </a:cubicBezTo>
                  <a:cubicBezTo>
                    <a:pt x="2712300" y="4365494"/>
                    <a:pt x="2419393" y="4148018"/>
                    <a:pt x="2056123" y="4007016"/>
                  </a:cubicBezTo>
                  <a:close/>
                  <a:moveTo>
                    <a:pt x="2056123" y="7138182"/>
                  </a:moveTo>
                  <a:lnTo>
                    <a:pt x="1563551" y="7138182"/>
                  </a:lnTo>
                  <a:lnTo>
                    <a:pt x="1563551" y="6796553"/>
                  </a:lnTo>
                  <a:cubicBezTo>
                    <a:pt x="1376287" y="6771102"/>
                    <a:pt x="1191751" y="6715291"/>
                    <a:pt x="1016794" y="6629471"/>
                  </a:cubicBezTo>
                  <a:cubicBezTo>
                    <a:pt x="412303" y="6332946"/>
                    <a:pt x="21102" y="5726704"/>
                    <a:pt x="0" y="5053734"/>
                  </a:cubicBezTo>
                  <a:lnTo>
                    <a:pt x="813973" y="5028205"/>
                  </a:lnTo>
                  <a:cubicBezTo>
                    <a:pt x="825624" y="5399818"/>
                    <a:pt x="1041643" y="5734588"/>
                    <a:pt x="1375441" y="5898325"/>
                  </a:cubicBezTo>
                  <a:cubicBezTo>
                    <a:pt x="1436179" y="5928119"/>
                    <a:pt x="1499008" y="5951362"/>
                    <a:pt x="1563551" y="5965918"/>
                  </a:cubicBezTo>
                  <a:lnTo>
                    <a:pt x="1563551" y="3847635"/>
                  </a:lnTo>
                  <a:cubicBezTo>
                    <a:pt x="920238" y="3662345"/>
                    <a:pt x="233045" y="3450393"/>
                    <a:pt x="16852" y="2382091"/>
                  </a:cubicBezTo>
                  <a:cubicBezTo>
                    <a:pt x="-73403" y="1719933"/>
                    <a:pt x="208577" y="1061859"/>
                    <a:pt x="750173" y="669157"/>
                  </a:cubicBezTo>
                  <a:cubicBezTo>
                    <a:pt x="994931" y="491686"/>
                    <a:pt x="1274723" y="381458"/>
                    <a:pt x="1563551" y="341319"/>
                  </a:cubicBezTo>
                  <a:lnTo>
                    <a:pt x="1563551" y="0"/>
                  </a:lnTo>
                  <a:lnTo>
                    <a:pt x="2056123" y="0"/>
                  </a:lnTo>
                  <a:lnTo>
                    <a:pt x="2056123" y="339268"/>
                  </a:lnTo>
                  <a:cubicBezTo>
                    <a:pt x="2248752" y="363969"/>
                    <a:pt x="2438747" y="420481"/>
                    <a:pt x="2618616" y="508711"/>
                  </a:cubicBezTo>
                  <a:cubicBezTo>
                    <a:pt x="3223107" y="805237"/>
                    <a:pt x="3614308" y="1411478"/>
                    <a:pt x="3635410" y="2084448"/>
                  </a:cubicBezTo>
                  <a:lnTo>
                    <a:pt x="2821437" y="2109978"/>
                  </a:lnTo>
                  <a:cubicBezTo>
                    <a:pt x="2809786" y="1738364"/>
                    <a:pt x="2593767" y="1403594"/>
                    <a:pt x="2259969" y="1239857"/>
                  </a:cubicBezTo>
                  <a:cubicBezTo>
                    <a:pt x="2194243" y="1207617"/>
                    <a:pt x="2126069" y="1183046"/>
                    <a:pt x="2056123" y="1168235"/>
                  </a:cubicBezTo>
                  <a:lnTo>
                    <a:pt x="2056123" y="3150890"/>
                  </a:lnTo>
                  <a:cubicBezTo>
                    <a:pt x="2675271" y="3303511"/>
                    <a:pt x="3347939" y="3564428"/>
                    <a:pt x="3618512" y="4743007"/>
                  </a:cubicBezTo>
                  <a:cubicBezTo>
                    <a:pt x="3712448" y="5409725"/>
                    <a:pt x="3430336" y="6073786"/>
                    <a:pt x="2885237" y="6469025"/>
                  </a:cubicBezTo>
                  <a:cubicBezTo>
                    <a:pt x="2636047" y="6649712"/>
                    <a:pt x="2350538" y="6760700"/>
                    <a:pt x="2056123" y="6798748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>
                <a:solidFill>
                  <a:schemeClr val="tx1"/>
                </a:solidFill>
              </a:endParaRPr>
            </a:p>
          </p:txBody>
        </p:sp>
      </p:grpSp>
      <p:grpSp>
        <p:nvGrpSpPr>
          <p:cNvPr id="35" name="그룹 106">
            <a:extLst>
              <a:ext uri="{FF2B5EF4-FFF2-40B4-BE49-F238E27FC236}">
                <a16:creationId xmlns:a16="http://schemas.microsoft.com/office/drawing/2014/main" id="{092DAD94-A6E0-4D53-97E6-982A43CB68A3}"/>
              </a:ext>
            </a:extLst>
          </p:cNvPr>
          <p:cNvGrpSpPr/>
          <p:nvPr/>
        </p:nvGrpSpPr>
        <p:grpSpPr>
          <a:xfrm>
            <a:off x="4827326" y="3018914"/>
            <a:ext cx="480878" cy="480875"/>
            <a:chOff x="2460435" y="1380960"/>
            <a:chExt cx="914400" cy="914400"/>
          </a:xfrm>
        </p:grpSpPr>
        <p:sp>
          <p:nvSpPr>
            <p:cNvPr id="36" name="타원 111">
              <a:extLst>
                <a:ext uri="{FF2B5EF4-FFF2-40B4-BE49-F238E27FC236}">
                  <a16:creationId xmlns:a16="http://schemas.microsoft.com/office/drawing/2014/main" id="{8DA66E51-E2FD-4892-8DAD-DAC72CE8C2EA}"/>
                </a:ext>
              </a:extLst>
            </p:cNvPr>
            <p:cNvSpPr/>
            <p:nvPr/>
          </p:nvSpPr>
          <p:spPr>
            <a:xfrm>
              <a:off x="2460435" y="1380960"/>
              <a:ext cx="914400" cy="914400"/>
            </a:xfrm>
            <a:prstGeom prst="ellipse">
              <a:avLst/>
            </a:prstGeom>
            <a:solidFill>
              <a:schemeClr val="accent4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37" name="타원 112">
              <a:extLst>
                <a:ext uri="{FF2B5EF4-FFF2-40B4-BE49-F238E27FC236}">
                  <a16:creationId xmlns:a16="http://schemas.microsoft.com/office/drawing/2014/main" id="{D1C6A762-1A58-460A-B380-3B125C2CFEE0}"/>
                </a:ext>
              </a:extLst>
            </p:cNvPr>
            <p:cNvSpPr/>
            <p:nvPr/>
          </p:nvSpPr>
          <p:spPr>
            <a:xfrm>
              <a:off x="2529738" y="1453602"/>
              <a:ext cx="778251" cy="778252"/>
            </a:xfrm>
            <a:prstGeom prst="ellipse">
              <a:avLst/>
            </a:prstGeom>
            <a:solidFill>
              <a:schemeClr val="accent4"/>
            </a:solidFill>
            <a:ln w="19050"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38" name="Block Arc 11">
              <a:extLst>
                <a:ext uri="{FF2B5EF4-FFF2-40B4-BE49-F238E27FC236}">
                  <a16:creationId xmlns:a16="http://schemas.microsoft.com/office/drawing/2014/main" id="{E780AA7B-BE93-4034-A3B1-52573EEA7F9E}"/>
                </a:ext>
              </a:extLst>
            </p:cNvPr>
            <p:cNvSpPr/>
            <p:nvPr/>
          </p:nvSpPr>
          <p:spPr>
            <a:xfrm>
              <a:off x="2735435" y="1544266"/>
              <a:ext cx="366858" cy="596926"/>
            </a:xfrm>
            <a:custGeom>
              <a:avLst/>
              <a:gdLst/>
              <a:ahLst/>
              <a:cxnLst/>
              <a:rect l="l" t="t" r="r" b="b"/>
              <a:pathLst>
                <a:path w="3636337" h="7138182">
                  <a:moveTo>
                    <a:pt x="1563551" y="3029061"/>
                  </a:moveTo>
                  <a:lnTo>
                    <a:pt x="1563551" y="1171769"/>
                  </a:lnTo>
                  <a:cubicBezTo>
                    <a:pt x="1444523" y="1201084"/>
                    <a:pt x="1330799" y="1254073"/>
                    <a:pt x="1228219" y="1328453"/>
                  </a:cubicBezTo>
                  <a:cubicBezTo>
                    <a:pt x="927220" y="1546705"/>
                    <a:pt x="771440" y="1913395"/>
                    <a:pt x="823311" y="2281559"/>
                  </a:cubicBezTo>
                  <a:cubicBezTo>
                    <a:pt x="886035" y="2761950"/>
                    <a:pt x="1181988" y="2923981"/>
                    <a:pt x="1563551" y="3029061"/>
                  </a:cubicBezTo>
                  <a:close/>
                  <a:moveTo>
                    <a:pt x="2056123" y="5971053"/>
                  </a:moveTo>
                  <a:cubicBezTo>
                    <a:pt x="2180706" y="5941789"/>
                    <a:pt x="2300029" y="5887431"/>
                    <a:pt x="2407191" y="5809729"/>
                  </a:cubicBezTo>
                  <a:cubicBezTo>
                    <a:pt x="2708190" y="5591477"/>
                    <a:pt x="2863970" y="5224787"/>
                    <a:pt x="2812099" y="4856623"/>
                  </a:cubicBezTo>
                  <a:cubicBezTo>
                    <a:pt x="2712300" y="4365494"/>
                    <a:pt x="2419393" y="4148018"/>
                    <a:pt x="2056123" y="4007016"/>
                  </a:cubicBezTo>
                  <a:close/>
                  <a:moveTo>
                    <a:pt x="2056123" y="7138182"/>
                  </a:moveTo>
                  <a:lnTo>
                    <a:pt x="1563551" y="7138182"/>
                  </a:lnTo>
                  <a:lnTo>
                    <a:pt x="1563551" y="6796553"/>
                  </a:lnTo>
                  <a:cubicBezTo>
                    <a:pt x="1376287" y="6771102"/>
                    <a:pt x="1191751" y="6715291"/>
                    <a:pt x="1016794" y="6629471"/>
                  </a:cubicBezTo>
                  <a:cubicBezTo>
                    <a:pt x="412303" y="6332946"/>
                    <a:pt x="21102" y="5726704"/>
                    <a:pt x="0" y="5053734"/>
                  </a:cubicBezTo>
                  <a:lnTo>
                    <a:pt x="813973" y="5028205"/>
                  </a:lnTo>
                  <a:cubicBezTo>
                    <a:pt x="825624" y="5399818"/>
                    <a:pt x="1041643" y="5734588"/>
                    <a:pt x="1375441" y="5898325"/>
                  </a:cubicBezTo>
                  <a:cubicBezTo>
                    <a:pt x="1436179" y="5928119"/>
                    <a:pt x="1499008" y="5951362"/>
                    <a:pt x="1563551" y="5965918"/>
                  </a:cubicBezTo>
                  <a:lnTo>
                    <a:pt x="1563551" y="3847635"/>
                  </a:lnTo>
                  <a:cubicBezTo>
                    <a:pt x="920238" y="3662345"/>
                    <a:pt x="233045" y="3450393"/>
                    <a:pt x="16852" y="2382091"/>
                  </a:cubicBezTo>
                  <a:cubicBezTo>
                    <a:pt x="-73403" y="1719933"/>
                    <a:pt x="208577" y="1061859"/>
                    <a:pt x="750173" y="669157"/>
                  </a:cubicBezTo>
                  <a:cubicBezTo>
                    <a:pt x="994931" y="491686"/>
                    <a:pt x="1274723" y="381458"/>
                    <a:pt x="1563551" y="341319"/>
                  </a:cubicBezTo>
                  <a:lnTo>
                    <a:pt x="1563551" y="0"/>
                  </a:lnTo>
                  <a:lnTo>
                    <a:pt x="2056123" y="0"/>
                  </a:lnTo>
                  <a:lnTo>
                    <a:pt x="2056123" y="339268"/>
                  </a:lnTo>
                  <a:cubicBezTo>
                    <a:pt x="2248752" y="363969"/>
                    <a:pt x="2438747" y="420481"/>
                    <a:pt x="2618616" y="508711"/>
                  </a:cubicBezTo>
                  <a:cubicBezTo>
                    <a:pt x="3223107" y="805237"/>
                    <a:pt x="3614308" y="1411478"/>
                    <a:pt x="3635410" y="2084448"/>
                  </a:cubicBezTo>
                  <a:lnTo>
                    <a:pt x="2821437" y="2109978"/>
                  </a:lnTo>
                  <a:cubicBezTo>
                    <a:pt x="2809786" y="1738364"/>
                    <a:pt x="2593767" y="1403594"/>
                    <a:pt x="2259969" y="1239857"/>
                  </a:cubicBezTo>
                  <a:cubicBezTo>
                    <a:pt x="2194243" y="1207617"/>
                    <a:pt x="2126069" y="1183046"/>
                    <a:pt x="2056123" y="1168235"/>
                  </a:cubicBezTo>
                  <a:lnTo>
                    <a:pt x="2056123" y="3150890"/>
                  </a:lnTo>
                  <a:cubicBezTo>
                    <a:pt x="2675271" y="3303511"/>
                    <a:pt x="3347939" y="3564428"/>
                    <a:pt x="3618512" y="4743007"/>
                  </a:cubicBezTo>
                  <a:cubicBezTo>
                    <a:pt x="3712448" y="5409725"/>
                    <a:pt x="3430336" y="6073786"/>
                    <a:pt x="2885237" y="6469025"/>
                  </a:cubicBezTo>
                  <a:cubicBezTo>
                    <a:pt x="2636047" y="6649712"/>
                    <a:pt x="2350538" y="6760700"/>
                    <a:pt x="2056123" y="6798748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>
                <a:solidFill>
                  <a:schemeClr val="tx1"/>
                </a:solidFill>
              </a:endParaRPr>
            </a:p>
          </p:txBody>
        </p:sp>
      </p:grpSp>
      <p:grpSp>
        <p:nvGrpSpPr>
          <p:cNvPr id="39" name="그룹 106">
            <a:extLst>
              <a:ext uri="{FF2B5EF4-FFF2-40B4-BE49-F238E27FC236}">
                <a16:creationId xmlns:a16="http://schemas.microsoft.com/office/drawing/2014/main" id="{FAE9C26A-4BA5-4EB2-B168-EE94071B3C44}"/>
              </a:ext>
            </a:extLst>
          </p:cNvPr>
          <p:cNvGrpSpPr/>
          <p:nvPr/>
        </p:nvGrpSpPr>
        <p:grpSpPr>
          <a:xfrm>
            <a:off x="3791295" y="2062130"/>
            <a:ext cx="480878" cy="480875"/>
            <a:chOff x="2460435" y="1380960"/>
            <a:chExt cx="914400" cy="914400"/>
          </a:xfrm>
        </p:grpSpPr>
        <p:sp>
          <p:nvSpPr>
            <p:cNvPr id="40" name="타원 111">
              <a:extLst>
                <a:ext uri="{FF2B5EF4-FFF2-40B4-BE49-F238E27FC236}">
                  <a16:creationId xmlns:a16="http://schemas.microsoft.com/office/drawing/2014/main" id="{1B0A6EEC-B6FA-465B-B3AF-5F28944A2502}"/>
                </a:ext>
              </a:extLst>
            </p:cNvPr>
            <p:cNvSpPr/>
            <p:nvPr/>
          </p:nvSpPr>
          <p:spPr>
            <a:xfrm>
              <a:off x="2460435" y="1380960"/>
              <a:ext cx="914400" cy="914400"/>
            </a:xfrm>
            <a:prstGeom prst="ellipse">
              <a:avLst/>
            </a:prstGeom>
            <a:solidFill>
              <a:schemeClr val="accent4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41" name="타원 112">
              <a:extLst>
                <a:ext uri="{FF2B5EF4-FFF2-40B4-BE49-F238E27FC236}">
                  <a16:creationId xmlns:a16="http://schemas.microsoft.com/office/drawing/2014/main" id="{EF6B9D3A-0424-4904-965B-CEB8CF27AA8E}"/>
                </a:ext>
              </a:extLst>
            </p:cNvPr>
            <p:cNvSpPr/>
            <p:nvPr/>
          </p:nvSpPr>
          <p:spPr>
            <a:xfrm>
              <a:off x="2529738" y="1453602"/>
              <a:ext cx="778251" cy="778252"/>
            </a:xfrm>
            <a:prstGeom prst="ellipse">
              <a:avLst/>
            </a:prstGeom>
            <a:solidFill>
              <a:schemeClr val="accent4"/>
            </a:solidFill>
            <a:ln w="19050"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42" name="Block Arc 11">
              <a:extLst>
                <a:ext uri="{FF2B5EF4-FFF2-40B4-BE49-F238E27FC236}">
                  <a16:creationId xmlns:a16="http://schemas.microsoft.com/office/drawing/2014/main" id="{4B11F690-00CA-451A-9CE7-1E69B958EE3D}"/>
                </a:ext>
              </a:extLst>
            </p:cNvPr>
            <p:cNvSpPr/>
            <p:nvPr/>
          </p:nvSpPr>
          <p:spPr>
            <a:xfrm>
              <a:off x="2735435" y="1544266"/>
              <a:ext cx="366858" cy="596926"/>
            </a:xfrm>
            <a:custGeom>
              <a:avLst/>
              <a:gdLst/>
              <a:ahLst/>
              <a:cxnLst/>
              <a:rect l="l" t="t" r="r" b="b"/>
              <a:pathLst>
                <a:path w="3636337" h="7138182">
                  <a:moveTo>
                    <a:pt x="1563551" y="3029061"/>
                  </a:moveTo>
                  <a:lnTo>
                    <a:pt x="1563551" y="1171769"/>
                  </a:lnTo>
                  <a:cubicBezTo>
                    <a:pt x="1444523" y="1201084"/>
                    <a:pt x="1330799" y="1254073"/>
                    <a:pt x="1228219" y="1328453"/>
                  </a:cubicBezTo>
                  <a:cubicBezTo>
                    <a:pt x="927220" y="1546705"/>
                    <a:pt x="771440" y="1913395"/>
                    <a:pt x="823311" y="2281559"/>
                  </a:cubicBezTo>
                  <a:cubicBezTo>
                    <a:pt x="886035" y="2761950"/>
                    <a:pt x="1181988" y="2923981"/>
                    <a:pt x="1563551" y="3029061"/>
                  </a:cubicBezTo>
                  <a:close/>
                  <a:moveTo>
                    <a:pt x="2056123" y="5971053"/>
                  </a:moveTo>
                  <a:cubicBezTo>
                    <a:pt x="2180706" y="5941789"/>
                    <a:pt x="2300029" y="5887431"/>
                    <a:pt x="2407191" y="5809729"/>
                  </a:cubicBezTo>
                  <a:cubicBezTo>
                    <a:pt x="2708190" y="5591477"/>
                    <a:pt x="2863970" y="5224787"/>
                    <a:pt x="2812099" y="4856623"/>
                  </a:cubicBezTo>
                  <a:cubicBezTo>
                    <a:pt x="2712300" y="4365494"/>
                    <a:pt x="2419393" y="4148018"/>
                    <a:pt x="2056123" y="4007016"/>
                  </a:cubicBezTo>
                  <a:close/>
                  <a:moveTo>
                    <a:pt x="2056123" y="7138182"/>
                  </a:moveTo>
                  <a:lnTo>
                    <a:pt x="1563551" y="7138182"/>
                  </a:lnTo>
                  <a:lnTo>
                    <a:pt x="1563551" y="6796553"/>
                  </a:lnTo>
                  <a:cubicBezTo>
                    <a:pt x="1376287" y="6771102"/>
                    <a:pt x="1191751" y="6715291"/>
                    <a:pt x="1016794" y="6629471"/>
                  </a:cubicBezTo>
                  <a:cubicBezTo>
                    <a:pt x="412303" y="6332946"/>
                    <a:pt x="21102" y="5726704"/>
                    <a:pt x="0" y="5053734"/>
                  </a:cubicBezTo>
                  <a:lnTo>
                    <a:pt x="813973" y="5028205"/>
                  </a:lnTo>
                  <a:cubicBezTo>
                    <a:pt x="825624" y="5399818"/>
                    <a:pt x="1041643" y="5734588"/>
                    <a:pt x="1375441" y="5898325"/>
                  </a:cubicBezTo>
                  <a:cubicBezTo>
                    <a:pt x="1436179" y="5928119"/>
                    <a:pt x="1499008" y="5951362"/>
                    <a:pt x="1563551" y="5965918"/>
                  </a:cubicBezTo>
                  <a:lnTo>
                    <a:pt x="1563551" y="3847635"/>
                  </a:lnTo>
                  <a:cubicBezTo>
                    <a:pt x="920238" y="3662345"/>
                    <a:pt x="233045" y="3450393"/>
                    <a:pt x="16852" y="2382091"/>
                  </a:cubicBezTo>
                  <a:cubicBezTo>
                    <a:pt x="-73403" y="1719933"/>
                    <a:pt x="208577" y="1061859"/>
                    <a:pt x="750173" y="669157"/>
                  </a:cubicBezTo>
                  <a:cubicBezTo>
                    <a:pt x="994931" y="491686"/>
                    <a:pt x="1274723" y="381458"/>
                    <a:pt x="1563551" y="341319"/>
                  </a:cubicBezTo>
                  <a:lnTo>
                    <a:pt x="1563551" y="0"/>
                  </a:lnTo>
                  <a:lnTo>
                    <a:pt x="2056123" y="0"/>
                  </a:lnTo>
                  <a:lnTo>
                    <a:pt x="2056123" y="339268"/>
                  </a:lnTo>
                  <a:cubicBezTo>
                    <a:pt x="2248752" y="363969"/>
                    <a:pt x="2438747" y="420481"/>
                    <a:pt x="2618616" y="508711"/>
                  </a:cubicBezTo>
                  <a:cubicBezTo>
                    <a:pt x="3223107" y="805237"/>
                    <a:pt x="3614308" y="1411478"/>
                    <a:pt x="3635410" y="2084448"/>
                  </a:cubicBezTo>
                  <a:lnTo>
                    <a:pt x="2821437" y="2109978"/>
                  </a:lnTo>
                  <a:cubicBezTo>
                    <a:pt x="2809786" y="1738364"/>
                    <a:pt x="2593767" y="1403594"/>
                    <a:pt x="2259969" y="1239857"/>
                  </a:cubicBezTo>
                  <a:cubicBezTo>
                    <a:pt x="2194243" y="1207617"/>
                    <a:pt x="2126069" y="1183046"/>
                    <a:pt x="2056123" y="1168235"/>
                  </a:cubicBezTo>
                  <a:lnTo>
                    <a:pt x="2056123" y="3150890"/>
                  </a:lnTo>
                  <a:cubicBezTo>
                    <a:pt x="2675271" y="3303511"/>
                    <a:pt x="3347939" y="3564428"/>
                    <a:pt x="3618512" y="4743007"/>
                  </a:cubicBezTo>
                  <a:cubicBezTo>
                    <a:pt x="3712448" y="5409725"/>
                    <a:pt x="3430336" y="6073786"/>
                    <a:pt x="2885237" y="6469025"/>
                  </a:cubicBezTo>
                  <a:cubicBezTo>
                    <a:pt x="2636047" y="6649712"/>
                    <a:pt x="2350538" y="6760700"/>
                    <a:pt x="2056123" y="6798748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>
                <a:solidFill>
                  <a:schemeClr val="tx1"/>
                </a:solidFill>
              </a:endParaRPr>
            </a:p>
          </p:txBody>
        </p:sp>
      </p:grpSp>
      <p:grpSp>
        <p:nvGrpSpPr>
          <p:cNvPr id="48" name="그룹 87">
            <a:extLst>
              <a:ext uri="{FF2B5EF4-FFF2-40B4-BE49-F238E27FC236}">
                <a16:creationId xmlns:a16="http://schemas.microsoft.com/office/drawing/2014/main" id="{7A3471B1-030B-44DC-B6C8-B13AEFAF0C69}"/>
              </a:ext>
            </a:extLst>
          </p:cNvPr>
          <p:cNvGrpSpPr/>
          <p:nvPr/>
        </p:nvGrpSpPr>
        <p:grpSpPr>
          <a:xfrm rot="499283">
            <a:off x="2281541" y="1355432"/>
            <a:ext cx="1660139" cy="786195"/>
            <a:chOff x="1774163" y="2217893"/>
            <a:chExt cx="1927508" cy="912812"/>
          </a:xfrm>
        </p:grpSpPr>
        <p:grpSp>
          <p:nvGrpSpPr>
            <p:cNvPr id="49" name="그룹 86">
              <a:extLst>
                <a:ext uri="{FF2B5EF4-FFF2-40B4-BE49-F238E27FC236}">
                  <a16:creationId xmlns:a16="http://schemas.microsoft.com/office/drawing/2014/main" id="{436FCB27-CAFD-46D0-8A96-78ED833DC588}"/>
                </a:ext>
              </a:extLst>
            </p:cNvPr>
            <p:cNvGrpSpPr/>
            <p:nvPr/>
          </p:nvGrpSpPr>
          <p:grpSpPr>
            <a:xfrm>
              <a:off x="1774163" y="2217893"/>
              <a:ext cx="1927508" cy="852379"/>
              <a:chOff x="1774163" y="2217893"/>
              <a:chExt cx="1927508" cy="852379"/>
            </a:xfrm>
            <a:solidFill>
              <a:schemeClr val="bg1"/>
            </a:solidFill>
          </p:grpSpPr>
          <p:sp>
            <p:nvSpPr>
              <p:cNvPr id="51" name="Freeform 18">
                <a:extLst>
                  <a:ext uri="{FF2B5EF4-FFF2-40B4-BE49-F238E27FC236}">
                    <a16:creationId xmlns:a16="http://schemas.microsoft.com/office/drawing/2014/main" id="{638F68F7-C29E-4529-9ABF-B5A0E377FD37}"/>
                  </a:ext>
                </a:extLst>
              </p:cNvPr>
              <p:cNvSpPr/>
              <p:nvPr/>
            </p:nvSpPr>
            <p:spPr>
              <a:xfrm flipH="1">
                <a:off x="1774163" y="2350717"/>
                <a:ext cx="1600825" cy="719555"/>
              </a:xfrm>
              <a:custGeom>
                <a:avLst/>
                <a:gdLst>
                  <a:gd name="connsiteX0" fmla="*/ 4126727 w 4126727"/>
                  <a:gd name="connsiteY0" fmla="*/ 866693 h 1836752"/>
                  <a:gd name="connsiteX1" fmla="*/ 2782957 w 4126727"/>
                  <a:gd name="connsiteY1" fmla="*/ 0 h 1836752"/>
                  <a:gd name="connsiteX2" fmla="*/ 2703444 w 4126727"/>
                  <a:gd name="connsiteY2" fmla="*/ 7952 h 1836752"/>
                  <a:gd name="connsiteX3" fmla="*/ 1375576 w 4126727"/>
                  <a:gd name="connsiteY3" fmla="*/ 326004 h 1836752"/>
                  <a:gd name="connsiteX4" fmla="*/ 0 w 4126727"/>
                  <a:gd name="connsiteY4" fmla="*/ 477079 h 1836752"/>
                  <a:gd name="connsiteX5" fmla="*/ 1574358 w 4126727"/>
                  <a:gd name="connsiteY5" fmla="*/ 898498 h 1836752"/>
                  <a:gd name="connsiteX6" fmla="*/ 2576223 w 4126727"/>
                  <a:gd name="connsiteY6" fmla="*/ 1280160 h 1836752"/>
                  <a:gd name="connsiteX7" fmla="*/ 3267986 w 4126727"/>
                  <a:gd name="connsiteY7" fmla="*/ 1836752 h 1836752"/>
                  <a:gd name="connsiteX8" fmla="*/ 4126727 w 4126727"/>
                  <a:gd name="connsiteY8" fmla="*/ 866693 h 1836752"/>
                  <a:gd name="connsiteX0" fmla="*/ 4126727 w 4126727"/>
                  <a:gd name="connsiteY0" fmla="*/ 884466 h 1854525"/>
                  <a:gd name="connsiteX1" fmla="*/ 2782957 w 4126727"/>
                  <a:gd name="connsiteY1" fmla="*/ 17773 h 1854525"/>
                  <a:gd name="connsiteX2" fmla="*/ 2703444 w 4126727"/>
                  <a:gd name="connsiteY2" fmla="*/ 25725 h 1854525"/>
                  <a:gd name="connsiteX3" fmla="*/ 1375576 w 4126727"/>
                  <a:gd name="connsiteY3" fmla="*/ 343777 h 1854525"/>
                  <a:gd name="connsiteX4" fmla="*/ 0 w 4126727"/>
                  <a:gd name="connsiteY4" fmla="*/ 494852 h 1854525"/>
                  <a:gd name="connsiteX5" fmla="*/ 1574358 w 4126727"/>
                  <a:gd name="connsiteY5" fmla="*/ 916271 h 1854525"/>
                  <a:gd name="connsiteX6" fmla="*/ 2576223 w 4126727"/>
                  <a:gd name="connsiteY6" fmla="*/ 1297933 h 1854525"/>
                  <a:gd name="connsiteX7" fmla="*/ 3267986 w 4126727"/>
                  <a:gd name="connsiteY7" fmla="*/ 1854525 h 1854525"/>
                  <a:gd name="connsiteX8" fmla="*/ 4126727 w 4126727"/>
                  <a:gd name="connsiteY8" fmla="*/ 884466 h 1854525"/>
                  <a:gd name="connsiteX0" fmla="*/ 1375576 w 4126727"/>
                  <a:gd name="connsiteY0" fmla="*/ 331865 h 1842613"/>
                  <a:gd name="connsiteX1" fmla="*/ 0 w 4126727"/>
                  <a:gd name="connsiteY1" fmla="*/ 482940 h 1842613"/>
                  <a:gd name="connsiteX2" fmla="*/ 1574358 w 4126727"/>
                  <a:gd name="connsiteY2" fmla="*/ 904359 h 1842613"/>
                  <a:gd name="connsiteX3" fmla="*/ 2576223 w 4126727"/>
                  <a:gd name="connsiteY3" fmla="*/ 1286021 h 1842613"/>
                  <a:gd name="connsiteX4" fmla="*/ 3267986 w 4126727"/>
                  <a:gd name="connsiteY4" fmla="*/ 1842613 h 1842613"/>
                  <a:gd name="connsiteX5" fmla="*/ 4126727 w 4126727"/>
                  <a:gd name="connsiteY5" fmla="*/ 872554 h 1842613"/>
                  <a:gd name="connsiteX6" fmla="*/ 2782957 w 4126727"/>
                  <a:gd name="connsiteY6" fmla="*/ 5861 h 1842613"/>
                  <a:gd name="connsiteX7" fmla="*/ 2794884 w 4126727"/>
                  <a:gd name="connsiteY7" fmla="*/ 105253 h 1842613"/>
                  <a:gd name="connsiteX0" fmla="*/ 1375576 w 4126727"/>
                  <a:gd name="connsiteY0" fmla="*/ 326004 h 1836752"/>
                  <a:gd name="connsiteX1" fmla="*/ 0 w 4126727"/>
                  <a:gd name="connsiteY1" fmla="*/ 477079 h 1836752"/>
                  <a:gd name="connsiteX2" fmla="*/ 1574358 w 4126727"/>
                  <a:gd name="connsiteY2" fmla="*/ 898498 h 1836752"/>
                  <a:gd name="connsiteX3" fmla="*/ 2576223 w 4126727"/>
                  <a:gd name="connsiteY3" fmla="*/ 1280160 h 1836752"/>
                  <a:gd name="connsiteX4" fmla="*/ 3267986 w 4126727"/>
                  <a:gd name="connsiteY4" fmla="*/ 1836752 h 1836752"/>
                  <a:gd name="connsiteX5" fmla="*/ 4126727 w 4126727"/>
                  <a:gd name="connsiteY5" fmla="*/ 866693 h 1836752"/>
                  <a:gd name="connsiteX6" fmla="*/ 2782957 w 4126727"/>
                  <a:gd name="connsiteY6" fmla="*/ 0 h 1836752"/>
                  <a:gd name="connsiteX0" fmla="*/ 1375576 w 4126727"/>
                  <a:gd name="connsiteY0" fmla="*/ 326004 h 1836752"/>
                  <a:gd name="connsiteX1" fmla="*/ 0 w 4126727"/>
                  <a:gd name="connsiteY1" fmla="*/ 477079 h 1836752"/>
                  <a:gd name="connsiteX2" fmla="*/ 1574358 w 4126727"/>
                  <a:gd name="connsiteY2" fmla="*/ 898498 h 1836752"/>
                  <a:gd name="connsiteX3" fmla="*/ 2576223 w 4126727"/>
                  <a:gd name="connsiteY3" fmla="*/ 1280160 h 1836752"/>
                  <a:gd name="connsiteX4" fmla="*/ 3267986 w 4126727"/>
                  <a:gd name="connsiteY4" fmla="*/ 1836752 h 1836752"/>
                  <a:gd name="connsiteX5" fmla="*/ 4126727 w 4126727"/>
                  <a:gd name="connsiteY5" fmla="*/ 866693 h 1836752"/>
                  <a:gd name="connsiteX6" fmla="*/ 2782957 w 4126727"/>
                  <a:gd name="connsiteY6" fmla="*/ 0 h 1836752"/>
                  <a:gd name="connsiteX0" fmla="*/ 1375576 w 4063117"/>
                  <a:gd name="connsiteY0" fmla="*/ 326004 h 1836752"/>
                  <a:gd name="connsiteX1" fmla="*/ 0 w 4063117"/>
                  <a:gd name="connsiteY1" fmla="*/ 477079 h 1836752"/>
                  <a:gd name="connsiteX2" fmla="*/ 1574358 w 4063117"/>
                  <a:gd name="connsiteY2" fmla="*/ 898498 h 1836752"/>
                  <a:gd name="connsiteX3" fmla="*/ 2576223 w 4063117"/>
                  <a:gd name="connsiteY3" fmla="*/ 1280160 h 1836752"/>
                  <a:gd name="connsiteX4" fmla="*/ 3267986 w 4063117"/>
                  <a:gd name="connsiteY4" fmla="*/ 1836752 h 1836752"/>
                  <a:gd name="connsiteX5" fmla="*/ 4063117 w 4063117"/>
                  <a:gd name="connsiteY5" fmla="*/ 930304 h 1836752"/>
                  <a:gd name="connsiteX6" fmla="*/ 2782957 w 4063117"/>
                  <a:gd name="connsiteY6" fmla="*/ 0 h 1836752"/>
                  <a:gd name="connsiteX0" fmla="*/ 1375576 w 4063117"/>
                  <a:gd name="connsiteY0" fmla="*/ 326004 h 1836752"/>
                  <a:gd name="connsiteX1" fmla="*/ 0 w 4063117"/>
                  <a:gd name="connsiteY1" fmla="*/ 477079 h 1836752"/>
                  <a:gd name="connsiteX2" fmla="*/ 1574358 w 4063117"/>
                  <a:gd name="connsiteY2" fmla="*/ 898498 h 1836752"/>
                  <a:gd name="connsiteX3" fmla="*/ 2576223 w 4063117"/>
                  <a:gd name="connsiteY3" fmla="*/ 1280160 h 1836752"/>
                  <a:gd name="connsiteX4" fmla="*/ 3267986 w 4063117"/>
                  <a:gd name="connsiteY4" fmla="*/ 1836752 h 1836752"/>
                  <a:gd name="connsiteX5" fmla="*/ 4063117 w 4063117"/>
                  <a:gd name="connsiteY5" fmla="*/ 930304 h 1836752"/>
                  <a:gd name="connsiteX6" fmla="*/ 2782957 w 4063117"/>
                  <a:gd name="connsiteY6" fmla="*/ 0 h 1836752"/>
                  <a:gd name="connsiteX0" fmla="*/ 1375576 w 4063117"/>
                  <a:gd name="connsiteY0" fmla="*/ 326004 h 1836752"/>
                  <a:gd name="connsiteX1" fmla="*/ 0 w 4063117"/>
                  <a:gd name="connsiteY1" fmla="*/ 477079 h 1836752"/>
                  <a:gd name="connsiteX2" fmla="*/ 1574358 w 4063117"/>
                  <a:gd name="connsiteY2" fmla="*/ 898498 h 1836752"/>
                  <a:gd name="connsiteX3" fmla="*/ 2576223 w 4063117"/>
                  <a:gd name="connsiteY3" fmla="*/ 1280160 h 1836752"/>
                  <a:gd name="connsiteX4" fmla="*/ 3267986 w 4063117"/>
                  <a:gd name="connsiteY4" fmla="*/ 1836752 h 1836752"/>
                  <a:gd name="connsiteX5" fmla="*/ 4063117 w 4063117"/>
                  <a:gd name="connsiteY5" fmla="*/ 930304 h 1836752"/>
                  <a:gd name="connsiteX6" fmla="*/ 2782957 w 4063117"/>
                  <a:gd name="connsiteY6" fmla="*/ 0 h 1836752"/>
                  <a:gd name="connsiteX0" fmla="*/ 1375576 w 4063117"/>
                  <a:gd name="connsiteY0" fmla="*/ 326004 h 1836752"/>
                  <a:gd name="connsiteX1" fmla="*/ 0 w 4063117"/>
                  <a:gd name="connsiteY1" fmla="*/ 477079 h 1836752"/>
                  <a:gd name="connsiteX2" fmla="*/ 1574358 w 4063117"/>
                  <a:gd name="connsiteY2" fmla="*/ 898498 h 1836752"/>
                  <a:gd name="connsiteX3" fmla="*/ 2576223 w 4063117"/>
                  <a:gd name="connsiteY3" fmla="*/ 1280160 h 1836752"/>
                  <a:gd name="connsiteX4" fmla="*/ 3267986 w 4063117"/>
                  <a:gd name="connsiteY4" fmla="*/ 1836752 h 1836752"/>
                  <a:gd name="connsiteX5" fmla="*/ 4063117 w 4063117"/>
                  <a:gd name="connsiteY5" fmla="*/ 930304 h 1836752"/>
                  <a:gd name="connsiteX6" fmla="*/ 2782957 w 4063117"/>
                  <a:gd name="connsiteY6" fmla="*/ 0 h 1836752"/>
                  <a:gd name="connsiteX7" fmla="*/ 1375576 w 4063117"/>
                  <a:gd name="connsiteY7" fmla="*/ 326004 h 1836752"/>
                  <a:gd name="connsiteX0" fmla="*/ 1375576 w 4063117"/>
                  <a:gd name="connsiteY0" fmla="*/ 326004 h 1836752"/>
                  <a:gd name="connsiteX1" fmla="*/ 0 w 4063117"/>
                  <a:gd name="connsiteY1" fmla="*/ 477079 h 1836752"/>
                  <a:gd name="connsiteX2" fmla="*/ 1574358 w 4063117"/>
                  <a:gd name="connsiteY2" fmla="*/ 898498 h 1836752"/>
                  <a:gd name="connsiteX3" fmla="*/ 2576223 w 4063117"/>
                  <a:gd name="connsiteY3" fmla="*/ 1280160 h 1836752"/>
                  <a:gd name="connsiteX4" fmla="*/ 3267986 w 4063117"/>
                  <a:gd name="connsiteY4" fmla="*/ 1836752 h 1836752"/>
                  <a:gd name="connsiteX5" fmla="*/ 4063117 w 4063117"/>
                  <a:gd name="connsiteY5" fmla="*/ 930304 h 1836752"/>
                  <a:gd name="connsiteX6" fmla="*/ 2782957 w 4063117"/>
                  <a:gd name="connsiteY6" fmla="*/ 0 h 1836752"/>
                  <a:gd name="connsiteX7" fmla="*/ 1375576 w 4063117"/>
                  <a:gd name="connsiteY7" fmla="*/ 326004 h 1836752"/>
                  <a:gd name="connsiteX0" fmla="*/ 1375576 w 4063117"/>
                  <a:gd name="connsiteY0" fmla="*/ 390578 h 1901326"/>
                  <a:gd name="connsiteX1" fmla="*/ 0 w 4063117"/>
                  <a:gd name="connsiteY1" fmla="*/ 541653 h 1901326"/>
                  <a:gd name="connsiteX2" fmla="*/ 1574358 w 4063117"/>
                  <a:gd name="connsiteY2" fmla="*/ 963072 h 1901326"/>
                  <a:gd name="connsiteX3" fmla="*/ 2576223 w 4063117"/>
                  <a:gd name="connsiteY3" fmla="*/ 1344734 h 1901326"/>
                  <a:gd name="connsiteX4" fmla="*/ 3267986 w 4063117"/>
                  <a:gd name="connsiteY4" fmla="*/ 1901326 h 1901326"/>
                  <a:gd name="connsiteX5" fmla="*/ 4063117 w 4063117"/>
                  <a:gd name="connsiteY5" fmla="*/ 994878 h 1901326"/>
                  <a:gd name="connsiteX6" fmla="*/ 2782957 w 4063117"/>
                  <a:gd name="connsiteY6" fmla="*/ 64574 h 1901326"/>
                  <a:gd name="connsiteX7" fmla="*/ 2178658 w 4063117"/>
                  <a:gd name="connsiteY7" fmla="*/ 96380 h 1901326"/>
                  <a:gd name="connsiteX8" fmla="*/ 1375576 w 4063117"/>
                  <a:gd name="connsiteY8" fmla="*/ 390578 h 1901326"/>
                  <a:gd name="connsiteX0" fmla="*/ 1375576 w 4063117"/>
                  <a:gd name="connsiteY0" fmla="*/ 383650 h 1894398"/>
                  <a:gd name="connsiteX1" fmla="*/ 0 w 4063117"/>
                  <a:gd name="connsiteY1" fmla="*/ 534725 h 1894398"/>
                  <a:gd name="connsiteX2" fmla="*/ 1574358 w 4063117"/>
                  <a:gd name="connsiteY2" fmla="*/ 956144 h 1894398"/>
                  <a:gd name="connsiteX3" fmla="*/ 2576223 w 4063117"/>
                  <a:gd name="connsiteY3" fmla="*/ 1337806 h 1894398"/>
                  <a:gd name="connsiteX4" fmla="*/ 3267986 w 4063117"/>
                  <a:gd name="connsiteY4" fmla="*/ 1894398 h 1894398"/>
                  <a:gd name="connsiteX5" fmla="*/ 4063117 w 4063117"/>
                  <a:gd name="connsiteY5" fmla="*/ 987950 h 1894398"/>
                  <a:gd name="connsiteX6" fmla="*/ 2782957 w 4063117"/>
                  <a:gd name="connsiteY6" fmla="*/ 57646 h 1894398"/>
                  <a:gd name="connsiteX7" fmla="*/ 2178658 w 4063117"/>
                  <a:gd name="connsiteY7" fmla="*/ 89452 h 1894398"/>
                  <a:gd name="connsiteX8" fmla="*/ 1375576 w 4063117"/>
                  <a:gd name="connsiteY8" fmla="*/ 383650 h 1894398"/>
                  <a:gd name="connsiteX0" fmla="*/ 1375576 w 4063117"/>
                  <a:gd name="connsiteY0" fmla="*/ 326004 h 1836752"/>
                  <a:gd name="connsiteX1" fmla="*/ 0 w 4063117"/>
                  <a:gd name="connsiteY1" fmla="*/ 477079 h 1836752"/>
                  <a:gd name="connsiteX2" fmla="*/ 1574358 w 4063117"/>
                  <a:gd name="connsiteY2" fmla="*/ 898498 h 1836752"/>
                  <a:gd name="connsiteX3" fmla="*/ 2576223 w 4063117"/>
                  <a:gd name="connsiteY3" fmla="*/ 1280160 h 1836752"/>
                  <a:gd name="connsiteX4" fmla="*/ 3267986 w 4063117"/>
                  <a:gd name="connsiteY4" fmla="*/ 1836752 h 1836752"/>
                  <a:gd name="connsiteX5" fmla="*/ 4063117 w 4063117"/>
                  <a:gd name="connsiteY5" fmla="*/ 930304 h 1836752"/>
                  <a:gd name="connsiteX6" fmla="*/ 2782957 w 4063117"/>
                  <a:gd name="connsiteY6" fmla="*/ 0 h 1836752"/>
                  <a:gd name="connsiteX7" fmla="*/ 2178658 w 4063117"/>
                  <a:gd name="connsiteY7" fmla="*/ 31806 h 1836752"/>
                  <a:gd name="connsiteX8" fmla="*/ 1375576 w 4063117"/>
                  <a:gd name="connsiteY8" fmla="*/ 326004 h 1836752"/>
                  <a:gd name="connsiteX0" fmla="*/ 1375576 w 4063117"/>
                  <a:gd name="connsiteY0" fmla="*/ 326004 h 1836752"/>
                  <a:gd name="connsiteX1" fmla="*/ 0 w 4063117"/>
                  <a:gd name="connsiteY1" fmla="*/ 477079 h 1836752"/>
                  <a:gd name="connsiteX2" fmla="*/ 1574358 w 4063117"/>
                  <a:gd name="connsiteY2" fmla="*/ 898498 h 1836752"/>
                  <a:gd name="connsiteX3" fmla="*/ 2576223 w 4063117"/>
                  <a:gd name="connsiteY3" fmla="*/ 1280160 h 1836752"/>
                  <a:gd name="connsiteX4" fmla="*/ 3267986 w 4063117"/>
                  <a:gd name="connsiteY4" fmla="*/ 1836752 h 1836752"/>
                  <a:gd name="connsiteX5" fmla="*/ 4063117 w 4063117"/>
                  <a:gd name="connsiteY5" fmla="*/ 930304 h 1836752"/>
                  <a:gd name="connsiteX6" fmla="*/ 2782957 w 4063117"/>
                  <a:gd name="connsiteY6" fmla="*/ 0 h 1836752"/>
                  <a:gd name="connsiteX7" fmla="*/ 2178658 w 4063117"/>
                  <a:gd name="connsiteY7" fmla="*/ 31806 h 1836752"/>
                  <a:gd name="connsiteX8" fmla="*/ 1375576 w 4063117"/>
                  <a:gd name="connsiteY8" fmla="*/ 326004 h 1836752"/>
                  <a:gd name="connsiteX0" fmla="*/ 1375576 w 4063117"/>
                  <a:gd name="connsiteY0" fmla="*/ 326004 h 1836752"/>
                  <a:gd name="connsiteX1" fmla="*/ 0 w 4063117"/>
                  <a:gd name="connsiteY1" fmla="*/ 477079 h 1836752"/>
                  <a:gd name="connsiteX2" fmla="*/ 1574358 w 4063117"/>
                  <a:gd name="connsiteY2" fmla="*/ 898498 h 1836752"/>
                  <a:gd name="connsiteX3" fmla="*/ 2576223 w 4063117"/>
                  <a:gd name="connsiteY3" fmla="*/ 1280160 h 1836752"/>
                  <a:gd name="connsiteX4" fmla="*/ 3267986 w 4063117"/>
                  <a:gd name="connsiteY4" fmla="*/ 1836752 h 1836752"/>
                  <a:gd name="connsiteX5" fmla="*/ 4063117 w 4063117"/>
                  <a:gd name="connsiteY5" fmla="*/ 930304 h 1836752"/>
                  <a:gd name="connsiteX6" fmla="*/ 2782957 w 4063117"/>
                  <a:gd name="connsiteY6" fmla="*/ 0 h 1836752"/>
                  <a:gd name="connsiteX7" fmla="*/ 2178658 w 4063117"/>
                  <a:gd name="connsiteY7" fmla="*/ 31806 h 1836752"/>
                  <a:gd name="connsiteX8" fmla="*/ 1375576 w 4063117"/>
                  <a:gd name="connsiteY8" fmla="*/ 326004 h 1836752"/>
                  <a:gd name="connsiteX0" fmla="*/ 1375576 w 4063117"/>
                  <a:gd name="connsiteY0" fmla="*/ 326004 h 1836752"/>
                  <a:gd name="connsiteX1" fmla="*/ 0 w 4063117"/>
                  <a:gd name="connsiteY1" fmla="*/ 477079 h 1836752"/>
                  <a:gd name="connsiteX2" fmla="*/ 1574358 w 4063117"/>
                  <a:gd name="connsiteY2" fmla="*/ 898498 h 1836752"/>
                  <a:gd name="connsiteX3" fmla="*/ 2576223 w 4063117"/>
                  <a:gd name="connsiteY3" fmla="*/ 1280160 h 1836752"/>
                  <a:gd name="connsiteX4" fmla="*/ 3267986 w 4063117"/>
                  <a:gd name="connsiteY4" fmla="*/ 1836752 h 1836752"/>
                  <a:gd name="connsiteX5" fmla="*/ 4063117 w 4063117"/>
                  <a:gd name="connsiteY5" fmla="*/ 930304 h 1836752"/>
                  <a:gd name="connsiteX6" fmla="*/ 2782957 w 4063117"/>
                  <a:gd name="connsiteY6" fmla="*/ 0 h 1836752"/>
                  <a:gd name="connsiteX7" fmla="*/ 2178658 w 4063117"/>
                  <a:gd name="connsiteY7" fmla="*/ 31806 h 1836752"/>
                  <a:gd name="connsiteX8" fmla="*/ 1375576 w 4063117"/>
                  <a:gd name="connsiteY8" fmla="*/ 326004 h 1836752"/>
                  <a:gd name="connsiteX0" fmla="*/ 1419093 w 4106634"/>
                  <a:gd name="connsiteY0" fmla="*/ 326004 h 1836752"/>
                  <a:gd name="connsiteX1" fmla="*/ 43517 w 4106634"/>
                  <a:gd name="connsiteY1" fmla="*/ 477079 h 1836752"/>
                  <a:gd name="connsiteX2" fmla="*/ 1617875 w 4106634"/>
                  <a:gd name="connsiteY2" fmla="*/ 898498 h 1836752"/>
                  <a:gd name="connsiteX3" fmla="*/ 2619740 w 4106634"/>
                  <a:gd name="connsiteY3" fmla="*/ 1280160 h 1836752"/>
                  <a:gd name="connsiteX4" fmla="*/ 3311503 w 4106634"/>
                  <a:gd name="connsiteY4" fmla="*/ 1836752 h 1836752"/>
                  <a:gd name="connsiteX5" fmla="*/ 4106634 w 4106634"/>
                  <a:gd name="connsiteY5" fmla="*/ 930304 h 1836752"/>
                  <a:gd name="connsiteX6" fmla="*/ 2826474 w 4106634"/>
                  <a:gd name="connsiteY6" fmla="*/ 0 h 1836752"/>
                  <a:gd name="connsiteX7" fmla="*/ 2222175 w 4106634"/>
                  <a:gd name="connsiteY7" fmla="*/ 31806 h 1836752"/>
                  <a:gd name="connsiteX8" fmla="*/ 1419093 w 4106634"/>
                  <a:gd name="connsiteY8" fmla="*/ 326004 h 1836752"/>
                  <a:gd name="connsiteX0" fmla="*/ 1419093 w 4106634"/>
                  <a:gd name="connsiteY0" fmla="*/ 326004 h 1836752"/>
                  <a:gd name="connsiteX1" fmla="*/ 43517 w 4106634"/>
                  <a:gd name="connsiteY1" fmla="*/ 477079 h 1836752"/>
                  <a:gd name="connsiteX2" fmla="*/ 1617875 w 4106634"/>
                  <a:gd name="connsiteY2" fmla="*/ 898498 h 1836752"/>
                  <a:gd name="connsiteX3" fmla="*/ 2619740 w 4106634"/>
                  <a:gd name="connsiteY3" fmla="*/ 1280160 h 1836752"/>
                  <a:gd name="connsiteX4" fmla="*/ 3311503 w 4106634"/>
                  <a:gd name="connsiteY4" fmla="*/ 1836752 h 1836752"/>
                  <a:gd name="connsiteX5" fmla="*/ 4106634 w 4106634"/>
                  <a:gd name="connsiteY5" fmla="*/ 930304 h 1836752"/>
                  <a:gd name="connsiteX6" fmla="*/ 2826474 w 4106634"/>
                  <a:gd name="connsiteY6" fmla="*/ 0 h 1836752"/>
                  <a:gd name="connsiteX7" fmla="*/ 2222175 w 4106634"/>
                  <a:gd name="connsiteY7" fmla="*/ 31806 h 1836752"/>
                  <a:gd name="connsiteX8" fmla="*/ 1419093 w 4106634"/>
                  <a:gd name="connsiteY8" fmla="*/ 326004 h 1836752"/>
                  <a:gd name="connsiteX0" fmla="*/ 1424462 w 4112003"/>
                  <a:gd name="connsiteY0" fmla="*/ 326004 h 1836752"/>
                  <a:gd name="connsiteX1" fmla="*/ 48886 w 4112003"/>
                  <a:gd name="connsiteY1" fmla="*/ 477079 h 1836752"/>
                  <a:gd name="connsiteX2" fmla="*/ 1623244 w 4112003"/>
                  <a:gd name="connsiteY2" fmla="*/ 898498 h 1836752"/>
                  <a:gd name="connsiteX3" fmla="*/ 2625109 w 4112003"/>
                  <a:gd name="connsiteY3" fmla="*/ 1280160 h 1836752"/>
                  <a:gd name="connsiteX4" fmla="*/ 3316872 w 4112003"/>
                  <a:gd name="connsiteY4" fmla="*/ 1836752 h 1836752"/>
                  <a:gd name="connsiteX5" fmla="*/ 4112003 w 4112003"/>
                  <a:gd name="connsiteY5" fmla="*/ 930304 h 1836752"/>
                  <a:gd name="connsiteX6" fmla="*/ 2831843 w 4112003"/>
                  <a:gd name="connsiteY6" fmla="*/ 0 h 1836752"/>
                  <a:gd name="connsiteX7" fmla="*/ 2227544 w 4112003"/>
                  <a:gd name="connsiteY7" fmla="*/ 31806 h 1836752"/>
                  <a:gd name="connsiteX8" fmla="*/ 1424462 w 4112003"/>
                  <a:gd name="connsiteY8" fmla="*/ 326004 h 1836752"/>
                  <a:gd name="connsiteX0" fmla="*/ 1424462 w 4112003"/>
                  <a:gd name="connsiteY0" fmla="*/ 326004 h 1836752"/>
                  <a:gd name="connsiteX1" fmla="*/ 48886 w 4112003"/>
                  <a:gd name="connsiteY1" fmla="*/ 477079 h 1836752"/>
                  <a:gd name="connsiteX2" fmla="*/ 1623244 w 4112003"/>
                  <a:gd name="connsiteY2" fmla="*/ 898498 h 1836752"/>
                  <a:gd name="connsiteX3" fmla="*/ 2132129 w 4112003"/>
                  <a:gd name="connsiteY3" fmla="*/ 993914 h 1836752"/>
                  <a:gd name="connsiteX4" fmla="*/ 2625109 w 4112003"/>
                  <a:gd name="connsiteY4" fmla="*/ 1280160 h 1836752"/>
                  <a:gd name="connsiteX5" fmla="*/ 3316872 w 4112003"/>
                  <a:gd name="connsiteY5" fmla="*/ 1836752 h 1836752"/>
                  <a:gd name="connsiteX6" fmla="*/ 4112003 w 4112003"/>
                  <a:gd name="connsiteY6" fmla="*/ 930304 h 1836752"/>
                  <a:gd name="connsiteX7" fmla="*/ 2831843 w 4112003"/>
                  <a:gd name="connsiteY7" fmla="*/ 0 h 1836752"/>
                  <a:gd name="connsiteX8" fmla="*/ 2227544 w 4112003"/>
                  <a:gd name="connsiteY8" fmla="*/ 31806 h 1836752"/>
                  <a:gd name="connsiteX9" fmla="*/ 1424462 w 4112003"/>
                  <a:gd name="connsiteY9" fmla="*/ 326004 h 1836752"/>
                  <a:gd name="connsiteX0" fmla="*/ 1435225 w 4122766"/>
                  <a:gd name="connsiteY0" fmla="*/ 326004 h 1836752"/>
                  <a:gd name="connsiteX1" fmla="*/ 59649 w 4122766"/>
                  <a:gd name="connsiteY1" fmla="*/ 477079 h 1836752"/>
                  <a:gd name="connsiteX2" fmla="*/ 1634007 w 4122766"/>
                  <a:gd name="connsiteY2" fmla="*/ 898498 h 1836752"/>
                  <a:gd name="connsiteX3" fmla="*/ 2142892 w 4122766"/>
                  <a:gd name="connsiteY3" fmla="*/ 993914 h 1836752"/>
                  <a:gd name="connsiteX4" fmla="*/ 2635872 w 4122766"/>
                  <a:gd name="connsiteY4" fmla="*/ 1280160 h 1836752"/>
                  <a:gd name="connsiteX5" fmla="*/ 3327635 w 4122766"/>
                  <a:gd name="connsiteY5" fmla="*/ 1836752 h 1836752"/>
                  <a:gd name="connsiteX6" fmla="*/ 4122766 w 4122766"/>
                  <a:gd name="connsiteY6" fmla="*/ 930304 h 1836752"/>
                  <a:gd name="connsiteX7" fmla="*/ 2842606 w 4122766"/>
                  <a:gd name="connsiteY7" fmla="*/ 0 h 1836752"/>
                  <a:gd name="connsiteX8" fmla="*/ 2238307 w 4122766"/>
                  <a:gd name="connsiteY8" fmla="*/ 31806 h 1836752"/>
                  <a:gd name="connsiteX9" fmla="*/ 1435225 w 4122766"/>
                  <a:gd name="connsiteY9" fmla="*/ 326004 h 1836752"/>
                  <a:gd name="connsiteX0" fmla="*/ 1435225 w 4122766"/>
                  <a:gd name="connsiteY0" fmla="*/ 326004 h 1836752"/>
                  <a:gd name="connsiteX1" fmla="*/ 59649 w 4122766"/>
                  <a:gd name="connsiteY1" fmla="*/ 477079 h 1836752"/>
                  <a:gd name="connsiteX2" fmla="*/ 1634007 w 4122766"/>
                  <a:gd name="connsiteY2" fmla="*/ 898498 h 1836752"/>
                  <a:gd name="connsiteX3" fmla="*/ 2142892 w 4122766"/>
                  <a:gd name="connsiteY3" fmla="*/ 993914 h 1836752"/>
                  <a:gd name="connsiteX4" fmla="*/ 2635872 w 4122766"/>
                  <a:gd name="connsiteY4" fmla="*/ 1280160 h 1836752"/>
                  <a:gd name="connsiteX5" fmla="*/ 3327635 w 4122766"/>
                  <a:gd name="connsiteY5" fmla="*/ 1836752 h 1836752"/>
                  <a:gd name="connsiteX6" fmla="*/ 4122766 w 4122766"/>
                  <a:gd name="connsiteY6" fmla="*/ 930304 h 1836752"/>
                  <a:gd name="connsiteX7" fmla="*/ 2842606 w 4122766"/>
                  <a:gd name="connsiteY7" fmla="*/ 0 h 1836752"/>
                  <a:gd name="connsiteX8" fmla="*/ 2238307 w 4122766"/>
                  <a:gd name="connsiteY8" fmla="*/ 31806 h 1836752"/>
                  <a:gd name="connsiteX9" fmla="*/ 1435225 w 4122766"/>
                  <a:gd name="connsiteY9" fmla="*/ 326004 h 1836752"/>
                  <a:gd name="connsiteX0" fmla="*/ 1435225 w 4122766"/>
                  <a:gd name="connsiteY0" fmla="*/ 338408 h 1849156"/>
                  <a:gd name="connsiteX1" fmla="*/ 59649 w 4122766"/>
                  <a:gd name="connsiteY1" fmla="*/ 489483 h 1849156"/>
                  <a:gd name="connsiteX2" fmla="*/ 1634007 w 4122766"/>
                  <a:gd name="connsiteY2" fmla="*/ 910902 h 1849156"/>
                  <a:gd name="connsiteX3" fmla="*/ 2142892 w 4122766"/>
                  <a:gd name="connsiteY3" fmla="*/ 1006318 h 1849156"/>
                  <a:gd name="connsiteX4" fmla="*/ 2635872 w 4122766"/>
                  <a:gd name="connsiteY4" fmla="*/ 1292564 h 1849156"/>
                  <a:gd name="connsiteX5" fmla="*/ 3327635 w 4122766"/>
                  <a:gd name="connsiteY5" fmla="*/ 1849156 h 1849156"/>
                  <a:gd name="connsiteX6" fmla="*/ 4122766 w 4122766"/>
                  <a:gd name="connsiteY6" fmla="*/ 942708 h 1849156"/>
                  <a:gd name="connsiteX7" fmla="*/ 2842606 w 4122766"/>
                  <a:gd name="connsiteY7" fmla="*/ 12404 h 1849156"/>
                  <a:gd name="connsiteX8" fmla="*/ 2238307 w 4122766"/>
                  <a:gd name="connsiteY8" fmla="*/ 44210 h 1849156"/>
                  <a:gd name="connsiteX9" fmla="*/ 1435225 w 4122766"/>
                  <a:gd name="connsiteY9" fmla="*/ 338408 h 1849156"/>
                  <a:gd name="connsiteX0" fmla="*/ 1435225 w 4122766"/>
                  <a:gd name="connsiteY0" fmla="*/ 354916 h 1865664"/>
                  <a:gd name="connsiteX1" fmla="*/ 59649 w 4122766"/>
                  <a:gd name="connsiteY1" fmla="*/ 505991 h 1865664"/>
                  <a:gd name="connsiteX2" fmla="*/ 1634007 w 4122766"/>
                  <a:gd name="connsiteY2" fmla="*/ 927410 h 1865664"/>
                  <a:gd name="connsiteX3" fmla="*/ 2142892 w 4122766"/>
                  <a:gd name="connsiteY3" fmla="*/ 1022826 h 1865664"/>
                  <a:gd name="connsiteX4" fmla="*/ 2635872 w 4122766"/>
                  <a:gd name="connsiteY4" fmla="*/ 1309072 h 1865664"/>
                  <a:gd name="connsiteX5" fmla="*/ 3327635 w 4122766"/>
                  <a:gd name="connsiteY5" fmla="*/ 1865664 h 1865664"/>
                  <a:gd name="connsiteX6" fmla="*/ 4122766 w 4122766"/>
                  <a:gd name="connsiteY6" fmla="*/ 959216 h 1865664"/>
                  <a:gd name="connsiteX7" fmla="*/ 2842606 w 4122766"/>
                  <a:gd name="connsiteY7" fmla="*/ 28912 h 1865664"/>
                  <a:gd name="connsiteX8" fmla="*/ 2238307 w 4122766"/>
                  <a:gd name="connsiteY8" fmla="*/ 60718 h 1865664"/>
                  <a:gd name="connsiteX9" fmla="*/ 1435225 w 4122766"/>
                  <a:gd name="connsiteY9" fmla="*/ 354916 h 1865664"/>
                  <a:gd name="connsiteX0" fmla="*/ 1435225 w 4122766"/>
                  <a:gd name="connsiteY0" fmla="*/ 354916 h 1865664"/>
                  <a:gd name="connsiteX1" fmla="*/ 59649 w 4122766"/>
                  <a:gd name="connsiteY1" fmla="*/ 505991 h 1865664"/>
                  <a:gd name="connsiteX2" fmla="*/ 1634007 w 4122766"/>
                  <a:gd name="connsiteY2" fmla="*/ 927410 h 1865664"/>
                  <a:gd name="connsiteX3" fmla="*/ 2142892 w 4122766"/>
                  <a:gd name="connsiteY3" fmla="*/ 1022826 h 1865664"/>
                  <a:gd name="connsiteX4" fmla="*/ 2635872 w 4122766"/>
                  <a:gd name="connsiteY4" fmla="*/ 1309072 h 1865664"/>
                  <a:gd name="connsiteX5" fmla="*/ 3327635 w 4122766"/>
                  <a:gd name="connsiteY5" fmla="*/ 1865664 h 1865664"/>
                  <a:gd name="connsiteX6" fmla="*/ 4122766 w 4122766"/>
                  <a:gd name="connsiteY6" fmla="*/ 959216 h 1865664"/>
                  <a:gd name="connsiteX7" fmla="*/ 2842606 w 4122766"/>
                  <a:gd name="connsiteY7" fmla="*/ 28912 h 1865664"/>
                  <a:gd name="connsiteX8" fmla="*/ 2238307 w 4122766"/>
                  <a:gd name="connsiteY8" fmla="*/ 60718 h 1865664"/>
                  <a:gd name="connsiteX9" fmla="*/ 1435225 w 4122766"/>
                  <a:gd name="connsiteY9" fmla="*/ 354916 h 1865664"/>
                  <a:gd name="connsiteX0" fmla="*/ 1435225 w 4122766"/>
                  <a:gd name="connsiteY0" fmla="*/ 339809 h 1850557"/>
                  <a:gd name="connsiteX1" fmla="*/ 59649 w 4122766"/>
                  <a:gd name="connsiteY1" fmla="*/ 490884 h 1850557"/>
                  <a:gd name="connsiteX2" fmla="*/ 1634007 w 4122766"/>
                  <a:gd name="connsiteY2" fmla="*/ 912303 h 1850557"/>
                  <a:gd name="connsiteX3" fmla="*/ 2142892 w 4122766"/>
                  <a:gd name="connsiteY3" fmla="*/ 1007719 h 1850557"/>
                  <a:gd name="connsiteX4" fmla="*/ 2635872 w 4122766"/>
                  <a:gd name="connsiteY4" fmla="*/ 1293965 h 1850557"/>
                  <a:gd name="connsiteX5" fmla="*/ 3327635 w 4122766"/>
                  <a:gd name="connsiteY5" fmla="*/ 1850557 h 1850557"/>
                  <a:gd name="connsiteX6" fmla="*/ 4122766 w 4122766"/>
                  <a:gd name="connsiteY6" fmla="*/ 944109 h 1850557"/>
                  <a:gd name="connsiteX7" fmla="*/ 2842606 w 4122766"/>
                  <a:gd name="connsiteY7" fmla="*/ 13805 h 1850557"/>
                  <a:gd name="connsiteX8" fmla="*/ 2166745 w 4122766"/>
                  <a:gd name="connsiteY8" fmla="*/ 93319 h 1850557"/>
                  <a:gd name="connsiteX9" fmla="*/ 1435225 w 4122766"/>
                  <a:gd name="connsiteY9" fmla="*/ 339809 h 1850557"/>
                  <a:gd name="connsiteX0" fmla="*/ 1435225 w 4122766"/>
                  <a:gd name="connsiteY0" fmla="*/ 367230 h 1877978"/>
                  <a:gd name="connsiteX1" fmla="*/ 59649 w 4122766"/>
                  <a:gd name="connsiteY1" fmla="*/ 518305 h 1877978"/>
                  <a:gd name="connsiteX2" fmla="*/ 1634007 w 4122766"/>
                  <a:gd name="connsiteY2" fmla="*/ 939724 h 1877978"/>
                  <a:gd name="connsiteX3" fmla="*/ 2142892 w 4122766"/>
                  <a:gd name="connsiteY3" fmla="*/ 1035140 h 1877978"/>
                  <a:gd name="connsiteX4" fmla="*/ 2635872 w 4122766"/>
                  <a:gd name="connsiteY4" fmla="*/ 1321386 h 1877978"/>
                  <a:gd name="connsiteX5" fmla="*/ 3327635 w 4122766"/>
                  <a:gd name="connsiteY5" fmla="*/ 1877978 h 1877978"/>
                  <a:gd name="connsiteX6" fmla="*/ 4122766 w 4122766"/>
                  <a:gd name="connsiteY6" fmla="*/ 971530 h 1877978"/>
                  <a:gd name="connsiteX7" fmla="*/ 2842606 w 4122766"/>
                  <a:gd name="connsiteY7" fmla="*/ 9421 h 1877978"/>
                  <a:gd name="connsiteX8" fmla="*/ 2166745 w 4122766"/>
                  <a:gd name="connsiteY8" fmla="*/ 120740 h 1877978"/>
                  <a:gd name="connsiteX9" fmla="*/ 1435225 w 4122766"/>
                  <a:gd name="connsiteY9" fmla="*/ 367230 h 1877978"/>
                  <a:gd name="connsiteX0" fmla="*/ 1435225 w 4122766"/>
                  <a:gd name="connsiteY0" fmla="*/ 367230 h 1877978"/>
                  <a:gd name="connsiteX1" fmla="*/ 59649 w 4122766"/>
                  <a:gd name="connsiteY1" fmla="*/ 518305 h 1877978"/>
                  <a:gd name="connsiteX2" fmla="*/ 1634007 w 4122766"/>
                  <a:gd name="connsiteY2" fmla="*/ 939724 h 1877978"/>
                  <a:gd name="connsiteX3" fmla="*/ 2142892 w 4122766"/>
                  <a:gd name="connsiteY3" fmla="*/ 1035140 h 1877978"/>
                  <a:gd name="connsiteX4" fmla="*/ 2635872 w 4122766"/>
                  <a:gd name="connsiteY4" fmla="*/ 1321386 h 1877978"/>
                  <a:gd name="connsiteX5" fmla="*/ 3327635 w 4122766"/>
                  <a:gd name="connsiteY5" fmla="*/ 1877978 h 1877978"/>
                  <a:gd name="connsiteX6" fmla="*/ 4122766 w 4122766"/>
                  <a:gd name="connsiteY6" fmla="*/ 971530 h 1877978"/>
                  <a:gd name="connsiteX7" fmla="*/ 2842606 w 4122766"/>
                  <a:gd name="connsiteY7" fmla="*/ 9421 h 1877978"/>
                  <a:gd name="connsiteX8" fmla="*/ 2166745 w 4122766"/>
                  <a:gd name="connsiteY8" fmla="*/ 120740 h 1877978"/>
                  <a:gd name="connsiteX9" fmla="*/ 1435225 w 4122766"/>
                  <a:gd name="connsiteY9" fmla="*/ 367230 h 1877978"/>
                  <a:gd name="connsiteX0" fmla="*/ 1435225 w 4122766"/>
                  <a:gd name="connsiteY0" fmla="*/ 376690 h 1887438"/>
                  <a:gd name="connsiteX1" fmla="*/ 59649 w 4122766"/>
                  <a:gd name="connsiteY1" fmla="*/ 527765 h 1887438"/>
                  <a:gd name="connsiteX2" fmla="*/ 1634007 w 4122766"/>
                  <a:gd name="connsiteY2" fmla="*/ 949184 h 1887438"/>
                  <a:gd name="connsiteX3" fmla="*/ 2142892 w 4122766"/>
                  <a:gd name="connsiteY3" fmla="*/ 1044600 h 1887438"/>
                  <a:gd name="connsiteX4" fmla="*/ 2635872 w 4122766"/>
                  <a:gd name="connsiteY4" fmla="*/ 1330846 h 1887438"/>
                  <a:gd name="connsiteX5" fmla="*/ 3327635 w 4122766"/>
                  <a:gd name="connsiteY5" fmla="*/ 1887438 h 1887438"/>
                  <a:gd name="connsiteX6" fmla="*/ 4122766 w 4122766"/>
                  <a:gd name="connsiteY6" fmla="*/ 980990 h 1887438"/>
                  <a:gd name="connsiteX7" fmla="*/ 2842606 w 4122766"/>
                  <a:gd name="connsiteY7" fmla="*/ 18881 h 1887438"/>
                  <a:gd name="connsiteX8" fmla="*/ 2166745 w 4122766"/>
                  <a:gd name="connsiteY8" fmla="*/ 130200 h 1887438"/>
                  <a:gd name="connsiteX9" fmla="*/ 1435225 w 4122766"/>
                  <a:gd name="connsiteY9" fmla="*/ 376690 h 1887438"/>
                  <a:gd name="connsiteX0" fmla="*/ 1435225 w 4067107"/>
                  <a:gd name="connsiteY0" fmla="*/ 376690 h 1887438"/>
                  <a:gd name="connsiteX1" fmla="*/ 59649 w 4067107"/>
                  <a:gd name="connsiteY1" fmla="*/ 527765 h 1887438"/>
                  <a:gd name="connsiteX2" fmla="*/ 1634007 w 4067107"/>
                  <a:gd name="connsiteY2" fmla="*/ 949184 h 1887438"/>
                  <a:gd name="connsiteX3" fmla="*/ 2142892 w 4067107"/>
                  <a:gd name="connsiteY3" fmla="*/ 1044600 h 1887438"/>
                  <a:gd name="connsiteX4" fmla="*/ 2635872 w 4067107"/>
                  <a:gd name="connsiteY4" fmla="*/ 1330846 h 1887438"/>
                  <a:gd name="connsiteX5" fmla="*/ 3327635 w 4067107"/>
                  <a:gd name="connsiteY5" fmla="*/ 1887438 h 1887438"/>
                  <a:gd name="connsiteX6" fmla="*/ 4067107 w 4067107"/>
                  <a:gd name="connsiteY6" fmla="*/ 1036649 h 1887438"/>
                  <a:gd name="connsiteX7" fmla="*/ 2842606 w 4067107"/>
                  <a:gd name="connsiteY7" fmla="*/ 18881 h 1887438"/>
                  <a:gd name="connsiteX8" fmla="*/ 2166745 w 4067107"/>
                  <a:gd name="connsiteY8" fmla="*/ 130200 h 1887438"/>
                  <a:gd name="connsiteX9" fmla="*/ 1435225 w 4067107"/>
                  <a:gd name="connsiteY9" fmla="*/ 376690 h 1887438"/>
                  <a:gd name="connsiteX0" fmla="*/ 1435225 w 4067107"/>
                  <a:gd name="connsiteY0" fmla="*/ 376690 h 1887438"/>
                  <a:gd name="connsiteX1" fmla="*/ 59649 w 4067107"/>
                  <a:gd name="connsiteY1" fmla="*/ 527765 h 1887438"/>
                  <a:gd name="connsiteX2" fmla="*/ 1634007 w 4067107"/>
                  <a:gd name="connsiteY2" fmla="*/ 949184 h 1887438"/>
                  <a:gd name="connsiteX3" fmla="*/ 2142892 w 4067107"/>
                  <a:gd name="connsiteY3" fmla="*/ 1044600 h 1887438"/>
                  <a:gd name="connsiteX4" fmla="*/ 2635872 w 4067107"/>
                  <a:gd name="connsiteY4" fmla="*/ 1330846 h 1887438"/>
                  <a:gd name="connsiteX5" fmla="*/ 3327635 w 4067107"/>
                  <a:gd name="connsiteY5" fmla="*/ 1887438 h 1887438"/>
                  <a:gd name="connsiteX6" fmla="*/ 4067107 w 4067107"/>
                  <a:gd name="connsiteY6" fmla="*/ 1036649 h 1887438"/>
                  <a:gd name="connsiteX7" fmla="*/ 2842606 w 4067107"/>
                  <a:gd name="connsiteY7" fmla="*/ 18881 h 1887438"/>
                  <a:gd name="connsiteX8" fmla="*/ 2166745 w 4067107"/>
                  <a:gd name="connsiteY8" fmla="*/ 130200 h 1887438"/>
                  <a:gd name="connsiteX9" fmla="*/ 1435225 w 4067107"/>
                  <a:gd name="connsiteY9" fmla="*/ 376690 h 1887438"/>
                  <a:gd name="connsiteX0" fmla="*/ 1435225 w 4067107"/>
                  <a:gd name="connsiteY0" fmla="*/ 376690 h 1887438"/>
                  <a:gd name="connsiteX1" fmla="*/ 59649 w 4067107"/>
                  <a:gd name="connsiteY1" fmla="*/ 527765 h 1887438"/>
                  <a:gd name="connsiteX2" fmla="*/ 1634007 w 4067107"/>
                  <a:gd name="connsiteY2" fmla="*/ 949184 h 1887438"/>
                  <a:gd name="connsiteX3" fmla="*/ 2142892 w 4067107"/>
                  <a:gd name="connsiteY3" fmla="*/ 1044600 h 1887438"/>
                  <a:gd name="connsiteX4" fmla="*/ 2548408 w 4067107"/>
                  <a:gd name="connsiteY4" fmla="*/ 1275187 h 1887438"/>
                  <a:gd name="connsiteX5" fmla="*/ 3327635 w 4067107"/>
                  <a:gd name="connsiteY5" fmla="*/ 1887438 h 1887438"/>
                  <a:gd name="connsiteX6" fmla="*/ 4067107 w 4067107"/>
                  <a:gd name="connsiteY6" fmla="*/ 1036649 h 1887438"/>
                  <a:gd name="connsiteX7" fmla="*/ 2842606 w 4067107"/>
                  <a:gd name="connsiteY7" fmla="*/ 18881 h 1887438"/>
                  <a:gd name="connsiteX8" fmla="*/ 2166745 w 4067107"/>
                  <a:gd name="connsiteY8" fmla="*/ 130200 h 1887438"/>
                  <a:gd name="connsiteX9" fmla="*/ 1435225 w 4067107"/>
                  <a:gd name="connsiteY9" fmla="*/ 376690 h 1887438"/>
                  <a:gd name="connsiteX0" fmla="*/ 1435225 w 4067107"/>
                  <a:gd name="connsiteY0" fmla="*/ 376690 h 1927194"/>
                  <a:gd name="connsiteX1" fmla="*/ 59649 w 4067107"/>
                  <a:gd name="connsiteY1" fmla="*/ 527765 h 1927194"/>
                  <a:gd name="connsiteX2" fmla="*/ 1634007 w 4067107"/>
                  <a:gd name="connsiteY2" fmla="*/ 949184 h 1927194"/>
                  <a:gd name="connsiteX3" fmla="*/ 2142892 w 4067107"/>
                  <a:gd name="connsiteY3" fmla="*/ 1044600 h 1927194"/>
                  <a:gd name="connsiteX4" fmla="*/ 2548408 w 4067107"/>
                  <a:gd name="connsiteY4" fmla="*/ 1275187 h 1927194"/>
                  <a:gd name="connsiteX5" fmla="*/ 3089096 w 4067107"/>
                  <a:gd name="connsiteY5" fmla="*/ 1927194 h 1927194"/>
                  <a:gd name="connsiteX6" fmla="*/ 4067107 w 4067107"/>
                  <a:gd name="connsiteY6" fmla="*/ 1036649 h 1927194"/>
                  <a:gd name="connsiteX7" fmla="*/ 2842606 w 4067107"/>
                  <a:gd name="connsiteY7" fmla="*/ 18881 h 1927194"/>
                  <a:gd name="connsiteX8" fmla="*/ 2166745 w 4067107"/>
                  <a:gd name="connsiteY8" fmla="*/ 130200 h 1927194"/>
                  <a:gd name="connsiteX9" fmla="*/ 1435225 w 4067107"/>
                  <a:gd name="connsiteY9" fmla="*/ 376690 h 1927194"/>
                  <a:gd name="connsiteX0" fmla="*/ 1435225 w 4067107"/>
                  <a:gd name="connsiteY0" fmla="*/ 376690 h 1927194"/>
                  <a:gd name="connsiteX1" fmla="*/ 59649 w 4067107"/>
                  <a:gd name="connsiteY1" fmla="*/ 527765 h 1927194"/>
                  <a:gd name="connsiteX2" fmla="*/ 1634007 w 4067107"/>
                  <a:gd name="connsiteY2" fmla="*/ 949184 h 1927194"/>
                  <a:gd name="connsiteX3" fmla="*/ 2142892 w 4067107"/>
                  <a:gd name="connsiteY3" fmla="*/ 1044600 h 1927194"/>
                  <a:gd name="connsiteX4" fmla="*/ 2548408 w 4067107"/>
                  <a:gd name="connsiteY4" fmla="*/ 1275187 h 1927194"/>
                  <a:gd name="connsiteX5" fmla="*/ 3256074 w 4067107"/>
                  <a:gd name="connsiteY5" fmla="*/ 1927194 h 1927194"/>
                  <a:gd name="connsiteX6" fmla="*/ 4067107 w 4067107"/>
                  <a:gd name="connsiteY6" fmla="*/ 1036649 h 1927194"/>
                  <a:gd name="connsiteX7" fmla="*/ 2842606 w 4067107"/>
                  <a:gd name="connsiteY7" fmla="*/ 18881 h 1927194"/>
                  <a:gd name="connsiteX8" fmla="*/ 2166745 w 4067107"/>
                  <a:gd name="connsiteY8" fmla="*/ 130200 h 1927194"/>
                  <a:gd name="connsiteX9" fmla="*/ 1435225 w 4067107"/>
                  <a:gd name="connsiteY9" fmla="*/ 376690 h 1927194"/>
                  <a:gd name="connsiteX0" fmla="*/ 1435225 w 4067107"/>
                  <a:gd name="connsiteY0" fmla="*/ 376690 h 1927194"/>
                  <a:gd name="connsiteX1" fmla="*/ 59649 w 4067107"/>
                  <a:gd name="connsiteY1" fmla="*/ 527765 h 1927194"/>
                  <a:gd name="connsiteX2" fmla="*/ 1634007 w 4067107"/>
                  <a:gd name="connsiteY2" fmla="*/ 949184 h 1927194"/>
                  <a:gd name="connsiteX3" fmla="*/ 2142892 w 4067107"/>
                  <a:gd name="connsiteY3" fmla="*/ 1044600 h 1927194"/>
                  <a:gd name="connsiteX4" fmla="*/ 2476846 w 4067107"/>
                  <a:gd name="connsiteY4" fmla="*/ 1378554 h 1927194"/>
                  <a:gd name="connsiteX5" fmla="*/ 3256074 w 4067107"/>
                  <a:gd name="connsiteY5" fmla="*/ 1927194 h 1927194"/>
                  <a:gd name="connsiteX6" fmla="*/ 4067107 w 4067107"/>
                  <a:gd name="connsiteY6" fmla="*/ 1036649 h 1927194"/>
                  <a:gd name="connsiteX7" fmla="*/ 2842606 w 4067107"/>
                  <a:gd name="connsiteY7" fmla="*/ 18881 h 1927194"/>
                  <a:gd name="connsiteX8" fmla="*/ 2166745 w 4067107"/>
                  <a:gd name="connsiteY8" fmla="*/ 130200 h 1927194"/>
                  <a:gd name="connsiteX9" fmla="*/ 1435225 w 4067107"/>
                  <a:gd name="connsiteY9" fmla="*/ 376690 h 1927194"/>
                  <a:gd name="connsiteX0" fmla="*/ 1435225 w 4067107"/>
                  <a:gd name="connsiteY0" fmla="*/ 376690 h 1927194"/>
                  <a:gd name="connsiteX1" fmla="*/ 59649 w 4067107"/>
                  <a:gd name="connsiteY1" fmla="*/ 527765 h 1927194"/>
                  <a:gd name="connsiteX2" fmla="*/ 1634007 w 4067107"/>
                  <a:gd name="connsiteY2" fmla="*/ 949184 h 1927194"/>
                  <a:gd name="connsiteX3" fmla="*/ 2142892 w 4067107"/>
                  <a:gd name="connsiteY3" fmla="*/ 1044600 h 1927194"/>
                  <a:gd name="connsiteX4" fmla="*/ 2476846 w 4067107"/>
                  <a:gd name="connsiteY4" fmla="*/ 1378554 h 1927194"/>
                  <a:gd name="connsiteX5" fmla="*/ 3256074 w 4067107"/>
                  <a:gd name="connsiteY5" fmla="*/ 1927194 h 1927194"/>
                  <a:gd name="connsiteX6" fmla="*/ 4067107 w 4067107"/>
                  <a:gd name="connsiteY6" fmla="*/ 1036649 h 1927194"/>
                  <a:gd name="connsiteX7" fmla="*/ 2842606 w 4067107"/>
                  <a:gd name="connsiteY7" fmla="*/ 18881 h 1927194"/>
                  <a:gd name="connsiteX8" fmla="*/ 2166745 w 4067107"/>
                  <a:gd name="connsiteY8" fmla="*/ 130200 h 1927194"/>
                  <a:gd name="connsiteX9" fmla="*/ 1435225 w 4067107"/>
                  <a:gd name="connsiteY9" fmla="*/ 376690 h 1927194"/>
                  <a:gd name="connsiteX0" fmla="*/ 1435225 w 4067107"/>
                  <a:gd name="connsiteY0" fmla="*/ 376690 h 1747240"/>
                  <a:gd name="connsiteX1" fmla="*/ 59649 w 4067107"/>
                  <a:gd name="connsiteY1" fmla="*/ 527765 h 1747240"/>
                  <a:gd name="connsiteX2" fmla="*/ 1634007 w 4067107"/>
                  <a:gd name="connsiteY2" fmla="*/ 949184 h 1747240"/>
                  <a:gd name="connsiteX3" fmla="*/ 2142892 w 4067107"/>
                  <a:gd name="connsiteY3" fmla="*/ 1044600 h 1747240"/>
                  <a:gd name="connsiteX4" fmla="*/ 2476846 w 4067107"/>
                  <a:gd name="connsiteY4" fmla="*/ 1378554 h 1747240"/>
                  <a:gd name="connsiteX5" fmla="*/ 3004138 w 4067107"/>
                  <a:gd name="connsiteY5" fmla="*/ 1747240 h 1747240"/>
                  <a:gd name="connsiteX6" fmla="*/ 4067107 w 4067107"/>
                  <a:gd name="connsiteY6" fmla="*/ 1036649 h 1747240"/>
                  <a:gd name="connsiteX7" fmla="*/ 2842606 w 4067107"/>
                  <a:gd name="connsiteY7" fmla="*/ 18881 h 1747240"/>
                  <a:gd name="connsiteX8" fmla="*/ 2166745 w 4067107"/>
                  <a:gd name="connsiteY8" fmla="*/ 130200 h 1747240"/>
                  <a:gd name="connsiteX9" fmla="*/ 1435225 w 4067107"/>
                  <a:gd name="connsiteY9" fmla="*/ 376690 h 1747240"/>
                  <a:gd name="connsiteX0" fmla="*/ 1435225 w 3887153"/>
                  <a:gd name="connsiteY0" fmla="*/ 376690 h 1747240"/>
                  <a:gd name="connsiteX1" fmla="*/ 59649 w 3887153"/>
                  <a:gd name="connsiteY1" fmla="*/ 527765 h 1747240"/>
                  <a:gd name="connsiteX2" fmla="*/ 1634007 w 3887153"/>
                  <a:gd name="connsiteY2" fmla="*/ 949184 h 1747240"/>
                  <a:gd name="connsiteX3" fmla="*/ 2142892 w 3887153"/>
                  <a:gd name="connsiteY3" fmla="*/ 1044600 h 1747240"/>
                  <a:gd name="connsiteX4" fmla="*/ 2476846 w 3887153"/>
                  <a:gd name="connsiteY4" fmla="*/ 1378554 h 1747240"/>
                  <a:gd name="connsiteX5" fmla="*/ 3004138 w 3887153"/>
                  <a:gd name="connsiteY5" fmla="*/ 1747240 h 1747240"/>
                  <a:gd name="connsiteX6" fmla="*/ 3887153 w 3887153"/>
                  <a:gd name="connsiteY6" fmla="*/ 784714 h 1747240"/>
                  <a:gd name="connsiteX7" fmla="*/ 2842606 w 3887153"/>
                  <a:gd name="connsiteY7" fmla="*/ 18881 h 1747240"/>
                  <a:gd name="connsiteX8" fmla="*/ 2166745 w 3887153"/>
                  <a:gd name="connsiteY8" fmla="*/ 130200 h 1747240"/>
                  <a:gd name="connsiteX9" fmla="*/ 1435225 w 3887153"/>
                  <a:gd name="connsiteY9" fmla="*/ 376690 h 1747240"/>
                  <a:gd name="connsiteX0" fmla="*/ 1435225 w 3887153"/>
                  <a:gd name="connsiteY0" fmla="*/ 376690 h 1747240"/>
                  <a:gd name="connsiteX1" fmla="*/ 59649 w 3887153"/>
                  <a:gd name="connsiteY1" fmla="*/ 527765 h 1747240"/>
                  <a:gd name="connsiteX2" fmla="*/ 1634007 w 3887153"/>
                  <a:gd name="connsiteY2" fmla="*/ 949184 h 1747240"/>
                  <a:gd name="connsiteX3" fmla="*/ 2142892 w 3887153"/>
                  <a:gd name="connsiteY3" fmla="*/ 1044600 h 1747240"/>
                  <a:gd name="connsiteX4" fmla="*/ 2476846 w 3887153"/>
                  <a:gd name="connsiteY4" fmla="*/ 1378554 h 1747240"/>
                  <a:gd name="connsiteX5" fmla="*/ 2806187 w 3887153"/>
                  <a:gd name="connsiteY5" fmla="*/ 1747240 h 1747240"/>
                  <a:gd name="connsiteX6" fmla="*/ 3887153 w 3887153"/>
                  <a:gd name="connsiteY6" fmla="*/ 784714 h 1747240"/>
                  <a:gd name="connsiteX7" fmla="*/ 2842606 w 3887153"/>
                  <a:gd name="connsiteY7" fmla="*/ 18881 h 1747240"/>
                  <a:gd name="connsiteX8" fmla="*/ 2166745 w 3887153"/>
                  <a:gd name="connsiteY8" fmla="*/ 130200 h 1747240"/>
                  <a:gd name="connsiteX9" fmla="*/ 1435225 w 3887153"/>
                  <a:gd name="connsiteY9" fmla="*/ 376690 h 17472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3887153" h="1747240">
                    <a:moveTo>
                      <a:pt x="1435225" y="376690"/>
                    </a:moveTo>
                    <a:cubicBezTo>
                      <a:pt x="921041" y="355486"/>
                      <a:pt x="168317" y="374040"/>
                      <a:pt x="59649" y="527765"/>
                    </a:cubicBezTo>
                    <a:cubicBezTo>
                      <a:pt x="-282257" y="890874"/>
                      <a:pt x="926341" y="920030"/>
                      <a:pt x="1634007" y="949184"/>
                    </a:cubicBezTo>
                    <a:cubicBezTo>
                      <a:pt x="1755927" y="988940"/>
                      <a:pt x="2020972" y="1004844"/>
                      <a:pt x="2142892" y="1044600"/>
                    </a:cubicBezTo>
                    <a:lnTo>
                      <a:pt x="2476846" y="1378554"/>
                    </a:lnTo>
                    <a:lnTo>
                      <a:pt x="2806187" y="1747240"/>
                    </a:lnTo>
                    <a:lnTo>
                      <a:pt x="3887153" y="784714"/>
                    </a:lnTo>
                    <a:cubicBezTo>
                      <a:pt x="3502840" y="495816"/>
                      <a:pt x="3512746" y="372650"/>
                      <a:pt x="2842606" y="18881"/>
                    </a:cubicBezTo>
                    <a:cubicBezTo>
                      <a:pt x="2541783" y="-38103"/>
                      <a:pt x="2417210" y="44060"/>
                      <a:pt x="2166745" y="130200"/>
                    </a:cubicBezTo>
                    <a:cubicBezTo>
                      <a:pt x="1932182" y="184534"/>
                      <a:pt x="1811587" y="315730"/>
                      <a:pt x="1435225" y="376690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52" name="Freeform 19">
                <a:extLst>
                  <a:ext uri="{FF2B5EF4-FFF2-40B4-BE49-F238E27FC236}">
                    <a16:creationId xmlns:a16="http://schemas.microsoft.com/office/drawing/2014/main" id="{D52F6837-3E45-42FD-B88F-C81937D03384}"/>
                  </a:ext>
                </a:extLst>
              </p:cNvPr>
              <p:cNvSpPr/>
              <p:nvPr/>
            </p:nvSpPr>
            <p:spPr>
              <a:xfrm flipH="1">
                <a:off x="2156087" y="2217893"/>
                <a:ext cx="1545584" cy="794676"/>
              </a:xfrm>
              <a:custGeom>
                <a:avLst/>
                <a:gdLst>
                  <a:gd name="connsiteX0" fmla="*/ 1288111 w 3347499"/>
                  <a:gd name="connsiteY0" fmla="*/ 620202 h 1995778"/>
                  <a:gd name="connsiteX1" fmla="*/ 659958 w 3347499"/>
                  <a:gd name="connsiteY1" fmla="*/ 95416 h 1995778"/>
                  <a:gd name="connsiteX2" fmla="*/ 373711 w 3347499"/>
                  <a:gd name="connsiteY2" fmla="*/ 39757 h 1995778"/>
                  <a:gd name="connsiteX3" fmla="*/ 119270 w 3347499"/>
                  <a:gd name="connsiteY3" fmla="*/ 0 h 1995778"/>
                  <a:gd name="connsiteX4" fmla="*/ 111318 w 3347499"/>
                  <a:gd name="connsiteY4" fmla="*/ 151075 h 1995778"/>
                  <a:gd name="connsiteX5" fmla="*/ 0 w 3347499"/>
                  <a:gd name="connsiteY5" fmla="*/ 214686 h 1995778"/>
                  <a:gd name="connsiteX6" fmla="*/ 779228 w 3347499"/>
                  <a:gd name="connsiteY6" fmla="*/ 1264258 h 1995778"/>
                  <a:gd name="connsiteX7" fmla="*/ 1900362 w 3347499"/>
                  <a:gd name="connsiteY7" fmla="*/ 1995778 h 1995778"/>
                  <a:gd name="connsiteX8" fmla="*/ 3347499 w 3347499"/>
                  <a:gd name="connsiteY8" fmla="*/ 1653872 h 1995778"/>
                  <a:gd name="connsiteX9" fmla="*/ 1288111 w 3347499"/>
                  <a:gd name="connsiteY9" fmla="*/ 620202 h 1995778"/>
                  <a:gd name="connsiteX0" fmla="*/ 1288111 w 3347499"/>
                  <a:gd name="connsiteY0" fmla="*/ 620202 h 1995778"/>
                  <a:gd name="connsiteX1" fmla="*/ 659958 w 3347499"/>
                  <a:gd name="connsiteY1" fmla="*/ 95416 h 1995778"/>
                  <a:gd name="connsiteX2" fmla="*/ 373711 w 3347499"/>
                  <a:gd name="connsiteY2" fmla="*/ 39757 h 1995778"/>
                  <a:gd name="connsiteX3" fmla="*/ 119270 w 3347499"/>
                  <a:gd name="connsiteY3" fmla="*/ 0 h 1995778"/>
                  <a:gd name="connsiteX4" fmla="*/ 111318 w 3347499"/>
                  <a:gd name="connsiteY4" fmla="*/ 151075 h 1995778"/>
                  <a:gd name="connsiteX5" fmla="*/ 0 w 3347499"/>
                  <a:gd name="connsiteY5" fmla="*/ 214686 h 1995778"/>
                  <a:gd name="connsiteX6" fmla="*/ 779228 w 3347499"/>
                  <a:gd name="connsiteY6" fmla="*/ 1264258 h 1995778"/>
                  <a:gd name="connsiteX7" fmla="*/ 1900362 w 3347499"/>
                  <a:gd name="connsiteY7" fmla="*/ 1995778 h 1995778"/>
                  <a:gd name="connsiteX8" fmla="*/ 3347499 w 3347499"/>
                  <a:gd name="connsiteY8" fmla="*/ 1653872 h 1995778"/>
                  <a:gd name="connsiteX9" fmla="*/ 1288111 w 3347499"/>
                  <a:gd name="connsiteY9" fmla="*/ 620202 h 1995778"/>
                  <a:gd name="connsiteX0" fmla="*/ 1304013 w 3347499"/>
                  <a:gd name="connsiteY0" fmla="*/ 652007 h 1995778"/>
                  <a:gd name="connsiteX1" fmla="*/ 659958 w 3347499"/>
                  <a:gd name="connsiteY1" fmla="*/ 95416 h 1995778"/>
                  <a:gd name="connsiteX2" fmla="*/ 373711 w 3347499"/>
                  <a:gd name="connsiteY2" fmla="*/ 39757 h 1995778"/>
                  <a:gd name="connsiteX3" fmla="*/ 119270 w 3347499"/>
                  <a:gd name="connsiteY3" fmla="*/ 0 h 1995778"/>
                  <a:gd name="connsiteX4" fmla="*/ 111318 w 3347499"/>
                  <a:gd name="connsiteY4" fmla="*/ 151075 h 1995778"/>
                  <a:gd name="connsiteX5" fmla="*/ 0 w 3347499"/>
                  <a:gd name="connsiteY5" fmla="*/ 214686 h 1995778"/>
                  <a:gd name="connsiteX6" fmla="*/ 779228 w 3347499"/>
                  <a:gd name="connsiteY6" fmla="*/ 1264258 h 1995778"/>
                  <a:gd name="connsiteX7" fmla="*/ 1900362 w 3347499"/>
                  <a:gd name="connsiteY7" fmla="*/ 1995778 h 1995778"/>
                  <a:gd name="connsiteX8" fmla="*/ 3347499 w 3347499"/>
                  <a:gd name="connsiteY8" fmla="*/ 1653872 h 1995778"/>
                  <a:gd name="connsiteX9" fmla="*/ 1304013 w 3347499"/>
                  <a:gd name="connsiteY9" fmla="*/ 652007 h 1995778"/>
                  <a:gd name="connsiteX0" fmla="*/ 1304013 w 3347499"/>
                  <a:gd name="connsiteY0" fmla="*/ 652007 h 1995778"/>
                  <a:gd name="connsiteX1" fmla="*/ 659958 w 3347499"/>
                  <a:gd name="connsiteY1" fmla="*/ 95416 h 1995778"/>
                  <a:gd name="connsiteX2" fmla="*/ 373711 w 3347499"/>
                  <a:gd name="connsiteY2" fmla="*/ 39757 h 1995778"/>
                  <a:gd name="connsiteX3" fmla="*/ 119270 w 3347499"/>
                  <a:gd name="connsiteY3" fmla="*/ 0 h 1995778"/>
                  <a:gd name="connsiteX4" fmla="*/ 111318 w 3347499"/>
                  <a:gd name="connsiteY4" fmla="*/ 151075 h 1995778"/>
                  <a:gd name="connsiteX5" fmla="*/ 0 w 3347499"/>
                  <a:gd name="connsiteY5" fmla="*/ 214686 h 1995778"/>
                  <a:gd name="connsiteX6" fmla="*/ 779228 w 3347499"/>
                  <a:gd name="connsiteY6" fmla="*/ 1264258 h 1995778"/>
                  <a:gd name="connsiteX7" fmla="*/ 1900362 w 3347499"/>
                  <a:gd name="connsiteY7" fmla="*/ 1995778 h 1995778"/>
                  <a:gd name="connsiteX8" fmla="*/ 3347499 w 3347499"/>
                  <a:gd name="connsiteY8" fmla="*/ 1653872 h 1995778"/>
                  <a:gd name="connsiteX9" fmla="*/ 1304013 w 3347499"/>
                  <a:gd name="connsiteY9" fmla="*/ 652007 h 1995778"/>
                  <a:gd name="connsiteX0" fmla="*/ 1304013 w 3347499"/>
                  <a:gd name="connsiteY0" fmla="*/ 635267 h 1979038"/>
                  <a:gd name="connsiteX1" fmla="*/ 659958 w 3347499"/>
                  <a:gd name="connsiteY1" fmla="*/ 78676 h 1979038"/>
                  <a:gd name="connsiteX2" fmla="*/ 373711 w 3347499"/>
                  <a:gd name="connsiteY2" fmla="*/ 23017 h 1979038"/>
                  <a:gd name="connsiteX3" fmla="*/ 95416 w 3347499"/>
                  <a:gd name="connsiteY3" fmla="*/ 38919 h 1979038"/>
                  <a:gd name="connsiteX4" fmla="*/ 111318 w 3347499"/>
                  <a:gd name="connsiteY4" fmla="*/ 134335 h 1979038"/>
                  <a:gd name="connsiteX5" fmla="*/ 0 w 3347499"/>
                  <a:gd name="connsiteY5" fmla="*/ 197946 h 1979038"/>
                  <a:gd name="connsiteX6" fmla="*/ 779228 w 3347499"/>
                  <a:gd name="connsiteY6" fmla="*/ 1247518 h 1979038"/>
                  <a:gd name="connsiteX7" fmla="*/ 1900362 w 3347499"/>
                  <a:gd name="connsiteY7" fmla="*/ 1979038 h 1979038"/>
                  <a:gd name="connsiteX8" fmla="*/ 3347499 w 3347499"/>
                  <a:gd name="connsiteY8" fmla="*/ 1637132 h 1979038"/>
                  <a:gd name="connsiteX9" fmla="*/ 1304013 w 3347499"/>
                  <a:gd name="connsiteY9" fmla="*/ 635267 h 1979038"/>
                  <a:gd name="connsiteX0" fmla="*/ 1304013 w 3347499"/>
                  <a:gd name="connsiteY0" fmla="*/ 654838 h 1998609"/>
                  <a:gd name="connsiteX1" fmla="*/ 659958 w 3347499"/>
                  <a:gd name="connsiteY1" fmla="*/ 98247 h 1998609"/>
                  <a:gd name="connsiteX2" fmla="*/ 373711 w 3347499"/>
                  <a:gd name="connsiteY2" fmla="*/ 42588 h 1998609"/>
                  <a:gd name="connsiteX3" fmla="*/ 95416 w 3347499"/>
                  <a:gd name="connsiteY3" fmla="*/ 58490 h 1998609"/>
                  <a:gd name="connsiteX4" fmla="*/ 111318 w 3347499"/>
                  <a:gd name="connsiteY4" fmla="*/ 153906 h 1998609"/>
                  <a:gd name="connsiteX5" fmla="*/ 0 w 3347499"/>
                  <a:gd name="connsiteY5" fmla="*/ 217517 h 1998609"/>
                  <a:gd name="connsiteX6" fmla="*/ 779228 w 3347499"/>
                  <a:gd name="connsiteY6" fmla="*/ 1267089 h 1998609"/>
                  <a:gd name="connsiteX7" fmla="*/ 1900362 w 3347499"/>
                  <a:gd name="connsiteY7" fmla="*/ 1998609 h 1998609"/>
                  <a:gd name="connsiteX8" fmla="*/ 3347499 w 3347499"/>
                  <a:gd name="connsiteY8" fmla="*/ 1656703 h 1998609"/>
                  <a:gd name="connsiteX9" fmla="*/ 1304013 w 3347499"/>
                  <a:gd name="connsiteY9" fmla="*/ 654838 h 1998609"/>
                  <a:gd name="connsiteX0" fmla="*/ 1304013 w 3347499"/>
                  <a:gd name="connsiteY0" fmla="*/ 654838 h 1998609"/>
                  <a:gd name="connsiteX1" fmla="*/ 659958 w 3347499"/>
                  <a:gd name="connsiteY1" fmla="*/ 98247 h 1998609"/>
                  <a:gd name="connsiteX2" fmla="*/ 373711 w 3347499"/>
                  <a:gd name="connsiteY2" fmla="*/ 42588 h 1998609"/>
                  <a:gd name="connsiteX3" fmla="*/ 95416 w 3347499"/>
                  <a:gd name="connsiteY3" fmla="*/ 58490 h 1998609"/>
                  <a:gd name="connsiteX4" fmla="*/ 174928 w 3347499"/>
                  <a:gd name="connsiteY4" fmla="*/ 177759 h 1998609"/>
                  <a:gd name="connsiteX5" fmla="*/ 0 w 3347499"/>
                  <a:gd name="connsiteY5" fmla="*/ 217517 h 1998609"/>
                  <a:gd name="connsiteX6" fmla="*/ 779228 w 3347499"/>
                  <a:gd name="connsiteY6" fmla="*/ 1267089 h 1998609"/>
                  <a:gd name="connsiteX7" fmla="*/ 1900362 w 3347499"/>
                  <a:gd name="connsiteY7" fmla="*/ 1998609 h 1998609"/>
                  <a:gd name="connsiteX8" fmla="*/ 3347499 w 3347499"/>
                  <a:gd name="connsiteY8" fmla="*/ 1656703 h 1998609"/>
                  <a:gd name="connsiteX9" fmla="*/ 1304013 w 3347499"/>
                  <a:gd name="connsiteY9" fmla="*/ 654838 h 1998609"/>
                  <a:gd name="connsiteX0" fmla="*/ 1304013 w 3347499"/>
                  <a:gd name="connsiteY0" fmla="*/ 654838 h 1998609"/>
                  <a:gd name="connsiteX1" fmla="*/ 659958 w 3347499"/>
                  <a:gd name="connsiteY1" fmla="*/ 98247 h 1998609"/>
                  <a:gd name="connsiteX2" fmla="*/ 373711 w 3347499"/>
                  <a:gd name="connsiteY2" fmla="*/ 42588 h 1998609"/>
                  <a:gd name="connsiteX3" fmla="*/ 95416 w 3347499"/>
                  <a:gd name="connsiteY3" fmla="*/ 58490 h 1998609"/>
                  <a:gd name="connsiteX4" fmla="*/ 174928 w 3347499"/>
                  <a:gd name="connsiteY4" fmla="*/ 177759 h 1998609"/>
                  <a:gd name="connsiteX5" fmla="*/ 0 w 3347499"/>
                  <a:gd name="connsiteY5" fmla="*/ 217517 h 1998609"/>
                  <a:gd name="connsiteX6" fmla="*/ 811033 w 3347499"/>
                  <a:gd name="connsiteY6" fmla="*/ 1243235 h 1998609"/>
                  <a:gd name="connsiteX7" fmla="*/ 1900362 w 3347499"/>
                  <a:gd name="connsiteY7" fmla="*/ 1998609 h 1998609"/>
                  <a:gd name="connsiteX8" fmla="*/ 3347499 w 3347499"/>
                  <a:gd name="connsiteY8" fmla="*/ 1656703 h 1998609"/>
                  <a:gd name="connsiteX9" fmla="*/ 1304013 w 3347499"/>
                  <a:gd name="connsiteY9" fmla="*/ 654838 h 1998609"/>
                  <a:gd name="connsiteX0" fmla="*/ 1304013 w 3347499"/>
                  <a:gd name="connsiteY0" fmla="*/ 654838 h 1863437"/>
                  <a:gd name="connsiteX1" fmla="*/ 659958 w 3347499"/>
                  <a:gd name="connsiteY1" fmla="*/ 98247 h 1863437"/>
                  <a:gd name="connsiteX2" fmla="*/ 373711 w 3347499"/>
                  <a:gd name="connsiteY2" fmla="*/ 42588 h 1863437"/>
                  <a:gd name="connsiteX3" fmla="*/ 95416 w 3347499"/>
                  <a:gd name="connsiteY3" fmla="*/ 58490 h 1863437"/>
                  <a:gd name="connsiteX4" fmla="*/ 174928 w 3347499"/>
                  <a:gd name="connsiteY4" fmla="*/ 177759 h 1863437"/>
                  <a:gd name="connsiteX5" fmla="*/ 0 w 3347499"/>
                  <a:gd name="connsiteY5" fmla="*/ 217517 h 1863437"/>
                  <a:gd name="connsiteX6" fmla="*/ 811033 w 3347499"/>
                  <a:gd name="connsiteY6" fmla="*/ 1243235 h 1863437"/>
                  <a:gd name="connsiteX7" fmla="*/ 1924216 w 3347499"/>
                  <a:gd name="connsiteY7" fmla="*/ 1863437 h 1863437"/>
                  <a:gd name="connsiteX8" fmla="*/ 3347499 w 3347499"/>
                  <a:gd name="connsiteY8" fmla="*/ 1656703 h 1863437"/>
                  <a:gd name="connsiteX9" fmla="*/ 1304013 w 3347499"/>
                  <a:gd name="connsiteY9" fmla="*/ 654838 h 1863437"/>
                  <a:gd name="connsiteX0" fmla="*/ 1304013 w 3347499"/>
                  <a:gd name="connsiteY0" fmla="*/ 654838 h 1982707"/>
                  <a:gd name="connsiteX1" fmla="*/ 659958 w 3347499"/>
                  <a:gd name="connsiteY1" fmla="*/ 98247 h 1982707"/>
                  <a:gd name="connsiteX2" fmla="*/ 373711 w 3347499"/>
                  <a:gd name="connsiteY2" fmla="*/ 42588 h 1982707"/>
                  <a:gd name="connsiteX3" fmla="*/ 95416 w 3347499"/>
                  <a:gd name="connsiteY3" fmla="*/ 58490 h 1982707"/>
                  <a:gd name="connsiteX4" fmla="*/ 174928 w 3347499"/>
                  <a:gd name="connsiteY4" fmla="*/ 177759 h 1982707"/>
                  <a:gd name="connsiteX5" fmla="*/ 0 w 3347499"/>
                  <a:gd name="connsiteY5" fmla="*/ 217517 h 1982707"/>
                  <a:gd name="connsiteX6" fmla="*/ 811033 w 3347499"/>
                  <a:gd name="connsiteY6" fmla="*/ 1243235 h 1982707"/>
                  <a:gd name="connsiteX7" fmla="*/ 2146852 w 3347499"/>
                  <a:gd name="connsiteY7" fmla="*/ 1982707 h 1982707"/>
                  <a:gd name="connsiteX8" fmla="*/ 3347499 w 3347499"/>
                  <a:gd name="connsiteY8" fmla="*/ 1656703 h 1982707"/>
                  <a:gd name="connsiteX9" fmla="*/ 1304013 w 3347499"/>
                  <a:gd name="connsiteY9" fmla="*/ 654838 h 1982707"/>
                  <a:gd name="connsiteX0" fmla="*/ 1304013 w 3387256"/>
                  <a:gd name="connsiteY0" fmla="*/ 654838 h 1982707"/>
                  <a:gd name="connsiteX1" fmla="*/ 659958 w 3387256"/>
                  <a:gd name="connsiteY1" fmla="*/ 98247 h 1982707"/>
                  <a:gd name="connsiteX2" fmla="*/ 373711 w 3387256"/>
                  <a:gd name="connsiteY2" fmla="*/ 42588 h 1982707"/>
                  <a:gd name="connsiteX3" fmla="*/ 95416 w 3387256"/>
                  <a:gd name="connsiteY3" fmla="*/ 58490 h 1982707"/>
                  <a:gd name="connsiteX4" fmla="*/ 174928 w 3387256"/>
                  <a:gd name="connsiteY4" fmla="*/ 177759 h 1982707"/>
                  <a:gd name="connsiteX5" fmla="*/ 0 w 3387256"/>
                  <a:gd name="connsiteY5" fmla="*/ 217517 h 1982707"/>
                  <a:gd name="connsiteX6" fmla="*/ 811033 w 3387256"/>
                  <a:gd name="connsiteY6" fmla="*/ 1243235 h 1982707"/>
                  <a:gd name="connsiteX7" fmla="*/ 2146852 w 3387256"/>
                  <a:gd name="connsiteY7" fmla="*/ 1982707 h 1982707"/>
                  <a:gd name="connsiteX8" fmla="*/ 3387256 w 3387256"/>
                  <a:gd name="connsiteY8" fmla="*/ 1648752 h 1982707"/>
                  <a:gd name="connsiteX9" fmla="*/ 1304013 w 3387256"/>
                  <a:gd name="connsiteY9" fmla="*/ 654838 h 1982707"/>
                  <a:gd name="connsiteX0" fmla="*/ 1304013 w 3387256"/>
                  <a:gd name="connsiteY0" fmla="*/ 654838 h 1982707"/>
                  <a:gd name="connsiteX1" fmla="*/ 659958 w 3387256"/>
                  <a:gd name="connsiteY1" fmla="*/ 98247 h 1982707"/>
                  <a:gd name="connsiteX2" fmla="*/ 373711 w 3387256"/>
                  <a:gd name="connsiteY2" fmla="*/ 42588 h 1982707"/>
                  <a:gd name="connsiteX3" fmla="*/ 95416 w 3387256"/>
                  <a:gd name="connsiteY3" fmla="*/ 58490 h 1982707"/>
                  <a:gd name="connsiteX4" fmla="*/ 174928 w 3387256"/>
                  <a:gd name="connsiteY4" fmla="*/ 177759 h 1982707"/>
                  <a:gd name="connsiteX5" fmla="*/ 0 w 3387256"/>
                  <a:gd name="connsiteY5" fmla="*/ 217517 h 1982707"/>
                  <a:gd name="connsiteX6" fmla="*/ 811033 w 3387256"/>
                  <a:gd name="connsiteY6" fmla="*/ 1243235 h 1982707"/>
                  <a:gd name="connsiteX7" fmla="*/ 2146852 w 3387256"/>
                  <a:gd name="connsiteY7" fmla="*/ 1982707 h 1982707"/>
                  <a:gd name="connsiteX8" fmla="*/ 3387256 w 3387256"/>
                  <a:gd name="connsiteY8" fmla="*/ 1648752 h 1982707"/>
                  <a:gd name="connsiteX9" fmla="*/ 715616 w 3387256"/>
                  <a:gd name="connsiteY9" fmla="*/ 726401 h 1982707"/>
                  <a:gd name="connsiteX10" fmla="*/ 1304013 w 3387256"/>
                  <a:gd name="connsiteY10" fmla="*/ 654838 h 1982707"/>
                  <a:gd name="connsiteX0" fmla="*/ 1304013 w 3387256"/>
                  <a:gd name="connsiteY0" fmla="*/ 654838 h 1982707"/>
                  <a:gd name="connsiteX1" fmla="*/ 659958 w 3387256"/>
                  <a:gd name="connsiteY1" fmla="*/ 98247 h 1982707"/>
                  <a:gd name="connsiteX2" fmla="*/ 373711 w 3387256"/>
                  <a:gd name="connsiteY2" fmla="*/ 42588 h 1982707"/>
                  <a:gd name="connsiteX3" fmla="*/ 95416 w 3387256"/>
                  <a:gd name="connsiteY3" fmla="*/ 58490 h 1982707"/>
                  <a:gd name="connsiteX4" fmla="*/ 174928 w 3387256"/>
                  <a:gd name="connsiteY4" fmla="*/ 177759 h 1982707"/>
                  <a:gd name="connsiteX5" fmla="*/ 0 w 3387256"/>
                  <a:gd name="connsiteY5" fmla="*/ 217517 h 1982707"/>
                  <a:gd name="connsiteX6" fmla="*/ 811033 w 3387256"/>
                  <a:gd name="connsiteY6" fmla="*/ 1243235 h 1982707"/>
                  <a:gd name="connsiteX7" fmla="*/ 2146852 w 3387256"/>
                  <a:gd name="connsiteY7" fmla="*/ 1982707 h 1982707"/>
                  <a:gd name="connsiteX8" fmla="*/ 3387256 w 3387256"/>
                  <a:gd name="connsiteY8" fmla="*/ 1648752 h 1982707"/>
                  <a:gd name="connsiteX9" fmla="*/ 715616 w 3387256"/>
                  <a:gd name="connsiteY9" fmla="*/ 726401 h 1982707"/>
                  <a:gd name="connsiteX10" fmla="*/ 1304013 w 3387256"/>
                  <a:gd name="connsiteY10" fmla="*/ 654838 h 1982707"/>
                  <a:gd name="connsiteX0" fmla="*/ 1304013 w 3387256"/>
                  <a:gd name="connsiteY0" fmla="*/ 654838 h 1982707"/>
                  <a:gd name="connsiteX1" fmla="*/ 659958 w 3387256"/>
                  <a:gd name="connsiteY1" fmla="*/ 98247 h 1982707"/>
                  <a:gd name="connsiteX2" fmla="*/ 373711 w 3387256"/>
                  <a:gd name="connsiteY2" fmla="*/ 42588 h 1982707"/>
                  <a:gd name="connsiteX3" fmla="*/ 95416 w 3387256"/>
                  <a:gd name="connsiteY3" fmla="*/ 58490 h 1982707"/>
                  <a:gd name="connsiteX4" fmla="*/ 174928 w 3387256"/>
                  <a:gd name="connsiteY4" fmla="*/ 177759 h 1982707"/>
                  <a:gd name="connsiteX5" fmla="*/ 0 w 3387256"/>
                  <a:gd name="connsiteY5" fmla="*/ 217517 h 1982707"/>
                  <a:gd name="connsiteX6" fmla="*/ 811033 w 3387256"/>
                  <a:gd name="connsiteY6" fmla="*/ 1243235 h 1982707"/>
                  <a:gd name="connsiteX7" fmla="*/ 2146852 w 3387256"/>
                  <a:gd name="connsiteY7" fmla="*/ 1982707 h 1982707"/>
                  <a:gd name="connsiteX8" fmla="*/ 3387256 w 3387256"/>
                  <a:gd name="connsiteY8" fmla="*/ 1648752 h 1982707"/>
                  <a:gd name="connsiteX9" fmla="*/ 715616 w 3387256"/>
                  <a:gd name="connsiteY9" fmla="*/ 782060 h 1982707"/>
                  <a:gd name="connsiteX10" fmla="*/ 1304013 w 3387256"/>
                  <a:gd name="connsiteY10" fmla="*/ 654838 h 1982707"/>
                  <a:gd name="connsiteX0" fmla="*/ 1304013 w 3387256"/>
                  <a:gd name="connsiteY0" fmla="*/ 654838 h 1982707"/>
                  <a:gd name="connsiteX1" fmla="*/ 659958 w 3387256"/>
                  <a:gd name="connsiteY1" fmla="*/ 98247 h 1982707"/>
                  <a:gd name="connsiteX2" fmla="*/ 373711 w 3387256"/>
                  <a:gd name="connsiteY2" fmla="*/ 42588 h 1982707"/>
                  <a:gd name="connsiteX3" fmla="*/ 95416 w 3387256"/>
                  <a:gd name="connsiteY3" fmla="*/ 58490 h 1982707"/>
                  <a:gd name="connsiteX4" fmla="*/ 174928 w 3387256"/>
                  <a:gd name="connsiteY4" fmla="*/ 177759 h 1982707"/>
                  <a:gd name="connsiteX5" fmla="*/ 0 w 3387256"/>
                  <a:gd name="connsiteY5" fmla="*/ 217517 h 1982707"/>
                  <a:gd name="connsiteX6" fmla="*/ 811033 w 3387256"/>
                  <a:gd name="connsiteY6" fmla="*/ 1243235 h 1982707"/>
                  <a:gd name="connsiteX7" fmla="*/ 2146852 w 3387256"/>
                  <a:gd name="connsiteY7" fmla="*/ 1982707 h 1982707"/>
                  <a:gd name="connsiteX8" fmla="*/ 3387256 w 3387256"/>
                  <a:gd name="connsiteY8" fmla="*/ 1648752 h 1982707"/>
                  <a:gd name="connsiteX9" fmla="*/ 715616 w 3387256"/>
                  <a:gd name="connsiteY9" fmla="*/ 782060 h 1982707"/>
                  <a:gd name="connsiteX10" fmla="*/ 1304013 w 3387256"/>
                  <a:gd name="connsiteY10" fmla="*/ 654838 h 1982707"/>
                  <a:gd name="connsiteX0" fmla="*/ 1304013 w 3387256"/>
                  <a:gd name="connsiteY0" fmla="*/ 654838 h 1982707"/>
                  <a:gd name="connsiteX1" fmla="*/ 659958 w 3387256"/>
                  <a:gd name="connsiteY1" fmla="*/ 98247 h 1982707"/>
                  <a:gd name="connsiteX2" fmla="*/ 373711 w 3387256"/>
                  <a:gd name="connsiteY2" fmla="*/ 42588 h 1982707"/>
                  <a:gd name="connsiteX3" fmla="*/ 95416 w 3387256"/>
                  <a:gd name="connsiteY3" fmla="*/ 58490 h 1982707"/>
                  <a:gd name="connsiteX4" fmla="*/ 174928 w 3387256"/>
                  <a:gd name="connsiteY4" fmla="*/ 177759 h 1982707"/>
                  <a:gd name="connsiteX5" fmla="*/ 0 w 3387256"/>
                  <a:gd name="connsiteY5" fmla="*/ 217517 h 1982707"/>
                  <a:gd name="connsiteX6" fmla="*/ 811033 w 3387256"/>
                  <a:gd name="connsiteY6" fmla="*/ 1243235 h 1982707"/>
                  <a:gd name="connsiteX7" fmla="*/ 2146852 w 3387256"/>
                  <a:gd name="connsiteY7" fmla="*/ 1982707 h 1982707"/>
                  <a:gd name="connsiteX8" fmla="*/ 3387256 w 3387256"/>
                  <a:gd name="connsiteY8" fmla="*/ 1648752 h 1982707"/>
                  <a:gd name="connsiteX9" fmla="*/ 739470 w 3387256"/>
                  <a:gd name="connsiteY9" fmla="*/ 813865 h 1982707"/>
                  <a:gd name="connsiteX10" fmla="*/ 1304013 w 3387256"/>
                  <a:gd name="connsiteY10" fmla="*/ 654838 h 1982707"/>
                  <a:gd name="connsiteX0" fmla="*/ 1272207 w 3387256"/>
                  <a:gd name="connsiteY0" fmla="*/ 630984 h 1982707"/>
                  <a:gd name="connsiteX1" fmla="*/ 659958 w 3387256"/>
                  <a:gd name="connsiteY1" fmla="*/ 98247 h 1982707"/>
                  <a:gd name="connsiteX2" fmla="*/ 373711 w 3387256"/>
                  <a:gd name="connsiteY2" fmla="*/ 42588 h 1982707"/>
                  <a:gd name="connsiteX3" fmla="*/ 95416 w 3387256"/>
                  <a:gd name="connsiteY3" fmla="*/ 58490 h 1982707"/>
                  <a:gd name="connsiteX4" fmla="*/ 174928 w 3387256"/>
                  <a:gd name="connsiteY4" fmla="*/ 177759 h 1982707"/>
                  <a:gd name="connsiteX5" fmla="*/ 0 w 3387256"/>
                  <a:gd name="connsiteY5" fmla="*/ 217517 h 1982707"/>
                  <a:gd name="connsiteX6" fmla="*/ 811033 w 3387256"/>
                  <a:gd name="connsiteY6" fmla="*/ 1243235 h 1982707"/>
                  <a:gd name="connsiteX7" fmla="*/ 2146852 w 3387256"/>
                  <a:gd name="connsiteY7" fmla="*/ 1982707 h 1982707"/>
                  <a:gd name="connsiteX8" fmla="*/ 3387256 w 3387256"/>
                  <a:gd name="connsiteY8" fmla="*/ 1648752 h 1982707"/>
                  <a:gd name="connsiteX9" fmla="*/ 739470 w 3387256"/>
                  <a:gd name="connsiteY9" fmla="*/ 813865 h 1982707"/>
                  <a:gd name="connsiteX10" fmla="*/ 1272207 w 3387256"/>
                  <a:gd name="connsiteY10" fmla="*/ 630984 h 1982707"/>
                  <a:gd name="connsiteX0" fmla="*/ 1272207 w 3387256"/>
                  <a:gd name="connsiteY0" fmla="*/ 630984 h 1982707"/>
                  <a:gd name="connsiteX1" fmla="*/ 659958 w 3387256"/>
                  <a:gd name="connsiteY1" fmla="*/ 98247 h 1982707"/>
                  <a:gd name="connsiteX2" fmla="*/ 373711 w 3387256"/>
                  <a:gd name="connsiteY2" fmla="*/ 42588 h 1982707"/>
                  <a:gd name="connsiteX3" fmla="*/ 95416 w 3387256"/>
                  <a:gd name="connsiteY3" fmla="*/ 58490 h 1982707"/>
                  <a:gd name="connsiteX4" fmla="*/ 174928 w 3387256"/>
                  <a:gd name="connsiteY4" fmla="*/ 177759 h 1982707"/>
                  <a:gd name="connsiteX5" fmla="*/ 0 w 3387256"/>
                  <a:gd name="connsiteY5" fmla="*/ 217517 h 1982707"/>
                  <a:gd name="connsiteX6" fmla="*/ 811033 w 3387256"/>
                  <a:gd name="connsiteY6" fmla="*/ 1243235 h 1982707"/>
                  <a:gd name="connsiteX7" fmla="*/ 2146852 w 3387256"/>
                  <a:gd name="connsiteY7" fmla="*/ 1982707 h 1982707"/>
                  <a:gd name="connsiteX8" fmla="*/ 3387256 w 3387256"/>
                  <a:gd name="connsiteY8" fmla="*/ 1648752 h 1982707"/>
                  <a:gd name="connsiteX9" fmla="*/ 739470 w 3387256"/>
                  <a:gd name="connsiteY9" fmla="*/ 813865 h 1982707"/>
                  <a:gd name="connsiteX10" fmla="*/ 1272207 w 3387256"/>
                  <a:gd name="connsiteY10" fmla="*/ 630984 h 1982707"/>
                  <a:gd name="connsiteX0" fmla="*/ 1272207 w 3387256"/>
                  <a:gd name="connsiteY0" fmla="*/ 630984 h 1982707"/>
                  <a:gd name="connsiteX1" fmla="*/ 659958 w 3387256"/>
                  <a:gd name="connsiteY1" fmla="*/ 98247 h 1982707"/>
                  <a:gd name="connsiteX2" fmla="*/ 373711 w 3387256"/>
                  <a:gd name="connsiteY2" fmla="*/ 42588 h 1982707"/>
                  <a:gd name="connsiteX3" fmla="*/ 95416 w 3387256"/>
                  <a:gd name="connsiteY3" fmla="*/ 58490 h 1982707"/>
                  <a:gd name="connsiteX4" fmla="*/ 174928 w 3387256"/>
                  <a:gd name="connsiteY4" fmla="*/ 177759 h 1982707"/>
                  <a:gd name="connsiteX5" fmla="*/ 0 w 3387256"/>
                  <a:gd name="connsiteY5" fmla="*/ 217517 h 1982707"/>
                  <a:gd name="connsiteX6" fmla="*/ 811033 w 3387256"/>
                  <a:gd name="connsiteY6" fmla="*/ 1243235 h 1982707"/>
                  <a:gd name="connsiteX7" fmla="*/ 2146852 w 3387256"/>
                  <a:gd name="connsiteY7" fmla="*/ 1982707 h 1982707"/>
                  <a:gd name="connsiteX8" fmla="*/ 3387256 w 3387256"/>
                  <a:gd name="connsiteY8" fmla="*/ 1648752 h 1982707"/>
                  <a:gd name="connsiteX9" fmla="*/ 2353585 w 3387256"/>
                  <a:gd name="connsiteY9" fmla="*/ 1267090 h 1982707"/>
                  <a:gd name="connsiteX10" fmla="*/ 739470 w 3387256"/>
                  <a:gd name="connsiteY10" fmla="*/ 813865 h 1982707"/>
                  <a:gd name="connsiteX11" fmla="*/ 1272207 w 3387256"/>
                  <a:gd name="connsiteY11" fmla="*/ 630984 h 1982707"/>
                  <a:gd name="connsiteX0" fmla="*/ 1272207 w 3387256"/>
                  <a:gd name="connsiteY0" fmla="*/ 630984 h 1982707"/>
                  <a:gd name="connsiteX1" fmla="*/ 659958 w 3387256"/>
                  <a:gd name="connsiteY1" fmla="*/ 98247 h 1982707"/>
                  <a:gd name="connsiteX2" fmla="*/ 373711 w 3387256"/>
                  <a:gd name="connsiteY2" fmla="*/ 42588 h 1982707"/>
                  <a:gd name="connsiteX3" fmla="*/ 95416 w 3387256"/>
                  <a:gd name="connsiteY3" fmla="*/ 58490 h 1982707"/>
                  <a:gd name="connsiteX4" fmla="*/ 174928 w 3387256"/>
                  <a:gd name="connsiteY4" fmla="*/ 177759 h 1982707"/>
                  <a:gd name="connsiteX5" fmla="*/ 0 w 3387256"/>
                  <a:gd name="connsiteY5" fmla="*/ 217517 h 1982707"/>
                  <a:gd name="connsiteX6" fmla="*/ 811033 w 3387256"/>
                  <a:gd name="connsiteY6" fmla="*/ 1243235 h 1982707"/>
                  <a:gd name="connsiteX7" fmla="*/ 2146852 w 3387256"/>
                  <a:gd name="connsiteY7" fmla="*/ 1982707 h 1982707"/>
                  <a:gd name="connsiteX8" fmla="*/ 3387256 w 3387256"/>
                  <a:gd name="connsiteY8" fmla="*/ 1648752 h 1982707"/>
                  <a:gd name="connsiteX9" fmla="*/ 2353585 w 3387256"/>
                  <a:gd name="connsiteY9" fmla="*/ 1267090 h 1982707"/>
                  <a:gd name="connsiteX10" fmla="*/ 739470 w 3387256"/>
                  <a:gd name="connsiteY10" fmla="*/ 813865 h 1982707"/>
                  <a:gd name="connsiteX11" fmla="*/ 1272207 w 3387256"/>
                  <a:gd name="connsiteY11" fmla="*/ 630984 h 1982707"/>
                  <a:gd name="connsiteX0" fmla="*/ 1272207 w 3753016"/>
                  <a:gd name="connsiteY0" fmla="*/ 630984 h 1982707"/>
                  <a:gd name="connsiteX1" fmla="*/ 659958 w 3753016"/>
                  <a:gd name="connsiteY1" fmla="*/ 98247 h 1982707"/>
                  <a:gd name="connsiteX2" fmla="*/ 373711 w 3753016"/>
                  <a:gd name="connsiteY2" fmla="*/ 42588 h 1982707"/>
                  <a:gd name="connsiteX3" fmla="*/ 95416 w 3753016"/>
                  <a:gd name="connsiteY3" fmla="*/ 58490 h 1982707"/>
                  <a:gd name="connsiteX4" fmla="*/ 174928 w 3753016"/>
                  <a:gd name="connsiteY4" fmla="*/ 177759 h 1982707"/>
                  <a:gd name="connsiteX5" fmla="*/ 0 w 3753016"/>
                  <a:gd name="connsiteY5" fmla="*/ 217517 h 1982707"/>
                  <a:gd name="connsiteX6" fmla="*/ 811033 w 3753016"/>
                  <a:gd name="connsiteY6" fmla="*/ 1243235 h 1982707"/>
                  <a:gd name="connsiteX7" fmla="*/ 2146852 w 3753016"/>
                  <a:gd name="connsiteY7" fmla="*/ 1982707 h 1982707"/>
                  <a:gd name="connsiteX8" fmla="*/ 3753016 w 3753016"/>
                  <a:gd name="connsiteY8" fmla="*/ 1497677 h 1982707"/>
                  <a:gd name="connsiteX9" fmla="*/ 2353585 w 3753016"/>
                  <a:gd name="connsiteY9" fmla="*/ 1267090 h 1982707"/>
                  <a:gd name="connsiteX10" fmla="*/ 739470 w 3753016"/>
                  <a:gd name="connsiteY10" fmla="*/ 813865 h 1982707"/>
                  <a:gd name="connsiteX11" fmla="*/ 1272207 w 3753016"/>
                  <a:gd name="connsiteY11" fmla="*/ 630984 h 1982707"/>
                  <a:gd name="connsiteX0" fmla="*/ 1272207 w 3753016"/>
                  <a:gd name="connsiteY0" fmla="*/ 630984 h 1982707"/>
                  <a:gd name="connsiteX1" fmla="*/ 659958 w 3753016"/>
                  <a:gd name="connsiteY1" fmla="*/ 98247 h 1982707"/>
                  <a:gd name="connsiteX2" fmla="*/ 373711 w 3753016"/>
                  <a:gd name="connsiteY2" fmla="*/ 42588 h 1982707"/>
                  <a:gd name="connsiteX3" fmla="*/ 95416 w 3753016"/>
                  <a:gd name="connsiteY3" fmla="*/ 58490 h 1982707"/>
                  <a:gd name="connsiteX4" fmla="*/ 174928 w 3753016"/>
                  <a:gd name="connsiteY4" fmla="*/ 177759 h 1982707"/>
                  <a:gd name="connsiteX5" fmla="*/ 0 w 3753016"/>
                  <a:gd name="connsiteY5" fmla="*/ 217517 h 1982707"/>
                  <a:gd name="connsiteX6" fmla="*/ 811033 w 3753016"/>
                  <a:gd name="connsiteY6" fmla="*/ 1243235 h 1982707"/>
                  <a:gd name="connsiteX7" fmla="*/ 2146852 w 3753016"/>
                  <a:gd name="connsiteY7" fmla="*/ 1982707 h 1982707"/>
                  <a:gd name="connsiteX8" fmla="*/ 3753016 w 3753016"/>
                  <a:gd name="connsiteY8" fmla="*/ 1497677 h 1982707"/>
                  <a:gd name="connsiteX9" fmla="*/ 2353585 w 3753016"/>
                  <a:gd name="connsiteY9" fmla="*/ 1267090 h 1982707"/>
                  <a:gd name="connsiteX10" fmla="*/ 739470 w 3753016"/>
                  <a:gd name="connsiteY10" fmla="*/ 813865 h 1982707"/>
                  <a:gd name="connsiteX11" fmla="*/ 1272207 w 3753016"/>
                  <a:gd name="connsiteY11" fmla="*/ 630984 h 1982707"/>
                  <a:gd name="connsiteX0" fmla="*/ 1272207 w 3753016"/>
                  <a:gd name="connsiteY0" fmla="*/ 630984 h 1982707"/>
                  <a:gd name="connsiteX1" fmla="*/ 659958 w 3753016"/>
                  <a:gd name="connsiteY1" fmla="*/ 98247 h 1982707"/>
                  <a:gd name="connsiteX2" fmla="*/ 373711 w 3753016"/>
                  <a:gd name="connsiteY2" fmla="*/ 42588 h 1982707"/>
                  <a:gd name="connsiteX3" fmla="*/ 95416 w 3753016"/>
                  <a:gd name="connsiteY3" fmla="*/ 58490 h 1982707"/>
                  <a:gd name="connsiteX4" fmla="*/ 174928 w 3753016"/>
                  <a:gd name="connsiteY4" fmla="*/ 177759 h 1982707"/>
                  <a:gd name="connsiteX5" fmla="*/ 0 w 3753016"/>
                  <a:gd name="connsiteY5" fmla="*/ 217517 h 1982707"/>
                  <a:gd name="connsiteX6" fmla="*/ 811033 w 3753016"/>
                  <a:gd name="connsiteY6" fmla="*/ 1243235 h 1982707"/>
                  <a:gd name="connsiteX7" fmla="*/ 2146852 w 3753016"/>
                  <a:gd name="connsiteY7" fmla="*/ 1982707 h 1982707"/>
                  <a:gd name="connsiteX8" fmla="*/ 3753016 w 3753016"/>
                  <a:gd name="connsiteY8" fmla="*/ 1497677 h 1982707"/>
                  <a:gd name="connsiteX9" fmla="*/ 2353585 w 3753016"/>
                  <a:gd name="connsiteY9" fmla="*/ 1267090 h 1982707"/>
                  <a:gd name="connsiteX10" fmla="*/ 771276 w 3753016"/>
                  <a:gd name="connsiteY10" fmla="*/ 861572 h 1982707"/>
                  <a:gd name="connsiteX11" fmla="*/ 1272207 w 3753016"/>
                  <a:gd name="connsiteY11" fmla="*/ 630984 h 1982707"/>
                  <a:gd name="connsiteX0" fmla="*/ 1272207 w 3753016"/>
                  <a:gd name="connsiteY0" fmla="*/ 630984 h 1982707"/>
                  <a:gd name="connsiteX1" fmla="*/ 659958 w 3753016"/>
                  <a:gd name="connsiteY1" fmla="*/ 98247 h 1982707"/>
                  <a:gd name="connsiteX2" fmla="*/ 373711 w 3753016"/>
                  <a:gd name="connsiteY2" fmla="*/ 42588 h 1982707"/>
                  <a:gd name="connsiteX3" fmla="*/ 95416 w 3753016"/>
                  <a:gd name="connsiteY3" fmla="*/ 58490 h 1982707"/>
                  <a:gd name="connsiteX4" fmla="*/ 174928 w 3753016"/>
                  <a:gd name="connsiteY4" fmla="*/ 177759 h 1982707"/>
                  <a:gd name="connsiteX5" fmla="*/ 0 w 3753016"/>
                  <a:gd name="connsiteY5" fmla="*/ 217517 h 1982707"/>
                  <a:gd name="connsiteX6" fmla="*/ 811033 w 3753016"/>
                  <a:gd name="connsiteY6" fmla="*/ 1243235 h 1982707"/>
                  <a:gd name="connsiteX7" fmla="*/ 2146852 w 3753016"/>
                  <a:gd name="connsiteY7" fmla="*/ 1982707 h 1982707"/>
                  <a:gd name="connsiteX8" fmla="*/ 3753016 w 3753016"/>
                  <a:gd name="connsiteY8" fmla="*/ 1497677 h 1982707"/>
                  <a:gd name="connsiteX9" fmla="*/ 2353585 w 3753016"/>
                  <a:gd name="connsiteY9" fmla="*/ 1267090 h 1982707"/>
                  <a:gd name="connsiteX10" fmla="*/ 771276 w 3753016"/>
                  <a:gd name="connsiteY10" fmla="*/ 861572 h 1982707"/>
                  <a:gd name="connsiteX11" fmla="*/ 1272207 w 3753016"/>
                  <a:gd name="connsiteY11" fmla="*/ 630984 h 1982707"/>
                  <a:gd name="connsiteX0" fmla="*/ 1272207 w 3753016"/>
                  <a:gd name="connsiteY0" fmla="*/ 630984 h 1982707"/>
                  <a:gd name="connsiteX1" fmla="*/ 659958 w 3753016"/>
                  <a:gd name="connsiteY1" fmla="*/ 98247 h 1982707"/>
                  <a:gd name="connsiteX2" fmla="*/ 373711 w 3753016"/>
                  <a:gd name="connsiteY2" fmla="*/ 42588 h 1982707"/>
                  <a:gd name="connsiteX3" fmla="*/ 95416 w 3753016"/>
                  <a:gd name="connsiteY3" fmla="*/ 58490 h 1982707"/>
                  <a:gd name="connsiteX4" fmla="*/ 174928 w 3753016"/>
                  <a:gd name="connsiteY4" fmla="*/ 177759 h 1982707"/>
                  <a:gd name="connsiteX5" fmla="*/ 0 w 3753016"/>
                  <a:gd name="connsiteY5" fmla="*/ 217517 h 1982707"/>
                  <a:gd name="connsiteX6" fmla="*/ 811033 w 3753016"/>
                  <a:gd name="connsiteY6" fmla="*/ 1243235 h 1982707"/>
                  <a:gd name="connsiteX7" fmla="*/ 2146852 w 3753016"/>
                  <a:gd name="connsiteY7" fmla="*/ 1982707 h 1982707"/>
                  <a:gd name="connsiteX8" fmla="*/ 3753016 w 3753016"/>
                  <a:gd name="connsiteY8" fmla="*/ 1497677 h 1982707"/>
                  <a:gd name="connsiteX9" fmla="*/ 2353585 w 3753016"/>
                  <a:gd name="connsiteY9" fmla="*/ 1267090 h 1982707"/>
                  <a:gd name="connsiteX10" fmla="*/ 771276 w 3753016"/>
                  <a:gd name="connsiteY10" fmla="*/ 861572 h 1982707"/>
                  <a:gd name="connsiteX11" fmla="*/ 1272207 w 3753016"/>
                  <a:gd name="connsiteY11" fmla="*/ 630984 h 1982707"/>
                  <a:gd name="connsiteX0" fmla="*/ 1272207 w 3753016"/>
                  <a:gd name="connsiteY0" fmla="*/ 630984 h 1982707"/>
                  <a:gd name="connsiteX1" fmla="*/ 659958 w 3753016"/>
                  <a:gd name="connsiteY1" fmla="*/ 98247 h 1982707"/>
                  <a:gd name="connsiteX2" fmla="*/ 373711 w 3753016"/>
                  <a:gd name="connsiteY2" fmla="*/ 42588 h 1982707"/>
                  <a:gd name="connsiteX3" fmla="*/ 95416 w 3753016"/>
                  <a:gd name="connsiteY3" fmla="*/ 58490 h 1982707"/>
                  <a:gd name="connsiteX4" fmla="*/ 174928 w 3753016"/>
                  <a:gd name="connsiteY4" fmla="*/ 177759 h 1982707"/>
                  <a:gd name="connsiteX5" fmla="*/ 0 w 3753016"/>
                  <a:gd name="connsiteY5" fmla="*/ 217517 h 1982707"/>
                  <a:gd name="connsiteX6" fmla="*/ 811033 w 3753016"/>
                  <a:gd name="connsiteY6" fmla="*/ 1243235 h 1982707"/>
                  <a:gd name="connsiteX7" fmla="*/ 2146852 w 3753016"/>
                  <a:gd name="connsiteY7" fmla="*/ 1982707 h 1982707"/>
                  <a:gd name="connsiteX8" fmla="*/ 3753016 w 3753016"/>
                  <a:gd name="connsiteY8" fmla="*/ 1497677 h 1982707"/>
                  <a:gd name="connsiteX9" fmla="*/ 2353585 w 3753016"/>
                  <a:gd name="connsiteY9" fmla="*/ 1267090 h 1982707"/>
                  <a:gd name="connsiteX10" fmla="*/ 771276 w 3753016"/>
                  <a:gd name="connsiteY10" fmla="*/ 861572 h 1982707"/>
                  <a:gd name="connsiteX11" fmla="*/ 1272207 w 3753016"/>
                  <a:gd name="connsiteY11" fmla="*/ 630984 h 1982707"/>
                  <a:gd name="connsiteX0" fmla="*/ 1272207 w 3753016"/>
                  <a:gd name="connsiteY0" fmla="*/ 630984 h 1982707"/>
                  <a:gd name="connsiteX1" fmla="*/ 659958 w 3753016"/>
                  <a:gd name="connsiteY1" fmla="*/ 98247 h 1982707"/>
                  <a:gd name="connsiteX2" fmla="*/ 373711 w 3753016"/>
                  <a:gd name="connsiteY2" fmla="*/ 42588 h 1982707"/>
                  <a:gd name="connsiteX3" fmla="*/ 95416 w 3753016"/>
                  <a:gd name="connsiteY3" fmla="*/ 58490 h 1982707"/>
                  <a:gd name="connsiteX4" fmla="*/ 174928 w 3753016"/>
                  <a:gd name="connsiteY4" fmla="*/ 177759 h 1982707"/>
                  <a:gd name="connsiteX5" fmla="*/ 0 w 3753016"/>
                  <a:gd name="connsiteY5" fmla="*/ 217517 h 1982707"/>
                  <a:gd name="connsiteX6" fmla="*/ 811033 w 3753016"/>
                  <a:gd name="connsiteY6" fmla="*/ 1243235 h 1982707"/>
                  <a:gd name="connsiteX7" fmla="*/ 2146852 w 3753016"/>
                  <a:gd name="connsiteY7" fmla="*/ 1982707 h 1982707"/>
                  <a:gd name="connsiteX8" fmla="*/ 3753016 w 3753016"/>
                  <a:gd name="connsiteY8" fmla="*/ 1497677 h 1982707"/>
                  <a:gd name="connsiteX9" fmla="*/ 2385390 w 3753016"/>
                  <a:gd name="connsiteY9" fmla="*/ 1314798 h 1982707"/>
                  <a:gd name="connsiteX10" fmla="*/ 771276 w 3753016"/>
                  <a:gd name="connsiteY10" fmla="*/ 861572 h 1982707"/>
                  <a:gd name="connsiteX11" fmla="*/ 1272207 w 3753016"/>
                  <a:gd name="connsiteY11" fmla="*/ 630984 h 1982707"/>
                  <a:gd name="connsiteX0" fmla="*/ 1272207 w 3753016"/>
                  <a:gd name="connsiteY0" fmla="*/ 630984 h 1982707"/>
                  <a:gd name="connsiteX1" fmla="*/ 659958 w 3753016"/>
                  <a:gd name="connsiteY1" fmla="*/ 98247 h 1982707"/>
                  <a:gd name="connsiteX2" fmla="*/ 373711 w 3753016"/>
                  <a:gd name="connsiteY2" fmla="*/ 42588 h 1982707"/>
                  <a:gd name="connsiteX3" fmla="*/ 95416 w 3753016"/>
                  <a:gd name="connsiteY3" fmla="*/ 58490 h 1982707"/>
                  <a:gd name="connsiteX4" fmla="*/ 174928 w 3753016"/>
                  <a:gd name="connsiteY4" fmla="*/ 177759 h 1982707"/>
                  <a:gd name="connsiteX5" fmla="*/ 0 w 3753016"/>
                  <a:gd name="connsiteY5" fmla="*/ 217517 h 1982707"/>
                  <a:gd name="connsiteX6" fmla="*/ 811033 w 3753016"/>
                  <a:gd name="connsiteY6" fmla="*/ 1243235 h 1982707"/>
                  <a:gd name="connsiteX7" fmla="*/ 2146852 w 3753016"/>
                  <a:gd name="connsiteY7" fmla="*/ 1982707 h 1982707"/>
                  <a:gd name="connsiteX8" fmla="*/ 3753016 w 3753016"/>
                  <a:gd name="connsiteY8" fmla="*/ 1497677 h 1982707"/>
                  <a:gd name="connsiteX9" fmla="*/ 2385390 w 3753016"/>
                  <a:gd name="connsiteY9" fmla="*/ 1314798 h 1982707"/>
                  <a:gd name="connsiteX10" fmla="*/ 771276 w 3753016"/>
                  <a:gd name="connsiteY10" fmla="*/ 861572 h 1982707"/>
                  <a:gd name="connsiteX11" fmla="*/ 1272207 w 3753016"/>
                  <a:gd name="connsiteY11" fmla="*/ 630984 h 1982707"/>
                  <a:gd name="connsiteX0" fmla="*/ 1272207 w 3753016"/>
                  <a:gd name="connsiteY0" fmla="*/ 630984 h 1982707"/>
                  <a:gd name="connsiteX1" fmla="*/ 659958 w 3753016"/>
                  <a:gd name="connsiteY1" fmla="*/ 98247 h 1982707"/>
                  <a:gd name="connsiteX2" fmla="*/ 373711 w 3753016"/>
                  <a:gd name="connsiteY2" fmla="*/ 42588 h 1982707"/>
                  <a:gd name="connsiteX3" fmla="*/ 95416 w 3753016"/>
                  <a:gd name="connsiteY3" fmla="*/ 58490 h 1982707"/>
                  <a:gd name="connsiteX4" fmla="*/ 174928 w 3753016"/>
                  <a:gd name="connsiteY4" fmla="*/ 177759 h 1982707"/>
                  <a:gd name="connsiteX5" fmla="*/ 0 w 3753016"/>
                  <a:gd name="connsiteY5" fmla="*/ 217517 h 1982707"/>
                  <a:gd name="connsiteX6" fmla="*/ 811033 w 3753016"/>
                  <a:gd name="connsiteY6" fmla="*/ 1243235 h 1982707"/>
                  <a:gd name="connsiteX7" fmla="*/ 2146852 w 3753016"/>
                  <a:gd name="connsiteY7" fmla="*/ 1982707 h 1982707"/>
                  <a:gd name="connsiteX8" fmla="*/ 3753016 w 3753016"/>
                  <a:gd name="connsiteY8" fmla="*/ 1497677 h 1982707"/>
                  <a:gd name="connsiteX9" fmla="*/ 2409244 w 3753016"/>
                  <a:gd name="connsiteY9" fmla="*/ 1290944 h 1982707"/>
                  <a:gd name="connsiteX10" fmla="*/ 771276 w 3753016"/>
                  <a:gd name="connsiteY10" fmla="*/ 861572 h 1982707"/>
                  <a:gd name="connsiteX11" fmla="*/ 1272207 w 3753016"/>
                  <a:gd name="connsiteY11" fmla="*/ 630984 h 1982707"/>
                  <a:gd name="connsiteX0" fmla="*/ 1272207 w 3753016"/>
                  <a:gd name="connsiteY0" fmla="*/ 630984 h 1982707"/>
                  <a:gd name="connsiteX1" fmla="*/ 659958 w 3753016"/>
                  <a:gd name="connsiteY1" fmla="*/ 98247 h 1982707"/>
                  <a:gd name="connsiteX2" fmla="*/ 373711 w 3753016"/>
                  <a:gd name="connsiteY2" fmla="*/ 42588 h 1982707"/>
                  <a:gd name="connsiteX3" fmla="*/ 95416 w 3753016"/>
                  <a:gd name="connsiteY3" fmla="*/ 58490 h 1982707"/>
                  <a:gd name="connsiteX4" fmla="*/ 174928 w 3753016"/>
                  <a:gd name="connsiteY4" fmla="*/ 177759 h 1982707"/>
                  <a:gd name="connsiteX5" fmla="*/ 0 w 3753016"/>
                  <a:gd name="connsiteY5" fmla="*/ 217517 h 1982707"/>
                  <a:gd name="connsiteX6" fmla="*/ 811033 w 3753016"/>
                  <a:gd name="connsiteY6" fmla="*/ 1243235 h 1982707"/>
                  <a:gd name="connsiteX7" fmla="*/ 2146852 w 3753016"/>
                  <a:gd name="connsiteY7" fmla="*/ 1982707 h 1982707"/>
                  <a:gd name="connsiteX8" fmla="*/ 3753016 w 3753016"/>
                  <a:gd name="connsiteY8" fmla="*/ 1497677 h 1982707"/>
                  <a:gd name="connsiteX9" fmla="*/ 2409244 w 3753016"/>
                  <a:gd name="connsiteY9" fmla="*/ 1290944 h 1982707"/>
                  <a:gd name="connsiteX10" fmla="*/ 779227 w 3753016"/>
                  <a:gd name="connsiteY10" fmla="*/ 893377 h 1982707"/>
                  <a:gd name="connsiteX11" fmla="*/ 1272207 w 3753016"/>
                  <a:gd name="connsiteY11" fmla="*/ 630984 h 1982707"/>
                  <a:gd name="connsiteX0" fmla="*/ 1272207 w 3753016"/>
                  <a:gd name="connsiteY0" fmla="*/ 630984 h 1982707"/>
                  <a:gd name="connsiteX1" fmla="*/ 659958 w 3753016"/>
                  <a:gd name="connsiteY1" fmla="*/ 98247 h 1982707"/>
                  <a:gd name="connsiteX2" fmla="*/ 373711 w 3753016"/>
                  <a:gd name="connsiteY2" fmla="*/ 42588 h 1982707"/>
                  <a:gd name="connsiteX3" fmla="*/ 95416 w 3753016"/>
                  <a:gd name="connsiteY3" fmla="*/ 58490 h 1982707"/>
                  <a:gd name="connsiteX4" fmla="*/ 174928 w 3753016"/>
                  <a:gd name="connsiteY4" fmla="*/ 177759 h 1982707"/>
                  <a:gd name="connsiteX5" fmla="*/ 0 w 3753016"/>
                  <a:gd name="connsiteY5" fmla="*/ 217517 h 1982707"/>
                  <a:gd name="connsiteX6" fmla="*/ 811033 w 3753016"/>
                  <a:gd name="connsiteY6" fmla="*/ 1243235 h 1982707"/>
                  <a:gd name="connsiteX7" fmla="*/ 2146852 w 3753016"/>
                  <a:gd name="connsiteY7" fmla="*/ 1982707 h 1982707"/>
                  <a:gd name="connsiteX8" fmla="*/ 3753016 w 3753016"/>
                  <a:gd name="connsiteY8" fmla="*/ 1497677 h 1982707"/>
                  <a:gd name="connsiteX9" fmla="*/ 2409244 w 3753016"/>
                  <a:gd name="connsiteY9" fmla="*/ 1290944 h 1982707"/>
                  <a:gd name="connsiteX10" fmla="*/ 779227 w 3753016"/>
                  <a:gd name="connsiteY10" fmla="*/ 893377 h 1982707"/>
                  <a:gd name="connsiteX11" fmla="*/ 1272207 w 3753016"/>
                  <a:gd name="connsiteY11" fmla="*/ 630984 h 1982707"/>
                  <a:gd name="connsiteX0" fmla="*/ 1272207 w 3753016"/>
                  <a:gd name="connsiteY0" fmla="*/ 630984 h 1982707"/>
                  <a:gd name="connsiteX1" fmla="*/ 659958 w 3753016"/>
                  <a:gd name="connsiteY1" fmla="*/ 98247 h 1982707"/>
                  <a:gd name="connsiteX2" fmla="*/ 373711 w 3753016"/>
                  <a:gd name="connsiteY2" fmla="*/ 42588 h 1982707"/>
                  <a:gd name="connsiteX3" fmla="*/ 95416 w 3753016"/>
                  <a:gd name="connsiteY3" fmla="*/ 58490 h 1982707"/>
                  <a:gd name="connsiteX4" fmla="*/ 174928 w 3753016"/>
                  <a:gd name="connsiteY4" fmla="*/ 177759 h 1982707"/>
                  <a:gd name="connsiteX5" fmla="*/ 0 w 3753016"/>
                  <a:gd name="connsiteY5" fmla="*/ 217517 h 1982707"/>
                  <a:gd name="connsiteX6" fmla="*/ 811033 w 3753016"/>
                  <a:gd name="connsiteY6" fmla="*/ 1243235 h 1982707"/>
                  <a:gd name="connsiteX7" fmla="*/ 2146852 w 3753016"/>
                  <a:gd name="connsiteY7" fmla="*/ 1982707 h 1982707"/>
                  <a:gd name="connsiteX8" fmla="*/ 3753016 w 3753016"/>
                  <a:gd name="connsiteY8" fmla="*/ 1497677 h 1982707"/>
                  <a:gd name="connsiteX9" fmla="*/ 2409244 w 3753016"/>
                  <a:gd name="connsiteY9" fmla="*/ 1290944 h 1982707"/>
                  <a:gd name="connsiteX10" fmla="*/ 779227 w 3753016"/>
                  <a:gd name="connsiteY10" fmla="*/ 893377 h 1982707"/>
                  <a:gd name="connsiteX11" fmla="*/ 1272207 w 3753016"/>
                  <a:gd name="connsiteY11" fmla="*/ 630984 h 1982707"/>
                  <a:gd name="connsiteX0" fmla="*/ 1272207 w 3753016"/>
                  <a:gd name="connsiteY0" fmla="*/ 630984 h 1982707"/>
                  <a:gd name="connsiteX1" fmla="*/ 659958 w 3753016"/>
                  <a:gd name="connsiteY1" fmla="*/ 98247 h 1982707"/>
                  <a:gd name="connsiteX2" fmla="*/ 373711 w 3753016"/>
                  <a:gd name="connsiteY2" fmla="*/ 42588 h 1982707"/>
                  <a:gd name="connsiteX3" fmla="*/ 95416 w 3753016"/>
                  <a:gd name="connsiteY3" fmla="*/ 58490 h 1982707"/>
                  <a:gd name="connsiteX4" fmla="*/ 174928 w 3753016"/>
                  <a:gd name="connsiteY4" fmla="*/ 177759 h 1982707"/>
                  <a:gd name="connsiteX5" fmla="*/ 0 w 3753016"/>
                  <a:gd name="connsiteY5" fmla="*/ 217517 h 1982707"/>
                  <a:gd name="connsiteX6" fmla="*/ 811033 w 3753016"/>
                  <a:gd name="connsiteY6" fmla="*/ 1243235 h 1982707"/>
                  <a:gd name="connsiteX7" fmla="*/ 2146852 w 3753016"/>
                  <a:gd name="connsiteY7" fmla="*/ 1982707 h 1982707"/>
                  <a:gd name="connsiteX8" fmla="*/ 3753016 w 3753016"/>
                  <a:gd name="connsiteY8" fmla="*/ 1497677 h 1982707"/>
                  <a:gd name="connsiteX9" fmla="*/ 2409244 w 3753016"/>
                  <a:gd name="connsiteY9" fmla="*/ 1290944 h 1982707"/>
                  <a:gd name="connsiteX10" fmla="*/ 779227 w 3753016"/>
                  <a:gd name="connsiteY10" fmla="*/ 893377 h 1982707"/>
                  <a:gd name="connsiteX11" fmla="*/ 1272207 w 3753016"/>
                  <a:gd name="connsiteY11" fmla="*/ 630984 h 1982707"/>
                  <a:gd name="connsiteX0" fmla="*/ 1272207 w 3753016"/>
                  <a:gd name="connsiteY0" fmla="*/ 630984 h 1982707"/>
                  <a:gd name="connsiteX1" fmla="*/ 659958 w 3753016"/>
                  <a:gd name="connsiteY1" fmla="*/ 98247 h 1982707"/>
                  <a:gd name="connsiteX2" fmla="*/ 373711 w 3753016"/>
                  <a:gd name="connsiteY2" fmla="*/ 42588 h 1982707"/>
                  <a:gd name="connsiteX3" fmla="*/ 95416 w 3753016"/>
                  <a:gd name="connsiteY3" fmla="*/ 58490 h 1982707"/>
                  <a:gd name="connsiteX4" fmla="*/ 174928 w 3753016"/>
                  <a:gd name="connsiteY4" fmla="*/ 177759 h 1982707"/>
                  <a:gd name="connsiteX5" fmla="*/ 0 w 3753016"/>
                  <a:gd name="connsiteY5" fmla="*/ 217517 h 1982707"/>
                  <a:gd name="connsiteX6" fmla="*/ 811033 w 3753016"/>
                  <a:gd name="connsiteY6" fmla="*/ 1243235 h 1982707"/>
                  <a:gd name="connsiteX7" fmla="*/ 2146852 w 3753016"/>
                  <a:gd name="connsiteY7" fmla="*/ 1982707 h 1982707"/>
                  <a:gd name="connsiteX8" fmla="*/ 3753016 w 3753016"/>
                  <a:gd name="connsiteY8" fmla="*/ 1497677 h 1982707"/>
                  <a:gd name="connsiteX9" fmla="*/ 2409244 w 3753016"/>
                  <a:gd name="connsiteY9" fmla="*/ 1290944 h 1982707"/>
                  <a:gd name="connsiteX10" fmla="*/ 755373 w 3753016"/>
                  <a:gd name="connsiteY10" fmla="*/ 869524 h 1982707"/>
                  <a:gd name="connsiteX11" fmla="*/ 1272207 w 3753016"/>
                  <a:gd name="connsiteY11" fmla="*/ 630984 h 1982707"/>
                  <a:gd name="connsiteX0" fmla="*/ 1280159 w 3753016"/>
                  <a:gd name="connsiteY0" fmla="*/ 662789 h 1982707"/>
                  <a:gd name="connsiteX1" fmla="*/ 659958 w 3753016"/>
                  <a:gd name="connsiteY1" fmla="*/ 98247 h 1982707"/>
                  <a:gd name="connsiteX2" fmla="*/ 373711 w 3753016"/>
                  <a:gd name="connsiteY2" fmla="*/ 42588 h 1982707"/>
                  <a:gd name="connsiteX3" fmla="*/ 95416 w 3753016"/>
                  <a:gd name="connsiteY3" fmla="*/ 58490 h 1982707"/>
                  <a:gd name="connsiteX4" fmla="*/ 174928 w 3753016"/>
                  <a:gd name="connsiteY4" fmla="*/ 177759 h 1982707"/>
                  <a:gd name="connsiteX5" fmla="*/ 0 w 3753016"/>
                  <a:gd name="connsiteY5" fmla="*/ 217517 h 1982707"/>
                  <a:gd name="connsiteX6" fmla="*/ 811033 w 3753016"/>
                  <a:gd name="connsiteY6" fmla="*/ 1243235 h 1982707"/>
                  <a:gd name="connsiteX7" fmla="*/ 2146852 w 3753016"/>
                  <a:gd name="connsiteY7" fmla="*/ 1982707 h 1982707"/>
                  <a:gd name="connsiteX8" fmla="*/ 3753016 w 3753016"/>
                  <a:gd name="connsiteY8" fmla="*/ 1497677 h 1982707"/>
                  <a:gd name="connsiteX9" fmla="*/ 2409244 w 3753016"/>
                  <a:gd name="connsiteY9" fmla="*/ 1290944 h 1982707"/>
                  <a:gd name="connsiteX10" fmla="*/ 755373 w 3753016"/>
                  <a:gd name="connsiteY10" fmla="*/ 869524 h 1982707"/>
                  <a:gd name="connsiteX11" fmla="*/ 1280159 w 3753016"/>
                  <a:gd name="connsiteY11" fmla="*/ 662789 h 1982707"/>
                  <a:gd name="connsiteX0" fmla="*/ 1280159 w 3753016"/>
                  <a:gd name="connsiteY0" fmla="*/ 662789 h 1982707"/>
                  <a:gd name="connsiteX1" fmla="*/ 659958 w 3753016"/>
                  <a:gd name="connsiteY1" fmla="*/ 98247 h 1982707"/>
                  <a:gd name="connsiteX2" fmla="*/ 373711 w 3753016"/>
                  <a:gd name="connsiteY2" fmla="*/ 42588 h 1982707"/>
                  <a:gd name="connsiteX3" fmla="*/ 95416 w 3753016"/>
                  <a:gd name="connsiteY3" fmla="*/ 58490 h 1982707"/>
                  <a:gd name="connsiteX4" fmla="*/ 119269 w 3753016"/>
                  <a:gd name="connsiteY4" fmla="*/ 169808 h 1982707"/>
                  <a:gd name="connsiteX5" fmla="*/ 0 w 3753016"/>
                  <a:gd name="connsiteY5" fmla="*/ 217517 h 1982707"/>
                  <a:gd name="connsiteX6" fmla="*/ 811033 w 3753016"/>
                  <a:gd name="connsiteY6" fmla="*/ 1243235 h 1982707"/>
                  <a:gd name="connsiteX7" fmla="*/ 2146852 w 3753016"/>
                  <a:gd name="connsiteY7" fmla="*/ 1982707 h 1982707"/>
                  <a:gd name="connsiteX8" fmla="*/ 3753016 w 3753016"/>
                  <a:gd name="connsiteY8" fmla="*/ 1497677 h 1982707"/>
                  <a:gd name="connsiteX9" fmla="*/ 2409244 w 3753016"/>
                  <a:gd name="connsiteY9" fmla="*/ 1290944 h 1982707"/>
                  <a:gd name="connsiteX10" fmla="*/ 755373 w 3753016"/>
                  <a:gd name="connsiteY10" fmla="*/ 869524 h 1982707"/>
                  <a:gd name="connsiteX11" fmla="*/ 1280159 w 3753016"/>
                  <a:gd name="connsiteY11" fmla="*/ 662789 h 1982707"/>
                  <a:gd name="connsiteX0" fmla="*/ 1280159 w 3753016"/>
                  <a:gd name="connsiteY0" fmla="*/ 662789 h 1982707"/>
                  <a:gd name="connsiteX1" fmla="*/ 659958 w 3753016"/>
                  <a:gd name="connsiteY1" fmla="*/ 98247 h 1982707"/>
                  <a:gd name="connsiteX2" fmla="*/ 373711 w 3753016"/>
                  <a:gd name="connsiteY2" fmla="*/ 42588 h 1982707"/>
                  <a:gd name="connsiteX3" fmla="*/ 95416 w 3753016"/>
                  <a:gd name="connsiteY3" fmla="*/ 58490 h 1982707"/>
                  <a:gd name="connsiteX4" fmla="*/ 119269 w 3753016"/>
                  <a:gd name="connsiteY4" fmla="*/ 169808 h 1982707"/>
                  <a:gd name="connsiteX5" fmla="*/ 0 w 3753016"/>
                  <a:gd name="connsiteY5" fmla="*/ 217517 h 1982707"/>
                  <a:gd name="connsiteX6" fmla="*/ 811033 w 3753016"/>
                  <a:gd name="connsiteY6" fmla="*/ 1243235 h 1982707"/>
                  <a:gd name="connsiteX7" fmla="*/ 2146852 w 3753016"/>
                  <a:gd name="connsiteY7" fmla="*/ 1982707 h 1982707"/>
                  <a:gd name="connsiteX8" fmla="*/ 3753016 w 3753016"/>
                  <a:gd name="connsiteY8" fmla="*/ 1497677 h 1982707"/>
                  <a:gd name="connsiteX9" fmla="*/ 2409244 w 3753016"/>
                  <a:gd name="connsiteY9" fmla="*/ 1290944 h 1982707"/>
                  <a:gd name="connsiteX10" fmla="*/ 755373 w 3753016"/>
                  <a:gd name="connsiteY10" fmla="*/ 869524 h 1982707"/>
                  <a:gd name="connsiteX11" fmla="*/ 1280159 w 3753016"/>
                  <a:gd name="connsiteY11" fmla="*/ 662789 h 1982707"/>
                  <a:gd name="connsiteX0" fmla="*/ 1280159 w 3753016"/>
                  <a:gd name="connsiteY0" fmla="*/ 662789 h 1982707"/>
                  <a:gd name="connsiteX1" fmla="*/ 731519 w 3753016"/>
                  <a:gd name="connsiteY1" fmla="*/ 90295 h 1982707"/>
                  <a:gd name="connsiteX2" fmla="*/ 373711 w 3753016"/>
                  <a:gd name="connsiteY2" fmla="*/ 42588 h 1982707"/>
                  <a:gd name="connsiteX3" fmla="*/ 95416 w 3753016"/>
                  <a:gd name="connsiteY3" fmla="*/ 58490 h 1982707"/>
                  <a:gd name="connsiteX4" fmla="*/ 119269 w 3753016"/>
                  <a:gd name="connsiteY4" fmla="*/ 169808 h 1982707"/>
                  <a:gd name="connsiteX5" fmla="*/ 0 w 3753016"/>
                  <a:gd name="connsiteY5" fmla="*/ 217517 h 1982707"/>
                  <a:gd name="connsiteX6" fmla="*/ 811033 w 3753016"/>
                  <a:gd name="connsiteY6" fmla="*/ 1243235 h 1982707"/>
                  <a:gd name="connsiteX7" fmla="*/ 2146852 w 3753016"/>
                  <a:gd name="connsiteY7" fmla="*/ 1982707 h 1982707"/>
                  <a:gd name="connsiteX8" fmla="*/ 3753016 w 3753016"/>
                  <a:gd name="connsiteY8" fmla="*/ 1497677 h 1982707"/>
                  <a:gd name="connsiteX9" fmla="*/ 2409244 w 3753016"/>
                  <a:gd name="connsiteY9" fmla="*/ 1290944 h 1982707"/>
                  <a:gd name="connsiteX10" fmla="*/ 755373 w 3753016"/>
                  <a:gd name="connsiteY10" fmla="*/ 869524 h 1982707"/>
                  <a:gd name="connsiteX11" fmla="*/ 1280159 w 3753016"/>
                  <a:gd name="connsiteY11" fmla="*/ 662789 h 1982707"/>
                  <a:gd name="connsiteX0" fmla="*/ 1311965 w 3753016"/>
                  <a:gd name="connsiteY0" fmla="*/ 662789 h 1982707"/>
                  <a:gd name="connsiteX1" fmla="*/ 731519 w 3753016"/>
                  <a:gd name="connsiteY1" fmla="*/ 90295 h 1982707"/>
                  <a:gd name="connsiteX2" fmla="*/ 373711 w 3753016"/>
                  <a:gd name="connsiteY2" fmla="*/ 42588 h 1982707"/>
                  <a:gd name="connsiteX3" fmla="*/ 95416 w 3753016"/>
                  <a:gd name="connsiteY3" fmla="*/ 58490 h 1982707"/>
                  <a:gd name="connsiteX4" fmla="*/ 119269 w 3753016"/>
                  <a:gd name="connsiteY4" fmla="*/ 169808 h 1982707"/>
                  <a:gd name="connsiteX5" fmla="*/ 0 w 3753016"/>
                  <a:gd name="connsiteY5" fmla="*/ 217517 h 1982707"/>
                  <a:gd name="connsiteX6" fmla="*/ 811033 w 3753016"/>
                  <a:gd name="connsiteY6" fmla="*/ 1243235 h 1982707"/>
                  <a:gd name="connsiteX7" fmla="*/ 2146852 w 3753016"/>
                  <a:gd name="connsiteY7" fmla="*/ 1982707 h 1982707"/>
                  <a:gd name="connsiteX8" fmla="*/ 3753016 w 3753016"/>
                  <a:gd name="connsiteY8" fmla="*/ 1497677 h 1982707"/>
                  <a:gd name="connsiteX9" fmla="*/ 2409244 w 3753016"/>
                  <a:gd name="connsiteY9" fmla="*/ 1290944 h 1982707"/>
                  <a:gd name="connsiteX10" fmla="*/ 755373 w 3753016"/>
                  <a:gd name="connsiteY10" fmla="*/ 869524 h 1982707"/>
                  <a:gd name="connsiteX11" fmla="*/ 1311965 w 3753016"/>
                  <a:gd name="connsiteY11" fmla="*/ 662789 h 1982707"/>
                  <a:gd name="connsiteX0" fmla="*/ 1311965 w 3753016"/>
                  <a:gd name="connsiteY0" fmla="*/ 662789 h 1982707"/>
                  <a:gd name="connsiteX1" fmla="*/ 731519 w 3753016"/>
                  <a:gd name="connsiteY1" fmla="*/ 90295 h 1982707"/>
                  <a:gd name="connsiteX2" fmla="*/ 373711 w 3753016"/>
                  <a:gd name="connsiteY2" fmla="*/ 42588 h 1982707"/>
                  <a:gd name="connsiteX3" fmla="*/ 95416 w 3753016"/>
                  <a:gd name="connsiteY3" fmla="*/ 58490 h 1982707"/>
                  <a:gd name="connsiteX4" fmla="*/ 119269 w 3753016"/>
                  <a:gd name="connsiteY4" fmla="*/ 169808 h 1982707"/>
                  <a:gd name="connsiteX5" fmla="*/ 0 w 3753016"/>
                  <a:gd name="connsiteY5" fmla="*/ 217517 h 1982707"/>
                  <a:gd name="connsiteX6" fmla="*/ 811033 w 3753016"/>
                  <a:gd name="connsiteY6" fmla="*/ 1243235 h 1982707"/>
                  <a:gd name="connsiteX7" fmla="*/ 2146852 w 3753016"/>
                  <a:gd name="connsiteY7" fmla="*/ 1982707 h 1982707"/>
                  <a:gd name="connsiteX8" fmla="*/ 3753016 w 3753016"/>
                  <a:gd name="connsiteY8" fmla="*/ 1497677 h 1982707"/>
                  <a:gd name="connsiteX9" fmla="*/ 2409244 w 3753016"/>
                  <a:gd name="connsiteY9" fmla="*/ 1290944 h 1982707"/>
                  <a:gd name="connsiteX10" fmla="*/ 755373 w 3753016"/>
                  <a:gd name="connsiteY10" fmla="*/ 869524 h 1982707"/>
                  <a:gd name="connsiteX11" fmla="*/ 1311965 w 3753016"/>
                  <a:gd name="connsiteY11" fmla="*/ 662789 h 1982707"/>
                  <a:gd name="connsiteX0" fmla="*/ 1311965 w 3753016"/>
                  <a:gd name="connsiteY0" fmla="*/ 662789 h 1982707"/>
                  <a:gd name="connsiteX1" fmla="*/ 699714 w 3753016"/>
                  <a:gd name="connsiteY1" fmla="*/ 90295 h 1982707"/>
                  <a:gd name="connsiteX2" fmla="*/ 373711 w 3753016"/>
                  <a:gd name="connsiteY2" fmla="*/ 42588 h 1982707"/>
                  <a:gd name="connsiteX3" fmla="*/ 95416 w 3753016"/>
                  <a:gd name="connsiteY3" fmla="*/ 58490 h 1982707"/>
                  <a:gd name="connsiteX4" fmla="*/ 119269 w 3753016"/>
                  <a:gd name="connsiteY4" fmla="*/ 169808 h 1982707"/>
                  <a:gd name="connsiteX5" fmla="*/ 0 w 3753016"/>
                  <a:gd name="connsiteY5" fmla="*/ 217517 h 1982707"/>
                  <a:gd name="connsiteX6" fmla="*/ 811033 w 3753016"/>
                  <a:gd name="connsiteY6" fmla="*/ 1243235 h 1982707"/>
                  <a:gd name="connsiteX7" fmla="*/ 2146852 w 3753016"/>
                  <a:gd name="connsiteY7" fmla="*/ 1982707 h 1982707"/>
                  <a:gd name="connsiteX8" fmla="*/ 3753016 w 3753016"/>
                  <a:gd name="connsiteY8" fmla="*/ 1497677 h 1982707"/>
                  <a:gd name="connsiteX9" fmla="*/ 2409244 w 3753016"/>
                  <a:gd name="connsiteY9" fmla="*/ 1290944 h 1982707"/>
                  <a:gd name="connsiteX10" fmla="*/ 755373 w 3753016"/>
                  <a:gd name="connsiteY10" fmla="*/ 869524 h 1982707"/>
                  <a:gd name="connsiteX11" fmla="*/ 1311965 w 3753016"/>
                  <a:gd name="connsiteY11" fmla="*/ 662789 h 1982707"/>
                  <a:gd name="connsiteX0" fmla="*/ 1311965 w 3753016"/>
                  <a:gd name="connsiteY0" fmla="*/ 662789 h 1982707"/>
                  <a:gd name="connsiteX1" fmla="*/ 699714 w 3753016"/>
                  <a:gd name="connsiteY1" fmla="*/ 90295 h 1982707"/>
                  <a:gd name="connsiteX2" fmla="*/ 373711 w 3753016"/>
                  <a:gd name="connsiteY2" fmla="*/ 42588 h 1982707"/>
                  <a:gd name="connsiteX3" fmla="*/ 95416 w 3753016"/>
                  <a:gd name="connsiteY3" fmla="*/ 58490 h 1982707"/>
                  <a:gd name="connsiteX4" fmla="*/ 119269 w 3753016"/>
                  <a:gd name="connsiteY4" fmla="*/ 169808 h 1982707"/>
                  <a:gd name="connsiteX5" fmla="*/ 0 w 3753016"/>
                  <a:gd name="connsiteY5" fmla="*/ 217517 h 1982707"/>
                  <a:gd name="connsiteX6" fmla="*/ 811033 w 3753016"/>
                  <a:gd name="connsiteY6" fmla="*/ 1243235 h 1982707"/>
                  <a:gd name="connsiteX7" fmla="*/ 2146852 w 3753016"/>
                  <a:gd name="connsiteY7" fmla="*/ 1982707 h 1982707"/>
                  <a:gd name="connsiteX8" fmla="*/ 3753016 w 3753016"/>
                  <a:gd name="connsiteY8" fmla="*/ 1497677 h 1982707"/>
                  <a:gd name="connsiteX9" fmla="*/ 2409244 w 3753016"/>
                  <a:gd name="connsiteY9" fmla="*/ 1290944 h 1982707"/>
                  <a:gd name="connsiteX10" fmla="*/ 755373 w 3753016"/>
                  <a:gd name="connsiteY10" fmla="*/ 869524 h 1982707"/>
                  <a:gd name="connsiteX11" fmla="*/ 1311965 w 3753016"/>
                  <a:gd name="connsiteY11" fmla="*/ 662789 h 1982707"/>
                  <a:gd name="connsiteX0" fmla="*/ 1311965 w 3753016"/>
                  <a:gd name="connsiteY0" fmla="*/ 662789 h 1982707"/>
                  <a:gd name="connsiteX1" fmla="*/ 699714 w 3753016"/>
                  <a:gd name="connsiteY1" fmla="*/ 90295 h 1982707"/>
                  <a:gd name="connsiteX2" fmla="*/ 373711 w 3753016"/>
                  <a:gd name="connsiteY2" fmla="*/ 42588 h 1982707"/>
                  <a:gd name="connsiteX3" fmla="*/ 95416 w 3753016"/>
                  <a:gd name="connsiteY3" fmla="*/ 58490 h 1982707"/>
                  <a:gd name="connsiteX4" fmla="*/ 119269 w 3753016"/>
                  <a:gd name="connsiteY4" fmla="*/ 169808 h 1982707"/>
                  <a:gd name="connsiteX5" fmla="*/ 0 w 3753016"/>
                  <a:gd name="connsiteY5" fmla="*/ 217517 h 1982707"/>
                  <a:gd name="connsiteX6" fmla="*/ 811033 w 3753016"/>
                  <a:gd name="connsiteY6" fmla="*/ 1243235 h 1982707"/>
                  <a:gd name="connsiteX7" fmla="*/ 2146852 w 3753016"/>
                  <a:gd name="connsiteY7" fmla="*/ 1982707 h 1982707"/>
                  <a:gd name="connsiteX8" fmla="*/ 3753016 w 3753016"/>
                  <a:gd name="connsiteY8" fmla="*/ 1497677 h 1982707"/>
                  <a:gd name="connsiteX9" fmla="*/ 2409244 w 3753016"/>
                  <a:gd name="connsiteY9" fmla="*/ 1290944 h 1982707"/>
                  <a:gd name="connsiteX10" fmla="*/ 755373 w 3753016"/>
                  <a:gd name="connsiteY10" fmla="*/ 869524 h 1982707"/>
                  <a:gd name="connsiteX11" fmla="*/ 1311965 w 3753016"/>
                  <a:gd name="connsiteY11" fmla="*/ 662789 h 1982707"/>
                  <a:gd name="connsiteX0" fmla="*/ 1311965 w 3753016"/>
                  <a:gd name="connsiteY0" fmla="*/ 665192 h 1985110"/>
                  <a:gd name="connsiteX1" fmla="*/ 699714 w 3753016"/>
                  <a:gd name="connsiteY1" fmla="*/ 92698 h 1985110"/>
                  <a:gd name="connsiteX2" fmla="*/ 397565 w 3753016"/>
                  <a:gd name="connsiteY2" fmla="*/ 37040 h 1985110"/>
                  <a:gd name="connsiteX3" fmla="*/ 95416 w 3753016"/>
                  <a:gd name="connsiteY3" fmla="*/ 60893 h 1985110"/>
                  <a:gd name="connsiteX4" fmla="*/ 119269 w 3753016"/>
                  <a:gd name="connsiteY4" fmla="*/ 172211 h 1985110"/>
                  <a:gd name="connsiteX5" fmla="*/ 0 w 3753016"/>
                  <a:gd name="connsiteY5" fmla="*/ 219920 h 1985110"/>
                  <a:gd name="connsiteX6" fmla="*/ 811033 w 3753016"/>
                  <a:gd name="connsiteY6" fmla="*/ 1245638 h 1985110"/>
                  <a:gd name="connsiteX7" fmla="*/ 2146852 w 3753016"/>
                  <a:gd name="connsiteY7" fmla="*/ 1985110 h 1985110"/>
                  <a:gd name="connsiteX8" fmla="*/ 3753016 w 3753016"/>
                  <a:gd name="connsiteY8" fmla="*/ 1500080 h 1985110"/>
                  <a:gd name="connsiteX9" fmla="*/ 2409244 w 3753016"/>
                  <a:gd name="connsiteY9" fmla="*/ 1293347 h 1985110"/>
                  <a:gd name="connsiteX10" fmla="*/ 755373 w 3753016"/>
                  <a:gd name="connsiteY10" fmla="*/ 871927 h 1985110"/>
                  <a:gd name="connsiteX11" fmla="*/ 1311965 w 3753016"/>
                  <a:gd name="connsiteY11" fmla="*/ 665192 h 1985110"/>
                  <a:gd name="connsiteX0" fmla="*/ 1311965 w 3753016"/>
                  <a:gd name="connsiteY0" fmla="*/ 670630 h 1990548"/>
                  <a:gd name="connsiteX1" fmla="*/ 699714 w 3753016"/>
                  <a:gd name="connsiteY1" fmla="*/ 98136 h 1990548"/>
                  <a:gd name="connsiteX2" fmla="*/ 453224 w 3753016"/>
                  <a:gd name="connsiteY2" fmla="*/ 26576 h 1990548"/>
                  <a:gd name="connsiteX3" fmla="*/ 95416 w 3753016"/>
                  <a:gd name="connsiteY3" fmla="*/ 66331 h 1990548"/>
                  <a:gd name="connsiteX4" fmla="*/ 119269 w 3753016"/>
                  <a:gd name="connsiteY4" fmla="*/ 177649 h 1990548"/>
                  <a:gd name="connsiteX5" fmla="*/ 0 w 3753016"/>
                  <a:gd name="connsiteY5" fmla="*/ 225358 h 1990548"/>
                  <a:gd name="connsiteX6" fmla="*/ 811033 w 3753016"/>
                  <a:gd name="connsiteY6" fmla="*/ 1251076 h 1990548"/>
                  <a:gd name="connsiteX7" fmla="*/ 2146852 w 3753016"/>
                  <a:gd name="connsiteY7" fmla="*/ 1990548 h 1990548"/>
                  <a:gd name="connsiteX8" fmla="*/ 3753016 w 3753016"/>
                  <a:gd name="connsiteY8" fmla="*/ 1505518 h 1990548"/>
                  <a:gd name="connsiteX9" fmla="*/ 2409244 w 3753016"/>
                  <a:gd name="connsiteY9" fmla="*/ 1298785 h 1990548"/>
                  <a:gd name="connsiteX10" fmla="*/ 755373 w 3753016"/>
                  <a:gd name="connsiteY10" fmla="*/ 877365 h 1990548"/>
                  <a:gd name="connsiteX11" fmla="*/ 1311965 w 3753016"/>
                  <a:gd name="connsiteY11" fmla="*/ 670630 h 1990548"/>
                  <a:gd name="connsiteX0" fmla="*/ 1311965 w 3753016"/>
                  <a:gd name="connsiteY0" fmla="*/ 671729 h 1991647"/>
                  <a:gd name="connsiteX1" fmla="*/ 699714 w 3753016"/>
                  <a:gd name="connsiteY1" fmla="*/ 99235 h 1991647"/>
                  <a:gd name="connsiteX2" fmla="*/ 453224 w 3753016"/>
                  <a:gd name="connsiteY2" fmla="*/ 27675 h 1991647"/>
                  <a:gd name="connsiteX3" fmla="*/ 95416 w 3753016"/>
                  <a:gd name="connsiteY3" fmla="*/ 67430 h 1991647"/>
                  <a:gd name="connsiteX4" fmla="*/ 119269 w 3753016"/>
                  <a:gd name="connsiteY4" fmla="*/ 178748 h 1991647"/>
                  <a:gd name="connsiteX5" fmla="*/ 0 w 3753016"/>
                  <a:gd name="connsiteY5" fmla="*/ 226457 h 1991647"/>
                  <a:gd name="connsiteX6" fmla="*/ 811033 w 3753016"/>
                  <a:gd name="connsiteY6" fmla="*/ 1252175 h 1991647"/>
                  <a:gd name="connsiteX7" fmla="*/ 2146852 w 3753016"/>
                  <a:gd name="connsiteY7" fmla="*/ 1991647 h 1991647"/>
                  <a:gd name="connsiteX8" fmla="*/ 3753016 w 3753016"/>
                  <a:gd name="connsiteY8" fmla="*/ 1506617 h 1991647"/>
                  <a:gd name="connsiteX9" fmla="*/ 2409244 w 3753016"/>
                  <a:gd name="connsiteY9" fmla="*/ 1299884 h 1991647"/>
                  <a:gd name="connsiteX10" fmla="*/ 755373 w 3753016"/>
                  <a:gd name="connsiteY10" fmla="*/ 878464 h 1991647"/>
                  <a:gd name="connsiteX11" fmla="*/ 1311965 w 3753016"/>
                  <a:gd name="connsiteY11" fmla="*/ 671729 h 1991647"/>
                  <a:gd name="connsiteX0" fmla="*/ 1311965 w 3753016"/>
                  <a:gd name="connsiteY0" fmla="*/ 671729 h 1991647"/>
                  <a:gd name="connsiteX1" fmla="*/ 699714 w 3753016"/>
                  <a:gd name="connsiteY1" fmla="*/ 99235 h 1991647"/>
                  <a:gd name="connsiteX2" fmla="*/ 453224 w 3753016"/>
                  <a:gd name="connsiteY2" fmla="*/ 27675 h 1991647"/>
                  <a:gd name="connsiteX3" fmla="*/ 127221 w 3753016"/>
                  <a:gd name="connsiteY3" fmla="*/ 67430 h 1991647"/>
                  <a:gd name="connsiteX4" fmla="*/ 119269 w 3753016"/>
                  <a:gd name="connsiteY4" fmla="*/ 178748 h 1991647"/>
                  <a:gd name="connsiteX5" fmla="*/ 0 w 3753016"/>
                  <a:gd name="connsiteY5" fmla="*/ 226457 h 1991647"/>
                  <a:gd name="connsiteX6" fmla="*/ 811033 w 3753016"/>
                  <a:gd name="connsiteY6" fmla="*/ 1252175 h 1991647"/>
                  <a:gd name="connsiteX7" fmla="*/ 2146852 w 3753016"/>
                  <a:gd name="connsiteY7" fmla="*/ 1991647 h 1991647"/>
                  <a:gd name="connsiteX8" fmla="*/ 3753016 w 3753016"/>
                  <a:gd name="connsiteY8" fmla="*/ 1506617 h 1991647"/>
                  <a:gd name="connsiteX9" fmla="*/ 2409244 w 3753016"/>
                  <a:gd name="connsiteY9" fmla="*/ 1299884 h 1991647"/>
                  <a:gd name="connsiteX10" fmla="*/ 755373 w 3753016"/>
                  <a:gd name="connsiteY10" fmla="*/ 878464 h 1991647"/>
                  <a:gd name="connsiteX11" fmla="*/ 1311965 w 3753016"/>
                  <a:gd name="connsiteY11" fmla="*/ 671729 h 1991647"/>
                  <a:gd name="connsiteX0" fmla="*/ 1311965 w 3753016"/>
                  <a:gd name="connsiteY0" fmla="*/ 671729 h 1991647"/>
                  <a:gd name="connsiteX1" fmla="*/ 699714 w 3753016"/>
                  <a:gd name="connsiteY1" fmla="*/ 99235 h 1991647"/>
                  <a:gd name="connsiteX2" fmla="*/ 453224 w 3753016"/>
                  <a:gd name="connsiteY2" fmla="*/ 27675 h 1991647"/>
                  <a:gd name="connsiteX3" fmla="*/ 127221 w 3753016"/>
                  <a:gd name="connsiteY3" fmla="*/ 67430 h 1991647"/>
                  <a:gd name="connsiteX4" fmla="*/ 119269 w 3753016"/>
                  <a:gd name="connsiteY4" fmla="*/ 178748 h 1991647"/>
                  <a:gd name="connsiteX5" fmla="*/ 0 w 3753016"/>
                  <a:gd name="connsiteY5" fmla="*/ 226457 h 1991647"/>
                  <a:gd name="connsiteX6" fmla="*/ 811033 w 3753016"/>
                  <a:gd name="connsiteY6" fmla="*/ 1252175 h 1991647"/>
                  <a:gd name="connsiteX7" fmla="*/ 2146852 w 3753016"/>
                  <a:gd name="connsiteY7" fmla="*/ 1991647 h 1991647"/>
                  <a:gd name="connsiteX8" fmla="*/ 3753016 w 3753016"/>
                  <a:gd name="connsiteY8" fmla="*/ 1506617 h 1991647"/>
                  <a:gd name="connsiteX9" fmla="*/ 2409244 w 3753016"/>
                  <a:gd name="connsiteY9" fmla="*/ 1299884 h 1991647"/>
                  <a:gd name="connsiteX10" fmla="*/ 755373 w 3753016"/>
                  <a:gd name="connsiteY10" fmla="*/ 878464 h 1991647"/>
                  <a:gd name="connsiteX11" fmla="*/ 1311965 w 3753016"/>
                  <a:gd name="connsiteY11" fmla="*/ 671729 h 1991647"/>
                  <a:gd name="connsiteX0" fmla="*/ 1311965 w 3753016"/>
                  <a:gd name="connsiteY0" fmla="*/ 671729 h 1991647"/>
                  <a:gd name="connsiteX1" fmla="*/ 699714 w 3753016"/>
                  <a:gd name="connsiteY1" fmla="*/ 99235 h 1991647"/>
                  <a:gd name="connsiteX2" fmla="*/ 453224 w 3753016"/>
                  <a:gd name="connsiteY2" fmla="*/ 27675 h 1991647"/>
                  <a:gd name="connsiteX3" fmla="*/ 127221 w 3753016"/>
                  <a:gd name="connsiteY3" fmla="*/ 67430 h 1991647"/>
                  <a:gd name="connsiteX4" fmla="*/ 166977 w 3753016"/>
                  <a:gd name="connsiteY4" fmla="*/ 178748 h 1991647"/>
                  <a:gd name="connsiteX5" fmla="*/ 0 w 3753016"/>
                  <a:gd name="connsiteY5" fmla="*/ 226457 h 1991647"/>
                  <a:gd name="connsiteX6" fmla="*/ 811033 w 3753016"/>
                  <a:gd name="connsiteY6" fmla="*/ 1252175 h 1991647"/>
                  <a:gd name="connsiteX7" fmla="*/ 2146852 w 3753016"/>
                  <a:gd name="connsiteY7" fmla="*/ 1991647 h 1991647"/>
                  <a:gd name="connsiteX8" fmla="*/ 3753016 w 3753016"/>
                  <a:gd name="connsiteY8" fmla="*/ 1506617 h 1991647"/>
                  <a:gd name="connsiteX9" fmla="*/ 2409244 w 3753016"/>
                  <a:gd name="connsiteY9" fmla="*/ 1299884 h 1991647"/>
                  <a:gd name="connsiteX10" fmla="*/ 755373 w 3753016"/>
                  <a:gd name="connsiteY10" fmla="*/ 878464 h 1991647"/>
                  <a:gd name="connsiteX11" fmla="*/ 1311965 w 3753016"/>
                  <a:gd name="connsiteY11" fmla="*/ 671729 h 1991647"/>
                  <a:gd name="connsiteX0" fmla="*/ 1311965 w 3753016"/>
                  <a:gd name="connsiteY0" fmla="*/ 671729 h 1991647"/>
                  <a:gd name="connsiteX1" fmla="*/ 699714 w 3753016"/>
                  <a:gd name="connsiteY1" fmla="*/ 99235 h 1991647"/>
                  <a:gd name="connsiteX2" fmla="*/ 453224 w 3753016"/>
                  <a:gd name="connsiteY2" fmla="*/ 27675 h 1991647"/>
                  <a:gd name="connsiteX3" fmla="*/ 127221 w 3753016"/>
                  <a:gd name="connsiteY3" fmla="*/ 67430 h 1991647"/>
                  <a:gd name="connsiteX4" fmla="*/ 0 w 3753016"/>
                  <a:gd name="connsiteY4" fmla="*/ 226457 h 1991647"/>
                  <a:gd name="connsiteX5" fmla="*/ 811033 w 3753016"/>
                  <a:gd name="connsiteY5" fmla="*/ 1252175 h 1991647"/>
                  <a:gd name="connsiteX6" fmla="*/ 2146852 w 3753016"/>
                  <a:gd name="connsiteY6" fmla="*/ 1991647 h 1991647"/>
                  <a:gd name="connsiteX7" fmla="*/ 3753016 w 3753016"/>
                  <a:gd name="connsiteY7" fmla="*/ 1506617 h 1991647"/>
                  <a:gd name="connsiteX8" fmla="*/ 2409244 w 3753016"/>
                  <a:gd name="connsiteY8" fmla="*/ 1299884 h 1991647"/>
                  <a:gd name="connsiteX9" fmla="*/ 755373 w 3753016"/>
                  <a:gd name="connsiteY9" fmla="*/ 878464 h 1991647"/>
                  <a:gd name="connsiteX10" fmla="*/ 1311965 w 3753016"/>
                  <a:gd name="connsiteY10" fmla="*/ 671729 h 1991647"/>
                  <a:gd name="connsiteX0" fmla="*/ 1311965 w 3753016"/>
                  <a:gd name="connsiteY0" fmla="*/ 671729 h 1991647"/>
                  <a:gd name="connsiteX1" fmla="*/ 699714 w 3753016"/>
                  <a:gd name="connsiteY1" fmla="*/ 99235 h 1991647"/>
                  <a:gd name="connsiteX2" fmla="*/ 453224 w 3753016"/>
                  <a:gd name="connsiteY2" fmla="*/ 27675 h 1991647"/>
                  <a:gd name="connsiteX3" fmla="*/ 127221 w 3753016"/>
                  <a:gd name="connsiteY3" fmla="*/ 67430 h 1991647"/>
                  <a:gd name="connsiteX4" fmla="*/ 0 w 3753016"/>
                  <a:gd name="connsiteY4" fmla="*/ 226457 h 1991647"/>
                  <a:gd name="connsiteX5" fmla="*/ 811033 w 3753016"/>
                  <a:gd name="connsiteY5" fmla="*/ 1252175 h 1991647"/>
                  <a:gd name="connsiteX6" fmla="*/ 2146852 w 3753016"/>
                  <a:gd name="connsiteY6" fmla="*/ 1991647 h 1991647"/>
                  <a:gd name="connsiteX7" fmla="*/ 3753016 w 3753016"/>
                  <a:gd name="connsiteY7" fmla="*/ 1506617 h 1991647"/>
                  <a:gd name="connsiteX8" fmla="*/ 2409244 w 3753016"/>
                  <a:gd name="connsiteY8" fmla="*/ 1299884 h 1991647"/>
                  <a:gd name="connsiteX9" fmla="*/ 755373 w 3753016"/>
                  <a:gd name="connsiteY9" fmla="*/ 878464 h 1991647"/>
                  <a:gd name="connsiteX10" fmla="*/ 1311965 w 3753016"/>
                  <a:gd name="connsiteY10" fmla="*/ 671729 h 1991647"/>
                  <a:gd name="connsiteX0" fmla="*/ 1311965 w 3753016"/>
                  <a:gd name="connsiteY0" fmla="*/ 671729 h 1991647"/>
                  <a:gd name="connsiteX1" fmla="*/ 699714 w 3753016"/>
                  <a:gd name="connsiteY1" fmla="*/ 99235 h 1991647"/>
                  <a:gd name="connsiteX2" fmla="*/ 453224 w 3753016"/>
                  <a:gd name="connsiteY2" fmla="*/ 27675 h 1991647"/>
                  <a:gd name="connsiteX3" fmla="*/ 127221 w 3753016"/>
                  <a:gd name="connsiteY3" fmla="*/ 67430 h 1991647"/>
                  <a:gd name="connsiteX4" fmla="*/ 0 w 3753016"/>
                  <a:gd name="connsiteY4" fmla="*/ 226457 h 1991647"/>
                  <a:gd name="connsiteX5" fmla="*/ 811033 w 3753016"/>
                  <a:gd name="connsiteY5" fmla="*/ 1252175 h 1991647"/>
                  <a:gd name="connsiteX6" fmla="*/ 2146852 w 3753016"/>
                  <a:gd name="connsiteY6" fmla="*/ 1991647 h 1991647"/>
                  <a:gd name="connsiteX7" fmla="*/ 3753016 w 3753016"/>
                  <a:gd name="connsiteY7" fmla="*/ 1506617 h 1991647"/>
                  <a:gd name="connsiteX8" fmla="*/ 2409244 w 3753016"/>
                  <a:gd name="connsiteY8" fmla="*/ 1299884 h 1991647"/>
                  <a:gd name="connsiteX9" fmla="*/ 755373 w 3753016"/>
                  <a:gd name="connsiteY9" fmla="*/ 878464 h 1991647"/>
                  <a:gd name="connsiteX10" fmla="*/ 1311965 w 3753016"/>
                  <a:gd name="connsiteY10" fmla="*/ 671729 h 1991647"/>
                  <a:gd name="connsiteX0" fmla="*/ 1311965 w 3753016"/>
                  <a:gd name="connsiteY0" fmla="*/ 671729 h 1991647"/>
                  <a:gd name="connsiteX1" fmla="*/ 699714 w 3753016"/>
                  <a:gd name="connsiteY1" fmla="*/ 99235 h 1991647"/>
                  <a:gd name="connsiteX2" fmla="*/ 453224 w 3753016"/>
                  <a:gd name="connsiteY2" fmla="*/ 27675 h 1991647"/>
                  <a:gd name="connsiteX3" fmla="*/ 127221 w 3753016"/>
                  <a:gd name="connsiteY3" fmla="*/ 67430 h 1991647"/>
                  <a:gd name="connsiteX4" fmla="*/ 0 w 3753016"/>
                  <a:gd name="connsiteY4" fmla="*/ 226457 h 1991647"/>
                  <a:gd name="connsiteX5" fmla="*/ 811033 w 3753016"/>
                  <a:gd name="connsiteY5" fmla="*/ 1252175 h 1991647"/>
                  <a:gd name="connsiteX6" fmla="*/ 2146852 w 3753016"/>
                  <a:gd name="connsiteY6" fmla="*/ 1991647 h 1991647"/>
                  <a:gd name="connsiteX7" fmla="*/ 3753016 w 3753016"/>
                  <a:gd name="connsiteY7" fmla="*/ 1506617 h 1991647"/>
                  <a:gd name="connsiteX8" fmla="*/ 2409244 w 3753016"/>
                  <a:gd name="connsiteY8" fmla="*/ 1299884 h 1991647"/>
                  <a:gd name="connsiteX9" fmla="*/ 755373 w 3753016"/>
                  <a:gd name="connsiteY9" fmla="*/ 878464 h 1991647"/>
                  <a:gd name="connsiteX10" fmla="*/ 1311965 w 3753016"/>
                  <a:gd name="connsiteY10" fmla="*/ 671729 h 1991647"/>
                  <a:gd name="connsiteX0" fmla="*/ 1337304 w 3778355"/>
                  <a:gd name="connsiteY0" fmla="*/ 671729 h 1991647"/>
                  <a:gd name="connsiteX1" fmla="*/ 725053 w 3778355"/>
                  <a:gd name="connsiteY1" fmla="*/ 99235 h 1991647"/>
                  <a:gd name="connsiteX2" fmla="*/ 478563 w 3778355"/>
                  <a:gd name="connsiteY2" fmla="*/ 27675 h 1991647"/>
                  <a:gd name="connsiteX3" fmla="*/ 152560 w 3778355"/>
                  <a:gd name="connsiteY3" fmla="*/ 67430 h 1991647"/>
                  <a:gd name="connsiteX4" fmla="*/ 232072 w 3778355"/>
                  <a:gd name="connsiteY4" fmla="*/ 186702 h 1991647"/>
                  <a:gd name="connsiteX5" fmla="*/ 25339 w 3778355"/>
                  <a:gd name="connsiteY5" fmla="*/ 226457 h 1991647"/>
                  <a:gd name="connsiteX6" fmla="*/ 836372 w 3778355"/>
                  <a:gd name="connsiteY6" fmla="*/ 1252175 h 1991647"/>
                  <a:gd name="connsiteX7" fmla="*/ 2172191 w 3778355"/>
                  <a:gd name="connsiteY7" fmla="*/ 1991647 h 1991647"/>
                  <a:gd name="connsiteX8" fmla="*/ 3778355 w 3778355"/>
                  <a:gd name="connsiteY8" fmla="*/ 1506617 h 1991647"/>
                  <a:gd name="connsiteX9" fmla="*/ 2434583 w 3778355"/>
                  <a:gd name="connsiteY9" fmla="*/ 1299884 h 1991647"/>
                  <a:gd name="connsiteX10" fmla="*/ 780712 w 3778355"/>
                  <a:gd name="connsiteY10" fmla="*/ 878464 h 1991647"/>
                  <a:gd name="connsiteX11" fmla="*/ 1337304 w 3778355"/>
                  <a:gd name="connsiteY11" fmla="*/ 671729 h 1991647"/>
                  <a:gd name="connsiteX0" fmla="*/ 1311965 w 3753016"/>
                  <a:gd name="connsiteY0" fmla="*/ 671729 h 1991647"/>
                  <a:gd name="connsiteX1" fmla="*/ 699714 w 3753016"/>
                  <a:gd name="connsiteY1" fmla="*/ 99235 h 1991647"/>
                  <a:gd name="connsiteX2" fmla="*/ 453224 w 3753016"/>
                  <a:gd name="connsiteY2" fmla="*/ 27675 h 1991647"/>
                  <a:gd name="connsiteX3" fmla="*/ 127221 w 3753016"/>
                  <a:gd name="connsiteY3" fmla="*/ 67430 h 1991647"/>
                  <a:gd name="connsiteX4" fmla="*/ 206733 w 3753016"/>
                  <a:gd name="connsiteY4" fmla="*/ 186702 h 1991647"/>
                  <a:gd name="connsiteX5" fmla="*/ 0 w 3753016"/>
                  <a:gd name="connsiteY5" fmla="*/ 226457 h 1991647"/>
                  <a:gd name="connsiteX6" fmla="*/ 811033 w 3753016"/>
                  <a:gd name="connsiteY6" fmla="*/ 1252175 h 1991647"/>
                  <a:gd name="connsiteX7" fmla="*/ 2146852 w 3753016"/>
                  <a:gd name="connsiteY7" fmla="*/ 1991647 h 1991647"/>
                  <a:gd name="connsiteX8" fmla="*/ 3753016 w 3753016"/>
                  <a:gd name="connsiteY8" fmla="*/ 1506617 h 1991647"/>
                  <a:gd name="connsiteX9" fmla="*/ 2409244 w 3753016"/>
                  <a:gd name="connsiteY9" fmla="*/ 1299884 h 1991647"/>
                  <a:gd name="connsiteX10" fmla="*/ 755373 w 3753016"/>
                  <a:gd name="connsiteY10" fmla="*/ 878464 h 1991647"/>
                  <a:gd name="connsiteX11" fmla="*/ 1311965 w 3753016"/>
                  <a:gd name="connsiteY11" fmla="*/ 671729 h 1991647"/>
                  <a:gd name="connsiteX0" fmla="*/ 1311965 w 3753016"/>
                  <a:gd name="connsiteY0" fmla="*/ 671729 h 1991647"/>
                  <a:gd name="connsiteX1" fmla="*/ 699714 w 3753016"/>
                  <a:gd name="connsiteY1" fmla="*/ 99235 h 1991647"/>
                  <a:gd name="connsiteX2" fmla="*/ 453224 w 3753016"/>
                  <a:gd name="connsiteY2" fmla="*/ 27675 h 1991647"/>
                  <a:gd name="connsiteX3" fmla="*/ 127221 w 3753016"/>
                  <a:gd name="connsiteY3" fmla="*/ 67430 h 1991647"/>
                  <a:gd name="connsiteX4" fmla="*/ 166977 w 3753016"/>
                  <a:gd name="connsiteY4" fmla="*/ 154897 h 1991647"/>
                  <a:gd name="connsiteX5" fmla="*/ 0 w 3753016"/>
                  <a:gd name="connsiteY5" fmla="*/ 226457 h 1991647"/>
                  <a:gd name="connsiteX6" fmla="*/ 811033 w 3753016"/>
                  <a:gd name="connsiteY6" fmla="*/ 1252175 h 1991647"/>
                  <a:gd name="connsiteX7" fmla="*/ 2146852 w 3753016"/>
                  <a:gd name="connsiteY7" fmla="*/ 1991647 h 1991647"/>
                  <a:gd name="connsiteX8" fmla="*/ 3753016 w 3753016"/>
                  <a:gd name="connsiteY8" fmla="*/ 1506617 h 1991647"/>
                  <a:gd name="connsiteX9" fmla="*/ 2409244 w 3753016"/>
                  <a:gd name="connsiteY9" fmla="*/ 1299884 h 1991647"/>
                  <a:gd name="connsiteX10" fmla="*/ 755373 w 3753016"/>
                  <a:gd name="connsiteY10" fmla="*/ 878464 h 1991647"/>
                  <a:gd name="connsiteX11" fmla="*/ 1311965 w 3753016"/>
                  <a:gd name="connsiteY11" fmla="*/ 671729 h 1991647"/>
                  <a:gd name="connsiteX0" fmla="*/ 1311965 w 3753016"/>
                  <a:gd name="connsiteY0" fmla="*/ 671729 h 1991647"/>
                  <a:gd name="connsiteX1" fmla="*/ 699714 w 3753016"/>
                  <a:gd name="connsiteY1" fmla="*/ 99235 h 1991647"/>
                  <a:gd name="connsiteX2" fmla="*/ 453224 w 3753016"/>
                  <a:gd name="connsiteY2" fmla="*/ 27675 h 1991647"/>
                  <a:gd name="connsiteX3" fmla="*/ 127221 w 3753016"/>
                  <a:gd name="connsiteY3" fmla="*/ 67430 h 1991647"/>
                  <a:gd name="connsiteX4" fmla="*/ 166977 w 3753016"/>
                  <a:gd name="connsiteY4" fmla="*/ 154897 h 1991647"/>
                  <a:gd name="connsiteX5" fmla="*/ 0 w 3753016"/>
                  <a:gd name="connsiteY5" fmla="*/ 226457 h 1991647"/>
                  <a:gd name="connsiteX6" fmla="*/ 818984 w 3753016"/>
                  <a:gd name="connsiteY6" fmla="*/ 1347591 h 1991647"/>
                  <a:gd name="connsiteX7" fmla="*/ 2146852 w 3753016"/>
                  <a:gd name="connsiteY7" fmla="*/ 1991647 h 1991647"/>
                  <a:gd name="connsiteX8" fmla="*/ 3753016 w 3753016"/>
                  <a:gd name="connsiteY8" fmla="*/ 1506617 h 1991647"/>
                  <a:gd name="connsiteX9" fmla="*/ 2409244 w 3753016"/>
                  <a:gd name="connsiteY9" fmla="*/ 1299884 h 1991647"/>
                  <a:gd name="connsiteX10" fmla="*/ 755373 w 3753016"/>
                  <a:gd name="connsiteY10" fmla="*/ 878464 h 1991647"/>
                  <a:gd name="connsiteX11" fmla="*/ 1311965 w 3753016"/>
                  <a:gd name="connsiteY11" fmla="*/ 671729 h 1991647"/>
                  <a:gd name="connsiteX0" fmla="*/ 1311965 w 3753016"/>
                  <a:gd name="connsiteY0" fmla="*/ 671729 h 1991647"/>
                  <a:gd name="connsiteX1" fmla="*/ 699714 w 3753016"/>
                  <a:gd name="connsiteY1" fmla="*/ 99235 h 1991647"/>
                  <a:gd name="connsiteX2" fmla="*/ 453224 w 3753016"/>
                  <a:gd name="connsiteY2" fmla="*/ 27675 h 1991647"/>
                  <a:gd name="connsiteX3" fmla="*/ 127221 w 3753016"/>
                  <a:gd name="connsiteY3" fmla="*/ 67430 h 1991647"/>
                  <a:gd name="connsiteX4" fmla="*/ 166977 w 3753016"/>
                  <a:gd name="connsiteY4" fmla="*/ 154897 h 1991647"/>
                  <a:gd name="connsiteX5" fmla="*/ 0 w 3753016"/>
                  <a:gd name="connsiteY5" fmla="*/ 226457 h 1991647"/>
                  <a:gd name="connsiteX6" fmla="*/ 818984 w 3753016"/>
                  <a:gd name="connsiteY6" fmla="*/ 1347591 h 1991647"/>
                  <a:gd name="connsiteX7" fmla="*/ 2146852 w 3753016"/>
                  <a:gd name="connsiteY7" fmla="*/ 1991647 h 1991647"/>
                  <a:gd name="connsiteX8" fmla="*/ 3753016 w 3753016"/>
                  <a:gd name="connsiteY8" fmla="*/ 1506617 h 1991647"/>
                  <a:gd name="connsiteX9" fmla="*/ 2409244 w 3753016"/>
                  <a:gd name="connsiteY9" fmla="*/ 1299884 h 1991647"/>
                  <a:gd name="connsiteX10" fmla="*/ 755373 w 3753016"/>
                  <a:gd name="connsiteY10" fmla="*/ 878464 h 1991647"/>
                  <a:gd name="connsiteX11" fmla="*/ 1311965 w 3753016"/>
                  <a:gd name="connsiteY11" fmla="*/ 671729 h 1991647"/>
                  <a:gd name="connsiteX0" fmla="*/ 1311965 w 3753016"/>
                  <a:gd name="connsiteY0" fmla="*/ 671729 h 1928037"/>
                  <a:gd name="connsiteX1" fmla="*/ 699714 w 3753016"/>
                  <a:gd name="connsiteY1" fmla="*/ 99235 h 1928037"/>
                  <a:gd name="connsiteX2" fmla="*/ 453224 w 3753016"/>
                  <a:gd name="connsiteY2" fmla="*/ 27675 h 1928037"/>
                  <a:gd name="connsiteX3" fmla="*/ 127221 w 3753016"/>
                  <a:gd name="connsiteY3" fmla="*/ 67430 h 1928037"/>
                  <a:gd name="connsiteX4" fmla="*/ 166977 w 3753016"/>
                  <a:gd name="connsiteY4" fmla="*/ 154897 h 1928037"/>
                  <a:gd name="connsiteX5" fmla="*/ 0 w 3753016"/>
                  <a:gd name="connsiteY5" fmla="*/ 226457 h 1928037"/>
                  <a:gd name="connsiteX6" fmla="*/ 818984 w 3753016"/>
                  <a:gd name="connsiteY6" fmla="*/ 1347591 h 1928037"/>
                  <a:gd name="connsiteX7" fmla="*/ 2011680 w 3753016"/>
                  <a:gd name="connsiteY7" fmla="*/ 1928037 h 1928037"/>
                  <a:gd name="connsiteX8" fmla="*/ 3753016 w 3753016"/>
                  <a:gd name="connsiteY8" fmla="*/ 1506617 h 1928037"/>
                  <a:gd name="connsiteX9" fmla="*/ 2409244 w 3753016"/>
                  <a:gd name="connsiteY9" fmla="*/ 1299884 h 1928037"/>
                  <a:gd name="connsiteX10" fmla="*/ 755373 w 3753016"/>
                  <a:gd name="connsiteY10" fmla="*/ 878464 h 1928037"/>
                  <a:gd name="connsiteX11" fmla="*/ 1311965 w 3753016"/>
                  <a:gd name="connsiteY11" fmla="*/ 671729 h 1928037"/>
                  <a:gd name="connsiteX0" fmla="*/ 1311965 w 3753016"/>
                  <a:gd name="connsiteY0" fmla="*/ 671729 h 1928037"/>
                  <a:gd name="connsiteX1" fmla="*/ 699714 w 3753016"/>
                  <a:gd name="connsiteY1" fmla="*/ 99235 h 1928037"/>
                  <a:gd name="connsiteX2" fmla="*/ 453224 w 3753016"/>
                  <a:gd name="connsiteY2" fmla="*/ 27675 h 1928037"/>
                  <a:gd name="connsiteX3" fmla="*/ 127221 w 3753016"/>
                  <a:gd name="connsiteY3" fmla="*/ 67430 h 1928037"/>
                  <a:gd name="connsiteX4" fmla="*/ 166977 w 3753016"/>
                  <a:gd name="connsiteY4" fmla="*/ 154897 h 1928037"/>
                  <a:gd name="connsiteX5" fmla="*/ 0 w 3753016"/>
                  <a:gd name="connsiteY5" fmla="*/ 226457 h 1928037"/>
                  <a:gd name="connsiteX6" fmla="*/ 818984 w 3753016"/>
                  <a:gd name="connsiteY6" fmla="*/ 1347591 h 1928037"/>
                  <a:gd name="connsiteX7" fmla="*/ 2011680 w 3753016"/>
                  <a:gd name="connsiteY7" fmla="*/ 1928037 h 1928037"/>
                  <a:gd name="connsiteX8" fmla="*/ 3753016 w 3753016"/>
                  <a:gd name="connsiteY8" fmla="*/ 1506617 h 1928037"/>
                  <a:gd name="connsiteX9" fmla="*/ 2409244 w 3753016"/>
                  <a:gd name="connsiteY9" fmla="*/ 1299884 h 1928037"/>
                  <a:gd name="connsiteX10" fmla="*/ 755373 w 3753016"/>
                  <a:gd name="connsiteY10" fmla="*/ 878464 h 1928037"/>
                  <a:gd name="connsiteX11" fmla="*/ 1311965 w 3753016"/>
                  <a:gd name="connsiteY11" fmla="*/ 671729 h 1928037"/>
                  <a:gd name="connsiteX0" fmla="*/ 1311965 w 3753016"/>
                  <a:gd name="connsiteY0" fmla="*/ 671729 h 1929647"/>
                  <a:gd name="connsiteX1" fmla="*/ 699714 w 3753016"/>
                  <a:gd name="connsiteY1" fmla="*/ 99235 h 1929647"/>
                  <a:gd name="connsiteX2" fmla="*/ 453224 w 3753016"/>
                  <a:gd name="connsiteY2" fmla="*/ 27675 h 1929647"/>
                  <a:gd name="connsiteX3" fmla="*/ 127221 w 3753016"/>
                  <a:gd name="connsiteY3" fmla="*/ 67430 h 1929647"/>
                  <a:gd name="connsiteX4" fmla="*/ 166977 w 3753016"/>
                  <a:gd name="connsiteY4" fmla="*/ 154897 h 1929647"/>
                  <a:gd name="connsiteX5" fmla="*/ 0 w 3753016"/>
                  <a:gd name="connsiteY5" fmla="*/ 226457 h 1929647"/>
                  <a:gd name="connsiteX6" fmla="*/ 818984 w 3753016"/>
                  <a:gd name="connsiteY6" fmla="*/ 1347591 h 1929647"/>
                  <a:gd name="connsiteX7" fmla="*/ 2011680 w 3753016"/>
                  <a:gd name="connsiteY7" fmla="*/ 1928037 h 1929647"/>
                  <a:gd name="connsiteX8" fmla="*/ 3753016 w 3753016"/>
                  <a:gd name="connsiteY8" fmla="*/ 1506617 h 1929647"/>
                  <a:gd name="connsiteX9" fmla="*/ 2409244 w 3753016"/>
                  <a:gd name="connsiteY9" fmla="*/ 1299884 h 1929647"/>
                  <a:gd name="connsiteX10" fmla="*/ 755373 w 3753016"/>
                  <a:gd name="connsiteY10" fmla="*/ 878464 h 1929647"/>
                  <a:gd name="connsiteX11" fmla="*/ 1311965 w 3753016"/>
                  <a:gd name="connsiteY11" fmla="*/ 671729 h 19296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3753016" h="1929647">
                    <a:moveTo>
                      <a:pt x="1311965" y="671729"/>
                    </a:moveTo>
                    <a:cubicBezTo>
                      <a:pt x="1166191" y="480897"/>
                      <a:pt x="893195" y="-35936"/>
                      <a:pt x="699714" y="99235"/>
                    </a:cubicBezTo>
                    <a:cubicBezTo>
                      <a:pt x="667909" y="136342"/>
                      <a:pt x="636104" y="-73042"/>
                      <a:pt x="453224" y="27675"/>
                    </a:cubicBezTo>
                    <a:cubicBezTo>
                      <a:pt x="360459" y="32976"/>
                      <a:pt x="331304" y="-57141"/>
                      <a:pt x="127221" y="67430"/>
                    </a:cubicBezTo>
                    <a:cubicBezTo>
                      <a:pt x="74212" y="88634"/>
                      <a:pt x="188181" y="128392"/>
                      <a:pt x="166977" y="154897"/>
                    </a:cubicBezTo>
                    <a:cubicBezTo>
                      <a:pt x="145773" y="181402"/>
                      <a:pt x="70236" y="131041"/>
                      <a:pt x="0" y="226457"/>
                    </a:cubicBezTo>
                    <a:cubicBezTo>
                      <a:pt x="272995" y="600168"/>
                      <a:pt x="673210" y="1283981"/>
                      <a:pt x="818984" y="1347591"/>
                    </a:cubicBezTo>
                    <a:cubicBezTo>
                      <a:pt x="1216549" y="1541073"/>
                      <a:pt x="1741336" y="1885630"/>
                      <a:pt x="2011680" y="1928037"/>
                    </a:cubicBezTo>
                    <a:cubicBezTo>
                      <a:pt x="2266121" y="1954542"/>
                      <a:pt x="3172571" y="1647090"/>
                      <a:pt x="3753016" y="1506617"/>
                    </a:cubicBezTo>
                    <a:cubicBezTo>
                      <a:pt x="3697357" y="1407226"/>
                      <a:pt x="3208351" y="1168688"/>
                      <a:pt x="2409244" y="1299884"/>
                    </a:cubicBezTo>
                    <a:cubicBezTo>
                      <a:pt x="489003" y="1295909"/>
                      <a:pt x="734169" y="972555"/>
                      <a:pt x="755373" y="878464"/>
                    </a:cubicBezTo>
                    <a:cubicBezTo>
                      <a:pt x="816333" y="727390"/>
                      <a:pt x="1115833" y="695583"/>
                      <a:pt x="1311965" y="671729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</p:grpSp>
        <p:sp>
          <p:nvSpPr>
            <p:cNvPr id="50" name="직사각형 85">
              <a:extLst>
                <a:ext uri="{FF2B5EF4-FFF2-40B4-BE49-F238E27FC236}">
                  <a16:creationId xmlns:a16="http://schemas.microsoft.com/office/drawing/2014/main" id="{1C97B46B-4830-42DE-9A93-FE2190E9B6D0}"/>
                </a:ext>
              </a:extLst>
            </p:cNvPr>
            <p:cNvSpPr/>
            <p:nvPr/>
          </p:nvSpPr>
          <p:spPr>
            <a:xfrm rot="19296495">
              <a:off x="1901289" y="2421398"/>
              <a:ext cx="285737" cy="709307"/>
            </a:xfrm>
            <a:prstGeom prst="rect">
              <a:avLst/>
            </a:prstGeom>
            <a:solidFill>
              <a:schemeClr val="accent4">
                <a:lumMod val="75000"/>
              </a:schemeClr>
            </a:solidFill>
            <a:ln>
              <a:noFill/>
            </a:ln>
            <a:effectLst>
              <a:outerShdw blurRad="50800" dist="50800" dir="5400000" algn="ctr" rotWithShape="0">
                <a:srgbClr val="000000">
                  <a:alpha val="22000"/>
                </a:srgb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/>
            </a:p>
          </p:txBody>
        </p:sp>
      </p:grpSp>
      <p:sp>
        <p:nvSpPr>
          <p:cNvPr id="57" name="Freeform 2">
            <a:extLst>
              <a:ext uri="{FF2B5EF4-FFF2-40B4-BE49-F238E27FC236}">
                <a16:creationId xmlns:a16="http://schemas.microsoft.com/office/drawing/2014/main" id="{71CF46F8-899D-415E-BDD1-05C2D4DE1ADE}"/>
              </a:ext>
            </a:extLst>
          </p:cNvPr>
          <p:cNvSpPr>
            <a:spLocks noChangeAspect="1"/>
          </p:cNvSpPr>
          <p:nvPr/>
        </p:nvSpPr>
        <p:spPr>
          <a:xfrm flipH="1">
            <a:off x="4552562" y="823143"/>
            <a:ext cx="1136061" cy="612091"/>
          </a:xfrm>
          <a:custGeom>
            <a:avLst/>
            <a:gdLst/>
            <a:ahLst/>
            <a:cxnLst/>
            <a:rect l="l" t="t" r="r" b="b"/>
            <a:pathLst>
              <a:path w="1872168" h="1008693">
                <a:moveTo>
                  <a:pt x="699542" y="162"/>
                </a:moveTo>
                <a:cubicBezTo>
                  <a:pt x="683169" y="534"/>
                  <a:pt x="666273" y="1556"/>
                  <a:pt x="648845" y="3291"/>
                </a:cubicBezTo>
                <a:cubicBezTo>
                  <a:pt x="357120" y="49686"/>
                  <a:pt x="273885" y="284789"/>
                  <a:pt x="274981" y="413694"/>
                </a:cubicBezTo>
                <a:cubicBezTo>
                  <a:pt x="4451" y="471904"/>
                  <a:pt x="-11347" y="662854"/>
                  <a:pt x="4101" y="753457"/>
                </a:cubicBezTo>
                <a:cubicBezTo>
                  <a:pt x="42383" y="946818"/>
                  <a:pt x="296257" y="1004273"/>
                  <a:pt x="384912" y="1005378"/>
                </a:cubicBezTo>
                <a:lnTo>
                  <a:pt x="1507196" y="1008693"/>
                </a:lnTo>
                <a:cubicBezTo>
                  <a:pt x="1646895" y="1000406"/>
                  <a:pt x="1746295" y="947371"/>
                  <a:pt x="1825546" y="854557"/>
                </a:cubicBezTo>
                <a:cubicBezTo>
                  <a:pt x="1897410" y="760086"/>
                  <a:pt x="1873973" y="626012"/>
                  <a:pt x="1836613" y="558208"/>
                </a:cubicBezTo>
                <a:cubicBezTo>
                  <a:pt x="1808089" y="509360"/>
                  <a:pt x="1675919" y="402617"/>
                  <a:pt x="1507617" y="430504"/>
                </a:cubicBezTo>
                <a:cubicBezTo>
                  <a:pt x="1525469" y="335682"/>
                  <a:pt x="1477961" y="244522"/>
                  <a:pt x="1398003" y="206286"/>
                </a:cubicBezTo>
                <a:cubicBezTo>
                  <a:pt x="1299806" y="153261"/>
                  <a:pt x="1182195" y="177294"/>
                  <a:pt x="1108176" y="215068"/>
                </a:cubicBezTo>
                <a:cubicBezTo>
                  <a:pt x="1072916" y="135306"/>
                  <a:pt x="945134" y="-5422"/>
                  <a:pt x="699542" y="162"/>
                </a:cubicBezTo>
                <a:close/>
              </a:path>
            </a:pathLst>
          </a:custGeom>
          <a:solidFill>
            <a:schemeClr val="bg1">
              <a:alpha val="80000"/>
            </a:schemeClr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1">
              <a:solidFill>
                <a:schemeClr val="tx1"/>
              </a:solidFill>
            </a:endParaRPr>
          </a:p>
        </p:txBody>
      </p:sp>
      <p:sp>
        <p:nvSpPr>
          <p:cNvPr id="58" name="Freeform 5">
            <a:extLst>
              <a:ext uri="{FF2B5EF4-FFF2-40B4-BE49-F238E27FC236}">
                <a16:creationId xmlns:a16="http://schemas.microsoft.com/office/drawing/2014/main" id="{26DAC7C5-2055-453E-9876-AB095D1EAABA}"/>
              </a:ext>
            </a:extLst>
          </p:cNvPr>
          <p:cNvSpPr>
            <a:spLocks noChangeAspect="1"/>
          </p:cNvSpPr>
          <p:nvPr/>
        </p:nvSpPr>
        <p:spPr>
          <a:xfrm flipH="1">
            <a:off x="6151236" y="2062130"/>
            <a:ext cx="1104858" cy="595278"/>
          </a:xfrm>
          <a:custGeom>
            <a:avLst/>
            <a:gdLst/>
            <a:ahLst/>
            <a:cxnLst/>
            <a:rect l="l" t="t" r="r" b="b"/>
            <a:pathLst>
              <a:path w="1872168" h="1008693">
                <a:moveTo>
                  <a:pt x="699542" y="162"/>
                </a:moveTo>
                <a:cubicBezTo>
                  <a:pt x="683169" y="534"/>
                  <a:pt x="666273" y="1556"/>
                  <a:pt x="648845" y="3291"/>
                </a:cubicBezTo>
                <a:cubicBezTo>
                  <a:pt x="357120" y="49686"/>
                  <a:pt x="273885" y="284789"/>
                  <a:pt x="274981" y="413694"/>
                </a:cubicBezTo>
                <a:cubicBezTo>
                  <a:pt x="4451" y="471904"/>
                  <a:pt x="-11347" y="662854"/>
                  <a:pt x="4101" y="753457"/>
                </a:cubicBezTo>
                <a:cubicBezTo>
                  <a:pt x="42383" y="946818"/>
                  <a:pt x="296257" y="1004273"/>
                  <a:pt x="384912" y="1005378"/>
                </a:cubicBezTo>
                <a:lnTo>
                  <a:pt x="1507196" y="1008693"/>
                </a:lnTo>
                <a:cubicBezTo>
                  <a:pt x="1646895" y="1000406"/>
                  <a:pt x="1746295" y="947371"/>
                  <a:pt x="1825546" y="854557"/>
                </a:cubicBezTo>
                <a:cubicBezTo>
                  <a:pt x="1897410" y="760086"/>
                  <a:pt x="1873973" y="626012"/>
                  <a:pt x="1836613" y="558208"/>
                </a:cubicBezTo>
                <a:cubicBezTo>
                  <a:pt x="1808089" y="509360"/>
                  <a:pt x="1675919" y="402617"/>
                  <a:pt x="1507617" y="430504"/>
                </a:cubicBezTo>
                <a:cubicBezTo>
                  <a:pt x="1525469" y="335682"/>
                  <a:pt x="1477961" y="244522"/>
                  <a:pt x="1398003" y="206286"/>
                </a:cubicBezTo>
                <a:cubicBezTo>
                  <a:pt x="1299806" y="153261"/>
                  <a:pt x="1182195" y="177294"/>
                  <a:pt x="1108176" y="215068"/>
                </a:cubicBezTo>
                <a:cubicBezTo>
                  <a:pt x="1072916" y="135306"/>
                  <a:pt x="945134" y="-5422"/>
                  <a:pt x="699542" y="162"/>
                </a:cubicBezTo>
                <a:close/>
              </a:path>
            </a:pathLst>
          </a:custGeom>
          <a:solidFill>
            <a:schemeClr val="bg1">
              <a:alpha val="80000"/>
            </a:schemeClr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1">
              <a:solidFill>
                <a:schemeClr val="tx1"/>
              </a:solidFill>
            </a:endParaRPr>
          </a:p>
        </p:txBody>
      </p:sp>
      <p:sp>
        <p:nvSpPr>
          <p:cNvPr id="63" name="Freeform: Shape 62">
            <a:extLst>
              <a:ext uri="{FF2B5EF4-FFF2-40B4-BE49-F238E27FC236}">
                <a16:creationId xmlns:a16="http://schemas.microsoft.com/office/drawing/2014/main" id="{EA771AE2-97CA-4677-828E-7D3B5E908FF6}"/>
              </a:ext>
            </a:extLst>
          </p:cNvPr>
          <p:cNvSpPr>
            <a:spLocks noChangeAspect="1"/>
          </p:cNvSpPr>
          <p:nvPr/>
        </p:nvSpPr>
        <p:spPr>
          <a:xfrm flipH="1">
            <a:off x="4971947" y="5364354"/>
            <a:ext cx="1276909" cy="562551"/>
          </a:xfrm>
          <a:custGeom>
            <a:avLst/>
            <a:gdLst>
              <a:gd name="connsiteX0" fmla="*/ 969426 w 1987167"/>
              <a:gd name="connsiteY0" fmla="*/ 139 h 875460"/>
              <a:gd name="connsiteX1" fmla="*/ 925425 w 1987167"/>
              <a:gd name="connsiteY1" fmla="*/ 2855 h 875460"/>
              <a:gd name="connsiteX2" fmla="*/ 711240 w 1987167"/>
              <a:gd name="connsiteY2" fmla="*/ 103754 h 875460"/>
              <a:gd name="connsiteX3" fmla="*/ 687472 w 1987167"/>
              <a:gd name="connsiteY3" fmla="*/ 131351 h 875460"/>
              <a:gd name="connsiteX4" fmla="*/ 659932 w 1987167"/>
              <a:gd name="connsiteY4" fmla="*/ 118700 h 875460"/>
              <a:gd name="connsiteX5" fmla="*/ 535531 w 1987167"/>
              <a:gd name="connsiteY5" fmla="*/ 103384 h 875460"/>
              <a:gd name="connsiteX6" fmla="*/ 496720 w 1987167"/>
              <a:gd name="connsiteY6" fmla="*/ 105780 h 875460"/>
              <a:gd name="connsiteX7" fmla="*/ 210511 w 1987167"/>
              <a:gd name="connsiteY7" fmla="*/ 419962 h 875460"/>
              <a:gd name="connsiteX8" fmla="*/ 3140 w 1987167"/>
              <a:gd name="connsiteY8" fmla="*/ 680066 h 875460"/>
              <a:gd name="connsiteX9" fmla="*/ 294668 w 1987167"/>
              <a:gd name="connsiteY9" fmla="*/ 872922 h 875460"/>
              <a:gd name="connsiteX10" fmla="*/ 1153827 w 1987167"/>
              <a:gd name="connsiteY10" fmla="*/ 875460 h 875460"/>
              <a:gd name="connsiteX11" fmla="*/ 1163871 w 1987167"/>
              <a:gd name="connsiteY11" fmla="*/ 873964 h 875460"/>
              <a:gd name="connsiteX12" fmla="*/ 1670402 w 1987167"/>
              <a:gd name="connsiteY12" fmla="*/ 875460 h 875460"/>
              <a:gd name="connsiteX13" fmla="*/ 1946703 w 1987167"/>
              <a:gd name="connsiteY13" fmla="*/ 741683 h 875460"/>
              <a:gd name="connsiteX14" fmla="*/ 1956308 w 1987167"/>
              <a:gd name="connsiteY14" fmla="*/ 484477 h 875460"/>
              <a:gd name="connsiteX15" fmla="*/ 1670767 w 1987167"/>
              <a:gd name="connsiteY15" fmla="*/ 373641 h 875460"/>
              <a:gd name="connsiteX16" fmla="*/ 1575632 w 1987167"/>
              <a:gd name="connsiteY16" fmla="*/ 179038 h 875460"/>
              <a:gd name="connsiteX17" fmla="*/ 1324086 w 1987167"/>
              <a:gd name="connsiteY17" fmla="*/ 186660 h 875460"/>
              <a:gd name="connsiteX18" fmla="*/ 969426 w 1987167"/>
              <a:gd name="connsiteY18" fmla="*/ 139 h 8754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</a:cxnLst>
            <a:rect l="l" t="t" r="r" b="b"/>
            <a:pathLst>
              <a:path w="1987167" h="875460">
                <a:moveTo>
                  <a:pt x="969426" y="139"/>
                </a:moveTo>
                <a:cubicBezTo>
                  <a:pt x="955216" y="462"/>
                  <a:pt x="940551" y="1349"/>
                  <a:pt x="925425" y="2855"/>
                </a:cubicBezTo>
                <a:cubicBezTo>
                  <a:pt x="830478" y="17955"/>
                  <a:pt x="760977" y="56087"/>
                  <a:pt x="711240" y="103754"/>
                </a:cubicBezTo>
                <a:lnTo>
                  <a:pt x="687472" y="131351"/>
                </a:lnTo>
                <a:lnTo>
                  <a:pt x="659932" y="118700"/>
                </a:lnTo>
                <a:cubicBezTo>
                  <a:pt x="623900" y="108247"/>
                  <a:pt x="582534" y="102315"/>
                  <a:pt x="535531" y="103384"/>
                </a:cubicBezTo>
                <a:cubicBezTo>
                  <a:pt x="522997" y="103669"/>
                  <a:pt x="510062" y="104451"/>
                  <a:pt x="496720" y="105780"/>
                </a:cubicBezTo>
                <a:cubicBezTo>
                  <a:pt x="273392" y="141297"/>
                  <a:pt x="209672" y="321279"/>
                  <a:pt x="210511" y="419962"/>
                </a:cubicBezTo>
                <a:cubicBezTo>
                  <a:pt x="3408" y="464524"/>
                  <a:pt x="-8687" y="610705"/>
                  <a:pt x="3140" y="680066"/>
                </a:cubicBezTo>
                <a:cubicBezTo>
                  <a:pt x="32446" y="828092"/>
                  <a:pt x="226798" y="872077"/>
                  <a:pt x="294668" y="872922"/>
                </a:cubicBezTo>
                <a:lnTo>
                  <a:pt x="1153827" y="875460"/>
                </a:lnTo>
                <a:lnTo>
                  <a:pt x="1163871" y="873964"/>
                </a:lnTo>
                <a:lnTo>
                  <a:pt x="1670402" y="875460"/>
                </a:lnTo>
                <a:cubicBezTo>
                  <a:pt x="1791649" y="868268"/>
                  <a:pt x="1877920" y="822238"/>
                  <a:pt x="1946703" y="741683"/>
                </a:cubicBezTo>
                <a:cubicBezTo>
                  <a:pt x="2009075" y="659690"/>
                  <a:pt x="1988734" y="543325"/>
                  <a:pt x="1956308" y="484477"/>
                </a:cubicBezTo>
                <a:cubicBezTo>
                  <a:pt x="1931552" y="442081"/>
                  <a:pt x="1816839" y="349437"/>
                  <a:pt x="1670767" y="373641"/>
                </a:cubicBezTo>
                <a:cubicBezTo>
                  <a:pt x="1686261" y="291343"/>
                  <a:pt x="1645029" y="212224"/>
                  <a:pt x="1575632" y="179038"/>
                </a:cubicBezTo>
                <a:cubicBezTo>
                  <a:pt x="1490405" y="133017"/>
                  <a:pt x="1388328" y="153876"/>
                  <a:pt x="1324086" y="186660"/>
                </a:cubicBezTo>
                <a:cubicBezTo>
                  <a:pt x="1293483" y="117434"/>
                  <a:pt x="1182579" y="-4707"/>
                  <a:pt x="969426" y="139"/>
                </a:cubicBezTo>
                <a:close/>
              </a:path>
            </a:pathLst>
          </a:custGeom>
          <a:solidFill>
            <a:schemeClr val="bg1">
              <a:alpha val="80000"/>
            </a:schemeClr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1">
              <a:solidFill>
                <a:schemeClr val="tx1"/>
              </a:solidFill>
            </a:endParaRPr>
          </a:p>
        </p:txBody>
      </p:sp>
      <p:sp>
        <p:nvSpPr>
          <p:cNvPr id="62" name="Freeform 33">
            <a:extLst>
              <a:ext uri="{FF2B5EF4-FFF2-40B4-BE49-F238E27FC236}">
                <a16:creationId xmlns:a16="http://schemas.microsoft.com/office/drawing/2014/main" id="{50001EBD-4EEC-4F57-B9DE-D2CCC440FCB5}"/>
              </a:ext>
            </a:extLst>
          </p:cNvPr>
          <p:cNvSpPr>
            <a:spLocks noChangeAspect="1"/>
          </p:cNvSpPr>
          <p:nvPr/>
        </p:nvSpPr>
        <p:spPr>
          <a:xfrm flipH="1">
            <a:off x="561163" y="3747833"/>
            <a:ext cx="1871238" cy="1068114"/>
          </a:xfrm>
          <a:custGeom>
            <a:avLst/>
            <a:gdLst/>
            <a:ahLst/>
            <a:cxnLst/>
            <a:rect l="l" t="t" r="r" b="b"/>
            <a:pathLst>
              <a:path w="2601365" h="1217445">
                <a:moveTo>
                  <a:pt x="518058" y="120"/>
                </a:moveTo>
                <a:cubicBezTo>
                  <a:pt x="699936" y="-4015"/>
                  <a:pt x="794568" y="100203"/>
                  <a:pt x="820680" y="159272"/>
                </a:cubicBezTo>
                <a:cubicBezTo>
                  <a:pt x="875496" y="131298"/>
                  <a:pt x="962595" y="113500"/>
                  <a:pt x="1035317" y="152769"/>
                </a:cubicBezTo>
                <a:cubicBezTo>
                  <a:pt x="1094530" y="181085"/>
                  <a:pt x="1129714" y="248595"/>
                  <a:pt x="1116493" y="318816"/>
                </a:cubicBezTo>
                <a:cubicBezTo>
                  <a:pt x="1241132" y="298164"/>
                  <a:pt x="1339013" y="377215"/>
                  <a:pt x="1360137" y="413389"/>
                </a:cubicBezTo>
                <a:cubicBezTo>
                  <a:pt x="1371427" y="433879"/>
                  <a:pt x="1381000" y="462541"/>
                  <a:pt x="1382394" y="494326"/>
                </a:cubicBezTo>
                <a:cubicBezTo>
                  <a:pt x="1429405" y="444430"/>
                  <a:pt x="1497901" y="404502"/>
                  <a:pt x="1593680" y="389269"/>
                </a:cubicBezTo>
                <a:cubicBezTo>
                  <a:pt x="1608036" y="387841"/>
                  <a:pt x="1621954" y="386998"/>
                  <a:pt x="1635441" y="386692"/>
                </a:cubicBezTo>
                <a:cubicBezTo>
                  <a:pt x="1837742" y="382093"/>
                  <a:pt x="1942999" y="498014"/>
                  <a:pt x="1972044" y="563716"/>
                </a:cubicBezTo>
                <a:cubicBezTo>
                  <a:pt x="2033016" y="532600"/>
                  <a:pt x="2129895" y="512804"/>
                  <a:pt x="2210783" y="556482"/>
                </a:cubicBezTo>
                <a:cubicBezTo>
                  <a:pt x="2276646" y="587978"/>
                  <a:pt x="2315780" y="663068"/>
                  <a:pt x="2301075" y="741176"/>
                </a:cubicBezTo>
                <a:cubicBezTo>
                  <a:pt x="2439710" y="718204"/>
                  <a:pt x="2548582" y="806132"/>
                  <a:pt x="2572078" y="846369"/>
                </a:cubicBezTo>
                <a:cubicBezTo>
                  <a:pt x="2602853" y="902221"/>
                  <a:pt x="2622158" y="1012661"/>
                  <a:pt x="2562962" y="1090479"/>
                </a:cubicBezTo>
                <a:cubicBezTo>
                  <a:pt x="2497680" y="1166932"/>
                  <a:pt x="2415802" y="1210619"/>
                  <a:pt x="2300728" y="1217445"/>
                </a:cubicBezTo>
                <a:lnTo>
                  <a:pt x="1376271" y="1214715"/>
                </a:lnTo>
                <a:lnTo>
                  <a:pt x="1371014" y="1214296"/>
                </a:lnTo>
                <a:lnTo>
                  <a:pt x="1349870" y="1217445"/>
                </a:lnTo>
                <a:lnTo>
                  <a:pt x="425412" y="1214715"/>
                </a:lnTo>
                <a:cubicBezTo>
                  <a:pt x="352385" y="1213804"/>
                  <a:pt x="143262" y="1166477"/>
                  <a:pt x="111728" y="1007201"/>
                </a:cubicBezTo>
                <a:cubicBezTo>
                  <a:pt x="99003" y="932568"/>
                  <a:pt x="112016" y="775279"/>
                  <a:pt x="334859" y="727329"/>
                </a:cubicBezTo>
                <a:cubicBezTo>
                  <a:pt x="333957" y="621147"/>
                  <a:pt x="402519" y="427487"/>
                  <a:pt x="642822" y="389269"/>
                </a:cubicBezTo>
                <a:cubicBezTo>
                  <a:pt x="657177" y="387841"/>
                  <a:pt x="671096" y="386999"/>
                  <a:pt x="684582" y="386692"/>
                </a:cubicBezTo>
                <a:cubicBezTo>
                  <a:pt x="886883" y="382093"/>
                  <a:pt x="992141" y="498014"/>
                  <a:pt x="1021185" y="563716"/>
                </a:cubicBezTo>
                <a:cubicBezTo>
                  <a:pt x="1082157" y="532600"/>
                  <a:pt x="1179036" y="512804"/>
                  <a:pt x="1259924" y="556482"/>
                </a:cubicBezTo>
                <a:cubicBezTo>
                  <a:pt x="1281172" y="566643"/>
                  <a:pt x="1299638" y="581341"/>
                  <a:pt x="1313023" y="600362"/>
                </a:cubicBezTo>
                <a:cubicBezTo>
                  <a:pt x="1323561" y="572635"/>
                  <a:pt x="1339067" y="545030"/>
                  <a:pt x="1360422" y="519839"/>
                </a:cubicBezTo>
                <a:cubicBezTo>
                  <a:pt x="1348923" y="509093"/>
                  <a:pt x="1335621" y="500357"/>
                  <a:pt x="1321193" y="493457"/>
                </a:cubicBezTo>
                <a:cubicBezTo>
                  <a:pt x="1229057" y="443705"/>
                  <a:pt x="1118707" y="466254"/>
                  <a:pt x="1049257" y="501696"/>
                </a:cubicBezTo>
                <a:cubicBezTo>
                  <a:pt x="1013968" y="421869"/>
                  <a:pt x="879907" y="276958"/>
                  <a:pt x="618280" y="302992"/>
                </a:cubicBezTo>
                <a:cubicBezTo>
                  <a:pt x="344563" y="346524"/>
                  <a:pt x="266466" y="567113"/>
                  <a:pt x="267494" y="688061"/>
                </a:cubicBezTo>
                <a:cubicBezTo>
                  <a:pt x="229475" y="696241"/>
                  <a:pt x="196818" y="707216"/>
                  <a:pt x="169021" y="720685"/>
                </a:cubicBezTo>
                <a:cubicBezTo>
                  <a:pt x="96879" y="695133"/>
                  <a:pt x="20314" y="645246"/>
                  <a:pt x="3037" y="557984"/>
                </a:cubicBezTo>
                <a:cubicBezTo>
                  <a:pt x="-8404" y="490887"/>
                  <a:pt x="3296" y="349476"/>
                  <a:pt x="203642" y="306367"/>
                </a:cubicBezTo>
                <a:cubicBezTo>
                  <a:pt x="202831" y="210905"/>
                  <a:pt x="264472" y="36796"/>
                  <a:pt x="480514" y="2437"/>
                </a:cubicBezTo>
                <a:cubicBezTo>
                  <a:pt x="493420" y="1153"/>
                  <a:pt x="505933" y="395"/>
                  <a:pt x="518058" y="120"/>
                </a:cubicBezTo>
                <a:close/>
              </a:path>
            </a:pathLst>
          </a:custGeom>
          <a:solidFill>
            <a:schemeClr val="bg1">
              <a:alpha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1">
              <a:solidFill>
                <a:schemeClr val="bg1">
                  <a:lumMod val="95000"/>
                </a:schemeClr>
              </a:solidFill>
            </a:endParaRPr>
          </a:p>
        </p:txBody>
      </p:sp>
      <p:sp>
        <p:nvSpPr>
          <p:cNvPr id="65" name="TextBox 64">
            <a:extLst>
              <a:ext uri="{FF2B5EF4-FFF2-40B4-BE49-F238E27FC236}">
                <a16:creationId xmlns:a16="http://schemas.microsoft.com/office/drawing/2014/main" id="{1F2A1845-F8D7-4548-94F0-B05607BEF284}"/>
              </a:ext>
            </a:extLst>
          </p:cNvPr>
          <p:cNvSpPr txBox="1"/>
          <p:nvPr/>
        </p:nvSpPr>
        <p:spPr>
          <a:xfrm>
            <a:off x="7776600" y="562133"/>
            <a:ext cx="3683604" cy="2062103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r"/>
            <a:r>
              <a:rPr lang="en-GB" altLang="ko-KR" sz="3200" dirty="0">
                <a:solidFill>
                  <a:schemeClr val="accent4"/>
                </a:solidFill>
                <a:cs typeface="Arial" pitchFamily="34" charset="0"/>
              </a:rPr>
              <a:t>ALLPPT</a:t>
            </a:r>
            <a:r>
              <a:rPr lang="en-GB" altLang="ko-KR" sz="3200" dirty="0">
                <a:solidFill>
                  <a:schemeClr val="bg1"/>
                </a:solidFill>
                <a:cs typeface="Arial" pitchFamily="34" charset="0"/>
              </a:rPr>
              <a:t> Layout</a:t>
            </a:r>
          </a:p>
          <a:p>
            <a:pPr algn="r"/>
            <a:r>
              <a:rPr lang="en-GB" altLang="ko-KR" sz="3200" dirty="0">
                <a:solidFill>
                  <a:schemeClr val="bg1"/>
                </a:solidFill>
                <a:cs typeface="Arial" pitchFamily="34" charset="0"/>
              </a:rPr>
              <a:t>Clean Text </a:t>
            </a:r>
            <a:r>
              <a:rPr lang="en-GB" altLang="ko-KR" sz="3200" dirty="0">
                <a:solidFill>
                  <a:schemeClr val="accent4"/>
                </a:solidFill>
                <a:cs typeface="Arial" pitchFamily="34" charset="0"/>
              </a:rPr>
              <a:t>Slide</a:t>
            </a:r>
            <a:r>
              <a:rPr lang="en-GB" altLang="ko-KR" sz="3200" dirty="0">
                <a:solidFill>
                  <a:schemeClr val="bg1"/>
                </a:solidFill>
                <a:cs typeface="Arial" pitchFamily="34" charset="0"/>
              </a:rPr>
              <a:t> for your Presentation</a:t>
            </a:r>
            <a:endParaRPr lang="ko-KR" altLang="en-US" sz="3200" dirty="0">
              <a:solidFill>
                <a:schemeClr val="bg1"/>
              </a:solidFill>
              <a:cs typeface="Arial" pitchFamily="34" charset="0"/>
            </a:endParaRPr>
          </a:p>
        </p:txBody>
      </p:sp>
      <p:grpSp>
        <p:nvGrpSpPr>
          <p:cNvPr id="66" name="Group 24">
            <a:extLst>
              <a:ext uri="{FF2B5EF4-FFF2-40B4-BE49-F238E27FC236}">
                <a16:creationId xmlns:a16="http://schemas.microsoft.com/office/drawing/2014/main" id="{5CD9B93B-D338-4114-8616-11B75A02C20D}"/>
              </a:ext>
            </a:extLst>
          </p:cNvPr>
          <p:cNvGrpSpPr/>
          <p:nvPr/>
        </p:nvGrpSpPr>
        <p:grpSpPr>
          <a:xfrm>
            <a:off x="6922812" y="4375763"/>
            <a:ext cx="2265248" cy="1366510"/>
            <a:chOff x="395534" y="3558339"/>
            <a:chExt cx="3972999" cy="1701639"/>
          </a:xfrm>
          <a:noFill/>
        </p:grpSpPr>
        <p:sp>
          <p:nvSpPr>
            <p:cNvPr id="67" name="TextBox 66">
              <a:extLst>
                <a:ext uri="{FF2B5EF4-FFF2-40B4-BE49-F238E27FC236}">
                  <a16:creationId xmlns:a16="http://schemas.microsoft.com/office/drawing/2014/main" id="{E8897C53-BFDC-47D4-9977-EEB911E8EA4E}"/>
                </a:ext>
              </a:extLst>
            </p:cNvPr>
            <p:cNvSpPr txBox="1"/>
            <p:nvPr/>
          </p:nvSpPr>
          <p:spPr>
            <a:xfrm>
              <a:off x="395534" y="3558339"/>
              <a:ext cx="3972999" cy="344931"/>
            </a:xfrm>
            <a:prstGeom prst="rect">
              <a:avLst/>
            </a:prstGeom>
            <a:grpFill/>
          </p:spPr>
          <p:txBody>
            <a:bodyPr wrap="square" rtlCol="0" anchor="ctr">
              <a:spAutoFit/>
            </a:bodyPr>
            <a:lstStyle/>
            <a:p>
              <a:r>
                <a:rPr lang="en-US" altLang="ko-KR" sz="1200" b="1" dirty="0">
                  <a:solidFill>
                    <a:schemeClr val="bg1"/>
                  </a:solidFill>
                  <a:cs typeface="Arial" pitchFamily="34" charset="0"/>
                </a:rPr>
                <a:t>Content  Here</a:t>
              </a:r>
              <a:endParaRPr lang="ko-KR" altLang="en-US" sz="1200" b="1" dirty="0">
                <a:solidFill>
                  <a:schemeClr val="bg1"/>
                </a:solidFill>
                <a:cs typeface="Arial" pitchFamily="34" charset="0"/>
              </a:endParaRPr>
            </a:p>
          </p:txBody>
        </p:sp>
        <p:sp>
          <p:nvSpPr>
            <p:cNvPr id="68" name="TextBox 67">
              <a:extLst>
                <a:ext uri="{FF2B5EF4-FFF2-40B4-BE49-F238E27FC236}">
                  <a16:creationId xmlns:a16="http://schemas.microsoft.com/office/drawing/2014/main" id="{1FC47199-DE93-484F-8747-EF11948F9CBD}"/>
                </a:ext>
              </a:extLst>
            </p:cNvPr>
            <p:cNvSpPr txBox="1"/>
            <p:nvPr/>
          </p:nvSpPr>
          <p:spPr>
            <a:xfrm>
              <a:off x="395536" y="3995230"/>
              <a:ext cx="3972997" cy="1264748"/>
            </a:xfrm>
            <a:prstGeom prst="rect">
              <a:avLst/>
            </a:prstGeom>
            <a:grp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bg1"/>
                  </a:solidFill>
                  <a:cs typeface="Arial" pitchFamily="34" charset="0"/>
                </a:rPr>
                <a:t>You can simply impress your audience and add a unique zing and appeal to your Presentations. Easy to change colors, photos and Text. </a:t>
              </a:r>
            </a:p>
          </p:txBody>
        </p:sp>
      </p:grpSp>
      <p:grpSp>
        <p:nvGrpSpPr>
          <p:cNvPr id="69" name="Group 33">
            <a:extLst>
              <a:ext uri="{FF2B5EF4-FFF2-40B4-BE49-F238E27FC236}">
                <a16:creationId xmlns:a16="http://schemas.microsoft.com/office/drawing/2014/main" id="{D6B7843A-1187-4120-97C9-24D9B2B2AE0B}"/>
              </a:ext>
            </a:extLst>
          </p:cNvPr>
          <p:cNvGrpSpPr/>
          <p:nvPr/>
        </p:nvGrpSpPr>
        <p:grpSpPr>
          <a:xfrm>
            <a:off x="9534029" y="4375763"/>
            <a:ext cx="2265248" cy="1366510"/>
            <a:chOff x="395534" y="3558339"/>
            <a:chExt cx="3972999" cy="1701639"/>
          </a:xfrm>
          <a:noFill/>
        </p:grpSpPr>
        <p:sp>
          <p:nvSpPr>
            <p:cNvPr id="70" name="TextBox 69">
              <a:extLst>
                <a:ext uri="{FF2B5EF4-FFF2-40B4-BE49-F238E27FC236}">
                  <a16:creationId xmlns:a16="http://schemas.microsoft.com/office/drawing/2014/main" id="{6FF644A4-C28D-499A-BC50-534D29CE7AD2}"/>
                </a:ext>
              </a:extLst>
            </p:cNvPr>
            <p:cNvSpPr txBox="1"/>
            <p:nvPr/>
          </p:nvSpPr>
          <p:spPr>
            <a:xfrm>
              <a:off x="395534" y="3558339"/>
              <a:ext cx="3972999" cy="344931"/>
            </a:xfrm>
            <a:prstGeom prst="rect">
              <a:avLst/>
            </a:prstGeom>
            <a:grpFill/>
          </p:spPr>
          <p:txBody>
            <a:bodyPr wrap="square" rtlCol="0" anchor="ctr">
              <a:spAutoFit/>
            </a:bodyPr>
            <a:lstStyle/>
            <a:p>
              <a:r>
                <a:rPr lang="en-US" altLang="ko-KR" sz="1200" b="1" dirty="0">
                  <a:solidFill>
                    <a:schemeClr val="bg1"/>
                  </a:solidFill>
                  <a:cs typeface="Arial" pitchFamily="34" charset="0"/>
                </a:rPr>
                <a:t>Content  Here</a:t>
              </a:r>
              <a:endParaRPr lang="ko-KR" altLang="en-US" sz="1200" b="1" dirty="0">
                <a:solidFill>
                  <a:schemeClr val="bg1"/>
                </a:solidFill>
                <a:cs typeface="Arial" pitchFamily="34" charset="0"/>
              </a:endParaRPr>
            </a:p>
          </p:txBody>
        </p:sp>
        <p:sp>
          <p:nvSpPr>
            <p:cNvPr id="71" name="TextBox 70">
              <a:extLst>
                <a:ext uri="{FF2B5EF4-FFF2-40B4-BE49-F238E27FC236}">
                  <a16:creationId xmlns:a16="http://schemas.microsoft.com/office/drawing/2014/main" id="{35878511-89A1-42D3-A253-172A032B4DE3}"/>
                </a:ext>
              </a:extLst>
            </p:cNvPr>
            <p:cNvSpPr txBox="1"/>
            <p:nvPr/>
          </p:nvSpPr>
          <p:spPr>
            <a:xfrm>
              <a:off x="395536" y="3995230"/>
              <a:ext cx="3972997" cy="1264748"/>
            </a:xfrm>
            <a:prstGeom prst="rect">
              <a:avLst/>
            </a:prstGeom>
            <a:grp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bg1"/>
                  </a:solidFill>
                  <a:cs typeface="Arial" pitchFamily="34" charset="0"/>
                </a:rPr>
                <a:t>You can simply impress your audience and add a unique zing and appeal to your Presentations. Easy to change colors, photos and Text. </a:t>
              </a:r>
            </a:p>
          </p:txBody>
        </p:sp>
      </p:grpSp>
      <p:sp>
        <p:nvSpPr>
          <p:cNvPr id="72" name="TextBox 71">
            <a:extLst>
              <a:ext uri="{FF2B5EF4-FFF2-40B4-BE49-F238E27FC236}">
                <a16:creationId xmlns:a16="http://schemas.microsoft.com/office/drawing/2014/main" id="{2FFC3EFF-200D-43DD-A777-0FAD080214B3}"/>
              </a:ext>
            </a:extLst>
          </p:cNvPr>
          <p:cNvSpPr txBox="1"/>
          <p:nvPr/>
        </p:nvSpPr>
        <p:spPr>
          <a:xfrm>
            <a:off x="9103189" y="3400099"/>
            <a:ext cx="2527648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200" b="1" dirty="0">
                <a:solidFill>
                  <a:schemeClr val="bg1"/>
                </a:solidFill>
                <a:cs typeface="Arial" pitchFamily="34" charset="0"/>
              </a:rPr>
              <a:t>Get a modern PowerPoint  Presentation that is beautifully designed. </a:t>
            </a:r>
            <a:endParaRPr lang="ko-KR" altLang="en-US" sz="1200" b="1" dirty="0">
              <a:solidFill>
                <a:schemeClr val="bg1"/>
              </a:solidFill>
              <a:cs typeface="Arial" pitchFamily="34" charset="0"/>
            </a:endParaRPr>
          </a:p>
        </p:txBody>
      </p:sp>
      <p:sp>
        <p:nvSpPr>
          <p:cNvPr id="73" name="TextBox 72">
            <a:extLst>
              <a:ext uri="{FF2B5EF4-FFF2-40B4-BE49-F238E27FC236}">
                <a16:creationId xmlns:a16="http://schemas.microsoft.com/office/drawing/2014/main" id="{C408D281-2B56-4BB4-8EE1-BA836A9CD631}"/>
              </a:ext>
            </a:extLst>
          </p:cNvPr>
          <p:cNvSpPr txBox="1"/>
          <p:nvPr/>
        </p:nvSpPr>
        <p:spPr>
          <a:xfrm>
            <a:off x="7419539" y="3330793"/>
            <a:ext cx="1482549" cy="738664"/>
          </a:xfrm>
          <a:prstGeom prst="rect">
            <a:avLst/>
          </a:prstGeom>
          <a:noFill/>
        </p:spPr>
        <p:txBody>
          <a:bodyPr wrap="square" lIns="48000" tIns="0" rIns="24000" bIns="0" rtlCol="0">
            <a:spAutoFit/>
          </a:bodyPr>
          <a:lstStyle/>
          <a:p>
            <a:r>
              <a:rPr lang="en-US" altLang="ko-KR" sz="4800" b="1" dirty="0">
                <a:solidFill>
                  <a:schemeClr val="accent4"/>
                </a:solidFill>
                <a:cs typeface="Arial" pitchFamily="34" charset="0"/>
              </a:rPr>
              <a:t>$350</a:t>
            </a:r>
            <a:endParaRPr lang="ko-KR" altLang="en-US" sz="4800" b="1" dirty="0">
              <a:solidFill>
                <a:schemeClr val="accent4"/>
              </a:solidFill>
              <a:cs typeface="Arial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061992674"/>
      </p:ext>
    </p:extLst>
  </p:cSld>
  <p:clrMapOvr>
    <a:masterClrMapping/>
  </p:clrMapOvr>
</p:sld>
</file>

<file path=ppt/slides/slide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Picture Placeholder 2">
            <a:extLst>
              <a:ext uri="{FF2B5EF4-FFF2-40B4-BE49-F238E27FC236}">
                <a16:creationId xmlns:a16="http://schemas.microsoft.com/office/drawing/2014/main" id="{B0A67B20-5D65-4DD4-AE19-088153B55DF9}"/>
              </a:ext>
            </a:extLst>
          </p:cNvPr>
          <p:cNvSpPr>
            <a:spLocks noGrp="1"/>
          </p:cNvSpPr>
          <p:nvPr>
            <p:ph type="pic" idx="12"/>
          </p:nvPr>
        </p:nvSpPr>
        <p:spPr/>
      </p:sp>
      <p:sp>
        <p:nvSpPr>
          <p:cNvPr id="4" name="Freeform: Shape 3">
            <a:extLst>
              <a:ext uri="{FF2B5EF4-FFF2-40B4-BE49-F238E27FC236}">
                <a16:creationId xmlns:a16="http://schemas.microsoft.com/office/drawing/2014/main" id="{BB19E1D0-EFD3-4AF6-9518-BF584783B747}"/>
              </a:ext>
            </a:extLst>
          </p:cNvPr>
          <p:cNvSpPr/>
          <p:nvPr/>
        </p:nvSpPr>
        <p:spPr>
          <a:xfrm>
            <a:off x="-1" y="233527"/>
            <a:ext cx="4184073" cy="6624473"/>
          </a:xfrm>
          <a:custGeom>
            <a:avLst/>
            <a:gdLst>
              <a:gd name="connsiteX0" fmla="*/ 0 w 4034380"/>
              <a:gd name="connsiteY0" fmla="*/ 0 h 6387470"/>
              <a:gd name="connsiteX1" fmla="*/ 99121 w 4034380"/>
              <a:gd name="connsiteY1" fmla="*/ 407095 h 6387470"/>
              <a:gd name="connsiteX2" fmla="*/ 3835330 w 4034380"/>
              <a:gd name="connsiteY2" fmla="*/ 6230244 h 6387470"/>
              <a:gd name="connsiteX3" fmla="*/ 4034380 w 4034380"/>
              <a:gd name="connsiteY3" fmla="*/ 6387470 h 6387470"/>
              <a:gd name="connsiteX4" fmla="*/ 0 w 4034380"/>
              <a:gd name="connsiteY4" fmla="*/ 6387470 h 638747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034380" h="6387470">
                <a:moveTo>
                  <a:pt x="0" y="0"/>
                </a:moveTo>
                <a:lnTo>
                  <a:pt x="99121" y="407095"/>
                </a:lnTo>
                <a:cubicBezTo>
                  <a:pt x="706345" y="2679955"/>
                  <a:pt x="2007852" y="4719094"/>
                  <a:pt x="3835330" y="6230244"/>
                </a:cubicBezTo>
                <a:lnTo>
                  <a:pt x="4034380" y="6387470"/>
                </a:lnTo>
                <a:lnTo>
                  <a:pt x="0" y="6387470"/>
                </a:lnTo>
                <a:close/>
              </a:path>
            </a:pathLst>
          </a:custGeom>
          <a:solidFill>
            <a:schemeClr val="accent2">
              <a:alpha val="7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7" name="TextBox 6">
            <a:extLst>
              <a:ext uri="{FF2B5EF4-FFF2-40B4-BE49-F238E27FC236}">
                <a16:creationId xmlns:a16="http://schemas.microsoft.com/office/drawing/2014/main" id="{6E06ABEA-3EBC-4CAE-B7D8-E368FE56A8FC}"/>
              </a:ext>
            </a:extLst>
          </p:cNvPr>
          <p:cNvSpPr txBox="1"/>
          <p:nvPr/>
        </p:nvSpPr>
        <p:spPr>
          <a:xfrm>
            <a:off x="6238875" y="2169427"/>
            <a:ext cx="5412371" cy="1661993"/>
          </a:xfrm>
          <a:prstGeom prst="rect">
            <a:avLst/>
          </a:prstGeom>
          <a:noFill/>
        </p:spPr>
        <p:txBody>
          <a:bodyPr wrap="square" lIns="36000" tIns="0" rIns="36000" bIns="0" rtlCol="0" anchor="ctr">
            <a:spAutoFit/>
          </a:bodyPr>
          <a:lstStyle/>
          <a:p>
            <a:pPr algn="r"/>
            <a:r>
              <a:rPr lang="en-US" altLang="ko-KR" sz="3600" dirty="0"/>
              <a:t>We Create</a:t>
            </a:r>
          </a:p>
          <a:p>
            <a:pPr algn="r"/>
            <a:r>
              <a:rPr lang="en-US" altLang="ko-KR" sz="3600" dirty="0"/>
              <a:t>Quality Professional </a:t>
            </a:r>
          </a:p>
          <a:p>
            <a:pPr algn="r"/>
            <a:r>
              <a:rPr lang="en-US" altLang="ko-KR" sz="3600" dirty="0"/>
              <a:t>PPT Presentation</a:t>
            </a:r>
            <a:endParaRPr lang="ko-KR" altLang="en-US" sz="3600" dirty="0"/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97740BB5-F672-4F4E-8B94-A51BD15AD0C7}"/>
              </a:ext>
            </a:extLst>
          </p:cNvPr>
          <p:cNvSpPr txBox="1"/>
          <p:nvPr/>
        </p:nvSpPr>
        <p:spPr>
          <a:xfrm>
            <a:off x="6238875" y="4087094"/>
            <a:ext cx="5412371" cy="83099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r"/>
            <a:r>
              <a:rPr lang="en-US" altLang="ko-KR" sz="1200" dirty="0">
                <a:cs typeface="Arial" pitchFamily="34" charset="0"/>
              </a:rPr>
              <a:t>Get a modern PowerPoint  Presentation that is beautifully designed. I hope and I believe that this Template will your Time. </a:t>
            </a:r>
            <a:r>
              <a:rPr lang="en-US" altLang="ko-KR" sz="1200" dirty="0">
                <a:ea typeface="FZShuTi" pitchFamily="2" charset="-122"/>
                <a:cs typeface="Arial" pitchFamily="34" charset="0"/>
              </a:rPr>
              <a:t>Easy to change colors, photos. </a:t>
            </a:r>
            <a:r>
              <a:rPr lang="en-US" altLang="ko-KR" sz="1200" dirty="0">
                <a:cs typeface="Arial" pitchFamily="34" charset="0"/>
              </a:rPr>
              <a:t>You can simply impress your audience and add a unique zing and appeal to your Presentations. </a:t>
            </a:r>
          </a:p>
        </p:txBody>
      </p:sp>
      <p:sp>
        <p:nvSpPr>
          <p:cNvPr id="9" name="Oval 57">
            <a:extLst>
              <a:ext uri="{FF2B5EF4-FFF2-40B4-BE49-F238E27FC236}">
                <a16:creationId xmlns:a16="http://schemas.microsoft.com/office/drawing/2014/main" id="{335198DC-E967-413C-B624-1974AC937F89}"/>
              </a:ext>
            </a:extLst>
          </p:cNvPr>
          <p:cNvSpPr/>
          <p:nvPr/>
        </p:nvSpPr>
        <p:spPr>
          <a:xfrm>
            <a:off x="7184016" y="5173765"/>
            <a:ext cx="468000" cy="468000"/>
          </a:xfrm>
          <a:prstGeom prst="ellipse">
            <a:avLst/>
          </a:prstGeom>
          <a:solidFill>
            <a:schemeClr val="bg1"/>
          </a:solidFill>
          <a:ln w="317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200" b="1" dirty="0">
              <a:solidFill>
                <a:schemeClr val="tx1"/>
              </a:solidFill>
              <a:cs typeface="Arial" pitchFamily="34" charset="0"/>
            </a:endParaRPr>
          </a:p>
        </p:txBody>
      </p:sp>
      <p:sp>
        <p:nvSpPr>
          <p:cNvPr id="10" name="TextBox 9">
            <a:extLst>
              <a:ext uri="{FF2B5EF4-FFF2-40B4-BE49-F238E27FC236}">
                <a16:creationId xmlns:a16="http://schemas.microsoft.com/office/drawing/2014/main" id="{76CF1AF0-2944-4454-B3D7-D5A297C90E1D}"/>
              </a:ext>
            </a:extLst>
          </p:cNvPr>
          <p:cNvSpPr txBox="1"/>
          <p:nvPr/>
        </p:nvSpPr>
        <p:spPr>
          <a:xfrm>
            <a:off x="7690305" y="5280312"/>
            <a:ext cx="1331246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200" b="1" dirty="0">
                <a:cs typeface="Arial" pitchFamily="34" charset="0"/>
              </a:rPr>
              <a:t>Content  Here</a:t>
            </a:r>
            <a:endParaRPr lang="ko-KR" altLang="en-US" sz="1200" b="1" dirty="0">
              <a:cs typeface="Arial" pitchFamily="34" charset="0"/>
            </a:endParaRPr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1A1833A8-8C43-4D38-862C-E33B6A3D6427}"/>
              </a:ext>
            </a:extLst>
          </p:cNvPr>
          <p:cNvSpPr txBox="1"/>
          <p:nvPr/>
        </p:nvSpPr>
        <p:spPr>
          <a:xfrm>
            <a:off x="7184017" y="5746445"/>
            <a:ext cx="2022110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200" dirty="0">
                <a:cs typeface="Arial" pitchFamily="34" charset="0"/>
              </a:rPr>
              <a:t>Get a modern PowerPoint  Presentation that is beautifully designed. </a:t>
            </a:r>
            <a:endParaRPr lang="ko-KR" altLang="en-US" sz="1200" dirty="0">
              <a:cs typeface="Arial" pitchFamily="34" charset="0"/>
            </a:endParaRPr>
          </a:p>
        </p:txBody>
      </p:sp>
      <p:sp>
        <p:nvSpPr>
          <p:cNvPr id="12" name="Oval 73">
            <a:extLst>
              <a:ext uri="{FF2B5EF4-FFF2-40B4-BE49-F238E27FC236}">
                <a16:creationId xmlns:a16="http://schemas.microsoft.com/office/drawing/2014/main" id="{B1A9333F-F0BF-422A-8471-AA9FD917A133}"/>
              </a:ext>
            </a:extLst>
          </p:cNvPr>
          <p:cNvSpPr/>
          <p:nvPr/>
        </p:nvSpPr>
        <p:spPr>
          <a:xfrm>
            <a:off x="4569618" y="5173765"/>
            <a:ext cx="468000" cy="468000"/>
          </a:xfrm>
          <a:prstGeom prst="ellipse">
            <a:avLst/>
          </a:prstGeom>
          <a:solidFill>
            <a:schemeClr val="bg1"/>
          </a:solidFill>
          <a:ln w="317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200" b="1" dirty="0">
              <a:solidFill>
                <a:schemeClr val="tx1"/>
              </a:solidFill>
              <a:cs typeface="Arial" pitchFamily="34" charset="0"/>
            </a:endParaRPr>
          </a:p>
        </p:txBody>
      </p:sp>
      <p:sp>
        <p:nvSpPr>
          <p:cNvPr id="13" name="TextBox 12">
            <a:extLst>
              <a:ext uri="{FF2B5EF4-FFF2-40B4-BE49-F238E27FC236}">
                <a16:creationId xmlns:a16="http://schemas.microsoft.com/office/drawing/2014/main" id="{34E6BC9B-664E-482E-A686-BBAC96A11904}"/>
              </a:ext>
            </a:extLst>
          </p:cNvPr>
          <p:cNvSpPr txBox="1"/>
          <p:nvPr/>
        </p:nvSpPr>
        <p:spPr>
          <a:xfrm>
            <a:off x="5075907" y="5280312"/>
            <a:ext cx="1331246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200" b="1" dirty="0">
                <a:cs typeface="Arial" pitchFamily="34" charset="0"/>
              </a:rPr>
              <a:t>Content  Here</a:t>
            </a:r>
            <a:endParaRPr lang="ko-KR" altLang="en-US" sz="1200" b="1" dirty="0">
              <a:cs typeface="Arial" pitchFamily="34" charset="0"/>
            </a:endParaRPr>
          </a:p>
        </p:txBody>
      </p:sp>
      <p:sp>
        <p:nvSpPr>
          <p:cNvPr id="14" name="TextBox 13">
            <a:extLst>
              <a:ext uri="{FF2B5EF4-FFF2-40B4-BE49-F238E27FC236}">
                <a16:creationId xmlns:a16="http://schemas.microsoft.com/office/drawing/2014/main" id="{A4FD38AF-D8CE-4020-8260-58535E00265A}"/>
              </a:ext>
            </a:extLst>
          </p:cNvPr>
          <p:cNvSpPr txBox="1"/>
          <p:nvPr/>
        </p:nvSpPr>
        <p:spPr>
          <a:xfrm>
            <a:off x="4569619" y="5746445"/>
            <a:ext cx="2022110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200" dirty="0">
                <a:cs typeface="Arial" pitchFamily="34" charset="0"/>
              </a:rPr>
              <a:t>Get a modern PowerPoint  Presentation that is beautifully designed. </a:t>
            </a:r>
            <a:endParaRPr lang="ko-KR" altLang="en-US" sz="1200" dirty="0">
              <a:cs typeface="Arial" pitchFamily="34" charset="0"/>
            </a:endParaRPr>
          </a:p>
        </p:txBody>
      </p:sp>
      <p:sp>
        <p:nvSpPr>
          <p:cNvPr id="15" name="Rectangle 16">
            <a:extLst>
              <a:ext uri="{FF2B5EF4-FFF2-40B4-BE49-F238E27FC236}">
                <a16:creationId xmlns:a16="http://schemas.microsoft.com/office/drawing/2014/main" id="{6AD7B6A3-9839-4863-9560-3BCC32476A90}"/>
              </a:ext>
            </a:extLst>
          </p:cNvPr>
          <p:cNvSpPr/>
          <p:nvPr/>
        </p:nvSpPr>
        <p:spPr>
          <a:xfrm rot="2700000">
            <a:off x="4723025" y="5278105"/>
            <a:ext cx="163086" cy="292383"/>
          </a:xfrm>
          <a:custGeom>
            <a:avLst/>
            <a:gdLst/>
            <a:ahLst/>
            <a:cxnLst/>
            <a:rect l="l" t="t" r="r" b="b"/>
            <a:pathLst>
              <a:path w="2232248" h="4001999">
                <a:moveTo>
                  <a:pt x="1116887" y="0"/>
                </a:moveTo>
                <a:cubicBezTo>
                  <a:pt x="1270748" y="4762"/>
                  <a:pt x="1433283" y="120651"/>
                  <a:pt x="1447291" y="308459"/>
                </a:cubicBezTo>
                <a:cubicBezTo>
                  <a:pt x="1483174" y="544979"/>
                  <a:pt x="1283237" y="603082"/>
                  <a:pt x="1339988" y="887363"/>
                </a:cubicBezTo>
                <a:lnTo>
                  <a:pt x="2232248" y="887363"/>
                </a:lnTo>
                <a:lnTo>
                  <a:pt x="2232248" y="1778237"/>
                </a:lnTo>
                <a:cubicBezTo>
                  <a:pt x="1956566" y="1829261"/>
                  <a:pt x="1897086" y="1634366"/>
                  <a:pt x="1663321" y="1669832"/>
                </a:cubicBezTo>
                <a:cubicBezTo>
                  <a:pt x="1475513" y="1683840"/>
                  <a:pt x="1359624" y="1846375"/>
                  <a:pt x="1354862" y="2000236"/>
                </a:cubicBezTo>
                <a:cubicBezTo>
                  <a:pt x="1358037" y="2135389"/>
                  <a:pt x="1477787" y="2334920"/>
                  <a:pt x="1701420" y="2336507"/>
                </a:cubicBezTo>
                <a:cubicBezTo>
                  <a:pt x="1972077" y="2308709"/>
                  <a:pt x="1932339" y="2176007"/>
                  <a:pt x="2232248" y="2187989"/>
                </a:cubicBezTo>
                <a:lnTo>
                  <a:pt x="2232248" y="3119611"/>
                </a:lnTo>
                <a:lnTo>
                  <a:pt x="1303259" y="3119611"/>
                </a:lnTo>
                <a:cubicBezTo>
                  <a:pt x="1289664" y="3424971"/>
                  <a:pt x="1423682" y="3383289"/>
                  <a:pt x="1451633" y="3655441"/>
                </a:cubicBezTo>
                <a:cubicBezTo>
                  <a:pt x="1450046" y="3879074"/>
                  <a:pt x="1250515" y="3998824"/>
                  <a:pt x="1115362" y="4001999"/>
                </a:cubicBezTo>
                <a:cubicBezTo>
                  <a:pt x="961501" y="3997237"/>
                  <a:pt x="798966" y="3881348"/>
                  <a:pt x="784958" y="3693540"/>
                </a:cubicBezTo>
                <a:cubicBezTo>
                  <a:pt x="749282" y="3458385"/>
                  <a:pt x="946712" y="3399594"/>
                  <a:pt x="892811" y="3119611"/>
                </a:cubicBezTo>
                <a:lnTo>
                  <a:pt x="0" y="3119611"/>
                </a:lnTo>
                <a:lnTo>
                  <a:pt x="0" y="2203607"/>
                </a:lnTo>
                <a:cubicBezTo>
                  <a:pt x="285884" y="2145799"/>
                  <a:pt x="343730" y="2346665"/>
                  <a:pt x="580754" y="2310706"/>
                </a:cubicBezTo>
                <a:cubicBezTo>
                  <a:pt x="768562" y="2296698"/>
                  <a:pt x="884451" y="2134163"/>
                  <a:pt x="889213" y="1980302"/>
                </a:cubicBezTo>
                <a:cubicBezTo>
                  <a:pt x="886038" y="1845149"/>
                  <a:pt x="766288" y="1645618"/>
                  <a:pt x="542655" y="1644031"/>
                </a:cubicBezTo>
                <a:cubicBezTo>
                  <a:pt x="268493" y="1672188"/>
                  <a:pt x="312817" y="1807984"/>
                  <a:pt x="0" y="1792208"/>
                </a:cubicBezTo>
                <a:lnTo>
                  <a:pt x="0" y="887363"/>
                </a:lnTo>
                <a:lnTo>
                  <a:pt x="928847" y="887363"/>
                </a:lnTo>
                <a:cubicBezTo>
                  <a:pt x="944034" y="576570"/>
                  <a:pt x="808718" y="620178"/>
                  <a:pt x="780616" y="346558"/>
                </a:cubicBezTo>
                <a:cubicBezTo>
                  <a:pt x="782203" y="122925"/>
                  <a:pt x="981734" y="3175"/>
                  <a:pt x="1116887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ko-KR" altLang="en-US" dirty="0">
              <a:solidFill>
                <a:schemeClr val="tx1"/>
              </a:solidFill>
            </a:endParaRPr>
          </a:p>
        </p:txBody>
      </p:sp>
      <p:sp>
        <p:nvSpPr>
          <p:cNvPr id="16" name="Rectangle 9">
            <a:extLst>
              <a:ext uri="{FF2B5EF4-FFF2-40B4-BE49-F238E27FC236}">
                <a16:creationId xmlns:a16="http://schemas.microsoft.com/office/drawing/2014/main" id="{11588452-236F-4384-B733-83D57BCFBF2E}"/>
              </a:ext>
            </a:extLst>
          </p:cNvPr>
          <p:cNvSpPr/>
          <p:nvPr/>
        </p:nvSpPr>
        <p:spPr>
          <a:xfrm>
            <a:off x="7293314" y="5295529"/>
            <a:ext cx="254766" cy="238484"/>
          </a:xfrm>
          <a:custGeom>
            <a:avLst/>
            <a:gdLst>
              <a:gd name="connsiteX0" fmla="*/ 833935 w 3239999"/>
              <a:gd name="connsiteY0" fmla="*/ 22 h 3032924"/>
              <a:gd name="connsiteX1" fmla="*/ 1576606 w 3239999"/>
              <a:gd name="connsiteY1" fmla="*/ 402054 h 3032924"/>
              <a:gd name="connsiteX2" fmla="*/ 1576606 w 3239999"/>
              <a:gd name="connsiteY2" fmla="*/ 430441 h 3032924"/>
              <a:gd name="connsiteX3" fmla="*/ 1576606 w 3239999"/>
              <a:gd name="connsiteY3" fmla="*/ 526981 h 3032924"/>
              <a:gd name="connsiteX4" fmla="*/ 1576606 w 3239999"/>
              <a:gd name="connsiteY4" fmla="*/ 2765302 h 3032924"/>
              <a:gd name="connsiteX5" fmla="*/ 378630 w 3239999"/>
              <a:gd name="connsiteY5" fmla="*/ 2472117 h 3032924"/>
              <a:gd name="connsiteX6" fmla="*/ 384918 w 3239999"/>
              <a:gd name="connsiteY6" fmla="*/ 526981 h 3032924"/>
              <a:gd name="connsiteX7" fmla="*/ 239143 w 3239999"/>
              <a:gd name="connsiteY7" fmla="*/ 526981 h 3032924"/>
              <a:gd name="connsiteX8" fmla="*/ 239143 w 3239999"/>
              <a:gd name="connsiteY8" fmla="*/ 2776423 h 3032924"/>
              <a:gd name="connsiteX9" fmla="*/ 1576606 w 3239999"/>
              <a:gd name="connsiteY9" fmla="*/ 2776423 h 3032924"/>
              <a:gd name="connsiteX10" fmla="*/ 1576606 w 3239999"/>
              <a:gd name="connsiteY10" fmla="*/ 2778202 h 3032924"/>
              <a:gd name="connsiteX11" fmla="*/ 1663394 w 3239999"/>
              <a:gd name="connsiteY11" fmla="*/ 2778202 h 3032924"/>
              <a:gd name="connsiteX12" fmla="*/ 1663394 w 3239999"/>
              <a:gd name="connsiteY12" fmla="*/ 2776423 h 3032924"/>
              <a:gd name="connsiteX13" fmla="*/ 3000856 w 3239999"/>
              <a:gd name="connsiteY13" fmla="*/ 2776423 h 3032924"/>
              <a:gd name="connsiteX14" fmla="*/ 3000856 w 3239999"/>
              <a:gd name="connsiteY14" fmla="*/ 526981 h 3032924"/>
              <a:gd name="connsiteX15" fmla="*/ 2855082 w 3239999"/>
              <a:gd name="connsiteY15" fmla="*/ 526981 h 3032924"/>
              <a:gd name="connsiteX16" fmla="*/ 2861369 w 3239999"/>
              <a:gd name="connsiteY16" fmla="*/ 2472117 h 3032924"/>
              <a:gd name="connsiteX17" fmla="*/ 1663394 w 3239999"/>
              <a:gd name="connsiteY17" fmla="*/ 2765302 h 3032924"/>
              <a:gd name="connsiteX18" fmla="*/ 1663394 w 3239999"/>
              <a:gd name="connsiteY18" fmla="*/ 526981 h 3032924"/>
              <a:gd name="connsiteX19" fmla="*/ 1663394 w 3239999"/>
              <a:gd name="connsiteY19" fmla="*/ 430441 h 3032924"/>
              <a:gd name="connsiteX20" fmla="*/ 1663394 w 3239999"/>
              <a:gd name="connsiteY20" fmla="*/ 402054 h 3032924"/>
              <a:gd name="connsiteX21" fmla="*/ 2406065 w 3239999"/>
              <a:gd name="connsiteY21" fmla="*/ 22 h 3032924"/>
              <a:gd name="connsiteX22" fmla="*/ 2853673 w 3239999"/>
              <a:gd name="connsiteY22" fmla="*/ 91100 h 3032924"/>
              <a:gd name="connsiteX23" fmla="*/ 2854770 w 3239999"/>
              <a:gd name="connsiteY23" fmla="*/ 430441 h 3032924"/>
              <a:gd name="connsiteX24" fmla="*/ 3120669 w 3239999"/>
              <a:gd name="connsiteY24" fmla="*/ 428517 h 3032924"/>
              <a:gd name="connsiteX25" fmla="*/ 3120669 w 3239999"/>
              <a:gd name="connsiteY25" fmla="*/ 738345 h 3032924"/>
              <a:gd name="connsiteX26" fmla="*/ 3239999 w 3239999"/>
              <a:gd name="connsiteY26" fmla="*/ 738345 h 3032924"/>
              <a:gd name="connsiteX27" fmla="*/ 3239999 w 3239999"/>
              <a:gd name="connsiteY27" fmla="*/ 3032924 h 3032924"/>
              <a:gd name="connsiteX28" fmla="*/ 0 w 3239999"/>
              <a:gd name="connsiteY28" fmla="*/ 3032924 h 3032924"/>
              <a:gd name="connsiteX29" fmla="*/ 0 w 3239999"/>
              <a:gd name="connsiteY29" fmla="*/ 738345 h 3032924"/>
              <a:gd name="connsiteX30" fmla="*/ 102477 w 3239999"/>
              <a:gd name="connsiteY30" fmla="*/ 738345 h 3032924"/>
              <a:gd name="connsiteX31" fmla="*/ 102477 w 3239999"/>
              <a:gd name="connsiteY31" fmla="*/ 428517 h 3032924"/>
              <a:gd name="connsiteX32" fmla="*/ 385229 w 3239999"/>
              <a:gd name="connsiteY32" fmla="*/ 430441 h 3032924"/>
              <a:gd name="connsiteX33" fmla="*/ 386326 w 3239999"/>
              <a:gd name="connsiteY33" fmla="*/ 91100 h 3032924"/>
              <a:gd name="connsiteX34" fmla="*/ 833935 w 3239999"/>
              <a:gd name="connsiteY34" fmla="*/ 22 h 3032924"/>
              <a:gd name="connsiteX0" fmla="*/ 833935 w 3239999"/>
              <a:gd name="connsiteY0" fmla="*/ 22 h 3032924"/>
              <a:gd name="connsiteX1" fmla="*/ 1576606 w 3239999"/>
              <a:gd name="connsiteY1" fmla="*/ 402054 h 3032924"/>
              <a:gd name="connsiteX2" fmla="*/ 1576606 w 3239999"/>
              <a:gd name="connsiteY2" fmla="*/ 430441 h 3032924"/>
              <a:gd name="connsiteX3" fmla="*/ 1576606 w 3239999"/>
              <a:gd name="connsiteY3" fmla="*/ 526981 h 3032924"/>
              <a:gd name="connsiteX4" fmla="*/ 1576606 w 3239999"/>
              <a:gd name="connsiteY4" fmla="*/ 2765302 h 3032924"/>
              <a:gd name="connsiteX5" fmla="*/ 378630 w 3239999"/>
              <a:gd name="connsiteY5" fmla="*/ 2472117 h 3032924"/>
              <a:gd name="connsiteX6" fmla="*/ 384918 w 3239999"/>
              <a:gd name="connsiteY6" fmla="*/ 526981 h 3032924"/>
              <a:gd name="connsiteX7" fmla="*/ 239143 w 3239999"/>
              <a:gd name="connsiteY7" fmla="*/ 526981 h 3032924"/>
              <a:gd name="connsiteX8" fmla="*/ 239143 w 3239999"/>
              <a:gd name="connsiteY8" fmla="*/ 2776423 h 3032924"/>
              <a:gd name="connsiteX9" fmla="*/ 1576606 w 3239999"/>
              <a:gd name="connsiteY9" fmla="*/ 2776423 h 3032924"/>
              <a:gd name="connsiteX10" fmla="*/ 1576606 w 3239999"/>
              <a:gd name="connsiteY10" fmla="*/ 2778202 h 3032924"/>
              <a:gd name="connsiteX11" fmla="*/ 1663394 w 3239999"/>
              <a:gd name="connsiteY11" fmla="*/ 2778202 h 3032924"/>
              <a:gd name="connsiteX12" fmla="*/ 1663394 w 3239999"/>
              <a:gd name="connsiteY12" fmla="*/ 2776423 h 3032924"/>
              <a:gd name="connsiteX13" fmla="*/ 3000856 w 3239999"/>
              <a:gd name="connsiteY13" fmla="*/ 2776423 h 3032924"/>
              <a:gd name="connsiteX14" fmla="*/ 3000856 w 3239999"/>
              <a:gd name="connsiteY14" fmla="*/ 526981 h 3032924"/>
              <a:gd name="connsiteX15" fmla="*/ 2855082 w 3239999"/>
              <a:gd name="connsiteY15" fmla="*/ 526981 h 3032924"/>
              <a:gd name="connsiteX16" fmla="*/ 2861369 w 3239999"/>
              <a:gd name="connsiteY16" fmla="*/ 2472117 h 3032924"/>
              <a:gd name="connsiteX17" fmla="*/ 1663394 w 3239999"/>
              <a:gd name="connsiteY17" fmla="*/ 2765302 h 3032924"/>
              <a:gd name="connsiteX18" fmla="*/ 1663394 w 3239999"/>
              <a:gd name="connsiteY18" fmla="*/ 526981 h 3032924"/>
              <a:gd name="connsiteX19" fmla="*/ 1663394 w 3239999"/>
              <a:gd name="connsiteY19" fmla="*/ 430441 h 3032924"/>
              <a:gd name="connsiteX20" fmla="*/ 1663394 w 3239999"/>
              <a:gd name="connsiteY20" fmla="*/ 402054 h 3032924"/>
              <a:gd name="connsiteX21" fmla="*/ 2406065 w 3239999"/>
              <a:gd name="connsiteY21" fmla="*/ 22 h 3032924"/>
              <a:gd name="connsiteX22" fmla="*/ 2853673 w 3239999"/>
              <a:gd name="connsiteY22" fmla="*/ 91100 h 3032924"/>
              <a:gd name="connsiteX23" fmla="*/ 2854770 w 3239999"/>
              <a:gd name="connsiteY23" fmla="*/ 430441 h 3032924"/>
              <a:gd name="connsiteX24" fmla="*/ 3120669 w 3239999"/>
              <a:gd name="connsiteY24" fmla="*/ 428517 h 3032924"/>
              <a:gd name="connsiteX25" fmla="*/ 3120669 w 3239999"/>
              <a:gd name="connsiteY25" fmla="*/ 738345 h 3032924"/>
              <a:gd name="connsiteX26" fmla="*/ 3239999 w 3239999"/>
              <a:gd name="connsiteY26" fmla="*/ 738345 h 3032924"/>
              <a:gd name="connsiteX27" fmla="*/ 3239999 w 3239999"/>
              <a:gd name="connsiteY27" fmla="*/ 3032924 h 3032924"/>
              <a:gd name="connsiteX28" fmla="*/ 0 w 3239999"/>
              <a:gd name="connsiteY28" fmla="*/ 3032924 h 3032924"/>
              <a:gd name="connsiteX29" fmla="*/ 0 w 3239999"/>
              <a:gd name="connsiteY29" fmla="*/ 738345 h 3032924"/>
              <a:gd name="connsiteX30" fmla="*/ 102477 w 3239999"/>
              <a:gd name="connsiteY30" fmla="*/ 738345 h 3032924"/>
              <a:gd name="connsiteX31" fmla="*/ 102477 w 3239999"/>
              <a:gd name="connsiteY31" fmla="*/ 428517 h 3032924"/>
              <a:gd name="connsiteX32" fmla="*/ 385229 w 3239999"/>
              <a:gd name="connsiteY32" fmla="*/ 430441 h 3032924"/>
              <a:gd name="connsiteX33" fmla="*/ 386326 w 3239999"/>
              <a:gd name="connsiteY33" fmla="*/ 91100 h 3032924"/>
              <a:gd name="connsiteX34" fmla="*/ 833935 w 3239999"/>
              <a:gd name="connsiteY34" fmla="*/ 22 h 3032924"/>
              <a:gd name="connsiteX0" fmla="*/ 833935 w 3239999"/>
              <a:gd name="connsiteY0" fmla="*/ 22 h 3032924"/>
              <a:gd name="connsiteX1" fmla="*/ 1576606 w 3239999"/>
              <a:gd name="connsiteY1" fmla="*/ 402054 h 3032924"/>
              <a:gd name="connsiteX2" fmla="*/ 1576606 w 3239999"/>
              <a:gd name="connsiteY2" fmla="*/ 430441 h 3032924"/>
              <a:gd name="connsiteX3" fmla="*/ 1576606 w 3239999"/>
              <a:gd name="connsiteY3" fmla="*/ 526981 h 3032924"/>
              <a:gd name="connsiteX4" fmla="*/ 1576606 w 3239999"/>
              <a:gd name="connsiteY4" fmla="*/ 2765302 h 3032924"/>
              <a:gd name="connsiteX5" fmla="*/ 378630 w 3239999"/>
              <a:gd name="connsiteY5" fmla="*/ 2472117 h 3032924"/>
              <a:gd name="connsiteX6" fmla="*/ 384918 w 3239999"/>
              <a:gd name="connsiteY6" fmla="*/ 526981 h 3032924"/>
              <a:gd name="connsiteX7" fmla="*/ 239143 w 3239999"/>
              <a:gd name="connsiteY7" fmla="*/ 526981 h 3032924"/>
              <a:gd name="connsiteX8" fmla="*/ 239143 w 3239999"/>
              <a:gd name="connsiteY8" fmla="*/ 2776423 h 3032924"/>
              <a:gd name="connsiteX9" fmla="*/ 1576606 w 3239999"/>
              <a:gd name="connsiteY9" fmla="*/ 2776423 h 3032924"/>
              <a:gd name="connsiteX10" fmla="*/ 1576606 w 3239999"/>
              <a:gd name="connsiteY10" fmla="*/ 2778202 h 3032924"/>
              <a:gd name="connsiteX11" fmla="*/ 1663394 w 3239999"/>
              <a:gd name="connsiteY11" fmla="*/ 2778202 h 3032924"/>
              <a:gd name="connsiteX12" fmla="*/ 1663394 w 3239999"/>
              <a:gd name="connsiteY12" fmla="*/ 2776423 h 3032924"/>
              <a:gd name="connsiteX13" fmla="*/ 3000856 w 3239999"/>
              <a:gd name="connsiteY13" fmla="*/ 2776423 h 3032924"/>
              <a:gd name="connsiteX14" fmla="*/ 3000856 w 3239999"/>
              <a:gd name="connsiteY14" fmla="*/ 526981 h 3032924"/>
              <a:gd name="connsiteX15" fmla="*/ 2855082 w 3239999"/>
              <a:gd name="connsiteY15" fmla="*/ 526981 h 3032924"/>
              <a:gd name="connsiteX16" fmla="*/ 2861369 w 3239999"/>
              <a:gd name="connsiteY16" fmla="*/ 2472117 h 3032924"/>
              <a:gd name="connsiteX17" fmla="*/ 1663394 w 3239999"/>
              <a:gd name="connsiteY17" fmla="*/ 2765302 h 3032924"/>
              <a:gd name="connsiteX18" fmla="*/ 1663394 w 3239999"/>
              <a:gd name="connsiteY18" fmla="*/ 526981 h 3032924"/>
              <a:gd name="connsiteX19" fmla="*/ 1663394 w 3239999"/>
              <a:gd name="connsiteY19" fmla="*/ 430441 h 3032924"/>
              <a:gd name="connsiteX20" fmla="*/ 1663394 w 3239999"/>
              <a:gd name="connsiteY20" fmla="*/ 402054 h 3032924"/>
              <a:gd name="connsiteX21" fmla="*/ 2406065 w 3239999"/>
              <a:gd name="connsiteY21" fmla="*/ 22 h 3032924"/>
              <a:gd name="connsiteX22" fmla="*/ 2853673 w 3239999"/>
              <a:gd name="connsiteY22" fmla="*/ 91100 h 3032924"/>
              <a:gd name="connsiteX23" fmla="*/ 2854770 w 3239999"/>
              <a:gd name="connsiteY23" fmla="*/ 430441 h 3032924"/>
              <a:gd name="connsiteX24" fmla="*/ 3120669 w 3239999"/>
              <a:gd name="connsiteY24" fmla="*/ 428517 h 3032924"/>
              <a:gd name="connsiteX25" fmla="*/ 3120669 w 3239999"/>
              <a:gd name="connsiteY25" fmla="*/ 738345 h 3032924"/>
              <a:gd name="connsiteX26" fmla="*/ 3239999 w 3239999"/>
              <a:gd name="connsiteY26" fmla="*/ 738345 h 3032924"/>
              <a:gd name="connsiteX27" fmla="*/ 3239999 w 3239999"/>
              <a:gd name="connsiteY27" fmla="*/ 3032924 h 3032924"/>
              <a:gd name="connsiteX28" fmla="*/ 0 w 3239999"/>
              <a:gd name="connsiteY28" fmla="*/ 3032924 h 3032924"/>
              <a:gd name="connsiteX29" fmla="*/ 0 w 3239999"/>
              <a:gd name="connsiteY29" fmla="*/ 738345 h 3032924"/>
              <a:gd name="connsiteX30" fmla="*/ 102477 w 3239999"/>
              <a:gd name="connsiteY30" fmla="*/ 738345 h 3032924"/>
              <a:gd name="connsiteX31" fmla="*/ 102477 w 3239999"/>
              <a:gd name="connsiteY31" fmla="*/ 428517 h 3032924"/>
              <a:gd name="connsiteX32" fmla="*/ 385229 w 3239999"/>
              <a:gd name="connsiteY32" fmla="*/ 430441 h 3032924"/>
              <a:gd name="connsiteX33" fmla="*/ 386326 w 3239999"/>
              <a:gd name="connsiteY33" fmla="*/ 91100 h 3032924"/>
              <a:gd name="connsiteX34" fmla="*/ 833935 w 3239999"/>
              <a:gd name="connsiteY34" fmla="*/ 2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29618 w 3239999"/>
              <a:gd name="connsiteY32" fmla="*/ 2690698 h 3032924"/>
              <a:gd name="connsiteX33" fmla="*/ 1576606 w 3239999"/>
              <a:gd name="connsiteY33" fmla="*/ 2776423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2991331 w 3239999"/>
              <a:gd name="connsiteY3" fmla="*/ 2709748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29618 w 3239999"/>
              <a:gd name="connsiteY32" fmla="*/ 2690698 h 3032924"/>
              <a:gd name="connsiteX33" fmla="*/ 1576606 w 3239999"/>
              <a:gd name="connsiteY33" fmla="*/ 2776423 h 303292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</a:cxnLst>
            <a:rect l="l" t="t" r="r" b="b"/>
            <a:pathLst>
              <a:path w="3239999" h="3032924">
                <a:moveTo>
                  <a:pt x="1576606" y="2778202"/>
                </a:moveTo>
                <a:cubicBezTo>
                  <a:pt x="1576606" y="2778795"/>
                  <a:pt x="1663394" y="2792670"/>
                  <a:pt x="1663394" y="2778202"/>
                </a:cubicBezTo>
                <a:lnTo>
                  <a:pt x="1663394" y="2776423"/>
                </a:lnTo>
                <a:cubicBezTo>
                  <a:pt x="2185083" y="2605634"/>
                  <a:pt x="2444552" y="2500589"/>
                  <a:pt x="2991331" y="2709748"/>
                </a:cubicBezTo>
                <a:lnTo>
                  <a:pt x="3000856" y="526981"/>
                </a:lnTo>
                <a:lnTo>
                  <a:pt x="2855082" y="526981"/>
                </a:lnTo>
                <a:cubicBezTo>
                  <a:pt x="2857178" y="1175360"/>
                  <a:pt x="2859273" y="1823738"/>
                  <a:pt x="2861369" y="2472117"/>
                </a:cubicBezTo>
                <a:cubicBezTo>
                  <a:pt x="2483869" y="2318121"/>
                  <a:pt x="2052449" y="2439541"/>
                  <a:pt x="1663394" y="2765302"/>
                </a:cubicBezTo>
                <a:lnTo>
                  <a:pt x="1663394" y="526981"/>
                </a:lnTo>
                <a:lnTo>
                  <a:pt x="1663394" y="430441"/>
                </a:lnTo>
                <a:lnTo>
                  <a:pt x="1663394" y="402054"/>
                </a:lnTo>
                <a:cubicBezTo>
                  <a:pt x="1896442" y="149589"/>
                  <a:pt x="2115835" y="2106"/>
                  <a:pt x="2406065" y="22"/>
                </a:cubicBezTo>
                <a:cubicBezTo>
                  <a:pt x="2537987" y="-925"/>
                  <a:pt x="2684544" y="28169"/>
                  <a:pt x="2853673" y="91100"/>
                </a:cubicBezTo>
                <a:cubicBezTo>
                  <a:pt x="2854039" y="204214"/>
                  <a:pt x="2854404" y="317327"/>
                  <a:pt x="2854770" y="430441"/>
                </a:cubicBezTo>
                <a:lnTo>
                  <a:pt x="3120669" y="428517"/>
                </a:lnTo>
                <a:lnTo>
                  <a:pt x="3120669" y="738345"/>
                </a:lnTo>
                <a:lnTo>
                  <a:pt x="3239999" y="738345"/>
                </a:lnTo>
                <a:lnTo>
                  <a:pt x="3239999" y="3032924"/>
                </a:lnTo>
                <a:lnTo>
                  <a:pt x="0" y="3032924"/>
                </a:lnTo>
                <a:lnTo>
                  <a:pt x="0" y="738345"/>
                </a:lnTo>
                <a:lnTo>
                  <a:pt x="102477" y="738345"/>
                </a:lnTo>
                <a:lnTo>
                  <a:pt x="102477" y="428517"/>
                </a:lnTo>
                <a:lnTo>
                  <a:pt x="385229" y="430441"/>
                </a:lnTo>
                <a:cubicBezTo>
                  <a:pt x="385595" y="317327"/>
                  <a:pt x="385960" y="204214"/>
                  <a:pt x="386326" y="91100"/>
                </a:cubicBezTo>
                <a:cubicBezTo>
                  <a:pt x="555455" y="28169"/>
                  <a:pt x="702013" y="-925"/>
                  <a:pt x="833935" y="22"/>
                </a:cubicBezTo>
                <a:cubicBezTo>
                  <a:pt x="1124164" y="2106"/>
                  <a:pt x="1343558" y="149589"/>
                  <a:pt x="1576606" y="402054"/>
                </a:cubicBezTo>
                <a:lnTo>
                  <a:pt x="1576606" y="430441"/>
                </a:lnTo>
                <a:lnTo>
                  <a:pt x="1576606" y="526981"/>
                </a:lnTo>
                <a:lnTo>
                  <a:pt x="1576606" y="2765302"/>
                </a:lnTo>
                <a:cubicBezTo>
                  <a:pt x="1187550" y="2439541"/>
                  <a:pt x="756130" y="2318121"/>
                  <a:pt x="378630" y="2472117"/>
                </a:cubicBezTo>
                <a:lnTo>
                  <a:pt x="384918" y="526981"/>
                </a:lnTo>
                <a:lnTo>
                  <a:pt x="239143" y="526981"/>
                </a:lnTo>
                <a:lnTo>
                  <a:pt x="229618" y="2690698"/>
                </a:lnTo>
                <a:cubicBezTo>
                  <a:pt x="773243" y="2466244"/>
                  <a:pt x="1081748" y="2626096"/>
                  <a:pt x="1576606" y="2776423"/>
                </a:cubicBezTo>
              </a:path>
            </a:pathLst>
          </a:cu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ko-KR" altLang="en-US" dirty="0">
              <a:solidFill>
                <a:schemeClr val="tx1"/>
              </a:solidFill>
            </a:endParaRPr>
          </a:p>
        </p:txBody>
      </p:sp>
      <p:sp>
        <p:nvSpPr>
          <p:cNvPr id="17" name="Oval 73">
            <a:extLst>
              <a:ext uri="{FF2B5EF4-FFF2-40B4-BE49-F238E27FC236}">
                <a16:creationId xmlns:a16="http://schemas.microsoft.com/office/drawing/2014/main" id="{FC8990BC-D179-4226-9CB0-A11F9092E092}"/>
              </a:ext>
            </a:extLst>
          </p:cNvPr>
          <p:cNvSpPr/>
          <p:nvPr/>
        </p:nvSpPr>
        <p:spPr>
          <a:xfrm>
            <a:off x="9798414" y="5173765"/>
            <a:ext cx="468000" cy="468000"/>
          </a:xfrm>
          <a:prstGeom prst="ellipse">
            <a:avLst/>
          </a:prstGeom>
          <a:solidFill>
            <a:schemeClr val="bg1"/>
          </a:solidFill>
          <a:ln w="317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200" b="1" dirty="0">
              <a:solidFill>
                <a:schemeClr val="tx1"/>
              </a:solidFill>
              <a:cs typeface="Arial" pitchFamily="34" charset="0"/>
            </a:endParaRPr>
          </a:p>
        </p:txBody>
      </p:sp>
      <p:sp>
        <p:nvSpPr>
          <p:cNvPr id="18" name="TextBox 17">
            <a:extLst>
              <a:ext uri="{FF2B5EF4-FFF2-40B4-BE49-F238E27FC236}">
                <a16:creationId xmlns:a16="http://schemas.microsoft.com/office/drawing/2014/main" id="{F4AB8A71-91A8-4A88-B81A-BBD4F737A9B7}"/>
              </a:ext>
            </a:extLst>
          </p:cNvPr>
          <p:cNvSpPr txBox="1"/>
          <p:nvPr/>
        </p:nvSpPr>
        <p:spPr>
          <a:xfrm>
            <a:off x="10304703" y="5280312"/>
            <a:ext cx="1331246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200" b="1" dirty="0">
                <a:cs typeface="Arial" pitchFamily="34" charset="0"/>
              </a:rPr>
              <a:t>Content  Here</a:t>
            </a:r>
            <a:endParaRPr lang="ko-KR" altLang="en-US" sz="1200" b="1" dirty="0">
              <a:cs typeface="Arial" pitchFamily="34" charset="0"/>
            </a:endParaRPr>
          </a:p>
        </p:txBody>
      </p:sp>
      <p:sp>
        <p:nvSpPr>
          <p:cNvPr id="19" name="TextBox 18">
            <a:extLst>
              <a:ext uri="{FF2B5EF4-FFF2-40B4-BE49-F238E27FC236}">
                <a16:creationId xmlns:a16="http://schemas.microsoft.com/office/drawing/2014/main" id="{5A27D84E-A38B-47DA-A336-79A848176B0D}"/>
              </a:ext>
            </a:extLst>
          </p:cNvPr>
          <p:cNvSpPr txBox="1"/>
          <p:nvPr/>
        </p:nvSpPr>
        <p:spPr>
          <a:xfrm>
            <a:off x="9798415" y="5746445"/>
            <a:ext cx="2022110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200" dirty="0">
                <a:cs typeface="Arial" pitchFamily="34" charset="0"/>
              </a:rPr>
              <a:t>Get a modern PowerPoint  Presentation that is beautifully designed. </a:t>
            </a:r>
            <a:endParaRPr lang="ko-KR" altLang="en-US" sz="1200" dirty="0">
              <a:cs typeface="Arial" pitchFamily="34" charset="0"/>
            </a:endParaRPr>
          </a:p>
        </p:txBody>
      </p:sp>
      <p:sp>
        <p:nvSpPr>
          <p:cNvPr id="20" name="Rounded Rectangle 7">
            <a:extLst>
              <a:ext uri="{FF2B5EF4-FFF2-40B4-BE49-F238E27FC236}">
                <a16:creationId xmlns:a16="http://schemas.microsoft.com/office/drawing/2014/main" id="{1A28CD4F-F87D-48F0-8A5A-25839E8F8053}"/>
              </a:ext>
            </a:extLst>
          </p:cNvPr>
          <p:cNvSpPr/>
          <p:nvPr/>
        </p:nvSpPr>
        <p:spPr>
          <a:xfrm>
            <a:off x="9892250" y="5266461"/>
            <a:ext cx="294521" cy="254168"/>
          </a:xfrm>
          <a:custGeom>
            <a:avLst/>
            <a:gdLst/>
            <a:ahLst/>
            <a:cxnLst/>
            <a:rect l="l" t="t" r="r" b="b"/>
            <a:pathLst>
              <a:path w="3240006" h="2796091">
                <a:moveTo>
                  <a:pt x="686867" y="612319"/>
                </a:moveTo>
                <a:cubicBezTo>
                  <a:pt x="611281" y="612319"/>
                  <a:pt x="550007" y="673593"/>
                  <a:pt x="550007" y="749179"/>
                </a:cubicBezTo>
                <a:cubicBezTo>
                  <a:pt x="550007" y="824765"/>
                  <a:pt x="611281" y="886039"/>
                  <a:pt x="686867" y="886039"/>
                </a:cubicBezTo>
                <a:cubicBezTo>
                  <a:pt x="762453" y="886039"/>
                  <a:pt x="823727" y="824765"/>
                  <a:pt x="823727" y="749179"/>
                </a:cubicBezTo>
                <a:cubicBezTo>
                  <a:pt x="823727" y="673593"/>
                  <a:pt x="762453" y="612319"/>
                  <a:pt x="686867" y="612319"/>
                </a:cubicBezTo>
                <a:close/>
                <a:moveTo>
                  <a:pt x="1587500" y="281447"/>
                </a:moveTo>
                <a:cubicBezTo>
                  <a:pt x="1432061" y="281447"/>
                  <a:pt x="1306053" y="407455"/>
                  <a:pt x="1306053" y="562894"/>
                </a:cubicBezTo>
                <a:cubicBezTo>
                  <a:pt x="1306053" y="718333"/>
                  <a:pt x="1432061" y="844341"/>
                  <a:pt x="1587500" y="844341"/>
                </a:cubicBezTo>
                <a:cubicBezTo>
                  <a:pt x="1742939" y="844341"/>
                  <a:pt x="1868947" y="718333"/>
                  <a:pt x="1868947" y="562894"/>
                </a:cubicBezTo>
                <a:cubicBezTo>
                  <a:pt x="1868947" y="407455"/>
                  <a:pt x="1742939" y="281447"/>
                  <a:pt x="1587500" y="281447"/>
                </a:cubicBezTo>
                <a:close/>
                <a:moveTo>
                  <a:pt x="1587500" y="0"/>
                </a:moveTo>
                <a:cubicBezTo>
                  <a:pt x="1898378" y="0"/>
                  <a:pt x="2150394" y="252016"/>
                  <a:pt x="2150394" y="562894"/>
                </a:cubicBezTo>
                <a:cubicBezTo>
                  <a:pt x="2150394" y="786167"/>
                  <a:pt x="2020401" y="979078"/>
                  <a:pt x="1831095" y="1068260"/>
                </a:cubicBezTo>
                <a:lnTo>
                  <a:pt x="2215710" y="1068260"/>
                </a:lnTo>
                <a:cubicBezTo>
                  <a:pt x="2374756" y="1068260"/>
                  <a:pt x="2503688" y="1197192"/>
                  <a:pt x="2503688" y="1356238"/>
                </a:cubicBezTo>
                <a:lnTo>
                  <a:pt x="2503688" y="1474975"/>
                </a:lnTo>
                <a:lnTo>
                  <a:pt x="2656086" y="1474975"/>
                </a:lnTo>
                <a:cubicBezTo>
                  <a:pt x="2692420" y="1474975"/>
                  <a:pt x="2722815" y="1500405"/>
                  <a:pt x="2728975" y="1534767"/>
                </a:cubicBezTo>
                <a:lnTo>
                  <a:pt x="3240006" y="1109804"/>
                </a:lnTo>
                <a:lnTo>
                  <a:pt x="3240006" y="2754548"/>
                </a:lnTo>
                <a:lnTo>
                  <a:pt x="2728975" y="2329585"/>
                </a:lnTo>
                <a:cubicBezTo>
                  <a:pt x="2722815" y="2363946"/>
                  <a:pt x="2692420" y="2389375"/>
                  <a:pt x="2656086" y="2389375"/>
                </a:cubicBezTo>
                <a:lnTo>
                  <a:pt x="2503688" y="2389375"/>
                </a:lnTo>
                <a:lnTo>
                  <a:pt x="2503688" y="2508113"/>
                </a:lnTo>
                <a:cubicBezTo>
                  <a:pt x="2503688" y="2667159"/>
                  <a:pt x="2374756" y="2796091"/>
                  <a:pt x="2215710" y="2796091"/>
                </a:cubicBezTo>
                <a:lnTo>
                  <a:pt x="287978" y="2796091"/>
                </a:lnTo>
                <a:cubicBezTo>
                  <a:pt x="128932" y="2796091"/>
                  <a:pt x="0" y="2667159"/>
                  <a:pt x="0" y="2508113"/>
                </a:cubicBezTo>
                <a:lnTo>
                  <a:pt x="0" y="1356238"/>
                </a:lnTo>
                <a:cubicBezTo>
                  <a:pt x="0" y="1197192"/>
                  <a:pt x="128932" y="1068260"/>
                  <a:pt x="287978" y="1068260"/>
                </a:cubicBezTo>
                <a:lnTo>
                  <a:pt x="544513" y="1068260"/>
                </a:lnTo>
                <a:cubicBezTo>
                  <a:pt x="422089" y="1014226"/>
                  <a:pt x="336949" y="891645"/>
                  <a:pt x="336949" y="749179"/>
                </a:cubicBezTo>
                <a:cubicBezTo>
                  <a:pt x="336949" y="555925"/>
                  <a:pt x="493613" y="399261"/>
                  <a:pt x="686867" y="399261"/>
                </a:cubicBezTo>
                <a:cubicBezTo>
                  <a:pt x="880121" y="399261"/>
                  <a:pt x="1036785" y="555925"/>
                  <a:pt x="1036785" y="749179"/>
                </a:cubicBezTo>
                <a:cubicBezTo>
                  <a:pt x="1036785" y="891645"/>
                  <a:pt x="951645" y="1014226"/>
                  <a:pt x="829222" y="1068260"/>
                </a:cubicBezTo>
                <a:lnTo>
                  <a:pt x="1343906" y="1068260"/>
                </a:lnTo>
                <a:cubicBezTo>
                  <a:pt x="1154600" y="979078"/>
                  <a:pt x="1024606" y="786167"/>
                  <a:pt x="1024606" y="562894"/>
                </a:cubicBezTo>
                <a:cubicBezTo>
                  <a:pt x="1024606" y="252016"/>
                  <a:pt x="1276622" y="0"/>
                  <a:pt x="1587500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ko-KR" altLang="en-US" dirty="0">
              <a:solidFill>
                <a:schemeClr val="tx1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702668054"/>
      </p:ext>
    </p:extLst>
  </p:cSld>
  <p:clrMapOvr>
    <a:masterClrMapping/>
  </p:clrMapOvr>
</p:sld>
</file>

<file path=ppt/slides/slide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Placeholder 1">
            <a:extLst>
              <a:ext uri="{FF2B5EF4-FFF2-40B4-BE49-F238E27FC236}">
                <a16:creationId xmlns:a16="http://schemas.microsoft.com/office/drawing/2014/main" id="{206381AD-4C2B-4745-99B1-0BBCE6131A71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prstGeom prst="rect">
            <a:avLst/>
          </a:prstGeom>
        </p:spPr>
        <p:txBody>
          <a:bodyPr/>
          <a:lstStyle/>
          <a:p>
            <a:r>
              <a:rPr lang="en-US" dirty="0"/>
              <a:t>Infographic Style</a:t>
            </a:r>
          </a:p>
        </p:txBody>
      </p:sp>
      <p:sp>
        <p:nvSpPr>
          <p:cNvPr id="3" name="Rectangle 2">
            <a:extLst>
              <a:ext uri="{FF2B5EF4-FFF2-40B4-BE49-F238E27FC236}">
                <a16:creationId xmlns:a16="http://schemas.microsoft.com/office/drawing/2014/main" id="{CDB14790-6FAE-450D-9D0E-5BD3D2B919C8}"/>
              </a:ext>
            </a:extLst>
          </p:cNvPr>
          <p:cNvSpPr/>
          <p:nvPr/>
        </p:nvSpPr>
        <p:spPr>
          <a:xfrm rot="850503">
            <a:off x="4159077" y="2398131"/>
            <a:ext cx="1079825" cy="1079825"/>
          </a:xfrm>
          <a:prstGeom prst="rect">
            <a:avLst/>
          </a:prstGeom>
          <a:solidFill>
            <a:schemeClr val="accent3"/>
          </a:solidFill>
          <a:ln>
            <a:solidFill>
              <a:schemeClr val="accent3">
                <a:lumMod val="75000"/>
              </a:schemeClr>
            </a:solidFill>
          </a:ln>
          <a:effectLst>
            <a:outerShdw blurRad="1270000" dist="190500" dir="6000000" sx="120000" sy="120000" kx="-800400" algn="bl" rotWithShape="0">
              <a:prstClr val="black">
                <a:alpha val="35000"/>
              </a:prstClr>
            </a:outerShdw>
          </a:effectLst>
          <a:scene3d>
            <a:camera prst="isometricOffAxis2Top">
              <a:rot lat="20685423" lon="4603994" rev="18968731"/>
            </a:camera>
            <a:lightRig rig="threePt" dir="t"/>
          </a:scene3d>
          <a:sp3d>
            <a:bevelB w="0" h="31750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4" name="Rectangle 3">
            <a:extLst>
              <a:ext uri="{FF2B5EF4-FFF2-40B4-BE49-F238E27FC236}">
                <a16:creationId xmlns:a16="http://schemas.microsoft.com/office/drawing/2014/main" id="{202B1C35-FAC6-4C99-BB4F-0B6FF847EFE2}"/>
              </a:ext>
            </a:extLst>
          </p:cNvPr>
          <p:cNvSpPr/>
          <p:nvPr/>
        </p:nvSpPr>
        <p:spPr>
          <a:xfrm rot="850503">
            <a:off x="6347613" y="2943277"/>
            <a:ext cx="1079825" cy="1079825"/>
          </a:xfrm>
          <a:prstGeom prst="rect">
            <a:avLst/>
          </a:prstGeom>
          <a:solidFill>
            <a:schemeClr val="accent2"/>
          </a:solidFill>
          <a:ln>
            <a:solidFill>
              <a:schemeClr val="accent2">
                <a:lumMod val="75000"/>
              </a:schemeClr>
            </a:solidFill>
          </a:ln>
          <a:effectLst>
            <a:outerShdw blurRad="1270000" dist="190500" dir="6000000" sx="120000" sy="120000" kx="-800400" algn="bl" rotWithShape="0">
              <a:prstClr val="black">
                <a:alpha val="35000"/>
              </a:prstClr>
            </a:outerShdw>
          </a:effectLst>
          <a:scene3d>
            <a:camera prst="isometricOffAxis2Top">
              <a:rot lat="19838825" lon="5067636" rev="17278055"/>
            </a:camera>
            <a:lightRig rig="threePt" dir="t"/>
          </a:scene3d>
          <a:sp3d>
            <a:bevelB w="0" h="25400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5" name="Rectangle 4">
            <a:extLst>
              <a:ext uri="{FF2B5EF4-FFF2-40B4-BE49-F238E27FC236}">
                <a16:creationId xmlns:a16="http://schemas.microsoft.com/office/drawing/2014/main" id="{337860BB-05AC-40E3-9FEE-F4AF81E81E6C}"/>
              </a:ext>
            </a:extLst>
          </p:cNvPr>
          <p:cNvSpPr/>
          <p:nvPr/>
        </p:nvSpPr>
        <p:spPr>
          <a:xfrm rot="850503">
            <a:off x="7531269" y="3653469"/>
            <a:ext cx="1079825" cy="1079825"/>
          </a:xfrm>
          <a:prstGeom prst="rect">
            <a:avLst/>
          </a:prstGeom>
          <a:solidFill>
            <a:schemeClr val="accent3"/>
          </a:solidFill>
          <a:ln>
            <a:solidFill>
              <a:schemeClr val="accent3">
                <a:lumMod val="75000"/>
              </a:schemeClr>
            </a:solidFill>
          </a:ln>
          <a:effectLst>
            <a:outerShdw blurRad="1270000" dist="190500" dir="6000000" sx="120000" sy="120000" kx="-800400" algn="bl" rotWithShape="0">
              <a:prstClr val="black">
                <a:alpha val="35000"/>
              </a:prstClr>
            </a:outerShdw>
          </a:effectLst>
          <a:scene3d>
            <a:camera prst="isometricOffAxis2Top">
              <a:rot lat="19838825" lon="5067636" rev="17278055"/>
            </a:camera>
            <a:lightRig rig="threePt" dir="t"/>
          </a:scene3d>
          <a:sp3d>
            <a:bevelB w="0" h="19050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6" name="Rectangle 5">
            <a:extLst>
              <a:ext uri="{FF2B5EF4-FFF2-40B4-BE49-F238E27FC236}">
                <a16:creationId xmlns:a16="http://schemas.microsoft.com/office/drawing/2014/main" id="{D0358123-5F6B-418B-B2CB-CBEF5EAC131A}"/>
              </a:ext>
            </a:extLst>
          </p:cNvPr>
          <p:cNvSpPr/>
          <p:nvPr/>
        </p:nvSpPr>
        <p:spPr>
          <a:xfrm rot="850503">
            <a:off x="8714924" y="4363662"/>
            <a:ext cx="1079825" cy="1079825"/>
          </a:xfrm>
          <a:prstGeom prst="rect">
            <a:avLst/>
          </a:prstGeom>
          <a:solidFill>
            <a:schemeClr val="accent2"/>
          </a:solidFill>
          <a:ln>
            <a:solidFill>
              <a:schemeClr val="accent2">
                <a:lumMod val="75000"/>
              </a:schemeClr>
            </a:solidFill>
          </a:ln>
          <a:effectLst>
            <a:outerShdw blurRad="1270000" dist="190500" dir="6000000" sx="120000" sy="120000" kx="-800400" algn="bl" rotWithShape="0">
              <a:prstClr val="black">
                <a:alpha val="35000"/>
              </a:prstClr>
            </a:outerShdw>
          </a:effectLst>
          <a:scene3d>
            <a:camera prst="isometricOffAxis2Top">
              <a:rot lat="19838825" lon="5067636" rev="17278055"/>
            </a:camera>
            <a:lightRig rig="threePt" dir="t"/>
          </a:scene3d>
          <a:sp3d>
            <a:bevelB w="0" h="12700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7" name="Rectangle 6">
            <a:extLst>
              <a:ext uri="{FF2B5EF4-FFF2-40B4-BE49-F238E27FC236}">
                <a16:creationId xmlns:a16="http://schemas.microsoft.com/office/drawing/2014/main" id="{F9BDAF07-6C12-4524-831A-2FB65DFCA907}"/>
              </a:ext>
            </a:extLst>
          </p:cNvPr>
          <p:cNvSpPr/>
          <p:nvPr/>
        </p:nvSpPr>
        <p:spPr>
          <a:xfrm rot="850503">
            <a:off x="9898580" y="5073854"/>
            <a:ext cx="1079825" cy="1079825"/>
          </a:xfrm>
          <a:prstGeom prst="rect">
            <a:avLst/>
          </a:prstGeom>
          <a:solidFill>
            <a:schemeClr val="accent3"/>
          </a:solidFill>
          <a:ln>
            <a:solidFill>
              <a:schemeClr val="accent3">
                <a:lumMod val="75000"/>
              </a:schemeClr>
            </a:solidFill>
          </a:ln>
          <a:effectLst>
            <a:outerShdw blurRad="1270000" dist="190500" dir="6000000" sx="120000" sy="120000" kx="-800400" algn="bl" rotWithShape="0">
              <a:prstClr val="black">
                <a:alpha val="35000"/>
              </a:prstClr>
            </a:outerShdw>
          </a:effectLst>
          <a:scene3d>
            <a:camera prst="isometricOffAxis2Top">
              <a:rot lat="19838825" lon="5067636" rev="17278055"/>
            </a:camera>
            <a:lightRig rig="threePt" dir="t"/>
          </a:scene3d>
          <a:sp3d>
            <a:bevelB w="0" h="6350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8" name="Freeform: Shape 7">
            <a:extLst>
              <a:ext uri="{FF2B5EF4-FFF2-40B4-BE49-F238E27FC236}">
                <a16:creationId xmlns:a16="http://schemas.microsoft.com/office/drawing/2014/main" id="{4F0E71C5-7559-4492-87F2-5C911CA78643}"/>
              </a:ext>
            </a:extLst>
          </p:cNvPr>
          <p:cNvSpPr/>
          <p:nvPr/>
        </p:nvSpPr>
        <p:spPr>
          <a:xfrm rot="3642048" flipH="1">
            <a:off x="5483094" y="2276338"/>
            <a:ext cx="2006226" cy="919706"/>
          </a:xfrm>
          <a:custGeom>
            <a:avLst/>
            <a:gdLst>
              <a:gd name="connsiteX0" fmla="*/ 3983468 w 5286428"/>
              <a:gd name="connsiteY0" fmla="*/ 488159 h 2423436"/>
              <a:gd name="connsiteX1" fmla="*/ 3912464 w 5286428"/>
              <a:gd name="connsiteY1" fmla="*/ 402272 h 2423436"/>
              <a:gd name="connsiteX2" fmla="*/ 3560961 w 5286428"/>
              <a:gd name="connsiteY2" fmla="*/ 447897 h 2423436"/>
              <a:gd name="connsiteX3" fmla="*/ 3058909 w 5286428"/>
              <a:gd name="connsiteY3" fmla="*/ 1099716 h 2423436"/>
              <a:gd name="connsiteX4" fmla="*/ 3008921 w 5286428"/>
              <a:gd name="connsiteY4" fmla="*/ 1284917 h 2423436"/>
              <a:gd name="connsiteX5" fmla="*/ 3016713 w 5286428"/>
              <a:gd name="connsiteY5" fmla="*/ 1308331 h 2423436"/>
              <a:gd name="connsiteX6" fmla="*/ 3015656 w 5286428"/>
              <a:gd name="connsiteY6" fmla="*/ 1352485 h 2423436"/>
              <a:gd name="connsiteX7" fmla="*/ 3175556 w 5286428"/>
              <a:gd name="connsiteY7" fmla="*/ 2255341 h 2423436"/>
              <a:gd name="connsiteX8" fmla="*/ 3411496 w 5286428"/>
              <a:gd name="connsiteY8" fmla="*/ 2420283 h 2423436"/>
              <a:gd name="connsiteX9" fmla="*/ 3576437 w 5286428"/>
              <a:gd name="connsiteY9" fmla="*/ 2184345 h 2423436"/>
              <a:gd name="connsiteX10" fmla="*/ 3441285 w 5286428"/>
              <a:gd name="connsiteY10" fmla="*/ 1421218 h 2423436"/>
              <a:gd name="connsiteX11" fmla="*/ 3456036 w 5286428"/>
              <a:gd name="connsiteY11" fmla="*/ 1405598 h 2423436"/>
              <a:gd name="connsiteX12" fmla="*/ 3958088 w 5286428"/>
              <a:gd name="connsiteY12" fmla="*/ 753778 h 2423436"/>
              <a:gd name="connsiteX13" fmla="*/ 4002016 w 5286428"/>
              <a:gd name="connsiteY13" fmla="*/ 664470 h 2423436"/>
              <a:gd name="connsiteX14" fmla="*/ 4010030 w 5286428"/>
              <a:gd name="connsiteY14" fmla="*/ 592549 h 2423436"/>
              <a:gd name="connsiteX15" fmla="*/ 3983468 w 5286428"/>
              <a:gd name="connsiteY15" fmla="*/ 488159 h 2423436"/>
              <a:gd name="connsiteX16" fmla="*/ 4170030 w 5286428"/>
              <a:gd name="connsiteY16" fmla="*/ 419181 h 2423436"/>
              <a:gd name="connsiteX17" fmla="*/ 3815793 w 5286428"/>
              <a:gd name="connsiteY17" fmla="*/ 189898 h 2423436"/>
              <a:gd name="connsiteX18" fmla="*/ 2483738 w 5286428"/>
              <a:gd name="connsiteY18" fmla="*/ 204436 h 2423436"/>
              <a:gd name="connsiteX19" fmla="*/ 2379630 w 5286428"/>
              <a:gd name="connsiteY19" fmla="*/ 226640 h 2423436"/>
              <a:gd name="connsiteX20" fmla="*/ 2377740 w 5286428"/>
              <a:gd name="connsiteY20" fmla="*/ 248749 h 2423436"/>
              <a:gd name="connsiteX21" fmla="*/ 2364284 w 5286428"/>
              <a:gd name="connsiteY21" fmla="*/ 227803 h 2423436"/>
              <a:gd name="connsiteX22" fmla="*/ 2297355 w 5286428"/>
              <a:gd name="connsiteY22" fmla="*/ 306568 h 2423436"/>
              <a:gd name="connsiteX23" fmla="*/ 2253459 w 5286428"/>
              <a:gd name="connsiteY23" fmla="*/ 296426 h 2423436"/>
              <a:gd name="connsiteX24" fmla="*/ 1600064 w 5286428"/>
              <a:gd name="connsiteY24" fmla="*/ 405573 h 2423436"/>
              <a:gd name="connsiteX25" fmla="*/ 1577377 w 5286428"/>
              <a:gd name="connsiteY25" fmla="*/ 414238 h 2423436"/>
              <a:gd name="connsiteX26" fmla="*/ 1545396 w 5286428"/>
              <a:gd name="connsiteY26" fmla="*/ 396768 h 2423436"/>
              <a:gd name="connsiteX27" fmla="*/ 255440 w 5286428"/>
              <a:gd name="connsiteY27" fmla="*/ 257952 h 2423436"/>
              <a:gd name="connsiteX28" fmla="*/ 3767 w 5286428"/>
              <a:gd name="connsiteY28" fmla="*/ 460722 h 2423436"/>
              <a:gd name="connsiteX29" fmla="*/ 1331 w 5286428"/>
              <a:gd name="connsiteY29" fmla="*/ 483373 h 2423436"/>
              <a:gd name="connsiteX30" fmla="*/ 204102 w 5286428"/>
              <a:gd name="connsiteY30" fmla="*/ 735045 h 2423436"/>
              <a:gd name="connsiteX31" fmla="*/ 1494058 w 5286428"/>
              <a:gd name="connsiteY31" fmla="*/ 873863 h 2423436"/>
              <a:gd name="connsiteX32" fmla="*/ 1584423 w 5286428"/>
              <a:gd name="connsiteY32" fmla="*/ 865525 h 2423436"/>
              <a:gd name="connsiteX33" fmla="*/ 1595683 w 5286428"/>
              <a:gd name="connsiteY33" fmla="*/ 859575 h 2423436"/>
              <a:gd name="connsiteX34" fmla="*/ 1679130 w 5286428"/>
              <a:gd name="connsiteY34" fmla="*/ 878863 h 2423436"/>
              <a:gd name="connsiteX35" fmla="*/ 2227107 w 5286428"/>
              <a:gd name="connsiteY35" fmla="*/ 787324 h 2423436"/>
              <a:gd name="connsiteX36" fmla="*/ 1969185 w 5286428"/>
              <a:gd name="connsiteY36" fmla="*/ 1117092 h 2423436"/>
              <a:gd name="connsiteX37" fmla="*/ 932923 w 5286428"/>
              <a:gd name="connsiteY37" fmla="*/ 1472666 h 2423436"/>
              <a:gd name="connsiteX38" fmla="*/ 783856 w 5286428"/>
              <a:gd name="connsiteY38" fmla="*/ 1777471 h 2423436"/>
              <a:gd name="connsiteX39" fmla="*/ 1088661 w 5286428"/>
              <a:gd name="connsiteY39" fmla="*/ 1926538 h 2423436"/>
              <a:gd name="connsiteX40" fmla="*/ 2140074 w 5286428"/>
              <a:gd name="connsiteY40" fmla="*/ 1565766 h 2423436"/>
              <a:gd name="connsiteX41" fmla="*/ 2148899 w 5286428"/>
              <a:gd name="connsiteY41" fmla="*/ 1560601 h 2423436"/>
              <a:gd name="connsiteX42" fmla="*/ 2227514 w 5286428"/>
              <a:gd name="connsiteY42" fmla="*/ 1535084 h 2423436"/>
              <a:gd name="connsiteX43" fmla="*/ 2299902 w 5286428"/>
              <a:gd name="connsiteY43" fmla="*/ 1473133 h 2423436"/>
              <a:gd name="connsiteX44" fmla="*/ 2696870 w 5286428"/>
              <a:gd name="connsiteY44" fmla="*/ 965575 h 2423436"/>
              <a:gd name="connsiteX45" fmla="*/ 3047815 w 5286428"/>
              <a:gd name="connsiteY45" fmla="*/ 961742 h 2423436"/>
              <a:gd name="connsiteX46" fmla="*/ 3492182 w 5286428"/>
              <a:gd name="connsiteY46" fmla="*/ 396482 h 2423436"/>
              <a:gd name="connsiteX47" fmla="*/ 3969472 w 5286428"/>
              <a:gd name="connsiteY47" fmla="*/ 339323 h 2423436"/>
              <a:gd name="connsiteX48" fmla="*/ 4026625 w 5286428"/>
              <a:gd name="connsiteY48" fmla="*/ 816609 h 2423436"/>
              <a:gd name="connsiteX49" fmla="*/ 3938334 w 5286428"/>
              <a:gd name="connsiteY49" fmla="*/ 928914 h 2423436"/>
              <a:gd name="connsiteX50" fmla="*/ 3972369 w 5286428"/>
              <a:gd name="connsiteY50" fmla="*/ 921658 h 2423436"/>
              <a:gd name="connsiteX51" fmla="*/ 4197881 w 5286428"/>
              <a:gd name="connsiteY51" fmla="*/ 625599 h 2423436"/>
              <a:gd name="connsiteX52" fmla="*/ 4201645 w 5286428"/>
              <a:gd name="connsiteY52" fmla="*/ 567423 h 2423436"/>
              <a:gd name="connsiteX53" fmla="*/ 4170030 w 5286428"/>
              <a:gd name="connsiteY53" fmla="*/ 419181 h 2423436"/>
              <a:gd name="connsiteX54" fmla="*/ 5221384 w 5286428"/>
              <a:gd name="connsiteY54" fmla="*/ 264694 h 2423436"/>
              <a:gd name="connsiteX55" fmla="*/ 4814977 w 5286428"/>
              <a:gd name="connsiteY55" fmla="*/ 1904 h 2423436"/>
              <a:gd name="connsiteX56" fmla="*/ 4257612 w 5286428"/>
              <a:gd name="connsiteY56" fmla="*/ 471443 h 2423436"/>
              <a:gd name="connsiteX57" fmla="*/ 4727158 w 5286428"/>
              <a:gd name="connsiteY57" fmla="*/ 1028814 h 2423436"/>
              <a:gd name="connsiteX58" fmla="*/ 5284525 w 5286428"/>
              <a:gd name="connsiteY58" fmla="*/ 559272 h 2423436"/>
              <a:gd name="connsiteX59" fmla="*/ 5221384 w 5286428"/>
              <a:gd name="connsiteY59" fmla="*/ 264694 h 242343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</a:cxnLst>
            <a:rect l="l" t="t" r="r" b="b"/>
            <a:pathLst>
              <a:path w="5286428" h="2423436">
                <a:moveTo>
                  <a:pt x="3983468" y="488159"/>
                </a:moveTo>
                <a:cubicBezTo>
                  <a:pt x="3967091" y="455552"/>
                  <a:pt x="3943307" y="426029"/>
                  <a:pt x="3912464" y="402272"/>
                </a:cubicBezTo>
                <a:cubicBezTo>
                  <a:pt x="3802801" y="317807"/>
                  <a:pt x="3645426" y="338233"/>
                  <a:pt x="3560961" y="447897"/>
                </a:cubicBezTo>
                <a:lnTo>
                  <a:pt x="3058909" y="1099716"/>
                </a:lnTo>
                <a:cubicBezTo>
                  <a:pt x="3016675" y="1154549"/>
                  <a:pt x="3000665" y="1221308"/>
                  <a:pt x="3008921" y="1284917"/>
                </a:cubicBezTo>
                <a:lnTo>
                  <a:pt x="3016713" y="1308331"/>
                </a:lnTo>
                <a:lnTo>
                  <a:pt x="3015656" y="1352485"/>
                </a:lnTo>
                <a:lnTo>
                  <a:pt x="3175556" y="2255341"/>
                </a:lnTo>
                <a:cubicBezTo>
                  <a:pt x="3195160" y="2366042"/>
                  <a:pt x="3300795" y="2439889"/>
                  <a:pt x="3411496" y="2420283"/>
                </a:cubicBezTo>
                <a:cubicBezTo>
                  <a:pt x="3522194" y="2400678"/>
                  <a:pt x="3596042" y="2295044"/>
                  <a:pt x="3576437" y="2184345"/>
                </a:cubicBezTo>
                <a:lnTo>
                  <a:pt x="3441285" y="1421218"/>
                </a:lnTo>
                <a:lnTo>
                  <a:pt x="3456036" y="1405598"/>
                </a:lnTo>
                <a:lnTo>
                  <a:pt x="3958088" y="753778"/>
                </a:lnTo>
                <a:cubicBezTo>
                  <a:pt x="3979204" y="726361"/>
                  <a:pt x="3993766" y="695964"/>
                  <a:pt x="4002016" y="664470"/>
                </a:cubicBezTo>
                <a:cubicBezTo>
                  <a:pt x="4008202" y="640847"/>
                  <a:pt x="4010839" y="616609"/>
                  <a:pt x="4010030" y="592549"/>
                </a:cubicBezTo>
                <a:cubicBezTo>
                  <a:pt x="4008815" y="556457"/>
                  <a:pt x="3999846" y="520766"/>
                  <a:pt x="3983468" y="488159"/>
                </a:cubicBezTo>
                <a:close/>
                <a:moveTo>
                  <a:pt x="4170030" y="419181"/>
                </a:moveTo>
                <a:cubicBezTo>
                  <a:pt x="4110593" y="282820"/>
                  <a:pt x="3973894" y="188175"/>
                  <a:pt x="3815793" y="189898"/>
                </a:cubicBezTo>
                <a:lnTo>
                  <a:pt x="2483738" y="204436"/>
                </a:lnTo>
                <a:lnTo>
                  <a:pt x="2379630" y="226640"/>
                </a:lnTo>
                <a:lnTo>
                  <a:pt x="2377740" y="248749"/>
                </a:lnTo>
                <a:lnTo>
                  <a:pt x="2364284" y="227803"/>
                </a:lnTo>
                <a:lnTo>
                  <a:pt x="2297355" y="306568"/>
                </a:lnTo>
                <a:lnTo>
                  <a:pt x="2253459" y="296426"/>
                </a:lnTo>
                <a:lnTo>
                  <a:pt x="1600064" y="405573"/>
                </a:lnTo>
                <a:cubicBezTo>
                  <a:pt x="1592502" y="408459"/>
                  <a:pt x="1584940" y="411349"/>
                  <a:pt x="1577377" y="414238"/>
                </a:cubicBezTo>
                <a:lnTo>
                  <a:pt x="1545396" y="396768"/>
                </a:lnTo>
                <a:lnTo>
                  <a:pt x="255440" y="257952"/>
                </a:lnTo>
                <a:cubicBezTo>
                  <a:pt x="129955" y="244451"/>
                  <a:pt x="17273" y="335231"/>
                  <a:pt x="3767" y="460722"/>
                </a:cubicBezTo>
                <a:lnTo>
                  <a:pt x="1331" y="483373"/>
                </a:lnTo>
                <a:cubicBezTo>
                  <a:pt x="-12174" y="608863"/>
                  <a:pt x="78612" y="721541"/>
                  <a:pt x="204102" y="735045"/>
                </a:cubicBezTo>
                <a:lnTo>
                  <a:pt x="1494058" y="873863"/>
                </a:lnTo>
                <a:cubicBezTo>
                  <a:pt x="1525430" y="877235"/>
                  <a:pt x="1556002" y="874092"/>
                  <a:pt x="1584423" y="865525"/>
                </a:cubicBezTo>
                <a:lnTo>
                  <a:pt x="1595683" y="859575"/>
                </a:lnTo>
                <a:lnTo>
                  <a:pt x="1679130" y="878863"/>
                </a:lnTo>
                <a:lnTo>
                  <a:pt x="2227107" y="787324"/>
                </a:lnTo>
                <a:lnTo>
                  <a:pt x="1969185" y="1117092"/>
                </a:lnTo>
                <a:lnTo>
                  <a:pt x="932923" y="1472666"/>
                </a:lnTo>
                <a:cubicBezTo>
                  <a:pt x="807591" y="1515671"/>
                  <a:pt x="740851" y="1652141"/>
                  <a:pt x="783856" y="1777471"/>
                </a:cubicBezTo>
                <a:cubicBezTo>
                  <a:pt x="826861" y="1902804"/>
                  <a:pt x="963332" y="1969545"/>
                  <a:pt x="1088661" y="1926538"/>
                </a:cubicBezTo>
                <a:lnTo>
                  <a:pt x="2140074" y="1565766"/>
                </a:lnTo>
                <a:cubicBezTo>
                  <a:pt x="2143016" y="1564043"/>
                  <a:pt x="2145958" y="1562324"/>
                  <a:pt x="2148899" y="1560601"/>
                </a:cubicBezTo>
                <a:cubicBezTo>
                  <a:pt x="2175104" y="1552092"/>
                  <a:pt x="2201309" y="1543589"/>
                  <a:pt x="2227514" y="1535084"/>
                </a:cubicBezTo>
                <a:cubicBezTo>
                  <a:pt x="2254766" y="1519953"/>
                  <a:pt x="2279493" y="1499228"/>
                  <a:pt x="2299902" y="1473133"/>
                </a:cubicBezTo>
                <a:lnTo>
                  <a:pt x="2696870" y="965575"/>
                </a:lnTo>
                <a:lnTo>
                  <a:pt x="3047815" y="961742"/>
                </a:lnTo>
                <a:lnTo>
                  <a:pt x="3492182" y="396482"/>
                </a:lnTo>
                <a:cubicBezTo>
                  <a:pt x="3608201" y="248897"/>
                  <a:pt x="3821889" y="223314"/>
                  <a:pt x="3969472" y="339323"/>
                </a:cubicBezTo>
                <a:cubicBezTo>
                  <a:pt x="4117056" y="455344"/>
                  <a:pt x="4142639" y="669033"/>
                  <a:pt x="4026625" y="816609"/>
                </a:cubicBezTo>
                <a:lnTo>
                  <a:pt x="3938334" y="928914"/>
                </a:lnTo>
                <a:lnTo>
                  <a:pt x="3972369" y="921658"/>
                </a:lnTo>
                <a:cubicBezTo>
                  <a:pt x="4091682" y="869647"/>
                  <a:pt x="4179056" y="758489"/>
                  <a:pt x="4197881" y="625599"/>
                </a:cubicBezTo>
                <a:cubicBezTo>
                  <a:pt x="4200570" y="606614"/>
                  <a:pt x="4201861" y="587186"/>
                  <a:pt x="4201645" y="567423"/>
                </a:cubicBezTo>
                <a:cubicBezTo>
                  <a:pt x="4201071" y="514723"/>
                  <a:pt x="4189843" y="464635"/>
                  <a:pt x="4170030" y="419181"/>
                </a:cubicBezTo>
                <a:close/>
                <a:moveTo>
                  <a:pt x="5221384" y="264694"/>
                </a:moveTo>
                <a:cubicBezTo>
                  <a:pt x="5140792" y="120222"/>
                  <a:pt x="4992212" y="17060"/>
                  <a:pt x="4814977" y="1904"/>
                </a:cubicBezTo>
                <a:cubicBezTo>
                  <a:pt x="4531406" y="-22349"/>
                  <a:pt x="4281864" y="187877"/>
                  <a:pt x="4257612" y="471443"/>
                </a:cubicBezTo>
                <a:cubicBezTo>
                  <a:pt x="4233362" y="755019"/>
                  <a:pt x="4443584" y="1004564"/>
                  <a:pt x="4727158" y="1028814"/>
                </a:cubicBezTo>
                <a:cubicBezTo>
                  <a:pt x="5010729" y="1053068"/>
                  <a:pt x="5260270" y="842845"/>
                  <a:pt x="5284525" y="559272"/>
                </a:cubicBezTo>
                <a:cubicBezTo>
                  <a:pt x="5293618" y="452932"/>
                  <a:pt x="5269739" y="351377"/>
                  <a:pt x="5221384" y="264694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9" name="자유형: 도형 50">
            <a:extLst>
              <a:ext uri="{FF2B5EF4-FFF2-40B4-BE49-F238E27FC236}">
                <a16:creationId xmlns:a16="http://schemas.microsoft.com/office/drawing/2014/main" id="{0E4ECB5D-752D-43A5-92C1-CDBD8D004472}"/>
              </a:ext>
            </a:extLst>
          </p:cNvPr>
          <p:cNvSpPr/>
          <p:nvPr/>
        </p:nvSpPr>
        <p:spPr>
          <a:xfrm rot="432250" flipH="1">
            <a:off x="3759118" y="3958702"/>
            <a:ext cx="1182920" cy="2297543"/>
          </a:xfrm>
          <a:custGeom>
            <a:avLst/>
            <a:gdLst>
              <a:gd name="connsiteX0" fmla="*/ 47611 w 597083"/>
              <a:gd name="connsiteY0" fmla="*/ 164963 h 1159692"/>
              <a:gd name="connsiteX1" fmla="*/ 78613 w 597083"/>
              <a:gd name="connsiteY1" fmla="*/ 179967 h 1159692"/>
              <a:gd name="connsiteX2" fmla="*/ 220124 w 597083"/>
              <a:gd name="connsiteY2" fmla="*/ 338945 h 1159692"/>
              <a:gd name="connsiteX3" fmla="*/ 384960 w 597083"/>
              <a:gd name="connsiteY3" fmla="*/ 280555 h 1159692"/>
              <a:gd name="connsiteX4" fmla="*/ 442403 w 597083"/>
              <a:gd name="connsiteY4" fmla="*/ 307947 h 1159692"/>
              <a:gd name="connsiteX5" fmla="*/ 415012 w 597083"/>
              <a:gd name="connsiteY5" fmla="*/ 365390 h 1159692"/>
              <a:gd name="connsiteX6" fmla="*/ 219889 w 597083"/>
              <a:gd name="connsiteY6" fmla="*/ 434509 h 1159692"/>
              <a:gd name="connsiteX7" fmla="*/ 185495 w 597083"/>
              <a:gd name="connsiteY7" fmla="*/ 432710 h 1159692"/>
              <a:gd name="connsiteX8" fmla="*/ 164104 w 597083"/>
              <a:gd name="connsiteY8" fmla="*/ 408958 h 1159692"/>
              <a:gd name="connsiteX9" fmla="*/ 160328 w 597083"/>
              <a:gd name="connsiteY9" fmla="*/ 407131 h 1159692"/>
              <a:gd name="connsiteX10" fmla="*/ 11387 w 597083"/>
              <a:gd name="connsiteY10" fmla="*/ 239806 h 1159692"/>
              <a:gd name="connsiteX11" fmla="*/ 15080 w 597083"/>
              <a:gd name="connsiteY11" fmla="*/ 176274 h 1159692"/>
              <a:gd name="connsiteX12" fmla="*/ 47611 w 597083"/>
              <a:gd name="connsiteY12" fmla="*/ 164963 h 1159692"/>
              <a:gd name="connsiteX13" fmla="*/ 428951 w 597083"/>
              <a:gd name="connsiteY13" fmla="*/ 233682 h 1159692"/>
              <a:gd name="connsiteX14" fmla="*/ 481657 w 597083"/>
              <a:gd name="connsiteY14" fmla="*/ 343153 h 1159692"/>
              <a:gd name="connsiteX15" fmla="*/ 382604 w 597083"/>
              <a:gd name="connsiteY15" fmla="*/ 626143 h 1159692"/>
              <a:gd name="connsiteX16" fmla="*/ 366582 w 597083"/>
              <a:gd name="connsiteY16" fmla="*/ 653121 h 1159692"/>
              <a:gd name="connsiteX17" fmla="*/ 371948 w 597083"/>
              <a:gd name="connsiteY17" fmla="*/ 661725 h 1159692"/>
              <a:gd name="connsiteX18" fmla="*/ 396441 w 597083"/>
              <a:gd name="connsiteY18" fmla="*/ 808797 h 1159692"/>
              <a:gd name="connsiteX19" fmla="*/ 396254 w 597083"/>
              <a:gd name="connsiteY19" fmla="*/ 814260 h 1159692"/>
              <a:gd name="connsiteX20" fmla="*/ 402309 w 597083"/>
              <a:gd name="connsiteY20" fmla="*/ 819792 h 1159692"/>
              <a:gd name="connsiteX21" fmla="*/ 526090 w 597083"/>
              <a:gd name="connsiteY21" fmla="*/ 1084267 h 1159692"/>
              <a:gd name="connsiteX22" fmla="*/ 501307 w 597083"/>
              <a:gd name="connsiteY22" fmla="*/ 1152657 h 1159692"/>
              <a:gd name="connsiteX23" fmla="*/ 496663 w 597083"/>
              <a:gd name="connsiteY23" fmla="*/ 1154830 h 1159692"/>
              <a:gd name="connsiteX24" fmla="*/ 428273 w 597083"/>
              <a:gd name="connsiteY24" fmla="*/ 1130047 h 1159692"/>
              <a:gd name="connsiteX25" fmla="*/ 304492 w 597083"/>
              <a:gd name="connsiteY25" fmla="*/ 865572 h 1159692"/>
              <a:gd name="connsiteX26" fmla="*/ 299666 w 597083"/>
              <a:gd name="connsiteY26" fmla="*/ 845726 h 1159692"/>
              <a:gd name="connsiteX27" fmla="*/ 300110 w 597083"/>
              <a:gd name="connsiteY27" fmla="*/ 842894 h 1159692"/>
              <a:gd name="connsiteX28" fmla="*/ 289908 w 597083"/>
              <a:gd name="connsiteY28" fmla="*/ 826538 h 1159692"/>
              <a:gd name="connsiteX29" fmla="*/ 269367 w 597083"/>
              <a:gd name="connsiteY29" fmla="*/ 703194 h 1159692"/>
              <a:gd name="connsiteX30" fmla="*/ 218004 w 597083"/>
              <a:gd name="connsiteY30" fmla="*/ 782191 h 1159692"/>
              <a:gd name="connsiteX31" fmla="*/ 218004 w 597083"/>
              <a:gd name="connsiteY31" fmla="*/ 1028772 h 1159692"/>
              <a:gd name="connsiteX32" fmla="*/ 164004 w 597083"/>
              <a:gd name="connsiteY32" fmla="*/ 1082772 h 1159692"/>
              <a:gd name="connsiteX33" fmla="*/ 110004 w 597083"/>
              <a:gd name="connsiteY33" fmla="*/ 1028772 h 1159692"/>
              <a:gd name="connsiteX34" fmla="*/ 110004 w 597083"/>
              <a:gd name="connsiteY34" fmla="*/ 778586 h 1159692"/>
              <a:gd name="connsiteX35" fmla="*/ 110459 w 597083"/>
              <a:gd name="connsiteY35" fmla="*/ 776330 h 1159692"/>
              <a:gd name="connsiteX36" fmla="*/ 110149 w 597083"/>
              <a:gd name="connsiteY36" fmla="*/ 757730 h 1159692"/>
              <a:gd name="connsiteX37" fmla="*/ 118049 w 597083"/>
              <a:gd name="connsiteY37" fmla="*/ 737794 h 1159692"/>
              <a:gd name="connsiteX38" fmla="*/ 216650 w 597083"/>
              <a:gd name="connsiteY38" fmla="*/ 586147 h 1159692"/>
              <a:gd name="connsiteX39" fmla="*/ 217408 w 597083"/>
              <a:gd name="connsiteY39" fmla="*/ 585374 h 1159692"/>
              <a:gd name="connsiteX40" fmla="*/ 220428 w 597083"/>
              <a:gd name="connsiteY40" fmla="*/ 569377 h 1159692"/>
              <a:gd name="connsiteX41" fmla="*/ 261754 w 597083"/>
              <a:gd name="connsiteY41" fmla="*/ 451312 h 1159692"/>
              <a:gd name="connsiteX42" fmla="*/ 414296 w 597083"/>
              <a:gd name="connsiteY42" fmla="*/ 397276 h 1159692"/>
              <a:gd name="connsiteX43" fmla="*/ 460865 w 597083"/>
              <a:gd name="connsiteY43" fmla="*/ 299620 h 1159692"/>
              <a:gd name="connsiteX44" fmla="*/ 363209 w 597083"/>
              <a:gd name="connsiteY44" fmla="*/ 253052 h 1159692"/>
              <a:gd name="connsiteX45" fmla="*/ 332902 w 597083"/>
              <a:gd name="connsiteY45" fmla="*/ 263789 h 1159692"/>
              <a:gd name="connsiteX46" fmla="*/ 336901 w 597083"/>
              <a:gd name="connsiteY46" fmla="*/ 257054 h 1159692"/>
              <a:gd name="connsiteX47" fmla="*/ 428951 w 597083"/>
              <a:gd name="connsiteY47" fmla="*/ 233682 h 1159692"/>
              <a:gd name="connsiteX48" fmla="*/ 191979 w 597083"/>
              <a:gd name="connsiteY48" fmla="*/ 95591 h 1159692"/>
              <a:gd name="connsiteX49" fmla="*/ 218674 w 597083"/>
              <a:gd name="connsiteY49" fmla="*/ 117354 h 1159692"/>
              <a:gd name="connsiteX50" fmla="*/ 309401 w 597083"/>
              <a:gd name="connsiteY50" fmla="*/ 285777 h 1159692"/>
              <a:gd name="connsiteX51" fmla="*/ 309770 w 597083"/>
              <a:gd name="connsiteY51" fmla="*/ 289402 h 1159692"/>
              <a:gd name="connsiteX52" fmla="*/ 222763 w 597083"/>
              <a:gd name="connsiteY52" fmla="*/ 314716 h 1159692"/>
              <a:gd name="connsiteX53" fmla="*/ 139439 w 597083"/>
              <a:gd name="connsiteY53" fmla="*/ 160037 h 1159692"/>
              <a:gd name="connsiteX54" fmla="*/ 157715 w 597083"/>
              <a:gd name="connsiteY54" fmla="*/ 99078 h 1159692"/>
              <a:gd name="connsiteX55" fmla="*/ 191979 w 597083"/>
              <a:gd name="connsiteY55" fmla="*/ 95591 h 1159692"/>
              <a:gd name="connsiteX56" fmla="*/ 508693 w 597083"/>
              <a:gd name="connsiteY56" fmla="*/ 3364 h 1159692"/>
              <a:gd name="connsiteX57" fmla="*/ 593719 w 597083"/>
              <a:gd name="connsiteY57" fmla="*/ 143636 h 1159692"/>
              <a:gd name="connsiteX58" fmla="*/ 453448 w 597083"/>
              <a:gd name="connsiteY58" fmla="*/ 228662 h 1159692"/>
              <a:gd name="connsiteX59" fmla="*/ 368422 w 597083"/>
              <a:gd name="connsiteY59" fmla="*/ 88390 h 1159692"/>
              <a:gd name="connsiteX60" fmla="*/ 508693 w 597083"/>
              <a:gd name="connsiteY60" fmla="*/ 3364 h 115969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</a:cxnLst>
            <a:rect l="l" t="t" r="r" b="b"/>
            <a:pathLst>
              <a:path w="597083" h="1159692">
                <a:moveTo>
                  <a:pt x="47611" y="164963"/>
                </a:moveTo>
                <a:cubicBezTo>
                  <a:pt x="59108" y="165631"/>
                  <a:pt x="70350" y="170686"/>
                  <a:pt x="78613" y="179967"/>
                </a:cubicBezTo>
                <a:lnTo>
                  <a:pt x="220124" y="338945"/>
                </a:lnTo>
                <a:lnTo>
                  <a:pt x="384960" y="280555"/>
                </a:lnTo>
                <a:cubicBezTo>
                  <a:pt x="408387" y="272256"/>
                  <a:pt x="434105" y="284520"/>
                  <a:pt x="442403" y="307947"/>
                </a:cubicBezTo>
                <a:cubicBezTo>
                  <a:pt x="450702" y="331374"/>
                  <a:pt x="438438" y="357091"/>
                  <a:pt x="415012" y="365390"/>
                </a:cubicBezTo>
                <a:lnTo>
                  <a:pt x="219889" y="434509"/>
                </a:lnTo>
                <a:cubicBezTo>
                  <a:pt x="208176" y="438658"/>
                  <a:pt x="195890" y="437667"/>
                  <a:pt x="185495" y="432710"/>
                </a:cubicBezTo>
                <a:lnTo>
                  <a:pt x="164104" y="408958"/>
                </a:lnTo>
                <a:lnTo>
                  <a:pt x="160328" y="407131"/>
                </a:lnTo>
                <a:lnTo>
                  <a:pt x="11387" y="239806"/>
                </a:lnTo>
                <a:cubicBezTo>
                  <a:pt x="-5137" y="221243"/>
                  <a:pt x="-3484" y="192799"/>
                  <a:pt x="15080" y="176274"/>
                </a:cubicBezTo>
                <a:cubicBezTo>
                  <a:pt x="24362" y="168012"/>
                  <a:pt x="36114" y="164295"/>
                  <a:pt x="47611" y="164963"/>
                </a:cubicBezTo>
                <a:close/>
                <a:moveTo>
                  <a:pt x="428951" y="233682"/>
                </a:moveTo>
                <a:cubicBezTo>
                  <a:pt x="473735" y="249357"/>
                  <a:pt x="497332" y="298369"/>
                  <a:pt x="481657" y="343153"/>
                </a:cubicBezTo>
                <a:cubicBezTo>
                  <a:pt x="448639" y="437483"/>
                  <a:pt x="415621" y="531813"/>
                  <a:pt x="382604" y="626143"/>
                </a:cubicBezTo>
                <a:lnTo>
                  <a:pt x="366582" y="653121"/>
                </a:lnTo>
                <a:lnTo>
                  <a:pt x="371948" y="661725"/>
                </a:lnTo>
                <a:lnTo>
                  <a:pt x="396441" y="808797"/>
                </a:lnTo>
                <a:lnTo>
                  <a:pt x="396254" y="814260"/>
                </a:lnTo>
                <a:lnTo>
                  <a:pt x="402309" y="819792"/>
                </a:lnTo>
                <a:lnTo>
                  <a:pt x="526090" y="1084267"/>
                </a:lnTo>
                <a:cubicBezTo>
                  <a:pt x="538131" y="1109995"/>
                  <a:pt x="527036" y="1140615"/>
                  <a:pt x="501307" y="1152657"/>
                </a:cubicBezTo>
                <a:lnTo>
                  <a:pt x="496663" y="1154830"/>
                </a:lnTo>
                <a:cubicBezTo>
                  <a:pt x="470934" y="1166872"/>
                  <a:pt x="440315" y="1155776"/>
                  <a:pt x="428273" y="1130047"/>
                </a:cubicBezTo>
                <a:lnTo>
                  <a:pt x="304492" y="865572"/>
                </a:lnTo>
                <a:cubicBezTo>
                  <a:pt x="301482" y="859140"/>
                  <a:pt x="299918" y="852402"/>
                  <a:pt x="299666" y="845726"/>
                </a:cubicBezTo>
                <a:lnTo>
                  <a:pt x="300110" y="842894"/>
                </a:lnTo>
                <a:lnTo>
                  <a:pt x="289908" y="826538"/>
                </a:lnTo>
                <a:lnTo>
                  <a:pt x="269367" y="703194"/>
                </a:lnTo>
                <a:lnTo>
                  <a:pt x="218004" y="782191"/>
                </a:lnTo>
                <a:lnTo>
                  <a:pt x="218004" y="1028772"/>
                </a:lnTo>
                <a:cubicBezTo>
                  <a:pt x="218004" y="1058595"/>
                  <a:pt x="193827" y="1082772"/>
                  <a:pt x="164004" y="1082772"/>
                </a:cubicBezTo>
                <a:cubicBezTo>
                  <a:pt x="134181" y="1082772"/>
                  <a:pt x="110004" y="1058595"/>
                  <a:pt x="110004" y="1028772"/>
                </a:cubicBezTo>
                <a:lnTo>
                  <a:pt x="110004" y="778586"/>
                </a:lnTo>
                <a:lnTo>
                  <a:pt x="110459" y="776330"/>
                </a:lnTo>
                <a:lnTo>
                  <a:pt x="110149" y="757730"/>
                </a:lnTo>
                <a:cubicBezTo>
                  <a:pt x="111379" y="750823"/>
                  <a:pt x="113985" y="744045"/>
                  <a:pt x="118049" y="737794"/>
                </a:cubicBezTo>
                <a:lnTo>
                  <a:pt x="216650" y="586147"/>
                </a:lnTo>
                <a:lnTo>
                  <a:pt x="217408" y="585374"/>
                </a:lnTo>
                <a:lnTo>
                  <a:pt x="220428" y="569377"/>
                </a:lnTo>
                <a:lnTo>
                  <a:pt x="261754" y="451312"/>
                </a:lnTo>
                <a:lnTo>
                  <a:pt x="414296" y="397276"/>
                </a:lnTo>
                <a:cubicBezTo>
                  <a:pt x="454123" y="383168"/>
                  <a:pt x="474971" y="339446"/>
                  <a:pt x="460865" y="299620"/>
                </a:cubicBezTo>
                <a:cubicBezTo>
                  <a:pt x="446757" y="259793"/>
                  <a:pt x="403034" y="238945"/>
                  <a:pt x="363209" y="253052"/>
                </a:cubicBezTo>
                <a:lnTo>
                  <a:pt x="332902" y="263789"/>
                </a:lnTo>
                <a:lnTo>
                  <a:pt x="336901" y="257054"/>
                </a:lnTo>
                <a:cubicBezTo>
                  <a:pt x="359398" y="232260"/>
                  <a:pt x="395363" y="221926"/>
                  <a:pt x="428951" y="233682"/>
                </a:cubicBezTo>
                <a:close/>
                <a:moveTo>
                  <a:pt x="191979" y="95591"/>
                </a:moveTo>
                <a:cubicBezTo>
                  <a:pt x="203011" y="98899"/>
                  <a:pt x="212781" y="106414"/>
                  <a:pt x="218674" y="117354"/>
                </a:cubicBezTo>
                <a:lnTo>
                  <a:pt x="309401" y="285777"/>
                </a:lnTo>
                <a:lnTo>
                  <a:pt x="309770" y="289402"/>
                </a:lnTo>
                <a:lnTo>
                  <a:pt x="222763" y="314716"/>
                </a:lnTo>
                <a:lnTo>
                  <a:pt x="139439" y="160037"/>
                </a:lnTo>
                <a:cubicBezTo>
                  <a:pt x="127652" y="138156"/>
                  <a:pt x="135835" y="110864"/>
                  <a:pt x="157715" y="99078"/>
                </a:cubicBezTo>
                <a:cubicBezTo>
                  <a:pt x="168655" y="93184"/>
                  <a:pt x="180949" y="92283"/>
                  <a:pt x="191979" y="95591"/>
                </a:cubicBezTo>
                <a:close/>
                <a:moveTo>
                  <a:pt x="508693" y="3364"/>
                </a:moveTo>
                <a:cubicBezTo>
                  <a:pt x="570907" y="18620"/>
                  <a:pt x="608975" y="81422"/>
                  <a:pt x="593719" y="143636"/>
                </a:cubicBezTo>
                <a:cubicBezTo>
                  <a:pt x="578463" y="205850"/>
                  <a:pt x="515661" y="243917"/>
                  <a:pt x="453448" y="228662"/>
                </a:cubicBezTo>
                <a:cubicBezTo>
                  <a:pt x="391234" y="213406"/>
                  <a:pt x="353166" y="150604"/>
                  <a:pt x="368422" y="88390"/>
                </a:cubicBezTo>
                <a:cubicBezTo>
                  <a:pt x="383677" y="26176"/>
                  <a:pt x="446479" y="-11891"/>
                  <a:pt x="508693" y="3364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1"/>
          </a:p>
        </p:txBody>
      </p:sp>
      <p:sp>
        <p:nvSpPr>
          <p:cNvPr id="10" name="TextBox 9">
            <a:extLst>
              <a:ext uri="{FF2B5EF4-FFF2-40B4-BE49-F238E27FC236}">
                <a16:creationId xmlns:a16="http://schemas.microsoft.com/office/drawing/2014/main" id="{820F7839-08EF-4488-B186-5200BF9B4F4D}"/>
              </a:ext>
            </a:extLst>
          </p:cNvPr>
          <p:cNvSpPr txBox="1"/>
          <p:nvPr/>
        </p:nvSpPr>
        <p:spPr>
          <a:xfrm>
            <a:off x="764919" y="1636362"/>
            <a:ext cx="885866" cy="461665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/>
            <a:r>
              <a:rPr lang="en-US" altLang="ko-KR" sz="2400" b="1" dirty="0">
                <a:solidFill>
                  <a:schemeClr val="accent2"/>
                </a:solidFill>
                <a:cs typeface="Arial" pitchFamily="34" charset="0"/>
              </a:rPr>
              <a:t>60%</a:t>
            </a:r>
            <a:endParaRPr lang="ko-KR" altLang="en-US" sz="2400" b="1" dirty="0">
              <a:solidFill>
                <a:schemeClr val="accent2"/>
              </a:solidFill>
              <a:cs typeface="Arial" pitchFamily="34" charset="0"/>
            </a:endParaRPr>
          </a:p>
        </p:txBody>
      </p:sp>
      <p:grpSp>
        <p:nvGrpSpPr>
          <p:cNvPr id="11" name="Group 10">
            <a:extLst>
              <a:ext uri="{FF2B5EF4-FFF2-40B4-BE49-F238E27FC236}">
                <a16:creationId xmlns:a16="http://schemas.microsoft.com/office/drawing/2014/main" id="{2945B8EB-7E6B-40C0-A7AE-50802315564A}"/>
              </a:ext>
            </a:extLst>
          </p:cNvPr>
          <p:cNvGrpSpPr/>
          <p:nvPr/>
        </p:nvGrpSpPr>
        <p:grpSpPr>
          <a:xfrm>
            <a:off x="764919" y="2055727"/>
            <a:ext cx="3348670" cy="1130171"/>
            <a:chOff x="6565695" y="2005884"/>
            <a:chExt cx="2055606" cy="1130171"/>
          </a:xfrm>
        </p:grpSpPr>
        <p:sp>
          <p:nvSpPr>
            <p:cNvPr id="12" name="TextBox 11">
              <a:extLst>
                <a:ext uri="{FF2B5EF4-FFF2-40B4-BE49-F238E27FC236}">
                  <a16:creationId xmlns:a16="http://schemas.microsoft.com/office/drawing/2014/main" id="{19066D15-7E0E-4C0B-82FF-12BBD3401F10}"/>
                </a:ext>
              </a:extLst>
            </p:cNvPr>
            <p:cNvSpPr txBox="1"/>
            <p:nvPr/>
          </p:nvSpPr>
          <p:spPr>
            <a:xfrm>
              <a:off x="6565695" y="2305058"/>
              <a:ext cx="2037996" cy="83099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 can simply impress your audience and add a unique zing and appeal to your Presentations. Get a modern PowerPoint  Presentation that is beautifully designed. </a:t>
              </a:r>
            </a:p>
          </p:txBody>
        </p:sp>
        <p:sp>
          <p:nvSpPr>
            <p:cNvPr id="13" name="TextBox 12">
              <a:extLst>
                <a:ext uri="{FF2B5EF4-FFF2-40B4-BE49-F238E27FC236}">
                  <a16:creationId xmlns:a16="http://schemas.microsoft.com/office/drawing/2014/main" id="{58B2FDB5-E439-4616-8AAA-2437D5348A78}"/>
                </a:ext>
              </a:extLst>
            </p:cNvPr>
            <p:cNvSpPr txBox="1"/>
            <p:nvPr/>
          </p:nvSpPr>
          <p:spPr>
            <a:xfrm>
              <a:off x="6583306" y="2005884"/>
              <a:ext cx="2037995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Your Text  Here</a:t>
              </a:r>
              <a:endParaRPr lang="ko-KR" altLang="en-US" sz="12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</p:grpSp>
      <p:sp>
        <p:nvSpPr>
          <p:cNvPr id="14" name="TextBox 13">
            <a:extLst>
              <a:ext uri="{FF2B5EF4-FFF2-40B4-BE49-F238E27FC236}">
                <a16:creationId xmlns:a16="http://schemas.microsoft.com/office/drawing/2014/main" id="{9CC216DB-218B-48F6-9208-1E2D5CE4FDE3}"/>
              </a:ext>
            </a:extLst>
          </p:cNvPr>
          <p:cNvSpPr txBox="1"/>
          <p:nvPr/>
        </p:nvSpPr>
        <p:spPr>
          <a:xfrm>
            <a:off x="764919" y="3613689"/>
            <a:ext cx="885866" cy="461665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/>
            <a:r>
              <a:rPr lang="en-US" altLang="ko-KR" sz="2400" b="1" dirty="0">
                <a:solidFill>
                  <a:schemeClr val="accent3"/>
                </a:solidFill>
                <a:cs typeface="Arial" pitchFamily="34" charset="0"/>
              </a:rPr>
              <a:t>75%</a:t>
            </a:r>
            <a:endParaRPr lang="ko-KR" altLang="en-US" sz="2400" b="1" dirty="0">
              <a:solidFill>
                <a:schemeClr val="accent3"/>
              </a:solidFill>
              <a:cs typeface="Arial" pitchFamily="34" charset="0"/>
            </a:endParaRPr>
          </a:p>
        </p:txBody>
      </p:sp>
      <p:grpSp>
        <p:nvGrpSpPr>
          <p:cNvPr id="15" name="Group 14">
            <a:extLst>
              <a:ext uri="{FF2B5EF4-FFF2-40B4-BE49-F238E27FC236}">
                <a16:creationId xmlns:a16="http://schemas.microsoft.com/office/drawing/2014/main" id="{02396D83-44CA-456C-9E30-C9AF9A2767A2}"/>
              </a:ext>
            </a:extLst>
          </p:cNvPr>
          <p:cNvGrpSpPr/>
          <p:nvPr/>
        </p:nvGrpSpPr>
        <p:grpSpPr>
          <a:xfrm>
            <a:off x="764920" y="4033055"/>
            <a:ext cx="2059762" cy="1684169"/>
            <a:chOff x="6565695" y="2005884"/>
            <a:chExt cx="2055606" cy="1684169"/>
          </a:xfrm>
        </p:grpSpPr>
        <p:sp>
          <p:nvSpPr>
            <p:cNvPr id="16" name="TextBox 15">
              <a:extLst>
                <a:ext uri="{FF2B5EF4-FFF2-40B4-BE49-F238E27FC236}">
                  <a16:creationId xmlns:a16="http://schemas.microsoft.com/office/drawing/2014/main" id="{F1D1E30B-CBD0-48C1-9E19-530A580CA154}"/>
                </a:ext>
              </a:extLst>
            </p:cNvPr>
            <p:cNvSpPr txBox="1"/>
            <p:nvPr/>
          </p:nvSpPr>
          <p:spPr>
            <a:xfrm>
              <a:off x="6565695" y="2305058"/>
              <a:ext cx="2037996" cy="138499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 can simply impress your audience and add a unique zing and appeal to your Presentations. Get a modern PowerPoint  Presentation that is beautifully designed.  </a:t>
              </a:r>
            </a:p>
          </p:txBody>
        </p:sp>
        <p:sp>
          <p:nvSpPr>
            <p:cNvPr id="17" name="TextBox 16">
              <a:extLst>
                <a:ext uri="{FF2B5EF4-FFF2-40B4-BE49-F238E27FC236}">
                  <a16:creationId xmlns:a16="http://schemas.microsoft.com/office/drawing/2014/main" id="{C46510C0-AAE8-420E-A7D0-14E9DAA8D1D4}"/>
                </a:ext>
              </a:extLst>
            </p:cNvPr>
            <p:cNvSpPr txBox="1"/>
            <p:nvPr/>
          </p:nvSpPr>
          <p:spPr>
            <a:xfrm>
              <a:off x="6583306" y="2005884"/>
              <a:ext cx="2037995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Your Text  Here</a:t>
              </a:r>
              <a:endParaRPr lang="ko-KR" altLang="en-US" sz="12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</p:grpSp>
      <p:sp>
        <p:nvSpPr>
          <p:cNvPr id="22" name="TextBox 21">
            <a:extLst>
              <a:ext uri="{FF2B5EF4-FFF2-40B4-BE49-F238E27FC236}">
                <a16:creationId xmlns:a16="http://schemas.microsoft.com/office/drawing/2014/main" id="{EE0CC45D-007F-4A8E-A919-BAB745B0B4F5}"/>
              </a:ext>
            </a:extLst>
          </p:cNvPr>
          <p:cNvSpPr txBox="1"/>
          <p:nvPr/>
        </p:nvSpPr>
        <p:spPr>
          <a:xfrm>
            <a:off x="8251055" y="1524382"/>
            <a:ext cx="2688139" cy="923330"/>
          </a:xfrm>
          <a:prstGeom prst="rect">
            <a:avLst/>
          </a:prstGeom>
          <a:noFill/>
        </p:spPr>
        <p:txBody>
          <a:bodyPr wrap="square" lIns="36000" tIns="0" rIns="36000" bIns="0" rtlCol="0">
            <a:spAutoFit/>
          </a:bodyPr>
          <a:lstStyle/>
          <a:p>
            <a:r>
              <a:rPr lang="en-US" altLang="ko-KR" sz="20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We Create</a:t>
            </a:r>
          </a:p>
          <a:p>
            <a:r>
              <a:rPr lang="en-US" altLang="ko-KR" sz="20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Quality Professional </a:t>
            </a:r>
          </a:p>
          <a:p>
            <a:r>
              <a:rPr lang="en-US" altLang="ko-KR" sz="20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PPT Presentation</a:t>
            </a:r>
            <a:endParaRPr lang="ko-KR" altLang="en-US" sz="2000" b="1" dirty="0">
              <a:solidFill>
                <a:schemeClr val="tx1">
                  <a:lumMod val="75000"/>
                  <a:lumOff val="25000"/>
                </a:schemeClr>
              </a:solidFill>
              <a:cs typeface="Arial" pitchFamily="34" charset="0"/>
            </a:endParaRPr>
          </a:p>
        </p:txBody>
      </p:sp>
      <p:sp>
        <p:nvSpPr>
          <p:cNvPr id="23" name="TextBox 22">
            <a:extLst>
              <a:ext uri="{FF2B5EF4-FFF2-40B4-BE49-F238E27FC236}">
                <a16:creationId xmlns:a16="http://schemas.microsoft.com/office/drawing/2014/main" id="{6B9D3D8D-E67C-4A9A-8657-8DC1B52456D1}"/>
              </a:ext>
            </a:extLst>
          </p:cNvPr>
          <p:cNvSpPr txBox="1"/>
          <p:nvPr/>
        </p:nvSpPr>
        <p:spPr>
          <a:xfrm>
            <a:off x="8251056" y="2586928"/>
            <a:ext cx="3310220" cy="138499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Get a modern PowerPoint  Presentation that is beautifully designed. I hope and I believe that this Template will your Time, Money and Reputation. </a:t>
            </a:r>
          </a:p>
          <a:p>
            <a:endParaRPr lang="en-US" altLang="ko-KR" sz="1200" dirty="0">
              <a:solidFill>
                <a:schemeClr val="tx1">
                  <a:lumMod val="75000"/>
                  <a:lumOff val="25000"/>
                </a:schemeClr>
              </a:solidFill>
              <a:cs typeface="Arial" pitchFamily="34" charset="0"/>
            </a:endParaRPr>
          </a:p>
          <a:p>
            <a:r>
              <a:rPr lang="en-US" altLang="ko-KR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You can simply impress your audience and add a unique zing. </a:t>
            </a:r>
          </a:p>
        </p:txBody>
      </p:sp>
    </p:spTree>
    <p:extLst>
      <p:ext uri="{BB962C8B-B14F-4D97-AF65-F5344CB8AC3E}">
        <p14:creationId xmlns:p14="http://schemas.microsoft.com/office/powerpoint/2010/main" val="375302384"/>
      </p:ext>
    </p:extLst>
  </p:cSld>
  <p:clrMapOvr>
    <a:masterClrMapping/>
  </p:clrMapOvr>
</p:sld>
</file>

<file path=ppt/slides/slide3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Placeholder 1">
            <a:extLst>
              <a:ext uri="{FF2B5EF4-FFF2-40B4-BE49-F238E27FC236}">
                <a16:creationId xmlns:a16="http://schemas.microsoft.com/office/drawing/2014/main" id="{206381AD-4C2B-4745-99B1-0BBCE6131A71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prstGeom prst="rect">
            <a:avLst/>
          </a:prstGeom>
        </p:spPr>
        <p:txBody>
          <a:bodyPr/>
          <a:lstStyle/>
          <a:p>
            <a:r>
              <a:rPr lang="en-US" dirty="0"/>
              <a:t>Infographic Style</a:t>
            </a:r>
          </a:p>
        </p:txBody>
      </p:sp>
      <p:sp>
        <p:nvSpPr>
          <p:cNvPr id="3" name="Rounded Rectangle 25">
            <a:extLst>
              <a:ext uri="{FF2B5EF4-FFF2-40B4-BE49-F238E27FC236}">
                <a16:creationId xmlns:a16="http://schemas.microsoft.com/office/drawing/2014/main" id="{96B4A885-3180-4808-B316-9560AB6697A7}"/>
              </a:ext>
            </a:extLst>
          </p:cNvPr>
          <p:cNvSpPr/>
          <p:nvPr/>
        </p:nvSpPr>
        <p:spPr>
          <a:xfrm>
            <a:off x="9354559" y="2466886"/>
            <a:ext cx="1695253" cy="1118220"/>
          </a:xfrm>
          <a:prstGeom prst="roundRect">
            <a:avLst>
              <a:gd name="adj" fmla="val 8069"/>
            </a:avLst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700"/>
          </a:p>
        </p:txBody>
      </p:sp>
      <p:sp>
        <p:nvSpPr>
          <p:cNvPr id="4" name="Rounded Rectangle 5">
            <a:extLst>
              <a:ext uri="{FF2B5EF4-FFF2-40B4-BE49-F238E27FC236}">
                <a16:creationId xmlns:a16="http://schemas.microsoft.com/office/drawing/2014/main" id="{D274A85F-D08B-44D1-841D-2977F28DBA3A}"/>
              </a:ext>
            </a:extLst>
          </p:cNvPr>
          <p:cNvSpPr/>
          <p:nvPr/>
        </p:nvSpPr>
        <p:spPr>
          <a:xfrm>
            <a:off x="9185034" y="2863512"/>
            <a:ext cx="2039238" cy="2988000"/>
          </a:xfrm>
          <a:custGeom>
            <a:avLst/>
            <a:gdLst/>
            <a:ahLst/>
            <a:cxnLst/>
            <a:rect l="l" t="t" r="r" b="b"/>
            <a:pathLst>
              <a:path w="1732384" h="3096340">
                <a:moveTo>
                  <a:pt x="85738" y="0"/>
                </a:moveTo>
                <a:lnTo>
                  <a:pt x="432048" y="0"/>
                </a:lnTo>
                <a:cubicBezTo>
                  <a:pt x="432048" y="238614"/>
                  <a:pt x="625482" y="432048"/>
                  <a:pt x="864096" y="432048"/>
                </a:cubicBezTo>
                <a:cubicBezTo>
                  <a:pt x="1102710" y="432048"/>
                  <a:pt x="1296144" y="238614"/>
                  <a:pt x="1296144" y="0"/>
                </a:cubicBezTo>
                <a:lnTo>
                  <a:pt x="1642454" y="0"/>
                </a:lnTo>
                <a:cubicBezTo>
                  <a:pt x="1689806" y="0"/>
                  <a:pt x="1728192" y="38386"/>
                  <a:pt x="1728192" y="85738"/>
                </a:cubicBezTo>
                <a:lnTo>
                  <a:pt x="1728192" y="721059"/>
                </a:lnTo>
                <a:cubicBezTo>
                  <a:pt x="1731471" y="727431"/>
                  <a:pt x="1732384" y="734520"/>
                  <a:pt x="1732384" y="741823"/>
                </a:cubicBezTo>
                <a:lnTo>
                  <a:pt x="1732384" y="2218518"/>
                </a:lnTo>
                <a:lnTo>
                  <a:pt x="1728192" y="2239282"/>
                </a:lnTo>
                <a:lnTo>
                  <a:pt x="1728192" y="3010602"/>
                </a:lnTo>
                <a:cubicBezTo>
                  <a:pt x="1728192" y="3057954"/>
                  <a:pt x="1689806" y="3096340"/>
                  <a:pt x="1642454" y="3096340"/>
                </a:cubicBezTo>
                <a:lnTo>
                  <a:pt x="85738" y="3096340"/>
                </a:lnTo>
                <a:cubicBezTo>
                  <a:pt x="38386" y="3096340"/>
                  <a:pt x="0" y="3057954"/>
                  <a:pt x="0" y="3010602"/>
                </a:cubicBezTo>
                <a:lnTo>
                  <a:pt x="0" y="1562433"/>
                </a:lnTo>
                <a:lnTo>
                  <a:pt x="0" y="1533907"/>
                </a:lnTo>
                <a:lnTo>
                  <a:pt x="0" y="85738"/>
                </a:lnTo>
                <a:cubicBezTo>
                  <a:pt x="0" y="38386"/>
                  <a:pt x="38386" y="0"/>
                  <a:pt x="85738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ffectLst>
            <a:outerShdw blurRad="63500" sx="102000" sy="102000" algn="ctr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700"/>
          </a:p>
        </p:txBody>
      </p:sp>
      <p:sp>
        <p:nvSpPr>
          <p:cNvPr id="5" name="TextBox 4">
            <a:extLst>
              <a:ext uri="{FF2B5EF4-FFF2-40B4-BE49-F238E27FC236}">
                <a16:creationId xmlns:a16="http://schemas.microsoft.com/office/drawing/2014/main" id="{DB9C6DF4-BEC8-4ABC-9011-E84A3A0A5F3E}"/>
              </a:ext>
            </a:extLst>
          </p:cNvPr>
          <p:cNvSpPr txBox="1"/>
          <p:nvPr/>
        </p:nvSpPr>
        <p:spPr>
          <a:xfrm>
            <a:off x="9765817" y="2559447"/>
            <a:ext cx="885226" cy="553998"/>
          </a:xfrm>
          <a:prstGeom prst="rect">
            <a:avLst/>
          </a:prstGeom>
          <a:noFill/>
        </p:spPr>
        <p:txBody>
          <a:bodyPr wrap="square" lIns="72000" tIns="0" rIns="72000" bIns="0" rtlCol="0">
            <a:spAutoFit/>
          </a:bodyPr>
          <a:lstStyle/>
          <a:p>
            <a:pPr algn="ctr"/>
            <a:r>
              <a:rPr lang="en-US" altLang="ko-KR" sz="3600" b="1" dirty="0">
                <a:solidFill>
                  <a:schemeClr val="bg1"/>
                </a:solidFill>
              </a:rPr>
              <a:t>01</a:t>
            </a:r>
            <a:endParaRPr lang="ko-KR" altLang="en-US" sz="3600" b="1" dirty="0">
              <a:solidFill>
                <a:schemeClr val="bg1"/>
              </a:solidFill>
            </a:endParaRPr>
          </a:p>
        </p:txBody>
      </p:sp>
      <p:grpSp>
        <p:nvGrpSpPr>
          <p:cNvPr id="6" name="Group 5">
            <a:extLst>
              <a:ext uri="{FF2B5EF4-FFF2-40B4-BE49-F238E27FC236}">
                <a16:creationId xmlns:a16="http://schemas.microsoft.com/office/drawing/2014/main" id="{832BB745-593C-48B7-9E80-86282FA175E6}"/>
              </a:ext>
            </a:extLst>
          </p:cNvPr>
          <p:cNvGrpSpPr/>
          <p:nvPr/>
        </p:nvGrpSpPr>
        <p:grpSpPr>
          <a:xfrm>
            <a:off x="9185034" y="3408835"/>
            <a:ext cx="2034303" cy="872095"/>
            <a:chOff x="6728048" y="3326250"/>
            <a:chExt cx="1728192" cy="872095"/>
          </a:xfrm>
        </p:grpSpPr>
        <p:sp>
          <p:nvSpPr>
            <p:cNvPr id="7" name="TextBox 6">
              <a:extLst>
                <a:ext uri="{FF2B5EF4-FFF2-40B4-BE49-F238E27FC236}">
                  <a16:creationId xmlns:a16="http://schemas.microsoft.com/office/drawing/2014/main" id="{E9244618-B44F-4403-8CFF-B73E387F04D9}"/>
                </a:ext>
              </a:extLst>
            </p:cNvPr>
            <p:cNvSpPr txBox="1"/>
            <p:nvPr/>
          </p:nvSpPr>
          <p:spPr>
            <a:xfrm>
              <a:off x="6728048" y="3552014"/>
              <a:ext cx="1728192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</a:rPr>
                <a:t>Get a modern PowerPoint  Presentation that is beautifully designed.</a:t>
              </a:r>
            </a:p>
          </p:txBody>
        </p:sp>
        <p:sp>
          <p:nvSpPr>
            <p:cNvPr id="8" name="TextBox 7">
              <a:extLst>
                <a:ext uri="{FF2B5EF4-FFF2-40B4-BE49-F238E27FC236}">
                  <a16:creationId xmlns:a16="http://schemas.microsoft.com/office/drawing/2014/main" id="{C056FD18-CAD7-4CBC-B965-A1C5C393E745}"/>
                </a:ext>
              </a:extLst>
            </p:cNvPr>
            <p:cNvSpPr txBox="1"/>
            <p:nvPr/>
          </p:nvSpPr>
          <p:spPr>
            <a:xfrm>
              <a:off x="6728048" y="3326250"/>
              <a:ext cx="1728192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200" b="1" dirty="0">
                  <a:solidFill>
                    <a:schemeClr val="tx1">
                      <a:lumMod val="75000"/>
                      <a:lumOff val="25000"/>
                    </a:schemeClr>
                  </a:solidFill>
                </a:rPr>
                <a:t>Contents Title</a:t>
              </a:r>
              <a:endParaRPr lang="ko-KR" altLang="en-US" sz="1200" b="1" dirty="0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</p:grpSp>
      <p:sp>
        <p:nvSpPr>
          <p:cNvPr id="9" name="Rounded Rectangle 24">
            <a:extLst>
              <a:ext uri="{FF2B5EF4-FFF2-40B4-BE49-F238E27FC236}">
                <a16:creationId xmlns:a16="http://schemas.microsoft.com/office/drawing/2014/main" id="{A8FD4D82-131A-488F-980A-CC8B4B286BC8}"/>
              </a:ext>
            </a:extLst>
          </p:cNvPr>
          <p:cNvSpPr/>
          <p:nvPr/>
        </p:nvSpPr>
        <p:spPr>
          <a:xfrm>
            <a:off x="6635388" y="2988604"/>
            <a:ext cx="1680000" cy="1118220"/>
          </a:xfrm>
          <a:prstGeom prst="roundRect">
            <a:avLst>
              <a:gd name="adj" fmla="val 8069"/>
            </a:avLst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700" dirty="0"/>
          </a:p>
        </p:txBody>
      </p:sp>
      <p:sp>
        <p:nvSpPr>
          <p:cNvPr id="10" name="Rounded Rectangle 5">
            <a:extLst>
              <a:ext uri="{FF2B5EF4-FFF2-40B4-BE49-F238E27FC236}">
                <a16:creationId xmlns:a16="http://schemas.microsoft.com/office/drawing/2014/main" id="{3F57E625-A1C2-47E1-BE24-5FD0F314470E}"/>
              </a:ext>
            </a:extLst>
          </p:cNvPr>
          <p:cNvSpPr/>
          <p:nvPr/>
        </p:nvSpPr>
        <p:spPr>
          <a:xfrm>
            <a:off x="6467388" y="3403512"/>
            <a:ext cx="2016000" cy="2448000"/>
          </a:xfrm>
          <a:custGeom>
            <a:avLst/>
            <a:gdLst/>
            <a:ahLst/>
            <a:cxnLst/>
            <a:rect l="l" t="t" r="r" b="b"/>
            <a:pathLst>
              <a:path w="1728192" h="2558376">
                <a:moveTo>
                  <a:pt x="85738" y="0"/>
                </a:moveTo>
                <a:lnTo>
                  <a:pt x="432048" y="0"/>
                </a:lnTo>
                <a:cubicBezTo>
                  <a:pt x="432048" y="238614"/>
                  <a:pt x="625482" y="432048"/>
                  <a:pt x="864096" y="432048"/>
                </a:cubicBezTo>
                <a:cubicBezTo>
                  <a:pt x="1102710" y="432048"/>
                  <a:pt x="1296144" y="238614"/>
                  <a:pt x="1296144" y="0"/>
                </a:cubicBezTo>
                <a:lnTo>
                  <a:pt x="1642454" y="0"/>
                </a:lnTo>
                <a:cubicBezTo>
                  <a:pt x="1689806" y="0"/>
                  <a:pt x="1728192" y="38386"/>
                  <a:pt x="1728192" y="85738"/>
                </a:cubicBezTo>
                <a:lnTo>
                  <a:pt x="1728192" y="995943"/>
                </a:lnTo>
                <a:lnTo>
                  <a:pt x="1728192" y="1562433"/>
                </a:lnTo>
                <a:lnTo>
                  <a:pt x="1728192" y="2472638"/>
                </a:lnTo>
                <a:cubicBezTo>
                  <a:pt x="1728192" y="2519990"/>
                  <a:pt x="1689806" y="2558376"/>
                  <a:pt x="1642454" y="2558376"/>
                </a:cubicBezTo>
                <a:lnTo>
                  <a:pt x="85738" y="2558376"/>
                </a:lnTo>
                <a:cubicBezTo>
                  <a:pt x="38386" y="2558376"/>
                  <a:pt x="0" y="2519990"/>
                  <a:pt x="0" y="2472638"/>
                </a:cubicBezTo>
                <a:lnTo>
                  <a:pt x="0" y="1562433"/>
                </a:lnTo>
                <a:lnTo>
                  <a:pt x="0" y="995943"/>
                </a:lnTo>
                <a:lnTo>
                  <a:pt x="0" y="85738"/>
                </a:lnTo>
                <a:cubicBezTo>
                  <a:pt x="0" y="38386"/>
                  <a:pt x="38386" y="0"/>
                  <a:pt x="85738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ffectLst>
            <a:outerShdw blurRad="63500" sx="102000" sy="102000" algn="ctr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700"/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64391644-6588-4586-AED0-89B13D33BF2D}"/>
              </a:ext>
            </a:extLst>
          </p:cNvPr>
          <p:cNvSpPr txBox="1"/>
          <p:nvPr/>
        </p:nvSpPr>
        <p:spPr>
          <a:xfrm>
            <a:off x="7040349" y="3113655"/>
            <a:ext cx="877262" cy="553998"/>
          </a:xfrm>
          <a:prstGeom prst="rect">
            <a:avLst/>
          </a:prstGeom>
          <a:noFill/>
        </p:spPr>
        <p:txBody>
          <a:bodyPr wrap="square" lIns="72000" tIns="0" rIns="72000" bIns="0" rtlCol="0">
            <a:spAutoFit/>
          </a:bodyPr>
          <a:lstStyle/>
          <a:p>
            <a:pPr algn="ctr"/>
            <a:r>
              <a:rPr lang="en-US" altLang="ko-KR" sz="3600" b="1" dirty="0">
                <a:solidFill>
                  <a:schemeClr val="bg1"/>
                </a:solidFill>
              </a:rPr>
              <a:t>02</a:t>
            </a:r>
            <a:endParaRPr lang="ko-KR" altLang="en-US" sz="3600" b="1" dirty="0">
              <a:solidFill>
                <a:schemeClr val="bg1"/>
              </a:solidFill>
            </a:endParaRPr>
          </a:p>
        </p:txBody>
      </p:sp>
      <p:grpSp>
        <p:nvGrpSpPr>
          <p:cNvPr id="12" name="Group 11">
            <a:extLst>
              <a:ext uri="{FF2B5EF4-FFF2-40B4-BE49-F238E27FC236}">
                <a16:creationId xmlns:a16="http://schemas.microsoft.com/office/drawing/2014/main" id="{FC6245D4-135B-4346-A4A9-7B99D8E1F3A9}"/>
              </a:ext>
            </a:extLst>
          </p:cNvPr>
          <p:cNvGrpSpPr/>
          <p:nvPr/>
        </p:nvGrpSpPr>
        <p:grpSpPr>
          <a:xfrm>
            <a:off x="6467388" y="4010348"/>
            <a:ext cx="2016000" cy="872095"/>
            <a:chOff x="6728048" y="3326250"/>
            <a:chExt cx="1728192" cy="872095"/>
          </a:xfrm>
        </p:grpSpPr>
        <p:sp>
          <p:nvSpPr>
            <p:cNvPr id="13" name="TextBox 12">
              <a:extLst>
                <a:ext uri="{FF2B5EF4-FFF2-40B4-BE49-F238E27FC236}">
                  <a16:creationId xmlns:a16="http://schemas.microsoft.com/office/drawing/2014/main" id="{482AECCA-FC2F-4917-94D4-D425667212C1}"/>
                </a:ext>
              </a:extLst>
            </p:cNvPr>
            <p:cNvSpPr txBox="1"/>
            <p:nvPr/>
          </p:nvSpPr>
          <p:spPr>
            <a:xfrm>
              <a:off x="6728048" y="3552014"/>
              <a:ext cx="1728192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</a:rPr>
                <a:t>Get a modern PowerPoint  Presentation that is beautifully designed. </a:t>
              </a:r>
            </a:p>
          </p:txBody>
        </p:sp>
        <p:sp>
          <p:nvSpPr>
            <p:cNvPr id="14" name="TextBox 13">
              <a:extLst>
                <a:ext uri="{FF2B5EF4-FFF2-40B4-BE49-F238E27FC236}">
                  <a16:creationId xmlns:a16="http://schemas.microsoft.com/office/drawing/2014/main" id="{93353D1D-E563-44D1-8B7C-2195D43E6E63}"/>
                </a:ext>
              </a:extLst>
            </p:cNvPr>
            <p:cNvSpPr txBox="1"/>
            <p:nvPr/>
          </p:nvSpPr>
          <p:spPr>
            <a:xfrm>
              <a:off x="6728048" y="3326250"/>
              <a:ext cx="1728192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200" b="1" dirty="0">
                  <a:solidFill>
                    <a:schemeClr val="tx1">
                      <a:lumMod val="75000"/>
                      <a:lumOff val="25000"/>
                    </a:schemeClr>
                  </a:solidFill>
                </a:rPr>
                <a:t>Contents Title</a:t>
              </a:r>
              <a:endParaRPr lang="ko-KR" altLang="en-US" sz="1200" b="1" dirty="0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</p:grpSp>
      <p:sp>
        <p:nvSpPr>
          <p:cNvPr id="15" name="Rounded Rectangle 23">
            <a:extLst>
              <a:ext uri="{FF2B5EF4-FFF2-40B4-BE49-F238E27FC236}">
                <a16:creationId xmlns:a16="http://schemas.microsoft.com/office/drawing/2014/main" id="{CD317D6D-C014-4C6D-B69D-D4C166628274}"/>
              </a:ext>
            </a:extLst>
          </p:cNvPr>
          <p:cNvSpPr/>
          <p:nvPr/>
        </p:nvSpPr>
        <p:spPr>
          <a:xfrm>
            <a:off x="3916822" y="3532028"/>
            <a:ext cx="1670791" cy="1118220"/>
          </a:xfrm>
          <a:prstGeom prst="roundRect">
            <a:avLst>
              <a:gd name="adj" fmla="val 8069"/>
            </a:avLst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700"/>
          </a:p>
        </p:txBody>
      </p:sp>
      <p:sp>
        <p:nvSpPr>
          <p:cNvPr id="16" name="Rounded Rectangle 5">
            <a:extLst>
              <a:ext uri="{FF2B5EF4-FFF2-40B4-BE49-F238E27FC236}">
                <a16:creationId xmlns:a16="http://schemas.microsoft.com/office/drawing/2014/main" id="{375884B7-2D63-4857-BADC-17FCD91A5465}"/>
              </a:ext>
            </a:extLst>
          </p:cNvPr>
          <p:cNvSpPr/>
          <p:nvPr/>
        </p:nvSpPr>
        <p:spPr>
          <a:xfrm>
            <a:off x="3749743" y="3943513"/>
            <a:ext cx="2004950" cy="1908000"/>
          </a:xfrm>
          <a:custGeom>
            <a:avLst/>
            <a:gdLst/>
            <a:ahLst/>
            <a:cxnLst/>
            <a:rect l="l" t="t" r="r" b="b"/>
            <a:pathLst>
              <a:path w="1728192" h="2080217">
                <a:moveTo>
                  <a:pt x="85738" y="0"/>
                </a:moveTo>
                <a:lnTo>
                  <a:pt x="432048" y="0"/>
                </a:lnTo>
                <a:cubicBezTo>
                  <a:pt x="432048" y="238614"/>
                  <a:pt x="625482" y="432048"/>
                  <a:pt x="864096" y="432048"/>
                </a:cubicBezTo>
                <a:cubicBezTo>
                  <a:pt x="1102710" y="432048"/>
                  <a:pt x="1296144" y="238614"/>
                  <a:pt x="1296144" y="0"/>
                </a:cubicBezTo>
                <a:lnTo>
                  <a:pt x="1642454" y="0"/>
                </a:lnTo>
                <a:cubicBezTo>
                  <a:pt x="1689806" y="0"/>
                  <a:pt x="1728192" y="38386"/>
                  <a:pt x="1728192" y="85738"/>
                </a:cubicBezTo>
                <a:lnTo>
                  <a:pt x="1728192" y="517784"/>
                </a:lnTo>
                <a:lnTo>
                  <a:pt x="1728192" y="1562433"/>
                </a:lnTo>
                <a:lnTo>
                  <a:pt x="1728192" y="1994479"/>
                </a:lnTo>
                <a:cubicBezTo>
                  <a:pt x="1728192" y="2041831"/>
                  <a:pt x="1689806" y="2080217"/>
                  <a:pt x="1642454" y="2080217"/>
                </a:cubicBezTo>
                <a:lnTo>
                  <a:pt x="85738" y="2080217"/>
                </a:lnTo>
                <a:cubicBezTo>
                  <a:pt x="38386" y="2080217"/>
                  <a:pt x="0" y="2041831"/>
                  <a:pt x="0" y="1994479"/>
                </a:cubicBezTo>
                <a:lnTo>
                  <a:pt x="0" y="1562433"/>
                </a:lnTo>
                <a:lnTo>
                  <a:pt x="0" y="517784"/>
                </a:lnTo>
                <a:lnTo>
                  <a:pt x="0" y="85738"/>
                </a:lnTo>
                <a:cubicBezTo>
                  <a:pt x="0" y="38386"/>
                  <a:pt x="38386" y="0"/>
                  <a:pt x="85738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ffectLst>
            <a:outerShdw blurRad="63500" sx="102000" sy="102000" algn="ctr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700"/>
          </a:p>
        </p:txBody>
      </p:sp>
      <p:sp>
        <p:nvSpPr>
          <p:cNvPr id="17" name="TextBox 16">
            <a:extLst>
              <a:ext uri="{FF2B5EF4-FFF2-40B4-BE49-F238E27FC236}">
                <a16:creationId xmlns:a16="http://schemas.microsoft.com/office/drawing/2014/main" id="{0B0EE85D-43B6-42F6-8B0E-6F7E03EEF1C5}"/>
              </a:ext>
            </a:extLst>
          </p:cNvPr>
          <p:cNvSpPr txBox="1"/>
          <p:nvPr/>
        </p:nvSpPr>
        <p:spPr>
          <a:xfrm>
            <a:off x="4315991" y="3647655"/>
            <a:ext cx="872453" cy="553998"/>
          </a:xfrm>
          <a:prstGeom prst="rect">
            <a:avLst/>
          </a:prstGeom>
          <a:noFill/>
        </p:spPr>
        <p:txBody>
          <a:bodyPr wrap="square" lIns="72000" tIns="0" rIns="72000" bIns="0" rtlCol="0">
            <a:spAutoFit/>
          </a:bodyPr>
          <a:lstStyle/>
          <a:p>
            <a:pPr algn="ctr"/>
            <a:r>
              <a:rPr lang="en-US" altLang="ko-KR" sz="3600" b="1" dirty="0">
                <a:solidFill>
                  <a:schemeClr val="bg1"/>
                </a:solidFill>
              </a:rPr>
              <a:t>03</a:t>
            </a:r>
            <a:endParaRPr lang="ko-KR" altLang="en-US" sz="3600" b="1" dirty="0">
              <a:solidFill>
                <a:schemeClr val="bg1"/>
              </a:solidFill>
            </a:endParaRPr>
          </a:p>
        </p:txBody>
      </p:sp>
      <p:grpSp>
        <p:nvGrpSpPr>
          <p:cNvPr id="18" name="Group 17">
            <a:extLst>
              <a:ext uri="{FF2B5EF4-FFF2-40B4-BE49-F238E27FC236}">
                <a16:creationId xmlns:a16="http://schemas.microsoft.com/office/drawing/2014/main" id="{E0D5FE79-60BA-4EF5-B34F-659EC0D6EDF6}"/>
              </a:ext>
            </a:extLst>
          </p:cNvPr>
          <p:cNvGrpSpPr/>
          <p:nvPr/>
        </p:nvGrpSpPr>
        <p:grpSpPr>
          <a:xfrm>
            <a:off x="3760793" y="4528792"/>
            <a:ext cx="2004950" cy="872095"/>
            <a:chOff x="6728048" y="3326250"/>
            <a:chExt cx="1728192" cy="872095"/>
          </a:xfrm>
        </p:grpSpPr>
        <p:sp>
          <p:nvSpPr>
            <p:cNvPr id="19" name="TextBox 18">
              <a:extLst>
                <a:ext uri="{FF2B5EF4-FFF2-40B4-BE49-F238E27FC236}">
                  <a16:creationId xmlns:a16="http://schemas.microsoft.com/office/drawing/2014/main" id="{5F943811-0196-47C9-A76B-3E07452C12E9}"/>
                </a:ext>
              </a:extLst>
            </p:cNvPr>
            <p:cNvSpPr txBox="1"/>
            <p:nvPr/>
          </p:nvSpPr>
          <p:spPr>
            <a:xfrm>
              <a:off x="6728048" y="3552014"/>
              <a:ext cx="1728192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</a:rPr>
                <a:t>Get a modern PowerPoint  Presentation that is beautifully designed.  </a:t>
              </a:r>
            </a:p>
          </p:txBody>
        </p:sp>
        <p:sp>
          <p:nvSpPr>
            <p:cNvPr id="20" name="TextBox 19">
              <a:extLst>
                <a:ext uri="{FF2B5EF4-FFF2-40B4-BE49-F238E27FC236}">
                  <a16:creationId xmlns:a16="http://schemas.microsoft.com/office/drawing/2014/main" id="{B651E90D-0A29-4AAE-BD0A-21AF81D546FC}"/>
                </a:ext>
              </a:extLst>
            </p:cNvPr>
            <p:cNvSpPr txBox="1"/>
            <p:nvPr/>
          </p:nvSpPr>
          <p:spPr>
            <a:xfrm>
              <a:off x="6728048" y="3326250"/>
              <a:ext cx="1728192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200" b="1" dirty="0">
                  <a:solidFill>
                    <a:schemeClr val="tx1">
                      <a:lumMod val="75000"/>
                      <a:lumOff val="25000"/>
                    </a:schemeClr>
                  </a:solidFill>
                </a:rPr>
                <a:t>Contents Title</a:t>
              </a:r>
              <a:endParaRPr lang="ko-KR" altLang="en-US" sz="1200" b="1" dirty="0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</p:grpSp>
      <p:sp>
        <p:nvSpPr>
          <p:cNvPr id="21" name="Rounded Rectangle 15">
            <a:extLst>
              <a:ext uri="{FF2B5EF4-FFF2-40B4-BE49-F238E27FC236}">
                <a16:creationId xmlns:a16="http://schemas.microsoft.com/office/drawing/2014/main" id="{641E5C8A-EDD8-4ACA-A819-2DDFBC1B8D53}"/>
              </a:ext>
            </a:extLst>
          </p:cNvPr>
          <p:cNvSpPr/>
          <p:nvPr/>
        </p:nvSpPr>
        <p:spPr>
          <a:xfrm>
            <a:off x="1199177" y="3883540"/>
            <a:ext cx="1670791" cy="1118220"/>
          </a:xfrm>
          <a:prstGeom prst="roundRect">
            <a:avLst>
              <a:gd name="adj" fmla="val 8069"/>
            </a:avLst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700"/>
          </a:p>
        </p:txBody>
      </p:sp>
      <p:sp>
        <p:nvSpPr>
          <p:cNvPr id="22" name="Rounded Rectangle 5">
            <a:extLst>
              <a:ext uri="{FF2B5EF4-FFF2-40B4-BE49-F238E27FC236}">
                <a16:creationId xmlns:a16="http://schemas.microsoft.com/office/drawing/2014/main" id="{B115312B-BC6D-464A-B6FF-11FB1488343F}"/>
              </a:ext>
            </a:extLst>
          </p:cNvPr>
          <p:cNvSpPr/>
          <p:nvPr/>
        </p:nvSpPr>
        <p:spPr>
          <a:xfrm>
            <a:off x="1032098" y="4289692"/>
            <a:ext cx="2004950" cy="1548000"/>
          </a:xfrm>
          <a:custGeom>
            <a:avLst/>
            <a:gdLst/>
            <a:ahLst/>
            <a:cxnLst/>
            <a:rect l="l" t="t" r="r" b="b"/>
            <a:pathLst>
              <a:path w="1728192" h="1648171">
                <a:moveTo>
                  <a:pt x="85738" y="0"/>
                </a:moveTo>
                <a:lnTo>
                  <a:pt x="432048" y="0"/>
                </a:lnTo>
                <a:cubicBezTo>
                  <a:pt x="432048" y="238614"/>
                  <a:pt x="625482" y="432048"/>
                  <a:pt x="864096" y="432048"/>
                </a:cubicBezTo>
                <a:cubicBezTo>
                  <a:pt x="1102710" y="432048"/>
                  <a:pt x="1296144" y="238614"/>
                  <a:pt x="1296144" y="0"/>
                </a:cubicBezTo>
                <a:lnTo>
                  <a:pt x="1642454" y="0"/>
                </a:lnTo>
                <a:cubicBezTo>
                  <a:pt x="1689806" y="0"/>
                  <a:pt x="1728192" y="38386"/>
                  <a:pt x="1728192" y="85738"/>
                </a:cubicBezTo>
                <a:lnTo>
                  <a:pt x="1728192" y="1562433"/>
                </a:lnTo>
                <a:cubicBezTo>
                  <a:pt x="1728192" y="1609785"/>
                  <a:pt x="1689806" y="1648171"/>
                  <a:pt x="1642454" y="1648171"/>
                </a:cubicBezTo>
                <a:lnTo>
                  <a:pt x="85738" y="1648171"/>
                </a:lnTo>
                <a:cubicBezTo>
                  <a:pt x="38386" y="1648171"/>
                  <a:pt x="0" y="1609785"/>
                  <a:pt x="0" y="1562433"/>
                </a:cubicBezTo>
                <a:lnTo>
                  <a:pt x="0" y="85738"/>
                </a:lnTo>
                <a:cubicBezTo>
                  <a:pt x="0" y="38386"/>
                  <a:pt x="38386" y="0"/>
                  <a:pt x="85738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ffectLst>
            <a:outerShdw blurRad="63500" sx="102000" sy="102000" algn="ctr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700"/>
          </a:p>
        </p:txBody>
      </p:sp>
      <p:sp>
        <p:nvSpPr>
          <p:cNvPr id="23" name="TextBox 22">
            <a:extLst>
              <a:ext uri="{FF2B5EF4-FFF2-40B4-BE49-F238E27FC236}">
                <a16:creationId xmlns:a16="http://schemas.microsoft.com/office/drawing/2014/main" id="{11E29363-7E73-4F17-B6B3-75A01D04D057}"/>
              </a:ext>
            </a:extLst>
          </p:cNvPr>
          <p:cNvSpPr txBox="1"/>
          <p:nvPr/>
        </p:nvSpPr>
        <p:spPr>
          <a:xfrm>
            <a:off x="1594774" y="3986320"/>
            <a:ext cx="872453" cy="553998"/>
          </a:xfrm>
          <a:prstGeom prst="rect">
            <a:avLst/>
          </a:prstGeom>
          <a:noFill/>
        </p:spPr>
        <p:txBody>
          <a:bodyPr wrap="square" lIns="72000" tIns="0" rIns="72000" bIns="0" rtlCol="0">
            <a:spAutoFit/>
          </a:bodyPr>
          <a:lstStyle/>
          <a:p>
            <a:pPr algn="ctr"/>
            <a:r>
              <a:rPr lang="en-US" altLang="ko-KR" sz="3600" b="1" dirty="0">
                <a:solidFill>
                  <a:schemeClr val="bg1"/>
                </a:solidFill>
              </a:rPr>
              <a:t>04</a:t>
            </a:r>
            <a:endParaRPr lang="ko-KR" altLang="en-US" sz="3600" b="1" dirty="0">
              <a:solidFill>
                <a:schemeClr val="bg1"/>
              </a:solidFill>
            </a:endParaRPr>
          </a:p>
        </p:txBody>
      </p:sp>
      <p:grpSp>
        <p:nvGrpSpPr>
          <p:cNvPr id="24" name="Group 23">
            <a:extLst>
              <a:ext uri="{FF2B5EF4-FFF2-40B4-BE49-F238E27FC236}">
                <a16:creationId xmlns:a16="http://schemas.microsoft.com/office/drawing/2014/main" id="{B1A087B4-1342-4D7B-A201-95D4B21FFCEF}"/>
              </a:ext>
            </a:extLst>
          </p:cNvPr>
          <p:cNvGrpSpPr/>
          <p:nvPr/>
        </p:nvGrpSpPr>
        <p:grpSpPr>
          <a:xfrm>
            <a:off x="1043148" y="4794751"/>
            <a:ext cx="2004950" cy="872095"/>
            <a:chOff x="6728048" y="3326250"/>
            <a:chExt cx="1728192" cy="872095"/>
          </a:xfrm>
        </p:grpSpPr>
        <p:sp>
          <p:nvSpPr>
            <p:cNvPr id="25" name="TextBox 24">
              <a:extLst>
                <a:ext uri="{FF2B5EF4-FFF2-40B4-BE49-F238E27FC236}">
                  <a16:creationId xmlns:a16="http://schemas.microsoft.com/office/drawing/2014/main" id="{8B6EB97C-B745-4DF0-947E-EE1D79426084}"/>
                </a:ext>
              </a:extLst>
            </p:cNvPr>
            <p:cNvSpPr txBox="1"/>
            <p:nvPr/>
          </p:nvSpPr>
          <p:spPr>
            <a:xfrm>
              <a:off x="6728048" y="3552014"/>
              <a:ext cx="1728192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</a:rPr>
                <a:t>Get a modern PowerPoint  Presentation that is beautifully designed.  </a:t>
              </a:r>
            </a:p>
          </p:txBody>
        </p:sp>
        <p:sp>
          <p:nvSpPr>
            <p:cNvPr id="26" name="TextBox 25">
              <a:extLst>
                <a:ext uri="{FF2B5EF4-FFF2-40B4-BE49-F238E27FC236}">
                  <a16:creationId xmlns:a16="http://schemas.microsoft.com/office/drawing/2014/main" id="{490C3B7D-AAE2-4902-A1B6-3D09812FC688}"/>
                </a:ext>
              </a:extLst>
            </p:cNvPr>
            <p:cNvSpPr txBox="1"/>
            <p:nvPr/>
          </p:nvSpPr>
          <p:spPr>
            <a:xfrm>
              <a:off x="6728048" y="3326250"/>
              <a:ext cx="1728192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200" b="1" dirty="0">
                  <a:solidFill>
                    <a:schemeClr val="tx1">
                      <a:lumMod val="75000"/>
                      <a:lumOff val="25000"/>
                    </a:schemeClr>
                  </a:solidFill>
                </a:rPr>
                <a:t>Contents Title</a:t>
              </a:r>
              <a:endParaRPr lang="ko-KR" altLang="en-US" sz="1200" b="1" dirty="0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</p:grpSp>
      <p:grpSp>
        <p:nvGrpSpPr>
          <p:cNvPr id="27" name="Group 26">
            <a:extLst>
              <a:ext uri="{FF2B5EF4-FFF2-40B4-BE49-F238E27FC236}">
                <a16:creationId xmlns:a16="http://schemas.microsoft.com/office/drawing/2014/main" id="{F6F5B2DA-285E-4345-A521-21F47CDCC970}"/>
              </a:ext>
            </a:extLst>
          </p:cNvPr>
          <p:cNvGrpSpPr/>
          <p:nvPr/>
        </p:nvGrpSpPr>
        <p:grpSpPr>
          <a:xfrm>
            <a:off x="5016799" y="4456823"/>
            <a:ext cx="5552747" cy="1424876"/>
            <a:chOff x="3492797" y="4374238"/>
            <a:chExt cx="5552747" cy="1424876"/>
          </a:xfrm>
        </p:grpSpPr>
        <p:sp>
          <p:nvSpPr>
            <p:cNvPr id="28" name="Freeform 42">
              <a:extLst>
                <a:ext uri="{FF2B5EF4-FFF2-40B4-BE49-F238E27FC236}">
                  <a16:creationId xmlns:a16="http://schemas.microsoft.com/office/drawing/2014/main" id="{12DEB1A0-4A3F-42E5-8E88-C9309C460E60}"/>
                </a:ext>
              </a:extLst>
            </p:cNvPr>
            <p:cNvSpPr/>
            <p:nvPr/>
          </p:nvSpPr>
          <p:spPr>
            <a:xfrm>
              <a:off x="3569706" y="4374238"/>
              <a:ext cx="5475838" cy="1355474"/>
            </a:xfrm>
            <a:custGeom>
              <a:avLst/>
              <a:gdLst>
                <a:gd name="connsiteX0" fmla="*/ 0 w 3810000"/>
                <a:gd name="connsiteY0" fmla="*/ 1228725 h 1228725"/>
                <a:gd name="connsiteX1" fmla="*/ 1524000 w 3810000"/>
                <a:gd name="connsiteY1" fmla="*/ 523875 h 1228725"/>
                <a:gd name="connsiteX2" fmla="*/ 2514600 w 3810000"/>
                <a:gd name="connsiteY2" fmla="*/ 790575 h 1228725"/>
                <a:gd name="connsiteX3" fmla="*/ 3810000 w 3810000"/>
                <a:gd name="connsiteY3" fmla="*/ 0 h 1228725"/>
                <a:gd name="connsiteX4" fmla="*/ 3810000 w 3810000"/>
                <a:gd name="connsiteY4" fmla="*/ 0 h 1228725"/>
                <a:gd name="connsiteX0" fmla="*/ 0 w 4316994"/>
                <a:gd name="connsiteY0" fmla="*/ 1129137 h 1129137"/>
                <a:gd name="connsiteX1" fmla="*/ 2030994 w 4316994"/>
                <a:gd name="connsiteY1" fmla="*/ 523875 h 1129137"/>
                <a:gd name="connsiteX2" fmla="*/ 3021594 w 4316994"/>
                <a:gd name="connsiteY2" fmla="*/ 790575 h 1129137"/>
                <a:gd name="connsiteX3" fmla="*/ 4316994 w 4316994"/>
                <a:gd name="connsiteY3" fmla="*/ 0 h 1129137"/>
                <a:gd name="connsiteX4" fmla="*/ 4316994 w 4316994"/>
                <a:gd name="connsiteY4" fmla="*/ 0 h 1129137"/>
                <a:gd name="connsiteX0" fmla="*/ 0 w 4316994"/>
                <a:gd name="connsiteY0" fmla="*/ 1129137 h 1129137"/>
                <a:gd name="connsiteX1" fmla="*/ 2356919 w 4316994"/>
                <a:gd name="connsiteY1" fmla="*/ 433341 h 1129137"/>
                <a:gd name="connsiteX2" fmla="*/ 3021594 w 4316994"/>
                <a:gd name="connsiteY2" fmla="*/ 790575 h 1129137"/>
                <a:gd name="connsiteX3" fmla="*/ 4316994 w 4316994"/>
                <a:gd name="connsiteY3" fmla="*/ 0 h 1129137"/>
                <a:gd name="connsiteX4" fmla="*/ 4316994 w 4316994"/>
                <a:gd name="connsiteY4" fmla="*/ 0 h 1129137"/>
                <a:gd name="connsiteX0" fmla="*/ 0 w 4316994"/>
                <a:gd name="connsiteY0" fmla="*/ 1129137 h 1129137"/>
                <a:gd name="connsiteX1" fmla="*/ 2356919 w 4316994"/>
                <a:gd name="connsiteY1" fmla="*/ 433341 h 1129137"/>
                <a:gd name="connsiteX2" fmla="*/ 3754925 w 4316994"/>
                <a:gd name="connsiteY2" fmla="*/ 971644 h 1129137"/>
                <a:gd name="connsiteX3" fmla="*/ 4316994 w 4316994"/>
                <a:gd name="connsiteY3" fmla="*/ 0 h 1129137"/>
                <a:gd name="connsiteX4" fmla="*/ 4316994 w 4316994"/>
                <a:gd name="connsiteY4" fmla="*/ 0 h 1129137"/>
                <a:gd name="connsiteX0" fmla="*/ 0 w 4316994"/>
                <a:gd name="connsiteY0" fmla="*/ 1129137 h 1129137"/>
                <a:gd name="connsiteX1" fmla="*/ 2356919 w 4316994"/>
                <a:gd name="connsiteY1" fmla="*/ 433341 h 1129137"/>
                <a:gd name="connsiteX2" fmla="*/ 3754925 w 4316994"/>
                <a:gd name="connsiteY2" fmla="*/ 971644 h 1129137"/>
                <a:gd name="connsiteX3" fmla="*/ 4316994 w 4316994"/>
                <a:gd name="connsiteY3" fmla="*/ 0 h 1129137"/>
                <a:gd name="connsiteX0" fmla="*/ 0 w 5475838"/>
                <a:gd name="connsiteY0" fmla="*/ 1355474 h 1355474"/>
                <a:gd name="connsiteX1" fmla="*/ 2356919 w 5475838"/>
                <a:gd name="connsiteY1" fmla="*/ 659678 h 1355474"/>
                <a:gd name="connsiteX2" fmla="*/ 3754925 w 5475838"/>
                <a:gd name="connsiteY2" fmla="*/ 1197981 h 1355474"/>
                <a:gd name="connsiteX3" fmla="*/ 5475838 w 5475838"/>
                <a:gd name="connsiteY3" fmla="*/ 0 h 13554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475838" h="1355474">
                  <a:moveTo>
                    <a:pt x="0" y="1355474"/>
                  </a:moveTo>
                  <a:lnTo>
                    <a:pt x="2356919" y="659678"/>
                  </a:lnTo>
                  <a:lnTo>
                    <a:pt x="3754925" y="1197981"/>
                  </a:lnTo>
                  <a:lnTo>
                    <a:pt x="5475838" y="0"/>
                  </a:lnTo>
                </a:path>
              </a:pathLst>
            </a:custGeom>
            <a:ln w="50800">
              <a:solidFill>
                <a:schemeClr val="bg1">
                  <a:lumMod val="85000"/>
                </a:schemeClr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en-US" sz="2700" dirty="0"/>
            </a:p>
          </p:txBody>
        </p:sp>
        <p:sp>
          <p:nvSpPr>
            <p:cNvPr id="29" name="Oval 28">
              <a:extLst>
                <a:ext uri="{FF2B5EF4-FFF2-40B4-BE49-F238E27FC236}">
                  <a16:creationId xmlns:a16="http://schemas.microsoft.com/office/drawing/2014/main" id="{E7588519-B1BC-41D8-A4E7-8C5865381F4E}"/>
                </a:ext>
              </a:extLst>
            </p:cNvPr>
            <p:cNvSpPr/>
            <p:nvPr/>
          </p:nvSpPr>
          <p:spPr>
            <a:xfrm>
              <a:off x="3492797" y="5655098"/>
              <a:ext cx="144016" cy="144016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700" dirty="0"/>
            </a:p>
          </p:txBody>
        </p:sp>
        <p:sp>
          <p:nvSpPr>
            <p:cNvPr id="30" name="Oval 29">
              <a:extLst>
                <a:ext uri="{FF2B5EF4-FFF2-40B4-BE49-F238E27FC236}">
                  <a16:creationId xmlns:a16="http://schemas.microsoft.com/office/drawing/2014/main" id="{2BB57F76-9B38-45BE-9D05-D336556535BC}"/>
                </a:ext>
              </a:extLst>
            </p:cNvPr>
            <p:cNvSpPr/>
            <p:nvPr/>
          </p:nvSpPr>
          <p:spPr>
            <a:xfrm>
              <a:off x="5865995" y="4969796"/>
              <a:ext cx="144016" cy="144016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700"/>
            </a:p>
          </p:txBody>
        </p:sp>
        <p:sp>
          <p:nvSpPr>
            <p:cNvPr id="31" name="Oval 30">
              <a:extLst>
                <a:ext uri="{FF2B5EF4-FFF2-40B4-BE49-F238E27FC236}">
                  <a16:creationId xmlns:a16="http://schemas.microsoft.com/office/drawing/2014/main" id="{7665C038-4344-40D4-835E-76CBB87B8BC5}"/>
                </a:ext>
              </a:extLst>
            </p:cNvPr>
            <p:cNvSpPr/>
            <p:nvPr/>
          </p:nvSpPr>
          <p:spPr>
            <a:xfrm>
              <a:off x="7245617" y="5502967"/>
              <a:ext cx="144016" cy="144016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700"/>
            </a:p>
          </p:txBody>
        </p:sp>
      </p:grpSp>
      <p:sp>
        <p:nvSpPr>
          <p:cNvPr id="32" name="TextBox 31">
            <a:extLst>
              <a:ext uri="{FF2B5EF4-FFF2-40B4-BE49-F238E27FC236}">
                <a16:creationId xmlns:a16="http://schemas.microsoft.com/office/drawing/2014/main" id="{2BEB7F6D-7540-407B-8AA5-1E867B60E593}"/>
              </a:ext>
            </a:extLst>
          </p:cNvPr>
          <p:cNvSpPr txBox="1"/>
          <p:nvPr/>
        </p:nvSpPr>
        <p:spPr>
          <a:xfrm>
            <a:off x="1483084" y="2721240"/>
            <a:ext cx="1114028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3600" b="1" dirty="0">
                <a:solidFill>
                  <a:schemeClr val="accent1"/>
                </a:solidFill>
              </a:rPr>
              <a:t>35</a:t>
            </a:r>
            <a:r>
              <a:rPr lang="en-US" altLang="ko-KR" sz="2000" b="1" dirty="0">
                <a:solidFill>
                  <a:schemeClr val="accent1"/>
                </a:solidFill>
              </a:rPr>
              <a:t>%</a:t>
            </a:r>
            <a:endParaRPr lang="ko-KR" altLang="en-US" sz="2000" b="1" dirty="0">
              <a:solidFill>
                <a:schemeClr val="accent1"/>
              </a:solidFill>
            </a:endParaRPr>
          </a:p>
        </p:txBody>
      </p:sp>
      <p:sp>
        <p:nvSpPr>
          <p:cNvPr id="33" name="TextBox 32">
            <a:extLst>
              <a:ext uri="{FF2B5EF4-FFF2-40B4-BE49-F238E27FC236}">
                <a16:creationId xmlns:a16="http://schemas.microsoft.com/office/drawing/2014/main" id="{9E1548D9-7ADB-4E5D-A0CD-7A541EA0E42A}"/>
              </a:ext>
            </a:extLst>
          </p:cNvPr>
          <p:cNvSpPr txBox="1"/>
          <p:nvPr/>
        </p:nvSpPr>
        <p:spPr>
          <a:xfrm>
            <a:off x="4204602" y="2242785"/>
            <a:ext cx="1114028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3600" b="1" dirty="0">
                <a:solidFill>
                  <a:schemeClr val="accent2"/>
                </a:solidFill>
              </a:rPr>
              <a:t>55</a:t>
            </a:r>
            <a:r>
              <a:rPr lang="en-US" altLang="ko-KR" sz="2000" b="1" dirty="0">
                <a:solidFill>
                  <a:schemeClr val="accent2"/>
                </a:solidFill>
              </a:rPr>
              <a:t>%</a:t>
            </a:r>
            <a:endParaRPr lang="ko-KR" altLang="en-US" sz="2000" b="1" dirty="0">
              <a:solidFill>
                <a:schemeClr val="accent2"/>
              </a:solidFill>
            </a:endParaRPr>
          </a:p>
        </p:txBody>
      </p:sp>
      <p:sp>
        <p:nvSpPr>
          <p:cNvPr id="34" name="TextBox 33">
            <a:extLst>
              <a:ext uri="{FF2B5EF4-FFF2-40B4-BE49-F238E27FC236}">
                <a16:creationId xmlns:a16="http://schemas.microsoft.com/office/drawing/2014/main" id="{2FBA6FB5-C486-4552-8B3D-7851346205EC}"/>
              </a:ext>
            </a:extLst>
          </p:cNvPr>
          <p:cNvSpPr txBox="1"/>
          <p:nvPr/>
        </p:nvSpPr>
        <p:spPr>
          <a:xfrm>
            <a:off x="6926120" y="1764331"/>
            <a:ext cx="1114028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3600" b="1" dirty="0">
                <a:solidFill>
                  <a:schemeClr val="accent3"/>
                </a:solidFill>
              </a:rPr>
              <a:t>75</a:t>
            </a:r>
            <a:r>
              <a:rPr lang="en-US" altLang="ko-KR" sz="2000" b="1" dirty="0">
                <a:solidFill>
                  <a:schemeClr val="accent3"/>
                </a:solidFill>
              </a:rPr>
              <a:t>%</a:t>
            </a:r>
            <a:endParaRPr lang="ko-KR" altLang="en-US" sz="2000" b="1" dirty="0">
              <a:solidFill>
                <a:schemeClr val="accent3"/>
              </a:solidFill>
            </a:endParaRPr>
          </a:p>
        </p:txBody>
      </p:sp>
      <p:sp>
        <p:nvSpPr>
          <p:cNvPr id="35" name="TextBox 34">
            <a:extLst>
              <a:ext uri="{FF2B5EF4-FFF2-40B4-BE49-F238E27FC236}">
                <a16:creationId xmlns:a16="http://schemas.microsoft.com/office/drawing/2014/main" id="{0614D288-3410-4688-A440-0B24D3104273}"/>
              </a:ext>
            </a:extLst>
          </p:cNvPr>
          <p:cNvSpPr txBox="1"/>
          <p:nvPr/>
        </p:nvSpPr>
        <p:spPr>
          <a:xfrm>
            <a:off x="9647638" y="1285877"/>
            <a:ext cx="1114028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3600" b="1" dirty="0">
                <a:solidFill>
                  <a:schemeClr val="accent4"/>
                </a:solidFill>
              </a:rPr>
              <a:t>95</a:t>
            </a:r>
            <a:r>
              <a:rPr lang="en-US" altLang="ko-KR" sz="2000" b="1" dirty="0">
                <a:solidFill>
                  <a:schemeClr val="accent4"/>
                </a:solidFill>
              </a:rPr>
              <a:t>%</a:t>
            </a:r>
            <a:endParaRPr lang="ko-KR" altLang="en-US" sz="2000" b="1" dirty="0">
              <a:solidFill>
                <a:schemeClr val="accent4"/>
              </a:solidFill>
            </a:endParaRPr>
          </a:p>
        </p:txBody>
      </p:sp>
      <p:sp>
        <p:nvSpPr>
          <p:cNvPr id="36" name="Rectangle 130">
            <a:extLst>
              <a:ext uri="{FF2B5EF4-FFF2-40B4-BE49-F238E27FC236}">
                <a16:creationId xmlns:a16="http://schemas.microsoft.com/office/drawing/2014/main" id="{8F1AE7AF-78DF-4794-BDD1-22D26B1FB3D2}"/>
              </a:ext>
            </a:extLst>
          </p:cNvPr>
          <p:cNvSpPr/>
          <p:nvPr/>
        </p:nvSpPr>
        <p:spPr>
          <a:xfrm>
            <a:off x="1870900" y="3430726"/>
            <a:ext cx="338397" cy="339933"/>
          </a:xfrm>
          <a:custGeom>
            <a:avLst/>
            <a:gdLst/>
            <a:ahLst/>
            <a:cxnLst/>
            <a:rect l="l" t="t" r="r" b="b"/>
            <a:pathLst>
              <a:path w="371900" h="373588">
                <a:moveTo>
                  <a:pt x="297080" y="129105"/>
                </a:moveTo>
                <a:lnTo>
                  <a:pt x="284273" y="219737"/>
                </a:lnTo>
                <a:lnTo>
                  <a:pt x="305496" y="219737"/>
                </a:lnTo>
                <a:lnTo>
                  <a:pt x="333001" y="129105"/>
                </a:lnTo>
                <a:close/>
                <a:moveTo>
                  <a:pt x="228265" y="129105"/>
                </a:moveTo>
                <a:lnTo>
                  <a:pt x="228265" y="219737"/>
                </a:lnTo>
                <a:lnTo>
                  <a:pt x="250807" y="219737"/>
                </a:lnTo>
                <a:lnTo>
                  <a:pt x="263614" y="129105"/>
                </a:lnTo>
                <a:close/>
                <a:moveTo>
                  <a:pt x="157021" y="129105"/>
                </a:moveTo>
                <a:lnTo>
                  <a:pt x="175826" y="219737"/>
                </a:lnTo>
                <a:lnTo>
                  <a:pt x="195129" y="219737"/>
                </a:lnTo>
                <a:lnTo>
                  <a:pt x="195129" y="129105"/>
                </a:lnTo>
                <a:close/>
                <a:moveTo>
                  <a:pt x="93087" y="129105"/>
                </a:moveTo>
                <a:lnTo>
                  <a:pt x="117372" y="219737"/>
                </a:lnTo>
                <a:lnTo>
                  <a:pt x="141984" y="219737"/>
                </a:lnTo>
                <a:lnTo>
                  <a:pt x="123179" y="129105"/>
                </a:lnTo>
                <a:close/>
                <a:moveTo>
                  <a:pt x="58494" y="0"/>
                </a:moveTo>
                <a:lnTo>
                  <a:pt x="84208" y="95969"/>
                </a:lnTo>
                <a:lnTo>
                  <a:pt x="354346" y="95969"/>
                </a:lnTo>
                <a:lnTo>
                  <a:pt x="354346" y="97437"/>
                </a:lnTo>
                <a:cubicBezTo>
                  <a:pt x="356087" y="96136"/>
                  <a:pt x="357928" y="96353"/>
                  <a:pt x="359747" y="96905"/>
                </a:cubicBezTo>
                <a:lnTo>
                  <a:pt x="360371" y="97095"/>
                </a:lnTo>
                <a:cubicBezTo>
                  <a:pt x="368954" y="99700"/>
                  <a:pt x="373801" y="108770"/>
                  <a:pt x="371196" y="117354"/>
                </a:cubicBezTo>
                <a:lnTo>
                  <a:pt x="333339" y="242097"/>
                </a:lnTo>
                <a:cubicBezTo>
                  <a:pt x="331591" y="247858"/>
                  <a:pt x="326929" y="251935"/>
                  <a:pt x="321206" y="252122"/>
                </a:cubicBezTo>
                <a:lnTo>
                  <a:pt x="321206" y="252873"/>
                </a:lnTo>
                <a:lnTo>
                  <a:pt x="313576" y="252873"/>
                </a:lnTo>
                <a:cubicBezTo>
                  <a:pt x="313378" y="253010"/>
                  <a:pt x="313229" y="252967"/>
                  <a:pt x="313080" y="252922"/>
                </a:cubicBezTo>
                <a:lnTo>
                  <a:pt x="312919" y="252873"/>
                </a:lnTo>
                <a:lnTo>
                  <a:pt x="126251" y="252873"/>
                </a:lnTo>
                <a:lnTo>
                  <a:pt x="133971" y="281687"/>
                </a:lnTo>
                <a:lnTo>
                  <a:pt x="321075" y="281687"/>
                </a:lnTo>
                <a:lnTo>
                  <a:pt x="321075" y="314823"/>
                </a:lnTo>
                <a:lnTo>
                  <a:pt x="318480" y="314823"/>
                </a:lnTo>
                <a:cubicBezTo>
                  <a:pt x="329614" y="318311"/>
                  <a:pt x="336414" y="328969"/>
                  <a:pt x="336414" y="341215"/>
                </a:cubicBezTo>
                <a:cubicBezTo>
                  <a:pt x="336414" y="359094"/>
                  <a:pt x="321920" y="373588"/>
                  <a:pt x="304041" y="373588"/>
                </a:cubicBezTo>
                <a:cubicBezTo>
                  <a:pt x="286162" y="373588"/>
                  <a:pt x="271668" y="359094"/>
                  <a:pt x="271668" y="341215"/>
                </a:cubicBezTo>
                <a:cubicBezTo>
                  <a:pt x="271668" y="328969"/>
                  <a:pt x="278468" y="318311"/>
                  <a:pt x="289602" y="314823"/>
                </a:cubicBezTo>
                <a:lnTo>
                  <a:pt x="142850" y="314823"/>
                </a:lnTo>
                <a:lnTo>
                  <a:pt x="143397" y="316865"/>
                </a:lnTo>
                <a:cubicBezTo>
                  <a:pt x="151629" y="321811"/>
                  <a:pt x="156401" y="330956"/>
                  <a:pt x="156401" y="341215"/>
                </a:cubicBezTo>
                <a:cubicBezTo>
                  <a:pt x="156401" y="359094"/>
                  <a:pt x="141907" y="373588"/>
                  <a:pt x="124028" y="373588"/>
                </a:cubicBezTo>
                <a:cubicBezTo>
                  <a:pt x="106149" y="373588"/>
                  <a:pt x="91655" y="359094"/>
                  <a:pt x="91655" y="341215"/>
                </a:cubicBezTo>
                <a:cubicBezTo>
                  <a:pt x="91655" y="329356"/>
                  <a:pt x="98032" y="318986"/>
                  <a:pt x="108649" y="315212"/>
                </a:cubicBezTo>
                <a:lnTo>
                  <a:pt x="33542" y="34909"/>
                </a:lnTo>
                <a:lnTo>
                  <a:pt x="0" y="34909"/>
                </a:lnTo>
                <a:lnTo>
                  <a:pt x="0" y="1773"/>
                </a:lnTo>
                <a:lnTo>
                  <a:pt x="51879" y="1773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ko-KR" altLang="en-US" dirty="0">
              <a:solidFill>
                <a:schemeClr val="tx1"/>
              </a:solidFill>
            </a:endParaRPr>
          </a:p>
        </p:txBody>
      </p:sp>
      <p:sp>
        <p:nvSpPr>
          <p:cNvPr id="37" name="Rectangle 36">
            <a:extLst>
              <a:ext uri="{FF2B5EF4-FFF2-40B4-BE49-F238E27FC236}">
                <a16:creationId xmlns:a16="http://schemas.microsoft.com/office/drawing/2014/main" id="{D9C9BEBB-96BF-4474-94C7-8E51BC1278EB}"/>
              </a:ext>
            </a:extLst>
          </p:cNvPr>
          <p:cNvSpPr/>
          <p:nvPr/>
        </p:nvSpPr>
        <p:spPr>
          <a:xfrm>
            <a:off x="7280704" y="2480998"/>
            <a:ext cx="389370" cy="325482"/>
          </a:xfrm>
          <a:custGeom>
            <a:avLst/>
            <a:gdLst/>
            <a:ahLst/>
            <a:cxnLst/>
            <a:rect l="l" t="t" r="r" b="b"/>
            <a:pathLst>
              <a:path w="3186824" h="2663936">
                <a:moveTo>
                  <a:pt x="2624444" y="2376100"/>
                </a:moveTo>
                <a:lnTo>
                  <a:pt x="2624444" y="2520100"/>
                </a:lnTo>
                <a:lnTo>
                  <a:pt x="2952463" y="2520100"/>
                </a:lnTo>
                <a:lnTo>
                  <a:pt x="2952463" y="2376100"/>
                </a:lnTo>
                <a:close/>
                <a:moveTo>
                  <a:pt x="210911" y="2376100"/>
                </a:moveTo>
                <a:lnTo>
                  <a:pt x="210911" y="2520100"/>
                </a:lnTo>
                <a:lnTo>
                  <a:pt x="538930" y="2520100"/>
                </a:lnTo>
                <a:lnTo>
                  <a:pt x="538930" y="2376100"/>
                </a:lnTo>
                <a:close/>
                <a:moveTo>
                  <a:pt x="2624444" y="2095269"/>
                </a:moveTo>
                <a:lnTo>
                  <a:pt x="2624444" y="2239269"/>
                </a:lnTo>
                <a:lnTo>
                  <a:pt x="2952463" y="2239269"/>
                </a:lnTo>
                <a:lnTo>
                  <a:pt x="2952463" y="2095269"/>
                </a:lnTo>
                <a:close/>
                <a:moveTo>
                  <a:pt x="210911" y="2095269"/>
                </a:moveTo>
                <a:lnTo>
                  <a:pt x="210911" y="2239269"/>
                </a:lnTo>
                <a:lnTo>
                  <a:pt x="538930" y="2239269"/>
                </a:lnTo>
                <a:lnTo>
                  <a:pt x="538930" y="2095269"/>
                </a:lnTo>
                <a:close/>
                <a:moveTo>
                  <a:pt x="2624444" y="1814436"/>
                </a:moveTo>
                <a:lnTo>
                  <a:pt x="2624444" y="1958436"/>
                </a:lnTo>
                <a:lnTo>
                  <a:pt x="2952463" y="1958436"/>
                </a:lnTo>
                <a:lnTo>
                  <a:pt x="2952463" y="1814436"/>
                </a:lnTo>
                <a:close/>
                <a:moveTo>
                  <a:pt x="210911" y="1814436"/>
                </a:moveTo>
                <a:lnTo>
                  <a:pt x="210911" y="1958436"/>
                </a:lnTo>
                <a:lnTo>
                  <a:pt x="538930" y="1958436"/>
                </a:lnTo>
                <a:lnTo>
                  <a:pt x="538930" y="1814436"/>
                </a:lnTo>
                <a:close/>
                <a:moveTo>
                  <a:pt x="2624444" y="1533603"/>
                </a:moveTo>
                <a:lnTo>
                  <a:pt x="2624444" y="1677603"/>
                </a:lnTo>
                <a:lnTo>
                  <a:pt x="2952463" y="1677603"/>
                </a:lnTo>
                <a:lnTo>
                  <a:pt x="2952463" y="1533603"/>
                </a:lnTo>
                <a:close/>
                <a:moveTo>
                  <a:pt x="210911" y="1533603"/>
                </a:moveTo>
                <a:lnTo>
                  <a:pt x="210911" y="1677603"/>
                </a:lnTo>
                <a:lnTo>
                  <a:pt x="538930" y="1677603"/>
                </a:lnTo>
                <a:lnTo>
                  <a:pt x="538930" y="1533603"/>
                </a:lnTo>
                <a:close/>
                <a:moveTo>
                  <a:pt x="2624444" y="1252770"/>
                </a:moveTo>
                <a:lnTo>
                  <a:pt x="2624444" y="1396770"/>
                </a:lnTo>
                <a:lnTo>
                  <a:pt x="2952463" y="1396770"/>
                </a:lnTo>
                <a:lnTo>
                  <a:pt x="2952463" y="1252770"/>
                </a:lnTo>
                <a:close/>
                <a:moveTo>
                  <a:pt x="210911" y="1252770"/>
                </a:moveTo>
                <a:lnTo>
                  <a:pt x="210911" y="1396770"/>
                </a:lnTo>
                <a:lnTo>
                  <a:pt x="538930" y="1396770"/>
                </a:lnTo>
                <a:lnTo>
                  <a:pt x="538930" y="1252770"/>
                </a:lnTo>
                <a:close/>
                <a:moveTo>
                  <a:pt x="2624444" y="971937"/>
                </a:moveTo>
                <a:lnTo>
                  <a:pt x="2624444" y="1115937"/>
                </a:lnTo>
                <a:lnTo>
                  <a:pt x="2952463" y="1115937"/>
                </a:lnTo>
                <a:lnTo>
                  <a:pt x="2952463" y="971937"/>
                </a:lnTo>
                <a:close/>
                <a:moveTo>
                  <a:pt x="210911" y="971937"/>
                </a:moveTo>
                <a:lnTo>
                  <a:pt x="210911" y="1115937"/>
                </a:lnTo>
                <a:lnTo>
                  <a:pt x="538930" y="1115937"/>
                </a:lnTo>
                <a:lnTo>
                  <a:pt x="538930" y="971937"/>
                </a:lnTo>
                <a:close/>
                <a:moveTo>
                  <a:pt x="2624444" y="691104"/>
                </a:moveTo>
                <a:lnTo>
                  <a:pt x="2624444" y="835104"/>
                </a:lnTo>
                <a:lnTo>
                  <a:pt x="2952463" y="835104"/>
                </a:lnTo>
                <a:lnTo>
                  <a:pt x="2952463" y="691104"/>
                </a:lnTo>
                <a:close/>
                <a:moveTo>
                  <a:pt x="210911" y="691104"/>
                </a:moveTo>
                <a:lnTo>
                  <a:pt x="210911" y="835104"/>
                </a:lnTo>
                <a:lnTo>
                  <a:pt x="538930" y="835104"/>
                </a:lnTo>
                <a:lnTo>
                  <a:pt x="538930" y="691104"/>
                </a:lnTo>
                <a:close/>
                <a:moveTo>
                  <a:pt x="988006" y="552354"/>
                </a:moveTo>
                <a:lnTo>
                  <a:pt x="988006" y="2111583"/>
                </a:lnTo>
                <a:lnTo>
                  <a:pt x="2332169" y="1331969"/>
                </a:lnTo>
                <a:close/>
                <a:moveTo>
                  <a:pt x="2624444" y="410271"/>
                </a:moveTo>
                <a:lnTo>
                  <a:pt x="2624444" y="554271"/>
                </a:lnTo>
                <a:lnTo>
                  <a:pt x="2952463" y="554271"/>
                </a:lnTo>
                <a:lnTo>
                  <a:pt x="2952463" y="410271"/>
                </a:lnTo>
                <a:close/>
                <a:moveTo>
                  <a:pt x="210911" y="410271"/>
                </a:moveTo>
                <a:lnTo>
                  <a:pt x="210911" y="554271"/>
                </a:lnTo>
                <a:lnTo>
                  <a:pt x="538930" y="554271"/>
                </a:lnTo>
                <a:lnTo>
                  <a:pt x="538930" y="410271"/>
                </a:lnTo>
                <a:close/>
                <a:moveTo>
                  <a:pt x="2624444" y="129438"/>
                </a:moveTo>
                <a:lnTo>
                  <a:pt x="2624444" y="273438"/>
                </a:lnTo>
                <a:lnTo>
                  <a:pt x="2952463" y="273438"/>
                </a:lnTo>
                <a:lnTo>
                  <a:pt x="2952463" y="129438"/>
                </a:lnTo>
                <a:close/>
                <a:moveTo>
                  <a:pt x="210911" y="129438"/>
                </a:moveTo>
                <a:lnTo>
                  <a:pt x="210911" y="273438"/>
                </a:lnTo>
                <a:lnTo>
                  <a:pt x="538930" y="273438"/>
                </a:lnTo>
                <a:lnTo>
                  <a:pt x="538930" y="129438"/>
                </a:lnTo>
                <a:close/>
                <a:moveTo>
                  <a:pt x="0" y="0"/>
                </a:moveTo>
                <a:lnTo>
                  <a:pt x="3186824" y="0"/>
                </a:lnTo>
                <a:lnTo>
                  <a:pt x="3186824" y="2663936"/>
                </a:lnTo>
                <a:lnTo>
                  <a:pt x="0" y="2663936"/>
                </a:ln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ko-KR" altLang="en-US" dirty="0"/>
          </a:p>
        </p:txBody>
      </p:sp>
      <p:sp>
        <p:nvSpPr>
          <p:cNvPr id="38" name="Rounded Rectangle 7">
            <a:extLst>
              <a:ext uri="{FF2B5EF4-FFF2-40B4-BE49-F238E27FC236}">
                <a16:creationId xmlns:a16="http://schemas.microsoft.com/office/drawing/2014/main" id="{3445C300-C572-4C9C-8463-A991A6CC7E37}"/>
              </a:ext>
            </a:extLst>
          </p:cNvPr>
          <p:cNvSpPr/>
          <p:nvPr/>
        </p:nvSpPr>
        <p:spPr>
          <a:xfrm>
            <a:off x="10026096" y="1946631"/>
            <a:ext cx="352176" cy="303924"/>
          </a:xfrm>
          <a:custGeom>
            <a:avLst/>
            <a:gdLst/>
            <a:ahLst/>
            <a:cxnLst/>
            <a:rect l="l" t="t" r="r" b="b"/>
            <a:pathLst>
              <a:path w="3240006" h="2796091">
                <a:moveTo>
                  <a:pt x="686867" y="612319"/>
                </a:moveTo>
                <a:cubicBezTo>
                  <a:pt x="611281" y="612319"/>
                  <a:pt x="550007" y="673593"/>
                  <a:pt x="550007" y="749179"/>
                </a:cubicBezTo>
                <a:cubicBezTo>
                  <a:pt x="550007" y="824765"/>
                  <a:pt x="611281" y="886039"/>
                  <a:pt x="686867" y="886039"/>
                </a:cubicBezTo>
                <a:cubicBezTo>
                  <a:pt x="762453" y="886039"/>
                  <a:pt x="823727" y="824765"/>
                  <a:pt x="823727" y="749179"/>
                </a:cubicBezTo>
                <a:cubicBezTo>
                  <a:pt x="823727" y="673593"/>
                  <a:pt x="762453" y="612319"/>
                  <a:pt x="686867" y="612319"/>
                </a:cubicBezTo>
                <a:close/>
                <a:moveTo>
                  <a:pt x="1587500" y="281447"/>
                </a:moveTo>
                <a:cubicBezTo>
                  <a:pt x="1432061" y="281447"/>
                  <a:pt x="1306053" y="407455"/>
                  <a:pt x="1306053" y="562894"/>
                </a:cubicBezTo>
                <a:cubicBezTo>
                  <a:pt x="1306053" y="718333"/>
                  <a:pt x="1432061" y="844341"/>
                  <a:pt x="1587500" y="844341"/>
                </a:cubicBezTo>
                <a:cubicBezTo>
                  <a:pt x="1742939" y="844341"/>
                  <a:pt x="1868947" y="718333"/>
                  <a:pt x="1868947" y="562894"/>
                </a:cubicBezTo>
                <a:cubicBezTo>
                  <a:pt x="1868947" y="407455"/>
                  <a:pt x="1742939" y="281447"/>
                  <a:pt x="1587500" y="281447"/>
                </a:cubicBezTo>
                <a:close/>
                <a:moveTo>
                  <a:pt x="1587500" y="0"/>
                </a:moveTo>
                <a:cubicBezTo>
                  <a:pt x="1898378" y="0"/>
                  <a:pt x="2150394" y="252016"/>
                  <a:pt x="2150394" y="562894"/>
                </a:cubicBezTo>
                <a:cubicBezTo>
                  <a:pt x="2150394" y="786167"/>
                  <a:pt x="2020401" y="979078"/>
                  <a:pt x="1831095" y="1068260"/>
                </a:cubicBezTo>
                <a:lnTo>
                  <a:pt x="2215710" y="1068260"/>
                </a:lnTo>
                <a:cubicBezTo>
                  <a:pt x="2374756" y="1068260"/>
                  <a:pt x="2503688" y="1197192"/>
                  <a:pt x="2503688" y="1356238"/>
                </a:cubicBezTo>
                <a:lnTo>
                  <a:pt x="2503688" y="1474975"/>
                </a:lnTo>
                <a:lnTo>
                  <a:pt x="2656086" y="1474975"/>
                </a:lnTo>
                <a:cubicBezTo>
                  <a:pt x="2692420" y="1474975"/>
                  <a:pt x="2722815" y="1500405"/>
                  <a:pt x="2728975" y="1534767"/>
                </a:cubicBezTo>
                <a:lnTo>
                  <a:pt x="3240006" y="1109804"/>
                </a:lnTo>
                <a:lnTo>
                  <a:pt x="3240006" y="2754548"/>
                </a:lnTo>
                <a:lnTo>
                  <a:pt x="2728975" y="2329585"/>
                </a:lnTo>
                <a:cubicBezTo>
                  <a:pt x="2722815" y="2363946"/>
                  <a:pt x="2692420" y="2389375"/>
                  <a:pt x="2656086" y="2389375"/>
                </a:cubicBezTo>
                <a:lnTo>
                  <a:pt x="2503688" y="2389375"/>
                </a:lnTo>
                <a:lnTo>
                  <a:pt x="2503688" y="2508113"/>
                </a:lnTo>
                <a:cubicBezTo>
                  <a:pt x="2503688" y="2667159"/>
                  <a:pt x="2374756" y="2796091"/>
                  <a:pt x="2215710" y="2796091"/>
                </a:cubicBezTo>
                <a:lnTo>
                  <a:pt x="287978" y="2796091"/>
                </a:lnTo>
                <a:cubicBezTo>
                  <a:pt x="128932" y="2796091"/>
                  <a:pt x="0" y="2667159"/>
                  <a:pt x="0" y="2508113"/>
                </a:cubicBezTo>
                <a:lnTo>
                  <a:pt x="0" y="1356238"/>
                </a:lnTo>
                <a:cubicBezTo>
                  <a:pt x="0" y="1197192"/>
                  <a:pt x="128932" y="1068260"/>
                  <a:pt x="287978" y="1068260"/>
                </a:cubicBezTo>
                <a:lnTo>
                  <a:pt x="544513" y="1068260"/>
                </a:lnTo>
                <a:cubicBezTo>
                  <a:pt x="422089" y="1014226"/>
                  <a:pt x="336949" y="891645"/>
                  <a:pt x="336949" y="749179"/>
                </a:cubicBezTo>
                <a:cubicBezTo>
                  <a:pt x="336949" y="555925"/>
                  <a:pt x="493613" y="399261"/>
                  <a:pt x="686867" y="399261"/>
                </a:cubicBezTo>
                <a:cubicBezTo>
                  <a:pt x="880121" y="399261"/>
                  <a:pt x="1036785" y="555925"/>
                  <a:pt x="1036785" y="749179"/>
                </a:cubicBezTo>
                <a:cubicBezTo>
                  <a:pt x="1036785" y="891645"/>
                  <a:pt x="951645" y="1014226"/>
                  <a:pt x="829222" y="1068260"/>
                </a:cubicBezTo>
                <a:lnTo>
                  <a:pt x="1343906" y="1068260"/>
                </a:lnTo>
                <a:cubicBezTo>
                  <a:pt x="1154600" y="979078"/>
                  <a:pt x="1024606" y="786167"/>
                  <a:pt x="1024606" y="562894"/>
                </a:cubicBezTo>
                <a:cubicBezTo>
                  <a:pt x="1024606" y="252016"/>
                  <a:pt x="1276622" y="0"/>
                  <a:pt x="1587500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ko-KR" altLang="en-US" dirty="0"/>
          </a:p>
        </p:txBody>
      </p:sp>
      <p:sp>
        <p:nvSpPr>
          <p:cNvPr id="39" name="Round Same Side Corner Rectangle 36">
            <a:extLst>
              <a:ext uri="{FF2B5EF4-FFF2-40B4-BE49-F238E27FC236}">
                <a16:creationId xmlns:a16="http://schemas.microsoft.com/office/drawing/2014/main" id="{2914616E-0F7A-48BE-9160-FF6EAF4C551D}"/>
              </a:ext>
            </a:extLst>
          </p:cNvPr>
          <p:cNvSpPr>
            <a:spLocks noChangeAspect="1"/>
          </p:cNvSpPr>
          <p:nvPr/>
        </p:nvSpPr>
        <p:spPr>
          <a:xfrm>
            <a:off x="4554217" y="3048346"/>
            <a:ext cx="396000" cy="313084"/>
          </a:xfrm>
          <a:custGeom>
            <a:avLst/>
            <a:gdLst/>
            <a:ahLst/>
            <a:cxnLst/>
            <a:rect l="l" t="t" r="r" b="b"/>
            <a:pathLst>
              <a:path w="3219104" h="2545072">
                <a:moveTo>
                  <a:pt x="2779672" y="457200"/>
                </a:moveTo>
                <a:lnTo>
                  <a:pt x="2975888" y="457200"/>
                </a:lnTo>
                <a:cubicBezTo>
                  <a:pt x="3110212" y="457200"/>
                  <a:pt x="3219104" y="566092"/>
                  <a:pt x="3219104" y="700416"/>
                </a:cubicBezTo>
                <a:lnTo>
                  <a:pt x="3219104" y="2301856"/>
                </a:lnTo>
                <a:cubicBezTo>
                  <a:pt x="3219104" y="2436180"/>
                  <a:pt x="3110212" y="2545072"/>
                  <a:pt x="2975888" y="2545072"/>
                </a:cubicBezTo>
                <a:lnTo>
                  <a:pt x="2779672" y="2545072"/>
                </a:lnTo>
                <a:close/>
                <a:moveTo>
                  <a:pt x="243216" y="457200"/>
                </a:moveTo>
                <a:lnTo>
                  <a:pt x="439432" y="457200"/>
                </a:lnTo>
                <a:lnTo>
                  <a:pt x="439432" y="2545072"/>
                </a:lnTo>
                <a:lnTo>
                  <a:pt x="243216" y="2545072"/>
                </a:lnTo>
                <a:cubicBezTo>
                  <a:pt x="108892" y="2545072"/>
                  <a:pt x="0" y="2436180"/>
                  <a:pt x="0" y="2301856"/>
                </a:cubicBezTo>
                <a:lnTo>
                  <a:pt x="0" y="700416"/>
                </a:lnTo>
                <a:cubicBezTo>
                  <a:pt x="0" y="566092"/>
                  <a:pt x="108892" y="457200"/>
                  <a:pt x="243216" y="457200"/>
                </a:cubicBezTo>
                <a:close/>
                <a:moveTo>
                  <a:pt x="1428476" y="174246"/>
                </a:moveTo>
                <a:cubicBezTo>
                  <a:pt x="1372210" y="174246"/>
                  <a:pt x="1326598" y="219858"/>
                  <a:pt x="1326598" y="276124"/>
                </a:cubicBezTo>
                <a:lnTo>
                  <a:pt x="1326598" y="457200"/>
                </a:lnTo>
                <a:lnTo>
                  <a:pt x="1892506" y="457200"/>
                </a:lnTo>
                <a:lnTo>
                  <a:pt x="1892506" y="276124"/>
                </a:lnTo>
                <a:cubicBezTo>
                  <a:pt x="1892506" y="219858"/>
                  <a:pt x="1846894" y="174246"/>
                  <a:pt x="1790628" y="174246"/>
                </a:cubicBezTo>
                <a:close/>
                <a:moveTo>
                  <a:pt x="1285704" y="0"/>
                </a:moveTo>
                <a:lnTo>
                  <a:pt x="1933400" y="0"/>
                </a:lnTo>
                <a:cubicBezTo>
                  <a:pt x="2007048" y="0"/>
                  <a:pt x="2066752" y="59704"/>
                  <a:pt x="2066752" y="133352"/>
                </a:cubicBezTo>
                <a:lnTo>
                  <a:pt x="2066752" y="457200"/>
                </a:lnTo>
                <a:lnTo>
                  <a:pt x="2599672" y="457200"/>
                </a:lnTo>
                <a:lnTo>
                  <a:pt x="2599672" y="2545072"/>
                </a:lnTo>
                <a:lnTo>
                  <a:pt x="619432" y="2545072"/>
                </a:lnTo>
                <a:lnTo>
                  <a:pt x="619432" y="457200"/>
                </a:lnTo>
                <a:lnTo>
                  <a:pt x="1152352" y="457200"/>
                </a:lnTo>
                <a:lnTo>
                  <a:pt x="1152352" y="133352"/>
                </a:lnTo>
                <a:cubicBezTo>
                  <a:pt x="1152352" y="59704"/>
                  <a:pt x="1212056" y="0"/>
                  <a:pt x="1285704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832468084"/>
      </p:ext>
    </p:extLst>
  </p:cSld>
  <p:clrMapOvr>
    <a:masterClrMapping/>
  </p:clrMapOvr>
</p:sld>
</file>

<file path=ppt/slides/slide3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Picture Placeholder 2">
            <a:extLst>
              <a:ext uri="{FF2B5EF4-FFF2-40B4-BE49-F238E27FC236}">
                <a16:creationId xmlns:a16="http://schemas.microsoft.com/office/drawing/2014/main" id="{D925A13F-74AA-4685-A144-F91FB446BFF1}"/>
              </a:ext>
            </a:extLst>
          </p:cNvPr>
          <p:cNvSpPr>
            <a:spLocks noGrp="1"/>
          </p:cNvSpPr>
          <p:nvPr>
            <p:ph type="pic" idx="12"/>
          </p:nvPr>
        </p:nvSpPr>
        <p:spPr/>
      </p:sp>
      <p:grpSp>
        <p:nvGrpSpPr>
          <p:cNvPr id="14" name="Group 24">
            <a:extLst>
              <a:ext uri="{FF2B5EF4-FFF2-40B4-BE49-F238E27FC236}">
                <a16:creationId xmlns:a16="http://schemas.microsoft.com/office/drawing/2014/main" id="{61A73D82-E72F-4833-A6F4-147C5A44EED1}"/>
              </a:ext>
            </a:extLst>
          </p:cNvPr>
          <p:cNvGrpSpPr/>
          <p:nvPr/>
        </p:nvGrpSpPr>
        <p:grpSpPr>
          <a:xfrm>
            <a:off x="1004721" y="3612816"/>
            <a:ext cx="3214195" cy="1088781"/>
            <a:chOff x="395534" y="3737446"/>
            <a:chExt cx="3972999" cy="1088780"/>
          </a:xfrm>
        </p:grpSpPr>
        <p:sp>
          <p:nvSpPr>
            <p:cNvPr id="15" name="TextBox 14">
              <a:extLst>
                <a:ext uri="{FF2B5EF4-FFF2-40B4-BE49-F238E27FC236}">
                  <a16:creationId xmlns:a16="http://schemas.microsoft.com/office/drawing/2014/main" id="{EC27C771-FE3B-4250-967A-63E92117F751}"/>
                </a:ext>
              </a:extLst>
            </p:cNvPr>
            <p:cNvSpPr txBox="1"/>
            <p:nvPr/>
          </p:nvSpPr>
          <p:spPr>
            <a:xfrm>
              <a:off x="395534" y="3737446"/>
              <a:ext cx="3972999" cy="276999"/>
            </a:xfrm>
            <a:prstGeom prst="rect">
              <a:avLst/>
            </a:prstGeom>
            <a:solidFill>
              <a:schemeClr val="accent1"/>
            </a:solidFill>
          </p:spPr>
          <p:txBody>
            <a:bodyPr wrap="square" rtlCol="0" anchor="ctr">
              <a:spAutoFit/>
            </a:bodyPr>
            <a:lstStyle/>
            <a:p>
              <a:r>
                <a:rPr lang="en-US" altLang="ko-KR" sz="1200" b="1" dirty="0">
                  <a:solidFill>
                    <a:schemeClr val="bg1"/>
                  </a:solidFill>
                  <a:cs typeface="Arial" pitchFamily="34" charset="0"/>
                </a:rPr>
                <a:t>Content  Here</a:t>
              </a:r>
              <a:endParaRPr lang="ko-KR" altLang="en-US" sz="1200" b="1" dirty="0">
                <a:solidFill>
                  <a:schemeClr val="bg1"/>
                </a:solidFill>
                <a:cs typeface="Arial" pitchFamily="34" charset="0"/>
              </a:endParaRPr>
            </a:p>
          </p:txBody>
        </p:sp>
        <p:sp>
          <p:nvSpPr>
            <p:cNvPr id="16" name="TextBox 15">
              <a:extLst>
                <a:ext uri="{FF2B5EF4-FFF2-40B4-BE49-F238E27FC236}">
                  <a16:creationId xmlns:a16="http://schemas.microsoft.com/office/drawing/2014/main" id="{FBBD4605-05C6-4ABC-9996-BE51DA2EE640}"/>
                </a:ext>
              </a:extLst>
            </p:cNvPr>
            <p:cNvSpPr txBox="1"/>
            <p:nvPr/>
          </p:nvSpPr>
          <p:spPr>
            <a:xfrm>
              <a:off x="395536" y="3995230"/>
              <a:ext cx="3972997" cy="83099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 can simply impress your audience and add a unique zing and appeal to your Presentations. Easy to change colors, photos and Text.</a:t>
              </a:r>
            </a:p>
          </p:txBody>
        </p:sp>
      </p:grpSp>
      <p:grpSp>
        <p:nvGrpSpPr>
          <p:cNvPr id="17" name="Group 33">
            <a:extLst>
              <a:ext uri="{FF2B5EF4-FFF2-40B4-BE49-F238E27FC236}">
                <a16:creationId xmlns:a16="http://schemas.microsoft.com/office/drawing/2014/main" id="{4EA26D67-F402-4A6C-A0A2-3A264787C536}"/>
              </a:ext>
            </a:extLst>
          </p:cNvPr>
          <p:cNvGrpSpPr/>
          <p:nvPr/>
        </p:nvGrpSpPr>
        <p:grpSpPr>
          <a:xfrm>
            <a:off x="1004721" y="4987468"/>
            <a:ext cx="3214195" cy="1088781"/>
            <a:chOff x="395534" y="3737446"/>
            <a:chExt cx="3972999" cy="1088780"/>
          </a:xfrm>
        </p:grpSpPr>
        <p:sp>
          <p:nvSpPr>
            <p:cNvPr id="18" name="TextBox 17">
              <a:extLst>
                <a:ext uri="{FF2B5EF4-FFF2-40B4-BE49-F238E27FC236}">
                  <a16:creationId xmlns:a16="http://schemas.microsoft.com/office/drawing/2014/main" id="{B9D285E1-6DD7-4503-9D25-9AAF3D9F27D8}"/>
                </a:ext>
              </a:extLst>
            </p:cNvPr>
            <p:cNvSpPr txBox="1"/>
            <p:nvPr/>
          </p:nvSpPr>
          <p:spPr>
            <a:xfrm>
              <a:off x="395534" y="3737446"/>
              <a:ext cx="3972999" cy="276999"/>
            </a:xfrm>
            <a:prstGeom prst="rect">
              <a:avLst/>
            </a:prstGeom>
            <a:solidFill>
              <a:schemeClr val="accent4"/>
            </a:solidFill>
          </p:spPr>
          <p:txBody>
            <a:bodyPr wrap="square" rtlCol="0" anchor="ctr">
              <a:spAutoFit/>
            </a:bodyPr>
            <a:lstStyle/>
            <a:p>
              <a:r>
                <a:rPr lang="en-US" altLang="ko-KR" sz="1200" b="1" dirty="0">
                  <a:solidFill>
                    <a:schemeClr val="bg1"/>
                  </a:solidFill>
                  <a:cs typeface="Arial" pitchFamily="34" charset="0"/>
                </a:rPr>
                <a:t>Content  Here</a:t>
              </a:r>
              <a:endParaRPr lang="ko-KR" altLang="en-US" sz="1200" b="1" dirty="0">
                <a:solidFill>
                  <a:schemeClr val="bg1"/>
                </a:solidFill>
                <a:cs typeface="Arial" pitchFamily="34" charset="0"/>
              </a:endParaRPr>
            </a:p>
          </p:txBody>
        </p:sp>
        <p:sp>
          <p:nvSpPr>
            <p:cNvPr id="19" name="TextBox 18">
              <a:extLst>
                <a:ext uri="{FF2B5EF4-FFF2-40B4-BE49-F238E27FC236}">
                  <a16:creationId xmlns:a16="http://schemas.microsoft.com/office/drawing/2014/main" id="{F9806C00-BDED-4FE1-B135-91632A6D0BB7}"/>
                </a:ext>
              </a:extLst>
            </p:cNvPr>
            <p:cNvSpPr txBox="1"/>
            <p:nvPr/>
          </p:nvSpPr>
          <p:spPr>
            <a:xfrm>
              <a:off x="395536" y="3995230"/>
              <a:ext cx="3972997" cy="83099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 can simply impress your audience and add a unique zing and appeal to your Presentations. Easy to change colors, photos and Text.</a:t>
              </a:r>
            </a:p>
          </p:txBody>
        </p:sp>
      </p:grpSp>
      <p:sp>
        <p:nvSpPr>
          <p:cNvPr id="20" name="TextBox 19">
            <a:extLst>
              <a:ext uri="{FF2B5EF4-FFF2-40B4-BE49-F238E27FC236}">
                <a16:creationId xmlns:a16="http://schemas.microsoft.com/office/drawing/2014/main" id="{CC4B4917-F120-423B-8315-D31DC70A8517}"/>
              </a:ext>
            </a:extLst>
          </p:cNvPr>
          <p:cNvSpPr txBox="1"/>
          <p:nvPr/>
        </p:nvSpPr>
        <p:spPr>
          <a:xfrm>
            <a:off x="2163565" y="2263227"/>
            <a:ext cx="2625720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2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Get a modern PowerPoint  Presentation that is beautifully designed. </a:t>
            </a:r>
            <a:endParaRPr lang="ko-KR" altLang="en-US" sz="1200" b="1" dirty="0">
              <a:solidFill>
                <a:schemeClr val="tx1">
                  <a:lumMod val="75000"/>
                  <a:lumOff val="25000"/>
                </a:schemeClr>
              </a:solidFill>
              <a:cs typeface="Arial" pitchFamily="34" charset="0"/>
            </a:endParaRPr>
          </a:p>
        </p:txBody>
      </p:sp>
      <p:sp>
        <p:nvSpPr>
          <p:cNvPr id="21" name="TextBox 20">
            <a:extLst>
              <a:ext uri="{FF2B5EF4-FFF2-40B4-BE49-F238E27FC236}">
                <a16:creationId xmlns:a16="http://schemas.microsoft.com/office/drawing/2014/main" id="{E6D7FFD9-4C25-4DC7-B13B-B67B2B52AA2D}"/>
              </a:ext>
            </a:extLst>
          </p:cNvPr>
          <p:cNvSpPr txBox="1"/>
          <p:nvPr/>
        </p:nvSpPr>
        <p:spPr>
          <a:xfrm>
            <a:off x="1004722" y="2340171"/>
            <a:ext cx="1017921" cy="492443"/>
          </a:xfrm>
          <a:prstGeom prst="rect">
            <a:avLst/>
          </a:prstGeom>
          <a:noFill/>
        </p:spPr>
        <p:txBody>
          <a:bodyPr wrap="square" lIns="72000" tIns="0" rIns="36000" bIns="0" rtlCol="0">
            <a:spAutoFit/>
          </a:bodyPr>
          <a:lstStyle/>
          <a:p>
            <a:r>
              <a:rPr lang="en-US" altLang="ko-KR" sz="3200" b="1" dirty="0">
                <a:solidFill>
                  <a:schemeClr val="accent2"/>
                </a:solidFill>
                <a:cs typeface="Arial" pitchFamily="34" charset="0"/>
              </a:rPr>
              <a:t>80K</a:t>
            </a:r>
            <a:endParaRPr lang="ko-KR" altLang="en-US" sz="3200" b="1" dirty="0">
              <a:solidFill>
                <a:schemeClr val="accent2"/>
              </a:solidFill>
              <a:cs typeface="Arial" pitchFamily="34" charset="0"/>
            </a:endParaRPr>
          </a:p>
        </p:txBody>
      </p:sp>
      <p:sp>
        <p:nvSpPr>
          <p:cNvPr id="22" name="TextBox 21">
            <a:extLst>
              <a:ext uri="{FF2B5EF4-FFF2-40B4-BE49-F238E27FC236}">
                <a16:creationId xmlns:a16="http://schemas.microsoft.com/office/drawing/2014/main" id="{4256A419-2400-42D3-93B1-BE54D6BDEF14}"/>
              </a:ext>
            </a:extLst>
          </p:cNvPr>
          <p:cNvSpPr txBox="1"/>
          <p:nvPr/>
        </p:nvSpPr>
        <p:spPr>
          <a:xfrm>
            <a:off x="1004721" y="914204"/>
            <a:ext cx="4201256" cy="861774"/>
          </a:xfrm>
          <a:prstGeom prst="rect">
            <a:avLst/>
          </a:prstGeom>
          <a:noFill/>
        </p:spPr>
        <p:txBody>
          <a:bodyPr wrap="square" lIns="72000" tIns="0" rIns="36000" bIns="0" rtlCol="0">
            <a:spAutoFit/>
          </a:bodyPr>
          <a:lstStyle/>
          <a:p>
            <a:r>
              <a:rPr lang="en-US" altLang="ko-KR" sz="28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We Create</a:t>
            </a:r>
          </a:p>
          <a:p>
            <a:r>
              <a:rPr lang="en-US" altLang="ko-KR" sz="28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Professional Presentation</a:t>
            </a:r>
            <a:endParaRPr lang="ko-KR" altLang="en-US" sz="2800" dirty="0">
              <a:solidFill>
                <a:schemeClr val="tx1">
                  <a:lumMod val="75000"/>
                  <a:lumOff val="25000"/>
                </a:schemeClr>
              </a:solidFill>
              <a:cs typeface="Arial" pitchFamily="34" charset="0"/>
            </a:endParaRPr>
          </a:p>
        </p:txBody>
      </p:sp>
      <p:sp>
        <p:nvSpPr>
          <p:cNvPr id="23" name="TextBox 22">
            <a:extLst>
              <a:ext uri="{FF2B5EF4-FFF2-40B4-BE49-F238E27FC236}">
                <a16:creationId xmlns:a16="http://schemas.microsoft.com/office/drawing/2014/main" id="{4F0C1A0B-DF54-40F6-8D70-BD474C53F8A0}"/>
              </a:ext>
            </a:extLst>
          </p:cNvPr>
          <p:cNvSpPr txBox="1"/>
          <p:nvPr/>
        </p:nvSpPr>
        <p:spPr>
          <a:xfrm>
            <a:off x="6217687" y="4701597"/>
            <a:ext cx="3433328" cy="76944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dist"/>
            <a:r>
              <a:rPr lang="en-US" altLang="ko-KR" sz="4400" b="1" dirty="0">
                <a:solidFill>
                  <a:schemeClr val="bg1"/>
                </a:solidFill>
                <a:cs typeface="Arial" pitchFamily="34" charset="0"/>
              </a:rPr>
              <a:t>AWESOME</a:t>
            </a:r>
          </a:p>
        </p:txBody>
      </p:sp>
      <p:sp>
        <p:nvSpPr>
          <p:cNvPr id="24" name="TextBox 23">
            <a:extLst>
              <a:ext uri="{FF2B5EF4-FFF2-40B4-BE49-F238E27FC236}">
                <a16:creationId xmlns:a16="http://schemas.microsoft.com/office/drawing/2014/main" id="{FE5F29DC-8B82-4B80-A630-4943EAC63E7C}"/>
              </a:ext>
            </a:extLst>
          </p:cNvPr>
          <p:cNvSpPr txBox="1"/>
          <p:nvPr/>
        </p:nvSpPr>
        <p:spPr>
          <a:xfrm>
            <a:off x="6217687" y="5283283"/>
            <a:ext cx="3433328" cy="584775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dist"/>
            <a:r>
              <a:rPr lang="en-GB" altLang="ko-KR" sz="3200" b="1" dirty="0">
                <a:solidFill>
                  <a:schemeClr val="bg1"/>
                </a:solidFill>
                <a:cs typeface="Arial" pitchFamily="34" charset="0"/>
              </a:rPr>
              <a:t>PRESENTATION</a:t>
            </a:r>
            <a:endParaRPr lang="ko-KR" altLang="en-US" sz="3200" b="1" dirty="0">
              <a:solidFill>
                <a:schemeClr val="bg1"/>
              </a:solidFill>
              <a:cs typeface="Arial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52446559"/>
      </p:ext>
    </p:extLst>
  </p:cSld>
  <p:clrMapOvr>
    <a:masterClrMapping/>
  </p:clrMapOvr>
</p:sld>
</file>

<file path=ppt/slides/slide3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Placeholder 1">
            <a:extLst>
              <a:ext uri="{FF2B5EF4-FFF2-40B4-BE49-F238E27FC236}">
                <a16:creationId xmlns:a16="http://schemas.microsoft.com/office/drawing/2014/main" id="{206381AD-4C2B-4745-99B1-0BBCE6131A71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prstGeom prst="rect">
            <a:avLst/>
          </a:prstGeom>
        </p:spPr>
        <p:txBody>
          <a:bodyPr/>
          <a:lstStyle/>
          <a:p>
            <a:r>
              <a:rPr lang="en-US" dirty="0"/>
              <a:t>Infographic Style</a:t>
            </a:r>
          </a:p>
        </p:txBody>
      </p:sp>
      <p:grpSp>
        <p:nvGrpSpPr>
          <p:cNvPr id="59" name="Group 58">
            <a:extLst>
              <a:ext uri="{FF2B5EF4-FFF2-40B4-BE49-F238E27FC236}">
                <a16:creationId xmlns:a16="http://schemas.microsoft.com/office/drawing/2014/main" id="{CE60FC64-C47B-4A8B-912E-24A29045FBD0}"/>
              </a:ext>
            </a:extLst>
          </p:cNvPr>
          <p:cNvGrpSpPr/>
          <p:nvPr/>
        </p:nvGrpSpPr>
        <p:grpSpPr>
          <a:xfrm>
            <a:off x="940788" y="4403154"/>
            <a:ext cx="5148660" cy="1629366"/>
            <a:chOff x="345642" y="4582569"/>
            <a:chExt cx="4212000" cy="1730732"/>
          </a:xfrm>
        </p:grpSpPr>
        <p:sp>
          <p:nvSpPr>
            <p:cNvPr id="60" name="Pentagon 28">
              <a:extLst>
                <a:ext uri="{FF2B5EF4-FFF2-40B4-BE49-F238E27FC236}">
                  <a16:creationId xmlns:a16="http://schemas.microsoft.com/office/drawing/2014/main" id="{CFA171E5-4E6E-422C-8B43-AE920FFAE817}"/>
                </a:ext>
              </a:extLst>
            </p:cNvPr>
            <p:cNvSpPr/>
            <p:nvPr/>
          </p:nvSpPr>
          <p:spPr>
            <a:xfrm rot="10560000">
              <a:off x="383023" y="4801133"/>
              <a:ext cx="4162443" cy="1512168"/>
            </a:xfrm>
            <a:prstGeom prst="homePlate">
              <a:avLst>
                <a:gd name="adj" fmla="val 41362"/>
              </a:avLst>
            </a:prstGeom>
            <a:solidFill>
              <a:schemeClr val="tx1">
                <a:lumMod val="65000"/>
                <a:lumOff val="35000"/>
                <a:alpha val="23000"/>
              </a:schemeClr>
            </a:solidFill>
            <a:ln>
              <a:noFill/>
            </a:ln>
            <a:effectLst>
              <a:outerShdw blurRad="127000" dist="38100" dir="8100000" algn="tr" rotWithShape="0">
                <a:prstClr val="black">
                  <a:alpha val="33000"/>
                </a:prstClr>
              </a:outerShdw>
              <a:softEdge rad="190500"/>
            </a:effec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700"/>
            </a:p>
          </p:txBody>
        </p:sp>
        <p:sp>
          <p:nvSpPr>
            <p:cNvPr id="61" name="Pentagon 29">
              <a:extLst>
                <a:ext uri="{FF2B5EF4-FFF2-40B4-BE49-F238E27FC236}">
                  <a16:creationId xmlns:a16="http://schemas.microsoft.com/office/drawing/2014/main" id="{63275CD5-7132-46ED-BBD6-1F959841C0FA}"/>
                </a:ext>
              </a:extLst>
            </p:cNvPr>
            <p:cNvSpPr/>
            <p:nvPr/>
          </p:nvSpPr>
          <p:spPr>
            <a:xfrm rot="10800000">
              <a:off x="345642" y="4586555"/>
              <a:ext cx="4212000" cy="1512168"/>
            </a:xfrm>
            <a:prstGeom prst="homePlate">
              <a:avLst>
                <a:gd name="adj" fmla="val 41362"/>
              </a:avLst>
            </a:prstGeom>
            <a:gradFill flip="none" rotWithShape="1">
              <a:gsLst>
                <a:gs pos="0">
                  <a:schemeClr val="bg1">
                    <a:lumMod val="85000"/>
                  </a:schemeClr>
                </a:gs>
                <a:gs pos="100000">
                  <a:schemeClr val="bg1"/>
                </a:gs>
              </a:gsLst>
              <a:lin ang="13500000" scaled="1"/>
              <a:tileRect/>
            </a:gradFill>
            <a:ln>
              <a:gradFill flip="none" rotWithShape="1">
                <a:gsLst>
                  <a:gs pos="0">
                    <a:schemeClr val="bg1"/>
                  </a:gs>
                  <a:gs pos="100000">
                    <a:schemeClr val="bg1">
                      <a:lumMod val="75000"/>
                    </a:schemeClr>
                  </a:gs>
                </a:gsLst>
                <a:lin ang="8100000" scaled="1"/>
                <a:tileRect/>
              </a:gradFill>
            </a:ln>
            <a:effectLst>
              <a:outerShdw blurRad="127000" dist="38100" dir="8100000" algn="tr" rotWithShape="0">
                <a:prstClr val="black">
                  <a:alpha val="33000"/>
                </a:prstClr>
              </a:outerShdw>
            </a:effec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700"/>
            </a:p>
          </p:txBody>
        </p:sp>
        <p:sp>
          <p:nvSpPr>
            <p:cNvPr id="62" name="Chevron 70">
              <a:extLst>
                <a:ext uri="{FF2B5EF4-FFF2-40B4-BE49-F238E27FC236}">
                  <a16:creationId xmlns:a16="http://schemas.microsoft.com/office/drawing/2014/main" id="{93437CBA-D3FD-41CC-81E1-30C73202CB6C}"/>
                </a:ext>
              </a:extLst>
            </p:cNvPr>
            <p:cNvSpPr/>
            <p:nvPr/>
          </p:nvSpPr>
          <p:spPr>
            <a:xfrm rot="10800000">
              <a:off x="557997" y="4582569"/>
              <a:ext cx="677368" cy="1515600"/>
            </a:xfrm>
            <a:prstGeom prst="chevron">
              <a:avLst>
                <a:gd name="adj" fmla="val 76099"/>
              </a:avLst>
            </a:prstGeom>
            <a:solidFill>
              <a:schemeClr val="accent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 dirty="0">
                <a:solidFill>
                  <a:schemeClr val="tx1"/>
                </a:solidFill>
              </a:endParaRPr>
            </a:p>
          </p:txBody>
        </p:sp>
      </p:grpSp>
      <p:grpSp>
        <p:nvGrpSpPr>
          <p:cNvPr id="63" name="Group 62">
            <a:extLst>
              <a:ext uri="{FF2B5EF4-FFF2-40B4-BE49-F238E27FC236}">
                <a16:creationId xmlns:a16="http://schemas.microsoft.com/office/drawing/2014/main" id="{13705E6D-BFD7-414F-BAF5-969D7ED1E126}"/>
              </a:ext>
            </a:extLst>
          </p:cNvPr>
          <p:cNvGrpSpPr/>
          <p:nvPr/>
        </p:nvGrpSpPr>
        <p:grpSpPr>
          <a:xfrm>
            <a:off x="940788" y="3015588"/>
            <a:ext cx="5148660" cy="1706369"/>
            <a:chOff x="345642" y="3108678"/>
            <a:chExt cx="4212000" cy="1812525"/>
          </a:xfrm>
        </p:grpSpPr>
        <p:sp>
          <p:nvSpPr>
            <p:cNvPr id="64" name="Pentagon 53">
              <a:extLst>
                <a:ext uri="{FF2B5EF4-FFF2-40B4-BE49-F238E27FC236}">
                  <a16:creationId xmlns:a16="http://schemas.microsoft.com/office/drawing/2014/main" id="{EC544065-8E86-455A-9D8F-3FB3BD25D148}"/>
                </a:ext>
              </a:extLst>
            </p:cNvPr>
            <p:cNvSpPr/>
            <p:nvPr/>
          </p:nvSpPr>
          <p:spPr>
            <a:xfrm rot="10560000">
              <a:off x="347527" y="3409035"/>
              <a:ext cx="4162443" cy="1512168"/>
            </a:xfrm>
            <a:prstGeom prst="homePlate">
              <a:avLst>
                <a:gd name="adj" fmla="val 41362"/>
              </a:avLst>
            </a:prstGeom>
            <a:solidFill>
              <a:schemeClr val="tx1">
                <a:lumMod val="65000"/>
                <a:lumOff val="35000"/>
                <a:alpha val="23000"/>
              </a:schemeClr>
            </a:solidFill>
            <a:ln>
              <a:noFill/>
            </a:ln>
            <a:effectLst>
              <a:outerShdw blurRad="127000" dist="38100" dir="8100000" algn="tr" rotWithShape="0">
                <a:prstClr val="black">
                  <a:alpha val="33000"/>
                </a:prstClr>
              </a:outerShdw>
              <a:softEdge rad="190500"/>
            </a:effec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700"/>
            </a:p>
          </p:txBody>
        </p:sp>
        <p:sp>
          <p:nvSpPr>
            <p:cNvPr id="65" name="Pentagon 54">
              <a:extLst>
                <a:ext uri="{FF2B5EF4-FFF2-40B4-BE49-F238E27FC236}">
                  <a16:creationId xmlns:a16="http://schemas.microsoft.com/office/drawing/2014/main" id="{0377BDF1-0971-479A-8504-617FA6CC6624}"/>
                </a:ext>
              </a:extLst>
            </p:cNvPr>
            <p:cNvSpPr/>
            <p:nvPr/>
          </p:nvSpPr>
          <p:spPr>
            <a:xfrm rot="10800000">
              <a:off x="345642" y="3108678"/>
              <a:ext cx="4212000" cy="1512168"/>
            </a:xfrm>
            <a:prstGeom prst="homePlate">
              <a:avLst>
                <a:gd name="adj" fmla="val 41362"/>
              </a:avLst>
            </a:prstGeom>
            <a:gradFill flip="none" rotWithShape="1">
              <a:gsLst>
                <a:gs pos="0">
                  <a:schemeClr val="bg1">
                    <a:lumMod val="85000"/>
                  </a:schemeClr>
                </a:gs>
                <a:gs pos="100000">
                  <a:schemeClr val="bg1"/>
                </a:gs>
              </a:gsLst>
              <a:lin ang="13500000" scaled="1"/>
              <a:tileRect/>
            </a:gradFill>
            <a:ln>
              <a:gradFill flip="none" rotWithShape="1">
                <a:gsLst>
                  <a:gs pos="0">
                    <a:schemeClr val="bg1"/>
                  </a:gs>
                  <a:gs pos="100000">
                    <a:schemeClr val="bg1">
                      <a:lumMod val="75000"/>
                    </a:schemeClr>
                  </a:gs>
                </a:gsLst>
                <a:lin ang="8100000" scaled="1"/>
                <a:tileRect/>
              </a:gradFill>
            </a:ln>
            <a:effectLst>
              <a:outerShdw blurRad="127000" dist="38100" dir="8100000" algn="tr" rotWithShape="0">
                <a:prstClr val="black">
                  <a:alpha val="33000"/>
                </a:prstClr>
              </a:outerShdw>
            </a:effec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700"/>
            </a:p>
          </p:txBody>
        </p:sp>
        <p:sp>
          <p:nvSpPr>
            <p:cNvPr id="66" name="Chevron 69">
              <a:extLst>
                <a:ext uri="{FF2B5EF4-FFF2-40B4-BE49-F238E27FC236}">
                  <a16:creationId xmlns:a16="http://schemas.microsoft.com/office/drawing/2014/main" id="{AC38A97D-FE8E-45B8-B152-386A29870C67}"/>
                </a:ext>
              </a:extLst>
            </p:cNvPr>
            <p:cNvSpPr/>
            <p:nvPr/>
          </p:nvSpPr>
          <p:spPr>
            <a:xfrm rot="10800000">
              <a:off x="557997" y="3114556"/>
              <a:ext cx="677368" cy="1515600"/>
            </a:xfrm>
            <a:prstGeom prst="chevron">
              <a:avLst>
                <a:gd name="adj" fmla="val 76099"/>
              </a:avLst>
            </a:prstGeom>
            <a:solidFill>
              <a:schemeClr val="accent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 dirty="0">
                <a:solidFill>
                  <a:schemeClr val="tx1"/>
                </a:solidFill>
              </a:endParaRPr>
            </a:p>
          </p:txBody>
        </p:sp>
      </p:grpSp>
      <p:grpSp>
        <p:nvGrpSpPr>
          <p:cNvPr id="67" name="Group 66">
            <a:extLst>
              <a:ext uri="{FF2B5EF4-FFF2-40B4-BE49-F238E27FC236}">
                <a16:creationId xmlns:a16="http://schemas.microsoft.com/office/drawing/2014/main" id="{7495E55C-67D8-4B5E-BA8B-DD6B34A4A304}"/>
              </a:ext>
            </a:extLst>
          </p:cNvPr>
          <p:cNvGrpSpPr/>
          <p:nvPr/>
        </p:nvGrpSpPr>
        <p:grpSpPr>
          <a:xfrm>
            <a:off x="6096317" y="4406909"/>
            <a:ext cx="5148661" cy="1629055"/>
            <a:chOff x="4572974" y="4586556"/>
            <a:chExt cx="4280979" cy="1730401"/>
          </a:xfrm>
        </p:grpSpPr>
        <p:sp>
          <p:nvSpPr>
            <p:cNvPr id="68" name="Pentagon 17">
              <a:extLst>
                <a:ext uri="{FF2B5EF4-FFF2-40B4-BE49-F238E27FC236}">
                  <a16:creationId xmlns:a16="http://schemas.microsoft.com/office/drawing/2014/main" id="{61F7937F-6973-4073-8509-AC2958A4B8C7}"/>
                </a:ext>
              </a:extLst>
            </p:cNvPr>
            <p:cNvSpPr/>
            <p:nvPr/>
          </p:nvSpPr>
          <p:spPr>
            <a:xfrm rot="240000">
              <a:off x="4640694" y="4804789"/>
              <a:ext cx="4213259" cy="1512168"/>
            </a:xfrm>
            <a:prstGeom prst="homePlate">
              <a:avLst>
                <a:gd name="adj" fmla="val 41362"/>
              </a:avLst>
            </a:prstGeom>
            <a:solidFill>
              <a:schemeClr val="tx1">
                <a:lumMod val="65000"/>
                <a:lumOff val="35000"/>
                <a:alpha val="23000"/>
              </a:schemeClr>
            </a:solidFill>
            <a:ln>
              <a:noFill/>
            </a:ln>
            <a:effectLst>
              <a:outerShdw blurRad="127000" dist="38100" dir="8100000" algn="tr" rotWithShape="0">
                <a:prstClr val="black">
                  <a:alpha val="33000"/>
                </a:prstClr>
              </a:outerShdw>
              <a:softEdge rad="190500"/>
            </a:effec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700"/>
            </a:p>
          </p:txBody>
        </p:sp>
        <p:sp>
          <p:nvSpPr>
            <p:cNvPr id="69" name="Pentagon 13">
              <a:extLst>
                <a:ext uri="{FF2B5EF4-FFF2-40B4-BE49-F238E27FC236}">
                  <a16:creationId xmlns:a16="http://schemas.microsoft.com/office/drawing/2014/main" id="{DEFD739A-3256-4060-B88C-4395B2D3637B}"/>
                </a:ext>
              </a:extLst>
            </p:cNvPr>
            <p:cNvSpPr/>
            <p:nvPr/>
          </p:nvSpPr>
          <p:spPr>
            <a:xfrm>
              <a:off x="4572974" y="4586556"/>
              <a:ext cx="4211998" cy="1512168"/>
            </a:xfrm>
            <a:prstGeom prst="homePlate">
              <a:avLst>
                <a:gd name="adj" fmla="val 41362"/>
              </a:avLst>
            </a:prstGeom>
            <a:gradFill flip="none" rotWithShape="1">
              <a:gsLst>
                <a:gs pos="0">
                  <a:schemeClr val="bg1">
                    <a:lumMod val="85000"/>
                  </a:schemeClr>
                </a:gs>
                <a:gs pos="100000">
                  <a:schemeClr val="bg1"/>
                </a:gs>
              </a:gsLst>
              <a:lin ang="8100000" scaled="1"/>
              <a:tileRect/>
            </a:gradFill>
            <a:ln>
              <a:gradFill flip="none" rotWithShape="1">
                <a:gsLst>
                  <a:gs pos="0">
                    <a:schemeClr val="bg1"/>
                  </a:gs>
                  <a:gs pos="100000">
                    <a:schemeClr val="bg1">
                      <a:lumMod val="75000"/>
                    </a:schemeClr>
                  </a:gs>
                </a:gsLst>
                <a:lin ang="8100000" scaled="1"/>
                <a:tileRect/>
              </a:gradFill>
            </a:ln>
            <a:effectLst>
              <a:outerShdw blurRad="127000" dist="38100" dir="8100000" algn="tr" rotWithShape="0">
                <a:prstClr val="black">
                  <a:alpha val="33000"/>
                </a:prstClr>
              </a:outerShdw>
            </a:effec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700"/>
            </a:p>
          </p:txBody>
        </p:sp>
        <p:sp>
          <p:nvSpPr>
            <p:cNvPr id="70" name="Chevron 14">
              <a:extLst>
                <a:ext uri="{FF2B5EF4-FFF2-40B4-BE49-F238E27FC236}">
                  <a16:creationId xmlns:a16="http://schemas.microsoft.com/office/drawing/2014/main" id="{5C75E2C4-7520-4D3E-9EBE-C7A40727CC1C}"/>
                </a:ext>
              </a:extLst>
            </p:cNvPr>
            <p:cNvSpPr/>
            <p:nvPr/>
          </p:nvSpPr>
          <p:spPr>
            <a:xfrm>
              <a:off x="7917086" y="4596081"/>
              <a:ext cx="688461" cy="1512168"/>
            </a:xfrm>
            <a:prstGeom prst="chevron">
              <a:avLst>
                <a:gd name="adj" fmla="val 73363"/>
              </a:avLst>
            </a:prstGeom>
            <a:solidFill>
              <a:schemeClr val="accent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 dirty="0">
                <a:solidFill>
                  <a:schemeClr val="tx1"/>
                </a:solidFill>
              </a:endParaRPr>
            </a:p>
          </p:txBody>
        </p:sp>
      </p:grpSp>
      <p:grpSp>
        <p:nvGrpSpPr>
          <p:cNvPr id="71" name="Group 70">
            <a:extLst>
              <a:ext uri="{FF2B5EF4-FFF2-40B4-BE49-F238E27FC236}">
                <a16:creationId xmlns:a16="http://schemas.microsoft.com/office/drawing/2014/main" id="{76159456-346A-46F8-B1D5-444CCD13676D}"/>
              </a:ext>
            </a:extLst>
          </p:cNvPr>
          <p:cNvGrpSpPr/>
          <p:nvPr/>
        </p:nvGrpSpPr>
        <p:grpSpPr>
          <a:xfrm>
            <a:off x="6096316" y="3020697"/>
            <a:ext cx="5148660" cy="1704701"/>
            <a:chOff x="4572977" y="3114107"/>
            <a:chExt cx="4245485" cy="1810752"/>
          </a:xfrm>
        </p:grpSpPr>
        <p:sp>
          <p:nvSpPr>
            <p:cNvPr id="72" name="Pentagon 20">
              <a:extLst>
                <a:ext uri="{FF2B5EF4-FFF2-40B4-BE49-F238E27FC236}">
                  <a16:creationId xmlns:a16="http://schemas.microsoft.com/office/drawing/2014/main" id="{D1A9D8B5-D88E-4ED2-AEFD-CFADB520592E}"/>
                </a:ext>
              </a:extLst>
            </p:cNvPr>
            <p:cNvSpPr/>
            <p:nvPr/>
          </p:nvSpPr>
          <p:spPr>
            <a:xfrm rot="240000">
              <a:off x="4605201" y="3412691"/>
              <a:ext cx="4213261" cy="1512168"/>
            </a:xfrm>
            <a:prstGeom prst="homePlate">
              <a:avLst>
                <a:gd name="adj" fmla="val 41362"/>
              </a:avLst>
            </a:prstGeom>
            <a:solidFill>
              <a:schemeClr val="tx1">
                <a:lumMod val="65000"/>
                <a:lumOff val="35000"/>
                <a:alpha val="23000"/>
              </a:schemeClr>
            </a:solidFill>
            <a:ln>
              <a:noFill/>
            </a:ln>
            <a:effectLst>
              <a:outerShdw blurRad="127000" dist="38100" dir="8100000" algn="tr" rotWithShape="0">
                <a:prstClr val="black">
                  <a:alpha val="33000"/>
                </a:prstClr>
              </a:outerShdw>
              <a:softEdge rad="190500"/>
            </a:effec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700"/>
            </a:p>
          </p:txBody>
        </p:sp>
        <p:sp>
          <p:nvSpPr>
            <p:cNvPr id="73" name="Pentagon 21">
              <a:extLst>
                <a:ext uri="{FF2B5EF4-FFF2-40B4-BE49-F238E27FC236}">
                  <a16:creationId xmlns:a16="http://schemas.microsoft.com/office/drawing/2014/main" id="{058E83B8-3BAF-4AB2-AE1B-A8594F9BD5BC}"/>
                </a:ext>
              </a:extLst>
            </p:cNvPr>
            <p:cNvSpPr/>
            <p:nvPr/>
          </p:nvSpPr>
          <p:spPr>
            <a:xfrm>
              <a:off x="4572977" y="3114107"/>
              <a:ext cx="4212002" cy="1512168"/>
            </a:xfrm>
            <a:prstGeom prst="homePlate">
              <a:avLst>
                <a:gd name="adj" fmla="val 41362"/>
              </a:avLst>
            </a:prstGeom>
            <a:gradFill flip="none" rotWithShape="1">
              <a:gsLst>
                <a:gs pos="0">
                  <a:schemeClr val="bg1">
                    <a:lumMod val="85000"/>
                  </a:schemeClr>
                </a:gs>
                <a:gs pos="100000">
                  <a:schemeClr val="bg1"/>
                </a:gs>
              </a:gsLst>
              <a:lin ang="8100000" scaled="1"/>
              <a:tileRect/>
            </a:gradFill>
            <a:ln>
              <a:gradFill flip="none" rotWithShape="1">
                <a:gsLst>
                  <a:gs pos="0">
                    <a:schemeClr val="bg1"/>
                  </a:gs>
                  <a:gs pos="100000">
                    <a:schemeClr val="bg1">
                      <a:lumMod val="75000"/>
                    </a:schemeClr>
                  </a:gs>
                </a:gsLst>
                <a:lin ang="8100000" scaled="1"/>
                <a:tileRect/>
              </a:gradFill>
            </a:ln>
            <a:effectLst>
              <a:outerShdw blurRad="127000" dist="38100" dir="8100000" algn="tr" rotWithShape="0">
                <a:prstClr val="black">
                  <a:alpha val="33000"/>
                </a:prstClr>
              </a:outerShdw>
            </a:effec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700"/>
            </a:p>
          </p:txBody>
        </p:sp>
        <p:sp>
          <p:nvSpPr>
            <p:cNvPr id="74" name="Chevron 22">
              <a:extLst>
                <a:ext uri="{FF2B5EF4-FFF2-40B4-BE49-F238E27FC236}">
                  <a16:creationId xmlns:a16="http://schemas.microsoft.com/office/drawing/2014/main" id="{08F1CD9D-4A45-4D4F-9BC1-AF0BFBD3EF01}"/>
                </a:ext>
              </a:extLst>
            </p:cNvPr>
            <p:cNvSpPr/>
            <p:nvPr/>
          </p:nvSpPr>
          <p:spPr>
            <a:xfrm>
              <a:off x="7915934" y="3123632"/>
              <a:ext cx="682753" cy="1512168"/>
            </a:xfrm>
            <a:prstGeom prst="chevron">
              <a:avLst>
                <a:gd name="adj" fmla="val 73363"/>
              </a:avLst>
            </a:prstGeom>
            <a:solidFill>
              <a:schemeClr val="accent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 dirty="0">
                <a:solidFill>
                  <a:schemeClr val="tx1"/>
                </a:solidFill>
              </a:endParaRPr>
            </a:p>
          </p:txBody>
        </p:sp>
      </p:grpSp>
      <p:grpSp>
        <p:nvGrpSpPr>
          <p:cNvPr id="75" name="Group 74">
            <a:extLst>
              <a:ext uri="{FF2B5EF4-FFF2-40B4-BE49-F238E27FC236}">
                <a16:creationId xmlns:a16="http://schemas.microsoft.com/office/drawing/2014/main" id="{DA0AC670-4B0B-400F-AD14-C4638CDFE9EB}"/>
              </a:ext>
            </a:extLst>
          </p:cNvPr>
          <p:cNvGrpSpPr/>
          <p:nvPr/>
        </p:nvGrpSpPr>
        <p:grpSpPr>
          <a:xfrm>
            <a:off x="6096316" y="1628629"/>
            <a:ext cx="5148660" cy="1709811"/>
            <a:chOff x="4572977" y="1635435"/>
            <a:chExt cx="4245485" cy="1816181"/>
          </a:xfrm>
        </p:grpSpPr>
        <p:sp>
          <p:nvSpPr>
            <p:cNvPr id="76" name="Pentagon 24">
              <a:extLst>
                <a:ext uri="{FF2B5EF4-FFF2-40B4-BE49-F238E27FC236}">
                  <a16:creationId xmlns:a16="http://schemas.microsoft.com/office/drawing/2014/main" id="{0890F227-B3FE-4CC8-975D-C2826244FFB8}"/>
                </a:ext>
              </a:extLst>
            </p:cNvPr>
            <p:cNvSpPr/>
            <p:nvPr/>
          </p:nvSpPr>
          <p:spPr>
            <a:xfrm rot="240000">
              <a:off x="4605201" y="1939448"/>
              <a:ext cx="4213261" cy="1512168"/>
            </a:xfrm>
            <a:prstGeom prst="homePlate">
              <a:avLst>
                <a:gd name="adj" fmla="val 41362"/>
              </a:avLst>
            </a:prstGeom>
            <a:solidFill>
              <a:schemeClr val="tx1">
                <a:lumMod val="65000"/>
                <a:lumOff val="35000"/>
                <a:alpha val="23000"/>
              </a:schemeClr>
            </a:solidFill>
            <a:ln>
              <a:noFill/>
            </a:ln>
            <a:effectLst>
              <a:outerShdw blurRad="127000" dist="38100" dir="8100000" algn="tr" rotWithShape="0">
                <a:prstClr val="black">
                  <a:alpha val="33000"/>
                </a:prstClr>
              </a:outerShdw>
              <a:softEdge rad="190500"/>
            </a:effec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700"/>
            </a:p>
          </p:txBody>
        </p:sp>
        <p:sp>
          <p:nvSpPr>
            <p:cNvPr id="77" name="Pentagon 25">
              <a:extLst>
                <a:ext uri="{FF2B5EF4-FFF2-40B4-BE49-F238E27FC236}">
                  <a16:creationId xmlns:a16="http://schemas.microsoft.com/office/drawing/2014/main" id="{E64D0E6F-31D9-43B9-8752-5781170E74AB}"/>
                </a:ext>
              </a:extLst>
            </p:cNvPr>
            <p:cNvSpPr/>
            <p:nvPr/>
          </p:nvSpPr>
          <p:spPr>
            <a:xfrm>
              <a:off x="4572977" y="1635435"/>
              <a:ext cx="4212002" cy="1512168"/>
            </a:xfrm>
            <a:prstGeom prst="homePlate">
              <a:avLst>
                <a:gd name="adj" fmla="val 41362"/>
              </a:avLst>
            </a:prstGeom>
            <a:gradFill flip="none" rotWithShape="1">
              <a:gsLst>
                <a:gs pos="0">
                  <a:schemeClr val="bg1">
                    <a:lumMod val="85000"/>
                  </a:schemeClr>
                </a:gs>
                <a:gs pos="100000">
                  <a:schemeClr val="bg1"/>
                </a:gs>
              </a:gsLst>
              <a:lin ang="8100000" scaled="1"/>
              <a:tileRect/>
            </a:gradFill>
            <a:ln>
              <a:gradFill flip="none" rotWithShape="1">
                <a:gsLst>
                  <a:gs pos="0">
                    <a:schemeClr val="bg1"/>
                  </a:gs>
                  <a:gs pos="100000">
                    <a:schemeClr val="bg1">
                      <a:lumMod val="75000"/>
                    </a:schemeClr>
                  </a:gs>
                </a:gsLst>
                <a:lin ang="8100000" scaled="1"/>
                <a:tileRect/>
              </a:gradFill>
            </a:ln>
            <a:effectLst>
              <a:outerShdw blurRad="127000" dist="38100" dir="8100000" algn="tr" rotWithShape="0">
                <a:prstClr val="black">
                  <a:alpha val="33000"/>
                </a:prstClr>
              </a:outerShdw>
            </a:effec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700"/>
            </a:p>
          </p:txBody>
        </p:sp>
        <p:sp>
          <p:nvSpPr>
            <p:cNvPr id="78" name="Chevron 26">
              <a:extLst>
                <a:ext uri="{FF2B5EF4-FFF2-40B4-BE49-F238E27FC236}">
                  <a16:creationId xmlns:a16="http://schemas.microsoft.com/office/drawing/2014/main" id="{45D9A7DB-3355-4AE8-9EB6-C8AB0DDAE9FC}"/>
                </a:ext>
              </a:extLst>
            </p:cNvPr>
            <p:cNvSpPr/>
            <p:nvPr/>
          </p:nvSpPr>
          <p:spPr>
            <a:xfrm>
              <a:off x="7915934" y="1640864"/>
              <a:ext cx="682753" cy="1512168"/>
            </a:xfrm>
            <a:prstGeom prst="chevron">
              <a:avLst>
                <a:gd name="adj" fmla="val 73363"/>
              </a:avLst>
            </a:prstGeom>
            <a:solidFill>
              <a:schemeClr val="accent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 dirty="0">
                <a:solidFill>
                  <a:schemeClr val="tx1"/>
                </a:solidFill>
              </a:endParaRPr>
            </a:p>
          </p:txBody>
        </p:sp>
      </p:grpSp>
      <p:grpSp>
        <p:nvGrpSpPr>
          <p:cNvPr id="79" name="Group 78">
            <a:extLst>
              <a:ext uri="{FF2B5EF4-FFF2-40B4-BE49-F238E27FC236}">
                <a16:creationId xmlns:a16="http://schemas.microsoft.com/office/drawing/2014/main" id="{4A5F8FCE-F8DF-48EA-9864-10A82136A94F}"/>
              </a:ext>
            </a:extLst>
          </p:cNvPr>
          <p:cNvGrpSpPr/>
          <p:nvPr/>
        </p:nvGrpSpPr>
        <p:grpSpPr>
          <a:xfrm>
            <a:off x="940788" y="1628629"/>
            <a:ext cx="5148660" cy="1706369"/>
            <a:chOff x="345642" y="1635435"/>
            <a:chExt cx="4212000" cy="1812525"/>
          </a:xfrm>
        </p:grpSpPr>
        <p:sp>
          <p:nvSpPr>
            <p:cNvPr id="80" name="Pentagon 57">
              <a:extLst>
                <a:ext uri="{FF2B5EF4-FFF2-40B4-BE49-F238E27FC236}">
                  <a16:creationId xmlns:a16="http://schemas.microsoft.com/office/drawing/2014/main" id="{DB5DCD80-50E6-4150-86E8-FB7823D94FDD}"/>
                </a:ext>
              </a:extLst>
            </p:cNvPr>
            <p:cNvSpPr/>
            <p:nvPr/>
          </p:nvSpPr>
          <p:spPr>
            <a:xfrm rot="10560000">
              <a:off x="347527" y="1935792"/>
              <a:ext cx="4162443" cy="1512168"/>
            </a:xfrm>
            <a:prstGeom prst="homePlate">
              <a:avLst>
                <a:gd name="adj" fmla="val 41362"/>
              </a:avLst>
            </a:prstGeom>
            <a:solidFill>
              <a:schemeClr val="tx1">
                <a:lumMod val="65000"/>
                <a:lumOff val="35000"/>
                <a:alpha val="23000"/>
              </a:schemeClr>
            </a:solidFill>
            <a:ln>
              <a:noFill/>
            </a:ln>
            <a:effectLst>
              <a:outerShdw blurRad="127000" dist="38100" dir="8100000" algn="tr" rotWithShape="0">
                <a:prstClr val="black">
                  <a:alpha val="33000"/>
                </a:prstClr>
              </a:outerShdw>
              <a:softEdge rad="190500"/>
            </a:effec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700"/>
            </a:p>
          </p:txBody>
        </p:sp>
        <p:sp>
          <p:nvSpPr>
            <p:cNvPr id="81" name="Pentagon 58">
              <a:extLst>
                <a:ext uri="{FF2B5EF4-FFF2-40B4-BE49-F238E27FC236}">
                  <a16:creationId xmlns:a16="http://schemas.microsoft.com/office/drawing/2014/main" id="{E5AB8048-CF34-469C-9748-CDC114C41A2A}"/>
                </a:ext>
              </a:extLst>
            </p:cNvPr>
            <p:cNvSpPr/>
            <p:nvPr/>
          </p:nvSpPr>
          <p:spPr>
            <a:xfrm rot="10800000">
              <a:off x="345642" y="1635435"/>
              <a:ext cx="4212000" cy="1512168"/>
            </a:xfrm>
            <a:prstGeom prst="homePlate">
              <a:avLst>
                <a:gd name="adj" fmla="val 41362"/>
              </a:avLst>
            </a:prstGeom>
            <a:gradFill flip="none" rotWithShape="1">
              <a:gsLst>
                <a:gs pos="0">
                  <a:schemeClr val="bg1">
                    <a:lumMod val="85000"/>
                  </a:schemeClr>
                </a:gs>
                <a:gs pos="100000">
                  <a:schemeClr val="bg1"/>
                </a:gs>
              </a:gsLst>
              <a:lin ang="13500000" scaled="1"/>
              <a:tileRect/>
            </a:gradFill>
            <a:ln>
              <a:gradFill flip="none" rotWithShape="1">
                <a:gsLst>
                  <a:gs pos="0">
                    <a:schemeClr val="bg1"/>
                  </a:gs>
                  <a:gs pos="100000">
                    <a:schemeClr val="bg1">
                      <a:lumMod val="75000"/>
                    </a:schemeClr>
                  </a:gs>
                </a:gsLst>
                <a:lin ang="8100000" scaled="1"/>
                <a:tileRect/>
              </a:gradFill>
            </a:ln>
            <a:effectLst>
              <a:outerShdw blurRad="127000" dist="38100" dir="8100000" algn="tr" rotWithShape="0">
                <a:prstClr val="black">
                  <a:alpha val="33000"/>
                </a:prstClr>
              </a:outerShdw>
            </a:effec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700"/>
            </a:p>
          </p:txBody>
        </p:sp>
        <p:sp>
          <p:nvSpPr>
            <p:cNvPr id="82" name="Chevron 59">
              <a:extLst>
                <a:ext uri="{FF2B5EF4-FFF2-40B4-BE49-F238E27FC236}">
                  <a16:creationId xmlns:a16="http://schemas.microsoft.com/office/drawing/2014/main" id="{E1C07777-0377-4190-B248-3635F77D3579}"/>
                </a:ext>
              </a:extLst>
            </p:cNvPr>
            <p:cNvSpPr/>
            <p:nvPr/>
          </p:nvSpPr>
          <p:spPr>
            <a:xfrm rot="10800000">
              <a:off x="557998" y="1646544"/>
              <a:ext cx="677368" cy="1515600"/>
            </a:xfrm>
            <a:prstGeom prst="chevron">
              <a:avLst>
                <a:gd name="adj" fmla="val 76099"/>
              </a:avLst>
            </a:prstGeom>
            <a:solidFill>
              <a:schemeClr val="accent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 dirty="0">
                <a:solidFill>
                  <a:schemeClr val="tx1"/>
                </a:solidFill>
              </a:endParaRPr>
            </a:p>
          </p:txBody>
        </p:sp>
      </p:grpSp>
      <p:grpSp>
        <p:nvGrpSpPr>
          <p:cNvPr id="83" name="Group 82">
            <a:extLst>
              <a:ext uri="{FF2B5EF4-FFF2-40B4-BE49-F238E27FC236}">
                <a16:creationId xmlns:a16="http://schemas.microsoft.com/office/drawing/2014/main" id="{60953320-9D5C-478B-BDA0-9549976BA153}"/>
              </a:ext>
            </a:extLst>
          </p:cNvPr>
          <p:cNvGrpSpPr/>
          <p:nvPr/>
        </p:nvGrpSpPr>
        <p:grpSpPr>
          <a:xfrm>
            <a:off x="2763090" y="1809634"/>
            <a:ext cx="2095238" cy="1147307"/>
            <a:chOff x="892027" y="1882302"/>
            <a:chExt cx="1642180" cy="1147160"/>
          </a:xfrm>
        </p:grpSpPr>
        <p:sp>
          <p:nvSpPr>
            <p:cNvPr id="84" name="TextBox 83">
              <a:extLst>
                <a:ext uri="{FF2B5EF4-FFF2-40B4-BE49-F238E27FC236}">
                  <a16:creationId xmlns:a16="http://schemas.microsoft.com/office/drawing/2014/main" id="{780B6BCE-9B20-4969-A32E-3A04F9153FB8}"/>
                </a:ext>
              </a:extLst>
            </p:cNvPr>
            <p:cNvSpPr txBox="1"/>
            <p:nvPr/>
          </p:nvSpPr>
          <p:spPr>
            <a:xfrm>
              <a:off x="892027" y="1882302"/>
              <a:ext cx="1642180" cy="276963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Your Text  Here</a:t>
              </a:r>
              <a:endParaRPr lang="ko-KR" altLang="en-US" sz="12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85" name="TextBox 84">
              <a:extLst>
                <a:ext uri="{FF2B5EF4-FFF2-40B4-BE49-F238E27FC236}">
                  <a16:creationId xmlns:a16="http://schemas.microsoft.com/office/drawing/2014/main" id="{AA56C145-37CE-4135-B60D-D299CE514BE3}"/>
                </a:ext>
              </a:extLst>
            </p:cNvPr>
            <p:cNvSpPr txBox="1"/>
            <p:nvPr/>
          </p:nvSpPr>
          <p:spPr>
            <a:xfrm>
              <a:off x="892027" y="2198572"/>
              <a:ext cx="1642180" cy="83089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Example Text : </a:t>
              </a:r>
            </a:p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I hope and I believe that this Template will your Time, Money and Reputation.  </a:t>
              </a:r>
              <a:endPara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</p:grpSp>
      <p:grpSp>
        <p:nvGrpSpPr>
          <p:cNvPr id="86" name="Group 85">
            <a:extLst>
              <a:ext uri="{FF2B5EF4-FFF2-40B4-BE49-F238E27FC236}">
                <a16:creationId xmlns:a16="http://schemas.microsoft.com/office/drawing/2014/main" id="{774EF195-38F2-4B87-9127-9CAA17191822}"/>
              </a:ext>
            </a:extLst>
          </p:cNvPr>
          <p:cNvGrpSpPr/>
          <p:nvPr/>
        </p:nvGrpSpPr>
        <p:grpSpPr>
          <a:xfrm>
            <a:off x="2763090" y="3202324"/>
            <a:ext cx="2095238" cy="1147307"/>
            <a:chOff x="892027" y="1882302"/>
            <a:chExt cx="1642180" cy="1147160"/>
          </a:xfrm>
        </p:grpSpPr>
        <p:sp>
          <p:nvSpPr>
            <p:cNvPr id="87" name="TextBox 86">
              <a:extLst>
                <a:ext uri="{FF2B5EF4-FFF2-40B4-BE49-F238E27FC236}">
                  <a16:creationId xmlns:a16="http://schemas.microsoft.com/office/drawing/2014/main" id="{BE5C0E88-F18B-4D5E-B6F2-E6C65AF80A17}"/>
                </a:ext>
              </a:extLst>
            </p:cNvPr>
            <p:cNvSpPr txBox="1"/>
            <p:nvPr/>
          </p:nvSpPr>
          <p:spPr>
            <a:xfrm>
              <a:off x="892027" y="1882302"/>
              <a:ext cx="1642180" cy="276963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Your Text  Here</a:t>
              </a:r>
              <a:endParaRPr lang="ko-KR" altLang="en-US" sz="12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88" name="TextBox 87">
              <a:extLst>
                <a:ext uri="{FF2B5EF4-FFF2-40B4-BE49-F238E27FC236}">
                  <a16:creationId xmlns:a16="http://schemas.microsoft.com/office/drawing/2014/main" id="{7838351B-F808-40B3-A940-451DA9304BC2}"/>
                </a:ext>
              </a:extLst>
            </p:cNvPr>
            <p:cNvSpPr txBox="1"/>
            <p:nvPr/>
          </p:nvSpPr>
          <p:spPr>
            <a:xfrm>
              <a:off x="892027" y="2198572"/>
              <a:ext cx="1642180" cy="83089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Example Text : </a:t>
              </a:r>
            </a:p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I hope and I believe that this Template will your Time, Money and Reputation.  </a:t>
              </a:r>
              <a:endPara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</p:grpSp>
      <p:grpSp>
        <p:nvGrpSpPr>
          <p:cNvPr id="89" name="Group 88">
            <a:extLst>
              <a:ext uri="{FF2B5EF4-FFF2-40B4-BE49-F238E27FC236}">
                <a16:creationId xmlns:a16="http://schemas.microsoft.com/office/drawing/2014/main" id="{E629E5C0-08A9-4E14-9A8C-DEB7558F9B2F}"/>
              </a:ext>
            </a:extLst>
          </p:cNvPr>
          <p:cNvGrpSpPr/>
          <p:nvPr/>
        </p:nvGrpSpPr>
        <p:grpSpPr>
          <a:xfrm>
            <a:off x="2763090" y="4595014"/>
            <a:ext cx="2095238" cy="1147307"/>
            <a:chOff x="892027" y="1882302"/>
            <a:chExt cx="1642180" cy="1147160"/>
          </a:xfrm>
        </p:grpSpPr>
        <p:sp>
          <p:nvSpPr>
            <p:cNvPr id="90" name="TextBox 89">
              <a:extLst>
                <a:ext uri="{FF2B5EF4-FFF2-40B4-BE49-F238E27FC236}">
                  <a16:creationId xmlns:a16="http://schemas.microsoft.com/office/drawing/2014/main" id="{1C799141-960A-4CC9-8B38-0D2C0FAE6795}"/>
                </a:ext>
              </a:extLst>
            </p:cNvPr>
            <p:cNvSpPr txBox="1"/>
            <p:nvPr/>
          </p:nvSpPr>
          <p:spPr>
            <a:xfrm>
              <a:off x="892027" y="1882302"/>
              <a:ext cx="1642180" cy="276963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Your Text  Here</a:t>
              </a:r>
              <a:endParaRPr lang="ko-KR" altLang="en-US" sz="12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91" name="TextBox 90">
              <a:extLst>
                <a:ext uri="{FF2B5EF4-FFF2-40B4-BE49-F238E27FC236}">
                  <a16:creationId xmlns:a16="http://schemas.microsoft.com/office/drawing/2014/main" id="{02954136-F594-4793-9873-1CB3DB88F262}"/>
                </a:ext>
              </a:extLst>
            </p:cNvPr>
            <p:cNvSpPr txBox="1"/>
            <p:nvPr/>
          </p:nvSpPr>
          <p:spPr>
            <a:xfrm>
              <a:off x="892027" y="2198572"/>
              <a:ext cx="1642180" cy="83089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Example Text : </a:t>
              </a:r>
            </a:p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I hope and I believe that this Template will your Time, Money and Reputation.  </a:t>
              </a:r>
              <a:endPara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</p:grpSp>
      <p:grpSp>
        <p:nvGrpSpPr>
          <p:cNvPr id="92" name="Group 91">
            <a:extLst>
              <a:ext uri="{FF2B5EF4-FFF2-40B4-BE49-F238E27FC236}">
                <a16:creationId xmlns:a16="http://schemas.microsoft.com/office/drawing/2014/main" id="{EB157FC4-F84E-4D80-B718-D851F66B646B}"/>
              </a:ext>
            </a:extLst>
          </p:cNvPr>
          <p:cNvGrpSpPr/>
          <p:nvPr/>
        </p:nvGrpSpPr>
        <p:grpSpPr>
          <a:xfrm>
            <a:off x="7388036" y="1809634"/>
            <a:ext cx="2095238" cy="1147307"/>
            <a:chOff x="892027" y="1882302"/>
            <a:chExt cx="1642180" cy="1147160"/>
          </a:xfrm>
        </p:grpSpPr>
        <p:sp>
          <p:nvSpPr>
            <p:cNvPr id="93" name="TextBox 92">
              <a:extLst>
                <a:ext uri="{FF2B5EF4-FFF2-40B4-BE49-F238E27FC236}">
                  <a16:creationId xmlns:a16="http://schemas.microsoft.com/office/drawing/2014/main" id="{E3AB5EFD-88A2-409F-BA53-EB7E876CA0FF}"/>
                </a:ext>
              </a:extLst>
            </p:cNvPr>
            <p:cNvSpPr txBox="1"/>
            <p:nvPr/>
          </p:nvSpPr>
          <p:spPr>
            <a:xfrm>
              <a:off x="892027" y="1882302"/>
              <a:ext cx="1642180" cy="276963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sz="12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Your Text  Here</a:t>
              </a:r>
              <a:endParaRPr lang="ko-KR" altLang="en-US" sz="12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94" name="TextBox 93">
              <a:extLst>
                <a:ext uri="{FF2B5EF4-FFF2-40B4-BE49-F238E27FC236}">
                  <a16:creationId xmlns:a16="http://schemas.microsoft.com/office/drawing/2014/main" id="{E5568246-7CC0-467A-8A74-B8F3979F5622}"/>
                </a:ext>
              </a:extLst>
            </p:cNvPr>
            <p:cNvSpPr txBox="1"/>
            <p:nvPr/>
          </p:nvSpPr>
          <p:spPr>
            <a:xfrm>
              <a:off x="892027" y="2198572"/>
              <a:ext cx="1642180" cy="83089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Example Text : </a:t>
              </a:r>
            </a:p>
            <a:p>
              <a:pPr algn="r"/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I hope and I believe that this Template will your Time, Money and Reputation.  </a:t>
              </a:r>
              <a:endPara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</p:grpSp>
      <p:grpSp>
        <p:nvGrpSpPr>
          <p:cNvPr id="95" name="Group 94">
            <a:extLst>
              <a:ext uri="{FF2B5EF4-FFF2-40B4-BE49-F238E27FC236}">
                <a16:creationId xmlns:a16="http://schemas.microsoft.com/office/drawing/2014/main" id="{95976359-2F53-462F-80A4-81C16BE9963A}"/>
              </a:ext>
            </a:extLst>
          </p:cNvPr>
          <p:cNvGrpSpPr/>
          <p:nvPr/>
        </p:nvGrpSpPr>
        <p:grpSpPr>
          <a:xfrm>
            <a:off x="7388036" y="3202324"/>
            <a:ext cx="2095238" cy="1147307"/>
            <a:chOff x="892027" y="1882302"/>
            <a:chExt cx="1642180" cy="1147160"/>
          </a:xfrm>
        </p:grpSpPr>
        <p:sp>
          <p:nvSpPr>
            <p:cNvPr id="96" name="TextBox 95">
              <a:extLst>
                <a:ext uri="{FF2B5EF4-FFF2-40B4-BE49-F238E27FC236}">
                  <a16:creationId xmlns:a16="http://schemas.microsoft.com/office/drawing/2014/main" id="{8A05A12E-BFAD-400B-B1A5-01F57120A4CD}"/>
                </a:ext>
              </a:extLst>
            </p:cNvPr>
            <p:cNvSpPr txBox="1"/>
            <p:nvPr/>
          </p:nvSpPr>
          <p:spPr>
            <a:xfrm>
              <a:off x="892027" y="1882302"/>
              <a:ext cx="1642180" cy="276963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sz="12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Your Text  Here</a:t>
              </a:r>
              <a:endParaRPr lang="ko-KR" altLang="en-US" sz="12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97" name="TextBox 96">
              <a:extLst>
                <a:ext uri="{FF2B5EF4-FFF2-40B4-BE49-F238E27FC236}">
                  <a16:creationId xmlns:a16="http://schemas.microsoft.com/office/drawing/2014/main" id="{41154670-EF95-4500-B4D2-35659090B6E2}"/>
                </a:ext>
              </a:extLst>
            </p:cNvPr>
            <p:cNvSpPr txBox="1"/>
            <p:nvPr/>
          </p:nvSpPr>
          <p:spPr>
            <a:xfrm>
              <a:off x="892027" y="2198572"/>
              <a:ext cx="1642180" cy="83089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Example Text : </a:t>
              </a:r>
            </a:p>
            <a:p>
              <a:pPr algn="r"/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I hope and I believe that this Template will your Time, Money and Reputation.  </a:t>
              </a:r>
              <a:endPara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</p:grpSp>
      <p:grpSp>
        <p:nvGrpSpPr>
          <p:cNvPr id="98" name="Group 97">
            <a:extLst>
              <a:ext uri="{FF2B5EF4-FFF2-40B4-BE49-F238E27FC236}">
                <a16:creationId xmlns:a16="http://schemas.microsoft.com/office/drawing/2014/main" id="{2527E353-50B6-4DAF-B44A-711488D0E822}"/>
              </a:ext>
            </a:extLst>
          </p:cNvPr>
          <p:cNvGrpSpPr/>
          <p:nvPr/>
        </p:nvGrpSpPr>
        <p:grpSpPr>
          <a:xfrm>
            <a:off x="7388036" y="4595014"/>
            <a:ext cx="2095238" cy="1147307"/>
            <a:chOff x="892027" y="1882302"/>
            <a:chExt cx="1642180" cy="1147160"/>
          </a:xfrm>
        </p:grpSpPr>
        <p:sp>
          <p:nvSpPr>
            <p:cNvPr id="99" name="TextBox 98">
              <a:extLst>
                <a:ext uri="{FF2B5EF4-FFF2-40B4-BE49-F238E27FC236}">
                  <a16:creationId xmlns:a16="http://schemas.microsoft.com/office/drawing/2014/main" id="{E040F146-7648-4D8E-9810-E802596F7203}"/>
                </a:ext>
              </a:extLst>
            </p:cNvPr>
            <p:cNvSpPr txBox="1"/>
            <p:nvPr/>
          </p:nvSpPr>
          <p:spPr>
            <a:xfrm>
              <a:off x="892027" y="1882302"/>
              <a:ext cx="1642180" cy="276963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sz="12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Your Text  Here</a:t>
              </a:r>
              <a:endParaRPr lang="ko-KR" altLang="en-US" sz="12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100" name="TextBox 99">
              <a:extLst>
                <a:ext uri="{FF2B5EF4-FFF2-40B4-BE49-F238E27FC236}">
                  <a16:creationId xmlns:a16="http://schemas.microsoft.com/office/drawing/2014/main" id="{AF209C79-FDC8-44B3-8436-7D102DEB83E7}"/>
                </a:ext>
              </a:extLst>
            </p:cNvPr>
            <p:cNvSpPr txBox="1"/>
            <p:nvPr/>
          </p:nvSpPr>
          <p:spPr>
            <a:xfrm>
              <a:off x="892027" y="2198572"/>
              <a:ext cx="1642180" cy="83089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Example Text : </a:t>
              </a:r>
            </a:p>
            <a:p>
              <a:pPr algn="r"/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I hope and I believe that this Template will your Time, Money and Reputation.  </a:t>
              </a:r>
              <a:endPara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</p:grpSp>
      <p:sp>
        <p:nvSpPr>
          <p:cNvPr id="101" name="Curved Down Arrow 75">
            <a:extLst>
              <a:ext uri="{FF2B5EF4-FFF2-40B4-BE49-F238E27FC236}">
                <a16:creationId xmlns:a16="http://schemas.microsoft.com/office/drawing/2014/main" id="{56E4E83C-12EA-4EC3-B2AF-8C075B2218AE}"/>
              </a:ext>
            </a:extLst>
          </p:cNvPr>
          <p:cNvSpPr/>
          <p:nvPr/>
        </p:nvSpPr>
        <p:spPr>
          <a:xfrm rot="15012063">
            <a:off x="4331122" y="2445522"/>
            <a:ext cx="2080721" cy="1275514"/>
          </a:xfrm>
          <a:prstGeom prst="curvedDownArrow">
            <a:avLst/>
          </a:prstGeom>
          <a:gradFill flip="none" rotWithShape="1">
            <a:gsLst>
              <a:gs pos="100000">
                <a:schemeClr val="accent1">
                  <a:lumMod val="50000"/>
                </a:schemeClr>
              </a:gs>
              <a:gs pos="0">
                <a:schemeClr val="accent1"/>
              </a:gs>
              <a:gs pos="100000">
                <a:schemeClr val="accent4"/>
              </a:gs>
            </a:gsLst>
            <a:lin ang="8100000" scaled="1"/>
            <a:tileRect/>
          </a:gradFill>
          <a:ln>
            <a:gradFill flip="none" rotWithShape="1">
              <a:gsLst>
                <a:gs pos="0">
                  <a:schemeClr val="bg1"/>
                </a:gs>
                <a:gs pos="100000">
                  <a:schemeClr val="bg1">
                    <a:lumMod val="75000"/>
                  </a:schemeClr>
                </a:gs>
              </a:gsLst>
              <a:lin ang="8100000" scaled="1"/>
              <a:tileRect/>
            </a:gradFill>
          </a:ln>
          <a:effectLst>
            <a:outerShdw blurRad="127000" dist="38100" dir="8100000" algn="tr" rotWithShape="0">
              <a:prstClr val="black">
                <a:alpha val="33000"/>
              </a:prstClr>
            </a:outerShdw>
          </a:effec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ko-KR" altLang="en-US" sz="2700" dirty="0"/>
          </a:p>
        </p:txBody>
      </p:sp>
      <p:sp>
        <p:nvSpPr>
          <p:cNvPr id="103" name="Curved Down Arrow 15">
            <a:extLst>
              <a:ext uri="{FF2B5EF4-FFF2-40B4-BE49-F238E27FC236}">
                <a16:creationId xmlns:a16="http://schemas.microsoft.com/office/drawing/2014/main" id="{EBAC9347-C1CD-4B23-A5B5-3DE838EE2940}"/>
              </a:ext>
            </a:extLst>
          </p:cNvPr>
          <p:cNvSpPr/>
          <p:nvPr/>
        </p:nvSpPr>
        <p:spPr>
          <a:xfrm rot="18679541" flipV="1">
            <a:off x="5823760" y="4227817"/>
            <a:ext cx="2080721" cy="1251562"/>
          </a:xfrm>
          <a:prstGeom prst="curvedDownArrow">
            <a:avLst/>
          </a:prstGeom>
          <a:gradFill flip="none" rotWithShape="1">
            <a:gsLst>
              <a:gs pos="100000">
                <a:schemeClr val="accent2">
                  <a:lumMod val="75000"/>
                </a:schemeClr>
              </a:gs>
              <a:gs pos="0">
                <a:schemeClr val="accent2"/>
              </a:gs>
              <a:gs pos="100000">
                <a:schemeClr val="bg1"/>
              </a:gs>
            </a:gsLst>
            <a:lin ang="8100000" scaled="1"/>
            <a:tileRect/>
          </a:gradFill>
          <a:ln>
            <a:gradFill flip="none" rotWithShape="1">
              <a:gsLst>
                <a:gs pos="0">
                  <a:schemeClr val="bg1"/>
                </a:gs>
                <a:gs pos="100000">
                  <a:schemeClr val="bg1">
                    <a:lumMod val="75000"/>
                  </a:schemeClr>
                </a:gs>
              </a:gsLst>
              <a:lin ang="8100000" scaled="1"/>
              <a:tileRect/>
            </a:gradFill>
          </a:ln>
          <a:effectLst>
            <a:outerShdw blurRad="127000" dist="38100" dir="8100000" algn="tr" rotWithShape="0">
              <a:prstClr val="black">
                <a:alpha val="33000"/>
              </a:prstClr>
            </a:outerShdw>
          </a:effec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ko-KR" altLang="en-US" sz="1200" dirty="0"/>
          </a:p>
        </p:txBody>
      </p:sp>
      <p:sp>
        <p:nvSpPr>
          <p:cNvPr id="121" name="Rounded Rectangle 10">
            <a:extLst>
              <a:ext uri="{FF2B5EF4-FFF2-40B4-BE49-F238E27FC236}">
                <a16:creationId xmlns:a16="http://schemas.microsoft.com/office/drawing/2014/main" id="{1A7F5394-F53B-4AC2-AC04-A79DD24DA2E7}"/>
              </a:ext>
            </a:extLst>
          </p:cNvPr>
          <p:cNvSpPr/>
          <p:nvPr/>
        </p:nvSpPr>
        <p:spPr>
          <a:xfrm>
            <a:off x="2213382" y="5052075"/>
            <a:ext cx="270202" cy="357582"/>
          </a:xfrm>
          <a:custGeom>
            <a:avLst/>
            <a:gdLst/>
            <a:ahLst/>
            <a:cxnLst/>
            <a:rect l="l" t="t" r="r" b="b"/>
            <a:pathLst>
              <a:path w="2448272" h="3240000">
                <a:moveTo>
                  <a:pt x="1358676" y="2676152"/>
                </a:moveTo>
                <a:cubicBezTo>
                  <a:pt x="1327753" y="2676152"/>
                  <a:pt x="1302685" y="2701220"/>
                  <a:pt x="1302685" y="2732143"/>
                </a:cubicBezTo>
                <a:lnTo>
                  <a:pt x="1302685" y="2956101"/>
                </a:lnTo>
                <a:cubicBezTo>
                  <a:pt x="1302685" y="2987024"/>
                  <a:pt x="1327753" y="3012092"/>
                  <a:pt x="1358676" y="3012092"/>
                </a:cubicBezTo>
                <a:lnTo>
                  <a:pt x="1582634" y="3012092"/>
                </a:lnTo>
                <a:cubicBezTo>
                  <a:pt x="1613557" y="3012092"/>
                  <a:pt x="1638625" y="2987024"/>
                  <a:pt x="1638625" y="2956101"/>
                </a:cubicBezTo>
                <a:lnTo>
                  <a:pt x="1638625" y="2732143"/>
                </a:lnTo>
                <a:cubicBezTo>
                  <a:pt x="1638625" y="2701220"/>
                  <a:pt x="1613557" y="2676152"/>
                  <a:pt x="1582634" y="2676152"/>
                </a:cubicBezTo>
                <a:close/>
                <a:moveTo>
                  <a:pt x="837062" y="2676152"/>
                </a:moveTo>
                <a:cubicBezTo>
                  <a:pt x="806139" y="2676152"/>
                  <a:pt x="781071" y="2701220"/>
                  <a:pt x="781071" y="2732143"/>
                </a:cubicBezTo>
                <a:lnTo>
                  <a:pt x="781071" y="2956101"/>
                </a:lnTo>
                <a:cubicBezTo>
                  <a:pt x="781071" y="2987024"/>
                  <a:pt x="806139" y="3012092"/>
                  <a:pt x="837062" y="3012092"/>
                </a:cubicBezTo>
                <a:lnTo>
                  <a:pt x="1061020" y="3012092"/>
                </a:lnTo>
                <a:cubicBezTo>
                  <a:pt x="1091943" y="3012092"/>
                  <a:pt x="1117011" y="2987024"/>
                  <a:pt x="1117011" y="2956101"/>
                </a:cubicBezTo>
                <a:lnTo>
                  <a:pt x="1117011" y="2732143"/>
                </a:lnTo>
                <a:cubicBezTo>
                  <a:pt x="1117011" y="2701220"/>
                  <a:pt x="1091943" y="2676152"/>
                  <a:pt x="1061020" y="2676152"/>
                </a:cubicBezTo>
                <a:close/>
                <a:moveTo>
                  <a:pt x="315448" y="2676152"/>
                </a:moveTo>
                <a:cubicBezTo>
                  <a:pt x="284525" y="2676152"/>
                  <a:pt x="259457" y="2701220"/>
                  <a:pt x="259457" y="2732143"/>
                </a:cubicBezTo>
                <a:lnTo>
                  <a:pt x="259457" y="2956101"/>
                </a:lnTo>
                <a:cubicBezTo>
                  <a:pt x="259457" y="2987024"/>
                  <a:pt x="284525" y="3012092"/>
                  <a:pt x="315448" y="3012092"/>
                </a:cubicBezTo>
                <a:lnTo>
                  <a:pt x="539406" y="3012092"/>
                </a:lnTo>
                <a:cubicBezTo>
                  <a:pt x="570329" y="3012092"/>
                  <a:pt x="595397" y="2987024"/>
                  <a:pt x="595397" y="2956101"/>
                </a:cubicBezTo>
                <a:lnTo>
                  <a:pt x="595397" y="2732143"/>
                </a:lnTo>
                <a:cubicBezTo>
                  <a:pt x="595397" y="2701220"/>
                  <a:pt x="570329" y="2676152"/>
                  <a:pt x="539406" y="2676152"/>
                </a:cubicBezTo>
                <a:close/>
                <a:moveTo>
                  <a:pt x="1880291" y="2179832"/>
                </a:moveTo>
                <a:cubicBezTo>
                  <a:pt x="1849368" y="2179832"/>
                  <a:pt x="1824300" y="2204900"/>
                  <a:pt x="1824300" y="2235823"/>
                </a:cubicBezTo>
                <a:lnTo>
                  <a:pt x="1824300" y="2956101"/>
                </a:lnTo>
                <a:cubicBezTo>
                  <a:pt x="1824300" y="2987024"/>
                  <a:pt x="1849368" y="3012092"/>
                  <a:pt x="1880291" y="3012092"/>
                </a:cubicBezTo>
                <a:lnTo>
                  <a:pt x="2104249" y="3012092"/>
                </a:lnTo>
                <a:cubicBezTo>
                  <a:pt x="2135172" y="3012092"/>
                  <a:pt x="2160240" y="2987024"/>
                  <a:pt x="2160240" y="2956101"/>
                </a:cubicBezTo>
                <a:lnTo>
                  <a:pt x="2160240" y="2235823"/>
                </a:lnTo>
                <a:cubicBezTo>
                  <a:pt x="2160240" y="2204900"/>
                  <a:pt x="2135172" y="2179832"/>
                  <a:pt x="2104249" y="2179832"/>
                </a:cubicBezTo>
                <a:close/>
                <a:moveTo>
                  <a:pt x="1358676" y="2179832"/>
                </a:moveTo>
                <a:cubicBezTo>
                  <a:pt x="1327753" y="2179832"/>
                  <a:pt x="1302685" y="2204900"/>
                  <a:pt x="1302685" y="2235823"/>
                </a:cubicBezTo>
                <a:lnTo>
                  <a:pt x="1302685" y="2459781"/>
                </a:lnTo>
                <a:cubicBezTo>
                  <a:pt x="1302685" y="2490704"/>
                  <a:pt x="1327753" y="2515772"/>
                  <a:pt x="1358676" y="2515772"/>
                </a:cubicBezTo>
                <a:lnTo>
                  <a:pt x="1582634" y="2515772"/>
                </a:lnTo>
                <a:cubicBezTo>
                  <a:pt x="1613557" y="2515772"/>
                  <a:pt x="1638625" y="2490704"/>
                  <a:pt x="1638625" y="2459781"/>
                </a:cubicBezTo>
                <a:lnTo>
                  <a:pt x="1638625" y="2235823"/>
                </a:lnTo>
                <a:cubicBezTo>
                  <a:pt x="1638625" y="2204900"/>
                  <a:pt x="1613557" y="2179832"/>
                  <a:pt x="1582634" y="2179832"/>
                </a:cubicBezTo>
                <a:close/>
                <a:moveTo>
                  <a:pt x="837062" y="2179832"/>
                </a:moveTo>
                <a:cubicBezTo>
                  <a:pt x="806139" y="2179832"/>
                  <a:pt x="781071" y="2204900"/>
                  <a:pt x="781071" y="2235823"/>
                </a:cubicBezTo>
                <a:lnTo>
                  <a:pt x="781071" y="2459781"/>
                </a:lnTo>
                <a:cubicBezTo>
                  <a:pt x="781071" y="2490704"/>
                  <a:pt x="806139" y="2515772"/>
                  <a:pt x="837062" y="2515772"/>
                </a:cubicBezTo>
                <a:lnTo>
                  <a:pt x="1061020" y="2515772"/>
                </a:lnTo>
                <a:cubicBezTo>
                  <a:pt x="1091943" y="2515772"/>
                  <a:pt x="1117011" y="2490704"/>
                  <a:pt x="1117011" y="2459781"/>
                </a:cubicBezTo>
                <a:lnTo>
                  <a:pt x="1117011" y="2235823"/>
                </a:lnTo>
                <a:cubicBezTo>
                  <a:pt x="1117011" y="2204900"/>
                  <a:pt x="1091943" y="2179832"/>
                  <a:pt x="1061020" y="2179832"/>
                </a:cubicBezTo>
                <a:close/>
                <a:moveTo>
                  <a:pt x="315448" y="2179832"/>
                </a:moveTo>
                <a:cubicBezTo>
                  <a:pt x="284525" y="2179832"/>
                  <a:pt x="259457" y="2204900"/>
                  <a:pt x="259457" y="2235823"/>
                </a:cubicBezTo>
                <a:lnTo>
                  <a:pt x="259457" y="2459781"/>
                </a:lnTo>
                <a:cubicBezTo>
                  <a:pt x="259457" y="2490704"/>
                  <a:pt x="284525" y="2515772"/>
                  <a:pt x="315448" y="2515772"/>
                </a:cubicBezTo>
                <a:lnTo>
                  <a:pt x="539406" y="2515772"/>
                </a:lnTo>
                <a:cubicBezTo>
                  <a:pt x="570329" y="2515772"/>
                  <a:pt x="595397" y="2490704"/>
                  <a:pt x="595397" y="2459781"/>
                </a:cubicBezTo>
                <a:lnTo>
                  <a:pt x="595397" y="2235823"/>
                </a:lnTo>
                <a:cubicBezTo>
                  <a:pt x="595397" y="2204900"/>
                  <a:pt x="570329" y="2179832"/>
                  <a:pt x="539406" y="2179832"/>
                </a:cubicBezTo>
                <a:close/>
                <a:moveTo>
                  <a:pt x="1880291" y="1683512"/>
                </a:moveTo>
                <a:cubicBezTo>
                  <a:pt x="1849368" y="1683512"/>
                  <a:pt x="1824300" y="1708580"/>
                  <a:pt x="1824300" y="1739503"/>
                </a:cubicBezTo>
                <a:lnTo>
                  <a:pt x="1824300" y="1963461"/>
                </a:lnTo>
                <a:cubicBezTo>
                  <a:pt x="1824300" y="1994384"/>
                  <a:pt x="1849368" y="2019452"/>
                  <a:pt x="1880291" y="2019452"/>
                </a:cubicBezTo>
                <a:lnTo>
                  <a:pt x="2104249" y="2019452"/>
                </a:lnTo>
                <a:cubicBezTo>
                  <a:pt x="2135172" y="2019452"/>
                  <a:pt x="2160240" y="1994384"/>
                  <a:pt x="2160240" y="1963461"/>
                </a:cubicBezTo>
                <a:lnTo>
                  <a:pt x="2160240" y="1739503"/>
                </a:lnTo>
                <a:cubicBezTo>
                  <a:pt x="2160240" y="1708580"/>
                  <a:pt x="2135172" y="1683512"/>
                  <a:pt x="2104249" y="1683512"/>
                </a:cubicBezTo>
                <a:close/>
                <a:moveTo>
                  <a:pt x="1358676" y="1683512"/>
                </a:moveTo>
                <a:cubicBezTo>
                  <a:pt x="1327753" y="1683512"/>
                  <a:pt x="1302685" y="1708580"/>
                  <a:pt x="1302685" y="1739503"/>
                </a:cubicBezTo>
                <a:lnTo>
                  <a:pt x="1302685" y="1963461"/>
                </a:lnTo>
                <a:cubicBezTo>
                  <a:pt x="1302685" y="1994384"/>
                  <a:pt x="1327753" y="2019452"/>
                  <a:pt x="1358676" y="2019452"/>
                </a:cubicBezTo>
                <a:lnTo>
                  <a:pt x="1582634" y="2019452"/>
                </a:lnTo>
                <a:cubicBezTo>
                  <a:pt x="1613557" y="2019452"/>
                  <a:pt x="1638625" y="1994384"/>
                  <a:pt x="1638625" y="1963461"/>
                </a:cubicBezTo>
                <a:lnTo>
                  <a:pt x="1638625" y="1739503"/>
                </a:lnTo>
                <a:cubicBezTo>
                  <a:pt x="1638625" y="1708580"/>
                  <a:pt x="1613557" y="1683512"/>
                  <a:pt x="1582634" y="1683512"/>
                </a:cubicBezTo>
                <a:close/>
                <a:moveTo>
                  <a:pt x="837062" y="1683512"/>
                </a:moveTo>
                <a:cubicBezTo>
                  <a:pt x="806139" y="1683512"/>
                  <a:pt x="781071" y="1708580"/>
                  <a:pt x="781071" y="1739503"/>
                </a:cubicBezTo>
                <a:lnTo>
                  <a:pt x="781071" y="1963461"/>
                </a:lnTo>
                <a:cubicBezTo>
                  <a:pt x="781071" y="1994384"/>
                  <a:pt x="806139" y="2019452"/>
                  <a:pt x="837062" y="2019452"/>
                </a:cubicBezTo>
                <a:lnTo>
                  <a:pt x="1061020" y="2019452"/>
                </a:lnTo>
                <a:cubicBezTo>
                  <a:pt x="1091943" y="2019452"/>
                  <a:pt x="1117011" y="1994384"/>
                  <a:pt x="1117011" y="1963461"/>
                </a:cubicBezTo>
                <a:lnTo>
                  <a:pt x="1117011" y="1739503"/>
                </a:lnTo>
                <a:cubicBezTo>
                  <a:pt x="1117011" y="1708580"/>
                  <a:pt x="1091943" y="1683512"/>
                  <a:pt x="1061020" y="1683512"/>
                </a:cubicBezTo>
                <a:close/>
                <a:moveTo>
                  <a:pt x="315448" y="1683512"/>
                </a:moveTo>
                <a:cubicBezTo>
                  <a:pt x="284525" y="1683512"/>
                  <a:pt x="259457" y="1708580"/>
                  <a:pt x="259457" y="1739503"/>
                </a:cubicBezTo>
                <a:lnTo>
                  <a:pt x="259457" y="1963461"/>
                </a:lnTo>
                <a:cubicBezTo>
                  <a:pt x="259457" y="1994384"/>
                  <a:pt x="284525" y="2019452"/>
                  <a:pt x="315448" y="2019452"/>
                </a:cubicBezTo>
                <a:lnTo>
                  <a:pt x="539406" y="2019452"/>
                </a:lnTo>
                <a:cubicBezTo>
                  <a:pt x="570329" y="2019452"/>
                  <a:pt x="595397" y="1994384"/>
                  <a:pt x="595397" y="1963461"/>
                </a:cubicBezTo>
                <a:lnTo>
                  <a:pt x="595397" y="1739503"/>
                </a:lnTo>
                <a:cubicBezTo>
                  <a:pt x="595397" y="1708580"/>
                  <a:pt x="570329" y="1683512"/>
                  <a:pt x="539406" y="1683512"/>
                </a:cubicBezTo>
                <a:close/>
                <a:moveTo>
                  <a:pt x="1880291" y="1187192"/>
                </a:moveTo>
                <a:cubicBezTo>
                  <a:pt x="1849368" y="1187192"/>
                  <a:pt x="1824300" y="1212260"/>
                  <a:pt x="1824300" y="1243183"/>
                </a:cubicBezTo>
                <a:lnTo>
                  <a:pt x="1824300" y="1467141"/>
                </a:lnTo>
                <a:cubicBezTo>
                  <a:pt x="1824300" y="1498064"/>
                  <a:pt x="1849368" y="1523132"/>
                  <a:pt x="1880291" y="1523132"/>
                </a:cubicBezTo>
                <a:lnTo>
                  <a:pt x="2104249" y="1523132"/>
                </a:lnTo>
                <a:cubicBezTo>
                  <a:pt x="2135172" y="1523132"/>
                  <a:pt x="2160240" y="1498064"/>
                  <a:pt x="2160240" y="1467141"/>
                </a:cubicBezTo>
                <a:lnTo>
                  <a:pt x="2160240" y="1243183"/>
                </a:lnTo>
                <a:cubicBezTo>
                  <a:pt x="2160240" y="1212260"/>
                  <a:pt x="2135172" y="1187192"/>
                  <a:pt x="2104249" y="1187192"/>
                </a:cubicBezTo>
                <a:close/>
                <a:moveTo>
                  <a:pt x="1358676" y="1187192"/>
                </a:moveTo>
                <a:cubicBezTo>
                  <a:pt x="1327753" y="1187192"/>
                  <a:pt x="1302685" y="1212260"/>
                  <a:pt x="1302685" y="1243183"/>
                </a:cubicBezTo>
                <a:lnTo>
                  <a:pt x="1302685" y="1467141"/>
                </a:lnTo>
                <a:cubicBezTo>
                  <a:pt x="1302685" y="1498064"/>
                  <a:pt x="1327753" y="1523132"/>
                  <a:pt x="1358676" y="1523132"/>
                </a:cubicBezTo>
                <a:lnTo>
                  <a:pt x="1582634" y="1523132"/>
                </a:lnTo>
                <a:cubicBezTo>
                  <a:pt x="1613557" y="1523132"/>
                  <a:pt x="1638625" y="1498064"/>
                  <a:pt x="1638625" y="1467141"/>
                </a:cubicBezTo>
                <a:lnTo>
                  <a:pt x="1638625" y="1243183"/>
                </a:lnTo>
                <a:cubicBezTo>
                  <a:pt x="1638625" y="1212260"/>
                  <a:pt x="1613557" y="1187192"/>
                  <a:pt x="1582634" y="1187192"/>
                </a:cubicBezTo>
                <a:close/>
                <a:moveTo>
                  <a:pt x="837062" y="1187192"/>
                </a:moveTo>
                <a:cubicBezTo>
                  <a:pt x="806139" y="1187192"/>
                  <a:pt x="781071" y="1212260"/>
                  <a:pt x="781071" y="1243183"/>
                </a:cubicBezTo>
                <a:lnTo>
                  <a:pt x="781071" y="1467141"/>
                </a:lnTo>
                <a:cubicBezTo>
                  <a:pt x="781071" y="1498064"/>
                  <a:pt x="806139" y="1523132"/>
                  <a:pt x="837062" y="1523132"/>
                </a:cubicBezTo>
                <a:lnTo>
                  <a:pt x="1061020" y="1523132"/>
                </a:lnTo>
                <a:cubicBezTo>
                  <a:pt x="1091943" y="1523132"/>
                  <a:pt x="1117011" y="1498064"/>
                  <a:pt x="1117011" y="1467141"/>
                </a:cubicBezTo>
                <a:lnTo>
                  <a:pt x="1117011" y="1243183"/>
                </a:lnTo>
                <a:cubicBezTo>
                  <a:pt x="1117011" y="1212260"/>
                  <a:pt x="1091943" y="1187192"/>
                  <a:pt x="1061020" y="1187192"/>
                </a:cubicBezTo>
                <a:close/>
                <a:moveTo>
                  <a:pt x="315448" y="1187192"/>
                </a:moveTo>
                <a:cubicBezTo>
                  <a:pt x="284525" y="1187192"/>
                  <a:pt x="259457" y="1212260"/>
                  <a:pt x="259457" y="1243183"/>
                </a:cubicBezTo>
                <a:lnTo>
                  <a:pt x="259457" y="1467141"/>
                </a:lnTo>
                <a:cubicBezTo>
                  <a:pt x="259457" y="1498064"/>
                  <a:pt x="284525" y="1523132"/>
                  <a:pt x="315448" y="1523132"/>
                </a:cubicBezTo>
                <a:lnTo>
                  <a:pt x="539406" y="1523132"/>
                </a:lnTo>
                <a:cubicBezTo>
                  <a:pt x="570329" y="1523132"/>
                  <a:pt x="595397" y="1498064"/>
                  <a:pt x="595397" y="1467141"/>
                </a:cubicBezTo>
                <a:lnTo>
                  <a:pt x="595397" y="1243183"/>
                </a:lnTo>
                <a:cubicBezTo>
                  <a:pt x="595397" y="1212260"/>
                  <a:pt x="570329" y="1187192"/>
                  <a:pt x="539406" y="1187192"/>
                </a:cubicBezTo>
                <a:close/>
                <a:moveTo>
                  <a:pt x="348041" y="163575"/>
                </a:moveTo>
                <a:cubicBezTo>
                  <a:pt x="275130" y="163575"/>
                  <a:pt x="216024" y="222681"/>
                  <a:pt x="216024" y="295592"/>
                </a:cubicBezTo>
                <a:lnTo>
                  <a:pt x="216024" y="823646"/>
                </a:lnTo>
                <a:cubicBezTo>
                  <a:pt x="216024" y="896557"/>
                  <a:pt x="275130" y="955663"/>
                  <a:pt x="348041" y="955663"/>
                </a:cubicBezTo>
                <a:lnTo>
                  <a:pt x="2100231" y="955663"/>
                </a:lnTo>
                <a:cubicBezTo>
                  <a:pt x="2173142" y="955663"/>
                  <a:pt x="2232248" y="896557"/>
                  <a:pt x="2232248" y="823646"/>
                </a:cubicBezTo>
                <a:lnTo>
                  <a:pt x="2232248" y="295592"/>
                </a:lnTo>
                <a:cubicBezTo>
                  <a:pt x="2232248" y="222681"/>
                  <a:pt x="2173142" y="163575"/>
                  <a:pt x="2100231" y="163575"/>
                </a:cubicBezTo>
                <a:close/>
                <a:moveTo>
                  <a:pt x="265172" y="0"/>
                </a:moveTo>
                <a:lnTo>
                  <a:pt x="2183100" y="0"/>
                </a:lnTo>
                <a:cubicBezTo>
                  <a:pt x="2329550" y="0"/>
                  <a:pt x="2448272" y="118722"/>
                  <a:pt x="2448272" y="265172"/>
                </a:cubicBezTo>
                <a:lnTo>
                  <a:pt x="2448272" y="2974828"/>
                </a:lnTo>
                <a:cubicBezTo>
                  <a:pt x="2448272" y="3121278"/>
                  <a:pt x="2329550" y="3240000"/>
                  <a:pt x="2183100" y="3240000"/>
                </a:cubicBezTo>
                <a:lnTo>
                  <a:pt x="265172" y="3240000"/>
                </a:lnTo>
                <a:cubicBezTo>
                  <a:pt x="118722" y="3240000"/>
                  <a:pt x="0" y="3121278"/>
                  <a:pt x="0" y="2974828"/>
                </a:cubicBezTo>
                <a:lnTo>
                  <a:pt x="0" y="265172"/>
                </a:lnTo>
                <a:cubicBezTo>
                  <a:pt x="0" y="118722"/>
                  <a:pt x="118722" y="0"/>
                  <a:pt x="265172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ko-KR" altLang="en-US" dirty="0"/>
          </a:p>
        </p:txBody>
      </p:sp>
      <p:sp>
        <p:nvSpPr>
          <p:cNvPr id="122" name="Rounded Rectangle 6">
            <a:extLst>
              <a:ext uri="{FF2B5EF4-FFF2-40B4-BE49-F238E27FC236}">
                <a16:creationId xmlns:a16="http://schemas.microsoft.com/office/drawing/2014/main" id="{D229FD44-612E-4EA9-9736-3A0780A5D5D7}"/>
              </a:ext>
            </a:extLst>
          </p:cNvPr>
          <p:cNvSpPr/>
          <p:nvPr/>
        </p:nvSpPr>
        <p:spPr>
          <a:xfrm>
            <a:off x="2172345" y="3579334"/>
            <a:ext cx="367837" cy="373975"/>
          </a:xfrm>
          <a:custGeom>
            <a:avLst/>
            <a:gdLst/>
            <a:ahLst/>
            <a:cxnLst/>
            <a:rect l="l" t="t" r="r" b="b"/>
            <a:pathLst>
              <a:path w="3186824" h="3060919">
                <a:moveTo>
                  <a:pt x="1045874" y="2696689"/>
                </a:moveTo>
                <a:lnTo>
                  <a:pt x="2125874" y="2696689"/>
                </a:lnTo>
                <a:lnTo>
                  <a:pt x="2125874" y="2804689"/>
                </a:lnTo>
                <a:lnTo>
                  <a:pt x="1045874" y="2804689"/>
                </a:lnTo>
                <a:close/>
                <a:moveTo>
                  <a:pt x="1045874" y="2410468"/>
                </a:moveTo>
                <a:lnTo>
                  <a:pt x="2125874" y="2410468"/>
                </a:lnTo>
                <a:lnTo>
                  <a:pt x="2125874" y="2518468"/>
                </a:lnTo>
                <a:lnTo>
                  <a:pt x="1045874" y="2518468"/>
                </a:lnTo>
                <a:close/>
                <a:moveTo>
                  <a:pt x="1045874" y="2124247"/>
                </a:moveTo>
                <a:lnTo>
                  <a:pt x="2125874" y="2124247"/>
                </a:lnTo>
                <a:lnTo>
                  <a:pt x="2125874" y="2232247"/>
                </a:lnTo>
                <a:lnTo>
                  <a:pt x="1045874" y="2232247"/>
                </a:lnTo>
                <a:close/>
                <a:moveTo>
                  <a:pt x="902547" y="1956791"/>
                </a:moveTo>
                <a:lnTo>
                  <a:pt x="902547" y="2109191"/>
                </a:lnTo>
                <a:lnTo>
                  <a:pt x="902547" y="2185391"/>
                </a:lnTo>
                <a:lnTo>
                  <a:pt x="902547" y="2376263"/>
                </a:lnTo>
                <a:lnTo>
                  <a:pt x="902547" y="2973921"/>
                </a:lnTo>
                <a:lnTo>
                  <a:pt x="2284277" y="2973921"/>
                </a:lnTo>
                <a:lnTo>
                  <a:pt x="2284277" y="2376263"/>
                </a:lnTo>
                <a:lnTo>
                  <a:pt x="2284277" y="2185391"/>
                </a:lnTo>
                <a:lnTo>
                  <a:pt x="2284277" y="2109191"/>
                </a:lnTo>
                <a:lnTo>
                  <a:pt x="2284277" y="1956791"/>
                </a:lnTo>
                <a:close/>
                <a:moveTo>
                  <a:pt x="469172" y="1728191"/>
                </a:moveTo>
                <a:lnTo>
                  <a:pt x="469172" y="2185391"/>
                </a:lnTo>
                <a:lnTo>
                  <a:pt x="767127" y="2185391"/>
                </a:lnTo>
                <a:lnTo>
                  <a:pt x="767127" y="2109191"/>
                </a:lnTo>
                <a:lnTo>
                  <a:pt x="545372" y="2109191"/>
                </a:lnTo>
                <a:lnTo>
                  <a:pt x="545372" y="1804391"/>
                </a:lnTo>
                <a:lnTo>
                  <a:pt x="2641452" y="1804391"/>
                </a:lnTo>
                <a:lnTo>
                  <a:pt x="2641452" y="2109191"/>
                </a:lnTo>
                <a:lnTo>
                  <a:pt x="2419697" y="2109191"/>
                </a:lnTo>
                <a:lnTo>
                  <a:pt x="2419697" y="2185391"/>
                </a:lnTo>
                <a:lnTo>
                  <a:pt x="2717652" y="2185391"/>
                </a:lnTo>
                <a:lnTo>
                  <a:pt x="2717652" y="1728191"/>
                </a:lnTo>
                <a:close/>
                <a:moveTo>
                  <a:pt x="2819005" y="1350909"/>
                </a:moveTo>
                <a:cubicBezTo>
                  <a:pt x="2769294" y="1350909"/>
                  <a:pt x="2728995" y="1391208"/>
                  <a:pt x="2728995" y="1440919"/>
                </a:cubicBezTo>
                <a:cubicBezTo>
                  <a:pt x="2728995" y="1490630"/>
                  <a:pt x="2769294" y="1530929"/>
                  <a:pt x="2819005" y="1530929"/>
                </a:cubicBezTo>
                <a:cubicBezTo>
                  <a:pt x="2868716" y="1530929"/>
                  <a:pt x="2909015" y="1490630"/>
                  <a:pt x="2909015" y="1440919"/>
                </a:cubicBezTo>
                <a:cubicBezTo>
                  <a:pt x="2909015" y="1391208"/>
                  <a:pt x="2868716" y="1350909"/>
                  <a:pt x="2819005" y="1350909"/>
                </a:cubicBezTo>
                <a:close/>
                <a:moveTo>
                  <a:pt x="2509707" y="1350909"/>
                </a:moveTo>
                <a:cubicBezTo>
                  <a:pt x="2459996" y="1350909"/>
                  <a:pt x="2419697" y="1391208"/>
                  <a:pt x="2419697" y="1440919"/>
                </a:cubicBezTo>
                <a:cubicBezTo>
                  <a:pt x="2419697" y="1490630"/>
                  <a:pt x="2459996" y="1530929"/>
                  <a:pt x="2509707" y="1530929"/>
                </a:cubicBezTo>
                <a:cubicBezTo>
                  <a:pt x="2559418" y="1530929"/>
                  <a:pt x="2599717" y="1490630"/>
                  <a:pt x="2599717" y="1440919"/>
                </a:cubicBezTo>
                <a:cubicBezTo>
                  <a:pt x="2599717" y="1391208"/>
                  <a:pt x="2559418" y="1350909"/>
                  <a:pt x="2509707" y="1350909"/>
                </a:cubicBezTo>
                <a:close/>
                <a:moveTo>
                  <a:pt x="195993" y="1200328"/>
                </a:moveTo>
                <a:lnTo>
                  <a:pt x="2990831" y="1200328"/>
                </a:lnTo>
                <a:cubicBezTo>
                  <a:pt x="3099075" y="1200328"/>
                  <a:pt x="3186824" y="1288077"/>
                  <a:pt x="3186824" y="1396321"/>
                </a:cubicBezTo>
                <a:lnTo>
                  <a:pt x="3186824" y="2180270"/>
                </a:lnTo>
                <a:cubicBezTo>
                  <a:pt x="3186824" y="2288514"/>
                  <a:pt x="3099075" y="2376263"/>
                  <a:pt x="2990831" y="2376263"/>
                </a:cubicBezTo>
                <a:lnTo>
                  <a:pt x="2419697" y="2376263"/>
                </a:lnTo>
                <a:lnTo>
                  <a:pt x="2419697" y="3060919"/>
                </a:lnTo>
                <a:lnTo>
                  <a:pt x="767127" y="3060919"/>
                </a:lnTo>
                <a:lnTo>
                  <a:pt x="767127" y="2376263"/>
                </a:lnTo>
                <a:lnTo>
                  <a:pt x="195993" y="2376263"/>
                </a:lnTo>
                <a:cubicBezTo>
                  <a:pt x="87749" y="2376263"/>
                  <a:pt x="0" y="2288514"/>
                  <a:pt x="0" y="2180270"/>
                </a:cubicBezTo>
                <a:lnTo>
                  <a:pt x="0" y="1396321"/>
                </a:lnTo>
                <a:cubicBezTo>
                  <a:pt x="0" y="1288077"/>
                  <a:pt x="87749" y="1200328"/>
                  <a:pt x="195993" y="1200328"/>
                </a:cubicBezTo>
                <a:close/>
                <a:moveTo>
                  <a:pt x="767127" y="0"/>
                </a:moveTo>
                <a:lnTo>
                  <a:pt x="2419697" y="0"/>
                </a:lnTo>
                <a:lnTo>
                  <a:pt x="2419697" y="190589"/>
                </a:lnTo>
                <a:lnTo>
                  <a:pt x="2565249" y="190589"/>
                </a:lnTo>
                <a:cubicBezTo>
                  <a:pt x="2649419" y="190589"/>
                  <a:pt x="2717652" y="258822"/>
                  <a:pt x="2717652" y="342992"/>
                </a:cubicBezTo>
                <a:lnTo>
                  <a:pt x="2717652" y="1104989"/>
                </a:lnTo>
                <a:lnTo>
                  <a:pt x="2284277" y="1104989"/>
                </a:lnTo>
                <a:lnTo>
                  <a:pt x="2284277" y="1104128"/>
                </a:lnTo>
                <a:lnTo>
                  <a:pt x="2284277" y="190589"/>
                </a:lnTo>
                <a:lnTo>
                  <a:pt x="2284277" y="96523"/>
                </a:lnTo>
                <a:lnTo>
                  <a:pt x="902547" y="96523"/>
                </a:lnTo>
                <a:lnTo>
                  <a:pt x="902547" y="190589"/>
                </a:lnTo>
                <a:lnTo>
                  <a:pt x="902547" y="1104128"/>
                </a:lnTo>
                <a:lnTo>
                  <a:pt x="902547" y="1104989"/>
                </a:lnTo>
                <a:lnTo>
                  <a:pt x="469172" y="1104989"/>
                </a:lnTo>
                <a:lnTo>
                  <a:pt x="469172" y="342992"/>
                </a:lnTo>
                <a:cubicBezTo>
                  <a:pt x="469172" y="258822"/>
                  <a:pt x="537405" y="190589"/>
                  <a:pt x="621575" y="190589"/>
                </a:cubicBezTo>
                <a:lnTo>
                  <a:pt x="767127" y="190589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ko-KR" altLang="en-US" dirty="0"/>
          </a:p>
        </p:txBody>
      </p:sp>
      <p:sp>
        <p:nvSpPr>
          <p:cNvPr id="123" name="Rectangle 16">
            <a:extLst>
              <a:ext uri="{FF2B5EF4-FFF2-40B4-BE49-F238E27FC236}">
                <a16:creationId xmlns:a16="http://schemas.microsoft.com/office/drawing/2014/main" id="{E15F7EDB-8863-4988-BC6B-7674B8F30F2F}"/>
              </a:ext>
            </a:extLst>
          </p:cNvPr>
          <p:cNvSpPr/>
          <p:nvPr/>
        </p:nvSpPr>
        <p:spPr>
          <a:xfrm rot="2700000">
            <a:off x="9780842" y="3508740"/>
            <a:ext cx="282704" cy="506835"/>
          </a:xfrm>
          <a:custGeom>
            <a:avLst/>
            <a:gdLst/>
            <a:ahLst/>
            <a:cxnLst/>
            <a:rect l="l" t="t" r="r" b="b"/>
            <a:pathLst>
              <a:path w="2232248" h="4001999">
                <a:moveTo>
                  <a:pt x="1116887" y="0"/>
                </a:moveTo>
                <a:cubicBezTo>
                  <a:pt x="1270748" y="4762"/>
                  <a:pt x="1433283" y="120651"/>
                  <a:pt x="1447291" y="308459"/>
                </a:cubicBezTo>
                <a:cubicBezTo>
                  <a:pt x="1483174" y="544979"/>
                  <a:pt x="1283237" y="603082"/>
                  <a:pt x="1339988" y="887363"/>
                </a:cubicBezTo>
                <a:lnTo>
                  <a:pt x="2232248" y="887363"/>
                </a:lnTo>
                <a:lnTo>
                  <a:pt x="2232248" y="1778237"/>
                </a:lnTo>
                <a:cubicBezTo>
                  <a:pt x="1956566" y="1829261"/>
                  <a:pt x="1897086" y="1634366"/>
                  <a:pt x="1663321" y="1669832"/>
                </a:cubicBezTo>
                <a:cubicBezTo>
                  <a:pt x="1475513" y="1683840"/>
                  <a:pt x="1359624" y="1846375"/>
                  <a:pt x="1354862" y="2000236"/>
                </a:cubicBezTo>
                <a:cubicBezTo>
                  <a:pt x="1358037" y="2135389"/>
                  <a:pt x="1477787" y="2334920"/>
                  <a:pt x="1701420" y="2336507"/>
                </a:cubicBezTo>
                <a:cubicBezTo>
                  <a:pt x="1972077" y="2308709"/>
                  <a:pt x="1932339" y="2176007"/>
                  <a:pt x="2232248" y="2187989"/>
                </a:cubicBezTo>
                <a:lnTo>
                  <a:pt x="2232248" y="3119611"/>
                </a:lnTo>
                <a:lnTo>
                  <a:pt x="1303259" y="3119611"/>
                </a:lnTo>
                <a:cubicBezTo>
                  <a:pt x="1289664" y="3424971"/>
                  <a:pt x="1423682" y="3383289"/>
                  <a:pt x="1451633" y="3655441"/>
                </a:cubicBezTo>
                <a:cubicBezTo>
                  <a:pt x="1450046" y="3879074"/>
                  <a:pt x="1250515" y="3998824"/>
                  <a:pt x="1115362" y="4001999"/>
                </a:cubicBezTo>
                <a:cubicBezTo>
                  <a:pt x="961501" y="3997237"/>
                  <a:pt x="798966" y="3881348"/>
                  <a:pt x="784958" y="3693540"/>
                </a:cubicBezTo>
                <a:cubicBezTo>
                  <a:pt x="749282" y="3458385"/>
                  <a:pt x="946712" y="3399594"/>
                  <a:pt x="892811" y="3119611"/>
                </a:cubicBezTo>
                <a:lnTo>
                  <a:pt x="0" y="3119611"/>
                </a:lnTo>
                <a:lnTo>
                  <a:pt x="0" y="2203607"/>
                </a:lnTo>
                <a:cubicBezTo>
                  <a:pt x="285884" y="2145799"/>
                  <a:pt x="343730" y="2346665"/>
                  <a:pt x="580754" y="2310706"/>
                </a:cubicBezTo>
                <a:cubicBezTo>
                  <a:pt x="768562" y="2296698"/>
                  <a:pt x="884451" y="2134163"/>
                  <a:pt x="889213" y="1980302"/>
                </a:cubicBezTo>
                <a:cubicBezTo>
                  <a:pt x="886038" y="1845149"/>
                  <a:pt x="766288" y="1645618"/>
                  <a:pt x="542655" y="1644031"/>
                </a:cubicBezTo>
                <a:cubicBezTo>
                  <a:pt x="268493" y="1672188"/>
                  <a:pt x="312817" y="1807984"/>
                  <a:pt x="0" y="1792208"/>
                </a:cubicBezTo>
                <a:lnTo>
                  <a:pt x="0" y="887363"/>
                </a:lnTo>
                <a:lnTo>
                  <a:pt x="928847" y="887363"/>
                </a:lnTo>
                <a:cubicBezTo>
                  <a:pt x="944034" y="576570"/>
                  <a:pt x="808718" y="620178"/>
                  <a:pt x="780616" y="346558"/>
                </a:cubicBezTo>
                <a:cubicBezTo>
                  <a:pt x="782203" y="122925"/>
                  <a:pt x="981734" y="3175"/>
                  <a:pt x="1116887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ko-KR" altLang="en-US" dirty="0"/>
          </a:p>
        </p:txBody>
      </p:sp>
      <p:sp>
        <p:nvSpPr>
          <p:cNvPr id="124" name="Rounded Rectangle 5">
            <a:extLst>
              <a:ext uri="{FF2B5EF4-FFF2-40B4-BE49-F238E27FC236}">
                <a16:creationId xmlns:a16="http://schemas.microsoft.com/office/drawing/2014/main" id="{6C38A5CB-1E80-4A1A-A8F7-B9D0B91C136A}"/>
              </a:ext>
            </a:extLst>
          </p:cNvPr>
          <p:cNvSpPr/>
          <p:nvPr/>
        </p:nvSpPr>
        <p:spPr>
          <a:xfrm flipH="1">
            <a:off x="9669597" y="2180896"/>
            <a:ext cx="416405" cy="343509"/>
          </a:xfrm>
          <a:custGeom>
            <a:avLst/>
            <a:gdLst>
              <a:gd name="connsiteX0" fmla="*/ 1384251 w 3217557"/>
              <a:gd name="connsiteY0" fmla="*/ 661544 h 2702049"/>
              <a:gd name="connsiteX1" fmla="*/ 1574067 w 3217557"/>
              <a:gd name="connsiteY1" fmla="*/ 851360 h 2702049"/>
              <a:gd name="connsiteX2" fmla="*/ 1384251 w 3217557"/>
              <a:gd name="connsiteY2" fmla="*/ 1041176 h 2702049"/>
              <a:gd name="connsiteX3" fmla="*/ 1194435 w 3217557"/>
              <a:gd name="connsiteY3" fmla="*/ 851360 h 2702049"/>
              <a:gd name="connsiteX4" fmla="*/ 1384251 w 3217557"/>
              <a:gd name="connsiteY4" fmla="*/ 661544 h 2702049"/>
              <a:gd name="connsiteX5" fmla="*/ 1993421 w 3217557"/>
              <a:gd name="connsiteY5" fmla="*/ 661544 h 2702049"/>
              <a:gd name="connsiteX6" fmla="*/ 2183237 w 3217557"/>
              <a:gd name="connsiteY6" fmla="*/ 851360 h 2702049"/>
              <a:gd name="connsiteX7" fmla="*/ 1993421 w 3217557"/>
              <a:gd name="connsiteY7" fmla="*/ 1041176 h 2702049"/>
              <a:gd name="connsiteX8" fmla="*/ 1803605 w 3217557"/>
              <a:gd name="connsiteY8" fmla="*/ 851360 h 2702049"/>
              <a:gd name="connsiteX9" fmla="*/ 1993421 w 3217557"/>
              <a:gd name="connsiteY9" fmla="*/ 661544 h 2702049"/>
              <a:gd name="connsiteX10" fmla="*/ 2602591 w 3217557"/>
              <a:gd name="connsiteY10" fmla="*/ 661544 h 2702049"/>
              <a:gd name="connsiteX11" fmla="*/ 2792407 w 3217557"/>
              <a:gd name="connsiteY11" fmla="*/ 851360 h 2702049"/>
              <a:gd name="connsiteX12" fmla="*/ 2602591 w 3217557"/>
              <a:gd name="connsiteY12" fmla="*/ 1041176 h 2702049"/>
              <a:gd name="connsiteX13" fmla="*/ 2412775 w 3217557"/>
              <a:gd name="connsiteY13" fmla="*/ 851360 h 2702049"/>
              <a:gd name="connsiteX14" fmla="*/ 2602591 w 3217557"/>
              <a:gd name="connsiteY14" fmla="*/ 661544 h 2702049"/>
              <a:gd name="connsiteX15" fmla="*/ 677114 w 3217557"/>
              <a:gd name="connsiteY15" fmla="*/ 569491 h 2702049"/>
              <a:gd name="connsiteX16" fmla="*/ 330916 w 3217557"/>
              <a:gd name="connsiteY16" fmla="*/ 569491 h 2702049"/>
              <a:gd name="connsiteX17" fmla="*/ 0 w 3217557"/>
              <a:gd name="connsiteY17" fmla="*/ 900407 h 2702049"/>
              <a:gd name="connsiteX18" fmla="*/ 0 w 3217557"/>
              <a:gd name="connsiteY18" fmla="*/ 1952009 h 2702049"/>
              <a:gd name="connsiteX19" fmla="*/ 330916 w 3217557"/>
              <a:gd name="connsiteY19" fmla="*/ 2282925 h 2702049"/>
              <a:gd name="connsiteX20" fmla="*/ 711670 w 3217557"/>
              <a:gd name="connsiteY20" fmla="*/ 2282925 h 2702049"/>
              <a:gd name="connsiteX21" fmla="*/ 15770 w 3217557"/>
              <a:gd name="connsiteY21" fmla="*/ 2702049 h 2702049"/>
              <a:gd name="connsiteX22" fmla="*/ 1294529 w 3217557"/>
              <a:gd name="connsiteY22" fmla="*/ 2282925 h 2702049"/>
              <a:gd name="connsiteX23" fmla="*/ 2117356 w 3217557"/>
              <a:gd name="connsiteY23" fmla="*/ 2282925 h 2702049"/>
              <a:gd name="connsiteX24" fmla="*/ 2418395 w 3217557"/>
              <a:gd name="connsiteY24" fmla="*/ 2087951 h 2702049"/>
              <a:gd name="connsiteX25" fmla="*/ 1830857 w 3217557"/>
              <a:gd name="connsiteY25" fmla="*/ 1799347 h 2702049"/>
              <a:gd name="connsiteX26" fmla="*/ 1008030 w 3217557"/>
              <a:gd name="connsiteY26" fmla="*/ 1799347 h 2702049"/>
              <a:gd name="connsiteX27" fmla="*/ 677114 w 3217557"/>
              <a:gd name="connsiteY27" fmla="*/ 1468431 h 2702049"/>
              <a:gd name="connsiteX28" fmla="*/ 677114 w 3217557"/>
              <a:gd name="connsiteY28" fmla="*/ 569491 h 2702049"/>
              <a:gd name="connsiteX29" fmla="*/ 2886641 w 3217557"/>
              <a:gd name="connsiteY29" fmla="*/ 0 h 2702049"/>
              <a:gd name="connsiteX30" fmla="*/ 1100201 w 3217557"/>
              <a:gd name="connsiteY30" fmla="*/ 0 h 2702049"/>
              <a:gd name="connsiteX31" fmla="*/ 769285 w 3217557"/>
              <a:gd name="connsiteY31" fmla="*/ 330916 h 2702049"/>
              <a:gd name="connsiteX32" fmla="*/ 769285 w 3217557"/>
              <a:gd name="connsiteY32" fmla="*/ 1382518 h 2702049"/>
              <a:gd name="connsiteX33" fmla="*/ 1100201 w 3217557"/>
              <a:gd name="connsiteY33" fmla="*/ 1713434 h 2702049"/>
              <a:gd name="connsiteX34" fmla="*/ 1923028 w 3217557"/>
              <a:gd name="connsiteY34" fmla="*/ 1713434 h 2702049"/>
              <a:gd name="connsiteX35" fmla="*/ 3078958 w 3217557"/>
              <a:gd name="connsiteY35" fmla="*/ 2077967 h 2702049"/>
              <a:gd name="connsiteX36" fmla="*/ 2505887 w 3217557"/>
              <a:gd name="connsiteY36" fmla="*/ 1713434 h 2702049"/>
              <a:gd name="connsiteX37" fmla="*/ 2886641 w 3217557"/>
              <a:gd name="connsiteY37" fmla="*/ 1713434 h 2702049"/>
              <a:gd name="connsiteX38" fmla="*/ 3217557 w 3217557"/>
              <a:gd name="connsiteY38" fmla="*/ 1382518 h 2702049"/>
              <a:gd name="connsiteX39" fmla="*/ 3217557 w 3217557"/>
              <a:gd name="connsiteY39" fmla="*/ 330916 h 2702049"/>
              <a:gd name="connsiteX40" fmla="*/ 2886641 w 3217557"/>
              <a:gd name="connsiteY40" fmla="*/ 0 h 2702049"/>
              <a:gd name="connsiteX0" fmla="*/ 1384251 w 3217557"/>
              <a:gd name="connsiteY0" fmla="*/ 661544 h 2702049"/>
              <a:gd name="connsiteX1" fmla="*/ 1574067 w 3217557"/>
              <a:gd name="connsiteY1" fmla="*/ 851360 h 2702049"/>
              <a:gd name="connsiteX2" fmla="*/ 1384251 w 3217557"/>
              <a:gd name="connsiteY2" fmla="*/ 1041176 h 2702049"/>
              <a:gd name="connsiteX3" fmla="*/ 1194435 w 3217557"/>
              <a:gd name="connsiteY3" fmla="*/ 851360 h 2702049"/>
              <a:gd name="connsiteX4" fmla="*/ 1384251 w 3217557"/>
              <a:gd name="connsiteY4" fmla="*/ 661544 h 2702049"/>
              <a:gd name="connsiteX5" fmla="*/ 1993421 w 3217557"/>
              <a:gd name="connsiteY5" fmla="*/ 661544 h 2702049"/>
              <a:gd name="connsiteX6" fmla="*/ 2183237 w 3217557"/>
              <a:gd name="connsiteY6" fmla="*/ 851360 h 2702049"/>
              <a:gd name="connsiteX7" fmla="*/ 1993421 w 3217557"/>
              <a:gd name="connsiteY7" fmla="*/ 1041176 h 2702049"/>
              <a:gd name="connsiteX8" fmla="*/ 1803605 w 3217557"/>
              <a:gd name="connsiteY8" fmla="*/ 851360 h 2702049"/>
              <a:gd name="connsiteX9" fmla="*/ 1993421 w 3217557"/>
              <a:gd name="connsiteY9" fmla="*/ 661544 h 2702049"/>
              <a:gd name="connsiteX10" fmla="*/ 2602591 w 3217557"/>
              <a:gd name="connsiteY10" fmla="*/ 661544 h 2702049"/>
              <a:gd name="connsiteX11" fmla="*/ 2792407 w 3217557"/>
              <a:gd name="connsiteY11" fmla="*/ 851360 h 2702049"/>
              <a:gd name="connsiteX12" fmla="*/ 2602591 w 3217557"/>
              <a:gd name="connsiteY12" fmla="*/ 1041176 h 2702049"/>
              <a:gd name="connsiteX13" fmla="*/ 2412775 w 3217557"/>
              <a:gd name="connsiteY13" fmla="*/ 851360 h 2702049"/>
              <a:gd name="connsiteX14" fmla="*/ 2602591 w 3217557"/>
              <a:gd name="connsiteY14" fmla="*/ 661544 h 2702049"/>
              <a:gd name="connsiteX15" fmla="*/ 677114 w 3217557"/>
              <a:gd name="connsiteY15" fmla="*/ 569491 h 2702049"/>
              <a:gd name="connsiteX16" fmla="*/ 330916 w 3217557"/>
              <a:gd name="connsiteY16" fmla="*/ 569491 h 2702049"/>
              <a:gd name="connsiteX17" fmla="*/ 0 w 3217557"/>
              <a:gd name="connsiteY17" fmla="*/ 900407 h 2702049"/>
              <a:gd name="connsiteX18" fmla="*/ 0 w 3217557"/>
              <a:gd name="connsiteY18" fmla="*/ 1952009 h 2702049"/>
              <a:gd name="connsiteX19" fmla="*/ 330916 w 3217557"/>
              <a:gd name="connsiteY19" fmla="*/ 2282925 h 2702049"/>
              <a:gd name="connsiteX20" fmla="*/ 711670 w 3217557"/>
              <a:gd name="connsiteY20" fmla="*/ 2282925 h 2702049"/>
              <a:gd name="connsiteX21" fmla="*/ 15770 w 3217557"/>
              <a:gd name="connsiteY21" fmla="*/ 2702049 h 2702049"/>
              <a:gd name="connsiteX22" fmla="*/ 1294529 w 3217557"/>
              <a:gd name="connsiteY22" fmla="*/ 2282925 h 2702049"/>
              <a:gd name="connsiteX23" fmla="*/ 2117356 w 3217557"/>
              <a:gd name="connsiteY23" fmla="*/ 2282925 h 2702049"/>
              <a:gd name="connsiteX24" fmla="*/ 2418395 w 3217557"/>
              <a:gd name="connsiteY24" fmla="*/ 2087951 h 2702049"/>
              <a:gd name="connsiteX25" fmla="*/ 1830857 w 3217557"/>
              <a:gd name="connsiteY25" fmla="*/ 1799347 h 2702049"/>
              <a:gd name="connsiteX26" fmla="*/ 1008030 w 3217557"/>
              <a:gd name="connsiteY26" fmla="*/ 1799347 h 2702049"/>
              <a:gd name="connsiteX27" fmla="*/ 677114 w 3217557"/>
              <a:gd name="connsiteY27" fmla="*/ 1468431 h 2702049"/>
              <a:gd name="connsiteX28" fmla="*/ 677114 w 3217557"/>
              <a:gd name="connsiteY28" fmla="*/ 569491 h 2702049"/>
              <a:gd name="connsiteX29" fmla="*/ 2886641 w 3217557"/>
              <a:gd name="connsiteY29" fmla="*/ 0 h 2702049"/>
              <a:gd name="connsiteX30" fmla="*/ 1100201 w 3217557"/>
              <a:gd name="connsiteY30" fmla="*/ 0 h 2702049"/>
              <a:gd name="connsiteX31" fmla="*/ 769285 w 3217557"/>
              <a:gd name="connsiteY31" fmla="*/ 330916 h 2702049"/>
              <a:gd name="connsiteX32" fmla="*/ 769285 w 3217557"/>
              <a:gd name="connsiteY32" fmla="*/ 1382518 h 2702049"/>
              <a:gd name="connsiteX33" fmla="*/ 1100201 w 3217557"/>
              <a:gd name="connsiteY33" fmla="*/ 1713434 h 2702049"/>
              <a:gd name="connsiteX34" fmla="*/ 1923028 w 3217557"/>
              <a:gd name="connsiteY34" fmla="*/ 1713434 h 2702049"/>
              <a:gd name="connsiteX35" fmla="*/ 3078958 w 3217557"/>
              <a:gd name="connsiteY35" fmla="*/ 2077967 h 2702049"/>
              <a:gd name="connsiteX36" fmla="*/ 2505887 w 3217557"/>
              <a:gd name="connsiteY36" fmla="*/ 1713434 h 2702049"/>
              <a:gd name="connsiteX37" fmla="*/ 2886641 w 3217557"/>
              <a:gd name="connsiteY37" fmla="*/ 1713434 h 2702049"/>
              <a:gd name="connsiteX38" fmla="*/ 3217557 w 3217557"/>
              <a:gd name="connsiteY38" fmla="*/ 1382518 h 2702049"/>
              <a:gd name="connsiteX39" fmla="*/ 3217557 w 3217557"/>
              <a:gd name="connsiteY39" fmla="*/ 330916 h 2702049"/>
              <a:gd name="connsiteX40" fmla="*/ 2886641 w 3217557"/>
              <a:gd name="connsiteY40" fmla="*/ 0 h 2702049"/>
              <a:gd name="connsiteX0" fmla="*/ 1384251 w 3217557"/>
              <a:gd name="connsiteY0" fmla="*/ 661544 h 2633810"/>
              <a:gd name="connsiteX1" fmla="*/ 1574067 w 3217557"/>
              <a:gd name="connsiteY1" fmla="*/ 851360 h 2633810"/>
              <a:gd name="connsiteX2" fmla="*/ 1384251 w 3217557"/>
              <a:gd name="connsiteY2" fmla="*/ 1041176 h 2633810"/>
              <a:gd name="connsiteX3" fmla="*/ 1194435 w 3217557"/>
              <a:gd name="connsiteY3" fmla="*/ 851360 h 2633810"/>
              <a:gd name="connsiteX4" fmla="*/ 1384251 w 3217557"/>
              <a:gd name="connsiteY4" fmla="*/ 661544 h 2633810"/>
              <a:gd name="connsiteX5" fmla="*/ 1993421 w 3217557"/>
              <a:gd name="connsiteY5" fmla="*/ 661544 h 2633810"/>
              <a:gd name="connsiteX6" fmla="*/ 2183237 w 3217557"/>
              <a:gd name="connsiteY6" fmla="*/ 851360 h 2633810"/>
              <a:gd name="connsiteX7" fmla="*/ 1993421 w 3217557"/>
              <a:gd name="connsiteY7" fmla="*/ 1041176 h 2633810"/>
              <a:gd name="connsiteX8" fmla="*/ 1803605 w 3217557"/>
              <a:gd name="connsiteY8" fmla="*/ 851360 h 2633810"/>
              <a:gd name="connsiteX9" fmla="*/ 1993421 w 3217557"/>
              <a:gd name="connsiteY9" fmla="*/ 661544 h 2633810"/>
              <a:gd name="connsiteX10" fmla="*/ 2602591 w 3217557"/>
              <a:gd name="connsiteY10" fmla="*/ 661544 h 2633810"/>
              <a:gd name="connsiteX11" fmla="*/ 2792407 w 3217557"/>
              <a:gd name="connsiteY11" fmla="*/ 851360 h 2633810"/>
              <a:gd name="connsiteX12" fmla="*/ 2602591 w 3217557"/>
              <a:gd name="connsiteY12" fmla="*/ 1041176 h 2633810"/>
              <a:gd name="connsiteX13" fmla="*/ 2412775 w 3217557"/>
              <a:gd name="connsiteY13" fmla="*/ 851360 h 2633810"/>
              <a:gd name="connsiteX14" fmla="*/ 2602591 w 3217557"/>
              <a:gd name="connsiteY14" fmla="*/ 661544 h 2633810"/>
              <a:gd name="connsiteX15" fmla="*/ 677114 w 3217557"/>
              <a:gd name="connsiteY15" fmla="*/ 569491 h 2633810"/>
              <a:gd name="connsiteX16" fmla="*/ 330916 w 3217557"/>
              <a:gd name="connsiteY16" fmla="*/ 569491 h 2633810"/>
              <a:gd name="connsiteX17" fmla="*/ 0 w 3217557"/>
              <a:gd name="connsiteY17" fmla="*/ 900407 h 2633810"/>
              <a:gd name="connsiteX18" fmla="*/ 0 w 3217557"/>
              <a:gd name="connsiteY18" fmla="*/ 1952009 h 2633810"/>
              <a:gd name="connsiteX19" fmla="*/ 330916 w 3217557"/>
              <a:gd name="connsiteY19" fmla="*/ 2282925 h 2633810"/>
              <a:gd name="connsiteX20" fmla="*/ 711670 w 3217557"/>
              <a:gd name="connsiteY20" fmla="*/ 2282925 h 2633810"/>
              <a:gd name="connsiteX21" fmla="*/ 165895 w 3217557"/>
              <a:gd name="connsiteY21" fmla="*/ 2633810 h 2633810"/>
              <a:gd name="connsiteX22" fmla="*/ 1294529 w 3217557"/>
              <a:gd name="connsiteY22" fmla="*/ 2282925 h 2633810"/>
              <a:gd name="connsiteX23" fmla="*/ 2117356 w 3217557"/>
              <a:gd name="connsiteY23" fmla="*/ 2282925 h 2633810"/>
              <a:gd name="connsiteX24" fmla="*/ 2418395 w 3217557"/>
              <a:gd name="connsiteY24" fmla="*/ 2087951 h 2633810"/>
              <a:gd name="connsiteX25" fmla="*/ 1830857 w 3217557"/>
              <a:gd name="connsiteY25" fmla="*/ 1799347 h 2633810"/>
              <a:gd name="connsiteX26" fmla="*/ 1008030 w 3217557"/>
              <a:gd name="connsiteY26" fmla="*/ 1799347 h 2633810"/>
              <a:gd name="connsiteX27" fmla="*/ 677114 w 3217557"/>
              <a:gd name="connsiteY27" fmla="*/ 1468431 h 2633810"/>
              <a:gd name="connsiteX28" fmla="*/ 677114 w 3217557"/>
              <a:gd name="connsiteY28" fmla="*/ 569491 h 2633810"/>
              <a:gd name="connsiteX29" fmla="*/ 2886641 w 3217557"/>
              <a:gd name="connsiteY29" fmla="*/ 0 h 2633810"/>
              <a:gd name="connsiteX30" fmla="*/ 1100201 w 3217557"/>
              <a:gd name="connsiteY30" fmla="*/ 0 h 2633810"/>
              <a:gd name="connsiteX31" fmla="*/ 769285 w 3217557"/>
              <a:gd name="connsiteY31" fmla="*/ 330916 h 2633810"/>
              <a:gd name="connsiteX32" fmla="*/ 769285 w 3217557"/>
              <a:gd name="connsiteY32" fmla="*/ 1382518 h 2633810"/>
              <a:gd name="connsiteX33" fmla="*/ 1100201 w 3217557"/>
              <a:gd name="connsiteY33" fmla="*/ 1713434 h 2633810"/>
              <a:gd name="connsiteX34" fmla="*/ 1923028 w 3217557"/>
              <a:gd name="connsiteY34" fmla="*/ 1713434 h 2633810"/>
              <a:gd name="connsiteX35" fmla="*/ 3078958 w 3217557"/>
              <a:gd name="connsiteY35" fmla="*/ 2077967 h 2633810"/>
              <a:gd name="connsiteX36" fmla="*/ 2505887 w 3217557"/>
              <a:gd name="connsiteY36" fmla="*/ 1713434 h 2633810"/>
              <a:gd name="connsiteX37" fmla="*/ 2886641 w 3217557"/>
              <a:gd name="connsiteY37" fmla="*/ 1713434 h 2633810"/>
              <a:gd name="connsiteX38" fmla="*/ 3217557 w 3217557"/>
              <a:gd name="connsiteY38" fmla="*/ 1382518 h 2633810"/>
              <a:gd name="connsiteX39" fmla="*/ 3217557 w 3217557"/>
              <a:gd name="connsiteY39" fmla="*/ 330916 h 2633810"/>
              <a:gd name="connsiteX40" fmla="*/ 2886641 w 3217557"/>
              <a:gd name="connsiteY40" fmla="*/ 0 h 2633810"/>
              <a:gd name="connsiteX0" fmla="*/ 1384251 w 3217557"/>
              <a:gd name="connsiteY0" fmla="*/ 661544 h 2633810"/>
              <a:gd name="connsiteX1" fmla="*/ 1574067 w 3217557"/>
              <a:gd name="connsiteY1" fmla="*/ 851360 h 2633810"/>
              <a:gd name="connsiteX2" fmla="*/ 1384251 w 3217557"/>
              <a:gd name="connsiteY2" fmla="*/ 1041176 h 2633810"/>
              <a:gd name="connsiteX3" fmla="*/ 1194435 w 3217557"/>
              <a:gd name="connsiteY3" fmla="*/ 851360 h 2633810"/>
              <a:gd name="connsiteX4" fmla="*/ 1384251 w 3217557"/>
              <a:gd name="connsiteY4" fmla="*/ 661544 h 2633810"/>
              <a:gd name="connsiteX5" fmla="*/ 1993421 w 3217557"/>
              <a:gd name="connsiteY5" fmla="*/ 661544 h 2633810"/>
              <a:gd name="connsiteX6" fmla="*/ 2183237 w 3217557"/>
              <a:gd name="connsiteY6" fmla="*/ 851360 h 2633810"/>
              <a:gd name="connsiteX7" fmla="*/ 1993421 w 3217557"/>
              <a:gd name="connsiteY7" fmla="*/ 1041176 h 2633810"/>
              <a:gd name="connsiteX8" fmla="*/ 1803605 w 3217557"/>
              <a:gd name="connsiteY8" fmla="*/ 851360 h 2633810"/>
              <a:gd name="connsiteX9" fmla="*/ 1993421 w 3217557"/>
              <a:gd name="connsiteY9" fmla="*/ 661544 h 2633810"/>
              <a:gd name="connsiteX10" fmla="*/ 2602591 w 3217557"/>
              <a:gd name="connsiteY10" fmla="*/ 661544 h 2633810"/>
              <a:gd name="connsiteX11" fmla="*/ 2792407 w 3217557"/>
              <a:gd name="connsiteY11" fmla="*/ 851360 h 2633810"/>
              <a:gd name="connsiteX12" fmla="*/ 2602591 w 3217557"/>
              <a:gd name="connsiteY12" fmla="*/ 1041176 h 2633810"/>
              <a:gd name="connsiteX13" fmla="*/ 2412775 w 3217557"/>
              <a:gd name="connsiteY13" fmla="*/ 851360 h 2633810"/>
              <a:gd name="connsiteX14" fmla="*/ 2602591 w 3217557"/>
              <a:gd name="connsiteY14" fmla="*/ 661544 h 2633810"/>
              <a:gd name="connsiteX15" fmla="*/ 677114 w 3217557"/>
              <a:gd name="connsiteY15" fmla="*/ 569491 h 2633810"/>
              <a:gd name="connsiteX16" fmla="*/ 330916 w 3217557"/>
              <a:gd name="connsiteY16" fmla="*/ 569491 h 2633810"/>
              <a:gd name="connsiteX17" fmla="*/ 0 w 3217557"/>
              <a:gd name="connsiteY17" fmla="*/ 900407 h 2633810"/>
              <a:gd name="connsiteX18" fmla="*/ 0 w 3217557"/>
              <a:gd name="connsiteY18" fmla="*/ 1952009 h 2633810"/>
              <a:gd name="connsiteX19" fmla="*/ 330916 w 3217557"/>
              <a:gd name="connsiteY19" fmla="*/ 2282925 h 2633810"/>
              <a:gd name="connsiteX20" fmla="*/ 711670 w 3217557"/>
              <a:gd name="connsiteY20" fmla="*/ 2282925 h 2633810"/>
              <a:gd name="connsiteX21" fmla="*/ 165895 w 3217557"/>
              <a:gd name="connsiteY21" fmla="*/ 2633810 h 2633810"/>
              <a:gd name="connsiteX22" fmla="*/ 1294529 w 3217557"/>
              <a:gd name="connsiteY22" fmla="*/ 2282925 h 2633810"/>
              <a:gd name="connsiteX23" fmla="*/ 2117356 w 3217557"/>
              <a:gd name="connsiteY23" fmla="*/ 2282925 h 2633810"/>
              <a:gd name="connsiteX24" fmla="*/ 2418395 w 3217557"/>
              <a:gd name="connsiteY24" fmla="*/ 2087951 h 2633810"/>
              <a:gd name="connsiteX25" fmla="*/ 1830857 w 3217557"/>
              <a:gd name="connsiteY25" fmla="*/ 1799347 h 2633810"/>
              <a:gd name="connsiteX26" fmla="*/ 1008030 w 3217557"/>
              <a:gd name="connsiteY26" fmla="*/ 1799347 h 2633810"/>
              <a:gd name="connsiteX27" fmla="*/ 677114 w 3217557"/>
              <a:gd name="connsiteY27" fmla="*/ 1468431 h 2633810"/>
              <a:gd name="connsiteX28" fmla="*/ 677114 w 3217557"/>
              <a:gd name="connsiteY28" fmla="*/ 569491 h 2633810"/>
              <a:gd name="connsiteX29" fmla="*/ 2886641 w 3217557"/>
              <a:gd name="connsiteY29" fmla="*/ 0 h 2633810"/>
              <a:gd name="connsiteX30" fmla="*/ 1100201 w 3217557"/>
              <a:gd name="connsiteY30" fmla="*/ 0 h 2633810"/>
              <a:gd name="connsiteX31" fmla="*/ 769285 w 3217557"/>
              <a:gd name="connsiteY31" fmla="*/ 330916 h 2633810"/>
              <a:gd name="connsiteX32" fmla="*/ 769285 w 3217557"/>
              <a:gd name="connsiteY32" fmla="*/ 1382518 h 2633810"/>
              <a:gd name="connsiteX33" fmla="*/ 1100201 w 3217557"/>
              <a:gd name="connsiteY33" fmla="*/ 1713434 h 2633810"/>
              <a:gd name="connsiteX34" fmla="*/ 1923028 w 3217557"/>
              <a:gd name="connsiteY34" fmla="*/ 1713434 h 2633810"/>
              <a:gd name="connsiteX35" fmla="*/ 3078958 w 3217557"/>
              <a:gd name="connsiteY35" fmla="*/ 2077967 h 2633810"/>
              <a:gd name="connsiteX36" fmla="*/ 2505887 w 3217557"/>
              <a:gd name="connsiteY36" fmla="*/ 1713434 h 2633810"/>
              <a:gd name="connsiteX37" fmla="*/ 2886641 w 3217557"/>
              <a:gd name="connsiteY37" fmla="*/ 1713434 h 2633810"/>
              <a:gd name="connsiteX38" fmla="*/ 3217557 w 3217557"/>
              <a:gd name="connsiteY38" fmla="*/ 1382518 h 2633810"/>
              <a:gd name="connsiteX39" fmla="*/ 3217557 w 3217557"/>
              <a:gd name="connsiteY39" fmla="*/ 330916 h 2633810"/>
              <a:gd name="connsiteX40" fmla="*/ 2886641 w 3217557"/>
              <a:gd name="connsiteY40" fmla="*/ 0 h 2633810"/>
              <a:gd name="connsiteX0" fmla="*/ 1384251 w 3217557"/>
              <a:gd name="connsiteY0" fmla="*/ 661544 h 2633810"/>
              <a:gd name="connsiteX1" fmla="*/ 1574067 w 3217557"/>
              <a:gd name="connsiteY1" fmla="*/ 851360 h 2633810"/>
              <a:gd name="connsiteX2" fmla="*/ 1384251 w 3217557"/>
              <a:gd name="connsiteY2" fmla="*/ 1041176 h 2633810"/>
              <a:gd name="connsiteX3" fmla="*/ 1194435 w 3217557"/>
              <a:gd name="connsiteY3" fmla="*/ 851360 h 2633810"/>
              <a:gd name="connsiteX4" fmla="*/ 1384251 w 3217557"/>
              <a:gd name="connsiteY4" fmla="*/ 661544 h 2633810"/>
              <a:gd name="connsiteX5" fmla="*/ 1993421 w 3217557"/>
              <a:gd name="connsiteY5" fmla="*/ 661544 h 2633810"/>
              <a:gd name="connsiteX6" fmla="*/ 2183237 w 3217557"/>
              <a:gd name="connsiteY6" fmla="*/ 851360 h 2633810"/>
              <a:gd name="connsiteX7" fmla="*/ 1993421 w 3217557"/>
              <a:gd name="connsiteY7" fmla="*/ 1041176 h 2633810"/>
              <a:gd name="connsiteX8" fmla="*/ 1803605 w 3217557"/>
              <a:gd name="connsiteY8" fmla="*/ 851360 h 2633810"/>
              <a:gd name="connsiteX9" fmla="*/ 1993421 w 3217557"/>
              <a:gd name="connsiteY9" fmla="*/ 661544 h 2633810"/>
              <a:gd name="connsiteX10" fmla="*/ 2602591 w 3217557"/>
              <a:gd name="connsiteY10" fmla="*/ 661544 h 2633810"/>
              <a:gd name="connsiteX11" fmla="*/ 2792407 w 3217557"/>
              <a:gd name="connsiteY11" fmla="*/ 851360 h 2633810"/>
              <a:gd name="connsiteX12" fmla="*/ 2602591 w 3217557"/>
              <a:gd name="connsiteY12" fmla="*/ 1041176 h 2633810"/>
              <a:gd name="connsiteX13" fmla="*/ 2412775 w 3217557"/>
              <a:gd name="connsiteY13" fmla="*/ 851360 h 2633810"/>
              <a:gd name="connsiteX14" fmla="*/ 2602591 w 3217557"/>
              <a:gd name="connsiteY14" fmla="*/ 661544 h 2633810"/>
              <a:gd name="connsiteX15" fmla="*/ 677114 w 3217557"/>
              <a:gd name="connsiteY15" fmla="*/ 569491 h 2633810"/>
              <a:gd name="connsiteX16" fmla="*/ 330916 w 3217557"/>
              <a:gd name="connsiteY16" fmla="*/ 569491 h 2633810"/>
              <a:gd name="connsiteX17" fmla="*/ 0 w 3217557"/>
              <a:gd name="connsiteY17" fmla="*/ 900407 h 2633810"/>
              <a:gd name="connsiteX18" fmla="*/ 0 w 3217557"/>
              <a:gd name="connsiteY18" fmla="*/ 1952009 h 2633810"/>
              <a:gd name="connsiteX19" fmla="*/ 330916 w 3217557"/>
              <a:gd name="connsiteY19" fmla="*/ 2282925 h 2633810"/>
              <a:gd name="connsiteX20" fmla="*/ 711670 w 3217557"/>
              <a:gd name="connsiteY20" fmla="*/ 2282925 h 2633810"/>
              <a:gd name="connsiteX21" fmla="*/ 165895 w 3217557"/>
              <a:gd name="connsiteY21" fmla="*/ 2633810 h 2633810"/>
              <a:gd name="connsiteX22" fmla="*/ 1294529 w 3217557"/>
              <a:gd name="connsiteY22" fmla="*/ 2282925 h 2633810"/>
              <a:gd name="connsiteX23" fmla="*/ 2117356 w 3217557"/>
              <a:gd name="connsiteY23" fmla="*/ 2282925 h 2633810"/>
              <a:gd name="connsiteX24" fmla="*/ 2418395 w 3217557"/>
              <a:gd name="connsiteY24" fmla="*/ 2087951 h 2633810"/>
              <a:gd name="connsiteX25" fmla="*/ 1830857 w 3217557"/>
              <a:gd name="connsiteY25" fmla="*/ 1799347 h 2633810"/>
              <a:gd name="connsiteX26" fmla="*/ 1008030 w 3217557"/>
              <a:gd name="connsiteY26" fmla="*/ 1799347 h 2633810"/>
              <a:gd name="connsiteX27" fmla="*/ 677114 w 3217557"/>
              <a:gd name="connsiteY27" fmla="*/ 1468431 h 2633810"/>
              <a:gd name="connsiteX28" fmla="*/ 677114 w 3217557"/>
              <a:gd name="connsiteY28" fmla="*/ 569491 h 2633810"/>
              <a:gd name="connsiteX29" fmla="*/ 2886641 w 3217557"/>
              <a:gd name="connsiteY29" fmla="*/ 0 h 2633810"/>
              <a:gd name="connsiteX30" fmla="*/ 1100201 w 3217557"/>
              <a:gd name="connsiteY30" fmla="*/ 0 h 2633810"/>
              <a:gd name="connsiteX31" fmla="*/ 769285 w 3217557"/>
              <a:gd name="connsiteY31" fmla="*/ 330916 h 2633810"/>
              <a:gd name="connsiteX32" fmla="*/ 769285 w 3217557"/>
              <a:gd name="connsiteY32" fmla="*/ 1382518 h 2633810"/>
              <a:gd name="connsiteX33" fmla="*/ 1100201 w 3217557"/>
              <a:gd name="connsiteY33" fmla="*/ 1713434 h 2633810"/>
              <a:gd name="connsiteX34" fmla="*/ 1923028 w 3217557"/>
              <a:gd name="connsiteY34" fmla="*/ 1713434 h 2633810"/>
              <a:gd name="connsiteX35" fmla="*/ 3078958 w 3217557"/>
              <a:gd name="connsiteY35" fmla="*/ 2077967 h 2633810"/>
              <a:gd name="connsiteX36" fmla="*/ 2505887 w 3217557"/>
              <a:gd name="connsiteY36" fmla="*/ 1713434 h 2633810"/>
              <a:gd name="connsiteX37" fmla="*/ 2886641 w 3217557"/>
              <a:gd name="connsiteY37" fmla="*/ 1713434 h 2633810"/>
              <a:gd name="connsiteX38" fmla="*/ 3217557 w 3217557"/>
              <a:gd name="connsiteY38" fmla="*/ 1382518 h 2633810"/>
              <a:gd name="connsiteX39" fmla="*/ 3217557 w 3217557"/>
              <a:gd name="connsiteY39" fmla="*/ 330916 h 2633810"/>
              <a:gd name="connsiteX40" fmla="*/ 2886641 w 3217557"/>
              <a:gd name="connsiteY40" fmla="*/ 0 h 2633810"/>
              <a:gd name="connsiteX0" fmla="*/ 1384251 w 3217557"/>
              <a:gd name="connsiteY0" fmla="*/ 661544 h 2654282"/>
              <a:gd name="connsiteX1" fmla="*/ 1574067 w 3217557"/>
              <a:gd name="connsiteY1" fmla="*/ 851360 h 2654282"/>
              <a:gd name="connsiteX2" fmla="*/ 1384251 w 3217557"/>
              <a:gd name="connsiteY2" fmla="*/ 1041176 h 2654282"/>
              <a:gd name="connsiteX3" fmla="*/ 1194435 w 3217557"/>
              <a:gd name="connsiteY3" fmla="*/ 851360 h 2654282"/>
              <a:gd name="connsiteX4" fmla="*/ 1384251 w 3217557"/>
              <a:gd name="connsiteY4" fmla="*/ 661544 h 2654282"/>
              <a:gd name="connsiteX5" fmla="*/ 1993421 w 3217557"/>
              <a:gd name="connsiteY5" fmla="*/ 661544 h 2654282"/>
              <a:gd name="connsiteX6" fmla="*/ 2183237 w 3217557"/>
              <a:gd name="connsiteY6" fmla="*/ 851360 h 2654282"/>
              <a:gd name="connsiteX7" fmla="*/ 1993421 w 3217557"/>
              <a:gd name="connsiteY7" fmla="*/ 1041176 h 2654282"/>
              <a:gd name="connsiteX8" fmla="*/ 1803605 w 3217557"/>
              <a:gd name="connsiteY8" fmla="*/ 851360 h 2654282"/>
              <a:gd name="connsiteX9" fmla="*/ 1993421 w 3217557"/>
              <a:gd name="connsiteY9" fmla="*/ 661544 h 2654282"/>
              <a:gd name="connsiteX10" fmla="*/ 2602591 w 3217557"/>
              <a:gd name="connsiteY10" fmla="*/ 661544 h 2654282"/>
              <a:gd name="connsiteX11" fmla="*/ 2792407 w 3217557"/>
              <a:gd name="connsiteY11" fmla="*/ 851360 h 2654282"/>
              <a:gd name="connsiteX12" fmla="*/ 2602591 w 3217557"/>
              <a:gd name="connsiteY12" fmla="*/ 1041176 h 2654282"/>
              <a:gd name="connsiteX13" fmla="*/ 2412775 w 3217557"/>
              <a:gd name="connsiteY13" fmla="*/ 851360 h 2654282"/>
              <a:gd name="connsiteX14" fmla="*/ 2602591 w 3217557"/>
              <a:gd name="connsiteY14" fmla="*/ 661544 h 2654282"/>
              <a:gd name="connsiteX15" fmla="*/ 677114 w 3217557"/>
              <a:gd name="connsiteY15" fmla="*/ 569491 h 2654282"/>
              <a:gd name="connsiteX16" fmla="*/ 330916 w 3217557"/>
              <a:gd name="connsiteY16" fmla="*/ 569491 h 2654282"/>
              <a:gd name="connsiteX17" fmla="*/ 0 w 3217557"/>
              <a:gd name="connsiteY17" fmla="*/ 900407 h 2654282"/>
              <a:gd name="connsiteX18" fmla="*/ 0 w 3217557"/>
              <a:gd name="connsiteY18" fmla="*/ 1952009 h 2654282"/>
              <a:gd name="connsiteX19" fmla="*/ 330916 w 3217557"/>
              <a:gd name="connsiteY19" fmla="*/ 2282925 h 2654282"/>
              <a:gd name="connsiteX20" fmla="*/ 711670 w 3217557"/>
              <a:gd name="connsiteY20" fmla="*/ 2282925 h 2654282"/>
              <a:gd name="connsiteX21" fmla="*/ 275077 w 3217557"/>
              <a:gd name="connsiteY21" fmla="*/ 2654282 h 2654282"/>
              <a:gd name="connsiteX22" fmla="*/ 1294529 w 3217557"/>
              <a:gd name="connsiteY22" fmla="*/ 2282925 h 2654282"/>
              <a:gd name="connsiteX23" fmla="*/ 2117356 w 3217557"/>
              <a:gd name="connsiteY23" fmla="*/ 2282925 h 2654282"/>
              <a:gd name="connsiteX24" fmla="*/ 2418395 w 3217557"/>
              <a:gd name="connsiteY24" fmla="*/ 2087951 h 2654282"/>
              <a:gd name="connsiteX25" fmla="*/ 1830857 w 3217557"/>
              <a:gd name="connsiteY25" fmla="*/ 1799347 h 2654282"/>
              <a:gd name="connsiteX26" fmla="*/ 1008030 w 3217557"/>
              <a:gd name="connsiteY26" fmla="*/ 1799347 h 2654282"/>
              <a:gd name="connsiteX27" fmla="*/ 677114 w 3217557"/>
              <a:gd name="connsiteY27" fmla="*/ 1468431 h 2654282"/>
              <a:gd name="connsiteX28" fmla="*/ 677114 w 3217557"/>
              <a:gd name="connsiteY28" fmla="*/ 569491 h 2654282"/>
              <a:gd name="connsiteX29" fmla="*/ 2886641 w 3217557"/>
              <a:gd name="connsiteY29" fmla="*/ 0 h 2654282"/>
              <a:gd name="connsiteX30" fmla="*/ 1100201 w 3217557"/>
              <a:gd name="connsiteY30" fmla="*/ 0 h 2654282"/>
              <a:gd name="connsiteX31" fmla="*/ 769285 w 3217557"/>
              <a:gd name="connsiteY31" fmla="*/ 330916 h 2654282"/>
              <a:gd name="connsiteX32" fmla="*/ 769285 w 3217557"/>
              <a:gd name="connsiteY32" fmla="*/ 1382518 h 2654282"/>
              <a:gd name="connsiteX33" fmla="*/ 1100201 w 3217557"/>
              <a:gd name="connsiteY33" fmla="*/ 1713434 h 2654282"/>
              <a:gd name="connsiteX34" fmla="*/ 1923028 w 3217557"/>
              <a:gd name="connsiteY34" fmla="*/ 1713434 h 2654282"/>
              <a:gd name="connsiteX35" fmla="*/ 3078958 w 3217557"/>
              <a:gd name="connsiteY35" fmla="*/ 2077967 h 2654282"/>
              <a:gd name="connsiteX36" fmla="*/ 2505887 w 3217557"/>
              <a:gd name="connsiteY36" fmla="*/ 1713434 h 2654282"/>
              <a:gd name="connsiteX37" fmla="*/ 2886641 w 3217557"/>
              <a:gd name="connsiteY37" fmla="*/ 1713434 h 2654282"/>
              <a:gd name="connsiteX38" fmla="*/ 3217557 w 3217557"/>
              <a:gd name="connsiteY38" fmla="*/ 1382518 h 2654282"/>
              <a:gd name="connsiteX39" fmla="*/ 3217557 w 3217557"/>
              <a:gd name="connsiteY39" fmla="*/ 330916 h 2654282"/>
              <a:gd name="connsiteX40" fmla="*/ 2886641 w 3217557"/>
              <a:gd name="connsiteY40" fmla="*/ 0 h 2654282"/>
              <a:gd name="connsiteX0" fmla="*/ 1384251 w 3217557"/>
              <a:gd name="connsiteY0" fmla="*/ 661544 h 2654282"/>
              <a:gd name="connsiteX1" fmla="*/ 1574067 w 3217557"/>
              <a:gd name="connsiteY1" fmla="*/ 851360 h 2654282"/>
              <a:gd name="connsiteX2" fmla="*/ 1384251 w 3217557"/>
              <a:gd name="connsiteY2" fmla="*/ 1041176 h 2654282"/>
              <a:gd name="connsiteX3" fmla="*/ 1194435 w 3217557"/>
              <a:gd name="connsiteY3" fmla="*/ 851360 h 2654282"/>
              <a:gd name="connsiteX4" fmla="*/ 1384251 w 3217557"/>
              <a:gd name="connsiteY4" fmla="*/ 661544 h 2654282"/>
              <a:gd name="connsiteX5" fmla="*/ 1993421 w 3217557"/>
              <a:gd name="connsiteY5" fmla="*/ 661544 h 2654282"/>
              <a:gd name="connsiteX6" fmla="*/ 2183237 w 3217557"/>
              <a:gd name="connsiteY6" fmla="*/ 851360 h 2654282"/>
              <a:gd name="connsiteX7" fmla="*/ 1993421 w 3217557"/>
              <a:gd name="connsiteY7" fmla="*/ 1041176 h 2654282"/>
              <a:gd name="connsiteX8" fmla="*/ 1803605 w 3217557"/>
              <a:gd name="connsiteY8" fmla="*/ 851360 h 2654282"/>
              <a:gd name="connsiteX9" fmla="*/ 1993421 w 3217557"/>
              <a:gd name="connsiteY9" fmla="*/ 661544 h 2654282"/>
              <a:gd name="connsiteX10" fmla="*/ 2602591 w 3217557"/>
              <a:gd name="connsiteY10" fmla="*/ 661544 h 2654282"/>
              <a:gd name="connsiteX11" fmla="*/ 2792407 w 3217557"/>
              <a:gd name="connsiteY11" fmla="*/ 851360 h 2654282"/>
              <a:gd name="connsiteX12" fmla="*/ 2602591 w 3217557"/>
              <a:gd name="connsiteY12" fmla="*/ 1041176 h 2654282"/>
              <a:gd name="connsiteX13" fmla="*/ 2412775 w 3217557"/>
              <a:gd name="connsiteY13" fmla="*/ 851360 h 2654282"/>
              <a:gd name="connsiteX14" fmla="*/ 2602591 w 3217557"/>
              <a:gd name="connsiteY14" fmla="*/ 661544 h 2654282"/>
              <a:gd name="connsiteX15" fmla="*/ 677114 w 3217557"/>
              <a:gd name="connsiteY15" fmla="*/ 569491 h 2654282"/>
              <a:gd name="connsiteX16" fmla="*/ 330916 w 3217557"/>
              <a:gd name="connsiteY16" fmla="*/ 569491 h 2654282"/>
              <a:gd name="connsiteX17" fmla="*/ 0 w 3217557"/>
              <a:gd name="connsiteY17" fmla="*/ 900407 h 2654282"/>
              <a:gd name="connsiteX18" fmla="*/ 0 w 3217557"/>
              <a:gd name="connsiteY18" fmla="*/ 1952009 h 2654282"/>
              <a:gd name="connsiteX19" fmla="*/ 330916 w 3217557"/>
              <a:gd name="connsiteY19" fmla="*/ 2282925 h 2654282"/>
              <a:gd name="connsiteX20" fmla="*/ 711670 w 3217557"/>
              <a:gd name="connsiteY20" fmla="*/ 2282925 h 2654282"/>
              <a:gd name="connsiteX21" fmla="*/ 275077 w 3217557"/>
              <a:gd name="connsiteY21" fmla="*/ 2654282 h 2654282"/>
              <a:gd name="connsiteX22" fmla="*/ 1294529 w 3217557"/>
              <a:gd name="connsiteY22" fmla="*/ 2282925 h 2654282"/>
              <a:gd name="connsiteX23" fmla="*/ 2117356 w 3217557"/>
              <a:gd name="connsiteY23" fmla="*/ 2282925 h 2654282"/>
              <a:gd name="connsiteX24" fmla="*/ 2418395 w 3217557"/>
              <a:gd name="connsiteY24" fmla="*/ 2087951 h 2654282"/>
              <a:gd name="connsiteX25" fmla="*/ 1830857 w 3217557"/>
              <a:gd name="connsiteY25" fmla="*/ 1799347 h 2654282"/>
              <a:gd name="connsiteX26" fmla="*/ 1008030 w 3217557"/>
              <a:gd name="connsiteY26" fmla="*/ 1799347 h 2654282"/>
              <a:gd name="connsiteX27" fmla="*/ 677114 w 3217557"/>
              <a:gd name="connsiteY27" fmla="*/ 1468431 h 2654282"/>
              <a:gd name="connsiteX28" fmla="*/ 677114 w 3217557"/>
              <a:gd name="connsiteY28" fmla="*/ 569491 h 2654282"/>
              <a:gd name="connsiteX29" fmla="*/ 2886641 w 3217557"/>
              <a:gd name="connsiteY29" fmla="*/ 0 h 2654282"/>
              <a:gd name="connsiteX30" fmla="*/ 1100201 w 3217557"/>
              <a:gd name="connsiteY30" fmla="*/ 0 h 2654282"/>
              <a:gd name="connsiteX31" fmla="*/ 769285 w 3217557"/>
              <a:gd name="connsiteY31" fmla="*/ 330916 h 2654282"/>
              <a:gd name="connsiteX32" fmla="*/ 769285 w 3217557"/>
              <a:gd name="connsiteY32" fmla="*/ 1382518 h 2654282"/>
              <a:gd name="connsiteX33" fmla="*/ 1100201 w 3217557"/>
              <a:gd name="connsiteY33" fmla="*/ 1713434 h 2654282"/>
              <a:gd name="connsiteX34" fmla="*/ 1923028 w 3217557"/>
              <a:gd name="connsiteY34" fmla="*/ 1713434 h 2654282"/>
              <a:gd name="connsiteX35" fmla="*/ 3078958 w 3217557"/>
              <a:gd name="connsiteY35" fmla="*/ 2077967 h 2654282"/>
              <a:gd name="connsiteX36" fmla="*/ 2505887 w 3217557"/>
              <a:gd name="connsiteY36" fmla="*/ 1713434 h 2654282"/>
              <a:gd name="connsiteX37" fmla="*/ 2886641 w 3217557"/>
              <a:gd name="connsiteY37" fmla="*/ 1713434 h 2654282"/>
              <a:gd name="connsiteX38" fmla="*/ 3217557 w 3217557"/>
              <a:gd name="connsiteY38" fmla="*/ 1382518 h 2654282"/>
              <a:gd name="connsiteX39" fmla="*/ 3217557 w 3217557"/>
              <a:gd name="connsiteY39" fmla="*/ 330916 h 2654282"/>
              <a:gd name="connsiteX40" fmla="*/ 2886641 w 3217557"/>
              <a:gd name="connsiteY40" fmla="*/ 0 h 2654282"/>
              <a:gd name="connsiteX0" fmla="*/ 1384251 w 3217557"/>
              <a:gd name="connsiteY0" fmla="*/ 661544 h 2654282"/>
              <a:gd name="connsiteX1" fmla="*/ 1574067 w 3217557"/>
              <a:gd name="connsiteY1" fmla="*/ 851360 h 2654282"/>
              <a:gd name="connsiteX2" fmla="*/ 1384251 w 3217557"/>
              <a:gd name="connsiteY2" fmla="*/ 1041176 h 2654282"/>
              <a:gd name="connsiteX3" fmla="*/ 1194435 w 3217557"/>
              <a:gd name="connsiteY3" fmla="*/ 851360 h 2654282"/>
              <a:gd name="connsiteX4" fmla="*/ 1384251 w 3217557"/>
              <a:gd name="connsiteY4" fmla="*/ 661544 h 2654282"/>
              <a:gd name="connsiteX5" fmla="*/ 1993421 w 3217557"/>
              <a:gd name="connsiteY5" fmla="*/ 661544 h 2654282"/>
              <a:gd name="connsiteX6" fmla="*/ 2183237 w 3217557"/>
              <a:gd name="connsiteY6" fmla="*/ 851360 h 2654282"/>
              <a:gd name="connsiteX7" fmla="*/ 1993421 w 3217557"/>
              <a:gd name="connsiteY7" fmla="*/ 1041176 h 2654282"/>
              <a:gd name="connsiteX8" fmla="*/ 1803605 w 3217557"/>
              <a:gd name="connsiteY8" fmla="*/ 851360 h 2654282"/>
              <a:gd name="connsiteX9" fmla="*/ 1993421 w 3217557"/>
              <a:gd name="connsiteY9" fmla="*/ 661544 h 2654282"/>
              <a:gd name="connsiteX10" fmla="*/ 2602591 w 3217557"/>
              <a:gd name="connsiteY10" fmla="*/ 661544 h 2654282"/>
              <a:gd name="connsiteX11" fmla="*/ 2792407 w 3217557"/>
              <a:gd name="connsiteY11" fmla="*/ 851360 h 2654282"/>
              <a:gd name="connsiteX12" fmla="*/ 2602591 w 3217557"/>
              <a:gd name="connsiteY12" fmla="*/ 1041176 h 2654282"/>
              <a:gd name="connsiteX13" fmla="*/ 2412775 w 3217557"/>
              <a:gd name="connsiteY13" fmla="*/ 851360 h 2654282"/>
              <a:gd name="connsiteX14" fmla="*/ 2602591 w 3217557"/>
              <a:gd name="connsiteY14" fmla="*/ 661544 h 2654282"/>
              <a:gd name="connsiteX15" fmla="*/ 677114 w 3217557"/>
              <a:gd name="connsiteY15" fmla="*/ 569491 h 2654282"/>
              <a:gd name="connsiteX16" fmla="*/ 330916 w 3217557"/>
              <a:gd name="connsiteY16" fmla="*/ 569491 h 2654282"/>
              <a:gd name="connsiteX17" fmla="*/ 0 w 3217557"/>
              <a:gd name="connsiteY17" fmla="*/ 900407 h 2654282"/>
              <a:gd name="connsiteX18" fmla="*/ 0 w 3217557"/>
              <a:gd name="connsiteY18" fmla="*/ 1952009 h 2654282"/>
              <a:gd name="connsiteX19" fmla="*/ 330916 w 3217557"/>
              <a:gd name="connsiteY19" fmla="*/ 2282925 h 2654282"/>
              <a:gd name="connsiteX20" fmla="*/ 711670 w 3217557"/>
              <a:gd name="connsiteY20" fmla="*/ 2282925 h 2654282"/>
              <a:gd name="connsiteX21" fmla="*/ 275077 w 3217557"/>
              <a:gd name="connsiteY21" fmla="*/ 2654282 h 2654282"/>
              <a:gd name="connsiteX22" fmla="*/ 1294529 w 3217557"/>
              <a:gd name="connsiteY22" fmla="*/ 2282925 h 2654282"/>
              <a:gd name="connsiteX23" fmla="*/ 2117356 w 3217557"/>
              <a:gd name="connsiteY23" fmla="*/ 2282925 h 2654282"/>
              <a:gd name="connsiteX24" fmla="*/ 2418395 w 3217557"/>
              <a:gd name="connsiteY24" fmla="*/ 2087951 h 2654282"/>
              <a:gd name="connsiteX25" fmla="*/ 1830857 w 3217557"/>
              <a:gd name="connsiteY25" fmla="*/ 1799347 h 2654282"/>
              <a:gd name="connsiteX26" fmla="*/ 1008030 w 3217557"/>
              <a:gd name="connsiteY26" fmla="*/ 1799347 h 2654282"/>
              <a:gd name="connsiteX27" fmla="*/ 677114 w 3217557"/>
              <a:gd name="connsiteY27" fmla="*/ 1468431 h 2654282"/>
              <a:gd name="connsiteX28" fmla="*/ 677114 w 3217557"/>
              <a:gd name="connsiteY28" fmla="*/ 569491 h 2654282"/>
              <a:gd name="connsiteX29" fmla="*/ 2886641 w 3217557"/>
              <a:gd name="connsiteY29" fmla="*/ 0 h 2654282"/>
              <a:gd name="connsiteX30" fmla="*/ 1100201 w 3217557"/>
              <a:gd name="connsiteY30" fmla="*/ 0 h 2654282"/>
              <a:gd name="connsiteX31" fmla="*/ 769285 w 3217557"/>
              <a:gd name="connsiteY31" fmla="*/ 330916 h 2654282"/>
              <a:gd name="connsiteX32" fmla="*/ 769285 w 3217557"/>
              <a:gd name="connsiteY32" fmla="*/ 1382518 h 2654282"/>
              <a:gd name="connsiteX33" fmla="*/ 1100201 w 3217557"/>
              <a:gd name="connsiteY33" fmla="*/ 1713434 h 2654282"/>
              <a:gd name="connsiteX34" fmla="*/ 1923028 w 3217557"/>
              <a:gd name="connsiteY34" fmla="*/ 1713434 h 2654282"/>
              <a:gd name="connsiteX35" fmla="*/ 3078958 w 3217557"/>
              <a:gd name="connsiteY35" fmla="*/ 2077967 h 2654282"/>
              <a:gd name="connsiteX36" fmla="*/ 2505887 w 3217557"/>
              <a:gd name="connsiteY36" fmla="*/ 1713434 h 2654282"/>
              <a:gd name="connsiteX37" fmla="*/ 2886641 w 3217557"/>
              <a:gd name="connsiteY37" fmla="*/ 1713434 h 2654282"/>
              <a:gd name="connsiteX38" fmla="*/ 3217557 w 3217557"/>
              <a:gd name="connsiteY38" fmla="*/ 1382518 h 2654282"/>
              <a:gd name="connsiteX39" fmla="*/ 3217557 w 3217557"/>
              <a:gd name="connsiteY39" fmla="*/ 330916 h 2654282"/>
              <a:gd name="connsiteX40" fmla="*/ 2886641 w 3217557"/>
              <a:gd name="connsiteY40" fmla="*/ 0 h 2654282"/>
              <a:gd name="connsiteX0" fmla="*/ 1384251 w 3217557"/>
              <a:gd name="connsiteY0" fmla="*/ 661544 h 2654282"/>
              <a:gd name="connsiteX1" fmla="*/ 1574067 w 3217557"/>
              <a:gd name="connsiteY1" fmla="*/ 851360 h 2654282"/>
              <a:gd name="connsiteX2" fmla="*/ 1384251 w 3217557"/>
              <a:gd name="connsiteY2" fmla="*/ 1041176 h 2654282"/>
              <a:gd name="connsiteX3" fmla="*/ 1194435 w 3217557"/>
              <a:gd name="connsiteY3" fmla="*/ 851360 h 2654282"/>
              <a:gd name="connsiteX4" fmla="*/ 1384251 w 3217557"/>
              <a:gd name="connsiteY4" fmla="*/ 661544 h 2654282"/>
              <a:gd name="connsiteX5" fmla="*/ 1993421 w 3217557"/>
              <a:gd name="connsiteY5" fmla="*/ 661544 h 2654282"/>
              <a:gd name="connsiteX6" fmla="*/ 2183237 w 3217557"/>
              <a:gd name="connsiteY6" fmla="*/ 851360 h 2654282"/>
              <a:gd name="connsiteX7" fmla="*/ 1993421 w 3217557"/>
              <a:gd name="connsiteY7" fmla="*/ 1041176 h 2654282"/>
              <a:gd name="connsiteX8" fmla="*/ 1803605 w 3217557"/>
              <a:gd name="connsiteY8" fmla="*/ 851360 h 2654282"/>
              <a:gd name="connsiteX9" fmla="*/ 1993421 w 3217557"/>
              <a:gd name="connsiteY9" fmla="*/ 661544 h 2654282"/>
              <a:gd name="connsiteX10" fmla="*/ 2602591 w 3217557"/>
              <a:gd name="connsiteY10" fmla="*/ 661544 h 2654282"/>
              <a:gd name="connsiteX11" fmla="*/ 2792407 w 3217557"/>
              <a:gd name="connsiteY11" fmla="*/ 851360 h 2654282"/>
              <a:gd name="connsiteX12" fmla="*/ 2602591 w 3217557"/>
              <a:gd name="connsiteY12" fmla="*/ 1041176 h 2654282"/>
              <a:gd name="connsiteX13" fmla="*/ 2412775 w 3217557"/>
              <a:gd name="connsiteY13" fmla="*/ 851360 h 2654282"/>
              <a:gd name="connsiteX14" fmla="*/ 2602591 w 3217557"/>
              <a:gd name="connsiteY14" fmla="*/ 661544 h 2654282"/>
              <a:gd name="connsiteX15" fmla="*/ 677114 w 3217557"/>
              <a:gd name="connsiteY15" fmla="*/ 569491 h 2654282"/>
              <a:gd name="connsiteX16" fmla="*/ 330916 w 3217557"/>
              <a:gd name="connsiteY16" fmla="*/ 569491 h 2654282"/>
              <a:gd name="connsiteX17" fmla="*/ 0 w 3217557"/>
              <a:gd name="connsiteY17" fmla="*/ 900407 h 2654282"/>
              <a:gd name="connsiteX18" fmla="*/ 0 w 3217557"/>
              <a:gd name="connsiteY18" fmla="*/ 1952009 h 2654282"/>
              <a:gd name="connsiteX19" fmla="*/ 330916 w 3217557"/>
              <a:gd name="connsiteY19" fmla="*/ 2282925 h 2654282"/>
              <a:gd name="connsiteX20" fmla="*/ 711670 w 3217557"/>
              <a:gd name="connsiteY20" fmla="*/ 2282925 h 2654282"/>
              <a:gd name="connsiteX21" fmla="*/ 275077 w 3217557"/>
              <a:gd name="connsiteY21" fmla="*/ 2654282 h 2654282"/>
              <a:gd name="connsiteX22" fmla="*/ 1294529 w 3217557"/>
              <a:gd name="connsiteY22" fmla="*/ 2282925 h 2654282"/>
              <a:gd name="connsiteX23" fmla="*/ 2117356 w 3217557"/>
              <a:gd name="connsiteY23" fmla="*/ 2282925 h 2654282"/>
              <a:gd name="connsiteX24" fmla="*/ 2418395 w 3217557"/>
              <a:gd name="connsiteY24" fmla="*/ 2087951 h 2654282"/>
              <a:gd name="connsiteX25" fmla="*/ 1830857 w 3217557"/>
              <a:gd name="connsiteY25" fmla="*/ 1799347 h 2654282"/>
              <a:gd name="connsiteX26" fmla="*/ 1008030 w 3217557"/>
              <a:gd name="connsiteY26" fmla="*/ 1799347 h 2654282"/>
              <a:gd name="connsiteX27" fmla="*/ 677114 w 3217557"/>
              <a:gd name="connsiteY27" fmla="*/ 1468431 h 2654282"/>
              <a:gd name="connsiteX28" fmla="*/ 677114 w 3217557"/>
              <a:gd name="connsiteY28" fmla="*/ 569491 h 2654282"/>
              <a:gd name="connsiteX29" fmla="*/ 2886641 w 3217557"/>
              <a:gd name="connsiteY29" fmla="*/ 0 h 2654282"/>
              <a:gd name="connsiteX30" fmla="*/ 1100201 w 3217557"/>
              <a:gd name="connsiteY30" fmla="*/ 0 h 2654282"/>
              <a:gd name="connsiteX31" fmla="*/ 769285 w 3217557"/>
              <a:gd name="connsiteY31" fmla="*/ 330916 h 2654282"/>
              <a:gd name="connsiteX32" fmla="*/ 769285 w 3217557"/>
              <a:gd name="connsiteY32" fmla="*/ 1382518 h 2654282"/>
              <a:gd name="connsiteX33" fmla="*/ 1100201 w 3217557"/>
              <a:gd name="connsiteY33" fmla="*/ 1713434 h 2654282"/>
              <a:gd name="connsiteX34" fmla="*/ 1923028 w 3217557"/>
              <a:gd name="connsiteY34" fmla="*/ 1713434 h 2654282"/>
              <a:gd name="connsiteX35" fmla="*/ 3078958 w 3217557"/>
              <a:gd name="connsiteY35" fmla="*/ 2077967 h 2654282"/>
              <a:gd name="connsiteX36" fmla="*/ 2505887 w 3217557"/>
              <a:gd name="connsiteY36" fmla="*/ 1713434 h 2654282"/>
              <a:gd name="connsiteX37" fmla="*/ 2886641 w 3217557"/>
              <a:gd name="connsiteY37" fmla="*/ 1713434 h 2654282"/>
              <a:gd name="connsiteX38" fmla="*/ 3217557 w 3217557"/>
              <a:gd name="connsiteY38" fmla="*/ 1382518 h 2654282"/>
              <a:gd name="connsiteX39" fmla="*/ 3217557 w 3217557"/>
              <a:gd name="connsiteY39" fmla="*/ 330916 h 2654282"/>
              <a:gd name="connsiteX40" fmla="*/ 2886641 w 3217557"/>
              <a:gd name="connsiteY40" fmla="*/ 0 h 2654282"/>
              <a:gd name="connsiteX0" fmla="*/ 1384251 w 3217557"/>
              <a:gd name="connsiteY0" fmla="*/ 661544 h 2654282"/>
              <a:gd name="connsiteX1" fmla="*/ 1574067 w 3217557"/>
              <a:gd name="connsiteY1" fmla="*/ 851360 h 2654282"/>
              <a:gd name="connsiteX2" fmla="*/ 1384251 w 3217557"/>
              <a:gd name="connsiteY2" fmla="*/ 1041176 h 2654282"/>
              <a:gd name="connsiteX3" fmla="*/ 1194435 w 3217557"/>
              <a:gd name="connsiteY3" fmla="*/ 851360 h 2654282"/>
              <a:gd name="connsiteX4" fmla="*/ 1384251 w 3217557"/>
              <a:gd name="connsiteY4" fmla="*/ 661544 h 2654282"/>
              <a:gd name="connsiteX5" fmla="*/ 1993421 w 3217557"/>
              <a:gd name="connsiteY5" fmla="*/ 661544 h 2654282"/>
              <a:gd name="connsiteX6" fmla="*/ 2183237 w 3217557"/>
              <a:gd name="connsiteY6" fmla="*/ 851360 h 2654282"/>
              <a:gd name="connsiteX7" fmla="*/ 1993421 w 3217557"/>
              <a:gd name="connsiteY7" fmla="*/ 1041176 h 2654282"/>
              <a:gd name="connsiteX8" fmla="*/ 1803605 w 3217557"/>
              <a:gd name="connsiteY8" fmla="*/ 851360 h 2654282"/>
              <a:gd name="connsiteX9" fmla="*/ 1993421 w 3217557"/>
              <a:gd name="connsiteY9" fmla="*/ 661544 h 2654282"/>
              <a:gd name="connsiteX10" fmla="*/ 2602591 w 3217557"/>
              <a:gd name="connsiteY10" fmla="*/ 661544 h 2654282"/>
              <a:gd name="connsiteX11" fmla="*/ 2792407 w 3217557"/>
              <a:gd name="connsiteY11" fmla="*/ 851360 h 2654282"/>
              <a:gd name="connsiteX12" fmla="*/ 2602591 w 3217557"/>
              <a:gd name="connsiteY12" fmla="*/ 1041176 h 2654282"/>
              <a:gd name="connsiteX13" fmla="*/ 2412775 w 3217557"/>
              <a:gd name="connsiteY13" fmla="*/ 851360 h 2654282"/>
              <a:gd name="connsiteX14" fmla="*/ 2602591 w 3217557"/>
              <a:gd name="connsiteY14" fmla="*/ 661544 h 2654282"/>
              <a:gd name="connsiteX15" fmla="*/ 677114 w 3217557"/>
              <a:gd name="connsiteY15" fmla="*/ 569491 h 2654282"/>
              <a:gd name="connsiteX16" fmla="*/ 330916 w 3217557"/>
              <a:gd name="connsiteY16" fmla="*/ 569491 h 2654282"/>
              <a:gd name="connsiteX17" fmla="*/ 0 w 3217557"/>
              <a:gd name="connsiteY17" fmla="*/ 900407 h 2654282"/>
              <a:gd name="connsiteX18" fmla="*/ 0 w 3217557"/>
              <a:gd name="connsiteY18" fmla="*/ 1952009 h 2654282"/>
              <a:gd name="connsiteX19" fmla="*/ 330916 w 3217557"/>
              <a:gd name="connsiteY19" fmla="*/ 2282925 h 2654282"/>
              <a:gd name="connsiteX20" fmla="*/ 711670 w 3217557"/>
              <a:gd name="connsiteY20" fmla="*/ 2282925 h 2654282"/>
              <a:gd name="connsiteX21" fmla="*/ 275077 w 3217557"/>
              <a:gd name="connsiteY21" fmla="*/ 2654282 h 2654282"/>
              <a:gd name="connsiteX22" fmla="*/ 1294529 w 3217557"/>
              <a:gd name="connsiteY22" fmla="*/ 2282925 h 2654282"/>
              <a:gd name="connsiteX23" fmla="*/ 2117356 w 3217557"/>
              <a:gd name="connsiteY23" fmla="*/ 2282925 h 2654282"/>
              <a:gd name="connsiteX24" fmla="*/ 2418395 w 3217557"/>
              <a:gd name="connsiteY24" fmla="*/ 2087951 h 2654282"/>
              <a:gd name="connsiteX25" fmla="*/ 1830857 w 3217557"/>
              <a:gd name="connsiteY25" fmla="*/ 1799347 h 2654282"/>
              <a:gd name="connsiteX26" fmla="*/ 1008030 w 3217557"/>
              <a:gd name="connsiteY26" fmla="*/ 1799347 h 2654282"/>
              <a:gd name="connsiteX27" fmla="*/ 677114 w 3217557"/>
              <a:gd name="connsiteY27" fmla="*/ 1468431 h 2654282"/>
              <a:gd name="connsiteX28" fmla="*/ 677114 w 3217557"/>
              <a:gd name="connsiteY28" fmla="*/ 569491 h 2654282"/>
              <a:gd name="connsiteX29" fmla="*/ 2886641 w 3217557"/>
              <a:gd name="connsiteY29" fmla="*/ 0 h 2654282"/>
              <a:gd name="connsiteX30" fmla="*/ 1100201 w 3217557"/>
              <a:gd name="connsiteY30" fmla="*/ 0 h 2654282"/>
              <a:gd name="connsiteX31" fmla="*/ 769285 w 3217557"/>
              <a:gd name="connsiteY31" fmla="*/ 330916 h 2654282"/>
              <a:gd name="connsiteX32" fmla="*/ 769285 w 3217557"/>
              <a:gd name="connsiteY32" fmla="*/ 1382518 h 2654282"/>
              <a:gd name="connsiteX33" fmla="*/ 1100201 w 3217557"/>
              <a:gd name="connsiteY33" fmla="*/ 1713434 h 2654282"/>
              <a:gd name="connsiteX34" fmla="*/ 1923028 w 3217557"/>
              <a:gd name="connsiteY34" fmla="*/ 1713434 h 2654282"/>
              <a:gd name="connsiteX35" fmla="*/ 3078958 w 3217557"/>
              <a:gd name="connsiteY35" fmla="*/ 2077967 h 2654282"/>
              <a:gd name="connsiteX36" fmla="*/ 2505887 w 3217557"/>
              <a:gd name="connsiteY36" fmla="*/ 1713434 h 2654282"/>
              <a:gd name="connsiteX37" fmla="*/ 2886641 w 3217557"/>
              <a:gd name="connsiteY37" fmla="*/ 1713434 h 2654282"/>
              <a:gd name="connsiteX38" fmla="*/ 3217557 w 3217557"/>
              <a:gd name="connsiteY38" fmla="*/ 1382518 h 2654282"/>
              <a:gd name="connsiteX39" fmla="*/ 3217557 w 3217557"/>
              <a:gd name="connsiteY39" fmla="*/ 330916 h 2654282"/>
              <a:gd name="connsiteX40" fmla="*/ 2886641 w 3217557"/>
              <a:gd name="connsiteY40" fmla="*/ 0 h 265428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</a:cxnLst>
            <a:rect l="l" t="t" r="r" b="b"/>
            <a:pathLst>
              <a:path w="3217557" h="2654282">
                <a:moveTo>
                  <a:pt x="1384251" y="661544"/>
                </a:moveTo>
                <a:cubicBezTo>
                  <a:pt x="1489083" y="661544"/>
                  <a:pt x="1574067" y="746528"/>
                  <a:pt x="1574067" y="851360"/>
                </a:cubicBezTo>
                <a:cubicBezTo>
                  <a:pt x="1574067" y="956192"/>
                  <a:pt x="1489083" y="1041176"/>
                  <a:pt x="1384251" y="1041176"/>
                </a:cubicBezTo>
                <a:cubicBezTo>
                  <a:pt x="1279419" y="1041176"/>
                  <a:pt x="1194435" y="956192"/>
                  <a:pt x="1194435" y="851360"/>
                </a:cubicBezTo>
                <a:cubicBezTo>
                  <a:pt x="1194435" y="746528"/>
                  <a:pt x="1279419" y="661544"/>
                  <a:pt x="1384251" y="661544"/>
                </a:cubicBezTo>
                <a:close/>
                <a:moveTo>
                  <a:pt x="1993421" y="661544"/>
                </a:moveTo>
                <a:cubicBezTo>
                  <a:pt x="2098253" y="661544"/>
                  <a:pt x="2183237" y="746528"/>
                  <a:pt x="2183237" y="851360"/>
                </a:cubicBezTo>
                <a:cubicBezTo>
                  <a:pt x="2183237" y="956192"/>
                  <a:pt x="2098253" y="1041176"/>
                  <a:pt x="1993421" y="1041176"/>
                </a:cubicBezTo>
                <a:cubicBezTo>
                  <a:pt x="1888589" y="1041176"/>
                  <a:pt x="1803605" y="956192"/>
                  <a:pt x="1803605" y="851360"/>
                </a:cubicBezTo>
                <a:cubicBezTo>
                  <a:pt x="1803605" y="746528"/>
                  <a:pt x="1888589" y="661544"/>
                  <a:pt x="1993421" y="661544"/>
                </a:cubicBezTo>
                <a:close/>
                <a:moveTo>
                  <a:pt x="2602591" y="661544"/>
                </a:moveTo>
                <a:cubicBezTo>
                  <a:pt x="2707423" y="661544"/>
                  <a:pt x="2792407" y="746528"/>
                  <a:pt x="2792407" y="851360"/>
                </a:cubicBezTo>
                <a:cubicBezTo>
                  <a:pt x="2792407" y="956192"/>
                  <a:pt x="2707423" y="1041176"/>
                  <a:pt x="2602591" y="1041176"/>
                </a:cubicBezTo>
                <a:cubicBezTo>
                  <a:pt x="2497759" y="1041176"/>
                  <a:pt x="2412775" y="956192"/>
                  <a:pt x="2412775" y="851360"/>
                </a:cubicBezTo>
                <a:cubicBezTo>
                  <a:pt x="2412775" y="746528"/>
                  <a:pt x="2497759" y="661544"/>
                  <a:pt x="2602591" y="661544"/>
                </a:cubicBezTo>
                <a:close/>
                <a:moveTo>
                  <a:pt x="677114" y="569491"/>
                </a:moveTo>
                <a:lnTo>
                  <a:pt x="330916" y="569491"/>
                </a:lnTo>
                <a:cubicBezTo>
                  <a:pt x="148156" y="569491"/>
                  <a:pt x="0" y="717647"/>
                  <a:pt x="0" y="900407"/>
                </a:cubicBezTo>
                <a:lnTo>
                  <a:pt x="0" y="1952009"/>
                </a:lnTo>
                <a:cubicBezTo>
                  <a:pt x="0" y="2134769"/>
                  <a:pt x="148156" y="2282925"/>
                  <a:pt x="330916" y="2282925"/>
                </a:cubicBezTo>
                <a:lnTo>
                  <a:pt x="711670" y="2282925"/>
                </a:lnTo>
                <a:cubicBezTo>
                  <a:pt x="639726" y="2394386"/>
                  <a:pt x="647101" y="2475544"/>
                  <a:pt x="275077" y="2654282"/>
                </a:cubicBezTo>
                <a:cubicBezTo>
                  <a:pt x="900998" y="2583693"/>
                  <a:pt x="998412" y="2552618"/>
                  <a:pt x="1294529" y="2282925"/>
                </a:cubicBezTo>
                <a:lnTo>
                  <a:pt x="2117356" y="2282925"/>
                </a:lnTo>
                <a:cubicBezTo>
                  <a:pt x="2251554" y="2282925"/>
                  <a:pt x="2367095" y="2203043"/>
                  <a:pt x="2418395" y="2087951"/>
                </a:cubicBezTo>
                <a:cubicBezTo>
                  <a:pt x="2205538" y="2022975"/>
                  <a:pt x="2032941" y="1932583"/>
                  <a:pt x="1830857" y="1799347"/>
                </a:cubicBezTo>
                <a:lnTo>
                  <a:pt x="1008030" y="1799347"/>
                </a:lnTo>
                <a:cubicBezTo>
                  <a:pt x="825270" y="1799347"/>
                  <a:pt x="677114" y="1651191"/>
                  <a:pt x="677114" y="1468431"/>
                </a:cubicBezTo>
                <a:lnTo>
                  <a:pt x="677114" y="569491"/>
                </a:lnTo>
                <a:close/>
                <a:moveTo>
                  <a:pt x="2886641" y="0"/>
                </a:moveTo>
                <a:lnTo>
                  <a:pt x="1100201" y="0"/>
                </a:lnTo>
                <a:cubicBezTo>
                  <a:pt x="917441" y="0"/>
                  <a:pt x="769285" y="148156"/>
                  <a:pt x="769285" y="330916"/>
                </a:cubicBezTo>
                <a:lnTo>
                  <a:pt x="769285" y="1382518"/>
                </a:lnTo>
                <a:cubicBezTo>
                  <a:pt x="769285" y="1565278"/>
                  <a:pt x="917441" y="1713434"/>
                  <a:pt x="1100201" y="1713434"/>
                </a:cubicBezTo>
                <a:lnTo>
                  <a:pt x="1923028" y="1713434"/>
                </a:lnTo>
                <a:cubicBezTo>
                  <a:pt x="2301032" y="1962656"/>
                  <a:pt x="2453037" y="2007378"/>
                  <a:pt x="3078958" y="2077967"/>
                </a:cubicBezTo>
                <a:cubicBezTo>
                  <a:pt x="2713759" y="1878758"/>
                  <a:pt x="2673367" y="1899957"/>
                  <a:pt x="2505887" y="1713434"/>
                </a:cubicBezTo>
                <a:lnTo>
                  <a:pt x="2886641" y="1713434"/>
                </a:lnTo>
                <a:cubicBezTo>
                  <a:pt x="3069401" y="1713434"/>
                  <a:pt x="3217557" y="1565278"/>
                  <a:pt x="3217557" y="1382518"/>
                </a:cubicBezTo>
                <a:lnTo>
                  <a:pt x="3217557" y="330916"/>
                </a:lnTo>
                <a:cubicBezTo>
                  <a:pt x="3217557" y="148156"/>
                  <a:pt x="3069401" y="0"/>
                  <a:pt x="2886641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ko-KR" altLang="en-US" dirty="0"/>
          </a:p>
        </p:txBody>
      </p:sp>
      <p:sp>
        <p:nvSpPr>
          <p:cNvPr id="125" name="Teardrop 1">
            <a:extLst>
              <a:ext uri="{FF2B5EF4-FFF2-40B4-BE49-F238E27FC236}">
                <a16:creationId xmlns:a16="http://schemas.microsoft.com/office/drawing/2014/main" id="{6E4BF241-CC99-4A18-B4C7-18BAE73E9CAD}"/>
              </a:ext>
            </a:extLst>
          </p:cNvPr>
          <p:cNvSpPr/>
          <p:nvPr/>
        </p:nvSpPr>
        <p:spPr>
          <a:xfrm rot="18805991">
            <a:off x="9674331" y="4987843"/>
            <a:ext cx="400649" cy="396469"/>
          </a:xfrm>
          <a:custGeom>
            <a:avLst/>
            <a:gdLst/>
            <a:ahLst/>
            <a:cxnLst/>
            <a:rect l="l" t="t" r="r" b="b"/>
            <a:pathLst>
              <a:path w="1807241" h="1788383">
                <a:moveTo>
                  <a:pt x="712876" y="1117592"/>
                </a:moveTo>
                <a:cubicBezTo>
                  <a:pt x="771173" y="1181828"/>
                  <a:pt x="811089" y="1255910"/>
                  <a:pt x="847925" y="1348018"/>
                </a:cubicBezTo>
                <a:cubicBezTo>
                  <a:pt x="814544" y="1418896"/>
                  <a:pt x="753893" y="1474052"/>
                  <a:pt x="679064" y="1498332"/>
                </a:cubicBezTo>
                <a:lnTo>
                  <a:pt x="308226" y="1106637"/>
                </a:lnTo>
                <a:cubicBezTo>
                  <a:pt x="336560" y="1033247"/>
                  <a:pt x="394949" y="975701"/>
                  <a:pt x="467546" y="946245"/>
                </a:cubicBezTo>
                <a:cubicBezTo>
                  <a:pt x="577903" y="998968"/>
                  <a:pt x="654580" y="1053357"/>
                  <a:pt x="712876" y="1117592"/>
                </a:cubicBezTo>
                <a:close/>
                <a:moveTo>
                  <a:pt x="1038527" y="398886"/>
                </a:moveTo>
                <a:lnTo>
                  <a:pt x="1405560" y="786562"/>
                </a:lnTo>
                <a:cubicBezTo>
                  <a:pt x="1374476" y="799049"/>
                  <a:pt x="1340402" y="804299"/>
                  <a:pt x="1305054" y="803332"/>
                </a:cubicBezTo>
                <a:lnTo>
                  <a:pt x="1008167" y="795212"/>
                </a:lnTo>
                <a:lnTo>
                  <a:pt x="1016288" y="498325"/>
                </a:lnTo>
                <a:cubicBezTo>
                  <a:pt x="1017255" y="462976"/>
                  <a:pt x="1024360" y="429240"/>
                  <a:pt x="1038527" y="398886"/>
                </a:cubicBezTo>
                <a:close/>
                <a:moveTo>
                  <a:pt x="1097925" y="218888"/>
                </a:moveTo>
                <a:cubicBezTo>
                  <a:pt x="992582" y="279303"/>
                  <a:pt x="921871" y="392886"/>
                  <a:pt x="921053" y="523256"/>
                </a:cubicBezTo>
                <a:lnTo>
                  <a:pt x="919136" y="828763"/>
                </a:lnTo>
                <a:lnTo>
                  <a:pt x="830924" y="915875"/>
                </a:lnTo>
                <a:lnTo>
                  <a:pt x="525417" y="913958"/>
                </a:lnTo>
                <a:cubicBezTo>
                  <a:pt x="403891" y="913196"/>
                  <a:pt x="296188" y="973343"/>
                  <a:pt x="234366" y="1067831"/>
                </a:cubicBezTo>
                <a:lnTo>
                  <a:pt x="710285" y="1570519"/>
                </a:lnTo>
                <a:cubicBezTo>
                  <a:pt x="811872" y="1510375"/>
                  <a:pt x="878808" y="1399439"/>
                  <a:pt x="879603" y="1272618"/>
                </a:cubicBezTo>
                <a:lnTo>
                  <a:pt x="881520" y="967111"/>
                </a:lnTo>
                <a:lnTo>
                  <a:pt x="969732" y="879999"/>
                </a:lnTo>
                <a:lnTo>
                  <a:pt x="1275239" y="881916"/>
                </a:lnTo>
                <a:cubicBezTo>
                  <a:pt x="1400271" y="882701"/>
                  <a:pt x="1510670" y="819011"/>
                  <a:pt x="1573529" y="721242"/>
                </a:cubicBezTo>
                <a:close/>
                <a:moveTo>
                  <a:pt x="1162945" y="27894"/>
                </a:moveTo>
                <a:lnTo>
                  <a:pt x="1782798" y="682611"/>
                </a:lnTo>
                <a:cubicBezTo>
                  <a:pt x="1816692" y="718411"/>
                  <a:pt x="1815147" y="774907"/>
                  <a:pt x="1779347" y="808801"/>
                </a:cubicBezTo>
                <a:cubicBezTo>
                  <a:pt x="1743547" y="842694"/>
                  <a:pt x="1687050" y="841149"/>
                  <a:pt x="1653157" y="805349"/>
                </a:cubicBezTo>
                <a:lnTo>
                  <a:pt x="1644015" y="795693"/>
                </a:lnTo>
                <a:cubicBezTo>
                  <a:pt x="1561789" y="910282"/>
                  <a:pt x="1426630" y="983636"/>
                  <a:pt x="1274606" y="982683"/>
                </a:cubicBezTo>
                <a:lnTo>
                  <a:pt x="980378" y="980836"/>
                </a:lnTo>
                <a:lnTo>
                  <a:pt x="980378" y="1270380"/>
                </a:lnTo>
                <a:cubicBezTo>
                  <a:pt x="980378" y="1427425"/>
                  <a:pt x="901198" y="1565976"/>
                  <a:pt x="779756" y="1647056"/>
                </a:cubicBezTo>
                <a:cubicBezTo>
                  <a:pt x="807405" y="1681913"/>
                  <a:pt x="803595" y="1732594"/>
                  <a:pt x="770486" y="1763941"/>
                </a:cubicBezTo>
                <a:cubicBezTo>
                  <a:pt x="734686" y="1797834"/>
                  <a:pt x="678189" y="1796289"/>
                  <a:pt x="644296" y="1760489"/>
                </a:cubicBezTo>
                <a:lnTo>
                  <a:pt x="24442" y="1105772"/>
                </a:lnTo>
                <a:cubicBezTo>
                  <a:pt x="-9451" y="1069973"/>
                  <a:pt x="-7906" y="1013476"/>
                  <a:pt x="27894" y="979583"/>
                </a:cubicBezTo>
                <a:cubicBezTo>
                  <a:pt x="63694" y="945689"/>
                  <a:pt x="120190" y="947235"/>
                  <a:pt x="154084" y="983034"/>
                </a:cubicBezTo>
                <a:lnTo>
                  <a:pt x="163237" y="992702"/>
                </a:lnTo>
                <a:cubicBezTo>
                  <a:pt x="244774" y="882877"/>
                  <a:pt x="375836" y="813180"/>
                  <a:pt x="523178" y="813180"/>
                </a:cubicBezTo>
                <a:lnTo>
                  <a:pt x="818460" y="813180"/>
                </a:lnTo>
                <a:lnTo>
                  <a:pt x="820284" y="522622"/>
                </a:lnTo>
                <a:cubicBezTo>
                  <a:pt x="821285" y="363119"/>
                  <a:pt x="903845" y="223207"/>
                  <a:pt x="1028952" y="143673"/>
                </a:cubicBezTo>
                <a:cubicBezTo>
                  <a:pt x="999689" y="108599"/>
                  <a:pt x="1002953" y="56445"/>
                  <a:pt x="1036755" y="24443"/>
                </a:cubicBezTo>
                <a:cubicBezTo>
                  <a:pt x="1072555" y="-9451"/>
                  <a:pt x="1129052" y="-7906"/>
                  <a:pt x="1162945" y="27894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ko-KR" altLang="en-US" dirty="0">
              <a:solidFill>
                <a:schemeClr val="tx1"/>
              </a:solidFill>
            </a:endParaRPr>
          </a:p>
        </p:txBody>
      </p:sp>
      <p:sp>
        <p:nvSpPr>
          <p:cNvPr id="126" name="Rectangle 36">
            <a:extLst>
              <a:ext uri="{FF2B5EF4-FFF2-40B4-BE49-F238E27FC236}">
                <a16:creationId xmlns:a16="http://schemas.microsoft.com/office/drawing/2014/main" id="{7CB1180A-F016-4B38-8470-81EAF63A87C4}"/>
              </a:ext>
            </a:extLst>
          </p:cNvPr>
          <p:cNvSpPr/>
          <p:nvPr/>
        </p:nvSpPr>
        <p:spPr>
          <a:xfrm>
            <a:off x="2142082" y="2160601"/>
            <a:ext cx="413946" cy="346026"/>
          </a:xfrm>
          <a:custGeom>
            <a:avLst/>
            <a:gdLst/>
            <a:ahLst/>
            <a:cxnLst/>
            <a:rect l="l" t="t" r="r" b="b"/>
            <a:pathLst>
              <a:path w="3186824" h="2663936">
                <a:moveTo>
                  <a:pt x="2624444" y="2376100"/>
                </a:moveTo>
                <a:lnTo>
                  <a:pt x="2624444" y="2520100"/>
                </a:lnTo>
                <a:lnTo>
                  <a:pt x="2952463" y="2520100"/>
                </a:lnTo>
                <a:lnTo>
                  <a:pt x="2952463" y="2376100"/>
                </a:lnTo>
                <a:close/>
                <a:moveTo>
                  <a:pt x="210911" y="2376100"/>
                </a:moveTo>
                <a:lnTo>
                  <a:pt x="210911" y="2520100"/>
                </a:lnTo>
                <a:lnTo>
                  <a:pt x="538930" y="2520100"/>
                </a:lnTo>
                <a:lnTo>
                  <a:pt x="538930" y="2376100"/>
                </a:lnTo>
                <a:close/>
                <a:moveTo>
                  <a:pt x="2624444" y="2095269"/>
                </a:moveTo>
                <a:lnTo>
                  <a:pt x="2624444" y="2239269"/>
                </a:lnTo>
                <a:lnTo>
                  <a:pt x="2952463" y="2239269"/>
                </a:lnTo>
                <a:lnTo>
                  <a:pt x="2952463" y="2095269"/>
                </a:lnTo>
                <a:close/>
                <a:moveTo>
                  <a:pt x="210911" y="2095269"/>
                </a:moveTo>
                <a:lnTo>
                  <a:pt x="210911" y="2239269"/>
                </a:lnTo>
                <a:lnTo>
                  <a:pt x="538930" y="2239269"/>
                </a:lnTo>
                <a:lnTo>
                  <a:pt x="538930" y="2095269"/>
                </a:lnTo>
                <a:close/>
                <a:moveTo>
                  <a:pt x="2624444" y="1814436"/>
                </a:moveTo>
                <a:lnTo>
                  <a:pt x="2624444" y="1958436"/>
                </a:lnTo>
                <a:lnTo>
                  <a:pt x="2952463" y="1958436"/>
                </a:lnTo>
                <a:lnTo>
                  <a:pt x="2952463" y="1814436"/>
                </a:lnTo>
                <a:close/>
                <a:moveTo>
                  <a:pt x="210911" y="1814436"/>
                </a:moveTo>
                <a:lnTo>
                  <a:pt x="210911" y="1958436"/>
                </a:lnTo>
                <a:lnTo>
                  <a:pt x="538930" y="1958436"/>
                </a:lnTo>
                <a:lnTo>
                  <a:pt x="538930" y="1814436"/>
                </a:lnTo>
                <a:close/>
                <a:moveTo>
                  <a:pt x="2624444" y="1533603"/>
                </a:moveTo>
                <a:lnTo>
                  <a:pt x="2624444" y="1677603"/>
                </a:lnTo>
                <a:lnTo>
                  <a:pt x="2952463" y="1677603"/>
                </a:lnTo>
                <a:lnTo>
                  <a:pt x="2952463" y="1533603"/>
                </a:lnTo>
                <a:close/>
                <a:moveTo>
                  <a:pt x="210911" y="1533603"/>
                </a:moveTo>
                <a:lnTo>
                  <a:pt x="210911" y="1677603"/>
                </a:lnTo>
                <a:lnTo>
                  <a:pt x="538930" y="1677603"/>
                </a:lnTo>
                <a:lnTo>
                  <a:pt x="538930" y="1533603"/>
                </a:lnTo>
                <a:close/>
                <a:moveTo>
                  <a:pt x="2624444" y="1252770"/>
                </a:moveTo>
                <a:lnTo>
                  <a:pt x="2624444" y="1396770"/>
                </a:lnTo>
                <a:lnTo>
                  <a:pt x="2952463" y="1396770"/>
                </a:lnTo>
                <a:lnTo>
                  <a:pt x="2952463" y="1252770"/>
                </a:lnTo>
                <a:close/>
                <a:moveTo>
                  <a:pt x="210911" y="1252770"/>
                </a:moveTo>
                <a:lnTo>
                  <a:pt x="210911" y="1396770"/>
                </a:lnTo>
                <a:lnTo>
                  <a:pt x="538930" y="1396770"/>
                </a:lnTo>
                <a:lnTo>
                  <a:pt x="538930" y="1252770"/>
                </a:lnTo>
                <a:close/>
                <a:moveTo>
                  <a:pt x="2624444" y="971937"/>
                </a:moveTo>
                <a:lnTo>
                  <a:pt x="2624444" y="1115937"/>
                </a:lnTo>
                <a:lnTo>
                  <a:pt x="2952463" y="1115937"/>
                </a:lnTo>
                <a:lnTo>
                  <a:pt x="2952463" y="971937"/>
                </a:lnTo>
                <a:close/>
                <a:moveTo>
                  <a:pt x="210911" y="971937"/>
                </a:moveTo>
                <a:lnTo>
                  <a:pt x="210911" y="1115937"/>
                </a:lnTo>
                <a:lnTo>
                  <a:pt x="538930" y="1115937"/>
                </a:lnTo>
                <a:lnTo>
                  <a:pt x="538930" y="971937"/>
                </a:lnTo>
                <a:close/>
                <a:moveTo>
                  <a:pt x="2624444" y="691104"/>
                </a:moveTo>
                <a:lnTo>
                  <a:pt x="2624444" y="835104"/>
                </a:lnTo>
                <a:lnTo>
                  <a:pt x="2952463" y="835104"/>
                </a:lnTo>
                <a:lnTo>
                  <a:pt x="2952463" y="691104"/>
                </a:lnTo>
                <a:close/>
                <a:moveTo>
                  <a:pt x="210911" y="691104"/>
                </a:moveTo>
                <a:lnTo>
                  <a:pt x="210911" y="835104"/>
                </a:lnTo>
                <a:lnTo>
                  <a:pt x="538930" y="835104"/>
                </a:lnTo>
                <a:lnTo>
                  <a:pt x="538930" y="691104"/>
                </a:lnTo>
                <a:close/>
                <a:moveTo>
                  <a:pt x="988006" y="552354"/>
                </a:moveTo>
                <a:lnTo>
                  <a:pt x="988006" y="2111583"/>
                </a:lnTo>
                <a:lnTo>
                  <a:pt x="2332169" y="1331969"/>
                </a:lnTo>
                <a:close/>
                <a:moveTo>
                  <a:pt x="2624444" y="410271"/>
                </a:moveTo>
                <a:lnTo>
                  <a:pt x="2624444" y="554271"/>
                </a:lnTo>
                <a:lnTo>
                  <a:pt x="2952463" y="554271"/>
                </a:lnTo>
                <a:lnTo>
                  <a:pt x="2952463" y="410271"/>
                </a:lnTo>
                <a:close/>
                <a:moveTo>
                  <a:pt x="210911" y="410271"/>
                </a:moveTo>
                <a:lnTo>
                  <a:pt x="210911" y="554271"/>
                </a:lnTo>
                <a:lnTo>
                  <a:pt x="538930" y="554271"/>
                </a:lnTo>
                <a:lnTo>
                  <a:pt x="538930" y="410271"/>
                </a:lnTo>
                <a:close/>
                <a:moveTo>
                  <a:pt x="2624444" y="129438"/>
                </a:moveTo>
                <a:lnTo>
                  <a:pt x="2624444" y="273438"/>
                </a:lnTo>
                <a:lnTo>
                  <a:pt x="2952463" y="273438"/>
                </a:lnTo>
                <a:lnTo>
                  <a:pt x="2952463" y="129438"/>
                </a:lnTo>
                <a:close/>
                <a:moveTo>
                  <a:pt x="210911" y="129438"/>
                </a:moveTo>
                <a:lnTo>
                  <a:pt x="210911" y="273438"/>
                </a:lnTo>
                <a:lnTo>
                  <a:pt x="538930" y="273438"/>
                </a:lnTo>
                <a:lnTo>
                  <a:pt x="538930" y="129438"/>
                </a:lnTo>
                <a:close/>
                <a:moveTo>
                  <a:pt x="0" y="0"/>
                </a:moveTo>
                <a:lnTo>
                  <a:pt x="3186824" y="0"/>
                </a:lnTo>
                <a:lnTo>
                  <a:pt x="3186824" y="2663936"/>
                </a:lnTo>
                <a:lnTo>
                  <a:pt x="0" y="2663936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ko-KR" altLang="en-US" dirty="0"/>
          </a:p>
        </p:txBody>
      </p:sp>
      <p:grpSp>
        <p:nvGrpSpPr>
          <p:cNvPr id="131" name="Group 130">
            <a:extLst>
              <a:ext uri="{FF2B5EF4-FFF2-40B4-BE49-F238E27FC236}">
                <a16:creationId xmlns:a16="http://schemas.microsoft.com/office/drawing/2014/main" id="{E41544D5-F884-4EF9-984B-DB5DD41B6E8E}"/>
              </a:ext>
            </a:extLst>
          </p:cNvPr>
          <p:cNvGrpSpPr/>
          <p:nvPr/>
        </p:nvGrpSpPr>
        <p:grpSpPr>
          <a:xfrm>
            <a:off x="5000703" y="1722664"/>
            <a:ext cx="2217474" cy="4093682"/>
            <a:chOff x="10815796" y="5263538"/>
            <a:chExt cx="840348" cy="1551369"/>
          </a:xfrm>
        </p:grpSpPr>
        <p:grpSp>
          <p:nvGrpSpPr>
            <p:cNvPr id="132" name="Group 131">
              <a:extLst>
                <a:ext uri="{FF2B5EF4-FFF2-40B4-BE49-F238E27FC236}">
                  <a16:creationId xmlns:a16="http://schemas.microsoft.com/office/drawing/2014/main" id="{7C0A7A40-A378-428C-B12C-46500673C542}"/>
                </a:ext>
              </a:extLst>
            </p:cNvPr>
            <p:cNvGrpSpPr/>
            <p:nvPr/>
          </p:nvGrpSpPr>
          <p:grpSpPr>
            <a:xfrm>
              <a:off x="11056835" y="5263538"/>
              <a:ext cx="471272" cy="1550152"/>
              <a:chOff x="2541356" y="1772713"/>
              <a:chExt cx="1106207" cy="3638635"/>
            </a:xfrm>
            <a:solidFill>
              <a:schemeClr val="accent3">
                <a:lumMod val="75000"/>
              </a:schemeClr>
            </a:solidFill>
          </p:grpSpPr>
          <p:sp>
            <p:nvSpPr>
              <p:cNvPr id="139" name="Freeform: Shape 138">
                <a:extLst>
                  <a:ext uri="{FF2B5EF4-FFF2-40B4-BE49-F238E27FC236}">
                    <a16:creationId xmlns:a16="http://schemas.microsoft.com/office/drawing/2014/main" id="{F4BC92BD-F9ED-48B8-8A2A-E68580D6DE96}"/>
                  </a:ext>
                </a:extLst>
              </p:cNvPr>
              <p:cNvSpPr/>
              <p:nvPr/>
            </p:nvSpPr>
            <p:spPr>
              <a:xfrm>
                <a:off x="2571096" y="4597937"/>
                <a:ext cx="402336" cy="182880"/>
              </a:xfrm>
              <a:custGeom>
                <a:avLst/>
                <a:gdLst>
                  <a:gd name="connsiteX0" fmla="*/ 62916 w 3480752"/>
                  <a:gd name="connsiteY0" fmla="*/ 34213 h 1560620"/>
                  <a:gd name="connsiteX1" fmla="*/ 114391 w 3480752"/>
                  <a:gd name="connsiteY1" fmla="*/ 57191 h 1560620"/>
                  <a:gd name="connsiteX2" fmla="*/ 694512 w 3480752"/>
                  <a:gd name="connsiteY2" fmla="*/ 277806 h 1560620"/>
                  <a:gd name="connsiteX3" fmla="*/ 784810 w 3480752"/>
                  <a:gd name="connsiteY3" fmla="*/ 326909 h 1560620"/>
                  <a:gd name="connsiteX4" fmla="*/ 786764 w 3480752"/>
                  <a:gd name="connsiteY4" fmla="*/ 323526 h 1560620"/>
                  <a:gd name="connsiteX5" fmla="*/ 702687 w 3480752"/>
                  <a:gd name="connsiteY5" fmla="*/ 277806 h 1560620"/>
                  <a:gd name="connsiteX6" fmla="*/ 833420 w 3480752"/>
                  <a:gd name="connsiteY6" fmla="*/ 310489 h 1560620"/>
                  <a:gd name="connsiteX7" fmla="*/ 1241959 w 3480752"/>
                  <a:gd name="connsiteY7" fmla="*/ 343172 h 1560620"/>
                  <a:gd name="connsiteX8" fmla="*/ 3480752 w 3480752"/>
                  <a:gd name="connsiteY8" fmla="*/ 1560620 h 1560620"/>
                  <a:gd name="connsiteX9" fmla="*/ 3064038 w 3480752"/>
                  <a:gd name="connsiteY9" fmla="*/ 1527929 h 1560620"/>
                  <a:gd name="connsiteX10" fmla="*/ 3057133 w 3480752"/>
                  <a:gd name="connsiteY10" fmla="*/ 1524163 h 1560620"/>
                  <a:gd name="connsiteX11" fmla="*/ 2941481 w 3480752"/>
                  <a:gd name="connsiteY11" fmla="*/ 1495246 h 1560620"/>
                  <a:gd name="connsiteX12" fmla="*/ 2881754 w 3480752"/>
                  <a:gd name="connsiteY12" fmla="*/ 1462767 h 1560620"/>
                  <a:gd name="connsiteX13" fmla="*/ 2879802 w 3480752"/>
                  <a:gd name="connsiteY13" fmla="*/ 1466146 h 1560620"/>
                  <a:gd name="connsiteX14" fmla="*/ 2933314 w 3480752"/>
                  <a:gd name="connsiteY14" fmla="*/ 1495246 h 1560620"/>
                  <a:gd name="connsiteX15" fmla="*/ 2353185 w 3480752"/>
                  <a:gd name="connsiteY15" fmla="*/ 1274639 h 1560620"/>
                  <a:gd name="connsiteX16" fmla="*/ 2238794 w 3480752"/>
                  <a:gd name="connsiteY16" fmla="*/ 1217440 h 1560620"/>
                  <a:gd name="connsiteX17" fmla="*/ 0 w 3480752"/>
                  <a:gd name="connsiteY17" fmla="*/ 0 h 1560620"/>
                  <a:gd name="connsiteX18" fmla="*/ 62916 w 3480752"/>
                  <a:gd name="connsiteY18" fmla="*/ 34213 h 1560620"/>
                  <a:gd name="connsiteX19" fmla="*/ 57199 w 3480752"/>
                  <a:gd name="connsiteY19" fmla="*/ 31661 h 1560620"/>
                  <a:gd name="connsiteX20" fmla="*/ 0 w 3480752"/>
                  <a:gd name="connsiteY20" fmla="*/ 0 h 1560620"/>
                  <a:gd name="connsiteX0" fmla="*/ 62916 w 3480752"/>
                  <a:gd name="connsiteY0" fmla="*/ 34213 h 1560620"/>
                  <a:gd name="connsiteX1" fmla="*/ 114391 w 3480752"/>
                  <a:gd name="connsiteY1" fmla="*/ 57191 h 1560620"/>
                  <a:gd name="connsiteX2" fmla="*/ 694512 w 3480752"/>
                  <a:gd name="connsiteY2" fmla="*/ 277806 h 1560620"/>
                  <a:gd name="connsiteX3" fmla="*/ 784810 w 3480752"/>
                  <a:gd name="connsiteY3" fmla="*/ 326909 h 1560620"/>
                  <a:gd name="connsiteX4" fmla="*/ 702687 w 3480752"/>
                  <a:gd name="connsiteY4" fmla="*/ 277806 h 1560620"/>
                  <a:gd name="connsiteX5" fmla="*/ 833420 w 3480752"/>
                  <a:gd name="connsiteY5" fmla="*/ 310489 h 1560620"/>
                  <a:gd name="connsiteX6" fmla="*/ 1241959 w 3480752"/>
                  <a:gd name="connsiteY6" fmla="*/ 343172 h 1560620"/>
                  <a:gd name="connsiteX7" fmla="*/ 3480752 w 3480752"/>
                  <a:gd name="connsiteY7" fmla="*/ 1560620 h 1560620"/>
                  <a:gd name="connsiteX8" fmla="*/ 3064038 w 3480752"/>
                  <a:gd name="connsiteY8" fmla="*/ 1527929 h 1560620"/>
                  <a:gd name="connsiteX9" fmla="*/ 3057133 w 3480752"/>
                  <a:gd name="connsiteY9" fmla="*/ 1524163 h 1560620"/>
                  <a:gd name="connsiteX10" fmla="*/ 2941481 w 3480752"/>
                  <a:gd name="connsiteY10" fmla="*/ 1495246 h 1560620"/>
                  <a:gd name="connsiteX11" fmla="*/ 2881754 w 3480752"/>
                  <a:gd name="connsiteY11" fmla="*/ 1462767 h 1560620"/>
                  <a:gd name="connsiteX12" fmla="*/ 2879802 w 3480752"/>
                  <a:gd name="connsiteY12" fmla="*/ 1466146 h 1560620"/>
                  <a:gd name="connsiteX13" fmla="*/ 2933314 w 3480752"/>
                  <a:gd name="connsiteY13" fmla="*/ 1495246 h 1560620"/>
                  <a:gd name="connsiteX14" fmla="*/ 2353185 w 3480752"/>
                  <a:gd name="connsiteY14" fmla="*/ 1274639 h 1560620"/>
                  <a:gd name="connsiteX15" fmla="*/ 2238794 w 3480752"/>
                  <a:gd name="connsiteY15" fmla="*/ 1217440 h 1560620"/>
                  <a:gd name="connsiteX16" fmla="*/ 62916 w 3480752"/>
                  <a:gd name="connsiteY16" fmla="*/ 34213 h 1560620"/>
                  <a:gd name="connsiteX17" fmla="*/ 0 w 3480752"/>
                  <a:gd name="connsiteY17" fmla="*/ 0 h 1560620"/>
                  <a:gd name="connsiteX18" fmla="*/ 62916 w 3480752"/>
                  <a:gd name="connsiteY18" fmla="*/ 34213 h 1560620"/>
                  <a:gd name="connsiteX19" fmla="*/ 57199 w 3480752"/>
                  <a:gd name="connsiteY19" fmla="*/ 31661 h 1560620"/>
                  <a:gd name="connsiteX20" fmla="*/ 0 w 3480752"/>
                  <a:gd name="connsiteY20" fmla="*/ 0 h 1560620"/>
                  <a:gd name="connsiteX0" fmla="*/ 62916 w 3480752"/>
                  <a:gd name="connsiteY0" fmla="*/ 34213 h 1560620"/>
                  <a:gd name="connsiteX1" fmla="*/ 114391 w 3480752"/>
                  <a:gd name="connsiteY1" fmla="*/ 57191 h 1560620"/>
                  <a:gd name="connsiteX2" fmla="*/ 694512 w 3480752"/>
                  <a:gd name="connsiteY2" fmla="*/ 277806 h 1560620"/>
                  <a:gd name="connsiteX3" fmla="*/ 702687 w 3480752"/>
                  <a:gd name="connsiteY3" fmla="*/ 277806 h 1560620"/>
                  <a:gd name="connsiteX4" fmla="*/ 833420 w 3480752"/>
                  <a:gd name="connsiteY4" fmla="*/ 310489 h 1560620"/>
                  <a:gd name="connsiteX5" fmla="*/ 1241959 w 3480752"/>
                  <a:gd name="connsiteY5" fmla="*/ 343172 h 1560620"/>
                  <a:gd name="connsiteX6" fmla="*/ 3480752 w 3480752"/>
                  <a:gd name="connsiteY6" fmla="*/ 1560620 h 1560620"/>
                  <a:gd name="connsiteX7" fmla="*/ 3064038 w 3480752"/>
                  <a:gd name="connsiteY7" fmla="*/ 1527929 h 1560620"/>
                  <a:gd name="connsiteX8" fmla="*/ 3057133 w 3480752"/>
                  <a:gd name="connsiteY8" fmla="*/ 1524163 h 1560620"/>
                  <a:gd name="connsiteX9" fmla="*/ 2941481 w 3480752"/>
                  <a:gd name="connsiteY9" fmla="*/ 1495246 h 1560620"/>
                  <a:gd name="connsiteX10" fmla="*/ 2881754 w 3480752"/>
                  <a:gd name="connsiteY10" fmla="*/ 1462767 h 1560620"/>
                  <a:gd name="connsiteX11" fmla="*/ 2879802 w 3480752"/>
                  <a:gd name="connsiteY11" fmla="*/ 1466146 h 1560620"/>
                  <a:gd name="connsiteX12" fmla="*/ 2933314 w 3480752"/>
                  <a:gd name="connsiteY12" fmla="*/ 1495246 h 1560620"/>
                  <a:gd name="connsiteX13" fmla="*/ 2353185 w 3480752"/>
                  <a:gd name="connsiteY13" fmla="*/ 1274639 h 1560620"/>
                  <a:gd name="connsiteX14" fmla="*/ 2238794 w 3480752"/>
                  <a:gd name="connsiteY14" fmla="*/ 1217440 h 1560620"/>
                  <a:gd name="connsiteX15" fmla="*/ 62916 w 3480752"/>
                  <a:gd name="connsiteY15" fmla="*/ 34213 h 1560620"/>
                  <a:gd name="connsiteX16" fmla="*/ 0 w 3480752"/>
                  <a:gd name="connsiteY16" fmla="*/ 0 h 1560620"/>
                  <a:gd name="connsiteX17" fmla="*/ 62916 w 3480752"/>
                  <a:gd name="connsiteY17" fmla="*/ 34213 h 1560620"/>
                  <a:gd name="connsiteX18" fmla="*/ 57199 w 3480752"/>
                  <a:gd name="connsiteY18" fmla="*/ 31661 h 1560620"/>
                  <a:gd name="connsiteX19" fmla="*/ 0 w 3480752"/>
                  <a:gd name="connsiteY19" fmla="*/ 0 h 1560620"/>
                  <a:gd name="connsiteX0" fmla="*/ 62916 w 3480752"/>
                  <a:gd name="connsiteY0" fmla="*/ 34213 h 1560620"/>
                  <a:gd name="connsiteX1" fmla="*/ 114391 w 3480752"/>
                  <a:gd name="connsiteY1" fmla="*/ 57191 h 1560620"/>
                  <a:gd name="connsiteX2" fmla="*/ 694512 w 3480752"/>
                  <a:gd name="connsiteY2" fmla="*/ 277806 h 1560620"/>
                  <a:gd name="connsiteX3" fmla="*/ 702687 w 3480752"/>
                  <a:gd name="connsiteY3" fmla="*/ 277806 h 1560620"/>
                  <a:gd name="connsiteX4" fmla="*/ 833420 w 3480752"/>
                  <a:gd name="connsiteY4" fmla="*/ 310489 h 1560620"/>
                  <a:gd name="connsiteX5" fmla="*/ 1241959 w 3480752"/>
                  <a:gd name="connsiteY5" fmla="*/ 343172 h 1560620"/>
                  <a:gd name="connsiteX6" fmla="*/ 3480752 w 3480752"/>
                  <a:gd name="connsiteY6" fmla="*/ 1560620 h 1560620"/>
                  <a:gd name="connsiteX7" fmla="*/ 3064038 w 3480752"/>
                  <a:gd name="connsiteY7" fmla="*/ 1527929 h 1560620"/>
                  <a:gd name="connsiteX8" fmla="*/ 3057133 w 3480752"/>
                  <a:gd name="connsiteY8" fmla="*/ 1524163 h 1560620"/>
                  <a:gd name="connsiteX9" fmla="*/ 2941481 w 3480752"/>
                  <a:gd name="connsiteY9" fmla="*/ 1495246 h 1560620"/>
                  <a:gd name="connsiteX10" fmla="*/ 2881754 w 3480752"/>
                  <a:gd name="connsiteY10" fmla="*/ 1462767 h 1560620"/>
                  <a:gd name="connsiteX11" fmla="*/ 2933314 w 3480752"/>
                  <a:gd name="connsiteY11" fmla="*/ 1495246 h 1560620"/>
                  <a:gd name="connsiteX12" fmla="*/ 2353185 w 3480752"/>
                  <a:gd name="connsiteY12" fmla="*/ 1274639 h 1560620"/>
                  <a:gd name="connsiteX13" fmla="*/ 2238794 w 3480752"/>
                  <a:gd name="connsiteY13" fmla="*/ 1217440 h 1560620"/>
                  <a:gd name="connsiteX14" fmla="*/ 62916 w 3480752"/>
                  <a:gd name="connsiteY14" fmla="*/ 34213 h 1560620"/>
                  <a:gd name="connsiteX15" fmla="*/ 0 w 3480752"/>
                  <a:gd name="connsiteY15" fmla="*/ 0 h 1560620"/>
                  <a:gd name="connsiteX16" fmla="*/ 62916 w 3480752"/>
                  <a:gd name="connsiteY16" fmla="*/ 34213 h 1560620"/>
                  <a:gd name="connsiteX17" fmla="*/ 57199 w 3480752"/>
                  <a:gd name="connsiteY17" fmla="*/ 31661 h 1560620"/>
                  <a:gd name="connsiteX18" fmla="*/ 0 w 3480752"/>
                  <a:gd name="connsiteY18" fmla="*/ 0 h 1560620"/>
                  <a:gd name="connsiteX0" fmla="*/ 62916 w 3480752"/>
                  <a:gd name="connsiteY0" fmla="*/ 34213 h 1560620"/>
                  <a:gd name="connsiteX1" fmla="*/ 114391 w 3480752"/>
                  <a:gd name="connsiteY1" fmla="*/ 57191 h 1560620"/>
                  <a:gd name="connsiteX2" fmla="*/ 694512 w 3480752"/>
                  <a:gd name="connsiteY2" fmla="*/ 277806 h 1560620"/>
                  <a:gd name="connsiteX3" fmla="*/ 702687 w 3480752"/>
                  <a:gd name="connsiteY3" fmla="*/ 277806 h 1560620"/>
                  <a:gd name="connsiteX4" fmla="*/ 833420 w 3480752"/>
                  <a:gd name="connsiteY4" fmla="*/ 310489 h 1560620"/>
                  <a:gd name="connsiteX5" fmla="*/ 1241959 w 3480752"/>
                  <a:gd name="connsiteY5" fmla="*/ 343172 h 1560620"/>
                  <a:gd name="connsiteX6" fmla="*/ 3480752 w 3480752"/>
                  <a:gd name="connsiteY6" fmla="*/ 1560620 h 1560620"/>
                  <a:gd name="connsiteX7" fmla="*/ 3064038 w 3480752"/>
                  <a:gd name="connsiteY7" fmla="*/ 1527929 h 1560620"/>
                  <a:gd name="connsiteX8" fmla="*/ 3057133 w 3480752"/>
                  <a:gd name="connsiteY8" fmla="*/ 1524163 h 1560620"/>
                  <a:gd name="connsiteX9" fmla="*/ 2941481 w 3480752"/>
                  <a:gd name="connsiteY9" fmla="*/ 1495246 h 1560620"/>
                  <a:gd name="connsiteX10" fmla="*/ 2933314 w 3480752"/>
                  <a:gd name="connsiteY10" fmla="*/ 1495246 h 1560620"/>
                  <a:gd name="connsiteX11" fmla="*/ 2353185 w 3480752"/>
                  <a:gd name="connsiteY11" fmla="*/ 1274639 h 1560620"/>
                  <a:gd name="connsiteX12" fmla="*/ 2238794 w 3480752"/>
                  <a:gd name="connsiteY12" fmla="*/ 1217440 h 1560620"/>
                  <a:gd name="connsiteX13" fmla="*/ 62916 w 3480752"/>
                  <a:gd name="connsiteY13" fmla="*/ 34213 h 1560620"/>
                  <a:gd name="connsiteX14" fmla="*/ 0 w 3480752"/>
                  <a:gd name="connsiteY14" fmla="*/ 0 h 1560620"/>
                  <a:gd name="connsiteX15" fmla="*/ 62916 w 3480752"/>
                  <a:gd name="connsiteY15" fmla="*/ 34213 h 1560620"/>
                  <a:gd name="connsiteX16" fmla="*/ 57199 w 3480752"/>
                  <a:gd name="connsiteY16" fmla="*/ 31661 h 1560620"/>
                  <a:gd name="connsiteX17" fmla="*/ 0 w 3480752"/>
                  <a:gd name="connsiteY17" fmla="*/ 0 h 15606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</a:cxnLst>
                <a:rect l="l" t="t" r="r" b="b"/>
                <a:pathLst>
                  <a:path w="3480752" h="1560620">
                    <a:moveTo>
                      <a:pt x="62916" y="34213"/>
                    </a:moveTo>
                    <a:lnTo>
                      <a:pt x="114391" y="57191"/>
                    </a:lnTo>
                    <a:cubicBezTo>
                      <a:pt x="302323" y="147074"/>
                      <a:pt x="498413" y="220606"/>
                      <a:pt x="694512" y="277806"/>
                    </a:cubicBezTo>
                    <a:lnTo>
                      <a:pt x="702687" y="277806"/>
                    </a:lnTo>
                    <a:cubicBezTo>
                      <a:pt x="743545" y="285981"/>
                      <a:pt x="784395" y="302314"/>
                      <a:pt x="833420" y="310489"/>
                    </a:cubicBezTo>
                    <a:lnTo>
                      <a:pt x="1241959" y="343172"/>
                    </a:lnTo>
                    <a:lnTo>
                      <a:pt x="3480752" y="1560620"/>
                    </a:lnTo>
                    <a:lnTo>
                      <a:pt x="3064038" y="1527929"/>
                    </a:lnTo>
                    <a:lnTo>
                      <a:pt x="3057133" y="1524163"/>
                    </a:lnTo>
                    <a:lnTo>
                      <a:pt x="2941481" y="1495246"/>
                    </a:lnTo>
                    <a:lnTo>
                      <a:pt x="2933314" y="1495246"/>
                    </a:lnTo>
                    <a:cubicBezTo>
                      <a:pt x="2737215" y="1446221"/>
                      <a:pt x="2541108" y="1372688"/>
                      <a:pt x="2353185" y="1274639"/>
                    </a:cubicBezTo>
                    <a:cubicBezTo>
                      <a:pt x="2312335" y="1258298"/>
                      <a:pt x="2279652" y="1241956"/>
                      <a:pt x="2238794" y="1217440"/>
                    </a:cubicBezTo>
                    <a:lnTo>
                      <a:pt x="62916" y="34213"/>
                    </a:lnTo>
                    <a:close/>
                    <a:moveTo>
                      <a:pt x="0" y="0"/>
                    </a:moveTo>
                    <a:lnTo>
                      <a:pt x="62916" y="34213"/>
                    </a:lnTo>
                    <a:lnTo>
                      <a:pt x="57199" y="31661"/>
                    </a:lnTo>
                    <a:cubicBezTo>
                      <a:pt x="38815" y="22469"/>
                      <a:pt x="20429" y="12254"/>
                      <a:pt x="0" y="0"/>
                    </a:cubicBez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40" name="Freeform: Shape 139">
                <a:extLst>
                  <a:ext uri="{FF2B5EF4-FFF2-40B4-BE49-F238E27FC236}">
                    <a16:creationId xmlns:a16="http://schemas.microsoft.com/office/drawing/2014/main" id="{E3FCAF28-FECA-4A2E-9E7D-225B1BC289CE}"/>
                  </a:ext>
                </a:extLst>
              </p:cNvPr>
              <p:cNvSpPr/>
              <p:nvPr/>
            </p:nvSpPr>
            <p:spPr>
              <a:xfrm>
                <a:off x="3023223" y="4576005"/>
                <a:ext cx="257175" cy="133350"/>
              </a:xfrm>
              <a:custGeom>
                <a:avLst/>
                <a:gdLst>
                  <a:gd name="connsiteX0" fmla="*/ 260032 w 257175"/>
                  <a:gd name="connsiteY0" fmla="*/ 141922 h 133350"/>
                  <a:gd name="connsiteX1" fmla="*/ 0 w 257175"/>
                  <a:gd name="connsiteY1" fmla="*/ 0 h 133350"/>
                  <a:gd name="connsiteX2" fmla="*/ 952 w 257175"/>
                  <a:gd name="connsiteY2" fmla="*/ 0 h 133350"/>
                  <a:gd name="connsiteX3" fmla="*/ 260032 w 257175"/>
                  <a:gd name="connsiteY3" fmla="*/ 141922 h 133350"/>
                  <a:gd name="connsiteX4" fmla="*/ 260032 w 257175"/>
                  <a:gd name="connsiteY4" fmla="*/ 141922 h 1333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57175" h="133350">
                    <a:moveTo>
                      <a:pt x="260032" y="141922"/>
                    </a:moveTo>
                    <a:lnTo>
                      <a:pt x="0" y="0"/>
                    </a:lnTo>
                    <a:cubicBezTo>
                      <a:pt x="0" y="0"/>
                      <a:pt x="952" y="0"/>
                      <a:pt x="952" y="0"/>
                    </a:cubicBezTo>
                    <a:lnTo>
                      <a:pt x="260032" y="141922"/>
                    </a:lnTo>
                    <a:cubicBezTo>
                      <a:pt x="260985" y="141922"/>
                      <a:pt x="260985" y="141922"/>
                      <a:pt x="260032" y="141922"/>
                    </a:cubicBezTo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41" name="Freeform: Shape 140">
                <a:extLst>
                  <a:ext uri="{FF2B5EF4-FFF2-40B4-BE49-F238E27FC236}">
                    <a16:creationId xmlns:a16="http://schemas.microsoft.com/office/drawing/2014/main" id="{2CA1EC18-4740-411E-B952-B4ED1447E62C}"/>
                  </a:ext>
                </a:extLst>
              </p:cNvPr>
              <p:cNvSpPr/>
              <p:nvPr/>
            </p:nvSpPr>
            <p:spPr>
              <a:xfrm>
                <a:off x="2706138" y="4925573"/>
                <a:ext cx="257175" cy="485775"/>
              </a:xfrm>
              <a:custGeom>
                <a:avLst/>
                <a:gdLst>
                  <a:gd name="connsiteX0" fmla="*/ 260033 w 257175"/>
                  <a:gd name="connsiteY0" fmla="*/ 486727 h 485775"/>
                  <a:gd name="connsiteX1" fmla="*/ 0 w 257175"/>
                  <a:gd name="connsiteY1" fmla="*/ 344805 h 485775"/>
                  <a:gd name="connsiteX2" fmla="*/ 953 w 257175"/>
                  <a:gd name="connsiteY2" fmla="*/ 0 h 485775"/>
                  <a:gd name="connsiteX3" fmla="*/ 260985 w 257175"/>
                  <a:gd name="connsiteY3" fmla="*/ 141922 h 4857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57175" h="485775">
                    <a:moveTo>
                      <a:pt x="260033" y="486727"/>
                    </a:moveTo>
                    <a:lnTo>
                      <a:pt x="0" y="344805"/>
                    </a:lnTo>
                    <a:lnTo>
                      <a:pt x="953" y="0"/>
                    </a:lnTo>
                    <a:lnTo>
                      <a:pt x="260985" y="141922"/>
                    </a:ln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42" name="Freeform: Shape 141">
                <a:extLst>
                  <a:ext uri="{FF2B5EF4-FFF2-40B4-BE49-F238E27FC236}">
                    <a16:creationId xmlns:a16="http://schemas.microsoft.com/office/drawing/2014/main" id="{2FFB951F-5F45-4296-A87B-ACC8214D3304}"/>
                  </a:ext>
                </a:extLst>
              </p:cNvPr>
              <p:cNvSpPr/>
              <p:nvPr/>
            </p:nvSpPr>
            <p:spPr>
              <a:xfrm>
                <a:off x="2986527" y="3640650"/>
                <a:ext cx="661036" cy="1099185"/>
              </a:xfrm>
              <a:custGeom>
                <a:avLst/>
                <a:gdLst>
                  <a:gd name="connsiteX0" fmla="*/ 359092 w 661035"/>
                  <a:gd name="connsiteY0" fmla="*/ 597218 h 1099185"/>
                  <a:gd name="connsiteX1" fmla="*/ 620078 w 661035"/>
                  <a:gd name="connsiteY1" fmla="*/ 739140 h 1099185"/>
                  <a:gd name="connsiteX2" fmla="*/ 584835 w 661035"/>
                  <a:gd name="connsiteY2" fmla="*/ 818198 h 1099185"/>
                  <a:gd name="connsiteX3" fmla="*/ 584836 w 661035"/>
                  <a:gd name="connsiteY3" fmla="*/ 818198 h 1099185"/>
                  <a:gd name="connsiteX4" fmla="*/ 545783 w 661035"/>
                  <a:gd name="connsiteY4" fmla="*/ 882015 h 1099185"/>
                  <a:gd name="connsiteX5" fmla="*/ 538930 w 661035"/>
                  <a:gd name="connsiteY5" fmla="*/ 891439 h 1099185"/>
                  <a:gd name="connsiteX6" fmla="*/ 539116 w 661035"/>
                  <a:gd name="connsiteY6" fmla="*/ 891540 h 1099185"/>
                  <a:gd name="connsiteX7" fmla="*/ 500063 w 661035"/>
                  <a:gd name="connsiteY7" fmla="*/ 940118 h 1099185"/>
                  <a:gd name="connsiteX8" fmla="*/ 452605 w 661035"/>
                  <a:gd name="connsiteY8" fmla="*/ 914311 h 1099185"/>
                  <a:gd name="connsiteX9" fmla="*/ 451949 w 661035"/>
                  <a:gd name="connsiteY9" fmla="*/ 914906 h 1099185"/>
                  <a:gd name="connsiteX10" fmla="*/ 500063 w 661035"/>
                  <a:gd name="connsiteY10" fmla="*/ 941070 h 1099185"/>
                  <a:gd name="connsiteX11" fmla="*/ 451485 w 661035"/>
                  <a:gd name="connsiteY11" fmla="*/ 989648 h 1099185"/>
                  <a:gd name="connsiteX12" fmla="*/ 396629 w 661035"/>
                  <a:gd name="connsiteY12" fmla="*/ 1033155 h 1099185"/>
                  <a:gd name="connsiteX13" fmla="*/ 397193 w 661035"/>
                  <a:gd name="connsiteY13" fmla="*/ 1033462 h 1099185"/>
                  <a:gd name="connsiteX14" fmla="*/ 320041 w 661035"/>
                  <a:gd name="connsiteY14" fmla="*/ 1076325 h 1099185"/>
                  <a:gd name="connsiteX15" fmla="*/ 291343 w 661035"/>
                  <a:gd name="connsiteY15" fmla="*/ 1060767 h 1099185"/>
                  <a:gd name="connsiteX16" fmla="*/ 290403 w 661035"/>
                  <a:gd name="connsiteY16" fmla="*/ 1061621 h 1099185"/>
                  <a:gd name="connsiteX17" fmla="*/ 319088 w 661035"/>
                  <a:gd name="connsiteY17" fmla="*/ 1077277 h 1099185"/>
                  <a:gd name="connsiteX18" fmla="*/ 260985 w 661035"/>
                  <a:gd name="connsiteY18" fmla="*/ 1099185 h 1099185"/>
                  <a:gd name="connsiteX19" fmla="*/ 0 w 661035"/>
                  <a:gd name="connsiteY19" fmla="*/ 957262 h 1099185"/>
                  <a:gd name="connsiteX20" fmla="*/ 59055 w 661035"/>
                  <a:gd name="connsiteY20" fmla="*/ 935355 h 1099185"/>
                  <a:gd name="connsiteX21" fmla="*/ 284314 w 661035"/>
                  <a:gd name="connsiteY21" fmla="*/ 1058298 h 1099185"/>
                  <a:gd name="connsiteX22" fmla="*/ 284516 w 661035"/>
                  <a:gd name="connsiteY22" fmla="*/ 1057066 h 1099185"/>
                  <a:gd name="connsiteX23" fmla="*/ 60008 w 661035"/>
                  <a:gd name="connsiteY23" fmla="*/ 935355 h 1099185"/>
                  <a:gd name="connsiteX24" fmla="*/ 135745 w 661035"/>
                  <a:gd name="connsiteY24" fmla="*/ 891807 h 1099185"/>
                  <a:gd name="connsiteX25" fmla="*/ 135255 w 661035"/>
                  <a:gd name="connsiteY25" fmla="*/ 891540 h 1099185"/>
                  <a:gd name="connsiteX26" fmla="*/ 190500 w 661035"/>
                  <a:gd name="connsiteY26" fmla="*/ 847725 h 1099185"/>
                  <a:gd name="connsiteX27" fmla="*/ 239078 w 661035"/>
                  <a:gd name="connsiteY27" fmla="*/ 799148 h 1099185"/>
                  <a:gd name="connsiteX28" fmla="*/ 319738 w 661035"/>
                  <a:gd name="connsiteY28" fmla="*/ 843010 h 1099185"/>
                  <a:gd name="connsiteX29" fmla="*/ 319882 w 661035"/>
                  <a:gd name="connsiteY29" fmla="*/ 842137 h 1099185"/>
                  <a:gd name="connsiteX30" fmla="*/ 239078 w 661035"/>
                  <a:gd name="connsiteY30" fmla="*/ 798196 h 1099185"/>
                  <a:gd name="connsiteX31" fmla="*/ 277307 w 661035"/>
                  <a:gd name="connsiteY31" fmla="*/ 750642 h 1099185"/>
                  <a:gd name="connsiteX32" fmla="*/ 277178 w 661035"/>
                  <a:gd name="connsiteY32" fmla="*/ 750571 h 1099185"/>
                  <a:gd name="connsiteX33" fmla="*/ 284798 w 661035"/>
                  <a:gd name="connsiteY33" fmla="*/ 740093 h 1099185"/>
                  <a:gd name="connsiteX34" fmla="*/ 323850 w 661035"/>
                  <a:gd name="connsiteY34" fmla="*/ 676275 h 1099185"/>
                  <a:gd name="connsiteX35" fmla="*/ 359092 w 661035"/>
                  <a:gd name="connsiteY35" fmla="*/ 597218 h 1099185"/>
                  <a:gd name="connsiteX36" fmla="*/ 220980 w 661035"/>
                  <a:gd name="connsiteY36" fmla="*/ 0 h 1099185"/>
                  <a:gd name="connsiteX37" fmla="*/ 481965 w 661035"/>
                  <a:gd name="connsiteY37" fmla="*/ 141922 h 1099185"/>
                  <a:gd name="connsiteX38" fmla="*/ 575310 w 661035"/>
                  <a:gd name="connsiteY38" fmla="*/ 214313 h 1099185"/>
                  <a:gd name="connsiteX39" fmla="*/ 661035 w 661035"/>
                  <a:gd name="connsiteY39" fmla="*/ 504825 h 1099185"/>
                  <a:gd name="connsiteX40" fmla="*/ 621030 w 661035"/>
                  <a:gd name="connsiteY40" fmla="*/ 739140 h 1099185"/>
                  <a:gd name="connsiteX41" fmla="*/ 360045 w 661035"/>
                  <a:gd name="connsiteY41" fmla="*/ 597218 h 1099185"/>
                  <a:gd name="connsiteX42" fmla="*/ 400050 w 661035"/>
                  <a:gd name="connsiteY42" fmla="*/ 362902 h 1099185"/>
                  <a:gd name="connsiteX43" fmla="*/ 314325 w 661035"/>
                  <a:gd name="connsiteY43" fmla="*/ 72390 h 1099185"/>
                  <a:gd name="connsiteX44" fmla="*/ 220980 w 661035"/>
                  <a:gd name="connsiteY44" fmla="*/ 0 h 1099185"/>
                  <a:gd name="connsiteX0" fmla="*/ 359092 w 661035"/>
                  <a:gd name="connsiteY0" fmla="*/ 597218 h 1099185"/>
                  <a:gd name="connsiteX1" fmla="*/ 620078 w 661035"/>
                  <a:gd name="connsiteY1" fmla="*/ 739140 h 1099185"/>
                  <a:gd name="connsiteX2" fmla="*/ 584835 w 661035"/>
                  <a:gd name="connsiteY2" fmla="*/ 818198 h 1099185"/>
                  <a:gd name="connsiteX3" fmla="*/ 584836 w 661035"/>
                  <a:gd name="connsiteY3" fmla="*/ 818198 h 1099185"/>
                  <a:gd name="connsiteX4" fmla="*/ 545783 w 661035"/>
                  <a:gd name="connsiteY4" fmla="*/ 882015 h 1099185"/>
                  <a:gd name="connsiteX5" fmla="*/ 538930 w 661035"/>
                  <a:gd name="connsiteY5" fmla="*/ 891439 h 1099185"/>
                  <a:gd name="connsiteX6" fmla="*/ 539116 w 661035"/>
                  <a:gd name="connsiteY6" fmla="*/ 891540 h 1099185"/>
                  <a:gd name="connsiteX7" fmla="*/ 500063 w 661035"/>
                  <a:gd name="connsiteY7" fmla="*/ 940118 h 1099185"/>
                  <a:gd name="connsiteX8" fmla="*/ 452605 w 661035"/>
                  <a:gd name="connsiteY8" fmla="*/ 914311 h 1099185"/>
                  <a:gd name="connsiteX9" fmla="*/ 451949 w 661035"/>
                  <a:gd name="connsiteY9" fmla="*/ 914906 h 1099185"/>
                  <a:gd name="connsiteX10" fmla="*/ 500063 w 661035"/>
                  <a:gd name="connsiteY10" fmla="*/ 941070 h 1099185"/>
                  <a:gd name="connsiteX11" fmla="*/ 451485 w 661035"/>
                  <a:gd name="connsiteY11" fmla="*/ 989648 h 1099185"/>
                  <a:gd name="connsiteX12" fmla="*/ 396629 w 661035"/>
                  <a:gd name="connsiteY12" fmla="*/ 1033155 h 1099185"/>
                  <a:gd name="connsiteX13" fmla="*/ 397193 w 661035"/>
                  <a:gd name="connsiteY13" fmla="*/ 1033462 h 1099185"/>
                  <a:gd name="connsiteX14" fmla="*/ 320041 w 661035"/>
                  <a:gd name="connsiteY14" fmla="*/ 1076325 h 1099185"/>
                  <a:gd name="connsiteX15" fmla="*/ 291343 w 661035"/>
                  <a:gd name="connsiteY15" fmla="*/ 1060767 h 1099185"/>
                  <a:gd name="connsiteX16" fmla="*/ 290403 w 661035"/>
                  <a:gd name="connsiteY16" fmla="*/ 1061621 h 1099185"/>
                  <a:gd name="connsiteX17" fmla="*/ 319088 w 661035"/>
                  <a:gd name="connsiteY17" fmla="*/ 1077277 h 1099185"/>
                  <a:gd name="connsiteX18" fmla="*/ 260985 w 661035"/>
                  <a:gd name="connsiteY18" fmla="*/ 1099185 h 1099185"/>
                  <a:gd name="connsiteX19" fmla="*/ 0 w 661035"/>
                  <a:gd name="connsiteY19" fmla="*/ 957262 h 1099185"/>
                  <a:gd name="connsiteX20" fmla="*/ 59055 w 661035"/>
                  <a:gd name="connsiteY20" fmla="*/ 935355 h 1099185"/>
                  <a:gd name="connsiteX21" fmla="*/ 284314 w 661035"/>
                  <a:gd name="connsiteY21" fmla="*/ 1058298 h 1099185"/>
                  <a:gd name="connsiteX22" fmla="*/ 284516 w 661035"/>
                  <a:gd name="connsiteY22" fmla="*/ 1057066 h 1099185"/>
                  <a:gd name="connsiteX23" fmla="*/ 60008 w 661035"/>
                  <a:gd name="connsiteY23" fmla="*/ 935355 h 1099185"/>
                  <a:gd name="connsiteX24" fmla="*/ 135745 w 661035"/>
                  <a:gd name="connsiteY24" fmla="*/ 891807 h 1099185"/>
                  <a:gd name="connsiteX25" fmla="*/ 135255 w 661035"/>
                  <a:gd name="connsiteY25" fmla="*/ 891540 h 1099185"/>
                  <a:gd name="connsiteX26" fmla="*/ 190500 w 661035"/>
                  <a:gd name="connsiteY26" fmla="*/ 847725 h 1099185"/>
                  <a:gd name="connsiteX27" fmla="*/ 239078 w 661035"/>
                  <a:gd name="connsiteY27" fmla="*/ 799148 h 1099185"/>
                  <a:gd name="connsiteX28" fmla="*/ 319738 w 661035"/>
                  <a:gd name="connsiteY28" fmla="*/ 843010 h 1099185"/>
                  <a:gd name="connsiteX29" fmla="*/ 239078 w 661035"/>
                  <a:gd name="connsiteY29" fmla="*/ 798196 h 1099185"/>
                  <a:gd name="connsiteX30" fmla="*/ 277307 w 661035"/>
                  <a:gd name="connsiteY30" fmla="*/ 750642 h 1099185"/>
                  <a:gd name="connsiteX31" fmla="*/ 277178 w 661035"/>
                  <a:gd name="connsiteY31" fmla="*/ 750571 h 1099185"/>
                  <a:gd name="connsiteX32" fmla="*/ 284798 w 661035"/>
                  <a:gd name="connsiteY32" fmla="*/ 740093 h 1099185"/>
                  <a:gd name="connsiteX33" fmla="*/ 323850 w 661035"/>
                  <a:gd name="connsiteY33" fmla="*/ 676275 h 1099185"/>
                  <a:gd name="connsiteX34" fmla="*/ 359092 w 661035"/>
                  <a:gd name="connsiteY34" fmla="*/ 597218 h 1099185"/>
                  <a:gd name="connsiteX35" fmla="*/ 220980 w 661035"/>
                  <a:gd name="connsiteY35" fmla="*/ 0 h 1099185"/>
                  <a:gd name="connsiteX36" fmla="*/ 481965 w 661035"/>
                  <a:gd name="connsiteY36" fmla="*/ 141922 h 1099185"/>
                  <a:gd name="connsiteX37" fmla="*/ 575310 w 661035"/>
                  <a:gd name="connsiteY37" fmla="*/ 214313 h 1099185"/>
                  <a:gd name="connsiteX38" fmla="*/ 661035 w 661035"/>
                  <a:gd name="connsiteY38" fmla="*/ 504825 h 1099185"/>
                  <a:gd name="connsiteX39" fmla="*/ 621030 w 661035"/>
                  <a:gd name="connsiteY39" fmla="*/ 739140 h 1099185"/>
                  <a:gd name="connsiteX40" fmla="*/ 360045 w 661035"/>
                  <a:gd name="connsiteY40" fmla="*/ 597218 h 1099185"/>
                  <a:gd name="connsiteX41" fmla="*/ 400050 w 661035"/>
                  <a:gd name="connsiteY41" fmla="*/ 362902 h 1099185"/>
                  <a:gd name="connsiteX42" fmla="*/ 314325 w 661035"/>
                  <a:gd name="connsiteY42" fmla="*/ 72390 h 1099185"/>
                  <a:gd name="connsiteX43" fmla="*/ 220980 w 661035"/>
                  <a:gd name="connsiteY43" fmla="*/ 0 h 1099185"/>
                  <a:gd name="connsiteX0" fmla="*/ 359092 w 661035"/>
                  <a:gd name="connsiteY0" fmla="*/ 597218 h 1099185"/>
                  <a:gd name="connsiteX1" fmla="*/ 620078 w 661035"/>
                  <a:gd name="connsiteY1" fmla="*/ 739140 h 1099185"/>
                  <a:gd name="connsiteX2" fmla="*/ 584835 w 661035"/>
                  <a:gd name="connsiteY2" fmla="*/ 818198 h 1099185"/>
                  <a:gd name="connsiteX3" fmla="*/ 584836 w 661035"/>
                  <a:gd name="connsiteY3" fmla="*/ 818198 h 1099185"/>
                  <a:gd name="connsiteX4" fmla="*/ 545783 w 661035"/>
                  <a:gd name="connsiteY4" fmla="*/ 882015 h 1099185"/>
                  <a:gd name="connsiteX5" fmla="*/ 538930 w 661035"/>
                  <a:gd name="connsiteY5" fmla="*/ 891439 h 1099185"/>
                  <a:gd name="connsiteX6" fmla="*/ 539116 w 661035"/>
                  <a:gd name="connsiteY6" fmla="*/ 891540 h 1099185"/>
                  <a:gd name="connsiteX7" fmla="*/ 500063 w 661035"/>
                  <a:gd name="connsiteY7" fmla="*/ 940118 h 1099185"/>
                  <a:gd name="connsiteX8" fmla="*/ 452605 w 661035"/>
                  <a:gd name="connsiteY8" fmla="*/ 914311 h 1099185"/>
                  <a:gd name="connsiteX9" fmla="*/ 500063 w 661035"/>
                  <a:gd name="connsiteY9" fmla="*/ 941070 h 1099185"/>
                  <a:gd name="connsiteX10" fmla="*/ 451485 w 661035"/>
                  <a:gd name="connsiteY10" fmla="*/ 989648 h 1099185"/>
                  <a:gd name="connsiteX11" fmla="*/ 396629 w 661035"/>
                  <a:gd name="connsiteY11" fmla="*/ 1033155 h 1099185"/>
                  <a:gd name="connsiteX12" fmla="*/ 397193 w 661035"/>
                  <a:gd name="connsiteY12" fmla="*/ 1033462 h 1099185"/>
                  <a:gd name="connsiteX13" fmla="*/ 320041 w 661035"/>
                  <a:gd name="connsiteY13" fmla="*/ 1076325 h 1099185"/>
                  <a:gd name="connsiteX14" fmla="*/ 291343 w 661035"/>
                  <a:gd name="connsiteY14" fmla="*/ 1060767 h 1099185"/>
                  <a:gd name="connsiteX15" fmla="*/ 290403 w 661035"/>
                  <a:gd name="connsiteY15" fmla="*/ 1061621 h 1099185"/>
                  <a:gd name="connsiteX16" fmla="*/ 319088 w 661035"/>
                  <a:gd name="connsiteY16" fmla="*/ 1077277 h 1099185"/>
                  <a:gd name="connsiteX17" fmla="*/ 260985 w 661035"/>
                  <a:gd name="connsiteY17" fmla="*/ 1099185 h 1099185"/>
                  <a:gd name="connsiteX18" fmla="*/ 0 w 661035"/>
                  <a:gd name="connsiteY18" fmla="*/ 957262 h 1099185"/>
                  <a:gd name="connsiteX19" fmla="*/ 59055 w 661035"/>
                  <a:gd name="connsiteY19" fmla="*/ 935355 h 1099185"/>
                  <a:gd name="connsiteX20" fmla="*/ 284314 w 661035"/>
                  <a:gd name="connsiteY20" fmla="*/ 1058298 h 1099185"/>
                  <a:gd name="connsiteX21" fmla="*/ 284516 w 661035"/>
                  <a:gd name="connsiteY21" fmla="*/ 1057066 h 1099185"/>
                  <a:gd name="connsiteX22" fmla="*/ 60008 w 661035"/>
                  <a:gd name="connsiteY22" fmla="*/ 935355 h 1099185"/>
                  <a:gd name="connsiteX23" fmla="*/ 135745 w 661035"/>
                  <a:gd name="connsiteY23" fmla="*/ 891807 h 1099185"/>
                  <a:gd name="connsiteX24" fmla="*/ 135255 w 661035"/>
                  <a:gd name="connsiteY24" fmla="*/ 891540 h 1099185"/>
                  <a:gd name="connsiteX25" fmla="*/ 190500 w 661035"/>
                  <a:gd name="connsiteY25" fmla="*/ 847725 h 1099185"/>
                  <a:gd name="connsiteX26" fmla="*/ 239078 w 661035"/>
                  <a:gd name="connsiteY26" fmla="*/ 799148 h 1099185"/>
                  <a:gd name="connsiteX27" fmla="*/ 319738 w 661035"/>
                  <a:gd name="connsiteY27" fmla="*/ 843010 h 1099185"/>
                  <a:gd name="connsiteX28" fmla="*/ 239078 w 661035"/>
                  <a:gd name="connsiteY28" fmla="*/ 798196 h 1099185"/>
                  <a:gd name="connsiteX29" fmla="*/ 277307 w 661035"/>
                  <a:gd name="connsiteY29" fmla="*/ 750642 h 1099185"/>
                  <a:gd name="connsiteX30" fmla="*/ 277178 w 661035"/>
                  <a:gd name="connsiteY30" fmla="*/ 750571 h 1099185"/>
                  <a:gd name="connsiteX31" fmla="*/ 284798 w 661035"/>
                  <a:gd name="connsiteY31" fmla="*/ 740093 h 1099185"/>
                  <a:gd name="connsiteX32" fmla="*/ 323850 w 661035"/>
                  <a:gd name="connsiteY32" fmla="*/ 676275 h 1099185"/>
                  <a:gd name="connsiteX33" fmla="*/ 359092 w 661035"/>
                  <a:gd name="connsiteY33" fmla="*/ 597218 h 1099185"/>
                  <a:gd name="connsiteX34" fmla="*/ 220980 w 661035"/>
                  <a:gd name="connsiteY34" fmla="*/ 0 h 1099185"/>
                  <a:gd name="connsiteX35" fmla="*/ 481965 w 661035"/>
                  <a:gd name="connsiteY35" fmla="*/ 141922 h 1099185"/>
                  <a:gd name="connsiteX36" fmla="*/ 575310 w 661035"/>
                  <a:gd name="connsiteY36" fmla="*/ 214313 h 1099185"/>
                  <a:gd name="connsiteX37" fmla="*/ 661035 w 661035"/>
                  <a:gd name="connsiteY37" fmla="*/ 504825 h 1099185"/>
                  <a:gd name="connsiteX38" fmla="*/ 621030 w 661035"/>
                  <a:gd name="connsiteY38" fmla="*/ 739140 h 1099185"/>
                  <a:gd name="connsiteX39" fmla="*/ 360045 w 661035"/>
                  <a:gd name="connsiteY39" fmla="*/ 597218 h 1099185"/>
                  <a:gd name="connsiteX40" fmla="*/ 400050 w 661035"/>
                  <a:gd name="connsiteY40" fmla="*/ 362902 h 1099185"/>
                  <a:gd name="connsiteX41" fmla="*/ 314325 w 661035"/>
                  <a:gd name="connsiteY41" fmla="*/ 72390 h 1099185"/>
                  <a:gd name="connsiteX42" fmla="*/ 220980 w 661035"/>
                  <a:gd name="connsiteY42" fmla="*/ 0 h 1099185"/>
                  <a:gd name="connsiteX0" fmla="*/ 359092 w 661035"/>
                  <a:gd name="connsiteY0" fmla="*/ 597218 h 1099185"/>
                  <a:gd name="connsiteX1" fmla="*/ 620078 w 661035"/>
                  <a:gd name="connsiteY1" fmla="*/ 739140 h 1099185"/>
                  <a:gd name="connsiteX2" fmla="*/ 584835 w 661035"/>
                  <a:gd name="connsiteY2" fmla="*/ 818198 h 1099185"/>
                  <a:gd name="connsiteX3" fmla="*/ 584836 w 661035"/>
                  <a:gd name="connsiteY3" fmla="*/ 818198 h 1099185"/>
                  <a:gd name="connsiteX4" fmla="*/ 545783 w 661035"/>
                  <a:gd name="connsiteY4" fmla="*/ 882015 h 1099185"/>
                  <a:gd name="connsiteX5" fmla="*/ 538930 w 661035"/>
                  <a:gd name="connsiteY5" fmla="*/ 891439 h 1099185"/>
                  <a:gd name="connsiteX6" fmla="*/ 539116 w 661035"/>
                  <a:gd name="connsiteY6" fmla="*/ 891540 h 1099185"/>
                  <a:gd name="connsiteX7" fmla="*/ 500063 w 661035"/>
                  <a:gd name="connsiteY7" fmla="*/ 940118 h 1099185"/>
                  <a:gd name="connsiteX8" fmla="*/ 500063 w 661035"/>
                  <a:gd name="connsiteY8" fmla="*/ 941070 h 1099185"/>
                  <a:gd name="connsiteX9" fmla="*/ 451485 w 661035"/>
                  <a:gd name="connsiteY9" fmla="*/ 989648 h 1099185"/>
                  <a:gd name="connsiteX10" fmla="*/ 396629 w 661035"/>
                  <a:gd name="connsiteY10" fmla="*/ 1033155 h 1099185"/>
                  <a:gd name="connsiteX11" fmla="*/ 397193 w 661035"/>
                  <a:gd name="connsiteY11" fmla="*/ 1033462 h 1099185"/>
                  <a:gd name="connsiteX12" fmla="*/ 320041 w 661035"/>
                  <a:gd name="connsiteY12" fmla="*/ 1076325 h 1099185"/>
                  <a:gd name="connsiteX13" fmla="*/ 291343 w 661035"/>
                  <a:gd name="connsiteY13" fmla="*/ 1060767 h 1099185"/>
                  <a:gd name="connsiteX14" fmla="*/ 290403 w 661035"/>
                  <a:gd name="connsiteY14" fmla="*/ 1061621 h 1099185"/>
                  <a:gd name="connsiteX15" fmla="*/ 319088 w 661035"/>
                  <a:gd name="connsiteY15" fmla="*/ 1077277 h 1099185"/>
                  <a:gd name="connsiteX16" fmla="*/ 260985 w 661035"/>
                  <a:gd name="connsiteY16" fmla="*/ 1099185 h 1099185"/>
                  <a:gd name="connsiteX17" fmla="*/ 0 w 661035"/>
                  <a:gd name="connsiteY17" fmla="*/ 957262 h 1099185"/>
                  <a:gd name="connsiteX18" fmla="*/ 59055 w 661035"/>
                  <a:gd name="connsiteY18" fmla="*/ 935355 h 1099185"/>
                  <a:gd name="connsiteX19" fmla="*/ 284314 w 661035"/>
                  <a:gd name="connsiteY19" fmla="*/ 1058298 h 1099185"/>
                  <a:gd name="connsiteX20" fmla="*/ 284516 w 661035"/>
                  <a:gd name="connsiteY20" fmla="*/ 1057066 h 1099185"/>
                  <a:gd name="connsiteX21" fmla="*/ 60008 w 661035"/>
                  <a:gd name="connsiteY21" fmla="*/ 935355 h 1099185"/>
                  <a:gd name="connsiteX22" fmla="*/ 135745 w 661035"/>
                  <a:gd name="connsiteY22" fmla="*/ 891807 h 1099185"/>
                  <a:gd name="connsiteX23" fmla="*/ 135255 w 661035"/>
                  <a:gd name="connsiteY23" fmla="*/ 891540 h 1099185"/>
                  <a:gd name="connsiteX24" fmla="*/ 190500 w 661035"/>
                  <a:gd name="connsiteY24" fmla="*/ 847725 h 1099185"/>
                  <a:gd name="connsiteX25" fmla="*/ 239078 w 661035"/>
                  <a:gd name="connsiteY25" fmla="*/ 799148 h 1099185"/>
                  <a:gd name="connsiteX26" fmla="*/ 319738 w 661035"/>
                  <a:gd name="connsiteY26" fmla="*/ 843010 h 1099185"/>
                  <a:gd name="connsiteX27" fmla="*/ 239078 w 661035"/>
                  <a:gd name="connsiteY27" fmla="*/ 798196 h 1099185"/>
                  <a:gd name="connsiteX28" fmla="*/ 277307 w 661035"/>
                  <a:gd name="connsiteY28" fmla="*/ 750642 h 1099185"/>
                  <a:gd name="connsiteX29" fmla="*/ 277178 w 661035"/>
                  <a:gd name="connsiteY29" fmla="*/ 750571 h 1099185"/>
                  <a:gd name="connsiteX30" fmla="*/ 284798 w 661035"/>
                  <a:gd name="connsiteY30" fmla="*/ 740093 h 1099185"/>
                  <a:gd name="connsiteX31" fmla="*/ 323850 w 661035"/>
                  <a:gd name="connsiteY31" fmla="*/ 676275 h 1099185"/>
                  <a:gd name="connsiteX32" fmla="*/ 359092 w 661035"/>
                  <a:gd name="connsiteY32" fmla="*/ 597218 h 1099185"/>
                  <a:gd name="connsiteX33" fmla="*/ 220980 w 661035"/>
                  <a:gd name="connsiteY33" fmla="*/ 0 h 1099185"/>
                  <a:gd name="connsiteX34" fmla="*/ 481965 w 661035"/>
                  <a:gd name="connsiteY34" fmla="*/ 141922 h 1099185"/>
                  <a:gd name="connsiteX35" fmla="*/ 575310 w 661035"/>
                  <a:gd name="connsiteY35" fmla="*/ 214313 h 1099185"/>
                  <a:gd name="connsiteX36" fmla="*/ 661035 w 661035"/>
                  <a:gd name="connsiteY36" fmla="*/ 504825 h 1099185"/>
                  <a:gd name="connsiteX37" fmla="*/ 621030 w 661035"/>
                  <a:gd name="connsiteY37" fmla="*/ 739140 h 1099185"/>
                  <a:gd name="connsiteX38" fmla="*/ 360045 w 661035"/>
                  <a:gd name="connsiteY38" fmla="*/ 597218 h 1099185"/>
                  <a:gd name="connsiteX39" fmla="*/ 400050 w 661035"/>
                  <a:gd name="connsiteY39" fmla="*/ 362902 h 1099185"/>
                  <a:gd name="connsiteX40" fmla="*/ 314325 w 661035"/>
                  <a:gd name="connsiteY40" fmla="*/ 72390 h 1099185"/>
                  <a:gd name="connsiteX41" fmla="*/ 220980 w 661035"/>
                  <a:gd name="connsiteY41" fmla="*/ 0 h 1099185"/>
                  <a:gd name="connsiteX0" fmla="*/ 359092 w 661035"/>
                  <a:gd name="connsiteY0" fmla="*/ 597218 h 1099185"/>
                  <a:gd name="connsiteX1" fmla="*/ 620078 w 661035"/>
                  <a:gd name="connsiteY1" fmla="*/ 739140 h 1099185"/>
                  <a:gd name="connsiteX2" fmla="*/ 584835 w 661035"/>
                  <a:gd name="connsiteY2" fmla="*/ 818198 h 1099185"/>
                  <a:gd name="connsiteX3" fmla="*/ 584836 w 661035"/>
                  <a:gd name="connsiteY3" fmla="*/ 818198 h 1099185"/>
                  <a:gd name="connsiteX4" fmla="*/ 545783 w 661035"/>
                  <a:gd name="connsiteY4" fmla="*/ 882015 h 1099185"/>
                  <a:gd name="connsiteX5" fmla="*/ 538930 w 661035"/>
                  <a:gd name="connsiteY5" fmla="*/ 891439 h 1099185"/>
                  <a:gd name="connsiteX6" fmla="*/ 539116 w 661035"/>
                  <a:gd name="connsiteY6" fmla="*/ 891540 h 1099185"/>
                  <a:gd name="connsiteX7" fmla="*/ 500063 w 661035"/>
                  <a:gd name="connsiteY7" fmla="*/ 940118 h 1099185"/>
                  <a:gd name="connsiteX8" fmla="*/ 500063 w 661035"/>
                  <a:gd name="connsiteY8" fmla="*/ 941070 h 1099185"/>
                  <a:gd name="connsiteX9" fmla="*/ 451485 w 661035"/>
                  <a:gd name="connsiteY9" fmla="*/ 989648 h 1099185"/>
                  <a:gd name="connsiteX10" fmla="*/ 396629 w 661035"/>
                  <a:gd name="connsiteY10" fmla="*/ 1033155 h 1099185"/>
                  <a:gd name="connsiteX11" fmla="*/ 397193 w 661035"/>
                  <a:gd name="connsiteY11" fmla="*/ 1033462 h 1099185"/>
                  <a:gd name="connsiteX12" fmla="*/ 320041 w 661035"/>
                  <a:gd name="connsiteY12" fmla="*/ 1076325 h 1099185"/>
                  <a:gd name="connsiteX13" fmla="*/ 291343 w 661035"/>
                  <a:gd name="connsiteY13" fmla="*/ 1060767 h 1099185"/>
                  <a:gd name="connsiteX14" fmla="*/ 290403 w 661035"/>
                  <a:gd name="connsiteY14" fmla="*/ 1061621 h 1099185"/>
                  <a:gd name="connsiteX15" fmla="*/ 319088 w 661035"/>
                  <a:gd name="connsiteY15" fmla="*/ 1077277 h 1099185"/>
                  <a:gd name="connsiteX16" fmla="*/ 260985 w 661035"/>
                  <a:gd name="connsiteY16" fmla="*/ 1099185 h 1099185"/>
                  <a:gd name="connsiteX17" fmla="*/ 0 w 661035"/>
                  <a:gd name="connsiteY17" fmla="*/ 957262 h 1099185"/>
                  <a:gd name="connsiteX18" fmla="*/ 59055 w 661035"/>
                  <a:gd name="connsiteY18" fmla="*/ 935355 h 1099185"/>
                  <a:gd name="connsiteX19" fmla="*/ 284314 w 661035"/>
                  <a:gd name="connsiteY19" fmla="*/ 1058298 h 1099185"/>
                  <a:gd name="connsiteX20" fmla="*/ 284516 w 661035"/>
                  <a:gd name="connsiteY20" fmla="*/ 1057066 h 1099185"/>
                  <a:gd name="connsiteX21" fmla="*/ 60008 w 661035"/>
                  <a:gd name="connsiteY21" fmla="*/ 935355 h 1099185"/>
                  <a:gd name="connsiteX22" fmla="*/ 135745 w 661035"/>
                  <a:gd name="connsiteY22" fmla="*/ 891807 h 1099185"/>
                  <a:gd name="connsiteX23" fmla="*/ 135255 w 661035"/>
                  <a:gd name="connsiteY23" fmla="*/ 891540 h 1099185"/>
                  <a:gd name="connsiteX24" fmla="*/ 190500 w 661035"/>
                  <a:gd name="connsiteY24" fmla="*/ 847725 h 1099185"/>
                  <a:gd name="connsiteX25" fmla="*/ 239078 w 661035"/>
                  <a:gd name="connsiteY25" fmla="*/ 799148 h 1099185"/>
                  <a:gd name="connsiteX26" fmla="*/ 239078 w 661035"/>
                  <a:gd name="connsiteY26" fmla="*/ 798196 h 1099185"/>
                  <a:gd name="connsiteX27" fmla="*/ 277307 w 661035"/>
                  <a:gd name="connsiteY27" fmla="*/ 750642 h 1099185"/>
                  <a:gd name="connsiteX28" fmla="*/ 277178 w 661035"/>
                  <a:gd name="connsiteY28" fmla="*/ 750571 h 1099185"/>
                  <a:gd name="connsiteX29" fmla="*/ 284798 w 661035"/>
                  <a:gd name="connsiteY29" fmla="*/ 740093 h 1099185"/>
                  <a:gd name="connsiteX30" fmla="*/ 323850 w 661035"/>
                  <a:gd name="connsiteY30" fmla="*/ 676275 h 1099185"/>
                  <a:gd name="connsiteX31" fmla="*/ 359092 w 661035"/>
                  <a:gd name="connsiteY31" fmla="*/ 597218 h 1099185"/>
                  <a:gd name="connsiteX32" fmla="*/ 220980 w 661035"/>
                  <a:gd name="connsiteY32" fmla="*/ 0 h 1099185"/>
                  <a:gd name="connsiteX33" fmla="*/ 481965 w 661035"/>
                  <a:gd name="connsiteY33" fmla="*/ 141922 h 1099185"/>
                  <a:gd name="connsiteX34" fmla="*/ 575310 w 661035"/>
                  <a:gd name="connsiteY34" fmla="*/ 214313 h 1099185"/>
                  <a:gd name="connsiteX35" fmla="*/ 661035 w 661035"/>
                  <a:gd name="connsiteY35" fmla="*/ 504825 h 1099185"/>
                  <a:gd name="connsiteX36" fmla="*/ 621030 w 661035"/>
                  <a:gd name="connsiteY36" fmla="*/ 739140 h 1099185"/>
                  <a:gd name="connsiteX37" fmla="*/ 360045 w 661035"/>
                  <a:gd name="connsiteY37" fmla="*/ 597218 h 1099185"/>
                  <a:gd name="connsiteX38" fmla="*/ 400050 w 661035"/>
                  <a:gd name="connsiteY38" fmla="*/ 362902 h 1099185"/>
                  <a:gd name="connsiteX39" fmla="*/ 314325 w 661035"/>
                  <a:gd name="connsiteY39" fmla="*/ 72390 h 1099185"/>
                  <a:gd name="connsiteX40" fmla="*/ 220980 w 661035"/>
                  <a:gd name="connsiteY40" fmla="*/ 0 h 1099185"/>
                  <a:gd name="connsiteX0" fmla="*/ 359092 w 661035"/>
                  <a:gd name="connsiteY0" fmla="*/ 597218 h 1099185"/>
                  <a:gd name="connsiteX1" fmla="*/ 620078 w 661035"/>
                  <a:gd name="connsiteY1" fmla="*/ 739140 h 1099185"/>
                  <a:gd name="connsiteX2" fmla="*/ 584835 w 661035"/>
                  <a:gd name="connsiteY2" fmla="*/ 818198 h 1099185"/>
                  <a:gd name="connsiteX3" fmla="*/ 584836 w 661035"/>
                  <a:gd name="connsiteY3" fmla="*/ 818198 h 1099185"/>
                  <a:gd name="connsiteX4" fmla="*/ 545783 w 661035"/>
                  <a:gd name="connsiteY4" fmla="*/ 882015 h 1099185"/>
                  <a:gd name="connsiteX5" fmla="*/ 538930 w 661035"/>
                  <a:gd name="connsiteY5" fmla="*/ 891439 h 1099185"/>
                  <a:gd name="connsiteX6" fmla="*/ 539116 w 661035"/>
                  <a:gd name="connsiteY6" fmla="*/ 891540 h 1099185"/>
                  <a:gd name="connsiteX7" fmla="*/ 500063 w 661035"/>
                  <a:gd name="connsiteY7" fmla="*/ 940118 h 1099185"/>
                  <a:gd name="connsiteX8" fmla="*/ 500063 w 661035"/>
                  <a:gd name="connsiteY8" fmla="*/ 941070 h 1099185"/>
                  <a:gd name="connsiteX9" fmla="*/ 451485 w 661035"/>
                  <a:gd name="connsiteY9" fmla="*/ 989648 h 1099185"/>
                  <a:gd name="connsiteX10" fmla="*/ 396629 w 661035"/>
                  <a:gd name="connsiteY10" fmla="*/ 1033155 h 1099185"/>
                  <a:gd name="connsiteX11" fmla="*/ 397193 w 661035"/>
                  <a:gd name="connsiteY11" fmla="*/ 1033462 h 1099185"/>
                  <a:gd name="connsiteX12" fmla="*/ 320041 w 661035"/>
                  <a:gd name="connsiteY12" fmla="*/ 1076325 h 1099185"/>
                  <a:gd name="connsiteX13" fmla="*/ 291343 w 661035"/>
                  <a:gd name="connsiteY13" fmla="*/ 1060767 h 1099185"/>
                  <a:gd name="connsiteX14" fmla="*/ 290403 w 661035"/>
                  <a:gd name="connsiteY14" fmla="*/ 1061621 h 1099185"/>
                  <a:gd name="connsiteX15" fmla="*/ 319088 w 661035"/>
                  <a:gd name="connsiteY15" fmla="*/ 1077277 h 1099185"/>
                  <a:gd name="connsiteX16" fmla="*/ 260985 w 661035"/>
                  <a:gd name="connsiteY16" fmla="*/ 1099185 h 1099185"/>
                  <a:gd name="connsiteX17" fmla="*/ 0 w 661035"/>
                  <a:gd name="connsiteY17" fmla="*/ 957262 h 1099185"/>
                  <a:gd name="connsiteX18" fmla="*/ 59055 w 661035"/>
                  <a:gd name="connsiteY18" fmla="*/ 935355 h 1099185"/>
                  <a:gd name="connsiteX19" fmla="*/ 284314 w 661035"/>
                  <a:gd name="connsiteY19" fmla="*/ 1058298 h 1099185"/>
                  <a:gd name="connsiteX20" fmla="*/ 60008 w 661035"/>
                  <a:gd name="connsiteY20" fmla="*/ 935355 h 1099185"/>
                  <a:gd name="connsiteX21" fmla="*/ 135745 w 661035"/>
                  <a:gd name="connsiteY21" fmla="*/ 891807 h 1099185"/>
                  <a:gd name="connsiteX22" fmla="*/ 135255 w 661035"/>
                  <a:gd name="connsiteY22" fmla="*/ 891540 h 1099185"/>
                  <a:gd name="connsiteX23" fmla="*/ 190500 w 661035"/>
                  <a:gd name="connsiteY23" fmla="*/ 847725 h 1099185"/>
                  <a:gd name="connsiteX24" fmla="*/ 239078 w 661035"/>
                  <a:gd name="connsiteY24" fmla="*/ 799148 h 1099185"/>
                  <a:gd name="connsiteX25" fmla="*/ 239078 w 661035"/>
                  <a:gd name="connsiteY25" fmla="*/ 798196 h 1099185"/>
                  <a:gd name="connsiteX26" fmla="*/ 277307 w 661035"/>
                  <a:gd name="connsiteY26" fmla="*/ 750642 h 1099185"/>
                  <a:gd name="connsiteX27" fmla="*/ 277178 w 661035"/>
                  <a:gd name="connsiteY27" fmla="*/ 750571 h 1099185"/>
                  <a:gd name="connsiteX28" fmla="*/ 284798 w 661035"/>
                  <a:gd name="connsiteY28" fmla="*/ 740093 h 1099185"/>
                  <a:gd name="connsiteX29" fmla="*/ 323850 w 661035"/>
                  <a:gd name="connsiteY29" fmla="*/ 676275 h 1099185"/>
                  <a:gd name="connsiteX30" fmla="*/ 359092 w 661035"/>
                  <a:gd name="connsiteY30" fmla="*/ 597218 h 1099185"/>
                  <a:gd name="connsiteX31" fmla="*/ 220980 w 661035"/>
                  <a:gd name="connsiteY31" fmla="*/ 0 h 1099185"/>
                  <a:gd name="connsiteX32" fmla="*/ 481965 w 661035"/>
                  <a:gd name="connsiteY32" fmla="*/ 141922 h 1099185"/>
                  <a:gd name="connsiteX33" fmla="*/ 575310 w 661035"/>
                  <a:gd name="connsiteY33" fmla="*/ 214313 h 1099185"/>
                  <a:gd name="connsiteX34" fmla="*/ 661035 w 661035"/>
                  <a:gd name="connsiteY34" fmla="*/ 504825 h 1099185"/>
                  <a:gd name="connsiteX35" fmla="*/ 621030 w 661035"/>
                  <a:gd name="connsiteY35" fmla="*/ 739140 h 1099185"/>
                  <a:gd name="connsiteX36" fmla="*/ 360045 w 661035"/>
                  <a:gd name="connsiteY36" fmla="*/ 597218 h 1099185"/>
                  <a:gd name="connsiteX37" fmla="*/ 400050 w 661035"/>
                  <a:gd name="connsiteY37" fmla="*/ 362902 h 1099185"/>
                  <a:gd name="connsiteX38" fmla="*/ 314325 w 661035"/>
                  <a:gd name="connsiteY38" fmla="*/ 72390 h 1099185"/>
                  <a:gd name="connsiteX39" fmla="*/ 220980 w 661035"/>
                  <a:gd name="connsiteY39" fmla="*/ 0 h 1099185"/>
                  <a:gd name="connsiteX0" fmla="*/ 359092 w 661035"/>
                  <a:gd name="connsiteY0" fmla="*/ 597218 h 1099185"/>
                  <a:gd name="connsiteX1" fmla="*/ 620078 w 661035"/>
                  <a:gd name="connsiteY1" fmla="*/ 739140 h 1099185"/>
                  <a:gd name="connsiteX2" fmla="*/ 584835 w 661035"/>
                  <a:gd name="connsiteY2" fmla="*/ 818198 h 1099185"/>
                  <a:gd name="connsiteX3" fmla="*/ 584836 w 661035"/>
                  <a:gd name="connsiteY3" fmla="*/ 818198 h 1099185"/>
                  <a:gd name="connsiteX4" fmla="*/ 545783 w 661035"/>
                  <a:gd name="connsiteY4" fmla="*/ 882015 h 1099185"/>
                  <a:gd name="connsiteX5" fmla="*/ 538930 w 661035"/>
                  <a:gd name="connsiteY5" fmla="*/ 891439 h 1099185"/>
                  <a:gd name="connsiteX6" fmla="*/ 539116 w 661035"/>
                  <a:gd name="connsiteY6" fmla="*/ 891540 h 1099185"/>
                  <a:gd name="connsiteX7" fmla="*/ 500063 w 661035"/>
                  <a:gd name="connsiteY7" fmla="*/ 940118 h 1099185"/>
                  <a:gd name="connsiteX8" fmla="*/ 500063 w 661035"/>
                  <a:gd name="connsiteY8" fmla="*/ 941070 h 1099185"/>
                  <a:gd name="connsiteX9" fmla="*/ 451485 w 661035"/>
                  <a:gd name="connsiteY9" fmla="*/ 989648 h 1099185"/>
                  <a:gd name="connsiteX10" fmla="*/ 396629 w 661035"/>
                  <a:gd name="connsiteY10" fmla="*/ 1033155 h 1099185"/>
                  <a:gd name="connsiteX11" fmla="*/ 397193 w 661035"/>
                  <a:gd name="connsiteY11" fmla="*/ 1033462 h 1099185"/>
                  <a:gd name="connsiteX12" fmla="*/ 320041 w 661035"/>
                  <a:gd name="connsiteY12" fmla="*/ 1076325 h 1099185"/>
                  <a:gd name="connsiteX13" fmla="*/ 291343 w 661035"/>
                  <a:gd name="connsiteY13" fmla="*/ 1060767 h 1099185"/>
                  <a:gd name="connsiteX14" fmla="*/ 290403 w 661035"/>
                  <a:gd name="connsiteY14" fmla="*/ 1061621 h 1099185"/>
                  <a:gd name="connsiteX15" fmla="*/ 319088 w 661035"/>
                  <a:gd name="connsiteY15" fmla="*/ 1077277 h 1099185"/>
                  <a:gd name="connsiteX16" fmla="*/ 260985 w 661035"/>
                  <a:gd name="connsiteY16" fmla="*/ 1099185 h 1099185"/>
                  <a:gd name="connsiteX17" fmla="*/ 0 w 661035"/>
                  <a:gd name="connsiteY17" fmla="*/ 957262 h 1099185"/>
                  <a:gd name="connsiteX18" fmla="*/ 59055 w 661035"/>
                  <a:gd name="connsiteY18" fmla="*/ 935355 h 1099185"/>
                  <a:gd name="connsiteX19" fmla="*/ 60008 w 661035"/>
                  <a:gd name="connsiteY19" fmla="*/ 935355 h 1099185"/>
                  <a:gd name="connsiteX20" fmla="*/ 135745 w 661035"/>
                  <a:gd name="connsiteY20" fmla="*/ 891807 h 1099185"/>
                  <a:gd name="connsiteX21" fmla="*/ 135255 w 661035"/>
                  <a:gd name="connsiteY21" fmla="*/ 891540 h 1099185"/>
                  <a:gd name="connsiteX22" fmla="*/ 190500 w 661035"/>
                  <a:gd name="connsiteY22" fmla="*/ 847725 h 1099185"/>
                  <a:gd name="connsiteX23" fmla="*/ 239078 w 661035"/>
                  <a:gd name="connsiteY23" fmla="*/ 799148 h 1099185"/>
                  <a:gd name="connsiteX24" fmla="*/ 239078 w 661035"/>
                  <a:gd name="connsiteY24" fmla="*/ 798196 h 1099185"/>
                  <a:gd name="connsiteX25" fmla="*/ 277307 w 661035"/>
                  <a:gd name="connsiteY25" fmla="*/ 750642 h 1099185"/>
                  <a:gd name="connsiteX26" fmla="*/ 277178 w 661035"/>
                  <a:gd name="connsiteY26" fmla="*/ 750571 h 1099185"/>
                  <a:gd name="connsiteX27" fmla="*/ 284798 w 661035"/>
                  <a:gd name="connsiteY27" fmla="*/ 740093 h 1099185"/>
                  <a:gd name="connsiteX28" fmla="*/ 323850 w 661035"/>
                  <a:gd name="connsiteY28" fmla="*/ 676275 h 1099185"/>
                  <a:gd name="connsiteX29" fmla="*/ 359092 w 661035"/>
                  <a:gd name="connsiteY29" fmla="*/ 597218 h 1099185"/>
                  <a:gd name="connsiteX30" fmla="*/ 220980 w 661035"/>
                  <a:gd name="connsiteY30" fmla="*/ 0 h 1099185"/>
                  <a:gd name="connsiteX31" fmla="*/ 481965 w 661035"/>
                  <a:gd name="connsiteY31" fmla="*/ 141922 h 1099185"/>
                  <a:gd name="connsiteX32" fmla="*/ 575310 w 661035"/>
                  <a:gd name="connsiteY32" fmla="*/ 214313 h 1099185"/>
                  <a:gd name="connsiteX33" fmla="*/ 661035 w 661035"/>
                  <a:gd name="connsiteY33" fmla="*/ 504825 h 1099185"/>
                  <a:gd name="connsiteX34" fmla="*/ 621030 w 661035"/>
                  <a:gd name="connsiteY34" fmla="*/ 739140 h 1099185"/>
                  <a:gd name="connsiteX35" fmla="*/ 360045 w 661035"/>
                  <a:gd name="connsiteY35" fmla="*/ 597218 h 1099185"/>
                  <a:gd name="connsiteX36" fmla="*/ 400050 w 661035"/>
                  <a:gd name="connsiteY36" fmla="*/ 362902 h 1099185"/>
                  <a:gd name="connsiteX37" fmla="*/ 314325 w 661035"/>
                  <a:gd name="connsiteY37" fmla="*/ 72390 h 1099185"/>
                  <a:gd name="connsiteX38" fmla="*/ 220980 w 661035"/>
                  <a:gd name="connsiteY38" fmla="*/ 0 h 1099185"/>
                  <a:gd name="connsiteX0" fmla="*/ 359092 w 661035"/>
                  <a:gd name="connsiteY0" fmla="*/ 597218 h 1099185"/>
                  <a:gd name="connsiteX1" fmla="*/ 620078 w 661035"/>
                  <a:gd name="connsiteY1" fmla="*/ 739140 h 1099185"/>
                  <a:gd name="connsiteX2" fmla="*/ 584835 w 661035"/>
                  <a:gd name="connsiteY2" fmla="*/ 818198 h 1099185"/>
                  <a:gd name="connsiteX3" fmla="*/ 584836 w 661035"/>
                  <a:gd name="connsiteY3" fmla="*/ 818198 h 1099185"/>
                  <a:gd name="connsiteX4" fmla="*/ 545783 w 661035"/>
                  <a:gd name="connsiteY4" fmla="*/ 882015 h 1099185"/>
                  <a:gd name="connsiteX5" fmla="*/ 538930 w 661035"/>
                  <a:gd name="connsiteY5" fmla="*/ 891439 h 1099185"/>
                  <a:gd name="connsiteX6" fmla="*/ 539116 w 661035"/>
                  <a:gd name="connsiteY6" fmla="*/ 891540 h 1099185"/>
                  <a:gd name="connsiteX7" fmla="*/ 500063 w 661035"/>
                  <a:gd name="connsiteY7" fmla="*/ 940118 h 1099185"/>
                  <a:gd name="connsiteX8" fmla="*/ 500063 w 661035"/>
                  <a:gd name="connsiteY8" fmla="*/ 941070 h 1099185"/>
                  <a:gd name="connsiteX9" fmla="*/ 451485 w 661035"/>
                  <a:gd name="connsiteY9" fmla="*/ 989648 h 1099185"/>
                  <a:gd name="connsiteX10" fmla="*/ 396629 w 661035"/>
                  <a:gd name="connsiteY10" fmla="*/ 1033155 h 1099185"/>
                  <a:gd name="connsiteX11" fmla="*/ 397193 w 661035"/>
                  <a:gd name="connsiteY11" fmla="*/ 1033462 h 1099185"/>
                  <a:gd name="connsiteX12" fmla="*/ 320041 w 661035"/>
                  <a:gd name="connsiteY12" fmla="*/ 1076325 h 1099185"/>
                  <a:gd name="connsiteX13" fmla="*/ 291343 w 661035"/>
                  <a:gd name="connsiteY13" fmla="*/ 1060767 h 1099185"/>
                  <a:gd name="connsiteX14" fmla="*/ 319088 w 661035"/>
                  <a:gd name="connsiteY14" fmla="*/ 1077277 h 1099185"/>
                  <a:gd name="connsiteX15" fmla="*/ 260985 w 661035"/>
                  <a:gd name="connsiteY15" fmla="*/ 1099185 h 1099185"/>
                  <a:gd name="connsiteX16" fmla="*/ 0 w 661035"/>
                  <a:gd name="connsiteY16" fmla="*/ 957262 h 1099185"/>
                  <a:gd name="connsiteX17" fmla="*/ 59055 w 661035"/>
                  <a:gd name="connsiteY17" fmla="*/ 935355 h 1099185"/>
                  <a:gd name="connsiteX18" fmla="*/ 60008 w 661035"/>
                  <a:gd name="connsiteY18" fmla="*/ 935355 h 1099185"/>
                  <a:gd name="connsiteX19" fmla="*/ 135745 w 661035"/>
                  <a:gd name="connsiteY19" fmla="*/ 891807 h 1099185"/>
                  <a:gd name="connsiteX20" fmla="*/ 135255 w 661035"/>
                  <a:gd name="connsiteY20" fmla="*/ 891540 h 1099185"/>
                  <a:gd name="connsiteX21" fmla="*/ 190500 w 661035"/>
                  <a:gd name="connsiteY21" fmla="*/ 847725 h 1099185"/>
                  <a:gd name="connsiteX22" fmla="*/ 239078 w 661035"/>
                  <a:gd name="connsiteY22" fmla="*/ 799148 h 1099185"/>
                  <a:gd name="connsiteX23" fmla="*/ 239078 w 661035"/>
                  <a:gd name="connsiteY23" fmla="*/ 798196 h 1099185"/>
                  <a:gd name="connsiteX24" fmla="*/ 277307 w 661035"/>
                  <a:gd name="connsiteY24" fmla="*/ 750642 h 1099185"/>
                  <a:gd name="connsiteX25" fmla="*/ 277178 w 661035"/>
                  <a:gd name="connsiteY25" fmla="*/ 750571 h 1099185"/>
                  <a:gd name="connsiteX26" fmla="*/ 284798 w 661035"/>
                  <a:gd name="connsiteY26" fmla="*/ 740093 h 1099185"/>
                  <a:gd name="connsiteX27" fmla="*/ 323850 w 661035"/>
                  <a:gd name="connsiteY27" fmla="*/ 676275 h 1099185"/>
                  <a:gd name="connsiteX28" fmla="*/ 359092 w 661035"/>
                  <a:gd name="connsiteY28" fmla="*/ 597218 h 1099185"/>
                  <a:gd name="connsiteX29" fmla="*/ 220980 w 661035"/>
                  <a:gd name="connsiteY29" fmla="*/ 0 h 1099185"/>
                  <a:gd name="connsiteX30" fmla="*/ 481965 w 661035"/>
                  <a:gd name="connsiteY30" fmla="*/ 141922 h 1099185"/>
                  <a:gd name="connsiteX31" fmla="*/ 575310 w 661035"/>
                  <a:gd name="connsiteY31" fmla="*/ 214313 h 1099185"/>
                  <a:gd name="connsiteX32" fmla="*/ 661035 w 661035"/>
                  <a:gd name="connsiteY32" fmla="*/ 504825 h 1099185"/>
                  <a:gd name="connsiteX33" fmla="*/ 621030 w 661035"/>
                  <a:gd name="connsiteY33" fmla="*/ 739140 h 1099185"/>
                  <a:gd name="connsiteX34" fmla="*/ 360045 w 661035"/>
                  <a:gd name="connsiteY34" fmla="*/ 597218 h 1099185"/>
                  <a:gd name="connsiteX35" fmla="*/ 400050 w 661035"/>
                  <a:gd name="connsiteY35" fmla="*/ 362902 h 1099185"/>
                  <a:gd name="connsiteX36" fmla="*/ 314325 w 661035"/>
                  <a:gd name="connsiteY36" fmla="*/ 72390 h 1099185"/>
                  <a:gd name="connsiteX37" fmla="*/ 220980 w 661035"/>
                  <a:gd name="connsiteY37" fmla="*/ 0 h 1099185"/>
                  <a:gd name="connsiteX0" fmla="*/ 359092 w 661035"/>
                  <a:gd name="connsiteY0" fmla="*/ 597218 h 1099185"/>
                  <a:gd name="connsiteX1" fmla="*/ 620078 w 661035"/>
                  <a:gd name="connsiteY1" fmla="*/ 739140 h 1099185"/>
                  <a:gd name="connsiteX2" fmla="*/ 584835 w 661035"/>
                  <a:gd name="connsiteY2" fmla="*/ 818198 h 1099185"/>
                  <a:gd name="connsiteX3" fmla="*/ 584836 w 661035"/>
                  <a:gd name="connsiteY3" fmla="*/ 818198 h 1099185"/>
                  <a:gd name="connsiteX4" fmla="*/ 545783 w 661035"/>
                  <a:gd name="connsiteY4" fmla="*/ 882015 h 1099185"/>
                  <a:gd name="connsiteX5" fmla="*/ 538930 w 661035"/>
                  <a:gd name="connsiteY5" fmla="*/ 891439 h 1099185"/>
                  <a:gd name="connsiteX6" fmla="*/ 539116 w 661035"/>
                  <a:gd name="connsiteY6" fmla="*/ 891540 h 1099185"/>
                  <a:gd name="connsiteX7" fmla="*/ 500063 w 661035"/>
                  <a:gd name="connsiteY7" fmla="*/ 940118 h 1099185"/>
                  <a:gd name="connsiteX8" fmla="*/ 500063 w 661035"/>
                  <a:gd name="connsiteY8" fmla="*/ 941070 h 1099185"/>
                  <a:gd name="connsiteX9" fmla="*/ 451485 w 661035"/>
                  <a:gd name="connsiteY9" fmla="*/ 989648 h 1099185"/>
                  <a:gd name="connsiteX10" fmla="*/ 396629 w 661035"/>
                  <a:gd name="connsiteY10" fmla="*/ 1033155 h 1099185"/>
                  <a:gd name="connsiteX11" fmla="*/ 397193 w 661035"/>
                  <a:gd name="connsiteY11" fmla="*/ 1033462 h 1099185"/>
                  <a:gd name="connsiteX12" fmla="*/ 320041 w 661035"/>
                  <a:gd name="connsiteY12" fmla="*/ 1076325 h 1099185"/>
                  <a:gd name="connsiteX13" fmla="*/ 319088 w 661035"/>
                  <a:gd name="connsiteY13" fmla="*/ 1077277 h 1099185"/>
                  <a:gd name="connsiteX14" fmla="*/ 260985 w 661035"/>
                  <a:gd name="connsiteY14" fmla="*/ 1099185 h 1099185"/>
                  <a:gd name="connsiteX15" fmla="*/ 0 w 661035"/>
                  <a:gd name="connsiteY15" fmla="*/ 957262 h 1099185"/>
                  <a:gd name="connsiteX16" fmla="*/ 59055 w 661035"/>
                  <a:gd name="connsiteY16" fmla="*/ 935355 h 1099185"/>
                  <a:gd name="connsiteX17" fmla="*/ 60008 w 661035"/>
                  <a:gd name="connsiteY17" fmla="*/ 935355 h 1099185"/>
                  <a:gd name="connsiteX18" fmla="*/ 135745 w 661035"/>
                  <a:gd name="connsiteY18" fmla="*/ 891807 h 1099185"/>
                  <a:gd name="connsiteX19" fmla="*/ 135255 w 661035"/>
                  <a:gd name="connsiteY19" fmla="*/ 891540 h 1099185"/>
                  <a:gd name="connsiteX20" fmla="*/ 190500 w 661035"/>
                  <a:gd name="connsiteY20" fmla="*/ 847725 h 1099185"/>
                  <a:gd name="connsiteX21" fmla="*/ 239078 w 661035"/>
                  <a:gd name="connsiteY21" fmla="*/ 799148 h 1099185"/>
                  <a:gd name="connsiteX22" fmla="*/ 239078 w 661035"/>
                  <a:gd name="connsiteY22" fmla="*/ 798196 h 1099185"/>
                  <a:gd name="connsiteX23" fmla="*/ 277307 w 661035"/>
                  <a:gd name="connsiteY23" fmla="*/ 750642 h 1099185"/>
                  <a:gd name="connsiteX24" fmla="*/ 277178 w 661035"/>
                  <a:gd name="connsiteY24" fmla="*/ 750571 h 1099185"/>
                  <a:gd name="connsiteX25" fmla="*/ 284798 w 661035"/>
                  <a:gd name="connsiteY25" fmla="*/ 740093 h 1099185"/>
                  <a:gd name="connsiteX26" fmla="*/ 323850 w 661035"/>
                  <a:gd name="connsiteY26" fmla="*/ 676275 h 1099185"/>
                  <a:gd name="connsiteX27" fmla="*/ 359092 w 661035"/>
                  <a:gd name="connsiteY27" fmla="*/ 597218 h 1099185"/>
                  <a:gd name="connsiteX28" fmla="*/ 220980 w 661035"/>
                  <a:gd name="connsiteY28" fmla="*/ 0 h 1099185"/>
                  <a:gd name="connsiteX29" fmla="*/ 481965 w 661035"/>
                  <a:gd name="connsiteY29" fmla="*/ 141922 h 1099185"/>
                  <a:gd name="connsiteX30" fmla="*/ 575310 w 661035"/>
                  <a:gd name="connsiteY30" fmla="*/ 214313 h 1099185"/>
                  <a:gd name="connsiteX31" fmla="*/ 661035 w 661035"/>
                  <a:gd name="connsiteY31" fmla="*/ 504825 h 1099185"/>
                  <a:gd name="connsiteX32" fmla="*/ 621030 w 661035"/>
                  <a:gd name="connsiteY32" fmla="*/ 739140 h 1099185"/>
                  <a:gd name="connsiteX33" fmla="*/ 360045 w 661035"/>
                  <a:gd name="connsiteY33" fmla="*/ 597218 h 1099185"/>
                  <a:gd name="connsiteX34" fmla="*/ 400050 w 661035"/>
                  <a:gd name="connsiteY34" fmla="*/ 362902 h 1099185"/>
                  <a:gd name="connsiteX35" fmla="*/ 314325 w 661035"/>
                  <a:gd name="connsiteY35" fmla="*/ 72390 h 1099185"/>
                  <a:gd name="connsiteX36" fmla="*/ 220980 w 661035"/>
                  <a:gd name="connsiteY36" fmla="*/ 0 h 109918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</a:cxnLst>
                <a:rect l="l" t="t" r="r" b="b"/>
                <a:pathLst>
                  <a:path w="661035" h="1099185">
                    <a:moveTo>
                      <a:pt x="359092" y="597218"/>
                    </a:moveTo>
                    <a:lnTo>
                      <a:pt x="620078" y="739140"/>
                    </a:lnTo>
                    <a:lnTo>
                      <a:pt x="584835" y="818198"/>
                    </a:lnTo>
                    <a:lnTo>
                      <a:pt x="584836" y="818198"/>
                    </a:lnTo>
                    <a:cubicBezTo>
                      <a:pt x="573405" y="840105"/>
                      <a:pt x="560070" y="861060"/>
                      <a:pt x="545783" y="882015"/>
                    </a:cubicBezTo>
                    <a:lnTo>
                      <a:pt x="538930" y="891439"/>
                    </a:lnTo>
                    <a:lnTo>
                      <a:pt x="539116" y="891540"/>
                    </a:lnTo>
                    <a:cubicBezTo>
                      <a:pt x="525780" y="908686"/>
                      <a:pt x="513398" y="924878"/>
                      <a:pt x="500063" y="940118"/>
                    </a:cubicBezTo>
                    <a:lnTo>
                      <a:pt x="500063" y="941070"/>
                    </a:lnTo>
                    <a:cubicBezTo>
                      <a:pt x="483870" y="958215"/>
                      <a:pt x="467678" y="974408"/>
                      <a:pt x="451485" y="989648"/>
                    </a:cubicBezTo>
                    <a:lnTo>
                      <a:pt x="396629" y="1033155"/>
                    </a:lnTo>
                    <a:lnTo>
                      <a:pt x="397193" y="1033462"/>
                    </a:lnTo>
                    <a:cubicBezTo>
                      <a:pt x="371475" y="1049655"/>
                      <a:pt x="346711" y="1063943"/>
                      <a:pt x="320041" y="1076325"/>
                    </a:cubicBezTo>
                    <a:lnTo>
                      <a:pt x="319088" y="1077277"/>
                    </a:lnTo>
                    <a:lnTo>
                      <a:pt x="260985" y="1099185"/>
                    </a:lnTo>
                    <a:lnTo>
                      <a:pt x="0" y="957262"/>
                    </a:lnTo>
                    <a:lnTo>
                      <a:pt x="59055" y="935355"/>
                    </a:lnTo>
                    <a:lnTo>
                      <a:pt x="60008" y="935355"/>
                    </a:lnTo>
                    <a:lnTo>
                      <a:pt x="135745" y="891807"/>
                    </a:lnTo>
                    <a:lnTo>
                      <a:pt x="135255" y="891540"/>
                    </a:lnTo>
                    <a:cubicBezTo>
                      <a:pt x="154305" y="878205"/>
                      <a:pt x="173355" y="863918"/>
                      <a:pt x="190500" y="847725"/>
                    </a:cubicBezTo>
                    <a:cubicBezTo>
                      <a:pt x="207645" y="832486"/>
                      <a:pt x="222885" y="816293"/>
                      <a:pt x="239078" y="799148"/>
                    </a:cubicBezTo>
                    <a:lnTo>
                      <a:pt x="239078" y="798196"/>
                    </a:lnTo>
                    <a:lnTo>
                      <a:pt x="277307" y="750642"/>
                    </a:lnTo>
                    <a:lnTo>
                      <a:pt x="277178" y="750571"/>
                    </a:lnTo>
                    <a:cubicBezTo>
                      <a:pt x="280036" y="746761"/>
                      <a:pt x="281941" y="743903"/>
                      <a:pt x="284798" y="740093"/>
                    </a:cubicBezTo>
                    <a:cubicBezTo>
                      <a:pt x="299086" y="719138"/>
                      <a:pt x="312420" y="698183"/>
                      <a:pt x="323850" y="676275"/>
                    </a:cubicBezTo>
                    <a:cubicBezTo>
                      <a:pt x="337185" y="650558"/>
                      <a:pt x="349567" y="623888"/>
                      <a:pt x="359092" y="597218"/>
                    </a:cubicBezTo>
                    <a:close/>
                    <a:moveTo>
                      <a:pt x="220980" y="0"/>
                    </a:moveTo>
                    <a:lnTo>
                      <a:pt x="481965" y="141922"/>
                    </a:lnTo>
                    <a:cubicBezTo>
                      <a:pt x="521970" y="163830"/>
                      <a:pt x="553403" y="187642"/>
                      <a:pt x="575310" y="214313"/>
                    </a:cubicBezTo>
                    <a:cubicBezTo>
                      <a:pt x="632460" y="281940"/>
                      <a:pt x="661035" y="379095"/>
                      <a:pt x="661035" y="504825"/>
                    </a:cubicBezTo>
                    <a:cubicBezTo>
                      <a:pt x="660083" y="588645"/>
                      <a:pt x="646748" y="666750"/>
                      <a:pt x="621030" y="739140"/>
                    </a:cubicBezTo>
                    <a:lnTo>
                      <a:pt x="360045" y="597218"/>
                    </a:lnTo>
                    <a:cubicBezTo>
                      <a:pt x="386715" y="524827"/>
                      <a:pt x="400050" y="446722"/>
                      <a:pt x="400050" y="362902"/>
                    </a:cubicBezTo>
                    <a:cubicBezTo>
                      <a:pt x="400050" y="237172"/>
                      <a:pt x="371475" y="140970"/>
                      <a:pt x="314325" y="72390"/>
                    </a:cubicBezTo>
                    <a:cubicBezTo>
                      <a:pt x="291465" y="45720"/>
                      <a:pt x="260985" y="20955"/>
                      <a:pt x="220980" y="0"/>
                    </a:cubicBez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  <p:sp>
            <p:nvSpPr>
              <p:cNvPr id="143" name="Freeform: Shape 142">
                <a:extLst>
                  <a:ext uri="{FF2B5EF4-FFF2-40B4-BE49-F238E27FC236}">
                    <a16:creationId xmlns:a16="http://schemas.microsoft.com/office/drawing/2014/main" id="{D2B1F377-AB58-44EF-8810-E3693767149E}"/>
                  </a:ext>
                </a:extLst>
              </p:cNvPr>
              <p:cNvSpPr/>
              <p:nvPr/>
            </p:nvSpPr>
            <p:spPr>
              <a:xfrm>
                <a:off x="2967026" y="3229268"/>
                <a:ext cx="673417" cy="247650"/>
              </a:xfrm>
              <a:custGeom>
                <a:avLst/>
                <a:gdLst>
                  <a:gd name="connsiteX0" fmla="*/ 261937 w 673417"/>
                  <a:gd name="connsiteY0" fmla="*/ 45720 h 247650"/>
                  <a:gd name="connsiteX1" fmla="*/ 288607 w 673417"/>
                  <a:gd name="connsiteY1" fmla="*/ 53340 h 247650"/>
                  <a:gd name="connsiteX2" fmla="*/ 387667 w 673417"/>
                  <a:gd name="connsiteY2" fmla="*/ 93345 h 247650"/>
                  <a:gd name="connsiteX3" fmla="*/ 412432 w 673417"/>
                  <a:gd name="connsiteY3" fmla="*/ 105728 h 247650"/>
                  <a:gd name="connsiteX4" fmla="*/ 673417 w 673417"/>
                  <a:gd name="connsiteY4" fmla="*/ 247650 h 247650"/>
                  <a:gd name="connsiteX5" fmla="*/ 647700 w 673417"/>
                  <a:gd name="connsiteY5" fmla="*/ 235267 h 247650"/>
                  <a:gd name="connsiteX6" fmla="*/ 644991 w 673417"/>
                  <a:gd name="connsiteY6" fmla="*/ 233789 h 247650"/>
                  <a:gd name="connsiteX7" fmla="*/ 549592 w 673417"/>
                  <a:gd name="connsiteY7" fmla="*/ 195262 h 247650"/>
                  <a:gd name="connsiteX8" fmla="*/ 522922 w 673417"/>
                  <a:gd name="connsiteY8" fmla="*/ 186690 h 247650"/>
                  <a:gd name="connsiteX9" fmla="*/ 0 w 673417"/>
                  <a:gd name="connsiteY9" fmla="*/ 0 h 247650"/>
                  <a:gd name="connsiteX10" fmla="*/ 80010 w 673417"/>
                  <a:gd name="connsiteY10" fmla="*/ 11430 h 247650"/>
                  <a:gd name="connsiteX11" fmla="*/ 80421 w 673417"/>
                  <a:gd name="connsiteY11" fmla="*/ 11654 h 247650"/>
                  <a:gd name="connsiteX12" fmla="*/ 185499 w 673417"/>
                  <a:gd name="connsiteY12" fmla="*/ 28933 h 247650"/>
                  <a:gd name="connsiteX13" fmla="*/ 261937 w 673417"/>
                  <a:gd name="connsiteY13" fmla="*/ 45720 h 247650"/>
                  <a:gd name="connsiteX14" fmla="*/ 522922 w 673417"/>
                  <a:gd name="connsiteY14" fmla="*/ 187643 h 247650"/>
                  <a:gd name="connsiteX15" fmla="*/ 340042 w 673417"/>
                  <a:gd name="connsiteY15" fmla="*/ 153353 h 247650"/>
                  <a:gd name="connsiteX16" fmla="*/ 260985 w 673417"/>
                  <a:gd name="connsiteY16" fmla="*/ 141923 h 2476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673417" h="247650">
                    <a:moveTo>
                      <a:pt x="261937" y="45720"/>
                    </a:moveTo>
                    <a:cubicBezTo>
                      <a:pt x="271462" y="48578"/>
                      <a:pt x="280987" y="50483"/>
                      <a:pt x="288607" y="53340"/>
                    </a:cubicBezTo>
                    <a:cubicBezTo>
                      <a:pt x="323850" y="64770"/>
                      <a:pt x="357187" y="79058"/>
                      <a:pt x="387667" y="93345"/>
                    </a:cubicBezTo>
                    <a:cubicBezTo>
                      <a:pt x="396240" y="97155"/>
                      <a:pt x="404812" y="101917"/>
                      <a:pt x="412432" y="105728"/>
                    </a:cubicBezTo>
                    <a:lnTo>
                      <a:pt x="673417" y="247650"/>
                    </a:lnTo>
                    <a:cubicBezTo>
                      <a:pt x="664845" y="243840"/>
                      <a:pt x="656272" y="239078"/>
                      <a:pt x="647700" y="235267"/>
                    </a:cubicBezTo>
                    <a:lnTo>
                      <a:pt x="644991" y="233789"/>
                    </a:lnTo>
                    <a:lnTo>
                      <a:pt x="549592" y="195262"/>
                    </a:lnTo>
                    <a:cubicBezTo>
                      <a:pt x="541972" y="192405"/>
                      <a:pt x="532447" y="189548"/>
                      <a:pt x="522922" y="186690"/>
                    </a:cubicBezTo>
                    <a:close/>
                    <a:moveTo>
                      <a:pt x="0" y="0"/>
                    </a:moveTo>
                    <a:lnTo>
                      <a:pt x="80010" y="11430"/>
                    </a:lnTo>
                    <a:lnTo>
                      <a:pt x="80421" y="11654"/>
                    </a:lnTo>
                    <a:lnTo>
                      <a:pt x="185499" y="28933"/>
                    </a:lnTo>
                    <a:cubicBezTo>
                      <a:pt x="215979" y="34528"/>
                      <a:pt x="241458" y="40005"/>
                      <a:pt x="261937" y="45720"/>
                    </a:cubicBezTo>
                    <a:lnTo>
                      <a:pt x="522922" y="187643"/>
                    </a:lnTo>
                    <a:cubicBezTo>
                      <a:pt x="481965" y="176213"/>
                      <a:pt x="421004" y="164783"/>
                      <a:pt x="340042" y="153353"/>
                    </a:cubicBezTo>
                    <a:lnTo>
                      <a:pt x="260985" y="141923"/>
                    </a:ln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44" name="Freeform: Shape 143">
                <a:extLst>
                  <a:ext uri="{FF2B5EF4-FFF2-40B4-BE49-F238E27FC236}">
                    <a16:creationId xmlns:a16="http://schemas.microsoft.com/office/drawing/2014/main" id="{CC7747F8-3F74-4637-80EA-6D7A9DC83F95}"/>
                  </a:ext>
                </a:extLst>
              </p:cNvPr>
              <p:cNvSpPr/>
              <p:nvPr/>
            </p:nvSpPr>
            <p:spPr>
              <a:xfrm>
                <a:off x="2707091" y="3532163"/>
                <a:ext cx="257175" cy="1238250"/>
              </a:xfrm>
              <a:custGeom>
                <a:avLst/>
                <a:gdLst>
                  <a:gd name="connsiteX0" fmla="*/ 260985 w 257175"/>
                  <a:gd name="connsiteY0" fmla="*/ 1244918 h 1238250"/>
                  <a:gd name="connsiteX1" fmla="*/ 0 w 257175"/>
                  <a:gd name="connsiteY1" fmla="*/ 1102995 h 1238250"/>
                  <a:gd name="connsiteX2" fmla="*/ 1905 w 257175"/>
                  <a:gd name="connsiteY2" fmla="*/ 0 h 1238250"/>
                  <a:gd name="connsiteX3" fmla="*/ 262890 w 257175"/>
                  <a:gd name="connsiteY3" fmla="*/ 141922 h 12382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57175" h="1238250">
                    <a:moveTo>
                      <a:pt x="260985" y="1244918"/>
                    </a:moveTo>
                    <a:lnTo>
                      <a:pt x="0" y="1102995"/>
                    </a:lnTo>
                    <a:lnTo>
                      <a:pt x="1905" y="0"/>
                    </a:lnTo>
                    <a:lnTo>
                      <a:pt x="262890" y="141922"/>
                    </a:lnTo>
                    <a:close/>
                  </a:path>
                </a:pathLst>
              </a:custGeom>
              <a:solidFill>
                <a:schemeClr val="accent3">
                  <a:lumMod val="75000"/>
                </a:scheme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45" name="Freeform: Shape 144">
                <a:extLst>
                  <a:ext uri="{FF2B5EF4-FFF2-40B4-BE49-F238E27FC236}">
                    <a16:creationId xmlns:a16="http://schemas.microsoft.com/office/drawing/2014/main" id="{33528596-1C19-49DC-91E1-19CB4EDADAC7}"/>
                  </a:ext>
                </a:extLst>
              </p:cNvPr>
              <p:cNvSpPr/>
              <p:nvPr/>
            </p:nvSpPr>
            <p:spPr>
              <a:xfrm>
                <a:off x="3102280" y="2270955"/>
                <a:ext cx="457200" cy="495300"/>
              </a:xfrm>
              <a:custGeom>
                <a:avLst/>
                <a:gdLst>
                  <a:gd name="connsiteX0" fmla="*/ 459105 w 457200"/>
                  <a:gd name="connsiteY0" fmla="*/ 500063 h 495300"/>
                  <a:gd name="connsiteX1" fmla="*/ 198120 w 457200"/>
                  <a:gd name="connsiteY1" fmla="*/ 358140 h 495300"/>
                  <a:gd name="connsiteX2" fmla="*/ 80963 w 457200"/>
                  <a:gd name="connsiteY2" fmla="*/ 62865 h 495300"/>
                  <a:gd name="connsiteX3" fmla="*/ 0 w 457200"/>
                  <a:gd name="connsiteY3" fmla="*/ 0 h 495300"/>
                  <a:gd name="connsiteX4" fmla="*/ 260985 w 457200"/>
                  <a:gd name="connsiteY4" fmla="*/ 141923 h 495300"/>
                  <a:gd name="connsiteX5" fmla="*/ 341948 w 457200"/>
                  <a:gd name="connsiteY5" fmla="*/ 204788 h 495300"/>
                  <a:gd name="connsiteX6" fmla="*/ 459105 w 457200"/>
                  <a:gd name="connsiteY6" fmla="*/ 500063 h 4953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457200" h="495300">
                    <a:moveTo>
                      <a:pt x="459105" y="500063"/>
                    </a:moveTo>
                    <a:lnTo>
                      <a:pt x="198120" y="358140"/>
                    </a:lnTo>
                    <a:cubicBezTo>
                      <a:pt x="179070" y="224790"/>
                      <a:pt x="140017" y="126683"/>
                      <a:pt x="80963" y="62865"/>
                    </a:cubicBezTo>
                    <a:cubicBezTo>
                      <a:pt x="57150" y="38100"/>
                      <a:pt x="30480" y="17145"/>
                      <a:pt x="0" y="0"/>
                    </a:cubicBezTo>
                    <a:lnTo>
                      <a:pt x="260985" y="141923"/>
                    </a:lnTo>
                    <a:cubicBezTo>
                      <a:pt x="291465" y="158115"/>
                      <a:pt x="318135" y="179070"/>
                      <a:pt x="341948" y="204788"/>
                    </a:cubicBezTo>
                    <a:cubicBezTo>
                      <a:pt x="401955" y="268605"/>
                      <a:pt x="441008" y="366713"/>
                      <a:pt x="459105" y="500063"/>
                    </a:cubicBezTo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46" name="Freeform: Shape 145">
                <a:extLst>
                  <a:ext uri="{FF2B5EF4-FFF2-40B4-BE49-F238E27FC236}">
                    <a16:creationId xmlns:a16="http://schemas.microsoft.com/office/drawing/2014/main" id="{9DD8E404-3581-4AD2-9BFF-AF6A4E151302}"/>
                  </a:ext>
                </a:extLst>
              </p:cNvPr>
              <p:cNvSpPr/>
              <p:nvPr/>
            </p:nvSpPr>
            <p:spPr>
              <a:xfrm>
                <a:off x="2541356" y="3138780"/>
                <a:ext cx="428625" cy="200026"/>
              </a:xfrm>
              <a:custGeom>
                <a:avLst/>
                <a:gdLst>
                  <a:gd name="connsiteX0" fmla="*/ 0 w 428625"/>
                  <a:gd name="connsiteY0" fmla="*/ 0 h 200026"/>
                  <a:gd name="connsiteX1" fmla="*/ 17145 w 428625"/>
                  <a:gd name="connsiteY1" fmla="*/ 8573 h 200026"/>
                  <a:gd name="connsiteX2" fmla="*/ 109538 w 428625"/>
                  <a:gd name="connsiteY2" fmla="*/ 44768 h 200026"/>
                  <a:gd name="connsiteX3" fmla="*/ 370023 w 428625"/>
                  <a:gd name="connsiteY3" fmla="*/ 186418 h 200026"/>
                  <a:gd name="connsiteX4" fmla="*/ 110490 w 428625"/>
                  <a:gd name="connsiteY4" fmla="*/ 44768 h 200026"/>
                  <a:gd name="connsiteX5" fmla="*/ 168592 w 428625"/>
                  <a:gd name="connsiteY5" fmla="*/ 59056 h 200026"/>
                  <a:gd name="connsiteX6" fmla="*/ 428625 w 428625"/>
                  <a:gd name="connsiteY6" fmla="*/ 200026 h 200026"/>
                  <a:gd name="connsiteX7" fmla="*/ 370523 w 428625"/>
                  <a:gd name="connsiteY7" fmla="*/ 186691 h 200026"/>
                  <a:gd name="connsiteX8" fmla="*/ 370517 w 428625"/>
                  <a:gd name="connsiteY8" fmla="*/ 186688 h 200026"/>
                  <a:gd name="connsiteX9" fmla="*/ 278130 w 428625"/>
                  <a:gd name="connsiteY9" fmla="*/ 150495 h 200026"/>
                  <a:gd name="connsiteX10" fmla="*/ 260985 w 428625"/>
                  <a:gd name="connsiteY10" fmla="*/ 141923 h 2000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28625" h="200026">
                    <a:moveTo>
                      <a:pt x="0" y="0"/>
                    </a:moveTo>
                    <a:cubicBezTo>
                      <a:pt x="5715" y="2858"/>
                      <a:pt x="11430" y="5715"/>
                      <a:pt x="17145" y="8573"/>
                    </a:cubicBezTo>
                    <a:cubicBezTo>
                      <a:pt x="44767" y="21908"/>
                      <a:pt x="75248" y="34290"/>
                      <a:pt x="109538" y="44768"/>
                    </a:cubicBezTo>
                    <a:lnTo>
                      <a:pt x="370023" y="186418"/>
                    </a:lnTo>
                    <a:lnTo>
                      <a:pt x="110490" y="44768"/>
                    </a:lnTo>
                    <a:lnTo>
                      <a:pt x="168592" y="59056"/>
                    </a:lnTo>
                    <a:lnTo>
                      <a:pt x="428625" y="200026"/>
                    </a:lnTo>
                    <a:lnTo>
                      <a:pt x="370523" y="186691"/>
                    </a:lnTo>
                    <a:lnTo>
                      <a:pt x="370517" y="186688"/>
                    </a:lnTo>
                    <a:lnTo>
                      <a:pt x="278130" y="150495"/>
                    </a:lnTo>
                    <a:cubicBezTo>
                      <a:pt x="272415" y="147638"/>
                      <a:pt x="266700" y="144780"/>
                      <a:pt x="260985" y="141923"/>
                    </a:cubicBez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47" name="Freeform: Shape 146">
                <a:extLst>
                  <a:ext uri="{FF2B5EF4-FFF2-40B4-BE49-F238E27FC236}">
                    <a16:creationId xmlns:a16="http://schemas.microsoft.com/office/drawing/2014/main" id="{C07907B0-2148-422C-9CC0-C31B32DA1787}"/>
                  </a:ext>
                </a:extLst>
              </p:cNvPr>
              <p:cNvSpPr/>
              <p:nvPr/>
            </p:nvSpPr>
            <p:spPr>
              <a:xfrm>
                <a:off x="2969883" y="1938632"/>
                <a:ext cx="618767" cy="219303"/>
              </a:xfrm>
              <a:custGeom>
                <a:avLst/>
                <a:gdLst>
                  <a:gd name="connsiteX0" fmla="*/ 323751 w 603786"/>
                  <a:gd name="connsiteY0" fmla="*/ 66771 h 218219"/>
                  <a:gd name="connsiteX1" fmla="*/ 342801 w 603786"/>
                  <a:gd name="connsiteY1" fmla="*/ 76296 h 218219"/>
                  <a:gd name="connsiteX2" fmla="*/ 603786 w 603786"/>
                  <a:gd name="connsiteY2" fmla="*/ 218219 h 218219"/>
                  <a:gd name="connsiteX3" fmla="*/ 584736 w 603786"/>
                  <a:gd name="connsiteY3" fmla="*/ 208694 h 218219"/>
                  <a:gd name="connsiteX4" fmla="*/ 0 w 603786"/>
                  <a:gd name="connsiteY4" fmla="*/ 0 h 218219"/>
                  <a:gd name="connsiteX5" fmla="*/ 100965 w 603786"/>
                  <a:gd name="connsiteY5" fmla="*/ 2857 h 218219"/>
                  <a:gd name="connsiteX6" fmla="*/ 102772 w 603786"/>
                  <a:gd name="connsiteY6" fmla="*/ 3833 h 218219"/>
                  <a:gd name="connsiteX7" fmla="*/ 214213 w 603786"/>
                  <a:gd name="connsiteY7" fmla="*/ 22860 h 218219"/>
                  <a:gd name="connsiteX8" fmla="*/ 236092 w 603786"/>
                  <a:gd name="connsiteY8" fmla="*/ 34757 h 218219"/>
                  <a:gd name="connsiteX9" fmla="*/ 323751 w 603786"/>
                  <a:gd name="connsiteY9" fmla="*/ 66772 h 218219"/>
                  <a:gd name="connsiteX10" fmla="*/ 584736 w 603786"/>
                  <a:gd name="connsiteY10" fmla="*/ 208695 h 218219"/>
                  <a:gd name="connsiteX11" fmla="*/ 475198 w 603786"/>
                  <a:gd name="connsiteY11" fmla="*/ 168690 h 218219"/>
                  <a:gd name="connsiteX12" fmla="*/ 464489 w 603786"/>
                  <a:gd name="connsiteY12" fmla="*/ 162866 h 218219"/>
                  <a:gd name="connsiteX13" fmla="*/ 358041 w 603786"/>
                  <a:gd name="connsiteY13" fmla="*/ 143827 h 218219"/>
                  <a:gd name="connsiteX14" fmla="*/ 357901 w 603786"/>
                  <a:gd name="connsiteY14" fmla="*/ 143751 h 218219"/>
                  <a:gd name="connsiteX15" fmla="*/ 260033 w 603786"/>
                  <a:gd name="connsiteY15" fmla="*/ 141922 h 218219"/>
                  <a:gd name="connsiteX0" fmla="*/ 323751 w 603786"/>
                  <a:gd name="connsiteY0" fmla="*/ 66771 h 218219"/>
                  <a:gd name="connsiteX1" fmla="*/ 342801 w 603786"/>
                  <a:gd name="connsiteY1" fmla="*/ 76296 h 218219"/>
                  <a:gd name="connsiteX2" fmla="*/ 603786 w 603786"/>
                  <a:gd name="connsiteY2" fmla="*/ 218219 h 218219"/>
                  <a:gd name="connsiteX3" fmla="*/ 584736 w 603786"/>
                  <a:gd name="connsiteY3" fmla="*/ 208694 h 218219"/>
                  <a:gd name="connsiteX4" fmla="*/ 323751 w 603786"/>
                  <a:gd name="connsiteY4" fmla="*/ 66771 h 218219"/>
                  <a:gd name="connsiteX5" fmla="*/ 0 w 603786"/>
                  <a:gd name="connsiteY5" fmla="*/ 0 h 218219"/>
                  <a:gd name="connsiteX6" fmla="*/ 100965 w 603786"/>
                  <a:gd name="connsiteY6" fmla="*/ 2857 h 218219"/>
                  <a:gd name="connsiteX7" fmla="*/ 102772 w 603786"/>
                  <a:gd name="connsiteY7" fmla="*/ 3833 h 218219"/>
                  <a:gd name="connsiteX8" fmla="*/ 214213 w 603786"/>
                  <a:gd name="connsiteY8" fmla="*/ 22860 h 218219"/>
                  <a:gd name="connsiteX9" fmla="*/ 323751 w 603786"/>
                  <a:gd name="connsiteY9" fmla="*/ 66772 h 218219"/>
                  <a:gd name="connsiteX10" fmla="*/ 584736 w 603786"/>
                  <a:gd name="connsiteY10" fmla="*/ 208695 h 218219"/>
                  <a:gd name="connsiteX11" fmla="*/ 475198 w 603786"/>
                  <a:gd name="connsiteY11" fmla="*/ 168690 h 218219"/>
                  <a:gd name="connsiteX12" fmla="*/ 464489 w 603786"/>
                  <a:gd name="connsiteY12" fmla="*/ 162866 h 218219"/>
                  <a:gd name="connsiteX13" fmla="*/ 358041 w 603786"/>
                  <a:gd name="connsiteY13" fmla="*/ 143827 h 218219"/>
                  <a:gd name="connsiteX14" fmla="*/ 357901 w 603786"/>
                  <a:gd name="connsiteY14" fmla="*/ 143751 h 218219"/>
                  <a:gd name="connsiteX15" fmla="*/ 260033 w 603786"/>
                  <a:gd name="connsiteY15" fmla="*/ 141922 h 218219"/>
                  <a:gd name="connsiteX16" fmla="*/ 0 w 603786"/>
                  <a:gd name="connsiteY16" fmla="*/ 0 h 218219"/>
                  <a:gd name="connsiteX0" fmla="*/ 323751 w 603786"/>
                  <a:gd name="connsiteY0" fmla="*/ 66771 h 218219"/>
                  <a:gd name="connsiteX1" fmla="*/ 603786 w 603786"/>
                  <a:gd name="connsiteY1" fmla="*/ 218219 h 218219"/>
                  <a:gd name="connsiteX2" fmla="*/ 584736 w 603786"/>
                  <a:gd name="connsiteY2" fmla="*/ 208694 h 218219"/>
                  <a:gd name="connsiteX3" fmla="*/ 323751 w 603786"/>
                  <a:gd name="connsiteY3" fmla="*/ 66771 h 218219"/>
                  <a:gd name="connsiteX4" fmla="*/ 0 w 603786"/>
                  <a:gd name="connsiteY4" fmla="*/ 0 h 218219"/>
                  <a:gd name="connsiteX5" fmla="*/ 100965 w 603786"/>
                  <a:gd name="connsiteY5" fmla="*/ 2857 h 218219"/>
                  <a:gd name="connsiteX6" fmla="*/ 102772 w 603786"/>
                  <a:gd name="connsiteY6" fmla="*/ 3833 h 218219"/>
                  <a:gd name="connsiteX7" fmla="*/ 214213 w 603786"/>
                  <a:gd name="connsiteY7" fmla="*/ 22860 h 218219"/>
                  <a:gd name="connsiteX8" fmla="*/ 323751 w 603786"/>
                  <a:gd name="connsiteY8" fmla="*/ 66772 h 218219"/>
                  <a:gd name="connsiteX9" fmla="*/ 584736 w 603786"/>
                  <a:gd name="connsiteY9" fmla="*/ 208695 h 218219"/>
                  <a:gd name="connsiteX10" fmla="*/ 475198 w 603786"/>
                  <a:gd name="connsiteY10" fmla="*/ 168690 h 218219"/>
                  <a:gd name="connsiteX11" fmla="*/ 464489 w 603786"/>
                  <a:gd name="connsiteY11" fmla="*/ 162866 h 218219"/>
                  <a:gd name="connsiteX12" fmla="*/ 358041 w 603786"/>
                  <a:gd name="connsiteY12" fmla="*/ 143827 h 218219"/>
                  <a:gd name="connsiteX13" fmla="*/ 357901 w 603786"/>
                  <a:gd name="connsiteY13" fmla="*/ 143751 h 218219"/>
                  <a:gd name="connsiteX14" fmla="*/ 260033 w 603786"/>
                  <a:gd name="connsiteY14" fmla="*/ 141922 h 218219"/>
                  <a:gd name="connsiteX15" fmla="*/ 0 w 603786"/>
                  <a:gd name="connsiteY15" fmla="*/ 0 h 218219"/>
                  <a:gd name="connsiteX0" fmla="*/ 323751 w 584736"/>
                  <a:gd name="connsiteY0" fmla="*/ 66771 h 208695"/>
                  <a:gd name="connsiteX1" fmla="*/ 584736 w 584736"/>
                  <a:gd name="connsiteY1" fmla="*/ 208694 h 208695"/>
                  <a:gd name="connsiteX2" fmla="*/ 323751 w 584736"/>
                  <a:gd name="connsiteY2" fmla="*/ 66771 h 208695"/>
                  <a:gd name="connsiteX3" fmla="*/ 0 w 584736"/>
                  <a:gd name="connsiteY3" fmla="*/ 0 h 208695"/>
                  <a:gd name="connsiteX4" fmla="*/ 100965 w 584736"/>
                  <a:gd name="connsiteY4" fmla="*/ 2857 h 208695"/>
                  <a:gd name="connsiteX5" fmla="*/ 102772 w 584736"/>
                  <a:gd name="connsiteY5" fmla="*/ 3833 h 208695"/>
                  <a:gd name="connsiteX6" fmla="*/ 214213 w 584736"/>
                  <a:gd name="connsiteY6" fmla="*/ 22860 h 208695"/>
                  <a:gd name="connsiteX7" fmla="*/ 323751 w 584736"/>
                  <a:gd name="connsiteY7" fmla="*/ 66772 h 208695"/>
                  <a:gd name="connsiteX8" fmla="*/ 584736 w 584736"/>
                  <a:gd name="connsiteY8" fmla="*/ 208695 h 208695"/>
                  <a:gd name="connsiteX9" fmla="*/ 475198 w 584736"/>
                  <a:gd name="connsiteY9" fmla="*/ 168690 h 208695"/>
                  <a:gd name="connsiteX10" fmla="*/ 464489 w 584736"/>
                  <a:gd name="connsiteY10" fmla="*/ 162866 h 208695"/>
                  <a:gd name="connsiteX11" fmla="*/ 358041 w 584736"/>
                  <a:gd name="connsiteY11" fmla="*/ 143827 h 208695"/>
                  <a:gd name="connsiteX12" fmla="*/ 357901 w 584736"/>
                  <a:gd name="connsiteY12" fmla="*/ 143751 h 208695"/>
                  <a:gd name="connsiteX13" fmla="*/ 260033 w 584736"/>
                  <a:gd name="connsiteY13" fmla="*/ 141922 h 208695"/>
                  <a:gd name="connsiteX14" fmla="*/ 0 w 584736"/>
                  <a:gd name="connsiteY14" fmla="*/ 0 h 208695"/>
                  <a:gd name="connsiteX0" fmla="*/ 323751 w 615997"/>
                  <a:gd name="connsiteY0" fmla="*/ 66771 h 216510"/>
                  <a:gd name="connsiteX1" fmla="*/ 584736 w 615997"/>
                  <a:gd name="connsiteY1" fmla="*/ 208694 h 216510"/>
                  <a:gd name="connsiteX2" fmla="*/ 323751 w 615997"/>
                  <a:gd name="connsiteY2" fmla="*/ 66771 h 216510"/>
                  <a:gd name="connsiteX3" fmla="*/ 0 w 615997"/>
                  <a:gd name="connsiteY3" fmla="*/ 0 h 216510"/>
                  <a:gd name="connsiteX4" fmla="*/ 100965 w 615997"/>
                  <a:gd name="connsiteY4" fmla="*/ 2857 h 216510"/>
                  <a:gd name="connsiteX5" fmla="*/ 102772 w 615997"/>
                  <a:gd name="connsiteY5" fmla="*/ 3833 h 216510"/>
                  <a:gd name="connsiteX6" fmla="*/ 214213 w 615997"/>
                  <a:gd name="connsiteY6" fmla="*/ 22860 h 216510"/>
                  <a:gd name="connsiteX7" fmla="*/ 323751 w 615997"/>
                  <a:gd name="connsiteY7" fmla="*/ 66772 h 216510"/>
                  <a:gd name="connsiteX8" fmla="*/ 615997 w 615997"/>
                  <a:gd name="connsiteY8" fmla="*/ 216510 h 216510"/>
                  <a:gd name="connsiteX9" fmla="*/ 475198 w 615997"/>
                  <a:gd name="connsiteY9" fmla="*/ 168690 h 216510"/>
                  <a:gd name="connsiteX10" fmla="*/ 464489 w 615997"/>
                  <a:gd name="connsiteY10" fmla="*/ 162866 h 216510"/>
                  <a:gd name="connsiteX11" fmla="*/ 358041 w 615997"/>
                  <a:gd name="connsiteY11" fmla="*/ 143827 h 216510"/>
                  <a:gd name="connsiteX12" fmla="*/ 357901 w 615997"/>
                  <a:gd name="connsiteY12" fmla="*/ 143751 h 216510"/>
                  <a:gd name="connsiteX13" fmla="*/ 260033 w 615997"/>
                  <a:gd name="connsiteY13" fmla="*/ 141922 h 216510"/>
                  <a:gd name="connsiteX14" fmla="*/ 0 w 615997"/>
                  <a:gd name="connsiteY14" fmla="*/ 0 h 216510"/>
                  <a:gd name="connsiteX0" fmla="*/ 323751 w 618767"/>
                  <a:gd name="connsiteY0" fmla="*/ 66771 h 219303"/>
                  <a:gd name="connsiteX1" fmla="*/ 584736 w 618767"/>
                  <a:gd name="connsiteY1" fmla="*/ 208694 h 219303"/>
                  <a:gd name="connsiteX2" fmla="*/ 323751 w 618767"/>
                  <a:gd name="connsiteY2" fmla="*/ 66771 h 219303"/>
                  <a:gd name="connsiteX3" fmla="*/ 0 w 618767"/>
                  <a:gd name="connsiteY3" fmla="*/ 0 h 219303"/>
                  <a:gd name="connsiteX4" fmla="*/ 100965 w 618767"/>
                  <a:gd name="connsiteY4" fmla="*/ 2857 h 219303"/>
                  <a:gd name="connsiteX5" fmla="*/ 102772 w 618767"/>
                  <a:gd name="connsiteY5" fmla="*/ 3833 h 219303"/>
                  <a:gd name="connsiteX6" fmla="*/ 214213 w 618767"/>
                  <a:gd name="connsiteY6" fmla="*/ 22860 h 219303"/>
                  <a:gd name="connsiteX7" fmla="*/ 323751 w 618767"/>
                  <a:gd name="connsiteY7" fmla="*/ 66772 h 219303"/>
                  <a:gd name="connsiteX8" fmla="*/ 615997 w 618767"/>
                  <a:gd name="connsiteY8" fmla="*/ 216510 h 219303"/>
                  <a:gd name="connsiteX9" fmla="*/ 464489 w 618767"/>
                  <a:gd name="connsiteY9" fmla="*/ 162866 h 219303"/>
                  <a:gd name="connsiteX10" fmla="*/ 358041 w 618767"/>
                  <a:gd name="connsiteY10" fmla="*/ 143827 h 219303"/>
                  <a:gd name="connsiteX11" fmla="*/ 357901 w 618767"/>
                  <a:gd name="connsiteY11" fmla="*/ 143751 h 219303"/>
                  <a:gd name="connsiteX12" fmla="*/ 260033 w 618767"/>
                  <a:gd name="connsiteY12" fmla="*/ 141922 h 219303"/>
                  <a:gd name="connsiteX13" fmla="*/ 0 w 618767"/>
                  <a:gd name="connsiteY13" fmla="*/ 0 h 21930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618767" h="219303">
                    <a:moveTo>
                      <a:pt x="323751" y="66771"/>
                    </a:moveTo>
                    <a:lnTo>
                      <a:pt x="584736" y="208694"/>
                    </a:lnTo>
                    <a:lnTo>
                      <a:pt x="323751" y="66771"/>
                    </a:lnTo>
                    <a:close/>
                    <a:moveTo>
                      <a:pt x="0" y="0"/>
                    </a:moveTo>
                    <a:lnTo>
                      <a:pt x="100965" y="2857"/>
                    </a:lnTo>
                    <a:lnTo>
                      <a:pt x="102772" y="3833"/>
                    </a:lnTo>
                    <a:lnTo>
                      <a:pt x="214213" y="22860"/>
                    </a:lnTo>
                    <a:lnTo>
                      <a:pt x="323751" y="66772"/>
                    </a:lnTo>
                    <a:lnTo>
                      <a:pt x="615997" y="216510"/>
                    </a:lnTo>
                    <a:cubicBezTo>
                      <a:pt x="639453" y="232526"/>
                      <a:pt x="507482" y="174980"/>
                      <a:pt x="464489" y="162866"/>
                    </a:cubicBezTo>
                    <a:lnTo>
                      <a:pt x="358041" y="143827"/>
                    </a:lnTo>
                    <a:cubicBezTo>
                      <a:pt x="357994" y="143802"/>
                      <a:pt x="357948" y="143776"/>
                      <a:pt x="357901" y="143751"/>
                    </a:cubicBezTo>
                    <a:lnTo>
                      <a:pt x="260033" y="141922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48" name="Freeform: Shape 147">
                <a:extLst>
                  <a:ext uri="{FF2B5EF4-FFF2-40B4-BE49-F238E27FC236}">
                    <a16:creationId xmlns:a16="http://schemas.microsoft.com/office/drawing/2014/main" id="{C2751AF2-D03F-4532-AE08-97752EB66B6E}"/>
                  </a:ext>
                </a:extLst>
              </p:cNvPr>
              <p:cNvSpPr/>
              <p:nvPr/>
            </p:nvSpPr>
            <p:spPr>
              <a:xfrm>
                <a:off x="2709948" y="2277720"/>
                <a:ext cx="257175" cy="1066800"/>
              </a:xfrm>
              <a:custGeom>
                <a:avLst/>
                <a:gdLst>
                  <a:gd name="connsiteX0" fmla="*/ 260033 w 257175"/>
                  <a:gd name="connsiteY0" fmla="*/ 1070610 h 1066800"/>
                  <a:gd name="connsiteX1" fmla="*/ 0 w 257175"/>
                  <a:gd name="connsiteY1" fmla="*/ 929640 h 1066800"/>
                  <a:gd name="connsiteX2" fmla="*/ 1905 w 257175"/>
                  <a:gd name="connsiteY2" fmla="*/ 0 h 1066800"/>
                  <a:gd name="connsiteX3" fmla="*/ 261938 w 257175"/>
                  <a:gd name="connsiteY3" fmla="*/ 141922 h 10668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57175" h="1066800">
                    <a:moveTo>
                      <a:pt x="260033" y="1070610"/>
                    </a:moveTo>
                    <a:lnTo>
                      <a:pt x="0" y="929640"/>
                    </a:lnTo>
                    <a:lnTo>
                      <a:pt x="1905" y="0"/>
                    </a:lnTo>
                    <a:lnTo>
                      <a:pt x="261938" y="141922"/>
                    </a:ln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49" name="Freeform: Shape 148">
                <a:extLst>
                  <a:ext uri="{FF2B5EF4-FFF2-40B4-BE49-F238E27FC236}">
                    <a16:creationId xmlns:a16="http://schemas.microsoft.com/office/drawing/2014/main" id="{2DA855AD-2874-4476-B669-C003D9FD02D2}"/>
                  </a:ext>
                </a:extLst>
              </p:cNvPr>
              <p:cNvSpPr/>
              <p:nvPr/>
            </p:nvSpPr>
            <p:spPr>
              <a:xfrm>
                <a:off x="2708898" y="1772713"/>
                <a:ext cx="521969" cy="178118"/>
              </a:xfrm>
              <a:custGeom>
                <a:avLst/>
                <a:gdLst>
                  <a:gd name="connsiteX0" fmla="*/ 230505 w 521970"/>
                  <a:gd name="connsiteY0" fmla="*/ 2858 h 178118"/>
                  <a:gd name="connsiteX1" fmla="*/ 490537 w 521970"/>
                  <a:gd name="connsiteY1" fmla="*/ 144781 h 178118"/>
                  <a:gd name="connsiteX2" fmla="*/ 302895 w 521970"/>
                  <a:gd name="connsiteY2" fmla="*/ 172403 h 178118"/>
                  <a:gd name="connsiteX3" fmla="*/ 260032 w 521970"/>
                  <a:gd name="connsiteY3" fmla="*/ 178118 h 178118"/>
                  <a:gd name="connsiteX4" fmla="*/ 0 w 521970"/>
                  <a:gd name="connsiteY4" fmla="*/ 37148 h 178118"/>
                  <a:gd name="connsiteX5" fmla="*/ 41910 w 521970"/>
                  <a:gd name="connsiteY5" fmla="*/ 30480 h 178118"/>
                  <a:gd name="connsiteX6" fmla="*/ 41912 w 521970"/>
                  <a:gd name="connsiteY6" fmla="*/ 30481 h 178118"/>
                  <a:gd name="connsiteX7" fmla="*/ 260985 w 521970"/>
                  <a:gd name="connsiteY7" fmla="*/ 0 h 178118"/>
                  <a:gd name="connsiteX8" fmla="*/ 521970 w 521970"/>
                  <a:gd name="connsiteY8" fmla="*/ 141923 h 178118"/>
                  <a:gd name="connsiteX9" fmla="*/ 490537 w 521970"/>
                  <a:gd name="connsiteY9" fmla="*/ 144780 h 178118"/>
                  <a:gd name="connsiteX10" fmla="*/ 230505 w 521970"/>
                  <a:gd name="connsiteY10" fmla="*/ 2858 h 1781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521970" h="178118">
                    <a:moveTo>
                      <a:pt x="230505" y="2858"/>
                    </a:moveTo>
                    <a:lnTo>
                      <a:pt x="490537" y="144781"/>
                    </a:lnTo>
                    <a:lnTo>
                      <a:pt x="302895" y="172403"/>
                    </a:lnTo>
                    <a:lnTo>
                      <a:pt x="260032" y="178118"/>
                    </a:lnTo>
                    <a:lnTo>
                      <a:pt x="0" y="37148"/>
                    </a:lnTo>
                    <a:lnTo>
                      <a:pt x="41910" y="30480"/>
                    </a:lnTo>
                    <a:lnTo>
                      <a:pt x="41912" y="30481"/>
                    </a:lnTo>
                    <a:close/>
                    <a:moveTo>
                      <a:pt x="260985" y="0"/>
                    </a:moveTo>
                    <a:lnTo>
                      <a:pt x="521970" y="141923"/>
                    </a:lnTo>
                    <a:lnTo>
                      <a:pt x="490537" y="144780"/>
                    </a:lnTo>
                    <a:lnTo>
                      <a:pt x="230505" y="2858"/>
                    </a:lnTo>
                    <a:close/>
                  </a:path>
                </a:pathLst>
              </a:custGeom>
              <a:solidFill>
                <a:schemeClr val="accent3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sp>
          <p:nvSpPr>
            <p:cNvPr id="133" name="Freeform: Shape 132">
              <a:extLst>
                <a:ext uri="{FF2B5EF4-FFF2-40B4-BE49-F238E27FC236}">
                  <a16:creationId xmlns:a16="http://schemas.microsoft.com/office/drawing/2014/main" id="{7B84AEAB-C97D-4A2A-BA93-547A4C7C53C1}"/>
                </a:ext>
              </a:extLst>
            </p:cNvPr>
            <p:cNvSpPr/>
            <p:nvPr/>
          </p:nvSpPr>
          <p:spPr>
            <a:xfrm>
              <a:off x="10925723" y="5321602"/>
              <a:ext cx="730421" cy="1493305"/>
            </a:xfrm>
            <a:custGeom>
              <a:avLst/>
              <a:gdLst>
                <a:gd name="connsiteX0" fmla="*/ 1669733 w 1714500"/>
                <a:gd name="connsiteY0" fmla="*/ 1870710 h 3505200"/>
                <a:gd name="connsiteX1" fmla="*/ 1720215 w 1714500"/>
                <a:gd name="connsiteY1" fmla="*/ 2166938 h 3505200"/>
                <a:gd name="connsiteX2" fmla="*/ 1507808 w 1714500"/>
                <a:gd name="connsiteY2" fmla="*/ 2795588 h 3505200"/>
                <a:gd name="connsiteX3" fmla="*/ 1121093 w 1714500"/>
                <a:gd name="connsiteY3" fmla="*/ 3084195 h 3505200"/>
                <a:gd name="connsiteX4" fmla="*/ 991553 w 1714500"/>
                <a:gd name="connsiteY4" fmla="*/ 3120390 h 3505200"/>
                <a:gd name="connsiteX5" fmla="*/ 990600 w 1714500"/>
                <a:gd name="connsiteY5" fmla="*/ 3466148 h 3505200"/>
                <a:gd name="connsiteX6" fmla="*/ 960120 w 1714500"/>
                <a:gd name="connsiteY6" fmla="*/ 3470910 h 3505200"/>
                <a:gd name="connsiteX7" fmla="*/ 772478 w 1714500"/>
                <a:gd name="connsiteY7" fmla="*/ 3505200 h 3505200"/>
                <a:gd name="connsiteX8" fmla="*/ 729615 w 1714500"/>
                <a:gd name="connsiteY8" fmla="*/ 3503295 h 3505200"/>
                <a:gd name="connsiteX9" fmla="*/ 730568 w 1714500"/>
                <a:gd name="connsiteY9" fmla="*/ 3158490 h 3505200"/>
                <a:gd name="connsiteX10" fmla="*/ 659130 w 1714500"/>
                <a:gd name="connsiteY10" fmla="*/ 3156585 h 3505200"/>
                <a:gd name="connsiteX11" fmla="*/ 383858 w 1714500"/>
                <a:gd name="connsiteY11" fmla="*/ 3098483 h 3505200"/>
                <a:gd name="connsiteX12" fmla="*/ 125730 w 1714500"/>
                <a:gd name="connsiteY12" fmla="*/ 2865120 h 3505200"/>
                <a:gd name="connsiteX13" fmla="*/ 0 w 1714500"/>
                <a:gd name="connsiteY13" fmla="*/ 2427923 h 3505200"/>
                <a:gd name="connsiteX14" fmla="*/ 320993 w 1714500"/>
                <a:gd name="connsiteY14" fmla="*/ 2317433 h 3505200"/>
                <a:gd name="connsiteX15" fmla="*/ 451485 w 1714500"/>
                <a:gd name="connsiteY15" fmla="*/ 2707958 h 3505200"/>
                <a:gd name="connsiteX16" fmla="*/ 682943 w 1714500"/>
                <a:gd name="connsiteY16" fmla="*/ 2860358 h 3505200"/>
                <a:gd name="connsiteX17" fmla="*/ 730568 w 1714500"/>
                <a:gd name="connsiteY17" fmla="*/ 2864168 h 3505200"/>
                <a:gd name="connsiteX18" fmla="*/ 732473 w 1714500"/>
                <a:gd name="connsiteY18" fmla="*/ 1761173 h 3505200"/>
                <a:gd name="connsiteX19" fmla="*/ 576263 w 1714500"/>
                <a:gd name="connsiteY19" fmla="*/ 1735455 h 3505200"/>
                <a:gd name="connsiteX20" fmla="*/ 372428 w 1714500"/>
                <a:gd name="connsiteY20" fmla="*/ 1660208 h 3505200"/>
                <a:gd name="connsiteX21" fmla="*/ 138113 w 1714500"/>
                <a:gd name="connsiteY21" fmla="*/ 1438275 h 3505200"/>
                <a:gd name="connsiteX22" fmla="*/ 56198 w 1714500"/>
                <a:gd name="connsiteY22" fmla="*/ 1079183 h 3505200"/>
                <a:gd name="connsiteX23" fmla="*/ 298133 w 1714500"/>
                <a:gd name="connsiteY23" fmla="*/ 448628 h 3505200"/>
                <a:gd name="connsiteX24" fmla="*/ 628650 w 1714500"/>
                <a:gd name="connsiteY24" fmla="*/ 239077 h 3505200"/>
                <a:gd name="connsiteX25" fmla="*/ 735330 w 1714500"/>
                <a:gd name="connsiteY25" fmla="*/ 206693 h 3505200"/>
                <a:gd name="connsiteX26" fmla="*/ 735330 w 1714500"/>
                <a:gd name="connsiteY26" fmla="*/ 36195 h 3505200"/>
                <a:gd name="connsiteX27" fmla="*/ 778193 w 1714500"/>
                <a:gd name="connsiteY27" fmla="*/ 30480 h 3505200"/>
                <a:gd name="connsiteX28" fmla="*/ 965835 w 1714500"/>
                <a:gd name="connsiteY28" fmla="*/ 2858 h 3505200"/>
                <a:gd name="connsiteX29" fmla="*/ 996315 w 1714500"/>
                <a:gd name="connsiteY29" fmla="*/ 0 h 3505200"/>
                <a:gd name="connsiteX30" fmla="*/ 996315 w 1714500"/>
                <a:gd name="connsiteY30" fmla="*/ 168593 h 3505200"/>
                <a:gd name="connsiteX31" fmla="*/ 1097280 w 1714500"/>
                <a:gd name="connsiteY31" fmla="*/ 171450 h 3505200"/>
                <a:gd name="connsiteX32" fmla="*/ 1406843 w 1714500"/>
                <a:gd name="connsiteY32" fmla="*/ 282893 h 3505200"/>
                <a:gd name="connsiteX33" fmla="*/ 1657350 w 1714500"/>
                <a:gd name="connsiteY33" fmla="*/ 763905 h 3505200"/>
                <a:gd name="connsiteX34" fmla="*/ 1326833 w 1714500"/>
                <a:gd name="connsiteY34" fmla="*/ 863918 h 3505200"/>
                <a:gd name="connsiteX35" fmla="*/ 1209675 w 1714500"/>
                <a:gd name="connsiteY35" fmla="*/ 568643 h 3505200"/>
                <a:gd name="connsiteX36" fmla="*/ 1038225 w 1714500"/>
                <a:gd name="connsiteY36" fmla="*/ 471488 h 3505200"/>
                <a:gd name="connsiteX37" fmla="*/ 995363 w 1714500"/>
                <a:gd name="connsiteY37" fmla="*/ 464820 h 3505200"/>
                <a:gd name="connsiteX38" fmla="*/ 993458 w 1714500"/>
                <a:gd name="connsiteY38" fmla="*/ 1460183 h 3505200"/>
                <a:gd name="connsiteX39" fmla="*/ 1073468 w 1714500"/>
                <a:gd name="connsiteY39" fmla="*/ 1471613 h 3505200"/>
                <a:gd name="connsiteX40" fmla="*/ 1282065 w 1714500"/>
                <a:gd name="connsiteY40" fmla="*/ 1513523 h 3505200"/>
                <a:gd name="connsiteX41" fmla="*/ 1524953 w 1714500"/>
                <a:gd name="connsiteY41" fmla="*/ 1651635 h 3505200"/>
                <a:gd name="connsiteX42" fmla="*/ 1669733 w 1714500"/>
                <a:gd name="connsiteY42" fmla="*/ 1870710 h 3505200"/>
                <a:gd name="connsiteX43" fmla="*/ 1268730 w 1714500"/>
                <a:gd name="connsiteY43" fmla="*/ 2624138 h 3505200"/>
                <a:gd name="connsiteX44" fmla="*/ 1390650 w 1714500"/>
                <a:gd name="connsiteY44" fmla="*/ 2236470 h 3505200"/>
                <a:gd name="connsiteX45" fmla="*/ 1304925 w 1714500"/>
                <a:gd name="connsiteY45" fmla="*/ 1945958 h 3505200"/>
                <a:gd name="connsiteX46" fmla="*/ 1080135 w 1714500"/>
                <a:gd name="connsiteY46" fmla="*/ 1820228 h 3505200"/>
                <a:gd name="connsiteX47" fmla="*/ 992505 w 1714500"/>
                <a:gd name="connsiteY47" fmla="*/ 1798320 h 3505200"/>
                <a:gd name="connsiteX48" fmla="*/ 990600 w 1714500"/>
                <a:gd name="connsiteY48" fmla="*/ 2830830 h 3505200"/>
                <a:gd name="connsiteX49" fmla="*/ 1048703 w 1714500"/>
                <a:gd name="connsiteY49" fmla="*/ 2808923 h 3505200"/>
                <a:gd name="connsiteX50" fmla="*/ 1268730 w 1714500"/>
                <a:gd name="connsiteY50" fmla="*/ 2624138 h 3505200"/>
                <a:gd name="connsiteX51" fmla="*/ 732473 w 1714500"/>
                <a:gd name="connsiteY51" fmla="*/ 1425893 h 3505200"/>
                <a:gd name="connsiteX52" fmla="*/ 734378 w 1714500"/>
                <a:gd name="connsiteY52" fmla="*/ 497205 h 3505200"/>
                <a:gd name="connsiteX53" fmla="*/ 688658 w 1714500"/>
                <a:gd name="connsiteY53" fmla="*/ 514350 h 3505200"/>
                <a:gd name="connsiteX54" fmla="*/ 482917 w 1714500"/>
                <a:gd name="connsiteY54" fmla="*/ 682943 h 3505200"/>
                <a:gd name="connsiteX55" fmla="*/ 375285 w 1714500"/>
                <a:gd name="connsiteY55" fmla="*/ 1006793 h 3505200"/>
                <a:gd name="connsiteX56" fmla="*/ 465773 w 1714500"/>
                <a:gd name="connsiteY56" fmla="*/ 1289685 h 3505200"/>
                <a:gd name="connsiteX57" fmla="*/ 674370 w 1714500"/>
                <a:gd name="connsiteY57" fmla="*/ 1411605 h 3505200"/>
                <a:gd name="connsiteX58" fmla="*/ 732473 w 1714500"/>
                <a:gd name="connsiteY58" fmla="*/ 1425893 h 3505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</a:cxnLst>
              <a:rect l="l" t="t" r="r" b="b"/>
              <a:pathLst>
                <a:path w="1714500" h="3505200">
                  <a:moveTo>
                    <a:pt x="1669733" y="1870710"/>
                  </a:moveTo>
                  <a:cubicBezTo>
                    <a:pt x="1703070" y="1959293"/>
                    <a:pt x="1720215" y="2058353"/>
                    <a:pt x="1720215" y="2166938"/>
                  </a:cubicBezTo>
                  <a:cubicBezTo>
                    <a:pt x="1720215" y="2406015"/>
                    <a:pt x="1648778" y="2615565"/>
                    <a:pt x="1507808" y="2795588"/>
                  </a:cubicBezTo>
                  <a:cubicBezTo>
                    <a:pt x="1402080" y="2930843"/>
                    <a:pt x="1273493" y="3027045"/>
                    <a:pt x="1121093" y="3084195"/>
                  </a:cubicBezTo>
                  <a:lnTo>
                    <a:pt x="991553" y="3120390"/>
                  </a:lnTo>
                  <a:lnTo>
                    <a:pt x="990600" y="3466148"/>
                  </a:lnTo>
                  <a:lnTo>
                    <a:pt x="960120" y="3470910"/>
                  </a:lnTo>
                  <a:lnTo>
                    <a:pt x="772478" y="3505200"/>
                  </a:lnTo>
                  <a:lnTo>
                    <a:pt x="729615" y="3503295"/>
                  </a:lnTo>
                  <a:lnTo>
                    <a:pt x="730568" y="3158490"/>
                  </a:lnTo>
                  <a:lnTo>
                    <a:pt x="659130" y="3156585"/>
                  </a:lnTo>
                  <a:cubicBezTo>
                    <a:pt x="550545" y="3148965"/>
                    <a:pt x="459105" y="3129915"/>
                    <a:pt x="383858" y="3098483"/>
                  </a:cubicBezTo>
                  <a:cubicBezTo>
                    <a:pt x="283845" y="3056573"/>
                    <a:pt x="198120" y="2979420"/>
                    <a:pt x="125730" y="2865120"/>
                  </a:cubicBezTo>
                  <a:cubicBezTo>
                    <a:pt x="53340" y="2750820"/>
                    <a:pt x="11430" y="2606040"/>
                    <a:pt x="0" y="2427923"/>
                  </a:cubicBezTo>
                  <a:lnTo>
                    <a:pt x="320993" y="2317433"/>
                  </a:lnTo>
                  <a:cubicBezTo>
                    <a:pt x="345758" y="2499360"/>
                    <a:pt x="388620" y="2629853"/>
                    <a:pt x="451485" y="2707958"/>
                  </a:cubicBezTo>
                  <a:cubicBezTo>
                    <a:pt x="519113" y="2790825"/>
                    <a:pt x="596265" y="2841308"/>
                    <a:pt x="682943" y="2860358"/>
                  </a:cubicBezTo>
                  <a:lnTo>
                    <a:pt x="730568" y="2864168"/>
                  </a:lnTo>
                  <a:lnTo>
                    <a:pt x="732473" y="1761173"/>
                  </a:lnTo>
                  <a:lnTo>
                    <a:pt x="576263" y="1735455"/>
                  </a:lnTo>
                  <a:cubicBezTo>
                    <a:pt x="509588" y="1717358"/>
                    <a:pt x="441008" y="1692593"/>
                    <a:pt x="372428" y="1660208"/>
                  </a:cubicBezTo>
                  <a:cubicBezTo>
                    <a:pt x="270510" y="1612583"/>
                    <a:pt x="192405" y="1539240"/>
                    <a:pt x="138113" y="1438275"/>
                  </a:cubicBezTo>
                  <a:cubicBezTo>
                    <a:pt x="82868" y="1337310"/>
                    <a:pt x="56198" y="1217295"/>
                    <a:pt x="56198" y="1079183"/>
                  </a:cubicBezTo>
                  <a:cubicBezTo>
                    <a:pt x="56198" y="833438"/>
                    <a:pt x="137160" y="622935"/>
                    <a:pt x="298133" y="448628"/>
                  </a:cubicBezTo>
                  <a:cubicBezTo>
                    <a:pt x="379095" y="360998"/>
                    <a:pt x="488633" y="290513"/>
                    <a:pt x="628650" y="239077"/>
                  </a:cubicBezTo>
                  <a:lnTo>
                    <a:pt x="735330" y="206693"/>
                  </a:lnTo>
                  <a:lnTo>
                    <a:pt x="735330" y="36195"/>
                  </a:lnTo>
                  <a:lnTo>
                    <a:pt x="778193" y="30480"/>
                  </a:lnTo>
                  <a:lnTo>
                    <a:pt x="965835" y="2858"/>
                  </a:lnTo>
                  <a:lnTo>
                    <a:pt x="996315" y="0"/>
                  </a:lnTo>
                  <a:lnTo>
                    <a:pt x="996315" y="168593"/>
                  </a:lnTo>
                  <a:lnTo>
                    <a:pt x="1097280" y="171450"/>
                  </a:lnTo>
                  <a:cubicBezTo>
                    <a:pt x="1222058" y="182880"/>
                    <a:pt x="1324928" y="220027"/>
                    <a:pt x="1406843" y="282893"/>
                  </a:cubicBezTo>
                  <a:cubicBezTo>
                    <a:pt x="1545908" y="388620"/>
                    <a:pt x="1629728" y="548640"/>
                    <a:pt x="1657350" y="763905"/>
                  </a:cubicBezTo>
                  <a:lnTo>
                    <a:pt x="1326833" y="863918"/>
                  </a:lnTo>
                  <a:cubicBezTo>
                    <a:pt x="1307783" y="730568"/>
                    <a:pt x="1268730" y="632460"/>
                    <a:pt x="1209675" y="568643"/>
                  </a:cubicBezTo>
                  <a:cubicBezTo>
                    <a:pt x="1164908" y="521017"/>
                    <a:pt x="1107758" y="488633"/>
                    <a:pt x="1038225" y="471488"/>
                  </a:cubicBezTo>
                  <a:lnTo>
                    <a:pt x="995363" y="464820"/>
                  </a:lnTo>
                  <a:lnTo>
                    <a:pt x="993458" y="1460183"/>
                  </a:lnTo>
                  <a:lnTo>
                    <a:pt x="1073468" y="1471613"/>
                  </a:lnTo>
                  <a:cubicBezTo>
                    <a:pt x="1173480" y="1486853"/>
                    <a:pt x="1243013" y="1500188"/>
                    <a:pt x="1282065" y="1513523"/>
                  </a:cubicBezTo>
                  <a:cubicBezTo>
                    <a:pt x="1381125" y="1546860"/>
                    <a:pt x="1462088" y="1592580"/>
                    <a:pt x="1524953" y="1651635"/>
                  </a:cubicBezTo>
                  <a:cubicBezTo>
                    <a:pt x="1587818" y="1708785"/>
                    <a:pt x="1635443" y="1782128"/>
                    <a:pt x="1669733" y="1870710"/>
                  </a:cubicBezTo>
                  <a:close/>
                  <a:moveTo>
                    <a:pt x="1268730" y="2624138"/>
                  </a:moveTo>
                  <a:cubicBezTo>
                    <a:pt x="1349693" y="2512695"/>
                    <a:pt x="1390650" y="2384108"/>
                    <a:pt x="1390650" y="2236470"/>
                  </a:cubicBezTo>
                  <a:cubicBezTo>
                    <a:pt x="1390650" y="2110740"/>
                    <a:pt x="1362075" y="2014538"/>
                    <a:pt x="1304925" y="1945958"/>
                  </a:cubicBezTo>
                  <a:cubicBezTo>
                    <a:pt x="1262063" y="1894523"/>
                    <a:pt x="1186815" y="1852613"/>
                    <a:pt x="1080135" y="1820228"/>
                  </a:cubicBezTo>
                  <a:lnTo>
                    <a:pt x="992505" y="1798320"/>
                  </a:lnTo>
                  <a:lnTo>
                    <a:pt x="990600" y="2830830"/>
                  </a:lnTo>
                  <a:lnTo>
                    <a:pt x="1048703" y="2808923"/>
                  </a:lnTo>
                  <a:cubicBezTo>
                    <a:pt x="1135380" y="2768918"/>
                    <a:pt x="1207770" y="2707005"/>
                    <a:pt x="1268730" y="2624138"/>
                  </a:cubicBezTo>
                  <a:moveTo>
                    <a:pt x="732473" y="1425893"/>
                  </a:moveTo>
                  <a:lnTo>
                    <a:pt x="734378" y="497205"/>
                  </a:lnTo>
                  <a:lnTo>
                    <a:pt x="688658" y="514350"/>
                  </a:lnTo>
                  <a:cubicBezTo>
                    <a:pt x="604838" y="554355"/>
                    <a:pt x="537210" y="609600"/>
                    <a:pt x="482917" y="682943"/>
                  </a:cubicBezTo>
                  <a:cubicBezTo>
                    <a:pt x="411480" y="780098"/>
                    <a:pt x="375285" y="887730"/>
                    <a:pt x="375285" y="1006793"/>
                  </a:cubicBezTo>
                  <a:cubicBezTo>
                    <a:pt x="375285" y="1124903"/>
                    <a:pt x="405765" y="1219200"/>
                    <a:pt x="465773" y="1289685"/>
                  </a:cubicBezTo>
                  <a:cubicBezTo>
                    <a:pt x="511492" y="1343025"/>
                    <a:pt x="581025" y="1383030"/>
                    <a:pt x="674370" y="1411605"/>
                  </a:cubicBezTo>
                  <a:lnTo>
                    <a:pt x="732473" y="1425893"/>
                  </a:lnTo>
                </a:path>
              </a:pathLst>
            </a:custGeom>
            <a:solidFill>
              <a:schemeClr val="accent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grpSp>
          <p:nvGrpSpPr>
            <p:cNvPr id="134" name="Group 133">
              <a:extLst>
                <a:ext uri="{FF2B5EF4-FFF2-40B4-BE49-F238E27FC236}">
                  <a16:creationId xmlns:a16="http://schemas.microsoft.com/office/drawing/2014/main" id="{4A9E98B4-611E-4620-908C-81F67D27BF98}"/>
                </a:ext>
              </a:extLst>
            </p:cNvPr>
            <p:cNvGrpSpPr/>
            <p:nvPr/>
          </p:nvGrpSpPr>
          <p:grpSpPr>
            <a:xfrm>
              <a:off x="10815796" y="5279364"/>
              <a:ext cx="424862" cy="1352937"/>
              <a:chOff x="1975571" y="1809862"/>
              <a:chExt cx="997268" cy="3175718"/>
            </a:xfrm>
          </p:grpSpPr>
          <p:sp>
            <p:nvSpPr>
              <p:cNvPr id="135" name="Freeform: Shape 134">
                <a:extLst>
                  <a:ext uri="{FF2B5EF4-FFF2-40B4-BE49-F238E27FC236}">
                    <a16:creationId xmlns:a16="http://schemas.microsoft.com/office/drawing/2014/main" id="{B0EFA5DE-E9D9-4485-A68D-FD677AA4D1C2}"/>
                  </a:ext>
                </a:extLst>
              </p:cNvPr>
              <p:cNvSpPr/>
              <p:nvPr/>
            </p:nvSpPr>
            <p:spPr>
              <a:xfrm>
                <a:off x="1982155" y="4195005"/>
                <a:ext cx="600074" cy="790575"/>
              </a:xfrm>
              <a:custGeom>
                <a:avLst/>
                <a:gdLst>
                  <a:gd name="connsiteX0" fmla="*/ 601980 w 600075"/>
                  <a:gd name="connsiteY0" fmla="*/ 791528 h 790575"/>
                  <a:gd name="connsiteX1" fmla="*/ 340995 w 600075"/>
                  <a:gd name="connsiteY1" fmla="*/ 649605 h 790575"/>
                  <a:gd name="connsiteX2" fmla="*/ 125730 w 600075"/>
                  <a:gd name="connsiteY2" fmla="*/ 437197 h 790575"/>
                  <a:gd name="connsiteX3" fmla="*/ 0 w 600075"/>
                  <a:gd name="connsiteY3" fmla="*/ 0 h 790575"/>
                  <a:gd name="connsiteX4" fmla="*/ 260985 w 600075"/>
                  <a:gd name="connsiteY4" fmla="*/ 141922 h 790575"/>
                  <a:gd name="connsiteX5" fmla="*/ 386715 w 600075"/>
                  <a:gd name="connsiteY5" fmla="*/ 579120 h 790575"/>
                  <a:gd name="connsiteX6" fmla="*/ 601980 w 600075"/>
                  <a:gd name="connsiteY6" fmla="*/ 791528 h 7905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600075" h="790575">
                    <a:moveTo>
                      <a:pt x="601980" y="791528"/>
                    </a:moveTo>
                    <a:lnTo>
                      <a:pt x="340995" y="649605"/>
                    </a:lnTo>
                    <a:cubicBezTo>
                      <a:pt x="259080" y="604838"/>
                      <a:pt x="187643" y="534353"/>
                      <a:pt x="125730" y="437197"/>
                    </a:cubicBezTo>
                    <a:cubicBezTo>
                      <a:pt x="53340" y="323850"/>
                      <a:pt x="11430" y="178118"/>
                      <a:pt x="0" y="0"/>
                    </a:cubicBezTo>
                    <a:lnTo>
                      <a:pt x="260985" y="141922"/>
                    </a:lnTo>
                    <a:cubicBezTo>
                      <a:pt x="272415" y="319088"/>
                      <a:pt x="314325" y="464820"/>
                      <a:pt x="386715" y="579120"/>
                    </a:cubicBezTo>
                    <a:cubicBezTo>
                      <a:pt x="448628" y="676275"/>
                      <a:pt x="520065" y="747713"/>
                      <a:pt x="601980" y="791528"/>
                    </a:cubicBezTo>
                  </a:path>
                </a:pathLst>
              </a:custGeom>
              <a:solidFill>
                <a:schemeClr val="accent3">
                  <a:lumMod val="60000"/>
                  <a:lumOff val="40000"/>
                </a:scheme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36" name="Freeform: Shape 135">
                <a:extLst>
                  <a:ext uri="{FF2B5EF4-FFF2-40B4-BE49-F238E27FC236}">
                    <a16:creationId xmlns:a16="http://schemas.microsoft.com/office/drawing/2014/main" id="{E0D3B170-2CA2-46DF-9CFF-28A7DB72EF67}"/>
                  </a:ext>
                </a:extLst>
              </p:cNvPr>
              <p:cNvSpPr/>
              <p:nvPr/>
            </p:nvSpPr>
            <p:spPr>
              <a:xfrm>
                <a:off x="1975571" y="4089376"/>
                <a:ext cx="581025" cy="247650"/>
              </a:xfrm>
              <a:custGeom>
                <a:avLst/>
                <a:gdLst>
                  <a:gd name="connsiteX0" fmla="*/ 260985 w 581025"/>
                  <a:gd name="connsiteY0" fmla="*/ 251460 h 247650"/>
                  <a:gd name="connsiteX1" fmla="*/ 0 w 581025"/>
                  <a:gd name="connsiteY1" fmla="*/ 109538 h 247650"/>
                  <a:gd name="connsiteX2" fmla="*/ 320993 w 581025"/>
                  <a:gd name="connsiteY2" fmla="*/ 0 h 247650"/>
                  <a:gd name="connsiteX3" fmla="*/ 581978 w 581025"/>
                  <a:gd name="connsiteY3" fmla="*/ 140970 h 2476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81025" h="247650">
                    <a:moveTo>
                      <a:pt x="260985" y="251460"/>
                    </a:moveTo>
                    <a:lnTo>
                      <a:pt x="0" y="109538"/>
                    </a:lnTo>
                    <a:lnTo>
                      <a:pt x="320993" y="0"/>
                    </a:lnTo>
                    <a:lnTo>
                      <a:pt x="581978" y="140970"/>
                    </a:lnTo>
                    <a:close/>
                  </a:path>
                </a:pathLst>
              </a:custGeom>
              <a:solidFill>
                <a:schemeClr val="accent3">
                  <a:lumMod val="60000"/>
                  <a:lumOff val="40000"/>
                </a:scheme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37" name="Freeform: Shape 136">
                <a:extLst>
                  <a:ext uri="{FF2B5EF4-FFF2-40B4-BE49-F238E27FC236}">
                    <a16:creationId xmlns:a16="http://schemas.microsoft.com/office/drawing/2014/main" id="{8B6B3268-91FD-436A-A308-D9299771692F}"/>
                  </a:ext>
                </a:extLst>
              </p:cNvPr>
              <p:cNvSpPr/>
              <p:nvPr/>
            </p:nvSpPr>
            <p:spPr>
              <a:xfrm>
                <a:off x="2032721" y="1973775"/>
                <a:ext cx="940118" cy="1580197"/>
              </a:xfrm>
              <a:custGeom>
                <a:avLst/>
                <a:gdLst>
                  <a:gd name="connsiteX0" fmla="*/ 812750 w 940118"/>
                  <a:gd name="connsiteY0" fmla="*/ 163017 h 1580197"/>
                  <a:gd name="connsiteX1" fmla="*/ 812706 w 940118"/>
                  <a:gd name="connsiteY1" fmla="*/ 163034 h 1580197"/>
                  <a:gd name="connsiteX2" fmla="*/ 832937 w 940118"/>
                  <a:gd name="connsiteY2" fmla="*/ 174035 h 1580197"/>
                  <a:gd name="connsiteX3" fmla="*/ 679133 w 940118"/>
                  <a:gd name="connsiteY3" fmla="*/ 0 h 1580197"/>
                  <a:gd name="connsiteX4" fmla="*/ 940118 w 940118"/>
                  <a:gd name="connsiteY4" fmla="*/ 140970 h 1580197"/>
                  <a:gd name="connsiteX5" fmla="*/ 833438 w 940118"/>
                  <a:gd name="connsiteY5" fmla="*/ 174308 h 1580197"/>
                  <a:gd name="connsiteX6" fmla="*/ 833437 w 940118"/>
                  <a:gd name="connsiteY6" fmla="*/ 174308 h 1580197"/>
                  <a:gd name="connsiteX7" fmla="*/ 747299 w 940118"/>
                  <a:gd name="connsiteY7" fmla="*/ 210278 h 1580197"/>
                  <a:gd name="connsiteX8" fmla="*/ 747713 w 940118"/>
                  <a:gd name="connsiteY8" fmla="*/ 210503 h 1580197"/>
                  <a:gd name="connsiteX9" fmla="*/ 620078 w 940118"/>
                  <a:gd name="connsiteY9" fmla="*/ 282893 h 1580197"/>
                  <a:gd name="connsiteX10" fmla="*/ 592976 w 940118"/>
                  <a:gd name="connsiteY10" fmla="*/ 268101 h 1580197"/>
                  <a:gd name="connsiteX11" fmla="*/ 592932 w 940118"/>
                  <a:gd name="connsiteY11" fmla="*/ 268132 h 1580197"/>
                  <a:gd name="connsiteX12" fmla="*/ 620077 w 940118"/>
                  <a:gd name="connsiteY12" fmla="*/ 282893 h 1580197"/>
                  <a:gd name="connsiteX13" fmla="*/ 548076 w 940118"/>
                  <a:gd name="connsiteY13" fmla="*/ 339736 h 1580197"/>
                  <a:gd name="connsiteX14" fmla="*/ 548640 w 940118"/>
                  <a:gd name="connsiteY14" fmla="*/ 340043 h 1580197"/>
                  <a:gd name="connsiteX15" fmla="*/ 503873 w 940118"/>
                  <a:gd name="connsiteY15" fmla="*/ 383858 h 1580197"/>
                  <a:gd name="connsiteX16" fmla="*/ 488633 w 940118"/>
                  <a:gd name="connsiteY16" fmla="*/ 399098 h 1580197"/>
                  <a:gd name="connsiteX17" fmla="*/ 455232 w 940118"/>
                  <a:gd name="connsiteY17" fmla="*/ 380990 h 1580197"/>
                  <a:gd name="connsiteX18" fmla="*/ 454648 w 940118"/>
                  <a:gd name="connsiteY18" fmla="*/ 381569 h 1580197"/>
                  <a:gd name="connsiteX19" fmla="*/ 488633 w 940118"/>
                  <a:gd name="connsiteY19" fmla="*/ 400050 h 1580197"/>
                  <a:gd name="connsiteX20" fmla="*/ 422910 w 940118"/>
                  <a:gd name="connsiteY20" fmla="*/ 482918 h 1580197"/>
                  <a:gd name="connsiteX21" fmla="*/ 391243 w 940118"/>
                  <a:gd name="connsiteY21" fmla="*/ 465814 h 1580197"/>
                  <a:gd name="connsiteX22" fmla="*/ 390818 w 940118"/>
                  <a:gd name="connsiteY22" fmla="*/ 466419 h 1580197"/>
                  <a:gd name="connsiteX23" fmla="*/ 422910 w 940118"/>
                  <a:gd name="connsiteY23" fmla="*/ 483870 h 1580197"/>
                  <a:gd name="connsiteX24" fmla="*/ 367665 w 940118"/>
                  <a:gd name="connsiteY24" fmla="*/ 572453 h 1580197"/>
                  <a:gd name="connsiteX25" fmla="*/ 368618 w 940118"/>
                  <a:gd name="connsiteY25" fmla="*/ 573405 h 1580197"/>
                  <a:gd name="connsiteX26" fmla="*/ 317183 w 940118"/>
                  <a:gd name="connsiteY26" fmla="*/ 684847 h 1580197"/>
                  <a:gd name="connsiteX27" fmla="*/ 305241 w 940118"/>
                  <a:gd name="connsiteY27" fmla="*/ 678329 h 1580197"/>
                  <a:gd name="connsiteX28" fmla="*/ 305235 w 940118"/>
                  <a:gd name="connsiteY28" fmla="*/ 678350 h 1580197"/>
                  <a:gd name="connsiteX29" fmla="*/ 317183 w 940118"/>
                  <a:gd name="connsiteY29" fmla="*/ 684847 h 1580197"/>
                  <a:gd name="connsiteX30" fmla="*/ 260985 w 940118"/>
                  <a:gd name="connsiteY30" fmla="*/ 1014413 h 1580197"/>
                  <a:gd name="connsiteX31" fmla="*/ 342900 w 940118"/>
                  <a:gd name="connsiteY31" fmla="*/ 1373505 h 1580197"/>
                  <a:gd name="connsiteX32" fmla="*/ 546735 w 940118"/>
                  <a:gd name="connsiteY32" fmla="*/ 1580197 h 1580197"/>
                  <a:gd name="connsiteX33" fmla="*/ 285750 w 940118"/>
                  <a:gd name="connsiteY33" fmla="*/ 1438275 h 1580197"/>
                  <a:gd name="connsiteX34" fmla="*/ 81915 w 940118"/>
                  <a:gd name="connsiteY34" fmla="*/ 1231583 h 1580197"/>
                  <a:gd name="connsiteX35" fmla="*/ 0 w 940118"/>
                  <a:gd name="connsiteY35" fmla="*/ 872490 h 1580197"/>
                  <a:gd name="connsiteX36" fmla="*/ 56197 w 940118"/>
                  <a:gd name="connsiteY36" fmla="*/ 542925 h 1580197"/>
                  <a:gd name="connsiteX37" fmla="*/ 62441 w 940118"/>
                  <a:gd name="connsiteY37" fmla="*/ 546321 h 1580197"/>
                  <a:gd name="connsiteX38" fmla="*/ 62617 w 940118"/>
                  <a:gd name="connsiteY38" fmla="*/ 545909 h 1580197"/>
                  <a:gd name="connsiteX39" fmla="*/ 57150 w 940118"/>
                  <a:gd name="connsiteY39" fmla="*/ 542925 h 1580197"/>
                  <a:gd name="connsiteX40" fmla="*/ 107444 w 940118"/>
                  <a:gd name="connsiteY40" fmla="*/ 431896 h 1580197"/>
                  <a:gd name="connsiteX41" fmla="*/ 106680 w 940118"/>
                  <a:gd name="connsiteY41" fmla="*/ 431483 h 1580197"/>
                  <a:gd name="connsiteX42" fmla="*/ 161925 w 940118"/>
                  <a:gd name="connsiteY42" fmla="*/ 341948 h 1580197"/>
                  <a:gd name="connsiteX43" fmla="*/ 171758 w 940118"/>
                  <a:gd name="connsiteY43" fmla="*/ 347295 h 1580197"/>
                  <a:gd name="connsiteX44" fmla="*/ 171778 w 940118"/>
                  <a:gd name="connsiteY44" fmla="*/ 347270 h 1580197"/>
                  <a:gd name="connsiteX45" fmla="*/ 161925 w 940118"/>
                  <a:gd name="connsiteY45" fmla="*/ 341948 h 1580197"/>
                  <a:gd name="connsiteX46" fmla="*/ 227648 w 940118"/>
                  <a:gd name="connsiteY46" fmla="*/ 258128 h 1580197"/>
                  <a:gd name="connsiteX47" fmla="*/ 239906 w 940118"/>
                  <a:gd name="connsiteY47" fmla="*/ 264794 h 1580197"/>
                  <a:gd name="connsiteX48" fmla="*/ 240267 w 940118"/>
                  <a:gd name="connsiteY48" fmla="*/ 264453 h 1580197"/>
                  <a:gd name="connsiteX49" fmla="*/ 228600 w 940118"/>
                  <a:gd name="connsiteY49" fmla="*/ 258128 h 1580197"/>
                  <a:gd name="connsiteX50" fmla="*/ 242888 w 940118"/>
                  <a:gd name="connsiteY50" fmla="*/ 241935 h 1580197"/>
                  <a:gd name="connsiteX51" fmla="*/ 287315 w 940118"/>
                  <a:gd name="connsiteY51" fmla="*/ 198453 h 1580197"/>
                  <a:gd name="connsiteX52" fmla="*/ 286702 w 940118"/>
                  <a:gd name="connsiteY52" fmla="*/ 198120 h 1580197"/>
                  <a:gd name="connsiteX53" fmla="*/ 359092 w 940118"/>
                  <a:gd name="connsiteY53" fmla="*/ 140970 h 1580197"/>
                  <a:gd name="connsiteX54" fmla="*/ 378434 w 940118"/>
                  <a:gd name="connsiteY54" fmla="*/ 151488 h 1580197"/>
                  <a:gd name="connsiteX55" fmla="*/ 378837 w 940118"/>
                  <a:gd name="connsiteY55" fmla="*/ 151226 h 1580197"/>
                  <a:gd name="connsiteX56" fmla="*/ 360045 w 940118"/>
                  <a:gd name="connsiteY56" fmla="*/ 140970 h 1580197"/>
                  <a:gd name="connsiteX57" fmla="*/ 486263 w 940118"/>
                  <a:gd name="connsiteY57" fmla="*/ 68845 h 1580197"/>
                  <a:gd name="connsiteX58" fmla="*/ 485775 w 940118"/>
                  <a:gd name="connsiteY58" fmla="*/ 68580 h 1580197"/>
                  <a:gd name="connsiteX59" fmla="*/ 572452 w 940118"/>
                  <a:gd name="connsiteY59" fmla="*/ 32385 h 1580197"/>
                  <a:gd name="connsiteX60" fmla="*/ 595123 w 940118"/>
                  <a:gd name="connsiteY60" fmla="*/ 44713 h 1580197"/>
                  <a:gd name="connsiteX61" fmla="*/ 595672 w 940118"/>
                  <a:gd name="connsiteY61" fmla="*/ 44538 h 1580197"/>
                  <a:gd name="connsiteX62" fmla="*/ 573405 w 940118"/>
                  <a:gd name="connsiteY62" fmla="*/ 32385 h 1580197"/>
                  <a:gd name="connsiteX0" fmla="*/ 812750 w 940118"/>
                  <a:gd name="connsiteY0" fmla="*/ 163017 h 1580197"/>
                  <a:gd name="connsiteX1" fmla="*/ 812706 w 940118"/>
                  <a:gd name="connsiteY1" fmla="*/ 163034 h 1580197"/>
                  <a:gd name="connsiteX2" fmla="*/ 832937 w 940118"/>
                  <a:gd name="connsiteY2" fmla="*/ 174035 h 1580197"/>
                  <a:gd name="connsiteX3" fmla="*/ 812750 w 940118"/>
                  <a:gd name="connsiteY3" fmla="*/ 163017 h 1580197"/>
                  <a:gd name="connsiteX4" fmla="*/ 679133 w 940118"/>
                  <a:gd name="connsiteY4" fmla="*/ 0 h 1580197"/>
                  <a:gd name="connsiteX5" fmla="*/ 940118 w 940118"/>
                  <a:gd name="connsiteY5" fmla="*/ 140970 h 1580197"/>
                  <a:gd name="connsiteX6" fmla="*/ 833438 w 940118"/>
                  <a:gd name="connsiteY6" fmla="*/ 174308 h 1580197"/>
                  <a:gd name="connsiteX7" fmla="*/ 833437 w 940118"/>
                  <a:gd name="connsiteY7" fmla="*/ 174308 h 1580197"/>
                  <a:gd name="connsiteX8" fmla="*/ 747299 w 940118"/>
                  <a:gd name="connsiteY8" fmla="*/ 210278 h 1580197"/>
                  <a:gd name="connsiteX9" fmla="*/ 747713 w 940118"/>
                  <a:gd name="connsiteY9" fmla="*/ 210503 h 1580197"/>
                  <a:gd name="connsiteX10" fmla="*/ 620078 w 940118"/>
                  <a:gd name="connsiteY10" fmla="*/ 282893 h 1580197"/>
                  <a:gd name="connsiteX11" fmla="*/ 592976 w 940118"/>
                  <a:gd name="connsiteY11" fmla="*/ 268101 h 1580197"/>
                  <a:gd name="connsiteX12" fmla="*/ 592932 w 940118"/>
                  <a:gd name="connsiteY12" fmla="*/ 268132 h 1580197"/>
                  <a:gd name="connsiteX13" fmla="*/ 620077 w 940118"/>
                  <a:gd name="connsiteY13" fmla="*/ 282893 h 1580197"/>
                  <a:gd name="connsiteX14" fmla="*/ 548076 w 940118"/>
                  <a:gd name="connsiteY14" fmla="*/ 339736 h 1580197"/>
                  <a:gd name="connsiteX15" fmla="*/ 548640 w 940118"/>
                  <a:gd name="connsiteY15" fmla="*/ 340043 h 1580197"/>
                  <a:gd name="connsiteX16" fmla="*/ 503873 w 940118"/>
                  <a:gd name="connsiteY16" fmla="*/ 383858 h 1580197"/>
                  <a:gd name="connsiteX17" fmla="*/ 488633 w 940118"/>
                  <a:gd name="connsiteY17" fmla="*/ 399098 h 1580197"/>
                  <a:gd name="connsiteX18" fmla="*/ 455232 w 940118"/>
                  <a:gd name="connsiteY18" fmla="*/ 380990 h 1580197"/>
                  <a:gd name="connsiteX19" fmla="*/ 488633 w 940118"/>
                  <a:gd name="connsiteY19" fmla="*/ 400050 h 1580197"/>
                  <a:gd name="connsiteX20" fmla="*/ 422910 w 940118"/>
                  <a:gd name="connsiteY20" fmla="*/ 482918 h 1580197"/>
                  <a:gd name="connsiteX21" fmla="*/ 391243 w 940118"/>
                  <a:gd name="connsiteY21" fmla="*/ 465814 h 1580197"/>
                  <a:gd name="connsiteX22" fmla="*/ 390818 w 940118"/>
                  <a:gd name="connsiteY22" fmla="*/ 466419 h 1580197"/>
                  <a:gd name="connsiteX23" fmla="*/ 422910 w 940118"/>
                  <a:gd name="connsiteY23" fmla="*/ 483870 h 1580197"/>
                  <a:gd name="connsiteX24" fmla="*/ 367665 w 940118"/>
                  <a:gd name="connsiteY24" fmla="*/ 572453 h 1580197"/>
                  <a:gd name="connsiteX25" fmla="*/ 368618 w 940118"/>
                  <a:gd name="connsiteY25" fmla="*/ 573405 h 1580197"/>
                  <a:gd name="connsiteX26" fmla="*/ 317183 w 940118"/>
                  <a:gd name="connsiteY26" fmla="*/ 684847 h 1580197"/>
                  <a:gd name="connsiteX27" fmla="*/ 305241 w 940118"/>
                  <a:gd name="connsiteY27" fmla="*/ 678329 h 1580197"/>
                  <a:gd name="connsiteX28" fmla="*/ 305235 w 940118"/>
                  <a:gd name="connsiteY28" fmla="*/ 678350 h 1580197"/>
                  <a:gd name="connsiteX29" fmla="*/ 317183 w 940118"/>
                  <a:gd name="connsiteY29" fmla="*/ 684847 h 1580197"/>
                  <a:gd name="connsiteX30" fmla="*/ 260985 w 940118"/>
                  <a:gd name="connsiteY30" fmla="*/ 1014413 h 1580197"/>
                  <a:gd name="connsiteX31" fmla="*/ 342900 w 940118"/>
                  <a:gd name="connsiteY31" fmla="*/ 1373505 h 1580197"/>
                  <a:gd name="connsiteX32" fmla="*/ 546735 w 940118"/>
                  <a:gd name="connsiteY32" fmla="*/ 1580197 h 1580197"/>
                  <a:gd name="connsiteX33" fmla="*/ 285750 w 940118"/>
                  <a:gd name="connsiteY33" fmla="*/ 1438275 h 1580197"/>
                  <a:gd name="connsiteX34" fmla="*/ 81915 w 940118"/>
                  <a:gd name="connsiteY34" fmla="*/ 1231583 h 1580197"/>
                  <a:gd name="connsiteX35" fmla="*/ 0 w 940118"/>
                  <a:gd name="connsiteY35" fmla="*/ 872490 h 1580197"/>
                  <a:gd name="connsiteX36" fmla="*/ 56197 w 940118"/>
                  <a:gd name="connsiteY36" fmla="*/ 542925 h 1580197"/>
                  <a:gd name="connsiteX37" fmla="*/ 62441 w 940118"/>
                  <a:gd name="connsiteY37" fmla="*/ 546321 h 1580197"/>
                  <a:gd name="connsiteX38" fmla="*/ 62617 w 940118"/>
                  <a:gd name="connsiteY38" fmla="*/ 545909 h 1580197"/>
                  <a:gd name="connsiteX39" fmla="*/ 57150 w 940118"/>
                  <a:gd name="connsiteY39" fmla="*/ 542925 h 1580197"/>
                  <a:gd name="connsiteX40" fmla="*/ 107444 w 940118"/>
                  <a:gd name="connsiteY40" fmla="*/ 431896 h 1580197"/>
                  <a:gd name="connsiteX41" fmla="*/ 106680 w 940118"/>
                  <a:gd name="connsiteY41" fmla="*/ 431483 h 1580197"/>
                  <a:gd name="connsiteX42" fmla="*/ 161925 w 940118"/>
                  <a:gd name="connsiteY42" fmla="*/ 341948 h 1580197"/>
                  <a:gd name="connsiteX43" fmla="*/ 171758 w 940118"/>
                  <a:gd name="connsiteY43" fmla="*/ 347295 h 1580197"/>
                  <a:gd name="connsiteX44" fmla="*/ 171778 w 940118"/>
                  <a:gd name="connsiteY44" fmla="*/ 347270 h 1580197"/>
                  <a:gd name="connsiteX45" fmla="*/ 161925 w 940118"/>
                  <a:gd name="connsiteY45" fmla="*/ 341948 h 1580197"/>
                  <a:gd name="connsiteX46" fmla="*/ 227648 w 940118"/>
                  <a:gd name="connsiteY46" fmla="*/ 258128 h 1580197"/>
                  <a:gd name="connsiteX47" fmla="*/ 239906 w 940118"/>
                  <a:gd name="connsiteY47" fmla="*/ 264794 h 1580197"/>
                  <a:gd name="connsiteX48" fmla="*/ 240267 w 940118"/>
                  <a:gd name="connsiteY48" fmla="*/ 264453 h 1580197"/>
                  <a:gd name="connsiteX49" fmla="*/ 228600 w 940118"/>
                  <a:gd name="connsiteY49" fmla="*/ 258128 h 1580197"/>
                  <a:gd name="connsiteX50" fmla="*/ 242888 w 940118"/>
                  <a:gd name="connsiteY50" fmla="*/ 241935 h 1580197"/>
                  <a:gd name="connsiteX51" fmla="*/ 287315 w 940118"/>
                  <a:gd name="connsiteY51" fmla="*/ 198453 h 1580197"/>
                  <a:gd name="connsiteX52" fmla="*/ 286702 w 940118"/>
                  <a:gd name="connsiteY52" fmla="*/ 198120 h 1580197"/>
                  <a:gd name="connsiteX53" fmla="*/ 359092 w 940118"/>
                  <a:gd name="connsiteY53" fmla="*/ 140970 h 1580197"/>
                  <a:gd name="connsiteX54" fmla="*/ 378434 w 940118"/>
                  <a:gd name="connsiteY54" fmla="*/ 151488 h 1580197"/>
                  <a:gd name="connsiteX55" fmla="*/ 378837 w 940118"/>
                  <a:gd name="connsiteY55" fmla="*/ 151226 h 1580197"/>
                  <a:gd name="connsiteX56" fmla="*/ 360045 w 940118"/>
                  <a:gd name="connsiteY56" fmla="*/ 140970 h 1580197"/>
                  <a:gd name="connsiteX57" fmla="*/ 486263 w 940118"/>
                  <a:gd name="connsiteY57" fmla="*/ 68845 h 1580197"/>
                  <a:gd name="connsiteX58" fmla="*/ 485775 w 940118"/>
                  <a:gd name="connsiteY58" fmla="*/ 68580 h 1580197"/>
                  <a:gd name="connsiteX59" fmla="*/ 572452 w 940118"/>
                  <a:gd name="connsiteY59" fmla="*/ 32385 h 1580197"/>
                  <a:gd name="connsiteX60" fmla="*/ 595123 w 940118"/>
                  <a:gd name="connsiteY60" fmla="*/ 44713 h 1580197"/>
                  <a:gd name="connsiteX61" fmla="*/ 595672 w 940118"/>
                  <a:gd name="connsiteY61" fmla="*/ 44538 h 1580197"/>
                  <a:gd name="connsiteX62" fmla="*/ 573405 w 940118"/>
                  <a:gd name="connsiteY62" fmla="*/ 32385 h 1580197"/>
                  <a:gd name="connsiteX63" fmla="*/ 679133 w 940118"/>
                  <a:gd name="connsiteY63" fmla="*/ 0 h 1580197"/>
                  <a:gd name="connsiteX0" fmla="*/ 812750 w 940118"/>
                  <a:gd name="connsiteY0" fmla="*/ 163017 h 1580197"/>
                  <a:gd name="connsiteX1" fmla="*/ 812706 w 940118"/>
                  <a:gd name="connsiteY1" fmla="*/ 163034 h 1580197"/>
                  <a:gd name="connsiteX2" fmla="*/ 832937 w 940118"/>
                  <a:gd name="connsiteY2" fmla="*/ 174035 h 1580197"/>
                  <a:gd name="connsiteX3" fmla="*/ 812750 w 940118"/>
                  <a:gd name="connsiteY3" fmla="*/ 163017 h 1580197"/>
                  <a:gd name="connsiteX4" fmla="*/ 679133 w 940118"/>
                  <a:gd name="connsiteY4" fmla="*/ 0 h 1580197"/>
                  <a:gd name="connsiteX5" fmla="*/ 940118 w 940118"/>
                  <a:gd name="connsiteY5" fmla="*/ 140970 h 1580197"/>
                  <a:gd name="connsiteX6" fmla="*/ 833438 w 940118"/>
                  <a:gd name="connsiteY6" fmla="*/ 174308 h 1580197"/>
                  <a:gd name="connsiteX7" fmla="*/ 833437 w 940118"/>
                  <a:gd name="connsiteY7" fmla="*/ 174308 h 1580197"/>
                  <a:gd name="connsiteX8" fmla="*/ 747299 w 940118"/>
                  <a:gd name="connsiteY8" fmla="*/ 210278 h 1580197"/>
                  <a:gd name="connsiteX9" fmla="*/ 747713 w 940118"/>
                  <a:gd name="connsiteY9" fmla="*/ 210503 h 1580197"/>
                  <a:gd name="connsiteX10" fmla="*/ 620078 w 940118"/>
                  <a:gd name="connsiteY10" fmla="*/ 282893 h 1580197"/>
                  <a:gd name="connsiteX11" fmla="*/ 592976 w 940118"/>
                  <a:gd name="connsiteY11" fmla="*/ 268101 h 1580197"/>
                  <a:gd name="connsiteX12" fmla="*/ 592932 w 940118"/>
                  <a:gd name="connsiteY12" fmla="*/ 268132 h 1580197"/>
                  <a:gd name="connsiteX13" fmla="*/ 620077 w 940118"/>
                  <a:gd name="connsiteY13" fmla="*/ 282893 h 1580197"/>
                  <a:gd name="connsiteX14" fmla="*/ 548076 w 940118"/>
                  <a:gd name="connsiteY14" fmla="*/ 339736 h 1580197"/>
                  <a:gd name="connsiteX15" fmla="*/ 548640 w 940118"/>
                  <a:gd name="connsiteY15" fmla="*/ 340043 h 1580197"/>
                  <a:gd name="connsiteX16" fmla="*/ 503873 w 940118"/>
                  <a:gd name="connsiteY16" fmla="*/ 383858 h 1580197"/>
                  <a:gd name="connsiteX17" fmla="*/ 488633 w 940118"/>
                  <a:gd name="connsiteY17" fmla="*/ 399098 h 1580197"/>
                  <a:gd name="connsiteX18" fmla="*/ 455232 w 940118"/>
                  <a:gd name="connsiteY18" fmla="*/ 380990 h 1580197"/>
                  <a:gd name="connsiteX19" fmla="*/ 488633 w 940118"/>
                  <a:gd name="connsiteY19" fmla="*/ 400050 h 1580197"/>
                  <a:gd name="connsiteX20" fmla="*/ 422910 w 940118"/>
                  <a:gd name="connsiteY20" fmla="*/ 482918 h 1580197"/>
                  <a:gd name="connsiteX21" fmla="*/ 391243 w 940118"/>
                  <a:gd name="connsiteY21" fmla="*/ 465814 h 1580197"/>
                  <a:gd name="connsiteX22" fmla="*/ 422910 w 940118"/>
                  <a:gd name="connsiteY22" fmla="*/ 483870 h 1580197"/>
                  <a:gd name="connsiteX23" fmla="*/ 367665 w 940118"/>
                  <a:gd name="connsiteY23" fmla="*/ 572453 h 1580197"/>
                  <a:gd name="connsiteX24" fmla="*/ 368618 w 940118"/>
                  <a:gd name="connsiteY24" fmla="*/ 573405 h 1580197"/>
                  <a:gd name="connsiteX25" fmla="*/ 317183 w 940118"/>
                  <a:gd name="connsiteY25" fmla="*/ 684847 h 1580197"/>
                  <a:gd name="connsiteX26" fmla="*/ 305241 w 940118"/>
                  <a:gd name="connsiteY26" fmla="*/ 678329 h 1580197"/>
                  <a:gd name="connsiteX27" fmla="*/ 305235 w 940118"/>
                  <a:gd name="connsiteY27" fmla="*/ 678350 h 1580197"/>
                  <a:gd name="connsiteX28" fmla="*/ 317183 w 940118"/>
                  <a:gd name="connsiteY28" fmla="*/ 684847 h 1580197"/>
                  <a:gd name="connsiteX29" fmla="*/ 260985 w 940118"/>
                  <a:gd name="connsiteY29" fmla="*/ 1014413 h 1580197"/>
                  <a:gd name="connsiteX30" fmla="*/ 342900 w 940118"/>
                  <a:gd name="connsiteY30" fmla="*/ 1373505 h 1580197"/>
                  <a:gd name="connsiteX31" fmla="*/ 546735 w 940118"/>
                  <a:gd name="connsiteY31" fmla="*/ 1580197 h 1580197"/>
                  <a:gd name="connsiteX32" fmla="*/ 285750 w 940118"/>
                  <a:gd name="connsiteY32" fmla="*/ 1438275 h 1580197"/>
                  <a:gd name="connsiteX33" fmla="*/ 81915 w 940118"/>
                  <a:gd name="connsiteY33" fmla="*/ 1231583 h 1580197"/>
                  <a:gd name="connsiteX34" fmla="*/ 0 w 940118"/>
                  <a:gd name="connsiteY34" fmla="*/ 872490 h 1580197"/>
                  <a:gd name="connsiteX35" fmla="*/ 56197 w 940118"/>
                  <a:gd name="connsiteY35" fmla="*/ 542925 h 1580197"/>
                  <a:gd name="connsiteX36" fmla="*/ 62441 w 940118"/>
                  <a:gd name="connsiteY36" fmla="*/ 546321 h 1580197"/>
                  <a:gd name="connsiteX37" fmla="*/ 62617 w 940118"/>
                  <a:gd name="connsiteY37" fmla="*/ 545909 h 1580197"/>
                  <a:gd name="connsiteX38" fmla="*/ 57150 w 940118"/>
                  <a:gd name="connsiteY38" fmla="*/ 542925 h 1580197"/>
                  <a:gd name="connsiteX39" fmla="*/ 107444 w 940118"/>
                  <a:gd name="connsiteY39" fmla="*/ 431896 h 1580197"/>
                  <a:gd name="connsiteX40" fmla="*/ 106680 w 940118"/>
                  <a:gd name="connsiteY40" fmla="*/ 431483 h 1580197"/>
                  <a:gd name="connsiteX41" fmla="*/ 161925 w 940118"/>
                  <a:gd name="connsiteY41" fmla="*/ 341948 h 1580197"/>
                  <a:gd name="connsiteX42" fmla="*/ 171758 w 940118"/>
                  <a:gd name="connsiteY42" fmla="*/ 347295 h 1580197"/>
                  <a:gd name="connsiteX43" fmla="*/ 171778 w 940118"/>
                  <a:gd name="connsiteY43" fmla="*/ 347270 h 1580197"/>
                  <a:gd name="connsiteX44" fmla="*/ 161925 w 940118"/>
                  <a:gd name="connsiteY44" fmla="*/ 341948 h 1580197"/>
                  <a:gd name="connsiteX45" fmla="*/ 227648 w 940118"/>
                  <a:gd name="connsiteY45" fmla="*/ 258128 h 1580197"/>
                  <a:gd name="connsiteX46" fmla="*/ 239906 w 940118"/>
                  <a:gd name="connsiteY46" fmla="*/ 264794 h 1580197"/>
                  <a:gd name="connsiteX47" fmla="*/ 240267 w 940118"/>
                  <a:gd name="connsiteY47" fmla="*/ 264453 h 1580197"/>
                  <a:gd name="connsiteX48" fmla="*/ 228600 w 940118"/>
                  <a:gd name="connsiteY48" fmla="*/ 258128 h 1580197"/>
                  <a:gd name="connsiteX49" fmla="*/ 242888 w 940118"/>
                  <a:gd name="connsiteY49" fmla="*/ 241935 h 1580197"/>
                  <a:gd name="connsiteX50" fmla="*/ 287315 w 940118"/>
                  <a:gd name="connsiteY50" fmla="*/ 198453 h 1580197"/>
                  <a:gd name="connsiteX51" fmla="*/ 286702 w 940118"/>
                  <a:gd name="connsiteY51" fmla="*/ 198120 h 1580197"/>
                  <a:gd name="connsiteX52" fmla="*/ 359092 w 940118"/>
                  <a:gd name="connsiteY52" fmla="*/ 140970 h 1580197"/>
                  <a:gd name="connsiteX53" fmla="*/ 378434 w 940118"/>
                  <a:gd name="connsiteY53" fmla="*/ 151488 h 1580197"/>
                  <a:gd name="connsiteX54" fmla="*/ 378837 w 940118"/>
                  <a:gd name="connsiteY54" fmla="*/ 151226 h 1580197"/>
                  <a:gd name="connsiteX55" fmla="*/ 360045 w 940118"/>
                  <a:gd name="connsiteY55" fmla="*/ 140970 h 1580197"/>
                  <a:gd name="connsiteX56" fmla="*/ 486263 w 940118"/>
                  <a:gd name="connsiteY56" fmla="*/ 68845 h 1580197"/>
                  <a:gd name="connsiteX57" fmla="*/ 485775 w 940118"/>
                  <a:gd name="connsiteY57" fmla="*/ 68580 h 1580197"/>
                  <a:gd name="connsiteX58" fmla="*/ 572452 w 940118"/>
                  <a:gd name="connsiteY58" fmla="*/ 32385 h 1580197"/>
                  <a:gd name="connsiteX59" fmla="*/ 595123 w 940118"/>
                  <a:gd name="connsiteY59" fmla="*/ 44713 h 1580197"/>
                  <a:gd name="connsiteX60" fmla="*/ 595672 w 940118"/>
                  <a:gd name="connsiteY60" fmla="*/ 44538 h 1580197"/>
                  <a:gd name="connsiteX61" fmla="*/ 573405 w 940118"/>
                  <a:gd name="connsiteY61" fmla="*/ 32385 h 1580197"/>
                  <a:gd name="connsiteX62" fmla="*/ 679133 w 940118"/>
                  <a:gd name="connsiteY62" fmla="*/ 0 h 1580197"/>
                  <a:gd name="connsiteX0" fmla="*/ 812750 w 940118"/>
                  <a:gd name="connsiteY0" fmla="*/ 163017 h 1580197"/>
                  <a:gd name="connsiteX1" fmla="*/ 812706 w 940118"/>
                  <a:gd name="connsiteY1" fmla="*/ 163034 h 1580197"/>
                  <a:gd name="connsiteX2" fmla="*/ 832937 w 940118"/>
                  <a:gd name="connsiteY2" fmla="*/ 174035 h 1580197"/>
                  <a:gd name="connsiteX3" fmla="*/ 812750 w 940118"/>
                  <a:gd name="connsiteY3" fmla="*/ 163017 h 1580197"/>
                  <a:gd name="connsiteX4" fmla="*/ 679133 w 940118"/>
                  <a:gd name="connsiteY4" fmla="*/ 0 h 1580197"/>
                  <a:gd name="connsiteX5" fmla="*/ 940118 w 940118"/>
                  <a:gd name="connsiteY5" fmla="*/ 140970 h 1580197"/>
                  <a:gd name="connsiteX6" fmla="*/ 833438 w 940118"/>
                  <a:gd name="connsiteY6" fmla="*/ 174308 h 1580197"/>
                  <a:gd name="connsiteX7" fmla="*/ 833437 w 940118"/>
                  <a:gd name="connsiteY7" fmla="*/ 174308 h 1580197"/>
                  <a:gd name="connsiteX8" fmla="*/ 747299 w 940118"/>
                  <a:gd name="connsiteY8" fmla="*/ 210278 h 1580197"/>
                  <a:gd name="connsiteX9" fmla="*/ 747713 w 940118"/>
                  <a:gd name="connsiteY9" fmla="*/ 210503 h 1580197"/>
                  <a:gd name="connsiteX10" fmla="*/ 620078 w 940118"/>
                  <a:gd name="connsiteY10" fmla="*/ 282893 h 1580197"/>
                  <a:gd name="connsiteX11" fmla="*/ 592976 w 940118"/>
                  <a:gd name="connsiteY11" fmla="*/ 268101 h 1580197"/>
                  <a:gd name="connsiteX12" fmla="*/ 592932 w 940118"/>
                  <a:gd name="connsiteY12" fmla="*/ 268132 h 1580197"/>
                  <a:gd name="connsiteX13" fmla="*/ 620077 w 940118"/>
                  <a:gd name="connsiteY13" fmla="*/ 282893 h 1580197"/>
                  <a:gd name="connsiteX14" fmla="*/ 548076 w 940118"/>
                  <a:gd name="connsiteY14" fmla="*/ 339736 h 1580197"/>
                  <a:gd name="connsiteX15" fmla="*/ 548640 w 940118"/>
                  <a:gd name="connsiteY15" fmla="*/ 340043 h 1580197"/>
                  <a:gd name="connsiteX16" fmla="*/ 503873 w 940118"/>
                  <a:gd name="connsiteY16" fmla="*/ 383858 h 1580197"/>
                  <a:gd name="connsiteX17" fmla="*/ 488633 w 940118"/>
                  <a:gd name="connsiteY17" fmla="*/ 399098 h 1580197"/>
                  <a:gd name="connsiteX18" fmla="*/ 488633 w 940118"/>
                  <a:gd name="connsiteY18" fmla="*/ 400050 h 1580197"/>
                  <a:gd name="connsiteX19" fmla="*/ 422910 w 940118"/>
                  <a:gd name="connsiteY19" fmla="*/ 482918 h 1580197"/>
                  <a:gd name="connsiteX20" fmla="*/ 391243 w 940118"/>
                  <a:gd name="connsiteY20" fmla="*/ 465814 h 1580197"/>
                  <a:gd name="connsiteX21" fmla="*/ 422910 w 940118"/>
                  <a:gd name="connsiteY21" fmla="*/ 483870 h 1580197"/>
                  <a:gd name="connsiteX22" fmla="*/ 367665 w 940118"/>
                  <a:gd name="connsiteY22" fmla="*/ 572453 h 1580197"/>
                  <a:gd name="connsiteX23" fmla="*/ 368618 w 940118"/>
                  <a:gd name="connsiteY23" fmla="*/ 573405 h 1580197"/>
                  <a:gd name="connsiteX24" fmla="*/ 317183 w 940118"/>
                  <a:gd name="connsiteY24" fmla="*/ 684847 h 1580197"/>
                  <a:gd name="connsiteX25" fmla="*/ 305241 w 940118"/>
                  <a:gd name="connsiteY25" fmla="*/ 678329 h 1580197"/>
                  <a:gd name="connsiteX26" fmla="*/ 305235 w 940118"/>
                  <a:gd name="connsiteY26" fmla="*/ 678350 h 1580197"/>
                  <a:gd name="connsiteX27" fmla="*/ 317183 w 940118"/>
                  <a:gd name="connsiteY27" fmla="*/ 684847 h 1580197"/>
                  <a:gd name="connsiteX28" fmla="*/ 260985 w 940118"/>
                  <a:gd name="connsiteY28" fmla="*/ 1014413 h 1580197"/>
                  <a:gd name="connsiteX29" fmla="*/ 342900 w 940118"/>
                  <a:gd name="connsiteY29" fmla="*/ 1373505 h 1580197"/>
                  <a:gd name="connsiteX30" fmla="*/ 546735 w 940118"/>
                  <a:gd name="connsiteY30" fmla="*/ 1580197 h 1580197"/>
                  <a:gd name="connsiteX31" fmla="*/ 285750 w 940118"/>
                  <a:gd name="connsiteY31" fmla="*/ 1438275 h 1580197"/>
                  <a:gd name="connsiteX32" fmla="*/ 81915 w 940118"/>
                  <a:gd name="connsiteY32" fmla="*/ 1231583 h 1580197"/>
                  <a:gd name="connsiteX33" fmla="*/ 0 w 940118"/>
                  <a:gd name="connsiteY33" fmla="*/ 872490 h 1580197"/>
                  <a:gd name="connsiteX34" fmla="*/ 56197 w 940118"/>
                  <a:gd name="connsiteY34" fmla="*/ 542925 h 1580197"/>
                  <a:gd name="connsiteX35" fmla="*/ 62441 w 940118"/>
                  <a:gd name="connsiteY35" fmla="*/ 546321 h 1580197"/>
                  <a:gd name="connsiteX36" fmla="*/ 62617 w 940118"/>
                  <a:gd name="connsiteY36" fmla="*/ 545909 h 1580197"/>
                  <a:gd name="connsiteX37" fmla="*/ 57150 w 940118"/>
                  <a:gd name="connsiteY37" fmla="*/ 542925 h 1580197"/>
                  <a:gd name="connsiteX38" fmla="*/ 107444 w 940118"/>
                  <a:gd name="connsiteY38" fmla="*/ 431896 h 1580197"/>
                  <a:gd name="connsiteX39" fmla="*/ 106680 w 940118"/>
                  <a:gd name="connsiteY39" fmla="*/ 431483 h 1580197"/>
                  <a:gd name="connsiteX40" fmla="*/ 161925 w 940118"/>
                  <a:gd name="connsiteY40" fmla="*/ 341948 h 1580197"/>
                  <a:gd name="connsiteX41" fmla="*/ 171758 w 940118"/>
                  <a:gd name="connsiteY41" fmla="*/ 347295 h 1580197"/>
                  <a:gd name="connsiteX42" fmla="*/ 171778 w 940118"/>
                  <a:gd name="connsiteY42" fmla="*/ 347270 h 1580197"/>
                  <a:gd name="connsiteX43" fmla="*/ 161925 w 940118"/>
                  <a:gd name="connsiteY43" fmla="*/ 341948 h 1580197"/>
                  <a:gd name="connsiteX44" fmla="*/ 227648 w 940118"/>
                  <a:gd name="connsiteY44" fmla="*/ 258128 h 1580197"/>
                  <a:gd name="connsiteX45" fmla="*/ 239906 w 940118"/>
                  <a:gd name="connsiteY45" fmla="*/ 264794 h 1580197"/>
                  <a:gd name="connsiteX46" fmla="*/ 240267 w 940118"/>
                  <a:gd name="connsiteY46" fmla="*/ 264453 h 1580197"/>
                  <a:gd name="connsiteX47" fmla="*/ 228600 w 940118"/>
                  <a:gd name="connsiteY47" fmla="*/ 258128 h 1580197"/>
                  <a:gd name="connsiteX48" fmla="*/ 242888 w 940118"/>
                  <a:gd name="connsiteY48" fmla="*/ 241935 h 1580197"/>
                  <a:gd name="connsiteX49" fmla="*/ 287315 w 940118"/>
                  <a:gd name="connsiteY49" fmla="*/ 198453 h 1580197"/>
                  <a:gd name="connsiteX50" fmla="*/ 286702 w 940118"/>
                  <a:gd name="connsiteY50" fmla="*/ 198120 h 1580197"/>
                  <a:gd name="connsiteX51" fmla="*/ 359092 w 940118"/>
                  <a:gd name="connsiteY51" fmla="*/ 140970 h 1580197"/>
                  <a:gd name="connsiteX52" fmla="*/ 378434 w 940118"/>
                  <a:gd name="connsiteY52" fmla="*/ 151488 h 1580197"/>
                  <a:gd name="connsiteX53" fmla="*/ 378837 w 940118"/>
                  <a:gd name="connsiteY53" fmla="*/ 151226 h 1580197"/>
                  <a:gd name="connsiteX54" fmla="*/ 360045 w 940118"/>
                  <a:gd name="connsiteY54" fmla="*/ 140970 h 1580197"/>
                  <a:gd name="connsiteX55" fmla="*/ 486263 w 940118"/>
                  <a:gd name="connsiteY55" fmla="*/ 68845 h 1580197"/>
                  <a:gd name="connsiteX56" fmla="*/ 485775 w 940118"/>
                  <a:gd name="connsiteY56" fmla="*/ 68580 h 1580197"/>
                  <a:gd name="connsiteX57" fmla="*/ 572452 w 940118"/>
                  <a:gd name="connsiteY57" fmla="*/ 32385 h 1580197"/>
                  <a:gd name="connsiteX58" fmla="*/ 595123 w 940118"/>
                  <a:gd name="connsiteY58" fmla="*/ 44713 h 1580197"/>
                  <a:gd name="connsiteX59" fmla="*/ 595672 w 940118"/>
                  <a:gd name="connsiteY59" fmla="*/ 44538 h 1580197"/>
                  <a:gd name="connsiteX60" fmla="*/ 573405 w 940118"/>
                  <a:gd name="connsiteY60" fmla="*/ 32385 h 1580197"/>
                  <a:gd name="connsiteX61" fmla="*/ 679133 w 940118"/>
                  <a:gd name="connsiteY61" fmla="*/ 0 h 1580197"/>
                  <a:gd name="connsiteX0" fmla="*/ 812750 w 940118"/>
                  <a:gd name="connsiteY0" fmla="*/ 163017 h 1580197"/>
                  <a:gd name="connsiteX1" fmla="*/ 812706 w 940118"/>
                  <a:gd name="connsiteY1" fmla="*/ 163034 h 1580197"/>
                  <a:gd name="connsiteX2" fmla="*/ 832937 w 940118"/>
                  <a:gd name="connsiteY2" fmla="*/ 174035 h 1580197"/>
                  <a:gd name="connsiteX3" fmla="*/ 812750 w 940118"/>
                  <a:gd name="connsiteY3" fmla="*/ 163017 h 1580197"/>
                  <a:gd name="connsiteX4" fmla="*/ 679133 w 940118"/>
                  <a:gd name="connsiteY4" fmla="*/ 0 h 1580197"/>
                  <a:gd name="connsiteX5" fmla="*/ 940118 w 940118"/>
                  <a:gd name="connsiteY5" fmla="*/ 140970 h 1580197"/>
                  <a:gd name="connsiteX6" fmla="*/ 833438 w 940118"/>
                  <a:gd name="connsiteY6" fmla="*/ 174308 h 1580197"/>
                  <a:gd name="connsiteX7" fmla="*/ 833437 w 940118"/>
                  <a:gd name="connsiteY7" fmla="*/ 174308 h 1580197"/>
                  <a:gd name="connsiteX8" fmla="*/ 747299 w 940118"/>
                  <a:gd name="connsiteY8" fmla="*/ 210278 h 1580197"/>
                  <a:gd name="connsiteX9" fmla="*/ 747713 w 940118"/>
                  <a:gd name="connsiteY9" fmla="*/ 210503 h 1580197"/>
                  <a:gd name="connsiteX10" fmla="*/ 620078 w 940118"/>
                  <a:gd name="connsiteY10" fmla="*/ 282893 h 1580197"/>
                  <a:gd name="connsiteX11" fmla="*/ 592976 w 940118"/>
                  <a:gd name="connsiteY11" fmla="*/ 268101 h 1580197"/>
                  <a:gd name="connsiteX12" fmla="*/ 592932 w 940118"/>
                  <a:gd name="connsiteY12" fmla="*/ 268132 h 1580197"/>
                  <a:gd name="connsiteX13" fmla="*/ 620077 w 940118"/>
                  <a:gd name="connsiteY13" fmla="*/ 282893 h 1580197"/>
                  <a:gd name="connsiteX14" fmla="*/ 548076 w 940118"/>
                  <a:gd name="connsiteY14" fmla="*/ 339736 h 1580197"/>
                  <a:gd name="connsiteX15" fmla="*/ 548640 w 940118"/>
                  <a:gd name="connsiteY15" fmla="*/ 340043 h 1580197"/>
                  <a:gd name="connsiteX16" fmla="*/ 503873 w 940118"/>
                  <a:gd name="connsiteY16" fmla="*/ 383858 h 1580197"/>
                  <a:gd name="connsiteX17" fmla="*/ 488633 w 940118"/>
                  <a:gd name="connsiteY17" fmla="*/ 399098 h 1580197"/>
                  <a:gd name="connsiteX18" fmla="*/ 488633 w 940118"/>
                  <a:gd name="connsiteY18" fmla="*/ 400050 h 1580197"/>
                  <a:gd name="connsiteX19" fmla="*/ 422910 w 940118"/>
                  <a:gd name="connsiteY19" fmla="*/ 482918 h 1580197"/>
                  <a:gd name="connsiteX20" fmla="*/ 422910 w 940118"/>
                  <a:gd name="connsiteY20" fmla="*/ 483870 h 1580197"/>
                  <a:gd name="connsiteX21" fmla="*/ 367665 w 940118"/>
                  <a:gd name="connsiteY21" fmla="*/ 572453 h 1580197"/>
                  <a:gd name="connsiteX22" fmla="*/ 368618 w 940118"/>
                  <a:gd name="connsiteY22" fmla="*/ 573405 h 1580197"/>
                  <a:gd name="connsiteX23" fmla="*/ 317183 w 940118"/>
                  <a:gd name="connsiteY23" fmla="*/ 684847 h 1580197"/>
                  <a:gd name="connsiteX24" fmla="*/ 305241 w 940118"/>
                  <a:gd name="connsiteY24" fmla="*/ 678329 h 1580197"/>
                  <a:gd name="connsiteX25" fmla="*/ 305235 w 940118"/>
                  <a:gd name="connsiteY25" fmla="*/ 678350 h 1580197"/>
                  <a:gd name="connsiteX26" fmla="*/ 317183 w 940118"/>
                  <a:gd name="connsiteY26" fmla="*/ 684847 h 1580197"/>
                  <a:gd name="connsiteX27" fmla="*/ 260985 w 940118"/>
                  <a:gd name="connsiteY27" fmla="*/ 1014413 h 1580197"/>
                  <a:gd name="connsiteX28" fmla="*/ 342900 w 940118"/>
                  <a:gd name="connsiteY28" fmla="*/ 1373505 h 1580197"/>
                  <a:gd name="connsiteX29" fmla="*/ 546735 w 940118"/>
                  <a:gd name="connsiteY29" fmla="*/ 1580197 h 1580197"/>
                  <a:gd name="connsiteX30" fmla="*/ 285750 w 940118"/>
                  <a:gd name="connsiteY30" fmla="*/ 1438275 h 1580197"/>
                  <a:gd name="connsiteX31" fmla="*/ 81915 w 940118"/>
                  <a:gd name="connsiteY31" fmla="*/ 1231583 h 1580197"/>
                  <a:gd name="connsiteX32" fmla="*/ 0 w 940118"/>
                  <a:gd name="connsiteY32" fmla="*/ 872490 h 1580197"/>
                  <a:gd name="connsiteX33" fmla="*/ 56197 w 940118"/>
                  <a:gd name="connsiteY33" fmla="*/ 542925 h 1580197"/>
                  <a:gd name="connsiteX34" fmla="*/ 62441 w 940118"/>
                  <a:gd name="connsiteY34" fmla="*/ 546321 h 1580197"/>
                  <a:gd name="connsiteX35" fmla="*/ 62617 w 940118"/>
                  <a:gd name="connsiteY35" fmla="*/ 545909 h 1580197"/>
                  <a:gd name="connsiteX36" fmla="*/ 57150 w 940118"/>
                  <a:gd name="connsiteY36" fmla="*/ 542925 h 1580197"/>
                  <a:gd name="connsiteX37" fmla="*/ 107444 w 940118"/>
                  <a:gd name="connsiteY37" fmla="*/ 431896 h 1580197"/>
                  <a:gd name="connsiteX38" fmla="*/ 106680 w 940118"/>
                  <a:gd name="connsiteY38" fmla="*/ 431483 h 1580197"/>
                  <a:gd name="connsiteX39" fmla="*/ 161925 w 940118"/>
                  <a:gd name="connsiteY39" fmla="*/ 341948 h 1580197"/>
                  <a:gd name="connsiteX40" fmla="*/ 171758 w 940118"/>
                  <a:gd name="connsiteY40" fmla="*/ 347295 h 1580197"/>
                  <a:gd name="connsiteX41" fmla="*/ 171778 w 940118"/>
                  <a:gd name="connsiteY41" fmla="*/ 347270 h 1580197"/>
                  <a:gd name="connsiteX42" fmla="*/ 161925 w 940118"/>
                  <a:gd name="connsiteY42" fmla="*/ 341948 h 1580197"/>
                  <a:gd name="connsiteX43" fmla="*/ 227648 w 940118"/>
                  <a:gd name="connsiteY43" fmla="*/ 258128 h 1580197"/>
                  <a:gd name="connsiteX44" fmla="*/ 239906 w 940118"/>
                  <a:gd name="connsiteY44" fmla="*/ 264794 h 1580197"/>
                  <a:gd name="connsiteX45" fmla="*/ 240267 w 940118"/>
                  <a:gd name="connsiteY45" fmla="*/ 264453 h 1580197"/>
                  <a:gd name="connsiteX46" fmla="*/ 228600 w 940118"/>
                  <a:gd name="connsiteY46" fmla="*/ 258128 h 1580197"/>
                  <a:gd name="connsiteX47" fmla="*/ 242888 w 940118"/>
                  <a:gd name="connsiteY47" fmla="*/ 241935 h 1580197"/>
                  <a:gd name="connsiteX48" fmla="*/ 287315 w 940118"/>
                  <a:gd name="connsiteY48" fmla="*/ 198453 h 1580197"/>
                  <a:gd name="connsiteX49" fmla="*/ 286702 w 940118"/>
                  <a:gd name="connsiteY49" fmla="*/ 198120 h 1580197"/>
                  <a:gd name="connsiteX50" fmla="*/ 359092 w 940118"/>
                  <a:gd name="connsiteY50" fmla="*/ 140970 h 1580197"/>
                  <a:gd name="connsiteX51" fmla="*/ 378434 w 940118"/>
                  <a:gd name="connsiteY51" fmla="*/ 151488 h 1580197"/>
                  <a:gd name="connsiteX52" fmla="*/ 378837 w 940118"/>
                  <a:gd name="connsiteY52" fmla="*/ 151226 h 1580197"/>
                  <a:gd name="connsiteX53" fmla="*/ 360045 w 940118"/>
                  <a:gd name="connsiteY53" fmla="*/ 140970 h 1580197"/>
                  <a:gd name="connsiteX54" fmla="*/ 486263 w 940118"/>
                  <a:gd name="connsiteY54" fmla="*/ 68845 h 1580197"/>
                  <a:gd name="connsiteX55" fmla="*/ 485775 w 940118"/>
                  <a:gd name="connsiteY55" fmla="*/ 68580 h 1580197"/>
                  <a:gd name="connsiteX56" fmla="*/ 572452 w 940118"/>
                  <a:gd name="connsiteY56" fmla="*/ 32385 h 1580197"/>
                  <a:gd name="connsiteX57" fmla="*/ 595123 w 940118"/>
                  <a:gd name="connsiteY57" fmla="*/ 44713 h 1580197"/>
                  <a:gd name="connsiteX58" fmla="*/ 595672 w 940118"/>
                  <a:gd name="connsiteY58" fmla="*/ 44538 h 1580197"/>
                  <a:gd name="connsiteX59" fmla="*/ 573405 w 940118"/>
                  <a:gd name="connsiteY59" fmla="*/ 32385 h 1580197"/>
                  <a:gd name="connsiteX60" fmla="*/ 679133 w 940118"/>
                  <a:gd name="connsiteY60" fmla="*/ 0 h 1580197"/>
                  <a:gd name="connsiteX0" fmla="*/ 812750 w 940118"/>
                  <a:gd name="connsiteY0" fmla="*/ 163017 h 1580197"/>
                  <a:gd name="connsiteX1" fmla="*/ 812706 w 940118"/>
                  <a:gd name="connsiteY1" fmla="*/ 163034 h 1580197"/>
                  <a:gd name="connsiteX2" fmla="*/ 832937 w 940118"/>
                  <a:gd name="connsiteY2" fmla="*/ 174035 h 1580197"/>
                  <a:gd name="connsiteX3" fmla="*/ 812750 w 940118"/>
                  <a:gd name="connsiteY3" fmla="*/ 163017 h 1580197"/>
                  <a:gd name="connsiteX4" fmla="*/ 679133 w 940118"/>
                  <a:gd name="connsiteY4" fmla="*/ 0 h 1580197"/>
                  <a:gd name="connsiteX5" fmla="*/ 940118 w 940118"/>
                  <a:gd name="connsiteY5" fmla="*/ 140970 h 1580197"/>
                  <a:gd name="connsiteX6" fmla="*/ 833438 w 940118"/>
                  <a:gd name="connsiteY6" fmla="*/ 174308 h 1580197"/>
                  <a:gd name="connsiteX7" fmla="*/ 833437 w 940118"/>
                  <a:gd name="connsiteY7" fmla="*/ 174308 h 1580197"/>
                  <a:gd name="connsiteX8" fmla="*/ 747299 w 940118"/>
                  <a:gd name="connsiteY8" fmla="*/ 210278 h 1580197"/>
                  <a:gd name="connsiteX9" fmla="*/ 747713 w 940118"/>
                  <a:gd name="connsiteY9" fmla="*/ 210503 h 1580197"/>
                  <a:gd name="connsiteX10" fmla="*/ 620078 w 940118"/>
                  <a:gd name="connsiteY10" fmla="*/ 282893 h 1580197"/>
                  <a:gd name="connsiteX11" fmla="*/ 592976 w 940118"/>
                  <a:gd name="connsiteY11" fmla="*/ 268101 h 1580197"/>
                  <a:gd name="connsiteX12" fmla="*/ 620077 w 940118"/>
                  <a:gd name="connsiteY12" fmla="*/ 282893 h 1580197"/>
                  <a:gd name="connsiteX13" fmla="*/ 548076 w 940118"/>
                  <a:gd name="connsiteY13" fmla="*/ 339736 h 1580197"/>
                  <a:gd name="connsiteX14" fmla="*/ 548640 w 940118"/>
                  <a:gd name="connsiteY14" fmla="*/ 340043 h 1580197"/>
                  <a:gd name="connsiteX15" fmla="*/ 503873 w 940118"/>
                  <a:gd name="connsiteY15" fmla="*/ 383858 h 1580197"/>
                  <a:gd name="connsiteX16" fmla="*/ 488633 w 940118"/>
                  <a:gd name="connsiteY16" fmla="*/ 399098 h 1580197"/>
                  <a:gd name="connsiteX17" fmla="*/ 488633 w 940118"/>
                  <a:gd name="connsiteY17" fmla="*/ 400050 h 1580197"/>
                  <a:gd name="connsiteX18" fmla="*/ 422910 w 940118"/>
                  <a:gd name="connsiteY18" fmla="*/ 482918 h 1580197"/>
                  <a:gd name="connsiteX19" fmla="*/ 422910 w 940118"/>
                  <a:gd name="connsiteY19" fmla="*/ 483870 h 1580197"/>
                  <a:gd name="connsiteX20" fmla="*/ 367665 w 940118"/>
                  <a:gd name="connsiteY20" fmla="*/ 572453 h 1580197"/>
                  <a:gd name="connsiteX21" fmla="*/ 368618 w 940118"/>
                  <a:gd name="connsiteY21" fmla="*/ 573405 h 1580197"/>
                  <a:gd name="connsiteX22" fmla="*/ 317183 w 940118"/>
                  <a:gd name="connsiteY22" fmla="*/ 684847 h 1580197"/>
                  <a:gd name="connsiteX23" fmla="*/ 305241 w 940118"/>
                  <a:gd name="connsiteY23" fmla="*/ 678329 h 1580197"/>
                  <a:gd name="connsiteX24" fmla="*/ 305235 w 940118"/>
                  <a:gd name="connsiteY24" fmla="*/ 678350 h 1580197"/>
                  <a:gd name="connsiteX25" fmla="*/ 317183 w 940118"/>
                  <a:gd name="connsiteY25" fmla="*/ 684847 h 1580197"/>
                  <a:gd name="connsiteX26" fmla="*/ 260985 w 940118"/>
                  <a:gd name="connsiteY26" fmla="*/ 1014413 h 1580197"/>
                  <a:gd name="connsiteX27" fmla="*/ 342900 w 940118"/>
                  <a:gd name="connsiteY27" fmla="*/ 1373505 h 1580197"/>
                  <a:gd name="connsiteX28" fmla="*/ 546735 w 940118"/>
                  <a:gd name="connsiteY28" fmla="*/ 1580197 h 1580197"/>
                  <a:gd name="connsiteX29" fmla="*/ 285750 w 940118"/>
                  <a:gd name="connsiteY29" fmla="*/ 1438275 h 1580197"/>
                  <a:gd name="connsiteX30" fmla="*/ 81915 w 940118"/>
                  <a:gd name="connsiteY30" fmla="*/ 1231583 h 1580197"/>
                  <a:gd name="connsiteX31" fmla="*/ 0 w 940118"/>
                  <a:gd name="connsiteY31" fmla="*/ 872490 h 1580197"/>
                  <a:gd name="connsiteX32" fmla="*/ 56197 w 940118"/>
                  <a:gd name="connsiteY32" fmla="*/ 542925 h 1580197"/>
                  <a:gd name="connsiteX33" fmla="*/ 62441 w 940118"/>
                  <a:gd name="connsiteY33" fmla="*/ 546321 h 1580197"/>
                  <a:gd name="connsiteX34" fmla="*/ 62617 w 940118"/>
                  <a:gd name="connsiteY34" fmla="*/ 545909 h 1580197"/>
                  <a:gd name="connsiteX35" fmla="*/ 57150 w 940118"/>
                  <a:gd name="connsiteY35" fmla="*/ 542925 h 1580197"/>
                  <a:gd name="connsiteX36" fmla="*/ 107444 w 940118"/>
                  <a:gd name="connsiteY36" fmla="*/ 431896 h 1580197"/>
                  <a:gd name="connsiteX37" fmla="*/ 106680 w 940118"/>
                  <a:gd name="connsiteY37" fmla="*/ 431483 h 1580197"/>
                  <a:gd name="connsiteX38" fmla="*/ 161925 w 940118"/>
                  <a:gd name="connsiteY38" fmla="*/ 341948 h 1580197"/>
                  <a:gd name="connsiteX39" fmla="*/ 171758 w 940118"/>
                  <a:gd name="connsiteY39" fmla="*/ 347295 h 1580197"/>
                  <a:gd name="connsiteX40" fmla="*/ 171778 w 940118"/>
                  <a:gd name="connsiteY40" fmla="*/ 347270 h 1580197"/>
                  <a:gd name="connsiteX41" fmla="*/ 161925 w 940118"/>
                  <a:gd name="connsiteY41" fmla="*/ 341948 h 1580197"/>
                  <a:gd name="connsiteX42" fmla="*/ 227648 w 940118"/>
                  <a:gd name="connsiteY42" fmla="*/ 258128 h 1580197"/>
                  <a:gd name="connsiteX43" fmla="*/ 239906 w 940118"/>
                  <a:gd name="connsiteY43" fmla="*/ 264794 h 1580197"/>
                  <a:gd name="connsiteX44" fmla="*/ 240267 w 940118"/>
                  <a:gd name="connsiteY44" fmla="*/ 264453 h 1580197"/>
                  <a:gd name="connsiteX45" fmla="*/ 228600 w 940118"/>
                  <a:gd name="connsiteY45" fmla="*/ 258128 h 1580197"/>
                  <a:gd name="connsiteX46" fmla="*/ 242888 w 940118"/>
                  <a:gd name="connsiteY46" fmla="*/ 241935 h 1580197"/>
                  <a:gd name="connsiteX47" fmla="*/ 287315 w 940118"/>
                  <a:gd name="connsiteY47" fmla="*/ 198453 h 1580197"/>
                  <a:gd name="connsiteX48" fmla="*/ 286702 w 940118"/>
                  <a:gd name="connsiteY48" fmla="*/ 198120 h 1580197"/>
                  <a:gd name="connsiteX49" fmla="*/ 359092 w 940118"/>
                  <a:gd name="connsiteY49" fmla="*/ 140970 h 1580197"/>
                  <a:gd name="connsiteX50" fmla="*/ 378434 w 940118"/>
                  <a:gd name="connsiteY50" fmla="*/ 151488 h 1580197"/>
                  <a:gd name="connsiteX51" fmla="*/ 378837 w 940118"/>
                  <a:gd name="connsiteY51" fmla="*/ 151226 h 1580197"/>
                  <a:gd name="connsiteX52" fmla="*/ 360045 w 940118"/>
                  <a:gd name="connsiteY52" fmla="*/ 140970 h 1580197"/>
                  <a:gd name="connsiteX53" fmla="*/ 486263 w 940118"/>
                  <a:gd name="connsiteY53" fmla="*/ 68845 h 1580197"/>
                  <a:gd name="connsiteX54" fmla="*/ 485775 w 940118"/>
                  <a:gd name="connsiteY54" fmla="*/ 68580 h 1580197"/>
                  <a:gd name="connsiteX55" fmla="*/ 572452 w 940118"/>
                  <a:gd name="connsiteY55" fmla="*/ 32385 h 1580197"/>
                  <a:gd name="connsiteX56" fmla="*/ 595123 w 940118"/>
                  <a:gd name="connsiteY56" fmla="*/ 44713 h 1580197"/>
                  <a:gd name="connsiteX57" fmla="*/ 595672 w 940118"/>
                  <a:gd name="connsiteY57" fmla="*/ 44538 h 1580197"/>
                  <a:gd name="connsiteX58" fmla="*/ 573405 w 940118"/>
                  <a:gd name="connsiteY58" fmla="*/ 32385 h 1580197"/>
                  <a:gd name="connsiteX59" fmla="*/ 679133 w 940118"/>
                  <a:gd name="connsiteY59" fmla="*/ 0 h 1580197"/>
                  <a:gd name="connsiteX0" fmla="*/ 812750 w 940118"/>
                  <a:gd name="connsiteY0" fmla="*/ 163017 h 1580197"/>
                  <a:gd name="connsiteX1" fmla="*/ 812706 w 940118"/>
                  <a:gd name="connsiteY1" fmla="*/ 163034 h 1580197"/>
                  <a:gd name="connsiteX2" fmla="*/ 832937 w 940118"/>
                  <a:gd name="connsiteY2" fmla="*/ 174035 h 1580197"/>
                  <a:gd name="connsiteX3" fmla="*/ 812750 w 940118"/>
                  <a:gd name="connsiteY3" fmla="*/ 163017 h 1580197"/>
                  <a:gd name="connsiteX4" fmla="*/ 679133 w 940118"/>
                  <a:gd name="connsiteY4" fmla="*/ 0 h 1580197"/>
                  <a:gd name="connsiteX5" fmla="*/ 940118 w 940118"/>
                  <a:gd name="connsiteY5" fmla="*/ 140970 h 1580197"/>
                  <a:gd name="connsiteX6" fmla="*/ 833438 w 940118"/>
                  <a:gd name="connsiteY6" fmla="*/ 174308 h 1580197"/>
                  <a:gd name="connsiteX7" fmla="*/ 833437 w 940118"/>
                  <a:gd name="connsiteY7" fmla="*/ 174308 h 1580197"/>
                  <a:gd name="connsiteX8" fmla="*/ 747299 w 940118"/>
                  <a:gd name="connsiteY8" fmla="*/ 210278 h 1580197"/>
                  <a:gd name="connsiteX9" fmla="*/ 747713 w 940118"/>
                  <a:gd name="connsiteY9" fmla="*/ 210503 h 1580197"/>
                  <a:gd name="connsiteX10" fmla="*/ 620078 w 940118"/>
                  <a:gd name="connsiteY10" fmla="*/ 282893 h 1580197"/>
                  <a:gd name="connsiteX11" fmla="*/ 620077 w 940118"/>
                  <a:gd name="connsiteY11" fmla="*/ 282893 h 1580197"/>
                  <a:gd name="connsiteX12" fmla="*/ 548076 w 940118"/>
                  <a:gd name="connsiteY12" fmla="*/ 339736 h 1580197"/>
                  <a:gd name="connsiteX13" fmla="*/ 548640 w 940118"/>
                  <a:gd name="connsiteY13" fmla="*/ 340043 h 1580197"/>
                  <a:gd name="connsiteX14" fmla="*/ 503873 w 940118"/>
                  <a:gd name="connsiteY14" fmla="*/ 383858 h 1580197"/>
                  <a:gd name="connsiteX15" fmla="*/ 488633 w 940118"/>
                  <a:gd name="connsiteY15" fmla="*/ 399098 h 1580197"/>
                  <a:gd name="connsiteX16" fmla="*/ 488633 w 940118"/>
                  <a:gd name="connsiteY16" fmla="*/ 400050 h 1580197"/>
                  <a:gd name="connsiteX17" fmla="*/ 422910 w 940118"/>
                  <a:gd name="connsiteY17" fmla="*/ 482918 h 1580197"/>
                  <a:gd name="connsiteX18" fmla="*/ 422910 w 940118"/>
                  <a:gd name="connsiteY18" fmla="*/ 483870 h 1580197"/>
                  <a:gd name="connsiteX19" fmla="*/ 367665 w 940118"/>
                  <a:gd name="connsiteY19" fmla="*/ 572453 h 1580197"/>
                  <a:gd name="connsiteX20" fmla="*/ 368618 w 940118"/>
                  <a:gd name="connsiteY20" fmla="*/ 573405 h 1580197"/>
                  <a:gd name="connsiteX21" fmla="*/ 317183 w 940118"/>
                  <a:gd name="connsiteY21" fmla="*/ 684847 h 1580197"/>
                  <a:gd name="connsiteX22" fmla="*/ 305241 w 940118"/>
                  <a:gd name="connsiteY22" fmla="*/ 678329 h 1580197"/>
                  <a:gd name="connsiteX23" fmla="*/ 305235 w 940118"/>
                  <a:gd name="connsiteY23" fmla="*/ 678350 h 1580197"/>
                  <a:gd name="connsiteX24" fmla="*/ 317183 w 940118"/>
                  <a:gd name="connsiteY24" fmla="*/ 684847 h 1580197"/>
                  <a:gd name="connsiteX25" fmla="*/ 260985 w 940118"/>
                  <a:gd name="connsiteY25" fmla="*/ 1014413 h 1580197"/>
                  <a:gd name="connsiteX26" fmla="*/ 342900 w 940118"/>
                  <a:gd name="connsiteY26" fmla="*/ 1373505 h 1580197"/>
                  <a:gd name="connsiteX27" fmla="*/ 546735 w 940118"/>
                  <a:gd name="connsiteY27" fmla="*/ 1580197 h 1580197"/>
                  <a:gd name="connsiteX28" fmla="*/ 285750 w 940118"/>
                  <a:gd name="connsiteY28" fmla="*/ 1438275 h 1580197"/>
                  <a:gd name="connsiteX29" fmla="*/ 81915 w 940118"/>
                  <a:gd name="connsiteY29" fmla="*/ 1231583 h 1580197"/>
                  <a:gd name="connsiteX30" fmla="*/ 0 w 940118"/>
                  <a:gd name="connsiteY30" fmla="*/ 872490 h 1580197"/>
                  <a:gd name="connsiteX31" fmla="*/ 56197 w 940118"/>
                  <a:gd name="connsiteY31" fmla="*/ 542925 h 1580197"/>
                  <a:gd name="connsiteX32" fmla="*/ 62441 w 940118"/>
                  <a:gd name="connsiteY32" fmla="*/ 546321 h 1580197"/>
                  <a:gd name="connsiteX33" fmla="*/ 62617 w 940118"/>
                  <a:gd name="connsiteY33" fmla="*/ 545909 h 1580197"/>
                  <a:gd name="connsiteX34" fmla="*/ 57150 w 940118"/>
                  <a:gd name="connsiteY34" fmla="*/ 542925 h 1580197"/>
                  <a:gd name="connsiteX35" fmla="*/ 107444 w 940118"/>
                  <a:gd name="connsiteY35" fmla="*/ 431896 h 1580197"/>
                  <a:gd name="connsiteX36" fmla="*/ 106680 w 940118"/>
                  <a:gd name="connsiteY36" fmla="*/ 431483 h 1580197"/>
                  <a:gd name="connsiteX37" fmla="*/ 161925 w 940118"/>
                  <a:gd name="connsiteY37" fmla="*/ 341948 h 1580197"/>
                  <a:gd name="connsiteX38" fmla="*/ 171758 w 940118"/>
                  <a:gd name="connsiteY38" fmla="*/ 347295 h 1580197"/>
                  <a:gd name="connsiteX39" fmla="*/ 171778 w 940118"/>
                  <a:gd name="connsiteY39" fmla="*/ 347270 h 1580197"/>
                  <a:gd name="connsiteX40" fmla="*/ 161925 w 940118"/>
                  <a:gd name="connsiteY40" fmla="*/ 341948 h 1580197"/>
                  <a:gd name="connsiteX41" fmla="*/ 227648 w 940118"/>
                  <a:gd name="connsiteY41" fmla="*/ 258128 h 1580197"/>
                  <a:gd name="connsiteX42" fmla="*/ 239906 w 940118"/>
                  <a:gd name="connsiteY42" fmla="*/ 264794 h 1580197"/>
                  <a:gd name="connsiteX43" fmla="*/ 240267 w 940118"/>
                  <a:gd name="connsiteY43" fmla="*/ 264453 h 1580197"/>
                  <a:gd name="connsiteX44" fmla="*/ 228600 w 940118"/>
                  <a:gd name="connsiteY44" fmla="*/ 258128 h 1580197"/>
                  <a:gd name="connsiteX45" fmla="*/ 242888 w 940118"/>
                  <a:gd name="connsiteY45" fmla="*/ 241935 h 1580197"/>
                  <a:gd name="connsiteX46" fmla="*/ 287315 w 940118"/>
                  <a:gd name="connsiteY46" fmla="*/ 198453 h 1580197"/>
                  <a:gd name="connsiteX47" fmla="*/ 286702 w 940118"/>
                  <a:gd name="connsiteY47" fmla="*/ 198120 h 1580197"/>
                  <a:gd name="connsiteX48" fmla="*/ 359092 w 940118"/>
                  <a:gd name="connsiteY48" fmla="*/ 140970 h 1580197"/>
                  <a:gd name="connsiteX49" fmla="*/ 378434 w 940118"/>
                  <a:gd name="connsiteY49" fmla="*/ 151488 h 1580197"/>
                  <a:gd name="connsiteX50" fmla="*/ 378837 w 940118"/>
                  <a:gd name="connsiteY50" fmla="*/ 151226 h 1580197"/>
                  <a:gd name="connsiteX51" fmla="*/ 360045 w 940118"/>
                  <a:gd name="connsiteY51" fmla="*/ 140970 h 1580197"/>
                  <a:gd name="connsiteX52" fmla="*/ 486263 w 940118"/>
                  <a:gd name="connsiteY52" fmla="*/ 68845 h 1580197"/>
                  <a:gd name="connsiteX53" fmla="*/ 485775 w 940118"/>
                  <a:gd name="connsiteY53" fmla="*/ 68580 h 1580197"/>
                  <a:gd name="connsiteX54" fmla="*/ 572452 w 940118"/>
                  <a:gd name="connsiteY54" fmla="*/ 32385 h 1580197"/>
                  <a:gd name="connsiteX55" fmla="*/ 595123 w 940118"/>
                  <a:gd name="connsiteY55" fmla="*/ 44713 h 1580197"/>
                  <a:gd name="connsiteX56" fmla="*/ 595672 w 940118"/>
                  <a:gd name="connsiteY56" fmla="*/ 44538 h 1580197"/>
                  <a:gd name="connsiteX57" fmla="*/ 573405 w 940118"/>
                  <a:gd name="connsiteY57" fmla="*/ 32385 h 1580197"/>
                  <a:gd name="connsiteX58" fmla="*/ 679133 w 940118"/>
                  <a:gd name="connsiteY58" fmla="*/ 0 h 1580197"/>
                  <a:gd name="connsiteX0" fmla="*/ 812750 w 940118"/>
                  <a:gd name="connsiteY0" fmla="*/ 163017 h 1580197"/>
                  <a:gd name="connsiteX1" fmla="*/ 812706 w 940118"/>
                  <a:gd name="connsiteY1" fmla="*/ 163034 h 1580197"/>
                  <a:gd name="connsiteX2" fmla="*/ 832937 w 940118"/>
                  <a:gd name="connsiteY2" fmla="*/ 174035 h 1580197"/>
                  <a:gd name="connsiteX3" fmla="*/ 812750 w 940118"/>
                  <a:gd name="connsiteY3" fmla="*/ 163017 h 1580197"/>
                  <a:gd name="connsiteX4" fmla="*/ 679133 w 940118"/>
                  <a:gd name="connsiteY4" fmla="*/ 0 h 1580197"/>
                  <a:gd name="connsiteX5" fmla="*/ 940118 w 940118"/>
                  <a:gd name="connsiteY5" fmla="*/ 140970 h 1580197"/>
                  <a:gd name="connsiteX6" fmla="*/ 833438 w 940118"/>
                  <a:gd name="connsiteY6" fmla="*/ 174308 h 1580197"/>
                  <a:gd name="connsiteX7" fmla="*/ 747299 w 940118"/>
                  <a:gd name="connsiteY7" fmla="*/ 210278 h 1580197"/>
                  <a:gd name="connsiteX8" fmla="*/ 747713 w 940118"/>
                  <a:gd name="connsiteY8" fmla="*/ 210503 h 1580197"/>
                  <a:gd name="connsiteX9" fmla="*/ 620078 w 940118"/>
                  <a:gd name="connsiteY9" fmla="*/ 282893 h 1580197"/>
                  <a:gd name="connsiteX10" fmla="*/ 620077 w 940118"/>
                  <a:gd name="connsiteY10" fmla="*/ 282893 h 1580197"/>
                  <a:gd name="connsiteX11" fmla="*/ 548076 w 940118"/>
                  <a:gd name="connsiteY11" fmla="*/ 339736 h 1580197"/>
                  <a:gd name="connsiteX12" fmla="*/ 548640 w 940118"/>
                  <a:gd name="connsiteY12" fmla="*/ 340043 h 1580197"/>
                  <a:gd name="connsiteX13" fmla="*/ 503873 w 940118"/>
                  <a:gd name="connsiteY13" fmla="*/ 383858 h 1580197"/>
                  <a:gd name="connsiteX14" fmla="*/ 488633 w 940118"/>
                  <a:gd name="connsiteY14" fmla="*/ 399098 h 1580197"/>
                  <a:gd name="connsiteX15" fmla="*/ 488633 w 940118"/>
                  <a:gd name="connsiteY15" fmla="*/ 400050 h 1580197"/>
                  <a:gd name="connsiteX16" fmla="*/ 422910 w 940118"/>
                  <a:gd name="connsiteY16" fmla="*/ 482918 h 1580197"/>
                  <a:gd name="connsiteX17" fmla="*/ 422910 w 940118"/>
                  <a:gd name="connsiteY17" fmla="*/ 483870 h 1580197"/>
                  <a:gd name="connsiteX18" fmla="*/ 367665 w 940118"/>
                  <a:gd name="connsiteY18" fmla="*/ 572453 h 1580197"/>
                  <a:gd name="connsiteX19" fmla="*/ 368618 w 940118"/>
                  <a:gd name="connsiteY19" fmla="*/ 573405 h 1580197"/>
                  <a:gd name="connsiteX20" fmla="*/ 317183 w 940118"/>
                  <a:gd name="connsiteY20" fmla="*/ 684847 h 1580197"/>
                  <a:gd name="connsiteX21" fmla="*/ 305241 w 940118"/>
                  <a:gd name="connsiteY21" fmla="*/ 678329 h 1580197"/>
                  <a:gd name="connsiteX22" fmla="*/ 305235 w 940118"/>
                  <a:gd name="connsiteY22" fmla="*/ 678350 h 1580197"/>
                  <a:gd name="connsiteX23" fmla="*/ 317183 w 940118"/>
                  <a:gd name="connsiteY23" fmla="*/ 684847 h 1580197"/>
                  <a:gd name="connsiteX24" fmla="*/ 260985 w 940118"/>
                  <a:gd name="connsiteY24" fmla="*/ 1014413 h 1580197"/>
                  <a:gd name="connsiteX25" fmla="*/ 342900 w 940118"/>
                  <a:gd name="connsiteY25" fmla="*/ 1373505 h 1580197"/>
                  <a:gd name="connsiteX26" fmla="*/ 546735 w 940118"/>
                  <a:gd name="connsiteY26" fmla="*/ 1580197 h 1580197"/>
                  <a:gd name="connsiteX27" fmla="*/ 285750 w 940118"/>
                  <a:gd name="connsiteY27" fmla="*/ 1438275 h 1580197"/>
                  <a:gd name="connsiteX28" fmla="*/ 81915 w 940118"/>
                  <a:gd name="connsiteY28" fmla="*/ 1231583 h 1580197"/>
                  <a:gd name="connsiteX29" fmla="*/ 0 w 940118"/>
                  <a:gd name="connsiteY29" fmla="*/ 872490 h 1580197"/>
                  <a:gd name="connsiteX30" fmla="*/ 56197 w 940118"/>
                  <a:gd name="connsiteY30" fmla="*/ 542925 h 1580197"/>
                  <a:gd name="connsiteX31" fmla="*/ 62441 w 940118"/>
                  <a:gd name="connsiteY31" fmla="*/ 546321 h 1580197"/>
                  <a:gd name="connsiteX32" fmla="*/ 62617 w 940118"/>
                  <a:gd name="connsiteY32" fmla="*/ 545909 h 1580197"/>
                  <a:gd name="connsiteX33" fmla="*/ 57150 w 940118"/>
                  <a:gd name="connsiteY33" fmla="*/ 542925 h 1580197"/>
                  <a:gd name="connsiteX34" fmla="*/ 107444 w 940118"/>
                  <a:gd name="connsiteY34" fmla="*/ 431896 h 1580197"/>
                  <a:gd name="connsiteX35" fmla="*/ 106680 w 940118"/>
                  <a:gd name="connsiteY35" fmla="*/ 431483 h 1580197"/>
                  <a:gd name="connsiteX36" fmla="*/ 161925 w 940118"/>
                  <a:gd name="connsiteY36" fmla="*/ 341948 h 1580197"/>
                  <a:gd name="connsiteX37" fmla="*/ 171758 w 940118"/>
                  <a:gd name="connsiteY37" fmla="*/ 347295 h 1580197"/>
                  <a:gd name="connsiteX38" fmla="*/ 171778 w 940118"/>
                  <a:gd name="connsiteY38" fmla="*/ 347270 h 1580197"/>
                  <a:gd name="connsiteX39" fmla="*/ 161925 w 940118"/>
                  <a:gd name="connsiteY39" fmla="*/ 341948 h 1580197"/>
                  <a:gd name="connsiteX40" fmla="*/ 227648 w 940118"/>
                  <a:gd name="connsiteY40" fmla="*/ 258128 h 1580197"/>
                  <a:gd name="connsiteX41" fmla="*/ 239906 w 940118"/>
                  <a:gd name="connsiteY41" fmla="*/ 264794 h 1580197"/>
                  <a:gd name="connsiteX42" fmla="*/ 240267 w 940118"/>
                  <a:gd name="connsiteY42" fmla="*/ 264453 h 1580197"/>
                  <a:gd name="connsiteX43" fmla="*/ 228600 w 940118"/>
                  <a:gd name="connsiteY43" fmla="*/ 258128 h 1580197"/>
                  <a:gd name="connsiteX44" fmla="*/ 242888 w 940118"/>
                  <a:gd name="connsiteY44" fmla="*/ 241935 h 1580197"/>
                  <a:gd name="connsiteX45" fmla="*/ 287315 w 940118"/>
                  <a:gd name="connsiteY45" fmla="*/ 198453 h 1580197"/>
                  <a:gd name="connsiteX46" fmla="*/ 286702 w 940118"/>
                  <a:gd name="connsiteY46" fmla="*/ 198120 h 1580197"/>
                  <a:gd name="connsiteX47" fmla="*/ 359092 w 940118"/>
                  <a:gd name="connsiteY47" fmla="*/ 140970 h 1580197"/>
                  <a:gd name="connsiteX48" fmla="*/ 378434 w 940118"/>
                  <a:gd name="connsiteY48" fmla="*/ 151488 h 1580197"/>
                  <a:gd name="connsiteX49" fmla="*/ 378837 w 940118"/>
                  <a:gd name="connsiteY49" fmla="*/ 151226 h 1580197"/>
                  <a:gd name="connsiteX50" fmla="*/ 360045 w 940118"/>
                  <a:gd name="connsiteY50" fmla="*/ 140970 h 1580197"/>
                  <a:gd name="connsiteX51" fmla="*/ 486263 w 940118"/>
                  <a:gd name="connsiteY51" fmla="*/ 68845 h 1580197"/>
                  <a:gd name="connsiteX52" fmla="*/ 485775 w 940118"/>
                  <a:gd name="connsiteY52" fmla="*/ 68580 h 1580197"/>
                  <a:gd name="connsiteX53" fmla="*/ 572452 w 940118"/>
                  <a:gd name="connsiteY53" fmla="*/ 32385 h 1580197"/>
                  <a:gd name="connsiteX54" fmla="*/ 595123 w 940118"/>
                  <a:gd name="connsiteY54" fmla="*/ 44713 h 1580197"/>
                  <a:gd name="connsiteX55" fmla="*/ 595672 w 940118"/>
                  <a:gd name="connsiteY55" fmla="*/ 44538 h 1580197"/>
                  <a:gd name="connsiteX56" fmla="*/ 573405 w 940118"/>
                  <a:gd name="connsiteY56" fmla="*/ 32385 h 1580197"/>
                  <a:gd name="connsiteX57" fmla="*/ 679133 w 940118"/>
                  <a:gd name="connsiteY57" fmla="*/ 0 h 1580197"/>
                  <a:gd name="connsiteX0" fmla="*/ 812750 w 940118"/>
                  <a:gd name="connsiteY0" fmla="*/ 163017 h 1580197"/>
                  <a:gd name="connsiteX1" fmla="*/ 812706 w 940118"/>
                  <a:gd name="connsiteY1" fmla="*/ 163034 h 1580197"/>
                  <a:gd name="connsiteX2" fmla="*/ 832937 w 940118"/>
                  <a:gd name="connsiteY2" fmla="*/ 174035 h 1580197"/>
                  <a:gd name="connsiteX3" fmla="*/ 812750 w 940118"/>
                  <a:gd name="connsiteY3" fmla="*/ 163017 h 1580197"/>
                  <a:gd name="connsiteX4" fmla="*/ 679133 w 940118"/>
                  <a:gd name="connsiteY4" fmla="*/ 0 h 1580197"/>
                  <a:gd name="connsiteX5" fmla="*/ 940118 w 940118"/>
                  <a:gd name="connsiteY5" fmla="*/ 140970 h 1580197"/>
                  <a:gd name="connsiteX6" fmla="*/ 747299 w 940118"/>
                  <a:gd name="connsiteY6" fmla="*/ 210278 h 1580197"/>
                  <a:gd name="connsiteX7" fmla="*/ 747713 w 940118"/>
                  <a:gd name="connsiteY7" fmla="*/ 210503 h 1580197"/>
                  <a:gd name="connsiteX8" fmla="*/ 620078 w 940118"/>
                  <a:gd name="connsiteY8" fmla="*/ 282893 h 1580197"/>
                  <a:gd name="connsiteX9" fmla="*/ 620077 w 940118"/>
                  <a:gd name="connsiteY9" fmla="*/ 282893 h 1580197"/>
                  <a:gd name="connsiteX10" fmla="*/ 548076 w 940118"/>
                  <a:gd name="connsiteY10" fmla="*/ 339736 h 1580197"/>
                  <a:gd name="connsiteX11" fmla="*/ 548640 w 940118"/>
                  <a:gd name="connsiteY11" fmla="*/ 340043 h 1580197"/>
                  <a:gd name="connsiteX12" fmla="*/ 503873 w 940118"/>
                  <a:gd name="connsiteY12" fmla="*/ 383858 h 1580197"/>
                  <a:gd name="connsiteX13" fmla="*/ 488633 w 940118"/>
                  <a:gd name="connsiteY13" fmla="*/ 399098 h 1580197"/>
                  <a:gd name="connsiteX14" fmla="*/ 488633 w 940118"/>
                  <a:gd name="connsiteY14" fmla="*/ 400050 h 1580197"/>
                  <a:gd name="connsiteX15" fmla="*/ 422910 w 940118"/>
                  <a:gd name="connsiteY15" fmla="*/ 482918 h 1580197"/>
                  <a:gd name="connsiteX16" fmla="*/ 422910 w 940118"/>
                  <a:gd name="connsiteY16" fmla="*/ 483870 h 1580197"/>
                  <a:gd name="connsiteX17" fmla="*/ 367665 w 940118"/>
                  <a:gd name="connsiteY17" fmla="*/ 572453 h 1580197"/>
                  <a:gd name="connsiteX18" fmla="*/ 368618 w 940118"/>
                  <a:gd name="connsiteY18" fmla="*/ 573405 h 1580197"/>
                  <a:gd name="connsiteX19" fmla="*/ 317183 w 940118"/>
                  <a:gd name="connsiteY19" fmla="*/ 684847 h 1580197"/>
                  <a:gd name="connsiteX20" fmla="*/ 305241 w 940118"/>
                  <a:gd name="connsiteY20" fmla="*/ 678329 h 1580197"/>
                  <a:gd name="connsiteX21" fmla="*/ 305235 w 940118"/>
                  <a:gd name="connsiteY21" fmla="*/ 678350 h 1580197"/>
                  <a:gd name="connsiteX22" fmla="*/ 317183 w 940118"/>
                  <a:gd name="connsiteY22" fmla="*/ 684847 h 1580197"/>
                  <a:gd name="connsiteX23" fmla="*/ 260985 w 940118"/>
                  <a:gd name="connsiteY23" fmla="*/ 1014413 h 1580197"/>
                  <a:gd name="connsiteX24" fmla="*/ 342900 w 940118"/>
                  <a:gd name="connsiteY24" fmla="*/ 1373505 h 1580197"/>
                  <a:gd name="connsiteX25" fmla="*/ 546735 w 940118"/>
                  <a:gd name="connsiteY25" fmla="*/ 1580197 h 1580197"/>
                  <a:gd name="connsiteX26" fmla="*/ 285750 w 940118"/>
                  <a:gd name="connsiteY26" fmla="*/ 1438275 h 1580197"/>
                  <a:gd name="connsiteX27" fmla="*/ 81915 w 940118"/>
                  <a:gd name="connsiteY27" fmla="*/ 1231583 h 1580197"/>
                  <a:gd name="connsiteX28" fmla="*/ 0 w 940118"/>
                  <a:gd name="connsiteY28" fmla="*/ 872490 h 1580197"/>
                  <a:gd name="connsiteX29" fmla="*/ 56197 w 940118"/>
                  <a:gd name="connsiteY29" fmla="*/ 542925 h 1580197"/>
                  <a:gd name="connsiteX30" fmla="*/ 62441 w 940118"/>
                  <a:gd name="connsiteY30" fmla="*/ 546321 h 1580197"/>
                  <a:gd name="connsiteX31" fmla="*/ 62617 w 940118"/>
                  <a:gd name="connsiteY31" fmla="*/ 545909 h 1580197"/>
                  <a:gd name="connsiteX32" fmla="*/ 57150 w 940118"/>
                  <a:gd name="connsiteY32" fmla="*/ 542925 h 1580197"/>
                  <a:gd name="connsiteX33" fmla="*/ 107444 w 940118"/>
                  <a:gd name="connsiteY33" fmla="*/ 431896 h 1580197"/>
                  <a:gd name="connsiteX34" fmla="*/ 106680 w 940118"/>
                  <a:gd name="connsiteY34" fmla="*/ 431483 h 1580197"/>
                  <a:gd name="connsiteX35" fmla="*/ 161925 w 940118"/>
                  <a:gd name="connsiteY35" fmla="*/ 341948 h 1580197"/>
                  <a:gd name="connsiteX36" fmla="*/ 171758 w 940118"/>
                  <a:gd name="connsiteY36" fmla="*/ 347295 h 1580197"/>
                  <a:gd name="connsiteX37" fmla="*/ 171778 w 940118"/>
                  <a:gd name="connsiteY37" fmla="*/ 347270 h 1580197"/>
                  <a:gd name="connsiteX38" fmla="*/ 161925 w 940118"/>
                  <a:gd name="connsiteY38" fmla="*/ 341948 h 1580197"/>
                  <a:gd name="connsiteX39" fmla="*/ 227648 w 940118"/>
                  <a:gd name="connsiteY39" fmla="*/ 258128 h 1580197"/>
                  <a:gd name="connsiteX40" fmla="*/ 239906 w 940118"/>
                  <a:gd name="connsiteY40" fmla="*/ 264794 h 1580197"/>
                  <a:gd name="connsiteX41" fmla="*/ 240267 w 940118"/>
                  <a:gd name="connsiteY41" fmla="*/ 264453 h 1580197"/>
                  <a:gd name="connsiteX42" fmla="*/ 228600 w 940118"/>
                  <a:gd name="connsiteY42" fmla="*/ 258128 h 1580197"/>
                  <a:gd name="connsiteX43" fmla="*/ 242888 w 940118"/>
                  <a:gd name="connsiteY43" fmla="*/ 241935 h 1580197"/>
                  <a:gd name="connsiteX44" fmla="*/ 287315 w 940118"/>
                  <a:gd name="connsiteY44" fmla="*/ 198453 h 1580197"/>
                  <a:gd name="connsiteX45" fmla="*/ 286702 w 940118"/>
                  <a:gd name="connsiteY45" fmla="*/ 198120 h 1580197"/>
                  <a:gd name="connsiteX46" fmla="*/ 359092 w 940118"/>
                  <a:gd name="connsiteY46" fmla="*/ 140970 h 1580197"/>
                  <a:gd name="connsiteX47" fmla="*/ 378434 w 940118"/>
                  <a:gd name="connsiteY47" fmla="*/ 151488 h 1580197"/>
                  <a:gd name="connsiteX48" fmla="*/ 378837 w 940118"/>
                  <a:gd name="connsiteY48" fmla="*/ 151226 h 1580197"/>
                  <a:gd name="connsiteX49" fmla="*/ 360045 w 940118"/>
                  <a:gd name="connsiteY49" fmla="*/ 140970 h 1580197"/>
                  <a:gd name="connsiteX50" fmla="*/ 486263 w 940118"/>
                  <a:gd name="connsiteY50" fmla="*/ 68845 h 1580197"/>
                  <a:gd name="connsiteX51" fmla="*/ 485775 w 940118"/>
                  <a:gd name="connsiteY51" fmla="*/ 68580 h 1580197"/>
                  <a:gd name="connsiteX52" fmla="*/ 572452 w 940118"/>
                  <a:gd name="connsiteY52" fmla="*/ 32385 h 1580197"/>
                  <a:gd name="connsiteX53" fmla="*/ 595123 w 940118"/>
                  <a:gd name="connsiteY53" fmla="*/ 44713 h 1580197"/>
                  <a:gd name="connsiteX54" fmla="*/ 595672 w 940118"/>
                  <a:gd name="connsiteY54" fmla="*/ 44538 h 1580197"/>
                  <a:gd name="connsiteX55" fmla="*/ 573405 w 940118"/>
                  <a:gd name="connsiteY55" fmla="*/ 32385 h 1580197"/>
                  <a:gd name="connsiteX56" fmla="*/ 679133 w 940118"/>
                  <a:gd name="connsiteY56" fmla="*/ 0 h 1580197"/>
                  <a:gd name="connsiteX0" fmla="*/ 832937 w 940118"/>
                  <a:gd name="connsiteY0" fmla="*/ 174035 h 1580197"/>
                  <a:gd name="connsiteX1" fmla="*/ 812706 w 940118"/>
                  <a:gd name="connsiteY1" fmla="*/ 163034 h 1580197"/>
                  <a:gd name="connsiteX2" fmla="*/ 832937 w 940118"/>
                  <a:gd name="connsiteY2" fmla="*/ 174035 h 1580197"/>
                  <a:gd name="connsiteX3" fmla="*/ 679133 w 940118"/>
                  <a:gd name="connsiteY3" fmla="*/ 0 h 1580197"/>
                  <a:gd name="connsiteX4" fmla="*/ 940118 w 940118"/>
                  <a:gd name="connsiteY4" fmla="*/ 140970 h 1580197"/>
                  <a:gd name="connsiteX5" fmla="*/ 747299 w 940118"/>
                  <a:gd name="connsiteY5" fmla="*/ 210278 h 1580197"/>
                  <a:gd name="connsiteX6" fmla="*/ 747713 w 940118"/>
                  <a:gd name="connsiteY6" fmla="*/ 210503 h 1580197"/>
                  <a:gd name="connsiteX7" fmla="*/ 620078 w 940118"/>
                  <a:gd name="connsiteY7" fmla="*/ 282893 h 1580197"/>
                  <a:gd name="connsiteX8" fmla="*/ 620077 w 940118"/>
                  <a:gd name="connsiteY8" fmla="*/ 282893 h 1580197"/>
                  <a:gd name="connsiteX9" fmla="*/ 548076 w 940118"/>
                  <a:gd name="connsiteY9" fmla="*/ 339736 h 1580197"/>
                  <a:gd name="connsiteX10" fmla="*/ 548640 w 940118"/>
                  <a:gd name="connsiteY10" fmla="*/ 340043 h 1580197"/>
                  <a:gd name="connsiteX11" fmla="*/ 503873 w 940118"/>
                  <a:gd name="connsiteY11" fmla="*/ 383858 h 1580197"/>
                  <a:gd name="connsiteX12" fmla="*/ 488633 w 940118"/>
                  <a:gd name="connsiteY12" fmla="*/ 399098 h 1580197"/>
                  <a:gd name="connsiteX13" fmla="*/ 488633 w 940118"/>
                  <a:gd name="connsiteY13" fmla="*/ 400050 h 1580197"/>
                  <a:gd name="connsiteX14" fmla="*/ 422910 w 940118"/>
                  <a:gd name="connsiteY14" fmla="*/ 482918 h 1580197"/>
                  <a:gd name="connsiteX15" fmla="*/ 422910 w 940118"/>
                  <a:gd name="connsiteY15" fmla="*/ 483870 h 1580197"/>
                  <a:gd name="connsiteX16" fmla="*/ 367665 w 940118"/>
                  <a:gd name="connsiteY16" fmla="*/ 572453 h 1580197"/>
                  <a:gd name="connsiteX17" fmla="*/ 368618 w 940118"/>
                  <a:gd name="connsiteY17" fmla="*/ 573405 h 1580197"/>
                  <a:gd name="connsiteX18" fmla="*/ 317183 w 940118"/>
                  <a:gd name="connsiteY18" fmla="*/ 684847 h 1580197"/>
                  <a:gd name="connsiteX19" fmla="*/ 305241 w 940118"/>
                  <a:gd name="connsiteY19" fmla="*/ 678329 h 1580197"/>
                  <a:gd name="connsiteX20" fmla="*/ 305235 w 940118"/>
                  <a:gd name="connsiteY20" fmla="*/ 678350 h 1580197"/>
                  <a:gd name="connsiteX21" fmla="*/ 317183 w 940118"/>
                  <a:gd name="connsiteY21" fmla="*/ 684847 h 1580197"/>
                  <a:gd name="connsiteX22" fmla="*/ 260985 w 940118"/>
                  <a:gd name="connsiteY22" fmla="*/ 1014413 h 1580197"/>
                  <a:gd name="connsiteX23" fmla="*/ 342900 w 940118"/>
                  <a:gd name="connsiteY23" fmla="*/ 1373505 h 1580197"/>
                  <a:gd name="connsiteX24" fmla="*/ 546735 w 940118"/>
                  <a:gd name="connsiteY24" fmla="*/ 1580197 h 1580197"/>
                  <a:gd name="connsiteX25" fmla="*/ 285750 w 940118"/>
                  <a:gd name="connsiteY25" fmla="*/ 1438275 h 1580197"/>
                  <a:gd name="connsiteX26" fmla="*/ 81915 w 940118"/>
                  <a:gd name="connsiteY26" fmla="*/ 1231583 h 1580197"/>
                  <a:gd name="connsiteX27" fmla="*/ 0 w 940118"/>
                  <a:gd name="connsiteY27" fmla="*/ 872490 h 1580197"/>
                  <a:gd name="connsiteX28" fmla="*/ 56197 w 940118"/>
                  <a:gd name="connsiteY28" fmla="*/ 542925 h 1580197"/>
                  <a:gd name="connsiteX29" fmla="*/ 62441 w 940118"/>
                  <a:gd name="connsiteY29" fmla="*/ 546321 h 1580197"/>
                  <a:gd name="connsiteX30" fmla="*/ 62617 w 940118"/>
                  <a:gd name="connsiteY30" fmla="*/ 545909 h 1580197"/>
                  <a:gd name="connsiteX31" fmla="*/ 57150 w 940118"/>
                  <a:gd name="connsiteY31" fmla="*/ 542925 h 1580197"/>
                  <a:gd name="connsiteX32" fmla="*/ 107444 w 940118"/>
                  <a:gd name="connsiteY32" fmla="*/ 431896 h 1580197"/>
                  <a:gd name="connsiteX33" fmla="*/ 106680 w 940118"/>
                  <a:gd name="connsiteY33" fmla="*/ 431483 h 1580197"/>
                  <a:gd name="connsiteX34" fmla="*/ 161925 w 940118"/>
                  <a:gd name="connsiteY34" fmla="*/ 341948 h 1580197"/>
                  <a:gd name="connsiteX35" fmla="*/ 171758 w 940118"/>
                  <a:gd name="connsiteY35" fmla="*/ 347295 h 1580197"/>
                  <a:gd name="connsiteX36" fmla="*/ 171778 w 940118"/>
                  <a:gd name="connsiteY36" fmla="*/ 347270 h 1580197"/>
                  <a:gd name="connsiteX37" fmla="*/ 161925 w 940118"/>
                  <a:gd name="connsiteY37" fmla="*/ 341948 h 1580197"/>
                  <a:gd name="connsiteX38" fmla="*/ 227648 w 940118"/>
                  <a:gd name="connsiteY38" fmla="*/ 258128 h 1580197"/>
                  <a:gd name="connsiteX39" fmla="*/ 239906 w 940118"/>
                  <a:gd name="connsiteY39" fmla="*/ 264794 h 1580197"/>
                  <a:gd name="connsiteX40" fmla="*/ 240267 w 940118"/>
                  <a:gd name="connsiteY40" fmla="*/ 264453 h 1580197"/>
                  <a:gd name="connsiteX41" fmla="*/ 228600 w 940118"/>
                  <a:gd name="connsiteY41" fmla="*/ 258128 h 1580197"/>
                  <a:gd name="connsiteX42" fmla="*/ 242888 w 940118"/>
                  <a:gd name="connsiteY42" fmla="*/ 241935 h 1580197"/>
                  <a:gd name="connsiteX43" fmla="*/ 287315 w 940118"/>
                  <a:gd name="connsiteY43" fmla="*/ 198453 h 1580197"/>
                  <a:gd name="connsiteX44" fmla="*/ 286702 w 940118"/>
                  <a:gd name="connsiteY44" fmla="*/ 198120 h 1580197"/>
                  <a:gd name="connsiteX45" fmla="*/ 359092 w 940118"/>
                  <a:gd name="connsiteY45" fmla="*/ 140970 h 1580197"/>
                  <a:gd name="connsiteX46" fmla="*/ 378434 w 940118"/>
                  <a:gd name="connsiteY46" fmla="*/ 151488 h 1580197"/>
                  <a:gd name="connsiteX47" fmla="*/ 378837 w 940118"/>
                  <a:gd name="connsiteY47" fmla="*/ 151226 h 1580197"/>
                  <a:gd name="connsiteX48" fmla="*/ 360045 w 940118"/>
                  <a:gd name="connsiteY48" fmla="*/ 140970 h 1580197"/>
                  <a:gd name="connsiteX49" fmla="*/ 486263 w 940118"/>
                  <a:gd name="connsiteY49" fmla="*/ 68845 h 1580197"/>
                  <a:gd name="connsiteX50" fmla="*/ 485775 w 940118"/>
                  <a:gd name="connsiteY50" fmla="*/ 68580 h 1580197"/>
                  <a:gd name="connsiteX51" fmla="*/ 572452 w 940118"/>
                  <a:gd name="connsiteY51" fmla="*/ 32385 h 1580197"/>
                  <a:gd name="connsiteX52" fmla="*/ 595123 w 940118"/>
                  <a:gd name="connsiteY52" fmla="*/ 44713 h 1580197"/>
                  <a:gd name="connsiteX53" fmla="*/ 595672 w 940118"/>
                  <a:gd name="connsiteY53" fmla="*/ 44538 h 1580197"/>
                  <a:gd name="connsiteX54" fmla="*/ 573405 w 940118"/>
                  <a:gd name="connsiteY54" fmla="*/ 32385 h 1580197"/>
                  <a:gd name="connsiteX55" fmla="*/ 679133 w 940118"/>
                  <a:gd name="connsiteY55" fmla="*/ 0 h 1580197"/>
                  <a:gd name="connsiteX0" fmla="*/ 679133 w 940118"/>
                  <a:gd name="connsiteY0" fmla="*/ 0 h 1580197"/>
                  <a:gd name="connsiteX1" fmla="*/ 940118 w 940118"/>
                  <a:gd name="connsiteY1" fmla="*/ 140970 h 1580197"/>
                  <a:gd name="connsiteX2" fmla="*/ 747299 w 940118"/>
                  <a:gd name="connsiteY2" fmla="*/ 210278 h 1580197"/>
                  <a:gd name="connsiteX3" fmla="*/ 747713 w 940118"/>
                  <a:gd name="connsiteY3" fmla="*/ 210503 h 1580197"/>
                  <a:gd name="connsiteX4" fmla="*/ 620078 w 940118"/>
                  <a:gd name="connsiteY4" fmla="*/ 282893 h 1580197"/>
                  <a:gd name="connsiteX5" fmla="*/ 620077 w 940118"/>
                  <a:gd name="connsiteY5" fmla="*/ 282893 h 1580197"/>
                  <a:gd name="connsiteX6" fmla="*/ 548076 w 940118"/>
                  <a:gd name="connsiteY6" fmla="*/ 339736 h 1580197"/>
                  <a:gd name="connsiteX7" fmla="*/ 548640 w 940118"/>
                  <a:gd name="connsiteY7" fmla="*/ 340043 h 1580197"/>
                  <a:gd name="connsiteX8" fmla="*/ 503873 w 940118"/>
                  <a:gd name="connsiteY8" fmla="*/ 383858 h 1580197"/>
                  <a:gd name="connsiteX9" fmla="*/ 488633 w 940118"/>
                  <a:gd name="connsiteY9" fmla="*/ 399098 h 1580197"/>
                  <a:gd name="connsiteX10" fmla="*/ 488633 w 940118"/>
                  <a:gd name="connsiteY10" fmla="*/ 400050 h 1580197"/>
                  <a:gd name="connsiteX11" fmla="*/ 422910 w 940118"/>
                  <a:gd name="connsiteY11" fmla="*/ 482918 h 1580197"/>
                  <a:gd name="connsiteX12" fmla="*/ 422910 w 940118"/>
                  <a:gd name="connsiteY12" fmla="*/ 483870 h 1580197"/>
                  <a:gd name="connsiteX13" fmla="*/ 367665 w 940118"/>
                  <a:gd name="connsiteY13" fmla="*/ 572453 h 1580197"/>
                  <a:gd name="connsiteX14" fmla="*/ 368618 w 940118"/>
                  <a:gd name="connsiteY14" fmla="*/ 573405 h 1580197"/>
                  <a:gd name="connsiteX15" fmla="*/ 317183 w 940118"/>
                  <a:gd name="connsiteY15" fmla="*/ 684847 h 1580197"/>
                  <a:gd name="connsiteX16" fmla="*/ 305241 w 940118"/>
                  <a:gd name="connsiteY16" fmla="*/ 678329 h 1580197"/>
                  <a:gd name="connsiteX17" fmla="*/ 305235 w 940118"/>
                  <a:gd name="connsiteY17" fmla="*/ 678350 h 1580197"/>
                  <a:gd name="connsiteX18" fmla="*/ 317183 w 940118"/>
                  <a:gd name="connsiteY18" fmla="*/ 684847 h 1580197"/>
                  <a:gd name="connsiteX19" fmla="*/ 260985 w 940118"/>
                  <a:gd name="connsiteY19" fmla="*/ 1014413 h 1580197"/>
                  <a:gd name="connsiteX20" fmla="*/ 342900 w 940118"/>
                  <a:gd name="connsiteY20" fmla="*/ 1373505 h 1580197"/>
                  <a:gd name="connsiteX21" fmla="*/ 546735 w 940118"/>
                  <a:gd name="connsiteY21" fmla="*/ 1580197 h 1580197"/>
                  <a:gd name="connsiteX22" fmla="*/ 285750 w 940118"/>
                  <a:gd name="connsiteY22" fmla="*/ 1438275 h 1580197"/>
                  <a:gd name="connsiteX23" fmla="*/ 81915 w 940118"/>
                  <a:gd name="connsiteY23" fmla="*/ 1231583 h 1580197"/>
                  <a:gd name="connsiteX24" fmla="*/ 0 w 940118"/>
                  <a:gd name="connsiteY24" fmla="*/ 872490 h 1580197"/>
                  <a:gd name="connsiteX25" fmla="*/ 56197 w 940118"/>
                  <a:gd name="connsiteY25" fmla="*/ 542925 h 1580197"/>
                  <a:gd name="connsiteX26" fmla="*/ 62441 w 940118"/>
                  <a:gd name="connsiteY26" fmla="*/ 546321 h 1580197"/>
                  <a:gd name="connsiteX27" fmla="*/ 62617 w 940118"/>
                  <a:gd name="connsiteY27" fmla="*/ 545909 h 1580197"/>
                  <a:gd name="connsiteX28" fmla="*/ 57150 w 940118"/>
                  <a:gd name="connsiteY28" fmla="*/ 542925 h 1580197"/>
                  <a:gd name="connsiteX29" fmla="*/ 107444 w 940118"/>
                  <a:gd name="connsiteY29" fmla="*/ 431896 h 1580197"/>
                  <a:gd name="connsiteX30" fmla="*/ 106680 w 940118"/>
                  <a:gd name="connsiteY30" fmla="*/ 431483 h 1580197"/>
                  <a:gd name="connsiteX31" fmla="*/ 161925 w 940118"/>
                  <a:gd name="connsiteY31" fmla="*/ 341948 h 1580197"/>
                  <a:gd name="connsiteX32" fmla="*/ 171758 w 940118"/>
                  <a:gd name="connsiteY32" fmla="*/ 347295 h 1580197"/>
                  <a:gd name="connsiteX33" fmla="*/ 171778 w 940118"/>
                  <a:gd name="connsiteY33" fmla="*/ 347270 h 1580197"/>
                  <a:gd name="connsiteX34" fmla="*/ 161925 w 940118"/>
                  <a:gd name="connsiteY34" fmla="*/ 341948 h 1580197"/>
                  <a:gd name="connsiteX35" fmla="*/ 227648 w 940118"/>
                  <a:gd name="connsiteY35" fmla="*/ 258128 h 1580197"/>
                  <a:gd name="connsiteX36" fmla="*/ 239906 w 940118"/>
                  <a:gd name="connsiteY36" fmla="*/ 264794 h 1580197"/>
                  <a:gd name="connsiteX37" fmla="*/ 240267 w 940118"/>
                  <a:gd name="connsiteY37" fmla="*/ 264453 h 1580197"/>
                  <a:gd name="connsiteX38" fmla="*/ 228600 w 940118"/>
                  <a:gd name="connsiteY38" fmla="*/ 258128 h 1580197"/>
                  <a:gd name="connsiteX39" fmla="*/ 242888 w 940118"/>
                  <a:gd name="connsiteY39" fmla="*/ 241935 h 1580197"/>
                  <a:gd name="connsiteX40" fmla="*/ 287315 w 940118"/>
                  <a:gd name="connsiteY40" fmla="*/ 198453 h 1580197"/>
                  <a:gd name="connsiteX41" fmla="*/ 286702 w 940118"/>
                  <a:gd name="connsiteY41" fmla="*/ 198120 h 1580197"/>
                  <a:gd name="connsiteX42" fmla="*/ 359092 w 940118"/>
                  <a:gd name="connsiteY42" fmla="*/ 140970 h 1580197"/>
                  <a:gd name="connsiteX43" fmla="*/ 378434 w 940118"/>
                  <a:gd name="connsiteY43" fmla="*/ 151488 h 1580197"/>
                  <a:gd name="connsiteX44" fmla="*/ 378837 w 940118"/>
                  <a:gd name="connsiteY44" fmla="*/ 151226 h 1580197"/>
                  <a:gd name="connsiteX45" fmla="*/ 360045 w 940118"/>
                  <a:gd name="connsiteY45" fmla="*/ 140970 h 1580197"/>
                  <a:gd name="connsiteX46" fmla="*/ 486263 w 940118"/>
                  <a:gd name="connsiteY46" fmla="*/ 68845 h 1580197"/>
                  <a:gd name="connsiteX47" fmla="*/ 485775 w 940118"/>
                  <a:gd name="connsiteY47" fmla="*/ 68580 h 1580197"/>
                  <a:gd name="connsiteX48" fmla="*/ 572452 w 940118"/>
                  <a:gd name="connsiteY48" fmla="*/ 32385 h 1580197"/>
                  <a:gd name="connsiteX49" fmla="*/ 595123 w 940118"/>
                  <a:gd name="connsiteY49" fmla="*/ 44713 h 1580197"/>
                  <a:gd name="connsiteX50" fmla="*/ 595672 w 940118"/>
                  <a:gd name="connsiteY50" fmla="*/ 44538 h 1580197"/>
                  <a:gd name="connsiteX51" fmla="*/ 573405 w 940118"/>
                  <a:gd name="connsiteY51" fmla="*/ 32385 h 1580197"/>
                  <a:gd name="connsiteX52" fmla="*/ 679133 w 940118"/>
                  <a:gd name="connsiteY52" fmla="*/ 0 h 1580197"/>
                  <a:gd name="connsiteX0" fmla="*/ 679133 w 940118"/>
                  <a:gd name="connsiteY0" fmla="*/ 0 h 1580197"/>
                  <a:gd name="connsiteX1" fmla="*/ 940118 w 940118"/>
                  <a:gd name="connsiteY1" fmla="*/ 140970 h 1580197"/>
                  <a:gd name="connsiteX2" fmla="*/ 747299 w 940118"/>
                  <a:gd name="connsiteY2" fmla="*/ 210278 h 1580197"/>
                  <a:gd name="connsiteX3" fmla="*/ 747713 w 940118"/>
                  <a:gd name="connsiteY3" fmla="*/ 210503 h 1580197"/>
                  <a:gd name="connsiteX4" fmla="*/ 620078 w 940118"/>
                  <a:gd name="connsiteY4" fmla="*/ 282893 h 1580197"/>
                  <a:gd name="connsiteX5" fmla="*/ 620077 w 940118"/>
                  <a:gd name="connsiteY5" fmla="*/ 282893 h 1580197"/>
                  <a:gd name="connsiteX6" fmla="*/ 548076 w 940118"/>
                  <a:gd name="connsiteY6" fmla="*/ 339736 h 1580197"/>
                  <a:gd name="connsiteX7" fmla="*/ 548640 w 940118"/>
                  <a:gd name="connsiteY7" fmla="*/ 340043 h 1580197"/>
                  <a:gd name="connsiteX8" fmla="*/ 503873 w 940118"/>
                  <a:gd name="connsiteY8" fmla="*/ 383858 h 1580197"/>
                  <a:gd name="connsiteX9" fmla="*/ 488633 w 940118"/>
                  <a:gd name="connsiteY9" fmla="*/ 399098 h 1580197"/>
                  <a:gd name="connsiteX10" fmla="*/ 488633 w 940118"/>
                  <a:gd name="connsiteY10" fmla="*/ 400050 h 1580197"/>
                  <a:gd name="connsiteX11" fmla="*/ 422910 w 940118"/>
                  <a:gd name="connsiteY11" fmla="*/ 482918 h 1580197"/>
                  <a:gd name="connsiteX12" fmla="*/ 422910 w 940118"/>
                  <a:gd name="connsiteY12" fmla="*/ 483870 h 1580197"/>
                  <a:gd name="connsiteX13" fmla="*/ 367665 w 940118"/>
                  <a:gd name="connsiteY13" fmla="*/ 572453 h 1580197"/>
                  <a:gd name="connsiteX14" fmla="*/ 368618 w 940118"/>
                  <a:gd name="connsiteY14" fmla="*/ 573405 h 1580197"/>
                  <a:gd name="connsiteX15" fmla="*/ 317183 w 940118"/>
                  <a:gd name="connsiteY15" fmla="*/ 684847 h 1580197"/>
                  <a:gd name="connsiteX16" fmla="*/ 305241 w 940118"/>
                  <a:gd name="connsiteY16" fmla="*/ 678329 h 1580197"/>
                  <a:gd name="connsiteX17" fmla="*/ 305235 w 940118"/>
                  <a:gd name="connsiteY17" fmla="*/ 678350 h 1580197"/>
                  <a:gd name="connsiteX18" fmla="*/ 317183 w 940118"/>
                  <a:gd name="connsiteY18" fmla="*/ 684847 h 1580197"/>
                  <a:gd name="connsiteX19" fmla="*/ 260985 w 940118"/>
                  <a:gd name="connsiteY19" fmla="*/ 1014413 h 1580197"/>
                  <a:gd name="connsiteX20" fmla="*/ 342900 w 940118"/>
                  <a:gd name="connsiteY20" fmla="*/ 1373505 h 1580197"/>
                  <a:gd name="connsiteX21" fmla="*/ 546735 w 940118"/>
                  <a:gd name="connsiteY21" fmla="*/ 1580197 h 1580197"/>
                  <a:gd name="connsiteX22" fmla="*/ 285750 w 940118"/>
                  <a:gd name="connsiteY22" fmla="*/ 1438275 h 1580197"/>
                  <a:gd name="connsiteX23" fmla="*/ 81915 w 940118"/>
                  <a:gd name="connsiteY23" fmla="*/ 1231583 h 1580197"/>
                  <a:gd name="connsiteX24" fmla="*/ 0 w 940118"/>
                  <a:gd name="connsiteY24" fmla="*/ 872490 h 1580197"/>
                  <a:gd name="connsiteX25" fmla="*/ 56197 w 940118"/>
                  <a:gd name="connsiteY25" fmla="*/ 542925 h 1580197"/>
                  <a:gd name="connsiteX26" fmla="*/ 62441 w 940118"/>
                  <a:gd name="connsiteY26" fmla="*/ 546321 h 1580197"/>
                  <a:gd name="connsiteX27" fmla="*/ 62617 w 940118"/>
                  <a:gd name="connsiteY27" fmla="*/ 545909 h 1580197"/>
                  <a:gd name="connsiteX28" fmla="*/ 57150 w 940118"/>
                  <a:gd name="connsiteY28" fmla="*/ 542925 h 1580197"/>
                  <a:gd name="connsiteX29" fmla="*/ 107444 w 940118"/>
                  <a:gd name="connsiteY29" fmla="*/ 431896 h 1580197"/>
                  <a:gd name="connsiteX30" fmla="*/ 106680 w 940118"/>
                  <a:gd name="connsiteY30" fmla="*/ 431483 h 1580197"/>
                  <a:gd name="connsiteX31" fmla="*/ 161925 w 940118"/>
                  <a:gd name="connsiteY31" fmla="*/ 341948 h 1580197"/>
                  <a:gd name="connsiteX32" fmla="*/ 171758 w 940118"/>
                  <a:gd name="connsiteY32" fmla="*/ 347295 h 1580197"/>
                  <a:gd name="connsiteX33" fmla="*/ 171778 w 940118"/>
                  <a:gd name="connsiteY33" fmla="*/ 347270 h 1580197"/>
                  <a:gd name="connsiteX34" fmla="*/ 161925 w 940118"/>
                  <a:gd name="connsiteY34" fmla="*/ 341948 h 1580197"/>
                  <a:gd name="connsiteX35" fmla="*/ 227648 w 940118"/>
                  <a:gd name="connsiteY35" fmla="*/ 258128 h 1580197"/>
                  <a:gd name="connsiteX36" fmla="*/ 239906 w 940118"/>
                  <a:gd name="connsiteY36" fmla="*/ 264794 h 1580197"/>
                  <a:gd name="connsiteX37" fmla="*/ 240267 w 940118"/>
                  <a:gd name="connsiteY37" fmla="*/ 264453 h 1580197"/>
                  <a:gd name="connsiteX38" fmla="*/ 228600 w 940118"/>
                  <a:gd name="connsiteY38" fmla="*/ 258128 h 1580197"/>
                  <a:gd name="connsiteX39" fmla="*/ 242888 w 940118"/>
                  <a:gd name="connsiteY39" fmla="*/ 241935 h 1580197"/>
                  <a:gd name="connsiteX40" fmla="*/ 287315 w 940118"/>
                  <a:gd name="connsiteY40" fmla="*/ 198453 h 1580197"/>
                  <a:gd name="connsiteX41" fmla="*/ 286702 w 940118"/>
                  <a:gd name="connsiteY41" fmla="*/ 198120 h 1580197"/>
                  <a:gd name="connsiteX42" fmla="*/ 359092 w 940118"/>
                  <a:gd name="connsiteY42" fmla="*/ 140970 h 1580197"/>
                  <a:gd name="connsiteX43" fmla="*/ 378434 w 940118"/>
                  <a:gd name="connsiteY43" fmla="*/ 151488 h 1580197"/>
                  <a:gd name="connsiteX44" fmla="*/ 378837 w 940118"/>
                  <a:gd name="connsiteY44" fmla="*/ 151226 h 1580197"/>
                  <a:gd name="connsiteX45" fmla="*/ 360045 w 940118"/>
                  <a:gd name="connsiteY45" fmla="*/ 140970 h 1580197"/>
                  <a:gd name="connsiteX46" fmla="*/ 486263 w 940118"/>
                  <a:gd name="connsiteY46" fmla="*/ 68845 h 1580197"/>
                  <a:gd name="connsiteX47" fmla="*/ 485775 w 940118"/>
                  <a:gd name="connsiteY47" fmla="*/ 68580 h 1580197"/>
                  <a:gd name="connsiteX48" fmla="*/ 572452 w 940118"/>
                  <a:gd name="connsiteY48" fmla="*/ 32385 h 1580197"/>
                  <a:gd name="connsiteX49" fmla="*/ 595123 w 940118"/>
                  <a:gd name="connsiteY49" fmla="*/ 44713 h 1580197"/>
                  <a:gd name="connsiteX50" fmla="*/ 573405 w 940118"/>
                  <a:gd name="connsiteY50" fmla="*/ 32385 h 1580197"/>
                  <a:gd name="connsiteX51" fmla="*/ 679133 w 940118"/>
                  <a:gd name="connsiteY51" fmla="*/ 0 h 1580197"/>
                  <a:gd name="connsiteX0" fmla="*/ 679133 w 940118"/>
                  <a:gd name="connsiteY0" fmla="*/ 0 h 1580197"/>
                  <a:gd name="connsiteX1" fmla="*/ 940118 w 940118"/>
                  <a:gd name="connsiteY1" fmla="*/ 140970 h 1580197"/>
                  <a:gd name="connsiteX2" fmla="*/ 747299 w 940118"/>
                  <a:gd name="connsiteY2" fmla="*/ 210278 h 1580197"/>
                  <a:gd name="connsiteX3" fmla="*/ 747713 w 940118"/>
                  <a:gd name="connsiteY3" fmla="*/ 210503 h 1580197"/>
                  <a:gd name="connsiteX4" fmla="*/ 620078 w 940118"/>
                  <a:gd name="connsiteY4" fmla="*/ 282893 h 1580197"/>
                  <a:gd name="connsiteX5" fmla="*/ 620077 w 940118"/>
                  <a:gd name="connsiteY5" fmla="*/ 282893 h 1580197"/>
                  <a:gd name="connsiteX6" fmla="*/ 548076 w 940118"/>
                  <a:gd name="connsiteY6" fmla="*/ 339736 h 1580197"/>
                  <a:gd name="connsiteX7" fmla="*/ 548640 w 940118"/>
                  <a:gd name="connsiteY7" fmla="*/ 340043 h 1580197"/>
                  <a:gd name="connsiteX8" fmla="*/ 503873 w 940118"/>
                  <a:gd name="connsiteY8" fmla="*/ 383858 h 1580197"/>
                  <a:gd name="connsiteX9" fmla="*/ 488633 w 940118"/>
                  <a:gd name="connsiteY9" fmla="*/ 399098 h 1580197"/>
                  <a:gd name="connsiteX10" fmla="*/ 488633 w 940118"/>
                  <a:gd name="connsiteY10" fmla="*/ 400050 h 1580197"/>
                  <a:gd name="connsiteX11" fmla="*/ 422910 w 940118"/>
                  <a:gd name="connsiteY11" fmla="*/ 482918 h 1580197"/>
                  <a:gd name="connsiteX12" fmla="*/ 422910 w 940118"/>
                  <a:gd name="connsiteY12" fmla="*/ 483870 h 1580197"/>
                  <a:gd name="connsiteX13" fmla="*/ 367665 w 940118"/>
                  <a:gd name="connsiteY13" fmla="*/ 572453 h 1580197"/>
                  <a:gd name="connsiteX14" fmla="*/ 368618 w 940118"/>
                  <a:gd name="connsiteY14" fmla="*/ 573405 h 1580197"/>
                  <a:gd name="connsiteX15" fmla="*/ 317183 w 940118"/>
                  <a:gd name="connsiteY15" fmla="*/ 684847 h 1580197"/>
                  <a:gd name="connsiteX16" fmla="*/ 305241 w 940118"/>
                  <a:gd name="connsiteY16" fmla="*/ 678329 h 1580197"/>
                  <a:gd name="connsiteX17" fmla="*/ 305235 w 940118"/>
                  <a:gd name="connsiteY17" fmla="*/ 678350 h 1580197"/>
                  <a:gd name="connsiteX18" fmla="*/ 317183 w 940118"/>
                  <a:gd name="connsiteY18" fmla="*/ 684847 h 1580197"/>
                  <a:gd name="connsiteX19" fmla="*/ 260985 w 940118"/>
                  <a:gd name="connsiteY19" fmla="*/ 1014413 h 1580197"/>
                  <a:gd name="connsiteX20" fmla="*/ 342900 w 940118"/>
                  <a:gd name="connsiteY20" fmla="*/ 1373505 h 1580197"/>
                  <a:gd name="connsiteX21" fmla="*/ 546735 w 940118"/>
                  <a:gd name="connsiteY21" fmla="*/ 1580197 h 1580197"/>
                  <a:gd name="connsiteX22" fmla="*/ 285750 w 940118"/>
                  <a:gd name="connsiteY22" fmla="*/ 1438275 h 1580197"/>
                  <a:gd name="connsiteX23" fmla="*/ 81915 w 940118"/>
                  <a:gd name="connsiteY23" fmla="*/ 1231583 h 1580197"/>
                  <a:gd name="connsiteX24" fmla="*/ 0 w 940118"/>
                  <a:gd name="connsiteY24" fmla="*/ 872490 h 1580197"/>
                  <a:gd name="connsiteX25" fmla="*/ 56197 w 940118"/>
                  <a:gd name="connsiteY25" fmla="*/ 542925 h 1580197"/>
                  <a:gd name="connsiteX26" fmla="*/ 62441 w 940118"/>
                  <a:gd name="connsiteY26" fmla="*/ 546321 h 1580197"/>
                  <a:gd name="connsiteX27" fmla="*/ 62617 w 940118"/>
                  <a:gd name="connsiteY27" fmla="*/ 545909 h 1580197"/>
                  <a:gd name="connsiteX28" fmla="*/ 57150 w 940118"/>
                  <a:gd name="connsiteY28" fmla="*/ 542925 h 1580197"/>
                  <a:gd name="connsiteX29" fmla="*/ 107444 w 940118"/>
                  <a:gd name="connsiteY29" fmla="*/ 431896 h 1580197"/>
                  <a:gd name="connsiteX30" fmla="*/ 106680 w 940118"/>
                  <a:gd name="connsiteY30" fmla="*/ 431483 h 1580197"/>
                  <a:gd name="connsiteX31" fmla="*/ 161925 w 940118"/>
                  <a:gd name="connsiteY31" fmla="*/ 341948 h 1580197"/>
                  <a:gd name="connsiteX32" fmla="*/ 171758 w 940118"/>
                  <a:gd name="connsiteY32" fmla="*/ 347295 h 1580197"/>
                  <a:gd name="connsiteX33" fmla="*/ 171778 w 940118"/>
                  <a:gd name="connsiteY33" fmla="*/ 347270 h 1580197"/>
                  <a:gd name="connsiteX34" fmla="*/ 161925 w 940118"/>
                  <a:gd name="connsiteY34" fmla="*/ 341948 h 1580197"/>
                  <a:gd name="connsiteX35" fmla="*/ 227648 w 940118"/>
                  <a:gd name="connsiteY35" fmla="*/ 258128 h 1580197"/>
                  <a:gd name="connsiteX36" fmla="*/ 239906 w 940118"/>
                  <a:gd name="connsiteY36" fmla="*/ 264794 h 1580197"/>
                  <a:gd name="connsiteX37" fmla="*/ 240267 w 940118"/>
                  <a:gd name="connsiteY37" fmla="*/ 264453 h 1580197"/>
                  <a:gd name="connsiteX38" fmla="*/ 228600 w 940118"/>
                  <a:gd name="connsiteY38" fmla="*/ 258128 h 1580197"/>
                  <a:gd name="connsiteX39" fmla="*/ 242888 w 940118"/>
                  <a:gd name="connsiteY39" fmla="*/ 241935 h 1580197"/>
                  <a:gd name="connsiteX40" fmla="*/ 287315 w 940118"/>
                  <a:gd name="connsiteY40" fmla="*/ 198453 h 1580197"/>
                  <a:gd name="connsiteX41" fmla="*/ 286702 w 940118"/>
                  <a:gd name="connsiteY41" fmla="*/ 198120 h 1580197"/>
                  <a:gd name="connsiteX42" fmla="*/ 359092 w 940118"/>
                  <a:gd name="connsiteY42" fmla="*/ 140970 h 1580197"/>
                  <a:gd name="connsiteX43" fmla="*/ 378434 w 940118"/>
                  <a:gd name="connsiteY43" fmla="*/ 151488 h 1580197"/>
                  <a:gd name="connsiteX44" fmla="*/ 378837 w 940118"/>
                  <a:gd name="connsiteY44" fmla="*/ 151226 h 1580197"/>
                  <a:gd name="connsiteX45" fmla="*/ 486263 w 940118"/>
                  <a:gd name="connsiteY45" fmla="*/ 68845 h 1580197"/>
                  <a:gd name="connsiteX46" fmla="*/ 485775 w 940118"/>
                  <a:gd name="connsiteY46" fmla="*/ 68580 h 1580197"/>
                  <a:gd name="connsiteX47" fmla="*/ 572452 w 940118"/>
                  <a:gd name="connsiteY47" fmla="*/ 32385 h 1580197"/>
                  <a:gd name="connsiteX48" fmla="*/ 595123 w 940118"/>
                  <a:gd name="connsiteY48" fmla="*/ 44713 h 1580197"/>
                  <a:gd name="connsiteX49" fmla="*/ 573405 w 940118"/>
                  <a:gd name="connsiteY49" fmla="*/ 32385 h 1580197"/>
                  <a:gd name="connsiteX50" fmla="*/ 679133 w 940118"/>
                  <a:gd name="connsiteY50" fmla="*/ 0 h 1580197"/>
                  <a:gd name="connsiteX0" fmla="*/ 679133 w 940118"/>
                  <a:gd name="connsiteY0" fmla="*/ 0 h 1580197"/>
                  <a:gd name="connsiteX1" fmla="*/ 940118 w 940118"/>
                  <a:gd name="connsiteY1" fmla="*/ 140970 h 1580197"/>
                  <a:gd name="connsiteX2" fmla="*/ 747299 w 940118"/>
                  <a:gd name="connsiteY2" fmla="*/ 210278 h 1580197"/>
                  <a:gd name="connsiteX3" fmla="*/ 747713 w 940118"/>
                  <a:gd name="connsiteY3" fmla="*/ 210503 h 1580197"/>
                  <a:gd name="connsiteX4" fmla="*/ 620078 w 940118"/>
                  <a:gd name="connsiteY4" fmla="*/ 282893 h 1580197"/>
                  <a:gd name="connsiteX5" fmla="*/ 620077 w 940118"/>
                  <a:gd name="connsiteY5" fmla="*/ 282893 h 1580197"/>
                  <a:gd name="connsiteX6" fmla="*/ 548076 w 940118"/>
                  <a:gd name="connsiteY6" fmla="*/ 339736 h 1580197"/>
                  <a:gd name="connsiteX7" fmla="*/ 548640 w 940118"/>
                  <a:gd name="connsiteY7" fmla="*/ 340043 h 1580197"/>
                  <a:gd name="connsiteX8" fmla="*/ 503873 w 940118"/>
                  <a:gd name="connsiteY8" fmla="*/ 383858 h 1580197"/>
                  <a:gd name="connsiteX9" fmla="*/ 488633 w 940118"/>
                  <a:gd name="connsiteY9" fmla="*/ 399098 h 1580197"/>
                  <a:gd name="connsiteX10" fmla="*/ 488633 w 940118"/>
                  <a:gd name="connsiteY10" fmla="*/ 400050 h 1580197"/>
                  <a:gd name="connsiteX11" fmla="*/ 422910 w 940118"/>
                  <a:gd name="connsiteY11" fmla="*/ 482918 h 1580197"/>
                  <a:gd name="connsiteX12" fmla="*/ 422910 w 940118"/>
                  <a:gd name="connsiteY12" fmla="*/ 483870 h 1580197"/>
                  <a:gd name="connsiteX13" fmla="*/ 367665 w 940118"/>
                  <a:gd name="connsiteY13" fmla="*/ 572453 h 1580197"/>
                  <a:gd name="connsiteX14" fmla="*/ 368618 w 940118"/>
                  <a:gd name="connsiteY14" fmla="*/ 573405 h 1580197"/>
                  <a:gd name="connsiteX15" fmla="*/ 317183 w 940118"/>
                  <a:gd name="connsiteY15" fmla="*/ 684847 h 1580197"/>
                  <a:gd name="connsiteX16" fmla="*/ 305241 w 940118"/>
                  <a:gd name="connsiteY16" fmla="*/ 678329 h 1580197"/>
                  <a:gd name="connsiteX17" fmla="*/ 305235 w 940118"/>
                  <a:gd name="connsiteY17" fmla="*/ 678350 h 1580197"/>
                  <a:gd name="connsiteX18" fmla="*/ 317183 w 940118"/>
                  <a:gd name="connsiteY18" fmla="*/ 684847 h 1580197"/>
                  <a:gd name="connsiteX19" fmla="*/ 260985 w 940118"/>
                  <a:gd name="connsiteY19" fmla="*/ 1014413 h 1580197"/>
                  <a:gd name="connsiteX20" fmla="*/ 342900 w 940118"/>
                  <a:gd name="connsiteY20" fmla="*/ 1373505 h 1580197"/>
                  <a:gd name="connsiteX21" fmla="*/ 546735 w 940118"/>
                  <a:gd name="connsiteY21" fmla="*/ 1580197 h 1580197"/>
                  <a:gd name="connsiteX22" fmla="*/ 285750 w 940118"/>
                  <a:gd name="connsiteY22" fmla="*/ 1438275 h 1580197"/>
                  <a:gd name="connsiteX23" fmla="*/ 81915 w 940118"/>
                  <a:gd name="connsiteY23" fmla="*/ 1231583 h 1580197"/>
                  <a:gd name="connsiteX24" fmla="*/ 0 w 940118"/>
                  <a:gd name="connsiteY24" fmla="*/ 872490 h 1580197"/>
                  <a:gd name="connsiteX25" fmla="*/ 56197 w 940118"/>
                  <a:gd name="connsiteY25" fmla="*/ 542925 h 1580197"/>
                  <a:gd name="connsiteX26" fmla="*/ 62441 w 940118"/>
                  <a:gd name="connsiteY26" fmla="*/ 546321 h 1580197"/>
                  <a:gd name="connsiteX27" fmla="*/ 62617 w 940118"/>
                  <a:gd name="connsiteY27" fmla="*/ 545909 h 1580197"/>
                  <a:gd name="connsiteX28" fmla="*/ 57150 w 940118"/>
                  <a:gd name="connsiteY28" fmla="*/ 542925 h 1580197"/>
                  <a:gd name="connsiteX29" fmla="*/ 107444 w 940118"/>
                  <a:gd name="connsiteY29" fmla="*/ 431896 h 1580197"/>
                  <a:gd name="connsiteX30" fmla="*/ 106680 w 940118"/>
                  <a:gd name="connsiteY30" fmla="*/ 431483 h 1580197"/>
                  <a:gd name="connsiteX31" fmla="*/ 161925 w 940118"/>
                  <a:gd name="connsiteY31" fmla="*/ 341948 h 1580197"/>
                  <a:gd name="connsiteX32" fmla="*/ 171758 w 940118"/>
                  <a:gd name="connsiteY32" fmla="*/ 347295 h 1580197"/>
                  <a:gd name="connsiteX33" fmla="*/ 171778 w 940118"/>
                  <a:gd name="connsiteY33" fmla="*/ 347270 h 1580197"/>
                  <a:gd name="connsiteX34" fmla="*/ 161925 w 940118"/>
                  <a:gd name="connsiteY34" fmla="*/ 341948 h 1580197"/>
                  <a:gd name="connsiteX35" fmla="*/ 227648 w 940118"/>
                  <a:gd name="connsiteY35" fmla="*/ 258128 h 1580197"/>
                  <a:gd name="connsiteX36" fmla="*/ 239906 w 940118"/>
                  <a:gd name="connsiteY36" fmla="*/ 264794 h 1580197"/>
                  <a:gd name="connsiteX37" fmla="*/ 240267 w 940118"/>
                  <a:gd name="connsiteY37" fmla="*/ 264453 h 1580197"/>
                  <a:gd name="connsiteX38" fmla="*/ 228600 w 940118"/>
                  <a:gd name="connsiteY38" fmla="*/ 258128 h 1580197"/>
                  <a:gd name="connsiteX39" fmla="*/ 242888 w 940118"/>
                  <a:gd name="connsiteY39" fmla="*/ 241935 h 1580197"/>
                  <a:gd name="connsiteX40" fmla="*/ 287315 w 940118"/>
                  <a:gd name="connsiteY40" fmla="*/ 198453 h 1580197"/>
                  <a:gd name="connsiteX41" fmla="*/ 286702 w 940118"/>
                  <a:gd name="connsiteY41" fmla="*/ 198120 h 1580197"/>
                  <a:gd name="connsiteX42" fmla="*/ 359092 w 940118"/>
                  <a:gd name="connsiteY42" fmla="*/ 140970 h 1580197"/>
                  <a:gd name="connsiteX43" fmla="*/ 378434 w 940118"/>
                  <a:gd name="connsiteY43" fmla="*/ 151488 h 1580197"/>
                  <a:gd name="connsiteX44" fmla="*/ 486263 w 940118"/>
                  <a:gd name="connsiteY44" fmla="*/ 68845 h 1580197"/>
                  <a:gd name="connsiteX45" fmla="*/ 485775 w 940118"/>
                  <a:gd name="connsiteY45" fmla="*/ 68580 h 1580197"/>
                  <a:gd name="connsiteX46" fmla="*/ 572452 w 940118"/>
                  <a:gd name="connsiteY46" fmla="*/ 32385 h 1580197"/>
                  <a:gd name="connsiteX47" fmla="*/ 595123 w 940118"/>
                  <a:gd name="connsiteY47" fmla="*/ 44713 h 1580197"/>
                  <a:gd name="connsiteX48" fmla="*/ 573405 w 940118"/>
                  <a:gd name="connsiteY48" fmla="*/ 32385 h 1580197"/>
                  <a:gd name="connsiteX49" fmla="*/ 679133 w 940118"/>
                  <a:gd name="connsiteY49" fmla="*/ 0 h 1580197"/>
                  <a:gd name="connsiteX0" fmla="*/ 679133 w 940118"/>
                  <a:gd name="connsiteY0" fmla="*/ 0 h 1580197"/>
                  <a:gd name="connsiteX1" fmla="*/ 940118 w 940118"/>
                  <a:gd name="connsiteY1" fmla="*/ 140970 h 1580197"/>
                  <a:gd name="connsiteX2" fmla="*/ 747299 w 940118"/>
                  <a:gd name="connsiteY2" fmla="*/ 210278 h 1580197"/>
                  <a:gd name="connsiteX3" fmla="*/ 747713 w 940118"/>
                  <a:gd name="connsiteY3" fmla="*/ 210503 h 1580197"/>
                  <a:gd name="connsiteX4" fmla="*/ 620078 w 940118"/>
                  <a:gd name="connsiteY4" fmla="*/ 282893 h 1580197"/>
                  <a:gd name="connsiteX5" fmla="*/ 620077 w 940118"/>
                  <a:gd name="connsiteY5" fmla="*/ 282893 h 1580197"/>
                  <a:gd name="connsiteX6" fmla="*/ 548076 w 940118"/>
                  <a:gd name="connsiteY6" fmla="*/ 339736 h 1580197"/>
                  <a:gd name="connsiteX7" fmla="*/ 548640 w 940118"/>
                  <a:gd name="connsiteY7" fmla="*/ 340043 h 1580197"/>
                  <a:gd name="connsiteX8" fmla="*/ 503873 w 940118"/>
                  <a:gd name="connsiteY8" fmla="*/ 383858 h 1580197"/>
                  <a:gd name="connsiteX9" fmla="*/ 488633 w 940118"/>
                  <a:gd name="connsiteY9" fmla="*/ 399098 h 1580197"/>
                  <a:gd name="connsiteX10" fmla="*/ 488633 w 940118"/>
                  <a:gd name="connsiteY10" fmla="*/ 400050 h 1580197"/>
                  <a:gd name="connsiteX11" fmla="*/ 422910 w 940118"/>
                  <a:gd name="connsiteY11" fmla="*/ 482918 h 1580197"/>
                  <a:gd name="connsiteX12" fmla="*/ 422910 w 940118"/>
                  <a:gd name="connsiteY12" fmla="*/ 483870 h 1580197"/>
                  <a:gd name="connsiteX13" fmla="*/ 367665 w 940118"/>
                  <a:gd name="connsiteY13" fmla="*/ 572453 h 1580197"/>
                  <a:gd name="connsiteX14" fmla="*/ 368618 w 940118"/>
                  <a:gd name="connsiteY14" fmla="*/ 573405 h 1580197"/>
                  <a:gd name="connsiteX15" fmla="*/ 317183 w 940118"/>
                  <a:gd name="connsiteY15" fmla="*/ 684847 h 1580197"/>
                  <a:gd name="connsiteX16" fmla="*/ 305241 w 940118"/>
                  <a:gd name="connsiteY16" fmla="*/ 678329 h 1580197"/>
                  <a:gd name="connsiteX17" fmla="*/ 305235 w 940118"/>
                  <a:gd name="connsiteY17" fmla="*/ 678350 h 1580197"/>
                  <a:gd name="connsiteX18" fmla="*/ 317183 w 940118"/>
                  <a:gd name="connsiteY18" fmla="*/ 684847 h 1580197"/>
                  <a:gd name="connsiteX19" fmla="*/ 260985 w 940118"/>
                  <a:gd name="connsiteY19" fmla="*/ 1014413 h 1580197"/>
                  <a:gd name="connsiteX20" fmla="*/ 342900 w 940118"/>
                  <a:gd name="connsiteY20" fmla="*/ 1373505 h 1580197"/>
                  <a:gd name="connsiteX21" fmla="*/ 546735 w 940118"/>
                  <a:gd name="connsiteY21" fmla="*/ 1580197 h 1580197"/>
                  <a:gd name="connsiteX22" fmla="*/ 285750 w 940118"/>
                  <a:gd name="connsiteY22" fmla="*/ 1438275 h 1580197"/>
                  <a:gd name="connsiteX23" fmla="*/ 81915 w 940118"/>
                  <a:gd name="connsiteY23" fmla="*/ 1231583 h 1580197"/>
                  <a:gd name="connsiteX24" fmla="*/ 0 w 940118"/>
                  <a:gd name="connsiteY24" fmla="*/ 872490 h 1580197"/>
                  <a:gd name="connsiteX25" fmla="*/ 56197 w 940118"/>
                  <a:gd name="connsiteY25" fmla="*/ 542925 h 1580197"/>
                  <a:gd name="connsiteX26" fmla="*/ 62441 w 940118"/>
                  <a:gd name="connsiteY26" fmla="*/ 546321 h 1580197"/>
                  <a:gd name="connsiteX27" fmla="*/ 62617 w 940118"/>
                  <a:gd name="connsiteY27" fmla="*/ 545909 h 1580197"/>
                  <a:gd name="connsiteX28" fmla="*/ 57150 w 940118"/>
                  <a:gd name="connsiteY28" fmla="*/ 542925 h 1580197"/>
                  <a:gd name="connsiteX29" fmla="*/ 107444 w 940118"/>
                  <a:gd name="connsiteY29" fmla="*/ 431896 h 1580197"/>
                  <a:gd name="connsiteX30" fmla="*/ 106680 w 940118"/>
                  <a:gd name="connsiteY30" fmla="*/ 431483 h 1580197"/>
                  <a:gd name="connsiteX31" fmla="*/ 161925 w 940118"/>
                  <a:gd name="connsiteY31" fmla="*/ 341948 h 1580197"/>
                  <a:gd name="connsiteX32" fmla="*/ 171758 w 940118"/>
                  <a:gd name="connsiteY32" fmla="*/ 347295 h 1580197"/>
                  <a:gd name="connsiteX33" fmla="*/ 171778 w 940118"/>
                  <a:gd name="connsiteY33" fmla="*/ 347270 h 1580197"/>
                  <a:gd name="connsiteX34" fmla="*/ 161925 w 940118"/>
                  <a:gd name="connsiteY34" fmla="*/ 341948 h 1580197"/>
                  <a:gd name="connsiteX35" fmla="*/ 227648 w 940118"/>
                  <a:gd name="connsiteY35" fmla="*/ 258128 h 1580197"/>
                  <a:gd name="connsiteX36" fmla="*/ 239906 w 940118"/>
                  <a:gd name="connsiteY36" fmla="*/ 264794 h 1580197"/>
                  <a:gd name="connsiteX37" fmla="*/ 240267 w 940118"/>
                  <a:gd name="connsiteY37" fmla="*/ 264453 h 1580197"/>
                  <a:gd name="connsiteX38" fmla="*/ 228600 w 940118"/>
                  <a:gd name="connsiteY38" fmla="*/ 258128 h 1580197"/>
                  <a:gd name="connsiteX39" fmla="*/ 242888 w 940118"/>
                  <a:gd name="connsiteY39" fmla="*/ 241935 h 1580197"/>
                  <a:gd name="connsiteX40" fmla="*/ 287315 w 940118"/>
                  <a:gd name="connsiteY40" fmla="*/ 198453 h 1580197"/>
                  <a:gd name="connsiteX41" fmla="*/ 286702 w 940118"/>
                  <a:gd name="connsiteY41" fmla="*/ 198120 h 1580197"/>
                  <a:gd name="connsiteX42" fmla="*/ 359092 w 940118"/>
                  <a:gd name="connsiteY42" fmla="*/ 140970 h 1580197"/>
                  <a:gd name="connsiteX43" fmla="*/ 486263 w 940118"/>
                  <a:gd name="connsiteY43" fmla="*/ 68845 h 1580197"/>
                  <a:gd name="connsiteX44" fmla="*/ 485775 w 940118"/>
                  <a:gd name="connsiteY44" fmla="*/ 68580 h 1580197"/>
                  <a:gd name="connsiteX45" fmla="*/ 572452 w 940118"/>
                  <a:gd name="connsiteY45" fmla="*/ 32385 h 1580197"/>
                  <a:gd name="connsiteX46" fmla="*/ 595123 w 940118"/>
                  <a:gd name="connsiteY46" fmla="*/ 44713 h 1580197"/>
                  <a:gd name="connsiteX47" fmla="*/ 573405 w 940118"/>
                  <a:gd name="connsiteY47" fmla="*/ 32385 h 1580197"/>
                  <a:gd name="connsiteX48" fmla="*/ 679133 w 940118"/>
                  <a:gd name="connsiteY48" fmla="*/ 0 h 1580197"/>
                  <a:gd name="connsiteX0" fmla="*/ 679133 w 940118"/>
                  <a:gd name="connsiteY0" fmla="*/ 0 h 1580197"/>
                  <a:gd name="connsiteX1" fmla="*/ 940118 w 940118"/>
                  <a:gd name="connsiteY1" fmla="*/ 140970 h 1580197"/>
                  <a:gd name="connsiteX2" fmla="*/ 747299 w 940118"/>
                  <a:gd name="connsiteY2" fmla="*/ 210278 h 1580197"/>
                  <a:gd name="connsiteX3" fmla="*/ 747713 w 940118"/>
                  <a:gd name="connsiteY3" fmla="*/ 210503 h 1580197"/>
                  <a:gd name="connsiteX4" fmla="*/ 620078 w 940118"/>
                  <a:gd name="connsiteY4" fmla="*/ 282893 h 1580197"/>
                  <a:gd name="connsiteX5" fmla="*/ 620077 w 940118"/>
                  <a:gd name="connsiteY5" fmla="*/ 282893 h 1580197"/>
                  <a:gd name="connsiteX6" fmla="*/ 548076 w 940118"/>
                  <a:gd name="connsiteY6" fmla="*/ 339736 h 1580197"/>
                  <a:gd name="connsiteX7" fmla="*/ 548640 w 940118"/>
                  <a:gd name="connsiteY7" fmla="*/ 340043 h 1580197"/>
                  <a:gd name="connsiteX8" fmla="*/ 503873 w 940118"/>
                  <a:gd name="connsiteY8" fmla="*/ 383858 h 1580197"/>
                  <a:gd name="connsiteX9" fmla="*/ 488633 w 940118"/>
                  <a:gd name="connsiteY9" fmla="*/ 399098 h 1580197"/>
                  <a:gd name="connsiteX10" fmla="*/ 488633 w 940118"/>
                  <a:gd name="connsiteY10" fmla="*/ 400050 h 1580197"/>
                  <a:gd name="connsiteX11" fmla="*/ 422910 w 940118"/>
                  <a:gd name="connsiteY11" fmla="*/ 482918 h 1580197"/>
                  <a:gd name="connsiteX12" fmla="*/ 422910 w 940118"/>
                  <a:gd name="connsiteY12" fmla="*/ 483870 h 1580197"/>
                  <a:gd name="connsiteX13" fmla="*/ 367665 w 940118"/>
                  <a:gd name="connsiteY13" fmla="*/ 572453 h 1580197"/>
                  <a:gd name="connsiteX14" fmla="*/ 368618 w 940118"/>
                  <a:gd name="connsiteY14" fmla="*/ 573405 h 1580197"/>
                  <a:gd name="connsiteX15" fmla="*/ 317183 w 940118"/>
                  <a:gd name="connsiteY15" fmla="*/ 684847 h 1580197"/>
                  <a:gd name="connsiteX16" fmla="*/ 305241 w 940118"/>
                  <a:gd name="connsiteY16" fmla="*/ 678329 h 1580197"/>
                  <a:gd name="connsiteX17" fmla="*/ 305235 w 940118"/>
                  <a:gd name="connsiteY17" fmla="*/ 678350 h 1580197"/>
                  <a:gd name="connsiteX18" fmla="*/ 317183 w 940118"/>
                  <a:gd name="connsiteY18" fmla="*/ 684847 h 1580197"/>
                  <a:gd name="connsiteX19" fmla="*/ 260985 w 940118"/>
                  <a:gd name="connsiteY19" fmla="*/ 1014413 h 1580197"/>
                  <a:gd name="connsiteX20" fmla="*/ 342900 w 940118"/>
                  <a:gd name="connsiteY20" fmla="*/ 1373505 h 1580197"/>
                  <a:gd name="connsiteX21" fmla="*/ 546735 w 940118"/>
                  <a:gd name="connsiteY21" fmla="*/ 1580197 h 1580197"/>
                  <a:gd name="connsiteX22" fmla="*/ 285750 w 940118"/>
                  <a:gd name="connsiteY22" fmla="*/ 1438275 h 1580197"/>
                  <a:gd name="connsiteX23" fmla="*/ 81915 w 940118"/>
                  <a:gd name="connsiteY23" fmla="*/ 1231583 h 1580197"/>
                  <a:gd name="connsiteX24" fmla="*/ 0 w 940118"/>
                  <a:gd name="connsiteY24" fmla="*/ 872490 h 1580197"/>
                  <a:gd name="connsiteX25" fmla="*/ 56197 w 940118"/>
                  <a:gd name="connsiteY25" fmla="*/ 542925 h 1580197"/>
                  <a:gd name="connsiteX26" fmla="*/ 62441 w 940118"/>
                  <a:gd name="connsiteY26" fmla="*/ 546321 h 1580197"/>
                  <a:gd name="connsiteX27" fmla="*/ 62617 w 940118"/>
                  <a:gd name="connsiteY27" fmla="*/ 545909 h 1580197"/>
                  <a:gd name="connsiteX28" fmla="*/ 57150 w 940118"/>
                  <a:gd name="connsiteY28" fmla="*/ 542925 h 1580197"/>
                  <a:gd name="connsiteX29" fmla="*/ 107444 w 940118"/>
                  <a:gd name="connsiteY29" fmla="*/ 431896 h 1580197"/>
                  <a:gd name="connsiteX30" fmla="*/ 106680 w 940118"/>
                  <a:gd name="connsiteY30" fmla="*/ 431483 h 1580197"/>
                  <a:gd name="connsiteX31" fmla="*/ 161925 w 940118"/>
                  <a:gd name="connsiteY31" fmla="*/ 341948 h 1580197"/>
                  <a:gd name="connsiteX32" fmla="*/ 171758 w 940118"/>
                  <a:gd name="connsiteY32" fmla="*/ 347295 h 1580197"/>
                  <a:gd name="connsiteX33" fmla="*/ 171778 w 940118"/>
                  <a:gd name="connsiteY33" fmla="*/ 347270 h 1580197"/>
                  <a:gd name="connsiteX34" fmla="*/ 161925 w 940118"/>
                  <a:gd name="connsiteY34" fmla="*/ 341948 h 1580197"/>
                  <a:gd name="connsiteX35" fmla="*/ 227648 w 940118"/>
                  <a:gd name="connsiteY35" fmla="*/ 258128 h 1580197"/>
                  <a:gd name="connsiteX36" fmla="*/ 239906 w 940118"/>
                  <a:gd name="connsiteY36" fmla="*/ 264794 h 1580197"/>
                  <a:gd name="connsiteX37" fmla="*/ 240267 w 940118"/>
                  <a:gd name="connsiteY37" fmla="*/ 264453 h 1580197"/>
                  <a:gd name="connsiteX38" fmla="*/ 228600 w 940118"/>
                  <a:gd name="connsiteY38" fmla="*/ 258128 h 1580197"/>
                  <a:gd name="connsiteX39" fmla="*/ 287315 w 940118"/>
                  <a:gd name="connsiteY39" fmla="*/ 198453 h 1580197"/>
                  <a:gd name="connsiteX40" fmla="*/ 286702 w 940118"/>
                  <a:gd name="connsiteY40" fmla="*/ 198120 h 1580197"/>
                  <a:gd name="connsiteX41" fmla="*/ 359092 w 940118"/>
                  <a:gd name="connsiteY41" fmla="*/ 140970 h 1580197"/>
                  <a:gd name="connsiteX42" fmla="*/ 486263 w 940118"/>
                  <a:gd name="connsiteY42" fmla="*/ 68845 h 1580197"/>
                  <a:gd name="connsiteX43" fmla="*/ 485775 w 940118"/>
                  <a:gd name="connsiteY43" fmla="*/ 68580 h 1580197"/>
                  <a:gd name="connsiteX44" fmla="*/ 572452 w 940118"/>
                  <a:gd name="connsiteY44" fmla="*/ 32385 h 1580197"/>
                  <a:gd name="connsiteX45" fmla="*/ 595123 w 940118"/>
                  <a:gd name="connsiteY45" fmla="*/ 44713 h 1580197"/>
                  <a:gd name="connsiteX46" fmla="*/ 573405 w 940118"/>
                  <a:gd name="connsiteY46" fmla="*/ 32385 h 1580197"/>
                  <a:gd name="connsiteX47" fmla="*/ 679133 w 940118"/>
                  <a:gd name="connsiteY47" fmla="*/ 0 h 1580197"/>
                  <a:gd name="connsiteX0" fmla="*/ 679133 w 940118"/>
                  <a:gd name="connsiteY0" fmla="*/ 0 h 1580197"/>
                  <a:gd name="connsiteX1" fmla="*/ 940118 w 940118"/>
                  <a:gd name="connsiteY1" fmla="*/ 140970 h 1580197"/>
                  <a:gd name="connsiteX2" fmla="*/ 747299 w 940118"/>
                  <a:gd name="connsiteY2" fmla="*/ 210278 h 1580197"/>
                  <a:gd name="connsiteX3" fmla="*/ 747713 w 940118"/>
                  <a:gd name="connsiteY3" fmla="*/ 210503 h 1580197"/>
                  <a:gd name="connsiteX4" fmla="*/ 620078 w 940118"/>
                  <a:gd name="connsiteY4" fmla="*/ 282893 h 1580197"/>
                  <a:gd name="connsiteX5" fmla="*/ 620077 w 940118"/>
                  <a:gd name="connsiteY5" fmla="*/ 282893 h 1580197"/>
                  <a:gd name="connsiteX6" fmla="*/ 548076 w 940118"/>
                  <a:gd name="connsiteY6" fmla="*/ 339736 h 1580197"/>
                  <a:gd name="connsiteX7" fmla="*/ 548640 w 940118"/>
                  <a:gd name="connsiteY7" fmla="*/ 340043 h 1580197"/>
                  <a:gd name="connsiteX8" fmla="*/ 503873 w 940118"/>
                  <a:gd name="connsiteY8" fmla="*/ 383858 h 1580197"/>
                  <a:gd name="connsiteX9" fmla="*/ 488633 w 940118"/>
                  <a:gd name="connsiteY9" fmla="*/ 399098 h 1580197"/>
                  <a:gd name="connsiteX10" fmla="*/ 488633 w 940118"/>
                  <a:gd name="connsiteY10" fmla="*/ 400050 h 1580197"/>
                  <a:gd name="connsiteX11" fmla="*/ 422910 w 940118"/>
                  <a:gd name="connsiteY11" fmla="*/ 482918 h 1580197"/>
                  <a:gd name="connsiteX12" fmla="*/ 422910 w 940118"/>
                  <a:gd name="connsiteY12" fmla="*/ 483870 h 1580197"/>
                  <a:gd name="connsiteX13" fmla="*/ 367665 w 940118"/>
                  <a:gd name="connsiteY13" fmla="*/ 572453 h 1580197"/>
                  <a:gd name="connsiteX14" fmla="*/ 368618 w 940118"/>
                  <a:gd name="connsiteY14" fmla="*/ 573405 h 1580197"/>
                  <a:gd name="connsiteX15" fmla="*/ 317183 w 940118"/>
                  <a:gd name="connsiteY15" fmla="*/ 684847 h 1580197"/>
                  <a:gd name="connsiteX16" fmla="*/ 305241 w 940118"/>
                  <a:gd name="connsiteY16" fmla="*/ 678329 h 1580197"/>
                  <a:gd name="connsiteX17" fmla="*/ 305235 w 940118"/>
                  <a:gd name="connsiteY17" fmla="*/ 678350 h 1580197"/>
                  <a:gd name="connsiteX18" fmla="*/ 317183 w 940118"/>
                  <a:gd name="connsiteY18" fmla="*/ 684847 h 1580197"/>
                  <a:gd name="connsiteX19" fmla="*/ 260985 w 940118"/>
                  <a:gd name="connsiteY19" fmla="*/ 1014413 h 1580197"/>
                  <a:gd name="connsiteX20" fmla="*/ 342900 w 940118"/>
                  <a:gd name="connsiteY20" fmla="*/ 1373505 h 1580197"/>
                  <a:gd name="connsiteX21" fmla="*/ 546735 w 940118"/>
                  <a:gd name="connsiteY21" fmla="*/ 1580197 h 1580197"/>
                  <a:gd name="connsiteX22" fmla="*/ 285750 w 940118"/>
                  <a:gd name="connsiteY22" fmla="*/ 1438275 h 1580197"/>
                  <a:gd name="connsiteX23" fmla="*/ 81915 w 940118"/>
                  <a:gd name="connsiteY23" fmla="*/ 1231583 h 1580197"/>
                  <a:gd name="connsiteX24" fmla="*/ 0 w 940118"/>
                  <a:gd name="connsiteY24" fmla="*/ 872490 h 1580197"/>
                  <a:gd name="connsiteX25" fmla="*/ 56197 w 940118"/>
                  <a:gd name="connsiteY25" fmla="*/ 542925 h 1580197"/>
                  <a:gd name="connsiteX26" fmla="*/ 62441 w 940118"/>
                  <a:gd name="connsiteY26" fmla="*/ 546321 h 1580197"/>
                  <a:gd name="connsiteX27" fmla="*/ 62617 w 940118"/>
                  <a:gd name="connsiteY27" fmla="*/ 545909 h 1580197"/>
                  <a:gd name="connsiteX28" fmla="*/ 57150 w 940118"/>
                  <a:gd name="connsiteY28" fmla="*/ 542925 h 1580197"/>
                  <a:gd name="connsiteX29" fmla="*/ 107444 w 940118"/>
                  <a:gd name="connsiteY29" fmla="*/ 431896 h 1580197"/>
                  <a:gd name="connsiteX30" fmla="*/ 106680 w 940118"/>
                  <a:gd name="connsiteY30" fmla="*/ 431483 h 1580197"/>
                  <a:gd name="connsiteX31" fmla="*/ 161925 w 940118"/>
                  <a:gd name="connsiteY31" fmla="*/ 341948 h 1580197"/>
                  <a:gd name="connsiteX32" fmla="*/ 171758 w 940118"/>
                  <a:gd name="connsiteY32" fmla="*/ 347295 h 1580197"/>
                  <a:gd name="connsiteX33" fmla="*/ 171778 w 940118"/>
                  <a:gd name="connsiteY33" fmla="*/ 347270 h 1580197"/>
                  <a:gd name="connsiteX34" fmla="*/ 161925 w 940118"/>
                  <a:gd name="connsiteY34" fmla="*/ 341948 h 1580197"/>
                  <a:gd name="connsiteX35" fmla="*/ 227648 w 940118"/>
                  <a:gd name="connsiteY35" fmla="*/ 258128 h 1580197"/>
                  <a:gd name="connsiteX36" fmla="*/ 239906 w 940118"/>
                  <a:gd name="connsiteY36" fmla="*/ 264794 h 1580197"/>
                  <a:gd name="connsiteX37" fmla="*/ 228600 w 940118"/>
                  <a:gd name="connsiteY37" fmla="*/ 258128 h 1580197"/>
                  <a:gd name="connsiteX38" fmla="*/ 287315 w 940118"/>
                  <a:gd name="connsiteY38" fmla="*/ 198453 h 1580197"/>
                  <a:gd name="connsiteX39" fmla="*/ 286702 w 940118"/>
                  <a:gd name="connsiteY39" fmla="*/ 198120 h 1580197"/>
                  <a:gd name="connsiteX40" fmla="*/ 359092 w 940118"/>
                  <a:gd name="connsiteY40" fmla="*/ 140970 h 1580197"/>
                  <a:gd name="connsiteX41" fmla="*/ 486263 w 940118"/>
                  <a:gd name="connsiteY41" fmla="*/ 68845 h 1580197"/>
                  <a:gd name="connsiteX42" fmla="*/ 485775 w 940118"/>
                  <a:gd name="connsiteY42" fmla="*/ 68580 h 1580197"/>
                  <a:gd name="connsiteX43" fmla="*/ 572452 w 940118"/>
                  <a:gd name="connsiteY43" fmla="*/ 32385 h 1580197"/>
                  <a:gd name="connsiteX44" fmla="*/ 595123 w 940118"/>
                  <a:gd name="connsiteY44" fmla="*/ 44713 h 1580197"/>
                  <a:gd name="connsiteX45" fmla="*/ 573405 w 940118"/>
                  <a:gd name="connsiteY45" fmla="*/ 32385 h 1580197"/>
                  <a:gd name="connsiteX46" fmla="*/ 679133 w 940118"/>
                  <a:gd name="connsiteY46" fmla="*/ 0 h 1580197"/>
                  <a:gd name="connsiteX0" fmla="*/ 679133 w 940118"/>
                  <a:gd name="connsiteY0" fmla="*/ 0 h 1580197"/>
                  <a:gd name="connsiteX1" fmla="*/ 940118 w 940118"/>
                  <a:gd name="connsiteY1" fmla="*/ 140970 h 1580197"/>
                  <a:gd name="connsiteX2" fmla="*/ 747299 w 940118"/>
                  <a:gd name="connsiteY2" fmla="*/ 210278 h 1580197"/>
                  <a:gd name="connsiteX3" fmla="*/ 747713 w 940118"/>
                  <a:gd name="connsiteY3" fmla="*/ 210503 h 1580197"/>
                  <a:gd name="connsiteX4" fmla="*/ 620078 w 940118"/>
                  <a:gd name="connsiteY4" fmla="*/ 282893 h 1580197"/>
                  <a:gd name="connsiteX5" fmla="*/ 620077 w 940118"/>
                  <a:gd name="connsiteY5" fmla="*/ 282893 h 1580197"/>
                  <a:gd name="connsiteX6" fmla="*/ 548076 w 940118"/>
                  <a:gd name="connsiteY6" fmla="*/ 339736 h 1580197"/>
                  <a:gd name="connsiteX7" fmla="*/ 548640 w 940118"/>
                  <a:gd name="connsiteY7" fmla="*/ 340043 h 1580197"/>
                  <a:gd name="connsiteX8" fmla="*/ 503873 w 940118"/>
                  <a:gd name="connsiteY8" fmla="*/ 383858 h 1580197"/>
                  <a:gd name="connsiteX9" fmla="*/ 488633 w 940118"/>
                  <a:gd name="connsiteY9" fmla="*/ 399098 h 1580197"/>
                  <a:gd name="connsiteX10" fmla="*/ 488633 w 940118"/>
                  <a:gd name="connsiteY10" fmla="*/ 400050 h 1580197"/>
                  <a:gd name="connsiteX11" fmla="*/ 422910 w 940118"/>
                  <a:gd name="connsiteY11" fmla="*/ 482918 h 1580197"/>
                  <a:gd name="connsiteX12" fmla="*/ 422910 w 940118"/>
                  <a:gd name="connsiteY12" fmla="*/ 483870 h 1580197"/>
                  <a:gd name="connsiteX13" fmla="*/ 367665 w 940118"/>
                  <a:gd name="connsiteY13" fmla="*/ 572453 h 1580197"/>
                  <a:gd name="connsiteX14" fmla="*/ 368618 w 940118"/>
                  <a:gd name="connsiteY14" fmla="*/ 573405 h 1580197"/>
                  <a:gd name="connsiteX15" fmla="*/ 317183 w 940118"/>
                  <a:gd name="connsiteY15" fmla="*/ 684847 h 1580197"/>
                  <a:gd name="connsiteX16" fmla="*/ 305241 w 940118"/>
                  <a:gd name="connsiteY16" fmla="*/ 678329 h 1580197"/>
                  <a:gd name="connsiteX17" fmla="*/ 305235 w 940118"/>
                  <a:gd name="connsiteY17" fmla="*/ 678350 h 1580197"/>
                  <a:gd name="connsiteX18" fmla="*/ 317183 w 940118"/>
                  <a:gd name="connsiteY18" fmla="*/ 684847 h 1580197"/>
                  <a:gd name="connsiteX19" fmla="*/ 260985 w 940118"/>
                  <a:gd name="connsiteY19" fmla="*/ 1014413 h 1580197"/>
                  <a:gd name="connsiteX20" fmla="*/ 342900 w 940118"/>
                  <a:gd name="connsiteY20" fmla="*/ 1373505 h 1580197"/>
                  <a:gd name="connsiteX21" fmla="*/ 546735 w 940118"/>
                  <a:gd name="connsiteY21" fmla="*/ 1580197 h 1580197"/>
                  <a:gd name="connsiteX22" fmla="*/ 285750 w 940118"/>
                  <a:gd name="connsiteY22" fmla="*/ 1438275 h 1580197"/>
                  <a:gd name="connsiteX23" fmla="*/ 81915 w 940118"/>
                  <a:gd name="connsiteY23" fmla="*/ 1231583 h 1580197"/>
                  <a:gd name="connsiteX24" fmla="*/ 0 w 940118"/>
                  <a:gd name="connsiteY24" fmla="*/ 872490 h 1580197"/>
                  <a:gd name="connsiteX25" fmla="*/ 56197 w 940118"/>
                  <a:gd name="connsiteY25" fmla="*/ 542925 h 1580197"/>
                  <a:gd name="connsiteX26" fmla="*/ 62441 w 940118"/>
                  <a:gd name="connsiteY26" fmla="*/ 546321 h 1580197"/>
                  <a:gd name="connsiteX27" fmla="*/ 62617 w 940118"/>
                  <a:gd name="connsiteY27" fmla="*/ 545909 h 1580197"/>
                  <a:gd name="connsiteX28" fmla="*/ 57150 w 940118"/>
                  <a:gd name="connsiteY28" fmla="*/ 542925 h 1580197"/>
                  <a:gd name="connsiteX29" fmla="*/ 107444 w 940118"/>
                  <a:gd name="connsiteY29" fmla="*/ 431896 h 1580197"/>
                  <a:gd name="connsiteX30" fmla="*/ 106680 w 940118"/>
                  <a:gd name="connsiteY30" fmla="*/ 431483 h 1580197"/>
                  <a:gd name="connsiteX31" fmla="*/ 161925 w 940118"/>
                  <a:gd name="connsiteY31" fmla="*/ 341948 h 1580197"/>
                  <a:gd name="connsiteX32" fmla="*/ 171758 w 940118"/>
                  <a:gd name="connsiteY32" fmla="*/ 347295 h 1580197"/>
                  <a:gd name="connsiteX33" fmla="*/ 171778 w 940118"/>
                  <a:gd name="connsiteY33" fmla="*/ 347270 h 1580197"/>
                  <a:gd name="connsiteX34" fmla="*/ 161925 w 940118"/>
                  <a:gd name="connsiteY34" fmla="*/ 341948 h 1580197"/>
                  <a:gd name="connsiteX35" fmla="*/ 227648 w 940118"/>
                  <a:gd name="connsiteY35" fmla="*/ 258128 h 1580197"/>
                  <a:gd name="connsiteX36" fmla="*/ 239906 w 940118"/>
                  <a:gd name="connsiteY36" fmla="*/ 264794 h 1580197"/>
                  <a:gd name="connsiteX37" fmla="*/ 287315 w 940118"/>
                  <a:gd name="connsiteY37" fmla="*/ 198453 h 1580197"/>
                  <a:gd name="connsiteX38" fmla="*/ 286702 w 940118"/>
                  <a:gd name="connsiteY38" fmla="*/ 198120 h 1580197"/>
                  <a:gd name="connsiteX39" fmla="*/ 359092 w 940118"/>
                  <a:gd name="connsiteY39" fmla="*/ 140970 h 1580197"/>
                  <a:gd name="connsiteX40" fmla="*/ 486263 w 940118"/>
                  <a:gd name="connsiteY40" fmla="*/ 68845 h 1580197"/>
                  <a:gd name="connsiteX41" fmla="*/ 485775 w 940118"/>
                  <a:gd name="connsiteY41" fmla="*/ 68580 h 1580197"/>
                  <a:gd name="connsiteX42" fmla="*/ 572452 w 940118"/>
                  <a:gd name="connsiteY42" fmla="*/ 32385 h 1580197"/>
                  <a:gd name="connsiteX43" fmla="*/ 595123 w 940118"/>
                  <a:gd name="connsiteY43" fmla="*/ 44713 h 1580197"/>
                  <a:gd name="connsiteX44" fmla="*/ 573405 w 940118"/>
                  <a:gd name="connsiteY44" fmla="*/ 32385 h 1580197"/>
                  <a:gd name="connsiteX45" fmla="*/ 679133 w 940118"/>
                  <a:gd name="connsiteY45" fmla="*/ 0 h 1580197"/>
                  <a:gd name="connsiteX0" fmla="*/ 679133 w 940118"/>
                  <a:gd name="connsiteY0" fmla="*/ 0 h 1580197"/>
                  <a:gd name="connsiteX1" fmla="*/ 940118 w 940118"/>
                  <a:gd name="connsiteY1" fmla="*/ 140970 h 1580197"/>
                  <a:gd name="connsiteX2" fmla="*/ 747299 w 940118"/>
                  <a:gd name="connsiteY2" fmla="*/ 210278 h 1580197"/>
                  <a:gd name="connsiteX3" fmla="*/ 747713 w 940118"/>
                  <a:gd name="connsiteY3" fmla="*/ 210503 h 1580197"/>
                  <a:gd name="connsiteX4" fmla="*/ 620078 w 940118"/>
                  <a:gd name="connsiteY4" fmla="*/ 282893 h 1580197"/>
                  <a:gd name="connsiteX5" fmla="*/ 620077 w 940118"/>
                  <a:gd name="connsiteY5" fmla="*/ 282893 h 1580197"/>
                  <a:gd name="connsiteX6" fmla="*/ 548076 w 940118"/>
                  <a:gd name="connsiteY6" fmla="*/ 339736 h 1580197"/>
                  <a:gd name="connsiteX7" fmla="*/ 548640 w 940118"/>
                  <a:gd name="connsiteY7" fmla="*/ 340043 h 1580197"/>
                  <a:gd name="connsiteX8" fmla="*/ 503873 w 940118"/>
                  <a:gd name="connsiteY8" fmla="*/ 383858 h 1580197"/>
                  <a:gd name="connsiteX9" fmla="*/ 488633 w 940118"/>
                  <a:gd name="connsiteY9" fmla="*/ 399098 h 1580197"/>
                  <a:gd name="connsiteX10" fmla="*/ 488633 w 940118"/>
                  <a:gd name="connsiteY10" fmla="*/ 400050 h 1580197"/>
                  <a:gd name="connsiteX11" fmla="*/ 422910 w 940118"/>
                  <a:gd name="connsiteY11" fmla="*/ 482918 h 1580197"/>
                  <a:gd name="connsiteX12" fmla="*/ 422910 w 940118"/>
                  <a:gd name="connsiteY12" fmla="*/ 483870 h 1580197"/>
                  <a:gd name="connsiteX13" fmla="*/ 367665 w 940118"/>
                  <a:gd name="connsiteY13" fmla="*/ 572453 h 1580197"/>
                  <a:gd name="connsiteX14" fmla="*/ 368618 w 940118"/>
                  <a:gd name="connsiteY14" fmla="*/ 573405 h 1580197"/>
                  <a:gd name="connsiteX15" fmla="*/ 317183 w 940118"/>
                  <a:gd name="connsiteY15" fmla="*/ 684847 h 1580197"/>
                  <a:gd name="connsiteX16" fmla="*/ 305241 w 940118"/>
                  <a:gd name="connsiteY16" fmla="*/ 678329 h 1580197"/>
                  <a:gd name="connsiteX17" fmla="*/ 305235 w 940118"/>
                  <a:gd name="connsiteY17" fmla="*/ 678350 h 1580197"/>
                  <a:gd name="connsiteX18" fmla="*/ 317183 w 940118"/>
                  <a:gd name="connsiteY18" fmla="*/ 684847 h 1580197"/>
                  <a:gd name="connsiteX19" fmla="*/ 260985 w 940118"/>
                  <a:gd name="connsiteY19" fmla="*/ 1014413 h 1580197"/>
                  <a:gd name="connsiteX20" fmla="*/ 342900 w 940118"/>
                  <a:gd name="connsiteY20" fmla="*/ 1373505 h 1580197"/>
                  <a:gd name="connsiteX21" fmla="*/ 546735 w 940118"/>
                  <a:gd name="connsiteY21" fmla="*/ 1580197 h 1580197"/>
                  <a:gd name="connsiteX22" fmla="*/ 285750 w 940118"/>
                  <a:gd name="connsiteY22" fmla="*/ 1438275 h 1580197"/>
                  <a:gd name="connsiteX23" fmla="*/ 81915 w 940118"/>
                  <a:gd name="connsiteY23" fmla="*/ 1231583 h 1580197"/>
                  <a:gd name="connsiteX24" fmla="*/ 0 w 940118"/>
                  <a:gd name="connsiteY24" fmla="*/ 872490 h 1580197"/>
                  <a:gd name="connsiteX25" fmla="*/ 56197 w 940118"/>
                  <a:gd name="connsiteY25" fmla="*/ 542925 h 1580197"/>
                  <a:gd name="connsiteX26" fmla="*/ 62441 w 940118"/>
                  <a:gd name="connsiteY26" fmla="*/ 546321 h 1580197"/>
                  <a:gd name="connsiteX27" fmla="*/ 62617 w 940118"/>
                  <a:gd name="connsiteY27" fmla="*/ 545909 h 1580197"/>
                  <a:gd name="connsiteX28" fmla="*/ 57150 w 940118"/>
                  <a:gd name="connsiteY28" fmla="*/ 542925 h 1580197"/>
                  <a:gd name="connsiteX29" fmla="*/ 107444 w 940118"/>
                  <a:gd name="connsiteY29" fmla="*/ 431896 h 1580197"/>
                  <a:gd name="connsiteX30" fmla="*/ 106680 w 940118"/>
                  <a:gd name="connsiteY30" fmla="*/ 431483 h 1580197"/>
                  <a:gd name="connsiteX31" fmla="*/ 161925 w 940118"/>
                  <a:gd name="connsiteY31" fmla="*/ 341948 h 1580197"/>
                  <a:gd name="connsiteX32" fmla="*/ 171758 w 940118"/>
                  <a:gd name="connsiteY32" fmla="*/ 347295 h 1580197"/>
                  <a:gd name="connsiteX33" fmla="*/ 171778 w 940118"/>
                  <a:gd name="connsiteY33" fmla="*/ 347270 h 1580197"/>
                  <a:gd name="connsiteX34" fmla="*/ 161925 w 940118"/>
                  <a:gd name="connsiteY34" fmla="*/ 341948 h 1580197"/>
                  <a:gd name="connsiteX35" fmla="*/ 227648 w 940118"/>
                  <a:gd name="connsiteY35" fmla="*/ 258128 h 1580197"/>
                  <a:gd name="connsiteX36" fmla="*/ 287315 w 940118"/>
                  <a:gd name="connsiteY36" fmla="*/ 198453 h 1580197"/>
                  <a:gd name="connsiteX37" fmla="*/ 286702 w 940118"/>
                  <a:gd name="connsiteY37" fmla="*/ 198120 h 1580197"/>
                  <a:gd name="connsiteX38" fmla="*/ 359092 w 940118"/>
                  <a:gd name="connsiteY38" fmla="*/ 140970 h 1580197"/>
                  <a:gd name="connsiteX39" fmla="*/ 486263 w 940118"/>
                  <a:gd name="connsiteY39" fmla="*/ 68845 h 1580197"/>
                  <a:gd name="connsiteX40" fmla="*/ 485775 w 940118"/>
                  <a:gd name="connsiteY40" fmla="*/ 68580 h 1580197"/>
                  <a:gd name="connsiteX41" fmla="*/ 572452 w 940118"/>
                  <a:gd name="connsiteY41" fmla="*/ 32385 h 1580197"/>
                  <a:gd name="connsiteX42" fmla="*/ 595123 w 940118"/>
                  <a:gd name="connsiteY42" fmla="*/ 44713 h 1580197"/>
                  <a:gd name="connsiteX43" fmla="*/ 573405 w 940118"/>
                  <a:gd name="connsiteY43" fmla="*/ 32385 h 1580197"/>
                  <a:gd name="connsiteX44" fmla="*/ 679133 w 940118"/>
                  <a:gd name="connsiteY44" fmla="*/ 0 h 1580197"/>
                  <a:gd name="connsiteX0" fmla="*/ 679133 w 940118"/>
                  <a:gd name="connsiteY0" fmla="*/ 0 h 1580197"/>
                  <a:gd name="connsiteX1" fmla="*/ 940118 w 940118"/>
                  <a:gd name="connsiteY1" fmla="*/ 140970 h 1580197"/>
                  <a:gd name="connsiteX2" fmla="*/ 747299 w 940118"/>
                  <a:gd name="connsiteY2" fmla="*/ 210278 h 1580197"/>
                  <a:gd name="connsiteX3" fmla="*/ 747713 w 940118"/>
                  <a:gd name="connsiteY3" fmla="*/ 210503 h 1580197"/>
                  <a:gd name="connsiteX4" fmla="*/ 620078 w 940118"/>
                  <a:gd name="connsiteY4" fmla="*/ 282893 h 1580197"/>
                  <a:gd name="connsiteX5" fmla="*/ 620077 w 940118"/>
                  <a:gd name="connsiteY5" fmla="*/ 282893 h 1580197"/>
                  <a:gd name="connsiteX6" fmla="*/ 548076 w 940118"/>
                  <a:gd name="connsiteY6" fmla="*/ 339736 h 1580197"/>
                  <a:gd name="connsiteX7" fmla="*/ 548640 w 940118"/>
                  <a:gd name="connsiteY7" fmla="*/ 340043 h 1580197"/>
                  <a:gd name="connsiteX8" fmla="*/ 503873 w 940118"/>
                  <a:gd name="connsiteY8" fmla="*/ 383858 h 1580197"/>
                  <a:gd name="connsiteX9" fmla="*/ 488633 w 940118"/>
                  <a:gd name="connsiteY9" fmla="*/ 399098 h 1580197"/>
                  <a:gd name="connsiteX10" fmla="*/ 488633 w 940118"/>
                  <a:gd name="connsiteY10" fmla="*/ 400050 h 1580197"/>
                  <a:gd name="connsiteX11" fmla="*/ 422910 w 940118"/>
                  <a:gd name="connsiteY11" fmla="*/ 482918 h 1580197"/>
                  <a:gd name="connsiteX12" fmla="*/ 422910 w 940118"/>
                  <a:gd name="connsiteY12" fmla="*/ 483870 h 1580197"/>
                  <a:gd name="connsiteX13" fmla="*/ 367665 w 940118"/>
                  <a:gd name="connsiteY13" fmla="*/ 572453 h 1580197"/>
                  <a:gd name="connsiteX14" fmla="*/ 368618 w 940118"/>
                  <a:gd name="connsiteY14" fmla="*/ 573405 h 1580197"/>
                  <a:gd name="connsiteX15" fmla="*/ 317183 w 940118"/>
                  <a:gd name="connsiteY15" fmla="*/ 684847 h 1580197"/>
                  <a:gd name="connsiteX16" fmla="*/ 305241 w 940118"/>
                  <a:gd name="connsiteY16" fmla="*/ 678329 h 1580197"/>
                  <a:gd name="connsiteX17" fmla="*/ 305235 w 940118"/>
                  <a:gd name="connsiteY17" fmla="*/ 678350 h 1580197"/>
                  <a:gd name="connsiteX18" fmla="*/ 317183 w 940118"/>
                  <a:gd name="connsiteY18" fmla="*/ 684847 h 1580197"/>
                  <a:gd name="connsiteX19" fmla="*/ 260985 w 940118"/>
                  <a:gd name="connsiteY19" fmla="*/ 1014413 h 1580197"/>
                  <a:gd name="connsiteX20" fmla="*/ 342900 w 940118"/>
                  <a:gd name="connsiteY20" fmla="*/ 1373505 h 1580197"/>
                  <a:gd name="connsiteX21" fmla="*/ 546735 w 940118"/>
                  <a:gd name="connsiteY21" fmla="*/ 1580197 h 1580197"/>
                  <a:gd name="connsiteX22" fmla="*/ 285750 w 940118"/>
                  <a:gd name="connsiteY22" fmla="*/ 1438275 h 1580197"/>
                  <a:gd name="connsiteX23" fmla="*/ 81915 w 940118"/>
                  <a:gd name="connsiteY23" fmla="*/ 1231583 h 1580197"/>
                  <a:gd name="connsiteX24" fmla="*/ 0 w 940118"/>
                  <a:gd name="connsiteY24" fmla="*/ 872490 h 1580197"/>
                  <a:gd name="connsiteX25" fmla="*/ 56197 w 940118"/>
                  <a:gd name="connsiteY25" fmla="*/ 542925 h 1580197"/>
                  <a:gd name="connsiteX26" fmla="*/ 62441 w 940118"/>
                  <a:gd name="connsiteY26" fmla="*/ 546321 h 1580197"/>
                  <a:gd name="connsiteX27" fmla="*/ 62617 w 940118"/>
                  <a:gd name="connsiteY27" fmla="*/ 545909 h 1580197"/>
                  <a:gd name="connsiteX28" fmla="*/ 57150 w 940118"/>
                  <a:gd name="connsiteY28" fmla="*/ 542925 h 1580197"/>
                  <a:gd name="connsiteX29" fmla="*/ 107444 w 940118"/>
                  <a:gd name="connsiteY29" fmla="*/ 431896 h 1580197"/>
                  <a:gd name="connsiteX30" fmla="*/ 106680 w 940118"/>
                  <a:gd name="connsiteY30" fmla="*/ 431483 h 1580197"/>
                  <a:gd name="connsiteX31" fmla="*/ 161925 w 940118"/>
                  <a:gd name="connsiteY31" fmla="*/ 341948 h 1580197"/>
                  <a:gd name="connsiteX32" fmla="*/ 171758 w 940118"/>
                  <a:gd name="connsiteY32" fmla="*/ 347295 h 1580197"/>
                  <a:gd name="connsiteX33" fmla="*/ 161925 w 940118"/>
                  <a:gd name="connsiteY33" fmla="*/ 341948 h 1580197"/>
                  <a:gd name="connsiteX34" fmla="*/ 227648 w 940118"/>
                  <a:gd name="connsiteY34" fmla="*/ 258128 h 1580197"/>
                  <a:gd name="connsiteX35" fmla="*/ 287315 w 940118"/>
                  <a:gd name="connsiteY35" fmla="*/ 198453 h 1580197"/>
                  <a:gd name="connsiteX36" fmla="*/ 286702 w 940118"/>
                  <a:gd name="connsiteY36" fmla="*/ 198120 h 1580197"/>
                  <a:gd name="connsiteX37" fmla="*/ 359092 w 940118"/>
                  <a:gd name="connsiteY37" fmla="*/ 140970 h 1580197"/>
                  <a:gd name="connsiteX38" fmla="*/ 486263 w 940118"/>
                  <a:gd name="connsiteY38" fmla="*/ 68845 h 1580197"/>
                  <a:gd name="connsiteX39" fmla="*/ 485775 w 940118"/>
                  <a:gd name="connsiteY39" fmla="*/ 68580 h 1580197"/>
                  <a:gd name="connsiteX40" fmla="*/ 572452 w 940118"/>
                  <a:gd name="connsiteY40" fmla="*/ 32385 h 1580197"/>
                  <a:gd name="connsiteX41" fmla="*/ 595123 w 940118"/>
                  <a:gd name="connsiteY41" fmla="*/ 44713 h 1580197"/>
                  <a:gd name="connsiteX42" fmla="*/ 573405 w 940118"/>
                  <a:gd name="connsiteY42" fmla="*/ 32385 h 1580197"/>
                  <a:gd name="connsiteX43" fmla="*/ 679133 w 940118"/>
                  <a:gd name="connsiteY43" fmla="*/ 0 h 1580197"/>
                  <a:gd name="connsiteX0" fmla="*/ 679133 w 940118"/>
                  <a:gd name="connsiteY0" fmla="*/ 0 h 1580197"/>
                  <a:gd name="connsiteX1" fmla="*/ 940118 w 940118"/>
                  <a:gd name="connsiteY1" fmla="*/ 140970 h 1580197"/>
                  <a:gd name="connsiteX2" fmla="*/ 747299 w 940118"/>
                  <a:gd name="connsiteY2" fmla="*/ 210278 h 1580197"/>
                  <a:gd name="connsiteX3" fmla="*/ 747713 w 940118"/>
                  <a:gd name="connsiteY3" fmla="*/ 210503 h 1580197"/>
                  <a:gd name="connsiteX4" fmla="*/ 620078 w 940118"/>
                  <a:gd name="connsiteY4" fmla="*/ 282893 h 1580197"/>
                  <a:gd name="connsiteX5" fmla="*/ 620077 w 940118"/>
                  <a:gd name="connsiteY5" fmla="*/ 282893 h 1580197"/>
                  <a:gd name="connsiteX6" fmla="*/ 548076 w 940118"/>
                  <a:gd name="connsiteY6" fmla="*/ 339736 h 1580197"/>
                  <a:gd name="connsiteX7" fmla="*/ 548640 w 940118"/>
                  <a:gd name="connsiteY7" fmla="*/ 340043 h 1580197"/>
                  <a:gd name="connsiteX8" fmla="*/ 503873 w 940118"/>
                  <a:gd name="connsiteY8" fmla="*/ 383858 h 1580197"/>
                  <a:gd name="connsiteX9" fmla="*/ 488633 w 940118"/>
                  <a:gd name="connsiteY9" fmla="*/ 399098 h 1580197"/>
                  <a:gd name="connsiteX10" fmla="*/ 488633 w 940118"/>
                  <a:gd name="connsiteY10" fmla="*/ 400050 h 1580197"/>
                  <a:gd name="connsiteX11" fmla="*/ 422910 w 940118"/>
                  <a:gd name="connsiteY11" fmla="*/ 482918 h 1580197"/>
                  <a:gd name="connsiteX12" fmla="*/ 422910 w 940118"/>
                  <a:gd name="connsiteY12" fmla="*/ 483870 h 1580197"/>
                  <a:gd name="connsiteX13" fmla="*/ 367665 w 940118"/>
                  <a:gd name="connsiteY13" fmla="*/ 572453 h 1580197"/>
                  <a:gd name="connsiteX14" fmla="*/ 368618 w 940118"/>
                  <a:gd name="connsiteY14" fmla="*/ 573405 h 1580197"/>
                  <a:gd name="connsiteX15" fmla="*/ 317183 w 940118"/>
                  <a:gd name="connsiteY15" fmla="*/ 684847 h 1580197"/>
                  <a:gd name="connsiteX16" fmla="*/ 305241 w 940118"/>
                  <a:gd name="connsiteY16" fmla="*/ 678329 h 1580197"/>
                  <a:gd name="connsiteX17" fmla="*/ 305235 w 940118"/>
                  <a:gd name="connsiteY17" fmla="*/ 678350 h 1580197"/>
                  <a:gd name="connsiteX18" fmla="*/ 317183 w 940118"/>
                  <a:gd name="connsiteY18" fmla="*/ 684847 h 1580197"/>
                  <a:gd name="connsiteX19" fmla="*/ 260985 w 940118"/>
                  <a:gd name="connsiteY19" fmla="*/ 1014413 h 1580197"/>
                  <a:gd name="connsiteX20" fmla="*/ 342900 w 940118"/>
                  <a:gd name="connsiteY20" fmla="*/ 1373505 h 1580197"/>
                  <a:gd name="connsiteX21" fmla="*/ 546735 w 940118"/>
                  <a:gd name="connsiteY21" fmla="*/ 1580197 h 1580197"/>
                  <a:gd name="connsiteX22" fmla="*/ 285750 w 940118"/>
                  <a:gd name="connsiteY22" fmla="*/ 1438275 h 1580197"/>
                  <a:gd name="connsiteX23" fmla="*/ 81915 w 940118"/>
                  <a:gd name="connsiteY23" fmla="*/ 1231583 h 1580197"/>
                  <a:gd name="connsiteX24" fmla="*/ 0 w 940118"/>
                  <a:gd name="connsiteY24" fmla="*/ 872490 h 1580197"/>
                  <a:gd name="connsiteX25" fmla="*/ 56197 w 940118"/>
                  <a:gd name="connsiteY25" fmla="*/ 542925 h 1580197"/>
                  <a:gd name="connsiteX26" fmla="*/ 62441 w 940118"/>
                  <a:gd name="connsiteY26" fmla="*/ 546321 h 1580197"/>
                  <a:gd name="connsiteX27" fmla="*/ 62617 w 940118"/>
                  <a:gd name="connsiteY27" fmla="*/ 545909 h 1580197"/>
                  <a:gd name="connsiteX28" fmla="*/ 57150 w 940118"/>
                  <a:gd name="connsiteY28" fmla="*/ 542925 h 1580197"/>
                  <a:gd name="connsiteX29" fmla="*/ 107444 w 940118"/>
                  <a:gd name="connsiteY29" fmla="*/ 431896 h 1580197"/>
                  <a:gd name="connsiteX30" fmla="*/ 106680 w 940118"/>
                  <a:gd name="connsiteY30" fmla="*/ 431483 h 1580197"/>
                  <a:gd name="connsiteX31" fmla="*/ 161925 w 940118"/>
                  <a:gd name="connsiteY31" fmla="*/ 341948 h 1580197"/>
                  <a:gd name="connsiteX32" fmla="*/ 171758 w 940118"/>
                  <a:gd name="connsiteY32" fmla="*/ 347295 h 1580197"/>
                  <a:gd name="connsiteX33" fmla="*/ 227648 w 940118"/>
                  <a:gd name="connsiteY33" fmla="*/ 258128 h 1580197"/>
                  <a:gd name="connsiteX34" fmla="*/ 287315 w 940118"/>
                  <a:gd name="connsiteY34" fmla="*/ 198453 h 1580197"/>
                  <a:gd name="connsiteX35" fmla="*/ 286702 w 940118"/>
                  <a:gd name="connsiteY35" fmla="*/ 198120 h 1580197"/>
                  <a:gd name="connsiteX36" fmla="*/ 359092 w 940118"/>
                  <a:gd name="connsiteY36" fmla="*/ 140970 h 1580197"/>
                  <a:gd name="connsiteX37" fmla="*/ 486263 w 940118"/>
                  <a:gd name="connsiteY37" fmla="*/ 68845 h 1580197"/>
                  <a:gd name="connsiteX38" fmla="*/ 485775 w 940118"/>
                  <a:gd name="connsiteY38" fmla="*/ 68580 h 1580197"/>
                  <a:gd name="connsiteX39" fmla="*/ 572452 w 940118"/>
                  <a:gd name="connsiteY39" fmla="*/ 32385 h 1580197"/>
                  <a:gd name="connsiteX40" fmla="*/ 595123 w 940118"/>
                  <a:gd name="connsiteY40" fmla="*/ 44713 h 1580197"/>
                  <a:gd name="connsiteX41" fmla="*/ 573405 w 940118"/>
                  <a:gd name="connsiteY41" fmla="*/ 32385 h 1580197"/>
                  <a:gd name="connsiteX42" fmla="*/ 679133 w 940118"/>
                  <a:gd name="connsiteY42" fmla="*/ 0 h 1580197"/>
                  <a:gd name="connsiteX0" fmla="*/ 679133 w 940118"/>
                  <a:gd name="connsiteY0" fmla="*/ 0 h 1580197"/>
                  <a:gd name="connsiteX1" fmla="*/ 940118 w 940118"/>
                  <a:gd name="connsiteY1" fmla="*/ 140970 h 1580197"/>
                  <a:gd name="connsiteX2" fmla="*/ 747299 w 940118"/>
                  <a:gd name="connsiteY2" fmla="*/ 210278 h 1580197"/>
                  <a:gd name="connsiteX3" fmla="*/ 747713 w 940118"/>
                  <a:gd name="connsiteY3" fmla="*/ 210503 h 1580197"/>
                  <a:gd name="connsiteX4" fmla="*/ 620078 w 940118"/>
                  <a:gd name="connsiteY4" fmla="*/ 282893 h 1580197"/>
                  <a:gd name="connsiteX5" fmla="*/ 620077 w 940118"/>
                  <a:gd name="connsiteY5" fmla="*/ 282893 h 1580197"/>
                  <a:gd name="connsiteX6" fmla="*/ 548076 w 940118"/>
                  <a:gd name="connsiteY6" fmla="*/ 339736 h 1580197"/>
                  <a:gd name="connsiteX7" fmla="*/ 548640 w 940118"/>
                  <a:gd name="connsiteY7" fmla="*/ 340043 h 1580197"/>
                  <a:gd name="connsiteX8" fmla="*/ 503873 w 940118"/>
                  <a:gd name="connsiteY8" fmla="*/ 383858 h 1580197"/>
                  <a:gd name="connsiteX9" fmla="*/ 488633 w 940118"/>
                  <a:gd name="connsiteY9" fmla="*/ 399098 h 1580197"/>
                  <a:gd name="connsiteX10" fmla="*/ 488633 w 940118"/>
                  <a:gd name="connsiteY10" fmla="*/ 400050 h 1580197"/>
                  <a:gd name="connsiteX11" fmla="*/ 422910 w 940118"/>
                  <a:gd name="connsiteY11" fmla="*/ 482918 h 1580197"/>
                  <a:gd name="connsiteX12" fmla="*/ 422910 w 940118"/>
                  <a:gd name="connsiteY12" fmla="*/ 483870 h 1580197"/>
                  <a:gd name="connsiteX13" fmla="*/ 367665 w 940118"/>
                  <a:gd name="connsiteY13" fmla="*/ 572453 h 1580197"/>
                  <a:gd name="connsiteX14" fmla="*/ 368618 w 940118"/>
                  <a:gd name="connsiteY14" fmla="*/ 573405 h 1580197"/>
                  <a:gd name="connsiteX15" fmla="*/ 317183 w 940118"/>
                  <a:gd name="connsiteY15" fmla="*/ 684847 h 1580197"/>
                  <a:gd name="connsiteX16" fmla="*/ 305241 w 940118"/>
                  <a:gd name="connsiteY16" fmla="*/ 678329 h 1580197"/>
                  <a:gd name="connsiteX17" fmla="*/ 305235 w 940118"/>
                  <a:gd name="connsiteY17" fmla="*/ 678350 h 1580197"/>
                  <a:gd name="connsiteX18" fmla="*/ 317183 w 940118"/>
                  <a:gd name="connsiteY18" fmla="*/ 684847 h 1580197"/>
                  <a:gd name="connsiteX19" fmla="*/ 260985 w 940118"/>
                  <a:gd name="connsiteY19" fmla="*/ 1014413 h 1580197"/>
                  <a:gd name="connsiteX20" fmla="*/ 342900 w 940118"/>
                  <a:gd name="connsiteY20" fmla="*/ 1373505 h 1580197"/>
                  <a:gd name="connsiteX21" fmla="*/ 546735 w 940118"/>
                  <a:gd name="connsiteY21" fmla="*/ 1580197 h 1580197"/>
                  <a:gd name="connsiteX22" fmla="*/ 285750 w 940118"/>
                  <a:gd name="connsiteY22" fmla="*/ 1438275 h 1580197"/>
                  <a:gd name="connsiteX23" fmla="*/ 81915 w 940118"/>
                  <a:gd name="connsiteY23" fmla="*/ 1231583 h 1580197"/>
                  <a:gd name="connsiteX24" fmla="*/ 0 w 940118"/>
                  <a:gd name="connsiteY24" fmla="*/ 872490 h 1580197"/>
                  <a:gd name="connsiteX25" fmla="*/ 56197 w 940118"/>
                  <a:gd name="connsiteY25" fmla="*/ 542925 h 1580197"/>
                  <a:gd name="connsiteX26" fmla="*/ 62441 w 940118"/>
                  <a:gd name="connsiteY26" fmla="*/ 546321 h 1580197"/>
                  <a:gd name="connsiteX27" fmla="*/ 62617 w 940118"/>
                  <a:gd name="connsiteY27" fmla="*/ 545909 h 1580197"/>
                  <a:gd name="connsiteX28" fmla="*/ 57150 w 940118"/>
                  <a:gd name="connsiteY28" fmla="*/ 542925 h 1580197"/>
                  <a:gd name="connsiteX29" fmla="*/ 107444 w 940118"/>
                  <a:gd name="connsiteY29" fmla="*/ 431896 h 1580197"/>
                  <a:gd name="connsiteX30" fmla="*/ 106680 w 940118"/>
                  <a:gd name="connsiteY30" fmla="*/ 431483 h 1580197"/>
                  <a:gd name="connsiteX31" fmla="*/ 161925 w 940118"/>
                  <a:gd name="connsiteY31" fmla="*/ 341948 h 1580197"/>
                  <a:gd name="connsiteX32" fmla="*/ 227648 w 940118"/>
                  <a:gd name="connsiteY32" fmla="*/ 258128 h 1580197"/>
                  <a:gd name="connsiteX33" fmla="*/ 287315 w 940118"/>
                  <a:gd name="connsiteY33" fmla="*/ 198453 h 1580197"/>
                  <a:gd name="connsiteX34" fmla="*/ 286702 w 940118"/>
                  <a:gd name="connsiteY34" fmla="*/ 198120 h 1580197"/>
                  <a:gd name="connsiteX35" fmla="*/ 359092 w 940118"/>
                  <a:gd name="connsiteY35" fmla="*/ 140970 h 1580197"/>
                  <a:gd name="connsiteX36" fmla="*/ 486263 w 940118"/>
                  <a:gd name="connsiteY36" fmla="*/ 68845 h 1580197"/>
                  <a:gd name="connsiteX37" fmla="*/ 485775 w 940118"/>
                  <a:gd name="connsiteY37" fmla="*/ 68580 h 1580197"/>
                  <a:gd name="connsiteX38" fmla="*/ 572452 w 940118"/>
                  <a:gd name="connsiteY38" fmla="*/ 32385 h 1580197"/>
                  <a:gd name="connsiteX39" fmla="*/ 595123 w 940118"/>
                  <a:gd name="connsiteY39" fmla="*/ 44713 h 1580197"/>
                  <a:gd name="connsiteX40" fmla="*/ 573405 w 940118"/>
                  <a:gd name="connsiteY40" fmla="*/ 32385 h 1580197"/>
                  <a:gd name="connsiteX41" fmla="*/ 679133 w 940118"/>
                  <a:gd name="connsiteY41" fmla="*/ 0 h 1580197"/>
                  <a:gd name="connsiteX0" fmla="*/ 679133 w 940118"/>
                  <a:gd name="connsiteY0" fmla="*/ 0 h 1580197"/>
                  <a:gd name="connsiteX1" fmla="*/ 940118 w 940118"/>
                  <a:gd name="connsiteY1" fmla="*/ 140970 h 1580197"/>
                  <a:gd name="connsiteX2" fmla="*/ 747299 w 940118"/>
                  <a:gd name="connsiteY2" fmla="*/ 210278 h 1580197"/>
                  <a:gd name="connsiteX3" fmla="*/ 747713 w 940118"/>
                  <a:gd name="connsiteY3" fmla="*/ 210503 h 1580197"/>
                  <a:gd name="connsiteX4" fmla="*/ 620078 w 940118"/>
                  <a:gd name="connsiteY4" fmla="*/ 282893 h 1580197"/>
                  <a:gd name="connsiteX5" fmla="*/ 620077 w 940118"/>
                  <a:gd name="connsiteY5" fmla="*/ 282893 h 1580197"/>
                  <a:gd name="connsiteX6" fmla="*/ 548076 w 940118"/>
                  <a:gd name="connsiteY6" fmla="*/ 339736 h 1580197"/>
                  <a:gd name="connsiteX7" fmla="*/ 548640 w 940118"/>
                  <a:gd name="connsiteY7" fmla="*/ 340043 h 1580197"/>
                  <a:gd name="connsiteX8" fmla="*/ 503873 w 940118"/>
                  <a:gd name="connsiteY8" fmla="*/ 383858 h 1580197"/>
                  <a:gd name="connsiteX9" fmla="*/ 488633 w 940118"/>
                  <a:gd name="connsiteY9" fmla="*/ 399098 h 1580197"/>
                  <a:gd name="connsiteX10" fmla="*/ 488633 w 940118"/>
                  <a:gd name="connsiteY10" fmla="*/ 400050 h 1580197"/>
                  <a:gd name="connsiteX11" fmla="*/ 422910 w 940118"/>
                  <a:gd name="connsiteY11" fmla="*/ 482918 h 1580197"/>
                  <a:gd name="connsiteX12" fmla="*/ 422910 w 940118"/>
                  <a:gd name="connsiteY12" fmla="*/ 483870 h 1580197"/>
                  <a:gd name="connsiteX13" fmla="*/ 367665 w 940118"/>
                  <a:gd name="connsiteY13" fmla="*/ 572453 h 1580197"/>
                  <a:gd name="connsiteX14" fmla="*/ 368618 w 940118"/>
                  <a:gd name="connsiteY14" fmla="*/ 573405 h 1580197"/>
                  <a:gd name="connsiteX15" fmla="*/ 317183 w 940118"/>
                  <a:gd name="connsiteY15" fmla="*/ 684847 h 1580197"/>
                  <a:gd name="connsiteX16" fmla="*/ 305241 w 940118"/>
                  <a:gd name="connsiteY16" fmla="*/ 678329 h 1580197"/>
                  <a:gd name="connsiteX17" fmla="*/ 305235 w 940118"/>
                  <a:gd name="connsiteY17" fmla="*/ 678350 h 1580197"/>
                  <a:gd name="connsiteX18" fmla="*/ 317183 w 940118"/>
                  <a:gd name="connsiteY18" fmla="*/ 684847 h 1580197"/>
                  <a:gd name="connsiteX19" fmla="*/ 260985 w 940118"/>
                  <a:gd name="connsiteY19" fmla="*/ 1014413 h 1580197"/>
                  <a:gd name="connsiteX20" fmla="*/ 342900 w 940118"/>
                  <a:gd name="connsiteY20" fmla="*/ 1373505 h 1580197"/>
                  <a:gd name="connsiteX21" fmla="*/ 546735 w 940118"/>
                  <a:gd name="connsiteY21" fmla="*/ 1580197 h 1580197"/>
                  <a:gd name="connsiteX22" fmla="*/ 285750 w 940118"/>
                  <a:gd name="connsiteY22" fmla="*/ 1438275 h 1580197"/>
                  <a:gd name="connsiteX23" fmla="*/ 81915 w 940118"/>
                  <a:gd name="connsiteY23" fmla="*/ 1231583 h 1580197"/>
                  <a:gd name="connsiteX24" fmla="*/ 0 w 940118"/>
                  <a:gd name="connsiteY24" fmla="*/ 872490 h 1580197"/>
                  <a:gd name="connsiteX25" fmla="*/ 56197 w 940118"/>
                  <a:gd name="connsiteY25" fmla="*/ 542925 h 1580197"/>
                  <a:gd name="connsiteX26" fmla="*/ 62441 w 940118"/>
                  <a:gd name="connsiteY26" fmla="*/ 546321 h 1580197"/>
                  <a:gd name="connsiteX27" fmla="*/ 62617 w 940118"/>
                  <a:gd name="connsiteY27" fmla="*/ 545909 h 1580197"/>
                  <a:gd name="connsiteX28" fmla="*/ 57150 w 940118"/>
                  <a:gd name="connsiteY28" fmla="*/ 542925 h 1580197"/>
                  <a:gd name="connsiteX29" fmla="*/ 107444 w 940118"/>
                  <a:gd name="connsiteY29" fmla="*/ 431896 h 1580197"/>
                  <a:gd name="connsiteX30" fmla="*/ 106680 w 940118"/>
                  <a:gd name="connsiteY30" fmla="*/ 431483 h 1580197"/>
                  <a:gd name="connsiteX31" fmla="*/ 227648 w 940118"/>
                  <a:gd name="connsiteY31" fmla="*/ 258128 h 1580197"/>
                  <a:gd name="connsiteX32" fmla="*/ 287315 w 940118"/>
                  <a:gd name="connsiteY32" fmla="*/ 198453 h 1580197"/>
                  <a:gd name="connsiteX33" fmla="*/ 286702 w 940118"/>
                  <a:gd name="connsiteY33" fmla="*/ 198120 h 1580197"/>
                  <a:gd name="connsiteX34" fmla="*/ 359092 w 940118"/>
                  <a:gd name="connsiteY34" fmla="*/ 140970 h 1580197"/>
                  <a:gd name="connsiteX35" fmla="*/ 486263 w 940118"/>
                  <a:gd name="connsiteY35" fmla="*/ 68845 h 1580197"/>
                  <a:gd name="connsiteX36" fmla="*/ 485775 w 940118"/>
                  <a:gd name="connsiteY36" fmla="*/ 68580 h 1580197"/>
                  <a:gd name="connsiteX37" fmla="*/ 572452 w 940118"/>
                  <a:gd name="connsiteY37" fmla="*/ 32385 h 1580197"/>
                  <a:gd name="connsiteX38" fmla="*/ 595123 w 940118"/>
                  <a:gd name="connsiteY38" fmla="*/ 44713 h 1580197"/>
                  <a:gd name="connsiteX39" fmla="*/ 573405 w 940118"/>
                  <a:gd name="connsiteY39" fmla="*/ 32385 h 1580197"/>
                  <a:gd name="connsiteX40" fmla="*/ 679133 w 940118"/>
                  <a:gd name="connsiteY40" fmla="*/ 0 h 1580197"/>
                  <a:gd name="connsiteX0" fmla="*/ 679133 w 940118"/>
                  <a:gd name="connsiteY0" fmla="*/ 0 h 1580197"/>
                  <a:gd name="connsiteX1" fmla="*/ 940118 w 940118"/>
                  <a:gd name="connsiteY1" fmla="*/ 140970 h 1580197"/>
                  <a:gd name="connsiteX2" fmla="*/ 747299 w 940118"/>
                  <a:gd name="connsiteY2" fmla="*/ 210278 h 1580197"/>
                  <a:gd name="connsiteX3" fmla="*/ 747713 w 940118"/>
                  <a:gd name="connsiteY3" fmla="*/ 210503 h 1580197"/>
                  <a:gd name="connsiteX4" fmla="*/ 620078 w 940118"/>
                  <a:gd name="connsiteY4" fmla="*/ 282893 h 1580197"/>
                  <a:gd name="connsiteX5" fmla="*/ 620077 w 940118"/>
                  <a:gd name="connsiteY5" fmla="*/ 282893 h 1580197"/>
                  <a:gd name="connsiteX6" fmla="*/ 548076 w 940118"/>
                  <a:gd name="connsiteY6" fmla="*/ 339736 h 1580197"/>
                  <a:gd name="connsiteX7" fmla="*/ 548640 w 940118"/>
                  <a:gd name="connsiteY7" fmla="*/ 340043 h 1580197"/>
                  <a:gd name="connsiteX8" fmla="*/ 503873 w 940118"/>
                  <a:gd name="connsiteY8" fmla="*/ 383858 h 1580197"/>
                  <a:gd name="connsiteX9" fmla="*/ 488633 w 940118"/>
                  <a:gd name="connsiteY9" fmla="*/ 399098 h 1580197"/>
                  <a:gd name="connsiteX10" fmla="*/ 488633 w 940118"/>
                  <a:gd name="connsiteY10" fmla="*/ 400050 h 1580197"/>
                  <a:gd name="connsiteX11" fmla="*/ 422910 w 940118"/>
                  <a:gd name="connsiteY11" fmla="*/ 482918 h 1580197"/>
                  <a:gd name="connsiteX12" fmla="*/ 422910 w 940118"/>
                  <a:gd name="connsiteY12" fmla="*/ 483870 h 1580197"/>
                  <a:gd name="connsiteX13" fmla="*/ 367665 w 940118"/>
                  <a:gd name="connsiteY13" fmla="*/ 572453 h 1580197"/>
                  <a:gd name="connsiteX14" fmla="*/ 368618 w 940118"/>
                  <a:gd name="connsiteY14" fmla="*/ 573405 h 1580197"/>
                  <a:gd name="connsiteX15" fmla="*/ 317183 w 940118"/>
                  <a:gd name="connsiteY15" fmla="*/ 684847 h 1580197"/>
                  <a:gd name="connsiteX16" fmla="*/ 305241 w 940118"/>
                  <a:gd name="connsiteY16" fmla="*/ 678329 h 1580197"/>
                  <a:gd name="connsiteX17" fmla="*/ 305235 w 940118"/>
                  <a:gd name="connsiteY17" fmla="*/ 678350 h 1580197"/>
                  <a:gd name="connsiteX18" fmla="*/ 317183 w 940118"/>
                  <a:gd name="connsiteY18" fmla="*/ 684847 h 1580197"/>
                  <a:gd name="connsiteX19" fmla="*/ 260985 w 940118"/>
                  <a:gd name="connsiteY19" fmla="*/ 1014413 h 1580197"/>
                  <a:gd name="connsiteX20" fmla="*/ 342900 w 940118"/>
                  <a:gd name="connsiteY20" fmla="*/ 1373505 h 1580197"/>
                  <a:gd name="connsiteX21" fmla="*/ 546735 w 940118"/>
                  <a:gd name="connsiteY21" fmla="*/ 1580197 h 1580197"/>
                  <a:gd name="connsiteX22" fmla="*/ 285750 w 940118"/>
                  <a:gd name="connsiteY22" fmla="*/ 1438275 h 1580197"/>
                  <a:gd name="connsiteX23" fmla="*/ 81915 w 940118"/>
                  <a:gd name="connsiteY23" fmla="*/ 1231583 h 1580197"/>
                  <a:gd name="connsiteX24" fmla="*/ 0 w 940118"/>
                  <a:gd name="connsiteY24" fmla="*/ 872490 h 1580197"/>
                  <a:gd name="connsiteX25" fmla="*/ 56197 w 940118"/>
                  <a:gd name="connsiteY25" fmla="*/ 542925 h 1580197"/>
                  <a:gd name="connsiteX26" fmla="*/ 62441 w 940118"/>
                  <a:gd name="connsiteY26" fmla="*/ 546321 h 1580197"/>
                  <a:gd name="connsiteX27" fmla="*/ 62617 w 940118"/>
                  <a:gd name="connsiteY27" fmla="*/ 545909 h 1580197"/>
                  <a:gd name="connsiteX28" fmla="*/ 57150 w 940118"/>
                  <a:gd name="connsiteY28" fmla="*/ 542925 h 1580197"/>
                  <a:gd name="connsiteX29" fmla="*/ 107444 w 940118"/>
                  <a:gd name="connsiteY29" fmla="*/ 431896 h 1580197"/>
                  <a:gd name="connsiteX30" fmla="*/ 106680 w 940118"/>
                  <a:gd name="connsiteY30" fmla="*/ 431483 h 1580197"/>
                  <a:gd name="connsiteX31" fmla="*/ 227648 w 940118"/>
                  <a:gd name="connsiteY31" fmla="*/ 258128 h 1580197"/>
                  <a:gd name="connsiteX32" fmla="*/ 287315 w 940118"/>
                  <a:gd name="connsiteY32" fmla="*/ 198453 h 1580197"/>
                  <a:gd name="connsiteX33" fmla="*/ 359092 w 940118"/>
                  <a:gd name="connsiteY33" fmla="*/ 140970 h 1580197"/>
                  <a:gd name="connsiteX34" fmla="*/ 486263 w 940118"/>
                  <a:gd name="connsiteY34" fmla="*/ 68845 h 1580197"/>
                  <a:gd name="connsiteX35" fmla="*/ 485775 w 940118"/>
                  <a:gd name="connsiteY35" fmla="*/ 68580 h 1580197"/>
                  <a:gd name="connsiteX36" fmla="*/ 572452 w 940118"/>
                  <a:gd name="connsiteY36" fmla="*/ 32385 h 1580197"/>
                  <a:gd name="connsiteX37" fmla="*/ 595123 w 940118"/>
                  <a:gd name="connsiteY37" fmla="*/ 44713 h 1580197"/>
                  <a:gd name="connsiteX38" fmla="*/ 573405 w 940118"/>
                  <a:gd name="connsiteY38" fmla="*/ 32385 h 1580197"/>
                  <a:gd name="connsiteX39" fmla="*/ 679133 w 940118"/>
                  <a:gd name="connsiteY39" fmla="*/ 0 h 1580197"/>
                  <a:gd name="connsiteX0" fmla="*/ 679133 w 940118"/>
                  <a:gd name="connsiteY0" fmla="*/ 0 h 1580197"/>
                  <a:gd name="connsiteX1" fmla="*/ 940118 w 940118"/>
                  <a:gd name="connsiteY1" fmla="*/ 140970 h 1580197"/>
                  <a:gd name="connsiteX2" fmla="*/ 747299 w 940118"/>
                  <a:gd name="connsiteY2" fmla="*/ 210278 h 1580197"/>
                  <a:gd name="connsiteX3" fmla="*/ 747713 w 940118"/>
                  <a:gd name="connsiteY3" fmla="*/ 210503 h 1580197"/>
                  <a:gd name="connsiteX4" fmla="*/ 620078 w 940118"/>
                  <a:gd name="connsiteY4" fmla="*/ 282893 h 1580197"/>
                  <a:gd name="connsiteX5" fmla="*/ 620077 w 940118"/>
                  <a:gd name="connsiteY5" fmla="*/ 282893 h 1580197"/>
                  <a:gd name="connsiteX6" fmla="*/ 548076 w 940118"/>
                  <a:gd name="connsiteY6" fmla="*/ 339736 h 1580197"/>
                  <a:gd name="connsiteX7" fmla="*/ 548640 w 940118"/>
                  <a:gd name="connsiteY7" fmla="*/ 340043 h 1580197"/>
                  <a:gd name="connsiteX8" fmla="*/ 503873 w 940118"/>
                  <a:gd name="connsiteY8" fmla="*/ 383858 h 1580197"/>
                  <a:gd name="connsiteX9" fmla="*/ 488633 w 940118"/>
                  <a:gd name="connsiteY9" fmla="*/ 399098 h 1580197"/>
                  <a:gd name="connsiteX10" fmla="*/ 488633 w 940118"/>
                  <a:gd name="connsiteY10" fmla="*/ 400050 h 1580197"/>
                  <a:gd name="connsiteX11" fmla="*/ 422910 w 940118"/>
                  <a:gd name="connsiteY11" fmla="*/ 482918 h 1580197"/>
                  <a:gd name="connsiteX12" fmla="*/ 422910 w 940118"/>
                  <a:gd name="connsiteY12" fmla="*/ 483870 h 1580197"/>
                  <a:gd name="connsiteX13" fmla="*/ 367665 w 940118"/>
                  <a:gd name="connsiteY13" fmla="*/ 572453 h 1580197"/>
                  <a:gd name="connsiteX14" fmla="*/ 368618 w 940118"/>
                  <a:gd name="connsiteY14" fmla="*/ 573405 h 1580197"/>
                  <a:gd name="connsiteX15" fmla="*/ 317183 w 940118"/>
                  <a:gd name="connsiteY15" fmla="*/ 684847 h 1580197"/>
                  <a:gd name="connsiteX16" fmla="*/ 305241 w 940118"/>
                  <a:gd name="connsiteY16" fmla="*/ 678329 h 1580197"/>
                  <a:gd name="connsiteX17" fmla="*/ 305235 w 940118"/>
                  <a:gd name="connsiteY17" fmla="*/ 678350 h 1580197"/>
                  <a:gd name="connsiteX18" fmla="*/ 317183 w 940118"/>
                  <a:gd name="connsiteY18" fmla="*/ 684847 h 1580197"/>
                  <a:gd name="connsiteX19" fmla="*/ 260985 w 940118"/>
                  <a:gd name="connsiteY19" fmla="*/ 1014413 h 1580197"/>
                  <a:gd name="connsiteX20" fmla="*/ 342900 w 940118"/>
                  <a:gd name="connsiteY20" fmla="*/ 1373505 h 1580197"/>
                  <a:gd name="connsiteX21" fmla="*/ 546735 w 940118"/>
                  <a:gd name="connsiteY21" fmla="*/ 1580197 h 1580197"/>
                  <a:gd name="connsiteX22" fmla="*/ 285750 w 940118"/>
                  <a:gd name="connsiteY22" fmla="*/ 1438275 h 1580197"/>
                  <a:gd name="connsiteX23" fmla="*/ 81915 w 940118"/>
                  <a:gd name="connsiteY23" fmla="*/ 1231583 h 1580197"/>
                  <a:gd name="connsiteX24" fmla="*/ 0 w 940118"/>
                  <a:gd name="connsiteY24" fmla="*/ 872490 h 1580197"/>
                  <a:gd name="connsiteX25" fmla="*/ 56197 w 940118"/>
                  <a:gd name="connsiteY25" fmla="*/ 542925 h 1580197"/>
                  <a:gd name="connsiteX26" fmla="*/ 62441 w 940118"/>
                  <a:gd name="connsiteY26" fmla="*/ 546321 h 1580197"/>
                  <a:gd name="connsiteX27" fmla="*/ 62617 w 940118"/>
                  <a:gd name="connsiteY27" fmla="*/ 545909 h 1580197"/>
                  <a:gd name="connsiteX28" fmla="*/ 57150 w 940118"/>
                  <a:gd name="connsiteY28" fmla="*/ 542925 h 1580197"/>
                  <a:gd name="connsiteX29" fmla="*/ 107444 w 940118"/>
                  <a:gd name="connsiteY29" fmla="*/ 431896 h 1580197"/>
                  <a:gd name="connsiteX30" fmla="*/ 106680 w 940118"/>
                  <a:gd name="connsiteY30" fmla="*/ 431483 h 1580197"/>
                  <a:gd name="connsiteX31" fmla="*/ 227648 w 940118"/>
                  <a:gd name="connsiteY31" fmla="*/ 258128 h 1580197"/>
                  <a:gd name="connsiteX32" fmla="*/ 287315 w 940118"/>
                  <a:gd name="connsiteY32" fmla="*/ 198453 h 1580197"/>
                  <a:gd name="connsiteX33" fmla="*/ 359092 w 940118"/>
                  <a:gd name="connsiteY33" fmla="*/ 140970 h 1580197"/>
                  <a:gd name="connsiteX34" fmla="*/ 486263 w 940118"/>
                  <a:gd name="connsiteY34" fmla="*/ 68845 h 1580197"/>
                  <a:gd name="connsiteX35" fmla="*/ 485775 w 940118"/>
                  <a:gd name="connsiteY35" fmla="*/ 68580 h 1580197"/>
                  <a:gd name="connsiteX36" fmla="*/ 572452 w 940118"/>
                  <a:gd name="connsiteY36" fmla="*/ 32385 h 1580197"/>
                  <a:gd name="connsiteX37" fmla="*/ 573405 w 940118"/>
                  <a:gd name="connsiteY37" fmla="*/ 32385 h 1580197"/>
                  <a:gd name="connsiteX38" fmla="*/ 679133 w 940118"/>
                  <a:gd name="connsiteY38" fmla="*/ 0 h 1580197"/>
                  <a:gd name="connsiteX0" fmla="*/ 679133 w 940118"/>
                  <a:gd name="connsiteY0" fmla="*/ 0 h 1580197"/>
                  <a:gd name="connsiteX1" fmla="*/ 940118 w 940118"/>
                  <a:gd name="connsiteY1" fmla="*/ 140970 h 1580197"/>
                  <a:gd name="connsiteX2" fmla="*/ 747299 w 940118"/>
                  <a:gd name="connsiteY2" fmla="*/ 210278 h 1580197"/>
                  <a:gd name="connsiteX3" fmla="*/ 747713 w 940118"/>
                  <a:gd name="connsiteY3" fmla="*/ 210503 h 1580197"/>
                  <a:gd name="connsiteX4" fmla="*/ 620078 w 940118"/>
                  <a:gd name="connsiteY4" fmla="*/ 282893 h 1580197"/>
                  <a:gd name="connsiteX5" fmla="*/ 620077 w 940118"/>
                  <a:gd name="connsiteY5" fmla="*/ 282893 h 1580197"/>
                  <a:gd name="connsiteX6" fmla="*/ 548076 w 940118"/>
                  <a:gd name="connsiteY6" fmla="*/ 339736 h 1580197"/>
                  <a:gd name="connsiteX7" fmla="*/ 548640 w 940118"/>
                  <a:gd name="connsiteY7" fmla="*/ 340043 h 1580197"/>
                  <a:gd name="connsiteX8" fmla="*/ 488633 w 940118"/>
                  <a:gd name="connsiteY8" fmla="*/ 399098 h 1580197"/>
                  <a:gd name="connsiteX9" fmla="*/ 488633 w 940118"/>
                  <a:gd name="connsiteY9" fmla="*/ 400050 h 1580197"/>
                  <a:gd name="connsiteX10" fmla="*/ 422910 w 940118"/>
                  <a:gd name="connsiteY10" fmla="*/ 482918 h 1580197"/>
                  <a:gd name="connsiteX11" fmla="*/ 422910 w 940118"/>
                  <a:gd name="connsiteY11" fmla="*/ 483870 h 1580197"/>
                  <a:gd name="connsiteX12" fmla="*/ 367665 w 940118"/>
                  <a:gd name="connsiteY12" fmla="*/ 572453 h 1580197"/>
                  <a:gd name="connsiteX13" fmla="*/ 368618 w 940118"/>
                  <a:gd name="connsiteY13" fmla="*/ 573405 h 1580197"/>
                  <a:gd name="connsiteX14" fmla="*/ 317183 w 940118"/>
                  <a:gd name="connsiteY14" fmla="*/ 684847 h 1580197"/>
                  <a:gd name="connsiteX15" fmla="*/ 305241 w 940118"/>
                  <a:gd name="connsiteY15" fmla="*/ 678329 h 1580197"/>
                  <a:gd name="connsiteX16" fmla="*/ 305235 w 940118"/>
                  <a:gd name="connsiteY16" fmla="*/ 678350 h 1580197"/>
                  <a:gd name="connsiteX17" fmla="*/ 317183 w 940118"/>
                  <a:gd name="connsiteY17" fmla="*/ 684847 h 1580197"/>
                  <a:gd name="connsiteX18" fmla="*/ 260985 w 940118"/>
                  <a:gd name="connsiteY18" fmla="*/ 1014413 h 1580197"/>
                  <a:gd name="connsiteX19" fmla="*/ 342900 w 940118"/>
                  <a:gd name="connsiteY19" fmla="*/ 1373505 h 1580197"/>
                  <a:gd name="connsiteX20" fmla="*/ 546735 w 940118"/>
                  <a:gd name="connsiteY20" fmla="*/ 1580197 h 1580197"/>
                  <a:gd name="connsiteX21" fmla="*/ 285750 w 940118"/>
                  <a:gd name="connsiteY21" fmla="*/ 1438275 h 1580197"/>
                  <a:gd name="connsiteX22" fmla="*/ 81915 w 940118"/>
                  <a:gd name="connsiteY22" fmla="*/ 1231583 h 1580197"/>
                  <a:gd name="connsiteX23" fmla="*/ 0 w 940118"/>
                  <a:gd name="connsiteY23" fmla="*/ 872490 h 1580197"/>
                  <a:gd name="connsiteX24" fmla="*/ 56197 w 940118"/>
                  <a:gd name="connsiteY24" fmla="*/ 542925 h 1580197"/>
                  <a:gd name="connsiteX25" fmla="*/ 62441 w 940118"/>
                  <a:gd name="connsiteY25" fmla="*/ 546321 h 1580197"/>
                  <a:gd name="connsiteX26" fmla="*/ 62617 w 940118"/>
                  <a:gd name="connsiteY26" fmla="*/ 545909 h 1580197"/>
                  <a:gd name="connsiteX27" fmla="*/ 57150 w 940118"/>
                  <a:gd name="connsiteY27" fmla="*/ 542925 h 1580197"/>
                  <a:gd name="connsiteX28" fmla="*/ 107444 w 940118"/>
                  <a:gd name="connsiteY28" fmla="*/ 431896 h 1580197"/>
                  <a:gd name="connsiteX29" fmla="*/ 106680 w 940118"/>
                  <a:gd name="connsiteY29" fmla="*/ 431483 h 1580197"/>
                  <a:gd name="connsiteX30" fmla="*/ 227648 w 940118"/>
                  <a:gd name="connsiteY30" fmla="*/ 258128 h 1580197"/>
                  <a:gd name="connsiteX31" fmla="*/ 287315 w 940118"/>
                  <a:gd name="connsiteY31" fmla="*/ 198453 h 1580197"/>
                  <a:gd name="connsiteX32" fmla="*/ 359092 w 940118"/>
                  <a:gd name="connsiteY32" fmla="*/ 140970 h 1580197"/>
                  <a:gd name="connsiteX33" fmla="*/ 486263 w 940118"/>
                  <a:gd name="connsiteY33" fmla="*/ 68845 h 1580197"/>
                  <a:gd name="connsiteX34" fmla="*/ 485775 w 940118"/>
                  <a:gd name="connsiteY34" fmla="*/ 68580 h 1580197"/>
                  <a:gd name="connsiteX35" fmla="*/ 572452 w 940118"/>
                  <a:gd name="connsiteY35" fmla="*/ 32385 h 1580197"/>
                  <a:gd name="connsiteX36" fmla="*/ 573405 w 940118"/>
                  <a:gd name="connsiteY36" fmla="*/ 32385 h 1580197"/>
                  <a:gd name="connsiteX37" fmla="*/ 679133 w 940118"/>
                  <a:gd name="connsiteY37" fmla="*/ 0 h 1580197"/>
                  <a:gd name="connsiteX0" fmla="*/ 679133 w 940118"/>
                  <a:gd name="connsiteY0" fmla="*/ 0 h 1580197"/>
                  <a:gd name="connsiteX1" fmla="*/ 940118 w 940118"/>
                  <a:gd name="connsiteY1" fmla="*/ 140970 h 1580197"/>
                  <a:gd name="connsiteX2" fmla="*/ 747299 w 940118"/>
                  <a:gd name="connsiteY2" fmla="*/ 210278 h 1580197"/>
                  <a:gd name="connsiteX3" fmla="*/ 747713 w 940118"/>
                  <a:gd name="connsiteY3" fmla="*/ 210503 h 1580197"/>
                  <a:gd name="connsiteX4" fmla="*/ 620078 w 940118"/>
                  <a:gd name="connsiteY4" fmla="*/ 282893 h 1580197"/>
                  <a:gd name="connsiteX5" fmla="*/ 620077 w 940118"/>
                  <a:gd name="connsiteY5" fmla="*/ 282893 h 1580197"/>
                  <a:gd name="connsiteX6" fmla="*/ 548076 w 940118"/>
                  <a:gd name="connsiteY6" fmla="*/ 339736 h 1580197"/>
                  <a:gd name="connsiteX7" fmla="*/ 548640 w 940118"/>
                  <a:gd name="connsiteY7" fmla="*/ 340043 h 1580197"/>
                  <a:gd name="connsiteX8" fmla="*/ 488633 w 940118"/>
                  <a:gd name="connsiteY8" fmla="*/ 399098 h 1580197"/>
                  <a:gd name="connsiteX9" fmla="*/ 488633 w 940118"/>
                  <a:gd name="connsiteY9" fmla="*/ 400050 h 1580197"/>
                  <a:gd name="connsiteX10" fmla="*/ 422910 w 940118"/>
                  <a:gd name="connsiteY10" fmla="*/ 482918 h 1580197"/>
                  <a:gd name="connsiteX11" fmla="*/ 422910 w 940118"/>
                  <a:gd name="connsiteY11" fmla="*/ 483870 h 1580197"/>
                  <a:gd name="connsiteX12" fmla="*/ 367665 w 940118"/>
                  <a:gd name="connsiteY12" fmla="*/ 572453 h 1580197"/>
                  <a:gd name="connsiteX13" fmla="*/ 368618 w 940118"/>
                  <a:gd name="connsiteY13" fmla="*/ 573405 h 1580197"/>
                  <a:gd name="connsiteX14" fmla="*/ 317183 w 940118"/>
                  <a:gd name="connsiteY14" fmla="*/ 684847 h 1580197"/>
                  <a:gd name="connsiteX15" fmla="*/ 305241 w 940118"/>
                  <a:gd name="connsiteY15" fmla="*/ 678329 h 1580197"/>
                  <a:gd name="connsiteX16" fmla="*/ 317183 w 940118"/>
                  <a:gd name="connsiteY16" fmla="*/ 684847 h 1580197"/>
                  <a:gd name="connsiteX17" fmla="*/ 260985 w 940118"/>
                  <a:gd name="connsiteY17" fmla="*/ 1014413 h 1580197"/>
                  <a:gd name="connsiteX18" fmla="*/ 342900 w 940118"/>
                  <a:gd name="connsiteY18" fmla="*/ 1373505 h 1580197"/>
                  <a:gd name="connsiteX19" fmla="*/ 546735 w 940118"/>
                  <a:gd name="connsiteY19" fmla="*/ 1580197 h 1580197"/>
                  <a:gd name="connsiteX20" fmla="*/ 285750 w 940118"/>
                  <a:gd name="connsiteY20" fmla="*/ 1438275 h 1580197"/>
                  <a:gd name="connsiteX21" fmla="*/ 81915 w 940118"/>
                  <a:gd name="connsiteY21" fmla="*/ 1231583 h 1580197"/>
                  <a:gd name="connsiteX22" fmla="*/ 0 w 940118"/>
                  <a:gd name="connsiteY22" fmla="*/ 872490 h 1580197"/>
                  <a:gd name="connsiteX23" fmla="*/ 56197 w 940118"/>
                  <a:gd name="connsiteY23" fmla="*/ 542925 h 1580197"/>
                  <a:gd name="connsiteX24" fmla="*/ 62441 w 940118"/>
                  <a:gd name="connsiteY24" fmla="*/ 546321 h 1580197"/>
                  <a:gd name="connsiteX25" fmla="*/ 62617 w 940118"/>
                  <a:gd name="connsiteY25" fmla="*/ 545909 h 1580197"/>
                  <a:gd name="connsiteX26" fmla="*/ 57150 w 940118"/>
                  <a:gd name="connsiteY26" fmla="*/ 542925 h 1580197"/>
                  <a:gd name="connsiteX27" fmla="*/ 107444 w 940118"/>
                  <a:gd name="connsiteY27" fmla="*/ 431896 h 1580197"/>
                  <a:gd name="connsiteX28" fmla="*/ 106680 w 940118"/>
                  <a:gd name="connsiteY28" fmla="*/ 431483 h 1580197"/>
                  <a:gd name="connsiteX29" fmla="*/ 227648 w 940118"/>
                  <a:gd name="connsiteY29" fmla="*/ 258128 h 1580197"/>
                  <a:gd name="connsiteX30" fmla="*/ 287315 w 940118"/>
                  <a:gd name="connsiteY30" fmla="*/ 198453 h 1580197"/>
                  <a:gd name="connsiteX31" fmla="*/ 359092 w 940118"/>
                  <a:gd name="connsiteY31" fmla="*/ 140970 h 1580197"/>
                  <a:gd name="connsiteX32" fmla="*/ 486263 w 940118"/>
                  <a:gd name="connsiteY32" fmla="*/ 68845 h 1580197"/>
                  <a:gd name="connsiteX33" fmla="*/ 485775 w 940118"/>
                  <a:gd name="connsiteY33" fmla="*/ 68580 h 1580197"/>
                  <a:gd name="connsiteX34" fmla="*/ 572452 w 940118"/>
                  <a:gd name="connsiteY34" fmla="*/ 32385 h 1580197"/>
                  <a:gd name="connsiteX35" fmla="*/ 573405 w 940118"/>
                  <a:gd name="connsiteY35" fmla="*/ 32385 h 1580197"/>
                  <a:gd name="connsiteX36" fmla="*/ 679133 w 940118"/>
                  <a:gd name="connsiteY36" fmla="*/ 0 h 15801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</a:cxnLst>
                <a:rect l="l" t="t" r="r" b="b"/>
                <a:pathLst>
                  <a:path w="940118" h="1580197">
                    <a:moveTo>
                      <a:pt x="679133" y="0"/>
                    </a:moveTo>
                    <a:lnTo>
                      <a:pt x="940118" y="140970"/>
                    </a:lnTo>
                    <a:lnTo>
                      <a:pt x="747299" y="210278"/>
                    </a:lnTo>
                    <a:lnTo>
                      <a:pt x="747713" y="210503"/>
                    </a:lnTo>
                    <a:cubicBezTo>
                      <a:pt x="701040" y="232410"/>
                      <a:pt x="658178" y="256223"/>
                      <a:pt x="620078" y="282893"/>
                    </a:cubicBezTo>
                    <a:lnTo>
                      <a:pt x="620077" y="282893"/>
                    </a:lnTo>
                    <a:lnTo>
                      <a:pt x="548076" y="339736"/>
                    </a:lnTo>
                    <a:lnTo>
                      <a:pt x="548640" y="340043"/>
                    </a:lnTo>
                    <a:cubicBezTo>
                      <a:pt x="538733" y="349937"/>
                      <a:pt x="498634" y="389097"/>
                      <a:pt x="488633" y="399098"/>
                    </a:cubicBezTo>
                    <a:lnTo>
                      <a:pt x="488633" y="400050"/>
                    </a:lnTo>
                    <a:cubicBezTo>
                      <a:pt x="464820" y="426720"/>
                      <a:pt x="442913" y="454343"/>
                      <a:pt x="422910" y="482918"/>
                    </a:cubicBezTo>
                    <a:lnTo>
                      <a:pt x="422910" y="483870"/>
                    </a:lnTo>
                    <a:cubicBezTo>
                      <a:pt x="402908" y="512445"/>
                      <a:pt x="383858" y="541973"/>
                      <a:pt x="367665" y="572453"/>
                    </a:cubicBezTo>
                    <a:lnTo>
                      <a:pt x="368618" y="573405"/>
                    </a:lnTo>
                    <a:cubicBezTo>
                      <a:pt x="347663" y="608647"/>
                      <a:pt x="331470" y="645795"/>
                      <a:pt x="317183" y="684847"/>
                    </a:cubicBezTo>
                    <a:lnTo>
                      <a:pt x="305241" y="678329"/>
                    </a:lnTo>
                    <a:lnTo>
                      <a:pt x="317183" y="684847"/>
                    </a:lnTo>
                    <a:cubicBezTo>
                      <a:pt x="280035" y="786765"/>
                      <a:pt x="260985" y="896303"/>
                      <a:pt x="260985" y="1014413"/>
                    </a:cubicBezTo>
                    <a:cubicBezTo>
                      <a:pt x="260985" y="1152525"/>
                      <a:pt x="287655" y="1272540"/>
                      <a:pt x="342900" y="1373505"/>
                    </a:cubicBezTo>
                    <a:cubicBezTo>
                      <a:pt x="391478" y="1463993"/>
                      <a:pt x="460058" y="1532572"/>
                      <a:pt x="546735" y="1580197"/>
                    </a:cubicBezTo>
                    <a:lnTo>
                      <a:pt x="285750" y="1438275"/>
                    </a:lnTo>
                    <a:cubicBezTo>
                      <a:pt x="199073" y="1390650"/>
                      <a:pt x="130493" y="1322070"/>
                      <a:pt x="81915" y="1231583"/>
                    </a:cubicBezTo>
                    <a:cubicBezTo>
                      <a:pt x="27622" y="1130618"/>
                      <a:pt x="0" y="1010603"/>
                      <a:pt x="0" y="872490"/>
                    </a:cubicBezTo>
                    <a:cubicBezTo>
                      <a:pt x="0" y="754380"/>
                      <a:pt x="19050" y="644842"/>
                      <a:pt x="56197" y="542925"/>
                    </a:cubicBezTo>
                    <a:lnTo>
                      <a:pt x="62441" y="546321"/>
                    </a:lnTo>
                    <a:cubicBezTo>
                      <a:pt x="62500" y="546184"/>
                      <a:pt x="62558" y="546046"/>
                      <a:pt x="62617" y="545909"/>
                    </a:cubicBezTo>
                    <a:lnTo>
                      <a:pt x="57150" y="542925"/>
                    </a:lnTo>
                    <a:lnTo>
                      <a:pt x="107444" y="431896"/>
                    </a:lnTo>
                    <a:lnTo>
                      <a:pt x="106680" y="431483"/>
                    </a:lnTo>
                    <a:cubicBezTo>
                      <a:pt x="126714" y="402522"/>
                      <a:pt x="197542" y="296966"/>
                      <a:pt x="227648" y="258128"/>
                    </a:cubicBezTo>
                    <a:lnTo>
                      <a:pt x="287315" y="198453"/>
                    </a:lnTo>
                    <a:lnTo>
                      <a:pt x="359092" y="140970"/>
                    </a:lnTo>
                    <a:lnTo>
                      <a:pt x="486263" y="68845"/>
                    </a:lnTo>
                    <a:lnTo>
                      <a:pt x="485775" y="68580"/>
                    </a:lnTo>
                    <a:cubicBezTo>
                      <a:pt x="513398" y="55245"/>
                      <a:pt x="541973" y="43815"/>
                      <a:pt x="572452" y="32385"/>
                    </a:cubicBezTo>
                    <a:lnTo>
                      <a:pt x="573405" y="32385"/>
                    </a:lnTo>
                    <a:lnTo>
                      <a:pt x="679133" y="0"/>
                    </a:lnTo>
                    <a:close/>
                  </a:path>
                </a:pathLst>
              </a:custGeom>
              <a:solidFill>
                <a:schemeClr val="accent3">
                  <a:lumMod val="60000"/>
                  <a:lumOff val="40000"/>
                </a:scheme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38" name="Freeform: Shape 137">
                <a:extLst>
                  <a:ext uri="{FF2B5EF4-FFF2-40B4-BE49-F238E27FC236}">
                    <a16:creationId xmlns:a16="http://schemas.microsoft.com/office/drawing/2014/main" id="{8F64197D-EE4F-4998-89F0-DC9426D84720}"/>
                  </a:ext>
                </a:extLst>
              </p:cNvPr>
              <p:cNvSpPr/>
              <p:nvPr/>
            </p:nvSpPr>
            <p:spPr>
              <a:xfrm>
                <a:off x="2707947" y="1809862"/>
                <a:ext cx="257175" cy="304801"/>
              </a:xfrm>
              <a:custGeom>
                <a:avLst/>
                <a:gdLst>
                  <a:gd name="connsiteX0" fmla="*/ 260985 w 257175"/>
                  <a:gd name="connsiteY0" fmla="*/ 311468 h 304800"/>
                  <a:gd name="connsiteX1" fmla="*/ 0 w 257175"/>
                  <a:gd name="connsiteY1" fmla="*/ 170497 h 304800"/>
                  <a:gd name="connsiteX2" fmla="*/ 952 w 257175"/>
                  <a:gd name="connsiteY2" fmla="*/ 0 h 304800"/>
                  <a:gd name="connsiteX3" fmla="*/ 260985 w 257175"/>
                  <a:gd name="connsiteY3" fmla="*/ 140970 h 3048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57175" h="304800">
                    <a:moveTo>
                      <a:pt x="260985" y="311468"/>
                    </a:moveTo>
                    <a:lnTo>
                      <a:pt x="0" y="170497"/>
                    </a:lnTo>
                    <a:lnTo>
                      <a:pt x="952" y="0"/>
                    </a:lnTo>
                    <a:lnTo>
                      <a:pt x="260985" y="140970"/>
                    </a:lnTo>
                    <a:close/>
                  </a:path>
                </a:pathLst>
              </a:custGeom>
              <a:solidFill>
                <a:schemeClr val="accent3">
                  <a:lumMod val="60000"/>
                  <a:lumOff val="40000"/>
                </a:scheme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sp>
        <p:nvSpPr>
          <p:cNvPr id="105" name="Curved Down Arrow 74">
            <a:extLst>
              <a:ext uri="{FF2B5EF4-FFF2-40B4-BE49-F238E27FC236}">
                <a16:creationId xmlns:a16="http://schemas.microsoft.com/office/drawing/2014/main" id="{939805D4-5F5D-47B8-AC63-B01A2C4F564E}"/>
              </a:ext>
            </a:extLst>
          </p:cNvPr>
          <p:cNvSpPr/>
          <p:nvPr/>
        </p:nvSpPr>
        <p:spPr>
          <a:xfrm rot="18679541" flipV="1">
            <a:off x="6597947" y="3905537"/>
            <a:ext cx="1132706" cy="1251562"/>
          </a:xfrm>
          <a:custGeom>
            <a:avLst/>
            <a:gdLst/>
            <a:ahLst/>
            <a:cxnLst/>
            <a:rect l="l" t="t" r="r" b="b"/>
            <a:pathLst>
              <a:path w="902624" h="997337">
                <a:moveTo>
                  <a:pt x="902624" y="748003"/>
                </a:moveTo>
                <a:lnTo>
                  <a:pt x="777958" y="748003"/>
                </a:lnTo>
                <a:cubicBezTo>
                  <a:pt x="704766" y="307660"/>
                  <a:pt x="449076" y="0"/>
                  <a:pt x="156309" y="0"/>
                </a:cubicBezTo>
                <a:lnTo>
                  <a:pt x="0" y="0"/>
                </a:lnTo>
                <a:lnTo>
                  <a:pt x="837" y="13045"/>
                </a:lnTo>
                <a:lnTo>
                  <a:pt x="2084" y="32463"/>
                </a:lnTo>
                <a:cubicBezTo>
                  <a:pt x="10461" y="26242"/>
                  <a:pt x="19931" y="22939"/>
                  <a:pt x="29486" y="19956"/>
                </a:cubicBezTo>
                <a:cubicBezTo>
                  <a:pt x="269186" y="90774"/>
                  <a:pt x="465905" y="370676"/>
                  <a:pt x="528623" y="748003"/>
                </a:cubicBezTo>
                <a:lnTo>
                  <a:pt x="403956" y="748003"/>
                </a:lnTo>
                <a:lnTo>
                  <a:pt x="673678" y="997337"/>
                </a:lnTo>
                <a:close/>
              </a:path>
            </a:pathLst>
          </a:custGeom>
          <a:gradFill flip="none" rotWithShape="1">
            <a:gsLst>
              <a:gs pos="50000">
                <a:schemeClr val="accent2"/>
              </a:gs>
              <a:gs pos="0">
                <a:schemeClr val="accent2"/>
              </a:gs>
              <a:gs pos="100000">
                <a:schemeClr val="bg1"/>
              </a:gs>
            </a:gsLst>
            <a:lin ang="8100000" scaled="1"/>
            <a:tileRect/>
          </a:gradFill>
          <a:ln>
            <a:gradFill flip="none" rotWithShape="1">
              <a:gsLst>
                <a:gs pos="0">
                  <a:schemeClr val="bg1"/>
                </a:gs>
                <a:gs pos="100000">
                  <a:schemeClr val="bg1">
                    <a:lumMod val="75000"/>
                  </a:schemeClr>
                </a:gs>
              </a:gsLst>
              <a:lin ang="8100000" scaled="1"/>
              <a:tileRect/>
            </a:gradFill>
          </a:ln>
          <a:effectLst>
            <a:outerShdw blurRad="127000" dist="38100" dir="8100000" algn="tr" rotWithShape="0">
              <a:prstClr val="black">
                <a:alpha val="33000"/>
              </a:prstClr>
            </a:outerShdw>
          </a:effec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ko-KR" altLang="en-US" sz="1200" dirty="0"/>
          </a:p>
        </p:txBody>
      </p:sp>
      <p:sp>
        <p:nvSpPr>
          <p:cNvPr id="106" name="Curved Down Arrow 74">
            <a:extLst>
              <a:ext uri="{FF2B5EF4-FFF2-40B4-BE49-F238E27FC236}">
                <a16:creationId xmlns:a16="http://schemas.microsoft.com/office/drawing/2014/main" id="{ABC5C42B-69FD-4021-B285-A26285DFF6D2}"/>
              </a:ext>
            </a:extLst>
          </p:cNvPr>
          <p:cNvSpPr/>
          <p:nvPr/>
        </p:nvSpPr>
        <p:spPr>
          <a:xfrm rot="4212063" flipH="1" flipV="1">
            <a:off x="4648860" y="2008535"/>
            <a:ext cx="1108079" cy="1251562"/>
          </a:xfrm>
          <a:custGeom>
            <a:avLst/>
            <a:gdLst/>
            <a:ahLst/>
            <a:cxnLst/>
            <a:rect l="l" t="t" r="r" b="b"/>
            <a:pathLst>
              <a:path w="883000" h="997337">
                <a:moveTo>
                  <a:pt x="883000" y="748003"/>
                </a:moveTo>
                <a:lnTo>
                  <a:pt x="654054" y="997337"/>
                </a:lnTo>
                <a:lnTo>
                  <a:pt x="384332" y="748003"/>
                </a:lnTo>
                <a:lnTo>
                  <a:pt x="508999" y="748003"/>
                </a:lnTo>
                <a:cubicBezTo>
                  <a:pt x="446281" y="370676"/>
                  <a:pt x="249562" y="90774"/>
                  <a:pt x="9862" y="19956"/>
                </a:cubicBezTo>
                <a:cubicBezTo>
                  <a:pt x="6876" y="20888"/>
                  <a:pt x="3897" y="21852"/>
                  <a:pt x="1301" y="23864"/>
                </a:cubicBezTo>
                <a:lnTo>
                  <a:pt x="0" y="0"/>
                </a:lnTo>
                <a:lnTo>
                  <a:pt x="136685" y="0"/>
                </a:lnTo>
                <a:cubicBezTo>
                  <a:pt x="429452" y="0"/>
                  <a:pt x="685142" y="307660"/>
                  <a:pt x="758334" y="748003"/>
                </a:cubicBezTo>
                <a:close/>
              </a:path>
            </a:pathLst>
          </a:custGeom>
          <a:gradFill flip="none" rotWithShape="1">
            <a:gsLst>
              <a:gs pos="50000">
                <a:schemeClr val="accent1"/>
              </a:gs>
              <a:gs pos="0">
                <a:schemeClr val="accent1"/>
              </a:gs>
              <a:gs pos="100000">
                <a:schemeClr val="bg1"/>
              </a:gs>
            </a:gsLst>
            <a:lin ang="8100000" scaled="1"/>
            <a:tileRect/>
          </a:gradFill>
          <a:ln>
            <a:gradFill flip="none" rotWithShape="1">
              <a:gsLst>
                <a:gs pos="0">
                  <a:schemeClr val="bg1"/>
                </a:gs>
                <a:gs pos="100000">
                  <a:schemeClr val="bg1">
                    <a:lumMod val="75000"/>
                  </a:schemeClr>
                </a:gs>
              </a:gsLst>
              <a:lin ang="8100000" scaled="1"/>
              <a:tileRect/>
            </a:gradFill>
          </a:ln>
          <a:effectLst>
            <a:outerShdw blurRad="127000" dist="38100" dir="8100000" algn="tr" rotWithShape="0">
              <a:prstClr val="black">
                <a:alpha val="33000"/>
              </a:prstClr>
            </a:outerShdw>
          </a:effec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ko-KR" altLang="en-US" sz="1200" dirty="0"/>
          </a:p>
        </p:txBody>
      </p:sp>
    </p:spTree>
    <p:extLst>
      <p:ext uri="{BB962C8B-B14F-4D97-AF65-F5344CB8AC3E}">
        <p14:creationId xmlns:p14="http://schemas.microsoft.com/office/powerpoint/2010/main" val="3979146588"/>
      </p:ext>
    </p:extLst>
  </p:cSld>
  <p:clrMapOvr>
    <a:masterClrMapping/>
  </p:clrMapOvr>
</p:sld>
</file>

<file path=ppt/slides/slide3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Placeholder 1">
            <a:extLst>
              <a:ext uri="{FF2B5EF4-FFF2-40B4-BE49-F238E27FC236}">
                <a16:creationId xmlns:a16="http://schemas.microsoft.com/office/drawing/2014/main" id="{206381AD-4C2B-4745-99B1-0BBCE6131A71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prstGeom prst="rect">
            <a:avLst/>
          </a:prstGeom>
        </p:spPr>
        <p:txBody>
          <a:bodyPr/>
          <a:lstStyle/>
          <a:p>
            <a:r>
              <a:rPr lang="en-US" dirty="0"/>
              <a:t>Infographic Style</a:t>
            </a:r>
          </a:p>
        </p:txBody>
      </p:sp>
      <p:sp>
        <p:nvSpPr>
          <p:cNvPr id="11" name="Right Arrow 9">
            <a:extLst>
              <a:ext uri="{FF2B5EF4-FFF2-40B4-BE49-F238E27FC236}">
                <a16:creationId xmlns:a16="http://schemas.microsoft.com/office/drawing/2014/main" id="{45B80C13-F009-4F09-AAA9-CB3EADBAFBC9}"/>
              </a:ext>
            </a:extLst>
          </p:cNvPr>
          <p:cNvSpPr/>
          <p:nvPr/>
        </p:nvSpPr>
        <p:spPr>
          <a:xfrm>
            <a:off x="2445076" y="3540963"/>
            <a:ext cx="5678077" cy="360040"/>
          </a:xfrm>
          <a:prstGeom prst="rightArrow">
            <a:avLst>
              <a:gd name="adj1" fmla="val 50000"/>
              <a:gd name="adj2" fmla="val 74188"/>
            </a:avLst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grpSp>
        <p:nvGrpSpPr>
          <p:cNvPr id="12" name="Group 11">
            <a:extLst>
              <a:ext uri="{FF2B5EF4-FFF2-40B4-BE49-F238E27FC236}">
                <a16:creationId xmlns:a16="http://schemas.microsoft.com/office/drawing/2014/main" id="{5F7CAF37-429E-4E9D-9CBA-FB40BFDB9D34}"/>
              </a:ext>
            </a:extLst>
          </p:cNvPr>
          <p:cNvGrpSpPr/>
          <p:nvPr/>
        </p:nvGrpSpPr>
        <p:grpSpPr>
          <a:xfrm>
            <a:off x="681898" y="4763725"/>
            <a:ext cx="1765489" cy="869905"/>
            <a:chOff x="5921827" y="2468986"/>
            <a:chExt cx="1765489" cy="869905"/>
          </a:xfrm>
        </p:grpSpPr>
        <p:sp>
          <p:nvSpPr>
            <p:cNvPr id="13" name="TextBox 12">
              <a:extLst>
                <a:ext uri="{FF2B5EF4-FFF2-40B4-BE49-F238E27FC236}">
                  <a16:creationId xmlns:a16="http://schemas.microsoft.com/office/drawing/2014/main" id="{CC6BAD9B-0FA5-4DED-93DE-9466D3CC5D14}"/>
                </a:ext>
              </a:extLst>
            </p:cNvPr>
            <p:cNvSpPr txBox="1"/>
            <p:nvPr/>
          </p:nvSpPr>
          <p:spPr>
            <a:xfrm>
              <a:off x="5926360" y="2738727"/>
              <a:ext cx="1760956" cy="60016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100" dirty="0">
                  <a:solidFill>
                    <a:schemeClr val="tx1">
                      <a:lumMod val="75000"/>
                      <a:lumOff val="25000"/>
                    </a:schemeClr>
                  </a:solidFill>
                  <a:ea typeface="FZShuTi" pitchFamily="2" charset="-122"/>
                  <a:cs typeface="Arial" pitchFamily="34" charset="0"/>
                </a:rPr>
                <a:t>Get a modern PowerPoint  Presentation that is beautifully designed.</a:t>
              </a:r>
              <a:endParaRPr lang="ko-KR" altLang="en-US" sz="11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14" name="TextBox 13">
              <a:extLst>
                <a:ext uri="{FF2B5EF4-FFF2-40B4-BE49-F238E27FC236}">
                  <a16:creationId xmlns:a16="http://schemas.microsoft.com/office/drawing/2014/main" id="{2FFFA550-BEC8-4709-8952-B743929C8735}"/>
                </a:ext>
              </a:extLst>
            </p:cNvPr>
            <p:cNvSpPr txBox="1"/>
            <p:nvPr/>
          </p:nvSpPr>
          <p:spPr>
            <a:xfrm>
              <a:off x="5921827" y="2468986"/>
              <a:ext cx="1763178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400" b="1" dirty="0">
                  <a:solidFill>
                    <a:schemeClr val="tx1">
                      <a:lumMod val="75000"/>
                      <a:lumOff val="25000"/>
                    </a:schemeClr>
                  </a:solidFill>
                  <a:ea typeface="FZShuTi" pitchFamily="2" charset="-122"/>
                  <a:cs typeface="Arial" pitchFamily="34" charset="0"/>
                </a:rPr>
                <a:t>Contents_Here</a:t>
              </a:r>
              <a:endParaRPr lang="ko-KR" altLang="en-US" sz="14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</p:grpSp>
      <p:grpSp>
        <p:nvGrpSpPr>
          <p:cNvPr id="15" name="Group 14">
            <a:extLst>
              <a:ext uri="{FF2B5EF4-FFF2-40B4-BE49-F238E27FC236}">
                <a16:creationId xmlns:a16="http://schemas.microsoft.com/office/drawing/2014/main" id="{0561E7C6-1383-44A2-91F1-A7A4840AE612}"/>
              </a:ext>
            </a:extLst>
          </p:cNvPr>
          <p:cNvGrpSpPr/>
          <p:nvPr/>
        </p:nvGrpSpPr>
        <p:grpSpPr>
          <a:xfrm>
            <a:off x="7068522" y="1818706"/>
            <a:ext cx="2665472" cy="700628"/>
            <a:chOff x="5921826" y="2468986"/>
            <a:chExt cx="2665472" cy="700628"/>
          </a:xfrm>
        </p:grpSpPr>
        <p:sp>
          <p:nvSpPr>
            <p:cNvPr id="16" name="TextBox 15">
              <a:extLst>
                <a:ext uri="{FF2B5EF4-FFF2-40B4-BE49-F238E27FC236}">
                  <a16:creationId xmlns:a16="http://schemas.microsoft.com/office/drawing/2014/main" id="{12526FB0-0055-4BF2-B2FB-D862A51B1484}"/>
                </a:ext>
              </a:extLst>
            </p:cNvPr>
            <p:cNvSpPr txBox="1"/>
            <p:nvPr/>
          </p:nvSpPr>
          <p:spPr>
            <a:xfrm>
              <a:off x="5926359" y="2738727"/>
              <a:ext cx="2660939" cy="43088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100" dirty="0">
                  <a:solidFill>
                    <a:schemeClr val="tx1">
                      <a:lumMod val="75000"/>
                      <a:lumOff val="25000"/>
                    </a:schemeClr>
                  </a:solidFill>
                  <a:ea typeface="FZShuTi" pitchFamily="2" charset="-122"/>
                  <a:cs typeface="Arial" pitchFamily="34" charset="0"/>
                </a:rPr>
                <a:t>Get a modern PowerPoint  Presentation that is beautifully designed.</a:t>
              </a:r>
              <a:endParaRPr lang="ko-KR" altLang="en-US" sz="11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17" name="TextBox 16">
              <a:extLst>
                <a:ext uri="{FF2B5EF4-FFF2-40B4-BE49-F238E27FC236}">
                  <a16:creationId xmlns:a16="http://schemas.microsoft.com/office/drawing/2014/main" id="{70C63FE3-94E5-46C4-8C31-9E4F8763804B}"/>
                </a:ext>
              </a:extLst>
            </p:cNvPr>
            <p:cNvSpPr txBox="1"/>
            <p:nvPr/>
          </p:nvSpPr>
          <p:spPr>
            <a:xfrm>
              <a:off x="5921826" y="2468986"/>
              <a:ext cx="2664295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400" b="1" dirty="0">
                  <a:solidFill>
                    <a:schemeClr val="tx1">
                      <a:lumMod val="75000"/>
                      <a:lumOff val="25000"/>
                    </a:schemeClr>
                  </a:solidFill>
                  <a:ea typeface="FZShuTi" pitchFamily="2" charset="-122"/>
                  <a:cs typeface="Arial" pitchFamily="34" charset="0"/>
                </a:rPr>
                <a:t>Contents_Here</a:t>
              </a:r>
              <a:endParaRPr lang="ko-KR" altLang="en-US" sz="14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</p:grpSp>
      <p:sp>
        <p:nvSpPr>
          <p:cNvPr id="18" name="Oval 17">
            <a:extLst>
              <a:ext uri="{FF2B5EF4-FFF2-40B4-BE49-F238E27FC236}">
                <a16:creationId xmlns:a16="http://schemas.microsoft.com/office/drawing/2014/main" id="{1D17CA72-1171-49CD-AB64-ACFD07BA9E57}"/>
              </a:ext>
            </a:extLst>
          </p:cNvPr>
          <p:cNvSpPr/>
          <p:nvPr/>
        </p:nvSpPr>
        <p:spPr>
          <a:xfrm>
            <a:off x="6408416" y="1901988"/>
            <a:ext cx="534062" cy="534062"/>
          </a:xfrm>
          <a:prstGeom prst="ellipse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19" name="Oval 18">
            <a:extLst>
              <a:ext uri="{FF2B5EF4-FFF2-40B4-BE49-F238E27FC236}">
                <a16:creationId xmlns:a16="http://schemas.microsoft.com/office/drawing/2014/main" id="{885FF27C-AD25-4B61-BA6C-5E651FFC60A8}"/>
              </a:ext>
            </a:extLst>
          </p:cNvPr>
          <p:cNvSpPr/>
          <p:nvPr/>
        </p:nvSpPr>
        <p:spPr>
          <a:xfrm>
            <a:off x="6408416" y="5000254"/>
            <a:ext cx="534062" cy="534062"/>
          </a:xfrm>
          <a:prstGeom prst="ellipse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20" name="Oval 19">
            <a:extLst>
              <a:ext uri="{FF2B5EF4-FFF2-40B4-BE49-F238E27FC236}">
                <a16:creationId xmlns:a16="http://schemas.microsoft.com/office/drawing/2014/main" id="{C59F8E5C-1E3B-4509-B023-615AB5D40198}"/>
              </a:ext>
            </a:extLst>
          </p:cNvPr>
          <p:cNvSpPr/>
          <p:nvPr/>
        </p:nvSpPr>
        <p:spPr>
          <a:xfrm>
            <a:off x="8217096" y="3439826"/>
            <a:ext cx="534062" cy="534062"/>
          </a:xfrm>
          <a:prstGeom prst="ellipse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21" name="Oval 20">
            <a:extLst>
              <a:ext uri="{FF2B5EF4-FFF2-40B4-BE49-F238E27FC236}">
                <a16:creationId xmlns:a16="http://schemas.microsoft.com/office/drawing/2014/main" id="{BA81198B-B734-4B80-9F35-A0E454C36017}"/>
              </a:ext>
            </a:extLst>
          </p:cNvPr>
          <p:cNvSpPr/>
          <p:nvPr/>
        </p:nvSpPr>
        <p:spPr>
          <a:xfrm>
            <a:off x="3827410" y="2329158"/>
            <a:ext cx="534062" cy="534062"/>
          </a:xfrm>
          <a:prstGeom prst="ellipse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22" name="Oval 21">
            <a:extLst>
              <a:ext uri="{FF2B5EF4-FFF2-40B4-BE49-F238E27FC236}">
                <a16:creationId xmlns:a16="http://schemas.microsoft.com/office/drawing/2014/main" id="{264FB848-6F1C-445B-A6FB-96C399B86CB7}"/>
              </a:ext>
            </a:extLst>
          </p:cNvPr>
          <p:cNvSpPr/>
          <p:nvPr/>
        </p:nvSpPr>
        <p:spPr>
          <a:xfrm>
            <a:off x="3827410" y="4570366"/>
            <a:ext cx="534062" cy="534062"/>
          </a:xfrm>
          <a:prstGeom prst="ellipse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grpSp>
        <p:nvGrpSpPr>
          <p:cNvPr id="23" name="Group 22">
            <a:extLst>
              <a:ext uri="{FF2B5EF4-FFF2-40B4-BE49-F238E27FC236}">
                <a16:creationId xmlns:a16="http://schemas.microsoft.com/office/drawing/2014/main" id="{028B3F2A-C455-43D4-A4A8-6B5D6854F3FD}"/>
              </a:ext>
            </a:extLst>
          </p:cNvPr>
          <p:cNvGrpSpPr/>
          <p:nvPr/>
        </p:nvGrpSpPr>
        <p:grpSpPr>
          <a:xfrm>
            <a:off x="7068522" y="4916972"/>
            <a:ext cx="2665472" cy="700628"/>
            <a:chOff x="5921826" y="2468986"/>
            <a:chExt cx="2665472" cy="700628"/>
          </a:xfrm>
        </p:grpSpPr>
        <p:sp>
          <p:nvSpPr>
            <p:cNvPr id="24" name="TextBox 23">
              <a:extLst>
                <a:ext uri="{FF2B5EF4-FFF2-40B4-BE49-F238E27FC236}">
                  <a16:creationId xmlns:a16="http://schemas.microsoft.com/office/drawing/2014/main" id="{00C04117-162B-4BAD-9915-DD0D89EE5A77}"/>
                </a:ext>
              </a:extLst>
            </p:cNvPr>
            <p:cNvSpPr txBox="1"/>
            <p:nvPr/>
          </p:nvSpPr>
          <p:spPr>
            <a:xfrm>
              <a:off x="5926359" y="2738727"/>
              <a:ext cx="2660939" cy="43088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100" dirty="0">
                  <a:solidFill>
                    <a:schemeClr val="tx1">
                      <a:lumMod val="75000"/>
                      <a:lumOff val="25000"/>
                    </a:schemeClr>
                  </a:solidFill>
                  <a:ea typeface="FZShuTi" pitchFamily="2" charset="-122"/>
                  <a:cs typeface="Arial" pitchFamily="34" charset="0"/>
                </a:rPr>
                <a:t>Get a modern PowerPoint  Presentation that is beautifully designed.</a:t>
              </a:r>
              <a:endParaRPr lang="ko-KR" altLang="en-US" sz="11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25" name="TextBox 24">
              <a:extLst>
                <a:ext uri="{FF2B5EF4-FFF2-40B4-BE49-F238E27FC236}">
                  <a16:creationId xmlns:a16="http://schemas.microsoft.com/office/drawing/2014/main" id="{16C08BC9-0DE1-4489-B292-88F74E756E7C}"/>
                </a:ext>
              </a:extLst>
            </p:cNvPr>
            <p:cNvSpPr txBox="1"/>
            <p:nvPr/>
          </p:nvSpPr>
          <p:spPr>
            <a:xfrm>
              <a:off x="5921826" y="2468986"/>
              <a:ext cx="2664295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400" b="1" dirty="0">
                  <a:solidFill>
                    <a:schemeClr val="tx1">
                      <a:lumMod val="75000"/>
                      <a:lumOff val="25000"/>
                    </a:schemeClr>
                  </a:solidFill>
                  <a:ea typeface="FZShuTi" pitchFamily="2" charset="-122"/>
                  <a:cs typeface="Arial" pitchFamily="34" charset="0"/>
                </a:rPr>
                <a:t>Contents_Here</a:t>
              </a:r>
              <a:endParaRPr lang="ko-KR" altLang="en-US" sz="14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</p:grpSp>
      <p:grpSp>
        <p:nvGrpSpPr>
          <p:cNvPr id="26" name="Group 25">
            <a:extLst>
              <a:ext uri="{FF2B5EF4-FFF2-40B4-BE49-F238E27FC236}">
                <a16:creationId xmlns:a16="http://schemas.microsoft.com/office/drawing/2014/main" id="{761FC025-BA5D-4AF1-A077-A2991A1A9088}"/>
              </a:ext>
            </a:extLst>
          </p:cNvPr>
          <p:cNvGrpSpPr/>
          <p:nvPr/>
        </p:nvGrpSpPr>
        <p:grpSpPr>
          <a:xfrm>
            <a:off x="8836883" y="3187268"/>
            <a:ext cx="2660939" cy="1039183"/>
            <a:chOff x="5921826" y="2468986"/>
            <a:chExt cx="1468390" cy="1039183"/>
          </a:xfrm>
        </p:grpSpPr>
        <p:sp>
          <p:nvSpPr>
            <p:cNvPr id="27" name="TextBox 26">
              <a:extLst>
                <a:ext uri="{FF2B5EF4-FFF2-40B4-BE49-F238E27FC236}">
                  <a16:creationId xmlns:a16="http://schemas.microsoft.com/office/drawing/2014/main" id="{7D5AE91E-868D-4124-A57C-52321B35315C}"/>
                </a:ext>
              </a:extLst>
            </p:cNvPr>
            <p:cNvSpPr txBox="1"/>
            <p:nvPr/>
          </p:nvSpPr>
          <p:spPr>
            <a:xfrm>
              <a:off x="5926361" y="2738728"/>
              <a:ext cx="1463855" cy="76944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100" dirty="0">
                  <a:solidFill>
                    <a:schemeClr val="tx1">
                      <a:lumMod val="75000"/>
                      <a:lumOff val="25000"/>
                    </a:schemeClr>
                  </a:solidFill>
                  <a:ea typeface="FZShuTi" pitchFamily="2" charset="-122"/>
                  <a:cs typeface="Arial" pitchFamily="34" charset="0"/>
                </a:rPr>
                <a:t>Get a modern PowerPoint  Presentation that is beautifully designed. I hope and I believe that this Template will your Time, Money and Reputation.  </a:t>
              </a:r>
              <a:endParaRPr lang="ko-KR" altLang="en-US" sz="11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28" name="TextBox 27">
              <a:extLst>
                <a:ext uri="{FF2B5EF4-FFF2-40B4-BE49-F238E27FC236}">
                  <a16:creationId xmlns:a16="http://schemas.microsoft.com/office/drawing/2014/main" id="{08687BC2-64F1-485F-BC16-0BE161EB265A}"/>
                </a:ext>
              </a:extLst>
            </p:cNvPr>
            <p:cNvSpPr txBox="1"/>
            <p:nvPr/>
          </p:nvSpPr>
          <p:spPr>
            <a:xfrm>
              <a:off x="5921826" y="2468986"/>
              <a:ext cx="1468390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400" b="1" dirty="0">
                  <a:solidFill>
                    <a:schemeClr val="tx1">
                      <a:lumMod val="75000"/>
                      <a:lumOff val="25000"/>
                    </a:schemeClr>
                  </a:solidFill>
                  <a:ea typeface="FZShuTi" pitchFamily="2" charset="-122"/>
                  <a:cs typeface="Arial" pitchFamily="34" charset="0"/>
                </a:rPr>
                <a:t>Contents_Here</a:t>
              </a:r>
              <a:endParaRPr lang="ko-KR" altLang="en-US" sz="14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</p:grpSp>
      <p:grpSp>
        <p:nvGrpSpPr>
          <p:cNvPr id="29" name="Group 28">
            <a:extLst>
              <a:ext uri="{FF2B5EF4-FFF2-40B4-BE49-F238E27FC236}">
                <a16:creationId xmlns:a16="http://schemas.microsoft.com/office/drawing/2014/main" id="{0CAC7A4D-D498-42FB-A18A-12D29275A4B4}"/>
              </a:ext>
            </a:extLst>
          </p:cNvPr>
          <p:cNvGrpSpPr/>
          <p:nvPr/>
        </p:nvGrpSpPr>
        <p:grpSpPr>
          <a:xfrm>
            <a:off x="3019860" y="1496164"/>
            <a:ext cx="2732521" cy="700628"/>
            <a:chOff x="5921826" y="2468986"/>
            <a:chExt cx="2665472" cy="700628"/>
          </a:xfrm>
        </p:grpSpPr>
        <p:sp>
          <p:nvSpPr>
            <p:cNvPr id="30" name="TextBox 29">
              <a:extLst>
                <a:ext uri="{FF2B5EF4-FFF2-40B4-BE49-F238E27FC236}">
                  <a16:creationId xmlns:a16="http://schemas.microsoft.com/office/drawing/2014/main" id="{88F28AB5-8111-4450-9D14-FCED40B2AA05}"/>
                </a:ext>
              </a:extLst>
            </p:cNvPr>
            <p:cNvSpPr txBox="1"/>
            <p:nvPr/>
          </p:nvSpPr>
          <p:spPr>
            <a:xfrm>
              <a:off x="5926359" y="2738727"/>
              <a:ext cx="2660939" cy="43088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100" dirty="0">
                  <a:solidFill>
                    <a:schemeClr val="tx1">
                      <a:lumMod val="75000"/>
                      <a:lumOff val="25000"/>
                    </a:schemeClr>
                  </a:solidFill>
                  <a:ea typeface="FZShuTi" pitchFamily="2" charset="-122"/>
                  <a:cs typeface="Arial" pitchFamily="34" charset="0"/>
                </a:rPr>
                <a:t>Get a modern PowerPoint  Presentation that is beautifully designed.</a:t>
              </a:r>
              <a:endParaRPr lang="ko-KR" altLang="en-US" sz="11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31" name="TextBox 30">
              <a:extLst>
                <a:ext uri="{FF2B5EF4-FFF2-40B4-BE49-F238E27FC236}">
                  <a16:creationId xmlns:a16="http://schemas.microsoft.com/office/drawing/2014/main" id="{B5042B82-B29E-4FEB-BE03-E2D19E83B2D7}"/>
                </a:ext>
              </a:extLst>
            </p:cNvPr>
            <p:cNvSpPr txBox="1"/>
            <p:nvPr/>
          </p:nvSpPr>
          <p:spPr>
            <a:xfrm>
              <a:off x="5921826" y="2468986"/>
              <a:ext cx="2664295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400" b="1" dirty="0">
                  <a:solidFill>
                    <a:schemeClr val="tx1">
                      <a:lumMod val="75000"/>
                      <a:lumOff val="25000"/>
                    </a:schemeClr>
                  </a:solidFill>
                  <a:ea typeface="FZShuTi" pitchFamily="2" charset="-122"/>
                  <a:cs typeface="Arial" pitchFamily="34" charset="0"/>
                </a:rPr>
                <a:t>Contents_Here</a:t>
              </a:r>
              <a:endParaRPr lang="ko-KR" altLang="en-US" sz="14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</p:grpSp>
      <p:grpSp>
        <p:nvGrpSpPr>
          <p:cNvPr id="32" name="Group 31">
            <a:extLst>
              <a:ext uri="{FF2B5EF4-FFF2-40B4-BE49-F238E27FC236}">
                <a16:creationId xmlns:a16="http://schemas.microsoft.com/office/drawing/2014/main" id="{D1DCD6AB-DF9B-4C6F-B4D2-E51F619B618B}"/>
              </a:ext>
            </a:extLst>
          </p:cNvPr>
          <p:cNvGrpSpPr/>
          <p:nvPr/>
        </p:nvGrpSpPr>
        <p:grpSpPr>
          <a:xfrm>
            <a:off x="3019860" y="5212005"/>
            <a:ext cx="2732521" cy="700628"/>
            <a:chOff x="5921826" y="2468986"/>
            <a:chExt cx="2665472" cy="700628"/>
          </a:xfrm>
        </p:grpSpPr>
        <p:sp>
          <p:nvSpPr>
            <p:cNvPr id="33" name="TextBox 32">
              <a:extLst>
                <a:ext uri="{FF2B5EF4-FFF2-40B4-BE49-F238E27FC236}">
                  <a16:creationId xmlns:a16="http://schemas.microsoft.com/office/drawing/2014/main" id="{C6E36636-3B1F-4A8F-95C0-21CAAC87A616}"/>
                </a:ext>
              </a:extLst>
            </p:cNvPr>
            <p:cNvSpPr txBox="1"/>
            <p:nvPr/>
          </p:nvSpPr>
          <p:spPr>
            <a:xfrm>
              <a:off x="5926359" y="2738727"/>
              <a:ext cx="2660939" cy="43088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100" dirty="0">
                  <a:solidFill>
                    <a:schemeClr val="tx1">
                      <a:lumMod val="75000"/>
                      <a:lumOff val="25000"/>
                    </a:schemeClr>
                  </a:solidFill>
                  <a:ea typeface="FZShuTi" pitchFamily="2" charset="-122"/>
                  <a:cs typeface="Arial" pitchFamily="34" charset="0"/>
                </a:rPr>
                <a:t>Get a modern PowerPoint  Presentation that is beautifully designed.</a:t>
              </a:r>
              <a:endParaRPr lang="ko-KR" altLang="en-US" sz="11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34" name="TextBox 33">
              <a:extLst>
                <a:ext uri="{FF2B5EF4-FFF2-40B4-BE49-F238E27FC236}">
                  <a16:creationId xmlns:a16="http://schemas.microsoft.com/office/drawing/2014/main" id="{53B1839C-CF8F-4BAD-B957-9B4A865E7DB2}"/>
                </a:ext>
              </a:extLst>
            </p:cNvPr>
            <p:cNvSpPr txBox="1"/>
            <p:nvPr/>
          </p:nvSpPr>
          <p:spPr>
            <a:xfrm>
              <a:off x="5921826" y="2468986"/>
              <a:ext cx="2664295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400" b="1" dirty="0">
                  <a:solidFill>
                    <a:schemeClr val="tx1">
                      <a:lumMod val="75000"/>
                      <a:lumOff val="25000"/>
                    </a:schemeClr>
                  </a:solidFill>
                  <a:ea typeface="FZShuTi" pitchFamily="2" charset="-122"/>
                  <a:cs typeface="Arial" pitchFamily="34" charset="0"/>
                </a:rPr>
                <a:t>Contents_Here</a:t>
              </a:r>
              <a:endParaRPr lang="ko-KR" altLang="en-US" sz="14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</p:grpSp>
      <p:grpSp>
        <p:nvGrpSpPr>
          <p:cNvPr id="35" name="그룹 10">
            <a:extLst>
              <a:ext uri="{FF2B5EF4-FFF2-40B4-BE49-F238E27FC236}">
                <a16:creationId xmlns:a16="http://schemas.microsoft.com/office/drawing/2014/main" id="{8B9DA2A5-C583-48A3-8CE3-49B6085085FD}"/>
              </a:ext>
            </a:extLst>
          </p:cNvPr>
          <p:cNvGrpSpPr/>
          <p:nvPr/>
        </p:nvGrpSpPr>
        <p:grpSpPr>
          <a:xfrm>
            <a:off x="2445076" y="2638324"/>
            <a:ext cx="4410809" cy="917702"/>
            <a:chOff x="3471053" y="2825104"/>
            <a:chExt cx="4410809" cy="917702"/>
          </a:xfrm>
        </p:grpSpPr>
        <p:sp>
          <p:nvSpPr>
            <p:cNvPr id="36" name="화살표: 굽음 3">
              <a:extLst>
                <a:ext uri="{FF2B5EF4-FFF2-40B4-BE49-F238E27FC236}">
                  <a16:creationId xmlns:a16="http://schemas.microsoft.com/office/drawing/2014/main" id="{73C36C7C-DAE0-4B27-B092-10F1EC893E5E}"/>
                </a:ext>
              </a:extLst>
            </p:cNvPr>
            <p:cNvSpPr/>
            <p:nvPr/>
          </p:nvSpPr>
          <p:spPr>
            <a:xfrm rot="5400000" flipH="1">
              <a:off x="6988671" y="2849615"/>
              <a:ext cx="917702" cy="868680"/>
            </a:xfrm>
            <a:prstGeom prst="bentArrow">
              <a:avLst>
                <a:gd name="adj1" fmla="val 21063"/>
                <a:gd name="adj2" fmla="val 21251"/>
                <a:gd name="adj3" fmla="val 30368"/>
                <a:gd name="adj4" fmla="val 43750"/>
              </a:avLst>
            </a:pr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>
                <a:solidFill>
                  <a:schemeClr val="tx1"/>
                </a:solidFill>
              </a:endParaRPr>
            </a:p>
          </p:txBody>
        </p:sp>
        <p:sp>
          <p:nvSpPr>
            <p:cNvPr id="37" name="직사각형 4">
              <a:extLst>
                <a:ext uri="{FF2B5EF4-FFF2-40B4-BE49-F238E27FC236}">
                  <a16:creationId xmlns:a16="http://schemas.microsoft.com/office/drawing/2014/main" id="{04752239-5842-44CB-A8A1-3C0BCB592A99}"/>
                </a:ext>
              </a:extLst>
            </p:cNvPr>
            <p:cNvSpPr/>
            <p:nvPr/>
          </p:nvSpPr>
          <p:spPr>
            <a:xfrm>
              <a:off x="3471053" y="3559628"/>
              <a:ext cx="3550005" cy="183177"/>
            </a:xfrm>
            <a:prstGeom prst="rect">
              <a:avLst/>
            </a:pr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/>
            </a:p>
          </p:txBody>
        </p:sp>
      </p:grpSp>
      <p:grpSp>
        <p:nvGrpSpPr>
          <p:cNvPr id="38" name="그룹 15">
            <a:extLst>
              <a:ext uri="{FF2B5EF4-FFF2-40B4-BE49-F238E27FC236}">
                <a16:creationId xmlns:a16="http://schemas.microsoft.com/office/drawing/2014/main" id="{270F1ACB-E2EF-4CE2-B41A-2029A89A493D}"/>
              </a:ext>
            </a:extLst>
          </p:cNvPr>
          <p:cNvGrpSpPr/>
          <p:nvPr/>
        </p:nvGrpSpPr>
        <p:grpSpPr>
          <a:xfrm>
            <a:off x="2445076" y="2400143"/>
            <a:ext cx="2917409" cy="886968"/>
            <a:chOff x="2426025" y="2609693"/>
            <a:chExt cx="2917409" cy="886968"/>
          </a:xfrm>
          <a:solidFill>
            <a:schemeClr val="accent2"/>
          </a:solidFill>
        </p:grpSpPr>
        <p:sp>
          <p:nvSpPr>
            <p:cNvPr id="39" name="화살표: U자형 11">
              <a:extLst>
                <a:ext uri="{FF2B5EF4-FFF2-40B4-BE49-F238E27FC236}">
                  <a16:creationId xmlns:a16="http://schemas.microsoft.com/office/drawing/2014/main" id="{692996F1-F746-4E04-955D-35C89109C5C9}"/>
                </a:ext>
              </a:extLst>
            </p:cNvPr>
            <p:cNvSpPr/>
            <p:nvPr/>
          </p:nvSpPr>
          <p:spPr>
            <a:xfrm rot="5400000" flipH="1">
              <a:off x="4308567" y="2461794"/>
              <a:ext cx="886968" cy="1182766"/>
            </a:xfrm>
            <a:prstGeom prst="uturnArrow">
              <a:avLst>
                <a:gd name="adj1" fmla="val 20540"/>
                <a:gd name="adj2" fmla="val 21094"/>
                <a:gd name="adj3" fmla="val 31696"/>
                <a:gd name="adj4" fmla="val 43750"/>
                <a:gd name="adj5" fmla="val 81325"/>
              </a:avLst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>
                <a:solidFill>
                  <a:schemeClr val="tx1"/>
                </a:solidFill>
              </a:endParaRPr>
            </a:p>
          </p:txBody>
        </p:sp>
        <p:sp>
          <p:nvSpPr>
            <p:cNvPr id="40" name="직사각형 57">
              <a:extLst>
                <a:ext uri="{FF2B5EF4-FFF2-40B4-BE49-F238E27FC236}">
                  <a16:creationId xmlns:a16="http://schemas.microsoft.com/office/drawing/2014/main" id="{DAEEE06B-FF32-4117-B9B0-4FC22C7F9A1A}"/>
                </a:ext>
              </a:extLst>
            </p:cNvPr>
            <p:cNvSpPr/>
            <p:nvPr/>
          </p:nvSpPr>
          <p:spPr>
            <a:xfrm>
              <a:off x="2426025" y="3313484"/>
              <a:ext cx="1734644" cy="183177"/>
            </a:xfrm>
            <a:prstGeom prst="rect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/>
            </a:p>
          </p:txBody>
        </p:sp>
      </p:grpSp>
      <p:grpSp>
        <p:nvGrpSpPr>
          <p:cNvPr id="41" name="그룹 58">
            <a:extLst>
              <a:ext uri="{FF2B5EF4-FFF2-40B4-BE49-F238E27FC236}">
                <a16:creationId xmlns:a16="http://schemas.microsoft.com/office/drawing/2014/main" id="{0C5E137F-734C-417E-8EF7-5F9A74B6F040}"/>
              </a:ext>
            </a:extLst>
          </p:cNvPr>
          <p:cNvGrpSpPr/>
          <p:nvPr/>
        </p:nvGrpSpPr>
        <p:grpSpPr>
          <a:xfrm flipV="1">
            <a:off x="2453294" y="3893878"/>
            <a:ext cx="4411190" cy="917702"/>
            <a:chOff x="3471053" y="2825104"/>
            <a:chExt cx="4411190" cy="917702"/>
          </a:xfrm>
        </p:grpSpPr>
        <p:sp>
          <p:nvSpPr>
            <p:cNvPr id="42" name="화살표: 굽음 60">
              <a:extLst>
                <a:ext uri="{FF2B5EF4-FFF2-40B4-BE49-F238E27FC236}">
                  <a16:creationId xmlns:a16="http://schemas.microsoft.com/office/drawing/2014/main" id="{3E8FF6EC-2459-4018-BEF6-7FCE52237178}"/>
                </a:ext>
              </a:extLst>
            </p:cNvPr>
            <p:cNvSpPr/>
            <p:nvPr/>
          </p:nvSpPr>
          <p:spPr>
            <a:xfrm rot="5400000" flipH="1">
              <a:off x="6989052" y="2849615"/>
              <a:ext cx="917702" cy="868680"/>
            </a:xfrm>
            <a:prstGeom prst="bentArrow">
              <a:avLst>
                <a:gd name="adj1" fmla="val 21063"/>
                <a:gd name="adj2" fmla="val 21251"/>
                <a:gd name="adj3" fmla="val 30368"/>
                <a:gd name="adj4" fmla="val 43750"/>
              </a:avLst>
            </a:pr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>
                <a:solidFill>
                  <a:schemeClr val="tx1"/>
                </a:solidFill>
              </a:endParaRPr>
            </a:p>
          </p:txBody>
        </p:sp>
        <p:sp>
          <p:nvSpPr>
            <p:cNvPr id="43" name="직사각형 62">
              <a:extLst>
                <a:ext uri="{FF2B5EF4-FFF2-40B4-BE49-F238E27FC236}">
                  <a16:creationId xmlns:a16="http://schemas.microsoft.com/office/drawing/2014/main" id="{4FDB9DC9-1ECF-47D3-A7D6-7BA6EED5514C}"/>
                </a:ext>
              </a:extLst>
            </p:cNvPr>
            <p:cNvSpPr/>
            <p:nvPr/>
          </p:nvSpPr>
          <p:spPr>
            <a:xfrm>
              <a:off x="3471053" y="3559628"/>
              <a:ext cx="3550005" cy="183177"/>
            </a:xfrm>
            <a:prstGeom prst="rect">
              <a:avLst/>
            </a:pr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/>
            </a:p>
          </p:txBody>
        </p:sp>
      </p:grpSp>
      <p:grpSp>
        <p:nvGrpSpPr>
          <p:cNvPr id="44" name="그룹 63">
            <a:extLst>
              <a:ext uri="{FF2B5EF4-FFF2-40B4-BE49-F238E27FC236}">
                <a16:creationId xmlns:a16="http://schemas.microsoft.com/office/drawing/2014/main" id="{870375C7-D8BB-4E0F-A637-771F23DACA1F}"/>
              </a:ext>
            </a:extLst>
          </p:cNvPr>
          <p:cNvGrpSpPr/>
          <p:nvPr/>
        </p:nvGrpSpPr>
        <p:grpSpPr>
          <a:xfrm flipV="1">
            <a:off x="2445076" y="4184633"/>
            <a:ext cx="2917409" cy="886968"/>
            <a:chOff x="2426025" y="2609693"/>
            <a:chExt cx="2917409" cy="886968"/>
          </a:xfrm>
          <a:solidFill>
            <a:schemeClr val="accent2"/>
          </a:solidFill>
        </p:grpSpPr>
        <p:sp>
          <p:nvSpPr>
            <p:cNvPr id="45" name="화살표: U자형 64">
              <a:extLst>
                <a:ext uri="{FF2B5EF4-FFF2-40B4-BE49-F238E27FC236}">
                  <a16:creationId xmlns:a16="http://schemas.microsoft.com/office/drawing/2014/main" id="{E9DBFB3A-1ED7-4167-B132-896F460A3D06}"/>
                </a:ext>
              </a:extLst>
            </p:cNvPr>
            <p:cNvSpPr/>
            <p:nvPr/>
          </p:nvSpPr>
          <p:spPr>
            <a:xfrm rot="5400000" flipH="1">
              <a:off x="4308567" y="2461794"/>
              <a:ext cx="886968" cy="1182766"/>
            </a:xfrm>
            <a:prstGeom prst="uturnArrow">
              <a:avLst>
                <a:gd name="adj1" fmla="val 20540"/>
                <a:gd name="adj2" fmla="val 21094"/>
                <a:gd name="adj3" fmla="val 31696"/>
                <a:gd name="adj4" fmla="val 43750"/>
                <a:gd name="adj5" fmla="val 81325"/>
              </a:avLst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>
                <a:solidFill>
                  <a:schemeClr val="tx1"/>
                </a:solidFill>
              </a:endParaRPr>
            </a:p>
          </p:txBody>
        </p:sp>
        <p:sp>
          <p:nvSpPr>
            <p:cNvPr id="46" name="직사각형 65">
              <a:extLst>
                <a:ext uri="{FF2B5EF4-FFF2-40B4-BE49-F238E27FC236}">
                  <a16:creationId xmlns:a16="http://schemas.microsoft.com/office/drawing/2014/main" id="{F864C039-FB10-42FD-B2B0-1043632F8F62}"/>
                </a:ext>
              </a:extLst>
            </p:cNvPr>
            <p:cNvSpPr/>
            <p:nvPr/>
          </p:nvSpPr>
          <p:spPr>
            <a:xfrm>
              <a:off x="2426025" y="3313484"/>
              <a:ext cx="1734644" cy="183177"/>
            </a:xfrm>
            <a:prstGeom prst="rect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/>
            </a:p>
          </p:txBody>
        </p:sp>
      </p:grpSp>
      <p:sp>
        <p:nvSpPr>
          <p:cNvPr id="47" name="Rectangle 36">
            <a:extLst>
              <a:ext uri="{FF2B5EF4-FFF2-40B4-BE49-F238E27FC236}">
                <a16:creationId xmlns:a16="http://schemas.microsoft.com/office/drawing/2014/main" id="{DB7050C6-DABE-4222-B7CD-0323A02C95FE}"/>
              </a:ext>
            </a:extLst>
          </p:cNvPr>
          <p:cNvSpPr/>
          <p:nvPr/>
        </p:nvSpPr>
        <p:spPr>
          <a:xfrm>
            <a:off x="6522417" y="2041153"/>
            <a:ext cx="320544" cy="255715"/>
          </a:xfrm>
          <a:custGeom>
            <a:avLst/>
            <a:gdLst/>
            <a:ahLst/>
            <a:cxnLst/>
            <a:rect l="l" t="t" r="r" b="b"/>
            <a:pathLst>
              <a:path w="3186824" h="2663936">
                <a:moveTo>
                  <a:pt x="2624444" y="2376100"/>
                </a:moveTo>
                <a:lnTo>
                  <a:pt x="2624444" y="2520100"/>
                </a:lnTo>
                <a:lnTo>
                  <a:pt x="2952463" y="2520100"/>
                </a:lnTo>
                <a:lnTo>
                  <a:pt x="2952463" y="2376100"/>
                </a:lnTo>
                <a:close/>
                <a:moveTo>
                  <a:pt x="210911" y="2376100"/>
                </a:moveTo>
                <a:lnTo>
                  <a:pt x="210911" y="2520100"/>
                </a:lnTo>
                <a:lnTo>
                  <a:pt x="538930" y="2520100"/>
                </a:lnTo>
                <a:lnTo>
                  <a:pt x="538930" y="2376100"/>
                </a:lnTo>
                <a:close/>
                <a:moveTo>
                  <a:pt x="2624444" y="2095269"/>
                </a:moveTo>
                <a:lnTo>
                  <a:pt x="2624444" y="2239269"/>
                </a:lnTo>
                <a:lnTo>
                  <a:pt x="2952463" y="2239269"/>
                </a:lnTo>
                <a:lnTo>
                  <a:pt x="2952463" y="2095269"/>
                </a:lnTo>
                <a:close/>
                <a:moveTo>
                  <a:pt x="210911" y="2095269"/>
                </a:moveTo>
                <a:lnTo>
                  <a:pt x="210911" y="2239269"/>
                </a:lnTo>
                <a:lnTo>
                  <a:pt x="538930" y="2239269"/>
                </a:lnTo>
                <a:lnTo>
                  <a:pt x="538930" y="2095269"/>
                </a:lnTo>
                <a:close/>
                <a:moveTo>
                  <a:pt x="2624444" y="1814436"/>
                </a:moveTo>
                <a:lnTo>
                  <a:pt x="2624444" y="1958436"/>
                </a:lnTo>
                <a:lnTo>
                  <a:pt x="2952463" y="1958436"/>
                </a:lnTo>
                <a:lnTo>
                  <a:pt x="2952463" y="1814436"/>
                </a:lnTo>
                <a:close/>
                <a:moveTo>
                  <a:pt x="210911" y="1814436"/>
                </a:moveTo>
                <a:lnTo>
                  <a:pt x="210911" y="1958436"/>
                </a:lnTo>
                <a:lnTo>
                  <a:pt x="538930" y="1958436"/>
                </a:lnTo>
                <a:lnTo>
                  <a:pt x="538930" y="1814436"/>
                </a:lnTo>
                <a:close/>
                <a:moveTo>
                  <a:pt x="2624444" y="1533603"/>
                </a:moveTo>
                <a:lnTo>
                  <a:pt x="2624444" y="1677603"/>
                </a:lnTo>
                <a:lnTo>
                  <a:pt x="2952463" y="1677603"/>
                </a:lnTo>
                <a:lnTo>
                  <a:pt x="2952463" y="1533603"/>
                </a:lnTo>
                <a:close/>
                <a:moveTo>
                  <a:pt x="210911" y="1533603"/>
                </a:moveTo>
                <a:lnTo>
                  <a:pt x="210911" y="1677603"/>
                </a:lnTo>
                <a:lnTo>
                  <a:pt x="538930" y="1677603"/>
                </a:lnTo>
                <a:lnTo>
                  <a:pt x="538930" y="1533603"/>
                </a:lnTo>
                <a:close/>
                <a:moveTo>
                  <a:pt x="2624444" y="1252770"/>
                </a:moveTo>
                <a:lnTo>
                  <a:pt x="2624444" y="1396770"/>
                </a:lnTo>
                <a:lnTo>
                  <a:pt x="2952463" y="1396770"/>
                </a:lnTo>
                <a:lnTo>
                  <a:pt x="2952463" y="1252770"/>
                </a:lnTo>
                <a:close/>
                <a:moveTo>
                  <a:pt x="210911" y="1252770"/>
                </a:moveTo>
                <a:lnTo>
                  <a:pt x="210911" y="1396770"/>
                </a:lnTo>
                <a:lnTo>
                  <a:pt x="538930" y="1396770"/>
                </a:lnTo>
                <a:lnTo>
                  <a:pt x="538930" y="1252770"/>
                </a:lnTo>
                <a:close/>
                <a:moveTo>
                  <a:pt x="2624444" y="971937"/>
                </a:moveTo>
                <a:lnTo>
                  <a:pt x="2624444" y="1115937"/>
                </a:lnTo>
                <a:lnTo>
                  <a:pt x="2952463" y="1115937"/>
                </a:lnTo>
                <a:lnTo>
                  <a:pt x="2952463" y="971937"/>
                </a:lnTo>
                <a:close/>
                <a:moveTo>
                  <a:pt x="210911" y="971937"/>
                </a:moveTo>
                <a:lnTo>
                  <a:pt x="210911" y="1115937"/>
                </a:lnTo>
                <a:lnTo>
                  <a:pt x="538930" y="1115937"/>
                </a:lnTo>
                <a:lnTo>
                  <a:pt x="538930" y="971937"/>
                </a:lnTo>
                <a:close/>
                <a:moveTo>
                  <a:pt x="2624444" y="691104"/>
                </a:moveTo>
                <a:lnTo>
                  <a:pt x="2624444" y="835104"/>
                </a:lnTo>
                <a:lnTo>
                  <a:pt x="2952463" y="835104"/>
                </a:lnTo>
                <a:lnTo>
                  <a:pt x="2952463" y="691104"/>
                </a:lnTo>
                <a:close/>
                <a:moveTo>
                  <a:pt x="210911" y="691104"/>
                </a:moveTo>
                <a:lnTo>
                  <a:pt x="210911" y="835104"/>
                </a:lnTo>
                <a:lnTo>
                  <a:pt x="538930" y="835104"/>
                </a:lnTo>
                <a:lnTo>
                  <a:pt x="538930" y="691104"/>
                </a:lnTo>
                <a:close/>
                <a:moveTo>
                  <a:pt x="988006" y="552354"/>
                </a:moveTo>
                <a:lnTo>
                  <a:pt x="988006" y="2111583"/>
                </a:lnTo>
                <a:lnTo>
                  <a:pt x="2332169" y="1331969"/>
                </a:lnTo>
                <a:close/>
                <a:moveTo>
                  <a:pt x="2624444" y="410271"/>
                </a:moveTo>
                <a:lnTo>
                  <a:pt x="2624444" y="554271"/>
                </a:lnTo>
                <a:lnTo>
                  <a:pt x="2952463" y="554271"/>
                </a:lnTo>
                <a:lnTo>
                  <a:pt x="2952463" y="410271"/>
                </a:lnTo>
                <a:close/>
                <a:moveTo>
                  <a:pt x="210911" y="410271"/>
                </a:moveTo>
                <a:lnTo>
                  <a:pt x="210911" y="554271"/>
                </a:lnTo>
                <a:lnTo>
                  <a:pt x="538930" y="554271"/>
                </a:lnTo>
                <a:lnTo>
                  <a:pt x="538930" y="410271"/>
                </a:lnTo>
                <a:close/>
                <a:moveTo>
                  <a:pt x="2624444" y="129438"/>
                </a:moveTo>
                <a:lnTo>
                  <a:pt x="2624444" y="273438"/>
                </a:lnTo>
                <a:lnTo>
                  <a:pt x="2952463" y="273438"/>
                </a:lnTo>
                <a:lnTo>
                  <a:pt x="2952463" y="129438"/>
                </a:lnTo>
                <a:close/>
                <a:moveTo>
                  <a:pt x="210911" y="129438"/>
                </a:moveTo>
                <a:lnTo>
                  <a:pt x="210911" y="273438"/>
                </a:lnTo>
                <a:lnTo>
                  <a:pt x="538930" y="273438"/>
                </a:lnTo>
                <a:lnTo>
                  <a:pt x="538930" y="129438"/>
                </a:lnTo>
                <a:close/>
                <a:moveTo>
                  <a:pt x="0" y="0"/>
                </a:moveTo>
                <a:lnTo>
                  <a:pt x="3186824" y="0"/>
                </a:lnTo>
                <a:lnTo>
                  <a:pt x="3186824" y="2663936"/>
                </a:lnTo>
                <a:lnTo>
                  <a:pt x="0" y="2663936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 dirty="0"/>
          </a:p>
        </p:txBody>
      </p:sp>
      <p:sp>
        <p:nvSpPr>
          <p:cNvPr id="48" name="Rectangle 16">
            <a:extLst>
              <a:ext uri="{FF2B5EF4-FFF2-40B4-BE49-F238E27FC236}">
                <a16:creationId xmlns:a16="http://schemas.microsoft.com/office/drawing/2014/main" id="{E6B6C368-BEFD-4834-A3F5-84FAF08030AE}"/>
              </a:ext>
            </a:extLst>
          </p:cNvPr>
          <p:cNvSpPr/>
          <p:nvPr/>
        </p:nvSpPr>
        <p:spPr>
          <a:xfrm>
            <a:off x="3913870" y="2482110"/>
            <a:ext cx="336557" cy="221190"/>
          </a:xfrm>
          <a:custGeom>
            <a:avLst/>
            <a:gdLst/>
            <a:ahLst/>
            <a:cxnLst/>
            <a:rect l="l" t="t" r="r" b="b"/>
            <a:pathLst>
              <a:path w="3240006" h="2129375">
                <a:moveTo>
                  <a:pt x="1916836" y="454558"/>
                </a:moveTo>
                <a:cubicBezTo>
                  <a:pt x="2018418" y="454558"/>
                  <a:pt x="2100766" y="536906"/>
                  <a:pt x="2100766" y="638488"/>
                </a:cubicBezTo>
                <a:cubicBezTo>
                  <a:pt x="2100766" y="740070"/>
                  <a:pt x="2018418" y="822418"/>
                  <a:pt x="1916836" y="822418"/>
                </a:cubicBezTo>
                <a:cubicBezTo>
                  <a:pt x="1815254" y="822418"/>
                  <a:pt x="1732906" y="740070"/>
                  <a:pt x="1732906" y="638488"/>
                </a:cubicBezTo>
                <a:cubicBezTo>
                  <a:pt x="1732906" y="536906"/>
                  <a:pt x="1815254" y="454558"/>
                  <a:pt x="1916836" y="454558"/>
                </a:cubicBezTo>
                <a:close/>
                <a:moveTo>
                  <a:pt x="1197545" y="272737"/>
                </a:moveTo>
                <a:lnTo>
                  <a:pt x="1861974" y="1458536"/>
                </a:lnTo>
                <a:lnTo>
                  <a:pt x="2263096" y="848801"/>
                </a:lnTo>
                <a:lnTo>
                  <a:pt x="2919562" y="1846679"/>
                </a:lnTo>
                <a:lnTo>
                  <a:pt x="2079459" y="1846679"/>
                </a:lnTo>
                <a:lnTo>
                  <a:pt x="1606629" y="1846679"/>
                </a:lnTo>
                <a:lnTo>
                  <a:pt x="315630" y="1846679"/>
                </a:lnTo>
                <a:close/>
                <a:moveTo>
                  <a:pt x="180003" y="164687"/>
                </a:moveTo>
                <a:lnTo>
                  <a:pt x="180003" y="1964687"/>
                </a:lnTo>
                <a:lnTo>
                  <a:pt x="3060003" y="1964687"/>
                </a:lnTo>
                <a:lnTo>
                  <a:pt x="3060003" y="164687"/>
                </a:lnTo>
                <a:close/>
                <a:moveTo>
                  <a:pt x="0" y="0"/>
                </a:moveTo>
                <a:lnTo>
                  <a:pt x="3240006" y="0"/>
                </a:lnTo>
                <a:lnTo>
                  <a:pt x="3240006" y="2129375"/>
                </a:lnTo>
                <a:lnTo>
                  <a:pt x="0" y="2129375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49" name="Oval 21">
            <a:extLst>
              <a:ext uri="{FF2B5EF4-FFF2-40B4-BE49-F238E27FC236}">
                <a16:creationId xmlns:a16="http://schemas.microsoft.com/office/drawing/2014/main" id="{64EB93C1-6E02-4D32-BEFC-077C17576EDA}"/>
              </a:ext>
            </a:extLst>
          </p:cNvPr>
          <p:cNvSpPr>
            <a:spLocks noChangeAspect="1"/>
          </p:cNvSpPr>
          <p:nvPr/>
        </p:nvSpPr>
        <p:spPr>
          <a:xfrm>
            <a:off x="8336112" y="3548408"/>
            <a:ext cx="289734" cy="292154"/>
          </a:xfrm>
          <a:custGeom>
            <a:avLst/>
            <a:gdLst/>
            <a:ahLst/>
            <a:cxnLst/>
            <a:rect l="l" t="t" r="r" b="b"/>
            <a:pathLst>
              <a:path w="1652142" h="1665940">
                <a:moveTo>
                  <a:pt x="898689" y="548008"/>
                </a:moveTo>
                <a:cubicBezTo>
                  <a:pt x="737950" y="504938"/>
                  <a:pt x="572731" y="600328"/>
                  <a:pt x="529661" y="761066"/>
                </a:cubicBezTo>
                <a:cubicBezTo>
                  <a:pt x="486591" y="921805"/>
                  <a:pt x="581980" y="1087025"/>
                  <a:pt x="742719" y="1130094"/>
                </a:cubicBezTo>
                <a:cubicBezTo>
                  <a:pt x="903458" y="1173164"/>
                  <a:pt x="1068677" y="1077775"/>
                  <a:pt x="1111747" y="917036"/>
                </a:cubicBezTo>
                <a:cubicBezTo>
                  <a:pt x="1154817" y="756297"/>
                  <a:pt x="1059428" y="591077"/>
                  <a:pt x="898689" y="548008"/>
                </a:cubicBezTo>
                <a:close/>
                <a:moveTo>
                  <a:pt x="952303" y="347916"/>
                </a:moveTo>
                <a:cubicBezTo>
                  <a:pt x="1223549" y="420596"/>
                  <a:pt x="1384519" y="699404"/>
                  <a:pt x="1311839" y="970650"/>
                </a:cubicBezTo>
                <a:cubicBezTo>
                  <a:pt x="1239159" y="1241896"/>
                  <a:pt x="960351" y="1402866"/>
                  <a:pt x="689105" y="1330186"/>
                </a:cubicBezTo>
                <a:cubicBezTo>
                  <a:pt x="417859" y="1257506"/>
                  <a:pt x="256889" y="978698"/>
                  <a:pt x="329569" y="707451"/>
                </a:cubicBezTo>
                <a:cubicBezTo>
                  <a:pt x="402249" y="436205"/>
                  <a:pt x="681057" y="275235"/>
                  <a:pt x="952303" y="347916"/>
                </a:cubicBezTo>
                <a:close/>
                <a:moveTo>
                  <a:pt x="971799" y="275155"/>
                </a:moveTo>
                <a:cubicBezTo>
                  <a:pt x="660368" y="191707"/>
                  <a:pt x="340256" y="376524"/>
                  <a:pt x="256808" y="687955"/>
                </a:cubicBezTo>
                <a:cubicBezTo>
                  <a:pt x="173361" y="999387"/>
                  <a:pt x="358178" y="1319499"/>
                  <a:pt x="669609" y="1402947"/>
                </a:cubicBezTo>
                <a:cubicBezTo>
                  <a:pt x="981040" y="1486395"/>
                  <a:pt x="1301152" y="1301577"/>
                  <a:pt x="1384600" y="990146"/>
                </a:cubicBezTo>
                <a:cubicBezTo>
                  <a:pt x="1468047" y="678715"/>
                  <a:pt x="1283230" y="358603"/>
                  <a:pt x="971799" y="275155"/>
                </a:cubicBezTo>
                <a:close/>
                <a:moveTo>
                  <a:pt x="1652142" y="394531"/>
                </a:moveTo>
                <a:lnTo>
                  <a:pt x="1649662" y="403784"/>
                </a:lnTo>
                <a:lnTo>
                  <a:pt x="1647140" y="399895"/>
                </a:lnTo>
                <a:close/>
                <a:moveTo>
                  <a:pt x="1158157" y="65026"/>
                </a:moveTo>
                <a:lnTo>
                  <a:pt x="1154679" y="271718"/>
                </a:lnTo>
                <a:lnTo>
                  <a:pt x="1148331" y="270017"/>
                </a:lnTo>
                <a:cubicBezTo>
                  <a:pt x="1200055" y="299127"/>
                  <a:pt x="1246804" y="334821"/>
                  <a:pt x="1286346" y="377149"/>
                </a:cubicBezTo>
                <a:lnTo>
                  <a:pt x="1470353" y="331395"/>
                </a:lnTo>
                <a:lnTo>
                  <a:pt x="1588305" y="553229"/>
                </a:lnTo>
                <a:lnTo>
                  <a:pt x="1457194" y="671432"/>
                </a:lnTo>
                <a:cubicBezTo>
                  <a:pt x="1473630" y="731297"/>
                  <a:pt x="1481376" y="793983"/>
                  <a:pt x="1478595" y="857704"/>
                </a:cubicBezTo>
                <a:lnTo>
                  <a:pt x="1642362" y="948616"/>
                </a:lnTo>
                <a:lnTo>
                  <a:pt x="1577335" y="1191298"/>
                </a:lnTo>
                <a:lnTo>
                  <a:pt x="1378614" y="1187955"/>
                </a:lnTo>
                <a:cubicBezTo>
                  <a:pt x="1353489" y="1229936"/>
                  <a:pt x="1323048" y="1267799"/>
                  <a:pt x="1288939" y="1301599"/>
                </a:cubicBezTo>
                <a:lnTo>
                  <a:pt x="1354201" y="1471932"/>
                </a:lnTo>
                <a:lnTo>
                  <a:pt x="1148396" y="1616039"/>
                </a:lnTo>
                <a:lnTo>
                  <a:pt x="992294" y="1480516"/>
                </a:lnTo>
                <a:lnTo>
                  <a:pt x="1011291" y="1467215"/>
                </a:lnTo>
                <a:cubicBezTo>
                  <a:pt x="951500" y="1486565"/>
                  <a:pt x="888271" y="1495869"/>
                  <a:pt x="823805" y="1495510"/>
                </a:cubicBezTo>
                <a:lnTo>
                  <a:pt x="729193" y="1665940"/>
                </a:lnTo>
                <a:lnTo>
                  <a:pt x="486511" y="1600914"/>
                </a:lnTo>
                <a:lnTo>
                  <a:pt x="489790" y="1406012"/>
                </a:lnTo>
                <a:cubicBezTo>
                  <a:pt x="438364" y="1376702"/>
                  <a:pt x="391917" y="1340859"/>
                  <a:pt x="352658" y="1298452"/>
                </a:cubicBezTo>
                <a:lnTo>
                  <a:pt x="355803" y="1305197"/>
                </a:lnTo>
                <a:lnTo>
                  <a:pt x="152856" y="1344512"/>
                </a:lnTo>
                <a:lnTo>
                  <a:pt x="46675" y="1116809"/>
                </a:lnTo>
                <a:lnTo>
                  <a:pt x="183929" y="1005520"/>
                </a:lnTo>
                <a:cubicBezTo>
                  <a:pt x="169279" y="951824"/>
                  <a:pt x="161626" y="895865"/>
                  <a:pt x="161615" y="838915"/>
                </a:cubicBezTo>
                <a:lnTo>
                  <a:pt x="0" y="749197"/>
                </a:lnTo>
                <a:lnTo>
                  <a:pt x="65026" y="506515"/>
                </a:lnTo>
                <a:lnTo>
                  <a:pt x="250227" y="509630"/>
                </a:lnTo>
                <a:cubicBezTo>
                  <a:pt x="275353" y="465291"/>
                  <a:pt x="305693" y="424864"/>
                  <a:pt x="340015" y="388679"/>
                </a:cubicBezTo>
                <a:lnTo>
                  <a:pt x="277984" y="197357"/>
                </a:lnTo>
                <a:lnTo>
                  <a:pt x="491050" y="64219"/>
                </a:lnTo>
                <a:lnTo>
                  <a:pt x="639843" y="207726"/>
                </a:lnTo>
                <a:lnTo>
                  <a:pt x="638348" y="208660"/>
                </a:lnTo>
                <a:cubicBezTo>
                  <a:pt x="696840" y="190256"/>
                  <a:pt x="758594" y="181748"/>
                  <a:pt x="821488" y="182440"/>
                </a:cubicBezTo>
                <a:lnTo>
                  <a:pt x="815140" y="180739"/>
                </a:lnTo>
                <a:lnTo>
                  <a:pt x="915476" y="0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50" name="Rounded Rectangle 27">
            <a:extLst>
              <a:ext uri="{FF2B5EF4-FFF2-40B4-BE49-F238E27FC236}">
                <a16:creationId xmlns:a16="http://schemas.microsoft.com/office/drawing/2014/main" id="{CC5550CE-5547-4CDF-ACD4-1FED4D91FFE2}"/>
              </a:ext>
            </a:extLst>
          </p:cNvPr>
          <p:cNvSpPr/>
          <p:nvPr/>
        </p:nvSpPr>
        <p:spPr>
          <a:xfrm>
            <a:off x="3947080" y="4727623"/>
            <a:ext cx="303347" cy="222372"/>
          </a:xfrm>
          <a:custGeom>
            <a:avLst/>
            <a:gdLst/>
            <a:ahLst/>
            <a:cxnLst/>
            <a:rect l="l" t="t" r="r" b="b"/>
            <a:pathLst>
              <a:path w="3186824" h="2447912">
                <a:moveTo>
                  <a:pt x="1917737" y="1021643"/>
                </a:moveTo>
                <a:cubicBezTo>
                  <a:pt x="2188548" y="1021643"/>
                  <a:pt x="2408083" y="1241178"/>
                  <a:pt x="2408083" y="1511989"/>
                </a:cubicBezTo>
                <a:cubicBezTo>
                  <a:pt x="2408083" y="1782800"/>
                  <a:pt x="2188548" y="2002335"/>
                  <a:pt x="1917737" y="2002335"/>
                </a:cubicBezTo>
                <a:cubicBezTo>
                  <a:pt x="1646926" y="2002335"/>
                  <a:pt x="1427391" y="1782800"/>
                  <a:pt x="1427391" y="1511989"/>
                </a:cubicBezTo>
                <a:cubicBezTo>
                  <a:pt x="1427391" y="1241178"/>
                  <a:pt x="1646926" y="1021643"/>
                  <a:pt x="1917737" y="1021643"/>
                </a:cubicBezTo>
                <a:close/>
                <a:moveTo>
                  <a:pt x="1917737" y="827913"/>
                </a:moveTo>
                <a:cubicBezTo>
                  <a:pt x="1539932" y="827913"/>
                  <a:pt x="1233661" y="1134184"/>
                  <a:pt x="1233661" y="1511989"/>
                </a:cubicBezTo>
                <a:cubicBezTo>
                  <a:pt x="1233661" y="1889794"/>
                  <a:pt x="1539932" y="2196065"/>
                  <a:pt x="1917737" y="2196065"/>
                </a:cubicBezTo>
                <a:cubicBezTo>
                  <a:pt x="2295542" y="2196065"/>
                  <a:pt x="2601813" y="1889794"/>
                  <a:pt x="2601813" y="1511989"/>
                </a:cubicBezTo>
                <a:cubicBezTo>
                  <a:pt x="2601813" y="1134184"/>
                  <a:pt x="2295542" y="827913"/>
                  <a:pt x="1917737" y="827913"/>
                </a:cubicBezTo>
                <a:close/>
                <a:moveTo>
                  <a:pt x="1112286" y="675885"/>
                </a:moveTo>
                <a:lnTo>
                  <a:pt x="1112286" y="830188"/>
                </a:lnTo>
                <a:lnTo>
                  <a:pt x="1328310" y="830188"/>
                </a:lnTo>
                <a:lnTo>
                  <a:pt x="1328310" y="675885"/>
                </a:lnTo>
                <a:close/>
                <a:moveTo>
                  <a:pt x="2586084" y="626422"/>
                </a:moveTo>
                <a:lnTo>
                  <a:pt x="2586084" y="830188"/>
                </a:lnTo>
                <a:lnTo>
                  <a:pt x="3001340" y="830188"/>
                </a:lnTo>
                <a:lnTo>
                  <a:pt x="3001340" y="626422"/>
                </a:lnTo>
                <a:close/>
                <a:moveTo>
                  <a:pt x="1593701" y="108218"/>
                </a:moveTo>
                <a:lnTo>
                  <a:pt x="1593701" y="432905"/>
                </a:lnTo>
                <a:lnTo>
                  <a:pt x="2241773" y="432905"/>
                </a:lnTo>
                <a:lnTo>
                  <a:pt x="2241773" y="108218"/>
                </a:lnTo>
                <a:close/>
                <a:moveTo>
                  <a:pt x="1452512" y="0"/>
                </a:moveTo>
                <a:lnTo>
                  <a:pt x="2382963" y="0"/>
                </a:lnTo>
                <a:cubicBezTo>
                  <a:pt x="2433311" y="0"/>
                  <a:pt x="2474127" y="40816"/>
                  <a:pt x="2474127" y="91164"/>
                </a:cubicBezTo>
                <a:lnTo>
                  <a:pt x="2474127" y="432905"/>
                </a:lnTo>
                <a:lnTo>
                  <a:pt x="2933014" y="432905"/>
                </a:lnTo>
                <a:cubicBezTo>
                  <a:pt x="3073189" y="432905"/>
                  <a:pt x="3186824" y="546540"/>
                  <a:pt x="3186824" y="686715"/>
                </a:cubicBezTo>
                <a:lnTo>
                  <a:pt x="3186824" y="2194102"/>
                </a:lnTo>
                <a:cubicBezTo>
                  <a:pt x="3186824" y="2334277"/>
                  <a:pt x="3073189" y="2447912"/>
                  <a:pt x="2933014" y="2447912"/>
                </a:cubicBezTo>
                <a:lnTo>
                  <a:pt x="253810" y="2447912"/>
                </a:lnTo>
                <a:cubicBezTo>
                  <a:pt x="113635" y="2447912"/>
                  <a:pt x="0" y="2334277"/>
                  <a:pt x="0" y="2194102"/>
                </a:cubicBezTo>
                <a:lnTo>
                  <a:pt x="0" y="686715"/>
                </a:lnTo>
                <a:cubicBezTo>
                  <a:pt x="0" y="546540"/>
                  <a:pt x="113635" y="432905"/>
                  <a:pt x="253810" y="432905"/>
                </a:cubicBezTo>
                <a:lnTo>
                  <a:pt x="307082" y="432905"/>
                </a:lnTo>
                <a:lnTo>
                  <a:pt x="307082" y="313169"/>
                </a:lnTo>
                <a:cubicBezTo>
                  <a:pt x="307082" y="287995"/>
                  <a:pt x="327490" y="267587"/>
                  <a:pt x="352664" y="267587"/>
                </a:cubicBezTo>
                <a:lnTo>
                  <a:pt x="817888" y="267587"/>
                </a:lnTo>
                <a:cubicBezTo>
                  <a:pt x="843062" y="267587"/>
                  <a:pt x="863470" y="287995"/>
                  <a:pt x="863470" y="313169"/>
                </a:cubicBezTo>
                <a:lnTo>
                  <a:pt x="863470" y="432905"/>
                </a:lnTo>
                <a:lnTo>
                  <a:pt x="1361348" y="432905"/>
                </a:lnTo>
                <a:lnTo>
                  <a:pt x="1361348" y="91164"/>
                </a:lnTo>
                <a:cubicBezTo>
                  <a:pt x="1361348" y="40816"/>
                  <a:pt x="1402164" y="0"/>
                  <a:pt x="1452512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51" name="Rounded Rectangle 7">
            <a:extLst>
              <a:ext uri="{FF2B5EF4-FFF2-40B4-BE49-F238E27FC236}">
                <a16:creationId xmlns:a16="http://schemas.microsoft.com/office/drawing/2014/main" id="{360DF4C6-5627-4641-9F82-0F1A8A5B4BB8}"/>
              </a:ext>
            </a:extLst>
          </p:cNvPr>
          <p:cNvSpPr/>
          <p:nvPr/>
        </p:nvSpPr>
        <p:spPr>
          <a:xfrm>
            <a:off x="6557001" y="5110762"/>
            <a:ext cx="308409" cy="266154"/>
          </a:xfrm>
          <a:custGeom>
            <a:avLst/>
            <a:gdLst/>
            <a:ahLst/>
            <a:cxnLst/>
            <a:rect l="l" t="t" r="r" b="b"/>
            <a:pathLst>
              <a:path w="3240006" h="2796091">
                <a:moveTo>
                  <a:pt x="686867" y="612319"/>
                </a:moveTo>
                <a:cubicBezTo>
                  <a:pt x="611281" y="612319"/>
                  <a:pt x="550007" y="673593"/>
                  <a:pt x="550007" y="749179"/>
                </a:cubicBezTo>
                <a:cubicBezTo>
                  <a:pt x="550007" y="824765"/>
                  <a:pt x="611281" y="886039"/>
                  <a:pt x="686867" y="886039"/>
                </a:cubicBezTo>
                <a:cubicBezTo>
                  <a:pt x="762453" y="886039"/>
                  <a:pt x="823727" y="824765"/>
                  <a:pt x="823727" y="749179"/>
                </a:cubicBezTo>
                <a:cubicBezTo>
                  <a:pt x="823727" y="673593"/>
                  <a:pt x="762453" y="612319"/>
                  <a:pt x="686867" y="612319"/>
                </a:cubicBezTo>
                <a:close/>
                <a:moveTo>
                  <a:pt x="1587500" y="281447"/>
                </a:moveTo>
                <a:cubicBezTo>
                  <a:pt x="1432061" y="281447"/>
                  <a:pt x="1306053" y="407455"/>
                  <a:pt x="1306053" y="562894"/>
                </a:cubicBezTo>
                <a:cubicBezTo>
                  <a:pt x="1306053" y="718333"/>
                  <a:pt x="1432061" y="844341"/>
                  <a:pt x="1587500" y="844341"/>
                </a:cubicBezTo>
                <a:cubicBezTo>
                  <a:pt x="1742939" y="844341"/>
                  <a:pt x="1868947" y="718333"/>
                  <a:pt x="1868947" y="562894"/>
                </a:cubicBezTo>
                <a:cubicBezTo>
                  <a:pt x="1868947" y="407455"/>
                  <a:pt x="1742939" y="281447"/>
                  <a:pt x="1587500" y="281447"/>
                </a:cubicBezTo>
                <a:close/>
                <a:moveTo>
                  <a:pt x="1587500" y="0"/>
                </a:moveTo>
                <a:cubicBezTo>
                  <a:pt x="1898378" y="0"/>
                  <a:pt x="2150394" y="252016"/>
                  <a:pt x="2150394" y="562894"/>
                </a:cubicBezTo>
                <a:cubicBezTo>
                  <a:pt x="2150394" y="786167"/>
                  <a:pt x="2020401" y="979078"/>
                  <a:pt x="1831095" y="1068260"/>
                </a:cubicBezTo>
                <a:lnTo>
                  <a:pt x="2215710" y="1068260"/>
                </a:lnTo>
                <a:cubicBezTo>
                  <a:pt x="2374756" y="1068260"/>
                  <a:pt x="2503688" y="1197192"/>
                  <a:pt x="2503688" y="1356238"/>
                </a:cubicBezTo>
                <a:lnTo>
                  <a:pt x="2503688" y="1474975"/>
                </a:lnTo>
                <a:lnTo>
                  <a:pt x="2656086" y="1474975"/>
                </a:lnTo>
                <a:cubicBezTo>
                  <a:pt x="2692420" y="1474975"/>
                  <a:pt x="2722815" y="1500405"/>
                  <a:pt x="2728975" y="1534767"/>
                </a:cubicBezTo>
                <a:lnTo>
                  <a:pt x="3240006" y="1109804"/>
                </a:lnTo>
                <a:lnTo>
                  <a:pt x="3240006" y="2754548"/>
                </a:lnTo>
                <a:lnTo>
                  <a:pt x="2728975" y="2329585"/>
                </a:lnTo>
                <a:cubicBezTo>
                  <a:pt x="2722815" y="2363946"/>
                  <a:pt x="2692420" y="2389375"/>
                  <a:pt x="2656086" y="2389375"/>
                </a:cubicBezTo>
                <a:lnTo>
                  <a:pt x="2503688" y="2389375"/>
                </a:lnTo>
                <a:lnTo>
                  <a:pt x="2503688" y="2508113"/>
                </a:lnTo>
                <a:cubicBezTo>
                  <a:pt x="2503688" y="2667159"/>
                  <a:pt x="2374756" y="2796091"/>
                  <a:pt x="2215710" y="2796091"/>
                </a:cubicBezTo>
                <a:lnTo>
                  <a:pt x="287978" y="2796091"/>
                </a:lnTo>
                <a:cubicBezTo>
                  <a:pt x="128932" y="2796091"/>
                  <a:pt x="0" y="2667159"/>
                  <a:pt x="0" y="2508113"/>
                </a:cubicBezTo>
                <a:lnTo>
                  <a:pt x="0" y="1356238"/>
                </a:lnTo>
                <a:cubicBezTo>
                  <a:pt x="0" y="1197192"/>
                  <a:pt x="128932" y="1068260"/>
                  <a:pt x="287978" y="1068260"/>
                </a:cubicBezTo>
                <a:lnTo>
                  <a:pt x="544513" y="1068260"/>
                </a:lnTo>
                <a:cubicBezTo>
                  <a:pt x="422089" y="1014226"/>
                  <a:pt x="336949" y="891645"/>
                  <a:pt x="336949" y="749179"/>
                </a:cubicBezTo>
                <a:cubicBezTo>
                  <a:pt x="336949" y="555925"/>
                  <a:pt x="493613" y="399261"/>
                  <a:pt x="686867" y="399261"/>
                </a:cubicBezTo>
                <a:cubicBezTo>
                  <a:pt x="880121" y="399261"/>
                  <a:pt x="1036785" y="555925"/>
                  <a:pt x="1036785" y="749179"/>
                </a:cubicBezTo>
                <a:cubicBezTo>
                  <a:pt x="1036785" y="891645"/>
                  <a:pt x="951645" y="1014226"/>
                  <a:pt x="829222" y="1068260"/>
                </a:cubicBezTo>
                <a:lnTo>
                  <a:pt x="1343906" y="1068260"/>
                </a:lnTo>
                <a:cubicBezTo>
                  <a:pt x="1154600" y="979078"/>
                  <a:pt x="1024606" y="786167"/>
                  <a:pt x="1024606" y="562894"/>
                </a:cubicBezTo>
                <a:cubicBezTo>
                  <a:pt x="1024606" y="252016"/>
                  <a:pt x="1276622" y="0"/>
                  <a:pt x="1587500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grpSp>
        <p:nvGrpSpPr>
          <p:cNvPr id="52" name="Group 51">
            <a:extLst>
              <a:ext uri="{FF2B5EF4-FFF2-40B4-BE49-F238E27FC236}">
                <a16:creationId xmlns:a16="http://schemas.microsoft.com/office/drawing/2014/main" id="{E2EA252C-C68B-453E-9E63-52AE3CDDD919}"/>
              </a:ext>
            </a:extLst>
          </p:cNvPr>
          <p:cNvGrpSpPr/>
          <p:nvPr/>
        </p:nvGrpSpPr>
        <p:grpSpPr>
          <a:xfrm>
            <a:off x="997182" y="2540370"/>
            <a:ext cx="1145433" cy="2137864"/>
            <a:chOff x="3501573" y="3178068"/>
            <a:chExt cx="1340594" cy="2737840"/>
          </a:xfrm>
        </p:grpSpPr>
        <p:sp>
          <p:nvSpPr>
            <p:cNvPr id="53" name="Freeform: Shape 52">
              <a:extLst>
                <a:ext uri="{FF2B5EF4-FFF2-40B4-BE49-F238E27FC236}">
                  <a16:creationId xmlns:a16="http://schemas.microsoft.com/office/drawing/2014/main" id="{44B798B3-8F61-491E-9096-390E404273A2}"/>
                </a:ext>
              </a:extLst>
            </p:cNvPr>
            <p:cNvSpPr/>
            <p:nvPr/>
          </p:nvSpPr>
          <p:spPr>
            <a:xfrm>
              <a:off x="3504728" y="3612346"/>
              <a:ext cx="62939" cy="220286"/>
            </a:xfrm>
            <a:custGeom>
              <a:avLst/>
              <a:gdLst>
                <a:gd name="connsiteX0" fmla="*/ 12859 w 19050"/>
                <a:gd name="connsiteY0" fmla="*/ 68104 h 66675"/>
                <a:gd name="connsiteX1" fmla="*/ 12859 w 19050"/>
                <a:gd name="connsiteY1" fmla="*/ 68104 h 66675"/>
                <a:gd name="connsiteX2" fmla="*/ 7144 w 19050"/>
                <a:gd name="connsiteY2" fmla="*/ 62389 h 66675"/>
                <a:gd name="connsiteX3" fmla="*/ 7144 w 19050"/>
                <a:gd name="connsiteY3" fmla="*/ 12859 h 66675"/>
                <a:gd name="connsiteX4" fmla="*/ 12859 w 19050"/>
                <a:gd name="connsiteY4" fmla="*/ 7144 h 66675"/>
                <a:gd name="connsiteX5" fmla="*/ 12859 w 19050"/>
                <a:gd name="connsiteY5" fmla="*/ 7144 h 66675"/>
                <a:gd name="connsiteX6" fmla="*/ 18574 w 19050"/>
                <a:gd name="connsiteY6" fmla="*/ 12859 h 66675"/>
                <a:gd name="connsiteX7" fmla="*/ 18574 w 19050"/>
                <a:gd name="connsiteY7" fmla="*/ 62389 h 66675"/>
                <a:gd name="connsiteX8" fmla="*/ 12859 w 19050"/>
                <a:gd name="connsiteY8" fmla="*/ 68104 h 666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9050" h="66675">
                  <a:moveTo>
                    <a:pt x="12859" y="68104"/>
                  </a:moveTo>
                  <a:lnTo>
                    <a:pt x="12859" y="68104"/>
                  </a:lnTo>
                  <a:cubicBezTo>
                    <a:pt x="10001" y="68104"/>
                    <a:pt x="7144" y="65246"/>
                    <a:pt x="7144" y="62389"/>
                  </a:cubicBezTo>
                  <a:lnTo>
                    <a:pt x="7144" y="12859"/>
                  </a:lnTo>
                  <a:cubicBezTo>
                    <a:pt x="7144" y="10001"/>
                    <a:pt x="10001" y="7144"/>
                    <a:pt x="12859" y="7144"/>
                  </a:cubicBezTo>
                  <a:lnTo>
                    <a:pt x="12859" y="7144"/>
                  </a:lnTo>
                  <a:cubicBezTo>
                    <a:pt x="15716" y="7144"/>
                    <a:pt x="18574" y="10001"/>
                    <a:pt x="18574" y="12859"/>
                  </a:cubicBezTo>
                  <a:lnTo>
                    <a:pt x="18574" y="62389"/>
                  </a:lnTo>
                  <a:cubicBezTo>
                    <a:pt x="18574" y="65246"/>
                    <a:pt x="15716" y="68104"/>
                    <a:pt x="12859" y="68104"/>
                  </a:cubicBezTo>
                  <a:close/>
                </a:path>
              </a:pathLst>
            </a:custGeom>
            <a:solidFill>
              <a:srgbClr val="80808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4" name="Freeform: Shape 53">
              <a:extLst>
                <a:ext uri="{FF2B5EF4-FFF2-40B4-BE49-F238E27FC236}">
                  <a16:creationId xmlns:a16="http://schemas.microsoft.com/office/drawing/2014/main" id="{2B2E424F-80BD-4C5D-8B67-BD20EE0C057B}"/>
                </a:ext>
              </a:extLst>
            </p:cNvPr>
            <p:cNvSpPr/>
            <p:nvPr/>
          </p:nvSpPr>
          <p:spPr>
            <a:xfrm>
              <a:off x="3501573" y="3832632"/>
              <a:ext cx="62939" cy="220286"/>
            </a:xfrm>
            <a:custGeom>
              <a:avLst/>
              <a:gdLst>
                <a:gd name="connsiteX0" fmla="*/ 12859 w 19050"/>
                <a:gd name="connsiteY0" fmla="*/ 68104 h 66675"/>
                <a:gd name="connsiteX1" fmla="*/ 12859 w 19050"/>
                <a:gd name="connsiteY1" fmla="*/ 68104 h 66675"/>
                <a:gd name="connsiteX2" fmla="*/ 7144 w 19050"/>
                <a:gd name="connsiteY2" fmla="*/ 62389 h 66675"/>
                <a:gd name="connsiteX3" fmla="*/ 7144 w 19050"/>
                <a:gd name="connsiteY3" fmla="*/ 12859 h 66675"/>
                <a:gd name="connsiteX4" fmla="*/ 12859 w 19050"/>
                <a:gd name="connsiteY4" fmla="*/ 7144 h 66675"/>
                <a:gd name="connsiteX5" fmla="*/ 12859 w 19050"/>
                <a:gd name="connsiteY5" fmla="*/ 7144 h 66675"/>
                <a:gd name="connsiteX6" fmla="*/ 18574 w 19050"/>
                <a:gd name="connsiteY6" fmla="*/ 12859 h 66675"/>
                <a:gd name="connsiteX7" fmla="*/ 18574 w 19050"/>
                <a:gd name="connsiteY7" fmla="*/ 62389 h 66675"/>
                <a:gd name="connsiteX8" fmla="*/ 12859 w 19050"/>
                <a:gd name="connsiteY8" fmla="*/ 68104 h 666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9050" h="66675">
                  <a:moveTo>
                    <a:pt x="12859" y="68104"/>
                  </a:moveTo>
                  <a:lnTo>
                    <a:pt x="12859" y="68104"/>
                  </a:lnTo>
                  <a:cubicBezTo>
                    <a:pt x="10001" y="68104"/>
                    <a:pt x="7144" y="65246"/>
                    <a:pt x="7144" y="62389"/>
                  </a:cubicBezTo>
                  <a:lnTo>
                    <a:pt x="7144" y="12859"/>
                  </a:lnTo>
                  <a:cubicBezTo>
                    <a:pt x="7144" y="10001"/>
                    <a:pt x="10001" y="7144"/>
                    <a:pt x="12859" y="7144"/>
                  </a:cubicBezTo>
                  <a:lnTo>
                    <a:pt x="12859" y="7144"/>
                  </a:lnTo>
                  <a:cubicBezTo>
                    <a:pt x="15716" y="7144"/>
                    <a:pt x="18574" y="10001"/>
                    <a:pt x="18574" y="12859"/>
                  </a:cubicBezTo>
                  <a:lnTo>
                    <a:pt x="18574" y="62389"/>
                  </a:lnTo>
                  <a:cubicBezTo>
                    <a:pt x="18574" y="65246"/>
                    <a:pt x="15716" y="68104"/>
                    <a:pt x="12859" y="68104"/>
                  </a:cubicBezTo>
                  <a:close/>
                </a:path>
              </a:pathLst>
            </a:custGeom>
            <a:solidFill>
              <a:srgbClr val="80808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5" name="Freeform: Shape 54">
              <a:extLst>
                <a:ext uri="{FF2B5EF4-FFF2-40B4-BE49-F238E27FC236}">
                  <a16:creationId xmlns:a16="http://schemas.microsoft.com/office/drawing/2014/main" id="{8E02C208-52DC-44A0-BD53-E10ABC1CC0DF}"/>
                </a:ext>
              </a:extLst>
            </p:cNvPr>
            <p:cNvSpPr/>
            <p:nvPr/>
          </p:nvSpPr>
          <p:spPr>
            <a:xfrm>
              <a:off x="4776089" y="3829487"/>
              <a:ext cx="62939" cy="220286"/>
            </a:xfrm>
            <a:custGeom>
              <a:avLst/>
              <a:gdLst>
                <a:gd name="connsiteX0" fmla="*/ 12859 w 19050"/>
                <a:gd name="connsiteY0" fmla="*/ 68104 h 66675"/>
                <a:gd name="connsiteX1" fmla="*/ 12859 w 19050"/>
                <a:gd name="connsiteY1" fmla="*/ 68104 h 66675"/>
                <a:gd name="connsiteX2" fmla="*/ 7144 w 19050"/>
                <a:gd name="connsiteY2" fmla="*/ 62389 h 66675"/>
                <a:gd name="connsiteX3" fmla="*/ 7144 w 19050"/>
                <a:gd name="connsiteY3" fmla="*/ 12859 h 66675"/>
                <a:gd name="connsiteX4" fmla="*/ 12859 w 19050"/>
                <a:gd name="connsiteY4" fmla="*/ 7144 h 66675"/>
                <a:gd name="connsiteX5" fmla="*/ 12859 w 19050"/>
                <a:gd name="connsiteY5" fmla="*/ 7144 h 66675"/>
                <a:gd name="connsiteX6" fmla="*/ 18574 w 19050"/>
                <a:gd name="connsiteY6" fmla="*/ 12859 h 66675"/>
                <a:gd name="connsiteX7" fmla="*/ 18574 w 19050"/>
                <a:gd name="connsiteY7" fmla="*/ 62389 h 66675"/>
                <a:gd name="connsiteX8" fmla="*/ 12859 w 19050"/>
                <a:gd name="connsiteY8" fmla="*/ 68104 h 666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9050" h="66675">
                  <a:moveTo>
                    <a:pt x="12859" y="68104"/>
                  </a:moveTo>
                  <a:lnTo>
                    <a:pt x="12859" y="68104"/>
                  </a:lnTo>
                  <a:cubicBezTo>
                    <a:pt x="10001" y="68104"/>
                    <a:pt x="7144" y="65246"/>
                    <a:pt x="7144" y="62389"/>
                  </a:cubicBezTo>
                  <a:lnTo>
                    <a:pt x="7144" y="12859"/>
                  </a:lnTo>
                  <a:cubicBezTo>
                    <a:pt x="7144" y="10001"/>
                    <a:pt x="10001" y="7144"/>
                    <a:pt x="12859" y="7144"/>
                  </a:cubicBezTo>
                  <a:lnTo>
                    <a:pt x="12859" y="7144"/>
                  </a:lnTo>
                  <a:cubicBezTo>
                    <a:pt x="15716" y="7144"/>
                    <a:pt x="18574" y="10001"/>
                    <a:pt x="18574" y="12859"/>
                  </a:cubicBezTo>
                  <a:lnTo>
                    <a:pt x="18574" y="62389"/>
                  </a:lnTo>
                  <a:cubicBezTo>
                    <a:pt x="19526" y="65246"/>
                    <a:pt x="16669" y="68104"/>
                    <a:pt x="12859" y="68104"/>
                  </a:cubicBezTo>
                  <a:close/>
                </a:path>
              </a:pathLst>
            </a:custGeom>
            <a:solidFill>
              <a:srgbClr val="80808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6" name="Freeform: Shape 55">
              <a:extLst>
                <a:ext uri="{FF2B5EF4-FFF2-40B4-BE49-F238E27FC236}">
                  <a16:creationId xmlns:a16="http://schemas.microsoft.com/office/drawing/2014/main" id="{5CBB8C97-0FC2-4F74-ABB0-D6908F0ECFA5}"/>
                </a:ext>
              </a:extLst>
            </p:cNvPr>
            <p:cNvSpPr/>
            <p:nvPr/>
          </p:nvSpPr>
          <p:spPr>
            <a:xfrm>
              <a:off x="3520451" y="3178068"/>
              <a:ext cx="1321716" cy="2737840"/>
            </a:xfrm>
            <a:custGeom>
              <a:avLst/>
              <a:gdLst>
                <a:gd name="connsiteX0" fmla="*/ 350044 w 400050"/>
                <a:gd name="connsiteY0" fmla="*/ 7144 h 828675"/>
                <a:gd name="connsiteX1" fmla="*/ 53816 w 400050"/>
                <a:gd name="connsiteY1" fmla="*/ 7144 h 828675"/>
                <a:gd name="connsiteX2" fmla="*/ 7144 w 400050"/>
                <a:gd name="connsiteY2" fmla="*/ 53816 h 828675"/>
                <a:gd name="connsiteX3" fmla="*/ 7144 w 400050"/>
                <a:gd name="connsiteY3" fmla="*/ 781526 h 828675"/>
                <a:gd name="connsiteX4" fmla="*/ 53816 w 400050"/>
                <a:gd name="connsiteY4" fmla="*/ 828199 h 828675"/>
                <a:gd name="connsiteX5" fmla="*/ 350044 w 400050"/>
                <a:gd name="connsiteY5" fmla="*/ 828199 h 828675"/>
                <a:gd name="connsiteX6" fmla="*/ 396716 w 400050"/>
                <a:gd name="connsiteY6" fmla="*/ 781526 h 828675"/>
                <a:gd name="connsiteX7" fmla="*/ 396716 w 400050"/>
                <a:gd name="connsiteY7" fmla="*/ 53816 h 828675"/>
                <a:gd name="connsiteX8" fmla="*/ 350044 w 400050"/>
                <a:gd name="connsiteY8" fmla="*/ 7144 h 8286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00050" h="828675">
                  <a:moveTo>
                    <a:pt x="350044" y="7144"/>
                  </a:moveTo>
                  <a:lnTo>
                    <a:pt x="53816" y="7144"/>
                  </a:lnTo>
                  <a:cubicBezTo>
                    <a:pt x="28099" y="7144"/>
                    <a:pt x="7144" y="28099"/>
                    <a:pt x="7144" y="53816"/>
                  </a:cubicBezTo>
                  <a:lnTo>
                    <a:pt x="7144" y="781526"/>
                  </a:lnTo>
                  <a:cubicBezTo>
                    <a:pt x="7144" y="807244"/>
                    <a:pt x="28099" y="828199"/>
                    <a:pt x="53816" y="828199"/>
                  </a:cubicBezTo>
                  <a:lnTo>
                    <a:pt x="350044" y="828199"/>
                  </a:lnTo>
                  <a:cubicBezTo>
                    <a:pt x="375761" y="828199"/>
                    <a:pt x="396716" y="807244"/>
                    <a:pt x="396716" y="781526"/>
                  </a:cubicBezTo>
                  <a:lnTo>
                    <a:pt x="396716" y="53816"/>
                  </a:lnTo>
                  <a:cubicBezTo>
                    <a:pt x="396716" y="28099"/>
                    <a:pt x="375761" y="7144"/>
                    <a:pt x="350044" y="7144"/>
                  </a:cubicBezTo>
                  <a:close/>
                </a:path>
              </a:pathLst>
            </a:custGeom>
            <a:solidFill>
              <a:srgbClr val="80808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7" name="Freeform: Shape 56">
              <a:extLst>
                <a:ext uri="{FF2B5EF4-FFF2-40B4-BE49-F238E27FC236}">
                  <a16:creationId xmlns:a16="http://schemas.microsoft.com/office/drawing/2014/main" id="{ABEEA0BF-A20B-4CFF-BBE5-6900B4277268}"/>
                </a:ext>
              </a:extLst>
            </p:cNvPr>
            <p:cNvSpPr/>
            <p:nvPr/>
          </p:nvSpPr>
          <p:spPr>
            <a:xfrm>
              <a:off x="3529897" y="3190652"/>
              <a:ext cx="1290246" cy="2706371"/>
            </a:xfrm>
            <a:custGeom>
              <a:avLst/>
              <a:gdLst>
                <a:gd name="connsiteX0" fmla="*/ 345281 w 390525"/>
                <a:gd name="connsiteY0" fmla="*/ 7144 h 819150"/>
                <a:gd name="connsiteX1" fmla="*/ 52864 w 390525"/>
                <a:gd name="connsiteY1" fmla="*/ 7144 h 819150"/>
                <a:gd name="connsiteX2" fmla="*/ 7144 w 390525"/>
                <a:gd name="connsiteY2" fmla="*/ 52864 h 819150"/>
                <a:gd name="connsiteX3" fmla="*/ 7144 w 390525"/>
                <a:gd name="connsiteY3" fmla="*/ 772954 h 819150"/>
                <a:gd name="connsiteX4" fmla="*/ 52864 w 390525"/>
                <a:gd name="connsiteY4" fmla="*/ 818674 h 819150"/>
                <a:gd name="connsiteX5" fmla="*/ 345281 w 390525"/>
                <a:gd name="connsiteY5" fmla="*/ 818674 h 819150"/>
                <a:gd name="connsiteX6" fmla="*/ 391001 w 390525"/>
                <a:gd name="connsiteY6" fmla="*/ 772954 h 819150"/>
                <a:gd name="connsiteX7" fmla="*/ 391001 w 390525"/>
                <a:gd name="connsiteY7" fmla="*/ 52864 h 819150"/>
                <a:gd name="connsiteX8" fmla="*/ 345281 w 390525"/>
                <a:gd name="connsiteY8" fmla="*/ 7144 h 819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90525" h="819150">
                  <a:moveTo>
                    <a:pt x="345281" y="7144"/>
                  </a:moveTo>
                  <a:lnTo>
                    <a:pt x="52864" y="7144"/>
                  </a:lnTo>
                  <a:cubicBezTo>
                    <a:pt x="27146" y="7144"/>
                    <a:pt x="7144" y="27146"/>
                    <a:pt x="7144" y="52864"/>
                  </a:cubicBezTo>
                  <a:lnTo>
                    <a:pt x="7144" y="772954"/>
                  </a:lnTo>
                  <a:cubicBezTo>
                    <a:pt x="7144" y="798671"/>
                    <a:pt x="27146" y="818674"/>
                    <a:pt x="52864" y="818674"/>
                  </a:cubicBezTo>
                  <a:lnTo>
                    <a:pt x="345281" y="818674"/>
                  </a:lnTo>
                  <a:cubicBezTo>
                    <a:pt x="370999" y="818674"/>
                    <a:pt x="391001" y="798671"/>
                    <a:pt x="391001" y="772954"/>
                  </a:cubicBezTo>
                  <a:lnTo>
                    <a:pt x="391001" y="52864"/>
                  </a:lnTo>
                  <a:cubicBezTo>
                    <a:pt x="391001" y="28099"/>
                    <a:pt x="370046" y="7144"/>
                    <a:pt x="345281" y="7144"/>
                  </a:cubicBezTo>
                  <a:close/>
                </a:path>
              </a:pathLst>
            </a:custGeom>
            <a:solidFill>
              <a:srgbClr val="1A1A1A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8" name="Freeform: Shape 57">
              <a:extLst>
                <a:ext uri="{FF2B5EF4-FFF2-40B4-BE49-F238E27FC236}">
                  <a16:creationId xmlns:a16="http://schemas.microsoft.com/office/drawing/2014/main" id="{2430066C-4CA5-4177-91D0-AF274EFDBDE2}"/>
                </a:ext>
              </a:extLst>
            </p:cNvPr>
            <p:cNvSpPr/>
            <p:nvPr/>
          </p:nvSpPr>
          <p:spPr>
            <a:xfrm>
              <a:off x="3627447" y="3596610"/>
              <a:ext cx="1101430" cy="1951104"/>
            </a:xfrm>
            <a:custGeom>
              <a:avLst/>
              <a:gdLst>
                <a:gd name="connsiteX0" fmla="*/ 7144 w 333375"/>
                <a:gd name="connsiteY0" fmla="*/ 7144 h 590550"/>
                <a:gd name="connsiteX1" fmla="*/ 331946 w 333375"/>
                <a:gd name="connsiteY1" fmla="*/ 7144 h 590550"/>
                <a:gd name="connsiteX2" fmla="*/ 331946 w 333375"/>
                <a:gd name="connsiteY2" fmla="*/ 586264 h 590550"/>
                <a:gd name="connsiteX3" fmla="*/ 7144 w 333375"/>
                <a:gd name="connsiteY3" fmla="*/ 586264 h 5905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33375" h="590550">
                  <a:moveTo>
                    <a:pt x="7144" y="7144"/>
                  </a:moveTo>
                  <a:lnTo>
                    <a:pt x="331946" y="7144"/>
                  </a:lnTo>
                  <a:lnTo>
                    <a:pt x="331946" y="586264"/>
                  </a:lnTo>
                  <a:lnTo>
                    <a:pt x="7144" y="586264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grpSp>
          <p:nvGrpSpPr>
            <p:cNvPr id="59" name="Group 58">
              <a:extLst>
                <a:ext uri="{FF2B5EF4-FFF2-40B4-BE49-F238E27FC236}">
                  <a16:creationId xmlns:a16="http://schemas.microsoft.com/office/drawing/2014/main" id="{029003CD-1441-407E-A8C0-76D6AF26F349}"/>
                </a:ext>
              </a:extLst>
            </p:cNvPr>
            <p:cNvGrpSpPr/>
            <p:nvPr/>
          </p:nvGrpSpPr>
          <p:grpSpPr>
            <a:xfrm>
              <a:off x="4088508" y="5635852"/>
              <a:ext cx="173080" cy="173080"/>
              <a:chOff x="6768665" y="6038214"/>
              <a:chExt cx="147968" cy="147968"/>
            </a:xfrm>
          </p:grpSpPr>
          <p:sp>
            <p:nvSpPr>
              <p:cNvPr id="63" name="Oval 62">
                <a:extLst>
                  <a:ext uri="{FF2B5EF4-FFF2-40B4-BE49-F238E27FC236}">
                    <a16:creationId xmlns:a16="http://schemas.microsoft.com/office/drawing/2014/main" id="{6D6C412F-C000-4F78-84C2-E764FCAAB75A}"/>
                  </a:ext>
                </a:extLst>
              </p:cNvPr>
              <p:cNvSpPr/>
              <p:nvPr/>
            </p:nvSpPr>
            <p:spPr>
              <a:xfrm>
                <a:off x="6768665" y="6038214"/>
                <a:ext cx="147968" cy="147968"/>
              </a:xfrm>
              <a:prstGeom prst="ellipse">
                <a:avLst/>
              </a:prstGeom>
              <a:solidFill>
                <a:schemeClr val="bg1">
                  <a:lumMod val="6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64" name="Oval 63">
                <a:extLst>
                  <a:ext uri="{FF2B5EF4-FFF2-40B4-BE49-F238E27FC236}">
                    <a16:creationId xmlns:a16="http://schemas.microsoft.com/office/drawing/2014/main" id="{EDB7B8FB-3F64-4D79-A383-88F0FB0791A7}"/>
                  </a:ext>
                </a:extLst>
              </p:cNvPr>
              <p:cNvSpPr/>
              <p:nvPr/>
            </p:nvSpPr>
            <p:spPr>
              <a:xfrm>
                <a:off x="6802088" y="6071634"/>
                <a:ext cx="81180" cy="81180"/>
              </a:xfrm>
              <a:prstGeom prst="ellipse">
                <a:avLst/>
              </a:prstGeom>
              <a:solidFill>
                <a:schemeClr val="bg1">
                  <a:lumMod val="8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</p:grpSp>
        <p:sp>
          <p:nvSpPr>
            <p:cNvPr id="60" name="Freeform: Shape 59">
              <a:extLst>
                <a:ext uri="{FF2B5EF4-FFF2-40B4-BE49-F238E27FC236}">
                  <a16:creationId xmlns:a16="http://schemas.microsoft.com/office/drawing/2014/main" id="{EECD815C-82BA-4C63-AF5F-627C9F1AD748}"/>
                </a:ext>
              </a:extLst>
            </p:cNvPr>
            <p:cNvSpPr/>
            <p:nvPr/>
          </p:nvSpPr>
          <p:spPr>
            <a:xfrm>
              <a:off x="3821102" y="3628406"/>
              <a:ext cx="906450" cy="1887518"/>
            </a:xfrm>
            <a:custGeom>
              <a:avLst/>
              <a:gdLst>
                <a:gd name="connsiteX0" fmla="*/ 614149 w 1119116"/>
                <a:gd name="connsiteY0" fmla="*/ 0 h 2330356"/>
                <a:gd name="connsiteX1" fmla="*/ 1115704 w 1119116"/>
                <a:gd name="connsiteY1" fmla="*/ 6824 h 2330356"/>
                <a:gd name="connsiteX2" fmla="*/ 1119116 w 1119116"/>
                <a:gd name="connsiteY2" fmla="*/ 2330356 h 2330356"/>
                <a:gd name="connsiteX3" fmla="*/ 0 w 1119116"/>
                <a:gd name="connsiteY3" fmla="*/ 2330356 h 2330356"/>
                <a:gd name="connsiteX4" fmla="*/ 614149 w 1119116"/>
                <a:gd name="connsiteY4" fmla="*/ 0 h 2330356"/>
                <a:gd name="connsiteX0" fmla="*/ 614149 w 1119116"/>
                <a:gd name="connsiteY0" fmla="*/ 0 h 2330356"/>
                <a:gd name="connsiteX1" fmla="*/ 1115704 w 1119116"/>
                <a:gd name="connsiteY1" fmla="*/ 3412 h 2330356"/>
                <a:gd name="connsiteX2" fmla="*/ 1119116 w 1119116"/>
                <a:gd name="connsiteY2" fmla="*/ 2330356 h 2330356"/>
                <a:gd name="connsiteX3" fmla="*/ 0 w 1119116"/>
                <a:gd name="connsiteY3" fmla="*/ 2330356 h 2330356"/>
                <a:gd name="connsiteX4" fmla="*/ 614149 w 1119116"/>
                <a:gd name="connsiteY4" fmla="*/ 0 h 23303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19116" h="2330356">
                  <a:moveTo>
                    <a:pt x="614149" y="0"/>
                  </a:moveTo>
                  <a:lnTo>
                    <a:pt x="1115704" y="3412"/>
                  </a:lnTo>
                  <a:cubicBezTo>
                    <a:pt x="1116841" y="777923"/>
                    <a:pt x="1117979" y="1555845"/>
                    <a:pt x="1119116" y="2330356"/>
                  </a:cubicBezTo>
                  <a:lnTo>
                    <a:pt x="0" y="2330356"/>
                  </a:lnTo>
                  <a:lnTo>
                    <a:pt x="614149" y="0"/>
                  </a:lnTo>
                  <a:close/>
                </a:path>
              </a:pathLst>
            </a:custGeom>
            <a:solidFill>
              <a:srgbClr val="999999">
                <a:alpha val="10000"/>
              </a:srgbClr>
            </a:solidFill>
            <a:ln w="9525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US">
                <a:solidFill>
                  <a:schemeClr val="tx1"/>
                </a:solidFill>
              </a:endParaRPr>
            </a:p>
          </p:txBody>
        </p:sp>
        <p:sp>
          <p:nvSpPr>
            <p:cNvPr id="61" name="Rectangle: Rounded Corners 60">
              <a:extLst>
                <a:ext uri="{FF2B5EF4-FFF2-40B4-BE49-F238E27FC236}">
                  <a16:creationId xmlns:a16="http://schemas.microsoft.com/office/drawing/2014/main" id="{DFABDC93-DEF0-40CD-8D07-C37E8C3E4E0A}"/>
                </a:ext>
              </a:extLst>
            </p:cNvPr>
            <p:cNvSpPr/>
            <p:nvPr/>
          </p:nvSpPr>
          <p:spPr>
            <a:xfrm>
              <a:off x="4058661" y="3449093"/>
              <a:ext cx="254255" cy="58393"/>
            </a:xfrm>
            <a:prstGeom prst="roundRect">
              <a:avLst>
                <a:gd name="adj" fmla="val 50000"/>
              </a:avLst>
            </a:prstGeom>
            <a:solidFill>
              <a:schemeClr val="bg1">
                <a:lumMod val="5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2" name="Oval 61">
              <a:extLst>
                <a:ext uri="{FF2B5EF4-FFF2-40B4-BE49-F238E27FC236}">
                  <a16:creationId xmlns:a16="http://schemas.microsoft.com/office/drawing/2014/main" id="{227ABD65-F071-42D3-913B-D0E9105987CA}"/>
                </a:ext>
              </a:extLst>
            </p:cNvPr>
            <p:cNvSpPr/>
            <p:nvPr/>
          </p:nvSpPr>
          <p:spPr>
            <a:xfrm>
              <a:off x="3922825" y="3449093"/>
              <a:ext cx="58393" cy="58393"/>
            </a:xfrm>
            <a:prstGeom prst="ellipse">
              <a:avLst/>
            </a:prstGeom>
            <a:solidFill>
              <a:schemeClr val="bg1">
                <a:lumMod val="6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</p:spTree>
    <p:extLst>
      <p:ext uri="{BB962C8B-B14F-4D97-AF65-F5344CB8AC3E}">
        <p14:creationId xmlns:p14="http://schemas.microsoft.com/office/powerpoint/2010/main" val="416733756"/>
      </p:ext>
    </p:extLst>
  </p:cSld>
  <p:clrMapOvr>
    <a:masterClrMapping/>
  </p:clrMapOvr>
</p:sld>
</file>

<file path=ppt/slides/slide3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직사각형 2">
            <a:extLst>
              <a:ext uri="{FF2B5EF4-FFF2-40B4-BE49-F238E27FC236}">
                <a16:creationId xmlns:a16="http://schemas.microsoft.com/office/drawing/2014/main" id="{A1154D9F-BBCA-4AFC-B92B-7F043558D759}"/>
              </a:ext>
            </a:extLst>
          </p:cNvPr>
          <p:cNvSpPr/>
          <p:nvPr/>
        </p:nvSpPr>
        <p:spPr>
          <a:xfrm>
            <a:off x="913717" y="2767281"/>
            <a:ext cx="4259499" cy="1323439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altLang="ko-KR" sz="4000" b="1" dirty="0">
                <a:solidFill>
                  <a:schemeClr val="bg1"/>
                </a:solidFill>
                <a:cs typeface="Arial" pitchFamily="34" charset="0"/>
              </a:rPr>
              <a:t>Simple Portfolio </a:t>
            </a:r>
          </a:p>
          <a:p>
            <a:r>
              <a:rPr lang="en-US" altLang="ko-KR" sz="4000" b="1" dirty="0">
                <a:solidFill>
                  <a:schemeClr val="bg1"/>
                </a:solidFill>
                <a:cs typeface="Arial" pitchFamily="34" charset="0"/>
              </a:rPr>
              <a:t>Presentation</a:t>
            </a:r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80F4C770-4705-4900-867C-F2046F044F29}"/>
              </a:ext>
            </a:extLst>
          </p:cNvPr>
          <p:cNvSpPr txBox="1"/>
          <p:nvPr/>
        </p:nvSpPr>
        <p:spPr>
          <a:xfrm>
            <a:off x="913717" y="5036071"/>
            <a:ext cx="5276714" cy="120032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r"/>
            <a:r>
              <a:rPr lang="en-US" altLang="ko-KR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Get a modern PowerPoint  Presentation that is beautifully designed. I hope and I believe that this Template will your Time, Money and Reputation. Easy to change colors, photos and Text. You can simply impress your audience and add a unique zing and appeal to your Presentations. I hope and I believe that this Template will your Time, Money and Reputation. Get a modern PowerPoint  Presentation that is beautifully designed. </a:t>
            </a:r>
          </a:p>
        </p:txBody>
      </p:sp>
      <p:sp>
        <p:nvSpPr>
          <p:cNvPr id="5" name="TextBox 4">
            <a:extLst>
              <a:ext uri="{FF2B5EF4-FFF2-40B4-BE49-F238E27FC236}">
                <a16:creationId xmlns:a16="http://schemas.microsoft.com/office/drawing/2014/main" id="{A165CDFA-50C7-4C8D-B8C7-F4EF6C717573}"/>
              </a:ext>
            </a:extLst>
          </p:cNvPr>
          <p:cNvSpPr txBox="1"/>
          <p:nvPr/>
        </p:nvSpPr>
        <p:spPr>
          <a:xfrm>
            <a:off x="913717" y="621600"/>
            <a:ext cx="5276714" cy="120032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r"/>
            <a:r>
              <a:rPr lang="en-US" altLang="ko-KR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Get a modern PowerPoint  Presentation that is beautifully designed. I hope and I believe that this Template will your Time, Money and Reputation. Easy to change colors, photos and Text. You can simply impress your audience and add a unique zing and appeal to your Presentations. I hope and I believe that this Template will your Time, Money and Reputation. Get a modern PowerPoint  Presentation that is beautifully designed. </a:t>
            </a:r>
          </a:p>
        </p:txBody>
      </p:sp>
      <p:sp>
        <p:nvSpPr>
          <p:cNvPr id="6" name="Picture Placeholder 5">
            <a:extLst>
              <a:ext uri="{FF2B5EF4-FFF2-40B4-BE49-F238E27FC236}">
                <a16:creationId xmlns:a16="http://schemas.microsoft.com/office/drawing/2014/main" id="{7B16C7EB-828E-46E7-86EA-9524899E601C}"/>
              </a:ext>
            </a:extLst>
          </p:cNvPr>
          <p:cNvSpPr>
            <a:spLocks noGrp="1"/>
          </p:cNvSpPr>
          <p:nvPr>
            <p:ph type="pic" sz="quarter" idx="65"/>
          </p:nvPr>
        </p:nvSpPr>
        <p:spPr/>
      </p:sp>
    </p:spTree>
    <p:extLst>
      <p:ext uri="{BB962C8B-B14F-4D97-AF65-F5344CB8AC3E}">
        <p14:creationId xmlns:p14="http://schemas.microsoft.com/office/powerpoint/2010/main" val="2717822713"/>
      </p:ext>
    </p:extLst>
  </p:cSld>
  <p:clrMapOvr>
    <a:masterClrMapping/>
  </p:clrMapOvr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Placeholder 1">
            <a:extLst>
              <a:ext uri="{FF2B5EF4-FFF2-40B4-BE49-F238E27FC236}">
                <a16:creationId xmlns:a16="http://schemas.microsoft.com/office/drawing/2014/main" id="{206381AD-4C2B-4745-99B1-0BBCE6131A71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prstGeom prst="rect">
            <a:avLst/>
          </a:prstGeom>
        </p:spPr>
        <p:txBody>
          <a:bodyPr/>
          <a:lstStyle/>
          <a:p>
            <a:r>
              <a:rPr lang="en-US" dirty="0"/>
              <a:t>Timeline Style</a:t>
            </a:r>
          </a:p>
        </p:txBody>
      </p:sp>
      <p:sp>
        <p:nvSpPr>
          <p:cNvPr id="67" name="Rectangle 66">
            <a:extLst>
              <a:ext uri="{FF2B5EF4-FFF2-40B4-BE49-F238E27FC236}">
                <a16:creationId xmlns:a16="http://schemas.microsoft.com/office/drawing/2014/main" id="{6E3112BF-C941-45F9-B3A6-052202EC825D}"/>
              </a:ext>
            </a:extLst>
          </p:cNvPr>
          <p:cNvSpPr/>
          <p:nvPr/>
        </p:nvSpPr>
        <p:spPr>
          <a:xfrm>
            <a:off x="921862" y="4221928"/>
            <a:ext cx="1944000" cy="108000"/>
          </a:xfrm>
          <a:prstGeom prst="rect">
            <a:avLst/>
          </a:prstGeom>
          <a:solidFill>
            <a:schemeClr val="accent6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 dirty="0">
              <a:solidFill>
                <a:schemeClr val="tx1"/>
              </a:solidFill>
            </a:endParaRPr>
          </a:p>
        </p:txBody>
      </p:sp>
      <p:sp>
        <p:nvSpPr>
          <p:cNvPr id="68" name="Rectangle 67">
            <a:extLst>
              <a:ext uri="{FF2B5EF4-FFF2-40B4-BE49-F238E27FC236}">
                <a16:creationId xmlns:a16="http://schemas.microsoft.com/office/drawing/2014/main" id="{B382CDA1-24AE-4513-979E-36492E85257B}"/>
              </a:ext>
            </a:extLst>
          </p:cNvPr>
          <p:cNvSpPr/>
          <p:nvPr/>
        </p:nvSpPr>
        <p:spPr>
          <a:xfrm>
            <a:off x="3018959" y="4221928"/>
            <a:ext cx="1944000" cy="10800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 dirty="0">
              <a:solidFill>
                <a:schemeClr val="tx1"/>
              </a:solidFill>
            </a:endParaRPr>
          </a:p>
        </p:txBody>
      </p:sp>
      <p:sp>
        <p:nvSpPr>
          <p:cNvPr id="69" name="Rectangle 68">
            <a:extLst>
              <a:ext uri="{FF2B5EF4-FFF2-40B4-BE49-F238E27FC236}">
                <a16:creationId xmlns:a16="http://schemas.microsoft.com/office/drawing/2014/main" id="{DB8803DA-46D9-46CA-A6CE-368D65E1B687}"/>
              </a:ext>
            </a:extLst>
          </p:cNvPr>
          <p:cNvSpPr/>
          <p:nvPr/>
        </p:nvSpPr>
        <p:spPr>
          <a:xfrm>
            <a:off x="5116056" y="4221928"/>
            <a:ext cx="1944000" cy="108000"/>
          </a:xfrm>
          <a:prstGeom prst="rect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 dirty="0">
              <a:solidFill>
                <a:schemeClr val="tx1"/>
              </a:solidFill>
            </a:endParaRPr>
          </a:p>
        </p:txBody>
      </p:sp>
      <p:sp>
        <p:nvSpPr>
          <p:cNvPr id="70" name="Rectangle 69">
            <a:extLst>
              <a:ext uri="{FF2B5EF4-FFF2-40B4-BE49-F238E27FC236}">
                <a16:creationId xmlns:a16="http://schemas.microsoft.com/office/drawing/2014/main" id="{4889287C-C3BC-425F-842A-ADA9F95708BD}"/>
              </a:ext>
            </a:extLst>
          </p:cNvPr>
          <p:cNvSpPr/>
          <p:nvPr/>
        </p:nvSpPr>
        <p:spPr>
          <a:xfrm>
            <a:off x="7213153" y="4221928"/>
            <a:ext cx="1944000" cy="108000"/>
          </a:xfrm>
          <a:prstGeom prst="rect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 dirty="0">
              <a:solidFill>
                <a:schemeClr val="tx1"/>
              </a:solidFill>
            </a:endParaRPr>
          </a:p>
        </p:txBody>
      </p:sp>
      <p:sp>
        <p:nvSpPr>
          <p:cNvPr id="71" name="Rectangle 70">
            <a:extLst>
              <a:ext uri="{FF2B5EF4-FFF2-40B4-BE49-F238E27FC236}">
                <a16:creationId xmlns:a16="http://schemas.microsoft.com/office/drawing/2014/main" id="{8B7A1A35-9D4A-47D1-B78B-A32321893632}"/>
              </a:ext>
            </a:extLst>
          </p:cNvPr>
          <p:cNvSpPr/>
          <p:nvPr/>
        </p:nvSpPr>
        <p:spPr>
          <a:xfrm>
            <a:off x="9310249" y="4221928"/>
            <a:ext cx="1944000" cy="108000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 dirty="0">
              <a:solidFill>
                <a:schemeClr val="tx1"/>
              </a:solidFill>
            </a:endParaRPr>
          </a:p>
        </p:txBody>
      </p:sp>
      <p:sp>
        <p:nvSpPr>
          <p:cNvPr id="72" name="TextBox 71">
            <a:extLst>
              <a:ext uri="{FF2B5EF4-FFF2-40B4-BE49-F238E27FC236}">
                <a16:creationId xmlns:a16="http://schemas.microsoft.com/office/drawing/2014/main" id="{73ABC7D6-0891-42F6-9CD2-29D51AC92C2E}"/>
              </a:ext>
            </a:extLst>
          </p:cNvPr>
          <p:cNvSpPr txBox="1"/>
          <p:nvPr/>
        </p:nvSpPr>
        <p:spPr>
          <a:xfrm>
            <a:off x="921862" y="1495232"/>
            <a:ext cx="1944000" cy="461665"/>
          </a:xfrm>
          <a:prstGeom prst="rect">
            <a:avLst/>
          </a:prstGeom>
          <a:solidFill>
            <a:schemeClr val="accent6"/>
          </a:solidFill>
        </p:spPr>
        <p:txBody>
          <a:bodyPr wrap="square" rtlCol="0">
            <a:spAutoFit/>
          </a:bodyPr>
          <a:lstStyle/>
          <a:p>
            <a:pPr algn="ctr"/>
            <a:r>
              <a:rPr lang="en-US" altLang="ko-KR" sz="2400" b="1" dirty="0">
                <a:solidFill>
                  <a:schemeClr val="bg1"/>
                </a:solidFill>
                <a:cs typeface="Arial" pitchFamily="34" charset="0"/>
              </a:rPr>
              <a:t>2014</a:t>
            </a:r>
            <a:endParaRPr lang="ko-KR" altLang="en-US" sz="2400" b="1" dirty="0">
              <a:solidFill>
                <a:schemeClr val="bg1"/>
              </a:solidFill>
              <a:cs typeface="Arial" pitchFamily="34" charset="0"/>
            </a:endParaRPr>
          </a:p>
        </p:txBody>
      </p:sp>
      <p:sp>
        <p:nvSpPr>
          <p:cNvPr id="73" name="TextBox 72">
            <a:extLst>
              <a:ext uri="{FF2B5EF4-FFF2-40B4-BE49-F238E27FC236}">
                <a16:creationId xmlns:a16="http://schemas.microsoft.com/office/drawing/2014/main" id="{A86DE56F-D0C2-45F3-8054-4005F2608C97}"/>
              </a:ext>
            </a:extLst>
          </p:cNvPr>
          <p:cNvSpPr txBox="1"/>
          <p:nvPr/>
        </p:nvSpPr>
        <p:spPr>
          <a:xfrm>
            <a:off x="3018959" y="1495232"/>
            <a:ext cx="1944000" cy="461665"/>
          </a:xfrm>
          <a:prstGeom prst="rect">
            <a:avLst/>
          </a:prstGeom>
          <a:solidFill>
            <a:schemeClr val="accent1"/>
          </a:solidFill>
        </p:spPr>
        <p:txBody>
          <a:bodyPr wrap="square" rtlCol="0">
            <a:spAutoFit/>
          </a:bodyPr>
          <a:lstStyle/>
          <a:p>
            <a:pPr algn="ctr"/>
            <a:r>
              <a:rPr lang="en-US" altLang="ko-KR" sz="2400" b="1" dirty="0">
                <a:solidFill>
                  <a:schemeClr val="bg1"/>
                </a:solidFill>
                <a:cs typeface="Arial" pitchFamily="34" charset="0"/>
              </a:rPr>
              <a:t>2015</a:t>
            </a:r>
            <a:endParaRPr lang="ko-KR" altLang="en-US" sz="2400" b="1" dirty="0">
              <a:solidFill>
                <a:schemeClr val="bg1"/>
              </a:solidFill>
              <a:cs typeface="Arial" pitchFamily="34" charset="0"/>
            </a:endParaRPr>
          </a:p>
        </p:txBody>
      </p:sp>
      <p:sp>
        <p:nvSpPr>
          <p:cNvPr id="74" name="TextBox 73">
            <a:extLst>
              <a:ext uri="{FF2B5EF4-FFF2-40B4-BE49-F238E27FC236}">
                <a16:creationId xmlns:a16="http://schemas.microsoft.com/office/drawing/2014/main" id="{5E47701A-E832-44C7-BD30-F8EC182E78B0}"/>
              </a:ext>
            </a:extLst>
          </p:cNvPr>
          <p:cNvSpPr txBox="1"/>
          <p:nvPr/>
        </p:nvSpPr>
        <p:spPr>
          <a:xfrm>
            <a:off x="7213153" y="1495232"/>
            <a:ext cx="1944000" cy="461665"/>
          </a:xfrm>
          <a:prstGeom prst="rect">
            <a:avLst/>
          </a:prstGeom>
          <a:solidFill>
            <a:schemeClr val="accent3"/>
          </a:solidFill>
        </p:spPr>
        <p:txBody>
          <a:bodyPr wrap="square" rtlCol="0">
            <a:spAutoFit/>
          </a:bodyPr>
          <a:lstStyle/>
          <a:p>
            <a:pPr algn="ctr"/>
            <a:r>
              <a:rPr lang="en-US" altLang="ko-KR" sz="2400" b="1" dirty="0">
                <a:solidFill>
                  <a:schemeClr val="bg1"/>
                </a:solidFill>
                <a:cs typeface="Arial" pitchFamily="34" charset="0"/>
              </a:rPr>
              <a:t>2017</a:t>
            </a:r>
            <a:endParaRPr lang="ko-KR" altLang="en-US" sz="2400" b="1" dirty="0">
              <a:solidFill>
                <a:schemeClr val="bg1"/>
              </a:solidFill>
              <a:cs typeface="Arial" pitchFamily="34" charset="0"/>
            </a:endParaRPr>
          </a:p>
        </p:txBody>
      </p:sp>
      <p:sp>
        <p:nvSpPr>
          <p:cNvPr id="75" name="TextBox 74">
            <a:extLst>
              <a:ext uri="{FF2B5EF4-FFF2-40B4-BE49-F238E27FC236}">
                <a16:creationId xmlns:a16="http://schemas.microsoft.com/office/drawing/2014/main" id="{72C6084A-5BD5-4CE9-9983-9957FE532A15}"/>
              </a:ext>
            </a:extLst>
          </p:cNvPr>
          <p:cNvSpPr txBox="1"/>
          <p:nvPr/>
        </p:nvSpPr>
        <p:spPr>
          <a:xfrm>
            <a:off x="9310249" y="1495232"/>
            <a:ext cx="1944000" cy="461665"/>
          </a:xfrm>
          <a:prstGeom prst="rect">
            <a:avLst/>
          </a:prstGeom>
          <a:solidFill>
            <a:schemeClr val="accent4"/>
          </a:solidFill>
        </p:spPr>
        <p:txBody>
          <a:bodyPr wrap="square" rtlCol="0">
            <a:spAutoFit/>
          </a:bodyPr>
          <a:lstStyle/>
          <a:p>
            <a:pPr algn="ctr"/>
            <a:r>
              <a:rPr lang="en-US" altLang="ko-KR" sz="2400" b="1" dirty="0">
                <a:solidFill>
                  <a:schemeClr val="bg1"/>
                </a:solidFill>
                <a:cs typeface="Arial" pitchFamily="34" charset="0"/>
              </a:rPr>
              <a:t>2018</a:t>
            </a:r>
            <a:endParaRPr lang="ko-KR" altLang="en-US" sz="2400" b="1" dirty="0">
              <a:solidFill>
                <a:schemeClr val="bg1"/>
              </a:solidFill>
              <a:cs typeface="Arial" pitchFamily="34" charset="0"/>
            </a:endParaRPr>
          </a:p>
        </p:txBody>
      </p:sp>
      <p:sp>
        <p:nvSpPr>
          <p:cNvPr id="76" name="TextBox 75">
            <a:extLst>
              <a:ext uri="{FF2B5EF4-FFF2-40B4-BE49-F238E27FC236}">
                <a16:creationId xmlns:a16="http://schemas.microsoft.com/office/drawing/2014/main" id="{7CBE1197-69CE-4805-8791-C6FD6B131814}"/>
              </a:ext>
            </a:extLst>
          </p:cNvPr>
          <p:cNvSpPr txBox="1"/>
          <p:nvPr/>
        </p:nvSpPr>
        <p:spPr>
          <a:xfrm>
            <a:off x="5116056" y="1495232"/>
            <a:ext cx="1944000" cy="461665"/>
          </a:xfrm>
          <a:prstGeom prst="rect">
            <a:avLst/>
          </a:prstGeom>
          <a:solidFill>
            <a:schemeClr val="accent2"/>
          </a:solidFill>
        </p:spPr>
        <p:txBody>
          <a:bodyPr wrap="square" rtlCol="0">
            <a:spAutoFit/>
          </a:bodyPr>
          <a:lstStyle/>
          <a:p>
            <a:pPr algn="ctr"/>
            <a:r>
              <a:rPr lang="en-US" altLang="ko-KR" sz="2400" b="1" dirty="0">
                <a:solidFill>
                  <a:schemeClr val="bg1"/>
                </a:solidFill>
                <a:cs typeface="Arial" pitchFamily="34" charset="0"/>
              </a:rPr>
              <a:t>2016</a:t>
            </a:r>
            <a:endParaRPr lang="ko-KR" altLang="en-US" sz="2400" b="1" dirty="0">
              <a:solidFill>
                <a:schemeClr val="bg1"/>
              </a:solidFill>
              <a:cs typeface="Arial" pitchFamily="34" charset="0"/>
            </a:endParaRPr>
          </a:p>
        </p:txBody>
      </p:sp>
      <p:sp>
        <p:nvSpPr>
          <p:cNvPr id="77" name="Rectangle 76">
            <a:extLst>
              <a:ext uri="{FF2B5EF4-FFF2-40B4-BE49-F238E27FC236}">
                <a16:creationId xmlns:a16="http://schemas.microsoft.com/office/drawing/2014/main" id="{53A49734-9D3B-4310-8DB5-3F24D2707D09}"/>
              </a:ext>
            </a:extLst>
          </p:cNvPr>
          <p:cNvSpPr/>
          <p:nvPr/>
        </p:nvSpPr>
        <p:spPr>
          <a:xfrm>
            <a:off x="921862" y="2071472"/>
            <a:ext cx="1944000" cy="2035883"/>
          </a:xfrm>
          <a:prstGeom prst="rect">
            <a:avLst/>
          </a:prstGeom>
          <a:gradFill flip="none" rotWithShape="1">
            <a:gsLst>
              <a:gs pos="0">
                <a:schemeClr val="bg1">
                  <a:lumMod val="97000"/>
                </a:schemeClr>
              </a:gs>
              <a:gs pos="100000">
                <a:schemeClr val="bg1"/>
              </a:gs>
            </a:gsLst>
            <a:lin ang="10800000" scaled="0"/>
            <a:tileRect/>
          </a:gradFill>
          <a:ln w="15875">
            <a:noFill/>
          </a:ln>
          <a:effectLst>
            <a:outerShdw blurRad="63500" sx="102000" sy="102000" algn="ctr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 dirty="0"/>
          </a:p>
        </p:txBody>
      </p:sp>
      <p:grpSp>
        <p:nvGrpSpPr>
          <p:cNvPr id="78" name="Group 77">
            <a:extLst>
              <a:ext uri="{FF2B5EF4-FFF2-40B4-BE49-F238E27FC236}">
                <a16:creationId xmlns:a16="http://schemas.microsoft.com/office/drawing/2014/main" id="{2D856C00-D18B-45E7-A436-61E6D1E7FB61}"/>
              </a:ext>
            </a:extLst>
          </p:cNvPr>
          <p:cNvGrpSpPr/>
          <p:nvPr/>
        </p:nvGrpSpPr>
        <p:grpSpPr>
          <a:xfrm>
            <a:off x="997174" y="2194845"/>
            <a:ext cx="1793376" cy="1292663"/>
            <a:chOff x="819820" y="3646109"/>
            <a:chExt cx="1225994" cy="1292663"/>
          </a:xfrm>
          <a:noFill/>
        </p:grpSpPr>
        <p:sp>
          <p:nvSpPr>
            <p:cNvPr id="79" name="TextBox 78">
              <a:extLst>
                <a:ext uri="{FF2B5EF4-FFF2-40B4-BE49-F238E27FC236}">
                  <a16:creationId xmlns:a16="http://schemas.microsoft.com/office/drawing/2014/main" id="{7CEF0220-831D-46BF-9B1E-20D95C6D4E1E}"/>
                </a:ext>
              </a:extLst>
            </p:cNvPr>
            <p:cNvSpPr txBox="1"/>
            <p:nvPr/>
          </p:nvSpPr>
          <p:spPr>
            <a:xfrm>
              <a:off x="819822" y="3646109"/>
              <a:ext cx="1225992" cy="276999"/>
            </a:xfrm>
            <a:prstGeom prst="rect">
              <a:avLst/>
            </a:prstGeom>
            <a:grpFill/>
          </p:spPr>
          <p:txBody>
            <a:bodyPr wrap="square" rtlCol="0">
              <a:spAutoFit/>
            </a:bodyPr>
            <a:lstStyle/>
            <a:p>
              <a:r>
                <a:rPr lang="en-US" altLang="ko-KR" sz="12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Text  Here</a:t>
              </a:r>
              <a:endParaRPr lang="ko-KR" altLang="en-US" sz="12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80" name="TextBox 79">
              <a:extLst>
                <a:ext uri="{FF2B5EF4-FFF2-40B4-BE49-F238E27FC236}">
                  <a16:creationId xmlns:a16="http://schemas.microsoft.com/office/drawing/2014/main" id="{9C53313B-A33F-473B-9419-DF45B59CA9F8}"/>
                </a:ext>
              </a:extLst>
            </p:cNvPr>
            <p:cNvSpPr txBox="1"/>
            <p:nvPr/>
          </p:nvSpPr>
          <p:spPr>
            <a:xfrm>
              <a:off x="819820" y="3923109"/>
              <a:ext cx="1225992" cy="1015663"/>
            </a:xfrm>
            <a:prstGeom prst="rect">
              <a:avLst/>
            </a:prstGeom>
            <a:grp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 can simply impress your audience and add a unique zing and appeal to your Presentations. </a:t>
              </a:r>
              <a:endPara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</p:grpSp>
      <p:sp>
        <p:nvSpPr>
          <p:cNvPr id="81" name="Rectangle 80">
            <a:extLst>
              <a:ext uri="{FF2B5EF4-FFF2-40B4-BE49-F238E27FC236}">
                <a16:creationId xmlns:a16="http://schemas.microsoft.com/office/drawing/2014/main" id="{C9128917-6D44-4873-88C2-F9B2B8D1197D}"/>
              </a:ext>
            </a:extLst>
          </p:cNvPr>
          <p:cNvSpPr/>
          <p:nvPr/>
        </p:nvSpPr>
        <p:spPr>
          <a:xfrm>
            <a:off x="3018959" y="2071472"/>
            <a:ext cx="1944000" cy="2035883"/>
          </a:xfrm>
          <a:prstGeom prst="rect">
            <a:avLst/>
          </a:prstGeom>
          <a:gradFill flip="none" rotWithShape="1">
            <a:gsLst>
              <a:gs pos="0">
                <a:schemeClr val="bg1">
                  <a:lumMod val="97000"/>
                </a:schemeClr>
              </a:gs>
              <a:gs pos="100000">
                <a:schemeClr val="bg1"/>
              </a:gs>
            </a:gsLst>
            <a:lin ang="10800000" scaled="0"/>
            <a:tileRect/>
          </a:gradFill>
          <a:ln w="15875">
            <a:noFill/>
          </a:ln>
          <a:effectLst>
            <a:outerShdw blurRad="63500" sx="102000" sy="102000" algn="ctr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 dirty="0"/>
          </a:p>
        </p:txBody>
      </p:sp>
      <p:grpSp>
        <p:nvGrpSpPr>
          <p:cNvPr id="82" name="Group 81">
            <a:extLst>
              <a:ext uri="{FF2B5EF4-FFF2-40B4-BE49-F238E27FC236}">
                <a16:creationId xmlns:a16="http://schemas.microsoft.com/office/drawing/2014/main" id="{EA53538B-B44D-4DCE-9962-0806981FCC39}"/>
              </a:ext>
            </a:extLst>
          </p:cNvPr>
          <p:cNvGrpSpPr/>
          <p:nvPr/>
        </p:nvGrpSpPr>
        <p:grpSpPr>
          <a:xfrm>
            <a:off x="3094271" y="2194844"/>
            <a:ext cx="1793376" cy="1661995"/>
            <a:chOff x="819820" y="3646109"/>
            <a:chExt cx="1225994" cy="1661995"/>
          </a:xfrm>
          <a:noFill/>
        </p:grpSpPr>
        <p:sp>
          <p:nvSpPr>
            <p:cNvPr id="83" name="TextBox 82">
              <a:extLst>
                <a:ext uri="{FF2B5EF4-FFF2-40B4-BE49-F238E27FC236}">
                  <a16:creationId xmlns:a16="http://schemas.microsoft.com/office/drawing/2014/main" id="{92B4130D-EE90-4DB1-8D72-0FDF0FE02D89}"/>
                </a:ext>
              </a:extLst>
            </p:cNvPr>
            <p:cNvSpPr txBox="1"/>
            <p:nvPr/>
          </p:nvSpPr>
          <p:spPr>
            <a:xfrm>
              <a:off x="819822" y="3646109"/>
              <a:ext cx="1225992" cy="276999"/>
            </a:xfrm>
            <a:prstGeom prst="rect">
              <a:avLst/>
            </a:prstGeom>
            <a:grpFill/>
          </p:spPr>
          <p:txBody>
            <a:bodyPr wrap="square" rtlCol="0">
              <a:spAutoFit/>
            </a:bodyPr>
            <a:lstStyle/>
            <a:p>
              <a:r>
                <a:rPr lang="en-US" altLang="ko-KR" sz="12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Text  Here</a:t>
              </a:r>
              <a:endParaRPr lang="ko-KR" altLang="en-US" sz="12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84" name="TextBox 83">
              <a:extLst>
                <a:ext uri="{FF2B5EF4-FFF2-40B4-BE49-F238E27FC236}">
                  <a16:creationId xmlns:a16="http://schemas.microsoft.com/office/drawing/2014/main" id="{2168AE45-6539-47C6-8606-2BA9F4861CE2}"/>
                </a:ext>
              </a:extLst>
            </p:cNvPr>
            <p:cNvSpPr txBox="1"/>
            <p:nvPr/>
          </p:nvSpPr>
          <p:spPr>
            <a:xfrm>
              <a:off x="819820" y="3923109"/>
              <a:ext cx="1225992" cy="1384995"/>
            </a:xfrm>
            <a:prstGeom prst="rect">
              <a:avLst/>
            </a:prstGeom>
            <a:grp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 can simply impress your audience and add a unique zing and appeal to your Presentations. Easy to change colors, photos and Text. </a:t>
              </a:r>
              <a:endPara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</p:grpSp>
      <p:sp>
        <p:nvSpPr>
          <p:cNvPr id="85" name="Rectangle 84">
            <a:extLst>
              <a:ext uri="{FF2B5EF4-FFF2-40B4-BE49-F238E27FC236}">
                <a16:creationId xmlns:a16="http://schemas.microsoft.com/office/drawing/2014/main" id="{5B05E2DE-05AB-440B-AD22-B7631D61A3CA}"/>
              </a:ext>
            </a:extLst>
          </p:cNvPr>
          <p:cNvSpPr/>
          <p:nvPr/>
        </p:nvSpPr>
        <p:spPr>
          <a:xfrm>
            <a:off x="5116056" y="2071472"/>
            <a:ext cx="1944000" cy="2035883"/>
          </a:xfrm>
          <a:prstGeom prst="rect">
            <a:avLst/>
          </a:prstGeom>
          <a:gradFill flip="none" rotWithShape="1">
            <a:gsLst>
              <a:gs pos="0">
                <a:schemeClr val="bg1">
                  <a:lumMod val="97000"/>
                </a:schemeClr>
              </a:gs>
              <a:gs pos="100000">
                <a:schemeClr val="bg1"/>
              </a:gs>
            </a:gsLst>
            <a:lin ang="10800000" scaled="0"/>
            <a:tileRect/>
          </a:gradFill>
          <a:ln w="15875">
            <a:noFill/>
          </a:ln>
          <a:effectLst>
            <a:outerShdw blurRad="63500" sx="102000" sy="102000" algn="ctr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 dirty="0"/>
          </a:p>
        </p:txBody>
      </p:sp>
      <p:grpSp>
        <p:nvGrpSpPr>
          <p:cNvPr id="86" name="Group 85">
            <a:extLst>
              <a:ext uri="{FF2B5EF4-FFF2-40B4-BE49-F238E27FC236}">
                <a16:creationId xmlns:a16="http://schemas.microsoft.com/office/drawing/2014/main" id="{1B70F6B5-FBA4-4838-AC57-0A914C7C2D3D}"/>
              </a:ext>
            </a:extLst>
          </p:cNvPr>
          <p:cNvGrpSpPr/>
          <p:nvPr/>
        </p:nvGrpSpPr>
        <p:grpSpPr>
          <a:xfrm>
            <a:off x="5191368" y="2194844"/>
            <a:ext cx="1793376" cy="1661995"/>
            <a:chOff x="819820" y="3646109"/>
            <a:chExt cx="1225994" cy="1661995"/>
          </a:xfrm>
          <a:noFill/>
        </p:grpSpPr>
        <p:sp>
          <p:nvSpPr>
            <p:cNvPr id="87" name="TextBox 86">
              <a:extLst>
                <a:ext uri="{FF2B5EF4-FFF2-40B4-BE49-F238E27FC236}">
                  <a16:creationId xmlns:a16="http://schemas.microsoft.com/office/drawing/2014/main" id="{03E763C7-61F9-4F0E-BF27-D5858D9693CD}"/>
                </a:ext>
              </a:extLst>
            </p:cNvPr>
            <p:cNvSpPr txBox="1"/>
            <p:nvPr/>
          </p:nvSpPr>
          <p:spPr>
            <a:xfrm>
              <a:off x="819822" y="3646109"/>
              <a:ext cx="1225992" cy="276999"/>
            </a:xfrm>
            <a:prstGeom prst="rect">
              <a:avLst/>
            </a:prstGeom>
            <a:grpFill/>
          </p:spPr>
          <p:txBody>
            <a:bodyPr wrap="square" rtlCol="0">
              <a:spAutoFit/>
            </a:bodyPr>
            <a:lstStyle/>
            <a:p>
              <a:r>
                <a:rPr lang="en-US" altLang="ko-KR" sz="12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Text  Here</a:t>
              </a:r>
              <a:endParaRPr lang="ko-KR" altLang="en-US" sz="12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88" name="TextBox 87">
              <a:extLst>
                <a:ext uri="{FF2B5EF4-FFF2-40B4-BE49-F238E27FC236}">
                  <a16:creationId xmlns:a16="http://schemas.microsoft.com/office/drawing/2014/main" id="{73B8616F-816D-48E4-B48A-2AA2AE17BBD6}"/>
                </a:ext>
              </a:extLst>
            </p:cNvPr>
            <p:cNvSpPr txBox="1"/>
            <p:nvPr/>
          </p:nvSpPr>
          <p:spPr>
            <a:xfrm>
              <a:off x="819820" y="3923109"/>
              <a:ext cx="1225992" cy="1384995"/>
            </a:xfrm>
            <a:prstGeom prst="rect">
              <a:avLst/>
            </a:prstGeom>
            <a:grp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 can simply impress your audience and add a unique zing and appeal to your Presentations. Easy to change colors, photos and Text. </a:t>
              </a:r>
              <a:endPara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</p:grpSp>
      <p:sp>
        <p:nvSpPr>
          <p:cNvPr id="89" name="Rectangle 88">
            <a:extLst>
              <a:ext uri="{FF2B5EF4-FFF2-40B4-BE49-F238E27FC236}">
                <a16:creationId xmlns:a16="http://schemas.microsoft.com/office/drawing/2014/main" id="{A752102C-27C4-4B1B-AC45-68ED61625AB9}"/>
              </a:ext>
            </a:extLst>
          </p:cNvPr>
          <p:cNvSpPr/>
          <p:nvPr/>
        </p:nvSpPr>
        <p:spPr>
          <a:xfrm>
            <a:off x="7213153" y="2071472"/>
            <a:ext cx="1944000" cy="2035883"/>
          </a:xfrm>
          <a:prstGeom prst="rect">
            <a:avLst/>
          </a:prstGeom>
          <a:gradFill flip="none" rotWithShape="1">
            <a:gsLst>
              <a:gs pos="0">
                <a:schemeClr val="bg1">
                  <a:lumMod val="97000"/>
                </a:schemeClr>
              </a:gs>
              <a:gs pos="100000">
                <a:schemeClr val="bg1"/>
              </a:gs>
            </a:gsLst>
            <a:lin ang="10800000" scaled="0"/>
            <a:tileRect/>
          </a:gradFill>
          <a:ln w="15875">
            <a:noFill/>
          </a:ln>
          <a:effectLst>
            <a:outerShdw blurRad="63500" sx="102000" sy="102000" algn="ctr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 dirty="0"/>
          </a:p>
        </p:txBody>
      </p:sp>
      <p:grpSp>
        <p:nvGrpSpPr>
          <p:cNvPr id="90" name="Group 89">
            <a:extLst>
              <a:ext uri="{FF2B5EF4-FFF2-40B4-BE49-F238E27FC236}">
                <a16:creationId xmlns:a16="http://schemas.microsoft.com/office/drawing/2014/main" id="{BC20522F-FB0D-46DE-94A0-9A179580B362}"/>
              </a:ext>
            </a:extLst>
          </p:cNvPr>
          <p:cNvGrpSpPr/>
          <p:nvPr/>
        </p:nvGrpSpPr>
        <p:grpSpPr>
          <a:xfrm>
            <a:off x="7288465" y="2194844"/>
            <a:ext cx="1793376" cy="1661995"/>
            <a:chOff x="819820" y="3646109"/>
            <a:chExt cx="1225994" cy="1661995"/>
          </a:xfrm>
          <a:noFill/>
        </p:grpSpPr>
        <p:sp>
          <p:nvSpPr>
            <p:cNvPr id="91" name="TextBox 90">
              <a:extLst>
                <a:ext uri="{FF2B5EF4-FFF2-40B4-BE49-F238E27FC236}">
                  <a16:creationId xmlns:a16="http://schemas.microsoft.com/office/drawing/2014/main" id="{CB98D1AF-F4AE-43E5-B49B-CA36E566FAA4}"/>
                </a:ext>
              </a:extLst>
            </p:cNvPr>
            <p:cNvSpPr txBox="1"/>
            <p:nvPr/>
          </p:nvSpPr>
          <p:spPr>
            <a:xfrm>
              <a:off x="819822" y="3646109"/>
              <a:ext cx="1225992" cy="276999"/>
            </a:xfrm>
            <a:prstGeom prst="rect">
              <a:avLst/>
            </a:prstGeom>
            <a:grpFill/>
          </p:spPr>
          <p:txBody>
            <a:bodyPr wrap="square" rtlCol="0">
              <a:spAutoFit/>
            </a:bodyPr>
            <a:lstStyle/>
            <a:p>
              <a:r>
                <a:rPr lang="en-US" altLang="ko-KR" sz="12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Text  Here</a:t>
              </a:r>
              <a:endParaRPr lang="ko-KR" altLang="en-US" sz="12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92" name="TextBox 91">
              <a:extLst>
                <a:ext uri="{FF2B5EF4-FFF2-40B4-BE49-F238E27FC236}">
                  <a16:creationId xmlns:a16="http://schemas.microsoft.com/office/drawing/2014/main" id="{C81FF7CD-C2D2-4ED8-8316-5891EA0D3EB7}"/>
                </a:ext>
              </a:extLst>
            </p:cNvPr>
            <p:cNvSpPr txBox="1"/>
            <p:nvPr/>
          </p:nvSpPr>
          <p:spPr>
            <a:xfrm>
              <a:off x="819820" y="3923109"/>
              <a:ext cx="1225992" cy="1384995"/>
            </a:xfrm>
            <a:prstGeom prst="rect">
              <a:avLst/>
            </a:prstGeom>
            <a:grp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 can simply impress your audience and add a unique zing and appeal to your Presentations. Easy to change colors, photos and Text. </a:t>
              </a:r>
              <a:endPara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</p:grpSp>
      <p:sp>
        <p:nvSpPr>
          <p:cNvPr id="93" name="Rectangle 92">
            <a:extLst>
              <a:ext uri="{FF2B5EF4-FFF2-40B4-BE49-F238E27FC236}">
                <a16:creationId xmlns:a16="http://schemas.microsoft.com/office/drawing/2014/main" id="{03DB2CE8-972D-4D56-8C3E-01F68F62EF6B}"/>
              </a:ext>
            </a:extLst>
          </p:cNvPr>
          <p:cNvSpPr/>
          <p:nvPr/>
        </p:nvSpPr>
        <p:spPr>
          <a:xfrm>
            <a:off x="9310249" y="2071472"/>
            <a:ext cx="1944000" cy="2035883"/>
          </a:xfrm>
          <a:prstGeom prst="rect">
            <a:avLst/>
          </a:prstGeom>
          <a:gradFill flip="none" rotWithShape="1">
            <a:gsLst>
              <a:gs pos="0">
                <a:schemeClr val="bg1">
                  <a:lumMod val="97000"/>
                </a:schemeClr>
              </a:gs>
              <a:gs pos="100000">
                <a:schemeClr val="bg1"/>
              </a:gs>
            </a:gsLst>
            <a:lin ang="10800000" scaled="0"/>
            <a:tileRect/>
          </a:gradFill>
          <a:ln w="15875">
            <a:noFill/>
          </a:ln>
          <a:effectLst>
            <a:outerShdw blurRad="63500" sx="102000" sy="102000" algn="ctr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 dirty="0"/>
          </a:p>
        </p:txBody>
      </p:sp>
      <p:grpSp>
        <p:nvGrpSpPr>
          <p:cNvPr id="94" name="Group 93">
            <a:extLst>
              <a:ext uri="{FF2B5EF4-FFF2-40B4-BE49-F238E27FC236}">
                <a16:creationId xmlns:a16="http://schemas.microsoft.com/office/drawing/2014/main" id="{A60BABB7-8B6E-4CFA-9805-0D485948E4E2}"/>
              </a:ext>
            </a:extLst>
          </p:cNvPr>
          <p:cNvGrpSpPr/>
          <p:nvPr/>
        </p:nvGrpSpPr>
        <p:grpSpPr>
          <a:xfrm>
            <a:off x="9385561" y="2194844"/>
            <a:ext cx="1793376" cy="1661995"/>
            <a:chOff x="819820" y="3646109"/>
            <a:chExt cx="1225994" cy="1661995"/>
          </a:xfrm>
          <a:noFill/>
        </p:grpSpPr>
        <p:sp>
          <p:nvSpPr>
            <p:cNvPr id="95" name="TextBox 94">
              <a:extLst>
                <a:ext uri="{FF2B5EF4-FFF2-40B4-BE49-F238E27FC236}">
                  <a16:creationId xmlns:a16="http://schemas.microsoft.com/office/drawing/2014/main" id="{8FABE886-DAA9-4A87-9C4E-2D1F3A9BBDD8}"/>
                </a:ext>
              </a:extLst>
            </p:cNvPr>
            <p:cNvSpPr txBox="1"/>
            <p:nvPr/>
          </p:nvSpPr>
          <p:spPr>
            <a:xfrm>
              <a:off x="819822" y="3646109"/>
              <a:ext cx="1225992" cy="276999"/>
            </a:xfrm>
            <a:prstGeom prst="rect">
              <a:avLst/>
            </a:prstGeom>
            <a:grpFill/>
          </p:spPr>
          <p:txBody>
            <a:bodyPr wrap="square" rtlCol="0">
              <a:spAutoFit/>
            </a:bodyPr>
            <a:lstStyle/>
            <a:p>
              <a:r>
                <a:rPr lang="en-US" altLang="ko-KR" sz="12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Text  Here</a:t>
              </a:r>
              <a:endParaRPr lang="ko-KR" altLang="en-US" sz="12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96" name="TextBox 95">
              <a:extLst>
                <a:ext uri="{FF2B5EF4-FFF2-40B4-BE49-F238E27FC236}">
                  <a16:creationId xmlns:a16="http://schemas.microsoft.com/office/drawing/2014/main" id="{8AD54533-5289-456D-B471-518111B21A92}"/>
                </a:ext>
              </a:extLst>
            </p:cNvPr>
            <p:cNvSpPr txBox="1"/>
            <p:nvPr/>
          </p:nvSpPr>
          <p:spPr>
            <a:xfrm>
              <a:off x="819820" y="3923109"/>
              <a:ext cx="1225992" cy="1384995"/>
            </a:xfrm>
            <a:prstGeom prst="rect">
              <a:avLst/>
            </a:prstGeom>
            <a:grp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 can simply impress your audience and add a unique zing and appeal to your Presentations. Easy to change colors, photos and Text. </a:t>
              </a:r>
              <a:endPara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</p:grpSp>
      <p:cxnSp>
        <p:nvCxnSpPr>
          <p:cNvPr id="97" name="Straight Connector 96">
            <a:extLst>
              <a:ext uri="{FF2B5EF4-FFF2-40B4-BE49-F238E27FC236}">
                <a16:creationId xmlns:a16="http://schemas.microsoft.com/office/drawing/2014/main" id="{FF6EF286-59E5-4BDB-AD6B-6A7EC787A3EF}"/>
              </a:ext>
            </a:extLst>
          </p:cNvPr>
          <p:cNvCxnSpPr/>
          <p:nvPr/>
        </p:nvCxnSpPr>
        <p:spPr>
          <a:xfrm>
            <a:off x="1893862" y="4378773"/>
            <a:ext cx="0" cy="453129"/>
          </a:xfrm>
          <a:prstGeom prst="line">
            <a:avLst/>
          </a:prstGeom>
          <a:ln w="66675">
            <a:solidFill>
              <a:schemeClr val="accent6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8" name="Straight Connector 97">
            <a:extLst>
              <a:ext uri="{FF2B5EF4-FFF2-40B4-BE49-F238E27FC236}">
                <a16:creationId xmlns:a16="http://schemas.microsoft.com/office/drawing/2014/main" id="{BD784C45-131A-4A20-BFF9-26F58562BFAE}"/>
              </a:ext>
            </a:extLst>
          </p:cNvPr>
          <p:cNvCxnSpPr/>
          <p:nvPr/>
        </p:nvCxnSpPr>
        <p:spPr>
          <a:xfrm>
            <a:off x="6088056" y="4378773"/>
            <a:ext cx="0" cy="453129"/>
          </a:xfrm>
          <a:prstGeom prst="line">
            <a:avLst/>
          </a:prstGeom>
          <a:ln w="66675">
            <a:solidFill>
              <a:schemeClr val="accent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9" name="Straight Connector 98">
            <a:extLst>
              <a:ext uri="{FF2B5EF4-FFF2-40B4-BE49-F238E27FC236}">
                <a16:creationId xmlns:a16="http://schemas.microsoft.com/office/drawing/2014/main" id="{DCE82C46-4EE2-409E-AE86-FD9214F48F20}"/>
              </a:ext>
            </a:extLst>
          </p:cNvPr>
          <p:cNvCxnSpPr/>
          <p:nvPr/>
        </p:nvCxnSpPr>
        <p:spPr>
          <a:xfrm>
            <a:off x="3990959" y="4378773"/>
            <a:ext cx="0" cy="453129"/>
          </a:xfrm>
          <a:prstGeom prst="line">
            <a:avLst/>
          </a:prstGeom>
          <a:ln w="66675">
            <a:solidFill>
              <a:schemeClr val="accent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0" name="Straight Connector 99">
            <a:extLst>
              <a:ext uri="{FF2B5EF4-FFF2-40B4-BE49-F238E27FC236}">
                <a16:creationId xmlns:a16="http://schemas.microsoft.com/office/drawing/2014/main" id="{F37CA13C-ED6B-425E-BFCB-9D3773FBEA4D}"/>
              </a:ext>
            </a:extLst>
          </p:cNvPr>
          <p:cNvCxnSpPr/>
          <p:nvPr/>
        </p:nvCxnSpPr>
        <p:spPr>
          <a:xfrm>
            <a:off x="8185153" y="4378773"/>
            <a:ext cx="0" cy="453129"/>
          </a:xfrm>
          <a:prstGeom prst="line">
            <a:avLst/>
          </a:prstGeom>
          <a:ln w="66675">
            <a:solidFill>
              <a:schemeClr val="accent3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1" name="Straight Connector 100">
            <a:extLst>
              <a:ext uri="{FF2B5EF4-FFF2-40B4-BE49-F238E27FC236}">
                <a16:creationId xmlns:a16="http://schemas.microsoft.com/office/drawing/2014/main" id="{92069D36-F024-404C-86A6-18A70045CC34}"/>
              </a:ext>
            </a:extLst>
          </p:cNvPr>
          <p:cNvCxnSpPr/>
          <p:nvPr/>
        </p:nvCxnSpPr>
        <p:spPr>
          <a:xfrm>
            <a:off x="10282249" y="4378773"/>
            <a:ext cx="0" cy="453129"/>
          </a:xfrm>
          <a:prstGeom prst="line">
            <a:avLst/>
          </a:prstGeom>
          <a:ln w="66675">
            <a:solidFill>
              <a:schemeClr val="accent4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02" name="Hexagon 101">
            <a:extLst>
              <a:ext uri="{FF2B5EF4-FFF2-40B4-BE49-F238E27FC236}">
                <a16:creationId xmlns:a16="http://schemas.microsoft.com/office/drawing/2014/main" id="{10DC7FE9-2695-449D-B0E7-F96EB4BA48F0}"/>
              </a:ext>
            </a:extLst>
          </p:cNvPr>
          <p:cNvSpPr/>
          <p:nvPr/>
        </p:nvSpPr>
        <p:spPr>
          <a:xfrm>
            <a:off x="1406775" y="4924074"/>
            <a:ext cx="977444" cy="810105"/>
          </a:xfrm>
          <a:prstGeom prst="hexagon">
            <a:avLst/>
          </a:prstGeom>
          <a:gradFill flip="none" rotWithShape="1">
            <a:gsLst>
              <a:gs pos="0">
                <a:schemeClr val="bg1">
                  <a:lumMod val="85000"/>
                </a:schemeClr>
              </a:gs>
              <a:gs pos="100000">
                <a:schemeClr val="bg1"/>
              </a:gs>
            </a:gsLst>
            <a:lin ang="8100000" scaled="1"/>
            <a:tileRect/>
          </a:gradFill>
          <a:ln w="50800">
            <a:solidFill>
              <a:schemeClr val="accent6"/>
            </a:solidFill>
          </a:ln>
          <a:effectLst>
            <a:outerShdw blurRad="127000" dist="38100" dir="8100000" algn="tr" rotWithShape="0">
              <a:prstClr val="black">
                <a:alpha val="33000"/>
              </a:prstClr>
            </a:outerShdw>
          </a:effec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ko-KR" altLang="en-US" sz="2701" dirty="0">
              <a:solidFill>
                <a:schemeClr val="tx1"/>
              </a:solidFill>
            </a:endParaRPr>
          </a:p>
        </p:txBody>
      </p:sp>
      <p:sp>
        <p:nvSpPr>
          <p:cNvPr id="103" name="Hexagon 102">
            <a:extLst>
              <a:ext uri="{FF2B5EF4-FFF2-40B4-BE49-F238E27FC236}">
                <a16:creationId xmlns:a16="http://schemas.microsoft.com/office/drawing/2014/main" id="{E30AB860-A836-47EB-A39C-5E936C8E12E1}"/>
              </a:ext>
            </a:extLst>
          </p:cNvPr>
          <p:cNvSpPr/>
          <p:nvPr/>
        </p:nvSpPr>
        <p:spPr>
          <a:xfrm>
            <a:off x="5599275" y="4924074"/>
            <a:ext cx="977444" cy="810105"/>
          </a:xfrm>
          <a:prstGeom prst="hexagon">
            <a:avLst/>
          </a:prstGeom>
          <a:gradFill flip="none" rotWithShape="1">
            <a:gsLst>
              <a:gs pos="0">
                <a:schemeClr val="bg1">
                  <a:lumMod val="85000"/>
                </a:schemeClr>
              </a:gs>
              <a:gs pos="100000">
                <a:schemeClr val="bg1"/>
              </a:gs>
            </a:gsLst>
            <a:lin ang="8100000" scaled="1"/>
            <a:tileRect/>
          </a:gradFill>
          <a:ln w="50800">
            <a:solidFill>
              <a:schemeClr val="accent2"/>
            </a:solidFill>
          </a:ln>
          <a:effectLst>
            <a:outerShdw blurRad="127000" dist="38100" dir="8100000" algn="tr" rotWithShape="0">
              <a:prstClr val="black">
                <a:alpha val="33000"/>
              </a:prstClr>
            </a:outerShdw>
          </a:effec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ko-KR" altLang="en-US" sz="2701" dirty="0">
              <a:solidFill>
                <a:schemeClr val="tx1"/>
              </a:solidFill>
            </a:endParaRPr>
          </a:p>
        </p:txBody>
      </p:sp>
      <p:sp>
        <p:nvSpPr>
          <p:cNvPr id="104" name="Hexagon 103">
            <a:extLst>
              <a:ext uri="{FF2B5EF4-FFF2-40B4-BE49-F238E27FC236}">
                <a16:creationId xmlns:a16="http://schemas.microsoft.com/office/drawing/2014/main" id="{A86C950B-2557-4401-8442-6E6FAA1A72D1}"/>
              </a:ext>
            </a:extLst>
          </p:cNvPr>
          <p:cNvSpPr/>
          <p:nvPr/>
        </p:nvSpPr>
        <p:spPr>
          <a:xfrm>
            <a:off x="3503025" y="4924074"/>
            <a:ext cx="977444" cy="810105"/>
          </a:xfrm>
          <a:prstGeom prst="hexagon">
            <a:avLst/>
          </a:prstGeom>
          <a:gradFill flip="none" rotWithShape="1">
            <a:gsLst>
              <a:gs pos="0">
                <a:schemeClr val="bg1">
                  <a:lumMod val="85000"/>
                </a:schemeClr>
              </a:gs>
              <a:gs pos="100000">
                <a:schemeClr val="bg1"/>
              </a:gs>
            </a:gsLst>
            <a:lin ang="8100000" scaled="1"/>
            <a:tileRect/>
          </a:gradFill>
          <a:ln w="50800">
            <a:solidFill>
              <a:schemeClr val="accent1"/>
            </a:solidFill>
          </a:ln>
          <a:effectLst>
            <a:outerShdw blurRad="127000" dist="38100" dir="8100000" algn="tr" rotWithShape="0">
              <a:prstClr val="black">
                <a:alpha val="33000"/>
              </a:prstClr>
            </a:outerShdw>
          </a:effec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ko-KR" altLang="en-US" sz="2701" dirty="0">
              <a:solidFill>
                <a:schemeClr val="tx1"/>
              </a:solidFill>
            </a:endParaRPr>
          </a:p>
        </p:txBody>
      </p:sp>
      <p:sp>
        <p:nvSpPr>
          <p:cNvPr id="105" name="Hexagon 104">
            <a:extLst>
              <a:ext uri="{FF2B5EF4-FFF2-40B4-BE49-F238E27FC236}">
                <a16:creationId xmlns:a16="http://schemas.microsoft.com/office/drawing/2014/main" id="{EF74DFE0-C702-46C7-B510-F5EA5F3494B6}"/>
              </a:ext>
            </a:extLst>
          </p:cNvPr>
          <p:cNvSpPr/>
          <p:nvPr/>
        </p:nvSpPr>
        <p:spPr>
          <a:xfrm>
            <a:off x="7695525" y="4924074"/>
            <a:ext cx="977444" cy="810105"/>
          </a:xfrm>
          <a:prstGeom prst="hexagon">
            <a:avLst/>
          </a:prstGeom>
          <a:gradFill flip="none" rotWithShape="1">
            <a:gsLst>
              <a:gs pos="0">
                <a:schemeClr val="bg1">
                  <a:lumMod val="85000"/>
                </a:schemeClr>
              </a:gs>
              <a:gs pos="100000">
                <a:schemeClr val="bg1"/>
              </a:gs>
            </a:gsLst>
            <a:lin ang="8100000" scaled="1"/>
            <a:tileRect/>
          </a:gradFill>
          <a:ln w="50800">
            <a:solidFill>
              <a:schemeClr val="accent3"/>
            </a:solidFill>
          </a:ln>
          <a:effectLst>
            <a:outerShdw blurRad="127000" dist="38100" dir="8100000" algn="tr" rotWithShape="0">
              <a:prstClr val="black">
                <a:alpha val="33000"/>
              </a:prstClr>
            </a:outerShdw>
          </a:effec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ko-KR" altLang="en-US" sz="2701" dirty="0">
              <a:solidFill>
                <a:schemeClr val="tx1"/>
              </a:solidFill>
            </a:endParaRPr>
          </a:p>
        </p:txBody>
      </p:sp>
      <p:sp>
        <p:nvSpPr>
          <p:cNvPr id="106" name="Hexagon 105">
            <a:extLst>
              <a:ext uri="{FF2B5EF4-FFF2-40B4-BE49-F238E27FC236}">
                <a16:creationId xmlns:a16="http://schemas.microsoft.com/office/drawing/2014/main" id="{0A924CB8-FE20-4139-BFCF-BBE580DA5027}"/>
              </a:ext>
            </a:extLst>
          </p:cNvPr>
          <p:cNvSpPr/>
          <p:nvPr/>
        </p:nvSpPr>
        <p:spPr>
          <a:xfrm>
            <a:off x="9791776" y="4924074"/>
            <a:ext cx="977444" cy="810105"/>
          </a:xfrm>
          <a:prstGeom prst="hexagon">
            <a:avLst/>
          </a:prstGeom>
          <a:gradFill flip="none" rotWithShape="1">
            <a:gsLst>
              <a:gs pos="0">
                <a:schemeClr val="bg1">
                  <a:lumMod val="85000"/>
                </a:schemeClr>
              </a:gs>
              <a:gs pos="100000">
                <a:schemeClr val="bg1"/>
              </a:gs>
            </a:gsLst>
            <a:lin ang="8100000" scaled="1"/>
            <a:tileRect/>
          </a:gradFill>
          <a:ln w="50800">
            <a:solidFill>
              <a:schemeClr val="accent4"/>
            </a:solidFill>
          </a:ln>
          <a:effectLst>
            <a:outerShdw blurRad="127000" dist="38100" dir="8100000" algn="tr" rotWithShape="0">
              <a:prstClr val="black">
                <a:alpha val="33000"/>
              </a:prstClr>
            </a:outerShdw>
          </a:effec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ko-KR" altLang="en-US" sz="2701" dirty="0">
              <a:solidFill>
                <a:schemeClr val="tx1"/>
              </a:solidFill>
            </a:endParaRPr>
          </a:p>
        </p:txBody>
      </p:sp>
      <p:sp>
        <p:nvSpPr>
          <p:cNvPr id="107" name="Rectangle 9">
            <a:extLst>
              <a:ext uri="{FF2B5EF4-FFF2-40B4-BE49-F238E27FC236}">
                <a16:creationId xmlns:a16="http://schemas.microsoft.com/office/drawing/2014/main" id="{73C9B192-C2C3-484C-BB88-7D3FA183DDC7}"/>
              </a:ext>
            </a:extLst>
          </p:cNvPr>
          <p:cNvSpPr/>
          <p:nvPr/>
        </p:nvSpPr>
        <p:spPr>
          <a:xfrm>
            <a:off x="8022572" y="5152516"/>
            <a:ext cx="371782" cy="371178"/>
          </a:xfrm>
          <a:custGeom>
            <a:avLst/>
            <a:gdLst/>
            <a:ahLst/>
            <a:cxnLst/>
            <a:rect l="l" t="t" r="r" b="b"/>
            <a:pathLst>
              <a:path w="3228210" h="3222968">
                <a:moveTo>
                  <a:pt x="1619999" y="642446"/>
                </a:moveTo>
                <a:lnTo>
                  <a:pt x="2664115" y="1686562"/>
                </a:lnTo>
                <a:lnTo>
                  <a:pt x="2664116" y="1686562"/>
                </a:lnTo>
                <a:lnTo>
                  <a:pt x="2664116" y="3222968"/>
                </a:lnTo>
                <a:lnTo>
                  <a:pt x="2015013" y="3222968"/>
                </a:lnTo>
                <a:lnTo>
                  <a:pt x="2015013" y="2511495"/>
                </a:lnTo>
                <a:cubicBezTo>
                  <a:pt x="2015013" y="2399422"/>
                  <a:pt x="1924159" y="2308568"/>
                  <a:pt x="1812086" y="2308568"/>
                </a:cubicBezTo>
                <a:lnTo>
                  <a:pt x="1427912" y="2308568"/>
                </a:lnTo>
                <a:cubicBezTo>
                  <a:pt x="1315839" y="2308568"/>
                  <a:pt x="1224985" y="2399422"/>
                  <a:pt x="1224985" y="2511495"/>
                </a:cubicBezTo>
                <a:lnTo>
                  <a:pt x="1224985" y="3222968"/>
                </a:lnTo>
                <a:lnTo>
                  <a:pt x="575882" y="3222968"/>
                </a:lnTo>
                <a:lnTo>
                  <a:pt x="575882" y="1686562"/>
                </a:lnTo>
                <a:lnTo>
                  <a:pt x="575884" y="1686562"/>
                </a:lnTo>
                <a:close/>
                <a:moveTo>
                  <a:pt x="509997" y="122689"/>
                </a:moveTo>
                <a:lnTo>
                  <a:pt x="942045" y="122689"/>
                </a:lnTo>
                <a:lnTo>
                  <a:pt x="942045" y="542556"/>
                </a:lnTo>
                <a:lnTo>
                  <a:pt x="509997" y="974604"/>
                </a:lnTo>
                <a:close/>
                <a:moveTo>
                  <a:pt x="1620001" y="7099"/>
                </a:moveTo>
                <a:lnTo>
                  <a:pt x="3228210" y="1686560"/>
                </a:lnTo>
                <a:lnTo>
                  <a:pt x="2900441" y="1686560"/>
                </a:lnTo>
                <a:lnTo>
                  <a:pt x="1620001" y="349390"/>
                </a:lnTo>
                <a:close/>
                <a:moveTo>
                  <a:pt x="1619999" y="0"/>
                </a:moveTo>
                <a:lnTo>
                  <a:pt x="1619999" y="342291"/>
                </a:lnTo>
                <a:lnTo>
                  <a:pt x="330172" y="1679462"/>
                </a:lnTo>
                <a:lnTo>
                  <a:pt x="0" y="1679462"/>
                </a:ln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ko-KR" altLang="en-US" dirty="0"/>
          </a:p>
        </p:txBody>
      </p:sp>
      <p:sp>
        <p:nvSpPr>
          <p:cNvPr id="108" name="Rounded Rectangle 25">
            <a:extLst>
              <a:ext uri="{FF2B5EF4-FFF2-40B4-BE49-F238E27FC236}">
                <a16:creationId xmlns:a16="http://schemas.microsoft.com/office/drawing/2014/main" id="{1340EDAF-2C40-4D19-8946-0F42D2750FA2}"/>
              </a:ext>
            </a:extLst>
          </p:cNvPr>
          <p:cNvSpPr/>
          <p:nvPr/>
        </p:nvSpPr>
        <p:spPr>
          <a:xfrm>
            <a:off x="3808626" y="5203630"/>
            <a:ext cx="412168" cy="302054"/>
          </a:xfrm>
          <a:custGeom>
            <a:avLst/>
            <a:gdLst/>
            <a:ahLst/>
            <a:cxnLst/>
            <a:rect l="l" t="t" r="r" b="b"/>
            <a:pathLst>
              <a:path w="3248842" h="2380886">
                <a:moveTo>
                  <a:pt x="1194785" y="1472263"/>
                </a:moveTo>
                <a:cubicBezTo>
                  <a:pt x="1150014" y="1472263"/>
                  <a:pt x="1113720" y="1508557"/>
                  <a:pt x="1113720" y="1553328"/>
                </a:cubicBezTo>
                <a:lnTo>
                  <a:pt x="1113720" y="1600880"/>
                </a:lnTo>
                <a:cubicBezTo>
                  <a:pt x="1113720" y="1645651"/>
                  <a:pt x="1150014" y="1681945"/>
                  <a:pt x="1194785" y="1681945"/>
                </a:cubicBezTo>
                <a:lnTo>
                  <a:pt x="2067186" y="1681945"/>
                </a:lnTo>
                <a:cubicBezTo>
                  <a:pt x="2111957" y="1681945"/>
                  <a:pt x="2148251" y="1645651"/>
                  <a:pt x="2148251" y="1600880"/>
                </a:cubicBezTo>
                <a:lnTo>
                  <a:pt x="2148251" y="1553328"/>
                </a:lnTo>
                <a:cubicBezTo>
                  <a:pt x="2148251" y="1508557"/>
                  <a:pt x="2111957" y="1472263"/>
                  <a:pt x="2067186" y="1472263"/>
                </a:cubicBezTo>
                <a:close/>
                <a:moveTo>
                  <a:pt x="2582402" y="986449"/>
                </a:moveTo>
                <a:cubicBezTo>
                  <a:pt x="2477247" y="986449"/>
                  <a:pt x="2392002" y="1071694"/>
                  <a:pt x="2392002" y="1176848"/>
                </a:cubicBezTo>
                <a:cubicBezTo>
                  <a:pt x="2392002" y="1282003"/>
                  <a:pt x="2477247" y="1367248"/>
                  <a:pt x="2582402" y="1367248"/>
                </a:cubicBezTo>
                <a:cubicBezTo>
                  <a:pt x="2687557" y="1367248"/>
                  <a:pt x="2772801" y="1282003"/>
                  <a:pt x="2772801" y="1176848"/>
                </a:cubicBezTo>
                <a:cubicBezTo>
                  <a:pt x="2772801" y="1071694"/>
                  <a:pt x="2687557" y="986449"/>
                  <a:pt x="2582402" y="986449"/>
                </a:cubicBezTo>
                <a:close/>
                <a:moveTo>
                  <a:pt x="679570" y="986449"/>
                </a:moveTo>
                <a:cubicBezTo>
                  <a:pt x="574415" y="986449"/>
                  <a:pt x="489171" y="1071694"/>
                  <a:pt x="489171" y="1176848"/>
                </a:cubicBezTo>
                <a:cubicBezTo>
                  <a:pt x="489171" y="1282003"/>
                  <a:pt x="574415" y="1367248"/>
                  <a:pt x="679570" y="1367248"/>
                </a:cubicBezTo>
                <a:cubicBezTo>
                  <a:pt x="784725" y="1367248"/>
                  <a:pt x="869970" y="1282003"/>
                  <a:pt x="869970" y="1176848"/>
                </a:cubicBezTo>
                <a:cubicBezTo>
                  <a:pt x="869970" y="1071694"/>
                  <a:pt x="784725" y="986449"/>
                  <a:pt x="679570" y="986449"/>
                </a:cubicBezTo>
                <a:close/>
                <a:moveTo>
                  <a:pt x="867954" y="155801"/>
                </a:moveTo>
                <a:lnTo>
                  <a:pt x="726849" y="858549"/>
                </a:lnTo>
                <a:lnTo>
                  <a:pt x="2535122" y="858549"/>
                </a:lnTo>
                <a:lnTo>
                  <a:pt x="2394017" y="155801"/>
                </a:lnTo>
                <a:close/>
                <a:moveTo>
                  <a:pt x="677268" y="0"/>
                </a:moveTo>
                <a:lnTo>
                  <a:pt x="2584703" y="0"/>
                </a:lnTo>
                <a:lnTo>
                  <a:pt x="2736658" y="607820"/>
                </a:lnTo>
                <a:cubicBezTo>
                  <a:pt x="2766265" y="579906"/>
                  <a:pt x="2806392" y="564164"/>
                  <a:pt x="2850195" y="564164"/>
                </a:cubicBezTo>
                <a:lnTo>
                  <a:pt x="3069929" y="564164"/>
                </a:lnTo>
                <a:cubicBezTo>
                  <a:pt x="3168740" y="564164"/>
                  <a:pt x="3248842" y="644266"/>
                  <a:pt x="3248842" y="743077"/>
                </a:cubicBezTo>
                <a:lnTo>
                  <a:pt x="3248842" y="792706"/>
                </a:lnTo>
                <a:cubicBezTo>
                  <a:pt x="3248842" y="891517"/>
                  <a:pt x="3168740" y="971619"/>
                  <a:pt x="3069929" y="971619"/>
                </a:cubicBezTo>
                <a:lnTo>
                  <a:pt x="3054536" y="971619"/>
                </a:lnTo>
                <a:cubicBezTo>
                  <a:pt x="3060628" y="989042"/>
                  <a:pt x="3063411" y="1007758"/>
                  <a:pt x="3063411" y="1027125"/>
                </a:cubicBezTo>
                <a:lnTo>
                  <a:pt x="3063411" y="2015961"/>
                </a:lnTo>
                <a:lnTo>
                  <a:pt x="2889080" y="2015961"/>
                </a:lnTo>
                <a:lnTo>
                  <a:pt x="2889080" y="2260325"/>
                </a:lnTo>
                <a:cubicBezTo>
                  <a:pt x="2889080" y="2326909"/>
                  <a:pt x="2835102" y="2380886"/>
                  <a:pt x="2768518" y="2380886"/>
                </a:cubicBezTo>
                <a:lnTo>
                  <a:pt x="2286284" y="2380886"/>
                </a:lnTo>
                <a:cubicBezTo>
                  <a:pt x="2219700" y="2380886"/>
                  <a:pt x="2165723" y="2326909"/>
                  <a:pt x="2165723" y="2260325"/>
                </a:cubicBezTo>
                <a:lnTo>
                  <a:pt x="2165723" y="2015961"/>
                </a:lnTo>
                <a:lnTo>
                  <a:pt x="1096248" y="2015961"/>
                </a:lnTo>
                <a:lnTo>
                  <a:pt x="1096248" y="2260325"/>
                </a:lnTo>
                <a:cubicBezTo>
                  <a:pt x="1096248" y="2326909"/>
                  <a:pt x="1042270" y="2380886"/>
                  <a:pt x="975686" y="2380886"/>
                </a:cubicBezTo>
                <a:lnTo>
                  <a:pt x="493453" y="2380886"/>
                </a:lnTo>
                <a:cubicBezTo>
                  <a:pt x="426869" y="2380886"/>
                  <a:pt x="372891" y="2326909"/>
                  <a:pt x="372891" y="2260325"/>
                </a:cubicBezTo>
                <a:lnTo>
                  <a:pt x="372891" y="2015961"/>
                </a:lnTo>
                <a:lnTo>
                  <a:pt x="198560" y="2015961"/>
                </a:lnTo>
                <a:lnTo>
                  <a:pt x="198560" y="1027125"/>
                </a:lnTo>
                <a:cubicBezTo>
                  <a:pt x="198560" y="1007758"/>
                  <a:pt x="201343" y="989042"/>
                  <a:pt x="207435" y="971619"/>
                </a:cubicBezTo>
                <a:lnTo>
                  <a:pt x="178913" y="971619"/>
                </a:lnTo>
                <a:cubicBezTo>
                  <a:pt x="80102" y="971619"/>
                  <a:pt x="0" y="891517"/>
                  <a:pt x="0" y="792706"/>
                </a:cubicBezTo>
                <a:lnTo>
                  <a:pt x="0" y="743077"/>
                </a:lnTo>
                <a:cubicBezTo>
                  <a:pt x="0" y="644266"/>
                  <a:pt x="80102" y="564164"/>
                  <a:pt x="178913" y="564164"/>
                </a:cubicBezTo>
                <a:lnTo>
                  <a:pt x="398647" y="564164"/>
                </a:lnTo>
                <a:cubicBezTo>
                  <a:pt x="447310" y="564164"/>
                  <a:pt x="491436" y="583593"/>
                  <a:pt x="523419" y="615395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ko-KR" altLang="en-US" dirty="0"/>
          </a:p>
        </p:txBody>
      </p:sp>
      <p:sp>
        <p:nvSpPr>
          <p:cNvPr id="109" name="Freeform 55">
            <a:extLst>
              <a:ext uri="{FF2B5EF4-FFF2-40B4-BE49-F238E27FC236}">
                <a16:creationId xmlns:a16="http://schemas.microsoft.com/office/drawing/2014/main" id="{030D2D36-F8C9-4869-86BD-27EE099CECCC}"/>
              </a:ext>
            </a:extLst>
          </p:cNvPr>
          <p:cNvSpPr/>
          <p:nvPr/>
        </p:nvSpPr>
        <p:spPr>
          <a:xfrm rot="2700000">
            <a:off x="10171247" y="5069311"/>
            <a:ext cx="222004" cy="543985"/>
          </a:xfrm>
          <a:custGeom>
            <a:avLst/>
            <a:gdLst/>
            <a:ahLst/>
            <a:cxnLst/>
            <a:rect l="l" t="t" r="r" b="b"/>
            <a:pathLst>
              <a:path w="1060423" h="2598393">
                <a:moveTo>
                  <a:pt x="511607" y="1989888"/>
                </a:moveTo>
                <a:cubicBezTo>
                  <a:pt x="421916" y="2038892"/>
                  <a:pt x="392123" y="2248491"/>
                  <a:pt x="577615" y="2379095"/>
                </a:cubicBezTo>
                <a:cubicBezTo>
                  <a:pt x="531205" y="2257454"/>
                  <a:pt x="562054" y="2197447"/>
                  <a:pt x="592034" y="2136572"/>
                </a:cubicBezTo>
                <a:cubicBezTo>
                  <a:pt x="592534" y="2167519"/>
                  <a:pt x="560915" y="2234057"/>
                  <a:pt x="638675" y="2272816"/>
                </a:cubicBezTo>
                <a:cubicBezTo>
                  <a:pt x="602283" y="2156226"/>
                  <a:pt x="756001" y="2119500"/>
                  <a:pt x="594605" y="1990756"/>
                </a:cubicBezTo>
                <a:cubicBezTo>
                  <a:pt x="828052" y="2024484"/>
                  <a:pt x="759407" y="2143283"/>
                  <a:pt x="814896" y="2262952"/>
                </a:cubicBezTo>
                <a:cubicBezTo>
                  <a:pt x="774295" y="2270013"/>
                  <a:pt x="715464" y="2161619"/>
                  <a:pt x="728685" y="2212952"/>
                </a:cubicBezTo>
                <a:cubicBezTo>
                  <a:pt x="798068" y="2415798"/>
                  <a:pt x="590532" y="2421590"/>
                  <a:pt x="656442" y="2598393"/>
                </a:cubicBezTo>
                <a:cubicBezTo>
                  <a:pt x="451592" y="2586815"/>
                  <a:pt x="511509" y="2396411"/>
                  <a:pt x="415171" y="2350110"/>
                </a:cubicBezTo>
                <a:cubicBezTo>
                  <a:pt x="389023" y="2345435"/>
                  <a:pt x="357666" y="2366802"/>
                  <a:pt x="415723" y="2461957"/>
                </a:cubicBezTo>
                <a:cubicBezTo>
                  <a:pt x="77590" y="2209980"/>
                  <a:pt x="314998" y="2004011"/>
                  <a:pt x="511607" y="1989888"/>
                </a:cubicBezTo>
                <a:close/>
                <a:moveTo>
                  <a:pt x="344786" y="1884983"/>
                </a:moveTo>
                <a:lnTo>
                  <a:pt x="722598" y="1884983"/>
                </a:lnTo>
                <a:cubicBezTo>
                  <a:pt x="716460" y="1906965"/>
                  <a:pt x="711917" y="1928321"/>
                  <a:pt x="707988" y="1948728"/>
                </a:cubicBezTo>
                <a:lnTo>
                  <a:pt x="357819" y="1948059"/>
                </a:lnTo>
                <a:close/>
                <a:moveTo>
                  <a:pt x="530212" y="651224"/>
                </a:moveTo>
                <a:cubicBezTo>
                  <a:pt x="585486" y="651224"/>
                  <a:pt x="630294" y="696033"/>
                  <a:pt x="630294" y="751307"/>
                </a:cubicBezTo>
                <a:cubicBezTo>
                  <a:pt x="630294" y="806581"/>
                  <a:pt x="585486" y="851389"/>
                  <a:pt x="530212" y="851389"/>
                </a:cubicBezTo>
                <a:cubicBezTo>
                  <a:pt x="474938" y="851389"/>
                  <a:pt x="430129" y="806581"/>
                  <a:pt x="430129" y="751307"/>
                </a:cubicBezTo>
                <a:cubicBezTo>
                  <a:pt x="430129" y="696033"/>
                  <a:pt x="474938" y="651224"/>
                  <a:pt x="530212" y="651224"/>
                </a:cubicBezTo>
                <a:close/>
                <a:moveTo>
                  <a:pt x="530212" y="551141"/>
                </a:moveTo>
                <a:cubicBezTo>
                  <a:pt x="419664" y="551141"/>
                  <a:pt x="330046" y="640759"/>
                  <a:pt x="330046" y="751307"/>
                </a:cubicBezTo>
                <a:cubicBezTo>
                  <a:pt x="330046" y="861855"/>
                  <a:pt x="419664" y="951472"/>
                  <a:pt x="530212" y="951472"/>
                </a:cubicBezTo>
                <a:cubicBezTo>
                  <a:pt x="640760" y="951472"/>
                  <a:pt x="730377" y="861855"/>
                  <a:pt x="730377" y="751307"/>
                </a:cubicBezTo>
                <a:cubicBezTo>
                  <a:pt x="730377" y="640759"/>
                  <a:pt x="640760" y="551141"/>
                  <a:pt x="530212" y="551141"/>
                </a:cubicBezTo>
                <a:close/>
                <a:moveTo>
                  <a:pt x="286245" y="353827"/>
                </a:moveTo>
                <a:cubicBezTo>
                  <a:pt x="438132" y="439406"/>
                  <a:pt x="623290" y="440561"/>
                  <a:pt x="776100" y="356932"/>
                </a:cubicBezTo>
                <a:cubicBezTo>
                  <a:pt x="941305" y="720175"/>
                  <a:pt x="898096" y="1115325"/>
                  <a:pt x="825241" y="1447764"/>
                </a:cubicBezTo>
                <a:lnTo>
                  <a:pt x="1060423" y="1673413"/>
                </a:lnTo>
                <a:lnTo>
                  <a:pt x="1021935" y="1978110"/>
                </a:lnTo>
                <a:lnTo>
                  <a:pt x="745125" y="1786699"/>
                </a:lnTo>
                <a:lnTo>
                  <a:pt x="734250" y="1834148"/>
                </a:lnTo>
                <a:lnTo>
                  <a:pt x="332991" y="1834148"/>
                </a:lnTo>
                <a:cubicBezTo>
                  <a:pt x="330005" y="1820736"/>
                  <a:pt x="326662" y="1807037"/>
                  <a:pt x="323192" y="1793020"/>
                </a:cubicBezTo>
                <a:lnTo>
                  <a:pt x="38489" y="1989888"/>
                </a:lnTo>
                <a:lnTo>
                  <a:pt x="0" y="1685191"/>
                </a:lnTo>
                <a:lnTo>
                  <a:pt x="237343" y="1457469"/>
                </a:lnTo>
                <a:lnTo>
                  <a:pt x="238009" y="1459571"/>
                </a:lnTo>
                <a:lnTo>
                  <a:pt x="242012" y="1446515"/>
                </a:lnTo>
                <a:cubicBezTo>
                  <a:pt x="171205" y="1115067"/>
                  <a:pt x="127758" y="714059"/>
                  <a:pt x="286245" y="353827"/>
                </a:cubicBezTo>
                <a:close/>
                <a:moveTo>
                  <a:pt x="527942" y="0"/>
                </a:moveTo>
                <a:cubicBezTo>
                  <a:pt x="622760" y="95693"/>
                  <a:pt x="695048" y="196745"/>
                  <a:pt x="748164" y="301374"/>
                </a:cubicBezTo>
                <a:cubicBezTo>
                  <a:pt x="612692" y="376844"/>
                  <a:pt x="447588" y="375495"/>
                  <a:pt x="312997" y="298024"/>
                </a:cubicBezTo>
                <a:cubicBezTo>
                  <a:pt x="364591" y="193505"/>
                  <a:pt x="435080" y="93397"/>
                  <a:pt x="527942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ko-KR" altLang="en-US" dirty="0"/>
          </a:p>
        </p:txBody>
      </p:sp>
      <p:sp>
        <p:nvSpPr>
          <p:cNvPr id="110" name="Trapezoid 22">
            <a:extLst>
              <a:ext uri="{FF2B5EF4-FFF2-40B4-BE49-F238E27FC236}">
                <a16:creationId xmlns:a16="http://schemas.microsoft.com/office/drawing/2014/main" id="{771653F6-E80A-4029-86D2-9DC439BBA3D0}"/>
              </a:ext>
            </a:extLst>
          </p:cNvPr>
          <p:cNvSpPr>
            <a:spLocks noChangeAspect="1"/>
          </p:cNvSpPr>
          <p:nvPr/>
        </p:nvSpPr>
        <p:spPr>
          <a:xfrm>
            <a:off x="1655424" y="5203630"/>
            <a:ext cx="476876" cy="242596"/>
          </a:xfrm>
          <a:custGeom>
            <a:avLst/>
            <a:gdLst/>
            <a:ahLst/>
            <a:cxnLst/>
            <a:rect l="l" t="t" r="r" b="b"/>
            <a:pathLst>
              <a:path w="3261500" h="1659188">
                <a:moveTo>
                  <a:pt x="121102" y="1436888"/>
                </a:moveTo>
                <a:lnTo>
                  <a:pt x="3045452" y="1436888"/>
                </a:lnTo>
                <a:cubicBezTo>
                  <a:pt x="3001437" y="1508238"/>
                  <a:pt x="2956882" y="1580993"/>
                  <a:pt x="2918729" y="1659188"/>
                </a:cubicBezTo>
                <a:lnTo>
                  <a:pt x="202648" y="1659188"/>
                </a:lnTo>
                <a:cubicBezTo>
                  <a:pt x="188127" y="1585004"/>
                  <a:pt x="156049" y="1510828"/>
                  <a:pt x="121102" y="1436888"/>
                </a:cubicBezTo>
                <a:close/>
                <a:moveTo>
                  <a:pt x="2814967" y="1119413"/>
                </a:moveTo>
                <a:lnTo>
                  <a:pt x="2814967" y="1227413"/>
                </a:lnTo>
                <a:lnTo>
                  <a:pt x="2922967" y="1227413"/>
                </a:lnTo>
                <a:lnTo>
                  <a:pt x="2922967" y="1119413"/>
                </a:lnTo>
                <a:close/>
                <a:moveTo>
                  <a:pt x="2600074" y="1119413"/>
                </a:moveTo>
                <a:lnTo>
                  <a:pt x="2600074" y="1227413"/>
                </a:lnTo>
                <a:lnTo>
                  <a:pt x="2708074" y="1227413"/>
                </a:lnTo>
                <a:lnTo>
                  <a:pt x="2708074" y="1119413"/>
                </a:lnTo>
                <a:close/>
                <a:moveTo>
                  <a:pt x="2385182" y="1119413"/>
                </a:moveTo>
                <a:lnTo>
                  <a:pt x="2385182" y="1227413"/>
                </a:lnTo>
                <a:lnTo>
                  <a:pt x="2493182" y="1227413"/>
                </a:lnTo>
                <a:lnTo>
                  <a:pt x="2493182" y="1119413"/>
                </a:lnTo>
                <a:close/>
                <a:moveTo>
                  <a:pt x="1716569" y="1119413"/>
                </a:moveTo>
                <a:lnTo>
                  <a:pt x="1716569" y="1227413"/>
                </a:lnTo>
                <a:lnTo>
                  <a:pt x="1824569" y="1227413"/>
                </a:lnTo>
                <a:lnTo>
                  <a:pt x="1824569" y="1119413"/>
                </a:lnTo>
                <a:close/>
                <a:moveTo>
                  <a:pt x="1501676" y="1119413"/>
                </a:moveTo>
                <a:lnTo>
                  <a:pt x="1501676" y="1227413"/>
                </a:lnTo>
                <a:lnTo>
                  <a:pt x="1609676" y="1227413"/>
                </a:lnTo>
                <a:lnTo>
                  <a:pt x="1609676" y="1119413"/>
                </a:lnTo>
                <a:close/>
                <a:moveTo>
                  <a:pt x="1286784" y="1119413"/>
                </a:moveTo>
                <a:lnTo>
                  <a:pt x="1286784" y="1227413"/>
                </a:lnTo>
                <a:lnTo>
                  <a:pt x="1394784" y="1227413"/>
                </a:lnTo>
                <a:lnTo>
                  <a:pt x="1394784" y="1119413"/>
                </a:lnTo>
                <a:close/>
                <a:moveTo>
                  <a:pt x="1071892" y="1119413"/>
                </a:moveTo>
                <a:lnTo>
                  <a:pt x="1071892" y="1227413"/>
                </a:lnTo>
                <a:lnTo>
                  <a:pt x="1179892" y="1227413"/>
                </a:lnTo>
                <a:lnTo>
                  <a:pt x="1179892" y="1119413"/>
                </a:lnTo>
                <a:close/>
                <a:moveTo>
                  <a:pt x="857000" y="1119413"/>
                </a:moveTo>
                <a:lnTo>
                  <a:pt x="857000" y="1227413"/>
                </a:lnTo>
                <a:lnTo>
                  <a:pt x="965000" y="1227413"/>
                </a:lnTo>
                <a:lnTo>
                  <a:pt x="965000" y="1119413"/>
                </a:lnTo>
                <a:close/>
                <a:moveTo>
                  <a:pt x="642108" y="1119413"/>
                </a:moveTo>
                <a:lnTo>
                  <a:pt x="642108" y="1227413"/>
                </a:lnTo>
                <a:lnTo>
                  <a:pt x="750108" y="1227413"/>
                </a:lnTo>
                <a:lnTo>
                  <a:pt x="750108" y="1119413"/>
                </a:lnTo>
                <a:close/>
                <a:moveTo>
                  <a:pt x="427216" y="1119413"/>
                </a:moveTo>
                <a:lnTo>
                  <a:pt x="427216" y="1227413"/>
                </a:lnTo>
                <a:lnTo>
                  <a:pt x="535216" y="1227413"/>
                </a:lnTo>
                <a:lnTo>
                  <a:pt x="535216" y="1119413"/>
                </a:lnTo>
                <a:close/>
                <a:moveTo>
                  <a:pt x="356387" y="794045"/>
                </a:moveTo>
                <a:lnTo>
                  <a:pt x="310667" y="896924"/>
                </a:lnTo>
                <a:lnTo>
                  <a:pt x="2620886" y="908354"/>
                </a:lnTo>
                <a:lnTo>
                  <a:pt x="2540130" y="801665"/>
                </a:lnTo>
                <a:close/>
                <a:moveTo>
                  <a:pt x="382676" y="631248"/>
                </a:moveTo>
                <a:lnTo>
                  <a:pt x="363625" y="730317"/>
                </a:lnTo>
                <a:lnTo>
                  <a:pt x="2492522" y="737937"/>
                </a:lnTo>
                <a:lnTo>
                  <a:pt x="2418771" y="631248"/>
                </a:lnTo>
                <a:close/>
                <a:moveTo>
                  <a:pt x="1756650" y="318899"/>
                </a:moveTo>
                <a:lnTo>
                  <a:pt x="1756650" y="477608"/>
                </a:lnTo>
                <a:lnTo>
                  <a:pt x="1900650" y="477608"/>
                </a:lnTo>
                <a:lnTo>
                  <a:pt x="1900650" y="318899"/>
                </a:lnTo>
                <a:close/>
                <a:moveTo>
                  <a:pt x="1470038" y="318899"/>
                </a:moveTo>
                <a:lnTo>
                  <a:pt x="1470038" y="477608"/>
                </a:lnTo>
                <a:lnTo>
                  <a:pt x="1614038" y="477608"/>
                </a:lnTo>
                <a:lnTo>
                  <a:pt x="1614038" y="318899"/>
                </a:lnTo>
                <a:close/>
                <a:moveTo>
                  <a:pt x="1183427" y="318899"/>
                </a:moveTo>
                <a:lnTo>
                  <a:pt x="1183427" y="477608"/>
                </a:lnTo>
                <a:lnTo>
                  <a:pt x="1327427" y="477608"/>
                </a:lnTo>
                <a:lnTo>
                  <a:pt x="1327427" y="318899"/>
                </a:lnTo>
                <a:close/>
                <a:moveTo>
                  <a:pt x="896816" y="318899"/>
                </a:moveTo>
                <a:lnTo>
                  <a:pt x="896816" y="477608"/>
                </a:lnTo>
                <a:lnTo>
                  <a:pt x="1040816" y="477608"/>
                </a:lnTo>
                <a:lnTo>
                  <a:pt x="1040816" y="318899"/>
                </a:lnTo>
                <a:close/>
                <a:moveTo>
                  <a:pt x="1190618" y="0"/>
                </a:moveTo>
                <a:lnTo>
                  <a:pt x="1271830" y="0"/>
                </a:lnTo>
                <a:lnTo>
                  <a:pt x="1308266" y="193836"/>
                </a:lnTo>
                <a:lnTo>
                  <a:pt x="1977660" y="193836"/>
                </a:lnTo>
                <a:lnTo>
                  <a:pt x="2138144" y="525639"/>
                </a:lnTo>
                <a:lnTo>
                  <a:pt x="2421400" y="525639"/>
                </a:lnTo>
                <a:lnTo>
                  <a:pt x="2750195" y="950920"/>
                </a:lnTo>
                <a:lnTo>
                  <a:pt x="3261500" y="937238"/>
                </a:lnTo>
                <a:cubicBezTo>
                  <a:pt x="3244841" y="1097170"/>
                  <a:pt x="3172191" y="1230845"/>
                  <a:pt x="3089450" y="1364888"/>
                </a:cubicBezTo>
                <a:lnTo>
                  <a:pt x="88044" y="1364888"/>
                </a:lnTo>
                <a:cubicBezTo>
                  <a:pt x="35437" y="1251413"/>
                  <a:pt x="-11245" y="1137942"/>
                  <a:pt x="2399" y="1024450"/>
                </a:cubicBezTo>
                <a:lnTo>
                  <a:pt x="197767" y="1019222"/>
                </a:lnTo>
                <a:lnTo>
                  <a:pt x="321162" y="525639"/>
                </a:lnTo>
                <a:lnTo>
                  <a:pt x="681951" y="525639"/>
                </a:lnTo>
                <a:lnTo>
                  <a:pt x="764901" y="193836"/>
                </a:lnTo>
                <a:lnTo>
                  <a:pt x="930048" y="193836"/>
                </a:lnTo>
                <a:lnTo>
                  <a:pt x="966373" y="588"/>
                </a:lnTo>
                <a:lnTo>
                  <a:pt x="1047585" y="588"/>
                </a:lnTo>
                <a:lnTo>
                  <a:pt x="1083910" y="193836"/>
                </a:lnTo>
                <a:lnTo>
                  <a:pt x="1154183" y="193836"/>
                </a:lnTo>
                <a:close/>
              </a:path>
            </a:pathLst>
          </a:custGeom>
          <a:solidFill>
            <a:schemeClr val="accent6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ko-KR" altLang="en-US" dirty="0"/>
          </a:p>
        </p:txBody>
      </p:sp>
      <p:sp>
        <p:nvSpPr>
          <p:cNvPr id="111" name="Freeform 53">
            <a:extLst>
              <a:ext uri="{FF2B5EF4-FFF2-40B4-BE49-F238E27FC236}">
                <a16:creationId xmlns:a16="http://schemas.microsoft.com/office/drawing/2014/main" id="{CC0D95EF-754E-4643-BCCC-25C51C4316A9}"/>
              </a:ext>
            </a:extLst>
          </p:cNvPr>
          <p:cNvSpPr/>
          <p:nvPr/>
        </p:nvSpPr>
        <p:spPr>
          <a:xfrm>
            <a:off x="5941121" y="5162040"/>
            <a:ext cx="382784" cy="392454"/>
          </a:xfrm>
          <a:custGeom>
            <a:avLst/>
            <a:gdLst>
              <a:gd name="connsiteX0" fmla="*/ 0 w 2305050"/>
              <a:gd name="connsiteY0" fmla="*/ 0 h 2352675"/>
              <a:gd name="connsiteX1" fmla="*/ 771525 w 2305050"/>
              <a:gd name="connsiteY1" fmla="*/ 561975 h 2352675"/>
              <a:gd name="connsiteX2" fmla="*/ 2019300 w 2305050"/>
              <a:gd name="connsiteY2" fmla="*/ 428625 h 2352675"/>
              <a:gd name="connsiteX3" fmla="*/ 2266950 w 2305050"/>
              <a:gd name="connsiteY3" fmla="*/ 657225 h 2352675"/>
              <a:gd name="connsiteX4" fmla="*/ 1143000 w 2305050"/>
              <a:gd name="connsiteY4" fmla="*/ 1009650 h 2352675"/>
              <a:gd name="connsiteX5" fmla="*/ 1628775 w 2305050"/>
              <a:gd name="connsiteY5" fmla="*/ 1533525 h 2352675"/>
              <a:gd name="connsiteX6" fmla="*/ 2076450 w 2305050"/>
              <a:gd name="connsiteY6" fmla="*/ 1533525 h 2352675"/>
              <a:gd name="connsiteX7" fmla="*/ 2305050 w 2305050"/>
              <a:gd name="connsiteY7" fmla="*/ 1724025 h 2352675"/>
              <a:gd name="connsiteX8" fmla="*/ 1838325 w 2305050"/>
              <a:gd name="connsiteY8" fmla="*/ 1857375 h 2352675"/>
              <a:gd name="connsiteX9" fmla="*/ 2009775 w 2305050"/>
              <a:gd name="connsiteY9" fmla="*/ 2105025 h 2352675"/>
              <a:gd name="connsiteX10" fmla="*/ 1733550 w 2305050"/>
              <a:gd name="connsiteY10" fmla="*/ 1971675 h 2352675"/>
              <a:gd name="connsiteX11" fmla="*/ 1543050 w 2305050"/>
              <a:gd name="connsiteY11" fmla="*/ 2352675 h 2352675"/>
              <a:gd name="connsiteX12" fmla="*/ 1314450 w 2305050"/>
              <a:gd name="connsiteY12" fmla="*/ 2133600 h 2352675"/>
              <a:gd name="connsiteX13" fmla="*/ 1447800 w 2305050"/>
              <a:gd name="connsiteY13" fmla="*/ 1771650 h 2352675"/>
              <a:gd name="connsiteX14" fmla="*/ 923925 w 2305050"/>
              <a:gd name="connsiteY14" fmla="*/ 1190625 h 2352675"/>
              <a:gd name="connsiteX15" fmla="*/ 447675 w 2305050"/>
              <a:gd name="connsiteY15" fmla="*/ 2276475 h 2352675"/>
              <a:gd name="connsiteX16" fmla="*/ 238125 w 2305050"/>
              <a:gd name="connsiteY16" fmla="*/ 2171700 h 2352675"/>
              <a:gd name="connsiteX17" fmla="*/ 523875 w 2305050"/>
              <a:gd name="connsiteY17" fmla="*/ 714375 h 2352675"/>
              <a:gd name="connsiteX18" fmla="*/ 0 w 2305050"/>
              <a:gd name="connsiteY18" fmla="*/ 0 h 2352675"/>
              <a:gd name="connsiteX0" fmla="*/ 0 w 2305050"/>
              <a:gd name="connsiteY0" fmla="*/ 0 h 2352675"/>
              <a:gd name="connsiteX1" fmla="*/ 771525 w 2305050"/>
              <a:gd name="connsiteY1" fmla="*/ 561975 h 2352675"/>
              <a:gd name="connsiteX2" fmla="*/ 2019300 w 2305050"/>
              <a:gd name="connsiteY2" fmla="*/ 428625 h 2352675"/>
              <a:gd name="connsiteX3" fmla="*/ 2266950 w 2305050"/>
              <a:gd name="connsiteY3" fmla="*/ 657225 h 2352675"/>
              <a:gd name="connsiteX4" fmla="*/ 1143000 w 2305050"/>
              <a:gd name="connsiteY4" fmla="*/ 1009650 h 2352675"/>
              <a:gd name="connsiteX5" fmla="*/ 1628775 w 2305050"/>
              <a:gd name="connsiteY5" fmla="*/ 1533525 h 2352675"/>
              <a:gd name="connsiteX6" fmla="*/ 2076450 w 2305050"/>
              <a:gd name="connsiteY6" fmla="*/ 1533525 h 2352675"/>
              <a:gd name="connsiteX7" fmla="*/ 2305050 w 2305050"/>
              <a:gd name="connsiteY7" fmla="*/ 1724025 h 2352675"/>
              <a:gd name="connsiteX8" fmla="*/ 1838325 w 2305050"/>
              <a:gd name="connsiteY8" fmla="*/ 1857375 h 2352675"/>
              <a:gd name="connsiteX9" fmla="*/ 2009775 w 2305050"/>
              <a:gd name="connsiteY9" fmla="*/ 2105025 h 2352675"/>
              <a:gd name="connsiteX10" fmla="*/ 1733550 w 2305050"/>
              <a:gd name="connsiteY10" fmla="*/ 1971675 h 2352675"/>
              <a:gd name="connsiteX11" fmla="*/ 1543050 w 2305050"/>
              <a:gd name="connsiteY11" fmla="*/ 2352675 h 2352675"/>
              <a:gd name="connsiteX12" fmla="*/ 1314450 w 2305050"/>
              <a:gd name="connsiteY12" fmla="*/ 2133600 h 2352675"/>
              <a:gd name="connsiteX13" fmla="*/ 1447800 w 2305050"/>
              <a:gd name="connsiteY13" fmla="*/ 1771650 h 2352675"/>
              <a:gd name="connsiteX14" fmla="*/ 923925 w 2305050"/>
              <a:gd name="connsiteY14" fmla="*/ 1190625 h 2352675"/>
              <a:gd name="connsiteX15" fmla="*/ 447675 w 2305050"/>
              <a:gd name="connsiteY15" fmla="*/ 2276475 h 2352675"/>
              <a:gd name="connsiteX16" fmla="*/ 260071 w 2305050"/>
              <a:gd name="connsiteY16" fmla="*/ 2087575 h 2352675"/>
              <a:gd name="connsiteX17" fmla="*/ 523875 w 2305050"/>
              <a:gd name="connsiteY17" fmla="*/ 714375 h 2352675"/>
              <a:gd name="connsiteX18" fmla="*/ 0 w 2305050"/>
              <a:gd name="connsiteY18" fmla="*/ 0 h 2352675"/>
              <a:gd name="connsiteX0" fmla="*/ 0 w 2305050"/>
              <a:gd name="connsiteY0" fmla="*/ 0 h 2352675"/>
              <a:gd name="connsiteX1" fmla="*/ 771525 w 2305050"/>
              <a:gd name="connsiteY1" fmla="*/ 561975 h 2352675"/>
              <a:gd name="connsiteX2" fmla="*/ 2019300 w 2305050"/>
              <a:gd name="connsiteY2" fmla="*/ 428625 h 2352675"/>
              <a:gd name="connsiteX3" fmla="*/ 2266950 w 2305050"/>
              <a:gd name="connsiteY3" fmla="*/ 657225 h 2352675"/>
              <a:gd name="connsiteX4" fmla="*/ 1143000 w 2305050"/>
              <a:gd name="connsiteY4" fmla="*/ 1009650 h 2352675"/>
              <a:gd name="connsiteX5" fmla="*/ 1628775 w 2305050"/>
              <a:gd name="connsiteY5" fmla="*/ 1533525 h 2352675"/>
              <a:gd name="connsiteX6" fmla="*/ 2076450 w 2305050"/>
              <a:gd name="connsiteY6" fmla="*/ 1533525 h 2352675"/>
              <a:gd name="connsiteX7" fmla="*/ 2305050 w 2305050"/>
              <a:gd name="connsiteY7" fmla="*/ 1724025 h 2352675"/>
              <a:gd name="connsiteX8" fmla="*/ 1838325 w 2305050"/>
              <a:gd name="connsiteY8" fmla="*/ 1857375 h 2352675"/>
              <a:gd name="connsiteX9" fmla="*/ 2009775 w 2305050"/>
              <a:gd name="connsiteY9" fmla="*/ 2105025 h 2352675"/>
              <a:gd name="connsiteX10" fmla="*/ 1733550 w 2305050"/>
              <a:gd name="connsiteY10" fmla="*/ 1971675 h 2352675"/>
              <a:gd name="connsiteX11" fmla="*/ 1543050 w 2305050"/>
              <a:gd name="connsiteY11" fmla="*/ 2352675 h 2352675"/>
              <a:gd name="connsiteX12" fmla="*/ 1314450 w 2305050"/>
              <a:gd name="connsiteY12" fmla="*/ 2133600 h 2352675"/>
              <a:gd name="connsiteX13" fmla="*/ 1447800 w 2305050"/>
              <a:gd name="connsiteY13" fmla="*/ 1771650 h 2352675"/>
              <a:gd name="connsiteX14" fmla="*/ 923925 w 2305050"/>
              <a:gd name="connsiteY14" fmla="*/ 1190625 h 2352675"/>
              <a:gd name="connsiteX15" fmla="*/ 447675 w 2305050"/>
              <a:gd name="connsiteY15" fmla="*/ 2276475 h 2352675"/>
              <a:gd name="connsiteX16" fmla="*/ 296647 w 2305050"/>
              <a:gd name="connsiteY16" fmla="*/ 2094890 h 2352675"/>
              <a:gd name="connsiteX17" fmla="*/ 523875 w 2305050"/>
              <a:gd name="connsiteY17" fmla="*/ 714375 h 2352675"/>
              <a:gd name="connsiteX18" fmla="*/ 0 w 2305050"/>
              <a:gd name="connsiteY18" fmla="*/ 0 h 2352675"/>
              <a:gd name="connsiteX0" fmla="*/ 0 w 2305050"/>
              <a:gd name="connsiteY0" fmla="*/ 0 h 2352675"/>
              <a:gd name="connsiteX1" fmla="*/ 771525 w 2305050"/>
              <a:gd name="connsiteY1" fmla="*/ 561975 h 2352675"/>
              <a:gd name="connsiteX2" fmla="*/ 2019300 w 2305050"/>
              <a:gd name="connsiteY2" fmla="*/ 428625 h 2352675"/>
              <a:gd name="connsiteX3" fmla="*/ 2266950 w 2305050"/>
              <a:gd name="connsiteY3" fmla="*/ 657225 h 2352675"/>
              <a:gd name="connsiteX4" fmla="*/ 1143000 w 2305050"/>
              <a:gd name="connsiteY4" fmla="*/ 1009650 h 2352675"/>
              <a:gd name="connsiteX5" fmla="*/ 1628775 w 2305050"/>
              <a:gd name="connsiteY5" fmla="*/ 1533525 h 2352675"/>
              <a:gd name="connsiteX6" fmla="*/ 2076450 w 2305050"/>
              <a:gd name="connsiteY6" fmla="*/ 1533525 h 2352675"/>
              <a:gd name="connsiteX7" fmla="*/ 2305050 w 2305050"/>
              <a:gd name="connsiteY7" fmla="*/ 1724025 h 2352675"/>
              <a:gd name="connsiteX8" fmla="*/ 1838325 w 2305050"/>
              <a:gd name="connsiteY8" fmla="*/ 1857375 h 2352675"/>
              <a:gd name="connsiteX9" fmla="*/ 2009775 w 2305050"/>
              <a:gd name="connsiteY9" fmla="*/ 2105025 h 2352675"/>
              <a:gd name="connsiteX10" fmla="*/ 1733550 w 2305050"/>
              <a:gd name="connsiteY10" fmla="*/ 1971675 h 2352675"/>
              <a:gd name="connsiteX11" fmla="*/ 1543050 w 2305050"/>
              <a:gd name="connsiteY11" fmla="*/ 2352675 h 2352675"/>
              <a:gd name="connsiteX12" fmla="*/ 1314450 w 2305050"/>
              <a:gd name="connsiteY12" fmla="*/ 2133600 h 2352675"/>
              <a:gd name="connsiteX13" fmla="*/ 1447800 w 2305050"/>
              <a:gd name="connsiteY13" fmla="*/ 1771650 h 2352675"/>
              <a:gd name="connsiteX14" fmla="*/ 923925 w 2305050"/>
              <a:gd name="connsiteY14" fmla="*/ 1190625 h 2352675"/>
              <a:gd name="connsiteX15" fmla="*/ 447675 w 2305050"/>
              <a:gd name="connsiteY15" fmla="*/ 2276475 h 2352675"/>
              <a:gd name="connsiteX16" fmla="*/ 292990 w 2305050"/>
              <a:gd name="connsiteY16" fmla="*/ 2036368 h 2352675"/>
              <a:gd name="connsiteX17" fmla="*/ 523875 w 2305050"/>
              <a:gd name="connsiteY17" fmla="*/ 714375 h 2352675"/>
              <a:gd name="connsiteX18" fmla="*/ 0 w 2305050"/>
              <a:gd name="connsiteY18" fmla="*/ 0 h 2352675"/>
              <a:gd name="connsiteX0" fmla="*/ 0 w 2305050"/>
              <a:gd name="connsiteY0" fmla="*/ 0 h 2352675"/>
              <a:gd name="connsiteX1" fmla="*/ 771525 w 2305050"/>
              <a:gd name="connsiteY1" fmla="*/ 561975 h 2352675"/>
              <a:gd name="connsiteX2" fmla="*/ 2019300 w 2305050"/>
              <a:gd name="connsiteY2" fmla="*/ 428625 h 2352675"/>
              <a:gd name="connsiteX3" fmla="*/ 2266950 w 2305050"/>
              <a:gd name="connsiteY3" fmla="*/ 657225 h 2352675"/>
              <a:gd name="connsiteX4" fmla="*/ 1143000 w 2305050"/>
              <a:gd name="connsiteY4" fmla="*/ 1009650 h 2352675"/>
              <a:gd name="connsiteX5" fmla="*/ 1628775 w 2305050"/>
              <a:gd name="connsiteY5" fmla="*/ 1533525 h 2352675"/>
              <a:gd name="connsiteX6" fmla="*/ 2076450 w 2305050"/>
              <a:gd name="connsiteY6" fmla="*/ 1533525 h 2352675"/>
              <a:gd name="connsiteX7" fmla="*/ 2305050 w 2305050"/>
              <a:gd name="connsiteY7" fmla="*/ 1724025 h 2352675"/>
              <a:gd name="connsiteX8" fmla="*/ 1838325 w 2305050"/>
              <a:gd name="connsiteY8" fmla="*/ 1857375 h 2352675"/>
              <a:gd name="connsiteX9" fmla="*/ 2009775 w 2305050"/>
              <a:gd name="connsiteY9" fmla="*/ 2105025 h 2352675"/>
              <a:gd name="connsiteX10" fmla="*/ 1733550 w 2305050"/>
              <a:gd name="connsiteY10" fmla="*/ 1971675 h 2352675"/>
              <a:gd name="connsiteX11" fmla="*/ 1543050 w 2305050"/>
              <a:gd name="connsiteY11" fmla="*/ 2352675 h 2352675"/>
              <a:gd name="connsiteX12" fmla="*/ 1314450 w 2305050"/>
              <a:gd name="connsiteY12" fmla="*/ 2133600 h 2352675"/>
              <a:gd name="connsiteX13" fmla="*/ 1447800 w 2305050"/>
              <a:gd name="connsiteY13" fmla="*/ 1771650 h 2352675"/>
              <a:gd name="connsiteX14" fmla="*/ 923925 w 2305050"/>
              <a:gd name="connsiteY14" fmla="*/ 1190625 h 2352675"/>
              <a:gd name="connsiteX15" fmla="*/ 414757 w 2305050"/>
              <a:gd name="connsiteY15" fmla="*/ 2305735 h 2352675"/>
              <a:gd name="connsiteX16" fmla="*/ 292990 w 2305050"/>
              <a:gd name="connsiteY16" fmla="*/ 2036368 h 2352675"/>
              <a:gd name="connsiteX17" fmla="*/ 523875 w 2305050"/>
              <a:gd name="connsiteY17" fmla="*/ 714375 h 2352675"/>
              <a:gd name="connsiteX18" fmla="*/ 0 w 2305050"/>
              <a:gd name="connsiteY18" fmla="*/ 0 h 2352675"/>
              <a:gd name="connsiteX0" fmla="*/ 0 w 2305050"/>
              <a:gd name="connsiteY0" fmla="*/ 0 h 2352675"/>
              <a:gd name="connsiteX1" fmla="*/ 771525 w 2305050"/>
              <a:gd name="connsiteY1" fmla="*/ 561975 h 2352675"/>
              <a:gd name="connsiteX2" fmla="*/ 2019300 w 2305050"/>
              <a:gd name="connsiteY2" fmla="*/ 428625 h 2352675"/>
              <a:gd name="connsiteX3" fmla="*/ 2292554 w 2305050"/>
              <a:gd name="connsiteY3" fmla="*/ 627964 h 2352675"/>
              <a:gd name="connsiteX4" fmla="*/ 1143000 w 2305050"/>
              <a:gd name="connsiteY4" fmla="*/ 1009650 h 2352675"/>
              <a:gd name="connsiteX5" fmla="*/ 1628775 w 2305050"/>
              <a:gd name="connsiteY5" fmla="*/ 1533525 h 2352675"/>
              <a:gd name="connsiteX6" fmla="*/ 2076450 w 2305050"/>
              <a:gd name="connsiteY6" fmla="*/ 1533525 h 2352675"/>
              <a:gd name="connsiteX7" fmla="*/ 2305050 w 2305050"/>
              <a:gd name="connsiteY7" fmla="*/ 1724025 h 2352675"/>
              <a:gd name="connsiteX8" fmla="*/ 1838325 w 2305050"/>
              <a:gd name="connsiteY8" fmla="*/ 1857375 h 2352675"/>
              <a:gd name="connsiteX9" fmla="*/ 2009775 w 2305050"/>
              <a:gd name="connsiteY9" fmla="*/ 2105025 h 2352675"/>
              <a:gd name="connsiteX10" fmla="*/ 1733550 w 2305050"/>
              <a:gd name="connsiteY10" fmla="*/ 1971675 h 2352675"/>
              <a:gd name="connsiteX11" fmla="*/ 1543050 w 2305050"/>
              <a:gd name="connsiteY11" fmla="*/ 2352675 h 2352675"/>
              <a:gd name="connsiteX12" fmla="*/ 1314450 w 2305050"/>
              <a:gd name="connsiteY12" fmla="*/ 2133600 h 2352675"/>
              <a:gd name="connsiteX13" fmla="*/ 1447800 w 2305050"/>
              <a:gd name="connsiteY13" fmla="*/ 1771650 h 2352675"/>
              <a:gd name="connsiteX14" fmla="*/ 923925 w 2305050"/>
              <a:gd name="connsiteY14" fmla="*/ 1190625 h 2352675"/>
              <a:gd name="connsiteX15" fmla="*/ 414757 w 2305050"/>
              <a:gd name="connsiteY15" fmla="*/ 2305735 h 2352675"/>
              <a:gd name="connsiteX16" fmla="*/ 292990 w 2305050"/>
              <a:gd name="connsiteY16" fmla="*/ 2036368 h 2352675"/>
              <a:gd name="connsiteX17" fmla="*/ 523875 w 2305050"/>
              <a:gd name="connsiteY17" fmla="*/ 714375 h 2352675"/>
              <a:gd name="connsiteX18" fmla="*/ 0 w 2305050"/>
              <a:gd name="connsiteY18" fmla="*/ 0 h 2352675"/>
              <a:gd name="connsiteX0" fmla="*/ 0 w 2305050"/>
              <a:gd name="connsiteY0" fmla="*/ 0 h 2352675"/>
              <a:gd name="connsiteX1" fmla="*/ 771525 w 2305050"/>
              <a:gd name="connsiteY1" fmla="*/ 561975 h 2352675"/>
              <a:gd name="connsiteX2" fmla="*/ 2081480 w 2305050"/>
              <a:gd name="connsiteY2" fmla="*/ 476174 h 2352675"/>
              <a:gd name="connsiteX3" fmla="*/ 2292554 w 2305050"/>
              <a:gd name="connsiteY3" fmla="*/ 627964 h 2352675"/>
              <a:gd name="connsiteX4" fmla="*/ 1143000 w 2305050"/>
              <a:gd name="connsiteY4" fmla="*/ 1009650 h 2352675"/>
              <a:gd name="connsiteX5" fmla="*/ 1628775 w 2305050"/>
              <a:gd name="connsiteY5" fmla="*/ 1533525 h 2352675"/>
              <a:gd name="connsiteX6" fmla="*/ 2076450 w 2305050"/>
              <a:gd name="connsiteY6" fmla="*/ 1533525 h 2352675"/>
              <a:gd name="connsiteX7" fmla="*/ 2305050 w 2305050"/>
              <a:gd name="connsiteY7" fmla="*/ 1724025 h 2352675"/>
              <a:gd name="connsiteX8" fmla="*/ 1838325 w 2305050"/>
              <a:gd name="connsiteY8" fmla="*/ 1857375 h 2352675"/>
              <a:gd name="connsiteX9" fmla="*/ 2009775 w 2305050"/>
              <a:gd name="connsiteY9" fmla="*/ 2105025 h 2352675"/>
              <a:gd name="connsiteX10" fmla="*/ 1733550 w 2305050"/>
              <a:gd name="connsiteY10" fmla="*/ 1971675 h 2352675"/>
              <a:gd name="connsiteX11" fmla="*/ 1543050 w 2305050"/>
              <a:gd name="connsiteY11" fmla="*/ 2352675 h 2352675"/>
              <a:gd name="connsiteX12" fmla="*/ 1314450 w 2305050"/>
              <a:gd name="connsiteY12" fmla="*/ 2133600 h 2352675"/>
              <a:gd name="connsiteX13" fmla="*/ 1447800 w 2305050"/>
              <a:gd name="connsiteY13" fmla="*/ 1771650 h 2352675"/>
              <a:gd name="connsiteX14" fmla="*/ 923925 w 2305050"/>
              <a:gd name="connsiteY14" fmla="*/ 1190625 h 2352675"/>
              <a:gd name="connsiteX15" fmla="*/ 414757 w 2305050"/>
              <a:gd name="connsiteY15" fmla="*/ 2305735 h 2352675"/>
              <a:gd name="connsiteX16" fmla="*/ 292990 w 2305050"/>
              <a:gd name="connsiteY16" fmla="*/ 2036368 h 2352675"/>
              <a:gd name="connsiteX17" fmla="*/ 523875 w 2305050"/>
              <a:gd name="connsiteY17" fmla="*/ 714375 h 2352675"/>
              <a:gd name="connsiteX18" fmla="*/ 0 w 2305050"/>
              <a:gd name="connsiteY18" fmla="*/ 0 h 2352675"/>
              <a:gd name="connsiteX0" fmla="*/ 0 w 2305050"/>
              <a:gd name="connsiteY0" fmla="*/ 0 h 2352675"/>
              <a:gd name="connsiteX1" fmla="*/ 771525 w 2305050"/>
              <a:gd name="connsiteY1" fmla="*/ 561975 h 2352675"/>
              <a:gd name="connsiteX2" fmla="*/ 2004671 w 2305050"/>
              <a:gd name="connsiteY2" fmla="*/ 468859 h 2352675"/>
              <a:gd name="connsiteX3" fmla="*/ 2292554 w 2305050"/>
              <a:gd name="connsiteY3" fmla="*/ 627964 h 2352675"/>
              <a:gd name="connsiteX4" fmla="*/ 1143000 w 2305050"/>
              <a:gd name="connsiteY4" fmla="*/ 1009650 h 2352675"/>
              <a:gd name="connsiteX5" fmla="*/ 1628775 w 2305050"/>
              <a:gd name="connsiteY5" fmla="*/ 1533525 h 2352675"/>
              <a:gd name="connsiteX6" fmla="*/ 2076450 w 2305050"/>
              <a:gd name="connsiteY6" fmla="*/ 1533525 h 2352675"/>
              <a:gd name="connsiteX7" fmla="*/ 2305050 w 2305050"/>
              <a:gd name="connsiteY7" fmla="*/ 1724025 h 2352675"/>
              <a:gd name="connsiteX8" fmla="*/ 1838325 w 2305050"/>
              <a:gd name="connsiteY8" fmla="*/ 1857375 h 2352675"/>
              <a:gd name="connsiteX9" fmla="*/ 2009775 w 2305050"/>
              <a:gd name="connsiteY9" fmla="*/ 2105025 h 2352675"/>
              <a:gd name="connsiteX10" fmla="*/ 1733550 w 2305050"/>
              <a:gd name="connsiteY10" fmla="*/ 1971675 h 2352675"/>
              <a:gd name="connsiteX11" fmla="*/ 1543050 w 2305050"/>
              <a:gd name="connsiteY11" fmla="*/ 2352675 h 2352675"/>
              <a:gd name="connsiteX12" fmla="*/ 1314450 w 2305050"/>
              <a:gd name="connsiteY12" fmla="*/ 2133600 h 2352675"/>
              <a:gd name="connsiteX13" fmla="*/ 1447800 w 2305050"/>
              <a:gd name="connsiteY13" fmla="*/ 1771650 h 2352675"/>
              <a:gd name="connsiteX14" fmla="*/ 923925 w 2305050"/>
              <a:gd name="connsiteY14" fmla="*/ 1190625 h 2352675"/>
              <a:gd name="connsiteX15" fmla="*/ 414757 w 2305050"/>
              <a:gd name="connsiteY15" fmla="*/ 2305735 h 2352675"/>
              <a:gd name="connsiteX16" fmla="*/ 292990 w 2305050"/>
              <a:gd name="connsiteY16" fmla="*/ 2036368 h 2352675"/>
              <a:gd name="connsiteX17" fmla="*/ 523875 w 2305050"/>
              <a:gd name="connsiteY17" fmla="*/ 714375 h 2352675"/>
              <a:gd name="connsiteX18" fmla="*/ 0 w 2305050"/>
              <a:gd name="connsiteY18" fmla="*/ 0 h 2352675"/>
              <a:gd name="connsiteX0" fmla="*/ 0 w 2305050"/>
              <a:gd name="connsiteY0" fmla="*/ 0 h 2352675"/>
              <a:gd name="connsiteX1" fmla="*/ 771525 w 2305050"/>
              <a:gd name="connsiteY1" fmla="*/ 561975 h 2352675"/>
              <a:gd name="connsiteX2" fmla="*/ 1960779 w 2305050"/>
              <a:gd name="connsiteY2" fmla="*/ 472517 h 2352675"/>
              <a:gd name="connsiteX3" fmla="*/ 2292554 w 2305050"/>
              <a:gd name="connsiteY3" fmla="*/ 627964 h 2352675"/>
              <a:gd name="connsiteX4" fmla="*/ 1143000 w 2305050"/>
              <a:gd name="connsiteY4" fmla="*/ 1009650 h 2352675"/>
              <a:gd name="connsiteX5" fmla="*/ 1628775 w 2305050"/>
              <a:gd name="connsiteY5" fmla="*/ 1533525 h 2352675"/>
              <a:gd name="connsiteX6" fmla="*/ 2076450 w 2305050"/>
              <a:gd name="connsiteY6" fmla="*/ 1533525 h 2352675"/>
              <a:gd name="connsiteX7" fmla="*/ 2305050 w 2305050"/>
              <a:gd name="connsiteY7" fmla="*/ 1724025 h 2352675"/>
              <a:gd name="connsiteX8" fmla="*/ 1838325 w 2305050"/>
              <a:gd name="connsiteY8" fmla="*/ 1857375 h 2352675"/>
              <a:gd name="connsiteX9" fmla="*/ 2009775 w 2305050"/>
              <a:gd name="connsiteY9" fmla="*/ 2105025 h 2352675"/>
              <a:gd name="connsiteX10" fmla="*/ 1733550 w 2305050"/>
              <a:gd name="connsiteY10" fmla="*/ 1971675 h 2352675"/>
              <a:gd name="connsiteX11" fmla="*/ 1543050 w 2305050"/>
              <a:gd name="connsiteY11" fmla="*/ 2352675 h 2352675"/>
              <a:gd name="connsiteX12" fmla="*/ 1314450 w 2305050"/>
              <a:gd name="connsiteY12" fmla="*/ 2133600 h 2352675"/>
              <a:gd name="connsiteX13" fmla="*/ 1447800 w 2305050"/>
              <a:gd name="connsiteY13" fmla="*/ 1771650 h 2352675"/>
              <a:gd name="connsiteX14" fmla="*/ 923925 w 2305050"/>
              <a:gd name="connsiteY14" fmla="*/ 1190625 h 2352675"/>
              <a:gd name="connsiteX15" fmla="*/ 414757 w 2305050"/>
              <a:gd name="connsiteY15" fmla="*/ 2305735 h 2352675"/>
              <a:gd name="connsiteX16" fmla="*/ 292990 w 2305050"/>
              <a:gd name="connsiteY16" fmla="*/ 2036368 h 2352675"/>
              <a:gd name="connsiteX17" fmla="*/ 523875 w 2305050"/>
              <a:gd name="connsiteY17" fmla="*/ 714375 h 2352675"/>
              <a:gd name="connsiteX18" fmla="*/ 0 w 2305050"/>
              <a:gd name="connsiteY18" fmla="*/ 0 h 2352675"/>
              <a:gd name="connsiteX0" fmla="*/ 0 w 2305050"/>
              <a:gd name="connsiteY0" fmla="*/ 0 h 2352675"/>
              <a:gd name="connsiteX1" fmla="*/ 771525 w 2305050"/>
              <a:gd name="connsiteY1" fmla="*/ 561975 h 2352675"/>
              <a:gd name="connsiteX2" fmla="*/ 1960779 w 2305050"/>
              <a:gd name="connsiteY2" fmla="*/ 472517 h 2352675"/>
              <a:gd name="connsiteX3" fmla="*/ 2270609 w 2305050"/>
              <a:gd name="connsiteY3" fmla="*/ 649910 h 2352675"/>
              <a:gd name="connsiteX4" fmla="*/ 1143000 w 2305050"/>
              <a:gd name="connsiteY4" fmla="*/ 1009650 h 2352675"/>
              <a:gd name="connsiteX5" fmla="*/ 1628775 w 2305050"/>
              <a:gd name="connsiteY5" fmla="*/ 1533525 h 2352675"/>
              <a:gd name="connsiteX6" fmla="*/ 2076450 w 2305050"/>
              <a:gd name="connsiteY6" fmla="*/ 1533525 h 2352675"/>
              <a:gd name="connsiteX7" fmla="*/ 2305050 w 2305050"/>
              <a:gd name="connsiteY7" fmla="*/ 1724025 h 2352675"/>
              <a:gd name="connsiteX8" fmla="*/ 1838325 w 2305050"/>
              <a:gd name="connsiteY8" fmla="*/ 1857375 h 2352675"/>
              <a:gd name="connsiteX9" fmla="*/ 2009775 w 2305050"/>
              <a:gd name="connsiteY9" fmla="*/ 2105025 h 2352675"/>
              <a:gd name="connsiteX10" fmla="*/ 1733550 w 2305050"/>
              <a:gd name="connsiteY10" fmla="*/ 1971675 h 2352675"/>
              <a:gd name="connsiteX11" fmla="*/ 1543050 w 2305050"/>
              <a:gd name="connsiteY11" fmla="*/ 2352675 h 2352675"/>
              <a:gd name="connsiteX12" fmla="*/ 1314450 w 2305050"/>
              <a:gd name="connsiteY12" fmla="*/ 2133600 h 2352675"/>
              <a:gd name="connsiteX13" fmla="*/ 1447800 w 2305050"/>
              <a:gd name="connsiteY13" fmla="*/ 1771650 h 2352675"/>
              <a:gd name="connsiteX14" fmla="*/ 923925 w 2305050"/>
              <a:gd name="connsiteY14" fmla="*/ 1190625 h 2352675"/>
              <a:gd name="connsiteX15" fmla="*/ 414757 w 2305050"/>
              <a:gd name="connsiteY15" fmla="*/ 2305735 h 2352675"/>
              <a:gd name="connsiteX16" fmla="*/ 292990 w 2305050"/>
              <a:gd name="connsiteY16" fmla="*/ 2036368 h 2352675"/>
              <a:gd name="connsiteX17" fmla="*/ 523875 w 2305050"/>
              <a:gd name="connsiteY17" fmla="*/ 714375 h 2352675"/>
              <a:gd name="connsiteX18" fmla="*/ 0 w 2305050"/>
              <a:gd name="connsiteY18" fmla="*/ 0 h 2352675"/>
              <a:gd name="connsiteX0" fmla="*/ 0 w 2305050"/>
              <a:gd name="connsiteY0" fmla="*/ 0 h 2352675"/>
              <a:gd name="connsiteX1" fmla="*/ 771525 w 2305050"/>
              <a:gd name="connsiteY1" fmla="*/ 561975 h 2352675"/>
              <a:gd name="connsiteX2" fmla="*/ 1960779 w 2305050"/>
              <a:gd name="connsiteY2" fmla="*/ 472517 h 2352675"/>
              <a:gd name="connsiteX3" fmla="*/ 2296212 w 2305050"/>
              <a:gd name="connsiteY3" fmla="*/ 646252 h 2352675"/>
              <a:gd name="connsiteX4" fmla="*/ 1143000 w 2305050"/>
              <a:gd name="connsiteY4" fmla="*/ 1009650 h 2352675"/>
              <a:gd name="connsiteX5" fmla="*/ 1628775 w 2305050"/>
              <a:gd name="connsiteY5" fmla="*/ 1533525 h 2352675"/>
              <a:gd name="connsiteX6" fmla="*/ 2076450 w 2305050"/>
              <a:gd name="connsiteY6" fmla="*/ 1533525 h 2352675"/>
              <a:gd name="connsiteX7" fmla="*/ 2305050 w 2305050"/>
              <a:gd name="connsiteY7" fmla="*/ 1724025 h 2352675"/>
              <a:gd name="connsiteX8" fmla="*/ 1838325 w 2305050"/>
              <a:gd name="connsiteY8" fmla="*/ 1857375 h 2352675"/>
              <a:gd name="connsiteX9" fmla="*/ 2009775 w 2305050"/>
              <a:gd name="connsiteY9" fmla="*/ 2105025 h 2352675"/>
              <a:gd name="connsiteX10" fmla="*/ 1733550 w 2305050"/>
              <a:gd name="connsiteY10" fmla="*/ 1971675 h 2352675"/>
              <a:gd name="connsiteX11" fmla="*/ 1543050 w 2305050"/>
              <a:gd name="connsiteY11" fmla="*/ 2352675 h 2352675"/>
              <a:gd name="connsiteX12" fmla="*/ 1314450 w 2305050"/>
              <a:gd name="connsiteY12" fmla="*/ 2133600 h 2352675"/>
              <a:gd name="connsiteX13" fmla="*/ 1447800 w 2305050"/>
              <a:gd name="connsiteY13" fmla="*/ 1771650 h 2352675"/>
              <a:gd name="connsiteX14" fmla="*/ 923925 w 2305050"/>
              <a:gd name="connsiteY14" fmla="*/ 1190625 h 2352675"/>
              <a:gd name="connsiteX15" fmla="*/ 414757 w 2305050"/>
              <a:gd name="connsiteY15" fmla="*/ 2305735 h 2352675"/>
              <a:gd name="connsiteX16" fmla="*/ 292990 w 2305050"/>
              <a:gd name="connsiteY16" fmla="*/ 2036368 h 2352675"/>
              <a:gd name="connsiteX17" fmla="*/ 523875 w 2305050"/>
              <a:gd name="connsiteY17" fmla="*/ 714375 h 2352675"/>
              <a:gd name="connsiteX18" fmla="*/ 0 w 2305050"/>
              <a:gd name="connsiteY18" fmla="*/ 0 h 2352675"/>
              <a:gd name="connsiteX0" fmla="*/ 0 w 2305050"/>
              <a:gd name="connsiteY0" fmla="*/ 0 h 2352675"/>
              <a:gd name="connsiteX1" fmla="*/ 771525 w 2305050"/>
              <a:gd name="connsiteY1" fmla="*/ 561975 h 2352675"/>
              <a:gd name="connsiteX2" fmla="*/ 1982725 w 2305050"/>
              <a:gd name="connsiteY2" fmla="*/ 494463 h 2352675"/>
              <a:gd name="connsiteX3" fmla="*/ 2296212 w 2305050"/>
              <a:gd name="connsiteY3" fmla="*/ 646252 h 2352675"/>
              <a:gd name="connsiteX4" fmla="*/ 1143000 w 2305050"/>
              <a:gd name="connsiteY4" fmla="*/ 1009650 h 2352675"/>
              <a:gd name="connsiteX5" fmla="*/ 1628775 w 2305050"/>
              <a:gd name="connsiteY5" fmla="*/ 1533525 h 2352675"/>
              <a:gd name="connsiteX6" fmla="*/ 2076450 w 2305050"/>
              <a:gd name="connsiteY6" fmla="*/ 1533525 h 2352675"/>
              <a:gd name="connsiteX7" fmla="*/ 2305050 w 2305050"/>
              <a:gd name="connsiteY7" fmla="*/ 1724025 h 2352675"/>
              <a:gd name="connsiteX8" fmla="*/ 1838325 w 2305050"/>
              <a:gd name="connsiteY8" fmla="*/ 1857375 h 2352675"/>
              <a:gd name="connsiteX9" fmla="*/ 2009775 w 2305050"/>
              <a:gd name="connsiteY9" fmla="*/ 2105025 h 2352675"/>
              <a:gd name="connsiteX10" fmla="*/ 1733550 w 2305050"/>
              <a:gd name="connsiteY10" fmla="*/ 1971675 h 2352675"/>
              <a:gd name="connsiteX11" fmla="*/ 1543050 w 2305050"/>
              <a:gd name="connsiteY11" fmla="*/ 2352675 h 2352675"/>
              <a:gd name="connsiteX12" fmla="*/ 1314450 w 2305050"/>
              <a:gd name="connsiteY12" fmla="*/ 2133600 h 2352675"/>
              <a:gd name="connsiteX13" fmla="*/ 1447800 w 2305050"/>
              <a:gd name="connsiteY13" fmla="*/ 1771650 h 2352675"/>
              <a:gd name="connsiteX14" fmla="*/ 923925 w 2305050"/>
              <a:gd name="connsiteY14" fmla="*/ 1190625 h 2352675"/>
              <a:gd name="connsiteX15" fmla="*/ 414757 w 2305050"/>
              <a:gd name="connsiteY15" fmla="*/ 2305735 h 2352675"/>
              <a:gd name="connsiteX16" fmla="*/ 292990 w 2305050"/>
              <a:gd name="connsiteY16" fmla="*/ 2036368 h 2352675"/>
              <a:gd name="connsiteX17" fmla="*/ 523875 w 2305050"/>
              <a:gd name="connsiteY17" fmla="*/ 714375 h 2352675"/>
              <a:gd name="connsiteX18" fmla="*/ 0 w 2305050"/>
              <a:gd name="connsiteY18" fmla="*/ 0 h 2352675"/>
              <a:gd name="connsiteX0" fmla="*/ 0 w 2305050"/>
              <a:gd name="connsiteY0" fmla="*/ 0 h 2352675"/>
              <a:gd name="connsiteX1" fmla="*/ 771525 w 2305050"/>
              <a:gd name="connsiteY1" fmla="*/ 561975 h 2352675"/>
              <a:gd name="connsiteX2" fmla="*/ 2041246 w 2305050"/>
              <a:gd name="connsiteY2" fmla="*/ 498120 h 2352675"/>
              <a:gd name="connsiteX3" fmla="*/ 2296212 w 2305050"/>
              <a:gd name="connsiteY3" fmla="*/ 646252 h 2352675"/>
              <a:gd name="connsiteX4" fmla="*/ 1143000 w 2305050"/>
              <a:gd name="connsiteY4" fmla="*/ 1009650 h 2352675"/>
              <a:gd name="connsiteX5" fmla="*/ 1628775 w 2305050"/>
              <a:gd name="connsiteY5" fmla="*/ 1533525 h 2352675"/>
              <a:gd name="connsiteX6" fmla="*/ 2076450 w 2305050"/>
              <a:gd name="connsiteY6" fmla="*/ 1533525 h 2352675"/>
              <a:gd name="connsiteX7" fmla="*/ 2305050 w 2305050"/>
              <a:gd name="connsiteY7" fmla="*/ 1724025 h 2352675"/>
              <a:gd name="connsiteX8" fmla="*/ 1838325 w 2305050"/>
              <a:gd name="connsiteY8" fmla="*/ 1857375 h 2352675"/>
              <a:gd name="connsiteX9" fmla="*/ 2009775 w 2305050"/>
              <a:gd name="connsiteY9" fmla="*/ 2105025 h 2352675"/>
              <a:gd name="connsiteX10" fmla="*/ 1733550 w 2305050"/>
              <a:gd name="connsiteY10" fmla="*/ 1971675 h 2352675"/>
              <a:gd name="connsiteX11" fmla="*/ 1543050 w 2305050"/>
              <a:gd name="connsiteY11" fmla="*/ 2352675 h 2352675"/>
              <a:gd name="connsiteX12" fmla="*/ 1314450 w 2305050"/>
              <a:gd name="connsiteY12" fmla="*/ 2133600 h 2352675"/>
              <a:gd name="connsiteX13" fmla="*/ 1447800 w 2305050"/>
              <a:gd name="connsiteY13" fmla="*/ 1771650 h 2352675"/>
              <a:gd name="connsiteX14" fmla="*/ 923925 w 2305050"/>
              <a:gd name="connsiteY14" fmla="*/ 1190625 h 2352675"/>
              <a:gd name="connsiteX15" fmla="*/ 414757 w 2305050"/>
              <a:gd name="connsiteY15" fmla="*/ 2305735 h 2352675"/>
              <a:gd name="connsiteX16" fmla="*/ 292990 w 2305050"/>
              <a:gd name="connsiteY16" fmla="*/ 2036368 h 2352675"/>
              <a:gd name="connsiteX17" fmla="*/ 523875 w 2305050"/>
              <a:gd name="connsiteY17" fmla="*/ 714375 h 2352675"/>
              <a:gd name="connsiteX18" fmla="*/ 0 w 2305050"/>
              <a:gd name="connsiteY18" fmla="*/ 0 h 2352675"/>
              <a:gd name="connsiteX0" fmla="*/ 0 w 2305050"/>
              <a:gd name="connsiteY0" fmla="*/ 0 h 2352675"/>
              <a:gd name="connsiteX1" fmla="*/ 771525 w 2305050"/>
              <a:gd name="connsiteY1" fmla="*/ 561975 h 2352675"/>
              <a:gd name="connsiteX2" fmla="*/ 2041246 w 2305050"/>
              <a:gd name="connsiteY2" fmla="*/ 498120 h 2352675"/>
              <a:gd name="connsiteX3" fmla="*/ 2296212 w 2305050"/>
              <a:gd name="connsiteY3" fmla="*/ 646252 h 2352675"/>
              <a:gd name="connsiteX4" fmla="*/ 1143000 w 2305050"/>
              <a:gd name="connsiteY4" fmla="*/ 1009650 h 2352675"/>
              <a:gd name="connsiteX5" fmla="*/ 1628775 w 2305050"/>
              <a:gd name="connsiteY5" fmla="*/ 1533525 h 2352675"/>
              <a:gd name="connsiteX6" fmla="*/ 2076450 w 2305050"/>
              <a:gd name="connsiteY6" fmla="*/ 1533525 h 2352675"/>
              <a:gd name="connsiteX7" fmla="*/ 2305050 w 2305050"/>
              <a:gd name="connsiteY7" fmla="*/ 1724025 h 2352675"/>
              <a:gd name="connsiteX8" fmla="*/ 1838325 w 2305050"/>
              <a:gd name="connsiteY8" fmla="*/ 1857375 h 2352675"/>
              <a:gd name="connsiteX9" fmla="*/ 2009775 w 2305050"/>
              <a:gd name="connsiteY9" fmla="*/ 2105025 h 2352675"/>
              <a:gd name="connsiteX10" fmla="*/ 1733550 w 2305050"/>
              <a:gd name="connsiteY10" fmla="*/ 1971675 h 2352675"/>
              <a:gd name="connsiteX11" fmla="*/ 1543050 w 2305050"/>
              <a:gd name="connsiteY11" fmla="*/ 2352675 h 2352675"/>
              <a:gd name="connsiteX12" fmla="*/ 1314450 w 2305050"/>
              <a:gd name="connsiteY12" fmla="*/ 2133600 h 2352675"/>
              <a:gd name="connsiteX13" fmla="*/ 1447800 w 2305050"/>
              <a:gd name="connsiteY13" fmla="*/ 1771650 h 2352675"/>
              <a:gd name="connsiteX14" fmla="*/ 923925 w 2305050"/>
              <a:gd name="connsiteY14" fmla="*/ 1190625 h 2352675"/>
              <a:gd name="connsiteX15" fmla="*/ 414757 w 2305050"/>
              <a:gd name="connsiteY15" fmla="*/ 2305735 h 2352675"/>
              <a:gd name="connsiteX16" fmla="*/ 292990 w 2305050"/>
              <a:gd name="connsiteY16" fmla="*/ 2036368 h 2352675"/>
              <a:gd name="connsiteX17" fmla="*/ 520217 w 2305050"/>
              <a:gd name="connsiteY17" fmla="*/ 750951 h 2352675"/>
              <a:gd name="connsiteX18" fmla="*/ 0 w 2305050"/>
              <a:gd name="connsiteY18" fmla="*/ 0 h 2352675"/>
              <a:gd name="connsiteX0" fmla="*/ 0 w 2305050"/>
              <a:gd name="connsiteY0" fmla="*/ 0 h 2352675"/>
              <a:gd name="connsiteX1" fmla="*/ 771525 w 2305050"/>
              <a:gd name="connsiteY1" fmla="*/ 561975 h 2352675"/>
              <a:gd name="connsiteX2" fmla="*/ 2041246 w 2305050"/>
              <a:gd name="connsiteY2" fmla="*/ 498120 h 2352675"/>
              <a:gd name="connsiteX3" fmla="*/ 2296212 w 2305050"/>
              <a:gd name="connsiteY3" fmla="*/ 646252 h 2352675"/>
              <a:gd name="connsiteX4" fmla="*/ 1143000 w 2305050"/>
              <a:gd name="connsiteY4" fmla="*/ 1009650 h 2352675"/>
              <a:gd name="connsiteX5" fmla="*/ 1628775 w 2305050"/>
              <a:gd name="connsiteY5" fmla="*/ 1533525 h 2352675"/>
              <a:gd name="connsiteX6" fmla="*/ 2076450 w 2305050"/>
              <a:gd name="connsiteY6" fmla="*/ 1533525 h 2352675"/>
              <a:gd name="connsiteX7" fmla="*/ 2305050 w 2305050"/>
              <a:gd name="connsiteY7" fmla="*/ 1724025 h 2352675"/>
              <a:gd name="connsiteX8" fmla="*/ 1838325 w 2305050"/>
              <a:gd name="connsiteY8" fmla="*/ 1857375 h 2352675"/>
              <a:gd name="connsiteX9" fmla="*/ 2009775 w 2305050"/>
              <a:gd name="connsiteY9" fmla="*/ 2105025 h 2352675"/>
              <a:gd name="connsiteX10" fmla="*/ 1733550 w 2305050"/>
              <a:gd name="connsiteY10" fmla="*/ 1971675 h 2352675"/>
              <a:gd name="connsiteX11" fmla="*/ 1543050 w 2305050"/>
              <a:gd name="connsiteY11" fmla="*/ 2352675 h 2352675"/>
              <a:gd name="connsiteX12" fmla="*/ 1314450 w 2305050"/>
              <a:gd name="connsiteY12" fmla="*/ 2133600 h 2352675"/>
              <a:gd name="connsiteX13" fmla="*/ 1447800 w 2305050"/>
              <a:gd name="connsiteY13" fmla="*/ 1771650 h 2352675"/>
              <a:gd name="connsiteX14" fmla="*/ 923925 w 2305050"/>
              <a:gd name="connsiteY14" fmla="*/ 1190625 h 2352675"/>
              <a:gd name="connsiteX15" fmla="*/ 414757 w 2305050"/>
              <a:gd name="connsiteY15" fmla="*/ 2305735 h 2352675"/>
              <a:gd name="connsiteX16" fmla="*/ 292990 w 2305050"/>
              <a:gd name="connsiteY16" fmla="*/ 2036368 h 2352675"/>
              <a:gd name="connsiteX17" fmla="*/ 520217 w 2305050"/>
              <a:gd name="connsiteY17" fmla="*/ 750951 h 2352675"/>
              <a:gd name="connsiteX18" fmla="*/ 0 w 2305050"/>
              <a:gd name="connsiteY18" fmla="*/ 0 h 2352675"/>
              <a:gd name="connsiteX0" fmla="*/ 0 w 2305050"/>
              <a:gd name="connsiteY0" fmla="*/ 0 h 2352675"/>
              <a:gd name="connsiteX1" fmla="*/ 771525 w 2305050"/>
              <a:gd name="connsiteY1" fmla="*/ 561975 h 2352675"/>
              <a:gd name="connsiteX2" fmla="*/ 2041246 w 2305050"/>
              <a:gd name="connsiteY2" fmla="*/ 498120 h 2352675"/>
              <a:gd name="connsiteX3" fmla="*/ 2296212 w 2305050"/>
              <a:gd name="connsiteY3" fmla="*/ 646252 h 2352675"/>
              <a:gd name="connsiteX4" fmla="*/ 1143000 w 2305050"/>
              <a:gd name="connsiteY4" fmla="*/ 1009650 h 2352675"/>
              <a:gd name="connsiteX5" fmla="*/ 1628775 w 2305050"/>
              <a:gd name="connsiteY5" fmla="*/ 1533525 h 2352675"/>
              <a:gd name="connsiteX6" fmla="*/ 2076450 w 2305050"/>
              <a:gd name="connsiteY6" fmla="*/ 1533525 h 2352675"/>
              <a:gd name="connsiteX7" fmla="*/ 2305050 w 2305050"/>
              <a:gd name="connsiteY7" fmla="*/ 1724025 h 2352675"/>
              <a:gd name="connsiteX8" fmla="*/ 1838325 w 2305050"/>
              <a:gd name="connsiteY8" fmla="*/ 1857375 h 2352675"/>
              <a:gd name="connsiteX9" fmla="*/ 2009775 w 2305050"/>
              <a:gd name="connsiteY9" fmla="*/ 2105025 h 2352675"/>
              <a:gd name="connsiteX10" fmla="*/ 1733550 w 2305050"/>
              <a:gd name="connsiteY10" fmla="*/ 1971675 h 2352675"/>
              <a:gd name="connsiteX11" fmla="*/ 1543050 w 2305050"/>
              <a:gd name="connsiteY11" fmla="*/ 2352675 h 2352675"/>
              <a:gd name="connsiteX12" fmla="*/ 1314450 w 2305050"/>
              <a:gd name="connsiteY12" fmla="*/ 2133600 h 2352675"/>
              <a:gd name="connsiteX13" fmla="*/ 1447800 w 2305050"/>
              <a:gd name="connsiteY13" fmla="*/ 1771650 h 2352675"/>
              <a:gd name="connsiteX14" fmla="*/ 923925 w 2305050"/>
              <a:gd name="connsiteY14" fmla="*/ 1190625 h 2352675"/>
              <a:gd name="connsiteX15" fmla="*/ 414757 w 2305050"/>
              <a:gd name="connsiteY15" fmla="*/ 2305735 h 2352675"/>
              <a:gd name="connsiteX16" fmla="*/ 292990 w 2305050"/>
              <a:gd name="connsiteY16" fmla="*/ 2036368 h 2352675"/>
              <a:gd name="connsiteX17" fmla="*/ 520217 w 2305050"/>
              <a:gd name="connsiteY17" fmla="*/ 750951 h 2352675"/>
              <a:gd name="connsiteX18" fmla="*/ 0 w 2305050"/>
              <a:gd name="connsiteY18" fmla="*/ 0 h 2352675"/>
              <a:gd name="connsiteX0" fmla="*/ 0 w 2305050"/>
              <a:gd name="connsiteY0" fmla="*/ 0 h 2352675"/>
              <a:gd name="connsiteX1" fmla="*/ 771525 w 2305050"/>
              <a:gd name="connsiteY1" fmla="*/ 561975 h 2352675"/>
              <a:gd name="connsiteX2" fmla="*/ 2041246 w 2305050"/>
              <a:gd name="connsiteY2" fmla="*/ 498120 h 2352675"/>
              <a:gd name="connsiteX3" fmla="*/ 2296212 w 2305050"/>
              <a:gd name="connsiteY3" fmla="*/ 646252 h 2352675"/>
              <a:gd name="connsiteX4" fmla="*/ 1143000 w 2305050"/>
              <a:gd name="connsiteY4" fmla="*/ 1009650 h 2352675"/>
              <a:gd name="connsiteX5" fmla="*/ 1628775 w 2305050"/>
              <a:gd name="connsiteY5" fmla="*/ 1533525 h 2352675"/>
              <a:gd name="connsiteX6" fmla="*/ 2076450 w 2305050"/>
              <a:gd name="connsiteY6" fmla="*/ 1533525 h 2352675"/>
              <a:gd name="connsiteX7" fmla="*/ 2305050 w 2305050"/>
              <a:gd name="connsiteY7" fmla="*/ 1724025 h 2352675"/>
              <a:gd name="connsiteX8" fmla="*/ 1838325 w 2305050"/>
              <a:gd name="connsiteY8" fmla="*/ 1857375 h 2352675"/>
              <a:gd name="connsiteX9" fmla="*/ 2009775 w 2305050"/>
              <a:gd name="connsiteY9" fmla="*/ 2105025 h 2352675"/>
              <a:gd name="connsiteX10" fmla="*/ 1733550 w 2305050"/>
              <a:gd name="connsiteY10" fmla="*/ 1971675 h 2352675"/>
              <a:gd name="connsiteX11" fmla="*/ 1543050 w 2305050"/>
              <a:gd name="connsiteY11" fmla="*/ 2352675 h 2352675"/>
              <a:gd name="connsiteX12" fmla="*/ 1314450 w 2305050"/>
              <a:gd name="connsiteY12" fmla="*/ 2133600 h 2352675"/>
              <a:gd name="connsiteX13" fmla="*/ 1447800 w 2305050"/>
              <a:gd name="connsiteY13" fmla="*/ 1771650 h 2352675"/>
              <a:gd name="connsiteX14" fmla="*/ 923925 w 2305050"/>
              <a:gd name="connsiteY14" fmla="*/ 1190625 h 2352675"/>
              <a:gd name="connsiteX15" fmla="*/ 414757 w 2305050"/>
              <a:gd name="connsiteY15" fmla="*/ 2305735 h 2352675"/>
              <a:gd name="connsiteX16" fmla="*/ 292990 w 2305050"/>
              <a:gd name="connsiteY16" fmla="*/ 2036368 h 2352675"/>
              <a:gd name="connsiteX17" fmla="*/ 520217 w 2305050"/>
              <a:gd name="connsiteY17" fmla="*/ 750951 h 2352675"/>
              <a:gd name="connsiteX18" fmla="*/ 0 w 2305050"/>
              <a:gd name="connsiteY18" fmla="*/ 0 h 2352675"/>
              <a:gd name="connsiteX0" fmla="*/ 0 w 2294077"/>
              <a:gd name="connsiteY0" fmla="*/ 0 h 2363647"/>
              <a:gd name="connsiteX1" fmla="*/ 760552 w 2294077"/>
              <a:gd name="connsiteY1" fmla="*/ 572947 h 2363647"/>
              <a:gd name="connsiteX2" fmla="*/ 2030273 w 2294077"/>
              <a:gd name="connsiteY2" fmla="*/ 509092 h 2363647"/>
              <a:gd name="connsiteX3" fmla="*/ 2285239 w 2294077"/>
              <a:gd name="connsiteY3" fmla="*/ 657224 h 2363647"/>
              <a:gd name="connsiteX4" fmla="*/ 1132027 w 2294077"/>
              <a:gd name="connsiteY4" fmla="*/ 1020622 h 2363647"/>
              <a:gd name="connsiteX5" fmla="*/ 1617802 w 2294077"/>
              <a:gd name="connsiteY5" fmla="*/ 1544497 h 2363647"/>
              <a:gd name="connsiteX6" fmla="*/ 2065477 w 2294077"/>
              <a:gd name="connsiteY6" fmla="*/ 1544497 h 2363647"/>
              <a:gd name="connsiteX7" fmla="*/ 2294077 w 2294077"/>
              <a:gd name="connsiteY7" fmla="*/ 1734997 h 2363647"/>
              <a:gd name="connsiteX8" fmla="*/ 1827352 w 2294077"/>
              <a:gd name="connsiteY8" fmla="*/ 1868347 h 2363647"/>
              <a:gd name="connsiteX9" fmla="*/ 1998802 w 2294077"/>
              <a:gd name="connsiteY9" fmla="*/ 2115997 h 2363647"/>
              <a:gd name="connsiteX10" fmla="*/ 1722577 w 2294077"/>
              <a:gd name="connsiteY10" fmla="*/ 1982647 h 2363647"/>
              <a:gd name="connsiteX11" fmla="*/ 1532077 w 2294077"/>
              <a:gd name="connsiteY11" fmla="*/ 2363647 h 2363647"/>
              <a:gd name="connsiteX12" fmla="*/ 1303477 w 2294077"/>
              <a:gd name="connsiteY12" fmla="*/ 2144572 h 2363647"/>
              <a:gd name="connsiteX13" fmla="*/ 1436827 w 2294077"/>
              <a:gd name="connsiteY13" fmla="*/ 1782622 h 2363647"/>
              <a:gd name="connsiteX14" fmla="*/ 912952 w 2294077"/>
              <a:gd name="connsiteY14" fmla="*/ 1201597 h 2363647"/>
              <a:gd name="connsiteX15" fmla="*/ 403784 w 2294077"/>
              <a:gd name="connsiteY15" fmla="*/ 2316707 h 2363647"/>
              <a:gd name="connsiteX16" fmla="*/ 282017 w 2294077"/>
              <a:gd name="connsiteY16" fmla="*/ 2047340 h 2363647"/>
              <a:gd name="connsiteX17" fmla="*/ 509244 w 2294077"/>
              <a:gd name="connsiteY17" fmla="*/ 761923 h 2363647"/>
              <a:gd name="connsiteX18" fmla="*/ 0 w 2294077"/>
              <a:gd name="connsiteY18" fmla="*/ 0 h 2363647"/>
              <a:gd name="connsiteX0" fmla="*/ 6569 w 2300646"/>
              <a:gd name="connsiteY0" fmla="*/ 0 h 2363647"/>
              <a:gd name="connsiteX1" fmla="*/ 767121 w 2300646"/>
              <a:gd name="connsiteY1" fmla="*/ 572947 h 2363647"/>
              <a:gd name="connsiteX2" fmla="*/ 2036842 w 2300646"/>
              <a:gd name="connsiteY2" fmla="*/ 509092 h 2363647"/>
              <a:gd name="connsiteX3" fmla="*/ 2291808 w 2300646"/>
              <a:gd name="connsiteY3" fmla="*/ 657224 h 2363647"/>
              <a:gd name="connsiteX4" fmla="*/ 1138596 w 2300646"/>
              <a:gd name="connsiteY4" fmla="*/ 1020622 h 2363647"/>
              <a:gd name="connsiteX5" fmla="*/ 1624371 w 2300646"/>
              <a:gd name="connsiteY5" fmla="*/ 1544497 h 2363647"/>
              <a:gd name="connsiteX6" fmla="*/ 2072046 w 2300646"/>
              <a:gd name="connsiteY6" fmla="*/ 1544497 h 2363647"/>
              <a:gd name="connsiteX7" fmla="*/ 2300646 w 2300646"/>
              <a:gd name="connsiteY7" fmla="*/ 1734997 h 2363647"/>
              <a:gd name="connsiteX8" fmla="*/ 1833921 w 2300646"/>
              <a:gd name="connsiteY8" fmla="*/ 1868347 h 2363647"/>
              <a:gd name="connsiteX9" fmla="*/ 2005371 w 2300646"/>
              <a:gd name="connsiteY9" fmla="*/ 2115997 h 2363647"/>
              <a:gd name="connsiteX10" fmla="*/ 1729146 w 2300646"/>
              <a:gd name="connsiteY10" fmla="*/ 1982647 h 2363647"/>
              <a:gd name="connsiteX11" fmla="*/ 1538646 w 2300646"/>
              <a:gd name="connsiteY11" fmla="*/ 2363647 h 2363647"/>
              <a:gd name="connsiteX12" fmla="*/ 1310046 w 2300646"/>
              <a:gd name="connsiteY12" fmla="*/ 2144572 h 2363647"/>
              <a:gd name="connsiteX13" fmla="*/ 1443396 w 2300646"/>
              <a:gd name="connsiteY13" fmla="*/ 1782622 h 2363647"/>
              <a:gd name="connsiteX14" fmla="*/ 919521 w 2300646"/>
              <a:gd name="connsiteY14" fmla="*/ 1201597 h 2363647"/>
              <a:gd name="connsiteX15" fmla="*/ 410353 w 2300646"/>
              <a:gd name="connsiteY15" fmla="*/ 2316707 h 2363647"/>
              <a:gd name="connsiteX16" fmla="*/ 288586 w 2300646"/>
              <a:gd name="connsiteY16" fmla="*/ 2047340 h 2363647"/>
              <a:gd name="connsiteX17" fmla="*/ 515813 w 2300646"/>
              <a:gd name="connsiteY17" fmla="*/ 761923 h 2363647"/>
              <a:gd name="connsiteX18" fmla="*/ 6569 w 2300646"/>
              <a:gd name="connsiteY18" fmla="*/ 0 h 2363647"/>
              <a:gd name="connsiteX0" fmla="*/ 6569 w 2300646"/>
              <a:gd name="connsiteY0" fmla="*/ 5505 h 2369152"/>
              <a:gd name="connsiteX1" fmla="*/ 767121 w 2300646"/>
              <a:gd name="connsiteY1" fmla="*/ 578452 h 2369152"/>
              <a:gd name="connsiteX2" fmla="*/ 2036842 w 2300646"/>
              <a:gd name="connsiteY2" fmla="*/ 514597 h 2369152"/>
              <a:gd name="connsiteX3" fmla="*/ 2291808 w 2300646"/>
              <a:gd name="connsiteY3" fmla="*/ 662729 h 2369152"/>
              <a:gd name="connsiteX4" fmla="*/ 1138596 w 2300646"/>
              <a:gd name="connsiteY4" fmla="*/ 1026127 h 2369152"/>
              <a:gd name="connsiteX5" fmla="*/ 1624371 w 2300646"/>
              <a:gd name="connsiteY5" fmla="*/ 1550002 h 2369152"/>
              <a:gd name="connsiteX6" fmla="*/ 2072046 w 2300646"/>
              <a:gd name="connsiteY6" fmla="*/ 1550002 h 2369152"/>
              <a:gd name="connsiteX7" fmla="*/ 2300646 w 2300646"/>
              <a:gd name="connsiteY7" fmla="*/ 1740502 h 2369152"/>
              <a:gd name="connsiteX8" fmla="*/ 1833921 w 2300646"/>
              <a:gd name="connsiteY8" fmla="*/ 1873852 h 2369152"/>
              <a:gd name="connsiteX9" fmla="*/ 2005371 w 2300646"/>
              <a:gd name="connsiteY9" fmla="*/ 2121502 h 2369152"/>
              <a:gd name="connsiteX10" fmla="*/ 1729146 w 2300646"/>
              <a:gd name="connsiteY10" fmla="*/ 1988152 h 2369152"/>
              <a:gd name="connsiteX11" fmla="*/ 1538646 w 2300646"/>
              <a:gd name="connsiteY11" fmla="*/ 2369152 h 2369152"/>
              <a:gd name="connsiteX12" fmla="*/ 1310046 w 2300646"/>
              <a:gd name="connsiteY12" fmla="*/ 2150077 h 2369152"/>
              <a:gd name="connsiteX13" fmla="*/ 1443396 w 2300646"/>
              <a:gd name="connsiteY13" fmla="*/ 1788127 h 2369152"/>
              <a:gd name="connsiteX14" fmla="*/ 919521 w 2300646"/>
              <a:gd name="connsiteY14" fmla="*/ 1207102 h 2369152"/>
              <a:gd name="connsiteX15" fmla="*/ 410353 w 2300646"/>
              <a:gd name="connsiteY15" fmla="*/ 2322212 h 2369152"/>
              <a:gd name="connsiteX16" fmla="*/ 288586 w 2300646"/>
              <a:gd name="connsiteY16" fmla="*/ 2052845 h 2369152"/>
              <a:gd name="connsiteX17" fmla="*/ 515813 w 2300646"/>
              <a:gd name="connsiteY17" fmla="*/ 767428 h 2369152"/>
              <a:gd name="connsiteX18" fmla="*/ 6569 w 2300646"/>
              <a:gd name="connsiteY18" fmla="*/ 5505 h 2369152"/>
              <a:gd name="connsiteX0" fmla="*/ 11167 w 2305244"/>
              <a:gd name="connsiteY0" fmla="*/ 5505 h 2369152"/>
              <a:gd name="connsiteX1" fmla="*/ 771719 w 2305244"/>
              <a:gd name="connsiteY1" fmla="*/ 578452 h 2369152"/>
              <a:gd name="connsiteX2" fmla="*/ 2041440 w 2305244"/>
              <a:gd name="connsiteY2" fmla="*/ 514597 h 2369152"/>
              <a:gd name="connsiteX3" fmla="*/ 2296406 w 2305244"/>
              <a:gd name="connsiteY3" fmla="*/ 662729 h 2369152"/>
              <a:gd name="connsiteX4" fmla="*/ 1143194 w 2305244"/>
              <a:gd name="connsiteY4" fmla="*/ 1026127 h 2369152"/>
              <a:gd name="connsiteX5" fmla="*/ 1628969 w 2305244"/>
              <a:gd name="connsiteY5" fmla="*/ 1550002 h 2369152"/>
              <a:gd name="connsiteX6" fmla="*/ 2076644 w 2305244"/>
              <a:gd name="connsiteY6" fmla="*/ 1550002 h 2369152"/>
              <a:gd name="connsiteX7" fmla="*/ 2305244 w 2305244"/>
              <a:gd name="connsiteY7" fmla="*/ 1740502 h 2369152"/>
              <a:gd name="connsiteX8" fmla="*/ 1838519 w 2305244"/>
              <a:gd name="connsiteY8" fmla="*/ 1873852 h 2369152"/>
              <a:gd name="connsiteX9" fmla="*/ 2009969 w 2305244"/>
              <a:gd name="connsiteY9" fmla="*/ 2121502 h 2369152"/>
              <a:gd name="connsiteX10" fmla="*/ 1733744 w 2305244"/>
              <a:gd name="connsiteY10" fmla="*/ 1988152 h 2369152"/>
              <a:gd name="connsiteX11" fmla="*/ 1543244 w 2305244"/>
              <a:gd name="connsiteY11" fmla="*/ 2369152 h 2369152"/>
              <a:gd name="connsiteX12" fmla="*/ 1314644 w 2305244"/>
              <a:gd name="connsiteY12" fmla="*/ 2150077 h 2369152"/>
              <a:gd name="connsiteX13" fmla="*/ 1447994 w 2305244"/>
              <a:gd name="connsiteY13" fmla="*/ 1788127 h 2369152"/>
              <a:gd name="connsiteX14" fmla="*/ 924119 w 2305244"/>
              <a:gd name="connsiteY14" fmla="*/ 1207102 h 2369152"/>
              <a:gd name="connsiteX15" fmla="*/ 414951 w 2305244"/>
              <a:gd name="connsiteY15" fmla="*/ 2322212 h 2369152"/>
              <a:gd name="connsiteX16" fmla="*/ 293184 w 2305244"/>
              <a:gd name="connsiteY16" fmla="*/ 2052845 h 2369152"/>
              <a:gd name="connsiteX17" fmla="*/ 520411 w 2305244"/>
              <a:gd name="connsiteY17" fmla="*/ 767428 h 2369152"/>
              <a:gd name="connsiteX18" fmla="*/ 11167 w 2305244"/>
              <a:gd name="connsiteY18" fmla="*/ 5505 h 2369152"/>
              <a:gd name="connsiteX0" fmla="*/ 11167 w 2305244"/>
              <a:gd name="connsiteY0" fmla="*/ 5505 h 2369152"/>
              <a:gd name="connsiteX1" fmla="*/ 771719 w 2305244"/>
              <a:gd name="connsiteY1" fmla="*/ 578452 h 2369152"/>
              <a:gd name="connsiteX2" fmla="*/ 2041440 w 2305244"/>
              <a:gd name="connsiteY2" fmla="*/ 514597 h 2369152"/>
              <a:gd name="connsiteX3" fmla="*/ 2296406 w 2305244"/>
              <a:gd name="connsiteY3" fmla="*/ 662729 h 2369152"/>
              <a:gd name="connsiteX4" fmla="*/ 1143194 w 2305244"/>
              <a:gd name="connsiteY4" fmla="*/ 1026127 h 2369152"/>
              <a:gd name="connsiteX5" fmla="*/ 1628969 w 2305244"/>
              <a:gd name="connsiteY5" fmla="*/ 1550002 h 2369152"/>
              <a:gd name="connsiteX6" fmla="*/ 2076644 w 2305244"/>
              <a:gd name="connsiteY6" fmla="*/ 1550002 h 2369152"/>
              <a:gd name="connsiteX7" fmla="*/ 2305244 w 2305244"/>
              <a:gd name="connsiteY7" fmla="*/ 1740502 h 2369152"/>
              <a:gd name="connsiteX8" fmla="*/ 1838519 w 2305244"/>
              <a:gd name="connsiteY8" fmla="*/ 1873852 h 2369152"/>
              <a:gd name="connsiteX9" fmla="*/ 2009969 w 2305244"/>
              <a:gd name="connsiteY9" fmla="*/ 2121502 h 2369152"/>
              <a:gd name="connsiteX10" fmla="*/ 1733744 w 2305244"/>
              <a:gd name="connsiteY10" fmla="*/ 1988152 h 2369152"/>
              <a:gd name="connsiteX11" fmla="*/ 1543244 w 2305244"/>
              <a:gd name="connsiteY11" fmla="*/ 2369152 h 2369152"/>
              <a:gd name="connsiteX12" fmla="*/ 1314644 w 2305244"/>
              <a:gd name="connsiteY12" fmla="*/ 2150077 h 2369152"/>
              <a:gd name="connsiteX13" fmla="*/ 1447994 w 2305244"/>
              <a:gd name="connsiteY13" fmla="*/ 1788127 h 2369152"/>
              <a:gd name="connsiteX14" fmla="*/ 909489 w 2305244"/>
              <a:gd name="connsiteY14" fmla="*/ 1185156 h 2369152"/>
              <a:gd name="connsiteX15" fmla="*/ 414951 w 2305244"/>
              <a:gd name="connsiteY15" fmla="*/ 2322212 h 2369152"/>
              <a:gd name="connsiteX16" fmla="*/ 293184 w 2305244"/>
              <a:gd name="connsiteY16" fmla="*/ 2052845 h 2369152"/>
              <a:gd name="connsiteX17" fmla="*/ 520411 w 2305244"/>
              <a:gd name="connsiteY17" fmla="*/ 767428 h 2369152"/>
              <a:gd name="connsiteX18" fmla="*/ 11167 w 2305244"/>
              <a:gd name="connsiteY18" fmla="*/ 5505 h 2369152"/>
              <a:gd name="connsiteX0" fmla="*/ 11167 w 2305244"/>
              <a:gd name="connsiteY0" fmla="*/ 5505 h 2369152"/>
              <a:gd name="connsiteX1" fmla="*/ 771719 w 2305244"/>
              <a:gd name="connsiteY1" fmla="*/ 578452 h 2369152"/>
              <a:gd name="connsiteX2" fmla="*/ 2041440 w 2305244"/>
              <a:gd name="connsiteY2" fmla="*/ 514597 h 2369152"/>
              <a:gd name="connsiteX3" fmla="*/ 2296406 w 2305244"/>
              <a:gd name="connsiteY3" fmla="*/ 662729 h 2369152"/>
              <a:gd name="connsiteX4" fmla="*/ 1106618 w 2305244"/>
              <a:gd name="connsiteY4" fmla="*/ 1004182 h 2369152"/>
              <a:gd name="connsiteX5" fmla="*/ 1628969 w 2305244"/>
              <a:gd name="connsiteY5" fmla="*/ 1550002 h 2369152"/>
              <a:gd name="connsiteX6" fmla="*/ 2076644 w 2305244"/>
              <a:gd name="connsiteY6" fmla="*/ 1550002 h 2369152"/>
              <a:gd name="connsiteX7" fmla="*/ 2305244 w 2305244"/>
              <a:gd name="connsiteY7" fmla="*/ 1740502 h 2369152"/>
              <a:gd name="connsiteX8" fmla="*/ 1838519 w 2305244"/>
              <a:gd name="connsiteY8" fmla="*/ 1873852 h 2369152"/>
              <a:gd name="connsiteX9" fmla="*/ 2009969 w 2305244"/>
              <a:gd name="connsiteY9" fmla="*/ 2121502 h 2369152"/>
              <a:gd name="connsiteX10" fmla="*/ 1733744 w 2305244"/>
              <a:gd name="connsiteY10" fmla="*/ 1988152 h 2369152"/>
              <a:gd name="connsiteX11" fmla="*/ 1543244 w 2305244"/>
              <a:gd name="connsiteY11" fmla="*/ 2369152 h 2369152"/>
              <a:gd name="connsiteX12" fmla="*/ 1314644 w 2305244"/>
              <a:gd name="connsiteY12" fmla="*/ 2150077 h 2369152"/>
              <a:gd name="connsiteX13" fmla="*/ 1447994 w 2305244"/>
              <a:gd name="connsiteY13" fmla="*/ 1788127 h 2369152"/>
              <a:gd name="connsiteX14" fmla="*/ 909489 w 2305244"/>
              <a:gd name="connsiteY14" fmla="*/ 1185156 h 2369152"/>
              <a:gd name="connsiteX15" fmla="*/ 414951 w 2305244"/>
              <a:gd name="connsiteY15" fmla="*/ 2322212 h 2369152"/>
              <a:gd name="connsiteX16" fmla="*/ 293184 w 2305244"/>
              <a:gd name="connsiteY16" fmla="*/ 2052845 h 2369152"/>
              <a:gd name="connsiteX17" fmla="*/ 520411 w 2305244"/>
              <a:gd name="connsiteY17" fmla="*/ 767428 h 2369152"/>
              <a:gd name="connsiteX18" fmla="*/ 11167 w 2305244"/>
              <a:gd name="connsiteY18" fmla="*/ 5505 h 2369152"/>
              <a:gd name="connsiteX0" fmla="*/ 11167 w 2305244"/>
              <a:gd name="connsiteY0" fmla="*/ 5505 h 2369152"/>
              <a:gd name="connsiteX1" fmla="*/ 771719 w 2305244"/>
              <a:gd name="connsiteY1" fmla="*/ 578452 h 2369152"/>
              <a:gd name="connsiteX2" fmla="*/ 2041440 w 2305244"/>
              <a:gd name="connsiteY2" fmla="*/ 514597 h 2369152"/>
              <a:gd name="connsiteX3" fmla="*/ 2296406 w 2305244"/>
              <a:gd name="connsiteY3" fmla="*/ 662729 h 2369152"/>
              <a:gd name="connsiteX4" fmla="*/ 1106618 w 2305244"/>
              <a:gd name="connsiteY4" fmla="*/ 1004182 h 2369152"/>
              <a:gd name="connsiteX5" fmla="*/ 1628969 w 2305244"/>
              <a:gd name="connsiteY5" fmla="*/ 1550002 h 2369152"/>
              <a:gd name="connsiteX6" fmla="*/ 2076644 w 2305244"/>
              <a:gd name="connsiteY6" fmla="*/ 1550002 h 2369152"/>
              <a:gd name="connsiteX7" fmla="*/ 2305244 w 2305244"/>
              <a:gd name="connsiteY7" fmla="*/ 1740502 h 2369152"/>
              <a:gd name="connsiteX8" fmla="*/ 1838519 w 2305244"/>
              <a:gd name="connsiteY8" fmla="*/ 1873852 h 2369152"/>
              <a:gd name="connsiteX9" fmla="*/ 2009969 w 2305244"/>
              <a:gd name="connsiteY9" fmla="*/ 2121502 h 2369152"/>
              <a:gd name="connsiteX10" fmla="*/ 1733744 w 2305244"/>
              <a:gd name="connsiteY10" fmla="*/ 1988152 h 2369152"/>
              <a:gd name="connsiteX11" fmla="*/ 1543244 w 2305244"/>
              <a:gd name="connsiteY11" fmla="*/ 2369152 h 2369152"/>
              <a:gd name="connsiteX12" fmla="*/ 1314644 w 2305244"/>
              <a:gd name="connsiteY12" fmla="*/ 2150077 h 2369152"/>
              <a:gd name="connsiteX13" fmla="*/ 1447994 w 2305244"/>
              <a:gd name="connsiteY13" fmla="*/ 1788127 h 2369152"/>
              <a:gd name="connsiteX14" fmla="*/ 898516 w 2305244"/>
              <a:gd name="connsiteY14" fmla="*/ 1196129 h 2369152"/>
              <a:gd name="connsiteX15" fmla="*/ 414951 w 2305244"/>
              <a:gd name="connsiteY15" fmla="*/ 2322212 h 2369152"/>
              <a:gd name="connsiteX16" fmla="*/ 293184 w 2305244"/>
              <a:gd name="connsiteY16" fmla="*/ 2052845 h 2369152"/>
              <a:gd name="connsiteX17" fmla="*/ 520411 w 2305244"/>
              <a:gd name="connsiteY17" fmla="*/ 767428 h 2369152"/>
              <a:gd name="connsiteX18" fmla="*/ 11167 w 2305244"/>
              <a:gd name="connsiteY18" fmla="*/ 5505 h 2369152"/>
              <a:gd name="connsiteX0" fmla="*/ 11167 w 2305244"/>
              <a:gd name="connsiteY0" fmla="*/ 5505 h 2369152"/>
              <a:gd name="connsiteX1" fmla="*/ 771719 w 2305244"/>
              <a:gd name="connsiteY1" fmla="*/ 578452 h 2369152"/>
              <a:gd name="connsiteX2" fmla="*/ 2041440 w 2305244"/>
              <a:gd name="connsiteY2" fmla="*/ 514597 h 2369152"/>
              <a:gd name="connsiteX3" fmla="*/ 2296406 w 2305244"/>
              <a:gd name="connsiteY3" fmla="*/ 662729 h 2369152"/>
              <a:gd name="connsiteX4" fmla="*/ 1124906 w 2305244"/>
              <a:gd name="connsiteY4" fmla="*/ 1004182 h 2369152"/>
              <a:gd name="connsiteX5" fmla="*/ 1628969 w 2305244"/>
              <a:gd name="connsiteY5" fmla="*/ 1550002 h 2369152"/>
              <a:gd name="connsiteX6" fmla="*/ 2076644 w 2305244"/>
              <a:gd name="connsiteY6" fmla="*/ 1550002 h 2369152"/>
              <a:gd name="connsiteX7" fmla="*/ 2305244 w 2305244"/>
              <a:gd name="connsiteY7" fmla="*/ 1740502 h 2369152"/>
              <a:gd name="connsiteX8" fmla="*/ 1838519 w 2305244"/>
              <a:gd name="connsiteY8" fmla="*/ 1873852 h 2369152"/>
              <a:gd name="connsiteX9" fmla="*/ 2009969 w 2305244"/>
              <a:gd name="connsiteY9" fmla="*/ 2121502 h 2369152"/>
              <a:gd name="connsiteX10" fmla="*/ 1733744 w 2305244"/>
              <a:gd name="connsiteY10" fmla="*/ 1988152 h 2369152"/>
              <a:gd name="connsiteX11" fmla="*/ 1543244 w 2305244"/>
              <a:gd name="connsiteY11" fmla="*/ 2369152 h 2369152"/>
              <a:gd name="connsiteX12" fmla="*/ 1314644 w 2305244"/>
              <a:gd name="connsiteY12" fmla="*/ 2150077 h 2369152"/>
              <a:gd name="connsiteX13" fmla="*/ 1447994 w 2305244"/>
              <a:gd name="connsiteY13" fmla="*/ 1788127 h 2369152"/>
              <a:gd name="connsiteX14" fmla="*/ 898516 w 2305244"/>
              <a:gd name="connsiteY14" fmla="*/ 1196129 h 2369152"/>
              <a:gd name="connsiteX15" fmla="*/ 414951 w 2305244"/>
              <a:gd name="connsiteY15" fmla="*/ 2322212 h 2369152"/>
              <a:gd name="connsiteX16" fmla="*/ 293184 w 2305244"/>
              <a:gd name="connsiteY16" fmla="*/ 2052845 h 2369152"/>
              <a:gd name="connsiteX17" fmla="*/ 520411 w 2305244"/>
              <a:gd name="connsiteY17" fmla="*/ 767428 h 2369152"/>
              <a:gd name="connsiteX18" fmla="*/ 11167 w 2305244"/>
              <a:gd name="connsiteY18" fmla="*/ 5505 h 2369152"/>
              <a:gd name="connsiteX0" fmla="*/ 11167 w 2305244"/>
              <a:gd name="connsiteY0" fmla="*/ 5505 h 2369152"/>
              <a:gd name="connsiteX1" fmla="*/ 771719 w 2305244"/>
              <a:gd name="connsiteY1" fmla="*/ 578452 h 2369152"/>
              <a:gd name="connsiteX2" fmla="*/ 2041440 w 2305244"/>
              <a:gd name="connsiteY2" fmla="*/ 514597 h 2369152"/>
              <a:gd name="connsiteX3" fmla="*/ 2296406 w 2305244"/>
              <a:gd name="connsiteY3" fmla="*/ 662729 h 2369152"/>
              <a:gd name="connsiteX4" fmla="*/ 1124906 w 2305244"/>
              <a:gd name="connsiteY4" fmla="*/ 1004182 h 2369152"/>
              <a:gd name="connsiteX5" fmla="*/ 1628969 w 2305244"/>
              <a:gd name="connsiteY5" fmla="*/ 1550002 h 2369152"/>
              <a:gd name="connsiteX6" fmla="*/ 2076644 w 2305244"/>
              <a:gd name="connsiteY6" fmla="*/ 1550002 h 2369152"/>
              <a:gd name="connsiteX7" fmla="*/ 2305244 w 2305244"/>
              <a:gd name="connsiteY7" fmla="*/ 1740502 h 2369152"/>
              <a:gd name="connsiteX8" fmla="*/ 1838519 w 2305244"/>
              <a:gd name="connsiteY8" fmla="*/ 1873852 h 2369152"/>
              <a:gd name="connsiteX9" fmla="*/ 2009969 w 2305244"/>
              <a:gd name="connsiteY9" fmla="*/ 2121502 h 2369152"/>
              <a:gd name="connsiteX10" fmla="*/ 1733744 w 2305244"/>
              <a:gd name="connsiteY10" fmla="*/ 1988152 h 2369152"/>
              <a:gd name="connsiteX11" fmla="*/ 1543244 w 2305244"/>
              <a:gd name="connsiteY11" fmla="*/ 2369152 h 2369152"/>
              <a:gd name="connsiteX12" fmla="*/ 1314644 w 2305244"/>
              <a:gd name="connsiteY12" fmla="*/ 2150077 h 2369152"/>
              <a:gd name="connsiteX13" fmla="*/ 1447994 w 2305244"/>
              <a:gd name="connsiteY13" fmla="*/ 1788127 h 2369152"/>
              <a:gd name="connsiteX14" fmla="*/ 909489 w 2305244"/>
              <a:gd name="connsiteY14" fmla="*/ 1225390 h 2369152"/>
              <a:gd name="connsiteX15" fmla="*/ 414951 w 2305244"/>
              <a:gd name="connsiteY15" fmla="*/ 2322212 h 2369152"/>
              <a:gd name="connsiteX16" fmla="*/ 293184 w 2305244"/>
              <a:gd name="connsiteY16" fmla="*/ 2052845 h 2369152"/>
              <a:gd name="connsiteX17" fmla="*/ 520411 w 2305244"/>
              <a:gd name="connsiteY17" fmla="*/ 767428 h 2369152"/>
              <a:gd name="connsiteX18" fmla="*/ 11167 w 2305244"/>
              <a:gd name="connsiteY18" fmla="*/ 5505 h 2369152"/>
              <a:gd name="connsiteX0" fmla="*/ 11167 w 2305244"/>
              <a:gd name="connsiteY0" fmla="*/ 5505 h 2369152"/>
              <a:gd name="connsiteX1" fmla="*/ 771719 w 2305244"/>
              <a:gd name="connsiteY1" fmla="*/ 578452 h 2369152"/>
              <a:gd name="connsiteX2" fmla="*/ 2041440 w 2305244"/>
              <a:gd name="connsiteY2" fmla="*/ 514597 h 2369152"/>
              <a:gd name="connsiteX3" fmla="*/ 2296406 w 2305244"/>
              <a:gd name="connsiteY3" fmla="*/ 662729 h 2369152"/>
              <a:gd name="connsiteX4" fmla="*/ 1124906 w 2305244"/>
              <a:gd name="connsiteY4" fmla="*/ 1004182 h 2369152"/>
              <a:gd name="connsiteX5" fmla="*/ 1628969 w 2305244"/>
              <a:gd name="connsiteY5" fmla="*/ 1550002 h 2369152"/>
              <a:gd name="connsiteX6" fmla="*/ 2076644 w 2305244"/>
              <a:gd name="connsiteY6" fmla="*/ 1550002 h 2369152"/>
              <a:gd name="connsiteX7" fmla="*/ 2305244 w 2305244"/>
              <a:gd name="connsiteY7" fmla="*/ 1740502 h 2369152"/>
              <a:gd name="connsiteX8" fmla="*/ 1838519 w 2305244"/>
              <a:gd name="connsiteY8" fmla="*/ 1873852 h 2369152"/>
              <a:gd name="connsiteX9" fmla="*/ 2009969 w 2305244"/>
              <a:gd name="connsiteY9" fmla="*/ 2121502 h 2369152"/>
              <a:gd name="connsiteX10" fmla="*/ 1733744 w 2305244"/>
              <a:gd name="connsiteY10" fmla="*/ 1988152 h 2369152"/>
              <a:gd name="connsiteX11" fmla="*/ 1543244 w 2305244"/>
              <a:gd name="connsiteY11" fmla="*/ 2369152 h 2369152"/>
              <a:gd name="connsiteX12" fmla="*/ 1314644 w 2305244"/>
              <a:gd name="connsiteY12" fmla="*/ 2150077 h 2369152"/>
              <a:gd name="connsiteX13" fmla="*/ 1473597 w 2305244"/>
              <a:gd name="connsiteY13" fmla="*/ 1788127 h 2369152"/>
              <a:gd name="connsiteX14" fmla="*/ 909489 w 2305244"/>
              <a:gd name="connsiteY14" fmla="*/ 1225390 h 2369152"/>
              <a:gd name="connsiteX15" fmla="*/ 414951 w 2305244"/>
              <a:gd name="connsiteY15" fmla="*/ 2322212 h 2369152"/>
              <a:gd name="connsiteX16" fmla="*/ 293184 w 2305244"/>
              <a:gd name="connsiteY16" fmla="*/ 2052845 h 2369152"/>
              <a:gd name="connsiteX17" fmla="*/ 520411 w 2305244"/>
              <a:gd name="connsiteY17" fmla="*/ 767428 h 2369152"/>
              <a:gd name="connsiteX18" fmla="*/ 11167 w 2305244"/>
              <a:gd name="connsiteY18" fmla="*/ 5505 h 2369152"/>
              <a:gd name="connsiteX0" fmla="*/ 11167 w 2305244"/>
              <a:gd name="connsiteY0" fmla="*/ 5505 h 2369152"/>
              <a:gd name="connsiteX1" fmla="*/ 771719 w 2305244"/>
              <a:gd name="connsiteY1" fmla="*/ 578452 h 2369152"/>
              <a:gd name="connsiteX2" fmla="*/ 2041440 w 2305244"/>
              <a:gd name="connsiteY2" fmla="*/ 514597 h 2369152"/>
              <a:gd name="connsiteX3" fmla="*/ 2296406 w 2305244"/>
              <a:gd name="connsiteY3" fmla="*/ 662729 h 2369152"/>
              <a:gd name="connsiteX4" fmla="*/ 1124906 w 2305244"/>
              <a:gd name="connsiteY4" fmla="*/ 1004182 h 2369152"/>
              <a:gd name="connsiteX5" fmla="*/ 1628969 w 2305244"/>
              <a:gd name="connsiteY5" fmla="*/ 1550002 h 2369152"/>
              <a:gd name="connsiteX6" fmla="*/ 2076644 w 2305244"/>
              <a:gd name="connsiteY6" fmla="*/ 1550002 h 2369152"/>
              <a:gd name="connsiteX7" fmla="*/ 2305244 w 2305244"/>
              <a:gd name="connsiteY7" fmla="*/ 1740502 h 2369152"/>
              <a:gd name="connsiteX8" fmla="*/ 1838519 w 2305244"/>
              <a:gd name="connsiteY8" fmla="*/ 1873852 h 2369152"/>
              <a:gd name="connsiteX9" fmla="*/ 2009969 w 2305244"/>
              <a:gd name="connsiteY9" fmla="*/ 2121502 h 2369152"/>
              <a:gd name="connsiteX10" fmla="*/ 1733744 w 2305244"/>
              <a:gd name="connsiteY10" fmla="*/ 1988152 h 2369152"/>
              <a:gd name="connsiteX11" fmla="*/ 1543244 w 2305244"/>
              <a:gd name="connsiteY11" fmla="*/ 2369152 h 2369152"/>
              <a:gd name="connsiteX12" fmla="*/ 1314644 w 2305244"/>
              <a:gd name="connsiteY12" fmla="*/ 2150077 h 2369152"/>
              <a:gd name="connsiteX13" fmla="*/ 1513830 w 2305244"/>
              <a:gd name="connsiteY13" fmla="*/ 1784469 h 2369152"/>
              <a:gd name="connsiteX14" fmla="*/ 909489 w 2305244"/>
              <a:gd name="connsiteY14" fmla="*/ 1225390 h 2369152"/>
              <a:gd name="connsiteX15" fmla="*/ 414951 w 2305244"/>
              <a:gd name="connsiteY15" fmla="*/ 2322212 h 2369152"/>
              <a:gd name="connsiteX16" fmla="*/ 293184 w 2305244"/>
              <a:gd name="connsiteY16" fmla="*/ 2052845 h 2369152"/>
              <a:gd name="connsiteX17" fmla="*/ 520411 w 2305244"/>
              <a:gd name="connsiteY17" fmla="*/ 767428 h 2369152"/>
              <a:gd name="connsiteX18" fmla="*/ 11167 w 2305244"/>
              <a:gd name="connsiteY18" fmla="*/ 5505 h 2369152"/>
              <a:gd name="connsiteX0" fmla="*/ 11167 w 2305244"/>
              <a:gd name="connsiteY0" fmla="*/ 5505 h 2369152"/>
              <a:gd name="connsiteX1" fmla="*/ 771719 w 2305244"/>
              <a:gd name="connsiteY1" fmla="*/ 578452 h 2369152"/>
              <a:gd name="connsiteX2" fmla="*/ 2041440 w 2305244"/>
              <a:gd name="connsiteY2" fmla="*/ 514597 h 2369152"/>
              <a:gd name="connsiteX3" fmla="*/ 2296406 w 2305244"/>
              <a:gd name="connsiteY3" fmla="*/ 662729 h 2369152"/>
              <a:gd name="connsiteX4" fmla="*/ 1124906 w 2305244"/>
              <a:gd name="connsiteY4" fmla="*/ 1004182 h 2369152"/>
              <a:gd name="connsiteX5" fmla="*/ 1628969 w 2305244"/>
              <a:gd name="connsiteY5" fmla="*/ 1550002 h 2369152"/>
              <a:gd name="connsiteX6" fmla="*/ 2076644 w 2305244"/>
              <a:gd name="connsiteY6" fmla="*/ 1550002 h 2369152"/>
              <a:gd name="connsiteX7" fmla="*/ 2305244 w 2305244"/>
              <a:gd name="connsiteY7" fmla="*/ 1740502 h 2369152"/>
              <a:gd name="connsiteX8" fmla="*/ 1838519 w 2305244"/>
              <a:gd name="connsiteY8" fmla="*/ 1873852 h 2369152"/>
              <a:gd name="connsiteX9" fmla="*/ 2009969 w 2305244"/>
              <a:gd name="connsiteY9" fmla="*/ 2121502 h 2369152"/>
              <a:gd name="connsiteX10" fmla="*/ 1733744 w 2305244"/>
              <a:gd name="connsiteY10" fmla="*/ 1988152 h 2369152"/>
              <a:gd name="connsiteX11" fmla="*/ 1543244 w 2305244"/>
              <a:gd name="connsiteY11" fmla="*/ 2369152 h 2369152"/>
              <a:gd name="connsiteX12" fmla="*/ 1314644 w 2305244"/>
              <a:gd name="connsiteY12" fmla="*/ 2150077 h 2369152"/>
              <a:gd name="connsiteX13" fmla="*/ 1495542 w 2305244"/>
              <a:gd name="connsiteY13" fmla="*/ 1788127 h 2369152"/>
              <a:gd name="connsiteX14" fmla="*/ 909489 w 2305244"/>
              <a:gd name="connsiteY14" fmla="*/ 1225390 h 2369152"/>
              <a:gd name="connsiteX15" fmla="*/ 414951 w 2305244"/>
              <a:gd name="connsiteY15" fmla="*/ 2322212 h 2369152"/>
              <a:gd name="connsiteX16" fmla="*/ 293184 w 2305244"/>
              <a:gd name="connsiteY16" fmla="*/ 2052845 h 2369152"/>
              <a:gd name="connsiteX17" fmla="*/ 520411 w 2305244"/>
              <a:gd name="connsiteY17" fmla="*/ 767428 h 2369152"/>
              <a:gd name="connsiteX18" fmla="*/ 11167 w 2305244"/>
              <a:gd name="connsiteY18" fmla="*/ 5505 h 2369152"/>
              <a:gd name="connsiteX0" fmla="*/ 11167 w 2305244"/>
              <a:gd name="connsiteY0" fmla="*/ 5505 h 2369152"/>
              <a:gd name="connsiteX1" fmla="*/ 771719 w 2305244"/>
              <a:gd name="connsiteY1" fmla="*/ 578452 h 2369152"/>
              <a:gd name="connsiteX2" fmla="*/ 2041440 w 2305244"/>
              <a:gd name="connsiteY2" fmla="*/ 514597 h 2369152"/>
              <a:gd name="connsiteX3" fmla="*/ 2296406 w 2305244"/>
              <a:gd name="connsiteY3" fmla="*/ 662729 h 2369152"/>
              <a:gd name="connsiteX4" fmla="*/ 1124906 w 2305244"/>
              <a:gd name="connsiteY4" fmla="*/ 1004182 h 2369152"/>
              <a:gd name="connsiteX5" fmla="*/ 1650914 w 2305244"/>
              <a:gd name="connsiteY5" fmla="*/ 1597551 h 2369152"/>
              <a:gd name="connsiteX6" fmla="*/ 2076644 w 2305244"/>
              <a:gd name="connsiteY6" fmla="*/ 1550002 h 2369152"/>
              <a:gd name="connsiteX7" fmla="*/ 2305244 w 2305244"/>
              <a:gd name="connsiteY7" fmla="*/ 1740502 h 2369152"/>
              <a:gd name="connsiteX8" fmla="*/ 1838519 w 2305244"/>
              <a:gd name="connsiteY8" fmla="*/ 1873852 h 2369152"/>
              <a:gd name="connsiteX9" fmla="*/ 2009969 w 2305244"/>
              <a:gd name="connsiteY9" fmla="*/ 2121502 h 2369152"/>
              <a:gd name="connsiteX10" fmla="*/ 1733744 w 2305244"/>
              <a:gd name="connsiteY10" fmla="*/ 1988152 h 2369152"/>
              <a:gd name="connsiteX11" fmla="*/ 1543244 w 2305244"/>
              <a:gd name="connsiteY11" fmla="*/ 2369152 h 2369152"/>
              <a:gd name="connsiteX12" fmla="*/ 1314644 w 2305244"/>
              <a:gd name="connsiteY12" fmla="*/ 2150077 h 2369152"/>
              <a:gd name="connsiteX13" fmla="*/ 1495542 w 2305244"/>
              <a:gd name="connsiteY13" fmla="*/ 1788127 h 2369152"/>
              <a:gd name="connsiteX14" fmla="*/ 909489 w 2305244"/>
              <a:gd name="connsiteY14" fmla="*/ 1225390 h 2369152"/>
              <a:gd name="connsiteX15" fmla="*/ 414951 w 2305244"/>
              <a:gd name="connsiteY15" fmla="*/ 2322212 h 2369152"/>
              <a:gd name="connsiteX16" fmla="*/ 293184 w 2305244"/>
              <a:gd name="connsiteY16" fmla="*/ 2052845 h 2369152"/>
              <a:gd name="connsiteX17" fmla="*/ 520411 w 2305244"/>
              <a:gd name="connsiteY17" fmla="*/ 767428 h 2369152"/>
              <a:gd name="connsiteX18" fmla="*/ 11167 w 2305244"/>
              <a:gd name="connsiteY18" fmla="*/ 5505 h 2369152"/>
              <a:gd name="connsiteX0" fmla="*/ 11167 w 2305244"/>
              <a:gd name="connsiteY0" fmla="*/ 5505 h 2369152"/>
              <a:gd name="connsiteX1" fmla="*/ 771719 w 2305244"/>
              <a:gd name="connsiteY1" fmla="*/ 578452 h 2369152"/>
              <a:gd name="connsiteX2" fmla="*/ 2041440 w 2305244"/>
              <a:gd name="connsiteY2" fmla="*/ 514597 h 2369152"/>
              <a:gd name="connsiteX3" fmla="*/ 2296406 w 2305244"/>
              <a:gd name="connsiteY3" fmla="*/ 662729 h 2369152"/>
              <a:gd name="connsiteX4" fmla="*/ 1124906 w 2305244"/>
              <a:gd name="connsiteY4" fmla="*/ 1004182 h 2369152"/>
              <a:gd name="connsiteX5" fmla="*/ 1676517 w 2305244"/>
              <a:gd name="connsiteY5" fmla="*/ 1608523 h 2369152"/>
              <a:gd name="connsiteX6" fmla="*/ 2076644 w 2305244"/>
              <a:gd name="connsiteY6" fmla="*/ 1550002 h 2369152"/>
              <a:gd name="connsiteX7" fmla="*/ 2305244 w 2305244"/>
              <a:gd name="connsiteY7" fmla="*/ 1740502 h 2369152"/>
              <a:gd name="connsiteX8" fmla="*/ 1838519 w 2305244"/>
              <a:gd name="connsiteY8" fmla="*/ 1873852 h 2369152"/>
              <a:gd name="connsiteX9" fmla="*/ 2009969 w 2305244"/>
              <a:gd name="connsiteY9" fmla="*/ 2121502 h 2369152"/>
              <a:gd name="connsiteX10" fmla="*/ 1733744 w 2305244"/>
              <a:gd name="connsiteY10" fmla="*/ 1988152 h 2369152"/>
              <a:gd name="connsiteX11" fmla="*/ 1543244 w 2305244"/>
              <a:gd name="connsiteY11" fmla="*/ 2369152 h 2369152"/>
              <a:gd name="connsiteX12" fmla="*/ 1314644 w 2305244"/>
              <a:gd name="connsiteY12" fmla="*/ 2150077 h 2369152"/>
              <a:gd name="connsiteX13" fmla="*/ 1495542 w 2305244"/>
              <a:gd name="connsiteY13" fmla="*/ 1788127 h 2369152"/>
              <a:gd name="connsiteX14" fmla="*/ 909489 w 2305244"/>
              <a:gd name="connsiteY14" fmla="*/ 1225390 h 2369152"/>
              <a:gd name="connsiteX15" fmla="*/ 414951 w 2305244"/>
              <a:gd name="connsiteY15" fmla="*/ 2322212 h 2369152"/>
              <a:gd name="connsiteX16" fmla="*/ 293184 w 2305244"/>
              <a:gd name="connsiteY16" fmla="*/ 2052845 h 2369152"/>
              <a:gd name="connsiteX17" fmla="*/ 520411 w 2305244"/>
              <a:gd name="connsiteY17" fmla="*/ 767428 h 2369152"/>
              <a:gd name="connsiteX18" fmla="*/ 11167 w 2305244"/>
              <a:gd name="connsiteY18" fmla="*/ 5505 h 2369152"/>
              <a:gd name="connsiteX0" fmla="*/ 11167 w 2305244"/>
              <a:gd name="connsiteY0" fmla="*/ 5505 h 2369152"/>
              <a:gd name="connsiteX1" fmla="*/ 771719 w 2305244"/>
              <a:gd name="connsiteY1" fmla="*/ 578452 h 2369152"/>
              <a:gd name="connsiteX2" fmla="*/ 2041440 w 2305244"/>
              <a:gd name="connsiteY2" fmla="*/ 514597 h 2369152"/>
              <a:gd name="connsiteX3" fmla="*/ 2296406 w 2305244"/>
              <a:gd name="connsiteY3" fmla="*/ 662729 h 2369152"/>
              <a:gd name="connsiteX4" fmla="*/ 1124906 w 2305244"/>
              <a:gd name="connsiteY4" fmla="*/ 1004182 h 2369152"/>
              <a:gd name="connsiteX5" fmla="*/ 1676517 w 2305244"/>
              <a:gd name="connsiteY5" fmla="*/ 1608523 h 2369152"/>
              <a:gd name="connsiteX6" fmla="*/ 2032752 w 2305244"/>
              <a:gd name="connsiteY6" fmla="*/ 1550002 h 2369152"/>
              <a:gd name="connsiteX7" fmla="*/ 2305244 w 2305244"/>
              <a:gd name="connsiteY7" fmla="*/ 1740502 h 2369152"/>
              <a:gd name="connsiteX8" fmla="*/ 1838519 w 2305244"/>
              <a:gd name="connsiteY8" fmla="*/ 1873852 h 2369152"/>
              <a:gd name="connsiteX9" fmla="*/ 2009969 w 2305244"/>
              <a:gd name="connsiteY9" fmla="*/ 2121502 h 2369152"/>
              <a:gd name="connsiteX10" fmla="*/ 1733744 w 2305244"/>
              <a:gd name="connsiteY10" fmla="*/ 1988152 h 2369152"/>
              <a:gd name="connsiteX11" fmla="*/ 1543244 w 2305244"/>
              <a:gd name="connsiteY11" fmla="*/ 2369152 h 2369152"/>
              <a:gd name="connsiteX12" fmla="*/ 1314644 w 2305244"/>
              <a:gd name="connsiteY12" fmla="*/ 2150077 h 2369152"/>
              <a:gd name="connsiteX13" fmla="*/ 1495542 w 2305244"/>
              <a:gd name="connsiteY13" fmla="*/ 1788127 h 2369152"/>
              <a:gd name="connsiteX14" fmla="*/ 909489 w 2305244"/>
              <a:gd name="connsiteY14" fmla="*/ 1225390 h 2369152"/>
              <a:gd name="connsiteX15" fmla="*/ 414951 w 2305244"/>
              <a:gd name="connsiteY15" fmla="*/ 2322212 h 2369152"/>
              <a:gd name="connsiteX16" fmla="*/ 293184 w 2305244"/>
              <a:gd name="connsiteY16" fmla="*/ 2052845 h 2369152"/>
              <a:gd name="connsiteX17" fmla="*/ 520411 w 2305244"/>
              <a:gd name="connsiteY17" fmla="*/ 767428 h 2369152"/>
              <a:gd name="connsiteX18" fmla="*/ 11167 w 2305244"/>
              <a:gd name="connsiteY18" fmla="*/ 5505 h 2369152"/>
              <a:gd name="connsiteX0" fmla="*/ 2305244 w 2305244"/>
              <a:gd name="connsiteY0" fmla="*/ 1740502 h 2369152"/>
              <a:gd name="connsiteX1" fmla="*/ 1838519 w 2305244"/>
              <a:gd name="connsiteY1" fmla="*/ 1873852 h 2369152"/>
              <a:gd name="connsiteX2" fmla="*/ 2009969 w 2305244"/>
              <a:gd name="connsiteY2" fmla="*/ 2121502 h 2369152"/>
              <a:gd name="connsiteX3" fmla="*/ 1733744 w 2305244"/>
              <a:gd name="connsiteY3" fmla="*/ 1988152 h 2369152"/>
              <a:gd name="connsiteX4" fmla="*/ 1543244 w 2305244"/>
              <a:gd name="connsiteY4" fmla="*/ 2369152 h 2369152"/>
              <a:gd name="connsiteX5" fmla="*/ 1314644 w 2305244"/>
              <a:gd name="connsiteY5" fmla="*/ 2150077 h 2369152"/>
              <a:gd name="connsiteX6" fmla="*/ 1495542 w 2305244"/>
              <a:gd name="connsiteY6" fmla="*/ 1788127 h 2369152"/>
              <a:gd name="connsiteX7" fmla="*/ 909489 w 2305244"/>
              <a:gd name="connsiteY7" fmla="*/ 1225390 h 2369152"/>
              <a:gd name="connsiteX8" fmla="*/ 414951 w 2305244"/>
              <a:gd name="connsiteY8" fmla="*/ 2322212 h 2369152"/>
              <a:gd name="connsiteX9" fmla="*/ 293184 w 2305244"/>
              <a:gd name="connsiteY9" fmla="*/ 2052845 h 2369152"/>
              <a:gd name="connsiteX10" fmla="*/ 520411 w 2305244"/>
              <a:gd name="connsiteY10" fmla="*/ 767428 h 2369152"/>
              <a:gd name="connsiteX11" fmla="*/ 11167 w 2305244"/>
              <a:gd name="connsiteY11" fmla="*/ 5505 h 2369152"/>
              <a:gd name="connsiteX12" fmla="*/ 771719 w 2305244"/>
              <a:gd name="connsiteY12" fmla="*/ 578452 h 2369152"/>
              <a:gd name="connsiteX13" fmla="*/ 2041440 w 2305244"/>
              <a:gd name="connsiteY13" fmla="*/ 514597 h 2369152"/>
              <a:gd name="connsiteX14" fmla="*/ 2296406 w 2305244"/>
              <a:gd name="connsiteY14" fmla="*/ 662729 h 2369152"/>
              <a:gd name="connsiteX15" fmla="*/ 1124906 w 2305244"/>
              <a:gd name="connsiteY15" fmla="*/ 1004182 h 2369152"/>
              <a:gd name="connsiteX16" fmla="*/ 1676517 w 2305244"/>
              <a:gd name="connsiteY16" fmla="*/ 1608523 h 2369152"/>
              <a:gd name="connsiteX17" fmla="*/ 2124192 w 2305244"/>
              <a:gd name="connsiteY17" fmla="*/ 1641442 h 2369152"/>
              <a:gd name="connsiteX0" fmla="*/ 2305244 w 2305244"/>
              <a:gd name="connsiteY0" fmla="*/ 1740502 h 2369152"/>
              <a:gd name="connsiteX1" fmla="*/ 1838519 w 2305244"/>
              <a:gd name="connsiteY1" fmla="*/ 1873852 h 2369152"/>
              <a:gd name="connsiteX2" fmla="*/ 2009969 w 2305244"/>
              <a:gd name="connsiteY2" fmla="*/ 2121502 h 2369152"/>
              <a:gd name="connsiteX3" fmla="*/ 1733744 w 2305244"/>
              <a:gd name="connsiteY3" fmla="*/ 1988152 h 2369152"/>
              <a:gd name="connsiteX4" fmla="*/ 1543244 w 2305244"/>
              <a:gd name="connsiteY4" fmla="*/ 2369152 h 2369152"/>
              <a:gd name="connsiteX5" fmla="*/ 1314644 w 2305244"/>
              <a:gd name="connsiteY5" fmla="*/ 2150077 h 2369152"/>
              <a:gd name="connsiteX6" fmla="*/ 1495542 w 2305244"/>
              <a:gd name="connsiteY6" fmla="*/ 1788127 h 2369152"/>
              <a:gd name="connsiteX7" fmla="*/ 909489 w 2305244"/>
              <a:gd name="connsiteY7" fmla="*/ 1225390 h 2369152"/>
              <a:gd name="connsiteX8" fmla="*/ 414951 w 2305244"/>
              <a:gd name="connsiteY8" fmla="*/ 2322212 h 2369152"/>
              <a:gd name="connsiteX9" fmla="*/ 293184 w 2305244"/>
              <a:gd name="connsiteY9" fmla="*/ 2052845 h 2369152"/>
              <a:gd name="connsiteX10" fmla="*/ 520411 w 2305244"/>
              <a:gd name="connsiteY10" fmla="*/ 767428 h 2369152"/>
              <a:gd name="connsiteX11" fmla="*/ 11167 w 2305244"/>
              <a:gd name="connsiteY11" fmla="*/ 5505 h 2369152"/>
              <a:gd name="connsiteX12" fmla="*/ 771719 w 2305244"/>
              <a:gd name="connsiteY12" fmla="*/ 578452 h 2369152"/>
              <a:gd name="connsiteX13" fmla="*/ 2041440 w 2305244"/>
              <a:gd name="connsiteY13" fmla="*/ 514597 h 2369152"/>
              <a:gd name="connsiteX14" fmla="*/ 2296406 w 2305244"/>
              <a:gd name="connsiteY14" fmla="*/ 662729 h 2369152"/>
              <a:gd name="connsiteX15" fmla="*/ 1124906 w 2305244"/>
              <a:gd name="connsiteY15" fmla="*/ 1004182 h 2369152"/>
              <a:gd name="connsiteX16" fmla="*/ 1676517 w 2305244"/>
              <a:gd name="connsiteY16" fmla="*/ 1608523 h 2369152"/>
              <a:gd name="connsiteX17" fmla="*/ 2102246 w 2305244"/>
              <a:gd name="connsiteY17" fmla="*/ 1579262 h 2369152"/>
              <a:gd name="connsiteX0" fmla="*/ 2275983 w 2296406"/>
              <a:gd name="connsiteY0" fmla="*/ 1747817 h 2369152"/>
              <a:gd name="connsiteX1" fmla="*/ 1838519 w 2296406"/>
              <a:gd name="connsiteY1" fmla="*/ 1873852 h 2369152"/>
              <a:gd name="connsiteX2" fmla="*/ 2009969 w 2296406"/>
              <a:gd name="connsiteY2" fmla="*/ 2121502 h 2369152"/>
              <a:gd name="connsiteX3" fmla="*/ 1733744 w 2296406"/>
              <a:gd name="connsiteY3" fmla="*/ 1988152 h 2369152"/>
              <a:gd name="connsiteX4" fmla="*/ 1543244 w 2296406"/>
              <a:gd name="connsiteY4" fmla="*/ 2369152 h 2369152"/>
              <a:gd name="connsiteX5" fmla="*/ 1314644 w 2296406"/>
              <a:gd name="connsiteY5" fmla="*/ 2150077 h 2369152"/>
              <a:gd name="connsiteX6" fmla="*/ 1495542 w 2296406"/>
              <a:gd name="connsiteY6" fmla="*/ 1788127 h 2369152"/>
              <a:gd name="connsiteX7" fmla="*/ 909489 w 2296406"/>
              <a:gd name="connsiteY7" fmla="*/ 1225390 h 2369152"/>
              <a:gd name="connsiteX8" fmla="*/ 414951 w 2296406"/>
              <a:gd name="connsiteY8" fmla="*/ 2322212 h 2369152"/>
              <a:gd name="connsiteX9" fmla="*/ 293184 w 2296406"/>
              <a:gd name="connsiteY9" fmla="*/ 2052845 h 2369152"/>
              <a:gd name="connsiteX10" fmla="*/ 520411 w 2296406"/>
              <a:gd name="connsiteY10" fmla="*/ 767428 h 2369152"/>
              <a:gd name="connsiteX11" fmla="*/ 11167 w 2296406"/>
              <a:gd name="connsiteY11" fmla="*/ 5505 h 2369152"/>
              <a:gd name="connsiteX12" fmla="*/ 771719 w 2296406"/>
              <a:gd name="connsiteY12" fmla="*/ 578452 h 2369152"/>
              <a:gd name="connsiteX13" fmla="*/ 2041440 w 2296406"/>
              <a:gd name="connsiteY13" fmla="*/ 514597 h 2369152"/>
              <a:gd name="connsiteX14" fmla="*/ 2296406 w 2296406"/>
              <a:gd name="connsiteY14" fmla="*/ 662729 h 2369152"/>
              <a:gd name="connsiteX15" fmla="*/ 1124906 w 2296406"/>
              <a:gd name="connsiteY15" fmla="*/ 1004182 h 2369152"/>
              <a:gd name="connsiteX16" fmla="*/ 1676517 w 2296406"/>
              <a:gd name="connsiteY16" fmla="*/ 1608523 h 2369152"/>
              <a:gd name="connsiteX17" fmla="*/ 2102246 w 2296406"/>
              <a:gd name="connsiteY17" fmla="*/ 1579262 h 2369152"/>
              <a:gd name="connsiteX0" fmla="*/ 2290614 w 2296406"/>
              <a:gd name="connsiteY0" fmla="*/ 1777078 h 2369152"/>
              <a:gd name="connsiteX1" fmla="*/ 1838519 w 2296406"/>
              <a:gd name="connsiteY1" fmla="*/ 1873852 h 2369152"/>
              <a:gd name="connsiteX2" fmla="*/ 2009969 w 2296406"/>
              <a:gd name="connsiteY2" fmla="*/ 2121502 h 2369152"/>
              <a:gd name="connsiteX3" fmla="*/ 1733744 w 2296406"/>
              <a:gd name="connsiteY3" fmla="*/ 1988152 h 2369152"/>
              <a:gd name="connsiteX4" fmla="*/ 1543244 w 2296406"/>
              <a:gd name="connsiteY4" fmla="*/ 2369152 h 2369152"/>
              <a:gd name="connsiteX5" fmla="*/ 1314644 w 2296406"/>
              <a:gd name="connsiteY5" fmla="*/ 2150077 h 2369152"/>
              <a:gd name="connsiteX6" fmla="*/ 1495542 w 2296406"/>
              <a:gd name="connsiteY6" fmla="*/ 1788127 h 2369152"/>
              <a:gd name="connsiteX7" fmla="*/ 909489 w 2296406"/>
              <a:gd name="connsiteY7" fmla="*/ 1225390 h 2369152"/>
              <a:gd name="connsiteX8" fmla="*/ 414951 w 2296406"/>
              <a:gd name="connsiteY8" fmla="*/ 2322212 h 2369152"/>
              <a:gd name="connsiteX9" fmla="*/ 293184 w 2296406"/>
              <a:gd name="connsiteY9" fmla="*/ 2052845 h 2369152"/>
              <a:gd name="connsiteX10" fmla="*/ 520411 w 2296406"/>
              <a:gd name="connsiteY10" fmla="*/ 767428 h 2369152"/>
              <a:gd name="connsiteX11" fmla="*/ 11167 w 2296406"/>
              <a:gd name="connsiteY11" fmla="*/ 5505 h 2369152"/>
              <a:gd name="connsiteX12" fmla="*/ 771719 w 2296406"/>
              <a:gd name="connsiteY12" fmla="*/ 578452 h 2369152"/>
              <a:gd name="connsiteX13" fmla="*/ 2041440 w 2296406"/>
              <a:gd name="connsiteY13" fmla="*/ 514597 h 2369152"/>
              <a:gd name="connsiteX14" fmla="*/ 2296406 w 2296406"/>
              <a:gd name="connsiteY14" fmla="*/ 662729 h 2369152"/>
              <a:gd name="connsiteX15" fmla="*/ 1124906 w 2296406"/>
              <a:gd name="connsiteY15" fmla="*/ 1004182 h 2369152"/>
              <a:gd name="connsiteX16" fmla="*/ 1676517 w 2296406"/>
              <a:gd name="connsiteY16" fmla="*/ 1608523 h 2369152"/>
              <a:gd name="connsiteX17" fmla="*/ 2102246 w 2296406"/>
              <a:gd name="connsiteY17" fmla="*/ 1579262 h 2369152"/>
              <a:gd name="connsiteX0" fmla="*/ 2290614 w 2296406"/>
              <a:gd name="connsiteY0" fmla="*/ 1740502 h 2369152"/>
              <a:gd name="connsiteX1" fmla="*/ 1838519 w 2296406"/>
              <a:gd name="connsiteY1" fmla="*/ 1873852 h 2369152"/>
              <a:gd name="connsiteX2" fmla="*/ 2009969 w 2296406"/>
              <a:gd name="connsiteY2" fmla="*/ 2121502 h 2369152"/>
              <a:gd name="connsiteX3" fmla="*/ 1733744 w 2296406"/>
              <a:gd name="connsiteY3" fmla="*/ 1988152 h 2369152"/>
              <a:gd name="connsiteX4" fmla="*/ 1543244 w 2296406"/>
              <a:gd name="connsiteY4" fmla="*/ 2369152 h 2369152"/>
              <a:gd name="connsiteX5" fmla="*/ 1314644 w 2296406"/>
              <a:gd name="connsiteY5" fmla="*/ 2150077 h 2369152"/>
              <a:gd name="connsiteX6" fmla="*/ 1495542 w 2296406"/>
              <a:gd name="connsiteY6" fmla="*/ 1788127 h 2369152"/>
              <a:gd name="connsiteX7" fmla="*/ 909489 w 2296406"/>
              <a:gd name="connsiteY7" fmla="*/ 1225390 h 2369152"/>
              <a:gd name="connsiteX8" fmla="*/ 414951 w 2296406"/>
              <a:gd name="connsiteY8" fmla="*/ 2322212 h 2369152"/>
              <a:gd name="connsiteX9" fmla="*/ 293184 w 2296406"/>
              <a:gd name="connsiteY9" fmla="*/ 2052845 h 2369152"/>
              <a:gd name="connsiteX10" fmla="*/ 520411 w 2296406"/>
              <a:gd name="connsiteY10" fmla="*/ 767428 h 2369152"/>
              <a:gd name="connsiteX11" fmla="*/ 11167 w 2296406"/>
              <a:gd name="connsiteY11" fmla="*/ 5505 h 2369152"/>
              <a:gd name="connsiteX12" fmla="*/ 771719 w 2296406"/>
              <a:gd name="connsiteY12" fmla="*/ 578452 h 2369152"/>
              <a:gd name="connsiteX13" fmla="*/ 2041440 w 2296406"/>
              <a:gd name="connsiteY13" fmla="*/ 514597 h 2369152"/>
              <a:gd name="connsiteX14" fmla="*/ 2296406 w 2296406"/>
              <a:gd name="connsiteY14" fmla="*/ 662729 h 2369152"/>
              <a:gd name="connsiteX15" fmla="*/ 1124906 w 2296406"/>
              <a:gd name="connsiteY15" fmla="*/ 1004182 h 2369152"/>
              <a:gd name="connsiteX16" fmla="*/ 1676517 w 2296406"/>
              <a:gd name="connsiteY16" fmla="*/ 1608523 h 2369152"/>
              <a:gd name="connsiteX17" fmla="*/ 2102246 w 2296406"/>
              <a:gd name="connsiteY17" fmla="*/ 1579262 h 2369152"/>
              <a:gd name="connsiteX0" fmla="*/ 2290614 w 2296406"/>
              <a:gd name="connsiteY0" fmla="*/ 1740502 h 2369152"/>
              <a:gd name="connsiteX1" fmla="*/ 1838519 w 2296406"/>
              <a:gd name="connsiteY1" fmla="*/ 1873852 h 2369152"/>
              <a:gd name="connsiteX2" fmla="*/ 2009969 w 2296406"/>
              <a:gd name="connsiteY2" fmla="*/ 2121502 h 2369152"/>
              <a:gd name="connsiteX3" fmla="*/ 1733744 w 2296406"/>
              <a:gd name="connsiteY3" fmla="*/ 1988152 h 2369152"/>
              <a:gd name="connsiteX4" fmla="*/ 1543244 w 2296406"/>
              <a:gd name="connsiteY4" fmla="*/ 2369152 h 2369152"/>
              <a:gd name="connsiteX5" fmla="*/ 1314644 w 2296406"/>
              <a:gd name="connsiteY5" fmla="*/ 2150077 h 2369152"/>
              <a:gd name="connsiteX6" fmla="*/ 1495542 w 2296406"/>
              <a:gd name="connsiteY6" fmla="*/ 1788127 h 2369152"/>
              <a:gd name="connsiteX7" fmla="*/ 909489 w 2296406"/>
              <a:gd name="connsiteY7" fmla="*/ 1225390 h 2369152"/>
              <a:gd name="connsiteX8" fmla="*/ 414951 w 2296406"/>
              <a:gd name="connsiteY8" fmla="*/ 2322212 h 2369152"/>
              <a:gd name="connsiteX9" fmla="*/ 293184 w 2296406"/>
              <a:gd name="connsiteY9" fmla="*/ 2052845 h 2369152"/>
              <a:gd name="connsiteX10" fmla="*/ 520411 w 2296406"/>
              <a:gd name="connsiteY10" fmla="*/ 767428 h 2369152"/>
              <a:gd name="connsiteX11" fmla="*/ 11167 w 2296406"/>
              <a:gd name="connsiteY11" fmla="*/ 5505 h 2369152"/>
              <a:gd name="connsiteX12" fmla="*/ 771719 w 2296406"/>
              <a:gd name="connsiteY12" fmla="*/ 578452 h 2369152"/>
              <a:gd name="connsiteX13" fmla="*/ 2041440 w 2296406"/>
              <a:gd name="connsiteY13" fmla="*/ 514597 h 2369152"/>
              <a:gd name="connsiteX14" fmla="*/ 2296406 w 2296406"/>
              <a:gd name="connsiteY14" fmla="*/ 662729 h 2369152"/>
              <a:gd name="connsiteX15" fmla="*/ 1124906 w 2296406"/>
              <a:gd name="connsiteY15" fmla="*/ 1004182 h 2369152"/>
              <a:gd name="connsiteX16" fmla="*/ 1676517 w 2296406"/>
              <a:gd name="connsiteY16" fmla="*/ 1608523 h 2369152"/>
              <a:gd name="connsiteX17" fmla="*/ 2062012 w 2296406"/>
              <a:gd name="connsiteY17" fmla="*/ 1560974 h 2369152"/>
              <a:gd name="connsiteX0" fmla="*/ 2257695 w 2296406"/>
              <a:gd name="connsiteY0" fmla="*/ 1755133 h 2369152"/>
              <a:gd name="connsiteX1" fmla="*/ 1838519 w 2296406"/>
              <a:gd name="connsiteY1" fmla="*/ 1873852 h 2369152"/>
              <a:gd name="connsiteX2" fmla="*/ 2009969 w 2296406"/>
              <a:gd name="connsiteY2" fmla="*/ 2121502 h 2369152"/>
              <a:gd name="connsiteX3" fmla="*/ 1733744 w 2296406"/>
              <a:gd name="connsiteY3" fmla="*/ 1988152 h 2369152"/>
              <a:gd name="connsiteX4" fmla="*/ 1543244 w 2296406"/>
              <a:gd name="connsiteY4" fmla="*/ 2369152 h 2369152"/>
              <a:gd name="connsiteX5" fmla="*/ 1314644 w 2296406"/>
              <a:gd name="connsiteY5" fmla="*/ 2150077 h 2369152"/>
              <a:gd name="connsiteX6" fmla="*/ 1495542 w 2296406"/>
              <a:gd name="connsiteY6" fmla="*/ 1788127 h 2369152"/>
              <a:gd name="connsiteX7" fmla="*/ 909489 w 2296406"/>
              <a:gd name="connsiteY7" fmla="*/ 1225390 h 2369152"/>
              <a:gd name="connsiteX8" fmla="*/ 414951 w 2296406"/>
              <a:gd name="connsiteY8" fmla="*/ 2322212 h 2369152"/>
              <a:gd name="connsiteX9" fmla="*/ 293184 w 2296406"/>
              <a:gd name="connsiteY9" fmla="*/ 2052845 h 2369152"/>
              <a:gd name="connsiteX10" fmla="*/ 520411 w 2296406"/>
              <a:gd name="connsiteY10" fmla="*/ 767428 h 2369152"/>
              <a:gd name="connsiteX11" fmla="*/ 11167 w 2296406"/>
              <a:gd name="connsiteY11" fmla="*/ 5505 h 2369152"/>
              <a:gd name="connsiteX12" fmla="*/ 771719 w 2296406"/>
              <a:gd name="connsiteY12" fmla="*/ 578452 h 2369152"/>
              <a:gd name="connsiteX13" fmla="*/ 2041440 w 2296406"/>
              <a:gd name="connsiteY13" fmla="*/ 514597 h 2369152"/>
              <a:gd name="connsiteX14" fmla="*/ 2296406 w 2296406"/>
              <a:gd name="connsiteY14" fmla="*/ 662729 h 2369152"/>
              <a:gd name="connsiteX15" fmla="*/ 1124906 w 2296406"/>
              <a:gd name="connsiteY15" fmla="*/ 1004182 h 2369152"/>
              <a:gd name="connsiteX16" fmla="*/ 1676517 w 2296406"/>
              <a:gd name="connsiteY16" fmla="*/ 1608523 h 2369152"/>
              <a:gd name="connsiteX17" fmla="*/ 2062012 w 2296406"/>
              <a:gd name="connsiteY17" fmla="*/ 1560974 h 2369152"/>
              <a:gd name="connsiteX0" fmla="*/ 2279640 w 2296406"/>
              <a:gd name="connsiteY0" fmla="*/ 1747818 h 2369152"/>
              <a:gd name="connsiteX1" fmla="*/ 1838519 w 2296406"/>
              <a:gd name="connsiteY1" fmla="*/ 1873852 h 2369152"/>
              <a:gd name="connsiteX2" fmla="*/ 2009969 w 2296406"/>
              <a:gd name="connsiteY2" fmla="*/ 2121502 h 2369152"/>
              <a:gd name="connsiteX3" fmla="*/ 1733744 w 2296406"/>
              <a:gd name="connsiteY3" fmla="*/ 1988152 h 2369152"/>
              <a:gd name="connsiteX4" fmla="*/ 1543244 w 2296406"/>
              <a:gd name="connsiteY4" fmla="*/ 2369152 h 2369152"/>
              <a:gd name="connsiteX5" fmla="*/ 1314644 w 2296406"/>
              <a:gd name="connsiteY5" fmla="*/ 2150077 h 2369152"/>
              <a:gd name="connsiteX6" fmla="*/ 1495542 w 2296406"/>
              <a:gd name="connsiteY6" fmla="*/ 1788127 h 2369152"/>
              <a:gd name="connsiteX7" fmla="*/ 909489 w 2296406"/>
              <a:gd name="connsiteY7" fmla="*/ 1225390 h 2369152"/>
              <a:gd name="connsiteX8" fmla="*/ 414951 w 2296406"/>
              <a:gd name="connsiteY8" fmla="*/ 2322212 h 2369152"/>
              <a:gd name="connsiteX9" fmla="*/ 293184 w 2296406"/>
              <a:gd name="connsiteY9" fmla="*/ 2052845 h 2369152"/>
              <a:gd name="connsiteX10" fmla="*/ 520411 w 2296406"/>
              <a:gd name="connsiteY10" fmla="*/ 767428 h 2369152"/>
              <a:gd name="connsiteX11" fmla="*/ 11167 w 2296406"/>
              <a:gd name="connsiteY11" fmla="*/ 5505 h 2369152"/>
              <a:gd name="connsiteX12" fmla="*/ 771719 w 2296406"/>
              <a:gd name="connsiteY12" fmla="*/ 578452 h 2369152"/>
              <a:gd name="connsiteX13" fmla="*/ 2041440 w 2296406"/>
              <a:gd name="connsiteY13" fmla="*/ 514597 h 2369152"/>
              <a:gd name="connsiteX14" fmla="*/ 2296406 w 2296406"/>
              <a:gd name="connsiteY14" fmla="*/ 662729 h 2369152"/>
              <a:gd name="connsiteX15" fmla="*/ 1124906 w 2296406"/>
              <a:gd name="connsiteY15" fmla="*/ 1004182 h 2369152"/>
              <a:gd name="connsiteX16" fmla="*/ 1676517 w 2296406"/>
              <a:gd name="connsiteY16" fmla="*/ 1608523 h 2369152"/>
              <a:gd name="connsiteX17" fmla="*/ 2062012 w 2296406"/>
              <a:gd name="connsiteY17" fmla="*/ 1560974 h 2369152"/>
              <a:gd name="connsiteX0" fmla="*/ 2279640 w 2296406"/>
              <a:gd name="connsiteY0" fmla="*/ 1747818 h 2369152"/>
              <a:gd name="connsiteX1" fmla="*/ 1838519 w 2296406"/>
              <a:gd name="connsiteY1" fmla="*/ 1873852 h 2369152"/>
              <a:gd name="connsiteX2" fmla="*/ 2009969 w 2296406"/>
              <a:gd name="connsiteY2" fmla="*/ 2121502 h 2369152"/>
              <a:gd name="connsiteX3" fmla="*/ 1733744 w 2296406"/>
              <a:gd name="connsiteY3" fmla="*/ 1988152 h 2369152"/>
              <a:gd name="connsiteX4" fmla="*/ 1543244 w 2296406"/>
              <a:gd name="connsiteY4" fmla="*/ 2369152 h 2369152"/>
              <a:gd name="connsiteX5" fmla="*/ 1314644 w 2296406"/>
              <a:gd name="connsiteY5" fmla="*/ 2150077 h 2369152"/>
              <a:gd name="connsiteX6" fmla="*/ 1495542 w 2296406"/>
              <a:gd name="connsiteY6" fmla="*/ 1788127 h 2369152"/>
              <a:gd name="connsiteX7" fmla="*/ 909489 w 2296406"/>
              <a:gd name="connsiteY7" fmla="*/ 1225390 h 2369152"/>
              <a:gd name="connsiteX8" fmla="*/ 414951 w 2296406"/>
              <a:gd name="connsiteY8" fmla="*/ 2322212 h 2369152"/>
              <a:gd name="connsiteX9" fmla="*/ 293184 w 2296406"/>
              <a:gd name="connsiteY9" fmla="*/ 2052845 h 2369152"/>
              <a:gd name="connsiteX10" fmla="*/ 520411 w 2296406"/>
              <a:gd name="connsiteY10" fmla="*/ 767428 h 2369152"/>
              <a:gd name="connsiteX11" fmla="*/ 11167 w 2296406"/>
              <a:gd name="connsiteY11" fmla="*/ 5505 h 2369152"/>
              <a:gd name="connsiteX12" fmla="*/ 771719 w 2296406"/>
              <a:gd name="connsiteY12" fmla="*/ 578452 h 2369152"/>
              <a:gd name="connsiteX13" fmla="*/ 2041440 w 2296406"/>
              <a:gd name="connsiteY13" fmla="*/ 514597 h 2369152"/>
              <a:gd name="connsiteX14" fmla="*/ 2296406 w 2296406"/>
              <a:gd name="connsiteY14" fmla="*/ 662729 h 2369152"/>
              <a:gd name="connsiteX15" fmla="*/ 1124906 w 2296406"/>
              <a:gd name="connsiteY15" fmla="*/ 1004182 h 2369152"/>
              <a:gd name="connsiteX16" fmla="*/ 1676517 w 2296406"/>
              <a:gd name="connsiteY16" fmla="*/ 1608523 h 2369152"/>
              <a:gd name="connsiteX17" fmla="*/ 2094931 w 2296406"/>
              <a:gd name="connsiteY17" fmla="*/ 1557316 h 2369152"/>
              <a:gd name="connsiteX0" fmla="*/ 2279640 w 2296406"/>
              <a:gd name="connsiteY0" fmla="*/ 1747818 h 2369152"/>
              <a:gd name="connsiteX1" fmla="*/ 1838519 w 2296406"/>
              <a:gd name="connsiteY1" fmla="*/ 1873852 h 2369152"/>
              <a:gd name="connsiteX2" fmla="*/ 2009969 w 2296406"/>
              <a:gd name="connsiteY2" fmla="*/ 2121502 h 2369152"/>
              <a:gd name="connsiteX3" fmla="*/ 1733744 w 2296406"/>
              <a:gd name="connsiteY3" fmla="*/ 1988152 h 2369152"/>
              <a:gd name="connsiteX4" fmla="*/ 1543244 w 2296406"/>
              <a:gd name="connsiteY4" fmla="*/ 2369152 h 2369152"/>
              <a:gd name="connsiteX5" fmla="*/ 1391454 w 2296406"/>
              <a:gd name="connsiteY5" fmla="*/ 2150077 h 2369152"/>
              <a:gd name="connsiteX6" fmla="*/ 1495542 w 2296406"/>
              <a:gd name="connsiteY6" fmla="*/ 1788127 h 2369152"/>
              <a:gd name="connsiteX7" fmla="*/ 909489 w 2296406"/>
              <a:gd name="connsiteY7" fmla="*/ 1225390 h 2369152"/>
              <a:gd name="connsiteX8" fmla="*/ 414951 w 2296406"/>
              <a:gd name="connsiteY8" fmla="*/ 2322212 h 2369152"/>
              <a:gd name="connsiteX9" fmla="*/ 293184 w 2296406"/>
              <a:gd name="connsiteY9" fmla="*/ 2052845 h 2369152"/>
              <a:gd name="connsiteX10" fmla="*/ 520411 w 2296406"/>
              <a:gd name="connsiteY10" fmla="*/ 767428 h 2369152"/>
              <a:gd name="connsiteX11" fmla="*/ 11167 w 2296406"/>
              <a:gd name="connsiteY11" fmla="*/ 5505 h 2369152"/>
              <a:gd name="connsiteX12" fmla="*/ 771719 w 2296406"/>
              <a:gd name="connsiteY12" fmla="*/ 578452 h 2369152"/>
              <a:gd name="connsiteX13" fmla="*/ 2041440 w 2296406"/>
              <a:gd name="connsiteY13" fmla="*/ 514597 h 2369152"/>
              <a:gd name="connsiteX14" fmla="*/ 2296406 w 2296406"/>
              <a:gd name="connsiteY14" fmla="*/ 662729 h 2369152"/>
              <a:gd name="connsiteX15" fmla="*/ 1124906 w 2296406"/>
              <a:gd name="connsiteY15" fmla="*/ 1004182 h 2369152"/>
              <a:gd name="connsiteX16" fmla="*/ 1676517 w 2296406"/>
              <a:gd name="connsiteY16" fmla="*/ 1608523 h 2369152"/>
              <a:gd name="connsiteX17" fmla="*/ 2094931 w 2296406"/>
              <a:gd name="connsiteY17" fmla="*/ 1557316 h 2369152"/>
              <a:gd name="connsiteX0" fmla="*/ 2279640 w 2296406"/>
              <a:gd name="connsiteY0" fmla="*/ 1747818 h 2369152"/>
              <a:gd name="connsiteX1" fmla="*/ 1838519 w 2296406"/>
              <a:gd name="connsiteY1" fmla="*/ 1873852 h 2369152"/>
              <a:gd name="connsiteX2" fmla="*/ 2009969 w 2296406"/>
              <a:gd name="connsiteY2" fmla="*/ 2121502 h 2369152"/>
              <a:gd name="connsiteX3" fmla="*/ 1733744 w 2296406"/>
              <a:gd name="connsiteY3" fmla="*/ 1988152 h 2369152"/>
              <a:gd name="connsiteX4" fmla="*/ 1543244 w 2296406"/>
              <a:gd name="connsiteY4" fmla="*/ 2369152 h 2369152"/>
              <a:gd name="connsiteX5" fmla="*/ 1380482 w 2296406"/>
              <a:gd name="connsiteY5" fmla="*/ 2120816 h 2369152"/>
              <a:gd name="connsiteX6" fmla="*/ 1495542 w 2296406"/>
              <a:gd name="connsiteY6" fmla="*/ 1788127 h 2369152"/>
              <a:gd name="connsiteX7" fmla="*/ 909489 w 2296406"/>
              <a:gd name="connsiteY7" fmla="*/ 1225390 h 2369152"/>
              <a:gd name="connsiteX8" fmla="*/ 414951 w 2296406"/>
              <a:gd name="connsiteY8" fmla="*/ 2322212 h 2369152"/>
              <a:gd name="connsiteX9" fmla="*/ 293184 w 2296406"/>
              <a:gd name="connsiteY9" fmla="*/ 2052845 h 2369152"/>
              <a:gd name="connsiteX10" fmla="*/ 520411 w 2296406"/>
              <a:gd name="connsiteY10" fmla="*/ 767428 h 2369152"/>
              <a:gd name="connsiteX11" fmla="*/ 11167 w 2296406"/>
              <a:gd name="connsiteY11" fmla="*/ 5505 h 2369152"/>
              <a:gd name="connsiteX12" fmla="*/ 771719 w 2296406"/>
              <a:gd name="connsiteY12" fmla="*/ 578452 h 2369152"/>
              <a:gd name="connsiteX13" fmla="*/ 2041440 w 2296406"/>
              <a:gd name="connsiteY13" fmla="*/ 514597 h 2369152"/>
              <a:gd name="connsiteX14" fmla="*/ 2296406 w 2296406"/>
              <a:gd name="connsiteY14" fmla="*/ 662729 h 2369152"/>
              <a:gd name="connsiteX15" fmla="*/ 1124906 w 2296406"/>
              <a:gd name="connsiteY15" fmla="*/ 1004182 h 2369152"/>
              <a:gd name="connsiteX16" fmla="*/ 1676517 w 2296406"/>
              <a:gd name="connsiteY16" fmla="*/ 1608523 h 2369152"/>
              <a:gd name="connsiteX17" fmla="*/ 2094931 w 2296406"/>
              <a:gd name="connsiteY17" fmla="*/ 1557316 h 2369152"/>
              <a:gd name="connsiteX0" fmla="*/ 2279640 w 2296406"/>
              <a:gd name="connsiteY0" fmla="*/ 1747818 h 2354521"/>
              <a:gd name="connsiteX1" fmla="*/ 1838519 w 2296406"/>
              <a:gd name="connsiteY1" fmla="*/ 1873852 h 2354521"/>
              <a:gd name="connsiteX2" fmla="*/ 2009969 w 2296406"/>
              <a:gd name="connsiteY2" fmla="*/ 2121502 h 2354521"/>
              <a:gd name="connsiteX3" fmla="*/ 1733744 w 2296406"/>
              <a:gd name="connsiteY3" fmla="*/ 1988152 h 2354521"/>
              <a:gd name="connsiteX4" fmla="*/ 1528613 w 2296406"/>
              <a:gd name="connsiteY4" fmla="*/ 2354521 h 2354521"/>
              <a:gd name="connsiteX5" fmla="*/ 1380482 w 2296406"/>
              <a:gd name="connsiteY5" fmla="*/ 2120816 h 2354521"/>
              <a:gd name="connsiteX6" fmla="*/ 1495542 w 2296406"/>
              <a:gd name="connsiteY6" fmla="*/ 1788127 h 2354521"/>
              <a:gd name="connsiteX7" fmla="*/ 909489 w 2296406"/>
              <a:gd name="connsiteY7" fmla="*/ 1225390 h 2354521"/>
              <a:gd name="connsiteX8" fmla="*/ 414951 w 2296406"/>
              <a:gd name="connsiteY8" fmla="*/ 2322212 h 2354521"/>
              <a:gd name="connsiteX9" fmla="*/ 293184 w 2296406"/>
              <a:gd name="connsiteY9" fmla="*/ 2052845 h 2354521"/>
              <a:gd name="connsiteX10" fmla="*/ 520411 w 2296406"/>
              <a:gd name="connsiteY10" fmla="*/ 767428 h 2354521"/>
              <a:gd name="connsiteX11" fmla="*/ 11167 w 2296406"/>
              <a:gd name="connsiteY11" fmla="*/ 5505 h 2354521"/>
              <a:gd name="connsiteX12" fmla="*/ 771719 w 2296406"/>
              <a:gd name="connsiteY12" fmla="*/ 578452 h 2354521"/>
              <a:gd name="connsiteX13" fmla="*/ 2041440 w 2296406"/>
              <a:gd name="connsiteY13" fmla="*/ 514597 h 2354521"/>
              <a:gd name="connsiteX14" fmla="*/ 2296406 w 2296406"/>
              <a:gd name="connsiteY14" fmla="*/ 662729 h 2354521"/>
              <a:gd name="connsiteX15" fmla="*/ 1124906 w 2296406"/>
              <a:gd name="connsiteY15" fmla="*/ 1004182 h 2354521"/>
              <a:gd name="connsiteX16" fmla="*/ 1676517 w 2296406"/>
              <a:gd name="connsiteY16" fmla="*/ 1608523 h 2354521"/>
              <a:gd name="connsiteX17" fmla="*/ 2094931 w 2296406"/>
              <a:gd name="connsiteY17" fmla="*/ 1557316 h 2354521"/>
              <a:gd name="connsiteX0" fmla="*/ 2279640 w 2296406"/>
              <a:gd name="connsiteY0" fmla="*/ 1747818 h 2354521"/>
              <a:gd name="connsiteX1" fmla="*/ 1838519 w 2296406"/>
              <a:gd name="connsiteY1" fmla="*/ 1873852 h 2354521"/>
              <a:gd name="connsiteX2" fmla="*/ 2009969 w 2296406"/>
              <a:gd name="connsiteY2" fmla="*/ 2121502 h 2354521"/>
              <a:gd name="connsiteX3" fmla="*/ 1682537 w 2296406"/>
              <a:gd name="connsiteY3" fmla="*/ 1962549 h 2354521"/>
              <a:gd name="connsiteX4" fmla="*/ 1528613 w 2296406"/>
              <a:gd name="connsiteY4" fmla="*/ 2354521 h 2354521"/>
              <a:gd name="connsiteX5" fmla="*/ 1380482 w 2296406"/>
              <a:gd name="connsiteY5" fmla="*/ 2120816 h 2354521"/>
              <a:gd name="connsiteX6" fmla="*/ 1495542 w 2296406"/>
              <a:gd name="connsiteY6" fmla="*/ 1788127 h 2354521"/>
              <a:gd name="connsiteX7" fmla="*/ 909489 w 2296406"/>
              <a:gd name="connsiteY7" fmla="*/ 1225390 h 2354521"/>
              <a:gd name="connsiteX8" fmla="*/ 414951 w 2296406"/>
              <a:gd name="connsiteY8" fmla="*/ 2322212 h 2354521"/>
              <a:gd name="connsiteX9" fmla="*/ 293184 w 2296406"/>
              <a:gd name="connsiteY9" fmla="*/ 2052845 h 2354521"/>
              <a:gd name="connsiteX10" fmla="*/ 520411 w 2296406"/>
              <a:gd name="connsiteY10" fmla="*/ 767428 h 2354521"/>
              <a:gd name="connsiteX11" fmla="*/ 11167 w 2296406"/>
              <a:gd name="connsiteY11" fmla="*/ 5505 h 2354521"/>
              <a:gd name="connsiteX12" fmla="*/ 771719 w 2296406"/>
              <a:gd name="connsiteY12" fmla="*/ 578452 h 2354521"/>
              <a:gd name="connsiteX13" fmla="*/ 2041440 w 2296406"/>
              <a:gd name="connsiteY13" fmla="*/ 514597 h 2354521"/>
              <a:gd name="connsiteX14" fmla="*/ 2296406 w 2296406"/>
              <a:gd name="connsiteY14" fmla="*/ 662729 h 2354521"/>
              <a:gd name="connsiteX15" fmla="*/ 1124906 w 2296406"/>
              <a:gd name="connsiteY15" fmla="*/ 1004182 h 2354521"/>
              <a:gd name="connsiteX16" fmla="*/ 1676517 w 2296406"/>
              <a:gd name="connsiteY16" fmla="*/ 1608523 h 2354521"/>
              <a:gd name="connsiteX17" fmla="*/ 2094931 w 2296406"/>
              <a:gd name="connsiteY17" fmla="*/ 1557316 h 2354521"/>
              <a:gd name="connsiteX0" fmla="*/ 2279640 w 2296406"/>
              <a:gd name="connsiteY0" fmla="*/ 1747818 h 2354521"/>
              <a:gd name="connsiteX1" fmla="*/ 1816574 w 2296406"/>
              <a:gd name="connsiteY1" fmla="*/ 1851907 h 2354521"/>
              <a:gd name="connsiteX2" fmla="*/ 2009969 w 2296406"/>
              <a:gd name="connsiteY2" fmla="*/ 2121502 h 2354521"/>
              <a:gd name="connsiteX3" fmla="*/ 1682537 w 2296406"/>
              <a:gd name="connsiteY3" fmla="*/ 1962549 h 2354521"/>
              <a:gd name="connsiteX4" fmla="*/ 1528613 w 2296406"/>
              <a:gd name="connsiteY4" fmla="*/ 2354521 h 2354521"/>
              <a:gd name="connsiteX5" fmla="*/ 1380482 w 2296406"/>
              <a:gd name="connsiteY5" fmla="*/ 2120816 h 2354521"/>
              <a:gd name="connsiteX6" fmla="*/ 1495542 w 2296406"/>
              <a:gd name="connsiteY6" fmla="*/ 1788127 h 2354521"/>
              <a:gd name="connsiteX7" fmla="*/ 909489 w 2296406"/>
              <a:gd name="connsiteY7" fmla="*/ 1225390 h 2354521"/>
              <a:gd name="connsiteX8" fmla="*/ 414951 w 2296406"/>
              <a:gd name="connsiteY8" fmla="*/ 2322212 h 2354521"/>
              <a:gd name="connsiteX9" fmla="*/ 293184 w 2296406"/>
              <a:gd name="connsiteY9" fmla="*/ 2052845 h 2354521"/>
              <a:gd name="connsiteX10" fmla="*/ 520411 w 2296406"/>
              <a:gd name="connsiteY10" fmla="*/ 767428 h 2354521"/>
              <a:gd name="connsiteX11" fmla="*/ 11167 w 2296406"/>
              <a:gd name="connsiteY11" fmla="*/ 5505 h 2354521"/>
              <a:gd name="connsiteX12" fmla="*/ 771719 w 2296406"/>
              <a:gd name="connsiteY12" fmla="*/ 578452 h 2354521"/>
              <a:gd name="connsiteX13" fmla="*/ 2041440 w 2296406"/>
              <a:gd name="connsiteY13" fmla="*/ 514597 h 2354521"/>
              <a:gd name="connsiteX14" fmla="*/ 2296406 w 2296406"/>
              <a:gd name="connsiteY14" fmla="*/ 662729 h 2354521"/>
              <a:gd name="connsiteX15" fmla="*/ 1124906 w 2296406"/>
              <a:gd name="connsiteY15" fmla="*/ 1004182 h 2354521"/>
              <a:gd name="connsiteX16" fmla="*/ 1676517 w 2296406"/>
              <a:gd name="connsiteY16" fmla="*/ 1608523 h 2354521"/>
              <a:gd name="connsiteX17" fmla="*/ 2094931 w 2296406"/>
              <a:gd name="connsiteY17" fmla="*/ 1557316 h 2354521"/>
              <a:gd name="connsiteX0" fmla="*/ 2279640 w 2296406"/>
              <a:gd name="connsiteY0" fmla="*/ 1747818 h 2354521"/>
              <a:gd name="connsiteX1" fmla="*/ 1816574 w 2296406"/>
              <a:gd name="connsiteY1" fmla="*/ 1851907 h 2354521"/>
              <a:gd name="connsiteX2" fmla="*/ 1991681 w 2296406"/>
              <a:gd name="connsiteY2" fmla="*/ 2136133 h 2354521"/>
              <a:gd name="connsiteX3" fmla="*/ 1682537 w 2296406"/>
              <a:gd name="connsiteY3" fmla="*/ 1962549 h 2354521"/>
              <a:gd name="connsiteX4" fmla="*/ 1528613 w 2296406"/>
              <a:gd name="connsiteY4" fmla="*/ 2354521 h 2354521"/>
              <a:gd name="connsiteX5" fmla="*/ 1380482 w 2296406"/>
              <a:gd name="connsiteY5" fmla="*/ 2120816 h 2354521"/>
              <a:gd name="connsiteX6" fmla="*/ 1495542 w 2296406"/>
              <a:gd name="connsiteY6" fmla="*/ 1788127 h 2354521"/>
              <a:gd name="connsiteX7" fmla="*/ 909489 w 2296406"/>
              <a:gd name="connsiteY7" fmla="*/ 1225390 h 2354521"/>
              <a:gd name="connsiteX8" fmla="*/ 414951 w 2296406"/>
              <a:gd name="connsiteY8" fmla="*/ 2322212 h 2354521"/>
              <a:gd name="connsiteX9" fmla="*/ 293184 w 2296406"/>
              <a:gd name="connsiteY9" fmla="*/ 2052845 h 2354521"/>
              <a:gd name="connsiteX10" fmla="*/ 520411 w 2296406"/>
              <a:gd name="connsiteY10" fmla="*/ 767428 h 2354521"/>
              <a:gd name="connsiteX11" fmla="*/ 11167 w 2296406"/>
              <a:gd name="connsiteY11" fmla="*/ 5505 h 2354521"/>
              <a:gd name="connsiteX12" fmla="*/ 771719 w 2296406"/>
              <a:gd name="connsiteY12" fmla="*/ 578452 h 2354521"/>
              <a:gd name="connsiteX13" fmla="*/ 2041440 w 2296406"/>
              <a:gd name="connsiteY13" fmla="*/ 514597 h 2354521"/>
              <a:gd name="connsiteX14" fmla="*/ 2296406 w 2296406"/>
              <a:gd name="connsiteY14" fmla="*/ 662729 h 2354521"/>
              <a:gd name="connsiteX15" fmla="*/ 1124906 w 2296406"/>
              <a:gd name="connsiteY15" fmla="*/ 1004182 h 2354521"/>
              <a:gd name="connsiteX16" fmla="*/ 1676517 w 2296406"/>
              <a:gd name="connsiteY16" fmla="*/ 1608523 h 2354521"/>
              <a:gd name="connsiteX17" fmla="*/ 2094931 w 2296406"/>
              <a:gd name="connsiteY17" fmla="*/ 1557316 h 2354521"/>
              <a:gd name="connsiteX0" fmla="*/ 2279640 w 2296406"/>
              <a:gd name="connsiteY0" fmla="*/ 1747818 h 2354521"/>
              <a:gd name="connsiteX1" fmla="*/ 1816574 w 2296406"/>
              <a:gd name="connsiteY1" fmla="*/ 1851907 h 2354521"/>
              <a:gd name="connsiteX2" fmla="*/ 2042887 w 2296406"/>
              <a:gd name="connsiteY2" fmla="*/ 2194655 h 2354521"/>
              <a:gd name="connsiteX3" fmla="*/ 1682537 w 2296406"/>
              <a:gd name="connsiteY3" fmla="*/ 1962549 h 2354521"/>
              <a:gd name="connsiteX4" fmla="*/ 1528613 w 2296406"/>
              <a:gd name="connsiteY4" fmla="*/ 2354521 h 2354521"/>
              <a:gd name="connsiteX5" fmla="*/ 1380482 w 2296406"/>
              <a:gd name="connsiteY5" fmla="*/ 2120816 h 2354521"/>
              <a:gd name="connsiteX6" fmla="*/ 1495542 w 2296406"/>
              <a:gd name="connsiteY6" fmla="*/ 1788127 h 2354521"/>
              <a:gd name="connsiteX7" fmla="*/ 909489 w 2296406"/>
              <a:gd name="connsiteY7" fmla="*/ 1225390 h 2354521"/>
              <a:gd name="connsiteX8" fmla="*/ 414951 w 2296406"/>
              <a:gd name="connsiteY8" fmla="*/ 2322212 h 2354521"/>
              <a:gd name="connsiteX9" fmla="*/ 293184 w 2296406"/>
              <a:gd name="connsiteY9" fmla="*/ 2052845 h 2354521"/>
              <a:gd name="connsiteX10" fmla="*/ 520411 w 2296406"/>
              <a:gd name="connsiteY10" fmla="*/ 767428 h 2354521"/>
              <a:gd name="connsiteX11" fmla="*/ 11167 w 2296406"/>
              <a:gd name="connsiteY11" fmla="*/ 5505 h 2354521"/>
              <a:gd name="connsiteX12" fmla="*/ 771719 w 2296406"/>
              <a:gd name="connsiteY12" fmla="*/ 578452 h 2354521"/>
              <a:gd name="connsiteX13" fmla="*/ 2041440 w 2296406"/>
              <a:gd name="connsiteY13" fmla="*/ 514597 h 2354521"/>
              <a:gd name="connsiteX14" fmla="*/ 2296406 w 2296406"/>
              <a:gd name="connsiteY14" fmla="*/ 662729 h 2354521"/>
              <a:gd name="connsiteX15" fmla="*/ 1124906 w 2296406"/>
              <a:gd name="connsiteY15" fmla="*/ 1004182 h 2354521"/>
              <a:gd name="connsiteX16" fmla="*/ 1676517 w 2296406"/>
              <a:gd name="connsiteY16" fmla="*/ 1608523 h 2354521"/>
              <a:gd name="connsiteX17" fmla="*/ 2094931 w 2296406"/>
              <a:gd name="connsiteY17" fmla="*/ 1557316 h 2354521"/>
              <a:gd name="connsiteX0" fmla="*/ 2279640 w 2296406"/>
              <a:gd name="connsiteY0" fmla="*/ 1747818 h 2354521"/>
              <a:gd name="connsiteX1" fmla="*/ 1816574 w 2296406"/>
              <a:gd name="connsiteY1" fmla="*/ 1851907 h 2354521"/>
              <a:gd name="connsiteX2" fmla="*/ 1955104 w 2296406"/>
              <a:gd name="connsiteY2" fmla="*/ 2095900 h 2354521"/>
              <a:gd name="connsiteX3" fmla="*/ 1682537 w 2296406"/>
              <a:gd name="connsiteY3" fmla="*/ 1962549 h 2354521"/>
              <a:gd name="connsiteX4" fmla="*/ 1528613 w 2296406"/>
              <a:gd name="connsiteY4" fmla="*/ 2354521 h 2354521"/>
              <a:gd name="connsiteX5" fmla="*/ 1380482 w 2296406"/>
              <a:gd name="connsiteY5" fmla="*/ 2120816 h 2354521"/>
              <a:gd name="connsiteX6" fmla="*/ 1495542 w 2296406"/>
              <a:gd name="connsiteY6" fmla="*/ 1788127 h 2354521"/>
              <a:gd name="connsiteX7" fmla="*/ 909489 w 2296406"/>
              <a:gd name="connsiteY7" fmla="*/ 1225390 h 2354521"/>
              <a:gd name="connsiteX8" fmla="*/ 414951 w 2296406"/>
              <a:gd name="connsiteY8" fmla="*/ 2322212 h 2354521"/>
              <a:gd name="connsiteX9" fmla="*/ 293184 w 2296406"/>
              <a:gd name="connsiteY9" fmla="*/ 2052845 h 2354521"/>
              <a:gd name="connsiteX10" fmla="*/ 520411 w 2296406"/>
              <a:gd name="connsiteY10" fmla="*/ 767428 h 2354521"/>
              <a:gd name="connsiteX11" fmla="*/ 11167 w 2296406"/>
              <a:gd name="connsiteY11" fmla="*/ 5505 h 2354521"/>
              <a:gd name="connsiteX12" fmla="*/ 771719 w 2296406"/>
              <a:gd name="connsiteY12" fmla="*/ 578452 h 2354521"/>
              <a:gd name="connsiteX13" fmla="*/ 2041440 w 2296406"/>
              <a:gd name="connsiteY13" fmla="*/ 514597 h 2354521"/>
              <a:gd name="connsiteX14" fmla="*/ 2296406 w 2296406"/>
              <a:gd name="connsiteY14" fmla="*/ 662729 h 2354521"/>
              <a:gd name="connsiteX15" fmla="*/ 1124906 w 2296406"/>
              <a:gd name="connsiteY15" fmla="*/ 1004182 h 2354521"/>
              <a:gd name="connsiteX16" fmla="*/ 1676517 w 2296406"/>
              <a:gd name="connsiteY16" fmla="*/ 1608523 h 2354521"/>
              <a:gd name="connsiteX17" fmla="*/ 2094931 w 2296406"/>
              <a:gd name="connsiteY17" fmla="*/ 1557316 h 2354521"/>
              <a:gd name="connsiteX0" fmla="*/ 2279640 w 2296406"/>
              <a:gd name="connsiteY0" fmla="*/ 1747818 h 2354521"/>
              <a:gd name="connsiteX1" fmla="*/ 1816574 w 2296406"/>
              <a:gd name="connsiteY1" fmla="*/ 1851907 h 2354521"/>
              <a:gd name="connsiteX2" fmla="*/ 1955104 w 2296406"/>
              <a:gd name="connsiteY2" fmla="*/ 2095900 h 2354521"/>
              <a:gd name="connsiteX3" fmla="*/ 1682537 w 2296406"/>
              <a:gd name="connsiteY3" fmla="*/ 1962549 h 2354521"/>
              <a:gd name="connsiteX4" fmla="*/ 1528613 w 2296406"/>
              <a:gd name="connsiteY4" fmla="*/ 2354521 h 2354521"/>
              <a:gd name="connsiteX5" fmla="*/ 1380482 w 2296406"/>
              <a:gd name="connsiteY5" fmla="*/ 2120816 h 2354521"/>
              <a:gd name="connsiteX6" fmla="*/ 1495542 w 2296406"/>
              <a:gd name="connsiteY6" fmla="*/ 1788127 h 2354521"/>
              <a:gd name="connsiteX7" fmla="*/ 909489 w 2296406"/>
              <a:gd name="connsiteY7" fmla="*/ 1225390 h 2354521"/>
              <a:gd name="connsiteX8" fmla="*/ 414951 w 2296406"/>
              <a:gd name="connsiteY8" fmla="*/ 2322212 h 2354521"/>
              <a:gd name="connsiteX9" fmla="*/ 293184 w 2296406"/>
              <a:gd name="connsiteY9" fmla="*/ 2052845 h 2354521"/>
              <a:gd name="connsiteX10" fmla="*/ 520411 w 2296406"/>
              <a:gd name="connsiteY10" fmla="*/ 767428 h 2354521"/>
              <a:gd name="connsiteX11" fmla="*/ 11167 w 2296406"/>
              <a:gd name="connsiteY11" fmla="*/ 5505 h 2354521"/>
              <a:gd name="connsiteX12" fmla="*/ 771719 w 2296406"/>
              <a:gd name="connsiteY12" fmla="*/ 578452 h 2354521"/>
              <a:gd name="connsiteX13" fmla="*/ 2041440 w 2296406"/>
              <a:gd name="connsiteY13" fmla="*/ 514597 h 2354521"/>
              <a:gd name="connsiteX14" fmla="*/ 2296406 w 2296406"/>
              <a:gd name="connsiteY14" fmla="*/ 662729 h 2354521"/>
              <a:gd name="connsiteX15" fmla="*/ 1124906 w 2296406"/>
              <a:gd name="connsiteY15" fmla="*/ 1004182 h 2354521"/>
              <a:gd name="connsiteX16" fmla="*/ 1676517 w 2296406"/>
              <a:gd name="connsiteY16" fmla="*/ 1608523 h 2354521"/>
              <a:gd name="connsiteX17" fmla="*/ 2094931 w 2296406"/>
              <a:gd name="connsiteY17" fmla="*/ 1557316 h 2354521"/>
              <a:gd name="connsiteX0" fmla="*/ 2279640 w 2296406"/>
              <a:gd name="connsiteY0" fmla="*/ 1747818 h 2354521"/>
              <a:gd name="connsiteX1" fmla="*/ 1816574 w 2296406"/>
              <a:gd name="connsiteY1" fmla="*/ 1851907 h 2354521"/>
              <a:gd name="connsiteX2" fmla="*/ 1955104 w 2296406"/>
              <a:gd name="connsiteY2" fmla="*/ 2095900 h 2354521"/>
              <a:gd name="connsiteX3" fmla="*/ 1682537 w 2296406"/>
              <a:gd name="connsiteY3" fmla="*/ 1962549 h 2354521"/>
              <a:gd name="connsiteX4" fmla="*/ 1528613 w 2296406"/>
              <a:gd name="connsiteY4" fmla="*/ 2354521 h 2354521"/>
              <a:gd name="connsiteX5" fmla="*/ 1380482 w 2296406"/>
              <a:gd name="connsiteY5" fmla="*/ 2120816 h 2354521"/>
              <a:gd name="connsiteX6" fmla="*/ 1495542 w 2296406"/>
              <a:gd name="connsiteY6" fmla="*/ 1788127 h 2354521"/>
              <a:gd name="connsiteX7" fmla="*/ 909489 w 2296406"/>
              <a:gd name="connsiteY7" fmla="*/ 1225390 h 2354521"/>
              <a:gd name="connsiteX8" fmla="*/ 414951 w 2296406"/>
              <a:gd name="connsiteY8" fmla="*/ 2322212 h 2354521"/>
              <a:gd name="connsiteX9" fmla="*/ 293184 w 2296406"/>
              <a:gd name="connsiteY9" fmla="*/ 2052845 h 2354521"/>
              <a:gd name="connsiteX10" fmla="*/ 520411 w 2296406"/>
              <a:gd name="connsiteY10" fmla="*/ 767428 h 2354521"/>
              <a:gd name="connsiteX11" fmla="*/ 11167 w 2296406"/>
              <a:gd name="connsiteY11" fmla="*/ 5505 h 2354521"/>
              <a:gd name="connsiteX12" fmla="*/ 771719 w 2296406"/>
              <a:gd name="connsiteY12" fmla="*/ 578452 h 2354521"/>
              <a:gd name="connsiteX13" fmla="*/ 2041440 w 2296406"/>
              <a:gd name="connsiteY13" fmla="*/ 514597 h 2354521"/>
              <a:gd name="connsiteX14" fmla="*/ 2296406 w 2296406"/>
              <a:gd name="connsiteY14" fmla="*/ 662729 h 2354521"/>
              <a:gd name="connsiteX15" fmla="*/ 1124906 w 2296406"/>
              <a:gd name="connsiteY15" fmla="*/ 1004182 h 2354521"/>
              <a:gd name="connsiteX16" fmla="*/ 1676517 w 2296406"/>
              <a:gd name="connsiteY16" fmla="*/ 1608523 h 2354521"/>
              <a:gd name="connsiteX17" fmla="*/ 2094931 w 2296406"/>
              <a:gd name="connsiteY17" fmla="*/ 1557316 h 2354521"/>
              <a:gd name="connsiteX0" fmla="*/ 2279640 w 2296406"/>
              <a:gd name="connsiteY0" fmla="*/ 1747818 h 2354521"/>
              <a:gd name="connsiteX1" fmla="*/ 1823889 w 2296406"/>
              <a:gd name="connsiteY1" fmla="*/ 1837277 h 2354521"/>
              <a:gd name="connsiteX2" fmla="*/ 1955104 w 2296406"/>
              <a:gd name="connsiteY2" fmla="*/ 2095900 h 2354521"/>
              <a:gd name="connsiteX3" fmla="*/ 1682537 w 2296406"/>
              <a:gd name="connsiteY3" fmla="*/ 1962549 h 2354521"/>
              <a:gd name="connsiteX4" fmla="*/ 1528613 w 2296406"/>
              <a:gd name="connsiteY4" fmla="*/ 2354521 h 2354521"/>
              <a:gd name="connsiteX5" fmla="*/ 1380482 w 2296406"/>
              <a:gd name="connsiteY5" fmla="*/ 2120816 h 2354521"/>
              <a:gd name="connsiteX6" fmla="*/ 1495542 w 2296406"/>
              <a:gd name="connsiteY6" fmla="*/ 1788127 h 2354521"/>
              <a:gd name="connsiteX7" fmla="*/ 909489 w 2296406"/>
              <a:gd name="connsiteY7" fmla="*/ 1225390 h 2354521"/>
              <a:gd name="connsiteX8" fmla="*/ 414951 w 2296406"/>
              <a:gd name="connsiteY8" fmla="*/ 2322212 h 2354521"/>
              <a:gd name="connsiteX9" fmla="*/ 293184 w 2296406"/>
              <a:gd name="connsiteY9" fmla="*/ 2052845 h 2354521"/>
              <a:gd name="connsiteX10" fmla="*/ 520411 w 2296406"/>
              <a:gd name="connsiteY10" fmla="*/ 767428 h 2354521"/>
              <a:gd name="connsiteX11" fmla="*/ 11167 w 2296406"/>
              <a:gd name="connsiteY11" fmla="*/ 5505 h 2354521"/>
              <a:gd name="connsiteX12" fmla="*/ 771719 w 2296406"/>
              <a:gd name="connsiteY12" fmla="*/ 578452 h 2354521"/>
              <a:gd name="connsiteX13" fmla="*/ 2041440 w 2296406"/>
              <a:gd name="connsiteY13" fmla="*/ 514597 h 2354521"/>
              <a:gd name="connsiteX14" fmla="*/ 2296406 w 2296406"/>
              <a:gd name="connsiteY14" fmla="*/ 662729 h 2354521"/>
              <a:gd name="connsiteX15" fmla="*/ 1124906 w 2296406"/>
              <a:gd name="connsiteY15" fmla="*/ 1004182 h 2354521"/>
              <a:gd name="connsiteX16" fmla="*/ 1676517 w 2296406"/>
              <a:gd name="connsiteY16" fmla="*/ 1608523 h 2354521"/>
              <a:gd name="connsiteX17" fmla="*/ 2094931 w 2296406"/>
              <a:gd name="connsiteY17" fmla="*/ 1557316 h 2354521"/>
              <a:gd name="connsiteX0" fmla="*/ 2279640 w 2296406"/>
              <a:gd name="connsiteY0" fmla="*/ 1747818 h 2354521"/>
              <a:gd name="connsiteX1" fmla="*/ 1827546 w 2296406"/>
              <a:gd name="connsiteY1" fmla="*/ 1826304 h 2354521"/>
              <a:gd name="connsiteX2" fmla="*/ 1955104 w 2296406"/>
              <a:gd name="connsiteY2" fmla="*/ 2095900 h 2354521"/>
              <a:gd name="connsiteX3" fmla="*/ 1682537 w 2296406"/>
              <a:gd name="connsiteY3" fmla="*/ 1962549 h 2354521"/>
              <a:gd name="connsiteX4" fmla="*/ 1528613 w 2296406"/>
              <a:gd name="connsiteY4" fmla="*/ 2354521 h 2354521"/>
              <a:gd name="connsiteX5" fmla="*/ 1380482 w 2296406"/>
              <a:gd name="connsiteY5" fmla="*/ 2120816 h 2354521"/>
              <a:gd name="connsiteX6" fmla="*/ 1495542 w 2296406"/>
              <a:gd name="connsiteY6" fmla="*/ 1788127 h 2354521"/>
              <a:gd name="connsiteX7" fmla="*/ 909489 w 2296406"/>
              <a:gd name="connsiteY7" fmla="*/ 1225390 h 2354521"/>
              <a:gd name="connsiteX8" fmla="*/ 414951 w 2296406"/>
              <a:gd name="connsiteY8" fmla="*/ 2322212 h 2354521"/>
              <a:gd name="connsiteX9" fmla="*/ 293184 w 2296406"/>
              <a:gd name="connsiteY9" fmla="*/ 2052845 h 2354521"/>
              <a:gd name="connsiteX10" fmla="*/ 520411 w 2296406"/>
              <a:gd name="connsiteY10" fmla="*/ 767428 h 2354521"/>
              <a:gd name="connsiteX11" fmla="*/ 11167 w 2296406"/>
              <a:gd name="connsiteY11" fmla="*/ 5505 h 2354521"/>
              <a:gd name="connsiteX12" fmla="*/ 771719 w 2296406"/>
              <a:gd name="connsiteY12" fmla="*/ 578452 h 2354521"/>
              <a:gd name="connsiteX13" fmla="*/ 2041440 w 2296406"/>
              <a:gd name="connsiteY13" fmla="*/ 514597 h 2354521"/>
              <a:gd name="connsiteX14" fmla="*/ 2296406 w 2296406"/>
              <a:gd name="connsiteY14" fmla="*/ 662729 h 2354521"/>
              <a:gd name="connsiteX15" fmla="*/ 1124906 w 2296406"/>
              <a:gd name="connsiteY15" fmla="*/ 1004182 h 2354521"/>
              <a:gd name="connsiteX16" fmla="*/ 1676517 w 2296406"/>
              <a:gd name="connsiteY16" fmla="*/ 1608523 h 2354521"/>
              <a:gd name="connsiteX17" fmla="*/ 2094931 w 2296406"/>
              <a:gd name="connsiteY17" fmla="*/ 1557316 h 2354521"/>
              <a:gd name="connsiteX0" fmla="*/ 2280220 w 2296986"/>
              <a:gd name="connsiteY0" fmla="*/ 1747818 h 2354521"/>
              <a:gd name="connsiteX1" fmla="*/ 1828126 w 2296986"/>
              <a:gd name="connsiteY1" fmla="*/ 1826304 h 2354521"/>
              <a:gd name="connsiteX2" fmla="*/ 1955684 w 2296986"/>
              <a:gd name="connsiteY2" fmla="*/ 2095900 h 2354521"/>
              <a:gd name="connsiteX3" fmla="*/ 1683117 w 2296986"/>
              <a:gd name="connsiteY3" fmla="*/ 1962549 h 2354521"/>
              <a:gd name="connsiteX4" fmla="*/ 1529193 w 2296986"/>
              <a:gd name="connsiteY4" fmla="*/ 2354521 h 2354521"/>
              <a:gd name="connsiteX5" fmla="*/ 1381062 w 2296986"/>
              <a:gd name="connsiteY5" fmla="*/ 2120816 h 2354521"/>
              <a:gd name="connsiteX6" fmla="*/ 1496122 w 2296986"/>
              <a:gd name="connsiteY6" fmla="*/ 1788127 h 2354521"/>
              <a:gd name="connsiteX7" fmla="*/ 910069 w 2296986"/>
              <a:gd name="connsiteY7" fmla="*/ 1225390 h 2354521"/>
              <a:gd name="connsiteX8" fmla="*/ 415531 w 2296986"/>
              <a:gd name="connsiteY8" fmla="*/ 2322212 h 2354521"/>
              <a:gd name="connsiteX9" fmla="*/ 293764 w 2296986"/>
              <a:gd name="connsiteY9" fmla="*/ 2052845 h 2354521"/>
              <a:gd name="connsiteX10" fmla="*/ 497994 w 2296986"/>
              <a:gd name="connsiteY10" fmla="*/ 836420 h 2354521"/>
              <a:gd name="connsiteX11" fmla="*/ 11747 w 2296986"/>
              <a:gd name="connsiteY11" fmla="*/ 5505 h 2354521"/>
              <a:gd name="connsiteX12" fmla="*/ 772299 w 2296986"/>
              <a:gd name="connsiteY12" fmla="*/ 578452 h 2354521"/>
              <a:gd name="connsiteX13" fmla="*/ 2042020 w 2296986"/>
              <a:gd name="connsiteY13" fmla="*/ 514597 h 2354521"/>
              <a:gd name="connsiteX14" fmla="*/ 2296986 w 2296986"/>
              <a:gd name="connsiteY14" fmla="*/ 662729 h 2354521"/>
              <a:gd name="connsiteX15" fmla="*/ 1125486 w 2296986"/>
              <a:gd name="connsiteY15" fmla="*/ 1004182 h 2354521"/>
              <a:gd name="connsiteX16" fmla="*/ 1677097 w 2296986"/>
              <a:gd name="connsiteY16" fmla="*/ 1608523 h 2354521"/>
              <a:gd name="connsiteX17" fmla="*/ 2095511 w 2296986"/>
              <a:gd name="connsiteY17" fmla="*/ 1557316 h 2354521"/>
              <a:gd name="connsiteX0" fmla="*/ 2280220 w 2296986"/>
              <a:gd name="connsiteY0" fmla="*/ 1747911 h 2354614"/>
              <a:gd name="connsiteX1" fmla="*/ 1828126 w 2296986"/>
              <a:gd name="connsiteY1" fmla="*/ 1826397 h 2354614"/>
              <a:gd name="connsiteX2" fmla="*/ 1955684 w 2296986"/>
              <a:gd name="connsiteY2" fmla="*/ 2095993 h 2354614"/>
              <a:gd name="connsiteX3" fmla="*/ 1683117 w 2296986"/>
              <a:gd name="connsiteY3" fmla="*/ 1962642 h 2354614"/>
              <a:gd name="connsiteX4" fmla="*/ 1529193 w 2296986"/>
              <a:gd name="connsiteY4" fmla="*/ 2354614 h 2354614"/>
              <a:gd name="connsiteX5" fmla="*/ 1381062 w 2296986"/>
              <a:gd name="connsiteY5" fmla="*/ 2120909 h 2354614"/>
              <a:gd name="connsiteX6" fmla="*/ 1496122 w 2296986"/>
              <a:gd name="connsiteY6" fmla="*/ 1788220 h 2354614"/>
              <a:gd name="connsiteX7" fmla="*/ 910069 w 2296986"/>
              <a:gd name="connsiteY7" fmla="*/ 1225483 h 2354614"/>
              <a:gd name="connsiteX8" fmla="*/ 415531 w 2296986"/>
              <a:gd name="connsiteY8" fmla="*/ 2322305 h 2354614"/>
              <a:gd name="connsiteX9" fmla="*/ 293764 w 2296986"/>
              <a:gd name="connsiteY9" fmla="*/ 2052938 h 2354614"/>
              <a:gd name="connsiteX10" fmla="*/ 497994 w 2296986"/>
              <a:gd name="connsiteY10" fmla="*/ 836513 h 2354614"/>
              <a:gd name="connsiteX11" fmla="*/ 11747 w 2296986"/>
              <a:gd name="connsiteY11" fmla="*/ 5598 h 2354614"/>
              <a:gd name="connsiteX12" fmla="*/ 841291 w 2296986"/>
              <a:gd name="connsiteY12" fmla="*/ 570880 h 2354614"/>
              <a:gd name="connsiteX13" fmla="*/ 2042020 w 2296986"/>
              <a:gd name="connsiteY13" fmla="*/ 514690 h 2354614"/>
              <a:gd name="connsiteX14" fmla="*/ 2296986 w 2296986"/>
              <a:gd name="connsiteY14" fmla="*/ 662822 h 2354614"/>
              <a:gd name="connsiteX15" fmla="*/ 1125486 w 2296986"/>
              <a:gd name="connsiteY15" fmla="*/ 1004275 h 2354614"/>
              <a:gd name="connsiteX16" fmla="*/ 1677097 w 2296986"/>
              <a:gd name="connsiteY16" fmla="*/ 1608616 h 2354614"/>
              <a:gd name="connsiteX17" fmla="*/ 2095511 w 2296986"/>
              <a:gd name="connsiteY17" fmla="*/ 1557409 h 2354614"/>
              <a:gd name="connsiteX0" fmla="*/ 2280220 w 2296986"/>
              <a:gd name="connsiteY0" fmla="*/ 1747911 h 2354614"/>
              <a:gd name="connsiteX1" fmla="*/ 1828126 w 2296986"/>
              <a:gd name="connsiteY1" fmla="*/ 1826397 h 2354614"/>
              <a:gd name="connsiteX2" fmla="*/ 1955684 w 2296986"/>
              <a:gd name="connsiteY2" fmla="*/ 2095993 h 2354614"/>
              <a:gd name="connsiteX3" fmla="*/ 1683117 w 2296986"/>
              <a:gd name="connsiteY3" fmla="*/ 1962642 h 2354614"/>
              <a:gd name="connsiteX4" fmla="*/ 1529193 w 2296986"/>
              <a:gd name="connsiteY4" fmla="*/ 2354614 h 2354614"/>
              <a:gd name="connsiteX5" fmla="*/ 1381062 w 2296986"/>
              <a:gd name="connsiteY5" fmla="*/ 2120909 h 2354614"/>
              <a:gd name="connsiteX6" fmla="*/ 1496122 w 2296986"/>
              <a:gd name="connsiteY6" fmla="*/ 1788220 h 2354614"/>
              <a:gd name="connsiteX7" fmla="*/ 864075 w 2296986"/>
              <a:gd name="connsiteY7" fmla="*/ 1325138 h 2354614"/>
              <a:gd name="connsiteX8" fmla="*/ 415531 w 2296986"/>
              <a:gd name="connsiteY8" fmla="*/ 2322305 h 2354614"/>
              <a:gd name="connsiteX9" fmla="*/ 293764 w 2296986"/>
              <a:gd name="connsiteY9" fmla="*/ 2052938 h 2354614"/>
              <a:gd name="connsiteX10" fmla="*/ 497994 w 2296986"/>
              <a:gd name="connsiteY10" fmla="*/ 836513 h 2354614"/>
              <a:gd name="connsiteX11" fmla="*/ 11747 w 2296986"/>
              <a:gd name="connsiteY11" fmla="*/ 5598 h 2354614"/>
              <a:gd name="connsiteX12" fmla="*/ 841291 w 2296986"/>
              <a:gd name="connsiteY12" fmla="*/ 570880 h 2354614"/>
              <a:gd name="connsiteX13" fmla="*/ 2042020 w 2296986"/>
              <a:gd name="connsiteY13" fmla="*/ 514690 h 2354614"/>
              <a:gd name="connsiteX14" fmla="*/ 2296986 w 2296986"/>
              <a:gd name="connsiteY14" fmla="*/ 662822 h 2354614"/>
              <a:gd name="connsiteX15" fmla="*/ 1125486 w 2296986"/>
              <a:gd name="connsiteY15" fmla="*/ 1004275 h 2354614"/>
              <a:gd name="connsiteX16" fmla="*/ 1677097 w 2296986"/>
              <a:gd name="connsiteY16" fmla="*/ 1608616 h 2354614"/>
              <a:gd name="connsiteX17" fmla="*/ 2095511 w 2296986"/>
              <a:gd name="connsiteY17" fmla="*/ 1557409 h 2354614"/>
              <a:gd name="connsiteX0" fmla="*/ 2280220 w 2296986"/>
              <a:gd name="connsiteY0" fmla="*/ 1747911 h 2354614"/>
              <a:gd name="connsiteX1" fmla="*/ 1828126 w 2296986"/>
              <a:gd name="connsiteY1" fmla="*/ 1826397 h 2354614"/>
              <a:gd name="connsiteX2" fmla="*/ 1955684 w 2296986"/>
              <a:gd name="connsiteY2" fmla="*/ 2095993 h 2354614"/>
              <a:gd name="connsiteX3" fmla="*/ 1683117 w 2296986"/>
              <a:gd name="connsiteY3" fmla="*/ 1962642 h 2354614"/>
              <a:gd name="connsiteX4" fmla="*/ 1529193 w 2296986"/>
              <a:gd name="connsiteY4" fmla="*/ 2354614 h 2354614"/>
              <a:gd name="connsiteX5" fmla="*/ 1381062 w 2296986"/>
              <a:gd name="connsiteY5" fmla="*/ 2120909 h 2354614"/>
              <a:gd name="connsiteX6" fmla="*/ 1496122 w 2296986"/>
              <a:gd name="connsiteY6" fmla="*/ 1788220 h 2354614"/>
              <a:gd name="connsiteX7" fmla="*/ 864075 w 2296986"/>
              <a:gd name="connsiteY7" fmla="*/ 1325138 h 2354614"/>
              <a:gd name="connsiteX8" fmla="*/ 415531 w 2296986"/>
              <a:gd name="connsiteY8" fmla="*/ 2322305 h 2354614"/>
              <a:gd name="connsiteX9" fmla="*/ 293764 w 2296986"/>
              <a:gd name="connsiteY9" fmla="*/ 2052938 h 2354614"/>
              <a:gd name="connsiteX10" fmla="*/ 497994 w 2296986"/>
              <a:gd name="connsiteY10" fmla="*/ 836513 h 2354614"/>
              <a:gd name="connsiteX11" fmla="*/ 11747 w 2296986"/>
              <a:gd name="connsiteY11" fmla="*/ 5598 h 2354614"/>
              <a:gd name="connsiteX12" fmla="*/ 841291 w 2296986"/>
              <a:gd name="connsiteY12" fmla="*/ 570880 h 2354614"/>
              <a:gd name="connsiteX13" fmla="*/ 2042020 w 2296986"/>
              <a:gd name="connsiteY13" fmla="*/ 514690 h 2354614"/>
              <a:gd name="connsiteX14" fmla="*/ 2296986 w 2296986"/>
              <a:gd name="connsiteY14" fmla="*/ 662822 h 2354614"/>
              <a:gd name="connsiteX15" fmla="*/ 1209809 w 2296986"/>
              <a:gd name="connsiteY15" fmla="*/ 996610 h 2354614"/>
              <a:gd name="connsiteX16" fmla="*/ 1677097 w 2296986"/>
              <a:gd name="connsiteY16" fmla="*/ 1608616 h 2354614"/>
              <a:gd name="connsiteX17" fmla="*/ 2095511 w 2296986"/>
              <a:gd name="connsiteY17" fmla="*/ 1557409 h 2354614"/>
              <a:gd name="connsiteX0" fmla="*/ 2279828 w 2296594"/>
              <a:gd name="connsiteY0" fmla="*/ 1747911 h 2354614"/>
              <a:gd name="connsiteX1" fmla="*/ 1827734 w 2296594"/>
              <a:gd name="connsiteY1" fmla="*/ 1826397 h 2354614"/>
              <a:gd name="connsiteX2" fmla="*/ 1955292 w 2296594"/>
              <a:gd name="connsiteY2" fmla="*/ 2095993 h 2354614"/>
              <a:gd name="connsiteX3" fmla="*/ 1682725 w 2296594"/>
              <a:gd name="connsiteY3" fmla="*/ 1962642 h 2354614"/>
              <a:gd name="connsiteX4" fmla="*/ 1528801 w 2296594"/>
              <a:gd name="connsiteY4" fmla="*/ 2354614 h 2354614"/>
              <a:gd name="connsiteX5" fmla="*/ 1380670 w 2296594"/>
              <a:gd name="connsiteY5" fmla="*/ 2120909 h 2354614"/>
              <a:gd name="connsiteX6" fmla="*/ 1495730 w 2296594"/>
              <a:gd name="connsiteY6" fmla="*/ 1788220 h 2354614"/>
              <a:gd name="connsiteX7" fmla="*/ 863683 w 2296594"/>
              <a:gd name="connsiteY7" fmla="*/ 1325138 h 2354614"/>
              <a:gd name="connsiteX8" fmla="*/ 415139 w 2296594"/>
              <a:gd name="connsiteY8" fmla="*/ 2322305 h 2354614"/>
              <a:gd name="connsiteX9" fmla="*/ 293372 w 2296594"/>
              <a:gd name="connsiteY9" fmla="*/ 2052938 h 2354614"/>
              <a:gd name="connsiteX10" fmla="*/ 512934 w 2296594"/>
              <a:gd name="connsiteY10" fmla="*/ 874842 h 2354614"/>
              <a:gd name="connsiteX11" fmla="*/ 11355 w 2296594"/>
              <a:gd name="connsiteY11" fmla="*/ 5598 h 2354614"/>
              <a:gd name="connsiteX12" fmla="*/ 840899 w 2296594"/>
              <a:gd name="connsiteY12" fmla="*/ 570880 h 2354614"/>
              <a:gd name="connsiteX13" fmla="*/ 2041628 w 2296594"/>
              <a:gd name="connsiteY13" fmla="*/ 514690 h 2354614"/>
              <a:gd name="connsiteX14" fmla="*/ 2296594 w 2296594"/>
              <a:gd name="connsiteY14" fmla="*/ 662822 h 2354614"/>
              <a:gd name="connsiteX15" fmla="*/ 1209417 w 2296594"/>
              <a:gd name="connsiteY15" fmla="*/ 996610 h 2354614"/>
              <a:gd name="connsiteX16" fmla="*/ 1676705 w 2296594"/>
              <a:gd name="connsiteY16" fmla="*/ 1608616 h 2354614"/>
              <a:gd name="connsiteX17" fmla="*/ 2095119 w 2296594"/>
              <a:gd name="connsiteY17" fmla="*/ 1557409 h 2354614"/>
              <a:gd name="connsiteX0" fmla="*/ 2279828 w 2296594"/>
              <a:gd name="connsiteY0" fmla="*/ 1747911 h 2354614"/>
              <a:gd name="connsiteX1" fmla="*/ 1827734 w 2296594"/>
              <a:gd name="connsiteY1" fmla="*/ 1826397 h 2354614"/>
              <a:gd name="connsiteX2" fmla="*/ 1955292 w 2296594"/>
              <a:gd name="connsiteY2" fmla="*/ 2095993 h 2354614"/>
              <a:gd name="connsiteX3" fmla="*/ 1682725 w 2296594"/>
              <a:gd name="connsiteY3" fmla="*/ 1962642 h 2354614"/>
              <a:gd name="connsiteX4" fmla="*/ 1528801 w 2296594"/>
              <a:gd name="connsiteY4" fmla="*/ 2354614 h 2354614"/>
              <a:gd name="connsiteX5" fmla="*/ 1380670 w 2296594"/>
              <a:gd name="connsiteY5" fmla="*/ 2120909 h 2354614"/>
              <a:gd name="connsiteX6" fmla="*/ 1495730 w 2296594"/>
              <a:gd name="connsiteY6" fmla="*/ 1788220 h 2354614"/>
              <a:gd name="connsiteX7" fmla="*/ 856016 w 2296594"/>
              <a:gd name="connsiteY7" fmla="*/ 1302141 h 2354614"/>
              <a:gd name="connsiteX8" fmla="*/ 415139 w 2296594"/>
              <a:gd name="connsiteY8" fmla="*/ 2322305 h 2354614"/>
              <a:gd name="connsiteX9" fmla="*/ 293372 w 2296594"/>
              <a:gd name="connsiteY9" fmla="*/ 2052938 h 2354614"/>
              <a:gd name="connsiteX10" fmla="*/ 512934 w 2296594"/>
              <a:gd name="connsiteY10" fmla="*/ 874842 h 2354614"/>
              <a:gd name="connsiteX11" fmla="*/ 11355 w 2296594"/>
              <a:gd name="connsiteY11" fmla="*/ 5598 h 2354614"/>
              <a:gd name="connsiteX12" fmla="*/ 840899 w 2296594"/>
              <a:gd name="connsiteY12" fmla="*/ 570880 h 2354614"/>
              <a:gd name="connsiteX13" fmla="*/ 2041628 w 2296594"/>
              <a:gd name="connsiteY13" fmla="*/ 514690 h 2354614"/>
              <a:gd name="connsiteX14" fmla="*/ 2296594 w 2296594"/>
              <a:gd name="connsiteY14" fmla="*/ 662822 h 2354614"/>
              <a:gd name="connsiteX15" fmla="*/ 1209417 w 2296594"/>
              <a:gd name="connsiteY15" fmla="*/ 996610 h 2354614"/>
              <a:gd name="connsiteX16" fmla="*/ 1676705 w 2296594"/>
              <a:gd name="connsiteY16" fmla="*/ 1608616 h 2354614"/>
              <a:gd name="connsiteX17" fmla="*/ 2095119 w 2296594"/>
              <a:gd name="connsiteY17" fmla="*/ 1557409 h 235461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</a:cxnLst>
            <a:rect l="l" t="t" r="r" b="b"/>
            <a:pathLst>
              <a:path w="2296594" h="2354614">
                <a:moveTo>
                  <a:pt x="2279828" y="1747911"/>
                </a:moveTo>
                <a:lnTo>
                  <a:pt x="1827734" y="1826397"/>
                </a:lnTo>
                <a:cubicBezTo>
                  <a:pt x="1873911" y="1907728"/>
                  <a:pt x="1985925" y="2047581"/>
                  <a:pt x="1955292" y="2095993"/>
                </a:cubicBezTo>
                <a:cubicBezTo>
                  <a:pt x="1897354" y="2139325"/>
                  <a:pt x="1773581" y="2007092"/>
                  <a:pt x="1682725" y="1962642"/>
                </a:cubicBezTo>
                <a:lnTo>
                  <a:pt x="1528801" y="2354614"/>
                </a:lnTo>
                <a:lnTo>
                  <a:pt x="1380670" y="2120909"/>
                </a:lnTo>
                <a:lnTo>
                  <a:pt x="1495730" y="1788220"/>
                </a:lnTo>
                <a:lnTo>
                  <a:pt x="856016" y="1302141"/>
                </a:lnTo>
                <a:lnTo>
                  <a:pt x="415139" y="2322305"/>
                </a:lnTo>
                <a:lnTo>
                  <a:pt x="293372" y="2052938"/>
                </a:lnTo>
                <a:cubicBezTo>
                  <a:pt x="369114" y="1624466"/>
                  <a:pt x="437192" y="1303314"/>
                  <a:pt x="512934" y="874842"/>
                </a:cubicBezTo>
                <a:cubicBezTo>
                  <a:pt x="317583" y="650129"/>
                  <a:pt x="-71270" y="102295"/>
                  <a:pt x="11355" y="5598"/>
                </a:cubicBezTo>
                <a:cubicBezTo>
                  <a:pt x="111253" y="-52136"/>
                  <a:pt x="623957" y="350637"/>
                  <a:pt x="840899" y="570880"/>
                </a:cubicBezTo>
                <a:lnTo>
                  <a:pt x="2041628" y="514690"/>
                </a:lnTo>
                <a:lnTo>
                  <a:pt x="2296594" y="662822"/>
                </a:lnTo>
                <a:lnTo>
                  <a:pt x="1209417" y="996610"/>
                </a:lnTo>
                <a:lnTo>
                  <a:pt x="1676705" y="1608616"/>
                </a:lnTo>
                <a:cubicBezTo>
                  <a:pt x="1795450" y="1589109"/>
                  <a:pt x="2095119" y="1557409"/>
                  <a:pt x="2095119" y="1557409"/>
                </a:cubicBezTo>
              </a:path>
            </a:pathLst>
          </a:cu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916389889"/>
      </p:ext>
    </p:extLst>
  </p:cSld>
  <p:clrMapOvr>
    <a:masterClrMapping/>
  </p:clrMapOvr>
</p:sld>
</file>

<file path=ppt/slides/slide4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Placeholder 1">
            <a:extLst>
              <a:ext uri="{FF2B5EF4-FFF2-40B4-BE49-F238E27FC236}">
                <a16:creationId xmlns:a16="http://schemas.microsoft.com/office/drawing/2014/main" id="{206381AD-4C2B-4745-99B1-0BBCE6131A71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prstGeom prst="rect">
            <a:avLst/>
          </a:prstGeom>
        </p:spPr>
        <p:txBody>
          <a:bodyPr/>
          <a:lstStyle/>
          <a:p>
            <a:r>
              <a:rPr lang="en-US" dirty="0"/>
              <a:t>Infographic Style</a:t>
            </a:r>
          </a:p>
        </p:txBody>
      </p:sp>
      <p:sp>
        <p:nvSpPr>
          <p:cNvPr id="18" name="Oval 17">
            <a:extLst>
              <a:ext uri="{FF2B5EF4-FFF2-40B4-BE49-F238E27FC236}">
                <a16:creationId xmlns:a16="http://schemas.microsoft.com/office/drawing/2014/main" id="{F90B0604-279A-4ED3-A599-446B47E6CD14}"/>
              </a:ext>
            </a:extLst>
          </p:cNvPr>
          <p:cNvSpPr/>
          <p:nvPr/>
        </p:nvSpPr>
        <p:spPr>
          <a:xfrm>
            <a:off x="5501407" y="3111523"/>
            <a:ext cx="1184719" cy="1184719"/>
          </a:xfrm>
          <a:prstGeom prst="ellipse">
            <a:avLst/>
          </a:prstGeom>
          <a:gradFill flip="none" rotWithShape="1">
            <a:gsLst>
              <a:gs pos="0">
                <a:schemeClr val="bg1">
                  <a:lumMod val="85000"/>
                </a:schemeClr>
              </a:gs>
              <a:gs pos="100000">
                <a:schemeClr val="bg1">
                  <a:lumMod val="95000"/>
                </a:schemeClr>
              </a:gs>
            </a:gsLst>
            <a:lin ang="8100000" scaled="1"/>
            <a:tileRect/>
          </a:gradFill>
          <a:ln w="12700">
            <a:gradFill flip="none" rotWithShape="1">
              <a:gsLst>
                <a:gs pos="0">
                  <a:schemeClr val="bg1"/>
                </a:gs>
                <a:gs pos="100000">
                  <a:schemeClr val="bg1">
                    <a:alpha val="98000"/>
                    <a:lumMod val="0"/>
                    <a:lumOff val="100000"/>
                  </a:schemeClr>
                </a:gs>
              </a:gsLst>
              <a:lin ang="8100000" scaled="1"/>
              <a:tileRect/>
            </a:gradFill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 dirty="0"/>
          </a:p>
        </p:txBody>
      </p:sp>
      <p:grpSp>
        <p:nvGrpSpPr>
          <p:cNvPr id="19" name="Group 18">
            <a:extLst>
              <a:ext uri="{FF2B5EF4-FFF2-40B4-BE49-F238E27FC236}">
                <a16:creationId xmlns:a16="http://schemas.microsoft.com/office/drawing/2014/main" id="{014FBA78-09B1-444A-8206-6525DDA34DA2}"/>
              </a:ext>
            </a:extLst>
          </p:cNvPr>
          <p:cNvGrpSpPr/>
          <p:nvPr/>
        </p:nvGrpSpPr>
        <p:grpSpPr>
          <a:xfrm>
            <a:off x="4196239" y="1801074"/>
            <a:ext cx="3799521" cy="3789251"/>
            <a:chOff x="2662714" y="2043083"/>
            <a:chExt cx="3799521" cy="3789251"/>
          </a:xfrm>
        </p:grpSpPr>
        <p:grpSp>
          <p:nvGrpSpPr>
            <p:cNvPr id="20" name="Group 19">
              <a:extLst>
                <a:ext uri="{FF2B5EF4-FFF2-40B4-BE49-F238E27FC236}">
                  <a16:creationId xmlns:a16="http://schemas.microsoft.com/office/drawing/2014/main" id="{97A2A0EF-6CF2-4031-9951-95BC1C6FE027}"/>
                </a:ext>
              </a:extLst>
            </p:cNvPr>
            <p:cNvGrpSpPr/>
            <p:nvPr/>
          </p:nvGrpSpPr>
          <p:grpSpPr>
            <a:xfrm>
              <a:off x="2662714" y="2043083"/>
              <a:ext cx="3799521" cy="3789251"/>
              <a:chOff x="2662714" y="2043083"/>
              <a:chExt cx="3799521" cy="3789251"/>
            </a:xfrm>
          </p:grpSpPr>
          <p:sp>
            <p:nvSpPr>
              <p:cNvPr id="26" name="Rectangle 25">
                <a:extLst>
                  <a:ext uri="{FF2B5EF4-FFF2-40B4-BE49-F238E27FC236}">
                    <a16:creationId xmlns:a16="http://schemas.microsoft.com/office/drawing/2014/main" id="{DA6C7585-FE83-485F-848C-9C5D902FD1DF}"/>
                  </a:ext>
                </a:extLst>
              </p:cNvPr>
              <p:cNvSpPr/>
              <p:nvPr/>
            </p:nvSpPr>
            <p:spPr>
              <a:xfrm rot="18900000">
                <a:off x="2880028" y="2043083"/>
                <a:ext cx="1250139" cy="1667038"/>
              </a:xfrm>
              <a:prstGeom prst="rect">
                <a:avLst/>
              </a:prstGeom>
              <a:gradFill flip="none" rotWithShape="1">
                <a:gsLst>
                  <a:gs pos="0">
                    <a:schemeClr val="bg1">
                      <a:lumMod val="85000"/>
                    </a:schemeClr>
                  </a:gs>
                  <a:gs pos="100000">
                    <a:schemeClr val="bg1">
                      <a:lumMod val="95000"/>
                    </a:schemeClr>
                  </a:gs>
                </a:gsLst>
                <a:lin ang="10800000" scaled="0"/>
                <a:tileRect/>
              </a:gradFill>
              <a:ln w="6350">
                <a:solidFill>
                  <a:schemeClr val="bg1"/>
                </a:solidFill>
              </a:ln>
              <a:effectLst>
                <a:outerShdw blurRad="50800" dist="38100" dir="2700000" algn="tl" rotWithShape="0">
                  <a:prstClr val="black">
                    <a:alpha val="40000"/>
                  </a:prstClr>
                </a:outerShdw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1400" dirty="0">
                  <a:solidFill>
                    <a:schemeClr val="tx1">
                      <a:lumMod val="65000"/>
                      <a:lumOff val="35000"/>
                    </a:schemeClr>
                  </a:solidFill>
                </a:endParaRPr>
              </a:p>
            </p:txBody>
          </p:sp>
          <p:sp>
            <p:nvSpPr>
              <p:cNvPr id="27" name="Rectangle 26">
                <a:extLst>
                  <a:ext uri="{FF2B5EF4-FFF2-40B4-BE49-F238E27FC236}">
                    <a16:creationId xmlns:a16="http://schemas.microsoft.com/office/drawing/2014/main" id="{FAD9CA98-360D-4703-80E7-3A2FA5D38843}"/>
                  </a:ext>
                </a:extLst>
              </p:cNvPr>
              <p:cNvSpPr/>
              <p:nvPr/>
            </p:nvSpPr>
            <p:spPr>
              <a:xfrm rot="13500000">
                <a:off x="2871163" y="4162552"/>
                <a:ext cx="1250139" cy="1667038"/>
              </a:xfrm>
              <a:prstGeom prst="rect">
                <a:avLst/>
              </a:prstGeom>
              <a:gradFill flip="none" rotWithShape="1">
                <a:gsLst>
                  <a:gs pos="0">
                    <a:schemeClr val="bg1">
                      <a:lumMod val="85000"/>
                    </a:schemeClr>
                  </a:gs>
                  <a:gs pos="100000">
                    <a:schemeClr val="bg1">
                      <a:lumMod val="95000"/>
                    </a:schemeClr>
                  </a:gs>
                </a:gsLst>
                <a:lin ang="15000000" scaled="0"/>
                <a:tileRect/>
              </a:gradFill>
              <a:ln w="6350">
                <a:solidFill>
                  <a:schemeClr val="bg1"/>
                </a:solidFill>
              </a:ln>
              <a:effectLst>
                <a:outerShdw blurRad="50800" dist="38100" dir="2700000" algn="tl" rotWithShape="0">
                  <a:prstClr val="black">
                    <a:alpha val="40000"/>
                  </a:prstClr>
                </a:outerShdw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1400" dirty="0">
                  <a:solidFill>
                    <a:schemeClr val="tx1">
                      <a:lumMod val="65000"/>
                      <a:lumOff val="35000"/>
                    </a:schemeClr>
                  </a:solidFill>
                </a:endParaRPr>
              </a:p>
            </p:txBody>
          </p:sp>
          <p:sp>
            <p:nvSpPr>
              <p:cNvPr id="28" name="Rectangle 27">
                <a:extLst>
                  <a:ext uri="{FF2B5EF4-FFF2-40B4-BE49-F238E27FC236}">
                    <a16:creationId xmlns:a16="http://schemas.microsoft.com/office/drawing/2014/main" id="{224164F4-1FB8-4728-9704-14647E73ADA4}"/>
                  </a:ext>
                </a:extLst>
              </p:cNvPr>
              <p:cNvSpPr/>
              <p:nvPr/>
            </p:nvSpPr>
            <p:spPr>
              <a:xfrm rot="8100000">
                <a:off x="4996613" y="4165296"/>
                <a:ext cx="1250139" cy="1667038"/>
              </a:xfrm>
              <a:prstGeom prst="rect">
                <a:avLst/>
              </a:prstGeom>
              <a:gradFill flip="none" rotWithShape="1">
                <a:gsLst>
                  <a:gs pos="0">
                    <a:schemeClr val="bg1">
                      <a:lumMod val="85000"/>
                    </a:schemeClr>
                  </a:gs>
                  <a:gs pos="100000">
                    <a:schemeClr val="bg1">
                      <a:lumMod val="95000"/>
                    </a:schemeClr>
                  </a:gs>
                </a:gsLst>
                <a:lin ang="19800000" scaled="0"/>
                <a:tileRect/>
              </a:gradFill>
              <a:ln w="6350">
                <a:solidFill>
                  <a:schemeClr val="bg1"/>
                </a:solidFill>
              </a:ln>
              <a:effectLst>
                <a:outerShdw blurRad="50800" dist="38100" dir="2700000" algn="tl" rotWithShape="0">
                  <a:prstClr val="black">
                    <a:alpha val="40000"/>
                  </a:prstClr>
                </a:outerShdw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1400" dirty="0">
                  <a:solidFill>
                    <a:schemeClr val="tx1">
                      <a:lumMod val="65000"/>
                      <a:lumOff val="35000"/>
                    </a:schemeClr>
                  </a:solidFill>
                </a:endParaRPr>
              </a:p>
            </p:txBody>
          </p:sp>
          <p:sp>
            <p:nvSpPr>
              <p:cNvPr id="29" name="Rectangle 28">
                <a:extLst>
                  <a:ext uri="{FF2B5EF4-FFF2-40B4-BE49-F238E27FC236}">
                    <a16:creationId xmlns:a16="http://schemas.microsoft.com/office/drawing/2014/main" id="{D19C75E0-3E44-47E5-8E6F-EADA30B47CDC}"/>
                  </a:ext>
                </a:extLst>
              </p:cNvPr>
              <p:cNvSpPr/>
              <p:nvPr/>
            </p:nvSpPr>
            <p:spPr>
              <a:xfrm rot="2707523">
                <a:off x="5003646" y="2042064"/>
                <a:ext cx="1250139" cy="1667038"/>
              </a:xfrm>
              <a:prstGeom prst="rect">
                <a:avLst/>
              </a:prstGeom>
              <a:gradFill flip="none" rotWithShape="1">
                <a:gsLst>
                  <a:gs pos="0">
                    <a:schemeClr val="bg1">
                      <a:lumMod val="85000"/>
                    </a:schemeClr>
                  </a:gs>
                  <a:gs pos="100000">
                    <a:schemeClr val="bg1">
                      <a:lumMod val="95000"/>
                    </a:schemeClr>
                  </a:gs>
                </a:gsLst>
                <a:lin ang="8100000" scaled="1"/>
                <a:tileRect/>
              </a:gradFill>
              <a:ln w="6350">
                <a:solidFill>
                  <a:schemeClr val="bg1"/>
                </a:solidFill>
              </a:ln>
              <a:effectLst>
                <a:outerShdw blurRad="50800" dist="38100" dir="2700000" algn="tl" rotWithShape="0">
                  <a:prstClr val="black">
                    <a:alpha val="40000"/>
                  </a:prstClr>
                </a:outerShdw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1400" dirty="0">
                  <a:solidFill>
                    <a:schemeClr val="tx1">
                      <a:lumMod val="65000"/>
                      <a:lumOff val="35000"/>
                    </a:schemeClr>
                  </a:solidFill>
                </a:endParaRPr>
              </a:p>
            </p:txBody>
          </p:sp>
        </p:grpSp>
        <p:grpSp>
          <p:nvGrpSpPr>
            <p:cNvPr id="21" name="Group 20">
              <a:extLst>
                <a:ext uri="{FF2B5EF4-FFF2-40B4-BE49-F238E27FC236}">
                  <a16:creationId xmlns:a16="http://schemas.microsoft.com/office/drawing/2014/main" id="{750C4EBF-7861-4303-889D-0F326A15292B}"/>
                </a:ext>
              </a:extLst>
            </p:cNvPr>
            <p:cNvGrpSpPr/>
            <p:nvPr/>
          </p:nvGrpSpPr>
          <p:grpSpPr>
            <a:xfrm>
              <a:off x="3643270" y="3020603"/>
              <a:ext cx="1833943" cy="1833741"/>
              <a:chOff x="3779825" y="3423577"/>
              <a:chExt cx="1584350" cy="1584176"/>
            </a:xfrm>
          </p:grpSpPr>
          <p:sp>
            <p:nvSpPr>
              <p:cNvPr id="22" name="Block Arc 21">
                <a:extLst>
                  <a:ext uri="{FF2B5EF4-FFF2-40B4-BE49-F238E27FC236}">
                    <a16:creationId xmlns:a16="http://schemas.microsoft.com/office/drawing/2014/main" id="{348C42E8-27CA-4495-AF0F-2EFD2EB5EE77}"/>
                  </a:ext>
                </a:extLst>
              </p:cNvPr>
              <p:cNvSpPr/>
              <p:nvPr/>
            </p:nvSpPr>
            <p:spPr>
              <a:xfrm>
                <a:off x="3779825" y="3423577"/>
                <a:ext cx="1532402" cy="1532402"/>
              </a:xfrm>
              <a:prstGeom prst="blockArc">
                <a:avLst>
                  <a:gd name="adj1" fmla="val 10800000"/>
                  <a:gd name="adj2" fmla="val 16217913"/>
                  <a:gd name="adj3" fmla="val 22254"/>
                </a:avLst>
              </a:prstGeom>
              <a:gradFill flip="none" rotWithShape="1">
                <a:gsLst>
                  <a:gs pos="40000">
                    <a:schemeClr val="accent3"/>
                  </a:gs>
                  <a:gs pos="100000">
                    <a:schemeClr val="accent3">
                      <a:lumMod val="50000"/>
                    </a:schemeClr>
                  </a:gs>
                </a:gsLst>
                <a:lin ang="2400000" scaled="0"/>
                <a:tileRect/>
              </a:gradFill>
              <a:ln>
                <a:noFill/>
              </a:ln>
              <a:effectLst>
                <a:outerShdw blurRad="50800" dist="38100" dir="2700000" algn="tl" rotWithShape="0">
                  <a:prstClr val="black">
                    <a:alpha val="40000"/>
                  </a:prstClr>
                </a:outerShdw>
              </a:effec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2700" dirty="0"/>
              </a:p>
            </p:txBody>
          </p:sp>
          <p:sp>
            <p:nvSpPr>
              <p:cNvPr id="23" name="Block Arc 22">
                <a:extLst>
                  <a:ext uri="{FF2B5EF4-FFF2-40B4-BE49-F238E27FC236}">
                    <a16:creationId xmlns:a16="http://schemas.microsoft.com/office/drawing/2014/main" id="{48EEDAAA-C88C-414F-9E02-40C4B7F65635}"/>
                  </a:ext>
                </a:extLst>
              </p:cNvPr>
              <p:cNvSpPr/>
              <p:nvPr/>
            </p:nvSpPr>
            <p:spPr>
              <a:xfrm rot="5400000">
                <a:off x="3831773" y="3423577"/>
                <a:ext cx="1532402" cy="1532402"/>
              </a:xfrm>
              <a:prstGeom prst="blockArc">
                <a:avLst>
                  <a:gd name="adj1" fmla="val 10800000"/>
                  <a:gd name="adj2" fmla="val 16217913"/>
                  <a:gd name="adj3" fmla="val 22254"/>
                </a:avLst>
              </a:prstGeom>
              <a:gradFill flip="none" rotWithShape="1">
                <a:gsLst>
                  <a:gs pos="40000">
                    <a:schemeClr val="accent2"/>
                  </a:gs>
                  <a:gs pos="100000">
                    <a:schemeClr val="accent2">
                      <a:lumMod val="50000"/>
                    </a:schemeClr>
                  </a:gs>
                </a:gsLst>
                <a:lin ang="2400000" scaled="0"/>
                <a:tileRect/>
              </a:gradFill>
              <a:ln>
                <a:noFill/>
              </a:ln>
              <a:effectLst>
                <a:outerShdw blurRad="50800" dist="38100" dir="2700000" algn="tl" rotWithShape="0">
                  <a:prstClr val="black">
                    <a:alpha val="40000"/>
                  </a:prstClr>
                </a:outerShdw>
              </a:effec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2700" dirty="0"/>
              </a:p>
            </p:txBody>
          </p:sp>
          <p:sp>
            <p:nvSpPr>
              <p:cNvPr id="24" name="Block Arc 23">
                <a:extLst>
                  <a:ext uri="{FF2B5EF4-FFF2-40B4-BE49-F238E27FC236}">
                    <a16:creationId xmlns:a16="http://schemas.microsoft.com/office/drawing/2014/main" id="{0A9F29E7-872D-49F2-B256-3DE629F34B98}"/>
                  </a:ext>
                </a:extLst>
              </p:cNvPr>
              <p:cNvSpPr/>
              <p:nvPr/>
            </p:nvSpPr>
            <p:spPr>
              <a:xfrm rot="10800000">
                <a:off x="3831773" y="3475349"/>
                <a:ext cx="1532402" cy="1532402"/>
              </a:xfrm>
              <a:prstGeom prst="blockArc">
                <a:avLst>
                  <a:gd name="adj1" fmla="val 10800000"/>
                  <a:gd name="adj2" fmla="val 16217913"/>
                  <a:gd name="adj3" fmla="val 22254"/>
                </a:avLst>
              </a:prstGeom>
              <a:gradFill flip="none" rotWithShape="1">
                <a:gsLst>
                  <a:gs pos="40000">
                    <a:schemeClr val="accent1"/>
                  </a:gs>
                  <a:gs pos="100000">
                    <a:schemeClr val="accent1">
                      <a:lumMod val="50000"/>
                    </a:schemeClr>
                  </a:gs>
                </a:gsLst>
                <a:lin ang="2400000" scaled="0"/>
                <a:tileRect/>
              </a:gradFill>
              <a:ln>
                <a:noFill/>
              </a:ln>
              <a:effectLst>
                <a:outerShdw blurRad="50800" dist="38100" dir="2700000" algn="tl" rotWithShape="0">
                  <a:prstClr val="black">
                    <a:alpha val="40000"/>
                  </a:prstClr>
                </a:outerShdw>
              </a:effec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2700" dirty="0"/>
              </a:p>
            </p:txBody>
          </p:sp>
          <p:sp>
            <p:nvSpPr>
              <p:cNvPr id="25" name="Block Arc 24">
                <a:extLst>
                  <a:ext uri="{FF2B5EF4-FFF2-40B4-BE49-F238E27FC236}">
                    <a16:creationId xmlns:a16="http://schemas.microsoft.com/office/drawing/2014/main" id="{46A1DA69-95C4-40F4-B646-39D7D3C32586}"/>
                  </a:ext>
                </a:extLst>
              </p:cNvPr>
              <p:cNvSpPr/>
              <p:nvPr/>
            </p:nvSpPr>
            <p:spPr>
              <a:xfrm rot="16200000">
                <a:off x="3779825" y="3475351"/>
                <a:ext cx="1532402" cy="1532402"/>
              </a:xfrm>
              <a:prstGeom prst="blockArc">
                <a:avLst>
                  <a:gd name="adj1" fmla="val 10800000"/>
                  <a:gd name="adj2" fmla="val 16217913"/>
                  <a:gd name="adj3" fmla="val 22254"/>
                </a:avLst>
              </a:prstGeom>
              <a:gradFill flip="none" rotWithShape="1">
                <a:gsLst>
                  <a:gs pos="40000">
                    <a:schemeClr val="accent4"/>
                  </a:gs>
                  <a:gs pos="100000">
                    <a:schemeClr val="accent4">
                      <a:lumMod val="50000"/>
                    </a:schemeClr>
                  </a:gs>
                </a:gsLst>
                <a:lin ang="2400000" scaled="0"/>
                <a:tileRect/>
              </a:gradFill>
              <a:ln>
                <a:noFill/>
              </a:ln>
              <a:effectLst>
                <a:outerShdw blurRad="50800" dist="38100" dir="2700000" algn="tl" rotWithShape="0">
                  <a:prstClr val="black">
                    <a:alpha val="40000"/>
                  </a:prstClr>
                </a:outerShdw>
              </a:effec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2700" dirty="0"/>
              </a:p>
            </p:txBody>
          </p:sp>
        </p:grpSp>
      </p:grpSp>
      <p:sp>
        <p:nvSpPr>
          <p:cNvPr id="30" name="Oval 21">
            <a:extLst>
              <a:ext uri="{FF2B5EF4-FFF2-40B4-BE49-F238E27FC236}">
                <a16:creationId xmlns:a16="http://schemas.microsoft.com/office/drawing/2014/main" id="{965315A7-0A06-4E4F-B2C6-C7C167C115C4}"/>
              </a:ext>
            </a:extLst>
          </p:cNvPr>
          <p:cNvSpPr/>
          <p:nvPr/>
        </p:nvSpPr>
        <p:spPr>
          <a:xfrm rot="20700000">
            <a:off x="5841019" y="3441153"/>
            <a:ext cx="509958" cy="446942"/>
          </a:xfrm>
          <a:custGeom>
            <a:avLst/>
            <a:gdLst/>
            <a:ahLst/>
            <a:cxnLst/>
            <a:rect l="l" t="t" r="r" b="b"/>
            <a:pathLst>
              <a:path w="4088377" h="3321003">
                <a:moveTo>
                  <a:pt x="1365628" y="1622218"/>
                </a:moveTo>
                <a:cubicBezTo>
                  <a:pt x="1121373" y="1556771"/>
                  <a:pt x="870309" y="1701722"/>
                  <a:pt x="804861" y="1945977"/>
                </a:cubicBezTo>
                <a:cubicBezTo>
                  <a:pt x="739413" y="2190232"/>
                  <a:pt x="884365" y="2441296"/>
                  <a:pt x="1128620" y="2506744"/>
                </a:cubicBezTo>
                <a:cubicBezTo>
                  <a:pt x="1372875" y="2572191"/>
                  <a:pt x="1623939" y="2427240"/>
                  <a:pt x="1689387" y="2182985"/>
                </a:cubicBezTo>
                <a:cubicBezTo>
                  <a:pt x="1754835" y="1938730"/>
                  <a:pt x="1609883" y="1687666"/>
                  <a:pt x="1365628" y="1622218"/>
                </a:cubicBezTo>
                <a:close/>
                <a:moveTo>
                  <a:pt x="1447099" y="1318163"/>
                </a:moveTo>
                <a:cubicBezTo>
                  <a:pt x="1859279" y="1428606"/>
                  <a:pt x="2103885" y="1852277"/>
                  <a:pt x="1993442" y="2264456"/>
                </a:cubicBezTo>
                <a:cubicBezTo>
                  <a:pt x="1882999" y="2676636"/>
                  <a:pt x="1459328" y="2921242"/>
                  <a:pt x="1047149" y="2810799"/>
                </a:cubicBezTo>
                <a:cubicBezTo>
                  <a:pt x="634969" y="2700356"/>
                  <a:pt x="390363" y="2276685"/>
                  <a:pt x="500806" y="1864505"/>
                </a:cubicBezTo>
                <a:cubicBezTo>
                  <a:pt x="611249" y="1452326"/>
                  <a:pt x="1034920" y="1207720"/>
                  <a:pt x="1447099" y="1318163"/>
                </a:cubicBezTo>
                <a:close/>
                <a:moveTo>
                  <a:pt x="1476725" y="1207597"/>
                </a:moveTo>
                <a:cubicBezTo>
                  <a:pt x="1003481" y="1080792"/>
                  <a:pt x="517045" y="1361635"/>
                  <a:pt x="390240" y="1834879"/>
                </a:cubicBezTo>
                <a:cubicBezTo>
                  <a:pt x="263435" y="2308124"/>
                  <a:pt x="544279" y="2794559"/>
                  <a:pt x="1017523" y="2921365"/>
                </a:cubicBezTo>
                <a:cubicBezTo>
                  <a:pt x="1490767" y="3048170"/>
                  <a:pt x="1977202" y="2767326"/>
                  <a:pt x="2104008" y="2294082"/>
                </a:cubicBezTo>
                <a:cubicBezTo>
                  <a:pt x="2230813" y="1820838"/>
                  <a:pt x="1949969" y="1334403"/>
                  <a:pt x="1476725" y="1207597"/>
                </a:cubicBezTo>
                <a:close/>
                <a:moveTo>
                  <a:pt x="3290290" y="1590224"/>
                </a:moveTo>
                <a:cubicBezTo>
                  <a:pt x="3269727" y="1586016"/>
                  <a:pt x="3248437" y="1583806"/>
                  <a:pt x="3226630" y="1583806"/>
                </a:cubicBezTo>
                <a:cubicBezTo>
                  <a:pt x="3052179" y="1583806"/>
                  <a:pt x="2910758" y="1725227"/>
                  <a:pt x="2910758" y="1899678"/>
                </a:cubicBezTo>
                <a:cubicBezTo>
                  <a:pt x="2910758" y="2074130"/>
                  <a:pt x="3052179" y="2215551"/>
                  <a:pt x="3226630" y="2215550"/>
                </a:cubicBezTo>
                <a:cubicBezTo>
                  <a:pt x="3401082" y="2215551"/>
                  <a:pt x="3542503" y="2074130"/>
                  <a:pt x="3542502" y="1899678"/>
                </a:cubicBezTo>
                <a:cubicBezTo>
                  <a:pt x="3542503" y="1747033"/>
                  <a:pt x="3434228" y="1619677"/>
                  <a:pt x="3290290" y="1590224"/>
                </a:cubicBezTo>
                <a:close/>
                <a:moveTo>
                  <a:pt x="3334055" y="1377473"/>
                </a:moveTo>
                <a:cubicBezTo>
                  <a:pt x="3576950" y="1427177"/>
                  <a:pt x="3759665" y="1642090"/>
                  <a:pt x="3759665" y="1899678"/>
                </a:cubicBezTo>
                <a:cubicBezTo>
                  <a:pt x="3759665" y="2194064"/>
                  <a:pt x="3521017" y="2432713"/>
                  <a:pt x="3226630" y="2432713"/>
                </a:cubicBezTo>
                <a:cubicBezTo>
                  <a:pt x="2932244" y="2432712"/>
                  <a:pt x="2693596" y="2194065"/>
                  <a:pt x="2693596" y="1899678"/>
                </a:cubicBezTo>
                <a:cubicBezTo>
                  <a:pt x="2693596" y="1605292"/>
                  <a:pt x="2932244" y="1366644"/>
                  <a:pt x="3226630" y="1366644"/>
                </a:cubicBezTo>
                <a:cubicBezTo>
                  <a:pt x="3263429" y="1366644"/>
                  <a:pt x="3299356" y="1370373"/>
                  <a:pt x="3334055" y="1377473"/>
                </a:cubicBezTo>
                <a:close/>
                <a:moveTo>
                  <a:pt x="1391137" y="789478"/>
                </a:moveTo>
                <a:lnTo>
                  <a:pt x="1759910" y="888290"/>
                </a:lnTo>
                <a:lnTo>
                  <a:pt x="1754625" y="1202375"/>
                </a:lnTo>
                <a:lnTo>
                  <a:pt x="1744979" y="1199790"/>
                </a:lnTo>
                <a:cubicBezTo>
                  <a:pt x="1823578" y="1244024"/>
                  <a:pt x="1894617" y="1298265"/>
                  <a:pt x="1954704" y="1362586"/>
                </a:cubicBezTo>
                <a:lnTo>
                  <a:pt x="2234317" y="1293059"/>
                </a:lnTo>
                <a:lnTo>
                  <a:pt x="2413554" y="1630152"/>
                </a:lnTo>
                <a:lnTo>
                  <a:pt x="2214321" y="1809770"/>
                </a:lnTo>
                <a:cubicBezTo>
                  <a:pt x="2239296" y="1900740"/>
                  <a:pt x="2251067" y="1995997"/>
                  <a:pt x="2246841" y="2092825"/>
                </a:cubicBezTo>
                <a:lnTo>
                  <a:pt x="2495698" y="2230974"/>
                </a:lnTo>
                <a:lnTo>
                  <a:pt x="2396885" y="2599747"/>
                </a:lnTo>
                <a:lnTo>
                  <a:pt x="2094912" y="2594668"/>
                </a:lnTo>
                <a:cubicBezTo>
                  <a:pt x="2056732" y="2658461"/>
                  <a:pt x="2010475" y="2715996"/>
                  <a:pt x="1958644" y="2767359"/>
                </a:cubicBezTo>
                <a:lnTo>
                  <a:pt x="2057814" y="3026193"/>
                </a:lnTo>
                <a:lnTo>
                  <a:pt x="1745078" y="3245174"/>
                </a:lnTo>
                <a:lnTo>
                  <a:pt x="1507869" y="3039237"/>
                </a:lnTo>
                <a:lnTo>
                  <a:pt x="1536736" y="3019025"/>
                </a:lnTo>
                <a:cubicBezTo>
                  <a:pt x="1445878" y="3048429"/>
                  <a:pt x="1349798" y="3062567"/>
                  <a:pt x="1251837" y="3062021"/>
                </a:cubicBezTo>
                <a:lnTo>
                  <a:pt x="1108065" y="3321003"/>
                </a:lnTo>
                <a:lnTo>
                  <a:pt x="739291" y="3222191"/>
                </a:lnTo>
                <a:lnTo>
                  <a:pt x="744274" y="2926021"/>
                </a:lnTo>
                <a:cubicBezTo>
                  <a:pt x="666128" y="2881484"/>
                  <a:pt x="595548" y="2827017"/>
                  <a:pt x="535891" y="2762576"/>
                </a:cubicBezTo>
                <a:lnTo>
                  <a:pt x="540671" y="2772825"/>
                </a:lnTo>
                <a:lnTo>
                  <a:pt x="232276" y="2832568"/>
                </a:lnTo>
                <a:lnTo>
                  <a:pt x="70927" y="2486556"/>
                </a:lnTo>
                <a:lnTo>
                  <a:pt x="279495" y="2317444"/>
                </a:lnTo>
                <a:cubicBezTo>
                  <a:pt x="257233" y="2235849"/>
                  <a:pt x="245603" y="2150814"/>
                  <a:pt x="245586" y="2064274"/>
                </a:cubicBezTo>
                <a:lnTo>
                  <a:pt x="0" y="1927940"/>
                </a:lnTo>
                <a:lnTo>
                  <a:pt x="98812" y="1559167"/>
                </a:lnTo>
                <a:lnTo>
                  <a:pt x="380240" y="1563901"/>
                </a:lnTo>
                <a:cubicBezTo>
                  <a:pt x="418421" y="1496524"/>
                  <a:pt x="464524" y="1435092"/>
                  <a:pt x="516679" y="1380105"/>
                </a:cubicBezTo>
                <a:lnTo>
                  <a:pt x="422419" y="1089378"/>
                </a:lnTo>
                <a:lnTo>
                  <a:pt x="746189" y="887063"/>
                </a:lnTo>
                <a:lnTo>
                  <a:pt x="972292" y="1105134"/>
                </a:lnTo>
                <a:lnTo>
                  <a:pt x="970019" y="1106554"/>
                </a:lnTo>
                <a:cubicBezTo>
                  <a:pt x="1058903" y="1078586"/>
                  <a:pt x="1152743" y="1065659"/>
                  <a:pt x="1248316" y="1066709"/>
                </a:cubicBezTo>
                <a:lnTo>
                  <a:pt x="1238669" y="1064125"/>
                </a:lnTo>
                <a:close/>
                <a:moveTo>
                  <a:pt x="3349970" y="1300109"/>
                </a:moveTo>
                <a:cubicBezTo>
                  <a:pt x="3310130" y="1291957"/>
                  <a:pt x="3268880" y="1287676"/>
                  <a:pt x="3226630" y="1287676"/>
                </a:cubicBezTo>
                <a:cubicBezTo>
                  <a:pt x="2888631" y="1287676"/>
                  <a:pt x="2614628" y="1561679"/>
                  <a:pt x="2614628" y="1899678"/>
                </a:cubicBezTo>
                <a:cubicBezTo>
                  <a:pt x="2614628" y="2237678"/>
                  <a:pt x="2888630" y="2511680"/>
                  <a:pt x="3226630" y="2511681"/>
                </a:cubicBezTo>
                <a:cubicBezTo>
                  <a:pt x="3564630" y="2511681"/>
                  <a:pt x="3838633" y="2237678"/>
                  <a:pt x="3838633" y="1899678"/>
                </a:cubicBezTo>
                <a:cubicBezTo>
                  <a:pt x="3838632" y="1603928"/>
                  <a:pt x="3628849" y="1357176"/>
                  <a:pt x="3349970" y="1300109"/>
                </a:cubicBezTo>
                <a:close/>
                <a:moveTo>
                  <a:pt x="3358324" y="1024334"/>
                </a:moveTo>
                <a:lnTo>
                  <a:pt x="3410883" y="1234575"/>
                </a:lnTo>
                <a:lnTo>
                  <a:pt x="3403994" y="1234575"/>
                </a:lnTo>
                <a:cubicBezTo>
                  <a:pt x="3464268" y="1250018"/>
                  <a:pt x="3521292" y="1273478"/>
                  <a:pt x="3572818" y="1305612"/>
                </a:cubicBezTo>
                <a:lnTo>
                  <a:pt x="3746730" y="1209354"/>
                </a:lnTo>
                <a:lnTo>
                  <a:pt x="3926358" y="1401981"/>
                </a:lnTo>
                <a:lnTo>
                  <a:pt x="3825667" y="1557247"/>
                </a:lnTo>
                <a:cubicBezTo>
                  <a:pt x="3858552" y="1613408"/>
                  <a:pt x="3883404" y="1674784"/>
                  <a:pt x="3897877" y="1740062"/>
                </a:cubicBezTo>
                <a:lnTo>
                  <a:pt x="4088377" y="1787686"/>
                </a:lnTo>
                <a:lnTo>
                  <a:pt x="4088377" y="2051071"/>
                </a:lnTo>
                <a:lnTo>
                  <a:pt x="3886243" y="2101605"/>
                </a:lnTo>
                <a:cubicBezTo>
                  <a:pt x="3872191" y="2150933"/>
                  <a:pt x="3851639" y="2197531"/>
                  <a:pt x="3826272" y="2241013"/>
                </a:cubicBezTo>
                <a:lnTo>
                  <a:pt x="3938572" y="2395786"/>
                </a:lnTo>
                <a:lnTo>
                  <a:pt x="3769272" y="2597551"/>
                </a:lnTo>
                <a:lnTo>
                  <a:pt x="3574432" y="2502674"/>
                </a:lnTo>
                <a:lnTo>
                  <a:pt x="3590059" y="2484050"/>
                </a:lnTo>
                <a:cubicBezTo>
                  <a:pt x="3534764" y="2519868"/>
                  <a:pt x="3473263" y="2546445"/>
                  <a:pt x="3407886" y="2563572"/>
                </a:cubicBezTo>
                <a:lnTo>
                  <a:pt x="3358323" y="2761823"/>
                </a:lnTo>
                <a:lnTo>
                  <a:pt x="3094938" y="2761823"/>
                </a:lnTo>
                <a:lnTo>
                  <a:pt x="3045375" y="2563574"/>
                </a:lnTo>
                <a:cubicBezTo>
                  <a:pt x="2985349" y="2547848"/>
                  <a:pt x="2928591" y="2524155"/>
                  <a:pt x="2877330" y="2491865"/>
                </a:cubicBezTo>
                <a:lnTo>
                  <a:pt x="2882346" y="2497841"/>
                </a:lnTo>
                <a:lnTo>
                  <a:pt x="2687507" y="2592718"/>
                </a:lnTo>
                <a:lnTo>
                  <a:pt x="2518206" y="2390954"/>
                </a:lnTo>
                <a:lnTo>
                  <a:pt x="2626994" y="2241021"/>
                </a:lnTo>
                <a:cubicBezTo>
                  <a:pt x="2597591" y="2190623"/>
                  <a:pt x="2574657" y="2136035"/>
                  <a:pt x="2559194" y="2078370"/>
                </a:cubicBezTo>
                <a:lnTo>
                  <a:pt x="2371198" y="2031371"/>
                </a:lnTo>
                <a:lnTo>
                  <a:pt x="2371198" y="1767986"/>
                </a:lnTo>
                <a:lnTo>
                  <a:pt x="2559579" y="1720890"/>
                </a:lnTo>
                <a:cubicBezTo>
                  <a:pt x="2572992" y="1669175"/>
                  <a:pt x="2592745" y="1620006"/>
                  <a:pt x="2617681" y="1574051"/>
                </a:cubicBezTo>
                <a:lnTo>
                  <a:pt x="2502958" y="1397149"/>
                </a:lnTo>
                <a:lnTo>
                  <a:pt x="2682587" y="1204520"/>
                </a:lnTo>
                <a:lnTo>
                  <a:pt x="2872193" y="1309466"/>
                </a:lnTo>
                <a:lnTo>
                  <a:pt x="2870932" y="1310818"/>
                </a:lnTo>
                <a:cubicBezTo>
                  <a:pt x="2925169" y="1276310"/>
                  <a:pt x="2985393" y="1250941"/>
                  <a:pt x="3049268" y="1234575"/>
                </a:cubicBezTo>
                <a:lnTo>
                  <a:pt x="3042378" y="1234576"/>
                </a:lnTo>
                <a:lnTo>
                  <a:pt x="3094939" y="1024334"/>
                </a:lnTo>
                <a:close/>
                <a:moveTo>
                  <a:pt x="2786480" y="402820"/>
                </a:moveTo>
                <a:cubicBezTo>
                  <a:pt x="2745900" y="389943"/>
                  <a:pt x="2701172" y="388627"/>
                  <a:pt x="2657264" y="401580"/>
                </a:cubicBezTo>
                <a:cubicBezTo>
                  <a:pt x="2540176" y="436121"/>
                  <a:pt x="2473258" y="559041"/>
                  <a:pt x="2507800" y="676128"/>
                </a:cubicBezTo>
                <a:cubicBezTo>
                  <a:pt x="2542340" y="793216"/>
                  <a:pt x="2665260" y="860133"/>
                  <a:pt x="2782348" y="825592"/>
                </a:cubicBezTo>
                <a:cubicBezTo>
                  <a:pt x="2899435" y="791051"/>
                  <a:pt x="2966353" y="668132"/>
                  <a:pt x="2931812" y="551045"/>
                </a:cubicBezTo>
                <a:cubicBezTo>
                  <a:pt x="2910223" y="477864"/>
                  <a:pt x="2854113" y="424282"/>
                  <a:pt x="2786480" y="402820"/>
                </a:cubicBezTo>
                <a:close/>
                <a:moveTo>
                  <a:pt x="2932202" y="47278"/>
                </a:moveTo>
                <a:lnTo>
                  <a:pt x="3090904" y="140999"/>
                </a:lnTo>
                <a:lnTo>
                  <a:pt x="3054065" y="265147"/>
                </a:lnTo>
                <a:cubicBezTo>
                  <a:pt x="3087256" y="296329"/>
                  <a:pt x="3116089" y="332603"/>
                  <a:pt x="3138727" y="373550"/>
                </a:cubicBezTo>
                <a:lnTo>
                  <a:pt x="3276016" y="367796"/>
                </a:lnTo>
                <a:lnTo>
                  <a:pt x="3328165" y="544574"/>
                </a:lnTo>
                <a:lnTo>
                  <a:pt x="3202503" y="618514"/>
                </a:lnTo>
                <a:cubicBezTo>
                  <a:pt x="3202838" y="654403"/>
                  <a:pt x="3198271" y="689748"/>
                  <a:pt x="3189855" y="723955"/>
                </a:cubicBezTo>
                <a:lnTo>
                  <a:pt x="3295873" y="805599"/>
                </a:lnTo>
                <a:lnTo>
                  <a:pt x="3222192" y="974540"/>
                </a:lnTo>
                <a:lnTo>
                  <a:pt x="3072634" y="949439"/>
                </a:lnTo>
                <a:lnTo>
                  <a:pt x="3079435" y="933845"/>
                </a:lnTo>
                <a:cubicBezTo>
                  <a:pt x="3049413" y="968833"/>
                  <a:pt x="3013398" y="998848"/>
                  <a:pt x="2972910" y="1023288"/>
                </a:cubicBezTo>
                <a:lnTo>
                  <a:pt x="2978897" y="1166163"/>
                </a:lnTo>
                <a:lnTo>
                  <a:pt x="2802119" y="1218312"/>
                </a:lnTo>
                <a:lnTo>
                  <a:pt x="2729602" y="1095065"/>
                </a:lnTo>
                <a:cubicBezTo>
                  <a:pt x="2686199" y="1096396"/>
                  <a:pt x="2643414" y="1091732"/>
                  <a:pt x="2602615" y="1080209"/>
                </a:cubicBezTo>
                <a:lnTo>
                  <a:pt x="2607165" y="1083226"/>
                </a:lnTo>
                <a:lnTo>
                  <a:pt x="2495179" y="1185484"/>
                </a:lnTo>
                <a:lnTo>
                  <a:pt x="2341599" y="1083585"/>
                </a:lnTo>
                <a:lnTo>
                  <a:pt x="2384929" y="961414"/>
                </a:lnTo>
                <a:cubicBezTo>
                  <a:pt x="2355215" y="933409"/>
                  <a:pt x="2329015" y="901312"/>
                  <a:pt x="2307218" y="865670"/>
                </a:cubicBezTo>
                <a:lnTo>
                  <a:pt x="2171734" y="871348"/>
                </a:lnTo>
                <a:lnTo>
                  <a:pt x="2119584" y="694571"/>
                </a:lnTo>
                <a:lnTo>
                  <a:pt x="2236697" y="625662"/>
                </a:lnTo>
                <a:cubicBezTo>
                  <a:pt x="2235459" y="588297"/>
                  <a:pt x="2238982" y="551385"/>
                  <a:pt x="2246620" y="515603"/>
                </a:cubicBezTo>
                <a:lnTo>
                  <a:pt x="2134594" y="419585"/>
                </a:lnTo>
                <a:lnTo>
                  <a:pt x="2217016" y="254732"/>
                </a:lnTo>
                <a:lnTo>
                  <a:pt x="2365055" y="287627"/>
                </a:lnTo>
                <a:lnTo>
                  <a:pt x="2364476" y="288784"/>
                </a:lnTo>
                <a:cubicBezTo>
                  <a:pt x="2394046" y="254885"/>
                  <a:pt x="2429444" y="225933"/>
                  <a:pt x="2469075" y="202302"/>
                </a:cubicBezTo>
                <a:lnTo>
                  <a:pt x="2464452" y="203666"/>
                </a:lnTo>
                <a:lnTo>
                  <a:pt x="2458102" y="52150"/>
                </a:lnTo>
                <a:lnTo>
                  <a:pt x="2634880" y="0"/>
                </a:lnTo>
                <a:lnTo>
                  <a:pt x="2711784" y="130703"/>
                </a:lnTo>
                <a:lnTo>
                  <a:pt x="2707159" y="132067"/>
                </a:lnTo>
                <a:cubicBezTo>
                  <a:pt x="2750672" y="130497"/>
                  <a:pt x="2793590" y="134953"/>
                  <a:pt x="2834535" y="146319"/>
                </a:cubicBezTo>
                <a:close/>
              </a:path>
            </a:pathLst>
          </a:custGeom>
          <a:solidFill>
            <a:schemeClr val="tx1">
              <a:lumMod val="65000"/>
              <a:lumOff val="3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 dirty="0"/>
          </a:p>
        </p:txBody>
      </p:sp>
      <p:sp>
        <p:nvSpPr>
          <p:cNvPr id="31" name="TextBox 30">
            <a:extLst>
              <a:ext uri="{FF2B5EF4-FFF2-40B4-BE49-F238E27FC236}">
                <a16:creationId xmlns:a16="http://schemas.microsoft.com/office/drawing/2014/main" id="{98EE66A0-0655-4E37-A455-7E7420352CCC}"/>
              </a:ext>
            </a:extLst>
          </p:cNvPr>
          <p:cNvSpPr txBox="1"/>
          <p:nvPr/>
        </p:nvSpPr>
        <p:spPr>
          <a:xfrm rot="2700000">
            <a:off x="6953475" y="2062399"/>
            <a:ext cx="1208361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1600" b="1" dirty="0">
                <a:solidFill>
                  <a:schemeClr val="tx1">
                    <a:lumMod val="65000"/>
                    <a:lumOff val="35000"/>
                  </a:schemeClr>
                </a:solidFill>
                <a:cs typeface="Arial" pitchFamily="34" charset="0"/>
              </a:rPr>
              <a:t>Option C</a:t>
            </a:r>
            <a:endParaRPr lang="ko-KR" altLang="en-US" sz="1600" b="1" dirty="0">
              <a:solidFill>
                <a:schemeClr val="tx1">
                  <a:lumMod val="65000"/>
                  <a:lumOff val="35000"/>
                </a:schemeClr>
              </a:solidFill>
              <a:cs typeface="Arial" pitchFamily="34" charset="0"/>
            </a:endParaRPr>
          </a:p>
        </p:txBody>
      </p:sp>
      <p:sp>
        <p:nvSpPr>
          <p:cNvPr id="32" name="TextBox 31">
            <a:extLst>
              <a:ext uri="{FF2B5EF4-FFF2-40B4-BE49-F238E27FC236}">
                <a16:creationId xmlns:a16="http://schemas.microsoft.com/office/drawing/2014/main" id="{B5972D7F-486A-4083-AFAC-CAF627AA97C2}"/>
              </a:ext>
            </a:extLst>
          </p:cNvPr>
          <p:cNvSpPr txBox="1"/>
          <p:nvPr/>
        </p:nvSpPr>
        <p:spPr>
          <a:xfrm rot="18900000">
            <a:off x="6917009" y="4961291"/>
            <a:ext cx="1208361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1600" b="1" dirty="0">
                <a:solidFill>
                  <a:schemeClr val="tx1">
                    <a:lumMod val="65000"/>
                    <a:lumOff val="35000"/>
                  </a:schemeClr>
                </a:solidFill>
                <a:cs typeface="Arial" pitchFamily="34" charset="0"/>
              </a:rPr>
              <a:t>Option D</a:t>
            </a:r>
            <a:endParaRPr lang="ko-KR" altLang="en-US" sz="1600" b="1" dirty="0">
              <a:solidFill>
                <a:schemeClr val="tx1">
                  <a:lumMod val="65000"/>
                  <a:lumOff val="35000"/>
                </a:schemeClr>
              </a:solidFill>
              <a:cs typeface="Arial" pitchFamily="34" charset="0"/>
            </a:endParaRPr>
          </a:p>
        </p:txBody>
      </p:sp>
      <p:sp>
        <p:nvSpPr>
          <p:cNvPr id="33" name="TextBox 32">
            <a:extLst>
              <a:ext uri="{FF2B5EF4-FFF2-40B4-BE49-F238E27FC236}">
                <a16:creationId xmlns:a16="http://schemas.microsoft.com/office/drawing/2014/main" id="{ABF62AB1-9CC7-4123-BBBB-4E957AA337BA}"/>
              </a:ext>
            </a:extLst>
          </p:cNvPr>
          <p:cNvSpPr txBox="1"/>
          <p:nvPr/>
        </p:nvSpPr>
        <p:spPr>
          <a:xfrm rot="2700000">
            <a:off x="4085829" y="4961290"/>
            <a:ext cx="1208361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1600" b="1" dirty="0">
                <a:solidFill>
                  <a:schemeClr val="tx1">
                    <a:lumMod val="65000"/>
                    <a:lumOff val="35000"/>
                  </a:schemeClr>
                </a:solidFill>
                <a:cs typeface="Arial" pitchFamily="34" charset="0"/>
              </a:rPr>
              <a:t>Option B</a:t>
            </a:r>
            <a:endParaRPr lang="ko-KR" altLang="en-US" sz="1600" dirty="0">
              <a:solidFill>
                <a:schemeClr val="tx1">
                  <a:lumMod val="65000"/>
                  <a:lumOff val="35000"/>
                </a:schemeClr>
              </a:solidFill>
              <a:cs typeface="Arial" pitchFamily="34" charset="0"/>
            </a:endParaRPr>
          </a:p>
        </p:txBody>
      </p:sp>
      <p:sp>
        <p:nvSpPr>
          <p:cNvPr id="34" name="TextBox 33">
            <a:extLst>
              <a:ext uri="{FF2B5EF4-FFF2-40B4-BE49-F238E27FC236}">
                <a16:creationId xmlns:a16="http://schemas.microsoft.com/office/drawing/2014/main" id="{CDE22139-C2CA-417B-AF2E-EA003F8CF64B}"/>
              </a:ext>
            </a:extLst>
          </p:cNvPr>
          <p:cNvSpPr txBox="1"/>
          <p:nvPr/>
        </p:nvSpPr>
        <p:spPr>
          <a:xfrm rot="18900000">
            <a:off x="4025697" y="2062399"/>
            <a:ext cx="1208361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1600" b="1" dirty="0">
                <a:solidFill>
                  <a:schemeClr val="tx1">
                    <a:lumMod val="65000"/>
                    <a:lumOff val="35000"/>
                  </a:schemeClr>
                </a:solidFill>
                <a:cs typeface="Arial" pitchFamily="34" charset="0"/>
              </a:rPr>
              <a:t>Option A</a:t>
            </a:r>
            <a:endParaRPr lang="ko-KR" altLang="en-US" sz="1600" b="1" dirty="0">
              <a:solidFill>
                <a:schemeClr val="tx1">
                  <a:lumMod val="65000"/>
                  <a:lumOff val="35000"/>
                </a:schemeClr>
              </a:solidFill>
              <a:cs typeface="Arial" pitchFamily="34" charset="0"/>
            </a:endParaRPr>
          </a:p>
        </p:txBody>
      </p:sp>
      <p:grpSp>
        <p:nvGrpSpPr>
          <p:cNvPr id="35" name="Group 34">
            <a:extLst>
              <a:ext uri="{FF2B5EF4-FFF2-40B4-BE49-F238E27FC236}">
                <a16:creationId xmlns:a16="http://schemas.microsoft.com/office/drawing/2014/main" id="{3F2AB45B-9CDF-4FAD-96AA-B18A658F408F}"/>
              </a:ext>
            </a:extLst>
          </p:cNvPr>
          <p:cNvGrpSpPr/>
          <p:nvPr/>
        </p:nvGrpSpPr>
        <p:grpSpPr>
          <a:xfrm>
            <a:off x="8482930" y="4743290"/>
            <a:ext cx="2916000" cy="923331"/>
            <a:chOff x="6210997" y="1433695"/>
            <a:chExt cx="1457348" cy="656879"/>
          </a:xfrm>
        </p:grpSpPr>
        <p:sp>
          <p:nvSpPr>
            <p:cNvPr id="36" name="TextBox 35">
              <a:extLst>
                <a:ext uri="{FF2B5EF4-FFF2-40B4-BE49-F238E27FC236}">
                  <a16:creationId xmlns:a16="http://schemas.microsoft.com/office/drawing/2014/main" id="{FD6251E0-A5E1-4CE7-BF3D-E1C80E721F3C}"/>
                </a:ext>
              </a:extLst>
            </p:cNvPr>
            <p:cNvSpPr txBox="1"/>
            <p:nvPr/>
          </p:nvSpPr>
          <p:spPr>
            <a:xfrm>
              <a:off x="6210999" y="1433695"/>
              <a:ext cx="1457346" cy="197063"/>
            </a:xfrm>
            <a:prstGeom prst="rect">
              <a:avLst/>
            </a:prstGeom>
            <a:solidFill>
              <a:schemeClr val="accent1"/>
            </a:solidFill>
          </p:spPr>
          <p:txBody>
            <a:bodyPr wrap="square" rtlCol="0">
              <a:spAutoFit/>
            </a:bodyPr>
            <a:lstStyle/>
            <a:p>
              <a:r>
                <a:rPr lang="en-US" altLang="ko-KR" sz="1200" b="1" dirty="0">
                  <a:solidFill>
                    <a:schemeClr val="bg1"/>
                  </a:solidFill>
                  <a:cs typeface="Arial" pitchFamily="34" charset="0"/>
                </a:rPr>
                <a:t>Your Text  Here</a:t>
              </a:r>
              <a:endParaRPr lang="ko-KR" altLang="en-US" sz="1200" b="1" dirty="0">
                <a:solidFill>
                  <a:schemeClr val="bg1"/>
                </a:solidFill>
                <a:cs typeface="Arial" pitchFamily="34" charset="0"/>
              </a:endParaRPr>
            </a:p>
          </p:txBody>
        </p:sp>
        <p:sp>
          <p:nvSpPr>
            <p:cNvPr id="37" name="TextBox 36">
              <a:extLst>
                <a:ext uri="{FF2B5EF4-FFF2-40B4-BE49-F238E27FC236}">
                  <a16:creationId xmlns:a16="http://schemas.microsoft.com/office/drawing/2014/main" id="{A4EA8975-89B0-405D-A015-68A05DEF9FAC}"/>
                </a:ext>
              </a:extLst>
            </p:cNvPr>
            <p:cNvSpPr txBox="1"/>
            <p:nvPr/>
          </p:nvSpPr>
          <p:spPr>
            <a:xfrm>
              <a:off x="6210997" y="1630759"/>
              <a:ext cx="1457346" cy="45981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I hope and I believe that this Template will your Time, Money and Reputation. Easy to change colors, photos and Text.       </a:t>
              </a:r>
              <a:endPara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</p:grpSp>
      <p:grpSp>
        <p:nvGrpSpPr>
          <p:cNvPr id="38" name="Group 37">
            <a:extLst>
              <a:ext uri="{FF2B5EF4-FFF2-40B4-BE49-F238E27FC236}">
                <a16:creationId xmlns:a16="http://schemas.microsoft.com/office/drawing/2014/main" id="{AFB1205F-4D6F-43E8-B506-07423EE4E2DD}"/>
              </a:ext>
            </a:extLst>
          </p:cNvPr>
          <p:cNvGrpSpPr/>
          <p:nvPr/>
        </p:nvGrpSpPr>
        <p:grpSpPr>
          <a:xfrm>
            <a:off x="911963" y="4743290"/>
            <a:ext cx="2916000" cy="923331"/>
            <a:chOff x="6210997" y="1433695"/>
            <a:chExt cx="1457348" cy="656879"/>
          </a:xfrm>
        </p:grpSpPr>
        <p:sp>
          <p:nvSpPr>
            <p:cNvPr id="39" name="TextBox 38">
              <a:extLst>
                <a:ext uri="{FF2B5EF4-FFF2-40B4-BE49-F238E27FC236}">
                  <a16:creationId xmlns:a16="http://schemas.microsoft.com/office/drawing/2014/main" id="{854C75C6-9719-4FAD-AB8B-CF08C04DE298}"/>
                </a:ext>
              </a:extLst>
            </p:cNvPr>
            <p:cNvSpPr txBox="1"/>
            <p:nvPr/>
          </p:nvSpPr>
          <p:spPr>
            <a:xfrm>
              <a:off x="6210999" y="1433695"/>
              <a:ext cx="1457346" cy="197063"/>
            </a:xfrm>
            <a:prstGeom prst="rect">
              <a:avLst/>
            </a:prstGeom>
            <a:solidFill>
              <a:schemeClr val="accent4"/>
            </a:solidFill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sz="1200" b="1" dirty="0">
                  <a:solidFill>
                    <a:schemeClr val="bg1"/>
                  </a:solidFill>
                  <a:cs typeface="Arial" pitchFamily="34" charset="0"/>
                </a:rPr>
                <a:t>Your Text  Here</a:t>
              </a:r>
              <a:endParaRPr lang="ko-KR" altLang="en-US" sz="1200" b="1" dirty="0">
                <a:solidFill>
                  <a:schemeClr val="bg1"/>
                </a:solidFill>
                <a:cs typeface="Arial" pitchFamily="34" charset="0"/>
              </a:endParaRPr>
            </a:p>
          </p:txBody>
        </p:sp>
        <p:sp>
          <p:nvSpPr>
            <p:cNvPr id="40" name="TextBox 39">
              <a:extLst>
                <a:ext uri="{FF2B5EF4-FFF2-40B4-BE49-F238E27FC236}">
                  <a16:creationId xmlns:a16="http://schemas.microsoft.com/office/drawing/2014/main" id="{4B393AAC-8161-4CE4-BC29-5E1915316D7B}"/>
                </a:ext>
              </a:extLst>
            </p:cNvPr>
            <p:cNvSpPr txBox="1"/>
            <p:nvPr/>
          </p:nvSpPr>
          <p:spPr>
            <a:xfrm>
              <a:off x="6210997" y="1630759"/>
              <a:ext cx="1457346" cy="45981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I hope and I believe that this Template will your Time, Money and Reputation. Easy to change colors, photos and Text.        </a:t>
              </a:r>
              <a:endPara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</p:grpSp>
      <p:grpSp>
        <p:nvGrpSpPr>
          <p:cNvPr id="41" name="Group 40">
            <a:extLst>
              <a:ext uri="{FF2B5EF4-FFF2-40B4-BE49-F238E27FC236}">
                <a16:creationId xmlns:a16="http://schemas.microsoft.com/office/drawing/2014/main" id="{D31D5F40-3059-4329-AE07-5D52C028C59B}"/>
              </a:ext>
            </a:extLst>
          </p:cNvPr>
          <p:cNvGrpSpPr/>
          <p:nvPr/>
        </p:nvGrpSpPr>
        <p:grpSpPr>
          <a:xfrm>
            <a:off x="911963" y="1775705"/>
            <a:ext cx="2916000" cy="923331"/>
            <a:chOff x="6210997" y="1433695"/>
            <a:chExt cx="1457348" cy="656879"/>
          </a:xfrm>
        </p:grpSpPr>
        <p:sp>
          <p:nvSpPr>
            <p:cNvPr id="42" name="TextBox 41">
              <a:extLst>
                <a:ext uri="{FF2B5EF4-FFF2-40B4-BE49-F238E27FC236}">
                  <a16:creationId xmlns:a16="http://schemas.microsoft.com/office/drawing/2014/main" id="{3675C887-11E5-4F46-B228-D3611E97DC3B}"/>
                </a:ext>
              </a:extLst>
            </p:cNvPr>
            <p:cNvSpPr txBox="1"/>
            <p:nvPr/>
          </p:nvSpPr>
          <p:spPr>
            <a:xfrm>
              <a:off x="6210999" y="1433695"/>
              <a:ext cx="1457346" cy="197063"/>
            </a:xfrm>
            <a:prstGeom prst="rect">
              <a:avLst/>
            </a:prstGeom>
            <a:solidFill>
              <a:schemeClr val="accent3"/>
            </a:solidFill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sz="1200" b="1" dirty="0">
                  <a:solidFill>
                    <a:schemeClr val="bg1"/>
                  </a:solidFill>
                  <a:cs typeface="Arial" pitchFamily="34" charset="0"/>
                </a:rPr>
                <a:t>Your Text  Here</a:t>
              </a:r>
              <a:endParaRPr lang="ko-KR" altLang="en-US" sz="1200" b="1" dirty="0">
                <a:solidFill>
                  <a:schemeClr val="bg1"/>
                </a:solidFill>
                <a:cs typeface="Arial" pitchFamily="34" charset="0"/>
              </a:endParaRPr>
            </a:p>
          </p:txBody>
        </p:sp>
        <p:sp>
          <p:nvSpPr>
            <p:cNvPr id="43" name="TextBox 42">
              <a:extLst>
                <a:ext uri="{FF2B5EF4-FFF2-40B4-BE49-F238E27FC236}">
                  <a16:creationId xmlns:a16="http://schemas.microsoft.com/office/drawing/2014/main" id="{FD2C0C7D-5AFD-43C8-8713-BC9C8C8CFCC2}"/>
                </a:ext>
              </a:extLst>
            </p:cNvPr>
            <p:cNvSpPr txBox="1"/>
            <p:nvPr/>
          </p:nvSpPr>
          <p:spPr>
            <a:xfrm>
              <a:off x="6210997" y="1630759"/>
              <a:ext cx="1457346" cy="45981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I hope and I believe that this Template will your Time, Money and Reputation. Easy to change colors, photos and Text.        </a:t>
              </a:r>
              <a:endPara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</p:grpSp>
      <p:grpSp>
        <p:nvGrpSpPr>
          <p:cNvPr id="44" name="Group 43">
            <a:extLst>
              <a:ext uri="{FF2B5EF4-FFF2-40B4-BE49-F238E27FC236}">
                <a16:creationId xmlns:a16="http://schemas.microsoft.com/office/drawing/2014/main" id="{60BCDBB6-FB05-4FAD-AFA4-E7CB7F37718D}"/>
              </a:ext>
            </a:extLst>
          </p:cNvPr>
          <p:cNvGrpSpPr/>
          <p:nvPr/>
        </p:nvGrpSpPr>
        <p:grpSpPr>
          <a:xfrm>
            <a:off x="8410921" y="1775705"/>
            <a:ext cx="2916000" cy="923331"/>
            <a:chOff x="6210997" y="1433695"/>
            <a:chExt cx="2006902" cy="656879"/>
          </a:xfrm>
        </p:grpSpPr>
        <p:sp>
          <p:nvSpPr>
            <p:cNvPr id="45" name="TextBox 44">
              <a:extLst>
                <a:ext uri="{FF2B5EF4-FFF2-40B4-BE49-F238E27FC236}">
                  <a16:creationId xmlns:a16="http://schemas.microsoft.com/office/drawing/2014/main" id="{B1A41A9A-C464-446C-9F92-66DC19862072}"/>
                </a:ext>
              </a:extLst>
            </p:cNvPr>
            <p:cNvSpPr txBox="1"/>
            <p:nvPr/>
          </p:nvSpPr>
          <p:spPr>
            <a:xfrm>
              <a:off x="6210999" y="1433695"/>
              <a:ext cx="2006900" cy="197063"/>
            </a:xfrm>
            <a:prstGeom prst="rect">
              <a:avLst/>
            </a:prstGeom>
            <a:solidFill>
              <a:schemeClr val="accent2"/>
            </a:solidFill>
          </p:spPr>
          <p:txBody>
            <a:bodyPr wrap="square" rtlCol="0">
              <a:spAutoFit/>
            </a:bodyPr>
            <a:lstStyle/>
            <a:p>
              <a:r>
                <a:rPr lang="en-US" altLang="ko-KR" sz="1200" b="1" dirty="0">
                  <a:solidFill>
                    <a:schemeClr val="bg1"/>
                  </a:solidFill>
                  <a:cs typeface="Arial" pitchFamily="34" charset="0"/>
                </a:rPr>
                <a:t>Your Text  Here</a:t>
              </a:r>
              <a:endParaRPr lang="ko-KR" altLang="en-US" sz="1200" b="1" dirty="0">
                <a:solidFill>
                  <a:schemeClr val="bg1"/>
                </a:solidFill>
                <a:cs typeface="Arial" pitchFamily="34" charset="0"/>
              </a:endParaRPr>
            </a:p>
          </p:txBody>
        </p:sp>
        <p:sp>
          <p:nvSpPr>
            <p:cNvPr id="46" name="TextBox 45">
              <a:extLst>
                <a:ext uri="{FF2B5EF4-FFF2-40B4-BE49-F238E27FC236}">
                  <a16:creationId xmlns:a16="http://schemas.microsoft.com/office/drawing/2014/main" id="{1BAF6889-8586-4A05-A027-41423B848358}"/>
                </a:ext>
              </a:extLst>
            </p:cNvPr>
            <p:cNvSpPr txBox="1"/>
            <p:nvPr/>
          </p:nvSpPr>
          <p:spPr>
            <a:xfrm>
              <a:off x="6210997" y="1630759"/>
              <a:ext cx="2006900" cy="45981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I hope and I believe that this Template will your Time, Money and Reputation. Easy to change colors, photos and Text.       </a:t>
              </a:r>
              <a:endPara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</p:grpSp>
      <p:sp>
        <p:nvSpPr>
          <p:cNvPr id="47" name="Rectangle 16">
            <a:extLst>
              <a:ext uri="{FF2B5EF4-FFF2-40B4-BE49-F238E27FC236}">
                <a16:creationId xmlns:a16="http://schemas.microsoft.com/office/drawing/2014/main" id="{98FB3FBE-A9BE-42D2-8422-81FB43F92767}"/>
              </a:ext>
            </a:extLst>
          </p:cNvPr>
          <p:cNvSpPr/>
          <p:nvPr/>
        </p:nvSpPr>
        <p:spPr>
          <a:xfrm rot="2700000">
            <a:off x="6962567" y="2433036"/>
            <a:ext cx="268580" cy="481513"/>
          </a:xfrm>
          <a:custGeom>
            <a:avLst/>
            <a:gdLst/>
            <a:ahLst/>
            <a:cxnLst/>
            <a:rect l="l" t="t" r="r" b="b"/>
            <a:pathLst>
              <a:path w="2232248" h="4001999">
                <a:moveTo>
                  <a:pt x="1116887" y="0"/>
                </a:moveTo>
                <a:cubicBezTo>
                  <a:pt x="1270748" y="4762"/>
                  <a:pt x="1433283" y="120651"/>
                  <a:pt x="1447291" y="308459"/>
                </a:cubicBezTo>
                <a:cubicBezTo>
                  <a:pt x="1483174" y="544979"/>
                  <a:pt x="1283237" y="603082"/>
                  <a:pt x="1339988" y="887363"/>
                </a:cubicBezTo>
                <a:lnTo>
                  <a:pt x="2232248" y="887363"/>
                </a:lnTo>
                <a:lnTo>
                  <a:pt x="2232248" y="1778237"/>
                </a:lnTo>
                <a:cubicBezTo>
                  <a:pt x="1956566" y="1829261"/>
                  <a:pt x="1897086" y="1634366"/>
                  <a:pt x="1663321" y="1669832"/>
                </a:cubicBezTo>
                <a:cubicBezTo>
                  <a:pt x="1475513" y="1683840"/>
                  <a:pt x="1359624" y="1846375"/>
                  <a:pt x="1354862" y="2000236"/>
                </a:cubicBezTo>
                <a:cubicBezTo>
                  <a:pt x="1358037" y="2135389"/>
                  <a:pt x="1477787" y="2334920"/>
                  <a:pt x="1701420" y="2336507"/>
                </a:cubicBezTo>
                <a:cubicBezTo>
                  <a:pt x="1972077" y="2308709"/>
                  <a:pt x="1932339" y="2176007"/>
                  <a:pt x="2232248" y="2187989"/>
                </a:cubicBezTo>
                <a:lnTo>
                  <a:pt x="2232248" y="3119611"/>
                </a:lnTo>
                <a:lnTo>
                  <a:pt x="1303259" y="3119611"/>
                </a:lnTo>
                <a:cubicBezTo>
                  <a:pt x="1289664" y="3424971"/>
                  <a:pt x="1423682" y="3383289"/>
                  <a:pt x="1451633" y="3655441"/>
                </a:cubicBezTo>
                <a:cubicBezTo>
                  <a:pt x="1450046" y="3879074"/>
                  <a:pt x="1250515" y="3998824"/>
                  <a:pt x="1115362" y="4001999"/>
                </a:cubicBezTo>
                <a:cubicBezTo>
                  <a:pt x="961501" y="3997237"/>
                  <a:pt x="798966" y="3881348"/>
                  <a:pt x="784958" y="3693540"/>
                </a:cubicBezTo>
                <a:cubicBezTo>
                  <a:pt x="749282" y="3458385"/>
                  <a:pt x="946712" y="3399594"/>
                  <a:pt x="892811" y="3119611"/>
                </a:cubicBezTo>
                <a:lnTo>
                  <a:pt x="0" y="3119611"/>
                </a:lnTo>
                <a:lnTo>
                  <a:pt x="0" y="2203607"/>
                </a:lnTo>
                <a:cubicBezTo>
                  <a:pt x="285884" y="2145799"/>
                  <a:pt x="343730" y="2346665"/>
                  <a:pt x="580754" y="2310706"/>
                </a:cubicBezTo>
                <a:cubicBezTo>
                  <a:pt x="768562" y="2296698"/>
                  <a:pt x="884451" y="2134163"/>
                  <a:pt x="889213" y="1980302"/>
                </a:cubicBezTo>
                <a:cubicBezTo>
                  <a:pt x="886038" y="1845149"/>
                  <a:pt x="766288" y="1645618"/>
                  <a:pt x="542655" y="1644031"/>
                </a:cubicBezTo>
                <a:cubicBezTo>
                  <a:pt x="268493" y="1672188"/>
                  <a:pt x="312817" y="1807984"/>
                  <a:pt x="0" y="1792208"/>
                </a:cubicBezTo>
                <a:lnTo>
                  <a:pt x="0" y="887363"/>
                </a:lnTo>
                <a:lnTo>
                  <a:pt x="928847" y="887363"/>
                </a:lnTo>
                <a:cubicBezTo>
                  <a:pt x="944034" y="576570"/>
                  <a:pt x="808718" y="620178"/>
                  <a:pt x="780616" y="346558"/>
                </a:cubicBezTo>
                <a:cubicBezTo>
                  <a:pt x="782203" y="122925"/>
                  <a:pt x="981734" y="3175"/>
                  <a:pt x="1116887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ko-KR" altLang="en-US" dirty="0"/>
          </a:p>
        </p:txBody>
      </p:sp>
      <p:sp>
        <p:nvSpPr>
          <p:cNvPr id="48" name="Rectangle 9">
            <a:extLst>
              <a:ext uri="{FF2B5EF4-FFF2-40B4-BE49-F238E27FC236}">
                <a16:creationId xmlns:a16="http://schemas.microsoft.com/office/drawing/2014/main" id="{110475E5-E412-4D6B-A8DC-B6CEECA2381C}"/>
              </a:ext>
            </a:extLst>
          </p:cNvPr>
          <p:cNvSpPr/>
          <p:nvPr/>
        </p:nvSpPr>
        <p:spPr>
          <a:xfrm>
            <a:off x="6974328" y="4598100"/>
            <a:ext cx="332759" cy="311492"/>
          </a:xfrm>
          <a:custGeom>
            <a:avLst/>
            <a:gdLst>
              <a:gd name="connsiteX0" fmla="*/ 833935 w 3239999"/>
              <a:gd name="connsiteY0" fmla="*/ 22 h 3032924"/>
              <a:gd name="connsiteX1" fmla="*/ 1576606 w 3239999"/>
              <a:gd name="connsiteY1" fmla="*/ 402054 h 3032924"/>
              <a:gd name="connsiteX2" fmla="*/ 1576606 w 3239999"/>
              <a:gd name="connsiteY2" fmla="*/ 430441 h 3032924"/>
              <a:gd name="connsiteX3" fmla="*/ 1576606 w 3239999"/>
              <a:gd name="connsiteY3" fmla="*/ 526981 h 3032924"/>
              <a:gd name="connsiteX4" fmla="*/ 1576606 w 3239999"/>
              <a:gd name="connsiteY4" fmla="*/ 2765302 h 3032924"/>
              <a:gd name="connsiteX5" fmla="*/ 378630 w 3239999"/>
              <a:gd name="connsiteY5" fmla="*/ 2472117 h 3032924"/>
              <a:gd name="connsiteX6" fmla="*/ 384918 w 3239999"/>
              <a:gd name="connsiteY6" fmla="*/ 526981 h 3032924"/>
              <a:gd name="connsiteX7" fmla="*/ 239143 w 3239999"/>
              <a:gd name="connsiteY7" fmla="*/ 526981 h 3032924"/>
              <a:gd name="connsiteX8" fmla="*/ 239143 w 3239999"/>
              <a:gd name="connsiteY8" fmla="*/ 2776423 h 3032924"/>
              <a:gd name="connsiteX9" fmla="*/ 1576606 w 3239999"/>
              <a:gd name="connsiteY9" fmla="*/ 2776423 h 3032924"/>
              <a:gd name="connsiteX10" fmla="*/ 1576606 w 3239999"/>
              <a:gd name="connsiteY10" fmla="*/ 2778202 h 3032924"/>
              <a:gd name="connsiteX11" fmla="*/ 1663394 w 3239999"/>
              <a:gd name="connsiteY11" fmla="*/ 2778202 h 3032924"/>
              <a:gd name="connsiteX12" fmla="*/ 1663394 w 3239999"/>
              <a:gd name="connsiteY12" fmla="*/ 2776423 h 3032924"/>
              <a:gd name="connsiteX13" fmla="*/ 3000856 w 3239999"/>
              <a:gd name="connsiteY13" fmla="*/ 2776423 h 3032924"/>
              <a:gd name="connsiteX14" fmla="*/ 3000856 w 3239999"/>
              <a:gd name="connsiteY14" fmla="*/ 526981 h 3032924"/>
              <a:gd name="connsiteX15" fmla="*/ 2855082 w 3239999"/>
              <a:gd name="connsiteY15" fmla="*/ 526981 h 3032924"/>
              <a:gd name="connsiteX16" fmla="*/ 2861369 w 3239999"/>
              <a:gd name="connsiteY16" fmla="*/ 2472117 h 3032924"/>
              <a:gd name="connsiteX17" fmla="*/ 1663394 w 3239999"/>
              <a:gd name="connsiteY17" fmla="*/ 2765302 h 3032924"/>
              <a:gd name="connsiteX18" fmla="*/ 1663394 w 3239999"/>
              <a:gd name="connsiteY18" fmla="*/ 526981 h 3032924"/>
              <a:gd name="connsiteX19" fmla="*/ 1663394 w 3239999"/>
              <a:gd name="connsiteY19" fmla="*/ 430441 h 3032924"/>
              <a:gd name="connsiteX20" fmla="*/ 1663394 w 3239999"/>
              <a:gd name="connsiteY20" fmla="*/ 402054 h 3032924"/>
              <a:gd name="connsiteX21" fmla="*/ 2406065 w 3239999"/>
              <a:gd name="connsiteY21" fmla="*/ 22 h 3032924"/>
              <a:gd name="connsiteX22" fmla="*/ 2853673 w 3239999"/>
              <a:gd name="connsiteY22" fmla="*/ 91100 h 3032924"/>
              <a:gd name="connsiteX23" fmla="*/ 2854770 w 3239999"/>
              <a:gd name="connsiteY23" fmla="*/ 430441 h 3032924"/>
              <a:gd name="connsiteX24" fmla="*/ 3120669 w 3239999"/>
              <a:gd name="connsiteY24" fmla="*/ 428517 h 3032924"/>
              <a:gd name="connsiteX25" fmla="*/ 3120669 w 3239999"/>
              <a:gd name="connsiteY25" fmla="*/ 738345 h 3032924"/>
              <a:gd name="connsiteX26" fmla="*/ 3239999 w 3239999"/>
              <a:gd name="connsiteY26" fmla="*/ 738345 h 3032924"/>
              <a:gd name="connsiteX27" fmla="*/ 3239999 w 3239999"/>
              <a:gd name="connsiteY27" fmla="*/ 3032924 h 3032924"/>
              <a:gd name="connsiteX28" fmla="*/ 0 w 3239999"/>
              <a:gd name="connsiteY28" fmla="*/ 3032924 h 3032924"/>
              <a:gd name="connsiteX29" fmla="*/ 0 w 3239999"/>
              <a:gd name="connsiteY29" fmla="*/ 738345 h 3032924"/>
              <a:gd name="connsiteX30" fmla="*/ 102477 w 3239999"/>
              <a:gd name="connsiteY30" fmla="*/ 738345 h 3032924"/>
              <a:gd name="connsiteX31" fmla="*/ 102477 w 3239999"/>
              <a:gd name="connsiteY31" fmla="*/ 428517 h 3032924"/>
              <a:gd name="connsiteX32" fmla="*/ 385229 w 3239999"/>
              <a:gd name="connsiteY32" fmla="*/ 430441 h 3032924"/>
              <a:gd name="connsiteX33" fmla="*/ 386326 w 3239999"/>
              <a:gd name="connsiteY33" fmla="*/ 91100 h 3032924"/>
              <a:gd name="connsiteX34" fmla="*/ 833935 w 3239999"/>
              <a:gd name="connsiteY34" fmla="*/ 22 h 3032924"/>
              <a:gd name="connsiteX0" fmla="*/ 833935 w 3239999"/>
              <a:gd name="connsiteY0" fmla="*/ 22 h 3032924"/>
              <a:gd name="connsiteX1" fmla="*/ 1576606 w 3239999"/>
              <a:gd name="connsiteY1" fmla="*/ 402054 h 3032924"/>
              <a:gd name="connsiteX2" fmla="*/ 1576606 w 3239999"/>
              <a:gd name="connsiteY2" fmla="*/ 430441 h 3032924"/>
              <a:gd name="connsiteX3" fmla="*/ 1576606 w 3239999"/>
              <a:gd name="connsiteY3" fmla="*/ 526981 h 3032924"/>
              <a:gd name="connsiteX4" fmla="*/ 1576606 w 3239999"/>
              <a:gd name="connsiteY4" fmla="*/ 2765302 h 3032924"/>
              <a:gd name="connsiteX5" fmla="*/ 378630 w 3239999"/>
              <a:gd name="connsiteY5" fmla="*/ 2472117 h 3032924"/>
              <a:gd name="connsiteX6" fmla="*/ 384918 w 3239999"/>
              <a:gd name="connsiteY6" fmla="*/ 526981 h 3032924"/>
              <a:gd name="connsiteX7" fmla="*/ 239143 w 3239999"/>
              <a:gd name="connsiteY7" fmla="*/ 526981 h 3032924"/>
              <a:gd name="connsiteX8" fmla="*/ 239143 w 3239999"/>
              <a:gd name="connsiteY8" fmla="*/ 2776423 h 3032924"/>
              <a:gd name="connsiteX9" fmla="*/ 1576606 w 3239999"/>
              <a:gd name="connsiteY9" fmla="*/ 2776423 h 3032924"/>
              <a:gd name="connsiteX10" fmla="*/ 1576606 w 3239999"/>
              <a:gd name="connsiteY10" fmla="*/ 2778202 h 3032924"/>
              <a:gd name="connsiteX11" fmla="*/ 1663394 w 3239999"/>
              <a:gd name="connsiteY11" fmla="*/ 2778202 h 3032924"/>
              <a:gd name="connsiteX12" fmla="*/ 1663394 w 3239999"/>
              <a:gd name="connsiteY12" fmla="*/ 2776423 h 3032924"/>
              <a:gd name="connsiteX13" fmla="*/ 3000856 w 3239999"/>
              <a:gd name="connsiteY13" fmla="*/ 2776423 h 3032924"/>
              <a:gd name="connsiteX14" fmla="*/ 3000856 w 3239999"/>
              <a:gd name="connsiteY14" fmla="*/ 526981 h 3032924"/>
              <a:gd name="connsiteX15" fmla="*/ 2855082 w 3239999"/>
              <a:gd name="connsiteY15" fmla="*/ 526981 h 3032924"/>
              <a:gd name="connsiteX16" fmla="*/ 2861369 w 3239999"/>
              <a:gd name="connsiteY16" fmla="*/ 2472117 h 3032924"/>
              <a:gd name="connsiteX17" fmla="*/ 1663394 w 3239999"/>
              <a:gd name="connsiteY17" fmla="*/ 2765302 h 3032924"/>
              <a:gd name="connsiteX18" fmla="*/ 1663394 w 3239999"/>
              <a:gd name="connsiteY18" fmla="*/ 526981 h 3032924"/>
              <a:gd name="connsiteX19" fmla="*/ 1663394 w 3239999"/>
              <a:gd name="connsiteY19" fmla="*/ 430441 h 3032924"/>
              <a:gd name="connsiteX20" fmla="*/ 1663394 w 3239999"/>
              <a:gd name="connsiteY20" fmla="*/ 402054 h 3032924"/>
              <a:gd name="connsiteX21" fmla="*/ 2406065 w 3239999"/>
              <a:gd name="connsiteY21" fmla="*/ 22 h 3032924"/>
              <a:gd name="connsiteX22" fmla="*/ 2853673 w 3239999"/>
              <a:gd name="connsiteY22" fmla="*/ 91100 h 3032924"/>
              <a:gd name="connsiteX23" fmla="*/ 2854770 w 3239999"/>
              <a:gd name="connsiteY23" fmla="*/ 430441 h 3032924"/>
              <a:gd name="connsiteX24" fmla="*/ 3120669 w 3239999"/>
              <a:gd name="connsiteY24" fmla="*/ 428517 h 3032924"/>
              <a:gd name="connsiteX25" fmla="*/ 3120669 w 3239999"/>
              <a:gd name="connsiteY25" fmla="*/ 738345 h 3032924"/>
              <a:gd name="connsiteX26" fmla="*/ 3239999 w 3239999"/>
              <a:gd name="connsiteY26" fmla="*/ 738345 h 3032924"/>
              <a:gd name="connsiteX27" fmla="*/ 3239999 w 3239999"/>
              <a:gd name="connsiteY27" fmla="*/ 3032924 h 3032924"/>
              <a:gd name="connsiteX28" fmla="*/ 0 w 3239999"/>
              <a:gd name="connsiteY28" fmla="*/ 3032924 h 3032924"/>
              <a:gd name="connsiteX29" fmla="*/ 0 w 3239999"/>
              <a:gd name="connsiteY29" fmla="*/ 738345 h 3032924"/>
              <a:gd name="connsiteX30" fmla="*/ 102477 w 3239999"/>
              <a:gd name="connsiteY30" fmla="*/ 738345 h 3032924"/>
              <a:gd name="connsiteX31" fmla="*/ 102477 w 3239999"/>
              <a:gd name="connsiteY31" fmla="*/ 428517 h 3032924"/>
              <a:gd name="connsiteX32" fmla="*/ 385229 w 3239999"/>
              <a:gd name="connsiteY32" fmla="*/ 430441 h 3032924"/>
              <a:gd name="connsiteX33" fmla="*/ 386326 w 3239999"/>
              <a:gd name="connsiteY33" fmla="*/ 91100 h 3032924"/>
              <a:gd name="connsiteX34" fmla="*/ 833935 w 3239999"/>
              <a:gd name="connsiteY34" fmla="*/ 22 h 3032924"/>
              <a:gd name="connsiteX0" fmla="*/ 833935 w 3239999"/>
              <a:gd name="connsiteY0" fmla="*/ 22 h 3032924"/>
              <a:gd name="connsiteX1" fmla="*/ 1576606 w 3239999"/>
              <a:gd name="connsiteY1" fmla="*/ 402054 h 3032924"/>
              <a:gd name="connsiteX2" fmla="*/ 1576606 w 3239999"/>
              <a:gd name="connsiteY2" fmla="*/ 430441 h 3032924"/>
              <a:gd name="connsiteX3" fmla="*/ 1576606 w 3239999"/>
              <a:gd name="connsiteY3" fmla="*/ 526981 h 3032924"/>
              <a:gd name="connsiteX4" fmla="*/ 1576606 w 3239999"/>
              <a:gd name="connsiteY4" fmla="*/ 2765302 h 3032924"/>
              <a:gd name="connsiteX5" fmla="*/ 378630 w 3239999"/>
              <a:gd name="connsiteY5" fmla="*/ 2472117 h 3032924"/>
              <a:gd name="connsiteX6" fmla="*/ 384918 w 3239999"/>
              <a:gd name="connsiteY6" fmla="*/ 526981 h 3032924"/>
              <a:gd name="connsiteX7" fmla="*/ 239143 w 3239999"/>
              <a:gd name="connsiteY7" fmla="*/ 526981 h 3032924"/>
              <a:gd name="connsiteX8" fmla="*/ 239143 w 3239999"/>
              <a:gd name="connsiteY8" fmla="*/ 2776423 h 3032924"/>
              <a:gd name="connsiteX9" fmla="*/ 1576606 w 3239999"/>
              <a:gd name="connsiteY9" fmla="*/ 2776423 h 3032924"/>
              <a:gd name="connsiteX10" fmla="*/ 1576606 w 3239999"/>
              <a:gd name="connsiteY10" fmla="*/ 2778202 h 3032924"/>
              <a:gd name="connsiteX11" fmla="*/ 1663394 w 3239999"/>
              <a:gd name="connsiteY11" fmla="*/ 2778202 h 3032924"/>
              <a:gd name="connsiteX12" fmla="*/ 1663394 w 3239999"/>
              <a:gd name="connsiteY12" fmla="*/ 2776423 h 3032924"/>
              <a:gd name="connsiteX13" fmla="*/ 3000856 w 3239999"/>
              <a:gd name="connsiteY13" fmla="*/ 2776423 h 3032924"/>
              <a:gd name="connsiteX14" fmla="*/ 3000856 w 3239999"/>
              <a:gd name="connsiteY14" fmla="*/ 526981 h 3032924"/>
              <a:gd name="connsiteX15" fmla="*/ 2855082 w 3239999"/>
              <a:gd name="connsiteY15" fmla="*/ 526981 h 3032924"/>
              <a:gd name="connsiteX16" fmla="*/ 2861369 w 3239999"/>
              <a:gd name="connsiteY16" fmla="*/ 2472117 h 3032924"/>
              <a:gd name="connsiteX17" fmla="*/ 1663394 w 3239999"/>
              <a:gd name="connsiteY17" fmla="*/ 2765302 h 3032924"/>
              <a:gd name="connsiteX18" fmla="*/ 1663394 w 3239999"/>
              <a:gd name="connsiteY18" fmla="*/ 526981 h 3032924"/>
              <a:gd name="connsiteX19" fmla="*/ 1663394 w 3239999"/>
              <a:gd name="connsiteY19" fmla="*/ 430441 h 3032924"/>
              <a:gd name="connsiteX20" fmla="*/ 1663394 w 3239999"/>
              <a:gd name="connsiteY20" fmla="*/ 402054 h 3032924"/>
              <a:gd name="connsiteX21" fmla="*/ 2406065 w 3239999"/>
              <a:gd name="connsiteY21" fmla="*/ 22 h 3032924"/>
              <a:gd name="connsiteX22" fmla="*/ 2853673 w 3239999"/>
              <a:gd name="connsiteY22" fmla="*/ 91100 h 3032924"/>
              <a:gd name="connsiteX23" fmla="*/ 2854770 w 3239999"/>
              <a:gd name="connsiteY23" fmla="*/ 430441 h 3032924"/>
              <a:gd name="connsiteX24" fmla="*/ 3120669 w 3239999"/>
              <a:gd name="connsiteY24" fmla="*/ 428517 h 3032924"/>
              <a:gd name="connsiteX25" fmla="*/ 3120669 w 3239999"/>
              <a:gd name="connsiteY25" fmla="*/ 738345 h 3032924"/>
              <a:gd name="connsiteX26" fmla="*/ 3239999 w 3239999"/>
              <a:gd name="connsiteY26" fmla="*/ 738345 h 3032924"/>
              <a:gd name="connsiteX27" fmla="*/ 3239999 w 3239999"/>
              <a:gd name="connsiteY27" fmla="*/ 3032924 h 3032924"/>
              <a:gd name="connsiteX28" fmla="*/ 0 w 3239999"/>
              <a:gd name="connsiteY28" fmla="*/ 3032924 h 3032924"/>
              <a:gd name="connsiteX29" fmla="*/ 0 w 3239999"/>
              <a:gd name="connsiteY29" fmla="*/ 738345 h 3032924"/>
              <a:gd name="connsiteX30" fmla="*/ 102477 w 3239999"/>
              <a:gd name="connsiteY30" fmla="*/ 738345 h 3032924"/>
              <a:gd name="connsiteX31" fmla="*/ 102477 w 3239999"/>
              <a:gd name="connsiteY31" fmla="*/ 428517 h 3032924"/>
              <a:gd name="connsiteX32" fmla="*/ 385229 w 3239999"/>
              <a:gd name="connsiteY32" fmla="*/ 430441 h 3032924"/>
              <a:gd name="connsiteX33" fmla="*/ 386326 w 3239999"/>
              <a:gd name="connsiteY33" fmla="*/ 91100 h 3032924"/>
              <a:gd name="connsiteX34" fmla="*/ 833935 w 3239999"/>
              <a:gd name="connsiteY34" fmla="*/ 2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29618 w 3239999"/>
              <a:gd name="connsiteY32" fmla="*/ 2690698 h 3032924"/>
              <a:gd name="connsiteX33" fmla="*/ 1576606 w 3239999"/>
              <a:gd name="connsiteY33" fmla="*/ 2776423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2991331 w 3239999"/>
              <a:gd name="connsiteY3" fmla="*/ 2709748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29618 w 3239999"/>
              <a:gd name="connsiteY32" fmla="*/ 2690698 h 3032924"/>
              <a:gd name="connsiteX33" fmla="*/ 1576606 w 3239999"/>
              <a:gd name="connsiteY33" fmla="*/ 2776423 h 303292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</a:cxnLst>
            <a:rect l="l" t="t" r="r" b="b"/>
            <a:pathLst>
              <a:path w="3239999" h="3032924">
                <a:moveTo>
                  <a:pt x="1576606" y="2778202"/>
                </a:moveTo>
                <a:cubicBezTo>
                  <a:pt x="1576606" y="2778795"/>
                  <a:pt x="1663394" y="2792670"/>
                  <a:pt x="1663394" y="2778202"/>
                </a:cubicBezTo>
                <a:lnTo>
                  <a:pt x="1663394" y="2776423"/>
                </a:lnTo>
                <a:cubicBezTo>
                  <a:pt x="2185083" y="2605634"/>
                  <a:pt x="2444552" y="2500589"/>
                  <a:pt x="2991331" y="2709748"/>
                </a:cubicBezTo>
                <a:lnTo>
                  <a:pt x="3000856" y="526981"/>
                </a:lnTo>
                <a:lnTo>
                  <a:pt x="2855082" y="526981"/>
                </a:lnTo>
                <a:cubicBezTo>
                  <a:pt x="2857178" y="1175360"/>
                  <a:pt x="2859273" y="1823738"/>
                  <a:pt x="2861369" y="2472117"/>
                </a:cubicBezTo>
                <a:cubicBezTo>
                  <a:pt x="2483869" y="2318121"/>
                  <a:pt x="2052449" y="2439541"/>
                  <a:pt x="1663394" y="2765302"/>
                </a:cubicBezTo>
                <a:lnTo>
                  <a:pt x="1663394" y="526981"/>
                </a:lnTo>
                <a:lnTo>
                  <a:pt x="1663394" y="430441"/>
                </a:lnTo>
                <a:lnTo>
                  <a:pt x="1663394" y="402054"/>
                </a:lnTo>
                <a:cubicBezTo>
                  <a:pt x="1896442" y="149589"/>
                  <a:pt x="2115835" y="2106"/>
                  <a:pt x="2406065" y="22"/>
                </a:cubicBezTo>
                <a:cubicBezTo>
                  <a:pt x="2537987" y="-925"/>
                  <a:pt x="2684544" y="28169"/>
                  <a:pt x="2853673" y="91100"/>
                </a:cubicBezTo>
                <a:cubicBezTo>
                  <a:pt x="2854039" y="204214"/>
                  <a:pt x="2854404" y="317327"/>
                  <a:pt x="2854770" y="430441"/>
                </a:cubicBezTo>
                <a:lnTo>
                  <a:pt x="3120669" y="428517"/>
                </a:lnTo>
                <a:lnTo>
                  <a:pt x="3120669" y="738345"/>
                </a:lnTo>
                <a:lnTo>
                  <a:pt x="3239999" y="738345"/>
                </a:lnTo>
                <a:lnTo>
                  <a:pt x="3239999" y="3032924"/>
                </a:lnTo>
                <a:lnTo>
                  <a:pt x="0" y="3032924"/>
                </a:lnTo>
                <a:lnTo>
                  <a:pt x="0" y="738345"/>
                </a:lnTo>
                <a:lnTo>
                  <a:pt x="102477" y="738345"/>
                </a:lnTo>
                <a:lnTo>
                  <a:pt x="102477" y="428517"/>
                </a:lnTo>
                <a:lnTo>
                  <a:pt x="385229" y="430441"/>
                </a:lnTo>
                <a:cubicBezTo>
                  <a:pt x="385595" y="317327"/>
                  <a:pt x="385960" y="204214"/>
                  <a:pt x="386326" y="91100"/>
                </a:cubicBezTo>
                <a:cubicBezTo>
                  <a:pt x="555455" y="28169"/>
                  <a:pt x="702013" y="-925"/>
                  <a:pt x="833935" y="22"/>
                </a:cubicBezTo>
                <a:cubicBezTo>
                  <a:pt x="1124164" y="2106"/>
                  <a:pt x="1343558" y="149589"/>
                  <a:pt x="1576606" y="402054"/>
                </a:cubicBezTo>
                <a:lnTo>
                  <a:pt x="1576606" y="430441"/>
                </a:lnTo>
                <a:lnTo>
                  <a:pt x="1576606" y="526981"/>
                </a:lnTo>
                <a:lnTo>
                  <a:pt x="1576606" y="2765302"/>
                </a:lnTo>
                <a:cubicBezTo>
                  <a:pt x="1187550" y="2439541"/>
                  <a:pt x="756130" y="2318121"/>
                  <a:pt x="378630" y="2472117"/>
                </a:cubicBezTo>
                <a:lnTo>
                  <a:pt x="384918" y="526981"/>
                </a:lnTo>
                <a:lnTo>
                  <a:pt x="239143" y="526981"/>
                </a:lnTo>
                <a:lnTo>
                  <a:pt x="229618" y="2690698"/>
                </a:lnTo>
                <a:cubicBezTo>
                  <a:pt x="773243" y="2466244"/>
                  <a:pt x="1081748" y="2626096"/>
                  <a:pt x="1576606" y="2776423"/>
                </a:cubicBezTo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ko-KR" altLang="en-US" dirty="0"/>
          </a:p>
        </p:txBody>
      </p:sp>
      <p:sp>
        <p:nvSpPr>
          <p:cNvPr id="49" name="Oval 7">
            <a:extLst>
              <a:ext uri="{FF2B5EF4-FFF2-40B4-BE49-F238E27FC236}">
                <a16:creationId xmlns:a16="http://schemas.microsoft.com/office/drawing/2014/main" id="{B478AECB-166B-4BE1-937A-48F1992258D0}"/>
              </a:ext>
            </a:extLst>
          </p:cNvPr>
          <p:cNvSpPr/>
          <p:nvPr/>
        </p:nvSpPr>
        <p:spPr>
          <a:xfrm>
            <a:off x="4944311" y="2549579"/>
            <a:ext cx="364891" cy="364891"/>
          </a:xfrm>
          <a:custGeom>
            <a:avLst/>
            <a:gdLst/>
            <a:ahLst/>
            <a:cxnLst/>
            <a:rect l="l" t="t" r="r" b="b"/>
            <a:pathLst>
              <a:path w="3240000" h="3240000">
                <a:moveTo>
                  <a:pt x="1415334" y="1947658"/>
                </a:moveTo>
                <a:lnTo>
                  <a:pt x="838053" y="2871852"/>
                </a:lnTo>
                <a:cubicBezTo>
                  <a:pt x="1312591" y="3168264"/>
                  <a:pt x="1913932" y="3170879"/>
                  <a:pt x="2391030" y="2878606"/>
                </a:cubicBezTo>
                <a:lnTo>
                  <a:pt x="1821709" y="1949263"/>
                </a:lnTo>
                <a:cubicBezTo>
                  <a:pt x="1763478" y="1986502"/>
                  <a:pt x="1694174" y="2007350"/>
                  <a:pt x="1620000" y="2007350"/>
                </a:cubicBezTo>
                <a:cubicBezTo>
                  <a:pt x="1544621" y="2007350"/>
                  <a:pt x="1474270" y="1985818"/>
                  <a:pt x="1415334" y="1947658"/>
                </a:cubicBezTo>
                <a:close/>
                <a:moveTo>
                  <a:pt x="1620001" y="1350973"/>
                </a:moveTo>
                <a:cubicBezTo>
                  <a:pt x="1471421" y="1350973"/>
                  <a:pt x="1350973" y="1471421"/>
                  <a:pt x="1350973" y="1620001"/>
                </a:cubicBezTo>
                <a:cubicBezTo>
                  <a:pt x="1350973" y="1768581"/>
                  <a:pt x="1471421" y="1889029"/>
                  <a:pt x="1620001" y="1889029"/>
                </a:cubicBezTo>
                <a:cubicBezTo>
                  <a:pt x="1768581" y="1889029"/>
                  <a:pt x="1889029" y="1768581"/>
                  <a:pt x="1889029" y="1620001"/>
                </a:cubicBezTo>
                <a:cubicBezTo>
                  <a:pt x="1889029" y="1471421"/>
                  <a:pt x="1768581" y="1350973"/>
                  <a:pt x="1620001" y="1350973"/>
                </a:cubicBezTo>
                <a:close/>
                <a:moveTo>
                  <a:pt x="2324470" y="322965"/>
                </a:moveTo>
                <a:lnTo>
                  <a:pt x="1804044" y="1281148"/>
                </a:lnTo>
                <a:cubicBezTo>
                  <a:pt x="1925507" y="1345192"/>
                  <a:pt x="2007350" y="1473038"/>
                  <a:pt x="2007350" y="1620000"/>
                </a:cubicBezTo>
                <a:lnTo>
                  <a:pt x="2005998" y="1633413"/>
                </a:lnTo>
                <a:lnTo>
                  <a:pt x="3095109" y="1671260"/>
                </a:lnTo>
                <a:cubicBezTo>
                  <a:pt x="3114541" y="1112092"/>
                  <a:pt x="2816135" y="590008"/>
                  <a:pt x="2324470" y="322965"/>
                </a:cubicBezTo>
                <a:close/>
                <a:moveTo>
                  <a:pt x="926838" y="316888"/>
                </a:moveTo>
                <a:cubicBezTo>
                  <a:pt x="432869" y="579644"/>
                  <a:pt x="129933" y="1099113"/>
                  <a:pt x="144500" y="1658429"/>
                </a:cubicBezTo>
                <a:lnTo>
                  <a:pt x="1233664" y="1630062"/>
                </a:lnTo>
                <a:cubicBezTo>
                  <a:pt x="1232693" y="1626734"/>
                  <a:pt x="1232650" y="1623372"/>
                  <a:pt x="1232650" y="1620000"/>
                </a:cubicBezTo>
                <a:cubicBezTo>
                  <a:pt x="1232650" y="1471836"/>
                  <a:pt x="1315838" y="1343102"/>
                  <a:pt x="1438904" y="1279548"/>
                </a:cubicBezTo>
                <a:close/>
                <a:moveTo>
                  <a:pt x="1620000" y="0"/>
                </a:moveTo>
                <a:cubicBezTo>
                  <a:pt x="2514701" y="0"/>
                  <a:pt x="3240000" y="725299"/>
                  <a:pt x="3240000" y="1620000"/>
                </a:cubicBezTo>
                <a:cubicBezTo>
                  <a:pt x="3240000" y="2514701"/>
                  <a:pt x="2514701" y="3240000"/>
                  <a:pt x="1620000" y="3240000"/>
                </a:cubicBezTo>
                <a:cubicBezTo>
                  <a:pt x="725299" y="3240000"/>
                  <a:pt x="0" y="2514701"/>
                  <a:pt x="0" y="1620000"/>
                </a:cubicBezTo>
                <a:cubicBezTo>
                  <a:pt x="0" y="725299"/>
                  <a:pt x="725299" y="0"/>
                  <a:pt x="1620000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ko-KR" altLang="en-US" dirty="0"/>
          </a:p>
        </p:txBody>
      </p:sp>
      <p:sp>
        <p:nvSpPr>
          <p:cNvPr id="50" name="Rounded Rectangle 27">
            <a:extLst>
              <a:ext uri="{FF2B5EF4-FFF2-40B4-BE49-F238E27FC236}">
                <a16:creationId xmlns:a16="http://schemas.microsoft.com/office/drawing/2014/main" id="{45B0BC7D-7128-4AFC-9420-21B089146881}"/>
              </a:ext>
            </a:extLst>
          </p:cNvPr>
          <p:cNvSpPr/>
          <p:nvPr/>
        </p:nvSpPr>
        <p:spPr>
          <a:xfrm>
            <a:off x="4945128" y="4553221"/>
            <a:ext cx="349863" cy="268742"/>
          </a:xfrm>
          <a:custGeom>
            <a:avLst/>
            <a:gdLst/>
            <a:ahLst/>
            <a:cxnLst/>
            <a:rect l="l" t="t" r="r" b="b"/>
            <a:pathLst>
              <a:path w="3186824" h="2447912">
                <a:moveTo>
                  <a:pt x="1917737" y="1021643"/>
                </a:moveTo>
                <a:cubicBezTo>
                  <a:pt x="2188548" y="1021643"/>
                  <a:pt x="2408083" y="1241178"/>
                  <a:pt x="2408083" y="1511989"/>
                </a:cubicBezTo>
                <a:cubicBezTo>
                  <a:pt x="2408083" y="1782800"/>
                  <a:pt x="2188548" y="2002335"/>
                  <a:pt x="1917737" y="2002335"/>
                </a:cubicBezTo>
                <a:cubicBezTo>
                  <a:pt x="1646926" y="2002335"/>
                  <a:pt x="1427391" y="1782800"/>
                  <a:pt x="1427391" y="1511989"/>
                </a:cubicBezTo>
                <a:cubicBezTo>
                  <a:pt x="1427391" y="1241178"/>
                  <a:pt x="1646926" y="1021643"/>
                  <a:pt x="1917737" y="1021643"/>
                </a:cubicBezTo>
                <a:close/>
                <a:moveTo>
                  <a:pt x="1917737" y="827913"/>
                </a:moveTo>
                <a:cubicBezTo>
                  <a:pt x="1539932" y="827913"/>
                  <a:pt x="1233661" y="1134184"/>
                  <a:pt x="1233661" y="1511989"/>
                </a:cubicBezTo>
                <a:cubicBezTo>
                  <a:pt x="1233661" y="1889794"/>
                  <a:pt x="1539932" y="2196065"/>
                  <a:pt x="1917737" y="2196065"/>
                </a:cubicBezTo>
                <a:cubicBezTo>
                  <a:pt x="2295542" y="2196065"/>
                  <a:pt x="2601813" y="1889794"/>
                  <a:pt x="2601813" y="1511989"/>
                </a:cubicBezTo>
                <a:cubicBezTo>
                  <a:pt x="2601813" y="1134184"/>
                  <a:pt x="2295542" y="827913"/>
                  <a:pt x="1917737" y="827913"/>
                </a:cubicBezTo>
                <a:close/>
                <a:moveTo>
                  <a:pt x="1112286" y="675885"/>
                </a:moveTo>
                <a:lnTo>
                  <a:pt x="1112286" y="830188"/>
                </a:lnTo>
                <a:lnTo>
                  <a:pt x="1328310" y="830188"/>
                </a:lnTo>
                <a:lnTo>
                  <a:pt x="1328310" y="675885"/>
                </a:lnTo>
                <a:close/>
                <a:moveTo>
                  <a:pt x="2586084" y="626422"/>
                </a:moveTo>
                <a:lnTo>
                  <a:pt x="2586084" y="830188"/>
                </a:lnTo>
                <a:lnTo>
                  <a:pt x="3001340" y="830188"/>
                </a:lnTo>
                <a:lnTo>
                  <a:pt x="3001340" y="626422"/>
                </a:lnTo>
                <a:close/>
                <a:moveTo>
                  <a:pt x="1593701" y="108218"/>
                </a:moveTo>
                <a:lnTo>
                  <a:pt x="1593701" y="432905"/>
                </a:lnTo>
                <a:lnTo>
                  <a:pt x="2241773" y="432905"/>
                </a:lnTo>
                <a:lnTo>
                  <a:pt x="2241773" y="108218"/>
                </a:lnTo>
                <a:close/>
                <a:moveTo>
                  <a:pt x="1452512" y="0"/>
                </a:moveTo>
                <a:lnTo>
                  <a:pt x="2382963" y="0"/>
                </a:lnTo>
                <a:cubicBezTo>
                  <a:pt x="2433311" y="0"/>
                  <a:pt x="2474127" y="40816"/>
                  <a:pt x="2474127" y="91164"/>
                </a:cubicBezTo>
                <a:lnTo>
                  <a:pt x="2474127" y="432905"/>
                </a:lnTo>
                <a:lnTo>
                  <a:pt x="2933014" y="432905"/>
                </a:lnTo>
                <a:cubicBezTo>
                  <a:pt x="3073189" y="432905"/>
                  <a:pt x="3186824" y="546540"/>
                  <a:pt x="3186824" y="686715"/>
                </a:cubicBezTo>
                <a:lnTo>
                  <a:pt x="3186824" y="2194102"/>
                </a:lnTo>
                <a:cubicBezTo>
                  <a:pt x="3186824" y="2334277"/>
                  <a:pt x="3073189" y="2447912"/>
                  <a:pt x="2933014" y="2447912"/>
                </a:cubicBezTo>
                <a:lnTo>
                  <a:pt x="253810" y="2447912"/>
                </a:lnTo>
                <a:cubicBezTo>
                  <a:pt x="113635" y="2447912"/>
                  <a:pt x="0" y="2334277"/>
                  <a:pt x="0" y="2194102"/>
                </a:cubicBezTo>
                <a:lnTo>
                  <a:pt x="0" y="686715"/>
                </a:lnTo>
                <a:cubicBezTo>
                  <a:pt x="0" y="546540"/>
                  <a:pt x="113635" y="432905"/>
                  <a:pt x="253810" y="432905"/>
                </a:cubicBezTo>
                <a:lnTo>
                  <a:pt x="307082" y="432905"/>
                </a:lnTo>
                <a:lnTo>
                  <a:pt x="307082" y="313169"/>
                </a:lnTo>
                <a:cubicBezTo>
                  <a:pt x="307082" y="287995"/>
                  <a:pt x="327490" y="267587"/>
                  <a:pt x="352664" y="267587"/>
                </a:cubicBezTo>
                <a:lnTo>
                  <a:pt x="817888" y="267587"/>
                </a:lnTo>
                <a:cubicBezTo>
                  <a:pt x="843062" y="267587"/>
                  <a:pt x="863470" y="287995"/>
                  <a:pt x="863470" y="313169"/>
                </a:cubicBezTo>
                <a:lnTo>
                  <a:pt x="863470" y="432905"/>
                </a:lnTo>
                <a:lnTo>
                  <a:pt x="1361348" y="432905"/>
                </a:lnTo>
                <a:lnTo>
                  <a:pt x="1361348" y="91164"/>
                </a:lnTo>
                <a:cubicBezTo>
                  <a:pt x="1361348" y="40816"/>
                  <a:pt x="1402164" y="0"/>
                  <a:pt x="1452512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652728586"/>
      </p:ext>
    </p:extLst>
  </p:cSld>
  <p:clrMapOvr>
    <a:masterClrMapping/>
  </p:clrMapOvr>
</p:sld>
</file>

<file path=ppt/slides/slide4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" name="Group 3">
            <a:extLst>
              <a:ext uri="{FF2B5EF4-FFF2-40B4-BE49-F238E27FC236}">
                <a16:creationId xmlns:a16="http://schemas.microsoft.com/office/drawing/2014/main" id="{8A5BC975-E75B-4421-8297-DA113E2C3F3E}"/>
              </a:ext>
            </a:extLst>
          </p:cNvPr>
          <p:cNvGrpSpPr/>
          <p:nvPr/>
        </p:nvGrpSpPr>
        <p:grpSpPr>
          <a:xfrm rot="11700000" flipH="1">
            <a:off x="7359969" y="303283"/>
            <a:ext cx="1595302" cy="1475823"/>
            <a:chOff x="2462188" y="1543234"/>
            <a:chExt cx="1333298" cy="1233442"/>
          </a:xfrm>
        </p:grpSpPr>
        <p:sp>
          <p:nvSpPr>
            <p:cNvPr id="4" name="Oval 2">
              <a:extLst>
                <a:ext uri="{FF2B5EF4-FFF2-40B4-BE49-F238E27FC236}">
                  <a16:creationId xmlns:a16="http://schemas.microsoft.com/office/drawing/2014/main" id="{01FF17FA-5B52-4855-98D6-AF319E37F962}"/>
                </a:ext>
              </a:extLst>
            </p:cNvPr>
            <p:cNvSpPr/>
            <p:nvPr userDrawn="1"/>
          </p:nvSpPr>
          <p:spPr>
            <a:xfrm>
              <a:off x="2483768" y="1871700"/>
              <a:ext cx="504056" cy="50405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/>
            </a:p>
          </p:txBody>
        </p:sp>
        <p:sp>
          <p:nvSpPr>
            <p:cNvPr id="5" name="Oval 4">
              <a:extLst>
                <a:ext uri="{FF2B5EF4-FFF2-40B4-BE49-F238E27FC236}">
                  <a16:creationId xmlns:a16="http://schemas.microsoft.com/office/drawing/2014/main" id="{74C4158B-2238-405E-BAA4-D9B240BF7B0C}"/>
                </a:ext>
              </a:extLst>
            </p:cNvPr>
            <p:cNvSpPr/>
            <p:nvPr userDrawn="1"/>
          </p:nvSpPr>
          <p:spPr>
            <a:xfrm>
              <a:off x="2811996" y="2135192"/>
              <a:ext cx="351656" cy="35165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/>
            </a:p>
          </p:txBody>
        </p:sp>
        <p:sp>
          <p:nvSpPr>
            <p:cNvPr id="6" name="Oval 5">
              <a:extLst>
                <a:ext uri="{FF2B5EF4-FFF2-40B4-BE49-F238E27FC236}">
                  <a16:creationId xmlns:a16="http://schemas.microsoft.com/office/drawing/2014/main" id="{9A540732-B794-40DE-9118-6EFB519BEF16}"/>
                </a:ext>
              </a:extLst>
            </p:cNvPr>
            <p:cNvSpPr/>
            <p:nvPr userDrawn="1"/>
          </p:nvSpPr>
          <p:spPr>
            <a:xfrm>
              <a:off x="2987824" y="2425020"/>
              <a:ext cx="351656" cy="35165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/>
            </a:p>
          </p:txBody>
        </p:sp>
        <p:sp>
          <p:nvSpPr>
            <p:cNvPr id="7" name="Oval 6">
              <a:extLst>
                <a:ext uri="{FF2B5EF4-FFF2-40B4-BE49-F238E27FC236}">
                  <a16:creationId xmlns:a16="http://schemas.microsoft.com/office/drawing/2014/main" id="{125EA282-DFF0-419A-BC6E-1E34717D794E}"/>
                </a:ext>
              </a:extLst>
            </p:cNvPr>
            <p:cNvSpPr/>
            <p:nvPr userDrawn="1"/>
          </p:nvSpPr>
          <p:spPr>
            <a:xfrm>
              <a:off x="2503307" y="2140078"/>
              <a:ext cx="504056" cy="504056"/>
            </a:xfrm>
            <a:prstGeom prst="ellipse">
              <a:avLst/>
            </a:prstGeom>
            <a:solidFill>
              <a:schemeClr val="accent4">
                <a:alpha val="8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 dirty="0"/>
            </a:p>
          </p:txBody>
        </p:sp>
        <p:sp>
          <p:nvSpPr>
            <p:cNvPr id="8" name="Oval 7">
              <a:extLst>
                <a:ext uri="{FF2B5EF4-FFF2-40B4-BE49-F238E27FC236}">
                  <a16:creationId xmlns:a16="http://schemas.microsoft.com/office/drawing/2014/main" id="{F7E44C9A-7575-4B38-BD2F-01EC0D445C96}"/>
                </a:ext>
              </a:extLst>
            </p:cNvPr>
            <p:cNvSpPr/>
            <p:nvPr userDrawn="1"/>
          </p:nvSpPr>
          <p:spPr>
            <a:xfrm>
              <a:off x="3115668" y="2324716"/>
              <a:ext cx="351656" cy="351656"/>
            </a:xfrm>
            <a:prstGeom prst="ellipse">
              <a:avLst/>
            </a:prstGeom>
            <a:solidFill>
              <a:schemeClr val="accent4">
                <a:alpha val="77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/>
            </a:p>
          </p:txBody>
        </p:sp>
        <p:sp>
          <p:nvSpPr>
            <p:cNvPr id="9" name="Oval 8">
              <a:extLst>
                <a:ext uri="{FF2B5EF4-FFF2-40B4-BE49-F238E27FC236}">
                  <a16:creationId xmlns:a16="http://schemas.microsoft.com/office/drawing/2014/main" id="{9A4FD309-D0FB-460B-991A-8D59910F32B4}"/>
                </a:ext>
              </a:extLst>
            </p:cNvPr>
            <p:cNvSpPr/>
            <p:nvPr userDrawn="1"/>
          </p:nvSpPr>
          <p:spPr>
            <a:xfrm>
              <a:off x="2911624" y="2049884"/>
              <a:ext cx="351656" cy="351656"/>
            </a:xfrm>
            <a:prstGeom prst="ellipse">
              <a:avLst/>
            </a:prstGeom>
            <a:solidFill>
              <a:schemeClr val="accent4">
                <a:alpha val="69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/>
            </a:p>
          </p:txBody>
        </p:sp>
        <p:sp>
          <p:nvSpPr>
            <p:cNvPr id="10" name="Oval 10">
              <a:extLst>
                <a:ext uri="{FF2B5EF4-FFF2-40B4-BE49-F238E27FC236}">
                  <a16:creationId xmlns:a16="http://schemas.microsoft.com/office/drawing/2014/main" id="{293781B3-7489-4AD0-B3BF-044AA9FF360C}"/>
                </a:ext>
              </a:extLst>
            </p:cNvPr>
            <p:cNvSpPr/>
            <p:nvPr userDrawn="1"/>
          </p:nvSpPr>
          <p:spPr>
            <a:xfrm>
              <a:off x="3319116" y="2042298"/>
              <a:ext cx="296416" cy="296416"/>
            </a:xfrm>
            <a:prstGeom prst="ellipse">
              <a:avLst/>
            </a:prstGeom>
            <a:solidFill>
              <a:schemeClr val="accent4">
                <a:alpha val="77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/>
            </a:p>
          </p:txBody>
        </p:sp>
        <p:sp>
          <p:nvSpPr>
            <p:cNvPr id="11" name="Oval 11">
              <a:extLst>
                <a:ext uri="{FF2B5EF4-FFF2-40B4-BE49-F238E27FC236}">
                  <a16:creationId xmlns:a16="http://schemas.microsoft.com/office/drawing/2014/main" id="{4242A86F-121F-42BC-9B3C-EB9FF39D4C7D}"/>
                </a:ext>
              </a:extLst>
            </p:cNvPr>
            <p:cNvSpPr/>
            <p:nvPr userDrawn="1"/>
          </p:nvSpPr>
          <p:spPr>
            <a:xfrm>
              <a:off x="3195562" y="1851902"/>
              <a:ext cx="204044" cy="204044"/>
            </a:xfrm>
            <a:prstGeom prst="ellipse">
              <a:avLst/>
            </a:prstGeom>
            <a:solidFill>
              <a:schemeClr val="accent4">
                <a:alpha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/>
            </a:p>
          </p:txBody>
        </p:sp>
        <p:sp>
          <p:nvSpPr>
            <p:cNvPr id="12" name="Oval 12">
              <a:extLst>
                <a:ext uri="{FF2B5EF4-FFF2-40B4-BE49-F238E27FC236}">
                  <a16:creationId xmlns:a16="http://schemas.microsoft.com/office/drawing/2014/main" id="{73F7C960-C1EA-4A25-BB68-FD7101B11607}"/>
                </a:ext>
              </a:extLst>
            </p:cNvPr>
            <p:cNvSpPr/>
            <p:nvPr userDrawn="1"/>
          </p:nvSpPr>
          <p:spPr>
            <a:xfrm>
              <a:off x="3507798" y="1889875"/>
              <a:ext cx="128098" cy="128098"/>
            </a:xfrm>
            <a:prstGeom prst="ellipse">
              <a:avLst/>
            </a:prstGeom>
            <a:solidFill>
              <a:schemeClr val="accent4">
                <a:alpha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/>
            </a:p>
          </p:txBody>
        </p:sp>
        <p:sp>
          <p:nvSpPr>
            <p:cNvPr id="13" name="Oval 13">
              <a:extLst>
                <a:ext uri="{FF2B5EF4-FFF2-40B4-BE49-F238E27FC236}">
                  <a16:creationId xmlns:a16="http://schemas.microsoft.com/office/drawing/2014/main" id="{C3A7ACDC-B697-4C78-A216-5765001CA328}"/>
                </a:ext>
              </a:extLst>
            </p:cNvPr>
            <p:cNvSpPr/>
            <p:nvPr userDrawn="1"/>
          </p:nvSpPr>
          <p:spPr>
            <a:xfrm>
              <a:off x="3330270" y="1543234"/>
              <a:ext cx="263730" cy="263730"/>
            </a:xfrm>
            <a:prstGeom prst="ellipse">
              <a:avLst/>
            </a:prstGeom>
            <a:solidFill>
              <a:schemeClr val="accent4">
                <a:alpha val="48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/>
            </a:p>
          </p:txBody>
        </p:sp>
        <p:sp>
          <p:nvSpPr>
            <p:cNvPr id="14" name="Oval 14">
              <a:extLst>
                <a:ext uri="{FF2B5EF4-FFF2-40B4-BE49-F238E27FC236}">
                  <a16:creationId xmlns:a16="http://schemas.microsoft.com/office/drawing/2014/main" id="{4C08ADE5-F86D-457A-B69A-EBC923029BB7}"/>
                </a:ext>
              </a:extLst>
            </p:cNvPr>
            <p:cNvSpPr/>
            <p:nvPr userDrawn="1"/>
          </p:nvSpPr>
          <p:spPr>
            <a:xfrm>
              <a:off x="3517387" y="1545450"/>
              <a:ext cx="153226" cy="153226"/>
            </a:xfrm>
            <a:prstGeom prst="ellipse">
              <a:avLst/>
            </a:prstGeom>
            <a:solidFill>
              <a:schemeClr val="accent4">
                <a:alpha val="48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/>
            </a:p>
          </p:txBody>
        </p:sp>
        <p:sp>
          <p:nvSpPr>
            <p:cNvPr id="15" name="Oval 15">
              <a:extLst>
                <a:ext uri="{FF2B5EF4-FFF2-40B4-BE49-F238E27FC236}">
                  <a16:creationId xmlns:a16="http://schemas.microsoft.com/office/drawing/2014/main" id="{870436C7-6784-4E23-8A58-2FB584666F75}"/>
                </a:ext>
              </a:extLst>
            </p:cNvPr>
            <p:cNvSpPr/>
            <p:nvPr userDrawn="1"/>
          </p:nvSpPr>
          <p:spPr>
            <a:xfrm>
              <a:off x="3731437" y="1843075"/>
              <a:ext cx="64049" cy="64049"/>
            </a:xfrm>
            <a:prstGeom prst="ellipse">
              <a:avLst/>
            </a:prstGeom>
            <a:solidFill>
              <a:schemeClr val="accent4">
                <a:alpha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/>
            </a:p>
          </p:txBody>
        </p:sp>
        <p:sp>
          <p:nvSpPr>
            <p:cNvPr id="16" name="Oval 16">
              <a:extLst>
                <a:ext uri="{FF2B5EF4-FFF2-40B4-BE49-F238E27FC236}">
                  <a16:creationId xmlns:a16="http://schemas.microsoft.com/office/drawing/2014/main" id="{F7D3EBC8-467C-4248-9BCA-F2F7E720DF2B}"/>
                </a:ext>
              </a:extLst>
            </p:cNvPr>
            <p:cNvSpPr/>
            <p:nvPr userDrawn="1"/>
          </p:nvSpPr>
          <p:spPr>
            <a:xfrm>
              <a:off x="2462188" y="2234228"/>
              <a:ext cx="128098" cy="128098"/>
            </a:xfrm>
            <a:prstGeom prst="ellipse">
              <a:avLst/>
            </a:prstGeom>
            <a:solidFill>
              <a:schemeClr val="accent4">
                <a:alpha val="89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/>
            </a:p>
          </p:txBody>
        </p:sp>
        <p:sp>
          <p:nvSpPr>
            <p:cNvPr id="50" name="Oval 12">
              <a:extLst>
                <a:ext uri="{FF2B5EF4-FFF2-40B4-BE49-F238E27FC236}">
                  <a16:creationId xmlns:a16="http://schemas.microsoft.com/office/drawing/2014/main" id="{E5757B61-FE0B-456C-99DF-6848D36CE00C}"/>
                </a:ext>
              </a:extLst>
            </p:cNvPr>
            <p:cNvSpPr/>
            <p:nvPr/>
          </p:nvSpPr>
          <p:spPr>
            <a:xfrm>
              <a:off x="3078475" y="1734361"/>
              <a:ext cx="128098" cy="128098"/>
            </a:xfrm>
            <a:prstGeom prst="ellipse">
              <a:avLst/>
            </a:prstGeom>
            <a:solidFill>
              <a:schemeClr val="accent4">
                <a:alpha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/>
            </a:p>
          </p:txBody>
        </p:sp>
      </p:grpSp>
      <p:sp>
        <p:nvSpPr>
          <p:cNvPr id="17" name="Rectangle 16">
            <a:extLst>
              <a:ext uri="{FF2B5EF4-FFF2-40B4-BE49-F238E27FC236}">
                <a16:creationId xmlns:a16="http://schemas.microsoft.com/office/drawing/2014/main" id="{483058E4-1ECA-4934-A69E-FE25942E0CE5}"/>
              </a:ext>
            </a:extLst>
          </p:cNvPr>
          <p:cNvSpPr/>
          <p:nvPr/>
        </p:nvSpPr>
        <p:spPr>
          <a:xfrm>
            <a:off x="1" y="0"/>
            <a:ext cx="1242341" cy="6858000"/>
          </a:xfrm>
          <a:prstGeom prst="rect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800"/>
          </a:p>
        </p:txBody>
      </p:sp>
      <p:sp>
        <p:nvSpPr>
          <p:cNvPr id="18" name="Rectangle 17">
            <a:extLst>
              <a:ext uri="{FF2B5EF4-FFF2-40B4-BE49-F238E27FC236}">
                <a16:creationId xmlns:a16="http://schemas.microsoft.com/office/drawing/2014/main" id="{7DAF40EB-3D3B-4822-9799-ECF604C460CB}"/>
              </a:ext>
            </a:extLst>
          </p:cNvPr>
          <p:cNvSpPr/>
          <p:nvPr/>
        </p:nvSpPr>
        <p:spPr>
          <a:xfrm>
            <a:off x="9807276" y="0"/>
            <a:ext cx="2384725" cy="6858000"/>
          </a:xfrm>
          <a:prstGeom prst="rect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800"/>
          </a:p>
        </p:txBody>
      </p:sp>
      <p:cxnSp>
        <p:nvCxnSpPr>
          <p:cNvPr id="19" name="Straight Connector 18">
            <a:extLst>
              <a:ext uri="{FF2B5EF4-FFF2-40B4-BE49-F238E27FC236}">
                <a16:creationId xmlns:a16="http://schemas.microsoft.com/office/drawing/2014/main" id="{14112940-81B9-4311-9F4F-0FB23F5F7A83}"/>
              </a:ext>
            </a:extLst>
          </p:cNvPr>
          <p:cNvCxnSpPr/>
          <p:nvPr/>
        </p:nvCxnSpPr>
        <p:spPr>
          <a:xfrm>
            <a:off x="1308208" y="0"/>
            <a:ext cx="0" cy="6858000"/>
          </a:xfrm>
          <a:prstGeom prst="line">
            <a:avLst/>
          </a:prstGeom>
          <a:ln w="63500">
            <a:solidFill>
              <a:schemeClr val="accent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20" name="Group 19">
            <a:extLst>
              <a:ext uri="{FF2B5EF4-FFF2-40B4-BE49-F238E27FC236}">
                <a16:creationId xmlns:a16="http://schemas.microsoft.com/office/drawing/2014/main" id="{77EAA6AD-AABF-4200-8194-E1B88CFB7110}"/>
              </a:ext>
            </a:extLst>
          </p:cNvPr>
          <p:cNvGrpSpPr/>
          <p:nvPr/>
        </p:nvGrpSpPr>
        <p:grpSpPr>
          <a:xfrm>
            <a:off x="8610466" y="1733199"/>
            <a:ext cx="2411829" cy="4316914"/>
            <a:chOff x="7127861" y="367419"/>
            <a:chExt cx="2494698" cy="4465241"/>
          </a:xfrm>
        </p:grpSpPr>
        <p:grpSp>
          <p:nvGrpSpPr>
            <p:cNvPr id="21" name="Group 20">
              <a:extLst>
                <a:ext uri="{FF2B5EF4-FFF2-40B4-BE49-F238E27FC236}">
                  <a16:creationId xmlns:a16="http://schemas.microsoft.com/office/drawing/2014/main" id="{77648145-7157-4CB8-BC6B-32D2306F1F35}"/>
                </a:ext>
              </a:extLst>
            </p:cNvPr>
            <p:cNvGrpSpPr/>
            <p:nvPr/>
          </p:nvGrpSpPr>
          <p:grpSpPr>
            <a:xfrm rot="20987042">
              <a:off x="7127861" y="367419"/>
              <a:ext cx="1710567" cy="1705037"/>
              <a:chOff x="7883801" y="2880051"/>
              <a:chExt cx="1317110" cy="1312853"/>
            </a:xfrm>
          </p:grpSpPr>
          <p:grpSp>
            <p:nvGrpSpPr>
              <p:cNvPr id="44" name="Group 43">
                <a:extLst>
                  <a:ext uri="{FF2B5EF4-FFF2-40B4-BE49-F238E27FC236}">
                    <a16:creationId xmlns:a16="http://schemas.microsoft.com/office/drawing/2014/main" id="{0CC90E63-E74E-47B3-A52F-70ECBFB5D0C6}"/>
                  </a:ext>
                </a:extLst>
              </p:cNvPr>
              <p:cNvGrpSpPr/>
              <p:nvPr/>
            </p:nvGrpSpPr>
            <p:grpSpPr>
              <a:xfrm>
                <a:off x="7883801" y="2880051"/>
                <a:ext cx="1317110" cy="1312853"/>
                <a:chOff x="7883801" y="2880051"/>
                <a:chExt cx="1317110" cy="1312853"/>
              </a:xfrm>
            </p:grpSpPr>
            <p:sp>
              <p:nvSpPr>
                <p:cNvPr id="48" name="Freeform: Shape 47">
                  <a:extLst>
                    <a:ext uri="{FF2B5EF4-FFF2-40B4-BE49-F238E27FC236}">
                      <a16:creationId xmlns:a16="http://schemas.microsoft.com/office/drawing/2014/main" id="{53946C32-3128-4F41-8F28-33F5FCC2D89F}"/>
                    </a:ext>
                  </a:extLst>
                </p:cNvPr>
                <p:cNvSpPr/>
                <p:nvPr/>
              </p:nvSpPr>
              <p:spPr>
                <a:xfrm>
                  <a:off x="7883801" y="2880051"/>
                  <a:ext cx="666361" cy="1312853"/>
                </a:xfrm>
                <a:custGeom>
                  <a:avLst/>
                  <a:gdLst>
                    <a:gd name="connsiteX0" fmla="*/ 417713 w 666025"/>
                    <a:gd name="connsiteY0" fmla="*/ 1803 h 1312853"/>
                    <a:gd name="connsiteX1" fmla="*/ 648776 w 666025"/>
                    <a:gd name="connsiteY1" fmla="*/ 158461 h 1312853"/>
                    <a:gd name="connsiteX2" fmla="*/ 666025 w 666025"/>
                    <a:gd name="connsiteY2" fmla="*/ 133883 h 1312853"/>
                    <a:gd name="connsiteX3" fmla="*/ 666025 w 666025"/>
                    <a:gd name="connsiteY3" fmla="*/ 1307251 h 1312853"/>
                    <a:gd name="connsiteX4" fmla="*/ 657567 w 666025"/>
                    <a:gd name="connsiteY4" fmla="*/ 1312853 h 1312853"/>
                    <a:gd name="connsiteX5" fmla="*/ 417713 w 666025"/>
                    <a:gd name="connsiteY5" fmla="*/ 1803 h 1312853"/>
                    <a:gd name="connsiteX0" fmla="*/ 417713 w 666025"/>
                    <a:gd name="connsiteY0" fmla="*/ 1803 h 1312853"/>
                    <a:gd name="connsiteX1" fmla="*/ 648776 w 666025"/>
                    <a:gd name="connsiteY1" fmla="*/ 158461 h 1312853"/>
                    <a:gd name="connsiteX2" fmla="*/ 666025 w 666025"/>
                    <a:gd name="connsiteY2" fmla="*/ 133883 h 1312853"/>
                    <a:gd name="connsiteX3" fmla="*/ 666025 w 666025"/>
                    <a:gd name="connsiteY3" fmla="*/ 1307251 h 1312853"/>
                    <a:gd name="connsiteX4" fmla="*/ 657567 w 666025"/>
                    <a:gd name="connsiteY4" fmla="*/ 1312853 h 1312853"/>
                    <a:gd name="connsiteX5" fmla="*/ 417713 w 666025"/>
                    <a:gd name="connsiteY5" fmla="*/ 1803 h 1312853"/>
                    <a:gd name="connsiteX0" fmla="*/ 417713 w 666025"/>
                    <a:gd name="connsiteY0" fmla="*/ 1803 h 1312853"/>
                    <a:gd name="connsiteX1" fmla="*/ 648776 w 666025"/>
                    <a:gd name="connsiteY1" fmla="*/ 158461 h 1312853"/>
                    <a:gd name="connsiteX2" fmla="*/ 666025 w 666025"/>
                    <a:gd name="connsiteY2" fmla="*/ 1307251 h 1312853"/>
                    <a:gd name="connsiteX3" fmla="*/ 657567 w 666025"/>
                    <a:gd name="connsiteY3" fmla="*/ 1312853 h 1312853"/>
                    <a:gd name="connsiteX4" fmla="*/ 417713 w 666025"/>
                    <a:gd name="connsiteY4" fmla="*/ 1803 h 1312853"/>
                    <a:gd name="connsiteX0" fmla="*/ 417713 w 666361"/>
                    <a:gd name="connsiteY0" fmla="*/ 1803 h 1312853"/>
                    <a:gd name="connsiteX1" fmla="*/ 666361 w 666361"/>
                    <a:gd name="connsiteY1" fmla="*/ 167253 h 1312853"/>
                    <a:gd name="connsiteX2" fmla="*/ 666025 w 666361"/>
                    <a:gd name="connsiteY2" fmla="*/ 1307251 h 1312853"/>
                    <a:gd name="connsiteX3" fmla="*/ 657567 w 666361"/>
                    <a:gd name="connsiteY3" fmla="*/ 1312853 h 1312853"/>
                    <a:gd name="connsiteX4" fmla="*/ 417713 w 666361"/>
                    <a:gd name="connsiteY4" fmla="*/ 1803 h 131285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666361" h="1312853">
                      <a:moveTo>
                        <a:pt x="417713" y="1803"/>
                      </a:moveTo>
                      <a:cubicBezTo>
                        <a:pt x="504336" y="11478"/>
                        <a:pt x="605290" y="69294"/>
                        <a:pt x="666361" y="167253"/>
                      </a:cubicBezTo>
                      <a:lnTo>
                        <a:pt x="666025" y="1307251"/>
                      </a:lnTo>
                      <a:lnTo>
                        <a:pt x="657567" y="1312853"/>
                      </a:lnTo>
                      <a:cubicBezTo>
                        <a:pt x="-394158" y="656864"/>
                        <a:pt x="42344" y="-40119"/>
                        <a:pt x="417713" y="1803"/>
                      </a:cubicBezTo>
                      <a:close/>
                    </a:path>
                  </a:pathLst>
                </a:custGeom>
                <a:solidFill>
                  <a:schemeClr val="accent3">
                    <a:lumMod val="75000"/>
                  </a:schemeClr>
                </a:solidFill>
                <a:ln>
                  <a:noFill/>
                </a:ln>
                <a:effectLst>
                  <a:outerShdw blurRad="50800" dist="38100" dir="10800000" algn="r" rotWithShape="0">
                    <a:prstClr val="black">
                      <a:alpha val="40000"/>
                    </a:prstClr>
                  </a:outerShdw>
                </a:effectLst>
              </p:spPr>
              <p:txBody>
      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endParaRPr lang="en-US" sz="2701" dirty="0"/>
                </a:p>
              </p:txBody>
            </p:sp>
            <p:sp>
              <p:nvSpPr>
                <p:cNvPr id="49" name="Freeform: Shape 48">
                  <a:extLst>
                    <a:ext uri="{FF2B5EF4-FFF2-40B4-BE49-F238E27FC236}">
                      <a16:creationId xmlns:a16="http://schemas.microsoft.com/office/drawing/2014/main" id="{3C335475-95C0-4146-BB1C-21167607FE21}"/>
                    </a:ext>
                  </a:extLst>
                </p:cNvPr>
                <p:cNvSpPr/>
                <p:nvPr/>
              </p:nvSpPr>
              <p:spPr>
                <a:xfrm flipH="1">
                  <a:off x="8534550" y="2880051"/>
                  <a:ext cx="666361" cy="1312853"/>
                </a:xfrm>
                <a:custGeom>
                  <a:avLst/>
                  <a:gdLst>
                    <a:gd name="connsiteX0" fmla="*/ 417713 w 666025"/>
                    <a:gd name="connsiteY0" fmla="*/ 1803 h 1312853"/>
                    <a:gd name="connsiteX1" fmla="*/ 648776 w 666025"/>
                    <a:gd name="connsiteY1" fmla="*/ 158461 h 1312853"/>
                    <a:gd name="connsiteX2" fmla="*/ 666025 w 666025"/>
                    <a:gd name="connsiteY2" fmla="*/ 133883 h 1312853"/>
                    <a:gd name="connsiteX3" fmla="*/ 666025 w 666025"/>
                    <a:gd name="connsiteY3" fmla="*/ 1307251 h 1312853"/>
                    <a:gd name="connsiteX4" fmla="*/ 657567 w 666025"/>
                    <a:gd name="connsiteY4" fmla="*/ 1312853 h 1312853"/>
                    <a:gd name="connsiteX5" fmla="*/ 417713 w 666025"/>
                    <a:gd name="connsiteY5" fmla="*/ 1803 h 1312853"/>
                    <a:gd name="connsiteX0" fmla="*/ 417713 w 666025"/>
                    <a:gd name="connsiteY0" fmla="*/ 1803 h 1312853"/>
                    <a:gd name="connsiteX1" fmla="*/ 648776 w 666025"/>
                    <a:gd name="connsiteY1" fmla="*/ 158461 h 1312853"/>
                    <a:gd name="connsiteX2" fmla="*/ 666025 w 666025"/>
                    <a:gd name="connsiteY2" fmla="*/ 133883 h 1312853"/>
                    <a:gd name="connsiteX3" fmla="*/ 666025 w 666025"/>
                    <a:gd name="connsiteY3" fmla="*/ 1307251 h 1312853"/>
                    <a:gd name="connsiteX4" fmla="*/ 657567 w 666025"/>
                    <a:gd name="connsiteY4" fmla="*/ 1312853 h 1312853"/>
                    <a:gd name="connsiteX5" fmla="*/ 417713 w 666025"/>
                    <a:gd name="connsiteY5" fmla="*/ 1803 h 1312853"/>
                    <a:gd name="connsiteX0" fmla="*/ 417713 w 666025"/>
                    <a:gd name="connsiteY0" fmla="*/ 1803 h 1312853"/>
                    <a:gd name="connsiteX1" fmla="*/ 648776 w 666025"/>
                    <a:gd name="connsiteY1" fmla="*/ 158461 h 1312853"/>
                    <a:gd name="connsiteX2" fmla="*/ 666025 w 666025"/>
                    <a:gd name="connsiteY2" fmla="*/ 1307251 h 1312853"/>
                    <a:gd name="connsiteX3" fmla="*/ 657567 w 666025"/>
                    <a:gd name="connsiteY3" fmla="*/ 1312853 h 1312853"/>
                    <a:gd name="connsiteX4" fmla="*/ 417713 w 666025"/>
                    <a:gd name="connsiteY4" fmla="*/ 1803 h 1312853"/>
                    <a:gd name="connsiteX0" fmla="*/ 417713 w 666361"/>
                    <a:gd name="connsiteY0" fmla="*/ 1803 h 1312853"/>
                    <a:gd name="connsiteX1" fmla="*/ 666361 w 666361"/>
                    <a:gd name="connsiteY1" fmla="*/ 167253 h 1312853"/>
                    <a:gd name="connsiteX2" fmla="*/ 666025 w 666361"/>
                    <a:gd name="connsiteY2" fmla="*/ 1307251 h 1312853"/>
                    <a:gd name="connsiteX3" fmla="*/ 657567 w 666361"/>
                    <a:gd name="connsiteY3" fmla="*/ 1312853 h 1312853"/>
                    <a:gd name="connsiteX4" fmla="*/ 417713 w 666361"/>
                    <a:gd name="connsiteY4" fmla="*/ 1803 h 131285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666361" h="1312853">
                      <a:moveTo>
                        <a:pt x="417713" y="1803"/>
                      </a:moveTo>
                      <a:cubicBezTo>
                        <a:pt x="504336" y="11478"/>
                        <a:pt x="605290" y="69294"/>
                        <a:pt x="666361" y="167253"/>
                      </a:cubicBezTo>
                      <a:lnTo>
                        <a:pt x="666025" y="1307251"/>
                      </a:lnTo>
                      <a:lnTo>
                        <a:pt x="657567" y="1312853"/>
                      </a:lnTo>
                      <a:cubicBezTo>
                        <a:pt x="-394158" y="656864"/>
                        <a:pt x="42344" y="-40119"/>
                        <a:pt x="417713" y="1803"/>
                      </a:cubicBezTo>
                      <a:close/>
                    </a:path>
                  </a:pathLst>
                </a:custGeom>
                <a:solidFill>
                  <a:schemeClr val="accent3">
                    <a:lumMod val="75000"/>
                  </a:schemeClr>
                </a:solidFill>
                <a:ln>
                  <a:noFill/>
                </a:ln>
                <a:effectLst>
                  <a:outerShdw blurRad="127000" dist="63500" algn="tr" rotWithShape="0">
                    <a:prstClr val="black">
                      <a:alpha val="45000"/>
                    </a:prstClr>
                  </a:outerShdw>
                </a:effectLst>
              </p:spPr>
              <p:txBody>
      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endParaRPr lang="en-US" sz="2701"/>
                </a:p>
              </p:txBody>
            </p:sp>
          </p:grpSp>
          <p:grpSp>
            <p:nvGrpSpPr>
              <p:cNvPr id="45" name="Group 44">
                <a:extLst>
                  <a:ext uri="{FF2B5EF4-FFF2-40B4-BE49-F238E27FC236}">
                    <a16:creationId xmlns:a16="http://schemas.microsoft.com/office/drawing/2014/main" id="{E313C9B0-64D7-4ACB-974A-996306A6151B}"/>
                  </a:ext>
                </a:extLst>
              </p:cNvPr>
              <p:cNvGrpSpPr/>
              <p:nvPr/>
            </p:nvGrpSpPr>
            <p:grpSpPr>
              <a:xfrm>
                <a:off x="8148494" y="2880051"/>
                <a:ext cx="787724" cy="1312853"/>
                <a:chOff x="7883801" y="2880051"/>
                <a:chExt cx="1317110" cy="1312853"/>
              </a:xfrm>
            </p:grpSpPr>
            <p:sp>
              <p:nvSpPr>
                <p:cNvPr id="46" name="Freeform: Shape 45">
                  <a:extLst>
                    <a:ext uri="{FF2B5EF4-FFF2-40B4-BE49-F238E27FC236}">
                      <a16:creationId xmlns:a16="http://schemas.microsoft.com/office/drawing/2014/main" id="{EC3AF608-B30B-4089-8E5D-FAE804D788DB}"/>
                    </a:ext>
                  </a:extLst>
                </p:cNvPr>
                <p:cNvSpPr/>
                <p:nvPr/>
              </p:nvSpPr>
              <p:spPr>
                <a:xfrm>
                  <a:off x="7883801" y="2880051"/>
                  <a:ext cx="666361" cy="1312853"/>
                </a:xfrm>
                <a:custGeom>
                  <a:avLst/>
                  <a:gdLst>
                    <a:gd name="connsiteX0" fmla="*/ 417713 w 666025"/>
                    <a:gd name="connsiteY0" fmla="*/ 1803 h 1312853"/>
                    <a:gd name="connsiteX1" fmla="*/ 648776 w 666025"/>
                    <a:gd name="connsiteY1" fmla="*/ 158461 h 1312853"/>
                    <a:gd name="connsiteX2" fmla="*/ 666025 w 666025"/>
                    <a:gd name="connsiteY2" fmla="*/ 133883 h 1312853"/>
                    <a:gd name="connsiteX3" fmla="*/ 666025 w 666025"/>
                    <a:gd name="connsiteY3" fmla="*/ 1307251 h 1312853"/>
                    <a:gd name="connsiteX4" fmla="*/ 657567 w 666025"/>
                    <a:gd name="connsiteY4" fmla="*/ 1312853 h 1312853"/>
                    <a:gd name="connsiteX5" fmla="*/ 417713 w 666025"/>
                    <a:gd name="connsiteY5" fmla="*/ 1803 h 1312853"/>
                    <a:gd name="connsiteX0" fmla="*/ 417713 w 666025"/>
                    <a:gd name="connsiteY0" fmla="*/ 1803 h 1312853"/>
                    <a:gd name="connsiteX1" fmla="*/ 648776 w 666025"/>
                    <a:gd name="connsiteY1" fmla="*/ 158461 h 1312853"/>
                    <a:gd name="connsiteX2" fmla="*/ 666025 w 666025"/>
                    <a:gd name="connsiteY2" fmla="*/ 133883 h 1312853"/>
                    <a:gd name="connsiteX3" fmla="*/ 666025 w 666025"/>
                    <a:gd name="connsiteY3" fmla="*/ 1307251 h 1312853"/>
                    <a:gd name="connsiteX4" fmla="*/ 657567 w 666025"/>
                    <a:gd name="connsiteY4" fmla="*/ 1312853 h 1312853"/>
                    <a:gd name="connsiteX5" fmla="*/ 417713 w 666025"/>
                    <a:gd name="connsiteY5" fmla="*/ 1803 h 1312853"/>
                    <a:gd name="connsiteX0" fmla="*/ 417713 w 666025"/>
                    <a:gd name="connsiteY0" fmla="*/ 1803 h 1312853"/>
                    <a:gd name="connsiteX1" fmla="*/ 648776 w 666025"/>
                    <a:gd name="connsiteY1" fmla="*/ 158461 h 1312853"/>
                    <a:gd name="connsiteX2" fmla="*/ 666025 w 666025"/>
                    <a:gd name="connsiteY2" fmla="*/ 1307251 h 1312853"/>
                    <a:gd name="connsiteX3" fmla="*/ 657567 w 666025"/>
                    <a:gd name="connsiteY3" fmla="*/ 1312853 h 1312853"/>
                    <a:gd name="connsiteX4" fmla="*/ 417713 w 666025"/>
                    <a:gd name="connsiteY4" fmla="*/ 1803 h 1312853"/>
                    <a:gd name="connsiteX0" fmla="*/ 417713 w 666361"/>
                    <a:gd name="connsiteY0" fmla="*/ 1803 h 1312853"/>
                    <a:gd name="connsiteX1" fmla="*/ 666361 w 666361"/>
                    <a:gd name="connsiteY1" fmla="*/ 167253 h 1312853"/>
                    <a:gd name="connsiteX2" fmla="*/ 666025 w 666361"/>
                    <a:gd name="connsiteY2" fmla="*/ 1307251 h 1312853"/>
                    <a:gd name="connsiteX3" fmla="*/ 657567 w 666361"/>
                    <a:gd name="connsiteY3" fmla="*/ 1312853 h 1312853"/>
                    <a:gd name="connsiteX4" fmla="*/ 417713 w 666361"/>
                    <a:gd name="connsiteY4" fmla="*/ 1803 h 131285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666361" h="1312853">
                      <a:moveTo>
                        <a:pt x="417713" y="1803"/>
                      </a:moveTo>
                      <a:cubicBezTo>
                        <a:pt x="504336" y="11478"/>
                        <a:pt x="605290" y="69294"/>
                        <a:pt x="666361" y="167253"/>
                      </a:cubicBezTo>
                      <a:lnTo>
                        <a:pt x="666025" y="1307251"/>
                      </a:lnTo>
                      <a:lnTo>
                        <a:pt x="657567" y="1312853"/>
                      </a:lnTo>
                      <a:cubicBezTo>
                        <a:pt x="-394158" y="656864"/>
                        <a:pt x="42344" y="-40119"/>
                        <a:pt x="417713" y="1803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  <a:effectLst>
                  <a:outerShdw blurRad="50800" dist="38100" dir="10800000" algn="r" rotWithShape="0">
                    <a:prstClr val="black">
                      <a:alpha val="40000"/>
                    </a:prstClr>
                  </a:outerShdw>
                </a:effectLst>
              </p:spPr>
              <p:txBody>
      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endParaRPr lang="en-US" sz="2701"/>
                </a:p>
              </p:txBody>
            </p:sp>
            <p:sp>
              <p:nvSpPr>
                <p:cNvPr id="47" name="Freeform: Shape 46">
                  <a:extLst>
                    <a:ext uri="{FF2B5EF4-FFF2-40B4-BE49-F238E27FC236}">
                      <a16:creationId xmlns:a16="http://schemas.microsoft.com/office/drawing/2014/main" id="{FD5B2656-1D0B-4A86-A882-B4CC3A0DD0D6}"/>
                    </a:ext>
                  </a:extLst>
                </p:cNvPr>
                <p:cNvSpPr/>
                <p:nvPr/>
              </p:nvSpPr>
              <p:spPr>
                <a:xfrm flipH="1">
                  <a:off x="8534550" y="2880051"/>
                  <a:ext cx="666361" cy="1312853"/>
                </a:xfrm>
                <a:custGeom>
                  <a:avLst/>
                  <a:gdLst>
                    <a:gd name="connsiteX0" fmla="*/ 417713 w 666025"/>
                    <a:gd name="connsiteY0" fmla="*/ 1803 h 1312853"/>
                    <a:gd name="connsiteX1" fmla="*/ 648776 w 666025"/>
                    <a:gd name="connsiteY1" fmla="*/ 158461 h 1312853"/>
                    <a:gd name="connsiteX2" fmla="*/ 666025 w 666025"/>
                    <a:gd name="connsiteY2" fmla="*/ 133883 h 1312853"/>
                    <a:gd name="connsiteX3" fmla="*/ 666025 w 666025"/>
                    <a:gd name="connsiteY3" fmla="*/ 1307251 h 1312853"/>
                    <a:gd name="connsiteX4" fmla="*/ 657567 w 666025"/>
                    <a:gd name="connsiteY4" fmla="*/ 1312853 h 1312853"/>
                    <a:gd name="connsiteX5" fmla="*/ 417713 w 666025"/>
                    <a:gd name="connsiteY5" fmla="*/ 1803 h 1312853"/>
                    <a:gd name="connsiteX0" fmla="*/ 417713 w 666025"/>
                    <a:gd name="connsiteY0" fmla="*/ 1803 h 1312853"/>
                    <a:gd name="connsiteX1" fmla="*/ 648776 w 666025"/>
                    <a:gd name="connsiteY1" fmla="*/ 158461 h 1312853"/>
                    <a:gd name="connsiteX2" fmla="*/ 666025 w 666025"/>
                    <a:gd name="connsiteY2" fmla="*/ 133883 h 1312853"/>
                    <a:gd name="connsiteX3" fmla="*/ 666025 w 666025"/>
                    <a:gd name="connsiteY3" fmla="*/ 1307251 h 1312853"/>
                    <a:gd name="connsiteX4" fmla="*/ 657567 w 666025"/>
                    <a:gd name="connsiteY4" fmla="*/ 1312853 h 1312853"/>
                    <a:gd name="connsiteX5" fmla="*/ 417713 w 666025"/>
                    <a:gd name="connsiteY5" fmla="*/ 1803 h 1312853"/>
                    <a:gd name="connsiteX0" fmla="*/ 417713 w 666025"/>
                    <a:gd name="connsiteY0" fmla="*/ 1803 h 1312853"/>
                    <a:gd name="connsiteX1" fmla="*/ 648776 w 666025"/>
                    <a:gd name="connsiteY1" fmla="*/ 158461 h 1312853"/>
                    <a:gd name="connsiteX2" fmla="*/ 666025 w 666025"/>
                    <a:gd name="connsiteY2" fmla="*/ 1307251 h 1312853"/>
                    <a:gd name="connsiteX3" fmla="*/ 657567 w 666025"/>
                    <a:gd name="connsiteY3" fmla="*/ 1312853 h 1312853"/>
                    <a:gd name="connsiteX4" fmla="*/ 417713 w 666025"/>
                    <a:gd name="connsiteY4" fmla="*/ 1803 h 1312853"/>
                    <a:gd name="connsiteX0" fmla="*/ 417713 w 666361"/>
                    <a:gd name="connsiteY0" fmla="*/ 1803 h 1312853"/>
                    <a:gd name="connsiteX1" fmla="*/ 666361 w 666361"/>
                    <a:gd name="connsiteY1" fmla="*/ 167253 h 1312853"/>
                    <a:gd name="connsiteX2" fmla="*/ 666025 w 666361"/>
                    <a:gd name="connsiteY2" fmla="*/ 1307251 h 1312853"/>
                    <a:gd name="connsiteX3" fmla="*/ 657567 w 666361"/>
                    <a:gd name="connsiteY3" fmla="*/ 1312853 h 1312853"/>
                    <a:gd name="connsiteX4" fmla="*/ 417713 w 666361"/>
                    <a:gd name="connsiteY4" fmla="*/ 1803 h 131285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666361" h="1312853">
                      <a:moveTo>
                        <a:pt x="417713" y="1803"/>
                      </a:moveTo>
                      <a:cubicBezTo>
                        <a:pt x="504336" y="11478"/>
                        <a:pt x="605290" y="69294"/>
                        <a:pt x="666361" y="167253"/>
                      </a:cubicBezTo>
                      <a:lnTo>
                        <a:pt x="666025" y="1307251"/>
                      </a:lnTo>
                      <a:lnTo>
                        <a:pt x="657567" y="1312853"/>
                      </a:lnTo>
                      <a:cubicBezTo>
                        <a:pt x="-394158" y="656864"/>
                        <a:pt x="42344" y="-40119"/>
                        <a:pt x="417713" y="1803"/>
                      </a:cubicBezTo>
                      <a:close/>
                    </a:path>
                  </a:pathLst>
                </a:custGeom>
                <a:solidFill>
                  <a:schemeClr val="accent3">
                    <a:lumMod val="75000"/>
                  </a:schemeClr>
                </a:solidFill>
                <a:ln>
                  <a:noFill/>
                </a:ln>
                <a:effectLst>
                  <a:outerShdw blurRad="127000" dist="63500" algn="tr" rotWithShape="0">
                    <a:prstClr val="black">
                      <a:alpha val="45000"/>
                    </a:prstClr>
                  </a:outerShdw>
                </a:effectLst>
              </p:spPr>
              <p:txBody>
      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endParaRPr lang="en-US" sz="2701"/>
                </a:p>
              </p:txBody>
            </p:sp>
          </p:grpSp>
        </p:grpSp>
        <p:grpSp>
          <p:nvGrpSpPr>
            <p:cNvPr id="22" name="Group 21">
              <a:extLst>
                <a:ext uri="{FF2B5EF4-FFF2-40B4-BE49-F238E27FC236}">
                  <a16:creationId xmlns:a16="http://schemas.microsoft.com/office/drawing/2014/main" id="{DC9815F2-3AB2-40CD-833B-424CC22A1A39}"/>
                </a:ext>
              </a:extLst>
            </p:cNvPr>
            <p:cNvGrpSpPr/>
            <p:nvPr/>
          </p:nvGrpSpPr>
          <p:grpSpPr>
            <a:xfrm rot="1189193">
              <a:off x="8162390" y="638412"/>
              <a:ext cx="1460169" cy="1455448"/>
              <a:chOff x="7883801" y="2880051"/>
              <a:chExt cx="1317110" cy="1312853"/>
            </a:xfrm>
          </p:grpSpPr>
          <p:grpSp>
            <p:nvGrpSpPr>
              <p:cNvPr id="38" name="Group 37">
                <a:extLst>
                  <a:ext uri="{FF2B5EF4-FFF2-40B4-BE49-F238E27FC236}">
                    <a16:creationId xmlns:a16="http://schemas.microsoft.com/office/drawing/2014/main" id="{4FC9729E-2F5F-4CF6-938E-73755B6B37F3}"/>
                  </a:ext>
                </a:extLst>
              </p:cNvPr>
              <p:cNvGrpSpPr/>
              <p:nvPr/>
            </p:nvGrpSpPr>
            <p:grpSpPr>
              <a:xfrm>
                <a:off x="7883801" y="2880051"/>
                <a:ext cx="1317110" cy="1312853"/>
                <a:chOff x="7883801" y="2880051"/>
                <a:chExt cx="1317110" cy="1312853"/>
              </a:xfrm>
            </p:grpSpPr>
            <p:sp>
              <p:nvSpPr>
                <p:cNvPr id="42" name="Freeform: Shape 41">
                  <a:extLst>
                    <a:ext uri="{FF2B5EF4-FFF2-40B4-BE49-F238E27FC236}">
                      <a16:creationId xmlns:a16="http://schemas.microsoft.com/office/drawing/2014/main" id="{59AC5F42-959D-431F-A583-8962C6C35F67}"/>
                    </a:ext>
                  </a:extLst>
                </p:cNvPr>
                <p:cNvSpPr/>
                <p:nvPr/>
              </p:nvSpPr>
              <p:spPr>
                <a:xfrm>
                  <a:off x="7883801" y="2880051"/>
                  <a:ext cx="666361" cy="1312853"/>
                </a:xfrm>
                <a:custGeom>
                  <a:avLst/>
                  <a:gdLst>
                    <a:gd name="connsiteX0" fmla="*/ 417713 w 666025"/>
                    <a:gd name="connsiteY0" fmla="*/ 1803 h 1312853"/>
                    <a:gd name="connsiteX1" fmla="*/ 648776 w 666025"/>
                    <a:gd name="connsiteY1" fmla="*/ 158461 h 1312853"/>
                    <a:gd name="connsiteX2" fmla="*/ 666025 w 666025"/>
                    <a:gd name="connsiteY2" fmla="*/ 133883 h 1312853"/>
                    <a:gd name="connsiteX3" fmla="*/ 666025 w 666025"/>
                    <a:gd name="connsiteY3" fmla="*/ 1307251 h 1312853"/>
                    <a:gd name="connsiteX4" fmla="*/ 657567 w 666025"/>
                    <a:gd name="connsiteY4" fmla="*/ 1312853 h 1312853"/>
                    <a:gd name="connsiteX5" fmla="*/ 417713 w 666025"/>
                    <a:gd name="connsiteY5" fmla="*/ 1803 h 1312853"/>
                    <a:gd name="connsiteX0" fmla="*/ 417713 w 666025"/>
                    <a:gd name="connsiteY0" fmla="*/ 1803 h 1312853"/>
                    <a:gd name="connsiteX1" fmla="*/ 648776 w 666025"/>
                    <a:gd name="connsiteY1" fmla="*/ 158461 h 1312853"/>
                    <a:gd name="connsiteX2" fmla="*/ 666025 w 666025"/>
                    <a:gd name="connsiteY2" fmla="*/ 133883 h 1312853"/>
                    <a:gd name="connsiteX3" fmla="*/ 666025 w 666025"/>
                    <a:gd name="connsiteY3" fmla="*/ 1307251 h 1312853"/>
                    <a:gd name="connsiteX4" fmla="*/ 657567 w 666025"/>
                    <a:gd name="connsiteY4" fmla="*/ 1312853 h 1312853"/>
                    <a:gd name="connsiteX5" fmla="*/ 417713 w 666025"/>
                    <a:gd name="connsiteY5" fmla="*/ 1803 h 1312853"/>
                    <a:gd name="connsiteX0" fmla="*/ 417713 w 666025"/>
                    <a:gd name="connsiteY0" fmla="*/ 1803 h 1312853"/>
                    <a:gd name="connsiteX1" fmla="*/ 648776 w 666025"/>
                    <a:gd name="connsiteY1" fmla="*/ 158461 h 1312853"/>
                    <a:gd name="connsiteX2" fmla="*/ 666025 w 666025"/>
                    <a:gd name="connsiteY2" fmla="*/ 1307251 h 1312853"/>
                    <a:gd name="connsiteX3" fmla="*/ 657567 w 666025"/>
                    <a:gd name="connsiteY3" fmla="*/ 1312853 h 1312853"/>
                    <a:gd name="connsiteX4" fmla="*/ 417713 w 666025"/>
                    <a:gd name="connsiteY4" fmla="*/ 1803 h 1312853"/>
                    <a:gd name="connsiteX0" fmla="*/ 417713 w 666361"/>
                    <a:gd name="connsiteY0" fmla="*/ 1803 h 1312853"/>
                    <a:gd name="connsiteX1" fmla="*/ 666361 w 666361"/>
                    <a:gd name="connsiteY1" fmla="*/ 167253 h 1312853"/>
                    <a:gd name="connsiteX2" fmla="*/ 666025 w 666361"/>
                    <a:gd name="connsiteY2" fmla="*/ 1307251 h 1312853"/>
                    <a:gd name="connsiteX3" fmla="*/ 657567 w 666361"/>
                    <a:gd name="connsiteY3" fmla="*/ 1312853 h 1312853"/>
                    <a:gd name="connsiteX4" fmla="*/ 417713 w 666361"/>
                    <a:gd name="connsiteY4" fmla="*/ 1803 h 131285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666361" h="1312853">
                      <a:moveTo>
                        <a:pt x="417713" y="1803"/>
                      </a:moveTo>
                      <a:cubicBezTo>
                        <a:pt x="504336" y="11478"/>
                        <a:pt x="605290" y="69294"/>
                        <a:pt x="666361" y="167253"/>
                      </a:cubicBezTo>
                      <a:lnTo>
                        <a:pt x="666025" y="1307251"/>
                      </a:lnTo>
                      <a:lnTo>
                        <a:pt x="657567" y="1312853"/>
                      </a:lnTo>
                      <a:cubicBezTo>
                        <a:pt x="-394158" y="656864"/>
                        <a:pt x="42344" y="-40119"/>
                        <a:pt x="417713" y="1803"/>
                      </a:cubicBezTo>
                      <a:close/>
                    </a:path>
                  </a:pathLst>
                </a:custGeom>
                <a:solidFill>
                  <a:schemeClr val="accent3">
                    <a:lumMod val="75000"/>
                  </a:schemeClr>
                </a:solidFill>
                <a:ln>
                  <a:noFill/>
                </a:ln>
                <a:effectLst>
                  <a:outerShdw blurRad="50800" dist="38100" dir="10800000" algn="r" rotWithShape="0">
                    <a:prstClr val="black">
                      <a:alpha val="40000"/>
                    </a:prstClr>
                  </a:outerShdw>
                </a:effectLst>
              </p:spPr>
              <p:txBody>
      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endParaRPr lang="en-US" sz="2701" dirty="0"/>
                </a:p>
              </p:txBody>
            </p:sp>
            <p:sp>
              <p:nvSpPr>
                <p:cNvPr id="43" name="Freeform: Shape 42">
                  <a:extLst>
                    <a:ext uri="{FF2B5EF4-FFF2-40B4-BE49-F238E27FC236}">
                      <a16:creationId xmlns:a16="http://schemas.microsoft.com/office/drawing/2014/main" id="{10C064BD-F5E6-41B5-9F54-0C4AF26993D1}"/>
                    </a:ext>
                  </a:extLst>
                </p:cNvPr>
                <p:cNvSpPr/>
                <p:nvPr/>
              </p:nvSpPr>
              <p:spPr>
                <a:xfrm flipH="1">
                  <a:off x="8534550" y="2880051"/>
                  <a:ext cx="666361" cy="1312853"/>
                </a:xfrm>
                <a:custGeom>
                  <a:avLst/>
                  <a:gdLst>
                    <a:gd name="connsiteX0" fmla="*/ 417713 w 666025"/>
                    <a:gd name="connsiteY0" fmla="*/ 1803 h 1312853"/>
                    <a:gd name="connsiteX1" fmla="*/ 648776 w 666025"/>
                    <a:gd name="connsiteY1" fmla="*/ 158461 h 1312853"/>
                    <a:gd name="connsiteX2" fmla="*/ 666025 w 666025"/>
                    <a:gd name="connsiteY2" fmla="*/ 133883 h 1312853"/>
                    <a:gd name="connsiteX3" fmla="*/ 666025 w 666025"/>
                    <a:gd name="connsiteY3" fmla="*/ 1307251 h 1312853"/>
                    <a:gd name="connsiteX4" fmla="*/ 657567 w 666025"/>
                    <a:gd name="connsiteY4" fmla="*/ 1312853 h 1312853"/>
                    <a:gd name="connsiteX5" fmla="*/ 417713 w 666025"/>
                    <a:gd name="connsiteY5" fmla="*/ 1803 h 1312853"/>
                    <a:gd name="connsiteX0" fmla="*/ 417713 w 666025"/>
                    <a:gd name="connsiteY0" fmla="*/ 1803 h 1312853"/>
                    <a:gd name="connsiteX1" fmla="*/ 648776 w 666025"/>
                    <a:gd name="connsiteY1" fmla="*/ 158461 h 1312853"/>
                    <a:gd name="connsiteX2" fmla="*/ 666025 w 666025"/>
                    <a:gd name="connsiteY2" fmla="*/ 133883 h 1312853"/>
                    <a:gd name="connsiteX3" fmla="*/ 666025 w 666025"/>
                    <a:gd name="connsiteY3" fmla="*/ 1307251 h 1312853"/>
                    <a:gd name="connsiteX4" fmla="*/ 657567 w 666025"/>
                    <a:gd name="connsiteY4" fmla="*/ 1312853 h 1312853"/>
                    <a:gd name="connsiteX5" fmla="*/ 417713 w 666025"/>
                    <a:gd name="connsiteY5" fmla="*/ 1803 h 1312853"/>
                    <a:gd name="connsiteX0" fmla="*/ 417713 w 666025"/>
                    <a:gd name="connsiteY0" fmla="*/ 1803 h 1312853"/>
                    <a:gd name="connsiteX1" fmla="*/ 648776 w 666025"/>
                    <a:gd name="connsiteY1" fmla="*/ 158461 h 1312853"/>
                    <a:gd name="connsiteX2" fmla="*/ 666025 w 666025"/>
                    <a:gd name="connsiteY2" fmla="*/ 1307251 h 1312853"/>
                    <a:gd name="connsiteX3" fmla="*/ 657567 w 666025"/>
                    <a:gd name="connsiteY3" fmla="*/ 1312853 h 1312853"/>
                    <a:gd name="connsiteX4" fmla="*/ 417713 w 666025"/>
                    <a:gd name="connsiteY4" fmla="*/ 1803 h 1312853"/>
                    <a:gd name="connsiteX0" fmla="*/ 417713 w 666361"/>
                    <a:gd name="connsiteY0" fmla="*/ 1803 h 1312853"/>
                    <a:gd name="connsiteX1" fmla="*/ 666361 w 666361"/>
                    <a:gd name="connsiteY1" fmla="*/ 167253 h 1312853"/>
                    <a:gd name="connsiteX2" fmla="*/ 666025 w 666361"/>
                    <a:gd name="connsiteY2" fmla="*/ 1307251 h 1312853"/>
                    <a:gd name="connsiteX3" fmla="*/ 657567 w 666361"/>
                    <a:gd name="connsiteY3" fmla="*/ 1312853 h 1312853"/>
                    <a:gd name="connsiteX4" fmla="*/ 417713 w 666361"/>
                    <a:gd name="connsiteY4" fmla="*/ 1803 h 131285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666361" h="1312853">
                      <a:moveTo>
                        <a:pt x="417713" y="1803"/>
                      </a:moveTo>
                      <a:cubicBezTo>
                        <a:pt x="504336" y="11478"/>
                        <a:pt x="605290" y="69294"/>
                        <a:pt x="666361" y="167253"/>
                      </a:cubicBezTo>
                      <a:lnTo>
                        <a:pt x="666025" y="1307251"/>
                      </a:lnTo>
                      <a:lnTo>
                        <a:pt x="657567" y="1312853"/>
                      </a:lnTo>
                      <a:cubicBezTo>
                        <a:pt x="-394158" y="656864"/>
                        <a:pt x="42344" y="-40119"/>
                        <a:pt x="417713" y="1803"/>
                      </a:cubicBezTo>
                      <a:close/>
                    </a:path>
                  </a:pathLst>
                </a:custGeom>
                <a:solidFill>
                  <a:schemeClr val="accent3">
                    <a:lumMod val="75000"/>
                  </a:schemeClr>
                </a:solidFill>
                <a:ln>
                  <a:noFill/>
                </a:ln>
                <a:effectLst>
                  <a:outerShdw blurRad="127000" dist="63500" algn="tr" rotWithShape="0">
                    <a:prstClr val="black">
                      <a:alpha val="45000"/>
                    </a:prstClr>
                  </a:outerShdw>
                </a:effectLst>
              </p:spPr>
              <p:txBody>
      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endParaRPr lang="en-US" sz="2701"/>
                </a:p>
              </p:txBody>
            </p:sp>
          </p:grpSp>
          <p:grpSp>
            <p:nvGrpSpPr>
              <p:cNvPr id="39" name="Group 38">
                <a:extLst>
                  <a:ext uri="{FF2B5EF4-FFF2-40B4-BE49-F238E27FC236}">
                    <a16:creationId xmlns:a16="http://schemas.microsoft.com/office/drawing/2014/main" id="{AE9CE236-460F-4A7D-9341-2750CAFDD2D6}"/>
                  </a:ext>
                </a:extLst>
              </p:cNvPr>
              <p:cNvGrpSpPr/>
              <p:nvPr/>
            </p:nvGrpSpPr>
            <p:grpSpPr>
              <a:xfrm>
                <a:off x="8148494" y="2880051"/>
                <a:ext cx="787724" cy="1312853"/>
                <a:chOff x="7883801" y="2880051"/>
                <a:chExt cx="1317110" cy="1312853"/>
              </a:xfrm>
            </p:grpSpPr>
            <p:sp>
              <p:nvSpPr>
                <p:cNvPr id="40" name="Freeform: Shape 39">
                  <a:extLst>
                    <a:ext uri="{FF2B5EF4-FFF2-40B4-BE49-F238E27FC236}">
                      <a16:creationId xmlns:a16="http://schemas.microsoft.com/office/drawing/2014/main" id="{62B80B42-A2FC-4C65-8A56-7F0CB06B3A53}"/>
                    </a:ext>
                  </a:extLst>
                </p:cNvPr>
                <p:cNvSpPr/>
                <p:nvPr/>
              </p:nvSpPr>
              <p:spPr>
                <a:xfrm>
                  <a:off x="7883801" y="2880051"/>
                  <a:ext cx="666361" cy="1312853"/>
                </a:xfrm>
                <a:custGeom>
                  <a:avLst/>
                  <a:gdLst>
                    <a:gd name="connsiteX0" fmla="*/ 417713 w 666025"/>
                    <a:gd name="connsiteY0" fmla="*/ 1803 h 1312853"/>
                    <a:gd name="connsiteX1" fmla="*/ 648776 w 666025"/>
                    <a:gd name="connsiteY1" fmla="*/ 158461 h 1312853"/>
                    <a:gd name="connsiteX2" fmla="*/ 666025 w 666025"/>
                    <a:gd name="connsiteY2" fmla="*/ 133883 h 1312853"/>
                    <a:gd name="connsiteX3" fmla="*/ 666025 w 666025"/>
                    <a:gd name="connsiteY3" fmla="*/ 1307251 h 1312853"/>
                    <a:gd name="connsiteX4" fmla="*/ 657567 w 666025"/>
                    <a:gd name="connsiteY4" fmla="*/ 1312853 h 1312853"/>
                    <a:gd name="connsiteX5" fmla="*/ 417713 w 666025"/>
                    <a:gd name="connsiteY5" fmla="*/ 1803 h 1312853"/>
                    <a:gd name="connsiteX0" fmla="*/ 417713 w 666025"/>
                    <a:gd name="connsiteY0" fmla="*/ 1803 h 1312853"/>
                    <a:gd name="connsiteX1" fmla="*/ 648776 w 666025"/>
                    <a:gd name="connsiteY1" fmla="*/ 158461 h 1312853"/>
                    <a:gd name="connsiteX2" fmla="*/ 666025 w 666025"/>
                    <a:gd name="connsiteY2" fmla="*/ 133883 h 1312853"/>
                    <a:gd name="connsiteX3" fmla="*/ 666025 w 666025"/>
                    <a:gd name="connsiteY3" fmla="*/ 1307251 h 1312853"/>
                    <a:gd name="connsiteX4" fmla="*/ 657567 w 666025"/>
                    <a:gd name="connsiteY4" fmla="*/ 1312853 h 1312853"/>
                    <a:gd name="connsiteX5" fmla="*/ 417713 w 666025"/>
                    <a:gd name="connsiteY5" fmla="*/ 1803 h 1312853"/>
                    <a:gd name="connsiteX0" fmla="*/ 417713 w 666025"/>
                    <a:gd name="connsiteY0" fmla="*/ 1803 h 1312853"/>
                    <a:gd name="connsiteX1" fmla="*/ 648776 w 666025"/>
                    <a:gd name="connsiteY1" fmla="*/ 158461 h 1312853"/>
                    <a:gd name="connsiteX2" fmla="*/ 666025 w 666025"/>
                    <a:gd name="connsiteY2" fmla="*/ 1307251 h 1312853"/>
                    <a:gd name="connsiteX3" fmla="*/ 657567 w 666025"/>
                    <a:gd name="connsiteY3" fmla="*/ 1312853 h 1312853"/>
                    <a:gd name="connsiteX4" fmla="*/ 417713 w 666025"/>
                    <a:gd name="connsiteY4" fmla="*/ 1803 h 1312853"/>
                    <a:gd name="connsiteX0" fmla="*/ 417713 w 666361"/>
                    <a:gd name="connsiteY0" fmla="*/ 1803 h 1312853"/>
                    <a:gd name="connsiteX1" fmla="*/ 666361 w 666361"/>
                    <a:gd name="connsiteY1" fmla="*/ 167253 h 1312853"/>
                    <a:gd name="connsiteX2" fmla="*/ 666025 w 666361"/>
                    <a:gd name="connsiteY2" fmla="*/ 1307251 h 1312853"/>
                    <a:gd name="connsiteX3" fmla="*/ 657567 w 666361"/>
                    <a:gd name="connsiteY3" fmla="*/ 1312853 h 1312853"/>
                    <a:gd name="connsiteX4" fmla="*/ 417713 w 666361"/>
                    <a:gd name="connsiteY4" fmla="*/ 1803 h 131285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666361" h="1312853">
                      <a:moveTo>
                        <a:pt x="417713" y="1803"/>
                      </a:moveTo>
                      <a:cubicBezTo>
                        <a:pt x="504336" y="11478"/>
                        <a:pt x="605290" y="69294"/>
                        <a:pt x="666361" y="167253"/>
                      </a:cubicBezTo>
                      <a:lnTo>
                        <a:pt x="666025" y="1307251"/>
                      </a:lnTo>
                      <a:lnTo>
                        <a:pt x="657567" y="1312853"/>
                      </a:lnTo>
                      <a:cubicBezTo>
                        <a:pt x="-394158" y="656864"/>
                        <a:pt x="42344" y="-40119"/>
                        <a:pt x="417713" y="1803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  <a:effectLst>
                  <a:outerShdw blurRad="50800" dist="38100" dir="10800000" algn="r" rotWithShape="0">
                    <a:prstClr val="black">
                      <a:alpha val="40000"/>
                    </a:prstClr>
                  </a:outerShdw>
                </a:effectLst>
              </p:spPr>
              <p:txBody>
      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endParaRPr lang="en-US" sz="2701"/>
                </a:p>
              </p:txBody>
            </p:sp>
            <p:sp>
              <p:nvSpPr>
                <p:cNvPr id="41" name="Freeform: Shape 40">
                  <a:extLst>
                    <a:ext uri="{FF2B5EF4-FFF2-40B4-BE49-F238E27FC236}">
                      <a16:creationId xmlns:a16="http://schemas.microsoft.com/office/drawing/2014/main" id="{9482908E-573A-4FA7-B193-AE0615072622}"/>
                    </a:ext>
                  </a:extLst>
                </p:cNvPr>
                <p:cNvSpPr/>
                <p:nvPr/>
              </p:nvSpPr>
              <p:spPr>
                <a:xfrm flipH="1">
                  <a:off x="8534550" y="2880051"/>
                  <a:ext cx="666361" cy="1312853"/>
                </a:xfrm>
                <a:custGeom>
                  <a:avLst/>
                  <a:gdLst>
                    <a:gd name="connsiteX0" fmla="*/ 417713 w 666025"/>
                    <a:gd name="connsiteY0" fmla="*/ 1803 h 1312853"/>
                    <a:gd name="connsiteX1" fmla="*/ 648776 w 666025"/>
                    <a:gd name="connsiteY1" fmla="*/ 158461 h 1312853"/>
                    <a:gd name="connsiteX2" fmla="*/ 666025 w 666025"/>
                    <a:gd name="connsiteY2" fmla="*/ 133883 h 1312853"/>
                    <a:gd name="connsiteX3" fmla="*/ 666025 w 666025"/>
                    <a:gd name="connsiteY3" fmla="*/ 1307251 h 1312853"/>
                    <a:gd name="connsiteX4" fmla="*/ 657567 w 666025"/>
                    <a:gd name="connsiteY4" fmla="*/ 1312853 h 1312853"/>
                    <a:gd name="connsiteX5" fmla="*/ 417713 w 666025"/>
                    <a:gd name="connsiteY5" fmla="*/ 1803 h 1312853"/>
                    <a:gd name="connsiteX0" fmla="*/ 417713 w 666025"/>
                    <a:gd name="connsiteY0" fmla="*/ 1803 h 1312853"/>
                    <a:gd name="connsiteX1" fmla="*/ 648776 w 666025"/>
                    <a:gd name="connsiteY1" fmla="*/ 158461 h 1312853"/>
                    <a:gd name="connsiteX2" fmla="*/ 666025 w 666025"/>
                    <a:gd name="connsiteY2" fmla="*/ 133883 h 1312853"/>
                    <a:gd name="connsiteX3" fmla="*/ 666025 w 666025"/>
                    <a:gd name="connsiteY3" fmla="*/ 1307251 h 1312853"/>
                    <a:gd name="connsiteX4" fmla="*/ 657567 w 666025"/>
                    <a:gd name="connsiteY4" fmla="*/ 1312853 h 1312853"/>
                    <a:gd name="connsiteX5" fmla="*/ 417713 w 666025"/>
                    <a:gd name="connsiteY5" fmla="*/ 1803 h 1312853"/>
                    <a:gd name="connsiteX0" fmla="*/ 417713 w 666025"/>
                    <a:gd name="connsiteY0" fmla="*/ 1803 h 1312853"/>
                    <a:gd name="connsiteX1" fmla="*/ 648776 w 666025"/>
                    <a:gd name="connsiteY1" fmla="*/ 158461 h 1312853"/>
                    <a:gd name="connsiteX2" fmla="*/ 666025 w 666025"/>
                    <a:gd name="connsiteY2" fmla="*/ 1307251 h 1312853"/>
                    <a:gd name="connsiteX3" fmla="*/ 657567 w 666025"/>
                    <a:gd name="connsiteY3" fmla="*/ 1312853 h 1312853"/>
                    <a:gd name="connsiteX4" fmla="*/ 417713 w 666025"/>
                    <a:gd name="connsiteY4" fmla="*/ 1803 h 1312853"/>
                    <a:gd name="connsiteX0" fmla="*/ 417713 w 666361"/>
                    <a:gd name="connsiteY0" fmla="*/ 1803 h 1312853"/>
                    <a:gd name="connsiteX1" fmla="*/ 666361 w 666361"/>
                    <a:gd name="connsiteY1" fmla="*/ 167253 h 1312853"/>
                    <a:gd name="connsiteX2" fmla="*/ 666025 w 666361"/>
                    <a:gd name="connsiteY2" fmla="*/ 1307251 h 1312853"/>
                    <a:gd name="connsiteX3" fmla="*/ 657567 w 666361"/>
                    <a:gd name="connsiteY3" fmla="*/ 1312853 h 1312853"/>
                    <a:gd name="connsiteX4" fmla="*/ 417713 w 666361"/>
                    <a:gd name="connsiteY4" fmla="*/ 1803 h 131285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666361" h="1312853">
                      <a:moveTo>
                        <a:pt x="417713" y="1803"/>
                      </a:moveTo>
                      <a:cubicBezTo>
                        <a:pt x="504336" y="11478"/>
                        <a:pt x="605290" y="69294"/>
                        <a:pt x="666361" y="167253"/>
                      </a:cubicBezTo>
                      <a:lnTo>
                        <a:pt x="666025" y="1307251"/>
                      </a:lnTo>
                      <a:lnTo>
                        <a:pt x="657567" y="1312853"/>
                      </a:lnTo>
                      <a:cubicBezTo>
                        <a:pt x="-394158" y="656864"/>
                        <a:pt x="42344" y="-40119"/>
                        <a:pt x="417713" y="1803"/>
                      </a:cubicBezTo>
                      <a:close/>
                    </a:path>
                  </a:pathLst>
                </a:custGeom>
                <a:solidFill>
                  <a:schemeClr val="accent3">
                    <a:lumMod val="75000"/>
                  </a:schemeClr>
                </a:solidFill>
                <a:ln>
                  <a:noFill/>
                </a:ln>
                <a:effectLst>
                  <a:outerShdw blurRad="127000" dist="63500" algn="tr" rotWithShape="0">
                    <a:prstClr val="black">
                      <a:alpha val="45000"/>
                    </a:prstClr>
                  </a:outerShdw>
                </a:effectLst>
              </p:spPr>
              <p:txBody>
      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endParaRPr lang="en-US" sz="2701"/>
                </a:p>
              </p:txBody>
            </p:sp>
          </p:grpSp>
        </p:grpSp>
        <p:grpSp>
          <p:nvGrpSpPr>
            <p:cNvPr id="23" name="Group 22">
              <a:extLst>
                <a:ext uri="{FF2B5EF4-FFF2-40B4-BE49-F238E27FC236}">
                  <a16:creationId xmlns:a16="http://schemas.microsoft.com/office/drawing/2014/main" id="{7DEC5C78-45CD-43F0-905D-3738EDE9B18C}"/>
                </a:ext>
              </a:extLst>
            </p:cNvPr>
            <p:cNvGrpSpPr/>
            <p:nvPr/>
          </p:nvGrpSpPr>
          <p:grpSpPr>
            <a:xfrm>
              <a:off x="7878630" y="3101727"/>
              <a:ext cx="940778" cy="1730933"/>
              <a:chOff x="2755505" y="808400"/>
              <a:chExt cx="2497038" cy="4594288"/>
            </a:xfrm>
          </p:grpSpPr>
          <p:sp>
            <p:nvSpPr>
              <p:cNvPr id="36" name="Freeform: Shape 35">
                <a:extLst>
                  <a:ext uri="{FF2B5EF4-FFF2-40B4-BE49-F238E27FC236}">
                    <a16:creationId xmlns:a16="http://schemas.microsoft.com/office/drawing/2014/main" id="{A50244DA-A1E2-46F3-8866-A43E6AD66A9C}"/>
                  </a:ext>
                </a:extLst>
              </p:cNvPr>
              <p:cNvSpPr/>
              <p:nvPr/>
            </p:nvSpPr>
            <p:spPr>
              <a:xfrm>
                <a:off x="2755505" y="808400"/>
                <a:ext cx="1253788" cy="4594288"/>
              </a:xfrm>
              <a:custGeom>
                <a:avLst/>
                <a:gdLst>
                  <a:gd name="connsiteX0" fmla="*/ 1076019 w 1253788"/>
                  <a:gd name="connsiteY0" fmla="*/ 814072 h 4594288"/>
                  <a:gd name="connsiteX1" fmla="*/ 834629 w 1253788"/>
                  <a:gd name="connsiteY1" fmla="*/ 988707 h 4594288"/>
                  <a:gd name="connsiteX2" fmla="*/ 744740 w 1253788"/>
                  <a:gd name="connsiteY2" fmla="*/ 1260916 h 4594288"/>
                  <a:gd name="connsiteX3" fmla="*/ 826921 w 1253788"/>
                  <a:gd name="connsiteY3" fmla="*/ 1513879 h 4594288"/>
                  <a:gd name="connsiteX4" fmla="*/ 1076019 w 1253788"/>
                  <a:gd name="connsiteY4" fmla="*/ 1702629 h 4594288"/>
                  <a:gd name="connsiteX5" fmla="*/ 1076019 w 1253788"/>
                  <a:gd name="connsiteY5" fmla="*/ 0 h 4594288"/>
                  <a:gd name="connsiteX6" fmla="*/ 1253788 w 1253788"/>
                  <a:gd name="connsiteY6" fmla="*/ 0 h 4594288"/>
                  <a:gd name="connsiteX7" fmla="*/ 1253788 w 1253788"/>
                  <a:gd name="connsiteY7" fmla="*/ 4594288 h 4594288"/>
                  <a:gd name="connsiteX8" fmla="*/ 1076019 w 1253788"/>
                  <a:gd name="connsiteY8" fmla="*/ 4594288 h 4594288"/>
                  <a:gd name="connsiteX9" fmla="*/ 1076019 w 1253788"/>
                  <a:gd name="connsiteY9" fmla="*/ 4126899 h 4594288"/>
                  <a:gd name="connsiteX10" fmla="*/ 354390 w 1253788"/>
                  <a:gd name="connsiteY10" fmla="*/ 3795608 h 4594288"/>
                  <a:gd name="connsiteX11" fmla="*/ 0 w 1253788"/>
                  <a:gd name="connsiteY11" fmla="*/ 3012354 h 4594288"/>
                  <a:gd name="connsiteX12" fmla="*/ 670266 w 1253788"/>
                  <a:gd name="connsiteY12" fmla="*/ 2940446 h 4594288"/>
                  <a:gd name="connsiteX13" fmla="*/ 824356 w 1253788"/>
                  <a:gd name="connsiteY13" fmla="*/ 3294836 h 4594288"/>
                  <a:gd name="connsiteX14" fmla="*/ 1076019 w 1253788"/>
                  <a:gd name="connsiteY14" fmla="*/ 3510562 h 4594288"/>
                  <a:gd name="connsiteX15" fmla="*/ 1076019 w 1253788"/>
                  <a:gd name="connsiteY15" fmla="*/ 2434531 h 4594288"/>
                  <a:gd name="connsiteX16" fmla="*/ 337698 w 1253788"/>
                  <a:gd name="connsiteY16" fmla="*/ 1999248 h 4594288"/>
                  <a:gd name="connsiteX17" fmla="*/ 102727 w 1253788"/>
                  <a:gd name="connsiteY17" fmla="*/ 1291734 h 4594288"/>
                  <a:gd name="connsiteX18" fmla="*/ 368516 w 1253788"/>
                  <a:gd name="connsiteY18" fmla="*/ 584231 h 4594288"/>
                  <a:gd name="connsiteX19" fmla="*/ 1076019 w 1253788"/>
                  <a:gd name="connsiteY19" fmla="*/ 254240 h 459428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</a:cxnLst>
                <a:rect l="l" t="t" r="r" b="b"/>
                <a:pathLst>
                  <a:path w="1253788" h="4594288">
                    <a:moveTo>
                      <a:pt x="1076019" y="814072"/>
                    </a:moveTo>
                    <a:cubicBezTo>
                      <a:pt x="975018" y="848318"/>
                      <a:pt x="894551" y="906526"/>
                      <a:pt x="834629" y="988707"/>
                    </a:cubicBezTo>
                    <a:cubicBezTo>
                      <a:pt x="774707" y="1070889"/>
                      <a:pt x="744740" y="1161617"/>
                      <a:pt x="744740" y="1260916"/>
                    </a:cubicBezTo>
                    <a:cubicBezTo>
                      <a:pt x="744740" y="1351656"/>
                      <a:pt x="772130" y="1435977"/>
                      <a:pt x="826921" y="1513879"/>
                    </a:cubicBezTo>
                    <a:cubicBezTo>
                      <a:pt x="881701" y="1591781"/>
                      <a:pt x="964746" y="1654694"/>
                      <a:pt x="1076019" y="1702629"/>
                    </a:cubicBezTo>
                    <a:close/>
                    <a:moveTo>
                      <a:pt x="1076019" y="0"/>
                    </a:moveTo>
                    <a:lnTo>
                      <a:pt x="1253788" y="0"/>
                    </a:lnTo>
                    <a:lnTo>
                      <a:pt x="1253788" y="4594288"/>
                    </a:lnTo>
                    <a:lnTo>
                      <a:pt x="1076019" y="4594288"/>
                    </a:lnTo>
                    <a:lnTo>
                      <a:pt x="1076019" y="4126899"/>
                    </a:lnTo>
                    <a:cubicBezTo>
                      <a:pt x="779837" y="4090939"/>
                      <a:pt x="539298" y="3980516"/>
                      <a:pt x="354390" y="3795608"/>
                    </a:cubicBezTo>
                    <a:cubicBezTo>
                      <a:pt x="169493" y="3610712"/>
                      <a:pt x="51364" y="3349627"/>
                      <a:pt x="0" y="3012354"/>
                    </a:cubicBezTo>
                    <a:lnTo>
                      <a:pt x="670266" y="2940446"/>
                    </a:lnTo>
                    <a:cubicBezTo>
                      <a:pt x="697656" y="3077407"/>
                      <a:pt x="749019" y="3195537"/>
                      <a:pt x="824356" y="3294836"/>
                    </a:cubicBezTo>
                    <a:cubicBezTo>
                      <a:pt x="899681" y="3394134"/>
                      <a:pt x="983577" y="3466043"/>
                      <a:pt x="1076019" y="3510562"/>
                    </a:cubicBezTo>
                    <a:lnTo>
                      <a:pt x="1076019" y="2434531"/>
                    </a:lnTo>
                    <a:cubicBezTo>
                      <a:pt x="740461" y="2338660"/>
                      <a:pt x="494354" y="2193566"/>
                      <a:pt x="337698" y="1999248"/>
                    </a:cubicBezTo>
                    <a:cubicBezTo>
                      <a:pt x="181055" y="1804930"/>
                      <a:pt x="102727" y="1569096"/>
                      <a:pt x="102727" y="1291734"/>
                    </a:cubicBezTo>
                    <a:cubicBezTo>
                      <a:pt x="102727" y="1010967"/>
                      <a:pt x="191316" y="775132"/>
                      <a:pt x="368516" y="584231"/>
                    </a:cubicBezTo>
                    <a:cubicBezTo>
                      <a:pt x="545717" y="393341"/>
                      <a:pt x="781551" y="283344"/>
                      <a:pt x="1076019" y="25424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  <a:effectLst>
                <a:outerShdw blurRad="127000" dist="63500" algn="tr" rotWithShape="0">
                  <a:prstClr val="black">
                    <a:alpha val="45000"/>
                  </a:prstClr>
                </a:outerShdw>
              </a:effec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  <a:noAutofit/>
              </a:bodyPr>
              <a:lstStyle/>
              <a:p>
                <a:endParaRPr lang="en-US" sz="2701" dirty="0">
                  <a:solidFill>
                    <a:schemeClr val="tx1"/>
                  </a:solidFill>
                </a:endParaRPr>
              </a:p>
            </p:txBody>
          </p:sp>
          <p:sp>
            <p:nvSpPr>
              <p:cNvPr id="37" name="Freeform: Shape 36">
                <a:extLst>
                  <a:ext uri="{FF2B5EF4-FFF2-40B4-BE49-F238E27FC236}">
                    <a16:creationId xmlns:a16="http://schemas.microsoft.com/office/drawing/2014/main" id="{27C3D4CC-F15E-47B8-A15E-1DAC40ADA764}"/>
                  </a:ext>
                </a:extLst>
              </p:cNvPr>
              <p:cNvSpPr/>
              <p:nvPr/>
            </p:nvSpPr>
            <p:spPr>
              <a:xfrm>
                <a:off x="3994750" y="808400"/>
                <a:ext cx="1257793" cy="4594288"/>
              </a:xfrm>
              <a:custGeom>
                <a:avLst/>
                <a:gdLst>
                  <a:gd name="connsiteX0" fmla="*/ 194613 w 1257794"/>
                  <a:gd name="connsiteY0" fmla="*/ 2544965 h 4594288"/>
                  <a:gd name="connsiteX1" fmla="*/ 194613 w 1257794"/>
                  <a:gd name="connsiteY1" fmla="*/ 3546510 h 4594288"/>
                  <a:gd name="connsiteX2" fmla="*/ 507912 w 1257794"/>
                  <a:gd name="connsiteY2" fmla="*/ 3368033 h 4594288"/>
                  <a:gd name="connsiteX3" fmla="*/ 628607 w 1257794"/>
                  <a:gd name="connsiteY3" fmla="*/ 3032900 h 4594288"/>
                  <a:gd name="connsiteX4" fmla="*/ 527169 w 1257794"/>
                  <a:gd name="connsiteY4" fmla="*/ 2736281 h 4594288"/>
                  <a:gd name="connsiteX5" fmla="*/ 194613 w 1257794"/>
                  <a:gd name="connsiteY5" fmla="*/ 2544965 h 4594288"/>
                  <a:gd name="connsiteX6" fmla="*/ 0 w 1257794"/>
                  <a:gd name="connsiteY6" fmla="*/ 0 h 4594288"/>
                  <a:gd name="connsiteX7" fmla="*/ 194613 w 1257794"/>
                  <a:gd name="connsiteY7" fmla="*/ 0 h 4594288"/>
                  <a:gd name="connsiteX8" fmla="*/ 194613 w 1257794"/>
                  <a:gd name="connsiteY8" fmla="*/ 254240 h 4594288"/>
                  <a:gd name="connsiteX9" fmla="*/ 844333 w 1257794"/>
                  <a:gd name="connsiteY9" fmla="*/ 532868 h 4594288"/>
                  <a:gd name="connsiteX10" fmla="*/ 1152502 w 1257794"/>
                  <a:gd name="connsiteY10" fmla="*/ 1147928 h 4594288"/>
                  <a:gd name="connsiteX11" fmla="*/ 502782 w 1257794"/>
                  <a:gd name="connsiteY11" fmla="*/ 1232675 h 4594288"/>
                  <a:gd name="connsiteX12" fmla="*/ 194613 w 1257794"/>
                  <a:gd name="connsiteY12" fmla="*/ 821779 h 4594288"/>
                  <a:gd name="connsiteX13" fmla="*/ 194613 w 1257794"/>
                  <a:gd name="connsiteY13" fmla="*/ 1825901 h 4594288"/>
                  <a:gd name="connsiteX14" fmla="*/ 1034372 w 1257794"/>
                  <a:gd name="connsiteY14" fmla="*/ 2258619 h 4594288"/>
                  <a:gd name="connsiteX15" fmla="*/ 1257794 w 1257794"/>
                  <a:gd name="connsiteY15" fmla="*/ 2940446 h 4594288"/>
                  <a:gd name="connsiteX16" fmla="*/ 976590 w 1257794"/>
                  <a:gd name="connsiteY16" fmla="*/ 3723711 h 4594288"/>
                  <a:gd name="connsiteX17" fmla="*/ 194613 w 1257794"/>
                  <a:gd name="connsiteY17" fmla="*/ 4114061 h 4594288"/>
                  <a:gd name="connsiteX18" fmla="*/ 194613 w 1257794"/>
                  <a:gd name="connsiteY18" fmla="*/ 4594288 h 4594288"/>
                  <a:gd name="connsiteX19" fmla="*/ 0 w 1257794"/>
                  <a:gd name="connsiteY19" fmla="*/ 4594288 h 459428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</a:cxnLst>
                <a:rect l="l" t="t" r="r" b="b"/>
                <a:pathLst>
                  <a:path w="1257794" h="4594288">
                    <a:moveTo>
                      <a:pt x="194613" y="2544965"/>
                    </a:moveTo>
                    <a:lnTo>
                      <a:pt x="194613" y="3546510"/>
                    </a:lnTo>
                    <a:cubicBezTo>
                      <a:pt x="323016" y="3522537"/>
                      <a:pt x="427445" y="3463052"/>
                      <a:pt x="507912" y="3368033"/>
                    </a:cubicBezTo>
                    <a:cubicBezTo>
                      <a:pt x="588379" y="3273013"/>
                      <a:pt x="628607" y="3161302"/>
                      <a:pt x="628607" y="3032900"/>
                    </a:cubicBezTo>
                    <a:cubicBezTo>
                      <a:pt x="628607" y="2918186"/>
                      <a:pt x="594798" y="2819313"/>
                      <a:pt x="527169" y="2736281"/>
                    </a:cubicBezTo>
                    <a:cubicBezTo>
                      <a:pt x="459551" y="2653248"/>
                      <a:pt x="348691" y="2589472"/>
                      <a:pt x="194613" y="2544965"/>
                    </a:cubicBezTo>
                    <a:close/>
                    <a:moveTo>
                      <a:pt x="0" y="0"/>
                    </a:moveTo>
                    <a:lnTo>
                      <a:pt x="194613" y="0"/>
                    </a:lnTo>
                    <a:lnTo>
                      <a:pt x="194613" y="254240"/>
                    </a:lnTo>
                    <a:cubicBezTo>
                      <a:pt x="466821" y="286761"/>
                      <a:pt x="683399" y="379640"/>
                      <a:pt x="844333" y="532868"/>
                    </a:cubicBezTo>
                    <a:cubicBezTo>
                      <a:pt x="1005268" y="686095"/>
                      <a:pt x="1107983" y="891123"/>
                      <a:pt x="1152502" y="1147928"/>
                    </a:cubicBezTo>
                    <a:lnTo>
                      <a:pt x="502782" y="1232675"/>
                    </a:lnTo>
                    <a:cubicBezTo>
                      <a:pt x="463405" y="1030649"/>
                      <a:pt x="360678" y="893688"/>
                      <a:pt x="194613" y="821779"/>
                    </a:cubicBezTo>
                    <a:lnTo>
                      <a:pt x="194613" y="1825901"/>
                    </a:lnTo>
                    <a:cubicBezTo>
                      <a:pt x="605497" y="1937187"/>
                      <a:pt x="885424" y="2081418"/>
                      <a:pt x="1034372" y="2258619"/>
                    </a:cubicBezTo>
                    <a:cubicBezTo>
                      <a:pt x="1183320" y="2435819"/>
                      <a:pt x="1257794" y="2663095"/>
                      <a:pt x="1257794" y="2940446"/>
                    </a:cubicBezTo>
                    <a:cubicBezTo>
                      <a:pt x="1257794" y="3250328"/>
                      <a:pt x="1164052" y="3511413"/>
                      <a:pt x="976590" y="3723711"/>
                    </a:cubicBezTo>
                    <a:cubicBezTo>
                      <a:pt x="789116" y="3935997"/>
                      <a:pt x="528457" y="4066114"/>
                      <a:pt x="194613" y="4114061"/>
                    </a:cubicBezTo>
                    <a:lnTo>
                      <a:pt x="194613" y="4594288"/>
                    </a:lnTo>
                    <a:lnTo>
                      <a:pt x="0" y="4594288"/>
                    </a:lnTo>
                    <a:close/>
                  </a:path>
                </a:pathLst>
              </a:custGeom>
              <a:solidFill>
                <a:schemeClr val="accent3">
                  <a:lumMod val="75000"/>
                </a:schemeClr>
              </a:solidFill>
              <a:ln>
                <a:noFill/>
              </a:ln>
              <a:effectLst>
                <a:outerShdw blurRad="127000" dist="63500" algn="tr" rotWithShape="0">
                  <a:prstClr val="black">
                    <a:alpha val="45000"/>
                  </a:prstClr>
                </a:outerShdw>
              </a:effec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  <a:noAutofit/>
              </a:bodyPr>
              <a:lstStyle/>
              <a:p>
                <a:endParaRPr lang="en-US" sz="2701" dirty="0">
                  <a:solidFill>
                    <a:schemeClr val="tx1"/>
                  </a:solidFill>
                </a:endParaRPr>
              </a:p>
            </p:txBody>
          </p:sp>
        </p:grpSp>
        <p:grpSp>
          <p:nvGrpSpPr>
            <p:cNvPr id="24" name="Group 23">
              <a:extLst>
                <a:ext uri="{FF2B5EF4-FFF2-40B4-BE49-F238E27FC236}">
                  <a16:creationId xmlns:a16="http://schemas.microsoft.com/office/drawing/2014/main" id="{5D5EA99C-DB98-4225-A9F0-268BFB461C7C}"/>
                </a:ext>
              </a:extLst>
            </p:cNvPr>
            <p:cNvGrpSpPr/>
            <p:nvPr/>
          </p:nvGrpSpPr>
          <p:grpSpPr>
            <a:xfrm>
              <a:off x="7752658" y="994337"/>
              <a:ext cx="1225070" cy="2107388"/>
              <a:chOff x="4659077" y="1646246"/>
              <a:chExt cx="1317110" cy="2265718"/>
            </a:xfrm>
          </p:grpSpPr>
          <p:grpSp>
            <p:nvGrpSpPr>
              <p:cNvPr id="25" name="Group 24">
                <a:extLst>
                  <a:ext uri="{FF2B5EF4-FFF2-40B4-BE49-F238E27FC236}">
                    <a16:creationId xmlns:a16="http://schemas.microsoft.com/office/drawing/2014/main" id="{64464E0B-DA2C-46BD-BCAD-9937C08E39A7}"/>
                  </a:ext>
                </a:extLst>
              </p:cNvPr>
              <p:cNvGrpSpPr/>
              <p:nvPr/>
            </p:nvGrpSpPr>
            <p:grpSpPr>
              <a:xfrm>
                <a:off x="5034927" y="2586047"/>
                <a:ext cx="488375" cy="1325917"/>
                <a:chOff x="4855528" y="2959100"/>
                <a:chExt cx="809838" cy="949154"/>
              </a:xfrm>
            </p:grpSpPr>
            <p:cxnSp>
              <p:nvCxnSpPr>
                <p:cNvPr id="33" name="Straight Connector 32">
                  <a:extLst>
                    <a:ext uri="{FF2B5EF4-FFF2-40B4-BE49-F238E27FC236}">
                      <a16:creationId xmlns:a16="http://schemas.microsoft.com/office/drawing/2014/main" id="{A8346211-F754-4BCA-ADD7-01ADFAA29BAF}"/>
                    </a:ext>
                  </a:extLst>
                </p:cNvPr>
                <p:cNvCxnSpPr>
                  <a:cxnSpLocks/>
                  <a:stCxn id="37" idx="6"/>
                </p:cNvCxnSpPr>
                <p:nvPr/>
              </p:nvCxnSpPr>
              <p:spPr>
                <a:xfrm flipH="1" flipV="1">
                  <a:off x="4855528" y="3042141"/>
                  <a:ext cx="433725" cy="866113"/>
                </a:xfrm>
                <a:prstGeom prst="line">
                  <a:avLst/>
                </a:prstGeom>
                <a:ln w="19050">
                  <a:solidFill>
                    <a:schemeClr val="accent4"/>
                  </a:solidFill>
                </a:ln>
                <a:effectLst>
                  <a:outerShdw blurRad="63500" sx="102000" sy="102000" algn="ctr" rotWithShape="0">
                    <a:prstClr val="black">
                      <a:alpha val="40000"/>
                    </a:prstClr>
                  </a:outerShdw>
                </a:effectLst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4" name="Straight Connector 33">
                  <a:extLst>
                    <a:ext uri="{FF2B5EF4-FFF2-40B4-BE49-F238E27FC236}">
                      <a16:creationId xmlns:a16="http://schemas.microsoft.com/office/drawing/2014/main" id="{71C1BEDF-E3BB-4420-8252-1A7949CEC5D1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V="1">
                  <a:off x="5321098" y="3042138"/>
                  <a:ext cx="344268" cy="856762"/>
                </a:xfrm>
                <a:prstGeom prst="line">
                  <a:avLst/>
                </a:prstGeom>
                <a:ln w="19050">
                  <a:solidFill>
                    <a:schemeClr val="accent4"/>
                  </a:solidFill>
                </a:ln>
                <a:effectLst>
                  <a:outerShdw blurRad="63500" sx="102000" sy="102000" algn="ctr" rotWithShape="0">
                    <a:prstClr val="black">
                      <a:alpha val="40000"/>
                    </a:prstClr>
                  </a:outerShdw>
                </a:effectLst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5" name="Straight Connector 34">
                  <a:extLst>
                    <a:ext uri="{FF2B5EF4-FFF2-40B4-BE49-F238E27FC236}">
                      <a16:creationId xmlns:a16="http://schemas.microsoft.com/office/drawing/2014/main" id="{37928507-DB23-4A32-8DEF-379C5AE7D531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V="1">
                  <a:off x="5310366" y="2959100"/>
                  <a:ext cx="0" cy="939801"/>
                </a:xfrm>
                <a:prstGeom prst="line">
                  <a:avLst/>
                </a:prstGeom>
                <a:ln w="19050">
                  <a:solidFill>
                    <a:schemeClr val="accent4"/>
                  </a:solidFill>
                </a:ln>
                <a:effectLst>
                  <a:outerShdw blurRad="63500" sx="102000" sy="102000" algn="ctr" rotWithShape="0">
                    <a:prstClr val="black">
                      <a:alpha val="40000"/>
                    </a:prstClr>
                  </a:outerShdw>
                </a:effectLst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26" name="Group 25">
                <a:extLst>
                  <a:ext uri="{FF2B5EF4-FFF2-40B4-BE49-F238E27FC236}">
                    <a16:creationId xmlns:a16="http://schemas.microsoft.com/office/drawing/2014/main" id="{8121E4D4-77F3-4473-ADFE-EDA28C8F4054}"/>
                  </a:ext>
                </a:extLst>
              </p:cNvPr>
              <p:cNvGrpSpPr/>
              <p:nvPr/>
            </p:nvGrpSpPr>
            <p:grpSpPr>
              <a:xfrm>
                <a:off x="4659077" y="1646246"/>
                <a:ext cx="1317110" cy="1312853"/>
                <a:chOff x="7883801" y="2880051"/>
                <a:chExt cx="1317110" cy="1312853"/>
              </a:xfrm>
            </p:grpSpPr>
            <p:grpSp>
              <p:nvGrpSpPr>
                <p:cNvPr id="27" name="Group 26">
                  <a:extLst>
                    <a:ext uri="{FF2B5EF4-FFF2-40B4-BE49-F238E27FC236}">
                      <a16:creationId xmlns:a16="http://schemas.microsoft.com/office/drawing/2014/main" id="{45C51B04-5CA2-407B-85BF-E2825997728E}"/>
                    </a:ext>
                  </a:extLst>
                </p:cNvPr>
                <p:cNvGrpSpPr/>
                <p:nvPr/>
              </p:nvGrpSpPr>
              <p:grpSpPr>
                <a:xfrm>
                  <a:off x="7883801" y="2880051"/>
                  <a:ext cx="1317110" cy="1312853"/>
                  <a:chOff x="7883801" y="2880051"/>
                  <a:chExt cx="1317110" cy="1312853"/>
                </a:xfrm>
              </p:grpSpPr>
              <p:sp>
                <p:nvSpPr>
                  <p:cNvPr id="31" name="Freeform: Shape 30">
                    <a:extLst>
                      <a:ext uri="{FF2B5EF4-FFF2-40B4-BE49-F238E27FC236}">
                        <a16:creationId xmlns:a16="http://schemas.microsoft.com/office/drawing/2014/main" id="{B0397A32-65BE-430A-B193-3F373237DE04}"/>
                      </a:ext>
                    </a:extLst>
                  </p:cNvPr>
                  <p:cNvSpPr/>
                  <p:nvPr/>
                </p:nvSpPr>
                <p:spPr>
                  <a:xfrm>
                    <a:off x="7883801" y="2880051"/>
                    <a:ext cx="666361" cy="1312853"/>
                  </a:xfrm>
                  <a:custGeom>
                    <a:avLst/>
                    <a:gdLst>
                      <a:gd name="connsiteX0" fmla="*/ 417713 w 666025"/>
                      <a:gd name="connsiteY0" fmla="*/ 1803 h 1312853"/>
                      <a:gd name="connsiteX1" fmla="*/ 648776 w 666025"/>
                      <a:gd name="connsiteY1" fmla="*/ 158461 h 1312853"/>
                      <a:gd name="connsiteX2" fmla="*/ 666025 w 666025"/>
                      <a:gd name="connsiteY2" fmla="*/ 133883 h 1312853"/>
                      <a:gd name="connsiteX3" fmla="*/ 666025 w 666025"/>
                      <a:gd name="connsiteY3" fmla="*/ 1307251 h 1312853"/>
                      <a:gd name="connsiteX4" fmla="*/ 657567 w 666025"/>
                      <a:gd name="connsiteY4" fmla="*/ 1312853 h 1312853"/>
                      <a:gd name="connsiteX5" fmla="*/ 417713 w 666025"/>
                      <a:gd name="connsiteY5" fmla="*/ 1803 h 1312853"/>
                      <a:gd name="connsiteX0" fmla="*/ 417713 w 666025"/>
                      <a:gd name="connsiteY0" fmla="*/ 1803 h 1312853"/>
                      <a:gd name="connsiteX1" fmla="*/ 648776 w 666025"/>
                      <a:gd name="connsiteY1" fmla="*/ 158461 h 1312853"/>
                      <a:gd name="connsiteX2" fmla="*/ 666025 w 666025"/>
                      <a:gd name="connsiteY2" fmla="*/ 133883 h 1312853"/>
                      <a:gd name="connsiteX3" fmla="*/ 666025 w 666025"/>
                      <a:gd name="connsiteY3" fmla="*/ 1307251 h 1312853"/>
                      <a:gd name="connsiteX4" fmla="*/ 657567 w 666025"/>
                      <a:gd name="connsiteY4" fmla="*/ 1312853 h 1312853"/>
                      <a:gd name="connsiteX5" fmla="*/ 417713 w 666025"/>
                      <a:gd name="connsiteY5" fmla="*/ 1803 h 1312853"/>
                      <a:gd name="connsiteX0" fmla="*/ 417713 w 666025"/>
                      <a:gd name="connsiteY0" fmla="*/ 1803 h 1312853"/>
                      <a:gd name="connsiteX1" fmla="*/ 648776 w 666025"/>
                      <a:gd name="connsiteY1" fmla="*/ 158461 h 1312853"/>
                      <a:gd name="connsiteX2" fmla="*/ 666025 w 666025"/>
                      <a:gd name="connsiteY2" fmla="*/ 1307251 h 1312853"/>
                      <a:gd name="connsiteX3" fmla="*/ 657567 w 666025"/>
                      <a:gd name="connsiteY3" fmla="*/ 1312853 h 1312853"/>
                      <a:gd name="connsiteX4" fmla="*/ 417713 w 666025"/>
                      <a:gd name="connsiteY4" fmla="*/ 1803 h 1312853"/>
                      <a:gd name="connsiteX0" fmla="*/ 417713 w 666361"/>
                      <a:gd name="connsiteY0" fmla="*/ 1803 h 1312853"/>
                      <a:gd name="connsiteX1" fmla="*/ 666361 w 666361"/>
                      <a:gd name="connsiteY1" fmla="*/ 167253 h 1312853"/>
                      <a:gd name="connsiteX2" fmla="*/ 666025 w 666361"/>
                      <a:gd name="connsiteY2" fmla="*/ 1307251 h 1312853"/>
                      <a:gd name="connsiteX3" fmla="*/ 657567 w 666361"/>
                      <a:gd name="connsiteY3" fmla="*/ 1312853 h 1312853"/>
                      <a:gd name="connsiteX4" fmla="*/ 417713 w 666361"/>
                      <a:gd name="connsiteY4" fmla="*/ 1803 h 131285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666361" h="1312853">
                        <a:moveTo>
                          <a:pt x="417713" y="1803"/>
                        </a:moveTo>
                        <a:cubicBezTo>
                          <a:pt x="504336" y="11478"/>
                          <a:pt x="605290" y="69294"/>
                          <a:pt x="666361" y="167253"/>
                        </a:cubicBezTo>
                        <a:lnTo>
                          <a:pt x="666025" y="1307251"/>
                        </a:lnTo>
                        <a:lnTo>
                          <a:pt x="657567" y="1312853"/>
                        </a:lnTo>
                        <a:cubicBezTo>
                          <a:pt x="-394158" y="656864"/>
                          <a:pt x="42344" y="-40119"/>
                          <a:pt x="417713" y="1803"/>
                        </a:cubicBezTo>
                        <a:close/>
                      </a:path>
                    </a:pathLst>
                  </a:custGeom>
                  <a:solidFill>
                    <a:schemeClr val="accent3">
                      <a:lumMod val="75000"/>
                    </a:schemeClr>
                  </a:solidFill>
                  <a:ln>
                    <a:noFill/>
                  </a:ln>
                  <a:effectLst>
                    <a:outerShdw blurRad="50800" dist="38100" dir="10800000" algn="r" rotWithShape="0">
                      <a:prstClr val="black">
                        <a:alpha val="40000"/>
                      </a:prstClr>
                    </a:outerShdw>
                  </a:effectLst>
                </p:spPr>
                <p:txBody>
        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endParaRPr lang="en-US" sz="2701" dirty="0"/>
                  </a:p>
                </p:txBody>
              </p:sp>
              <p:sp>
                <p:nvSpPr>
                  <p:cNvPr id="32" name="Freeform: Shape 31">
                    <a:extLst>
                      <a:ext uri="{FF2B5EF4-FFF2-40B4-BE49-F238E27FC236}">
                        <a16:creationId xmlns:a16="http://schemas.microsoft.com/office/drawing/2014/main" id="{E11B0D46-5CBB-4661-8820-EAC164F1475D}"/>
                      </a:ext>
                    </a:extLst>
                  </p:cNvPr>
                  <p:cNvSpPr/>
                  <p:nvPr/>
                </p:nvSpPr>
                <p:spPr>
                  <a:xfrm flipH="1">
                    <a:off x="8534550" y="2880051"/>
                    <a:ext cx="666361" cy="1312853"/>
                  </a:xfrm>
                  <a:custGeom>
                    <a:avLst/>
                    <a:gdLst>
                      <a:gd name="connsiteX0" fmla="*/ 417713 w 666025"/>
                      <a:gd name="connsiteY0" fmla="*/ 1803 h 1312853"/>
                      <a:gd name="connsiteX1" fmla="*/ 648776 w 666025"/>
                      <a:gd name="connsiteY1" fmla="*/ 158461 h 1312853"/>
                      <a:gd name="connsiteX2" fmla="*/ 666025 w 666025"/>
                      <a:gd name="connsiteY2" fmla="*/ 133883 h 1312853"/>
                      <a:gd name="connsiteX3" fmla="*/ 666025 w 666025"/>
                      <a:gd name="connsiteY3" fmla="*/ 1307251 h 1312853"/>
                      <a:gd name="connsiteX4" fmla="*/ 657567 w 666025"/>
                      <a:gd name="connsiteY4" fmla="*/ 1312853 h 1312853"/>
                      <a:gd name="connsiteX5" fmla="*/ 417713 w 666025"/>
                      <a:gd name="connsiteY5" fmla="*/ 1803 h 1312853"/>
                      <a:gd name="connsiteX0" fmla="*/ 417713 w 666025"/>
                      <a:gd name="connsiteY0" fmla="*/ 1803 h 1312853"/>
                      <a:gd name="connsiteX1" fmla="*/ 648776 w 666025"/>
                      <a:gd name="connsiteY1" fmla="*/ 158461 h 1312853"/>
                      <a:gd name="connsiteX2" fmla="*/ 666025 w 666025"/>
                      <a:gd name="connsiteY2" fmla="*/ 133883 h 1312853"/>
                      <a:gd name="connsiteX3" fmla="*/ 666025 w 666025"/>
                      <a:gd name="connsiteY3" fmla="*/ 1307251 h 1312853"/>
                      <a:gd name="connsiteX4" fmla="*/ 657567 w 666025"/>
                      <a:gd name="connsiteY4" fmla="*/ 1312853 h 1312853"/>
                      <a:gd name="connsiteX5" fmla="*/ 417713 w 666025"/>
                      <a:gd name="connsiteY5" fmla="*/ 1803 h 1312853"/>
                      <a:gd name="connsiteX0" fmla="*/ 417713 w 666025"/>
                      <a:gd name="connsiteY0" fmla="*/ 1803 h 1312853"/>
                      <a:gd name="connsiteX1" fmla="*/ 648776 w 666025"/>
                      <a:gd name="connsiteY1" fmla="*/ 158461 h 1312853"/>
                      <a:gd name="connsiteX2" fmla="*/ 666025 w 666025"/>
                      <a:gd name="connsiteY2" fmla="*/ 1307251 h 1312853"/>
                      <a:gd name="connsiteX3" fmla="*/ 657567 w 666025"/>
                      <a:gd name="connsiteY3" fmla="*/ 1312853 h 1312853"/>
                      <a:gd name="connsiteX4" fmla="*/ 417713 w 666025"/>
                      <a:gd name="connsiteY4" fmla="*/ 1803 h 1312853"/>
                      <a:gd name="connsiteX0" fmla="*/ 417713 w 666361"/>
                      <a:gd name="connsiteY0" fmla="*/ 1803 h 1312853"/>
                      <a:gd name="connsiteX1" fmla="*/ 666361 w 666361"/>
                      <a:gd name="connsiteY1" fmla="*/ 167253 h 1312853"/>
                      <a:gd name="connsiteX2" fmla="*/ 666025 w 666361"/>
                      <a:gd name="connsiteY2" fmla="*/ 1307251 h 1312853"/>
                      <a:gd name="connsiteX3" fmla="*/ 657567 w 666361"/>
                      <a:gd name="connsiteY3" fmla="*/ 1312853 h 1312853"/>
                      <a:gd name="connsiteX4" fmla="*/ 417713 w 666361"/>
                      <a:gd name="connsiteY4" fmla="*/ 1803 h 131285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666361" h="1312853">
                        <a:moveTo>
                          <a:pt x="417713" y="1803"/>
                        </a:moveTo>
                        <a:cubicBezTo>
                          <a:pt x="504336" y="11478"/>
                          <a:pt x="605290" y="69294"/>
                          <a:pt x="666361" y="167253"/>
                        </a:cubicBezTo>
                        <a:lnTo>
                          <a:pt x="666025" y="1307251"/>
                        </a:lnTo>
                        <a:lnTo>
                          <a:pt x="657567" y="1312853"/>
                        </a:lnTo>
                        <a:cubicBezTo>
                          <a:pt x="-394158" y="656864"/>
                          <a:pt x="42344" y="-40119"/>
                          <a:pt x="417713" y="1803"/>
                        </a:cubicBezTo>
                        <a:close/>
                      </a:path>
                    </a:pathLst>
                  </a:custGeom>
                  <a:solidFill>
                    <a:schemeClr val="accent3">
                      <a:lumMod val="75000"/>
                    </a:schemeClr>
                  </a:solidFill>
                  <a:ln>
                    <a:noFill/>
                  </a:ln>
                  <a:effectLst>
                    <a:outerShdw blurRad="127000" dist="63500" algn="tr" rotWithShape="0">
                      <a:prstClr val="black">
                        <a:alpha val="45000"/>
                      </a:prstClr>
                    </a:outerShdw>
                  </a:effectLst>
                </p:spPr>
                <p:txBody>
        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endParaRPr lang="en-US" sz="2701"/>
                  </a:p>
                </p:txBody>
              </p:sp>
            </p:grpSp>
            <p:grpSp>
              <p:nvGrpSpPr>
                <p:cNvPr id="28" name="Group 27">
                  <a:extLst>
                    <a:ext uri="{FF2B5EF4-FFF2-40B4-BE49-F238E27FC236}">
                      <a16:creationId xmlns:a16="http://schemas.microsoft.com/office/drawing/2014/main" id="{6CB8AF74-238C-47CF-8714-D269B13C9292}"/>
                    </a:ext>
                  </a:extLst>
                </p:cNvPr>
                <p:cNvGrpSpPr/>
                <p:nvPr/>
              </p:nvGrpSpPr>
              <p:grpSpPr>
                <a:xfrm>
                  <a:off x="8148494" y="2880051"/>
                  <a:ext cx="787724" cy="1312853"/>
                  <a:chOff x="7883801" y="2880051"/>
                  <a:chExt cx="1317110" cy="1312853"/>
                </a:xfrm>
              </p:grpSpPr>
              <p:sp>
                <p:nvSpPr>
                  <p:cNvPr id="29" name="Freeform: Shape 28">
                    <a:extLst>
                      <a:ext uri="{FF2B5EF4-FFF2-40B4-BE49-F238E27FC236}">
                        <a16:creationId xmlns:a16="http://schemas.microsoft.com/office/drawing/2014/main" id="{8D272AEA-AB0A-426E-BD1B-CA9BEA855214}"/>
                      </a:ext>
                    </a:extLst>
                  </p:cNvPr>
                  <p:cNvSpPr/>
                  <p:nvPr/>
                </p:nvSpPr>
                <p:spPr>
                  <a:xfrm>
                    <a:off x="7883801" y="2880051"/>
                    <a:ext cx="666361" cy="1312853"/>
                  </a:xfrm>
                  <a:custGeom>
                    <a:avLst/>
                    <a:gdLst>
                      <a:gd name="connsiteX0" fmla="*/ 417713 w 666025"/>
                      <a:gd name="connsiteY0" fmla="*/ 1803 h 1312853"/>
                      <a:gd name="connsiteX1" fmla="*/ 648776 w 666025"/>
                      <a:gd name="connsiteY1" fmla="*/ 158461 h 1312853"/>
                      <a:gd name="connsiteX2" fmla="*/ 666025 w 666025"/>
                      <a:gd name="connsiteY2" fmla="*/ 133883 h 1312853"/>
                      <a:gd name="connsiteX3" fmla="*/ 666025 w 666025"/>
                      <a:gd name="connsiteY3" fmla="*/ 1307251 h 1312853"/>
                      <a:gd name="connsiteX4" fmla="*/ 657567 w 666025"/>
                      <a:gd name="connsiteY4" fmla="*/ 1312853 h 1312853"/>
                      <a:gd name="connsiteX5" fmla="*/ 417713 w 666025"/>
                      <a:gd name="connsiteY5" fmla="*/ 1803 h 1312853"/>
                      <a:gd name="connsiteX0" fmla="*/ 417713 w 666025"/>
                      <a:gd name="connsiteY0" fmla="*/ 1803 h 1312853"/>
                      <a:gd name="connsiteX1" fmla="*/ 648776 w 666025"/>
                      <a:gd name="connsiteY1" fmla="*/ 158461 h 1312853"/>
                      <a:gd name="connsiteX2" fmla="*/ 666025 w 666025"/>
                      <a:gd name="connsiteY2" fmla="*/ 133883 h 1312853"/>
                      <a:gd name="connsiteX3" fmla="*/ 666025 w 666025"/>
                      <a:gd name="connsiteY3" fmla="*/ 1307251 h 1312853"/>
                      <a:gd name="connsiteX4" fmla="*/ 657567 w 666025"/>
                      <a:gd name="connsiteY4" fmla="*/ 1312853 h 1312853"/>
                      <a:gd name="connsiteX5" fmla="*/ 417713 w 666025"/>
                      <a:gd name="connsiteY5" fmla="*/ 1803 h 1312853"/>
                      <a:gd name="connsiteX0" fmla="*/ 417713 w 666025"/>
                      <a:gd name="connsiteY0" fmla="*/ 1803 h 1312853"/>
                      <a:gd name="connsiteX1" fmla="*/ 648776 w 666025"/>
                      <a:gd name="connsiteY1" fmla="*/ 158461 h 1312853"/>
                      <a:gd name="connsiteX2" fmla="*/ 666025 w 666025"/>
                      <a:gd name="connsiteY2" fmla="*/ 1307251 h 1312853"/>
                      <a:gd name="connsiteX3" fmla="*/ 657567 w 666025"/>
                      <a:gd name="connsiteY3" fmla="*/ 1312853 h 1312853"/>
                      <a:gd name="connsiteX4" fmla="*/ 417713 w 666025"/>
                      <a:gd name="connsiteY4" fmla="*/ 1803 h 1312853"/>
                      <a:gd name="connsiteX0" fmla="*/ 417713 w 666361"/>
                      <a:gd name="connsiteY0" fmla="*/ 1803 h 1312853"/>
                      <a:gd name="connsiteX1" fmla="*/ 666361 w 666361"/>
                      <a:gd name="connsiteY1" fmla="*/ 167253 h 1312853"/>
                      <a:gd name="connsiteX2" fmla="*/ 666025 w 666361"/>
                      <a:gd name="connsiteY2" fmla="*/ 1307251 h 1312853"/>
                      <a:gd name="connsiteX3" fmla="*/ 657567 w 666361"/>
                      <a:gd name="connsiteY3" fmla="*/ 1312853 h 1312853"/>
                      <a:gd name="connsiteX4" fmla="*/ 417713 w 666361"/>
                      <a:gd name="connsiteY4" fmla="*/ 1803 h 131285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666361" h="1312853">
                        <a:moveTo>
                          <a:pt x="417713" y="1803"/>
                        </a:moveTo>
                        <a:cubicBezTo>
                          <a:pt x="504336" y="11478"/>
                          <a:pt x="605290" y="69294"/>
                          <a:pt x="666361" y="167253"/>
                        </a:cubicBezTo>
                        <a:lnTo>
                          <a:pt x="666025" y="1307251"/>
                        </a:lnTo>
                        <a:lnTo>
                          <a:pt x="657567" y="1312853"/>
                        </a:lnTo>
                        <a:cubicBezTo>
                          <a:pt x="-394158" y="656864"/>
                          <a:pt x="42344" y="-40119"/>
                          <a:pt x="417713" y="1803"/>
                        </a:cubicBezTo>
                        <a:close/>
                      </a:path>
                    </a:pathLst>
                  </a:custGeom>
                  <a:solidFill>
                    <a:schemeClr val="accent3"/>
                  </a:solidFill>
                  <a:ln>
                    <a:noFill/>
                  </a:ln>
                  <a:effectLst>
                    <a:outerShdw blurRad="50800" dist="38100" dir="10800000" algn="r" rotWithShape="0">
                      <a:prstClr val="black">
                        <a:alpha val="40000"/>
                      </a:prstClr>
                    </a:outerShdw>
                  </a:effectLst>
                </p:spPr>
                <p:txBody>
        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endParaRPr lang="en-US" sz="2701"/>
                  </a:p>
                </p:txBody>
              </p:sp>
              <p:sp>
                <p:nvSpPr>
                  <p:cNvPr id="30" name="Freeform: Shape 29">
                    <a:extLst>
                      <a:ext uri="{FF2B5EF4-FFF2-40B4-BE49-F238E27FC236}">
                        <a16:creationId xmlns:a16="http://schemas.microsoft.com/office/drawing/2014/main" id="{6C3FEA07-AFD0-4B5D-A859-F6ED9289996E}"/>
                      </a:ext>
                    </a:extLst>
                  </p:cNvPr>
                  <p:cNvSpPr/>
                  <p:nvPr/>
                </p:nvSpPr>
                <p:spPr>
                  <a:xfrm flipH="1">
                    <a:off x="8534550" y="2880051"/>
                    <a:ext cx="666361" cy="1312853"/>
                  </a:xfrm>
                  <a:custGeom>
                    <a:avLst/>
                    <a:gdLst>
                      <a:gd name="connsiteX0" fmla="*/ 417713 w 666025"/>
                      <a:gd name="connsiteY0" fmla="*/ 1803 h 1312853"/>
                      <a:gd name="connsiteX1" fmla="*/ 648776 w 666025"/>
                      <a:gd name="connsiteY1" fmla="*/ 158461 h 1312853"/>
                      <a:gd name="connsiteX2" fmla="*/ 666025 w 666025"/>
                      <a:gd name="connsiteY2" fmla="*/ 133883 h 1312853"/>
                      <a:gd name="connsiteX3" fmla="*/ 666025 w 666025"/>
                      <a:gd name="connsiteY3" fmla="*/ 1307251 h 1312853"/>
                      <a:gd name="connsiteX4" fmla="*/ 657567 w 666025"/>
                      <a:gd name="connsiteY4" fmla="*/ 1312853 h 1312853"/>
                      <a:gd name="connsiteX5" fmla="*/ 417713 w 666025"/>
                      <a:gd name="connsiteY5" fmla="*/ 1803 h 1312853"/>
                      <a:gd name="connsiteX0" fmla="*/ 417713 w 666025"/>
                      <a:gd name="connsiteY0" fmla="*/ 1803 h 1312853"/>
                      <a:gd name="connsiteX1" fmla="*/ 648776 w 666025"/>
                      <a:gd name="connsiteY1" fmla="*/ 158461 h 1312853"/>
                      <a:gd name="connsiteX2" fmla="*/ 666025 w 666025"/>
                      <a:gd name="connsiteY2" fmla="*/ 133883 h 1312853"/>
                      <a:gd name="connsiteX3" fmla="*/ 666025 w 666025"/>
                      <a:gd name="connsiteY3" fmla="*/ 1307251 h 1312853"/>
                      <a:gd name="connsiteX4" fmla="*/ 657567 w 666025"/>
                      <a:gd name="connsiteY4" fmla="*/ 1312853 h 1312853"/>
                      <a:gd name="connsiteX5" fmla="*/ 417713 w 666025"/>
                      <a:gd name="connsiteY5" fmla="*/ 1803 h 1312853"/>
                      <a:gd name="connsiteX0" fmla="*/ 417713 w 666025"/>
                      <a:gd name="connsiteY0" fmla="*/ 1803 h 1312853"/>
                      <a:gd name="connsiteX1" fmla="*/ 648776 w 666025"/>
                      <a:gd name="connsiteY1" fmla="*/ 158461 h 1312853"/>
                      <a:gd name="connsiteX2" fmla="*/ 666025 w 666025"/>
                      <a:gd name="connsiteY2" fmla="*/ 1307251 h 1312853"/>
                      <a:gd name="connsiteX3" fmla="*/ 657567 w 666025"/>
                      <a:gd name="connsiteY3" fmla="*/ 1312853 h 1312853"/>
                      <a:gd name="connsiteX4" fmla="*/ 417713 w 666025"/>
                      <a:gd name="connsiteY4" fmla="*/ 1803 h 1312853"/>
                      <a:gd name="connsiteX0" fmla="*/ 417713 w 666361"/>
                      <a:gd name="connsiteY0" fmla="*/ 1803 h 1312853"/>
                      <a:gd name="connsiteX1" fmla="*/ 666361 w 666361"/>
                      <a:gd name="connsiteY1" fmla="*/ 167253 h 1312853"/>
                      <a:gd name="connsiteX2" fmla="*/ 666025 w 666361"/>
                      <a:gd name="connsiteY2" fmla="*/ 1307251 h 1312853"/>
                      <a:gd name="connsiteX3" fmla="*/ 657567 w 666361"/>
                      <a:gd name="connsiteY3" fmla="*/ 1312853 h 1312853"/>
                      <a:gd name="connsiteX4" fmla="*/ 417713 w 666361"/>
                      <a:gd name="connsiteY4" fmla="*/ 1803 h 131285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666361" h="1312853">
                        <a:moveTo>
                          <a:pt x="417713" y="1803"/>
                        </a:moveTo>
                        <a:cubicBezTo>
                          <a:pt x="504336" y="11478"/>
                          <a:pt x="605290" y="69294"/>
                          <a:pt x="666361" y="167253"/>
                        </a:cubicBezTo>
                        <a:lnTo>
                          <a:pt x="666025" y="1307251"/>
                        </a:lnTo>
                        <a:lnTo>
                          <a:pt x="657567" y="1312853"/>
                        </a:lnTo>
                        <a:cubicBezTo>
                          <a:pt x="-394158" y="656864"/>
                          <a:pt x="42344" y="-40119"/>
                          <a:pt x="417713" y="1803"/>
                        </a:cubicBezTo>
                        <a:close/>
                      </a:path>
                    </a:pathLst>
                  </a:custGeom>
                  <a:solidFill>
                    <a:schemeClr val="accent3">
                      <a:lumMod val="75000"/>
                    </a:schemeClr>
                  </a:solidFill>
                  <a:ln>
                    <a:noFill/>
                  </a:ln>
                  <a:effectLst>
                    <a:outerShdw blurRad="127000" dist="63500" algn="tr" rotWithShape="0">
                      <a:prstClr val="black">
                        <a:alpha val="45000"/>
                      </a:prstClr>
                    </a:outerShdw>
                  </a:effectLst>
                </p:spPr>
                <p:txBody>
        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endParaRPr lang="en-US" sz="2701"/>
                  </a:p>
                </p:txBody>
              </p:sp>
            </p:grpSp>
          </p:grpSp>
        </p:grpSp>
      </p:grpSp>
      <p:sp>
        <p:nvSpPr>
          <p:cNvPr id="51" name="Title 1">
            <a:extLst>
              <a:ext uri="{FF2B5EF4-FFF2-40B4-BE49-F238E27FC236}">
                <a16:creationId xmlns:a16="http://schemas.microsoft.com/office/drawing/2014/main" id="{9AB2FF94-3E54-42A8-A742-E3FDFFBD49EB}"/>
              </a:ext>
            </a:extLst>
          </p:cNvPr>
          <p:cNvSpPr txBox="1">
            <a:spLocks/>
          </p:cNvSpPr>
          <p:nvPr/>
        </p:nvSpPr>
        <p:spPr>
          <a:xfrm>
            <a:off x="1889822" y="488927"/>
            <a:ext cx="5645550" cy="710877"/>
          </a:xfrm>
          <a:prstGeom prst="rect">
            <a:avLst/>
          </a:prstGeom>
        </p:spPr>
        <p:txBody>
          <a:bodyPr/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r>
              <a:rPr lang="en-US" altLang="ko-KR" dirty="0"/>
              <a:t>One </a:t>
            </a:r>
            <a:r>
              <a:rPr lang="en-US" altLang="ko-KR" dirty="0">
                <a:solidFill>
                  <a:schemeClr val="accent2"/>
                </a:solidFill>
              </a:rPr>
              <a:t>Columns </a:t>
            </a:r>
            <a:r>
              <a:rPr lang="en-US" altLang="ko-KR" dirty="0"/>
              <a:t>Text</a:t>
            </a:r>
            <a:endParaRPr lang="ko-KR" altLang="en-US" dirty="0"/>
          </a:p>
        </p:txBody>
      </p:sp>
      <p:sp>
        <p:nvSpPr>
          <p:cNvPr id="52" name="Rectangle 51">
            <a:extLst>
              <a:ext uri="{FF2B5EF4-FFF2-40B4-BE49-F238E27FC236}">
                <a16:creationId xmlns:a16="http://schemas.microsoft.com/office/drawing/2014/main" id="{35B8F434-AD7F-414B-9120-0852B72AACA7}"/>
              </a:ext>
            </a:extLst>
          </p:cNvPr>
          <p:cNvSpPr/>
          <p:nvPr/>
        </p:nvSpPr>
        <p:spPr>
          <a:xfrm>
            <a:off x="2035829" y="1599637"/>
            <a:ext cx="5459792" cy="608278"/>
          </a:xfrm>
          <a:prstGeom prst="rect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53" name="TextBox 52">
            <a:extLst>
              <a:ext uri="{FF2B5EF4-FFF2-40B4-BE49-F238E27FC236}">
                <a16:creationId xmlns:a16="http://schemas.microsoft.com/office/drawing/2014/main" id="{EE669287-B74C-4620-92C3-ECE3C383FDFC}"/>
              </a:ext>
            </a:extLst>
          </p:cNvPr>
          <p:cNvSpPr txBox="1"/>
          <p:nvPr/>
        </p:nvSpPr>
        <p:spPr>
          <a:xfrm>
            <a:off x="2185298" y="1749890"/>
            <a:ext cx="2991549" cy="307777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r>
              <a:rPr lang="en-US" altLang="ko-KR" sz="1400" b="1" dirty="0">
                <a:solidFill>
                  <a:schemeClr val="bg1"/>
                </a:solidFill>
                <a:cs typeface="Arial" pitchFamily="34" charset="0"/>
              </a:rPr>
              <a:t> PowerPoint Presentation</a:t>
            </a:r>
            <a:endParaRPr lang="ko-KR" altLang="en-US" sz="1400" b="1" dirty="0">
              <a:solidFill>
                <a:schemeClr val="bg1"/>
              </a:solidFill>
              <a:cs typeface="Arial" pitchFamily="34" charset="0"/>
            </a:endParaRPr>
          </a:p>
        </p:txBody>
      </p:sp>
      <p:sp>
        <p:nvSpPr>
          <p:cNvPr id="54" name="TextBox 53">
            <a:extLst>
              <a:ext uri="{FF2B5EF4-FFF2-40B4-BE49-F238E27FC236}">
                <a16:creationId xmlns:a16="http://schemas.microsoft.com/office/drawing/2014/main" id="{BDA2AA67-F36C-4FF1-B9F2-45045C1BC569}"/>
              </a:ext>
            </a:extLst>
          </p:cNvPr>
          <p:cNvSpPr txBox="1"/>
          <p:nvPr/>
        </p:nvSpPr>
        <p:spPr>
          <a:xfrm>
            <a:off x="2040046" y="2323356"/>
            <a:ext cx="5459792" cy="415498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You can simply impress your audience and add a unique zing and appeal to your Presentations. I hope and I believe that this Template will your Time, Money and Reputation. </a:t>
            </a:r>
            <a:r>
              <a:rPr lang="en-US" altLang="ko-KR" sz="1200" dirty="0">
                <a:solidFill>
                  <a:schemeClr val="tx1">
                    <a:lumMod val="65000"/>
                    <a:lumOff val="35000"/>
                  </a:schemeClr>
                </a:solidFill>
                <a:cs typeface="Arial" pitchFamily="34" charset="0"/>
              </a:rPr>
              <a:t>Get a modern PowerPoint  Presentation that is beautifully designed. Easy to change colors, photos and Text. </a:t>
            </a:r>
            <a:r>
              <a:rPr lang="en-US" altLang="ko-KR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You can simply impress your audience and add a unique zing and appeal to your Presentations. You can simply impress your audience and add a unique zing and appeal to your Presentations.</a:t>
            </a:r>
            <a:r>
              <a:rPr lang="en-US" altLang="ko-KR" sz="1200" dirty="0">
                <a:solidFill>
                  <a:schemeClr val="tx1">
                    <a:lumMod val="65000"/>
                    <a:lumOff val="35000"/>
                  </a:schemeClr>
                </a:solidFill>
                <a:cs typeface="Arial" pitchFamily="34" charset="0"/>
              </a:rPr>
              <a:t> Get a modern PowerPoint  Presentation that is beautifully designed. Easy to change colors, photos and Text.</a:t>
            </a:r>
            <a:endParaRPr lang="en-US" altLang="ko-KR" sz="1200" dirty="0">
              <a:solidFill>
                <a:schemeClr val="tx1">
                  <a:lumMod val="75000"/>
                  <a:lumOff val="25000"/>
                </a:schemeClr>
              </a:solidFill>
              <a:cs typeface="Arial" pitchFamily="34" charset="0"/>
            </a:endParaRPr>
          </a:p>
          <a:p>
            <a:endParaRPr lang="en-US" altLang="ko-KR" sz="1200" dirty="0">
              <a:solidFill>
                <a:schemeClr val="tx1">
                  <a:lumMod val="75000"/>
                  <a:lumOff val="25000"/>
                </a:schemeClr>
              </a:solidFill>
              <a:cs typeface="Arial" pitchFamily="34" charset="0"/>
            </a:endParaRPr>
          </a:p>
          <a:p>
            <a:r>
              <a:rPr lang="en-US" altLang="ko-KR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You can simply impress your audience and add a unique zing and appeal to your Presentations.</a:t>
            </a:r>
          </a:p>
          <a:p>
            <a:endParaRPr lang="en-US" altLang="ko-KR" sz="1200" dirty="0">
              <a:solidFill>
                <a:schemeClr val="tx1">
                  <a:lumMod val="75000"/>
                  <a:lumOff val="25000"/>
                </a:schemeClr>
              </a:solidFill>
              <a:cs typeface="Arial" pitchFamily="34" charset="0"/>
            </a:endParaRPr>
          </a:p>
          <a:p>
            <a:r>
              <a:rPr lang="en-US" altLang="ko-KR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You can simply impress your audience and add a unique zing and appeal to your Presentations. I hope and I believe that this Template will your Time, Money and Reputation. You can simply impress your audience and add a unique zing and appeal to your Presentations. </a:t>
            </a:r>
            <a:r>
              <a:rPr lang="en-US" altLang="ko-KR" sz="1200" dirty="0">
                <a:solidFill>
                  <a:schemeClr val="tx1">
                    <a:lumMod val="65000"/>
                    <a:lumOff val="35000"/>
                  </a:schemeClr>
                </a:solidFill>
                <a:cs typeface="Arial" pitchFamily="34" charset="0"/>
              </a:rPr>
              <a:t>Get a modern PowerPoint  Presentation that is beautifully designed. Easy to change colors, photos and Text. </a:t>
            </a:r>
            <a:r>
              <a:rPr lang="en-US" altLang="ko-KR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I hope and I believe that this Template will your Time, Money and Reputation. You can simply impress your audience and add a unique zing and appeal to your Presentations. </a:t>
            </a:r>
          </a:p>
          <a:p>
            <a:endParaRPr lang="en-US" altLang="ko-KR" sz="1200" dirty="0">
              <a:solidFill>
                <a:schemeClr val="tx1">
                  <a:lumMod val="75000"/>
                  <a:lumOff val="25000"/>
                </a:schemeClr>
              </a:solidFill>
              <a:cs typeface="Arial" pitchFamily="34" charset="0"/>
            </a:endParaRPr>
          </a:p>
          <a:p>
            <a:r>
              <a:rPr lang="en-US" altLang="ko-KR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Get a modern PowerPoint  Presentation that is beautifully designed.  </a:t>
            </a:r>
            <a:endParaRPr lang="ko-KR" altLang="en-US" sz="1200" dirty="0">
              <a:solidFill>
                <a:schemeClr val="tx1">
                  <a:lumMod val="75000"/>
                  <a:lumOff val="25000"/>
                </a:schemeClr>
              </a:solidFill>
              <a:cs typeface="Arial" pitchFamily="34" charset="0"/>
            </a:endParaRPr>
          </a:p>
        </p:txBody>
      </p:sp>
      <p:grpSp>
        <p:nvGrpSpPr>
          <p:cNvPr id="55" name="Group 54">
            <a:extLst>
              <a:ext uri="{FF2B5EF4-FFF2-40B4-BE49-F238E27FC236}">
                <a16:creationId xmlns:a16="http://schemas.microsoft.com/office/drawing/2014/main" id="{C9297DB4-B40D-4BA0-BFD8-50FC59EFEEA8}"/>
              </a:ext>
            </a:extLst>
          </p:cNvPr>
          <p:cNvGrpSpPr/>
          <p:nvPr/>
        </p:nvGrpSpPr>
        <p:grpSpPr>
          <a:xfrm>
            <a:off x="10634021" y="5161035"/>
            <a:ext cx="710332" cy="1271418"/>
            <a:chOff x="7127861" y="367419"/>
            <a:chExt cx="2494698" cy="4465241"/>
          </a:xfrm>
        </p:grpSpPr>
        <p:grpSp>
          <p:nvGrpSpPr>
            <p:cNvPr id="56" name="Group 55">
              <a:extLst>
                <a:ext uri="{FF2B5EF4-FFF2-40B4-BE49-F238E27FC236}">
                  <a16:creationId xmlns:a16="http://schemas.microsoft.com/office/drawing/2014/main" id="{BBB95C20-7FE9-42FD-8221-6C2B1EC87974}"/>
                </a:ext>
              </a:extLst>
            </p:cNvPr>
            <p:cNvGrpSpPr/>
            <p:nvPr/>
          </p:nvGrpSpPr>
          <p:grpSpPr>
            <a:xfrm rot="20987042">
              <a:off x="7127861" y="367419"/>
              <a:ext cx="1710567" cy="1705037"/>
              <a:chOff x="7883801" y="2880051"/>
              <a:chExt cx="1317110" cy="1312853"/>
            </a:xfrm>
          </p:grpSpPr>
          <p:grpSp>
            <p:nvGrpSpPr>
              <p:cNvPr id="79" name="Group 78">
                <a:extLst>
                  <a:ext uri="{FF2B5EF4-FFF2-40B4-BE49-F238E27FC236}">
                    <a16:creationId xmlns:a16="http://schemas.microsoft.com/office/drawing/2014/main" id="{A5455239-15F8-4C6C-9427-A807EF2D0542}"/>
                  </a:ext>
                </a:extLst>
              </p:cNvPr>
              <p:cNvGrpSpPr/>
              <p:nvPr/>
            </p:nvGrpSpPr>
            <p:grpSpPr>
              <a:xfrm>
                <a:off x="7883801" y="2880051"/>
                <a:ext cx="1317110" cy="1312853"/>
                <a:chOff x="7883801" y="2880051"/>
                <a:chExt cx="1317110" cy="1312853"/>
              </a:xfrm>
            </p:grpSpPr>
            <p:sp>
              <p:nvSpPr>
                <p:cNvPr id="83" name="Freeform: Shape 82">
                  <a:extLst>
                    <a:ext uri="{FF2B5EF4-FFF2-40B4-BE49-F238E27FC236}">
                      <a16:creationId xmlns:a16="http://schemas.microsoft.com/office/drawing/2014/main" id="{F13E9611-F235-453B-99C0-6F863B9BEEE0}"/>
                    </a:ext>
                  </a:extLst>
                </p:cNvPr>
                <p:cNvSpPr/>
                <p:nvPr/>
              </p:nvSpPr>
              <p:spPr>
                <a:xfrm>
                  <a:off x="7883801" y="2880051"/>
                  <a:ext cx="666361" cy="1312853"/>
                </a:xfrm>
                <a:custGeom>
                  <a:avLst/>
                  <a:gdLst>
                    <a:gd name="connsiteX0" fmla="*/ 417713 w 666025"/>
                    <a:gd name="connsiteY0" fmla="*/ 1803 h 1312853"/>
                    <a:gd name="connsiteX1" fmla="*/ 648776 w 666025"/>
                    <a:gd name="connsiteY1" fmla="*/ 158461 h 1312853"/>
                    <a:gd name="connsiteX2" fmla="*/ 666025 w 666025"/>
                    <a:gd name="connsiteY2" fmla="*/ 133883 h 1312853"/>
                    <a:gd name="connsiteX3" fmla="*/ 666025 w 666025"/>
                    <a:gd name="connsiteY3" fmla="*/ 1307251 h 1312853"/>
                    <a:gd name="connsiteX4" fmla="*/ 657567 w 666025"/>
                    <a:gd name="connsiteY4" fmla="*/ 1312853 h 1312853"/>
                    <a:gd name="connsiteX5" fmla="*/ 417713 w 666025"/>
                    <a:gd name="connsiteY5" fmla="*/ 1803 h 1312853"/>
                    <a:gd name="connsiteX0" fmla="*/ 417713 w 666025"/>
                    <a:gd name="connsiteY0" fmla="*/ 1803 h 1312853"/>
                    <a:gd name="connsiteX1" fmla="*/ 648776 w 666025"/>
                    <a:gd name="connsiteY1" fmla="*/ 158461 h 1312853"/>
                    <a:gd name="connsiteX2" fmla="*/ 666025 w 666025"/>
                    <a:gd name="connsiteY2" fmla="*/ 133883 h 1312853"/>
                    <a:gd name="connsiteX3" fmla="*/ 666025 w 666025"/>
                    <a:gd name="connsiteY3" fmla="*/ 1307251 h 1312853"/>
                    <a:gd name="connsiteX4" fmla="*/ 657567 w 666025"/>
                    <a:gd name="connsiteY4" fmla="*/ 1312853 h 1312853"/>
                    <a:gd name="connsiteX5" fmla="*/ 417713 w 666025"/>
                    <a:gd name="connsiteY5" fmla="*/ 1803 h 1312853"/>
                    <a:gd name="connsiteX0" fmla="*/ 417713 w 666025"/>
                    <a:gd name="connsiteY0" fmla="*/ 1803 h 1312853"/>
                    <a:gd name="connsiteX1" fmla="*/ 648776 w 666025"/>
                    <a:gd name="connsiteY1" fmla="*/ 158461 h 1312853"/>
                    <a:gd name="connsiteX2" fmla="*/ 666025 w 666025"/>
                    <a:gd name="connsiteY2" fmla="*/ 1307251 h 1312853"/>
                    <a:gd name="connsiteX3" fmla="*/ 657567 w 666025"/>
                    <a:gd name="connsiteY3" fmla="*/ 1312853 h 1312853"/>
                    <a:gd name="connsiteX4" fmla="*/ 417713 w 666025"/>
                    <a:gd name="connsiteY4" fmla="*/ 1803 h 1312853"/>
                    <a:gd name="connsiteX0" fmla="*/ 417713 w 666361"/>
                    <a:gd name="connsiteY0" fmla="*/ 1803 h 1312853"/>
                    <a:gd name="connsiteX1" fmla="*/ 666361 w 666361"/>
                    <a:gd name="connsiteY1" fmla="*/ 167253 h 1312853"/>
                    <a:gd name="connsiteX2" fmla="*/ 666025 w 666361"/>
                    <a:gd name="connsiteY2" fmla="*/ 1307251 h 1312853"/>
                    <a:gd name="connsiteX3" fmla="*/ 657567 w 666361"/>
                    <a:gd name="connsiteY3" fmla="*/ 1312853 h 1312853"/>
                    <a:gd name="connsiteX4" fmla="*/ 417713 w 666361"/>
                    <a:gd name="connsiteY4" fmla="*/ 1803 h 131285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666361" h="1312853">
                      <a:moveTo>
                        <a:pt x="417713" y="1803"/>
                      </a:moveTo>
                      <a:cubicBezTo>
                        <a:pt x="504336" y="11478"/>
                        <a:pt x="605290" y="69294"/>
                        <a:pt x="666361" y="167253"/>
                      </a:cubicBezTo>
                      <a:lnTo>
                        <a:pt x="666025" y="1307251"/>
                      </a:lnTo>
                      <a:lnTo>
                        <a:pt x="657567" y="1312853"/>
                      </a:lnTo>
                      <a:cubicBezTo>
                        <a:pt x="-394158" y="656864"/>
                        <a:pt x="42344" y="-40119"/>
                        <a:pt x="417713" y="1803"/>
                      </a:cubicBezTo>
                      <a:close/>
                    </a:path>
                  </a:pathLst>
                </a:custGeom>
                <a:solidFill>
                  <a:schemeClr val="accent3">
                    <a:lumMod val="75000"/>
                  </a:schemeClr>
                </a:solidFill>
                <a:ln>
                  <a:noFill/>
                </a:ln>
                <a:effectLst>
                  <a:outerShdw blurRad="50800" dist="38100" dir="10800000" algn="r" rotWithShape="0">
                    <a:prstClr val="black">
                      <a:alpha val="40000"/>
                    </a:prstClr>
                  </a:outerShdw>
                </a:effectLst>
              </p:spPr>
              <p:txBody>
      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endParaRPr lang="en-US" sz="2701" dirty="0"/>
                </a:p>
              </p:txBody>
            </p:sp>
            <p:sp>
              <p:nvSpPr>
                <p:cNvPr id="84" name="Freeform: Shape 83">
                  <a:extLst>
                    <a:ext uri="{FF2B5EF4-FFF2-40B4-BE49-F238E27FC236}">
                      <a16:creationId xmlns:a16="http://schemas.microsoft.com/office/drawing/2014/main" id="{FEC67D85-A1F1-490F-B985-89448675C5D4}"/>
                    </a:ext>
                  </a:extLst>
                </p:cNvPr>
                <p:cNvSpPr/>
                <p:nvPr/>
              </p:nvSpPr>
              <p:spPr>
                <a:xfrm flipH="1">
                  <a:off x="8534550" y="2880051"/>
                  <a:ext cx="666361" cy="1312853"/>
                </a:xfrm>
                <a:custGeom>
                  <a:avLst/>
                  <a:gdLst>
                    <a:gd name="connsiteX0" fmla="*/ 417713 w 666025"/>
                    <a:gd name="connsiteY0" fmla="*/ 1803 h 1312853"/>
                    <a:gd name="connsiteX1" fmla="*/ 648776 w 666025"/>
                    <a:gd name="connsiteY1" fmla="*/ 158461 h 1312853"/>
                    <a:gd name="connsiteX2" fmla="*/ 666025 w 666025"/>
                    <a:gd name="connsiteY2" fmla="*/ 133883 h 1312853"/>
                    <a:gd name="connsiteX3" fmla="*/ 666025 w 666025"/>
                    <a:gd name="connsiteY3" fmla="*/ 1307251 h 1312853"/>
                    <a:gd name="connsiteX4" fmla="*/ 657567 w 666025"/>
                    <a:gd name="connsiteY4" fmla="*/ 1312853 h 1312853"/>
                    <a:gd name="connsiteX5" fmla="*/ 417713 w 666025"/>
                    <a:gd name="connsiteY5" fmla="*/ 1803 h 1312853"/>
                    <a:gd name="connsiteX0" fmla="*/ 417713 w 666025"/>
                    <a:gd name="connsiteY0" fmla="*/ 1803 h 1312853"/>
                    <a:gd name="connsiteX1" fmla="*/ 648776 w 666025"/>
                    <a:gd name="connsiteY1" fmla="*/ 158461 h 1312853"/>
                    <a:gd name="connsiteX2" fmla="*/ 666025 w 666025"/>
                    <a:gd name="connsiteY2" fmla="*/ 133883 h 1312853"/>
                    <a:gd name="connsiteX3" fmla="*/ 666025 w 666025"/>
                    <a:gd name="connsiteY3" fmla="*/ 1307251 h 1312853"/>
                    <a:gd name="connsiteX4" fmla="*/ 657567 w 666025"/>
                    <a:gd name="connsiteY4" fmla="*/ 1312853 h 1312853"/>
                    <a:gd name="connsiteX5" fmla="*/ 417713 w 666025"/>
                    <a:gd name="connsiteY5" fmla="*/ 1803 h 1312853"/>
                    <a:gd name="connsiteX0" fmla="*/ 417713 w 666025"/>
                    <a:gd name="connsiteY0" fmla="*/ 1803 h 1312853"/>
                    <a:gd name="connsiteX1" fmla="*/ 648776 w 666025"/>
                    <a:gd name="connsiteY1" fmla="*/ 158461 h 1312853"/>
                    <a:gd name="connsiteX2" fmla="*/ 666025 w 666025"/>
                    <a:gd name="connsiteY2" fmla="*/ 1307251 h 1312853"/>
                    <a:gd name="connsiteX3" fmla="*/ 657567 w 666025"/>
                    <a:gd name="connsiteY3" fmla="*/ 1312853 h 1312853"/>
                    <a:gd name="connsiteX4" fmla="*/ 417713 w 666025"/>
                    <a:gd name="connsiteY4" fmla="*/ 1803 h 1312853"/>
                    <a:gd name="connsiteX0" fmla="*/ 417713 w 666361"/>
                    <a:gd name="connsiteY0" fmla="*/ 1803 h 1312853"/>
                    <a:gd name="connsiteX1" fmla="*/ 666361 w 666361"/>
                    <a:gd name="connsiteY1" fmla="*/ 167253 h 1312853"/>
                    <a:gd name="connsiteX2" fmla="*/ 666025 w 666361"/>
                    <a:gd name="connsiteY2" fmla="*/ 1307251 h 1312853"/>
                    <a:gd name="connsiteX3" fmla="*/ 657567 w 666361"/>
                    <a:gd name="connsiteY3" fmla="*/ 1312853 h 1312853"/>
                    <a:gd name="connsiteX4" fmla="*/ 417713 w 666361"/>
                    <a:gd name="connsiteY4" fmla="*/ 1803 h 131285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666361" h="1312853">
                      <a:moveTo>
                        <a:pt x="417713" y="1803"/>
                      </a:moveTo>
                      <a:cubicBezTo>
                        <a:pt x="504336" y="11478"/>
                        <a:pt x="605290" y="69294"/>
                        <a:pt x="666361" y="167253"/>
                      </a:cubicBezTo>
                      <a:lnTo>
                        <a:pt x="666025" y="1307251"/>
                      </a:lnTo>
                      <a:lnTo>
                        <a:pt x="657567" y="1312853"/>
                      </a:lnTo>
                      <a:cubicBezTo>
                        <a:pt x="-394158" y="656864"/>
                        <a:pt x="42344" y="-40119"/>
                        <a:pt x="417713" y="1803"/>
                      </a:cubicBezTo>
                      <a:close/>
                    </a:path>
                  </a:pathLst>
                </a:custGeom>
                <a:solidFill>
                  <a:schemeClr val="accent3">
                    <a:lumMod val="75000"/>
                  </a:schemeClr>
                </a:solidFill>
                <a:ln>
                  <a:noFill/>
                </a:ln>
                <a:effectLst>
                  <a:outerShdw blurRad="127000" dist="63500" algn="tr" rotWithShape="0">
                    <a:prstClr val="black">
                      <a:alpha val="45000"/>
                    </a:prstClr>
                  </a:outerShdw>
                </a:effectLst>
              </p:spPr>
              <p:txBody>
      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endParaRPr lang="en-US" sz="2701"/>
                </a:p>
              </p:txBody>
            </p:sp>
          </p:grpSp>
          <p:grpSp>
            <p:nvGrpSpPr>
              <p:cNvPr id="80" name="Group 79">
                <a:extLst>
                  <a:ext uri="{FF2B5EF4-FFF2-40B4-BE49-F238E27FC236}">
                    <a16:creationId xmlns:a16="http://schemas.microsoft.com/office/drawing/2014/main" id="{B67616CE-8E1B-473B-9DD4-CADC6B411EFE}"/>
                  </a:ext>
                </a:extLst>
              </p:cNvPr>
              <p:cNvGrpSpPr/>
              <p:nvPr/>
            </p:nvGrpSpPr>
            <p:grpSpPr>
              <a:xfrm>
                <a:off x="8148494" y="2880051"/>
                <a:ext cx="787724" cy="1312853"/>
                <a:chOff x="7883801" y="2880051"/>
                <a:chExt cx="1317110" cy="1312853"/>
              </a:xfrm>
            </p:grpSpPr>
            <p:sp>
              <p:nvSpPr>
                <p:cNvPr id="81" name="Freeform: Shape 80">
                  <a:extLst>
                    <a:ext uri="{FF2B5EF4-FFF2-40B4-BE49-F238E27FC236}">
                      <a16:creationId xmlns:a16="http://schemas.microsoft.com/office/drawing/2014/main" id="{5498D2DB-E681-4683-A35B-4B3F790A567D}"/>
                    </a:ext>
                  </a:extLst>
                </p:cNvPr>
                <p:cNvSpPr/>
                <p:nvPr/>
              </p:nvSpPr>
              <p:spPr>
                <a:xfrm>
                  <a:off x="7883801" y="2880051"/>
                  <a:ext cx="666361" cy="1312853"/>
                </a:xfrm>
                <a:custGeom>
                  <a:avLst/>
                  <a:gdLst>
                    <a:gd name="connsiteX0" fmla="*/ 417713 w 666025"/>
                    <a:gd name="connsiteY0" fmla="*/ 1803 h 1312853"/>
                    <a:gd name="connsiteX1" fmla="*/ 648776 w 666025"/>
                    <a:gd name="connsiteY1" fmla="*/ 158461 h 1312853"/>
                    <a:gd name="connsiteX2" fmla="*/ 666025 w 666025"/>
                    <a:gd name="connsiteY2" fmla="*/ 133883 h 1312853"/>
                    <a:gd name="connsiteX3" fmla="*/ 666025 w 666025"/>
                    <a:gd name="connsiteY3" fmla="*/ 1307251 h 1312853"/>
                    <a:gd name="connsiteX4" fmla="*/ 657567 w 666025"/>
                    <a:gd name="connsiteY4" fmla="*/ 1312853 h 1312853"/>
                    <a:gd name="connsiteX5" fmla="*/ 417713 w 666025"/>
                    <a:gd name="connsiteY5" fmla="*/ 1803 h 1312853"/>
                    <a:gd name="connsiteX0" fmla="*/ 417713 w 666025"/>
                    <a:gd name="connsiteY0" fmla="*/ 1803 h 1312853"/>
                    <a:gd name="connsiteX1" fmla="*/ 648776 w 666025"/>
                    <a:gd name="connsiteY1" fmla="*/ 158461 h 1312853"/>
                    <a:gd name="connsiteX2" fmla="*/ 666025 w 666025"/>
                    <a:gd name="connsiteY2" fmla="*/ 133883 h 1312853"/>
                    <a:gd name="connsiteX3" fmla="*/ 666025 w 666025"/>
                    <a:gd name="connsiteY3" fmla="*/ 1307251 h 1312853"/>
                    <a:gd name="connsiteX4" fmla="*/ 657567 w 666025"/>
                    <a:gd name="connsiteY4" fmla="*/ 1312853 h 1312853"/>
                    <a:gd name="connsiteX5" fmla="*/ 417713 w 666025"/>
                    <a:gd name="connsiteY5" fmla="*/ 1803 h 1312853"/>
                    <a:gd name="connsiteX0" fmla="*/ 417713 w 666025"/>
                    <a:gd name="connsiteY0" fmla="*/ 1803 h 1312853"/>
                    <a:gd name="connsiteX1" fmla="*/ 648776 w 666025"/>
                    <a:gd name="connsiteY1" fmla="*/ 158461 h 1312853"/>
                    <a:gd name="connsiteX2" fmla="*/ 666025 w 666025"/>
                    <a:gd name="connsiteY2" fmla="*/ 1307251 h 1312853"/>
                    <a:gd name="connsiteX3" fmla="*/ 657567 w 666025"/>
                    <a:gd name="connsiteY3" fmla="*/ 1312853 h 1312853"/>
                    <a:gd name="connsiteX4" fmla="*/ 417713 w 666025"/>
                    <a:gd name="connsiteY4" fmla="*/ 1803 h 1312853"/>
                    <a:gd name="connsiteX0" fmla="*/ 417713 w 666361"/>
                    <a:gd name="connsiteY0" fmla="*/ 1803 h 1312853"/>
                    <a:gd name="connsiteX1" fmla="*/ 666361 w 666361"/>
                    <a:gd name="connsiteY1" fmla="*/ 167253 h 1312853"/>
                    <a:gd name="connsiteX2" fmla="*/ 666025 w 666361"/>
                    <a:gd name="connsiteY2" fmla="*/ 1307251 h 1312853"/>
                    <a:gd name="connsiteX3" fmla="*/ 657567 w 666361"/>
                    <a:gd name="connsiteY3" fmla="*/ 1312853 h 1312853"/>
                    <a:gd name="connsiteX4" fmla="*/ 417713 w 666361"/>
                    <a:gd name="connsiteY4" fmla="*/ 1803 h 131285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666361" h="1312853">
                      <a:moveTo>
                        <a:pt x="417713" y="1803"/>
                      </a:moveTo>
                      <a:cubicBezTo>
                        <a:pt x="504336" y="11478"/>
                        <a:pt x="605290" y="69294"/>
                        <a:pt x="666361" y="167253"/>
                      </a:cubicBezTo>
                      <a:lnTo>
                        <a:pt x="666025" y="1307251"/>
                      </a:lnTo>
                      <a:lnTo>
                        <a:pt x="657567" y="1312853"/>
                      </a:lnTo>
                      <a:cubicBezTo>
                        <a:pt x="-394158" y="656864"/>
                        <a:pt x="42344" y="-40119"/>
                        <a:pt x="417713" y="1803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  <a:effectLst>
                  <a:outerShdw blurRad="50800" dist="38100" dir="10800000" algn="r" rotWithShape="0">
                    <a:prstClr val="black">
                      <a:alpha val="40000"/>
                    </a:prstClr>
                  </a:outerShdw>
                </a:effectLst>
              </p:spPr>
              <p:txBody>
      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endParaRPr lang="en-US" sz="2701"/>
                </a:p>
              </p:txBody>
            </p:sp>
            <p:sp>
              <p:nvSpPr>
                <p:cNvPr id="82" name="Freeform: Shape 81">
                  <a:extLst>
                    <a:ext uri="{FF2B5EF4-FFF2-40B4-BE49-F238E27FC236}">
                      <a16:creationId xmlns:a16="http://schemas.microsoft.com/office/drawing/2014/main" id="{CA9880E5-AD85-4C0C-8FA9-62566A2ECC42}"/>
                    </a:ext>
                  </a:extLst>
                </p:cNvPr>
                <p:cNvSpPr/>
                <p:nvPr/>
              </p:nvSpPr>
              <p:spPr>
                <a:xfrm flipH="1">
                  <a:off x="8534550" y="2880051"/>
                  <a:ext cx="666361" cy="1312853"/>
                </a:xfrm>
                <a:custGeom>
                  <a:avLst/>
                  <a:gdLst>
                    <a:gd name="connsiteX0" fmla="*/ 417713 w 666025"/>
                    <a:gd name="connsiteY0" fmla="*/ 1803 h 1312853"/>
                    <a:gd name="connsiteX1" fmla="*/ 648776 w 666025"/>
                    <a:gd name="connsiteY1" fmla="*/ 158461 h 1312853"/>
                    <a:gd name="connsiteX2" fmla="*/ 666025 w 666025"/>
                    <a:gd name="connsiteY2" fmla="*/ 133883 h 1312853"/>
                    <a:gd name="connsiteX3" fmla="*/ 666025 w 666025"/>
                    <a:gd name="connsiteY3" fmla="*/ 1307251 h 1312853"/>
                    <a:gd name="connsiteX4" fmla="*/ 657567 w 666025"/>
                    <a:gd name="connsiteY4" fmla="*/ 1312853 h 1312853"/>
                    <a:gd name="connsiteX5" fmla="*/ 417713 w 666025"/>
                    <a:gd name="connsiteY5" fmla="*/ 1803 h 1312853"/>
                    <a:gd name="connsiteX0" fmla="*/ 417713 w 666025"/>
                    <a:gd name="connsiteY0" fmla="*/ 1803 h 1312853"/>
                    <a:gd name="connsiteX1" fmla="*/ 648776 w 666025"/>
                    <a:gd name="connsiteY1" fmla="*/ 158461 h 1312853"/>
                    <a:gd name="connsiteX2" fmla="*/ 666025 w 666025"/>
                    <a:gd name="connsiteY2" fmla="*/ 133883 h 1312853"/>
                    <a:gd name="connsiteX3" fmla="*/ 666025 w 666025"/>
                    <a:gd name="connsiteY3" fmla="*/ 1307251 h 1312853"/>
                    <a:gd name="connsiteX4" fmla="*/ 657567 w 666025"/>
                    <a:gd name="connsiteY4" fmla="*/ 1312853 h 1312853"/>
                    <a:gd name="connsiteX5" fmla="*/ 417713 w 666025"/>
                    <a:gd name="connsiteY5" fmla="*/ 1803 h 1312853"/>
                    <a:gd name="connsiteX0" fmla="*/ 417713 w 666025"/>
                    <a:gd name="connsiteY0" fmla="*/ 1803 h 1312853"/>
                    <a:gd name="connsiteX1" fmla="*/ 648776 w 666025"/>
                    <a:gd name="connsiteY1" fmla="*/ 158461 h 1312853"/>
                    <a:gd name="connsiteX2" fmla="*/ 666025 w 666025"/>
                    <a:gd name="connsiteY2" fmla="*/ 1307251 h 1312853"/>
                    <a:gd name="connsiteX3" fmla="*/ 657567 w 666025"/>
                    <a:gd name="connsiteY3" fmla="*/ 1312853 h 1312853"/>
                    <a:gd name="connsiteX4" fmla="*/ 417713 w 666025"/>
                    <a:gd name="connsiteY4" fmla="*/ 1803 h 1312853"/>
                    <a:gd name="connsiteX0" fmla="*/ 417713 w 666361"/>
                    <a:gd name="connsiteY0" fmla="*/ 1803 h 1312853"/>
                    <a:gd name="connsiteX1" fmla="*/ 666361 w 666361"/>
                    <a:gd name="connsiteY1" fmla="*/ 167253 h 1312853"/>
                    <a:gd name="connsiteX2" fmla="*/ 666025 w 666361"/>
                    <a:gd name="connsiteY2" fmla="*/ 1307251 h 1312853"/>
                    <a:gd name="connsiteX3" fmla="*/ 657567 w 666361"/>
                    <a:gd name="connsiteY3" fmla="*/ 1312853 h 1312853"/>
                    <a:gd name="connsiteX4" fmla="*/ 417713 w 666361"/>
                    <a:gd name="connsiteY4" fmla="*/ 1803 h 131285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666361" h="1312853">
                      <a:moveTo>
                        <a:pt x="417713" y="1803"/>
                      </a:moveTo>
                      <a:cubicBezTo>
                        <a:pt x="504336" y="11478"/>
                        <a:pt x="605290" y="69294"/>
                        <a:pt x="666361" y="167253"/>
                      </a:cubicBezTo>
                      <a:lnTo>
                        <a:pt x="666025" y="1307251"/>
                      </a:lnTo>
                      <a:lnTo>
                        <a:pt x="657567" y="1312853"/>
                      </a:lnTo>
                      <a:cubicBezTo>
                        <a:pt x="-394158" y="656864"/>
                        <a:pt x="42344" y="-40119"/>
                        <a:pt x="417713" y="1803"/>
                      </a:cubicBezTo>
                      <a:close/>
                    </a:path>
                  </a:pathLst>
                </a:custGeom>
                <a:solidFill>
                  <a:schemeClr val="accent3">
                    <a:lumMod val="75000"/>
                  </a:schemeClr>
                </a:solidFill>
                <a:ln>
                  <a:noFill/>
                </a:ln>
                <a:effectLst>
                  <a:outerShdw blurRad="127000" dist="63500" algn="tr" rotWithShape="0">
                    <a:prstClr val="black">
                      <a:alpha val="45000"/>
                    </a:prstClr>
                  </a:outerShdw>
                </a:effectLst>
              </p:spPr>
              <p:txBody>
      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endParaRPr lang="en-US" sz="2701"/>
                </a:p>
              </p:txBody>
            </p:sp>
          </p:grpSp>
        </p:grpSp>
        <p:grpSp>
          <p:nvGrpSpPr>
            <p:cNvPr id="57" name="Group 56">
              <a:extLst>
                <a:ext uri="{FF2B5EF4-FFF2-40B4-BE49-F238E27FC236}">
                  <a16:creationId xmlns:a16="http://schemas.microsoft.com/office/drawing/2014/main" id="{729F1E1B-07A1-49E9-B1A7-601994F4B7D8}"/>
                </a:ext>
              </a:extLst>
            </p:cNvPr>
            <p:cNvGrpSpPr/>
            <p:nvPr/>
          </p:nvGrpSpPr>
          <p:grpSpPr>
            <a:xfrm rot="1189193">
              <a:off x="8162390" y="638412"/>
              <a:ext cx="1460169" cy="1455448"/>
              <a:chOff x="7883801" y="2880051"/>
              <a:chExt cx="1317110" cy="1312853"/>
            </a:xfrm>
          </p:grpSpPr>
          <p:grpSp>
            <p:nvGrpSpPr>
              <p:cNvPr id="73" name="Group 72">
                <a:extLst>
                  <a:ext uri="{FF2B5EF4-FFF2-40B4-BE49-F238E27FC236}">
                    <a16:creationId xmlns:a16="http://schemas.microsoft.com/office/drawing/2014/main" id="{AF497110-4D5C-47E3-B4FD-EE426A126043}"/>
                  </a:ext>
                </a:extLst>
              </p:cNvPr>
              <p:cNvGrpSpPr/>
              <p:nvPr/>
            </p:nvGrpSpPr>
            <p:grpSpPr>
              <a:xfrm>
                <a:off x="7883801" y="2880051"/>
                <a:ext cx="1317110" cy="1312853"/>
                <a:chOff x="7883801" y="2880051"/>
                <a:chExt cx="1317110" cy="1312853"/>
              </a:xfrm>
            </p:grpSpPr>
            <p:sp>
              <p:nvSpPr>
                <p:cNvPr id="77" name="Freeform: Shape 76">
                  <a:extLst>
                    <a:ext uri="{FF2B5EF4-FFF2-40B4-BE49-F238E27FC236}">
                      <a16:creationId xmlns:a16="http://schemas.microsoft.com/office/drawing/2014/main" id="{17A7E3B7-F2B6-470E-8E52-6098E2030562}"/>
                    </a:ext>
                  </a:extLst>
                </p:cNvPr>
                <p:cNvSpPr/>
                <p:nvPr/>
              </p:nvSpPr>
              <p:spPr>
                <a:xfrm>
                  <a:off x="7883801" y="2880051"/>
                  <a:ext cx="666361" cy="1312853"/>
                </a:xfrm>
                <a:custGeom>
                  <a:avLst/>
                  <a:gdLst>
                    <a:gd name="connsiteX0" fmla="*/ 417713 w 666025"/>
                    <a:gd name="connsiteY0" fmla="*/ 1803 h 1312853"/>
                    <a:gd name="connsiteX1" fmla="*/ 648776 w 666025"/>
                    <a:gd name="connsiteY1" fmla="*/ 158461 h 1312853"/>
                    <a:gd name="connsiteX2" fmla="*/ 666025 w 666025"/>
                    <a:gd name="connsiteY2" fmla="*/ 133883 h 1312853"/>
                    <a:gd name="connsiteX3" fmla="*/ 666025 w 666025"/>
                    <a:gd name="connsiteY3" fmla="*/ 1307251 h 1312853"/>
                    <a:gd name="connsiteX4" fmla="*/ 657567 w 666025"/>
                    <a:gd name="connsiteY4" fmla="*/ 1312853 h 1312853"/>
                    <a:gd name="connsiteX5" fmla="*/ 417713 w 666025"/>
                    <a:gd name="connsiteY5" fmla="*/ 1803 h 1312853"/>
                    <a:gd name="connsiteX0" fmla="*/ 417713 w 666025"/>
                    <a:gd name="connsiteY0" fmla="*/ 1803 h 1312853"/>
                    <a:gd name="connsiteX1" fmla="*/ 648776 w 666025"/>
                    <a:gd name="connsiteY1" fmla="*/ 158461 h 1312853"/>
                    <a:gd name="connsiteX2" fmla="*/ 666025 w 666025"/>
                    <a:gd name="connsiteY2" fmla="*/ 133883 h 1312853"/>
                    <a:gd name="connsiteX3" fmla="*/ 666025 w 666025"/>
                    <a:gd name="connsiteY3" fmla="*/ 1307251 h 1312853"/>
                    <a:gd name="connsiteX4" fmla="*/ 657567 w 666025"/>
                    <a:gd name="connsiteY4" fmla="*/ 1312853 h 1312853"/>
                    <a:gd name="connsiteX5" fmla="*/ 417713 w 666025"/>
                    <a:gd name="connsiteY5" fmla="*/ 1803 h 1312853"/>
                    <a:gd name="connsiteX0" fmla="*/ 417713 w 666025"/>
                    <a:gd name="connsiteY0" fmla="*/ 1803 h 1312853"/>
                    <a:gd name="connsiteX1" fmla="*/ 648776 w 666025"/>
                    <a:gd name="connsiteY1" fmla="*/ 158461 h 1312853"/>
                    <a:gd name="connsiteX2" fmla="*/ 666025 w 666025"/>
                    <a:gd name="connsiteY2" fmla="*/ 1307251 h 1312853"/>
                    <a:gd name="connsiteX3" fmla="*/ 657567 w 666025"/>
                    <a:gd name="connsiteY3" fmla="*/ 1312853 h 1312853"/>
                    <a:gd name="connsiteX4" fmla="*/ 417713 w 666025"/>
                    <a:gd name="connsiteY4" fmla="*/ 1803 h 1312853"/>
                    <a:gd name="connsiteX0" fmla="*/ 417713 w 666361"/>
                    <a:gd name="connsiteY0" fmla="*/ 1803 h 1312853"/>
                    <a:gd name="connsiteX1" fmla="*/ 666361 w 666361"/>
                    <a:gd name="connsiteY1" fmla="*/ 167253 h 1312853"/>
                    <a:gd name="connsiteX2" fmla="*/ 666025 w 666361"/>
                    <a:gd name="connsiteY2" fmla="*/ 1307251 h 1312853"/>
                    <a:gd name="connsiteX3" fmla="*/ 657567 w 666361"/>
                    <a:gd name="connsiteY3" fmla="*/ 1312853 h 1312853"/>
                    <a:gd name="connsiteX4" fmla="*/ 417713 w 666361"/>
                    <a:gd name="connsiteY4" fmla="*/ 1803 h 131285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666361" h="1312853">
                      <a:moveTo>
                        <a:pt x="417713" y="1803"/>
                      </a:moveTo>
                      <a:cubicBezTo>
                        <a:pt x="504336" y="11478"/>
                        <a:pt x="605290" y="69294"/>
                        <a:pt x="666361" y="167253"/>
                      </a:cubicBezTo>
                      <a:lnTo>
                        <a:pt x="666025" y="1307251"/>
                      </a:lnTo>
                      <a:lnTo>
                        <a:pt x="657567" y="1312853"/>
                      </a:lnTo>
                      <a:cubicBezTo>
                        <a:pt x="-394158" y="656864"/>
                        <a:pt x="42344" y="-40119"/>
                        <a:pt x="417713" y="1803"/>
                      </a:cubicBezTo>
                      <a:close/>
                    </a:path>
                  </a:pathLst>
                </a:custGeom>
                <a:solidFill>
                  <a:schemeClr val="accent3">
                    <a:lumMod val="75000"/>
                  </a:schemeClr>
                </a:solidFill>
                <a:ln>
                  <a:noFill/>
                </a:ln>
                <a:effectLst>
                  <a:outerShdw blurRad="50800" dist="38100" dir="10800000" algn="r" rotWithShape="0">
                    <a:prstClr val="black">
                      <a:alpha val="40000"/>
                    </a:prstClr>
                  </a:outerShdw>
                </a:effectLst>
              </p:spPr>
              <p:txBody>
      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endParaRPr lang="en-US" sz="2701" dirty="0"/>
                </a:p>
              </p:txBody>
            </p:sp>
            <p:sp>
              <p:nvSpPr>
                <p:cNvPr id="78" name="Freeform: Shape 77">
                  <a:extLst>
                    <a:ext uri="{FF2B5EF4-FFF2-40B4-BE49-F238E27FC236}">
                      <a16:creationId xmlns:a16="http://schemas.microsoft.com/office/drawing/2014/main" id="{D1B23B9B-549E-4347-96E8-AF36335AA799}"/>
                    </a:ext>
                  </a:extLst>
                </p:cNvPr>
                <p:cNvSpPr/>
                <p:nvPr/>
              </p:nvSpPr>
              <p:spPr>
                <a:xfrm flipH="1">
                  <a:off x="8534550" y="2880051"/>
                  <a:ext cx="666361" cy="1312853"/>
                </a:xfrm>
                <a:custGeom>
                  <a:avLst/>
                  <a:gdLst>
                    <a:gd name="connsiteX0" fmla="*/ 417713 w 666025"/>
                    <a:gd name="connsiteY0" fmla="*/ 1803 h 1312853"/>
                    <a:gd name="connsiteX1" fmla="*/ 648776 w 666025"/>
                    <a:gd name="connsiteY1" fmla="*/ 158461 h 1312853"/>
                    <a:gd name="connsiteX2" fmla="*/ 666025 w 666025"/>
                    <a:gd name="connsiteY2" fmla="*/ 133883 h 1312853"/>
                    <a:gd name="connsiteX3" fmla="*/ 666025 w 666025"/>
                    <a:gd name="connsiteY3" fmla="*/ 1307251 h 1312853"/>
                    <a:gd name="connsiteX4" fmla="*/ 657567 w 666025"/>
                    <a:gd name="connsiteY4" fmla="*/ 1312853 h 1312853"/>
                    <a:gd name="connsiteX5" fmla="*/ 417713 w 666025"/>
                    <a:gd name="connsiteY5" fmla="*/ 1803 h 1312853"/>
                    <a:gd name="connsiteX0" fmla="*/ 417713 w 666025"/>
                    <a:gd name="connsiteY0" fmla="*/ 1803 h 1312853"/>
                    <a:gd name="connsiteX1" fmla="*/ 648776 w 666025"/>
                    <a:gd name="connsiteY1" fmla="*/ 158461 h 1312853"/>
                    <a:gd name="connsiteX2" fmla="*/ 666025 w 666025"/>
                    <a:gd name="connsiteY2" fmla="*/ 133883 h 1312853"/>
                    <a:gd name="connsiteX3" fmla="*/ 666025 w 666025"/>
                    <a:gd name="connsiteY3" fmla="*/ 1307251 h 1312853"/>
                    <a:gd name="connsiteX4" fmla="*/ 657567 w 666025"/>
                    <a:gd name="connsiteY4" fmla="*/ 1312853 h 1312853"/>
                    <a:gd name="connsiteX5" fmla="*/ 417713 w 666025"/>
                    <a:gd name="connsiteY5" fmla="*/ 1803 h 1312853"/>
                    <a:gd name="connsiteX0" fmla="*/ 417713 w 666025"/>
                    <a:gd name="connsiteY0" fmla="*/ 1803 h 1312853"/>
                    <a:gd name="connsiteX1" fmla="*/ 648776 w 666025"/>
                    <a:gd name="connsiteY1" fmla="*/ 158461 h 1312853"/>
                    <a:gd name="connsiteX2" fmla="*/ 666025 w 666025"/>
                    <a:gd name="connsiteY2" fmla="*/ 1307251 h 1312853"/>
                    <a:gd name="connsiteX3" fmla="*/ 657567 w 666025"/>
                    <a:gd name="connsiteY3" fmla="*/ 1312853 h 1312853"/>
                    <a:gd name="connsiteX4" fmla="*/ 417713 w 666025"/>
                    <a:gd name="connsiteY4" fmla="*/ 1803 h 1312853"/>
                    <a:gd name="connsiteX0" fmla="*/ 417713 w 666361"/>
                    <a:gd name="connsiteY0" fmla="*/ 1803 h 1312853"/>
                    <a:gd name="connsiteX1" fmla="*/ 666361 w 666361"/>
                    <a:gd name="connsiteY1" fmla="*/ 167253 h 1312853"/>
                    <a:gd name="connsiteX2" fmla="*/ 666025 w 666361"/>
                    <a:gd name="connsiteY2" fmla="*/ 1307251 h 1312853"/>
                    <a:gd name="connsiteX3" fmla="*/ 657567 w 666361"/>
                    <a:gd name="connsiteY3" fmla="*/ 1312853 h 1312853"/>
                    <a:gd name="connsiteX4" fmla="*/ 417713 w 666361"/>
                    <a:gd name="connsiteY4" fmla="*/ 1803 h 131285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666361" h="1312853">
                      <a:moveTo>
                        <a:pt x="417713" y="1803"/>
                      </a:moveTo>
                      <a:cubicBezTo>
                        <a:pt x="504336" y="11478"/>
                        <a:pt x="605290" y="69294"/>
                        <a:pt x="666361" y="167253"/>
                      </a:cubicBezTo>
                      <a:lnTo>
                        <a:pt x="666025" y="1307251"/>
                      </a:lnTo>
                      <a:lnTo>
                        <a:pt x="657567" y="1312853"/>
                      </a:lnTo>
                      <a:cubicBezTo>
                        <a:pt x="-394158" y="656864"/>
                        <a:pt x="42344" y="-40119"/>
                        <a:pt x="417713" y="1803"/>
                      </a:cubicBezTo>
                      <a:close/>
                    </a:path>
                  </a:pathLst>
                </a:custGeom>
                <a:solidFill>
                  <a:schemeClr val="accent3">
                    <a:lumMod val="75000"/>
                  </a:schemeClr>
                </a:solidFill>
                <a:ln>
                  <a:noFill/>
                </a:ln>
                <a:effectLst>
                  <a:outerShdw blurRad="127000" dist="63500" algn="tr" rotWithShape="0">
                    <a:prstClr val="black">
                      <a:alpha val="45000"/>
                    </a:prstClr>
                  </a:outerShdw>
                </a:effectLst>
              </p:spPr>
              <p:txBody>
      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endParaRPr lang="en-US" sz="2701"/>
                </a:p>
              </p:txBody>
            </p:sp>
          </p:grpSp>
          <p:grpSp>
            <p:nvGrpSpPr>
              <p:cNvPr id="74" name="Group 73">
                <a:extLst>
                  <a:ext uri="{FF2B5EF4-FFF2-40B4-BE49-F238E27FC236}">
                    <a16:creationId xmlns:a16="http://schemas.microsoft.com/office/drawing/2014/main" id="{0366923B-7EE0-4434-B987-708A94EE4510}"/>
                  </a:ext>
                </a:extLst>
              </p:cNvPr>
              <p:cNvGrpSpPr/>
              <p:nvPr/>
            </p:nvGrpSpPr>
            <p:grpSpPr>
              <a:xfrm>
                <a:off x="8148494" y="2880051"/>
                <a:ext cx="787724" cy="1312853"/>
                <a:chOff x="7883801" y="2880051"/>
                <a:chExt cx="1317110" cy="1312853"/>
              </a:xfrm>
            </p:grpSpPr>
            <p:sp>
              <p:nvSpPr>
                <p:cNvPr id="75" name="Freeform: Shape 74">
                  <a:extLst>
                    <a:ext uri="{FF2B5EF4-FFF2-40B4-BE49-F238E27FC236}">
                      <a16:creationId xmlns:a16="http://schemas.microsoft.com/office/drawing/2014/main" id="{2E9C836F-6F24-4E8B-B01A-BF6E9128114A}"/>
                    </a:ext>
                  </a:extLst>
                </p:cNvPr>
                <p:cNvSpPr/>
                <p:nvPr/>
              </p:nvSpPr>
              <p:spPr>
                <a:xfrm>
                  <a:off x="7883801" y="2880051"/>
                  <a:ext cx="666361" cy="1312853"/>
                </a:xfrm>
                <a:custGeom>
                  <a:avLst/>
                  <a:gdLst>
                    <a:gd name="connsiteX0" fmla="*/ 417713 w 666025"/>
                    <a:gd name="connsiteY0" fmla="*/ 1803 h 1312853"/>
                    <a:gd name="connsiteX1" fmla="*/ 648776 w 666025"/>
                    <a:gd name="connsiteY1" fmla="*/ 158461 h 1312853"/>
                    <a:gd name="connsiteX2" fmla="*/ 666025 w 666025"/>
                    <a:gd name="connsiteY2" fmla="*/ 133883 h 1312853"/>
                    <a:gd name="connsiteX3" fmla="*/ 666025 w 666025"/>
                    <a:gd name="connsiteY3" fmla="*/ 1307251 h 1312853"/>
                    <a:gd name="connsiteX4" fmla="*/ 657567 w 666025"/>
                    <a:gd name="connsiteY4" fmla="*/ 1312853 h 1312853"/>
                    <a:gd name="connsiteX5" fmla="*/ 417713 w 666025"/>
                    <a:gd name="connsiteY5" fmla="*/ 1803 h 1312853"/>
                    <a:gd name="connsiteX0" fmla="*/ 417713 w 666025"/>
                    <a:gd name="connsiteY0" fmla="*/ 1803 h 1312853"/>
                    <a:gd name="connsiteX1" fmla="*/ 648776 w 666025"/>
                    <a:gd name="connsiteY1" fmla="*/ 158461 h 1312853"/>
                    <a:gd name="connsiteX2" fmla="*/ 666025 w 666025"/>
                    <a:gd name="connsiteY2" fmla="*/ 133883 h 1312853"/>
                    <a:gd name="connsiteX3" fmla="*/ 666025 w 666025"/>
                    <a:gd name="connsiteY3" fmla="*/ 1307251 h 1312853"/>
                    <a:gd name="connsiteX4" fmla="*/ 657567 w 666025"/>
                    <a:gd name="connsiteY4" fmla="*/ 1312853 h 1312853"/>
                    <a:gd name="connsiteX5" fmla="*/ 417713 w 666025"/>
                    <a:gd name="connsiteY5" fmla="*/ 1803 h 1312853"/>
                    <a:gd name="connsiteX0" fmla="*/ 417713 w 666025"/>
                    <a:gd name="connsiteY0" fmla="*/ 1803 h 1312853"/>
                    <a:gd name="connsiteX1" fmla="*/ 648776 w 666025"/>
                    <a:gd name="connsiteY1" fmla="*/ 158461 h 1312853"/>
                    <a:gd name="connsiteX2" fmla="*/ 666025 w 666025"/>
                    <a:gd name="connsiteY2" fmla="*/ 1307251 h 1312853"/>
                    <a:gd name="connsiteX3" fmla="*/ 657567 w 666025"/>
                    <a:gd name="connsiteY3" fmla="*/ 1312853 h 1312853"/>
                    <a:gd name="connsiteX4" fmla="*/ 417713 w 666025"/>
                    <a:gd name="connsiteY4" fmla="*/ 1803 h 1312853"/>
                    <a:gd name="connsiteX0" fmla="*/ 417713 w 666361"/>
                    <a:gd name="connsiteY0" fmla="*/ 1803 h 1312853"/>
                    <a:gd name="connsiteX1" fmla="*/ 666361 w 666361"/>
                    <a:gd name="connsiteY1" fmla="*/ 167253 h 1312853"/>
                    <a:gd name="connsiteX2" fmla="*/ 666025 w 666361"/>
                    <a:gd name="connsiteY2" fmla="*/ 1307251 h 1312853"/>
                    <a:gd name="connsiteX3" fmla="*/ 657567 w 666361"/>
                    <a:gd name="connsiteY3" fmla="*/ 1312853 h 1312853"/>
                    <a:gd name="connsiteX4" fmla="*/ 417713 w 666361"/>
                    <a:gd name="connsiteY4" fmla="*/ 1803 h 131285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666361" h="1312853">
                      <a:moveTo>
                        <a:pt x="417713" y="1803"/>
                      </a:moveTo>
                      <a:cubicBezTo>
                        <a:pt x="504336" y="11478"/>
                        <a:pt x="605290" y="69294"/>
                        <a:pt x="666361" y="167253"/>
                      </a:cubicBezTo>
                      <a:lnTo>
                        <a:pt x="666025" y="1307251"/>
                      </a:lnTo>
                      <a:lnTo>
                        <a:pt x="657567" y="1312853"/>
                      </a:lnTo>
                      <a:cubicBezTo>
                        <a:pt x="-394158" y="656864"/>
                        <a:pt x="42344" y="-40119"/>
                        <a:pt x="417713" y="1803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  <a:effectLst>
                  <a:outerShdw blurRad="50800" dist="38100" dir="10800000" algn="r" rotWithShape="0">
                    <a:prstClr val="black">
                      <a:alpha val="40000"/>
                    </a:prstClr>
                  </a:outerShdw>
                </a:effectLst>
              </p:spPr>
              <p:txBody>
      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endParaRPr lang="en-US" sz="2701"/>
                </a:p>
              </p:txBody>
            </p:sp>
            <p:sp>
              <p:nvSpPr>
                <p:cNvPr id="76" name="Freeform: Shape 75">
                  <a:extLst>
                    <a:ext uri="{FF2B5EF4-FFF2-40B4-BE49-F238E27FC236}">
                      <a16:creationId xmlns:a16="http://schemas.microsoft.com/office/drawing/2014/main" id="{814E1C0C-F103-4292-A497-A2A87A68364C}"/>
                    </a:ext>
                  </a:extLst>
                </p:cNvPr>
                <p:cNvSpPr/>
                <p:nvPr/>
              </p:nvSpPr>
              <p:spPr>
                <a:xfrm flipH="1">
                  <a:off x="8534550" y="2880051"/>
                  <a:ext cx="666361" cy="1312853"/>
                </a:xfrm>
                <a:custGeom>
                  <a:avLst/>
                  <a:gdLst>
                    <a:gd name="connsiteX0" fmla="*/ 417713 w 666025"/>
                    <a:gd name="connsiteY0" fmla="*/ 1803 h 1312853"/>
                    <a:gd name="connsiteX1" fmla="*/ 648776 w 666025"/>
                    <a:gd name="connsiteY1" fmla="*/ 158461 h 1312853"/>
                    <a:gd name="connsiteX2" fmla="*/ 666025 w 666025"/>
                    <a:gd name="connsiteY2" fmla="*/ 133883 h 1312853"/>
                    <a:gd name="connsiteX3" fmla="*/ 666025 w 666025"/>
                    <a:gd name="connsiteY3" fmla="*/ 1307251 h 1312853"/>
                    <a:gd name="connsiteX4" fmla="*/ 657567 w 666025"/>
                    <a:gd name="connsiteY4" fmla="*/ 1312853 h 1312853"/>
                    <a:gd name="connsiteX5" fmla="*/ 417713 w 666025"/>
                    <a:gd name="connsiteY5" fmla="*/ 1803 h 1312853"/>
                    <a:gd name="connsiteX0" fmla="*/ 417713 w 666025"/>
                    <a:gd name="connsiteY0" fmla="*/ 1803 h 1312853"/>
                    <a:gd name="connsiteX1" fmla="*/ 648776 w 666025"/>
                    <a:gd name="connsiteY1" fmla="*/ 158461 h 1312853"/>
                    <a:gd name="connsiteX2" fmla="*/ 666025 w 666025"/>
                    <a:gd name="connsiteY2" fmla="*/ 133883 h 1312853"/>
                    <a:gd name="connsiteX3" fmla="*/ 666025 w 666025"/>
                    <a:gd name="connsiteY3" fmla="*/ 1307251 h 1312853"/>
                    <a:gd name="connsiteX4" fmla="*/ 657567 w 666025"/>
                    <a:gd name="connsiteY4" fmla="*/ 1312853 h 1312853"/>
                    <a:gd name="connsiteX5" fmla="*/ 417713 w 666025"/>
                    <a:gd name="connsiteY5" fmla="*/ 1803 h 1312853"/>
                    <a:gd name="connsiteX0" fmla="*/ 417713 w 666025"/>
                    <a:gd name="connsiteY0" fmla="*/ 1803 h 1312853"/>
                    <a:gd name="connsiteX1" fmla="*/ 648776 w 666025"/>
                    <a:gd name="connsiteY1" fmla="*/ 158461 h 1312853"/>
                    <a:gd name="connsiteX2" fmla="*/ 666025 w 666025"/>
                    <a:gd name="connsiteY2" fmla="*/ 1307251 h 1312853"/>
                    <a:gd name="connsiteX3" fmla="*/ 657567 w 666025"/>
                    <a:gd name="connsiteY3" fmla="*/ 1312853 h 1312853"/>
                    <a:gd name="connsiteX4" fmla="*/ 417713 w 666025"/>
                    <a:gd name="connsiteY4" fmla="*/ 1803 h 1312853"/>
                    <a:gd name="connsiteX0" fmla="*/ 417713 w 666361"/>
                    <a:gd name="connsiteY0" fmla="*/ 1803 h 1312853"/>
                    <a:gd name="connsiteX1" fmla="*/ 666361 w 666361"/>
                    <a:gd name="connsiteY1" fmla="*/ 167253 h 1312853"/>
                    <a:gd name="connsiteX2" fmla="*/ 666025 w 666361"/>
                    <a:gd name="connsiteY2" fmla="*/ 1307251 h 1312853"/>
                    <a:gd name="connsiteX3" fmla="*/ 657567 w 666361"/>
                    <a:gd name="connsiteY3" fmla="*/ 1312853 h 1312853"/>
                    <a:gd name="connsiteX4" fmla="*/ 417713 w 666361"/>
                    <a:gd name="connsiteY4" fmla="*/ 1803 h 131285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666361" h="1312853">
                      <a:moveTo>
                        <a:pt x="417713" y="1803"/>
                      </a:moveTo>
                      <a:cubicBezTo>
                        <a:pt x="504336" y="11478"/>
                        <a:pt x="605290" y="69294"/>
                        <a:pt x="666361" y="167253"/>
                      </a:cubicBezTo>
                      <a:lnTo>
                        <a:pt x="666025" y="1307251"/>
                      </a:lnTo>
                      <a:lnTo>
                        <a:pt x="657567" y="1312853"/>
                      </a:lnTo>
                      <a:cubicBezTo>
                        <a:pt x="-394158" y="656864"/>
                        <a:pt x="42344" y="-40119"/>
                        <a:pt x="417713" y="1803"/>
                      </a:cubicBezTo>
                      <a:close/>
                    </a:path>
                  </a:pathLst>
                </a:custGeom>
                <a:solidFill>
                  <a:schemeClr val="accent3">
                    <a:lumMod val="75000"/>
                  </a:schemeClr>
                </a:solidFill>
                <a:ln>
                  <a:noFill/>
                </a:ln>
                <a:effectLst>
                  <a:outerShdw blurRad="127000" dist="63500" algn="tr" rotWithShape="0">
                    <a:prstClr val="black">
                      <a:alpha val="45000"/>
                    </a:prstClr>
                  </a:outerShdw>
                </a:effectLst>
              </p:spPr>
              <p:txBody>
      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endParaRPr lang="en-US" sz="2701"/>
                </a:p>
              </p:txBody>
            </p:sp>
          </p:grpSp>
        </p:grpSp>
        <p:grpSp>
          <p:nvGrpSpPr>
            <p:cNvPr id="58" name="Group 57">
              <a:extLst>
                <a:ext uri="{FF2B5EF4-FFF2-40B4-BE49-F238E27FC236}">
                  <a16:creationId xmlns:a16="http://schemas.microsoft.com/office/drawing/2014/main" id="{71BBA96E-B8B9-423B-9152-EE1DB04E4188}"/>
                </a:ext>
              </a:extLst>
            </p:cNvPr>
            <p:cNvGrpSpPr/>
            <p:nvPr/>
          </p:nvGrpSpPr>
          <p:grpSpPr>
            <a:xfrm>
              <a:off x="7878630" y="3101727"/>
              <a:ext cx="940778" cy="1730933"/>
              <a:chOff x="2755505" y="808400"/>
              <a:chExt cx="2497038" cy="4594288"/>
            </a:xfrm>
          </p:grpSpPr>
          <p:sp>
            <p:nvSpPr>
              <p:cNvPr id="71" name="Freeform: Shape 70">
                <a:extLst>
                  <a:ext uri="{FF2B5EF4-FFF2-40B4-BE49-F238E27FC236}">
                    <a16:creationId xmlns:a16="http://schemas.microsoft.com/office/drawing/2014/main" id="{6B600B83-261B-4311-BBC2-F81F6BF43F51}"/>
                  </a:ext>
                </a:extLst>
              </p:cNvPr>
              <p:cNvSpPr/>
              <p:nvPr/>
            </p:nvSpPr>
            <p:spPr>
              <a:xfrm>
                <a:off x="2755505" y="808400"/>
                <a:ext cx="1253788" cy="4594288"/>
              </a:xfrm>
              <a:custGeom>
                <a:avLst/>
                <a:gdLst>
                  <a:gd name="connsiteX0" fmla="*/ 1076019 w 1253788"/>
                  <a:gd name="connsiteY0" fmla="*/ 814072 h 4594288"/>
                  <a:gd name="connsiteX1" fmla="*/ 834629 w 1253788"/>
                  <a:gd name="connsiteY1" fmla="*/ 988707 h 4594288"/>
                  <a:gd name="connsiteX2" fmla="*/ 744740 w 1253788"/>
                  <a:gd name="connsiteY2" fmla="*/ 1260916 h 4594288"/>
                  <a:gd name="connsiteX3" fmla="*/ 826921 w 1253788"/>
                  <a:gd name="connsiteY3" fmla="*/ 1513879 h 4594288"/>
                  <a:gd name="connsiteX4" fmla="*/ 1076019 w 1253788"/>
                  <a:gd name="connsiteY4" fmla="*/ 1702629 h 4594288"/>
                  <a:gd name="connsiteX5" fmla="*/ 1076019 w 1253788"/>
                  <a:gd name="connsiteY5" fmla="*/ 0 h 4594288"/>
                  <a:gd name="connsiteX6" fmla="*/ 1253788 w 1253788"/>
                  <a:gd name="connsiteY6" fmla="*/ 0 h 4594288"/>
                  <a:gd name="connsiteX7" fmla="*/ 1253788 w 1253788"/>
                  <a:gd name="connsiteY7" fmla="*/ 4594288 h 4594288"/>
                  <a:gd name="connsiteX8" fmla="*/ 1076019 w 1253788"/>
                  <a:gd name="connsiteY8" fmla="*/ 4594288 h 4594288"/>
                  <a:gd name="connsiteX9" fmla="*/ 1076019 w 1253788"/>
                  <a:gd name="connsiteY9" fmla="*/ 4126899 h 4594288"/>
                  <a:gd name="connsiteX10" fmla="*/ 354390 w 1253788"/>
                  <a:gd name="connsiteY10" fmla="*/ 3795608 h 4594288"/>
                  <a:gd name="connsiteX11" fmla="*/ 0 w 1253788"/>
                  <a:gd name="connsiteY11" fmla="*/ 3012354 h 4594288"/>
                  <a:gd name="connsiteX12" fmla="*/ 670266 w 1253788"/>
                  <a:gd name="connsiteY12" fmla="*/ 2940446 h 4594288"/>
                  <a:gd name="connsiteX13" fmla="*/ 824356 w 1253788"/>
                  <a:gd name="connsiteY13" fmla="*/ 3294836 h 4594288"/>
                  <a:gd name="connsiteX14" fmla="*/ 1076019 w 1253788"/>
                  <a:gd name="connsiteY14" fmla="*/ 3510562 h 4594288"/>
                  <a:gd name="connsiteX15" fmla="*/ 1076019 w 1253788"/>
                  <a:gd name="connsiteY15" fmla="*/ 2434531 h 4594288"/>
                  <a:gd name="connsiteX16" fmla="*/ 337698 w 1253788"/>
                  <a:gd name="connsiteY16" fmla="*/ 1999248 h 4594288"/>
                  <a:gd name="connsiteX17" fmla="*/ 102727 w 1253788"/>
                  <a:gd name="connsiteY17" fmla="*/ 1291734 h 4594288"/>
                  <a:gd name="connsiteX18" fmla="*/ 368516 w 1253788"/>
                  <a:gd name="connsiteY18" fmla="*/ 584231 h 4594288"/>
                  <a:gd name="connsiteX19" fmla="*/ 1076019 w 1253788"/>
                  <a:gd name="connsiteY19" fmla="*/ 254240 h 459428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</a:cxnLst>
                <a:rect l="l" t="t" r="r" b="b"/>
                <a:pathLst>
                  <a:path w="1253788" h="4594288">
                    <a:moveTo>
                      <a:pt x="1076019" y="814072"/>
                    </a:moveTo>
                    <a:cubicBezTo>
                      <a:pt x="975018" y="848318"/>
                      <a:pt x="894551" y="906526"/>
                      <a:pt x="834629" y="988707"/>
                    </a:cubicBezTo>
                    <a:cubicBezTo>
                      <a:pt x="774707" y="1070889"/>
                      <a:pt x="744740" y="1161617"/>
                      <a:pt x="744740" y="1260916"/>
                    </a:cubicBezTo>
                    <a:cubicBezTo>
                      <a:pt x="744740" y="1351656"/>
                      <a:pt x="772130" y="1435977"/>
                      <a:pt x="826921" y="1513879"/>
                    </a:cubicBezTo>
                    <a:cubicBezTo>
                      <a:pt x="881701" y="1591781"/>
                      <a:pt x="964746" y="1654694"/>
                      <a:pt x="1076019" y="1702629"/>
                    </a:cubicBezTo>
                    <a:close/>
                    <a:moveTo>
                      <a:pt x="1076019" y="0"/>
                    </a:moveTo>
                    <a:lnTo>
                      <a:pt x="1253788" y="0"/>
                    </a:lnTo>
                    <a:lnTo>
                      <a:pt x="1253788" y="4594288"/>
                    </a:lnTo>
                    <a:lnTo>
                      <a:pt x="1076019" y="4594288"/>
                    </a:lnTo>
                    <a:lnTo>
                      <a:pt x="1076019" y="4126899"/>
                    </a:lnTo>
                    <a:cubicBezTo>
                      <a:pt x="779837" y="4090939"/>
                      <a:pt x="539298" y="3980516"/>
                      <a:pt x="354390" y="3795608"/>
                    </a:cubicBezTo>
                    <a:cubicBezTo>
                      <a:pt x="169493" y="3610712"/>
                      <a:pt x="51364" y="3349627"/>
                      <a:pt x="0" y="3012354"/>
                    </a:cubicBezTo>
                    <a:lnTo>
                      <a:pt x="670266" y="2940446"/>
                    </a:lnTo>
                    <a:cubicBezTo>
                      <a:pt x="697656" y="3077407"/>
                      <a:pt x="749019" y="3195537"/>
                      <a:pt x="824356" y="3294836"/>
                    </a:cubicBezTo>
                    <a:cubicBezTo>
                      <a:pt x="899681" y="3394134"/>
                      <a:pt x="983577" y="3466043"/>
                      <a:pt x="1076019" y="3510562"/>
                    </a:cubicBezTo>
                    <a:lnTo>
                      <a:pt x="1076019" y="2434531"/>
                    </a:lnTo>
                    <a:cubicBezTo>
                      <a:pt x="740461" y="2338660"/>
                      <a:pt x="494354" y="2193566"/>
                      <a:pt x="337698" y="1999248"/>
                    </a:cubicBezTo>
                    <a:cubicBezTo>
                      <a:pt x="181055" y="1804930"/>
                      <a:pt x="102727" y="1569096"/>
                      <a:pt x="102727" y="1291734"/>
                    </a:cubicBezTo>
                    <a:cubicBezTo>
                      <a:pt x="102727" y="1010967"/>
                      <a:pt x="191316" y="775132"/>
                      <a:pt x="368516" y="584231"/>
                    </a:cubicBezTo>
                    <a:cubicBezTo>
                      <a:pt x="545717" y="393341"/>
                      <a:pt x="781551" y="283344"/>
                      <a:pt x="1076019" y="25424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  <a:effectLst>
                <a:outerShdw blurRad="127000" dist="63500" algn="tr" rotWithShape="0">
                  <a:prstClr val="black">
                    <a:alpha val="45000"/>
                  </a:prstClr>
                </a:outerShdw>
              </a:effec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  <a:noAutofit/>
              </a:bodyPr>
              <a:lstStyle/>
              <a:p>
                <a:endParaRPr lang="en-US" sz="2701" dirty="0">
                  <a:solidFill>
                    <a:schemeClr val="tx1"/>
                  </a:solidFill>
                </a:endParaRPr>
              </a:p>
            </p:txBody>
          </p:sp>
          <p:sp>
            <p:nvSpPr>
              <p:cNvPr id="72" name="Freeform: Shape 71">
                <a:extLst>
                  <a:ext uri="{FF2B5EF4-FFF2-40B4-BE49-F238E27FC236}">
                    <a16:creationId xmlns:a16="http://schemas.microsoft.com/office/drawing/2014/main" id="{514BB136-2EB8-4826-A127-3179FBD84DBD}"/>
                  </a:ext>
                </a:extLst>
              </p:cNvPr>
              <p:cNvSpPr/>
              <p:nvPr/>
            </p:nvSpPr>
            <p:spPr>
              <a:xfrm>
                <a:off x="3994750" y="808400"/>
                <a:ext cx="1257793" cy="4594288"/>
              </a:xfrm>
              <a:custGeom>
                <a:avLst/>
                <a:gdLst>
                  <a:gd name="connsiteX0" fmla="*/ 194613 w 1257794"/>
                  <a:gd name="connsiteY0" fmla="*/ 2544965 h 4594288"/>
                  <a:gd name="connsiteX1" fmla="*/ 194613 w 1257794"/>
                  <a:gd name="connsiteY1" fmla="*/ 3546510 h 4594288"/>
                  <a:gd name="connsiteX2" fmla="*/ 507912 w 1257794"/>
                  <a:gd name="connsiteY2" fmla="*/ 3368033 h 4594288"/>
                  <a:gd name="connsiteX3" fmla="*/ 628607 w 1257794"/>
                  <a:gd name="connsiteY3" fmla="*/ 3032900 h 4594288"/>
                  <a:gd name="connsiteX4" fmla="*/ 527169 w 1257794"/>
                  <a:gd name="connsiteY4" fmla="*/ 2736281 h 4594288"/>
                  <a:gd name="connsiteX5" fmla="*/ 194613 w 1257794"/>
                  <a:gd name="connsiteY5" fmla="*/ 2544965 h 4594288"/>
                  <a:gd name="connsiteX6" fmla="*/ 0 w 1257794"/>
                  <a:gd name="connsiteY6" fmla="*/ 0 h 4594288"/>
                  <a:gd name="connsiteX7" fmla="*/ 194613 w 1257794"/>
                  <a:gd name="connsiteY7" fmla="*/ 0 h 4594288"/>
                  <a:gd name="connsiteX8" fmla="*/ 194613 w 1257794"/>
                  <a:gd name="connsiteY8" fmla="*/ 254240 h 4594288"/>
                  <a:gd name="connsiteX9" fmla="*/ 844333 w 1257794"/>
                  <a:gd name="connsiteY9" fmla="*/ 532868 h 4594288"/>
                  <a:gd name="connsiteX10" fmla="*/ 1152502 w 1257794"/>
                  <a:gd name="connsiteY10" fmla="*/ 1147928 h 4594288"/>
                  <a:gd name="connsiteX11" fmla="*/ 502782 w 1257794"/>
                  <a:gd name="connsiteY11" fmla="*/ 1232675 h 4594288"/>
                  <a:gd name="connsiteX12" fmla="*/ 194613 w 1257794"/>
                  <a:gd name="connsiteY12" fmla="*/ 821779 h 4594288"/>
                  <a:gd name="connsiteX13" fmla="*/ 194613 w 1257794"/>
                  <a:gd name="connsiteY13" fmla="*/ 1825901 h 4594288"/>
                  <a:gd name="connsiteX14" fmla="*/ 1034372 w 1257794"/>
                  <a:gd name="connsiteY14" fmla="*/ 2258619 h 4594288"/>
                  <a:gd name="connsiteX15" fmla="*/ 1257794 w 1257794"/>
                  <a:gd name="connsiteY15" fmla="*/ 2940446 h 4594288"/>
                  <a:gd name="connsiteX16" fmla="*/ 976590 w 1257794"/>
                  <a:gd name="connsiteY16" fmla="*/ 3723711 h 4594288"/>
                  <a:gd name="connsiteX17" fmla="*/ 194613 w 1257794"/>
                  <a:gd name="connsiteY17" fmla="*/ 4114061 h 4594288"/>
                  <a:gd name="connsiteX18" fmla="*/ 194613 w 1257794"/>
                  <a:gd name="connsiteY18" fmla="*/ 4594288 h 4594288"/>
                  <a:gd name="connsiteX19" fmla="*/ 0 w 1257794"/>
                  <a:gd name="connsiteY19" fmla="*/ 4594288 h 459428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</a:cxnLst>
                <a:rect l="l" t="t" r="r" b="b"/>
                <a:pathLst>
                  <a:path w="1257794" h="4594288">
                    <a:moveTo>
                      <a:pt x="194613" y="2544965"/>
                    </a:moveTo>
                    <a:lnTo>
                      <a:pt x="194613" y="3546510"/>
                    </a:lnTo>
                    <a:cubicBezTo>
                      <a:pt x="323016" y="3522537"/>
                      <a:pt x="427445" y="3463052"/>
                      <a:pt x="507912" y="3368033"/>
                    </a:cubicBezTo>
                    <a:cubicBezTo>
                      <a:pt x="588379" y="3273013"/>
                      <a:pt x="628607" y="3161302"/>
                      <a:pt x="628607" y="3032900"/>
                    </a:cubicBezTo>
                    <a:cubicBezTo>
                      <a:pt x="628607" y="2918186"/>
                      <a:pt x="594798" y="2819313"/>
                      <a:pt x="527169" y="2736281"/>
                    </a:cubicBezTo>
                    <a:cubicBezTo>
                      <a:pt x="459551" y="2653248"/>
                      <a:pt x="348691" y="2589472"/>
                      <a:pt x="194613" y="2544965"/>
                    </a:cubicBezTo>
                    <a:close/>
                    <a:moveTo>
                      <a:pt x="0" y="0"/>
                    </a:moveTo>
                    <a:lnTo>
                      <a:pt x="194613" y="0"/>
                    </a:lnTo>
                    <a:lnTo>
                      <a:pt x="194613" y="254240"/>
                    </a:lnTo>
                    <a:cubicBezTo>
                      <a:pt x="466821" y="286761"/>
                      <a:pt x="683399" y="379640"/>
                      <a:pt x="844333" y="532868"/>
                    </a:cubicBezTo>
                    <a:cubicBezTo>
                      <a:pt x="1005268" y="686095"/>
                      <a:pt x="1107983" y="891123"/>
                      <a:pt x="1152502" y="1147928"/>
                    </a:cubicBezTo>
                    <a:lnTo>
                      <a:pt x="502782" y="1232675"/>
                    </a:lnTo>
                    <a:cubicBezTo>
                      <a:pt x="463405" y="1030649"/>
                      <a:pt x="360678" y="893688"/>
                      <a:pt x="194613" y="821779"/>
                    </a:cubicBezTo>
                    <a:lnTo>
                      <a:pt x="194613" y="1825901"/>
                    </a:lnTo>
                    <a:cubicBezTo>
                      <a:pt x="605497" y="1937187"/>
                      <a:pt x="885424" y="2081418"/>
                      <a:pt x="1034372" y="2258619"/>
                    </a:cubicBezTo>
                    <a:cubicBezTo>
                      <a:pt x="1183320" y="2435819"/>
                      <a:pt x="1257794" y="2663095"/>
                      <a:pt x="1257794" y="2940446"/>
                    </a:cubicBezTo>
                    <a:cubicBezTo>
                      <a:pt x="1257794" y="3250328"/>
                      <a:pt x="1164052" y="3511413"/>
                      <a:pt x="976590" y="3723711"/>
                    </a:cubicBezTo>
                    <a:cubicBezTo>
                      <a:pt x="789116" y="3935997"/>
                      <a:pt x="528457" y="4066114"/>
                      <a:pt x="194613" y="4114061"/>
                    </a:cubicBezTo>
                    <a:lnTo>
                      <a:pt x="194613" y="4594288"/>
                    </a:lnTo>
                    <a:lnTo>
                      <a:pt x="0" y="4594288"/>
                    </a:lnTo>
                    <a:close/>
                  </a:path>
                </a:pathLst>
              </a:custGeom>
              <a:solidFill>
                <a:schemeClr val="accent3">
                  <a:lumMod val="75000"/>
                </a:schemeClr>
              </a:solidFill>
              <a:ln>
                <a:noFill/>
              </a:ln>
              <a:effectLst>
                <a:outerShdw blurRad="127000" dist="63500" algn="tr" rotWithShape="0">
                  <a:prstClr val="black">
                    <a:alpha val="45000"/>
                  </a:prstClr>
                </a:outerShdw>
              </a:effec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  <a:noAutofit/>
              </a:bodyPr>
              <a:lstStyle/>
              <a:p>
                <a:endParaRPr lang="en-US" sz="2701" dirty="0">
                  <a:solidFill>
                    <a:schemeClr val="tx1"/>
                  </a:solidFill>
                </a:endParaRPr>
              </a:p>
            </p:txBody>
          </p:sp>
        </p:grpSp>
        <p:grpSp>
          <p:nvGrpSpPr>
            <p:cNvPr id="59" name="Group 58">
              <a:extLst>
                <a:ext uri="{FF2B5EF4-FFF2-40B4-BE49-F238E27FC236}">
                  <a16:creationId xmlns:a16="http://schemas.microsoft.com/office/drawing/2014/main" id="{FCCD3510-1E16-4109-99CC-AA99DD8324E7}"/>
                </a:ext>
              </a:extLst>
            </p:cNvPr>
            <p:cNvGrpSpPr/>
            <p:nvPr/>
          </p:nvGrpSpPr>
          <p:grpSpPr>
            <a:xfrm>
              <a:off x="7752658" y="994337"/>
              <a:ext cx="1225070" cy="2107388"/>
              <a:chOff x="4659077" y="1646246"/>
              <a:chExt cx="1317110" cy="2265718"/>
            </a:xfrm>
          </p:grpSpPr>
          <p:grpSp>
            <p:nvGrpSpPr>
              <p:cNvPr id="60" name="Group 59">
                <a:extLst>
                  <a:ext uri="{FF2B5EF4-FFF2-40B4-BE49-F238E27FC236}">
                    <a16:creationId xmlns:a16="http://schemas.microsoft.com/office/drawing/2014/main" id="{DF44BD58-ABCE-4F14-ADA3-DFAC86DA7CB7}"/>
                  </a:ext>
                </a:extLst>
              </p:cNvPr>
              <p:cNvGrpSpPr/>
              <p:nvPr/>
            </p:nvGrpSpPr>
            <p:grpSpPr>
              <a:xfrm>
                <a:off x="5034927" y="2586047"/>
                <a:ext cx="488375" cy="1325917"/>
                <a:chOff x="4855528" y="2959100"/>
                <a:chExt cx="809838" cy="949154"/>
              </a:xfrm>
            </p:grpSpPr>
            <p:cxnSp>
              <p:nvCxnSpPr>
                <p:cNvPr id="68" name="Straight Connector 67">
                  <a:extLst>
                    <a:ext uri="{FF2B5EF4-FFF2-40B4-BE49-F238E27FC236}">
                      <a16:creationId xmlns:a16="http://schemas.microsoft.com/office/drawing/2014/main" id="{048D2965-FD93-45FC-AADB-E0400D36C4AE}"/>
                    </a:ext>
                  </a:extLst>
                </p:cNvPr>
                <p:cNvCxnSpPr>
                  <a:cxnSpLocks/>
                  <a:stCxn id="72" idx="6"/>
                </p:cNvCxnSpPr>
                <p:nvPr/>
              </p:nvCxnSpPr>
              <p:spPr>
                <a:xfrm flipH="1" flipV="1">
                  <a:off x="4855528" y="3042141"/>
                  <a:ext cx="433725" cy="866113"/>
                </a:xfrm>
                <a:prstGeom prst="line">
                  <a:avLst/>
                </a:prstGeom>
                <a:ln w="19050">
                  <a:solidFill>
                    <a:schemeClr val="accent4"/>
                  </a:solidFill>
                </a:ln>
                <a:effectLst>
                  <a:outerShdw blurRad="63500" sx="102000" sy="102000" algn="ctr" rotWithShape="0">
                    <a:prstClr val="black">
                      <a:alpha val="40000"/>
                    </a:prstClr>
                  </a:outerShdw>
                </a:effectLst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69" name="Straight Connector 68">
                  <a:extLst>
                    <a:ext uri="{FF2B5EF4-FFF2-40B4-BE49-F238E27FC236}">
                      <a16:creationId xmlns:a16="http://schemas.microsoft.com/office/drawing/2014/main" id="{9A457565-54CF-490E-8E67-34578503A8B2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V="1">
                  <a:off x="5321098" y="3042138"/>
                  <a:ext cx="344268" cy="856762"/>
                </a:xfrm>
                <a:prstGeom prst="line">
                  <a:avLst/>
                </a:prstGeom>
                <a:ln w="19050">
                  <a:solidFill>
                    <a:schemeClr val="accent4"/>
                  </a:solidFill>
                </a:ln>
                <a:effectLst>
                  <a:outerShdw blurRad="63500" sx="102000" sy="102000" algn="ctr" rotWithShape="0">
                    <a:prstClr val="black">
                      <a:alpha val="40000"/>
                    </a:prstClr>
                  </a:outerShdw>
                </a:effectLst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70" name="Straight Connector 69">
                  <a:extLst>
                    <a:ext uri="{FF2B5EF4-FFF2-40B4-BE49-F238E27FC236}">
                      <a16:creationId xmlns:a16="http://schemas.microsoft.com/office/drawing/2014/main" id="{C510CF3A-6629-40F1-A8F0-B69CCE8C9D37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V="1">
                  <a:off x="5310366" y="2959100"/>
                  <a:ext cx="0" cy="939801"/>
                </a:xfrm>
                <a:prstGeom prst="line">
                  <a:avLst/>
                </a:prstGeom>
                <a:ln w="19050">
                  <a:solidFill>
                    <a:schemeClr val="accent4"/>
                  </a:solidFill>
                </a:ln>
                <a:effectLst>
                  <a:outerShdw blurRad="63500" sx="102000" sy="102000" algn="ctr" rotWithShape="0">
                    <a:prstClr val="black">
                      <a:alpha val="40000"/>
                    </a:prstClr>
                  </a:outerShdw>
                </a:effectLst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61" name="Group 60">
                <a:extLst>
                  <a:ext uri="{FF2B5EF4-FFF2-40B4-BE49-F238E27FC236}">
                    <a16:creationId xmlns:a16="http://schemas.microsoft.com/office/drawing/2014/main" id="{312758C5-EBFD-4F51-BFC6-9BF36E7B6410}"/>
                  </a:ext>
                </a:extLst>
              </p:cNvPr>
              <p:cNvGrpSpPr/>
              <p:nvPr/>
            </p:nvGrpSpPr>
            <p:grpSpPr>
              <a:xfrm>
                <a:off x="4659077" y="1646246"/>
                <a:ext cx="1317110" cy="1312853"/>
                <a:chOff x="7883801" y="2880051"/>
                <a:chExt cx="1317110" cy="1312853"/>
              </a:xfrm>
            </p:grpSpPr>
            <p:grpSp>
              <p:nvGrpSpPr>
                <p:cNvPr id="62" name="Group 61">
                  <a:extLst>
                    <a:ext uri="{FF2B5EF4-FFF2-40B4-BE49-F238E27FC236}">
                      <a16:creationId xmlns:a16="http://schemas.microsoft.com/office/drawing/2014/main" id="{ABB8D581-992C-4845-BCB3-A5B8A60B6BD9}"/>
                    </a:ext>
                  </a:extLst>
                </p:cNvPr>
                <p:cNvGrpSpPr/>
                <p:nvPr/>
              </p:nvGrpSpPr>
              <p:grpSpPr>
                <a:xfrm>
                  <a:off x="7883801" y="2880051"/>
                  <a:ext cx="1317110" cy="1312853"/>
                  <a:chOff x="7883801" y="2880051"/>
                  <a:chExt cx="1317110" cy="1312853"/>
                </a:xfrm>
              </p:grpSpPr>
              <p:sp>
                <p:nvSpPr>
                  <p:cNvPr id="66" name="Freeform: Shape 65">
                    <a:extLst>
                      <a:ext uri="{FF2B5EF4-FFF2-40B4-BE49-F238E27FC236}">
                        <a16:creationId xmlns:a16="http://schemas.microsoft.com/office/drawing/2014/main" id="{1A6BDFAB-5178-4954-BCB3-673187D356D8}"/>
                      </a:ext>
                    </a:extLst>
                  </p:cNvPr>
                  <p:cNvSpPr/>
                  <p:nvPr/>
                </p:nvSpPr>
                <p:spPr>
                  <a:xfrm>
                    <a:off x="7883801" y="2880051"/>
                    <a:ext cx="666361" cy="1312853"/>
                  </a:xfrm>
                  <a:custGeom>
                    <a:avLst/>
                    <a:gdLst>
                      <a:gd name="connsiteX0" fmla="*/ 417713 w 666025"/>
                      <a:gd name="connsiteY0" fmla="*/ 1803 h 1312853"/>
                      <a:gd name="connsiteX1" fmla="*/ 648776 w 666025"/>
                      <a:gd name="connsiteY1" fmla="*/ 158461 h 1312853"/>
                      <a:gd name="connsiteX2" fmla="*/ 666025 w 666025"/>
                      <a:gd name="connsiteY2" fmla="*/ 133883 h 1312853"/>
                      <a:gd name="connsiteX3" fmla="*/ 666025 w 666025"/>
                      <a:gd name="connsiteY3" fmla="*/ 1307251 h 1312853"/>
                      <a:gd name="connsiteX4" fmla="*/ 657567 w 666025"/>
                      <a:gd name="connsiteY4" fmla="*/ 1312853 h 1312853"/>
                      <a:gd name="connsiteX5" fmla="*/ 417713 w 666025"/>
                      <a:gd name="connsiteY5" fmla="*/ 1803 h 1312853"/>
                      <a:gd name="connsiteX0" fmla="*/ 417713 w 666025"/>
                      <a:gd name="connsiteY0" fmla="*/ 1803 h 1312853"/>
                      <a:gd name="connsiteX1" fmla="*/ 648776 w 666025"/>
                      <a:gd name="connsiteY1" fmla="*/ 158461 h 1312853"/>
                      <a:gd name="connsiteX2" fmla="*/ 666025 w 666025"/>
                      <a:gd name="connsiteY2" fmla="*/ 133883 h 1312853"/>
                      <a:gd name="connsiteX3" fmla="*/ 666025 w 666025"/>
                      <a:gd name="connsiteY3" fmla="*/ 1307251 h 1312853"/>
                      <a:gd name="connsiteX4" fmla="*/ 657567 w 666025"/>
                      <a:gd name="connsiteY4" fmla="*/ 1312853 h 1312853"/>
                      <a:gd name="connsiteX5" fmla="*/ 417713 w 666025"/>
                      <a:gd name="connsiteY5" fmla="*/ 1803 h 1312853"/>
                      <a:gd name="connsiteX0" fmla="*/ 417713 w 666025"/>
                      <a:gd name="connsiteY0" fmla="*/ 1803 h 1312853"/>
                      <a:gd name="connsiteX1" fmla="*/ 648776 w 666025"/>
                      <a:gd name="connsiteY1" fmla="*/ 158461 h 1312853"/>
                      <a:gd name="connsiteX2" fmla="*/ 666025 w 666025"/>
                      <a:gd name="connsiteY2" fmla="*/ 1307251 h 1312853"/>
                      <a:gd name="connsiteX3" fmla="*/ 657567 w 666025"/>
                      <a:gd name="connsiteY3" fmla="*/ 1312853 h 1312853"/>
                      <a:gd name="connsiteX4" fmla="*/ 417713 w 666025"/>
                      <a:gd name="connsiteY4" fmla="*/ 1803 h 1312853"/>
                      <a:gd name="connsiteX0" fmla="*/ 417713 w 666361"/>
                      <a:gd name="connsiteY0" fmla="*/ 1803 h 1312853"/>
                      <a:gd name="connsiteX1" fmla="*/ 666361 w 666361"/>
                      <a:gd name="connsiteY1" fmla="*/ 167253 h 1312853"/>
                      <a:gd name="connsiteX2" fmla="*/ 666025 w 666361"/>
                      <a:gd name="connsiteY2" fmla="*/ 1307251 h 1312853"/>
                      <a:gd name="connsiteX3" fmla="*/ 657567 w 666361"/>
                      <a:gd name="connsiteY3" fmla="*/ 1312853 h 1312853"/>
                      <a:gd name="connsiteX4" fmla="*/ 417713 w 666361"/>
                      <a:gd name="connsiteY4" fmla="*/ 1803 h 131285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666361" h="1312853">
                        <a:moveTo>
                          <a:pt x="417713" y="1803"/>
                        </a:moveTo>
                        <a:cubicBezTo>
                          <a:pt x="504336" y="11478"/>
                          <a:pt x="605290" y="69294"/>
                          <a:pt x="666361" y="167253"/>
                        </a:cubicBezTo>
                        <a:lnTo>
                          <a:pt x="666025" y="1307251"/>
                        </a:lnTo>
                        <a:lnTo>
                          <a:pt x="657567" y="1312853"/>
                        </a:lnTo>
                        <a:cubicBezTo>
                          <a:pt x="-394158" y="656864"/>
                          <a:pt x="42344" y="-40119"/>
                          <a:pt x="417713" y="1803"/>
                        </a:cubicBezTo>
                        <a:close/>
                      </a:path>
                    </a:pathLst>
                  </a:custGeom>
                  <a:solidFill>
                    <a:schemeClr val="accent3">
                      <a:lumMod val="75000"/>
                    </a:schemeClr>
                  </a:solidFill>
                  <a:ln>
                    <a:noFill/>
                  </a:ln>
                  <a:effectLst>
                    <a:outerShdw blurRad="50800" dist="38100" dir="10800000" algn="r" rotWithShape="0">
                      <a:prstClr val="black">
                        <a:alpha val="40000"/>
                      </a:prstClr>
                    </a:outerShdw>
                  </a:effectLst>
                </p:spPr>
                <p:txBody>
        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endParaRPr lang="en-US" sz="2701" dirty="0"/>
                  </a:p>
                </p:txBody>
              </p:sp>
              <p:sp>
                <p:nvSpPr>
                  <p:cNvPr id="67" name="Freeform: Shape 66">
                    <a:extLst>
                      <a:ext uri="{FF2B5EF4-FFF2-40B4-BE49-F238E27FC236}">
                        <a16:creationId xmlns:a16="http://schemas.microsoft.com/office/drawing/2014/main" id="{0EB5E4FC-91F8-4C0A-B062-AE5E5EA4843C}"/>
                      </a:ext>
                    </a:extLst>
                  </p:cNvPr>
                  <p:cNvSpPr/>
                  <p:nvPr/>
                </p:nvSpPr>
                <p:spPr>
                  <a:xfrm flipH="1">
                    <a:off x="8534550" y="2880051"/>
                    <a:ext cx="666361" cy="1312853"/>
                  </a:xfrm>
                  <a:custGeom>
                    <a:avLst/>
                    <a:gdLst>
                      <a:gd name="connsiteX0" fmla="*/ 417713 w 666025"/>
                      <a:gd name="connsiteY0" fmla="*/ 1803 h 1312853"/>
                      <a:gd name="connsiteX1" fmla="*/ 648776 w 666025"/>
                      <a:gd name="connsiteY1" fmla="*/ 158461 h 1312853"/>
                      <a:gd name="connsiteX2" fmla="*/ 666025 w 666025"/>
                      <a:gd name="connsiteY2" fmla="*/ 133883 h 1312853"/>
                      <a:gd name="connsiteX3" fmla="*/ 666025 w 666025"/>
                      <a:gd name="connsiteY3" fmla="*/ 1307251 h 1312853"/>
                      <a:gd name="connsiteX4" fmla="*/ 657567 w 666025"/>
                      <a:gd name="connsiteY4" fmla="*/ 1312853 h 1312853"/>
                      <a:gd name="connsiteX5" fmla="*/ 417713 w 666025"/>
                      <a:gd name="connsiteY5" fmla="*/ 1803 h 1312853"/>
                      <a:gd name="connsiteX0" fmla="*/ 417713 w 666025"/>
                      <a:gd name="connsiteY0" fmla="*/ 1803 h 1312853"/>
                      <a:gd name="connsiteX1" fmla="*/ 648776 w 666025"/>
                      <a:gd name="connsiteY1" fmla="*/ 158461 h 1312853"/>
                      <a:gd name="connsiteX2" fmla="*/ 666025 w 666025"/>
                      <a:gd name="connsiteY2" fmla="*/ 133883 h 1312853"/>
                      <a:gd name="connsiteX3" fmla="*/ 666025 w 666025"/>
                      <a:gd name="connsiteY3" fmla="*/ 1307251 h 1312853"/>
                      <a:gd name="connsiteX4" fmla="*/ 657567 w 666025"/>
                      <a:gd name="connsiteY4" fmla="*/ 1312853 h 1312853"/>
                      <a:gd name="connsiteX5" fmla="*/ 417713 w 666025"/>
                      <a:gd name="connsiteY5" fmla="*/ 1803 h 1312853"/>
                      <a:gd name="connsiteX0" fmla="*/ 417713 w 666025"/>
                      <a:gd name="connsiteY0" fmla="*/ 1803 h 1312853"/>
                      <a:gd name="connsiteX1" fmla="*/ 648776 w 666025"/>
                      <a:gd name="connsiteY1" fmla="*/ 158461 h 1312853"/>
                      <a:gd name="connsiteX2" fmla="*/ 666025 w 666025"/>
                      <a:gd name="connsiteY2" fmla="*/ 1307251 h 1312853"/>
                      <a:gd name="connsiteX3" fmla="*/ 657567 w 666025"/>
                      <a:gd name="connsiteY3" fmla="*/ 1312853 h 1312853"/>
                      <a:gd name="connsiteX4" fmla="*/ 417713 w 666025"/>
                      <a:gd name="connsiteY4" fmla="*/ 1803 h 1312853"/>
                      <a:gd name="connsiteX0" fmla="*/ 417713 w 666361"/>
                      <a:gd name="connsiteY0" fmla="*/ 1803 h 1312853"/>
                      <a:gd name="connsiteX1" fmla="*/ 666361 w 666361"/>
                      <a:gd name="connsiteY1" fmla="*/ 167253 h 1312853"/>
                      <a:gd name="connsiteX2" fmla="*/ 666025 w 666361"/>
                      <a:gd name="connsiteY2" fmla="*/ 1307251 h 1312853"/>
                      <a:gd name="connsiteX3" fmla="*/ 657567 w 666361"/>
                      <a:gd name="connsiteY3" fmla="*/ 1312853 h 1312853"/>
                      <a:gd name="connsiteX4" fmla="*/ 417713 w 666361"/>
                      <a:gd name="connsiteY4" fmla="*/ 1803 h 131285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666361" h="1312853">
                        <a:moveTo>
                          <a:pt x="417713" y="1803"/>
                        </a:moveTo>
                        <a:cubicBezTo>
                          <a:pt x="504336" y="11478"/>
                          <a:pt x="605290" y="69294"/>
                          <a:pt x="666361" y="167253"/>
                        </a:cubicBezTo>
                        <a:lnTo>
                          <a:pt x="666025" y="1307251"/>
                        </a:lnTo>
                        <a:lnTo>
                          <a:pt x="657567" y="1312853"/>
                        </a:lnTo>
                        <a:cubicBezTo>
                          <a:pt x="-394158" y="656864"/>
                          <a:pt x="42344" y="-40119"/>
                          <a:pt x="417713" y="1803"/>
                        </a:cubicBezTo>
                        <a:close/>
                      </a:path>
                    </a:pathLst>
                  </a:custGeom>
                  <a:solidFill>
                    <a:schemeClr val="accent3">
                      <a:lumMod val="75000"/>
                    </a:schemeClr>
                  </a:solidFill>
                  <a:ln>
                    <a:noFill/>
                  </a:ln>
                  <a:effectLst>
                    <a:outerShdw blurRad="127000" dist="63500" algn="tr" rotWithShape="0">
                      <a:prstClr val="black">
                        <a:alpha val="45000"/>
                      </a:prstClr>
                    </a:outerShdw>
                  </a:effectLst>
                </p:spPr>
                <p:txBody>
        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endParaRPr lang="en-US" sz="2701"/>
                  </a:p>
                </p:txBody>
              </p:sp>
            </p:grpSp>
            <p:grpSp>
              <p:nvGrpSpPr>
                <p:cNvPr id="63" name="Group 62">
                  <a:extLst>
                    <a:ext uri="{FF2B5EF4-FFF2-40B4-BE49-F238E27FC236}">
                      <a16:creationId xmlns:a16="http://schemas.microsoft.com/office/drawing/2014/main" id="{F7FD3FDC-7CFE-48AD-8521-E5B89AF19BBD}"/>
                    </a:ext>
                  </a:extLst>
                </p:cNvPr>
                <p:cNvGrpSpPr/>
                <p:nvPr/>
              </p:nvGrpSpPr>
              <p:grpSpPr>
                <a:xfrm>
                  <a:off x="8148494" y="2880051"/>
                  <a:ext cx="787724" cy="1312853"/>
                  <a:chOff x="7883801" y="2880051"/>
                  <a:chExt cx="1317110" cy="1312853"/>
                </a:xfrm>
              </p:grpSpPr>
              <p:sp>
                <p:nvSpPr>
                  <p:cNvPr id="64" name="Freeform: Shape 63">
                    <a:extLst>
                      <a:ext uri="{FF2B5EF4-FFF2-40B4-BE49-F238E27FC236}">
                        <a16:creationId xmlns:a16="http://schemas.microsoft.com/office/drawing/2014/main" id="{7F27F4C5-630E-4975-A73B-8DC3E70DEDB7}"/>
                      </a:ext>
                    </a:extLst>
                  </p:cNvPr>
                  <p:cNvSpPr/>
                  <p:nvPr/>
                </p:nvSpPr>
                <p:spPr>
                  <a:xfrm>
                    <a:off x="7883801" y="2880051"/>
                    <a:ext cx="666361" cy="1312853"/>
                  </a:xfrm>
                  <a:custGeom>
                    <a:avLst/>
                    <a:gdLst>
                      <a:gd name="connsiteX0" fmla="*/ 417713 w 666025"/>
                      <a:gd name="connsiteY0" fmla="*/ 1803 h 1312853"/>
                      <a:gd name="connsiteX1" fmla="*/ 648776 w 666025"/>
                      <a:gd name="connsiteY1" fmla="*/ 158461 h 1312853"/>
                      <a:gd name="connsiteX2" fmla="*/ 666025 w 666025"/>
                      <a:gd name="connsiteY2" fmla="*/ 133883 h 1312853"/>
                      <a:gd name="connsiteX3" fmla="*/ 666025 w 666025"/>
                      <a:gd name="connsiteY3" fmla="*/ 1307251 h 1312853"/>
                      <a:gd name="connsiteX4" fmla="*/ 657567 w 666025"/>
                      <a:gd name="connsiteY4" fmla="*/ 1312853 h 1312853"/>
                      <a:gd name="connsiteX5" fmla="*/ 417713 w 666025"/>
                      <a:gd name="connsiteY5" fmla="*/ 1803 h 1312853"/>
                      <a:gd name="connsiteX0" fmla="*/ 417713 w 666025"/>
                      <a:gd name="connsiteY0" fmla="*/ 1803 h 1312853"/>
                      <a:gd name="connsiteX1" fmla="*/ 648776 w 666025"/>
                      <a:gd name="connsiteY1" fmla="*/ 158461 h 1312853"/>
                      <a:gd name="connsiteX2" fmla="*/ 666025 w 666025"/>
                      <a:gd name="connsiteY2" fmla="*/ 133883 h 1312853"/>
                      <a:gd name="connsiteX3" fmla="*/ 666025 w 666025"/>
                      <a:gd name="connsiteY3" fmla="*/ 1307251 h 1312853"/>
                      <a:gd name="connsiteX4" fmla="*/ 657567 w 666025"/>
                      <a:gd name="connsiteY4" fmla="*/ 1312853 h 1312853"/>
                      <a:gd name="connsiteX5" fmla="*/ 417713 w 666025"/>
                      <a:gd name="connsiteY5" fmla="*/ 1803 h 1312853"/>
                      <a:gd name="connsiteX0" fmla="*/ 417713 w 666025"/>
                      <a:gd name="connsiteY0" fmla="*/ 1803 h 1312853"/>
                      <a:gd name="connsiteX1" fmla="*/ 648776 w 666025"/>
                      <a:gd name="connsiteY1" fmla="*/ 158461 h 1312853"/>
                      <a:gd name="connsiteX2" fmla="*/ 666025 w 666025"/>
                      <a:gd name="connsiteY2" fmla="*/ 1307251 h 1312853"/>
                      <a:gd name="connsiteX3" fmla="*/ 657567 w 666025"/>
                      <a:gd name="connsiteY3" fmla="*/ 1312853 h 1312853"/>
                      <a:gd name="connsiteX4" fmla="*/ 417713 w 666025"/>
                      <a:gd name="connsiteY4" fmla="*/ 1803 h 1312853"/>
                      <a:gd name="connsiteX0" fmla="*/ 417713 w 666361"/>
                      <a:gd name="connsiteY0" fmla="*/ 1803 h 1312853"/>
                      <a:gd name="connsiteX1" fmla="*/ 666361 w 666361"/>
                      <a:gd name="connsiteY1" fmla="*/ 167253 h 1312853"/>
                      <a:gd name="connsiteX2" fmla="*/ 666025 w 666361"/>
                      <a:gd name="connsiteY2" fmla="*/ 1307251 h 1312853"/>
                      <a:gd name="connsiteX3" fmla="*/ 657567 w 666361"/>
                      <a:gd name="connsiteY3" fmla="*/ 1312853 h 1312853"/>
                      <a:gd name="connsiteX4" fmla="*/ 417713 w 666361"/>
                      <a:gd name="connsiteY4" fmla="*/ 1803 h 131285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666361" h="1312853">
                        <a:moveTo>
                          <a:pt x="417713" y="1803"/>
                        </a:moveTo>
                        <a:cubicBezTo>
                          <a:pt x="504336" y="11478"/>
                          <a:pt x="605290" y="69294"/>
                          <a:pt x="666361" y="167253"/>
                        </a:cubicBezTo>
                        <a:lnTo>
                          <a:pt x="666025" y="1307251"/>
                        </a:lnTo>
                        <a:lnTo>
                          <a:pt x="657567" y="1312853"/>
                        </a:lnTo>
                        <a:cubicBezTo>
                          <a:pt x="-394158" y="656864"/>
                          <a:pt x="42344" y="-40119"/>
                          <a:pt x="417713" y="1803"/>
                        </a:cubicBezTo>
                        <a:close/>
                      </a:path>
                    </a:pathLst>
                  </a:custGeom>
                  <a:solidFill>
                    <a:schemeClr val="accent3"/>
                  </a:solidFill>
                  <a:ln>
                    <a:noFill/>
                  </a:ln>
                  <a:effectLst>
                    <a:outerShdw blurRad="50800" dist="38100" dir="10800000" algn="r" rotWithShape="0">
                      <a:prstClr val="black">
                        <a:alpha val="40000"/>
                      </a:prstClr>
                    </a:outerShdw>
                  </a:effectLst>
                </p:spPr>
                <p:txBody>
        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endParaRPr lang="en-US" sz="2701"/>
                  </a:p>
                </p:txBody>
              </p:sp>
              <p:sp>
                <p:nvSpPr>
                  <p:cNvPr id="65" name="Freeform: Shape 64">
                    <a:extLst>
                      <a:ext uri="{FF2B5EF4-FFF2-40B4-BE49-F238E27FC236}">
                        <a16:creationId xmlns:a16="http://schemas.microsoft.com/office/drawing/2014/main" id="{6F418A79-8BC1-4692-A280-4F1ECD059146}"/>
                      </a:ext>
                    </a:extLst>
                  </p:cNvPr>
                  <p:cNvSpPr/>
                  <p:nvPr/>
                </p:nvSpPr>
                <p:spPr>
                  <a:xfrm flipH="1">
                    <a:off x="8534550" y="2880051"/>
                    <a:ext cx="666361" cy="1312853"/>
                  </a:xfrm>
                  <a:custGeom>
                    <a:avLst/>
                    <a:gdLst>
                      <a:gd name="connsiteX0" fmla="*/ 417713 w 666025"/>
                      <a:gd name="connsiteY0" fmla="*/ 1803 h 1312853"/>
                      <a:gd name="connsiteX1" fmla="*/ 648776 w 666025"/>
                      <a:gd name="connsiteY1" fmla="*/ 158461 h 1312853"/>
                      <a:gd name="connsiteX2" fmla="*/ 666025 w 666025"/>
                      <a:gd name="connsiteY2" fmla="*/ 133883 h 1312853"/>
                      <a:gd name="connsiteX3" fmla="*/ 666025 w 666025"/>
                      <a:gd name="connsiteY3" fmla="*/ 1307251 h 1312853"/>
                      <a:gd name="connsiteX4" fmla="*/ 657567 w 666025"/>
                      <a:gd name="connsiteY4" fmla="*/ 1312853 h 1312853"/>
                      <a:gd name="connsiteX5" fmla="*/ 417713 w 666025"/>
                      <a:gd name="connsiteY5" fmla="*/ 1803 h 1312853"/>
                      <a:gd name="connsiteX0" fmla="*/ 417713 w 666025"/>
                      <a:gd name="connsiteY0" fmla="*/ 1803 h 1312853"/>
                      <a:gd name="connsiteX1" fmla="*/ 648776 w 666025"/>
                      <a:gd name="connsiteY1" fmla="*/ 158461 h 1312853"/>
                      <a:gd name="connsiteX2" fmla="*/ 666025 w 666025"/>
                      <a:gd name="connsiteY2" fmla="*/ 133883 h 1312853"/>
                      <a:gd name="connsiteX3" fmla="*/ 666025 w 666025"/>
                      <a:gd name="connsiteY3" fmla="*/ 1307251 h 1312853"/>
                      <a:gd name="connsiteX4" fmla="*/ 657567 w 666025"/>
                      <a:gd name="connsiteY4" fmla="*/ 1312853 h 1312853"/>
                      <a:gd name="connsiteX5" fmla="*/ 417713 w 666025"/>
                      <a:gd name="connsiteY5" fmla="*/ 1803 h 1312853"/>
                      <a:gd name="connsiteX0" fmla="*/ 417713 w 666025"/>
                      <a:gd name="connsiteY0" fmla="*/ 1803 h 1312853"/>
                      <a:gd name="connsiteX1" fmla="*/ 648776 w 666025"/>
                      <a:gd name="connsiteY1" fmla="*/ 158461 h 1312853"/>
                      <a:gd name="connsiteX2" fmla="*/ 666025 w 666025"/>
                      <a:gd name="connsiteY2" fmla="*/ 1307251 h 1312853"/>
                      <a:gd name="connsiteX3" fmla="*/ 657567 w 666025"/>
                      <a:gd name="connsiteY3" fmla="*/ 1312853 h 1312853"/>
                      <a:gd name="connsiteX4" fmla="*/ 417713 w 666025"/>
                      <a:gd name="connsiteY4" fmla="*/ 1803 h 1312853"/>
                      <a:gd name="connsiteX0" fmla="*/ 417713 w 666361"/>
                      <a:gd name="connsiteY0" fmla="*/ 1803 h 1312853"/>
                      <a:gd name="connsiteX1" fmla="*/ 666361 w 666361"/>
                      <a:gd name="connsiteY1" fmla="*/ 167253 h 1312853"/>
                      <a:gd name="connsiteX2" fmla="*/ 666025 w 666361"/>
                      <a:gd name="connsiteY2" fmla="*/ 1307251 h 1312853"/>
                      <a:gd name="connsiteX3" fmla="*/ 657567 w 666361"/>
                      <a:gd name="connsiteY3" fmla="*/ 1312853 h 1312853"/>
                      <a:gd name="connsiteX4" fmla="*/ 417713 w 666361"/>
                      <a:gd name="connsiteY4" fmla="*/ 1803 h 131285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666361" h="1312853">
                        <a:moveTo>
                          <a:pt x="417713" y="1803"/>
                        </a:moveTo>
                        <a:cubicBezTo>
                          <a:pt x="504336" y="11478"/>
                          <a:pt x="605290" y="69294"/>
                          <a:pt x="666361" y="167253"/>
                        </a:cubicBezTo>
                        <a:lnTo>
                          <a:pt x="666025" y="1307251"/>
                        </a:lnTo>
                        <a:lnTo>
                          <a:pt x="657567" y="1312853"/>
                        </a:lnTo>
                        <a:cubicBezTo>
                          <a:pt x="-394158" y="656864"/>
                          <a:pt x="42344" y="-40119"/>
                          <a:pt x="417713" y="1803"/>
                        </a:cubicBezTo>
                        <a:close/>
                      </a:path>
                    </a:pathLst>
                  </a:custGeom>
                  <a:solidFill>
                    <a:schemeClr val="accent3">
                      <a:lumMod val="75000"/>
                    </a:schemeClr>
                  </a:solidFill>
                  <a:ln>
                    <a:noFill/>
                  </a:ln>
                  <a:effectLst>
                    <a:outerShdw blurRad="127000" dist="63500" algn="tr" rotWithShape="0">
                      <a:prstClr val="black">
                        <a:alpha val="45000"/>
                      </a:prstClr>
                    </a:outerShdw>
                  </a:effectLst>
                </p:spPr>
                <p:txBody>
        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endParaRPr lang="en-US" sz="2701"/>
                  </a:p>
                </p:txBody>
              </p:sp>
            </p:grpSp>
          </p:grpSp>
        </p:grpSp>
      </p:grpSp>
      <p:grpSp>
        <p:nvGrpSpPr>
          <p:cNvPr id="85" name="Group 84">
            <a:extLst>
              <a:ext uri="{FF2B5EF4-FFF2-40B4-BE49-F238E27FC236}">
                <a16:creationId xmlns:a16="http://schemas.microsoft.com/office/drawing/2014/main" id="{9C2A2F10-C023-40B7-928F-69DC3642852D}"/>
              </a:ext>
            </a:extLst>
          </p:cNvPr>
          <p:cNvGrpSpPr/>
          <p:nvPr/>
        </p:nvGrpSpPr>
        <p:grpSpPr>
          <a:xfrm>
            <a:off x="8494629" y="3960744"/>
            <a:ext cx="710332" cy="1271418"/>
            <a:chOff x="7127861" y="367419"/>
            <a:chExt cx="2494698" cy="4465241"/>
          </a:xfrm>
        </p:grpSpPr>
        <p:grpSp>
          <p:nvGrpSpPr>
            <p:cNvPr id="86" name="Group 85">
              <a:extLst>
                <a:ext uri="{FF2B5EF4-FFF2-40B4-BE49-F238E27FC236}">
                  <a16:creationId xmlns:a16="http://schemas.microsoft.com/office/drawing/2014/main" id="{41A4859B-9B25-4EE2-9F53-64AB8E4080A2}"/>
                </a:ext>
              </a:extLst>
            </p:cNvPr>
            <p:cNvGrpSpPr/>
            <p:nvPr/>
          </p:nvGrpSpPr>
          <p:grpSpPr>
            <a:xfrm rot="20987042">
              <a:off x="7127861" y="367419"/>
              <a:ext cx="1710567" cy="1705037"/>
              <a:chOff x="7883801" y="2880051"/>
              <a:chExt cx="1317110" cy="1312853"/>
            </a:xfrm>
          </p:grpSpPr>
          <p:grpSp>
            <p:nvGrpSpPr>
              <p:cNvPr id="109" name="Group 108">
                <a:extLst>
                  <a:ext uri="{FF2B5EF4-FFF2-40B4-BE49-F238E27FC236}">
                    <a16:creationId xmlns:a16="http://schemas.microsoft.com/office/drawing/2014/main" id="{7CEE27F0-DB76-4386-8282-F89B01F579E4}"/>
                  </a:ext>
                </a:extLst>
              </p:cNvPr>
              <p:cNvGrpSpPr/>
              <p:nvPr/>
            </p:nvGrpSpPr>
            <p:grpSpPr>
              <a:xfrm>
                <a:off x="7883801" y="2880051"/>
                <a:ext cx="1317110" cy="1312853"/>
                <a:chOff x="7883801" y="2880051"/>
                <a:chExt cx="1317110" cy="1312853"/>
              </a:xfrm>
            </p:grpSpPr>
            <p:sp>
              <p:nvSpPr>
                <p:cNvPr id="113" name="Freeform: Shape 112">
                  <a:extLst>
                    <a:ext uri="{FF2B5EF4-FFF2-40B4-BE49-F238E27FC236}">
                      <a16:creationId xmlns:a16="http://schemas.microsoft.com/office/drawing/2014/main" id="{7A535498-C02C-4248-BCB6-22DBC6DE053B}"/>
                    </a:ext>
                  </a:extLst>
                </p:cNvPr>
                <p:cNvSpPr/>
                <p:nvPr/>
              </p:nvSpPr>
              <p:spPr>
                <a:xfrm>
                  <a:off x="7883801" y="2880051"/>
                  <a:ext cx="666361" cy="1312853"/>
                </a:xfrm>
                <a:custGeom>
                  <a:avLst/>
                  <a:gdLst>
                    <a:gd name="connsiteX0" fmla="*/ 417713 w 666025"/>
                    <a:gd name="connsiteY0" fmla="*/ 1803 h 1312853"/>
                    <a:gd name="connsiteX1" fmla="*/ 648776 w 666025"/>
                    <a:gd name="connsiteY1" fmla="*/ 158461 h 1312853"/>
                    <a:gd name="connsiteX2" fmla="*/ 666025 w 666025"/>
                    <a:gd name="connsiteY2" fmla="*/ 133883 h 1312853"/>
                    <a:gd name="connsiteX3" fmla="*/ 666025 w 666025"/>
                    <a:gd name="connsiteY3" fmla="*/ 1307251 h 1312853"/>
                    <a:gd name="connsiteX4" fmla="*/ 657567 w 666025"/>
                    <a:gd name="connsiteY4" fmla="*/ 1312853 h 1312853"/>
                    <a:gd name="connsiteX5" fmla="*/ 417713 w 666025"/>
                    <a:gd name="connsiteY5" fmla="*/ 1803 h 1312853"/>
                    <a:gd name="connsiteX0" fmla="*/ 417713 w 666025"/>
                    <a:gd name="connsiteY0" fmla="*/ 1803 h 1312853"/>
                    <a:gd name="connsiteX1" fmla="*/ 648776 w 666025"/>
                    <a:gd name="connsiteY1" fmla="*/ 158461 h 1312853"/>
                    <a:gd name="connsiteX2" fmla="*/ 666025 w 666025"/>
                    <a:gd name="connsiteY2" fmla="*/ 133883 h 1312853"/>
                    <a:gd name="connsiteX3" fmla="*/ 666025 w 666025"/>
                    <a:gd name="connsiteY3" fmla="*/ 1307251 h 1312853"/>
                    <a:gd name="connsiteX4" fmla="*/ 657567 w 666025"/>
                    <a:gd name="connsiteY4" fmla="*/ 1312853 h 1312853"/>
                    <a:gd name="connsiteX5" fmla="*/ 417713 w 666025"/>
                    <a:gd name="connsiteY5" fmla="*/ 1803 h 1312853"/>
                    <a:gd name="connsiteX0" fmla="*/ 417713 w 666025"/>
                    <a:gd name="connsiteY0" fmla="*/ 1803 h 1312853"/>
                    <a:gd name="connsiteX1" fmla="*/ 648776 w 666025"/>
                    <a:gd name="connsiteY1" fmla="*/ 158461 h 1312853"/>
                    <a:gd name="connsiteX2" fmla="*/ 666025 w 666025"/>
                    <a:gd name="connsiteY2" fmla="*/ 1307251 h 1312853"/>
                    <a:gd name="connsiteX3" fmla="*/ 657567 w 666025"/>
                    <a:gd name="connsiteY3" fmla="*/ 1312853 h 1312853"/>
                    <a:gd name="connsiteX4" fmla="*/ 417713 w 666025"/>
                    <a:gd name="connsiteY4" fmla="*/ 1803 h 1312853"/>
                    <a:gd name="connsiteX0" fmla="*/ 417713 w 666361"/>
                    <a:gd name="connsiteY0" fmla="*/ 1803 h 1312853"/>
                    <a:gd name="connsiteX1" fmla="*/ 666361 w 666361"/>
                    <a:gd name="connsiteY1" fmla="*/ 167253 h 1312853"/>
                    <a:gd name="connsiteX2" fmla="*/ 666025 w 666361"/>
                    <a:gd name="connsiteY2" fmla="*/ 1307251 h 1312853"/>
                    <a:gd name="connsiteX3" fmla="*/ 657567 w 666361"/>
                    <a:gd name="connsiteY3" fmla="*/ 1312853 h 1312853"/>
                    <a:gd name="connsiteX4" fmla="*/ 417713 w 666361"/>
                    <a:gd name="connsiteY4" fmla="*/ 1803 h 131285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666361" h="1312853">
                      <a:moveTo>
                        <a:pt x="417713" y="1803"/>
                      </a:moveTo>
                      <a:cubicBezTo>
                        <a:pt x="504336" y="11478"/>
                        <a:pt x="605290" y="69294"/>
                        <a:pt x="666361" y="167253"/>
                      </a:cubicBezTo>
                      <a:lnTo>
                        <a:pt x="666025" y="1307251"/>
                      </a:lnTo>
                      <a:lnTo>
                        <a:pt x="657567" y="1312853"/>
                      </a:lnTo>
                      <a:cubicBezTo>
                        <a:pt x="-394158" y="656864"/>
                        <a:pt x="42344" y="-40119"/>
                        <a:pt x="417713" y="1803"/>
                      </a:cubicBezTo>
                      <a:close/>
                    </a:path>
                  </a:pathLst>
                </a:custGeom>
                <a:solidFill>
                  <a:schemeClr val="accent3">
                    <a:lumMod val="75000"/>
                  </a:schemeClr>
                </a:solidFill>
                <a:ln>
                  <a:noFill/>
                </a:ln>
                <a:effectLst>
                  <a:outerShdw blurRad="50800" dist="38100" dir="10800000" algn="r" rotWithShape="0">
                    <a:prstClr val="black">
                      <a:alpha val="40000"/>
                    </a:prstClr>
                  </a:outerShdw>
                </a:effectLst>
              </p:spPr>
              <p:txBody>
      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endParaRPr lang="en-US" sz="2701" dirty="0"/>
                </a:p>
              </p:txBody>
            </p:sp>
            <p:sp>
              <p:nvSpPr>
                <p:cNvPr id="114" name="Freeform: Shape 113">
                  <a:extLst>
                    <a:ext uri="{FF2B5EF4-FFF2-40B4-BE49-F238E27FC236}">
                      <a16:creationId xmlns:a16="http://schemas.microsoft.com/office/drawing/2014/main" id="{A4CE8B96-812A-41BB-BB59-DE07A697A000}"/>
                    </a:ext>
                  </a:extLst>
                </p:cNvPr>
                <p:cNvSpPr/>
                <p:nvPr/>
              </p:nvSpPr>
              <p:spPr>
                <a:xfrm flipH="1">
                  <a:off x="8534550" y="2880051"/>
                  <a:ext cx="666361" cy="1312853"/>
                </a:xfrm>
                <a:custGeom>
                  <a:avLst/>
                  <a:gdLst>
                    <a:gd name="connsiteX0" fmla="*/ 417713 w 666025"/>
                    <a:gd name="connsiteY0" fmla="*/ 1803 h 1312853"/>
                    <a:gd name="connsiteX1" fmla="*/ 648776 w 666025"/>
                    <a:gd name="connsiteY1" fmla="*/ 158461 h 1312853"/>
                    <a:gd name="connsiteX2" fmla="*/ 666025 w 666025"/>
                    <a:gd name="connsiteY2" fmla="*/ 133883 h 1312853"/>
                    <a:gd name="connsiteX3" fmla="*/ 666025 w 666025"/>
                    <a:gd name="connsiteY3" fmla="*/ 1307251 h 1312853"/>
                    <a:gd name="connsiteX4" fmla="*/ 657567 w 666025"/>
                    <a:gd name="connsiteY4" fmla="*/ 1312853 h 1312853"/>
                    <a:gd name="connsiteX5" fmla="*/ 417713 w 666025"/>
                    <a:gd name="connsiteY5" fmla="*/ 1803 h 1312853"/>
                    <a:gd name="connsiteX0" fmla="*/ 417713 w 666025"/>
                    <a:gd name="connsiteY0" fmla="*/ 1803 h 1312853"/>
                    <a:gd name="connsiteX1" fmla="*/ 648776 w 666025"/>
                    <a:gd name="connsiteY1" fmla="*/ 158461 h 1312853"/>
                    <a:gd name="connsiteX2" fmla="*/ 666025 w 666025"/>
                    <a:gd name="connsiteY2" fmla="*/ 133883 h 1312853"/>
                    <a:gd name="connsiteX3" fmla="*/ 666025 w 666025"/>
                    <a:gd name="connsiteY3" fmla="*/ 1307251 h 1312853"/>
                    <a:gd name="connsiteX4" fmla="*/ 657567 w 666025"/>
                    <a:gd name="connsiteY4" fmla="*/ 1312853 h 1312853"/>
                    <a:gd name="connsiteX5" fmla="*/ 417713 w 666025"/>
                    <a:gd name="connsiteY5" fmla="*/ 1803 h 1312853"/>
                    <a:gd name="connsiteX0" fmla="*/ 417713 w 666025"/>
                    <a:gd name="connsiteY0" fmla="*/ 1803 h 1312853"/>
                    <a:gd name="connsiteX1" fmla="*/ 648776 w 666025"/>
                    <a:gd name="connsiteY1" fmla="*/ 158461 h 1312853"/>
                    <a:gd name="connsiteX2" fmla="*/ 666025 w 666025"/>
                    <a:gd name="connsiteY2" fmla="*/ 1307251 h 1312853"/>
                    <a:gd name="connsiteX3" fmla="*/ 657567 w 666025"/>
                    <a:gd name="connsiteY3" fmla="*/ 1312853 h 1312853"/>
                    <a:gd name="connsiteX4" fmla="*/ 417713 w 666025"/>
                    <a:gd name="connsiteY4" fmla="*/ 1803 h 1312853"/>
                    <a:gd name="connsiteX0" fmla="*/ 417713 w 666361"/>
                    <a:gd name="connsiteY0" fmla="*/ 1803 h 1312853"/>
                    <a:gd name="connsiteX1" fmla="*/ 666361 w 666361"/>
                    <a:gd name="connsiteY1" fmla="*/ 167253 h 1312853"/>
                    <a:gd name="connsiteX2" fmla="*/ 666025 w 666361"/>
                    <a:gd name="connsiteY2" fmla="*/ 1307251 h 1312853"/>
                    <a:gd name="connsiteX3" fmla="*/ 657567 w 666361"/>
                    <a:gd name="connsiteY3" fmla="*/ 1312853 h 1312853"/>
                    <a:gd name="connsiteX4" fmla="*/ 417713 w 666361"/>
                    <a:gd name="connsiteY4" fmla="*/ 1803 h 131285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666361" h="1312853">
                      <a:moveTo>
                        <a:pt x="417713" y="1803"/>
                      </a:moveTo>
                      <a:cubicBezTo>
                        <a:pt x="504336" y="11478"/>
                        <a:pt x="605290" y="69294"/>
                        <a:pt x="666361" y="167253"/>
                      </a:cubicBezTo>
                      <a:lnTo>
                        <a:pt x="666025" y="1307251"/>
                      </a:lnTo>
                      <a:lnTo>
                        <a:pt x="657567" y="1312853"/>
                      </a:lnTo>
                      <a:cubicBezTo>
                        <a:pt x="-394158" y="656864"/>
                        <a:pt x="42344" y="-40119"/>
                        <a:pt x="417713" y="1803"/>
                      </a:cubicBezTo>
                      <a:close/>
                    </a:path>
                  </a:pathLst>
                </a:custGeom>
                <a:solidFill>
                  <a:schemeClr val="accent3">
                    <a:lumMod val="75000"/>
                  </a:schemeClr>
                </a:solidFill>
                <a:ln>
                  <a:noFill/>
                </a:ln>
                <a:effectLst>
                  <a:outerShdw blurRad="127000" dist="63500" algn="tr" rotWithShape="0">
                    <a:prstClr val="black">
                      <a:alpha val="45000"/>
                    </a:prstClr>
                  </a:outerShdw>
                </a:effectLst>
              </p:spPr>
              <p:txBody>
      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endParaRPr lang="en-US" sz="2701"/>
                </a:p>
              </p:txBody>
            </p:sp>
          </p:grpSp>
          <p:grpSp>
            <p:nvGrpSpPr>
              <p:cNvPr id="110" name="Group 109">
                <a:extLst>
                  <a:ext uri="{FF2B5EF4-FFF2-40B4-BE49-F238E27FC236}">
                    <a16:creationId xmlns:a16="http://schemas.microsoft.com/office/drawing/2014/main" id="{9347984E-5866-40BD-BA4D-A3C361DE424E}"/>
                  </a:ext>
                </a:extLst>
              </p:cNvPr>
              <p:cNvGrpSpPr/>
              <p:nvPr/>
            </p:nvGrpSpPr>
            <p:grpSpPr>
              <a:xfrm>
                <a:off x="8148494" y="2880051"/>
                <a:ext cx="787724" cy="1312853"/>
                <a:chOff x="7883801" y="2880051"/>
                <a:chExt cx="1317110" cy="1312853"/>
              </a:xfrm>
            </p:grpSpPr>
            <p:sp>
              <p:nvSpPr>
                <p:cNvPr id="111" name="Freeform: Shape 110">
                  <a:extLst>
                    <a:ext uri="{FF2B5EF4-FFF2-40B4-BE49-F238E27FC236}">
                      <a16:creationId xmlns:a16="http://schemas.microsoft.com/office/drawing/2014/main" id="{B4C5DAB7-54BB-4F19-A9EC-952E5A02F472}"/>
                    </a:ext>
                  </a:extLst>
                </p:cNvPr>
                <p:cNvSpPr/>
                <p:nvPr/>
              </p:nvSpPr>
              <p:spPr>
                <a:xfrm>
                  <a:off x="7883801" y="2880051"/>
                  <a:ext cx="666361" cy="1312853"/>
                </a:xfrm>
                <a:custGeom>
                  <a:avLst/>
                  <a:gdLst>
                    <a:gd name="connsiteX0" fmla="*/ 417713 w 666025"/>
                    <a:gd name="connsiteY0" fmla="*/ 1803 h 1312853"/>
                    <a:gd name="connsiteX1" fmla="*/ 648776 w 666025"/>
                    <a:gd name="connsiteY1" fmla="*/ 158461 h 1312853"/>
                    <a:gd name="connsiteX2" fmla="*/ 666025 w 666025"/>
                    <a:gd name="connsiteY2" fmla="*/ 133883 h 1312853"/>
                    <a:gd name="connsiteX3" fmla="*/ 666025 w 666025"/>
                    <a:gd name="connsiteY3" fmla="*/ 1307251 h 1312853"/>
                    <a:gd name="connsiteX4" fmla="*/ 657567 w 666025"/>
                    <a:gd name="connsiteY4" fmla="*/ 1312853 h 1312853"/>
                    <a:gd name="connsiteX5" fmla="*/ 417713 w 666025"/>
                    <a:gd name="connsiteY5" fmla="*/ 1803 h 1312853"/>
                    <a:gd name="connsiteX0" fmla="*/ 417713 w 666025"/>
                    <a:gd name="connsiteY0" fmla="*/ 1803 h 1312853"/>
                    <a:gd name="connsiteX1" fmla="*/ 648776 w 666025"/>
                    <a:gd name="connsiteY1" fmla="*/ 158461 h 1312853"/>
                    <a:gd name="connsiteX2" fmla="*/ 666025 w 666025"/>
                    <a:gd name="connsiteY2" fmla="*/ 133883 h 1312853"/>
                    <a:gd name="connsiteX3" fmla="*/ 666025 w 666025"/>
                    <a:gd name="connsiteY3" fmla="*/ 1307251 h 1312853"/>
                    <a:gd name="connsiteX4" fmla="*/ 657567 w 666025"/>
                    <a:gd name="connsiteY4" fmla="*/ 1312853 h 1312853"/>
                    <a:gd name="connsiteX5" fmla="*/ 417713 w 666025"/>
                    <a:gd name="connsiteY5" fmla="*/ 1803 h 1312853"/>
                    <a:gd name="connsiteX0" fmla="*/ 417713 w 666025"/>
                    <a:gd name="connsiteY0" fmla="*/ 1803 h 1312853"/>
                    <a:gd name="connsiteX1" fmla="*/ 648776 w 666025"/>
                    <a:gd name="connsiteY1" fmla="*/ 158461 h 1312853"/>
                    <a:gd name="connsiteX2" fmla="*/ 666025 w 666025"/>
                    <a:gd name="connsiteY2" fmla="*/ 1307251 h 1312853"/>
                    <a:gd name="connsiteX3" fmla="*/ 657567 w 666025"/>
                    <a:gd name="connsiteY3" fmla="*/ 1312853 h 1312853"/>
                    <a:gd name="connsiteX4" fmla="*/ 417713 w 666025"/>
                    <a:gd name="connsiteY4" fmla="*/ 1803 h 1312853"/>
                    <a:gd name="connsiteX0" fmla="*/ 417713 w 666361"/>
                    <a:gd name="connsiteY0" fmla="*/ 1803 h 1312853"/>
                    <a:gd name="connsiteX1" fmla="*/ 666361 w 666361"/>
                    <a:gd name="connsiteY1" fmla="*/ 167253 h 1312853"/>
                    <a:gd name="connsiteX2" fmla="*/ 666025 w 666361"/>
                    <a:gd name="connsiteY2" fmla="*/ 1307251 h 1312853"/>
                    <a:gd name="connsiteX3" fmla="*/ 657567 w 666361"/>
                    <a:gd name="connsiteY3" fmla="*/ 1312853 h 1312853"/>
                    <a:gd name="connsiteX4" fmla="*/ 417713 w 666361"/>
                    <a:gd name="connsiteY4" fmla="*/ 1803 h 131285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666361" h="1312853">
                      <a:moveTo>
                        <a:pt x="417713" y="1803"/>
                      </a:moveTo>
                      <a:cubicBezTo>
                        <a:pt x="504336" y="11478"/>
                        <a:pt x="605290" y="69294"/>
                        <a:pt x="666361" y="167253"/>
                      </a:cubicBezTo>
                      <a:lnTo>
                        <a:pt x="666025" y="1307251"/>
                      </a:lnTo>
                      <a:lnTo>
                        <a:pt x="657567" y="1312853"/>
                      </a:lnTo>
                      <a:cubicBezTo>
                        <a:pt x="-394158" y="656864"/>
                        <a:pt x="42344" y="-40119"/>
                        <a:pt x="417713" y="1803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  <a:effectLst>
                  <a:outerShdw blurRad="50800" dist="38100" dir="10800000" algn="r" rotWithShape="0">
                    <a:prstClr val="black">
                      <a:alpha val="40000"/>
                    </a:prstClr>
                  </a:outerShdw>
                </a:effectLst>
              </p:spPr>
              <p:txBody>
      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endParaRPr lang="en-US" sz="2701"/>
                </a:p>
              </p:txBody>
            </p:sp>
            <p:sp>
              <p:nvSpPr>
                <p:cNvPr id="112" name="Freeform: Shape 111">
                  <a:extLst>
                    <a:ext uri="{FF2B5EF4-FFF2-40B4-BE49-F238E27FC236}">
                      <a16:creationId xmlns:a16="http://schemas.microsoft.com/office/drawing/2014/main" id="{F5AAADA6-CD13-4E28-86EC-7AB5CA157061}"/>
                    </a:ext>
                  </a:extLst>
                </p:cNvPr>
                <p:cNvSpPr/>
                <p:nvPr/>
              </p:nvSpPr>
              <p:spPr>
                <a:xfrm flipH="1">
                  <a:off x="8534550" y="2880051"/>
                  <a:ext cx="666361" cy="1312853"/>
                </a:xfrm>
                <a:custGeom>
                  <a:avLst/>
                  <a:gdLst>
                    <a:gd name="connsiteX0" fmla="*/ 417713 w 666025"/>
                    <a:gd name="connsiteY0" fmla="*/ 1803 h 1312853"/>
                    <a:gd name="connsiteX1" fmla="*/ 648776 w 666025"/>
                    <a:gd name="connsiteY1" fmla="*/ 158461 h 1312853"/>
                    <a:gd name="connsiteX2" fmla="*/ 666025 w 666025"/>
                    <a:gd name="connsiteY2" fmla="*/ 133883 h 1312853"/>
                    <a:gd name="connsiteX3" fmla="*/ 666025 w 666025"/>
                    <a:gd name="connsiteY3" fmla="*/ 1307251 h 1312853"/>
                    <a:gd name="connsiteX4" fmla="*/ 657567 w 666025"/>
                    <a:gd name="connsiteY4" fmla="*/ 1312853 h 1312853"/>
                    <a:gd name="connsiteX5" fmla="*/ 417713 w 666025"/>
                    <a:gd name="connsiteY5" fmla="*/ 1803 h 1312853"/>
                    <a:gd name="connsiteX0" fmla="*/ 417713 w 666025"/>
                    <a:gd name="connsiteY0" fmla="*/ 1803 h 1312853"/>
                    <a:gd name="connsiteX1" fmla="*/ 648776 w 666025"/>
                    <a:gd name="connsiteY1" fmla="*/ 158461 h 1312853"/>
                    <a:gd name="connsiteX2" fmla="*/ 666025 w 666025"/>
                    <a:gd name="connsiteY2" fmla="*/ 133883 h 1312853"/>
                    <a:gd name="connsiteX3" fmla="*/ 666025 w 666025"/>
                    <a:gd name="connsiteY3" fmla="*/ 1307251 h 1312853"/>
                    <a:gd name="connsiteX4" fmla="*/ 657567 w 666025"/>
                    <a:gd name="connsiteY4" fmla="*/ 1312853 h 1312853"/>
                    <a:gd name="connsiteX5" fmla="*/ 417713 w 666025"/>
                    <a:gd name="connsiteY5" fmla="*/ 1803 h 1312853"/>
                    <a:gd name="connsiteX0" fmla="*/ 417713 w 666025"/>
                    <a:gd name="connsiteY0" fmla="*/ 1803 h 1312853"/>
                    <a:gd name="connsiteX1" fmla="*/ 648776 w 666025"/>
                    <a:gd name="connsiteY1" fmla="*/ 158461 h 1312853"/>
                    <a:gd name="connsiteX2" fmla="*/ 666025 w 666025"/>
                    <a:gd name="connsiteY2" fmla="*/ 1307251 h 1312853"/>
                    <a:gd name="connsiteX3" fmla="*/ 657567 w 666025"/>
                    <a:gd name="connsiteY3" fmla="*/ 1312853 h 1312853"/>
                    <a:gd name="connsiteX4" fmla="*/ 417713 w 666025"/>
                    <a:gd name="connsiteY4" fmla="*/ 1803 h 1312853"/>
                    <a:gd name="connsiteX0" fmla="*/ 417713 w 666361"/>
                    <a:gd name="connsiteY0" fmla="*/ 1803 h 1312853"/>
                    <a:gd name="connsiteX1" fmla="*/ 666361 w 666361"/>
                    <a:gd name="connsiteY1" fmla="*/ 167253 h 1312853"/>
                    <a:gd name="connsiteX2" fmla="*/ 666025 w 666361"/>
                    <a:gd name="connsiteY2" fmla="*/ 1307251 h 1312853"/>
                    <a:gd name="connsiteX3" fmla="*/ 657567 w 666361"/>
                    <a:gd name="connsiteY3" fmla="*/ 1312853 h 1312853"/>
                    <a:gd name="connsiteX4" fmla="*/ 417713 w 666361"/>
                    <a:gd name="connsiteY4" fmla="*/ 1803 h 131285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666361" h="1312853">
                      <a:moveTo>
                        <a:pt x="417713" y="1803"/>
                      </a:moveTo>
                      <a:cubicBezTo>
                        <a:pt x="504336" y="11478"/>
                        <a:pt x="605290" y="69294"/>
                        <a:pt x="666361" y="167253"/>
                      </a:cubicBezTo>
                      <a:lnTo>
                        <a:pt x="666025" y="1307251"/>
                      </a:lnTo>
                      <a:lnTo>
                        <a:pt x="657567" y="1312853"/>
                      </a:lnTo>
                      <a:cubicBezTo>
                        <a:pt x="-394158" y="656864"/>
                        <a:pt x="42344" y="-40119"/>
                        <a:pt x="417713" y="1803"/>
                      </a:cubicBezTo>
                      <a:close/>
                    </a:path>
                  </a:pathLst>
                </a:custGeom>
                <a:solidFill>
                  <a:schemeClr val="accent3">
                    <a:lumMod val="75000"/>
                  </a:schemeClr>
                </a:solidFill>
                <a:ln>
                  <a:noFill/>
                </a:ln>
                <a:effectLst>
                  <a:outerShdw blurRad="127000" dist="63500" algn="tr" rotWithShape="0">
                    <a:prstClr val="black">
                      <a:alpha val="45000"/>
                    </a:prstClr>
                  </a:outerShdw>
                </a:effectLst>
              </p:spPr>
              <p:txBody>
      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endParaRPr lang="en-US" sz="2701"/>
                </a:p>
              </p:txBody>
            </p:sp>
          </p:grpSp>
        </p:grpSp>
        <p:grpSp>
          <p:nvGrpSpPr>
            <p:cNvPr id="87" name="Group 86">
              <a:extLst>
                <a:ext uri="{FF2B5EF4-FFF2-40B4-BE49-F238E27FC236}">
                  <a16:creationId xmlns:a16="http://schemas.microsoft.com/office/drawing/2014/main" id="{839FEECB-502B-4ED2-BB86-8A8A5310B145}"/>
                </a:ext>
              </a:extLst>
            </p:cNvPr>
            <p:cNvGrpSpPr/>
            <p:nvPr/>
          </p:nvGrpSpPr>
          <p:grpSpPr>
            <a:xfrm rot="1189193">
              <a:off x="8162390" y="638412"/>
              <a:ext cx="1460169" cy="1455448"/>
              <a:chOff x="7883801" y="2880051"/>
              <a:chExt cx="1317110" cy="1312853"/>
            </a:xfrm>
          </p:grpSpPr>
          <p:grpSp>
            <p:nvGrpSpPr>
              <p:cNvPr id="103" name="Group 102">
                <a:extLst>
                  <a:ext uri="{FF2B5EF4-FFF2-40B4-BE49-F238E27FC236}">
                    <a16:creationId xmlns:a16="http://schemas.microsoft.com/office/drawing/2014/main" id="{081E76F6-874A-4A2C-B976-072C6907CC2F}"/>
                  </a:ext>
                </a:extLst>
              </p:cNvPr>
              <p:cNvGrpSpPr/>
              <p:nvPr/>
            </p:nvGrpSpPr>
            <p:grpSpPr>
              <a:xfrm>
                <a:off x="7883801" y="2880051"/>
                <a:ext cx="1317110" cy="1312853"/>
                <a:chOff x="7883801" y="2880051"/>
                <a:chExt cx="1317110" cy="1312853"/>
              </a:xfrm>
            </p:grpSpPr>
            <p:sp>
              <p:nvSpPr>
                <p:cNvPr id="107" name="Freeform: Shape 106">
                  <a:extLst>
                    <a:ext uri="{FF2B5EF4-FFF2-40B4-BE49-F238E27FC236}">
                      <a16:creationId xmlns:a16="http://schemas.microsoft.com/office/drawing/2014/main" id="{F1CCF745-5ABC-485C-84B1-24AF7B7F4CFE}"/>
                    </a:ext>
                  </a:extLst>
                </p:cNvPr>
                <p:cNvSpPr/>
                <p:nvPr/>
              </p:nvSpPr>
              <p:spPr>
                <a:xfrm>
                  <a:off x="7883801" y="2880051"/>
                  <a:ext cx="666361" cy="1312853"/>
                </a:xfrm>
                <a:custGeom>
                  <a:avLst/>
                  <a:gdLst>
                    <a:gd name="connsiteX0" fmla="*/ 417713 w 666025"/>
                    <a:gd name="connsiteY0" fmla="*/ 1803 h 1312853"/>
                    <a:gd name="connsiteX1" fmla="*/ 648776 w 666025"/>
                    <a:gd name="connsiteY1" fmla="*/ 158461 h 1312853"/>
                    <a:gd name="connsiteX2" fmla="*/ 666025 w 666025"/>
                    <a:gd name="connsiteY2" fmla="*/ 133883 h 1312853"/>
                    <a:gd name="connsiteX3" fmla="*/ 666025 w 666025"/>
                    <a:gd name="connsiteY3" fmla="*/ 1307251 h 1312853"/>
                    <a:gd name="connsiteX4" fmla="*/ 657567 w 666025"/>
                    <a:gd name="connsiteY4" fmla="*/ 1312853 h 1312853"/>
                    <a:gd name="connsiteX5" fmla="*/ 417713 w 666025"/>
                    <a:gd name="connsiteY5" fmla="*/ 1803 h 1312853"/>
                    <a:gd name="connsiteX0" fmla="*/ 417713 w 666025"/>
                    <a:gd name="connsiteY0" fmla="*/ 1803 h 1312853"/>
                    <a:gd name="connsiteX1" fmla="*/ 648776 w 666025"/>
                    <a:gd name="connsiteY1" fmla="*/ 158461 h 1312853"/>
                    <a:gd name="connsiteX2" fmla="*/ 666025 w 666025"/>
                    <a:gd name="connsiteY2" fmla="*/ 133883 h 1312853"/>
                    <a:gd name="connsiteX3" fmla="*/ 666025 w 666025"/>
                    <a:gd name="connsiteY3" fmla="*/ 1307251 h 1312853"/>
                    <a:gd name="connsiteX4" fmla="*/ 657567 w 666025"/>
                    <a:gd name="connsiteY4" fmla="*/ 1312853 h 1312853"/>
                    <a:gd name="connsiteX5" fmla="*/ 417713 w 666025"/>
                    <a:gd name="connsiteY5" fmla="*/ 1803 h 1312853"/>
                    <a:gd name="connsiteX0" fmla="*/ 417713 w 666025"/>
                    <a:gd name="connsiteY0" fmla="*/ 1803 h 1312853"/>
                    <a:gd name="connsiteX1" fmla="*/ 648776 w 666025"/>
                    <a:gd name="connsiteY1" fmla="*/ 158461 h 1312853"/>
                    <a:gd name="connsiteX2" fmla="*/ 666025 w 666025"/>
                    <a:gd name="connsiteY2" fmla="*/ 1307251 h 1312853"/>
                    <a:gd name="connsiteX3" fmla="*/ 657567 w 666025"/>
                    <a:gd name="connsiteY3" fmla="*/ 1312853 h 1312853"/>
                    <a:gd name="connsiteX4" fmla="*/ 417713 w 666025"/>
                    <a:gd name="connsiteY4" fmla="*/ 1803 h 1312853"/>
                    <a:gd name="connsiteX0" fmla="*/ 417713 w 666361"/>
                    <a:gd name="connsiteY0" fmla="*/ 1803 h 1312853"/>
                    <a:gd name="connsiteX1" fmla="*/ 666361 w 666361"/>
                    <a:gd name="connsiteY1" fmla="*/ 167253 h 1312853"/>
                    <a:gd name="connsiteX2" fmla="*/ 666025 w 666361"/>
                    <a:gd name="connsiteY2" fmla="*/ 1307251 h 1312853"/>
                    <a:gd name="connsiteX3" fmla="*/ 657567 w 666361"/>
                    <a:gd name="connsiteY3" fmla="*/ 1312853 h 1312853"/>
                    <a:gd name="connsiteX4" fmla="*/ 417713 w 666361"/>
                    <a:gd name="connsiteY4" fmla="*/ 1803 h 131285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666361" h="1312853">
                      <a:moveTo>
                        <a:pt x="417713" y="1803"/>
                      </a:moveTo>
                      <a:cubicBezTo>
                        <a:pt x="504336" y="11478"/>
                        <a:pt x="605290" y="69294"/>
                        <a:pt x="666361" y="167253"/>
                      </a:cubicBezTo>
                      <a:lnTo>
                        <a:pt x="666025" y="1307251"/>
                      </a:lnTo>
                      <a:lnTo>
                        <a:pt x="657567" y="1312853"/>
                      </a:lnTo>
                      <a:cubicBezTo>
                        <a:pt x="-394158" y="656864"/>
                        <a:pt x="42344" y="-40119"/>
                        <a:pt x="417713" y="1803"/>
                      </a:cubicBezTo>
                      <a:close/>
                    </a:path>
                  </a:pathLst>
                </a:custGeom>
                <a:solidFill>
                  <a:schemeClr val="accent3">
                    <a:lumMod val="75000"/>
                  </a:schemeClr>
                </a:solidFill>
                <a:ln>
                  <a:noFill/>
                </a:ln>
                <a:effectLst>
                  <a:outerShdw blurRad="50800" dist="38100" dir="10800000" algn="r" rotWithShape="0">
                    <a:prstClr val="black">
                      <a:alpha val="40000"/>
                    </a:prstClr>
                  </a:outerShdw>
                </a:effectLst>
              </p:spPr>
              <p:txBody>
      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endParaRPr lang="en-US" sz="2701" dirty="0"/>
                </a:p>
              </p:txBody>
            </p:sp>
            <p:sp>
              <p:nvSpPr>
                <p:cNvPr id="108" name="Freeform: Shape 107">
                  <a:extLst>
                    <a:ext uri="{FF2B5EF4-FFF2-40B4-BE49-F238E27FC236}">
                      <a16:creationId xmlns:a16="http://schemas.microsoft.com/office/drawing/2014/main" id="{B3D3FA81-8A69-46F6-AABF-B9EB11DA5123}"/>
                    </a:ext>
                  </a:extLst>
                </p:cNvPr>
                <p:cNvSpPr/>
                <p:nvPr/>
              </p:nvSpPr>
              <p:spPr>
                <a:xfrm flipH="1">
                  <a:off x="8534550" y="2880051"/>
                  <a:ext cx="666361" cy="1312853"/>
                </a:xfrm>
                <a:custGeom>
                  <a:avLst/>
                  <a:gdLst>
                    <a:gd name="connsiteX0" fmla="*/ 417713 w 666025"/>
                    <a:gd name="connsiteY0" fmla="*/ 1803 h 1312853"/>
                    <a:gd name="connsiteX1" fmla="*/ 648776 w 666025"/>
                    <a:gd name="connsiteY1" fmla="*/ 158461 h 1312853"/>
                    <a:gd name="connsiteX2" fmla="*/ 666025 w 666025"/>
                    <a:gd name="connsiteY2" fmla="*/ 133883 h 1312853"/>
                    <a:gd name="connsiteX3" fmla="*/ 666025 w 666025"/>
                    <a:gd name="connsiteY3" fmla="*/ 1307251 h 1312853"/>
                    <a:gd name="connsiteX4" fmla="*/ 657567 w 666025"/>
                    <a:gd name="connsiteY4" fmla="*/ 1312853 h 1312853"/>
                    <a:gd name="connsiteX5" fmla="*/ 417713 w 666025"/>
                    <a:gd name="connsiteY5" fmla="*/ 1803 h 1312853"/>
                    <a:gd name="connsiteX0" fmla="*/ 417713 w 666025"/>
                    <a:gd name="connsiteY0" fmla="*/ 1803 h 1312853"/>
                    <a:gd name="connsiteX1" fmla="*/ 648776 w 666025"/>
                    <a:gd name="connsiteY1" fmla="*/ 158461 h 1312853"/>
                    <a:gd name="connsiteX2" fmla="*/ 666025 w 666025"/>
                    <a:gd name="connsiteY2" fmla="*/ 133883 h 1312853"/>
                    <a:gd name="connsiteX3" fmla="*/ 666025 w 666025"/>
                    <a:gd name="connsiteY3" fmla="*/ 1307251 h 1312853"/>
                    <a:gd name="connsiteX4" fmla="*/ 657567 w 666025"/>
                    <a:gd name="connsiteY4" fmla="*/ 1312853 h 1312853"/>
                    <a:gd name="connsiteX5" fmla="*/ 417713 w 666025"/>
                    <a:gd name="connsiteY5" fmla="*/ 1803 h 1312853"/>
                    <a:gd name="connsiteX0" fmla="*/ 417713 w 666025"/>
                    <a:gd name="connsiteY0" fmla="*/ 1803 h 1312853"/>
                    <a:gd name="connsiteX1" fmla="*/ 648776 w 666025"/>
                    <a:gd name="connsiteY1" fmla="*/ 158461 h 1312853"/>
                    <a:gd name="connsiteX2" fmla="*/ 666025 w 666025"/>
                    <a:gd name="connsiteY2" fmla="*/ 1307251 h 1312853"/>
                    <a:gd name="connsiteX3" fmla="*/ 657567 w 666025"/>
                    <a:gd name="connsiteY3" fmla="*/ 1312853 h 1312853"/>
                    <a:gd name="connsiteX4" fmla="*/ 417713 w 666025"/>
                    <a:gd name="connsiteY4" fmla="*/ 1803 h 1312853"/>
                    <a:gd name="connsiteX0" fmla="*/ 417713 w 666361"/>
                    <a:gd name="connsiteY0" fmla="*/ 1803 h 1312853"/>
                    <a:gd name="connsiteX1" fmla="*/ 666361 w 666361"/>
                    <a:gd name="connsiteY1" fmla="*/ 167253 h 1312853"/>
                    <a:gd name="connsiteX2" fmla="*/ 666025 w 666361"/>
                    <a:gd name="connsiteY2" fmla="*/ 1307251 h 1312853"/>
                    <a:gd name="connsiteX3" fmla="*/ 657567 w 666361"/>
                    <a:gd name="connsiteY3" fmla="*/ 1312853 h 1312853"/>
                    <a:gd name="connsiteX4" fmla="*/ 417713 w 666361"/>
                    <a:gd name="connsiteY4" fmla="*/ 1803 h 131285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666361" h="1312853">
                      <a:moveTo>
                        <a:pt x="417713" y="1803"/>
                      </a:moveTo>
                      <a:cubicBezTo>
                        <a:pt x="504336" y="11478"/>
                        <a:pt x="605290" y="69294"/>
                        <a:pt x="666361" y="167253"/>
                      </a:cubicBezTo>
                      <a:lnTo>
                        <a:pt x="666025" y="1307251"/>
                      </a:lnTo>
                      <a:lnTo>
                        <a:pt x="657567" y="1312853"/>
                      </a:lnTo>
                      <a:cubicBezTo>
                        <a:pt x="-394158" y="656864"/>
                        <a:pt x="42344" y="-40119"/>
                        <a:pt x="417713" y="1803"/>
                      </a:cubicBezTo>
                      <a:close/>
                    </a:path>
                  </a:pathLst>
                </a:custGeom>
                <a:solidFill>
                  <a:schemeClr val="accent3">
                    <a:lumMod val="75000"/>
                  </a:schemeClr>
                </a:solidFill>
                <a:ln>
                  <a:noFill/>
                </a:ln>
                <a:effectLst>
                  <a:outerShdw blurRad="127000" dist="63500" algn="tr" rotWithShape="0">
                    <a:prstClr val="black">
                      <a:alpha val="45000"/>
                    </a:prstClr>
                  </a:outerShdw>
                </a:effectLst>
              </p:spPr>
              <p:txBody>
      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endParaRPr lang="en-US" sz="2701"/>
                </a:p>
              </p:txBody>
            </p:sp>
          </p:grpSp>
          <p:grpSp>
            <p:nvGrpSpPr>
              <p:cNvPr id="104" name="Group 103">
                <a:extLst>
                  <a:ext uri="{FF2B5EF4-FFF2-40B4-BE49-F238E27FC236}">
                    <a16:creationId xmlns:a16="http://schemas.microsoft.com/office/drawing/2014/main" id="{EBE3B984-98B8-46E2-B69D-6515DB383A50}"/>
                  </a:ext>
                </a:extLst>
              </p:cNvPr>
              <p:cNvGrpSpPr/>
              <p:nvPr/>
            </p:nvGrpSpPr>
            <p:grpSpPr>
              <a:xfrm>
                <a:off x="8148494" y="2880051"/>
                <a:ext cx="787724" cy="1312853"/>
                <a:chOff x="7883801" y="2880051"/>
                <a:chExt cx="1317110" cy="1312853"/>
              </a:xfrm>
            </p:grpSpPr>
            <p:sp>
              <p:nvSpPr>
                <p:cNvPr id="105" name="Freeform: Shape 104">
                  <a:extLst>
                    <a:ext uri="{FF2B5EF4-FFF2-40B4-BE49-F238E27FC236}">
                      <a16:creationId xmlns:a16="http://schemas.microsoft.com/office/drawing/2014/main" id="{5A006817-E3AE-4BC9-8930-C214DFE44726}"/>
                    </a:ext>
                  </a:extLst>
                </p:cNvPr>
                <p:cNvSpPr/>
                <p:nvPr/>
              </p:nvSpPr>
              <p:spPr>
                <a:xfrm>
                  <a:off x="7883801" y="2880051"/>
                  <a:ext cx="666361" cy="1312853"/>
                </a:xfrm>
                <a:custGeom>
                  <a:avLst/>
                  <a:gdLst>
                    <a:gd name="connsiteX0" fmla="*/ 417713 w 666025"/>
                    <a:gd name="connsiteY0" fmla="*/ 1803 h 1312853"/>
                    <a:gd name="connsiteX1" fmla="*/ 648776 w 666025"/>
                    <a:gd name="connsiteY1" fmla="*/ 158461 h 1312853"/>
                    <a:gd name="connsiteX2" fmla="*/ 666025 w 666025"/>
                    <a:gd name="connsiteY2" fmla="*/ 133883 h 1312853"/>
                    <a:gd name="connsiteX3" fmla="*/ 666025 w 666025"/>
                    <a:gd name="connsiteY3" fmla="*/ 1307251 h 1312853"/>
                    <a:gd name="connsiteX4" fmla="*/ 657567 w 666025"/>
                    <a:gd name="connsiteY4" fmla="*/ 1312853 h 1312853"/>
                    <a:gd name="connsiteX5" fmla="*/ 417713 w 666025"/>
                    <a:gd name="connsiteY5" fmla="*/ 1803 h 1312853"/>
                    <a:gd name="connsiteX0" fmla="*/ 417713 w 666025"/>
                    <a:gd name="connsiteY0" fmla="*/ 1803 h 1312853"/>
                    <a:gd name="connsiteX1" fmla="*/ 648776 w 666025"/>
                    <a:gd name="connsiteY1" fmla="*/ 158461 h 1312853"/>
                    <a:gd name="connsiteX2" fmla="*/ 666025 w 666025"/>
                    <a:gd name="connsiteY2" fmla="*/ 133883 h 1312853"/>
                    <a:gd name="connsiteX3" fmla="*/ 666025 w 666025"/>
                    <a:gd name="connsiteY3" fmla="*/ 1307251 h 1312853"/>
                    <a:gd name="connsiteX4" fmla="*/ 657567 w 666025"/>
                    <a:gd name="connsiteY4" fmla="*/ 1312853 h 1312853"/>
                    <a:gd name="connsiteX5" fmla="*/ 417713 w 666025"/>
                    <a:gd name="connsiteY5" fmla="*/ 1803 h 1312853"/>
                    <a:gd name="connsiteX0" fmla="*/ 417713 w 666025"/>
                    <a:gd name="connsiteY0" fmla="*/ 1803 h 1312853"/>
                    <a:gd name="connsiteX1" fmla="*/ 648776 w 666025"/>
                    <a:gd name="connsiteY1" fmla="*/ 158461 h 1312853"/>
                    <a:gd name="connsiteX2" fmla="*/ 666025 w 666025"/>
                    <a:gd name="connsiteY2" fmla="*/ 1307251 h 1312853"/>
                    <a:gd name="connsiteX3" fmla="*/ 657567 w 666025"/>
                    <a:gd name="connsiteY3" fmla="*/ 1312853 h 1312853"/>
                    <a:gd name="connsiteX4" fmla="*/ 417713 w 666025"/>
                    <a:gd name="connsiteY4" fmla="*/ 1803 h 1312853"/>
                    <a:gd name="connsiteX0" fmla="*/ 417713 w 666361"/>
                    <a:gd name="connsiteY0" fmla="*/ 1803 h 1312853"/>
                    <a:gd name="connsiteX1" fmla="*/ 666361 w 666361"/>
                    <a:gd name="connsiteY1" fmla="*/ 167253 h 1312853"/>
                    <a:gd name="connsiteX2" fmla="*/ 666025 w 666361"/>
                    <a:gd name="connsiteY2" fmla="*/ 1307251 h 1312853"/>
                    <a:gd name="connsiteX3" fmla="*/ 657567 w 666361"/>
                    <a:gd name="connsiteY3" fmla="*/ 1312853 h 1312853"/>
                    <a:gd name="connsiteX4" fmla="*/ 417713 w 666361"/>
                    <a:gd name="connsiteY4" fmla="*/ 1803 h 131285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666361" h="1312853">
                      <a:moveTo>
                        <a:pt x="417713" y="1803"/>
                      </a:moveTo>
                      <a:cubicBezTo>
                        <a:pt x="504336" y="11478"/>
                        <a:pt x="605290" y="69294"/>
                        <a:pt x="666361" y="167253"/>
                      </a:cubicBezTo>
                      <a:lnTo>
                        <a:pt x="666025" y="1307251"/>
                      </a:lnTo>
                      <a:lnTo>
                        <a:pt x="657567" y="1312853"/>
                      </a:lnTo>
                      <a:cubicBezTo>
                        <a:pt x="-394158" y="656864"/>
                        <a:pt x="42344" y="-40119"/>
                        <a:pt x="417713" y="1803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  <a:effectLst>
                  <a:outerShdw blurRad="50800" dist="38100" dir="10800000" algn="r" rotWithShape="0">
                    <a:prstClr val="black">
                      <a:alpha val="40000"/>
                    </a:prstClr>
                  </a:outerShdw>
                </a:effectLst>
              </p:spPr>
              <p:txBody>
      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endParaRPr lang="en-US" sz="2701"/>
                </a:p>
              </p:txBody>
            </p:sp>
            <p:sp>
              <p:nvSpPr>
                <p:cNvPr id="106" name="Freeform: Shape 105">
                  <a:extLst>
                    <a:ext uri="{FF2B5EF4-FFF2-40B4-BE49-F238E27FC236}">
                      <a16:creationId xmlns:a16="http://schemas.microsoft.com/office/drawing/2014/main" id="{C192B30C-2BB9-41E5-A04A-841367450DE5}"/>
                    </a:ext>
                  </a:extLst>
                </p:cNvPr>
                <p:cNvSpPr/>
                <p:nvPr/>
              </p:nvSpPr>
              <p:spPr>
                <a:xfrm flipH="1">
                  <a:off x="8534550" y="2880051"/>
                  <a:ext cx="666361" cy="1312853"/>
                </a:xfrm>
                <a:custGeom>
                  <a:avLst/>
                  <a:gdLst>
                    <a:gd name="connsiteX0" fmla="*/ 417713 w 666025"/>
                    <a:gd name="connsiteY0" fmla="*/ 1803 h 1312853"/>
                    <a:gd name="connsiteX1" fmla="*/ 648776 w 666025"/>
                    <a:gd name="connsiteY1" fmla="*/ 158461 h 1312853"/>
                    <a:gd name="connsiteX2" fmla="*/ 666025 w 666025"/>
                    <a:gd name="connsiteY2" fmla="*/ 133883 h 1312853"/>
                    <a:gd name="connsiteX3" fmla="*/ 666025 w 666025"/>
                    <a:gd name="connsiteY3" fmla="*/ 1307251 h 1312853"/>
                    <a:gd name="connsiteX4" fmla="*/ 657567 w 666025"/>
                    <a:gd name="connsiteY4" fmla="*/ 1312853 h 1312853"/>
                    <a:gd name="connsiteX5" fmla="*/ 417713 w 666025"/>
                    <a:gd name="connsiteY5" fmla="*/ 1803 h 1312853"/>
                    <a:gd name="connsiteX0" fmla="*/ 417713 w 666025"/>
                    <a:gd name="connsiteY0" fmla="*/ 1803 h 1312853"/>
                    <a:gd name="connsiteX1" fmla="*/ 648776 w 666025"/>
                    <a:gd name="connsiteY1" fmla="*/ 158461 h 1312853"/>
                    <a:gd name="connsiteX2" fmla="*/ 666025 w 666025"/>
                    <a:gd name="connsiteY2" fmla="*/ 133883 h 1312853"/>
                    <a:gd name="connsiteX3" fmla="*/ 666025 w 666025"/>
                    <a:gd name="connsiteY3" fmla="*/ 1307251 h 1312853"/>
                    <a:gd name="connsiteX4" fmla="*/ 657567 w 666025"/>
                    <a:gd name="connsiteY4" fmla="*/ 1312853 h 1312853"/>
                    <a:gd name="connsiteX5" fmla="*/ 417713 w 666025"/>
                    <a:gd name="connsiteY5" fmla="*/ 1803 h 1312853"/>
                    <a:gd name="connsiteX0" fmla="*/ 417713 w 666025"/>
                    <a:gd name="connsiteY0" fmla="*/ 1803 h 1312853"/>
                    <a:gd name="connsiteX1" fmla="*/ 648776 w 666025"/>
                    <a:gd name="connsiteY1" fmla="*/ 158461 h 1312853"/>
                    <a:gd name="connsiteX2" fmla="*/ 666025 w 666025"/>
                    <a:gd name="connsiteY2" fmla="*/ 1307251 h 1312853"/>
                    <a:gd name="connsiteX3" fmla="*/ 657567 w 666025"/>
                    <a:gd name="connsiteY3" fmla="*/ 1312853 h 1312853"/>
                    <a:gd name="connsiteX4" fmla="*/ 417713 w 666025"/>
                    <a:gd name="connsiteY4" fmla="*/ 1803 h 1312853"/>
                    <a:gd name="connsiteX0" fmla="*/ 417713 w 666361"/>
                    <a:gd name="connsiteY0" fmla="*/ 1803 h 1312853"/>
                    <a:gd name="connsiteX1" fmla="*/ 666361 w 666361"/>
                    <a:gd name="connsiteY1" fmla="*/ 167253 h 1312853"/>
                    <a:gd name="connsiteX2" fmla="*/ 666025 w 666361"/>
                    <a:gd name="connsiteY2" fmla="*/ 1307251 h 1312853"/>
                    <a:gd name="connsiteX3" fmla="*/ 657567 w 666361"/>
                    <a:gd name="connsiteY3" fmla="*/ 1312853 h 1312853"/>
                    <a:gd name="connsiteX4" fmla="*/ 417713 w 666361"/>
                    <a:gd name="connsiteY4" fmla="*/ 1803 h 131285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666361" h="1312853">
                      <a:moveTo>
                        <a:pt x="417713" y="1803"/>
                      </a:moveTo>
                      <a:cubicBezTo>
                        <a:pt x="504336" y="11478"/>
                        <a:pt x="605290" y="69294"/>
                        <a:pt x="666361" y="167253"/>
                      </a:cubicBezTo>
                      <a:lnTo>
                        <a:pt x="666025" y="1307251"/>
                      </a:lnTo>
                      <a:lnTo>
                        <a:pt x="657567" y="1312853"/>
                      </a:lnTo>
                      <a:cubicBezTo>
                        <a:pt x="-394158" y="656864"/>
                        <a:pt x="42344" y="-40119"/>
                        <a:pt x="417713" y="1803"/>
                      </a:cubicBezTo>
                      <a:close/>
                    </a:path>
                  </a:pathLst>
                </a:custGeom>
                <a:solidFill>
                  <a:schemeClr val="accent3">
                    <a:lumMod val="75000"/>
                  </a:schemeClr>
                </a:solidFill>
                <a:ln>
                  <a:noFill/>
                </a:ln>
                <a:effectLst>
                  <a:outerShdw blurRad="127000" dist="63500" algn="tr" rotWithShape="0">
                    <a:prstClr val="black">
                      <a:alpha val="45000"/>
                    </a:prstClr>
                  </a:outerShdw>
                </a:effectLst>
              </p:spPr>
              <p:txBody>
      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endParaRPr lang="en-US" sz="2701"/>
                </a:p>
              </p:txBody>
            </p:sp>
          </p:grpSp>
        </p:grpSp>
        <p:grpSp>
          <p:nvGrpSpPr>
            <p:cNvPr id="88" name="Group 87">
              <a:extLst>
                <a:ext uri="{FF2B5EF4-FFF2-40B4-BE49-F238E27FC236}">
                  <a16:creationId xmlns:a16="http://schemas.microsoft.com/office/drawing/2014/main" id="{38DEDF4D-1A57-498A-A5CC-CB09426171CC}"/>
                </a:ext>
              </a:extLst>
            </p:cNvPr>
            <p:cNvGrpSpPr/>
            <p:nvPr/>
          </p:nvGrpSpPr>
          <p:grpSpPr>
            <a:xfrm>
              <a:off x="7878630" y="3101727"/>
              <a:ext cx="940778" cy="1730933"/>
              <a:chOff x="2755505" y="808400"/>
              <a:chExt cx="2497038" cy="4594288"/>
            </a:xfrm>
          </p:grpSpPr>
          <p:sp>
            <p:nvSpPr>
              <p:cNvPr id="101" name="Freeform: Shape 100">
                <a:extLst>
                  <a:ext uri="{FF2B5EF4-FFF2-40B4-BE49-F238E27FC236}">
                    <a16:creationId xmlns:a16="http://schemas.microsoft.com/office/drawing/2014/main" id="{416298C7-0A51-4565-8E6D-15D7CF5F49EB}"/>
                  </a:ext>
                </a:extLst>
              </p:cNvPr>
              <p:cNvSpPr/>
              <p:nvPr/>
            </p:nvSpPr>
            <p:spPr>
              <a:xfrm>
                <a:off x="2755505" y="808400"/>
                <a:ext cx="1253788" cy="4594288"/>
              </a:xfrm>
              <a:custGeom>
                <a:avLst/>
                <a:gdLst>
                  <a:gd name="connsiteX0" fmla="*/ 1076019 w 1253788"/>
                  <a:gd name="connsiteY0" fmla="*/ 814072 h 4594288"/>
                  <a:gd name="connsiteX1" fmla="*/ 834629 w 1253788"/>
                  <a:gd name="connsiteY1" fmla="*/ 988707 h 4594288"/>
                  <a:gd name="connsiteX2" fmla="*/ 744740 w 1253788"/>
                  <a:gd name="connsiteY2" fmla="*/ 1260916 h 4594288"/>
                  <a:gd name="connsiteX3" fmla="*/ 826921 w 1253788"/>
                  <a:gd name="connsiteY3" fmla="*/ 1513879 h 4594288"/>
                  <a:gd name="connsiteX4" fmla="*/ 1076019 w 1253788"/>
                  <a:gd name="connsiteY4" fmla="*/ 1702629 h 4594288"/>
                  <a:gd name="connsiteX5" fmla="*/ 1076019 w 1253788"/>
                  <a:gd name="connsiteY5" fmla="*/ 0 h 4594288"/>
                  <a:gd name="connsiteX6" fmla="*/ 1253788 w 1253788"/>
                  <a:gd name="connsiteY6" fmla="*/ 0 h 4594288"/>
                  <a:gd name="connsiteX7" fmla="*/ 1253788 w 1253788"/>
                  <a:gd name="connsiteY7" fmla="*/ 4594288 h 4594288"/>
                  <a:gd name="connsiteX8" fmla="*/ 1076019 w 1253788"/>
                  <a:gd name="connsiteY8" fmla="*/ 4594288 h 4594288"/>
                  <a:gd name="connsiteX9" fmla="*/ 1076019 w 1253788"/>
                  <a:gd name="connsiteY9" fmla="*/ 4126899 h 4594288"/>
                  <a:gd name="connsiteX10" fmla="*/ 354390 w 1253788"/>
                  <a:gd name="connsiteY10" fmla="*/ 3795608 h 4594288"/>
                  <a:gd name="connsiteX11" fmla="*/ 0 w 1253788"/>
                  <a:gd name="connsiteY11" fmla="*/ 3012354 h 4594288"/>
                  <a:gd name="connsiteX12" fmla="*/ 670266 w 1253788"/>
                  <a:gd name="connsiteY12" fmla="*/ 2940446 h 4594288"/>
                  <a:gd name="connsiteX13" fmla="*/ 824356 w 1253788"/>
                  <a:gd name="connsiteY13" fmla="*/ 3294836 h 4594288"/>
                  <a:gd name="connsiteX14" fmla="*/ 1076019 w 1253788"/>
                  <a:gd name="connsiteY14" fmla="*/ 3510562 h 4594288"/>
                  <a:gd name="connsiteX15" fmla="*/ 1076019 w 1253788"/>
                  <a:gd name="connsiteY15" fmla="*/ 2434531 h 4594288"/>
                  <a:gd name="connsiteX16" fmla="*/ 337698 w 1253788"/>
                  <a:gd name="connsiteY16" fmla="*/ 1999248 h 4594288"/>
                  <a:gd name="connsiteX17" fmla="*/ 102727 w 1253788"/>
                  <a:gd name="connsiteY17" fmla="*/ 1291734 h 4594288"/>
                  <a:gd name="connsiteX18" fmla="*/ 368516 w 1253788"/>
                  <a:gd name="connsiteY18" fmla="*/ 584231 h 4594288"/>
                  <a:gd name="connsiteX19" fmla="*/ 1076019 w 1253788"/>
                  <a:gd name="connsiteY19" fmla="*/ 254240 h 459428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</a:cxnLst>
                <a:rect l="l" t="t" r="r" b="b"/>
                <a:pathLst>
                  <a:path w="1253788" h="4594288">
                    <a:moveTo>
                      <a:pt x="1076019" y="814072"/>
                    </a:moveTo>
                    <a:cubicBezTo>
                      <a:pt x="975018" y="848318"/>
                      <a:pt x="894551" y="906526"/>
                      <a:pt x="834629" y="988707"/>
                    </a:cubicBezTo>
                    <a:cubicBezTo>
                      <a:pt x="774707" y="1070889"/>
                      <a:pt x="744740" y="1161617"/>
                      <a:pt x="744740" y="1260916"/>
                    </a:cubicBezTo>
                    <a:cubicBezTo>
                      <a:pt x="744740" y="1351656"/>
                      <a:pt x="772130" y="1435977"/>
                      <a:pt x="826921" y="1513879"/>
                    </a:cubicBezTo>
                    <a:cubicBezTo>
                      <a:pt x="881701" y="1591781"/>
                      <a:pt x="964746" y="1654694"/>
                      <a:pt x="1076019" y="1702629"/>
                    </a:cubicBezTo>
                    <a:close/>
                    <a:moveTo>
                      <a:pt x="1076019" y="0"/>
                    </a:moveTo>
                    <a:lnTo>
                      <a:pt x="1253788" y="0"/>
                    </a:lnTo>
                    <a:lnTo>
                      <a:pt x="1253788" y="4594288"/>
                    </a:lnTo>
                    <a:lnTo>
                      <a:pt x="1076019" y="4594288"/>
                    </a:lnTo>
                    <a:lnTo>
                      <a:pt x="1076019" y="4126899"/>
                    </a:lnTo>
                    <a:cubicBezTo>
                      <a:pt x="779837" y="4090939"/>
                      <a:pt x="539298" y="3980516"/>
                      <a:pt x="354390" y="3795608"/>
                    </a:cubicBezTo>
                    <a:cubicBezTo>
                      <a:pt x="169493" y="3610712"/>
                      <a:pt x="51364" y="3349627"/>
                      <a:pt x="0" y="3012354"/>
                    </a:cubicBezTo>
                    <a:lnTo>
                      <a:pt x="670266" y="2940446"/>
                    </a:lnTo>
                    <a:cubicBezTo>
                      <a:pt x="697656" y="3077407"/>
                      <a:pt x="749019" y="3195537"/>
                      <a:pt x="824356" y="3294836"/>
                    </a:cubicBezTo>
                    <a:cubicBezTo>
                      <a:pt x="899681" y="3394134"/>
                      <a:pt x="983577" y="3466043"/>
                      <a:pt x="1076019" y="3510562"/>
                    </a:cubicBezTo>
                    <a:lnTo>
                      <a:pt x="1076019" y="2434531"/>
                    </a:lnTo>
                    <a:cubicBezTo>
                      <a:pt x="740461" y="2338660"/>
                      <a:pt x="494354" y="2193566"/>
                      <a:pt x="337698" y="1999248"/>
                    </a:cubicBezTo>
                    <a:cubicBezTo>
                      <a:pt x="181055" y="1804930"/>
                      <a:pt x="102727" y="1569096"/>
                      <a:pt x="102727" y="1291734"/>
                    </a:cubicBezTo>
                    <a:cubicBezTo>
                      <a:pt x="102727" y="1010967"/>
                      <a:pt x="191316" y="775132"/>
                      <a:pt x="368516" y="584231"/>
                    </a:cubicBezTo>
                    <a:cubicBezTo>
                      <a:pt x="545717" y="393341"/>
                      <a:pt x="781551" y="283344"/>
                      <a:pt x="1076019" y="25424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  <a:effectLst>
                <a:outerShdw blurRad="127000" dist="63500" algn="tr" rotWithShape="0">
                  <a:prstClr val="black">
                    <a:alpha val="45000"/>
                  </a:prstClr>
                </a:outerShdw>
              </a:effec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  <a:noAutofit/>
              </a:bodyPr>
              <a:lstStyle/>
              <a:p>
                <a:endParaRPr lang="en-US" sz="2701" dirty="0">
                  <a:solidFill>
                    <a:schemeClr val="tx1"/>
                  </a:solidFill>
                </a:endParaRPr>
              </a:p>
            </p:txBody>
          </p:sp>
          <p:sp>
            <p:nvSpPr>
              <p:cNvPr id="102" name="Freeform: Shape 101">
                <a:extLst>
                  <a:ext uri="{FF2B5EF4-FFF2-40B4-BE49-F238E27FC236}">
                    <a16:creationId xmlns:a16="http://schemas.microsoft.com/office/drawing/2014/main" id="{10297C5E-6A9D-400C-88B0-69F8F65C97FC}"/>
                  </a:ext>
                </a:extLst>
              </p:cNvPr>
              <p:cNvSpPr/>
              <p:nvPr/>
            </p:nvSpPr>
            <p:spPr>
              <a:xfrm>
                <a:off x="3994750" y="808400"/>
                <a:ext cx="1257793" cy="4594288"/>
              </a:xfrm>
              <a:custGeom>
                <a:avLst/>
                <a:gdLst>
                  <a:gd name="connsiteX0" fmla="*/ 194613 w 1257794"/>
                  <a:gd name="connsiteY0" fmla="*/ 2544965 h 4594288"/>
                  <a:gd name="connsiteX1" fmla="*/ 194613 w 1257794"/>
                  <a:gd name="connsiteY1" fmla="*/ 3546510 h 4594288"/>
                  <a:gd name="connsiteX2" fmla="*/ 507912 w 1257794"/>
                  <a:gd name="connsiteY2" fmla="*/ 3368033 h 4594288"/>
                  <a:gd name="connsiteX3" fmla="*/ 628607 w 1257794"/>
                  <a:gd name="connsiteY3" fmla="*/ 3032900 h 4594288"/>
                  <a:gd name="connsiteX4" fmla="*/ 527169 w 1257794"/>
                  <a:gd name="connsiteY4" fmla="*/ 2736281 h 4594288"/>
                  <a:gd name="connsiteX5" fmla="*/ 194613 w 1257794"/>
                  <a:gd name="connsiteY5" fmla="*/ 2544965 h 4594288"/>
                  <a:gd name="connsiteX6" fmla="*/ 0 w 1257794"/>
                  <a:gd name="connsiteY6" fmla="*/ 0 h 4594288"/>
                  <a:gd name="connsiteX7" fmla="*/ 194613 w 1257794"/>
                  <a:gd name="connsiteY7" fmla="*/ 0 h 4594288"/>
                  <a:gd name="connsiteX8" fmla="*/ 194613 w 1257794"/>
                  <a:gd name="connsiteY8" fmla="*/ 254240 h 4594288"/>
                  <a:gd name="connsiteX9" fmla="*/ 844333 w 1257794"/>
                  <a:gd name="connsiteY9" fmla="*/ 532868 h 4594288"/>
                  <a:gd name="connsiteX10" fmla="*/ 1152502 w 1257794"/>
                  <a:gd name="connsiteY10" fmla="*/ 1147928 h 4594288"/>
                  <a:gd name="connsiteX11" fmla="*/ 502782 w 1257794"/>
                  <a:gd name="connsiteY11" fmla="*/ 1232675 h 4594288"/>
                  <a:gd name="connsiteX12" fmla="*/ 194613 w 1257794"/>
                  <a:gd name="connsiteY12" fmla="*/ 821779 h 4594288"/>
                  <a:gd name="connsiteX13" fmla="*/ 194613 w 1257794"/>
                  <a:gd name="connsiteY13" fmla="*/ 1825901 h 4594288"/>
                  <a:gd name="connsiteX14" fmla="*/ 1034372 w 1257794"/>
                  <a:gd name="connsiteY14" fmla="*/ 2258619 h 4594288"/>
                  <a:gd name="connsiteX15" fmla="*/ 1257794 w 1257794"/>
                  <a:gd name="connsiteY15" fmla="*/ 2940446 h 4594288"/>
                  <a:gd name="connsiteX16" fmla="*/ 976590 w 1257794"/>
                  <a:gd name="connsiteY16" fmla="*/ 3723711 h 4594288"/>
                  <a:gd name="connsiteX17" fmla="*/ 194613 w 1257794"/>
                  <a:gd name="connsiteY17" fmla="*/ 4114061 h 4594288"/>
                  <a:gd name="connsiteX18" fmla="*/ 194613 w 1257794"/>
                  <a:gd name="connsiteY18" fmla="*/ 4594288 h 4594288"/>
                  <a:gd name="connsiteX19" fmla="*/ 0 w 1257794"/>
                  <a:gd name="connsiteY19" fmla="*/ 4594288 h 459428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</a:cxnLst>
                <a:rect l="l" t="t" r="r" b="b"/>
                <a:pathLst>
                  <a:path w="1257794" h="4594288">
                    <a:moveTo>
                      <a:pt x="194613" y="2544965"/>
                    </a:moveTo>
                    <a:lnTo>
                      <a:pt x="194613" y="3546510"/>
                    </a:lnTo>
                    <a:cubicBezTo>
                      <a:pt x="323016" y="3522537"/>
                      <a:pt x="427445" y="3463052"/>
                      <a:pt x="507912" y="3368033"/>
                    </a:cubicBezTo>
                    <a:cubicBezTo>
                      <a:pt x="588379" y="3273013"/>
                      <a:pt x="628607" y="3161302"/>
                      <a:pt x="628607" y="3032900"/>
                    </a:cubicBezTo>
                    <a:cubicBezTo>
                      <a:pt x="628607" y="2918186"/>
                      <a:pt x="594798" y="2819313"/>
                      <a:pt x="527169" y="2736281"/>
                    </a:cubicBezTo>
                    <a:cubicBezTo>
                      <a:pt x="459551" y="2653248"/>
                      <a:pt x="348691" y="2589472"/>
                      <a:pt x="194613" y="2544965"/>
                    </a:cubicBezTo>
                    <a:close/>
                    <a:moveTo>
                      <a:pt x="0" y="0"/>
                    </a:moveTo>
                    <a:lnTo>
                      <a:pt x="194613" y="0"/>
                    </a:lnTo>
                    <a:lnTo>
                      <a:pt x="194613" y="254240"/>
                    </a:lnTo>
                    <a:cubicBezTo>
                      <a:pt x="466821" y="286761"/>
                      <a:pt x="683399" y="379640"/>
                      <a:pt x="844333" y="532868"/>
                    </a:cubicBezTo>
                    <a:cubicBezTo>
                      <a:pt x="1005268" y="686095"/>
                      <a:pt x="1107983" y="891123"/>
                      <a:pt x="1152502" y="1147928"/>
                    </a:cubicBezTo>
                    <a:lnTo>
                      <a:pt x="502782" y="1232675"/>
                    </a:lnTo>
                    <a:cubicBezTo>
                      <a:pt x="463405" y="1030649"/>
                      <a:pt x="360678" y="893688"/>
                      <a:pt x="194613" y="821779"/>
                    </a:cubicBezTo>
                    <a:lnTo>
                      <a:pt x="194613" y="1825901"/>
                    </a:lnTo>
                    <a:cubicBezTo>
                      <a:pt x="605497" y="1937187"/>
                      <a:pt x="885424" y="2081418"/>
                      <a:pt x="1034372" y="2258619"/>
                    </a:cubicBezTo>
                    <a:cubicBezTo>
                      <a:pt x="1183320" y="2435819"/>
                      <a:pt x="1257794" y="2663095"/>
                      <a:pt x="1257794" y="2940446"/>
                    </a:cubicBezTo>
                    <a:cubicBezTo>
                      <a:pt x="1257794" y="3250328"/>
                      <a:pt x="1164052" y="3511413"/>
                      <a:pt x="976590" y="3723711"/>
                    </a:cubicBezTo>
                    <a:cubicBezTo>
                      <a:pt x="789116" y="3935997"/>
                      <a:pt x="528457" y="4066114"/>
                      <a:pt x="194613" y="4114061"/>
                    </a:cubicBezTo>
                    <a:lnTo>
                      <a:pt x="194613" y="4594288"/>
                    </a:lnTo>
                    <a:lnTo>
                      <a:pt x="0" y="4594288"/>
                    </a:lnTo>
                    <a:close/>
                  </a:path>
                </a:pathLst>
              </a:custGeom>
              <a:solidFill>
                <a:schemeClr val="accent3">
                  <a:lumMod val="75000"/>
                </a:schemeClr>
              </a:solidFill>
              <a:ln>
                <a:noFill/>
              </a:ln>
              <a:effectLst>
                <a:outerShdw blurRad="127000" dist="63500" algn="tr" rotWithShape="0">
                  <a:prstClr val="black">
                    <a:alpha val="45000"/>
                  </a:prstClr>
                </a:outerShdw>
              </a:effec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  <a:noAutofit/>
              </a:bodyPr>
              <a:lstStyle/>
              <a:p>
                <a:endParaRPr lang="en-US" sz="2701" dirty="0">
                  <a:solidFill>
                    <a:schemeClr val="tx1"/>
                  </a:solidFill>
                </a:endParaRPr>
              </a:p>
            </p:txBody>
          </p:sp>
        </p:grpSp>
        <p:grpSp>
          <p:nvGrpSpPr>
            <p:cNvPr id="89" name="Group 88">
              <a:extLst>
                <a:ext uri="{FF2B5EF4-FFF2-40B4-BE49-F238E27FC236}">
                  <a16:creationId xmlns:a16="http://schemas.microsoft.com/office/drawing/2014/main" id="{E4ABA156-4521-401F-9BBE-98635196DCEE}"/>
                </a:ext>
              </a:extLst>
            </p:cNvPr>
            <p:cNvGrpSpPr/>
            <p:nvPr/>
          </p:nvGrpSpPr>
          <p:grpSpPr>
            <a:xfrm>
              <a:off x="7752658" y="994337"/>
              <a:ext cx="1225070" cy="2107388"/>
              <a:chOff x="4659077" y="1646246"/>
              <a:chExt cx="1317110" cy="2265718"/>
            </a:xfrm>
          </p:grpSpPr>
          <p:grpSp>
            <p:nvGrpSpPr>
              <p:cNvPr id="90" name="Group 89">
                <a:extLst>
                  <a:ext uri="{FF2B5EF4-FFF2-40B4-BE49-F238E27FC236}">
                    <a16:creationId xmlns:a16="http://schemas.microsoft.com/office/drawing/2014/main" id="{3D25E5E1-FE67-4F11-9F68-C128713264C1}"/>
                  </a:ext>
                </a:extLst>
              </p:cNvPr>
              <p:cNvGrpSpPr/>
              <p:nvPr/>
            </p:nvGrpSpPr>
            <p:grpSpPr>
              <a:xfrm>
                <a:off x="5034927" y="2586047"/>
                <a:ext cx="488375" cy="1325917"/>
                <a:chOff x="4855528" y="2959100"/>
                <a:chExt cx="809838" cy="949154"/>
              </a:xfrm>
            </p:grpSpPr>
            <p:cxnSp>
              <p:nvCxnSpPr>
                <p:cNvPr id="98" name="Straight Connector 97">
                  <a:extLst>
                    <a:ext uri="{FF2B5EF4-FFF2-40B4-BE49-F238E27FC236}">
                      <a16:creationId xmlns:a16="http://schemas.microsoft.com/office/drawing/2014/main" id="{6493BBAD-0D98-4360-8A51-CFB8B94BDB95}"/>
                    </a:ext>
                  </a:extLst>
                </p:cNvPr>
                <p:cNvCxnSpPr>
                  <a:cxnSpLocks/>
                  <a:stCxn id="102" idx="6"/>
                </p:cNvCxnSpPr>
                <p:nvPr/>
              </p:nvCxnSpPr>
              <p:spPr>
                <a:xfrm flipH="1" flipV="1">
                  <a:off x="4855528" y="3042141"/>
                  <a:ext cx="433725" cy="866113"/>
                </a:xfrm>
                <a:prstGeom prst="line">
                  <a:avLst/>
                </a:prstGeom>
                <a:ln w="19050">
                  <a:solidFill>
                    <a:schemeClr val="accent4"/>
                  </a:solidFill>
                </a:ln>
                <a:effectLst>
                  <a:outerShdw blurRad="63500" sx="102000" sy="102000" algn="ctr" rotWithShape="0">
                    <a:prstClr val="black">
                      <a:alpha val="40000"/>
                    </a:prstClr>
                  </a:outerShdw>
                </a:effectLst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99" name="Straight Connector 98">
                  <a:extLst>
                    <a:ext uri="{FF2B5EF4-FFF2-40B4-BE49-F238E27FC236}">
                      <a16:creationId xmlns:a16="http://schemas.microsoft.com/office/drawing/2014/main" id="{C23F5749-FF27-4E41-82C9-DE8633653C64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V="1">
                  <a:off x="5321098" y="3042138"/>
                  <a:ext cx="344268" cy="856762"/>
                </a:xfrm>
                <a:prstGeom prst="line">
                  <a:avLst/>
                </a:prstGeom>
                <a:ln w="19050">
                  <a:solidFill>
                    <a:schemeClr val="accent4"/>
                  </a:solidFill>
                </a:ln>
                <a:effectLst>
                  <a:outerShdw blurRad="63500" sx="102000" sy="102000" algn="ctr" rotWithShape="0">
                    <a:prstClr val="black">
                      <a:alpha val="40000"/>
                    </a:prstClr>
                  </a:outerShdw>
                </a:effectLst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0" name="Straight Connector 99">
                  <a:extLst>
                    <a:ext uri="{FF2B5EF4-FFF2-40B4-BE49-F238E27FC236}">
                      <a16:creationId xmlns:a16="http://schemas.microsoft.com/office/drawing/2014/main" id="{7F8F7035-3834-438B-BA4F-0E460BBC6474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V="1">
                  <a:off x="5310366" y="2959100"/>
                  <a:ext cx="0" cy="939801"/>
                </a:xfrm>
                <a:prstGeom prst="line">
                  <a:avLst/>
                </a:prstGeom>
                <a:ln w="19050">
                  <a:solidFill>
                    <a:schemeClr val="accent4"/>
                  </a:solidFill>
                </a:ln>
                <a:effectLst>
                  <a:outerShdw blurRad="63500" sx="102000" sy="102000" algn="ctr" rotWithShape="0">
                    <a:prstClr val="black">
                      <a:alpha val="40000"/>
                    </a:prstClr>
                  </a:outerShdw>
                </a:effectLst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91" name="Group 90">
                <a:extLst>
                  <a:ext uri="{FF2B5EF4-FFF2-40B4-BE49-F238E27FC236}">
                    <a16:creationId xmlns:a16="http://schemas.microsoft.com/office/drawing/2014/main" id="{01F822B8-4C5C-4C2F-851C-2297EB7EC456}"/>
                  </a:ext>
                </a:extLst>
              </p:cNvPr>
              <p:cNvGrpSpPr/>
              <p:nvPr/>
            </p:nvGrpSpPr>
            <p:grpSpPr>
              <a:xfrm>
                <a:off x="4659077" y="1646246"/>
                <a:ext cx="1317110" cy="1312853"/>
                <a:chOff x="7883801" y="2880051"/>
                <a:chExt cx="1317110" cy="1312853"/>
              </a:xfrm>
            </p:grpSpPr>
            <p:grpSp>
              <p:nvGrpSpPr>
                <p:cNvPr id="92" name="Group 91">
                  <a:extLst>
                    <a:ext uri="{FF2B5EF4-FFF2-40B4-BE49-F238E27FC236}">
                      <a16:creationId xmlns:a16="http://schemas.microsoft.com/office/drawing/2014/main" id="{36E860D2-2524-4EAC-9E5D-DA133AE75B7B}"/>
                    </a:ext>
                  </a:extLst>
                </p:cNvPr>
                <p:cNvGrpSpPr/>
                <p:nvPr/>
              </p:nvGrpSpPr>
              <p:grpSpPr>
                <a:xfrm>
                  <a:off x="7883801" y="2880051"/>
                  <a:ext cx="1317110" cy="1312853"/>
                  <a:chOff x="7883801" y="2880051"/>
                  <a:chExt cx="1317110" cy="1312853"/>
                </a:xfrm>
              </p:grpSpPr>
              <p:sp>
                <p:nvSpPr>
                  <p:cNvPr id="96" name="Freeform: Shape 95">
                    <a:extLst>
                      <a:ext uri="{FF2B5EF4-FFF2-40B4-BE49-F238E27FC236}">
                        <a16:creationId xmlns:a16="http://schemas.microsoft.com/office/drawing/2014/main" id="{5C85C0B2-B5EC-4735-865D-CBF308CB65B5}"/>
                      </a:ext>
                    </a:extLst>
                  </p:cNvPr>
                  <p:cNvSpPr/>
                  <p:nvPr/>
                </p:nvSpPr>
                <p:spPr>
                  <a:xfrm>
                    <a:off x="7883801" y="2880051"/>
                    <a:ext cx="666361" cy="1312853"/>
                  </a:xfrm>
                  <a:custGeom>
                    <a:avLst/>
                    <a:gdLst>
                      <a:gd name="connsiteX0" fmla="*/ 417713 w 666025"/>
                      <a:gd name="connsiteY0" fmla="*/ 1803 h 1312853"/>
                      <a:gd name="connsiteX1" fmla="*/ 648776 w 666025"/>
                      <a:gd name="connsiteY1" fmla="*/ 158461 h 1312853"/>
                      <a:gd name="connsiteX2" fmla="*/ 666025 w 666025"/>
                      <a:gd name="connsiteY2" fmla="*/ 133883 h 1312853"/>
                      <a:gd name="connsiteX3" fmla="*/ 666025 w 666025"/>
                      <a:gd name="connsiteY3" fmla="*/ 1307251 h 1312853"/>
                      <a:gd name="connsiteX4" fmla="*/ 657567 w 666025"/>
                      <a:gd name="connsiteY4" fmla="*/ 1312853 h 1312853"/>
                      <a:gd name="connsiteX5" fmla="*/ 417713 w 666025"/>
                      <a:gd name="connsiteY5" fmla="*/ 1803 h 1312853"/>
                      <a:gd name="connsiteX0" fmla="*/ 417713 w 666025"/>
                      <a:gd name="connsiteY0" fmla="*/ 1803 h 1312853"/>
                      <a:gd name="connsiteX1" fmla="*/ 648776 w 666025"/>
                      <a:gd name="connsiteY1" fmla="*/ 158461 h 1312853"/>
                      <a:gd name="connsiteX2" fmla="*/ 666025 w 666025"/>
                      <a:gd name="connsiteY2" fmla="*/ 133883 h 1312853"/>
                      <a:gd name="connsiteX3" fmla="*/ 666025 w 666025"/>
                      <a:gd name="connsiteY3" fmla="*/ 1307251 h 1312853"/>
                      <a:gd name="connsiteX4" fmla="*/ 657567 w 666025"/>
                      <a:gd name="connsiteY4" fmla="*/ 1312853 h 1312853"/>
                      <a:gd name="connsiteX5" fmla="*/ 417713 w 666025"/>
                      <a:gd name="connsiteY5" fmla="*/ 1803 h 1312853"/>
                      <a:gd name="connsiteX0" fmla="*/ 417713 w 666025"/>
                      <a:gd name="connsiteY0" fmla="*/ 1803 h 1312853"/>
                      <a:gd name="connsiteX1" fmla="*/ 648776 w 666025"/>
                      <a:gd name="connsiteY1" fmla="*/ 158461 h 1312853"/>
                      <a:gd name="connsiteX2" fmla="*/ 666025 w 666025"/>
                      <a:gd name="connsiteY2" fmla="*/ 1307251 h 1312853"/>
                      <a:gd name="connsiteX3" fmla="*/ 657567 w 666025"/>
                      <a:gd name="connsiteY3" fmla="*/ 1312853 h 1312853"/>
                      <a:gd name="connsiteX4" fmla="*/ 417713 w 666025"/>
                      <a:gd name="connsiteY4" fmla="*/ 1803 h 1312853"/>
                      <a:gd name="connsiteX0" fmla="*/ 417713 w 666361"/>
                      <a:gd name="connsiteY0" fmla="*/ 1803 h 1312853"/>
                      <a:gd name="connsiteX1" fmla="*/ 666361 w 666361"/>
                      <a:gd name="connsiteY1" fmla="*/ 167253 h 1312853"/>
                      <a:gd name="connsiteX2" fmla="*/ 666025 w 666361"/>
                      <a:gd name="connsiteY2" fmla="*/ 1307251 h 1312853"/>
                      <a:gd name="connsiteX3" fmla="*/ 657567 w 666361"/>
                      <a:gd name="connsiteY3" fmla="*/ 1312853 h 1312853"/>
                      <a:gd name="connsiteX4" fmla="*/ 417713 w 666361"/>
                      <a:gd name="connsiteY4" fmla="*/ 1803 h 131285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666361" h="1312853">
                        <a:moveTo>
                          <a:pt x="417713" y="1803"/>
                        </a:moveTo>
                        <a:cubicBezTo>
                          <a:pt x="504336" y="11478"/>
                          <a:pt x="605290" y="69294"/>
                          <a:pt x="666361" y="167253"/>
                        </a:cubicBezTo>
                        <a:lnTo>
                          <a:pt x="666025" y="1307251"/>
                        </a:lnTo>
                        <a:lnTo>
                          <a:pt x="657567" y="1312853"/>
                        </a:lnTo>
                        <a:cubicBezTo>
                          <a:pt x="-394158" y="656864"/>
                          <a:pt x="42344" y="-40119"/>
                          <a:pt x="417713" y="1803"/>
                        </a:cubicBezTo>
                        <a:close/>
                      </a:path>
                    </a:pathLst>
                  </a:custGeom>
                  <a:solidFill>
                    <a:schemeClr val="accent3">
                      <a:lumMod val="75000"/>
                    </a:schemeClr>
                  </a:solidFill>
                  <a:ln>
                    <a:noFill/>
                  </a:ln>
                  <a:effectLst>
                    <a:outerShdw blurRad="50800" dist="38100" dir="10800000" algn="r" rotWithShape="0">
                      <a:prstClr val="black">
                        <a:alpha val="40000"/>
                      </a:prstClr>
                    </a:outerShdw>
                  </a:effectLst>
                </p:spPr>
                <p:txBody>
        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endParaRPr lang="en-US" sz="2701" dirty="0"/>
                  </a:p>
                </p:txBody>
              </p:sp>
              <p:sp>
                <p:nvSpPr>
                  <p:cNvPr id="97" name="Freeform: Shape 96">
                    <a:extLst>
                      <a:ext uri="{FF2B5EF4-FFF2-40B4-BE49-F238E27FC236}">
                        <a16:creationId xmlns:a16="http://schemas.microsoft.com/office/drawing/2014/main" id="{D9CF97C0-1B6C-4729-926E-A1F214646D98}"/>
                      </a:ext>
                    </a:extLst>
                  </p:cNvPr>
                  <p:cNvSpPr/>
                  <p:nvPr/>
                </p:nvSpPr>
                <p:spPr>
                  <a:xfrm flipH="1">
                    <a:off x="8534550" y="2880051"/>
                    <a:ext cx="666361" cy="1312853"/>
                  </a:xfrm>
                  <a:custGeom>
                    <a:avLst/>
                    <a:gdLst>
                      <a:gd name="connsiteX0" fmla="*/ 417713 w 666025"/>
                      <a:gd name="connsiteY0" fmla="*/ 1803 h 1312853"/>
                      <a:gd name="connsiteX1" fmla="*/ 648776 w 666025"/>
                      <a:gd name="connsiteY1" fmla="*/ 158461 h 1312853"/>
                      <a:gd name="connsiteX2" fmla="*/ 666025 w 666025"/>
                      <a:gd name="connsiteY2" fmla="*/ 133883 h 1312853"/>
                      <a:gd name="connsiteX3" fmla="*/ 666025 w 666025"/>
                      <a:gd name="connsiteY3" fmla="*/ 1307251 h 1312853"/>
                      <a:gd name="connsiteX4" fmla="*/ 657567 w 666025"/>
                      <a:gd name="connsiteY4" fmla="*/ 1312853 h 1312853"/>
                      <a:gd name="connsiteX5" fmla="*/ 417713 w 666025"/>
                      <a:gd name="connsiteY5" fmla="*/ 1803 h 1312853"/>
                      <a:gd name="connsiteX0" fmla="*/ 417713 w 666025"/>
                      <a:gd name="connsiteY0" fmla="*/ 1803 h 1312853"/>
                      <a:gd name="connsiteX1" fmla="*/ 648776 w 666025"/>
                      <a:gd name="connsiteY1" fmla="*/ 158461 h 1312853"/>
                      <a:gd name="connsiteX2" fmla="*/ 666025 w 666025"/>
                      <a:gd name="connsiteY2" fmla="*/ 133883 h 1312853"/>
                      <a:gd name="connsiteX3" fmla="*/ 666025 w 666025"/>
                      <a:gd name="connsiteY3" fmla="*/ 1307251 h 1312853"/>
                      <a:gd name="connsiteX4" fmla="*/ 657567 w 666025"/>
                      <a:gd name="connsiteY4" fmla="*/ 1312853 h 1312853"/>
                      <a:gd name="connsiteX5" fmla="*/ 417713 w 666025"/>
                      <a:gd name="connsiteY5" fmla="*/ 1803 h 1312853"/>
                      <a:gd name="connsiteX0" fmla="*/ 417713 w 666025"/>
                      <a:gd name="connsiteY0" fmla="*/ 1803 h 1312853"/>
                      <a:gd name="connsiteX1" fmla="*/ 648776 w 666025"/>
                      <a:gd name="connsiteY1" fmla="*/ 158461 h 1312853"/>
                      <a:gd name="connsiteX2" fmla="*/ 666025 w 666025"/>
                      <a:gd name="connsiteY2" fmla="*/ 1307251 h 1312853"/>
                      <a:gd name="connsiteX3" fmla="*/ 657567 w 666025"/>
                      <a:gd name="connsiteY3" fmla="*/ 1312853 h 1312853"/>
                      <a:gd name="connsiteX4" fmla="*/ 417713 w 666025"/>
                      <a:gd name="connsiteY4" fmla="*/ 1803 h 1312853"/>
                      <a:gd name="connsiteX0" fmla="*/ 417713 w 666361"/>
                      <a:gd name="connsiteY0" fmla="*/ 1803 h 1312853"/>
                      <a:gd name="connsiteX1" fmla="*/ 666361 w 666361"/>
                      <a:gd name="connsiteY1" fmla="*/ 167253 h 1312853"/>
                      <a:gd name="connsiteX2" fmla="*/ 666025 w 666361"/>
                      <a:gd name="connsiteY2" fmla="*/ 1307251 h 1312853"/>
                      <a:gd name="connsiteX3" fmla="*/ 657567 w 666361"/>
                      <a:gd name="connsiteY3" fmla="*/ 1312853 h 1312853"/>
                      <a:gd name="connsiteX4" fmla="*/ 417713 w 666361"/>
                      <a:gd name="connsiteY4" fmla="*/ 1803 h 131285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666361" h="1312853">
                        <a:moveTo>
                          <a:pt x="417713" y="1803"/>
                        </a:moveTo>
                        <a:cubicBezTo>
                          <a:pt x="504336" y="11478"/>
                          <a:pt x="605290" y="69294"/>
                          <a:pt x="666361" y="167253"/>
                        </a:cubicBezTo>
                        <a:lnTo>
                          <a:pt x="666025" y="1307251"/>
                        </a:lnTo>
                        <a:lnTo>
                          <a:pt x="657567" y="1312853"/>
                        </a:lnTo>
                        <a:cubicBezTo>
                          <a:pt x="-394158" y="656864"/>
                          <a:pt x="42344" y="-40119"/>
                          <a:pt x="417713" y="1803"/>
                        </a:cubicBezTo>
                        <a:close/>
                      </a:path>
                    </a:pathLst>
                  </a:custGeom>
                  <a:solidFill>
                    <a:schemeClr val="accent3">
                      <a:lumMod val="75000"/>
                    </a:schemeClr>
                  </a:solidFill>
                  <a:ln>
                    <a:noFill/>
                  </a:ln>
                  <a:effectLst>
                    <a:outerShdw blurRad="127000" dist="63500" algn="tr" rotWithShape="0">
                      <a:prstClr val="black">
                        <a:alpha val="45000"/>
                      </a:prstClr>
                    </a:outerShdw>
                  </a:effectLst>
                </p:spPr>
                <p:txBody>
        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endParaRPr lang="en-US" sz="2701"/>
                  </a:p>
                </p:txBody>
              </p:sp>
            </p:grpSp>
            <p:grpSp>
              <p:nvGrpSpPr>
                <p:cNvPr id="93" name="Group 92">
                  <a:extLst>
                    <a:ext uri="{FF2B5EF4-FFF2-40B4-BE49-F238E27FC236}">
                      <a16:creationId xmlns:a16="http://schemas.microsoft.com/office/drawing/2014/main" id="{C62FC707-5ADD-47D2-A289-0C6497B427F1}"/>
                    </a:ext>
                  </a:extLst>
                </p:cNvPr>
                <p:cNvGrpSpPr/>
                <p:nvPr/>
              </p:nvGrpSpPr>
              <p:grpSpPr>
                <a:xfrm>
                  <a:off x="8148494" y="2880051"/>
                  <a:ext cx="787724" cy="1312853"/>
                  <a:chOff x="7883801" y="2880051"/>
                  <a:chExt cx="1317110" cy="1312853"/>
                </a:xfrm>
              </p:grpSpPr>
              <p:sp>
                <p:nvSpPr>
                  <p:cNvPr id="94" name="Freeform: Shape 93">
                    <a:extLst>
                      <a:ext uri="{FF2B5EF4-FFF2-40B4-BE49-F238E27FC236}">
                        <a16:creationId xmlns:a16="http://schemas.microsoft.com/office/drawing/2014/main" id="{E972779A-B7F0-478D-B282-D5B5EF66EF67}"/>
                      </a:ext>
                    </a:extLst>
                  </p:cNvPr>
                  <p:cNvSpPr/>
                  <p:nvPr/>
                </p:nvSpPr>
                <p:spPr>
                  <a:xfrm>
                    <a:off x="7883801" y="2880051"/>
                    <a:ext cx="666361" cy="1312853"/>
                  </a:xfrm>
                  <a:custGeom>
                    <a:avLst/>
                    <a:gdLst>
                      <a:gd name="connsiteX0" fmla="*/ 417713 w 666025"/>
                      <a:gd name="connsiteY0" fmla="*/ 1803 h 1312853"/>
                      <a:gd name="connsiteX1" fmla="*/ 648776 w 666025"/>
                      <a:gd name="connsiteY1" fmla="*/ 158461 h 1312853"/>
                      <a:gd name="connsiteX2" fmla="*/ 666025 w 666025"/>
                      <a:gd name="connsiteY2" fmla="*/ 133883 h 1312853"/>
                      <a:gd name="connsiteX3" fmla="*/ 666025 w 666025"/>
                      <a:gd name="connsiteY3" fmla="*/ 1307251 h 1312853"/>
                      <a:gd name="connsiteX4" fmla="*/ 657567 w 666025"/>
                      <a:gd name="connsiteY4" fmla="*/ 1312853 h 1312853"/>
                      <a:gd name="connsiteX5" fmla="*/ 417713 w 666025"/>
                      <a:gd name="connsiteY5" fmla="*/ 1803 h 1312853"/>
                      <a:gd name="connsiteX0" fmla="*/ 417713 w 666025"/>
                      <a:gd name="connsiteY0" fmla="*/ 1803 h 1312853"/>
                      <a:gd name="connsiteX1" fmla="*/ 648776 w 666025"/>
                      <a:gd name="connsiteY1" fmla="*/ 158461 h 1312853"/>
                      <a:gd name="connsiteX2" fmla="*/ 666025 w 666025"/>
                      <a:gd name="connsiteY2" fmla="*/ 133883 h 1312853"/>
                      <a:gd name="connsiteX3" fmla="*/ 666025 w 666025"/>
                      <a:gd name="connsiteY3" fmla="*/ 1307251 h 1312853"/>
                      <a:gd name="connsiteX4" fmla="*/ 657567 w 666025"/>
                      <a:gd name="connsiteY4" fmla="*/ 1312853 h 1312853"/>
                      <a:gd name="connsiteX5" fmla="*/ 417713 w 666025"/>
                      <a:gd name="connsiteY5" fmla="*/ 1803 h 1312853"/>
                      <a:gd name="connsiteX0" fmla="*/ 417713 w 666025"/>
                      <a:gd name="connsiteY0" fmla="*/ 1803 h 1312853"/>
                      <a:gd name="connsiteX1" fmla="*/ 648776 w 666025"/>
                      <a:gd name="connsiteY1" fmla="*/ 158461 h 1312853"/>
                      <a:gd name="connsiteX2" fmla="*/ 666025 w 666025"/>
                      <a:gd name="connsiteY2" fmla="*/ 1307251 h 1312853"/>
                      <a:gd name="connsiteX3" fmla="*/ 657567 w 666025"/>
                      <a:gd name="connsiteY3" fmla="*/ 1312853 h 1312853"/>
                      <a:gd name="connsiteX4" fmla="*/ 417713 w 666025"/>
                      <a:gd name="connsiteY4" fmla="*/ 1803 h 1312853"/>
                      <a:gd name="connsiteX0" fmla="*/ 417713 w 666361"/>
                      <a:gd name="connsiteY0" fmla="*/ 1803 h 1312853"/>
                      <a:gd name="connsiteX1" fmla="*/ 666361 w 666361"/>
                      <a:gd name="connsiteY1" fmla="*/ 167253 h 1312853"/>
                      <a:gd name="connsiteX2" fmla="*/ 666025 w 666361"/>
                      <a:gd name="connsiteY2" fmla="*/ 1307251 h 1312853"/>
                      <a:gd name="connsiteX3" fmla="*/ 657567 w 666361"/>
                      <a:gd name="connsiteY3" fmla="*/ 1312853 h 1312853"/>
                      <a:gd name="connsiteX4" fmla="*/ 417713 w 666361"/>
                      <a:gd name="connsiteY4" fmla="*/ 1803 h 131285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666361" h="1312853">
                        <a:moveTo>
                          <a:pt x="417713" y="1803"/>
                        </a:moveTo>
                        <a:cubicBezTo>
                          <a:pt x="504336" y="11478"/>
                          <a:pt x="605290" y="69294"/>
                          <a:pt x="666361" y="167253"/>
                        </a:cubicBezTo>
                        <a:lnTo>
                          <a:pt x="666025" y="1307251"/>
                        </a:lnTo>
                        <a:lnTo>
                          <a:pt x="657567" y="1312853"/>
                        </a:lnTo>
                        <a:cubicBezTo>
                          <a:pt x="-394158" y="656864"/>
                          <a:pt x="42344" y="-40119"/>
                          <a:pt x="417713" y="1803"/>
                        </a:cubicBezTo>
                        <a:close/>
                      </a:path>
                    </a:pathLst>
                  </a:custGeom>
                  <a:solidFill>
                    <a:schemeClr val="accent3"/>
                  </a:solidFill>
                  <a:ln>
                    <a:noFill/>
                  </a:ln>
                  <a:effectLst>
                    <a:outerShdw blurRad="50800" dist="38100" dir="10800000" algn="r" rotWithShape="0">
                      <a:prstClr val="black">
                        <a:alpha val="40000"/>
                      </a:prstClr>
                    </a:outerShdw>
                  </a:effectLst>
                </p:spPr>
                <p:txBody>
        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endParaRPr lang="en-US" sz="2701"/>
                  </a:p>
                </p:txBody>
              </p:sp>
              <p:sp>
                <p:nvSpPr>
                  <p:cNvPr id="95" name="Freeform: Shape 94">
                    <a:extLst>
                      <a:ext uri="{FF2B5EF4-FFF2-40B4-BE49-F238E27FC236}">
                        <a16:creationId xmlns:a16="http://schemas.microsoft.com/office/drawing/2014/main" id="{5752CE01-2C26-40D4-9595-16E1F5924343}"/>
                      </a:ext>
                    </a:extLst>
                  </p:cNvPr>
                  <p:cNvSpPr/>
                  <p:nvPr/>
                </p:nvSpPr>
                <p:spPr>
                  <a:xfrm flipH="1">
                    <a:off x="8534550" y="2880051"/>
                    <a:ext cx="666361" cy="1312853"/>
                  </a:xfrm>
                  <a:custGeom>
                    <a:avLst/>
                    <a:gdLst>
                      <a:gd name="connsiteX0" fmla="*/ 417713 w 666025"/>
                      <a:gd name="connsiteY0" fmla="*/ 1803 h 1312853"/>
                      <a:gd name="connsiteX1" fmla="*/ 648776 w 666025"/>
                      <a:gd name="connsiteY1" fmla="*/ 158461 h 1312853"/>
                      <a:gd name="connsiteX2" fmla="*/ 666025 w 666025"/>
                      <a:gd name="connsiteY2" fmla="*/ 133883 h 1312853"/>
                      <a:gd name="connsiteX3" fmla="*/ 666025 w 666025"/>
                      <a:gd name="connsiteY3" fmla="*/ 1307251 h 1312853"/>
                      <a:gd name="connsiteX4" fmla="*/ 657567 w 666025"/>
                      <a:gd name="connsiteY4" fmla="*/ 1312853 h 1312853"/>
                      <a:gd name="connsiteX5" fmla="*/ 417713 w 666025"/>
                      <a:gd name="connsiteY5" fmla="*/ 1803 h 1312853"/>
                      <a:gd name="connsiteX0" fmla="*/ 417713 w 666025"/>
                      <a:gd name="connsiteY0" fmla="*/ 1803 h 1312853"/>
                      <a:gd name="connsiteX1" fmla="*/ 648776 w 666025"/>
                      <a:gd name="connsiteY1" fmla="*/ 158461 h 1312853"/>
                      <a:gd name="connsiteX2" fmla="*/ 666025 w 666025"/>
                      <a:gd name="connsiteY2" fmla="*/ 133883 h 1312853"/>
                      <a:gd name="connsiteX3" fmla="*/ 666025 w 666025"/>
                      <a:gd name="connsiteY3" fmla="*/ 1307251 h 1312853"/>
                      <a:gd name="connsiteX4" fmla="*/ 657567 w 666025"/>
                      <a:gd name="connsiteY4" fmla="*/ 1312853 h 1312853"/>
                      <a:gd name="connsiteX5" fmla="*/ 417713 w 666025"/>
                      <a:gd name="connsiteY5" fmla="*/ 1803 h 1312853"/>
                      <a:gd name="connsiteX0" fmla="*/ 417713 w 666025"/>
                      <a:gd name="connsiteY0" fmla="*/ 1803 h 1312853"/>
                      <a:gd name="connsiteX1" fmla="*/ 648776 w 666025"/>
                      <a:gd name="connsiteY1" fmla="*/ 158461 h 1312853"/>
                      <a:gd name="connsiteX2" fmla="*/ 666025 w 666025"/>
                      <a:gd name="connsiteY2" fmla="*/ 1307251 h 1312853"/>
                      <a:gd name="connsiteX3" fmla="*/ 657567 w 666025"/>
                      <a:gd name="connsiteY3" fmla="*/ 1312853 h 1312853"/>
                      <a:gd name="connsiteX4" fmla="*/ 417713 w 666025"/>
                      <a:gd name="connsiteY4" fmla="*/ 1803 h 1312853"/>
                      <a:gd name="connsiteX0" fmla="*/ 417713 w 666361"/>
                      <a:gd name="connsiteY0" fmla="*/ 1803 h 1312853"/>
                      <a:gd name="connsiteX1" fmla="*/ 666361 w 666361"/>
                      <a:gd name="connsiteY1" fmla="*/ 167253 h 1312853"/>
                      <a:gd name="connsiteX2" fmla="*/ 666025 w 666361"/>
                      <a:gd name="connsiteY2" fmla="*/ 1307251 h 1312853"/>
                      <a:gd name="connsiteX3" fmla="*/ 657567 w 666361"/>
                      <a:gd name="connsiteY3" fmla="*/ 1312853 h 1312853"/>
                      <a:gd name="connsiteX4" fmla="*/ 417713 w 666361"/>
                      <a:gd name="connsiteY4" fmla="*/ 1803 h 131285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666361" h="1312853">
                        <a:moveTo>
                          <a:pt x="417713" y="1803"/>
                        </a:moveTo>
                        <a:cubicBezTo>
                          <a:pt x="504336" y="11478"/>
                          <a:pt x="605290" y="69294"/>
                          <a:pt x="666361" y="167253"/>
                        </a:cubicBezTo>
                        <a:lnTo>
                          <a:pt x="666025" y="1307251"/>
                        </a:lnTo>
                        <a:lnTo>
                          <a:pt x="657567" y="1312853"/>
                        </a:lnTo>
                        <a:cubicBezTo>
                          <a:pt x="-394158" y="656864"/>
                          <a:pt x="42344" y="-40119"/>
                          <a:pt x="417713" y="1803"/>
                        </a:cubicBezTo>
                        <a:close/>
                      </a:path>
                    </a:pathLst>
                  </a:custGeom>
                  <a:solidFill>
                    <a:schemeClr val="accent3">
                      <a:lumMod val="75000"/>
                    </a:schemeClr>
                  </a:solidFill>
                  <a:ln>
                    <a:noFill/>
                  </a:ln>
                  <a:effectLst>
                    <a:outerShdw blurRad="127000" dist="63500" algn="tr" rotWithShape="0">
                      <a:prstClr val="black">
                        <a:alpha val="45000"/>
                      </a:prstClr>
                    </a:outerShdw>
                  </a:effectLst>
                </p:spPr>
                <p:txBody>
        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endParaRPr lang="en-US" sz="2701"/>
                  </a:p>
                </p:txBody>
              </p:sp>
            </p:grpSp>
          </p:grpSp>
        </p:grpSp>
      </p:grpSp>
    </p:spTree>
    <p:extLst>
      <p:ext uri="{BB962C8B-B14F-4D97-AF65-F5344CB8AC3E}">
        <p14:creationId xmlns:p14="http://schemas.microsoft.com/office/powerpoint/2010/main" val="110802555"/>
      </p:ext>
    </p:extLst>
  </p:cSld>
  <p:clrMapOvr>
    <a:masterClrMapping/>
  </p:clrMapOvr>
</p:sld>
</file>

<file path=ppt/slides/slide4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" name="Rectangle 17">
            <a:extLst>
              <a:ext uri="{FF2B5EF4-FFF2-40B4-BE49-F238E27FC236}">
                <a16:creationId xmlns:a16="http://schemas.microsoft.com/office/drawing/2014/main" id="{7DAF40EB-3D3B-4822-9799-ECF604C460CB}"/>
              </a:ext>
            </a:extLst>
          </p:cNvPr>
          <p:cNvSpPr/>
          <p:nvPr/>
        </p:nvSpPr>
        <p:spPr>
          <a:xfrm>
            <a:off x="9807276" y="0"/>
            <a:ext cx="2384725" cy="6858000"/>
          </a:xfrm>
          <a:prstGeom prst="rect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800"/>
          </a:p>
        </p:txBody>
      </p:sp>
      <p:grpSp>
        <p:nvGrpSpPr>
          <p:cNvPr id="120" name="Group 119">
            <a:extLst>
              <a:ext uri="{FF2B5EF4-FFF2-40B4-BE49-F238E27FC236}">
                <a16:creationId xmlns:a16="http://schemas.microsoft.com/office/drawing/2014/main" id="{4013BDF4-D5E1-4F2C-A16D-D80D8745066C}"/>
              </a:ext>
            </a:extLst>
          </p:cNvPr>
          <p:cNvGrpSpPr/>
          <p:nvPr/>
        </p:nvGrpSpPr>
        <p:grpSpPr>
          <a:xfrm>
            <a:off x="8387815" y="1762147"/>
            <a:ext cx="2709915" cy="4353225"/>
            <a:chOff x="7185244" y="414682"/>
            <a:chExt cx="2544566" cy="4087609"/>
          </a:xfrm>
        </p:grpSpPr>
        <p:cxnSp>
          <p:nvCxnSpPr>
            <p:cNvPr id="121" name="Straight Connector 120">
              <a:extLst>
                <a:ext uri="{FF2B5EF4-FFF2-40B4-BE49-F238E27FC236}">
                  <a16:creationId xmlns:a16="http://schemas.microsoft.com/office/drawing/2014/main" id="{1497AC8B-F0DB-4C4B-9EC5-FA6FDBC01809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8350511" y="1910739"/>
              <a:ext cx="235200" cy="1087981"/>
            </a:xfrm>
            <a:prstGeom prst="line">
              <a:avLst/>
            </a:prstGeom>
            <a:ln w="19050">
              <a:solidFill>
                <a:schemeClr val="accent3"/>
              </a:solidFill>
            </a:ln>
            <a:effectLst>
              <a:outerShdw blurRad="63500" algn="ctr" rotWithShape="0">
                <a:prstClr val="black">
                  <a:alpha val="25000"/>
                </a:prstClr>
              </a:outerShdw>
            </a:effectLst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2" name="Straight Connector 121">
              <a:extLst>
                <a:ext uri="{FF2B5EF4-FFF2-40B4-BE49-F238E27FC236}">
                  <a16:creationId xmlns:a16="http://schemas.microsoft.com/office/drawing/2014/main" id="{95A61BCC-B624-4CA1-9904-BA59F0ED9C15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8602980" y="1910735"/>
              <a:ext cx="186689" cy="1076234"/>
            </a:xfrm>
            <a:prstGeom prst="line">
              <a:avLst/>
            </a:prstGeom>
            <a:ln w="19050">
              <a:solidFill>
                <a:schemeClr val="accent3"/>
              </a:solidFill>
            </a:ln>
            <a:effectLst>
              <a:outerShdw blurRad="63500" algn="ctr" rotWithShape="0">
                <a:prstClr val="black">
                  <a:alpha val="25000"/>
                </a:prstClr>
              </a:outerShdw>
            </a:effectLst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3" name="Straight Connector 122">
              <a:extLst>
                <a:ext uri="{FF2B5EF4-FFF2-40B4-BE49-F238E27FC236}">
                  <a16:creationId xmlns:a16="http://schemas.microsoft.com/office/drawing/2014/main" id="{2B58932B-7A46-45D6-8B78-7A4727CD4723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8597160" y="1806426"/>
              <a:ext cx="0" cy="1180545"/>
            </a:xfrm>
            <a:prstGeom prst="line">
              <a:avLst/>
            </a:prstGeom>
            <a:ln w="19050">
              <a:solidFill>
                <a:schemeClr val="accent3"/>
              </a:solidFill>
            </a:ln>
            <a:effectLst>
              <a:outerShdw blurRad="63500" algn="ctr" rotWithShape="0">
                <a:prstClr val="black">
                  <a:alpha val="25000"/>
                </a:prstClr>
              </a:outerShdw>
            </a:effectLst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24" name="Group 123">
              <a:extLst>
                <a:ext uri="{FF2B5EF4-FFF2-40B4-BE49-F238E27FC236}">
                  <a16:creationId xmlns:a16="http://schemas.microsoft.com/office/drawing/2014/main" id="{9D217E91-7766-410F-B471-265B6C2913EE}"/>
                </a:ext>
              </a:extLst>
            </p:cNvPr>
            <p:cNvGrpSpPr/>
            <p:nvPr/>
          </p:nvGrpSpPr>
          <p:grpSpPr>
            <a:xfrm rot="20249457">
              <a:off x="7185244" y="414682"/>
              <a:ext cx="1735282" cy="1729673"/>
              <a:chOff x="8012538" y="961336"/>
              <a:chExt cx="1184376" cy="1180547"/>
            </a:xfrm>
            <a:effectLst/>
          </p:grpSpPr>
          <p:sp>
            <p:nvSpPr>
              <p:cNvPr id="154" name="Freeform: Shape 153">
                <a:extLst>
                  <a:ext uri="{FF2B5EF4-FFF2-40B4-BE49-F238E27FC236}">
                    <a16:creationId xmlns:a16="http://schemas.microsoft.com/office/drawing/2014/main" id="{6277B8A5-063C-438A-9A5A-0106704E2291}"/>
                  </a:ext>
                </a:extLst>
              </p:cNvPr>
              <p:cNvSpPr/>
              <p:nvPr/>
            </p:nvSpPr>
            <p:spPr>
              <a:xfrm>
                <a:off x="8012538" y="961336"/>
                <a:ext cx="599207" cy="1180547"/>
              </a:xfrm>
              <a:custGeom>
                <a:avLst/>
                <a:gdLst>
                  <a:gd name="connsiteX0" fmla="*/ 417713 w 666025"/>
                  <a:gd name="connsiteY0" fmla="*/ 1803 h 1312853"/>
                  <a:gd name="connsiteX1" fmla="*/ 648776 w 666025"/>
                  <a:gd name="connsiteY1" fmla="*/ 158461 h 1312853"/>
                  <a:gd name="connsiteX2" fmla="*/ 666025 w 666025"/>
                  <a:gd name="connsiteY2" fmla="*/ 133883 h 1312853"/>
                  <a:gd name="connsiteX3" fmla="*/ 666025 w 666025"/>
                  <a:gd name="connsiteY3" fmla="*/ 1307251 h 1312853"/>
                  <a:gd name="connsiteX4" fmla="*/ 657567 w 666025"/>
                  <a:gd name="connsiteY4" fmla="*/ 1312853 h 1312853"/>
                  <a:gd name="connsiteX5" fmla="*/ 417713 w 666025"/>
                  <a:gd name="connsiteY5" fmla="*/ 1803 h 1312853"/>
                  <a:gd name="connsiteX0" fmla="*/ 417713 w 666025"/>
                  <a:gd name="connsiteY0" fmla="*/ 1803 h 1312853"/>
                  <a:gd name="connsiteX1" fmla="*/ 648776 w 666025"/>
                  <a:gd name="connsiteY1" fmla="*/ 158461 h 1312853"/>
                  <a:gd name="connsiteX2" fmla="*/ 666025 w 666025"/>
                  <a:gd name="connsiteY2" fmla="*/ 133883 h 1312853"/>
                  <a:gd name="connsiteX3" fmla="*/ 666025 w 666025"/>
                  <a:gd name="connsiteY3" fmla="*/ 1307251 h 1312853"/>
                  <a:gd name="connsiteX4" fmla="*/ 657567 w 666025"/>
                  <a:gd name="connsiteY4" fmla="*/ 1312853 h 1312853"/>
                  <a:gd name="connsiteX5" fmla="*/ 417713 w 666025"/>
                  <a:gd name="connsiteY5" fmla="*/ 1803 h 1312853"/>
                  <a:gd name="connsiteX0" fmla="*/ 417713 w 666025"/>
                  <a:gd name="connsiteY0" fmla="*/ 1803 h 1312853"/>
                  <a:gd name="connsiteX1" fmla="*/ 648776 w 666025"/>
                  <a:gd name="connsiteY1" fmla="*/ 158461 h 1312853"/>
                  <a:gd name="connsiteX2" fmla="*/ 666025 w 666025"/>
                  <a:gd name="connsiteY2" fmla="*/ 1307251 h 1312853"/>
                  <a:gd name="connsiteX3" fmla="*/ 657567 w 666025"/>
                  <a:gd name="connsiteY3" fmla="*/ 1312853 h 1312853"/>
                  <a:gd name="connsiteX4" fmla="*/ 417713 w 666025"/>
                  <a:gd name="connsiteY4" fmla="*/ 1803 h 1312853"/>
                  <a:gd name="connsiteX0" fmla="*/ 417713 w 666361"/>
                  <a:gd name="connsiteY0" fmla="*/ 1803 h 1312853"/>
                  <a:gd name="connsiteX1" fmla="*/ 666361 w 666361"/>
                  <a:gd name="connsiteY1" fmla="*/ 167253 h 1312853"/>
                  <a:gd name="connsiteX2" fmla="*/ 666025 w 666361"/>
                  <a:gd name="connsiteY2" fmla="*/ 1307251 h 1312853"/>
                  <a:gd name="connsiteX3" fmla="*/ 657567 w 666361"/>
                  <a:gd name="connsiteY3" fmla="*/ 1312853 h 1312853"/>
                  <a:gd name="connsiteX4" fmla="*/ 417713 w 666361"/>
                  <a:gd name="connsiteY4" fmla="*/ 1803 h 13128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66361" h="1312853">
                    <a:moveTo>
                      <a:pt x="417713" y="1803"/>
                    </a:moveTo>
                    <a:cubicBezTo>
                      <a:pt x="504336" y="11478"/>
                      <a:pt x="605290" y="69294"/>
                      <a:pt x="666361" y="167253"/>
                    </a:cubicBezTo>
                    <a:lnTo>
                      <a:pt x="666025" y="1307251"/>
                    </a:lnTo>
                    <a:lnTo>
                      <a:pt x="657567" y="1312853"/>
                    </a:lnTo>
                    <a:cubicBezTo>
                      <a:pt x="-394158" y="656864"/>
                      <a:pt x="42344" y="-40119"/>
                      <a:pt x="417713" y="1803"/>
                    </a:cubicBezTo>
                    <a:close/>
                  </a:path>
                </a:pathLst>
              </a:custGeom>
              <a:gradFill flip="none" rotWithShape="1">
                <a:gsLst>
                  <a:gs pos="25000">
                    <a:schemeClr val="accent3">
                      <a:lumMod val="80000"/>
                    </a:schemeClr>
                  </a:gs>
                  <a:gs pos="0">
                    <a:schemeClr val="accent3">
                      <a:lumMod val="75000"/>
                    </a:schemeClr>
                  </a:gs>
                  <a:gs pos="100000">
                    <a:schemeClr val="accent3">
                      <a:lumMod val="90000"/>
                    </a:schemeClr>
                  </a:gs>
                </a:gsLst>
                <a:lin ang="10800000" scaled="1"/>
                <a:tileRect/>
              </a:gradFill>
              <a:ln>
                <a:noFill/>
              </a:ln>
              <a:effectLst>
                <a:outerShdw blurRad="317500" dist="12700" dir="16200000" rotWithShape="0">
                  <a:prstClr val="black">
                    <a:alpha val="15000"/>
                  </a:prstClr>
                </a:outerShdw>
              </a:effectLst>
            </p:spPr>
            <p:txBody>
    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en-US" sz="2701" dirty="0"/>
              </a:p>
            </p:txBody>
          </p:sp>
          <p:sp>
            <p:nvSpPr>
              <p:cNvPr id="155" name="Freeform: Shape 154">
                <a:extLst>
                  <a:ext uri="{FF2B5EF4-FFF2-40B4-BE49-F238E27FC236}">
                    <a16:creationId xmlns:a16="http://schemas.microsoft.com/office/drawing/2014/main" id="{D84D7AD5-2266-4502-B1D5-5F580A33846B}"/>
                  </a:ext>
                </a:extLst>
              </p:cNvPr>
              <p:cNvSpPr/>
              <p:nvPr/>
            </p:nvSpPr>
            <p:spPr>
              <a:xfrm flipH="1">
                <a:off x="8597707" y="961336"/>
                <a:ext cx="599207" cy="1180547"/>
              </a:xfrm>
              <a:custGeom>
                <a:avLst/>
                <a:gdLst>
                  <a:gd name="connsiteX0" fmla="*/ 417713 w 666025"/>
                  <a:gd name="connsiteY0" fmla="*/ 1803 h 1312853"/>
                  <a:gd name="connsiteX1" fmla="*/ 648776 w 666025"/>
                  <a:gd name="connsiteY1" fmla="*/ 158461 h 1312853"/>
                  <a:gd name="connsiteX2" fmla="*/ 666025 w 666025"/>
                  <a:gd name="connsiteY2" fmla="*/ 133883 h 1312853"/>
                  <a:gd name="connsiteX3" fmla="*/ 666025 w 666025"/>
                  <a:gd name="connsiteY3" fmla="*/ 1307251 h 1312853"/>
                  <a:gd name="connsiteX4" fmla="*/ 657567 w 666025"/>
                  <a:gd name="connsiteY4" fmla="*/ 1312853 h 1312853"/>
                  <a:gd name="connsiteX5" fmla="*/ 417713 w 666025"/>
                  <a:gd name="connsiteY5" fmla="*/ 1803 h 1312853"/>
                  <a:gd name="connsiteX0" fmla="*/ 417713 w 666025"/>
                  <a:gd name="connsiteY0" fmla="*/ 1803 h 1312853"/>
                  <a:gd name="connsiteX1" fmla="*/ 648776 w 666025"/>
                  <a:gd name="connsiteY1" fmla="*/ 158461 h 1312853"/>
                  <a:gd name="connsiteX2" fmla="*/ 666025 w 666025"/>
                  <a:gd name="connsiteY2" fmla="*/ 133883 h 1312853"/>
                  <a:gd name="connsiteX3" fmla="*/ 666025 w 666025"/>
                  <a:gd name="connsiteY3" fmla="*/ 1307251 h 1312853"/>
                  <a:gd name="connsiteX4" fmla="*/ 657567 w 666025"/>
                  <a:gd name="connsiteY4" fmla="*/ 1312853 h 1312853"/>
                  <a:gd name="connsiteX5" fmla="*/ 417713 w 666025"/>
                  <a:gd name="connsiteY5" fmla="*/ 1803 h 1312853"/>
                  <a:gd name="connsiteX0" fmla="*/ 417713 w 666025"/>
                  <a:gd name="connsiteY0" fmla="*/ 1803 h 1312853"/>
                  <a:gd name="connsiteX1" fmla="*/ 648776 w 666025"/>
                  <a:gd name="connsiteY1" fmla="*/ 158461 h 1312853"/>
                  <a:gd name="connsiteX2" fmla="*/ 666025 w 666025"/>
                  <a:gd name="connsiteY2" fmla="*/ 1307251 h 1312853"/>
                  <a:gd name="connsiteX3" fmla="*/ 657567 w 666025"/>
                  <a:gd name="connsiteY3" fmla="*/ 1312853 h 1312853"/>
                  <a:gd name="connsiteX4" fmla="*/ 417713 w 666025"/>
                  <a:gd name="connsiteY4" fmla="*/ 1803 h 1312853"/>
                  <a:gd name="connsiteX0" fmla="*/ 417713 w 666361"/>
                  <a:gd name="connsiteY0" fmla="*/ 1803 h 1312853"/>
                  <a:gd name="connsiteX1" fmla="*/ 666361 w 666361"/>
                  <a:gd name="connsiteY1" fmla="*/ 167253 h 1312853"/>
                  <a:gd name="connsiteX2" fmla="*/ 666025 w 666361"/>
                  <a:gd name="connsiteY2" fmla="*/ 1307251 h 1312853"/>
                  <a:gd name="connsiteX3" fmla="*/ 657567 w 666361"/>
                  <a:gd name="connsiteY3" fmla="*/ 1312853 h 1312853"/>
                  <a:gd name="connsiteX4" fmla="*/ 417713 w 666361"/>
                  <a:gd name="connsiteY4" fmla="*/ 1803 h 13128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66361" h="1312853">
                    <a:moveTo>
                      <a:pt x="417713" y="1803"/>
                    </a:moveTo>
                    <a:cubicBezTo>
                      <a:pt x="504336" y="11478"/>
                      <a:pt x="605290" y="69294"/>
                      <a:pt x="666361" y="167253"/>
                    </a:cubicBezTo>
                    <a:lnTo>
                      <a:pt x="666025" y="1307251"/>
                    </a:lnTo>
                    <a:lnTo>
                      <a:pt x="657567" y="1312853"/>
                    </a:lnTo>
                    <a:cubicBezTo>
                      <a:pt x="-394158" y="656864"/>
                      <a:pt x="42344" y="-40119"/>
                      <a:pt x="417713" y="1803"/>
                    </a:cubicBezTo>
                    <a:close/>
                  </a:path>
                </a:pathLst>
              </a:custGeom>
              <a:gradFill flip="none" rotWithShape="1">
                <a:gsLst>
                  <a:gs pos="75000">
                    <a:schemeClr val="accent3">
                      <a:lumMod val="80000"/>
                    </a:schemeClr>
                  </a:gs>
                  <a:gs pos="0">
                    <a:schemeClr val="accent3">
                      <a:lumMod val="90000"/>
                    </a:schemeClr>
                  </a:gs>
                  <a:gs pos="100000">
                    <a:schemeClr val="accent3">
                      <a:lumMod val="75000"/>
                    </a:schemeClr>
                  </a:gs>
                </a:gsLst>
                <a:lin ang="0" scaled="1"/>
                <a:tileRect/>
              </a:gradFill>
              <a:ln>
                <a:noFill/>
              </a:ln>
              <a:effectLst>
                <a:outerShdw blurRad="317500" dist="12700" dir="16200000" rotWithShape="0">
                  <a:prstClr val="black">
                    <a:alpha val="15000"/>
                  </a:prstClr>
                </a:outerShdw>
              </a:effectLst>
            </p:spPr>
            <p:txBody>
    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en-US" sz="2701" dirty="0"/>
              </a:p>
            </p:txBody>
          </p:sp>
          <p:sp>
            <p:nvSpPr>
              <p:cNvPr id="156" name="Freeform: Shape 155">
                <a:extLst>
                  <a:ext uri="{FF2B5EF4-FFF2-40B4-BE49-F238E27FC236}">
                    <a16:creationId xmlns:a16="http://schemas.microsoft.com/office/drawing/2014/main" id="{D22365FB-61A9-4981-8119-9E07672E6614}"/>
                  </a:ext>
                </a:extLst>
              </p:cNvPr>
              <p:cNvSpPr/>
              <p:nvPr/>
            </p:nvSpPr>
            <p:spPr>
              <a:xfrm flipH="1">
                <a:off x="8600528" y="961336"/>
                <a:ext cx="358368" cy="1180547"/>
              </a:xfrm>
              <a:custGeom>
                <a:avLst/>
                <a:gdLst>
                  <a:gd name="connsiteX0" fmla="*/ 417713 w 666025"/>
                  <a:gd name="connsiteY0" fmla="*/ 1803 h 1312853"/>
                  <a:gd name="connsiteX1" fmla="*/ 648776 w 666025"/>
                  <a:gd name="connsiteY1" fmla="*/ 158461 h 1312853"/>
                  <a:gd name="connsiteX2" fmla="*/ 666025 w 666025"/>
                  <a:gd name="connsiteY2" fmla="*/ 133883 h 1312853"/>
                  <a:gd name="connsiteX3" fmla="*/ 666025 w 666025"/>
                  <a:gd name="connsiteY3" fmla="*/ 1307251 h 1312853"/>
                  <a:gd name="connsiteX4" fmla="*/ 657567 w 666025"/>
                  <a:gd name="connsiteY4" fmla="*/ 1312853 h 1312853"/>
                  <a:gd name="connsiteX5" fmla="*/ 417713 w 666025"/>
                  <a:gd name="connsiteY5" fmla="*/ 1803 h 1312853"/>
                  <a:gd name="connsiteX0" fmla="*/ 417713 w 666025"/>
                  <a:gd name="connsiteY0" fmla="*/ 1803 h 1312853"/>
                  <a:gd name="connsiteX1" fmla="*/ 648776 w 666025"/>
                  <a:gd name="connsiteY1" fmla="*/ 158461 h 1312853"/>
                  <a:gd name="connsiteX2" fmla="*/ 666025 w 666025"/>
                  <a:gd name="connsiteY2" fmla="*/ 133883 h 1312853"/>
                  <a:gd name="connsiteX3" fmla="*/ 666025 w 666025"/>
                  <a:gd name="connsiteY3" fmla="*/ 1307251 h 1312853"/>
                  <a:gd name="connsiteX4" fmla="*/ 657567 w 666025"/>
                  <a:gd name="connsiteY4" fmla="*/ 1312853 h 1312853"/>
                  <a:gd name="connsiteX5" fmla="*/ 417713 w 666025"/>
                  <a:gd name="connsiteY5" fmla="*/ 1803 h 1312853"/>
                  <a:gd name="connsiteX0" fmla="*/ 417713 w 666025"/>
                  <a:gd name="connsiteY0" fmla="*/ 1803 h 1312853"/>
                  <a:gd name="connsiteX1" fmla="*/ 648776 w 666025"/>
                  <a:gd name="connsiteY1" fmla="*/ 158461 h 1312853"/>
                  <a:gd name="connsiteX2" fmla="*/ 666025 w 666025"/>
                  <a:gd name="connsiteY2" fmla="*/ 1307251 h 1312853"/>
                  <a:gd name="connsiteX3" fmla="*/ 657567 w 666025"/>
                  <a:gd name="connsiteY3" fmla="*/ 1312853 h 1312853"/>
                  <a:gd name="connsiteX4" fmla="*/ 417713 w 666025"/>
                  <a:gd name="connsiteY4" fmla="*/ 1803 h 1312853"/>
                  <a:gd name="connsiteX0" fmla="*/ 417713 w 666361"/>
                  <a:gd name="connsiteY0" fmla="*/ 1803 h 1312853"/>
                  <a:gd name="connsiteX1" fmla="*/ 666361 w 666361"/>
                  <a:gd name="connsiteY1" fmla="*/ 167253 h 1312853"/>
                  <a:gd name="connsiteX2" fmla="*/ 666025 w 666361"/>
                  <a:gd name="connsiteY2" fmla="*/ 1307251 h 1312853"/>
                  <a:gd name="connsiteX3" fmla="*/ 657567 w 666361"/>
                  <a:gd name="connsiteY3" fmla="*/ 1312853 h 1312853"/>
                  <a:gd name="connsiteX4" fmla="*/ 417713 w 666361"/>
                  <a:gd name="connsiteY4" fmla="*/ 1803 h 13128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66361" h="1312853">
                    <a:moveTo>
                      <a:pt x="417713" y="1803"/>
                    </a:moveTo>
                    <a:cubicBezTo>
                      <a:pt x="504336" y="11478"/>
                      <a:pt x="605290" y="69294"/>
                      <a:pt x="666361" y="167253"/>
                    </a:cubicBezTo>
                    <a:lnTo>
                      <a:pt x="666025" y="1307251"/>
                    </a:lnTo>
                    <a:lnTo>
                      <a:pt x="657567" y="1312853"/>
                    </a:lnTo>
                    <a:cubicBezTo>
                      <a:pt x="-394158" y="656864"/>
                      <a:pt x="42344" y="-40119"/>
                      <a:pt x="417713" y="1803"/>
                    </a:cubicBezTo>
                    <a:close/>
                  </a:path>
                </a:pathLst>
              </a:custGeom>
              <a:gradFill flip="none" rotWithShape="1">
                <a:gsLst>
                  <a:gs pos="70000">
                    <a:srgbClr val="FDCC2F"/>
                  </a:gs>
                  <a:gs pos="0">
                    <a:schemeClr val="accent3"/>
                  </a:gs>
                  <a:gs pos="100000">
                    <a:schemeClr val="accent3">
                      <a:lumMod val="80000"/>
                    </a:schemeClr>
                  </a:gs>
                </a:gsLst>
                <a:lin ang="0" scaled="1"/>
                <a:tileRect/>
              </a:gradFill>
              <a:ln>
                <a:noFill/>
              </a:ln>
              <a:effectLst>
                <a:outerShdw blurRad="317500" dist="12700" dir="16200000" rotWithShape="0">
                  <a:prstClr val="black">
                    <a:alpha val="15000"/>
                  </a:prstClr>
                </a:outerShdw>
              </a:effectLst>
            </p:spPr>
            <p:txBody>
    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en-US" sz="2701"/>
              </a:p>
            </p:txBody>
          </p:sp>
          <p:sp>
            <p:nvSpPr>
              <p:cNvPr id="157" name="Freeform: Shape 156">
                <a:extLst>
                  <a:ext uri="{FF2B5EF4-FFF2-40B4-BE49-F238E27FC236}">
                    <a16:creationId xmlns:a16="http://schemas.microsoft.com/office/drawing/2014/main" id="{582E4FE7-7CB2-44A8-A165-78CD21CA190C}"/>
                  </a:ext>
                </a:extLst>
              </p:cNvPr>
              <p:cNvSpPr/>
              <p:nvPr/>
            </p:nvSpPr>
            <p:spPr>
              <a:xfrm>
                <a:off x="8250556" y="961336"/>
                <a:ext cx="358368" cy="1180547"/>
              </a:xfrm>
              <a:custGeom>
                <a:avLst/>
                <a:gdLst>
                  <a:gd name="connsiteX0" fmla="*/ 417713 w 666025"/>
                  <a:gd name="connsiteY0" fmla="*/ 1803 h 1312853"/>
                  <a:gd name="connsiteX1" fmla="*/ 648776 w 666025"/>
                  <a:gd name="connsiteY1" fmla="*/ 158461 h 1312853"/>
                  <a:gd name="connsiteX2" fmla="*/ 666025 w 666025"/>
                  <a:gd name="connsiteY2" fmla="*/ 133883 h 1312853"/>
                  <a:gd name="connsiteX3" fmla="*/ 666025 w 666025"/>
                  <a:gd name="connsiteY3" fmla="*/ 1307251 h 1312853"/>
                  <a:gd name="connsiteX4" fmla="*/ 657567 w 666025"/>
                  <a:gd name="connsiteY4" fmla="*/ 1312853 h 1312853"/>
                  <a:gd name="connsiteX5" fmla="*/ 417713 w 666025"/>
                  <a:gd name="connsiteY5" fmla="*/ 1803 h 1312853"/>
                  <a:gd name="connsiteX0" fmla="*/ 417713 w 666025"/>
                  <a:gd name="connsiteY0" fmla="*/ 1803 h 1312853"/>
                  <a:gd name="connsiteX1" fmla="*/ 648776 w 666025"/>
                  <a:gd name="connsiteY1" fmla="*/ 158461 h 1312853"/>
                  <a:gd name="connsiteX2" fmla="*/ 666025 w 666025"/>
                  <a:gd name="connsiteY2" fmla="*/ 133883 h 1312853"/>
                  <a:gd name="connsiteX3" fmla="*/ 666025 w 666025"/>
                  <a:gd name="connsiteY3" fmla="*/ 1307251 h 1312853"/>
                  <a:gd name="connsiteX4" fmla="*/ 657567 w 666025"/>
                  <a:gd name="connsiteY4" fmla="*/ 1312853 h 1312853"/>
                  <a:gd name="connsiteX5" fmla="*/ 417713 w 666025"/>
                  <a:gd name="connsiteY5" fmla="*/ 1803 h 1312853"/>
                  <a:gd name="connsiteX0" fmla="*/ 417713 w 666025"/>
                  <a:gd name="connsiteY0" fmla="*/ 1803 h 1312853"/>
                  <a:gd name="connsiteX1" fmla="*/ 648776 w 666025"/>
                  <a:gd name="connsiteY1" fmla="*/ 158461 h 1312853"/>
                  <a:gd name="connsiteX2" fmla="*/ 666025 w 666025"/>
                  <a:gd name="connsiteY2" fmla="*/ 1307251 h 1312853"/>
                  <a:gd name="connsiteX3" fmla="*/ 657567 w 666025"/>
                  <a:gd name="connsiteY3" fmla="*/ 1312853 h 1312853"/>
                  <a:gd name="connsiteX4" fmla="*/ 417713 w 666025"/>
                  <a:gd name="connsiteY4" fmla="*/ 1803 h 1312853"/>
                  <a:gd name="connsiteX0" fmla="*/ 417713 w 666361"/>
                  <a:gd name="connsiteY0" fmla="*/ 1803 h 1312853"/>
                  <a:gd name="connsiteX1" fmla="*/ 666361 w 666361"/>
                  <a:gd name="connsiteY1" fmla="*/ 167253 h 1312853"/>
                  <a:gd name="connsiteX2" fmla="*/ 666025 w 666361"/>
                  <a:gd name="connsiteY2" fmla="*/ 1307251 h 1312853"/>
                  <a:gd name="connsiteX3" fmla="*/ 657567 w 666361"/>
                  <a:gd name="connsiteY3" fmla="*/ 1312853 h 1312853"/>
                  <a:gd name="connsiteX4" fmla="*/ 417713 w 666361"/>
                  <a:gd name="connsiteY4" fmla="*/ 1803 h 13128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66361" h="1312853">
                    <a:moveTo>
                      <a:pt x="417713" y="1803"/>
                    </a:moveTo>
                    <a:cubicBezTo>
                      <a:pt x="504336" y="11478"/>
                      <a:pt x="605290" y="69294"/>
                      <a:pt x="666361" y="167253"/>
                    </a:cubicBezTo>
                    <a:lnTo>
                      <a:pt x="666025" y="1307251"/>
                    </a:lnTo>
                    <a:lnTo>
                      <a:pt x="657567" y="1312853"/>
                    </a:lnTo>
                    <a:cubicBezTo>
                      <a:pt x="-394158" y="656864"/>
                      <a:pt x="42344" y="-40119"/>
                      <a:pt x="417713" y="1803"/>
                    </a:cubicBezTo>
                    <a:close/>
                  </a:path>
                </a:pathLst>
              </a:custGeom>
              <a:gradFill flip="none" rotWithShape="1">
                <a:gsLst>
                  <a:gs pos="30000">
                    <a:srgbClr val="FDCE35"/>
                  </a:gs>
                  <a:gs pos="0">
                    <a:schemeClr val="accent3">
                      <a:lumMod val="85000"/>
                    </a:schemeClr>
                  </a:gs>
                  <a:gs pos="100000">
                    <a:schemeClr val="accent3"/>
                  </a:gs>
                </a:gsLst>
                <a:lin ang="10800000" scaled="1"/>
                <a:tileRect/>
              </a:gradFill>
              <a:ln>
                <a:noFill/>
              </a:ln>
              <a:effectLst>
                <a:outerShdw blurRad="317500" dist="12700" dir="16200000" rotWithShape="0">
                  <a:prstClr val="black">
                    <a:alpha val="15000"/>
                  </a:prstClr>
                </a:outerShdw>
              </a:effectLst>
            </p:spPr>
            <p:txBody>
    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en-US" sz="2701" dirty="0"/>
              </a:p>
            </p:txBody>
          </p:sp>
        </p:grpSp>
        <p:grpSp>
          <p:nvGrpSpPr>
            <p:cNvPr id="125" name="Group 124">
              <a:extLst>
                <a:ext uri="{FF2B5EF4-FFF2-40B4-BE49-F238E27FC236}">
                  <a16:creationId xmlns:a16="http://schemas.microsoft.com/office/drawing/2014/main" id="{2EED01CE-0C76-443A-8114-E7141DF479BA}"/>
                </a:ext>
              </a:extLst>
            </p:cNvPr>
            <p:cNvGrpSpPr/>
            <p:nvPr/>
          </p:nvGrpSpPr>
          <p:grpSpPr>
            <a:xfrm rot="1067215">
              <a:off x="8259248" y="603902"/>
              <a:ext cx="1470562" cy="1465808"/>
              <a:chOff x="8012538" y="961336"/>
              <a:chExt cx="1184376" cy="1180547"/>
            </a:xfrm>
            <a:effectLst/>
          </p:grpSpPr>
          <p:sp>
            <p:nvSpPr>
              <p:cNvPr id="150" name="Freeform: Shape 149">
                <a:extLst>
                  <a:ext uri="{FF2B5EF4-FFF2-40B4-BE49-F238E27FC236}">
                    <a16:creationId xmlns:a16="http://schemas.microsoft.com/office/drawing/2014/main" id="{76C1044E-EE23-4746-ADAE-C5830F4119A9}"/>
                  </a:ext>
                </a:extLst>
              </p:cNvPr>
              <p:cNvSpPr/>
              <p:nvPr/>
            </p:nvSpPr>
            <p:spPr>
              <a:xfrm>
                <a:off x="8012538" y="961336"/>
                <a:ext cx="599207" cy="1180547"/>
              </a:xfrm>
              <a:custGeom>
                <a:avLst/>
                <a:gdLst>
                  <a:gd name="connsiteX0" fmla="*/ 417713 w 666025"/>
                  <a:gd name="connsiteY0" fmla="*/ 1803 h 1312853"/>
                  <a:gd name="connsiteX1" fmla="*/ 648776 w 666025"/>
                  <a:gd name="connsiteY1" fmla="*/ 158461 h 1312853"/>
                  <a:gd name="connsiteX2" fmla="*/ 666025 w 666025"/>
                  <a:gd name="connsiteY2" fmla="*/ 133883 h 1312853"/>
                  <a:gd name="connsiteX3" fmla="*/ 666025 w 666025"/>
                  <a:gd name="connsiteY3" fmla="*/ 1307251 h 1312853"/>
                  <a:gd name="connsiteX4" fmla="*/ 657567 w 666025"/>
                  <a:gd name="connsiteY4" fmla="*/ 1312853 h 1312853"/>
                  <a:gd name="connsiteX5" fmla="*/ 417713 w 666025"/>
                  <a:gd name="connsiteY5" fmla="*/ 1803 h 1312853"/>
                  <a:gd name="connsiteX0" fmla="*/ 417713 w 666025"/>
                  <a:gd name="connsiteY0" fmla="*/ 1803 h 1312853"/>
                  <a:gd name="connsiteX1" fmla="*/ 648776 w 666025"/>
                  <a:gd name="connsiteY1" fmla="*/ 158461 h 1312853"/>
                  <a:gd name="connsiteX2" fmla="*/ 666025 w 666025"/>
                  <a:gd name="connsiteY2" fmla="*/ 133883 h 1312853"/>
                  <a:gd name="connsiteX3" fmla="*/ 666025 w 666025"/>
                  <a:gd name="connsiteY3" fmla="*/ 1307251 h 1312853"/>
                  <a:gd name="connsiteX4" fmla="*/ 657567 w 666025"/>
                  <a:gd name="connsiteY4" fmla="*/ 1312853 h 1312853"/>
                  <a:gd name="connsiteX5" fmla="*/ 417713 w 666025"/>
                  <a:gd name="connsiteY5" fmla="*/ 1803 h 1312853"/>
                  <a:gd name="connsiteX0" fmla="*/ 417713 w 666025"/>
                  <a:gd name="connsiteY0" fmla="*/ 1803 h 1312853"/>
                  <a:gd name="connsiteX1" fmla="*/ 648776 w 666025"/>
                  <a:gd name="connsiteY1" fmla="*/ 158461 h 1312853"/>
                  <a:gd name="connsiteX2" fmla="*/ 666025 w 666025"/>
                  <a:gd name="connsiteY2" fmla="*/ 1307251 h 1312853"/>
                  <a:gd name="connsiteX3" fmla="*/ 657567 w 666025"/>
                  <a:gd name="connsiteY3" fmla="*/ 1312853 h 1312853"/>
                  <a:gd name="connsiteX4" fmla="*/ 417713 w 666025"/>
                  <a:gd name="connsiteY4" fmla="*/ 1803 h 1312853"/>
                  <a:gd name="connsiteX0" fmla="*/ 417713 w 666361"/>
                  <a:gd name="connsiteY0" fmla="*/ 1803 h 1312853"/>
                  <a:gd name="connsiteX1" fmla="*/ 666361 w 666361"/>
                  <a:gd name="connsiteY1" fmla="*/ 167253 h 1312853"/>
                  <a:gd name="connsiteX2" fmla="*/ 666025 w 666361"/>
                  <a:gd name="connsiteY2" fmla="*/ 1307251 h 1312853"/>
                  <a:gd name="connsiteX3" fmla="*/ 657567 w 666361"/>
                  <a:gd name="connsiteY3" fmla="*/ 1312853 h 1312853"/>
                  <a:gd name="connsiteX4" fmla="*/ 417713 w 666361"/>
                  <a:gd name="connsiteY4" fmla="*/ 1803 h 13128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66361" h="1312853">
                    <a:moveTo>
                      <a:pt x="417713" y="1803"/>
                    </a:moveTo>
                    <a:cubicBezTo>
                      <a:pt x="504336" y="11478"/>
                      <a:pt x="605290" y="69294"/>
                      <a:pt x="666361" y="167253"/>
                    </a:cubicBezTo>
                    <a:lnTo>
                      <a:pt x="666025" y="1307251"/>
                    </a:lnTo>
                    <a:lnTo>
                      <a:pt x="657567" y="1312853"/>
                    </a:lnTo>
                    <a:cubicBezTo>
                      <a:pt x="-394158" y="656864"/>
                      <a:pt x="42344" y="-40119"/>
                      <a:pt x="417713" y="1803"/>
                    </a:cubicBezTo>
                    <a:close/>
                  </a:path>
                </a:pathLst>
              </a:custGeom>
              <a:gradFill flip="none" rotWithShape="1">
                <a:gsLst>
                  <a:gs pos="25000">
                    <a:schemeClr val="accent3">
                      <a:lumMod val="80000"/>
                    </a:schemeClr>
                  </a:gs>
                  <a:gs pos="0">
                    <a:schemeClr val="accent3">
                      <a:lumMod val="75000"/>
                    </a:schemeClr>
                  </a:gs>
                  <a:gs pos="100000">
                    <a:schemeClr val="accent3">
                      <a:lumMod val="90000"/>
                    </a:schemeClr>
                  </a:gs>
                </a:gsLst>
                <a:lin ang="10800000" scaled="1"/>
                <a:tileRect/>
              </a:gradFill>
              <a:ln>
                <a:noFill/>
              </a:ln>
              <a:effectLst>
                <a:outerShdw blurRad="317500" dist="12700" dir="16200000" rotWithShape="0">
                  <a:prstClr val="black">
                    <a:alpha val="15000"/>
                  </a:prstClr>
                </a:outerShdw>
              </a:effectLst>
            </p:spPr>
            <p:txBody>
    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en-US" sz="2701" dirty="0"/>
              </a:p>
            </p:txBody>
          </p:sp>
          <p:sp>
            <p:nvSpPr>
              <p:cNvPr id="151" name="Freeform: Shape 150">
                <a:extLst>
                  <a:ext uri="{FF2B5EF4-FFF2-40B4-BE49-F238E27FC236}">
                    <a16:creationId xmlns:a16="http://schemas.microsoft.com/office/drawing/2014/main" id="{000E532F-9A5A-4618-997B-9BD4DF0F332E}"/>
                  </a:ext>
                </a:extLst>
              </p:cNvPr>
              <p:cNvSpPr/>
              <p:nvPr/>
            </p:nvSpPr>
            <p:spPr>
              <a:xfrm flipH="1">
                <a:off x="8597707" y="961336"/>
                <a:ext cx="599207" cy="1180547"/>
              </a:xfrm>
              <a:custGeom>
                <a:avLst/>
                <a:gdLst>
                  <a:gd name="connsiteX0" fmla="*/ 417713 w 666025"/>
                  <a:gd name="connsiteY0" fmla="*/ 1803 h 1312853"/>
                  <a:gd name="connsiteX1" fmla="*/ 648776 w 666025"/>
                  <a:gd name="connsiteY1" fmla="*/ 158461 h 1312853"/>
                  <a:gd name="connsiteX2" fmla="*/ 666025 w 666025"/>
                  <a:gd name="connsiteY2" fmla="*/ 133883 h 1312853"/>
                  <a:gd name="connsiteX3" fmla="*/ 666025 w 666025"/>
                  <a:gd name="connsiteY3" fmla="*/ 1307251 h 1312853"/>
                  <a:gd name="connsiteX4" fmla="*/ 657567 w 666025"/>
                  <a:gd name="connsiteY4" fmla="*/ 1312853 h 1312853"/>
                  <a:gd name="connsiteX5" fmla="*/ 417713 w 666025"/>
                  <a:gd name="connsiteY5" fmla="*/ 1803 h 1312853"/>
                  <a:gd name="connsiteX0" fmla="*/ 417713 w 666025"/>
                  <a:gd name="connsiteY0" fmla="*/ 1803 h 1312853"/>
                  <a:gd name="connsiteX1" fmla="*/ 648776 w 666025"/>
                  <a:gd name="connsiteY1" fmla="*/ 158461 h 1312853"/>
                  <a:gd name="connsiteX2" fmla="*/ 666025 w 666025"/>
                  <a:gd name="connsiteY2" fmla="*/ 133883 h 1312853"/>
                  <a:gd name="connsiteX3" fmla="*/ 666025 w 666025"/>
                  <a:gd name="connsiteY3" fmla="*/ 1307251 h 1312853"/>
                  <a:gd name="connsiteX4" fmla="*/ 657567 w 666025"/>
                  <a:gd name="connsiteY4" fmla="*/ 1312853 h 1312853"/>
                  <a:gd name="connsiteX5" fmla="*/ 417713 w 666025"/>
                  <a:gd name="connsiteY5" fmla="*/ 1803 h 1312853"/>
                  <a:gd name="connsiteX0" fmla="*/ 417713 w 666025"/>
                  <a:gd name="connsiteY0" fmla="*/ 1803 h 1312853"/>
                  <a:gd name="connsiteX1" fmla="*/ 648776 w 666025"/>
                  <a:gd name="connsiteY1" fmla="*/ 158461 h 1312853"/>
                  <a:gd name="connsiteX2" fmla="*/ 666025 w 666025"/>
                  <a:gd name="connsiteY2" fmla="*/ 1307251 h 1312853"/>
                  <a:gd name="connsiteX3" fmla="*/ 657567 w 666025"/>
                  <a:gd name="connsiteY3" fmla="*/ 1312853 h 1312853"/>
                  <a:gd name="connsiteX4" fmla="*/ 417713 w 666025"/>
                  <a:gd name="connsiteY4" fmla="*/ 1803 h 1312853"/>
                  <a:gd name="connsiteX0" fmla="*/ 417713 w 666361"/>
                  <a:gd name="connsiteY0" fmla="*/ 1803 h 1312853"/>
                  <a:gd name="connsiteX1" fmla="*/ 666361 w 666361"/>
                  <a:gd name="connsiteY1" fmla="*/ 167253 h 1312853"/>
                  <a:gd name="connsiteX2" fmla="*/ 666025 w 666361"/>
                  <a:gd name="connsiteY2" fmla="*/ 1307251 h 1312853"/>
                  <a:gd name="connsiteX3" fmla="*/ 657567 w 666361"/>
                  <a:gd name="connsiteY3" fmla="*/ 1312853 h 1312853"/>
                  <a:gd name="connsiteX4" fmla="*/ 417713 w 666361"/>
                  <a:gd name="connsiteY4" fmla="*/ 1803 h 13128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66361" h="1312853">
                    <a:moveTo>
                      <a:pt x="417713" y="1803"/>
                    </a:moveTo>
                    <a:cubicBezTo>
                      <a:pt x="504336" y="11478"/>
                      <a:pt x="605290" y="69294"/>
                      <a:pt x="666361" y="167253"/>
                    </a:cubicBezTo>
                    <a:lnTo>
                      <a:pt x="666025" y="1307251"/>
                    </a:lnTo>
                    <a:lnTo>
                      <a:pt x="657567" y="1312853"/>
                    </a:lnTo>
                    <a:cubicBezTo>
                      <a:pt x="-394158" y="656864"/>
                      <a:pt x="42344" y="-40119"/>
                      <a:pt x="417713" y="1803"/>
                    </a:cubicBezTo>
                    <a:close/>
                  </a:path>
                </a:pathLst>
              </a:custGeom>
              <a:gradFill flip="none" rotWithShape="1">
                <a:gsLst>
                  <a:gs pos="75000">
                    <a:schemeClr val="accent3">
                      <a:lumMod val="80000"/>
                    </a:schemeClr>
                  </a:gs>
                  <a:gs pos="0">
                    <a:schemeClr val="accent3">
                      <a:lumMod val="90000"/>
                    </a:schemeClr>
                  </a:gs>
                  <a:gs pos="100000">
                    <a:schemeClr val="accent3">
                      <a:lumMod val="75000"/>
                    </a:schemeClr>
                  </a:gs>
                </a:gsLst>
                <a:lin ang="0" scaled="1"/>
                <a:tileRect/>
              </a:gradFill>
              <a:ln>
                <a:noFill/>
              </a:ln>
              <a:effectLst>
                <a:outerShdw blurRad="317500" dist="12700" dir="16200000" rotWithShape="0">
                  <a:prstClr val="black">
                    <a:alpha val="15000"/>
                  </a:prstClr>
                </a:outerShdw>
              </a:effectLst>
            </p:spPr>
            <p:txBody>
    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en-US" sz="2701" dirty="0"/>
              </a:p>
            </p:txBody>
          </p:sp>
          <p:sp>
            <p:nvSpPr>
              <p:cNvPr id="152" name="Freeform: Shape 151">
                <a:extLst>
                  <a:ext uri="{FF2B5EF4-FFF2-40B4-BE49-F238E27FC236}">
                    <a16:creationId xmlns:a16="http://schemas.microsoft.com/office/drawing/2014/main" id="{1ED27372-B4C6-4F79-80A3-60AB49C36C6D}"/>
                  </a:ext>
                </a:extLst>
              </p:cNvPr>
              <p:cNvSpPr/>
              <p:nvPr/>
            </p:nvSpPr>
            <p:spPr>
              <a:xfrm flipH="1">
                <a:off x="8600528" y="961336"/>
                <a:ext cx="358368" cy="1180547"/>
              </a:xfrm>
              <a:custGeom>
                <a:avLst/>
                <a:gdLst>
                  <a:gd name="connsiteX0" fmla="*/ 417713 w 666025"/>
                  <a:gd name="connsiteY0" fmla="*/ 1803 h 1312853"/>
                  <a:gd name="connsiteX1" fmla="*/ 648776 w 666025"/>
                  <a:gd name="connsiteY1" fmla="*/ 158461 h 1312853"/>
                  <a:gd name="connsiteX2" fmla="*/ 666025 w 666025"/>
                  <a:gd name="connsiteY2" fmla="*/ 133883 h 1312853"/>
                  <a:gd name="connsiteX3" fmla="*/ 666025 w 666025"/>
                  <a:gd name="connsiteY3" fmla="*/ 1307251 h 1312853"/>
                  <a:gd name="connsiteX4" fmla="*/ 657567 w 666025"/>
                  <a:gd name="connsiteY4" fmla="*/ 1312853 h 1312853"/>
                  <a:gd name="connsiteX5" fmla="*/ 417713 w 666025"/>
                  <a:gd name="connsiteY5" fmla="*/ 1803 h 1312853"/>
                  <a:gd name="connsiteX0" fmla="*/ 417713 w 666025"/>
                  <a:gd name="connsiteY0" fmla="*/ 1803 h 1312853"/>
                  <a:gd name="connsiteX1" fmla="*/ 648776 w 666025"/>
                  <a:gd name="connsiteY1" fmla="*/ 158461 h 1312853"/>
                  <a:gd name="connsiteX2" fmla="*/ 666025 w 666025"/>
                  <a:gd name="connsiteY2" fmla="*/ 133883 h 1312853"/>
                  <a:gd name="connsiteX3" fmla="*/ 666025 w 666025"/>
                  <a:gd name="connsiteY3" fmla="*/ 1307251 h 1312853"/>
                  <a:gd name="connsiteX4" fmla="*/ 657567 w 666025"/>
                  <a:gd name="connsiteY4" fmla="*/ 1312853 h 1312853"/>
                  <a:gd name="connsiteX5" fmla="*/ 417713 w 666025"/>
                  <a:gd name="connsiteY5" fmla="*/ 1803 h 1312853"/>
                  <a:gd name="connsiteX0" fmla="*/ 417713 w 666025"/>
                  <a:gd name="connsiteY0" fmla="*/ 1803 h 1312853"/>
                  <a:gd name="connsiteX1" fmla="*/ 648776 w 666025"/>
                  <a:gd name="connsiteY1" fmla="*/ 158461 h 1312853"/>
                  <a:gd name="connsiteX2" fmla="*/ 666025 w 666025"/>
                  <a:gd name="connsiteY2" fmla="*/ 1307251 h 1312853"/>
                  <a:gd name="connsiteX3" fmla="*/ 657567 w 666025"/>
                  <a:gd name="connsiteY3" fmla="*/ 1312853 h 1312853"/>
                  <a:gd name="connsiteX4" fmla="*/ 417713 w 666025"/>
                  <a:gd name="connsiteY4" fmla="*/ 1803 h 1312853"/>
                  <a:gd name="connsiteX0" fmla="*/ 417713 w 666361"/>
                  <a:gd name="connsiteY0" fmla="*/ 1803 h 1312853"/>
                  <a:gd name="connsiteX1" fmla="*/ 666361 w 666361"/>
                  <a:gd name="connsiteY1" fmla="*/ 167253 h 1312853"/>
                  <a:gd name="connsiteX2" fmla="*/ 666025 w 666361"/>
                  <a:gd name="connsiteY2" fmla="*/ 1307251 h 1312853"/>
                  <a:gd name="connsiteX3" fmla="*/ 657567 w 666361"/>
                  <a:gd name="connsiteY3" fmla="*/ 1312853 h 1312853"/>
                  <a:gd name="connsiteX4" fmla="*/ 417713 w 666361"/>
                  <a:gd name="connsiteY4" fmla="*/ 1803 h 13128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66361" h="1312853">
                    <a:moveTo>
                      <a:pt x="417713" y="1803"/>
                    </a:moveTo>
                    <a:cubicBezTo>
                      <a:pt x="504336" y="11478"/>
                      <a:pt x="605290" y="69294"/>
                      <a:pt x="666361" y="167253"/>
                    </a:cubicBezTo>
                    <a:lnTo>
                      <a:pt x="666025" y="1307251"/>
                    </a:lnTo>
                    <a:lnTo>
                      <a:pt x="657567" y="1312853"/>
                    </a:lnTo>
                    <a:cubicBezTo>
                      <a:pt x="-394158" y="656864"/>
                      <a:pt x="42344" y="-40119"/>
                      <a:pt x="417713" y="1803"/>
                    </a:cubicBezTo>
                    <a:close/>
                  </a:path>
                </a:pathLst>
              </a:custGeom>
              <a:gradFill flip="none" rotWithShape="1">
                <a:gsLst>
                  <a:gs pos="70000">
                    <a:srgbClr val="FDCC2F"/>
                  </a:gs>
                  <a:gs pos="0">
                    <a:schemeClr val="accent3"/>
                  </a:gs>
                  <a:gs pos="100000">
                    <a:schemeClr val="accent3">
                      <a:lumMod val="80000"/>
                    </a:schemeClr>
                  </a:gs>
                </a:gsLst>
                <a:lin ang="0" scaled="1"/>
                <a:tileRect/>
              </a:gradFill>
              <a:ln>
                <a:noFill/>
              </a:ln>
              <a:effectLst>
                <a:outerShdw blurRad="317500" dist="12700" dir="16200000" rotWithShape="0">
                  <a:prstClr val="black">
                    <a:alpha val="15000"/>
                  </a:prstClr>
                </a:outerShdw>
              </a:effectLst>
            </p:spPr>
            <p:txBody>
    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en-US" sz="2701"/>
              </a:p>
            </p:txBody>
          </p:sp>
          <p:sp>
            <p:nvSpPr>
              <p:cNvPr id="153" name="Freeform: Shape 152">
                <a:extLst>
                  <a:ext uri="{FF2B5EF4-FFF2-40B4-BE49-F238E27FC236}">
                    <a16:creationId xmlns:a16="http://schemas.microsoft.com/office/drawing/2014/main" id="{FFB427A4-45A8-4ED7-A2C5-8F191D3EF352}"/>
                  </a:ext>
                </a:extLst>
              </p:cNvPr>
              <p:cNvSpPr/>
              <p:nvPr/>
            </p:nvSpPr>
            <p:spPr>
              <a:xfrm>
                <a:off x="8250556" y="961336"/>
                <a:ext cx="358368" cy="1180547"/>
              </a:xfrm>
              <a:custGeom>
                <a:avLst/>
                <a:gdLst>
                  <a:gd name="connsiteX0" fmla="*/ 417713 w 666025"/>
                  <a:gd name="connsiteY0" fmla="*/ 1803 h 1312853"/>
                  <a:gd name="connsiteX1" fmla="*/ 648776 w 666025"/>
                  <a:gd name="connsiteY1" fmla="*/ 158461 h 1312853"/>
                  <a:gd name="connsiteX2" fmla="*/ 666025 w 666025"/>
                  <a:gd name="connsiteY2" fmla="*/ 133883 h 1312853"/>
                  <a:gd name="connsiteX3" fmla="*/ 666025 w 666025"/>
                  <a:gd name="connsiteY3" fmla="*/ 1307251 h 1312853"/>
                  <a:gd name="connsiteX4" fmla="*/ 657567 w 666025"/>
                  <a:gd name="connsiteY4" fmla="*/ 1312853 h 1312853"/>
                  <a:gd name="connsiteX5" fmla="*/ 417713 w 666025"/>
                  <a:gd name="connsiteY5" fmla="*/ 1803 h 1312853"/>
                  <a:gd name="connsiteX0" fmla="*/ 417713 w 666025"/>
                  <a:gd name="connsiteY0" fmla="*/ 1803 h 1312853"/>
                  <a:gd name="connsiteX1" fmla="*/ 648776 w 666025"/>
                  <a:gd name="connsiteY1" fmla="*/ 158461 h 1312853"/>
                  <a:gd name="connsiteX2" fmla="*/ 666025 w 666025"/>
                  <a:gd name="connsiteY2" fmla="*/ 133883 h 1312853"/>
                  <a:gd name="connsiteX3" fmla="*/ 666025 w 666025"/>
                  <a:gd name="connsiteY3" fmla="*/ 1307251 h 1312853"/>
                  <a:gd name="connsiteX4" fmla="*/ 657567 w 666025"/>
                  <a:gd name="connsiteY4" fmla="*/ 1312853 h 1312853"/>
                  <a:gd name="connsiteX5" fmla="*/ 417713 w 666025"/>
                  <a:gd name="connsiteY5" fmla="*/ 1803 h 1312853"/>
                  <a:gd name="connsiteX0" fmla="*/ 417713 w 666025"/>
                  <a:gd name="connsiteY0" fmla="*/ 1803 h 1312853"/>
                  <a:gd name="connsiteX1" fmla="*/ 648776 w 666025"/>
                  <a:gd name="connsiteY1" fmla="*/ 158461 h 1312853"/>
                  <a:gd name="connsiteX2" fmla="*/ 666025 w 666025"/>
                  <a:gd name="connsiteY2" fmla="*/ 1307251 h 1312853"/>
                  <a:gd name="connsiteX3" fmla="*/ 657567 w 666025"/>
                  <a:gd name="connsiteY3" fmla="*/ 1312853 h 1312853"/>
                  <a:gd name="connsiteX4" fmla="*/ 417713 w 666025"/>
                  <a:gd name="connsiteY4" fmla="*/ 1803 h 1312853"/>
                  <a:gd name="connsiteX0" fmla="*/ 417713 w 666361"/>
                  <a:gd name="connsiteY0" fmla="*/ 1803 h 1312853"/>
                  <a:gd name="connsiteX1" fmla="*/ 666361 w 666361"/>
                  <a:gd name="connsiteY1" fmla="*/ 167253 h 1312853"/>
                  <a:gd name="connsiteX2" fmla="*/ 666025 w 666361"/>
                  <a:gd name="connsiteY2" fmla="*/ 1307251 h 1312853"/>
                  <a:gd name="connsiteX3" fmla="*/ 657567 w 666361"/>
                  <a:gd name="connsiteY3" fmla="*/ 1312853 h 1312853"/>
                  <a:gd name="connsiteX4" fmla="*/ 417713 w 666361"/>
                  <a:gd name="connsiteY4" fmla="*/ 1803 h 13128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66361" h="1312853">
                    <a:moveTo>
                      <a:pt x="417713" y="1803"/>
                    </a:moveTo>
                    <a:cubicBezTo>
                      <a:pt x="504336" y="11478"/>
                      <a:pt x="605290" y="69294"/>
                      <a:pt x="666361" y="167253"/>
                    </a:cubicBezTo>
                    <a:lnTo>
                      <a:pt x="666025" y="1307251"/>
                    </a:lnTo>
                    <a:lnTo>
                      <a:pt x="657567" y="1312853"/>
                    </a:lnTo>
                    <a:cubicBezTo>
                      <a:pt x="-394158" y="656864"/>
                      <a:pt x="42344" y="-40119"/>
                      <a:pt x="417713" y="1803"/>
                    </a:cubicBezTo>
                    <a:close/>
                  </a:path>
                </a:pathLst>
              </a:custGeom>
              <a:gradFill flip="none" rotWithShape="1">
                <a:gsLst>
                  <a:gs pos="30000">
                    <a:srgbClr val="FDCE35"/>
                  </a:gs>
                  <a:gs pos="0">
                    <a:schemeClr val="accent3">
                      <a:lumMod val="85000"/>
                    </a:schemeClr>
                  </a:gs>
                  <a:gs pos="100000">
                    <a:schemeClr val="accent3"/>
                  </a:gs>
                </a:gsLst>
                <a:lin ang="10800000" scaled="1"/>
                <a:tileRect/>
              </a:gradFill>
              <a:ln>
                <a:noFill/>
              </a:ln>
              <a:effectLst>
                <a:outerShdw blurRad="317500" dist="12700" dir="16200000" rotWithShape="0">
                  <a:prstClr val="black">
                    <a:alpha val="15000"/>
                  </a:prstClr>
                </a:outerShdw>
              </a:effectLst>
            </p:spPr>
            <p:txBody>
    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en-US" sz="2701" dirty="0"/>
              </a:p>
            </p:txBody>
          </p:sp>
        </p:grpSp>
        <p:grpSp>
          <p:nvGrpSpPr>
            <p:cNvPr id="126" name="Group 125">
              <a:extLst>
                <a:ext uri="{FF2B5EF4-FFF2-40B4-BE49-F238E27FC236}">
                  <a16:creationId xmlns:a16="http://schemas.microsoft.com/office/drawing/2014/main" id="{B9B1EE24-908C-42BF-ABDD-5AF6E2D9A054}"/>
                </a:ext>
              </a:extLst>
            </p:cNvPr>
            <p:cNvGrpSpPr/>
            <p:nvPr/>
          </p:nvGrpSpPr>
          <p:grpSpPr>
            <a:xfrm>
              <a:off x="8012538" y="961336"/>
              <a:ext cx="1184376" cy="1180547"/>
              <a:chOff x="8012538" y="961336"/>
              <a:chExt cx="1184376" cy="1180547"/>
            </a:xfrm>
            <a:effectLst/>
          </p:grpSpPr>
          <p:sp>
            <p:nvSpPr>
              <p:cNvPr id="146" name="Freeform: Shape 145">
                <a:extLst>
                  <a:ext uri="{FF2B5EF4-FFF2-40B4-BE49-F238E27FC236}">
                    <a16:creationId xmlns:a16="http://schemas.microsoft.com/office/drawing/2014/main" id="{08BB8307-978D-4CFC-A6A6-56FD9CDAE41E}"/>
                  </a:ext>
                </a:extLst>
              </p:cNvPr>
              <p:cNvSpPr/>
              <p:nvPr/>
            </p:nvSpPr>
            <p:spPr>
              <a:xfrm>
                <a:off x="8012538" y="961336"/>
                <a:ext cx="599207" cy="1180547"/>
              </a:xfrm>
              <a:custGeom>
                <a:avLst/>
                <a:gdLst>
                  <a:gd name="connsiteX0" fmla="*/ 417713 w 666025"/>
                  <a:gd name="connsiteY0" fmla="*/ 1803 h 1312853"/>
                  <a:gd name="connsiteX1" fmla="*/ 648776 w 666025"/>
                  <a:gd name="connsiteY1" fmla="*/ 158461 h 1312853"/>
                  <a:gd name="connsiteX2" fmla="*/ 666025 w 666025"/>
                  <a:gd name="connsiteY2" fmla="*/ 133883 h 1312853"/>
                  <a:gd name="connsiteX3" fmla="*/ 666025 w 666025"/>
                  <a:gd name="connsiteY3" fmla="*/ 1307251 h 1312853"/>
                  <a:gd name="connsiteX4" fmla="*/ 657567 w 666025"/>
                  <a:gd name="connsiteY4" fmla="*/ 1312853 h 1312853"/>
                  <a:gd name="connsiteX5" fmla="*/ 417713 w 666025"/>
                  <a:gd name="connsiteY5" fmla="*/ 1803 h 1312853"/>
                  <a:gd name="connsiteX0" fmla="*/ 417713 w 666025"/>
                  <a:gd name="connsiteY0" fmla="*/ 1803 h 1312853"/>
                  <a:gd name="connsiteX1" fmla="*/ 648776 w 666025"/>
                  <a:gd name="connsiteY1" fmla="*/ 158461 h 1312853"/>
                  <a:gd name="connsiteX2" fmla="*/ 666025 w 666025"/>
                  <a:gd name="connsiteY2" fmla="*/ 133883 h 1312853"/>
                  <a:gd name="connsiteX3" fmla="*/ 666025 w 666025"/>
                  <a:gd name="connsiteY3" fmla="*/ 1307251 h 1312853"/>
                  <a:gd name="connsiteX4" fmla="*/ 657567 w 666025"/>
                  <a:gd name="connsiteY4" fmla="*/ 1312853 h 1312853"/>
                  <a:gd name="connsiteX5" fmla="*/ 417713 w 666025"/>
                  <a:gd name="connsiteY5" fmla="*/ 1803 h 1312853"/>
                  <a:gd name="connsiteX0" fmla="*/ 417713 w 666025"/>
                  <a:gd name="connsiteY0" fmla="*/ 1803 h 1312853"/>
                  <a:gd name="connsiteX1" fmla="*/ 648776 w 666025"/>
                  <a:gd name="connsiteY1" fmla="*/ 158461 h 1312853"/>
                  <a:gd name="connsiteX2" fmla="*/ 666025 w 666025"/>
                  <a:gd name="connsiteY2" fmla="*/ 1307251 h 1312853"/>
                  <a:gd name="connsiteX3" fmla="*/ 657567 w 666025"/>
                  <a:gd name="connsiteY3" fmla="*/ 1312853 h 1312853"/>
                  <a:gd name="connsiteX4" fmla="*/ 417713 w 666025"/>
                  <a:gd name="connsiteY4" fmla="*/ 1803 h 1312853"/>
                  <a:gd name="connsiteX0" fmla="*/ 417713 w 666361"/>
                  <a:gd name="connsiteY0" fmla="*/ 1803 h 1312853"/>
                  <a:gd name="connsiteX1" fmla="*/ 666361 w 666361"/>
                  <a:gd name="connsiteY1" fmla="*/ 167253 h 1312853"/>
                  <a:gd name="connsiteX2" fmla="*/ 666025 w 666361"/>
                  <a:gd name="connsiteY2" fmla="*/ 1307251 h 1312853"/>
                  <a:gd name="connsiteX3" fmla="*/ 657567 w 666361"/>
                  <a:gd name="connsiteY3" fmla="*/ 1312853 h 1312853"/>
                  <a:gd name="connsiteX4" fmla="*/ 417713 w 666361"/>
                  <a:gd name="connsiteY4" fmla="*/ 1803 h 13128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66361" h="1312853">
                    <a:moveTo>
                      <a:pt x="417713" y="1803"/>
                    </a:moveTo>
                    <a:cubicBezTo>
                      <a:pt x="504336" y="11478"/>
                      <a:pt x="605290" y="69294"/>
                      <a:pt x="666361" y="167253"/>
                    </a:cubicBezTo>
                    <a:lnTo>
                      <a:pt x="666025" y="1307251"/>
                    </a:lnTo>
                    <a:lnTo>
                      <a:pt x="657567" y="1312853"/>
                    </a:lnTo>
                    <a:cubicBezTo>
                      <a:pt x="-394158" y="656864"/>
                      <a:pt x="42344" y="-40119"/>
                      <a:pt x="417713" y="1803"/>
                    </a:cubicBezTo>
                    <a:close/>
                  </a:path>
                </a:pathLst>
              </a:custGeom>
              <a:gradFill flip="none" rotWithShape="1">
                <a:gsLst>
                  <a:gs pos="25000">
                    <a:schemeClr val="accent3">
                      <a:lumMod val="80000"/>
                    </a:schemeClr>
                  </a:gs>
                  <a:gs pos="0">
                    <a:schemeClr val="accent3">
                      <a:lumMod val="75000"/>
                    </a:schemeClr>
                  </a:gs>
                  <a:gs pos="100000">
                    <a:schemeClr val="accent3">
                      <a:lumMod val="90000"/>
                    </a:schemeClr>
                  </a:gs>
                </a:gsLst>
                <a:lin ang="10800000" scaled="1"/>
                <a:tileRect/>
              </a:gradFill>
              <a:ln>
                <a:noFill/>
              </a:ln>
              <a:effectLst>
                <a:outerShdw blurRad="317500" dist="12700" dir="16200000" rotWithShape="0">
                  <a:prstClr val="black">
                    <a:alpha val="15000"/>
                  </a:prstClr>
                </a:outerShdw>
              </a:effectLst>
            </p:spPr>
            <p:txBody>
    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en-US" sz="2701" dirty="0"/>
              </a:p>
            </p:txBody>
          </p:sp>
          <p:sp>
            <p:nvSpPr>
              <p:cNvPr id="147" name="Freeform: Shape 146">
                <a:extLst>
                  <a:ext uri="{FF2B5EF4-FFF2-40B4-BE49-F238E27FC236}">
                    <a16:creationId xmlns:a16="http://schemas.microsoft.com/office/drawing/2014/main" id="{1CD9C444-C35A-41FE-B244-9DDB0878676A}"/>
                  </a:ext>
                </a:extLst>
              </p:cNvPr>
              <p:cNvSpPr/>
              <p:nvPr/>
            </p:nvSpPr>
            <p:spPr>
              <a:xfrm flipH="1">
                <a:off x="8597707" y="961336"/>
                <a:ext cx="599207" cy="1180547"/>
              </a:xfrm>
              <a:custGeom>
                <a:avLst/>
                <a:gdLst>
                  <a:gd name="connsiteX0" fmla="*/ 417713 w 666025"/>
                  <a:gd name="connsiteY0" fmla="*/ 1803 h 1312853"/>
                  <a:gd name="connsiteX1" fmla="*/ 648776 w 666025"/>
                  <a:gd name="connsiteY1" fmla="*/ 158461 h 1312853"/>
                  <a:gd name="connsiteX2" fmla="*/ 666025 w 666025"/>
                  <a:gd name="connsiteY2" fmla="*/ 133883 h 1312853"/>
                  <a:gd name="connsiteX3" fmla="*/ 666025 w 666025"/>
                  <a:gd name="connsiteY3" fmla="*/ 1307251 h 1312853"/>
                  <a:gd name="connsiteX4" fmla="*/ 657567 w 666025"/>
                  <a:gd name="connsiteY4" fmla="*/ 1312853 h 1312853"/>
                  <a:gd name="connsiteX5" fmla="*/ 417713 w 666025"/>
                  <a:gd name="connsiteY5" fmla="*/ 1803 h 1312853"/>
                  <a:gd name="connsiteX0" fmla="*/ 417713 w 666025"/>
                  <a:gd name="connsiteY0" fmla="*/ 1803 h 1312853"/>
                  <a:gd name="connsiteX1" fmla="*/ 648776 w 666025"/>
                  <a:gd name="connsiteY1" fmla="*/ 158461 h 1312853"/>
                  <a:gd name="connsiteX2" fmla="*/ 666025 w 666025"/>
                  <a:gd name="connsiteY2" fmla="*/ 133883 h 1312853"/>
                  <a:gd name="connsiteX3" fmla="*/ 666025 w 666025"/>
                  <a:gd name="connsiteY3" fmla="*/ 1307251 h 1312853"/>
                  <a:gd name="connsiteX4" fmla="*/ 657567 w 666025"/>
                  <a:gd name="connsiteY4" fmla="*/ 1312853 h 1312853"/>
                  <a:gd name="connsiteX5" fmla="*/ 417713 w 666025"/>
                  <a:gd name="connsiteY5" fmla="*/ 1803 h 1312853"/>
                  <a:gd name="connsiteX0" fmla="*/ 417713 w 666025"/>
                  <a:gd name="connsiteY0" fmla="*/ 1803 h 1312853"/>
                  <a:gd name="connsiteX1" fmla="*/ 648776 w 666025"/>
                  <a:gd name="connsiteY1" fmla="*/ 158461 h 1312853"/>
                  <a:gd name="connsiteX2" fmla="*/ 666025 w 666025"/>
                  <a:gd name="connsiteY2" fmla="*/ 1307251 h 1312853"/>
                  <a:gd name="connsiteX3" fmla="*/ 657567 w 666025"/>
                  <a:gd name="connsiteY3" fmla="*/ 1312853 h 1312853"/>
                  <a:gd name="connsiteX4" fmla="*/ 417713 w 666025"/>
                  <a:gd name="connsiteY4" fmla="*/ 1803 h 1312853"/>
                  <a:gd name="connsiteX0" fmla="*/ 417713 w 666361"/>
                  <a:gd name="connsiteY0" fmla="*/ 1803 h 1312853"/>
                  <a:gd name="connsiteX1" fmla="*/ 666361 w 666361"/>
                  <a:gd name="connsiteY1" fmla="*/ 167253 h 1312853"/>
                  <a:gd name="connsiteX2" fmla="*/ 666025 w 666361"/>
                  <a:gd name="connsiteY2" fmla="*/ 1307251 h 1312853"/>
                  <a:gd name="connsiteX3" fmla="*/ 657567 w 666361"/>
                  <a:gd name="connsiteY3" fmla="*/ 1312853 h 1312853"/>
                  <a:gd name="connsiteX4" fmla="*/ 417713 w 666361"/>
                  <a:gd name="connsiteY4" fmla="*/ 1803 h 13128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66361" h="1312853">
                    <a:moveTo>
                      <a:pt x="417713" y="1803"/>
                    </a:moveTo>
                    <a:cubicBezTo>
                      <a:pt x="504336" y="11478"/>
                      <a:pt x="605290" y="69294"/>
                      <a:pt x="666361" y="167253"/>
                    </a:cubicBezTo>
                    <a:lnTo>
                      <a:pt x="666025" y="1307251"/>
                    </a:lnTo>
                    <a:lnTo>
                      <a:pt x="657567" y="1312853"/>
                    </a:lnTo>
                    <a:cubicBezTo>
                      <a:pt x="-394158" y="656864"/>
                      <a:pt x="42344" y="-40119"/>
                      <a:pt x="417713" y="1803"/>
                    </a:cubicBezTo>
                    <a:close/>
                  </a:path>
                </a:pathLst>
              </a:custGeom>
              <a:gradFill flip="none" rotWithShape="1">
                <a:gsLst>
                  <a:gs pos="75000">
                    <a:schemeClr val="accent3">
                      <a:lumMod val="80000"/>
                    </a:schemeClr>
                  </a:gs>
                  <a:gs pos="0">
                    <a:schemeClr val="accent3">
                      <a:lumMod val="90000"/>
                    </a:schemeClr>
                  </a:gs>
                  <a:gs pos="100000">
                    <a:schemeClr val="accent3">
                      <a:lumMod val="75000"/>
                    </a:schemeClr>
                  </a:gs>
                </a:gsLst>
                <a:lin ang="0" scaled="1"/>
                <a:tileRect/>
              </a:gradFill>
              <a:ln>
                <a:noFill/>
              </a:ln>
              <a:effectLst>
                <a:outerShdw blurRad="317500" dist="12700" dir="16200000" rotWithShape="0">
                  <a:prstClr val="black">
                    <a:alpha val="15000"/>
                  </a:prstClr>
                </a:outerShdw>
              </a:effectLst>
            </p:spPr>
            <p:txBody>
    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en-US" sz="2701" dirty="0"/>
              </a:p>
            </p:txBody>
          </p:sp>
          <p:sp>
            <p:nvSpPr>
              <p:cNvPr id="148" name="Freeform: Shape 147">
                <a:extLst>
                  <a:ext uri="{FF2B5EF4-FFF2-40B4-BE49-F238E27FC236}">
                    <a16:creationId xmlns:a16="http://schemas.microsoft.com/office/drawing/2014/main" id="{B35CBC0D-D259-4670-B236-D03B43B0D8A0}"/>
                  </a:ext>
                </a:extLst>
              </p:cNvPr>
              <p:cNvSpPr/>
              <p:nvPr/>
            </p:nvSpPr>
            <p:spPr>
              <a:xfrm flipH="1">
                <a:off x="8600528" y="961336"/>
                <a:ext cx="358368" cy="1180547"/>
              </a:xfrm>
              <a:custGeom>
                <a:avLst/>
                <a:gdLst>
                  <a:gd name="connsiteX0" fmla="*/ 417713 w 666025"/>
                  <a:gd name="connsiteY0" fmla="*/ 1803 h 1312853"/>
                  <a:gd name="connsiteX1" fmla="*/ 648776 w 666025"/>
                  <a:gd name="connsiteY1" fmla="*/ 158461 h 1312853"/>
                  <a:gd name="connsiteX2" fmla="*/ 666025 w 666025"/>
                  <a:gd name="connsiteY2" fmla="*/ 133883 h 1312853"/>
                  <a:gd name="connsiteX3" fmla="*/ 666025 w 666025"/>
                  <a:gd name="connsiteY3" fmla="*/ 1307251 h 1312853"/>
                  <a:gd name="connsiteX4" fmla="*/ 657567 w 666025"/>
                  <a:gd name="connsiteY4" fmla="*/ 1312853 h 1312853"/>
                  <a:gd name="connsiteX5" fmla="*/ 417713 w 666025"/>
                  <a:gd name="connsiteY5" fmla="*/ 1803 h 1312853"/>
                  <a:gd name="connsiteX0" fmla="*/ 417713 w 666025"/>
                  <a:gd name="connsiteY0" fmla="*/ 1803 h 1312853"/>
                  <a:gd name="connsiteX1" fmla="*/ 648776 w 666025"/>
                  <a:gd name="connsiteY1" fmla="*/ 158461 h 1312853"/>
                  <a:gd name="connsiteX2" fmla="*/ 666025 w 666025"/>
                  <a:gd name="connsiteY2" fmla="*/ 133883 h 1312853"/>
                  <a:gd name="connsiteX3" fmla="*/ 666025 w 666025"/>
                  <a:gd name="connsiteY3" fmla="*/ 1307251 h 1312853"/>
                  <a:gd name="connsiteX4" fmla="*/ 657567 w 666025"/>
                  <a:gd name="connsiteY4" fmla="*/ 1312853 h 1312853"/>
                  <a:gd name="connsiteX5" fmla="*/ 417713 w 666025"/>
                  <a:gd name="connsiteY5" fmla="*/ 1803 h 1312853"/>
                  <a:gd name="connsiteX0" fmla="*/ 417713 w 666025"/>
                  <a:gd name="connsiteY0" fmla="*/ 1803 h 1312853"/>
                  <a:gd name="connsiteX1" fmla="*/ 648776 w 666025"/>
                  <a:gd name="connsiteY1" fmla="*/ 158461 h 1312853"/>
                  <a:gd name="connsiteX2" fmla="*/ 666025 w 666025"/>
                  <a:gd name="connsiteY2" fmla="*/ 1307251 h 1312853"/>
                  <a:gd name="connsiteX3" fmla="*/ 657567 w 666025"/>
                  <a:gd name="connsiteY3" fmla="*/ 1312853 h 1312853"/>
                  <a:gd name="connsiteX4" fmla="*/ 417713 w 666025"/>
                  <a:gd name="connsiteY4" fmla="*/ 1803 h 1312853"/>
                  <a:gd name="connsiteX0" fmla="*/ 417713 w 666361"/>
                  <a:gd name="connsiteY0" fmla="*/ 1803 h 1312853"/>
                  <a:gd name="connsiteX1" fmla="*/ 666361 w 666361"/>
                  <a:gd name="connsiteY1" fmla="*/ 167253 h 1312853"/>
                  <a:gd name="connsiteX2" fmla="*/ 666025 w 666361"/>
                  <a:gd name="connsiteY2" fmla="*/ 1307251 h 1312853"/>
                  <a:gd name="connsiteX3" fmla="*/ 657567 w 666361"/>
                  <a:gd name="connsiteY3" fmla="*/ 1312853 h 1312853"/>
                  <a:gd name="connsiteX4" fmla="*/ 417713 w 666361"/>
                  <a:gd name="connsiteY4" fmla="*/ 1803 h 13128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66361" h="1312853">
                    <a:moveTo>
                      <a:pt x="417713" y="1803"/>
                    </a:moveTo>
                    <a:cubicBezTo>
                      <a:pt x="504336" y="11478"/>
                      <a:pt x="605290" y="69294"/>
                      <a:pt x="666361" y="167253"/>
                    </a:cubicBezTo>
                    <a:lnTo>
                      <a:pt x="666025" y="1307251"/>
                    </a:lnTo>
                    <a:lnTo>
                      <a:pt x="657567" y="1312853"/>
                    </a:lnTo>
                    <a:cubicBezTo>
                      <a:pt x="-394158" y="656864"/>
                      <a:pt x="42344" y="-40119"/>
                      <a:pt x="417713" y="1803"/>
                    </a:cubicBezTo>
                    <a:close/>
                  </a:path>
                </a:pathLst>
              </a:custGeom>
              <a:gradFill flip="none" rotWithShape="1">
                <a:gsLst>
                  <a:gs pos="70000">
                    <a:srgbClr val="FDCC2F"/>
                  </a:gs>
                  <a:gs pos="0">
                    <a:schemeClr val="accent3"/>
                  </a:gs>
                  <a:gs pos="100000">
                    <a:schemeClr val="accent3">
                      <a:lumMod val="80000"/>
                    </a:schemeClr>
                  </a:gs>
                </a:gsLst>
                <a:lin ang="0" scaled="1"/>
                <a:tileRect/>
              </a:gradFill>
              <a:ln>
                <a:noFill/>
              </a:ln>
              <a:effectLst>
                <a:outerShdw blurRad="317500" dist="12700" dir="16200000" rotWithShape="0">
                  <a:prstClr val="black">
                    <a:alpha val="15000"/>
                  </a:prstClr>
                </a:outerShdw>
              </a:effectLst>
            </p:spPr>
            <p:txBody>
    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en-US" sz="2701"/>
              </a:p>
            </p:txBody>
          </p:sp>
          <p:sp>
            <p:nvSpPr>
              <p:cNvPr id="149" name="Freeform: Shape 148">
                <a:extLst>
                  <a:ext uri="{FF2B5EF4-FFF2-40B4-BE49-F238E27FC236}">
                    <a16:creationId xmlns:a16="http://schemas.microsoft.com/office/drawing/2014/main" id="{202D57B4-8E02-43D9-975D-A52D1B43A903}"/>
                  </a:ext>
                </a:extLst>
              </p:cNvPr>
              <p:cNvSpPr/>
              <p:nvPr/>
            </p:nvSpPr>
            <p:spPr>
              <a:xfrm>
                <a:off x="8250556" y="961336"/>
                <a:ext cx="358368" cy="1180547"/>
              </a:xfrm>
              <a:custGeom>
                <a:avLst/>
                <a:gdLst>
                  <a:gd name="connsiteX0" fmla="*/ 417713 w 666025"/>
                  <a:gd name="connsiteY0" fmla="*/ 1803 h 1312853"/>
                  <a:gd name="connsiteX1" fmla="*/ 648776 w 666025"/>
                  <a:gd name="connsiteY1" fmla="*/ 158461 h 1312853"/>
                  <a:gd name="connsiteX2" fmla="*/ 666025 w 666025"/>
                  <a:gd name="connsiteY2" fmla="*/ 133883 h 1312853"/>
                  <a:gd name="connsiteX3" fmla="*/ 666025 w 666025"/>
                  <a:gd name="connsiteY3" fmla="*/ 1307251 h 1312853"/>
                  <a:gd name="connsiteX4" fmla="*/ 657567 w 666025"/>
                  <a:gd name="connsiteY4" fmla="*/ 1312853 h 1312853"/>
                  <a:gd name="connsiteX5" fmla="*/ 417713 w 666025"/>
                  <a:gd name="connsiteY5" fmla="*/ 1803 h 1312853"/>
                  <a:gd name="connsiteX0" fmla="*/ 417713 w 666025"/>
                  <a:gd name="connsiteY0" fmla="*/ 1803 h 1312853"/>
                  <a:gd name="connsiteX1" fmla="*/ 648776 w 666025"/>
                  <a:gd name="connsiteY1" fmla="*/ 158461 h 1312853"/>
                  <a:gd name="connsiteX2" fmla="*/ 666025 w 666025"/>
                  <a:gd name="connsiteY2" fmla="*/ 133883 h 1312853"/>
                  <a:gd name="connsiteX3" fmla="*/ 666025 w 666025"/>
                  <a:gd name="connsiteY3" fmla="*/ 1307251 h 1312853"/>
                  <a:gd name="connsiteX4" fmla="*/ 657567 w 666025"/>
                  <a:gd name="connsiteY4" fmla="*/ 1312853 h 1312853"/>
                  <a:gd name="connsiteX5" fmla="*/ 417713 w 666025"/>
                  <a:gd name="connsiteY5" fmla="*/ 1803 h 1312853"/>
                  <a:gd name="connsiteX0" fmla="*/ 417713 w 666025"/>
                  <a:gd name="connsiteY0" fmla="*/ 1803 h 1312853"/>
                  <a:gd name="connsiteX1" fmla="*/ 648776 w 666025"/>
                  <a:gd name="connsiteY1" fmla="*/ 158461 h 1312853"/>
                  <a:gd name="connsiteX2" fmla="*/ 666025 w 666025"/>
                  <a:gd name="connsiteY2" fmla="*/ 1307251 h 1312853"/>
                  <a:gd name="connsiteX3" fmla="*/ 657567 w 666025"/>
                  <a:gd name="connsiteY3" fmla="*/ 1312853 h 1312853"/>
                  <a:gd name="connsiteX4" fmla="*/ 417713 w 666025"/>
                  <a:gd name="connsiteY4" fmla="*/ 1803 h 1312853"/>
                  <a:gd name="connsiteX0" fmla="*/ 417713 w 666361"/>
                  <a:gd name="connsiteY0" fmla="*/ 1803 h 1312853"/>
                  <a:gd name="connsiteX1" fmla="*/ 666361 w 666361"/>
                  <a:gd name="connsiteY1" fmla="*/ 167253 h 1312853"/>
                  <a:gd name="connsiteX2" fmla="*/ 666025 w 666361"/>
                  <a:gd name="connsiteY2" fmla="*/ 1307251 h 1312853"/>
                  <a:gd name="connsiteX3" fmla="*/ 657567 w 666361"/>
                  <a:gd name="connsiteY3" fmla="*/ 1312853 h 1312853"/>
                  <a:gd name="connsiteX4" fmla="*/ 417713 w 666361"/>
                  <a:gd name="connsiteY4" fmla="*/ 1803 h 13128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66361" h="1312853">
                    <a:moveTo>
                      <a:pt x="417713" y="1803"/>
                    </a:moveTo>
                    <a:cubicBezTo>
                      <a:pt x="504336" y="11478"/>
                      <a:pt x="605290" y="69294"/>
                      <a:pt x="666361" y="167253"/>
                    </a:cubicBezTo>
                    <a:lnTo>
                      <a:pt x="666025" y="1307251"/>
                    </a:lnTo>
                    <a:lnTo>
                      <a:pt x="657567" y="1312853"/>
                    </a:lnTo>
                    <a:cubicBezTo>
                      <a:pt x="-394158" y="656864"/>
                      <a:pt x="42344" y="-40119"/>
                      <a:pt x="417713" y="1803"/>
                    </a:cubicBezTo>
                    <a:close/>
                  </a:path>
                </a:pathLst>
              </a:custGeom>
              <a:gradFill flip="none" rotWithShape="1">
                <a:gsLst>
                  <a:gs pos="30000">
                    <a:srgbClr val="FDCE35"/>
                  </a:gs>
                  <a:gs pos="0">
                    <a:schemeClr val="accent3">
                      <a:lumMod val="85000"/>
                    </a:schemeClr>
                  </a:gs>
                  <a:gs pos="100000">
                    <a:schemeClr val="accent3"/>
                  </a:gs>
                </a:gsLst>
                <a:lin ang="10800000" scaled="1"/>
                <a:tileRect/>
              </a:gradFill>
              <a:ln>
                <a:noFill/>
              </a:ln>
              <a:effectLst>
                <a:outerShdw blurRad="317500" dist="12700" dir="16200000" rotWithShape="0">
                  <a:prstClr val="black">
                    <a:alpha val="15000"/>
                  </a:prstClr>
                </a:outerShdw>
              </a:effectLst>
            </p:spPr>
            <p:txBody>
    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en-US" sz="2701" dirty="0"/>
              </a:p>
            </p:txBody>
          </p:sp>
        </p:grpSp>
        <p:grpSp>
          <p:nvGrpSpPr>
            <p:cNvPr id="127" name="Group 126">
              <a:extLst>
                <a:ext uri="{FF2B5EF4-FFF2-40B4-BE49-F238E27FC236}">
                  <a16:creationId xmlns:a16="http://schemas.microsoft.com/office/drawing/2014/main" id="{B31A6FAC-AE15-4EF8-83A0-B47016B2D99F}"/>
                </a:ext>
              </a:extLst>
            </p:cNvPr>
            <p:cNvGrpSpPr/>
            <p:nvPr/>
          </p:nvGrpSpPr>
          <p:grpSpPr>
            <a:xfrm>
              <a:off x="8166042" y="2950922"/>
              <a:ext cx="840348" cy="1551369"/>
              <a:chOff x="1975571" y="1772713"/>
              <a:chExt cx="1972530" cy="3641492"/>
            </a:xfrm>
          </p:grpSpPr>
          <p:grpSp>
            <p:nvGrpSpPr>
              <p:cNvPr id="128" name="Group 127">
                <a:extLst>
                  <a:ext uri="{FF2B5EF4-FFF2-40B4-BE49-F238E27FC236}">
                    <a16:creationId xmlns:a16="http://schemas.microsoft.com/office/drawing/2014/main" id="{E12F87D6-A31C-4EB9-82CB-26F8074021C6}"/>
                  </a:ext>
                </a:extLst>
              </p:cNvPr>
              <p:cNvGrpSpPr/>
              <p:nvPr/>
            </p:nvGrpSpPr>
            <p:grpSpPr>
              <a:xfrm>
                <a:off x="2541356" y="1772713"/>
                <a:ext cx="1106207" cy="3638635"/>
                <a:chOff x="2541356" y="1772713"/>
                <a:chExt cx="1106207" cy="3638635"/>
              </a:xfrm>
              <a:solidFill>
                <a:schemeClr val="accent3">
                  <a:lumMod val="75000"/>
                </a:schemeClr>
              </a:solidFill>
            </p:grpSpPr>
            <p:sp>
              <p:nvSpPr>
                <p:cNvPr id="135" name="Freeform: Shape 134">
                  <a:extLst>
                    <a:ext uri="{FF2B5EF4-FFF2-40B4-BE49-F238E27FC236}">
                      <a16:creationId xmlns:a16="http://schemas.microsoft.com/office/drawing/2014/main" id="{C8923E97-53B7-4261-8A74-82E54FEE9669}"/>
                    </a:ext>
                  </a:extLst>
                </p:cNvPr>
                <p:cNvSpPr/>
                <p:nvPr/>
              </p:nvSpPr>
              <p:spPr>
                <a:xfrm>
                  <a:off x="2571096" y="4597937"/>
                  <a:ext cx="402336" cy="182880"/>
                </a:xfrm>
                <a:custGeom>
                  <a:avLst/>
                  <a:gdLst>
                    <a:gd name="connsiteX0" fmla="*/ 62916 w 3480752"/>
                    <a:gd name="connsiteY0" fmla="*/ 34213 h 1560620"/>
                    <a:gd name="connsiteX1" fmla="*/ 114391 w 3480752"/>
                    <a:gd name="connsiteY1" fmla="*/ 57191 h 1560620"/>
                    <a:gd name="connsiteX2" fmla="*/ 694512 w 3480752"/>
                    <a:gd name="connsiteY2" fmla="*/ 277806 h 1560620"/>
                    <a:gd name="connsiteX3" fmla="*/ 784810 w 3480752"/>
                    <a:gd name="connsiteY3" fmla="*/ 326909 h 1560620"/>
                    <a:gd name="connsiteX4" fmla="*/ 786764 w 3480752"/>
                    <a:gd name="connsiteY4" fmla="*/ 323526 h 1560620"/>
                    <a:gd name="connsiteX5" fmla="*/ 702687 w 3480752"/>
                    <a:gd name="connsiteY5" fmla="*/ 277806 h 1560620"/>
                    <a:gd name="connsiteX6" fmla="*/ 833420 w 3480752"/>
                    <a:gd name="connsiteY6" fmla="*/ 310489 h 1560620"/>
                    <a:gd name="connsiteX7" fmla="*/ 1241959 w 3480752"/>
                    <a:gd name="connsiteY7" fmla="*/ 343172 h 1560620"/>
                    <a:gd name="connsiteX8" fmla="*/ 3480752 w 3480752"/>
                    <a:gd name="connsiteY8" fmla="*/ 1560620 h 1560620"/>
                    <a:gd name="connsiteX9" fmla="*/ 3064038 w 3480752"/>
                    <a:gd name="connsiteY9" fmla="*/ 1527929 h 1560620"/>
                    <a:gd name="connsiteX10" fmla="*/ 3057133 w 3480752"/>
                    <a:gd name="connsiteY10" fmla="*/ 1524163 h 1560620"/>
                    <a:gd name="connsiteX11" fmla="*/ 2941481 w 3480752"/>
                    <a:gd name="connsiteY11" fmla="*/ 1495246 h 1560620"/>
                    <a:gd name="connsiteX12" fmla="*/ 2881754 w 3480752"/>
                    <a:gd name="connsiteY12" fmla="*/ 1462767 h 1560620"/>
                    <a:gd name="connsiteX13" fmla="*/ 2879802 w 3480752"/>
                    <a:gd name="connsiteY13" fmla="*/ 1466146 h 1560620"/>
                    <a:gd name="connsiteX14" fmla="*/ 2933314 w 3480752"/>
                    <a:gd name="connsiteY14" fmla="*/ 1495246 h 1560620"/>
                    <a:gd name="connsiteX15" fmla="*/ 2353185 w 3480752"/>
                    <a:gd name="connsiteY15" fmla="*/ 1274639 h 1560620"/>
                    <a:gd name="connsiteX16" fmla="*/ 2238794 w 3480752"/>
                    <a:gd name="connsiteY16" fmla="*/ 1217440 h 1560620"/>
                    <a:gd name="connsiteX17" fmla="*/ 0 w 3480752"/>
                    <a:gd name="connsiteY17" fmla="*/ 0 h 1560620"/>
                    <a:gd name="connsiteX18" fmla="*/ 62916 w 3480752"/>
                    <a:gd name="connsiteY18" fmla="*/ 34213 h 1560620"/>
                    <a:gd name="connsiteX19" fmla="*/ 57199 w 3480752"/>
                    <a:gd name="connsiteY19" fmla="*/ 31661 h 1560620"/>
                    <a:gd name="connsiteX20" fmla="*/ 0 w 3480752"/>
                    <a:gd name="connsiteY20" fmla="*/ 0 h 1560620"/>
                    <a:gd name="connsiteX0" fmla="*/ 62916 w 3480752"/>
                    <a:gd name="connsiteY0" fmla="*/ 34213 h 1560620"/>
                    <a:gd name="connsiteX1" fmla="*/ 114391 w 3480752"/>
                    <a:gd name="connsiteY1" fmla="*/ 57191 h 1560620"/>
                    <a:gd name="connsiteX2" fmla="*/ 694512 w 3480752"/>
                    <a:gd name="connsiteY2" fmla="*/ 277806 h 1560620"/>
                    <a:gd name="connsiteX3" fmla="*/ 784810 w 3480752"/>
                    <a:gd name="connsiteY3" fmla="*/ 326909 h 1560620"/>
                    <a:gd name="connsiteX4" fmla="*/ 702687 w 3480752"/>
                    <a:gd name="connsiteY4" fmla="*/ 277806 h 1560620"/>
                    <a:gd name="connsiteX5" fmla="*/ 833420 w 3480752"/>
                    <a:gd name="connsiteY5" fmla="*/ 310489 h 1560620"/>
                    <a:gd name="connsiteX6" fmla="*/ 1241959 w 3480752"/>
                    <a:gd name="connsiteY6" fmla="*/ 343172 h 1560620"/>
                    <a:gd name="connsiteX7" fmla="*/ 3480752 w 3480752"/>
                    <a:gd name="connsiteY7" fmla="*/ 1560620 h 1560620"/>
                    <a:gd name="connsiteX8" fmla="*/ 3064038 w 3480752"/>
                    <a:gd name="connsiteY8" fmla="*/ 1527929 h 1560620"/>
                    <a:gd name="connsiteX9" fmla="*/ 3057133 w 3480752"/>
                    <a:gd name="connsiteY9" fmla="*/ 1524163 h 1560620"/>
                    <a:gd name="connsiteX10" fmla="*/ 2941481 w 3480752"/>
                    <a:gd name="connsiteY10" fmla="*/ 1495246 h 1560620"/>
                    <a:gd name="connsiteX11" fmla="*/ 2881754 w 3480752"/>
                    <a:gd name="connsiteY11" fmla="*/ 1462767 h 1560620"/>
                    <a:gd name="connsiteX12" fmla="*/ 2879802 w 3480752"/>
                    <a:gd name="connsiteY12" fmla="*/ 1466146 h 1560620"/>
                    <a:gd name="connsiteX13" fmla="*/ 2933314 w 3480752"/>
                    <a:gd name="connsiteY13" fmla="*/ 1495246 h 1560620"/>
                    <a:gd name="connsiteX14" fmla="*/ 2353185 w 3480752"/>
                    <a:gd name="connsiteY14" fmla="*/ 1274639 h 1560620"/>
                    <a:gd name="connsiteX15" fmla="*/ 2238794 w 3480752"/>
                    <a:gd name="connsiteY15" fmla="*/ 1217440 h 1560620"/>
                    <a:gd name="connsiteX16" fmla="*/ 62916 w 3480752"/>
                    <a:gd name="connsiteY16" fmla="*/ 34213 h 1560620"/>
                    <a:gd name="connsiteX17" fmla="*/ 0 w 3480752"/>
                    <a:gd name="connsiteY17" fmla="*/ 0 h 1560620"/>
                    <a:gd name="connsiteX18" fmla="*/ 62916 w 3480752"/>
                    <a:gd name="connsiteY18" fmla="*/ 34213 h 1560620"/>
                    <a:gd name="connsiteX19" fmla="*/ 57199 w 3480752"/>
                    <a:gd name="connsiteY19" fmla="*/ 31661 h 1560620"/>
                    <a:gd name="connsiteX20" fmla="*/ 0 w 3480752"/>
                    <a:gd name="connsiteY20" fmla="*/ 0 h 1560620"/>
                    <a:gd name="connsiteX0" fmla="*/ 62916 w 3480752"/>
                    <a:gd name="connsiteY0" fmla="*/ 34213 h 1560620"/>
                    <a:gd name="connsiteX1" fmla="*/ 114391 w 3480752"/>
                    <a:gd name="connsiteY1" fmla="*/ 57191 h 1560620"/>
                    <a:gd name="connsiteX2" fmla="*/ 694512 w 3480752"/>
                    <a:gd name="connsiteY2" fmla="*/ 277806 h 1560620"/>
                    <a:gd name="connsiteX3" fmla="*/ 702687 w 3480752"/>
                    <a:gd name="connsiteY3" fmla="*/ 277806 h 1560620"/>
                    <a:gd name="connsiteX4" fmla="*/ 833420 w 3480752"/>
                    <a:gd name="connsiteY4" fmla="*/ 310489 h 1560620"/>
                    <a:gd name="connsiteX5" fmla="*/ 1241959 w 3480752"/>
                    <a:gd name="connsiteY5" fmla="*/ 343172 h 1560620"/>
                    <a:gd name="connsiteX6" fmla="*/ 3480752 w 3480752"/>
                    <a:gd name="connsiteY6" fmla="*/ 1560620 h 1560620"/>
                    <a:gd name="connsiteX7" fmla="*/ 3064038 w 3480752"/>
                    <a:gd name="connsiteY7" fmla="*/ 1527929 h 1560620"/>
                    <a:gd name="connsiteX8" fmla="*/ 3057133 w 3480752"/>
                    <a:gd name="connsiteY8" fmla="*/ 1524163 h 1560620"/>
                    <a:gd name="connsiteX9" fmla="*/ 2941481 w 3480752"/>
                    <a:gd name="connsiteY9" fmla="*/ 1495246 h 1560620"/>
                    <a:gd name="connsiteX10" fmla="*/ 2881754 w 3480752"/>
                    <a:gd name="connsiteY10" fmla="*/ 1462767 h 1560620"/>
                    <a:gd name="connsiteX11" fmla="*/ 2879802 w 3480752"/>
                    <a:gd name="connsiteY11" fmla="*/ 1466146 h 1560620"/>
                    <a:gd name="connsiteX12" fmla="*/ 2933314 w 3480752"/>
                    <a:gd name="connsiteY12" fmla="*/ 1495246 h 1560620"/>
                    <a:gd name="connsiteX13" fmla="*/ 2353185 w 3480752"/>
                    <a:gd name="connsiteY13" fmla="*/ 1274639 h 1560620"/>
                    <a:gd name="connsiteX14" fmla="*/ 2238794 w 3480752"/>
                    <a:gd name="connsiteY14" fmla="*/ 1217440 h 1560620"/>
                    <a:gd name="connsiteX15" fmla="*/ 62916 w 3480752"/>
                    <a:gd name="connsiteY15" fmla="*/ 34213 h 1560620"/>
                    <a:gd name="connsiteX16" fmla="*/ 0 w 3480752"/>
                    <a:gd name="connsiteY16" fmla="*/ 0 h 1560620"/>
                    <a:gd name="connsiteX17" fmla="*/ 62916 w 3480752"/>
                    <a:gd name="connsiteY17" fmla="*/ 34213 h 1560620"/>
                    <a:gd name="connsiteX18" fmla="*/ 57199 w 3480752"/>
                    <a:gd name="connsiteY18" fmla="*/ 31661 h 1560620"/>
                    <a:gd name="connsiteX19" fmla="*/ 0 w 3480752"/>
                    <a:gd name="connsiteY19" fmla="*/ 0 h 1560620"/>
                    <a:gd name="connsiteX0" fmla="*/ 62916 w 3480752"/>
                    <a:gd name="connsiteY0" fmla="*/ 34213 h 1560620"/>
                    <a:gd name="connsiteX1" fmla="*/ 114391 w 3480752"/>
                    <a:gd name="connsiteY1" fmla="*/ 57191 h 1560620"/>
                    <a:gd name="connsiteX2" fmla="*/ 694512 w 3480752"/>
                    <a:gd name="connsiteY2" fmla="*/ 277806 h 1560620"/>
                    <a:gd name="connsiteX3" fmla="*/ 702687 w 3480752"/>
                    <a:gd name="connsiteY3" fmla="*/ 277806 h 1560620"/>
                    <a:gd name="connsiteX4" fmla="*/ 833420 w 3480752"/>
                    <a:gd name="connsiteY4" fmla="*/ 310489 h 1560620"/>
                    <a:gd name="connsiteX5" fmla="*/ 1241959 w 3480752"/>
                    <a:gd name="connsiteY5" fmla="*/ 343172 h 1560620"/>
                    <a:gd name="connsiteX6" fmla="*/ 3480752 w 3480752"/>
                    <a:gd name="connsiteY6" fmla="*/ 1560620 h 1560620"/>
                    <a:gd name="connsiteX7" fmla="*/ 3064038 w 3480752"/>
                    <a:gd name="connsiteY7" fmla="*/ 1527929 h 1560620"/>
                    <a:gd name="connsiteX8" fmla="*/ 3057133 w 3480752"/>
                    <a:gd name="connsiteY8" fmla="*/ 1524163 h 1560620"/>
                    <a:gd name="connsiteX9" fmla="*/ 2941481 w 3480752"/>
                    <a:gd name="connsiteY9" fmla="*/ 1495246 h 1560620"/>
                    <a:gd name="connsiteX10" fmla="*/ 2881754 w 3480752"/>
                    <a:gd name="connsiteY10" fmla="*/ 1462767 h 1560620"/>
                    <a:gd name="connsiteX11" fmla="*/ 2933314 w 3480752"/>
                    <a:gd name="connsiteY11" fmla="*/ 1495246 h 1560620"/>
                    <a:gd name="connsiteX12" fmla="*/ 2353185 w 3480752"/>
                    <a:gd name="connsiteY12" fmla="*/ 1274639 h 1560620"/>
                    <a:gd name="connsiteX13" fmla="*/ 2238794 w 3480752"/>
                    <a:gd name="connsiteY13" fmla="*/ 1217440 h 1560620"/>
                    <a:gd name="connsiteX14" fmla="*/ 62916 w 3480752"/>
                    <a:gd name="connsiteY14" fmla="*/ 34213 h 1560620"/>
                    <a:gd name="connsiteX15" fmla="*/ 0 w 3480752"/>
                    <a:gd name="connsiteY15" fmla="*/ 0 h 1560620"/>
                    <a:gd name="connsiteX16" fmla="*/ 62916 w 3480752"/>
                    <a:gd name="connsiteY16" fmla="*/ 34213 h 1560620"/>
                    <a:gd name="connsiteX17" fmla="*/ 57199 w 3480752"/>
                    <a:gd name="connsiteY17" fmla="*/ 31661 h 1560620"/>
                    <a:gd name="connsiteX18" fmla="*/ 0 w 3480752"/>
                    <a:gd name="connsiteY18" fmla="*/ 0 h 1560620"/>
                    <a:gd name="connsiteX0" fmla="*/ 62916 w 3480752"/>
                    <a:gd name="connsiteY0" fmla="*/ 34213 h 1560620"/>
                    <a:gd name="connsiteX1" fmla="*/ 114391 w 3480752"/>
                    <a:gd name="connsiteY1" fmla="*/ 57191 h 1560620"/>
                    <a:gd name="connsiteX2" fmla="*/ 694512 w 3480752"/>
                    <a:gd name="connsiteY2" fmla="*/ 277806 h 1560620"/>
                    <a:gd name="connsiteX3" fmla="*/ 702687 w 3480752"/>
                    <a:gd name="connsiteY3" fmla="*/ 277806 h 1560620"/>
                    <a:gd name="connsiteX4" fmla="*/ 833420 w 3480752"/>
                    <a:gd name="connsiteY4" fmla="*/ 310489 h 1560620"/>
                    <a:gd name="connsiteX5" fmla="*/ 1241959 w 3480752"/>
                    <a:gd name="connsiteY5" fmla="*/ 343172 h 1560620"/>
                    <a:gd name="connsiteX6" fmla="*/ 3480752 w 3480752"/>
                    <a:gd name="connsiteY6" fmla="*/ 1560620 h 1560620"/>
                    <a:gd name="connsiteX7" fmla="*/ 3064038 w 3480752"/>
                    <a:gd name="connsiteY7" fmla="*/ 1527929 h 1560620"/>
                    <a:gd name="connsiteX8" fmla="*/ 3057133 w 3480752"/>
                    <a:gd name="connsiteY8" fmla="*/ 1524163 h 1560620"/>
                    <a:gd name="connsiteX9" fmla="*/ 2941481 w 3480752"/>
                    <a:gd name="connsiteY9" fmla="*/ 1495246 h 1560620"/>
                    <a:gd name="connsiteX10" fmla="*/ 2933314 w 3480752"/>
                    <a:gd name="connsiteY10" fmla="*/ 1495246 h 1560620"/>
                    <a:gd name="connsiteX11" fmla="*/ 2353185 w 3480752"/>
                    <a:gd name="connsiteY11" fmla="*/ 1274639 h 1560620"/>
                    <a:gd name="connsiteX12" fmla="*/ 2238794 w 3480752"/>
                    <a:gd name="connsiteY12" fmla="*/ 1217440 h 1560620"/>
                    <a:gd name="connsiteX13" fmla="*/ 62916 w 3480752"/>
                    <a:gd name="connsiteY13" fmla="*/ 34213 h 1560620"/>
                    <a:gd name="connsiteX14" fmla="*/ 0 w 3480752"/>
                    <a:gd name="connsiteY14" fmla="*/ 0 h 1560620"/>
                    <a:gd name="connsiteX15" fmla="*/ 62916 w 3480752"/>
                    <a:gd name="connsiteY15" fmla="*/ 34213 h 1560620"/>
                    <a:gd name="connsiteX16" fmla="*/ 57199 w 3480752"/>
                    <a:gd name="connsiteY16" fmla="*/ 31661 h 1560620"/>
                    <a:gd name="connsiteX17" fmla="*/ 0 w 3480752"/>
                    <a:gd name="connsiteY17" fmla="*/ 0 h 156062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</a:cxnLst>
                  <a:rect l="l" t="t" r="r" b="b"/>
                  <a:pathLst>
                    <a:path w="3480752" h="1560620">
                      <a:moveTo>
                        <a:pt x="62916" y="34213"/>
                      </a:moveTo>
                      <a:lnTo>
                        <a:pt x="114391" y="57191"/>
                      </a:lnTo>
                      <a:cubicBezTo>
                        <a:pt x="302323" y="147074"/>
                        <a:pt x="498413" y="220606"/>
                        <a:pt x="694512" y="277806"/>
                      </a:cubicBezTo>
                      <a:lnTo>
                        <a:pt x="702687" y="277806"/>
                      </a:lnTo>
                      <a:cubicBezTo>
                        <a:pt x="743545" y="285981"/>
                        <a:pt x="784395" y="302314"/>
                        <a:pt x="833420" y="310489"/>
                      </a:cubicBezTo>
                      <a:lnTo>
                        <a:pt x="1241959" y="343172"/>
                      </a:lnTo>
                      <a:lnTo>
                        <a:pt x="3480752" y="1560620"/>
                      </a:lnTo>
                      <a:lnTo>
                        <a:pt x="3064038" y="1527929"/>
                      </a:lnTo>
                      <a:lnTo>
                        <a:pt x="3057133" y="1524163"/>
                      </a:lnTo>
                      <a:lnTo>
                        <a:pt x="2941481" y="1495246"/>
                      </a:lnTo>
                      <a:lnTo>
                        <a:pt x="2933314" y="1495246"/>
                      </a:lnTo>
                      <a:cubicBezTo>
                        <a:pt x="2737215" y="1446221"/>
                        <a:pt x="2541108" y="1372688"/>
                        <a:pt x="2353185" y="1274639"/>
                      </a:cubicBezTo>
                      <a:cubicBezTo>
                        <a:pt x="2312335" y="1258298"/>
                        <a:pt x="2279652" y="1241956"/>
                        <a:pt x="2238794" y="1217440"/>
                      </a:cubicBezTo>
                      <a:lnTo>
                        <a:pt x="62916" y="34213"/>
                      </a:lnTo>
                      <a:close/>
                      <a:moveTo>
                        <a:pt x="0" y="0"/>
                      </a:moveTo>
                      <a:lnTo>
                        <a:pt x="62916" y="34213"/>
                      </a:lnTo>
                      <a:lnTo>
                        <a:pt x="57199" y="31661"/>
                      </a:lnTo>
                      <a:cubicBezTo>
                        <a:pt x="38815" y="22469"/>
                        <a:pt x="20429" y="12254"/>
                        <a:pt x="0" y="0"/>
                      </a:cubicBezTo>
                      <a:close/>
                    </a:path>
                  </a:pathLst>
                </a:custGeom>
                <a:grpFill/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36" name="Freeform: Shape 135">
                  <a:extLst>
                    <a:ext uri="{FF2B5EF4-FFF2-40B4-BE49-F238E27FC236}">
                      <a16:creationId xmlns:a16="http://schemas.microsoft.com/office/drawing/2014/main" id="{CDC83157-EE2D-44AF-8ED9-28D692692919}"/>
                    </a:ext>
                  </a:extLst>
                </p:cNvPr>
                <p:cNvSpPr/>
                <p:nvPr/>
              </p:nvSpPr>
              <p:spPr>
                <a:xfrm>
                  <a:off x="3023223" y="4576005"/>
                  <a:ext cx="257175" cy="133350"/>
                </a:xfrm>
                <a:custGeom>
                  <a:avLst/>
                  <a:gdLst>
                    <a:gd name="connsiteX0" fmla="*/ 260032 w 257175"/>
                    <a:gd name="connsiteY0" fmla="*/ 141922 h 133350"/>
                    <a:gd name="connsiteX1" fmla="*/ 0 w 257175"/>
                    <a:gd name="connsiteY1" fmla="*/ 0 h 133350"/>
                    <a:gd name="connsiteX2" fmla="*/ 952 w 257175"/>
                    <a:gd name="connsiteY2" fmla="*/ 0 h 133350"/>
                    <a:gd name="connsiteX3" fmla="*/ 260032 w 257175"/>
                    <a:gd name="connsiteY3" fmla="*/ 141922 h 133350"/>
                    <a:gd name="connsiteX4" fmla="*/ 260032 w 257175"/>
                    <a:gd name="connsiteY4" fmla="*/ 141922 h 1333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57175" h="133350">
                      <a:moveTo>
                        <a:pt x="260032" y="141922"/>
                      </a:moveTo>
                      <a:lnTo>
                        <a:pt x="0" y="0"/>
                      </a:lnTo>
                      <a:cubicBezTo>
                        <a:pt x="0" y="0"/>
                        <a:pt x="952" y="0"/>
                        <a:pt x="952" y="0"/>
                      </a:cubicBezTo>
                      <a:lnTo>
                        <a:pt x="260032" y="141922"/>
                      </a:lnTo>
                      <a:cubicBezTo>
                        <a:pt x="260985" y="141922"/>
                        <a:pt x="260985" y="141922"/>
                        <a:pt x="260032" y="141922"/>
                      </a:cubicBezTo>
                    </a:path>
                  </a:pathLst>
                </a:custGeom>
                <a:grpFill/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37" name="Freeform: Shape 136">
                  <a:extLst>
                    <a:ext uri="{FF2B5EF4-FFF2-40B4-BE49-F238E27FC236}">
                      <a16:creationId xmlns:a16="http://schemas.microsoft.com/office/drawing/2014/main" id="{47C2518F-D621-46B6-B328-C33AC0746E80}"/>
                    </a:ext>
                  </a:extLst>
                </p:cNvPr>
                <p:cNvSpPr/>
                <p:nvPr/>
              </p:nvSpPr>
              <p:spPr>
                <a:xfrm>
                  <a:off x="2727131" y="4925572"/>
                  <a:ext cx="257176" cy="485776"/>
                </a:xfrm>
                <a:custGeom>
                  <a:avLst/>
                  <a:gdLst>
                    <a:gd name="connsiteX0" fmla="*/ 260033 w 257175"/>
                    <a:gd name="connsiteY0" fmla="*/ 486727 h 485775"/>
                    <a:gd name="connsiteX1" fmla="*/ 0 w 257175"/>
                    <a:gd name="connsiteY1" fmla="*/ 344805 h 485775"/>
                    <a:gd name="connsiteX2" fmla="*/ 953 w 257175"/>
                    <a:gd name="connsiteY2" fmla="*/ 0 h 485775"/>
                    <a:gd name="connsiteX3" fmla="*/ 260985 w 257175"/>
                    <a:gd name="connsiteY3" fmla="*/ 141922 h 48577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57175" h="485775">
                      <a:moveTo>
                        <a:pt x="260033" y="486727"/>
                      </a:moveTo>
                      <a:lnTo>
                        <a:pt x="0" y="344805"/>
                      </a:lnTo>
                      <a:lnTo>
                        <a:pt x="953" y="0"/>
                      </a:lnTo>
                      <a:lnTo>
                        <a:pt x="260985" y="141922"/>
                      </a:lnTo>
                      <a:close/>
                    </a:path>
                  </a:pathLst>
                </a:custGeom>
                <a:grpFill/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38" name="Freeform: Shape 137">
                  <a:extLst>
                    <a:ext uri="{FF2B5EF4-FFF2-40B4-BE49-F238E27FC236}">
                      <a16:creationId xmlns:a16="http://schemas.microsoft.com/office/drawing/2014/main" id="{EB674D82-5ED0-4CF7-832B-513F928D4AA3}"/>
                    </a:ext>
                  </a:extLst>
                </p:cNvPr>
                <p:cNvSpPr/>
                <p:nvPr/>
              </p:nvSpPr>
              <p:spPr>
                <a:xfrm>
                  <a:off x="2986527" y="3640650"/>
                  <a:ext cx="661036" cy="1099185"/>
                </a:xfrm>
                <a:custGeom>
                  <a:avLst/>
                  <a:gdLst>
                    <a:gd name="connsiteX0" fmla="*/ 359092 w 661035"/>
                    <a:gd name="connsiteY0" fmla="*/ 597218 h 1099185"/>
                    <a:gd name="connsiteX1" fmla="*/ 620078 w 661035"/>
                    <a:gd name="connsiteY1" fmla="*/ 739140 h 1099185"/>
                    <a:gd name="connsiteX2" fmla="*/ 584835 w 661035"/>
                    <a:gd name="connsiteY2" fmla="*/ 818198 h 1099185"/>
                    <a:gd name="connsiteX3" fmla="*/ 584836 w 661035"/>
                    <a:gd name="connsiteY3" fmla="*/ 818198 h 1099185"/>
                    <a:gd name="connsiteX4" fmla="*/ 545783 w 661035"/>
                    <a:gd name="connsiteY4" fmla="*/ 882015 h 1099185"/>
                    <a:gd name="connsiteX5" fmla="*/ 538930 w 661035"/>
                    <a:gd name="connsiteY5" fmla="*/ 891439 h 1099185"/>
                    <a:gd name="connsiteX6" fmla="*/ 539116 w 661035"/>
                    <a:gd name="connsiteY6" fmla="*/ 891540 h 1099185"/>
                    <a:gd name="connsiteX7" fmla="*/ 500063 w 661035"/>
                    <a:gd name="connsiteY7" fmla="*/ 940118 h 1099185"/>
                    <a:gd name="connsiteX8" fmla="*/ 452605 w 661035"/>
                    <a:gd name="connsiteY8" fmla="*/ 914311 h 1099185"/>
                    <a:gd name="connsiteX9" fmla="*/ 451949 w 661035"/>
                    <a:gd name="connsiteY9" fmla="*/ 914906 h 1099185"/>
                    <a:gd name="connsiteX10" fmla="*/ 500063 w 661035"/>
                    <a:gd name="connsiteY10" fmla="*/ 941070 h 1099185"/>
                    <a:gd name="connsiteX11" fmla="*/ 451485 w 661035"/>
                    <a:gd name="connsiteY11" fmla="*/ 989648 h 1099185"/>
                    <a:gd name="connsiteX12" fmla="*/ 396629 w 661035"/>
                    <a:gd name="connsiteY12" fmla="*/ 1033155 h 1099185"/>
                    <a:gd name="connsiteX13" fmla="*/ 397193 w 661035"/>
                    <a:gd name="connsiteY13" fmla="*/ 1033462 h 1099185"/>
                    <a:gd name="connsiteX14" fmla="*/ 320041 w 661035"/>
                    <a:gd name="connsiteY14" fmla="*/ 1076325 h 1099185"/>
                    <a:gd name="connsiteX15" fmla="*/ 291343 w 661035"/>
                    <a:gd name="connsiteY15" fmla="*/ 1060767 h 1099185"/>
                    <a:gd name="connsiteX16" fmla="*/ 290403 w 661035"/>
                    <a:gd name="connsiteY16" fmla="*/ 1061621 h 1099185"/>
                    <a:gd name="connsiteX17" fmla="*/ 319088 w 661035"/>
                    <a:gd name="connsiteY17" fmla="*/ 1077277 h 1099185"/>
                    <a:gd name="connsiteX18" fmla="*/ 260985 w 661035"/>
                    <a:gd name="connsiteY18" fmla="*/ 1099185 h 1099185"/>
                    <a:gd name="connsiteX19" fmla="*/ 0 w 661035"/>
                    <a:gd name="connsiteY19" fmla="*/ 957262 h 1099185"/>
                    <a:gd name="connsiteX20" fmla="*/ 59055 w 661035"/>
                    <a:gd name="connsiteY20" fmla="*/ 935355 h 1099185"/>
                    <a:gd name="connsiteX21" fmla="*/ 284314 w 661035"/>
                    <a:gd name="connsiteY21" fmla="*/ 1058298 h 1099185"/>
                    <a:gd name="connsiteX22" fmla="*/ 284516 w 661035"/>
                    <a:gd name="connsiteY22" fmla="*/ 1057066 h 1099185"/>
                    <a:gd name="connsiteX23" fmla="*/ 60008 w 661035"/>
                    <a:gd name="connsiteY23" fmla="*/ 935355 h 1099185"/>
                    <a:gd name="connsiteX24" fmla="*/ 135745 w 661035"/>
                    <a:gd name="connsiteY24" fmla="*/ 891807 h 1099185"/>
                    <a:gd name="connsiteX25" fmla="*/ 135255 w 661035"/>
                    <a:gd name="connsiteY25" fmla="*/ 891540 h 1099185"/>
                    <a:gd name="connsiteX26" fmla="*/ 190500 w 661035"/>
                    <a:gd name="connsiteY26" fmla="*/ 847725 h 1099185"/>
                    <a:gd name="connsiteX27" fmla="*/ 239078 w 661035"/>
                    <a:gd name="connsiteY27" fmla="*/ 799148 h 1099185"/>
                    <a:gd name="connsiteX28" fmla="*/ 319738 w 661035"/>
                    <a:gd name="connsiteY28" fmla="*/ 843010 h 1099185"/>
                    <a:gd name="connsiteX29" fmla="*/ 319882 w 661035"/>
                    <a:gd name="connsiteY29" fmla="*/ 842137 h 1099185"/>
                    <a:gd name="connsiteX30" fmla="*/ 239078 w 661035"/>
                    <a:gd name="connsiteY30" fmla="*/ 798196 h 1099185"/>
                    <a:gd name="connsiteX31" fmla="*/ 277307 w 661035"/>
                    <a:gd name="connsiteY31" fmla="*/ 750642 h 1099185"/>
                    <a:gd name="connsiteX32" fmla="*/ 277178 w 661035"/>
                    <a:gd name="connsiteY32" fmla="*/ 750571 h 1099185"/>
                    <a:gd name="connsiteX33" fmla="*/ 284798 w 661035"/>
                    <a:gd name="connsiteY33" fmla="*/ 740093 h 1099185"/>
                    <a:gd name="connsiteX34" fmla="*/ 323850 w 661035"/>
                    <a:gd name="connsiteY34" fmla="*/ 676275 h 1099185"/>
                    <a:gd name="connsiteX35" fmla="*/ 359092 w 661035"/>
                    <a:gd name="connsiteY35" fmla="*/ 597218 h 1099185"/>
                    <a:gd name="connsiteX36" fmla="*/ 220980 w 661035"/>
                    <a:gd name="connsiteY36" fmla="*/ 0 h 1099185"/>
                    <a:gd name="connsiteX37" fmla="*/ 481965 w 661035"/>
                    <a:gd name="connsiteY37" fmla="*/ 141922 h 1099185"/>
                    <a:gd name="connsiteX38" fmla="*/ 575310 w 661035"/>
                    <a:gd name="connsiteY38" fmla="*/ 214313 h 1099185"/>
                    <a:gd name="connsiteX39" fmla="*/ 661035 w 661035"/>
                    <a:gd name="connsiteY39" fmla="*/ 504825 h 1099185"/>
                    <a:gd name="connsiteX40" fmla="*/ 621030 w 661035"/>
                    <a:gd name="connsiteY40" fmla="*/ 739140 h 1099185"/>
                    <a:gd name="connsiteX41" fmla="*/ 360045 w 661035"/>
                    <a:gd name="connsiteY41" fmla="*/ 597218 h 1099185"/>
                    <a:gd name="connsiteX42" fmla="*/ 400050 w 661035"/>
                    <a:gd name="connsiteY42" fmla="*/ 362902 h 1099185"/>
                    <a:gd name="connsiteX43" fmla="*/ 314325 w 661035"/>
                    <a:gd name="connsiteY43" fmla="*/ 72390 h 1099185"/>
                    <a:gd name="connsiteX44" fmla="*/ 220980 w 661035"/>
                    <a:gd name="connsiteY44" fmla="*/ 0 h 1099185"/>
                    <a:gd name="connsiteX0" fmla="*/ 359092 w 661035"/>
                    <a:gd name="connsiteY0" fmla="*/ 597218 h 1099185"/>
                    <a:gd name="connsiteX1" fmla="*/ 620078 w 661035"/>
                    <a:gd name="connsiteY1" fmla="*/ 739140 h 1099185"/>
                    <a:gd name="connsiteX2" fmla="*/ 584835 w 661035"/>
                    <a:gd name="connsiteY2" fmla="*/ 818198 h 1099185"/>
                    <a:gd name="connsiteX3" fmla="*/ 584836 w 661035"/>
                    <a:gd name="connsiteY3" fmla="*/ 818198 h 1099185"/>
                    <a:gd name="connsiteX4" fmla="*/ 545783 w 661035"/>
                    <a:gd name="connsiteY4" fmla="*/ 882015 h 1099185"/>
                    <a:gd name="connsiteX5" fmla="*/ 538930 w 661035"/>
                    <a:gd name="connsiteY5" fmla="*/ 891439 h 1099185"/>
                    <a:gd name="connsiteX6" fmla="*/ 539116 w 661035"/>
                    <a:gd name="connsiteY6" fmla="*/ 891540 h 1099185"/>
                    <a:gd name="connsiteX7" fmla="*/ 500063 w 661035"/>
                    <a:gd name="connsiteY7" fmla="*/ 940118 h 1099185"/>
                    <a:gd name="connsiteX8" fmla="*/ 452605 w 661035"/>
                    <a:gd name="connsiteY8" fmla="*/ 914311 h 1099185"/>
                    <a:gd name="connsiteX9" fmla="*/ 451949 w 661035"/>
                    <a:gd name="connsiteY9" fmla="*/ 914906 h 1099185"/>
                    <a:gd name="connsiteX10" fmla="*/ 500063 w 661035"/>
                    <a:gd name="connsiteY10" fmla="*/ 941070 h 1099185"/>
                    <a:gd name="connsiteX11" fmla="*/ 451485 w 661035"/>
                    <a:gd name="connsiteY11" fmla="*/ 989648 h 1099185"/>
                    <a:gd name="connsiteX12" fmla="*/ 396629 w 661035"/>
                    <a:gd name="connsiteY12" fmla="*/ 1033155 h 1099185"/>
                    <a:gd name="connsiteX13" fmla="*/ 397193 w 661035"/>
                    <a:gd name="connsiteY13" fmla="*/ 1033462 h 1099185"/>
                    <a:gd name="connsiteX14" fmla="*/ 320041 w 661035"/>
                    <a:gd name="connsiteY14" fmla="*/ 1076325 h 1099185"/>
                    <a:gd name="connsiteX15" fmla="*/ 291343 w 661035"/>
                    <a:gd name="connsiteY15" fmla="*/ 1060767 h 1099185"/>
                    <a:gd name="connsiteX16" fmla="*/ 290403 w 661035"/>
                    <a:gd name="connsiteY16" fmla="*/ 1061621 h 1099185"/>
                    <a:gd name="connsiteX17" fmla="*/ 319088 w 661035"/>
                    <a:gd name="connsiteY17" fmla="*/ 1077277 h 1099185"/>
                    <a:gd name="connsiteX18" fmla="*/ 260985 w 661035"/>
                    <a:gd name="connsiteY18" fmla="*/ 1099185 h 1099185"/>
                    <a:gd name="connsiteX19" fmla="*/ 0 w 661035"/>
                    <a:gd name="connsiteY19" fmla="*/ 957262 h 1099185"/>
                    <a:gd name="connsiteX20" fmla="*/ 59055 w 661035"/>
                    <a:gd name="connsiteY20" fmla="*/ 935355 h 1099185"/>
                    <a:gd name="connsiteX21" fmla="*/ 284314 w 661035"/>
                    <a:gd name="connsiteY21" fmla="*/ 1058298 h 1099185"/>
                    <a:gd name="connsiteX22" fmla="*/ 284516 w 661035"/>
                    <a:gd name="connsiteY22" fmla="*/ 1057066 h 1099185"/>
                    <a:gd name="connsiteX23" fmla="*/ 60008 w 661035"/>
                    <a:gd name="connsiteY23" fmla="*/ 935355 h 1099185"/>
                    <a:gd name="connsiteX24" fmla="*/ 135745 w 661035"/>
                    <a:gd name="connsiteY24" fmla="*/ 891807 h 1099185"/>
                    <a:gd name="connsiteX25" fmla="*/ 135255 w 661035"/>
                    <a:gd name="connsiteY25" fmla="*/ 891540 h 1099185"/>
                    <a:gd name="connsiteX26" fmla="*/ 190500 w 661035"/>
                    <a:gd name="connsiteY26" fmla="*/ 847725 h 1099185"/>
                    <a:gd name="connsiteX27" fmla="*/ 239078 w 661035"/>
                    <a:gd name="connsiteY27" fmla="*/ 799148 h 1099185"/>
                    <a:gd name="connsiteX28" fmla="*/ 319738 w 661035"/>
                    <a:gd name="connsiteY28" fmla="*/ 843010 h 1099185"/>
                    <a:gd name="connsiteX29" fmla="*/ 239078 w 661035"/>
                    <a:gd name="connsiteY29" fmla="*/ 798196 h 1099185"/>
                    <a:gd name="connsiteX30" fmla="*/ 277307 w 661035"/>
                    <a:gd name="connsiteY30" fmla="*/ 750642 h 1099185"/>
                    <a:gd name="connsiteX31" fmla="*/ 277178 w 661035"/>
                    <a:gd name="connsiteY31" fmla="*/ 750571 h 1099185"/>
                    <a:gd name="connsiteX32" fmla="*/ 284798 w 661035"/>
                    <a:gd name="connsiteY32" fmla="*/ 740093 h 1099185"/>
                    <a:gd name="connsiteX33" fmla="*/ 323850 w 661035"/>
                    <a:gd name="connsiteY33" fmla="*/ 676275 h 1099185"/>
                    <a:gd name="connsiteX34" fmla="*/ 359092 w 661035"/>
                    <a:gd name="connsiteY34" fmla="*/ 597218 h 1099185"/>
                    <a:gd name="connsiteX35" fmla="*/ 220980 w 661035"/>
                    <a:gd name="connsiteY35" fmla="*/ 0 h 1099185"/>
                    <a:gd name="connsiteX36" fmla="*/ 481965 w 661035"/>
                    <a:gd name="connsiteY36" fmla="*/ 141922 h 1099185"/>
                    <a:gd name="connsiteX37" fmla="*/ 575310 w 661035"/>
                    <a:gd name="connsiteY37" fmla="*/ 214313 h 1099185"/>
                    <a:gd name="connsiteX38" fmla="*/ 661035 w 661035"/>
                    <a:gd name="connsiteY38" fmla="*/ 504825 h 1099185"/>
                    <a:gd name="connsiteX39" fmla="*/ 621030 w 661035"/>
                    <a:gd name="connsiteY39" fmla="*/ 739140 h 1099185"/>
                    <a:gd name="connsiteX40" fmla="*/ 360045 w 661035"/>
                    <a:gd name="connsiteY40" fmla="*/ 597218 h 1099185"/>
                    <a:gd name="connsiteX41" fmla="*/ 400050 w 661035"/>
                    <a:gd name="connsiteY41" fmla="*/ 362902 h 1099185"/>
                    <a:gd name="connsiteX42" fmla="*/ 314325 w 661035"/>
                    <a:gd name="connsiteY42" fmla="*/ 72390 h 1099185"/>
                    <a:gd name="connsiteX43" fmla="*/ 220980 w 661035"/>
                    <a:gd name="connsiteY43" fmla="*/ 0 h 1099185"/>
                    <a:gd name="connsiteX0" fmla="*/ 359092 w 661035"/>
                    <a:gd name="connsiteY0" fmla="*/ 597218 h 1099185"/>
                    <a:gd name="connsiteX1" fmla="*/ 620078 w 661035"/>
                    <a:gd name="connsiteY1" fmla="*/ 739140 h 1099185"/>
                    <a:gd name="connsiteX2" fmla="*/ 584835 w 661035"/>
                    <a:gd name="connsiteY2" fmla="*/ 818198 h 1099185"/>
                    <a:gd name="connsiteX3" fmla="*/ 584836 w 661035"/>
                    <a:gd name="connsiteY3" fmla="*/ 818198 h 1099185"/>
                    <a:gd name="connsiteX4" fmla="*/ 545783 w 661035"/>
                    <a:gd name="connsiteY4" fmla="*/ 882015 h 1099185"/>
                    <a:gd name="connsiteX5" fmla="*/ 538930 w 661035"/>
                    <a:gd name="connsiteY5" fmla="*/ 891439 h 1099185"/>
                    <a:gd name="connsiteX6" fmla="*/ 539116 w 661035"/>
                    <a:gd name="connsiteY6" fmla="*/ 891540 h 1099185"/>
                    <a:gd name="connsiteX7" fmla="*/ 500063 w 661035"/>
                    <a:gd name="connsiteY7" fmla="*/ 940118 h 1099185"/>
                    <a:gd name="connsiteX8" fmla="*/ 452605 w 661035"/>
                    <a:gd name="connsiteY8" fmla="*/ 914311 h 1099185"/>
                    <a:gd name="connsiteX9" fmla="*/ 500063 w 661035"/>
                    <a:gd name="connsiteY9" fmla="*/ 941070 h 1099185"/>
                    <a:gd name="connsiteX10" fmla="*/ 451485 w 661035"/>
                    <a:gd name="connsiteY10" fmla="*/ 989648 h 1099185"/>
                    <a:gd name="connsiteX11" fmla="*/ 396629 w 661035"/>
                    <a:gd name="connsiteY11" fmla="*/ 1033155 h 1099185"/>
                    <a:gd name="connsiteX12" fmla="*/ 397193 w 661035"/>
                    <a:gd name="connsiteY12" fmla="*/ 1033462 h 1099185"/>
                    <a:gd name="connsiteX13" fmla="*/ 320041 w 661035"/>
                    <a:gd name="connsiteY13" fmla="*/ 1076325 h 1099185"/>
                    <a:gd name="connsiteX14" fmla="*/ 291343 w 661035"/>
                    <a:gd name="connsiteY14" fmla="*/ 1060767 h 1099185"/>
                    <a:gd name="connsiteX15" fmla="*/ 290403 w 661035"/>
                    <a:gd name="connsiteY15" fmla="*/ 1061621 h 1099185"/>
                    <a:gd name="connsiteX16" fmla="*/ 319088 w 661035"/>
                    <a:gd name="connsiteY16" fmla="*/ 1077277 h 1099185"/>
                    <a:gd name="connsiteX17" fmla="*/ 260985 w 661035"/>
                    <a:gd name="connsiteY17" fmla="*/ 1099185 h 1099185"/>
                    <a:gd name="connsiteX18" fmla="*/ 0 w 661035"/>
                    <a:gd name="connsiteY18" fmla="*/ 957262 h 1099185"/>
                    <a:gd name="connsiteX19" fmla="*/ 59055 w 661035"/>
                    <a:gd name="connsiteY19" fmla="*/ 935355 h 1099185"/>
                    <a:gd name="connsiteX20" fmla="*/ 284314 w 661035"/>
                    <a:gd name="connsiteY20" fmla="*/ 1058298 h 1099185"/>
                    <a:gd name="connsiteX21" fmla="*/ 284516 w 661035"/>
                    <a:gd name="connsiteY21" fmla="*/ 1057066 h 1099185"/>
                    <a:gd name="connsiteX22" fmla="*/ 60008 w 661035"/>
                    <a:gd name="connsiteY22" fmla="*/ 935355 h 1099185"/>
                    <a:gd name="connsiteX23" fmla="*/ 135745 w 661035"/>
                    <a:gd name="connsiteY23" fmla="*/ 891807 h 1099185"/>
                    <a:gd name="connsiteX24" fmla="*/ 135255 w 661035"/>
                    <a:gd name="connsiteY24" fmla="*/ 891540 h 1099185"/>
                    <a:gd name="connsiteX25" fmla="*/ 190500 w 661035"/>
                    <a:gd name="connsiteY25" fmla="*/ 847725 h 1099185"/>
                    <a:gd name="connsiteX26" fmla="*/ 239078 w 661035"/>
                    <a:gd name="connsiteY26" fmla="*/ 799148 h 1099185"/>
                    <a:gd name="connsiteX27" fmla="*/ 319738 w 661035"/>
                    <a:gd name="connsiteY27" fmla="*/ 843010 h 1099185"/>
                    <a:gd name="connsiteX28" fmla="*/ 239078 w 661035"/>
                    <a:gd name="connsiteY28" fmla="*/ 798196 h 1099185"/>
                    <a:gd name="connsiteX29" fmla="*/ 277307 w 661035"/>
                    <a:gd name="connsiteY29" fmla="*/ 750642 h 1099185"/>
                    <a:gd name="connsiteX30" fmla="*/ 277178 w 661035"/>
                    <a:gd name="connsiteY30" fmla="*/ 750571 h 1099185"/>
                    <a:gd name="connsiteX31" fmla="*/ 284798 w 661035"/>
                    <a:gd name="connsiteY31" fmla="*/ 740093 h 1099185"/>
                    <a:gd name="connsiteX32" fmla="*/ 323850 w 661035"/>
                    <a:gd name="connsiteY32" fmla="*/ 676275 h 1099185"/>
                    <a:gd name="connsiteX33" fmla="*/ 359092 w 661035"/>
                    <a:gd name="connsiteY33" fmla="*/ 597218 h 1099185"/>
                    <a:gd name="connsiteX34" fmla="*/ 220980 w 661035"/>
                    <a:gd name="connsiteY34" fmla="*/ 0 h 1099185"/>
                    <a:gd name="connsiteX35" fmla="*/ 481965 w 661035"/>
                    <a:gd name="connsiteY35" fmla="*/ 141922 h 1099185"/>
                    <a:gd name="connsiteX36" fmla="*/ 575310 w 661035"/>
                    <a:gd name="connsiteY36" fmla="*/ 214313 h 1099185"/>
                    <a:gd name="connsiteX37" fmla="*/ 661035 w 661035"/>
                    <a:gd name="connsiteY37" fmla="*/ 504825 h 1099185"/>
                    <a:gd name="connsiteX38" fmla="*/ 621030 w 661035"/>
                    <a:gd name="connsiteY38" fmla="*/ 739140 h 1099185"/>
                    <a:gd name="connsiteX39" fmla="*/ 360045 w 661035"/>
                    <a:gd name="connsiteY39" fmla="*/ 597218 h 1099185"/>
                    <a:gd name="connsiteX40" fmla="*/ 400050 w 661035"/>
                    <a:gd name="connsiteY40" fmla="*/ 362902 h 1099185"/>
                    <a:gd name="connsiteX41" fmla="*/ 314325 w 661035"/>
                    <a:gd name="connsiteY41" fmla="*/ 72390 h 1099185"/>
                    <a:gd name="connsiteX42" fmla="*/ 220980 w 661035"/>
                    <a:gd name="connsiteY42" fmla="*/ 0 h 1099185"/>
                    <a:gd name="connsiteX0" fmla="*/ 359092 w 661035"/>
                    <a:gd name="connsiteY0" fmla="*/ 597218 h 1099185"/>
                    <a:gd name="connsiteX1" fmla="*/ 620078 w 661035"/>
                    <a:gd name="connsiteY1" fmla="*/ 739140 h 1099185"/>
                    <a:gd name="connsiteX2" fmla="*/ 584835 w 661035"/>
                    <a:gd name="connsiteY2" fmla="*/ 818198 h 1099185"/>
                    <a:gd name="connsiteX3" fmla="*/ 584836 w 661035"/>
                    <a:gd name="connsiteY3" fmla="*/ 818198 h 1099185"/>
                    <a:gd name="connsiteX4" fmla="*/ 545783 w 661035"/>
                    <a:gd name="connsiteY4" fmla="*/ 882015 h 1099185"/>
                    <a:gd name="connsiteX5" fmla="*/ 538930 w 661035"/>
                    <a:gd name="connsiteY5" fmla="*/ 891439 h 1099185"/>
                    <a:gd name="connsiteX6" fmla="*/ 539116 w 661035"/>
                    <a:gd name="connsiteY6" fmla="*/ 891540 h 1099185"/>
                    <a:gd name="connsiteX7" fmla="*/ 500063 w 661035"/>
                    <a:gd name="connsiteY7" fmla="*/ 940118 h 1099185"/>
                    <a:gd name="connsiteX8" fmla="*/ 500063 w 661035"/>
                    <a:gd name="connsiteY8" fmla="*/ 941070 h 1099185"/>
                    <a:gd name="connsiteX9" fmla="*/ 451485 w 661035"/>
                    <a:gd name="connsiteY9" fmla="*/ 989648 h 1099185"/>
                    <a:gd name="connsiteX10" fmla="*/ 396629 w 661035"/>
                    <a:gd name="connsiteY10" fmla="*/ 1033155 h 1099185"/>
                    <a:gd name="connsiteX11" fmla="*/ 397193 w 661035"/>
                    <a:gd name="connsiteY11" fmla="*/ 1033462 h 1099185"/>
                    <a:gd name="connsiteX12" fmla="*/ 320041 w 661035"/>
                    <a:gd name="connsiteY12" fmla="*/ 1076325 h 1099185"/>
                    <a:gd name="connsiteX13" fmla="*/ 291343 w 661035"/>
                    <a:gd name="connsiteY13" fmla="*/ 1060767 h 1099185"/>
                    <a:gd name="connsiteX14" fmla="*/ 290403 w 661035"/>
                    <a:gd name="connsiteY14" fmla="*/ 1061621 h 1099185"/>
                    <a:gd name="connsiteX15" fmla="*/ 319088 w 661035"/>
                    <a:gd name="connsiteY15" fmla="*/ 1077277 h 1099185"/>
                    <a:gd name="connsiteX16" fmla="*/ 260985 w 661035"/>
                    <a:gd name="connsiteY16" fmla="*/ 1099185 h 1099185"/>
                    <a:gd name="connsiteX17" fmla="*/ 0 w 661035"/>
                    <a:gd name="connsiteY17" fmla="*/ 957262 h 1099185"/>
                    <a:gd name="connsiteX18" fmla="*/ 59055 w 661035"/>
                    <a:gd name="connsiteY18" fmla="*/ 935355 h 1099185"/>
                    <a:gd name="connsiteX19" fmla="*/ 284314 w 661035"/>
                    <a:gd name="connsiteY19" fmla="*/ 1058298 h 1099185"/>
                    <a:gd name="connsiteX20" fmla="*/ 284516 w 661035"/>
                    <a:gd name="connsiteY20" fmla="*/ 1057066 h 1099185"/>
                    <a:gd name="connsiteX21" fmla="*/ 60008 w 661035"/>
                    <a:gd name="connsiteY21" fmla="*/ 935355 h 1099185"/>
                    <a:gd name="connsiteX22" fmla="*/ 135745 w 661035"/>
                    <a:gd name="connsiteY22" fmla="*/ 891807 h 1099185"/>
                    <a:gd name="connsiteX23" fmla="*/ 135255 w 661035"/>
                    <a:gd name="connsiteY23" fmla="*/ 891540 h 1099185"/>
                    <a:gd name="connsiteX24" fmla="*/ 190500 w 661035"/>
                    <a:gd name="connsiteY24" fmla="*/ 847725 h 1099185"/>
                    <a:gd name="connsiteX25" fmla="*/ 239078 w 661035"/>
                    <a:gd name="connsiteY25" fmla="*/ 799148 h 1099185"/>
                    <a:gd name="connsiteX26" fmla="*/ 319738 w 661035"/>
                    <a:gd name="connsiteY26" fmla="*/ 843010 h 1099185"/>
                    <a:gd name="connsiteX27" fmla="*/ 239078 w 661035"/>
                    <a:gd name="connsiteY27" fmla="*/ 798196 h 1099185"/>
                    <a:gd name="connsiteX28" fmla="*/ 277307 w 661035"/>
                    <a:gd name="connsiteY28" fmla="*/ 750642 h 1099185"/>
                    <a:gd name="connsiteX29" fmla="*/ 277178 w 661035"/>
                    <a:gd name="connsiteY29" fmla="*/ 750571 h 1099185"/>
                    <a:gd name="connsiteX30" fmla="*/ 284798 w 661035"/>
                    <a:gd name="connsiteY30" fmla="*/ 740093 h 1099185"/>
                    <a:gd name="connsiteX31" fmla="*/ 323850 w 661035"/>
                    <a:gd name="connsiteY31" fmla="*/ 676275 h 1099185"/>
                    <a:gd name="connsiteX32" fmla="*/ 359092 w 661035"/>
                    <a:gd name="connsiteY32" fmla="*/ 597218 h 1099185"/>
                    <a:gd name="connsiteX33" fmla="*/ 220980 w 661035"/>
                    <a:gd name="connsiteY33" fmla="*/ 0 h 1099185"/>
                    <a:gd name="connsiteX34" fmla="*/ 481965 w 661035"/>
                    <a:gd name="connsiteY34" fmla="*/ 141922 h 1099185"/>
                    <a:gd name="connsiteX35" fmla="*/ 575310 w 661035"/>
                    <a:gd name="connsiteY35" fmla="*/ 214313 h 1099185"/>
                    <a:gd name="connsiteX36" fmla="*/ 661035 w 661035"/>
                    <a:gd name="connsiteY36" fmla="*/ 504825 h 1099185"/>
                    <a:gd name="connsiteX37" fmla="*/ 621030 w 661035"/>
                    <a:gd name="connsiteY37" fmla="*/ 739140 h 1099185"/>
                    <a:gd name="connsiteX38" fmla="*/ 360045 w 661035"/>
                    <a:gd name="connsiteY38" fmla="*/ 597218 h 1099185"/>
                    <a:gd name="connsiteX39" fmla="*/ 400050 w 661035"/>
                    <a:gd name="connsiteY39" fmla="*/ 362902 h 1099185"/>
                    <a:gd name="connsiteX40" fmla="*/ 314325 w 661035"/>
                    <a:gd name="connsiteY40" fmla="*/ 72390 h 1099185"/>
                    <a:gd name="connsiteX41" fmla="*/ 220980 w 661035"/>
                    <a:gd name="connsiteY41" fmla="*/ 0 h 1099185"/>
                    <a:gd name="connsiteX0" fmla="*/ 359092 w 661035"/>
                    <a:gd name="connsiteY0" fmla="*/ 597218 h 1099185"/>
                    <a:gd name="connsiteX1" fmla="*/ 620078 w 661035"/>
                    <a:gd name="connsiteY1" fmla="*/ 739140 h 1099185"/>
                    <a:gd name="connsiteX2" fmla="*/ 584835 w 661035"/>
                    <a:gd name="connsiteY2" fmla="*/ 818198 h 1099185"/>
                    <a:gd name="connsiteX3" fmla="*/ 584836 w 661035"/>
                    <a:gd name="connsiteY3" fmla="*/ 818198 h 1099185"/>
                    <a:gd name="connsiteX4" fmla="*/ 545783 w 661035"/>
                    <a:gd name="connsiteY4" fmla="*/ 882015 h 1099185"/>
                    <a:gd name="connsiteX5" fmla="*/ 538930 w 661035"/>
                    <a:gd name="connsiteY5" fmla="*/ 891439 h 1099185"/>
                    <a:gd name="connsiteX6" fmla="*/ 539116 w 661035"/>
                    <a:gd name="connsiteY6" fmla="*/ 891540 h 1099185"/>
                    <a:gd name="connsiteX7" fmla="*/ 500063 w 661035"/>
                    <a:gd name="connsiteY7" fmla="*/ 940118 h 1099185"/>
                    <a:gd name="connsiteX8" fmla="*/ 500063 w 661035"/>
                    <a:gd name="connsiteY8" fmla="*/ 941070 h 1099185"/>
                    <a:gd name="connsiteX9" fmla="*/ 451485 w 661035"/>
                    <a:gd name="connsiteY9" fmla="*/ 989648 h 1099185"/>
                    <a:gd name="connsiteX10" fmla="*/ 396629 w 661035"/>
                    <a:gd name="connsiteY10" fmla="*/ 1033155 h 1099185"/>
                    <a:gd name="connsiteX11" fmla="*/ 397193 w 661035"/>
                    <a:gd name="connsiteY11" fmla="*/ 1033462 h 1099185"/>
                    <a:gd name="connsiteX12" fmla="*/ 320041 w 661035"/>
                    <a:gd name="connsiteY12" fmla="*/ 1076325 h 1099185"/>
                    <a:gd name="connsiteX13" fmla="*/ 291343 w 661035"/>
                    <a:gd name="connsiteY13" fmla="*/ 1060767 h 1099185"/>
                    <a:gd name="connsiteX14" fmla="*/ 290403 w 661035"/>
                    <a:gd name="connsiteY14" fmla="*/ 1061621 h 1099185"/>
                    <a:gd name="connsiteX15" fmla="*/ 319088 w 661035"/>
                    <a:gd name="connsiteY15" fmla="*/ 1077277 h 1099185"/>
                    <a:gd name="connsiteX16" fmla="*/ 260985 w 661035"/>
                    <a:gd name="connsiteY16" fmla="*/ 1099185 h 1099185"/>
                    <a:gd name="connsiteX17" fmla="*/ 0 w 661035"/>
                    <a:gd name="connsiteY17" fmla="*/ 957262 h 1099185"/>
                    <a:gd name="connsiteX18" fmla="*/ 59055 w 661035"/>
                    <a:gd name="connsiteY18" fmla="*/ 935355 h 1099185"/>
                    <a:gd name="connsiteX19" fmla="*/ 284314 w 661035"/>
                    <a:gd name="connsiteY19" fmla="*/ 1058298 h 1099185"/>
                    <a:gd name="connsiteX20" fmla="*/ 284516 w 661035"/>
                    <a:gd name="connsiteY20" fmla="*/ 1057066 h 1099185"/>
                    <a:gd name="connsiteX21" fmla="*/ 60008 w 661035"/>
                    <a:gd name="connsiteY21" fmla="*/ 935355 h 1099185"/>
                    <a:gd name="connsiteX22" fmla="*/ 135745 w 661035"/>
                    <a:gd name="connsiteY22" fmla="*/ 891807 h 1099185"/>
                    <a:gd name="connsiteX23" fmla="*/ 135255 w 661035"/>
                    <a:gd name="connsiteY23" fmla="*/ 891540 h 1099185"/>
                    <a:gd name="connsiteX24" fmla="*/ 190500 w 661035"/>
                    <a:gd name="connsiteY24" fmla="*/ 847725 h 1099185"/>
                    <a:gd name="connsiteX25" fmla="*/ 239078 w 661035"/>
                    <a:gd name="connsiteY25" fmla="*/ 799148 h 1099185"/>
                    <a:gd name="connsiteX26" fmla="*/ 239078 w 661035"/>
                    <a:gd name="connsiteY26" fmla="*/ 798196 h 1099185"/>
                    <a:gd name="connsiteX27" fmla="*/ 277307 w 661035"/>
                    <a:gd name="connsiteY27" fmla="*/ 750642 h 1099185"/>
                    <a:gd name="connsiteX28" fmla="*/ 277178 w 661035"/>
                    <a:gd name="connsiteY28" fmla="*/ 750571 h 1099185"/>
                    <a:gd name="connsiteX29" fmla="*/ 284798 w 661035"/>
                    <a:gd name="connsiteY29" fmla="*/ 740093 h 1099185"/>
                    <a:gd name="connsiteX30" fmla="*/ 323850 w 661035"/>
                    <a:gd name="connsiteY30" fmla="*/ 676275 h 1099185"/>
                    <a:gd name="connsiteX31" fmla="*/ 359092 w 661035"/>
                    <a:gd name="connsiteY31" fmla="*/ 597218 h 1099185"/>
                    <a:gd name="connsiteX32" fmla="*/ 220980 w 661035"/>
                    <a:gd name="connsiteY32" fmla="*/ 0 h 1099185"/>
                    <a:gd name="connsiteX33" fmla="*/ 481965 w 661035"/>
                    <a:gd name="connsiteY33" fmla="*/ 141922 h 1099185"/>
                    <a:gd name="connsiteX34" fmla="*/ 575310 w 661035"/>
                    <a:gd name="connsiteY34" fmla="*/ 214313 h 1099185"/>
                    <a:gd name="connsiteX35" fmla="*/ 661035 w 661035"/>
                    <a:gd name="connsiteY35" fmla="*/ 504825 h 1099185"/>
                    <a:gd name="connsiteX36" fmla="*/ 621030 w 661035"/>
                    <a:gd name="connsiteY36" fmla="*/ 739140 h 1099185"/>
                    <a:gd name="connsiteX37" fmla="*/ 360045 w 661035"/>
                    <a:gd name="connsiteY37" fmla="*/ 597218 h 1099185"/>
                    <a:gd name="connsiteX38" fmla="*/ 400050 w 661035"/>
                    <a:gd name="connsiteY38" fmla="*/ 362902 h 1099185"/>
                    <a:gd name="connsiteX39" fmla="*/ 314325 w 661035"/>
                    <a:gd name="connsiteY39" fmla="*/ 72390 h 1099185"/>
                    <a:gd name="connsiteX40" fmla="*/ 220980 w 661035"/>
                    <a:gd name="connsiteY40" fmla="*/ 0 h 1099185"/>
                    <a:gd name="connsiteX0" fmla="*/ 359092 w 661035"/>
                    <a:gd name="connsiteY0" fmla="*/ 597218 h 1099185"/>
                    <a:gd name="connsiteX1" fmla="*/ 620078 w 661035"/>
                    <a:gd name="connsiteY1" fmla="*/ 739140 h 1099185"/>
                    <a:gd name="connsiteX2" fmla="*/ 584835 w 661035"/>
                    <a:gd name="connsiteY2" fmla="*/ 818198 h 1099185"/>
                    <a:gd name="connsiteX3" fmla="*/ 584836 w 661035"/>
                    <a:gd name="connsiteY3" fmla="*/ 818198 h 1099185"/>
                    <a:gd name="connsiteX4" fmla="*/ 545783 w 661035"/>
                    <a:gd name="connsiteY4" fmla="*/ 882015 h 1099185"/>
                    <a:gd name="connsiteX5" fmla="*/ 538930 w 661035"/>
                    <a:gd name="connsiteY5" fmla="*/ 891439 h 1099185"/>
                    <a:gd name="connsiteX6" fmla="*/ 539116 w 661035"/>
                    <a:gd name="connsiteY6" fmla="*/ 891540 h 1099185"/>
                    <a:gd name="connsiteX7" fmla="*/ 500063 w 661035"/>
                    <a:gd name="connsiteY7" fmla="*/ 940118 h 1099185"/>
                    <a:gd name="connsiteX8" fmla="*/ 500063 w 661035"/>
                    <a:gd name="connsiteY8" fmla="*/ 941070 h 1099185"/>
                    <a:gd name="connsiteX9" fmla="*/ 451485 w 661035"/>
                    <a:gd name="connsiteY9" fmla="*/ 989648 h 1099185"/>
                    <a:gd name="connsiteX10" fmla="*/ 396629 w 661035"/>
                    <a:gd name="connsiteY10" fmla="*/ 1033155 h 1099185"/>
                    <a:gd name="connsiteX11" fmla="*/ 397193 w 661035"/>
                    <a:gd name="connsiteY11" fmla="*/ 1033462 h 1099185"/>
                    <a:gd name="connsiteX12" fmla="*/ 320041 w 661035"/>
                    <a:gd name="connsiteY12" fmla="*/ 1076325 h 1099185"/>
                    <a:gd name="connsiteX13" fmla="*/ 291343 w 661035"/>
                    <a:gd name="connsiteY13" fmla="*/ 1060767 h 1099185"/>
                    <a:gd name="connsiteX14" fmla="*/ 290403 w 661035"/>
                    <a:gd name="connsiteY14" fmla="*/ 1061621 h 1099185"/>
                    <a:gd name="connsiteX15" fmla="*/ 319088 w 661035"/>
                    <a:gd name="connsiteY15" fmla="*/ 1077277 h 1099185"/>
                    <a:gd name="connsiteX16" fmla="*/ 260985 w 661035"/>
                    <a:gd name="connsiteY16" fmla="*/ 1099185 h 1099185"/>
                    <a:gd name="connsiteX17" fmla="*/ 0 w 661035"/>
                    <a:gd name="connsiteY17" fmla="*/ 957262 h 1099185"/>
                    <a:gd name="connsiteX18" fmla="*/ 59055 w 661035"/>
                    <a:gd name="connsiteY18" fmla="*/ 935355 h 1099185"/>
                    <a:gd name="connsiteX19" fmla="*/ 284314 w 661035"/>
                    <a:gd name="connsiteY19" fmla="*/ 1058298 h 1099185"/>
                    <a:gd name="connsiteX20" fmla="*/ 60008 w 661035"/>
                    <a:gd name="connsiteY20" fmla="*/ 935355 h 1099185"/>
                    <a:gd name="connsiteX21" fmla="*/ 135745 w 661035"/>
                    <a:gd name="connsiteY21" fmla="*/ 891807 h 1099185"/>
                    <a:gd name="connsiteX22" fmla="*/ 135255 w 661035"/>
                    <a:gd name="connsiteY22" fmla="*/ 891540 h 1099185"/>
                    <a:gd name="connsiteX23" fmla="*/ 190500 w 661035"/>
                    <a:gd name="connsiteY23" fmla="*/ 847725 h 1099185"/>
                    <a:gd name="connsiteX24" fmla="*/ 239078 w 661035"/>
                    <a:gd name="connsiteY24" fmla="*/ 799148 h 1099185"/>
                    <a:gd name="connsiteX25" fmla="*/ 239078 w 661035"/>
                    <a:gd name="connsiteY25" fmla="*/ 798196 h 1099185"/>
                    <a:gd name="connsiteX26" fmla="*/ 277307 w 661035"/>
                    <a:gd name="connsiteY26" fmla="*/ 750642 h 1099185"/>
                    <a:gd name="connsiteX27" fmla="*/ 277178 w 661035"/>
                    <a:gd name="connsiteY27" fmla="*/ 750571 h 1099185"/>
                    <a:gd name="connsiteX28" fmla="*/ 284798 w 661035"/>
                    <a:gd name="connsiteY28" fmla="*/ 740093 h 1099185"/>
                    <a:gd name="connsiteX29" fmla="*/ 323850 w 661035"/>
                    <a:gd name="connsiteY29" fmla="*/ 676275 h 1099185"/>
                    <a:gd name="connsiteX30" fmla="*/ 359092 w 661035"/>
                    <a:gd name="connsiteY30" fmla="*/ 597218 h 1099185"/>
                    <a:gd name="connsiteX31" fmla="*/ 220980 w 661035"/>
                    <a:gd name="connsiteY31" fmla="*/ 0 h 1099185"/>
                    <a:gd name="connsiteX32" fmla="*/ 481965 w 661035"/>
                    <a:gd name="connsiteY32" fmla="*/ 141922 h 1099185"/>
                    <a:gd name="connsiteX33" fmla="*/ 575310 w 661035"/>
                    <a:gd name="connsiteY33" fmla="*/ 214313 h 1099185"/>
                    <a:gd name="connsiteX34" fmla="*/ 661035 w 661035"/>
                    <a:gd name="connsiteY34" fmla="*/ 504825 h 1099185"/>
                    <a:gd name="connsiteX35" fmla="*/ 621030 w 661035"/>
                    <a:gd name="connsiteY35" fmla="*/ 739140 h 1099185"/>
                    <a:gd name="connsiteX36" fmla="*/ 360045 w 661035"/>
                    <a:gd name="connsiteY36" fmla="*/ 597218 h 1099185"/>
                    <a:gd name="connsiteX37" fmla="*/ 400050 w 661035"/>
                    <a:gd name="connsiteY37" fmla="*/ 362902 h 1099185"/>
                    <a:gd name="connsiteX38" fmla="*/ 314325 w 661035"/>
                    <a:gd name="connsiteY38" fmla="*/ 72390 h 1099185"/>
                    <a:gd name="connsiteX39" fmla="*/ 220980 w 661035"/>
                    <a:gd name="connsiteY39" fmla="*/ 0 h 1099185"/>
                    <a:gd name="connsiteX0" fmla="*/ 359092 w 661035"/>
                    <a:gd name="connsiteY0" fmla="*/ 597218 h 1099185"/>
                    <a:gd name="connsiteX1" fmla="*/ 620078 w 661035"/>
                    <a:gd name="connsiteY1" fmla="*/ 739140 h 1099185"/>
                    <a:gd name="connsiteX2" fmla="*/ 584835 w 661035"/>
                    <a:gd name="connsiteY2" fmla="*/ 818198 h 1099185"/>
                    <a:gd name="connsiteX3" fmla="*/ 584836 w 661035"/>
                    <a:gd name="connsiteY3" fmla="*/ 818198 h 1099185"/>
                    <a:gd name="connsiteX4" fmla="*/ 545783 w 661035"/>
                    <a:gd name="connsiteY4" fmla="*/ 882015 h 1099185"/>
                    <a:gd name="connsiteX5" fmla="*/ 538930 w 661035"/>
                    <a:gd name="connsiteY5" fmla="*/ 891439 h 1099185"/>
                    <a:gd name="connsiteX6" fmla="*/ 539116 w 661035"/>
                    <a:gd name="connsiteY6" fmla="*/ 891540 h 1099185"/>
                    <a:gd name="connsiteX7" fmla="*/ 500063 w 661035"/>
                    <a:gd name="connsiteY7" fmla="*/ 940118 h 1099185"/>
                    <a:gd name="connsiteX8" fmla="*/ 500063 w 661035"/>
                    <a:gd name="connsiteY8" fmla="*/ 941070 h 1099185"/>
                    <a:gd name="connsiteX9" fmla="*/ 451485 w 661035"/>
                    <a:gd name="connsiteY9" fmla="*/ 989648 h 1099185"/>
                    <a:gd name="connsiteX10" fmla="*/ 396629 w 661035"/>
                    <a:gd name="connsiteY10" fmla="*/ 1033155 h 1099185"/>
                    <a:gd name="connsiteX11" fmla="*/ 397193 w 661035"/>
                    <a:gd name="connsiteY11" fmla="*/ 1033462 h 1099185"/>
                    <a:gd name="connsiteX12" fmla="*/ 320041 w 661035"/>
                    <a:gd name="connsiteY12" fmla="*/ 1076325 h 1099185"/>
                    <a:gd name="connsiteX13" fmla="*/ 291343 w 661035"/>
                    <a:gd name="connsiteY13" fmla="*/ 1060767 h 1099185"/>
                    <a:gd name="connsiteX14" fmla="*/ 290403 w 661035"/>
                    <a:gd name="connsiteY14" fmla="*/ 1061621 h 1099185"/>
                    <a:gd name="connsiteX15" fmla="*/ 319088 w 661035"/>
                    <a:gd name="connsiteY15" fmla="*/ 1077277 h 1099185"/>
                    <a:gd name="connsiteX16" fmla="*/ 260985 w 661035"/>
                    <a:gd name="connsiteY16" fmla="*/ 1099185 h 1099185"/>
                    <a:gd name="connsiteX17" fmla="*/ 0 w 661035"/>
                    <a:gd name="connsiteY17" fmla="*/ 957262 h 1099185"/>
                    <a:gd name="connsiteX18" fmla="*/ 59055 w 661035"/>
                    <a:gd name="connsiteY18" fmla="*/ 935355 h 1099185"/>
                    <a:gd name="connsiteX19" fmla="*/ 60008 w 661035"/>
                    <a:gd name="connsiteY19" fmla="*/ 935355 h 1099185"/>
                    <a:gd name="connsiteX20" fmla="*/ 135745 w 661035"/>
                    <a:gd name="connsiteY20" fmla="*/ 891807 h 1099185"/>
                    <a:gd name="connsiteX21" fmla="*/ 135255 w 661035"/>
                    <a:gd name="connsiteY21" fmla="*/ 891540 h 1099185"/>
                    <a:gd name="connsiteX22" fmla="*/ 190500 w 661035"/>
                    <a:gd name="connsiteY22" fmla="*/ 847725 h 1099185"/>
                    <a:gd name="connsiteX23" fmla="*/ 239078 w 661035"/>
                    <a:gd name="connsiteY23" fmla="*/ 799148 h 1099185"/>
                    <a:gd name="connsiteX24" fmla="*/ 239078 w 661035"/>
                    <a:gd name="connsiteY24" fmla="*/ 798196 h 1099185"/>
                    <a:gd name="connsiteX25" fmla="*/ 277307 w 661035"/>
                    <a:gd name="connsiteY25" fmla="*/ 750642 h 1099185"/>
                    <a:gd name="connsiteX26" fmla="*/ 277178 w 661035"/>
                    <a:gd name="connsiteY26" fmla="*/ 750571 h 1099185"/>
                    <a:gd name="connsiteX27" fmla="*/ 284798 w 661035"/>
                    <a:gd name="connsiteY27" fmla="*/ 740093 h 1099185"/>
                    <a:gd name="connsiteX28" fmla="*/ 323850 w 661035"/>
                    <a:gd name="connsiteY28" fmla="*/ 676275 h 1099185"/>
                    <a:gd name="connsiteX29" fmla="*/ 359092 w 661035"/>
                    <a:gd name="connsiteY29" fmla="*/ 597218 h 1099185"/>
                    <a:gd name="connsiteX30" fmla="*/ 220980 w 661035"/>
                    <a:gd name="connsiteY30" fmla="*/ 0 h 1099185"/>
                    <a:gd name="connsiteX31" fmla="*/ 481965 w 661035"/>
                    <a:gd name="connsiteY31" fmla="*/ 141922 h 1099185"/>
                    <a:gd name="connsiteX32" fmla="*/ 575310 w 661035"/>
                    <a:gd name="connsiteY32" fmla="*/ 214313 h 1099185"/>
                    <a:gd name="connsiteX33" fmla="*/ 661035 w 661035"/>
                    <a:gd name="connsiteY33" fmla="*/ 504825 h 1099185"/>
                    <a:gd name="connsiteX34" fmla="*/ 621030 w 661035"/>
                    <a:gd name="connsiteY34" fmla="*/ 739140 h 1099185"/>
                    <a:gd name="connsiteX35" fmla="*/ 360045 w 661035"/>
                    <a:gd name="connsiteY35" fmla="*/ 597218 h 1099185"/>
                    <a:gd name="connsiteX36" fmla="*/ 400050 w 661035"/>
                    <a:gd name="connsiteY36" fmla="*/ 362902 h 1099185"/>
                    <a:gd name="connsiteX37" fmla="*/ 314325 w 661035"/>
                    <a:gd name="connsiteY37" fmla="*/ 72390 h 1099185"/>
                    <a:gd name="connsiteX38" fmla="*/ 220980 w 661035"/>
                    <a:gd name="connsiteY38" fmla="*/ 0 h 1099185"/>
                    <a:gd name="connsiteX0" fmla="*/ 359092 w 661035"/>
                    <a:gd name="connsiteY0" fmla="*/ 597218 h 1099185"/>
                    <a:gd name="connsiteX1" fmla="*/ 620078 w 661035"/>
                    <a:gd name="connsiteY1" fmla="*/ 739140 h 1099185"/>
                    <a:gd name="connsiteX2" fmla="*/ 584835 w 661035"/>
                    <a:gd name="connsiteY2" fmla="*/ 818198 h 1099185"/>
                    <a:gd name="connsiteX3" fmla="*/ 584836 w 661035"/>
                    <a:gd name="connsiteY3" fmla="*/ 818198 h 1099185"/>
                    <a:gd name="connsiteX4" fmla="*/ 545783 w 661035"/>
                    <a:gd name="connsiteY4" fmla="*/ 882015 h 1099185"/>
                    <a:gd name="connsiteX5" fmla="*/ 538930 w 661035"/>
                    <a:gd name="connsiteY5" fmla="*/ 891439 h 1099185"/>
                    <a:gd name="connsiteX6" fmla="*/ 539116 w 661035"/>
                    <a:gd name="connsiteY6" fmla="*/ 891540 h 1099185"/>
                    <a:gd name="connsiteX7" fmla="*/ 500063 w 661035"/>
                    <a:gd name="connsiteY7" fmla="*/ 940118 h 1099185"/>
                    <a:gd name="connsiteX8" fmla="*/ 500063 w 661035"/>
                    <a:gd name="connsiteY8" fmla="*/ 941070 h 1099185"/>
                    <a:gd name="connsiteX9" fmla="*/ 451485 w 661035"/>
                    <a:gd name="connsiteY9" fmla="*/ 989648 h 1099185"/>
                    <a:gd name="connsiteX10" fmla="*/ 396629 w 661035"/>
                    <a:gd name="connsiteY10" fmla="*/ 1033155 h 1099185"/>
                    <a:gd name="connsiteX11" fmla="*/ 397193 w 661035"/>
                    <a:gd name="connsiteY11" fmla="*/ 1033462 h 1099185"/>
                    <a:gd name="connsiteX12" fmla="*/ 320041 w 661035"/>
                    <a:gd name="connsiteY12" fmla="*/ 1076325 h 1099185"/>
                    <a:gd name="connsiteX13" fmla="*/ 291343 w 661035"/>
                    <a:gd name="connsiteY13" fmla="*/ 1060767 h 1099185"/>
                    <a:gd name="connsiteX14" fmla="*/ 319088 w 661035"/>
                    <a:gd name="connsiteY14" fmla="*/ 1077277 h 1099185"/>
                    <a:gd name="connsiteX15" fmla="*/ 260985 w 661035"/>
                    <a:gd name="connsiteY15" fmla="*/ 1099185 h 1099185"/>
                    <a:gd name="connsiteX16" fmla="*/ 0 w 661035"/>
                    <a:gd name="connsiteY16" fmla="*/ 957262 h 1099185"/>
                    <a:gd name="connsiteX17" fmla="*/ 59055 w 661035"/>
                    <a:gd name="connsiteY17" fmla="*/ 935355 h 1099185"/>
                    <a:gd name="connsiteX18" fmla="*/ 60008 w 661035"/>
                    <a:gd name="connsiteY18" fmla="*/ 935355 h 1099185"/>
                    <a:gd name="connsiteX19" fmla="*/ 135745 w 661035"/>
                    <a:gd name="connsiteY19" fmla="*/ 891807 h 1099185"/>
                    <a:gd name="connsiteX20" fmla="*/ 135255 w 661035"/>
                    <a:gd name="connsiteY20" fmla="*/ 891540 h 1099185"/>
                    <a:gd name="connsiteX21" fmla="*/ 190500 w 661035"/>
                    <a:gd name="connsiteY21" fmla="*/ 847725 h 1099185"/>
                    <a:gd name="connsiteX22" fmla="*/ 239078 w 661035"/>
                    <a:gd name="connsiteY22" fmla="*/ 799148 h 1099185"/>
                    <a:gd name="connsiteX23" fmla="*/ 239078 w 661035"/>
                    <a:gd name="connsiteY23" fmla="*/ 798196 h 1099185"/>
                    <a:gd name="connsiteX24" fmla="*/ 277307 w 661035"/>
                    <a:gd name="connsiteY24" fmla="*/ 750642 h 1099185"/>
                    <a:gd name="connsiteX25" fmla="*/ 277178 w 661035"/>
                    <a:gd name="connsiteY25" fmla="*/ 750571 h 1099185"/>
                    <a:gd name="connsiteX26" fmla="*/ 284798 w 661035"/>
                    <a:gd name="connsiteY26" fmla="*/ 740093 h 1099185"/>
                    <a:gd name="connsiteX27" fmla="*/ 323850 w 661035"/>
                    <a:gd name="connsiteY27" fmla="*/ 676275 h 1099185"/>
                    <a:gd name="connsiteX28" fmla="*/ 359092 w 661035"/>
                    <a:gd name="connsiteY28" fmla="*/ 597218 h 1099185"/>
                    <a:gd name="connsiteX29" fmla="*/ 220980 w 661035"/>
                    <a:gd name="connsiteY29" fmla="*/ 0 h 1099185"/>
                    <a:gd name="connsiteX30" fmla="*/ 481965 w 661035"/>
                    <a:gd name="connsiteY30" fmla="*/ 141922 h 1099185"/>
                    <a:gd name="connsiteX31" fmla="*/ 575310 w 661035"/>
                    <a:gd name="connsiteY31" fmla="*/ 214313 h 1099185"/>
                    <a:gd name="connsiteX32" fmla="*/ 661035 w 661035"/>
                    <a:gd name="connsiteY32" fmla="*/ 504825 h 1099185"/>
                    <a:gd name="connsiteX33" fmla="*/ 621030 w 661035"/>
                    <a:gd name="connsiteY33" fmla="*/ 739140 h 1099185"/>
                    <a:gd name="connsiteX34" fmla="*/ 360045 w 661035"/>
                    <a:gd name="connsiteY34" fmla="*/ 597218 h 1099185"/>
                    <a:gd name="connsiteX35" fmla="*/ 400050 w 661035"/>
                    <a:gd name="connsiteY35" fmla="*/ 362902 h 1099185"/>
                    <a:gd name="connsiteX36" fmla="*/ 314325 w 661035"/>
                    <a:gd name="connsiteY36" fmla="*/ 72390 h 1099185"/>
                    <a:gd name="connsiteX37" fmla="*/ 220980 w 661035"/>
                    <a:gd name="connsiteY37" fmla="*/ 0 h 1099185"/>
                    <a:gd name="connsiteX0" fmla="*/ 359092 w 661035"/>
                    <a:gd name="connsiteY0" fmla="*/ 597218 h 1099185"/>
                    <a:gd name="connsiteX1" fmla="*/ 620078 w 661035"/>
                    <a:gd name="connsiteY1" fmla="*/ 739140 h 1099185"/>
                    <a:gd name="connsiteX2" fmla="*/ 584835 w 661035"/>
                    <a:gd name="connsiteY2" fmla="*/ 818198 h 1099185"/>
                    <a:gd name="connsiteX3" fmla="*/ 584836 w 661035"/>
                    <a:gd name="connsiteY3" fmla="*/ 818198 h 1099185"/>
                    <a:gd name="connsiteX4" fmla="*/ 545783 w 661035"/>
                    <a:gd name="connsiteY4" fmla="*/ 882015 h 1099185"/>
                    <a:gd name="connsiteX5" fmla="*/ 538930 w 661035"/>
                    <a:gd name="connsiteY5" fmla="*/ 891439 h 1099185"/>
                    <a:gd name="connsiteX6" fmla="*/ 539116 w 661035"/>
                    <a:gd name="connsiteY6" fmla="*/ 891540 h 1099185"/>
                    <a:gd name="connsiteX7" fmla="*/ 500063 w 661035"/>
                    <a:gd name="connsiteY7" fmla="*/ 940118 h 1099185"/>
                    <a:gd name="connsiteX8" fmla="*/ 500063 w 661035"/>
                    <a:gd name="connsiteY8" fmla="*/ 941070 h 1099185"/>
                    <a:gd name="connsiteX9" fmla="*/ 451485 w 661035"/>
                    <a:gd name="connsiteY9" fmla="*/ 989648 h 1099185"/>
                    <a:gd name="connsiteX10" fmla="*/ 396629 w 661035"/>
                    <a:gd name="connsiteY10" fmla="*/ 1033155 h 1099185"/>
                    <a:gd name="connsiteX11" fmla="*/ 397193 w 661035"/>
                    <a:gd name="connsiteY11" fmla="*/ 1033462 h 1099185"/>
                    <a:gd name="connsiteX12" fmla="*/ 320041 w 661035"/>
                    <a:gd name="connsiteY12" fmla="*/ 1076325 h 1099185"/>
                    <a:gd name="connsiteX13" fmla="*/ 319088 w 661035"/>
                    <a:gd name="connsiteY13" fmla="*/ 1077277 h 1099185"/>
                    <a:gd name="connsiteX14" fmla="*/ 260985 w 661035"/>
                    <a:gd name="connsiteY14" fmla="*/ 1099185 h 1099185"/>
                    <a:gd name="connsiteX15" fmla="*/ 0 w 661035"/>
                    <a:gd name="connsiteY15" fmla="*/ 957262 h 1099185"/>
                    <a:gd name="connsiteX16" fmla="*/ 59055 w 661035"/>
                    <a:gd name="connsiteY16" fmla="*/ 935355 h 1099185"/>
                    <a:gd name="connsiteX17" fmla="*/ 60008 w 661035"/>
                    <a:gd name="connsiteY17" fmla="*/ 935355 h 1099185"/>
                    <a:gd name="connsiteX18" fmla="*/ 135745 w 661035"/>
                    <a:gd name="connsiteY18" fmla="*/ 891807 h 1099185"/>
                    <a:gd name="connsiteX19" fmla="*/ 135255 w 661035"/>
                    <a:gd name="connsiteY19" fmla="*/ 891540 h 1099185"/>
                    <a:gd name="connsiteX20" fmla="*/ 190500 w 661035"/>
                    <a:gd name="connsiteY20" fmla="*/ 847725 h 1099185"/>
                    <a:gd name="connsiteX21" fmla="*/ 239078 w 661035"/>
                    <a:gd name="connsiteY21" fmla="*/ 799148 h 1099185"/>
                    <a:gd name="connsiteX22" fmla="*/ 239078 w 661035"/>
                    <a:gd name="connsiteY22" fmla="*/ 798196 h 1099185"/>
                    <a:gd name="connsiteX23" fmla="*/ 277307 w 661035"/>
                    <a:gd name="connsiteY23" fmla="*/ 750642 h 1099185"/>
                    <a:gd name="connsiteX24" fmla="*/ 277178 w 661035"/>
                    <a:gd name="connsiteY24" fmla="*/ 750571 h 1099185"/>
                    <a:gd name="connsiteX25" fmla="*/ 284798 w 661035"/>
                    <a:gd name="connsiteY25" fmla="*/ 740093 h 1099185"/>
                    <a:gd name="connsiteX26" fmla="*/ 323850 w 661035"/>
                    <a:gd name="connsiteY26" fmla="*/ 676275 h 1099185"/>
                    <a:gd name="connsiteX27" fmla="*/ 359092 w 661035"/>
                    <a:gd name="connsiteY27" fmla="*/ 597218 h 1099185"/>
                    <a:gd name="connsiteX28" fmla="*/ 220980 w 661035"/>
                    <a:gd name="connsiteY28" fmla="*/ 0 h 1099185"/>
                    <a:gd name="connsiteX29" fmla="*/ 481965 w 661035"/>
                    <a:gd name="connsiteY29" fmla="*/ 141922 h 1099185"/>
                    <a:gd name="connsiteX30" fmla="*/ 575310 w 661035"/>
                    <a:gd name="connsiteY30" fmla="*/ 214313 h 1099185"/>
                    <a:gd name="connsiteX31" fmla="*/ 661035 w 661035"/>
                    <a:gd name="connsiteY31" fmla="*/ 504825 h 1099185"/>
                    <a:gd name="connsiteX32" fmla="*/ 621030 w 661035"/>
                    <a:gd name="connsiteY32" fmla="*/ 739140 h 1099185"/>
                    <a:gd name="connsiteX33" fmla="*/ 360045 w 661035"/>
                    <a:gd name="connsiteY33" fmla="*/ 597218 h 1099185"/>
                    <a:gd name="connsiteX34" fmla="*/ 400050 w 661035"/>
                    <a:gd name="connsiteY34" fmla="*/ 362902 h 1099185"/>
                    <a:gd name="connsiteX35" fmla="*/ 314325 w 661035"/>
                    <a:gd name="connsiteY35" fmla="*/ 72390 h 1099185"/>
                    <a:gd name="connsiteX36" fmla="*/ 220980 w 661035"/>
                    <a:gd name="connsiteY36" fmla="*/ 0 h 109918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</a:cxnLst>
                  <a:rect l="l" t="t" r="r" b="b"/>
                  <a:pathLst>
                    <a:path w="661035" h="1099185">
                      <a:moveTo>
                        <a:pt x="359092" y="597218"/>
                      </a:moveTo>
                      <a:lnTo>
                        <a:pt x="620078" y="739140"/>
                      </a:lnTo>
                      <a:lnTo>
                        <a:pt x="584835" y="818198"/>
                      </a:lnTo>
                      <a:lnTo>
                        <a:pt x="584836" y="818198"/>
                      </a:lnTo>
                      <a:cubicBezTo>
                        <a:pt x="573405" y="840105"/>
                        <a:pt x="560070" y="861060"/>
                        <a:pt x="545783" y="882015"/>
                      </a:cubicBezTo>
                      <a:lnTo>
                        <a:pt x="538930" y="891439"/>
                      </a:lnTo>
                      <a:lnTo>
                        <a:pt x="539116" y="891540"/>
                      </a:lnTo>
                      <a:cubicBezTo>
                        <a:pt x="525780" y="908686"/>
                        <a:pt x="513398" y="924878"/>
                        <a:pt x="500063" y="940118"/>
                      </a:cubicBezTo>
                      <a:lnTo>
                        <a:pt x="500063" y="941070"/>
                      </a:lnTo>
                      <a:cubicBezTo>
                        <a:pt x="483870" y="958215"/>
                        <a:pt x="467678" y="974408"/>
                        <a:pt x="451485" y="989648"/>
                      </a:cubicBezTo>
                      <a:lnTo>
                        <a:pt x="396629" y="1033155"/>
                      </a:lnTo>
                      <a:lnTo>
                        <a:pt x="397193" y="1033462"/>
                      </a:lnTo>
                      <a:cubicBezTo>
                        <a:pt x="371475" y="1049655"/>
                        <a:pt x="346711" y="1063943"/>
                        <a:pt x="320041" y="1076325"/>
                      </a:cubicBezTo>
                      <a:lnTo>
                        <a:pt x="319088" y="1077277"/>
                      </a:lnTo>
                      <a:lnTo>
                        <a:pt x="260985" y="1099185"/>
                      </a:lnTo>
                      <a:lnTo>
                        <a:pt x="0" y="957262"/>
                      </a:lnTo>
                      <a:lnTo>
                        <a:pt x="59055" y="935355"/>
                      </a:lnTo>
                      <a:lnTo>
                        <a:pt x="60008" y="935355"/>
                      </a:lnTo>
                      <a:lnTo>
                        <a:pt x="135745" y="891807"/>
                      </a:lnTo>
                      <a:lnTo>
                        <a:pt x="135255" y="891540"/>
                      </a:lnTo>
                      <a:cubicBezTo>
                        <a:pt x="154305" y="878205"/>
                        <a:pt x="173355" y="863918"/>
                        <a:pt x="190500" y="847725"/>
                      </a:cubicBezTo>
                      <a:cubicBezTo>
                        <a:pt x="207645" y="832486"/>
                        <a:pt x="222885" y="816293"/>
                        <a:pt x="239078" y="799148"/>
                      </a:cubicBezTo>
                      <a:lnTo>
                        <a:pt x="239078" y="798196"/>
                      </a:lnTo>
                      <a:lnTo>
                        <a:pt x="277307" y="750642"/>
                      </a:lnTo>
                      <a:lnTo>
                        <a:pt x="277178" y="750571"/>
                      </a:lnTo>
                      <a:cubicBezTo>
                        <a:pt x="280036" y="746761"/>
                        <a:pt x="281941" y="743903"/>
                        <a:pt x="284798" y="740093"/>
                      </a:cubicBezTo>
                      <a:cubicBezTo>
                        <a:pt x="299086" y="719138"/>
                        <a:pt x="312420" y="698183"/>
                        <a:pt x="323850" y="676275"/>
                      </a:cubicBezTo>
                      <a:cubicBezTo>
                        <a:pt x="337185" y="650558"/>
                        <a:pt x="349567" y="623888"/>
                        <a:pt x="359092" y="597218"/>
                      </a:cubicBezTo>
                      <a:close/>
                      <a:moveTo>
                        <a:pt x="220980" y="0"/>
                      </a:moveTo>
                      <a:lnTo>
                        <a:pt x="481965" y="141922"/>
                      </a:lnTo>
                      <a:cubicBezTo>
                        <a:pt x="521970" y="163830"/>
                        <a:pt x="553403" y="187642"/>
                        <a:pt x="575310" y="214313"/>
                      </a:cubicBezTo>
                      <a:cubicBezTo>
                        <a:pt x="632460" y="281940"/>
                        <a:pt x="661035" y="379095"/>
                        <a:pt x="661035" y="504825"/>
                      </a:cubicBezTo>
                      <a:cubicBezTo>
                        <a:pt x="660083" y="588645"/>
                        <a:pt x="646748" y="666750"/>
                        <a:pt x="621030" y="739140"/>
                      </a:cubicBezTo>
                      <a:lnTo>
                        <a:pt x="360045" y="597218"/>
                      </a:lnTo>
                      <a:cubicBezTo>
                        <a:pt x="386715" y="524827"/>
                        <a:pt x="400050" y="446722"/>
                        <a:pt x="400050" y="362902"/>
                      </a:cubicBezTo>
                      <a:cubicBezTo>
                        <a:pt x="400050" y="237172"/>
                        <a:pt x="371475" y="140970"/>
                        <a:pt x="314325" y="72390"/>
                      </a:cubicBezTo>
                      <a:cubicBezTo>
                        <a:pt x="291465" y="45720"/>
                        <a:pt x="260985" y="20955"/>
                        <a:pt x="220980" y="0"/>
                      </a:cubicBezTo>
                      <a:close/>
                    </a:path>
                  </a:pathLst>
                </a:custGeom>
                <a:grpFill/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dirty="0"/>
                </a:p>
              </p:txBody>
            </p:sp>
            <p:sp>
              <p:nvSpPr>
                <p:cNvPr id="139" name="Freeform: Shape 138">
                  <a:extLst>
                    <a:ext uri="{FF2B5EF4-FFF2-40B4-BE49-F238E27FC236}">
                      <a16:creationId xmlns:a16="http://schemas.microsoft.com/office/drawing/2014/main" id="{EE6993A8-BA33-48BE-A2C1-1CFF5DC62292}"/>
                    </a:ext>
                  </a:extLst>
                </p:cNvPr>
                <p:cNvSpPr/>
                <p:nvPr/>
              </p:nvSpPr>
              <p:spPr>
                <a:xfrm>
                  <a:off x="2967026" y="3229268"/>
                  <a:ext cx="673417" cy="247650"/>
                </a:xfrm>
                <a:custGeom>
                  <a:avLst/>
                  <a:gdLst>
                    <a:gd name="connsiteX0" fmla="*/ 261937 w 673417"/>
                    <a:gd name="connsiteY0" fmla="*/ 45720 h 247650"/>
                    <a:gd name="connsiteX1" fmla="*/ 288607 w 673417"/>
                    <a:gd name="connsiteY1" fmla="*/ 53340 h 247650"/>
                    <a:gd name="connsiteX2" fmla="*/ 387667 w 673417"/>
                    <a:gd name="connsiteY2" fmla="*/ 93345 h 247650"/>
                    <a:gd name="connsiteX3" fmla="*/ 412432 w 673417"/>
                    <a:gd name="connsiteY3" fmla="*/ 105728 h 247650"/>
                    <a:gd name="connsiteX4" fmla="*/ 673417 w 673417"/>
                    <a:gd name="connsiteY4" fmla="*/ 247650 h 247650"/>
                    <a:gd name="connsiteX5" fmla="*/ 647700 w 673417"/>
                    <a:gd name="connsiteY5" fmla="*/ 235267 h 247650"/>
                    <a:gd name="connsiteX6" fmla="*/ 644991 w 673417"/>
                    <a:gd name="connsiteY6" fmla="*/ 233789 h 247650"/>
                    <a:gd name="connsiteX7" fmla="*/ 549592 w 673417"/>
                    <a:gd name="connsiteY7" fmla="*/ 195262 h 247650"/>
                    <a:gd name="connsiteX8" fmla="*/ 522922 w 673417"/>
                    <a:gd name="connsiteY8" fmla="*/ 186690 h 247650"/>
                    <a:gd name="connsiteX9" fmla="*/ 0 w 673417"/>
                    <a:gd name="connsiteY9" fmla="*/ 0 h 247650"/>
                    <a:gd name="connsiteX10" fmla="*/ 80010 w 673417"/>
                    <a:gd name="connsiteY10" fmla="*/ 11430 h 247650"/>
                    <a:gd name="connsiteX11" fmla="*/ 80421 w 673417"/>
                    <a:gd name="connsiteY11" fmla="*/ 11654 h 247650"/>
                    <a:gd name="connsiteX12" fmla="*/ 185499 w 673417"/>
                    <a:gd name="connsiteY12" fmla="*/ 28933 h 247650"/>
                    <a:gd name="connsiteX13" fmla="*/ 261937 w 673417"/>
                    <a:gd name="connsiteY13" fmla="*/ 45720 h 247650"/>
                    <a:gd name="connsiteX14" fmla="*/ 522922 w 673417"/>
                    <a:gd name="connsiteY14" fmla="*/ 187643 h 247650"/>
                    <a:gd name="connsiteX15" fmla="*/ 340042 w 673417"/>
                    <a:gd name="connsiteY15" fmla="*/ 153353 h 247650"/>
                    <a:gd name="connsiteX16" fmla="*/ 260985 w 673417"/>
                    <a:gd name="connsiteY16" fmla="*/ 141923 h 2476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673417" h="247650">
                      <a:moveTo>
                        <a:pt x="261937" y="45720"/>
                      </a:moveTo>
                      <a:cubicBezTo>
                        <a:pt x="271462" y="48578"/>
                        <a:pt x="280987" y="50483"/>
                        <a:pt x="288607" y="53340"/>
                      </a:cubicBezTo>
                      <a:cubicBezTo>
                        <a:pt x="323850" y="64770"/>
                        <a:pt x="357187" y="79058"/>
                        <a:pt x="387667" y="93345"/>
                      </a:cubicBezTo>
                      <a:cubicBezTo>
                        <a:pt x="396240" y="97155"/>
                        <a:pt x="404812" y="101917"/>
                        <a:pt x="412432" y="105728"/>
                      </a:cubicBezTo>
                      <a:lnTo>
                        <a:pt x="673417" y="247650"/>
                      </a:lnTo>
                      <a:cubicBezTo>
                        <a:pt x="664845" y="243840"/>
                        <a:pt x="656272" y="239078"/>
                        <a:pt x="647700" y="235267"/>
                      </a:cubicBezTo>
                      <a:lnTo>
                        <a:pt x="644991" y="233789"/>
                      </a:lnTo>
                      <a:lnTo>
                        <a:pt x="549592" y="195262"/>
                      </a:lnTo>
                      <a:cubicBezTo>
                        <a:pt x="541972" y="192405"/>
                        <a:pt x="532447" y="189548"/>
                        <a:pt x="522922" y="186690"/>
                      </a:cubicBezTo>
                      <a:close/>
                      <a:moveTo>
                        <a:pt x="0" y="0"/>
                      </a:moveTo>
                      <a:lnTo>
                        <a:pt x="80010" y="11430"/>
                      </a:lnTo>
                      <a:lnTo>
                        <a:pt x="80421" y="11654"/>
                      </a:lnTo>
                      <a:lnTo>
                        <a:pt x="185499" y="28933"/>
                      </a:lnTo>
                      <a:cubicBezTo>
                        <a:pt x="215979" y="34528"/>
                        <a:pt x="241458" y="40005"/>
                        <a:pt x="261937" y="45720"/>
                      </a:cubicBezTo>
                      <a:lnTo>
                        <a:pt x="522922" y="187643"/>
                      </a:lnTo>
                      <a:cubicBezTo>
                        <a:pt x="481965" y="176213"/>
                        <a:pt x="421004" y="164783"/>
                        <a:pt x="340042" y="153353"/>
                      </a:cubicBezTo>
                      <a:lnTo>
                        <a:pt x="260985" y="141923"/>
                      </a:lnTo>
                      <a:close/>
                    </a:path>
                  </a:pathLst>
                </a:custGeom>
                <a:grpFill/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40" name="Freeform: Shape 139">
                  <a:extLst>
                    <a:ext uri="{FF2B5EF4-FFF2-40B4-BE49-F238E27FC236}">
                      <a16:creationId xmlns:a16="http://schemas.microsoft.com/office/drawing/2014/main" id="{9477847D-5496-4104-BD85-F18269A2DA3D}"/>
                    </a:ext>
                  </a:extLst>
                </p:cNvPr>
                <p:cNvSpPr/>
                <p:nvPr/>
              </p:nvSpPr>
              <p:spPr>
                <a:xfrm>
                  <a:off x="2728084" y="3553158"/>
                  <a:ext cx="257176" cy="1238249"/>
                </a:xfrm>
                <a:custGeom>
                  <a:avLst/>
                  <a:gdLst>
                    <a:gd name="connsiteX0" fmla="*/ 260985 w 257175"/>
                    <a:gd name="connsiteY0" fmla="*/ 1244918 h 1238250"/>
                    <a:gd name="connsiteX1" fmla="*/ 0 w 257175"/>
                    <a:gd name="connsiteY1" fmla="*/ 1102995 h 1238250"/>
                    <a:gd name="connsiteX2" fmla="*/ 1905 w 257175"/>
                    <a:gd name="connsiteY2" fmla="*/ 0 h 1238250"/>
                    <a:gd name="connsiteX3" fmla="*/ 262890 w 257175"/>
                    <a:gd name="connsiteY3" fmla="*/ 141922 h 12382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57175" h="1238250">
                      <a:moveTo>
                        <a:pt x="260985" y="1244918"/>
                      </a:moveTo>
                      <a:lnTo>
                        <a:pt x="0" y="1102995"/>
                      </a:lnTo>
                      <a:lnTo>
                        <a:pt x="1905" y="0"/>
                      </a:lnTo>
                      <a:lnTo>
                        <a:pt x="262890" y="141922"/>
                      </a:lnTo>
                      <a:close/>
                    </a:path>
                  </a:pathLst>
                </a:custGeom>
                <a:solidFill>
                  <a:schemeClr val="accent3">
                    <a:lumMod val="75000"/>
                  </a:schemeClr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dirty="0"/>
                </a:p>
              </p:txBody>
            </p:sp>
            <p:sp>
              <p:nvSpPr>
                <p:cNvPr id="141" name="Freeform: Shape 140">
                  <a:extLst>
                    <a:ext uri="{FF2B5EF4-FFF2-40B4-BE49-F238E27FC236}">
                      <a16:creationId xmlns:a16="http://schemas.microsoft.com/office/drawing/2014/main" id="{638470E6-98A8-4104-A1AA-74F53311B423}"/>
                    </a:ext>
                  </a:extLst>
                </p:cNvPr>
                <p:cNvSpPr/>
                <p:nvPr/>
              </p:nvSpPr>
              <p:spPr>
                <a:xfrm>
                  <a:off x="3102280" y="2270955"/>
                  <a:ext cx="457200" cy="495300"/>
                </a:xfrm>
                <a:custGeom>
                  <a:avLst/>
                  <a:gdLst>
                    <a:gd name="connsiteX0" fmla="*/ 459105 w 457200"/>
                    <a:gd name="connsiteY0" fmla="*/ 500063 h 495300"/>
                    <a:gd name="connsiteX1" fmla="*/ 198120 w 457200"/>
                    <a:gd name="connsiteY1" fmla="*/ 358140 h 495300"/>
                    <a:gd name="connsiteX2" fmla="*/ 80963 w 457200"/>
                    <a:gd name="connsiteY2" fmla="*/ 62865 h 495300"/>
                    <a:gd name="connsiteX3" fmla="*/ 0 w 457200"/>
                    <a:gd name="connsiteY3" fmla="*/ 0 h 495300"/>
                    <a:gd name="connsiteX4" fmla="*/ 260985 w 457200"/>
                    <a:gd name="connsiteY4" fmla="*/ 141923 h 495300"/>
                    <a:gd name="connsiteX5" fmla="*/ 341948 w 457200"/>
                    <a:gd name="connsiteY5" fmla="*/ 204788 h 495300"/>
                    <a:gd name="connsiteX6" fmla="*/ 459105 w 457200"/>
                    <a:gd name="connsiteY6" fmla="*/ 500063 h 4953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457200" h="495300">
                      <a:moveTo>
                        <a:pt x="459105" y="500063"/>
                      </a:moveTo>
                      <a:lnTo>
                        <a:pt x="198120" y="358140"/>
                      </a:lnTo>
                      <a:cubicBezTo>
                        <a:pt x="179070" y="224790"/>
                        <a:pt x="140017" y="126683"/>
                        <a:pt x="80963" y="62865"/>
                      </a:cubicBezTo>
                      <a:cubicBezTo>
                        <a:pt x="57150" y="38100"/>
                        <a:pt x="30480" y="17145"/>
                        <a:pt x="0" y="0"/>
                      </a:cubicBezTo>
                      <a:lnTo>
                        <a:pt x="260985" y="141923"/>
                      </a:lnTo>
                      <a:cubicBezTo>
                        <a:pt x="291465" y="158115"/>
                        <a:pt x="318135" y="179070"/>
                        <a:pt x="341948" y="204788"/>
                      </a:cubicBezTo>
                      <a:cubicBezTo>
                        <a:pt x="401955" y="268605"/>
                        <a:pt x="441008" y="366713"/>
                        <a:pt x="459105" y="500063"/>
                      </a:cubicBezTo>
                    </a:path>
                  </a:pathLst>
                </a:custGeom>
                <a:grpFill/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42" name="Freeform: Shape 141">
                  <a:extLst>
                    <a:ext uri="{FF2B5EF4-FFF2-40B4-BE49-F238E27FC236}">
                      <a16:creationId xmlns:a16="http://schemas.microsoft.com/office/drawing/2014/main" id="{6DA23B62-E67A-476A-B5C2-648C96B1CB31}"/>
                    </a:ext>
                  </a:extLst>
                </p:cNvPr>
                <p:cNvSpPr/>
                <p:nvPr/>
              </p:nvSpPr>
              <p:spPr>
                <a:xfrm>
                  <a:off x="2541356" y="3138780"/>
                  <a:ext cx="428625" cy="200026"/>
                </a:xfrm>
                <a:custGeom>
                  <a:avLst/>
                  <a:gdLst>
                    <a:gd name="connsiteX0" fmla="*/ 0 w 428625"/>
                    <a:gd name="connsiteY0" fmla="*/ 0 h 200026"/>
                    <a:gd name="connsiteX1" fmla="*/ 17145 w 428625"/>
                    <a:gd name="connsiteY1" fmla="*/ 8573 h 200026"/>
                    <a:gd name="connsiteX2" fmla="*/ 109538 w 428625"/>
                    <a:gd name="connsiteY2" fmla="*/ 44768 h 200026"/>
                    <a:gd name="connsiteX3" fmla="*/ 370023 w 428625"/>
                    <a:gd name="connsiteY3" fmla="*/ 186418 h 200026"/>
                    <a:gd name="connsiteX4" fmla="*/ 110490 w 428625"/>
                    <a:gd name="connsiteY4" fmla="*/ 44768 h 200026"/>
                    <a:gd name="connsiteX5" fmla="*/ 168592 w 428625"/>
                    <a:gd name="connsiteY5" fmla="*/ 59056 h 200026"/>
                    <a:gd name="connsiteX6" fmla="*/ 428625 w 428625"/>
                    <a:gd name="connsiteY6" fmla="*/ 200026 h 200026"/>
                    <a:gd name="connsiteX7" fmla="*/ 370523 w 428625"/>
                    <a:gd name="connsiteY7" fmla="*/ 186691 h 200026"/>
                    <a:gd name="connsiteX8" fmla="*/ 370517 w 428625"/>
                    <a:gd name="connsiteY8" fmla="*/ 186688 h 200026"/>
                    <a:gd name="connsiteX9" fmla="*/ 278130 w 428625"/>
                    <a:gd name="connsiteY9" fmla="*/ 150495 h 200026"/>
                    <a:gd name="connsiteX10" fmla="*/ 260985 w 428625"/>
                    <a:gd name="connsiteY10" fmla="*/ 141923 h 20002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28625" h="200026">
                      <a:moveTo>
                        <a:pt x="0" y="0"/>
                      </a:moveTo>
                      <a:cubicBezTo>
                        <a:pt x="5715" y="2858"/>
                        <a:pt x="11430" y="5715"/>
                        <a:pt x="17145" y="8573"/>
                      </a:cubicBezTo>
                      <a:cubicBezTo>
                        <a:pt x="44767" y="21908"/>
                        <a:pt x="75248" y="34290"/>
                        <a:pt x="109538" y="44768"/>
                      </a:cubicBezTo>
                      <a:lnTo>
                        <a:pt x="370023" y="186418"/>
                      </a:lnTo>
                      <a:lnTo>
                        <a:pt x="110490" y="44768"/>
                      </a:lnTo>
                      <a:lnTo>
                        <a:pt x="168592" y="59056"/>
                      </a:lnTo>
                      <a:lnTo>
                        <a:pt x="428625" y="200026"/>
                      </a:lnTo>
                      <a:lnTo>
                        <a:pt x="370523" y="186691"/>
                      </a:lnTo>
                      <a:lnTo>
                        <a:pt x="370517" y="186688"/>
                      </a:lnTo>
                      <a:lnTo>
                        <a:pt x="278130" y="150495"/>
                      </a:lnTo>
                      <a:cubicBezTo>
                        <a:pt x="272415" y="147638"/>
                        <a:pt x="266700" y="144780"/>
                        <a:pt x="260985" y="141923"/>
                      </a:cubicBezTo>
                      <a:close/>
                    </a:path>
                  </a:pathLst>
                </a:custGeom>
                <a:grpFill/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43" name="Freeform: Shape 142">
                  <a:extLst>
                    <a:ext uri="{FF2B5EF4-FFF2-40B4-BE49-F238E27FC236}">
                      <a16:creationId xmlns:a16="http://schemas.microsoft.com/office/drawing/2014/main" id="{F702B22D-8529-4FDB-9403-DCF85514B461}"/>
                    </a:ext>
                  </a:extLst>
                </p:cNvPr>
                <p:cNvSpPr/>
                <p:nvPr/>
              </p:nvSpPr>
              <p:spPr>
                <a:xfrm>
                  <a:off x="2969883" y="1938632"/>
                  <a:ext cx="618767" cy="219303"/>
                </a:xfrm>
                <a:custGeom>
                  <a:avLst/>
                  <a:gdLst>
                    <a:gd name="connsiteX0" fmla="*/ 323751 w 603786"/>
                    <a:gd name="connsiteY0" fmla="*/ 66771 h 218219"/>
                    <a:gd name="connsiteX1" fmla="*/ 342801 w 603786"/>
                    <a:gd name="connsiteY1" fmla="*/ 76296 h 218219"/>
                    <a:gd name="connsiteX2" fmla="*/ 603786 w 603786"/>
                    <a:gd name="connsiteY2" fmla="*/ 218219 h 218219"/>
                    <a:gd name="connsiteX3" fmla="*/ 584736 w 603786"/>
                    <a:gd name="connsiteY3" fmla="*/ 208694 h 218219"/>
                    <a:gd name="connsiteX4" fmla="*/ 0 w 603786"/>
                    <a:gd name="connsiteY4" fmla="*/ 0 h 218219"/>
                    <a:gd name="connsiteX5" fmla="*/ 100965 w 603786"/>
                    <a:gd name="connsiteY5" fmla="*/ 2857 h 218219"/>
                    <a:gd name="connsiteX6" fmla="*/ 102772 w 603786"/>
                    <a:gd name="connsiteY6" fmla="*/ 3833 h 218219"/>
                    <a:gd name="connsiteX7" fmla="*/ 214213 w 603786"/>
                    <a:gd name="connsiteY7" fmla="*/ 22860 h 218219"/>
                    <a:gd name="connsiteX8" fmla="*/ 236092 w 603786"/>
                    <a:gd name="connsiteY8" fmla="*/ 34757 h 218219"/>
                    <a:gd name="connsiteX9" fmla="*/ 323751 w 603786"/>
                    <a:gd name="connsiteY9" fmla="*/ 66772 h 218219"/>
                    <a:gd name="connsiteX10" fmla="*/ 584736 w 603786"/>
                    <a:gd name="connsiteY10" fmla="*/ 208695 h 218219"/>
                    <a:gd name="connsiteX11" fmla="*/ 475198 w 603786"/>
                    <a:gd name="connsiteY11" fmla="*/ 168690 h 218219"/>
                    <a:gd name="connsiteX12" fmla="*/ 464489 w 603786"/>
                    <a:gd name="connsiteY12" fmla="*/ 162866 h 218219"/>
                    <a:gd name="connsiteX13" fmla="*/ 358041 w 603786"/>
                    <a:gd name="connsiteY13" fmla="*/ 143827 h 218219"/>
                    <a:gd name="connsiteX14" fmla="*/ 357901 w 603786"/>
                    <a:gd name="connsiteY14" fmla="*/ 143751 h 218219"/>
                    <a:gd name="connsiteX15" fmla="*/ 260033 w 603786"/>
                    <a:gd name="connsiteY15" fmla="*/ 141922 h 218219"/>
                    <a:gd name="connsiteX0" fmla="*/ 323751 w 603786"/>
                    <a:gd name="connsiteY0" fmla="*/ 66771 h 218219"/>
                    <a:gd name="connsiteX1" fmla="*/ 342801 w 603786"/>
                    <a:gd name="connsiteY1" fmla="*/ 76296 h 218219"/>
                    <a:gd name="connsiteX2" fmla="*/ 603786 w 603786"/>
                    <a:gd name="connsiteY2" fmla="*/ 218219 h 218219"/>
                    <a:gd name="connsiteX3" fmla="*/ 584736 w 603786"/>
                    <a:gd name="connsiteY3" fmla="*/ 208694 h 218219"/>
                    <a:gd name="connsiteX4" fmla="*/ 323751 w 603786"/>
                    <a:gd name="connsiteY4" fmla="*/ 66771 h 218219"/>
                    <a:gd name="connsiteX5" fmla="*/ 0 w 603786"/>
                    <a:gd name="connsiteY5" fmla="*/ 0 h 218219"/>
                    <a:gd name="connsiteX6" fmla="*/ 100965 w 603786"/>
                    <a:gd name="connsiteY6" fmla="*/ 2857 h 218219"/>
                    <a:gd name="connsiteX7" fmla="*/ 102772 w 603786"/>
                    <a:gd name="connsiteY7" fmla="*/ 3833 h 218219"/>
                    <a:gd name="connsiteX8" fmla="*/ 214213 w 603786"/>
                    <a:gd name="connsiteY8" fmla="*/ 22860 h 218219"/>
                    <a:gd name="connsiteX9" fmla="*/ 323751 w 603786"/>
                    <a:gd name="connsiteY9" fmla="*/ 66772 h 218219"/>
                    <a:gd name="connsiteX10" fmla="*/ 584736 w 603786"/>
                    <a:gd name="connsiteY10" fmla="*/ 208695 h 218219"/>
                    <a:gd name="connsiteX11" fmla="*/ 475198 w 603786"/>
                    <a:gd name="connsiteY11" fmla="*/ 168690 h 218219"/>
                    <a:gd name="connsiteX12" fmla="*/ 464489 w 603786"/>
                    <a:gd name="connsiteY12" fmla="*/ 162866 h 218219"/>
                    <a:gd name="connsiteX13" fmla="*/ 358041 w 603786"/>
                    <a:gd name="connsiteY13" fmla="*/ 143827 h 218219"/>
                    <a:gd name="connsiteX14" fmla="*/ 357901 w 603786"/>
                    <a:gd name="connsiteY14" fmla="*/ 143751 h 218219"/>
                    <a:gd name="connsiteX15" fmla="*/ 260033 w 603786"/>
                    <a:gd name="connsiteY15" fmla="*/ 141922 h 218219"/>
                    <a:gd name="connsiteX16" fmla="*/ 0 w 603786"/>
                    <a:gd name="connsiteY16" fmla="*/ 0 h 218219"/>
                    <a:gd name="connsiteX0" fmla="*/ 323751 w 603786"/>
                    <a:gd name="connsiteY0" fmla="*/ 66771 h 218219"/>
                    <a:gd name="connsiteX1" fmla="*/ 603786 w 603786"/>
                    <a:gd name="connsiteY1" fmla="*/ 218219 h 218219"/>
                    <a:gd name="connsiteX2" fmla="*/ 584736 w 603786"/>
                    <a:gd name="connsiteY2" fmla="*/ 208694 h 218219"/>
                    <a:gd name="connsiteX3" fmla="*/ 323751 w 603786"/>
                    <a:gd name="connsiteY3" fmla="*/ 66771 h 218219"/>
                    <a:gd name="connsiteX4" fmla="*/ 0 w 603786"/>
                    <a:gd name="connsiteY4" fmla="*/ 0 h 218219"/>
                    <a:gd name="connsiteX5" fmla="*/ 100965 w 603786"/>
                    <a:gd name="connsiteY5" fmla="*/ 2857 h 218219"/>
                    <a:gd name="connsiteX6" fmla="*/ 102772 w 603786"/>
                    <a:gd name="connsiteY6" fmla="*/ 3833 h 218219"/>
                    <a:gd name="connsiteX7" fmla="*/ 214213 w 603786"/>
                    <a:gd name="connsiteY7" fmla="*/ 22860 h 218219"/>
                    <a:gd name="connsiteX8" fmla="*/ 323751 w 603786"/>
                    <a:gd name="connsiteY8" fmla="*/ 66772 h 218219"/>
                    <a:gd name="connsiteX9" fmla="*/ 584736 w 603786"/>
                    <a:gd name="connsiteY9" fmla="*/ 208695 h 218219"/>
                    <a:gd name="connsiteX10" fmla="*/ 475198 w 603786"/>
                    <a:gd name="connsiteY10" fmla="*/ 168690 h 218219"/>
                    <a:gd name="connsiteX11" fmla="*/ 464489 w 603786"/>
                    <a:gd name="connsiteY11" fmla="*/ 162866 h 218219"/>
                    <a:gd name="connsiteX12" fmla="*/ 358041 w 603786"/>
                    <a:gd name="connsiteY12" fmla="*/ 143827 h 218219"/>
                    <a:gd name="connsiteX13" fmla="*/ 357901 w 603786"/>
                    <a:gd name="connsiteY13" fmla="*/ 143751 h 218219"/>
                    <a:gd name="connsiteX14" fmla="*/ 260033 w 603786"/>
                    <a:gd name="connsiteY14" fmla="*/ 141922 h 218219"/>
                    <a:gd name="connsiteX15" fmla="*/ 0 w 603786"/>
                    <a:gd name="connsiteY15" fmla="*/ 0 h 218219"/>
                    <a:gd name="connsiteX0" fmla="*/ 323751 w 584736"/>
                    <a:gd name="connsiteY0" fmla="*/ 66771 h 208695"/>
                    <a:gd name="connsiteX1" fmla="*/ 584736 w 584736"/>
                    <a:gd name="connsiteY1" fmla="*/ 208694 h 208695"/>
                    <a:gd name="connsiteX2" fmla="*/ 323751 w 584736"/>
                    <a:gd name="connsiteY2" fmla="*/ 66771 h 208695"/>
                    <a:gd name="connsiteX3" fmla="*/ 0 w 584736"/>
                    <a:gd name="connsiteY3" fmla="*/ 0 h 208695"/>
                    <a:gd name="connsiteX4" fmla="*/ 100965 w 584736"/>
                    <a:gd name="connsiteY4" fmla="*/ 2857 h 208695"/>
                    <a:gd name="connsiteX5" fmla="*/ 102772 w 584736"/>
                    <a:gd name="connsiteY5" fmla="*/ 3833 h 208695"/>
                    <a:gd name="connsiteX6" fmla="*/ 214213 w 584736"/>
                    <a:gd name="connsiteY6" fmla="*/ 22860 h 208695"/>
                    <a:gd name="connsiteX7" fmla="*/ 323751 w 584736"/>
                    <a:gd name="connsiteY7" fmla="*/ 66772 h 208695"/>
                    <a:gd name="connsiteX8" fmla="*/ 584736 w 584736"/>
                    <a:gd name="connsiteY8" fmla="*/ 208695 h 208695"/>
                    <a:gd name="connsiteX9" fmla="*/ 475198 w 584736"/>
                    <a:gd name="connsiteY9" fmla="*/ 168690 h 208695"/>
                    <a:gd name="connsiteX10" fmla="*/ 464489 w 584736"/>
                    <a:gd name="connsiteY10" fmla="*/ 162866 h 208695"/>
                    <a:gd name="connsiteX11" fmla="*/ 358041 w 584736"/>
                    <a:gd name="connsiteY11" fmla="*/ 143827 h 208695"/>
                    <a:gd name="connsiteX12" fmla="*/ 357901 w 584736"/>
                    <a:gd name="connsiteY12" fmla="*/ 143751 h 208695"/>
                    <a:gd name="connsiteX13" fmla="*/ 260033 w 584736"/>
                    <a:gd name="connsiteY13" fmla="*/ 141922 h 208695"/>
                    <a:gd name="connsiteX14" fmla="*/ 0 w 584736"/>
                    <a:gd name="connsiteY14" fmla="*/ 0 h 208695"/>
                    <a:gd name="connsiteX0" fmla="*/ 323751 w 615997"/>
                    <a:gd name="connsiteY0" fmla="*/ 66771 h 216510"/>
                    <a:gd name="connsiteX1" fmla="*/ 584736 w 615997"/>
                    <a:gd name="connsiteY1" fmla="*/ 208694 h 216510"/>
                    <a:gd name="connsiteX2" fmla="*/ 323751 w 615997"/>
                    <a:gd name="connsiteY2" fmla="*/ 66771 h 216510"/>
                    <a:gd name="connsiteX3" fmla="*/ 0 w 615997"/>
                    <a:gd name="connsiteY3" fmla="*/ 0 h 216510"/>
                    <a:gd name="connsiteX4" fmla="*/ 100965 w 615997"/>
                    <a:gd name="connsiteY4" fmla="*/ 2857 h 216510"/>
                    <a:gd name="connsiteX5" fmla="*/ 102772 w 615997"/>
                    <a:gd name="connsiteY5" fmla="*/ 3833 h 216510"/>
                    <a:gd name="connsiteX6" fmla="*/ 214213 w 615997"/>
                    <a:gd name="connsiteY6" fmla="*/ 22860 h 216510"/>
                    <a:gd name="connsiteX7" fmla="*/ 323751 w 615997"/>
                    <a:gd name="connsiteY7" fmla="*/ 66772 h 216510"/>
                    <a:gd name="connsiteX8" fmla="*/ 615997 w 615997"/>
                    <a:gd name="connsiteY8" fmla="*/ 216510 h 216510"/>
                    <a:gd name="connsiteX9" fmla="*/ 475198 w 615997"/>
                    <a:gd name="connsiteY9" fmla="*/ 168690 h 216510"/>
                    <a:gd name="connsiteX10" fmla="*/ 464489 w 615997"/>
                    <a:gd name="connsiteY10" fmla="*/ 162866 h 216510"/>
                    <a:gd name="connsiteX11" fmla="*/ 358041 w 615997"/>
                    <a:gd name="connsiteY11" fmla="*/ 143827 h 216510"/>
                    <a:gd name="connsiteX12" fmla="*/ 357901 w 615997"/>
                    <a:gd name="connsiteY12" fmla="*/ 143751 h 216510"/>
                    <a:gd name="connsiteX13" fmla="*/ 260033 w 615997"/>
                    <a:gd name="connsiteY13" fmla="*/ 141922 h 216510"/>
                    <a:gd name="connsiteX14" fmla="*/ 0 w 615997"/>
                    <a:gd name="connsiteY14" fmla="*/ 0 h 216510"/>
                    <a:gd name="connsiteX0" fmla="*/ 323751 w 618767"/>
                    <a:gd name="connsiteY0" fmla="*/ 66771 h 219303"/>
                    <a:gd name="connsiteX1" fmla="*/ 584736 w 618767"/>
                    <a:gd name="connsiteY1" fmla="*/ 208694 h 219303"/>
                    <a:gd name="connsiteX2" fmla="*/ 323751 w 618767"/>
                    <a:gd name="connsiteY2" fmla="*/ 66771 h 219303"/>
                    <a:gd name="connsiteX3" fmla="*/ 0 w 618767"/>
                    <a:gd name="connsiteY3" fmla="*/ 0 h 219303"/>
                    <a:gd name="connsiteX4" fmla="*/ 100965 w 618767"/>
                    <a:gd name="connsiteY4" fmla="*/ 2857 h 219303"/>
                    <a:gd name="connsiteX5" fmla="*/ 102772 w 618767"/>
                    <a:gd name="connsiteY5" fmla="*/ 3833 h 219303"/>
                    <a:gd name="connsiteX6" fmla="*/ 214213 w 618767"/>
                    <a:gd name="connsiteY6" fmla="*/ 22860 h 219303"/>
                    <a:gd name="connsiteX7" fmla="*/ 323751 w 618767"/>
                    <a:gd name="connsiteY7" fmla="*/ 66772 h 219303"/>
                    <a:gd name="connsiteX8" fmla="*/ 615997 w 618767"/>
                    <a:gd name="connsiteY8" fmla="*/ 216510 h 219303"/>
                    <a:gd name="connsiteX9" fmla="*/ 464489 w 618767"/>
                    <a:gd name="connsiteY9" fmla="*/ 162866 h 219303"/>
                    <a:gd name="connsiteX10" fmla="*/ 358041 w 618767"/>
                    <a:gd name="connsiteY10" fmla="*/ 143827 h 219303"/>
                    <a:gd name="connsiteX11" fmla="*/ 357901 w 618767"/>
                    <a:gd name="connsiteY11" fmla="*/ 143751 h 219303"/>
                    <a:gd name="connsiteX12" fmla="*/ 260033 w 618767"/>
                    <a:gd name="connsiteY12" fmla="*/ 141922 h 219303"/>
                    <a:gd name="connsiteX13" fmla="*/ 0 w 618767"/>
                    <a:gd name="connsiteY13" fmla="*/ 0 h 21930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</a:cxnLst>
                  <a:rect l="l" t="t" r="r" b="b"/>
                  <a:pathLst>
                    <a:path w="618767" h="219303">
                      <a:moveTo>
                        <a:pt x="323751" y="66771"/>
                      </a:moveTo>
                      <a:lnTo>
                        <a:pt x="584736" y="208694"/>
                      </a:lnTo>
                      <a:lnTo>
                        <a:pt x="323751" y="66771"/>
                      </a:lnTo>
                      <a:close/>
                      <a:moveTo>
                        <a:pt x="0" y="0"/>
                      </a:moveTo>
                      <a:lnTo>
                        <a:pt x="100965" y="2857"/>
                      </a:lnTo>
                      <a:lnTo>
                        <a:pt x="102772" y="3833"/>
                      </a:lnTo>
                      <a:lnTo>
                        <a:pt x="214213" y="22860"/>
                      </a:lnTo>
                      <a:lnTo>
                        <a:pt x="323751" y="66772"/>
                      </a:lnTo>
                      <a:lnTo>
                        <a:pt x="615997" y="216510"/>
                      </a:lnTo>
                      <a:cubicBezTo>
                        <a:pt x="639453" y="232526"/>
                        <a:pt x="507482" y="174980"/>
                        <a:pt x="464489" y="162866"/>
                      </a:cubicBezTo>
                      <a:lnTo>
                        <a:pt x="358041" y="143827"/>
                      </a:lnTo>
                      <a:cubicBezTo>
                        <a:pt x="357994" y="143802"/>
                        <a:pt x="357948" y="143776"/>
                        <a:pt x="357901" y="143751"/>
                      </a:cubicBezTo>
                      <a:lnTo>
                        <a:pt x="260033" y="141922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grpFill/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44" name="Freeform: Shape 143">
                  <a:extLst>
                    <a:ext uri="{FF2B5EF4-FFF2-40B4-BE49-F238E27FC236}">
                      <a16:creationId xmlns:a16="http://schemas.microsoft.com/office/drawing/2014/main" id="{133B4D22-616E-4970-84E3-787C4E106AA0}"/>
                    </a:ext>
                  </a:extLst>
                </p:cNvPr>
                <p:cNvSpPr/>
                <p:nvPr/>
              </p:nvSpPr>
              <p:spPr>
                <a:xfrm>
                  <a:off x="2709948" y="2277720"/>
                  <a:ext cx="257175" cy="1066800"/>
                </a:xfrm>
                <a:custGeom>
                  <a:avLst/>
                  <a:gdLst>
                    <a:gd name="connsiteX0" fmla="*/ 260033 w 257175"/>
                    <a:gd name="connsiteY0" fmla="*/ 1070610 h 1066800"/>
                    <a:gd name="connsiteX1" fmla="*/ 0 w 257175"/>
                    <a:gd name="connsiteY1" fmla="*/ 929640 h 1066800"/>
                    <a:gd name="connsiteX2" fmla="*/ 1905 w 257175"/>
                    <a:gd name="connsiteY2" fmla="*/ 0 h 1066800"/>
                    <a:gd name="connsiteX3" fmla="*/ 261938 w 257175"/>
                    <a:gd name="connsiteY3" fmla="*/ 141922 h 10668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57175" h="1066800">
                      <a:moveTo>
                        <a:pt x="260033" y="1070610"/>
                      </a:moveTo>
                      <a:lnTo>
                        <a:pt x="0" y="929640"/>
                      </a:lnTo>
                      <a:lnTo>
                        <a:pt x="1905" y="0"/>
                      </a:lnTo>
                      <a:lnTo>
                        <a:pt x="261938" y="141922"/>
                      </a:lnTo>
                      <a:close/>
                    </a:path>
                  </a:pathLst>
                </a:custGeom>
                <a:grpFill/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45" name="Freeform: Shape 144">
                  <a:extLst>
                    <a:ext uri="{FF2B5EF4-FFF2-40B4-BE49-F238E27FC236}">
                      <a16:creationId xmlns:a16="http://schemas.microsoft.com/office/drawing/2014/main" id="{8B7C7F00-D6DB-47F2-A5AC-4264CCC051EC}"/>
                    </a:ext>
                  </a:extLst>
                </p:cNvPr>
                <p:cNvSpPr/>
                <p:nvPr/>
              </p:nvSpPr>
              <p:spPr>
                <a:xfrm>
                  <a:off x="2708898" y="1772713"/>
                  <a:ext cx="521969" cy="178118"/>
                </a:xfrm>
                <a:custGeom>
                  <a:avLst/>
                  <a:gdLst>
                    <a:gd name="connsiteX0" fmla="*/ 230505 w 521970"/>
                    <a:gd name="connsiteY0" fmla="*/ 2858 h 178118"/>
                    <a:gd name="connsiteX1" fmla="*/ 490537 w 521970"/>
                    <a:gd name="connsiteY1" fmla="*/ 144781 h 178118"/>
                    <a:gd name="connsiteX2" fmla="*/ 302895 w 521970"/>
                    <a:gd name="connsiteY2" fmla="*/ 172403 h 178118"/>
                    <a:gd name="connsiteX3" fmla="*/ 260032 w 521970"/>
                    <a:gd name="connsiteY3" fmla="*/ 178118 h 178118"/>
                    <a:gd name="connsiteX4" fmla="*/ 0 w 521970"/>
                    <a:gd name="connsiteY4" fmla="*/ 37148 h 178118"/>
                    <a:gd name="connsiteX5" fmla="*/ 41910 w 521970"/>
                    <a:gd name="connsiteY5" fmla="*/ 30480 h 178118"/>
                    <a:gd name="connsiteX6" fmla="*/ 41912 w 521970"/>
                    <a:gd name="connsiteY6" fmla="*/ 30481 h 178118"/>
                    <a:gd name="connsiteX7" fmla="*/ 260985 w 521970"/>
                    <a:gd name="connsiteY7" fmla="*/ 0 h 178118"/>
                    <a:gd name="connsiteX8" fmla="*/ 521970 w 521970"/>
                    <a:gd name="connsiteY8" fmla="*/ 141923 h 178118"/>
                    <a:gd name="connsiteX9" fmla="*/ 490537 w 521970"/>
                    <a:gd name="connsiteY9" fmla="*/ 144780 h 178118"/>
                    <a:gd name="connsiteX10" fmla="*/ 230505 w 521970"/>
                    <a:gd name="connsiteY10" fmla="*/ 2858 h 17811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521970" h="178118">
                      <a:moveTo>
                        <a:pt x="230505" y="2858"/>
                      </a:moveTo>
                      <a:lnTo>
                        <a:pt x="490537" y="144781"/>
                      </a:lnTo>
                      <a:lnTo>
                        <a:pt x="302895" y="172403"/>
                      </a:lnTo>
                      <a:lnTo>
                        <a:pt x="260032" y="178118"/>
                      </a:lnTo>
                      <a:lnTo>
                        <a:pt x="0" y="37148"/>
                      </a:lnTo>
                      <a:lnTo>
                        <a:pt x="41910" y="30480"/>
                      </a:lnTo>
                      <a:lnTo>
                        <a:pt x="41912" y="30481"/>
                      </a:lnTo>
                      <a:close/>
                      <a:moveTo>
                        <a:pt x="260985" y="0"/>
                      </a:moveTo>
                      <a:lnTo>
                        <a:pt x="521970" y="141923"/>
                      </a:lnTo>
                      <a:lnTo>
                        <a:pt x="490537" y="144780"/>
                      </a:lnTo>
                      <a:lnTo>
                        <a:pt x="230505" y="2858"/>
                      </a:lnTo>
                      <a:close/>
                    </a:path>
                  </a:pathLst>
                </a:custGeom>
                <a:solidFill>
                  <a:schemeClr val="accent3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</p:grpSp>
          <p:sp>
            <p:nvSpPr>
              <p:cNvPr id="129" name="Freeform: Shape 128">
                <a:extLst>
                  <a:ext uri="{FF2B5EF4-FFF2-40B4-BE49-F238E27FC236}">
                    <a16:creationId xmlns:a16="http://schemas.microsoft.com/office/drawing/2014/main" id="{71502811-5708-4527-8E95-9F97441DB3E8}"/>
                  </a:ext>
                </a:extLst>
              </p:cNvPr>
              <p:cNvSpPr/>
              <p:nvPr/>
            </p:nvSpPr>
            <p:spPr>
              <a:xfrm>
                <a:off x="2233601" y="1909005"/>
                <a:ext cx="1714500" cy="3505200"/>
              </a:xfrm>
              <a:custGeom>
                <a:avLst/>
                <a:gdLst>
                  <a:gd name="connsiteX0" fmla="*/ 1669733 w 1714500"/>
                  <a:gd name="connsiteY0" fmla="*/ 1870710 h 3505200"/>
                  <a:gd name="connsiteX1" fmla="*/ 1720215 w 1714500"/>
                  <a:gd name="connsiteY1" fmla="*/ 2166938 h 3505200"/>
                  <a:gd name="connsiteX2" fmla="*/ 1507808 w 1714500"/>
                  <a:gd name="connsiteY2" fmla="*/ 2795588 h 3505200"/>
                  <a:gd name="connsiteX3" fmla="*/ 1121093 w 1714500"/>
                  <a:gd name="connsiteY3" fmla="*/ 3084195 h 3505200"/>
                  <a:gd name="connsiteX4" fmla="*/ 991553 w 1714500"/>
                  <a:gd name="connsiteY4" fmla="*/ 3120390 h 3505200"/>
                  <a:gd name="connsiteX5" fmla="*/ 990600 w 1714500"/>
                  <a:gd name="connsiteY5" fmla="*/ 3466148 h 3505200"/>
                  <a:gd name="connsiteX6" fmla="*/ 960120 w 1714500"/>
                  <a:gd name="connsiteY6" fmla="*/ 3470910 h 3505200"/>
                  <a:gd name="connsiteX7" fmla="*/ 772478 w 1714500"/>
                  <a:gd name="connsiteY7" fmla="*/ 3505200 h 3505200"/>
                  <a:gd name="connsiteX8" fmla="*/ 729615 w 1714500"/>
                  <a:gd name="connsiteY8" fmla="*/ 3503295 h 3505200"/>
                  <a:gd name="connsiteX9" fmla="*/ 730568 w 1714500"/>
                  <a:gd name="connsiteY9" fmla="*/ 3158490 h 3505200"/>
                  <a:gd name="connsiteX10" fmla="*/ 659130 w 1714500"/>
                  <a:gd name="connsiteY10" fmla="*/ 3156585 h 3505200"/>
                  <a:gd name="connsiteX11" fmla="*/ 383858 w 1714500"/>
                  <a:gd name="connsiteY11" fmla="*/ 3098483 h 3505200"/>
                  <a:gd name="connsiteX12" fmla="*/ 125730 w 1714500"/>
                  <a:gd name="connsiteY12" fmla="*/ 2865120 h 3505200"/>
                  <a:gd name="connsiteX13" fmla="*/ 0 w 1714500"/>
                  <a:gd name="connsiteY13" fmla="*/ 2427923 h 3505200"/>
                  <a:gd name="connsiteX14" fmla="*/ 320993 w 1714500"/>
                  <a:gd name="connsiteY14" fmla="*/ 2317433 h 3505200"/>
                  <a:gd name="connsiteX15" fmla="*/ 451485 w 1714500"/>
                  <a:gd name="connsiteY15" fmla="*/ 2707958 h 3505200"/>
                  <a:gd name="connsiteX16" fmla="*/ 682943 w 1714500"/>
                  <a:gd name="connsiteY16" fmla="*/ 2860358 h 3505200"/>
                  <a:gd name="connsiteX17" fmla="*/ 730568 w 1714500"/>
                  <a:gd name="connsiteY17" fmla="*/ 2864168 h 3505200"/>
                  <a:gd name="connsiteX18" fmla="*/ 732473 w 1714500"/>
                  <a:gd name="connsiteY18" fmla="*/ 1761173 h 3505200"/>
                  <a:gd name="connsiteX19" fmla="*/ 576263 w 1714500"/>
                  <a:gd name="connsiteY19" fmla="*/ 1735455 h 3505200"/>
                  <a:gd name="connsiteX20" fmla="*/ 372428 w 1714500"/>
                  <a:gd name="connsiteY20" fmla="*/ 1660208 h 3505200"/>
                  <a:gd name="connsiteX21" fmla="*/ 138113 w 1714500"/>
                  <a:gd name="connsiteY21" fmla="*/ 1438275 h 3505200"/>
                  <a:gd name="connsiteX22" fmla="*/ 56198 w 1714500"/>
                  <a:gd name="connsiteY22" fmla="*/ 1079183 h 3505200"/>
                  <a:gd name="connsiteX23" fmla="*/ 298133 w 1714500"/>
                  <a:gd name="connsiteY23" fmla="*/ 448628 h 3505200"/>
                  <a:gd name="connsiteX24" fmla="*/ 628650 w 1714500"/>
                  <a:gd name="connsiteY24" fmla="*/ 239077 h 3505200"/>
                  <a:gd name="connsiteX25" fmla="*/ 735330 w 1714500"/>
                  <a:gd name="connsiteY25" fmla="*/ 206693 h 3505200"/>
                  <a:gd name="connsiteX26" fmla="*/ 735330 w 1714500"/>
                  <a:gd name="connsiteY26" fmla="*/ 36195 h 3505200"/>
                  <a:gd name="connsiteX27" fmla="*/ 778193 w 1714500"/>
                  <a:gd name="connsiteY27" fmla="*/ 30480 h 3505200"/>
                  <a:gd name="connsiteX28" fmla="*/ 965835 w 1714500"/>
                  <a:gd name="connsiteY28" fmla="*/ 2858 h 3505200"/>
                  <a:gd name="connsiteX29" fmla="*/ 996315 w 1714500"/>
                  <a:gd name="connsiteY29" fmla="*/ 0 h 3505200"/>
                  <a:gd name="connsiteX30" fmla="*/ 996315 w 1714500"/>
                  <a:gd name="connsiteY30" fmla="*/ 168593 h 3505200"/>
                  <a:gd name="connsiteX31" fmla="*/ 1097280 w 1714500"/>
                  <a:gd name="connsiteY31" fmla="*/ 171450 h 3505200"/>
                  <a:gd name="connsiteX32" fmla="*/ 1406843 w 1714500"/>
                  <a:gd name="connsiteY32" fmla="*/ 282893 h 3505200"/>
                  <a:gd name="connsiteX33" fmla="*/ 1657350 w 1714500"/>
                  <a:gd name="connsiteY33" fmla="*/ 763905 h 3505200"/>
                  <a:gd name="connsiteX34" fmla="*/ 1326833 w 1714500"/>
                  <a:gd name="connsiteY34" fmla="*/ 863918 h 3505200"/>
                  <a:gd name="connsiteX35" fmla="*/ 1209675 w 1714500"/>
                  <a:gd name="connsiteY35" fmla="*/ 568643 h 3505200"/>
                  <a:gd name="connsiteX36" fmla="*/ 1038225 w 1714500"/>
                  <a:gd name="connsiteY36" fmla="*/ 471488 h 3505200"/>
                  <a:gd name="connsiteX37" fmla="*/ 995363 w 1714500"/>
                  <a:gd name="connsiteY37" fmla="*/ 464820 h 3505200"/>
                  <a:gd name="connsiteX38" fmla="*/ 993458 w 1714500"/>
                  <a:gd name="connsiteY38" fmla="*/ 1460183 h 3505200"/>
                  <a:gd name="connsiteX39" fmla="*/ 1073468 w 1714500"/>
                  <a:gd name="connsiteY39" fmla="*/ 1471613 h 3505200"/>
                  <a:gd name="connsiteX40" fmla="*/ 1282065 w 1714500"/>
                  <a:gd name="connsiteY40" fmla="*/ 1513523 h 3505200"/>
                  <a:gd name="connsiteX41" fmla="*/ 1524953 w 1714500"/>
                  <a:gd name="connsiteY41" fmla="*/ 1651635 h 3505200"/>
                  <a:gd name="connsiteX42" fmla="*/ 1669733 w 1714500"/>
                  <a:gd name="connsiteY42" fmla="*/ 1870710 h 3505200"/>
                  <a:gd name="connsiteX43" fmla="*/ 1268730 w 1714500"/>
                  <a:gd name="connsiteY43" fmla="*/ 2624138 h 3505200"/>
                  <a:gd name="connsiteX44" fmla="*/ 1390650 w 1714500"/>
                  <a:gd name="connsiteY44" fmla="*/ 2236470 h 3505200"/>
                  <a:gd name="connsiteX45" fmla="*/ 1304925 w 1714500"/>
                  <a:gd name="connsiteY45" fmla="*/ 1945958 h 3505200"/>
                  <a:gd name="connsiteX46" fmla="*/ 1080135 w 1714500"/>
                  <a:gd name="connsiteY46" fmla="*/ 1820228 h 3505200"/>
                  <a:gd name="connsiteX47" fmla="*/ 992505 w 1714500"/>
                  <a:gd name="connsiteY47" fmla="*/ 1798320 h 3505200"/>
                  <a:gd name="connsiteX48" fmla="*/ 990600 w 1714500"/>
                  <a:gd name="connsiteY48" fmla="*/ 2830830 h 3505200"/>
                  <a:gd name="connsiteX49" fmla="*/ 1048703 w 1714500"/>
                  <a:gd name="connsiteY49" fmla="*/ 2808923 h 3505200"/>
                  <a:gd name="connsiteX50" fmla="*/ 1268730 w 1714500"/>
                  <a:gd name="connsiteY50" fmla="*/ 2624138 h 3505200"/>
                  <a:gd name="connsiteX51" fmla="*/ 732473 w 1714500"/>
                  <a:gd name="connsiteY51" fmla="*/ 1425893 h 3505200"/>
                  <a:gd name="connsiteX52" fmla="*/ 734378 w 1714500"/>
                  <a:gd name="connsiteY52" fmla="*/ 497205 h 3505200"/>
                  <a:gd name="connsiteX53" fmla="*/ 688658 w 1714500"/>
                  <a:gd name="connsiteY53" fmla="*/ 514350 h 3505200"/>
                  <a:gd name="connsiteX54" fmla="*/ 482917 w 1714500"/>
                  <a:gd name="connsiteY54" fmla="*/ 682943 h 3505200"/>
                  <a:gd name="connsiteX55" fmla="*/ 375285 w 1714500"/>
                  <a:gd name="connsiteY55" fmla="*/ 1006793 h 3505200"/>
                  <a:gd name="connsiteX56" fmla="*/ 465773 w 1714500"/>
                  <a:gd name="connsiteY56" fmla="*/ 1289685 h 3505200"/>
                  <a:gd name="connsiteX57" fmla="*/ 674370 w 1714500"/>
                  <a:gd name="connsiteY57" fmla="*/ 1411605 h 3505200"/>
                  <a:gd name="connsiteX58" fmla="*/ 732473 w 1714500"/>
                  <a:gd name="connsiteY58" fmla="*/ 1425893 h 35052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</a:cxnLst>
                <a:rect l="l" t="t" r="r" b="b"/>
                <a:pathLst>
                  <a:path w="1714500" h="3505200">
                    <a:moveTo>
                      <a:pt x="1669733" y="1870710"/>
                    </a:moveTo>
                    <a:cubicBezTo>
                      <a:pt x="1703070" y="1959293"/>
                      <a:pt x="1720215" y="2058353"/>
                      <a:pt x="1720215" y="2166938"/>
                    </a:cubicBezTo>
                    <a:cubicBezTo>
                      <a:pt x="1720215" y="2406015"/>
                      <a:pt x="1648778" y="2615565"/>
                      <a:pt x="1507808" y="2795588"/>
                    </a:cubicBezTo>
                    <a:cubicBezTo>
                      <a:pt x="1402080" y="2930843"/>
                      <a:pt x="1273493" y="3027045"/>
                      <a:pt x="1121093" y="3084195"/>
                    </a:cubicBezTo>
                    <a:lnTo>
                      <a:pt x="991553" y="3120390"/>
                    </a:lnTo>
                    <a:lnTo>
                      <a:pt x="990600" y="3466148"/>
                    </a:lnTo>
                    <a:lnTo>
                      <a:pt x="960120" y="3470910"/>
                    </a:lnTo>
                    <a:lnTo>
                      <a:pt x="772478" y="3505200"/>
                    </a:lnTo>
                    <a:lnTo>
                      <a:pt x="729615" y="3503295"/>
                    </a:lnTo>
                    <a:lnTo>
                      <a:pt x="730568" y="3158490"/>
                    </a:lnTo>
                    <a:lnTo>
                      <a:pt x="659130" y="3156585"/>
                    </a:lnTo>
                    <a:cubicBezTo>
                      <a:pt x="550545" y="3148965"/>
                      <a:pt x="459105" y="3129915"/>
                      <a:pt x="383858" y="3098483"/>
                    </a:cubicBezTo>
                    <a:cubicBezTo>
                      <a:pt x="283845" y="3056573"/>
                      <a:pt x="198120" y="2979420"/>
                      <a:pt x="125730" y="2865120"/>
                    </a:cubicBezTo>
                    <a:cubicBezTo>
                      <a:pt x="53340" y="2750820"/>
                      <a:pt x="11430" y="2606040"/>
                      <a:pt x="0" y="2427923"/>
                    </a:cubicBezTo>
                    <a:lnTo>
                      <a:pt x="320993" y="2317433"/>
                    </a:lnTo>
                    <a:cubicBezTo>
                      <a:pt x="345758" y="2499360"/>
                      <a:pt x="388620" y="2629853"/>
                      <a:pt x="451485" y="2707958"/>
                    </a:cubicBezTo>
                    <a:cubicBezTo>
                      <a:pt x="519113" y="2790825"/>
                      <a:pt x="596265" y="2841308"/>
                      <a:pt x="682943" y="2860358"/>
                    </a:cubicBezTo>
                    <a:lnTo>
                      <a:pt x="730568" y="2864168"/>
                    </a:lnTo>
                    <a:lnTo>
                      <a:pt x="732473" y="1761173"/>
                    </a:lnTo>
                    <a:lnTo>
                      <a:pt x="576263" y="1735455"/>
                    </a:lnTo>
                    <a:cubicBezTo>
                      <a:pt x="509588" y="1717358"/>
                      <a:pt x="441008" y="1692593"/>
                      <a:pt x="372428" y="1660208"/>
                    </a:cubicBezTo>
                    <a:cubicBezTo>
                      <a:pt x="270510" y="1612583"/>
                      <a:pt x="192405" y="1539240"/>
                      <a:pt x="138113" y="1438275"/>
                    </a:cubicBezTo>
                    <a:cubicBezTo>
                      <a:pt x="82868" y="1337310"/>
                      <a:pt x="56198" y="1217295"/>
                      <a:pt x="56198" y="1079183"/>
                    </a:cubicBezTo>
                    <a:cubicBezTo>
                      <a:pt x="56198" y="833438"/>
                      <a:pt x="137160" y="622935"/>
                      <a:pt x="298133" y="448628"/>
                    </a:cubicBezTo>
                    <a:cubicBezTo>
                      <a:pt x="379095" y="360998"/>
                      <a:pt x="488633" y="290513"/>
                      <a:pt x="628650" y="239077"/>
                    </a:cubicBezTo>
                    <a:lnTo>
                      <a:pt x="735330" y="206693"/>
                    </a:lnTo>
                    <a:lnTo>
                      <a:pt x="735330" y="36195"/>
                    </a:lnTo>
                    <a:lnTo>
                      <a:pt x="778193" y="30480"/>
                    </a:lnTo>
                    <a:lnTo>
                      <a:pt x="965835" y="2858"/>
                    </a:lnTo>
                    <a:lnTo>
                      <a:pt x="996315" y="0"/>
                    </a:lnTo>
                    <a:lnTo>
                      <a:pt x="996315" y="168593"/>
                    </a:lnTo>
                    <a:lnTo>
                      <a:pt x="1097280" y="171450"/>
                    </a:lnTo>
                    <a:cubicBezTo>
                      <a:pt x="1222058" y="182880"/>
                      <a:pt x="1324928" y="220027"/>
                      <a:pt x="1406843" y="282893"/>
                    </a:cubicBezTo>
                    <a:cubicBezTo>
                      <a:pt x="1545908" y="388620"/>
                      <a:pt x="1629728" y="548640"/>
                      <a:pt x="1657350" y="763905"/>
                    </a:cubicBezTo>
                    <a:lnTo>
                      <a:pt x="1326833" y="863918"/>
                    </a:lnTo>
                    <a:cubicBezTo>
                      <a:pt x="1307783" y="730568"/>
                      <a:pt x="1268730" y="632460"/>
                      <a:pt x="1209675" y="568643"/>
                    </a:cubicBezTo>
                    <a:cubicBezTo>
                      <a:pt x="1164908" y="521017"/>
                      <a:pt x="1107758" y="488633"/>
                      <a:pt x="1038225" y="471488"/>
                    </a:cubicBezTo>
                    <a:lnTo>
                      <a:pt x="995363" y="464820"/>
                    </a:lnTo>
                    <a:lnTo>
                      <a:pt x="993458" y="1460183"/>
                    </a:lnTo>
                    <a:lnTo>
                      <a:pt x="1073468" y="1471613"/>
                    </a:lnTo>
                    <a:cubicBezTo>
                      <a:pt x="1173480" y="1486853"/>
                      <a:pt x="1243013" y="1500188"/>
                      <a:pt x="1282065" y="1513523"/>
                    </a:cubicBezTo>
                    <a:cubicBezTo>
                      <a:pt x="1381125" y="1546860"/>
                      <a:pt x="1462088" y="1592580"/>
                      <a:pt x="1524953" y="1651635"/>
                    </a:cubicBezTo>
                    <a:cubicBezTo>
                      <a:pt x="1587818" y="1708785"/>
                      <a:pt x="1635443" y="1782128"/>
                      <a:pt x="1669733" y="1870710"/>
                    </a:cubicBezTo>
                    <a:close/>
                    <a:moveTo>
                      <a:pt x="1268730" y="2624138"/>
                    </a:moveTo>
                    <a:cubicBezTo>
                      <a:pt x="1349693" y="2512695"/>
                      <a:pt x="1390650" y="2384108"/>
                      <a:pt x="1390650" y="2236470"/>
                    </a:cubicBezTo>
                    <a:cubicBezTo>
                      <a:pt x="1390650" y="2110740"/>
                      <a:pt x="1362075" y="2014538"/>
                      <a:pt x="1304925" y="1945958"/>
                    </a:cubicBezTo>
                    <a:cubicBezTo>
                      <a:pt x="1262063" y="1894523"/>
                      <a:pt x="1186815" y="1852613"/>
                      <a:pt x="1080135" y="1820228"/>
                    </a:cubicBezTo>
                    <a:lnTo>
                      <a:pt x="992505" y="1798320"/>
                    </a:lnTo>
                    <a:lnTo>
                      <a:pt x="990600" y="2830830"/>
                    </a:lnTo>
                    <a:lnTo>
                      <a:pt x="1048703" y="2808923"/>
                    </a:lnTo>
                    <a:cubicBezTo>
                      <a:pt x="1135380" y="2768918"/>
                      <a:pt x="1207770" y="2707005"/>
                      <a:pt x="1268730" y="2624138"/>
                    </a:cubicBezTo>
                    <a:moveTo>
                      <a:pt x="732473" y="1425893"/>
                    </a:moveTo>
                    <a:lnTo>
                      <a:pt x="734378" y="497205"/>
                    </a:lnTo>
                    <a:lnTo>
                      <a:pt x="688658" y="514350"/>
                    </a:lnTo>
                    <a:cubicBezTo>
                      <a:pt x="604838" y="554355"/>
                      <a:pt x="537210" y="609600"/>
                      <a:pt x="482917" y="682943"/>
                    </a:cubicBezTo>
                    <a:cubicBezTo>
                      <a:pt x="411480" y="780098"/>
                      <a:pt x="375285" y="887730"/>
                      <a:pt x="375285" y="1006793"/>
                    </a:cubicBezTo>
                    <a:cubicBezTo>
                      <a:pt x="375285" y="1124903"/>
                      <a:pt x="405765" y="1219200"/>
                      <a:pt x="465773" y="1289685"/>
                    </a:cubicBezTo>
                    <a:cubicBezTo>
                      <a:pt x="511492" y="1343025"/>
                      <a:pt x="581025" y="1383030"/>
                      <a:pt x="674370" y="1411605"/>
                    </a:cubicBezTo>
                    <a:lnTo>
                      <a:pt x="732473" y="1425893"/>
                    </a:lnTo>
                  </a:path>
                </a:pathLst>
              </a:custGeom>
              <a:solidFill>
                <a:schemeClr val="accent3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grpSp>
            <p:nvGrpSpPr>
              <p:cNvPr id="130" name="Group 129">
                <a:extLst>
                  <a:ext uri="{FF2B5EF4-FFF2-40B4-BE49-F238E27FC236}">
                    <a16:creationId xmlns:a16="http://schemas.microsoft.com/office/drawing/2014/main" id="{5E14EA93-A7BF-4ADD-94C3-7D5D7C4AD8A0}"/>
                  </a:ext>
                </a:extLst>
              </p:cNvPr>
              <p:cNvGrpSpPr/>
              <p:nvPr/>
            </p:nvGrpSpPr>
            <p:grpSpPr>
              <a:xfrm>
                <a:off x="1975571" y="1809862"/>
                <a:ext cx="1010546" cy="3175718"/>
                <a:chOff x="1975571" y="1809862"/>
                <a:chExt cx="1010546" cy="3175718"/>
              </a:xfrm>
            </p:grpSpPr>
            <p:sp>
              <p:nvSpPr>
                <p:cNvPr id="131" name="Freeform: Shape 130">
                  <a:extLst>
                    <a:ext uri="{FF2B5EF4-FFF2-40B4-BE49-F238E27FC236}">
                      <a16:creationId xmlns:a16="http://schemas.microsoft.com/office/drawing/2014/main" id="{AD1AAF7E-B61A-4B8C-BF86-92FEAF9CC90B}"/>
                    </a:ext>
                  </a:extLst>
                </p:cNvPr>
                <p:cNvSpPr/>
                <p:nvPr/>
              </p:nvSpPr>
              <p:spPr>
                <a:xfrm>
                  <a:off x="1982155" y="4195005"/>
                  <a:ext cx="600074" cy="790575"/>
                </a:xfrm>
                <a:custGeom>
                  <a:avLst/>
                  <a:gdLst>
                    <a:gd name="connsiteX0" fmla="*/ 601980 w 600075"/>
                    <a:gd name="connsiteY0" fmla="*/ 791528 h 790575"/>
                    <a:gd name="connsiteX1" fmla="*/ 340995 w 600075"/>
                    <a:gd name="connsiteY1" fmla="*/ 649605 h 790575"/>
                    <a:gd name="connsiteX2" fmla="*/ 125730 w 600075"/>
                    <a:gd name="connsiteY2" fmla="*/ 437197 h 790575"/>
                    <a:gd name="connsiteX3" fmla="*/ 0 w 600075"/>
                    <a:gd name="connsiteY3" fmla="*/ 0 h 790575"/>
                    <a:gd name="connsiteX4" fmla="*/ 260985 w 600075"/>
                    <a:gd name="connsiteY4" fmla="*/ 141922 h 790575"/>
                    <a:gd name="connsiteX5" fmla="*/ 386715 w 600075"/>
                    <a:gd name="connsiteY5" fmla="*/ 579120 h 790575"/>
                    <a:gd name="connsiteX6" fmla="*/ 601980 w 600075"/>
                    <a:gd name="connsiteY6" fmla="*/ 791528 h 79057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600075" h="790575">
                      <a:moveTo>
                        <a:pt x="601980" y="791528"/>
                      </a:moveTo>
                      <a:lnTo>
                        <a:pt x="340995" y="649605"/>
                      </a:lnTo>
                      <a:cubicBezTo>
                        <a:pt x="259080" y="604838"/>
                        <a:pt x="187643" y="534353"/>
                        <a:pt x="125730" y="437197"/>
                      </a:cubicBezTo>
                      <a:cubicBezTo>
                        <a:pt x="53340" y="323850"/>
                        <a:pt x="11430" y="178118"/>
                        <a:pt x="0" y="0"/>
                      </a:cubicBezTo>
                      <a:lnTo>
                        <a:pt x="260985" y="141922"/>
                      </a:lnTo>
                      <a:cubicBezTo>
                        <a:pt x="272415" y="319088"/>
                        <a:pt x="314325" y="464820"/>
                        <a:pt x="386715" y="579120"/>
                      </a:cubicBezTo>
                      <a:cubicBezTo>
                        <a:pt x="448628" y="676275"/>
                        <a:pt x="520065" y="747713"/>
                        <a:pt x="601980" y="791528"/>
                      </a:cubicBezTo>
                    </a:path>
                  </a:pathLst>
                </a:custGeom>
                <a:solidFill>
                  <a:schemeClr val="accent3">
                    <a:lumMod val="60000"/>
                    <a:lumOff val="40000"/>
                  </a:schemeClr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32" name="Freeform: Shape 131">
                  <a:extLst>
                    <a:ext uri="{FF2B5EF4-FFF2-40B4-BE49-F238E27FC236}">
                      <a16:creationId xmlns:a16="http://schemas.microsoft.com/office/drawing/2014/main" id="{97636170-F1C0-430E-8BAD-664CCFD6D533}"/>
                    </a:ext>
                  </a:extLst>
                </p:cNvPr>
                <p:cNvSpPr/>
                <p:nvPr/>
              </p:nvSpPr>
              <p:spPr>
                <a:xfrm>
                  <a:off x="1975571" y="4089376"/>
                  <a:ext cx="581025" cy="247650"/>
                </a:xfrm>
                <a:custGeom>
                  <a:avLst/>
                  <a:gdLst>
                    <a:gd name="connsiteX0" fmla="*/ 260985 w 581025"/>
                    <a:gd name="connsiteY0" fmla="*/ 251460 h 247650"/>
                    <a:gd name="connsiteX1" fmla="*/ 0 w 581025"/>
                    <a:gd name="connsiteY1" fmla="*/ 109538 h 247650"/>
                    <a:gd name="connsiteX2" fmla="*/ 320993 w 581025"/>
                    <a:gd name="connsiteY2" fmla="*/ 0 h 247650"/>
                    <a:gd name="connsiteX3" fmla="*/ 581978 w 581025"/>
                    <a:gd name="connsiteY3" fmla="*/ 140970 h 2476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581025" h="247650">
                      <a:moveTo>
                        <a:pt x="260985" y="251460"/>
                      </a:moveTo>
                      <a:lnTo>
                        <a:pt x="0" y="109538"/>
                      </a:lnTo>
                      <a:lnTo>
                        <a:pt x="320993" y="0"/>
                      </a:lnTo>
                      <a:lnTo>
                        <a:pt x="581978" y="140970"/>
                      </a:lnTo>
                      <a:close/>
                    </a:path>
                  </a:pathLst>
                </a:custGeom>
                <a:solidFill>
                  <a:schemeClr val="accent3">
                    <a:lumMod val="60000"/>
                    <a:lumOff val="40000"/>
                  </a:schemeClr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33" name="Freeform: Shape 132">
                  <a:extLst>
                    <a:ext uri="{FF2B5EF4-FFF2-40B4-BE49-F238E27FC236}">
                      <a16:creationId xmlns:a16="http://schemas.microsoft.com/office/drawing/2014/main" id="{1FC5F878-B28A-4B3D-B2A9-5462B4FC0C42}"/>
                    </a:ext>
                  </a:extLst>
                </p:cNvPr>
                <p:cNvSpPr/>
                <p:nvPr/>
              </p:nvSpPr>
              <p:spPr>
                <a:xfrm>
                  <a:off x="2032721" y="1973775"/>
                  <a:ext cx="940118" cy="1580197"/>
                </a:xfrm>
                <a:custGeom>
                  <a:avLst/>
                  <a:gdLst>
                    <a:gd name="connsiteX0" fmla="*/ 812750 w 940118"/>
                    <a:gd name="connsiteY0" fmla="*/ 163017 h 1580197"/>
                    <a:gd name="connsiteX1" fmla="*/ 812706 w 940118"/>
                    <a:gd name="connsiteY1" fmla="*/ 163034 h 1580197"/>
                    <a:gd name="connsiteX2" fmla="*/ 832937 w 940118"/>
                    <a:gd name="connsiteY2" fmla="*/ 174035 h 1580197"/>
                    <a:gd name="connsiteX3" fmla="*/ 679133 w 940118"/>
                    <a:gd name="connsiteY3" fmla="*/ 0 h 1580197"/>
                    <a:gd name="connsiteX4" fmla="*/ 940118 w 940118"/>
                    <a:gd name="connsiteY4" fmla="*/ 140970 h 1580197"/>
                    <a:gd name="connsiteX5" fmla="*/ 833438 w 940118"/>
                    <a:gd name="connsiteY5" fmla="*/ 174308 h 1580197"/>
                    <a:gd name="connsiteX6" fmla="*/ 833437 w 940118"/>
                    <a:gd name="connsiteY6" fmla="*/ 174308 h 1580197"/>
                    <a:gd name="connsiteX7" fmla="*/ 747299 w 940118"/>
                    <a:gd name="connsiteY7" fmla="*/ 210278 h 1580197"/>
                    <a:gd name="connsiteX8" fmla="*/ 747713 w 940118"/>
                    <a:gd name="connsiteY8" fmla="*/ 210503 h 1580197"/>
                    <a:gd name="connsiteX9" fmla="*/ 620078 w 940118"/>
                    <a:gd name="connsiteY9" fmla="*/ 282893 h 1580197"/>
                    <a:gd name="connsiteX10" fmla="*/ 592976 w 940118"/>
                    <a:gd name="connsiteY10" fmla="*/ 268101 h 1580197"/>
                    <a:gd name="connsiteX11" fmla="*/ 592932 w 940118"/>
                    <a:gd name="connsiteY11" fmla="*/ 268132 h 1580197"/>
                    <a:gd name="connsiteX12" fmla="*/ 620077 w 940118"/>
                    <a:gd name="connsiteY12" fmla="*/ 282893 h 1580197"/>
                    <a:gd name="connsiteX13" fmla="*/ 548076 w 940118"/>
                    <a:gd name="connsiteY13" fmla="*/ 339736 h 1580197"/>
                    <a:gd name="connsiteX14" fmla="*/ 548640 w 940118"/>
                    <a:gd name="connsiteY14" fmla="*/ 340043 h 1580197"/>
                    <a:gd name="connsiteX15" fmla="*/ 503873 w 940118"/>
                    <a:gd name="connsiteY15" fmla="*/ 383858 h 1580197"/>
                    <a:gd name="connsiteX16" fmla="*/ 488633 w 940118"/>
                    <a:gd name="connsiteY16" fmla="*/ 399098 h 1580197"/>
                    <a:gd name="connsiteX17" fmla="*/ 455232 w 940118"/>
                    <a:gd name="connsiteY17" fmla="*/ 380990 h 1580197"/>
                    <a:gd name="connsiteX18" fmla="*/ 454648 w 940118"/>
                    <a:gd name="connsiteY18" fmla="*/ 381569 h 1580197"/>
                    <a:gd name="connsiteX19" fmla="*/ 488633 w 940118"/>
                    <a:gd name="connsiteY19" fmla="*/ 400050 h 1580197"/>
                    <a:gd name="connsiteX20" fmla="*/ 422910 w 940118"/>
                    <a:gd name="connsiteY20" fmla="*/ 482918 h 1580197"/>
                    <a:gd name="connsiteX21" fmla="*/ 391243 w 940118"/>
                    <a:gd name="connsiteY21" fmla="*/ 465814 h 1580197"/>
                    <a:gd name="connsiteX22" fmla="*/ 390818 w 940118"/>
                    <a:gd name="connsiteY22" fmla="*/ 466419 h 1580197"/>
                    <a:gd name="connsiteX23" fmla="*/ 422910 w 940118"/>
                    <a:gd name="connsiteY23" fmla="*/ 483870 h 1580197"/>
                    <a:gd name="connsiteX24" fmla="*/ 367665 w 940118"/>
                    <a:gd name="connsiteY24" fmla="*/ 572453 h 1580197"/>
                    <a:gd name="connsiteX25" fmla="*/ 368618 w 940118"/>
                    <a:gd name="connsiteY25" fmla="*/ 573405 h 1580197"/>
                    <a:gd name="connsiteX26" fmla="*/ 317183 w 940118"/>
                    <a:gd name="connsiteY26" fmla="*/ 684847 h 1580197"/>
                    <a:gd name="connsiteX27" fmla="*/ 305241 w 940118"/>
                    <a:gd name="connsiteY27" fmla="*/ 678329 h 1580197"/>
                    <a:gd name="connsiteX28" fmla="*/ 305235 w 940118"/>
                    <a:gd name="connsiteY28" fmla="*/ 678350 h 1580197"/>
                    <a:gd name="connsiteX29" fmla="*/ 317183 w 940118"/>
                    <a:gd name="connsiteY29" fmla="*/ 684847 h 1580197"/>
                    <a:gd name="connsiteX30" fmla="*/ 260985 w 940118"/>
                    <a:gd name="connsiteY30" fmla="*/ 1014413 h 1580197"/>
                    <a:gd name="connsiteX31" fmla="*/ 342900 w 940118"/>
                    <a:gd name="connsiteY31" fmla="*/ 1373505 h 1580197"/>
                    <a:gd name="connsiteX32" fmla="*/ 546735 w 940118"/>
                    <a:gd name="connsiteY32" fmla="*/ 1580197 h 1580197"/>
                    <a:gd name="connsiteX33" fmla="*/ 285750 w 940118"/>
                    <a:gd name="connsiteY33" fmla="*/ 1438275 h 1580197"/>
                    <a:gd name="connsiteX34" fmla="*/ 81915 w 940118"/>
                    <a:gd name="connsiteY34" fmla="*/ 1231583 h 1580197"/>
                    <a:gd name="connsiteX35" fmla="*/ 0 w 940118"/>
                    <a:gd name="connsiteY35" fmla="*/ 872490 h 1580197"/>
                    <a:gd name="connsiteX36" fmla="*/ 56197 w 940118"/>
                    <a:gd name="connsiteY36" fmla="*/ 542925 h 1580197"/>
                    <a:gd name="connsiteX37" fmla="*/ 62441 w 940118"/>
                    <a:gd name="connsiteY37" fmla="*/ 546321 h 1580197"/>
                    <a:gd name="connsiteX38" fmla="*/ 62617 w 940118"/>
                    <a:gd name="connsiteY38" fmla="*/ 545909 h 1580197"/>
                    <a:gd name="connsiteX39" fmla="*/ 57150 w 940118"/>
                    <a:gd name="connsiteY39" fmla="*/ 542925 h 1580197"/>
                    <a:gd name="connsiteX40" fmla="*/ 107444 w 940118"/>
                    <a:gd name="connsiteY40" fmla="*/ 431896 h 1580197"/>
                    <a:gd name="connsiteX41" fmla="*/ 106680 w 940118"/>
                    <a:gd name="connsiteY41" fmla="*/ 431483 h 1580197"/>
                    <a:gd name="connsiteX42" fmla="*/ 161925 w 940118"/>
                    <a:gd name="connsiteY42" fmla="*/ 341948 h 1580197"/>
                    <a:gd name="connsiteX43" fmla="*/ 171758 w 940118"/>
                    <a:gd name="connsiteY43" fmla="*/ 347295 h 1580197"/>
                    <a:gd name="connsiteX44" fmla="*/ 171778 w 940118"/>
                    <a:gd name="connsiteY44" fmla="*/ 347270 h 1580197"/>
                    <a:gd name="connsiteX45" fmla="*/ 161925 w 940118"/>
                    <a:gd name="connsiteY45" fmla="*/ 341948 h 1580197"/>
                    <a:gd name="connsiteX46" fmla="*/ 227648 w 940118"/>
                    <a:gd name="connsiteY46" fmla="*/ 258128 h 1580197"/>
                    <a:gd name="connsiteX47" fmla="*/ 239906 w 940118"/>
                    <a:gd name="connsiteY47" fmla="*/ 264794 h 1580197"/>
                    <a:gd name="connsiteX48" fmla="*/ 240267 w 940118"/>
                    <a:gd name="connsiteY48" fmla="*/ 264453 h 1580197"/>
                    <a:gd name="connsiteX49" fmla="*/ 228600 w 940118"/>
                    <a:gd name="connsiteY49" fmla="*/ 258128 h 1580197"/>
                    <a:gd name="connsiteX50" fmla="*/ 242888 w 940118"/>
                    <a:gd name="connsiteY50" fmla="*/ 241935 h 1580197"/>
                    <a:gd name="connsiteX51" fmla="*/ 287315 w 940118"/>
                    <a:gd name="connsiteY51" fmla="*/ 198453 h 1580197"/>
                    <a:gd name="connsiteX52" fmla="*/ 286702 w 940118"/>
                    <a:gd name="connsiteY52" fmla="*/ 198120 h 1580197"/>
                    <a:gd name="connsiteX53" fmla="*/ 359092 w 940118"/>
                    <a:gd name="connsiteY53" fmla="*/ 140970 h 1580197"/>
                    <a:gd name="connsiteX54" fmla="*/ 378434 w 940118"/>
                    <a:gd name="connsiteY54" fmla="*/ 151488 h 1580197"/>
                    <a:gd name="connsiteX55" fmla="*/ 378837 w 940118"/>
                    <a:gd name="connsiteY55" fmla="*/ 151226 h 1580197"/>
                    <a:gd name="connsiteX56" fmla="*/ 360045 w 940118"/>
                    <a:gd name="connsiteY56" fmla="*/ 140970 h 1580197"/>
                    <a:gd name="connsiteX57" fmla="*/ 486263 w 940118"/>
                    <a:gd name="connsiteY57" fmla="*/ 68845 h 1580197"/>
                    <a:gd name="connsiteX58" fmla="*/ 485775 w 940118"/>
                    <a:gd name="connsiteY58" fmla="*/ 68580 h 1580197"/>
                    <a:gd name="connsiteX59" fmla="*/ 572452 w 940118"/>
                    <a:gd name="connsiteY59" fmla="*/ 32385 h 1580197"/>
                    <a:gd name="connsiteX60" fmla="*/ 595123 w 940118"/>
                    <a:gd name="connsiteY60" fmla="*/ 44713 h 1580197"/>
                    <a:gd name="connsiteX61" fmla="*/ 595672 w 940118"/>
                    <a:gd name="connsiteY61" fmla="*/ 44538 h 1580197"/>
                    <a:gd name="connsiteX62" fmla="*/ 573405 w 940118"/>
                    <a:gd name="connsiteY62" fmla="*/ 32385 h 1580197"/>
                    <a:gd name="connsiteX0" fmla="*/ 812750 w 940118"/>
                    <a:gd name="connsiteY0" fmla="*/ 163017 h 1580197"/>
                    <a:gd name="connsiteX1" fmla="*/ 812706 w 940118"/>
                    <a:gd name="connsiteY1" fmla="*/ 163034 h 1580197"/>
                    <a:gd name="connsiteX2" fmla="*/ 832937 w 940118"/>
                    <a:gd name="connsiteY2" fmla="*/ 174035 h 1580197"/>
                    <a:gd name="connsiteX3" fmla="*/ 812750 w 940118"/>
                    <a:gd name="connsiteY3" fmla="*/ 163017 h 1580197"/>
                    <a:gd name="connsiteX4" fmla="*/ 679133 w 940118"/>
                    <a:gd name="connsiteY4" fmla="*/ 0 h 1580197"/>
                    <a:gd name="connsiteX5" fmla="*/ 940118 w 940118"/>
                    <a:gd name="connsiteY5" fmla="*/ 140970 h 1580197"/>
                    <a:gd name="connsiteX6" fmla="*/ 833438 w 940118"/>
                    <a:gd name="connsiteY6" fmla="*/ 174308 h 1580197"/>
                    <a:gd name="connsiteX7" fmla="*/ 833437 w 940118"/>
                    <a:gd name="connsiteY7" fmla="*/ 174308 h 1580197"/>
                    <a:gd name="connsiteX8" fmla="*/ 747299 w 940118"/>
                    <a:gd name="connsiteY8" fmla="*/ 210278 h 1580197"/>
                    <a:gd name="connsiteX9" fmla="*/ 747713 w 940118"/>
                    <a:gd name="connsiteY9" fmla="*/ 210503 h 1580197"/>
                    <a:gd name="connsiteX10" fmla="*/ 620078 w 940118"/>
                    <a:gd name="connsiteY10" fmla="*/ 282893 h 1580197"/>
                    <a:gd name="connsiteX11" fmla="*/ 592976 w 940118"/>
                    <a:gd name="connsiteY11" fmla="*/ 268101 h 1580197"/>
                    <a:gd name="connsiteX12" fmla="*/ 592932 w 940118"/>
                    <a:gd name="connsiteY12" fmla="*/ 268132 h 1580197"/>
                    <a:gd name="connsiteX13" fmla="*/ 620077 w 940118"/>
                    <a:gd name="connsiteY13" fmla="*/ 282893 h 1580197"/>
                    <a:gd name="connsiteX14" fmla="*/ 548076 w 940118"/>
                    <a:gd name="connsiteY14" fmla="*/ 339736 h 1580197"/>
                    <a:gd name="connsiteX15" fmla="*/ 548640 w 940118"/>
                    <a:gd name="connsiteY15" fmla="*/ 340043 h 1580197"/>
                    <a:gd name="connsiteX16" fmla="*/ 503873 w 940118"/>
                    <a:gd name="connsiteY16" fmla="*/ 383858 h 1580197"/>
                    <a:gd name="connsiteX17" fmla="*/ 488633 w 940118"/>
                    <a:gd name="connsiteY17" fmla="*/ 399098 h 1580197"/>
                    <a:gd name="connsiteX18" fmla="*/ 455232 w 940118"/>
                    <a:gd name="connsiteY18" fmla="*/ 380990 h 1580197"/>
                    <a:gd name="connsiteX19" fmla="*/ 488633 w 940118"/>
                    <a:gd name="connsiteY19" fmla="*/ 400050 h 1580197"/>
                    <a:gd name="connsiteX20" fmla="*/ 422910 w 940118"/>
                    <a:gd name="connsiteY20" fmla="*/ 482918 h 1580197"/>
                    <a:gd name="connsiteX21" fmla="*/ 391243 w 940118"/>
                    <a:gd name="connsiteY21" fmla="*/ 465814 h 1580197"/>
                    <a:gd name="connsiteX22" fmla="*/ 390818 w 940118"/>
                    <a:gd name="connsiteY22" fmla="*/ 466419 h 1580197"/>
                    <a:gd name="connsiteX23" fmla="*/ 422910 w 940118"/>
                    <a:gd name="connsiteY23" fmla="*/ 483870 h 1580197"/>
                    <a:gd name="connsiteX24" fmla="*/ 367665 w 940118"/>
                    <a:gd name="connsiteY24" fmla="*/ 572453 h 1580197"/>
                    <a:gd name="connsiteX25" fmla="*/ 368618 w 940118"/>
                    <a:gd name="connsiteY25" fmla="*/ 573405 h 1580197"/>
                    <a:gd name="connsiteX26" fmla="*/ 317183 w 940118"/>
                    <a:gd name="connsiteY26" fmla="*/ 684847 h 1580197"/>
                    <a:gd name="connsiteX27" fmla="*/ 305241 w 940118"/>
                    <a:gd name="connsiteY27" fmla="*/ 678329 h 1580197"/>
                    <a:gd name="connsiteX28" fmla="*/ 305235 w 940118"/>
                    <a:gd name="connsiteY28" fmla="*/ 678350 h 1580197"/>
                    <a:gd name="connsiteX29" fmla="*/ 317183 w 940118"/>
                    <a:gd name="connsiteY29" fmla="*/ 684847 h 1580197"/>
                    <a:gd name="connsiteX30" fmla="*/ 260985 w 940118"/>
                    <a:gd name="connsiteY30" fmla="*/ 1014413 h 1580197"/>
                    <a:gd name="connsiteX31" fmla="*/ 342900 w 940118"/>
                    <a:gd name="connsiteY31" fmla="*/ 1373505 h 1580197"/>
                    <a:gd name="connsiteX32" fmla="*/ 546735 w 940118"/>
                    <a:gd name="connsiteY32" fmla="*/ 1580197 h 1580197"/>
                    <a:gd name="connsiteX33" fmla="*/ 285750 w 940118"/>
                    <a:gd name="connsiteY33" fmla="*/ 1438275 h 1580197"/>
                    <a:gd name="connsiteX34" fmla="*/ 81915 w 940118"/>
                    <a:gd name="connsiteY34" fmla="*/ 1231583 h 1580197"/>
                    <a:gd name="connsiteX35" fmla="*/ 0 w 940118"/>
                    <a:gd name="connsiteY35" fmla="*/ 872490 h 1580197"/>
                    <a:gd name="connsiteX36" fmla="*/ 56197 w 940118"/>
                    <a:gd name="connsiteY36" fmla="*/ 542925 h 1580197"/>
                    <a:gd name="connsiteX37" fmla="*/ 62441 w 940118"/>
                    <a:gd name="connsiteY37" fmla="*/ 546321 h 1580197"/>
                    <a:gd name="connsiteX38" fmla="*/ 62617 w 940118"/>
                    <a:gd name="connsiteY38" fmla="*/ 545909 h 1580197"/>
                    <a:gd name="connsiteX39" fmla="*/ 57150 w 940118"/>
                    <a:gd name="connsiteY39" fmla="*/ 542925 h 1580197"/>
                    <a:gd name="connsiteX40" fmla="*/ 107444 w 940118"/>
                    <a:gd name="connsiteY40" fmla="*/ 431896 h 1580197"/>
                    <a:gd name="connsiteX41" fmla="*/ 106680 w 940118"/>
                    <a:gd name="connsiteY41" fmla="*/ 431483 h 1580197"/>
                    <a:gd name="connsiteX42" fmla="*/ 161925 w 940118"/>
                    <a:gd name="connsiteY42" fmla="*/ 341948 h 1580197"/>
                    <a:gd name="connsiteX43" fmla="*/ 171758 w 940118"/>
                    <a:gd name="connsiteY43" fmla="*/ 347295 h 1580197"/>
                    <a:gd name="connsiteX44" fmla="*/ 171778 w 940118"/>
                    <a:gd name="connsiteY44" fmla="*/ 347270 h 1580197"/>
                    <a:gd name="connsiteX45" fmla="*/ 161925 w 940118"/>
                    <a:gd name="connsiteY45" fmla="*/ 341948 h 1580197"/>
                    <a:gd name="connsiteX46" fmla="*/ 227648 w 940118"/>
                    <a:gd name="connsiteY46" fmla="*/ 258128 h 1580197"/>
                    <a:gd name="connsiteX47" fmla="*/ 239906 w 940118"/>
                    <a:gd name="connsiteY47" fmla="*/ 264794 h 1580197"/>
                    <a:gd name="connsiteX48" fmla="*/ 240267 w 940118"/>
                    <a:gd name="connsiteY48" fmla="*/ 264453 h 1580197"/>
                    <a:gd name="connsiteX49" fmla="*/ 228600 w 940118"/>
                    <a:gd name="connsiteY49" fmla="*/ 258128 h 1580197"/>
                    <a:gd name="connsiteX50" fmla="*/ 242888 w 940118"/>
                    <a:gd name="connsiteY50" fmla="*/ 241935 h 1580197"/>
                    <a:gd name="connsiteX51" fmla="*/ 287315 w 940118"/>
                    <a:gd name="connsiteY51" fmla="*/ 198453 h 1580197"/>
                    <a:gd name="connsiteX52" fmla="*/ 286702 w 940118"/>
                    <a:gd name="connsiteY52" fmla="*/ 198120 h 1580197"/>
                    <a:gd name="connsiteX53" fmla="*/ 359092 w 940118"/>
                    <a:gd name="connsiteY53" fmla="*/ 140970 h 1580197"/>
                    <a:gd name="connsiteX54" fmla="*/ 378434 w 940118"/>
                    <a:gd name="connsiteY54" fmla="*/ 151488 h 1580197"/>
                    <a:gd name="connsiteX55" fmla="*/ 378837 w 940118"/>
                    <a:gd name="connsiteY55" fmla="*/ 151226 h 1580197"/>
                    <a:gd name="connsiteX56" fmla="*/ 360045 w 940118"/>
                    <a:gd name="connsiteY56" fmla="*/ 140970 h 1580197"/>
                    <a:gd name="connsiteX57" fmla="*/ 486263 w 940118"/>
                    <a:gd name="connsiteY57" fmla="*/ 68845 h 1580197"/>
                    <a:gd name="connsiteX58" fmla="*/ 485775 w 940118"/>
                    <a:gd name="connsiteY58" fmla="*/ 68580 h 1580197"/>
                    <a:gd name="connsiteX59" fmla="*/ 572452 w 940118"/>
                    <a:gd name="connsiteY59" fmla="*/ 32385 h 1580197"/>
                    <a:gd name="connsiteX60" fmla="*/ 595123 w 940118"/>
                    <a:gd name="connsiteY60" fmla="*/ 44713 h 1580197"/>
                    <a:gd name="connsiteX61" fmla="*/ 595672 w 940118"/>
                    <a:gd name="connsiteY61" fmla="*/ 44538 h 1580197"/>
                    <a:gd name="connsiteX62" fmla="*/ 573405 w 940118"/>
                    <a:gd name="connsiteY62" fmla="*/ 32385 h 1580197"/>
                    <a:gd name="connsiteX63" fmla="*/ 679133 w 940118"/>
                    <a:gd name="connsiteY63" fmla="*/ 0 h 1580197"/>
                    <a:gd name="connsiteX0" fmla="*/ 812750 w 940118"/>
                    <a:gd name="connsiteY0" fmla="*/ 163017 h 1580197"/>
                    <a:gd name="connsiteX1" fmla="*/ 812706 w 940118"/>
                    <a:gd name="connsiteY1" fmla="*/ 163034 h 1580197"/>
                    <a:gd name="connsiteX2" fmla="*/ 832937 w 940118"/>
                    <a:gd name="connsiteY2" fmla="*/ 174035 h 1580197"/>
                    <a:gd name="connsiteX3" fmla="*/ 812750 w 940118"/>
                    <a:gd name="connsiteY3" fmla="*/ 163017 h 1580197"/>
                    <a:gd name="connsiteX4" fmla="*/ 679133 w 940118"/>
                    <a:gd name="connsiteY4" fmla="*/ 0 h 1580197"/>
                    <a:gd name="connsiteX5" fmla="*/ 940118 w 940118"/>
                    <a:gd name="connsiteY5" fmla="*/ 140970 h 1580197"/>
                    <a:gd name="connsiteX6" fmla="*/ 833438 w 940118"/>
                    <a:gd name="connsiteY6" fmla="*/ 174308 h 1580197"/>
                    <a:gd name="connsiteX7" fmla="*/ 833437 w 940118"/>
                    <a:gd name="connsiteY7" fmla="*/ 174308 h 1580197"/>
                    <a:gd name="connsiteX8" fmla="*/ 747299 w 940118"/>
                    <a:gd name="connsiteY8" fmla="*/ 210278 h 1580197"/>
                    <a:gd name="connsiteX9" fmla="*/ 747713 w 940118"/>
                    <a:gd name="connsiteY9" fmla="*/ 210503 h 1580197"/>
                    <a:gd name="connsiteX10" fmla="*/ 620078 w 940118"/>
                    <a:gd name="connsiteY10" fmla="*/ 282893 h 1580197"/>
                    <a:gd name="connsiteX11" fmla="*/ 592976 w 940118"/>
                    <a:gd name="connsiteY11" fmla="*/ 268101 h 1580197"/>
                    <a:gd name="connsiteX12" fmla="*/ 592932 w 940118"/>
                    <a:gd name="connsiteY12" fmla="*/ 268132 h 1580197"/>
                    <a:gd name="connsiteX13" fmla="*/ 620077 w 940118"/>
                    <a:gd name="connsiteY13" fmla="*/ 282893 h 1580197"/>
                    <a:gd name="connsiteX14" fmla="*/ 548076 w 940118"/>
                    <a:gd name="connsiteY14" fmla="*/ 339736 h 1580197"/>
                    <a:gd name="connsiteX15" fmla="*/ 548640 w 940118"/>
                    <a:gd name="connsiteY15" fmla="*/ 340043 h 1580197"/>
                    <a:gd name="connsiteX16" fmla="*/ 503873 w 940118"/>
                    <a:gd name="connsiteY16" fmla="*/ 383858 h 1580197"/>
                    <a:gd name="connsiteX17" fmla="*/ 488633 w 940118"/>
                    <a:gd name="connsiteY17" fmla="*/ 399098 h 1580197"/>
                    <a:gd name="connsiteX18" fmla="*/ 455232 w 940118"/>
                    <a:gd name="connsiteY18" fmla="*/ 380990 h 1580197"/>
                    <a:gd name="connsiteX19" fmla="*/ 488633 w 940118"/>
                    <a:gd name="connsiteY19" fmla="*/ 400050 h 1580197"/>
                    <a:gd name="connsiteX20" fmla="*/ 422910 w 940118"/>
                    <a:gd name="connsiteY20" fmla="*/ 482918 h 1580197"/>
                    <a:gd name="connsiteX21" fmla="*/ 391243 w 940118"/>
                    <a:gd name="connsiteY21" fmla="*/ 465814 h 1580197"/>
                    <a:gd name="connsiteX22" fmla="*/ 422910 w 940118"/>
                    <a:gd name="connsiteY22" fmla="*/ 483870 h 1580197"/>
                    <a:gd name="connsiteX23" fmla="*/ 367665 w 940118"/>
                    <a:gd name="connsiteY23" fmla="*/ 572453 h 1580197"/>
                    <a:gd name="connsiteX24" fmla="*/ 368618 w 940118"/>
                    <a:gd name="connsiteY24" fmla="*/ 573405 h 1580197"/>
                    <a:gd name="connsiteX25" fmla="*/ 317183 w 940118"/>
                    <a:gd name="connsiteY25" fmla="*/ 684847 h 1580197"/>
                    <a:gd name="connsiteX26" fmla="*/ 305241 w 940118"/>
                    <a:gd name="connsiteY26" fmla="*/ 678329 h 1580197"/>
                    <a:gd name="connsiteX27" fmla="*/ 305235 w 940118"/>
                    <a:gd name="connsiteY27" fmla="*/ 678350 h 1580197"/>
                    <a:gd name="connsiteX28" fmla="*/ 317183 w 940118"/>
                    <a:gd name="connsiteY28" fmla="*/ 684847 h 1580197"/>
                    <a:gd name="connsiteX29" fmla="*/ 260985 w 940118"/>
                    <a:gd name="connsiteY29" fmla="*/ 1014413 h 1580197"/>
                    <a:gd name="connsiteX30" fmla="*/ 342900 w 940118"/>
                    <a:gd name="connsiteY30" fmla="*/ 1373505 h 1580197"/>
                    <a:gd name="connsiteX31" fmla="*/ 546735 w 940118"/>
                    <a:gd name="connsiteY31" fmla="*/ 1580197 h 1580197"/>
                    <a:gd name="connsiteX32" fmla="*/ 285750 w 940118"/>
                    <a:gd name="connsiteY32" fmla="*/ 1438275 h 1580197"/>
                    <a:gd name="connsiteX33" fmla="*/ 81915 w 940118"/>
                    <a:gd name="connsiteY33" fmla="*/ 1231583 h 1580197"/>
                    <a:gd name="connsiteX34" fmla="*/ 0 w 940118"/>
                    <a:gd name="connsiteY34" fmla="*/ 872490 h 1580197"/>
                    <a:gd name="connsiteX35" fmla="*/ 56197 w 940118"/>
                    <a:gd name="connsiteY35" fmla="*/ 542925 h 1580197"/>
                    <a:gd name="connsiteX36" fmla="*/ 62441 w 940118"/>
                    <a:gd name="connsiteY36" fmla="*/ 546321 h 1580197"/>
                    <a:gd name="connsiteX37" fmla="*/ 62617 w 940118"/>
                    <a:gd name="connsiteY37" fmla="*/ 545909 h 1580197"/>
                    <a:gd name="connsiteX38" fmla="*/ 57150 w 940118"/>
                    <a:gd name="connsiteY38" fmla="*/ 542925 h 1580197"/>
                    <a:gd name="connsiteX39" fmla="*/ 107444 w 940118"/>
                    <a:gd name="connsiteY39" fmla="*/ 431896 h 1580197"/>
                    <a:gd name="connsiteX40" fmla="*/ 106680 w 940118"/>
                    <a:gd name="connsiteY40" fmla="*/ 431483 h 1580197"/>
                    <a:gd name="connsiteX41" fmla="*/ 161925 w 940118"/>
                    <a:gd name="connsiteY41" fmla="*/ 341948 h 1580197"/>
                    <a:gd name="connsiteX42" fmla="*/ 171758 w 940118"/>
                    <a:gd name="connsiteY42" fmla="*/ 347295 h 1580197"/>
                    <a:gd name="connsiteX43" fmla="*/ 171778 w 940118"/>
                    <a:gd name="connsiteY43" fmla="*/ 347270 h 1580197"/>
                    <a:gd name="connsiteX44" fmla="*/ 161925 w 940118"/>
                    <a:gd name="connsiteY44" fmla="*/ 341948 h 1580197"/>
                    <a:gd name="connsiteX45" fmla="*/ 227648 w 940118"/>
                    <a:gd name="connsiteY45" fmla="*/ 258128 h 1580197"/>
                    <a:gd name="connsiteX46" fmla="*/ 239906 w 940118"/>
                    <a:gd name="connsiteY46" fmla="*/ 264794 h 1580197"/>
                    <a:gd name="connsiteX47" fmla="*/ 240267 w 940118"/>
                    <a:gd name="connsiteY47" fmla="*/ 264453 h 1580197"/>
                    <a:gd name="connsiteX48" fmla="*/ 228600 w 940118"/>
                    <a:gd name="connsiteY48" fmla="*/ 258128 h 1580197"/>
                    <a:gd name="connsiteX49" fmla="*/ 242888 w 940118"/>
                    <a:gd name="connsiteY49" fmla="*/ 241935 h 1580197"/>
                    <a:gd name="connsiteX50" fmla="*/ 287315 w 940118"/>
                    <a:gd name="connsiteY50" fmla="*/ 198453 h 1580197"/>
                    <a:gd name="connsiteX51" fmla="*/ 286702 w 940118"/>
                    <a:gd name="connsiteY51" fmla="*/ 198120 h 1580197"/>
                    <a:gd name="connsiteX52" fmla="*/ 359092 w 940118"/>
                    <a:gd name="connsiteY52" fmla="*/ 140970 h 1580197"/>
                    <a:gd name="connsiteX53" fmla="*/ 378434 w 940118"/>
                    <a:gd name="connsiteY53" fmla="*/ 151488 h 1580197"/>
                    <a:gd name="connsiteX54" fmla="*/ 378837 w 940118"/>
                    <a:gd name="connsiteY54" fmla="*/ 151226 h 1580197"/>
                    <a:gd name="connsiteX55" fmla="*/ 360045 w 940118"/>
                    <a:gd name="connsiteY55" fmla="*/ 140970 h 1580197"/>
                    <a:gd name="connsiteX56" fmla="*/ 486263 w 940118"/>
                    <a:gd name="connsiteY56" fmla="*/ 68845 h 1580197"/>
                    <a:gd name="connsiteX57" fmla="*/ 485775 w 940118"/>
                    <a:gd name="connsiteY57" fmla="*/ 68580 h 1580197"/>
                    <a:gd name="connsiteX58" fmla="*/ 572452 w 940118"/>
                    <a:gd name="connsiteY58" fmla="*/ 32385 h 1580197"/>
                    <a:gd name="connsiteX59" fmla="*/ 595123 w 940118"/>
                    <a:gd name="connsiteY59" fmla="*/ 44713 h 1580197"/>
                    <a:gd name="connsiteX60" fmla="*/ 595672 w 940118"/>
                    <a:gd name="connsiteY60" fmla="*/ 44538 h 1580197"/>
                    <a:gd name="connsiteX61" fmla="*/ 573405 w 940118"/>
                    <a:gd name="connsiteY61" fmla="*/ 32385 h 1580197"/>
                    <a:gd name="connsiteX62" fmla="*/ 679133 w 940118"/>
                    <a:gd name="connsiteY62" fmla="*/ 0 h 1580197"/>
                    <a:gd name="connsiteX0" fmla="*/ 812750 w 940118"/>
                    <a:gd name="connsiteY0" fmla="*/ 163017 h 1580197"/>
                    <a:gd name="connsiteX1" fmla="*/ 812706 w 940118"/>
                    <a:gd name="connsiteY1" fmla="*/ 163034 h 1580197"/>
                    <a:gd name="connsiteX2" fmla="*/ 832937 w 940118"/>
                    <a:gd name="connsiteY2" fmla="*/ 174035 h 1580197"/>
                    <a:gd name="connsiteX3" fmla="*/ 812750 w 940118"/>
                    <a:gd name="connsiteY3" fmla="*/ 163017 h 1580197"/>
                    <a:gd name="connsiteX4" fmla="*/ 679133 w 940118"/>
                    <a:gd name="connsiteY4" fmla="*/ 0 h 1580197"/>
                    <a:gd name="connsiteX5" fmla="*/ 940118 w 940118"/>
                    <a:gd name="connsiteY5" fmla="*/ 140970 h 1580197"/>
                    <a:gd name="connsiteX6" fmla="*/ 833438 w 940118"/>
                    <a:gd name="connsiteY6" fmla="*/ 174308 h 1580197"/>
                    <a:gd name="connsiteX7" fmla="*/ 833437 w 940118"/>
                    <a:gd name="connsiteY7" fmla="*/ 174308 h 1580197"/>
                    <a:gd name="connsiteX8" fmla="*/ 747299 w 940118"/>
                    <a:gd name="connsiteY8" fmla="*/ 210278 h 1580197"/>
                    <a:gd name="connsiteX9" fmla="*/ 747713 w 940118"/>
                    <a:gd name="connsiteY9" fmla="*/ 210503 h 1580197"/>
                    <a:gd name="connsiteX10" fmla="*/ 620078 w 940118"/>
                    <a:gd name="connsiteY10" fmla="*/ 282893 h 1580197"/>
                    <a:gd name="connsiteX11" fmla="*/ 592976 w 940118"/>
                    <a:gd name="connsiteY11" fmla="*/ 268101 h 1580197"/>
                    <a:gd name="connsiteX12" fmla="*/ 592932 w 940118"/>
                    <a:gd name="connsiteY12" fmla="*/ 268132 h 1580197"/>
                    <a:gd name="connsiteX13" fmla="*/ 620077 w 940118"/>
                    <a:gd name="connsiteY13" fmla="*/ 282893 h 1580197"/>
                    <a:gd name="connsiteX14" fmla="*/ 548076 w 940118"/>
                    <a:gd name="connsiteY14" fmla="*/ 339736 h 1580197"/>
                    <a:gd name="connsiteX15" fmla="*/ 548640 w 940118"/>
                    <a:gd name="connsiteY15" fmla="*/ 340043 h 1580197"/>
                    <a:gd name="connsiteX16" fmla="*/ 503873 w 940118"/>
                    <a:gd name="connsiteY16" fmla="*/ 383858 h 1580197"/>
                    <a:gd name="connsiteX17" fmla="*/ 488633 w 940118"/>
                    <a:gd name="connsiteY17" fmla="*/ 399098 h 1580197"/>
                    <a:gd name="connsiteX18" fmla="*/ 488633 w 940118"/>
                    <a:gd name="connsiteY18" fmla="*/ 400050 h 1580197"/>
                    <a:gd name="connsiteX19" fmla="*/ 422910 w 940118"/>
                    <a:gd name="connsiteY19" fmla="*/ 482918 h 1580197"/>
                    <a:gd name="connsiteX20" fmla="*/ 391243 w 940118"/>
                    <a:gd name="connsiteY20" fmla="*/ 465814 h 1580197"/>
                    <a:gd name="connsiteX21" fmla="*/ 422910 w 940118"/>
                    <a:gd name="connsiteY21" fmla="*/ 483870 h 1580197"/>
                    <a:gd name="connsiteX22" fmla="*/ 367665 w 940118"/>
                    <a:gd name="connsiteY22" fmla="*/ 572453 h 1580197"/>
                    <a:gd name="connsiteX23" fmla="*/ 368618 w 940118"/>
                    <a:gd name="connsiteY23" fmla="*/ 573405 h 1580197"/>
                    <a:gd name="connsiteX24" fmla="*/ 317183 w 940118"/>
                    <a:gd name="connsiteY24" fmla="*/ 684847 h 1580197"/>
                    <a:gd name="connsiteX25" fmla="*/ 305241 w 940118"/>
                    <a:gd name="connsiteY25" fmla="*/ 678329 h 1580197"/>
                    <a:gd name="connsiteX26" fmla="*/ 305235 w 940118"/>
                    <a:gd name="connsiteY26" fmla="*/ 678350 h 1580197"/>
                    <a:gd name="connsiteX27" fmla="*/ 317183 w 940118"/>
                    <a:gd name="connsiteY27" fmla="*/ 684847 h 1580197"/>
                    <a:gd name="connsiteX28" fmla="*/ 260985 w 940118"/>
                    <a:gd name="connsiteY28" fmla="*/ 1014413 h 1580197"/>
                    <a:gd name="connsiteX29" fmla="*/ 342900 w 940118"/>
                    <a:gd name="connsiteY29" fmla="*/ 1373505 h 1580197"/>
                    <a:gd name="connsiteX30" fmla="*/ 546735 w 940118"/>
                    <a:gd name="connsiteY30" fmla="*/ 1580197 h 1580197"/>
                    <a:gd name="connsiteX31" fmla="*/ 285750 w 940118"/>
                    <a:gd name="connsiteY31" fmla="*/ 1438275 h 1580197"/>
                    <a:gd name="connsiteX32" fmla="*/ 81915 w 940118"/>
                    <a:gd name="connsiteY32" fmla="*/ 1231583 h 1580197"/>
                    <a:gd name="connsiteX33" fmla="*/ 0 w 940118"/>
                    <a:gd name="connsiteY33" fmla="*/ 872490 h 1580197"/>
                    <a:gd name="connsiteX34" fmla="*/ 56197 w 940118"/>
                    <a:gd name="connsiteY34" fmla="*/ 542925 h 1580197"/>
                    <a:gd name="connsiteX35" fmla="*/ 62441 w 940118"/>
                    <a:gd name="connsiteY35" fmla="*/ 546321 h 1580197"/>
                    <a:gd name="connsiteX36" fmla="*/ 62617 w 940118"/>
                    <a:gd name="connsiteY36" fmla="*/ 545909 h 1580197"/>
                    <a:gd name="connsiteX37" fmla="*/ 57150 w 940118"/>
                    <a:gd name="connsiteY37" fmla="*/ 542925 h 1580197"/>
                    <a:gd name="connsiteX38" fmla="*/ 107444 w 940118"/>
                    <a:gd name="connsiteY38" fmla="*/ 431896 h 1580197"/>
                    <a:gd name="connsiteX39" fmla="*/ 106680 w 940118"/>
                    <a:gd name="connsiteY39" fmla="*/ 431483 h 1580197"/>
                    <a:gd name="connsiteX40" fmla="*/ 161925 w 940118"/>
                    <a:gd name="connsiteY40" fmla="*/ 341948 h 1580197"/>
                    <a:gd name="connsiteX41" fmla="*/ 171758 w 940118"/>
                    <a:gd name="connsiteY41" fmla="*/ 347295 h 1580197"/>
                    <a:gd name="connsiteX42" fmla="*/ 171778 w 940118"/>
                    <a:gd name="connsiteY42" fmla="*/ 347270 h 1580197"/>
                    <a:gd name="connsiteX43" fmla="*/ 161925 w 940118"/>
                    <a:gd name="connsiteY43" fmla="*/ 341948 h 1580197"/>
                    <a:gd name="connsiteX44" fmla="*/ 227648 w 940118"/>
                    <a:gd name="connsiteY44" fmla="*/ 258128 h 1580197"/>
                    <a:gd name="connsiteX45" fmla="*/ 239906 w 940118"/>
                    <a:gd name="connsiteY45" fmla="*/ 264794 h 1580197"/>
                    <a:gd name="connsiteX46" fmla="*/ 240267 w 940118"/>
                    <a:gd name="connsiteY46" fmla="*/ 264453 h 1580197"/>
                    <a:gd name="connsiteX47" fmla="*/ 228600 w 940118"/>
                    <a:gd name="connsiteY47" fmla="*/ 258128 h 1580197"/>
                    <a:gd name="connsiteX48" fmla="*/ 242888 w 940118"/>
                    <a:gd name="connsiteY48" fmla="*/ 241935 h 1580197"/>
                    <a:gd name="connsiteX49" fmla="*/ 287315 w 940118"/>
                    <a:gd name="connsiteY49" fmla="*/ 198453 h 1580197"/>
                    <a:gd name="connsiteX50" fmla="*/ 286702 w 940118"/>
                    <a:gd name="connsiteY50" fmla="*/ 198120 h 1580197"/>
                    <a:gd name="connsiteX51" fmla="*/ 359092 w 940118"/>
                    <a:gd name="connsiteY51" fmla="*/ 140970 h 1580197"/>
                    <a:gd name="connsiteX52" fmla="*/ 378434 w 940118"/>
                    <a:gd name="connsiteY52" fmla="*/ 151488 h 1580197"/>
                    <a:gd name="connsiteX53" fmla="*/ 378837 w 940118"/>
                    <a:gd name="connsiteY53" fmla="*/ 151226 h 1580197"/>
                    <a:gd name="connsiteX54" fmla="*/ 360045 w 940118"/>
                    <a:gd name="connsiteY54" fmla="*/ 140970 h 1580197"/>
                    <a:gd name="connsiteX55" fmla="*/ 486263 w 940118"/>
                    <a:gd name="connsiteY55" fmla="*/ 68845 h 1580197"/>
                    <a:gd name="connsiteX56" fmla="*/ 485775 w 940118"/>
                    <a:gd name="connsiteY56" fmla="*/ 68580 h 1580197"/>
                    <a:gd name="connsiteX57" fmla="*/ 572452 w 940118"/>
                    <a:gd name="connsiteY57" fmla="*/ 32385 h 1580197"/>
                    <a:gd name="connsiteX58" fmla="*/ 595123 w 940118"/>
                    <a:gd name="connsiteY58" fmla="*/ 44713 h 1580197"/>
                    <a:gd name="connsiteX59" fmla="*/ 595672 w 940118"/>
                    <a:gd name="connsiteY59" fmla="*/ 44538 h 1580197"/>
                    <a:gd name="connsiteX60" fmla="*/ 573405 w 940118"/>
                    <a:gd name="connsiteY60" fmla="*/ 32385 h 1580197"/>
                    <a:gd name="connsiteX61" fmla="*/ 679133 w 940118"/>
                    <a:gd name="connsiteY61" fmla="*/ 0 h 1580197"/>
                    <a:gd name="connsiteX0" fmla="*/ 812750 w 940118"/>
                    <a:gd name="connsiteY0" fmla="*/ 163017 h 1580197"/>
                    <a:gd name="connsiteX1" fmla="*/ 812706 w 940118"/>
                    <a:gd name="connsiteY1" fmla="*/ 163034 h 1580197"/>
                    <a:gd name="connsiteX2" fmla="*/ 832937 w 940118"/>
                    <a:gd name="connsiteY2" fmla="*/ 174035 h 1580197"/>
                    <a:gd name="connsiteX3" fmla="*/ 812750 w 940118"/>
                    <a:gd name="connsiteY3" fmla="*/ 163017 h 1580197"/>
                    <a:gd name="connsiteX4" fmla="*/ 679133 w 940118"/>
                    <a:gd name="connsiteY4" fmla="*/ 0 h 1580197"/>
                    <a:gd name="connsiteX5" fmla="*/ 940118 w 940118"/>
                    <a:gd name="connsiteY5" fmla="*/ 140970 h 1580197"/>
                    <a:gd name="connsiteX6" fmla="*/ 833438 w 940118"/>
                    <a:gd name="connsiteY6" fmla="*/ 174308 h 1580197"/>
                    <a:gd name="connsiteX7" fmla="*/ 833437 w 940118"/>
                    <a:gd name="connsiteY7" fmla="*/ 174308 h 1580197"/>
                    <a:gd name="connsiteX8" fmla="*/ 747299 w 940118"/>
                    <a:gd name="connsiteY8" fmla="*/ 210278 h 1580197"/>
                    <a:gd name="connsiteX9" fmla="*/ 747713 w 940118"/>
                    <a:gd name="connsiteY9" fmla="*/ 210503 h 1580197"/>
                    <a:gd name="connsiteX10" fmla="*/ 620078 w 940118"/>
                    <a:gd name="connsiteY10" fmla="*/ 282893 h 1580197"/>
                    <a:gd name="connsiteX11" fmla="*/ 592976 w 940118"/>
                    <a:gd name="connsiteY11" fmla="*/ 268101 h 1580197"/>
                    <a:gd name="connsiteX12" fmla="*/ 592932 w 940118"/>
                    <a:gd name="connsiteY12" fmla="*/ 268132 h 1580197"/>
                    <a:gd name="connsiteX13" fmla="*/ 620077 w 940118"/>
                    <a:gd name="connsiteY13" fmla="*/ 282893 h 1580197"/>
                    <a:gd name="connsiteX14" fmla="*/ 548076 w 940118"/>
                    <a:gd name="connsiteY14" fmla="*/ 339736 h 1580197"/>
                    <a:gd name="connsiteX15" fmla="*/ 548640 w 940118"/>
                    <a:gd name="connsiteY15" fmla="*/ 340043 h 1580197"/>
                    <a:gd name="connsiteX16" fmla="*/ 503873 w 940118"/>
                    <a:gd name="connsiteY16" fmla="*/ 383858 h 1580197"/>
                    <a:gd name="connsiteX17" fmla="*/ 488633 w 940118"/>
                    <a:gd name="connsiteY17" fmla="*/ 399098 h 1580197"/>
                    <a:gd name="connsiteX18" fmla="*/ 488633 w 940118"/>
                    <a:gd name="connsiteY18" fmla="*/ 400050 h 1580197"/>
                    <a:gd name="connsiteX19" fmla="*/ 422910 w 940118"/>
                    <a:gd name="connsiteY19" fmla="*/ 482918 h 1580197"/>
                    <a:gd name="connsiteX20" fmla="*/ 422910 w 940118"/>
                    <a:gd name="connsiteY20" fmla="*/ 483870 h 1580197"/>
                    <a:gd name="connsiteX21" fmla="*/ 367665 w 940118"/>
                    <a:gd name="connsiteY21" fmla="*/ 572453 h 1580197"/>
                    <a:gd name="connsiteX22" fmla="*/ 368618 w 940118"/>
                    <a:gd name="connsiteY22" fmla="*/ 573405 h 1580197"/>
                    <a:gd name="connsiteX23" fmla="*/ 317183 w 940118"/>
                    <a:gd name="connsiteY23" fmla="*/ 684847 h 1580197"/>
                    <a:gd name="connsiteX24" fmla="*/ 305241 w 940118"/>
                    <a:gd name="connsiteY24" fmla="*/ 678329 h 1580197"/>
                    <a:gd name="connsiteX25" fmla="*/ 305235 w 940118"/>
                    <a:gd name="connsiteY25" fmla="*/ 678350 h 1580197"/>
                    <a:gd name="connsiteX26" fmla="*/ 317183 w 940118"/>
                    <a:gd name="connsiteY26" fmla="*/ 684847 h 1580197"/>
                    <a:gd name="connsiteX27" fmla="*/ 260985 w 940118"/>
                    <a:gd name="connsiteY27" fmla="*/ 1014413 h 1580197"/>
                    <a:gd name="connsiteX28" fmla="*/ 342900 w 940118"/>
                    <a:gd name="connsiteY28" fmla="*/ 1373505 h 1580197"/>
                    <a:gd name="connsiteX29" fmla="*/ 546735 w 940118"/>
                    <a:gd name="connsiteY29" fmla="*/ 1580197 h 1580197"/>
                    <a:gd name="connsiteX30" fmla="*/ 285750 w 940118"/>
                    <a:gd name="connsiteY30" fmla="*/ 1438275 h 1580197"/>
                    <a:gd name="connsiteX31" fmla="*/ 81915 w 940118"/>
                    <a:gd name="connsiteY31" fmla="*/ 1231583 h 1580197"/>
                    <a:gd name="connsiteX32" fmla="*/ 0 w 940118"/>
                    <a:gd name="connsiteY32" fmla="*/ 872490 h 1580197"/>
                    <a:gd name="connsiteX33" fmla="*/ 56197 w 940118"/>
                    <a:gd name="connsiteY33" fmla="*/ 542925 h 1580197"/>
                    <a:gd name="connsiteX34" fmla="*/ 62441 w 940118"/>
                    <a:gd name="connsiteY34" fmla="*/ 546321 h 1580197"/>
                    <a:gd name="connsiteX35" fmla="*/ 62617 w 940118"/>
                    <a:gd name="connsiteY35" fmla="*/ 545909 h 1580197"/>
                    <a:gd name="connsiteX36" fmla="*/ 57150 w 940118"/>
                    <a:gd name="connsiteY36" fmla="*/ 542925 h 1580197"/>
                    <a:gd name="connsiteX37" fmla="*/ 107444 w 940118"/>
                    <a:gd name="connsiteY37" fmla="*/ 431896 h 1580197"/>
                    <a:gd name="connsiteX38" fmla="*/ 106680 w 940118"/>
                    <a:gd name="connsiteY38" fmla="*/ 431483 h 1580197"/>
                    <a:gd name="connsiteX39" fmla="*/ 161925 w 940118"/>
                    <a:gd name="connsiteY39" fmla="*/ 341948 h 1580197"/>
                    <a:gd name="connsiteX40" fmla="*/ 171758 w 940118"/>
                    <a:gd name="connsiteY40" fmla="*/ 347295 h 1580197"/>
                    <a:gd name="connsiteX41" fmla="*/ 171778 w 940118"/>
                    <a:gd name="connsiteY41" fmla="*/ 347270 h 1580197"/>
                    <a:gd name="connsiteX42" fmla="*/ 161925 w 940118"/>
                    <a:gd name="connsiteY42" fmla="*/ 341948 h 1580197"/>
                    <a:gd name="connsiteX43" fmla="*/ 227648 w 940118"/>
                    <a:gd name="connsiteY43" fmla="*/ 258128 h 1580197"/>
                    <a:gd name="connsiteX44" fmla="*/ 239906 w 940118"/>
                    <a:gd name="connsiteY44" fmla="*/ 264794 h 1580197"/>
                    <a:gd name="connsiteX45" fmla="*/ 240267 w 940118"/>
                    <a:gd name="connsiteY45" fmla="*/ 264453 h 1580197"/>
                    <a:gd name="connsiteX46" fmla="*/ 228600 w 940118"/>
                    <a:gd name="connsiteY46" fmla="*/ 258128 h 1580197"/>
                    <a:gd name="connsiteX47" fmla="*/ 242888 w 940118"/>
                    <a:gd name="connsiteY47" fmla="*/ 241935 h 1580197"/>
                    <a:gd name="connsiteX48" fmla="*/ 287315 w 940118"/>
                    <a:gd name="connsiteY48" fmla="*/ 198453 h 1580197"/>
                    <a:gd name="connsiteX49" fmla="*/ 286702 w 940118"/>
                    <a:gd name="connsiteY49" fmla="*/ 198120 h 1580197"/>
                    <a:gd name="connsiteX50" fmla="*/ 359092 w 940118"/>
                    <a:gd name="connsiteY50" fmla="*/ 140970 h 1580197"/>
                    <a:gd name="connsiteX51" fmla="*/ 378434 w 940118"/>
                    <a:gd name="connsiteY51" fmla="*/ 151488 h 1580197"/>
                    <a:gd name="connsiteX52" fmla="*/ 378837 w 940118"/>
                    <a:gd name="connsiteY52" fmla="*/ 151226 h 1580197"/>
                    <a:gd name="connsiteX53" fmla="*/ 360045 w 940118"/>
                    <a:gd name="connsiteY53" fmla="*/ 140970 h 1580197"/>
                    <a:gd name="connsiteX54" fmla="*/ 486263 w 940118"/>
                    <a:gd name="connsiteY54" fmla="*/ 68845 h 1580197"/>
                    <a:gd name="connsiteX55" fmla="*/ 485775 w 940118"/>
                    <a:gd name="connsiteY55" fmla="*/ 68580 h 1580197"/>
                    <a:gd name="connsiteX56" fmla="*/ 572452 w 940118"/>
                    <a:gd name="connsiteY56" fmla="*/ 32385 h 1580197"/>
                    <a:gd name="connsiteX57" fmla="*/ 595123 w 940118"/>
                    <a:gd name="connsiteY57" fmla="*/ 44713 h 1580197"/>
                    <a:gd name="connsiteX58" fmla="*/ 595672 w 940118"/>
                    <a:gd name="connsiteY58" fmla="*/ 44538 h 1580197"/>
                    <a:gd name="connsiteX59" fmla="*/ 573405 w 940118"/>
                    <a:gd name="connsiteY59" fmla="*/ 32385 h 1580197"/>
                    <a:gd name="connsiteX60" fmla="*/ 679133 w 940118"/>
                    <a:gd name="connsiteY60" fmla="*/ 0 h 1580197"/>
                    <a:gd name="connsiteX0" fmla="*/ 812750 w 940118"/>
                    <a:gd name="connsiteY0" fmla="*/ 163017 h 1580197"/>
                    <a:gd name="connsiteX1" fmla="*/ 812706 w 940118"/>
                    <a:gd name="connsiteY1" fmla="*/ 163034 h 1580197"/>
                    <a:gd name="connsiteX2" fmla="*/ 832937 w 940118"/>
                    <a:gd name="connsiteY2" fmla="*/ 174035 h 1580197"/>
                    <a:gd name="connsiteX3" fmla="*/ 812750 w 940118"/>
                    <a:gd name="connsiteY3" fmla="*/ 163017 h 1580197"/>
                    <a:gd name="connsiteX4" fmla="*/ 679133 w 940118"/>
                    <a:gd name="connsiteY4" fmla="*/ 0 h 1580197"/>
                    <a:gd name="connsiteX5" fmla="*/ 940118 w 940118"/>
                    <a:gd name="connsiteY5" fmla="*/ 140970 h 1580197"/>
                    <a:gd name="connsiteX6" fmla="*/ 833438 w 940118"/>
                    <a:gd name="connsiteY6" fmla="*/ 174308 h 1580197"/>
                    <a:gd name="connsiteX7" fmla="*/ 833437 w 940118"/>
                    <a:gd name="connsiteY7" fmla="*/ 174308 h 1580197"/>
                    <a:gd name="connsiteX8" fmla="*/ 747299 w 940118"/>
                    <a:gd name="connsiteY8" fmla="*/ 210278 h 1580197"/>
                    <a:gd name="connsiteX9" fmla="*/ 747713 w 940118"/>
                    <a:gd name="connsiteY9" fmla="*/ 210503 h 1580197"/>
                    <a:gd name="connsiteX10" fmla="*/ 620078 w 940118"/>
                    <a:gd name="connsiteY10" fmla="*/ 282893 h 1580197"/>
                    <a:gd name="connsiteX11" fmla="*/ 592976 w 940118"/>
                    <a:gd name="connsiteY11" fmla="*/ 268101 h 1580197"/>
                    <a:gd name="connsiteX12" fmla="*/ 620077 w 940118"/>
                    <a:gd name="connsiteY12" fmla="*/ 282893 h 1580197"/>
                    <a:gd name="connsiteX13" fmla="*/ 548076 w 940118"/>
                    <a:gd name="connsiteY13" fmla="*/ 339736 h 1580197"/>
                    <a:gd name="connsiteX14" fmla="*/ 548640 w 940118"/>
                    <a:gd name="connsiteY14" fmla="*/ 340043 h 1580197"/>
                    <a:gd name="connsiteX15" fmla="*/ 503873 w 940118"/>
                    <a:gd name="connsiteY15" fmla="*/ 383858 h 1580197"/>
                    <a:gd name="connsiteX16" fmla="*/ 488633 w 940118"/>
                    <a:gd name="connsiteY16" fmla="*/ 399098 h 1580197"/>
                    <a:gd name="connsiteX17" fmla="*/ 488633 w 940118"/>
                    <a:gd name="connsiteY17" fmla="*/ 400050 h 1580197"/>
                    <a:gd name="connsiteX18" fmla="*/ 422910 w 940118"/>
                    <a:gd name="connsiteY18" fmla="*/ 482918 h 1580197"/>
                    <a:gd name="connsiteX19" fmla="*/ 422910 w 940118"/>
                    <a:gd name="connsiteY19" fmla="*/ 483870 h 1580197"/>
                    <a:gd name="connsiteX20" fmla="*/ 367665 w 940118"/>
                    <a:gd name="connsiteY20" fmla="*/ 572453 h 1580197"/>
                    <a:gd name="connsiteX21" fmla="*/ 368618 w 940118"/>
                    <a:gd name="connsiteY21" fmla="*/ 573405 h 1580197"/>
                    <a:gd name="connsiteX22" fmla="*/ 317183 w 940118"/>
                    <a:gd name="connsiteY22" fmla="*/ 684847 h 1580197"/>
                    <a:gd name="connsiteX23" fmla="*/ 305241 w 940118"/>
                    <a:gd name="connsiteY23" fmla="*/ 678329 h 1580197"/>
                    <a:gd name="connsiteX24" fmla="*/ 305235 w 940118"/>
                    <a:gd name="connsiteY24" fmla="*/ 678350 h 1580197"/>
                    <a:gd name="connsiteX25" fmla="*/ 317183 w 940118"/>
                    <a:gd name="connsiteY25" fmla="*/ 684847 h 1580197"/>
                    <a:gd name="connsiteX26" fmla="*/ 260985 w 940118"/>
                    <a:gd name="connsiteY26" fmla="*/ 1014413 h 1580197"/>
                    <a:gd name="connsiteX27" fmla="*/ 342900 w 940118"/>
                    <a:gd name="connsiteY27" fmla="*/ 1373505 h 1580197"/>
                    <a:gd name="connsiteX28" fmla="*/ 546735 w 940118"/>
                    <a:gd name="connsiteY28" fmla="*/ 1580197 h 1580197"/>
                    <a:gd name="connsiteX29" fmla="*/ 285750 w 940118"/>
                    <a:gd name="connsiteY29" fmla="*/ 1438275 h 1580197"/>
                    <a:gd name="connsiteX30" fmla="*/ 81915 w 940118"/>
                    <a:gd name="connsiteY30" fmla="*/ 1231583 h 1580197"/>
                    <a:gd name="connsiteX31" fmla="*/ 0 w 940118"/>
                    <a:gd name="connsiteY31" fmla="*/ 872490 h 1580197"/>
                    <a:gd name="connsiteX32" fmla="*/ 56197 w 940118"/>
                    <a:gd name="connsiteY32" fmla="*/ 542925 h 1580197"/>
                    <a:gd name="connsiteX33" fmla="*/ 62441 w 940118"/>
                    <a:gd name="connsiteY33" fmla="*/ 546321 h 1580197"/>
                    <a:gd name="connsiteX34" fmla="*/ 62617 w 940118"/>
                    <a:gd name="connsiteY34" fmla="*/ 545909 h 1580197"/>
                    <a:gd name="connsiteX35" fmla="*/ 57150 w 940118"/>
                    <a:gd name="connsiteY35" fmla="*/ 542925 h 1580197"/>
                    <a:gd name="connsiteX36" fmla="*/ 107444 w 940118"/>
                    <a:gd name="connsiteY36" fmla="*/ 431896 h 1580197"/>
                    <a:gd name="connsiteX37" fmla="*/ 106680 w 940118"/>
                    <a:gd name="connsiteY37" fmla="*/ 431483 h 1580197"/>
                    <a:gd name="connsiteX38" fmla="*/ 161925 w 940118"/>
                    <a:gd name="connsiteY38" fmla="*/ 341948 h 1580197"/>
                    <a:gd name="connsiteX39" fmla="*/ 171758 w 940118"/>
                    <a:gd name="connsiteY39" fmla="*/ 347295 h 1580197"/>
                    <a:gd name="connsiteX40" fmla="*/ 171778 w 940118"/>
                    <a:gd name="connsiteY40" fmla="*/ 347270 h 1580197"/>
                    <a:gd name="connsiteX41" fmla="*/ 161925 w 940118"/>
                    <a:gd name="connsiteY41" fmla="*/ 341948 h 1580197"/>
                    <a:gd name="connsiteX42" fmla="*/ 227648 w 940118"/>
                    <a:gd name="connsiteY42" fmla="*/ 258128 h 1580197"/>
                    <a:gd name="connsiteX43" fmla="*/ 239906 w 940118"/>
                    <a:gd name="connsiteY43" fmla="*/ 264794 h 1580197"/>
                    <a:gd name="connsiteX44" fmla="*/ 240267 w 940118"/>
                    <a:gd name="connsiteY44" fmla="*/ 264453 h 1580197"/>
                    <a:gd name="connsiteX45" fmla="*/ 228600 w 940118"/>
                    <a:gd name="connsiteY45" fmla="*/ 258128 h 1580197"/>
                    <a:gd name="connsiteX46" fmla="*/ 242888 w 940118"/>
                    <a:gd name="connsiteY46" fmla="*/ 241935 h 1580197"/>
                    <a:gd name="connsiteX47" fmla="*/ 287315 w 940118"/>
                    <a:gd name="connsiteY47" fmla="*/ 198453 h 1580197"/>
                    <a:gd name="connsiteX48" fmla="*/ 286702 w 940118"/>
                    <a:gd name="connsiteY48" fmla="*/ 198120 h 1580197"/>
                    <a:gd name="connsiteX49" fmla="*/ 359092 w 940118"/>
                    <a:gd name="connsiteY49" fmla="*/ 140970 h 1580197"/>
                    <a:gd name="connsiteX50" fmla="*/ 378434 w 940118"/>
                    <a:gd name="connsiteY50" fmla="*/ 151488 h 1580197"/>
                    <a:gd name="connsiteX51" fmla="*/ 378837 w 940118"/>
                    <a:gd name="connsiteY51" fmla="*/ 151226 h 1580197"/>
                    <a:gd name="connsiteX52" fmla="*/ 360045 w 940118"/>
                    <a:gd name="connsiteY52" fmla="*/ 140970 h 1580197"/>
                    <a:gd name="connsiteX53" fmla="*/ 486263 w 940118"/>
                    <a:gd name="connsiteY53" fmla="*/ 68845 h 1580197"/>
                    <a:gd name="connsiteX54" fmla="*/ 485775 w 940118"/>
                    <a:gd name="connsiteY54" fmla="*/ 68580 h 1580197"/>
                    <a:gd name="connsiteX55" fmla="*/ 572452 w 940118"/>
                    <a:gd name="connsiteY55" fmla="*/ 32385 h 1580197"/>
                    <a:gd name="connsiteX56" fmla="*/ 595123 w 940118"/>
                    <a:gd name="connsiteY56" fmla="*/ 44713 h 1580197"/>
                    <a:gd name="connsiteX57" fmla="*/ 595672 w 940118"/>
                    <a:gd name="connsiteY57" fmla="*/ 44538 h 1580197"/>
                    <a:gd name="connsiteX58" fmla="*/ 573405 w 940118"/>
                    <a:gd name="connsiteY58" fmla="*/ 32385 h 1580197"/>
                    <a:gd name="connsiteX59" fmla="*/ 679133 w 940118"/>
                    <a:gd name="connsiteY59" fmla="*/ 0 h 1580197"/>
                    <a:gd name="connsiteX0" fmla="*/ 812750 w 940118"/>
                    <a:gd name="connsiteY0" fmla="*/ 163017 h 1580197"/>
                    <a:gd name="connsiteX1" fmla="*/ 812706 w 940118"/>
                    <a:gd name="connsiteY1" fmla="*/ 163034 h 1580197"/>
                    <a:gd name="connsiteX2" fmla="*/ 832937 w 940118"/>
                    <a:gd name="connsiteY2" fmla="*/ 174035 h 1580197"/>
                    <a:gd name="connsiteX3" fmla="*/ 812750 w 940118"/>
                    <a:gd name="connsiteY3" fmla="*/ 163017 h 1580197"/>
                    <a:gd name="connsiteX4" fmla="*/ 679133 w 940118"/>
                    <a:gd name="connsiteY4" fmla="*/ 0 h 1580197"/>
                    <a:gd name="connsiteX5" fmla="*/ 940118 w 940118"/>
                    <a:gd name="connsiteY5" fmla="*/ 140970 h 1580197"/>
                    <a:gd name="connsiteX6" fmla="*/ 833438 w 940118"/>
                    <a:gd name="connsiteY6" fmla="*/ 174308 h 1580197"/>
                    <a:gd name="connsiteX7" fmla="*/ 833437 w 940118"/>
                    <a:gd name="connsiteY7" fmla="*/ 174308 h 1580197"/>
                    <a:gd name="connsiteX8" fmla="*/ 747299 w 940118"/>
                    <a:gd name="connsiteY8" fmla="*/ 210278 h 1580197"/>
                    <a:gd name="connsiteX9" fmla="*/ 747713 w 940118"/>
                    <a:gd name="connsiteY9" fmla="*/ 210503 h 1580197"/>
                    <a:gd name="connsiteX10" fmla="*/ 620078 w 940118"/>
                    <a:gd name="connsiteY10" fmla="*/ 282893 h 1580197"/>
                    <a:gd name="connsiteX11" fmla="*/ 620077 w 940118"/>
                    <a:gd name="connsiteY11" fmla="*/ 282893 h 1580197"/>
                    <a:gd name="connsiteX12" fmla="*/ 548076 w 940118"/>
                    <a:gd name="connsiteY12" fmla="*/ 339736 h 1580197"/>
                    <a:gd name="connsiteX13" fmla="*/ 548640 w 940118"/>
                    <a:gd name="connsiteY13" fmla="*/ 340043 h 1580197"/>
                    <a:gd name="connsiteX14" fmla="*/ 503873 w 940118"/>
                    <a:gd name="connsiteY14" fmla="*/ 383858 h 1580197"/>
                    <a:gd name="connsiteX15" fmla="*/ 488633 w 940118"/>
                    <a:gd name="connsiteY15" fmla="*/ 399098 h 1580197"/>
                    <a:gd name="connsiteX16" fmla="*/ 488633 w 940118"/>
                    <a:gd name="connsiteY16" fmla="*/ 400050 h 1580197"/>
                    <a:gd name="connsiteX17" fmla="*/ 422910 w 940118"/>
                    <a:gd name="connsiteY17" fmla="*/ 482918 h 1580197"/>
                    <a:gd name="connsiteX18" fmla="*/ 422910 w 940118"/>
                    <a:gd name="connsiteY18" fmla="*/ 483870 h 1580197"/>
                    <a:gd name="connsiteX19" fmla="*/ 367665 w 940118"/>
                    <a:gd name="connsiteY19" fmla="*/ 572453 h 1580197"/>
                    <a:gd name="connsiteX20" fmla="*/ 368618 w 940118"/>
                    <a:gd name="connsiteY20" fmla="*/ 573405 h 1580197"/>
                    <a:gd name="connsiteX21" fmla="*/ 317183 w 940118"/>
                    <a:gd name="connsiteY21" fmla="*/ 684847 h 1580197"/>
                    <a:gd name="connsiteX22" fmla="*/ 305241 w 940118"/>
                    <a:gd name="connsiteY22" fmla="*/ 678329 h 1580197"/>
                    <a:gd name="connsiteX23" fmla="*/ 305235 w 940118"/>
                    <a:gd name="connsiteY23" fmla="*/ 678350 h 1580197"/>
                    <a:gd name="connsiteX24" fmla="*/ 317183 w 940118"/>
                    <a:gd name="connsiteY24" fmla="*/ 684847 h 1580197"/>
                    <a:gd name="connsiteX25" fmla="*/ 260985 w 940118"/>
                    <a:gd name="connsiteY25" fmla="*/ 1014413 h 1580197"/>
                    <a:gd name="connsiteX26" fmla="*/ 342900 w 940118"/>
                    <a:gd name="connsiteY26" fmla="*/ 1373505 h 1580197"/>
                    <a:gd name="connsiteX27" fmla="*/ 546735 w 940118"/>
                    <a:gd name="connsiteY27" fmla="*/ 1580197 h 1580197"/>
                    <a:gd name="connsiteX28" fmla="*/ 285750 w 940118"/>
                    <a:gd name="connsiteY28" fmla="*/ 1438275 h 1580197"/>
                    <a:gd name="connsiteX29" fmla="*/ 81915 w 940118"/>
                    <a:gd name="connsiteY29" fmla="*/ 1231583 h 1580197"/>
                    <a:gd name="connsiteX30" fmla="*/ 0 w 940118"/>
                    <a:gd name="connsiteY30" fmla="*/ 872490 h 1580197"/>
                    <a:gd name="connsiteX31" fmla="*/ 56197 w 940118"/>
                    <a:gd name="connsiteY31" fmla="*/ 542925 h 1580197"/>
                    <a:gd name="connsiteX32" fmla="*/ 62441 w 940118"/>
                    <a:gd name="connsiteY32" fmla="*/ 546321 h 1580197"/>
                    <a:gd name="connsiteX33" fmla="*/ 62617 w 940118"/>
                    <a:gd name="connsiteY33" fmla="*/ 545909 h 1580197"/>
                    <a:gd name="connsiteX34" fmla="*/ 57150 w 940118"/>
                    <a:gd name="connsiteY34" fmla="*/ 542925 h 1580197"/>
                    <a:gd name="connsiteX35" fmla="*/ 107444 w 940118"/>
                    <a:gd name="connsiteY35" fmla="*/ 431896 h 1580197"/>
                    <a:gd name="connsiteX36" fmla="*/ 106680 w 940118"/>
                    <a:gd name="connsiteY36" fmla="*/ 431483 h 1580197"/>
                    <a:gd name="connsiteX37" fmla="*/ 161925 w 940118"/>
                    <a:gd name="connsiteY37" fmla="*/ 341948 h 1580197"/>
                    <a:gd name="connsiteX38" fmla="*/ 171758 w 940118"/>
                    <a:gd name="connsiteY38" fmla="*/ 347295 h 1580197"/>
                    <a:gd name="connsiteX39" fmla="*/ 171778 w 940118"/>
                    <a:gd name="connsiteY39" fmla="*/ 347270 h 1580197"/>
                    <a:gd name="connsiteX40" fmla="*/ 161925 w 940118"/>
                    <a:gd name="connsiteY40" fmla="*/ 341948 h 1580197"/>
                    <a:gd name="connsiteX41" fmla="*/ 227648 w 940118"/>
                    <a:gd name="connsiteY41" fmla="*/ 258128 h 1580197"/>
                    <a:gd name="connsiteX42" fmla="*/ 239906 w 940118"/>
                    <a:gd name="connsiteY42" fmla="*/ 264794 h 1580197"/>
                    <a:gd name="connsiteX43" fmla="*/ 240267 w 940118"/>
                    <a:gd name="connsiteY43" fmla="*/ 264453 h 1580197"/>
                    <a:gd name="connsiteX44" fmla="*/ 228600 w 940118"/>
                    <a:gd name="connsiteY44" fmla="*/ 258128 h 1580197"/>
                    <a:gd name="connsiteX45" fmla="*/ 242888 w 940118"/>
                    <a:gd name="connsiteY45" fmla="*/ 241935 h 1580197"/>
                    <a:gd name="connsiteX46" fmla="*/ 287315 w 940118"/>
                    <a:gd name="connsiteY46" fmla="*/ 198453 h 1580197"/>
                    <a:gd name="connsiteX47" fmla="*/ 286702 w 940118"/>
                    <a:gd name="connsiteY47" fmla="*/ 198120 h 1580197"/>
                    <a:gd name="connsiteX48" fmla="*/ 359092 w 940118"/>
                    <a:gd name="connsiteY48" fmla="*/ 140970 h 1580197"/>
                    <a:gd name="connsiteX49" fmla="*/ 378434 w 940118"/>
                    <a:gd name="connsiteY49" fmla="*/ 151488 h 1580197"/>
                    <a:gd name="connsiteX50" fmla="*/ 378837 w 940118"/>
                    <a:gd name="connsiteY50" fmla="*/ 151226 h 1580197"/>
                    <a:gd name="connsiteX51" fmla="*/ 360045 w 940118"/>
                    <a:gd name="connsiteY51" fmla="*/ 140970 h 1580197"/>
                    <a:gd name="connsiteX52" fmla="*/ 486263 w 940118"/>
                    <a:gd name="connsiteY52" fmla="*/ 68845 h 1580197"/>
                    <a:gd name="connsiteX53" fmla="*/ 485775 w 940118"/>
                    <a:gd name="connsiteY53" fmla="*/ 68580 h 1580197"/>
                    <a:gd name="connsiteX54" fmla="*/ 572452 w 940118"/>
                    <a:gd name="connsiteY54" fmla="*/ 32385 h 1580197"/>
                    <a:gd name="connsiteX55" fmla="*/ 595123 w 940118"/>
                    <a:gd name="connsiteY55" fmla="*/ 44713 h 1580197"/>
                    <a:gd name="connsiteX56" fmla="*/ 595672 w 940118"/>
                    <a:gd name="connsiteY56" fmla="*/ 44538 h 1580197"/>
                    <a:gd name="connsiteX57" fmla="*/ 573405 w 940118"/>
                    <a:gd name="connsiteY57" fmla="*/ 32385 h 1580197"/>
                    <a:gd name="connsiteX58" fmla="*/ 679133 w 940118"/>
                    <a:gd name="connsiteY58" fmla="*/ 0 h 1580197"/>
                    <a:gd name="connsiteX0" fmla="*/ 812750 w 940118"/>
                    <a:gd name="connsiteY0" fmla="*/ 163017 h 1580197"/>
                    <a:gd name="connsiteX1" fmla="*/ 812706 w 940118"/>
                    <a:gd name="connsiteY1" fmla="*/ 163034 h 1580197"/>
                    <a:gd name="connsiteX2" fmla="*/ 832937 w 940118"/>
                    <a:gd name="connsiteY2" fmla="*/ 174035 h 1580197"/>
                    <a:gd name="connsiteX3" fmla="*/ 812750 w 940118"/>
                    <a:gd name="connsiteY3" fmla="*/ 163017 h 1580197"/>
                    <a:gd name="connsiteX4" fmla="*/ 679133 w 940118"/>
                    <a:gd name="connsiteY4" fmla="*/ 0 h 1580197"/>
                    <a:gd name="connsiteX5" fmla="*/ 940118 w 940118"/>
                    <a:gd name="connsiteY5" fmla="*/ 140970 h 1580197"/>
                    <a:gd name="connsiteX6" fmla="*/ 833438 w 940118"/>
                    <a:gd name="connsiteY6" fmla="*/ 174308 h 1580197"/>
                    <a:gd name="connsiteX7" fmla="*/ 747299 w 940118"/>
                    <a:gd name="connsiteY7" fmla="*/ 210278 h 1580197"/>
                    <a:gd name="connsiteX8" fmla="*/ 747713 w 940118"/>
                    <a:gd name="connsiteY8" fmla="*/ 210503 h 1580197"/>
                    <a:gd name="connsiteX9" fmla="*/ 620078 w 940118"/>
                    <a:gd name="connsiteY9" fmla="*/ 282893 h 1580197"/>
                    <a:gd name="connsiteX10" fmla="*/ 620077 w 940118"/>
                    <a:gd name="connsiteY10" fmla="*/ 282893 h 1580197"/>
                    <a:gd name="connsiteX11" fmla="*/ 548076 w 940118"/>
                    <a:gd name="connsiteY11" fmla="*/ 339736 h 1580197"/>
                    <a:gd name="connsiteX12" fmla="*/ 548640 w 940118"/>
                    <a:gd name="connsiteY12" fmla="*/ 340043 h 1580197"/>
                    <a:gd name="connsiteX13" fmla="*/ 503873 w 940118"/>
                    <a:gd name="connsiteY13" fmla="*/ 383858 h 1580197"/>
                    <a:gd name="connsiteX14" fmla="*/ 488633 w 940118"/>
                    <a:gd name="connsiteY14" fmla="*/ 399098 h 1580197"/>
                    <a:gd name="connsiteX15" fmla="*/ 488633 w 940118"/>
                    <a:gd name="connsiteY15" fmla="*/ 400050 h 1580197"/>
                    <a:gd name="connsiteX16" fmla="*/ 422910 w 940118"/>
                    <a:gd name="connsiteY16" fmla="*/ 482918 h 1580197"/>
                    <a:gd name="connsiteX17" fmla="*/ 422910 w 940118"/>
                    <a:gd name="connsiteY17" fmla="*/ 483870 h 1580197"/>
                    <a:gd name="connsiteX18" fmla="*/ 367665 w 940118"/>
                    <a:gd name="connsiteY18" fmla="*/ 572453 h 1580197"/>
                    <a:gd name="connsiteX19" fmla="*/ 368618 w 940118"/>
                    <a:gd name="connsiteY19" fmla="*/ 573405 h 1580197"/>
                    <a:gd name="connsiteX20" fmla="*/ 317183 w 940118"/>
                    <a:gd name="connsiteY20" fmla="*/ 684847 h 1580197"/>
                    <a:gd name="connsiteX21" fmla="*/ 305241 w 940118"/>
                    <a:gd name="connsiteY21" fmla="*/ 678329 h 1580197"/>
                    <a:gd name="connsiteX22" fmla="*/ 305235 w 940118"/>
                    <a:gd name="connsiteY22" fmla="*/ 678350 h 1580197"/>
                    <a:gd name="connsiteX23" fmla="*/ 317183 w 940118"/>
                    <a:gd name="connsiteY23" fmla="*/ 684847 h 1580197"/>
                    <a:gd name="connsiteX24" fmla="*/ 260985 w 940118"/>
                    <a:gd name="connsiteY24" fmla="*/ 1014413 h 1580197"/>
                    <a:gd name="connsiteX25" fmla="*/ 342900 w 940118"/>
                    <a:gd name="connsiteY25" fmla="*/ 1373505 h 1580197"/>
                    <a:gd name="connsiteX26" fmla="*/ 546735 w 940118"/>
                    <a:gd name="connsiteY26" fmla="*/ 1580197 h 1580197"/>
                    <a:gd name="connsiteX27" fmla="*/ 285750 w 940118"/>
                    <a:gd name="connsiteY27" fmla="*/ 1438275 h 1580197"/>
                    <a:gd name="connsiteX28" fmla="*/ 81915 w 940118"/>
                    <a:gd name="connsiteY28" fmla="*/ 1231583 h 1580197"/>
                    <a:gd name="connsiteX29" fmla="*/ 0 w 940118"/>
                    <a:gd name="connsiteY29" fmla="*/ 872490 h 1580197"/>
                    <a:gd name="connsiteX30" fmla="*/ 56197 w 940118"/>
                    <a:gd name="connsiteY30" fmla="*/ 542925 h 1580197"/>
                    <a:gd name="connsiteX31" fmla="*/ 62441 w 940118"/>
                    <a:gd name="connsiteY31" fmla="*/ 546321 h 1580197"/>
                    <a:gd name="connsiteX32" fmla="*/ 62617 w 940118"/>
                    <a:gd name="connsiteY32" fmla="*/ 545909 h 1580197"/>
                    <a:gd name="connsiteX33" fmla="*/ 57150 w 940118"/>
                    <a:gd name="connsiteY33" fmla="*/ 542925 h 1580197"/>
                    <a:gd name="connsiteX34" fmla="*/ 107444 w 940118"/>
                    <a:gd name="connsiteY34" fmla="*/ 431896 h 1580197"/>
                    <a:gd name="connsiteX35" fmla="*/ 106680 w 940118"/>
                    <a:gd name="connsiteY35" fmla="*/ 431483 h 1580197"/>
                    <a:gd name="connsiteX36" fmla="*/ 161925 w 940118"/>
                    <a:gd name="connsiteY36" fmla="*/ 341948 h 1580197"/>
                    <a:gd name="connsiteX37" fmla="*/ 171758 w 940118"/>
                    <a:gd name="connsiteY37" fmla="*/ 347295 h 1580197"/>
                    <a:gd name="connsiteX38" fmla="*/ 171778 w 940118"/>
                    <a:gd name="connsiteY38" fmla="*/ 347270 h 1580197"/>
                    <a:gd name="connsiteX39" fmla="*/ 161925 w 940118"/>
                    <a:gd name="connsiteY39" fmla="*/ 341948 h 1580197"/>
                    <a:gd name="connsiteX40" fmla="*/ 227648 w 940118"/>
                    <a:gd name="connsiteY40" fmla="*/ 258128 h 1580197"/>
                    <a:gd name="connsiteX41" fmla="*/ 239906 w 940118"/>
                    <a:gd name="connsiteY41" fmla="*/ 264794 h 1580197"/>
                    <a:gd name="connsiteX42" fmla="*/ 240267 w 940118"/>
                    <a:gd name="connsiteY42" fmla="*/ 264453 h 1580197"/>
                    <a:gd name="connsiteX43" fmla="*/ 228600 w 940118"/>
                    <a:gd name="connsiteY43" fmla="*/ 258128 h 1580197"/>
                    <a:gd name="connsiteX44" fmla="*/ 242888 w 940118"/>
                    <a:gd name="connsiteY44" fmla="*/ 241935 h 1580197"/>
                    <a:gd name="connsiteX45" fmla="*/ 287315 w 940118"/>
                    <a:gd name="connsiteY45" fmla="*/ 198453 h 1580197"/>
                    <a:gd name="connsiteX46" fmla="*/ 286702 w 940118"/>
                    <a:gd name="connsiteY46" fmla="*/ 198120 h 1580197"/>
                    <a:gd name="connsiteX47" fmla="*/ 359092 w 940118"/>
                    <a:gd name="connsiteY47" fmla="*/ 140970 h 1580197"/>
                    <a:gd name="connsiteX48" fmla="*/ 378434 w 940118"/>
                    <a:gd name="connsiteY48" fmla="*/ 151488 h 1580197"/>
                    <a:gd name="connsiteX49" fmla="*/ 378837 w 940118"/>
                    <a:gd name="connsiteY49" fmla="*/ 151226 h 1580197"/>
                    <a:gd name="connsiteX50" fmla="*/ 360045 w 940118"/>
                    <a:gd name="connsiteY50" fmla="*/ 140970 h 1580197"/>
                    <a:gd name="connsiteX51" fmla="*/ 486263 w 940118"/>
                    <a:gd name="connsiteY51" fmla="*/ 68845 h 1580197"/>
                    <a:gd name="connsiteX52" fmla="*/ 485775 w 940118"/>
                    <a:gd name="connsiteY52" fmla="*/ 68580 h 1580197"/>
                    <a:gd name="connsiteX53" fmla="*/ 572452 w 940118"/>
                    <a:gd name="connsiteY53" fmla="*/ 32385 h 1580197"/>
                    <a:gd name="connsiteX54" fmla="*/ 595123 w 940118"/>
                    <a:gd name="connsiteY54" fmla="*/ 44713 h 1580197"/>
                    <a:gd name="connsiteX55" fmla="*/ 595672 w 940118"/>
                    <a:gd name="connsiteY55" fmla="*/ 44538 h 1580197"/>
                    <a:gd name="connsiteX56" fmla="*/ 573405 w 940118"/>
                    <a:gd name="connsiteY56" fmla="*/ 32385 h 1580197"/>
                    <a:gd name="connsiteX57" fmla="*/ 679133 w 940118"/>
                    <a:gd name="connsiteY57" fmla="*/ 0 h 1580197"/>
                    <a:gd name="connsiteX0" fmla="*/ 812750 w 940118"/>
                    <a:gd name="connsiteY0" fmla="*/ 163017 h 1580197"/>
                    <a:gd name="connsiteX1" fmla="*/ 812706 w 940118"/>
                    <a:gd name="connsiteY1" fmla="*/ 163034 h 1580197"/>
                    <a:gd name="connsiteX2" fmla="*/ 832937 w 940118"/>
                    <a:gd name="connsiteY2" fmla="*/ 174035 h 1580197"/>
                    <a:gd name="connsiteX3" fmla="*/ 812750 w 940118"/>
                    <a:gd name="connsiteY3" fmla="*/ 163017 h 1580197"/>
                    <a:gd name="connsiteX4" fmla="*/ 679133 w 940118"/>
                    <a:gd name="connsiteY4" fmla="*/ 0 h 1580197"/>
                    <a:gd name="connsiteX5" fmla="*/ 940118 w 940118"/>
                    <a:gd name="connsiteY5" fmla="*/ 140970 h 1580197"/>
                    <a:gd name="connsiteX6" fmla="*/ 747299 w 940118"/>
                    <a:gd name="connsiteY6" fmla="*/ 210278 h 1580197"/>
                    <a:gd name="connsiteX7" fmla="*/ 747713 w 940118"/>
                    <a:gd name="connsiteY7" fmla="*/ 210503 h 1580197"/>
                    <a:gd name="connsiteX8" fmla="*/ 620078 w 940118"/>
                    <a:gd name="connsiteY8" fmla="*/ 282893 h 1580197"/>
                    <a:gd name="connsiteX9" fmla="*/ 620077 w 940118"/>
                    <a:gd name="connsiteY9" fmla="*/ 282893 h 1580197"/>
                    <a:gd name="connsiteX10" fmla="*/ 548076 w 940118"/>
                    <a:gd name="connsiteY10" fmla="*/ 339736 h 1580197"/>
                    <a:gd name="connsiteX11" fmla="*/ 548640 w 940118"/>
                    <a:gd name="connsiteY11" fmla="*/ 340043 h 1580197"/>
                    <a:gd name="connsiteX12" fmla="*/ 503873 w 940118"/>
                    <a:gd name="connsiteY12" fmla="*/ 383858 h 1580197"/>
                    <a:gd name="connsiteX13" fmla="*/ 488633 w 940118"/>
                    <a:gd name="connsiteY13" fmla="*/ 399098 h 1580197"/>
                    <a:gd name="connsiteX14" fmla="*/ 488633 w 940118"/>
                    <a:gd name="connsiteY14" fmla="*/ 400050 h 1580197"/>
                    <a:gd name="connsiteX15" fmla="*/ 422910 w 940118"/>
                    <a:gd name="connsiteY15" fmla="*/ 482918 h 1580197"/>
                    <a:gd name="connsiteX16" fmla="*/ 422910 w 940118"/>
                    <a:gd name="connsiteY16" fmla="*/ 483870 h 1580197"/>
                    <a:gd name="connsiteX17" fmla="*/ 367665 w 940118"/>
                    <a:gd name="connsiteY17" fmla="*/ 572453 h 1580197"/>
                    <a:gd name="connsiteX18" fmla="*/ 368618 w 940118"/>
                    <a:gd name="connsiteY18" fmla="*/ 573405 h 1580197"/>
                    <a:gd name="connsiteX19" fmla="*/ 317183 w 940118"/>
                    <a:gd name="connsiteY19" fmla="*/ 684847 h 1580197"/>
                    <a:gd name="connsiteX20" fmla="*/ 305241 w 940118"/>
                    <a:gd name="connsiteY20" fmla="*/ 678329 h 1580197"/>
                    <a:gd name="connsiteX21" fmla="*/ 305235 w 940118"/>
                    <a:gd name="connsiteY21" fmla="*/ 678350 h 1580197"/>
                    <a:gd name="connsiteX22" fmla="*/ 317183 w 940118"/>
                    <a:gd name="connsiteY22" fmla="*/ 684847 h 1580197"/>
                    <a:gd name="connsiteX23" fmla="*/ 260985 w 940118"/>
                    <a:gd name="connsiteY23" fmla="*/ 1014413 h 1580197"/>
                    <a:gd name="connsiteX24" fmla="*/ 342900 w 940118"/>
                    <a:gd name="connsiteY24" fmla="*/ 1373505 h 1580197"/>
                    <a:gd name="connsiteX25" fmla="*/ 546735 w 940118"/>
                    <a:gd name="connsiteY25" fmla="*/ 1580197 h 1580197"/>
                    <a:gd name="connsiteX26" fmla="*/ 285750 w 940118"/>
                    <a:gd name="connsiteY26" fmla="*/ 1438275 h 1580197"/>
                    <a:gd name="connsiteX27" fmla="*/ 81915 w 940118"/>
                    <a:gd name="connsiteY27" fmla="*/ 1231583 h 1580197"/>
                    <a:gd name="connsiteX28" fmla="*/ 0 w 940118"/>
                    <a:gd name="connsiteY28" fmla="*/ 872490 h 1580197"/>
                    <a:gd name="connsiteX29" fmla="*/ 56197 w 940118"/>
                    <a:gd name="connsiteY29" fmla="*/ 542925 h 1580197"/>
                    <a:gd name="connsiteX30" fmla="*/ 62441 w 940118"/>
                    <a:gd name="connsiteY30" fmla="*/ 546321 h 1580197"/>
                    <a:gd name="connsiteX31" fmla="*/ 62617 w 940118"/>
                    <a:gd name="connsiteY31" fmla="*/ 545909 h 1580197"/>
                    <a:gd name="connsiteX32" fmla="*/ 57150 w 940118"/>
                    <a:gd name="connsiteY32" fmla="*/ 542925 h 1580197"/>
                    <a:gd name="connsiteX33" fmla="*/ 107444 w 940118"/>
                    <a:gd name="connsiteY33" fmla="*/ 431896 h 1580197"/>
                    <a:gd name="connsiteX34" fmla="*/ 106680 w 940118"/>
                    <a:gd name="connsiteY34" fmla="*/ 431483 h 1580197"/>
                    <a:gd name="connsiteX35" fmla="*/ 161925 w 940118"/>
                    <a:gd name="connsiteY35" fmla="*/ 341948 h 1580197"/>
                    <a:gd name="connsiteX36" fmla="*/ 171758 w 940118"/>
                    <a:gd name="connsiteY36" fmla="*/ 347295 h 1580197"/>
                    <a:gd name="connsiteX37" fmla="*/ 171778 w 940118"/>
                    <a:gd name="connsiteY37" fmla="*/ 347270 h 1580197"/>
                    <a:gd name="connsiteX38" fmla="*/ 161925 w 940118"/>
                    <a:gd name="connsiteY38" fmla="*/ 341948 h 1580197"/>
                    <a:gd name="connsiteX39" fmla="*/ 227648 w 940118"/>
                    <a:gd name="connsiteY39" fmla="*/ 258128 h 1580197"/>
                    <a:gd name="connsiteX40" fmla="*/ 239906 w 940118"/>
                    <a:gd name="connsiteY40" fmla="*/ 264794 h 1580197"/>
                    <a:gd name="connsiteX41" fmla="*/ 240267 w 940118"/>
                    <a:gd name="connsiteY41" fmla="*/ 264453 h 1580197"/>
                    <a:gd name="connsiteX42" fmla="*/ 228600 w 940118"/>
                    <a:gd name="connsiteY42" fmla="*/ 258128 h 1580197"/>
                    <a:gd name="connsiteX43" fmla="*/ 242888 w 940118"/>
                    <a:gd name="connsiteY43" fmla="*/ 241935 h 1580197"/>
                    <a:gd name="connsiteX44" fmla="*/ 287315 w 940118"/>
                    <a:gd name="connsiteY44" fmla="*/ 198453 h 1580197"/>
                    <a:gd name="connsiteX45" fmla="*/ 286702 w 940118"/>
                    <a:gd name="connsiteY45" fmla="*/ 198120 h 1580197"/>
                    <a:gd name="connsiteX46" fmla="*/ 359092 w 940118"/>
                    <a:gd name="connsiteY46" fmla="*/ 140970 h 1580197"/>
                    <a:gd name="connsiteX47" fmla="*/ 378434 w 940118"/>
                    <a:gd name="connsiteY47" fmla="*/ 151488 h 1580197"/>
                    <a:gd name="connsiteX48" fmla="*/ 378837 w 940118"/>
                    <a:gd name="connsiteY48" fmla="*/ 151226 h 1580197"/>
                    <a:gd name="connsiteX49" fmla="*/ 360045 w 940118"/>
                    <a:gd name="connsiteY49" fmla="*/ 140970 h 1580197"/>
                    <a:gd name="connsiteX50" fmla="*/ 486263 w 940118"/>
                    <a:gd name="connsiteY50" fmla="*/ 68845 h 1580197"/>
                    <a:gd name="connsiteX51" fmla="*/ 485775 w 940118"/>
                    <a:gd name="connsiteY51" fmla="*/ 68580 h 1580197"/>
                    <a:gd name="connsiteX52" fmla="*/ 572452 w 940118"/>
                    <a:gd name="connsiteY52" fmla="*/ 32385 h 1580197"/>
                    <a:gd name="connsiteX53" fmla="*/ 595123 w 940118"/>
                    <a:gd name="connsiteY53" fmla="*/ 44713 h 1580197"/>
                    <a:gd name="connsiteX54" fmla="*/ 595672 w 940118"/>
                    <a:gd name="connsiteY54" fmla="*/ 44538 h 1580197"/>
                    <a:gd name="connsiteX55" fmla="*/ 573405 w 940118"/>
                    <a:gd name="connsiteY55" fmla="*/ 32385 h 1580197"/>
                    <a:gd name="connsiteX56" fmla="*/ 679133 w 940118"/>
                    <a:gd name="connsiteY56" fmla="*/ 0 h 1580197"/>
                    <a:gd name="connsiteX0" fmla="*/ 832937 w 940118"/>
                    <a:gd name="connsiteY0" fmla="*/ 174035 h 1580197"/>
                    <a:gd name="connsiteX1" fmla="*/ 812706 w 940118"/>
                    <a:gd name="connsiteY1" fmla="*/ 163034 h 1580197"/>
                    <a:gd name="connsiteX2" fmla="*/ 832937 w 940118"/>
                    <a:gd name="connsiteY2" fmla="*/ 174035 h 1580197"/>
                    <a:gd name="connsiteX3" fmla="*/ 679133 w 940118"/>
                    <a:gd name="connsiteY3" fmla="*/ 0 h 1580197"/>
                    <a:gd name="connsiteX4" fmla="*/ 940118 w 940118"/>
                    <a:gd name="connsiteY4" fmla="*/ 140970 h 1580197"/>
                    <a:gd name="connsiteX5" fmla="*/ 747299 w 940118"/>
                    <a:gd name="connsiteY5" fmla="*/ 210278 h 1580197"/>
                    <a:gd name="connsiteX6" fmla="*/ 747713 w 940118"/>
                    <a:gd name="connsiteY6" fmla="*/ 210503 h 1580197"/>
                    <a:gd name="connsiteX7" fmla="*/ 620078 w 940118"/>
                    <a:gd name="connsiteY7" fmla="*/ 282893 h 1580197"/>
                    <a:gd name="connsiteX8" fmla="*/ 620077 w 940118"/>
                    <a:gd name="connsiteY8" fmla="*/ 282893 h 1580197"/>
                    <a:gd name="connsiteX9" fmla="*/ 548076 w 940118"/>
                    <a:gd name="connsiteY9" fmla="*/ 339736 h 1580197"/>
                    <a:gd name="connsiteX10" fmla="*/ 548640 w 940118"/>
                    <a:gd name="connsiteY10" fmla="*/ 340043 h 1580197"/>
                    <a:gd name="connsiteX11" fmla="*/ 503873 w 940118"/>
                    <a:gd name="connsiteY11" fmla="*/ 383858 h 1580197"/>
                    <a:gd name="connsiteX12" fmla="*/ 488633 w 940118"/>
                    <a:gd name="connsiteY12" fmla="*/ 399098 h 1580197"/>
                    <a:gd name="connsiteX13" fmla="*/ 488633 w 940118"/>
                    <a:gd name="connsiteY13" fmla="*/ 400050 h 1580197"/>
                    <a:gd name="connsiteX14" fmla="*/ 422910 w 940118"/>
                    <a:gd name="connsiteY14" fmla="*/ 482918 h 1580197"/>
                    <a:gd name="connsiteX15" fmla="*/ 422910 w 940118"/>
                    <a:gd name="connsiteY15" fmla="*/ 483870 h 1580197"/>
                    <a:gd name="connsiteX16" fmla="*/ 367665 w 940118"/>
                    <a:gd name="connsiteY16" fmla="*/ 572453 h 1580197"/>
                    <a:gd name="connsiteX17" fmla="*/ 368618 w 940118"/>
                    <a:gd name="connsiteY17" fmla="*/ 573405 h 1580197"/>
                    <a:gd name="connsiteX18" fmla="*/ 317183 w 940118"/>
                    <a:gd name="connsiteY18" fmla="*/ 684847 h 1580197"/>
                    <a:gd name="connsiteX19" fmla="*/ 305241 w 940118"/>
                    <a:gd name="connsiteY19" fmla="*/ 678329 h 1580197"/>
                    <a:gd name="connsiteX20" fmla="*/ 305235 w 940118"/>
                    <a:gd name="connsiteY20" fmla="*/ 678350 h 1580197"/>
                    <a:gd name="connsiteX21" fmla="*/ 317183 w 940118"/>
                    <a:gd name="connsiteY21" fmla="*/ 684847 h 1580197"/>
                    <a:gd name="connsiteX22" fmla="*/ 260985 w 940118"/>
                    <a:gd name="connsiteY22" fmla="*/ 1014413 h 1580197"/>
                    <a:gd name="connsiteX23" fmla="*/ 342900 w 940118"/>
                    <a:gd name="connsiteY23" fmla="*/ 1373505 h 1580197"/>
                    <a:gd name="connsiteX24" fmla="*/ 546735 w 940118"/>
                    <a:gd name="connsiteY24" fmla="*/ 1580197 h 1580197"/>
                    <a:gd name="connsiteX25" fmla="*/ 285750 w 940118"/>
                    <a:gd name="connsiteY25" fmla="*/ 1438275 h 1580197"/>
                    <a:gd name="connsiteX26" fmla="*/ 81915 w 940118"/>
                    <a:gd name="connsiteY26" fmla="*/ 1231583 h 1580197"/>
                    <a:gd name="connsiteX27" fmla="*/ 0 w 940118"/>
                    <a:gd name="connsiteY27" fmla="*/ 872490 h 1580197"/>
                    <a:gd name="connsiteX28" fmla="*/ 56197 w 940118"/>
                    <a:gd name="connsiteY28" fmla="*/ 542925 h 1580197"/>
                    <a:gd name="connsiteX29" fmla="*/ 62441 w 940118"/>
                    <a:gd name="connsiteY29" fmla="*/ 546321 h 1580197"/>
                    <a:gd name="connsiteX30" fmla="*/ 62617 w 940118"/>
                    <a:gd name="connsiteY30" fmla="*/ 545909 h 1580197"/>
                    <a:gd name="connsiteX31" fmla="*/ 57150 w 940118"/>
                    <a:gd name="connsiteY31" fmla="*/ 542925 h 1580197"/>
                    <a:gd name="connsiteX32" fmla="*/ 107444 w 940118"/>
                    <a:gd name="connsiteY32" fmla="*/ 431896 h 1580197"/>
                    <a:gd name="connsiteX33" fmla="*/ 106680 w 940118"/>
                    <a:gd name="connsiteY33" fmla="*/ 431483 h 1580197"/>
                    <a:gd name="connsiteX34" fmla="*/ 161925 w 940118"/>
                    <a:gd name="connsiteY34" fmla="*/ 341948 h 1580197"/>
                    <a:gd name="connsiteX35" fmla="*/ 171758 w 940118"/>
                    <a:gd name="connsiteY35" fmla="*/ 347295 h 1580197"/>
                    <a:gd name="connsiteX36" fmla="*/ 171778 w 940118"/>
                    <a:gd name="connsiteY36" fmla="*/ 347270 h 1580197"/>
                    <a:gd name="connsiteX37" fmla="*/ 161925 w 940118"/>
                    <a:gd name="connsiteY37" fmla="*/ 341948 h 1580197"/>
                    <a:gd name="connsiteX38" fmla="*/ 227648 w 940118"/>
                    <a:gd name="connsiteY38" fmla="*/ 258128 h 1580197"/>
                    <a:gd name="connsiteX39" fmla="*/ 239906 w 940118"/>
                    <a:gd name="connsiteY39" fmla="*/ 264794 h 1580197"/>
                    <a:gd name="connsiteX40" fmla="*/ 240267 w 940118"/>
                    <a:gd name="connsiteY40" fmla="*/ 264453 h 1580197"/>
                    <a:gd name="connsiteX41" fmla="*/ 228600 w 940118"/>
                    <a:gd name="connsiteY41" fmla="*/ 258128 h 1580197"/>
                    <a:gd name="connsiteX42" fmla="*/ 242888 w 940118"/>
                    <a:gd name="connsiteY42" fmla="*/ 241935 h 1580197"/>
                    <a:gd name="connsiteX43" fmla="*/ 287315 w 940118"/>
                    <a:gd name="connsiteY43" fmla="*/ 198453 h 1580197"/>
                    <a:gd name="connsiteX44" fmla="*/ 286702 w 940118"/>
                    <a:gd name="connsiteY44" fmla="*/ 198120 h 1580197"/>
                    <a:gd name="connsiteX45" fmla="*/ 359092 w 940118"/>
                    <a:gd name="connsiteY45" fmla="*/ 140970 h 1580197"/>
                    <a:gd name="connsiteX46" fmla="*/ 378434 w 940118"/>
                    <a:gd name="connsiteY46" fmla="*/ 151488 h 1580197"/>
                    <a:gd name="connsiteX47" fmla="*/ 378837 w 940118"/>
                    <a:gd name="connsiteY47" fmla="*/ 151226 h 1580197"/>
                    <a:gd name="connsiteX48" fmla="*/ 360045 w 940118"/>
                    <a:gd name="connsiteY48" fmla="*/ 140970 h 1580197"/>
                    <a:gd name="connsiteX49" fmla="*/ 486263 w 940118"/>
                    <a:gd name="connsiteY49" fmla="*/ 68845 h 1580197"/>
                    <a:gd name="connsiteX50" fmla="*/ 485775 w 940118"/>
                    <a:gd name="connsiteY50" fmla="*/ 68580 h 1580197"/>
                    <a:gd name="connsiteX51" fmla="*/ 572452 w 940118"/>
                    <a:gd name="connsiteY51" fmla="*/ 32385 h 1580197"/>
                    <a:gd name="connsiteX52" fmla="*/ 595123 w 940118"/>
                    <a:gd name="connsiteY52" fmla="*/ 44713 h 1580197"/>
                    <a:gd name="connsiteX53" fmla="*/ 595672 w 940118"/>
                    <a:gd name="connsiteY53" fmla="*/ 44538 h 1580197"/>
                    <a:gd name="connsiteX54" fmla="*/ 573405 w 940118"/>
                    <a:gd name="connsiteY54" fmla="*/ 32385 h 1580197"/>
                    <a:gd name="connsiteX55" fmla="*/ 679133 w 940118"/>
                    <a:gd name="connsiteY55" fmla="*/ 0 h 1580197"/>
                    <a:gd name="connsiteX0" fmla="*/ 679133 w 940118"/>
                    <a:gd name="connsiteY0" fmla="*/ 0 h 1580197"/>
                    <a:gd name="connsiteX1" fmla="*/ 940118 w 940118"/>
                    <a:gd name="connsiteY1" fmla="*/ 140970 h 1580197"/>
                    <a:gd name="connsiteX2" fmla="*/ 747299 w 940118"/>
                    <a:gd name="connsiteY2" fmla="*/ 210278 h 1580197"/>
                    <a:gd name="connsiteX3" fmla="*/ 747713 w 940118"/>
                    <a:gd name="connsiteY3" fmla="*/ 210503 h 1580197"/>
                    <a:gd name="connsiteX4" fmla="*/ 620078 w 940118"/>
                    <a:gd name="connsiteY4" fmla="*/ 282893 h 1580197"/>
                    <a:gd name="connsiteX5" fmla="*/ 620077 w 940118"/>
                    <a:gd name="connsiteY5" fmla="*/ 282893 h 1580197"/>
                    <a:gd name="connsiteX6" fmla="*/ 548076 w 940118"/>
                    <a:gd name="connsiteY6" fmla="*/ 339736 h 1580197"/>
                    <a:gd name="connsiteX7" fmla="*/ 548640 w 940118"/>
                    <a:gd name="connsiteY7" fmla="*/ 340043 h 1580197"/>
                    <a:gd name="connsiteX8" fmla="*/ 503873 w 940118"/>
                    <a:gd name="connsiteY8" fmla="*/ 383858 h 1580197"/>
                    <a:gd name="connsiteX9" fmla="*/ 488633 w 940118"/>
                    <a:gd name="connsiteY9" fmla="*/ 399098 h 1580197"/>
                    <a:gd name="connsiteX10" fmla="*/ 488633 w 940118"/>
                    <a:gd name="connsiteY10" fmla="*/ 400050 h 1580197"/>
                    <a:gd name="connsiteX11" fmla="*/ 422910 w 940118"/>
                    <a:gd name="connsiteY11" fmla="*/ 482918 h 1580197"/>
                    <a:gd name="connsiteX12" fmla="*/ 422910 w 940118"/>
                    <a:gd name="connsiteY12" fmla="*/ 483870 h 1580197"/>
                    <a:gd name="connsiteX13" fmla="*/ 367665 w 940118"/>
                    <a:gd name="connsiteY13" fmla="*/ 572453 h 1580197"/>
                    <a:gd name="connsiteX14" fmla="*/ 368618 w 940118"/>
                    <a:gd name="connsiteY14" fmla="*/ 573405 h 1580197"/>
                    <a:gd name="connsiteX15" fmla="*/ 317183 w 940118"/>
                    <a:gd name="connsiteY15" fmla="*/ 684847 h 1580197"/>
                    <a:gd name="connsiteX16" fmla="*/ 305241 w 940118"/>
                    <a:gd name="connsiteY16" fmla="*/ 678329 h 1580197"/>
                    <a:gd name="connsiteX17" fmla="*/ 305235 w 940118"/>
                    <a:gd name="connsiteY17" fmla="*/ 678350 h 1580197"/>
                    <a:gd name="connsiteX18" fmla="*/ 317183 w 940118"/>
                    <a:gd name="connsiteY18" fmla="*/ 684847 h 1580197"/>
                    <a:gd name="connsiteX19" fmla="*/ 260985 w 940118"/>
                    <a:gd name="connsiteY19" fmla="*/ 1014413 h 1580197"/>
                    <a:gd name="connsiteX20" fmla="*/ 342900 w 940118"/>
                    <a:gd name="connsiteY20" fmla="*/ 1373505 h 1580197"/>
                    <a:gd name="connsiteX21" fmla="*/ 546735 w 940118"/>
                    <a:gd name="connsiteY21" fmla="*/ 1580197 h 1580197"/>
                    <a:gd name="connsiteX22" fmla="*/ 285750 w 940118"/>
                    <a:gd name="connsiteY22" fmla="*/ 1438275 h 1580197"/>
                    <a:gd name="connsiteX23" fmla="*/ 81915 w 940118"/>
                    <a:gd name="connsiteY23" fmla="*/ 1231583 h 1580197"/>
                    <a:gd name="connsiteX24" fmla="*/ 0 w 940118"/>
                    <a:gd name="connsiteY24" fmla="*/ 872490 h 1580197"/>
                    <a:gd name="connsiteX25" fmla="*/ 56197 w 940118"/>
                    <a:gd name="connsiteY25" fmla="*/ 542925 h 1580197"/>
                    <a:gd name="connsiteX26" fmla="*/ 62441 w 940118"/>
                    <a:gd name="connsiteY26" fmla="*/ 546321 h 1580197"/>
                    <a:gd name="connsiteX27" fmla="*/ 62617 w 940118"/>
                    <a:gd name="connsiteY27" fmla="*/ 545909 h 1580197"/>
                    <a:gd name="connsiteX28" fmla="*/ 57150 w 940118"/>
                    <a:gd name="connsiteY28" fmla="*/ 542925 h 1580197"/>
                    <a:gd name="connsiteX29" fmla="*/ 107444 w 940118"/>
                    <a:gd name="connsiteY29" fmla="*/ 431896 h 1580197"/>
                    <a:gd name="connsiteX30" fmla="*/ 106680 w 940118"/>
                    <a:gd name="connsiteY30" fmla="*/ 431483 h 1580197"/>
                    <a:gd name="connsiteX31" fmla="*/ 161925 w 940118"/>
                    <a:gd name="connsiteY31" fmla="*/ 341948 h 1580197"/>
                    <a:gd name="connsiteX32" fmla="*/ 171758 w 940118"/>
                    <a:gd name="connsiteY32" fmla="*/ 347295 h 1580197"/>
                    <a:gd name="connsiteX33" fmla="*/ 171778 w 940118"/>
                    <a:gd name="connsiteY33" fmla="*/ 347270 h 1580197"/>
                    <a:gd name="connsiteX34" fmla="*/ 161925 w 940118"/>
                    <a:gd name="connsiteY34" fmla="*/ 341948 h 1580197"/>
                    <a:gd name="connsiteX35" fmla="*/ 227648 w 940118"/>
                    <a:gd name="connsiteY35" fmla="*/ 258128 h 1580197"/>
                    <a:gd name="connsiteX36" fmla="*/ 239906 w 940118"/>
                    <a:gd name="connsiteY36" fmla="*/ 264794 h 1580197"/>
                    <a:gd name="connsiteX37" fmla="*/ 240267 w 940118"/>
                    <a:gd name="connsiteY37" fmla="*/ 264453 h 1580197"/>
                    <a:gd name="connsiteX38" fmla="*/ 228600 w 940118"/>
                    <a:gd name="connsiteY38" fmla="*/ 258128 h 1580197"/>
                    <a:gd name="connsiteX39" fmla="*/ 242888 w 940118"/>
                    <a:gd name="connsiteY39" fmla="*/ 241935 h 1580197"/>
                    <a:gd name="connsiteX40" fmla="*/ 287315 w 940118"/>
                    <a:gd name="connsiteY40" fmla="*/ 198453 h 1580197"/>
                    <a:gd name="connsiteX41" fmla="*/ 286702 w 940118"/>
                    <a:gd name="connsiteY41" fmla="*/ 198120 h 1580197"/>
                    <a:gd name="connsiteX42" fmla="*/ 359092 w 940118"/>
                    <a:gd name="connsiteY42" fmla="*/ 140970 h 1580197"/>
                    <a:gd name="connsiteX43" fmla="*/ 378434 w 940118"/>
                    <a:gd name="connsiteY43" fmla="*/ 151488 h 1580197"/>
                    <a:gd name="connsiteX44" fmla="*/ 378837 w 940118"/>
                    <a:gd name="connsiteY44" fmla="*/ 151226 h 1580197"/>
                    <a:gd name="connsiteX45" fmla="*/ 360045 w 940118"/>
                    <a:gd name="connsiteY45" fmla="*/ 140970 h 1580197"/>
                    <a:gd name="connsiteX46" fmla="*/ 486263 w 940118"/>
                    <a:gd name="connsiteY46" fmla="*/ 68845 h 1580197"/>
                    <a:gd name="connsiteX47" fmla="*/ 485775 w 940118"/>
                    <a:gd name="connsiteY47" fmla="*/ 68580 h 1580197"/>
                    <a:gd name="connsiteX48" fmla="*/ 572452 w 940118"/>
                    <a:gd name="connsiteY48" fmla="*/ 32385 h 1580197"/>
                    <a:gd name="connsiteX49" fmla="*/ 595123 w 940118"/>
                    <a:gd name="connsiteY49" fmla="*/ 44713 h 1580197"/>
                    <a:gd name="connsiteX50" fmla="*/ 595672 w 940118"/>
                    <a:gd name="connsiteY50" fmla="*/ 44538 h 1580197"/>
                    <a:gd name="connsiteX51" fmla="*/ 573405 w 940118"/>
                    <a:gd name="connsiteY51" fmla="*/ 32385 h 1580197"/>
                    <a:gd name="connsiteX52" fmla="*/ 679133 w 940118"/>
                    <a:gd name="connsiteY52" fmla="*/ 0 h 1580197"/>
                    <a:gd name="connsiteX0" fmla="*/ 679133 w 940118"/>
                    <a:gd name="connsiteY0" fmla="*/ 0 h 1580197"/>
                    <a:gd name="connsiteX1" fmla="*/ 940118 w 940118"/>
                    <a:gd name="connsiteY1" fmla="*/ 140970 h 1580197"/>
                    <a:gd name="connsiteX2" fmla="*/ 747299 w 940118"/>
                    <a:gd name="connsiteY2" fmla="*/ 210278 h 1580197"/>
                    <a:gd name="connsiteX3" fmla="*/ 747713 w 940118"/>
                    <a:gd name="connsiteY3" fmla="*/ 210503 h 1580197"/>
                    <a:gd name="connsiteX4" fmla="*/ 620078 w 940118"/>
                    <a:gd name="connsiteY4" fmla="*/ 282893 h 1580197"/>
                    <a:gd name="connsiteX5" fmla="*/ 620077 w 940118"/>
                    <a:gd name="connsiteY5" fmla="*/ 282893 h 1580197"/>
                    <a:gd name="connsiteX6" fmla="*/ 548076 w 940118"/>
                    <a:gd name="connsiteY6" fmla="*/ 339736 h 1580197"/>
                    <a:gd name="connsiteX7" fmla="*/ 548640 w 940118"/>
                    <a:gd name="connsiteY7" fmla="*/ 340043 h 1580197"/>
                    <a:gd name="connsiteX8" fmla="*/ 503873 w 940118"/>
                    <a:gd name="connsiteY8" fmla="*/ 383858 h 1580197"/>
                    <a:gd name="connsiteX9" fmla="*/ 488633 w 940118"/>
                    <a:gd name="connsiteY9" fmla="*/ 399098 h 1580197"/>
                    <a:gd name="connsiteX10" fmla="*/ 488633 w 940118"/>
                    <a:gd name="connsiteY10" fmla="*/ 400050 h 1580197"/>
                    <a:gd name="connsiteX11" fmla="*/ 422910 w 940118"/>
                    <a:gd name="connsiteY11" fmla="*/ 482918 h 1580197"/>
                    <a:gd name="connsiteX12" fmla="*/ 422910 w 940118"/>
                    <a:gd name="connsiteY12" fmla="*/ 483870 h 1580197"/>
                    <a:gd name="connsiteX13" fmla="*/ 367665 w 940118"/>
                    <a:gd name="connsiteY13" fmla="*/ 572453 h 1580197"/>
                    <a:gd name="connsiteX14" fmla="*/ 368618 w 940118"/>
                    <a:gd name="connsiteY14" fmla="*/ 573405 h 1580197"/>
                    <a:gd name="connsiteX15" fmla="*/ 317183 w 940118"/>
                    <a:gd name="connsiteY15" fmla="*/ 684847 h 1580197"/>
                    <a:gd name="connsiteX16" fmla="*/ 305241 w 940118"/>
                    <a:gd name="connsiteY16" fmla="*/ 678329 h 1580197"/>
                    <a:gd name="connsiteX17" fmla="*/ 305235 w 940118"/>
                    <a:gd name="connsiteY17" fmla="*/ 678350 h 1580197"/>
                    <a:gd name="connsiteX18" fmla="*/ 317183 w 940118"/>
                    <a:gd name="connsiteY18" fmla="*/ 684847 h 1580197"/>
                    <a:gd name="connsiteX19" fmla="*/ 260985 w 940118"/>
                    <a:gd name="connsiteY19" fmla="*/ 1014413 h 1580197"/>
                    <a:gd name="connsiteX20" fmla="*/ 342900 w 940118"/>
                    <a:gd name="connsiteY20" fmla="*/ 1373505 h 1580197"/>
                    <a:gd name="connsiteX21" fmla="*/ 546735 w 940118"/>
                    <a:gd name="connsiteY21" fmla="*/ 1580197 h 1580197"/>
                    <a:gd name="connsiteX22" fmla="*/ 285750 w 940118"/>
                    <a:gd name="connsiteY22" fmla="*/ 1438275 h 1580197"/>
                    <a:gd name="connsiteX23" fmla="*/ 81915 w 940118"/>
                    <a:gd name="connsiteY23" fmla="*/ 1231583 h 1580197"/>
                    <a:gd name="connsiteX24" fmla="*/ 0 w 940118"/>
                    <a:gd name="connsiteY24" fmla="*/ 872490 h 1580197"/>
                    <a:gd name="connsiteX25" fmla="*/ 56197 w 940118"/>
                    <a:gd name="connsiteY25" fmla="*/ 542925 h 1580197"/>
                    <a:gd name="connsiteX26" fmla="*/ 62441 w 940118"/>
                    <a:gd name="connsiteY26" fmla="*/ 546321 h 1580197"/>
                    <a:gd name="connsiteX27" fmla="*/ 62617 w 940118"/>
                    <a:gd name="connsiteY27" fmla="*/ 545909 h 1580197"/>
                    <a:gd name="connsiteX28" fmla="*/ 57150 w 940118"/>
                    <a:gd name="connsiteY28" fmla="*/ 542925 h 1580197"/>
                    <a:gd name="connsiteX29" fmla="*/ 107444 w 940118"/>
                    <a:gd name="connsiteY29" fmla="*/ 431896 h 1580197"/>
                    <a:gd name="connsiteX30" fmla="*/ 106680 w 940118"/>
                    <a:gd name="connsiteY30" fmla="*/ 431483 h 1580197"/>
                    <a:gd name="connsiteX31" fmla="*/ 161925 w 940118"/>
                    <a:gd name="connsiteY31" fmla="*/ 341948 h 1580197"/>
                    <a:gd name="connsiteX32" fmla="*/ 171758 w 940118"/>
                    <a:gd name="connsiteY32" fmla="*/ 347295 h 1580197"/>
                    <a:gd name="connsiteX33" fmla="*/ 171778 w 940118"/>
                    <a:gd name="connsiteY33" fmla="*/ 347270 h 1580197"/>
                    <a:gd name="connsiteX34" fmla="*/ 161925 w 940118"/>
                    <a:gd name="connsiteY34" fmla="*/ 341948 h 1580197"/>
                    <a:gd name="connsiteX35" fmla="*/ 227648 w 940118"/>
                    <a:gd name="connsiteY35" fmla="*/ 258128 h 1580197"/>
                    <a:gd name="connsiteX36" fmla="*/ 239906 w 940118"/>
                    <a:gd name="connsiteY36" fmla="*/ 264794 h 1580197"/>
                    <a:gd name="connsiteX37" fmla="*/ 240267 w 940118"/>
                    <a:gd name="connsiteY37" fmla="*/ 264453 h 1580197"/>
                    <a:gd name="connsiteX38" fmla="*/ 228600 w 940118"/>
                    <a:gd name="connsiteY38" fmla="*/ 258128 h 1580197"/>
                    <a:gd name="connsiteX39" fmla="*/ 242888 w 940118"/>
                    <a:gd name="connsiteY39" fmla="*/ 241935 h 1580197"/>
                    <a:gd name="connsiteX40" fmla="*/ 287315 w 940118"/>
                    <a:gd name="connsiteY40" fmla="*/ 198453 h 1580197"/>
                    <a:gd name="connsiteX41" fmla="*/ 286702 w 940118"/>
                    <a:gd name="connsiteY41" fmla="*/ 198120 h 1580197"/>
                    <a:gd name="connsiteX42" fmla="*/ 359092 w 940118"/>
                    <a:gd name="connsiteY42" fmla="*/ 140970 h 1580197"/>
                    <a:gd name="connsiteX43" fmla="*/ 378434 w 940118"/>
                    <a:gd name="connsiteY43" fmla="*/ 151488 h 1580197"/>
                    <a:gd name="connsiteX44" fmla="*/ 378837 w 940118"/>
                    <a:gd name="connsiteY44" fmla="*/ 151226 h 1580197"/>
                    <a:gd name="connsiteX45" fmla="*/ 360045 w 940118"/>
                    <a:gd name="connsiteY45" fmla="*/ 140970 h 1580197"/>
                    <a:gd name="connsiteX46" fmla="*/ 486263 w 940118"/>
                    <a:gd name="connsiteY46" fmla="*/ 68845 h 1580197"/>
                    <a:gd name="connsiteX47" fmla="*/ 485775 w 940118"/>
                    <a:gd name="connsiteY47" fmla="*/ 68580 h 1580197"/>
                    <a:gd name="connsiteX48" fmla="*/ 572452 w 940118"/>
                    <a:gd name="connsiteY48" fmla="*/ 32385 h 1580197"/>
                    <a:gd name="connsiteX49" fmla="*/ 595123 w 940118"/>
                    <a:gd name="connsiteY49" fmla="*/ 44713 h 1580197"/>
                    <a:gd name="connsiteX50" fmla="*/ 573405 w 940118"/>
                    <a:gd name="connsiteY50" fmla="*/ 32385 h 1580197"/>
                    <a:gd name="connsiteX51" fmla="*/ 679133 w 940118"/>
                    <a:gd name="connsiteY51" fmla="*/ 0 h 1580197"/>
                    <a:gd name="connsiteX0" fmla="*/ 679133 w 940118"/>
                    <a:gd name="connsiteY0" fmla="*/ 0 h 1580197"/>
                    <a:gd name="connsiteX1" fmla="*/ 940118 w 940118"/>
                    <a:gd name="connsiteY1" fmla="*/ 140970 h 1580197"/>
                    <a:gd name="connsiteX2" fmla="*/ 747299 w 940118"/>
                    <a:gd name="connsiteY2" fmla="*/ 210278 h 1580197"/>
                    <a:gd name="connsiteX3" fmla="*/ 747713 w 940118"/>
                    <a:gd name="connsiteY3" fmla="*/ 210503 h 1580197"/>
                    <a:gd name="connsiteX4" fmla="*/ 620078 w 940118"/>
                    <a:gd name="connsiteY4" fmla="*/ 282893 h 1580197"/>
                    <a:gd name="connsiteX5" fmla="*/ 620077 w 940118"/>
                    <a:gd name="connsiteY5" fmla="*/ 282893 h 1580197"/>
                    <a:gd name="connsiteX6" fmla="*/ 548076 w 940118"/>
                    <a:gd name="connsiteY6" fmla="*/ 339736 h 1580197"/>
                    <a:gd name="connsiteX7" fmla="*/ 548640 w 940118"/>
                    <a:gd name="connsiteY7" fmla="*/ 340043 h 1580197"/>
                    <a:gd name="connsiteX8" fmla="*/ 503873 w 940118"/>
                    <a:gd name="connsiteY8" fmla="*/ 383858 h 1580197"/>
                    <a:gd name="connsiteX9" fmla="*/ 488633 w 940118"/>
                    <a:gd name="connsiteY9" fmla="*/ 399098 h 1580197"/>
                    <a:gd name="connsiteX10" fmla="*/ 488633 w 940118"/>
                    <a:gd name="connsiteY10" fmla="*/ 400050 h 1580197"/>
                    <a:gd name="connsiteX11" fmla="*/ 422910 w 940118"/>
                    <a:gd name="connsiteY11" fmla="*/ 482918 h 1580197"/>
                    <a:gd name="connsiteX12" fmla="*/ 422910 w 940118"/>
                    <a:gd name="connsiteY12" fmla="*/ 483870 h 1580197"/>
                    <a:gd name="connsiteX13" fmla="*/ 367665 w 940118"/>
                    <a:gd name="connsiteY13" fmla="*/ 572453 h 1580197"/>
                    <a:gd name="connsiteX14" fmla="*/ 368618 w 940118"/>
                    <a:gd name="connsiteY14" fmla="*/ 573405 h 1580197"/>
                    <a:gd name="connsiteX15" fmla="*/ 317183 w 940118"/>
                    <a:gd name="connsiteY15" fmla="*/ 684847 h 1580197"/>
                    <a:gd name="connsiteX16" fmla="*/ 305241 w 940118"/>
                    <a:gd name="connsiteY16" fmla="*/ 678329 h 1580197"/>
                    <a:gd name="connsiteX17" fmla="*/ 305235 w 940118"/>
                    <a:gd name="connsiteY17" fmla="*/ 678350 h 1580197"/>
                    <a:gd name="connsiteX18" fmla="*/ 317183 w 940118"/>
                    <a:gd name="connsiteY18" fmla="*/ 684847 h 1580197"/>
                    <a:gd name="connsiteX19" fmla="*/ 260985 w 940118"/>
                    <a:gd name="connsiteY19" fmla="*/ 1014413 h 1580197"/>
                    <a:gd name="connsiteX20" fmla="*/ 342900 w 940118"/>
                    <a:gd name="connsiteY20" fmla="*/ 1373505 h 1580197"/>
                    <a:gd name="connsiteX21" fmla="*/ 546735 w 940118"/>
                    <a:gd name="connsiteY21" fmla="*/ 1580197 h 1580197"/>
                    <a:gd name="connsiteX22" fmla="*/ 285750 w 940118"/>
                    <a:gd name="connsiteY22" fmla="*/ 1438275 h 1580197"/>
                    <a:gd name="connsiteX23" fmla="*/ 81915 w 940118"/>
                    <a:gd name="connsiteY23" fmla="*/ 1231583 h 1580197"/>
                    <a:gd name="connsiteX24" fmla="*/ 0 w 940118"/>
                    <a:gd name="connsiteY24" fmla="*/ 872490 h 1580197"/>
                    <a:gd name="connsiteX25" fmla="*/ 56197 w 940118"/>
                    <a:gd name="connsiteY25" fmla="*/ 542925 h 1580197"/>
                    <a:gd name="connsiteX26" fmla="*/ 62441 w 940118"/>
                    <a:gd name="connsiteY26" fmla="*/ 546321 h 1580197"/>
                    <a:gd name="connsiteX27" fmla="*/ 62617 w 940118"/>
                    <a:gd name="connsiteY27" fmla="*/ 545909 h 1580197"/>
                    <a:gd name="connsiteX28" fmla="*/ 57150 w 940118"/>
                    <a:gd name="connsiteY28" fmla="*/ 542925 h 1580197"/>
                    <a:gd name="connsiteX29" fmla="*/ 107444 w 940118"/>
                    <a:gd name="connsiteY29" fmla="*/ 431896 h 1580197"/>
                    <a:gd name="connsiteX30" fmla="*/ 106680 w 940118"/>
                    <a:gd name="connsiteY30" fmla="*/ 431483 h 1580197"/>
                    <a:gd name="connsiteX31" fmla="*/ 161925 w 940118"/>
                    <a:gd name="connsiteY31" fmla="*/ 341948 h 1580197"/>
                    <a:gd name="connsiteX32" fmla="*/ 171758 w 940118"/>
                    <a:gd name="connsiteY32" fmla="*/ 347295 h 1580197"/>
                    <a:gd name="connsiteX33" fmla="*/ 171778 w 940118"/>
                    <a:gd name="connsiteY33" fmla="*/ 347270 h 1580197"/>
                    <a:gd name="connsiteX34" fmla="*/ 161925 w 940118"/>
                    <a:gd name="connsiteY34" fmla="*/ 341948 h 1580197"/>
                    <a:gd name="connsiteX35" fmla="*/ 227648 w 940118"/>
                    <a:gd name="connsiteY35" fmla="*/ 258128 h 1580197"/>
                    <a:gd name="connsiteX36" fmla="*/ 239906 w 940118"/>
                    <a:gd name="connsiteY36" fmla="*/ 264794 h 1580197"/>
                    <a:gd name="connsiteX37" fmla="*/ 240267 w 940118"/>
                    <a:gd name="connsiteY37" fmla="*/ 264453 h 1580197"/>
                    <a:gd name="connsiteX38" fmla="*/ 228600 w 940118"/>
                    <a:gd name="connsiteY38" fmla="*/ 258128 h 1580197"/>
                    <a:gd name="connsiteX39" fmla="*/ 242888 w 940118"/>
                    <a:gd name="connsiteY39" fmla="*/ 241935 h 1580197"/>
                    <a:gd name="connsiteX40" fmla="*/ 287315 w 940118"/>
                    <a:gd name="connsiteY40" fmla="*/ 198453 h 1580197"/>
                    <a:gd name="connsiteX41" fmla="*/ 286702 w 940118"/>
                    <a:gd name="connsiteY41" fmla="*/ 198120 h 1580197"/>
                    <a:gd name="connsiteX42" fmla="*/ 359092 w 940118"/>
                    <a:gd name="connsiteY42" fmla="*/ 140970 h 1580197"/>
                    <a:gd name="connsiteX43" fmla="*/ 378434 w 940118"/>
                    <a:gd name="connsiteY43" fmla="*/ 151488 h 1580197"/>
                    <a:gd name="connsiteX44" fmla="*/ 378837 w 940118"/>
                    <a:gd name="connsiteY44" fmla="*/ 151226 h 1580197"/>
                    <a:gd name="connsiteX45" fmla="*/ 486263 w 940118"/>
                    <a:gd name="connsiteY45" fmla="*/ 68845 h 1580197"/>
                    <a:gd name="connsiteX46" fmla="*/ 485775 w 940118"/>
                    <a:gd name="connsiteY46" fmla="*/ 68580 h 1580197"/>
                    <a:gd name="connsiteX47" fmla="*/ 572452 w 940118"/>
                    <a:gd name="connsiteY47" fmla="*/ 32385 h 1580197"/>
                    <a:gd name="connsiteX48" fmla="*/ 595123 w 940118"/>
                    <a:gd name="connsiteY48" fmla="*/ 44713 h 1580197"/>
                    <a:gd name="connsiteX49" fmla="*/ 573405 w 940118"/>
                    <a:gd name="connsiteY49" fmla="*/ 32385 h 1580197"/>
                    <a:gd name="connsiteX50" fmla="*/ 679133 w 940118"/>
                    <a:gd name="connsiteY50" fmla="*/ 0 h 1580197"/>
                    <a:gd name="connsiteX0" fmla="*/ 679133 w 940118"/>
                    <a:gd name="connsiteY0" fmla="*/ 0 h 1580197"/>
                    <a:gd name="connsiteX1" fmla="*/ 940118 w 940118"/>
                    <a:gd name="connsiteY1" fmla="*/ 140970 h 1580197"/>
                    <a:gd name="connsiteX2" fmla="*/ 747299 w 940118"/>
                    <a:gd name="connsiteY2" fmla="*/ 210278 h 1580197"/>
                    <a:gd name="connsiteX3" fmla="*/ 747713 w 940118"/>
                    <a:gd name="connsiteY3" fmla="*/ 210503 h 1580197"/>
                    <a:gd name="connsiteX4" fmla="*/ 620078 w 940118"/>
                    <a:gd name="connsiteY4" fmla="*/ 282893 h 1580197"/>
                    <a:gd name="connsiteX5" fmla="*/ 620077 w 940118"/>
                    <a:gd name="connsiteY5" fmla="*/ 282893 h 1580197"/>
                    <a:gd name="connsiteX6" fmla="*/ 548076 w 940118"/>
                    <a:gd name="connsiteY6" fmla="*/ 339736 h 1580197"/>
                    <a:gd name="connsiteX7" fmla="*/ 548640 w 940118"/>
                    <a:gd name="connsiteY7" fmla="*/ 340043 h 1580197"/>
                    <a:gd name="connsiteX8" fmla="*/ 503873 w 940118"/>
                    <a:gd name="connsiteY8" fmla="*/ 383858 h 1580197"/>
                    <a:gd name="connsiteX9" fmla="*/ 488633 w 940118"/>
                    <a:gd name="connsiteY9" fmla="*/ 399098 h 1580197"/>
                    <a:gd name="connsiteX10" fmla="*/ 488633 w 940118"/>
                    <a:gd name="connsiteY10" fmla="*/ 400050 h 1580197"/>
                    <a:gd name="connsiteX11" fmla="*/ 422910 w 940118"/>
                    <a:gd name="connsiteY11" fmla="*/ 482918 h 1580197"/>
                    <a:gd name="connsiteX12" fmla="*/ 422910 w 940118"/>
                    <a:gd name="connsiteY12" fmla="*/ 483870 h 1580197"/>
                    <a:gd name="connsiteX13" fmla="*/ 367665 w 940118"/>
                    <a:gd name="connsiteY13" fmla="*/ 572453 h 1580197"/>
                    <a:gd name="connsiteX14" fmla="*/ 368618 w 940118"/>
                    <a:gd name="connsiteY14" fmla="*/ 573405 h 1580197"/>
                    <a:gd name="connsiteX15" fmla="*/ 317183 w 940118"/>
                    <a:gd name="connsiteY15" fmla="*/ 684847 h 1580197"/>
                    <a:gd name="connsiteX16" fmla="*/ 305241 w 940118"/>
                    <a:gd name="connsiteY16" fmla="*/ 678329 h 1580197"/>
                    <a:gd name="connsiteX17" fmla="*/ 305235 w 940118"/>
                    <a:gd name="connsiteY17" fmla="*/ 678350 h 1580197"/>
                    <a:gd name="connsiteX18" fmla="*/ 317183 w 940118"/>
                    <a:gd name="connsiteY18" fmla="*/ 684847 h 1580197"/>
                    <a:gd name="connsiteX19" fmla="*/ 260985 w 940118"/>
                    <a:gd name="connsiteY19" fmla="*/ 1014413 h 1580197"/>
                    <a:gd name="connsiteX20" fmla="*/ 342900 w 940118"/>
                    <a:gd name="connsiteY20" fmla="*/ 1373505 h 1580197"/>
                    <a:gd name="connsiteX21" fmla="*/ 546735 w 940118"/>
                    <a:gd name="connsiteY21" fmla="*/ 1580197 h 1580197"/>
                    <a:gd name="connsiteX22" fmla="*/ 285750 w 940118"/>
                    <a:gd name="connsiteY22" fmla="*/ 1438275 h 1580197"/>
                    <a:gd name="connsiteX23" fmla="*/ 81915 w 940118"/>
                    <a:gd name="connsiteY23" fmla="*/ 1231583 h 1580197"/>
                    <a:gd name="connsiteX24" fmla="*/ 0 w 940118"/>
                    <a:gd name="connsiteY24" fmla="*/ 872490 h 1580197"/>
                    <a:gd name="connsiteX25" fmla="*/ 56197 w 940118"/>
                    <a:gd name="connsiteY25" fmla="*/ 542925 h 1580197"/>
                    <a:gd name="connsiteX26" fmla="*/ 62441 w 940118"/>
                    <a:gd name="connsiteY26" fmla="*/ 546321 h 1580197"/>
                    <a:gd name="connsiteX27" fmla="*/ 62617 w 940118"/>
                    <a:gd name="connsiteY27" fmla="*/ 545909 h 1580197"/>
                    <a:gd name="connsiteX28" fmla="*/ 57150 w 940118"/>
                    <a:gd name="connsiteY28" fmla="*/ 542925 h 1580197"/>
                    <a:gd name="connsiteX29" fmla="*/ 107444 w 940118"/>
                    <a:gd name="connsiteY29" fmla="*/ 431896 h 1580197"/>
                    <a:gd name="connsiteX30" fmla="*/ 106680 w 940118"/>
                    <a:gd name="connsiteY30" fmla="*/ 431483 h 1580197"/>
                    <a:gd name="connsiteX31" fmla="*/ 161925 w 940118"/>
                    <a:gd name="connsiteY31" fmla="*/ 341948 h 1580197"/>
                    <a:gd name="connsiteX32" fmla="*/ 171758 w 940118"/>
                    <a:gd name="connsiteY32" fmla="*/ 347295 h 1580197"/>
                    <a:gd name="connsiteX33" fmla="*/ 171778 w 940118"/>
                    <a:gd name="connsiteY33" fmla="*/ 347270 h 1580197"/>
                    <a:gd name="connsiteX34" fmla="*/ 161925 w 940118"/>
                    <a:gd name="connsiteY34" fmla="*/ 341948 h 1580197"/>
                    <a:gd name="connsiteX35" fmla="*/ 227648 w 940118"/>
                    <a:gd name="connsiteY35" fmla="*/ 258128 h 1580197"/>
                    <a:gd name="connsiteX36" fmla="*/ 239906 w 940118"/>
                    <a:gd name="connsiteY36" fmla="*/ 264794 h 1580197"/>
                    <a:gd name="connsiteX37" fmla="*/ 240267 w 940118"/>
                    <a:gd name="connsiteY37" fmla="*/ 264453 h 1580197"/>
                    <a:gd name="connsiteX38" fmla="*/ 228600 w 940118"/>
                    <a:gd name="connsiteY38" fmla="*/ 258128 h 1580197"/>
                    <a:gd name="connsiteX39" fmla="*/ 242888 w 940118"/>
                    <a:gd name="connsiteY39" fmla="*/ 241935 h 1580197"/>
                    <a:gd name="connsiteX40" fmla="*/ 287315 w 940118"/>
                    <a:gd name="connsiteY40" fmla="*/ 198453 h 1580197"/>
                    <a:gd name="connsiteX41" fmla="*/ 286702 w 940118"/>
                    <a:gd name="connsiteY41" fmla="*/ 198120 h 1580197"/>
                    <a:gd name="connsiteX42" fmla="*/ 359092 w 940118"/>
                    <a:gd name="connsiteY42" fmla="*/ 140970 h 1580197"/>
                    <a:gd name="connsiteX43" fmla="*/ 378434 w 940118"/>
                    <a:gd name="connsiteY43" fmla="*/ 151488 h 1580197"/>
                    <a:gd name="connsiteX44" fmla="*/ 486263 w 940118"/>
                    <a:gd name="connsiteY44" fmla="*/ 68845 h 1580197"/>
                    <a:gd name="connsiteX45" fmla="*/ 485775 w 940118"/>
                    <a:gd name="connsiteY45" fmla="*/ 68580 h 1580197"/>
                    <a:gd name="connsiteX46" fmla="*/ 572452 w 940118"/>
                    <a:gd name="connsiteY46" fmla="*/ 32385 h 1580197"/>
                    <a:gd name="connsiteX47" fmla="*/ 595123 w 940118"/>
                    <a:gd name="connsiteY47" fmla="*/ 44713 h 1580197"/>
                    <a:gd name="connsiteX48" fmla="*/ 573405 w 940118"/>
                    <a:gd name="connsiteY48" fmla="*/ 32385 h 1580197"/>
                    <a:gd name="connsiteX49" fmla="*/ 679133 w 940118"/>
                    <a:gd name="connsiteY49" fmla="*/ 0 h 1580197"/>
                    <a:gd name="connsiteX0" fmla="*/ 679133 w 940118"/>
                    <a:gd name="connsiteY0" fmla="*/ 0 h 1580197"/>
                    <a:gd name="connsiteX1" fmla="*/ 940118 w 940118"/>
                    <a:gd name="connsiteY1" fmla="*/ 140970 h 1580197"/>
                    <a:gd name="connsiteX2" fmla="*/ 747299 w 940118"/>
                    <a:gd name="connsiteY2" fmla="*/ 210278 h 1580197"/>
                    <a:gd name="connsiteX3" fmla="*/ 747713 w 940118"/>
                    <a:gd name="connsiteY3" fmla="*/ 210503 h 1580197"/>
                    <a:gd name="connsiteX4" fmla="*/ 620078 w 940118"/>
                    <a:gd name="connsiteY4" fmla="*/ 282893 h 1580197"/>
                    <a:gd name="connsiteX5" fmla="*/ 620077 w 940118"/>
                    <a:gd name="connsiteY5" fmla="*/ 282893 h 1580197"/>
                    <a:gd name="connsiteX6" fmla="*/ 548076 w 940118"/>
                    <a:gd name="connsiteY6" fmla="*/ 339736 h 1580197"/>
                    <a:gd name="connsiteX7" fmla="*/ 548640 w 940118"/>
                    <a:gd name="connsiteY7" fmla="*/ 340043 h 1580197"/>
                    <a:gd name="connsiteX8" fmla="*/ 503873 w 940118"/>
                    <a:gd name="connsiteY8" fmla="*/ 383858 h 1580197"/>
                    <a:gd name="connsiteX9" fmla="*/ 488633 w 940118"/>
                    <a:gd name="connsiteY9" fmla="*/ 399098 h 1580197"/>
                    <a:gd name="connsiteX10" fmla="*/ 488633 w 940118"/>
                    <a:gd name="connsiteY10" fmla="*/ 400050 h 1580197"/>
                    <a:gd name="connsiteX11" fmla="*/ 422910 w 940118"/>
                    <a:gd name="connsiteY11" fmla="*/ 482918 h 1580197"/>
                    <a:gd name="connsiteX12" fmla="*/ 422910 w 940118"/>
                    <a:gd name="connsiteY12" fmla="*/ 483870 h 1580197"/>
                    <a:gd name="connsiteX13" fmla="*/ 367665 w 940118"/>
                    <a:gd name="connsiteY13" fmla="*/ 572453 h 1580197"/>
                    <a:gd name="connsiteX14" fmla="*/ 368618 w 940118"/>
                    <a:gd name="connsiteY14" fmla="*/ 573405 h 1580197"/>
                    <a:gd name="connsiteX15" fmla="*/ 317183 w 940118"/>
                    <a:gd name="connsiteY15" fmla="*/ 684847 h 1580197"/>
                    <a:gd name="connsiteX16" fmla="*/ 305241 w 940118"/>
                    <a:gd name="connsiteY16" fmla="*/ 678329 h 1580197"/>
                    <a:gd name="connsiteX17" fmla="*/ 305235 w 940118"/>
                    <a:gd name="connsiteY17" fmla="*/ 678350 h 1580197"/>
                    <a:gd name="connsiteX18" fmla="*/ 317183 w 940118"/>
                    <a:gd name="connsiteY18" fmla="*/ 684847 h 1580197"/>
                    <a:gd name="connsiteX19" fmla="*/ 260985 w 940118"/>
                    <a:gd name="connsiteY19" fmla="*/ 1014413 h 1580197"/>
                    <a:gd name="connsiteX20" fmla="*/ 342900 w 940118"/>
                    <a:gd name="connsiteY20" fmla="*/ 1373505 h 1580197"/>
                    <a:gd name="connsiteX21" fmla="*/ 546735 w 940118"/>
                    <a:gd name="connsiteY21" fmla="*/ 1580197 h 1580197"/>
                    <a:gd name="connsiteX22" fmla="*/ 285750 w 940118"/>
                    <a:gd name="connsiteY22" fmla="*/ 1438275 h 1580197"/>
                    <a:gd name="connsiteX23" fmla="*/ 81915 w 940118"/>
                    <a:gd name="connsiteY23" fmla="*/ 1231583 h 1580197"/>
                    <a:gd name="connsiteX24" fmla="*/ 0 w 940118"/>
                    <a:gd name="connsiteY24" fmla="*/ 872490 h 1580197"/>
                    <a:gd name="connsiteX25" fmla="*/ 56197 w 940118"/>
                    <a:gd name="connsiteY25" fmla="*/ 542925 h 1580197"/>
                    <a:gd name="connsiteX26" fmla="*/ 62441 w 940118"/>
                    <a:gd name="connsiteY26" fmla="*/ 546321 h 1580197"/>
                    <a:gd name="connsiteX27" fmla="*/ 62617 w 940118"/>
                    <a:gd name="connsiteY27" fmla="*/ 545909 h 1580197"/>
                    <a:gd name="connsiteX28" fmla="*/ 57150 w 940118"/>
                    <a:gd name="connsiteY28" fmla="*/ 542925 h 1580197"/>
                    <a:gd name="connsiteX29" fmla="*/ 107444 w 940118"/>
                    <a:gd name="connsiteY29" fmla="*/ 431896 h 1580197"/>
                    <a:gd name="connsiteX30" fmla="*/ 106680 w 940118"/>
                    <a:gd name="connsiteY30" fmla="*/ 431483 h 1580197"/>
                    <a:gd name="connsiteX31" fmla="*/ 161925 w 940118"/>
                    <a:gd name="connsiteY31" fmla="*/ 341948 h 1580197"/>
                    <a:gd name="connsiteX32" fmla="*/ 171758 w 940118"/>
                    <a:gd name="connsiteY32" fmla="*/ 347295 h 1580197"/>
                    <a:gd name="connsiteX33" fmla="*/ 171778 w 940118"/>
                    <a:gd name="connsiteY33" fmla="*/ 347270 h 1580197"/>
                    <a:gd name="connsiteX34" fmla="*/ 161925 w 940118"/>
                    <a:gd name="connsiteY34" fmla="*/ 341948 h 1580197"/>
                    <a:gd name="connsiteX35" fmla="*/ 227648 w 940118"/>
                    <a:gd name="connsiteY35" fmla="*/ 258128 h 1580197"/>
                    <a:gd name="connsiteX36" fmla="*/ 239906 w 940118"/>
                    <a:gd name="connsiteY36" fmla="*/ 264794 h 1580197"/>
                    <a:gd name="connsiteX37" fmla="*/ 240267 w 940118"/>
                    <a:gd name="connsiteY37" fmla="*/ 264453 h 1580197"/>
                    <a:gd name="connsiteX38" fmla="*/ 228600 w 940118"/>
                    <a:gd name="connsiteY38" fmla="*/ 258128 h 1580197"/>
                    <a:gd name="connsiteX39" fmla="*/ 242888 w 940118"/>
                    <a:gd name="connsiteY39" fmla="*/ 241935 h 1580197"/>
                    <a:gd name="connsiteX40" fmla="*/ 287315 w 940118"/>
                    <a:gd name="connsiteY40" fmla="*/ 198453 h 1580197"/>
                    <a:gd name="connsiteX41" fmla="*/ 286702 w 940118"/>
                    <a:gd name="connsiteY41" fmla="*/ 198120 h 1580197"/>
                    <a:gd name="connsiteX42" fmla="*/ 359092 w 940118"/>
                    <a:gd name="connsiteY42" fmla="*/ 140970 h 1580197"/>
                    <a:gd name="connsiteX43" fmla="*/ 486263 w 940118"/>
                    <a:gd name="connsiteY43" fmla="*/ 68845 h 1580197"/>
                    <a:gd name="connsiteX44" fmla="*/ 485775 w 940118"/>
                    <a:gd name="connsiteY44" fmla="*/ 68580 h 1580197"/>
                    <a:gd name="connsiteX45" fmla="*/ 572452 w 940118"/>
                    <a:gd name="connsiteY45" fmla="*/ 32385 h 1580197"/>
                    <a:gd name="connsiteX46" fmla="*/ 595123 w 940118"/>
                    <a:gd name="connsiteY46" fmla="*/ 44713 h 1580197"/>
                    <a:gd name="connsiteX47" fmla="*/ 573405 w 940118"/>
                    <a:gd name="connsiteY47" fmla="*/ 32385 h 1580197"/>
                    <a:gd name="connsiteX48" fmla="*/ 679133 w 940118"/>
                    <a:gd name="connsiteY48" fmla="*/ 0 h 1580197"/>
                    <a:gd name="connsiteX0" fmla="*/ 679133 w 940118"/>
                    <a:gd name="connsiteY0" fmla="*/ 0 h 1580197"/>
                    <a:gd name="connsiteX1" fmla="*/ 940118 w 940118"/>
                    <a:gd name="connsiteY1" fmla="*/ 140970 h 1580197"/>
                    <a:gd name="connsiteX2" fmla="*/ 747299 w 940118"/>
                    <a:gd name="connsiteY2" fmla="*/ 210278 h 1580197"/>
                    <a:gd name="connsiteX3" fmla="*/ 747713 w 940118"/>
                    <a:gd name="connsiteY3" fmla="*/ 210503 h 1580197"/>
                    <a:gd name="connsiteX4" fmla="*/ 620078 w 940118"/>
                    <a:gd name="connsiteY4" fmla="*/ 282893 h 1580197"/>
                    <a:gd name="connsiteX5" fmla="*/ 620077 w 940118"/>
                    <a:gd name="connsiteY5" fmla="*/ 282893 h 1580197"/>
                    <a:gd name="connsiteX6" fmla="*/ 548076 w 940118"/>
                    <a:gd name="connsiteY6" fmla="*/ 339736 h 1580197"/>
                    <a:gd name="connsiteX7" fmla="*/ 548640 w 940118"/>
                    <a:gd name="connsiteY7" fmla="*/ 340043 h 1580197"/>
                    <a:gd name="connsiteX8" fmla="*/ 503873 w 940118"/>
                    <a:gd name="connsiteY8" fmla="*/ 383858 h 1580197"/>
                    <a:gd name="connsiteX9" fmla="*/ 488633 w 940118"/>
                    <a:gd name="connsiteY9" fmla="*/ 399098 h 1580197"/>
                    <a:gd name="connsiteX10" fmla="*/ 488633 w 940118"/>
                    <a:gd name="connsiteY10" fmla="*/ 400050 h 1580197"/>
                    <a:gd name="connsiteX11" fmla="*/ 422910 w 940118"/>
                    <a:gd name="connsiteY11" fmla="*/ 482918 h 1580197"/>
                    <a:gd name="connsiteX12" fmla="*/ 422910 w 940118"/>
                    <a:gd name="connsiteY12" fmla="*/ 483870 h 1580197"/>
                    <a:gd name="connsiteX13" fmla="*/ 367665 w 940118"/>
                    <a:gd name="connsiteY13" fmla="*/ 572453 h 1580197"/>
                    <a:gd name="connsiteX14" fmla="*/ 368618 w 940118"/>
                    <a:gd name="connsiteY14" fmla="*/ 573405 h 1580197"/>
                    <a:gd name="connsiteX15" fmla="*/ 317183 w 940118"/>
                    <a:gd name="connsiteY15" fmla="*/ 684847 h 1580197"/>
                    <a:gd name="connsiteX16" fmla="*/ 305241 w 940118"/>
                    <a:gd name="connsiteY16" fmla="*/ 678329 h 1580197"/>
                    <a:gd name="connsiteX17" fmla="*/ 305235 w 940118"/>
                    <a:gd name="connsiteY17" fmla="*/ 678350 h 1580197"/>
                    <a:gd name="connsiteX18" fmla="*/ 317183 w 940118"/>
                    <a:gd name="connsiteY18" fmla="*/ 684847 h 1580197"/>
                    <a:gd name="connsiteX19" fmla="*/ 260985 w 940118"/>
                    <a:gd name="connsiteY19" fmla="*/ 1014413 h 1580197"/>
                    <a:gd name="connsiteX20" fmla="*/ 342900 w 940118"/>
                    <a:gd name="connsiteY20" fmla="*/ 1373505 h 1580197"/>
                    <a:gd name="connsiteX21" fmla="*/ 546735 w 940118"/>
                    <a:gd name="connsiteY21" fmla="*/ 1580197 h 1580197"/>
                    <a:gd name="connsiteX22" fmla="*/ 285750 w 940118"/>
                    <a:gd name="connsiteY22" fmla="*/ 1438275 h 1580197"/>
                    <a:gd name="connsiteX23" fmla="*/ 81915 w 940118"/>
                    <a:gd name="connsiteY23" fmla="*/ 1231583 h 1580197"/>
                    <a:gd name="connsiteX24" fmla="*/ 0 w 940118"/>
                    <a:gd name="connsiteY24" fmla="*/ 872490 h 1580197"/>
                    <a:gd name="connsiteX25" fmla="*/ 56197 w 940118"/>
                    <a:gd name="connsiteY25" fmla="*/ 542925 h 1580197"/>
                    <a:gd name="connsiteX26" fmla="*/ 62441 w 940118"/>
                    <a:gd name="connsiteY26" fmla="*/ 546321 h 1580197"/>
                    <a:gd name="connsiteX27" fmla="*/ 62617 w 940118"/>
                    <a:gd name="connsiteY27" fmla="*/ 545909 h 1580197"/>
                    <a:gd name="connsiteX28" fmla="*/ 57150 w 940118"/>
                    <a:gd name="connsiteY28" fmla="*/ 542925 h 1580197"/>
                    <a:gd name="connsiteX29" fmla="*/ 107444 w 940118"/>
                    <a:gd name="connsiteY29" fmla="*/ 431896 h 1580197"/>
                    <a:gd name="connsiteX30" fmla="*/ 106680 w 940118"/>
                    <a:gd name="connsiteY30" fmla="*/ 431483 h 1580197"/>
                    <a:gd name="connsiteX31" fmla="*/ 161925 w 940118"/>
                    <a:gd name="connsiteY31" fmla="*/ 341948 h 1580197"/>
                    <a:gd name="connsiteX32" fmla="*/ 171758 w 940118"/>
                    <a:gd name="connsiteY32" fmla="*/ 347295 h 1580197"/>
                    <a:gd name="connsiteX33" fmla="*/ 171778 w 940118"/>
                    <a:gd name="connsiteY33" fmla="*/ 347270 h 1580197"/>
                    <a:gd name="connsiteX34" fmla="*/ 161925 w 940118"/>
                    <a:gd name="connsiteY34" fmla="*/ 341948 h 1580197"/>
                    <a:gd name="connsiteX35" fmla="*/ 227648 w 940118"/>
                    <a:gd name="connsiteY35" fmla="*/ 258128 h 1580197"/>
                    <a:gd name="connsiteX36" fmla="*/ 239906 w 940118"/>
                    <a:gd name="connsiteY36" fmla="*/ 264794 h 1580197"/>
                    <a:gd name="connsiteX37" fmla="*/ 240267 w 940118"/>
                    <a:gd name="connsiteY37" fmla="*/ 264453 h 1580197"/>
                    <a:gd name="connsiteX38" fmla="*/ 228600 w 940118"/>
                    <a:gd name="connsiteY38" fmla="*/ 258128 h 1580197"/>
                    <a:gd name="connsiteX39" fmla="*/ 287315 w 940118"/>
                    <a:gd name="connsiteY39" fmla="*/ 198453 h 1580197"/>
                    <a:gd name="connsiteX40" fmla="*/ 286702 w 940118"/>
                    <a:gd name="connsiteY40" fmla="*/ 198120 h 1580197"/>
                    <a:gd name="connsiteX41" fmla="*/ 359092 w 940118"/>
                    <a:gd name="connsiteY41" fmla="*/ 140970 h 1580197"/>
                    <a:gd name="connsiteX42" fmla="*/ 486263 w 940118"/>
                    <a:gd name="connsiteY42" fmla="*/ 68845 h 1580197"/>
                    <a:gd name="connsiteX43" fmla="*/ 485775 w 940118"/>
                    <a:gd name="connsiteY43" fmla="*/ 68580 h 1580197"/>
                    <a:gd name="connsiteX44" fmla="*/ 572452 w 940118"/>
                    <a:gd name="connsiteY44" fmla="*/ 32385 h 1580197"/>
                    <a:gd name="connsiteX45" fmla="*/ 595123 w 940118"/>
                    <a:gd name="connsiteY45" fmla="*/ 44713 h 1580197"/>
                    <a:gd name="connsiteX46" fmla="*/ 573405 w 940118"/>
                    <a:gd name="connsiteY46" fmla="*/ 32385 h 1580197"/>
                    <a:gd name="connsiteX47" fmla="*/ 679133 w 940118"/>
                    <a:gd name="connsiteY47" fmla="*/ 0 h 1580197"/>
                    <a:gd name="connsiteX0" fmla="*/ 679133 w 940118"/>
                    <a:gd name="connsiteY0" fmla="*/ 0 h 1580197"/>
                    <a:gd name="connsiteX1" fmla="*/ 940118 w 940118"/>
                    <a:gd name="connsiteY1" fmla="*/ 140970 h 1580197"/>
                    <a:gd name="connsiteX2" fmla="*/ 747299 w 940118"/>
                    <a:gd name="connsiteY2" fmla="*/ 210278 h 1580197"/>
                    <a:gd name="connsiteX3" fmla="*/ 747713 w 940118"/>
                    <a:gd name="connsiteY3" fmla="*/ 210503 h 1580197"/>
                    <a:gd name="connsiteX4" fmla="*/ 620078 w 940118"/>
                    <a:gd name="connsiteY4" fmla="*/ 282893 h 1580197"/>
                    <a:gd name="connsiteX5" fmla="*/ 620077 w 940118"/>
                    <a:gd name="connsiteY5" fmla="*/ 282893 h 1580197"/>
                    <a:gd name="connsiteX6" fmla="*/ 548076 w 940118"/>
                    <a:gd name="connsiteY6" fmla="*/ 339736 h 1580197"/>
                    <a:gd name="connsiteX7" fmla="*/ 548640 w 940118"/>
                    <a:gd name="connsiteY7" fmla="*/ 340043 h 1580197"/>
                    <a:gd name="connsiteX8" fmla="*/ 503873 w 940118"/>
                    <a:gd name="connsiteY8" fmla="*/ 383858 h 1580197"/>
                    <a:gd name="connsiteX9" fmla="*/ 488633 w 940118"/>
                    <a:gd name="connsiteY9" fmla="*/ 399098 h 1580197"/>
                    <a:gd name="connsiteX10" fmla="*/ 488633 w 940118"/>
                    <a:gd name="connsiteY10" fmla="*/ 400050 h 1580197"/>
                    <a:gd name="connsiteX11" fmla="*/ 422910 w 940118"/>
                    <a:gd name="connsiteY11" fmla="*/ 482918 h 1580197"/>
                    <a:gd name="connsiteX12" fmla="*/ 422910 w 940118"/>
                    <a:gd name="connsiteY12" fmla="*/ 483870 h 1580197"/>
                    <a:gd name="connsiteX13" fmla="*/ 367665 w 940118"/>
                    <a:gd name="connsiteY13" fmla="*/ 572453 h 1580197"/>
                    <a:gd name="connsiteX14" fmla="*/ 368618 w 940118"/>
                    <a:gd name="connsiteY14" fmla="*/ 573405 h 1580197"/>
                    <a:gd name="connsiteX15" fmla="*/ 317183 w 940118"/>
                    <a:gd name="connsiteY15" fmla="*/ 684847 h 1580197"/>
                    <a:gd name="connsiteX16" fmla="*/ 305241 w 940118"/>
                    <a:gd name="connsiteY16" fmla="*/ 678329 h 1580197"/>
                    <a:gd name="connsiteX17" fmla="*/ 305235 w 940118"/>
                    <a:gd name="connsiteY17" fmla="*/ 678350 h 1580197"/>
                    <a:gd name="connsiteX18" fmla="*/ 317183 w 940118"/>
                    <a:gd name="connsiteY18" fmla="*/ 684847 h 1580197"/>
                    <a:gd name="connsiteX19" fmla="*/ 260985 w 940118"/>
                    <a:gd name="connsiteY19" fmla="*/ 1014413 h 1580197"/>
                    <a:gd name="connsiteX20" fmla="*/ 342900 w 940118"/>
                    <a:gd name="connsiteY20" fmla="*/ 1373505 h 1580197"/>
                    <a:gd name="connsiteX21" fmla="*/ 546735 w 940118"/>
                    <a:gd name="connsiteY21" fmla="*/ 1580197 h 1580197"/>
                    <a:gd name="connsiteX22" fmla="*/ 285750 w 940118"/>
                    <a:gd name="connsiteY22" fmla="*/ 1438275 h 1580197"/>
                    <a:gd name="connsiteX23" fmla="*/ 81915 w 940118"/>
                    <a:gd name="connsiteY23" fmla="*/ 1231583 h 1580197"/>
                    <a:gd name="connsiteX24" fmla="*/ 0 w 940118"/>
                    <a:gd name="connsiteY24" fmla="*/ 872490 h 1580197"/>
                    <a:gd name="connsiteX25" fmla="*/ 56197 w 940118"/>
                    <a:gd name="connsiteY25" fmla="*/ 542925 h 1580197"/>
                    <a:gd name="connsiteX26" fmla="*/ 62441 w 940118"/>
                    <a:gd name="connsiteY26" fmla="*/ 546321 h 1580197"/>
                    <a:gd name="connsiteX27" fmla="*/ 62617 w 940118"/>
                    <a:gd name="connsiteY27" fmla="*/ 545909 h 1580197"/>
                    <a:gd name="connsiteX28" fmla="*/ 57150 w 940118"/>
                    <a:gd name="connsiteY28" fmla="*/ 542925 h 1580197"/>
                    <a:gd name="connsiteX29" fmla="*/ 107444 w 940118"/>
                    <a:gd name="connsiteY29" fmla="*/ 431896 h 1580197"/>
                    <a:gd name="connsiteX30" fmla="*/ 106680 w 940118"/>
                    <a:gd name="connsiteY30" fmla="*/ 431483 h 1580197"/>
                    <a:gd name="connsiteX31" fmla="*/ 161925 w 940118"/>
                    <a:gd name="connsiteY31" fmla="*/ 341948 h 1580197"/>
                    <a:gd name="connsiteX32" fmla="*/ 171758 w 940118"/>
                    <a:gd name="connsiteY32" fmla="*/ 347295 h 1580197"/>
                    <a:gd name="connsiteX33" fmla="*/ 171778 w 940118"/>
                    <a:gd name="connsiteY33" fmla="*/ 347270 h 1580197"/>
                    <a:gd name="connsiteX34" fmla="*/ 161925 w 940118"/>
                    <a:gd name="connsiteY34" fmla="*/ 341948 h 1580197"/>
                    <a:gd name="connsiteX35" fmla="*/ 227648 w 940118"/>
                    <a:gd name="connsiteY35" fmla="*/ 258128 h 1580197"/>
                    <a:gd name="connsiteX36" fmla="*/ 239906 w 940118"/>
                    <a:gd name="connsiteY36" fmla="*/ 264794 h 1580197"/>
                    <a:gd name="connsiteX37" fmla="*/ 228600 w 940118"/>
                    <a:gd name="connsiteY37" fmla="*/ 258128 h 1580197"/>
                    <a:gd name="connsiteX38" fmla="*/ 287315 w 940118"/>
                    <a:gd name="connsiteY38" fmla="*/ 198453 h 1580197"/>
                    <a:gd name="connsiteX39" fmla="*/ 286702 w 940118"/>
                    <a:gd name="connsiteY39" fmla="*/ 198120 h 1580197"/>
                    <a:gd name="connsiteX40" fmla="*/ 359092 w 940118"/>
                    <a:gd name="connsiteY40" fmla="*/ 140970 h 1580197"/>
                    <a:gd name="connsiteX41" fmla="*/ 486263 w 940118"/>
                    <a:gd name="connsiteY41" fmla="*/ 68845 h 1580197"/>
                    <a:gd name="connsiteX42" fmla="*/ 485775 w 940118"/>
                    <a:gd name="connsiteY42" fmla="*/ 68580 h 1580197"/>
                    <a:gd name="connsiteX43" fmla="*/ 572452 w 940118"/>
                    <a:gd name="connsiteY43" fmla="*/ 32385 h 1580197"/>
                    <a:gd name="connsiteX44" fmla="*/ 595123 w 940118"/>
                    <a:gd name="connsiteY44" fmla="*/ 44713 h 1580197"/>
                    <a:gd name="connsiteX45" fmla="*/ 573405 w 940118"/>
                    <a:gd name="connsiteY45" fmla="*/ 32385 h 1580197"/>
                    <a:gd name="connsiteX46" fmla="*/ 679133 w 940118"/>
                    <a:gd name="connsiteY46" fmla="*/ 0 h 1580197"/>
                    <a:gd name="connsiteX0" fmla="*/ 679133 w 940118"/>
                    <a:gd name="connsiteY0" fmla="*/ 0 h 1580197"/>
                    <a:gd name="connsiteX1" fmla="*/ 940118 w 940118"/>
                    <a:gd name="connsiteY1" fmla="*/ 140970 h 1580197"/>
                    <a:gd name="connsiteX2" fmla="*/ 747299 w 940118"/>
                    <a:gd name="connsiteY2" fmla="*/ 210278 h 1580197"/>
                    <a:gd name="connsiteX3" fmla="*/ 747713 w 940118"/>
                    <a:gd name="connsiteY3" fmla="*/ 210503 h 1580197"/>
                    <a:gd name="connsiteX4" fmla="*/ 620078 w 940118"/>
                    <a:gd name="connsiteY4" fmla="*/ 282893 h 1580197"/>
                    <a:gd name="connsiteX5" fmla="*/ 620077 w 940118"/>
                    <a:gd name="connsiteY5" fmla="*/ 282893 h 1580197"/>
                    <a:gd name="connsiteX6" fmla="*/ 548076 w 940118"/>
                    <a:gd name="connsiteY6" fmla="*/ 339736 h 1580197"/>
                    <a:gd name="connsiteX7" fmla="*/ 548640 w 940118"/>
                    <a:gd name="connsiteY7" fmla="*/ 340043 h 1580197"/>
                    <a:gd name="connsiteX8" fmla="*/ 503873 w 940118"/>
                    <a:gd name="connsiteY8" fmla="*/ 383858 h 1580197"/>
                    <a:gd name="connsiteX9" fmla="*/ 488633 w 940118"/>
                    <a:gd name="connsiteY9" fmla="*/ 399098 h 1580197"/>
                    <a:gd name="connsiteX10" fmla="*/ 488633 w 940118"/>
                    <a:gd name="connsiteY10" fmla="*/ 400050 h 1580197"/>
                    <a:gd name="connsiteX11" fmla="*/ 422910 w 940118"/>
                    <a:gd name="connsiteY11" fmla="*/ 482918 h 1580197"/>
                    <a:gd name="connsiteX12" fmla="*/ 422910 w 940118"/>
                    <a:gd name="connsiteY12" fmla="*/ 483870 h 1580197"/>
                    <a:gd name="connsiteX13" fmla="*/ 367665 w 940118"/>
                    <a:gd name="connsiteY13" fmla="*/ 572453 h 1580197"/>
                    <a:gd name="connsiteX14" fmla="*/ 368618 w 940118"/>
                    <a:gd name="connsiteY14" fmla="*/ 573405 h 1580197"/>
                    <a:gd name="connsiteX15" fmla="*/ 317183 w 940118"/>
                    <a:gd name="connsiteY15" fmla="*/ 684847 h 1580197"/>
                    <a:gd name="connsiteX16" fmla="*/ 305241 w 940118"/>
                    <a:gd name="connsiteY16" fmla="*/ 678329 h 1580197"/>
                    <a:gd name="connsiteX17" fmla="*/ 305235 w 940118"/>
                    <a:gd name="connsiteY17" fmla="*/ 678350 h 1580197"/>
                    <a:gd name="connsiteX18" fmla="*/ 317183 w 940118"/>
                    <a:gd name="connsiteY18" fmla="*/ 684847 h 1580197"/>
                    <a:gd name="connsiteX19" fmla="*/ 260985 w 940118"/>
                    <a:gd name="connsiteY19" fmla="*/ 1014413 h 1580197"/>
                    <a:gd name="connsiteX20" fmla="*/ 342900 w 940118"/>
                    <a:gd name="connsiteY20" fmla="*/ 1373505 h 1580197"/>
                    <a:gd name="connsiteX21" fmla="*/ 546735 w 940118"/>
                    <a:gd name="connsiteY21" fmla="*/ 1580197 h 1580197"/>
                    <a:gd name="connsiteX22" fmla="*/ 285750 w 940118"/>
                    <a:gd name="connsiteY22" fmla="*/ 1438275 h 1580197"/>
                    <a:gd name="connsiteX23" fmla="*/ 81915 w 940118"/>
                    <a:gd name="connsiteY23" fmla="*/ 1231583 h 1580197"/>
                    <a:gd name="connsiteX24" fmla="*/ 0 w 940118"/>
                    <a:gd name="connsiteY24" fmla="*/ 872490 h 1580197"/>
                    <a:gd name="connsiteX25" fmla="*/ 56197 w 940118"/>
                    <a:gd name="connsiteY25" fmla="*/ 542925 h 1580197"/>
                    <a:gd name="connsiteX26" fmla="*/ 62441 w 940118"/>
                    <a:gd name="connsiteY26" fmla="*/ 546321 h 1580197"/>
                    <a:gd name="connsiteX27" fmla="*/ 62617 w 940118"/>
                    <a:gd name="connsiteY27" fmla="*/ 545909 h 1580197"/>
                    <a:gd name="connsiteX28" fmla="*/ 57150 w 940118"/>
                    <a:gd name="connsiteY28" fmla="*/ 542925 h 1580197"/>
                    <a:gd name="connsiteX29" fmla="*/ 107444 w 940118"/>
                    <a:gd name="connsiteY29" fmla="*/ 431896 h 1580197"/>
                    <a:gd name="connsiteX30" fmla="*/ 106680 w 940118"/>
                    <a:gd name="connsiteY30" fmla="*/ 431483 h 1580197"/>
                    <a:gd name="connsiteX31" fmla="*/ 161925 w 940118"/>
                    <a:gd name="connsiteY31" fmla="*/ 341948 h 1580197"/>
                    <a:gd name="connsiteX32" fmla="*/ 171758 w 940118"/>
                    <a:gd name="connsiteY32" fmla="*/ 347295 h 1580197"/>
                    <a:gd name="connsiteX33" fmla="*/ 171778 w 940118"/>
                    <a:gd name="connsiteY33" fmla="*/ 347270 h 1580197"/>
                    <a:gd name="connsiteX34" fmla="*/ 161925 w 940118"/>
                    <a:gd name="connsiteY34" fmla="*/ 341948 h 1580197"/>
                    <a:gd name="connsiteX35" fmla="*/ 227648 w 940118"/>
                    <a:gd name="connsiteY35" fmla="*/ 258128 h 1580197"/>
                    <a:gd name="connsiteX36" fmla="*/ 239906 w 940118"/>
                    <a:gd name="connsiteY36" fmla="*/ 264794 h 1580197"/>
                    <a:gd name="connsiteX37" fmla="*/ 287315 w 940118"/>
                    <a:gd name="connsiteY37" fmla="*/ 198453 h 1580197"/>
                    <a:gd name="connsiteX38" fmla="*/ 286702 w 940118"/>
                    <a:gd name="connsiteY38" fmla="*/ 198120 h 1580197"/>
                    <a:gd name="connsiteX39" fmla="*/ 359092 w 940118"/>
                    <a:gd name="connsiteY39" fmla="*/ 140970 h 1580197"/>
                    <a:gd name="connsiteX40" fmla="*/ 486263 w 940118"/>
                    <a:gd name="connsiteY40" fmla="*/ 68845 h 1580197"/>
                    <a:gd name="connsiteX41" fmla="*/ 485775 w 940118"/>
                    <a:gd name="connsiteY41" fmla="*/ 68580 h 1580197"/>
                    <a:gd name="connsiteX42" fmla="*/ 572452 w 940118"/>
                    <a:gd name="connsiteY42" fmla="*/ 32385 h 1580197"/>
                    <a:gd name="connsiteX43" fmla="*/ 595123 w 940118"/>
                    <a:gd name="connsiteY43" fmla="*/ 44713 h 1580197"/>
                    <a:gd name="connsiteX44" fmla="*/ 573405 w 940118"/>
                    <a:gd name="connsiteY44" fmla="*/ 32385 h 1580197"/>
                    <a:gd name="connsiteX45" fmla="*/ 679133 w 940118"/>
                    <a:gd name="connsiteY45" fmla="*/ 0 h 1580197"/>
                    <a:gd name="connsiteX0" fmla="*/ 679133 w 940118"/>
                    <a:gd name="connsiteY0" fmla="*/ 0 h 1580197"/>
                    <a:gd name="connsiteX1" fmla="*/ 940118 w 940118"/>
                    <a:gd name="connsiteY1" fmla="*/ 140970 h 1580197"/>
                    <a:gd name="connsiteX2" fmla="*/ 747299 w 940118"/>
                    <a:gd name="connsiteY2" fmla="*/ 210278 h 1580197"/>
                    <a:gd name="connsiteX3" fmla="*/ 747713 w 940118"/>
                    <a:gd name="connsiteY3" fmla="*/ 210503 h 1580197"/>
                    <a:gd name="connsiteX4" fmla="*/ 620078 w 940118"/>
                    <a:gd name="connsiteY4" fmla="*/ 282893 h 1580197"/>
                    <a:gd name="connsiteX5" fmla="*/ 620077 w 940118"/>
                    <a:gd name="connsiteY5" fmla="*/ 282893 h 1580197"/>
                    <a:gd name="connsiteX6" fmla="*/ 548076 w 940118"/>
                    <a:gd name="connsiteY6" fmla="*/ 339736 h 1580197"/>
                    <a:gd name="connsiteX7" fmla="*/ 548640 w 940118"/>
                    <a:gd name="connsiteY7" fmla="*/ 340043 h 1580197"/>
                    <a:gd name="connsiteX8" fmla="*/ 503873 w 940118"/>
                    <a:gd name="connsiteY8" fmla="*/ 383858 h 1580197"/>
                    <a:gd name="connsiteX9" fmla="*/ 488633 w 940118"/>
                    <a:gd name="connsiteY9" fmla="*/ 399098 h 1580197"/>
                    <a:gd name="connsiteX10" fmla="*/ 488633 w 940118"/>
                    <a:gd name="connsiteY10" fmla="*/ 400050 h 1580197"/>
                    <a:gd name="connsiteX11" fmla="*/ 422910 w 940118"/>
                    <a:gd name="connsiteY11" fmla="*/ 482918 h 1580197"/>
                    <a:gd name="connsiteX12" fmla="*/ 422910 w 940118"/>
                    <a:gd name="connsiteY12" fmla="*/ 483870 h 1580197"/>
                    <a:gd name="connsiteX13" fmla="*/ 367665 w 940118"/>
                    <a:gd name="connsiteY13" fmla="*/ 572453 h 1580197"/>
                    <a:gd name="connsiteX14" fmla="*/ 368618 w 940118"/>
                    <a:gd name="connsiteY14" fmla="*/ 573405 h 1580197"/>
                    <a:gd name="connsiteX15" fmla="*/ 317183 w 940118"/>
                    <a:gd name="connsiteY15" fmla="*/ 684847 h 1580197"/>
                    <a:gd name="connsiteX16" fmla="*/ 305241 w 940118"/>
                    <a:gd name="connsiteY16" fmla="*/ 678329 h 1580197"/>
                    <a:gd name="connsiteX17" fmla="*/ 305235 w 940118"/>
                    <a:gd name="connsiteY17" fmla="*/ 678350 h 1580197"/>
                    <a:gd name="connsiteX18" fmla="*/ 317183 w 940118"/>
                    <a:gd name="connsiteY18" fmla="*/ 684847 h 1580197"/>
                    <a:gd name="connsiteX19" fmla="*/ 260985 w 940118"/>
                    <a:gd name="connsiteY19" fmla="*/ 1014413 h 1580197"/>
                    <a:gd name="connsiteX20" fmla="*/ 342900 w 940118"/>
                    <a:gd name="connsiteY20" fmla="*/ 1373505 h 1580197"/>
                    <a:gd name="connsiteX21" fmla="*/ 546735 w 940118"/>
                    <a:gd name="connsiteY21" fmla="*/ 1580197 h 1580197"/>
                    <a:gd name="connsiteX22" fmla="*/ 285750 w 940118"/>
                    <a:gd name="connsiteY22" fmla="*/ 1438275 h 1580197"/>
                    <a:gd name="connsiteX23" fmla="*/ 81915 w 940118"/>
                    <a:gd name="connsiteY23" fmla="*/ 1231583 h 1580197"/>
                    <a:gd name="connsiteX24" fmla="*/ 0 w 940118"/>
                    <a:gd name="connsiteY24" fmla="*/ 872490 h 1580197"/>
                    <a:gd name="connsiteX25" fmla="*/ 56197 w 940118"/>
                    <a:gd name="connsiteY25" fmla="*/ 542925 h 1580197"/>
                    <a:gd name="connsiteX26" fmla="*/ 62441 w 940118"/>
                    <a:gd name="connsiteY26" fmla="*/ 546321 h 1580197"/>
                    <a:gd name="connsiteX27" fmla="*/ 62617 w 940118"/>
                    <a:gd name="connsiteY27" fmla="*/ 545909 h 1580197"/>
                    <a:gd name="connsiteX28" fmla="*/ 57150 w 940118"/>
                    <a:gd name="connsiteY28" fmla="*/ 542925 h 1580197"/>
                    <a:gd name="connsiteX29" fmla="*/ 107444 w 940118"/>
                    <a:gd name="connsiteY29" fmla="*/ 431896 h 1580197"/>
                    <a:gd name="connsiteX30" fmla="*/ 106680 w 940118"/>
                    <a:gd name="connsiteY30" fmla="*/ 431483 h 1580197"/>
                    <a:gd name="connsiteX31" fmla="*/ 161925 w 940118"/>
                    <a:gd name="connsiteY31" fmla="*/ 341948 h 1580197"/>
                    <a:gd name="connsiteX32" fmla="*/ 171758 w 940118"/>
                    <a:gd name="connsiteY32" fmla="*/ 347295 h 1580197"/>
                    <a:gd name="connsiteX33" fmla="*/ 171778 w 940118"/>
                    <a:gd name="connsiteY33" fmla="*/ 347270 h 1580197"/>
                    <a:gd name="connsiteX34" fmla="*/ 161925 w 940118"/>
                    <a:gd name="connsiteY34" fmla="*/ 341948 h 1580197"/>
                    <a:gd name="connsiteX35" fmla="*/ 227648 w 940118"/>
                    <a:gd name="connsiteY35" fmla="*/ 258128 h 1580197"/>
                    <a:gd name="connsiteX36" fmla="*/ 287315 w 940118"/>
                    <a:gd name="connsiteY36" fmla="*/ 198453 h 1580197"/>
                    <a:gd name="connsiteX37" fmla="*/ 286702 w 940118"/>
                    <a:gd name="connsiteY37" fmla="*/ 198120 h 1580197"/>
                    <a:gd name="connsiteX38" fmla="*/ 359092 w 940118"/>
                    <a:gd name="connsiteY38" fmla="*/ 140970 h 1580197"/>
                    <a:gd name="connsiteX39" fmla="*/ 486263 w 940118"/>
                    <a:gd name="connsiteY39" fmla="*/ 68845 h 1580197"/>
                    <a:gd name="connsiteX40" fmla="*/ 485775 w 940118"/>
                    <a:gd name="connsiteY40" fmla="*/ 68580 h 1580197"/>
                    <a:gd name="connsiteX41" fmla="*/ 572452 w 940118"/>
                    <a:gd name="connsiteY41" fmla="*/ 32385 h 1580197"/>
                    <a:gd name="connsiteX42" fmla="*/ 595123 w 940118"/>
                    <a:gd name="connsiteY42" fmla="*/ 44713 h 1580197"/>
                    <a:gd name="connsiteX43" fmla="*/ 573405 w 940118"/>
                    <a:gd name="connsiteY43" fmla="*/ 32385 h 1580197"/>
                    <a:gd name="connsiteX44" fmla="*/ 679133 w 940118"/>
                    <a:gd name="connsiteY44" fmla="*/ 0 h 1580197"/>
                    <a:gd name="connsiteX0" fmla="*/ 679133 w 940118"/>
                    <a:gd name="connsiteY0" fmla="*/ 0 h 1580197"/>
                    <a:gd name="connsiteX1" fmla="*/ 940118 w 940118"/>
                    <a:gd name="connsiteY1" fmla="*/ 140970 h 1580197"/>
                    <a:gd name="connsiteX2" fmla="*/ 747299 w 940118"/>
                    <a:gd name="connsiteY2" fmla="*/ 210278 h 1580197"/>
                    <a:gd name="connsiteX3" fmla="*/ 747713 w 940118"/>
                    <a:gd name="connsiteY3" fmla="*/ 210503 h 1580197"/>
                    <a:gd name="connsiteX4" fmla="*/ 620078 w 940118"/>
                    <a:gd name="connsiteY4" fmla="*/ 282893 h 1580197"/>
                    <a:gd name="connsiteX5" fmla="*/ 620077 w 940118"/>
                    <a:gd name="connsiteY5" fmla="*/ 282893 h 1580197"/>
                    <a:gd name="connsiteX6" fmla="*/ 548076 w 940118"/>
                    <a:gd name="connsiteY6" fmla="*/ 339736 h 1580197"/>
                    <a:gd name="connsiteX7" fmla="*/ 548640 w 940118"/>
                    <a:gd name="connsiteY7" fmla="*/ 340043 h 1580197"/>
                    <a:gd name="connsiteX8" fmla="*/ 503873 w 940118"/>
                    <a:gd name="connsiteY8" fmla="*/ 383858 h 1580197"/>
                    <a:gd name="connsiteX9" fmla="*/ 488633 w 940118"/>
                    <a:gd name="connsiteY9" fmla="*/ 399098 h 1580197"/>
                    <a:gd name="connsiteX10" fmla="*/ 488633 w 940118"/>
                    <a:gd name="connsiteY10" fmla="*/ 400050 h 1580197"/>
                    <a:gd name="connsiteX11" fmla="*/ 422910 w 940118"/>
                    <a:gd name="connsiteY11" fmla="*/ 482918 h 1580197"/>
                    <a:gd name="connsiteX12" fmla="*/ 422910 w 940118"/>
                    <a:gd name="connsiteY12" fmla="*/ 483870 h 1580197"/>
                    <a:gd name="connsiteX13" fmla="*/ 367665 w 940118"/>
                    <a:gd name="connsiteY13" fmla="*/ 572453 h 1580197"/>
                    <a:gd name="connsiteX14" fmla="*/ 368618 w 940118"/>
                    <a:gd name="connsiteY14" fmla="*/ 573405 h 1580197"/>
                    <a:gd name="connsiteX15" fmla="*/ 317183 w 940118"/>
                    <a:gd name="connsiteY15" fmla="*/ 684847 h 1580197"/>
                    <a:gd name="connsiteX16" fmla="*/ 305241 w 940118"/>
                    <a:gd name="connsiteY16" fmla="*/ 678329 h 1580197"/>
                    <a:gd name="connsiteX17" fmla="*/ 305235 w 940118"/>
                    <a:gd name="connsiteY17" fmla="*/ 678350 h 1580197"/>
                    <a:gd name="connsiteX18" fmla="*/ 317183 w 940118"/>
                    <a:gd name="connsiteY18" fmla="*/ 684847 h 1580197"/>
                    <a:gd name="connsiteX19" fmla="*/ 260985 w 940118"/>
                    <a:gd name="connsiteY19" fmla="*/ 1014413 h 1580197"/>
                    <a:gd name="connsiteX20" fmla="*/ 342900 w 940118"/>
                    <a:gd name="connsiteY20" fmla="*/ 1373505 h 1580197"/>
                    <a:gd name="connsiteX21" fmla="*/ 546735 w 940118"/>
                    <a:gd name="connsiteY21" fmla="*/ 1580197 h 1580197"/>
                    <a:gd name="connsiteX22" fmla="*/ 285750 w 940118"/>
                    <a:gd name="connsiteY22" fmla="*/ 1438275 h 1580197"/>
                    <a:gd name="connsiteX23" fmla="*/ 81915 w 940118"/>
                    <a:gd name="connsiteY23" fmla="*/ 1231583 h 1580197"/>
                    <a:gd name="connsiteX24" fmla="*/ 0 w 940118"/>
                    <a:gd name="connsiteY24" fmla="*/ 872490 h 1580197"/>
                    <a:gd name="connsiteX25" fmla="*/ 56197 w 940118"/>
                    <a:gd name="connsiteY25" fmla="*/ 542925 h 1580197"/>
                    <a:gd name="connsiteX26" fmla="*/ 62441 w 940118"/>
                    <a:gd name="connsiteY26" fmla="*/ 546321 h 1580197"/>
                    <a:gd name="connsiteX27" fmla="*/ 62617 w 940118"/>
                    <a:gd name="connsiteY27" fmla="*/ 545909 h 1580197"/>
                    <a:gd name="connsiteX28" fmla="*/ 57150 w 940118"/>
                    <a:gd name="connsiteY28" fmla="*/ 542925 h 1580197"/>
                    <a:gd name="connsiteX29" fmla="*/ 107444 w 940118"/>
                    <a:gd name="connsiteY29" fmla="*/ 431896 h 1580197"/>
                    <a:gd name="connsiteX30" fmla="*/ 106680 w 940118"/>
                    <a:gd name="connsiteY30" fmla="*/ 431483 h 1580197"/>
                    <a:gd name="connsiteX31" fmla="*/ 161925 w 940118"/>
                    <a:gd name="connsiteY31" fmla="*/ 341948 h 1580197"/>
                    <a:gd name="connsiteX32" fmla="*/ 171758 w 940118"/>
                    <a:gd name="connsiteY32" fmla="*/ 347295 h 1580197"/>
                    <a:gd name="connsiteX33" fmla="*/ 161925 w 940118"/>
                    <a:gd name="connsiteY33" fmla="*/ 341948 h 1580197"/>
                    <a:gd name="connsiteX34" fmla="*/ 227648 w 940118"/>
                    <a:gd name="connsiteY34" fmla="*/ 258128 h 1580197"/>
                    <a:gd name="connsiteX35" fmla="*/ 287315 w 940118"/>
                    <a:gd name="connsiteY35" fmla="*/ 198453 h 1580197"/>
                    <a:gd name="connsiteX36" fmla="*/ 286702 w 940118"/>
                    <a:gd name="connsiteY36" fmla="*/ 198120 h 1580197"/>
                    <a:gd name="connsiteX37" fmla="*/ 359092 w 940118"/>
                    <a:gd name="connsiteY37" fmla="*/ 140970 h 1580197"/>
                    <a:gd name="connsiteX38" fmla="*/ 486263 w 940118"/>
                    <a:gd name="connsiteY38" fmla="*/ 68845 h 1580197"/>
                    <a:gd name="connsiteX39" fmla="*/ 485775 w 940118"/>
                    <a:gd name="connsiteY39" fmla="*/ 68580 h 1580197"/>
                    <a:gd name="connsiteX40" fmla="*/ 572452 w 940118"/>
                    <a:gd name="connsiteY40" fmla="*/ 32385 h 1580197"/>
                    <a:gd name="connsiteX41" fmla="*/ 595123 w 940118"/>
                    <a:gd name="connsiteY41" fmla="*/ 44713 h 1580197"/>
                    <a:gd name="connsiteX42" fmla="*/ 573405 w 940118"/>
                    <a:gd name="connsiteY42" fmla="*/ 32385 h 1580197"/>
                    <a:gd name="connsiteX43" fmla="*/ 679133 w 940118"/>
                    <a:gd name="connsiteY43" fmla="*/ 0 h 1580197"/>
                    <a:gd name="connsiteX0" fmla="*/ 679133 w 940118"/>
                    <a:gd name="connsiteY0" fmla="*/ 0 h 1580197"/>
                    <a:gd name="connsiteX1" fmla="*/ 940118 w 940118"/>
                    <a:gd name="connsiteY1" fmla="*/ 140970 h 1580197"/>
                    <a:gd name="connsiteX2" fmla="*/ 747299 w 940118"/>
                    <a:gd name="connsiteY2" fmla="*/ 210278 h 1580197"/>
                    <a:gd name="connsiteX3" fmla="*/ 747713 w 940118"/>
                    <a:gd name="connsiteY3" fmla="*/ 210503 h 1580197"/>
                    <a:gd name="connsiteX4" fmla="*/ 620078 w 940118"/>
                    <a:gd name="connsiteY4" fmla="*/ 282893 h 1580197"/>
                    <a:gd name="connsiteX5" fmla="*/ 620077 w 940118"/>
                    <a:gd name="connsiteY5" fmla="*/ 282893 h 1580197"/>
                    <a:gd name="connsiteX6" fmla="*/ 548076 w 940118"/>
                    <a:gd name="connsiteY6" fmla="*/ 339736 h 1580197"/>
                    <a:gd name="connsiteX7" fmla="*/ 548640 w 940118"/>
                    <a:gd name="connsiteY7" fmla="*/ 340043 h 1580197"/>
                    <a:gd name="connsiteX8" fmla="*/ 503873 w 940118"/>
                    <a:gd name="connsiteY8" fmla="*/ 383858 h 1580197"/>
                    <a:gd name="connsiteX9" fmla="*/ 488633 w 940118"/>
                    <a:gd name="connsiteY9" fmla="*/ 399098 h 1580197"/>
                    <a:gd name="connsiteX10" fmla="*/ 488633 w 940118"/>
                    <a:gd name="connsiteY10" fmla="*/ 400050 h 1580197"/>
                    <a:gd name="connsiteX11" fmla="*/ 422910 w 940118"/>
                    <a:gd name="connsiteY11" fmla="*/ 482918 h 1580197"/>
                    <a:gd name="connsiteX12" fmla="*/ 422910 w 940118"/>
                    <a:gd name="connsiteY12" fmla="*/ 483870 h 1580197"/>
                    <a:gd name="connsiteX13" fmla="*/ 367665 w 940118"/>
                    <a:gd name="connsiteY13" fmla="*/ 572453 h 1580197"/>
                    <a:gd name="connsiteX14" fmla="*/ 368618 w 940118"/>
                    <a:gd name="connsiteY14" fmla="*/ 573405 h 1580197"/>
                    <a:gd name="connsiteX15" fmla="*/ 317183 w 940118"/>
                    <a:gd name="connsiteY15" fmla="*/ 684847 h 1580197"/>
                    <a:gd name="connsiteX16" fmla="*/ 305241 w 940118"/>
                    <a:gd name="connsiteY16" fmla="*/ 678329 h 1580197"/>
                    <a:gd name="connsiteX17" fmla="*/ 305235 w 940118"/>
                    <a:gd name="connsiteY17" fmla="*/ 678350 h 1580197"/>
                    <a:gd name="connsiteX18" fmla="*/ 317183 w 940118"/>
                    <a:gd name="connsiteY18" fmla="*/ 684847 h 1580197"/>
                    <a:gd name="connsiteX19" fmla="*/ 260985 w 940118"/>
                    <a:gd name="connsiteY19" fmla="*/ 1014413 h 1580197"/>
                    <a:gd name="connsiteX20" fmla="*/ 342900 w 940118"/>
                    <a:gd name="connsiteY20" fmla="*/ 1373505 h 1580197"/>
                    <a:gd name="connsiteX21" fmla="*/ 546735 w 940118"/>
                    <a:gd name="connsiteY21" fmla="*/ 1580197 h 1580197"/>
                    <a:gd name="connsiteX22" fmla="*/ 285750 w 940118"/>
                    <a:gd name="connsiteY22" fmla="*/ 1438275 h 1580197"/>
                    <a:gd name="connsiteX23" fmla="*/ 81915 w 940118"/>
                    <a:gd name="connsiteY23" fmla="*/ 1231583 h 1580197"/>
                    <a:gd name="connsiteX24" fmla="*/ 0 w 940118"/>
                    <a:gd name="connsiteY24" fmla="*/ 872490 h 1580197"/>
                    <a:gd name="connsiteX25" fmla="*/ 56197 w 940118"/>
                    <a:gd name="connsiteY25" fmla="*/ 542925 h 1580197"/>
                    <a:gd name="connsiteX26" fmla="*/ 62441 w 940118"/>
                    <a:gd name="connsiteY26" fmla="*/ 546321 h 1580197"/>
                    <a:gd name="connsiteX27" fmla="*/ 62617 w 940118"/>
                    <a:gd name="connsiteY27" fmla="*/ 545909 h 1580197"/>
                    <a:gd name="connsiteX28" fmla="*/ 57150 w 940118"/>
                    <a:gd name="connsiteY28" fmla="*/ 542925 h 1580197"/>
                    <a:gd name="connsiteX29" fmla="*/ 107444 w 940118"/>
                    <a:gd name="connsiteY29" fmla="*/ 431896 h 1580197"/>
                    <a:gd name="connsiteX30" fmla="*/ 106680 w 940118"/>
                    <a:gd name="connsiteY30" fmla="*/ 431483 h 1580197"/>
                    <a:gd name="connsiteX31" fmla="*/ 161925 w 940118"/>
                    <a:gd name="connsiteY31" fmla="*/ 341948 h 1580197"/>
                    <a:gd name="connsiteX32" fmla="*/ 171758 w 940118"/>
                    <a:gd name="connsiteY32" fmla="*/ 347295 h 1580197"/>
                    <a:gd name="connsiteX33" fmla="*/ 227648 w 940118"/>
                    <a:gd name="connsiteY33" fmla="*/ 258128 h 1580197"/>
                    <a:gd name="connsiteX34" fmla="*/ 287315 w 940118"/>
                    <a:gd name="connsiteY34" fmla="*/ 198453 h 1580197"/>
                    <a:gd name="connsiteX35" fmla="*/ 286702 w 940118"/>
                    <a:gd name="connsiteY35" fmla="*/ 198120 h 1580197"/>
                    <a:gd name="connsiteX36" fmla="*/ 359092 w 940118"/>
                    <a:gd name="connsiteY36" fmla="*/ 140970 h 1580197"/>
                    <a:gd name="connsiteX37" fmla="*/ 486263 w 940118"/>
                    <a:gd name="connsiteY37" fmla="*/ 68845 h 1580197"/>
                    <a:gd name="connsiteX38" fmla="*/ 485775 w 940118"/>
                    <a:gd name="connsiteY38" fmla="*/ 68580 h 1580197"/>
                    <a:gd name="connsiteX39" fmla="*/ 572452 w 940118"/>
                    <a:gd name="connsiteY39" fmla="*/ 32385 h 1580197"/>
                    <a:gd name="connsiteX40" fmla="*/ 595123 w 940118"/>
                    <a:gd name="connsiteY40" fmla="*/ 44713 h 1580197"/>
                    <a:gd name="connsiteX41" fmla="*/ 573405 w 940118"/>
                    <a:gd name="connsiteY41" fmla="*/ 32385 h 1580197"/>
                    <a:gd name="connsiteX42" fmla="*/ 679133 w 940118"/>
                    <a:gd name="connsiteY42" fmla="*/ 0 h 1580197"/>
                    <a:gd name="connsiteX0" fmla="*/ 679133 w 940118"/>
                    <a:gd name="connsiteY0" fmla="*/ 0 h 1580197"/>
                    <a:gd name="connsiteX1" fmla="*/ 940118 w 940118"/>
                    <a:gd name="connsiteY1" fmla="*/ 140970 h 1580197"/>
                    <a:gd name="connsiteX2" fmla="*/ 747299 w 940118"/>
                    <a:gd name="connsiteY2" fmla="*/ 210278 h 1580197"/>
                    <a:gd name="connsiteX3" fmla="*/ 747713 w 940118"/>
                    <a:gd name="connsiteY3" fmla="*/ 210503 h 1580197"/>
                    <a:gd name="connsiteX4" fmla="*/ 620078 w 940118"/>
                    <a:gd name="connsiteY4" fmla="*/ 282893 h 1580197"/>
                    <a:gd name="connsiteX5" fmla="*/ 620077 w 940118"/>
                    <a:gd name="connsiteY5" fmla="*/ 282893 h 1580197"/>
                    <a:gd name="connsiteX6" fmla="*/ 548076 w 940118"/>
                    <a:gd name="connsiteY6" fmla="*/ 339736 h 1580197"/>
                    <a:gd name="connsiteX7" fmla="*/ 548640 w 940118"/>
                    <a:gd name="connsiteY7" fmla="*/ 340043 h 1580197"/>
                    <a:gd name="connsiteX8" fmla="*/ 503873 w 940118"/>
                    <a:gd name="connsiteY8" fmla="*/ 383858 h 1580197"/>
                    <a:gd name="connsiteX9" fmla="*/ 488633 w 940118"/>
                    <a:gd name="connsiteY9" fmla="*/ 399098 h 1580197"/>
                    <a:gd name="connsiteX10" fmla="*/ 488633 w 940118"/>
                    <a:gd name="connsiteY10" fmla="*/ 400050 h 1580197"/>
                    <a:gd name="connsiteX11" fmla="*/ 422910 w 940118"/>
                    <a:gd name="connsiteY11" fmla="*/ 482918 h 1580197"/>
                    <a:gd name="connsiteX12" fmla="*/ 422910 w 940118"/>
                    <a:gd name="connsiteY12" fmla="*/ 483870 h 1580197"/>
                    <a:gd name="connsiteX13" fmla="*/ 367665 w 940118"/>
                    <a:gd name="connsiteY13" fmla="*/ 572453 h 1580197"/>
                    <a:gd name="connsiteX14" fmla="*/ 368618 w 940118"/>
                    <a:gd name="connsiteY14" fmla="*/ 573405 h 1580197"/>
                    <a:gd name="connsiteX15" fmla="*/ 317183 w 940118"/>
                    <a:gd name="connsiteY15" fmla="*/ 684847 h 1580197"/>
                    <a:gd name="connsiteX16" fmla="*/ 305241 w 940118"/>
                    <a:gd name="connsiteY16" fmla="*/ 678329 h 1580197"/>
                    <a:gd name="connsiteX17" fmla="*/ 305235 w 940118"/>
                    <a:gd name="connsiteY17" fmla="*/ 678350 h 1580197"/>
                    <a:gd name="connsiteX18" fmla="*/ 317183 w 940118"/>
                    <a:gd name="connsiteY18" fmla="*/ 684847 h 1580197"/>
                    <a:gd name="connsiteX19" fmla="*/ 260985 w 940118"/>
                    <a:gd name="connsiteY19" fmla="*/ 1014413 h 1580197"/>
                    <a:gd name="connsiteX20" fmla="*/ 342900 w 940118"/>
                    <a:gd name="connsiteY20" fmla="*/ 1373505 h 1580197"/>
                    <a:gd name="connsiteX21" fmla="*/ 546735 w 940118"/>
                    <a:gd name="connsiteY21" fmla="*/ 1580197 h 1580197"/>
                    <a:gd name="connsiteX22" fmla="*/ 285750 w 940118"/>
                    <a:gd name="connsiteY22" fmla="*/ 1438275 h 1580197"/>
                    <a:gd name="connsiteX23" fmla="*/ 81915 w 940118"/>
                    <a:gd name="connsiteY23" fmla="*/ 1231583 h 1580197"/>
                    <a:gd name="connsiteX24" fmla="*/ 0 w 940118"/>
                    <a:gd name="connsiteY24" fmla="*/ 872490 h 1580197"/>
                    <a:gd name="connsiteX25" fmla="*/ 56197 w 940118"/>
                    <a:gd name="connsiteY25" fmla="*/ 542925 h 1580197"/>
                    <a:gd name="connsiteX26" fmla="*/ 62441 w 940118"/>
                    <a:gd name="connsiteY26" fmla="*/ 546321 h 1580197"/>
                    <a:gd name="connsiteX27" fmla="*/ 62617 w 940118"/>
                    <a:gd name="connsiteY27" fmla="*/ 545909 h 1580197"/>
                    <a:gd name="connsiteX28" fmla="*/ 57150 w 940118"/>
                    <a:gd name="connsiteY28" fmla="*/ 542925 h 1580197"/>
                    <a:gd name="connsiteX29" fmla="*/ 107444 w 940118"/>
                    <a:gd name="connsiteY29" fmla="*/ 431896 h 1580197"/>
                    <a:gd name="connsiteX30" fmla="*/ 106680 w 940118"/>
                    <a:gd name="connsiteY30" fmla="*/ 431483 h 1580197"/>
                    <a:gd name="connsiteX31" fmla="*/ 161925 w 940118"/>
                    <a:gd name="connsiteY31" fmla="*/ 341948 h 1580197"/>
                    <a:gd name="connsiteX32" fmla="*/ 227648 w 940118"/>
                    <a:gd name="connsiteY32" fmla="*/ 258128 h 1580197"/>
                    <a:gd name="connsiteX33" fmla="*/ 287315 w 940118"/>
                    <a:gd name="connsiteY33" fmla="*/ 198453 h 1580197"/>
                    <a:gd name="connsiteX34" fmla="*/ 286702 w 940118"/>
                    <a:gd name="connsiteY34" fmla="*/ 198120 h 1580197"/>
                    <a:gd name="connsiteX35" fmla="*/ 359092 w 940118"/>
                    <a:gd name="connsiteY35" fmla="*/ 140970 h 1580197"/>
                    <a:gd name="connsiteX36" fmla="*/ 486263 w 940118"/>
                    <a:gd name="connsiteY36" fmla="*/ 68845 h 1580197"/>
                    <a:gd name="connsiteX37" fmla="*/ 485775 w 940118"/>
                    <a:gd name="connsiteY37" fmla="*/ 68580 h 1580197"/>
                    <a:gd name="connsiteX38" fmla="*/ 572452 w 940118"/>
                    <a:gd name="connsiteY38" fmla="*/ 32385 h 1580197"/>
                    <a:gd name="connsiteX39" fmla="*/ 595123 w 940118"/>
                    <a:gd name="connsiteY39" fmla="*/ 44713 h 1580197"/>
                    <a:gd name="connsiteX40" fmla="*/ 573405 w 940118"/>
                    <a:gd name="connsiteY40" fmla="*/ 32385 h 1580197"/>
                    <a:gd name="connsiteX41" fmla="*/ 679133 w 940118"/>
                    <a:gd name="connsiteY41" fmla="*/ 0 h 1580197"/>
                    <a:gd name="connsiteX0" fmla="*/ 679133 w 940118"/>
                    <a:gd name="connsiteY0" fmla="*/ 0 h 1580197"/>
                    <a:gd name="connsiteX1" fmla="*/ 940118 w 940118"/>
                    <a:gd name="connsiteY1" fmla="*/ 140970 h 1580197"/>
                    <a:gd name="connsiteX2" fmla="*/ 747299 w 940118"/>
                    <a:gd name="connsiteY2" fmla="*/ 210278 h 1580197"/>
                    <a:gd name="connsiteX3" fmla="*/ 747713 w 940118"/>
                    <a:gd name="connsiteY3" fmla="*/ 210503 h 1580197"/>
                    <a:gd name="connsiteX4" fmla="*/ 620078 w 940118"/>
                    <a:gd name="connsiteY4" fmla="*/ 282893 h 1580197"/>
                    <a:gd name="connsiteX5" fmla="*/ 620077 w 940118"/>
                    <a:gd name="connsiteY5" fmla="*/ 282893 h 1580197"/>
                    <a:gd name="connsiteX6" fmla="*/ 548076 w 940118"/>
                    <a:gd name="connsiteY6" fmla="*/ 339736 h 1580197"/>
                    <a:gd name="connsiteX7" fmla="*/ 548640 w 940118"/>
                    <a:gd name="connsiteY7" fmla="*/ 340043 h 1580197"/>
                    <a:gd name="connsiteX8" fmla="*/ 503873 w 940118"/>
                    <a:gd name="connsiteY8" fmla="*/ 383858 h 1580197"/>
                    <a:gd name="connsiteX9" fmla="*/ 488633 w 940118"/>
                    <a:gd name="connsiteY9" fmla="*/ 399098 h 1580197"/>
                    <a:gd name="connsiteX10" fmla="*/ 488633 w 940118"/>
                    <a:gd name="connsiteY10" fmla="*/ 400050 h 1580197"/>
                    <a:gd name="connsiteX11" fmla="*/ 422910 w 940118"/>
                    <a:gd name="connsiteY11" fmla="*/ 482918 h 1580197"/>
                    <a:gd name="connsiteX12" fmla="*/ 422910 w 940118"/>
                    <a:gd name="connsiteY12" fmla="*/ 483870 h 1580197"/>
                    <a:gd name="connsiteX13" fmla="*/ 367665 w 940118"/>
                    <a:gd name="connsiteY13" fmla="*/ 572453 h 1580197"/>
                    <a:gd name="connsiteX14" fmla="*/ 368618 w 940118"/>
                    <a:gd name="connsiteY14" fmla="*/ 573405 h 1580197"/>
                    <a:gd name="connsiteX15" fmla="*/ 317183 w 940118"/>
                    <a:gd name="connsiteY15" fmla="*/ 684847 h 1580197"/>
                    <a:gd name="connsiteX16" fmla="*/ 305241 w 940118"/>
                    <a:gd name="connsiteY16" fmla="*/ 678329 h 1580197"/>
                    <a:gd name="connsiteX17" fmla="*/ 305235 w 940118"/>
                    <a:gd name="connsiteY17" fmla="*/ 678350 h 1580197"/>
                    <a:gd name="connsiteX18" fmla="*/ 317183 w 940118"/>
                    <a:gd name="connsiteY18" fmla="*/ 684847 h 1580197"/>
                    <a:gd name="connsiteX19" fmla="*/ 260985 w 940118"/>
                    <a:gd name="connsiteY19" fmla="*/ 1014413 h 1580197"/>
                    <a:gd name="connsiteX20" fmla="*/ 342900 w 940118"/>
                    <a:gd name="connsiteY20" fmla="*/ 1373505 h 1580197"/>
                    <a:gd name="connsiteX21" fmla="*/ 546735 w 940118"/>
                    <a:gd name="connsiteY21" fmla="*/ 1580197 h 1580197"/>
                    <a:gd name="connsiteX22" fmla="*/ 285750 w 940118"/>
                    <a:gd name="connsiteY22" fmla="*/ 1438275 h 1580197"/>
                    <a:gd name="connsiteX23" fmla="*/ 81915 w 940118"/>
                    <a:gd name="connsiteY23" fmla="*/ 1231583 h 1580197"/>
                    <a:gd name="connsiteX24" fmla="*/ 0 w 940118"/>
                    <a:gd name="connsiteY24" fmla="*/ 872490 h 1580197"/>
                    <a:gd name="connsiteX25" fmla="*/ 56197 w 940118"/>
                    <a:gd name="connsiteY25" fmla="*/ 542925 h 1580197"/>
                    <a:gd name="connsiteX26" fmla="*/ 62441 w 940118"/>
                    <a:gd name="connsiteY26" fmla="*/ 546321 h 1580197"/>
                    <a:gd name="connsiteX27" fmla="*/ 62617 w 940118"/>
                    <a:gd name="connsiteY27" fmla="*/ 545909 h 1580197"/>
                    <a:gd name="connsiteX28" fmla="*/ 57150 w 940118"/>
                    <a:gd name="connsiteY28" fmla="*/ 542925 h 1580197"/>
                    <a:gd name="connsiteX29" fmla="*/ 107444 w 940118"/>
                    <a:gd name="connsiteY29" fmla="*/ 431896 h 1580197"/>
                    <a:gd name="connsiteX30" fmla="*/ 106680 w 940118"/>
                    <a:gd name="connsiteY30" fmla="*/ 431483 h 1580197"/>
                    <a:gd name="connsiteX31" fmla="*/ 227648 w 940118"/>
                    <a:gd name="connsiteY31" fmla="*/ 258128 h 1580197"/>
                    <a:gd name="connsiteX32" fmla="*/ 287315 w 940118"/>
                    <a:gd name="connsiteY32" fmla="*/ 198453 h 1580197"/>
                    <a:gd name="connsiteX33" fmla="*/ 286702 w 940118"/>
                    <a:gd name="connsiteY33" fmla="*/ 198120 h 1580197"/>
                    <a:gd name="connsiteX34" fmla="*/ 359092 w 940118"/>
                    <a:gd name="connsiteY34" fmla="*/ 140970 h 1580197"/>
                    <a:gd name="connsiteX35" fmla="*/ 486263 w 940118"/>
                    <a:gd name="connsiteY35" fmla="*/ 68845 h 1580197"/>
                    <a:gd name="connsiteX36" fmla="*/ 485775 w 940118"/>
                    <a:gd name="connsiteY36" fmla="*/ 68580 h 1580197"/>
                    <a:gd name="connsiteX37" fmla="*/ 572452 w 940118"/>
                    <a:gd name="connsiteY37" fmla="*/ 32385 h 1580197"/>
                    <a:gd name="connsiteX38" fmla="*/ 595123 w 940118"/>
                    <a:gd name="connsiteY38" fmla="*/ 44713 h 1580197"/>
                    <a:gd name="connsiteX39" fmla="*/ 573405 w 940118"/>
                    <a:gd name="connsiteY39" fmla="*/ 32385 h 1580197"/>
                    <a:gd name="connsiteX40" fmla="*/ 679133 w 940118"/>
                    <a:gd name="connsiteY40" fmla="*/ 0 h 1580197"/>
                    <a:gd name="connsiteX0" fmla="*/ 679133 w 940118"/>
                    <a:gd name="connsiteY0" fmla="*/ 0 h 1580197"/>
                    <a:gd name="connsiteX1" fmla="*/ 940118 w 940118"/>
                    <a:gd name="connsiteY1" fmla="*/ 140970 h 1580197"/>
                    <a:gd name="connsiteX2" fmla="*/ 747299 w 940118"/>
                    <a:gd name="connsiteY2" fmla="*/ 210278 h 1580197"/>
                    <a:gd name="connsiteX3" fmla="*/ 747713 w 940118"/>
                    <a:gd name="connsiteY3" fmla="*/ 210503 h 1580197"/>
                    <a:gd name="connsiteX4" fmla="*/ 620078 w 940118"/>
                    <a:gd name="connsiteY4" fmla="*/ 282893 h 1580197"/>
                    <a:gd name="connsiteX5" fmla="*/ 620077 w 940118"/>
                    <a:gd name="connsiteY5" fmla="*/ 282893 h 1580197"/>
                    <a:gd name="connsiteX6" fmla="*/ 548076 w 940118"/>
                    <a:gd name="connsiteY6" fmla="*/ 339736 h 1580197"/>
                    <a:gd name="connsiteX7" fmla="*/ 548640 w 940118"/>
                    <a:gd name="connsiteY7" fmla="*/ 340043 h 1580197"/>
                    <a:gd name="connsiteX8" fmla="*/ 503873 w 940118"/>
                    <a:gd name="connsiteY8" fmla="*/ 383858 h 1580197"/>
                    <a:gd name="connsiteX9" fmla="*/ 488633 w 940118"/>
                    <a:gd name="connsiteY9" fmla="*/ 399098 h 1580197"/>
                    <a:gd name="connsiteX10" fmla="*/ 488633 w 940118"/>
                    <a:gd name="connsiteY10" fmla="*/ 400050 h 1580197"/>
                    <a:gd name="connsiteX11" fmla="*/ 422910 w 940118"/>
                    <a:gd name="connsiteY11" fmla="*/ 482918 h 1580197"/>
                    <a:gd name="connsiteX12" fmla="*/ 422910 w 940118"/>
                    <a:gd name="connsiteY12" fmla="*/ 483870 h 1580197"/>
                    <a:gd name="connsiteX13" fmla="*/ 367665 w 940118"/>
                    <a:gd name="connsiteY13" fmla="*/ 572453 h 1580197"/>
                    <a:gd name="connsiteX14" fmla="*/ 368618 w 940118"/>
                    <a:gd name="connsiteY14" fmla="*/ 573405 h 1580197"/>
                    <a:gd name="connsiteX15" fmla="*/ 317183 w 940118"/>
                    <a:gd name="connsiteY15" fmla="*/ 684847 h 1580197"/>
                    <a:gd name="connsiteX16" fmla="*/ 305241 w 940118"/>
                    <a:gd name="connsiteY16" fmla="*/ 678329 h 1580197"/>
                    <a:gd name="connsiteX17" fmla="*/ 305235 w 940118"/>
                    <a:gd name="connsiteY17" fmla="*/ 678350 h 1580197"/>
                    <a:gd name="connsiteX18" fmla="*/ 317183 w 940118"/>
                    <a:gd name="connsiteY18" fmla="*/ 684847 h 1580197"/>
                    <a:gd name="connsiteX19" fmla="*/ 260985 w 940118"/>
                    <a:gd name="connsiteY19" fmla="*/ 1014413 h 1580197"/>
                    <a:gd name="connsiteX20" fmla="*/ 342900 w 940118"/>
                    <a:gd name="connsiteY20" fmla="*/ 1373505 h 1580197"/>
                    <a:gd name="connsiteX21" fmla="*/ 546735 w 940118"/>
                    <a:gd name="connsiteY21" fmla="*/ 1580197 h 1580197"/>
                    <a:gd name="connsiteX22" fmla="*/ 285750 w 940118"/>
                    <a:gd name="connsiteY22" fmla="*/ 1438275 h 1580197"/>
                    <a:gd name="connsiteX23" fmla="*/ 81915 w 940118"/>
                    <a:gd name="connsiteY23" fmla="*/ 1231583 h 1580197"/>
                    <a:gd name="connsiteX24" fmla="*/ 0 w 940118"/>
                    <a:gd name="connsiteY24" fmla="*/ 872490 h 1580197"/>
                    <a:gd name="connsiteX25" fmla="*/ 56197 w 940118"/>
                    <a:gd name="connsiteY25" fmla="*/ 542925 h 1580197"/>
                    <a:gd name="connsiteX26" fmla="*/ 62441 w 940118"/>
                    <a:gd name="connsiteY26" fmla="*/ 546321 h 1580197"/>
                    <a:gd name="connsiteX27" fmla="*/ 62617 w 940118"/>
                    <a:gd name="connsiteY27" fmla="*/ 545909 h 1580197"/>
                    <a:gd name="connsiteX28" fmla="*/ 57150 w 940118"/>
                    <a:gd name="connsiteY28" fmla="*/ 542925 h 1580197"/>
                    <a:gd name="connsiteX29" fmla="*/ 107444 w 940118"/>
                    <a:gd name="connsiteY29" fmla="*/ 431896 h 1580197"/>
                    <a:gd name="connsiteX30" fmla="*/ 106680 w 940118"/>
                    <a:gd name="connsiteY30" fmla="*/ 431483 h 1580197"/>
                    <a:gd name="connsiteX31" fmla="*/ 227648 w 940118"/>
                    <a:gd name="connsiteY31" fmla="*/ 258128 h 1580197"/>
                    <a:gd name="connsiteX32" fmla="*/ 287315 w 940118"/>
                    <a:gd name="connsiteY32" fmla="*/ 198453 h 1580197"/>
                    <a:gd name="connsiteX33" fmla="*/ 359092 w 940118"/>
                    <a:gd name="connsiteY33" fmla="*/ 140970 h 1580197"/>
                    <a:gd name="connsiteX34" fmla="*/ 486263 w 940118"/>
                    <a:gd name="connsiteY34" fmla="*/ 68845 h 1580197"/>
                    <a:gd name="connsiteX35" fmla="*/ 485775 w 940118"/>
                    <a:gd name="connsiteY35" fmla="*/ 68580 h 1580197"/>
                    <a:gd name="connsiteX36" fmla="*/ 572452 w 940118"/>
                    <a:gd name="connsiteY36" fmla="*/ 32385 h 1580197"/>
                    <a:gd name="connsiteX37" fmla="*/ 595123 w 940118"/>
                    <a:gd name="connsiteY37" fmla="*/ 44713 h 1580197"/>
                    <a:gd name="connsiteX38" fmla="*/ 573405 w 940118"/>
                    <a:gd name="connsiteY38" fmla="*/ 32385 h 1580197"/>
                    <a:gd name="connsiteX39" fmla="*/ 679133 w 940118"/>
                    <a:gd name="connsiteY39" fmla="*/ 0 h 1580197"/>
                    <a:gd name="connsiteX0" fmla="*/ 679133 w 940118"/>
                    <a:gd name="connsiteY0" fmla="*/ 0 h 1580197"/>
                    <a:gd name="connsiteX1" fmla="*/ 940118 w 940118"/>
                    <a:gd name="connsiteY1" fmla="*/ 140970 h 1580197"/>
                    <a:gd name="connsiteX2" fmla="*/ 747299 w 940118"/>
                    <a:gd name="connsiteY2" fmla="*/ 210278 h 1580197"/>
                    <a:gd name="connsiteX3" fmla="*/ 747713 w 940118"/>
                    <a:gd name="connsiteY3" fmla="*/ 210503 h 1580197"/>
                    <a:gd name="connsiteX4" fmla="*/ 620078 w 940118"/>
                    <a:gd name="connsiteY4" fmla="*/ 282893 h 1580197"/>
                    <a:gd name="connsiteX5" fmla="*/ 620077 w 940118"/>
                    <a:gd name="connsiteY5" fmla="*/ 282893 h 1580197"/>
                    <a:gd name="connsiteX6" fmla="*/ 548076 w 940118"/>
                    <a:gd name="connsiteY6" fmla="*/ 339736 h 1580197"/>
                    <a:gd name="connsiteX7" fmla="*/ 548640 w 940118"/>
                    <a:gd name="connsiteY7" fmla="*/ 340043 h 1580197"/>
                    <a:gd name="connsiteX8" fmla="*/ 503873 w 940118"/>
                    <a:gd name="connsiteY8" fmla="*/ 383858 h 1580197"/>
                    <a:gd name="connsiteX9" fmla="*/ 488633 w 940118"/>
                    <a:gd name="connsiteY9" fmla="*/ 399098 h 1580197"/>
                    <a:gd name="connsiteX10" fmla="*/ 488633 w 940118"/>
                    <a:gd name="connsiteY10" fmla="*/ 400050 h 1580197"/>
                    <a:gd name="connsiteX11" fmla="*/ 422910 w 940118"/>
                    <a:gd name="connsiteY11" fmla="*/ 482918 h 1580197"/>
                    <a:gd name="connsiteX12" fmla="*/ 422910 w 940118"/>
                    <a:gd name="connsiteY12" fmla="*/ 483870 h 1580197"/>
                    <a:gd name="connsiteX13" fmla="*/ 367665 w 940118"/>
                    <a:gd name="connsiteY13" fmla="*/ 572453 h 1580197"/>
                    <a:gd name="connsiteX14" fmla="*/ 368618 w 940118"/>
                    <a:gd name="connsiteY14" fmla="*/ 573405 h 1580197"/>
                    <a:gd name="connsiteX15" fmla="*/ 317183 w 940118"/>
                    <a:gd name="connsiteY15" fmla="*/ 684847 h 1580197"/>
                    <a:gd name="connsiteX16" fmla="*/ 305241 w 940118"/>
                    <a:gd name="connsiteY16" fmla="*/ 678329 h 1580197"/>
                    <a:gd name="connsiteX17" fmla="*/ 305235 w 940118"/>
                    <a:gd name="connsiteY17" fmla="*/ 678350 h 1580197"/>
                    <a:gd name="connsiteX18" fmla="*/ 317183 w 940118"/>
                    <a:gd name="connsiteY18" fmla="*/ 684847 h 1580197"/>
                    <a:gd name="connsiteX19" fmla="*/ 260985 w 940118"/>
                    <a:gd name="connsiteY19" fmla="*/ 1014413 h 1580197"/>
                    <a:gd name="connsiteX20" fmla="*/ 342900 w 940118"/>
                    <a:gd name="connsiteY20" fmla="*/ 1373505 h 1580197"/>
                    <a:gd name="connsiteX21" fmla="*/ 546735 w 940118"/>
                    <a:gd name="connsiteY21" fmla="*/ 1580197 h 1580197"/>
                    <a:gd name="connsiteX22" fmla="*/ 285750 w 940118"/>
                    <a:gd name="connsiteY22" fmla="*/ 1438275 h 1580197"/>
                    <a:gd name="connsiteX23" fmla="*/ 81915 w 940118"/>
                    <a:gd name="connsiteY23" fmla="*/ 1231583 h 1580197"/>
                    <a:gd name="connsiteX24" fmla="*/ 0 w 940118"/>
                    <a:gd name="connsiteY24" fmla="*/ 872490 h 1580197"/>
                    <a:gd name="connsiteX25" fmla="*/ 56197 w 940118"/>
                    <a:gd name="connsiteY25" fmla="*/ 542925 h 1580197"/>
                    <a:gd name="connsiteX26" fmla="*/ 62441 w 940118"/>
                    <a:gd name="connsiteY26" fmla="*/ 546321 h 1580197"/>
                    <a:gd name="connsiteX27" fmla="*/ 62617 w 940118"/>
                    <a:gd name="connsiteY27" fmla="*/ 545909 h 1580197"/>
                    <a:gd name="connsiteX28" fmla="*/ 57150 w 940118"/>
                    <a:gd name="connsiteY28" fmla="*/ 542925 h 1580197"/>
                    <a:gd name="connsiteX29" fmla="*/ 107444 w 940118"/>
                    <a:gd name="connsiteY29" fmla="*/ 431896 h 1580197"/>
                    <a:gd name="connsiteX30" fmla="*/ 106680 w 940118"/>
                    <a:gd name="connsiteY30" fmla="*/ 431483 h 1580197"/>
                    <a:gd name="connsiteX31" fmla="*/ 227648 w 940118"/>
                    <a:gd name="connsiteY31" fmla="*/ 258128 h 1580197"/>
                    <a:gd name="connsiteX32" fmla="*/ 287315 w 940118"/>
                    <a:gd name="connsiteY32" fmla="*/ 198453 h 1580197"/>
                    <a:gd name="connsiteX33" fmla="*/ 359092 w 940118"/>
                    <a:gd name="connsiteY33" fmla="*/ 140970 h 1580197"/>
                    <a:gd name="connsiteX34" fmla="*/ 486263 w 940118"/>
                    <a:gd name="connsiteY34" fmla="*/ 68845 h 1580197"/>
                    <a:gd name="connsiteX35" fmla="*/ 485775 w 940118"/>
                    <a:gd name="connsiteY35" fmla="*/ 68580 h 1580197"/>
                    <a:gd name="connsiteX36" fmla="*/ 572452 w 940118"/>
                    <a:gd name="connsiteY36" fmla="*/ 32385 h 1580197"/>
                    <a:gd name="connsiteX37" fmla="*/ 573405 w 940118"/>
                    <a:gd name="connsiteY37" fmla="*/ 32385 h 1580197"/>
                    <a:gd name="connsiteX38" fmla="*/ 679133 w 940118"/>
                    <a:gd name="connsiteY38" fmla="*/ 0 h 1580197"/>
                    <a:gd name="connsiteX0" fmla="*/ 679133 w 940118"/>
                    <a:gd name="connsiteY0" fmla="*/ 0 h 1580197"/>
                    <a:gd name="connsiteX1" fmla="*/ 940118 w 940118"/>
                    <a:gd name="connsiteY1" fmla="*/ 140970 h 1580197"/>
                    <a:gd name="connsiteX2" fmla="*/ 747299 w 940118"/>
                    <a:gd name="connsiteY2" fmla="*/ 210278 h 1580197"/>
                    <a:gd name="connsiteX3" fmla="*/ 747713 w 940118"/>
                    <a:gd name="connsiteY3" fmla="*/ 210503 h 1580197"/>
                    <a:gd name="connsiteX4" fmla="*/ 620078 w 940118"/>
                    <a:gd name="connsiteY4" fmla="*/ 282893 h 1580197"/>
                    <a:gd name="connsiteX5" fmla="*/ 620077 w 940118"/>
                    <a:gd name="connsiteY5" fmla="*/ 282893 h 1580197"/>
                    <a:gd name="connsiteX6" fmla="*/ 548076 w 940118"/>
                    <a:gd name="connsiteY6" fmla="*/ 339736 h 1580197"/>
                    <a:gd name="connsiteX7" fmla="*/ 548640 w 940118"/>
                    <a:gd name="connsiteY7" fmla="*/ 340043 h 1580197"/>
                    <a:gd name="connsiteX8" fmla="*/ 488633 w 940118"/>
                    <a:gd name="connsiteY8" fmla="*/ 399098 h 1580197"/>
                    <a:gd name="connsiteX9" fmla="*/ 488633 w 940118"/>
                    <a:gd name="connsiteY9" fmla="*/ 400050 h 1580197"/>
                    <a:gd name="connsiteX10" fmla="*/ 422910 w 940118"/>
                    <a:gd name="connsiteY10" fmla="*/ 482918 h 1580197"/>
                    <a:gd name="connsiteX11" fmla="*/ 422910 w 940118"/>
                    <a:gd name="connsiteY11" fmla="*/ 483870 h 1580197"/>
                    <a:gd name="connsiteX12" fmla="*/ 367665 w 940118"/>
                    <a:gd name="connsiteY12" fmla="*/ 572453 h 1580197"/>
                    <a:gd name="connsiteX13" fmla="*/ 368618 w 940118"/>
                    <a:gd name="connsiteY13" fmla="*/ 573405 h 1580197"/>
                    <a:gd name="connsiteX14" fmla="*/ 317183 w 940118"/>
                    <a:gd name="connsiteY14" fmla="*/ 684847 h 1580197"/>
                    <a:gd name="connsiteX15" fmla="*/ 305241 w 940118"/>
                    <a:gd name="connsiteY15" fmla="*/ 678329 h 1580197"/>
                    <a:gd name="connsiteX16" fmla="*/ 305235 w 940118"/>
                    <a:gd name="connsiteY16" fmla="*/ 678350 h 1580197"/>
                    <a:gd name="connsiteX17" fmla="*/ 317183 w 940118"/>
                    <a:gd name="connsiteY17" fmla="*/ 684847 h 1580197"/>
                    <a:gd name="connsiteX18" fmla="*/ 260985 w 940118"/>
                    <a:gd name="connsiteY18" fmla="*/ 1014413 h 1580197"/>
                    <a:gd name="connsiteX19" fmla="*/ 342900 w 940118"/>
                    <a:gd name="connsiteY19" fmla="*/ 1373505 h 1580197"/>
                    <a:gd name="connsiteX20" fmla="*/ 546735 w 940118"/>
                    <a:gd name="connsiteY20" fmla="*/ 1580197 h 1580197"/>
                    <a:gd name="connsiteX21" fmla="*/ 285750 w 940118"/>
                    <a:gd name="connsiteY21" fmla="*/ 1438275 h 1580197"/>
                    <a:gd name="connsiteX22" fmla="*/ 81915 w 940118"/>
                    <a:gd name="connsiteY22" fmla="*/ 1231583 h 1580197"/>
                    <a:gd name="connsiteX23" fmla="*/ 0 w 940118"/>
                    <a:gd name="connsiteY23" fmla="*/ 872490 h 1580197"/>
                    <a:gd name="connsiteX24" fmla="*/ 56197 w 940118"/>
                    <a:gd name="connsiteY24" fmla="*/ 542925 h 1580197"/>
                    <a:gd name="connsiteX25" fmla="*/ 62441 w 940118"/>
                    <a:gd name="connsiteY25" fmla="*/ 546321 h 1580197"/>
                    <a:gd name="connsiteX26" fmla="*/ 62617 w 940118"/>
                    <a:gd name="connsiteY26" fmla="*/ 545909 h 1580197"/>
                    <a:gd name="connsiteX27" fmla="*/ 57150 w 940118"/>
                    <a:gd name="connsiteY27" fmla="*/ 542925 h 1580197"/>
                    <a:gd name="connsiteX28" fmla="*/ 107444 w 940118"/>
                    <a:gd name="connsiteY28" fmla="*/ 431896 h 1580197"/>
                    <a:gd name="connsiteX29" fmla="*/ 106680 w 940118"/>
                    <a:gd name="connsiteY29" fmla="*/ 431483 h 1580197"/>
                    <a:gd name="connsiteX30" fmla="*/ 227648 w 940118"/>
                    <a:gd name="connsiteY30" fmla="*/ 258128 h 1580197"/>
                    <a:gd name="connsiteX31" fmla="*/ 287315 w 940118"/>
                    <a:gd name="connsiteY31" fmla="*/ 198453 h 1580197"/>
                    <a:gd name="connsiteX32" fmla="*/ 359092 w 940118"/>
                    <a:gd name="connsiteY32" fmla="*/ 140970 h 1580197"/>
                    <a:gd name="connsiteX33" fmla="*/ 486263 w 940118"/>
                    <a:gd name="connsiteY33" fmla="*/ 68845 h 1580197"/>
                    <a:gd name="connsiteX34" fmla="*/ 485775 w 940118"/>
                    <a:gd name="connsiteY34" fmla="*/ 68580 h 1580197"/>
                    <a:gd name="connsiteX35" fmla="*/ 572452 w 940118"/>
                    <a:gd name="connsiteY35" fmla="*/ 32385 h 1580197"/>
                    <a:gd name="connsiteX36" fmla="*/ 573405 w 940118"/>
                    <a:gd name="connsiteY36" fmla="*/ 32385 h 1580197"/>
                    <a:gd name="connsiteX37" fmla="*/ 679133 w 940118"/>
                    <a:gd name="connsiteY37" fmla="*/ 0 h 1580197"/>
                    <a:gd name="connsiteX0" fmla="*/ 679133 w 940118"/>
                    <a:gd name="connsiteY0" fmla="*/ 0 h 1580197"/>
                    <a:gd name="connsiteX1" fmla="*/ 940118 w 940118"/>
                    <a:gd name="connsiteY1" fmla="*/ 140970 h 1580197"/>
                    <a:gd name="connsiteX2" fmla="*/ 747299 w 940118"/>
                    <a:gd name="connsiteY2" fmla="*/ 210278 h 1580197"/>
                    <a:gd name="connsiteX3" fmla="*/ 747713 w 940118"/>
                    <a:gd name="connsiteY3" fmla="*/ 210503 h 1580197"/>
                    <a:gd name="connsiteX4" fmla="*/ 620078 w 940118"/>
                    <a:gd name="connsiteY4" fmla="*/ 282893 h 1580197"/>
                    <a:gd name="connsiteX5" fmla="*/ 620077 w 940118"/>
                    <a:gd name="connsiteY5" fmla="*/ 282893 h 1580197"/>
                    <a:gd name="connsiteX6" fmla="*/ 548076 w 940118"/>
                    <a:gd name="connsiteY6" fmla="*/ 339736 h 1580197"/>
                    <a:gd name="connsiteX7" fmla="*/ 548640 w 940118"/>
                    <a:gd name="connsiteY7" fmla="*/ 340043 h 1580197"/>
                    <a:gd name="connsiteX8" fmla="*/ 488633 w 940118"/>
                    <a:gd name="connsiteY8" fmla="*/ 399098 h 1580197"/>
                    <a:gd name="connsiteX9" fmla="*/ 488633 w 940118"/>
                    <a:gd name="connsiteY9" fmla="*/ 400050 h 1580197"/>
                    <a:gd name="connsiteX10" fmla="*/ 422910 w 940118"/>
                    <a:gd name="connsiteY10" fmla="*/ 482918 h 1580197"/>
                    <a:gd name="connsiteX11" fmla="*/ 422910 w 940118"/>
                    <a:gd name="connsiteY11" fmla="*/ 483870 h 1580197"/>
                    <a:gd name="connsiteX12" fmla="*/ 367665 w 940118"/>
                    <a:gd name="connsiteY12" fmla="*/ 572453 h 1580197"/>
                    <a:gd name="connsiteX13" fmla="*/ 368618 w 940118"/>
                    <a:gd name="connsiteY13" fmla="*/ 573405 h 1580197"/>
                    <a:gd name="connsiteX14" fmla="*/ 317183 w 940118"/>
                    <a:gd name="connsiteY14" fmla="*/ 684847 h 1580197"/>
                    <a:gd name="connsiteX15" fmla="*/ 305241 w 940118"/>
                    <a:gd name="connsiteY15" fmla="*/ 678329 h 1580197"/>
                    <a:gd name="connsiteX16" fmla="*/ 317183 w 940118"/>
                    <a:gd name="connsiteY16" fmla="*/ 684847 h 1580197"/>
                    <a:gd name="connsiteX17" fmla="*/ 260985 w 940118"/>
                    <a:gd name="connsiteY17" fmla="*/ 1014413 h 1580197"/>
                    <a:gd name="connsiteX18" fmla="*/ 342900 w 940118"/>
                    <a:gd name="connsiteY18" fmla="*/ 1373505 h 1580197"/>
                    <a:gd name="connsiteX19" fmla="*/ 546735 w 940118"/>
                    <a:gd name="connsiteY19" fmla="*/ 1580197 h 1580197"/>
                    <a:gd name="connsiteX20" fmla="*/ 285750 w 940118"/>
                    <a:gd name="connsiteY20" fmla="*/ 1438275 h 1580197"/>
                    <a:gd name="connsiteX21" fmla="*/ 81915 w 940118"/>
                    <a:gd name="connsiteY21" fmla="*/ 1231583 h 1580197"/>
                    <a:gd name="connsiteX22" fmla="*/ 0 w 940118"/>
                    <a:gd name="connsiteY22" fmla="*/ 872490 h 1580197"/>
                    <a:gd name="connsiteX23" fmla="*/ 56197 w 940118"/>
                    <a:gd name="connsiteY23" fmla="*/ 542925 h 1580197"/>
                    <a:gd name="connsiteX24" fmla="*/ 62441 w 940118"/>
                    <a:gd name="connsiteY24" fmla="*/ 546321 h 1580197"/>
                    <a:gd name="connsiteX25" fmla="*/ 62617 w 940118"/>
                    <a:gd name="connsiteY25" fmla="*/ 545909 h 1580197"/>
                    <a:gd name="connsiteX26" fmla="*/ 57150 w 940118"/>
                    <a:gd name="connsiteY26" fmla="*/ 542925 h 1580197"/>
                    <a:gd name="connsiteX27" fmla="*/ 107444 w 940118"/>
                    <a:gd name="connsiteY27" fmla="*/ 431896 h 1580197"/>
                    <a:gd name="connsiteX28" fmla="*/ 106680 w 940118"/>
                    <a:gd name="connsiteY28" fmla="*/ 431483 h 1580197"/>
                    <a:gd name="connsiteX29" fmla="*/ 227648 w 940118"/>
                    <a:gd name="connsiteY29" fmla="*/ 258128 h 1580197"/>
                    <a:gd name="connsiteX30" fmla="*/ 287315 w 940118"/>
                    <a:gd name="connsiteY30" fmla="*/ 198453 h 1580197"/>
                    <a:gd name="connsiteX31" fmla="*/ 359092 w 940118"/>
                    <a:gd name="connsiteY31" fmla="*/ 140970 h 1580197"/>
                    <a:gd name="connsiteX32" fmla="*/ 486263 w 940118"/>
                    <a:gd name="connsiteY32" fmla="*/ 68845 h 1580197"/>
                    <a:gd name="connsiteX33" fmla="*/ 485775 w 940118"/>
                    <a:gd name="connsiteY33" fmla="*/ 68580 h 1580197"/>
                    <a:gd name="connsiteX34" fmla="*/ 572452 w 940118"/>
                    <a:gd name="connsiteY34" fmla="*/ 32385 h 1580197"/>
                    <a:gd name="connsiteX35" fmla="*/ 573405 w 940118"/>
                    <a:gd name="connsiteY35" fmla="*/ 32385 h 1580197"/>
                    <a:gd name="connsiteX36" fmla="*/ 679133 w 940118"/>
                    <a:gd name="connsiteY36" fmla="*/ 0 h 158019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</a:cxnLst>
                  <a:rect l="l" t="t" r="r" b="b"/>
                  <a:pathLst>
                    <a:path w="940118" h="1580197">
                      <a:moveTo>
                        <a:pt x="679133" y="0"/>
                      </a:moveTo>
                      <a:lnTo>
                        <a:pt x="940118" y="140970"/>
                      </a:lnTo>
                      <a:lnTo>
                        <a:pt x="747299" y="210278"/>
                      </a:lnTo>
                      <a:lnTo>
                        <a:pt x="747713" y="210503"/>
                      </a:lnTo>
                      <a:cubicBezTo>
                        <a:pt x="701040" y="232410"/>
                        <a:pt x="658178" y="256223"/>
                        <a:pt x="620078" y="282893"/>
                      </a:cubicBezTo>
                      <a:lnTo>
                        <a:pt x="620077" y="282893"/>
                      </a:lnTo>
                      <a:lnTo>
                        <a:pt x="548076" y="339736"/>
                      </a:lnTo>
                      <a:lnTo>
                        <a:pt x="548640" y="340043"/>
                      </a:lnTo>
                      <a:cubicBezTo>
                        <a:pt x="538733" y="349937"/>
                        <a:pt x="498634" y="389097"/>
                        <a:pt x="488633" y="399098"/>
                      </a:cubicBezTo>
                      <a:lnTo>
                        <a:pt x="488633" y="400050"/>
                      </a:lnTo>
                      <a:cubicBezTo>
                        <a:pt x="464820" y="426720"/>
                        <a:pt x="442913" y="454343"/>
                        <a:pt x="422910" y="482918"/>
                      </a:cubicBezTo>
                      <a:lnTo>
                        <a:pt x="422910" y="483870"/>
                      </a:lnTo>
                      <a:cubicBezTo>
                        <a:pt x="402908" y="512445"/>
                        <a:pt x="383858" y="541973"/>
                        <a:pt x="367665" y="572453"/>
                      </a:cubicBezTo>
                      <a:lnTo>
                        <a:pt x="368618" y="573405"/>
                      </a:lnTo>
                      <a:cubicBezTo>
                        <a:pt x="347663" y="608647"/>
                        <a:pt x="331470" y="645795"/>
                        <a:pt x="317183" y="684847"/>
                      </a:cubicBezTo>
                      <a:lnTo>
                        <a:pt x="305241" y="678329"/>
                      </a:lnTo>
                      <a:lnTo>
                        <a:pt x="317183" y="684847"/>
                      </a:lnTo>
                      <a:cubicBezTo>
                        <a:pt x="280035" y="786765"/>
                        <a:pt x="260985" y="896303"/>
                        <a:pt x="260985" y="1014413"/>
                      </a:cubicBezTo>
                      <a:cubicBezTo>
                        <a:pt x="260985" y="1152525"/>
                        <a:pt x="287655" y="1272540"/>
                        <a:pt x="342900" y="1373505"/>
                      </a:cubicBezTo>
                      <a:cubicBezTo>
                        <a:pt x="391478" y="1463993"/>
                        <a:pt x="460058" y="1532572"/>
                        <a:pt x="546735" y="1580197"/>
                      </a:cubicBezTo>
                      <a:lnTo>
                        <a:pt x="285750" y="1438275"/>
                      </a:lnTo>
                      <a:cubicBezTo>
                        <a:pt x="199073" y="1390650"/>
                        <a:pt x="130493" y="1322070"/>
                        <a:pt x="81915" y="1231583"/>
                      </a:cubicBezTo>
                      <a:cubicBezTo>
                        <a:pt x="27622" y="1130618"/>
                        <a:pt x="0" y="1010603"/>
                        <a:pt x="0" y="872490"/>
                      </a:cubicBezTo>
                      <a:cubicBezTo>
                        <a:pt x="0" y="754380"/>
                        <a:pt x="19050" y="644842"/>
                        <a:pt x="56197" y="542925"/>
                      </a:cubicBezTo>
                      <a:lnTo>
                        <a:pt x="62441" y="546321"/>
                      </a:lnTo>
                      <a:cubicBezTo>
                        <a:pt x="62500" y="546184"/>
                        <a:pt x="62558" y="546046"/>
                        <a:pt x="62617" y="545909"/>
                      </a:cubicBezTo>
                      <a:lnTo>
                        <a:pt x="57150" y="542925"/>
                      </a:lnTo>
                      <a:lnTo>
                        <a:pt x="107444" y="431896"/>
                      </a:lnTo>
                      <a:lnTo>
                        <a:pt x="106680" y="431483"/>
                      </a:lnTo>
                      <a:cubicBezTo>
                        <a:pt x="126714" y="402522"/>
                        <a:pt x="197542" y="296966"/>
                        <a:pt x="227648" y="258128"/>
                      </a:cubicBezTo>
                      <a:lnTo>
                        <a:pt x="287315" y="198453"/>
                      </a:lnTo>
                      <a:lnTo>
                        <a:pt x="359092" y="140970"/>
                      </a:lnTo>
                      <a:lnTo>
                        <a:pt x="486263" y="68845"/>
                      </a:lnTo>
                      <a:lnTo>
                        <a:pt x="485775" y="68580"/>
                      </a:lnTo>
                      <a:cubicBezTo>
                        <a:pt x="513398" y="55245"/>
                        <a:pt x="541973" y="43815"/>
                        <a:pt x="572452" y="32385"/>
                      </a:cubicBezTo>
                      <a:lnTo>
                        <a:pt x="573405" y="32385"/>
                      </a:lnTo>
                      <a:lnTo>
                        <a:pt x="679133" y="0"/>
                      </a:lnTo>
                      <a:close/>
                    </a:path>
                  </a:pathLst>
                </a:custGeom>
                <a:solidFill>
                  <a:schemeClr val="accent3">
                    <a:lumMod val="60000"/>
                    <a:lumOff val="40000"/>
                  </a:schemeClr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34" name="Freeform: Shape 133">
                  <a:extLst>
                    <a:ext uri="{FF2B5EF4-FFF2-40B4-BE49-F238E27FC236}">
                      <a16:creationId xmlns:a16="http://schemas.microsoft.com/office/drawing/2014/main" id="{60B45A1F-B7B0-4084-A304-BCC25FDFEDED}"/>
                    </a:ext>
                  </a:extLst>
                </p:cNvPr>
                <p:cNvSpPr/>
                <p:nvPr/>
              </p:nvSpPr>
              <p:spPr>
                <a:xfrm>
                  <a:off x="2728941" y="1809862"/>
                  <a:ext cx="257176" cy="304801"/>
                </a:xfrm>
                <a:custGeom>
                  <a:avLst/>
                  <a:gdLst>
                    <a:gd name="connsiteX0" fmla="*/ 260985 w 257175"/>
                    <a:gd name="connsiteY0" fmla="*/ 311468 h 304800"/>
                    <a:gd name="connsiteX1" fmla="*/ 0 w 257175"/>
                    <a:gd name="connsiteY1" fmla="*/ 170497 h 304800"/>
                    <a:gd name="connsiteX2" fmla="*/ 952 w 257175"/>
                    <a:gd name="connsiteY2" fmla="*/ 0 h 304800"/>
                    <a:gd name="connsiteX3" fmla="*/ 260985 w 257175"/>
                    <a:gd name="connsiteY3" fmla="*/ 140970 h 3048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57175" h="304800">
                      <a:moveTo>
                        <a:pt x="260985" y="311468"/>
                      </a:moveTo>
                      <a:lnTo>
                        <a:pt x="0" y="170497"/>
                      </a:lnTo>
                      <a:lnTo>
                        <a:pt x="952" y="0"/>
                      </a:lnTo>
                      <a:lnTo>
                        <a:pt x="260985" y="140970"/>
                      </a:lnTo>
                      <a:close/>
                    </a:path>
                  </a:pathLst>
                </a:custGeom>
                <a:solidFill>
                  <a:schemeClr val="accent3">
                    <a:lumMod val="60000"/>
                    <a:lumOff val="40000"/>
                  </a:schemeClr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</p:grpSp>
        </p:grpSp>
      </p:grpSp>
      <p:grpSp>
        <p:nvGrpSpPr>
          <p:cNvPr id="3" name="Group 3">
            <a:extLst>
              <a:ext uri="{FF2B5EF4-FFF2-40B4-BE49-F238E27FC236}">
                <a16:creationId xmlns:a16="http://schemas.microsoft.com/office/drawing/2014/main" id="{8A5BC975-E75B-4421-8297-DA113E2C3F3E}"/>
              </a:ext>
            </a:extLst>
          </p:cNvPr>
          <p:cNvGrpSpPr/>
          <p:nvPr/>
        </p:nvGrpSpPr>
        <p:grpSpPr>
          <a:xfrm rot="11700000" flipH="1">
            <a:off x="7359969" y="303283"/>
            <a:ext cx="1595302" cy="1475823"/>
            <a:chOff x="2462188" y="1543234"/>
            <a:chExt cx="1333298" cy="1233442"/>
          </a:xfrm>
        </p:grpSpPr>
        <p:sp>
          <p:nvSpPr>
            <p:cNvPr id="4" name="Oval 2">
              <a:extLst>
                <a:ext uri="{FF2B5EF4-FFF2-40B4-BE49-F238E27FC236}">
                  <a16:creationId xmlns:a16="http://schemas.microsoft.com/office/drawing/2014/main" id="{01FF17FA-5B52-4855-98D6-AF319E37F962}"/>
                </a:ext>
              </a:extLst>
            </p:cNvPr>
            <p:cNvSpPr/>
            <p:nvPr userDrawn="1"/>
          </p:nvSpPr>
          <p:spPr>
            <a:xfrm>
              <a:off x="2483768" y="1871700"/>
              <a:ext cx="504056" cy="50405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/>
            </a:p>
          </p:txBody>
        </p:sp>
        <p:sp>
          <p:nvSpPr>
            <p:cNvPr id="5" name="Oval 4">
              <a:extLst>
                <a:ext uri="{FF2B5EF4-FFF2-40B4-BE49-F238E27FC236}">
                  <a16:creationId xmlns:a16="http://schemas.microsoft.com/office/drawing/2014/main" id="{74C4158B-2238-405E-BAA4-D9B240BF7B0C}"/>
                </a:ext>
              </a:extLst>
            </p:cNvPr>
            <p:cNvSpPr/>
            <p:nvPr userDrawn="1"/>
          </p:nvSpPr>
          <p:spPr>
            <a:xfrm>
              <a:off x="2811996" y="2135192"/>
              <a:ext cx="351656" cy="35165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/>
            </a:p>
          </p:txBody>
        </p:sp>
        <p:sp>
          <p:nvSpPr>
            <p:cNvPr id="6" name="Oval 5">
              <a:extLst>
                <a:ext uri="{FF2B5EF4-FFF2-40B4-BE49-F238E27FC236}">
                  <a16:creationId xmlns:a16="http://schemas.microsoft.com/office/drawing/2014/main" id="{9A540732-B794-40DE-9118-6EFB519BEF16}"/>
                </a:ext>
              </a:extLst>
            </p:cNvPr>
            <p:cNvSpPr/>
            <p:nvPr userDrawn="1"/>
          </p:nvSpPr>
          <p:spPr>
            <a:xfrm>
              <a:off x="2987824" y="2425020"/>
              <a:ext cx="351656" cy="35165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/>
            </a:p>
          </p:txBody>
        </p:sp>
        <p:sp>
          <p:nvSpPr>
            <p:cNvPr id="7" name="Oval 6">
              <a:extLst>
                <a:ext uri="{FF2B5EF4-FFF2-40B4-BE49-F238E27FC236}">
                  <a16:creationId xmlns:a16="http://schemas.microsoft.com/office/drawing/2014/main" id="{125EA282-DFF0-419A-BC6E-1E34717D794E}"/>
                </a:ext>
              </a:extLst>
            </p:cNvPr>
            <p:cNvSpPr/>
            <p:nvPr userDrawn="1"/>
          </p:nvSpPr>
          <p:spPr>
            <a:xfrm>
              <a:off x="2503307" y="2140078"/>
              <a:ext cx="504056" cy="504056"/>
            </a:xfrm>
            <a:prstGeom prst="ellipse">
              <a:avLst/>
            </a:prstGeom>
            <a:solidFill>
              <a:schemeClr val="accent4">
                <a:alpha val="8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 dirty="0"/>
            </a:p>
          </p:txBody>
        </p:sp>
        <p:sp>
          <p:nvSpPr>
            <p:cNvPr id="8" name="Oval 7">
              <a:extLst>
                <a:ext uri="{FF2B5EF4-FFF2-40B4-BE49-F238E27FC236}">
                  <a16:creationId xmlns:a16="http://schemas.microsoft.com/office/drawing/2014/main" id="{F7E44C9A-7575-4B38-BD2F-01EC0D445C96}"/>
                </a:ext>
              </a:extLst>
            </p:cNvPr>
            <p:cNvSpPr/>
            <p:nvPr userDrawn="1"/>
          </p:nvSpPr>
          <p:spPr>
            <a:xfrm>
              <a:off x="3115668" y="2324716"/>
              <a:ext cx="351656" cy="351656"/>
            </a:xfrm>
            <a:prstGeom prst="ellipse">
              <a:avLst/>
            </a:prstGeom>
            <a:solidFill>
              <a:schemeClr val="accent4">
                <a:alpha val="77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/>
            </a:p>
          </p:txBody>
        </p:sp>
        <p:sp>
          <p:nvSpPr>
            <p:cNvPr id="9" name="Oval 8">
              <a:extLst>
                <a:ext uri="{FF2B5EF4-FFF2-40B4-BE49-F238E27FC236}">
                  <a16:creationId xmlns:a16="http://schemas.microsoft.com/office/drawing/2014/main" id="{9A4FD309-D0FB-460B-991A-8D59910F32B4}"/>
                </a:ext>
              </a:extLst>
            </p:cNvPr>
            <p:cNvSpPr/>
            <p:nvPr userDrawn="1"/>
          </p:nvSpPr>
          <p:spPr>
            <a:xfrm>
              <a:off x="2911624" y="2049884"/>
              <a:ext cx="351656" cy="351656"/>
            </a:xfrm>
            <a:prstGeom prst="ellipse">
              <a:avLst/>
            </a:prstGeom>
            <a:solidFill>
              <a:schemeClr val="accent4">
                <a:alpha val="69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/>
            </a:p>
          </p:txBody>
        </p:sp>
        <p:sp>
          <p:nvSpPr>
            <p:cNvPr id="10" name="Oval 10">
              <a:extLst>
                <a:ext uri="{FF2B5EF4-FFF2-40B4-BE49-F238E27FC236}">
                  <a16:creationId xmlns:a16="http://schemas.microsoft.com/office/drawing/2014/main" id="{293781B3-7489-4AD0-B3BF-044AA9FF360C}"/>
                </a:ext>
              </a:extLst>
            </p:cNvPr>
            <p:cNvSpPr/>
            <p:nvPr userDrawn="1"/>
          </p:nvSpPr>
          <p:spPr>
            <a:xfrm>
              <a:off x="3319116" y="2042298"/>
              <a:ext cx="296416" cy="296416"/>
            </a:xfrm>
            <a:prstGeom prst="ellipse">
              <a:avLst/>
            </a:prstGeom>
            <a:solidFill>
              <a:schemeClr val="accent4">
                <a:alpha val="77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/>
            </a:p>
          </p:txBody>
        </p:sp>
        <p:sp>
          <p:nvSpPr>
            <p:cNvPr id="11" name="Oval 11">
              <a:extLst>
                <a:ext uri="{FF2B5EF4-FFF2-40B4-BE49-F238E27FC236}">
                  <a16:creationId xmlns:a16="http://schemas.microsoft.com/office/drawing/2014/main" id="{4242A86F-121F-42BC-9B3C-EB9FF39D4C7D}"/>
                </a:ext>
              </a:extLst>
            </p:cNvPr>
            <p:cNvSpPr/>
            <p:nvPr userDrawn="1"/>
          </p:nvSpPr>
          <p:spPr>
            <a:xfrm>
              <a:off x="3195562" y="1851902"/>
              <a:ext cx="204044" cy="204044"/>
            </a:xfrm>
            <a:prstGeom prst="ellipse">
              <a:avLst/>
            </a:prstGeom>
            <a:solidFill>
              <a:schemeClr val="accent4">
                <a:alpha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/>
            </a:p>
          </p:txBody>
        </p:sp>
        <p:sp>
          <p:nvSpPr>
            <p:cNvPr id="12" name="Oval 12">
              <a:extLst>
                <a:ext uri="{FF2B5EF4-FFF2-40B4-BE49-F238E27FC236}">
                  <a16:creationId xmlns:a16="http://schemas.microsoft.com/office/drawing/2014/main" id="{73F7C960-C1EA-4A25-BB68-FD7101B11607}"/>
                </a:ext>
              </a:extLst>
            </p:cNvPr>
            <p:cNvSpPr/>
            <p:nvPr userDrawn="1"/>
          </p:nvSpPr>
          <p:spPr>
            <a:xfrm>
              <a:off x="3507798" y="1889875"/>
              <a:ext cx="128098" cy="128098"/>
            </a:xfrm>
            <a:prstGeom prst="ellipse">
              <a:avLst/>
            </a:prstGeom>
            <a:solidFill>
              <a:schemeClr val="accent4">
                <a:alpha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/>
            </a:p>
          </p:txBody>
        </p:sp>
        <p:sp>
          <p:nvSpPr>
            <p:cNvPr id="13" name="Oval 13">
              <a:extLst>
                <a:ext uri="{FF2B5EF4-FFF2-40B4-BE49-F238E27FC236}">
                  <a16:creationId xmlns:a16="http://schemas.microsoft.com/office/drawing/2014/main" id="{C3A7ACDC-B697-4C78-A216-5765001CA328}"/>
                </a:ext>
              </a:extLst>
            </p:cNvPr>
            <p:cNvSpPr/>
            <p:nvPr userDrawn="1"/>
          </p:nvSpPr>
          <p:spPr>
            <a:xfrm>
              <a:off x="3330270" y="1543234"/>
              <a:ext cx="263730" cy="263730"/>
            </a:xfrm>
            <a:prstGeom prst="ellipse">
              <a:avLst/>
            </a:prstGeom>
            <a:solidFill>
              <a:schemeClr val="accent4">
                <a:alpha val="48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/>
            </a:p>
          </p:txBody>
        </p:sp>
        <p:sp>
          <p:nvSpPr>
            <p:cNvPr id="14" name="Oval 14">
              <a:extLst>
                <a:ext uri="{FF2B5EF4-FFF2-40B4-BE49-F238E27FC236}">
                  <a16:creationId xmlns:a16="http://schemas.microsoft.com/office/drawing/2014/main" id="{4C08ADE5-F86D-457A-B69A-EBC923029BB7}"/>
                </a:ext>
              </a:extLst>
            </p:cNvPr>
            <p:cNvSpPr/>
            <p:nvPr userDrawn="1"/>
          </p:nvSpPr>
          <p:spPr>
            <a:xfrm>
              <a:off x="3517387" y="1545450"/>
              <a:ext cx="153226" cy="153226"/>
            </a:xfrm>
            <a:prstGeom prst="ellipse">
              <a:avLst/>
            </a:prstGeom>
            <a:solidFill>
              <a:schemeClr val="accent4">
                <a:alpha val="48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/>
            </a:p>
          </p:txBody>
        </p:sp>
        <p:sp>
          <p:nvSpPr>
            <p:cNvPr id="15" name="Oval 15">
              <a:extLst>
                <a:ext uri="{FF2B5EF4-FFF2-40B4-BE49-F238E27FC236}">
                  <a16:creationId xmlns:a16="http://schemas.microsoft.com/office/drawing/2014/main" id="{870436C7-6784-4E23-8A58-2FB584666F75}"/>
                </a:ext>
              </a:extLst>
            </p:cNvPr>
            <p:cNvSpPr/>
            <p:nvPr userDrawn="1"/>
          </p:nvSpPr>
          <p:spPr>
            <a:xfrm>
              <a:off x="3731437" y="1843075"/>
              <a:ext cx="64049" cy="64049"/>
            </a:xfrm>
            <a:prstGeom prst="ellipse">
              <a:avLst/>
            </a:prstGeom>
            <a:solidFill>
              <a:schemeClr val="accent4">
                <a:alpha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/>
            </a:p>
          </p:txBody>
        </p:sp>
        <p:sp>
          <p:nvSpPr>
            <p:cNvPr id="16" name="Oval 16">
              <a:extLst>
                <a:ext uri="{FF2B5EF4-FFF2-40B4-BE49-F238E27FC236}">
                  <a16:creationId xmlns:a16="http://schemas.microsoft.com/office/drawing/2014/main" id="{F7D3EBC8-467C-4248-9BCA-F2F7E720DF2B}"/>
                </a:ext>
              </a:extLst>
            </p:cNvPr>
            <p:cNvSpPr/>
            <p:nvPr userDrawn="1"/>
          </p:nvSpPr>
          <p:spPr>
            <a:xfrm>
              <a:off x="2462188" y="2234228"/>
              <a:ext cx="128098" cy="128098"/>
            </a:xfrm>
            <a:prstGeom prst="ellipse">
              <a:avLst/>
            </a:prstGeom>
            <a:solidFill>
              <a:schemeClr val="accent4">
                <a:alpha val="89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/>
            </a:p>
          </p:txBody>
        </p:sp>
        <p:sp>
          <p:nvSpPr>
            <p:cNvPr id="50" name="Oval 12">
              <a:extLst>
                <a:ext uri="{FF2B5EF4-FFF2-40B4-BE49-F238E27FC236}">
                  <a16:creationId xmlns:a16="http://schemas.microsoft.com/office/drawing/2014/main" id="{E5757B61-FE0B-456C-99DF-6848D36CE00C}"/>
                </a:ext>
              </a:extLst>
            </p:cNvPr>
            <p:cNvSpPr/>
            <p:nvPr/>
          </p:nvSpPr>
          <p:spPr>
            <a:xfrm>
              <a:off x="3078475" y="1734361"/>
              <a:ext cx="128098" cy="128098"/>
            </a:xfrm>
            <a:prstGeom prst="ellipse">
              <a:avLst/>
            </a:prstGeom>
            <a:solidFill>
              <a:schemeClr val="accent4">
                <a:alpha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/>
            </a:p>
          </p:txBody>
        </p:sp>
      </p:grpSp>
      <p:sp>
        <p:nvSpPr>
          <p:cNvPr id="17" name="Rectangle 16">
            <a:extLst>
              <a:ext uri="{FF2B5EF4-FFF2-40B4-BE49-F238E27FC236}">
                <a16:creationId xmlns:a16="http://schemas.microsoft.com/office/drawing/2014/main" id="{483058E4-1ECA-4934-A69E-FE25942E0CE5}"/>
              </a:ext>
            </a:extLst>
          </p:cNvPr>
          <p:cNvSpPr/>
          <p:nvPr/>
        </p:nvSpPr>
        <p:spPr>
          <a:xfrm>
            <a:off x="1" y="0"/>
            <a:ext cx="1242341" cy="6858000"/>
          </a:xfrm>
          <a:prstGeom prst="rect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800"/>
          </a:p>
        </p:txBody>
      </p:sp>
      <p:cxnSp>
        <p:nvCxnSpPr>
          <p:cNvPr id="19" name="Straight Connector 18">
            <a:extLst>
              <a:ext uri="{FF2B5EF4-FFF2-40B4-BE49-F238E27FC236}">
                <a16:creationId xmlns:a16="http://schemas.microsoft.com/office/drawing/2014/main" id="{14112940-81B9-4311-9F4F-0FB23F5F7A83}"/>
              </a:ext>
            </a:extLst>
          </p:cNvPr>
          <p:cNvCxnSpPr/>
          <p:nvPr/>
        </p:nvCxnSpPr>
        <p:spPr>
          <a:xfrm>
            <a:off x="1308208" y="0"/>
            <a:ext cx="0" cy="6858000"/>
          </a:xfrm>
          <a:prstGeom prst="line">
            <a:avLst/>
          </a:prstGeom>
          <a:ln w="63500">
            <a:solidFill>
              <a:schemeClr val="accent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1" name="Title 1">
            <a:extLst>
              <a:ext uri="{FF2B5EF4-FFF2-40B4-BE49-F238E27FC236}">
                <a16:creationId xmlns:a16="http://schemas.microsoft.com/office/drawing/2014/main" id="{9AB2FF94-3E54-42A8-A742-E3FDFFBD49EB}"/>
              </a:ext>
            </a:extLst>
          </p:cNvPr>
          <p:cNvSpPr txBox="1">
            <a:spLocks/>
          </p:cNvSpPr>
          <p:nvPr/>
        </p:nvSpPr>
        <p:spPr>
          <a:xfrm>
            <a:off x="1889822" y="488927"/>
            <a:ext cx="5645550" cy="710877"/>
          </a:xfrm>
          <a:prstGeom prst="rect">
            <a:avLst/>
          </a:prstGeom>
        </p:spPr>
        <p:txBody>
          <a:bodyPr/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r>
              <a:rPr lang="en-US" altLang="ko-KR" dirty="0"/>
              <a:t>Two </a:t>
            </a:r>
            <a:r>
              <a:rPr lang="en-US" altLang="ko-KR" dirty="0">
                <a:solidFill>
                  <a:schemeClr val="accent2"/>
                </a:solidFill>
              </a:rPr>
              <a:t>Columns </a:t>
            </a:r>
            <a:r>
              <a:rPr lang="en-US" altLang="ko-KR" dirty="0"/>
              <a:t>Text</a:t>
            </a:r>
            <a:endParaRPr lang="ko-KR" altLang="en-US" dirty="0"/>
          </a:p>
        </p:txBody>
      </p:sp>
      <p:sp>
        <p:nvSpPr>
          <p:cNvPr id="52" name="Rectangle 51">
            <a:extLst>
              <a:ext uri="{FF2B5EF4-FFF2-40B4-BE49-F238E27FC236}">
                <a16:creationId xmlns:a16="http://schemas.microsoft.com/office/drawing/2014/main" id="{35B8F434-AD7F-414B-9120-0852B72AACA7}"/>
              </a:ext>
            </a:extLst>
          </p:cNvPr>
          <p:cNvSpPr/>
          <p:nvPr/>
        </p:nvSpPr>
        <p:spPr>
          <a:xfrm>
            <a:off x="2035829" y="1599637"/>
            <a:ext cx="5459792" cy="608278"/>
          </a:xfrm>
          <a:prstGeom prst="rect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53" name="TextBox 52">
            <a:extLst>
              <a:ext uri="{FF2B5EF4-FFF2-40B4-BE49-F238E27FC236}">
                <a16:creationId xmlns:a16="http://schemas.microsoft.com/office/drawing/2014/main" id="{EE669287-B74C-4620-92C3-ECE3C383FDFC}"/>
              </a:ext>
            </a:extLst>
          </p:cNvPr>
          <p:cNvSpPr txBox="1"/>
          <p:nvPr/>
        </p:nvSpPr>
        <p:spPr>
          <a:xfrm>
            <a:off x="2756798" y="1749890"/>
            <a:ext cx="2991549" cy="307777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r>
              <a:rPr lang="en-US" altLang="ko-KR" sz="1400" b="1" dirty="0">
                <a:solidFill>
                  <a:schemeClr val="bg1"/>
                </a:solidFill>
                <a:cs typeface="Arial" pitchFamily="34" charset="0"/>
              </a:rPr>
              <a:t> PowerPoint Presentation</a:t>
            </a:r>
            <a:endParaRPr lang="ko-KR" altLang="en-US" sz="1400" b="1" dirty="0">
              <a:solidFill>
                <a:schemeClr val="bg1"/>
              </a:solidFill>
              <a:cs typeface="Arial" pitchFamily="34" charset="0"/>
            </a:endParaRPr>
          </a:p>
        </p:txBody>
      </p:sp>
      <p:sp>
        <p:nvSpPr>
          <p:cNvPr id="54" name="TextBox 53">
            <a:extLst>
              <a:ext uri="{FF2B5EF4-FFF2-40B4-BE49-F238E27FC236}">
                <a16:creationId xmlns:a16="http://schemas.microsoft.com/office/drawing/2014/main" id="{BDA2AA67-F36C-4FF1-B9F2-45045C1BC569}"/>
              </a:ext>
            </a:extLst>
          </p:cNvPr>
          <p:cNvSpPr txBox="1"/>
          <p:nvPr/>
        </p:nvSpPr>
        <p:spPr>
          <a:xfrm>
            <a:off x="2040046" y="2323356"/>
            <a:ext cx="5459792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You can simply impress your audience and add a unique zing and appeal to your Presentations. I hope and I believe that this Template will your Time, Money and Reputation. </a:t>
            </a:r>
            <a:r>
              <a:rPr lang="en-US" altLang="ko-KR" sz="1200" dirty="0">
                <a:solidFill>
                  <a:schemeClr val="tx1">
                    <a:lumMod val="65000"/>
                    <a:lumOff val="35000"/>
                  </a:schemeClr>
                </a:solidFill>
                <a:cs typeface="Arial" pitchFamily="34" charset="0"/>
              </a:rPr>
              <a:t>Get a modern PowerPoint  Presentation that is beautifully designed. </a:t>
            </a:r>
            <a:r>
              <a:rPr lang="en-US" altLang="ko-KR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You can simply impress your audience and add a unique zing and appeal to your Presentations. </a:t>
            </a:r>
          </a:p>
          <a:p>
            <a:endParaRPr lang="en-US" altLang="ko-KR" sz="1200" dirty="0">
              <a:solidFill>
                <a:schemeClr val="tx1">
                  <a:lumMod val="75000"/>
                  <a:lumOff val="25000"/>
                </a:schemeClr>
              </a:solidFill>
              <a:cs typeface="Arial" pitchFamily="34" charset="0"/>
            </a:endParaRPr>
          </a:p>
          <a:p>
            <a:r>
              <a:rPr lang="en-US" altLang="ko-KR" sz="1200" dirty="0">
                <a:solidFill>
                  <a:schemeClr val="tx1">
                    <a:lumMod val="65000"/>
                    <a:lumOff val="35000"/>
                  </a:schemeClr>
                </a:solidFill>
                <a:cs typeface="Arial" pitchFamily="34" charset="0"/>
              </a:rPr>
              <a:t>Get a modern PowerPoint  Presentation that is beautifully designed. Easy to change colors, photos and Text.</a:t>
            </a:r>
            <a:endParaRPr lang="en-US" altLang="ko-KR" sz="1200" dirty="0">
              <a:solidFill>
                <a:schemeClr val="tx1">
                  <a:lumMod val="75000"/>
                  <a:lumOff val="25000"/>
                </a:schemeClr>
              </a:solidFill>
              <a:cs typeface="Arial" pitchFamily="34" charset="0"/>
            </a:endParaRPr>
          </a:p>
        </p:txBody>
      </p:sp>
      <p:sp>
        <p:nvSpPr>
          <p:cNvPr id="115" name="Rectangle 114">
            <a:extLst>
              <a:ext uri="{FF2B5EF4-FFF2-40B4-BE49-F238E27FC236}">
                <a16:creationId xmlns:a16="http://schemas.microsoft.com/office/drawing/2014/main" id="{054AD86E-4A88-4C6E-96A6-E08D05EE774F}"/>
              </a:ext>
            </a:extLst>
          </p:cNvPr>
          <p:cNvSpPr/>
          <p:nvPr/>
        </p:nvSpPr>
        <p:spPr>
          <a:xfrm>
            <a:off x="2035829" y="4060197"/>
            <a:ext cx="5459792" cy="608278"/>
          </a:xfrm>
          <a:prstGeom prst="rect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116" name="TextBox 115">
            <a:extLst>
              <a:ext uri="{FF2B5EF4-FFF2-40B4-BE49-F238E27FC236}">
                <a16:creationId xmlns:a16="http://schemas.microsoft.com/office/drawing/2014/main" id="{578E6914-1A67-47FC-AAEE-328582B027CC}"/>
              </a:ext>
            </a:extLst>
          </p:cNvPr>
          <p:cNvSpPr txBox="1"/>
          <p:nvPr/>
        </p:nvSpPr>
        <p:spPr>
          <a:xfrm>
            <a:off x="2756798" y="4210450"/>
            <a:ext cx="2991549" cy="307777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r>
              <a:rPr lang="en-US" altLang="ko-KR" sz="1400" b="1" dirty="0">
                <a:solidFill>
                  <a:schemeClr val="bg1"/>
                </a:solidFill>
                <a:cs typeface="Arial" pitchFamily="34" charset="0"/>
              </a:rPr>
              <a:t> PowerPoint Presentation</a:t>
            </a:r>
            <a:endParaRPr lang="ko-KR" altLang="en-US" sz="1400" b="1" dirty="0">
              <a:solidFill>
                <a:schemeClr val="bg1"/>
              </a:solidFill>
              <a:cs typeface="Arial" pitchFamily="34" charset="0"/>
            </a:endParaRPr>
          </a:p>
        </p:txBody>
      </p:sp>
      <p:sp>
        <p:nvSpPr>
          <p:cNvPr id="117" name="TextBox 116">
            <a:extLst>
              <a:ext uri="{FF2B5EF4-FFF2-40B4-BE49-F238E27FC236}">
                <a16:creationId xmlns:a16="http://schemas.microsoft.com/office/drawing/2014/main" id="{4C4E2F84-68FC-4DA2-821F-B61153952B1D}"/>
              </a:ext>
            </a:extLst>
          </p:cNvPr>
          <p:cNvSpPr txBox="1"/>
          <p:nvPr/>
        </p:nvSpPr>
        <p:spPr>
          <a:xfrm>
            <a:off x="2040046" y="4783916"/>
            <a:ext cx="5459792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You can simply impress your audience and add a unique zing and appeal to your Presentations. I hope and I believe that this Template will your Time, Money and Reputation. </a:t>
            </a:r>
            <a:r>
              <a:rPr lang="en-US" altLang="ko-KR" sz="1200" dirty="0">
                <a:solidFill>
                  <a:schemeClr val="tx1">
                    <a:lumMod val="65000"/>
                    <a:lumOff val="35000"/>
                  </a:schemeClr>
                </a:solidFill>
                <a:cs typeface="Arial" pitchFamily="34" charset="0"/>
              </a:rPr>
              <a:t>Get a modern PowerPoint  Presentation that is beautifully designed. </a:t>
            </a:r>
            <a:r>
              <a:rPr lang="en-US" altLang="ko-KR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You can simply impress your audience and add a unique zing and appeal to your Presentations. </a:t>
            </a:r>
          </a:p>
          <a:p>
            <a:endParaRPr lang="en-US" altLang="ko-KR" sz="1200" dirty="0">
              <a:solidFill>
                <a:schemeClr val="tx1">
                  <a:lumMod val="65000"/>
                  <a:lumOff val="35000"/>
                </a:schemeClr>
              </a:solidFill>
              <a:cs typeface="Arial" pitchFamily="34" charset="0"/>
            </a:endParaRPr>
          </a:p>
          <a:p>
            <a:r>
              <a:rPr lang="en-US" altLang="ko-KR" sz="1200" dirty="0">
                <a:solidFill>
                  <a:schemeClr val="tx1">
                    <a:lumMod val="65000"/>
                    <a:lumOff val="35000"/>
                  </a:schemeClr>
                </a:solidFill>
                <a:cs typeface="Arial" pitchFamily="34" charset="0"/>
              </a:rPr>
              <a:t>Get a modern PowerPoint  Presentation that is beautifully designed. Easy to change colors, photos and Text.</a:t>
            </a:r>
            <a:endParaRPr lang="en-US" altLang="ko-KR" sz="1200" dirty="0">
              <a:solidFill>
                <a:schemeClr val="tx1">
                  <a:lumMod val="75000"/>
                  <a:lumOff val="25000"/>
                </a:schemeClr>
              </a:solidFill>
              <a:cs typeface="Arial" pitchFamily="34" charset="0"/>
            </a:endParaRPr>
          </a:p>
        </p:txBody>
      </p:sp>
      <p:sp>
        <p:nvSpPr>
          <p:cNvPr id="118" name="TextBox 117">
            <a:extLst>
              <a:ext uri="{FF2B5EF4-FFF2-40B4-BE49-F238E27FC236}">
                <a16:creationId xmlns:a16="http://schemas.microsoft.com/office/drawing/2014/main" id="{4E392D9D-8A89-4F96-8738-7EDBB2B8838A}"/>
              </a:ext>
            </a:extLst>
          </p:cNvPr>
          <p:cNvSpPr txBox="1"/>
          <p:nvPr/>
        </p:nvSpPr>
        <p:spPr>
          <a:xfrm>
            <a:off x="2088968" y="1649690"/>
            <a:ext cx="584052" cy="523220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r"/>
            <a:r>
              <a:rPr lang="en-US" altLang="ko-KR" sz="2800" b="1" dirty="0">
                <a:solidFill>
                  <a:schemeClr val="bg1"/>
                </a:solidFill>
                <a:cs typeface="Arial" pitchFamily="34" charset="0"/>
              </a:rPr>
              <a:t>01</a:t>
            </a:r>
            <a:endParaRPr lang="ko-KR" altLang="en-US" sz="2800" b="1" dirty="0">
              <a:solidFill>
                <a:schemeClr val="bg1"/>
              </a:solidFill>
              <a:cs typeface="Arial" pitchFamily="34" charset="0"/>
            </a:endParaRPr>
          </a:p>
        </p:txBody>
      </p:sp>
      <p:sp>
        <p:nvSpPr>
          <p:cNvPr id="119" name="TextBox 118">
            <a:extLst>
              <a:ext uri="{FF2B5EF4-FFF2-40B4-BE49-F238E27FC236}">
                <a16:creationId xmlns:a16="http://schemas.microsoft.com/office/drawing/2014/main" id="{EFC8CBAE-214F-4F1C-877E-E2BC5E127CAA}"/>
              </a:ext>
            </a:extLst>
          </p:cNvPr>
          <p:cNvSpPr txBox="1"/>
          <p:nvPr/>
        </p:nvSpPr>
        <p:spPr>
          <a:xfrm>
            <a:off x="2123780" y="4102726"/>
            <a:ext cx="584052" cy="523220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r"/>
            <a:r>
              <a:rPr lang="en-US" altLang="ko-KR" sz="2800" b="1" dirty="0">
                <a:solidFill>
                  <a:schemeClr val="bg1"/>
                </a:solidFill>
                <a:cs typeface="Arial" pitchFamily="34" charset="0"/>
              </a:rPr>
              <a:t>02</a:t>
            </a:r>
            <a:endParaRPr lang="ko-KR" altLang="en-US" sz="2800" b="1" dirty="0">
              <a:solidFill>
                <a:schemeClr val="bg1"/>
              </a:solidFill>
              <a:cs typeface="Arial" pitchFamily="34" charset="0"/>
            </a:endParaRPr>
          </a:p>
        </p:txBody>
      </p:sp>
      <p:grpSp>
        <p:nvGrpSpPr>
          <p:cNvPr id="158" name="Group 157">
            <a:extLst>
              <a:ext uri="{FF2B5EF4-FFF2-40B4-BE49-F238E27FC236}">
                <a16:creationId xmlns:a16="http://schemas.microsoft.com/office/drawing/2014/main" id="{A8D3573A-3170-4095-914C-00BAA41223F0}"/>
              </a:ext>
            </a:extLst>
          </p:cNvPr>
          <p:cNvGrpSpPr/>
          <p:nvPr/>
        </p:nvGrpSpPr>
        <p:grpSpPr>
          <a:xfrm>
            <a:off x="8357995" y="4086606"/>
            <a:ext cx="820878" cy="1318663"/>
            <a:chOff x="7185244" y="414682"/>
            <a:chExt cx="2544566" cy="4087609"/>
          </a:xfrm>
        </p:grpSpPr>
        <p:cxnSp>
          <p:nvCxnSpPr>
            <p:cNvPr id="159" name="Straight Connector 158">
              <a:extLst>
                <a:ext uri="{FF2B5EF4-FFF2-40B4-BE49-F238E27FC236}">
                  <a16:creationId xmlns:a16="http://schemas.microsoft.com/office/drawing/2014/main" id="{EE787499-D87E-47BE-A30B-5F8E77B162FC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8350511" y="1910739"/>
              <a:ext cx="235200" cy="1087981"/>
            </a:xfrm>
            <a:prstGeom prst="line">
              <a:avLst/>
            </a:prstGeom>
            <a:ln w="19050">
              <a:solidFill>
                <a:schemeClr val="accent3"/>
              </a:solidFill>
            </a:ln>
            <a:effectLst>
              <a:outerShdw blurRad="63500" algn="ctr" rotWithShape="0">
                <a:prstClr val="black">
                  <a:alpha val="25000"/>
                </a:prstClr>
              </a:outerShdw>
            </a:effectLst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0" name="Straight Connector 159">
              <a:extLst>
                <a:ext uri="{FF2B5EF4-FFF2-40B4-BE49-F238E27FC236}">
                  <a16:creationId xmlns:a16="http://schemas.microsoft.com/office/drawing/2014/main" id="{14F4A84A-80C1-47B0-8581-7A1C1DF92F76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8602980" y="1910735"/>
              <a:ext cx="186689" cy="1076234"/>
            </a:xfrm>
            <a:prstGeom prst="line">
              <a:avLst/>
            </a:prstGeom>
            <a:ln w="19050">
              <a:solidFill>
                <a:schemeClr val="accent3"/>
              </a:solidFill>
            </a:ln>
            <a:effectLst>
              <a:outerShdw blurRad="63500" algn="ctr" rotWithShape="0">
                <a:prstClr val="black">
                  <a:alpha val="25000"/>
                </a:prstClr>
              </a:outerShdw>
            </a:effectLst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1" name="Straight Connector 160">
              <a:extLst>
                <a:ext uri="{FF2B5EF4-FFF2-40B4-BE49-F238E27FC236}">
                  <a16:creationId xmlns:a16="http://schemas.microsoft.com/office/drawing/2014/main" id="{BE39AB28-2551-4B44-BA7F-07D336DDF9B6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8597160" y="1806426"/>
              <a:ext cx="0" cy="1180545"/>
            </a:xfrm>
            <a:prstGeom prst="line">
              <a:avLst/>
            </a:prstGeom>
            <a:ln w="19050">
              <a:solidFill>
                <a:schemeClr val="accent3"/>
              </a:solidFill>
            </a:ln>
            <a:effectLst>
              <a:outerShdw blurRad="63500" algn="ctr" rotWithShape="0">
                <a:prstClr val="black">
                  <a:alpha val="25000"/>
                </a:prstClr>
              </a:outerShdw>
            </a:effectLst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62" name="Group 161">
              <a:extLst>
                <a:ext uri="{FF2B5EF4-FFF2-40B4-BE49-F238E27FC236}">
                  <a16:creationId xmlns:a16="http://schemas.microsoft.com/office/drawing/2014/main" id="{AB143C67-487D-492C-87FB-411B6587E2D5}"/>
                </a:ext>
              </a:extLst>
            </p:cNvPr>
            <p:cNvGrpSpPr/>
            <p:nvPr/>
          </p:nvGrpSpPr>
          <p:grpSpPr>
            <a:xfrm rot="20249457">
              <a:off x="7185244" y="414682"/>
              <a:ext cx="1735282" cy="1729673"/>
              <a:chOff x="8012538" y="961336"/>
              <a:chExt cx="1184376" cy="1180547"/>
            </a:xfrm>
            <a:effectLst/>
          </p:grpSpPr>
          <p:sp>
            <p:nvSpPr>
              <p:cNvPr id="192" name="Freeform: Shape 191">
                <a:extLst>
                  <a:ext uri="{FF2B5EF4-FFF2-40B4-BE49-F238E27FC236}">
                    <a16:creationId xmlns:a16="http://schemas.microsoft.com/office/drawing/2014/main" id="{1CEB0083-66B0-46D7-8E65-5E77C41C373F}"/>
                  </a:ext>
                </a:extLst>
              </p:cNvPr>
              <p:cNvSpPr/>
              <p:nvPr/>
            </p:nvSpPr>
            <p:spPr>
              <a:xfrm>
                <a:off x="8012538" y="961336"/>
                <a:ext cx="599207" cy="1180547"/>
              </a:xfrm>
              <a:custGeom>
                <a:avLst/>
                <a:gdLst>
                  <a:gd name="connsiteX0" fmla="*/ 417713 w 666025"/>
                  <a:gd name="connsiteY0" fmla="*/ 1803 h 1312853"/>
                  <a:gd name="connsiteX1" fmla="*/ 648776 w 666025"/>
                  <a:gd name="connsiteY1" fmla="*/ 158461 h 1312853"/>
                  <a:gd name="connsiteX2" fmla="*/ 666025 w 666025"/>
                  <a:gd name="connsiteY2" fmla="*/ 133883 h 1312853"/>
                  <a:gd name="connsiteX3" fmla="*/ 666025 w 666025"/>
                  <a:gd name="connsiteY3" fmla="*/ 1307251 h 1312853"/>
                  <a:gd name="connsiteX4" fmla="*/ 657567 w 666025"/>
                  <a:gd name="connsiteY4" fmla="*/ 1312853 h 1312853"/>
                  <a:gd name="connsiteX5" fmla="*/ 417713 w 666025"/>
                  <a:gd name="connsiteY5" fmla="*/ 1803 h 1312853"/>
                  <a:gd name="connsiteX0" fmla="*/ 417713 w 666025"/>
                  <a:gd name="connsiteY0" fmla="*/ 1803 h 1312853"/>
                  <a:gd name="connsiteX1" fmla="*/ 648776 w 666025"/>
                  <a:gd name="connsiteY1" fmla="*/ 158461 h 1312853"/>
                  <a:gd name="connsiteX2" fmla="*/ 666025 w 666025"/>
                  <a:gd name="connsiteY2" fmla="*/ 133883 h 1312853"/>
                  <a:gd name="connsiteX3" fmla="*/ 666025 w 666025"/>
                  <a:gd name="connsiteY3" fmla="*/ 1307251 h 1312853"/>
                  <a:gd name="connsiteX4" fmla="*/ 657567 w 666025"/>
                  <a:gd name="connsiteY4" fmla="*/ 1312853 h 1312853"/>
                  <a:gd name="connsiteX5" fmla="*/ 417713 w 666025"/>
                  <a:gd name="connsiteY5" fmla="*/ 1803 h 1312853"/>
                  <a:gd name="connsiteX0" fmla="*/ 417713 w 666025"/>
                  <a:gd name="connsiteY0" fmla="*/ 1803 h 1312853"/>
                  <a:gd name="connsiteX1" fmla="*/ 648776 w 666025"/>
                  <a:gd name="connsiteY1" fmla="*/ 158461 h 1312853"/>
                  <a:gd name="connsiteX2" fmla="*/ 666025 w 666025"/>
                  <a:gd name="connsiteY2" fmla="*/ 1307251 h 1312853"/>
                  <a:gd name="connsiteX3" fmla="*/ 657567 w 666025"/>
                  <a:gd name="connsiteY3" fmla="*/ 1312853 h 1312853"/>
                  <a:gd name="connsiteX4" fmla="*/ 417713 w 666025"/>
                  <a:gd name="connsiteY4" fmla="*/ 1803 h 1312853"/>
                  <a:gd name="connsiteX0" fmla="*/ 417713 w 666361"/>
                  <a:gd name="connsiteY0" fmla="*/ 1803 h 1312853"/>
                  <a:gd name="connsiteX1" fmla="*/ 666361 w 666361"/>
                  <a:gd name="connsiteY1" fmla="*/ 167253 h 1312853"/>
                  <a:gd name="connsiteX2" fmla="*/ 666025 w 666361"/>
                  <a:gd name="connsiteY2" fmla="*/ 1307251 h 1312853"/>
                  <a:gd name="connsiteX3" fmla="*/ 657567 w 666361"/>
                  <a:gd name="connsiteY3" fmla="*/ 1312853 h 1312853"/>
                  <a:gd name="connsiteX4" fmla="*/ 417713 w 666361"/>
                  <a:gd name="connsiteY4" fmla="*/ 1803 h 13128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66361" h="1312853">
                    <a:moveTo>
                      <a:pt x="417713" y="1803"/>
                    </a:moveTo>
                    <a:cubicBezTo>
                      <a:pt x="504336" y="11478"/>
                      <a:pt x="605290" y="69294"/>
                      <a:pt x="666361" y="167253"/>
                    </a:cubicBezTo>
                    <a:lnTo>
                      <a:pt x="666025" y="1307251"/>
                    </a:lnTo>
                    <a:lnTo>
                      <a:pt x="657567" y="1312853"/>
                    </a:lnTo>
                    <a:cubicBezTo>
                      <a:pt x="-394158" y="656864"/>
                      <a:pt x="42344" y="-40119"/>
                      <a:pt x="417713" y="1803"/>
                    </a:cubicBezTo>
                    <a:close/>
                  </a:path>
                </a:pathLst>
              </a:custGeom>
              <a:gradFill flip="none" rotWithShape="1">
                <a:gsLst>
                  <a:gs pos="25000">
                    <a:schemeClr val="accent3">
                      <a:lumMod val="80000"/>
                    </a:schemeClr>
                  </a:gs>
                  <a:gs pos="0">
                    <a:schemeClr val="accent3">
                      <a:lumMod val="75000"/>
                    </a:schemeClr>
                  </a:gs>
                  <a:gs pos="100000">
                    <a:schemeClr val="accent3">
                      <a:lumMod val="90000"/>
                    </a:schemeClr>
                  </a:gs>
                </a:gsLst>
                <a:lin ang="10800000" scaled="1"/>
                <a:tileRect/>
              </a:gradFill>
              <a:ln>
                <a:noFill/>
              </a:ln>
              <a:effectLst>
                <a:outerShdw blurRad="317500" dist="12700" dir="16200000" rotWithShape="0">
                  <a:prstClr val="black">
                    <a:alpha val="15000"/>
                  </a:prstClr>
                </a:outerShdw>
              </a:effectLst>
            </p:spPr>
            <p:txBody>
    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en-US" sz="2701" dirty="0"/>
              </a:p>
            </p:txBody>
          </p:sp>
          <p:sp>
            <p:nvSpPr>
              <p:cNvPr id="193" name="Freeform: Shape 192">
                <a:extLst>
                  <a:ext uri="{FF2B5EF4-FFF2-40B4-BE49-F238E27FC236}">
                    <a16:creationId xmlns:a16="http://schemas.microsoft.com/office/drawing/2014/main" id="{4C381473-7A15-41F9-92B8-77E6F4623C72}"/>
                  </a:ext>
                </a:extLst>
              </p:cNvPr>
              <p:cNvSpPr/>
              <p:nvPr/>
            </p:nvSpPr>
            <p:spPr>
              <a:xfrm flipH="1">
                <a:off x="8597707" y="961336"/>
                <a:ext cx="599207" cy="1180547"/>
              </a:xfrm>
              <a:custGeom>
                <a:avLst/>
                <a:gdLst>
                  <a:gd name="connsiteX0" fmla="*/ 417713 w 666025"/>
                  <a:gd name="connsiteY0" fmla="*/ 1803 h 1312853"/>
                  <a:gd name="connsiteX1" fmla="*/ 648776 w 666025"/>
                  <a:gd name="connsiteY1" fmla="*/ 158461 h 1312853"/>
                  <a:gd name="connsiteX2" fmla="*/ 666025 w 666025"/>
                  <a:gd name="connsiteY2" fmla="*/ 133883 h 1312853"/>
                  <a:gd name="connsiteX3" fmla="*/ 666025 w 666025"/>
                  <a:gd name="connsiteY3" fmla="*/ 1307251 h 1312853"/>
                  <a:gd name="connsiteX4" fmla="*/ 657567 w 666025"/>
                  <a:gd name="connsiteY4" fmla="*/ 1312853 h 1312853"/>
                  <a:gd name="connsiteX5" fmla="*/ 417713 w 666025"/>
                  <a:gd name="connsiteY5" fmla="*/ 1803 h 1312853"/>
                  <a:gd name="connsiteX0" fmla="*/ 417713 w 666025"/>
                  <a:gd name="connsiteY0" fmla="*/ 1803 h 1312853"/>
                  <a:gd name="connsiteX1" fmla="*/ 648776 w 666025"/>
                  <a:gd name="connsiteY1" fmla="*/ 158461 h 1312853"/>
                  <a:gd name="connsiteX2" fmla="*/ 666025 w 666025"/>
                  <a:gd name="connsiteY2" fmla="*/ 133883 h 1312853"/>
                  <a:gd name="connsiteX3" fmla="*/ 666025 w 666025"/>
                  <a:gd name="connsiteY3" fmla="*/ 1307251 h 1312853"/>
                  <a:gd name="connsiteX4" fmla="*/ 657567 w 666025"/>
                  <a:gd name="connsiteY4" fmla="*/ 1312853 h 1312853"/>
                  <a:gd name="connsiteX5" fmla="*/ 417713 w 666025"/>
                  <a:gd name="connsiteY5" fmla="*/ 1803 h 1312853"/>
                  <a:gd name="connsiteX0" fmla="*/ 417713 w 666025"/>
                  <a:gd name="connsiteY0" fmla="*/ 1803 h 1312853"/>
                  <a:gd name="connsiteX1" fmla="*/ 648776 w 666025"/>
                  <a:gd name="connsiteY1" fmla="*/ 158461 h 1312853"/>
                  <a:gd name="connsiteX2" fmla="*/ 666025 w 666025"/>
                  <a:gd name="connsiteY2" fmla="*/ 1307251 h 1312853"/>
                  <a:gd name="connsiteX3" fmla="*/ 657567 w 666025"/>
                  <a:gd name="connsiteY3" fmla="*/ 1312853 h 1312853"/>
                  <a:gd name="connsiteX4" fmla="*/ 417713 w 666025"/>
                  <a:gd name="connsiteY4" fmla="*/ 1803 h 1312853"/>
                  <a:gd name="connsiteX0" fmla="*/ 417713 w 666361"/>
                  <a:gd name="connsiteY0" fmla="*/ 1803 h 1312853"/>
                  <a:gd name="connsiteX1" fmla="*/ 666361 w 666361"/>
                  <a:gd name="connsiteY1" fmla="*/ 167253 h 1312853"/>
                  <a:gd name="connsiteX2" fmla="*/ 666025 w 666361"/>
                  <a:gd name="connsiteY2" fmla="*/ 1307251 h 1312853"/>
                  <a:gd name="connsiteX3" fmla="*/ 657567 w 666361"/>
                  <a:gd name="connsiteY3" fmla="*/ 1312853 h 1312853"/>
                  <a:gd name="connsiteX4" fmla="*/ 417713 w 666361"/>
                  <a:gd name="connsiteY4" fmla="*/ 1803 h 13128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66361" h="1312853">
                    <a:moveTo>
                      <a:pt x="417713" y="1803"/>
                    </a:moveTo>
                    <a:cubicBezTo>
                      <a:pt x="504336" y="11478"/>
                      <a:pt x="605290" y="69294"/>
                      <a:pt x="666361" y="167253"/>
                    </a:cubicBezTo>
                    <a:lnTo>
                      <a:pt x="666025" y="1307251"/>
                    </a:lnTo>
                    <a:lnTo>
                      <a:pt x="657567" y="1312853"/>
                    </a:lnTo>
                    <a:cubicBezTo>
                      <a:pt x="-394158" y="656864"/>
                      <a:pt x="42344" y="-40119"/>
                      <a:pt x="417713" y="1803"/>
                    </a:cubicBezTo>
                    <a:close/>
                  </a:path>
                </a:pathLst>
              </a:custGeom>
              <a:gradFill flip="none" rotWithShape="1">
                <a:gsLst>
                  <a:gs pos="75000">
                    <a:schemeClr val="accent3">
                      <a:lumMod val="80000"/>
                    </a:schemeClr>
                  </a:gs>
                  <a:gs pos="0">
                    <a:schemeClr val="accent3">
                      <a:lumMod val="90000"/>
                    </a:schemeClr>
                  </a:gs>
                  <a:gs pos="100000">
                    <a:schemeClr val="accent3">
                      <a:lumMod val="75000"/>
                    </a:schemeClr>
                  </a:gs>
                </a:gsLst>
                <a:lin ang="0" scaled="1"/>
                <a:tileRect/>
              </a:gradFill>
              <a:ln>
                <a:noFill/>
              </a:ln>
              <a:effectLst>
                <a:outerShdw blurRad="317500" dist="12700" dir="16200000" rotWithShape="0">
                  <a:prstClr val="black">
                    <a:alpha val="15000"/>
                  </a:prstClr>
                </a:outerShdw>
              </a:effectLst>
            </p:spPr>
            <p:txBody>
    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en-US" sz="2701" dirty="0"/>
              </a:p>
            </p:txBody>
          </p:sp>
          <p:sp>
            <p:nvSpPr>
              <p:cNvPr id="194" name="Freeform: Shape 193">
                <a:extLst>
                  <a:ext uri="{FF2B5EF4-FFF2-40B4-BE49-F238E27FC236}">
                    <a16:creationId xmlns:a16="http://schemas.microsoft.com/office/drawing/2014/main" id="{F82DD7FE-997F-44FC-BC3E-C3320C788B91}"/>
                  </a:ext>
                </a:extLst>
              </p:cNvPr>
              <p:cNvSpPr/>
              <p:nvPr/>
            </p:nvSpPr>
            <p:spPr>
              <a:xfrm flipH="1">
                <a:off x="8600528" y="961336"/>
                <a:ext cx="358368" cy="1180547"/>
              </a:xfrm>
              <a:custGeom>
                <a:avLst/>
                <a:gdLst>
                  <a:gd name="connsiteX0" fmla="*/ 417713 w 666025"/>
                  <a:gd name="connsiteY0" fmla="*/ 1803 h 1312853"/>
                  <a:gd name="connsiteX1" fmla="*/ 648776 w 666025"/>
                  <a:gd name="connsiteY1" fmla="*/ 158461 h 1312853"/>
                  <a:gd name="connsiteX2" fmla="*/ 666025 w 666025"/>
                  <a:gd name="connsiteY2" fmla="*/ 133883 h 1312853"/>
                  <a:gd name="connsiteX3" fmla="*/ 666025 w 666025"/>
                  <a:gd name="connsiteY3" fmla="*/ 1307251 h 1312853"/>
                  <a:gd name="connsiteX4" fmla="*/ 657567 w 666025"/>
                  <a:gd name="connsiteY4" fmla="*/ 1312853 h 1312853"/>
                  <a:gd name="connsiteX5" fmla="*/ 417713 w 666025"/>
                  <a:gd name="connsiteY5" fmla="*/ 1803 h 1312853"/>
                  <a:gd name="connsiteX0" fmla="*/ 417713 w 666025"/>
                  <a:gd name="connsiteY0" fmla="*/ 1803 h 1312853"/>
                  <a:gd name="connsiteX1" fmla="*/ 648776 w 666025"/>
                  <a:gd name="connsiteY1" fmla="*/ 158461 h 1312853"/>
                  <a:gd name="connsiteX2" fmla="*/ 666025 w 666025"/>
                  <a:gd name="connsiteY2" fmla="*/ 133883 h 1312853"/>
                  <a:gd name="connsiteX3" fmla="*/ 666025 w 666025"/>
                  <a:gd name="connsiteY3" fmla="*/ 1307251 h 1312853"/>
                  <a:gd name="connsiteX4" fmla="*/ 657567 w 666025"/>
                  <a:gd name="connsiteY4" fmla="*/ 1312853 h 1312853"/>
                  <a:gd name="connsiteX5" fmla="*/ 417713 w 666025"/>
                  <a:gd name="connsiteY5" fmla="*/ 1803 h 1312853"/>
                  <a:gd name="connsiteX0" fmla="*/ 417713 w 666025"/>
                  <a:gd name="connsiteY0" fmla="*/ 1803 h 1312853"/>
                  <a:gd name="connsiteX1" fmla="*/ 648776 w 666025"/>
                  <a:gd name="connsiteY1" fmla="*/ 158461 h 1312853"/>
                  <a:gd name="connsiteX2" fmla="*/ 666025 w 666025"/>
                  <a:gd name="connsiteY2" fmla="*/ 1307251 h 1312853"/>
                  <a:gd name="connsiteX3" fmla="*/ 657567 w 666025"/>
                  <a:gd name="connsiteY3" fmla="*/ 1312853 h 1312853"/>
                  <a:gd name="connsiteX4" fmla="*/ 417713 w 666025"/>
                  <a:gd name="connsiteY4" fmla="*/ 1803 h 1312853"/>
                  <a:gd name="connsiteX0" fmla="*/ 417713 w 666361"/>
                  <a:gd name="connsiteY0" fmla="*/ 1803 h 1312853"/>
                  <a:gd name="connsiteX1" fmla="*/ 666361 w 666361"/>
                  <a:gd name="connsiteY1" fmla="*/ 167253 h 1312853"/>
                  <a:gd name="connsiteX2" fmla="*/ 666025 w 666361"/>
                  <a:gd name="connsiteY2" fmla="*/ 1307251 h 1312853"/>
                  <a:gd name="connsiteX3" fmla="*/ 657567 w 666361"/>
                  <a:gd name="connsiteY3" fmla="*/ 1312853 h 1312853"/>
                  <a:gd name="connsiteX4" fmla="*/ 417713 w 666361"/>
                  <a:gd name="connsiteY4" fmla="*/ 1803 h 13128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66361" h="1312853">
                    <a:moveTo>
                      <a:pt x="417713" y="1803"/>
                    </a:moveTo>
                    <a:cubicBezTo>
                      <a:pt x="504336" y="11478"/>
                      <a:pt x="605290" y="69294"/>
                      <a:pt x="666361" y="167253"/>
                    </a:cubicBezTo>
                    <a:lnTo>
                      <a:pt x="666025" y="1307251"/>
                    </a:lnTo>
                    <a:lnTo>
                      <a:pt x="657567" y="1312853"/>
                    </a:lnTo>
                    <a:cubicBezTo>
                      <a:pt x="-394158" y="656864"/>
                      <a:pt x="42344" y="-40119"/>
                      <a:pt x="417713" y="1803"/>
                    </a:cubicBezTo>
                    <a:close/>
                  </a:path>
                </a:pathLst>
              </a:custGeom>
              <a:gradFill flip="none" rotWithShape="1">
                <a:gsLst>
                  <a:gs pos="70000">
                    <a:srgbClr val="FDCC2F"/>
                  </a:gs>
                  <a:gs pos="0">
                    <a:schemeClr val="accent3"/>
                  </a:gs>
                  <a:gs pos="100000">
                    <a:schemeClr val="accent3">
                      <a:lumMod val="80000"/>
                    </a:schemeClr>
                  </a:gs>
                </a:gsLst>
                <a:lin ang="0" scaled="1"/>
                <a:tileRect/>
              </a:gradFill>
              <a:ln>
                <a:noFill/>
              </a:ln>
              <a:effectLst>
                <a:outerShdw blurRad="317500" dist="12700" dir="16200000" rotWithShape="0">
                  <a:prstClr val="black">
                    <a:alpha val="15000"/>
                  </a:prstClr>
                </a:outerShdw>
              </a:effectLst>
            </p:spPr>
            <p:txBody>
    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en-US" sz="2701"/>
              </a:p>
            </p:txBody>
          </p:sp>
          <p:sp>
            <p:nvSpPr>
              <p:cNvPr id="195" name="Freeform: Shape 194">
                <a:extLst>
                  <a:ext uri="{FF2B5EF4-FFF2-40B4-BE49-F238E27FC236}">
                    <a16:creationId xmlns:a16="http://schemas.microsoft.com/office/drawing/2014/main" id="{BAC5CF32-F93A-4211-BC1F-2A96958E641E}"/>
                  </a:ext>
                </a:extLst>
              </p:cNvPr>
              <p:cNvSpPr/>
              <p:nvPr/>
            </p:nvSpPr>
            <p:spPr>
              <a:xfrm>
                <a:off x="8250556" y="961336"/>
                <a:ext cx="358368" cy="1180547"/>
              </a:xfrm>
              <a:custGeom>
                <a:avLst/>
                <a:gdLst>
                  <a:gd name="connsiteX0" fmla="*/ 417713 w 666025"/>
                  <a:gd name="connsiteY0" fmla="*/ 1803 h 1312853"/>
                  <a:gd name="connsiteX1" fmla="*/ 648776 w 666025"/>
                  <a:gd name="connsiteY1" fmla="*/ 158461 h 1312853"/>
                  <a:gd name="connsiteX2" fmla="*/ 666025 w 666025"/>
                  <a:gd name="connsiteY2" fmla="*/ 133883 h 1312853"/>
                  <a:gd name="connsiteX3" fmla="*/ 666025 w 666025"/>
                  <a:gd name="connsiteY3" fmla="*/ 1307251 h 1312853"/>
                  <a:gd name="connsiteX4" fmla="*/ 657567 w 666025"/>
                  <a:gd name="connsiteY4" fmla="*/ 1312853 h 1312853"/>
                  <a:gd name="connsiteX5" fmla="*/ 417713 w 666025"/>
                  <a:gd name="connsiteY5" fmla="*/ 1803 h 1312853"/>
                  <a:gd name="connsiteX0" fmla="*/ 417713 w 666025"/>
                  <a:gd name="connsiteY0" fmla="*/ 1803 h 1312853"/>
                  <a:gd name="connsiteX1" fmla="*/ 648776 w 666025"/>
                  <a:gd name="connsiteY1" fmla="*/ 158461 h 1312853"/>
                  <a:gd name="connsiteX2" fmla="*/ 666025 w 666025"/>
                  <a:gd name="connsiteY2" fmla="*/ 133883 h 1312853"/>
                  <a:gd name="connsiteX3" fmla="*/ 666025 w 666025"/>
                  <a:gd name="connsiteY3" fmla="*/ 1307251 h 1312853"/>
                  <a:gd name="connsiteX4" fmla="*/ 657567 w 666025"/>
                  <a:gd name="connsiteY4" fmla="*/ 1312853 h 1312853"/>
                  <a:gd name="connsiteX5" fmla="*/ 417713 w 666025"/>
                  <a:gd name="connsiteY5" fmla="*/ 1803 h 1312853"/>
                  <a:gd name="connsiteX0" fmla="*/ 417713 w 666025"/>
                  <a:gd name="connsiteY0" fmla="*/ 1803 h 1312853"/>
                  <a:gd name="connsiteX1" fmla="*/ 648776 w 666025"/>
                  <a:gd name="connsiteY1" fmla="*/ 158461 h 1312853"/>
                  <a:gd name="connsiteX2" fmla="*/ 666025 w 666025"/>
                  <a:gd name="connsiteY2" fmla="*/ 1307251 h 1312853"/>
                  <a:gd name="connsiteX3" fmla="*/ 657567 w 666025"/>
                  <a:gd name="connsiteY3" fmla="*/ 1312853 h 1312853"/>
                  <a:gd name="connsiteX4" fmla="*/ 417713 w 666025"/>
                  <a:gd name="connsiteY4" fmla="*/ 1803 h 1312853"/>
                  <a:gd name="connsiteX0" fmla="*/ 417713 w 666361"/>
                  <a:gd name="connsiteY0" fmla="*/ 1803 h 1312853"/>
                  <a:gd name="connsiteX1" fmla="*/ 666361 w 666361"/>
                  <a:gd name="connsiteY1" fmla="*/ 167253 h 1312853"/>
                  <a:gd name="connsiteX2" fmla="*/ 666025 w 666361"/>
                  <a:gd name="connsiteY2" fmla="*/ 1307251 h 1312853"/>
                  <a:gd name="connsiteX3" fmla="*/ 657567 w 666361"/>
                  <a:gd name="connsiteY3" fmla="*/ 1312853 h 1312853"/>
                  <a:gd name="connsiteX4" fmla="*/ 417713 w 666361"/>
                  <a:gd name="connsiteY4" fmla="*/ 1803 h 13128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66361" h="1312853">
                    <a:moveTo>
                      <a:pt x="417713" y="1803"/>
                    </a:moveTo>
                    <a:cubicBezTo>
                      <a:pt x="504336" y="11478"/>
                      <a:pt x="605290" y="69294"/>
                      <a:pt x="666361" y="167253"/>
                    </a:cubicBezTo>
                    <a:lnTo>
                      <a:pt x="666025" y="1307251"/>
                    </a:lnTo>
                    <a:lnTo>
                      <a:pt x="657567" y="1312853"/>
                    </a:lnTo>
                    <a:cubicBezTo>
                      <a:pt x="-394158" y="656864"/>
                      <a:pt x="42344" y="-40119"/>
                      <a:pt x="417713" y="1803"/>
                    </a:cubicBezTo>
                    <a:close/>
                  </a:path>
                </a:pathLst>
              </a:custGeom>
              <a:gradFill flip="none" rotWithShape="1">
                <a:gsLst>
                  <a:gs pos="30000">
                    <a:srgbClr val="FDCE35"/>
                  </a:gs>
                  <a:gs pos="0">
                    <a:schemeClr val="accent3">
                      <a:lumMod val="85000"/>
                    </a:schemeClr>
                  </a:gs>
                  <a:gs pos="100000">
                    <a:schemeClr val="accent3"/>
                  </a:gs>
                </a:gsLst>
                <a:lin ang="10800000" scaled="1"/>
                <a:tileRect/>
              </a:gradFill>
              <a:ln>
                <a:noFill/>
              </a:ln>
              <a:effectLst>
                <a:outerShdw blurRad="317500" dist="12700" dir="16200000" rotWithShape="0">
                  <a:prstClr val="black">
                    <a:alpha val="15000"/>
                  </a:prstClr>
                </a:outerShdw>
              </a:effectLst>
            </p:spPr>
            <p:txBody>
    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en-US" sz="2701" dirty="0"/>
              </a:p>
            </p:txBody>
          </p:sp>
        </p:grpSp>
        <p:grpSp>
          <p:nvGrpSpPr>
            <p:cNvPr id="163" name="Group 162">
              <a:extLst>
                <a:ext uri="{FF2B5EF4-FFF2-40B4-BE49-F238E27FC236}">
                  <a16:creationId xmlns:a16="http://schemas.microsoft.com/office/drawing/2014/main" id="{8E92E63B-F1E9-48F9-8A89-45B7ED78A6B4}"/>
                </a:ext>
              </a:extLst>
            </p:cNvPr>
            <p:cNvGrpSpPr/>
            <p:nvPr/>
          </p:nvGrpSpPr>
          <p:grpSpPr>
            <a:xfrm rot="1067215">
              <a:off x="8259248" y="603902"/>
              <a:ext cx="1470562" cy="1465808"/>
              <a:chOff x="8012538" y="961336"/>
              <a:chExt cx="1184376" cy="1180547"/>
            </a:xfrm>
            <a:effectLst/>
          </p:grpSpPr>
          <p:sp>
            <p:nvSpPr>
              <p:cNvPr id="188" name="Freeform: Shape 187">
                <a:extLst>
                  <a:ext uri="{FF2B5EF4-FFF2-40B4-BE49-F238E27FC236}">
                    <a16:creationId xmlns:a16="http://schemas.microsoft.com/office/drawing/2014/main" id="{1DEF58F2-7BD8-466B-AECB-3F802F525868}"/>
                  </a:ext>
                </a:extLst>
              </p:cNvPr>
              <p:cNvSpPr/>
              <p:nvPr/>
            </p:nvSpPr>
            <p:spPr>
              <a:xfrm>
                <a:off x="8012538" y="961336"/>
                <a:ext cx="599207" cy="1180547"/>
              </a:xfrm>
              <a:custGeom>
                <a:avLst/>
                <a:gdLst>
                  <a:gd name="connsiteX0" fmla="*/ 417713 w 666025"/>
                  <a:gd name="connsiteY0" fmla="*/ 1803 h 1312853"/>
                  <a:gd name="connsiteX1" fmla="*/ 648776 w 666025"/>
                  <a:gd name="connsiteY1" fmla="*/ 158461 h 1312853"/>
                  <a:gd name="connsiteX2" fmla="*/ 666025 w 666025"/>
                  <a:gd name="connsiteY2" fmla="*/ 133883 h 1312853"/>
                  <a:gd name="connsiteX3" fmla="*/ 666025 w 666025"/>
                  <a:gd name="connsiteY3" fmla="*/ 1307251 h 1312853"/>
                  <a:gd name="connsiteX4" fmla="*/ 657567 w 666025"/>
                  <a:gd name="connsiteY4" fmla="*/ 1312853 h 1312853"/>
                  <a:gd name="connsiteX5" fmla="*/ 417713 w 666025"/>
                  <a:gd name="connsiteY5" fmla="*/ 1803 h 1312853"/>
                  <a:gd name="connsiteX0" fmla="*/ 417713 w 666025"/>
                  <a:gd name="connsiteY0" fmla="*/ 1803 h 1312853"/>
                  <a:gd name="connsiteX1" fmla="*/ 648776 w 666025"/>
                  <a:gd name="connsiteY1" fmla="*/ 158461 h 1312853"/>
                  <a:gd name="connsiteX2" fmla="*/ 666025 w 666025"/>
                  <a:gd name="connsiteY2" fmla="*/ 133883 h 1312853"/>
                  <a:gd name="connsiteX3" fmla="*/ 666025 w 666025"/>
                  <a:gd name="connsiteY3" fmla="*/ 1307251 h 1312853"/>
                  <a:gd name="connsiteX4" fmla="*/ 657567 w 666025"/>
                  <a:gd name="connsiteY4" fmla="*/ 1312853 h 1312853"/>
                  <a:gd name="connsiteX5" fmla="*/ 417713 w 666025"/>
                  <a:gd name="connsiteY5" fmla="*/ 1803 h 1312853"/>
                  <a:gd name="connsiteX0" fmla="*/ 417713 w 666025"/>
                  <a:gd name="connsiteY0" fmla="*/ 1803 h 1312853"/>
                  <a:gd name="connsiteX1" fmla="*/ 648776 w 666025"/>
                  <a:gd name="connsiteY1" fmla="*/ 158461 h 1312853"/>
                  <a:gd name="connsiteX2" fmla="*/ 666025 w 666025"/>
                  <a:gd name="connsiteY2" fmla="*/ 1307251 h 1312853"/>
                  <a:gd name="connsiteX3" fmla="*/ 657567 w 666025"/>
                  <a:gd name="connsiteY3" fmla="*/ 1312853 h 1312853"/>
                  <a:gd name="connsiteX4" fmla="*/ 417713 w 666025"/>
                  <a:gd name="connsiteY4" fmla="*/ 1803 h 1312853"/>
                  <a:gd name="connsiteX0" fmla="*/ 417713 w 666361"/>
                  <a:gd name="connsiteY0" fmla="*/ 1803 h 1312853"/>
                  <a:gd name="connsiteX1" fmla="*/ 666361 w 666361"/>
                  <a:gd name="connsiteY1" fmla="*/ 167253 h 1312853"/>
                  <a:gd name="connsiteX2" fmla="*/ 666025 w 666361"/>
                  <a:gd name="connsiteY2" fmla="*/ 1307251 h 1312853"/>
                  <a:gd name="connsiteX3" fmla="*/ 657567 w 666361"/>
                  <a:gd name="connsiteY3" fmla="*/ 1312853 h 1312853"/>
                  <a:gd name="connsiteX4" fmla="*/ 417713 w 666361"/>
                  <a:gd name="connsiteY4" fmla="*/ 1803 h 13128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66361" h="1312853">
                    <a:moveTo>
                      <a:pt x="417713" y="1803"/>
                    </a:moveTo>
                    <a:cubicBezTo>
                      <a:pt x="504336" y="11478"/>
                      <a:pt x="605290" y="69294"/>
                      <a:pt x="666361" y="167253"/>
                    </a:cubicBezTo>
                    <a:lnTo>
                      <a:pt x="666025" y="1307251"/>
                    </a:lnTo>
                    <a:lnTo>
                      <a:pt x="657567" y="1312853"/>
                    </a:lnTo>
                    <a:cubicBezTo>
                      <a:pt x="-394158" y="656864"/>
                      <a:pt x="42344" y="-40119"/>
                      <a:pt x="417713" y="1803"/>
                    </a:cubicBezTo>
                    <a:close/>
                  </a:path>
                </a:pathLst>
              </a:custGeom>
              <a:gradFill flip="none" rotWithShape="1">
                <a:gsLst>
                  <a:gs pos="25000">
                    <a:schemeClr val="accent3">
                      <a:lumMod val="80000"/>
                    </a:schemeClr>
                  </a:gs>
                  <a:gs pos="0">
                    <a:schemeClr val="accent3">
                      <a:lumMod val="75000"/>
                    </a:schemeClr>
                  </a:gs>
                  <a:gs pos="100000">
                    <a:schemeClr val="accent3">
                      <a:lumMod val="90000"/>
                    </a:schemeClr>
                  </a:gs>
                </a:gsLst>
                <a:lin ang="10800000" scaled="1"/>
                <a:tileRect/>
              </a:gradFill>
              <a:ln>
                <a:noFill/>
              </a:ln>
              <a:effectLst>
                <a:outerShdw blurRad="317500" dist="12700" dir="16200000" rotWithShape="0">
                  <a:prstClr val="black">
                    <a:alpha val="15000"/>
                  </a:prstClr>
                </a:outerShdw>
              </a:effectLst>
            </p:spPr>
            <p:txBody>
    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en-US" sz="2701" dirty="0"/>
              </a:p>
            </p:txBody>
          </p:sp>
          <p:sp>
            <p:nvSpPr>
              <p:cNvPr id="189" name="Freeform: Shape 188">
                <a:extLst>
                  <a:ext uri="{FF2B5EF4-FFF2-40B4-BE49-F238E27FC236}">
                    <a16:creationId xmlns:a16="http://schemas.microsoft.com/office/drawing/2014/main" id="{86B387F5-DD4A-4BEA-A478-5CCD28F7FF46}"/>
                  </a:ext>
                </a:extLst>
              </p:cNvPr>
              <p:cNvSpPr/>
              <p:nvPr/>
            </p:nvSpPr>
            <p:spPr>
              <a:xfrm flipH="1">
                <a:off x="8597707" y="961336"/>
                <a:ext cx="599207" cy="1180547"/>
              </a:xfrm>
              <a:custGeom>
                <a:avLst/>
                <a:gdLst>
                  <a:gd name="connsiteX0" fmla="*/ 417713 w 666025"/>
                  <a:gd name="connsiteY0" fmla="*/ 1803 h 1312853"/>
                  <a:gd name="connsiteX1" fmla="*/ 648776 w 666025"/>
                  <a:gd name="connsiteY1" fmla="*/ 158461 h 1312853"/>
                  <a:gd name="connsiteX2" fmla="*/ 666025 w 666025"/>
                  <a:gd name="connsiteY2" fmla="*/ 133883 h 1312853"/>
                  <a:gd name="connsiteX3" fmla="*/ 666025 w 666025"/>
                  <a:gd name="connsiteY3" fmla="*/ 1307251 h 1312853"/>
                  <a:gd name="connsiteX4" fmla="*/ 657567 w 666025"/>
                  <a:gd name="connsiteY4" fmla="*/ 1312853 h 1312853"/>
                  <a:gd name="connsiteX5" fmla="*/ 417713 w 666025"/>
                  <a:gd name="connsiteY5" fmla="*/ 1803 h 1312853"/>
                  <a:gd name="connsiteX0" fmla="*/ 417713 w 666025"/>
                  <a:gd name="connsiteY0" fmla="*/ 1803 h 1312853"/>
                  <a:gd name="connsiteX1" fmla="*/ 648776 w 666025"/>
                  <a:gd name="connsiteY1" fmla="*/ 158461 h 1312853"/>
                  <a:gd name="connsiteX2" fmla="*/ 666025 w 666025"/>
                  <a:gd name="connsiteY2" fmla="*/ 133883 h 1312853"/>
                  <a:gd name="connsiteX3" fmla="*/ 666025 w 666025"/>
                  <a:gd name="connsiteY3" fmla="*/ 1307251 h 1312853"/>
                  <a:gd name="connsiteX4" fmla="*/ 657567 w 666025"/>
                  <a:gd name="connsiteY4" fmla="*/ 1312853 h 1312853"/>
                  <a:gd name="connsiteX5" fmla="*/ 417713 w 666025"/>
                  <a:gd name="connsiteY5" fmla="*/ 1803 h 1312853"/>
                  <a:gd name="connsiteX0" fmla="*/ 417713 w 666025"/>
                  <a:gd name="connsiteY0" fmla="*/ 1803 h 1312853"/>
                  <a:gd name="connsiteX1" fmla="*/ 648776 w 666025"/>
                  <a:gd name="connsiteY1" fmla="*/ 158461 h 1312853"/>
                  <a:gd name="connsiteX2" fmla="*/ 666025 w 666025"/>
                  <a:gd name="connsiteY2" fmla="*/ 1307251 h 1312853"/>
                  <a:gd name="connsiteX3" fmla="*/ 657567 w 666025"/>
                  <a:gd name="connsiteY3" fmla="*/ 1312853 h 1312853"/>
                  <a:gd name="connsiteX4" fmla="*/ 417713 w 666025"/>
                  <a:gd name="connsiteY4" fmla="*/ 1803 h 1312853"/>
                  <a:gd name="connsiteX0" fmla="*/ 417713 w 666361"/>
                  <a:gd name="connsiteY0" fmla="*/ 1803 h 1312853"/>
                  <a:gd name="connsiteX1" fmla="*/ 666361 w 666361"/>
                  <a:gd name="connsiteY1" fmla="*/ 167253 h 1312853"/>
                  <a:gd name="connsiteX2" fmla="*/ 666025 w 666361"/>
                  <a:gd name="connsiteY2" fmla="*/ 1307251 h 1312853"/>
                  <a:gd name="connsiteX3" fmla="*/ 657567 w 666361"/>
                  <a:gd name="connsiteY3" fmla="*/ 1312853 h 1312853"/>
                  <a:gd name="connsiteX4" fmla="*/ 417713 w 666361"/>
                  <a:gd name="connsiteY4" fmla="*/ 1803 h 13128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66361" h="1312853">
                    <a:moveTo>
                      <a:pt x="417713" y="1803"/>
                    </a:moveTo>
                    <a:cubicBezTo>
                      <a:pt x="504336" y="11478"/>
                      <a:pt x="605290" y="69294"/>
                      <a:pt x="666361" y="167253"/>
                    </a:cubicBezTo>
                    <a:lnTo>
                      <a:pt x="666025" y="1307251"/>
                    </a:lnTo>
                    <a:lnTo>
                      <a:pt x="657567" y="1312853"/>
                    </a:lnTo>
                    <a:cubicBezTo>
                      <a:pt x="-394158" y="656864"/>
                      <a:pt x="42344" y="-40119"/>
                      <a:pt x="417713" y="1803"/>
                    </a:cubicBezTo>
                    <a:close/>
                  </a:path>
                </a:pathLst>
              </a:custGeom>
              <a:gradFill flip="none" rotWithShape="1">
                <a:gsLst>
                  <a:gs pos="75000">
                    <a:schemeClr val="accent3">
                      <a:lumMod val="80000"/>
                    </a:schemeClr>
                  </a:gs>
                  <a:gs pos="0">
                    <a:schemeClr val="accent3">
                      <a:lumMod val="90000"/>
                    </a:schemeClr>
                  </a:gs>
                  <a:gs pos="100000">
                    <a:schemeClr val="accent3">
                      <a:lumMod val="75000"/>
                    </a:schemeClr>
                  </a:gs>
                </a:gsLst>
                <a:lin ang="0" scaled="1"/>
                <a:tileRect/>
              </a:gradFill>
              <a:ln>
                <a:noFill/>
              </a:ln>
              <a:effectLst>
                <a:outerShdw blurRad="317500" dist="12700" dir="16200000" rotWithShape="0">
                  <a:prstClr val="black">
                    <a:alpha val="15000"/>
                  </a:prstClr>
                </a:outerShdw>
              </a:effectLst>
            </p:spPr>
            <p:txBody>
    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en-US" sz="2701" dirty="0"/>
              </a:p>
            </p:txBody>
          </p:sp>
          <p:sp>
            <p:nvSpPr>
              <p:cNvPr id="190" name="Freeform: Shape 189">
                <a:extLst>
                  <a:ext uri="{FF2B5EF4-FFF2-40B4-BE49-F238E27FC236}">
                    <a16:creationId xmlns:a16="http://schemas.microsoft.com/office/drawing/2014/main" id="{C29EC181-5F6D-4E37-8227-763C134DD268}"/>
                  </a:ext>
                </a:extLst>
              </p:cNvPr>
              <p:cNvSpPr/>
              <p:nvPr/>
            </p:nvSpPr>
            <p:spPr>
              <a:xfrm flipH="1">
                <a:off x="8600528" y="961336"/>
                <a:ext cx="358368" cy="1180547"/>
              </a:xfrm>
              <a:custGeom>
                <a:avLst/>
                <a:gdLst>
                  <a:gd name="connsiteX0" fmla="*/ 417713 w 666025"/>
                  <a:gd name="connsiteY0" fmla="*/ 1803 h 1312853"/>
                  <a:gd name="connsiteX1" fmla="*/ 648776 w 666025"/>
                  <a:gd name="connsiteY1" fmla="*/ 158461 h 1312853"/>
                  <a:gd name="connsiteX2" fmla="*/ 666025 w 666025"/>
                  <a:gd name="connsiteY2" fmla="*/ 133883 h 1312853"/>
                  <a:gd name="connsiteX3" fmla="*/ 666025 w 666025"/>
                  <a:gd name="connsiteY3" fmla="*/ 1307251 h 1312853"/>
                  <a:gd name="connsiteX4" fmla="*/ 657567 w 666025"/>
                  <a:gd name="connsiteY4" fmla="*/ 1312853 h 1312853"/>
                  <a:gd name="connsiteX5" fmla="*/ 417713 w 666025"/>
                  <a:gd name="connsiteY5" fmla="*/ 1803 h 1312853"/>
                  <a:gd name="connsiteX0" fmla="*/ 417713 w 666025"/>
                  <a:gd name="connsiteY0" fmla="*/ 1803 h 1312853"/>
                  <a:gd name="connsiteX1" fmla="*/ 648776 w 666025"/>
                  <a:gd name="connsiteY1" fmla="*/ 158461 h 1312853"/>
                  <a:gd name="connsiteX2" fmla="*/ 666025 w 666025"/>
                  <a:gd name="connsiteY2" fmla="*/ 133883 h 1312853"/>
                  <a:gd name="connsiteX3" fmla="*/ 666025 w 666025"/>
                  <a:gd name="connsiteY3" fmla="*/ 1307251 h 1312853"/>
                  <a:gd name="connsiteX4" fmla="*/ 657567 w 666025"/>
                  <a:gd name="connsiteY4" fmla="*/ 1312853 h 1312853"/>
                  <a:gd name="connsiteX5" fmla="*/ 417713 w 666025"/>
                  <a:gd name="connsiteY5" fmla="*/ 1803 h 1312853"/>
                  <a:gd name="connsiteX0" fmla="*/ 417713 w 666025"/>
                  <a:gd name="connsiteY0" fmla="*/ 1803 h 1312853"/>
                  <a:gd name="connsiteX1" fmla="*/ 648776 w 666025"/>
                  <a:gd name="connsiteY1" fmla="*/ 158461 h 1312853"/>
                  <a:gd name="connsiteX2" fmla="*/ 666025 w 666025"/>
                  <a:gd name="connsiteY2" fmla="*/ 1307251 h 1312853"/>
                  <a:gd name="connsiteX3" fmla="*/ 657567 w 666025"/>
                  <a:gd name="connsiteY3" fmla="*/ 1312853 h 1312853"/>
                  <a:gd name="connsiteX4" fmla="*/ 417713 w 666025"/>
                  <a:gd name="connsiteY4" fmla="*/ 1803 h 1312853"/>
                  <a:gd name="connsiteX0" fmla="*/ 417713 w 666361"/>
                  <a:gd name="connsiteY0" fmla="*/ 1803 h 1312853"/>
                  <a:gd name="connsiteX1" fmla="*/ 666361 w 666361"/>
                  <a:gd name="connsiteY1" fmla="*/ 167253 h 1312853"/>
                  <a:gd name="connsiteX2" fmla="*/ 666025 w 666361"/>
                  <a:gd name="connsiteY2" fmla="*/ 1307251 h 1312853"/>
                  <a:gd name="connsiteX3" fmla="*/ 657567 w 666361"/>
                  <a:gd name="connsiteY3" fmla="*/ 1312853 h 1312853"/>
                  <a:gd name="connsiteX4" fmla="*/ 417713 w 666361"/>
                  <a:gd name="connsiteY4" fmla="*/ 1803 h 13128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66361" h="1312853">
                    <a:moveTo>
                      <a:pt x="417713" y="1803"/>
                    </a:moveTo>
                    <a:cubicBezTo>
                      <a:pt x="504336" y="11478"/>
                      <a:pt x="605290" y="69294"/>
                      <a:pt x="666361" y="167253"/>
                    </a:cubicBezTo>
                    <a:lnTo>
                      <a:pt x="666025" y="1307251"/>
                    </a:lnTo>
                    <a:lnTo>
                      <a:pt x="657567" y="1312853"/>
                    </a:lnTo>
                    <a:cubicBezTo>
                      <a:pt x="-394158" y="656864"/>
                      <a:pt x="42344" y="-40119"/>
                      <a:pt x="417713" y="1803"/>
                    </a:cubicBezTo>
                    <a:close/>
                  </a:path>
                </a:pathLst>
              </a:custGeom>
              <a:gradFill flip="none" rotWithShape="1">
                <a:gsLst>
                  <a:gs pos="70000">
                    <a:srgbClr val="FDCC2F"/>
                  </a:gs>
                  <a:gs pos="0">
                    <a:schemeClr val="accent3"/>
                  </a:gs>
                  <a:gs pos="100000">
                    <a:schemeClr val="accent3">
                      <a:lumMod val="80000"/>
                    </a:schemeClr>
                  </a:gs>
                </a:gsLst>
                <a:lin ang="0" scaled="1"/>
                <a:tileRect/>
              </a:gradFill>
              <a:ln>
                <a:noFill/>
              </a:ln>
              <a:effectLst>
                <a:outerShdw blurRad="317500" dist="12700" dir="16200000" rotWithShape="0">
                  <a:prstClr val="black">
                    <a:alpha val="15000"/>
                  </a:prstClr>
                </a:outerShdw>
              </a:effectLst>
            </p:spPr>
            <p:txBody>
    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en-US" sz="2701"/>
              </a:p>
            </p:txBody>
          </p:sp>
          <p:sp>
            <p:nvSpPr>
              <p:cNvPr id="191" name="Freeform: Shape 190">
                <a:extLst>
                  <a:ext uri="{FF2B5EF4-FFF2-40B4-BE49-F238E27FC236}">
                    <a16:creationId xmlns:a16="http://schemas.microsoft.com/office/drawing/2014/main" id="{E90B5DD5-7D3A-41A2-88FD-DB55E5E1F2CD}"/>
                  </a:ext>
                </a:extLst>
              </p:cNvPr>
              <p:cNvSpPr/>
              <p:nvPr/>
            </p:nvSpPr>
            <p:spPr>
              <a:xfrm>
                <a:off x="8250556" y="961336"/>
                <a:ext cx="358368" cy="1180547"/>
              </a:xfrm>
              <a:custGeom>
                <a:avLst/>
                <a:gdLst>
                  <a:gd name="connsiteX0" fmla="*/ 417713 w 666025"/>
                  <a:gd name="connsiteY0" fmla="*/ 1803 h 1312853"/>
                  <a:gd name="connsiteX1" fmla="*/ 648776 w 666025"/>
                  <a:gd name="connsiteY1" fmla="*/ 158461 h 1312853"/>
                  <a:gd name="connsiteX2" fmla="*/ 666025 w 666025"/>
                  <a:gd name="connsiteY2" fmla="*/ 133883 h 1312853"/>
                  <a:gd name="connsiteX3" fmla="*/ 666025 w 666025"/>
                  <a:gd name="connsiteY3" fmla="*/ 1307251 h 1312853"/>
                  <a:gd name="connsiteX4" fmla="*/ 657567 w 666025"/>
                  <a:gd name="connsiteY4" fmla="*/ 1312853 h 1312853"/>
                  <a:gd name="connsiteX5" fmla="*/ 417713 w 666025"/>
                  <a:gd name="connsiteY5" fmla="*/ 1803 h 1312853"/>
                  <a:gd name="connsiteX0" fmla="*/ 417713 w 666025"/>
                  <a:gd name="connsiteY0" fmla="*/ 1803 h 1312853"/>
                  <a:gd name="connsiteX1" fmla="*/ 648776 w 666025"/>
                  <a:gd name="connsiteY1" fmla="*/ 158461 h 1312853"/>
                  <a:gd name="connsiteX2" fmla="*/ 666025 w 666025"/>
                  <a:gd name="connsiteY2" fmla="*/ 133883 h 1312853"/>
                  <a:gd name="connsiteX3" fmla="*/ 666025 w 666025"/>
                  <a:gd name="connsiteY3" fmla="*/ 1307251 h 1312853"/>
                  <a:gd name="connsiteX4" fmla="*/ 657567 w 666025"/>
                  <a:gd name="connsiteY4" fmla="*/ 1312853 h 1312853"/>
                  <a:gd name="connsiteX5" fmla="*/ 417713 w 666025"/>
                  <a:gd name="connsiteY5" fmla="*/ 1803 h 1312853"/>
                  <a:gd name="connsiteX0" fmla="*/ 417713 w 666025"/>
                  <a:gd name="connsiteY0" fmla="*/ 1803 h 1312853"/>
                  <a:gd name="connsiteX1" fmla="*/ 648776 w 666025"/>
                  <a:gd name="connsiteY1" fmla="*/ 158461 h 1312853"/>
                  <a:gd name="connsiteX2" fmla="*/ 666025 w 666025"/>
                  <a:gd name="connsiteY2" fmla="*/ 1307251 h 1312853"/>
                  <a:gd name="connsiteX3" fmla="*/ 657567 w 666025"/>
                  <a:gd name="connsiteY3" fmla="*/ 1312853 h 1312853"/>
                  <a:gd name="connsiteX4" fmla="*/ 417713 w 666025"/>
                  <a:gd name="connsiteY4" fmla="*/ 1803 h 1312853"/>
                  <a:gd name="connsiteX0" fmla="*/ 417713 w 666361"/>
                  <a:gd name="connsiteY0" fmla="*/ 1803 h 1312853"/>
                  <a:gd name="connsiteX1" fmla="*/ 666361 w 666361"/>
                  <a:gd name="connsiteY1" fmla="*/ 167253 h 1312853"/>
                  <a:gd name="connsiteX2" fmla="*/ 666025 w 666361"/>
                  <a:gd name="connsiteY2" fmla="*/ 1307251 h 1312853"/>
                  <a:gd name="connsiteX3" fmla="*/ 657567 w 666361"/>
                  <a:gd name="connsiteY3" fmla="*/ 1312853 h 1312853"/>
                  <a:gd name="connsiteX4" fmla="*/ 417713 w 666361"/>
                  <a:gd name="connsiteY4" fmla="*/ 1803 h 13128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66361" h="1312853">
                    <a:moveTo>
                      <a:pt x="417713" y="1803"/>
                    </a:moveTo>
                    <a:cubicBezTo>
                      <a:pt x="504336" y="11478"/>
                      <a:pt x="605290" y="69294"/>
                      <a:pt x="666361" y="167253"/>
                    </a:cubicBezTo>
                    <a:lnTo>
                      <a:pt x="666025" y="1307251"/>
                    </a:lnTo>
                    <a:lnTo>
                      <a:pt x="657567" y="1312853"/>
                    </a:lnTo>
                    <a:cubicBezTo>
                      <a:pt x="-394158" y="656864"/>
                      <a:pt x="42344" y="-40119"/>
                      <a:pt x="417713" y="1803"/>
                    </a:cubicBezTo>
                    <a:close/>
                  </a:path>
                </a:pathLst>
              </a:custGeom>
              <a:gradFill flip="none" rotWithShape="1">
                <a:gsLst>
                  <a:gs pos="30000">
                    <a:srgbClr val="FDCE35"/>
                  </a:gs>
                  <a:gs pos="0">
                    <a:schemeClr val="accent3">
                      <a:lumMod val="85000"/>
                    </a:schemeClr>
                  </a:gs>
                  <a:gs pos="100000">
                    <a:schemeClr val="accent3"/>
                  </a:gs>
                </a:gsLst>
                <a:lin ang="10800000" scaled="1"/>
                <a:tileRect/>
              </a:gradFill>
              <a:ln>
                <a:noFill/>
              </a:ln>
              <a:effectLst>
                <a:outerShdw blurRad="317500" dist="12700" dir="16200000" rotWithShape="0">
                  <a:prstClr val="black">
                    <a:alpha val="15000"/>
                  </a:prstClr>
                </a:outerShdw>
              </a:effectLst>
            </p:spPr>
            <p:txBody>
    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en-US" sz="2701" dirty="0"/>
              </a:p>
            </p:txBody>
          </p:sp>
        </p:grpSp>
        <p:grpSp>
          <p:nvGrpSpPr>
            <p:cNvPr id="164" name="Group 163">
              <a:extLst>
                <a:ext uri="{FF2B5EF4-FFF2-40B4-BE49-F238E27FC236}">
                  <a16:creationId xmlns:a16="http://schemas.microsoft.com/office/drawing/2014/main" id="{2E62289F-1E35-45CB-A085-4EF1ECE148FD}"/>
                </a:ext>
              </a:extLst>
            </p:cNvPr>
            <p:cNvGrpSpPr/>
            <p:nvPr/>
          </p:nvGrpSpPr>
          <p:grpSpPr>
            <a:xfrm>
              <a:off x="8012538" y="961336"/>
              <a:ext cx="1184376" cy="1180547"/>
              <a:chOff x="8012538" y="961336"/>
              <a:chExt cx="1184376" cy="1180547"/>
            </a:xfrm>
            <a:effectLst/>
          </p:grpSpPr>
          <p:sp>
            <p:nvSpPr>
              <p:cNvPr id="184" name="Freeform: Shape 183">
                <a:extLst>
                  <a:ext uri="{FF2B5EF4-FFF2-40B4-BE49-F238E27FC236}">
                    <a16:creationId xmlns:a16="http://schemas.microsoft.com/office/drawing/2014/main" id="{27F15017-20F2-48A6-B51A-2A692E6DD0A2}"/>
                  </a:ext>
                </a:extLst>
              </p:cNvPr>
              <p:cNvSpPr/>
              <p:nvPr/>
            </p:nvSpPr>
            <p:spPr>
              <a:xfrm>
                <a:off x="8012538" y="961336"/>
                <a:ext cx="599207" cy="1180547"/>
              </a:xfrm>
              <a:custGeom>
                <a:avLst/>
                <a:gdLst>
                  <a:gd name="connsiteX0" fmla="*/ 417713 w 666025"/>
                  <a:gd name="connsiteY0" fmla="*/ 1803 h 1312853"/>
                  <a:gd name="connsiteX1" fmla="*/ 648776 w 666025"/>
                  <a:gd name="connsiteY1" fmla="*/ 158461 h 1312853"/>
                  <a:gd name="connsiteX2" fmla="*/ 666025 w 666025"/>
                  <a:gd name="connsiteY2" fmla="*/ 133883 h 1312853"/>
                  <a:gd name="connsiteX3" fmla="*/ 666025 w 666025"/>
                  <a:gd name="connsiteY3" fmla="*/ 1307251 h 1312853"/>
                  <a:gd name="connsiteX4" fmla="*/ 657567 w 666025"/>
                  <a:gd name="connsiteY4" fmla="*/ 1312853 h 1312853"/>
                  <a:gd name="connsiteX5" fmla="*/ 417713 w 666025"/>
                  <a:gd name="connsiteY5" fmla="*/ 1803 h 1312853"/>
                  <a:gd name="connsiteX0" fmla="*/ 417713 w 666025"/>
                  <a:gd name="connsiteY0" fmla="*/ 1803 h 1312853"/>
                  <a:gd name="connsiteX1" fmla="*/ 648776 w 666025"/>
                  <a:gd name="connsiteY1" fmla="*/ 158461 h 1312853"/>
                  <a:gd name="connsiteX2" fmla="*/ 666025 w 666025"/>
                  <a:gd name="connsiteY2" fmla="*/ 133883 h 1312853"/>
                  <a:gd name="connsiteX3" fmla="*/ 666025 w 666025"/>
                  <a:gd name="connsiteY3" fmla="*/ 1307251 h 1312853"/>
                  <a:gd name="connsiteX4" fmla="*/ 657567 w 666025"/>
                  <a:gd name="connsiteY4" fmla="*/ 1312853 h 1312853"/>
                  <a:gd name="connsiteX5" fmla="*/ 417713 w 666025"/>
                  <a:gd name="connsiteY5" fmla="*/ 1803 h 1312853"/>
                  <a:gd name="connsiteX0" fmla="*/ 417713 w 666025"/>
                  <a:gd name="connsiteY0" fmla="*/ 1803 h 1312853"/>
                  <a:gd name="connsiteX1" fmla="*/ 648776 w 666025"/>
                  <a:gd name="connsiteY1" fmla="*/ 158461 h 1312853"/>
                  <a:gd name="connsiteX2" fmla="*/ 666025 w 666025"/>
                  <a:gd name="connsiteY2" fmla="*/ 1307251 h 1312853"/>
                  <a:gd name="connsiteX3" fmla="*/ 657567 w 666025"/>
                  <a:gd name="connsiteY3" fmla="*/ 1312853 h 1312853"/>
                  <a:gd name="connsiteX4" fmla="*/ 417713 w 666025"/>
                  <a:gd name="connsiteY4" fmla="*/ 1803 h 1312853"/>
                  <a:gd name="connsiteX0" fmla="*/ 417713 w 666361"/>
                  <a:gd name="connsiteY0" fmla="*/ 1803 h 1312853"/>
                  <a:gd name="connsiteX1" fmla="*/ 666361 w 666361"/>
                  <a:gd name="connsiteY1" fmla="*/ 167253 h 1312853"/>
                  <a:gd name="connsiteX2" fmla="*/ 666025 w 666361"/>
                  <a:gd name="connsiteY2" fmla="*/ 1307251 h 1312853"/>
                  <a:gd name="connsiteX3" fmla="*/ 657567 w 666361"/>
                  <a:gd name="connsiteY3" fmla="*/ 1312853 h 1312853"/>
                  <a:gd name="connsiteX4" fmla="*/ 417713 w 666361"/>
                  <a:gd name="connsiteY4" fmla="*/ 1803 h 13128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66361" h="1312853">
                    <a:moveTo>
                      <a:pt x="417713" y="1803"/>
                    </a:moveTo>
                    <a:cubicBezTo>
                      <a:pt x="504336" y="11478"/>
                      <a:pt x="605290" y="69294"/>
                      <a:pt x="666361" y="167253"/>
                    </a:cubicBezTo>
                    <a:lnTo>
                      <a:pt x="666025" y="1307251"/>
                    </a:lnTo>
                    <a:lnTo>
                      <a:pt x="657567" y="1312853"/>
                    </a:lnTo>
                    <a:cubicBezTo>
                      <a:pt x="-394158" y="656864"/>
                      <a:pt x="42344" y="-40119"/>
                      <a:pt x="417713" y="1803"/>
                    </a:cubicBezTo>
                    <a:close/>
                  </a:path>
                </a:pathLst>
              </a:custGeom>
              <a:gradFill flip="none" rotWithShape="1">
                <a:gsLst>
                  <a:gs pos="25000">
                    <a:schemeClr val="accent3">
                      <a:lumMod val="80000"/>
                    </a:schemeClr>
                  </a:gs>
                  <a:gs pos="0">
                    <a:schemeClr val="accent3">
                      <a:lumMod val="75000"/>
                    </a:schemeClr>
                  </a:gs>
                  <a:gs pos="100000">
                    <a:schemeClr val="accent3">
                      <a:lumMod val="90000"/>
                    </a:schemeClr>
                  </a:gs>
                </a:gsLst>
                <a:lin ang="10800000" scaled="1"/>
                <a:tileRect/>
              </a:gradFill>
              <a:ln>
                <a:noFill/>
              </a:ln>
              <a:effectLst>
                <a:outerShdw blurRad="317500" dist="12700" dir="16200000" rotWithShape="0">
                  <a:prstClr val="black">
                    <a:alpha val="15000"/>
                  </a:prstClr>
                </a:outerShdw>
              </a:effectLst>
            </p:spPr>
            <p:txBody>
    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en-US" sz="2701" dirty="0"/>
              </a:p>
            </p:txBody>
          </p:sp>
          <p:sp>
            <p:nvSpPr>
              <p:cNvPr id="185" name="Freeform: Shape 184">
                <a:extLst>
                  <a:ext uri="{FF2B5EF4-FFF2-40B4-BE49-F238E27FC236}">
                    <a16:creationId xmlns:a16="http://schemas.microsoft.com/office/drawing/2014/main" id="{8061F586-6439-4A21-B77D-2B57C836B9E7}"/>
                  </a:ext>
                </a:extLst>
              </p:cNvPr>
              <p:cNvSpPr/>
              <p:nvPr/>
            </p:nvSpPr>
            <p:spPr>
              <a:xfrm flipH="1">
                <a:off x="8597707" y="961336"/>
                <a:ext cx="599207" cy="1180547"/>
              </a:xfrm>
              <a:custGeom>
                <a:avLst/>
                <a:gdLst>
                  <a:gd name="connsiteX0" fmla="*/ 417713 w 666025"/>
                  <a:gd name="connsiteY0" fmla="*/ 1803 h 1312853"/>
                  <a:gd name="connsiteX1" fmla="*/ 648776 w 666025"/>
                  <a:gd name="connsiteY1" fmla="*/ 158461 h 1312853"/>
                  <a:gd name="connsiteX2" fmla="*/ 666025 w 666025"/>
                  <a:gd name="connsiteY2" fmla="*/ 133883 h 1312853"/>
                  <a:gd name="connsiteX3" fmla="*/ 666025 w 666025"/>
                  <a:gd name="connsiteY3" fmla="*/ 1307251 h 1312853"/>
                  <a:gd name="connsiteX4" fmla="*/ 657567 w 666025"/>
                  <a:gd name="connsiteY4" fmla="*/ 1312853 h 1312853"/>
                  <a:gd name="connsiteX5" fmla="*/ 417713 w 666025"/>
                  <a:gd name="connsiteY5" fmla="*/ 1803 h 1312853"/>
                  <a:gd name="connsiteX0" fmla="*/ 417713 w 666025"/>
                  <a:gd name="connsiteY0" fmla="*/ 1803 h 1312853"/>
                  <a:gd name="connsiteX1" fmla="*/ 648776 w 666025"/>
                  <a:gd name="connsiteY1" fmla="*/ 158461 h 1312853"/>
                  <a:gd name="connsiteX2" fmla="*/ 666025 w 666025"/>
                  <a:gd name="connsiteY2" fmla="*/ 133883 h 1312853"/>
                  <a:gd name="connsiteX3" fmla="*/ 666025 w 666025"/>
                  <a:gd name="connsiteY3" fmla="*/ 1307251 h 1312853"/>
                  <a:gd name="connsiteX4" fmla="*/ 657567 w 666025"/>
                  <a:gd name="connsiteY4" fmla="*/ 1312853 h 1312853"/>
                  <a:gd name="connsiteX5" fmla="*/ 417713 w 666025"/>
                  <a:gd name="connsiteY5" fmla="*/ 1803 h 1312853"/>
                  <a:gd name="connsiteX0" fmla="*/ 417713 w 666025"/>
                  <a:gd name="connsiteY0" fmla="*/ 1803 h 1312853"/>
                  <a:gd name="connsiteX1" fmla="*/ 648776 w 666025"/>
                  <a:gd name="connsiteY1" fmla="*/ 158461 h 1312853"/>
                  <a:gd name="connsiteX2" fmla="*/ 666025 w 666025"/>
                  <a:gd name="connsiteY2" fmla="*/ 1307251 h 1312853"/>
                  <a:gd name="connsiteX3" fmla="*/ 657567 w 666025"/>
                  <a:gd name="connsiteY3" fmla="*/ 1312853 h 1312853"/>
                  <a:gd name="connsiteX4" fmla="*/ 417713 w 666025"/>
                  <a:gd name="connsiteY4" fmla="*/ 1803 h 1312853"/>
                  <a:gd name="connsiteX0" fmla="*/ 417713 w 666361"/>
                  <a:gd name="connsiteY0" fmla="*/ 1803 h 1312853"/>
                  <a:gd name="connsiteX1" fmla="*/ 666361 w 666361"/>
                  <a:gd name="connsiteY1" fmla="*/ 167253 h 1312853"/>
                  <a:gd name="connsiteX2" fmla="*/ 666025 w 666361"/>
                  <a:gd name="connsiteY2" fmla="*/ 1307251 h 1312853"/>
                  <a:gd name="connsiteX3" fmla="*/ 657567 w 666361"/>
                  <a:gd name="connsiteY3" fmla="*/ 1312853 h 1312853"/>
                  <a:gd name="connsiteX4" fmla="*/ 417713 w 666361"/>
                  <a:gd name="connsiteY4" fmla="*/ 1803 h 13128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66361" h="1312853">
                    <a:moveTo>
                      <a:pt x="417713" y="1803"/>
                    </a:moveTo>
                    <a:cubicBezTo>
                      <a:pt x="504336" y="11478"/>
                      <a:pt x="605290" y="69294"/>
                      <a:pt x="666361" y="167253"/>
                    </a:cubicBezTo>
                    <a:lnTo>
                      <a:pt x="666025" y="1307251"/>
                    </a:lnTo>
                    <a:lnTo>
                      <a:pt x="657567" y="1312853"/>
                    </a:lnTo>
                    <a:cubicBezTo>
                      <a:pt x="-394158" y="656864"/>
                      <a:pt x="42344" y="-40119"/>
                      <a:pt x="417713" y="1803"/>
                    </a:cubicBezTo>
                    <a:close/>
                  </a:path>
                </a:pathLst>
              </a:custGeom>
              <a:gradFill flip="none" rotWithShape="1">
                <a:gsLst>
                  <a:gs pos="75000">
                    <a:schemeClr val="accent3">
                      <a:lumMod val="80000"/>
                    </a:schemeClr>
                  </a:gs>
                  <a:gs pos="0">
                    <a:schemeClr val="accent3">
                      <a:lumMod val="90000"/>
                    </a:schemeClr>
                  </a:gs>
                  <a:gs pos="100000">
                    <a:schemeClr val="accent3">
                      <a:lumMod val="75000"/>
                    </a:schemeClr>
                  </a:gs>
                </a:gsLst>
                <a:lin ang="0" scaled="1"/>
                <a:tileRect/>
              </a:gradFill>
              <a:ln>
                <a:noFill/>
              </a:ln>
              <a:effectLst>
                <a:outerShdw blurRad="317500" dist="12700" dir="16200000" rotWithShape="0">
                  <a:prstClr val="black">
                    <a:alpha val="15000"/>
                  </a:prstClr>
                </a:outerShdw>
              </a:effectLst>
            </p:spPr>
            <p:txBody>
    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en-US" sz="2701" dirty="0"/>
              </a:p>
            </p:txBody>
          </p:sp>
          <p:sp>
            <p:nvSpPr>
              <p:cNvPr id="186" name="Freeform: Shape 185">
                <a:extLst>
                  <a:ext uri="{FF2B5EF4-FFF2-40B4-BE49-F238E27FC236}">
                    <a16:creationId xmlns:a16="http://schemas.microsoft.com/office/drawing/2014/main" id="{C912495D-56B5-4029-B257-CE53250F96F8}"/>
                  </a:ext>
                </a:extLst>
              </p:cNvPr>
              <p:cNvSpPr/>
              <p:nvPr/>
            </p:nvSpPr>
            <p:spPr>
              <a:xfrm flipH="1">
                <a:off x="8600528" y="961336"/>
                <a:ext cx="358368" cy="1180547"/>
              </a:xfrm>
              <a:custGeom>
                <a:avLst/>
                <a:gdLst>
                  <a:gd name="connsiteX0" fmla="*/ 417713 w 666025"/>
                  <a:gd name="connsiteY0" fmla="*/ 1803 h 1312853"/>
                  <a:gd name="connsiteX1" fmla="*/ 648776 w 666025"/>
                  <a:gd name="connsiteY1" fmla="*/ 158461 h 1312853"/>
                  <a:gd name="connsiteX2" fmla="*/ 666025 w 666025"/>
                  <a:gd name="connsiteY2" fmla="*/ 133883 h 1312853"/>
                  <a:gd name="connsiteX3" fmla="*/ 666025 w 666025"/>
                  <a:gd name="connsiteY3" fmla="*/ 1307251 h 1312853"/>
                  <a:gd name="connsiteX4" fmla="*/ 657567 w 666025"/>
                  <a:gd name="connsiteY4" fmla="*/ 1312853 h 1312853"/>
                  <a:gd name="connsiteX5" fmla="*/ 417713 w 666025"/>
                  <a:gd name="connsiteY5" fmla="*/ 1803 h 1312853"/>
                  <a:gd name="connsiteX0" fmla="*/ 417713 w 666025"/>
                  <a:gd name="connsiteY0" fmla="*/ 1803 h 1312853"/>
                  <a:gd name="connsiteX1" fmla="*/ 648776 w 666025"/>
                  <a:gd name="connsiteY1" fmla="*/ 158461 h 1312853"/>
                  <a:gd name="connsiteX2" fmla="*/ 666025 w 666025"/>
                  <a:gd name="connsiteY2" fmla="*/ 133883 h 1312853"/>
                  <a:gd name="connsiteX3" fmla="*/ 666025 w 666025"/>
                  <a:gd name="connsiteY3" fmla="*/ 1307251 h 1312853"/>
                  <a:gd name="connsiteX4" fmla="*/ 657567 w 666025"/>
                  <a:gd name="connsiteY4" fmla="*/ 1312853 h 1312853"/>
                  <a:gd name="connsiteX5" fmla="*/ 417713 w 666025"/>
                  <a:gd name="connsiteY5" fmla="*/ 1803 h 1312853"/>
                  <a:gd name="connsiteX0" fmla="*/ 417713 w 666025"/>
                  <a:gd name="connsiteY0" fmla="*/ 1803 h 1312853"/>
                  <a:gd name="connsiteX1" fmla="*/ 648776 w 666025"/>
                  <a:gd name="connsiteY1" fmla="*/ 158461 h 1312853"/>
                  <a:gd name="connsiteX2" fmla="*/ 666025 w 666025"/>
                  <a:gd name="connsiteY2" fmla="*/ 1307251 h 1312853"/>
                  <a:gd name="connsiteX3" fmla="*/ 657567 w 666025"/>
                  <a:gd name="connsiteY3" fmla="*/ 1312853 h 1312853"/>
                  <a:gd name="connsiteX4" fmla="*/ 417713 w 666025"/>
                  <a:gd name="connsiteY4" fmla="*/ 1803 h 1312853"/>
                  <a:gd name="connsiteX0" fmla="*/ 417713 w 666361"/>
                  <a:gd name="connsiteY0" fmla="*/ 1803 h 1312853"/>
                  <a:gd name="connsiteX1" fmla="*/ 666361 w 666361"/>
                  <a:gd name="connsiteY1" fmla="*/ 167253 h 1312853"/>
                  <a:gd name="connsiteX2" fmla="*/ 666025 w 666361"/>
                  <a:gd name="connsiteY2" fmla="*/ 1307251 h 1312853"/>
                  <a:gd name="connsiteX3" fmla="*/ 657567 w 666361"/>
                  <a:gd name="connsiteY3" fmla="*/ 1312853 h 1312853"/>
                  <a:gd name="connsiteX4" fmla="*/ 417713 w 666361"/>
                  <a:gd name="connsiteY4" fmla="*/ 1803 h 13128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66361" h="1312853">
                    <a:moveTo>
                      <a:pt x="417713" y="1803"/>
                    </a:moveTo>
                    <a:cubicBezTo>
                      <a:pt x="504336" y="11478"/>
                      <a:pt x="605290" y="69294"/>
                      <a:pt x="666361" y="167253"/>
                    </a:cubicBezTo>
                    <a:lnTo>
                      <a:pt x="666025" y="1307251"/>
                    </a:lnTo>
                    <a:lnTo>
                      <a:pt x="657567" y="1312853"/>
                    </a:lnTo>
                    <a:cubicBezTo>
                      <a:pt x="-394158" y="656864"/>
                      <a:pt x="42344" y="-40119"/>
                      <a:pt x="417713" y="1803"/>
                    </a:cubicBezTo>
                    <a:close/>
                  </a:path>
                </a:pathLst>
              </a:custGeom>
              <a:gradFill flip="none" rotWithShape="1">
                <a:gsLst>
                  <a:gs pos="70000">
                    <a:srgbClr val="FDCC2F"/>
                  </a:gs>
                  <a:gs pos="0">
                    <a:schemeClr val="accent3"/>
                  </a:gs>
                  <a:gs pos="100000">
                    <a:schemeClr val="accent3">
                      <a:lumMod val="80000"/>
                    </a:schemeClr>
                  </a:gs>
                </a:gsLst>
                <a:lin ang="0" scaled="1"/>
                <a:tileRect/>
              </a:gradFill>
              <a:ln>
                <a:noFill/>
              </a:ln>
              <a:effectLst>
                <a:outerShdw blurRad="317500" dist="12700" dir="16200000" rotWithShape="0">
                  <a:prstClr val="black">
                    <a:alpha val="15000"/>
                  </a:prstClr>
                </a:outerShdw>
              </a:effectLst>
            </p:spPr>
            <p:txBody>
    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en-US" sz="2701"/>
              </a:p>
            </p:txBody>
          </p:sp>
          <p:sp>
            <p:nvSpPr>
              <p:cNvPr id="187" name="Freeform: Shape 186">
                <a:extLst>
                  <a:ext uri="{FF2B5EF4-FFF2-40B4-BE49-F238E27FC236}">
                    <a16:creationId xmlns:a16="http://schemas.microsoft.com/office/drawing/2014/main" id="{EF74E04C-21F8-4671-9414-7ED97472E1A3}"/>
                  </a:ext>
                </a:extLst>
              </p:cNvPr>
              <p:cNvSpPr/>
              <p:nvPr/>
            </p:nvSpPr>
            <p:spPr>
              <a:xfrm>
                <a:off x="8250556" y="961336"/>
                <a:ext cx="358368" cy="1180547"/>
              </a:xfrm>
              <a:custGeom>
                <a:avLst/>
                <a:gdLst>
                  <a:gd name="connsiteX0" fmla="*/ 417713 w 666025"/>
                  <a:gd name="connsiteY0" fmla="*/ 1803 h 1312853"/>
                  <a:gd name="connsiteX1" fmla="*/ 648776 w 666025"/>
                  <a:gd name="connsiteY1" fmla="*/ 158461 h 1312853"/>
                  <a:gd name="connsiteX2" fmla="*/ 666025 w 666025"/>
                  <a:gd name="connsiteY2" fmla="*/ 133883 h 1312853"/>
                  <a:gd name="connsiteX3" fmla="*/ 666025 w 666025"/>
                  <a:gd name="connsiteY3" fmla="*/ 1307251 h 1312853"/>
                  <a:gd name="connsiteX4" fmla="*/ 657567 w 666025"/>
                  <a:gd name="connsiteY4" fmla="*/ 1312853 h 1312853"/>
                  <a:gd name="connsiteX5" fmla="*/ 417713 w 666025"/>
                  <a:gd name="connsiteY5" fmla="*/ 1803 h 1312853"/>
                  <a:gd name="connsiteX0" fmla="*/ 417713 w 666025"/>
                  <a:gd name="connsiteY0" fmla="*/ 1803 h 1312853"/>
                  <a:gd name="connsiteX1" fmla="*/ 648776 w 666025"/>
                  <a:gd name="connsiteY1" fmla="*/ 158461 h 1312853"/>
                  <a:gd name="connsiteX2" fmla="*/ 666025 w 666025"/>
                  <a:gd name="connsiteY2" fmla="*/ 133883 h 1312853"/>
                  <a:gd name="connsiteX3" fmla="*/ 666025 w 666025"/>
                  <a:gd name="connsiteY3" fmla="*/ 1307251 h 1312853"/>
                  <a:gd name="connsiteX4" fmla="*/ 657567 w 666025"/>
                  <a:gd name="connsiteY4" fmla="*/ 1312853 h 1312853"/>
                  <a:gd name="connsiteX5" fmla="*/ 417713 w 666025"/>
                  <a:gd name="connsiteY5" fmla="*/ 1803 h 1312853"/>
                  <a:gd name="connsiteX0" fmla="*/ 417713 w 666025"/>
                  <a:gd name="connsiteY0" fmla="*/ 1803 h 1312853"/>
                  <a:gd name="connsiteX1" fmla="*/ 648776 w 666025"/>
                  <a:gd name="connsiteY1" fmla="*/ 158461 h 1312853"/>
                  <a:gd name="connsiteX2" fmla="*/ 666025 w 666025"/>
                  <a:gd name="connsiteY2" fmla="*/ 1307251 h 1312853"/>
                  <a:gd name="connsiteX3" fmla="*/ 657567 w 666025"/>
                  <a:gd name="connsiteY3" fmla="*/ 1312853 h 1312853"/>
                  <a:gd name="connsiteX4" fmla="*/ 417713 w 666025"/>
                  <a:gd name="connsiteY4" fmla="*/ 1803 h 1312853"/>
                  <a:gd name="connsiteX0" fmla="*/ 417713 w 666361"/>
                  <a:gd name="connsiteY0" fmla="*/ 1803 h 1312853"/>
                  <a:gd name="connsiteX1" fmla="*/ 666361 w 666361"/>
                  <a:gd name="connsiteY1" fmla="*/ 167253 h 1312853"/>
                  <a:gd name="connsiteX2" fmla="*/ 666025 w 666361"/>
                  <a:gd name="connsiteY2" fmla="*/ 1307251 h 1312853"/>
                  <a:gd name="connsiteX3" fmla="*/ 657567 w 666361"/>
                  <a:gd name="connsiteY3" fmla="*/ 1312853 h 1312853"/>
                  <a:gd name="connsiteX4" fmla="*/ 417713 w 666361"/>
                  <a:gd name="connsiteY4" fmla="*/ 1803 h 13128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66361" h="1312853">
                    <a:moveTo>
                      <a:pt x="417713" y="1803"/>
                    </a:moveTo>
                    <a:cubicBezTo>
                      <a:pt x="504336" y="11478"/>
                      <a:pt x="605290" y="69294"/>
                      <a:pt x="666361" y="167253"/>
                    </a:cubicBezTo>
                    <a:lnTo>
                      <a:pt x="666025" y="1307251"/>
                    </a:lnTo>
                    <a:lnTo>
                      <a:pt x="657567" y="1312853"/>
                    </a:lnTo>
                    <a:cubicBezTo>
                      <a:pt x="-394158" y="656864"/>
                      <a:pt x="42344" y="-40119"/>
                      <a:pt x="417713" y="1803"/>
                    </a:cubicBezTo>
                    <a:close/>
                  </a:path>
                </a:pathLst>
              </a:custGeom>
              <a:gradFill flip="none" rotWithShape="1">
                <a:gsLst>
                  <a:gs pos="30000">
                    <a:srgbClr val="FDCE35"/>
                  </a:gs>
                  <a:gs pos="0">
                    <a:schemeClr val="accent3">
                      <a:lumMod val="85000"/>
                    </a:schemeClr>
                  </a:gs>
                  <a:gs pos="100000">
                    <a:schemeClr val="accent3"/>
                  </a:gs>
                </a:gsLst>
                <a:lin ang="10800000" scaled="1"/>
                <a:tileRect/>
              </a:gradFill>
              <a:ln>
                <a:noFill/>
              </a:ln>
              <a:effectLst>
                <a:outerShdw blurRad="317500" dist="12700" dir="16200000" rotWithShape="0">
                  <a:prstClr val="black">
                    <a:alpha val="15000"/>
                  </a:prstClr>
                </a:outerShdw>
              </a:effectLst>
            </p:spPr>
            <p:txBody>
    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en-US" sz="2701" dirty="0"/>
              </a:p>
            </p:txBody>
          </p:sp>
        </p:grpSp>
        <p:grpSp>
          <p:nvGrpSpPr>
            <p:cNvPr id="165" name="Group 164">
              <a:extLst>
                <a:ext uri="{FF2B5EF4-FFF2-40B4-BE49-F238E27FC236}">
                  <a16:creationId xmlns:a16="http://schemas.microsoft.com/office/drawing/2014/main" id="{8A7C7F0A-5405-4C45-A0D3-00EAF67C91D7}"/>
                </a:ext>
              </a:extLst>
            </p:cNvPr>
            <p:cNvGrpSpPr/>
            <p:nvPr/>
          </p:nvGrpSpPr>
          <p:grpSpPr>
            <a:xfrm>
              <a:off x="8166042" y="2950922"/>
              <a:ext cx="840348" cy="1551369"/>
              <a:chOff x="1975571" y="1772713"/>
              <a:chExt cx="1972530" cy="3641492"/>
            </a:xfrm>
          </p:grpSpPr>
          <p:grpSp>
            <p:nvGrpSpPr>
              <p:cNvPr id="166" name="Group 165">
                <a:extLst>
                  <a:ext uri="{FF2B5EF4-FFF2-40B4-BE49-F238E27FC236}">
                    <a16:creationId xmlns:a16="http://schemas.microsoft.com/office/drawing/2014/main" id="{A472CCE0-7A9D-4C78-97F0-22218CADB5D1}"/>
                  </a:ext>
                </a:extLst>
              </p:cNvPr>
              <p:cNvGrpSpPr/>
              <p:nvPr/>
            </p:nvGrpSpPr>
            <p:grpSpPr>
              <a:xfrm>
                <a:off x="2541356" y="1772713"/>
                <a:ext cx="1106207" cy="3638635"/>
                <a:chOff x="2541356" y="1772713"/>
                <a:chExt cx="1106207" cy="3638635"/>
              </a:xfrm>
              <a:solidFill>
                <a:schemeClr val="accent3">
                  <a:lumMod val="75000"/>
                </a:schemeClr>
              </a:solidFill>
            </p:grpSpPr>
            <p:sp>
              <p:nvSpPr>
                <p:cNvPr id="173" name="Freeform: Shape 172">
                  <a:extLst>
                    <a:ext uri="{FF2B5EF4-FFF2-40B4-BE49-F238E27FC236}">
                      <a16:creationId xmlns:a16="http://schemas.microsoft.com/office/drawing/2014/main" id="{D40F04CF-822F-4963-A59C-6F0B1370AF82}"/>
                    </a:ext>
                  </a:extLst>
                </p:cNvPr>
                <p:cNvSpPr/>
                <p:nvPr/>
              </p:nvSpPr>
              <p:spPr>
                <a:xfrm>
                  <a:off x="2571096" y="4597937"/>
                  <a:ext cx="402336" cy="182880"/>
                </a:xfrm>
                <a:custGeom>
                  <a:avLst/>
                  <a:gdLst>
                    <a:gd name="connsiteX0" fmla="*/ 62916 w 3480752"/>
                    <a:gd name="connsiteY0" fmla="*/ 34213 h 1560620"/>
                    <a:gd name="connsiteX1" fmla="*/ 114391 w 3480752"/>
                    <a:gd name="connsiteY1" fmla="*/ 57191 h 1560620"/>
                    <a:gd name="connsiteX2" fmla="*/ 694512 w 3480752"/>
                    <a:gd name="connsiteY2" fmla="*/ 277806 h 1560620"/>
                    <a:gd name="connsiteX3" fmla="*/ 784810 w 3480752"/>
                    <a:gd name="connsiteY3" fmla="*/ 326909 h 1560620"/>
                    <a:gd name="connsiteX4" fmla="*/ 786764 w 3480752"/>
                    <a:gd name="connsiteY4" fmla="*/ 323526 h 1560620"/>
                    <a:gd name="connsiteX5" fmla="*/ 702687 w 3480752"/>
                    <a:gd name="connsiteY5" fmla="*/ 277806 h 1560620"/>
                    <a:gd name="connsiteX6" fmla="*/ 833420 w 3480752"/>
                    <a:gd name="connsiteY6" fmla="*/ 310489 h 1560620"/>
                    <a:gd name="connsiteX7" fmla="*/ 1241959 w 3480752"/>
                    <a:gd name="connsiteY7" fmla="*/ 343172 h 1560620"/>
                    <a:gd name="connsiteX8" fmla="*/ 3480752 w 3480752"/>
                    <a:gd name="connsiteY8" fmla="*/ 1560620 h 1560620"/>
                    <a:gd name="connsiteX9" fmla="*/ 3064038 w 3480752"/>
                    <a:gd name="connsiteY9" fmla="*/ 1527929 h 1560620"/>
                    <a:gd name="connsiteX10" fmla="*/ 3057133 w 3480752"/>
                    <a:gd name="connsiteY10" fmla="*/ 1524163 h 1560620"/>
                    <a:gd name="connsiteX11" fmla="*/ 2941481 w 3480752"/>
                    <a:gd name="connsiteY11" fmla="*/ 1495246 h 1560620"/>
                    <a:gd name="connsiteX12" fmla="*/ 2881754 w 3480752"/>
                    <a:gd name="connsiteY12" fmla="*/ 1462767 h 1560620"/>
                    <a:gd name="connsiteX13" fmla="*/ 2879802 w 3480752"/>
                    <a:gd name="connsiteY13" fmla="*/ 1466146 h 1560620"/>
                    <a:gd name="connsiteX14" fmla="*/ 2933314 w 3480752"/>
                    <a:gd name="connsiteY14" fmla="*/ 1495246 h 1560620"/>
                    <a:gd name="connsiteX15" fmla="*/ 2353185 w 3480752"/>
                    <a:gd name="connsiteY15" fmla="*/ 1274639 h 1560620"/>
                    <a:gd name="connsiteX16" fmla="*/ 2238794 w 3480752"/>
                    <a:gd name="connsiteY16" fmla="*/ 1217440 h 1560620"/>
                    <a:gd name="connsiteX17" fmla="*/ 0 w 3480752"/>
                    <a:gd name="connsiteY17" fmla="*/ 0 h 1560620"/>
                    <a:gd name="connsiteX18" fmla="*/ 62916 w 3480752"/>
                    <a:gd name="connsiteY18" fmla="*/ 34213 h 1560620"/>
                    <a:gd name="connsiteX19" fmla="*/ 57199 w 3480752"/>
                    <a:gd name="connsiteY19" fmla="*/ 31661 h 1560620"/>
                    <a:gd name="connsiteX20" fmla="*/ 0 w 3480752"/>
                    <a:gd name="connsiteY20" fmla="*/ 0 h 1560620"/>
                    <a:gd name="connsiteX0" fmla="*/ 62916 w 3480752"/>
                    <a:gd name="connsiteY0" fmla="*/ 34213 h 1560620"/>
                    <a:gd name="connsiteX1" fmla="*/ 114391 w 3480752"/>
                    <a:gd name="connsiteY1" fmla="*/ 57191 h 1560620"/>
                    <a:gd name="connsiteX2" fmla="*/ 694512 w 3480752"/>
                    <a:gd name="connsiteY2" fmla="*/ 277806 h 1560620"/>
                    <a:gd name="connsiteX3" fmla="*/ 784810 w 3480752"/>
                    <a:gd name="connsiteY3" fmla="*/ 326909 h 1560620"/>
                    <a:gd name="connsiteX4" fmla="*/ 702687 w 3480752"/>
                    <a:gd name="connsiteY4" fmla="*/ 277806 h 1560620"/>
                    <a:gd name="connsiteX5" fmla="*/ 833420 w 3480752"/>
                    <a:gd name="connsiteY5" fmla="*/ 310489 h 1560620"/>
                    <a:gd name="connsiteX6" fmla="*/ 1241959 w 3480752"/>
                    <a:gd name="connsiteY6" fmla="*/ 343172 h 1560620"/>
                    <a:gd name="connsiteX7" fmla="*/ 3480752 w 3480752"/>
                    <a:gd name="connsiteY7" fmla="*/ 1560620 h 1560620"/>
                    <a:gd name="connsiteX8" fmla="*/ 3064038 w 3480752"/>
                    <a:gd name="connsiteY8" fmla="*/ 1527929 h 1560620"/>
                    <a:gd name="connsiteX9" fmla="*/ 3057133 w 3480752"/>
                    <a:gd name="connsiteY9" fmla="*/ 1524163 h 1560620"/>
                    <a:gd name="connsiteX10" fmla="*/ 2941481 w 3480752"/>
                    <a:gd name="connsiteY10" fmla="*/ 1495246 h 1560620"/>
                    <a:gd name="connsiteX11" fmla="*/ 2881754 w 3480752"/>
                    <a:gd name="connsiteY11" fmla="*/ 1462767 h 1560620"/>
                    <a:gd name="connsiteX12" fmla="*/ 2879802 w 3480752"/>
                    <a:gd name="connsiteY12" fmla="*/ 1466146 h 1560620"/>
                    <a:gd name="connsiteX13" fmla="*/ 2933314 w 3480752"/>
                    <a:gd name="connsiteY13" fmla="*/ 1495246 h 1560620"/>
                    <a:gd name="connsiteX14" fmla="*/ 2353185 w 3480752"/>
                    <a:gd name="connsiteY14" fmla="*/ 1274639 h 1560620"/>
                    <a:gd name="connsiteX15" fmla="*/ 2238794 w 3480752"/>
                    <a:gd name="connsiteY15" fmla="*/ 1217440 h 1560620"/>
                    <a:gd name="connsiteX16" fmla="*/ 62916 w 3480752"/>
                    <a:gd name="connsiteY16" fmla="*/ 34213 h 1560620"/>
                    <a:gd name="connsiteX17" fmla="*/ 0 w 3480752"/>
                    <a:gd name="connsiteY17" fmla="*/ 0 h 1560620"/>
                    <a:gd name="connsiteX18" fmla="*/ 62916 w 3480752"/>
                    <a:gd name="connsiteY18" fmla="*/ 34213 h 1560620"/>
                    <a:gd name="connsiteX19" fmla="*/ 57199 w 3480752"/>
                    <a:gd name="connsiteY19" fmla="*/ 31661 h 1560620"/>
                    <a:gd name="connsiteX20" fmla="*/ 0 w 3480752"/>
                    <a:gd name="connsiteY20" fmla="*/ 0 h 1560620"/>
                    <a:gd name="connsiteX0" fmla="*/ 62916 w 3480752"/>
                    <a:gd name="connsiteY0" fmla="*/ 34213 h 1560620"/>
                    <a:gd name="connsiteX1" fmla="*/ 114391 w 3480752"/>
                    <a:gd name="connsiteY1" fmla="*/ 57191 h 1560620"/>
                    <a:gd name="connsiteX2" fmla="*/ 694512 w 3480752"/>
                    <a:gd name="connsiteY2" fmla="*/ 277806 h 1560620"/>
                    <a:gd name="connsiteX3" fmla="*/ 702687 w 3480752"/>
                    <a:gd name="connsiteY3" fmla="*/ 277806 h 1560620"/>
                    <a:gd name="connsiteX4" fmla="*/ 833420 w 3480752"/>
                    <a:gd name="connsiteY4" fmla="*/ 310489 h 1560620"/>
                    <a:gd name="connsiteX5" fmla="*/ 1241959 w 3480752"/>
                    <a:gd name="connsiteY5" fmla="*/ 343172 h 1560620"/>
                    <a:gd name="connsiteX6" fmla="*/ 3480752 w 3480752"/>
                    <a:gd name="connsiteY6" fmla="*/ 1560620 h 1560620"/>
                    <a:gd name="connsiteX7" fmla="*/ 3064038 w 3480752"/>
                    <a:gd name="connsiteY7" fmla="*/ 1527929 h 1560620"/>
                    <a:gd name="connsiteX8" fmla="*/ 3057133 w 3480752"/>
                    <a:gd name="connsiteY8" fmla="*/ 1524163 h 1560620"/>
                    <a:gd name="connsiteX9" fmla="*/ 2941481 w 3480752"/>
                    <a:gd name="connsiteY9" fmla="*/ 1495246 h 1560620"/>
                    <a:gd name="connsiteX10" fmla="*/ 2881754 w 3480752"/>
                    <a:gd name="connsiteY10" fmla="*/ 1462767 h 1560620"/>
                    <a:gd name="connsiteX11" fmla="*/ 2879802 w 3480752"/>
                    <a:gd name="connsiteY11" fmla="*/ 1466146 h 1560620"/>
                    <a:gd name="connsiteX12" fmla="*/ 2933314 w 3480752"/>
                    <a:gd name="connsiteY12" fmla="*/ 1495246 h 1560620"/>
                    <a:gd name="connsiteX13" fmla="*/ 2353185 w 3480752"/>
                    <a:gd name="connsiteY13" fmla="*/ 1274639 h 1560620"/>
                    <a:gd name="connsiteX14" fmla="*/ 2238794 w 3480752"/>
                    <a:gd name="connsiteY14" fmla="*/ 1217440 h 1560620"/>
                    <a:gd name="connsiteX15" fmla="*/ 62916 w 3480752"/>
                    <a:gd name="connsiteY15" fmla="*/ 34213 h 1560620"/>
                    <a:gd name="connsiteX16" fmla="*/ 0 w 3480752"/>
                    <a:gd name="connsiteY16" fmla="*/ 0 h 1560620"/>
                    <a:gd name="connsiteX17" fmla="*/ 62916 w 3480752"/>
                    <a:gd name="connsiteY17" fmla="*/ 34213 h 1560620"/>
                    <a:gd name="connsiteX18" fmla="*/ 57199 w 3480752"/>
                    <a:gd name="connsiteY18" fmla="*/ 31661 h 1560620"/>
                    <a:gd name="connsiteX19" fmla="*/ 0 w 3480752"/>
                    <a:gd name="connsiteY19" fmla="*/ 0 h 1560620"/>
                    <a:gd name="connsiteX0" fmla="*/ 62916 w 3480752"/>
                    <a:gd name="connsiteY0" fmla="*/ 34213 h 1560620"/>
                    <a:gd name="connsiteX1" fmla="*/ 114391 w 3480752"/>
                    <a:gd name="connsiteY1" fmla="*/ 57191 h 1560620"/>
                    <a:gd name="connsiteX2" fmla="*/ 694512 w 3480752"/>
                    <a:gd name="connsiteY2" fmla="*/ 277806 h 1560620"/>
                    <a:gd name="connsiteX3" fmla="*/ 702687 w 3480752"/>
                    <a:gd name="connsiteY3" fmla="*/ 277806 h 1560620"/>
                    <a:gd name="connsiteX4" fmla="*/ 833420 w 3480752"/>
                    <a:gd name="connsiteY4" fmla="*/ 310489 h 1560620"/>
                    <a:gd name="connsiteX5" fmla="*/ 1241959 w 3480752"/>
                    <a:gd name="connsiteY5" fmla="*/ 343172 h 1560620"/>
                    <a:gd name="connsiteX6" fmla="*/ 3480752 w 3480752"/>
                    <a:gd name="connsiteY6" fmla="*/ 1560620 h 1560620"/>
                    <a:gd name="connsiteX7" fmla="*/ 3064038 w 3480752"/>
                    <a:gd name="connsiteY7" fmla="*/ 1527929 h 1560620"/>
                    <a:gd name="connsiteX8" fmla="*/ 3057133 w 3480752"/>
                    <a:gd name="connsiteY8" fmla="*/ 1524163 h 1560620"/>
                    <a:gd name="connsiteX9" fmla="*/ 2941481 w 3480752"/>
                    <a:gd name="connsiteY9" fmla="*/ 1495246 h 1560620"/>
                    <a:gd name="connsiteX10" fmla="*/ 2881754 w 3480752"/>
                    <a:gd name="connsiteY10" fmla="*/ 1462767 h 1560620"/>
                    <a:gd name="connsiteX11" fmla="*/ 2933314 w 3480752"/>
                    <a:gd name="connsiteY11" fmla="*/ 1495246 h 1560620"/>
                    <a:gd name="connsiteX12" fmla="*/ 2353185 w 3480752"/>
                    <a:gd name="connsiteY12" fmla="*/ 1274639 h 1560620"/>
                    <a:gd name="connsiteX13" fmla="*/ 2238794 w 3480752"/>
                    <a:gd name="connsiteY13" fmla="*/ 1217440 h 1560620"/>
                    <a:gd name="connsiteX14" fmla="*/ 62916 w 3480752"/>
                    <a:gd name="connsiteY14" fmla="*/ 34213 h 1560620"/>
                    <a:gd name="connsiteX15" fmla="*/ 0 w 3480752"/>
                    <a:gd name="connsiteY15" fmla="*/ 0 h 1560620"/>
                    <a:gd name="connsiteX16" fmla="*/ 62916 w 3480752"/>
                    <a:gd name="connsiteY16" fmla="*/ 34213 h 1560620"/>
                    <a:gd name="connsiteX17" fmla="*/ 57199 w 3480752"/>
                    <a:gd name="connsiteY17" fmla="*/ 31661 h 1560620"/>
                    <a:gd name="connsiteX18" fmla="*/ 0 w 3480752"/>
                    <a:gd name="connsiteY18" fmla="*/ 0 h 1560620"/>
                    <a:gd name="connsiteX0" fmla="*/ 62916 w 3480752"/>
                    <a:gd name="connsiteY0" fmla="*/ 34213 h 1560620"/>
                    <a:gd name="connsiteX1" fmla="*/ 114391 w 3480752"/>
                    <a:gd name="connsiteY1" fmla="*/ 57191 h 1560620"/>
                    <a:gd name="connsiteX2" fmla="*/ 694512 w 3480752"/>
                    <a:gd name="connsiteY2" fmla="*/ 277806 h 1560620"/>
                    <a:gd name="connsiteX3" fmla="*/ 702687 w 3480752"/>
                    <a:gd name="connsiteY3" fmla="*/ 277806 h 1560620"/>
                    <a:gd name="connsiteX4" fmla="*/ 833420 w 3480752"/>
                    <a:gd name="connsiteY4" fmla="*/ 310489 h 1560620"/>
                    <a:gd name="connsiteX5" fmla="*/ 1241959 w 3480752"/>
                    <a:gd name="connsiteY5" fmla="*/ 343172 h 1560620"/>
                    <a:gd name="connsiteX6" fmla="*/ 3480752 w 3480752"/>
                    <a:gd name="connsiteY6" fmla="*/ 1560620 h 1560620"/>
                    <a:gd name="connsiteX7" fmla="*/ 3064038 w 3480752"/>
                    <a:gd name="connsiteY7" fmla="*/ 1527929 h 1560620"/>
                    <a:gd name="connsiteX8" fmla="*/ 3057133 w 3480752"/>
                    <a:gd name="connsiteY8" fmla="*/ 1524163 h 1560620"/>
                    <a:gd name="connsiteX9" fmla="*/ 2941481 w 3480752"/>
                    <a:gd name="connsiteY9" fmla="*/ 1495246 h 1560620"/>
                    <a:gd name="connsiteX10" fmla="*/ 2933314 w 3480752"/>
                    <a:gd name="connsiteY10" fmla="*/ 1495246 h 1560620"/>
                    <a:gd name="connsiteX11" fmla="*/ 2353185 w 3480752"/>
                    <a:gd name="connsiteY11" fmla="*/ 1274639 h 1560620"/>
                    <a:gd name="connsiteX12" fmla="*/ 2238794 w 3480752"/>
                    <a:gd name="connsiteY12" fmla="*/ 1217440 h 1560620"/>
                    <a:gd name="connsiteX13" fmla="*/ 62916 w 3480752"/>
                    <a:gd name="connsiteY13" fmla="*/ 34213 h 1560620"/>
                    <a:gd name="connsiteX14" fmla="*/ 0 w 3480752"/>
                    <a:gd name="connsiteY14" fmla="*/ 0 h 1560620"/>
                    <a:gd name="connsiteX15" fmla="*/ 62916 w 3480752"/>
                    <a:gd name="connsiteY15" fmla="*/ 34213 h 1560620"/>
                    <a:gd name="connsiteX16" fmla="*/ 57199 w 3480752"/>
                    <a:gd name="connsiteY16" fmla="*/ 31661 h 1560620"/>
                    <a:gd name="connsiteX17" fmla="*/ 0 w 3480752"/>
                    <a:gd name="connsiteY17" fmla="*/ 0 h 156062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</a:cxnLst>
                  <a:rect l="l" t="t" r="r" b="b"/>
                  <a:pathLst>
                    <a:path w="3480752" h="1560620">
                      <a:moveTo>
                        <a:pt x="62916" y="34213"/>
                      </a:moveTo>
                      <a:lnTo>
                        <a:pt x="114391" y="57191"/>
                      </a:lnTo>
                      <a:cubicBezTo>
                        <a:pt x="302323" y="147074"/>
                        <a:pt x="498413" y="220606"/>
                        <a:pt x="694512" y="277806"/>
                      </a:cubicBezTo>
                      <a:lnTo>
                        <a:pt x="702687" y="277806"/>
                      </a:lnTo>
                      <a:cubicBezTo>
                        <a:pt x="743545" y="285981"/>
                        <a:pt x="784395" y="302314"/>
                        <a:pt x="833420" y="310489"/>
                      </a:cubicBezTo>
                      <a:lnTo>
                        <a:pt x="1241959" y="343172"/>
                      </a:lnTo>
                      <a:lnTo>
                        <a:pt x="3480752" y="1560620"/>
                      </a:lnTo>
                      <a:lnTo>
                        <a:pt x="3064038" y="1527929"/>
                      </a:lnTo>
                      <a:lnTo>
                        <a:pt x="3057133" y="1524163"/>
                      </a:lnTo>
                      <a:lnTo>
                        <a:pt x="2941481" y="1495246"/>
                      </a:lnTo>
                      <a:lnTo>
                        <a:pt x="2933314" y="1495246"/>
                      </a:lnTo>
                      <a:cubicBezTo>
                        <a:pt x="2737215" y="1446221"/>
                        <a:pt x="2541108" y="1372688"/>
                        <a:pt x="2353185" y="1274639"/>
                      </a:cubicBezTo>
                      <a:cubicBezTo>
                        <a:pt x="2312335" y="1258298"/>
                        <a:pt x="2279652" y="1241956"/>
                        <a:pt x="2238794" y="1217440"/>
                      </a:cubicBezTo>
                      <a:lnTo>
                        <a:pt x="62916" y="34213"/>
                      </a:lnTo>
                      <a:close/>
                      <a:moveTo>
                        <a:pt x="0" y="0"/>
                      </a:moveTo>
                      <a:lnTo>
                        <a:pt x="62916" y="34213"/>
                      </a:lnTo>
                      <a:lnTo>
                        <a:pt x="57199" y="31661"/>
                      </a:lnTo>
                      <a:cubicBezTo>
                        <a:pt x="38815" y="22469"/>
                        <a:pt x="20429" y="12254"/>
                        <a:pt x="0" y="0"/>
                      </a:cubicBezTo>
                      <a:close/>
                    </a:path>
                  </a:pathLst>
                </a:custGeom>
                <a:grpFill/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74" name="Freeform: Shape 173">
                  <a:extLst>
                    <a:ext uri="{FF2B5EF4-FFF2-40B4-BE49-F238E27FC236}">
                      <a16:creationId xmlns:a16="http://schemas.microsoft.com/office/drawing/2014/main" id="{186D430D-2ED3-4763-8AD4-A5F59672069D}"/>
                    </a:ext>
                  </a:extLst>
                </p:cNvPr>
                <p:cNvSpPr/>
                <p:nvPr/>
              </p:nvSpPr>
              <p:spPr>
                <a:xfrm>
                  <a:off x="3023223" y="4576005"/>
                  <a:ext cx="257175" cy="133350"/>
                </a:xfrm>
                <a:custGeom>
                  <a:avLst/>
                  <a:gdLst>
                    <a:gd name="connsiteX0" fmla="*/ 260032 w 257175"/>
                    <a:gd name="connsiteY0" fmla="*/ 141922 h 133350"/>
                    <a:gd name="connsiteX1" fmla="*/ 0 w 257175"/>
                    <a:gd name="connsiteY1" fmla="*/ 0 h 133350"/>
                    <a:gd name="connsiteX2" fmla="*/ 952 w 257175"/>
                    <a:gd name="connsiteY2" fmla="*/ 0 h 133350"/>
                    <a:gd name="connsiteX3" fmla="*/ 260032 w 257175"/>
                    <a:gd name="connsiteY3" fmla="*/ 141922 h 133350"/>
                    <a:gd name="connsiteX4" fmla="*/ 260032 w 257175"/>
                    <a:gd name="connsiteY4" fmla="*/ 141922 h 1333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57175" h="133350">
                      <a:moveTo>
                        <a:pt x="260032" y="141922"/>
                      </a:moveTo>
                      <a:lnTo>
                        <a:pt x="0" y="0"/>
                      </a:lnTo>
                      <a:cubicBezTo>
                        <a:pt x="0" y="0"/>
                        <a:pt x="952" y="0"/>
                        <a:pt x="952" y="0"/>
                      </a:cubicBezTo>
                      <a:lnTo>
                        <a:pt x="260032" y="141922"/>
                      </a:lnTo>
                      <a:cubicBezTo>
                        <a:pt x="260985" y="141922"/>
                        <a:pt x="260985" y="141922"/>
                        <a:pt x="260032" y="141922"/>
                      </a:cubicBezTo>
                    </a:path>
                  </a:pathLst>
                </a:custGeom>
                <a:grpFill/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75" name="Freeform: Shape 174">
                  <a:extLst>
                    <a:ext uri="{FF2B5EF4-FFF2-40B4-BE49-F238E27FC236}">
                      <a16:creationId xmlns:a16="http://schemas.microsoft.com/office/drawing/2014/main" id="{CB508003-5C3A-464B-B11A-59CDC1ED3FB5}"/>
                    </a:ext>
                  </a:extLst>
                </p:cNvPr>
                <p:cNvSpPr/>
                <p:nvPr/>
              </p:nvSpPr>
              <p:spPr>
                <a:xfrm>
                  <a:off x="2727131" y="4925572"/>
                  <a:ext cx="257176" cy="485776"/>
                </a:xfrm>
                <a:custGeom>
                  <a:avLst/>
                  <a:gdLst>
                    <a:gd name="connsiteX0" fmla="*/ 260033 w 257175"/>
                    <a:gd name="connsiteY0" fmla="*/ 486727 h 485775"/>
                    <a:gd name="connsiteX1" fmla="*/ 0 w 257175"/>
                    <a:gd name="connsiteY1" fmla="*/ 344805 h 485775"/>
                    <a:gd name="connsiteX2" fmla="*/ 953 w 257175"/>
                    <a:gd name="connsiteY2" fmla="*/ 0 h 485775"/>
                    <a:gd name="connsiteX3" fmla="*/ 260985 w 257175"/>
                    <a:gd name="connsiteY3" fmla="*/ 141922 h 48577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57175" h="485775">
                      <a:moveTo>
                        <a:pt x="260033" y="486727"/>
                      </a:moveTo>
                      <a:lnTo>
                        <a:pt x="0" y="344805"/>
                      </a:lnTo>
                      <a:lnTo>
                        <a:pt x="953" y="0"/>
                      </a:lnTo>
                      <a:lnTo>
                        <a:pt x="260985" y="141922"/>
                      </a:lnTo>
                      <a:close/>
                    </a:path>
                  </a:pathLst>
                </a:custGeom>
                <a:grpFill/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76" name="Freeform: Shape 175">
                  <a:extLst>
                    <a:ext uri="{FF2B5EF4-FFF2-40B4-BE49-F238E27FC236}">
                      <a16:creationId xmlns:a16="http://schemas.microsoft.com/office/drawing/2014/main" id="{5F533705-59A9-407F-9C05-B4F1B647834C}"/>
                    </a:ext>
                  </a:extLst>
                </p:cNvPr>
                <p:cNvSpPr/>
                <p:nvPr/>
              </p:nvSpPr>
              <p:spPr>
                <a:xfrm>
                  <a:off x="2986527" y="3640650"/>
                  <a:ext cx="661036" cy="1099185"/>
                </a:xfrm>
                <a:custGeom>
                  <a:avLst/>
                  <a:gdLst>
                    <a:gd name="connsiteX0" fmla="*/ 359092 w 661035"/>
                    <a:gd name="connsiteY0" fmla="*/ 597218 h 1099185"/>
                    <a:gd name="connsiteX1" fmla="*/ 620078 w 661035"/>
                    <a:gd name="connsiteY1" fmla="*/ 739140 h 1099185"/>
                    <a:gd name="connsiteX2" fmla="*/ 584835 w 661035"/>
                    <a:gd name="connsiteY2" fmla="*/ 818198 h 1099185"/>
                    <a:gd name="connsiteX3" fmla="*/ 584836 w 661035"/>
                    <a:gd name="connsiteY3" fmla="*/ 818198 h 1099185"/>
                    <a:gd name="connsiteX4" fmla="*/ 545783 w 661035"/>
                    <a:gd name="connsiteY4" fmla="*/ 882015 h 1099185"/>
                    <a:gd name="connsiteX5" fmla="*/ 538930 w 661035"/>
                    <a:gd name="connsiteY5" fmla="*/ 891439 h 1099185"/>
                    <a:gd name="connsiteX6" fmla="*/ 539116 w 661035"/>
                    <a:gd name="connsiteY6" fmla="*/ 891540 h 1099185"/>
                    <a:gd name="connsiteX7" fmla="*/ 500063 w 661035"/>
                    <a:gd name="connsiteY7" fmla="*/ 940118 h 1099185"/>
                    <a:gd name="connsiteX8" fmla="*/ 452605 w 661035"/>
                    <a:gd name="connsiteY8" fmla="*/ 914311 h 1099185"/>
                    <a:gd name="connsiteX9" fmla="*/ 451949 w 661035"/>
                    <a:gd name="connsiteY9" fmla="*/ 914906 h 1099185"/>
                    <a:gd name="connsiteX10" fmla="*/ 500063 w 661035"/>
                    <a:gd name="connsiteY10" fmla="*/ 941070 h 1099185"/>
                    <a:gd name="connsiteX11" fmla="*/ 451485 w 661035"/>
                    <a:gd name="connsiteY11" fmla="*/ 989648 h 1099185"/>
                    <a:gd name="connsiteX12" fmla="*/ 396629 w 661035"/>
                    <a:gd name="connsiteY12" fmla="*/ 1033155 h 1099185"/>
                    <a:gd name="connsiteX13" fmla="*/ 397193 w 661035"/>
                    <a:gd name="connsiteY13" fmla="*/ 1033462 h 1099185"/>
                    <a:gd name="connsiteX14" fmla="*/ 320041 w 661035"/>
                    <a:gd name="connsiteY14" fmla="*/ 1076325 h 1099185"/>
                    <a:gd name="connsiteX15" fmla="*/ 291343 w 661035"/>
                    <a:gd name="connsiteY15" fmla="*/ 1060767 h 1099185"/>
                    <a:gd name="connsiteX16" fmla="*/ 290403 w 661035"/>
                    <a:gd name="connsiteY16" fmla="*/ 1061621 h 1099185"/>
                    <a:gd name="connsiteX17" fmla="*/ 319088 w 661035"/>
                    <a:gd name="connsiteY17" fmla="*/ 1077277 h 1099185"/>
                    <a:gd name="connsiteX18" fmla="*/ 260985 w 661035"/>
                    <a:gd name="connsiteY18" fmla="*/ 1099185 h 1099185"/>
                    <a:gd name="connsiteX19" fmla="*/ 0 w 661035"/>
                    <a:gd name="connsiteY19" fmla="*/ 957262 h 1099185"/>
                    <a:gd name="connsiteX20" fmla="*/ 59055 w 661035"/>
                    <a:gd name="connsiteY20" fmla="*/ 935355 h 1099185"/>
                    <a:gd name="connsiteX21" fmla="*/ 284314 w 661035"/>
                    <a:gd name="connsiteY21" fmla="*/ 1058298 h 1099185"/>
                    <a:gd name="connsiteX22" fmla="*/ 284516 w 661035"/>
                    <a:gd name="connsiteY22" fmla="*/ 1057066 h 1099185"/>
                    <a:gd name="connsiteX23" fmla="*/ 60008 w 661035"/>
                    <a:gd name="connsiteY23" fmla="*/ 935355 h 1099185"/>
                    <a:gd name="connsiteX24" fmla="*/ 135745 w 661035"/>
                    <a:gd name="connsiteY24" fmla="*/ 891807 h 1099185"/>
                    <a:gd name="connsiteX25" fmla="*/ 135255 w 661035"/>
                    <a:gd name="connsiteY25" fmla="*/ 891540 h 1099185"/>
                    <a:gd name="connsiteX26" fmla="*/ 190500 w 661035"/>
                    <a:gd name="connsiteY26" fmla="*/ 847725 h 1099185"/>
                    <a:gd name="connsiteX27" fmla="*/ 239078 w 661035"/>
                    <a:gd name="connsiteY27" fmla="*/ 799148 h 1099185"/>
                    <a:gd name="connsiteX28" fmla="*/ 319738 w 661035"/>
                    <a:gd name="connsiteY28" fmla="*/ 843010 h 1099185"/>
                    <a:gd name="connsiteX29" fmla="*/ 319882 w 661035"/>
                    <a:gd name="connsiteY29" fmla="*/ 842137 h 1099185"/>
                    <a:gd name="connsiteX30" fmla="*/ 239078 w 661035"/>
                    <a:gd name="connsiteY30" fmla="*/ 798196 h 1099185"/>
                    <a:gd name="connsiteX31" fmla="*/ 277307 w 661035"/>
                    <a:gd name="connsiteY31" fmla="*/ 750642 h 1099185"/>
                    <a:gd name="connsiteX32" fmla="*/ 277178 w 661035"/>
                    <a:gd name="connsiteY32" fmla="*/ 750571 h 1099185"/>
                    <a:gd name="connsiteX33" fmla="*/ 284798 w 661035"/>
                    <a:gd name="connsiteY33" fmla="*/ 740093 h 1099185"/>
                    <a:gd name="connsiteX34" fmla="*/ 323850 w 661035"/>
                    <a:gd name="connsiteY34" fmla="*/ 676275 h 1099185"/>
                    <a:gd name="connsiteX35" fmla="*/ 359092 w 661035"/>
                    <a:gd name="connsiteY35" fmla="*/ 597218 h 1099185"/>
                    <a:gd name="connsiteX36" fmla="*/ 220980 w 661035"/>
                    <a:gd name="connsiteY36" fmla="*/ 0 h 1099185"/>
                    <a:gd name="connsiteX37" fmla="*/ 481965 w 661035"/>
                    <a:gd name="connsiteY37" fmla="*/ 141922 h 1099185"/>
                    <a:gd name="connsiteX38" fmla="*/ 575310 w 661035"/>
                    <a:gd name="connsiteY38" fmla="*/ 214313 h 1099185"/>
                    <a:gd name="connsiteX39" fmla="*/ 661035 w 661035"/>
                    <a:gd name="connsiteY39" fmla="*/ 504825 h 1099185"/>
                    <a:gd name="connsiteX40" fmla="*/ 621030 w 661035"/>
                    <a:gd name="connsiteY40" fmla="*/ 739140 h 1099185"/>
                    <a:gd name="connsiteX41" fmla="*/ 360045 w 661035"/>
                    <a:gd name="connsiteY41" fmla="*/ 597218 h 1099185"/>
                    <a:gd name="connsiteX42" fmla="*/ 400050 w 661035"/>
                    <a:gd name="connsiteY42" fmla="*/ 362902 h 1099185"/>
                    <a:gd name="connsiteX43" fmla="*/ 314325 w 661035"/>
                    <a:gd name="connsiteY43" fmla="*/ 72390 h 1099185"/>
                    <a:gd name="connsiteX44" fmla="*/ 220980 w 661035"/>
                    <a:gd name="connsiteY44" fmla="*/ 0 h 1099185"/>
                    <a:gd name="connsiteX0" fmla="*/ 359092 w 661035"/>
                    <a:gd name="connsiteY0" fmla="*/ 597218 h 1099185"/>
                    <a:gd name="connsiteX1" fmla="*/ 620078 w 661035"/>
                    <a:gd name="connsiteY1" fmla="*/ 739140 h 1099185"/>
                    <a:gd name="connsiteX2" fmla="*/ 584835 w 661035"/>
                    <a:gd name="connsiteY2" fmla="*/ 818198 h 1099185"/>
                    <a:gd name="connsiteX3" fmla="*/ 584836 w 661035"/>
                    <a:gd name="connsiteY3" fmla="*/ 818198 h 1099185"/>
                    <a:gd name="connsiteX4" fmla="*/ 545783 w 661035"/>
                    <a:gd name="connsiteY4" fmla="*/ 882015 h 1099185"/>
                    <a:gd name="connsiteX5" fmla="*/ 538930 w 661035"/>
                    <a:gd name="connsiteY5" fmla="*/ 891439 h 1099185"/>
                    <a:gd name="connsiteX6" fmla="*/ 539116 w 661035"/>
                    <a:gd name="connsiteY6" fmla="*/ 891540 h 1099185"/>
                    <a:gd name="connsiteX7" fmla="*/ 500063 w 661035"/>
                    <a:gd name="connsiteY7" fmla="*/ 940118 h 1099185"/>
                    <a:gd name="connsiteX8" fmla="*/ 452605 w 661035"/>
                    <a:gd name="connsiteY8" fmla="*/ 914311 h 1099185"/>
                    <a:gd name="connsiteX9" fmla="*/ 451949 w 661035"/>
                    <a:gd name="connsiteY9" fmla="*/ 914906 h 1099185"/>
                    <a:gd name="connsiteX10" fmla="*/ 500063 w 661035"/>
                    <a:gd name="connsiteY10" fmla="*/ 941070 h 1099185"/>
                    <a:gd name="connsiteX11" fmla="*/ 451485 w 661035"/>
                    <a:gd name="connsiteY11" fmla="*/ 989648 h 1099185"/>
                    <a:gd name="connsiteX12" fmla="*/ 396629 w 661035"/>
                    <a:gd name="connsiteY12" fmla="*/ 1033155 h 1099185"/>
                    <a:gd name="connsiteX13" fmla="*/ 397193 w 661035"/>
                    <a:gd name="connsiteY13" fmla="*/ 1033462 h 1099185"/>
                    <a:gd name="connsiteX14" fmla="*/ 320041 w 661035"/>
                    <a:gd name="connsiteY14" fmla="*/ 1076325 h 1099185"/>
                    <a:gd name="connsiteX15" fmla="*/ 291343 w 661035"/>
                    <a:gd name="connsiteY15" fmla="*/ 1060767 h 1099185"/>
                    <a:gd name="connsiteX16" fmla="*/ 290403 w 661035"/>
                    <a:gd name="connsiteY16" fmla="*/ 1061621 h 1099185"/>
                    <a:gd name="connsiteX17" fmla="*/ 319088 w 661035"/>
                    <a:gd name="connsiteY17" fmla="*/ 1077277 h 1099185"/>
                    <a:gd name="connsiteX18" fmla="*/ 260985 w 661035"/>
                    <a:gd name="connsiteY18" fmla="*/ 1099185 h 1099185"/>
                    <a:gd name="connsiteX19" fmla="*/ 0 w 661035"/>
                    <a:gd name="connsiteY19" fmla="*/ 957262 h 1099185"/>
                    <a:gd name="connsiteX20" fmla="*/ 59055 w 661035"/>
                    <a:gd name="connsiteY20" fmla="*/ 935355 h 1099185"/>
                    <a:gd name="connsiteX21" fmla="*/ 284314 w 661035"/>
                    <a:gd name="connsiteY21" fmla="*/ 1058298 h 1099185"/>
                    <a:gd name="connsiteX22" fmla="*/ 284516 w 661035"/>
                    <a:gd name="connsiteY22" fmla="*/ 1057066 h 1099185"/>
                    <a:gd name="connsiteX23" fmla="*/ 60008 w 661035"/>
                    <a:gd name="connsiteY23" fmla="*/ 935355 h 1099185"/>
                    <a:gd name="connsiteX24" fmla="*/ 135745 w 661035"/>
                    <a:gd name="connsiteY24" fmla="*/ 891807 h 1099185"/>
                    <a:gd name="connsiteX25" fmla="*/ 135255 w 661035"/>
                    <a:gd name="connsiteY25" fmla="*/ 891540 h 1099185"/>
                    <a:gd name="connsiteX26" fmla="*/ 190500 w 661035"/>
                    <a:gd name="connsiteY26" fmla="*/ 847725 h 1099185"/>
                    <a:gd name="connsiteX27" fmla="*/ 239078 w 661035"/>
                    <a:gd name="connsiteY27" fmla="*/ 799148 h 1099185"/>
                    <a:gd name="connsiteX28" fmla="*/ 319738 w 661035"/>
                    <a:gd name="connsiteY28" fmla="*/ 843010 h 1099185"/>
                    <a:gd name="connsiteX29" fmla="*/ 239078 w 661035"/>
                    <a:gd name="connsiteY29" fmla="*/ 798196 h 1099185"/>
                    <a:gd name="connsiteX30" fmla="*/ 277307 w 661035"/>
                    <a:gd name="connsiteY30" fmla="*/ 750642 h 1099185"/>
                    <a:gd name="connsiteX31" fmla="*/ 277178 w 661035"/>
                    <a:gd name="connsiteY31" fmla="*/ 750571 h 1099185"/>
                    <a:gd name="connsiteX32" fmla="*/ 284798 w 661035"/>
                    <a:gd name="connsiteY32" fmla="*/ 740093 h 1099185"/>
                    <a:gd name="connsiteX33" fmla="*/ 323850 w 661035"/>
                    <a:gd name="connsiteY33" fmla="*/ 676275 h 1099185"/>
                    <a:gd name="connsiteX34" fmla="*/ 359092 w 661035"/>
                    <a:gd name="connsiteY34" fmla="*/ 597218 h 1099185"/>
                    <a:gd name="connsiteX35" fmla="*/ 220980 w 661035"/>
                    <a:gd name="connsiteY35" fmla="*/ 0 h 1099185"/>
                    <a:gd name="connsiteX36" fmla="*/ 481965 w 661035"/>
                    <a:gd name="connsiteY36" fmla="*/ 141922 h 1099185"/>
                    <a:gd name="connsiteX37" fmla="*/ 575310 w 661035"/>
                    <a:gd name="connsiteY37" fmla="*/ 214313 h 1099185"/>
                    <a:gd name="connsiteX38" fmla="*/ 661035 w 661035"/>
                    <a:gd name="connsiteY38" fmla="*/ 504825 h 1099185"/>
                    <a:gd name="connsiteX39" fmla="*/ 621030 w 661035"/>
                    <a:gd name="connsiteY39" fmla="*/ 739140 h 1099185"/>
                    <a:gd name="connsiteX40" fmla="*/ 360045 w 661035"/>
                    <a:gd name="connsiteY40" fmla="*/ 597218 h 1099185"/>
                    <a:gd name="connsiteX41" fmla="*/ 400050 w 661035"/>
                    <a:gd name="connsiteY41" fmla="*/ 362902 h 1099185"/>
                    <a:gd name="connsiteX42" fmla="*/ 314325 w 661035"/>
                    <a:gd name="connsiteY42" fmla="*/ 72390 h 1099185"/>
                    <a:gd name="connsiteX43" fmla="*/ 220980 w 661035"/>
                    <a:gd name="connsiteY43" fmla="*/ 0 h 1099185"/>
                    <a:gd name="connsiteX0" fmla="*/ 359092 w 661035"/>
                    <a:gd name="connsiteY0" fmla="*/ 597218 h 1099185"/>
                    <a:gd name="connsiteX1" fmla="*/ 620078 w 661035"/>
                    <a:gd name="connsiteY1" fmla="*/ 739140 h 1099185"/>
                    <a:gd name="connsiteX2" fmla="*/ 584835 w 661035"/>
                    <a:gd name="connsiteY2" fmla="*/ 818198 h 1099185"/>
                    <a:gd name="connsiteX3" fmla="*/ 584836 w 661035"/>
                    <a:gd name="connsiteY3" fmla="*/ 818198 h 1099185"/>
                    <a:gd name="connsiteX4" fmla="*/ 545783 w 661035"/>
                    <a:gd name="connsiteY4" fmla="*/ 882015 h 1099185"/>
                    <a:gd name="connsiteX5" fmla="*/ 538930 w 661035"/>
                    <a:gd name="connsiteY5" fmla="*/ 891439 h 1099185"/>
                    <a:gd name="connsiteX6" fmla="*/ 539116 w 661035"/>
                    <a:gd name="connsiteY6" fmla="*/ 891540 h 1099185"/>
                    <a:gd name="connsiteX7" fmla="*/ 500063 w 661035"/>
                    <a:gd name="connsiteY7" fmla="*/ 940118 h 1099185"/>
                    <a:gd name="connsiteX8" fmla="*/ 452605 w 661035"/>
                    <a:gd name="connsiteY8" fmla="*/ 914311 h 1099185"/>
                    <a:gd name="connsiteX9" fmla="*/ 500063 w 661035"/>
                    <a:gd name="connsiteY9" fmla="*/ 941070 h 1099185"/>
                    <a:gd name="connsiteX10" fmla="*/ 451485 w 661035"/>
                    <a:gd name="connsiteY10" fmla="*/ 989648 h 1099185"/>
                    <a:gd name="connsiteX11" fmla="*/ 396629 w 661035"/>
                    <a:gd name="connsiteY11" fmla="*/ 1033155 h 1099185"/>
                    <a:gd name="connsiteX12" fmla="*/ 397193 w 661035"/>
                    <a:gd name="connsiteY12" fmla="*/ 1033462 h 1099185"/>
                    <a:gd name="connsiteX13" fmla="*/ 320041 w 661035"/>
                    <a:gd name="connsiteY13" fmla="*/ 1076325 h 1099185"/>
                    <a:gd name="connsiteX14" fmla="*/ 291343 w 661035"/>
                    <a:gd name="connsiteY14" fmla="*/ 1060767 h 1099185"/>
                    <a:gd name="connsiteX15" fmla="*/ 290403 w 661035"/>
                    <a:gd name="connsiteY15" fmla="*/ 1061621 h 1099185"/>
                    <a:gd name="connsiteX16" fmla="*/ 319088 w 661035"/>
                    <a:gd name="connsiteY16" fmla="*/ 1077277 h 1099185"/>
                    <a:gd name="connsiteX17" fmla="*/ 260985 w 661035"/>
                    <a:gd name="connsiteY17" fmla="*/ 1099185 h 1099185"/>
                    <a:gd name="connsiteX18" fmla="*/ 0 w 661035"/>
                    <a:gd name="connsiteY18" fmla="*/ 957262 h 1099185"/>
                    <a:gd name="connsiteX19" fmla="*/ 59055 w 661035"/>
                    <a:gd name="connsiteY19" fmla="*/ 935355 h 1099185"/>
                    <a:gd name="connsiteX20" fmla="*/ 284314 w 661035"/>
                    <a:gd name="connsiteY20" fmla="*/ 1058298 h 1099185"/>
                    <a:gd name="connsiteX21" fmla="*/ 284516 w 661035"/>
                    <a:gd name="connsiteY21" fmla="*/ 1057066 h 1099185"/>
                    <a:gd name="connsiteX22" fmla="*/ 60008 w 661035"/>
                    <a:gd name="connsiteY22" fmla="*/ 935355 h 1099185"/>
                    <a:gd name="connsiteX23" fmla="*/ 135745 w 661035"/>
                    <a:gd name="connsiteY23" fmla="*/ 891807 h 1099185"/>
                    <a:gd name="connsiteX24" fmla="*/ 135255 w 661035"/>
                    <a:gd name="connsiteY24" fmla="*/ 891540 h 1099185"/>
                    <a:gd name="connsiteX25" fmla="*/ 190500 w 661035"/>
                    <a:gd name="connsiteY25" fmla="*/ 847725 h 1099185"/>
                    <a:gd name="connsiteX26" fmla="*/ 239078 w 661035"/>
                    <a:gd name="connsiteY26" fmla="*/ 799148 h 1099185"/>
                    <a:gd name="connsiteX27" fmla="*/ 319738 w 661035"/>
                    <a:gd name="connsiteY27" fmla="*/ 843010 h 1099185"/>
                    <a:gd name="connsiteX28" fmla="*/ 239078 w 661035"/>
                    <a:gd name="connsiteY28" fmla="*/ 798196 h 1099185"/>
                    <a:gd name="connsiteX29" fmla="*/ 277307 w 661035"/>
                    <a:gd name="connsiteY29" fmla="*/ 750642 h 1099185"/>
                    <a:gd name="connsiteX30" fmla="*/ 277178 w 661035"/>
                    <a:gd name="connsiteY30" fmla="*/ 750571 h 1099185"/>
                    <a:gd name="connsiteX31" fmla="*/ 284798 w 661035"/>
                    <a:gd name="connsiteY31" fmla="*/ 740093 h 1099185"/>
                    <a:gd name="connsiteX32" fmla="*/ 323850 w 661035"/>
                    <a:gd name="connsiteY32" fmla="*/ 676275 h 1099185"/>
                    <a:gd name="connsiteX33" fmla="*/ 359092 w 661035"/>
                    <a:gd name="connsiteY33" fmla="*/ 597218 h 1099185"/>
                    <a:gd name="connsiteX34" fmla="*/ 220980 w 661035"/>
                    <a:gd name="connsiteY34" fmla="*/ 0 h 1099185"/>
                    <a:gd name="connsiteX35" fmla="*/ 481965 w 661035"/>
                    <a:gd name="connsiteY35" fmla="*/ 141922 h 1099185"/>
                    <a:gd name="connsiteX36" fmla="*/ 575310 w 661035"/>
                    <a:gd name="connsiteY36" fmla="*/ 214313 h 1099185"/>
                    <a:gd name="connsiteX37" fmla="*/ 661035 w 661035"/>
                    <a:gd name="connsiteY37" fmla="*/ 504825 h 1099185"/>
                    <a:gd name="connsiteX38" fmla="*/ 621030 w 661035"/>
                    <a:gd name="connsiteY38" fmla="*/ 739140 h 1099185"/>
                    <a:gd name="connsiteX39" fmla="*/ 360045 w 661035"/>
                    <a:gd name="connsiteY39" fmla="*/ 597218 h 1099185"/>
                    <a:gd name="connsiteX40" fmla="*/ 400050 w 661035"/>
                    <a:gd name="connsiteY40" fmla="*/ 362902 h 1099185"/>
                    <a:gd name="connsiteX41" fmla="*/ 314325 w 661035"/>
                    <a:gd name="connsiteY41" fmla="*/ 72390 h 1099185"/>
                    <a:gd name="connsiteX42" fmla="*/ 220980 w 661035"/>
                    <a:gd name="connsiteY42" fmla="*/ 0 h 1099185"/>
                    <a:gd name="connsiteX0" fmla="*/ 359092 w 661035"/>
                    <a:gd name="connsiteY0" fmla="*/ 597218 h 1099185"/>
                    <a:gd name="connsiteX1" fmla="*/ 620078 w 661035"/>
                    <a:gd name="connsiteY1" fmla="*/ 739140 h 1099185"/>
                    <a:gd name="connsiteX2" fmla="*/ 584835 w 661035"/>
                    <a:gd name="connsiteY2" fmla="*/ 818198 h 1099185"/>
                    <a:gd name="connsiteX3" fmla="*/ 584836 w 661035"/>
                    <a:gd name="connsiteY3" fmla="*/ 818198 h 1099185"/>
                    <a:gd name="connsiteX4" fmla="*/ 545783 w 661035"/>
                    <a:gd name="connsiteY4" fmla="*/ 882015 h 1099185"/>
                    <a:gd name="connsiteX5" fmla="*/ 538930 w 661035"/>
                    <a:gd name="connsiteY5" fmla="*/ 891439 h 1099185"/>
                    <a:gd name="connsiteX6" fmla="*/ 539116 w 661035"/>
                    <a:gd name="connsiteY6" fmla="*/ 891540 h 1099185"/>
                    <a:gd name="connsiteX7" fmla="*/ 500063 w 661035"/>
                    <a:gd name="connsiteY7" fmla="*/ 940118 h 1099185"/>
                    <a:gd name="connsiteX8" fmla="*/ 500063 w 661035"/>
                    <a:gd name="connsiteY8" fmla="*/ 941070 h 1099185"/>
                    <a:gd name="connsiteX9" fmla="*/ 451485 w 661035"/>
                    <a:gd name="connsiteY9" fmla="*/ 989648 h 1099185"/>
                    <a:gd name="connsiteX10" fmla="*/ 396629 w 661035"/>
                    <a:gd name="connsiteY10" fmla="*/ 1033155 h 1099185"/>
                    <a:gd name="connsiteX11" fmla="*/ 397193 w 661035"/>
                    <a:gd name="connsiteY11" fmla="*/ 1033462 h 1099185"/>
                    <a:gd name="connsiteX12" fmla="*/ 320041 w 661035"/>
                    <a:gd name="connsiteY12" fmla="*/ 1076325 h 1099185"/>
                    <a:gd name="connsiteX13" fmla="*/ 291343 w 661035"/>
                    <a:gd name="connsiteY13" fmla="*/ 1060767 h 1099185"/>
                    <a:gd name="connsiteX14" fmla="*/ 290403 w 661035"/>
                    <a:gd name="connsiteY14" fmla="*/ 1061621 h 1099185"/>
                    <a:gd name="connsiteX15" fmla="*/ 319088 w 661035"/>
                    <a:gd name="connsiteY15" fmla="*/ 1077277 h 1099185"/>
                    <a:gd name="connsiteX16" fmla="*/ 260985 w 661035"/>
                    <a:gd name="connsiteY16" fmla="*/ 1099185 h 1099185"/>
                    <a:gd name="connsiteX17" fmla="*/ 0 w 661035"/>
                    <a:gd name="connsiteY17" fmla="*/ 957262 h 1099185"/>
                    <a:gd name="connsiteX18" fmla="*/ 59055 w 661035"/>
                    <a:gd name="connsiteY18" fmla="*/ 935355 h 1099185"/>
                    <a:gd name="connsiteX19" fmla="*/ 284314 w 661035"/>
                    <a:gd name="connsiteY19" fmla="*/ 1058298 h 1099185"/>
                    <a:gd name="connsiteX20" fmla="*/ 284516 w 661035"/>
                    <a:gd name="connsiteY20" fmla="*/ 1057066 h 1099185"/>
                    <a:gd name="connsiteX21" fmla="*/ 60008 w 661035"/>
                    <a:gd name="connsiteY21" fmla="*/ 935355 h 1099185"/>
                    <a:gd name="connsiteX22" fmla="*/ 135745 w 661035"/>
                    <a:gd name="connsiteY22" fmla="*/ 891807 h 1099185"/>
                    <a:gd name="connsiteX23" fmla="*/ 135255 w 661035"/>
                    <a:gd name="connsiteY23" fmla="*/ 891540 h 1099185"/>
                    <a:gd name="connsiteX24" fmla="*/ 190500 w 661035"/>
                    <a:gd name="connsiteY24" fmla="*/ 847725 h 1099185"/>
                    <a:gd name="connsiteX25" fmla="*/ 239078 w 661035"/>
                    <a:gd name="connsiteY25" fmla="*/ 799148 h 1099185"/>
                    <a:gd name="connsiteX26" fmla="*/ 319738 w 661035"/>
                    <a:gd name="connsiteY26" fmla="*/ 843010 h 1099185"/>
                    <a:gd name="connsiteX27" fmla="*/ 239078 w 661035"/>
                    <a:gd name="connsiteY27" fmla="*/ 798196 h 1099185"/>
                    <a:gd name="connsiteX28" fmla="*/ 277307 w 661035"/>
                    <a:gd name="connsiteY28" fmla="*/ 750642 h 1099185"/>
                    <a:gd name="connsiteX29" fmla="*/ 277178 w 661035"/>
                    <a:gd name="connsiteY29" fmla="*/ 750571 h 1099185"/>
                    <a:gd name="connsiteX30" fmla="*/ 284798 w 661035"/>
                    <a:gd name="connsiteY30" fmla="*/ 740093 h 1099185"/>
                    <a:gd name="connsiteX31" fmla="*/ 323850 w 661035"/>
                    <a:gd name="connsiteY31" fmla="*/ 676275 h 1099185"/>
                    <a:gd name="connsiteX32" fmla="*/ 359092 w 661035"/>
                    <a:gd name="connsiteY32" fmla="*/ 597218 h 1099185"/>
                    <a:gd name="connsiteX33" fmla="*/ 220980 w 661035"/>
                    <a:gd name="connsiteY33" fmla="*/ 0 h 1099185"/>
                    <a:gd name="connsiteX34" fmla="*/ 481965 w 661035"/>
                    <a:gd name="connsiteY34" fmla="*/ 141922 h 1099185"/>
                    <a:gd name="connsiteX35" fmla="*/ 575310 w 661035"/>
                    <a:gd name="connsiteY35" fmla="*/ 214313 h 1099185"/>
                    <a:gd name="connsiteX36" fmla="*/ 661035 w 661035"/>
                    <a:gd name="connsiteY36" fmla="*/ 504825 h 1099185"/>
                    <a:gd name="connsiteX37" fmla="*/ 621030 w 661035"/>
                    <a:gd name="connsiteY37" fmla="*/ 739140 h 1099185"/>
                    <a:gd name="connsiteX38" fmla="*/ 360045 w 661035"/>
                    <a:gd name="connsiteY38" fmla="*/ 597218 h 1099185"/>
                    <a:gd name="connsiteX39" fmla="*/ 400050 w 661035"/>
                    <a:gd name="connsiteY39" fmla="*/ 362902 h 1099185"/>
                    <a:gd name="connsiteX40" fmla="*/ 314325 w 661035"/>
                    <a:gd name="connsiteY40" fmla="*/ 72390 h 1099185"/>
                    <a:gd name="connsiteX41" fmla="*/ 220980 w 661035"/>
                    <a:gd name="connsiteY41" fmla="*/ 0 h 1099185"/>
                    <a:gd name="connsiteX0" fmla="*/ 359092 w 661035"/>
                    <a:gd name="connsiteY0" fmla="*/ 597218 h 1099185"/>
                    <a:gd name="connsiteX1" fmla="*/ 620078 w 661035"/>
                    <a:gd name="connsiteY1" fmla="*/ 739140 h 1099185"/>
                    <a:gd name="connsiteX2" fmla="*/ 584835 w 661035"/>
                    <a:gd name="connsiteY2" fmla="*/ 818198 h 1099185"/>
                    <a:gd name="connsiteX3" fmla="*/ 584836 w 661035"/>
                    <a:gd name="connsiteY3" fmla="*/ 818198 h 1099185"/>
                    <a:gd name="connsiteX4" fmla="*/ 545783 w 661035"/>
                    <a:gd name="connsiteY4" fmla="*/ 882015 h 1099185"/>
                    <a:gd name="connsiteX5" fmla="*/ 538930 w 661035"/>
                    <a:gd name="connsiteY5" fmla="*/ 891439 h 1099185"/>
                    <a:gd name="connsiteX6" fmla="*/ 539116 w 661035"/>
                    <a:gd name="connsiteY6" fmla="*/ 891540 h 1099185"/>
                    <a:gd name="connsiteX7" fmla="*/ 500063 w 661035"/>
                    <a:gd name="connsiteY7" fmla="*/ 940118 h 1099185"/>
                    <a:gd name="connsiteX8" fmla="*/ 500063 w 661035"/>
                    <a:gd name="connsiteY8" fmla="*/ 941070 h 1099185"/>
                    <a:gd name="connsiteX9" fmla="*/ 451485 w 661035"/>
                    <a:gd name="connsiteY9" fmla="*/ 989648 h 1099185"/>
                    <a:gd name="connsiteX10" fmla="*/ 396629 w 661035"/>
                    <a:gd name="connsiteY10" fmla="*/ 1033155 h 1099185"/>
                    <a:gd name="connsiteX11" fmla="*/ 397193 w 661035"/>
                    <a:gd name="connsiteY11" fmla="*/ 1033462 h 1099185"/>
                    <a:gd name="connsiteX12" fmla="*/ 320041 w 661035"/>
                    <a:gd name="connsiteY12" fmla="*/ 1076325 h 1099185"/>
                    <a:gd name="connsiteX13" fmla="*/ 291343 w 661035"/>
                    <a:gd name="connsiteY13" fmla="*/ 1060767 h 1099185"/>
                    <a:gd name="connsiteX14" fmla="*/ 290403 w 661035"/>
                    <a:gd name="connsiteY14" fmla="*/ 1061621 h 1099185"/>
                    <a:gd name="connsiteX15" fmla="*/ 319088 w 661035"/>
                    <a:gd name="connsiteY15" fmla="*/ 1077277 h 1099185"/>
                    <a:gd name="connsiteX16" fmla="*/ 260985 w 661035"/>
                    <a:gd name="connsiteY16" fmla="*/ 1099185 h 1099185"/>
                    <a:gd name="connsiteX17" fmla="*/ 0 w 661035"/>
                    <a:gd name="connsiteY17" fmla="*/ 957262 h 1099185"/>
                    <a:gd name="connsiteX18" fmla="*/ 59055 w 661035"/>
                    <a:gd name="connsiteY18" fmla="*/ 935355 h 1099185"/>
                    <a:gd name="connsiteX19" fmla="*/ 284314 w 661035"/>
                    <a:gd name="connsiteY19" fmla="*/ 1058298 h 1099185"/>
                    <a:gd name="connsiteX20" fmla="*/ 284516 w 661035"/>
                    <a:gd name="connsiteY20" fmla="*/ 1057066 h 1099185"/>
                    <a:gd name="connsiteX21" fmla="*/ 60008 w 661035"/>
                    <a:gd name="connsiteY21" fmla="*/ 935355 h 1099185"/>
                    <a:gd name="connsiteX22" fmla="*/ 135745 w 661035"/>
                    <a:gd name="connsiteY22" fmla="*/ 891807 h 1099185"/>
                    <a:gd name="connsiteX23" fmla="*/ 135255 w 661035"/>
                    <a:gd name="connsiteY23" fmla="*/ 891540 h 1099185"/>
                    <a:gd name="connsiteX24" fmla="*/ 190500 w 661035"/>
                    <a:gd name="connsiteY24" fmla="*/ 847725 h 1099185"/>
                    <a:gd name="connsiteX25" fmla="*/ 239078 w 661035"/>
                    <a:gd name="connsiteY25" fmla="*/ 799148 h 1099185"/>
                    <a:gd name="connsiteX26" fmla="*/ 239078 w 661035"/>
                    <a:gd name="connsiteY26" fmla="*/ 798196 h 1099185"/>
                    <a:gd name="connsiteX27" fmla="*/ 277307 w 661035"/>
                    <a:gd name="connsiteY27" fmla="*/ 750642 h 1099185"/>
                    <a:gd name="connsiteX28" fmla="*/ 277178 w 661035"/>
                    <a:gd name="connsiteY28" fmla="*/ 750571 h 1099185"/>
                    <a:gd name="connsiteX29" fmla="*/ 284798 w 661035"/>
                    <a:gd name="connsiteY29" fmla="*/ 740093 h 1099185"/>
                    <a:gd name="connsiteX30" fmla="*/ 323850 w 661035"/>
                    <a:gd name="connsiteY30" fmla="*/ 676275 h 1099185"/>
                    <a:gd name="connsiteX31" fmla="*/ 359092 w 661035"/>
                    <a:gd name="connsiteY31" fmla="*/ 597218 h 1099185"/>
                    <a:gd name="connsiteX32" fmla="*/ 220980 w 661035"/>
                    <a:gd name="connsiteY32" fmla="*/ 0 h 1099185"/>
                    <a:gd name="connsiteX33" fmla="*/ 481965 w 661035"/>
                    <a:gd name="connsiteY33" fmla="*/ 141922 h 1099185"/>
                    <a:gd name="connsiteX34" fmla="*/ 575310 w 661035"/>
                    <a:gd name="connsiteY34" fmla="*/ 214313 h 1099185"/>
                    <a:gd name="connsiteX35" fmla="*/ 661035 w 661035"/>
                    <a:gd name="connsiteY35" fmla="*/ 504825 h 1099185"/>
                    <a:gd name="connsiteX36" fmla="*/ 621030 w 661035"/>
                    <a:gd name="connsiteY36" fmla="*/ 739140 h 1099185"/>
                    <a:gd name="connsiteX37" fmla="*/ 360045 w 661035"/>
                    <a:gd name="connsiteY37" fmla="*/ 597218 h 1099185"/>
                    <a:gd name="connsiteX38" fmla="*/ 400050 w 661035"/>
                    <a:gd name="connsiteY38" fmla="*/ 362902 h 1099185"/>
                    <a:gd name="connsiteX39" fmla="*/ 314325 w 661035"/>
                    <a:gd name="connsiteY39" fmla="*/ 72390 h 1099185"/>
                    <a:gd name="connsiteX40" fmla="*/ 220980 w 661035"/>
                    <a:gd name="connsiteY40" fmla="*/ 0 h 1099185"/>
                    <a:gd name="connsiteX0" fmla="*/ 359092 w 661035"/>
                    <a:gd name="connsiteY0" fmla="*/ 597218 h 1099185"/>
                    <a:gd name="connsiteX1" fmla="*/ 620078 w 661035"/>
                    <a:gd name="connsiteY1" fmla="*/ 739140 h 1099185"/>
                    <a:gd name="connsiteX2" fmla="*/ 584835 w 661035"/>
                    <a:gd name="connsiteY2" fmla="*/ 818198 h 1099185"/>
                    <a:gd name="connsiteX3" fmla="*/ 584836 w 661035"/>
                    <a:gd name="connsiteY3" fmla="*/ 818198 h 1099185"/>
                    <a:gd name="connsiteX4" fmla="*/ 545783 w 661035"/>
                    <a:gd name="connsiteY4" fmla="*/ 882015 h 1099185"/>
                    <a:gd name="connsiteX5" fmla="*/ 538930 w 661035"/>
                    <a:gd name="connsiteY5" fmla="*/ 891439 h 1099185"/>
                    <a:gd name="connsiteX6" fmla="*/ 539116 w 661035"/>
                    <a:gd name="connsiteY6" fmla="*/ 891540 h 1099185"/>
                    <a:gd name="connsiteX7" fmla="*/ 500063 w 661035"/>
                    <a:gd name="connsiteY7" fmla="*/ 940118 h 1099185"/>
                    <a:gd name="connsiteX8" fmla="*/ 500063 w 661035"/>
                    <a:gd name="connsiteY8" fmla="*/ 941070 h 1099185"/>
                    <a:gd name="connsiteX9" fmla="*/ 451485 w 661035"/>
                    <a:gd name="connsiteY9" fmla="*/ 989648 h 1099185"/>
                    <a:gd name="connsiteX10" fmla="*/ 396629 w 661035"/>
                    <a:gd name="connsiteY10" fmla="*/ 1033155 h 1099185"/>
                    <a:gd name="connsiteX11" fmla="*/ 397193 w 661035"/>
                    <a:gd name="connsiteY11" fmla="*/ 1033462 h 1099185"/>
                    <a:gd name="connsiteX12" fmla="*/ 320041 w 661035"/>
                    <a:gd name="connsiteY12" fmla="*/ 1076325 h 1099185"/>
                    <a:gd name="connsiteX13" fmla="*/ 291343 w 661035"/>
                    <a:gd name="connsiteY13" fmla="*/ 1060767 h 1099185"/>
                    <a:gd name="connsiteX14" fmla="*/ 290403 w 661035"/>
                    <a:gd name="connsiteY14" fmla="*/ 1061621 h 1099185"/>
                    <a:gd name="connsiteX15" fmla="*/ 319088 w 661035"/>
                    <a:gd name="connsiteY15" fmla="*/ 1077277 h 1099185"/>
                    <a:gd name="connsiteX16" fmla="*/ 260985 w 661035"/>
                    <a:gd name="connsiteY16" fmla="*/ 1099185 h 1099185"/>
                    <a:gd name="connsiteX17" fmla="*/ 0 w 661035"/>
                    <a:gd name="connsiteY17" fmla="*/ 957262 h 1099185"/>
                    <a:gd name="connsiteX18" fmla="*/ 59055 w 661035"/>
                    <a:gd name="connsiteY18" fmla="*/ 935355 h 1099185"/>
                    <a:gd name="connsiteX19" fmla="*/ 284314 w 661035"/>
                    <a:gd name="connsiteY19" fmla="*/ 1058298 h 1099185"/>
                    <a:gd name="connsiteX20" fmla="*/ 60008 w 661035"/>
                    <a:gd name="connsiteY20" fmla="*/ 935355 h 1099185"/>
                    <a:gd name="connsiteX21" fmla="*/ 135745 w 661035"/>
                    <a:gd name="connsiteY21" fmla="*/ 891807 h 1099185"/>
                    <a:gd name="connsiteX22" fmla="*/ 135255 w 661035"/>
                    <a:gd name="connsiteY22" fmla="*/ 891540 h 1099185"/>
                    <a:gd name="connsiteX23" fmla="*/ 190500 w 661035"/>
                    <a:gd name="connsiteY23" fmla="*/ 847725 h 1099185"/>
                    <a:gd name="connsiteX24" fmla="*/ 239078 w 661035"/>
                    <a:gd name="connsiteY24" fmla="*/ 799148 h 1099185"/>
                    <a:gd name="connsiteX25" fmla="*/ 239078 w 661035"/>
                    <a:gd name="connsiteY25" fmla="*/ 798196 h 1099185"/>
                    <a:gd name="connsiteX26" fmla="*/ 277307 w 661035"/>
                    <a:gd name="connsiteY26" fmla="*/ 750642 h 1099185"/>
                    <a:gd name="connsiteX27" fmla="*/ 277178 w 661035"/>
                    <a:gd name="connsiteY27" fmla="*/ 750571 h 1099185"/>
                    <a:gd name="connsiteX28" fmla="*/ 284798 w 661035"/>
                    <a:gd name="connsiteY28" fmla="*/ 740093 h 1099185"/>
                    <a:gd name="connsiteX29" fmla="*/ 323850 w 661035"/>
                    <a:gd name="connsiteY29" fmla="*/ 676275 h 1099185"/>
                    <a:gd name="connsiteX30" fmla="*/ 359092 w 661035"/>
                    <a:gd name="connsiteY30" fmla="*/ 597218 h 1099185"/>
                    <a:gd name="connsiteX31" fmla="*/ 220980 w 661035"/>
                    <a:gd name="connsiteY31" fmla="*/ 0 h 1099185"/>
                    <a:gd name="connsiteX32" fmla="*/ 481965 w 661035"/>
                    <a:gd name="connsiteY32" fmla="*/ 141922 h 1099185"/>
                    <a:gd name="connsiteX33" fmla="*/ 575310 w 661035"/>
                    <a:gd name="connsiteY33" fmla="*/ 214313 h 1099185"/>
                    <a:gd name="connsiteX34" fmla="*/ 661035 w 661035"/>
                    <a:gd name="connsiteY34" fmla="*/ 504825 h 1099185"/>
                    <a:gd name="connsiteX35" fmla="*/ 621030 w 661035"/>
                    <a:gd name="connsiteY35" fmla="*/ 739140 h 1099185"/>
                    <a:gd name="connsiteX36" fmla="*/ 360045 w 661035"/>
                    <a:gd name="connsiteY36" fmla="*/ 597218 h 1099185"/>
                    <a:gd name="connsiteX37" fmla="*/ 400050 w 661035"/>
                    <a:gd name="connsiteY37" fmla="*/ 362902 h 1099185"/>
                    <a:gd name="connsiteX38" fmla="*/ 314325 w 661035"/>
                    <a:gd name="connsiteY38" fmla="*/ 72390 h 1099185"/>
                    <a:gd name="connsiteX39" fmla="*/ 220980 w 661035"/>
                    <a:gd name="connsiteY39" fmla="*/ 0 h 1099185"/>
                    <a:gd name="connsiteX0" fmla="*/ 359092 w 661035"/>
                    <a:gd name="connsiteY0" fmla="*/ 597218 h 1099185"/>
                    <a:gd name="connsiteX1" fmla="*/ 620078 w 661035"/>
                    <a:gd name="connsiteY1" fmla="*/ 739140 h 1099185"/>
                    <a:gd name="connsiteX2" fmla="*/ 584835 w 661035"/>
                    <a:gd name="connsiteY2" fmla="*/ 818198 h 1099185"/>
                    <a:gd name="connsiteX3" fmla="*/ 584836 w 661035"/>
                    <a:gd name="connsiteY3" fmla="*/ 818198 h 1099185"/>
                    <a:gd name="connsiteX4" fmla="*/ 545783 w 661035"/>
                    <a:gd name="connsiteY4" fmla="*/ 882015 h 1099185"/>
                    <a:gd name="connsiteX5" fmla="*/ 538930 w 661035"/>
                    <a:gd name="connsiteY5" fmla="*/ 891439 h 1099185"/>
                    <a:gd name="connsiteX6" fmla="*/ 539116 w 661035"/>
                    <a:gd name="connsiteY6" fmla="*/ 891540 h 1099185"/>
                    <a:gd name="connsiteX7" fmla="*/ 500063 w 661035"/>
                    <a:gd name="connsiteY7" fmla="*/ 940118 h 1099185"/>
                    <a:gd name="connsiteX8" fmla="*/ 500063 w 661035"/>
                    <a:gd name="connsiteY8" fmla="*/ 941070 h 1099185"/>
                    <a:gd name="connsiteX9" fmla="*/ 451485 w 661035"/>
                    <a:gd name="connsiteY9" fmla="*/ 989648 h 1099185"/>
                    <a:gd name="connsiteX10" fmla="*/ 396629 w 661035"/>
                    <a:gd name="connsiteY10" fmla="*/ 1033155 h 1099185"/>
                    <a:gd name="connsiteX11" fmla="*/ 397193 w 661035"/>
                    <a:gd name="connsiteY11" fmla="*/ 1033462 h 1099185"/>
                    <a:gd name="connsiteX12" fmla="*/ 320041 w 661035"/>
                    <a:gd name="connsiteY12" fmla="*/ 1076325 h 1099185"/>
                    <a:gd name="connsiteX13" fmla="*/ 291343 w 661035"/>
                    <a:gd name="connsiteY13" fmla="*/ 1060767 h 1099185"/>
                    <a:gd name="connsiteX14" fmla="*/ 290403 w 661035"/>
                    <a:gd name="connsiteY14" fmla="*/ 1061621 h 1099185"/>
                    <a:gd name="connsiteX15" fmla="*/ 319088 w 661035"/>
                    <a:gd name="connsiteY15" fmla="*/ 1077277 h 1099185"/>
                    <a:gd name="connsiteX16" fmla="*/ 260985 w 661035"/>
                    <a:gd name="connsiteY16" fmla="*/ 1099185 h 1099185"/>
                    <a:gd name="connsiteX17" fmla="*/ 0 w 661035"/>
                    <a:gd name="connsiteY17" fmla="*/ 957262 h 1099185"/>
                    <a:gd name="connsiteX18" fmla="*/ 59055 w 661035"/>
                    <a:gd name="connsiteY18" fmla="*/ 935355 h 1099185"/>
                    <a:gd name="connsiteX19" fmla="*/ 60008 w 661035"/>
                    <a:gd name="connsiteY19" fmla="*/ 935355 h 1099185"/>
                    <a:gd name="connsiteX20" fmla="*/ 135745 w 661035"/>
                    <a:gd name="connsiteY20" fmla="*/ 891807 h 1099185"/>
                    <a:gd name="connsiteX21" fmla="*/ 135255 w 661035"/>
                    <a:gd name="connsiteY21" fmla="*/ 891540 h 1099185"/>
                    <a:gd name="connsiteX22" fmla="*/ 190500 w 661035"/>
                    <a:gd name="connsiteY22" fmla="*/ 847725 h 1099185"/>
                    <a:gd name="connsiteX23" fmla="*/ 239078 w 661035"/>
                    <a:gd name="connsiteY23" fmla="*/ 799148 h 1099185"/>
                    <a:gd name="connsiteX24" fmla="*/ 239078 w 661035"/>
                    <a:gd name="connsiteY24" fmla="*/ 798196 h 1099185"/>
                    <a:gd name="connsiteX25" fmla="*/ 277307 w 661035"/>
                    <a:gd name="connsiteY25" fmla="*/ 750642 h 1099185"/>
                    <a:gd name="connsiteX26" fmla="*/ 277178 w 661035"/>
                    <a:gd name="connsiteY26" fmla="*/ 750571 h 1099185"/>
                    <a:gd name="connsiteX27" fmla="*/ 284798 w 661035"/>
                    <a:gd name="connsiteY27" fmla="*/ 740093 h 1099185"/>
                    <a:gd name="connsiteX28" fmla="*/ 323850 w 661035"/>
                    <a:gd name="connsiteY28" fmla="*/ 676275 h 1099185"/>
                    <a:gd name="connsiteX29" fmla="*/ 359092 w 661035"/>
                    <a:gd name="connsiteY29" fmla="*/ 597218 h 1099185"/>
                    <a:gd name="connsiteX30" fmla="*/ 220980 w 661035"/>
                    <a:gd name="connsiteY30" fmla="*/ 0 h 1099185"/>
                    <a:gd name="connsiteX31" fmla="*/ 481965 w 661035"/>
                    <a:gd name="connsiteY31" fmla="*/ 141922 h 1099185"/>
                    <a:gd name="connsiteX32" fmla="*/ 575310 w 661035"/>
                    <a:gd name="connsiteY32" fmla="*/ 214313 h 1099185"/>
                    <a:gd name="connsiteX33" fmla="*/ 661035 w 661035"/>
                    <a:gd name="connsiteY33" fmla="*/ 504825 h 1099185"/>
                    <a:gd name="connsiteX34" fmla="*/ 621030 w 661035"/>
                    <a:gd name="connsiteY34" fmla="*/ 739140 h 1099185"/>
                    <a:gd name="connsiteX35" fmla="*/ 360045 w 661035"/>
                    <a:gd name="connsiteY35" fmla="*/ 597218 h 1099185"/>
                    <a:gd name="connsiteX36" fmla="*/ 400050 w 661035"/>
                    <a:gd name="connsiteY36" fmla="*/ 362902 h 1099185"/>
                    <a:gd name="connsiteX37" fmla="*/ 314325 w 661035"/>
                    <a:gd name="connsiteY37" fmla="*/ 72390 h 1099185"/>
                    <a:gd name="connsiteX38" fmla="*/ 220980 w 661035"/>
                    <a:gd name="connsiteY38" fmla="*/ 0 h 1099185"/>
                    <a:gd name="connsiteX0" fmla="*/ 359092 w 661035"/>
                    <a:gd name="connsiteY0" fmla="*/ 597218 h 1099185"/>
                    <a:gd name="connsiteX1" fmla="*/ 620078 w 661035"/>
                    <a:gd name="connsiteY1" fmla="*/ 739140 h 1099185"/>
                    <a:gd name="connsiteX2" fmla="*/ 584835 w 661035"/>
                    <a:gd name="connsiteY2" fmla="*/ 818198 h 1099185"/>
                    <a:gd name="connsiteX3" fmla="*/ 584836 w 661035"/>
                    <a:gd name="connsiteY3" fmla="*/ 818198 h 1099185"/>
                    <a:gd name="connsiteX4" fmla="*/ 545783 w 661035"/>
                    <a:gd name="connsiteY4" fmla="*/ 882015 h 1099185"/>
                    <a:gd name="connsiteX5" fmla="*/ 538930 w 661035"/>
                    <a:gd name="connsiteY5" fmla="*/ 891439 h 1099185"/>
                    <a:gd name="connsiteX6" fmla="*/ 539116 w 661035"/>
                    <a:gd name="connsiteY6" fmla="*/ 891540 h 1099185"/>
                    <a:gd name="connsiteX7" fmla="*/ 500063 w 661035"/>
                    <a:gd name="connsiteY7" fmla="*/ 940118 h 1099185"/>
                    <a:gd name="connsiteX8" fmla="*/ 500063 w 661035"/>
                    <a:gd name="connsiteY8" fmla="*/ 941070 h 1099185"/>
                    <a:gd name="connsiteX9" fmla="*/ 451485 w 661035"/>
                    <a:gd name="connsiteY9" fmla="*/ 989648 h 1099185"/>
                    <a:gd name="connsiteX10" fmla="*/ 396629 w 661035"/>
                    <a:gd name="connsiteY10" fmla="*/ 1033155 h 1099185"/>
                    <a:gd name="connsiteX11" fmla="*/ 397193 w 661035"/>
                    <a:gd name="connsiteY11" fmla="*/ 1033462 h 1099185"/>
                    <a:gd name="connsiteX12" fmla="*/ 320041 w 661035"/>
                    <a:gd name="connsiteY12" fmla="*/ 1076325 h 1099185"/>
                    <a:gd name="connsiteX13" fmla="*/ 291343 w 661035"/>
                    <a:gd name="connsiteY13" fmla="*/ 1060767 h 1099185"/>
                    <a:gd name="connsiteX14" fmla="*/ 319088 w 661035"/>
                    <a:gd name="connsiteY14" fmla="*/ 1077277 h 1099185"/>
                    <a:gd name="connsiteX15" fmla="*/ 260985 w 661035"/>
                    <a:gd name="connsiteY15" fmla="*/ 1099185 h 1099185"/>
                    <a:gd name="connsiteX16" fmla="*/ 0 w 661035"/>
                    <a:gd name="connsiteY16" fmla="*/ 957262 h 1099185"/>
                    <a:gd name="connsiteX17" fmla="*/ 59055 w 661035"/>
                    <a:gd name="connsiteY17" fmla="*/ 935355 h 1099185"/>
                    <a:gd name="connsiteX18" fmla="*/ 60008 w 661035"/>
                    <a:gd name="connsiteY18" fmla="*/ 935355 h 1099185"/>
                    <a:gd name="connsiteX19" fmla="*/ 135745 w 661035"/>
                    <a:gd name="connsiteY19" fmla="*/ 891807 h 1099185"/>
                    <a:gd name="connsiteX20" fmla="*/ 135255 w 661035"/>
                    <a:gd name="connsiteY20" fmla="*/ 891540 h 1099185"/>
                    <a:gd name="connsiteX21" fmla="*/ 190500 w 661035"/>
                    <a:gd name="connsiteY21" fmla="*/ 847725 h 1099185"/>
                    <a:gd name="connsiteX22" fmla="*/ 239078 w 661035"/>
                    <a:gd name="connsiteY22" fmla="*/ 799148 h 1099185"/>
                    <a:gd name="connsiteX23" fmla="*/ 239078 w 661035"/>
                    <a:gd name="connsiteY23" fmla="*/ 798196 h 1099185"/>
                    <a:gd name="connsiteX24" fmla="*/ 277307 w 661035"/>
                    <a:gd name="connsiteY24" fmla="*/ 750642 h 1099185"/>
                    <a:gd name="connsiteX25" fmla="*/ 277178 w 661035"/>
                    <a:gd name="connsiteY25" fmla="*/ 750571 h 1099185"/>
                    <a:gd name="connsiteX26" fmla="*/ 284798 w 661035"/>
                    <a:gd name="connsiteY26" fmla="*/ 740093 h 1099185"/>
                    <a:gd name="connsiteX27" fmla="*/ 323850 w 661035"/>
                    <a:gd name="connsiteY27" fmla="*/ 676275 h 1099185"/>
                    <a:gd name="connsiteX28" fmla="*/ 359092 w 661035"/>
                    <a:gd name="connsiteY28" fmla="*/ 597218 h 1099185"/>
                    <a:gd name="connsiteX29" fmla="*/ 220980 w 661035"/>
                    <a:gd name="connsiteY29" fmla="*/ 0 h 1099185"/>
                    <a:gd name="connsiteX30" fmla="*/ 481965 w 661035"/>
                    <a:gd name="connsiteY30" fmla="*/ 141922 h 1099185"/>
                    <a:gd name="connsiteX31" fmla="*/ 575310 w 661035"/>
                    <a:gd name="connsiteY31" fmla="*/ 214313 h 1099185"/>
                    <a:gd name="connsiteX32" fmla="*/ 661035 w 661035"/>
                    <a:gd name="connsiteY32" fmla="*/ 504825 h 1099185"/>
                    <a:gd name="connsiteX33" fmla="*/ 621030 w 661035"/>
                    <a:gd name="connsiteY33" fmla="*/ 739140 h 1099185"/>
                    <a:gd name="connsiteX34" fmla="*/ 360045 w 661035"/>
                    <a:gd name="connsiteY34" fmla="*/ 597218 h 1099185"/>
                    <a:gd name="connsiteX35" fmla="*/ 400050 w 661035"/>
                    <a:gd name="connsiteY35" fmla="*/ 362902 h 1099185"/>
                    <a:gd name="connsiteX36" fmla="*/ 314325 w 661035"/>
                    <a:gd name="connsiteY36" fmla="*/ 72390 h 1099185"/>
                    <a:gd name="connsiteX37" fmla="*/ 220980 w 661035"/>
                    <a:gd name="connsiteY37" fmla="*/ 0 h 1099185"/>
                    <a:gd name="connsiteX0" fmla="*/ 359092 w 661035"/>
                    <a:gd name="connsiteY0" fmla="*/ 597218 h 1099185"/>
                    <a:gd name="connsiteX1" fmla="*/ 620078 w 661035"/>
                    <a:gd name="connsiteY1" fmla="*/ 739140 h 1099185"/>
                    <a:gd name="connsiteX2" fmla="*/ 584835 w 661035"/>
                    <a:gd name="connsiteY2" fmla="*/ 818198 h 1099185"/>
                    <a:gd name="connsiteX3" fmla="*/ 584836 w 661035"/>
                    <a:gd name="connsiteY3" fmla="*/ 818198 h 1099185"/>
                    <a:gd name="connsiteX4" fmla="*/ 545783 w 661035"/>
                    <a:gd name="connsiteY4" fmla="*/ 882015 h 1099185"/>
                    <a:gd name="connsiteX5" fmla="*/ 538930 w 661035"/>
                    <a:gd name="connsiteY5" fmla="*/ 891439 h 1099185"/>
                    <a:gd name="connsiteX6" fmla="*/ 539116 w 661035"/>
                    <a:gd name="connsiteY6" fmla="*/ 891540 h 1099185"/>
                    <a:gd name="connsiteX7" fmla="*/ 500063 w 661035"/>
                    <a:gd name="connsiteY7" fmla="*/ 940118 h 1099185"/>
                    <a:gd name="connsiteX8" fmla="*/ 500063 w 661035"/>
                    <a:gd name="connsiteY8" fmla="*/ 941070 h 1099185"/>
                    <a:gd name="connsiteX9" fmla="*/ 451485 w 661035"/>
                    <a:gd name="connsiteY9" fmla="*/ 989648 h 1099185"/>
                    <a:gd name="connsiteX10" fmla="*/ 396629 w 661035"/>
                    <a:gd name="connsiteY10" fmla="*/ 1033155 h 1099185"/>
                    <a:gd name="connsiteX11" fmla="*/ 397193 w 661035"/>
                    <a:gd name="connsiteY11" fmla="*/ 1033462 h 1099185"/>
                    <a:gd name="connsiteX12" fmla="*/ 320041 w 661035"/>
                    <a:gd name="connsiteY12" fmla="*/ 1076325 h 1099185"/>
                    <a:gd name="connsiteX13" fmla="*/ 319088 w 661035"/>
                    <a:gd name="connsiteY13" fmla="*/ 1077277 h 1099185"/>
                    <a:gd name="connsiteX14" fmla="*/ 260985 w 661035"/>
                    <a:gd name="connsiteY14" fmla="*/ 1099185 h 1099185"/>
                    <a:gd name="connsiteX15" fmla="*/ 0 w 661035"/>
                    <a:gd name="connsiteY15" fmla="*/ 957262 h 1099185"/>
                    <a:gd name="connsiteX16" fmla="*/ 59055 w 661035"/>
                    <a:gd name="connsiteY16" fmla="*/ 935355 h 1099185"/>
                    <a:gd name="connsiteX17" fmla="*/ 60008 w 661035"/>
                    <a:gd name="connsiteY17" fmla="*/ 935355 h 1099185"/>
                    <a:gd name="connsiteX18" fmla="*/ 135745 w 661035"/>
                    <a:gd name="connsiteY18" fmla="*/ 891807 h 1099185"/>
                    <a:gd name="connsiteX19" fmla="*/ 135255 w 661035"/>
                    <a:gd name="connsiteY19" fmla="*/ 891540 h 1099185"/>
                    <a:gd name="connsiteX20" fmla="*/ 190500 w 661035"/>
                    <a:gd name="connsiteY20" fmla="*/ 847725 h 1099185"/>
                    <a:gd name="connsiteX21" fmla="*/ 239078 w 661035"/>
                    <a:gd name="connsiteY21" fmla="*/ 799148 h 1099185"/>
                    <a:gd name="connsiteX22" fmla="*/ 239078 w 661035"/>
                    <a:gd name="connsiteY22" fmla="*/ 798196 h 1099185"/>
                    <a:gd name="connsiteX23" fmla="*/ 277307 w 661035"/>
                    <a:gd name="connsiteY23" fmla="*/ 750642 h 1099185"/>
                    <a:gd name="connsiteX24" fmla="*/ 277178 w 661035"/>
                    <a:gd name="connsiteY24" fmla="*/ 750571 h 1099185"/>
                    <a:gd name="connsiteX25" fmla="*/ 284798 w 661035"/>
                    <a:gd name="connsiteY25" fmla="*/ 740093 h 1099185"/>
                    <a:gd name="connsiteX26" fmla="*/ 323850 w 661035"/>
                    <a:gd name="connsiteY26" fmla="*/ 676275 h 1099185"/>
                    <a:gd name="connsiteX27" fmla="*/ 359092 w 661035"/>
                    <a:gd name="connsiteY27" fmla="*/ 597218 h 1099185"/>
                    <a:gd name="connsiteX28" fmla="*/ 220980 w 661035"/>
                    <a:gd name="connsiteY28" fmla="*/ 0 h 1099185"/>
                    <a:gd name="connsiteX29" fmla="*/ 481965 w 661035"/>
                    <a:gd name="connsiteY29" fmla="*/ 141922 h 1099185"/>
                    <a:gd name="connsiteX30" fmla="*/ 575310 w 661035"/>
                    <a:gd name="connsiteY30" fmla="*/ 214313 h 1099185"/>
                    <a:gd name="connsiteX31" fmla="*/ 661035 w 661035"/>
                    <a:gd name="connsiteY31" fmla="*/ 504825 h 1099185"/>
                    <a:gd name="connsiteX32" fmla="*/ 621030 w 661035"/>
                    <a:gd name="connsiteY32" fmla="*/ 739140 h 1099185"/>
                    <a:gd name="connsiteX33" fmla="*/ 360045 w 661035"/>
                    <a:gd name="connsiteY33" fmla="*/ 597218 h 1099185"/>
                    <a:gd name="connsiteX34" fmla="*/ 400050 w 661035"/>
                    <a:gd name="connsiteY34" fmla="*/ 362902 h 1099185"/>
                    <a:gd name="connsiteX35" fmla="*/ 314325 w 661035"/>
                    <a:gd name="connsiteY35" fmla="*/ 72390 h 1099185"/>
                    <a:gd name="connsiteX36" fmla="*/ 220980 w 661035"/>
                    <a:gd name="connsiteY36" fmla="*/ 0 h 109918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</a:cxnLst>
                  <a:rect l="l" t="t" r="r" b="b"/>
                  <a:pathLst>
                    <a:path w="661035" h="1099185">
                      <a:moveTo>
                        <a:pt x="359092" y="597218"/>
                      </a:moveTo>
                      <a:lnTo>
                        <a:pt x="620078" y="739140"/>
                      </a:lnTo>
                      <a:lnTo>
                        <a:pt x="584835" y="818198"/>
                      </a:lnTo>
                      <a:lnTo>
                        <a:pt x="584836" y="818198"/>
                      </a:lnTo>
                      <a:cubicBezTo>
                        <a:pt x="573405" y="840105"/>
                        <a:pt x="560070" y="861060"/>
                        <a:pt x="545783" y="882015"/>
                      </a:cubicBezTo>
                      <a:lnTo>
                        <a:pt x="538930" y="891439"/>
                      </a:lnTo>
                      <a:lnTo>
                        <a:pt x="539116" y="891540"/>
                      </a:lnTo>
                      <a:cubicBezTo>
                        <a:pt x="525780" y="908686"/>
                        <a:pt x="513398" y="924878"/>
                        <a:pt x="500063" y="940118"/>
                      </a:cubicBezTo>
                      <a:lnTo>
                        <a:pt x="500063" y="941070"/>
                      </a:lnTo>
                      <a:cubicBezTo>
                        <a:pt x="483870" y="958215"/>
                        <a:pt x="467678" y="974408"/>
                        <a:pt x="451485" y="989648"/>
                      </a:cubicBezTo>
                      <a:lnTo>
                        <a:pt x="396629" y="1033155"/>
                      </a:lnTo>
                      <a:lnTo>
                        <a:pt x="397193" y="1033462"/>
                      </a:lnTo>
                      <a:cubicBezTo>
                        <a:pt x="371475" y="1049655"/>
                        <a:pt x="346711" y="1063943"/>
                        <a:pt x="320041" y="1076325"/>
                      </a:cubicBezTo>
                      <a:lnTo>
                        <a:pt x="319088" y="1077277"/>
                      </a:lnTo>
                      <a:lnTo>
                        <a:pt x="260985" y="1099185"/>
                      </a:lnTo>
                      <a:lnTo>
                        <a:pt x="0" y="957262"/>
                      </a:lnTo>
                      <a:lnTo>
                        <a:pt x="59055" y="935355"/>
                      </a:lnTo>
                      <a:lnTo>
                        <a:pt x="60008" y="935355"/>
                      </a:lnTo>
                      <a:lnTo>
                        <a:pt x="135745" y="891807"/>
                      </a:lnTo>
                      <a:lnTo>
                        <a:pt x="135255" y="891540"/>
                      </a:lnTo>
                      <a:cubicBezTo>
                        <a:pt x="154305" y="878205"/>
                        <a:pt x="173355" y="863918"/>
                        <a:pt x="190500" y="847725"/>
                      </a:cubicBezTo>
                      <a:cubicBezTo>
                        <a:pt x="207645" y="832486"/>
                        <a:pt x="222885" y="816293"/>
                        <a:pt x="239078" y="799148"/>
                      </a:cubicBezTo>
                      <a:lnTo>
                        <a:pt x="239078" y="798196"/>
                      </a:lnTo>
                      <a:lnTo>
                        <a:pt x="277307" y="750642"/>
                      </a:lnTo>
                      <a:lnTo>
                        <a:pt x="277178" y="750571"/>
                      </a:lnTo>
                      <a:cubicBezTo>
                        <a:pt x="280036" y="746761"/>
                        <a:pt x="281941" y="743903"/>
                        <a:pt x="284798" y="740093"/>
                      </a:cubicBezTo>
                      <a:cubicBezTo>
                        <a:pt x="299086" y="719138"/>
                        <a:pt x="312420" y="698183"/>
                        <a:pt x="323850" y="676275"/>
                      </a:cubicBezTo>
                      <a:cubicBezTo>
                        <a:pt x="337185" y="650558"/>
                        <a:pt x="349567" y="623888"/>
                        <a:pt x="359092" y="597218"/>
                      </a:cubicBezTo>
                      <a:close/>
                      <a:moveTo>
                        <a:pt x="220980" y="0"/>
                      </a:moveTo>
                      <a:lnTo>
                        <a:pt x="481965" y="141922"/>
                      </a:lnTo>
                      <a:cubicBezTo>
                        <a:pt x="521970" y="163830"/>
                        <a:pt x="553403" y="187642"/>
                        <a:pt x="575310" y="214313"/>
                      </a:cubicBezTo>
                      <a:cubicBezTo>
                        <a:pt x="632460" y="281940"/>
                        <a:pt x="661035" y="379095"/>
                        <a:pt x="661035" y="504825"/>
                      </a:cubicBezTo>
                      <a:cubicBezTo>
                        <a:pt x="660083" y="588645"/>
                        <a:pt x="646748" y="666750"/>
                        <a:pt x="621030" y="739140"/>
                      </a:cubicBezTo>
                      <a:lnTo>
                        <a:pt x="360045" y="597218"/>
                      </a:lnTo>
                      <a:cubicBezTo>
                        <a:pt x="386715" y="524827"/>
                        <a:pt x="400050" y="446722"/>
                        <a:pt x="400050" y="362902"/>
                      </a:cubicBezTo>
                      <a:cubicBezTo>
                        <a:pt x="400050" y="237172"/>
                        <a:pt x="371475" y="140970"/>
                        <a:pt x="314325" y="72390"/>
                      </a:cubicBezTo>
                      <a:cubicBezTo>
                        <a:pt x="291465" y="45720"/>
                        <a:pt x="260985" y="20955"/>
                        <a:pt x="220980" y="0"/>
                      </a:cubicBezTo>
                      <a:close/>
                    </a:path>
                  </a:pathLst>
                </a:custGeom>
                <a:grpFill/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dirty="0"/>
                </a:p>
              </p:txBody>
            </p:sp>
            <p:sp>
              <p:nvSpPr>
                <p:cNvPr id="177" name="Freeform: Shape 176">
                  <a:extLst>
                    <a:ext uri="{FF2B5EF4-FFF2-40B4-BE49-F238E27FC236}">
                      <a16:creationId xmlns:a16="http://schemas.microsoft.com/office/drawing/2014/main" id="{804487DE-1675-494D-95DF-E8049FC84CB6}"/>
                    </a:ext>
                  </a:extLst>
                </p:cNvPr>
                <p:cNvSpPr/>
                <p:nvPr/>
              </p:nvSpPr>
              <p:spPr>
                <a:xfrm>
                  <a:off x="2967026" y="3229268"/>
                  <a:ext cx="673417" cy="247650"/>
                </a:xfrm>
                <a:custGeom>
                  <a:avLst/>
                  <a:gdLst>
                    <a:gd name="connsiteX0" fmla="*/ 261937 w 673417"/>
                    <a:gd name="connsiteY0" fmla="*/ 45720 h 247650"/>
                    <a:gd name="connsiteX1" fmla="*/ 288607 w 673417"/>
                    <a:gd name="connsiteY1" fmla="*/ 53340 h 247650"/>
                    <a:gd name="connsiteX2" fmla="*/ 387667 w 673417"/>
                    <a:gd name="connsiteY2" fmla="*/ 93345 h 247650"/>
                    <a:gd name="connsiteX3" fmla="*/ 412432 w 673417"/>
                    <a:gd name="connsiteY3" fmla="*/ 105728 h 247650"/>
                    <a:gd name="connsiteX4" fmla="*/ 673417 w 673417"/>
                    <a:gd name="connsiteY4" fmla="*/ 247650 h 247650"/>
                    <a:gd name="connsiteX5" fmla="*/ 647700 w 673417"/>
                    <a:gd name="connsiteY5" fmla="*/ 235267 h 247650"/>
                    <a:gd name="connsiteX6" fmla="*/ 644991 w 673417"/>
                    <a:gd name="connsiteY6" fmla="*/ 233789 h 247650"/>
                    <a:gd name="connsiteX7" fmla="*/ 549592 w 673417"/>
                    <a:gd name="connsiteY7" fmla="*/ 195262 h 247650"/>
                    <a:gd name="connsiteX8" fmla="*/ 522922 w 673417"/>
                    <a:gd name="connsiteY8" fmla="*/ 186690 h 247650"/>
                    <a:gd name="connsiteX9" fmla="*/ 0 w 673417"/>
                    <a:gd name="connsiteY9" fmla="*/ 0 h 247650"/>
                    <a:gd name="connsiteX10" fmla="*/ 80010 w 673417"/>
                    <a:gd name="connsiteY10" fmla="*/ 11430 h 247650"/>
                    <a:gd name="connsiteX11" fmla="*/ 80421 w 673417"/>
                    <a:gd name="connsiteY11" fmla="*/ 11654 h 247650"/>
                    <a:gd name="connsiteX12" fmla="*/ 185499 w 673417"/>
                    <a:gd name="connsiteY12" fmla="*/ 28933 h 247650"/>
                    <a:gd name="connsiteX13" fmla="*/ 261937 w 673417"/>
                    <a:gd name="connsiteY13" fmla="*/ 45720 h 247650"/>
                    <a:gd name="connsiteX14" fmla="*/ 522922 w 673417"/>
                    <a:gd name="connsiteY14" fmla="*/ 187643 h 247650"/>
                    <a:gd name="connsiteX15" fmla="*/ 340042 w 673417"/>
                    <a:gd name="connsiteY15" fmla="*/ 153353 h 247650"/>
                    <a:gd name="connsiteX16" fmla="*/ 260985 w 673417"/>
                    <a:gd name="connsiteY16" fmla="*/ 141923 h 2476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673417" h="247650">
                      <a:moveTo>
                        <a:pt x="261937" y="45720"/>
                      </a:moveTo>
                      <a:cubicBezTo>
                        <a:pt x="271462" y="48578"/>
                        <a:pt x="280987" y="50483"/>
                        <a:pt x="288607" y="53340"/>
                      </a:cubicBezTo>
                      <a:cubicBezTo>
                        <a:pt x="323850" y="64770"/>
                        <a:pt x="357187" y="79058"/>
                        <a:pt x="387667" y="93345"/>
                      </a:cubicBezTo>
                      <a:cubicBezTo>
                        <a:pt x="396240" y="97155"/>
                        <a:pt x="404812" y="101917"/>
                        <a:pt x="412432" y="105728"/>
                      </a:cubicBezTo>
                      <a:lnTo>
                        <a:pt x="673417" y="247650"/>
                      </a:lnTo>
                      <a:cubicBezTo>
                        <a:pt x="664845" y="243840"/>
                        <a:pt x="656272" y="239078"/>
                        <a:pt x="647700" y="235267"/>
                      </a:cubicBezTo>
                      <a:lnTo>
                        <a:pt x="644991" y="233789"/>
                      </a:lnTo>
                      <a:lnTo>
                        <a:pt x="549592" y="195262"/>
                      </a:lnTo>
                      <a:cubicBezTo>
                        <a:pt x="541972" y="192405"/>
                        <a:pt x="532447" y="189548"/>
                        <a:pt x="522922" y="186690"/>
                      </a:cubicBezTo>
                      <a:close/>
                      <a:moveTo>
                        <a:pt x="0" y="0"/>
                      </a:moveTo>
                      <a:lnTo>
                        <a:pt x="80010" y="11430"/>
                      </a:lnTo>
                      <a:lnTo>
                        <a:pt x="80421" y="11654"/>
                      </a:lnTo>
                      <a:lnTo>
                        <a:pt x="185499" y="28933"/>
                      </a:lnTo>
                      <a:cubicBezTo>
                        <a:pt x="215979" y="34528"/>
                        <a:pt x="241458" y="40005"/>
                        <a:pt x="261937" y="45720"/>
                      </a:cubicBezTo>
                      <a:lnTo>
                        <a:pt x="522922" y="187643"/>
                      </a:lnTo>
                      <a:cubicBezTo>
                        <a:pt x="481965" y="176213"/>
                        <a:pt x="421004" y="164783"/>
                        <a:pt x="340042" y="153353"/>
                      </a:cubicBezTo>
                      <a:lnTo>
                        <a:pt x="260985" y="141923"/>
                      </a:lnTo>
                      <a:close/>
                    </a:path>
                  </a:pathLst>
                </a:custGeom>
                <a:grpFill/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78" name="Freeform: Shape 177">
                  <a:extLst>
                    <a:ext uri="{FF2B5EF4-FFF2-40B4-BE49-F238E27FC236}">
                      <a16:creationId xmlns:a16="http://schemas.microsoft.com/office/drawing/2014/main" id="{2C8533C1-9DED-49EF-94B8-A5CC6EEBB75E}"/>
                    </a:ext>
                  </a:extLst>
                </p:cNvPr>
                <p:cNvSpPr/>
                <p:nvPr/>
              </p:nvSpPr>
              <p:spPr>
                <a:xfrm>
                  <a:off x="2728084" y="3553158"/>
                  <a:ext cx="257176" cy="1238249"/>
                </a:xfrm>
                <a:custGeom>
                  <a:avLst/>
                  <a:gdLst>
                    <a:gd name="connsiteX0" fmla="*/ 260985 w 257175"/>
                    <a:gd name="connsiteY0" fmla="*/ 1244918 h 1238250"/>
                    <a:gd name="connsiteX1" fmla="*/ 0 w 257175"/>
                    <a:gd name="connsiteY1" fmla="*/ 1102995 h 1238250"/>
                    <a:gd name="connsiteX2" fmla="*/ 1905 w 257175"/>
                    <a:gd name="connsiteY2" fmla="*/ 0 h 1238250"/>
                    <a:gd name="connsiteX3" fmla="*/ 262890 w 257175"/>
                    <a:gd name="connsiteY3" fmla="*/ 141922 h 12382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57175" h="1238250">
                      <a:moveTo>
                        <a:pt x="260985" y="1244918"/>
                      </a:moveTo>
                      <a:lnTo>
                        <a:pt x="0" y="1102995"/>
                      </a:lnTo>
                      <a:lnTo>
                        <a:pt x="1905" y="0"/>
                      </a:lnTo>
                      <a:lnTo>
                        <a:pt x="262890" y="141922"/>
                      </a:lnTo>
                      <a:close/>
                    </a:path>
                  </a:pathLst>
                </a:custGeom>
                <a:solidFill>
                  <a:schemeClr val="accent3">
                    <a:lumMod val="75000"/>
                  </a:schemeClr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dirty="0"/>
                </a:p>
              </p:txBody>
            </p:sp>
            <p:sp>
              <p:nvSpPr>
                <p:cNvPr id="179" name="Freeform: Shape 178">
                  <a:extLst>
                    <a:ext uri="{FF2B5EF4-FFF2-40B4-BE49-F238E27FC236}">
                      <a16:creationId xmlns:a16="http://schemas.microsoft.com/office/drawing/2014/main" id="{951CFE90-A51F-45FC-97DA-C5A19C5B6BCD}"/>
                    </a:ext>
                  </a:extLst>
                </p:cNvPr>
                <p:cNvSpPr/>
                <p:nvPr/>
              </p:nvSpPr>
              <p:spPr>
                <a:xfrm>
                  <a:off x="3102280" y="2270955"/>
                  <a:ext cx="457200" cy="495300"/>
                </a:xfrm>
                <a:custGeom>
                  <a:avLst/>
                  <a:gdLst>
                    <a:gd name="connsiteX0" fmla="*/ 459105 w 457200"/>
                    <a:gd name="connsiteY0" fmla="*/ 500063 h 495300"/>
                    <a:gd name="connsiteX1" fmla="*/ 198120 w 457200"/>
                    <a:gd name="connsiteY1" fmla="*/ 358140 h 495300"/>
                    <a:gd name="connsiteX2" fmla="*/ 80963 w 457200"/>
                    <a:gd name="connsiteY2" fmla="*/ 62865 h 495300"/>
                    <a:gd name="connsiteX3" fmla="*/ 0 w 457200"/>
                    <a:gd name="connsiteY3" fmla="*/ 0 h 495300"/>
                    <a:gd name="connsiteX4" fmla="*/ 260985 w 457200"/>
                    <a:gd name="connsiteY4" fmla="*/ 141923 h 495300"/>
                    <a:gd name="connsiteX5" fmla="*/ 341948 w 457200"/>
                    <a:gd name="connsiteY5" fmla="*/ 204788 h 495300"/>
                    <a:gd name="connsiteX6" fmla="*/ 459105 w 457200"/>
                    <a:gd name="connsiteY6" fmla="*/ 500063 h 4953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457200" h="495300">
                      <a:moveTo>
                        <a:pt x="459105" y="500063"/>
                      </a:moveTo>
                      <a:lnTo>
                        <a:pt x="198120" y="358140"/>
                      </a:lnTo>
                      <a:cubicBezTo>
                        <a:pt x="179070" y="224790"/>
                        <a:pt x="140017" y="126683"/>
                        <a:pt x="80963" y="62865"/>
                      </a:cubicBezTo>
                      <a:cubicBezTo>
                        <a:pt x="57150" y="38100"/>
                        <a:pt x="30480" y="17145"/>
                        <a:pt x="0" y="0"/>
                      </a:cubicBezTo>
                      <a:lnTo>
                        <a:pt x="260985" y="141923"/>
                      </a:lnTo>
                      <a:cubicBezTo>
                        <a:pt x="291465" y="158115"/>
                        <a:pt x="318135" y="179070"/>
                        <a:pt x="341948" y="204788"/>
                      </a:cubicBezTo>
                      <a:cubicBezTo>
                        <a:pt x="401955" y="268605"/>
                        <a:pt x="441008" y="366713"/>
                        <a:pt x="459105" y="500063"/>
                      </a:cubicBezTo>
                    </a:path>
                  </a:pathLst>
                </a:custGeom>
                <a:grpFill/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80" name="Freeform: Shape 179">
                  <a:extLst>
                    <a:ext uri="{FF2B5EF4-FFF2-40B4-BE49-F238E27FC236}">
                      <a16:creationId xmlns:a16="http://schemas.microsoft.com/office/drawing/2014/main" id="{99CD1365-1F60-42F7-B01A-31E466DEF583}"/>
                    </a:ext>
                  </a:extLst>
                </p:cNvPr>
                <p:cNvSpPr/>
                <p:nvPr/>
              </p:nvSpPr>
              <p:spPr>
                <a:xfrm>
                  <a:off x="2541356" y="3138780"/>
                  <a:ext cx="428625" cy="200026"/>
                </a:xfrm>
                <a:custGeom>
                  <a:avLst/>
                  <a:gdLst>
                    <a:gd name="connsiteX0" fmla="*/ 0 w 428625"/>
                    <a:gd name="connsiteY0" fmla="*/ 0 h 200026"/>
                    <a:gd name="connsiteX1" fmla="*/ 17145 w 428625"/>
                    <a:gd name="connsiteY1" fmla="*/ 8573 h 200026"/>
                    <a:gd name="connsiteX2" fmla="*/ 109538 w 428625"/>
                    <a:gd name="connsiteY2" fmla="*/ 44768 h 200026"/>
                    <a:gd name="connsiteX3" fmla="*/ 370023 w 428625"/>
                    <a:gd name="connsiteY3" fmla="*/ 186418 h 200026"/>
                    <a:gd name="connsiteX4" fmla="*/ 110490 w 428625"/>
                    <a:gd name="connsiteY4" fmla="*/ 44768 h 200026"/>
                    <a:gd name="connsiteX5" fmla="*/ 168592 w 428625"/>
                    <a:gd name="connsiteY5" fmla="*/ 59056 h 200026"/>
                    <a:gd name="connsiteX6" fmla="*/ 428625 w 428625"/>
                    <a:gd name="connsiteY6" fmla="*/ 200026 h 200026"/>
                    <a:gd name="connsiteX7" fmla="*/ 370523 w 428625"/>
                    <a:gd name="connsiteY7" fmla="*/ 186691 h 200026"/>
                    <a:gd name="connsiteX8" fmla="*/ 370517 w 428625"/>
                    <a:gd name="connsiteY8" fmla="*/ 186688 h 200026"/>
                    <a:gd name="connsiteX9" fmla="*/ 278130 w 428625"/>
                    <a:gd name="connsiteY9" fmla="*/ 150495 h 200026"/>
                    <a:gd name="connsiteX10" fmla="*/ 260985 w 428625"/>
                    <a:gd name="connsiteY10" fmla="*/ 141923 h 20002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28625" h="200026">
                      <a:moveTo>
                        <a:pt x="0" y="0"/>
                      </a:moveTo>
                      <a:cubicBezTo>
                        <a:pt x="5715" y="2858"/>
                        <a:pt x="11430" y="5715"/>
                        <a:pt x="17145" y="8573"/>
                      </a:cubicBezTo>
                      <a:cubicBezTo>
                        <a:pt x="44767" y="21908"/>
                        <a:pt x="75248" y="34290"/>
                        <a:pt x="109538" y="44768"/>
                      </a:cubicBezTo>
                      <a:lnTo>
                        <a:pt x="370023" y="186418"/>
                      </a:lnTo>
                      <a:lnTo>
                        <a:pt x="110490" y="44768"/>
                      </a:lnTo>
                      <a:lnTo>
                        <a:pt x="168592" y="59056"/>
                      </a:lnTo>
                      <a:lnTo>
                        <a:pt x="428625" y="200026"/>
                      </a:lnTo>
                      <a:lnTo>
                        <a:pt x="370523" y="186691"/>
                      </a:lnTo>
                      <a:lnTo>
                        <a:pt x="370517" y="186688"/>
                      </a:lnTo>
                      <a:lnTo>
                        <a:pt x="278130" y="150495"/>
                      </a:lnTo>
                      <a:cubicBezTo>
                        <a:pt x="272415" y="147638"/>
                        <a:pt x="266700" y="144780"/>
                        <a:pt x="260985" y="141923"/>
                      </a:cubicBezTo>
                      <a:close/>
                    </a:path>
                  </a:pathLst>
                </a:custGeom>
                <a:grpFill/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81" name="Freeform: Shape 180">
                  <a:extLst>
                    <a:ext uri="{FF2B5EF4-FFF2-40B4-BE49-F238E27FC236}">
                      <a16:creationId xmlns:a16="http://schemas.microsoft.com/office/drawing/2014/main" id="{D0C8E32F-0609-4EFB-8DD2-57A6D98B05EA}"/>
                    </a:ext>
                  </a:extLst>
                </p:cNvPr>
                <p:cNvSpPr/>
                <p:nvPr/>
              </p:nvSpPr>
              <p:spPr>
                <a:xfrm>
                  <a:off x="2969883" y="1938632"/>
                  <a:ext cx="618767" cy="219303"/>
                </a:xfrm>
                <a:custGeom>
                  <a:avLst/>
                  <a:gdLst>
                    <a:gd name="connsiteX0" fmla="*/ 323751 w 603786"/>
                    <a:gd name="connsiteY0" fmla="*/ 66771 h 218219"/>
                    <a:gd name="connsiteX1" fmla="*/ 342801 w 603786"/>
                    <a:gd name="connsiteY1" fmla="*/ 76296 h 218219"/>
                    <a:gd name="connsiteX2" fmla="*/ 603786 w 603786"/>
                    <a:gd name="connsiteY2" fmla="*/ 218219 h 218219"/>
                    <a:gd name="connsiteX3" fmla="*/ 584736 w 603786"/>
                    <a:gd name="connsiteY3" fmla="*/ 208694 h 218219"/>
                    <a:gd name="connsiteX4" fmla="*/ 0 w 603786"/>
                    <a:gd name="connsiteY4" fmla="*/ 0 h 218219"/>
                    <a:gd name="connsiteX5" fmla="*/ 100965 w 603786"/>
                    <a:gd name="connsiteY5" fmla="*/ 2857 h 218219"/>
                    <a:gd name="connsiteX6" fmla="*/ 102772 w 603786"/>
                    <a:gd name="connsiteY6" fmla="*/ 3833 h 218219"/>
                    <a:gd name="connsiteX7" fmla="*/ 214213 w 603786"/>
                    <a:gd name="connsiteY7" fmla="*/ 22860 h 218219"/>
                    <a:gd name="connsiteX8" fmla="*/ 236092 w 603786"/>
                    <a:gd name="connsiteY8" fmla="*/ 34757 h 218219"/>
                    <a:gd name="connsiteX9" fmla="*/ 323751 w 603786"/>
                    <a:gd name="connsiteY9" fmla="*/ 66772 h 218219"/>
                    <a:gd name="connsiteX10" fmla="*/ 584736 w 603786"/>
                    <a:gd name="connsiteY10" fmla="*/ 208695 h 218219"/>
                    <a:gd name="connsiteX11" fmla="*/ 475198 w 603786"/>
                    <a:gd name="connsiteY11" fmla="*/ 168690 h 218219"/>
                    <a:gd name="connsiteX12" fmla="*/ 464489 w 603786"/>
                    <a:gd name="connsiteY12" fmla="*/ 162866 h 218219"/>
                    <a:gd name="connsiteX13" fmla="*/ 358041 w 603786"/>
                    <a:gd name="connsiteY13" fmla="*/ 143827 h 218219"/>
                    <a:gd name="connsiteX14" fmla="*/ 357901 w 603786"/>
                    <a:gd name="connsiteY14" fmla="*/ 143751 h 218219"/>
                    <a:gd name="connsiteX15" fmla="*/ 260033 w 603786"/>
                    <a:gd name="connsiteY15" fmla="*/ 141922 h 218219"/>
                    <a:gd name="connsiteX0" fmla="*/ 323751 w 603786"/>
                    <a:gd name="connsiteY0" fmla="*/ 66771 h 218219"/>
                    <a:gd name="connsiteX1" fmla="*/ 342801 w 603786"/>
                    <a:gd name="connsiteY1" fmla="*/ 76296 h 218219"/>
                    <a:gd name="connsiteX2" fmla="*/ 603786 w 603786"/>
                    <a:gd name="connsiteY2" fmla="*/ 218219 h 218219"/>
                    <a:gd name="connsiteX3" fmla="*/ 584736 w 603786"/>
                    <a:gd name="connsiteY3" fmla="*/ 208694 h 218219"/>
                    <a:gd name="connsiteX4" fmla="*/ 323751 w 603786"/>
                    <a:gd name="connsiteY4" fmla="*/ 66771 h 218219"/>
                    <a:gd name="connsiteX5" fmla="*/ 0 w 603786"/>
                    <a:gd name="connsiteY5" fmla="*/ 0 h 218219"/>
                    <a:gd name="connsiteX6" fmla="*/ 100965 w 603786"/>
                    <a:gd name="connsiteY6" fmla="*/ 2857 h 218219"/>
                    <a:gd name="connsiteX7" fmla="*/ 102772 w 603786"/>
                    <a:gd name="connsiteY7" fmla="*/ 3833 h 218219"/>
                    <a:gd name="connsiteX8" fmla="*/ 214213 w 603786"/>
                    <a:gd name="connsiteY8" fmla="*/ 22860 h 218219"/>
                    <a:gd name="connsiteX9" fmla="*/ 323751 w 603786"/>
                    <a:gd name="connsiteY9" fmla="*/ 66772 h 218219"/>
                    <a:gd name="connsiteX10" fmla="*/ 584736 w 603786"/>
                    <a:gd name="connsiteY10" fmla="*/ 208695 h 218219"/>
                    <a:gd name="connsiteX11" fmla="*/ 475198 w 603786"/>
                    <a:gd name="connsiteY11" fmla="*/ 168690 h 218219"/>
                    <a:gd name="connsiteX12" fmla="*/ 464489 w 603786"/>
                    <a:gd name="connsiteY12" fmla="*/ 162866 h 218219"/>
                    <a:gd name="connsiteX13" fmla="*/ 358041 w 603786"/>
                    <a:gd name="connsiteY13" fmla="*/ 143827 h 218219"/>
                    <a:gd name="connsiteX14" fmla="*/ 357901 w 603786"/>
                    <a:gd name="connsiteY14" fmla="*/ 143751 h 218219"/>
                    <a:gd name="connsiteX15" fmla="*/ 260033 w 603786"/>
                    <a:gd name="connsiteY15" fmla="*/ 141922 h 218219"/>
                    <a:gd name="connsiteX16" fmla="*/ 0 w 603786"/>
                    <a:gd name="connsiteY16" fmla="*/ 0 h 218219"/>
                    <a:gd name="connsiteX0" fmla="*/ 323751 w 603786"/>
                    <a:gd name="connsiteY0" fmla="*/ 66771 h 218219"/>
                    <a:gd name="connsiteX1" fmla="*/ 603786 w 603786"/>
                    <a:gd name="connsiteY1" fmla="*/ 218219 h 218219"/>
                    <a:gd name="connsiteX2" fmla="*/ 584736 w 603786"/>
                    <a:gd name="connsiteY2" fmla="*/ 208694 h 218219"/>
                    <a:gd name="connsiteX3" fmla="*/ 323751 w 603786"/>
                    <a:gd name="connsiteY3" fmla="*/ 66771 h 218219"/>
                    <a:gd name="connsiteX4" fmla="*/ 0 w 603786"/>
                    <a:gd name="connsiteY4" fmla="*/ 0 h 218219"/>
                    <a:gd name="connsiteX5" fmla="*/ 100965 w 603786"/>
                    <a:gd name="connsiteY5" fmla="*/ 2857 h 218219"/>
                    <a:gd name="connsiteX6" fmla="*/ 102772 w 603786"/>
                    <a:gd name="connsiteY6" fmla="*/ 3833 h 218219"/>
                    <a:gd name="connsiteX7" fmla="*/ 214213 w 603786"/>
                    <a:gd name="connsiteY7" fmla="*/ 22860 h 218219"/>
                    <a:gd name="connsiteX8" fmla="*/ 323751 w 603786"/>
                    <a:gd name="connsiteY8" fmla="*/ 66772 h 218219"/>
                    <a:gd name="connsiteX9" fmla="*/ 584736 w 603786"/>
                    <a:gd name="connsiteY9" fmla="*/ 208695 h 218219"/>
                    <a:gd name="connsiteX10" fmla="*/ 475198 w 603786"/>
                    <a:gd name="connsiteY10" fmla="*/ 168690 h 218219"/>
                    <a:gd name="connsiteX11" fmla="*/ 464489 w 603786"/>
                    <a:gd name="connsiteY11" fmla="*/ 162866 h 218219"/>
                    <a:gd name="connsiteX12" fmla="*/ 358041 w 603786"/>
                    <a:gd name="connsiteY12" fmla="*/ 143827 h 218219"/>
                    <a:gd name="connsiteX13" fmla="*/ 357901 w 603786"/>
                    <a:gd name="connsiteY13" fmla="*/ 143751 h 218219"/>
                    <a:gd name="connsiteX14" fmla="*/ 260033 w 603786"/>
                    <a:gd name="connsiteY14" fmla="*/ 141922 h 218219"/>
                    <a:gd name="connsiteX15" fmla="*/ 0 w 603786"/>
                    <a:gd name="connsiteY15" fmla="*/ 0 h 218219"/>
                    <a:gd name="connsiteX0" fmla="*/ 323751 w 584736"/>
                    <a:gd name="connsiteY0" fmla="*/ 66771 h 208695"/>
                    <a:gd name="connsiteX1" fmla="*/ 584736 w 584736"/>
                    <a:gd name="connsiteY1" fmla="*/ 208694 h 208695"/>
                    <a:gd name="connsiteX2" fmla="*/ 323751 w 584736"/>
                    <a:gd name="connsiteY2" fmla="*/ 66771 h 208695"/>
                    <a:gd name="connsiteX3" fmla="*/ 0 w 584736"/>
                    <a:gd name="connsiteY3" fmla="*/ 0 h 208695"/>
                    <a:gd name="connsiteX4" fmla="*/ 100965 w 584736"/>
                    <a:gd name="connsiteY4" fmla="*/ 2857 h 208695"/>
                    <a:gd name="connsiteX5" fmla="*/ 102772 w 584736"/>
                    <a:gd name="connsiteY5" fmla="*/ 3833 h 208695"/>
                    <a:gd name="connsiteX6" fmla="*/ 214213 w 584736"/>
                    <a:gd name="connsiteY6" fmla="*/ 22860 h 208695"/>
                    <a:gd name="connsiteX7" fmla="*/ 323751 w 584736"/>
                    <a:gd name="connsiteY7" fmla="*/ 66772 h 208695"/>
                    <a:gd name="connsiteX8" fmla="*/ 584736 w 584736"/>
                    <a:gd name="connsiteY8" fmla="*/ 208695 h 208695"/>
                    <a:gd name="connsiteX9" fmla="*/ 475198 w 584736"/>
                    <a:gd name="connsiteY9" fmla="*/ 168690 h 208695"/>
                    <a:gd name="connsiteX10" fmla="*/ 464489 w 584736"/>
                    <a:gd name="connsiteY10" fmla="*/ 162866 h 208695"/>
                    <a:gd name="connsiteX11" fmla="*/ 358041 w 584736"/>
                    <a:gd name="connsiteY11" fmla="*/ 143827 h 208695"/>
                    <a:gd name="connsiteX12" fmla="*/ 357901 w 584736"/>
                    <a:gd name="connsiteY12" fmla="*/ 143751 h 208695"/>
                    <a:gd name="connsiteX13" fmla="*/ 260033 w 584736"/>
                    <a:gd name="connsiteY13" fmla="*/ 141922 h 208695"/>
                    <a:gd name="connsiteX14" fmla="*/ 0 w 584736"/>
                    <a:gd name="connsiteY14" fmla="*/ 0 h 208695"/>
                    <a:gd name="connsiteX0" fmla="*/ 323751 w 615997"/>
                    <a:gd name="connsiteY0" fmla="*/ 66771 h 216510"/>
                    <a:gd name="connsiteX1" fmla="*/ 584736 w 615997"/>
                    <a:gd name="connsiteY1" fmla="*/ 208694 h 216510"/>
                    <a:gd name="connsiteX2" fmla="*/ 323751 w 615997"/>
                    <a:gd name="connsiteY2" fmla="*/ 66771 h 216510"/>
                    <a:gd name="connsiteX3" fmla="*/ 0 w 615997"/>
                    <a:gd name="connsiteY3" fmla="*/ 0 h 216510"/>
                    <a:gd name="connsiteX4" fmla="*/ 100965 w 615997"/>
                    <a:gd name="connsiteY4" fmla="*/ 2857 h 216510"/>
                    <a:gd name="connsiteX5" fmla="*/ 102772 w 615997"/>
                    <a:gd name="connsiteY5" fmla="*/ 3833 h 216510"/>
                    <a:gd name="connsiteX6" fmla="*/ 214213 w 615997"/>
                    <a:gd name="connsiteY6" fmla="*/ 22860 h 216510"/>
                    <a:gd name="connsiteX7" fmla="*/ 323751 w 615997"/>
                    <a:gd name="connsiteY7" fmla="*/ 66772 h 216510"/>
                    <a:gd name="connsiteX8" fmla="*/ 615997 w 615997"/>
                    <a:gd name="connsiteY8" fmla="*/ 216510 h 216510"/>
                    <a:gd name="connsiteX9" fmla="*/ 475198 w 615997"/>
                    <a:gd name="connsiteY9" fmla="*/ 168690 h 216510"/>
                    <a:gd name="connsiteX10" fmla="*/ 464489 w 615997"/>
                    <a:gd name="connsiteY10" fmla="*/ 162866 h 216510"/>
                    <a:gd name="connsiteX11" fmla="*/ 358041 w 615997"/>
                    <a:gd name="connsiteY11" fmla="*/ 143827 h 216510"/>
                    <a:gd name="connsiteX12" fmla="*/ 357901 w 615997"/>
                    <a:gd name="connsiteY12" fmla="*/ 143751 h 216510"/>
                    <a:gd name="connsiteX13" fmla="*/ 260033 w 615997"/>
                    <a:gd name="connsiteY13" fmla="*/ 141922 h 216510"/>
                    <a:gd name="connsiteX14" fmla="*/ 0 w 615997"/>
                    <a:gd name="connsiteY14" fmla="*/ 0 h 216510"/>
                    <a:gd name="connsiteX0" fmla="*/ 323751 w 618767"/>
                    <a:gd name="connsiteY0" fmla="*/ 66771 h 219303"/>
                    <a:gd name="connsiteX1" fmla="*/ 584736 w 618767"/>
                    <a:gd name="connsiteY1" fmla="*/ 208694 h 219303"/>
                    <a:gd name="connsiteX2" fmla="*/ 323751 w 618767"/>
                    <a:gd name="connsiteY2" fmla="*/ 66771 h 219303"/>
                    <a:gd name="connsiteX3" fmla="*/ 0 w 618767"/>
                    <a:gd name="connsiteY3" fmla="*/ 0 h 219303"/>
                    <a:gd name="connsiteX4" fmla="*/ 100965 w 618767"/>
                    <a:gd name="connsiteY4" fmla="*/ 2857 h 219303"/>
                    <a:gd name="connsiteX5" fmla="*/ 102772 w 618767"/>
                    <a:gd name="connsiteY5" fmla="*/ 3833 h 219303"/>
                    <a:gd name="connsiteX6" fmla="*/ 214213 w 618767"/>
                    <a:gd name="connsiteY6" fmla="*/ 22860 h 219303"/>
                    <a:gd name="connsiteX7" fmla="*/ 323751 w 618767"/>
                    <a:gd name="connsiteY7" fmla="*/ 66772 h 219303"/>
                    <a:gd name="connsiteX8" fmla="*/ 615997 w 618767"/>
                    <a:gd name="connsiteY8" fmla="*/ 216510 h 219303"/>
                    <a:gd name="connsiteX9" fmla="*/ 464489 w 618767"/>
                    <a:gd name="connsiteY9" fmla="*/ 162866 h 219303"/>
                    <a:gd name="connsiteX10" fmla="*/ 358041 w 618767"/>
                    <a:gd name="connsiteY10" fmla="*/ 143827 h 219303"/>
                    <a:gd name="connsiteX11" fmla="*/ 357901 w 618767"/>
                    <a:gd name="connsiteY11" fmla="*/ 143751 h 219303"/>
                    <a:gd name="connsiteX12" fmla="*/ 260033 w 618767"/>
                    <a:gd name="connsiteY12" fmla="*/ 141922 h 219303"/>
                    <a:gd name="connsiteX13" fmla="*/ 0 w 618767"/>
                    <a:gd name="connsiteY13" fmla="*/ 0 h 21930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</a:cxnLst>
                  <a:rect l="l" t="t" r="r" b="b"/>
                  <a:pathLst>
                    <a:path w="618767" h="219303">
                      <a:moveTo>
                        <a:pt x="323751" y="66771"/>
                      </a:moveTo>
                      <a:lnTo>
                        <a:pt x="584736" y="208694"/>
                      </a:lnTo>
                      <a:lnTo>
                        <a:pt x="323751" y="66771"/>
                      </a:lnTo>
                      <a:close/>
                      <a:moveTo>
                        <a:pt x="0" y="0"/>
                      </a:moveTo>
                      <a:lnTo>
                        <a:pt x="100965" y="2857"/>
                      </a:lnTo>
                      <a:lnTo>
                        <a:pt x="102772" y="3833"/>
                      </a:lnTo>
                      <a:lnTo>
                        <a:pt x="214213" y="22860"/>
                      </a:lnTo>
                      <a:lnTo>
                        <a:pt x="323751" y="66772"/>
                      </a:lnTo>
                      <a:lnTo>
                        <a:pt x="615997" y="216510"/>
                      </a:lnTo>
                      <a:cubicBezTo>
                        <a:pt x="639453" y="232526"/>
                        <a:pt x="507482" y="174980"/>
                        <a:pt x="464489" y="162866"/>
                      </a:cubicBezTo>
                      <a:lnTo>
                        <a:pt x="358041" y="143827"/>
                      </a:lnTo>
                      <a:cubicBezTo>
                        <a:pt x="357994" y="143802"/>
                        <a:pt x="357948" y="143776"/>
                        <a:pt x="357901" y="143751"/>
                      </a:cubicBezTo>
                      <a:lnTo>
                        <a:pt x="260033" y="141922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grpFill/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82" name="Freeform: Shape 181">
                  <a:extLst>
                    <a:ext uri="{FF2B5EF4-FFF2-40B4-BE49-F238E27FC236}">
                      <a16:creationId xmlns:a16="http://schemas.microsoft.com/office/drawing/2014/main" id="{E6D4B9C1-40BA-4F42-8242-2EFC6F9C1C55}"/>
                    </a:ext>
                  </a:extLst>
                </p:cNvPr>
                <p:cNvSpPr/>
                <p:nvPr/>
              </p:nvSpPr>
              <p:spPr>
                <a:xfrm>
                  <a:off x="2709948" y="2277720"/>
                  <a:ext cx="257175" cy="1066800"/>
                </a:xfrm>
                <a:custGeom>
                  <a:avLst/>
                  <a:gdLst>
                    <a:gd name="connsiteX0" fmla="*/ 260033 w 257175"/>
                    <a:gd name="connsiteY0" fmla="*/ 1070610 h 1066800"/>
                    <a:gd name="connsiteX1" fmla="*/ 0 w 257175"/>
                    <a:gd name="connsiteY1" fmla="*/ 929640 h 1066800"/>
                    <a:gd name="connsiteX2" fmla="*/ 1905 w 257175"/>
                    <a:gd name="connsiteY2" fmla="*/ 0 h 1066800"/>
                    <a:gd name="connsiteX3" fmla="*/ 261938 w 257175"/>
                    <a:gd name="connsiteY3" fmla="*/ 141922 h 10668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57175" h="1066800">
                      <a:moveTo>
                        <a:pt x="260033" y="1070610"/>
                      </a:moveTo>
                      <a:lnTo>
                        <a:pt x="0" y="929640"/>
                      </a:lnTo>
                      <a:lnTo>
                        <a:pt x="1905" y="0"/>
                      </a:lnTo>
                      <a:lnTo>
                        <a:pt x="261938" y="141922"/>
                      </a:lnTo>
                      <a:close/>
                    </a:path>
                  </a:pathLst>
                </a:custGeom>
                <a:grpFill/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83" name="Freeform: Shape 182">
                  <a:extLst>
                    <a:ext uri="{FF2B5EF4-FFF2-40B4-BE49-F238E27FC236}">
                      <a16:creationId xmlns:a16="http://schemas.microsoft.com/office/drawing/2014/main" id="{BE6F2BCC-ED26-4580-AD83-D393C1134F5E}"/>
                    </a:ext>
                  </a:extLst>
                </p:cNvPr>
                <p:cNvSpPr/>
                <p:nvPr/>
              </p:nvSpPr>
              <p:spPr>
                <a:xfrm>
                  <a:off x="2708898" y="1772713"/>
                  <a:ext cx="521969" cy="178118"/>
                </a:xfrm>
                <a:custGeom>
                  <a:avLst/>
                  <a:gdLst>
                    <a:gd name="connsiteX0" fmla="*/ 230505 w 521970"/>
                    <a:gd name="connsiteY0" fmla="*/ 2858 h 178118"/>
                    <a:gd name="connsiteX1" fmla="*/ 490537 w 521970"/>
                    <a:gd name="connsiteY1" fmla="*/ 144781 h 178118"/>
                    <a:gd name="connsiteX2" fmla="*/ 302895 w 521970"/>
                    <a:gd name="connsiteY2" fmla="*/ 172403 h 178118"/>
                    <a:gd name="connsiteX3" fmla="*/ 260032 w 521970"/>
                    <a:gd name="connsiteY3" fmla="*/ 178118 h 178118"/>
                    <a:gd name="connsiteX4" fmla="*/ 0 w 521970"/>
                    <a:gd name="connsiteY4" fmla="*/ 37148 h 178118"/>
                    <a:gd name="connsiteX5" fmla="*/ 41910 w 521970"/>
                    <a:gd name="connsiteY5" fmla="*/ 30480 h 178118"/>
                    <a:gd name="connsiteX6" fmla="*/ 41912 w 521970"/>
                    <a:gd name="connsiteY6" fmla="*/ 30481 h 178118"/>
                    <a:gd name="connsiteX7" fmla="*/ 260985 w 521970"/>
                    <a:gd name="connsiteY7" fmla="*/ 0 h 178118"/>
                    <a:gd name="connsiteX8" fmla="*/ 521970 w 521970"/>
                    <a:gd name="connsiteY8" fmla="*/ 141923 h 178118"/>
                    <a:gd name="connsiteX9" fmla="*/ 490537 w 521970"/>
                    <a:gd name="connsiteY9" fmla="*/ 144780 h 178118"/>
                    <a:gd name="connsiteX10" fmla="*/ 230505 w 521970"/>
                    <a:gd name="connsiteY10" fmla="*/ 2858 h 17811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521970" h="178118">
                      <a:moveTo>
                        <a:pt x="230505" y="2858"/>
                      </a:moveTo>
                      <a:lnTo>
                        <a:pt x="490537" y="144781"/>
                      </a:lnTo>
                      <a:lnTo>
                        <a:pt x="302895" y="172403"/>
                      </a:lnTo>
                      <a:lnTo>
                        <a:pt x="260032" y="178118"/>
                      </a:lnTo>
                      <a:lnTo>
                        <a:pt x="0" y="37148"/>
                      </a:lnTo>
                      <a:lnTo>
                        <a:pt x="41910" y="30480"/>
                      </a:lnTo>
                      <a:lnTo>
                        <a:pt x="41912" y="30481"/>
                      </a:lnTo>
                      <a:close/>
                      <a:moveTo>
                        <a:pt x="260985" y="0"/>
                      </a:moveTo>
                      <a:lnTo>
                        <a:pt x="521970" y="141923"/>
                      </a:lnTo>
                      <a:lnTo>
                        <a:pt x="490537" y="144780"/>
                      </a:lnTo>
                      <a:lnTo>
                        <a:pt x="230505" y="2858"/>
                      </a:lnTo>
                      <a:close/>
                    </a:path>
                  </a:pathLst>
                </a:custGeom>
                <a:solidFill>
                  <a:schemeClr val="accent3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</p:grpSp>
          <p:sp>
            <p:nvSpPr>
              <p:cNvPr id="167" name="Freeform: Shape 166">
                <a:extLst>
                  <a:ext uri="{FF2B5EF4-FFF2-40B4-BE49-F238E27FC236}">
                    <a16:creationId xmlns:a16="http://schemas.microsoft.com/office/drawing/2014/main" id="{04452E18-EEC0-4885-9918-8B6A775E204F}"/>
                  </a:ext>
                </a:extLst>
              </p:cNvPr>
              <p:cNvSpPr/>
              <p:nvPr/>
            </p:nvSpPr>
            <p:spPr>
              <a:xfrm>
                <a:off x="2233601" y="1909005"/>
                <a:ext cx="1714500" cy="3505200"/>
              </a:xfrm>
              <a:custGeom>
                <a:avLst/>
                <a:gdLst>
                  <a:gd name="connsiteX0" fmla="*/ 1669733 w 1714500"/>
                  <a:gd name="connsiteY0" fmla="*/ 1870710 h 3505200"/>
                  <a:gd name="connsiteX1" fmla="*/ 1720215 w 1714500"/>
                  <a:gd name="connsiteY1" fmla="*/ 2166938 h 3505200"/>
                  <a:gd name="connsiteX2" fmla="*/ 1507808 w 1714500"/>
                  <a:gd name="connsiteY2" fmla="*/ 2795588 h 3505200"/>
                  <a:gd name="connsiteX3" fmla="*/ 1121093 w 1714500"/>
                  <a:gd name="connsiteY3" fmla="*/ 3084195 h 3505200"/>
                  <a:gd name="connsiteX4" fmla="*/ 991553 w 1714500"/>
                  <a:gd name="connsiteY4" fmla="*/ 3120390 h 3505200"/>
                  <a:gd name="connsiteX5" fmla="*/ 990600 w 1714500"/>
                  <a:gd name="connsiteY5" fmla="*/ 3466148 h 3505200"/>
                  <a:gd name="connsiteX6" fmla="*/ 960120 w 1714500"/>
                  <a:gd name="connsiteY6" fmla="*/ 3470910 h 3505200"/>
                  <a:gd name="connsiteX7" fmla="*/ 772478 w 1714500"/>
                  <a:gd name="connsiteY7" fmla="*/ 3505200 h 3505200"/>
                  <a:gd name="connsiteX8" fmla="*/ 729615 w 1714500"/>
                  <a:gd name="connsiteY8" fmla="*/ 3503295 h 3505200"/>
                  <a:gd name="connsiteX9" fmla="*/ 730568 w 1714500"/>
                  <a:gd name="connsiteY9" fmla="*/ 3158490 h 3505200"/>
                  <a:gd name="connsiteX10" fmla="*/ 659130 w 1714500"/>
                  <a:gd name="connsiteY10" fmla="*/ 3156585 h 3505200"/>
                  <a:gd name="connsiteX11" fmla="*/ 383858 w 1714500"/>
                  <a:gd name="connsiteY11" fmla="*/ 3098483 h 3505200"/>
                  <a:gd name="connsiteX12" fmla="*/ 125730 w 1714500"/>
                  <a:gd name="connsiteY12" fmla="*/ 2865120 h 3505200"/>
                  <a:gd name="connsiteX13" fmla="*/ 0 w 1714500"/>
                  <a:gd name="connsiteY13" fmla="*/ 2427923 h 3505200"/>
                  <a:gd name="connsiteX14" fmla="*/ 320993 w 1714500"/>
                  <a:gd name="connsiteY14" fmla="*/ 2317433 h 3505200"/>
                  <a:gd name="connsiteX15" fmla="*/ 451485 w 1714500"/>
                  <a:gd name="connsiteY15" fmla="*/ 2707958 h 3505200"/>
                  <a:gd name="connsiteX16" fmla="*/ 682943 w 1714500"/>
                  <a:gd name="connsiteY16" fmla="*/ 2860358 h 3505200"/>
                  <a:gd name="connsiteX17" fmla="*/ 730568 w 1714500"/>
                  <a:gd name="connsiteY17" fmla="*/ 2864168 h 3505200"/>
                  <a:gd name="connsiteX18" fmla="*/ 732473 w 1714500"/>
                  <a:gd name="connsiteY18" fmla="*/ 1761173 h 3505200"/>
                  <a:gd name="connsiteX19" fmla="*/ 576263 w 1714500"/>
                  <a:gd name="connsiteY19" fmla="*/ 1735455 h 3505200"/>
                  <a:gd name="connsiteX20" fmla="*/ 372428 w 1714500"/>
                  <a:gd name="connsiteY20" fmla="*/ 1660208 h 3505200"/>
                  <a:gd name="connsiteX21" fmla="*/ 138113 w 1714500"/>
                  <a:gd name="connsiteY21" fmla="*/ 1438275 h 3505200"/>
                  <a:gd name="connsiteX22" fmla="*/ 56198 w 1714500"/>
                  <a:gd name="connsiteY22" fmla="*/ 1079183 h 3505200"/>
                  <a:gd name="connsiteX23" fmla="*/ 298133 w 1714500"/>
                  <a:gd name="connsiteY23" fmla="*/ 448628 h 3505200"/>
                  <a:gd name="connsiteX24" fmla="*/ 628650 w 1714500"/>
                  <a:gd name="connsiteY24" fmla="*/ 239077 h 3505200"/>
                  <a:gd name="connsiteX25" fmla="*/ 735330 w 1714500"/>
                  <a:gd name="connsiteY25" fmla="*/ 206693 h 3505200"/>
                  <a:gd name="connsiteX26" fmla="*/ 735330 w 1714500"/>
                  <a:gd name="connsiteY26" fmla="*/ 36195 h 3505200"/>
                  <a:gd name="connsiteX27" fmla="*/ 778193 w 1714500"/>
                  <a:gd name="connsiteY27" fmla="*/ 30480 h 3505200"/>
                  <a:gd name="connsiteX28" fmla="*/ 965835 w 1714500"/>
                  <a:gd name="connsiteY28" fmla="*/ 2858 h 3505200"/>
                  <a:gd name="connsiteX29" fmla="*/ 996315 w 1714500"/>
                  <a:gd name="connsiteY29" fmla="*/ 0 h 3505200"/>
                  <a:gd name="connsiteX30" fmla="*/ 996315 w 1714500"/>
                  <a:gd name="connsiteY30" fmla="*/ 168593 h 3505200"/>
                  <a:gd name="connsiteX31" fmla="*/ 1097280 w 1714500"/>
                  <a:gd name="connsiteY31" fmla="*/ 171450 h 3505200"/>
                  <a:gd name="connsiteX32" fmla="*/ 1406843 w 1714500"/>
                  <a:gd name="connsiteY32" fmla="*/ 282893 h 3505200"/>
                  <a:gd name="connsiteX33" fmla="*/ 1657350 w 1714500"/>
                  <a:gd name="connsiteY33" fmla="*/ 763905 h 3505200"/>
                  <a:gd name="connsiteX34" fmla="*/ 1326833 w 1714500"/>
                  <a:gd name="connsiteY34" fmla="*/ 863918 h 3505200"/>
                  <a:gd name="connsiteX35" fmla="*/ 1209675 w 1714500"/>
                  <a:gd name="connsiteY35" fmla="*/ 568643 h 3505200"/>
                  <a:gd name="connsiteX36" fmla="*/ 1038225 w 1714500"/>
                  <a:gd name="connsiteY36" fmla="*/ 471488 h 3505200"/>
                  <a:gd name="connsiteX37" fmla="*/ 995363 w 1714500"/>
                  <a:gd name="connsiteY37" fmla="*/ 464820 h 3505200"/>
                  <a:gd name="connsiteX38" fmla="*/ 993458 w 1714500"/>
                  <a:gd name="connsiteY38" fmla="*/ 1460183 h 3505200"/>
                  <a:gd name="connsiteX39" fmla="*/ 1073468 w 1714500"/>
                  <a:gd name="connsiteY39" fmla="*/ 1471613 h 3505200"/>
                  <a:gd name="connsiteX40" fmla="*/ 1282065 w 1714500"/>
                  <a:gd name="connsiteY40" fmla="*/ 1513523 h 3505200"/>
                  <a:gd name="connsiteX41" fmla="*/ 1524953 w 1714500"/>
                  <a:gd name="connsiteY41" fmla="*/ 1651635 h 3505200"/>
                  <a:gd name="connsiteX42" fmla="*/ 1669733 w 1714500"/>
                  <a:gd name="connsiteY42" fmla="*/ 1870710 h 3505200"/>
                  <a:gd name="connsiteX43" fmla="*/ 1268730 w 1714500"/>
                  <a:gd name="connsiteY43" fmla="*/ 2624138 h 3505200"/>
                  <a:gd name="connsiteX44" fmla="*/ 1390650 w 1714500"/>
                  <a:gd name="connsiteY44" fmla="*/ 2236470 h 3505200"/>
                  <a:gd name="connsiteX45" fmla="*/ 1304925 w 1714500"/>
                  <a:gd name="connsiteY45" fmla="*/ 1945958 h 3505200"/>
                  <a:gd name="connsiteX46" fmla="*/ 1080135 w 1714500"/>
                  <a:gd name="connsiteY46" fmla="*/ 1820228 h 3505200"/>
                  <a:gd name="connsiteX47" fmla="*/ 992505 w 1714500"/>
                  <a:gd name="connsiteY47" fmla="*/ 1798320 h 3505200"/>
                  <a:gd name="connsiteX48" fmla="*/ 990600 w 1714500"/>
                  <a:gd name="connsiteY48" fmla="*/ 2830830 h 3505200"/>
                  <a:gd name="connsiteX49" fmla="*/ 1048703 w 1714500"/>
                  <a:gd name="connsiteY49" fmla="*/ 2808923 h 3505200"/>
                  <a:gd name="connsiteX50" fmla="*/ 1268730 w 1714500"/>
                  <a:gd name="connsiteY50" fmla="*/ 2624138 h 3505200"/>
                  <a:gd name="connsiteX51" fmla="*/ 732473 w 1714500"/>
                  <a:gd name="connsiteY51" fmla="*/ 1425893 h 3505200"/>
                  <a:gd name="connsiteX52" fmla="*/ 734378 w 1714500"/>
                  <a:gd name="connsiteY52" fmla="*/ 497205 h 3505200"/>
                  <a:gd name="connsiteX53" fmla="*/ 688658 w 1714500"/>
                  <a:gd name="connsiteY53" fmla="*/ 514350 h 3505200"/>
                  <a:gd name="connsiteX54" fmla="*/ 482917 w 1714500"/>
                  <a:gd name="connsiteY54" fmla="*/ 682943 h 3505200"/>
                  <a:gd name="connsiteX55" fmla="*/ 375285 w 1714500"/>
                  <a:gd name="connsiteY55" fmla="*/ 1006793 h 3505200"/>
                  <a:gd name="connsiteX56" fmla="*/ 465773 w 1714500"/>
                  <a:gd name="connsiteY56" fmla="*/ 1289685 h 3505200"/>
                  <a:gd name="connsiteX57" fmla="*/ 674370 w 1714500"/>
                  <a:gd name="connsiteY57" fmla="*/ 1411605 h 3505200"/>
                  <a:gd name="connsiteX58" fmla="*/ 732473 w 1714500"/>
                  <a:gd name="connsiteY58" fmla="*/ 1425893 h 35052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</a:cxnLst>
                <a:rect l="l" t="t" r="r" b="b"/>
                <a:pathLst>
                  <a:path w="1714500" h="3505200">
                    <a:moveTo>
                      <a:pt x="1669733" y="1870710"/>
                    </a:moveTo>
                    <a:cubicBezTo>
                      <a:pt x="1703070" y="1959293"/>
                      <a:pt x="1720215" y="2058353"/>
                      <a:pt x="1720215" y="2166938"/>
                    </a:cubicBezTo>
                    <a:cubicBezTo>
                      <a:pt x="1720215" y="2406015"/>
                      <a:pt x="1648778" y="2615565"/>
                      <a:pt x="1507808" y="2795588"/>
                    </a:cubicBezTo>
                    <a:cubicBezTo>
                      <a:pt x="1402080" y="2930843"/>
                      <a:pt x="1273493" y="3027045"/>
                      <a:pt x="1121093" y="3084195"/>
                    </a:cubicBezTo>
                    <a:lnTo>
                      <a:pt x="991553" y="3120390"/>
                    </a:lnTo>
                    <a:lnTo>
                      <a:pt x="990600" y="3466148"/>
                    </a:lnTo>
                    <a:lnTo>
                      <a:pt x="960120" y="3470910"/>
                    </a:lnTo>
                    <a:lnTo>
                      <a:pt x="772478" y="3505200"/>
                    </a:lnTo>
                    <a:lnTo>
                      <a:pt x="729615" y="3503295"/>
                    </a:lnTo>
                    <a:lnTo>
                      <a:pt x="730568" y="3158490"/>
                    </a:lnTo>
                    <a:lnTo>
                      <a:pt x="659130" y="3156585"/>
                    </a:lnTo>
                    <a:cubicBezTo>
                      <a:pt x="550545" y="3148965"/>
                      <a:pt x="459105" y="3129915"/>
                      <a:pt x="383858" y="3098483"/>
                    </a:cubicBezTo>
                    <a:cubicBezTo>
                      <a:pt x="283845" y="3056573"/>
                      <a:pt x="198120" y="2979420"/>
                      <a:pt x="125730" y="2865120"/>
                    </a:cubicBezTo>
                    <a:cubicBezTo>
                      <a:pt x="53340" y="2750820"/>
                      <a:pt x="11430" y="2606040"/>
                      <a:pt x="0" y="2427923"/>
                    </a:cubicBezTo>
                    <a:lnTo>
                      <a:pt x="320993" y="2317433"/>
                    </a:lnTo>
                    <a:cubicBezTo>
                      <a:pt x="345758" y="2499360"/>
                      <a:pt x="388620" y="2629853"/>
                      <a:pt x="451485" y="2707958"/>
                    </a:cubicBezTo>
                    <a:cubicBezTo>
                      <a:pt x="519113" y="2790825"/>
                      <a:pt x="596265" y="2841308"/>
                      <a:pt x="682943" y="2860358"/>
                    </a:cubicBezTo>
                    <a:lnTo>
                      <a:pt x="730568" y="2864168"/>
                    </a:lnTo>
                    <a:lnTo>
                      <a:pt x="732473" y="1761173"/>
                    </a:lnTo>
                    <a:lnTo>
                      <a:pt x="576263" y="1735455"/>
                    </a:lnTo>
                    <a:cubicBezTo>
                      <a:pt x="509588" y="1717358"/>
                      <a:pt x="441008" y="1692593"/>
                      <a:pt x="372428" y="1660208"/>
                    </a:cubicBezTo>
                    <a:cubicBezTo>
                      <a:pt x="270510" y="1612583"/>
                      <a:pt x="192405" y="1539240"/>
                      <a:pt x="138113" y="1438275"/>
                    </a:cubicBezTo>
                    <a:cubicBezTo>
                      <a:pt x="82868" y="1337310"/>
                      <a:pt x="56198" y="1217295"/>
                      <a:pt x="56198" y="1079183"/>
                    </a:cubicBezTo>
                    <a:cubicBezTo>
                      <a:pt x="56198" y="833438"/>
                      <a:pt x="137160" y="622935"/>
                      <a:pt x="298133" y="448628"/>
                    </a:cubicBezTo>
                    <a:cubicBezTo>
                      <a:pt x="379095" y="360998"/>
                      <a:pt x="488633" y="290513"/>
                      <a:pt x="628650" y="239077"/>
                    </a:cubicBezTo>
                    <a:lnTo>
                      <a:pt x="735330" y="206693"/>
                    </a:lnTo>
                    <a:lnTo>
                      <a:pt x="735330" y="36195"/>
                    </a:lnTo>
                    <a:lnTo>
                      <a:pt x="778193" y="30480"/>
                    </a:lnTo>
                    <a:lnTo>
                      <a:pt x="965835" y="2858"/>
                    </a:lnTo>
                    <a:lnTo>
                      <a:pt x="996315" y="0"/>
                    </a:lnTo>
                    <a:lnTo>
                      <a:pt x="996315" y="168593"/>
                    </a:lnTo>
                    <a:lnTo>
                      <a:pt x="1097280" y="171450"/>
                    </a:lnTo>
                    <a:cubicBezTo>
                      <a:pt x="1222058" y="182880"/>
                      <a:pt x="1324928" y="220027"/>
                      <a:pt x="1406843" y="282893"/>
                    </a:cubicBezTo>
                    <a:cubicBezTo>
                      <a:pt x="1545908" y="388620"/>
                      <a:pt x="1629728" y="548640"/>
                      <a:pt x="1657350" y="763905"/>
                    </a:cubicBezTo>
                    <a:lnTo>
                      <a:pt x="1326833" y="863918"/>
                    </a:lnTo>
                    <a:cubicBezTo>
                      <a:pt x="1307783" y="730568"/>
                      <a:pt x="1268730" y="632460"/>
                      <a:pt x="1209675" y="568643"/>
                    </a:cubicBezTo>
                    <a:cubicBezTo>
                      <a:pt x="1164908" y="521017"/>
                      <a:pt x="1107758" y="488633"/>
                      <a:pt x="1038225" y="471488"/>
                    </a:cubicBezTo>
                    <a:lnTo>
                      <a:pt x="995363" y="464820"/>
                    </a:lnTo>
                    <a:lnTo>
                      <a:pt x="993458" y="1460183"/>
                    </a:lnTo>
                    <a:lnTo>
                      <a:pt x="1073468" y="1471613"/>
                    </a:lnTo>
                    <a:cubicBezTo>
                      <a:pt x="1173480" y="1486853"/>
                      <a:pt x="1243013" y="1500188"/>
                      <a:pt x="1282065" y="1513523"/>
                    </a:cubicBezTo>
                    <a:cubicBezTo>
                      <a:pt x="1381125" y="1546860"/>
                      <a:pt x="1462088" y="1592580"/>
                      <a:pt x="1524953" y="1651635"/>
                    </a:cubicBezTo>
                    <a:cubicBezTo>
                      <a:pt x="1587818" y="1708785"/>
                      <a:pt x="1635443" y="1782128"/>
                      <a:pt x="1669733" y="1870710"/>
                    </a:cubicBezTo>
                    <a:close/>
                    <a:moveTo>
                      <a:pt x="1268730" y="2624138"/>
                    </a:moveTo>
                    <a:cubicBezTo>
                      <a:pt x="1349693" y="2512695"/>
                      <a:pt x="1390650" y="2384108"/>
                      <a:pt x="1390650" y="2236470"/>
                    </a:cubicBezTo>
                    <a:cubicBezTo>
                      <a:pt x="1390650" y="2110740"/>
                      <a:pt x="1362075" y="2014538"/>
                      <a:pt x="1304925" y="1945958"/>
                    </a:cubicBezTo>
                    <a:cubicBezTo>
                      <a:pt x="1262063" y="1894523"/>
                      <a:pt x="1186815" y="1852613"/>
                      <a:pt x="1080135" y="1820228"/>
                    </a:cubicBezTo>
                    <a:lnTo>
                      <a:pt x="992505" y="1798320"/>
                    </a:lnTo>
                    <a:lnTo>
                      <a:pt x="990600" y="2830830"/>
                    </a:lnTo>
                    <a:lnTo>
                      <a:pt x="1048703" y="2808923"/>
                    </a:lnTo>
                    <a:cubicBezTo>
                      <a:pt x="1135380" y="2768918"/>
                      <a:pt x="1207770" y="2707005"/>
                      <a:pt x="1268730" y="2624138"/>
                    </a:cubicBezTo>
                    <a:moveTo>
                      <a:pt x="732473" y="1425893"/>
                    </a:moveTo>
                    <a:lnTo>
                      <a:pt x="734378" y="497205"/>
                    </a:lnTo>
                    <a:lnTo>
                      <a:pt x="688658" y="514350"/>
                    </a:lnTo>
                    <a:cubicBezTo>
                      <a:pt x="604838" y="554355"/>
                      <a:pt x="537210" y="609600"/>
                      <a:pt x="482917" y="682943"/>
                    </a:cubicBezTo>
                    <a:cubicBezTo>
                      <a:pt x="411480" y="780098"/>
                      <a:pt x="375285" y="887730"/>
                      <a:pt x="375285" y="1006793"/>
                    </a:cubicBezTo>
                    <a:cubicBezTo>
                      <a:pt x="375285" y="1124903"/>
                      <a:pt x="405765" y="1219200"/>
                      <a:pt x="465773" y="1289685"/>
                    </a:cubicBezTo>
                    <a:cubicBezTo>
                      <a:pt x="511492" y="1343025"/>
                      <a:pt x="581025" y="1383030"/>
                      <a:pt x="674370" y="1411605"/>
                    </a:cubicBezTo>
                    <a:lnTo>
                      <a:pt x="732473" y="1425893"/>
                    </a:lnTo>
                  </a:path>
                </a:pathLst>
              </a:custGeom>
              <a:solidFill>
                <a:schemeClr val="accent3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grpSp>
            <p:nvGrpSpPr>
              <p:cNvPr id="168" name="Group 167">
                <a:extLst>
                  <a:ext uri="{FF2B5EF4-FFF2-40B4-BE49-F238E27FC236}">
                    <a16:creationId xmlns:a16="http://schemas.microsoft.com/office/drawing/2014/main" id="{E22C00EF-42C6-4625-8A8D-72A83F0813FE}"/>
                  </a:ext>
                </a:extLst>
              </p:cNvPr>
              <p:cNvGrpSpPr/>
              <p:nvPr/>
            </p:nvGrpSpPr>
            <p:grpSpPr>
              <a:xfrm>
                <a:off x="1975571" y="1809862"/>
                <a:ext cx="1010546" cy="3175718"/>
                <a:chOff x="1975571" y="1809862"/>
                <a:chExt cx="1010546" cy="3175718"/>
              </a:xfrm>
            </p:grpSpPr>
            <p:sp>
              <p:nvSpPr>
                <p:cNvPr id="169" name="Freeform: Shape 168">
                  <a:extLst>
                    <a:ext uri="{FF2B5EF4-FFF2-40B4-BE49-F238E27FC236}">
                      <a16:creationId xmlns:a16="http://schemas.microsoft.com/office/drawing/2014/main" id="{C9E6F9B2-E247-41CC-B408-9CC6E3F3BDC9}"/>
                    </a:ext>
                  </a:extLst>
                </p:cNvPr>
                <p:cNvSpPr/>
                <p:nvPr/>
              </p:nvSpPr>
              <p:spPr>
                <a:xfrm>
                  <a:off x="1982155" y="4195005"/>
                  <a:ext cx="600074" cy="790575"/>
                </a:xfrm>
                <a:custGeom>
                  <a:avLst/>
                  <a:gdLst>
                    <a:gd name="connsiteX0" fmla="*/ 601980 w 600075"/>
                    <a:gd name="connsiteY0" fmla="*/ 791528 h 790575"/>
                    <a:gd name="connsiteX1" fmla="*/ 340995 w 600075"/>
                    <a:gd name="connsiteY1" fmla="*/ 649605 h 790575"/>
                    <a:gd name="connsiteX2" fmla="*/ 125730 w 600075"/>
                    <a:gd name="connsiteY2" fmla="*/ 437197 h 790575"/>
                    <a:gd name="connsiteX3" fmla="*/ 0 w 600075"/>
                    <a:gd name="connsiteY3" fmla="*/ 0 h 790575"/>
                    <a:gd name="connsiteX4" fmla="*/ 260985 w 600075"/>
                    <a:gd name="connsiteY4" fmla="*/ 141922 h 790575"/>
                    <a:gd name="connsiteX5" fmla="*/ 386715 w 600075"/>
                    <a:gd name="connsiteY5" fmla="*/ 579120 h 790575"/>
                    <a:gd name="connsiteX6" fmla="*/ 601980 w 600075"/>
                    <a:gd name="connsiteY6" fmla="*/ 791528 h 79057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600075" h="790575">
                      <a:moveTo>
                        <a:pt x="601980" y="791528"/>
                      </a:moveTo>
                      <a:lnTo>
                        <a:pt x="340995" y="649605"/>
                      </a:lnTo>
                      <a:cubicBezTo>
                        <a:pt x="259080" y="604838"/>
                        <a:pt x="187643" y="534353"/>
                        <a:pt x="125730" y="437197"/>
                      </a:cubicBezTo>
                      <a:cubicBezTo>
                        <a:pt x="53340" y="323850"/>
                        <a:pt x="11430" y="178118"/>
                        <a:pt x="0" y="0"/>
                      </a:cubicBezTo>
                      <a:lnTo>
                        <a:pt x="260985" y="141922"/>
                      </a:lnTo>
                      <a:cubicBezTo>
                        <a:pt x="272415" y="319088"/>
                        <a:pt x="314325" y="464820"/>
                        <a:pt x="386715" y="579120"/>
                      </a:cubicBezTo>
                      <a:cubicBezTo>
                        <a:pt x="448628" y="676275"/>
                        <a:pt x="520065" y="747713"/>
                        <a:pt x="601980" y="791528"/>
                      </a:cubicBezTo>
                    </a:path>
                  </a:pathLst>
                </a:custGeom>
                <a:solidFill>
                  <a:schemeClr val="accent3">
                    <a:lumMod val="60000"/>
                    <a:lumOff val="40000"/>
                  </a:schemeClr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70" name="Freeform: Shape 169">
                  <a:extLst>
                    <a:ext uri="{FF2B5EF4-FFF2-40B4-BE49-F238E27FC236}">
                      <a16:creationId xmlns:a16="http://schemas.microsoft.com/office/drawing/2014/main" id="{219E4BAE-F7E1-4D88-83FC-AB4AD6B4BFBD}"/>
                    </a:ext>
                  </a:extLst>
                </p:cNvPr>
                <p:cNvSpPr/>
                <p:nvPr/>
              </p:nvSpPr>
              <p:spPr>
                <a:xfrm>
                  <a:off x="1975571" y="4089376"/>
                  <a:ext cx="581025" cy="247650"/>
                </a:xfrm>
                <a:custGeom>
                  <a:avLst/>
                  <a:gdLst>
                    <a:gd name="connsiteX0" fmla="*/ 260985 w 581025"/>
                    <a:gd name="connsiteY0" fmla="*/ 251460 h 247650"/>
                    <a:gd name="connsiteX1" fmla="*/ 0 w 581025"/>
                    <a:gd name="connsiteY1" fmla="*/ 109538 h 247650"/>
                    <a:gd name="connsiteX2" fmla="*/ 320993 w 581025"/>
                    <a:gd name="connsiteY2" fmla="*/ 0 h 247650"/>
                    <a:gd name="connsiteX3" fmla="*/ 581978 w 581025"/>
                    <a:gd name="connsiteY3" fmla="*/ 140970 h 2476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581025" h="247650">
                      <a:moveTo>
                        <a:pt x="260985" y="251460"/>
                      </a:moveTo>
                      <a:lnTo>
                        <a:pt x="0" y="109538"/>
                      </a:lnTo>
                      <a:lnTo>
                        <a:pt x="320993" y="0"/>
                      </a:lnTo>
                      <a:lnTo>
                        <a:pt x="581978" y="140970"/>
                      </a:lnTo>
                      <a:close/>
                    </a:path>
                  </a:pathLst>
                </a:custGeom>
                <a:solidFill>
                  <a:schemeClr val="accent3">
                    <a:lumMod val="60000"/>
                    <a:lumOff val="40000"/>
                  </a:schemeClr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71" name="Freeform: Shape 170">
                  <a:extLst>
                    <a:ext uri="{FF2B5EF4-FFF2-40B4-BE49-F238E27FC236}">
                      <a16:creationId xmlns:a16="http://schemas.microsoft.com/office/drawing/2014/main" id="{99A05FD2-017C-406D-847B-A785AAAB7397}"/>
                    </a:ext>
                  </a:extLst>
                </p:cNvPr>
                <p:cNvSpPr/>
                <p:nvPr/>
              </p:nvSpPr>
              <p:spPr>
                <a:xfrm>
                  <a:off x="2032721" y="1973775"/>
                  <a:ext cx="940118" cy="1580197"/>
                </a:xfrm>
                <a:custGeom>
                  <a:avLst/>
                  <a:gdLst>
                    <a:gd name="connsiteX0" fmla="*/ 812750 w 940118"/>
                    <a:gd name="connsiteY0" fmla="*/ 163017 h 1580197"/>
                    <a:gd name="connsiteX1" fmla="*/ 812706 w 940118"/>
                    <a:gd name="connsiteY1" fmla="*/ 163034 h 1580197"/>
                    <a:gd name="connsiteX2" fmla="*/ 832937 w 940118"/>
                    <a:gd name="connsiteY2" fmla="*/ 174035 h 1580197"/>
                    <a:gd name="connsiteX3" fmla="*/ 679133 w 940118"/>
                    <a:gd name="connsiteY3" fmla="*/ 0 h 1580197"/>
                    <a:gd name="connsiteX4" fmla="*/ 940118 w 940118"/>
                    <a:gd name="connsiteY4" fmla="*/ 140970 h 1580197"/>
                    <a:gd name="connsiteX5" fmla="*/ 833438 w 940118"/>
                    <a:gd name="connsiteY5" fmla="*/ 174308 h 1580197"/>
                    <a:gd name="connsiteX6" fmla="*/ 833437 w 940118"/>
                    <a:gd name="connsiteY6" fmla="*/ 174308 h 1580197"/>
                    <a:gd name="connsiteX7" fmla="*/ 747299 w 940118"/>
                    <a:gd name="connsiteY7" fmla="*/ 210278 h 1580197"/>
                    <a:gd name="connsiteX8" fmla="*/ 747713 w 940118"/>
                    <a:gd name="connsiteY8" fmla="*/ 210503 h 1580197"/>
                    <a:gd name="connsiteX9" fmla="*/ 620078 w 940118"/>
                    <a:gd name="connsiteY9" fmla="*/ 282893 h 1580197"/>
                    <a:gd name="connsiteX10" fmla="*/ 592976 w 940118"/>
                    <a:gd name="connsiteY10" fmla="*/ 268101 h 1580197"/>
                    <a:gd name="connsiteX11" fmla="*/ 592932 w 940118"/>
                    <a:gd name="connsiteY11" fmla="*/ 268132 h 1580197"/>
                    <a:gd name="connsiteX12" fmla="*/ 620077 w 940118"/>
                    <a:gd name="connsiteY12" fmla="*/ 282893 h 1580197"/>
                    <a:gd name="connsiteX13" fmla="*/ 548076 w 940118"/>
                    <a:gd name="connsiteY13" fmla="*/ 339736 h 1580197"/>
                    <a:gd name="connsiteX14" fmla="*/ 548640 w 940118"/>
                    <a:gd name="connsiteY14" fmla="*/ 340043 h 1580197"/>
                    <a:gd name="connsiteX15" fmla="*/ 503873 w 940118"/>
                    <a:gd name="connsiteY15" fmla="*/ 383858 h 1580197"/>
                    <a:gd name="connsiteX16" fmla="*/ 488633 w 940118"/>
                    <a:gd name="connsiteY16" fmla="*/ 399098 h 1580197"/>
                    <a:gd name="connsiteX17" fmla="*/ 455232 w 940118"/>
                    <a:gd name="connsiteY17" fmla="*/ 380990 h 1580197"/>
                    <a:gd name="connsiteX18" fmla="*/ 454648 w 940118"/>
                    <a:gd name="connsiteY18" fmla="*/ 381569 h 1580197"/>
                    <a:gd name="connsiteX19" fmla="*/ 488633 w 940118"/>
                    <a:gd name="connsiteY19" fmla="*/ 400050 h 1580197"/>
                    <a:gd name="connsiteX20" fmla="*/ 422910 w 940118"/>
                    <a:gd name="connsiteY20" fmla="*/ 482918 h 1580197"/>
                    <a:gd name="connsiteX21" fmla="*/ 391243 w 940118"/>
                    <a:gd name="connsiteY21" fmla="*/ 465814 h 1580197"/>
                    <a:gd name="connsiteX22" fmla="*/ 390818 w 940118"/>
                    <a:gd name="connsiteY22" fmla="*/ 466419 h 1580197"/>
                    <a:gd name="connsiteX23" fmla="*/ 422910 w 940118"/>
                    <a:gd name="connsiteY23" fmla="*/ 483870 h 1580197"/>
                    <a:gd name="connsiteX24" fmla="*/ 367665 w 940118"/>
                    <a:gd name="connsiteY24" fmla="*/ 572453 h 1580197"/>
                    <a:gd name="connsiteX25" fmla="*/ 368618 w 940118"/>
                    <a:gd name="connsiteY25" fmla="*/ 573405 h 1580197"/>
                    <a:gd name="connsiteX26" fmla="*/ 317183 w 940118"/>
                    <a:gd name="connsiteY26" fmla="*/ 684847 h 1580197"/>
                    <a:gd name="connsiteX27" fmla="*/ 305241 w 940118"/>
                    <a:gd name="connsiteY27" fmla="*/ 678329 h 1580197"/>
                    <a:gd name="connsiteX28" fmla="*/ 305235 w 940118"/>
                    <a:gd name="connsiteY28" fmla="*/ 678350 h 1580197"/>
                    <a:gd name="connsiteX29" fmla="*/ 317183 w 940118"/>
                    <a:gd name="connsiteY29" fmla="*/ 684847 h 1580197"/>
                    <a:gd name="connsiteX30" fmla="*/ 260985 w 940118"/>
                    <a:gd name="connsiteY30" fmla="*/ 1014413 h 1580197"/>
                    <a:gd name="connsiteX31" fmla="*/ 342900 w 940118"/>
                    <a:gd name="connsiteY31" fmla="*/ 1373505 h 1580197"/>
                    <a:gd name="connsiteX32" fmla="*/ 546735 w 940118"/>
                    <a:gd name="connsiteY32" fmla="*/ 1580197 h 1580197"/>
                    <a:gd name="connsiteX33" fmla="*/ 285750 w 940118"/>
                    <a:gd name="connsiteY33" fmla="*/ 1438275 h 1580197"/>
                    <a:gd name="connsiteX34" fmla="*/ 81915 w 940118"/>
                    <a:gd name="connsiteY34" fmla="*/ 1231583 h 1580197"/>
                    <a:gd name="connsiteX35" fmla="*/ 0 w 940118"/>
                    <a:gd name="connsiteY35" fmla="*/ 872490 h 1580197"/>
                    <a:gd name="connsiteX36" fmla="*/ 56197 w 940118"/>
                    <a:gd name="connsiteY36" fmla="*/ 542925 h 1580197"/>
                    <a:gd name="connsiteX37" fmla="*/ 62441 w 940118"/>
                    <a:gd name="connsiteY37" fmla="*/ 546321 h 1580197"/>
                    <a:gd name="connsiteX38" fmla="*/ 62617 w 940118"/>
                    <a:gd name="connsiteY38" fmla="*/ 545909 h 1580197"/>
                    <a:gd name="connsiteX39" fmla="*/ 57150 w 940118"/>
                    <a:gd name="connsiteY39" fmla="*/ 542925 h 1580197"/>
                    <a:gd name="connsiteX40" fmla="*/ 107444 w 940118"/>
                    <a:gd name="connsiteY40" fmla="*/ 431896 h 1580197"/>
                    <a:gd name="connsiteX41" fmla="*/ 106680 w 940118"/>
                    <a:gd name="connsiteY41" fmla="*/ 431483 h 1580197"/>
                    <a:gd name="connsiteX42" fmla="*/ 161925 w 940118"/>
                    <a:gd name="connsiteY42" fmla="*/ 341948 h 1580197"/>
                    <a:gd name="connsiteX43" fmla="*/ 171758 w 940118"/>
                    <a:gd name="connsiteY43" fmla="*/ 347295 h 1580197"/>
                    <a:gd name="connsiteX44" fmla="*/ 171778 w 940118"/>
                    <a:gd name="connsiteY44" fmla="*/ 347270 h 1580197"/>
                    <a:gd name="connsiteX45" fmla="*/ 161925 w 940118"/>
                    <a:gd name="connsiteY45" fmla="*/ 341948 h 1580197"/>
                    <a:gd name="connsiteX46" fmla="*/ 227648 w 940118"/>
                    <a:gd name="connsiteY46" fmla="*/ 258128 h 1580197"/>
                    <a:gd name="connsiteX47" fmla="*/ 239906 w 940118"/>
                    <a:gd name="connsiteY47" fmla="*/ 264794 h 1580197"/>
                    <a:gd name="connsiteX48" fmla="*/ 240267 w 940118"/>
                    <a:gd name="connsiteY48" fmla="*/ 264453 h 1580197"/>
                    <a:gd name="connsiteX49" fmla="*/ 228600 w 940118"/>
                    <a:gd name="connsiteY49" fmla="*/ 258128 h 1580197"/>
                    <a:gd name="connsiteX50" fmla="*/ 242888 w 940118"/>
                    <a:gd name="connsiteY50" fmla="*/ 241935 h 1580197"/>
                    <a:gd name="connsiteX51" fmla="*/ 287315 w 940118"/>
                    <a:gd name="connsiteY51" fmla="*/ 198453 h 1580197"/>
                    <a:gd name="connsiteX52" fmla="*/ 286702 w 940118"/>
                    <a:gd name="connsiteY52" fmla="*/ 198120 h 1580197"/>
                    <a:gd name="connsiteX53" fmla="*/ 359092 w 940118"/>
                    <a:gd name="connsiteY53" fmla="*/ 140970 h 1580197"/>
                    <a:gd name="connsiteX54" fmla="*/ 378434 w 940118"/>
                    <a:gd name="connsiteY54" fmla="*/ 151488 h 1580197"/>
                    <a:gd name="connsiteX55" fmla="*/ 378837 w 940118"/>
                    <a:gd name="connsiteY55" fmla="*/ 151226 h 1580197"/>
                    <a:gd name="connsiteX56" fmla="*/ 360045 w 940118"/>
                    <a:gd name="connsiteY56" fmla="*/ 140970 h 1580197"/>
                    <a:gd name="connsiteX57" fmla="*/ 486263 w 940118"/>
                    <a:gd name="connsiteY57" fmla="*/ 68845 h 1580197"/>
                    <a:gd name="connsiteX58" fmla="*/ 485775 w 940118"/>
                    <a:gd name="connsiteY58" fmla="*/ 68580 h 1580197"/>
                    <a:gd name="connsiteX59" fmla="*/ 572452 w 940118"/>
                    <a:gd name="connsiteY59" fmla="*/ 32385 h 1580197"/>
                    <a:gd name="connsiteX60" fmla="*/ 595123 w 940118"/>
                    <a:gd name="connsiteY60" fmla="*/ 44713 h 1580197"/>
                    <a:gd name="connsiteX61" fmla="*/ 595672 w 940118"/>
                    <a:gd name="connsiteY61" fmla="*/ 44538 h 1580197"/>
                    <a:gd name="connsiteX62" fmla="*/ 573405 w 940118"/>
                    <a:gd name="connsiteY62" fmla="*/ 32385 h 1580197"/>
                    <a:gd name="connsiteX0" fmla="*/ 812750 w 940118"/>
                    <a:gd name="connsiteY0" fmla="*/ 163017 h 1580197"/>
                    <a:gd name="connsiteX1" fmla="*/ 812706 w 940118"/>
                    <a:gd name="connsiteY1" fmla="*/ 163034 h 1580197"/>
                    <a:gd name="connsiteX2" fmla="*/ 832937 w 940118"/>
                    <a:gd name="connsiteY2" fmla="*/ 174035 h 1580197"/>
                    <a:gd name="connsiteX3" fmla="*/ 812750 w 940118"/>
                    <a:gd name="connsiteY3" fmla="*/ 163017 h 1580197"/>
                    <a:gd name="connsiteX4" fmla="*/ 679133 w 940118"/>
                    <a:gd name="connsiteY4" fmla="*/ 0 h 1580197"/>
                    <a:gd name="connsiteX5" fmla="*/ 940118 w 940118"/>
                    <a:gd name="connsiteY5" fmla="*/ 140970 h 1580197"/>
                    <a:gd name="connsiteX6" fmla="*/ 833438 w 940118"/>
                    <a:gd name="connsiteY6" fmla="*/ 174308 h 1580197"/>
                    <a:gd name="connsiteX7" fmla="*/ 833437 w 940118"/>
                    <a:gd name="connsiteY7" fmla="*/ 174308 h 1580197"/>
                    <a:gd name="connsiteX8" fmla="*/ 747299 w 940118"/>
                    <a:gd name="connsiteY8" fmla="*/ 210278 h 1580197"/>
                    <a:gd name="connsiteX9" fmla="*/ 747713 w 940118"/>
                    <a:gd name="connsiteY9" fmla="*/ 210503 h 1580197"/>
                    <a:gd name="connsiteX10" fmla="*/ 620078 w 940118"/>
                    <a:gd name="connsiteY10" fmla="*/ 282893 h 1580197"/>
                    <a:gd name="connsiteX11" fmla="*/ 592976 w 940118"/>
                    <a:gd name="connsiteY11" fmla="*/ 268101 h 1580197"/>
                    <a:gd name="connsiteX12" fmla="*/ 592932 w 940118"/>
                    <a:gd name="connsiteY12" fmla="*/ 268132 h 1580197"/>
                    <a:gd name="connsiteX13" fmla="*/ 620077 w 940118"/>
                    <a:gd name="connsiteY13" fmla="*/ 282893 h 1580197"/>
                    <a:gd name="connsiteX14" fmla="*/ 548076 w 940118"/>
                    <a:gd name="connsiteY14" fmla="*/ 339736 h 1580197"/>
                    <a:gd name="connsiteX15" fmla="*/ 548640 w 940118"/>
                    <a:gd name="connsiteY15" fmla="*/ 340043 h 1580197"/>
                    <a:gd name="connsiteX16" fmla="*/ 503873 w 940118"/>
                    <a:gd name="connsiteY16" fmla="*/ 383858 h 1580197"/>
                    <a:gd name="connsiteX17" fmla="*/ 488633 w 940118"/>
                    <a:gd name="connsiteY17" fmla="*/ 399098 h 1580197"/>
                    <a:gd name="connsiteX18" fmla="*/ 455232 w 940118"/>
                    <a:gd name="connsiteY18" fmla="*/ 380990 h 1580197"/>
                    <a:gd name="connsiteX19" fmla="*/ 488633 w 940118"/>
                    <a:gd name="connsiteY19" fmla="*/ 400050 h 1580197"/>
                    <a:gd name="connsiteX20" fmla="*/ 422910 w 940118"/>
                    <a:gd name="connsiteY20" fmla="*/ 482918 h 1580197"/>
                    <a:gd name="connsiteX21" fmla="*/ 391243 w 940118"/>
                    <a:gd name="connsiteY21" fmla="*/ 465814 h 1580197"/>
                    <a:gd name="connsiteX22" fmla="*/ 390818 w 940118"/>
                    <a:gd name="connsiteY22" fmla="*/ 466419 h 1580197"/>
                    <a:gd name="connsiteX23" fmla="*/ 422910 w 940118"/>
                    <a:gd name="connsiteY23" fmla="*/ 483870 h 1580197"/>
                    <a:gd name="connsiteX24" fmla="*/ 367665 w 940118"/>
                    <a:gd name="connsiteY24" fmla="*/ 572453 h 1580197"/>
                    <a:gd name="connsiteX25" fmla="*/ 368618 w 940118"/>
                    <a:gd name="connsiteY25" fmla="*/ 573405 h 1580197"/>
                    <a:gd name="connsiteX26" fmla="*/ 317183 w 940118"/>
                    <a:gd name="connsiteY26" fmla="*/ 684847 h 1580197"/>
                    <a:gd name="connsiteX27" fmla="*/ 305241 w 940118"/>
                    <a:gd name="connsiteY27" fmla="*/ 678329 h 1580197"/>
                    <a:gd name="connsiteX28" fmla="*/ 305235 w 940118"/>
                    <a:gd name="connsiteY28" fmla="*/ 678350 h 1580197"/>
                    <a:gd name="connsiteX29" fmla="*/ 317183 w 940118"/>
                    <a:gd name="connsiteY29" fmla="*/ 684847 h 1580197"/>
                    <a:gd name="connsiteX30" fmla="*/ 260985 w 940118"/>
                    <a:gd name="connsiteY30" fmla="*/ 1014413 h 1580197"/>
                    <a:gd name="connsiteX31" fmla="*/ 342900 w 940118"/>
                    <a:gd name="connsiteY31" fmla="*/ 1373505 h 1580197"/>
                    <a:gd name="connsiteX32" fmla="*/ 546735 w 940118"/>
                    <a:gd name="connsiteY32" fmla="*/ 1580197 h 1580197"/>
                    <a:gd name="connsiteX33" fmla="*/ 285750 w 940118"/>
                    <a:gd name="connsiteY33" fmla="*/ 1438275 h 1580197"/>
                    <a:gd name="connsiteX34" fmla="*/ 81915 w 940118"/>
                    <a:gd name="connsiteY34" fmla="*/ 1231583 h 1580197"/>
                    <a:gd name="connsiteX35" fmla="*/ 0 w 940118"/>
                    <a:gd name="connsiteY35" fmla="*/ 872490 h 1580197"/>
                    <a:gd name="connsiteX36" fmla="*/ 56197 w 940118"/>
                    <a:gd name="connsiteY36" fmla="*/ 542925 h 1580197"/>
                    <a:gd name="connsiteX37" fmla="*/ 62441 w 940118"/>
                    <a:gd name="connsiteY37" fmla="*/ 546321 h 1580197"/>
                    <a:gd name="connsiteX38" fmla="*/ 62617 w 940118"/>
                    <a:gd name="connsiteY38" fmla="*/ 545909 h 1580197"/>
                    <a:gd name="connsiteX39" fmla="*/ 57150 w 940118"/>
                    <a:gd name="connsiteY39" fmla="*/ 542925 h 1580197"/>
                    <a:gd name="connsiteX40" fmla="*/ 107444 w 940118"/>
                    <a:gd name="connsiteY40" fmla="*/ 431896 h 1580197"/>
                    <a:gd name="connsiteX41" fmla="*/ 106680 w 940118"/>
                    <a:gd name="connsiteY41" fmla="*/ 431483 h 1580197"/>
                    <a:gd name="connsiteX42" fmla="*/ 161925 w 940118"/>
                    <a:gd name="connsiteY42" fmla="*/ 341948 h 1580197"/>
                    <a:gd name="connsiteX43" fmla="*/ 171758 w 940118"/>
                    <a:gd name="connsiteY43" fmla="*/ 347295 h 1580197"/>
                    <a:gd name="connsiteX44" fmla="*/ 171778 w 940118"/>
                    <a:gd name="connsiteY44" fmla="*/ 347270 h 1580197"/>
                    <a:gd name="connsiteX45" fmla="*/ 161925 w 940118"/>
                    <a:gd name="connsiteY45" fmla="*/ 341948 h 1580197"/>
                    <a:gd name="connsiteX46" fmla="*/ 227648 w 940118"/>
                    <a:gd name="connsiteY46" fmla="*/ 258128 h 1580197"/>
                    <a:gd name="connsiteX47" fmla="*/ 239906 w 940118"/>
                    <a:gd name="connsiteY47" fmla="*/ 264794 h 1580197"/>
                    <a:gd name="connsiteX48" fmla="*/ 240267 w 940118"/>
                    <a:gd name="connsiteY48" fmla="*/ 264453 h 1580197"/>
                    <a:gd name="connsiteX49" fmla="*/ 228600 w 940118"/>
                    <a:gd name="connsiteY49" fmla="*/ 258128 h 1580197"/>
                    <a:gd name="connsiteX50" fmla="*/ 242888 w 940118"/>
                    <a:gd name="connsiteY50" fmla="*/ 241935 h 1580197"/>
                    <a:gd name="connsiteX51" fmla="*/ 287315 w 940118"/>
                    <a:gd name="connsiteY51" fmla="*/ 198453 h 1580197"/>
                    <a:gd name="connsiteX52" fmla="*/ 286702 w 940118"/>
                    <a:gd name="connsiteY52" fmla="*/ 198120 h 1580197"/>
                    <a:gd name="connsiteX53" fmla="*/ 359092 w 940118"/>
                    <a:gd name="connsiteY53" fmla="*/ 140970 h 1580197"/>
                    <a:gd name="connsiteX54" fmla="*/ 378434 w 940118"/>
                    <a:gd name="connsiteY54" fmla="*/ 151488 h 1580197"/>
                    <a:gd name="connsiteX55" fmla="*/ 378837 w 940118"/>
                    <a:gd name="connsiteY55" fmla="*/ 151226 h 1580197"/>
                    <a:gd name="connsiteX56" fmla="*/ 360045 w 940118"/>
                    <a:gd name="connsiteY56" fmla="*/ 140970 h 1580197"/>
                    <a:gd name="connsiteX57" fmla="*/ 486263 w 940118"/>
                    <a:gd name="connsiteY57" fmla="*/ 68845 h 1580197"/>
                    <a:gd name="connsiteX58" fmla="*/ 485775 w 940118"/>
                    <a:gd name="connsiteY58" fmla="*/ 68580 h 1580197"/>
                    <a:gd name="connsiteX59" fmla="*/ 572452 w 940118"/>
                    <a:gd name="connsiteY59" fmla="*/ 32385 h 1580197"/>
                    <a:gd name="connsiteX60" fmla="*/ 595123 w 940118"/>
                    <a:gd name="connsiteY60" fmla="*/ 44713 h 1580197"/>
                    <a:gd name="connsiteX61" fmla="*/ 595672 w 940118"/>
                    <a:gd name="connsiteY61" fmla="*/ 44538 h 1580197"/>
                    <a:gd name="connsiteX62" fmla="*/ 573405 w 940118"/>
                    <a:gd name="connsiteY62" fmla="*/ 32385 h 1580197"/>
                    <a:gd name="connsiteX63" fmla="*/ 679133 w 940118"/>
                    <a:gd name="connsiteY63" fmla="*/ 0 h 1580197"/>
                    <a:gd name="connsiteX0" fmla="*/ 812750 w 940118"/>
                    <a:gd name="connsiteY0" fmla="*/ 163017 h 1580197"/>
                    <a:gd name="connsiteX1" fmla="*/ 812706 w 940118"/>
                    <a:gd name="connsiteY1" fmla="*/ 163034 h 1580197"/>
                    <a:gd name="connsiteX2" fmla="*/ 832937 w 940118"/>
                    <a:gd name="connsiteY2" fmla="*/ 174035 h 1580197"/>
                    <a:gd name="connsiteX3" fmla="*/ 812750 w 940118"/>
                    <a:gd name="connsiteY3" fmla="*/ 163017 h 1580197"/>
                    <a:gd name="connsiteX4" fmla="*/ 679133 w 940118"/>
                    <a:gd name="connsiteY4" fmla="*/ 0 h 1580197"/>
                    <a:gd name="connsiteX5" fmla="*/ 940118 w 940118"/>
                    <a:gd name="connsiteY5" fmla="*/ 140970 h 1580197"/>
                    <a:gd name="connsiteX6" fmla="*/ 833438 w 940118"/>
                    <a:gd name="connsiteY6" fmla="*/ 174308 h 1580197"/>
                    <a:gd name="connsiteX7" fmla="*/ 833437 w 940118"/>
                    <a:gd name="connsiteY7" fmla="*/ 174308 h 1580197"/>
                    <a:gd name="connsiteX8" fmla="*/ 747299 w 940118"/>
                    <a:gd name="connsiteY8" fmla="*/ 210278 h 1580197"/>
                    <a:gd name="connsiteX9" fmla="*/ 747713 w 940118"/>
                    <a:gd name="connsiteY9" fmla="*/ 210503 h 1580197"/>
                    <a:gd name="connsiteX10" fmla="*/ 620078 w 940118"/>
                    <a:gd name="connsiteY10" fmla="*/ 282893 h 1580197"/>
                    <a:gd name="connsiteX11" fmla="*/ 592976 w 940118"/>
                    <a:gd name="connsiteY11" fmla="*/ 268101 h 1580197"/>
                    <a:gd name="connsiteX12" fmla="*/ 592932 w 940118"/>
                    <a:gd name="connsiteY12" fmla="*/ 268132 h 1580197"/>
                    <a:gd name="connsiteX13" fmla="*/ 620077 w 940118"/>
                    <a:gd name="connsiteY13" fmla="*/ 282893 h 1580197"/>
                    <a:gd name="connsiteX14" fmla="*/ 548076 w 940118"/>
                    <a:gd name="connsiteY14" fmla="*/ 339736 h 1580197"/>
                    <a:gd name="connsiteX15" fmla="*/ 548640 w 940118"/>
                    <a:gd name="connsiteY15" fmla="*/ 340043 h 1580197"/>
                    <a:gd name="connsiteX16" fmla="*/ 503873 w 940118"/>
                    <a:gd name="connsiteY16" fmla="*/ 383858 h 1580197"/>
                    <a:gd name="connsiteX17" fmla="*/ 488633 w 940118"/>
                    <a:gd name="connsiteY17" fmla="*/ 399098 h 1580197"/>
                    <a:gd name="connsiteX18" fmla="*/ 455232 w 940118"/>
                    <a:gd name="connsiteY18" fmla="*/ 380990 h 1580197"/>
                    <a:gd name="connsiteX19" fmla="*/ 488633 w 940118"/>
                    <a:gd name="connsiteY19" fmla="*/ 400050 h 1580197"/>
                    <a:gd name="connsiteX20" fmla="*/ 422910 w 940118"/>
                    <a:gd name="connsiteY20" fmla="*/ 482918 h 1580197"/>
                    <a:gd name="connsiteX21" fmla="*/ 391243 w 940118"/>
                    <a:gd name="connsiteY21" fmla="*/ 465814 h 1580197"/>
                    <a:gd name="connsiteX22" fmla="*/ 422910 w 940118"/>
                    <a:gd name="connsiteY22" fmla="*/ 483870 h 1580197"/>
                    <a:gd name="connsiteX23" fmla="*/ 367665 w 940118"/>
                    <a:gd name="connsiteY23" fmla="*/ 572453 h 1580197"/>
                    <a:gd name="connsiteX24" fmla="*/ 368618 w 940118"/>
                    <a:gd name="connsiteY24" fmla="*/ 573405 h 1580197"/>
                    <a:gd name="connsiteX25" fmla="*/ 317183 w 940118"/>
                    <a:gd name="connsiteY25" fmla="*/ 684847 h 1580197"/>
                    <a:gd name="connsiteX26" fmla="*/ 305241 w 940118"/>
                    <a:gd name="connsiteY26" fmla="*/ 678329 h 1580197"/>
                    <a:gd name="connsiteX27" fmla="*/ 305235 w 940118"/>
                    <a:gd name="connsiteY27" fmla="*/ 678350 h 1580197"/>
                    <a:gd name="connsiteX28" fmla="*/ 317183 w 940118"/>
                    <a:gd name="connsiteY28" fmla="*/ 684847 h 1580197"/>
                    <a:gd name="connsiteX29" fmla="*/ 260985 w 940118"/>
                    <a:gd name="connsiteY29" fmla="*/ 1014413 h 1580197"/>
                    <a:gd name="connsiteX30" fmla="*/ 342900 w 940118"/>
                    <a:gd name="connsiteY30" fmla="*/ 1373505 h 1580197"/>
                    <a:gd name="connsiteX31" fmla="*/ 546735 w 940118"/>
                    <a:gd name="connsiteY31" fmla="*/ 1580197 h 1580197"/>
                    <a:gd name="connsiteX32" fmla="*/ 285750 w 940118"/>
                    <a:gd name="connsiteY32" fmla="*/ 1438275 h 1580197"/>
                    <a:gd name="connsiteX33" fmla="*/ 81915 w 940118"/>
                    <a:gd name="connsiteY33" fmla="*/ 1231583 h 1580197"/>
                    <a:gd name="connsiteX34" fmla="*/ 0 w 940118"/>
                    <a:gd name="connsiteY34" fmla="*/ 872490 h 1580197"/>
                    <a:gd name="connsiteX35" fmla="*/ 56197 w 940118"/>
                    <a:gd name="connsiteY35" fmla="*/ 542925 h 1580197"/>
                    <a:gd name="connsiteX36" fmla="*/ 62441 w 940118"/>
                    <a:gd name="connsiteY36" fmla="*/ 546321 h 1580197"/>
                    <a:gd name="connsiteX37" fmla="*/ 62617 w 940118"/>
                    <a:gd name="connsiteY37" fmla="*/ 545909 h 1580197"/>
                    <a:gd name="connsiteX38" fmla="*/ 57150 w 940118"/>
                    <a:gd name="connsiteY38" fmla="*/ 542925 h 1580197"/>
                    <a:gd name="connsiteX39" fmla="*/ 107444 w 940118"/>
                    <a:gd name="connsiteY39" fmla="*/ 431896 h 1580197"/>
                    <a:gd name="connsiteX40" fmla="*/ 106680 w 940118"/>
                    <a:gd name="connsiteY40" fmla="*/ 431483 h 1580197"/>
                    <a:gd name="connsiteX41" fmla="*/ 161925 w 940118"/>
                    <a:gd name="connsiteY41" fmla="*/ 341948 h 1580197"/>
                    <a:gd name="connsiteX42" fmla="*/ 171758 w 940118"/>
                    <a:gd name="connsiteY42" fmla="*/ 347295 h 1580197"/>
                    <a:gd name="connsiteX43" fmla="*/ 171778 w 940118"/>
                    <a:gd name="connsiteY43" fmla="*/ 347270 h 1580197"/>
                    <a:gd name="connsiteX44" fmla="*/ 161925 w 940118"/>
                    <a:gd name="connsiteY44" fmla="*/ 341948 h 1580197"/>
                    <a:gd name="connsiteX45" fmla="*/ 227648 w 940118"/>
                    <a:gd name="connsiteY45" fmla="*/ 258128 h 1580197"/>
                    <a:gd name="connsiteX46" fmla="*/ 239906 w 940118"/>
                    <a:gd name="connsiteY46" fmla="*/ 264794 h 1580197"/>
                    <a:gd name="connsiteX47" fmla="*/ 240267 w 940118"/>
                    <a:gd name="connsiteY47" fmla="*/ 264453 h 1580197"/>
                    <a:gd name="connsiteX48" fmla="*/ 228600 w 940118"/>
                    <a:gd name="connsiteY48" fmla="*/ 258128 h 1580197"/>
                    <a:gd name="connsiteX49" fmla="*/ 242888 w 940118"/>
                    <a:gd name="connsiteY49" fmla="*/ 241935 h 1580197"/>
                    <a:gd name="connsiteX50" fmla="*/ 287315 w 940118"/>
                    <a:gd name="connsiteY50" fmla="*/ 198453 h 1580197"/>
                    <a:gd name="connsiteX51" fmla="*/ 286702 w 940118"/>
                    <a:gd name="connsiteY51" fmla="*/ 198120 h 1580197"/>
                    <a:gd name="connsiteX52" fmla="*/ 359092 w 940118"/>
                    <a:gd name="connsiteY52" fmla="*/ 140970 h 1580197"/>
                    <a:gd name="connsiteX53" fmla="*/ 378434 w 940118"/>
                    <a:gd name="connsiteY53" fmla="*/ 151488 h 1580197"/>
                    <a:gd name="connsiteX54" fmla="*/ 378837 w 940118"/>
                    <a:gd name="connsiteY54" fmla="*/ 151226 h 1580197"/>
                    <a:gd name="connsiteX55" fmla="*/ 360045 w 940118"/>
                    <a:gd name="connsiteY55" fmla="*/ 140970 h 1580197"/>
                    <a:gd name="connsiteX56" fmla="*/ 486263 w 940118"/>
                    <a:gd name="connsiteY56" fmla="*/ 68845 h 1580197"/>
                    <a:gd name="connsiteX57" fmla="*/ 485775 w 940118"/>
                    <a:gd name="connsiteY57" fmla="*/ 68580 h 1580197"/>
                    <a:gd name="connsiteX58" fmla="*/ 572452 w 940118"/>
                    <a:gd name="connsiteY58" fmla="*/ 32385 h 1580197"/>
                    <a:gd name="connsiteX59" fmla="*/ 595123 w 940118"/>
                    <a:gd name="connsiteY59" fmla="*/ 44713 h 1580197"/>
                    <a:gd name="connsiteX60" fmla="*/ 595672 w 940118"/>
                    <a:gd name="connsiteY60" fmla="*/ 44538 h 1580197"/>
                    <a:gd name="connsiteX61" fmla="*/ 573405 w 940118"/>
                    <a:gd name="connsiteY61" fmla="*/ 32385 h 1580197"/>
                    <a:gd name="connsiteX62" fmla="*/ 679133 w 940118"/>
                    <a:gd name="connsiteY62" fmla="*/ 0 h 1580197"/>
                    <a:gd name="connsiteX0" fmla="*/ 812750 w 940118"/>
                    <a:gd name="connsiteY0" fmla="*/ 163017 h 1580197"/>
                    <a:gd name="connsiteX1" fmla="*/ 812706 w 940118"/>
                    <a:gd name="connsiteY1" fmla="*/ 163034 h 1580197"/>
                    <a:gd name="connsiteX2" fmla="*/ 832937 w 940118"/>
                    <a:gd name="connsiteY2" fmla="*/ 174035 h 1580197"/>
                    <a:gd name="connsiteX3" fmla="*/ 812750 w 940118"/>
                    <a:gd name="connsiteY3" fmla="*/ 163017 h 1580197"/>
                    <a:gd name="connsiteX4" fmla="*/ 679133 w 940118"/>
                    <a:gd name="connsiteY4" fmla="*/ 0 h 1580197"/>
                    <a:gd name="connsiteX5" fmla="*/ 940118 w 940118"/>
                    <a:gd name="connsiteY5" fmla="*/ 140970 h 1580197"/>
                    <a:gd name="connsiteX6" fmla="*/ 833438 w 940118"/>
                    <a:gd name="connsiteY6" fmla="*/ 174308 h 1580197"/>
                    <a:gd name="connsiteX7" fmla="*/ 833437 w 940118"/>
                    <a:gd name="connsiteY7" fmla="*/ 174308 h 1580197"/>
                    <a:gd name="connsiteX8" fmla="*/ 747299 w 940118"/>
                    <a:gd name="connsiteY8" fmla="*/ 210278 h 1580197"/>
                    <a:gd name="connsiteX9" fmla="*/ 747713 w 940118"/>
                    <a:gd name="connsiteY9" fmla="*/ 210503 h 1580197"/>
                    <a:gd name="connsiteX10" fmla="*/ 620078 w 940118"/>
                    <a:gd name="connsiteY10" fmla="*/ 282893 h 1580197"/>
                    <a:gd name="connsiteX11" fmla="*/ 592976 w 940118"/>
                    <a:gd name="connsiteY11" fmla="*/ 268101 h 1580197"/>
                    <a:gd name="connsiteX12" fmla="*/ 592932 w 940118"/>
                    <a:gd name="connsiteY12" fmla="*/ 268132 h 1580197"/>
                    <a:gd name="connsiteX13" fmla="*/ 620077 w 940118"/>
                    <a:gd name="connsiteY13" fmla="*/ 282893 h 1580197"/>
                    <a:gd name="connsiteX14" fmla="*/ 548076 w 940118"/>
                    <a:gd name="connsiteY14" fmla="*/ 339736 h 1580197"/>
                    <a:gd name="connsiteX15" fmla="*/ 548640 w 940118"/>
                    <a:gd name="connsiteY15" fmla="*/ 340043 h 1580197"/>
                    <a:gd name="connsiteX16" fmla="*/ 503873 w 940118"/>
                    <a:gd name="connsiteY16" fmla="*/ 383858 h 1580197"/>
                    <a:gd name="connsiteX17" fmla="*/ 488633 w 940118"/>
                    <a:gd name="connsiteY17" fmla="*/ 399098 h 1580197"/>
                    <a:gd name="connsiteX18" fmla="*/ 488633 w 940118"/>
                    <a:gd name="connsiteY18" fmla="*/ 400050 h 1580197"/>
                    <a:gd name="connsiteX19" fmla="*/ 422910 w 940118"/>
                    <a:gd name="connsiteY19" fmla="*/ 482918 h 1580197"/>
                    <a:gd name="connsiteX20" fmla="*/ 391243 w 940118"/>
                    <a:gd name="connsiteY20" fmla="*/ 465814 h 1580197"/>
                    <a:gd name="connsiteX21" fmla="*/ 422910 w 940118"/>
                    <a:gd name="connsiteY21" fmla="*/ 483870 h 1580197"/>
                    <a:gd name="connsiteX22" fmla="*/ 367665 w 940118"/>
                    <a:gd name="connsiteY22" fmla="*/ 572453 h 1580197"/>
                    <a:gd name="connsiteX23" fmla="*/ 368618 w 940118"/>
                    <a:gd name="connsiteY23" fmla="*/ 573405 h 1580197"/>
                    <a:gd name="connsiteX24" fmla="*/ 317183 w 940118"/>
                    <a:gd name="connsiteY24" fmla="*/ 684847 h 1580197"/>
                    <a:gd name="connsiteX25" fmla="*/ 305241 w 940118"/>
                    <a:gd name="connsiteY25" fmla="*/ 678329 h 1580197"/>
                    <a:gd name="connsiteX26" fmla="*/ 305235 w 940118"/>
                    <a:gd name="connsiteY26" fmla="*/ 678350 h 1580197"/>
                    <a:gd name="connsiteX27" fmla="*/ 317183 w 940118"/>
                    <a:gd name="connsiteY27" fmla="*/ 684847 h 1580197"/>
                    <a:gd name="connsiteX28" fmla="*/ 260985 w 940118"/>
                    <a:gd name="connsiteY28" fmla="*/ 1014413 h 1580197"/>
                    <a:gd name="connsiteX29" fmla="*/ 342900 w 940118"/>
                    <a:gd name="connsiteY29" fmla="*/ 1373505 h 1580197"/>
                    <a:gd name="connsiteX30" fmla="*/ 546735 w 940118"/>
                    <a:gd name="connsiteY30" fmla="*/ 1580197 h 1580197"/>
                    <a:gd name="connsiteX31" fmla="*/ 285750 w 940118"/>
                    <a:gd name="connsiteY31" fmla="*/ 1438275 h 1580197"/>
                    <a:gd name="connsiteX32" fmla="*/ 81915 w 940118"/>
                    <a:gd name="connsiteY32" fmla="*/ 1231583 h 1580197"/>
                    <a:gd name="connsiteX33" fmla="*/ 0 w 940118"/>
                    <a:gd name="connsiteY33" fmla="*/ 872490 h 1580197"/>
                    <a:gd name="connsiteX34" fmla="*/ 56197 w 940118"/>
                    <a:gd name="connsiteY34" fmla="*/ 542925 h 1580197"/>
                    <a:gd name="connsiteX35" fmla="*/ 62441 w 940118"/>
                    <a:gd name="connsiteY35" fmla="*/ 546321 h 1580197"/>
                    <a:gd name="connsiteX36" fmla="*/ 62617 w 940118"/>
                    <a:gd name="connsiteY36" fmla="*/ 545909 h 1580197"/>
                    <a:gd name="connsiteX37" fmla="*/ 57150 w 940118"/>
                    <a:gd name="connsiteY37" fmla="*/ 542925 h 1580197"/>
                    <a:gd name="connsiteX38" fmla="*/ 107444 w 940118"/>
                    <a:gd name="connsiteY38" fmla="*/ 431896 h 1580197"/>
                    <a:gd name="connsiteX39" fmla="*/ 106680 w 940118"/>
                    <a:gd name="connsiteY39" fmla="*/ 431483 h 1580197"/>
                    <a:gd name="connsiteX40" fmla="*/ 161925 w 940118"/>
                    <a:gd name="connsiteY40" fmla="*/ 341948 h 1580197"/>
                    <a:gd name="connsiteX41" fmla="*/ 171758 w 940118"/>
                    <a:gd name="connsiteY41" fmla="*/ 347295 h 1580197"/>
                    <a:gd name="connsiteX42" fmla="*/ 171778 w 940118"/>
                    <a:gd name="connsiteY42" fmla="*/ 347270 h 1580197"/>
                    <a:gd name="connsiteX43" fmla="*/ 161925 w 940118"/>
                    <a:gd name="connsiteY43" fmla="*/ 341948 h 1580197"/>
                    <a:gd name="connsiteX44" fmla="*/ 227648 w 940118"/>
                    <a:gd name="connsiteY44" fmla="*/ 258128 h 1580197"/>
                    <a:gd name="connsiteX45" fmla="*/ 239906 w 940118"/>
                    <a:gd name="connsiteY45" fmla="*/ 264794 h 1580197"/>
                    <a:gd name="connsiteX46" fmla="*/ 240267 w 940118"/>
                    <a:gd name="connsiteY46" fmla="*/ 264453 h 1580197"/>
                    <a:gd name="connsiteX47" fmla="*/ 228600 w 940118"/>
                    <a:gd name="connsiteY47" fmla="*/ 258128 h 1580197"/>
                    <a:gd name="connsiteX48" fmla="*/ 242888 w 940118"/>
                    <a:gd name="connsiteY48" fmla="*/ 241935 h 1580197"/>
                    <a:gd name="connsiteX49" fmla="*/ 287315 w 940118"/>
                    <a:gd name="connsiteY49" fmla="*/ 198453 h 1580197"/>
                    <a:gd name="connsiteX50" fmla="*/ 286702 w 940118"/>
                    <a:gd name="connsiteY50" fmla="*/ 198120 h 1580197"/>
                    <a:gd name="connsiteX51" fmla="*/ 359092 w 940118"/>
                    <a:gd name="connsiteY51" fmla="*/ 140970 h 1580197"/>
                    <a:gd name="connsiteX52" fmla="*/ 378434 w 940118"/>
                    <a:gd name="connsiteY52" fmla="*/ 151488 h 1580197"/>
                    <a:gd name="connsiteX53" fmla="*/ 378837 w 940118"/>
                    <a:gd name="connsiteY53" fmla="*/ 151226 h 1580197"/>
                    <a:gd name="connsiteX54" fmla="*/ 360045 w 940118"/>
                    <a:gd name="connsiteY54" fmla="*/ 140970 h 1580197"/>
                    <a:gd name="connsiteX55" fmla="*/ 486263 w 940118"/>
                    <a:gd name="connsiteY55" fmla="*/ 68845 h 1580197"/>
                    <a:gd name="connsiteX56" fmla="*/ 485775 w 940118"/>
                    <a:gd name="connsiteY56" fmla="*/ 68580 h 1580197"/>
                    <a:gd name="connsiteX57" fmla="*/ 572452 w 940118"/>
                    <a:gd name="connsiteY57" fmla="*/ 32385 h 1580197"/>
                    <a:gd name="connsiteX58" fmla="*/ 595123 w 940118"/>
                    <a:gd name="connsiteY58" fmla="*/ 44713 h 1580197"/>
                    <a:gd name="connsiteX59" fmla="*/ 595672 w 940118"/>
                    <a:gd name="connsiteY59" fmla="*/ 44538 h 1580197"/>
                    <a:gd name="connsiteX60" fmla="*/ 573405 w 940118"/>
                    <a:gd name="connsiteY60" fmla="*/ 32385 h 1580197"/>
                    <a:gd name="connsiteX61" fmla="*/ 679133 w 940118"/>
                    <a:gd name="connsiteY61" fmla="*/ 0 h 1580197"/>
                    <a:gd name="connsiteX0" fmla="*/ 812750 w 940118"/>
                    <a:gd name="connsiteY0" fmla="*/ 163017 h 1580197"/>
                    <a:gd name="connsiteX1" fmla="*/ 812706 w 940118"/>
                    <a:gd name="connsiteY1" fmla="*/ 163034 h 1580197"/>
                    <a:gd name="connsiteX2" fmla="*/ 832937 w 940118"/>
                    <a:gd name="connsiteY2" fmla="*/ 174035 h 1580197"/>
                    <a:gd name="connsiteX3" fmla="*/ 812750 w 940118"/>
                    <a:gd name="connsiteY3" fmla="*/ 163017 h 1580197"/>
                    <a:gd name="connsiteX4" fmla="*/ 679133 w 940118"/>
                    <a:gd name="connsiteY4" fmla="*/ 0 h 1580197"/>
                    <a:gd name="connsiteX5" fmla="*/ 940118 w 940118"/>
                    <a:gd name="connsiteY5" fmla="*/ 140970 h 1580197"/>
                    <a:gd name="connsiteX6" fmla="*/ 833438 w 940118"/>
                    <a:gd name="connsiteY6" fmla="*/ 174308 h 1580197"/>
                    <a:gd name="connsiteX7" fmla="*/ 833437 w 940118"/>
                    <a:gd name="connsiteY7" fmla="*/ 174308 h 1580197"/>
                    <a:gd name="connsiteX8" fmla="*/ 747299 w 940118"/>
                    <a:gd name="connsiteY8" fmla="*/ 210278 h 1580197"/>
                    <a:gd name="connsiteX9" fmla="*/ 747713 w 940118"/>
                    <a:gd name="connsiteY9" fmla="*/ 210503 h 1580197"/>
                    <a:gd name="connsiteX10" fmla="*/ 620078 w 940118"/>
                    <a:gd name="connsiteY10" fmla="*/ 282893 h 1580197"/>
                    <a:gd name="connsiteX11" fmla="*/ 592976 w 940118"/>
                    <a:gd name="connsiteY11" fmla="*/ 268101 h 1580197"/>
                    <a:gd name="connsiteX12" fmla="*/ 592932 w 940118"/>
                    <a:gd name="connsiteY12" fmla="*/ 268132 h 1580197"/>
                    <a:gd name="connsiteX13" fmla="*/ 620077 w 940118"/>
                    <a:gd name="connsiteY13" fmla="*/ 282893 h 1580197"/>
                    <a:gd name="connsiteX14" fmla="*/ 548076 w 940118"/>
                    <a:gd name="connsiteY14" fmla="*/ 339736 h 1580197"/>
                    <a:gd name="connsiteX15" fmla="*/ 548640 w 940118"/>
                    <a:gd name="connsiteY15" fmla="*/ 340043 h 1580197"/>
                    <a:gd name="connsiteX16" fmla="*/ 503873 w 940118"/>
                    <a:gd name="connsiteY16" fmla="*/ 383858 h 1580197"/>
                    <a:gd name="connsiteX17" fmla="*/ 488633 w 940118"/>
                    <a:gd name="connsiteY17" fmla="*/ 399098 h 1580197"/>
                    <a:gd name="connsiteX18" fmla="*/ 488633 w 940118"/>
                    <a:gd name="connsiteY18" fmla="*/ 400050 h 1580197"/>
                    <a:gd name="connsiteX19" fmla="*/ 422910 w 940118"/>
                    <a:gd name="connsiteY19" fmla="*/ 482918 h 1580197"/>
                    <a:gd name="connsiteX20" fmla="*/ 422910 w 940118"/>
                    <a:gd name="connsiteY20" fmla="*/ 483870 h 1580197"/>
                    <a:gd name="connsiteX21" fmla="*/ 367665 w 940118"/>
                    <a:gd name="connsiteY21" fmla="*/ 572453 h 1580197"/>
                    <a:gd name="connsiteX22" fmla="*/ 368618 w 940118"/>
                    <a:gd name="connsiteY22" fmla="*/ 573405 h 1580197"/>
                    <a:gd name="connsiteX23" fmla="*/ 317183 w 940118"/>
                    <a:gd name="connsiteY23" fmla="*/ 684847 h 1580197"/>
                    <a:gd name="connsiteX24" fmla="*/ 305241 w 940118"/>
                    <a:gd name="connsiteY24" fmla="*/ 678329 h 1580197"/>
                    <a:gd name="connsiteX25" fmla="*/ 305235 w 940118"/>
                    <a:gd name="connsiteY25" fmla="*/ 678350 h 1580197"/>
                    <a:gd name="connsiteX26" fmla="*/ 317183 w 940118"/>
                    <a:gd name="connsiteY26" fmla="*/ 684847 h 1580197"/>
                    <a:gd name="connsiteX27" fmla="*/ 260985 w 940118"/>
                    <a:gd name="connsiteY27" fmla="*/ 1014413 h 1580197"/>
                    <a:gd name="connsiteX28" fmla="*/ 342900 w 940118"/>
                    <a:gd name="connsiteY28" fmla="*/ 1373505 h 1580197"/>
                    <a:gd name="connsiteX29" fmla="*/ 546735 w 940118"/>
                    <a:gd name="connsiteY29" fmla="*/ 1580197 h 1580197"/>
                    <a:gd name="connsiteX30" fmla="*/ 285750 w 940118"/>
                    <a:gd name="connsiteY30" fmla="*/ 1438275 h 1580197"/>
                    <a:gd name="connsiteX31" fmla="*/ 81915 w 940118"/>
                    <a:gd name="connsiteY31" fmla="*/ 1231583 h 1580197"/>
                    <a:gd name="connsiteX32" fmla="*/ 0 w 940118"/>
                    <a:gd name="connsiteY32" fmla="*/ 872490 h 1580197"/>
                    <a:gd name="connsiteX33" fmla="*/ 56197 w 940118"/>
                    <a:gd name="connsiteY33" fmla="*/ 542925 h 1580197"/>
                    <a:gd name="connsiteX34" fmla="*/ 62441 w 940118"/>
                    <a:gd name="connsiteY34" fmla="*/ 546321 h 1580197"/>
                    <a:gd name="connsiteX35" fmla="*/ 62617 w 940118"/>
                    <a:gd name="connsiteY35" fmla="*/ 545909 h 1580197"/>
                    <a:gd name="connsiteX36" fmla="*/ 57150 w 940118"/>
                    <a:gd name="connsiteY36" fmla="*/ 542925 h 1580197"/>
                    <a:gd name="connsiteX37" fmla="*/ 107444 w 940118"/>
                    <a:gd name="connsiteY37" fmla="*/ 431896 h 1580197"/>
                    <a:gd name="connsiteX38" fmla="*/ 106680 w 940118"/>
                    <a:gd name="connsiteY38" fmla="*/ 431483 h 1580197"/>
                    <a:gd name="connsiteX39" fmla="*/ 161925 w 940118"/>
                    <a:gd name="connsiteY39" fmla="*/ 341948 h 1580197"/>
                    <a:gd name="connsiteX40" fmla="*/ 171758 w 940118"/>
                    <a:gd name="connsiteY40" fmla="*/ 347295 h 1580197"/>
                    <a:gd name="connsiteX41" fmla="*/ 171778 w 940118"/>
                    <a:gd name="connsiteY41" fmla="*/ 347270 h 1580197"/>
                    <a:gd name="connsiteX42" fmla="*/ 161925 w 940118"/>
                    <a:gd name="connsiteY42" fmla="*/ 341948 h 1580197"/>
                    <a:gd name="connsiteX43" fmla="*/ 227648 w 940118"/>
                    <a:gd name="connsiteY43" fmla="*/ 258128 h 1580197"/>
                    <a:gd name="connsiteX44" fmla="*/ 239906 w 940118"/>
                    <a:gd name="connsiteY44" fmla="*/ 264794 h 1580197"/>
                    <a:gd name="connsiteX45" fmla="*/ 240267 w 940118"/>
                    <a:gd name="connsiteY45" fmla="*/ 264453 h 1580197"/>
                    <a:gd name="connsiteX46" fmla="*/ 228600 w 940118"/>
                    <a:gd name="connsiteY46" fmla="*/ 258128 h 1580197"/>
                    <a:gd name="connsiteX47" fmla="*/ 242888 w 940118"/>
                    <a:gd name="connsiteY47" fmla="*/ 241935 h 1580197"/>
                    <a:gd name="connsiteX48" fmla="*/ 287315 w 940118"/>
                    <a:gd name="connsiteY48" fmla="*/ 198453 h 1580197"/>
                    <a:gd name="connsiteX49" fmla="*/ 286702 w 940118"/>
                    <a:gd name="connsiteY49" fmla="*/ 198120 h 1580197"/>
                    <a:gd name="connsiteX50" fmla="*/ 359092 w 940118"/>
                    <a:gd name="connsiteY50" fmla="*/ 140970 h 1580197"/>
                    <a:gd name="connsiteX51" fmla="*/ 378434 w 940118"/>
                    <a:gd name="connsiteY51" fmla="*/ 151488 h 1580197"/>
                    <a:gd name="connsiteX52" fmla="*/ 378837 w 940118"/>
                    <a:gd name="connsiteY52" fmla="*/ 151226 h 1580197"/>
                    <a:gd name="connsiteX53" fmla="*/ 360045 w 940118"/>
                    <a:gd name="connsiteY53" fmla="*/ 140970 h 1580197"/>
                    <a:gd name="connsiteX54" fmla="*/ 486263 w 940118"/>
                    <a:gd name="connsiteY54" fmla="*/ 68845 h 1580197"/>
                    <a:gd name="connsiteX55" fmla="*/ 485775 w 940118"/>
                    <a:gd name="connsiteY55" fmla="*/ 68580 h 1580197"/>
                    <a:gd name="connsiteX56" fmla="*/ 572452 w 940118"/>
                    <a:gd name="connsiteY56" fmla="*/ 32385 h 1580197"/>
                    <a:gd name="connsiteX57" fmla="*/ 595123 w 940118"/>
                    <a:gd name="connsiteY57" fmla="*/ 44713 h 1580197"/>
                    <a:gd name="connsiteX58" fmla="*/ 595672 w 940118"/>
                    <a:gd name="connsiteY58" fmla="*/ 44538 h 1580197"/>
                    <a:gd name="connsiteX59" fmla="*/ 573405 w 940118"/>
                    <a:gd name="connsiteY59" fmla="*/ 32385 h 1580197"/>
                    <a:gd name="connsiteX60" fmla="*/ 679133 w 940118"/>
                    <a:gd name="connsiteY60" fmla="*/ 0 h 1580197"/>
                    <a:gd name="connsiteX0" fmla="*/ 812750 w 940118"/>
                    <a:gd name="connsiteY0" fmla="*/ 163017 h 1580197"/>
                    <a:gd name="connsiteX1" fmla="*/ 812706 w 940118"/>
                    <a:gd name="connsiteY1" fmla="*/ 163034 h 1580197"/>
                    <a:gd name="connsiteX2" fmla="*/ 832937 w 940118"/>
                    <a:gd name="connsiteY2" fmla="*/ 174035 h 1580197"/>
                    <a:gd name="connsiteX3" fmla="*/ 812750 w 940118"/>
                    <a:gd name="connsiteY3" fmla="*/ 163017 h 1580197"/>
                    <a:gd name="connsiteX4" fmla="*/ 679133 w 940118"/>
                    <a:gd name="connsiteY4" fmla="*/ 0 h 1580197"/>
                    <a:gd name="connsiteX5" fmla="*/ 940118 w 940118"/>
                    <a:gd name="connsiteY5" fmla="*/ 140970 h 1580197"/>
                    <a:gd name="connsiteX6" fmla="*/ 833438 w 940118"/>
                    <a:gd name="connsiteY6" fmla="*/ 174308 h 1580197"/>
                    <a:gd name="connsiteX7" fmla="*/ 833437 w 940118"/>
                    <a:gd name="connsiteY7" fmla="*/ 174308 h 1580197"/>
                    <a:gd name="connsiteX8" fmla="*/ 747299 w 940118"/>
                    <a:gd name="connsiteY8" fmla="*/ 210278 h 1580197"/>
                    <a:gd name="connsiteX9" fmla="*/ 747713 w 940118"/>
                    <a:gd name="connsiteY9" fmla="*/ 210503 h 1580197"/>
                    <a:gd name="connsiteX10" fmla="*/ 620078 w 940118"/>
                    <a:gd name="connsiteY10" fmla="*/ 282893 h 1580197"/>
                    <a:gd name="connsiteX11" fmla="*/ 592976 w 940118"/>
                    <a:gd name="connsiteY11" fmla="*/ 268101 h 1580197"/>
                    <a:gd name="connsiteX12" fmla="*/ 620077 w 940118"/>
                    <a:gd name="connsiteY12" fmla="*/ 282893 h 1580197"/>
                    <a:gd name="connsiteX13" fmla="*/ 548076 w 940118"/>
                    <a:gd name="connsiteY13" fmla="*/ 339736 h 1580197"/>
                    <a:gd name="connsiteX14" fmla="*/ 548640 w 940118"/>
                    <a:gd name="connsiteY14" fmla="*/ 340043 h 1580197"/>
                    <a:gd name="connsiteX15" fmla="*/ 503873 w 940118"/>
                    <a:gd name="connsiteY15" fmla="*/ 383858 h 1580197"/>
                    <a:gd name="connsiteX16" fmla="*/ 488633 w 940118"/>
                    <a:gd name="connsiteY16" fmla="*/ 399098 h 1580197"/>
                    <a:gd name="connsiteX17" fmla="*/ 488633 w 940118"/>
                    <a:gd name="connsiteY17" fmla="*/ 400050 h 1580197"/>
                    <a:gd name="connsiteX18" fmla="*/ 422910 w 940118"/>
                    <a:gd name="connsiteY18" fmla="*/ 482918 h 1580197"/>
                    <a:gd name="connsiteX19" fmla="*/ 422910 w 940118"/>
                    <a:gd name="connsiteY19" fmla="*/ 483870 h 1580197"/>
                    <a:gd name="connsiteX20" fmla="*/ 367665 w 940118"/>
                    <a:gd name="connsiteY20" fmla="*/ 572453 h 1580197"/>
                    <a:gd name="connsiteX21" fmla="*/ 368618 w 940118"/>
                    <a:gd name="connsiteY21" fmla="*/ 573405 h 1580197"/>
                    <a:gd name="connsiteX22" fmla="*/ 317183 w 940118"/>
                    <a:gd name="connsiteY22" fmla="*/ 684847 h 1580197"/>
                    <a:gd name="connsiteX23" fmla="*/ 305241 w 940118"/>
                    <a:gd name="connsiteY23" fmla="*/ 678329 h 1580197"/>
                    <a:gd name="connsiteX24" fmla="*/ 305235 w 940118"/>
                    <a:gd name="connsiteY24" fmla="*/ 678350 h 1580197"/>
                    <a:gd name="connsiteX25" fmla="*/ 317183 w 940118"/>
                    <a:gd name="connsiteY25" fmla="*/ 684847 h 1580197"/>
                    <a:gd name="connsiteX26" fmla="*/ 260985 w 940118"/>
                    <a:gd name="connsiteY26" fmla="*/ 1014413 h 1580197"/>
                    <a:gd name="connsiteX27" fmla="*/ 342900 w 940118"/>
                    <a:gd name="connsiteY27" fmla="*/ 1373505 h 1580197"/>
                    <a:gd name="connsiteX28" fmla="*/ 546735 w 940118"/>
                    <a:gd name="connsiteY28" fmla="*/ 1580197 h 1580197"/>
                    <a:gd name="connsiteX29" fmla="*/ 285750 w 940118"/>
                    <a:gd name="connsiteY29" fmla="*/ 1438275 h 1580197"/>
                    <a:gd name="connsiteX30" fmla="*/ 81915 w 940118"/>
                    <a:gd name="connsiteY30" fmla="*/ 1231583 h 1580197"/>
                    <a:gd name="connsiteX31" fmla="*/ 0 w 940118"/>
                    <a:gd name="connsiteY31" fmla="*/ 872490 h 1580197"/>
                    <a:gd name="connsiteX32" fmla="*/ 56197 w 940118"/>
                    <a:gd name="connsiteY32" fmla="*/ 542925 h 1580197"/>
                    <a:gd name="connsiteX33" fmla="*/ 62441 w 940118"/>
                    <a:gd name="connsiteY33" fmla="*/ 546321 h 1580197"/>
                    <a:gd name="connsiteX34" fmla="*/ 62617 w 940118"/>
                    <a:gd name="connsiteY34" fmla="*/ 545909 h 1580197"/>
                    <a:gd name="connsiteX35" fmla="*/ 57150 w 940118"/>
                    <a:gd name="connsiteY35" fmla="*/ 542925 h 1580197"/>
                    <a:gd name="connsiteX36" fmla="*/ 107444 w 940118"/>
                    <a:gd name="connsiteY36" fmla="*/ 431896 h 1580197"/>
                    <a:gd name="connsiteX37" fmla="*/ 106680 w 940118"/>
                    <a:gd name="connsiteY37" fmla="*/ 431483 h 1580197"/>
                    <a:gd name="connsiteX38" fmla="*/ 161925 w 940118"/>
                    <a:gd name="connsiteY38" fmla="*/ 341948 h 1580197"/>
                    <a:gd name="connsiteX39" fmla="*/ 171758 w 940118"/>
                    <a:gd name="connsiteY39" fmla="*/ 347295 h 1580197"/>
                    <a:gd name="connsiteX40" fmla="*/ 171778 w 940118"/>
                    <a:gd name="connsiteY40" fmla="*/ 347270 h 1580197"/>
                    <a:gd name="connsiteX41" fmla="*/ 161925 w 940118"/>
                    <a:gd name="connsiteY41" fmla="*/ 341948 h 1580197"/>
                    <a:gd name="connsiteX42" fmla="*/ 227648 w 940118"/>
                    <a:gd name="connsiteY42" fmla="*/ 258128 h 1580197"/>
                    <a:gd name="connsiteX43" fmla="*/ 239906 w 940118"/>
                    <a:gd name="connsiteY43" fmla="*/ 264794 h 1580197"/>
                    <a:gd name="connsiteX44" fmla="*/ 240267 w 940118"/>
                    <a:gd name="connsiteY44" fmla="*/ 264453 h 1580197"/>
                    <a:gd name="connsiteX45" fmla="*/ 228600 w 940118"/>
                    <a:gd name="connsiteY45" fmla="*/ 258128 h 1580197"/>
                    <a:gd name="connsiteX46" fmla="*/ 242888 w 940118"/>
                    <a:gd name="connsiteY46" fmla="*/ 241935 h 1580197"/>
                    <a:gd name="connsiteX47" fmla="*/ 287315 w 940118"/>
                    <a:gd name="connsiteY47" fmla="*/ 198453 h 1580197"/>
                    <a:gd name="connsiteX48" fmla="*/ 286702 w 940118"/>
                    <a:gd name="connsiteY48" fmla="*/ 198120 h 1580197"/>
                    <a:gd name="connsiteX49" fmla="*/ 359092 w 940118"/>
                    <a:gd name="connsiteY49" fmla="*/ 140970 h 1580197"/>
                    <a:gd name="connsiteX50" fmla="*/ 378434 w 940118"/>
                    <a:gd name="connsiteY50" fmla="*/ 151488 h 1580197"/>
                    <a:gd name="connsiteX51" fmla="*/ 378837 w 940118"/>
                    <a:gd name="connsiteY51" fmla="*/ 151226 h 1580197"/>
                    <a:gd name="connsiteX52" fmla="*/ 360045 w 940118"/>
                    <a:gd name="connsiteY52" fmla="*/ 140970 h 1580197"/>
                    <a:gd name="connsiteX53" fmla="*/ 486263 w 940118"/>
                    <a:gd name="connsiteY53" fmla="*/ 68845 h 1580197"/>
                    <a:gd name="connsiteX54" fmla="*/ 485775 w 940118"/>
                    <a:gd name="connsiteY54" fmla="*/ 68580 h 1580197"/>
                    <a:gd name="connsiteX55" fmla="*/ 572452 w 940118"/>
                    <a:gd name="connsiteY55" fmla="*/ 32385 h 1580197"/>
                    <a:gd name="connsiteX56" fmla="*/ 595123 w 940118"/>
                    <a:gd name="connsiteY56" fmla="*/ 44713 h 1580197"/>
                    <a:gd name="connsiteX57" fmla="*/ 595672 w 940118"/>
                    <a:gd name="connsiteY57" fmla="*/ 44538 h 1580197"/>
                    <a:gd name="connsiteX58" fmla="*/ 573405 w 940118"/>
                    <a:gd name="connsiteY58" fmla="*/ 32385 h 1580197"/>
                    <a:gd name="connsiteX59" fmla="*/ 679133 w 940118"/>
                    <a:gd name="connsiteY59" fmla="*/ 0 h 1580197"/>
                    <a:gd name="connsiteX0" fmla="*/ 812750 w 940118"/>
                    <a:gd name="connsiteY0" fmla="*/ 163017 h 1580197"/>
                    <a:gd name="connsiteX1" fmla="*/ 812706 w 940118"/>
                    <a:gd name="connsiteY1" fmla="*/ 163034 h 1580197"/>
                    <a:gd name="connsiteX2" fmla="*/ 832937 w 940118"/>
                    <a:gd name="connsiteY2" fmla="*/ 174035 h 1580197"/>
                    <a:gd name="connsiteX3" fmla="*/ 812750 w 940118"/>
                    <a:gd name="connsiteY3" fmla="*/ 163017 h 1580197"/>
                    <a:gd name="connsiteX4" fmla="*/ 679133 w 940118"/>
                    <a:gd name="connsiteY4" fmla="*/ 0 h 1580197"/>
                    <a:gd name="connsiteX5" fmla="*/ 940118 w 940118"/>
                    <a:gd name="connsiteY5" fmla="*/ 140970 h 1580197"/>
                    <a:gd name="connsiteX6" fmla="*/ 833438 w 940118"/>
                    <a:gd name="connsiteY6" fmla="*/ 174308 h 1580197"/>
                    <a:gd name="connsiteX7" fmla="*/ 833437 w 940118"/>
                    <a:gd name="connsiteY7" fmla="*/ 174308 h 1580197"/>
                    <a:gd name="connsiteX8" fmla="*/ 747299 w 940118"/>
                    <a:gd name="connsiteY8" fmla="*/ 210278 h 1580197"/>
                    <a:gd name="connsiteX9" fmla="*/ 747713 w 940118"/>
                    <a:gd name="connsiteY9" fmla="*/ 210503 h 1580197"/>
                    <a:gd name="connsiteX10" fmla="*/ 620078 w 940118"/>
                    <a:gd name="connsiteY10" fmla="*/ 282893 h 1580197"/>
                    <a:gd name="connsiteX11" fmla="*/ 620077 w 940118"/>
                    <a:gd name="connsiteY11" fmla="*/ 282893 h 1580197"/>
                    <a:gd name="connsiteX12" fmla="*/ 548076 w 940118"/>
                    <a:gd name="connsiteY12" fmla="*/ 339736 h 1580197"/>
                    <a:gd name="connsiteX13" fmla="*/ 548640 w 940118"/>
                    <a:gd name="connsiteY13" fmla="*/ 340043 h 1580197"/>
                    <a:gd name="connsiteX14" fmla="*/ 503873 w 940118"/>
                    <a:gd name="connsiteY14" fmla="*/ 383858 h 1580197"/>
                    <a:gd name="connsiteX15" fmla="*/ 488633 w 940118"/>
                    <a:gd name="connsiteY15" fmla="*/ 399098 h 1580197"/>
                    <a:gd name="connsiteX16" fmla="*/ 488633 w 940118"/>
                    <a:gd name="connsiteY16" fmla="*/ 400050 h 1580197"/>
                    <a:gd name="connsiteX17" fmla="*/ 422910 w 940118"/>
                    <a:gd name="connsiteY17" fmla="*/ 482918 h 1580197"/>
                    <a:gd name="connsiteX18" fmla="*/ 422910 w 940118"/>
                    <a:gd name="connsiteY18" fmla="*/ 483870 h 1580197"/>
                    <a:gd name="connsiteX19" fmla="*/ 367665 w 940118"/>
                    <a:gd name="connsiteY19" fmla="*/ 572453 h 1580197"/>
                    <a:gd name="connsiteX20" fmla="*/ 368618 w 940118"/>
                    <a:gd name="connsiteY20" fmla="*/ 573405 h 1580197"/>
                    <a:gd name="connsiteX21" fmla="*/ 317183 w 940118"/>
                    <a:gd name="connsiteY21" fmla="*/ 684847 h 1580197"/>
                    <a:gd name="connsiteX22" fmla="*/ 305241 w 940118"/>
                    <a:gd name="connsiteY22" fmla="*/ 678329 h 1580197"/>
                    <a:gd name="connsiteX23" fmla="*/ 305235 w 940118"/>
                    <a:gd name="connsiteY23" fmla="*/ 678350 h 1580197"/>
                    <a:gd name="connsiteX24" fmla="*/ 317183 w 940118"/>
                    <a:gd name="connsiteY24" fmla="*/ 684847 h 1580197"/>
                    <a:gd name="connsiteX25" fmla="*/ 260985 w 940118"/>
                    <a:gd name="connsiteY25" fmla="*/ 1014413 h 1580197"/>
                    <a:gd name="connsiteX26" fmla="*/ 342900 w 940118"/>
                    <a:gd name="connsiteY26" fmla="*/ 1373505 h 1580197"/>
                    <a:gd name="connsiteX27" fmla="*/ 546735 w 940118"/>
                    <a:gd name="connsiteY27" fmla="*/ 1580197 h 1580197"/>
                    <a:gd name="connsiteX28" fmla="*/ 285750 w 940118"/>
                    <a:gd name="connsiteY28" fmla="*/ 1438275 h 1580197"/>
                    <a:gd name="connsiteX29" fmla="*/ 81915 w 940118"/>
                    <a:gd name="connsiteY29" fmla="*/ 1231583 h 1580197"/>
                    <a:gd name="connsiteX30" fmla="*/ 0 w 940118"/>
                    <a:gd name="connsiteY30" fmla="*/ 872490 h 1580197"/>
                    <a:gd name="connsiteX31" fmla="*/ 56197 w 940118"/>
                    <a:gd name="connsiteY31" fmla="*/ 542925 h 1580197"/>
                    <a:gd name="connsiteX32" fmla="*/ 62441 w 940118"/>
                    <a:gd name="connsiteY32" fmla="*/ 546321 h 1580197"/>
                    <a:gd name="connsiteX33" fmla="*/ 62617 w 940118"/>
                    <a:gd name="connsiteY33" fmla="*/ 545909 h 1580197"/>
                    <a:gd name="connsiteX34" fmla="*/ 57150 w 940118"/>
                    <a:gd name="connsiteY34" fmla="*/ 542925 h 1580197"/>
                    <a:gd name="connsiteX35" fmla="*/ 107444 w 940118"/>
                    <a:gd name="connsiteY35" fmla="*/ 431896 h 1580197"/>
                    <a:gd name="connsiteX36" fmla="*/ 106680 w 940118"/>
                    <a:gd name="connsiteY36" fmla="*/ 431483 h 1580197"/>
                    <a:gd name="connsiteX37" fmla="*/ 161925 w 940118"/>
                    <a:gd name="connsiteY37" fmla="*/ 341948 h 1580197"/>
                    <a:gd name="connsiteX38" fmla="*/ 171758 w 940118"/>
                    <a:gd name="connsiteY38" fmla="*/ 347295 h 1580197"/>
                    <a:gd name="connsiteX39" fmla="*/ 171778 w 940118"/>
                    <a:gd name="connsiteY39" fmla="*/ 347270 h 1580197"/>
                    <a:gd name="connsiteX40" fmla="*/ 161925 w 940118"/>
                    <a:gd name="connsiteY40" fmla="*/ 341948 h 1580197"/>
                    <a:gd name="connsiteX41" fmla="*/ 227648 w 940118"/>
                    <a:gd name="connsiteY41" fmla="*/ 258128 h 1580197"/>
                    <a:gd name="connsiteX42" fmla="*/ 239906 w 940118"/>
                    <a:gd name="connsiteY42" fmla="*/ 264794 h 1580197"/>
                    <a:gd name="connsiteX43" fmla="*/ 240267 w 940118"/>
                    <a:gd name="connsiteY43" fmla="*/ 264453 h 1580197"/>
                    <a:gd name="connsiteX44" fmla="*/ 228600 w 940118"/>
                    <a:gd name="connsiteY44" fmla="*/ 258128 h 1580197"/>
                    <a:gd name="connsiteX45" fmla="*/ 242888 w 940118"/>
                    <a:gd name="connsiteY45" fmla="*/ 241935 h 1580197"/>
                    <a:gd name="connsiteX46" fmla="*/ 287315 w 940118"/>
                    <a:gd name="connsiteY46" fmla="*/ 198453 h 1580197"/>
                    <a:gd name="connsiteX47" fmla="*/ 286702 w 940118"/>
                    <a:gd name="connsiteY47" fmla="*/ 198120 h 1580197"/>
                    <a:gd name="connsiteX48" fmla="*/ 359092 w 940118"/>
                    <a:gd name="connsiteY48" fmla="*/ 140970 h 1580197"/>
                    <a:gd name="connsiteX49" fmla="*/ 378434 w 940118"/>
                    <a:gd name="connsiteY49" fmla="*/ 151488 h 1580197"/>
                    <a:gd name="connsiteX50" fmla="*/ 378837 w 940118"/>
                    <a:gd name="connsiteY50" fmla="*/ 151226 h 1580197"/>
                    <a:gd name="connsiteX51" fmla="*/ 360045 w 940118"/>
                    <a:gd name="connsiteY51" fmla="*/ 140970 h 1580197"/>
                    <a:gd name="connsiteX52" fmla="*/ 486263 w 940118"/>
                    <a:gd name="connsiteY52" fmla="*/ 68845 h 1580197"/>
                    <a:gd name="connsiteX53" fmla="*/ 485775 w 940118"/>
                    <a:gd name="connsiteY53" fmla="*/ 68580 h 1580197"/>
                    <a:gd name="connsiteX54" fmla="*/ 572452 w 940118"/>
                    <a:gd name="connsiteY54" fmla="*/ 32385 h 1580197"/>
                    <a:gd name="connsiteX55" fmla="*/ 595123 w 940118"/>
                    <a:gd name="connsiteY55" fmla="*/ 44713 h 1580197"/>
                    <a:gd name="connsiteX56" fmla="*/ 595672 w 940118"/>
                    <a:gd name="connsiteY56" fmla="*/ 44538 h 1580197"/>
                    <a:gd name="connsiteX57" fmla="*/ 573405 w 940118"/>
                    <a:gd name="connsiteY57" fmla="*/ 32385 h 1580197"/>
                    <a:gd name="connsiteX58" fmla="*/ 679133 w 940118"/>
                    <a:gd name="connsiteY58" fmla="*/ 0 h 1580197"/>
                    <a:gd name="connsiteX0" fmla="*/ 812750 w 940118"/>
                    <a:gd name="connsiteY0" fmla="*/ 163017 h 1580197"/>
                    <a:gd name="connsiteX1" fmla="*/ 812706 w 940118"/>
                    <a:gd name="connsiteY1" fmla="*/ 163034 h 1580197"/>
                    <a:gd name="connsiteX2" fmla="*/ 832937 w 940118"/>
                    <a:gd name="connsiteY2" fmla="*/ 174035 h 1580197"/>
                    <a:gd name="connsiteX3" fmla="*/ 812750 w 940118"/>
                    <a:gd name="connsiteY3" fmla="*/ 163017 h 1580197"/>
                    <a:gd name="connsiteX4" fmla="*/ 679133 w 940118"/>
                    <a:gd name="connsiteY4" fmla="*/ 0 h 1580197"/>
                    <a:gd name="connsiteX5" fmla="*/ 940118 w 940118"/>
                    <a:gd name="connsiteY5" fmla="*/ 140970 h 1580197"/>
                    <a:gd name="connsiteX6" fmla="*/ 833438 w 940118"/>
                    <a:gd name="connsiteY6" fmla="*/ 174308 h 1580197"/>
                    <a:gd name="connsiteX7" fmla="*/ 747299 w 940118"/>
                    <a:gd name="connsiteY7" fmla="*/ 210278 h 1580197"/>
                    <a:gd name="connsiteX8" fmla="*/ 747713 w 940118"/>
                    <a:gd name="connsiteY8" fmla="*/ 210503 h 1580197"/>
                    <a:gd name="connsiteX9" fmla="*/ 620078 w 940118"/>
                    <a:gd name="connsiteY9" fmla="*/ 282893 h 1580197"/>
                    <a:gd name="connsiteX10" fmla="*/ 620077 w 940118"/>
                    <a:gd name="connsiteY10" fmla="*/ 282893 h 1580197"/>
                    <a:gd name="connsiteX11" fmla="*/ 548076 w 940118"/>
                    <a:gd name="connsiteY11" fmla="*/ 339736 h 1580197"/>
                    <a:gd name="connsiteX12" fmla="*/ 548640 w 940118"/>
                    <a:gd name="connsiteY12" fmla="*/ 340043 h 1580197"/>
                    <a:gd name="connsiteX13" fmla="*/ 503873 w 940118"/>
                    <a:gd name="connsiteY13" fmla="*/ 383858 h 1580197"/>
                    <a:gd name="connsiteX14" fmla="*/ 488633 w 940118"/>
                    <a:gd name="connsiteY14" fmla="*/ 399098 h 1580197"/>
                    <a:gd name="connsiteX15" fmla="*/ 488633 w 940118"/>
                    <a:gd name="connsiteY15" fmla="*/ 400050 h 1580197"/>
                    <a:gd name="connsiteX16" fmla="*/ 422910 w 940118"/>
                    <a:gd name="connsiteY16" fmla="*/ 482918 h 1580197"/>
                    <a:gd name="connsiteX17" fmla="*/ 422910 w 940118"/>
                    <a:gd name="connsiteY17" fmla="*/ 483870 h 1580197"/>
                    <a:gd name="connsiteX18" fmla="*/ 367665 w 940118"/>
                    <a:gd name="connsiteY18" fmla="*/ 572453 h 1580197"/>
                    <a:gd name="connsiteX19" fmla="*/ 368618 w 940118"/>
                    <a:gd name="connsiteY19" fmla="*/ 573405 h 1580197"/>
                    <a:gd name="connsiteX20" fmla="*/ 317183 w 940118"/>
                    <a:gd name="connsiteY20" fmla="*/ 684847 h 1580197"/>
                    <a:gd name="connsiteX21" fmla="*/ 305241 w 940118"/>
                    <a:gd name="connsiteY21" fmla="*/ 678329 h 1580197"/>
                    <a:gd name="connsiteX22" fmla="*/ 305235 w 940118"/>
                    <a:gd name="connsiteY22" fmla="*/ 678350 h 1580197"/>
                    <a:gd name="connsiteX23" fmla="*/ 317183 w 940118"/>
                    <a:gd name="connsiteY23" fmla="*/ 684847 h 1580197"/>
                    <a:gd name="connsiteX24" fmla="*/ 260985 w 940118"/>
                    <a:gd name="connsiteY24" fmla="*/ 1014413 h 1580197"/>
                    <a:gd name="connsiteX25" fmla="*/ 342900 w 940118"/>
                    <a:gd name="connsiteY25" fmla="*/ 1373505 h 1580197"/>
                    <a:gd name="connsiteX26" fmla="*/ 546735 w 940118"/>
                    <a:gd name="connsiteY26" fmla="*/ 1580197 h 1580197"/>
                    <a:gd name="connsiteX27" fmla="*/ 285750 w 940118"/>
                    <a:gd name="connsiteY27" fmla="*/ 1438275 h 1580197"/>
                    <a:gd name="connsiteX28" fmla="*/ 81915 w 940118"/>
                    <a:gd name="connsiteY28" fmla="*/ 1231583 h 1580197"/>
                    <a:gd name="connsiteX29" fmla="*/ 0 w 940118"/>
                    <a:gd name="connsiteY29" fmla="*/ 872490 h 1580197"/>
                    <a:gd name="connsiteX30" fmla="*/ 56197 w 940118"/>
                    <a:gd name="connsiteY30" fmla="*/ 542925 h 1580197"/>
                    <a:gd name="connsiteX31" fmla="*/ 62441 w 940118"/>
                    <a:gd name="connsiteY31" fmla="*/ 546321 h 1580197"/>
                    <a:gd name="connsiteX32" fmla="*/ 62617 w 940118"/>
                    <a:gd name="connsiteY32" fmla="*/ 545909 h 1580197"/>
                    <a:gd name="connsiteX33" fmla="*/ 57150 w 940118"/>
                    <a:gd name="connsiteY33" fmla="*/ 542925 h 1580197"/>
                    <a:gd name="connsiteX34" fmla="*/ 107444 w 940118"/>
                    <a:gd name="connsiteY34" fmla="*/ 431896 h 1580197"/>
                    <a:gd name="connsiteX35" fmla="*/ 106680 w 940118"/>
                    <a:gd name="connsiteY35" fmla="*/ 431483 h 1580197"/>
                    <a:gd name="connsiteX36" fmla="*/ 161925 w 940118"/>
                    <a:gd name="connsiteY36" fmla="*/ 341948 h 1580197"/>
                    <a:gd name="connsiteX37" fmla="*/ 171758 w 940118"/>
                    <a:gd name="connsiteY37" fmla="*/ 347295 h 1580197"/>
                    <a:gd name="connsiteX38" fmla="*/ 171778 w 940118"/>
                    <a:gd name="connsiteY38" fmla="*/ 347270 h 1580197"/>
                    <a:gd name="connsiteX39" fmla="*/ 161925 w 940118"/>
                    <a:gd name="connsiteY39" fmla="*/ 341948 h 1580197"/>
                    <a:gd name="connsiteX40" fmla="*/ 227648 w 940118"/>
                    <a:gd name="connsiteY40" fmla="*/ 258128 h 1580197"/>
                    <a:gd name="connsiteX41" fmla="*/ 239906 w 940118"/>
                    <a:gd name="connsiteY41" fmla="*/ 264794 h 1580197"/>
                    <a:gd name="connsiteX42" fmla="*/ 240267 w 940118"/>
                    <a:gd name="connsiteY42" fmla="*/ 264453 h 1580197"/>
                    <a:gd name="connsiteX43" fmla="*/ 228600 w 940118"/>
                    <a:gd name="connsiteY43" fmla="*/ 258128 h 1580197"/>
                    <a:gd name="connsiteX44" fmla="*/ 242888 w 940118"/>
                    <a:gd name="connsiteY44" fmla="*/ 241935 h 1580197"/>
                    <a:gd name="connsiteX45" fmla="*/ 287315 w 940118"/>
                    <a:gd name="connsiteY45" fmla="*/ 198453 h 1580197"/>
                    <a:gd name="connsiteX46" fmla="*/ 286702 w 940118"/>
                    <a:gd name="connsiteY46" fmla="*/ 198120 h 1580197"/>
                    <a:gd name="connsiteX47" fmla="*/ 359092 w 940118"/>
                    <a:gd name="connsiteY47" fmla="*/ 140970 h 1580197"/>
                    <a:gd name="connsiteX48" fmla="*/ 378434 w 940118"/>
                    <a:gd name="connsiteY48" fmla="*/ 151488 h 1580197"/>
                    <a:gd name="connsiteX49" fmla="*/ 378837 w 940118"/>
                    <a:gd name="connsiteY49" fmla="*/ 151226 h 1580197"/>
                    <a:gd name="connsiteX50" fmla="*/ 360045 w 940118"/>
                    <a:gd name="connsiteY50" fmla="*/ 140970 h 1580197"/>
                    <a:gd name="connsiteX51" fmla="*/ 486263 w 940118"/>
                    <a:gd name="connsiteY51" fmla="*/ 68845 h 1580197"/>
                    <a:gd name="connsiteX52" fmla="*/ 485775 w 940118"/>
                    <a:gd name="connsiteY52" fmla="*/ 68580 h 1580197"/>
                    <a:gd name="connsiteX53" fmla="*/ 572452 w 940118"/>
                    <a:gd name="connsiteY53" fmla="*/ 32385 h 1580197"/>
                    <a:gd name="connsiteX54" fmla="*/ 595123 w 940118"/>
                    <a:gd name="connsiteY54" fmla="*/ 44713 h 1580197"/>
                    <a:gd name="connsiteX55" fmla="*/ 595672 w 940118"/>
                    <a:gd name="connsiteY55" fmla="*/ 44538 h 1580197"/>
                    <a:gd name="connsiteX56" fmla="*/ 573405 w 940118"/>
                    <a:gd name="connsiteY56" fmla="*/ 32385 h 1580197"/>
                    <a:gd name="connsiteX57" fmla="*/ 679133 w 940118"/>
                    <a:gd name="connsiteY57" fmla="*/ 0 h 1580197"/>
                    <a:gd name="connsiteX0" fmla="*/ 812750 w 940118"/>
                    <a:gd name="connsiteY0" fmla="*/ 163017 h 1580197"/>
                    <a:gd name="connsiteX1" fmla="*/ 812706 w 940118"/>
                    <a:gd name="connsiteY1" fmla="*/ 163034 h 1580197"/>
                    <a:gd name="connsiteX2" fmla="*/ 832937 w 940118"/>
                    <a:gd name="connsiteY2" fmla="*/ 174035 h 1580197"/>
                    <a:gd name="connsiteX3" fmla="*/ 812750 w 940118"/>
                    <a:gd name="connsiteY3" fmla="*/ 163017 h 1580197"/>
                    <a:gd name="connsiteX4" fmla="*/ 679133 w 940118"/>
                    <a:gd name="connsiteY4" fmla="*/ 0 h 1580197"/>
                    <a:gd name="connsiteX5" fmla="*/ 940118 w 940118"/>
                    <a:gd name="connsiteY5" fmla="*/ 140970 h 1580197"/>
                    <a:gd name="connsiteX6" fmla="*/ 747299 w 940118"/>
                    <a:gd name="connsiteY6" fmla="*/ 210278 h 1580197"/>
                    <a:gd name="connsiteX7" fmla="*/ 747713 w 940118"/>
                    <a:gd name="connsiteY7" fmla="*/ 210503 h 1580197"/>
                    <a:gd name="connsiteX8" fmla="*/ 620078 w 940118"/>
                    <a:gd name="connsiteY8" fmla="*/ 282893 h 1580197"/>
                    <a:gd name="connsiteX9" fmla="*/ 620077 w 940118"/>
                    <a:gd name="connsiteY9" fmla="*/ 282893 h 1580197"/>
                    <a:gd name="connsiteX10" fmla="*/ 548076 w 940118"/>
                    <a:gd name="connsiteY10" fmla="*/ 339736 h 1580197"/>
                    <a:gd name="connsiteX11" fmla="*/ 548640 w 940118"/>
                    <a:gd name="connsiteY11" fmla="*/ 340043 h 1580197"/>
                    <a:gd name="connsiteX12" fmla="*/ 503873 w 940118"/>
                    <a:gd name="connsiteY12" fmla="*/ 383858 h 1580197"/>
                    <a:gd name="connsiteX13" fmla="*/ 488633 w 940118"/>
                    <a:gd name="connsiteY13" fmla="*/ 399098 h 1580197"/>
                    <a:gd name="connsiteX14" fmla="*/ 488633 w 940118"/>
                    <a:gd name="connsiteY14" fmla="*/ 400050 h 1580197"/>
                    <a:gd name="connsiteX15" fmla="*/ 422910 w 940118"/>
                    <a:gd name="connsiteY15" fmla="*/ 482918 h 1580197"/>
                    <a:gd name="connsiteX16" fmla="*/ 422910 w 940118"/>
                    <a:gd name="connsiteY16" fmla="*/ 483870 h 1580197"/>
                    <a:gd name="connsiteX17" fmla="*/ 367665 w 940118"/>
                    <a:gd name="connsiteY17" fmla="*/ 572453 h 1580197"/>
                    <a:gd name="connsiteX18" fmla="*/ 368618 w 940118"/>
                    <a:gd name="connsiteY18" fmla="*/ 573405 h 1580197"/>
                    <a:gd name="connsiteX19" fmla="*/ 317183 w 940118"/>
                    <a:gd name="connsiteY19" fmla="*/ 684847 h 1580197"/>
                    <a:gd name="connsiteX20" fmla="*/ 305241 w 940118"/>
                    <a:gd name="connsiteY20" fmla="*/ 678329 h 1580197"/>
                    <a:gd name="connsiteX21" fmla="*/ 305235 w 940118"/>
                    <a:gd name="connsiteY21" fmla="*/ 678350 h 1580197"/>
                    <a:gd name="connsiteX22" fmla="*/ 317183 w 940118"/>
                    <a:gd name="connsiteY22" fmla="*/ 684847 h 1580197"/>
                    <a:gd name="connsiteX23" fmla="*/ 260985 w 940118"/>
                    <a:gd name="connsiteY23" fmla="*/ 1014413 h 1580197"/>
                    <a:gd name="connsiteX24" fmla="*/ 342900 w 940118"/>
                    <a:gd name="connsiteY24" fmla="*/ 1373505 h 1580197"/>
                    <a:gd name="connsiteX25" fmla="*/ 546735 w 940118"/>
                    <a:gd name="connsiteY25" fmla="*/ 1580197 h 1580197"/>
                    <a:gd name="connsiteX26" fmla="*/ 285750 w 940118"/>
                    <a:gd name="connsiteY26" fmla="*/ 1438275 h 1580197"/>
                    <a:gd name="connsiteX27" fmla="*/ 81915 w 940118"/>
                    <a:gd name="connsiteY27" fmla="*/ 1231583 h 1580197"/>
                    <a:gd name="connsiteX28" fmla="*/ 0 w 940118"/>
                    <a:gd name="connsiteY28" fmla="*/ 872490 h 1580197"/>
                    <a:gd name="connsiteX29" fmla="*/ 56197 w 940118"/>
                    <a:gd name="connsiteY29" fmla="*/ 542925 h 1580197"/>
                    <a:gd name="connsiteX30" fmla="*/ 62441 w 940118"/>
                    <a:gd name="connsiteY30" fmla="*/ 546321 h 1580197"/>
                    <a:gd name="connsiteX31" fmla="*/ 62617 w 940118"/>
                    <a:gd name="connsiteY31" fmla="*/ 545909 h 1580197"/>
                    <a:gd name="connsiteX32" fmla="*/ 57150 w 940118"/>
                    <a:gd name="connsiteY32" fmla="*/ 542925 h 1580197"/>
                    <a:gd name="connsiteX33" fmla="*/ 107444 w 940118"/>
                    <a:gd name="connsiteY33" fmla="*/ 431896 h 1580197"/>
                    <a:gd name="connsiteX34" fmla="*/ 106680 w 940118"/>
                    <a:gd name="connsiteY34" fmla="*/ 431483 h 1580197"/>
                    <a:gd name="connsiteX35" fmla="*/ 161925 w 940118"/>
                    <a:gd name="connsiteY35" fmla="*/ 341948 h 1580197"/>
                    <a:gd name="connsiteX36" fmla="*/ 171758 w 940118"/>
                    <a:gd name="connsiteY36" fmla="*/ 347295 h 1580197"/>
                    <a:gd name="connsiteX37" fmla="*/ 171778 w 940118"/>
                    <a:gd name="connsiteY37" fmla="*/ 347270 h 1580197"/>
                    <a:gd name="connsiteX38" fmla="*/ 161925 w 940118"/>
                    <a:gd name="connsiteY38" fmla="*/ 341948 h 1580197"/>
                    <a:gd name="connsiteX39" fmla="*/ 227648 w 940118"/>
                    <a:gd name="connsiteY39" fmla="*/ 258128 h 1580197"/>
                    <a:gd name="connsiteX40" fmla="*/ 239906 w 940118"/>
                    <a:gd name="connsiteY40" fmla="*/ 264794 h 1580197"/>
                    <a:gd name="connsiteX41" fmla="*/ 240267 w 940118"/>
                    <a:gd name="connsiteY41" fmla="*/ 264453 h 1580197"/>
                    <a:gd name="connsiteX42" fmla="*/ 228600 w 940118"/>
                    <a:gd name="connsiteY42" fmla="*/ 258128 h 1580197"/>
                    <a:gd name="connsiteX43" fmla="*/ 242888 w 940118"/>
                    <a:gd name="connsiteY43" fmla="*/ 241935 h 1580197"/>
                    <a:gd name="connsiteX44" fmla="*/ 287315 w 940118"/>
                    <a:gd name="connsiteY44" fmla="*/ 198453 h 1580197"/>
                    <a:gd name="connsiteX45" fmla="*/ 286702 w 940118"/>
                    <a:gd name="connsiteY45" fmla="*/ 198120 h 1580197"/>
                    <a:gd name="connsiteX46" fmla="*/ 359092 w 940118"/>
                    <a:gd name="connsiteY46" fmla="*/ 140970 h 1580197"/>
                    <a:gd name="connsiteX47" fmla="*/ 378434 w 940118"/>
                    <a:gd name="connsiteY47" fmla="*/ 151488 h 1580197"/>
                    <a:gd name="connsiteX48" fmla="*/ 378837 w 940118"/>
                    <a:gd name="connsiteY48" fmla="*/ 151226 h 1580197"/>
                    <a:gd name="connsiteX49" fmla="*/ 360045 w 940118"/>
                    <a:gd name="connsiteY49" fmla="*/ 140970 h 1580197"/>
                    <a:gd name="connsiteX50" fmla="*/ 486263 w 940118"/>
                    <a:gd name="connsiteY50" fmla="*/ 68845 h 1580197"/>
                    <a:gd name="connsiteX51" fmla="*/ 485775 w 940118"/>
                    <a:gd name="connsiteY51" fmla="*/ 68580 h 1580197"/>
                    <a:gd name="connsiteX52" fmla="*/ 572452 w 940118"/>
                    <a:gd name="connsiteY52" fmla="*/ 32385 h 1580197"/>
                    <a:gd name="connsiteX53" fmla="*/ 595123 w 940118"/>
                    <a:gd name="connsiteY53" fmla="*/ 44713 h 1580197"/>
                    <a:gd name="connsiteX54" fmla="*/ 595672 w 940118"/>
                    <a:gd name="connsiteY54" fmla="*/ 44538 h 1580197"/>
                    <a:gd name="connsiteX55" fmla="*/ 573405 w 940118"/>
                    <a:gd name="connsiteY55" fmla="*/ 32385 h 1580197"/>
                    <a:gd name="connsiteX56" fmla="*/ 679133 w 940118"/>
                    <a:gd name="connsiteY56" fmla="*/ 0 h 1580197"/>
                    <a:gd name="connsiteX0" fmla="*/ 832937 w 940118"/>
                    <a:gd name="connsiteY0" fmla="*/ 174035 h 1580197"/>
                    <a:gd name="connsiteX1" fmla="*/ 812706 w 940118"/>
                    <a:gd name="connsiteY1" fmla="*/ 163034 h 1580197"/>
                    <a:gd name="connsiteX2" fmla="*/ 832937 w 940118"/>
                    <a:gd name="connsiteY2" fmla="*/ 174035 h 1580197"/>
                    <a:gd name="connsiteX3" fmla="*/ 679133 w 940118"/>
                    <a:gd name="connsiteY3" fmla="*/ 0 h 1580197"/>
                    <a:gd name="connsiteX4" fmla="*/ 940118 w 940118"/>
                    <a:gd name="connsiteY4" fmla="*/ 140970 h 1580197"/>
                    <a:gd name="connsiteX5" fmla="*/ 747299 w 940118"/>
                    <a:gd name="connsiteY5" fmla="*/ 210278 h 1580197"/>
                    <a:gd name="connsiteX6" fmla="*/ 747713 w 940118"/>
                    <a:gd name="connsiteY6" fmla="*/ 210503 h 1580197"/>
                    <a:gd name="connsiteX7" fmla="*/ 620078 w 940118"/>
                    <a:gd name="connsiteY7" fmla="*/ 282893 h 1580197"/>
                    <a:gd name="connsiteX8" fmla="*/ 620077 w 940118"/>
                    <a:gd name="connsiteY8" fmla="*/ 282893 h 1580197"/>
                    <a:gd name="connsiteX9" fmla="*/ 548076 w 940118"/>
                    <a:gd name="connsiteY9" fmla="*/ 339736 h 1580197"/>
                    <a:gd name="connsiteX10" fmla="*/ 548640 w 940118"/>
                    <a:gd name="connsiteY10" fmla="*/ 340043 h 1580197"/>
                    <a:gd name="connsiteX11" fmla="*/ 503873 w 940118"/>
                    <a:gd name="connsiteY11" fmla="*/ 383858 h 1580197"/>
                    <a:gd name="connsiteX12" fmla="*/ 488633 w 940118"/>
                    <a:gd name="connsiteY12" fmla="*/ 399098 h 1580197"/>
                    <a:gd name="connsiteX13" fmla="*/ 488633 w 940118"/>
                    <a:gd name="connsiteY13" fmla="*/ 400050 h 1580197"/>
                    <a:gd name="connsiteX14" fmla="*/ 422910 w 940118"/>
                    <a:gd name="connsiteY14" fmla="*/ 482918 h 1580197"/>
                    <a:gd name="connsiteX15" fmla="*/ 422910 w 940118"/>
                    <a:gd name="connsiteY15" fmla="*/ 483870 h 1580197"/>
                    <a:gd name="connsiteX16" fmla="*/ 367665 w 940118"/>
                    <a:gd name="connsiteY16" fmla="*/ 572453 h 1580197"/>
                    <a:gd name="connsiteX17" fmla="*/ 368618 w 940118"/>
                    <a:gd name="connsiteY17" fmla="*/ 573405 h 1580197"/>
                    <a:gd name="connsiteX18" fmla="*/ 317183 w 940118"/>
                    <a:gd name="connsiteY18" fmla="*/ 684847 h 1580197"/>
                    <a:gd name="connsiteX19" fmla="*/ 305241 w 940118"/>
                    <a:gd name="connsiteY19" fmla="*/ 678329 h 1580197"/>
                    <a:gd name="connsiteX20" fmla="*/ 305235 w 940118"/>
                    <a:gd name="connsiteY20" fmla="*/ 678350 h 1580197"/>
                    <a:gd name="connsiteX21" fmla="*/ 317183 w 940118"/>
                    <a:gd name="connsiteY21" fmla="*/ 684847 h 1580197"/>
                    <a:gd name="connsiteX22" fmla="*/ 260985 w 940118"/>
                    <a:gd name="connsiteY22" fmla="*/ 1014413 h 1580197"/>
                    <a:gd name="connsiteX23" fmla="*/ 342900 w 940118"/>
                    <a:gd name="connsiteY23" fmla="*/ 1373505 h 1580197"/>
                    <a:gd name="connsiteX24" fmla="*/ 546735 w 940118"/>
                    <a:gd name="connsiteY24" fmla="*/ 1580197 h 1580197"/>
                    <a:gd name="connsiteX25" fmla="*/ 285750 w 940118"/>
                    <a:gd name="connsiteY25" fmla="*/ 1438275 h 1580197"/>
                    <a:gd name="connsiteX26" fmla="*/ 81915 w 940118"/>
                    <a:gd name="connsiteY26" fmla="*/ 1231583 h 1580197"/>
                    <a:gd name="connsiteX27" fmla="*/ 0 w 940118"/>
                    <a:gd name="connsiteY27" fmla="*/ 872490 h 1580197"/>
                    <a:gd name="connsiteX28" fmla="*/ 56197 w 940118"/>
                    <a:gd name="connsiteY28" fmla="*/ 542925 h 1580197"/>
                    <a:gd name="connsiteX29" fmla="*/ 62441 w 940118"/>
                    <a:gd name="connsiteY29" fmla="*/ 546321 h 1580197"/>
                    <a:gd name="connsiteX30" fmla="*/ 62617 w 940118"/>
                    <a:gd name="connsiteY30" fmla="*/ 545909 h 1580197"/>
                    <a:gd name="connsiteX31" fmla="*/ 57150 w 940118"/>
                    <a:gd name="connsiteY31" fmla="*/ 542925 h 1580197"/>
                    <a:gd name="connsiteX32" fmla="*/ 107444 w 940118"/>
                    <a:gd name="connsiteY32" fmla="*/ 431896 h 1580197"/>
                    <a:gd name="connsiteX33" fmla="*/ 106680 w 940118"/>
                    <a:gd name="connsiteY33" fmla="*/ 431483 h 1580197"/>
                    <a:gd name="connsiteX34" fmla="*/ 161925 w 940118"/>
                    <a:gd name="connsiteY34" fmla="*/ 341948 h 1580197"/>
                    <a:gd name="connsiteX35" fmla="*/ 171758 w 940118"/>
                    <a:gd name="connsiteY35" fmla="*/ 347295 h 1580197"/>
                    <a:gd name="connsiteX36" fmla="*/ 171778 w 940118"/>
                    <a:gd name="connsiteY36" fmla="*/ 347270 h 1580197"/>
                    <a:gd name="connsiteX37" fmla="*/ 161925 w 940118"/>
                    <a:gd name="connsiteY37" fmla="*/ 341948 h 1580197"/>
                    <a:gd name="connsiteX38" fmla="*/ 227648 w 940118"/>
                    <a:gd name="connsiteY38" fmla="*/ 258128 h 1580197"/>
                    <a:gd name="connsiteX39" fmla="*/ 239906 w 940118"/>
                    <a:gd name="connsiteY39" fmla="*/ 264794 h 1580197"/>
                    <a:gd name="connsiteX40" fmla="*/ 240267 w 940118"/>
                    <a:gd name="connsiteY40" fmla="*/ 264453 h 1580197"/>
                    <a:gd name="connsiteX41" fmla="*/ 228600 w 940118"/>
                    <a:gd name="connsiteY41" fmla="*/ 258128 h 1580197"/>
                    <a:gd name="connsiteX42" fmla="*/ 242888 w 940118"/>
                    <a:gd name="connsiteY42" fmla="*/ 241935 h 1580197"/>
                    <a:gd name="connsiteX43" fmla="*/ 287315 w 940118"/>
                    <a:gd name="connsiteY43" fmla="*/ 198453 h 1580197"/>
                    <a:gd name="connsiteX44" fmla="*/ 286702 w 940118"/>
                    <a:gd name="connsiteY44" fmla="*/ 198120 h 1580197"/>
                    <a:gd name="connsiteX45" fmla="*/ 359092 w 940118"/>
                    <a:gd name="connsiteY45" fmla="*/ 140970 h 1580197"/>
                    <a:gd name="connsiteX46" fmla="*/ 378434 w 940118"/>
                    <a:gd name="connsiteY46" fmla="*/ 151488 h 1580197"/>
                    <a:gd name="connsiteX47" fmla="*/ 378837 w 940118"/>
                    <a:gd name="connsiteY47" fmla="*/ 151226 h 1580197"/>
                    <a:gd name="connsiteX48" fmla="*/ 360045 w 940118"/>
                    <a:gd name="connsiteY48" fmla="*/ 140970 h 1580197"/>
                    <a:gd name="connsiteX49" fmla="*/ 486263 w 940118"/>
                    <a:gd name="connsiteY49" fmla="*/ 68845 h 1580197"/>
                    <a:gd name="connsiteX50" fmla="*/ 485775 w 940118"/>
                    <a:gd name="connsiteY50" fmla="*/ 68580 h 1580197"/>
                    <a:gd name="connsiteX51" fmla="*/ 572452 w 940118"/>
                    <a:gd name="connsiteY51" fmla="*/ 32385 h 1580197"/>
                    <a:gd name="connsiteX52" fmla="*/ 595123 w 940118"/>
                    <a:gd name="connsiteY52" fmla="*/ 44713 h 1580197"/>
                    <a:gd name="connsiteX53" fmla="*/ 595672 w 940118"/>
                    <a:gd name="connsiteY53" fmla="*/ 44538 h 1580197"/>
                    <a:gd name="connsiteX54" fmla="*/ 573405 w 940118"/>
                    <a:gd name="connsiteY54" fmla="*/ 32385 h 1580197"/>
                    <a:gd name="connsiteX55" fmla="*/ 679133 w 940118"/>
                    <a:gd name="connsiteY55" fmla="*/ 0 h 1580197"/>
                    <a:gd name="connsiteX0" fmla="*/ 679133 w 940118"/>
                    <a:gd name="connsiteY0" fmla="*/ 0 h 1580197"/>
                    <a:gd name="connsiteX1" fmla="*/ 940118 w 940118"/>
                    <a:gd name="connsiteY1" fmla="*/ 140970 h 1580197"/>
                    <a:gd name="connsiteX2" fmla="*/ 747299 w 940118"/>
                    <a:gd name="connsiteY2" fmla="*/ 210278 h 1580197"/>
                    <a:gd name="connsiteX3" fmla="*/ 747713 w 940118"/>
                    <a:gd name="connsiteY3" fmla="*/ 210503 h 1580197"/>
                    <a:gd name="connsiteX4" fmla="*/ 620078 w 940118"/>
                    <a:gd name="connsiteY4" fmla="*/ 282893 h 1580197"/>
                    <a:gd name="connsiteX5" fmla="*/ 620077 w 940118"/>
                    <a:gd name="connsiteY5" fmla="*/ 282893 h 1580197"/>
                    <a:gd name="connsiteX6" fmla="*/ 548076 w 940118"/>
                    <a:gd name="connsiteY6" fmla="*/ 339736 h 1580197"/>
                    <a:gd name="connsiteX7" fmla="*/ 548640 w 940118"/>
                    <a:gd name="connsiteY7" fmla="*/ 340043 h 1580197"/>
                    <a:gd name="connsiteX8" fmla="*/ 503873 w 940118"/>
                    <a:gd name="connsiteY8" fmla="*/ 383858 h 1580197"/>
                    <a:gd name="connsiteX9" fmla="*/ 488633 w 940118"/>
                    <a:gd name="connsiteY9" fmla="*/ 399098 h 1580197"/>
                    <a:gd name="connsiteX10" fmla="*/ 488633 w 940118"/>
                    <a:gd name="connsiteY10" fmla="*/ 400050 h 1580197"/>
                    <a:gd name="connsiteX11" fmla="*/ 422910 w 940118"/>
                    <a:gd name="connsiteY11" fmla="*/ 482918 h 1580197"/>
                    <a:gd name="connsiteX12" fmla="*/ 422910 w 940118"/>
                    <a:gd name="connsiteY12" fmla="*/ 483870 h 1580197"/>
                    <a:gd name="connsiteX13" fmla="*/ 367665 w 940118"/>
                    <a:gd name="connsiteY13" fmla="*/ 572453 h 1580197"/>
                    <a:gd name="connsiteX14" fmla="*/ 368618 w 940118"/>
                    <a:gd name="connsiteY14" fmla="*/ 573405 h 1580197"/>
                    <a:gd name="connsiteX15" fmla="*/ 317183 w 940118"/>
                    <a:gd name="connsiteY15" fmla="*/ 684847 h 1580197"/>
                    <a:gd name="connsiteX16" fmla="*/ 305241 w 940118"/>
                    <a:gd name="connsiteY16" fmla="*/ 678329 h 1580197"/>
                    <a:gd name="connsiteX17" fmla="*/ 305235 w 940118"/>
                    <a:gd name="connsiteY17" fmla="*/ 678350 h 1580197"/>
                    <a:gd name="connsiteX18" fmla="*/ 317183 w 940118"/>
                    <a:gd name="connsiteY18" fmla="*/ 684847 h 1580197"/>
                    <a:gd name="connsiteX19" fmla="*/ 260985 w 940118"/>
                    <a:gd name="connsiteY19" fmla="*/ 1014413 h 1580197"/>
                    <a:gd name="connsiteX20" fmla="*/ 342900 w 940118"/>
                    <a:gd name="connsiteY20" fmla="*/ 1373505 h 1580197"/>
                    <a:gd name="connsiteX21" fmla="*/ 546735 w 940118"/>
                    <a:gd name="connsiteY21" fmla="*/ 1580197 h 1580197"/>
                    <a:gd name="connsiteX22" fmla="*/ 285750 w 940118"/>
                    <a:gd name="connsiteY22" fmla="*/ 1438275 h 1580197"/>
                    <a:gd name="connsiteX23" fmla="*/ 81915 w 940118"/>
                    <a:gd name="connsiteY23" fmla="*/ 1231583 h 1580197"/>
                    <a:gd name="connsiteX24" fmla="*/ 0 w 940118"/>
                    <a:gd name="connsiteY24" fmla="*/ 872490 h 1580197"/>
                    <a:gd name="connsiteX25" fmla="*/ 56197 w 940118"/>
                    <a:gd name="connsiteY25" fmla="*/ 542925 h 1580197"/>
                    <a:gd name="connsiteX26" fmla="*/ 62441 w 940118"/>
                    <a:gd name="connsiteY26" fmla="*/ 546321 h 1580197"/>
                    <a:gd name="connsiteX27" fmla="*/ 62617 w 940118"/>
                    <a:gd name="connsiteY27" fmla="*/ 545909 h 1580197"/>
                    <a:gd name="connsiteX28" fmla="*/ 57150 w 940118"/>
                    <a:gd name="connsiteY28" fmla="*/ 542925 h 1580197"/>
                    <a:gd name="connsiteX29" fmla="*/ 107444 w 940118"/>
                    <a:gd name="connsiteY29" fmla="*/ 431896 h 1580197"/>
                    <a:gd name="connsiteX30" fmla="*/ 106680 w 940118"/>
                    <a:gd name="connsiteY30" fmla="*/ 431483 h 1580197"/>
                    <a:gd name="connsiteX31" fmla="*/ 161925 w 940118"/>
                    <a:gd name="connsiteY31" fmla="*/ 341948 h 1580197"/>
                    <a:gd name="connsiteX32" fmla="*/ 171758 w 940118"/>
                    <a:gd name="connsiteY32" fmla="*/ 347295 h 1580197"/>
                    <a:gd name="connsiteX33" fmla="*/ 171778 w 940118"/>
                    <a:gd name="connsiteY33" fmla="*/ 347270 h 1580197"/>
                    <a:gd name="connsiteX34" fmla="*/ 161925 w 940118"/>
                    <a:gd name="connsiteY34" fmla="*/ 341948 h 1580197"/>
                    <a:gd name="connsiteX35" fmla="*/ 227648 w 940118"/>
                    <a:gd name="connsiteY35" fmla="*/ 258128 h 1580197"/>
                    <a:gd name="connsiteX36" fmla="*/ 239906 w 940118"/>
                    <a:gd name="connsiteY36" fmla="*/ 264794 h 1580197"/>
                    <a:gd name="connsiteX37" fmla="*/ 240267 w 940118"/>
                    <a:gd name="connsiteY37" fmla="*/ 264453 h 1580197"/>
                    <a:gd name="connsiteX38" fmla="*/ 228600 w 940118"/>
                    <a:gd name="connsiteY38" fmla="*/ 258128 h 1580197"/>
                    <a:gd name="connsiteX39" fmla="*/ 242888 w 940118"/>
                    <a:gd name="connsiteY39" fmla="*/ 241935 h 1580197"/>
                    <a:gd name="connsiteX40" fmla="*/ 287315 w 940118"/>
                    <a:gd name="connsiteY40" fmla="*/ 198453 h 1580197"/>
                    <a:gd name="connsiteX41" fmla="*/ 286702 w 940118"/>
                    <a:gd name="connsiteY41" fmla="*/ 198120 h 1580197"/>
                    <a:gd name="connsiteX42" fmla="*/ 359092 w 940118"/>
                    <a:gd name="connsiteY42" fmla="*/ 140970 h 1580197"/>
                    <a:gd name="connsiteX43" fmla="*/ 378434 w 940118"/>
                    <a:gd name="connsiteY43" fmla="*/ 151488 h 1580197"/>
                    <a:gd name="connsiteX44" fmla="*/ 378837 w 940118"/>
                    <a:gd name="connsiteY44" fmla="*/ 151226 h 1580197"/>
                    <a:gd name="connsiteX45" fmla="*/ 360045 w 940118"/>
                    <a:gd name="connsiteY45" fmla="*/ 140970 h 1580197"/>
                    <a:gd name="connsiteX46" fmla="*/ 486263 w 940118"/>
                    <a:gd name="connsiteY46" fmla="*/ 68845 h 1580197"/>
                    <a:gd name="connsiteX47" fmla="*/ 485775 w 940118"/>
                    <a:gd name="connsiteY47" fmla="*/ 68580 h 1580197"/>
                    <a:gd name="connsiteX48" fmla="*/ 572452 w 940118"/>
                    <a:gd name="connsiteY48" fmla="*/ 32385 h 1580197"/>
                    <a:gd name="connsiteX49" fmla="*/ 595123 w 940118"/>
                    <a:gd name="connsiteY49" fmla="*/ 44713 h 1580197"/>
                    <a:gd name="connsiteX50" fmla="*/ 595672 w 940118"/>
                    <a:gd name="connsiteY50" fmla="*/ 44538 h 1580197"/>
                    <a:gd name="connsiteX51" fmla="*/ 573405 w 940118"/>
                    <a:gd name="connsiteY51" fmla="*/ 32385 h 1580197"/>
                    <a:gd name="connsiteX52" fmla="*/ 679133 w 940118"/>
                    <a:gd name="connsiteY52" fmla="*/ 0 h 1580197"/>
                    <a:gd name="connsiteX0" fmla="*/ 679133 w 940118"/>
                    <a:gd name="connsiteY0" fmla="*/ 0 h 1580197"/>
                    <a:gd name="connsiteX1" fmla="*/ 940118 w 940118"/>
                    <a:gd name="connsiteY1" fmla="*/ 140970 h 1580197"/>
                    <a:gd name="connsiteX2" fmla="*/ 747299 w 940118"/>
                    <a:gd name="connsiteY2" fmla="*/ 210278 h 1580197"/>
                    <a:gd name="connsiteX3" fmla="*/ 747713 w 940118"/>
                    <a:gd name="connsiteY3" fmla="*/ 210503 h 1580197"/>
                    <a:gd name="connsiteX4" fmla="*/ 620078 w 940118"/>
                    <a:gd name="connsiteY4" fmla="*/ 282893 h 1580197"/>
                    <a:gd name="connsiteX5" fmla="*/ 620077 w 940118"/>
                    <a:gd name="connsiteY5" fmla="*/ 282893 h 1580197"/>
                    <a:gd name="connsiteX6" fmla="*/ 548076 w 940118"/>
                    <a:gd name="connsiteY6" fmla="*/ 339736 h 1580197"/>
                    <a:gd name="connsiteX7" fmla="*/ 548640 w 940118"/>
                    <a:gd name="connsiteY7" fmla="*/ 340043 h 1580197"/>
                    <a:gd name="connsiteX8" fmla="*/ 503873 w 940118"/>
                    <a:gd name="connsiteY8" fmla="*/ 383858 h 1580197"/>
                    <a:gd name="connsiteX9" fmla="*/ 488633 w 940118"/>
                    <a:gd name="connsiteY9" fmla="*/ 399098 h 1580197"/>
                    <a:gd name="connsiteX10" fmla="*/ 488633 w 940118"/>
                    <a:gd name="connsiteY10" fmla="*/ 400050 h 1580197"/>
                    <a:gd name="connsiteX11" fmla="*/ 422910 w 940118"/>
                    <a:gd name="connsiteY11" fmla="*/ 482918 h 1580197"/>
                    <a:gd name="connsiteX12" fmla="*/ 422910 w 940118"/>
                    <a:gd name="connsiteY12" fmla="*/ 483870 h 1580197"/>
                    <a:gd name="connsiteX13" fmla="*/ 367665 w 940118"/>
                    <a:gd name="connsiteY13" fmla="*/ 572453 h 1580197"/>
                    <a:gd name="connsiteX14" fmla="*/ 368618 w 940118"/>
                    <a:gd name="connsiteY14" fmla="*/ 573405 h 1580197"/>
                    <a:gd name="connsiteX15" fmla="*/ 317183 w 940118"/>
                    <a:gd name="connsiteY15" fmla="*/ 684847 h 1580197"/>
                    <a:gd name="connsiteX16" fmla="*/ 305241 w 940118"/>
                    <a:gd name="connsiteY16" fmla="*/ 678329 h 1580197"/>
                    <a:gd name="connsiteX17" fmla="*/ 305235 w 940118"/>
                    <a:gd name="connsiteY17" fmla="*/ 678350 h 1580197"/>
                    <a:gd name="connsiteX18" fmla="*/ 317183 w 940118"/>
                    <a:gd name="connsiteY18" fmla="*/ 684847 h 1580197"/>
                    <a:gd name="connsiteX19" fmla="*/ 260985 w 940118"/>
                    <a:gd name="connsiteY19" fmla="*/ 1014413 h 1580197"/>
                    <a:gd name="connsiteX20" fmla="*/ 342900 w 940118"/>
                    <a:gd name="connsiteY20" fmla="*/ 1373505 h 1580197"/>
                    <a:gd name="connsiteX21" fmla="*/ 546735 w 940118"/>
                    <a:gd name="connsiteY21" fmla="*/ 1580197 h 1580197"/>
                    <a:gd name="connsiteX22" fmla="*/ 285750 w 940118"/>
                    <a:gd name="connsiteY22" fmla="*/ 1438275 h 1580197"/>
                    <a:gd name="connsiteX23" fmla="*/ 81915 w 940118"/>
                    <a:gd name="connsiteY23" fmla="*/ 1231583 h 1580197"/>
                    <a:gd name="connsiteX24" fmla="*/ 0 w 940118"/>
                    <a:gd name="connsiteY24" fmla="*/ 872490 h 1580197"/>
                    <a:gd name="connsiteX25" fmla="*/ 56197 w 940118"/>
                    <a:gd name="connsiteY25" fmla="*/ 542925 h 1580197"/>
                    <a:gd name="connsiteX26" fmla="*/ 62441 w 940118"/>
                    <a:gd name="connsiteY26" fmla="*/ 546321 h 1580197"/>
                    <a:gd name="connsiteX27" fmla="*/ 62617 w 940118"/>
                    <a:gd name="connsiteY27" fmla="*/ 545909 h 1580197"/>
                    <a:gd name="connsiteX28" fmla="*/ 57150 w 940118"/>
                    <a:gd name="connsiteY28" fmla="*/ 542925 h 1580197"/>
                    <a:gd name="connsiteX29" fmla="*/ 107444 w 940118"/>
                    <a:gd name="connsiteY29" fmla="*/ 431896 h 1580197"/>
                    <a:gd name="connsiteX30" fmla="*/ 106680 w 940118"/>
                    <a:gd name="connsiteY30" fmla="*/ 431483 h 1580197"/>
                    <a:gd name="connsiteX31" fmla="*/ 161925 w 940118"/>
                    <a:gd name="connsiteY31" fmla="*/ 341948 h 1580197"/>
                    <a:gd name="connsiteX32" fmla="*/ 171758 w 940118"/>
                    <a:gd name="connsiteY32" fmla="*/ 347295 h 1580197"/>
                    <a:gd name="connsiteX33" fmla="*/ 171778 w 940118"/>
                    <a:gd name="connsiteY33" fmla="*/ 347270 h 1580197"/>
                    <a:gd name="connsiteX34" fmla="*/ 161925 w 940118"/>
                    <a:gd name="connsiteY34" fmla="*/ 341948 h 1580197"/>
                    <a:gd name="connsiteX35" fmla="*/ 227648 w 940118"/>
                    <a:gd name="connsiteY35" fmla="*/ 258128 h 1580197"/>
                    <a:gd name="connsiteX36" fmla="*/ 239906 w 940118"/>
                    <a:gd name="connsiteY36" fmla="*/ 264794 h 1580197"/>
                    <a:gd name="connsiteX37" fmla="*/ 240267 w 940118"/>
                    <a:gd name="connsiteY37" fmla="*/ 264453 h 1580197"/>
                    <a:gd name="connsiteX38" fmla="*/ 228600 w 940118"/>
                    <a:gd name="connsiteY38" fmla="*/ 258128 h 1580197"/>
                    <a:gd name="connsiteX39" fmla="*/ 242888 w 940118"/>
                    <a:gd name="connsiteY39" fmla="*/ 241935 h 1580197"/>
                    <a:gd name="connsiteX40" fmla="*/ 287315 w 940118"/>
                    <a:gd name="connsiteY40" fmla="*/ 198453 h 1580197"/>
                    <a:gd name="connsiteX41" fmla="*/ 286702 w 940118"/>
                    <a:gd name="connsiteY41" fmla="*/ 198120 h 1580197"/>
                    <a:gd name="connsiteX42" fmla="*/ 359092 w 940118"/>
                    <a:gd name="connsiteY42" fmla="*/ 140970 h 1580197"/>
                    <a:gd name="connsiteX43" fmla="*/ 378434 w 940118"/>
                    <a:gd name="connsiteY43" fmla="*/ 151488 h 1580197"/>
                    <a:gd name="connsiteX44" fmla="*/ 378837 w 940118"/>
                    <a:gd name="connsiteY44" fmla="*/ 151226 h 1580197"/>
                    <a:gd name="connsiteX45" fmla="*/ 360045 w 940118"/>
                    <a:gd name="connsiteY45" fmla="*/ 140970 h 1580197"/>
                    <a:gd name="connsiteX46" fmla="*/ 486263 w 940118"/>
                    <a:gd name="connsiteY46" fmla="*/ 68845 h 1580197"/>
                    <a:gd name="connsiteX47" fmla="*/ 485775 w 940118"/>
                    <a:gd name="connsiteY47" fmla="*/ 68580 h 1580197"/>
                    <a:gd name="connsiteX48" fmla="*/ 572452 w 940118"/>
                    <a:gd name="connsiteY48" fmla="*/ 32385 h 1580197"/>
                    <a:gd name="connsiteX49" fmla="*/ 595123 w 940118"/>
                    <a:gd name="connsiteY49" fmla="*/ 44713 h 1580197"/>
                    <a:gd name="connsiteX50" fmla="*/ 573405 w 940118"/>
                    <a:gd name="connsiteY50" fmla="*/ 32385 h 1580197"/>
                    <a:gd name="connsiteX51" fmla="*/ 679133 w 940118"/>
                    <a:gd name="connsiteY51" fmla="*/ 0 h 1580197"/>
                    <a:gd name="connsiteX0" fmla="*/ 679133 w 940118"/>
                    <a:gd name="connsiteY0" fmla="*/ 0 h 1580197"/>
                    <a:gd name="connsiteX1" fmla="*/ 940118 w 940118"/>
                    <a:gd name="connsiteY1" fmla="*/ 140970 h 1580197"/>
                    <a:gd name="connsiteX2" fmla="*/ 747299 w 940118"/>
                    <a:gd name="connsiteY2" fmla="*/ 210278 h 1580197"/>
                    <a:gd name="connsiteX3" fmla="*/ 747713 w 940118"/>
                    <a:gd name="connsiteY3" fmla="*/ 210503 h 1580197"/>
                    <a:gd name="connsiteX4" fmla="*/ 620078 w 940118"/>
                    <a:gd name="connsiteY4" fmla="*/ 282893 h 1580197"/>
                    <a:gd name="connsiteX5" fmla="*/ 620077 w 940118"/>
                    <a:gd name="connsiteY5" fmla="*/ 282893 h 1580197"/>
                    <a:gd name="connsiteX6" fmla="*/ 548076 w 940118"/>
                    <a:gd name="connsiteY6" fmla="*/ 339736 h 1580197"/>
                    <a:gd name="connsiteX7" fmla="*/ 548640 w 940118"/>
                    <a:gd name="connsiteY7" fmla="*/ 340043 h 1580197"/>
                    <a:gd name="connsiteX8" fmla="*/ 503873 w 940118"/>
                    <a:gd name="connsiteY8" fmla="*/ 383858 h 1580197"/>
                    <a:gd name="connsiteX9" fmla="*/ 488633 w 940118"/>
                    <a:gd name="connsiteY9" fmla="*/ 399098 h 1580197"/>
                    <a:gd name="connsiteX10" fmla="*/ 488633 w 940118"/>
                    <a:gd name="connsiteY10" fmla="*/ 400050 h 1580197"/>
                    <a:gd name="connsiteX11" fmla="*/ 422910 w 940118"/>
                    <a:gd name="connsiteY11" fmla="*/ 482918 h 1580197"/>
                    <a:gd name="connsiteX12" fmla="*/ 422910 w 940118"/>
                    <a:gd name="connsiteY12" fmla="*/ 483870 h 1580197"/>
                    <a:gd name="connsiteX13" fmla="*/ 367665 w 940118"/>
                    <a:gd name="connsiteY13" fmla="*/ 572453 h 1580197"/>
                    <a:gd name="connsiteX14" fmla="*/ 368618 w 940118"/>
                    <a:gd name="connsiteY14" fmla="*/ 573405 h 1580197"/>
                    <a:gd name="connsiteX15" fmla="*/ 317183 w 940118"/>
                    <a:gd name="connsiteY15" fmla="*/ 684847 h 1580197"/>
                    <a:gd name="connsiteX16" fmla="*/ 305241 w 940118"/>
                    <a:gd name="connsiteY16" fmla="*/ 678329 h 1580197"/>
                    <a:gd name="connsiteX17" fmla="*/ 305235 w 940118"/>
                    <a:gd name="connsiteY17" fmla="*/ 678350 h 1580197"/>
                    <a:gd name="connsiteX18" fmla="*/ 317183 w 940118"/>
                    <a:gd name="connsiteY18" fmla="*/ 684847 h 1580197"/>
                    <a:gd name="connsiteX19" fmla="*/ 260985 w 940118"/>
                    <a:gd name="connsiteY19" fmla="*/ 1014413 h 1580197"/>
                    <a:gd name="connsiteX20" fmla="*/ 342900 w 940118"/>
                    <a:gd name="connsiteY20" fmla="*/ 1373505 h 1580197"/>
                    <a:gd name="connsiteX21" fmla="*/ 546735 w 940118"/>
                    <a:gd name="connsiteY21" fmla="*/ 1580197 h 1580197"/>
                    <a:gd name="connsiteX22" fmla="*/ 285750 w 940118"/>
                    <a:gd name="connsiteY22" fmla="*/ 1438275 h 1580197"/>
                    <a:gd name="connsiteX23" fmla="*/ 81915 w 940118"/>
                    <a:gd name="connsiteY23" fmla="*/ 1231583 h 1580197"/>
                    <a:gd name="connsiteX24" fmla="*/ 0 w 940118"/>
                    <a:gd name="connsiteY24" fmla="*/ 872490 h 1580197"/>
                    <a:gd name="connsiteX25" fmla="*/ 56197 w 940118"/>
                    <a:gd name="connsiteY25" fmla="*/ 542925 h 1580197"/>
                    <a:gd name="connsiteX26" fmla="*/ 62441 w 940118"/>
                    <a:gd name="connsiteY26" fmla="*/ 546321 h 1580197"/>
                    <a:gd name="connsiteX27" fmla="*/ 62617 w 940118"/>
                    <a:gd name="connsiteY27" fmla="*/ 545909 h 1580197"/>
                    <a:gd name="connsiteX28" fmla="*/ 57150 w 940118"/>
                    <a:gd name="connsiteY28" fmla="*/ 542925 h 1580197"/>
                    <a:gd name="connsiteX29" fmla="*/ 107444 w 940118"/>
                    <a:gd name="connsiteY29" fmla="*/ 431896 h 1580197"/>
                    <a:gd name="connsiteX30" fmla="*/ 106680 w 940118"/>
                    <a:gd name="connsiteY30" fmla="*/ 431483 h 1580197"/>
                    <a:gd name="connsiteX31" fmla="*/ 161925 w 940118"/>
                    <a:gd name="connsiteY31" fmla="*/ 341948 h 1580197"/>
                    <a:gd name="connsiteX32" fmla="*/ 171758 w 940118"/>
                    <a:gd name="connsiteY32" fmla="*/ 347295 h 1580197"/>
                    <a:gd name="connsiteX33" fmla="*/ 171778 w 940118"/>
                    <a:gd name="connsiteY33" fmla="*/ 347270 h 1580197"/>
                    <a:gd name="connsiteX34" fmla="*/ 161925 w 940118"/>
                    <a:gd name="connsiteY34" fmla="*/ 341948 h 1580197"/>
                    <a:gd name="connsiteX35" fmla="*/ 227648 w 940118"/>
                    <a:gd name="connsiteY35" fmla="*/ 258128 h 1580197"/>
                    <a:gd name="connsiteX36" fmla="*/ 239906 w 940118"/>
                    <a:gd name="connsiteY36" fmla="*/ 264794 h 1580197"/>
                    <a:gd name="connsiteX37" fmla="*/ 240267 w 940118"/>
                    <a:gd name="connsiteY37" fmla="*/ 264453 h 1580197"/>
                    <a:gd name="connsiteX38" fmla="*/ 228600 w 940118"/>
                    <a:gd name="connsiteY38" fmla="*/ 258128 h 1580197"/>
                    <a:gd name="connsiteX39" fmla="*/ 242888 w 940118"/>
                    <a:gd name="connsiteY39" fmla="*/ 241935 h 1580197"/>
                    <a:gd name="connsiteX40" fmla="*/ 287315 w 940118"/>
                    <a:gd name="connsiteY40" fmla="*/ 198453 h 1580197"/>
                    <a:gd name="connsiteX41" fmla="*/ 286702 w 940118"/>
                    <a:gd name="connsiteY41" fmla="*/ 198120 h 1580197"/>
                    <a:gd name="connsiteX42" fmla="*/ 359092 w 940118"/>
                    <a:gd name="connsiteY42" fmla="*/ 140970 h 1580197"/>
                    <a:gd name="connsiteX43" fmla="*/ 378434 w 940118"/>
                    <a:gd name="connsiteY43" fmla="*/ 151488 h 1580197"/>
                    <a:gd name="connsiteX44" fmla="*/ 378837 w 940118"/>
                    <a:gd name="connsiteY44" fmla="*/ 151226 h 1580197"/>
                    <a:gd name="connsiteX45" fmla="*/ 486263 w 940118"/>
                    <a:gd name="connsiteY45" fmla="*/ 68845 h 1580197"/>
                    <a:gd name="connsiteX46" fmla="*/ 485775 w 940118"/>
                    <a:gd name="connsiteY46" fmla="*/ 68580 h 1580197"/>
                    <a:gd name="connsiteX47" fmla="*/ 572452 w 940118"/>
                    <a:gd name="connsiteY47" fmla="*/ 32385 h 1580197"/>
                    <a:gd name="connsiteX48" fmla="*/ 595123 w 940118"/>
                    <a:gd name="connsiteY48" fmla="*/ 44713 h 1580197"/>
                    <a:gd name="connsiteX49" fmla="*/ 573405 w 940118"/>
                    <a:gd name="connsiteY49" fmla="*/ 32385 h 1580197"/>
                    <a:gd name="connsiteX50" fmla="*/ 679133 w 940118"/>
                    <a:gd name="connsiteY50" fmla="*/ 0 h 1580197"/>
                    <a:gd name="connsiteX0" fmla="*/ 679133 w 940118"/>
                    <a:gd name="connsiteY0" fmla="*/ 0 h 1580197"/>
                    <a:gd name="connsiteX1" fmla="*/ 940118 w 940118"/>
                    <a:gd name="connsiteY1" fmla="*/ 140970 h 1580197"/>
                    <a:gd name="connsiteX2" fmla="*/ 747299 w 940118"/>
                    <a:gd name="connsiteY2" fmla="*/ 210278 h 1580197"/>
                    <a:gd name="connsiteX3" fmla="*/ 747713 w 940118"/>
                    <a:gd name="connsiteY3" fmla="*/ 210503 h 1580197"/>
                    <a:gd name="connsiteX4" fmla="*/ 620078 w 940118"/>
                    <a:gd name="connsiteY4" fmla="*/ 282893 h 1580197"/>
                    <a:gd name="connsiteX5" fmla="*/ 620077 w 940118"/>
                    <a:gd name="connsiteY5" fmla="*/ 282893 h 1580197"/>
                    <a:gd name="connsiteX6" fmla="*/ 548076 w 940118"/>
                    <a:gd name="connsiteY6" fmla="*/ 339736 h 1580197"/>
                    <a:gd name="connsiteX7" fmla="*/ 548640 w 940118"/>
                    <a:gd name="connsiteY7" fmla="*/ 340043 h 1580197"/>
                    <a:gd name="connsiteX8" fmla="*/ 503873 w 940118"/>
                    <a:gd name="connsiteY8" fmla="*/ 383858 h 1580197"/>
                    <a:gd name="connsiteX9" fmla="*/ 488633 w 940118"/>
                    <a:gd name="connsiteY9" fmla="*/ 399098 h 1580197"/>
                    <a:gd name="connsiteX10" fmla="*/ 488633 w 940118"/>
                    <a:gd name="connsiteY10" fmla="*/ 400050 h 1580197"/>
                    <a:gd name="connsiteX11" fmla="*/ 422910 w 940118"/>
                    <a:gd name="connsiteY11" fmla="*/ 482918 h 1580197"/>
                    <a:gd name="connsiteX12" fmla="*/ 422910 w 940118"/>
                    <a:gd name="connsiteY12" fmla="*/ 483870 h 1580197"/>
                    <a:gd name="connsiteX13" fmla="*/ 367665 w 940118"/>
                    <a:gd name="connsiteY13" fmla="*/ 572453 h 1580197"/>
                    <a:gd name="connsiteX14" fmla="*/ 368618 w 940118"/>
                    <a:gd name="connsiteY14" fmla="*/ 573405 h 1580197"/>
                    <a:gd name="connsiteX15" fmla="*/ 317183 w 940118"/>
                    <a:gd name="connsiteY15" fmla="*/ 684847 h 1580197"/>
                    <a:gd name="connsiteX16" fmla="*/ 305241 w 940118"/>
                    <a:gd name="connsiteY16" fmla="*/ 678329 h 1580197"/>
                    <a:gd name="connsiteX17" fmla="*/ 305235 w 940118"/>
                    <a:gd name="connsiteY17" fmla="*/ 678350 h 1580197"/>
                    <a:gd name="connsiteX18" fmla="*/ 317183 w 940118"/>
                    <a:gd name="connsiteY18" fmla="*/ 684847 h 1580197"/>
                    <a:gd name="connsiteX19" fmla="*/ 260985 w 940118"/>
                    <a:gd name="connsiteY19" fmla="*/ 1014413 h 1580197"/>
                    <a:gd name="connsiteX20" fmla="*/ 342900 w 940118"/>
                    <a:gd name="connsiteY20" fmla="*/ 1373505 h 1580197"/>
                    <a:gd name="connsiteX21" fmla="*/ 546735 w 940118"/>
                    <a:gd name="connsiteY21" fmla="*/ 1580197 h 1580197"/>
                    <a:gd name="connsiteX22" fmla="*/ 285750 w 940118"/>
                    <a:gd name="connsiteY22" fmla="*/ 1438275 h 1580197"/>
                    <a:gd name="connsiteX23" fmla="*/ 81915 w 940118"/>
                    <a:gd name="connsiteY23" fmla="*/ 1231583 h 1580197"/>
                    <a:gd name="connsiteX24" fmla="*/ 0 w 940118"/>
                    <a:gd name="connsiteY24" fmla="*/ 872490 h 1580197"/>
                    <a:gd name="connsiteX25" fmla="*/ 56197 w 940118"/>
                    <a:gd name="connsiteY25" fmla="*/ 542925 h 1580197"/>
                    <a:gd name="connsiteX26" fmla="*/ 62441 w 940118"/>
                    <a:gd name="connsiteY26" fmla="*/ 546321 h 1580197"/>
                    <a:gd name="connsiteX27" fmla="*/ 62617 w 940118"/>
                    <a:gd name="connsiteY27" fmla="*/ 545909 h 1580197"/>
                    <a:gd name="connsiteX28" fmla="*/ 57150 w 940118"/>
                    <a:gd name="connsiteY28" fmla="*/ 542925 h 1580197"/>
                    <a:gd name="connsiteX29" fmla="*/ 107444 w 940118"/>
                    <a:gd name="connsiteY29" fmla="*/ 431896 h 1580197"/>
                    <a:gd name="connsiteX30" fmla="*/ 106680 w 940118"/>
                    <a:gd name="connsiteY30" fmla="*/ 431483 h 1580197"/>
                    <a:gd name="connsiteX31" fmla="*/ 161925 w 940118"/>
                    <a:gd name="connsiteY31" fmla="*/ 341948 h 1580197"/>
                    <a:gd name="connsiteX32" fmla="*/ 171758 w 940118"/>
                    <a:gd name="connsiteY32" fmla="*/ 347295 h 1580197"/>
                    <a:gd name="connsiteX33" fmla="*/ 171778 w 940118"/>
                    <a:gd name="connsiteY33" fmla="*/ 347270 h 1580197"/>
                    <a:gd name="connsiteX34" fmla="*/ 161925 w 940118"/>
                    <a:gd name="connsiteY34" fmla="*/ 341948 h 1580197"/>
                    <a:gd name="connsiteX35" fmla="*/ 227648 w 940118"/>
                    <a:gd name="connsiteY35" fmla="*/ 258128 h 1580197"/>
                    <a:gd name="connsiteX36" fmla="*/ 239906 w 940118"/>
                    <a:gd name="connsiteY36" fmla="*/ 264794 h 1580197"/>
                    <a:gd name="connsiteX37" fmla="*/ 240267 w 940118"/>
                    <a:gd name="connsiteY37" fmla="*/ 264453 h 1580197"/>
                    <a:gd name="connsiteX38" fmla="*/ 228600 w 940118"/>
                    <a:gd name="connsiteY38" fmla="*/ 258128 h 1580197"/>
                    <a:gd name="connsiteX39" fmla="*/ 242888 w 940118"/>
                    <a:gd name="connsiteY39" fmla="*/ 241935 h 1580197"/>
                    <a:gd name="connsiteX40" fmla="*/ 287315 w 940118"/>
                    <a:gd name="connsiteY40" fmla="*/ 198453 h 1580197"/>
                    <a:gd name="connsiteX41" fmla="*/ 286702 w 940118"/>
                    <a:gd name="connsiteY41" fmla="*/ 198120 h 1580197"/>
                    <a:gd name="connsiteX42" fmla="*/ 359092 w 940118"/>
                    <a:gd name="connsiteY42" fmla="*/ 140970 h 1580197"/>
                    <a:gd name="connsiteX43" fmla="*/ 378434 w 940118"/>
                    <a:gd name="connsiteY43" fmla="*/ 151488 h 1580197"/>
                    <a:gd name="connsiteX44" fmla="*/ 486263 w 940118"/>
                    <a:gd name="connsiteY44" fmla="*/ 68845 h 1580197"/>
                    <a:gd name="connsiteX45" fmla="*/ 485775 w 940118"/>
                    <a:gd name="connsiteY45" fmla="*/ 68580 h 1580197"/>
                    <a:gd name="connsiteX46" fmla="*/ 572452 w 940118"/>
                    <a:gd name="connsiteY46" fmla="*/ 32385 h 1580197"/>
                    <a:gd name="connsiteX47" fmla="*/ 595123 w 940118"/>
                    <a:gd name="connsiteY47" fmla="*/ 44713 h 1580197"/>
                    <a:gd name="connsiteX48" fmla="*/ 573405 w 940118"/>
                    <a:gd name="connsiteY48" fmla="*/ 32385 h 1580197"/>
                    <a:gd name="connsiteX49" fmla="*/ 679133 w 940118"/>
                    <a:gd name="connsiteY49" fmla="*/ 0 h 1580197"/>
                    <a:gd name="connsiteX0" fmla="*/ 679133 w 940118"/>
                    <a:gd name="connsiteY0" fmla="*/ 0 h 1580197"/>
                    <a:gd name="connsiteX1" fmla="*/ 940118 w 940118"/>
                    <a:gd name="connsiteY1" fmla="*/ 140970 h 1580197"/>
                    <a:gd name="connsiteX2" fmla="*/ 747299 w 940118"/>
                    <a:gd name="connsiteY2" fmla="*/ 210278 h 1580197"/>
                    <a:gd name="connsiteX3" fmla="*/ 747713 w 940118"/>
                    <a:gd name="connsiteY3" fmla="*/ 210503 h 1580197"/>
                    <a:gd name="connsiteX4" fmla="*/ 620078 w 940118"/>
                    <a:gd name="connsiteY4" fmla="*/ 282893 h 1580197"/>
                    <a:gd name="connsiteX5" fmla="*/ 620077 w 940118"/>
                    <a:gd name="connsiteY5" fmla="*/ 282893 h 1580197"/>
                    <a:gd name="connsiteX6" fmla="*/ 548076 w 940118"/>
                    <a:gd name="connsiteY6" fmla="*/ 339736 h 1580197"/>
                    <a:gd name="connsiteX7" fmla="*/ 548640 w 940118"/>
                    <a:gd name="connsiteY7" fmla="*/ 340043 h 1580197"/>
                    <a:gd name="connsiteX8" fmla="*/ 503873 w 940118"/>
                    <a:gd name="connsiteY8" fmla="*/ 383858 h 1580197"/>
                    <a:gd name="connsiteX9" fmla="*/ 488633 w 940118"/>
                    <a:gd name="connsiteY9" fmla="*/ 399098 h 1580197"/>
                    <a:gd name="connsiteX10" fmla="*/ 488633 w 940118"/>
                    <a:gd name="connsiteY10" fmla="*/ 400050 h 1580197"/>
                    <a:gd name="connsiteX11" fmla="*/ 422910 w 940118"/>
                    <a:gd name="connsiteY11" fmla="*/ 482918 h 1580197"/>
                    <a:gd name="connsiteX12" fmla="*/ 422910 w 940118"/>
                    <a:gd name="connsiteY12" fmla="*/ 483870 h 1580197"/>
                    <a:gd name="connsiteX13" fmla="*/ 367665 w 940118"/>
                    <a:gd name="connsiteY13" fmla="*/ 572453 h 1580197"/>
                    <a:gd name="connsiteX14" fmla="*/ 368618 w 940118"/>
                    <a:gd name="connsiteY14" fmla="*/ 573405 h 1580197"/>
                    <a:gd name="connsiteX15" fmla="*/ 317183 w 940118"/>
                    <a:gd name="connsiteY15" fmla="*/ 684847 h 1580197"/>
                    <a:gd name="connsiteX16" fmla="*/ 305241 w 940118"/>
                    <a:gd name="connsiteY16" fmla="*/ 678329 h 1580197"/>
                    <a:gd name="connsiteX17" fmla="*/ 305235 w 940118"/>
                    <a:gd name="connsiteY17" fmla="*/ 678350 h 1580197"/>
                    <a:gd name="connsiteX18" fmla="*/ 317183 w 940118"/>
                    <a:gd name="connsiteY18" fmla="*/ 684847 h 1580197"/>
                    <a:gd name="connsiteX19" fmla="*/ 260985 w 940118"/>
                    <a:gd name="connsiteY19" fmla="*/ 1014413 h 1580197"/>
                    <a:gd name="connsiteX20" fmla="*/ 342900 w 940118"/>
                    <a:gd name="connsiteY20" fmla="*/ 1373505 h 1580197"/>
                    <a:gd name="connsiteX21" fmla="*/ 546735 w 940118"/>
                    <a:gd name="connsiteY21" fmla="*/ 1580197 h 1580197"/>
                    <a:gd name="connsiteX22" fmla="*/ 285750 w 940118"/>
                    <a:gd name="connsiteY22" fmla="*/ 1438275 h 1580197"/>
                    <a:gd name="connsiteX23" fmla="*/ 81915 w 940118"/>
                    <a:gd name="connsiteY23" fmla="*/ 1231583 h 1580197"/>
                    <a:gd name="connsiteX24" fmla="*/ 0 w 940118"/>
                    <a:gd name="connsiteY24" fmla="*/ 872490 h 1580197"/>
                    <a:gd name="connsiteX25" fmla="*/ 56197 w 940118"/>
                    <a:gd name="connsiteY25" fmla="*/ 542925 h 1580197"/>
                    <a:gd name="connsiteX26" fmla="*/ 62441 w 940118"/>
                    <a:gd name="connsiteY26" fmla="*/ 546321 h 1580197"/>
                    <a:gd name="connsiteX27" fmla="*/ 62617 w 940118"/>
                    <a:gd name="connsiteY27" fmla="*/ 545909 h 1580197"/>
                    <a:gd name="connsiteX28" fmla="*/ 57150 w 940118"/>
                    <a:gd name="connsiteY28" fmla="*/ 542925 h 1580197"/>
                    <a:gd name="connsiteX29" fmla="*/ 107444 w 940118"/>
                    <a:gd name="connsiteY29" fmla="*/ 431896 h 1580197"/>
                    <a:gd name="connsiteX30" fmla="*/ 106680 w 940118"/>
                    <a:gd name="connsiteY30" fmla="*/ 431483 h 1580197"/>
                    <a:gd name="connsiteX31" fmla="*/ 161925 w 940118"/>
                    <a:gd name="connsiteY31" fmla="*/ 341948 h 1580197"/>
                    <a:gd name="connsiteX32" fmla="*/ 171758 w 940118"/>
                    <a:gd name="connsiteY32" fmla="*/ 347295 h 1580197"/>
                    <a:gd name="connsiteX33" fmla="*/ 171778 w 940118"/>
                    <a:gd name="connsiteY33" fmla="*/ 347270 h 1580197"/>
                    <a:gd name="connsiteX34" fmla="*/ 161925 w 940118"/>
                    <a:gd name="connsiteY34" fmla="*/ 341948 h 1580197"/>
                    <a:gd name="connsiteX35" fmla="*/ 227648 w 940118"/>
                    <a:gd name="connsiteY35" fmla="*/ 258128 h 1580197"/>
                    <a:gd name="connsiteX36" fmla="*/ 239906 w 940118"/>
                    <a:gd name="connsiteY36" fmla="*/ 264794 h 1580197"/>
                    <a:gd name="connsiteX37" fmla="*/ 240267 w 940118"/>
                    <a:gd name="connsiteY37" fmla="*/ 264453 h 1580197"/>
                    <a:gd name="connsiteX38" fmla="*/ 228600 w 940118"/>
                    <a:gd name="connsiteY38" fmla="*/ 258128 h 1580197"/>
                    <a:gd name="connsiteX39" fmla="*/ 242888 w 940118"/>
                    <a:gd name="connsiteY39" fmla="*/ 241935 h 1580197"/>
                    <a:gd name="connsiteX40" fmla="*/ 287315 w 940118"/>
                    <a:gd name="connsiteY40" fmla="*/ 198453 h 1580197"/>
                    <a:gd name="connsiteX41" fmla="*/ 286702 w 940118"/>
                    <a:gd name="connsiteY41" fmla="*/ 198120 h 1580197"/>
                    <a:gd name="connsiteX42" fmla="*/ 359092 w 940118"/>
                    <a:gd name="connsiteY42" fmla="*/ 140970 h 1580197"/>
                    <a:gd name="connsiteX43" fmla="*/ 486263 w 940118"/>
                    <a:gd name="connsiteY43" fmla="*/ 68845 h 1580197"/>
                    <a:gd name="connsiteX44" fmla="*/ 485775 w 940118"/>
                    <a:gd name="connsiteY44" fmla="*/ 68580 h 1580197"/>
                    <a:gd name="connsiteX45" fmla="*/ 572452 w 940118"/>
                    <a:gd name="connsiteY45" fmla="*/ 32385 h 1580197"/>
                    <a:gd name="connsiteX46" fmla="*/ 595123 w 940118"/>
                    <a:gd name="connsiteY46" fmla="*/ 44713 h 1580197"/>
                    <a:gd name="connsiteX47" fmla="*/ 573405 w 940118"/>
                    <a:gd name="connsiteY47" fmla="*/ 32385 h 1580197"/>
                    <a:gd name="connsiteX48" fmla="*/ 679133 w 940118"/>
                    <a:gd name="connsiteY48" fmla="*/ 0 h 1580197"/>
                    <a:gd name="connsiteX0" fmla="*/ 679133 w 940118"/>
                    <a:gd name="connsiteY0" fmla="*/ 0 h 1580197"/>
                    <a:gd name="connsiteX1" fmla="*/ 940118 w 940118"/>
                    <a:gd name="connsiteY1" fmla="*/ 140970 h 1580197"/>
                    <a:gd name="connsiteX2" fmla="*/ 747299 w 940118"/>
                    <a:gd name="connsiteY2" fmla="*/ 210278 h 1580197"/>
                    <a:gd name="connsiteX3" fmla="*/ 747713 w 940118"/>
                    <a:gd name="connsiteY3" fmla="*/ 210503 h 1580197"/>
                    <a:gd name="connsiteX4" fmla="*/ 620078 w 940118"/>
                    <a:gd name="connsiteY4" fmla="*/ 282893 h 1580197"/>
                    <a:gd name="connsiteX5" fmla="*/ 620077 w 940118"/>
                    <a:gd name="connsiteY5" fmla="*/ 282893 h 1580197"/>
                    <a:gd name="connsiteX6" fmla="*/ 548076 w 940118"/>
                    <a:gd name="connsiteY6" fmla="*/ 339736 h 1580197"/>
                    <a:gd name="connsiteX7" fmla="*/ 548640 w 940118"/>
                    <a:gd name="connsiteY7" fmla="*/ 340043 h 1580197"/>
                    <a:gd name="connsiteX8" fmla="*/ 503873 w 940118"/>
                    <a:gd name="connsiteY8" fmla="*/ 383858 h 1580197"/>
                    <a:gd name="connsiteX9" fmla="*/ 488633 w 940118"/>
                    <a:gd name="connsiteY9" fmla="*/ 399098 h 1580197"/>
                    <a:gd name="connsiteX10" fmla="*/ 488633 w 940118"/>
                    <a:gd name="connsiteY10" fmla="*/ 400050 h 1580197"/>
                    <a:gd name="connsiteX11" fmla="*/ 422910 w 940118"/>
                    <a:gd name="connsiteY11" fmla="*/ 482918 h 1580197"/>
                    <a:gd name="connsiteX12" fmla="*/ 422910 w 940118"/>
                    <a:gd name="connsiteY12" fmla="*/ 483870 h 1580197"/>
                    <a:gd name="connsiteX13" fmla="*/ 367665 w 940118"/>
                    <a:gd name="connsiteY13" fmla="*/ 572453 h 1580197"/>
                    <a:gd name="connsiteX14" fmla="*/ 368618 w 940118"/>
                    <a:gd name="connsiteY14" fmla="*/ 573405 h 1580197"/>
                    <a:gd name="connsiteX15" fmla="*/ 317183 w 940118"/>
                    <a:gd name="connsiteY15" fmla="*/ 684847 h 1580197"/>
                    <a:gd name="connsiteX16" fmla="*/ 305241 w 940118"/>
                    <a:gd name="connsiteY16" fmla="*/ 678329 h 1580197"/>
                    <a:gd name="connsiteX17" fmla="*/ 305235 w 940118"/>
                    <a:gd name="connsiteY17" fmla="*/ 678350 h 1580197"/>
                    <a:gd name="connsiteX18" fmla="*/ 317183 w 940118"/>
                    <a:gd name="connsiteY18" fmla="*/ 684847 h 1580197"/>
                    <a:gd name="connsiteX19" fmla="*/ 260985 w 940118"/>
                    <a:gd name="connsiteY19" fmla="*/ 1014413 h 1580197"/>
                    <a:gd name="connsiteX20" fmla="*/ 342900 w 940118"/>
                    <a:gd name="connsiteY20" fmla="*/ 1373505 h 1580197"/>
                    <a:gd name="connsiteX21" fmla="*/ 546735 w 940118"/>
                    <a:gd name="connsiteY21" fmla="*/ 1580197 h 1580197"/>
                    <a:gd name="connsiteX22" fmla="*/ 285750 w 940118"/>
                    <a:gd name="connsiteY22" fmla="*/ 1438275 h 1580197"/>
                    <a:gd name="connsiteX23" fmla="*/ 81915 w 940118"/>
                    <a:gd name="connsiteY23" fmla="*/ 1231583 h 1580197"/>
                    <a:gd name="connsiteX24" fmla="*/ 0 w 940118"/>
                    <a:gd name="connsiteY24" fmla="*/ 872490 h 1580197"/>
                    <a:gd name="connsiteX25" fmla="*/ 56197 w 940118"/>
                    <a:gd name="connsiteY25" fmla="*/ 542925 h 1580197"/>
                    <a:gd name="connsiteX26" fmla="*/ 62441 w 940118"/>
                    <a:gd name="connsiteY26" fmla="*/ 546321 h 1580197"/>
                    <a:gd name="connsiteX27" fmla="*/ 62617 w 940118"/>
                    <a:gd name="connsiteY27" fmla="*/ 545909 h 1580197"/>
                    <a:gd name="connsiteX28" fmla="*/ 57150 w 940118"/>
                    <a:gd name="connsiteY28" fmla="*/ 542925 h 1580197"/>
                    <a:gd name="connsiteX29" fmla="*/ 107444 w 940118"/>
                    <a:gd name="connsiteY29" fmla="*/ 431896 h 1580197"/>
                    <a:gd name="connsiteX30" fmla="*/ 106680 w 940118"/>
                    <a:gd name="connsiteY30" fmla="*/ 431483 h 1580197"/>
                    <a:gd name="connsiteX31" fmla="*/ 161925 w 940118"/>
                    <a:gd name="connsiteY31" fmla="*/ 341948 h 1580197"/>
                    <a:gd name="connsiteX32" fmla="*/ 171758 w 940118"/>
                    <a:gd name="connsiteY32" fmla="*/ 347295 h 1580197"/>
                    <a:gd name="connsiteX33" fmla="*/ 171778 w 940118"/>
                    <a:gd name="connsiteY33" fmla="*/ 347270 h 1580197"/>
                    <a:gd name="connsiteX34" fmla="*/ 161925 w 940118"/>
                    <a:gd name="connsiteY34" fmla="*/ 341948 h 1580197"/>
                    <a:gd name="connsiteX35" fmla="*/ 227648 w 940118"/>
                    <a:gd name="connsiteY35" fmla="*/ 258128 h 1580197"/>
                    <a:gd name="connsiteX36" fmla="*/ 239906 w 940118"/>
                    <a:gd name="connsiteY36" fmla="*/ 264794 h 1580197"/>
                    <a:gd name="connsiteX37" fmla="*/ 240267 w 940118"/>
                    <a:gd name="connsiteY37" fmla="*/ 264453 h 1580197"/>
                    <a:gd name="connsiteX38" fmla="*/ 228600 w 940118"/>
                    <a:gd name="connsiteY38" fmla="*/ 258128 h 1580197"/>
                    <a:gd name="connsiteX39" fmla="*/ 287315 w 940118"/>
                    <a:gd name="connsiteY39" fmla="*/ 198453 h 1580197"/>
                    <a:gd name="connsiteX40" fmla="*/ 286702 w 940118"/>
                    <a:gd name="connsiteY40" fmla="*/ 198120 h 1580197"/>
                    <a:gd name="connsiteX41" fmla="*/ 359092 w 940118"/>
                    <a:gd name="connsiteY41" fmla="*/ 140970 h 1580197"/>
                    <a:gd name="connsiteX42" fmla="*/ 486263 w 940118"/>
                    <a:gd name="connsiteY42" fmla="*/ 68845 h 1580197"/>
                    <a:gd name="connsiteX43" fmla="*/ 485775 w 940118"/>
                    <a:gd name="connsiteY43" fmla="*/ 68580 h 1580197"/>
                    <a:gd name="connsiteX44" fmla="*/ 572452 w 940118"/>
                    <a:gd name="connsiteY44" fmla="*/ 32385 h 1580197"/>
                    <a:gd name="connsiteX45" fmla="*/ 595123 w 940118"/>
                    <a:gd name="connsiteY45" fmla="*/ 44713 h 1580197"/>
                    <a:gd name="connsiteX46" fmla="*/ 573405 w 940118"/>
                    <a:gd name="connsiteY46" fmla="*/ 32385 h 1580197"/>
                    <a:gd name="connsiteX47" fmla="*/ 679133 w 940118"/>
                    <a:gd name="connsiteY47" fmla="*/ 0 h 1580197"/>
                    <a:gd name="connsiteX0" fmla="*/ 679133 w 940118"/>
                    <a:gd name="connsiteY0" fmla="*/ 0 h 1580197"/>
                    <a:gd name="connsiteX1" fmla="*/ 940118 w 940118"/>
                    <a:gd name="connsiteY1" fmla="*/ 140970 h 1580197"/>
                    <a:gd name="connsiteX2" fmla="*/ 747299 w 940118"/>
                    <a:gd name="connsiteY2" fmla="*/ 210278 h 1580197"/>
                    <a:gd name="connsiteX3" fmla="*/ 747713 w 940118"/>
                    <a:gd name="connsiteY3" fmla="*/ 210503 h 1580197"/>
                    <a:gd name="connsiteX4" fmla="*/ 620078 w 940118"/>
                    <a:gd name="connsiteY4" fmla="*/ 282893 h 1580197"/>
                    <a:gd name="connsiteX5" fmla="*/ 620077 w 940118"/>
                    <a:gd name="connsiteY5" fmla="*/ 282893 h 1580197"/>
                    <a:gd name="connsiteX6" fmla="*/ 548076 w 940118"/>
                    <a:gd name="connsiteY6" fmla="*/ 339736 h 1580197"/>
                    <a:gd name="connsiteX7" fmla="*/ 548640 w 940118"/>
                    <a:gd name="connsiteY7" fmla="*/ 340043 h 1580197"/>
                    <a:gd name="connsiteX8" fmla="*/ 503873 w 940118"/>
                    <a:gd name="connsiteY8" fmla="*/ 383858 h 1580197"/>
                    <a:gd name="connsiteX9" fmla="*/ 488633 w 940118"/>
                    <a:gd name="connsiteY9" fmla="*/ 399098 h 1580197"/>
                    <a:gd name="connsiteX10" fmla="*/ 488633 w 940118"/>
                    <a:gd name="connsiteY10" fmla="*/ 400050 h 1580197"/>
                    <a:gd name="connsiteX11" fmla="*/ 422910 w 940118"/>
                    <a:gd name="connsiteY11" fmla="*/ 482918 h 1580197"/>
                    <a:gd name="connsiteX12" fmla="*/ 422910 w 940118"/>
                    <a:gd name="connsiteY12" fmla="*/ 483870 h 1580197"/>
                    <a:gd name="connsiteX13" fmla="*/ 367665 w 940118"/>
                    <a:gd name="connsiteY13" fmla="*/ 572453 h 1580197"/>
                    <a:gd name="connsiteX14" fmla="*/ 368618 w 940118"/>
                    <a:gd name="connsiteY14" fmla="*/ 573405 h 1580197"/>
                    <a:gd name="connsiteX15" fmla="*/ 317183 w 940118"/>
                    <a:gd name="connsiteY15" fmla="*/ 684847 h 1580197"/>
                    <a:gd name="connsiteX16" fmla="*/ 305241 w 940118"/>
                    <a:gd name="connsiteY16" fmla="*/ 678329 h 1580197"/>
                    <a:gd name="connsiteX17" fmla="*/ 305235 w 940118"/>
                    <a:gd name="connsiteY17" fmla="*/ 678350 h 1580197"/>
                    <a:gd name="connsiteX18" fmla="*/ 317183 w 940118"/>
                    <a:gd name="connsiteY18" fmla="*/ 684847 h 1580197"/>
                    <a:gd name="connsiteX19" fmla="*/ 260985 w 940118"/>
                    <a:gd name="connsiteY19" fmla="*/ 1014413 h 1580197"/>
                    <a:gd name="connsiteX20" fmla="*/ 342900 w 940118"/>
                    <a:gd name="connsiteY20" fmla="*/ 1373505 h 1580197"/>
                    <a:gd name="connsiteX21" fmla="*/ 546735 w 940118"/>
                    <a:gd name="connsiteY21" fmla="*/ 1580197 h 1580197"/>
                    <a:gd name="connsiteX22" fmla="*/ 285750 w 940118"/>
                    <a:gd name="connsiteY22" fmla="*/ 1438275 h 1580197"/>
                    <a:gd name="connsiteX23" fmla="*/ 81915 w 940118"/>
                    <a:gd name="connsiteY23" fmla="*/ 1231583 h 1580197"/>
                    <a:gd name="connsiteX24" fmla="*/ 0 w 940118"/>
                    <a:gd name="connsiteY24" fmla="*/ 872490 h 1580197"/>
                    <a:gd name="connsiteX25" fmla="*/ 56197 w 940118"/>
                    <a:gd name="connsiteY25" fmla="*/ 542925 h 1580197"/>
                    <a:gd name="connsiteX26" fmla="*/ 62441 w 940118"/>
                    <a:gd name="connsiteY26" fmla="*/ 546321 h 1580197"/>
                    <a:gd name="connsiteX27" fmla="*/ 62617 w 940118"/>
                    <a:gd name="connsiteY27" fmla="*/ 545909 h 1580197"/>
                    <a:gd name="connsiteX28" fmla="*/ 57150 w 940118"/>
                    <a:gd name="connsiteY28" fmla="*/ 542925 h 1580197"/>
                    <a:gd name="connsiteX29" fmla="*/ 107444 w 940118"/>
                    <a:gd name="connsiteY29" fmla="*/ 431896 h 1580197"/>
                    <a:gd name="connsiteX30" fmla="*/ 106680 w 940118"/>
                    <a:gd name="connsiteY30" fmla="*/ 431483 h 1580197"/>
                    <a:gd name="connsiteX31" fmla="*/ 161925 w 940118"/>
                    <a:gd name="connsiteY31" fmla="*/ 341948 h 1580197"/>
                    <a:gd name="connsiteX32" fmla="*/ 171758 w 940118"/>
                    <a:gd name="connsiteY32" fmla="*/ 347295 h 1580197"/>
                    <a:gd name="connsiteX33" fmla="*/ 171778 w 940118"/>
                    <a:gd name="connsiteY33" fmla="*/ 347270 h 1580197"/>
                    <a:gd name="connsiteX34" fmla="*/ 161925 w 940118"/>
                    <a:gd name="connsiteY34" fmla="*/ 341948 h 1580197"/>
                    <a:gd name="connsiteX35" fmla="*/ 227648 w 940118"/>
                    <a:gd name="connsiteY35" fmla="*/ 258128 h 1580197"/>
                    <a:gd name="connsiteX36" fmla="*/ 239906 w 940118"/>
                    <a:gd name="connsiteY36" fmla="*/ 264794 h 1580197"/>
                    <a:gd name="connsiteX37" fmla="*/ 228600 w 940118"/>
                    <a:gd name="connsiteY37" fmla="*/ 258128 h 1580197"/>
                    <a:gd name="connsiteX38" fmla="*/ 287315 w 940118"/>
                    <a:gd name="connsiteY38" fmla="*/ 198453 h 1580197"/>
                    <a:gd name="connsiteX39" fmla="*/ 286702 w 940118"/>
                    <a:gd name="connsiteY39" fmla="*/ 198120 h 1580197"/>
                    <a:gd name="connsiteX40" fmla="*/ 359092 w 940118"/>
                    <a:gd name="connsiteY40" fmla="*/ 140970 h 1580197"/>
                    <a:gd name="connsiteX41" fmla="*/ 486263 w 940118"/>
                    <a:gd name="connsiteY41" fmla="*/ 68845 h 1580197"/>
                    <a:gd name="connsiteX42" fmla="*/ 485775 w 940118"/>
                    <a:gd name="connsiteY42" fmla="*/ 68580 h 1580197"/>
                    <a:gd name="connsiteX43" fmla="*/ 572452 w 940118"/>
                    <a:gd name="connsiteY43" fmla="*/ 32385 h 1580197"/>
                    <a:gd name="connsiteX44" fmla="*/ 595123 w 940118"/>
                    <a:gd name="connsiteY44" fmla="*/ 44713 h 1580197"/>
                    <a:gd name="connsiteX45" fmla="*/ 573405 w 940118"/>
                    <a:gd name="connsiteY45" fmla="*/ 32385 h 1580197"/>
                    <a:gd name="connsiteX46" fmla="*/ 679133 w 940118"/>
                    <a:gd name="connsiteY46" fmla="*/ 0 h 1580197"/>
                    <a:gd name="connsiteX0" fmla="*/ 679133 w 940118"/>
                    <a:gd name="connsiteY0" fmla="*/ 0 h 1580197"/>
                    <a:gd name="connsiteX1" fmla="*/ 940118 w 940118"/>
                    <a:gd name="connsiteY1" fmla="*/ 140970 h 1580197"/>
                    <a:gd name="connsiteX2" fmla="*/ 747299 w 940118"/>
                    <a:gd name="connsiteY2" fmla="*/ 210278 h 1580197"/>
                    <a:gd name="connsiteX3" fmla="*/ 747713 w 940118"/>
                    <a:gd name="connsiteY3" fmla="*/ 210503 h 1580197"/>
                    <a:gd name="connsiteX4" fmla="*/ 620078 w 940118"/>
                    <a:gd name="connsiteY4" fmla="*/ 282893 h 1580197"/>
                    <a:gd name="connsiteX5" fmla="*/ 620077 w 940118"/>
                    <a:gd name="connsiteY5" fmla="*/ 282893 h 1580197"/>
                    <a:gd name="connsiteX6" fmla="*/ 548076 w 940118"/>
                    <a:gd name="connsiteY6" fmla="*/ 339736 h 1580197"/>
                    <a:gd name="connsiteX7" fmla="*/ 548640 w 940118"/>
                    <a:gd name="connsiteY7" fmla="*/ 340043 h 1580197"/>
                    <a:gd name="connsiteX8" fmla="*/ 503873 w 940118"/>
                    <a:gd name="connsiteY8" fmla="*/ 383858 h 1580197"/>
                    <a:gd name="connsiteX9" fmla="*/ 488633 w 940118"/>
                    <a:gd name="connsiteY9" fmla="*/ 399098 h 1580197"/>
                    <a:gd name="connsiteX10" fmla="*/ 488633 w 940118"/>
                    <a:gd name="connsiteY10" fmla="*/ 400050 h 1580197"/>
                    <a:gd name="connsiteX11" fmla="*/ 422910 w 940118"/>
                    <a:gd name="connsiteY11" fmla="*/ 482918 h 1580197"/>
                    <a:gd name="connsiteX12" fmla="*/ 422910 w 940118"/>
                    <a:gd name="connsiteY12" fmla="*/ 483870 h 1580197"/>
                    <a:gd name="connsiteX13" fmla="*/ 367665 w 940118"/>
                    <a:gd name="connsiteY13" fmla="*/ 572453 h 1580197"/>
                    <a:gd name="connsiteX14" fmla="*/ 368618 w 940118"/>
                    <a:gd name="connsiteY14" fmla="*/ 573405 h 1580197"/>
                    <a:gd name="connsiteX15" fmla="*/ 317183 w 940118"/>
                    <a:gd name="connsiteY15" fmla="*/ 684847 h 1580197"/>
                    <a:gd name="connsiteX16" fmla="*/ 305241 w 940118"/>
                    <a:gd name="connsiteY16" fmla="*/ 678329 h 1580197"/>
                    <a:gd name="connsiteX17" fmla="*/ 305235 w 940118"/>
                    <a:gd name="connsiteY17" fmla="*/ 678350 h 1580197"/>
                    <a:gd name="connsiteX18" fmla="*/ 317183 w 940118"/>
                    <a:gd name="connsiteY18" fmla="*/ 684847 h 1580197"/>
                    <a:gd name="connsiteX19" fmla="*/ 260985 w 940118"/>
                    <a:gd name="connsiteY19" fmla="*/ 1014413 h 1580197"/>
                    <a:gd name="connsiteX20" fmla="*/ 342900 w 940118"/>
                    <a:gd name="connsiteY20" fmla="*/ 1373505 h 1580197"/>
                    <a:gd name="connsiteX21" fmla="*/ 546735 w 940118"/>
                    <a:gd name="connsiteY21" fmla="*/ 1580197 h 1580197"/>
                    <a:gd name="connsiteX22" fmla="*/ 285750 w 940118"/>
                    <a:gd name="connsiteY22" fmla="*/ 1438275 h 1580197"/>
                    <a:gd name="connsiteX23" fmla="*/ 81915 w 940118"/>
                    <a:gd name="connsiteY23" fmla="*/ 1231583 h 1580197"/>
                    <a:gd name="connsiteX24" fmla="*/ 0 w 940118"/>
                    <a:gd name="connsiteY24" fmla="*/ 872490 h 1580197"/>
                    <a:gd name="connsiteX25" fmla="*/ 56197 w 940118"/>
                    <a:gd name="connsiteY25" fmla="*/ 542925 h 1580197"/>
                    <a:gd name="connsiteX26" fmla="*/ 62441 w 940118"/>
                    <a:gd name="connsiteY26" fmla="*/ 546321 h 1580197"/>
                    <a:gd name="connsiteX27" fmla="*/ 62617 w 940118"/>
                    <a:gd name="connsiteY27" fmla="*/ 545909 h 1580197"/>
                    <a:gd name="connsiteX28" fmla="*/ 57150 w 940118"/>
                    <a:gd name="connsiteY28" fmla="*/ 542925 h 1580197"/>
                    <a:gd name="connsiteX29" fmla="*/ 107444 w 940118"/>
                    <a:gd name="connsiteY29" fmla="*/ 431896 h 1580197"/>
                    <a:gd name="connsiteX30" fmla="*/ 106680 w 940118"/>
                    <a:gd name="connsiteY30" fmla="*/ 431483 h 1580197"/>
                    <a:gd name="connsiteX31" fmla="*/ 161925 w 940118"/>
                    <a:gd name="connsiteY31" fmla="*/ 341948 h 1580197"/>
                    <a:gd name="connsiteX32" fmla="*/ 171758 w 940118"/>
                    <a:gd name="connsiteY32" fmla="*/ 347295 h 1580197"/>
                    <a:gd name="connsiteX33" fmla="*/ 171778 w 940118"/>
                    <a:gd name="connsiteY33" fmla="*/ 347270 h 1580197"/>
                    <a:gd name="connsiteX34" fmla="*/ 161925 w 940118"/>
                    <a:gd name="connsiteY34" fmla="*/ 341948 h 1580197"/>
                    <a:gd name="connsiteX35" fmla="*/ 227648 w 940118"/>
                    <a:gd name="connsiteY35" fmla="*/ 258128 h 1580197"/>
                    <a:gd name="connsiteX36" fmla="*/ 239906 w 940118"/>
                    <a:gd name="connsiteY36" fmla="*/ 264794 h 1580197"/>
                    <a:gd name="connsiteX37" fmla="*/ 287315 w 940118"/>
                    <a:gd name="connsiteY37" fmla="*/ 198453 h 1580197"/>
                    <a:gd name="connsiteX38" fmla="*/ 286702 w 940118"/>
                    <a:gd name="connsiteY38" fmla="*/ 198120 h 1580197"/>
                    <a:gd name="connsiteX39" fmla="*/ 359092 w 940118"/>
                    <a:gd name="connsiteY39" fmla="*/ 140970 h 1580197"/>
                    <a:gd name="connsiteX40" fmla="*/ 486263 w 940118"/>
                    <a:gd name="connsiteY40" fmla="*/ 68845 h 1580197"/>
                    <a:gd name="connsiteX41" fmla="*/ 485775 w 940118"/>
                    <a:gd name="connsiteY41" fmla="*/ 68580 h 1580197"/>
                    <a:gd name="connsiteX42" fmla="*/ 572452 w 940118"/>
                    <a:gd name="connsiteY42" fmla="*/ 32385 h 1580197"/>
                    <a:gd name="connsiteX43" fmla="*/ 595123 w 940118"/>
                    <a:gd name="connsiteY43" fmla="*/ 44713 h 1580197"/>
                    <a:gd name="connsiteX44" fmla="*/ 573405 w 940118"/>
                    <a:gd name="connsiteY44" fmla="*/ 32385 h 1580197"/>
                    <a:gd name="connsiteX45" fmla="*/ 679133 w 940118"/>
                    <a:gd name="connsiteY45" fmla="*/ 0 h 1580197"/>
                    <a:gd name="connsiteX0" fmla="*/ 679133 w 940118"/>
                    <a:gd name="connsiteY0" fmla="*/ 0 h 1580197"/>
                    <a:gd name="connsiteX1" fmla="*/ 940118 w 940118"/>
                    <a:gd name="connsiteY1" fmla="*/ 140970 h 1580197"/>
                    <a:gd name="connsiteX2" fmla="*/ 747299 w 940118"/>
                    <a:gd name="connsiteY2" fmla="*/ 210278 h 1580197"/>
                    <a:gd name="connsiteX3" fmla="*/ 747713 w 940118"/>
                    <a:gd name="connsiteY3" fmla="*/ 210503 h 1580197"/>
                    <a:gd name="connsiteX4" fmla="*/ 620078 w 940118"/>
                    <a:gd name="connsiteY4" fmla="*/ 282893 h 1580197"/>
                    <a:gd name="connsiteX5" fmla="*/ 620077 w 940118"/>
                    <a:gd name="connsiteY5" fmla="*/ 282893 h 1580197"/>
                    <a:gd name="connsiteX6" fmla="*/ 548076 w 940118"/>
                    <a:gd name="connsiteY6" fmla="*/ 339736 h 1580197"/>
                    <a:gd name="connsiteX7" fmla="*/ 548640 w 940118"/>
                    <a:gd name="connsiteY7" fmla="*/ 340043 h 1580197"/>
                    <a:gd name="connsiteX8" fmla="*/ 503873 w 940118"/>
                    <a:gd name="connsiteY8" fmla="*/ 383858 h 1580197"/>
                    <a:gd name="connsiteX9" fmla="*/ 488633 w 940118"/>
                    <a:gd name="connsiteY9" fmla="*/ 399098 h 1580197"/>
                    <a:gd name="connsiteX10" fmla="*/ 488633 w 940118"/>
                    <a:gd name="connsiteY10" fmla="*/ 400050 h 1580197"/>
                    <a:gd name="connsiteX11" fmla="*/ 422910 w 940118"/>
                    <a:gd name="connsiteY11" fmla="*/ 482918 h 1580197"/>
                    <a:gd name="connsiteX12" fmla="*/ 422910 w 940118"/>
                    <a:gd name="connsiteY12" fmla="*/ 483870 h 1580197"/>
                    <a:gd name="connsiteX13" fmla="*/ 367665 w 940118"/>
                    <a:gd name="connsiteY13" fmla="*/ 572453 h 1580197"/>
                    <a:gd name="connsiteX14" fmla="*/ 368618 w 940118"/>
                    <a:gd name="connsiteY14" fmla="*/ 573405 h 1580197"/>
                    <a:gd name="connsiteX15" fmla="*/ 317183 w 940118"/>
                    <a:gd name="connsiteY15" fmla="*/ 684847 h 1580197"/>
                    <a:gd name="connsiteX16" fmla="*/ 305241 w 940118"/>
                    <a:gd name="connsiteY16" fmla="*/ 678329 h 1580197"/>
                    <a:gd name="connsiteX17" fmla="*/ 305235 w 940118"/>
                    <a:gd name="connsiteY17" fmla="*/ 678350 h 1580197"/>
                    <a:gd name="connsiteX18" fmla="*/ 317183 w 940118"/>
                    <a:gd name="connsiteY18" fmla="*/ 684847 h 1580197"/>
                    <a:gd name="connsiteX19" fmla="*/ 260985 w 940118"/>
                    <a:gd name="connsiteY19" fmla="*/ 1014413 h 1580197"/>
                    <a:gd name="connsiteX20" fmla="*/ 342900 w 940118"/>
                    <a:gd name="connsiteY20" fmla="*/ 1373505 h 1580197"/>
                    <a:gd name="connsiteX21" fmla="*/ 546735 w 940118"/>
                    <a:gd name="connsiteY21" fmla="*/ 1580197 h 1580197"/>
                    <a:gd name="connsiteX22" fmla="*/ 285750 w 940118"/>
                    <a:gd name="connsiteY22" fmla="*/ 1438275 h 1580197"/>
                    <a:gd name="connsiteX23" fmla="*/ 81915 w 940118"/>
                    <a:gd name="connsiteY23" fmla="*/ 1231583 h 1580197"/>
                    <a:gd name="connsiteX24" fmla="*/ 0 w 940118"/>
                    <a:gd name="connsiteY24" fmla="*/ 872490 h 1580197"/>
                    <a:gd name="connsiteX25" fmla="*/ 56197 w 940118"/>
                    <a:gd name="connsiteY25" fmla="*/ 542925 h 1580197"/>
                    <a:gd name="connsiteX26" fmla="*/ 62441 w 940118"/>
                    <a:gd name="connsiteY26" fmla="*/ 546321 h 1580197"/>
                    <a:gd name="connsiteX27" fmla="*/ 62617 w 940118"/>
                    <a:gd name="connsiteY27" fmla="*/ 545909 h 1580197"/>
                    <a:gd name="connsiteX28" fmla="*/ 57150 w 940118"/>
                    <a:gd name="connsiteY28" fmla="*/ 542925 h 1580197"/>
                    <a:gd name="connsiteX29" fmla="*/ 107444 w 940118"/>
                    <a:gd name="connsiteY29" fmla="*/ 431896 h 1580197"/>
                    <a:gd name="connsiteX30" fmla="*/ 106680 w 940118"/>
                    <a:gd name="connsiteY30" fmla="*/ 431483 h 1580197"/>
                    <a:gd name="connsiteX31" fmla="*/ 161925 w 940118"/>
                    <a:gd name="connsiteY31" fmla="*/ 341948 h 1580197"/>
                    <a:gd name="connsiteX32" fmla="*/ 171758 w 940118"/>
                    <a:gd name="connsiteY32" fmla="*/ 347295 h 1580197"/>
                    <a:gd name="connsiteX33" fmla="*/ 171778 w 940118"/>
                    <a:gd name="connsiteY33" fmla="*/ 347270 h 1580197"/>
                    <a:gd name="connsiteX34" fmla="*/ 161925 w 940118"/>
                    <a:gd name="connsiteY34" fmla="*/ 341948 h 1580197"/>
                    <a:gd name="connsiteX35" fmla="*/ 227648 w 940118"/>
                    <a:gd name="connsiteY35" fmla="*/ 258128 h 1580197"/>
                    <a:gd name="connsiteX36" fmla="*/ 287315 w 940118"/>
                    <a:gd name="connsiteY36" fmla="*/ 198453 h 1580197"/>
                    <a:gd name="connsiteX37" fmla="*/ 286702 w 940118"/>
                    <a:gd name="connsiteY37" fmla="*/ 198120 h 1580197"/>
                    <a:gd name="connsiteX38" fmla="*/ 359092 w 940118"/>
                    <a:gd name="connsiteY38" fmla="*/ 140970 h 1580197"/>
                    <a:gd name="connsiteX39" fmla="*/ 486263 w 940118"/>
                    <a:gd name="connsiteY39" fmla="*/ 68845 h 1580197"/>
                    <a:gd name="connsiteX40" fmla="*/ 485775 w 940118"/>
                    <a:gd name="connsiteY40" fmla="*/ 68580 h 1580197"/>
                    <a:gd name="connsiteX41" fmla="*/ 572452 w 940118"/>
                    <a:gd name="connsiteY41" fmla="*/ 32385 h 1580197"/>
                    <a:gd name="connsiteX42" fmla="*/ 595123 w 940118"/>
                    <a:gd name="connsiteY42" fmla="*/ 44713 h 1580197"/>
                    <a:gd name="connsiteX43" fmla="*/ 573405 w 940118"/>
                    <a:gd name="connsiteY43" fmla="*/ 32385 h 1580197"/>
                    <a:gd name="connsiteX44" fmla="*/ 679133 w 940118"/>
                    <a:gd name="connsiteY44" fmla="*/ 0 h 1580197"/>
                    <a:gd name="connsiteX0" fmla="*/ 679133 w 940118"/>
                    <a:gd name="connsiteY0" fmla="*/ 0 h 1580197"/>
                    <a:gd name="connsiteX1" fmla="*/ 940118 w 940118"/>
                    <a:gd name="connsiteY1" fmla="*/ 140970 h 1580197"/>
                    <a:gd name="connsiteX2" fmla="*/ 747299 w 940118"/>
                    <a:gd name="connsiteY2" fmla="*/ 210278 h 1580197"/>
                    <a:gd name="connsiteX3" fmla="*/ 747713 w 940118"/>
                    <a:gd name="connsiteY3" fmla="*/ 210503 h 1580197"/>
                    <a:gd name="connsiteX4" fmla="*/ 620078 w 940118"/>
                    <a:gd name="connsiteY4" fmla="*/ 282893 h 1580197"/>
                    <a:gd name="connsiteX5" fmla="*/ 620077 w 940118"/>
                    <a:gd name="connsiteY5" fmla="*/ 282893 h 1580197"/>
                    <a:gd name="connsiteX6" fmla="*/ 548076 w 940118"/>
                    <a:gd name="connsiteY6" fmla="*/ 339736 h 1580197"/>
                    <a:gd name="connsiteX7" fmla="*/ 548640 w 940118"/>
                    <a:gd name="connsiteY7" fmla="*/ 340043 h 1580197"/>
                    <a:gd name="connsiteX8" fmla="*/ 503873 w 940118"/>
                    <a:gd name="connsiteY8" fmla="*/ 383858 h 1580197"/>
                    <a:gd name="connsiteX9" fmla="*/ 488633 w 940118"/>
                    <a:gd name="connsiteY9" fmla="*/ 399098 h 1580197"/>
                    <a:gd name="connsiteX10" fmla="*/ 488633 w 940118"/>
                    <a:gd name="connsiteY10" fmla="*/ 400050 h 1580197"/>
                    <a:gd name="connsiteX11" fmla="*/ 422910 w 940118"/>
                    <a:gd name="connsiteY11" fmla="*/ 482918 h 1580197"/>
                    <a:gd name="connsiteX12" fmla="*/ 422910 w 940118"/>
                    <a:gd name="connsiteY12" fmla="*/ 483870 h 1580197"/>
                    <a:gd name="connsiteX13" fmla="*/ 367665 w 940118"/>
                    <a:gd name="connsiteY13" fmla="*/ 572453 h 1580197"/>
                    <a:gd name="connsiteX14" fmla="*/ 368618 w 940118"/>
                    <a:gd name="connsiteY14" fmla="*/ 573405 h 1580197"/>
                    <a:gd name="connsiteX15" fmla="*/ 317183 w 940118"/>
                    <a:gd name="connsiteY15" fmla="*/ 684847 h 1580197"/>
                    <a:gd name="connsiteX16" fmla="*/ 305241 w 940118"/>
                    <a:gd name="connsiteY16" fmla="*/ 678329 h 1580197"/>
                    <a:gd name="connsiteX17" fmla="*/ 305235 w 940118"/>
                    <a:gd name="connsiteY17" fmla="*/ 678350 h 1580197"/>
                    <a:gd name="connsiteX18" fmla="*/ 317183 w 940118"/>
                    <a:gd name="connsiteY18" fmla="*/ 684847 h 1580197"/>
                    <a:gd name="connsiteX19" fmla="*/ 260985 w 940118"/>
                    <a:gd name="connsiteY19" fmla="*/ 1014413 h 1580197"/>
                    <a:gd name="connsiteX20" fmla="*/ 342900 w 940118"/>
                    <a:gd name="connsiteY20" fmla="*/ 1373505 h 1580197"/>
                    <a:gd name="connsiteX21" fmla="*/ 546735 w 940118"/>
                    <a:gd name="connsiteY21" fmla="*/ 1580197 h 1580197"/>
                    <a:gd name="connsiteX22" fmla="*/ 285750 w 940118"/>
                    <a:gd name="connsiteY22" fmla="*/ 1438275 h 1580197"/>
                    <a:gd name="connsiteX23" fmla="*/ 81915 w 940118"/>
                    <a:gd name="connsiteY23" fmla="*/ 1231583 h 1580197"/>
                    <a:gd name="connsiteX24" fmla="*/ 0 w 940118"/>
                    <a:gd name="connsiteY24" fmla="*/ 872490 h 1580197"/>
                    <a:gd name="connsiteX25" fmla="*/ 56197 w 940118"/>
                    <a:gd name="connsiteY25" fmla="*/ 542925 h 1580197"/>
                    <a:gd name="connsiteX26" fmla="*/ 62441 w 940118"/>
                    <a:gd name="connsiteY26" fmla="*/ 546321 h 1580197"/>
                    <a:gd name="connsiteX27" fmla="*/ 62617 w 940118"/>
                    <a:gd name="connsiteY27" fmla="*/ 545909 h 1580197"/>
                    <a:gd name="connsiteX28" fmla="*/ 57150 w 940118"/>
                    <a:gd name="connsiteY28" fmla="*/ 542925 h 1580197"/>
                    <a:gd name="connsiteX29" fmla="*/ 107444 w 940118"/>
                    <a:gd name="connsiteY29" fmla="*/ 431896 h 1580197"/>
                    <a:gd name="connsiteX30" fmla="*/ 106680 w 940118"/>
                    <a:gd name="connsiteY30" fmla="*/ 431483 h 1580197"/>
                    <a:gd name="connsiteX31" fmla="*/ 161925 w 940118"/>
                    <a:gd name="connsiteY31" fmla="*/ 341948 h 1580197"/>
                    <a:gd name="connsiteX32" fmla="*/ 171758 w 940118"/>
                    <a:gd name="connsiteY32" fmla="*/ 347295 h 1580197"/>
                    <a:gd name="connsiteX33" fmla="*/ 161925 w 940118"/>
                    <a:gd name="connsiteY33" fmla="*/ 341948 h 1580197"/>
                    <a:gd name="connsiteX34" fmla="*/ 227648 w 940118"/>
                    <a:gd name="connsiteY34" fmla="*/ 258128 h 1580197"/>
                    <a:gd name="connsiteX35" fmla="*/ 287315 w 940118"/>
                    <a:gd name="connsiteY35" fmla="*/ 198453 h 1580197"/>
                    <a:gd name="connsiteX36" fmla="*/ 286702 w 940118"/>
                    <a:gd name="connsiteY36" fmla="*/ 198120 h 1580197"/>
                    <a:gd name="connsiteX37" fmla="*/ 359092 w 940118"/>
                    <a:gd name="connsiteY37" fmla="*/ 140970 h 1580197"/>
                    <a:gd name="connsiteX38" fmla="*/ 486263 w 940118"/>
                    <a:gd name="connsiteY38" fmla="*/ 68845 h 1580197"/>
                    <a:gd name="connsiteX39" fmla="*/ 485775 w 940118"/>
                    <a:gd name="connsiteY39" fmla="*/ 68580 h 1580197"/>
                    <a:gd name="connsiteX40" fmla="*/ 572452 w 940118"/>
                    <a:gd name="connsiteY40" fmla="*/ 32385 h 1580197"/>
                    <a:gd name="connsiteX41" fmla="*/ 595123 w 940118"/>
                    <a:gd name="connsiteY41" fmla="*/ 44713 h 1580197"/>
                    <a:gd name="connsiteX42" fmla="*/ 573405 w 940118"/>
                    <a:gd name="connsiteY42" fmla="*/ 32385 h 1580197"/>
                    <a:gd name="connsiteX43" fmla="*/ 679133 w 940118"/>
                    <a:gd name="connsiteY43" fmla="*/ 0 h 1580197"/>
                    <a:gd name="connsiteX0" fmla="*/ 679133 w 940118"/>
                    <a:gd name="connsiteY0" fmla="*/ 0 h 1580197"/>
                    <a:gd name="connsiteX1" fmla="*/ 940118 w 940118"/>
                    <a:gd name="connsiteY1" fmla="*/ 140970 h 1580197"/>
                    <a:gd name="connsiteX2" fmla="*/ 747299 w 940118"/>
                    <a:gd name="connsiteY2" fmla="*/ 210278 h 1580197"/>
                    <a:gd name="connsiteX3" fmla="*/ 747713 w 940118"/>
                    <a:gd name="connsiteY3" fmla="*/ 210503 h 1580197"/>
                    <a:gd name="connsiteX4" fmla="*/ 620078 w 940118"/>
                    <a:gd name="connsiteY4" fmla="*/ 282893 h 1580197"/>
                    <a:gd name="connsiteX5" fmla="*/ 620077 w 940118"/>
                    <a:gd name="connsiteY5" fmla="*/ 282893 h 1580197"/>
                    <a:gd name="connsiteX6" fmla="*/ 548076 w 940118"/>
                    <a:gd name="connsiteY6" fmla="*/ 339736 h 1580197"/>
                    <a:gd name="connsiteX7" fmla="*/ 548640 w 940118"/>
                    <a:gd name="connsiteY7" fmla="*/ 340043 h 1580197"/>
                    <a:gd name="connsiteX8" fmla="*/ 503873 w 940118"/>
                    <a:gd name="connsiteY8" fmla="*/ 383858 h 1580197"/>
                    <a:gd name="connsiteX9" fmla="*/ 488633 w 940118"/>
                    <a:gd name="connsiteY9" fmla="*/ 399098 h 1580197"/>
                    <a:gd name="connsiteX10" fmla="*/ 488633 w 940118"/>
                    <a:gd name="connsiteY10" fmla="*/ 400050 h 1580197"/>
                    <a:gd name="connsiteX11" fmla="*/ 422910 w 940118"/>
                    <a:gd name="connsiteY11" fmla="*/ 482918 h 1580197"/>
                    <a:gd name="connsiteX12" fmla="*/ 422910 w 940118"/>
                    <a:gd name="connsiteY12" fmla="*/ 483870 h 1580197"/>
                    <a:gd name="connsiteX13" fmla="*/ 367665 w 940118"/>
                    <a:gd name="connsiteY13" fmla="*/ 572453 h 1580197"/>
                    <a:gd name="connsiteX14" fmla="*/ 368618 w 940118"/>
                    <a:gd name="connsiteY14" fmla="*/ 573405 h 1580197"/>
                    <a:gd name="connsiteX15" fmla="*/ 317183 w 940118"/>
                    <a:gd name="connsiteY15" fmla="*/ 684847 h 1580197"/>
                    <a:gd name="connsiteX16" fmla="*/ 305241 w 940118"/>
                    <a:gd name="connsiteY16" fmla="*/ 678329 h 1580197"/>
                    <a:gd name="connsiteX17" fmla="*/ 305235 w 940118"/>
                    <a:gd name="connsiteY17" fmla="*/ 678350 h 1580197"/>
                    <a:gd name="connsiteX18" fmla="*/ 317183 w 940118"/>
                    <a:gd name="connsiteY18" fmla="*/ 684847 h 1580197"/>
                    <a:gd name="connsiteX19" fmla="*/ 260985 w 940118"/>
                    <a:gd name="connsiteY19" fmla="*/ 1014413 h 1580197"/>
                    <a:gd name="connsiteX20" fmla="*/ 342900 w 940118"/>
                    <a:gd name="connsiteY20" fmla="*/ 1373505 h 1580197"/>
                    <a:gd name="connsiteX21" fmla="*/ 546735 w 940118"/>
                    <a:gd name="connsiteY21" fmla="*/ 1580197 h 1580197"/>
                    <a:gd name="connsiteX22" fmla="*/ 285750 w 940118"/>
                    <a:gd name="connsiteY22" fmla="*/ 1438275 h 1580197"/>
                    <a:gd name="connsiteX23" fmla="*/ 81915 w 940118"/>
                    <a:gd name="connsiteY23" fmla="*/ 1231583 h 1580197"/>
                    <a:gd name="connsiteX24" fmla="*/ 0 w 940118"/>
                    <a:gd name="connsiteY24" fmla="*/ 872490 h 1580197"/>
                    <a:gd name="connsiteX25" fmla="*/ 56197 w 940118"/>
                    <a:gd name="connsiteY25" fmla="*/ 542925 h 1580197"/>
                    <a:gd name="connsiteX26" fmla="*/ 62441 w 940118"/>
                    <a:gd name="connsiteY26" fmla="*/ 546321 h 1580197"/>
                    <a:gd name="connsiteX27" fmla="*/ 62617 w 940118"/>
                    <a:gd name="connsiteY27" fmla="*/ 545909 h 1580197"/>
                    <a:gd name="connsiteX28" fmla="*/ 57150 w 940118"/>
                    <a:gd name="connsiteY28" fmla="*/ 542925 h 1580197"/>
                    <a:gd name="connsiteX29" fmla="*/ 107444 w 940118"/>
                    <a:gd name="connsiteY29" fmla="*/ 431896 h 1580197"/>
                    <a:gd name="connsiteX30" fmla="*/ 106680 w 940118"/>
                    <a:gd name="connsiteY30" fmla="*/ 431483 h 1580197"/>
                    <a:gd name="connsiteX31" fmla="*/ 161925 w 940118"/>
                    <a:gd name="connsiteY31" fmla="*/ 341948 h 1580197"/>
                    <a:gd name="connsiteX32" fmla="*/ 171758 w 940118"/>
                    <a:gd name="connsiteY32" fmla="*/ 347295 h 1580197"/>
                    <a:gd name="connsiteX33" fmla="*/ 227648 w 940118"/>
                    <a:gd name="connsiteY33" fmla="*/ 258128 h 1580197"/>
                    <a:gd name="connsiteX34" fmla="*/ 287315 w 940118"/>
                    <a:gd name="connsiteY34" fmla="*/ 198453 h 1580197"/>
                    <a:gd name="connsiteX35" fmla="*/ 286702 w 940118"/>
                    <a:gd name="connsiteY35" fmla="*/ 198120 h 1580197"/>
                    <a:gd name="connsiteX36" fmla="*/ 359092 w 940118"/>
                    <a:gd name="connsiteY36" fmla="*/ 140970 h 1580197"/>
                    <a:gd name="connsiteX37" fmla="*/ 486263 w 940118"/>
                    <a:gd name="connsiteY37" fmla="*/ 68845 h 1580197"/>
                    <a:gd name="connsiteX38" fmla="*/ 485775 w 940118"/>
                    <a:gd name="connsiteY38" fmla="*/ 68580 h 1580197"/>
                    <a:gd name="connsiteX39" fmla="*/ 572452 w 940118"/>
                    <a:gd name="connsiteY39" fmla="*/ 32385 h 1580197"/>
                    <a:gd name="connsiteX40" fmla="*/ 595123 w 940118"/>
                    <a:gd name="connsiteY40" fmla="*/ 44713 h 1580197"/>
                    <a:gd name="connsiteX41" fmla="*/ 573405 w 940118"/>
                    <a:gd name="connsiteY41" fmla="*/ 32385 h 1580197"/>
                    <a:gd name="connsiteX42" fmla="*/ 679133 w 940118"/>
                    <a:gd name="connsiteY42" fmla="*/ 0 h 1580197"/>
                    <a:gd name="connsiteX0" fmla="*/ 679133 w 940118"/>
                    <a:gd name="connsiteY0" fmla="*/ 0 h 1580197"/>
                    <a:gd name="connsiteX1" fmla="*/ 940118 w 940118"/>
                    <a:gd name="connsiteY1" fmla="*/ 140970 h 1580197"/>
                    <a:gd name="connsiteX2" fmla="*/ 747299 w 940118"/>
                    <a:gd name="connsiteY2" fmla="*/ 210278 h 1580197"/>
                    <a:gd name="connsiteX3" fmla="*/ 747713 w 940118"/>
                    <a:gd name="connsiteY3" fmla="*/ 210503 h 1580197"/>
                    <a:gd name="connsiteX4" fmla="*/ 620078 w 940118"/>
                    <a:gd name="connsiteY4" fmla="*/ 282893 h 1580197"/>
                    <a:gd name="connsiteX5" fmla="*/ 620077 w 940118"/>
                    <a:gd name="connsiteY5" fmla="*/ 282893 h 1580197"/>
                    <a:gd name="connsiteX6" fmla="*/ 548076 w 940118"/>
                    <a:gd name="connsiteY6" fmla="*/ 339736 h 1580197"/>
                    <a:gd name="connsiteX7" fmla="*/ 548640 w 940118"/>
                    <a:gd name="connsiteY7" fmla="*/ 340043 h 1580197"/>
                    <a:gd name="connsiteX8" fmla="*/ 503873 w 940118"/>
                    <a:gd name="connsiteY8" fmla="*/ 383858 h 1580197"/>
                    <a:gd name="connsiteX9" fmla="*/ 488633 w 940118"/>
                    <a:gd name="connsiteY9" fmla="*/ 399098 h 1580197"/>
                    <a:gd name="connsiteX10" fmla="*/ 488633 w 940118"/>
                    <a:gd name="connsiteY10" fmla="*/ 400050 h 1580197"/>
                    <a:gd name="connsiteX11" fmla="*/ 422910 w 940118"/>
                    <a:gd name="connsiteY11" fmla="*/ 482918 h 1580197"/>
                    <a:gd name="connsiteX12" fmla="*/ 422910 w 940118"/>
                    <a:gd name="connsiteY12" fmla="*/ 483870 h 1580197"/>
                    <a:gd name="connsiteX13" fmla="*/ 367665 w 940118"/>
                    <a:gd name="connsiteY13" fmla="*/ 572453 h 1580197"/>
                    <a:gd name="connsiteX14" fmla="*/ 368618 w 940118"/>
                    <a:gd name="connsiteY14" fmla="*/ 573405 h 1580197"/>
                    <a:gd name="connsiteX15" fmla="*/ 317183 w 940118"/>
                    <a:gd name="connsiteY15" fmla="*/ 684847 h 1580197"/>
                    <a:gd name="connsiteX16" fmla="*/ 305241 w 940118"/>
                    <a:gd name="connsiteY16" fmla="*/ 678329 h 1580197"/>
                    <a:gd name="connsiteX17" fmla="*/ 305235 w 940118"/>
                    <a:gd name="connsiteY17" fmla="*/ 678350 h 1580197"/>
                    <a:gd name="connsiteX18" fmla="*/ 317183 w 940118"/>
                    <a:gd name="connsiteY18" fmla="*/ 684847 h 1580197"/>
                    <a:gd name="connsiteX19" fmla="*/ 260985 w 940118"/>
                    <a:gd name="connsiteY19" fmla="*/ 1014413 h 1580197"/>
                    <a:gd name="connsiteX20" fmla="*/ 342900 w 940118"/>
                    <a:gd name="connsiteY20" fmla="*/ 1373505 h 1580197"/>
                    <a:gd name="connsiteX21" fmla="*/ 546735 w 940118"/>
                    <a:gd name="connsiteY21" fmla="*/ 1580197 h 1580197"/>
                    <a:gd name="connsiteX22" fmla="*/ 285750 w 940118"/>
                    <a:gd name="connsiteY22" fmla="*/ 1438275 h 1580197"/>
                    <a:gd name="connsiteX23" fmla="*/ 81915 w 940118"/>
                    <a:gd name="connsiteY23" fmla="*/ 1231583 h 1580197"/>
                    <a:gd name="connsiteX24" fmla="*/ 0 w 940118"/>
                    <a:gd name="connsiteY24" fmla="*/ 872490 h 1580197"/>
                    <a:gd name="connsiteX25" fmla="*/ 56197 w 940118"/>
                    <a:gd name="connsiteY25" fmla="*/ 542925 h 1580197"/>
                    <a:gd name="connsiteX26" fmla="*/ 62441 w 940118"/>
                    <a:gd name="connsiteY26" fmla="*/ 546321 h 1580197"/>
                    <a:gd name="connsiteX27" fmla="*/ 62617 w 940118"/>
                    <a:gd name="connsiteY27" fmla="*/ 545909 h 1580197"/>
                    <a:gd name="connsiteX28" fmla="*/ 57150 w 940118"/>
                    <a:gd name="connsiteY28" fmla="*/ 542925 h 1580197"/>
                    <a:gd name="connsiteX29" fmla="*/ 107444 w 940118"/>
                    <a:gd name="connsiteY29" fmla="*/ 431896 h 1580197"/>
                    <a:gd name="connsiteX30" fmla="*/ 106680 w 940118"/>
                    <a:gd name="connsiteY30" fmla="*/ 431483 h 1580197"/>
                    <a:gd name="connsiteX31" fmla="*/ 161925 w 940118"/>
                    <a:gd name="connsiteY31" fmla="*/ 341948 h 1580197"/>
                    <a:gd name="connsiteX32" fmla="*/ 227648 w 940118"/>
                    <a:gd name="connsiteY32" fmla="*/ 258128 h 1580197"/>
                    <a:gd name="connsiteX33" fmla="*/ 287315 w 940118"/>
                    <a:gd name="connsiteY33" fmla="*/ 198453 h 1580197"/>
                    <a:gd name="connsiteX34" fmla="*/ 286702 w 940118"/>
                    <a:gd name="connsiteY34" fmla="*/ 198120 h 1580197"/>
                    <a:gd name="connsiteX35" fmla="*/ 359092 w 940118"/>
                    <a:gd name="connsiteY35" fmla="*/ 140970 h 1580197"/>
                    <a:gd name="connsiteX36" fmla="*/ 486263 w 940118"/>
                    <a:gd name="connsiteY36" fmla="*/ 68845 h 1580197"/>
                    <a:gd name="connsiteX37" fmla="*/ 485775 w 940118"/>
                    <a:gd name="connsiteY37" fmla="*/ 68580 h 1580197"/>
                    <a:gd name="connsiteX38" fmla="*/ 572452 w 940118"/>
                    <a:gd name="connsiteY38" fmla="*/ 32385 h 1580197"/>
                    <a:gd name="connsiteX39" fmla="*/ 595123 w 940118"/>
                    <a:gd name="connsiteY39" fmla="*/ 44713 h 1580197"/>
                    <a:gd name="connsiteX40" fmla="*/ 573405 w 940118"/>
                    <a:gd name="connsiteY40" fmla="*/ 32385 h 1580197"/>
                    <a:gd name="connsiteX41" fmla="*/ 679133 w 940118"/>
                    <a:gd name="connsiteY41" fmla="*/ 0 h 1580197"/>
                    <a:gd name="connsiteX0" fmla="*/ 679133 w 940118"/>
                    <a:gd name="connsiteY0" fmla="*/ 0 h 1580197"/>
                    <a:gd name="connsiteX1" fmla="*/ 940118 w 940118"/>
                    <a:gd name="connsiteY1" fmla="*/ 140970 h 1580197"/>
                    <a:gd name="connsiteX2" fmla="*/ 747299 w 940118"/>
                    <a:gd name="connsiteY2" fmla="*/ 210278 h 1580197"/>
                    <a:gd name="connsiteX3" fmla="*/ 747713 w 940118"/>
                    <a:gd name="connsiteY3" fmla="*/ 210503 h 1580197"/>
                    <a:gd name="connsiteX4" fmla="*/ 620078 w 940118"/>
                    <a:gd name="connsiteY4" fmla="*/ 282893 h 1580197"/>
                    <a:gd name="connsiteX5" fmla="*/ 620077 w 940118"/>
                    <a:gd name="connsiteY5" fmla="*/ 282893 h 1580197"/>
                    <a:gd name="connsiteX6" fmla="*/ 548076 w 940118"/>
                    <a:gd name="connsiteY6" fmla="*/ 339736 h 1580197"/>
                    <a:gd name="connsiteX7" fmla="*/ 548640 w 940118"/>
                    <a:gd name="connsiteY7" fmla="*/ 340043 h 1580197"/>
                    <a:gd name="connsiteX8" fmla="*/ 503873 w 940118"/>
                    <a:gd name="connsiteY8" fmla="*/ 383858 h 1580197"/>
                    <a:gd name="connsiteX9" fmla="*/ 488633 w 940118"/>
                    <a:gd name="connsiteY9" fmla="*/ 399098 h 1580197"/>
                    <a:gd name="connsiteX10" fmla="*/ 488633 w 940118"/>
                    <a:gd name="connsiteY10" fmla="*/ 400050 h 1580197"/>
                    <a:gd name="connsiteX11" fmla="*/ 422910 w 940118"/>
                    <a:gd name="connsiteY11" fmla="*/ 482918 h 1580197"/>
                    <a:gd name="connsiteX12" fmla="*/ 422910 w 940118"/>
                    <a:gd name="connsiteY12" fmla="*/ 483870 h 1580197"/>
                    <a:gd name="connsiteX13" fmla="*/ 367665 w 940118"/>
                    <a:gd name="connsiteY13" fmla="*/ 572453 h 1580197"/>
                    <a:gd name="connsiteX14" fmla="*/ 368618 w 940118"/>
                    <a:gd name="connsiteY14" fmla="*/ 573405 h 1580197"/>
                    <a:gd name="connsiteX15" fmla="*/ 317183 w 940118"/>
                    <a:gd name="connsiteY15" fmla="*/ 684847 h 1580197"/>
                    <a:gd name="connsiteX16" fmla="*/ 305241 w 940118"/>
                    <a:gd name="connsiteY16" fmla="*/ 678329 h 1580197"/>
                    <a:gd name="connsiteX17" fmla="*/ 305235 w 940118"/>
                    <a:gd name="connsiteY17" fmla="*/ 678350 h 1580197"/>
                    <a:gd name="connsiteX18" fmla="*/ 317183 w 940118"/>
                    <a:gd name="connsiteY18" fmla="*/ 684847 h 1580197"/>
                    <a:gd name="connsiteX19" fmla="*/ 260985 w 940118"/>
                    <a:gd name="connsiteY19" fmla="*/ 1014413 h 1580197"/>
                    <a:gd name="connsiteX20" fmla="*/ 342900 w 940118"/>
                    <a:gd name="connsiteY20" fmla="*/ 1373505 h 1580197"/>
                    <a:gd name="connsiteX21" fmla="*/ 546735 w 940118"/>
                    <a:gd name="connsiteY21" fmla="*/ 1580197 h 1580197"/>
                    <a:gd name="connsiteX22" fmla="*/ 285750 w 940118"/>
                    <a:gd name="connsiteY22" fmla="*/ 1438275 h 1580197"/>
                    <a:gd name="connsiteX23" fmla="*/ 81915 w 940118"/>
                    <a:gd name="connsiteY23" fmla="*/ 1231583 h 1580197"/>
                    <a:gd name="connsiteX24" fmla="*/ 0 w 940118"/>
                    <a:gd name="connsiteY24" fmla="*/ 872490 h 1580197"/>
                    <a:gd name="connsiteX25" fmla="*/ 56197 w 940118"/>
                    <a:gd name="connsiteY25" fmla="*/ 542925 h 1580197"/>
                    <a:gd name="connsiteX26" fmla="*/ 62441 w 940118"/>
                    <a:gd name="connsiteY26" fmla="*/ 546321 h 1580197"/>
                    <a:gd name="connsiteX27" fmla="*/ 62617 w 940118"/>
                    <a:gd name="connsiteY27" fmla="*/ 545909 h 1580197"/>
                    <a:gd name="connsiteX28" fmla="*/ 57150 w 940118"/>
                    <a:gd name="connsiteY28" fmla="*/ 542925 h 1580197"/>
                    <a:gd name="connsiteX29" fmla="*/ 107444 w 940118"/>
                    <a:gd name="connsiteY29" fmla="*/ 431896 h 1580197"/>
                    <a:gd name="connsiteX30" fmla="*/ 106680 w 940118"/>
                    <a:gd name="connsiteY30" fmla="*/ 431483 h 1580197"/>
                    <a:gd name="connsiteX31" fmla="*/ 227648 w 940118"/>
                    <a:gd name="connsiteY31" fmla="*/ 258128 h 1580197"/>
                    <a:gd name="connsiteX32" fmla="*/ 287315 w 940118"/>
                    <a:gd name="connsiteY32" fmla="*/ 198453 h 1580197"/>
                    <a:gd name="connsiteX33" fmla="*/ 286702 w 940118"/>
                    <a:gd name="connsiteY33" fmla="*/ 198120 h 1580197"/>
                    <a:gd name="connsiteX34" fmla="*/ 359092 w 940118"/>
                    <a:gd name="connsiteY34" fmla="*/ 140970 h 1580197"/>
                    <a:gd name="connsiteX35" fmla="*/ 486263 w 940118"/>
                    <a:gd name="connsiteY35" fmla="*/ 68845 h 1580197"/>
                    <a:gd name="connsiteX36" fmla="*/ 485775 w 940118"/>
                    <a:gd name="connsiteY36" fmla="*/ 68580 h 1580197"/>
                    <a:gd name="connsiteX37" fmla="*/ 572452 w 940118"/>
                    <a:gd name="connsiteY37" fmla="*/ 32385 h 1580197"/>
                    <a:gd name="connsiteX38" fmla="*/ 595123 w 940118"/>
                    <a:gd name="connsiteY38" fmla="*/ 44713 h 1580197"/>
                    <a:gd name="connsiteX39" fmla="*/ 573405 w 940118"/>
                    <a:gd name="connsiteY39" fmla="*/ 32385 h 1580197"/>
                    <a:gd name="connsiteX40" fmla="*/ 679133 w 940118"/>
                    <a:gd name="connsiteY40" fmla="*/ 0 h 1580197"/>
                    <a:gd name="connsiteX0" fmla="*/ 679133 w 940118"/>
                    <a:gd name="connsiteY0" fmla="*/ 0 h 1580197"/>
                    <a:gd name="connsiteX1" fmla="*/ 940118 w 940118"/>
                    <a:gd name="connsiteY1" fmla="*/ 140970 h 1580197"/>
                    <a:gd name="connsiteX2" fmla="*/ 747299 w 940118"/>
                    <a:gd name="connsiteY2" fmla="*/ 210278 h 1580197"/>
                    <a:gd name="connsiteX3" fmla="*/ 747713 w 940118"/>
                    <a:gd name="connsiteY3" fmla="*/ 210503 h 1580197"/>
                    <a:gd name="connsiteX4" fmla="*/ 620078 w 940118"/>
                    <a:gd name="connsiteY4" fmla="*/ 282893 h 1580197"/>
                    <a:gd name="connsiteX5" fmla="*/ 620077 w 940118"/>
                    <a:gd name="connsiteY5" fmla="*/ 282893 h 1580197"/>
                    <a:gd name="connsiteX6" fmla="*/ 548076 w 940118"/>
                    <a:gd name="connsiteY6" fmla="*/ 339736 h 1580197"/>
                    <a:gd name="connsiteX7" fmla="*/ 548640 w 940118"/>
                    <a:gd name="connsiteY7" fmla="*/ 340043 h 1580197"/>
                    <a:gd name="connsiteX8" fmla="*/ 503873 w 940118"/>
                    <a:gd name="connsiteY8" fmla="*/ 383858 h 1580197"/>
                    <a:gd name="connsiteX9" fmla="*/ 488633 w 940118"/>
                    <a:gd name="connsiteY9" fmla="*/ 399098 h 1580197"/>
                    <a:gd name="connsiteX10" fmla="*/ 488633 w 940118"/>
                    <a:gd name="connsiteY10" fmla="*/ 400050 h 1580197"/>
                    <a:gd name="connsiteX11" fmla="*/ 422910 w 940118"/>
                    <a:gd name="connsiteY11" fmla="*/ 482918 h 1580197"/>
                    <a:gd name="connsiteX12" fmla="*/ 422910 w 940118"/>
                    <a:gd name="connsiteY12" fmla="*/ 483870 h 1580197"/>
                    <a:gd name="connsiteX13" fmla="*/ 367665 w 940118"/>
                    <a:gd name="connsiteY13" fmla="*/ 572453 h 1580197"/>
                    <a:gd name="connsiteX14" fmla="*/ 368618 w 940118"/>
                    <a:gd name="connsiteY14" fmla="*/ 573405 h 1580197"/>
                    <a:gd name="connsiteX15" fmla="*/ 317183 w 940118"/>
                    <a:gd name="connsiteY15" fmla="*/ 684847 h 1580197"/>
                    <a:gd name="connsiteX16" fmla="*/ 305241 w 940118"/>
                    <a:gd name="connsiteY16" fmla="*/ 678329 h 1580197"/>
                    <a:gd name="connsiteX17" fmla="*/ 305235 w 940118"/>
                    <a:gd name="connsiteY17" fmla="*/ 678350 h 1580197"/>
                    <a:gd name="connsiteX18" fmla="*/ 317183 w 940118"/>
                    <a:gd name="connsiteY18" fmla="*/ 684847 h 1580197"/>
                    <a:gd name="connsiteX19" fmla="*/ 260985 w 940118"/>
                    <a:gd name="connsiteY19" fmla="*/ 1014413 h 1580197"/>
                    <a:gd name="connsiteX20" fmla="*/ 342900 w 940118"/>
                    <a:gd name="connsiteY20" fmla="*/ 1373505 h 1580197"/>
                    <a:gd name="connsiteX21" fmla="*/ 546735 w 940118"/>
                    <a:gd name="connsiteY21" fmla="*/ 1580197 h 1580197"/>
                    <a:gd name="connsiteX22" fmla="*/ 285750 w 940118"/>
                    <a:gd name="connsiteY22" fmla="*/ 1438275 h 1580197"/>
                    <a:gd name="connsiteX23" fmla="*/ 81915 w 940118"/>
                    <a:gd name="connsiteY23" fmla="*/ 1231583 h 1580197"/>
                    <a:gd name="connsiteX24" fmla="*/ 0 w 940118"/>
                    <a:gd name="connsiteY24" fmla="*/ 872490 h 1580197"/>
                    <a:gd name="connsiteX25" fmla="*/ 56197 w 940118"/>
                    <a:gd name="connsiteY25" fmla="*/ 542925 h 1580197"/>
                    <a:gd name="connsiteX26" fmla="*/ 62441 w 940118"/>
                    <a:gd name="connsiteY26" fmla="*/ 546321 h 1580197"/>
                    <a:gd name="connsiteX27" fmla="*/ 62617 w 940118"/>
                    <a:gd name="connsiteY27" fmla="*/ 545909 h 1580197"/>
                    <a:gd name="connsiteX28" fmla="*/ 57150 w 940118"/>
                    <a:gd name="connsiteY28" fmla="*/ 542925 h 1580197"/>
                    <a:gd name="connsiteX29" fmla="*/ 107444 w 940118"/>
                    <a:gd name="connsiteY29" fmla="*/ 431896 h 1580197"/>
                    <a:gd name="connsiteX30" fmla="*/ 106680 w 940118"/>
                    <a:gd name="connsiteY30" fmla="*/ 431483 h 1580197"/>
                    <a:gd name="connsiteX31" fmla="*/ 227648 w 940118"/>
                    <a:gd name="connsiteY31" fmla="*/ 258128 h 1580197"/>
                    <a:gd name="connsiteX32" fmla="*/ 287315 w 940118"/>
                    <a:gd name="connsiteY32" fmla="*/ 198453 h 1580197"/>
                    <a:gd name="connsiteX33" fmla="*/ 359092 w 940118"/>
                    <a:gd name="connsiteY33" fmla="*/ 140970 h 1580197"/>
                    <a:gd name="connsiteX34" fmla="*/ 486263 w 940118"/>
                    <a:gd name="connsiteY34" fmla="*/ 68845 h 1580197"/>
                    <a:gd name="connsiteX35" fmla="*/ 485775 w 940118"/>
                    <a:gd name="connsiteY35" fmla="*/ 68580 h 1580197"/>
                    <a:gd name="connsiteX36" fmla="*/ 572452 w 940118"/>
                    <a:gd name="connsiteY36" fmla="*/ 32385 h 1580197"/>
                    <a:gd name="connsiteX37" fmla="*/ 595123 w 940118"/>
                    <a:gd name="connsiteY37" fmla="*/ 44713 h 1580197"/>
                    <a:gd name="connsiteX38" fmla="*/ 573405 w 940118"/>
                    <a:gd name="connsiteY38" fmla="*/ 32385 h 1580197"/>
                    <a:gd name="connsiteX39" fmla="*/ 679133 w 940118"/>
                    <a:gd name="connsiteY39" fmla="*/ 0 h 1580197"/>
                    <a:gd name="connsiteX0" fmla="*/ 679133 w 940118"/>
                    <a:gd name="connsiteY0" fmla="*/ 0 h 1580197"/>
                    <a:gd name="connsiteX1" fmla="*/ 940118 w 940118"/>
                    <a:gd name="connsiteY1" fmla="*/ 140970 h 1580197"/>
                    <a:gd name="connsiteX2" fmla="*/ 747299 w 940118"/>
                    <a:gd name="connsiteY2" fmla="*/ 210278 h 1580197"/>
                    <a:gd name="connsiteX3" fmla="*/ 747713 w 940118"/>
                    <a:gd name="connsiteY3" fmla="*/ 210503 h 1580197"/>
                    <a:gd name="connsiteX4" fmla="*/ 620078 w 940118"/>
                    <a:gd name="connsiteY4" fmla="*/ 282893 h 1580197"/>
                    <a:gd name="connsiteX5" fmla="*/ 620077 w 940118"/>
                    <a:gd name="connsiteY5" fmla="*/ 282893 h 1580197"/>
                    <a:gd name="connsiteX6" fmla="*/ 548076 w 940118"/>
                    <a:gd name="connsiteY6" fmla="*/ 339736 h 1580197"/>
                    <a:gd name="connsiteX7" fmla="*/ 548640 w 940118"/>
                    <a:gd name="connsiteY7" fmla="*/ 340043 h 1580197"/>
                    <a:gd name="connsiteX8" fmla="*/ 503873 w 940118"/>
                    <a:gd name="connsiteY8" fmla="*/ 383858 h 1580197"/>
                    <a:gd name="connsiteX9" fmla="*/ 488633 w 940118"/>
                    <a:gd name="connsiteY9" fmla="*/ 399098 h 1580197"/>
                    <a:gd name="connsiteX10" fmla="*/ 488633 w 940118"/>
                    <a:gd name="connsiteY10" fmla="*/ 400050 h 1580197"/>
                    <a:gd name="connsiteX11" fmla="*/ 422910 w 940118"/>
                    <a:gd name="connsiteY11" fmla="*/ 482918 h 1580197"/>
                    <a:gd name="connsiteX12" fmla="*/ 422910 w 940118"/>
                    <a:gd name="connsiteY12" fmla="*/ 483870 h 1580197"/>
                    <a:gd name="connsiteX13" fmla="*/ 367665 w 940118"/>
                    <a:gd name="connsiteY13" fmla="*/ 572453 h 1580197"/>
                    <a:gd name="connsiteX14" fmla="*/ 368618 w 940118"/>
                    <a:gd name="connsiteY14" fmla="*/ 573405 h 1580197"/>
                    <a:gd name="connsiteX15" fmla="*/ 317183 w 940118"/>
                    <a:gd name="connsiteY15" fmla="*/ 684847 h 1580197"/>
                    <a:gd name="connsiteX16" fmla="*/ 305241 w 940118"/>
                    <a:gd name="connsiteY16" fmla="*/ 678329 h 1580197"/>
                    <a:gd name="connsiteX17" fmla="*/ 305235 w 940118"/>
                    <a:gd name="connsiteY17" fmla="*/ 678350 h 1580197"/>
                    <a:gd name="connsiteX18" fmla="*/ 317183 w 940118"/>
                    <a:gd name="connsiteY18" fmla="*/ 684847 h 1580197"/>
                    <a:gd name="connsiteX19" fmla="*/ 260985 w 940118"/>
                    <a:gd name="connsiteY19" fmla="*/ 1014413 h 1580197"/>
                    <a:gd name="connsiteX20" fmla="*/ 342900 w 940118"/>
                    <a:gd name="connsiteY20" fmla="*/ 1373505 h 1580197"/>
                    <a:gd name="connsiteX21" fmla="*/ 546735 w 940118"/>
                    <a:gd name="connsiteY21" fmla="*/ 1580197 h 1580197"/>
                    <a:gd name="connsiteX22" fmla="*/ 285750 w 940118"/>
                    <a:gd name="connsiteY22" fmla="*/ 1438275 h 1580197"/>
                    <a:gd name="connsiteX23" fmla="*/ 81915 w 940118"/>
                    <a:gd name="connsiteY23" fmla="*/ 1231583 h 1580197"/>
                    <a:gd name="connsiteX24" fmla="*/ 0 w 940118"/>
                    <a:gd name="connsiteY24" fmla="*/ 872490 h 1580197"/>
                    <a:gd name="connsiteX25" fmla="*/ 56197 w 940118"/>
                    <a:gd name="connsiteY25" fmla="*/ 542925 h 1580197"/>
                    <a:gd name="connsiteX26" fmla="*/ 62441 w 940118"/>
                    <a:gd name="connsiteY26" fmla="*/ 546321 h 1580197"/>
                    <a:gd name="connsiteX27" fmla="*/ 62617 w 940118"/>
                    <a:gd name="connsiteY27" fmla="*/ 545909 h 1580197"/>
                    <a:gd name="connsiteX28" fmla="*/ 57150 w 940118"/>
                    <a:gd name="connsiteY28" fmla="*/ 542925 h 1580197"/>
                    <a:gd name="connsiteX29" fmla="*/ 107444 w 940118"/>
                    <a:gd name="connsiteY29" fmla="*/ 431896 h 1580197"/>
                    <a:gd name="connsiteX30" fmla="*/ 106680 w 940118"/>
                    <a:gd name="connsiteY30" fmla="*/ 431483 h 1580197"/>
                    <a:gd name="connsiteX31" fmla="*/ 227648 w 940118"/>
                    <a:gd name="connsiteY31" fmla="*/ 258128 h 1580197"/>
                    <a:gd name="connsiteX32" fmla="*/ 287315 w 940118"/>
                    <a:gd name="connsiteY32" fmla="*/ 198453 h 1580197"/>
                    <a:gd name="connsiteX33" fmla="*/ 359092 w 940118"/>
                    <a:gd name="connsiteY33" fmla="*/ 140970 h 1580197"/>
                    <a:gd name="connsiteX34" fmla="*/ 486263 w 940118"/>
                    <a:gd name="connsiteY34" fmla="*/ 68845 h 1580197"/>
                    <a:gd name="connsiteX35" fmla="*/ 485775 w 940118"/>
                    <a:gd name="connsiteY35" fmla="*/ 68580 h 1580197"/>
                    <a:gd name="connsiteX36" fmla="*/ 572452 w 940118"/>
                    <a:gd name="connsiteY36" fmla="*/ 32385 h 1580197"/>
                    <a:gd name="connsiteX37" fmla="*/ 573405 w 940118"/>
                    <a:gd name="connsiteY37" fmla="*/ 32385 h 1580197"/>
                    <a:gd name="connsiteX38" fmla="*/ 679133 w 940118"/>
                    <a:gd name="connsiteY38" fmla="*/ 0 h 1580197"/>
                    <a:gd name="connsiteX0" fmla="*/ 679133 w 940118"/>
                    <a:gd name="connsiteY0" fmla="*/ 0 h 1580197"/>
                    <a:gd name="connsiteX1" fmla="*/ 940118 w 940118"/>
                    <a:gd name="connsiteY1" fmla="*/ 140970 h 1580197"/>
                    <a:gd name="connsiteX2" fmla="*/ 747299 w 940118"/>
                    <a:gd name="connsiteY2" fmla="*/ 210278 h 1580197"/>
                    <a:gd name="connsiteX3" fmla="*/ 747713 w 940118"/>
                    <a:gd name="connsiteY3" fmla="*/ 210503 h 1580197"/>
                    <a:gd name="connsiteX4" fmla="*/ 620078 w 940118"/>
                    <a:gd name="connsiteY4" fmla="*/ 282893 h 1580197"/>
                    <a:gd name="connsiteX5" fmla="*/ 620077 w 940118"/>
                    <a:gd name="connsiteY5" fmla="*/ 282893 h 1580197"/>
                    <a:gd name="connsiteX6" fmla="*/ 548076 w 940118"/>
                    <a:gd name="connsiteY6" fmla="*/ 339736 h 1580197"/>
                    <a:gd name="connsiteX7" fmla="*/ 548640 w 940118"/>
                    <a:gd name="connsiteY7" fmla="*/ 340043 h 1580197"/>
                    <a:gd name="connsiteX8" fmla="*/ 488633 w 940118"/>
                    <a:gd name="connsiteY8" fmla="*/ 399098 h 1580197"/>
                    <a:gd name="connsiteX9" fmla="*/ 488633 w 940118"/>
                    <a:gd name="connsiteY9" fmla="*/ 400050 h 1580197"/>
                    <a:gd name="connsiteX10" fmla="*/ 422910 w 940118"/>
                    <a:gd name="connsiteY10" fmla="*/ 482918 h 1580197"/>
                    <a:gd name="connsiteX11" fmla="*/ 422910 w 940118"/>
                    <a:gd name="connsiteY11" fmla="*/ 483870 h 1580197"/>
                    <a:gd name="connsiteX12" fmla="*/ 367665 w 940118"/>
                    <a:gd name="connsiteY12" fmla="*/ 572453 h 1580197"/>
                    <a:gd name="connsiteX13" fmla="*/ 368618 w 940118"/>
                    <a:gd name="connsiteY13" fmla="*/ 573405 h 1580197"/>
                    <a:gd name="connsiteX14" fmla="*/ 317183 w 940118"/>
                    <a:gd name="connsiteY14" fmla="*/ 684847 h 1580197"/>
                    <a:gd name="connsiteX15" fmla="*/ 305241 w 940118"/>
                    <a:gd name="connsiteY15" fmla="*/ 678329 h 1580197"/>
                    <a:gd name="connsiteX16" fmla="*/ 305235 w 940118"/>
                    <a:gd name="connsiteY16" fmla="*/ 678350 h 1580197"/>
                    <a:gd name="connsiteX17" fmla="*/ 317183 w 940118"/>
                    <a:gd name="connsiteY17" fmla="*/ 684847 h 1580197"/>
                    <a:gd name="connsiteX18" fmla="*/ 260985 w 940118"/>
                    <a:gd name="connsiteY18" fmla="*/ 1014413 h 1580197"/>
                    <a:gd name="connsiteX19" fmla="*/ 342900 w 940118"/>
                    <a:gd name="connsiteY19" fmla="*/ 1373505 h 1580197"/>
                    <a:gd name="connsiteX20" fmla="*/ 546735 w 940118"/>
                    <a:gd name="connsiteY20" fmla="*/ 1580197 h 1580197"/>
                    <a:gd name="connsiteX21" fmla="*/ 285750 w 940118"/>
                    <a:gd name="connsiteY21" fmla="*/ 1438275 h 1580197"/>
                    <a:gd name="connsiteX22" fmla="*/ 81915 w 940118"/>
                    <a:gd name="connsiteY22" fmla="*/ 1231583 h 1580197"/>
                    <a:gd name="connsiteX23" fmla="*/ 0 w 940118"/>
                    <a:gd name="connsiteY23" fmla="*/ 872490 h 1580197"/>
                    <a:gd name="connsiteX24" fmla="*/ 56197 w 940118"/>
                    <a:gd name="connsiteY24" fmla="*/ 542925 h 1580197"/>
                    <a:gd name="connsiteX25" fmla="*/ 62441 w 940118"/>
                    <a:gd name="connsiteY25" fmla="*/ 546321 h 1580197"/>
                    <a:gd name="connsiteX26" fmla="*/ 62617 w 940118"/>
                    <a:gd name="connsiteY26" fmla="*/ 545909 h 1580197"/>
                    <a:gd name="connsiteX27" fmla="*/ 57150 w 940118"/>
                    <a:gd name="connsiteY27" fmla="*/ 542925 h 1580197"/>
                    <a:gd name="connsiteX28" fmla="*/ 107444 w 940118"/>
                    <a:gd name="connsiteY28" fmla="*/ 431896 h 1580197"/>
                    <a:gd name="connsiteX29" fmla="*/ 106680 w 940118"/>
                    <a:gd name="connsiteY29" fmla="*/ 431483 h 1580197"/>
                    <a:gd name="connsiteX30" fmla="*/ 227648 w 940118"/>
                    <a:gd name="connsiteY30" fmla="*/ 258128 h 1580197"/>
                    <a:gd name="connsiteX31" fmla="*/ 287315 w 940118"/>
                    <a:gd name="connsiteY31" fmla="*/ 198453 h 1580197"/>
                    <a:gd name="connsiteX32" fmla="*/ 359092 w 940118"/>
                    <a:gd name="connsiteY32" fmla="*/ 140970 h 1580197"/>
                    <a:gd name="connsiteX33" fmla="*/ 486263 w 940118"/>
                    <a:gd name="connsiteY33" fmla="*/ 68845 h 1580197"/>
                    <a:gd name="connsiteX34" fmla="*/ 485775 w 940118"/>
                    <a:gd name="connsiteY34" fmla="*/ 68580 h 1580197"/>
                    <a:gd name="connsiteX35" fmla="*/ 572452 w 940118"/>
                    <a:gd name="connsiteY35" fmla="*/ 32385 h 1580197"/>
                    <a:gd name="connsiteX36" fmla="*/ 573405 w 940118"/>
                    <a:gd name="connsiteY36" fmla="*/ 32385 h 1580197"/>
                    <a:gd name="connsiteX37" fmla="*/ 679133 w 940118"/>
                    <a:gd name="connsiteY37" fmla="*/ 0 h 1580197"/>
                    <a:gd name="connsiteX0" fmla="*/ 679133 w 940118"/>
                    <a:gd name="connsiteY0" fmla="*/ 0 h 1580197"/>
                    <a:gd name="connsiteX1" fmla="*/ 940118 w 940118"/>
                    <a:gd name="connsiteY1" fmla="*/ 140970 h 1580197"/>
                    <a:gd name="connsiteX2" fmla="*/ 747299 w 940118"/>
                    <a:gd name="connsiteY2" fmla="*/ 210278 h 1580197"/>
                    <a:gd name="connsiteX3" fmla="*/ 747713 w 940118"/>
                    <a:gd name="connsiteY3" fmla="*/ 210503 h 1580197"/>
                    <a:gd name="connsiteX4" fmla="*/ 620078 w 940118"/>
                    <a:gd name="connsiteY4" fmla="*/ 282893 h 1580197"/>
                    <a:gd name="connsiteX5" fmla="*/ 620077 w 940118"/>
                    <a:gd name="connsiteY5" fmla="*/ 282893 h 1580197"/>
                    <a:gd name="connsiteX6" fmla="*/ 548076 w 940118"/>
                    <a:gd name="connsiteY6" fmla="*/ 339736 h 1580197"/>
                    <a:gd name="connsiteX7" fmla="*/ 548640 w 940118"/>
                    <a:gd name="connsiteY7" fmla="*/ 340043 h 1580197"/>
                    <a:gd name="connsiteX8" fmla="*/ 488633 w 940118"/>
                    <a:gd name="connsiteY8" fmla="*/ 399098 h 1580197"/>
                    <a:gd name="connsiteX9" fmla="*/ 488633 w 940118"/>
                    <a:gd name="connsiteY9" fmla="*/ 400050 h 1580197"/>
                    <a:gd name="connsiteX10" fmla="*/ 422910 w 940118"/>
                    <a:gd name="connsiteY10" fmla="*/ 482918 h 1580197"/>
                    <a:gd name="connsiteX11" fmla="*/ 422910 w 940118"/>
                    <a:gd name="connsiteY11" fmla="*/ 483870 h 1580197"/>
                    <a:gd name="connsiteX12" fmla="*/ 367665 w 940118"/>
                    <a:gd name="connsiteY12" fmla="*/ 572453 h 1580197"/>
                    <a:gd name="connsiteX13" fmla="*/ 368618 w 940118"/>
                    <a:gd name="connsiteY13" fmla="*/ 573405 h 1580197"/>
                    <a:gd name="connsiteX14" fmla="*/ 317183 w 940118"/>
                    <a:gd name="connsiteY14" fmla="*/ 684847 h 1580197"/>
                    <a:gd name="connsiteX15" fmla="*/ 305241 w 940118"/>
                    <a:gd name="connsiteY15" fmla="*/ 678329 h 1580197"/>
                    <a:gd name="connsiteX16" fmla="*/ 317183 w 940118"/>
                    <a:gd name="connsiteY16" fmla="*/ 684847 h 1580197"/>
                    <a:gd name="connsiteX17" fmla="*/ 260985 w 940118"/>
                    <a:gd name="connsiteY17" fmla="*/ 1014413 h 1580197"/>
                    <a:gd name="connsiteX18" fmla="*/ 342900 w 940118"/>
                    <a:gd name="connsiteY18" fmla="*/ 1373505 h 1580197"/>
                    <a:gd name="connsiteX19" fmla="*/ 546735 w 940118"/>
                    <a:gd name="connsiteY19" fmla="*/ 1580197 h 1580197"/>
                    <a:gd name="connsiteX20" fmla="*/ 285750 w 940118"/>
                    <a:gd name="connsiteY20" fmla="*/ 1438275 h 1580197"/>
                    <a:gd name="connsiteX21" fmla="*/ 81915 w 940118"/>
                    <a:gd name="connsiteY21" fmla="*/ 1231583 h 1580197"/>
                    <a:gd name="connsiteX22" fmla="*/ 0 w 940118"/>
                    <a:gd name="connsiteY22" fmla="*/ 872490 h 1580197"/>
                    <a:gd name="connsiteX23" fmla="*/ 56197 w 940118"/>
                    <a:gd name="connsiteY23" fmla="*/ 542925 h 1580197"/>
                    <a:gd name="connsiteX24" fmla="*/ 62441 w 940118"/>
                    <a:gd name="connsiteY24" fmla="*/ 546321 h 1580197"/>
                    <a:gd name="connsiteX25" fmla="*/ 62617 w 940118"/>
                    <a:gd name="connsiteY25" fmla="*/ 545909 h 1580197"/>
                    <a:gd name="connsiteX26" fmla="*/ 57150 w 940118"/>
                    <a:gd name="connsiteY26" fmla="*/ 542925 h 1580197"/>
                    <a:gd name="connsiteX27" fmla="*/ 107444 w 940118"/>
                    <a:gd name="connsiteY27" fmla="*/ 431896 h 1580197"/>
                    <a:gd name="connsiteX28" fmla="*/ 106680 w 940118"/>
                    <a:gd name="connsiteY28" fmla="*/ 431483 h 1580197"/>
                    <a:gd name="connsiteX29" fmla="*/ 227648 w 940118"/>
                    <a:gd name="connsiteY29" fmla="*/ 258128 h 1580197"/>
                    <a:gd name="connsiteX30" fmla="*/ 287315 w 940118"/>
                    <a:gd name="connsiteY30" fmla="*/ 198453 h 1580197"/>
                    <a:gd name="connsiteX31" fmla="*/ 359092 w 940118"/>
                    <a:gd name="connsiteY31" fmla="*/ 140970 h 1580197"/>
                    <a:gd name="connsiteX32" fmla="*/ 486263 w 940118"/>
                    <a:gd name="connsiteY32" fmla="*/ 68845 h 1580197"/>
                    <a:gd name="connsiteX33" fmla="*/ 485775 w 940118"/>
                    <a:gd name="connsiteY33" fmla="*/ 68580 h 1580197"/>
                    <a:gd name="connsiteX34" fmla="*/ 572452 w 940118"/>
                    <a:gd name="connsiteY34" fmla="*/ 32385 h 1580197"/>
                    <a:gd name="connsiteX35" fmla="*/ 573405 w 940118"/>
                    <a:gd name="connsiteY35" fmla="*/ 32385 h 1580197"/>
                    <a:gd name="connsiteX36" fmla="*/ 679133 w 940118"/>
                    <a:gd name="connsiteY36" fmla="*/ 0 h 158019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</a:cxnLst>
                  <a:rect l="l" t="t" r="r" b="b"/>
                  <a:pathLst>
                    <a:path w="940118" h="1580197">
                      <a:moveTo>
                        <a:pt x="679133" y="0"/>
                      </a:moveTo>
                      <a:lnTo>
                        <a:pt x="940118" y="140970"/>
                      </a:lnTo>
                      <a:lnTo>
                        <a:pt x="747299" y="210278"/>
                      </a:lnTo>
                      <a:lnTo>
                        <a:pt x="747713" y="210503"/>
                      </a:lnTo>
                      <a:cubicBezTo>
                        <a:pt x="701040" y="232410"/>
                        <a:pt x="658178" y="256223"/>
                        <a:pt x="620078" y="282893"/>
                      </a:cubicBezTo>
                      <a:lnTo>
                        <a:pt x="620077" y="282893"/>
                      </a:lnTo>
                      <a:lnTo>
                        <a:pt x="548076" y="339736"/>
                      </a:lnTo>
                      <a:lnTo>
                        <a:pt x="548640" y="340043"/>
                      </a:lnTo>
                      <a:cubicBezTo>
                        <a:pt x="538733" y="349937"/>
                        <a:pt x="498634" y="389097"/>
                        <a:pt x="488633" y="399098"/>
                      </a:cubicBezTo>
                      <a:lnTo>
                        <a:pt x="488633" y="400050"/>
                      </a:lnTo>
                      <a:cubicBezTo>
                        <a:pt x="464820" y="426720"/>
                        <a:pt x="442913" y="454343"/>
                        <a:pt x="422910" y="482918"/>
                      </a:cubicBezTo>
                      <a:lnTo>
                        <a:pt x="422910" y="483870"/>
                      </a:lnTo>
                      <a:cubicBezTo>
                        <a:pt x="402908" y="512445"/>
                        <a:pt x="383858" y="541973"/>
                        <a:pt x="367665" y="572453"/>
                      </a:cubicBezTo>
                      <a:lnTo>
                        <a:pt x="368618" y="573405"/>
                      </a:lnTo>
                      <a:cubicBezTo>
                        <a:pt x="347663" y="608647"/>
                        <a:pt x="331470" y="645795"/>
                        <a:pt x="317183" y="684847"/>
                      </a:cubicBezTo>
                      <a:lnTo>
                        <a:pt x="305241" y="678329"/>
                      </a:lnTo>
                      <a:lnTo>
                        <a:pt x="317183" y="684847"/>
                      </a:lnTo>
                      <a:cubicBezTo>
                        <a:pt x="280035" y="786765"/>
                        <a:pt x="260985" y="896303"/>
                        <a:pt x="260985" y="1014413"/>
                      </a:cubicBezTo>
                      <a:cubicBezTo>
                        <a:pt x="260985" y="1152525"/>
                        <a:pt x="287655" y="1272540"/>
                        <a:pt x="342900" y="1373505"/>
                      </a:cubicBezTo>
                      <a:cubicBezTo>
                        <a:pt x="391478" y="1463993"/>
                        <a:pt x="460058" y="1532572"/>
                        <a:pt x="546735" y="1580197"/>
                      </a:cubicBezTo>
                      <a:lnTo>
                        <a:pt x="285750" y="1438275"/>
                      </a:lnTo>
                      <a:cubicBezTo>
                        <a:pt x="199073" y="1390650"/>
                        <a:pt x="130493" y="1322070"/>
                        <a:pt x="81915" y="1231583"/>
                      </a:cubicBezTo>
                      <a:cubicBezTo>
                        <a:pt x="27622" y="1130618"/>
                        <a:pt x="0" y="1010603"/>
                        <a:pt x="0" y="872490"/>
                      </a:cubicBezTo>
                      <a:cubicBezTo>
                        <a:pt x="0" y="754380"/>
                        <a:pt x="19050" y="644842"/>
                        <a:pt x="56197" y="542925"/>
                      </a:cubicBezTo>
                      <a:lnTo>
                        <a:pt x="62441" y="546321"/>
                      </a:lnTo>
                      <a:cubicBezTo>
                        <a:pt x="62500" y="546184"/>
                        <a:pt x="62558" y="546046"/>
                        <a:pt x="62617" y="545909"/>
                      </a:cubicBezTo>
                      <a:lnTo>
                        <a:pt x="57150" y="542925"/>
                      </a:lnTo>
                      <a:lnTo>
                        <a:pt x="107444" y="431896"/>
                      </a:lnTo>
                      <a:lnTo>
                        <a:pt x="106680" y="431483"/>
                      </a:lnTo>
                      <a:cubicBezTo>
                        <a:pt x="126714" y="402522"/>
                        <a:pt x="197542" y="296966"/>
                        <a:pt x="227648" y="258128"/>
                      </a:cubicBezTo>
                      <a:lnTo>
                        <a:pt x="287315" y="198453"/>
                      </a:lnTo>
                      <a:lnTo>
                        <a:pt x="359092" y="140970"/>
                      </a:lnTo>
                      <a:lnTo>
                        <a:pt x="486263" y="68845"/>
                      </a:lnTo>
                      <a:lnTo>
                        <a:pt x="485775" y="68580"/>
                      </a:lnTo>
                      <a:cubicBezTo>
                        <a:pt x="513398" y="55245"/>
                        <a:pt x="541973" y="43815"/>
                        <a:pt x="572452" y="32385"/>
                      </a:cubicBezTo>
                      <a:lnTo>
                        <a:pt x="573405" y="32385"/>
                      </a:lnTo>
                      <a:lnTo>
                        <a:pt x="679133" y="0"/>
                      </a:lnTo>
                      <a:close/>
                    </a:path>
                  </a:pathLst>
                </a:custGeom>
                <a:solidFill>
                  <a:schemeClr val="accent3">
                    <a:lumMod val="60000"/>
                    <a:lumOff val="40000"/>
                  </a:schemeClr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72" name="Freeform: Shape 171">
                  <a:extLst>
                    <a:ext uri="{FF2B5EF4-FFF2-40B4-BE49-F238E27FC236}">
                      <a16:creationId xmlns:a16="http://schemas.microsoft.com/office/drawing/2014/main" id="{6D3B99DC-B663-4FAE-A5BF-39E0AB3AE928}"/>
                    </a:ext>
                  </a:extLst>
                </p:cNvPr>
                <p:cNvSpPr/>
                <p:nvPr/>
              </p:nvSpPr>
              <p:spPr>
                <a:xfrm>
                  <a:off x="2728941" y="1809862"/>
                  <a:ext cx="257176" cy="304801"/>
                </a:xfrm>
                <a:custGeom>
                  <a:avLst/>
                  <a:gdLst>
                    <a:gd name="connsiteX0" fmla="*/ 260985 w 257175"/>
                    <a:gd name="connsiteY0" fmla="*/ 311468 h 304800"/>
                    <a:gd name="connsiteX1" fmla="*/ 0 w 257175"/>
                    <a:gd name="connsiteY1" fmla="*/ 170497 h 304800"/>
                    <a:gd name="connsiteX2" fmla="*/ 952 w 257175"/>
                    <a:gd name="connsiteY2" fmla="*/ 0 h 304800"/>
                    <a:gd name="connsiteX3" fmla="*/ 260985 w 257175"/>
                    <a:gd name="connsiteY3" fmla="*/ 140970 h 3048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57175" h="304800">
                      <a:moveTo>
                        <a:pt x="260985" y="311468"/>
                      </a:moveTo>
                      <a:lnTo>
                        <a:pt x="0" y="170497"/>
                      </a:lnTo>
                      <a:lnTo>
                        <a:pt x="952" y="0"/>
                      </a:lnTo>
                      <a:lnTo>
                        <a:pt x="260985" y="140970"/>
                      </a:lnTo>
                      <a:close/>
                    </a:path>
                  </a:pathLst>
                </a:custGeom>
                <a:solidFill>
                  <a:schemeClr val="accent3">
                    <a:lumMod val="60000"/>
                    <a:lumOff val="40000"/>
                  </a:schemeClr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</p:grpSp>
        </p:grpSp>
      </p:grpSp>
      <p:grpSp>
        <p:nvGrpSpPr>
          <p:cNvPr id="196" name="Group 195">
            <a:extLst>
              <a:ext uri="{FF2B5EF4-FFF2-40B4-BE49-F238E27FC236}">
                <a16:creationId xmlns:a16="http://schemas.microsoft.com/office/drawing/2014/main" id="{4DCDD99A-ACD6-436E-8A1F-61CD192F09FA}"/>
              </a:ext>
            </a:extLst>
          </p:cNvPr>
          <p:cNvGrpSpPr/>
          <p:nvPr/>
        </p:nvGrpSpPr>
        <p:grpSpPr>
          <a:xfrm>
            <a:off x="10628671" y="5127179"/>
            <a:ext cx="820878" cy="1318663"/>
            <a:chOff x="7185244" y="414682"/>
            <a:chExt cx="2544566" cy="4087609"/>
          </a:xfrm>
        </p:grpSpPr>
        <p:cxnSp>
          <p:nvCxnSpPr>
            <p:cNvPr id="197" name="Straight Connector 196">
              <a:extLst>
                <a:ext uri="{FF2B5EF4-FFF2-40B4-BE49-F238E27FC236}">
                  <a16:creationId xmlns:a16="http://schemas.microsoft.com/office/drawing/2014/main" id="{356506AE-0C1B-4E97-8A6A-D8C9429BB753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8350511" y="1910739"/>
              <a:ext cx="235200" cy="1087981"/>
            </a:xfrm>
            <a:prstGeom prst="line">
              <a:avLst/>
            </a:prstGeom>
            <a:ln w="19050">
              <a:solidFill>
                <a:schemeClr val="accent3"/>
              </a:solidFill>
            </a:ln>
            <a:effectLst>
              <a:outerShdw blurRad="63500" algn="ctr" rotWithShape="0">
                <a:prstClr val="black">
                  <a:alpha val="25000"/>
                </a:prstClr>
              </a:outerShdw>
            </a:effectLst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8" name="Straight Connector 197">
              <a:extLst>
                <a:ext uri="{FF2B5EF4-FFF2-40B4-BE49-F238E27FC236}">
                  <a16:creationId xmlns:a16="http://schemas.microsoft.com/office/drawing/2014/main" id="{62E55FD3-140D-4BDB-9183-965498823D58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8602980" y="1910735"/>
              <a:ext cx="186689" cy="1076234"/>
            </a:xfrm>
            <a:prstGeom prst="line">
              <a:avLst/>
            </a:prstGeom>
            <a:ln w="19050">
              <a:solidFill>
                <a:schemeClr val="accent3"/>
              </a:solidFill>
            </a:ln>
            <a:effectLst>
              <a:outerShdw blurRad="63500" algn="ctr" rotWithShape="0">
                <a:prstClr val="black">
                  <a:alpha val="25000"/>
                </a:prstClr>
              </a:outerShdw>
            </a:effectLst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9" name="Straight Connector 198">
              <a:extLst>
                <a:ext uri="{FF2B5EF4-FFF2-40B4-BE49-F238E27FC236}">
                  <a16:creationId xmlns:a16="http://schemas.microsoft.com/office/drawing/2014/main" id="{E343363F-C912-44C8-873F-2C7781775D02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8597160" y="1806426"/>
              <a:ext cx="0" cy="1180545"/>
            </a:xfrm>
            <a:prstGeom prst="line">
              <a:avLst/>
            </a:prstGeom>
            <a:ln w="19050">
              <a:solidFill>
                <a:schemeClr val="accent3"/>
              </a:solidFill>
            </a:ln>
            <a:effectLst>
              <a:outerShdw blurRad="63500" algn="ctr" rotWithShape="0">
                <a:prstClr val="black">
                  <a:alpha val="25000"/>
                </a:prstClr>
              </a:outerShdw>
            </a:effectLst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200" name="Group 199">
              <a:extLst>
                <a:ext uri="{FF2B5EF4-FFF2-40B4-BE49-F238E27FC236}">
                  <a16:creationId xmlns:a16="http://schemas.microsoft.com/office/drawing/2014/main" id="{65BE38AC-4A03-4301-8C89-488916F18A22}"/>
                </a:ext>
              </a:extLst>
            </p:cNvPr>
            <p:cNvGrpSpPr/>
            <p:nvPr/>
          </p:nvGrpSpPr>
          <p:grpSpPr>
            <a:xfrm rot="20249457">
              <a:off x="7185244" y="414682"/>
              <a:ext cx="1735282" cy="1729673"/>
              <a:chOff x="8012538" y="961336"/>
              <a:chExt cx="1184376" cy="1180547"/>
            </a:xfrm>
            <a:effectLst/>
          </p:grpSpPr>
          <p:sp>
            <p:nvSpPr>
              <p:cNvPr id="230" name="Freeform: Shape 229">
                <a:extLst>
                  <a:ext uri="{FF2B5EF4-FFF2-40B4-BE49-F238E27FC236}">
                    <a16:creationId xmlns:a16="http://schemas.microsoft.com/office/drawing/2014/main" id="{965FBC5C-851B-43A5-830A-7E2935BAC6DE}"/>
                  </a:ext>
                </a:extLst>
              </p:cNvPr>
              <p:cNvSpPr/>
              <p:nvPr/>
            </p:nvSpPr>
            <p:spPr>
              <a:xfrm>
                <a:off x="8012538" y="961336"/>
                <a:ext cx="599207" cy="1180547"/>
              </a:xfrm>
              <a:custGeom>
                <a:avLst/>
                <a:gdLst>
                  <a:gd name="connsiteX0" fmla="*/ 417713 w 666025"/>
                  <a:gd name="connsiteY0" fmla="*/ 1803 h 1312853"/>
                  <a:gd name="connsiteX1" fmla="*/ 648776 w 666025"/>
                  <a:gd name="connsiteY1" fmla="*/ 158461 h 1312853"/>
                  <a:gd name="connsiteX2" fmla="*/ 666025 w 666025"/>
                  <a:gd name="connsiteY2" fmla="*/ 133883 h 1312853"/>
                  <a:gd name="connsiteX3" fmla="*/ 666025 w 666025"/>
                  <a:gd name="connsiteY3" fmla="*/ 1307251 h 1312853"/>
                  <a:gd name="connsiteX4" fmla="*/ 657567 w 666025"/>
                  <a:gd name="connsiteY4" fmla="*/ 1312853 h 1312853"/>
                  <a:gd name="connsiteX5" fmla="*/ 417713 w 666025"/>
                  <a:gd name="connsiteY5" fmla="*/ 1803 h 1312853"/>
                  <a:gd name="connsiteX0" fmla="*/ 417713 w 666025"/>
                  <a:gd name="connsiteY0" fmla="*/ 1803 h 1312853"/>
                  <a:gd name="connsiteX1" fmla="*/ 648776 w 666025"/>
                  <a:gd name="connsiteY1" fmla="*/ 158461 h 1312853"/>
                  <a:gd name="connsiteX2" fmla="*/ 666025 w 666025"/>
                  <a:gd name="connsiteY2" fmla="*/ 133883 h 1312853"/>
                  <a:gd name="connsiteX3" fmla="*/ 666025 w 666025"/>
                  <a:gd name="connsiteY3" fmla="*/ 1307251 h 1312853"/>
                  <a:gd name="connsiteX4" fmla="*/ 657567 w 666025"/>
                  <a:gd name="connsiteY4" fmla="*/ 1312853 h 1312853"/>
                  <a:gd name="connsiteX5" fmla="*/ 417713 w 666025"/>
                  <a:gd name="connsiteY5" fmla="*/ 1803 h 1312853"/>
                  <a:gd name="connsiteX0" fmla="*/ 417713 w 666025"/>
                  <a:gd name="connsiteY0" fmla="*/ 1803 h 1312853"/>
                  <a:gd name="connsiteX1" fmla="*/ 648776 w 666025"/>
                  <a:gd name="connsiteY1" fmla="*/ 158461 h 1312853"/>
                  <a:gd name="connsiteX2" fmla="*/ 666025 w 666025"/>
                  <a:gd name="connsiteY2" fmla="*/ 1307251 h 1312853"/>
                  <a:gd name="connsiteX3" fmla="*/ 657567 w 666025"/>
                  <a:gd name="connsiteY3" fmla="*/ 1312853 h 1312853"/>
                  <a:gd name="connsiteX4" fmla="*/ 417713 w 666025"/>
                  <a:gd name="connsiteY4" fmla="*/ 1803 h 1312853"/>
                  <a:gd name="connsiteX0" fmla="*/ 417713 w 666361"/>
                  <a:gd name="connsiteY0" fmla="*/ 1803 h 1312853"/>
                  <a:gd name="connsiteX1" fmla="*/ 666361 w 666361"/>
                  <a:gd name="connsiteY1" fmla="*/ 167253 h 1312853"/>
                  <a:gd name="connsiteX2" fmla="*/ 666025 w 666361"/>
                  <a:gd name="connsiteY2" fmla="*/ 1307251 h 1312853"/>
                  <a:gd name="connsiteX3" fmla="*/ 657567 w 666361"/>
                  <a:gd name="connsiteY3" fmla="*/ 1312853 h 1312853"/>
                  <a:gd name="connsiteX4" fmla="*/ 417713 w 666361"/>
                  <a:gd name="connsiteY4" fmla="*/ 1803 h 13128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66361" h="1312853">
                    <a:moveTo>
                      <a:pt x="417713" y="1803"/>
                    </a:moveTo>
                    <a:cubicBezTo>
                      <a:pt x="504336" y="11478"/>
                      <a:pt x="605290" y="69294"/>
                      <a:pt x="666361" y="167253"/>
                    </a:cubicBezTo>
                    <a:lnTo>
                      <a:pt x="666025" y="1307251"/>
                    </a:lnTo>
                    <a:lnTo>
                      <a:pt x="657567" y="1312853"/>
                    </a:lnTo>
                    <a:cubicBezTo>
                      <a:pt x="-394158" y="656864"/>
                      <a:pt x="42344" y="-40119"/>
                      <a:pt x="417713" y="1803"/>
                    </a:cubicBezTo>
                    <a:close/>
                  </a:path>
                </a:pathLst>
              </a:custGeom>
              <a:gradFill flip="none" rotWithShape="1">
                <a:gsLst>
                  <a:gs pos="25000">
                    <a:schemeClr val="accent3">
                      <a:lumMod val="80000"/>
                    </a:schemeClr>
                  </a:gs>
                  <a:gs pos="0">
                    <a:schemeClr val="accent3">
                      <a:lumMod val="75000"/>
                    </a:schemeClr>
                  </a:gs>
                  <a:gs pos="100000">
                    <a:schemeClr val="accent3">
                      <a:lumMod val="90000"/>
                    </a:schemeClr>
                  </a:gs>
                </a:gsLst>
                <a:lin ang="10800000" scaled="1"/>
                <a:tileRect/>
              </a:gradFill>
              <a:ln>
                <a:noFill/>
              </a:ln>
              <a:effectLst>
                <a:outerShdw blurRad="317500" dist="12700" dir="16200000" rotWithShape="0">
                  <a:prstClr val="black">
                    <a:alpha val="15000"/>
                  </a:prstClr>
                </a:outerShdw>
              </a:effectLst>
            </p:spPr>
            <p:txBody>
    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en-US" sz="2701" dirty="0"/>
              </a:p>
            </p:txBody>
          </p:sp>
          <p:sp>
            <p:nvSpPr>
              <p:cNvPr id="231" name="Freeform: Shape 230">
                <a:extLst>
                  <a:ext uri="{FF2B5EF4-FFF2-40B4-BE49-F238E27FC236}">
                    <a16:creationId xmlns:a16="http://schemas.microsoft.com/office/drawing/2014/main" id="{6AF10FBC-C821-445F-A8CD-347DFDD13E4A}"/>
                  </a:ext>
                </a:extLst>
              </p:cNvPr>
              <p:cNvSpPr/>
              <p:nvPr/>
            </p:nvSpPr>
            <p:spPr>
              <a:xfrm flipH="1">
                <a:off x="8597707" y="961336"/>
                <a:ext cx="599207" cy="1180547"/>
              </a:xfrm>
              <a:custGeom>
                <a:avLst/>
                <a:gdLst>
                  <a:gd name="connsiteX0" fmla="*/ 417713 w 666025"/>
                  <a:gd name="connsiteY0" fmla="*/ 1803 h 1312853"/>
                  <a:gd name="connsiteX1" fmla="*/ 648776 w 666025"/>
                  <a:gd name="connsiteY1" fmla="*/ 158461 h 1312853"/>
                  <a:gd name="connsiteX2" fmla="*/ 666025 w 666025"/>
                  <a:gd name="connsiteY2" fmla="*/ 133883 h 1312853"/>
                  <a:gd name="connsiteX3" fmla="*/ 666025 w 666025"/>
                  <a:gd name="connsiteY3" fmla="*/ 1307251 h 1312853"/>
                  <a:gd name="connsiteX4" fmla="*/ 657567 w 666025"/>
                  <a:gd name="connsiteY4" fmla="*/ 1312853 h 1312853"/>
                  <a:gd name="connsiteX5" fmla="*/ 417713 w 666025"/>
                  <a:gd name="connsiteY5" fmla="*/ 1803 h 1312853"/>
                  <a:gd name="connsiteX0" fmla="*/ 417713 w 666025"/>
                  <a:gd name="connsiteY0" fmla="*/ 1803 h 1312853"/>
                  <a:gd name="connsiteX1" fmla="*/ 648776 w 666025"/>
                  <a:gd name="connsiteY1" fmla="*/ 158461 h 1312853"/>
                  <a:gd name="connsiteX2" fmla="*/ 666025 w 666025"/>
                  <a:gd name="connsiteY2" fmla="*/ 133883 h 1312853"/>
                  <a:gd name="connsiteX3" fmla="*/ 666025 w 666025"/>
                  <a:gd name="connsiteY3" fmla="*/ 1307251 h 1312853"/>
                  <a:gd name="connsiteX4" fmla="*/ 657567 w 666025"/>
                  <a:gd name="connsiteY4" fmla="*/ 1312853 h 1312853"/>
                  <a:gd name="connsiteX5" fmla="*/ 417713 w 666025"/>
                  <a:gd name="connsiteY5" fmla="*/ 1803 h 1312853"/>
                  <a:gd name="connsiteX0" fmla="*/ 417713 w 666025"/>
                  <a:gd name="connsiteY0" fmla="*/ 1803 h 1312853"/>
                  <a:gd name="connsiteX1" fmla="*/ 648776 w 666025"/>
                  <a:gd name="connsiteY1" fmla="*/ 158461 h 1312853"/>
                  <a:gd name="connsiteX2" fmla="*/ 666025 w 666025"/>
                  <a:gd name="connsiteY2" fmla="*/ 1307251 h 1312853"/>
                  <a:gd name="connsiteX3" fmla="*/ 657567 w 666025"/>
                  <a:gd name="connsiteY3" fmla="*/ 1312853 h 1312853"/>
                  <a:gd name="connsiteX4" fmla="*/ 417713 w 666025"/>
                  <a:gd name="connsiteY4" fmla="*/ 1803 h 1312853"/>
                  <a:gd name="connsiteX0" fmla="*/ 417713 w 666361"/>
                  <a:gd name="connsiteY0" fmla="*/ 1803 h 1312853"/>
                  <a:gd name="connsiteX1" fmla="*/ 666361 w 666361"/>
                  <a:gd name="connsiteY1" fmla="*/ 167253 h 1312853"/>
                  <a:gd name="connsiteX2" fmla="*/ 666025 w 666361"/>
                  <a:gd name="connsiteY2" fmla="*/ 1307251 h 1312853"/>
                  <a:gd name="connsiteX3" fmla="*/ 657567 w 666361"/>
                  <a:gd name="connsiteY3" fmla="*/ 1312853 h 1312853"/>
                  <a:gd name="connsiteX4" fmla="*/ 417713 w 666361"/>
                  <a:gd name="connsiteY4" fmla="*/ 1803 h 13128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66361" h="1312853">
                    <a:moveTo>
                      <a:pt x="417713" y="1803"/>
                    </a:moveTo>
                    <a:cubicBezTo>
                      <a:pt x="504336" y="11478"/>
                      <a:pt x="605290" y="69294"/>
                      <a:pt x="666361" y="167253"/>
                    </a:cubicBezTo>
                    <a:lnTo>
                      <a:pt x="666025" y="1307251"/>
                    </a:lnTo>
                    <a:lnTo>
                      <a:pt x="657567" y="1312853"/>
                    </a:lnTo>
                    <a:cubicBezTo>
                      <a:pt x="-394158" y="656864"/>
                      <a:pt x="42344" y="-40119"/>
                      <a:pt x="417713" y="1803"/>
                    </a:cubicBezTo>
                    <a:close/>
                  </a:path>
                </a:pathLst>
              </a:custGeom>
              <a:gradFill flip="none" rotWithShape="1">
                <a:gsLst>
                  <a:gs pos="75000">
                    <a:schemeClr val="accent3">
                      <a:lumMod val="80000"/>
                    </a:schemeClr>
                  </a:gs>
                  <a:gs pos="0">
                    <a:schemeClr val="accent3">
                      <a:lumMod val="90000"/>
                    </a:schemeClr>
                  </a:gs>
                  <a:gs pos="100000">
                    <a:schemeClr val="accent3">
                      <a:lumMod val="75000"/>
                    </a:schemeClr>
                  </a:gs>
                </a:gsLst>
                <a:lin ang="0" scaled="1"/>
                <a:tileRect/>
              </a:gradFill>
              <a:ln>
                <a:noFill/>
              </a:ln>
              <a:effectLst>
                <a:outerShdw blurRad="317500" dist="12700" dir="16200000" rotWithShape="0">
                  <a:prstClr val="black">
                    <a:alpha val="15000"/>
                  </a:prstClr>
                </a:outerShdw>
              </a:effectLst>
            </p:spPr>
            <p:txBody>
    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en-US" sz="2701" dirty="0"/>
              </a:p>
            </p:txBody>
          </p:sp>
          <p:sp>
            <p:nvSpPr>
              <p:cNvPr id="232" name="Freeform: Shape 231">
                <a:extLst>
                  <a:ext uri="{FF2B5EF4-FFF2-40B4-BE49-F238E27FC236}">
                    <a16:creationId xmlns:a16="http://schemas.microsoft.com/office/drawing/2014/main" id="{25E01575-D290-48BE-BD97-8C486C99EFD5}"/>
                  </a:ext>
                </a:extLst>
              </p:cNvPr>
              <p:cNvSpPr/>
              <p:nvPr/>
            </p:nvSpPr>
            <p:spPr>
              <a:xfrm flipH="1">
                <a:off x="8600528" y="961336"/>
                <a:ext cx="358368" cy="1180547"/>
              </a:xfrm>
              <a:custGeom>
                <a:avLst/>
                <a:gdLst>
                  <a:gd name="connsiteX0" fmla="*/ 417713 w 666025"/>
                  <a:gd name="connsiteY0" fmla="*/ 1803 h 1312853"/>
                  <a:gd name="connsiteX1" fmla="*/ 648776 w 666025"/>
                  <a:gd name="connsiteY1" fmla="*/ 158461 h 1312853"/>
                  <a:gd name="connsiteX2" fmla="*/ 666025 w 666025"/>
                  <a:gd name="connsiteY2" fmla="*/ 133883 h 1312853"/>
                  <a:gd name="connsiteX3" fmla="*/ 666025 w 666025"/>
                  <a:gd name="connsiteY3" fmla="*/ 1307251 h 1312853"/>
                  <a:gd name="connsiteX4" fmla="*/ 657567 w 666025"/>
                  <a:gd name="connsiteY4" fmla="*/ 1312853 h 1312853"/>
                  <a:gd name="connsiteX5" fmla="*/ 417713 w 666025"/>
                  <a:gd name="connsiteY5" fmla="*/ 1803 h 1312853"/>
                  <a:gd name="connsiteX0" fmla="*/ 417713 w 666025"/>
                  <a:gd name="connsiteY0" fmla="*/ 1803 h 1312853"/>
                  <a:gd name="connsiteX1" fmla="*/ 648776 w 666025"/>
                  <a:gd name="connsiteY1" fmla="*/ 158461 h 1312853"/>
                  <a:gd name="connsiteX2" fmla="*/ 666025 w 666025"/>
                  <a:gd name="connsiteY2" fmla="*/ 133883 h 1312853"/>
                  <a:gd name="connsiteX3" fmla="*/ 666025 w 666025"/>
                  <a:gd name="connsiteY3" fmla="*/ 1307251 h 1312853"/>
                  <a:gd name="connsiteX4" fmla="*/ 657567 w 666025"/>
                  <a:gd name="connsiteY4" fmla="*/ 1312853 h 1312853"/>
                  <a:gd name="connsiteX5" fmla="*/ 417713 w 666025"/>
                  <a:gd name="connsiteY5" fmla="*/ 1803 h 1312853"/>
                  <a:gd name="connsiteX0" fmla="*/ 417713 w 666025"/>
                  <a:gd name="connsiteY0" fmla="*/ 1803 h 1312853"/>
                  <a:gd name="connsiteX1" fmla="*/ 648776 w 666025"/>
                  <a:gd name="connsiteY1" fmla="*/ 158461 h 1312853"/>
                  <a:gd name="connsiteX2" fmla="*/ 666025 w 666025"/>
                  <a:gd name="connsiteY2" fmla="*/ 1307251 h 1312853"/>
                  <a:gd name="connsiteX3" fmla="*/ 657567 w 666025"/>
                  <a:gd name="connsiteY3" fmla="*/ 1312853 h 1312853"/>
                  <a:gd name="connsiteX4" fmla="*/ 417713 w 666025"/>
                  <a:gd name="connsiteY4" fmla="*/ 1803 h 1312853"/>
                  <a:gd name="connsiteX0" fmla="*/ 417713 w 666361"/>
                  <a:gd name="connsiteY0" fmla="*/ 1803 h 1312853"/>
                  <a:gd name="connsiteX1" fmla="*/ 666361 w 666361"/>
                  <a:gd name="connsiteY1" fmla="*/ 167253 h 1312853"/>
                  <a:gd name="connsiteX2" fmla="*/ 666025 w 666361"/>
                  <a:gd name="connsiteY2" fmla="*/ 1307251 h 1312853"/>
                  <a:gd name="connsiteX3" fmla="*/ 657567 w 666361"/>
                  <a:gd name="connsiteY3" fmla="*/ 1312853 h 1312853"/>
                  <a:gd name="connsiteX4" fmla="*/ 417713 w 666361"/>
                  <a:gd name="connsiteY4" fmla="*/ 1803 h 13128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66361" h="1312853">
                    <a:moveTo>
                      <a:pt x="417713" y="1803"/>
                    </a:moveTo>
                    <a:cubicBezTo>
                      <a:pt x="504336" y="11478"/>
                      <a:pt x="605290" y="69294"/>
                      <a:pt x="666361" y="167253"/>
                    </a:cubicBezTo>
                    <a:lnTo>
                      <a:pt x="666025" y="1307251"/>
                    </a:lnTo>
                    <a:lnTo>
                      <a:pt x="657567" y="1312853"/>
                    </a:lnTo>
                    <a:cubicBezTo>
                      <a:pt x="-394158" y="656864"/>
                      <a:pt x="42344" y="-40119"/>
                      <a:pt x="417713" y="1803"/>
                    </a:cubicBezTo>
                    <a:close/>
                  </a:path>
                </a:pathLst>
              </a:custGeom>
              <a:gradFill flip="none" rotWithShape="1">
                <a:gsLst>
                  <a:gs pos="70000">
                    <a:srgbClr val="FDCC2F"/>
                  </a:gs>
                  <a:gs pos="0">
                    <a:schemeClr val="accent3"/>
                  </a:gs>
                  <a:gs pos="100000">
                    <a:schemeClr val="accent3">
                      <a:lumMod val="80000"/>
                    </a:schemeClr>
                  </a:gs>
                </a:gsLst>
                <a:lin ang="0" scaled="1"/>
                <a:tileRect/>
              </a:gradFill>
              <a:ln>
                <a:noFill/>
              </a:ln>
              <a:effectLst>
                <a:outerShdw blurRad="317500" dist="12700" dir="16200000" rotWithShape="0">
                  <a:prstClr val="black">
                    <a:alpha val="15000"/>
                  </a:prstClr>
                </a:outerShdw>
              </a:effectLst>
            </p:spPr>
            <p:txBody>
    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en-US" sz="2701"/>
              </a:p>
            </p:txBody>
          </p:sp>
          <p:sp>
            <p:nvSpPr>
              <p:cNvPr id="233" name="Freeform: Shape 232">
                <a:extLst>
                  <a:ext uri="{FF2B5EF4-FFF2-40B4-BE49-F238E27FC236}">
                    <a16:creationId xmlns:a16="http://schemas.microsoft.com/office/drawing/2014/main" id="{272CA32E-0FB7-4B84-8492-3356FB175102}"/>
                  </a:ext>
                </a:extLst>
              </p:cNvPr>
              <p:cNvSpPr/>
              <p:nvPr/>
            </p:nvSpPr>
            <p:spPr>
              <a:xfrm>
                <a:off x="8250556" y="961336"/>
                <a:ext cx="358368" cy="1180547"/>
              </a:xfrm>
              <a:custGeom>
                <a:avLst/>
                <a:gdLst>
                  <a:gd name="connsiteX0" fmla="*/ 417713 w 666025"/>
                  <a:gd name="connsiteY0" fmla="*/ 1803 h 1312853"/>
                  <a:gd name="connsiteX1" fmla="*/ 648776 w 666025"/>
                  <a:gd name="connsiteY1" fmla="*/ 158461 h 1312853"/>
                  <a:gd name="connsiteX2" fmla="*/ 666025 w 666025"/>
                  <a:gd name="connsiteY2" fmla="*/ 133883 h 1312853"/>
                  <a:gd name="connsiteX3" fmla="*/ 666025 w 666025"/>
                  <a:gd name="connsiteY3" fmla="*/ 1307251 h 1312853"/>
                  <a:gd name="connsiteX4" fmla="*/ 657567 w 666025"/>
                  <a:gd name="connsiteY4" fmla="*/ 1312853 h 1312853"/>
                  <a:gd name="connsiteX5" fmla="*/ 417713 w 666025"/>
                  <a:gd name="connsiteY5" fmla="*/ 1803 h 1312853"/>
                  <a:gd name="connsiteX0" fmla="*/ 417713 w 666025"/>
                  <a:gd name="connsiteY0" fmla="*/ 1803 h 1312853"/>
                  <a:gd name="connsiteX1" fmla="*/ 648776 w 666025"/>
                  <a:gd name="connsiteY1" fmla="*/ 158461 h 1312853"/>
                  <a:gd name="connsiteX2" fmla="*/ 666025 w 666025"/>
                  <a:gd name="connsiteY2" fmla="*/ 133883 h 1312853"/>
                  <a:gd name="connsiteX3" fmla="*/ 666025 w 666025"/>
                  <a:gd name="connsiteY3" fmla="*/ 1307251 h 1312853"/>
                  <a:gd name="connsiteX4" fmla="*/ 657567 w 666025"/>
                  <a:gd name="connsiteY4" fmla="*/ 1312853 h 1312853"/>
                  <a:gd name="connsiteX5" fmla="*/ 417713 w 666025"/>
                  <a:gd name="connsiteY5" fmla="*/ 1803 h 1312853"/>
                  <a:gd name="connsiteX0" fmla="*/ 417713 w 666025"/>
                  <a:gd name="connsiteY0" fmla="*/ 1803 h 1312853"/>
                  <a:gd name="connsiteX1" fmla="*/ 648776 w 666025"/>
                  <a:gd name="connsiteY1" fmla="*/ 158461 h 1312853"/>
                  <a:gd name="connsiteX2" fmla="*/ 666025 w 666025"/>
                  <a:gd name="connsiteY2" fmla="*/ 1307251 h 1312853"/>
                  <a:gd name="connsiteX3" fmla="*/ 657567 w 666025"/>
                  <a:gd name="connsiteY3" fmla="*/ 1312853 h 1312853"/>
                  <a:gd name="connsiteX4" fmla="*/ 417713 w 666025"/>
                  <a:gd name="connsiteY4" fmla="*/ 1803 h 1312853"/>
                  <a:gd name="connsiteX0" fmla="*/ 417713 w 666361"/>
                  <a:gd name="connsiteY0" fmla="*/ 1803 h 1312853"/>
                  <a:gd name="connsiteX1" fmla="*/ 666361 w 666361"/>
                  <a:gd name="connsiteY1" fmla="*/ 167253 h 1312853"/>
                  <a:gd name="connsiteX2" fmla="*/ 666025 w 666361"/>
                  <a:gd name="connsiteY2" fmla="*/ 1307251 h 1312853"/>
                  <a:gd name="connsiteX3" fmla="*/ 657567 w 666361"/>
                  <a:gd name="connsiteY3" fmla="*/ 1312853 h 1312853"/>
                  <a:gd name="connsiteX4" fmla="*/ 417713 w 666361"/>
                  <a:gd name="connsiteY4" fmla="*/ 1803 h 13128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66361" h="1312853">
                    <a:moveTo>
                      <a:pt x="417713" y="1803"/>
                    </a:moveTo>
                    <a:cubicBezTo>
                      <a:pt x="504336" y="11478"/>
                      <a:pt x="605290" y="69294"/>
                      <a:pt x="666361" y="167253"/>
                    </a:cubicBezTo>
                    <a:lnTo>
                      <a:pt x="666025" y="1307251"/>
                    </a:lnTo>
                    <a:lnTo>
                      <a:pt x="657567" y="1312853"/>
                    </a:lnTo>
                    <a:cubicBezTo>
                      <a:pt x="-394158" y="656864"/>
                      <a:pt x="42344" y="-40119"/>
                      <a:pt x="417713" y="1803"/>
                    </a:cubicBezTo>
                    <a:close/>
                  </a:path>
                </a:pathLst>
              </a:custGeom>
              <a:gradFill flip="none" rotWithShape="1">
                <a:gsLst>
                  <a:gs pos="30000">
                    <a:srgbClr val="FDCE35"/>
                  </a:gs>
                  <a:gs pos="0">
                    <a:schemeClr val="accent3">
                      <a:lumMod val="85000"/>
                    </a:schemeClr>
                  </a:gs>
                  <a:gs pos="100000">
                    <a:schemeClr val="accent3"/>
                  </a:gs>
                </a:gsLst>
                <a:lin ang="10800000" scaled="1"/>
                <a:tileRect/>
              </a:gradFill>
              <a:ln>
                <a:noFill/>
              </a:ln>
              <a:effectLst>
                <a:outerShdw blurRad="317500" dist="12700" dir="16200000" rotWithShape="0">
                  <a:prstClr val="black">
                    <a:alpha val="15000"/>
                  </a:prstClr>
                </a:outerShdw>
              </a:effectLst>
            </p:spPr>
            <p:txBody>
    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en-US" sz="2701" dirty="0"/>
              </a:p>
            </p:txBody>
          </p:sp>
        </p:grpSp>
        <p:grpSp>
          <p:nvGrpSpPr>
            <p:cNvPr id="201" name="Group 200">
              <a:extLst>
                <a:ext uri="{FF2B5EF4-FFF2-40B4-BE49-F238E27FC236}">
                  <a16:creationId xmlns:a16="http://schemas.microsoft.com/office/drawing/2014/main" id="{27EB57F7-28BB-4727-8D7E-24989175E52E}"/>
                </a:ext>
              </a:extLst>
            </p:cNvPr>
            <p:cNvGrpSpPr/>
            <p:nvPr/>
          </p:nvGrpSpPr>
          <p:grpSpPr>
            <a:xfrm rot="1067215">
              <a:off x="8259248" y="603902"/>
              <a:ext cx="1470562" cy="1465808"/>
              <a:chOff x="8012538" y="961336"/>
              <a:chExt cx="1184376" cy="1180547"/>
            </a:xfrm>
            <a:effectLst/>
          </p:grpSpPr>
          <p:sp>
            <p:nvSpPr>
              <p:cNvPr id="226" name="Freeform: Shape 225">
                <a:extLst>
                  <a:ext uri="{FF2B5EF4-FFF2-40B4-BE49-F238E27FC236}">
                    <a16:creationId xmlns:a16="http://schemas.microsoft.com/office/drawing/2014/main" id="{06AC8526-77DF-45C0-A85A-FF71D58A4EB2}"/>
                  </a:ext>
                </a:extLst>
              </p:cNvPr>
              <p:cNvSpPr/>
              <p:nvPr/>
            </p:nvSpPr>
            <p:spPr>
              <a:xfrm>
                <a:off x="8012538" y="961336"/>
                <a:ext cx="599207" cy="1180547"/>
              </a:xfrm>
              <a:custGeom>
                <a:avLst/>
                <a:gdLst>
                  <a:gd name="connsiteX0" fmla="*/ 417713 w 666025"/>
                  <a:gd name="connsiteY0" fmla="*/ 1803 h 1312853"/>
                  <a:gd name="connsiteX1" fmla="*/ 648776 w 666025"/>
                  <a:gd name="connsiteY1" fmla="*/ 158461 h 1312853"/>
                  <a:gd name="connsiteX2" fmla="*/ 666025 w 666025"/>
                  <a:gd name="connsiteY2" fmla="*/ 133883 h 1312853"/>
                  <a:gd name="connsiteX3" fmla="*/ 666025 w 666025"/>
                  <a:gd name="connsiteY3" fmla="*/ 1307251 h 1312853"/>
                  <a:gd name="connsiteX4" fmla="*/ 657567 w 666025"/>
                  <a:gd name="connsiteY4" fmla="*/ 1312853 h 1312853"/>
                  <a:gd name="connsiteX5" fmla="*/ 417713 w 666025"/>
                  <a:gd name="connsiteY5" fmla="*/ 1803 h 1312853"/>
                  <a:gd name="connsiteX0" fmla="*/ 417713 w 666025"/>
                  <a:gd name="connsiteY0" fmla="*/ 1803 h 1312853"/>
                  <a:gd name="connsiteX1" fmla="*/ 648776 w 666025"/>
                  <a:gd name="connsiteY1" fmla="*/ 158461 h 1312853"/>
                  <a:gd name="connsiteX2" fmla="*/ 666025 w 666025"/>
                  <a:gd name="connsiteY2" fmla="*/ 133883 h 1312853"/>
                  <a:gd name="connsiteX3" fmla="*/ 666025 w 666025"/>
                  <a:gd name="connsiteY3" fmla="*/ 1307251 h 1312853"/>
                  <a:gd name="connsiteX4" fmla="*/ 657567 w 666025"/>
                  <a:gd name="connsiteY4" fmla="*/ 1312853 h 1312853"/>
                  <a:gd name="connsiteX5" fmla="*/ 417713 w 666025"/>
                  <a:gd name="connsiteY5" fmla="*/ 1803 h 1312853"/>
                  <a:gd name="connsiteX0" fmla="*/ 417713 w 666025"/>
                  <a:gd name="connsiteY0" fmla="*/ 1803 h 1312853"/>
                  <a:gd name="connsiteX1" fmla="*/ 648776 w 666025"/>
                  <a:gd name="connsiteY1" fmla="*/ 158461 h 1312853"/>
                  <a:gd name="connsiteX2" fmla="*/ 666025 w 666025"/>
                  <a:gd name="connsiteY2" fmla="*/ 1307251 h 1312853"/>
                  <a:gd name="connsiteX3" fmla="*/ 657567 w 666025"/>
                  <a:gd name="connsiteY3" fmla="*/ 1312853 h 1312853"/>
                  <a:gd name="connsiteX4" fmla="*/ 417713 w 666025"/>
                  <a:gd name="connsiteY4" fmla="*/ 1803 h 1312853"/>
                  <a:gd name="connsiteX0" fmla="*/ 417713 w 666361"/>
                  <a:gd name="connsiteY0" fmla="*/ 1803 h 1312853"/>
                  <a:gd name="connsiteX1" fmla="*/ 666361 w 666361"/>
                  <a:gd name="connsiteY1" fmla="*/ 167253 h 1312853"/>
                  <a:gd name="connsiteX2" fmla="*/ 666025 w 666361"/>
                  <a:gd name="connsiteY2" fmla="*/ 1307251 h 1312853"/>
                  <a:gd name="connsiteX3" fmla="*/ 657567 w 666361"/>
                  <a:gd name="connsiteY3" fmla="*/ 1312853 h 1312853"/>
                  <a:gd name="connsiteX4" fmla="*/ 417713 w 666361"/>
                  <a:gd name="connsiteY4" fmla="*/ 1803 h 13128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66361" h="1312853">
                    <a:moveTo>
                      <a:pt x="417713" y="1803"/>
                    </a:moveTo>
                    <a:cubicBezTo>
                      <a:pt x="504336" y="11478"/>
                      <a:pt x="605290" y="69294"/>
                      <a:pt x="666361" y="167253"/>
                    </a:cubicBezTo>
                    <a:lnTo>
                      <a:pt x="666025" y="1307251"/>
                    </a:lnTo>
                    <a:lnTo>
                      <a:pt x="657567" y="1312853"/>
                    </a:lnTo>
                    <a:cubicBezTo>
                      <a:pt x="-394158" y="656864"/>
                      <a:pt x="42344" y="-40119"/>
                      <a:pt x="417713" y="1803"/>
                    </a:cubicBezTo>
                    <a:close/>
                  </a:path>
                </a:pathLst>
              </a:custGeom>
              <a:gradFill flip="none" rotWithShape="1">
                <a:gsLst>
                  <a:gs pos="25000">
                    <a:schemeClr val="accent3">
                      <a:lumMod val="80000"/>
                    </a:schemeClr>
                  </a:gs>
                  <a:gs pos="0">
                    <a:schemeClr val="accent3">
                      <a:lumMod val="75000"/>
                    </a:schemeClr>
                  </a:gs>
                  <a:gs pos="100000">
                    <a:schemeClr val="accent3">
                      <a:lumMod val="90000"/>
                    </a:schemeClr>
                  </a:gs>
                </a:gsLst>
                <a:lin ang="10800000" scaled="1"/>
                <a:tileRect/>
              </a:gradFill>
              <a:ln>
                <a:noFill/>
              </a:ln>
              <a:effectLst>
                <a:outerShdw blurRad="317500" dist="12700" dir="16200000" rotWithShape="0">
                  <a:prstClr val="black">
                    <a:alpha val="15000"/>
                  </a:prstClr>
                </a:outerShdw>
              </a:effectLst>
            </p:spPr>
            <p:txBody>
    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en-US" sz="2701" dirty="0"/>
              </a:p>
            </p:txBody>
          </p:sp>
          <p:sp>
            <p:nvSpPr>
              <p:cNvPr id="227" name="Freeform: Shape 226">
                <a:extLst>
                  <a:ext uri="{FF2B5EF4-FFF2-40B4-BE49-F238E27FC236}">
                    <a16:creationId xmlns:a16="http://schemas.microsoft.com/office/drawing/2014/main" id="{87ABB4CD-9248-4A86-BE25-C8E22501D3A5}"/>
                  </a:ext>
                </a:extLst>
              </p:cNvPr>
              <p:cNvSpPr/>
              <p:nvPr/>
            </p:nvSpPr>
            <p:spPr>
              <a:xfrm flipH="1">
                <a:off x="8597707" y="961336"/>
                <a:ext cx="599207" cy="1180547"/>
              </a:xfrm>
              <a:custGeom>
                <a:avLst/>
                <a:gdLst>
                  <a:gd name="connsiteX0" fmla="*/ 417713 w 666025"/>
                  <a:gd name="connsiteY0" fmla="*/ 1803 h 1312853"/>
                  <a:gd name="connsiteX1" fmla="*/ 648776 w 666025"/>
                  <a:gd name="connsiteY1" fmla="*/ 158461 h 1312853"/>
                  <a:gd name="connsiteX2" fmla="*/ 666025 w 666025"/>
                  <a:gd name="connsiteY2" fmla="*/ 133883 h 1312853"/>
                  <a:gd name="connsiteX3" fmla="*/ 666025 w 666025"/>
                  <a:gd name="connsiteY3" fmla="*/ 1307251 h 1312853"/>
                  <a:gd name="connsiteX4" fmla="*/ 657567 w 666025"/>
                  <a:gd name="connsiteY4" fmla="*/ 1312853 h 1312853"/>
                  <a:gd name="connsiteX5" fmla="*/ 417713 w 666025"/>
                  <a:gd name="connsiteY5" fmla="*/ 1803 h 1312853"/>
                  <a:gd name="connsiteX0" fmla="*/ 417713 w 666025"/>
                  <a:gd name="connsiteY0" fmla="*/ 1803 h 1312853"/>
                  <a:gd name="connsiteX1" fmla="*/ 648776 w 666025"/>
                  <a:gd name="connsiteY1" fmla="*/ 158461 h 1312853"/>
                  <a:gd name="connsiteX2" fmla="*/ 666025 w 666025"/>
                  <a:gd name="connsiteY2" fmla="*/ 133883 h 1312853"/>
                  <a:gd name="connsiteX3" fmla="*/ 666025 w 666025"/>
                  <a:gd name="connsiteY3" fmla="*/ 1307251 h 1312853"/>
                  <a:gd name="connsiteX4" fmla="*/ 657567 w 666025"/>
                  <a:gd name="connsiteY4" fmla="*/ 1312853 h 1312853"/>
                  <a:gd name="connsiteX5" fmla="*/ 417713 w 666025"/>
                  <a:gd name="connsiteY5" fmla="*/ 1803 h 1312853"/>
                  <a:gd name="connsiteX0" fmla="*/ 417713 w 666025"/>
                  <a:gd name="connsiteY0" fmla="*/ 1803 h 1312853"/>
                  <a:gd name="connsiteX1" fmla="*/ 648776 w 666025"/>
                  <a:gd name="connsiteY1" fmla="*/ 158461 h 1312853"/>
                  <a:gd name="connsiteX2" fmla="*/ 666025 w 666025"/>
                  <a:gd name="connsiteY2" fmla="*/ 1307251 h 1312853"/>
                  <a:gd name="connsiteX3" fmla="*/ 657567 w 666025"/>
                  <a:gd name="connsiteY3" fmla="*/ 1312853 h 1312853"/>
                  <a:gd name="connsiteX4" fmla="*/ 417713 w 666025"/>
                  <a:gd name="connsiteY4" fmla="*/ 1803 h 1312853"/>
                  <a:gd name="connsiteX0" fmla="*/ 417713 w 666361"/>
                  <a:gd name="connsiteY0" fmla="*/ 1803 h 1312853"/>
                  <a:gd name="connsiteX1" fmla="*/ 666361 w 666361"/>
                  <a:gd name="connsiteY1" fmla="*/ 167253 h 1312853"/>
                  <a:gd name="connsiteX2" fmla="*/ 666025 w 666361"/>
                  <a:gd name="connsiteY2" fmla="*/ 1307251 h 1312853"/>
                  <a:gd name="connsiteX3" fmla="*/ 657567 w 666361"/>
                  <a:gd name="connsiteY3" fmla="*/ 1312853 h 1312853"/>
                  <a:gd name="connsiteX4" fmla="*/ 417713 w 666361"/>
                  <a:gd name="connsiteY4" fmla="*/ 1803 h 13128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66361" h="1312853">
                    <a:moveTo>
                      <a:pt x="417713" y="1803"/>
                    </a:moveTo>
                    <a:cubicBezTo>
                      <a:pt x="504336" y="11478"/>
                      <a:pt x="605290" y="69294"/>
                      <a:pt x="666361" y="167253"/>
                    </a:cubicBezTo>
                    <a:lnTo>
                      <a:pt x="666025" y="1307251"/>
                    </a:lnTo>
                    <a:lnTo>
                      <a:pt x="657567" y="1312853"/>
                    </a:lnTo>
                    <a:cubicBezTo>
                      <a:pt x="-394158" y="656864"/>
                      <a:pt x="42344" y="-40119"/>
                      <a:pt x="417713" y="1803"/>
                    </a:cubicBezTo>
                    <a:close/>
                  </a:path>
                </a:pathLst>
              </a:custGeom>
              <a:gradFill flip="none" rotWithShape="1">
                <a:gsLst>
                  <a:gs pos="75000">
                    <a:schemeClr val="accent3">
                      <a:lumMod val="80000"/>
                    </a:schemeClr>
                  </a:gs>
                  <a:gs pos="0">
                    <a:schemeClr val="accent3">
                      <a:lumMod val="90000"/>
                    </a:schemeClr>
                  </a:gs>
                  <a:gs pos="100000">
                    <a:schemeClr val="accent3">
                      <a:lumMod val="75000"/>
                    </a:schemeClr>
                  </a:gs>
                </a:gsLst>
                <a:lin ang="0" scaled="1"/>
                <a:tileRect/>
              </a:gradFill>
              <a:ln>
                <a:noFill/>
              </a:ln>
              <a:effectLst>
                <a:outerShdw blurRad="317500" dist="12700" dir="16200000" rotWithShape="0">
                  <a:prstClr val="black">
                    <a:alpha val="15000"/>
                  </a:prstClr>
                </a:outerShdw>
              </a:effectLst>
            </p:spPr>
            <p:txBody>
    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en-US" sz="2701" dirty="0"/>
              </a:p>
            </p:txBody>
          </p:sp>
          <p:sp>
            <p:nvSpPr>
              <p:cNvPr id="228" name="Freeform: Shape 227">
                <a:extLst>
                  <a:ext uri="{FF2B5EF4-FFF2-40B4-BE49-F238E27FC236}">
                    <a16:creationId xmlns:a16="http://schemas.microsoft.com/office/drawing/2014/main" id="{B86F5947-B264-4AAE-8C54-E6D2D3B8831E}"/>
                  </a:ext>
                </a:extLst>
              </p:cNvPr>
              <p:cNvSpPr/>
              <p:nvPr/>
            </p:nvSpPr>
            <p:spPr>
              <a:xfrm flipH="1">
                <a:off x="8600528" y="961336"/>
                <a:ext cx="358368" cy="1180547"/>
              </a:xfrm>
              <a:custGeom>
                <a:avLst/>
                <a:gdLst>
                  <a:gd name="connsiteX0" fmla="*/ 417713 w 666025"/>
                  <a:gd name="connsiteY0" fmla="*/ 1803 h 1312853"/>
                  <a:gd name="connsiteX1" fmla="*/ 648776 w 666025"/>
                  <a:gd name="connsiteY1" fmla="*/ 158461 h 1312853"/>
                  <a:gd name="connsiteX2" fmla="*/ 666025 w 666025"/>
                  <a:gd name="connsiteY2" fmla="*/ 133883 h 1312853"/>
                  <a:gd name="connsiteX3" fmla="*/ 666025 w 666025"/>
                  <a:gd name="connsiteY3" fmla="*/ 1307251 h 1312853"/>
                  <a:gd name="connsiteX4" fmla="*/ 657567 w 666025"/>
                  <a:gd name="connsiteY4" fmla="*/ 1312853 h 1312853"/>
                  <a:gd name="connsiteX5" fmla="*/ 417713 w 666025"/>
                  <a:gd name="connsiteY5" fmla="*/ 1803 h 1312853"/>
                  <a:gd name="connsiteX0" fmla="*/ 417713 w 666025"/>
                  <a:gd name="connsiteY0" fmla="*/ 1803 h 1312853"/>
                  <a:gd name="connsiteX1" fmla="*/ 648776 w 666025"/>
                  <a:gd name="connsiteY1" fmla="*/ 158461 h 1312853"/>
                  <a:gd name="connsiteX2" fmla="*/ 666025 w 666025"/>
                  <a:gd name="connsiteY2" fmla="*/ 133883 h 1312853"/>
                  <a:gd name="connsiteX3" fmla="*/ 666025 w 666025"/>
                  <a:gd name="connsiteY3" fmla="*/ 1307251 h 1312853"/>
                  <a:gd name="connsiteX4" fmla="*/ 657567 w 666025"/>
                  <a:gd name="connsiteY4" fmla="*/ 1312853 h 1312853"/>
                  <a:gd name="connsiteX5" fmla="*/ 417713 w 666025"/>
                  <a:gd name="connsiteY5" fmla="*/ 1803 h 1312853"/>
                  <a:gd name="connsiteX0" fmla="*/ 417713 w 666025"/>
                  <a:gd name="connsiteY0" fmla="*/ 1803 h 1312853"/>
                  <a:gd name="connsiteX1" fmla="*/ 648776 w 666025"/>
                  <a:gd name="connsiteY1" fmla="*/ 158461 h 1312853"/>
                  <a:gd name="connsiteX2" fmla="*/ 666025 w 666025"/>
                  <a:gd name="connsiteY2" fmla="*/ 1307251 h 1312853"/>
                  <a:gd name="connsiteX3" fmla="*/ 657567 w 666025"/>
                  <a:gd name="connsiteY3" fmla="*/ 1312853 h 1312853"/>
                  <a:gd name="connsiteX4" fmla="*/ 417713 w 666025"/>
                  <a:gd name="connsiteY4" fmla="*/ 1803 h 1312853"/>
                  <a:gd name="connsiteX0" fmla="*/ 417713 w 666361"/>
                  <a:gd name="connsiteY0" fmla="*/ 1803 h 1312853"/>
                  <a:gd name="connsiteX1" fmla="*/ 666361 w 666361"/>
                  <a:gd name="connsiteY1" fmla="*/ 167253 h 1312853"/>
                  <a:gd name="connsiteX2" fmla="*/ 666025 w 666361"/>
                  <a:gd name="connsiteY2" fmla="*/ 1307251 h 1312853"/>
                  <a:gd name="connsiteX3" fmla="*/ 657567 w 666361"/>
                  <a:gd name="connsiteY3" fmla="*/ 1312853 h 1312853"/>
                  <a:gd name="connsiteX4" fmla="*/ 417713 w 666361"/>
                  <a:gd name="connsiteY4" fmla="*/ 1803 h 13128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66361" h="1312853">
                    <a:moveTo>
                      <a:pt x="417713" y="1803"/>
                    </a:moveTo>
                    <a:cubicBezTo>
                      <a:pt x="504336" y="11478"/>
                      <a:pt x="605290" y="69294"/>
                      <a:pt x="666361" y="167253"/>
                    </a:cubicBezTo>
                    <a:lnTo>
                      <a:pt x="666025" y="1307251"/>
                    </a:lnTo>
                    <a:lnTo>
                      <a:pt x="657567" y="1312853"/>
                    </a:lnTo>
                    <a:cubicBezTo>
                      <a:pt x="-394158" y="656864"/>
                      <a:pt x="42344" y="-40119"/>
                      <a:pt x="417713" y="1803"/>
                    </a:cubicBezTo>
                    <a:close/>
                  </a:path>
                </a:pathLst>
              </a:custGeom>
              <a:gradFill flip="none" rotWithShape="1">
                <a:gsLst>
                  <a:gs pos="70000">
                    <a:srgbClr val="FDCC2F"/>
                  </a:gs>
                  <a:gs pos="0">
                    <a:schemeClr val="accent3"/>
                  </a:gs>
                  <a:gs pos="100000">
                    <a:schemeClr val="accent3">
                      <a:lumMod val="80000"/>
                    </a:schemeClr>
                  </a:gs>
                </a:gsLst>
                <a:lin ang="0" scaled="1"/>
                <a:tileRect/>
              </a:gradFill>
              <a:ln>
                <a:noFill/>
              </a:ln>
              <a:effectLst>
                <a:outerShdw blurRad="317500" dist="12700" dir="16200000" rotWithShape="0">
                  <a:prstClr val="black">
                    <a:alpha val="15000"/>
                  </a:prstClr>
                </a:outerShdw>
              </a:effectLst>
            </p:spPr>
            <p:txBody>
    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en-US" sz="2701"/>
              </a:p>
            </p:txBody>
          </p:sp>
          <p:sp>
            <p:nvSpPr>
              <p:cNvPr id="229" name="Freeform: Shape 228">
                <a:extLst>
                  <a:ext uri="{FF2B5EF4-FFF2-40B4-BE49-F238E27FC236}">
                    <a16:creationId xmlns:a16="http://schemas.microsoft.com/office/drawing/2014/main" id="{23C1F222-0771-452E-82E4-30D0B2F2F120}"/>
                  </a:ext>
                </a:extLst>
              </p:cNvPr>
              <p:cNvSpPr/>
              <p:nvPr/>
            </p:nvSpPr>
            <p:spPr>
              <a:xfrm>
                <a:off x="8250556" y="961336"/>
                <a:ext cx="358368" cy="1180547"/>
              </a:xfrm>
              <a:custGeom>
                <a:avLst/>
                <a:gdLst>
                  <a:gd name="connsiteX0" fmla="*/ 417713 w 666025"/>
                  <a:gd name="connsiteY0" fmla="*/ 1803 h 1312853"/>
                  <a:gd name="connsiteX1" fmla="*/ 648776 w 666025"/>
                  <a:gd name="connsiteY1" fmla="*/ 158461 h 1312853"/>
                  <a:gd name="connsiteX2" fmla="*/ 666025 w 666025"/>
                  <a:gd name="connsiteY2" fmla="*/ 133883 h 1312853"/>
                  <a:gd name="connsiteX3" fmla="*/ 666025 w 666025"/>
                  <a:gd name="connsiteY3" fmla="*/ 1307251 h 1312853"/>
                  <a:gd name="connsiteX4" fmla="*/ 657567 w 666025"/>
                  <a:gd name="connsiteY4" fmla="*/ 1312853 h 1312853"/>
                  <a:gd name="connsiteX5" fmla="*/ 417713 w 666025"/>
                  <a:gd name="connsiteY5" fmla="*/ 1803 h 1312853"/>
                  <a:gd name="connsiteX0" fmla="*/ 417713 w 666025"/>
                  <a:gd name="connsiteY0" fmla="*/ 1803 h 1312853"/>
                  <a:gd name="connsiteX1" fmla="*/ 648776 w 666025"/>
                  <a:gd name="connsiteY1" fmla="*/ 158461 h 1312853"/>
                  <a:gd name="connsiteX2" fmla="*/ 666025 w 666025"/>
                  <a:gd name="connsiteY2" fmla="*/ 133883 h 1312853"/>
                  <a:gd name="connsiteX3" fmla="*/ 666025 w 666025"/>
                  <a:gd name="connsiteY3" fmla="*/ 1307251 h 1312853"/>
                  <a:gd name="connsiteX4" fmla="*/ 657567 w 666025"/>
                  <a:gd name="connsiteY4" fmla="*/ 1312853 h 1312853"/>
                  <a:gd name="connsiteX5" fmla="*/ 417713 w 666025"/>
                  <a:gd name="connsiteY5" fmla="*/ 1803 h 1312853"/>
                  <a:gd name="connsiteX0" fmla="*/ 417713 w 666025"/>
                  <a:gd name="connsiteY0" fmla="*/ 1803 h 1312853"/>
                  <a:gd name="connsiteX1" fmla="*/ 648776 w 666025"/>
                  <a:gd name="connsiteY1" fmla="*/ 158461 h 1312853"/>
                  <a:gd name="connsiteX2" fmla="*/ 666025 w 666025"/>
                  <a:gd name="connsiteY2" fmla="*/ 1307251 h 1312853"/>
                  <a:gd name="connsiteX3" fmla="*/ 657567 w 666025"/>
                  <a:gd name="connsiteY3" fmla="*/ 1312853 h 1312853"/>
                  <a:gd name="connsiteX4" fmla="*/ 417713 w 666025"/>
                  <a:gd name="connsiteY4" fmla="*/ 1803 h 1312853"/>
                  <a:gd name="connsiteX0" fmla="*/ 417713 w 666361"/>
                  <a:gd name="connsiteY0" fmla="*/ 1803 h 1312853"/>
                  <a:gd name="connsiteX1" fmla="*/ 666361 w 666361"/>
                  <a:gd name="connsiteY1" fmla="*/ 167253 h 1312853"/>
                  <a:gd name="connsiteX2" fmla="*/ 666025 w 666361"/>
                  <a:gd name="connsiteY2" fmla="*/ 1307251 h 1312853"/>
                  <a:gd name="connsiteX3" fmla="*/ 657567 w 666361"/>
                  <a:gd name="connsiteY3" fmla="*/ 1312853 h 1312853"/>
                  <a:gd name="connsiteX4" fmla="*/ 417713 w 666361"/>
                  <a:gd name="connsiteY4" fmla="*/ 1803 h 13128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66361" h="1312853">
                    <a:moveTo>
                      <a:pt x="417713" y="1803"/>
                    </a:moveTo>
                    <a:cubicBezTo>
                      <a:pt x="504336" y="11478"/>
                      <a:pt x="605290" y="69294"/>
                      <a:pt x="666361" y="167253"/>
                    </a:cubicBezTo>
                    <a:lnTo>
                      <a:pt x="666025" y="1307251"/>
                    </a:lnTo>
                    <a:lnTo>
                      <a:pt x="657567" y="1312853"/>
                    </a:lnTo>
                    <a:cubicBezTo>
                      <a:pt x="-394158" y="656864"/>
                      <a:pt x="42344" y="-40119"/>
                      <a:pt x="417713" y="1803"/>
                    </a:cubicBezTo>
                    <a:close/>
                  </a:path>
                </a:pathLst>
              </a:custGeom>
              <a:gradFill flip="none" rotWithShape="1">
                <a:gsLst>
                  <a:gs pos="30000">
                    <a:srgbClr val="FDCE35"/>
                  </a:gs>
                  <a:gs pos="0">
                    <a:schemeClr val="accent3">
                      <a:lumMod val="85000"/>
                    </a:schemeClr>
                  </a:gs>
                  <a:gs pos="100000">
                    <a:schemeClr val="accent3"/>
                  </a:gs>
                </a:gsLst>
                <a:lin ang="10800000" scaled="1"/>
                <a:tileRect/>
              </a:gradFill>
              <a:ln>
                <a:noFill/>
              </a:ln>
              <a:effectLst>
                <a:outerShdw blurRad="317500" dist="12700" dir="16200000" rotWithShape="0">
                  <a:prstClr val="black">
                    <a:alpha val="15000"/>
                  </a:prstClr>
                </a:outerShdw>
              </a:effectLst>
            </p:spPr>
            <p:txBody>
    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en-US" sz="2701" dirty="0"/>
              </a:p>
            </p:txBody>
          </p:sp>
        </p:grpSp>
        <p:grpSp>
          <p:nvGrpSpPr>
            <p:cNvPr id="202" name="Group 201">
              <a:extLst>
                <a:ext uri="{FF2B5EF4-FFF2-40B4-BE49-F238E27FC236}">
                  <a16:creationId xmlns:a16="http://schemas.microsoft.com/office/drawing/2014/main" id="{734CBF08-E0C4-45A8-9A86-9B190FA06E41}"/>
                </a:ext>
              </a:extLst>
            </p:cNvPr>
            <p:cNvGrpSpPr/>
            <p:nvPr/>
          </p:nvGrpSpPr>
          <p:grpSpPr>
            <a:xfrm>
              <a:off x="8012538" y="961336"/>
              <a:ext cx="1184376" cy="1180547"/>
              <a:chOff x="8012538" y="961336"/>
              <a:chExt cx="1184376" cy="1180547"/>
            </a:xfrm>
            <a:effectLst/>
          </p:grpSpPr>
          <p:sp>
            <p:nvSpPr>
              <p:cNvPr id="222" name="Freeform: Shape 221">
                <a:extLst>
                  <a:ext uri="{FF2B5EF4-FFF2-40B4-BE49-F238E27FC236}">
                    <a16:creationId xmlns:a16="http://schemas.microsoft.com/office/drawing/2014/main" id="{D464A474-85D1-46DC-B860-9F7D565ADEF6}"/>
                  </a:ext>
                </a:extLst>
              </p:cNvPr>
              <p:cNvSpPr/>
              <p:nvPr/>
            </p:nvSpPr>
            <p:spPr>
              <a:xfrm>
                <a:off x="8012538" y="961336"/>
                <a:ext cx="599207" cy="1180547"/>
              </a:xfrm>
              <a:custGeom>
                <a:avLst/>
                <a:gdLst>
                  <a:gd name="connsiteX0" fmla="*/ 417713 w 666025"/>
                  <a:gd name="connsiteY0" fmla="*/ 1803 h 1312853"/>
                  <a:gd name="connsiteX1" fmla="*/ 648776 w 666025"/>
                  <a:gd name="connsiteY1" fmla="*/ 158461 h 1312853"/>
                  <a:gd name="connsiteX2" fmla="*/ 666025 w 666025"/>
                  <a:gd name="connsiteY2" fmla="*/ 133883 h 1312853"/>
                  <a:gd name="connsiteX3" fmla="*/ 666025 w 666025"/>
                  <a:gd name="connsiteY3" fmla="*/ 1307251 h 1312853"/>
                  <a:gd name="connsiteX4" fmla="*/ 657567 w 666025"/>
                  <a:gd name="connsiteY4" fmla="*/ 1312853 h 1312853"/>
                  <a:gd name="connsiteX5" fmla="*/ 417713 w 666025"/>
                  <a:gd name="connsiteY5" fmla="*/ 1803 h 1312853"/>
                  <a:gd name="connsiteX0" fmla="*/ 417713 w 666025"/>
                  <a:gd name="connsiteY0" fmla="*/ 1803 h 1312853"/>
                  <a:gd name="connsiteX1" fmla="*/ 648776 w 666025"/>
                  <a:gd name="connsiteY1" fmla="*/ 158461 h 1312853"/>
                  <a:gd name="connsiteX2" fmla="*/ 666025 w 666025"/>
                  <a:gd name="connsiteY2" fmla="*/ 133883 h 1312853"/>
                  <a:gd name="connsiteX3" fmla="*/ 666025 w 666025"/>
                  <a:gd name="connsiteY3" fmla="*/ 1307251 h 1312853"/>
                  <a:gd name="connsiteX4" fmla="*/ 657567 w 666025"/>
                  <a:gd name="connsiteY4" fmla="*/ 1312853 h 1312853"/>
                  <a:gd name="connsiteX5" fmla="*/ 417713 w 666025"/>
                  <a:gd name="connsiteY5" fmla="*/ 1803 h 1312853"/>
                  <a:gd name="connsiteX0" fmla="*/ 417713 w 666025"/>
                  <a:gd name="connsiteY0" fmla="*/ 1803 h 1312853"/>
                  <a:gd name="connsiteX1" fmla="*/ 648776 w 666025"/>
                  <a:gd name="connsiteY1" fmla="*/ 158461 h 1312853"/>
                  <a:gd name="connsiteX2" fmla="*/ 666025 w 666025"/>
                  <a:gd name="connsiteY2" fmla="*/ 1307251 h 1312853"/>
                  <a:gd name="connsiteX3" fmla="*/ 657567 w 666025"/>
                  <a:gd name="connsiteY3" fmla="*/ 1312853 h 1312853"/>
                  <a:gd name="connsiteX4" fmla="*/ 417713 w 666025"/>
                  <a:gd name="connsiteY4" fmla="*/ 1803 h 1312853"/>
                  <a:gd name="connsiteX0" fmla="*/ 417713 w 666361"/>
                  <a:gd name="connsiteY0" fmla="*/ 1803 h 1312853"/>
                  <a:gd name="connsiteX1" fmla="*/ 666361 w 666361"/>
                  <a:gd name="connsiteY1" fmla="*/ 167253 h 1312853"/>
                  <a:gd name="connsiteX2" fmla="*/ 666025 w 666361"/>
                  <a:gd name="connsiteY2" fmla="*/ 1307251 h 1312853"/>
                  <a:gd name="connsiteX3" fmla="*/ 657567 w 666361"/>
                  <a:gd name="connsiteY3" fmla="*/ 1312853 h 1312853"/>
                  <a:gd name="connsiteX4" fmla="*/ 417713 w 666361"/>
                  <a:gd name="connsiteY4" fmla="*/ 1803 h 13128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66361" h="1312853">
                    <a:moveTo>
                      <a:pt x="417713" y="1803"/>
                    </a:moveTo>
                    <a:cubicBezTo>
                      <a:pt x="504336" y="11478"/>
                      <a:pt x="605290" y="69294"/>
                      <a:pt x="666361" y="167253"/>
                    </a:cubicBezTo>
                    <a:lnTo>
                      <a:pt x="666025" y="1307251"/>
                    </a:lnTo>
                    <a:lnTo>
                      <a:pt x="657567" y="1312853"/>
                    </a:lnTo>
                    <a:cubicBezTo>
                      <a:pt x="-394158" y="656864"/>
                      <a:pt x="42344" y="-40119"/>
                      <a:pt x="417713" y="1803"/>
                    </a:cubicBezTo>
                    <a:close/>
                  </a:path>
                </a:pathLst>
              </a:custGeom>
              <a:gradFill flip="none" rotWithShape="1">
                <a:gsLst>
                  <a:gs pos="25000">
                    <a:schemeClr val="accent3">
                      <a:lumMod val="80000"/>
                    </a:schemeClr>
                  </a:gs>
                  <a:gs pos="0">
                    <a:schemeClr val="accent3">
                      <a:lumMod val="75000"/>
                    </a:schemeClr>
                  </a:gs>
                  <a:gs pos="100000">
                    <a:schemeClr val="accent3">
                      <a:lumMod val="90000"/>
                    </a:schemeClr>
                  </a:gs>
                </a:gsLst>
                <a:lin ang="10800000" scaled="1"/>
                <a:tileRect/>
              </a:gradFill>
              <a:ln>
                <a:noFill/>
              </a:ln>
              <a:effectLst>
                <a:outerShdw blurRad="317500" dist="12700" dir="16200000" rotWithShape="0">
                  <a:prstClr val="black">
                    <a:alpha val="15000"/>
                  </a:prstClr>
                </a:outerShdw>
              </a:effectLst>
            </p:spPr>
            <p:txBody>
    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en-US" sz="2701" dirty="0"/>
              </a:p>
            </p:txBody>
          </p:sp>
          <p:sp>
            <p:nvSpPr>
              <p:cNvPr id="223" name="Freeform: Shape 222">
                <a:extLst>
                  <a:ext uri="{FF2B5EF4-FFF2-40B4-BE49-F238E27FC236}">
                    <a16:creationId xmlns:a16="http://schemas.microsoft.com/office/drawing/2014/main" id="{393DB3BE-8A30-4C56-88A8-3AB1600F2046}"/>
                  </a:ext>
                </a:extLst>
              </p:cNvPr>
              <p:cNvSpPr/>
              <p:nvPr/>
            </p:nvSpPr>
            <p:spPr>
              <a:xfrm flipH="1">
                <a:off x="8597707" y="961336"/>
                <a:ext cx="599207" cy="1180547"/>
              </a:xfrm>
              <a:custGeom>
                <a:avLst/>
                <a:gdLst>
                  <a:gd name="connsiteX0" fmla="*/ 417713 w 666025"/>
                  <a:gd name="connsiteY0" fmla="*/ 1803 h 1312853"/>
                  <a:gd name="connsiteX1" fmla="*/ 648776 w 666025"/>
                  <a:gd name="connsiteY1" fmla="*/ 158461 h 1312853"/>
                  <a:gd name="connsiteX2" fmla="*/ 666025 w 666025"/>
                  <a:gd name="connsiteY2" fmla="*/ 133883 h 1312853"/>
                  <a:gd name="connsiteX3" fmla="*/ 666025 w 666025"/>
                  <a:gd name="connsiteY3" fmla="*/ 1307251 h 1312853"/>
                  <a:gd name="connsiteX4" fmla="*/ 657567 w 666025"/>
                  <a:gd name="connsiteY4" fmla="*/ 1312853 h 1312853"/>
                  <a:gd name="connsiteX5" fmla="*/ 417713 w 666025"/>
                  <a:gd name="connsiteY5" fmla="*/ 1803 h 1312853"/>
                  <a:gd name="connsiteX0" fmla="*/ 417713 w 666025"/>
                  <a:gd name="connsiteY0" fmla="*/ 1803 h 1312853"/>
                  <a:gd name="connsiteX1" fmla="*/ 648776 w 666025"/>
                  <a:gd name="connsiteY1" fmla="*/ 158461 h 1312853"/>
                  <a:gd name="connsiteX2" fmla="*/ 666025 w 666025"/>
                  <a:gd name="connsiteY2" fmla="*/ 133883 h 1312853"/>
                  <a:gd name="connsiteX3" fmla="*/ 666025 w 666025"/>
                  <a:gd name="connsiteY3" fmla="*/ 1307251 h 1312853"/>
                  <a:gd name="connsiteX4" fmla="*/ 657567 w 666025"/>
                  <a:gd name="connsiteY4" fmla="*/ 1312853 h 1312853"/>
                  <a:gd name="connsiteX5" fmla="*/ 417713 w 666025"/>
                  <a:gd name="connsiteY5" fmla="*/ 1803 h 1312853"/>
                  <a:gd name="connsiteX0" fmla="*/ 417713 w 666025"/>
                  <a:gd name="connsiteY0" fmla="*/ 1803 h 1312853"/>
                  <a:gd name="connsiteX1" fmla="*/ 648776 w 666025"/>
                  <a:gd name="connsiteY1" fmla="*/ 158461 h 1312853"/>
                  <a:gd name="connsiteX2" fmla="*/ 666025 w 666025"/>
                  <a:gd name="connsiteY2" fmla="*/ 1307251 h 1312853"/>
                  <a:gd name="connsiteX3" fmla="*/ 657567 w 666025"/>
                  <a:gd name="connsiteY3" fmla="*/ 1312853 h 1312853"/>
                  <a:gd name="connsiteX4" fmla="*/ 417713 w 666025"/>
                  <a:gd name="connsiteY4" fmla="*/ 1803 h 1312853"/>
                  <a:gd name="connsiteX0" fmla="*/ 417713 w 666361"/>
                  <a:gd name="connsiteY0" fmla="*/ 1803 h 1312853"/>
                  <a:gd name="connsiteX1" fmla="*/ 666361 w 666361"/>
                  <a:gd name="connsiteY1" fmla="*/ 167253 h 1312853"/>
                  <a:gd name="connsiteX2" fmla="*/ 666025 w 666361"/>
                  <a:gd name="connsiteY2" fmla="*/ 1307251 h 1312853"/>
                  <a:gd name="connsiteX3" fmla="*/ 657567 w 666361"/>
                  <a:gd name="connsiteY3" fmla="*/ 1312853 h 1312853"/>
                  <a:gd name="connsiteX4" fmla="*/ 417713 w 666361"/>
                  <a:gd name="connsiteY4" fmla="*/ 1803 h 13128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66361" h="1312853">
                    <a:moveTo>
                      <a:pt x="417713" y="1803"/>
                    </a:moveTo>
                    <a:cubicBezTo>
                      <a:pt x="504336" y="11478"/>
                      <a:pt x="605290" y="69294"/>
                      <a:pt x="666361" y="167253"/>
                    </a:cubicBezTo>
                    <a:lnTo>
                      <a:pt x="666025" y="1307251"/>
                    </a:lnTo>
                    <a:lnTo>
                      <a:pt x="657567" y="1312853"/>
                    </a:lnTo>
                    <a:cubicBezTo>
                      <a:pt x="-394158" y="656864"/>
                      <a:pt x="42344" y="-40119"/>
                      <a:pt x="417713" y="1803"/>
                    </a:cubicBezTo>
                    <a:close/>
                  </a:path>
                </a:pathLst>
              </a:custGeom>
              <a:gradFill flip="none" rotWithShape="1">
                <a:gsLst>
                  <a:gs pos="75000">
                    <a:schemeClr val="accent3">
                      <a:lumMod val="80000"/>
                    </a:schemeClr>
                  </a:gs>
                  <a:gs pos="0">
                    <a:schemeClr val="accent3">
                      <a:lumMod val="90000"/>
                    </a:schemeClr>
                  </a:gs>
                  <a:gs pos="100000">
                    <a:schemeClr val="accent3">
                      <a:lumMod val="75000"/>
                    </a:schemeClr>
                  </a:gs>
                </a:gsLst>
                <a:lin ang="0" scaled="1"/>
                <a:tileRect/>
              </a:gradFill>
              <a:ln>
                <a:noFill/>
              </a:ln>
              <a:effectLst>
                <a:outerShdw blurRad="317500" dist="12700" dir="16200000" rotWithShape="0">
                  <a:prstClr val="black">
                    <a:alpha val="15000"/>
                  </a:prstClr>
                </a:outerShdw>
              </a:effectLst>
            </p:spPr>
            <p:txBody>
    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en-US" sz="2701" dirty="0"/>
              </a:p>
            </p:txBody>
          </p:sp>
          <p:sp>
            <p:nvSpPr>
              <p:cNvPr id="224" name="Freeform: Shape 223">
                <a:extLst>
                  <a:ext uri="{FF2B5EF4-FFF2-40B4-BE49-F238E27FC236}">
                    <a16:creationId xmlns:a16="http://schemas.microsoft.com/office/drawing/2014/main" id="{0D9A9949-4CE1-4FB2-8147-B378077EDD84}"/>
                  </a:ext>
                </a:extLst>
              </p:cNvPr>
              <p:cNvSpPr/>
              <p:nvPr/>
            </p:nvSpPr>
            <p:spPr>
              <a:xfrm flipH="1">
                <a:off x="8600528" y="961336"/>
                <a:ext cx="358368" cy="1180547"/>
              </a:xfrm>
              <a:custGeom>
                <a:avLst/>
                <a:gdLst>
                  <a:gd name="connsiteX0" fmla="*/ 417713 w 666025"/>
                  <a:gd name="connsiteY0" fmla="*/ 1803 h 1312853"/>
                  <a:gd name="connsiteX1" fmla="*/ 648776 w 666025"/>
                  <a:gd name="connsiteY1" fmla="*/ 158461 h 1312853"/>
                  <a:gd name="connsiteX2" fmla="*/ 666025 w 666025"/>
                  <a:gd name="connsiteY2" fmla="*/ 133883 h 1312853"/>
                  <a:gd name="connsiteX3" fmla="*/ 666025 w 666025"/>
                  <a:gd name="connsiteY3" fmla="*/ 1307251 h 1312853"/>
                  <a:gd name="connsiteX4" fmla="*/ 657567 w 666025"/>
                  <a:gd name="connsiteY4" fmla="*/ 1312853 h 1312853"/>
                  <a:gd name="connsiteX5" fmla="*/ 417713 w 666025"/>
                  <a:gd name="connsiteY5" fmla="*/ 1803 h 1312853"/>
                  <a:gd name="connsiteX0" fmla="*/ 417713 w 666025"/>
                  <a:gd name="connsiteY0" fmla="*/ 1803 h 1312853"/>
                  <a:gd name="connsiteX1" fmla="*/ 648776 w 666025"/>
                  <a:gd name="connsiteY1" fmla="*/ 158461 h 1312853"/>
                  <a:gd name="connsiteX2" fmla="*/ 666025 w 666025"/>
                  <a:gd name="connsiteY2" fmla="*/ 133883 h 1312853"/>
                  <a:gd name="connsiteX3" fmla="*/ 666025 w 666025"/>
                  <a:gd name="connsiteY3" fmla="*/ 1307251 h 1312853"/>
                  <a:gd name="connsiteX4" fmla="*/ 657567 w 666025"/>
                  <a:gd name="connsiteY4" fmla="*/ 1312853 h 1312853"/>
                  <a:gd name="connsiteX5" fmla="*/ 417713 w 666025"/>
                  <a:gd name="connsiteY5" fmla="*/ 1803 h 1312853"/>
                  <a:gd name="connsiteX0" fmla="*/ 417713 w 666025"/>
                  <a:gd name="connsiteY0" fmla="*/ 1803 h 1312853"/>
                  <a:gd name="connsiteX1" fmla="*/ 648776 w 666025"/>
                  <a:gd name="connsiteY1" fmla="*/ 158461 h 1312853"/>
                  <a:gd name="connsiteX2" fmla="*/ 666025 w 666025"/>
                  <a:gd name="connsiteY2" fmla="*/ 1307251 h 1312853"/>
                  <a:gd name="connsiteX3" fmla="*/ 657567 w 666025"/>
                  <a:gd name="connsiteY3" fmla="*/ 1312853 h 1312853"/>
                  <a:gd name="connsiteX4" fmla="*/ 417713 w 666025"/>
                  <a:gd name="connsiteY4" fmla="*/ 1803 h 1312853"/>
                  <a:gd name="connsiteX0" fmla="*/ 417713 w 666361"/>
                  <a:gd name="connsiteY0" fmla="*/ 1803 h 1312853"/>
                  <a:gd name="connsiteX1" fmla="*/ 666361 w 666361"/>
                  <a:gd name="connsiteY1" fmla="*/ 167253 h 1312853"/>
                  <a:gd name="connsiteX2" fmla="*/ 666025 w 666361"/>
                  <a:gd name="connsiteY2" fmla="*/ 1307251 h 1312853"/>
                  <a:gd name="connsiteX3" fmla="*/ 657567 w 666361"/>
                  <a:gd name="connsiteY3" fmla="*/ 1312853 h 1312853"/>
                  <a:gd name="connsiteX4" fmla="*/ 417713 w 666361"/>
                  <a:gd name="connsiteY4" fmla="*/ 1803 h 13128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66361" h="1312853">
                    <a:moveTo>
                      <a:pt x="417713" y="1803"/>
                    </a:moveTo>
                    <a:cubicBezTo>
                      <a:pt x="504336" y="11478"/>
                      <a:pt x="605290" y="69294"/>
                      <a:pt x="666361" y="167253"/>
                    </a:cubicBezTo>
                    <a:lnTo>
                      <a:pt x="666025" y="1307251"/>
                    </a:lnTo>
                    <a:lnTo>
                      <a:pt x="657567" y="1312853"/>
                    </a:lnTo>
                    <a:cubicBezTo>
                      <a:pt x="-394158" y="656864"/>
                      <a:pt x="42344" y="-40119"/>
                      <a:pt x="417713" y="1803"/>
                    </a:cubicBezTo>
                    <a:close/>
                  </a:path>
                </a:pathLst>
              </a:custGeom>
              <a:gradFill flip="none" rotWithShape="1">
                <a:gsLst>
                  <a:gs pos="70000">
                    <a:srgbClr val="FDCC2F"/>
                  </a:gs>
                  <a:gs pos="0">
                    <a:schemeClr val="accent3"/>
                  </a:gs>
                  <a:gs pos="100000">
                    <a:schemeClr val="accent3">
                      <a:lumMod val="80000"/>
                    </a:schemeClr>
                  </a:gs>
                </a:gsLst>
                <a:lin ang="0" scaled="1"/>
                <a:tileRect/>
              </a:gradFill>
              <a:ln>
                <a:noFill/>
              </a:ln>
              <a:effectLst>
                <a:outerShdw blurRad="317500" dist="12700" dir="16200000" rotWithShape="0">
                  <a:prstClr val="black">
                    <a:alpha val="15000"/>
                  </a:prstClr>
                </a:outerShdw>
              </a:effectLst>
            </p:spPr>
            <p:txBody>
    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en-US" sz="2701"/>
              </a:p>
            </p:txBody>
          </p:sp>
          <p:sp>
            <p:nvSpPr>
              <p:cNvPr id="225" name="Freeform: Shape 224">
                <a:extLst>
                  <a:ext uri="{FF2B5EF4-FFF2-40B4-BE49-F238E27FC236}">
                    <a16:creationId xmlns:a16="http://schemas.microsoft.com/office/drawing/2014/main" id="{CB475D5B-6EE9-4A34-9905-A3136EF37849}"/>
                  </a:ext>
                </a:extLst>
              </p:cNvPr>
              <p:cNvSpPr/>
              <p:nvPr/>
            </p:nvSpPr>
            <p:spPr>
              <a:xfrm>
                <a:off x="8250556" y="961336"/>
                <a:ext cx="358368" cy="1180547"/>
              </a:xfrm>
              <a:custGeom>
                <a:avLst/>
                <a:gdLst>
                  <a:gd name="connsiteX0" fmla="*/ 417713 w 666025"/>
                  <a:gd name="connsiteY0" fmla="*/ 1803 h 1312853"/>
                  <a:gd name="connsiteX1" fmla="*/ 648776 w 666025"/>
                  <a:gd name="connsiteY1" fmla="*/ 158461 h 1312853"/>
                  <a:gd name="connsiteX2" fmla="*/ 666025 w 666025"/>
                  <a:gd name="connsiteY2" fmla="*/ 133883 h 1312853"/>
                  <a:gd name="connsiteX3" fmla="*/ 666025 w 666025"/>
                  <a:gd name="connsiteY3" fmla="*/ 1307251 h 1312853"/>
                  <a:gd name="connsiteX4" fmla="*/ 657567 w 666025"/>
                  <a:gd name="connsiteY4" fmla="*/ 1312853 h 1312853"/>
                  <a:gd name="connsiteX5" fmla="*/ 417713 w 666025"/>
                  <a:gd name="connsiteY5" fmla="*/ 1803 h 1312853"/>
                  <a:gd name="connsiteX0" fmla="*/ 417713 w 666025"/>
                  <a:gd name="connsiteY0" fmla="*/ 1803 h 1312853"/>
                  <a:gd name="connsiteX1" fmla="*/ 648776 w 666025"/>
                  <a:gd name="connsiteY1" fmla="*/ 158461 h 1312853"/>
                  <a:gd name="connsiteX2" fmla="*/ 666025 w 666025"/>
                  <a:gd name="connsiteY2" fmla="*/ 133883 h 1312853"/>
                  <a:gd name="connsiteX3" fmla="*/ 666025 w 666025"/>
                  <a:gd name="connsiteY3" fmla="*/ 1307251 h 1312853"/>
                  <a:gd name="connsiteX4" fmla="*/ 657567 w 666025"/>
                  <a:gd name="connsiteY4" fmla="*/ 1312853 h 1312853"/>
                  <a:gd name="connsiteX5" fmla="*/ 417713 w 666025"/>
                  <a:gd name="connsiteY5" fmla="*/ 1803 h 1312853"/>
                  <a:gd name="connsiteX0" fmla="*/ 417713 w 666025"/>
                  <a:gd name="connsiteY0" fmla="*/ 1803 h 1312853"/>
                  <a:gd name="connsiteX1" fmla="*/ 648776 w 666025"/>
                  <a:gd name="connsiteY1" fmla="*/ 158461 h 1312853"/>
                  <a:gd name="connsiteX2" fmla="*/ 666025 w 666025"/>
                  <a:gd name="connsiteY2" fmla="*/ 1307251 h 1312853"/>
                  <a:gd name="connsiteX3" fmla="*/ 657567 w 666025"/>
                  <a:gd name="connsiteY3" fmla="*/ 1312853 h 1312853"/>
                  <a:gd name="connsiteX4" fmla="*/ 417713 w 666025"/>
                  <a:gd name="connsiteY4" fmla="*/ 1803 h 1312853"/>
                  <a:gd name="connsiteX0" fmla="*/ 417713 w 666361"/>
                  <a:gd name="connsiteY0" fmla="*/ 1803 h 1312853"/>
                  <a:gd name="connsiteX1" fmla="*/ 666361 w 666361"/>
                  <a:gd name="connsiteY1" fmla="*/ 167253 h 1312853"/>
                  <a:gd name="connsiteX2" fmla="*/ 666025 w 666361"/>
                  <a:gd name="connsiteY2" fmla="*/ 1307251 h 1312853"/>
                  <a:gd name="connsiteX3" fmla="*/ 657567 w 666361"/>
                  <a:gd name="connsiteY3" fmla="*/ 1312853 h 1312853"/>
                  <a:gd name="connsiteX4" fmla="*/ 417713 w 666361"/>
                  <a:gd name="connsiteY4" fmla="*/ 1803 h 13128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66361" h="1312853">
                    <a:moveTo>
                      <a:pt x="417713" y="1803"/>
                    </a:moveTo>
                    <a:cubicBezTo>
                      <a:pt x="504336" y="11478"/>
                      <a:pt x="605290" y="69294"/>
                      <a:pt x="666361" y="167253"/>
                    </a:cubicBezTo>
                    <a:lnTo>
                      <a:pt x="666025" y="1307251"/>
                    </a:lnTo>
                    <a:lnTo>
                      <a:pt x="657567" y="1312853"/>
                    </a:lnTo>
                    <a:cubicBezTo>
                      <a:pt x="-394158" y="656864"/>
                      <a:pt x="42344" y="-40119"/>
                      <a:pt x="417713" y="1803"/>
                    </a:cubicBezTo>
                    <a:close/>
                  </a:path>
                </a:pathLst>
              </a:custGeom>
              <a:gradFill flip="none" rotWithShape="1">
                <a:gsLst>
                  <a:gs pos="30000">
                    <a:srgbClr val="FDCE35"/>
                  </a:gs>
                  <a:gs pos="0">
                    <a:schemeClr val="accent3">
                      <a:lumMod val="85000"/>
                    </a:schemeClr>
                  </a:gs>
                  <a:gs pos="100000">
                    <a:schemeClr val="accent3"/>
                  </a:gs>
                </a:gsLst>
                <a:lin ang="10800000" scaled="1"/>
                <a:tileRect/>
              </a:gradFill>
              <a:ln>
                <a:noFill/>
              </a:ln>
              <a:effectLst>
                <a:outerShdw blurRad="317500" dist="12700" dir="16200000" rotWithShape="0">
                  <a:prstClr val="black">
                    <a:alpha val="15000"/>
                  </a:prstClr>
                </a:outerShdw>
              </a:effectLst>
            </p:spPr>
            <p:txBody>
    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en-US" sz="2701" dirty="0"/>
              </a:p>
            </p:txBody>
          </p:sp>
        </p:grpSp>
        <p:grpSp>
          <p:nvGrpSpPr>
            <p:cNvPr id="203" name="Group 202">
              <a:extLst>
                <a:ext uri="{FF2B5EF4-FFF2-40B4-BE49-F238E27FC236}">
                  <a16:creationId xmlns:a16="http://schemas.microsoft.com/office/drawing/2014/main" id="{8C81FE70-A1C9-450B-935C-6C45E3C97A58}"/>
                </a:ext>
              </a:extLst>
            </p:cNvPr>
            <p:cNvGrpSpPr/>
            <p:nvPr/>
          </p:nvGrpSpPr>
          <p:grpSpPr>
            <a:xfrm>
              <a:off x="8166042" y="2950922"/>
              <a:ext cx="840348" cy="1551369"/>
              <a:chOff x="1975571" y="1772713"/>
              <a:chExt cx="1972530" cy="3641492"/>
            </a:xfrm>
          </p:grpSpPr>
          <p:grpSp>
            <p:nvGrpSpPr>
              <p:cNvPr id="204" name="Group 203">
                <a:extLst>
                  <a:ext uri="{FF2B5EF4-FFF2-40B4-BE49-F238E27FC236}">
                    <a16:creationId xmlns:a16="http://schemas.microsoft.com/office/drawing/2014/main" id="{16789F32-9CC1-4F10-B339-CC332B82EBF5}"/>
                  </a:ext>
                </a:extLst>
              </p:cNvPr>
              <p:cNvGrpSpPr/>
              <p:nvPr/>
            </p:nvGrpSpPr>
            <p:grpSpPr>
              <a:xfrm>
                <a:off x="2541356" y="1772713"/>
                <a:ext cx="1106207" cy="3638635"/>
                <a:chOff x="2541356" y="1772713"/>
                <a:chExt cx="1106207" cy="3638635"/>
              </a:xfrm>
              <a:solidFill>
                <a:schemeClr val="accent3">
                  <a:lumMod val="75000"/>
                </a:schemeClr>
              </a:solidFill>
            </p:grpSpPr>
            <p:sp>
              <p:nvSpPr>
                <p:cNvPr id="211" name="Freeform: Shape 210">
                  <a:extLst>
                    <a:ext uri="{FF2B5EF4-FFF2-40B4-BE49-F238E27FC236}">
                      <a16:creationId xmlns:a16="http://schemas.microsoft.com/office/drawing/2014/main" id="{DAD1A7BA-C075-44A5-A9E5-3ED5C3F36138}"/>
                    </a:ext>
                  </a:extLst>
                </p:cNvPr>
                <p:cNvSpPr/>
                <p:nvPr/>
              </p:nvSpPr>
              <p:spPr>
                <a:xfrm>
                  <a:off x="2571096" y="4597937"/>
                  <a:ext cx="402336" cy="182880"/>
                </a:xfrm>
                <a:custGeom>
                  <a:avLst/>
                  <a:gdLst>
                    <a:gd name="connsiteX0" fmla="*/ 62916 w 3480752"/>
                    <a:gd name="connsiteY0" fmla="*/ 34213 h 1560620"/>
                    <a:gd name="connsiteX1" fmla="*/ 114391 w 3480752"/>
                    <a:gd name="connsiteY1" fmla="*/ 57191 h 1560620"/>
                    <a:gd name="connsiteX2" fmla="*/ 694512 w 3480752"/>
                    <a:gd name="connsiteY2" fmla="*/ 277806 h 1560620"/>
                    <a:gd name="connsiteX3" fmla="*/ 784810 w 3480752"/>
                    <a:gd name="connsiteY3" fmla="*/ 326909 h 1560620"/>
                    <a:gd name="connsiteX4" fmla="*/ 786764 w 3480752"/>
                    <a:gd name="connsiteY4" fmla="*/ 323526 h 1560620"/>
                    <a:gd name="connsiteX5" fmla="*/ 702687 w 3480752"/>
                    <a:gd name="connsiteY5" fmla="*/ 277806 h 1560620"/>
                    <a:gd name="connsiteX6" fmla="*/ 833420 w 3480752"/>
                    <a:gd name="connsiteY6" fmla="*/ 310489 h 1560620"/>
                    <a:gd name="connsiteX7" fmla="*/ 1241959 w 3480752"/>
                    <a:gd name="connsiteY7" fmla="*/ 343172 h 1560620"/>
                    <a:gd name="connsiteX8" fmla="*/ 3480752 w 3480752"/>
                    <a:gd name="connsiteY8" fmla="*/ 1560620 h 1560620"/>
                    <a:gd name="connsiteX9" fmla="*/ 3064038 w 3480752"/>
                    <a:gd name="connsiteY9" fmla="*/ 1527929 h 1560620"/>
                    <a:gd name="connsiteX10" fmla="*/ 3057133 w 3480752"/>
                    <a:gd name="connsiteY10" fmla="*/ 1524163 h 1560620"/>
                    <a:gd name="connsiteX11" fmla="*/ 2941481 w 3480752"/>
                    <a:gd name="connsiteY11" fmla="*/ 1495246 h 1560620"/>
                    <a:gd name="connsiteX12" fmla="*/ 2881754 w 3480752"/>
                    <a:gd name="connsiteY12" fmla="*/ 1462767 h 1560620"/>
                    <a:gd name="connsiteX13" fmla="*/ 2879802 w 3480752"/>
                    <a:gd name="connsiteY13" fmla="*/ 1466146 h 1560620"/>
                    <a:gd name="connsiteX14" fmla="*/ 2933314 w 3480752"/>
                    <a:gd name="connsiteY14" fmla="*/ 1495246 h 1560620"/>
                    <a:gd name="connsiteX15" fmla="*/ 2353185 w 3480752"/>
                    <a:gd name="connsiteY15" fmla="*/ 1274639 h 1560620"/>
                    <a:gd name="connsiteX16" fmla="*/ 2238794 w 3480752"/>
                    <a:gd name="connsiteY16" fmla="*/ 1217440 h 1560620"/>
                    <a:gd name="connsiteX17" fmla="*/ 0 w 3480752"/>
                    <a:gd name="connsiteY17" fmla="*/ 0 h 1560620"/>
                    <a:gd name="connsiteX18" fmla="*/ 62916 w 3480752"/>
                    <a:gd name="connsiteY18" fmla="*/ 34213 h 1560620"/>
                    <a:gd name="connsiteX19" fmla="*/ 57199 w 3480752"/>
                    <a:gd name="connsiteY19" fmla="*/ 31661 h 1560620"/>
                    <a:gd name="connsiteX20" fmla="*/ 0 w 3480752"/>
                    <a:gd name="connsiteY20" fmla="*/ 0 h 1560620"/>
                    <a:gd name="connsiteX0" fmla="*/ 62916 w 3480752"/>
                    <a:gd name="connsiteY0" fmla="*/ 34213 h 1560620"/>
                    <a:gd name="connsiteX1" fmla="*/ 114391 w 3480752"/>
                    <a:gd name="connsiteY1" fmla="*/ 57191 h 1560620"/>
                    <a:gd name="connsiteX2" fmla="*/ 694512 w 3480752"/>
                    <a:gd name="connsiteY2" fmla="*/ 277806 h 1560620"/>
                    <a:gd name="connsiteX3" fmla="*/ 784810 w 3480752"/>
                    <a:gd name="connsiteY3" fmla="*/ 326909 h 1560620"/>
                    <a:gd name="connsiteX4" fmla="*/ 702687 w 3480752"/>
                    <a:gd name="connsiteY4" fmla="*/ 277806 h 1560620"/>
                    <a:gd name="connsiteX5" fmla="*/ 833420 w 3480752"/>
                    <a:gd name="connsiteY5" fmla="*/ 310489 h 1560620"/>
                    <a:gd name="connsiteX6" fmla="*/ 1241959 w 3480752"/>
                    <a:gd name="connsiteY6" fmla="*/ 343172 h 1560620"/>
                    <a:gd name="connsiteX7" fmla="*/ 3480752 w 3480752"/>
                    <a:gd name="connsiteY7" fmla="*/ 1560620 h 1560620"/>
                    <a:gd name="connsiteX8" fmla="*/ 3064038 w 3480752"/>
                    <a:gd name="connsiteY8" fmla="*/ 1527929 h 1560620"/>
                    <a:gd name="connsiteX9" fmla="*/ 3057133 w 3480752"/>
                    <a:gd name="connsiteY9" fmla="*/ 1524163 h 1560620"/>
                    <a:gd name="connsiteX10" fmla="*/ 2941481 w 3480752"/>
                    <a:gd name="connsiteY10" fmla="*/ 1495246 h 1560620"/>
                    <a:gd name="connsiteX11" fmla="*/ 2881754 w 3480752"/>
                    <a:gd name="connsiteY11" fmla="*/ 1462767 h 1560620"/>
                    <a:gd name="connsiteX12" fmla="*/ 2879802 w 3480752"/>
                    <a:gd name="connsiteY12" fmla="*/ 1466146 h 1560620"/>
                    <a:gd name="connsiteX13" fmla="*/ 2933314 w 3480752"/>
                    <a:gd name="connsiteY13" fmla="*/ 1495246 h 1560620"/>
                    <a:gd name="connsiteX14" fmla="*/ 2353185 w 3480752"/>
                    <a:gd name="connsiteY14" fmla="*/ 1274639 h 1560620"/>
                    <a:gd name="connsiteX15" fmla="*/ 2238794 w 3480752"/>
                    <a:gd name="connsiteY15" fmla="*/ 1217440 h 1560620"/>
                    <a:gd name="connsiteX16" fmla="*/ 62916 w 3480752"/>
                    <a:gd name="connsiteY16" fmla="*/ 34213 h 1560620"/>
                    <a:gd name="connsiteX17" fmla="*/ 0 w 3480752"/>
                    <a:gd name="connsiteY17" fmla="*/ 0 h 1560620"/>
                    <a:gd name="connsiteX18" fmla="*/ 62916 w 3480752"/>
                    <a:gd name="connsiteY18" fmla="*/ 34213 h 1560620"/>
                    <a:gd name="connsiteX19" fmla="*/ 57199 w 3480752"/>
                    <a:gd name="connsiteY19" fmla="*/ 31661 h 1560620"/>
                    <a:gd name="connsiteX20" fmla="*/ 0 w 3480752"/>
                    <a:gd name="connsiteY20" fmla="*/ 0 h 1560620"/>
                    <a:gd name="connsiteX0" fmla="*/ 62916 w 3480752"/>
                    <a:gd name="connsiteY0" fmla="*/ 34213 h 1560620"/>
                    <a:gd name="connsiteX1" fmla="*/ 114391 w 3480752"/>
                    <a:gd name="connsiteY1" fmla="*/ 57191 h 1560620"/>
                    <a:gd name="connsiteX2" fmla="*/ 694512 w 3480752"/>
                    <a:gd name="connsiteY2" fmla="*/ 277806 h 1560620"/>
                    <a:gd name="connsiteX3" fmla="*/ 702687 w 3480752"/>
                    <a:gd name="connsiteY3" fmla="*/ 277806 h 1560620"/>
                    <a:gd name="connsiteX4" fmla="*/ 833420 w 3480752"/>
                    <a:gd name="connsiteY4" fmla="*/ 310489 h 1560620"/>
                    <a:gd name="connsiteX5" fmla="*/ 1241959 w 3480752"/>
                    <a:gd name="connsiteY5" fmla="*/ 343172 h 1560620"/>
                    <a:gd name="connsiteX6" fmla="*/ 3480752 w 3480752"/>
                    <a:gd name="connsiteY6" fmla="*/ 1560620 h 1560620"/>
                    <a:gd name="connsiteX7" fmla="*/ 3064038 w 3480752"/>
                    <a:gd name="connsiteY7" fmla="*/ 1527929 h 1560620"/>
                    <a:gd name="connsiteX8" fmla="*/ 3057133 w 3480752"/>
                    <a:gd name="connsiteY8" fmla="*/ 1524163 h 1560620"/>
                    <a:gd name="connsiteX9" fmla="*/ 2941481 w 3480752"/>
                    <a:gd name="connsiteY9" fmla="*/ 1495246 h 1560620"/>
                    <a:gd name="connsiteX10" fmla="*/ 2881754 w 3480752"/>
                    <a:gd name="connsiteY10" fmla="*/ 1462767 h 1560620"/>
                    <a:gd name="connsiteX11" fmla="*/ 2879802 w 3480752"/>
                    <a:gd name="connsiteY11" fmla="*/ 1466146 h 1560620"/>
                    <a:gd name="connsiteX12" fmla="*/ 2933314 w 3480752"/>
                    <a:gd name="connsiteY12" fmla="*/ 1495246 h 1560620"/>
                    <a:gd name="connsiteX13" fmla="*/ 2353185 w 3480752"/>
                    <a:gd name="connsiteY13" fmla="*/ 1274639 h 1560620"/>
                    <a:gd name="connsiteX14" fmla="*/ 2238794 w 3480752"/>
                    <a:gd name="connsiteY14" fmla="*/ 1217440 h 1560620"/>
                    <a:gd name="connsiteX15" fmla="*/ 62916 w 3480752"/>
                    <a:gd name="connsiteY15" fmla="*/ 34213 h 1560620"/>
                    <a:gd name="connsiteX16" fmla="*/ 0 w 3480752"/>
                    <a:gd name="connsiteY16" fmla="*/ 0 h 1560620"/>
                    <a:gd name="connsiteX17" fmla="*/ 62916 w 3480752"/>
                    <a:gd name="connsiteY17" fmla="*/ 34213 h 1560620"/>
                    <a:gd name="connsiteX18" fmla="*/ 57199 w 3480752"/>
                    <a:gd name="connsiteY18" fmla="*/ 31661 h 1560620"/>
                    <a:gd name="connsiteX19" fmla="*/ 0 w 3480752"/>
                    <a:gd name="connsiteY19" fmla="*/ 0 h 1560620"/>
                    <a:gd name="connsiteX0" fmla="*/ 62916 w 3480752"/>
                    <a:gd name="connsiteY0" fmla="*/ 34213 h 1560620"/>
                    <a:gd name="connsiteX1" fmla="*/ 114391 w 3480752"/>
                    <a:gd name="connsiteY1" fmla="*/ 57191 h 1560620"/>
                    <a:gd name="connsiteX2" fmla="*/ 694512 w 3480752"/>
                    <a:gd name="connsiteY2" fmla="*/ 277806 h 1560620"/>
                    <a:gd name="connsiteX3" fmla="*/ 702687 w 3480752"/>
                    <a:gd name="connsiteY3" fmla="*/ 277806 h 1560620"/>
                    <a:gd name="connsiteX4" fmla="*/ 833420 w 3480752"/>
                    <a:gd name="connsiteY4" fmla="*/ 310489 h 1560620"/>
                    <a:gd name="connsiteX5" fmla="*/ 1241959 w 3480752"/>
                    <a:gd name="connsiteY5" fmla="*/ 343172 h 1560620"/>
                    <a:gd name="connsiteX6" fmla="*/ 3480752 w 3480752"/>
                    <a:gd name="connsiteY6" fmla="*/ 1560620 h 1560620"/>
                    <a:gd name="connsiteX7" fmla="*/ 3064038 w 3480752"/>
                    <a:gd name="connsiteY7" fmla="*/ 1527929 h 1560620"/>
                    <a:gd name="connsiteX8" fmla="*/ 3057133 w 3480752"/>
                    <a:gd name="connsiteY8" fmla="*/ 1524163 h 1560620"/>
                    <a:gd name="connsiteX9" fmla="*/ 2941481 w 3480752"/>
                    <a:gd name="connsiteY9" fmla="*/ 1495246 h 1560620"/>
                    <a:gd name="connsiteX10" fmla="*/ 2881754 w 3480752"/>
                    <a:gd name="connsiteY10" fmla="*/ 1462767 h 1560620"/>
                    <a:gd name="connsiteX11" fmla="*/ 2933314 w 3480752"/>
                    <a:gd name="connsiteY11" fmla="*/ 1495246 h 1560620"/>
                    <a:gd name="connsiteX12" fmla="*/ 2353185 w 3480752"/>
                    <a:gd name="connsiteY12" fmla="*/ 1274639 h 1560620"/>
                    <a:gd name="connsiteX13" fmla="*/ 2238794 w 3480752"/>
                    <a:gd name="connsiteY13" fmla="*/ 1217440 h 1560620"/>
                    <a:gd name="connsiteX14" fmla="*/ 62916 w 3480752"/>
                    <a:gd name="connsiteY14" fmla="*/ 34213 h 1560620"/>
                    <a:gd name="connsiteX15" fmla="*/ 0 w 3480752"/>
                    <a:gd name="connsiteY15" fmla="*/ 0 h 1560620"/>
                    <a:gd name="connsiteX16" fmla="*/ 62916 w 3480752"/>
                    <a:gd name="connsiteY16" fmla="*/ 34213 h 1560620"/>
                    <a:gd name="connsiteX17" fmla="*/ 57199 w 3480752"/>
                    <a:gd name="connsiteY17" fmla="*/ 31661 h 1560620"/>
                    <a:gd name="connsiteX18" fmla="*/ 0 w 3480752"/>
                    <a:gd name="connsiteY18" fmla="*/ 0 h 1560620"/>
                    <a:gd name="connsiteX0" fmla="*/ 62916 w 3480752"/>
                    <a:gd name="connsiteY0" fmla="*/ 34213 h 1560620"/>
                    <a:gd name="connsiteX1" fmla="*/ 114391 w 3480752"/>
                    <a:gd name="connsiteY1" fmla="*/ 57191 h 1560620"/>
                    <a:gd name="connsiteX2" fmla="*/ 694512 w 3480752"/>
                    <a:gd name="connsiteY2" fmla="*/ 277806 h 1560620"/>
                    <a:gd name="connsiteX3" fmla="*/ 702687 w 3480752"/>
                    <a:gd name="connsiteY3" fmla="*/ 277806 h 1560620"/>
                    <a:gd name="connsiteX4" fmla="*/ 833420 w 3480752"/>
                    <a:gd name="connsiteY4" fmla="*/ 310489 h 1560620"/>
                    <a:gd name="connsiteX5" fmla="*/ 1241959 w 3480752"/>
                    <a:gd name="connsiteY5" fmla="*/ 343172 h 1560620"/>
                    <a:gd name="connsiteX6" fmla="*/ 3480752 w 3480752"/>
                    <a:gd name="connsiteY6" fmla="*/ 1560620 h 1560620"/>
                    <a:gd name="connsiteX7" fmla="*/ 3064038 w 3480752"/>
                    <a:gd name="connsiteY7" fmla="*/ 1527929 h 1560620"/>
                    <a:gd name="connsiteX8" fmla="*/ 3057133 w 3480752"/>
                    <a:gd name="connsiteY8" fmla="*/ 1524163 h 1560620"/>
                    <a:gd name="connsiteX9" fmla="*/ 2941481 w 3480752"/>
                    <a:gd name="connsiteY9" fmla="*/ 1495246 h 1560620"/>
                    <a:gd name="connsiteX10" fmla="*/ 2933314 w 3480752"/>
                    <a:gd name="connsiteY10" fmla="*/ 1495246 h 1560620"/>
                    <a:gd name="connsiteX11" fmla="*/ 2353185 w 3480752"/>
                    <a:gd name="connsiteY11" fmla="*/ 1274639 h 1560620"/>
                    <a:gd name="connsiteX12" fmla="*/ 2238794 w 3480752"/>
                    <a:gd name="connsiteY12" fmla="*/ 1217440 h 1560620"/>
                    <a:gd name="connsiteX13" fmla="*/ 62916 w 3480752"/>
                    <a:gd name="connsiteY13" fmla="*/ 34213 h 1560620"/>
                    <a:gd name="connsiteX14" fmla="*/ 0 w 3480752"/>
                    <a:gd name="connsiteY14" fmla="*/ 0 h 1560620"/>
                    <a:gd name="connsiteX15" fmla="*/ 62916 w 3480752"/>
                    <a:gd name="connsiteY15" fmla="*/ 34213 h 1560620"/>
                    <a:gd name="connsiteX16" fmla="*/ 57199 w 3480752"/>
                    <a:gd name="connsiteY16" fmla="*/ 31661 h 1560620"/>
                    <a:gd name="connsiteX17" fmla="*/ 0 w 3480752"/>
                    <a:gd name="connsiteY17" fmla="*/ 0 h 156062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</a:cxnLst>
                  <a:rect l="l" t="t" r="r" b="b"/>
                  <a:pathLst>
                    <a:path w="3480752" h="1560620">
                      <a:moveTo>
                        <a:pt x="62916" y="34213"/>
                      </a:moveTo>
                      <a:lnTo>
                        <a:pt x="114391" y="57191"/>
                      </a:lnTo>
                      <a:cubicBezTo>
                        <a:pt x="302323" y="147074"/>
                        <a:pt x="498413" y="220606"/>
                        <a:pt x="694512" y="277806"/>
                      </a:cubicBezTo>
                      <a:lnTo>
                        <a:pt x="702687" y="277806"/>
                      </a:lnTo>
                      <a:cubicBezTo>
                        <a:pt x="743545" y="285981"/>
                        <a:pt x="784395" y="302314"/>
                        <a:pt x="833420" y="310489"/>
                      </a:cubicBezTo>
                      <a:lnTo>
                        <a:pt x="1241959" y="343172"/>
                      </a:lnTo>
                      <a:lnTo>
                        <a:pt x="3480752" y="1560620"/>
                      </a:lnTo>
                      <a:lnTo>
                        <a:pt x="3064038" y="1527929"/>
                      </a:lnTo>
                      <a:lnTo>
                        <a:pt x="3057133" y="1524163"/>
                      </a:lnTo>
                      <a:lnTo>
                        <a:pt x="2941481" y="1495246"/>
                      </a:lnTo>
                      <a:lnTo>
                        <a:pt x="2933314" y="1495246"/>
                      </a:lnTo>
                      <a:cubicBezTo>
                        <a:pt x="2737215" y="1446221"/>
                        <a:pt x="2541108" y="1372688"/>
                        <a:pt x="2353185" y="1274639"/>
                      </a:cubicBezTo>
                      <a:cubicBezTo>
                        <a:pt x="2312335" y="1258298"/>
                        <a:pt x="2279652" y="1241956"/>
                        <a:pt x="2238794" y="1217440"/>
                      </a:cubicBezTo>
                      <a:lnTo>
                        <a:pt x="62916" y="34213"/>
                      </a:lnTo>
                      <a:close/>
                      <a:moveTo>
                        <a:pt x="0" y="0"/>
                      </a:moveTo>
                      <a:lnTo>
                        <a:pt x="62916" y="34213"/>
                      </a:lnTo>
                      <a:lnTo>
                        <a:pt x="57199" y="31661"/>
                      </a:lnTo>
                      <a:cubicBezTo>
                        <a:pt x="38815" y="22469"/>
                        <a:pt x="20429" y="12254"/>
                        <a:pt x="0" y="0"/>
                      </a:cubicBezTo>
                      <a:close/>
                    </a:path>
                  </a:pathLst>
                </a:custGeom>
                <a:grpFill/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12" name="Freeform: Shape 211">
                  <a:extLst>
                    <a:ext uri="{FF2B5EF4-FFF2-40B4-BE49-F238E27FC236}">
                      <a16:creationId xmlns:a16="http://schemas.microsoft.com/office/drawing/2014/main" id="{30D57F01-2D47-4666-BF0A-EA97CE698D2B}"/>
                    </a:ext>
                  </a:extLst>
                </p:cNvPr>
                <p:cNvSpPr/>
                <p:nvPr/>
              </p:nvSpPr>
              <p:spPr>
                <a:xfrm>
                  <a:off x="3023223" y="4576005"/>
                  <a:ext cx="257175" cy="133350"/>
                </a:xfrm>
                <a:custGeom>
                  <a:avLst/>
                  <a:gdLst>
                    <a:gd name="connsiteX0" fmla="*/ 260032 w 257175"/>
                    <a:gd name="connsiteY0" fmla="*/ 141922 h 133350"/>
                    <a:gd name="connsiteX1" fmla="*/ 0 w 257175"/>
                    <a:gd name="connsiteY1" fmla="*/ 0 h 133350"/>
                    <a:gd name="connsiteX2" fmla="*/ 952 w 257175"/>
                    <a:gd name="connsiteY2" fmla="*/ 0 h 133350"/>
                    <a:gd name="connsiteX3" fmla="*/ 260032 w 257175"/>
                    <a:gd name="connsiteY3" fmla="*/ 141922 h 133350"/>
                    <a:gd name="connsiteX4" fmla="*/ 260032 w 257175"/>
                    <a:gd name="connsiteY4" fmla="*/ 141922 h 1333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57175" h="133350">
                      <a:moveTo>
                        <a:pt x="260032" y="141922"/>
                      </a:moveTo>
                      <a:lnTo>
                        <a:pt x="0" y="0"/>
                      </a:lnTo>
                      <a:cubicBezTo>
                        <a:pt x="0" y="0"/>
                        <a:pt x="952" y="0"/>
                        <a:pt x="952" y="0"/>
                      </a:cubicBezTo>
                      <a:lnTo>
                        <a:pt x="260032" y="141922"/>
                      </a:lnTo>
                      <a:cubicBezTo>
                        <a:pt x="260985" y="141922"/>
                        <a:pt x="260985" y="141922"/>
                        <a:pt x="260032" y="141922"/>
                      </a:cubicBezTo>
                    </a:path>
                  </a:pathLst>
                </a:custGeom>
                <a:grpFill/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13" name="Freeform: Shape 212">
                  <a:extLst>
                    <a:ext uri="{FF2B5EF4-FFF2-40B4-BE49-F238E27FC236}">
                      <a16:creationId xmlns:a16="http://schemas.microsoft.com/office/drawing/2014/main" id="{37190649-72B1-4835-BB00-9F35228ECCF2}"/>
                    </a:ext>
                  </a:extLst>
                </p:cNvPr>
                <p:cNvSpPr/>
                <p:nvPr/>
              </p:nvSpPr>
              <p:spPr>
                <a:xfrm>
                  <a:off x="2727131" y="4925572"/>
                  <a:ext cx="257176" cy="485776"/>
                </a:xfrm>
                <a:custGeom>
                  <a:avLst/>
                  <a:gdLst>
                    <a:gd name="connsiteX0" fmla="*/ 260033 w 257175"/>
                    <a:gd name="connsiteY0" fmla="*/ 486727 h 485775"/>
                    <a:gd name="connsiteX1" fmla="*/ 0 w 257175"/>
                    <a:gd name="connsiteY1" fmla="*/ 344805 h 485775"/>
                    <a:gd name="connsiteX2" fmla="*/ 953 w 257175"/>
                    <a:gd name="connsiteY2" fmla="*/ 0 h 485775"/>
                    <a:gd name="connsiteX3" fmla="*/ 260985 w 257175"/>
                    <a:gd name="connsiteY3" fmla="*/ 141922 h 48577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57175" h="485775">
                      <a:moveTo>
                        <a:pt x="260033" y="486727"/>
                      </a:moveTo>
                      <a:lnTo>
                        <a:pt x="0" y="344805"/>
                      </a:lnTo>
                      <a:lnTo>
                        <a:pt x="953" y="0"/>
                      </a:lnTo>
                      <a:lnTo>
                        <a:pt x="260985" y="141922"/>
                      </a:lnTo>
                      <a:close/>
                    </a:path>
                  </a:pathLst>
                </a:custGeom>
                <a:grpFill/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14" name="Freeform: Shape 213">
                  <a:extLst>
                    <a:ext uri="{FF2B5EF4-FFF2-40B4-BE49-F238E27FC236}">
                      <a16:creationId xmlns:a16="http://schemas.microsoft.com/office/drawing/2014/main" id="{FE05D4EF-6EDD-4270-B8F8-AF31EA48B3B4}"/>
                    </a:ext>
                  </a:extLst>
                </p:cNvPr>
                <p:cNvSpPr/>
                <p:nvPr/>
              </p:nvSpPr>
              <p:spPr>
                <a:xfrm>
                  <a:off x="2986527" y="3640650"/>
                  <a:ext cx="661036" cy="1099185"/>
                </a:xfrm>
                <a:custGeom>
                  <a:avLst/>
                  <a:gdLst>
                    <a:gd name="connsiteX0" fmla="*/ 359092 w 661035"/>
                    <a:gd name="connsiteY0" fmla="*/ 597218 h 1099185"/>
                    <a:gd name="connsiteX1" fmla="*/ 620078 w 661035"/>
                    <a:gd name="connsiteY1" fmla="*/ 739140 h 1099185"/>
                    <a:gd name="connsiteX2" fmla="*/ 584835 w 661035"/>
                    <a:gd name="connsiteY2" fmla="*/ 818198 h 1099185"/>
                    <a:gd name="connsiteX3" fmla="*/ 584836 w 661035"/>
                    <a:gd name="connsiteY3" fmla="*/ 818198 h 1099185"/>
                    <a:gd name="connsiteX4" fmla="*/ 545783 w 661035"/>
                    <a:gd name="connsiteY4" fmla="*/ 882015 h 1099185"/>
                    <a:gd name="connsiteX5" fmla="*/ 538930 w 661035"/>
                    <a:gd name="connsiteY5" fmla="*/ 891439 h 1099185"/>
                    <a:gd name="connsiteX6" fmla="*/ 539116 w 661035"/>
                    <a:gd name="connsiteY6" fmla="*/ 891540 h 1099185"/>
                    <a:gd name="connsiteX7" fmla="*/ 500063 w 661035"/>
                    <a:gd name="connsiteY7" fmla="*/ 940118 h 1099185"/>
                    <a:gd name="connsiteX8" fmla="*/ 452605 w 661035"/>
                    <a:gd name="connsiteY8" fmla="*/ 914311 h 1099185"/>
                    <a:gd name="connsiteX9" fmla="*/ 451949 w 661035"/>
                    <a:gd name="connsiteY9" fmla="*/ 914906 h 1099185"/>
                    <a:gd name="connsiteX10" fmla="*/ 500063 w 661035"/>
                    <a:gd name="connsiteY10" fmla="*/ 941070 h 1099185"/>
                    <a:gd name="connsiteX11" fmla="*/ 451485 w 661035"/>
                    <a:gd name="connsiteY11" fmla="*/ 989648 h 1099185"/>
                    <a:gd name="connsiteX12" fmla="*/ 396629 w 661035"/>
                    <a:gd name="connsiteY12" fmla="*/ 1033155 h 1099185"/>
                    <a:gd name="connsiteX13" fmla="*/ 397193 w 661035"/>
                    <a:gd name="connsiteY13" fmla="*/ 1033462 h 1099185"/>
                    <a:gd name="connsiteX14" fmla="*/ 320041 w 661035"/>
                    <a:gd name="connsiteY14" fmla="*/ 1076325 h 1099185"/>
                    <a:gd name="connsiteX15" fmla="*/ 291343 w 661035"/>
                    <a:gd name="connsiteY15" fmla="*/ 1060767 h 1099185"/>
                    <a:gd name="connsiteX16" fmla="*/ 290403 w 661035"/>
                    <a:gd name="connsiteY16" fmla="*/ 1061621 h 1099185"/>
                    <a:gd name="connsiteX17" fmla="*/ 319088 w 661035"/>
                    <a:gd name="connsiteY17" fmla="*/ 1077277 h 1099185"/>
                    <a:gd name="connsiteX18" fmla="*/ 260985 w 661035"/>
                    <a:gd name="connsiteY18" fmla="*/ 1099185 h 1099185"/>
                    <a:gd name="connsiteX19" fmla="*/ 0 w 661035"/>
                    <a:gd name="connsiteY19" fmla="*/ 957262 h 1099185"/>
                    <a:gd name="connsiteX20" fmla="*/ 59055 w 661035"/>
                    <a:gd name="connsiteY20" fmla="*/ 935355 h 1099185"/>
                    <a:gd name="connsiteX21" fmla="*/ 284314 w 661035"/>
                    <a:gd name="connsiteY21" fmla="*/ 1058298 h 1099185"/>
                    <a:gd name="connsiteX22" fmla="*/ 284516 w 661035"/>
                    <a:gd name="connsiteY22" fmla="*/ 1057066 h 1099185"/>
                    <a:gd name="connsiteX23" fmla="*/ 60008 w 661035"/>
                    <a:gd name="connsiteY23" fmla="*/ 935355 h 1099185"/>
                    <a:gd name="connsiteX24" fmla="*/ 135745 w 661035"/>
                    <a:gd name="connsiteY24" fmla="*/ 891807 h 1099185"/>
                    <a:gd name="connsiteX25" fmla="*/ 135255 w 661035"/>
                    <a:gd name="connsiteY25" fmla="*/ 891540 h 1099185"/>
                    <a:gd name="connsiteX26" fmla="*/ 190500 w 661035"/>
                    <a:gd name="connsiteY26" fmla="*/ 847725 h 1099185"/>
                    <a:gd name="connsiteX27" fmla="*/ 239078 w 661035"/>
                    <a:gd name="connsiteY27" fmla="*/ 799148 h 1099185"/>
                    <a:gd name="connsiteX28" fmla="*/ 319738 w 661035"/>
                    <a:gd name="connsiteY28" fmla="*/ 843010 h 1099185"/>
                    <a:gd name="connsiteX29" fmla="*/ 319882 w 661035"/>
                    <a:gd name="connsiteY29" fmla="*/ 842137 h 1099185"/>
                    <a:gd name="connsiteX30" fmla="*/ 239078 w 661035"/>
                    <a:gd name="connsiteY30" fmla="*/ 798196 h 1099185"/>
                    <a:gd name="connsiteX31" fmla="*/ 277307 w 661035"/>
                    <a:gd name="connsiteY31" fmla="*/ 750642 h 1099185"/>
                    <a:gd name="connsiteX32" fmla="*/ 277178 w 661035"/>
                    <a:gd name="connsiteY32" fmla="*/ 750571 h 1099185"/>
                    <a:gd name="connsiteX33" fmla="*/ 284798 w 661035"/>
                    <a:gd name="connsiteY33" fmla="*/ 740093 h 1099185"/>
                    <a:gd name="connsiteX34" fmla="*/ 323850 w 661035"/>
                    <a:gd name="connsiteY34" fmla="*/ 676275 h 1099185"/>
                    <a:gd name="connsiteX35" fmla="*/ 359092 w 661035"/>
                    <a:gd name="connsiteY35" fmla="*/ 597218 h 1099185"/>
                    <a:gd name="connsiteX36" fmla="*/ 220980 w 661035"/>
                    <a:gd name="connsiteY36" fmla="*/ 0 h 1099185"/>
                    <a:gd name="connsiteX37" fmla="*/ 481965 w 661035"/>
                    <a:gd name="connsiteY37" fmla="*/ 141922 h 1099185"/>
                    <a:gd name="connsiteX38" fmla="*/ 575310 w 661035"/>
                    <a:gd name="connsiteY38" fmla="*/ 214313 h 1099185"/>
                    <a:gd name="connsiteX39" fmla="*/ 661035 w 661035"/>
                    <a:gd name="connsiteY39" fmla="*/ 504825 h 1099185"/>
                    <a:gd name="connsiteX40" fmla="*/ 621030 w 661035"/>
                    <a:gd name="connsiteY40" fmla="*/ 739140 h 1099185"/>
                    <a:gd name="connsiteX41" fmla="*/ 360045 w 661035"/>
                    <a:gd name="connsiteY41" fmla="*/ 597218 h 1099185"/>
                    <a:gd name="connsiteX42" fmla="*/ 400050 w 661035"/>
                    <a:gd name="connsiteY42" fmla="*/ 362902 h 1099185"/>
                    <a:gd name="connsiteX43" fmla="*/ 314325 w 661035"/>
                    <a:gd name="connsiteY43" fmla="*/ 72390 h 1099185"/>
                    <a:gd name="connsiteX44" fmla="*/ 220980 w 661035"/>
                    <a:gd name="connsiteY44" fmla="*/ 0 h 1099185"/>
                    <a:gd name="connsiteX0" fmla="*/ 359092 w 661035"/>
                    <a:gd name="connsiteY0" fmla="*/ 597218 h 1099185"/>
                    <a:gd name="connsiteX1" fmla="*/ 620078 w 661035"/>
                    <a:gd name="connsiteY1" fmla="*/ 739140 h 1099185"/>
                    <a:gd name="connsiteX2" fmla="*/ 584835 w 661035"/>
                    <a:gd name="connsiteY2" fmla="*/ 818198 h 1099185"/>
                    <a:gd name="connsiteX3" fmla="*/ 584836 w 661035"/>
                    <a:gd name="connsiteY3" fmla="*/ 818198 h 1099185"/>
                    <a:gd name="connsiteX4" fmla="*/ 545783 w 661035"/>
                    <a:gd name="connsiteY4" fmla="*/ 882015 h 1099185"/>
                    <a:gd name="connsiteX5" fmla="*/ 538930 w 661035"/>
                    <a:gd name="connsiteY5" fmla="*/ 891439 h 1099185"/>
                    <a:gd name="connsiteX6" fmla="*/ 539116 w 661035"/>
                    <a:gd name="connsiteY6" fmla="*/ 891540 h 1099185"/>
                    <a:gd name="connsiteX7" fmla="*/ 500063 w 661035"/>
                    <a:gd name="connsiteY7" fmla="*/ 940118 h 1099185"/>
                    <a:gd name="connsiteX8" fmla="*/ 452605 w 661035"/>
                    <a:gd name="connsiteY8" fmla="*/ 914311 h 1099185"/>
                    <a:gd name="connsiteX9" fmla="*/ 451949 w 661035"/>
                    <a:gd name="connsiteY9" fmla="*/ 914906 h 1099185"/>
                    <a:gd name="connsiteX10" fmla="*/ 500063 w 661035"/>
                    <a:gd name="connsiteY10" fmla="*/ 941070 h 1099185"/>
                    <a:gd name="connsiteX11" fmla="*/ 451485 w 661035"/>
                    <a:gd name="connsiteY11" fmla="*/ 989648 h 1099185"/>
                    <a:gd name="connsiteX12" fmla="*/ 396629 w 661035"/>
                    <a:gd name="connsiteY12" fmla="*/ 1033155 h 1099185"/>
                    <a:gd name="connsiteX13" fmla="*/ 397193 w 661035"/>
                    <a:gd name="connsiteY13" fmla="*/ 1033462 h 1099185"/>
                    <a:gd name="connsiteX14" fmla="*/ 320041 w 661035"/>
                    <a:gd name="connsiteY14" fmla="*/ 1076325 h 1099185"/>
                    <a:gd name="connsiteX15" fmla="*/ 291343 w 661035"/>
                    <a:gd name="connsiteY15" fmla="*/ 1060767 h 1099185"/>
                    <a:gd name="connsiteX16" fmla="*/ 290403 w 661035"/>
                    <a:gd name="connsiteY16" fmla="*/ 1061621 h 1099185"/>
                    <a:gd name="connsiteX17" fmla="*/ 319088 w 661035"/>
                    <a:gd name="connsiteY17" fmla="*/ 1077277 h 1099185"/>
                    <a:gd name="connsiteX18" fmla="*/ 260985 w 661035"/>
                    <a:gd name="connsiteY18" fmla="*/ 1099185 h 1099185"/>
                    <a:gd name="connsiteX19" fmla="*/ 0 w 661035"/>
                    <a:gd name="connsiteY19" fmla="*/ 957262 h 1099185"/>
                    <a:gd name="connsiteX20" fmla="*/ 59055 w 661035"/>
                    <a:gd name="connsiteY20" fmla="*/ 935355 h 1099185"/>
                    <a:gd name="connsiteX21" fmla="*/ 284314 w 661035"/>
                    <a:gd name="connsiteY21" fmla="*/ 1058298 h 1099185"/>
                    <a:gd name="connsiteX22" fmla="*/ 284516 w 661035"/>
                    <a:gd name="connsiteY22" fmla="*/ 1057066 h 1099185"/>
                    <a:gd name="connsiteX23" fmla="*/ 60008 w 661035"/>
                    <a:gd name="connsiteY23" fmla="*/ 935355 h 1099185"/>
                    <a:gd name="connsiteX24" fmla="*/ 135745 w 661035"/>
                    <a:gd name="connsiteY24" fmla="*/ 891807 h 1099185"/>
                    <a:gd name="connsiteX25" fmla="*/ 135255 w 661035"/>
                    <a:gd name="connsiteY25" fmla="*/ 891540 h 1099185"/>
                    <a:gd name="connsiteX26" fmla="*/ 190500 w 661035"/>
                    <a:gd name="connsiteY26" fmla="*/ 847725 h 1099185"/>
                    <a:gd name="connsiteX27" fmla="*/ 239078 w 661035"/>
                    <a:gd name="connsiteY27" fmla="*/ 799148 h 1099185"/>
                    <a:gd name="connsiteX28" fmla="*/ 319738 w 661035"/>
                    <a:gd name="connsiteY28" fmla="*/ 843010 h 1099185"/>
                    <a:gd name="connsiteX29" fmla="*/ 239078 w 661035"/>
                    <a:gd name="connsiteY29" fmla="*/ 798196 h 1099185"/>
                    <a:gd name="connsiteX30" fmla="*/ 277307 w 661035"/>
                    <a:gd name="connsiteY30" fmla="*/ 750642 h 1099185"/>
                    <a:gd name="connsiteX31" fmla="*/ 277178 w 661035"/>
                    <a:gd name="connsiteY31" fmla="*/ 750571 h 1099185"/>
                    <a:gd name="connsiteX32" fmla="*/ 284798 w 661035"/>
                    <a:gd name="connsiteY32" fmla="*/ 740093 h 1099185"/>
                    <a:gd name="connsiteX33" fmla="*/ 323850 w 661035"/>
                    <a:gd name="connsiteY33" fmla="*/ 676275 h 1099185"/>
                    <a:gd name="connsiteX34" fmla="*/ 359092 w 661035"/>
                    <a:gd name="connsiteY34" fmla="*/ 597218 h 1099185"/>
                    <a:gd name="connsiteX35" fmla="*/ 220980 w 661035"/>
                    <a:gd name="connsiteY35" fmla="*/ 0 h 1099185"/>
                    <a:gd name="connsiteX36" fmla="*/ 481965 w 661035"/>
                    <a:gd name="connsiteY36" fmla="*/ 141922 h 1099185"/>
                    <a:gd name="connsiteX37" fmla="*/ 575310 w 661035"/>
                    <a:gd name="connsiteY37" fmla="*/ 214313 h 1099185"/>
                    <a:gd name="connsiteX38" fmla="*/ 661035 w 661035"/>
                    <a:gd name="connsiteY38" fmla="*/ 504825 h 1099185"/>
                    <a:gd name="connsiteX39" fmla="*/ 621030 w 661035"/>
                    <a:gd name="connsiteY39" fmla="*/ 739140 h 1099185"/>
                    <a:gd name="connsiteX40" fmla="*/ 360045 w 661035"/>
                    <a:gd name="connsiteY40" fmla="*/ 597218 h 1099185"/>
                    <a:gd name="connsiteX41" fmla="*/ 400050 w 661035"/>
                    <a:gd name="connsiteY41" fmla="*/ 362902 h 1099185"/>
                    <a:gd name="connsiteX42" fmla="*/ 314325 w 661035"/>
                    <a:gd name="connsiteY42" fmla="*/ 72390 h 1099185"/>
                    <a:gd name="connsiteX43" fmla="*/ 220980 w 661035"/>
                    <a:gd name="connsiteY43" fmla="*/ 0 h 1099185"/>
                    <a:gd name="connsiteX0" fmla="*/ 359092 w 661035"/>
                    <a:gd name="connsiteY0" fmla="*/ 597218 h 1099185"/>
                    <a:gd name="connsiteX1" fmla="*/ 620078 w 661035"/>
                    <a:gd name="connsiteY1" fmla="*/ 739140 h 1099185"/>
                    <a:gd name="connsiteX2" fmla="*/ 584835 w 661035"/>
                    <a:gd name="connsiteY2" fmla="*/ 818198 h 1099185"/>
                    <a:gd name="connsiteX3" fmla="*/ 584836 w 661035"/>
                    <a:gd name="connsiteY3" fmla="*/ 818198 h 1099185"/>
                    <a:gd name="connsiteX4" fmla="*/ 545783 w 661035"/>
                    <a:gd name="connsiteY4" fmla="*/ 882015 h 1099185"/>
                    <a:gd name="connsiteX5" fmla="*/ 538930 w 661035"/>
                    <a:gd name="connsiteY5" fmla="*/ 891439 h 1099185"/>
                    <a:gd name="connsiteX6" fmla="*/ 539116 w 661035"/>
                    <a:gd name="connsiteY6" fmla="*/ 891540 h 1099185"/>
                    <a:gd name="connsiteX7" fmla="*/ 500063 w 661035"/>
                    <a:gd name="connsiteY7" fmla="*/ 940118 h 1099185"/>
                    <a:gd name="connsiteX8" fmla="*/ 452605 w 661035"/>
                    <a:gd name="connsiteY8" fmla="*/ 914311 h 1099185"/>
                    <a:gd name="connsiteX9" fmla="*/ 500063 w 661035"/>
                    <a:gd name="connsiteY9" fmla="*/ 941070 h 1099185"/>
                    <a:gd name="connsiteX10" fmla="*/ 451485 w 661035"/>
                    <a:gd name="connsiteY10" fmla="*/ 989648 h 1099185"/>
                    <a:gd name="connsiteX11" fmla="*/ 396629 w 661035"/>
                    <a:gd name="connsiteY11" fmla="*/ 1033155 h 1099185"/>
                    <a:gd name="connsiteX12" fmla="*/ 397193 w 661035"/>
                    <a:gd name="connsiteY12" fmla="*/ 1033462 h 1099185"/>
                    <a:gd name="connsiteX13" fmla="*/ 320041 w 661035"/>
                    <a:gd name="connsiteY13" fmla="*/ 1076325 h 1099185"/>
                    <a:gd name="connsiteX14" fmla="*/ 291343 w 661035"/>
                    <a:gd name="connsiteY14" fmla="*/ 1060767 h 1099185"/>
                    <a:gd name="connsiteX15" fmla="*/ 290403 w 661035"/>
                    <a:gd name="connsiteY15" fmla="*/ 1061621 h 1099185"/>
                    <a:gd name="connsiteX16" fmla="*/ 319088 w 661035"/>
                    <a:gd name="connsiteY16" fmla="*/ 1077277 h 1099185"/>
                    <a:gd name="connsiteX17" fmla="*/ 260985 w 661035"/>
                    <a:gd name="connsiteY17" fmla="*/ 1099185 h 1099185"/>
                    <a:gd name="connsiteX18" fmla="*/ 0 w 661035"/>
                    <a:gd name="connsiteY18" fmla="*/ 957262 h 1099185"/>
                    <a:gd name="connsiteX19" fmla="*/ 59055 w 661035"/>
                    <a:gd name="connsiteY19" fmla="*/ 935355 h 1099185"/>
                    <a:gd name="connsiteX20" fmla="*/ 284314 w 661035"/>
                    <a:gd name="connsiteY20" fmla="*/ 1058298 h 1099185"/>
                    <a:gd name="connsiteX21" fmla="*/ 284516 w 661035"/>
                    <a:gd name="connsiteY21" fmla="*/ 1057066 h 1099185"/>
                    <a:gd name="connsiteX22" fmla="*/ 60008 w 661035"/>
                    <a:gd name="connsiteY22" fmla="*/ 935355 h 1099185"/>
                    <a:gd name="connsiteX23" fmla="*/ 135745 w 661035"/>
                    <a:gd name="connsiteY23" fmla="*/ 891807 h 1099185"/>
                    <a:gd name="connsiteX24" fmla="*/ 135255 w 661035"/>
                    <a:gd name="connsiteY24" fmla="*/ 891540 h 1099185"/>
                    <a:gd name="connsiteX25" fmla="*/ 190500 w 661035"/>
                    <a:gd name="connsiteY25" fmla="*/ 847725 h 1099185"/>
                    <a:gd name="connsiteX26" fmla="*/ 239078 w 661035"/>
                    <a:gd name="connsiteY26" fmla="*/ 799148 h 1099185"/>
                    <a:gd name="connsiteX27" fmla="*/ 319738 w 661035"/>
                    <a:gd name="connsiteY27" fmla="*/ 843010 h 1099185"/>
                    <a:gd name="connsiteX28" fmla="*/ 239078 w 661035"/>
                    <a:gd name="connsiteY28" fmla="*/ 798196 h 1099185"/>
                    <a:gd name="connsiteX29" fmla="*/ 277307 w 661035"/>
                    <a:gd name="connsiteY29" fmla="*/ 750642 h 1099185"/>
                    <a:gd name="connsiteX30" fmla="*/ 277178 w 661035"/>
                    <a:gd name="connsiteY30" fmla="*/ 750571 h 1099185"/>
                    <a:gd name="connsiteX31" fmla="*/ 284798 w 661035"/>
                    <a:gd name="connsiteY31" fmla="*/ 740093 h 1099185"/>
                    <a:gd name="connsiteX32" fmla="*/ 323850 w 661035"/>
                    <a:gd name="connsiteY32" fmla="*/ 676275 h 1099185"/>
                    <a:gd name="connsiteX33" fmla="*/ 359092 w 661035"/>
                    <a:gd name="connsiteY33" fmla="*/ 597218 h 1099185"/>
                    <a:gd name="connsiteX34" fmla="*/ 220980 w 661035"/>
                    <a:gd name="connsiteY34" fmla="*/ 0 h 1099185"/>
                    <a:gd name="connsiteX35" fmla="*/ 481965 w 661035"/>
                    <a:gd name="connsiteY35" fmla="*/ 141922 h 1099185"/>
                    <a:gd name="connsiteX36" fmla="*/ 575310 w 661035"/>
                    <a:gd name="connsiteY36" fmla="*/ 214313 h 1099185"/>
                    <a:gd name="connsiteX37" fmla="*/ 661035 w 661035"/>
                    <a:gd name="connsiteY37" fmla="*/ 504825 h 1099185"/>
                    <a:gd name="connsiteX38" fmla="*/ 621030 w 661035"/>
                    <a:gd name="connsiteY38" fmla="*/ 739140 h 1099185"/>
                    <a:gd name="connsiteX39" fmla="*/ 360045 w 661035"/>
                    <a:gd name="connsiteY39" fmla="*/ 597218 h 1099185"/>
                    <a:gd name="connsiteX40" fmla="*/ 400050 w 661035"/>
                    <a:gd name="connsiteY40" fmla="*/ 362902 h 1099185"/>
                    <a:gd name="connsiteX41" fmla="*/ 314325 w 661035"/>
                    <a:gd name="connsiteY41" fmla="*/ 72390 h 1099185"/>
                    <a:gd name="connsiteX42" fmla="*/ 220980 w 661035"/>
                    <a:gd name="connsiteY42" fmla="*/ 0 h 1099185"/>
                    <a:gd name="connsiteX0" fmla="*/ 359092 w 661035"/>
                    <a:gd name="connsiteY0" fmla="*/ 597218 h 1099185"/>
                    <a:gd name="connsiteX1" fmla="*/ 620078 w 661035"/>
                    <a:gd name="connsiteY1" fmla="*/ 739140 h 1099185"/>
                    <a:gd name="connsiteX2" fmla="*/ 584835 w 661035"/>
                    <a:gd name="connsiteY2" fmla="*/ 818198 h 1099185"/>
                    <a:gd name="connsiteX3" fmla="*/ 584836 w 661035"/>
                    <a:gd name="connsiteY3" fmla="*/ 818198 h 1099185"/>
                    <a:gd name="connsiteX4" fmla="*/ 545783 w 661035"/>
                    <a:gd name="connsiteY4" fmla="*/ 882015 h 1099185"/>
                    <a:gd name="connsiteX5" fmla="*/ 538930 w 661035"/>
                    <a:gd name="connsiteY5" fmla="*/ 891439 h 1099185"/>
                    <a:gd name="connsiteX6" fmla="*/ 539116 w 661035"/>
                    <a:gd name="connsiteY6" fmla="*/ 891540 h 1099185"/>
                    <a:gd name="connsiteX7" fmla="*/ 500063 w 661035"/>
                    <a:gd name="connsiteY7" fmla="*/ 940118 h 1099185"/>
                    <a:gd name="connsiteX8" fmla="*/ 500063 w 661035"/>
                    <a:gd name="connsiteY8" fmla="*/ 941070 h 1099185"/>
                    <a:gd name="connsiteX9" fmla="*/ 451485 w 661035"/>
                    <a:gd name="connsiteY9" fmla="*/ 989648 h 1099185"/>
                    <a:gd name="connsiteX10" fmla="*/ 396629 w 661035"/>
                    <a:gd name="connsiteY10" fmla="*/ 1033155 h 1099185"/>
                    <a:gd name="connsiteX11" fmla="*/ 397193 w 661035"/>
                    <a:gd name="connsiteY11" fmla="*/ 1033462 h 1099185"/>
                    <a:gd name="connsiteX12" fmla="*/ 320041 w 661035"/>
                    <a:gd name="connsiteY12" fmla="*/ 1076325 h 1099185"/>
                    <a:gd name="connsiteX13" fmla="*/ 291343 w 661035"/>
                    <a:gd name="connsiteY13" fmla="*/ 1060767 h 1099185"/>
                    <a:gd name="connsiteX14" fmla="*/ 290403 w 661035"/>
                    <a:gd name="connsiteY14" fmla="*/ 1061621 h 1099185"/>
                    <a:gd name="connsiteX15" fmla="*/ 319088 w 661035"/>
                    <a:gd name="connsiteY15" fmla="*/ 1077277 h 1099185"/>
                    <a:gd name="connsiteX16" fmla="*/ 260985 w 661035"/>
                    <a:gd name="connsiteY16" fmla="*/ 1099185 h 1099185"/>
                    <a:gd name="connsiteX17" fmla="*/ 0 w 661035"/>
                    <a:gd name="connsiteY17" fmla="*/ 957262 h 1099185"/>
                    <a:gd name="connsiteX18" fmla="*/ 59055 w 661035"/>
                    <a:gd name="connsiteY18" fmla="*/ 935355 h 1099185"/>
                    <a:gd name="connsiteX19" fmla="*/ 284314 w 661035"/>
                    <a:gd name="connsiteY19" fmla="*/ 1058298 h 1099185"/>
                    <a:gd name="connsiteX20" fmla="*/ 284516 w 661035"/>
                    <a:gd name="connsiteY20" fmla="*/ 1057066 h 1099185"/>
                    <a:gd name="connsiteX21" fmla="*/ 60008 w 661035"/>
                    <a:gd name="connsiteY21" fmla="*/ 935355 h 1099185"/>
                    <a:gd name="connsiteX22" fmla="*/ 135745 w 661035"/>
                    <a:gd name="connsiteY22" fmla="*/ 891807 h 1099185"/>
                    <a:gd name="connsiteX23" fmla="*/ 135255 w 661035"/>
                    <a:gd name="connsiteY23" fmla="*/ 891540 h 1099185"/>
                    <a:gd name="connsiteX24" fmla="*/ 190500 w 661035"/>
                    <a:gd name="connsiteY24" fmla="*/ 847725 h 1099185"/>
                    <a:gd name="connsiteX25" fmla="*/ 239078 w 661035"/>
                    <a:gd name="connsiteY25" fmla="*/ 799148 h 1099185"/>
                    <a:gd name="connsiteX26" fmla="*/ 319738 w 661035"/>
                    <a:gd name="connsiteY26" fmla="*/ 843010 h 1099185"/>
                    <a:gd name="connsiteX27" fmla="*/ 239078 w 661035"/>
                    <a:gd name="connsiteY27" fmla="*/ 798196 h 1099185"/>
                    <a:gd name="connsiteX28" fmla="*/ 277307 w 661035"/>
                    <a:gd name="connsiteY28" fmla="*/ 750642 h 1099185"/>
                    <a:gd name="connsiteX29" fmla="*/ 277178 w 661035"/>
                    <a:gd name="connsiteY29" fmla="*/ 750571 h 1099185"/>
                    <a:gd name="connsiteX30" fmla="*/ 284798 w 661035"/>
                    <a:gd name="connsiteY30" fmla="*/ 740093 h 1099185"/>
                    <a:gd name="connsiteX31" fmla="*/ 323850 w 661035"/>
                    <a:gd name="connsiteY31" fmla="*/ 676275 h 1099185"/>
                    <a:gd name="connsiteX32" fmla="*/ 359092 w 661035"/>
                    <a:gd name="connsiteY32" fmla="*/ 597218 h 1099185"/>
                    <a:gd name="connsiteX33" fmla="*/ 220980 w 661035"/>
                    <a:gd name="connsiteY33" fmla="*/ 0 h 1099185"/>
                    <a:gd name="connsiteX34" fmla="*/ 481965 w 661035"/>
                    <a:gd name="connsiteY34" fmla="*/ 141922 h 1099185"/>
                    <a:gd name="connsiteX35" fmla="*/ 575310 w 661035"/>
                    <a:gd name="connsiteY35" fmla="*/ 214313 h 1099185"/>
                    <a:gd name="connsiteX36" fmla="*/ 661035 w 661035"/>
                    <a:gd name="connsiteY36" fmla="*/ 504825 h 1099185"/>
                    <a:gd name="connsiteX37" fmla="*/ 621030 w 661035"/>
                    <a:gd name="connsiteY37" fmla="*/ 739140 h 1099185"/>
                    <a:gd name="connsiteX38" fmla="*/ 360045 w 661035"/>
                    <a:gd name="connsiteY38" fmla="*/ 597218 h 1099185"/>
                    <a:gd name="connsiteX39" fmla="*/ 400050 w 661035"/>
                    <a:gd name="connsiteY39" fmla="*/ 362902 h 1099185"/>
                    <a:gd name="connsiteX40" fmla="*/ 314325 w 661035"/>
                    <a:gd name="connsiteY40" fmla="*/ 72390 h 1099185"/>
                    <a:gd name="connsiteX41" fmla="*/ 220980 w 661035"/>
                    <a:gd name="connsiteY41" fmla="*/ 0 h 1099185"/>
                    <a:gd name="connsiteX0" fmla="*/ 359092 w 661035"/>
                    <a:gd name="connsiteY0" fmla="*/ 597218 h 1099185"/>
                    <a:gd name="connsiteX1" fmla="*/ 620078 w 661035"/>
                    <a:gd name="connsiteY1" fmla="*/ 739140 h 1099185"/>
                    <a:gd name="connsiteX2" fmla="*/ 584835 w 661035"/>
                    <a:gd name="connsiteY2" fmla="*/ 818198 h 1099185"/>
                    <a:gd name="connsiteX3" fmla="*/ 584836 w 661035"/>
                    <a:gd name="connsiteY3" fmla="*/ 818198 h 1099185"/>
                    <a:gd name="connsiteX4" fmla="*/ 545783 w 661035"/>
                    <a:gd name="connsiteY4" fmla="*/ 882015 h 1099185"/>
                    <a:gd name="connsiteX5" fmla="*/ 538930 w 661035"/>
                    <a:gd name="connsiteY5" fmla="*/ 891439 h 1099185"/>
                    <a:gd name="connsiteX6" fmla="*/ 539116 w 661035"/>
                    <a:gd name="connsiteY6" fmla="*/ 891540 h 1099185"/>
                    <a:gd name="connsiteX7" fmla="*/ 500063 w 661035"/>
                    <a:gd name="connsiteY7" fmla="*/ 940118 h 1099185"/>
                    <a:gd name="connsiteX8" fmla="*/ 500063 w 661035"/>
                    <a:gd name="connsiteY8" fmla="*/ 941070 h 1099185"/>
                    <a:gd name="connsiteX9" fmla="*/ 451485 w 661035"/>
                    <a:gd name="connsiteY9" fmla="*/ 989648 h 1099185"/>
                    <a:gd name="connsiteX10" fmla="*/ 396629 w 661035"/>
                    <a:gd name="connsiteY10" fmla="*/ 1033155 h 1099185"/>
                    <a:gd name="connsiteX11" fmla="*/ 397193 w 661035"/>
                    <a:gd name="connsiteY11" fmla="*/ 1033462 h 1099185"/>
                    <a:gd name="connsiteX12" fmla="*/ 320041 w 661035"/>
                    <a:gd name="connsiteY12" fmla="*/ 1076325 h 1099185"/>
                    <a:gd name="connsiteX13" fmla="*/ 291343 w 661035"/>
                    <a:gd name="connsiteY13" fmla="*/ 1060767 h 1099185"/>
                    <a:gd name="connsiteX14" fmla="*/ 290403 w 661035"/>
                    <a:gd name="connsiteY14" fmla="*/ 1061621 h 1099185"/>
                    <a:gd name="connsiteX15" fmla="*/ 319088 w 661035"/>
                    <a:gd name="connsiteY15" fmla="*/ 1077277 h 1099185"/>
                    <a:gd name="connsiteX16" fmla="*/ 260985 w 661035"/>
                    <a:gd name="connsiteY16" fmla="*/ 1099185 h 1099185"/>
                    <a:gd name="connsiteX17" fmla="*/ 0 w 661035"/>
                    <a:gd name="connsiteY17" fmla="*/ 957262 h 1099185"/>
                    <a:gd name="connsiteX18" fmla="*/ 59055 w 661035"/>
                    <a:gd name="connsiteY18" fmla="*/ 935355 h 1099185"/>
                    <a:gd name="connsiteX19" fmla="*/ 284314 w 661035"/>
                    <a:gd name="connsiteY19" fmla="*/ 1058298 h 1099185"/>
                    <a:gd name="connsiteX20" fmla="*/ 284516 w 661035"/>
                    <a:gd name="connsiteY20" fmla="*/ 1057066 h 1099185"/>
                    <a:gd name="connsiteX21" fmla="*/ 60008 w 661035"/>
                    <a:gd name="connsiteY21" fmla="*/ 935355 h 1099185"/>
                    <a:gd name="connsiteX22" fmla="*/ 135745 w 661035"/>
                    <a:gd name="connsiteY22" fmla="*/ 891807 h 1099185"/>
                    <a:gd name="connsiteX23" fmla="*/ 135255 w 661035"/>
                    <a:gd name="connsiteY23" fmla="*/ 891540 h 1099185"/>
                    <a:gd name="connsiteX24" fmla="*/ 190500 w 661035"/>
                    <a:gd name="connsiteY24" fmla="*/ 847725 h 1099185"/>
                    <a:gd name="connsiteX25" fmla="*/ 239078 w 661035"/>
                    <a:gd name="connsiteY25" fmla="*/ 799148 h 1099185"/>
                    <a:gd name="connsiteX26" fmla="*/ 239078 w 661035"/>
                    <a:gd name="connsiteY26" fmla="*/ 798196 h 1099185"/>
                    <a:gd name="connsiteX27" fmla="*/ 277307 w 661035"/>
                    <a:gd name="connsiteY27" fmla="*/ 750642 h 1099185"/>
                    <a:gd name="connsiteX28" fmla="*/ 277178 w 661035"/>
                    <a:gd name="connsiteY28" fmla="*/ 750571 h 1099185"/>
                    <a:gd name="connsiteX29" fmla="*/ 284798 w 661035"/>
                    <a:gd name="connsiteY29" fmla="*/ 740093 h 1099185"/>
                    <a:gd name="connsiteX30" fmla="*/ 323850 w 661035"/>
                    <a:gd name="connsiteY30" fmla="*/ 676275 h 1099185"/>
                    <a:gd name="connsiteX31" fmla="*/ 359092 w 661035"/>
                    <a:gd name="connsiteY31" fmla="*/ 597218 h 1099185"/>
                    <a:gd name="connsiteX32" fmla="*/ 220980 w 661035"/>
                    <a:gd name="connsiteY32" fmla="*/ 0 h 1099185"/>
                    <a:gd name="connsiteX33" fmla="*/ 481965 w 661035"/>
                    <a:gd name="connsiteY33" fmla="*/ 141922 h 1099185"/>
                    <a:gd name="connsiteX34" fmla="*/ 575310 w 661035"/>
                    <a:gd name="connsiteY34" fmla="*/ 214313 h 1099185"/>
                    <a:gd name="connsiteX35" fmla="*/ 661035 w 661035"/>
                    <a:gd name="connsiteY35" fmla="*/ 504825 h 1099185"/>
                    <a:gd name="connsiteX36" fmla="*/ 621030 w 661035"/>
                    <a:gd name="connsiteY36" fmla="*/ 739140 h 1099185"/>
                    <a:gd name="connsiteX37" fmla="*/ 360045 w 661035"/>
                    <a:gd name="connsiteY37" fmla="*/ 597218 h 1099185"/>
                    <a:gd name="connsiteX38" fmla="*/ 400050 w 661035"/>
                    <a:gd name="connsiteY38" fmla="*/ 362902 h 1099185"/>
                    <a:gd name="connsiteX39" fmla="*/ 314325 w 661035"/>
                    <a:gd name="connsiteY39" fmla="*/ 72390 h 1099185"/>
                    <a:gd name="connsiteX40" fmla="*/ 220980 w 661035"/>
                    <a:gd name="connsiteY40" fmla="*/ 0 h 1099185"/>
                    <a:gd name="connsiteX0" fmla="*/ 359092 w 661035"/>
                    <a:gd name="connsiteY0" fmla="*/ 597218 h 1099185"/>
                    <a:gd name="connsiteX1" fmla="*/ 620078 w 661035"/>
                    <a:gd name="connsiteY1" fmla="*/ 739140 h 1099185"/>
                    <a:gd name="connsiteX2" fmla="*/ 584835 w 661035"/>
                    <a:gd name="connsiteY2" fmla="*/ 818198 h 1099185"/>
                    <a:gd name="connsiteX3" fmla="*/ 584836 w 661035"/>
                    <a:gd name="connsiteY3" fmla="*/ 818198 h 1099185"/>
                    <a:gd name="connsiteX4" fmla="*/ 545783 w 661035"/>
                    <a:gd name="connsiteY4" fmla="*/ 882015 h 1099185"/>
                    <a:gd name="connsiteX5" fmla="*/ 538930 w 661035"/>
                    <a:gd name="connsiteY5" fmla="*/ 891439 h 1099185"/>
                    <a:gd name="connsiteX6" fmla="*/ 539116 w 661035"/>
                    <a:gd name="connsiteY6" fmla="*/ 891540 h 1099185"/>
                    <a:gd name="connsiteX7" fmla="*/ 500063 w 661035"/>
                    <a:gd name="connsiteY7" fmla="*/ 940118 h 1099185"/>
                    <a:gd name="connsiteX8" fmla="*/ 500063 w 661035"/>
                    <a:gd name="connsiteY8" fmla="*/ 941070 h 1099185"/>
                    <a:gd name="connsiteX9" fmla="*/ 451485 w 661035"/>
                    <a:gd name="connsiteY9" fmla="*/ 989648 h 1099185"/>
                    <a:gd name="connsiteX10" fmla="*/ 396629 w 661035"/>
                    <a:gd name="connsiteY10" fmla="*/ 1033155 h 1099185"/>
                    <a:gd name="connsiteX11" fmla="*/ 397193 w 661035"/>
                    <a:gd name="connsiteY11" fmla="*/ 1033462 h 1099185"/>
                    <a:gd name="connsiteX12" fmla="*/ 320041 w 661035"/>
                    <a:gd name="connsiteY12" fmla="*/ 1076325 h 1099185"/>
                    <a:gd name="connsiteX13" fmla="*/ 291343 w 661035"/>
                    <a:gd name="connsiteY13" fmla="*/ 1060767 h 1099185"/>
                    <a:gd name="connsiteX14" fmla="*/ 290403 w 661035"/>
                    <a:gd name="connsiteY14" fmla="*/ 1061621 h 1099185"/>
                    <a:gd name="connsiteX15" fmla="*/ 319088 w 661035"/>
                    <a:gd name="connsiteY15" fmla="*/ 1077277 h 1099185"/>
                    <a:gd name="connsiteX16" fmla="*/ 260985 w 661035"/>
                    <a:gd name="connsiteY16" fmla="*/ 1099185 h 1099185"/>
                    <a:gd name="connsiteX17" fmla="*/ 0 w 661035"/>
                    <a:gd name="connsiteY17" fmla="*/ 957262 h 1099185"/>
                    <a:gd name="connsiteX18" fmla="*/ 59055 w 661035"/>
                    <a:gd name="connsiteY18" fmla="*/ 935355 h 1099185"/>
                    <a:gd name="connsiteX19" fmla="*/ 284314 w 661035"/>
                    <a:gd name="connsiteY19" fmla="*/ 1058298 h 1099185"/>
                    <a:gd name="connsiteX20" fmla="*/ 60008 w 661035"/>
                    <a:gd name="connsiteY20" fmla="*/ 935355 h 1099185"/>
                    <a:gd name="connsiteX21" fmla="*/ 135745 w 661035"/>
                    <a:gd name="connsiteY21" fmla="*/ 891807 h 1099185"/>
                    <a:gd name="connsiteX22" fmla="*/ 135255 w 661035"/>
                    <a:gd name="connsiteY22" fmla="*/ 891540 h 1099185"/>
                    <a:gd name="connsiteX23" fmla="*/ 190500 w 661035"/>
                    <a:gd name="connsiteY23" fmla="*/ 847725 h 1099185"/>
                    <a:gd name="connsiteX24" fmla="*/ 239078 w 661035"/>
                    <a:gd name="connsiteY24" fmla="*/ 799148 h 1099185"/>
                    <a:gd name="connsiteX25" fmla="*/ 239078 w 661035"/>
                    <a:gd name="connsiteY25" fmla="*/ 798196 h 1099185"/>
                    <a:gd name="connsiteX26" fmla="*/ 277307 w 661035"/>
                    <a:gd name="connsiteY26" fmla="*/ 750642 h 1099185"/>
                    <a:gd name="connsiteX27" fmla="*/ 277178 w 661035"/>
                    <a:gd name="connsiteY27" fmla="*/ 750571 h 1099185"/>
                    <a:gd name="connsiteX28" fmla="*/ 284798 w 661035"/>
                    <a:gd name="connsiteY28" fmla="*/ 740093 h 1099185"/>
                    <a:gd name="connsiteX29" fmla="*/ 323850 w 661035"/>
                    <a:gd name="connsiteY29" fmla="*/ 676275 h 1099185"/>
                    <a:gd name="connsiteX30" fmla="*/ 359092 w 661035"/>
                    <a:gd name="connsiteY30" fmla="*/ 597218 h 1099185"/>
                    <a:gd name="connsiteX31" fmla="*/ 220980 w 661035"/>
                    <a:gd name="connsiteY31" fmla="*/ 0 h 1099185"/>
                    <a:gd name="connsiteX32" fmla="*/ 481965 w 661035"/>
                    <a:gd name="connsiteY32" fmla="*/ 141922 h 1099185"/>
                    <a:gd name="connsiteX33" fmla="*/ 575310 w 661035"/>
                    <a:gd name="connsiteY33" fmla="*/ 214313 h 1099185"/>
                    <a:gd name="connsiteX34" fmla="*/ 661035 w 661035"/>
                    <a:gd name="connsiteY34" fmla="*/ 504825 h 1099185"/>
                    <a:gd name="connsiteX35" fmla="*/ 621030 w 661035"/>
                    <a:gd name="connsiteY35" fmla="*/ 739140 h 1099185"/>
                    <a:gd name="connsiteX36" fmla="*/ 360045 w 661035"/>
                    <a:gd name="connsiteY36" fmla="*/ 597218 h 1099185"/>
                    <a:gd name="connsiteX37" fmla="*/ 400050 w 661035"/>
                    <a:gd name="connsiteY37" fmla="*/ 362902 h 1099185"/>
                    <a:gd name="connsiteX38" fmla="*/ 314325 w 661035"/>
                    <a:gd name="connsiteY38" fmla="*/ 72390 h 1099185"/>
                    <a:gd name="connsiteX39" fmla="*/ 220980 w 661035"/>
                    <a:gd name="connsiteY39" fmla="*/ 0 h 1099185"/>
                    <a:gd name="connsiteX0" fmla="*/ 359092 w 661035"/>
                    <a:gd name="connsiteY0" fmla="*/ 597218 h 1099185"/>
                    <a:gd name="connsiteX1" fmla="*/ 620078 w 661035"/>
                    <a:gd name="connsiteY1" fmla="*/ 739140 h 1099185"/>
                    <a:gd name="connsiteX2" fmla="*/ 584835 w 661035"/>
                    <a:gd name="connsiteY2" fmla="*/ 818198 h 1099185"/>
                    <a:gd name="connsiteX3" fmla="*/ 584836 w 661035"/>
                    <a:gd name="connsiteY3" fmla="*/ 818198 h 1099185"/>
                    <a:gd name="connsiteX4" fmla="*/ 545783 w 661035"/>
                    <a:gd name="connsiteY4" fmla="*/ 882015 h 1099185"/>
                    <a:gd name="connsiteX5" fmla="*/ 538930 w 661035"/>
                    <a:gd name="connsiteY5" fmla="*/ 891439 h 1099185"/>
                    <a:gd name="connsiteX6" fmla="*/ 539116 w 661035"/>
                    <a:gd name="connsiteY6" fmla="*/ 891540 h 1099185"/>
                    <a:gd name="connsiteX7" fmla="*/ 500063 w 661035"/>
                    <a:gd name="connsiteY7" fmla="*/ 940118 h 1099185"/>
                    <a:gd name="connsiteX8" fmla="*/ 500063 w 661035"/>
                    <a:gd name="connsiteY8" fmla="*/ 941070 h 1099185"/>
                    <a:gd name="connsiteX9" fmla="*/ 451485 w 661035"/>
                    <a:gd name="connsiteY9" fmla="*/ 989648 h 1099185"/>
                    <a:gd name="connsiteX10" fmla="*/ 396629 w 661035"/>
                    <a:gd name="connsiteY10" fmla="*/ 1033155 h 1099185"/>
                    <a:gd name="connsiteX11" fmla="*/ 397193 w 661035"/>
                    <a:gd name="connsiteY11" fmla="*/ 1033462 h 1099185"/>
                    <a:gd name="connsiteX12" fmla="*/ 320041 w 661035"/>
                    <a:gd name="connsiteY12" fmla="*/ 1076325 h 1099185"/>
                    <a:gd name="connsiteX13" fmla="*/ 291343 w 661035"/>
                    <a:gd name="connsiteY13" fmla="*/ 1060767 h 1099185"/>
                    <a:gd name="connsiteX14" fmla="*/ 290403 w 661035"/>
                    <a:gd name="connsiteY14" fmla="*/ 1061621 h 1099185"/>
                    <a:gd name="connsiteX15" fmla="*/ 319088 w 661035"/>
                    <a:gd name="connsiteY15" fmla="*/ 1077277 h 1099185"/>
                    <a:gd name="connsiteX16" fmla="*/ 260985 w 661035"/>
                    <a:gd name="connsiteY16" fmla="*/ 1099185 h 1099185"/>
                    <a:gd name="connsiteX17" fmla="*/ 0 w 661035"/>
                    <a:gd name="connsiteY17" fmla="*/ 957262 h 1099185"/>
                    <a:gd name="connsiteX18" fmla="*/ 59055 w 661035"/>
                    <a:gd name="connsiteY18" fmla="*/ 935355 h 1099185"/>
                    <a:gd name="connsiteX19" fmla="*/ 60008 w 661035"/>
                    <a:gd name="connsiteY19" fmla="*/ 935355 h 1099185"/>
                    <a:gd name="connsiteX20" fmla="*/ 135745 w 661035"/>
                    <a:gd name="connsiteY20" fmla="*/ 891807 h 1099185"/>
                    <a:gd name="connsiteX21" fmla="*/ 135255 w 661035"/>
                    <a:gd name="connsiteY21" fmla="*/ 891540 h 1099185"/>
                    <a:gd name="connsiteX22" fmla="*/ 190500 w 661035"/>
                    <a:gd name="connsiteY22" fmla="*/ 847725 h 1099185"/>
                    <a:gd name="connsiteX23" fmla="*/ 239078 w 661035"/>
                    <a:gd name="connsiteY23" fmla="*/ 799148 h 1099185"/>
                    <a:gd name="connsiteX24" fmla="*/ 239078 w 661035"/>
                    <a:gd name="connsiteY24" fmla="*/ 798196 h 1099185"/>
                    <a:gd name="connsiteX25" fmla="*/ 277307 w 661035"/>
                    <a:gd name="connsiteY25" fmla="*/ 750642 h 1099185"/>
                    <a:gd name="connsiteX26" fmla="*/ 277178 w 661035"/>
                    <a:gd name="connsiteY26" fmla="*/ 750571 h 1099185"/>
                    <a:gd name="connsiteX27" fmla="*/ 284798 w 661035"/>
                    <a:gd name="connsiteY27" fmla="*/ 740093 h 1099185"/>
                    <a:gd name="connsiteX28" fmla="*/ 323850 w 661035"/>
                    <a:gd name="connsiteY28" fmla="*/ 676275 h 1099185"/>
                    <a:gd name="connsiteX29" fmla="*/ 359092 w 661035"/>
                    <a:gd name="connsiteY29" fmla="*/ 597218 h 1099185"/>
                    <a:gd name="connsiteX30" fmla="*/ 220980 w 661035"/>
                    <a:gd name="connsiteY30" fmla="*/ 0 h 1099185"/>
                    <a:gd name="connsiteX31" fmla="*/ 481965 w 661035"/>
                    <a:gd name="connsiteY31" fmla="*/ 141922 h 1099185"/>
                    <a:gd name="connsiteX32" fmla="*/ 575310 w 661035"/>
                    <a:gd name="connsiteY32" fmla="*/ 214313 h 1099185"/>
                    <a:gd name="connsiteX33" fmla="*/ 661035 w 661035"/>
                    <a:gd name="connsiteY33" fmla="*/ 504825 h 1099185"/>
                    <a:gd name="connsiteX34" fmla="*/ 621030 w 661035"/>
                    <a:gd name="connsiteY34" fmla="*/ 739140 h 1099185"/>
                    <a:gd name="connsiteX35" fmla="*/ 360045 w 661035"/>
                    <a:gd name="connsiteY35" fmla="*/ 597218 h 1099185"/>
                    <a:gd name="connsiteX36" fmla="*/ 400050 w 661035"/>
                    <a:gd name="connsiteY36" fmla="*/ 362902 h 1099185"/>
                    <a:gd name="connsiteX37" fmla="*/ 314325 w 661035"/>
                    <a:gd name="connsiteY37" fmla="*/ 72390 h 1099185"/>
                    <a:gd name="connsiteX38" fmla="*/ 220980 w 661035"/>
                    <a:gd name="connsiteY38" fmla="*/ 0 h 1099185"/>
                    <a:gd name="connsiteX0" fmla="*/ 359092 w 661035"/>
                    <a:gd name="connsiteY0" fmla="*/ 597218 h 1099185"/>
                    <a:gd name="connsiteX1" fmla="*/ 620078 w 661035"/>
                    <a:gd name="connsiteY1" fmla="*/ 739140 h 1099185"/>
                    <a:gd name="connsiteX2" fmla="*/ 584835 w 661035"/>
                    <a:gd name="connsiteY2" fmla="*/ 818198 h 1099185"/>
                    <a:gd name="connsiteX3" fmla="*/ 584836 w 661035"/>
                    <a:gd name="connsiteY3" fmla="*/ 818198 h 1099185"/>
                    <a:gd name="connsiteX4" fmla="*/ 545783 w 661035"/>
                    <a:gd name="connsiteY4" fmla="*/ 882015 h 1099185"/>
                    <a:gd name="connsiteX5" fmla="*/ 538930 w 661035"/>
                    <a:gd name="connsiteY5" fmla="*/ 891439 h 1099185"/>
                    <a:gd name="connsiteX6" fmla="*/ 539116 w 661035"/>
                    <a:gd name="connsiteY6" fmla="*/ 891540 h 1099185"/>
                    <a:gd name="connsiteX7" fmla="*/ 500063 w 661035"/>
                    <a:gd name="connsiteY7" fmla="*/ 940118 h 1099185"/>
                    <a:gd name="connsiteX8" fmla="*/ 500063 w 661035"/>
                    <a:gd name="connsiteY8" fmla="*/ 941070 h 1099185"/>
                    <a:gd name="connsiteX9" fmla="*/ 451485 w 661035"/>
                    <a:gd name="connsiteY9" fmla="*/ 989648 h 1099185"/>
                    <a:gd name="connsiteX10" fmla="*/ 396629 w 661035"/>
                    <a:gd name="connsiteY10" fmla="*/ 1033155 h 1099185"/>
                    <a:gd name="connsiteX11" fmla="*/ 397193 w 661035"/>
                    <a:gd name="connsiteY11" fmla="*/ 1033462 h 1099185"/>
                    <a:gd name="connsiteX12" fmla="*/ 320041 w 661035"/>
                    <a:gd name="connsiteY12" fmla="*/ 1076325 h 1099185"/>
                    <a:gd name="connsiteX13" fmla="*/ 291343 w 661035"/>
                    <a:gd name="connsiteY13" fmla="*/ 1060767 h 1099185"/>
                    <a:gd name="connsiteX14" fmla="*/ 319088 w 661035"/>
                    <a:gd name="connsiteY14" fmla="*/ 1077277 h 1099185"/>
                    <a:gd name="connsiteX15" fmla="*/ 260985 w 661035"/>
                    <a:gd name="connsiteY15" fmla="*/ 1099185 h 1099185"/>
                    <a:gd name="connsiteX16" fmla="*/ 0 w 661035"/>
                    <a:gd name="connsiteY16" fmla="*/ 957262 h 1099185"/>
                    <a:gd name="connsiteX17" fmla="*/ 59055 w 661035"/>
                    <a:gd name="connsiteY17" fmla="*/ 935355 h 1099185"/>
                    <a:gd name="connsiteX18" fmla="*/ 60008 w 661035"/>
                    <a:gd name="connsiteY18" fmla="*/ 935355 h 1099185"/>
                    <a:gd name="connsiteX19" fmla="*/ 135745 w 661035"/>
                    <a:gd name="connsiteY19" fmla="*/ 891807 h 1099185"/>
                    <a:gd name="connsiteX20" fmla="*/ 135255 w 661035"/>
                    <a:gd name="connsiteY20" fmla="*/ 891540 h 1099185"/>
                    <a:gd name="connsiteX21" fmla="*/ 190500 w 661035"/>
                    <a:gd name="connsiteY21" fmla="*/ 847725 h 1099185"/>
                    <a:gd name="connsiteX22" fmla="*/ 239078 w 661035"/>
                    <a:gd name="connsiteY22" fmla="*/ 799148 h 1099185"/>
                    <a:gd name="connsiteX23" fmla="*/ 239078 w 661035"/>
                    <a:gd name="connsiteY23" fmla="*/ 798196 h 1099185"/>
                    <a:gd name="connsiteX24" fmla="*/ 277307 w 661035"/>
                    <a:gd name="connsiteY24" fmla="*/ 750642 h 1099185"/>
                    <a:gd name="connsiteX25" fmla="*/ 277178 w 661035"/>
                    <a:gd name="connsiteY25" fmla="*/ 750571 h 1099185"/>
                    <a:gd name="connsiteX26" fmla="*/ 284798 w 661035"/>
                    <a:gd name="connsiteY26" fmla="*/ 740093 h 1099185"/>
                    <a:gd name="connsiteX27" fmla="*/ 323850 w 661035"/>
                    <a:gd name="connsiteY27" fmla="*/ 676275 h 1099185"/>
                    <a:gd name="connsiteX28" fmla="*/ 359092 w 661035"/>
                    <a:gd name="connsiteY28" fmla="*/ 597218 h 1099185"/>
                    <a:gd name="connsiteX29" fmla="*/ 220980 w 661035"/>
                    <a:gd name="connsiteY29" fmla="*/ 0 h 1099185"/>
                    <a:gd name="connsiteX30" fmla="*/ 481965 w 661035"/>
                    <a:gd name="connsiteY30" fmla="*/ 141922 h 1099185"/>
                    <a:gd name="connsiteX31" fmla="*/ 575310 w 661035"/>
                    <a:gd name="connsiteY31" fmla="*/ 214313 h 1099185"/>
                    <a:gd name="connsiteX32" fmla="*/ 661035 w 661035"/>
                    <a:gd name="connsiteY32" fmla="*/ 504825 h 1099185"/>
                    <a:gd name="connsiteX33" fmla="*/ 621030 w 661035"/>
                    <a:gd name="connsiteY33" fmla="*/ 739140 h 1099185"/>
                    <a:gd name="connsiteX34" fmla="*/ 360045 w 661035"/>
                    <a:gd name="connsiteY34" fmla="*/ 597218 h 1099185"/>
                    <a:gd name="connsiteX35" fmla="*/ 400050 w 661035"/>
                    <a:gd name="connsiteY35" fmla="*/ 362902 h 1099185"/>
                    <a:gd name="connsiteX36" fmla="*/ 314325 w 661035"/>
                    <a:gd name="connsiteY36" fmla="*/ 72390 h 1099185"/>
                    <a:gd name="connsiteX37" fmla="*/ 220980 w 661035"/>
                    <a:gd name="connsiteY37" fmla="*/ 0 h 1099185"/>
                    <a:gd name="connsiteX0" fmla="*/ 359092 w 661035"/>
                    <a:gd name="connsiteY0" fmla="*/ 597218 h 1099185"/>
                    <a:gd name="connsiteX1" fmla="*/ 620078 w 661035"/>
                    <a:gd name="connsiteY1" fmla="*/ 739140 h 1099185"/>
                    <a:gd name="connsiteX2" fmla="*/ 584835 w 661035"/>
                    <a:gd name="connsiteY2" fmla="*/ 818198 h 1099185"/>
                    <a:gd name="connsiteX3" fmla="*/ 584836 w 661035"/>
                    <a:gd name="connsiteY3" fmla="*/ 818198 h 1099185"/>
                    <a:gd name="connsiteX4" fmla="*/ 545783 w 661035"/>
                    <a:gd name="connsiteY4" fmla="*/ 882015 h 1099185"/>
                    <a:gd name="connsiteX5" fmla="*/ 538930 w 661035"/>
                    <a:gd name="connsiteY5" fmla="*/ 891439 h 1099185"/>
                    <a:gd name="connsiteX6" fmla="*/ 539116 w 661035"/>
                    <a:gd name="connsiteY6" fmla="*/ 891540 h 1099185"/>
                    <a:gd name="connsiteX7" fmla="*/ 500063 w 661035"/>
                    <a:gd name="connsiteY7" fmla="*/ 940118 h 1099185"/>
                    <a:gd name="connsiteX8" fmla="*/ 500063 w 661035"/>
                    <a:gd name="connsiteY8" fmla="*/ 941070 h 1099185"/>
                    <a:gd name="connsiteX9" fmla="*/ 451485 w 661035"/>
                    <a:gd name="connsiteY9" fmla="*/ 989648 h 1099185"/>
                    <a:gd name="connsiteX10" fmla="*/ 396629 w 661035"/>
                    <a:gd name="connsiteY10" fmla="*/ 1033155 h 1099185"/>
                    <a:gd name="connsiteX11" fmla="*/ 397193 w 661035"/>
                    <a:gd name="connsiteY11" fmla="*/ 1033462 h 1099185"/>
                    <a:gd name="connsiteX12" fmla="*/ 320041 w 661035"/>
                    <a:gd name="connsiteY12" fmla="*/ 1076325 h 1099185"/>
                    <a:gd name="connsiteX13" fmla="*/ 319088 w 661035"/>
                    <a:gd name="connsiteY13" fmla="*/ 1077277 h 1099185"/>
                    <a:gd name="connsiteX14" fmla="*/ 260985 w 661035"/>
                    <a:gd name="connsiteY14" fmla="*/ 1099185 h 1099185"/>
                    <a:gd name="connsiteX15" fmla="*/ 0 w 661035"/>
                    <a:gd name="connsiteY15" fmla="*/ 957262 h 1099185"/>
                    <a:gd name="connsiteX16" fmla="*/ 59055 w 661035"/>
                    <a:gd name="connsiteY16" fmla="*/ 935355 h 1099185"/>
                    <a:gd name="connsiteX17" fmla="*/ 60008 w 661035"/>
                    <a:gd name="connsiteY17" fmla="*/ 935355 h 1099185"/>
                    <a:gd name="connsiteX18" fmla="*/ 135745 w 661035"/>
                    <a:gd name="connsiteY18" fmla="*/ 891807 h 1099185"/>
                    <a:gd name="connsiteX19" fmla="*/ 135255 w 661035"/>
                    <a:gd name="connsiteY19" fmla="*/ 891540 h 1099185"/>
                    <a:gd name="connsiteX20" fmla="*/ 190500 w 661035"/>
                    <a:gd name="connsiteY20" fmla="*/ 847725 h 1099185"/>
                    <a:gd name="connsiteX21" fmla="*/ 239078 w 661035"/>
                    <a:gd name="connsiteY21" fmla="*/ 799148 h 1099185"/>
                    <a:gd name="connsiteX22" fmla="*/ 239078 w 661035"/>
                    <a:gd name="connsiteY22" fmla="*/ 798196 h 1099185"/>
                    <a:gd name="connsiteX23" fmla="*/ 277307 w 661035"/>
                    <a:gd name="connsiteY23" fmla="*/ 750642 h 1099185"/>
                    <a:gd name="connsiteX24" fmla="*/ 277178 w 661035"/>
                    <a:gd name="connsiteY24" fmla="*/ 750571 h 1099185"/>
                    <a:gd name="connsiteX25" fmla="*/ 284798 w 661035"/>
                    <a:gd name="connsiteY25" fmla="*/ 740093 h 1099185"/>
                    <a:gd name="connsiteX26" fmla="*/ 323850 w 661035"/>
                    <a:gd name="connsiteY26" fmla="*/ 676275 h 1099185"/>
                    <a:gd name="connsiteX27" fmla="*/ 359092 w 661035"/>
                    <a:gd name="connsiteY27" fmla="*/ 597218 h 1099185"/>
                    <a:gd name="connsiteX28" fmla="*/ 220980 w 661035"/>
                    <a:gd name="connsiteY28" fmla="*/ 0 h 1099185"/>
                    <a:gd name="connsiteX29" fmla="*/ 481965 w 661035"/>
                    <a:gd name="connsiteY29" fmla="*/ 141922 h 1099185"/>
                    <a:gd name="connsiteX30" fmla="*/ 575310 w 661035"/>
                    <a:gd name="connsiteY30" fmla="*/ 214313 h 1099185"/>
                    <a:gd name="connsiteX31" fmla="*/ 661035 w 661035"/>
                    <a:gd name="connsiteY31" fmla="*/ 504825 h 1099185"/>
                    <a:gd name="connsiteX32" fmla="*/ 621030 w 661035"/>
                    <a:gd name="connsiteY32" fmla="*/ 739140 h 1099185"/>
                    <a:gd name="connsiteX33" fmla="*/ 360045 w 661035"/>
                    <a:gd name="connsiteY33" fmla="*/ 597218 h 1099185"/>
                    <a:gd name="connsiteX34" fmla="*/ 400050 w 661035"/>
                    <a:gd name="connsiteY34" fmla="*/ 362902 h 1099185"/>
                    <a:gd name="connsiteX35" fmla="*/ 314325 w 661035"/>
                    <a:gd name="connsiteY35" fmla="*/ 72390 h 1099185"/>
                    <a:gd name="connsiteX36" fmla="*/ 220980 w 661035"/>
                    <a:gd name="connsiteY36" fmla="*/ 0 h 109918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</a:cxnLst>
                  <a:rect l="l" t="t" r="r" b="b"/>
                  <a:pathLst>
                    <a:path w="661035" h="1099185">
                      <a:moveTo>
                        <a:pt x="359092" y="597218"/>
                      </a:moveTo>
                      <a:lnTo>
                        <a:pt x="620078" y="739140"/>
                      </a:lnTo>
                      <a:lnTo>
                        <a:pt x="584835" y="818198"/>
                      </a:lnTo>
                      <a:lnTo>
                        <a:pt x="584836" y="818198"/>
                      </a:lnTo>
                      <a:cubicBezTo>
                        <a:pt x="573405" y="840105"/>
                        <a:pt x="560070" y="861060"/>
                        <a:pt x="545783" y="882015"/>
                      </a:cubicBezTo>
                      <a:lnTo>
                        <a:pt x="538930" y="891439"/>
                      </a:lnTo>
                      <a:lnTo>
                        <a:pt x="539116" y="891540"/>
                      </a:lnTo>
                      <a:cubicBezTo>
                        <a:pt x="525780" y="908686"/>
                        <a:pt x="513398" y="924878"/>
                        <a:pt x="500063" y="940118"/>
                      </a:cubicBezTo>
                      <a:lnTo>
                        <a:pt x="500063" y="941070"/>
                      </a:lnTo>
                      <a:cubicBezTo>
                        <a:pt x="483870" y="958215"/>
                        <a:pt x="467678" y="974408"/>
                        <a:pt x="451485" y="989648"/>
                      </a:cubicBezTo>
                      <a:lnTo>
                        <a:pt x="396629" y="1033155"/>
                      </a:lnTo>
                      <a:lnTo>
                        <a:pt x="397193" y="1033462"/>
                      </a:lnTo>
                      <a:cubicBezTo>
                        <a:pt x="371475" y="1049655"/>
                        <a:pt x="346711" y="1063943"/>
                        <a:pt x="320041" y="1076325"/>
                      </a:cubicBezTo>
                      <a:lnTo>
                        <a:pt x="319088" y="1077277"/>
                      </a:lnTo>
                      <a:lnTo>
                        <a:pt x="260985" y="1099185"/>
                      </a:lnTo>
                      <a:lnTo>
                        <a:pt x="0" y="957262"/>
                      </a:lnTo>
                      <a:lnTo>
                        <a:pt x="59055" y="935355"/>
                      </a:lnTo>
                      <a:lnTo>
                        <a:pt x="60008" y="935355"/>
                      </a:lnTo>
                      <a:lnTo>
                        <a:pt x="135745" y="891807"/>
                      </a:lnTo>
                      <a:lnTo>
                        <a:pt x="135255" y="891540"/>
                      </a:lnTo>
                      <a:cubicBezTo>
                        <a:pt x="154305" y="878205"/>
                        <a:pt x="173355" y="863918"/>
                        <a:pt x="190500" y="847725"/>
                      </a:cubicBezTo>
                      <a:cubicBezTo>
                        <a:pt x="207645" y="832486"/>
                        <a:pt x="222885" y="816293"/>
                        <a:pt x="239078" y="799148"/>
                      </a:cubicBezTo>
                      <a:lnTo>
                        <a:pt x="239078" y="798196"/>
                      </a:lnTo>
                      <a:lnTo>
                        <a:pt x="277307" y="750642"/>
                      </a:lnTo>
                      <a:lnTo>
                        <a:pt x="277178" y="750571"/>
                      </a:lnTo>
                      <a:cubicBezTo>
                        <a:pt x="280036" y="746761"/>
                        <a:pt x="281941" y="743903"/>
                        <a:pt x="284798" y="740093"/>
                      </a:cubicBezTo>
                      <a:cubicBezTo>
                        <a:pt x="299086" y="719138"/>
                        <a:pt x="312420" y="698183"/>
                        <a:pt x="323850" y="676275"/>
                      </a:cubicBezTo>
                      <a:cubicBezTo>
                        <a:pt x="337185" y="650558"/>
                        <a:pt x="349567" y="623888"/>
                        <a:pt x="359092" y="597218"/>
                      </a:cubicBezTo>
                      <a:close/>
                      <a:moveTo>
                        <a:pt x="220980" y="0"/>
                      </a:moveTo>
                      <a:lnTo>
                        <a:pt x="481965" y="141922"/>
                      </a:lnTo>
                      <a:cubicBezTo>
                        <a:pt x="521970" y="163830"/>
                        <a:pt x="553403" y="187642"/>
                        <a:pt x="575310" y="214313"/>
                      </a:cubicBezTo>
                      <a:cubicBezTo>
                        <a:pt x="632460" y="281940"/>
                        <a:pt x="661035" y="379095"/>
                        <a:pt x="661035" y="504825"/>
                      </a:cubicBezTo>
                      <a:cubicBezTo>
                        <a:pt x="660083" y="588645"/>
                        <a:pt x="646748" y="666750"/>
                        <a:pt x="621030" y="739140"/>
                      </a:cubicBezTo>
                      <a:lnTo>
                        <a:pt x="360045" y="597218"/>
                      </a:lnTo>
                      <a:cubicBezTo>
                        <a:pt x="386715" y="524827"/>
                        <a:pt x="400050" y="446722"/>
                        <a:pt x="400050" y="362902"/>
                      </a:cubicBezTo>
                      <a:cubicBezTo>
                        <a:pt x="400050" y="237172"/>
                        <a:pt x="371475" y="140970"/>
                        <a:pt x="314325" y="72390"/>
                      </a:cubicBezTo>
                      <a:cubicBezTo>
                        <a:pt x="291465" y="45720"/>
                        <a:pt x="260985" y="20955"/>
                        <a:pt x="220980" y="0"/>
                      </a:cubicBezTo>
                      <a:close/>
                    </a:path>
                  </a:pathLst>
                </a:custGeom>
                <a:grpFill/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dirty="0"/>
                </a:p>
              </p:txBody>
            </p:sp>
            <p:sp>
              <p:nvSpPr>
                <p:cNvPr id="215" name="Freeform: Shape 214">
                  <a:extLst>
                    <a:ext uri="{FF2B5EF4-FFF2-40B4-BE49-F238E27FC236}">
                      <a16:creationId xmlns:a16="http://schemas.microsoft.com/office/drawing/2014/main" id="{D011F8AF-4645-4996-BCD5-130CA1EC45B0}"/>
                    </a:ext>
                  </a:extLst>
                </p:cNvPr>
                <p:cNvSpPr/>
                <p:nvPr/>
              </p:nvSpPr>
              <p:spPr>
                <a:xfrm>
                  <a:off x="2967026" y="3229268"/>
                  <a:ext cx="673417" cy="247650"/>
                </a:xfrm>
                <a:custGeom>
                  <a:avLst/>
                  <a:gdLst>
                    <a:gd name="connsiteX0" fmla="*/ 261937 w 673417"/>
                    <a:gd name="connsiteY0" fmla="*/ 45720 h 247650"/>
                    <a:gd name="connsiteX1" fmla="*/ 288607 w 673417"/>
                    <a:gd name="connsiteY1" fmla="*/ 53340 h 247650"/>
                    <a:gd name="connsiteX2" fmla="*/ 387667 w 673417"/>
                    <a:gd name="connsiteY2" fmla="*/ 93345 h 247650"/>
                    <a:gd name="connsiteX3" fmla="*/ 412432 w 673417"/>
                    <a:gd name="connsiteY3" fmla="*/ 105728 h 247650"/>
                    <a:gd name="connsiteX4" fmla="*/ 673417 w 673417"/>
                    <a:gd name="connsiteY4" fmla="*/ 247650 h 247650"/>
                    <a:gd name="connsiteX5" fmla="*/ 647700 w 673417"/>
                    <a:gd name="connsiteY5" fmla="*/ 235267 h 247650"/>
                    <a:gd name="connsiteX6" fmla="*/ 644991 w 673417"/>
                    <a:gd name="connsiteY6" fmla="*/ 233789 h 247650"/>
                    <a:gd name="connsiteX7" fmla="*/ 549592 w 673417"/>
                    <a:gd name="connsiteY7" fmla="*/ 195262 h 247650"/>
                    <a:gd name="connsiteX8" fmla="*/ 522922 w 673417"/>
                    <a:gd name="connsiteY8" fmla="*/ 186690 h 247650"/>
                    <a:gd name="connsiteX9" fmla="*/ 0 w 673417"/>
                    <a:gd name="connsiteY9" fmla="*/ 0 h 247650"/>
                    <a:gd name="connsiteX10" fmla="*/ 80010 w 673417"/>
                    <a:gd name="connsiteY10" fmla="*/ 11430 h 247650"/>
                    <a:gd name="connsiteX11" fmla="*/ 80421 w 673417"/>
                    <a:gd name="connsiteY11" fmla="*/ 11654 h 247650"/>
                    <a:gd name="connsiteX12" fmla="*/ 185499 w 673417"/>
                    <a:gd name="connsiteY12" fmla="*/ 28933 h 247650"/>
                    <a:gd name="connsiteX13" fmla="*/ 261937 w 673417"/>
                    <a:gd name="connsiteY13" fmla="*/ 45720 h 247650"/>
                    <a:gd name="connsiteX14" fmla="*/ 522922 w 673417"/>
                    <a:gd name="connsiteY14" fmla="*/ 187643 h 247650"/>
                    <a:gd name="connsiteX15" fmla="*/ 340042 w 673417"/>
                    <a:gd name="connsiteY15" fmla="*/ 153353 h 247650"/>
                    <a:gd name="connsiteX16" fmla="*/ 260985 w 673417"/>
                    <a:gd name="connsiteY16" fmla="*/ 141923 h 2476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673417" h="247650">
                      <a:moveTo>
                        <a:pt x="261937" y="45720"/>
                      </a:moveTo>
                      <a:cubicBezTo>
                        <a:pt x="271462" y="48578"/>
                        <a:pt x="280987" y="50483"/>
                        <a:pt x="288607" y="53340"/>
                      </a:cubicBezTo>
                      <a:cubicBezTo>
                        <a:pt x="323850" y="64770"/>
                        <a:pt x="357187" y="79058"/>
                        <a:pt x="387667" y="93345"/>
                      </a:cubicBezTo>
                      <a:cubicBezTo>
                        <a:pt x="396240" y="97155"/>
                        <a:pt x="404812" y="101917"/>
                        <a:pt x="412432" y="105728"/>
                      </a:cubicBezTo>
                      <a:lnTo>
                        <a:pt x="673417" y="247650"/>
                      </a:lnTo>
                      <a:cubicBezTo>
                        <a:pt x="664845" y="243840"/>
                        <a:pt x="656272" y="239078"/>
                        <a:pt x="647700" y="235267"/>
                      </a:cubicBezTo>
                      <a:lnTo>
                        <a:pt x="644991" y="233789"/>
                      </a:lnTo>
                      <a:lnTo>
                        <a:pt x="549592" y="195262"/>
                      </a:lnTo>
                      <a:cubicBezTo>
                        <a:pt x="541972" y="192405"/>
                        <a:pt x="532447" y="189548"/>
                        <a:pt x="522922" y="186690"/>
                      </a:cubicBezTo>
                      <a:close/>
                      <a:moveTo>
                        <a:pt x="0" y="0"/>
                      </a:moveTo>
                      <a:lnTo>
                        <a:pt x="80010" y="11430"/>
                      </a:lnTo>
                      <a:lnTo>
                        <a:pt x="80421" y="11654"/>
                      </a:lnTo>
                      <a:lnTo>
                        <a:pt x="185499" y="28933"/>
                      </a:lnTo>
                      <a:cubicBezTo>
                        <a:pt x="215979" y="34528"/>
                        <a:pt x="241458" y="40005"/>
                        <a:pt x="261937" y="45720"/>
                      </a:cubicBezTo>
                      <a:lnTo>
                        <a:pt x="522922" y="187643"/>
                      </a:lnTo>
                      <a:cubicBezTo>
                        <a:pt x="481965" y="176213"/>
                        <a:pt x="421004" y="164783"/>
                        <a:pt x="340042" y="153353"/>
                      </a:cubicBezTo>
                      <a:lnTo>
                        <a:pt x="260985" y="141923"/>
                      </a:lnTo>
                      <a:close/>
                    </a:path>
                  </a:pathLst>
                </a:custGeom>
                <a:grpFill/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16" name="Freeform: Shape 215">
                  <a:extLst>
                    <a:ext uri="{FF2B5EF4-FFF2-40B4-BE49-F238E27FC236}">
                      <a16:creationId xmlns:a16="http://schemas.microsoft.com/office/drawing/2014/main" id="{64377EAC-7564-476F-97F1-A4C73DDB86E0}"/>
                    </a:ext>
                  </a:extLst>
                </p:cNvPr>
                <p:cNvSpPr/>
                <p:nvPr/>
              </p:nvSpPr>
              <p:spPr>
                <a:xfrm>
                  <a:off x="2728084" y="3553158"/>
                  <a:ext cx="257176" cy="1238249"/>
                </a:xfrm>
                <a:custGeom>
                  <a:avLst/>
                  <a:gdLst>
                    <a:gd name="connsiteX0" fmla="*/ 260985 w 257175"/>
                    <a:gd name="connsiteY0" fmla="*/ 1244918 h 1238250"/>
                    <a:gd name="connsiteX1" fmla="*/ 0 w 257175"/>
                    <a:gd name="connsiteY1" fmla="*/ 1102995 h 1238250"/>
                    <a:gd name="connsiteX2" fmla="*/ 1905 w 257175"/>
                    <a:gd name="connsiteY2" fmla="*/ 0 h 1238250"/>
                    <a:gd name="connsiteX3" fmla="*/ 262890 w 257175"/>
                    <a:gd name="connsiteY3" fmla="*/ 141922 h 12382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57175" h="1238250">
                      <a:moveTo>
                        <a:pt x="260985" y="1244918"/>
                      </a:moveTo>
                      <a:lnTo>
                        <a:pt x="0" y="1102995"/>
                      </a:lnTo>
                      <a:lnTo>
                        <a:pt x="1905" y="0"/>
                      </a:lnTo>
                      <a:lnTo>
                        <a:pt x="262890" y="141922"/>
                      </a:lnTo>
                      <a:close/>
                    </a:path>
                  </a:pathLst>
                </a:custGeom>
                <a:solidFill>
                  <a:schemeClr val="accent3">
                    <a:lumMod val="75000"/>
                  </a:schemeClr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dirty="0"/>
                </a:p>
              </p:txBody>
            </p:sp>
            <p:sp>
              <p:nvSpPr>
                <p:cNvPr id="217" name="Freeform: Shape 216">
                  <a:extLst>
                    <a:ext uri="{FF2B5EF4-FFF2-40B4-BE49-F238E27FC236}">
                      <a16:creationId xmlns:a16="http://schemas.microsoft.com/office/drawing/2014/main" id="{EAE80FE5-E1AC-47A6-92B8-72597A0D2994}"/>
                    </a:ext>
                  </a:extLst>
                </p:cNvPr>
                <p:cNvSpPr/>
                <p:nvPr/>
              </p:nvSpPr>
              <p:spPr>
                <a:xfrm>
                  <a:off x="3102280" y="2270955"/>
                  <a:ext cx="457200" cy="495300"/>
                </a:xfrm>
                <a:custGeom>
                  <a:avLst/>
                  <a:gdLst>
                    <a:gd name="connsiteX0" fmla="*/ 459105 w 457200"/>
                    <a:gd name="connsiteY0" fmla="*/ 500063 h 495300"/>
                    <a:gd name="connsiteX1" fmla="*/ 198120 w 457200"/>
                    <a:gd name="connsiteY1" fmla="*/ 358140 h 495300"/>
                    <a:gd name="connsiteX2" fmla="*/ 80963 w 457200"/>
                    <a:gd name="connsiteY2" fmla="*/ 62865 h 495300"/>
                    <a:gd name="connsiteX3" fmla="*/ 0 w 457200"/>
                    <a:gd name="connsiteY3" fmla="*/ 0 h 495300"/>
                    <a:gd name="connsiteX4" fmla="*/ 260985 w 457200"/>
                    <a:gd name="connsiteY4" fmla="*/ 141923 h 495300"/>
                    <a:gd name="connsiteX5" fmla="*/ 341948 w 457200"/>
                    <a:gd name="connsiteY5" fmla="*/ 204788 h 495300"/>
                    <a:gd name="connsiteX6" fmla="*/ 459105 w 457200"/>
                    <a:gd name="connsiteY6" fmla="*/ 500063 h 4953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457200" h="495300">
                      <a:moveTo>
                        <a:pt x="459105" y="500063"/>
                      </a:moveTo>
                      <a:lnTo>
                        <a:pt x="198120" y="358140"/>
                      </a:lnTo>
                      <a:cubicBezTo>
                        <a:pt x="179070" y="224790"/>
                        <a:pt x="140017" y="126683"/>
                        <a:pt x="80963" y="62865"/>
                      </a:cubicBezTo>
                      <a:cubicBezTo>
                        <a:pt x="57150" y="38100"/>
                        <a:pt x="30480" y="17145"/>
                        <a:pt x="0" y="0"/>
                      </a:cubicBezTo>
                      <a:lnTo>
                        <a:pt x="260985" y="141923"/>
                      </a:lnTo>
                      <a:cubicBezTo>
                        <a:pt x="291465" y="158115"/>
                        <a:pt x="318135" y="179070"/>
                        <a:pt x="341948" y="204788"/>
                      </a:cubicBezTo>
                      <a:cubicBezTo>
                        <a:pt x="401955" y="268605"/>
                        <a:pt x="441008" y="366713"/>
                        <a:pt x="459105" y="500063"/>
                      </a:cubicBezTo>
                    </a:path>
                  </a:pathLst>
                </a:custGeom>
                <a:grpFill/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18" name="Freeform: Shape 217">
                  <a:extLst>
                    <a:ext uri="{FF2B5EF4-FFF2-40B4-BE49-F238E27FC236}">
                      <a16:creationId xmlns:a16="http://schemas.microsoft.com/office/drawing/2014/main" id="{0D3D73D9-8314-43EF-8545-017867155F50}"/>
                    </a:ext>
                  </a:extLst>
                </p:cNvPr>
                <p:cNvSpPr/>
                <p:nvPr/>
              </p:nvSpPr>
              <p:spPr>
                <a:xfrm>
                  <a:off x="2541356" y="3138780"/>
                  <a:ext cx="428625" cy="200026"/>
                </a:xfrm>
                <a:custGeom>
                  <a:avLst/>
                  <a:gdLst>
                    <a:gd name="connsiteX0" fmla="*/ 0 w 428625"/>
                    <a:gd name="connsiteY0" fmla="*/ 0 h 200026"/>
                    <a:gd name="connsiteX1" fmla="*/ 17145 w 428625"/>
                    <a:gd name="connsiteY1" fmla="*/ 8573 h 200026"/>
                    <a:gd name="connsiteX2" fmla="*/ 109538 w 428625"/>
                    <a:gd name="connsiteY2" fmla="*/ 44768 h 200026"/>
                    <a:gd name="connsiteX3" fmla="*/ 370023 w 428625"/>
                    <a:gd name="connsiteY3" fmla="*/ 186418 h 200026"/>
                    <a:gd name="connsiteX4" fmla="*/ 110490 w 428625"/>
                    <a:gd name="connsiteY4" fmla="*/ 44768 h 200026"/>
                    <a:gd name="connsiteX5" fmla="*/ 168592 w 428625"/>
                    <a:gd name="connsiteY5" fmla="*/ 59056 h 200026"/>
                    <a:gd name="connsiteX6" fmla="*/ 428625 w 428625"/>
                    <a:gd name="connsiteY6" fmla="*/ 200026 h 200026"/>
                    <a:gd name="connsiteX7" fmla="*/ 370523 w 428625"/>
                    <a:gd name="connsiteY7" fmla="*/ 186691 h 200026"/>
                    <a:gd name="connsiteX8" fmla="*/ 370517 w 428625"/>
                    <a:gd name="connsiteY8" fmla="*/ 186688 h 200026"/>
                    <a:gd name="connsiteX9" fmla="*/ 278130 w 428625"/>
                    <a:gd name="connsiteY9" fmla="*/ 150495 h 200026"/>
                    <a:gd name="connsiteX10" fmla="*/ 260985 w 428625"/>
                    <a:gd name="connsiteY10" fmla="*/ 141923 h 20002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28625" h="200026">
                      <a:moveTo>
                        <a:pt x="0" y="0"/>
                      </a:moveTo>
                      <a:cubicBezTo>
                        <a:pt x="5715" y="2858"/>
                        <a:pt x="11430" y="5715"/>
                        <a:pt x="17145" y="8573"/>
                      </a:cubicBezTo>
                      <a:cubicBezTo>
                        <a:pt x="44767" y="21908"/>
                        <a:pt x="75248" y="34290"/>
                        <a:pt x="109538" y="44768"/>
                      </a:cubicBezTo>
                      <a:lnTo>
                        <a:pt x="370023" y="186418"/>
                      </a:lnTo>
                      <a:lnTo>
                        <a:pt x="110490" y="44768"/>
                      </a:lnTo>
                      <a:lnTo>
                        <a:pt x="168592" y="59056"/>
                      </a:lnTo>
                      <a:lnTo>
                        <a:pt x="428625" y="200026"/>
                      </a:lnTo>
                      <a:lnTo>
                        <a:pt x="370523" y="186691"/>
                      </a:lnTo>
                      <a:lnTo>
                        <a:pt x="370517" y="186688"/>
                      </a:lnTo>
                      <a:lnTo>
                        <a:pt x="278130" y="150495"/>
                      </a:lnTo>
                      <a:cubicBezTo>
                        <a:pt x="272415" y="147638"/>
                        <a:pt x="266700" y="144780"/>
                        <a:pt x="260985" y="141923"/>
                      </a:cubicBezTo>
                      <a:close/>
                    </a:path>
                  </a:pathLst>
                </a:custGeom>
                <a:grpFill/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19" name="Freeform: Shape 218">
                  <a:extLst>
                    <a:ext uri="{FF2B5EF4-FFF2-40B4-BE49-F238E27FC236}">
                      <a16:creationId xmlns:a16="http://schemas.microsoft.com/office/drawing/2014/main" id="{D006AD9D-F8A4-42D0-9DB2-B65F41DEE6A0}"/>
                    </a:ext>
                  </a:extLst>
                </p:cNvPr>
                <p:cNvSpPr/>
                <p:nvPr/>
              </p:nvSpPr>
              <p:spPr>
                <a:xfrm>
                  <a:off x="2969883" y="1938632"/>
                  <a:ext cx="618767" cy="219303"/>
                </a:xfrm>
                <a:custGeom>
                  <a:avLst/>
                  <a:gdLst>
                    <a:gd name="connsiteX0" fmla="*/ 323751 w 603786"/>
                    <a:gd name="connsiteY0" fmla="*/ 66771 h 218219"/>
                    <a:gd name="connsiteX1" fmla="*/ 342801 w 603786"/>
                    <a:gd name="connsiteY1" fmla="*/ 76296 h 218219"/>
                    <a:gd name="connsiteX2" fmla="*/ 603786 w 603786"/>
                    <a:gd name="connsiteY2" fmla="*/ 218219 h 218219"/>
                    <a:gd name="connsiteX3" fmla="*/ 584736 w 603786"/>
                    <a:gd name="connsiteY3" fmla="*/ 208694 h 218219"/>
                    <a:gd name="connsiteX4" fmla="*/ 0 w 603786"/>
                    <a:gd name="connsiteY4" fmla="*/ 0 h 218219"/>
                    <a:gd name="connsiteX5" fmla="*/ 100965 w 603786"/>
                    <a:gd name="connsiteY5" fmla="*/ 2857 h 218219"/>
                    <a:gd name="connsiteX6" fmla="*/ 102772 w 603786"/>
                    <a:gd name="connsiteY6" fmla="*/ 3833 h 218219"/>
                    <a:gd name="connsiteX7" fmla="*/ 214213 w 603786"/>
                    <a:gd name="connsiteY7" fmla="*/ 22860 h 218219"/>
                    <a:gd name="connsiteX8" fmla="*/ 236092 w 603786"/>
                    <a:gd name="connsiteY8" fmla="*/ 34757 h 218219"/>
                    <a:gd name="connsiteX9" fmla="*/ 323751 w 603786"/>
                    <a:gd name="connsiteY9" fmla="*/ 66772 h 218219"/>
                    <a:gd name="connsiteX10" fmla="*/ 584736 w 603786"/>
                    <a:gd name="connsiteY10" fmla="*/ 208695 h 218219"/>
                    <a:gd name="connsiteX11" fmla="*/ 475198 w 603786"/>
                    <a:gd name="connsiteY11" fmla="*/ 168690 h 218219"/>
                    <a:gd name="connsiteX12" fmla="*/ 464489 w 603786"/>
                    <a:gd name="connsiteY12" fmla="*/ 162866 h 218219"/>
                    <a:gd name="connsiteX13" fmla="*/ 358041 w 603786"/>
                    <a:gd name="connsiteY13" fmla="*/ 143827 h 218219"/>
                    <a:gd name="connsiteX14" fmla="*/ 357901 w 603786"/>
                    <a:gd name="connsiteY14" fmla="*/ 143751 h 218219"/>
                    <a:gd name="connsiteX15" fmla="*/ 260033 w 603786"/>
                    <a:gd name="connsiteY15" fmla="*/ 141922 h 218219"/>
                    <a:gd name="connsiteX0" fmla="*/ 323751 w 603786"/>
                    <a:gd name="connsiteY0" fmla="*/ 66771 h 218219"/>
                    <a:gd name="connsiteX1" fmla="*/ 342801 w 603786"/>
                    <a:gd name="connsiteY1" fmla="*/ 76296 h 218219"/>
                    <a:gd name="connsiteX2" fmla="*/ 603786 w 603786"/>
                    <a:gd name="connsiteY2" fmla="*/ 218219 h 218219"/>
                    <a:gd name="connsiteX3" fmla="*/ 584736 w 603786"/>
                    <a:gd name="connsiteY3" fmla="*/ 208694 h 218219"/>
                    <a:gd name="connsiteX4" fmla="*/ 323751 w 603786"/>
                    <a:gd name="connsiteY4" fmla="*/ 66771 h 218219"/>
                    <a:gd name="connsiteX5" fmla="*/ 0 w 603786"/>
                    <a:gd name="connsiteY5" fmla="*/ 0 h 218219"/>
                    <a:gd name="connsiteX6" fmla="*/ 100965 w 603786"/>
                    <a:gd name="connsiteY6" fmla="*/ 2857 h 218219"/>
                    <a:gd name="connsiteX7" fmla="*/ 102772 w 603786"/>
                    <a:gd name="connsiteY7" fmla="*/ 3833 h 218219"/>
                    <a:gd name="connsiteX8" fmla="*/ 214213 w 603786"/>
                    <a:gd name="connsiteY8" fmla="*/ 22860 h 218219"/>
                    <a:gd name="connsiteX9" fmla="*/ 323751 w 603786"/>
                    <a:gd name="connsiteY9" fmla="*/ 66772 h 218219"/>
                    <a:gd name="connsiteX10" fmla="*/ 584736 w 603786"/>
                    <a:gd name="connsiteY10" fmla="*/ 208695 h 218219"/>
                    <a:gd name="connsiteX11" fmla="*/ 475198 w 603786"/>
                    <a:gd name="connsiteY11" fmla="*/ 168690 h 218219"/>
                    <a:gd name="connsiteX12" fmla="*/ 464489 w 603786"/>
                    <a:gd name="connsiteY12" fmla="*/ 162866 h 218219"/>
                    <a:gd name="connsiteX13" fmla="*/ 358041 w 603786"/>
                    <a:gd name="connsiteY13" fmla="*/ 143827 h 218219"/>
                    <a:gd name="connsiteX14" fmla="*/ 357901 w 603786"/>
                    <a:gd name="connsiteY14" fmla="*/ 143751 h 218219"/>
                    <a:gd name="connsiteX15" fmla="*/ 260033 w 603786"/>
                    <a:gd name="connsiteY15" fmla="*/ 141922 h 218219"/>
                    <a:gd name="connsiteX16" fmla="*/ 0 w 603786"/>
                    <a:gd name="connsiteY16" fmla="*/ 0 h 218219"/>
                    <a:gd name="connsiteX0" fmla="*/ 323751 w 603786"/>
                    <a:gd name="connsiteY0" fmla="*/ 66771 h 218219"/>
                    <a:gd name="connsiteX1" fmla="*/ 603786 w 603786"/>
                    <a:gd name="connsiteY1" fmla="*/ 218219 h 218219"/>
                    <a:gd name="connsiteX2" fmla="*/ 584736 w 603786"/>
                    <a:gd name="connsiteY2" fmla="*/ 208694 h 218219"/>
                    <a:gd name="connsiteX3" fmla="*/ 323751 w 603786"/>
                    <a:gd name="connsiteY3" fmla="*/ 66771 h 218219"/>
                    <a:gd name="connsiteX4" fmla="*/ 0 w 603786"/>
                    <a:gd name="connsiteY4" fmla="*/ 0 h 218219"/>
                    <a:gd name="connsiteX5" fmla="*/ 100965 w 603786"/>
                    <a:gd name="connsiteY5" fmla="*/ 2857 h 218219"/>
                    <a:gd name="connsiteX6" fmla="*/ 102772 w 603786"/>
                    <a:gd name="connsiteY6" fmla="*/ 3833 h 218219"/>
                    <a:gd name="connsiteX7" fmla="*/ 214213 w 603786"/>
                    <a:gd name="connsiteY7" fmla="*/ 22860 h 218219"/>
                    <a:gd name="connsiteX8" fmla="*/ 323751 w 603786"/>
                    <a:gd name="connsiteY8" fmla="*/ 66772 h 218219"/>
                    <a:gd name="connsiteX9" fmla="*/ 584736 w 603786"/>
                    <a:gd name="connsiteY9" fmla="*/ 208695 h 218219"/>
                    <a:gd name="connsiteX10" fmla="*/ 475198 w 603786"/>
                    <a:gd name="connsiteY10" fmla="*/ 168690 h 218219"/>
                    <a:gd name="connsiteX11" fmla="*/ 464489 w 603786"/>
                    <a:gd name="connsiteY11" fmla="*/ 162866 h 218219"/>
                    <a:gd name="connsiteX12" fmla="*/ 358041 w 603786"/>
                    <a:gd name="connsiteY12" fmla="*/ 143827 h 218219"/>
                    <a:gd name="connsiteX13" fmla="*/ 357901 w 603786"/>
                    <a:gd name="connsiteY13" fmla="*/ 143751 h 218219"/>
                    <a:gd name="connsiteX14" fmla="*/ 260033 w 603786"/>
                    <a:gd name="connsiteY14" fmla="*/ 141922 h 218219"/>
                    <a:gd name="connsiteX15" fmla="*/ 0 w 603786"/>
                    <a:gd name="connsiteY15" fmla="*/ 0 h 218219"/>
                    <a:gd name="connsiteX0" fmla="*/ 323751 w 584736"/>
                    <a:gd name="connsiteY0" fmla="*/ 66771 h 208695"/>
                    <a:gd name="connsiteX1" fmla="*/ 584736 w 584736"/>
                    <a:gd name="connsiteY1" fmla="*/ 208694 h 208695"/>
                    <a:gd name="connsiteX2" fmla="*/ 323751 w 584736"/>
                    <a:gd name="connsiteY2" fmla="*/ 66771 h 208695"/>
                    <a:gd name="connsiteX3" fmla="*/ 0 w 584736"/>
                    <a:gd name="connsiteY3" fmla="*/ 0 h 208695"/>
                    <a:gd name="connsiteX4" fmla="*/ 100965 w 584736"/>
                    <a:gd name="connsiteY4" fmla="*/ 2857 h 208695"/>
                    <a:gd name="connsiteX5" fmla="*/ 102772 w 584736"/>
                    <a:gd name="connsiteY5" fmla="*/ 3833 h 208695"/>
                    <a:gd name="connsiteX6" fmla="*/ 214213 w 584736"/>
                    <a:gd name="connsiteY6" fmla="*/ 22860 h 208695"/>
                    <a:gd name="connsiteX7" fmla="*/ 323751 w 584736"/>
                    <a:gd name="connsiteY7" fmla="*/ 66772 h 208695"/>
                    <a:gd name="connsiteX8" fmla="*/ 584736 w 584736"/>
                    <a:gd name="connsiteY8" fmla="*/ 208695 h 208695"/>
                    <a:gd name="connsiteX9" fmla="*/ 475198 w 584736"/>
                    <a:gd name="connsiteY9" fmla="*/ 168690 h 208695"/>
                    <a:gd name="connsiteX10" fmla="*/ 464489 w 584736"/>
                    <a:gd name="connsiteY10" fmla="*/ 162866 h 208695"/>
                    <a:gd name="connsiteX11" fmla="*/ 358041 w 584736"/>
                    <a:gd name="connsiteY11" fmla="*/ 143827 h 208695"/>
                    <a:gd name="connsiteX12" fmla="*/ 357901 w 584736"/>
                    <a:gd name="connsiteY12" fmla="*/ 143751 h 208695"/>
                    <a:gd name="connsiteX13" fmla="*/ 260033 w 584736"/>
                    <a:gd name="connsiteY13" fmla="*/ 141922 h 208695"/>
                    <a:gd name="connsiteX14" fmla="*/ 0 w 584736"/>
                    <a:gd name="connsiteY14" fmla="*/ 0 h 208695"/>
                    <a:gd name="connsiteX0" fmla="*/ 323751 w 615997"/>
                    <a:gd name="connsiteY0" fmla="*/ 66771 h 216510"/>
                    <a:gd name="connsiteX1" fmla="*/ 584736 w 615997"/>
                    <a:gd name="connsiteY1" fmla="*/ 208694 h 216510"/>
                    <a:gd name="connsiteX2" fmla="*/ 323751 w 615997"/>
                    <a:gd name="connsiteY2" fmla="*/ 66771 h 216510"/>
                    <a:gd name="connsiteX3" fmla="*/ 0 w 615997"/>
                    <a:gd name="connsiteY3" fmla="*/ 0 h 216510"/>
                    <a:gd name="connsiteX4" fmla="*/ 100965 w 615997"/>
                    <a:gd name="connsiteY4" fmla="*/ 2857 h 216510"/>
                    <a:gd name="connsiteX5" fmla="*/ 102772 w 615997"/>
                    <a:gd name="connsiteY5" fmla="*/ 3833 h 216510"/>
                    <a:gd name="connsiteX6" fmla="*/ 214213 w 615997"/>
                    <a:gd name="connsiteY6" fmla="*/ 22860 h 216510"/>
                    <a:gd name="connsiteX7" fmla="*/ 323751 w 615997"/>
                    <a:gd name="connsiteY7" fmla="*/ 66772 h 216510"/>
                    <a:gd name="connsiteX8" fmla="*/ 615997 w 615997"/>
                    <a:gd name="connsiteY8" fmla="*/ 216510 h 216510"/>
                    <a:gd name="connsiteX9" fmla="*/ 475198 w 615997"/>
                    <a:gd name="connsiteY9" fmla="*/ 168690 h 216510"/>
                    <a:gd name="connsiteX10" fmla="*/ 464489 w 615997"/>
                    <a:gd name="connsiteY10" fmla="*/ 162866 h 216510"/>
                    <a:gd name="connsiteX11" fmla="*/ 358041 w 615997"/>
                    <a:gd name="connsiteY11" fmla="*/ 143827 h 216510"/>
                    <a:gd name="connsiteX12" fmla="*/ 357901 w 615997"/>
                    <a:gd name="connsiteY12" fmla="*/ 143751 h 216510"/>
                    <a:gd name="connsiteX13" fmla="*/ 260033 w 615997"/>
                    <a:gd name="connsiteY13" fmla="*/ 141922 h 216510"/>
                    <a:gd name="connsiteX14" fmla="*/ 0 w 615997"/>
                    <a:gd name="connsiteY14" fmla="*/ 0 h 216510"/>
                    <a:gd name="connsiteX0" fmla="*/ 323751 w 618767"/>
                    <a:gd name="connsiteY0" fmla="*/ 66771 h 219303"/>
                    <a:gd name="connsiteX1" fmla="*/ 584736 w 618767"/>
                    <a:gd name="connsiteY1" fmla="*/ 208694 h 219303"/>
                    <a:gd name="connsiteX2" fmla="*/ 323751 w 618767"/>
                    <a:gd name="connsiteY2" fmla="*/ 66771 h 219303"/>
                    <a:gd name="connsiteX3" fmla="*/ 0 w 618767"/>
                    <a:gd name="connsiteY3" fmla="*/ 0 h 219303"/>
                    <a:gd name="connsiteX4" fmla="*/ 100965 w 618767"/>
                    <a:gd name="connsiteY4" fmla="*/ 2857 h 219303"/>
                    <a:gd name="connsiteX5" fmla="*/ 102772 w 618767"/>
                    <a:gd name="connsiteY5" fmla="*/ 3833 h 219303"/>
                    <a:gd name="connsiteX6" fmla="*/ 214213 w 618767"/>
                    <a:gd name="connsiteY6" fmla="*/ 22860 h 219303"/>
                    <a:gd name="connsiteX7" fmla="*/ 323751 w 618767"/>
                    <a:gd name="connsiteY7" fmla="*/ 66772 h 219303"/>
                    <a:gd name="connsiteX8" fmla="*/ 615997 w 618767"/>
                    <a:gd name="connsiteY8" fmla="*/ 216510 h 219303"/>
                    <a:gd name="connsiteX9" fmla="*/ 464489 w 618767"/>
                    <a:gd name="connsiteY9" fmla="*/ 162866 h 219303"/>
                    <a:gd name="connsiteX10" fmla="*/ 358041 w 618767"/>
                    <a:gd name="connsiteY10" fmla="*/ 143827 h 219303"/>
                    <a:gd name="connsiteX11" fmla="*/ 357901 w 618767"/>
                    <a:gd name="connsiteY11" fmla="*/ 143751 h 219303"/>
                    <a:gd name="connsiteX12" fmla="*/ 260033 w 618767"/>
                    <a:gd name="connsiteY12" fmla="*/ 141922 h 219303"/>
                    <a:gd name="connsiteX13" fmla="*/ 0 w 618767"/>
                    <a:gd name="connsiteY13" fmla="*/ 0 h 21930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</a:cxnLst>
                  <a:rect l="l" t="t" r="r" b="b"/>
                  <a:pathLst>
                    <a:path w="618767" h="219303">
                      <a:moveTo>
                        <a:pt x="323751" y="66771"/>
                      </a:moveTo>
                      <a:lnTo>
                        <a:pt x="584736" y="208694"/>
                      </a:lnTo>
                      <a:lnTo>
                        <a:pt x="323751" y="66771"/>
                      </a:lnTo>
                      <a:close/>
                      <a:moveTo>
                        <a:pt x="0" y="0"/>
                      </a:moveTo>
                      <a:lnTo>
                        <a:pt x="100965" y="2857"/>
                      </a:lnTo>
                      <a:lnTo>
                        <a:pt x="102772" y="3833"/>
                      </a:lnTo>
                      <a:lnTo>
                        <a:pt x="214213" y="22860"/>
                      </a:lnTo>
                      <a:lnTo>
                        <a:pt x="323751" y="66772"/>
                      </a:lnTo>
                      <a:lnTo>
                        <a:pt x="615997" y="216510"/>
                      </a:lnTo>
                      <a:cubicBezTo>
                        <a:pt x="639453" y="232526"/>
                        <a:pt x="507482" y="174980"/>
                        <a:pt x="464489" y="162866"/>
                      </a:cubicBezTo>
                      <a:lnTo>
                        <a:pt x="358041" y="143827"/>
                      </a:lnTo>
                      <a:cubicBezTo>
                        <a:pt x="357994" y="143802"/>
                        <a:pt x="357948" y="143776"/>
                        <a:pt x="357901" y="143751"/>
                      </a:cubicBezTo>
                      <a:lnTo>
                        <a:pt x="260033" y="141922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grpFill/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20" name="Freeform: Shape 219">
                  <a:extLst>
                    <a:ext uri="{FF2B5EF4-FFF2-40B4-BE49-F238E27FC236}">
                      <a16:creationId xmlns:a16="http://schemas.microsoft.com/office/drawing/2014/main" id="{F959ACE0-4AA9-48F6-88DE-9BB35B8F316E}"/>
                    </a:ext>
                  </a:extLst>
                </p:cNvPr>
                <p:cNvSpPr/>
                <p:nvPr/>
              </p:nvSpPr>
              <p:spPr>
                <a:xfrm>
                  <a:off x="2709948" y="2277720"/>
                  <a:ext cx="257175" cy="1066800"/>
                </a:xfrm>
                <a:custGeom>
                  <a:avLst/>
                  <a:gdLst>
                    <a:gd name="connsiteX0" fmla="*/ 260033 w 257175"/>
                    <a:gd name="connsiteY0" fmla="*/ 1070610 h 1066800"/>
                    <a:gd name="connsiteX1" fmla="*/ 0 w 257175"/>
                    <a:gd name="connsiteY1" fmla="*/ 929640 h 1066800"/>
                    <a:gd name="connsiteX2" fmla="*/ 1905 w 257175"/>
                    <a:gd name="connsiteY2" fmla="*/ 0 h 1066800"/>
                    <a:gd name="connsiteX3" fmla="*/ 261938 w 257175"/>
                    <a:gd name="connsiteY3" fmla="*/ 141922 h 10668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57175" h="1066800">
                      <a:moveTo>
                        <a:pt x="260033" y="1070610"/>
                      </a:moveTo>
                      <a:lnTo>
                        <a:pt x="0" y="929640"/>
                      </a:lnTo>
                      <a:lnTo>
                        <a:pt x="1905" y="0"/>
                      </a:lnTo>
                      <a:lnTo>
                        <a:pt x="261938" y="141922"/>
                      </a:lnTo>
                      <a:close/>
                    </a:path>
                  </a:pathLst>
                </a:custGeom>
                <a:grpFill/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21" name="Freeform: Shape 220">
                  <a:extLst>
                    <a:ext uri="{FF2B5EF4-FFF2-40B4-BE49-F238E27FC236}">
                      <a16:creationId xmlns:a16="http://schemas.microsoft.com/office/drawing/2014/main" id="{E9E782EE-DD08-4F89-8D00-497E8F5B8A32}"/>
                    </a:ext>
                  </a:extLst>
                </p:cNvPr>
                <p:cNvSpPr/>
                <p:nvPr/>
              </p:nvSpPr>
              <p:spPr>
                <a:xfrm>
                  <a:off x="2708898" y="1772713"/>
                  <a:ext cx="521969" cy="178118"/>
                </a:xfrm>
                <a:custGeom>
                  <a:avLst/>
                  <a:gdLst>
                    <a:gd name="connsiteX0" fmla="*/ 230505 w 521970"/>
                    <a:gd name="connsiteY0" fmla="*/ 2858 h 178118"/>
                    <a:gd name="connsiteX1" fmla="*/ 490537 w 521970"/>
                    <a:gd name="connsiteY1" fmla="*/ 144781 h 178118"/>
                    <a:gd name="connsiteX2" fmla="*/ 302895 w 521970"/>
                    <a:gd name="connsiteY2" fmla="*/ 172403 h 178118"/>
                    <a:gd name="connsiteX3" fmla="*/ 260032 w 521970"/>
                    <a:gd name="connsiteY3" fmla="*/ 178118 h 178118"/>
                    <a:gd name="connsiteX4" fmla="*/ 0 w 521970"/>
                    <a:gd name="connsiteY4" fmla="*/ 37148 h 178118"/>
                    <a:gd name="connsiteX5" fmla="*/ 41910 w 521970"/>
                    <a:gd name="connsiteY5" fmla="*/ 30480 h 178118"/>
                    <a:gd name="connsiteX6" fmla="*/ 41912 w 521970"/>
                    <a:gd name="connsiteY6" fmla="*/ 30481 h 178118"/>
                    <a:gd name="connsiteX7" fmla="*/ 260985 w 521970"/>
                    <a:gd name="connsiteY7" fmla="*/ 0 h 178118"/>
                    <a:gd name="connsiteX8" fmla="*/ 521970 w 521970"/>
                    <a:gd name="connsiteY8" fmla="*/ 141923 h 178118"/>
                    <a:gd name="connsiteX9" fmla="*/ 490537 w 521970"/>
                    <a:gd name="connsiteY9" fmla="*/ 144780 h 178118"/>
                    <a:gd name="connsiteX10" fmla="*/ 230505 w 521970"/>
                    <a:gd name="connsiteY10" fmla="*/ 2858 h 17811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521970" h="178118">
                      <a:moveTo>
                        <a:pt x="230505" y="2858"/>
                      </a:moveTo>
                      <a:lnTo>
                        <a:pt x="490537" y="144781"/>
                      </a:lnTo>
                      <a:lnTo>
                        <a:pt x="302895" y="172403"/>
                      </a:lnTo>
                      <a:lnTo>
                        <a:pt x="260032" y="178118"/>
                      </a:lnTo>
                      <a:lnTo>
                        <a:pt x="0" y="37148"/>
                      </a:lnTo>
                      <a:lnTo>
                        <a:pt x="41910" y="30480"/>
                      </a:lnTo>
                      <a:lnTo>
                        <a:pt x="41912" y="30481"/>
                      </a:lnTo>
                      <a:close/>
                      <a:moveTo>
                        <a:pt x="260985" y="0"/>
                      </a:moveTo>
                      <a:lnTo>
                        <a:pt x="521970" y="141923"/>
                      </a:lnTo>
                      <a:lnTo>
                        <a:pt x="490537" y="144780"/>
                      </a:lnTo>
                      <a:lnTo>
                        <a:pt x="230505" y="2858"/>
                      </a:lnTo>
                      <a:close/>
                    </a:path>
                  </a:pathLst>
                </a:custGeom>
                <a:solidFill>
                  <a:schemeClr val="accent3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</p:grpSp>
          <p:sp>
            <p:nvSpPr>
              <p:cNvPr id="205" name="Freeform: Shape 204">
                <a:extLst>
                  <a:ext uri="{FF2B5EF4-FFF2-40B4-BE49-F238E27FC236}">
                    <a16:creationId xmlns:a16="http://schemas.microsoft.com/office/drawing/2014/main" id="{6EA8855A-DB3D-4ACE-B746-3B550C67334C}"/>
                  </a:ext>
                </a:extLst>
              </p:cNvPr>
              <p:cNvSpPr/>
              <p:nvPr/>
            </p:nvSpPr>
            <p:spPr>
              <a:xfrm>
                <a:off x="2233601" y="1909005"/>
                <a:ext cx="1714500" cy="3505200"/>
              </a:xfrm>
              <a:custGeom>
                <a:avLst/>
                <a:gdLst>
                  <a:gd name="connsiteX0" fmla="*/ 1669733 w 1714500"/>
                  <a:gd name="connsiteY0" fmla="*/ 1870710 h 3505200"/>
                  <a:gd name="connsiteX1" fmla="*/ 1720215 w 1714500"/>
                  <a:gd name="connsiteY1" fmla="*/ 2166938 h 3505200"/>
                  <a:gd name="connsiteX2" fmla="*/ 1507808 w 1714500"/>
                  <a:gd name="connsiteY2" fmla="*/ 2795588 h 3505200"/>
                  <a:gd name="connsiteX3" fmla="*/ 1121093 w 1714500"/>
                  <a:gd name="connsiteY3" fmla="*/ 3084195 h 3505200"/>
                  <a:gd name="connsiteX4" fmla="*/ 991553 w 1714500"/>
                  <a:gd name="connsiteY4" fmla="*/ 3120390 h 3505200"/>
                  <a:gd name="connsiteX5" fmla="*/ 990600 w 1714500"/>
                  <a:gd name="connsiteY5" fmla="*/ 3466148 h 3505200"/>
                  <a:gd name="connsiteX6" fmla="*/ 960120 w 1714500"/>
                  <a:gd name="connsiteY6" fmla="*/ 3470910 h 3505200"/>
                  <a:gd name="connsiteX7" fmla="*/ 772478 w 1714500"/>
                  <a:gd name="connsiteY7" fmla="*/ 3505200 h 3505200"/>
                  <a:gd name="connsiteX8" fmla="*/ 729615 w 1714500"/>
                  <a:gd name="connsiteY8" fmla="*/ 3503295 h 3505200"/>
                  <a:gd name="connsiteX9" fmla="*/ 730568 w 1714500"/>
                  <a:gd name="connsiteY9" fmla="*/ 3158490 h 3505200"/>
                  <a:gd name="connsiteX10" fmla="*/ 659130 w 1714500"/>
                  <a:gd name="connsiteY10" fmla="*/ 3156585 h 3505200"/>
                  <a:gd name="connsiteX11" fmla="*/ 383858 w 1714500"/>
                  <a:gd name="connsiteY11" fmla="*/ 3098483 h 3505200"/>
                  <a:gd name="connsiteX12" fmla="*/ 125730 w 1714500"/>
                  <a:gd name="connsiteY12" fmla="*/ 2865120 h 3505200"/>
                  <a:gd name="connsiteX13" fmla="*/ 0 w 1714500"/>
                  <a:gd name="connsiteY13" fmla="*/ 2427923 h 3505200"/>
                  <a:gd name="connsiteX14" fmla="*/ 320993 w 1714500"/>
                  <a:gd name="connsiteY14" fmla="*/ 2317433 h 3505200"/>
                  <a:gd name="connsiteX15" fmla="*/ 451485 w 1714500"/>
                  <a:gd name="connsiteY15" fmla="*/ 2707958 h 3505200"/>
                  <a:gd name="connsiteX16" fmla="*/ 682943 w 1714500"/>
                  <a:gd name="connsiteY16" fmla="*/ 2860358 h 3505200"/>
                  <a:gd name="connsiteX17" fmla="*/ 730568 w 1714500"/>
                  <a:gd name="connsiteY17" fmla="*/ 2864168 h 3505200"/>
                  <a:gd name="connsiteX18" fmla="*/ 732473 w 1714500"/>
                  <a:gd name="connsiteY18" fmla="*/ 1761173 h 3505200"/>
                  <a:gd name="connsiteX19" fmla="*/ 576263 w 1714500"/>
                  <a:gd name="connsiteY19" fmla="*/ 1735455 h 3505200"/>
                  <a:gd name="connsiteX20" fmla="*/ 372428 w 1714500"/>
                  <a:gd name="connsiteY20" fmla="*/ 1660208 h 3505200"/>
                  <a:gd name="connsiteX21" fmla="*/ 138113 w 1714500"/>
                  <a:gd name="connsiteY21" fmla="*/ 1438275 h 3505200"/>
                  <a:gd name="connsiteX22" fmla="*/ 56198 w 1714500"/>
                  <a:gd name="connsiteY22" fmla="*/ 1079183 h 3505200"/>
                  <a:gd name="connsiteX23" fmla="*/ 298133 w 1714500"/>
                  <a:gd name="connsiteY23" fmla="*/ 448628 h 3505200"/>
                  <a:gd name="connsiteX24" fmla="*/ 628650 w 1714500"/>
                  <a:gd name="connsiteY24" fmla="*/ 239077 h 3505200"/>
                  <a:gd name="connsiteX25" fmla="*/ 735330 w 1714500"/>
                  <a:gd name="connsiteY25" fmla="*/ 206693 h 3505200"/>
                  <a:gd name="connsiteX26" fmla="*/ 735330 w 1714500"/>
                  <a:gd name="connsiteY26" fmla="*/ 36195 h 3505200"/>
                  <a:gd name="connsiteX27" fmla="*/ 778193 w 1714500"/>
                  <a:gd name="connsiteY27" fmla="*/ 30480 h 3505200"/>
                  <a:gd name="connsiteX28" fmla="*/ 965835 w 1714500"/>
                  <a:gd name="connsiteY28" fmla="*/ 2858 h 3505200"/>
                  <a:gd name="connsiteX29" fmla="*/ 996315 w 1714500"/>
                  <a:gd name="connsiteY29" fmla="*/ 0 h 3505200"/>
                  <a:gd name="connsiteX30" fmla="*/ 996315 w 1714500"/>
                  <a:gd name="connsiteY30" fmla="*/ 168593 h 3505200"/>
                  <a:gd name="connsiteX31" fmla="*/ 1097280 w 1714500"/>
                  <a:gd name="connsiteY31" fmla="*/ 171450 h 3505200"/>
                  <a:gd name="connsiteX32" fmla="*/ 1406843 w 1714500"/>
                  <a:gd name="connsiteY32" fmla="*/ 282893 h 3505200"/>
                  <a:gd name="connsiteX33" fmla="*/ 1657350 w 1714500"/>
                  <a:gd name="connsiteY33" fmla="*/ 763905 h 3505200"/>
                  <a:gd name="connsiteX34" fmla="*/ 1326833 w 1714500"/>
                  <a:gd name="connsiteY34" fmla="*/ 863918 h 3505200"/>
                  <a:gd name="connsiteX35" fmla="*/ 1209675 w 1714500"/>
                  <a:gd name="connsiteY35" fmla="*/ 568643 h 3505200"/>
                  <a:gd name="connsiteX36" fmla="*/ 1038225 w 1714500"/>
                  <a:gd name="connsiteY36" fmla="*/ 471488 h 3505200"/>
                  <a:gd name="connsiteX37" fmla="*/ 995363 w 1714500"/>
                  <a:gd name="connsiteY37" fmla="*/ 464820 h 3505200"/>
                  <a:gd name="connsiteX38" fmla="*/ 993458 w 1714500"/>
                  <a:gd name="connsiteY38" fmla="*/ 1460183 h 3505200"/>
                  <a:gd name="connsiteX39" fmla="*/ 1073468 w 1714500"/>
                  <a:gd name="connsiteY39" fmla="*/ 1471613 h 3505200"/>
                  <a:gd name="connsiteX40" fmla="*/ 1282065 w 1714500"/>
                  <a:gd name="connsiteY40" fmla="*/ 1513523 h 3505200"/>
                  <a:gd name="connsiteX41" fmla="*/ 1524953 w 1714500"/>
                  <a:gd name="connsiteY41" fmla="*/ 1651635 h 3505200"/>
                  <a:gd name="connsiteX42" fmla="*/ 1669733 w 1714500"/>
                  <a:gd name="connsiteY42" fmla="*/ 1870710 h 3505200"/>
                  <a:gd name="connsiteX43" fmla="*/ 1268730 w 1714500"/>
                  <a:gd name="connsiteY43" fmla="*/ 2624138 h 3505200"/>
                  <a:gd name="connsiteX44" fmla="*/ 1390650 w 1714500"/>
                  <a:gd name="connsiteY44" fmla="*/ 2236470 h 3505200"/>
                  <a:gd name="connsiteX45" fmla="*/ 1304925 w 1714500"/>
                  <a:gd name="connsiteY45" fmla="*/ 1945958 h 3505200"/>
                  <a:gd name="connsiteX46" fmla="*/ 1080135 w 1714500"/>
                  <a:gd name="connsiteY46" fmla="*/ 1820228 h 3505200"/>
                  <a:gd name="connsiteX47" fmla="*/ 992505 w 1714500"/>
                  <a:gd name="connsiteY47" fmla="*/ 1798320 h 3505200"/>
                  <a:gd name="connsiteX48" fmla="*/ 990600 w 1714500"/>
                  <a:gd name="connsiteY48" fmla="*/ 2830830 h 3505200"/>
                  <a:gd name="connsiteX49" fmla="*/ 1048703 w 1714500"/>
                  <a:gd name="connsiteY49" fmla="*/ 2808923 h 3505200"/>
                  <a:gd name="connsiteX50" fmla="*/ 1268730 w 1714500"/>
                  <a:gd name="connsiteY50" fmla="*/ 2624138 h 3505200"/>
                  <a:gd name="connsiteX51" fmla="*/ 732473 w 1714500"/>
                  <a:gd name="connsiteY51" fmla="*/ 1425893 h 3505200"/>
                  <a:gd name="connsiteX52" fmla="*/ 734378 w 1714500"/>
                  <a:gd name="connsiteY52" fmla="*/ 497205 h 3505200"/>
                  <a:gd name="connsiteX53" fmla="*/ 688658 w 1714500"/>
                  <a:gd name="connsiteY53" fmla="*/ 514350 h 3505200"/>
                  <a:gd name="connsiteX54" fmla="*/ 482917 w 1714500"/>
                  <a:gd name="connsiteY54" fmla="*/ 682943 h 3505200"/>
                  <a:gd name="connsiteX55" fmla="*/ 375285 w 1714500"/>
                  <a:gd name="connsiteY55" fmla="*/ 1006793 h 3505200"/>
                  <a:gd name="connsiteX56" fmla="*/ 465773 w 1714500"/>
                  <a:gd name="connsiteY56" fmla="*/ 1289685 h 3505200"/>
                  <a:gd name="connsiteX57" fmla="*/ 674370 w 1714500"/>
                  <a:gd name="connsiteY57" fmla="*/ 1411605 h 3505200"/>
                  <a:gd name="connsiteX58" fmla="*/ 732473 w 1714500"/>
                  <a:gd name="connsiteY58" fmla="*/ 1425893 h 35052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</a:cxnLst>
                <a:rect l="l" t="t" r="r" b="b"/>
                <a:pathLst>
                  <a:path w="1714500" h="3505200">
                    <a:moveTo>
                      <a:pt x="1669733" y="1870710"/>
                    </a:moveTo>
                    <a:cubicBezTo>
                      <a:pt x="1703070" y="1959293"/>
                      <a:pt x="1720215" y="2058353"/>
                      <a:pt x="1720215" y="2166938"/>
                    </a:cubicBezTo>
                    <a:cubicBezTo>
                      <a:pt x="1720215" y="2406015"/>
                      <a:pt x="1648778" y="2615565"/>
                      <a:pt x="1507808" y="2795588"/>
                    </a:cubicBezTo>
                    <a:cubicBezTo>
                      <a:pt x="1402080" y="2930843"/>
                      <a:pt x="1273493" y="3027045"/>
                      <a:pt x="1121093" y="3084195"/>
                    </a:cubicBezTo>
                    <a:lnTo>
                      <a:pt x="991553" y="3120390"/>
                    </a:lnTo>
                    <a:lnTo>
                      <a:pt x="990600" y="3466148"/>
                    </a:lnTo>
                    <a:lnTo>
                      <a:pt x="960120" y="3470910"/>
                    </a:lnTo>
                    <a:lnTo>
                      <a:pt x="772478" y="3505200"/>
                    </a:lnTo>
                    <a:lnTo>
                      <a:pt x="729615" y="3503295"/>
                    </a:lnTo>
                    <a:lnTo>
                      <a:pt x="730568" y="3158490"/>
                    </a:lnTo>
                    <a:lnTo>
                      <a:pt x="659130" y="3156585"/>
                    </a:lnTo>
                    <a:cubicBezTo>
                      <a:pt x="550545" y="3148965"/>
                      <a:pt x="459105" y="3129915"/>
                      <a:pt x="383858" y="3098483"/>
                    </a:cubicBezTo>
                    <a:cubicBezTo>
                      <a:pt x="283845" y="3056573"/>
                      <a:pt x="198120" y="2979420"/>
                      <a:pt x="125730" y="2865120"/>
                    </a:cubicBezTo>
                    <a:cubicBezTo>
                      <a:pt x="53340" y="2750820"/>
                      <a:pt x="11430" y="2606040"/>
                      <a:pt x="0" y="2427923"/>
                    </a:cubicBezTo>
                    <a:lnTo>
                      <a:pt x="320993" y="2317433"/>
                    </a:lnTo>
                    <a:cubicBezTo>
                      <a:pt x="345758" y="2499360"/>
                      <a:pt x="388620" y="2629853"/>
                      <a:pt x="451485" y="2707958"/>
                    </a:cubicBezTo>
                    <a:cubicBezTo>
                      <a:pt x="519113" y="2790825"/>
                      <a:pt x="596265" y="2841308"/>
                      <a:pt x="682943" y="2860358"/>
                    </a:cubicBezTo>
                    <a:lnTo>
                      <a:pt x="730568" y="2864168"/>
                    </a:lnTo>
                    <a:lnTo>
                      <a:pt x="732473" y="1761173"/>
                    </a:lnTo>
                    <a:lnTo>
                      <a:pt x="576263" y="1735455"/>
                    </a:lnTo>
                    <a:cubicBezTo>
                      <a:pt x="509588" y="1717358"/>
                      <a:pt x="441008" y="1692593"/>
                      <a:pt x="372428" y="1660208"/>
                    </a:cubicBezTo>
                    <a:cubicBezTo>
                      <a:pt x="270510" y="1612583"/>
                      <a:pt x="192405" y="1539240"/>
                      <a:pt x="138113" y="1438275"/>
                    </a:cubicBezTo>
                    <a:cubicBezTo>
                      <a:pt x="82868" y="1337310"/>
                      <a:pt x="56198" y="1217295"/>
                      <a:pt x="56198" y="1079183"/>
                    </a:cubicBezTo>
                    <a:cubicBezTo>
                      <a:pt x="56198" y="833438"/>
                      <a:pt x="137160" y="622935"/>
                      <a:pt x="298133" y="448628"/>
                    </a:cubicBezTo>
                    <a:cubicBezTo>
                      <a:pt x="379095" y="360998"/>
                      <a:pt x="488633" y="290513"/>
                      <a:pt x="628650" y="239077"/>
                    </a:cubicBezTo>
                    <a:lnTo>
                      <a:pt x="735330" y="206693"/>
                    </a:lnTo>
                    <a:lnTo>
                      <a:pt x="735330" y="36195"/>
                    </a:lnTo>
                    <a:lnTo>
                      <a:pt x="778193" y="30480"/>
                    </a:lnTo>
                    <a:lnTo>
                      <a:pt x="965835" y="2858"/>
                    </a:lnTo>
                    <a:lnTo>
                      <a:pt x="996315" y="0"/>
                    </a:lnTo>
                    <a:lnTo>
                      <a:pt x="996315" y="168593"/>
                    </a:lnTo>
                    <a:lnTo>
                      <a:pt x="1097280" y="171450"/>
                    </a:lnTo>
                    <a:cubicBezTo>
                      <a:pt x="1222058" y="182880"/>
                      <a:pt x="1324928" y="220027"/>
                      <a:pt x="1406843" y="282893"/>
                    </a:cubicBezTo>
                    <a:cubicBezTo>
                      <a:pt x="1545908" y="388620"/>
                      <a:pt x="1629728" y="548640"/>
                      <a:pt x="1657350" y="763905"/>
                    </a:cubicBezTo>
                    <a:lnTo>
                      <a:pt x="1326833" y="863918"/>
                    </a:lnTo>
                    <a:cubicBezTo>
                      <a:pt x="1307783" y="730568"/>
                      <a:pt x="1268730" y="632460"/>
                      <a:pt x="1209675" y="568643"/>
                    </a:cubicBezTo>
                    <a:cubicBezTo>
                      <a:pt x="1164908" y="521017"/>
                      <a:pt x="1107758" y="488633"/>
                      <a:pt x="1038225" y="471488"/>
                    </a:cubicBezTo>
                    <a:lnTo>
                      <a:pt x="995363" y="464820"/>
                    </a:lnTo>
                    <a:lnTo>
                      <a:pt x="993458" y="1460183"/>
                    </a:lnTo>
                    <a:lnTo>
                      <a:pt x="1073468" y="1471613"/>
                    </a:lnTo>
                    <a:cubicBezTo>
                      <a:pt x="1173480" y="1486853"/>
                      <a:pt x="1243013" y="1500188"/>
                      <a:pt x="1282065" y="1513523"/>
                    </a:cubicBezTo>
                    <a:cubicBezTo>
                      <a:pt x="1381125" y="1546860"/>
                      <a:pt x="1462088" y="1592580"/>
                      <a:pt x="1524953" y="1651635"/>
                    </a:cubicBezTo>
                    <a:cubicBezTo>
                      <a:pt x="1587818" y="1708785"/>
                      <a:pt x="1635443" y="1782128"/>
                      <a:pt x="1669733" y="1870710"/>
                    </a:cubicBezTo>
                    <a:close/>
                    <a:moveTo>
                      <a:pt x="1268730" y="2624138"/>
                    </a:moveTo>
                    <a:cubicBezTo>
                      <a:pt x="1349693" y="2512695"/>
                      <a:pt x="1390650" y="2384108"/>
                      <a:pt x="1390650" y="2236470"/>
                    </a:cubicBezTo>
                    <a:cubicBezTo>
                      <a:pt x="1390650" y="2110740"/>
                      <a:pt x="1362075" y="2014538"/>
                      <a:pt x="1304925" y="1945958"/>
                    </a:cubicBezTo>
                    <a:cubicBezTo>
                      <a:pt x="1262063" y="1894523"/>
                      <a:pt x="1186815" y="1852613"/>
                      <a:pt x="1080135" y="1820228"/>
                    </a:cubicBezTo>
                    <a:lnTo>
                      <a:pt x="992505" y="1798320"/>
                    </a:lnTo>
                    <a:lnTo>
                      <a:pt x="990600" y="2830830"/>
                    </a:lnTo>
                    <a:lnTo>
                      <a:pt x="1048703" y="2808923"/>
                    </a:lnTo>
                    <a:cubicBezTo>
                      <a:pt x="1135380" y="2768918"/>
                      <a:pt x="1207770" y="2707005"/>
                      <a:pt x="1268730" y="2624138"/>
                    </a:cubicBezTo>
                    <a:moveTo>
                      <a:pt x="732473" y="1425893"/>
                    </a:moveTo>
                    <a:lnTo>
                      <a:pt x="734378" y="497205"/>
                    </a:lnTo>
                    <a:lnTo>
                      <a:pt x="688658" y="514350"/>
                    </a:lnTo>
                    <a:cubicBezTo>
                      <a:pt x="604838" y="554355"/>
                      <a:pt x="537210" y="609600"/>
                      <a:pt x="482917" y="682943"/>
                    </a:cubicBezTo>
                    <a:cubicBezTo>
                      <a:pt x="411480" y="780098"/>
                      <a:pt x="375285" y="887730"/>
                      <a:pt x="375285" y="1006793"/>
                    </a:cubicBezTo>
                    <a:cubicBezTo>
                      <a:pt x="375285" y="1124903"/>
                      <a:pt x="405765" y="1219200"/>
                      <a:pt x="465773" y="1289685"/>
                    </a:cubicBezTo>
                    <a:cubicBezTo>
                      <a:pt x="511492" y="1343025"/>
                      <a:pt x="581025" y="1383030"/>
                      <a:pt x="674370" y="1411605"/>
                    </a:cubicBezTo>
                    <a:lnTo>
                      <a:pt x="732473" y="1425893"/>
                    </a:lnTo>
                  </a:path>
                </a:pathLst>
              </a:custGeom>
              <a:solidFill>
                <a:schemeClr val="accent3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grpSp>
            <p:nvGrpSpPr>
              <p:cNvPr id="206" name="Group 205">
                <a:extLst>
                  <a:ext uri="{FF2B5EF4-FFF2-40B4-BE49-F238E27FC236}">
                    <a16:creationId xmlns:a16="http://schemas.microsoft.com/office/drawing/2014/main" id="{C1C42596-7525-4DD5-8AC8-E0831725463C}"/>
                  </a:ext>
                </a:extLst>
              </p:cNvPr>
              <p:cNvGrpSpPr/>
              <p:nvPr/>
            </p:nvGrpSpPr>
            <p:grpSpPr>
              <a:xfrm>
                <a:off x="1975571" y="1809862"/>
                <a:ext cx="1010546" cy="3175718"/>
                <a:chOff x="1975571" y="1809862"/>
                <a:chExt cx="1010546" cy="3175718"/>
              </a:xfrm>
            </p:grpSpPr>
            <p:sp>
              <p:nvSpPr>
                <p:cNvPr id="207" name="Freeform: Shape 206">
                  <a:extLst>
                    <a:ext uri="{FF2B5EF4-FFF2-40B4-BE49-F238E27FC236}">
                      <a16:creationId xmlns:a16="http://schemas.microsoft.com/office/drawing/2014/main" id="{F5259593-3A52-49AC-9EB8-2A53AA9E4D17}"/>
                    </a:ext>
                  </a:extLst>
                </p:cNvPr>
                <p:cNvSpPr/>
                <p:nvPr/>
              </p:nvSpPr>
              <p:spPr>
                <a:xfrm>
                  <a:off x="1982155" y="4195005"/>
                  <a:ext cx="600074" cy="790575"/>
                </a:xfrm>
                <a:custGeom>
                  <a:avLst/>
                  <a:gdLst>
                    <a:gd name="connsiteX0" fmla="*/ 601980 w 600075"/>
                    <a:gd name="connsiteY0" fmla="*/ 791528 h 790575"/>
                    <a:gd name="connsiteX1" fmla="*/ 340995 w 600075"/>
                    <a:gd name="connsiteY1" fmla="*/ 649605 h 790575"/>
                    <a:gd name="connsiteX2" fmla="*/ 125730 w 600075"/>
                    <a:gd name="connsiteY2" fmla="*/ 437197 h 790575"/>
                    <a:gd name="connsiteX3" fmla="*/ 0 w 600075"/>
                    <a:gd name="connsiteY3" fmla="*/ 0 h 790575"/>
                    <a:gd name="connsiteX4" fmla="*/ 260985 w 600075"/>
                    <a:gd name="connsiteY4" fmla="*/ 141922 h 790575"/>
                    <a:gd name="connsiteX5" fmla="*/ 386715 w 600075"/>
                    <a:gd name="connsiteY5" fmla="*/ 579120 h 790575"/>
                    <a:gd name="connsiteX6" fmla="*/ 601980 w 600075"/>
                    <a:gd name="connsiteY6" fmla="*/ 791528 h 79057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600075" h="790575">
                      <a:moveTo>
                        <a:pt x="601980" y="791528"/>
                      </a:moveTo>
                      <a:lnTo>
                        <a:pt x="340995" y="649605"/>
                      </a:lnTo>
                      <a:cubicBezTo>
                        <a:pt x="259080" y="604838"/>
                        <a:pt x="187643" y="534353"/>
                        <a:pt x="125730" y="437197"/>
                      </a:cubicBezTo>
                      <a:cubicBezTo>
                        <a:pt x="53340" y="323850"/>
                        <a:pt x="11430" y="178118"/>
                        <a:pt x="0" y="0"/>
                      </a:cubicBezTo>
                      <a:lnTo>
                        <a:pt x="260985" y="141922"/>
                      </a:lnTo>
                      <a:cubicBezTo>
                        <a:pt x="272415" y="319088"/>
                        <a:pt x="314325" y="464820"/>
                        <a:pt x="386715" y="579120"/>
                      </a:cubicBezTo>
                      <a:cubicBezTo>
                        <a:pt x="448628" y="676275"/>
                        <a:pt x="520065" y="747713"/>
                        <a:pt x="601980" y="791528"/>
                      </a:cubicBezTo>
                    </a:path>
                  </a:pathLst>
                </a:custGeom>
                <a:solidFill>
                  <a:schemeClr val="accent3">
                    <a:lumMod val="60000"/>
                    <a:lumOff val="40000"/>
                  </a:schemeClr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08" name="Freeform: Shape 207">
                  <a:extLst>
                    <a:ext uri="{FF2B5EF4-FFF2-40B4-BE49-F238E27FC236}">
                      <a16:creationId xmlns:a16="http://schemas.microsoft.com/office/drawing/2014/main" id="{FAA87E8A-E33B-48A3-A4EE-D7701E5C4FDE}"/>
                    </a:ext>
                  </a:extLst>
                </p:cNvPr>
                <p:cNvSpPr/>
                <p:nvPr/>
              </p:nvSpPr>
              <p:spPr>
                <a:xfrm>
                  <a:off x="1975571" y="4089376"/>
                  <a:ext cx="581025" cy="247650"/>
                </a:xfrm>
                <a:custGeom>
                  <a:avLst/>
                  <a:gdLst>
                    <a:gd name="connsiteX0" fmla="*/ 260985 w 581025"/>
                    <a:gd name="connsiteY0" fmla="*/ 251460 h 247650"/>
                    <a:gd name="connsiteX1" fmla="*/ 0 w 581025"/>
                    <a:gd name="connsiteY1" fmla="*/ 109538 h 247650"/>
                    <a:gd name="connsiteX2" fmla="*/ 320993 w 581025"/>
                    <a:gd name="connsiteY2" fmla="*/ 0 h 247650"/>
                    <a:gd name="connsiteX3" fmla="*/ 581978 w 581025"/>
                    <a:gd name="connsiteY3" fmla="*/ 140970 h 2476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581025" h="247650">
                      <a:moveTo>
                        <a:pt x="260985" y="251460"/>
                      </a:moveTo>
                      <a:lnTo>
                        <a:pt x="0" y="109538"/>
                      </a:lnTo>
                      <a:lnTo>
                        <a:pt x="320993" y="0"/>
                      </a:lnTo>
                      <a:lnTo>
                        <a:pt x="581978" y="140970"/>
                      </a:lnTo>
                      <a:close/>
                    </a:path>
                  </a:pathLst>
                </a:custGeom>
                <a:solidFill>
                  <a:schemeClr val="accent3">
                    <a:lumMod val="60000"/>
                    <a:lumOff val="40000"/>
                  </a:schemeClr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09" name="Freeform: Shape 208">
                  <a:extLst>
                    <a:ext uri="{FF2B5EF4-FFF2-40B4-BE49-F238E27FC236}">
                      <a16:creationId xmlns:a16="http://schemas.microsoft.com/office/drawing/2014/main" id="{C4723B71-9013-4582-9091-1ABFFA3EE9D5}"/>
                    </a:ext>
                  </a:extLst>
                </p:cNvPr>
                <p:cNvSpPr/>
                <p:nvPr/>
              </p:nvSpPr>
              <p:spPr>
                <a:xfrm>
                  <a:off x="2032721" y="1973775"/>
                  <a:ext cx="940118" cy="1580197"/>
                </a:xfrm>
                <a:custGeom>
                  <a:avLst/>
                  <a:gdLst>
                    <a:gd name="connsiteX0" fmla="*/ 812750 w 940118"/>
                    <a:gd name="connsiteY0" fmla="*/ 163017 h 1580197"/>
                    <a:gd name="connsiteX1" fmla="*/ 812706 w 940118"/>
                    <a:gd name="connsiteY1" fmla="*/ 163034 h 1580197"/>
                    <a:gd name="connsiteX2" fmla="*/ 832937 w 940118"/>
                    <a:gd name="connsiteY2" fmla="*/ 174035 h 1580197"/>
                    <a:gd name="connsiteX3" fmla="*/ 679133 w 940118"/>
                    <a:gd name="connsiteY3" fmla="*/ 0 h 1580197"/>
                    <a:gd name="connsiteX4" fmla="*/ 940118 w 940118"/>
                    <a:gd name="connsiteY4" fmla="*/ 140970 h 1580197"/>
                    <a:gd name="connsiteX5" fmla="*/ 833438 w 940118"/>
                    <a:gd name="connsiteY5" fmla="*/ 174308 h 1580197"/>
                    <a:gd name="connsiteX6" fmla="*/ 833437 w 940118"/>
                    <a:gd name="connsiteY6" fmla="*/ 174308 h 1580197"/>
                    <a:gd name="connsiteX7" fmla="*/ 747299 w 940118"/>
                    <a:gd name="connsiteY7" fmla="*/ 210278 h 1580197"/>
                    <a:gd name="connsiteX8" fmla="*/ 747713 w 940118"/>
                    <a:gd name="connsiteY8" fmla="*/ 210503 h 1580197"/>
                    <a:gd name="connsiteX9" fmla="*/ 620078 w 940118"/>
                    <a:gd name="connsiteY9" fmla="*/ 282893 h 1580197"/>
                    <a:gd name="connsiteX10" fmla="*/ 592976 w 940118"/>
                    <a:gd name="connsiteY10" fmla="*/ 268101 h 1580197"/>
                    <a:gd name="connsiteX11" fmla="*/ 592932 w 940118"/>
                    <a:gd name="connsiteY11" fmla="*/ 268132 h 1580197"/>
                    <a:gd name="connsiteX12" fmla="*/ 620077 w 940118"/>
                    <a:gd name="connsiteY12" fmla="*/ 282893 h 1580197"/>
                    <a:gd name="connsiteX13" fmla="*/ 548076 w 940118"/>
                    <a:gd name="connsiteY13" fmla="*/ 339736 h 1580197"/>
                    <a:gd name="connsiteX14" fmla="*/ 548640 w 940118"/>
                    <a:gd name="connsiteY14" fmla="*/ 340043 h 1580197"/>
                    <a:gd name="connsiteX15" fmla="*/ 503873 w 940118"/>
                    <a:gd name="connsiteY15" fmla="*/ 383858 h 1580197"/>
                    <a:gd name="connsiteX16" fmla="*/ 488633 w 940118"/>
                    <a:gd name="connsiteY16" fmla="*/ 399098 h 1580197"/>
                    <a:gd name="connsiteX17" fmla="*/ 455232 w 940118"/>
                    <a:gd name="connsiteY17" fmla="*/ 380990 h 1580197"/>
                    <a:gd name="connsiteX18" fmla="*/ 454648 w 940118"/>
                    <a:gd name="connsiteY18" fmla="*/ 381569 h 1580197"/>
                    <a:gd name="connsiteX19" fmla="*/ 488633 w 940118"/>
                    <a:gd name="connsiteY19" fmla="*/ 400050 h 1580197"/>
                    <a:gd name="connsiteX20" fmla="*/ 422910 w 940118"/>
                    <a:gd name="connsiteY20" fmla="*/ 482918 h 1580197"/>
                    <a:gd name="connsiteX21" fmla="*/ 391243 w 940118"/>
                    <a:gd name="connsiteY21" fmla="*/ 465814 h 1580197"/>
                    <a:gd name="connsiteX22" fmla="*/ 390818 w 940118"/>
                    <a:gd name="connsiteY22" fmla="*/ 466419 h 1580197"/>
                    <a:gd name="connsiteX23" fmla="*/ 422910 w 940118"/>
                    <a:gd name="connsiteY23" fmla="*/ 483870 h 1580197"/>
                    <a:gd name="connsiteX24" fmla="*/ 367665 w 940118"/>
                    <a:gd name="connsiteY24" fmla="*/ 572453 h 1580197"/>
                    <a:gd name="connsiteX25" fmla="*/ 368618 w 940118"/>
                    <a:gd name="connsiteY25" fmla="*/ 573405 h 1580197"/>
                    <a:gd name="connsiteX26" fmla="*/ 317183 w 940118"/>
                    <a:gd name="connsiteY26" fmla="*/ 684847 h 1580197"/>
                    <a:gd name="connsiteX27" fmla="*/ 305241 w 940118"/>
                    <a:gd name="connsiteY27" fmla="*/ 678329 h 1580197"/>
                    <a:gd name="connsiteX28" fmla="*/ 305235 w 940118"/>
                    <a:gd name="connsiteY28" fmla="*/ 678350 h 1580197"/>
                    <a:gd name="connsiteX29" fmla="*/ 317183 w 940118"/>
                    <a:gd name="connsiteY29" fmla="*/ 684847 h 1580197"/>
                    <a:gd name="connsiteX30" fmla="*/ 260985 w 940118"/>
                    <a:gd name="connsiteY30" fmla="*/ 1014413 h 1580197"/>
                    <a:gd name="connsiteX31" fmla="*/ 342900 w 940118"/>
                    <a:gd name="connsiteY31" fmla="*/ 1373505 h 1580197"/>
                    <a:gd name="connsiteX32" fmla="*/ 546735 w 940118"/>
                    <a:gd name="connsiteY32" fmla="*/ 1580197 h 1580197"/>
                    <a:gd name="connsiteX33" fmla="*/ 285750 w 940118"/>
                    <a:gd name="connsiteY33" fmla="*/ 1438275 h 1580197"/>
                    <a:gd name="connsiteX34" fmla="*/ 81915 w 940118"/>
                    <a:gd name="connsiteY34" fmla="*/ 1231583 h 1580197"/>
                    <a:gd name="connsiteX35" fmla="*/ 0 w 940118"/>
                    <a:gd name="connsiteY35" fmla="*/ 872490 h 1580197"/>
                    <a:gd name="connsiteX36" fmla="*/ 56197 w 940118"/>
                    <a:gd name="connsiteY36" fmla="*/ 542925 h 1580197"/>
                    <a:gd name="connsiteX37" fmla="*/ 62441 w 940118"/>
                    <a:gd name="connsiteY37" fmla="*/ 546321 h 1580197"/>
                    <a:gd name="connsiteX38" fmla="*/ 62617 w 940118"/>
                    <a:gd name="connsiteY38" fmla="*/ 545909 h 1580197"/>
                    <a:gd name="connsiteX39" fmla="*/ 57150 w 940118"/>
                    <a:gd name="connsiteY39" fmla="*/ 542925 h 1580197"/>
                    <a:gd name="connsiteX40" fmla="*/ 107444 w 940118"/>
                    <a:gd name="connsiteY40" fmla="*/ 431896 h 1580197"/>
                    <a:gd name="connsiteX41" fmla="*/ 106680 w 940118"/>
                    <a:gd name="connsiteY41" fmla="*/ 431483 h 1580197"/>
                    <a:gd name="connsiteX42" fmla="*/ 161925 w 940118"/>
                    <a:gd name="connsiteY42" fmla="*/ 341948 h 1580197"/>
                    <a:gd name="connsiteX43" fmla="*/ 171758 w 940118"/>
                    <a:gd name="connsiteY43" fmla="*/ 347295 h 1580197"/>
                    <a:gd name="connsiteX44" fmla="*/ 171778 w 940118"/>
                    <a:gd name="connsiteY44" fmla="*/ 347270 h 1580197"/>
                    <a:gd name="connsiteX45" fmla="*/ 161925 w 940118"/>
                    <a:gd name="connsiteY45" fmla="*/ 341948 h 1580197"/>
                    <a:gd name="connsiteX46" fmla="*/ 227648 w 940118"/>
                    <a:gd name="connsiteY46" fmla="*/ 258128 h 1580197"/>
                    <a:gd name="connsiteX47" fmla="*/ 239906 w 940118"/>
                    <a:gd name="connsiteY47" fmla="*/ 264794 h 1580197"/>
                    <a:gd name="connsiteX48" fmla="*/ 240267 w 940118"/>
                    <a:gd name="connsiteY48" fmla="*/ 264453 h 1580197"/>
                    <a:gd name="connsiteX49" fmla="*/ 228600 w 940118"/>
                    <a:gd name="connsiteY49" fmla="*/ 258128 h 1580197"/>
                    <a:gd name="connsiteX50" fmla="*/ 242888 w 940118"/>
                    <a:gd name="connsiteY50" fmla="*/ 241935 h 1580197"/>
                    <a:gd name="connsiteX51" fmla="*/ 287315 w 940118"/>
                    <a:gd name="connsiteY51" fmla="*/ 198453 h 1580197"/>
                    <a:gd name="connsiteX52" fmla="*/ 286702 w 940118"/>
                    <a:gd name="connsiteY52" fmla="*/ 198120 h 1580197"/>
                    <a:gd name="connsiteX53" fmla="*/ 359092 w 940118"/>
                    <a:gd name="connsiteY53" fmla="*/ 140970 h 1580197"/>
                    <a:gd name="connsiteX54" fmla="*/ 378434 w 940118"/>
                    <a:gd name="connsiteY54" fmla="*/ 151488 h 1580197"/>
                    <a:gd name="connsiteX55" fmla="*/ 378837 w 940118"/>
                    <a:gd name="connsiteY55" fmla="*/ 151226 h 1580197"/>
                    <a:gd name="connsiteX56" fmla="*/ 360045 w 940118"/>
                    <a:gd name="connsiteY56" fmla="*/ 140970 h 1580197"/>
                    <a:gd name="connsiteX57" fmla="*/ 486263 w 940118"/>
                    <a:gd name="connsiteY57" fmla="*/ 68845 h 1580197"/>
                    <a:gd name="connsiteX58" fmla="*/ 485775 w 940118"/>
                    <a:gd name="connsiteY58" fmla="*/ 68580 h 1580197"/>
                    <a:gd name="connsiteX59" fmla="*/ 572452 w 940118"/>
                    <a:gd name="connsiteY59" fmla="*/ 32385 h 1580197"/>
                    <a:gd name="connsiteX60" fmla="*/ 595123 w 940118"/>
                    <a:gd name="connsiteY60" fmla="*/ 44713 h 1580197"/>
                    <a:gd name="connsiteX61" fmla="*/ 595672 w 940118"/>
                    <a:gd name="connsiteY61" fmla="*/ 44538 h 1580197"/>
                    <a:gd name="connsiteX62" fmla="*/ 573405 w 940118"/>
                    <a:gd name="connsiteY62" fmla="*/ 32385 h 1580197"/>
                    <a:gd name="connsiteX0" fmla="*/ 812750 w 940118"/>
                    <a:gd name="connsiteY0" fmla="*/ 163017 h 1580197"/>
                    <a:gd name="connsiteX1" fmla="*/ 812706 w 940118"/>
                    <a:gd name="connsiteY1" fmla="*/ 163034 h 1580197"/>
                    <a:gd name="connsiteX2" fmla="*/ 832937 w 940118"/>
                    <a:gd name="connsiteY2" fmla="*/ 174035 h 1580197"/>
                    <a:gd name="connsiteX3" fmla="*/ 812750 w 940118"/>
                    <a:gd name="connsiteY3" fmla="*/ 163017 h 1580197"/>
                    <a:gd name="connsiteX4" fmla="*/ 679133 w 940118"/>
                    <a:gd name="connsiteY4" fmla="*/ 0 h 1580197"/>
                    <a:gd name="connsiteX5" fmla="*/ 940118 w 940118"/>
                    <a:gd name="connsiteY5" fmla="*/ 140970 h 1580197"/>
                    <a:gd name="connsiteX6" fmla="*/ 833438 w 940118"/>
                    <a:gd name="connsiteY6" fmla="*/ 174308 h 1580197"/>
                    <a:gd name="connsiteX7" fmla="*/ 833437 w 940118"/>
                    <a:gd name="connsiteY7" fmla="*/ 174308 h 1580197"/>
                    <a:gd name="connsiteX8" fmla="*/ 747299 w 940118"/>
                    <a:gd name="connsiteY8" fmla="*/ 210278 h 1580197"/>
                    <a:gd name="connsiteX9" fmla="*/ 747713 w 940118"/>
                    <a:gd name="connsiteY9" fmla="*/ 210503 h 1580197"/>
                    <a:gd name="connsiteX10" fmla="*/ 620078 w 940118"/>
                    <a:gd name="connsiteY10" fmla="*/ 282893 h 1580197"/>
                    <a:gd name="connsiteX11" fmla="*/ 592976 w 940118"/>
                    <a:gd name="connsiteY11" fmla="*/ 268101 h 1580197"/>
                    <a:gd name="connsiteX12" fmla="*/ 592932 w 940118"/>
                    <a:gd name="connsiteY12" fmla="*/ 268132 h 1580197"/>
                    <a:gd name="connsiteX13" fmla="*/ 620077 w 940118"/>
                    <a:gd name="connsiteY13" fmla="*/ 282893 h 1580197"/>
                    <a:gd name="connsiteX14" fmla="*/ 548076 w 940118"/>
                    <a:gd name="connsiteY14" fmla="*/ 339736 h 1580197"/>
                    <a:gd name="connsiteX15" fmla="*/ 548640 w 940118"/>
                    <a:gd name="connsiteY15" fmla="*/ 340043 h 1580197"/>
                    <a:gd name="connsiteX16" fmla="*/ 503873 w 940118"/>
                    <a:gd name="connsiteY16" fmla="*/ 383858 h 1580197"/>
                    <a:gd name="connsiteX17" fmla="*/ 488633 w 940118"/>
                    <a:gd name="connsiteY17" fmla="*/ 399098 h 1580197"/>
                    <a:gd name="connsiteX18" fmla="*/ 455232 w 940118"/>
                    <a:gd name="connsiteY18" fmla="*/ 380990 h 1580197"/>
                    <a:gd name="connsiteX19" fmla="*/ 488633 w 940118"/>
                    <a:gd name="connsiteY19" fmla="*/ 400050 h 1580197"/>
                    <a:gd name="connsiteX20" fmla="*/ 422910 w 940118"/>
                    <a:gd name="connsiteY20" fmla="*/ 482918 h 1580197"/>
                    <a:gd name="connsiteX21" fmla="*/ 391243 w 940118"/>
                    <a:gd name="connsiteY21" fmla="*/ 465814 h 1580197"/>
                    <a:gd name="connsiteX22" fmla="*/ 390818 w 940118"/>
                    <a:gd name="connsiteY22" fmla="*/ 466419 h 1580197"/>
                    <a:gd name="connsiteX23" fmla="*/ 422910 w 940118"/>
                    <a:gd name="connsiteY23" fmla="*/ 483870 h 1580197"/>
                    <a:gd name="connsiteX24" fmla="*/ 367665 w 940118"/>
                    <a:gd name="connsiteY24" fmla="*/ 572453 h 1580197"/>
                    <a:gd name="connsiteX25" fmla="*/ 368618 w 940118"/>
                    <a:gd name="connsiteY25" fmla="*/ 573405 h 1580197"/>
                    <a:gd name="connsiteX26" fmla="*/ 317183 w 940118"/>
                    <a:gd name="connsiteY26" fmla="*/ 684847 h 1580197"/>
                    <a:gd name="connsiteX27" fmla="*/ 305241 w 940118"/>
                    <a:gd name="connsiteY27" fmla="*/ 678329 h 1580197"/>
                    <a:gd name="connsiteX28" fmla="*/ 305235 w 940118"/>
                    <a:gd name="connsiteY28" fmla="*/ 678350 h 1580197"/>
                    <a:gd name="connsiteX29" fmla="*/ 317183 w 940118"/>
                    <a:gd name="connsiteY29" fmla="*/ 684847 h 1580197"/>
                    <a:gd name="connsiteX30" fmla="*/ 260985 w 940118"/>
                    <a:gd name="connsiteY30" fmla="*/ 1014413 h 1580197"/>
                    <a:gd name="connsiteX31" fmla="*/ 342900 w 940118"/>
                    <a:gd name="connsiteY31" fmla="*/ 1373505 h 1580197"/>
                    <a:gd name="connsiteX32" fmla="*/ 546735 w 940118"/>
                    <a:gd name="connsiteY32" fmla="*/ 1580197 h 1580197"/>
                    <a:gd name="connsiteX33" fmla="*/ 285750 w 940118"/>
                    <a:gd name="connsiteY33" fmla="*/ 1438275 h 1580197"/>
                    <a:gd name="connsiteX34" fmla="*/ 81915 w 940118"/>
                    <a:gd name="connsiteY34" fmla="*/ 1231583 h 1580197"/>
                    <a:gd name="connsiteX35" fmla="*/ 0 w 940118"/>
                    <a:gd name="connsiteY35" fmla="*/ 872490 h 1580197"/>
                    <a:gd name="connsiteX36" fmla="*/ 56197 w 940118"/>
                    <a:gd name="connsiteY36" fmla="*/ 542925 h 1580197"/>
                    <a:gd name="connsiteX37" fmla="*/ 62441 w 940118"/>
                    <a:gd name="connsiteY37" fmla="*/ 546321 h 1580197"/>
                    <a:gd name="connsiteX38" fmla="*/ 62617 w 940118"/>
                    <a:gd name="connsiteY38" fmla="*/ 545909 h 1580197"/>
                    <a:gd name="connsiteX39" fmla="*/ 57150 w 940118"/>
                    <a:gd name="connsiteY39" fmla="*/ 542925 h 1580197"/>
                    <a:gd name="connsiteX40" fmla="*/ 107444 w 940118"/>
                    <a:gd name="connsiteY40" fmla="*/ 431896 h 1580197"/>
                    <a:gd name="connsiteX41" fmla="*/ 106680 w 940118"/>
                    <a:gd name="connsiteY41" fmla="*/ 431483 h 1580197"/>
                    <a:gd name="connsiteX42" fmla="*/ 161925 w 940118"/>
                    <a:gd name="connsiteY42" fmla="*/ 341948 h 1580197"/>
                    <a:gd name="connsiteX43" fmla="*/ 171758 w 940118"/>
                    <a:gd name="connsiteY43" fmla="*/ 347295 h 1580197"/>
                    <a:gd name="connsiteX44" fmla="*/ 171778 w 940118"/>
                    <a:gd name="connsiteY44" fmla="*/ 347270 h 1580197"/>
                    <a:gd name="connsiteX45" fmla="*/ 161925 w 940118"/>
                    <a:gd name="connsiteY45" fmla="*/ 341948 h 1580197"/>
                    <a:gd name="connsiteX46" fmla="*/ 227648 w 940118"/>
                    <a:gd name="connsiteY46" fmla="*/ 258128 h 1580197"/>
                    <a:gd name="connsiteX47" fmla="*/ 239906 w 940118"/>
                    <a:gd name="connsiteY47" fmla="*/ 264794 h 1580197"/>
                    <a:gd name="connsiteX48" fmla="*/ 240267 w 940118"/>
                    <a:gd name="connsiteY48" fmla="*/ 264453 h 1580197"/>
                    <a:gd name="connsiteX49" fmla="*/ 228600 w 940118"/>
                    <a:gd name="connsiteY49" fmla="*/ 258128 h 1580197"/>
                    <a:gd name="connsiteX50" fmla="*/ 242888 w 940118"/>
                    <a:gd name="connsiteY50" fmla="*/ 241935 h 1580197"/>
                    <a:gd name="connsiteX51" fmla="*/ 287315 w 940118"/>
                    <a:gd name="connsiteY51" fmla="*/ 198453 h 1580197"/>
                    <a:gd name="connsiteX52" fmla="*/ 286702 w 940118"/>
                    <a:gd name="connsiteY52" fmla="*/ 198120 h 1580197"/>
                    <a:gd name="connsiteX53" fmla="*/ 359092 w 940118"/>
                    <a:gd name="connsiteY53" fmla="*/ 140970 h 1580197"/>
                    <a:gd name="connsiteX54" fmla="*/ 378434 w 940118"/>
                    <a:gd name="connsiteY54" fmla="*/ 151488 h 1580197"/>
                    <a:gd name="connsiteX55" fmla="*/ 378837 w 940118"/>
                    <a:gd name="connsiteY55" fmla="*/ 151226 h 1580197"/>
                    <a:gd name="connsiteX56" fmla="*/ 360045 w 940118"/>
                    <a:gd name="connsiteY56" fmla="*/ 140970 h 1580197"/>
                    <a:gd name="connsiteX57" fmla="*/ 486263 w 940118"/>
                    <a:gd name="connsiteY57" fmla="*/ 68845 h 1580197"/>
                    <a:gd name="connsiteX58" fmla="*/ 485775 w 940118"/>
                    <a:gd name="connsiteY58" fmla="*/ 68580 h 1580197"/>
                    <a:gd name="connsiteX59" fmla="*/ 572452 w 940118"/>
                    <a:gd name="connsiteY59" fmla="*/ 32385 h 1580197"/>
                    <a:gd name="connsiteX60" fmla="*/ 595123 w 940118"/>
                    <a:gd name="connsiteY60" fmla="*/ 44713 h 1580197"/>
                    <a:gd name="connsiteX61" fmla="*/ 595672 w 940118"/>
                    <a:gd name="connsiteY61" fmla="*/ 44538 h 1580197"/>
                    <a:gd name="connsiteX62" fmla="*/ 573405 w 940118"/>
                    <a:gd name="connsiteY62" fmla="*/ 32385 h 1580197"/>
                    <a:gd name="connsiteX63" fmla="*/ 679133 w 940118"/>
                    <a:gd name="connsiteY63" fmla="*/ 0 h 1580197"/>
                    <a:gd name="connsiteX0" fmla="*/ 812750 w 940118"/>
                    <a:gd name="connsiteY0" fmla="*/ 163017 h 1580197"/>
                    <a:gd name="connsiteX1" fmla="*/ 812706 w 940118"/>
                    <a:gd name="connsiteY1" fmla="*/ 163034 h 1580197"/>
                    <a:gd name="connsiteX2" fmla="*/ 832937 w 940118"/>
                    <a:gd name="connsiteY2" fmla="*/ 174035 h 1580197"/>
                    <a:gd name="connsiteX3" fmla="*/ 812750 w 940118"/>
                    <a:gd name="connsiteY3" fmla="*/ 163017 h 1580197"/>
                    <a:gd name="connsiteX4" fmla="*/ 679133 w 940118"/>
                    <a:gd name="connsiteY4" fmla="*/ 0 h 1580197"/>
                    <a:gd name="connsiteX5" fmla="*/ 940118 w 940118"/>
                    <a:gd name="connsiteY5" fmla="*/ 140970 h 1580197"/>
                    <a:gd name="connsiteX6" fmla="*/ 833438 w 940118"/>
                    <a:gd name="connsiteY6" fmla="*/ 174308 h 1580197"/>
                    <a:gd name="connsiteX7" fmla="*/ 833437 w 940118"/>
                    <a:gd name="connsiteY7" fmla="*/ 174308 h 1580197"/>
                    <a:gd name="connsiteX8" fmla="*/ 747299 w 940118"/>
                    <a:gd name="connsiteY8" fmla="*/ 210278 h 1580197"/>
                    <a:gd name="connsiteX9" fmla="*/ 747713 w 940118"/>
                    <a:gd name="connsiteY9" fmla="*/ 210503 h 1580197"/>
                    <a:gd name="connsiteX10" fmla="*/ 620078 w 940118"/>
                    <a:gd name="connsiteY10" fmla="*/ 282893 h 1580197"/>
                    <a:gd name="connsiteX11" fmla="*/ 592976 w 940118"/>
                    <a:gd name="connsiteY11" fmla="*/ 268101 h 1580197"/>
                    <a:gd name="connsiteX12" fmla="*/ 592932 w 940118"/>
                    <a:gd name="connsiteY12" fmla="*/ 268132 h 1580197"/>
                    <a:gd name="connsiteX13" fmla="*/ 620077 w 940118"/>
                    <a:gd name="connsiteY13" fmla="*/ 282893 h 1580197"/>
                    <a:gd name="connsiteX14" fmla="*/ 548076 w 940118"/>
                    <a:gd name="connsiteY14" fmla="*/ 339736 h 1580197"/>
                    <a:gd name="connsiteX15" fmla="*/ 548640 w 940118"/>
                    <a:gd name="connsiteY15" fmla="*/ 340043 h 1580197"/>
                    <a:gd name="connsiteX16" fmla="*/ 503873 w 940118"/>
                    <a:gd name="connsiteY16" fmla="*/ 383858 h 1580197"/>
                    <a:gd name="connsiteX17" fmla="*/ 488633 w 940118"/>
                    <a:gd name="connsiteY17" fmla="*/ 399098 h 1580197"/>
                    <a:gd name="connsiteX18" fmla="*/ 455232 w 940118"/>
                    <a:gd name="connsiteY18" fmla="*/ 380990 h 1580197"/>
                    <a:gd name="connsiteX19" fmla="*/ 488633 w 940118"/>
                    <a:gd name="connsiteY19" fmla="*/ 400050 h 1580197"/>
                    <a:gd name="connsiteX20" fmla="*/ 422910 w 940118"/>
                    <a:gd name="connsiteY20" fmla="*/ 482918 h 1580197"/>
                    <a:gd name="connsiteX21" fmla="*/ 391243 w 940118"/>
                    <a:gd name="connsiteY21" fmla="*/ 465814 h 1580197"/>
                    <a:gd name="connsiteX22" fmla="*/ 422910 w 940118"/>
                    <a:gd name="connsiteY22" fmla="*/ 483870 h 1580197"/>
                    <a:gd name="connsiteX23" fmla="*/ 367665 w 940118"/>
                    <a:gd name="connsiteY23" fmla="*/ 572453 h 1580197"/>
                    <a:gd name="connsiteX24" fmla="*/ 368618 w 940118"/>
                    <a:gd name="connsiteY24" fmla="*/ 573405 h 1580197"/>
                    <a:gd name="connsiteX25" fmla="*/ 317183 w 940118"/>
                    <a:gd name="connsiteY25" fmla="*/ 684847 h 1580197"/>
                    <a:gd name="connsiteX26" fmla="*/ 305241 w 940118"/>
                    <a:gd name="connsiteY26" fmla="*/ 678329 h 1580197"/>
                    <a:gd name="connsiteX27" fmla="*/ 305235 w 940118"/>
                    <a:gd name="connsiteY27" fmla="*/ 678350 h 1580197"/>
                    <a:gd name="connsiteX28" fmla="*/ 317183 w 940118"/>
                    <a:gd name="connsiteY28" fmla="*/ 684847 h 1580197"/>
                    <a:gd name="connsiteX29" fmla="*/ 260985 w 940118"/>
                    <a:gd name="connsiteY29" fmla="*/ 1014413 h 1580197"/>
                    <a:gd name="connsiteX30" fmla="*/ 342900 w 940118"/>
                    <a:gd name="connsiteY30" fmla="*/ 1373505 h 1580197"/>
                    <a:gd name="connsiteX31" fmla="*/ 546735 w 940118"/>
                    <a:gd name="connsiteY31" fmla="*/ 1580197 h 1580197"/>
                    <a:gd name="connsiteX32" fmla="*/ 285750 w 940118"/>
                    <a:gd name="connsiteY32" fmla="*/ 1438275 h 1580197"/>
                    <a:gd name="connsiteX33" fmla="*/ 81915 w 940118"/>
                    <a:gd name="connsiteY33" fmla="*/ 1231583 h 1580197"/>
                    <a:gd name="connsiteX34" fmla="*/ 0 w 940118"/>
                    <a:gd name="connsiteY34" fmla="*/ 872490 h 1580197"/>
                    <a:gd name="connsiteX35" fmla="*/ 56197 w 940118"/>
                    <a:gd name="connsiteY35" fmla="*/ 542925 h 1580197"/>
                    <a:gd name="connsiteX36" fmla="*/ 62441 w 940118"/>
                    <a:gd name="connsiteY36" fmla="*/ 546321 h 1580197"/>
                    <a:gd name="connsiteX37" fmla="*/ 62617 w 940118"/>
                    <a:gd name="connsiteY37" fmla="*/ 545909 h 1580197"/>
                    <a:gd name="connsiteX38" fmla="*/ 57150 w 940118"/>
                    <a:gd name="connsiteY38" fmla="*/ 542925 h 1580197"/>
                    <a:gd name="connsiteX39" fmla="*/ 107444 w 940118"/>
                    <a:gd name="connsiteY39" fmla="*/ 431896 h 1580197"/>
                    <a:gd name="connsiteX40" fmla="*/ 106680 w 940118"/>
                    <a:gd name="connsiteY40" fmla="*/ 431483 h 1580197"/>
                    <a:gd name="connsiteX41" fmla="*/ 161925 w 940118"/>
                    <a:gd name="connsiteY41" fmla="*/ 341948 h 1580197"/>
                    <a:gd name="connsiteX42" fmla="*/ 171758 w 940118"/>
                    <a:gd name="connsiteY42" fmla="*/ 347295 h 1580197"/>
                    <a:gd name="connsiteX43" fmla="*/ 171778 w 940118"/>
                    <a:gd name="connsiteY43" fmla="*/ 347270 h 1580197"/>
                    <a:gd name="connsiteX44" fmla="*/ 161925 w 940118"/>
                    <a:gd name="connsiteY44" fmla="*/ 341948 h 1580197"/>
                    <a:gd name="connsiteX45" fmla="*/ 227648 w 940118"/>
                    <a:gd name="connsiteY45" fmla="*/ 258128 h 1580197"/>
                    <a:gd name="connsiteX46" fmla="*/ 239906 w 940118"/>
                    <a:gd name="connsiteY46" fmla="*/ 264794 h 1580197"/>
                    <a:gd name="connsiteX47" fmla="*/ 240267 w 940118"/>
                    <a:gd name="connsiteY47" fmla="*/ 264453 h 1580197"/>
                    <a:gd name="connsiteX48" fmla="*/ 228600 w 940118"/>
                    <a:gd name="connsiteY48" fmla="*/ 258128 h 1580197"/>
                    <a:gd name="connsiteX49" fmla="*/ 242888 w 940118"/>
                    <a:gd name="connsiteY49" fmla="*/ 241935 h 1580197"/>
                    <a:gd name="connsiteX50" fmla="*/ 287315 w 940118"/>
                    <a:gd name="connsiteY50" fmla="*/ 198453 h 1580197"/>
                    <a:gd name="connsiteX51" fmla="*/ 286702 w 940118"/>
                    <a:gd name="connsiteY51" fmla="*/ 198120 h 1580197"/>
                    <a:gd name="connsiteX52" fmla="*/ 359092 w 940118"/>
                    <a:gd name="connsiteY52" fmla="*/ 140970 h 1580197"/>
                    <a:gd name="connsiteX53" fmla="*/ 378434 w 940118"/>
                    <a:gd name="connsiteY53" fmla="*/ 151488 h 1580197"/>
                    <a:gd name="connsiteX54" fmla="*/ 378837 w 940118"/>
                    <a:gd name="connsiteY54" fmla="*/ 151226 h 1580197"/>
                    <a:gd name="connsiteX55" fmla="*/ 360045 w 940118"/>
                    <a:gd name="connsiteY55" fmla="*/ 140970 h 1580197"/>
                    <a:gd name="connsiteX56" fmla="*/ 486263 w 940118"/>
                    <a:gd name="connsiteY56" fmla="*/ 68845 h 1580197"/>
                    <a:gd name="connsiteX57" fmla="*/ 485775 w 940118"/>
                    <a:gd name="connsiteY57" fmla="*/ 68580 h 1580197"/>
                    <a:gd name="connsiteX58" fmla="*/ 572452 w 940118"/>
                    <a:gd name="connsiteY58" fmla="*/ 32385 h 1580197"/>
                    <a:gd name="connsiteX59" fmla="*/ 595123 w 940118"/>
                    <a:gd name="connsiteY59" fmla="*/ 44713 h 1580197"/>
                    <a:gd name="connsiteX60" fmla="*/ 595672 w 940118"/>
                    <a:gd name="connsiteY60" fmla="*/ 44538 h 1580197"/>
                    <a:gd name="connsiteX61" fmla="*/ 573405 w 940118"/>
                    <a:gd name="connsiteY61" fmla="*/ 32385 h 1580197"/>
                    <a:gd name="connsiteX62" fmla="*/ 679133 w 940118"/>
                    <a:gd name="connsiteY62" fmla="*/ 0 h 1580197"/>
                    <a:gd name="connsiteX0" fmla="*/ 812750 w 940118"/>
                    <a:gd name="connsiteY0" fmla="*/ 163017 h 1580197"/>
                    <a:gd name="connsiteX1" fmla="*/ 812706 w 940118"/>
                    <a:gd name="connsiteY1" fmla="*/ 163034 h 1580197"/>
                    <a:gd name="connsiteX2" fmla="*/ 832937 w 940118"/>
                    <a:gd name="connsiteY2" fmla="*/ 174035 h 1580197"/>
                    <a:gd name="connsiteX3" fmla="*/ 812750 w 940118"/>
                    <a:gd name="connsiteY3" fmla="*/ 163017 h 1580197"/>
                    <a:gd name="connsiteX4" fmla="*/ 679133 w 940118"/>
                    <a:gd name="connsiteY4" fmla="*/ 0 h 1580197"/>
                    <a:gd name="connsiteX5" fmla="*/ 940118 w 940118"/>
                    <a:gd name="connsiteY5" fmla="*/ 140970 h 1580197"/>
                    <a:gd name="connsiteX6" fmla="*/ 833438 w 940118"/>
                    <a:gd name="connsiteY6" fmla="*/ 174308 h 1580197"/>
                    <a:gd name="connsiteX7" fmla="*/ 833437 w 940118"/>
                    <a:gd name="connsiteY7" fmla="*/ 174308 h 1580197"/>
                    <a:gd name="connsiteX8" fmla="*/ 747299 w 940118"/>
                    <a:gd name="connsiteY8" fmla="*/ 210278 h 1580197"/>
                    <a:gd name="connsiteX9" fmla="*/ 747713 w 940118"/>
                    <a:gd name="connsiteY9" fmla="*/ 210503 h 1580197"/>
                    <a:gd name="connsiteX10" fmla="*/ 620078 w 940118"/>
                    <a:gd name="connsiteY10" fmla="*/ 282893 h 1580197"/>
                    <a:gd name="connsiteX11" fmla="*/ 592976 w 940118"/>
                    <a:gd name="connsiteY11" fmla="*/ 268101 h 1580197"/>
                    <a:gd name="connsiteX12" fmla="*/ 592932 w 940118"/>
                    <a:gd name="connsiteY12" fmla="*/ 268132 h 1580197"/>
                    <a:gd name="connsiteX13" fmla="*/ 620077 w 940118"/>
                    <a:gd name="connsiteY13" fmla="*/ 282893 h 1580197"/>
                    <a:gd name="connsiteX14" fmla="*/ 548076 w 940118"/>
                    <a:gd name="connsiteY14" fmla="*/ 339736 h 1580197"/>
                    <a:gd name="connsiteX15" fmla="*/ 548640 w 940118"/>
                    <a:gd name="connsiteY15" fmla="*/ 340043 h 1580197"/>
                    <a:gd name="connsiteX16" fmla="*/ 503873 w 940118"/>
                    <a:gd name="connsiteY16" fmla="*/ 383858 h 1580197"/>
                    <a:gd name="connsiteX17" fmla="*/ 488633 w 940118"/>
                    <a:gd name="connsiteY17" fmla="*/ 399098 h 1580197"/>
                    <a:gd name="connsiteX18" fmla="*/ 488633 w 940118"/>
                    <a:gd name="connsiteY18" fmla="*/ 400050 h 1580197"/>
                    <a:gd name="connsiteX19" fmla="*/ 422910 w 940118"/>
                    <a:gd name="connsiteY19" fmla="*/ 482918 h 1580197"/>
                    <a:gd name="connsiteX20" fmla="*/ 391243 w 940118"/>
                    <a:gd name="connsiteY20" fmla="*/ 465814 h 1580197"/>
                    <a:gd name="connsiteX21" fmla="*/ 422910 w 940118"/>
                    <a:gd name="connsiteY21" fmla="*/ 483870 h 1580197"/>
                    <a:gd name="connsiteX22" fmla="*/ 367665 w 940118"/>
                    <a:gd name="connsiteY22" fmla="*/ 572453 h 1580197"/>
                    <a:gd name="connsiteX23" fmla="*/ 368618 w 940118"/>
                    <a:gd name="connsiteY23" fmla="*/ 573405 h 1580197"/>
                    <a:gd name="connsiteX24" fmla="*/ 317183 w 940118"/>
                    <a:gd name="connsiteY24" fmla="*/ 684847 h 1580197"/>
                    <a:gd name="connsiteX25" fmla="*/ 305241 w 940118"/>
                    <a:gd name="connsiteY25" fmla="*/ 678329 h 1580197"/>
                    <a:gd name="connsiteX26" fmla="*/ 305235 w 940118"/>
                    <a:gd name="connsiteY26" fmla="*/ 678350 h 1580197"/>
                    <a:gd name="connsiteX27" fmla="*/ 317183 w 940118"/>
                    <a:gd name="connsiteY27" fmla="*/ 684847 h 1580197"/>
                    <a:gd name="connsiteX28" fmla="*/ 260985 w 940118"/>
                    <a:gd name="connsiteY28" fmla="*/ 1014413 h 1580197"/>
                    <a:gd name="connsiteX29" fmla="*/ 342900 w 940118"/>
                    <a:gd name="connsiteY29" fmla="*/ 1373505 h 1580197"/>
                    <a:gd name="connsiteX30" fmla="*/ 546735 w 940118"/>
                    <a:gd name="connsiteY30" fmla="*/ 1580197 h 1580197"/>
                    <a:gd name="connsiteX31" fmla="*/ 285750 w 940118"/>
                    <a:gd name="connsiteY31" fmla="*/ 1438275 h 1580197"/>
                    <a:gd name="connsiteX32" fmla="*/ 81915 w 940118"/>
                    <a:gd name="connsiteY32" fmla="*/ 1231583 h 1580197"/>
                    <a:gd name="connsiteX33" fmla="*/ 0 w 940118"/>
                    <a:gd name="connsiteY33" fmla="*/ 872490 h 1580197"/>
                    <a:gd name="connsiteX34" fmla="*/ 56197 w 940118"/>
                    <a:gd name="connsiteY34" fmla="*/ 542925 h 1580197"/>
                    <a:gd name="connsiteX35" fmla="*/ 62441 w 940118"/>
                    <a:gd name="connsiteY35" fmla="*/ 546321 h 1580197"/>
                    <a:gd name="connsiteX36" fmla="*/ 62617 w 940118"/>
                    <a:gd name="connsiteY36" fmla="*/ 545909 h 1580197"/>
                    <a:gd name="connsiteX37" fmla="*/ 57150 w 940118"/>
                    <a:gd name="connsiteY37" fmla="*/ 542925 h 1580197"/>
                    <a:gd name="connsiteX38" fmla="*/ 107444 w 940118"/>
                    <a:gd name="connsiteY38" fmla="*/ 431896 h 1580197"/>
                    <a:gd name="connsiteX39" fmla="*/ 106680 w 940118"/>
                    <a:gd name="connsiteY39" fmla="*/ 431483 h 1580197"/>
                    <a:gd name="connsiteX40" fmla="*/ 161925 w 940118"/>
                    <a:gd name="connsiteY40" fmla="*/ 341948 h 1580197"/>
                    <a:gd name="connsiteX41" fmla="*/ 171758 w 940118"/>
                    <a:gd name="connsiteY41" fmla="*/ 347295 h 1580197"/>
                    <a:gd name="connsiteX42" fmla="*/ 171778 w 940118"/>
                    <a:gd name="connsiteY42" fmla="*/ 347270 h 1580197"/>
                    <a:gd name="connsiteX43" fmla="*/ 161925 w 940118"/>
                    <a:gd name="connsiteY43" fmla="*/ 341948 h 1580197"/>
                    <a:gd name="connsiteX44" fmla="*/ 227648 w 940118"/>
                    <a:gd name="connsiteY44" fmla="*/ 258128 h 1580197"/>
                    <a:gd name="connsiteX45" fmla="*/ 239906 w 940118"/>
                    <a:gd name="connsiteY45" fmla="*/ 264794 h 1580197"/>
                    <a:gd name="connsiteX46" fmla="*/ 240267 w 940118"/>
                    <a:gd name="connsiteY46" fmla="*/ 264453 h 1580197"/>
                    <a:gd name="connsiteX47" fmla="*/ 228600 w 940118"/>
                    <a:gd name="connsiteY47" fmla="*/ 258128 h 1580197"/>
                    <a:gd name="connsiteX48" fmla="*/ 242888 w 940118"/>
                    <a:gd name="connsiteY48" fmla="*/ 241935 h 1580197"/>
                    <a:gd name="connsiteX49" fmla="*/ 287315 w 940118"/>
                    <a:gd name="connsiteY49" fmla="*/ 198453 h 1580197"/>
                    <a:gd name="connsiteX50" fmla="*/ 286702 w 940118"/>
                    <a:gd name="connsiteY50" fmla="*/ 198120 h 1580197"/>
                    <a:gd name="connsiteX51" fmla="*/ 359092 w 940118"/>
                    <a:gd name="connsiteY51" fmla="*/ 140970 h 1580197"/>
                    <a:gd name="connsiteX52" fmla="*/ 378434 w 940118"/>
                    <a:gd name="connsiteY52" fmla="*/ 151488 h 1580197"/>
                    <a:gd name="connsiteX53" fmla="*/ 378837 w 940118"/>
                    <a:gd name="connsiteY53" fmla="*/ 151226 h 1580197"/>
                    <a:gd name="connsiteX54" fmla="*/ 360045 w 940118"/>
                    <a:gd name="connsiteY54" fmla="*/ 140970 h 1580197"/>
                    <a:gd name="connsiteX55" fmla="*/ 486263 w 940118"/>
                    <a:gd name="connsiteY55" fmla="*/ 68845 h 1580197"/>
                    <a:gd name="connsiteX56" fmla="*/ 485775 w 940118"/>
                    <a:gd name="connsiteY56" fmla="*/ 68580 h 1580197"/>
                    <a:gd name="connsiteX57" fmla="*/ 572452 w 940118"/>
                    <a:gd name="connsiteY57" fmla="*/ 32385 h 1580197"/>
                    <a:gd name="connsiteX58" fmla="*/ 595123 w 940118"/>
                    <a:gd name="connsiteY58" fmla="*/ 44713 h 1580197"/>
                    <a:gd name="connsiteX59" fmla="*/ 595672 w 940118"/>
                    <a:gd name="connsiteY59" fmla="*/ 44538 h 1580197"/>
                    <a:gd name="connsiteX60" fmla="*/ 573405 w 940118"/>
                    <a:gd name="connsiteY60" fmla="*/ 32385 h 1580197"/>
                    <a:gd name="connsiteX61" fmla="*/ 679133 w 940118"/>
                    <a:gd name="connsiteY61" fmla="*/ 0 h 1580197"/>
                    <a:gd name="connsiteX0" fmla="*/ 812750 w 940118"/>
                    <a:gd name="connsiteY0" fmla="*/ 163017 h 1580197"/>
                    <a:gd name="connsiteX1" fmla="*/ 812706 w 940118"/>
                    <a:gd name="connsiteY1" fmla="*/ 163034 h 1580197"/>
                    <a:gd name="connsiteX2" fmla="*/ 832937 w 940118"/>
                    <a:gd name="connsiteY2" fmla="*/ 174035 h 1580197"/>
                    <a:gd name="connsiteX3" fmla="*/ 812750 w 940118"/>
                    <a:gd name="connsiteY3" fmla="*/ 163017 h 1580197"/>
                    <a:gd name="connsiteX4" fmla="*/ 679133 w 940118"/>
                    <a:gd name="connsiteY4" fmla="*/ 0 h 1580197"/>
                    <a:gd name="connsiteX5" fmla="*/ 940118 w 940118"/>
                    <a:gd name="connsiteY5" fmla="*/ 140970 h 1580197"/>
                    <a:gd name="connsiteX6" fmla="*/ 833438 w 940118"/>
                    <a:gd name="connsiteY6" fmla="*/ 174308 h 1580197"/>
                    <a:gd name="connsiteX7" fmla="*/ 833437 w 940118"/>
                    <a:gd name="connsiteY7" fmla="*/ 174308 h 1580197"/>
                    <a:gd name="connsiteX8" fmla="*/ 747299 w 940118"/>
                    <a:gd name="connsiteY8" fmla="*/ 210278 h 1580197"/>
                    <a:gd name="connsiteX9" fmla="*/ 747713 w 940118"/>
                    <a:gd name="connsiteY9" fmla="*/ 210503 h 1580197"/>
                    <a:gd name="connsiteX10" fmla="*/ 620078 w 940118"/>
                    <a:gd name="connsiteY10" fmla="*/ 282893 h 1580197"/>
                    <a:gd name="connsiteX11" fmla="*/ 592976 w 940118"/>
                    <a:gd name="connsiteY11" fmla="*/ 268101 h 1580197"/>
                    <a:gd name="connsiteX12" fmla="*/ 592932 w 940118"/>
                    <a:gd name="connsiteY12" fmla="*/ 268132 h 1580197"/>
                    <a:gd name="connsiteX13" fmla="*/ 620077 w 940118"/>
                    <a:gd name="connsiteY13" fmla="*/ 282893 h 1580197"/>
                    <a:gd name="connsiteX14" fmla="*/ 548076 w 940118"/>
                    <a:gd name="connsiteY14" fmla="*/ 339736 h 1580197"/>
                    <a:gd name="connsiteX15" fmla="*/ 548640 w 940118"/>
                    <a:gd name="connsiteY15" fmla="*/ 340043 h 1580197"/>
                    <a:gd name="connsiteX16" fmla="*/ 503873 w 940118"/>
                    <a:gd name="connsiteY16" fmla="*/ 383858 h 1580197"/>
                    <a:gd name="connsiteX17" fmla="*/ 488633 w 940118"/>
                    <a:gd name="connsiteY17" fmla="*/ 399098 h 1580197"/>
                    <a:gd name="connsiteX18" fmla="*/ 488633 w 940118"/>
                    <a:gd name="connsiteY18" fmla="*/ 400050 h 1580197"/>
                    <a:gd name="connsiteX19" fmla="*/ 422910 w 940118"/>
                    <a:gd name="connsiteY19" fmla="*/ 482918 h 1580197"/>
                    <a:gd name="connsiteX20" fmla="*/ 422910 w 940118"/>
                    <a:gd name="connsiteY20" fmla="*/ 483870 h 1580197"/>
                    <a:gd name="connsiteX21" fmla="*/ 367665 w 940118"/>
                    <a:gd name="connsiteY21" fmla="*/ 572453 h 1580197"/>
                    <a:gd name="connsiteX22" fmla="*/ 368618 w 940118"/>
                    <a:gd name="connsiteY22" fmla="*/ 573405 h 1580197"/>
                    <a:gd name="connsiteX23" fmla="*/ 317183 w 940118"/>
                    <a:gd name="connsiteY23" fmla="*/ 684847 h 1580197"/>
                    <a:gd name="connsiteX24" fmla="*/ 305241 w 940118"/>
                    <a:gd name="connsiteY24" fmla="*/ 678329 h 1580197"/>
                    <a:gd name="connsiteX25" fmla="*/ 305235 w 940118"/>
                    <a:gd name="connsiteY25" fmla="*/ 678350 h 1580197"/>
                    <a:gd name="connsiteX26" fmla="*/ 317183 w 940118"/>
                    <a:gd name="connsiteY26" fmla="*/ 684847 h 1580197"/>
                    <a:gd name="connsiteX27" fmla="*/ 260985 w 940118"/>
                    <a:gd name="connsiteY27" fmla="*/ 1014413 h 1580197"/>
                    <a:gd name="connsiteX28" fmla="*/ 342900 w 940118"/>
                    <a:gd name="connsiteY28" fmla="*/ 1373505 h 1580197"/>
                    <a:gd name="connsiteX29" fmla="*/ 546735 w 940118"/>
                    <a:gd name="connsiteY29" fmla="*/ 1580197 h 1580197"/>
                    <a:gd name="connsiteX30" fmla="*/ 285750 w 940118"/>
                    <a:gd name="connsiteY30" fmla="*/ 1438275 h 1580197"/>
                    <a:gd name="connsiteX31" fmla="*/ 81915 w 940118"/>
                    <a:gd name="connsiteY31" fmla="*/ 1231583 h 1580197"/>
                    <a:gd name="connsiteX32" fmla="*/ 0 w 940118"/>
                    <a:gd name="connsiteY32" fmla="*/ 872490 h 1580197"/>
                    <a:gd name="connsiteX33" fmla="*/ 56197 w 940118"/>
                    <a:gd name="connsiteY33" fmla="*/ 542925 h 1580197"/>
                    <a:gd name="connsiteX34" fmla="*/ 62441 w 940118"/>
                    <a:gd name="connsiteY34" fmla="*/ 546321 h 1580197"/>
                    <a:gd name="connsiteX35" fmla="*/ 62617 w 940118"/>
                    <a:gd name="connsiteY35" fmla="*/ 545909 h 1580197"/>
                    <a:gd name="connsiteX36" fmla="*/ 57150 w 940118"/>
                    <a:gd name="connsiteY36" fmla="*/ 542925 h 1580197"/>
                    <a:gd name="connsiteX37" fmla="*/ 107444 w 940118"/>
                    <a:gd name="connsiteY37" fmla="*/ 431896 h 1580197"/>
                    <a:gd name="connsiteX38" fmla="*/ 106680 w 940118"/>
                    <a:gd name="connsiteY38" fmla="*/ 431483 h 1580197"/>
                    <a:gd name="connsiteX39" fmla="*/ 161925 w 940118"/>
                    <a:gd name="connsiteY39" fmla="*/ 341948 h 1580197"/>
                    <a:gd name="connsiteX40" fmla="*/ 171758 w 940118"/>
                    <a:gd name="connsiteY40" fmla="*/ 347295 h 1580197"/>
                    <a:gd name="connsiteX41" fmla="*/ 171778 w 940118"/>
                    <a:gd name="connsiteY41" fmla="*/ 347270 h 1580197"/>
                    <a:gd name="connsiteX42" fmla="*/ 161925 w 940118"/>
                    <a:gd name="connsiteY42" fmla="*/ 341948 h 1580197"/>
                    <a:gd name="connsiteX43" fmla="*/ 227648 w 940118"/>
                    <a:gd name="connsiteY43" fmla="*/ 258128 h 1580197"/>
                    <a:gd name="connsiteX44" fmla="*/ 239906 w 940118"/>
                    <a:gd name="connsiteY44" fmla="*/ 264794 h 1580197"/>
                    <a:gd name="connsiteX45" fmla="*/ 240267 w 940118"/>
                    <a:gd name="connsiteY45" fmla="*/ 264453 h 1580197"/>
                    <a:gd name="connsiteX46" fmla="*/ 228600 w 940118"/>
                    <a:gd name="connsiteY46" fmla="*/ 258128 h 1580197"/>
                    <a:gd name="connsiteX47" fmla="*/ 242888 w 940118"/>
                    <a:gd name="connsiteY47" fmla="*/ 241935 h 1580197"/>
                    <a:gd name="connsiteX48" fmla="*/ 287315 w 940118"/>
                    <a:gd name="connsiteY48" fmla="*/ 198453 h 1580197"/>
                    <a:gd name="connsiteX49" fmla="*/ 286702 w 940118"/>
                    <a:gd name="connsiteY49" fmla="*/ 198120 h 1580197"/>
                    <a:gd name="connsiteX50" fmla="*/ 359092 w 940118"/>
                    <a:gd name="connsiteY50" fmla="*/ 140970 h 1580197"/>
                    <a:gd name="connsiteX51" fmla="*/ 378434 w 940118"/>
                    <a:gd name="connsiteY51" fmla="*/ 151488 h 1580197"/>
                    <a:gd name="connsiteX52" fmla="*/ 378837 w 940118"/>
                    <a:gd name="connsiteY52" fmla="*/ 151226 h 1580197"/>
                    <a:gd name="connsiteX53" fmla="*/ 360045 w 940118"/>
                    <a:gd name="connsiteY53" fmla="*/ 140970 h 1580197"/>
                    <a:gd name="connsiteX54" fmla="*/ 486263 w 940118"/>
                    <a:gd name="connsiteY54" fmla="*/ 68845 h 1580197"/>
                    <a:gd name="connsiteX55" fmla="*/ 485775 w 940118"/>
                    <a:gd name="connsiteY55" fmla="*/ 68580 h 1580197"/>
                    <a:gd name="connsiteX56" fmla="*/ 572452 w 940118"/>
                    <a:gd name="connsiteY56" fmla="*/ 32385 h 1580197"/>
                    <a:gd name="connsiteX57" fmla="*/ 595123 w 940118"/>
                    <a:gd name="connsiteY57" fmla="*/ 44713 h 1580197"/>
                    <a:gd name="connsiteX58" fmla="*/ 595672 w 940118"/>
                    <a:gd name="connsiteY58" fmla="*/ 44538 h 1580197"/>
                    <a:gd name="connsiteX59" fmla="*/ 573405 w 940118"/>
                    <a:gd name="connsiteY59" fmla="*/ 32385 h 1580197"/>
                    <a:gd name="connsiteX60" fmla="*/ 679133 w 940118"/>
                    <a:gd name="connsiteY60" fmla="*/ 0 h 1580197"/>
                    <a:gd name="connsiteX0" fmla="*/ 812750 w 940118"/>
                    <a:gd name="connsiteY0" fmla="*/ 163017 h 1580197"/>
                    <a:gd name="connsiteX1" fmla="*/ 812706 w 940118"/>
                    <a:gd name="connsiteY1" fmla="*/ 163034 h 1580197"/>
                    <a:gd name="connsiteX2" fmla="*/ 832937 w 940118"/>
                    <a:gd name="connsiteY2" fmla="*/ 174035 h 1580197"/>
                    <a:gd name="connsiteX3" fmla="*/ 812750 w 940118"/>
                    <a:gd name="connsiteY3" fmla="*/ 163017 h 1580197"/>
                    <a:gd name="connsiteX4" fmla="*/ 679133 w 940118"/>
                    <a:gd name="connsiteY4" fmla="*/ 0 h 1580197"/>
                    <a:gd name="connsiteX5" fmla="*/ 940118 w 940118"/>
                    <a:gd name="connsiteY5" fmla="*/ 140970 h 1580197"/>
                    <a:gd name="connsiteX6" fmla="*/ 833438 w 940118"/>
                    <a:gd name="connsiteY6" fmla="*/ 174308 h 1580197"/>
                    <a:gd name="connsiteX7" fmla="*/ 833437 w 940118"/>
                    <a:gd name="connsiteY7" fmla="*/ 174308 h 1580197"/>
                    <a:gd name="connsiteX8" fmla="*/ 747299 w 940118"/>
                    <a:gd name="connsiteY8" fmla="*/ 210278 h 1580197"/>
                    <a:gd name="connsiteX9" fmla="*/ 747713 w 940118"/>
                    <a:gd name="connsiteY9" fmla="*/ 210503 h 1580197"/>
                    <a:gd name="connsiteX10" fmla="*/ 620078 w 940118"/>
                    <a:gd name="connsiteY10" fmla="*/ 282893 h 1580197"/>
                    <a:gd name="connsiteX11" fmla="*/ 592976 w 940118"/>
                    <a:gd name="connsiteY11" fmla="*/ 268101 h 1580197"/>
                    <a:gd name="connsiteX12" fmla="*/ 620077 w 940118"/>
                    <a:gd name="connsiteY12" fmla="*/ 282893 h 1580197"/>
                    <a:gd name="connsiteX13" fmla="*/ 548076 w 940118"/>
                    <a:gd name="connsiteY13" fmla="*/ 339736 h 1580197"/>
                    <a:gd name="connsiteX14" fmla="*/ 548640 w 940118"/>
                    <a:gd name="connsiteY14" fmla="*/ 340043 h 1580197"/>
                    <a:gd name="connsiteX15" fmla="*/ 503873 w 940118"/>
                    <a:gd name="connsiteY15" fmla="*/ 383858 h 1580197"/>
                    <a:gd name="connsiteX16" fmla="*/ 488633 w 940118"/>
                    <a:gd name="connsiteY16" fmla="*/ 399098 h 1580197"/>
                    <a:gd name="connsiteX17" fmla="*/ 488633 w 940118"/>
                    <a:gd name="connsiteY17" fmla="*/ 400050 h 1580197"/>
                    <a:gd name="connsiteX18" fmla="*/ 422910 w 940118"/>
                    <a:gd name="connsiteY18" fmla="*/ 482918 h 1580197"/>
                    <a:gd name="connsiteX19" fmla="*/ 422910 w 940118"/>
                    <a:gd name="connsiteY19" fmla="*/ 483870 h 1580197"/>
                    <a:gd name="connsiteX20" fmla="*/ 367665 w 940118"/>
                    <a:gd name="connsiteY20" fmla="*/ 572453 h 1580197"/>
                    <a:gd name="connsiteX21" fmla="*/ 368618 w 940118"/>
                    <a:gd name="connsiteY21" fmla="*/ 573405 h 1580197"/>
                    <a:gd name="connsiteX22" fmla="*/ 317183 w 940118"/>
                    <a:gd name="connsiteY22" fmla="*/ 684847 h 1580197"/>
                    <a:gd name="connsiteX23" fmla="*/ 305241 w 940118"/>
                    <a:gd name="connsiteY23" fmla="*/ 678329 h 1580197"/>
                    <a:gd name="connsiteX24" fmla="*/ 305235 w 940118"/>
                    <a:gd name="connsiteY24" fmla="*/ 678350 h 1580197"/>
                    <a:gd name="connsiteX25" fmla="*/ 317183 w 940118"/>
                    <a:gd name="connsiteY25" fmla="*/ 684847 h 1580197"/>
                    <a:gd name="connsiteX26" fmla="*/ 260985 w 940118"/>
                    <a:gd name="connsiteY26" fmla="*/ 1014413 h 1580197"/>
                    <a:gd name="connsiteX27" fmla="*/ 342900 w 940118"/>
                    <a:gd name="connsiteY27" fmla="*/ 1373505 h 1580197"/>
                    <a:gd name="connsiteX28" fmla="*/ 546735 w 940118"/>
                    <a:gd name="connsiteY28" fmla="*/ 1580197 h 1580197"/>
                    <a:gd name="connsiteX29" fmla="*/ 285750 w 940118"/>
                    <a:gd name="connsiteY29" fmla="*/ 1438275 h 1580197"/>
                    <a:gd name="connsiteX30" fmla="*/ 81915 w 940118"/>
                    <a:gd name="connsiteY30" fmla="*/ 1231583 h 1580197"/>
                    <a:gd name="connsiteX31" fmla="*/ 0 w 940118"/>
                    <a:gd name="connsiteY31" fmla="*/ 872490 h 1580197"/>
                    <a:gd name="connsiteX32" fmla="*/ 56197 w 940118"/>
                    <a:gd name="connsiteY32" fmla="*/ 542925 h 1580197"/>
                    <a:gd name="connsiteX33" fmla="*/ 62441 w 940118"/>
                    <a:gd name="connsiteY33" fmla="*/ 546321 h 1580197"/>
                    <a:gd name="connsiteX34" fmla="*/ 62617 w 940118"/>
                    <a:gd name="connsiteY34" fmla="*/ 545909 h 1580197"/>
                    <a:gd name="connsiteX35" fmla="*/ 57150 w 940118"/>
                    <a:gd name="connsiteY35" fmla="*/ 542925 h 1580197"/>
                    <a:gd name="connsiteX36" fmla="*/ 107444 w 940118"/>
                    <a:gd name="connsiteY36" fmla="*/ 431896 h 1580197"/>
                    <a:gd name="connsiteX37" fmla="*/ 106680 w 940118"/>
                    <a:gd name="connsiteY37" fmla="*/ 431483 h 1580197"/>
                    <a:gd name="connsiteX38" fmla="*/ 161925 w 940118"/>
                    <a:gd name="connsiteY38" fmla="*/ 341948 h 1580197"/>
                    <a:gd name="connsiteX39" fmla="*/ 171758 w 940118"/>
                    <a:gd name="connsiteY39" fmla="*/ 347295 h 1580197"/>
                    <a:gd name="connsiteX40" fmla="*/ 171778 w 940118"/>
                    <a:gd name="connsiteY40" fmla="*/ 347270 h 1580197"/>
                    <a:gd name="connsiteX41" fmla="*/ 161925 w 940118"/>
                    <a:gd name="connsiteY41" fmla="*/ 341948 h 1580197"/>
                    <a:gd name="connsiteX42" fmla="*/ 227648 w 940118"/>
                    <a:gd name="connsiteY42" fmla="*/ 258128 h 1580197"/>
                    <a:gd name="connsiteX43" fmla="*/ 239906 w 940118"/>
                    <a:gd name="connsiteY43" fmla="*/ 264794 h 1580197"/>
                    <a:gd name="connsiteX44" fmla="*/ 240267 w 940118"/>
                    <a:gd name="connsiteY44" fmla="*/ 264453 h 1580197"/>
                    <a:gd name="connsiteX45" fmla="*/ 228600 w 940118"/>
                    <a:gd name="connsiteY45" fmla="*/ 258128 h 1580197"/>
                    <a:gd name="connsiteX46" fmla="*/ 242888 w 940118"/>
                    <a:gd name="connsiteY46" fmla="*/ 241935 h 1580197"/>
                    <a:gd name="connsiteX47" fmla="*/ 287315 w 940118"/>
                    <a:gd name="connsiteY47" fmla="*/ 198453 h 1580197"/>
                    <a:gd name="connsiteX48" fmla="*/ 286702 w 940118"/>
                    <a:gd name="connsiteY48" fmla="*/ 198120 h 1580197"/>
                    <a:gd name="connsiteX49" fmla="*/ 359092 w 940118"/>
                    <a:gd name="connsiteY49" fmla="*/ 140970 h 1580197"/>
                    <a:gd name="connsiteX50" fmla="*/ 378434 w 940118"/>
                    <a:gd name="connsiteY50" fmla="*/ 151488 h 1580197"/>
                    <a:gd name="connsiteX51" fmla="*/ 378837 w 940118"/>
                    <a:gd name="connsiteY51" fmla="*/ 151226 h 1580197"/>
                    <a:gd name="connsiteX52" fmla="*/ 360045 w 940118"/>
                    <a:gd name="connsiteY52" fmla="*/ 140970 h 1580197"/>
                    <a:gd name="connsiteX53" fmla="*/ 486263 w 940118"/>
                    <a:gd name="connsiteY53" fmla="*/ 68845 h 1580197"/>
                    <a:gd name="connsiteX54" fmla="*/ 485775 w 940118"/>
                    <a:gd name="connsiteY54" fmla="*/ 68580 h 1580197"/>
                    <a:gd name="connsiteX55" fmla="*/ 572452 w 940118"/>
                    <a:gd name="connsiteY55" fmla="*/ 32385 h 1580197"/>
                    <a:gd name="connsiteX56" fmla="*/ 595123 w 940118"/>
                    <a:gd name="connsiteY56" fmla="*/ 44713 h 1580197"/>
                    <a:gd name="connsiteX57" fmla="*/ 595672 w 940118"/>
                    <a:gd name="connsiteY57" fmla="*/ 44538 h 1580197"/>
                    <a:gd name="connsiteX58" fmla="*/ 573405 w 940118"/>
                    <a:gd name="connsiteY58" fmla="*/ 32385 h 1580197"/>
                    <a:gd name="connsiteX59" fmla="*/ 679133 w 940118"/>
                    <a:gd name="connsiteY59" fmla="*/ 0 h 1580197"/>
                    <a:gd name="connsiteX0" fmla="*/ 812750 w 940118"/>
                    <a:gd name="connsiteY0" fmla="*/ 163017 h 1580197"/>
                    <a:gd name="connsiteX1" fmla="*/ 812706 w 940118"/>
                    <a:gd name="connsiteY1" fmla="*/ 163034 h 1580197"/>
                    <a:gd name="connsiteX2" fmla="*/ 832937 w 940118"/>
                    <a:gd name="connsiteY2" fmla="*/ 174035 h 1580197"/>
                    <a:gd name="connsiteX3" fmla="*/ 812750 w 940118"/>
                    <a:gd name="connsiteY3" fmla="*/ 163017 h 1580197"/>
                    <a:gd name="connsiteX4" fmla="*/ 679133 w 940118"/>
                    <a:gd name="connsiteY4" fmla="*/ 0 h 1580197"/>
                    <a:gd name="connsiteX5" fmla="*/ 940118 w 940118"/>
                    <a:gd name="connsiteY5" fmla="*/ 140970 h 1580197"/>
                    <a:gd name="connsiteX6" fmla="*/ 833438 w 940118"/>
                    <a:gd name="connsiteY6" fmla="*/ 174308 h 1580197"/>
                    <a:gd name="connsiteX7" fmla="*/ 833437 w 940118"/>
                    <a:gd name="connsiteY7" fmla="*/ 174308 h 1580197"/>
                    <a:gd name="connsiteX8" fmla="*/ 747299 w 940118"/>
                    <a:gd name="connsiteY8" fmla="*/ 210278 h 1580197"/>
                    <a:gd name="connsiteX9" fmla="*/ 747713 w 940118"/>
                    <a:gd name="connsiteY9" fmla="*/ 210503 h 1580197"/>
                    <a:gd name="connsiteX10" fmla="*/ 620078 w 940118"/>
                    <a:gd name="connsiteY10" fmla="*/ 282893 h 1580197"/>
                    <a:gd name="connsiteX11" fmla="*/ 620077 w 940118"/>
                    <a:gd name="connsiteY11" fmla="*/ 282893 h 1580197"/>
                    <a:gd name="connsiteX12" fmla="*/ 548076 w 940118"/>
                    <a:gd name="connsiteY12" fmla="*/ 339736 h 1580197"/>
                    <a:gd name="connsiteX13" fmla="*/ 548640 w 940118"/>
                    <a:gd name="connsiteY13" fmla="*/ 340043 h 1580197"/>
                    <a:gd name="connsiteX14" fmla="*/ 503873 w 940118"/>
                    <a:gd name="connsiteY14" fmla="*/ 383858 h 1580197"/>
                    <a:gd name="connsiteX15" fmla="*/ 488633 w 940118"/>
                    <a:gd name="connsiteY15" fmla="*/ 399098 h 1580197"/>
                    <a:gd name="connsiteX16" fmla="*/ 488633 w 940118"/>
                    <a:gd name="connsiteY16" fmla="*/ 400050 h 1580197"/>
                    <a:gd name="connsiteX17" fmla="*/ 422910 w 940118"/>
                    <a:gd name="connsiteY17" fmla="*/ 482918 h 1580197"/>
                    <a:gd name="connsiteX18" fmla="*/ 422910 w 940118"/>
                    <a:gd name="connsiteY18" fmla="*/ 483870 h 1580197"/>
                    <a:gd name="connsiteX19" fmla="*/ 367665 w 940118"/>
                    <a:gd name="connsiteY19" fmla="*/ 572453 h 1580197"/>
                    <a:gd name="connsiteX20" fmla="*/ 368618 w 940118"/>
                    <a:gd name="connsiteY20" fmla="*/ 573405 h 1580197"/>
                    <a:gd name="connsiteX21" fmla="*/ 317183 w 940118"/>
                    <a:gd name="connsiteY21" fmla="*/ 684847 h 1580197"/>
                    <a:gd name="connsiteX22" fmla="*/ 305241 w 940118"/>
                    <a:gd name="connsiteY22" fmla="*/ 678329 h 1580197"/>
                    <a:gd name="connsiteX23" fmla="*/ 305235 w 940118"/>
                    <a:gd name="connsiteY23" fmla="*/ 678350 h 1580197"/>
                    <a:gd name="connsiteX24" fmla="*/ 317183 w 940118"/>
                    <a:gd name="connsiteY24" fmla="*/ 684847 h 1580197"/>
                    <a:gd name="connsiteX25" fmla="*/ 260985 w 940118"/>
                    <a:gd name="connsiteY25" fmla="*/ 1014413 h 1580197"/>
                    <a:gd name="connsiteX26" fmla="*/ 342900 w 940118"/>
                    <a:gd name="connsiteY26" fmla="*/ 1373505 h 1580197"/>
                    <a:gd name="connsiteX27" fmla="*/ 546735 w 940118"/>
                    <a:gd name="connsiteY27" fmla="*/ 1580197 h 1580197"/>
                    <a:gd name="connsiteX28" fmla="*/ 285750 w 940118"/>
                    <a:gd name="connsiteY28" fmla="*/ 1438275 h 1580197"/>
                    <a:gd name="connsiteX29" fmla="*/ 81915 w 940118"/>
                    <a:gd name="connsiteY29" fmla="*/ 1231583 h 1580197"/>
                    <a:gd name="connsiteX30" fmla="*/ 0 w 940118"/>
                    <a:gd name="connsiteY30" fmla="*/ 872490 h 1580197"/>
                    <a:gd name="connsiteX31" fmla="*/ 56197 w 940118"/>
                    <a:gd name="connsiteY31" fmla="*/ 542925 h 1580197"/>
                    <a:gd name="connsiteX32" fmla="*/ 62441 w 940118"/>
                    <a:gd name="connsiteY32" fmla="*/ 546321 h 1580197"/>
                    <a:gd name="connsiteX33" fmla="*/ 62617 w 940118"/>
                    <a:gd name="connsiteY33" fmla="*/ 545909 h 1580197"/>
                    <a:gd name="connsiteX34" fmla="*/ 57150 w 940118"/>
                    <a:gd name="connsiteY34" fmla="*/ 542925 h 1580197"/>
                    <a:gd name="connsiteX35" fmla="*/ 107444 w 940118"/>
                    <a:gd name="connsiteY35" fmla="*/ 431896 h 1580197"/>
                    <a:gd name="connsiteX36" fmla="*/ 106680 w 940118"/>
                    <a:gd name="connsiteY36" fmla="*/ 431483 h 1580197"/>
                    <a:gd name="connsiteX37" fmla="*/ 161925 w 940118"/>
                    <a:gd name="connsiteY37" fmla="*/ 341948 h 1580197"/>
                    <a:gd name="connsiteX38" fmla="*/ 171758 w 940118"/>
                    <a:gd name="connsiteY38" fmla="*/ 347295 h 1580197"/>
                    <a:gd name="connsiteX39" fmla="*/ 171778 w 940118"/>
                    <a:gd name="connsiteY39" fmla="*/ 347270 h 1580197"/>
                    <a:gd name="connsiteX40" fmla="*/ 161925 w 940118"/>
                    <a:gd name="connsiteY40" fmla="*/ 341948 h 1580197"/>
                    <a:gd name="connsiteX41" fmla="*/ 227648 w 940118"/>
                    <a:gd name="connsiteY41" fmla="*/ 258128 h 1580197"/>
                    <a:gd name="connsiteX42" fmla="*/ 239906 w 940118"/>
                    <a:gd name="connsiteY42" fmla="*/ 264794 h 1580197"/>
                    <a:gd name="connsiteX43" fmla="*/ 240267 w 940118"/>
                    <a:gd name="connsiteY43" fmla="*/ 264453 h 1580197"/>
                    <a:gd name="connsiteX44" fmla="*/ 228600 w 940118"/>
                    <a:gd name="connsiteY44" fmla="*/ 258128 h 1580197"/>
                    <a:gd name="connsiteX45" fmla="*/ 242888 w 940118"/>
                    <a:gd name="connsiteY45" fmla="*/ 241935 h 1580197"/>
                    <a:gd name="connsiteX46" fmla="*/ 287315 w 940118"/>
                    <a:gd name="connsiteY46" fmla="*/ 198453 h 1580197"/>
                    <a:gd name="connsiteX47" fmla="*/ 286702 w 940118"/>
                    <a:gd name="connsiteY47" fmla="*/ 198120 h 1580197"/>
                    <a:gd name="connsiteX48" fmla="*/ 359092 w 940118"/>
                    <a:gd name="connsiteY48" fmla="*/ 140970 h 1580197"/>
                    <a:gd name="connsiteX49" fmla="*/ 378434 w 940118"/>
                    <a:gd name="connsiteY49" fmla="*/ 151488 h 1580197"/>
                    <a:gd name="connsiteX50" fmla="*/ 378837 w 940118"/>
                    <a:gd name="connsiteY50" fmla="*/ 151226 h 1580197"/>
                    <a:gd name="connsiteX51" fmla="*/ 360045 w 940118"/>
                    <a:gd name="connsiteY51" fmla="*/ 140970 h 1580197"/>
                    <a:gd name="connsiteX52" fmla="*/ 486263 w 940118"/>
                    <a:gd name="connsiteY52" fmla="*/ 68845 h 1580197"/>
                    <a:gd name="connsiteX53" fmla="*/ 485775 w 940118"/>
                    <a:gd name="connsiteY53" fmla="*/ 68580 h 1580197"/>
                    <a:gd name="connsiteX54" fmla="*/ 572452 w 940118"/>
                    <a:gd name="connsiteY54" fmla="*/ 32385 h 1580197"/>
                    <a:gd name="connsiteX55" fmla="*/ 595123 w 940118"/>
                    <a:gd name="connsiteY55" fmla="*/ 44713 h 1580197"/>
                    <a:gd name="connsiteX56" fmla="*/ 595672 w 940118"/>
                    <a:gd name="connsiteY56" fmla="*/ 44538 h 1580197"/>
                    <a:gd name="connsiteX57" fmla="*/ 573405 w 940118"/>
                    <a:gd name="connsiteY57" fmla="*/ 32385 h 1580197"/>
                    <a:gd name="connsiteX58" fmla="*/ 679133 w 940118"/>
                    <a:gd name="connsiteY58" fmla="*/ 0 h 1580197"/>
                    <a:gd name="connsiteX0" fmla="*/ 812750 w 940118"/>
                    <a:gd name="connsiteY0" fmla="*/ 163017 h 1580197"/>
                    <a:gd name="connsiteX1" fmla="*/ 812706 w 940118"/>
                    <a:gd name="connsiteY1" fmla="*/ 163034 h 1580197"/>
                    <a:gd name="connsiteX2" fmla="*/ 832937 w 940118"/>
                    <a:gd name="connsiteY2" fmla="*/ 174035 h 1580197"/>
                    <a:gd name="connsiteX3" fmla="*/ 812750 w 940118"/>
                    <a:gd name="connsiteY3" fmla="*/ 163017 h 1580197"/>
                    <a:gd name="connsiteX4" fmla="*/ 679133 w 940118"/>
                    <a:gd name="connsiteY4" fmla="*/ 0 h 1580197"/>
                    <a:gd name="connsiteX5" fmla="*/ 940118 w 940118"/>
                    <a:gd name="connsiteY5" fmla="*/ 140970 h 1580197"/>
                    <a:gd name="connsiteX6" fmla="*/ 833438 w 940118"/>
                    <a:gd name="connsiteY6" fmla="*/ 174308 h 1580197"/>
                    <a:gd name="connsiteX7" fmla="*/ 747299 w 940118"/>
                    <a:gd name="connsiteY7" fmla="*/ 210278 h 1580197"/>
                    <a:gd name="connsiteX8" fmla="*/ 747713 w 940118"/>
                    <a:gd name="connsiteY8" fmla="*/ 210503 h 1580197"/>
                    <a:gd name="connsiteX9" fmla="*/ 620078 w 940118"/>
                    <a:gd name="connsiteY9" fmla="*/ 282893 h 1580197"/>
                    <a:gd name="connsiteX10" fmla="*/ 620077 w 940118"/>
                    <a:gd name="connsiteY10" fmla="*/ 282893 h 1580197"/>
                    <a:gd name="connsiteX11" fmla="*/ 548076 w 940118"/>
                    <a:gd name="connsiteY11" fmla="*/ 339736 h 1580197"/>
                    <a:gd name="connsiteX12" fmla="*/ 548640 w 940118"/>
                    <a:gd name="connsiteY12" fmla="*/ 340043 h 1580197"/>
                    <a:gd name="connsiteX13" fmla="*/ 503873 w 940118"/>
                    <a:gd name="connsiteY13" fmla="*/ 383858 h 1580197"/>
                    <a:gd name="connsiteX14" fmla="*/ 488633 w 940118"/>
                    <a:gd name="connsiteY14" fmla="*/ 399098 h 1580197"/>
                    <a:gd name="connsiteX15" fmla="*/ 488633 w 940118"/>
                    <a:gd name="connsiteY15" fmla="*/ 400050 h 1580197"/>
                    <a:gd name="connsiteX16" fmla="*/ 422910 w 940118"/>
                    <a:gd name="connsiteY16" fmla="*/ 482918 h 1580197"/>
                    <a:gd name="connsiteX17" fmla="*/ 422910 w 940118"/>
                    <a:gd name="connsiteY17" fmla="*/ 483870 h 1580197"/>
                    <a:gd name="connsiteX18" fmla="*/ 367665 w 940118"/>
                    <a:gd name="connsiteY18" fmla="*/ 572453 h 1580197"/>
                    <a:gd name="connsiteX19" fmla="*/ 368618 w 940118"/>
                    <a:gd name="connsiteY19" fmla="*/ 573405 h 1580197"/>
                    <a:gd name="connsiteX20" fmla="*/ 317183 w 940118"/>
                    <a:gd name="connsiteY20" fmla="*/ 684847 h 1580197"/>
                    <a:gd name="connsiteX21" fmla="*/ 305241 w 940118"/>
                    <a:gd name="connsiteY21" fmla="*/ 678329 h 1580197"/>
                    <a:gd name="connsiteX22" fmla="*/ 305235 w 940118"/>
                    <a:gd name="connsiteY22" fmla="*/ 678350 h 1580197"/>
                    <a:gd name="connsiteX23" fmla="*/ 317183 w 940118"/>
                    <a:gd name="connsiteY23" fmla="*/ 684847 h 1580197"/>
                    <a:gd name="connsiteX24" fmla="*/ 260985 w 940118"/>
                    <a:gd name="connsiteY24" fmla="*/ 1014413 h 1580197"/>
                    <a:gd name="connsiteX25" fmla="*/ 342900 w 940118"/>
                    <a:gd name="connsiteY25" fmla="*/ 1373505 h 1580197"/>
                    <a:gd name="connsiteX26" fmla="*/ 546735 w 940118"/>
                    <a:gd name="connsiteY26" fmla="*/ 1580197 h 1580197"/>
                    <a:gd name="connsiteX27" fmla="*/ 285750 w 940118"/>
                    <a:gd name="connsiteY27" fmla="*/ 1438275 h 1580197"/>
                    <a:gd name="connsiteX28" fmla="*/ 81915 w 940118"/>
                    <a:gd name="connsiteY28" fmla="*/ 1231583 h 1580197"/>
                    <a:gd name="connsiteX29" fmla="*/ 0 w 940118"/>
                    <a:gd name="connsiteY29" fmla="*/ 872490 h 1580197"/>
                    <a:gd name="connsiteX30" fmla="*/ 56197 w 940118"/>
                    <a:gd name="connsiteY30" fmla="*/ 542925 h 1580197"/>
                    <a:gd name="connsiteX31" fmla="*/ 62441 w 940118"/>
                    <a:gd name="connsiteY31" fmla="*/ 546321 h 1580197"/>
                    <a:gd name="connsiteX32" fmla="*/ 62617 w 940118"/>
                    <a:gd name="connsiteY32" fmla="*/ 545909 h 1580197"/>
                    <a:gd name="connsiteX33" fmla="*/ 57150 w 940118"/>
                    <a:gd name="connsiteY33" fmla="*/ 542925 h 1580197"/>
                    <a:gd name="connsiteX34" fmla="*/ 107444 w 940118"/>
                    <a:gd name="connsiteY34" fmla="*/ 431896 h 1580197"/>
                    <a:gd name="connsiteX35" fmla="*/ 106680 w 940118"/>
                    <a:gd name="connsiteY35" fmla="*/ 431483 h 1580197"/>
                    <a:gd name="connsiteX36" fmla="*/ 161925 w 940118"/>
                    <a:gd name="connsiteY36" fmla="*/ 341948 h 1580197"/>
                    <a:gd name="connsiteX37" fmla="*/ 171758 w 940118"/>
                    <a:gd name="connsiteY37" fmla="*/ 347295 h 1580197"/>
                    <a:gd name="connsiteX38" fmla="*/ 171778 w 940118"/>
                    <a:gd name="connsiteY38" fmla="*/ 347270 h 1580197"/>
                    <a:gd name="connsiteX39" fmla="*/ 161925 w 940118"/>
                    <a:gd name="connsiteY39" fmla="*/ 341948 h 1580197"/>
                    <a:gd name="connsiteX40" fmla="*/ 227648 w 940118"/>
                    <a:gd name="connsiteY40" fmla="*/ 258128 h 1580197"/>
                    <a:gd name="connsiteX41" fmla="*/ 239906 w 940118"/>
                    <a:gd name="connsiteY41" fmla="*/ 264794 h 1580197"/>
                    <a:gd name="connsiteX42" fmla="*/ 240267 w 940118"/>
                    <a:gd name="connsiteY42" fmla="*/ 264453 h 1580197"/>
                    <a:gd name="connsiteX43" fmla="*/ 228600 w 940118"/>
                    <a:gd name="connsiteY43" fmla="*/ 258128 h 1580197"/>
                    <a:gd name="connsiteX44" fmla="*/ 242888 w 940118"/>
                    <a:gd name="connsiteY44" fmla="*/ 241935 h 1580197"/>
                    <a:gd name="connsiteX45" fmla="*/ 287315 w 940118"/>
                    <a:gd name="connsiteY45" fmla="*/ 198453 h 1580197"/>
                    <a:gd name="connsiteX46" fmla="*/ 286702 w 940118"/>
                    <a:gd name="connsiteY46" fmla="*/ 198120 h 1580197"/>
                    <a:gd name="connsiteX47" fmla="*/ 359092 w 940118"/>
                    <a:gd name="connsiteY47" fmla="*/ 140970 h 1580197"/>
                    <a:gd name="connsiteX48" fmla="*/ 378434 w 940118"/>
                    <a:gd name="connsiteY48" fmla="*/ 151488 h 1580197"/>
                    <a:gd name="connsiteX49" fmla="*/ 378837 w 940118"/>
                    <a:gd name="connsiteY49" fmla="*/ 151226 h 1580197"/>
                    <a:gd name="connsiteX50" fmla="*/ 360045 w 940118"/>
                    <a:gd name="connsiteY50" fmla="*/ 140970 h 1580197"/>
                    <a:gd name="connsiteX51" fmla="*/ 486263 w 940118"/>
                    <a:gd name="connsiteY51" fmla="*/ 68845 h 1580197"/>
                    <a:gd name="connsiteX52" fmla="*/ 485775 w 940118"/>
                    <a:gd name="connsiteY52" fmla="*/ 68580 h 1580197"/>
                    <a:gd name="connsiteX53" fmla="*/ 572452 w 940118"/>
                    <a:gd name="connsiteY53" fmla="*/ 32385 h 1580197"/>
                    <a:gd name="connsiteX54" fmla="*/ 595123 w 940118"/>
                    <a:gd name="connsiteY54" fmla="*/ 44713 h 1580197"/>
                    <a:gd name="connsiteX55" fmla="*/ 595672 w 940118"/>
                    <a:gd name="connsiteY55" fmla="*/ 44538 h 1580197"/>
                    <a:gd name="connsiteX56" fmla="*/ 573405 w 940118"/>
                    <a:gd name="connsiteY56" fmla="*/ 32385 h 1580197"/>
                    <a:gd name="connsiteX57" fmla="*/ 679133 w 940118"/>
                    <a:gd name="connsiteY57" fmla="*/ 0 h 1580197"/>
                    <a:gd name="connsiteX0" fmla="*/ 812750 w 940118"/>
                    <a:gd name="connsiteY0" fmla="*/ 163017 h 1580197"/>
                    <a:gd name="connsiteX1" fmla="*/ 812706 w 940118"/>
                    <a:gd name="connsiteY1" fmla="*/ 163034 h 1580197"/>
                    <a:gd name="connsiteX2" fmla="*/ 832937 w 940118"/>
                    <a:gd name="connsiteY2" fmla="*/ 174035 h 1580197"/>
                    <a:gd name="connsiteX3" fmla="*/ 812750 w 940118"/>
                    <a:gd name="connsiteY3" fmla="*/ 163017 h 1580197"/>
                    <a:gd name="connsiteX4" fmla="*/ 679133 w 940118"/>
                    <a:gd name="connsiteY4" fmla="*/ 0 h 1580197"/>
                    <a:gd name="connsiteX5" fmla="*/ 940118 w 940118"/>
                    <a:gd name="connsiteY5" fmla="*/ 140970 h 1580197"/>
                    <a:gd name="connsiteX6" fmla="*/ 747299 w 940118"/>
                    <a:gd name="connsiteY6" fmla="*/ 210278 h 1580197"/>
                    <a:gd name="connsiteX7" fmla="*/ 747713 w 940118"/>
                    <a:gd name="connsiteY7" fmla="*/ 210503 h 1580197"/>
                    <a:gd name="connsiteX8" fmla="*/ 620078 w 940118"/>
                    <a:gd name="connsiteY8" fmla="*/ 282893 h 1580197"/>
                    <a:gd name="connsiteX9" fmla="*/ 620077 w 940118"/>
                    <a:gd name="connsiteY9" fmla="*/ 282893 h 1580197"/>
                    <a:gd name="connsiteX10" fmla="*/ 548076 w 940118"/>
                    <a:gd name="connsiteY10" fmla="*/ 339736 h 1580197"/>
                    <a:gd name="connsiteX11" fmla="*/ 548640 w 940118"/>
                    <a:gd name="connsiteY11" fmla="*/ 340043 h 1580197"/>
                    <a:gd name="connsiteX12" fmla="*/ 503873 w 940118"/>
                    <a:gd name="connsiteY12" fmla="*/ 383858 h 1580197"/>
                    <a:gd name="connsiteX13" fmla="*/ 488633 w 940118"/>
                    <a:gd name="connsiteY13" fmla="*/ 399098 h 1580197"/>
                    <a:gd name="connsiteX14" fmla="*/ 488633 w 940118"/>
                    <a:gd name="connsiteY14" fmla="*/ 400050 h 1580197"/>
                    <a:gd name="connsiteX15" fmla="*/ 422910 w 940118"/>
                    <a:gd name="connsiteY15" fmla="*/ 482918 h 1580197"/>
                    <a:gd name="connsiteX16" fmla="*/ 422910 w 940118"/>
                    <a:gd name="connsiteY16" fmla="*/ 483870 h 1580197"/>
                    <a:gd name="connsiteX17" fmla="*/ 367665 w 940118"/>
                    <a:gd name="connsiteY17" fmla="*/ 572453 h 1580197"/>
                    <a:gd name="connsiteX18" fmla="*/ 368618 w 940118"/>
                    <a:gd name="connsiteY18" fmla="*/ 573405 h 1580197"/>
                    <a:gd name="connsiteX19" fmla="*/ 317183 w 940118"/>
                    <a:gd name="connsiteY19" fmla="*/ 684847 h 1580197"/>
                    <a:gd name="connsiteX20" fmla="*/ 305241 w 940118"/>
                    <a:gd name="connsiteY20" fmla="*/ 678329 h 1580197"/>
                    <a:gd name="connsiteX21" fmla="*/ 305235 w 940118"/>
                    <a:gd name="connsiteY21" fmla="*/ 678350 h 1580197"/>
                    <a:gd name="connsiteX22" fmla="*/ 317183 w 940118"/>
                    <a:gd name="connsiteY22" fmla="*/ 684847 h 1580197"/>
                    <a:gd name="connsiteX23" fmla="*/ 260985 w 940118"/>
                    <a:gd name="connsiteY23" fmla="*/ 1014413 h 1580197"/>
                    <a:gd name="connsiteX24" fmla="*/ 342900 w 940118"/>
                    <a:gd name="connsiteY24" fmla="*/ 1373505 h 1580197"/>
                    <a:gd name="connsiteX25" fmla="*/ 546735 w 940118"/>
                    <a:gd name="connsiteY25" fmla="*/ 1580197 h 1580197"/>
                    <a:gd name="connsiteX26" fmla="*/ 285750 w 940118"/>
                    <a:gd name="connsiteY26" fmla="*/ 1438275 h 1580197"/>
                    <a:gd name="connsiteX27" fmla="*/ 81915 w 940118"/>
                    <a:gd name="connsiteY27" fmla="*/ 1231583 h 1580197"/>
                    <a:gd name="connsiteX28" fmla="*/ 0 w 940118"/>
                    <a:gd name="connsiteY28" fmla="*/ 872490 h 1580197"/>
                    <a:gd name="connsiteX29" fmla="*/ 56197 w 940118"/>
                    <a:gd name="connsiteY29" fmla="*/ 542925 h 1580197"/>
                    <a:gd name="connsiteX30" fmla="*/ 62441 w 940118"/>
                    <a:gd name="connsiteY30" fmla="*/ 546321 h 1580197"/>
                    <a:gd name="connsiteX31" fmla="*/ 62617 w 940118"/>
                    <a:gd name="connsiteY31" fmla="*/ 545909 h 1580197"/>
                    <a:gd name="connsiteX32" fmla="*/ 57150 w 940118"/>
                    <a:gd name="connsiteY32" fmla="*/ 542925 h 1580197"/>
                    <a:gd name="connsiteX33" fmla="*/ 107444 w 940118"/>
                    <a:gd name="connsiteY33" fmla="*/ 431896 h 1580197"/>
                    <a:gd name="connsiteX34" fmla="*/ 106680 w 940118"/>
                    <a:gd name="connsiteY34" fmla="*/ 431483 h 1580197"/>
                    <a:gd name="connsiteX35" fmla="*/ 161925 w 940118"/>
                    <a:gd name="connsiteY35" fmla="*/ 341948 h 1580197"/>
                    <a:gd name="connsiteX36" fmla="*/ 171758 w 940118"/>
                    <a:gd name="connsiteY36" fmla="*/ 347295 h 1580197"/>
                    <a:gd name="connsiteX37" fmla="*/ 171778 w 940118"/>
                    <a:gd name="connsiteY37" fmla="*/ 347270 h 1580197"/>
                    <a:gd name="connsiteX38" fmla="*/ 161925 w 940118"/>
                    <a:gd name="connsiteY38" fmla="*/ 341948 h 1580197"/>
                    <a:gd name="connsiteX39" fmla="*/ 227648 w 940118"/>
                    <a:gd name="connsiteY39" fmla="*/ 258128 h 1580197"/>
                    <a:gd name="connsiteX40" fmla="*/ 239906 w 940118"/>
                    <a:gd name="connsiteY40" fmla="*/ 264794 h 1580197"/>
                    <a:gd name="connsiteX41" fmla="*/ 240267 w 940118"/>
                    <a:gd name="connsiteY41" fmla="*/ 264453 h 1580197"/>
                    <a:gd name="connsiteX42" fmla="*/ 228600 w 940118"/>
                    <a:gd name="connsiteY42" fmla="*/ 258128 h 1580197"/>
                    <a:gd name="connsiteX43" fmla="*/ 242888 w 940118"/>
                    <a:gd name="connsiteY43" fmla="*/ 241935 h 1580197"/>
                    <a:gd name="connsiteX44" fmla="*/ 287315 w 940118"/>
                    <a:gd name="connsiteY44" fmla="*/ 198453 h 1580197"/>
                    <a:gd name="connsiteX45" fmla="*/ 286702 w 940118"/>
                    <a:gd name="connsiteY45" fmla="*/ 198120 h 1580197"/>
                    <a:gd name="connsiteX46" fmla="*/ 359092 w 940118"/>
                    <a:gd name="connsiteY46" fmla="*/ 140970 h 1580197"/>
                    <a:gd name="connsiteX47" fmla="*/ 378434 w 940118"/>
                    <a:gd name="connsiteY47" fmla="*/ 151488 h 1580197"/>
                    <a:gd name="connsiteX48" fmla="*/ 378837 w 940118"/>
                    <a:gd name="connsiteY48" fmla="*/ 151226 h 1580197"/>
                    <a:gd name="connsiteX49" fmla="*/ 360045 w 940118"/>
                    <a:gd name="connsiteY49" fmla="*/ 140970 h 1580197"/>
                    <a:gd name="connsiteX50" fmla="*/ 486263 w 940118"/>
                    <a:gd name="connsiteY50" fmla="*/ 68845 h 1580197"/>
                    <a:gd name="connsiteX51" fmla="*/ 485775 w 940118"/>
                    <a:gd name="connsiteY51" fmla="*/ 68580 h 1580197"/>
                    <a:gd name="connsiteX52" fmla="*/ 572452 w 940118"/>
                    <a:gd name="connsiteY52" fmla="*/ 32385 h 1580197"/>
                    <a:gd name="connsiteX53" fmla="*/ 595123 w 940118"/>
                    <a:gd name="connsiteY53" fmla="*/ 44713 h 1580197"/>
                    <a:gd name="connsiteX54" fmla="*/ 595672 w 940118"/>
                    <a:gd name="connsiteY54" fmla="*/ 44538 h 1580197"/>
                    <a:gd name="connsiteX55" fmla="*/ 573405 w 940118"/>
                    <a:gd name="connsiteY55" fmla="*/ 32385 h 1580197"/>
                    <a:gd name="connsiteX56" fmla="*/ 679133 w 940118"/>
                    <a:gd name="connsiteY56" fmla="*/ 0 h 1580197"/>
                    <a:gd name="connsiteX0" fmla="*/ 832937 w 940118"/>
                    <a:gd name="connsiteY0" fmla="*/ 174035 h 1580197"/>
                    <a:gd name="connsiteX1" fmla="*/ 812706 w 940118"/>
                    <a:gd name="connsiteY1" fmla="*/ 163034 h 1580197"/>
                    <a:gd name="connsiteX2" fmla="*/ 832937 w 940118"/>
                    <a:gd name="connsiteY2" fmla="*/ 174035 h 1580197"/>
                    <a:gd name="connsiteX3" fmla="*/ 679133 w 940118"/>
                    <a:gd name="connsiteY3" fmla="*/ 0 h 1580197"/>
                    <a:gd name="connsiteX4" fmla="*/ 940118 w 940118"/>
                    <a:gd name="connsiteY4" fmla="*/ 140970 h 1580197"/>
                    <a:gd name="connsiteX5" fmla="*/ 747299 w 940118"/>
                    <a:gd name="connsiteY5" fmla="*/ 210278 h 1580197"/>
                    <a:gd name="connsiteX6" fmla="*/ 747713 w 940118"/>
                    <a:gd name="connsiteY6" fmla="*/ 210503 h 1580197"/>
                    <a:gd name="connsiteX7" fmla="*/ 620078 w 940118"/>
                    <a:gd name="connsiteY7" fmla="*/ 282893 h 1580197"/>
                    <a:gd name="connsiteX8" fmla="*/ 620077 w 940118"/>
                    <a:gd name="connsiteY8" fmla="*/ 282893 h 1580197"/>
                    <a:gd name="connsiteX9" fmla="*/ 548076 w 940118"/>
                    <a:gd name="connsiteY9" fmla="*/ 339736 h 1580197"/>
                    <a:gd name="connsiteX10" fmla="*/ 548640 w 940118"/>
                    <a:gd name="connsiteY10" fmla="*/ 340043 h 1580197"/>
                    <a:gd name="connsiteX11" fmla="*/ 503873 w 940118"/>
                    <a:gd name="connsiteY11" fmla="*/ 383858 h 1580197"/>
                    <a:gd name="connsiteX12" fmla="*/ 488633 w 940118"/>
                    <a:gd name="connsiteY12" fmla="*/ 399098 h 1580197"/>
                    <a:gd name="connsiteX13" fmla="*/ 488633 w 940118"/>
                    <a:gd name="connsiteY13" fmla="*/ 400050 h 1580197"/>
                    <a:gd name="connsiteX14" fmla="*/ 422910 w 940118"/>
                    <a:gd name="connsiteY14" fmla="*/ 482918 h 1580197"/>
                    <a:gd name="connsiteX15" fmla="*/ 422910 w 940118"/>
                    <a:gd name="connsiteY15" fmla="*/ 483870 h 1580197"/>
                    <a:gd name="connsiteX16" fmla="*/ 367665 w 940118"/>
                    <a:gd name="connsiteY16" fmla="*/ 572453 h 1580197"/>
                    <a:gd name="connsiteX17" fmla="*/ 368618 w 940118"/>
                    <a:gd name="connsiteY17" fmla="*/ 573405 h 1580197"/>
                    <a:gd name="connsiteX18" fmla="*/ 317183 w 940118"/>
                    <a:gd name="connsiteY18" fmla="*/ 684847 h 1580197"/>
                    <a:gd name="connsiteX19" fmla="*/ 305241 w 940118"/>
                    <a:gd name="connsiteY19" fmla="*/ 678329 h 1580197"/>
                    <a:gd name="connsiteX20" fmla="*/ 305235 w 940118"/>
                    <a:gd name="connsiteY20" fmla="*/ 678350 h 1580197"/>
                    <a:gd name="connsiteX21" fmla="*/ 317183 w 940118"/>
                    <a:gd name="connsiteY21" fmla="*/ 684847 h 1580197"/>
                    <a:gd name="connsiteX22" fmla="*/ 260985 w 940118"/>
                    <a:gd name="connsiteY22" fmla="*/ 1014413 h 1580197"/>
                    <a:gd name="connsiteX23" fmla="*/ 342900 w 940118"/>
                    <a:gd name="connsiteY23" fmla="*/ 1373505 h 1580197"/>
                    <a:gd name="connsiteX24" fmla="*/ 546735 w 940118"/>
                    <a:gd name="connsiteY24" fmla="*/ 1580197 h 1580197"/>
                    <a:gd name="connsiteX25" fmla="*/ 285750 w 940118"/>
                    <a:gd name="connsiteY25" fmla="*/ 1438275 h 1580197"/>
                    <a:gd name="connsiteX26" fmla="*/ 81915 w 940118"/>
                    <a:gd name="connsiteY26" fmla="*/ 1231583 h 1580197"/>
                    <a:gd name="connsiteX27" fmla="*/ 0 w 940118"/>
                    <a:gd name="connsiteY27" fmla="*/ 872490 h 1580197"/>
                    <a:gd name="connsiteX28" fmla="*/ 56197 w 940118"/>
                    <a:gd name="connsiteY28" fmla="*/ 542925 h 1580197"/>
                    <a:gd name="connsiteX29" fmla="*/ 62441 w 940118"/>
                    <a:gd name="connsiteY29" fmla="*/ 546321 h 1580197"/>
                    <a:gd name="connsiteX30" fmla="*/ 62617 w 940118"/>
                    <a:gd name="connsiteY30" fmla="*/ 545909 h 1580197"/>
                    <a:gd name="connsiteX31" fmla="*/ 57150 w 940118"/>
                    <a:gd name="connsiteY31" fmla="*/ 542925 h 1580197"/>
                    <a:gd name="connsiteX32" fmla="*/ 107444 w 940118"/>
                    <a:gd name="connsiteY32" fmla="*/ 431896 h 1580197"/>
                    <a:gd name="connsiteX33" fmla="*/ 106680 w 940118"/>
                    <a:gd name="connsiteY33" fmla="*/ 431483 h 1580197"/>
                    <a:gd name="connsiteX34" fmla="*/ 161925 w 940118"/>
                    <a:gd name="connsiteY34" fmla="*/ 341948 h 1580197"/>
                    <a:gd name="connsiteX35" fmla="*/ 171758 w 940118"/>
                    <a:gd name="connsiteY35" fmla="*/ 347295 h 1580197"/>
                    <a:gd name="connsiteX36" fmla="*/ 171778 w 940118"/>
                    <a:gd name="connsiteY36" fmla="*/ 347270 h 1580197"/>
                    <a:gd name="connsiteX37" fmla="*/ 161925 w 940118"/>
                    <a:gd name="connsiteY37" fmla="*/ 341948 h 1580197"/>
                    <a:gd name="connsiteX38" fmla="*/ 227648 w 940118"/>
                    <a:gd name="connsiteY38" fmla="*/ 258128 h 1580197"/>
                    <a:gd name="connsiteX39" fmla="*/ 239906 w 940118"/>
                    <a:gd name="connsiteY39" fmla="*/ 264794 h 1580197"/>
                    <a:gd name="connsiteX40" fmla="*/ 240267 w 940118"/>
                    <a:gd name="connsiteY40" fmla="*/ 264453 h 1580197"/>
                    <a:gd name="connsiteX41" fmla="*/ 228600 w 940118"/>
                    <a:gd name="connsiteY41" fmla="*/ 258128 h 1580197"/>
                    <a:gd name="connsiteX42" fmla="*/ 242888 w 940118"/>
                    <a:gd name="connsiteY42" fmla="*/ 241935 h 1580197"/>
                    <a:gd name="connsiteX43" fmla="*/ 287315 w 940118"/>
                    <a:gd name="connsiteY43" fmla="*/ 198453 h 1580197"/>
                    <a:gd name="connsiteX44" fmla="*/ 286702 w 940118"/>
                    <a:gd name="connsiteY44" fmla="*/ 198120 h 1580197"/>
                    <a:gd name="connsiteX45" fmla="*/ 359092 w 940118"/>
                    <a:gd name="connsiteY45" fmla="*/ 140970 h 1580197"/>
                    <a:gd name="connsiteX46" fmla="*/ 378434 w 940118"/>
                    <a:gd name="connsiteY46" fmla="*/ 151488 h 1580197"/>
                    <a:gd name="connsiteX47" fmla="*/ 378837 w 940118"/>
                    <a:gd name="connsiteY47" fmla="*/ 151226 h 1580197"/>
                    <a:gd name="connsiteX48" fmla="*/ 360045 w 940118"/>
                    <a:gd name="connsiteY48" fmla="*/ 140970 h 1580197"/>
                    <a:gd name="connsiteX49" fmla="*/ 486263 w 940118"/>
                    <a:gd name="connsiteY49" fmla="*/ 68845 h 1580197"/>
                    <a:gd name="connsiteX50" fmla="*/ 485775 w 940118"/>
                    <a:gd name="connsiteY50" fmla="*/ 68580 h 1580197"/>
                    <a:gd name="connsiteX51" fmla="*/ 572452 w 940118"/>
                    <a:gd name="connsiteY51" fmla="*/ 32385 h 1580197"/>
                    <a:gd name="connsiteX52" fmla="*/ 595123 w 940118"/>
                    <a:gd name="connsiteY52" fmla="*/ 44713 h 1580197"/>
                    <a:gd name="connsiteX53" fmla="*/ 595672 w 940118"/>
                    <a:gd name="connsiteY53" fmla="*/ 44538 h 1580197"/>
                    <a:gd name="connsiteX54" fmla="*/ 573405 w 940118"/>
                    <a:gd name="connsiteY54" fmla="*/ 32385 h 1580197"/>
                    <a:gd name="connsiteX55" fmla="*/ 679133 w 940118"/>
                    <a:gd name="connsiteY55" fmla="*/ 0 h 1580197"/>
                    <a:gd name="connsiteX0" fmla="*/ 679133 w 940118"/>
                    <a:gd name="connsiteY0" fmla="*/ 0 h 1580197"/>
                    <a:gd name="connsiteX1" fmla="*/ 940118 w 940118"/>
                    <a:gd name="connsiteY1" fmla="*/ 140970 h 1580197"/>
                    <a:gd name="connsiteX2" fmla="*/ 747299 w 940118"/>
                    <a:gd name="connsiteY2" fmla="*/ 210278 h 1580197"/>
                    <a:gd name="connsiteX3" fmla="*/ 747713 w 940118"/>
                    <a:gd name="connsiteY3" fmla="*/ 210503 h 1580197"/>
                    <a:gd name="connsiteX4" fmla="*/ 620078 w 940118"/>
                    <a:gd name="connsiteY4" fmla="*/ 282893 h 1580197"/>
                    <a:gd name="connsiteX5" fmla="*/ 620077 w 940118"/>
                    <a:gd name="connsiteY5" fmla="*/ 282893 h 1580197"/>
                    <a:gd name="connsiteX6" fmla="*/ 548076 w 940118"/>
                    <a:gd name="connsiteY6" fmla="*/ 339736 h 1580197"/>
                    <a:gd name="connsiteX7" fmla="*/ 548640 w 940118"/>
                    <a:gd name="connsiteY7" fmla="*/ 340043 h 1580197"/>
                    <a:gd name="connsiteX8" fmla="*/ 503873 w 940118"/>
                    <a:gd name="connsiteY8" fmla="*/ 383858 h 1580197"/>
                    <a:gd name="connsiteX9" fmla="*/ 488633 w 940118"/>
                    <a:gd name="connsiteY9" fmla="*/ 399098 h 1580197"/>
                    <a:gd name="connsiteX10" fmla="*/ 488633 w 940118"/>
                    <a:gd name="connsiteY10" fmla="*/ 400050 h 1580197"/>
                    <a:gd name="connsiteX11" fmla="*/ 422910 w 940118"/>
                    <a:gd name="connsiteY11" fmla="*/ 482918 h 1580197"/>
                    <a:gd name="connsiteX12" fmla="*/ 422910 w 940118"/>
                    <a:gd name="connsiteY12" fmla="*/ 483870 h 1580197"/>
                    <a:gd name="connsiteX13" fmla="*/ 367665 w 940118"/>
                    <a:gd name="connsiteY13" fmla="*/ 572453 h 1580197"/>
                    <a:gd name="connsiteX14" fmla="*/ 368618 w 940118"/>
                    <a:gd name="connsiteY14" fmla="*/ 573405 h 1580197"/>
                    <a:gd name="connsiteX15" fmla="*/ 317183 w 940118"/>
                    <a:gd name="connsiteY15" fmla="*/ 684847 h 1580197"/>
                    <a:gd name="connsiteX16" fmla="*/ 305241 w 940118"/>
                    <a:gd name="connsiteY16" fmla="*/ 678329 h 1580197"/>
                    <a:gd name="connsiteX17" fmla="*/ 305235 w 940118"/>
                    <a:gd name="connsiteY17" fmla="*/ 678350 h 1580197"/>
                    <a:gd name="connsiteX18" fmla="*/ 317183 w 940118"/>
                    <a:gd name="connsiteY18" fmla="*/ 684847 h 1580197"/>
                    <a:gd name="connsiteX19" fmla="*/ 260985 w 940118"/>
                    <a:gd name="connsiteY19" fmla="*/ 1014413 h 1580197"/>
                    <a:gd name="connsiteX20" fmla="*/ 342900 w 940118"/>
                    <a:gd name="connsiteY20" fmla="*/ 1373505 h 1580197"/>
                    <a:gd name="connsiteX21" fmla="*/ 546735 w 940118"/>
                    <a:gd name="connsiteY21" fmla="*/ 1580197 h 1580197"/>
                    <a:gd name="connsiteX22" fmla="*/ 285750 w 940118"/>
                    <a:gd name="connsiteY22" fmla="*/ 1438275 h 1580197"/>
                    <a:gd name="connsiteX23" fmla="*/ 81915 w 940118"/>
                    <a:gd name="connsiteY23" fmla="*/ 1231583 h 1580197"/>
                    <a:gd name="connsiteX24" fmla="*/ 0 w 940118"/>
                    <a:gd name="connsiteY24" fmla="*/ 872490 h 1580197"/>
                    <a:gd name="connsiteX25" fmla="*/ 56197 w 940118"/>
                    <a:gd name="connsiteY25" fmla="*/ 542925 h 1580197"/>
                    <a:gd name="connsiteX26" fmla="*/ 62441 w 940118"/>
                    <a:gd name="connsiteY26" fmla="*/ 546321 h 1580197"/>
                    <a:gd name="connsiteX27" fmla="*/ 62617 w 940118"/>
                    <a:gd name="connsiteY27" fmla="*/ 545909 h 1580197"/>
                    <a:gd name="connsiteX28" fmla="*/ 57150 w 940118"/>
                    <a:gd name="connsiteY28" fmla="*/ 542925 h 1580197"/>
                    <a:gd name="connsiteX29" fmla="*/ 107444 w 940118"/>
                    <a:gd name="connsiteY29" fmla="*/ 431896 h 1580197"/>
                    <a:gd name="connsiteX30" fmla="*/ 106680 w 940118"/>
                    <a:gd name="connsiteY30" fmla="*/ 431483 h 1580197"/>
                    <a:gd name="connsiteX31" fmla="*/ 161925 w 940118"/>
                    <a:gd name="connsiteY31" fmla="*/ 341948 h 1580197"/>
                    <a:gd name="connsiteX32" fmla="*/ 171758 w 940118"/>
                    <a:gd name="connsiteY32" fmla="*/ 347295 h 1580197"/>
                    <a:gd name="connsiteX33" fmla="*/ 171778 w 940118"/>
                    <a:gd name="connsiteY33" fmla="*/ 347270 h 1580197"/>
                    <a:gd name="connsiteX34" fmla="*/ 161925 w 940118"/>
                    <a:gd name="connsiteY34" fmla="*/ 341948 h 1580197"/>
                    <a:gd name="connsiteX35" fmla="*/ 227648 w 940118"/>
                    <a:gd name="connsiteY35" fmla="*/ 258128 h 1580197"/>
                    <a:gd name="connsiteX36" fmla="*/ 239906 w 940118"/>
                    <a:gd name="connsiteY36" fmla="*/ 264794 h 1580197"/>
                    <a:gd name="connsiteX37" fmla="*/ 240267 w 940118"/>
                    <a:gd name="connsiteY37" fmla="*/ 264453 h 1580197"/>
                    <a:gd name="connsiteX38" fmla="*/ 228600 w 940118"/>
                    <a:gd name="connsiteY38" fmla="*/ 258128 h 1580197"/>
                    <a:gd name="connsiteX39" fmla="*/ 242888 w 940118"/>
                    <a:gd name="connsiteY39" fmla="*/ 241935 h 1580197"/>
                    <a:gd name="connsiteX40" fmla="*/ 287315 w 940118"/>
                    <a:gd name="connsiteY40" fmla="*/ 198453 h 1580197"/>
                    <a:gd name="connsiteX41" fmla="*/ 286702 w 940118"/>
                    <a:gd name="connsiteY41" fmla="*/ 198120 h 1580197"/>
                    <a:gd name="connsiteX42" fmla="*/ 359092 w 940118"/>
                    <a:gd name="connsiteY42" fmla="*/ 140970 h 1580197"/>
                    <a:gd name="connsiteX43" fmla="*/ 378434 w 940118"/>
                    <a:gd name="connsiteY43" fmla="*/ 151488 h 1580197"/>
                    <a:gd name="connsiteX44" fmla="*/ 378837 w 940118"/>
                    <a:gd name="connsiteY44" fmla="*/ 151226 h 1580197"/>
                    <a:gd name="connsiteX45" fmla="*/ 360045 w 940118"/>
                    <a:gd name="connsiteY45" fmla="*/ 140970 h 1580197"/>
                    <a:gd name="connsiteX46" fmla="*/ 486263 w 940118"/>
                    <a:gd name="connsiteY46" fmla="*/ 68845 h 1580197"/>
                    <a:gd name="connsiteX47" fmla="*/ 485775 w 940118"/>
                    <a:gd name="connsiteY47" fmla="*/ 68580 h 1580197"/>
                    <a:gd name="connsiteX48" fmla="*/ 572452 w 940118"/>
                    <a:gd name="connsiteY48" fmla="*/ 32385 h 1580197"/>
                    <a:gd name="connsiteX49" fmla="*/ 595123 w 940118"/>
                    <a:gd name="connsiteY49" fmla="*/ 44713 h 1580197"/>
                    <a:gd name="connsiteX50" fmla="*/ 595672 w 940118"/>
                    <a:gd name="connsiteY50" fmla="*/ 44538 h 1580197"/>
                    <a:gd name="connsiteX51" fmla="*/ 573405 w 940118"/>
                    <a:gd name="connsiteY51" fmla="*/ 32385 h 1580197"/>
                    <a:gd name="connsiteX52" fmla="*/ 679133 w 940118"/>
                    <a:gd name="connsiteY52" fmla="*/ 0 h 1580197"/>
                    <a:gd name="connsiteX0" fmla="*/ 679133 w 940118"/>
                    <a:gd name="connsiteY0" fmla="*/ 0 h 1580197"/>
                    <a:gd name="connsiteX1" fmla="*/ 940118 w 940118"/>
                    <a:gd name="connsiteY1" fmla="*/ 140970 h 1580197"/>
                    <a:gd name="connsiteX2" fmla="*/ 747299 w 940118"/>
                    <a:gd name="connsiteY2" fmla="*/ 210278 h 1580197"/>
                    <a:gd name="connsiteX3" fmla="*/ 747713 w 940118"/>
                    <a:gd name="connsiteY3" fmla="*/ 210503 h 1580197"/>
                    <a:gd name="connsiteX4" fmla="*/ 620078 w 940118"/>
                    <a:gd name="connsiteY4" fmla="*/ 282893 h 1580197"/>
                    <a:gd name="connsiteX5" fmla="*/ 620077 w 940118"/>
                    <a:gd name="connsiteY5" fmla="*/ 282893 h 1580197"/>
                    <a:gd name="connsiteX6" fmla="*/ 548076 w 940118"/>
                    <a:gd name="connsiteY6" fmla="*/ 339736 h 1580197"/>
                    <a:gd name="connsiteX7" fmla="*/ 548640 w 940118"/>
                    <a:gd name="connsiteY7" fmla="*/ 340043 h 1580197"/>
                    <a:gd name="connsiteX8" fmla="*/ 503873 w 940118"/>
                    <a:gd name="connsiteY8" fmla="*/ 383858 h 1580197"/>
                    <a:gd name="connsiteX9" fmla="*/ 488633 w 940118"/>
                    <a:gd name="connsiteY9" fmla="*/ 399098 h 1580197"/>
                    <a:gd name="connsiteX10" fmla="*/ 488633 w 940118"/>
                    <a:gd name="connsiteY10" fmla="*/ 400050 h 1580197"/>
                    <a:gd name="connsiteX11" fmla="*/ 422910 w 940118"/>
                    <a:gd name="connsiteY11" fmla="*/ 482918 h 1580197"/>
                    <a:gd name="connsiteX12" fmla="*/ 422910 w 940118"/>
                    <a:gd name="connsiteY12" fmla="*/ 483870 h 1580197"/>
                    <a:gd name="connsiteX13" fmla="*/ 367665 w 940118"/>
                    <a:gd name="connsiteY13" fmla="*/ 572453 h 1580197"/>
                    <a:gd name="connsiteX14" fmla="*/ 368618 w 940118"/>
                    <a:gd name="connsiteY14" fmla="*/ 573405 h 1580197"/>
                    <a:gd name="connsiteX15" fmla="*/ 317183 w 940118"/>
                    <a:gd name="connsiteY15" fmla="*/ 684847 h 1580197"/>
                    <a:gd name="connsiteX16" fmla="*/ 305241 w 940118"/>
                    <a:gd name="connsiteY16" fmla="*/ 678329 h 1580197"/>
                    <a:gd name="connsiteX17" fmla="*/ 305235 w 940118"/>
                    <a:gd name="connsiteY17" fmla="*/ 678350 h 1580197"/>
                    <a:gd name="connsiteX18" fmla="*/ 317183 w 940118"/>
                    <a:gd name="connsiteY18" fmla="*/ 684847 h 1580197"/>
                    <a:gd name="connsiteX19" fmla="*/ 260985 w 940118"/>
                    <a:gd name="connsiteY19" fmla="*/ 1014413 h 1580197"/>
                    <a:gd name="connsiteX20" fmla="*/ 342900 w 940118"/>
                    <a:gd name="connsiteY20" fmla="*/ 1373505 h 1580197"/>
                    <a:gd name="connsiteX21" fmla="*/ 546735 w 940118"/>
                    <a:gd name="connsiteY21" fmla="*/ 1580197 h 1580197"/>
                    <a:gd name="connsiteX22" fmla="*/ 285750 w 940118"/>
                    <a:gd name="connsiteY22" fmla="*/ 1438275 h 1580197"/>
                    <a:gd name="connsiteX23" fmla="*/ 81915 w 940118"/>
                    <a:gd name="connsiteY23" fmla="*/ 1231583 h 1580197"/>
                    <a:gd name="connsiteX24" fmla="*/ 0 w 940118"/>
                    <a:gd name="connsiteY24" fmla="*/ 872490 h 1580197"/>
                    <a:gd name="connsiteX25" fmla="*/ 56197 w 940118"/>
                    <a:gd name="connsiteY25" fmla="*/ 542925 h 1580197"/>
                    <a:gd name="connsiteX26" fmla="*/ 62441 w 940118"/>
                    <a:gd name="connsiteY26" fmla="*/ 546321 h 1580197"/>
                    <a:gd name="connsiteX27" fmla="*/ 62617 w 940118"/>
                    <a:gd name="connsiteY27" fmla="*/ 545909 h 1580197"/>
                    <a:gd name="connsiteX28" fmla="*/ 57150 w 940118"/>
                    <a:gd name="connsiteY28" fmla="*/ 542925 h 1580197"/>
                    <a:gd name="connsiteX29" fmla="*/ 107444 w 940118"/>
                    <a:gd name="connsiteY29" fmla="*/ 431896 h 1580197"/>
                    <a:gd name="connsiteX30" fmla="*/ 106680 w 940118"/>
                    <a:gd name="connsiteY30" fmla="*/ 431483 h 1580197"/>
                    <a:gd name="connsiteX31" fmla="*/ 161925 w 940118"/>
                    <a:gd name="connsiteY31" fmla="*/ 341948 h 1580197"/>
                    <a:gd name="connsiteX32" fmla="*/ 171758 w 940118"/>
                    <a:gd name="connsiteY32" fmla="*/ 347295 h 1580197"/>
                    <a:gd name="connsiteX33" fmla="*/ 171778 w 940118"/>
                    <a:gd name="connsiteY33" fmla="*/ 347270 h 1580197"/>
                    <a:gd name="connsiteX34" fmla="*/ 161925 w 940118"/>
                    <a:gd name="connsiteY34" fmla="*/ 341948 h 1580197"/>
                    <a:gd name="connsiteX35" fmla="*/ 227648 w 940118"/>
                    <a:gd name="connsiteY35" fmla="*/ 258128 h 1580197"/>
                    <a:gd name="connsiteX36" fmla="*/ 239906 w 940118"/>
                    <a:gd name="connsiteY36" fmla="*/ 264794 h 1580197"/>
                    <a:gd name="connsiteX37" fmla="*/ 240267 w 940118"/>
                    <a:gd name="connsiteY37" fmla="*/ 264453 h 1580197"/>
                    <a:gd name="connsiteX38" fmla="*/ 228600 w 940118"/>
                    <a:gd name="connsiteY38" fmla="*/ 258128 h 1580197"/>
                    <a:gd name="connsiteX39" fmla="*/ 242888 w 940118"/>
                    <a:gd name="connsiteY39" fmla="*/ 241935 h 1580197"/>
                    <a:gd name="connsiteX40" fmla="*/ 287315 w 940118"/>
                    <a:gd name="connsiteY40" fmla="*/ 198453 h 1580197"/>
                    <a:gd name="connsiteX41" fmla="*/ 286702 w 940118"/>
                    <a:gd name="connsiteY41" fmla="*/ 198120 h 1580197"/>
                    <a:gd name="connsiteX42" fmla="*/ 359092 w 940118"/>
                    <a:gd name="connsiteY42" fmla="*/ 140970 h 1580197"/>
                    <a:gd name="connsiteX43" fmla="*/ 378434 w 940118"/>
                    <a:gd name="connsiteY43" fmla="*/ 151488 h 1580197"/>
                    <a:gd name="connsiteX44" fmla="*/ 378837 w 940118"/>
                    <a:gd name="connsiteY44" fmla="*/ 151226 h 1580197"/>
                    <a:gd name="connsiteX45" fmla="*/ 360045 w 940118"/>
                    <a:gd name="connsiteY45" fmla="*/ 140970 h 1580197"/>
                    <a:gd name="connsiteX46" fmla="*/ 486263 w 940118"/>
                    <a:gd name="connsiteY46" fmla="*/ 68845 h 1580197"/>
                    <a:gd name="connsiteX47" fmla="*/ 485775 w 940118"/>
                    <a:gd name="connsiteY47" fmla="*/ 68580 h 1580197"/>
                    <a:gd name="connsiteX48" fmla="*/ 572452 w 940118"/>
                    <a:gd name="connsiteY48" fmla="*/ 32385 h 1580197"/>
                    <a:gd name="connsiteX49" fmla="*/ 595123 w 940118"/>
                    <a:gd name="connsiteY49" fmla="*/ 44713 h 1580197"/>
                    <a:gd name="connsiteX50" fmla="*/ 573405 w 940118"/>
                    <a:gd name="connsiteY50" fmla="*/ 32385 h 1580197"/>
                    <a:gd name="connsiteX51" fmla="*/ 679133 w 940118"/>
                    <a:gd name="connsiteY51" fmla="*/ 0 h 1580197"/>
                    <a:gd name="connsiteX0" fmla="*/ 679133 w 940118"/>
                    <a:gd name="connsiteY0" fmla="*/ 0 h 1580197"/>
                    <a:gd name="connsiteX1" fmla="*/ 940118 w 940118"/>
                    <a:gd name="connsiteY1" fmla="*/ 140970 h 1580197"/>
                    <a:gd name="connsiteX2" fmla="*/ 747299 w 940118"/>
                    <a:gd name="connsiteY2" fmla="*/ 210278 h 1580197"/>
                    <a:gd name="connsiteX3" fmla="*/ 747713 w 940118"/>
                    <a:gd name="connsiteY3" fmla="*/ 210503 h 1580197"/>
                    <a:gd name="connsiteX4" fmla="*/ 620078 w 940118"/>
                    <a:gd name="connsiteY4" fmla="*/ 282893 h 1580197"/>
                    <a:gd name="connsiteX5" fmla="*/ 620077 w 940118"/>
                    <a:gd name="connsiteY5" fmla="*/ 282893 h 1580197"/>
                    <a:gd name="connsiteX6" fmla="*/ 548076 w 940118"/>
                    <a:gd name="connsiteY6" fmla="*/ 339736 h 1580197"/>
                    <a:gd name="connsiteX7" fmla="*/ 548640 w 940118"/>
                    <a:gd name="connsiteY7" fmla="*/ 340043 h 1580197"/>
                    <a:gd name="connsiteX8" fmla="*/ 503873 w 940118"/>
                    <a:gd name="connsiteY8" fmla="*/ 383858 h 1580197"/>
                    <a:gd name="connsiteX9" fmla="*/ 488633 w 940118"/>
                    <a:gd name="connsiteY9" fmla="*/ 399098 h 1580197"/>
                    <a:gd name="connsiteX10" fmla="*/ 488633 w 940118"/>
                    <a:gd name="connsiteY10" fmla="*/ 400050 h 1580197"/>
                    <a:gd name="connsiteX11" fmla="*/ 422910 w 940118"/>
                    <a:gd name="connsiteY11" fmla="*/ 482918 h 1580197"/>
                    <a:gd name="connsiteX12" fmla="*/ 422910 w 940118"/>
                    <a:gd name="connsiteY12" fmla="*/ 483870 h 1580197"/>
                    <a:gd name="connsiteX13" fmla="*/ 367665 w 940118"/>
                    <a:gd name="connsiteY13" fmla="*/ 572453 h 1580197"/>
                    <a:gd name="connsiteX14" fmla="*/ 368618 w 940118"/>
                    <a:gd name="connsiteY14" fmla="*/ 573405 h 1580197"/>
                    <a:gd name="connsiteX15" fmla="*/ 317183 w 940118"/>
                    <a:gd name="connsiteY15" fmla="*/ 684847 h 1580197"/>
                    <a:gd name="connsiteX16" fmla="*/ 305241 w 940118"/>
                    <a:gd name="connsiteY16" fmla="*/ 678329 h 1580197"/>
                    <a:gd name="connsiteX17" fmla="*/ 305235 w 940118"/>
                    <a:gd name="connsiteY17" fmla="*/ 678350 h 1580197"/>
                    <a:gd name="connsiteX18" fmla="*/ 317183 w 940118"/>
                    <a:gd name="connsiteY18" fmla="*/ 684847 h 1580197"/>
                    <a:gd name="connsiteX19" fmla="*/ 260985 w 940118"/>
                    <a:gd name="connsiteY19" fmla="*/ 1014413 h 1580197"/>
                    <a:gd name="connsiteX20" fmla="*/ 342900 w 940118"/>
                    <a:gd name="connsiteY20" fmla="*/ 1373505 h 1580197"/>
                    <a:gd name="connsiteX21" fmla="*/ 546735 w 940118"/>
                    <a:gd name="connsiteY21" fmla="*/ 1580197 h 1580197"/>
                    <a:gd name="connsiteX22" fmla="*/ 285750 w 940118"/>
                    <a:gd name="connsiteY22" fmla="*/ 1438275 h 1580197"/>
                    <a:gd name="connsiteX23" fmla="*/ 81915 w 940118"/>
                    <a:gd name="connsiteY23" fmla="*/ 1231583 h 1580197"/>
                    <a:gd name="connsiteX24" fmla="*/ 0 w 940118"/>
                    <a:gd name="connsiteY24" fmla="*/ 872490 h 1580197"/>
                    <a:gd name="connsiteX25" fmla="*/ 56197 w 940118"/>
                    <a:gd name="connsiteY25" fmla="*/ 542925 h 1580197"/>
                    <a:gd name="connsiteX26" fmla="*/ 62441 w 940118"/>
                    <a:gd name="connsiteY26" fmla="*/ 546321 h 1580197"/>
                    <a:gd name="connsiteX27" fmla="*/ 62617 w 940118"/>
                    <a:gd name="connsiteY27" fmla="*/ 545909 h 1580197"/>
                    <a:gd name="connsiteX28" fmla="*/ 57150 w 940118"/>
                    <a:gd name="connsiteY28" fmla="*/ 542925 h 1580197"/>
                    <a:gd name="connsiteX29" fmla="*/ 107444 w 940118"/>
                    <a:gd name="connsiteY29" fmla="*/ 431896 h 1580197"/>
                    <a:gd name="connsiteX30" fmla="*/ 106680 w 940118"/>
                    <a:gd name="connsiteY30" fmla="*/ 431483 h 1580197"/>
                    <a:gd name="connsiteX31" fmla="*/ 161925 w 940118"/>
                    <a:gd name="connsiteY31" fmla="*/ 341948 h 1580197"/>
                    <a:gd name="connsiteX32" fmla="*/ 171758 w 940118"/>
                    <a:gd name="connsiteY32" fmla="*/ 347295 h 1580197"/>
                    <a:gd name="connsiteX33" fmla="*/ 171778 w 940118"/>
                    <a:gd name="connsiteY33" fmla="*/ 347270 h 1580197"/>
                    <a:gd name="connsiteX34" fmla="*/ 161925 w 940118"/>
                    <a:gd name="connsiteY34" fmla="*/ 341948 h 1580197"/>
                    <a:gd name="connsiteX35" fmla="*/ 227648 w 940118"/>
                    <a:gd name="connsiteY35" fmla="*/ 258128 h 1580197"/>
                    <a:gd name="connsiteX36" fmla="*/ 239906 w 940118"/>
                    <a:gd name="connsiteY36" fmla="*/ 264794 h 1580197"/>
                    <a:gd name="connsiteX37" fmla="*/ 240267 w 940118"/>
                    <a:gd name="connsiteY37" fmla="*/ 264453 h 1580197"/>
                    <a:gd name="connsiteX38" fmla="*/ 228600 w 940118"/>
                    <a:gd name="connsiteY38" fmla="*/ 258128 h 1580197"/>
                    <a:gd name="connsiteX39" fmla="*/ 242888 w 940118"/>
                    <a:gd name="connsiteY39" fmla="*/ 241935 h 1580197"/>
                    <a:gd name="connsiteX40" fmla="*/ 287315 w 940118"/>
                    <a:gd name="connsiteY40" fmla="*/ 198453 h 1580197"/>
                    <a:gd name="connsiteX41" fmla="*/ 286702 w 940118"/>
                    <a:gd name="connsiteY41" fmla="*/ 198120 h 1580197"/>
                    <a:gd name="connsiteX42" fmla="*/ 359092 w 940118"/>
                    <a:gd name="connsiteY42" fmla="*/ 140970 h 1580197"/>
                    <a:gd name="connsiteX43" fmla="*/ 378434 w 940118"/>
                    <a:gd name="connsiteY43" fmla="*/ 151488 h 1580197"/>
                    <a:gd name="connsiteX44" fmla="*/ 378837 w 940118"/>
                    <a:gd name="connsiteY44" fmla="*/ 151226 h 1580197"/>
                    <a:gd name="connsiteX45" fmla="*/ 486263 w 940118"/>
                    <a:gd name="connsiteY45" fmla="*/ 68845 h 1580197"/>
                    <a:gd name="connsiteX46" fmla="*/ 485775 w 940118"/>
                    <a:gd name="connsiteY46" fmla="*/ 68580 h 1580197"/>
                    <a:gd name="connsiteX47" fmla="*/ 572452 w 940118"/>
                    <a:gd name="connsiteY47" fmla="*/ 32385 h 1580197"/>
                    <a:gd name="connsiteX48" fmla="*/ 595123 w 940118"/>
                    <a:gd name="connsiteY48" fmla="*/ 44713 h 1580197"/>
                    <a:gd name="connsiteX49" fmla="*/ 573405 w 940118"/>
                    <a:gd name="connsiteY49" fmla="*/ 32385 h 1580197"/>
                    <a:gd name="connsiteX50" fmla="*/ 679133 w 940118"/>
                    <a:gd name="connsiteY50" fmla="*/ 0 h 1580197"/>
                    <a:gd name="connsiteX0" fmla="*/ 679133 w 940118"/>
                    <a:gd name="connsiteY0" fmla="*/ 0 h 1580197"/>
                    <a:gd name="connsiteX1" fmla="*/ 940118 w 940118"/>
                    <a:gd name="connsiteY1" fmla="*/ 140970 h 1580197"/>
                    <a:gd name="connsiteX2" fmla="*/ 747299 w 940118"/>
                    <a:gd name="connsiteY2" fmla="*/ 210278 h 1580197"/>
                    <a:gd name="connsiteX3" fmla="*/ 747713 w 940118"/>
                    <a:gd name="connsiteY3" fmla="*/ 210503 h 1580197"/>
                    <a:gd name="connsiteX4" fmla="*/ 620078 w 940118"/>
                    <a:gd name="connsiteY4" fmla="*/ 282893 h 1580197"/>
                    <a:gd name="connsiteX5" fmla="*/ 620077 w 940118"/>
                    <a:gd name="connsiteY5" fmla="*/ 282893 h 1580197"/>
                    <a:gd name="connsiteX6" fmla="*/ 548076 w 940118"/>
                    <a:gd name="connsiteY6" fmla="*/ 339736 h 1580197"/>
                    <a:gd name="connsiteX7" fmla="*/ 548640 w 940118"/>
                    <a:gd name="connsiteY7" fmla="*/ 340043 h 1580197"/>
                    <a:gd name="connsiteX8" fmla="*/ 503873 w 940118"/>
                    <a:gd name="connsiteY8" fmla="*/ 383858 h 1580197"/>
                    <a:gd name="connsiteX9" fmla="*/ 488633 w 940118"/>
                    <a:gd name="connsiteY9" fmla="*/ 399098 h 1580197"/>
                    <a:gd name="connsiteX10" fmla="*/ 488633 w 940118"/>
                    <a:gd name="connsiteY10" fmla="*/ 400050 h 1580197"/>
                    <a:gd name="connsiteX11" fmla="*/ 422910 w 940118"/>
                    <a:gd name="connsiteY11" fmla="*/ 482918 h 1580197"/>
                    <a:gd name="connsiteX12" fmla="*/ 422910 w 940118"/>
                    <a:gd name="connsiteY12" fmla="*/ 483870 h 1580197"/>
                    <a:gd name="connsiteX13" fmla="*/ 367665 w 940118"/>
                    <a:gd name="connsiteY13" fmla="*/ 572453 h 1580197"/>
                    <a:gd name="connsiteX14" fmla="*/ 368618 w 940118"/>
                    <a:gd name="connsiteY14" fmla="*/ 573405 h 1580197"/>
                    <a:gd name="connsiteX15" fmla="*/ 317183 w 940118"/>
                    <a:gd name="connsiteY15" fmla="*/ 684847 h 1580197"/>
                    <a:gd name="connsiteX16" fmla="*/ 305241 w 940118"/>
                    <a:gd name="connsiteY16" fmla="*/ 678329 h 1580197"/>
                    <a:gd name="connsiteX17" fmla="*/ 305235 w 940118"/>
                    <a:gd name="connsiteY17" fmla="*/ 678350 h 1580197"/>
                    <a:gd name="connsiteX18" fmla="*/ 317183 w 940118"/>
                    <a:gd name="connsiteY18" fmla="*/ 684847 h 1580197"/>
                    <a:gd name="connsiteX19" fmla="*/ 260985 w 940118"/>
                    <a:gd name="connsiteY19" fmla="*/ 1014413 h 1580197"/>
                    <a:gd name="connsiteX20" fmla="*/ 342900 w 940118"/>
                    <a:gd name="connsiteY20" fmla="*/ 1373505 h 1580197"/>
                    <a:gd name="connsiteX21" fmla="*/ 546735 w 940118"/>
                    <a:gd name="connsiteY21" fmla="*/ 1580197 h 1580197"/>
                    <a:gd name="connsiteX22" fmla="*/ 285750 w 940118"/>
                    <a:gd name="connsiteY22" fmla="*/ 1438275 h 1580197"/>
                    <a:gd name="connsiteX23" fmla="*/ 81915 w 940118"/>
                    <a:gd name="connsiteY23" fmla="*/ 1231583 h 1580197"/>
                    <a:gd name="connsiteX24" fmla="*/ 0 w 940118"/>
                    <a:gd name="connsiteY24" fmla="*/ 872490 h 1580197"/>
                    <a:gd name="connsiteX25" fmla="*/ 56197 w 940118"/>
                    <a:gd name="connsiteY25" fmla="*/ 542925 h 1580197"/>
                    <a:gd name="connsiteX26" fmla="*/ 62441 w 940118"/>
                    <a:gd name="connsiteY26" fmla="*/ 546321 h 1580197"/>
                    <a:gd name="connsiteX27" fmla="*/ 62617 w 940118"/>
                    <a:gd name="connsiteY27" fmla="*/ 545909 h 1580197"/>
                    <a:gd name="connsiteX28" fmla="*/ 57150 w 940118"/>
                    <a:gd name="connsiteY28" fmla="*/ 542925 h 1580197"/>
                    <a:gd name="connsiteX29" fmla="*/ 107444 w 940118"/>
                    <a:gd name="connsiteY29" fmla="*/ 431896 h 1580197"/>
                    <a:gd name="connsiteX30" fmla="*/ 106680 w 940118"/>
                    <a:gd name="connsiteY30" fmla="*/ 431483 h 1580197"/>
                    <a:gd name="connsiteX31" fmla="*/ 161925 w 940118"/>
                    <a:gd name="connsiteY31" fmla="*/ 341948 h 1580197"/>
                    <a:gd name="connsiteX32" fmla="*/ 171758 w 940118"/>
                    <a:gd name="connsiteY32" fmla="*/ 347295 h 1580197"/>
                    <a:gd name="connsiteX33" fmla="*/ 171778 w 940118"/>
                    <a:gd name="connsiteY33" fmla="*/ 347270 h 1580197"/>
                    <a:gd name="connsiteX34" fmla="*/ 161925 w 940118"/>
                    <a:gd name="connsiteY34" fmla="*/ 341948 h 1580197"/>
                    <a:gd name="connsiteX35" fmla="*/ 227648 w 940118"/>
                    <a:gd name="connsiteY35" fmla="*/ 258128 h 1580197"/>
                    <a:gd name="connsiteX36" fmla="*/ 239906 w 940118"/>
                    <a:gd name="connsiteY36" fmla="*/ 264794 h 1580197"/>
                    <a:gd name="connsiteX37" fmla="*/ 240267 w 940118"/>
                    <a:gd name="connsiteY37" fmla="*/ 264453 h 1580197"/>
                    <a:gd name="connsiteX38" fmla="*/ 228600 w 940118"/>
                    <a:gd name="connsiteY38" fmla="*/ 258128 h 1580197"/>
                    <a:gd name="connsiteX39" fmla="*/ 242888 w 940118"/>
                    <a:gd name="connsiteY39" fmla="*/ 241935 h 1580197"/>
                    <a:gd name="connsiteX40" fmla="*/ 287315 w 940118"/>
                    <a:gd name="connsiteY40" fmla="*/ 198453 h 1580197"/>
                    <a:gd name="connsiteX41" fmla="*/ 286702 w 940118"/>
                    <a:gd name="connsiteY41" fmla="*/ 198120 h 1580197"/>
                    <a:gd name="connsiteX42" fmla="*/ 359092 w 940118"/>
                    <a:gd name="connsiteY42" fmla="*/ 140970 h 1580197"/>
                    <a:gd name="connsiteX43" fmla="*/ 378434 w 940118"/>
                    <a:gd name="connsiteY43" fmla="*/ 151488 h 1580197"/>
                    <a:gd name="connsiteX44" fmla="*/ 486263 w 940118"/>
                    <a:gd name="connsiteY44" fmla="*/ 68845 h 1580197"/>
                    <a:gd name="connsiteX45" fmla="*/ 485775 w 940118"/>
                    <a:gd name="connsiteY45" fmla="*/ 68580 h 1580197"/>
                    <a:gd name="connsiteX46" fmla="*/ 572452 w 940118"/>
                    <a:gd name="connsiteY46" fmla="*/ 32385 h 1580197"/>
                    <a:gd name="connsiteX47" fmla="*/ 595123 w 940118"/>
                    <a:gd name="connsiteY47" fmla="*/ 44713 h 1580197"/>
                    <a:gd name="connsiteX48" fmla="*/ 573405 w 940118"/>
                    <a:gd name="connsiteY48" fmla="*/ 32385 h 1580197"/>
                    <a:gd name="connsiteX49" fmla="*/ 679133 w 940118"/>
                    <a:gd name="connsiteY49" fmla="*/ 0 h 1580197"/>
                    <a:gd name="connsiteX0" fmla="*/ 679133 w 940118"/>
                    <a:gd name="connsiteY0" fmla="*/ 0 h 1580197"/>
                    <a:gd name="connsiteX1" fmla="*/ 940118 w 940118"/>
                    <a:gd name="connsiteY1" fmla="*/ 140970 h 1580197"/>
                    <a:gd name="connsiteX2" fmla="*/ 747299 w 940118"/>
                    <a:gd name="connsiteY2" fmla="*/ 210278 h 1580197"/>
                    <a:gd name="connsiteX3" fmla="*/ 747713 w 940118"/>
                    <a:gd name="connsiteY3" fmla="*/ 210503 h 1580197"/>
                    <a:gd name="connsiteX4" fmla="*/ 620078 w 940118"/>
                    <a:gd name="connsiteY4" fmla="*/ 282893 h 1580197"/>
                    <a:gd name="connsiteX5" fmla="*/ 620077 w 940118"/>
                    <a:gd name="connsiteY5" fmla="*/ 282893 h 1580197"/>
                    <a:gd name="connsiteX6" fmla="*/ 548076 w 940118"/>
                    <a:gd name="connsiteY6" fmla="*/ 339736 h 1580197"/>
                    <a:gd name="connsiteX7" fmla="*/ 548640 w 940118"/>
                    <a:gd name="connsiteY7" fmla="*/ 340043 h 1580197"/>
                    <a:gd name="connsiteX8" fmla="*/ 503873 w 940118"/>
                    <a:gd name="connsiteY8" fmla="*/ 383858 h 1580197"/>
                    <a:gd name="connsiteX9" fmla="*/ 488633 w 940118"/>
                    <a:gd name="connsiteY9" fmla="*/ 399098 h 1580197"/>
                    <a:gd name="connsiteX10" fmla="*/ 488633 w 940118"/>
                    <a:gd name="connsiteY10" fmla="*/ 400050 h 1580197"/>
                    <a:gd name="connsiteX11" fmla="*/ 422910 w 940118"/>
                    <a:gd name="connsiteY11" fmla="*/ 482918 h 1580197"/>
                    <a:gd name="connsiteX12" fmla="*/ 422910 w 940118"/>
                    <a:gd name="connsiteY12" fmla="*/ 483870 h 1580197"/>
                    <a:gd name="connsiteX13" fmla="*/ 367665 w 940118"/>
                    <a:gd name="connsiteY13" fmla="*/ 572453 h 1580197"/>
                    <a:gd name="connsiteX14" fmla="*/ 368618 w 940118"/>
                    <a:gd name="connsiteY14" fmla="*/ 573405 h 1580197"/>
                    <a:gd name="connsiteX15" fmla="*/ 317183 w 940118"/>
                    <a:gd name="connsiteY15" fmla="*/ 684847 h 1580197"/>
                    <a:gd name="connsiteX16" fmla="*/ 305241 w 940118"/>
                    <a:gd name="connsiteY16" fmla="*/ 678329 h 1580197"/>
                    <a:gd name="connsiteX17" fmla="*/ 305235 w 940118"/>
                    <a:gd name="connsiteY17" fmla="*/ 678350 h 1580197"/>
                    <a:gd name="connsiteX18" fmla="*/ 317183 w 940118"/>
                    <a:gd name="connsiteY18" fmla="*/ 684847 h 1580197"/>
                    <a:gd name="connsiteX19" fmla="*/ 260985 w 940118"/>
                    <a:gd name="connsiteY19" fmla="*/ 1014413 h 1580197"/>
                    <a:gd name="connsiteX20" fmla="*/ 342900 w 940118"/>
                    <a:gd name="connsiteY20" fmla="*/ 1373505 h 1580197"/>
                    <a:gd name="connsiteX21" fmla="*/ 546735 w 940118"/>
                    <a:gd name="connsiteY21" fmla="*/ 1580197 h 1580197"/>
                    <a:gd name="connsiteX22" fmla="*/ 285750 w 940118"/>
                    <a:gd name="connsiteY22" fmla="*/ 1438275 h 1580197"/>
                    <a:gd name="connsiteX23" fmla="*/ 81915 w 940118"/>
                    <a:gd name="connsiteY23" fmla="*/ 1231583 h 1580197"/>
                    <a:gd name="connsiteX24" fmla="*/ 0 w 940118"/>
                    <a:gd name="connsiteY24" fmla="*/ 872490 h 1580197"/>
                    <a:gd name="connsiteX25" fmla="*/ 56197 w 940118"/>
                    <a:gd name="connsiteY25" fmla="*/ 542925 h 1580197"/>
                    <a:gd name="connsiteX26" fmla="*/ 62441 w 940118"/>
                    <a:gd name="connsiteY26" fmla="*/ 546321 h 1580197"/>
                    <a:gd name="connsiteX27" fmla="*/ 62617 w 940118"/>
                    <a:gd name="connsiteY27" fmla="*/ 545909 h 1580197"/>
                    <a:gd name="connsiteX28" fmla="*/ 57150 w 940118"/>
                    <a:gd name="connsiteY28" fmla="*/ 542925 h 1580197"/>
                    <a:gd name="connsiteX29" fmla="*/ 107444 w 940118"/>
                    <a:gd name="connsiteY29" fmla="*/ 431896 h 1580197"/>
                    <a:gd name="connsiteX30" fmla="*/ 106680 w 940118"/>
                    <a:gd name="connsiteY30" fmla="*/ 431483 h 1580197"/>
                    <a:gd name="connsiteX31" fmla="*/ 161925 w 940118"/>
                    <a:gd name="connsiteY31" fmla="*/ 341948 h 1580197"/>
                    <a:gd name="connsiteX32" fmla="*/ 171758 w 940118"/>
                    <a:gd name="connsiteY32" fmla="*/ 347295 h 1580197"/>
                    <a:gd name="connsiteX33" fmla="*/ 171778 w 940118"/>
                    <a:gd name="connsiteY33" fmla="*/ 347270 h 1580197"/>
                    <a:gd name="connsiteX34" fmla="*/ 161925 w 940118"/>
                    <a:gd name="connsiteY34" fmla="*/ 341948 h 1580197"/>
                    <a:gd name="connsiteX35" fmla="*/ 227648 w 940118"/>
                    <a:gd name="connsiteY35" fmla="*/ 258128 h 1580197"/>
                    <a:gd name="connsiteX36" fmla="*/ 239906 w 940118"/>
                    <a:gd name="connsiteY36" fmla="*/ 264794 h 1580197"/>
                    <a:gd name="connsiteX37" fmla="*/ 240267 w 940118"/>
                    <a:gd name="connsiteY37" fmla="*/ 264453 h 1580197"/>
                    <a:gd name="connsiteX38" fmla="*/ 228600 w 940118"/>
                    <a:gd name="connsiteY38" fmla="*/ 258128 h 1580197"/>
                    <a:gd name="connsiteX39" fmla="*/ 242888 w 940118"/>
                    <a:gd name="connsiteY39" fmla="*/ 241935 h 1580197"/>
                    <a:gd name="connsiteX40" fmla="*/ 287315 w 940118"/>
                    <a:gd name="connsiteY40" fmla="*/ 198453 h 1580197"/>
                    <a:gd name="connsiteX41" fmla="*/ 286702 w 940118"/>
                    <a:gd name="connsiteY41" fmla="*/ 198120 h 1580197"/>
                    <a:gd name="connsiteX42" fmla="*/ 359092 w 940118"/>
                    <a:gd name="connsiteY42" fmla="*/ 140970 h 1580197"/>
                    <a:gd name="connsiteX43" fmla="*/ 486263 w 940118"/>
                    <a:gd name="connsiteY43" fmla="*/ 68845 h 1580197"/>
                    <a:gd name="connsiteX44" fmla="*/ 485775 w 940118"/>
                    <a:gd name="connsiteY44" fmla="*/ 68580 h 1580197"/>
                    <a:gd name="connsiteX45" fmla="*/ 572452 w 940118"/>
                    <a:gd name="connsiteY45" fmla="*/ 32385 h 1580197"/>
                    <a:gd name="connsiteX46" fmla="*/ 595123 w 940118"/>
                    <a:gd name="connsiteY46" fmla="*/ 44713 h 1580197"/>
                    <a:gd name="connsiteX47" fmla="*/ 573405 w 940118"/>
                    <a:gd name="connsiteY47" fmla="*/ 32385 h 1580197"/>
                    <a:gd name="connsiteX48" fmla="*/ 679133 w 940118"/>
                    <a:gd name="connsiteY48" fmla="*/ 0 h 1580197"/>
                    <a:gd name="connsiteX0" fmla="*/ 679133 w 940118"/>
                    <a:gd name="connsiteY0" fmla="*/ 0 h 1580197"/>
                    <a:gd name="connsiteX1" fmla="*/ 940118 w 940118"/>
                    <a:gd name="connsiteY1" fmla="*/ 140970 h 1580197"/>
                    <a:gd name="connsiteX2" fmla="*/ 747299 w 940118"/>
                    <a:gd name="connsiteY2" fmla="*/ 210278 h 1580197"/>
                    <a:gd name="connsiteX3" fmla="*/ 747713 w 940118"/>
                    <a:gd name="connsiteY3" fmla="*/ 210503 h 1580197"/>
                    <a:gd name="connsiteX4" fmla="*/ 620078 w 940118"/>
                    <a:gd name="connsiteY4" fmla="*/ 282893 h 1580197"/>
                    <a:gd name="connsiteX5" fmla="*/ 620077 w 940118"/>
                    <a:gd name="connsiteY5" fmla="*/ 282893 h 1580197"/>
                    <a:gd name="connsiteX6" fmla="*/ 548076 w 940118"/>
                    <a:gd name="connsiteY6" fmla="*/ 339736 h 1580197"/>
                    <a:gd name="connsiteX7" fmla="*/ 548640 w 940118"/>
                    <a:gd name="connsiteY7" fmla="*/ 340043 h 1580197"/>
                    <a:gd name="connsiteX8" fmla="*/ 503873 w 940118"/>
                    <a:gd name="connsiteY8" fmla="*/ 383858 h 1580197"/>
                    <a:gd name="connsiteX9" fmla="*/ 488633 w 940118"/>
                    <a:gd name="connsiteY9" fmla="*/ 399098 h 1580197"/>
                    <a:gd name="connsiteX10" fmla="*/ 488633 w 940118"/>
                    <a:gd name="connsiteY10" fmla="*/ 400050 h 1580197"/>
                    <a:gd name="connsiteX11" fmla="*/ 422910 w 940118"/>
                    <a:gd name="connsiteY11" fmla="*/ 482918 h 1580197"/>
                    <a:gd name="connsiteX12" fmla="*/ 422910 w 940118"/>
                    <a:gd name="connsiteY12" fmla="*/ 483870 h 1580197"/>
                    <a:gd name="connsiteX13" fmla="*/ 367665 w 940118"/>
                    <a:gd name="connsiteY13" fmla="*/ 572453 h 1580197"/>
                    <a:gd name="connsiteX14" fmla="*/ 368618 w 940118"/>
                    <a:gd name="connsiteY14" fmla="*/ 573405 h 1580197"/>
                    <a:gd name="connsiteX15" fmla="*/ 317183 w 940118"/>
                    <a:gd name="connsiteY15" fmla="*/ 684847 h 1580197"/>
                    <a:gd name="connsiteX16" fmla="*/ 305241 w 940118"/>
                    <a:gd name="connsiteY16" fmla="*/ 678329 h 1580197"/>
                    <a:gd name="connsiteX17" fmla="*/ 305235 w 940118"/>
                    <a:gd name="connsiteY17" fmla="*/ 678350 h 1580197"/>
                    <a:gd name="connsiteX18" fmla="*/ 317183 w 940118"/>
                    <a:gd name="connsiteY18" fmla="*/ 684847 h 1580197"/>
                    <a:gd name="connsiteX19" fmla="*/ 260985 w 940118"/>
                    <a:gd name="connsiteY19" fmla="*/ 1014413 h 1580197"/>
                    <a:gd name="connsiteX20" fmla="*/ 342900 w 940118"/>
                    <a:gd name="connsiteY20" fmla="*/ 1373505 h 1580197"/>
                    <a:gd name="connsiteX21" fmla="*/ 546735 w 940118"/>
                    <a:gd name="connsiteY21" fmla="*/ 1580197 h 1580197"/>
                    <a:gd name="connsiteX22" fmla="*/ 285750 w 940118"/>
                    <a:gd name="connsiteY22" fmla="*/ 1438275 h 1580197"/>
                    <a:gd name="connsiteX23" fmla="*/ 81915 w 940118"/>
                    <a:gd name="connsiteY23" fmla="*/ 1231583 h 1580197"/>
                    <a:gd name="connsiteX24" fmla="*/ 0 w 940118"/>
                    <a:gd name="connsiteY24" fmla="*/ 872490 h 1580197"/>
                    <a:gd name="connsiteX25" fmla="*/ 56197 w 940118"/>
                    <a:gd name="connsiteY25" fmla="*/ 542925 h 1580197"/>
                    <a:gd name="connsiteX26" fmla="*/ 62441 w 940118"/>
                    <a:gd name="connsiteY26" fmla="*/ 546321 h 1580197"/>
                    <a:gd name="connsiteX27" fmla="*/ 62617 w 940118"/>
                    <a:gd name="connsiteY27" fmla="*/ 545909 h 1580197"/>
                    <a:gd name="connsiteX28" fmla="*/ 57150 w 940118"/>
                    <a:gd name="connsiteY28" fmla="*/ 542925 h 1580197"/>
                    <a:gd name="connsiteX29" fmla="*/ 107444 w 940118"/>
                    <a:gd name="connsiteY29" fmla="*/ 431896 h 1580197"/>
                    <a:gd name="connsiteX30" fmla="*/ 106680 w 940118"/>
                    <a:gd name="connsiteY30" fmla="*/ 431483 h 1580197"/>
                    <a:gd name="connsiteX31" fmla="*/ 161925 w 940118"/>
                    <a:gd name="connsiteY31" fmla="*/ 341948 h 1580197"/>
                    <a:gd name="connsiteX32" fmla="*/ 171758 w 940118"/>
                    <a:gd name="connsiteY32" fmla="*/ 347295 h 1580197"/>
                    <a:gd name="connsiteX33" fmla="*/ 171778 w 940118"/>
                    <a:gd name="connsiteY33" fmla="*/ 347270 h 1580197"/>
                    <a:gd name="connsiteX34" fmla="*/ 161925 w 940118"/>
                    <a:gd name="connsiteY34" fmla="*/ 341948 h 1580197"/>
                    <a:gd name="connsiteX35" fmla="*/ 227648 w 940118"/>
                    <a:gd name="connsiteY35" fmla="*/ 258128 h 1580197"/>
                    <a:gd name="connsiteX36" fmla="*/ 239906 w 940118"/>
                    <a:gd name="connsiteY36" fmla="*/ 264794 h 1580197"/>
                    <a:gd name="connsiteX37" fmla="*/ 240267 w 940118"/>
                    <a:gd name="connsiteY37" fmla="*/ 264453 h 1580197"/>
                    <a:gd name="connsiteX38" fmla="*/ 228600 w 940118"/>
                    <a:gd name="connsiteY38" fmla="*/ 258128 h 1580197"/>
                    <a:gd name="connsiteX39" fmla="*/ 287315 w 940118"/>
                    <a:gd name="connsiteY39" fmla="*/ 198453 h 1580197"/>
                    <a:gd name="connsiteX40" fmla="*/ 286702 w 940118"/>
                    <a:gd name="connsiteY40" fmla="*/ 198120 h 1580197"/>
                    <a:gd name="connsiteX41" fmla="*/ 359092 w 940118"/>
                    <a:gd name="connsiteY41" fmla="*/ 140970 h 1580197"/>
                    <a:gd name="connsiteX42" fmla="*/ 486263 w 940118"/>
                    <a:gd name="connsiteY42" fmla="*/ 68845 h 1580197"/>
                    <a:gd name="connsiteX43" fmla="*/ 485775 w 940118"/>
                    <a:gd name="connsiteY43" fmla="*/ 68580 h 1580197"/>
                    <a:gd name="connsiteX44" fmla="*/ 572452 w 940118"/>
                    <a:gd name="connsiteY44" fmla="*/ 32385 h 1580197"/>
                    <a:gd name="connsiteX45" fmla="*/ 595123 w 940118"/>
                    <a:gd name="connsiteY45" fmla="*/ 44713 h 1580197"/>
                    <a:gd name="connsiteX46" fmla="*/ 573405 w 940118"/>
                    <a:gd name="connsiteY46" fmla="*/ 32385 h 1580197"/>
                    <a:gd name="connsiteX47" fmla="*/ 679133 w 940118"/>
                    <a:gd name="connsiteY47" fmla="*/ 0 h 1580197"/>
                    <a:gd name="connsiteX0" fmla="*/ 679133 w 940118"/>
                    <a:gd name="connsiteY0" fmla="*/ 0 h 1580197"/>
                    <a:gd name="connsiteX1" fmla="*/ 940118 w 940118"/>
                    <a:gd name="connsiteY1" fmla="*/ 140970 h 1580197"/>
                    <a:gd name="connsiteX2" fmla="*/ 747299 w 940118"/>
                    <a:gd name="connsiteY2" fmla="*/ 210278 h 1580197"/>
                    <a:gd name="connsiteX3" fmla="*/ 747713 w 940118"/>
                    <a:gd name="connsiteY3" fmla="*/ 210503 h 1580197"/>
                    <a:gd name="connsiteX4" fmla="*/ 620078 w 940118"/>
                    <a:gd name="connsiteY4" fmla="*/ 282893 h 1580197"/>
                    <a:gd name="connsiteX5" fmla="*/ 620077 w 940118"/>
                    <a:gd name="connsiteY5" fmla="*/ 282893 h 1580197"/>
                    <a:gd name="connsiteX6" fmla="*/ 548076 w 940118"/>
                    <a:gd name="connsiteY6" fmla="*/ 339736 h 1580197"/>
                    <a:gd name="connsiteX7" fmla="*/ 548640 w 940118"/>
                    <a:gd name="connsiteY7" fmla="*/ 340043 h 1580197"/>
                    <a:gd name="connsiteX8" fmla="*/ 503873 w 940118"/>
                    <a:gd name="connsiteY8" fmla="*/ 383858 h 1580197"/>
                    <a:gd name="connsiteX9" fmla="*/ 488633 w 940118"/>
                    <a:gd name="connsiteY9" fmla="*/ 399098 h 1580197"/>
                    <a:gd name="connsiteX10" fmla="*/ 488633 w 940118"/>
                    <a:gd name="connsiteY10" fmla="*/ 400050 h 1580197"/>
                    <a:gd name="connsiteX11" fmla="*/ 422910 w 940118"/>
                    <a:gd name="connsiteY11" fmla="*/ 482918 h 1580197"/>
                    <a:gd name="connsiteX12" fmla="*/ 422910 w 940118"/>
                    <a:gd name="connsiteY12" fmla="*/ 483870 h 1580197"/>
                    <a:gd name="connsiteX13" fmla="*/ 367665 w 940118"/>
                    <a:gd name="connsiteY13" fmla="*/ 572453 h 1580197"/>
                    <a:gd name="connsiteX14" fmla="*/ 368618 w 940118"/>
                    <a:gd name="connsiteY14" fmla="*/ 573405 h 1580197"/>
                    <a:gd name="connsiteX15" fmla="*/ 317183 w 940118"/>
                    <a:gd name="connsiteY15" fmla="*/ 684847 h 1580197"/>
                    <a:gd name="connsiteX16" fmla="*/ 305241 w 940118"/>
                    <a:gd name="connsiteY16" fmla="*/ 678329 h 1580197"/>
                    <a:gd name="connsiteX17" fmla="*/ 305235 w 940118"/>
                    <a:gd name="connsiteY17" fmla="*/ 678350 h 1580197"/>
                    <a:gd name="connsiteX18" fmla="*/ 317183 w 940118"/>
                    <a:gd name="connsiteY18" fmla="*/ 684847 h 1580197"/>
                    <a:gd name="connsiteX19" fmla="*/ 260985 w 940118"/>
                    <a:gd name="connsiteY19" fmla="*/ 1014413 h 1580197"/>
                    <a:gd name="connsiteX20" fmla="*/ 342900 w 940118"/>
                    <a:gd name="connsiteY20" fmla="*/ 1373505 h 1580197"/>
                    <a:gd name="connsiteX21" fmla="*/ 546735 w 940118"/>
                    <a:gd name="connsiteY21" fmla="*/ 1580197 h 1580197"/>
                    <a:gd name="connsiteX22" fmla="*/ 285750 w 940118"/>
                    <a:gd name="connsiteY22" fmla="*/ 1438275 h 1580197"/>
                    <a:gd name="connsiteX23" fmla="*/ 81915 w 940118"/>
                    <a:gd name="connsiteY23" fmla="*/ 1231583 h 1580197"/>
                    <a:gd name="connsiteX24" fmla="*/ 0 w 940118"/>
                    <a:gd name="connsiteY24" fmla="*/ 872490 h 1580197"/>
                    <a:gd name="connsiteX25" fmla="*/ 56197 w 940118"/>
                    <a:gd name="connsiteY25" fmla="*/ 542925 h 1580197"/>
                    <a:gd name="connsiteX26" fmla="*/ 62441 w 940118"/>
                    <a:gd name="connsiteY26" fmla="*/ 546321 h 1580197"/>
                    <a:gd name="connsiteX27" fmla="*/ 62617 w 940118"/>
                    <a:gd name="connsiteY27" fmla="*/ 545909 h 1580197"/>
                    <a:gd name="connsiteX28" fmla="*/ 57150 w 940118"/>
                    <a:gd name="connsiteY28" fmla="*/ 542925 h 1580197"/>
                    <a:gd name="connsiteX29" fmla="*/ 107444 w 940118"/>
                    <a:gd name="connsiteY29" fmla="*/ 431896 h 1580197"/>
                    <a:gd name="connsiteX30" fmla="*/ 106680 w 940118"/>
                    <a:gd name="connsiteY30" fmla="*/ 431483 h 1580197"/>
                    <a:gd name="connsiteX31" fmla="*/ 161925 w 940118"/>
                    <a:gd name="connsiteY31" fmla="*/ 341948 h 1580197"/>
                    <a:gd name="connsiteX32" fmla="*/ 171758 w 940118"/>
                    <a:gd name="connsiteY32" fmla="*/ 347295 h 1580197"/>
                    <a:gd name="connsiteX33" fmla="*/ 171778 w 940118"/>
                    <a:gd name="connsiteY33" fmla="*/ 347270 h 1580197"/>
                    <a:gd name="connsiteX34" fmla="*/ 161925 w 940118"/>
                    <a:gd name="connsiteY34" fmla="*/ 341948 h 1580197"/>
                    <a:gd name="connsiteX35" fmla="*/ 227648 w 940118"/>
                    <a:gd name="connsiteY35" fmla="*/ 258128 h 1580197"/>
                    <a:gd name="connsiteX36" fmla="*/ 239906 w 940118"/>
                    <a:gd name="connsiteY36" fmla="*/ 264794 h 1580197"/>
                    <a:gd name="connsiteX37" fmla="*/ 228600 w 940118"/>
                    <a:gd name="connsiteY37" fmla="*/ 258128 h 1580197"/>
                    <a:gd name="connsiteX38" fmla="*/ 287315 w 940118"/>
                    <a:gd name="connsiteY38" fmla="*/ 198453 h 1580197"/>
                    <a:gd name="connsiteX39" fmla="*/ 286702 w 940118"/>
                    <a:gd name="connsiteY39" fmla="*/ 198120 h 1580197"/>
                    <a:gd name="connsiteX40" fmla="*/ 359092 w 940118"/>
                    <a:gd name="connsiteY40" fmla="*/ 140970 h 1580197"/>
                    <a:gd name="connsiteX41" fmla="*/ 486263 w 940118"/>
                    <a:gd name="connsiteY41" fmla="*/ 68845 h 1580197"/>
                    <a:gd name="connsiteX42" fmla="*/ 485775 w 940118"/>
                    <a:gd name="connsiteY42" fmla="*/ 68580 h 1580197"/>
                    <a:gd name="connsiteX43" fmla="*/ 572452 w 940118"/>
                    <a:gd name="connsiteY43" fmla="*/ 32385 h 1580197"/>
                    <a:gd name="connsiteX44" fmla="*/ 595123 w 940118"/>
                    <a:gd name="connsiteY44" fmla="*/ 44713 h 1580197"/>
                    <a:gd name="connsiteX45" fmla="*/ 573405 w 940118"/>
                    <a:gd name="connsiteY45" fmla="*/ 32385 h 1580197"/>
                    <a:gd name="connsiteX46" fmla="*/ 679133 w 940118"/>
                    <a:gd name="connsiteY46" fmla="*/ 0 h 1580197"/>
                    <a:gd name="connsiteX0" fmla="*/ 679133 w 940118"/>
                    <a:gd name="connsiteY0" fmla="*/ 0 h 1580197"/>
                    <a:gd name="connsiteX1" fmla="*/ 940118 w 940118"/>
                    <a:gd name="connsiteY1" fmla="*/ 140970 h 1580197"/>
                    <a:gd name="connsiteX2" fmla="*/ 747299 w 940118"/>
                    <a:gd name="connsiteY2" fmla="*/ 210278 h 1580197"/>
                    <a:gd name="connsiteX3" fmla="*/ 747713 w 940118"/>
                    <a:gd name="connsiteY3" fmla="*/ 210503 h 1580197"/>
                    <a:gd name="connsiteX4" fmla="*/ 620078 w 940118"/>
                    <a:gd name="connsiteY4" fmla="*/ 282893 h 1580197"/>
                    <a:gd name="connsiteX5" fmla="*/ 620077 w 940118"/>
                    <a:gd name="connsiteY5" fmla="*/ 282893 h 1580197"/>
                    <a:gd name="connsiteX6" fmla="*/ 548076 w 940118"/>
                    <a:gd name="connsiteY6" fmla="*/ 339736 h 1580197"/>
                    <a:gd name="connsiteX7" fmla="*/ 548640 w 940118"/>
                    <a:gd name="connsiteY7" fmla="*/ 340043 h 1580197"/>
                    <a:gd name="connsiteX8" fmla="*/ 503873 w 940118"/>
                    <a:gd name="connsiteY8" fmla="*/ 383858 h 1580197"/>
                    <a:gd name="connsiteX9" fmla="*/ 488633 w 940118"/>
                    <a:gd name="connsiteY9" fmla="*/ 399098 h 1580197"/>
                    <a:gd name="connsiteX10" fmla="*/ 488633 w 940118"/>
                    <a:gd name="connsiteY10" fmla="*/ 400050 h 1580197"/>
                    <a:gd name="connsiteX11" fmla="*/ 422910 w 940118"/>
                    <a:gd name="connsiteY11" fmla="*/ 482918 h 1580197"/>
                    <a:gd name="connsiteX12" fmla="*/ 422910 w 940118"/>
                    <a:gd name="connsiteY12" fmla="*/ 483870 h 1580197"/>
                    <a:gd name="connsiteX13" fmla="*/ 367665 w 940118"/>
                    <a:gd name="connsiteY13" fmla="*/ 572453 h 1580197"/>
                    <a:gd name="connsiteX14" fmla="*/ 368618 w 940118"/>
                    <a:gd name="connsiteY14" fmla="*/ 573405 h 1580197"/>
                    <a:gd name="connsiteX15" fmla="*/ 317183 w 940118"/>
                    <a:gd name="connsiteY15" fmla="*/ 684847 h 1580197"/>
                    <a:gd name="connsiteX16" fmla="*/ 305241 w 940118"/>
                    <a:gd name="connsiteY16" fmla="*/ 678329 h 1580197"/>
                    <a:gd name="connsiteX17" fmla="*/ 305235 w 940118"/>
                    <a:gd name="connsiteY17" fmla="*/ 678350 h 1580197"/>
                    <a:gd name="connsiteX18" fmla="*/ 317183 w 940118"/>
                    <a:gd name="connsiteY18" fmla="*/ 684847 h 1580197"/>
                    <a:gd name="connsiteX19" fmla="*/ 260985 w 940118"/>
                    <a:gd name="connsiteY19" fmla="*/ 1014413 h 1580197"/>
                    <a:gd name="connsiteX20" fmla="*/ 342900 w 940118"/>
                    <a:gd name="connsiteY20" fmla="*/ 1373505 h 1580197"/>
                    <a:gd name="connsiteX21" fmla="*/ 546735 w 940118"/>
                    <a:gd name="connsiteY21" fmla="*/ 1580197 h 1580197"/>
                    <a:gd name="connsiteX22" fmla="*/ 285750 w 940118"/>
                    <a:gd name="connsiteY22" fmla="*/ 1438275 h 1580197"/>
                    <a:gd name="connsiteX23" fmla="*/ 81915 w 940118"/>
                    <a:gd name="connsiteY23" fmla="*/ 1231583 h 1580197"/>
                    <a:gd name="connsiteX24" fmla="*/ 0 w 940118"/>
                    <a:gd name="connsiteY24" fmla="*/ 872490 h 1580197"/>
                    <a:gd name="connsiteX25" fmla="*/ 56197 w 940118"/>
                    <a:gd name="connsiteY25" fmla="*/ 542925 h 1580197"/>
                    <a:gd name="connsiteX26" fmla="*/ 62441 w 940118"/>
                    <a:gd name="connsiteY26" fmla="*/ 546321 h 1580197"/>
                    <a:gd name="connsiteX27" fmla="*/ 62617 w 940118"/>
                    <a:gd name="connsiteY27" fmla="*/ 545909 h 1580197"/>
                    <a:gd name="connsiteX28" fmla="*/ 57150 w 940118"/>
                    <a:gd name="connsiteY28" fmla="*/ 542925 h 1580197"/>
                    <a:gd name="connsiteX29" fmla="*/ 107444 w 940118"/>
                    <a:gd name="connsiteY29" fmla="*/ 431896 h 1580197"/>
                    <a:gd name="connsiteX30" fmla="*/ 106680 w 940118"/>
                    <a:gd name="connsiteY30" fmla="*/ 431483 h 1580197"/>
                    <a:gd name="connsiteX31" fmla="*/ 161925 w 940118"/>
                    <a:gd name="connsiteY31" fmla="*/ 341948 h 1580197"/>
                    <a:gd name="connsiteX32" fmla="*/ 171758 w 940118"/>
                    <a:gd name="connsiteY32" fmla="*/ 347295 h 1580197"/>
                    <a:gd name="connsiteX33" fmla="*/ 171778 w 940118"/>
                    <a:gd name="connsiteY33" fmla="*/ 347270 h 1580197"/>
                    <a:gd name="connsiteX34" fmla="*/ 161925 w 940118"/>
                    <a:gd name="connsiteY34" fmla="*/ 341948 h 1580197"/>
                    <a:gd name="connsiteX35" fmla="*/ 227648 w 940118"/>
                    <a:gd name="connsiteY35" fmla="*/ 258128 h 1580197"/>
                    <a:gd name="connsiteX36" fmla="*/ 239906 w 940118"/>
                    <a:gd name="connsiteY36" fmla="*/ 264794 h 1580197"/>
                    <a:gd name="connsiteX37" fmla="*/ 287315 w 940118"/>
                    <a:gd name="connsiteY37" fmla="*/ 198453 h 1580197"/>
                    <a:gd name="connsiteX38" fmla="*/ 286702 w 940118"/>
                    <a:gd name="connsiteY38" fmla="*/ 198120 h 1580197"/>
                    <a:gd name="connsiteX39" fmla="*/ 359092 w 940118"/>
                    <a:gd name="connsiteY39" fmla="*/ 140970 h 1580197"/>
                    <a:gd name="connsiteX40" fmla="*/ 486263 w 940118"/>
                    <a:gd name="connsiteY40" fmla="*/ 68845 h 1580197"/>
                    <a:gd name="connsiteX41" fmla="*/ 485775 w 940118"/>
                    <a:gd name="connsiteY41" fmla="*/ 68580 h 1580197"/>
                    <a:gd name="connsiteX42" fmla="*/ 572452 w 940118"/>
                    <a:gd name="connsiteY42" fmla="*/ 32385 h 1580197"/>
                    <a:gd name="connsiteX43" fmla="*/ 595123 w 940118"/>
                    <a:gd name="connsiteY43" fmla="*/ 44713 h 1580197"/>
                    <a:gd name="connsiteX44" fmla="*/ 573405 w 940118"/>
                    <a:gd name="connsiteY44" fmla="*/ 32385 h 1580197"/>
                    <a:gd name="connsiteX45" fmla="*/ 679133 w 940118"/>
                    <a:gd name="connsiteY45" fmla="*/ 0 h 1580197"/>
                    <a:gd name="connsiteX0" fmla="*/ 679133 w 940118"/>
                    <a:gd name="connsiteY0" fmla="*/ 0 h 1580197"/>
                    <a:gd name="connsiteX1" fmla="*/ 940118 w 940118"/>
                    <a:gd name="connsiteY1" fmla="*/ 140970 h 1580197"/>
                    <a:gd name="connsiteX2" fmla="*/ 747299 w 940118"/>
                    <a:gd name="connsiteY2" fmla="*/ 210278 h 1580197"/>
                    <a:gd name="connsiteX3" fmla="*/ 747713 w 940118"/>
                    <a:gd name="connsiteY3" fmla="*/ 210503 h 1580197"/>
                    <a:gd name="connsiteX4" fmla="*/ 620078 w 940118"/>
                    <a:gd name="connsiteY4" fmla="*/ 282893 h 1580197"/>
                    <a:gd name="connsiteX5" fmla="*/ 620077 w 940118"/>
                    <a:gd name="connsiteY5" fmla="*/ 282893 h 1580197"/>
                    <a:gd name="connsiteX6" fmla="*/ 548076 w 940118"/>
                    <a:gd name="connsiteY6" fmla="*/ 339736 h 1580197"/>
                    <a:gd name="connsiteX7" fmla="*/ 548640 w 940118"/>
                    <a:gd name="connsiteY7" fmla="*/ 340043 h 1580197"/>
                    <a:gd name="connsiteX8" fmla="*/ 503873 w 940118"/>
                    <a:gd name="connsiteY8" fmla="*/ 383858 h 1580197"/>
                    <a:gd name="connsiteX9" fmla="*/ 488633 w 940118"/>
                    <a:gd name="connsiteY9" fmla="*/ 399098 h 1580197"/>
                    <a:gd name="connsiteX10" fmla="*/ 488633 w 940118"/>
                    <a:gd name="connsiteY10" fmla="*/ 400050 h 1580197"/>
                    <a:gd name="connsiteX11" fmla="*/ 422910 w 940118"/>
                    <a:gd name="connsiteY11" fmla="*/ 482918 h 1580197"/>
                    <a:gd name="connsiteX12" fmla="*/ 422910 w 940118"/>
                    <a:gd name="connsiteY12" fmla="*/ 483870 h 1580197"/>
                    <a:gd name="connsiteX13" fmla="*/ 367665 w 940118"/>
                    <a:gd name="connsiteY13" fmla="*/ 572453 h 1580197"/>
                    <a:gd name="connsiteX14" fmla="*/ 368618 w 940118"/>
                    <a:gd name="connsiteY14" fmla="*/ 573405 h 1580197"/>
                    <a:gd name="connsiteX15" fmla="*/ 317183 w 940118"/>
                    <a:gd name="connsiteY15" fmla="*/ 684847 h 1580197"/>
                    <a:gd name="connsiteX16" fmla="*/ 305241 w 940118"/>
                    <a:gd name="connsiteY16" fmla="*/ 678329 h 1580197"/>
                    <a:gd name="connsiteX17" fmla="*/ 305235 w 940118"/>
                    <a:gd name="connsiteY17" fmla="*/ 678350 h 1580197"/>
                    <a:gd name="connsiteX18" fmla="*/ 317183 w 940118"/>
                    <a:gd name="connsiteY18" fmla="*/ 684847 h 1580197"/>
                    <a:gd name="connsiteX19" fmla="*/ 260985 w 940118"/>
                    <a:gd name="connsiteY19" fmla="*/ 1014413 h 1580197"/>
                    <a:gd name="connsiteX20" fmla="*/ 342900 w 940118"/>
                    <a:gd name="connsiteY20" fmla="*/ 1373505 h 1580197"/>
                    <a:gd name="connsiteX21" fmla="*/ 546735 w 940118"/>
                    <a:gd name="connsiteY21" fmla="*/ 1580197 h 1580197"/>
                    <a:gd name="connsiteX22" fmla="*/ 285750 w 940118"/>
                    <a:gd name="connsiteY22" fmla="*/ 1438275 h 1580197"/>
                    <a:gd name="connsiteX23" fmla="*/ 81915 w 940118"/>
                    <a:gd name="connsiteY23" fmla="*/ 1231583 h 1580197"/>
                    <a:gd name="connsiteX24" fmla="*/ 0 w 940118"/>
                    <a:gd name="connsiteY24" fmla="*/ 872490 h 1580197"/>
                    <a:gd name="connsiteX25" fmla="*/ 56197 w 940118"/>
                    <a:gd name="connsiteY25" fmla="*/ 542925 h 1580197"/>
                    <a:gd name="connsiteX26" fmla="*/ 62441 w 940118"/>
                    <a:gd name="connsiteY26" fmla="*/ 546321 h 1580197"/>
                    <a:gd name="connsiteX27" fmla="*/ 62617 w 940118"/>
                    <a:gd name="connsiteY27" fmla="*/ 545909 h 1580197"/>
                    <a:gd name="connsiteX28" fmla="*/ 57150 w 940118"/>
                    <a:gd name="connsiteY28" fmla="*/ 542925 h 1580197"/>
                    <a:gd name="connsiteX29" fmla="*/ 107444 w 940118"/>
                    <a:gd name="connsiteY29" fmla="*/ 431896 h 1580197"/>
                    <a:gd name="connsiteX30" fmla="*/ 106680 w 940118"/>
                    <a:gd name="connsiteY30" fmla="*/ 431483 h 1580197"/>
                    <a:gd name="connsiteX31" fmla="*/ 161925 w 940118"/>
                    <a:gd name="connsiteY31" fmla="*/ 341948 h 1580197"/>
                    <a:gd name="connsiteX32" fmla="*/ 171758 w 940118"/>
                    <a:gd name="connsiteY32" fmla="*/ 347295 h 1580197"/>
                    <a:gd name="connsiteX33" fmla="*/ 171778 w 940118"/>
                    <a:gd name="connsiteY33" fmla="*/ 347270 h 1580197"/>
                    <a:gd name="connsiteX34" fmla="*/ 161925 w 940118"/>
                    <a:gd name="connsiteY34" fmla="*/ 341948 h 1580197"/>
                    <a:gd name="connsiteX35" fmla="*/ 227648 w 940118"/>
                    <a:gd name="connsiteY35" fmla="*/ 258128 h 1580197"/>
                    <a:gd name="connsiteX36" fmla="*/ 287315 w 940118"/>
                    <a:gd name="connsiteY36" fmla="*/ 198453 h 1580197"/>
                    <a:gd name="connsiteX37" fmla="*/ 286702 w 940118"/>
                    <a:gd name="connsiteY37" fmla="*/ 198120 h 1580197"/>
                    <a:gd name="connsiteX38" fmla="*/ 359092 w 940118"/>
                    <a:gd name="connsiteY38" fmla="*/ 140970 h 1580197"/>
                    <a:gd name="connsiteX39" fmla="*/ 486263 w 940118"/>
                    <a:gd name="connsiteY39" fmla="*/ 68845 h 1580197"/>
                    <a:gd name="connsiteX40" fmla="*/ 485775 w 940118"/>
                    <a:gd name="connsiteY40" fmla="*/ 68580 h 1580197"/>
                    <a:gd name="connsiteX41" fmla="*/ 572452 w 940118"/>
                    <a:gd name="connsiteY41" fmla="*/ 32385 h 1580197"/>
                    <a:gd name="connsiteX42" fmla="*/ 595123 w 940118"/>
                    <a:gd name="connsiteY42" fmla="*/ 44713 h 1580197"/>
                    <a:gd name="connsiteX43" fmla="*/ 573405 w 940118"/>
                    <a:gd name="connsiteY43" fmla="*/ 32385 h 1580197"/>
                    <a:gd name="connsiteX44" fmla="*/ 679133 w 940118"/>
                    <a:gd name="connsiteY44" fmla="*/ 0 h 1580197"/>
                    <a:gd name="connsiteX0" fmla="*/ 679133 w 940118"/>
                    <a:gd name="connsiteY0" fmla="*/ 0 h 1580197"/>
                    <a:gd name="connsiteX1" fmla="*/ 940118 w 940118"/>
                    <a:gd name="connsiteY1" fmla="*/ 140970 h 1580197"/>
                    <a:gd name="connsiteX2" fmla="*/ 747299 w 940118"/>
                    <a:gd name="connsiteY2" fmla="*/ 210278 h 1580197"/>
                    <a:gd name="connsiteX3" fmla="*/ 747713 w 940118"/>
                    <a:gd name="connsiteY3" fmla="*/ 210503 h 1580197"/>
                    <a:gd name="connsiteX4" fmla="*/ 620078 w 940118"/>
                    <a:gd name="connsiteY4" fmla="*/ 282893 h 1580197"/>
                    <a:gd name="connsiteX5" fmla="*/ 620077 w 940118"/>
                    <a:gd name="connsiteY5" fmla="*/ 282893 h 1580197"/>
                    <a:gd name="connsiteX6" fmla="*/ 548076 w 940118"/>
                    <a:gd name="connsiteY6" fmla="*/ 339736 h 1580197"/>
                    <a:gd name="connsiteX7" fmla="*/ 548640 w 940118"/>
                    <a:gd name="connsiteY7" fmla="*/ 340043 h 1580197"/>
                    <a:gd name="connsiteX8" fmla="*/ 503873 w 940118"/>
                    <a:gd name="connsiteY8" fmla="*/ 383858 h 1580197"/>
                    <a:gd name="connsiteX9" fmla="*/ 488633 w 940118"/>
                    <a:gd name="connsiteY9" fmla="*/ 399098 h 1580197"/>
                    <a:gd name="connsiteX10" fmla="*/ 488633 w 940118"/>
                    <a:gd name="connsiteY10" fmla="*/ 400050 h 1580197"/>
                    <a:gd name="connsiteX11" fmla="*/ 422910 w 940118"/>
                    <a:gd name="connsiteY11" fmla="*/ 482918 h 1580197"/>
                    <a:gd name="connsiteX12" fmla="*/ 422910 w 940118"/>
                    <a:gd name="connsiteY12" fmla="*/ 483870 h 1580197"/>
                    <a:gd name="connsiteX13" fmla="*/ 367665 w 940118"/>
                    <a:gd name="connsiteY13" fmla="*/ 572453 h 1580197"/>
                    <a:gd name="connsiteX14" fmla="*/ 368618 w 940118"/>
                    <a:gd name="connsiteY14" fmla="*/ 573405 h 1580197"/>
                    <a:gd name="connsiteX15" fmla="*/ 317183 w 940118"/>
                    <a:gd name="connsiteY15" fmla="*/ 684847 h 1580197"/>
                    <a:gd name="connsiteX16" fmla="*/ 305241 w 940118"/>
                    <a:gd name="connsiteY16" fmla="*/ 678329 h 1580197"/>
                    <a:gd name="connsiteX17" fmla="*/ 305235 w 940118"/>
                    <a:gd name="connsiteY17" fmla="*/ 678350 h 1580197"/>
                    <a:gd name="connsiteX18" fmla="*/ 317183 w 940118"/>
                    <a:gd name="connsiteY18" fmla="*/ 684847 h 1580197"/>
                    <a:gd name="connsiteX19" fmla="*/ 260985 w 940118"/>
                    <a:gd name="connsiteY19" fmla="*/ 1014413 h 1580197"/>
                    <a:gd name="connsiteX20" fmla="*/ 342900 w 940118"/>
                    <a:gd name="connsiteY20" fmla="*/ 1373505 h 1580197"/>
                    <a:gd name="connsiteX21" fmla="*/ 546735 w 940118"/>
                    <a:gd name="connsiteY21" fmla="*/ 1580197 h 1580197"/>
                    <a:gd name="connsiteX22" fmla="*/ 285750 w 940118"/>
                    <a:gd name="connsiteY22" fmla="*/ 1438275 h 1580197"/>
                    <a:gd name="connsiteX23" fmla="*/ 81915 w 940118"/>
                    <a:gd name="connsiteY23" fmla="*/ 1231583 h 1580197"/>
                    <a:gd name="connsiteX24" fmla="*/ 0 w 940118"/>
                    <a:gd name="connsiteY24" fmla="*/ 872490 h 1580197"/>
                    <a:gd name="connsiteX25" fmla="*/ 56197 w 940118"/>
                    <a:gd name="connsiteY25" fmla="*/ 542925 h 1580197"/>
                    <a:gd name="connsiteX26" fmla="*/ 62441 w 940118"/>
                    <a:gd name="connsiteY26" fmla="*/ 546321 h 1580197"/>
                    <a:gd name="connsiteX27" fmla="*/ 62617 w 940118"/>
                    <a:gd name="connsiteY27" fmla="*/ 545909 h 1580197"/>
                    <a:gd name="connsiteX28" fmla="*/ 57150 w 940118"/>
                    <a:gd name="connsiteY28" fmla="*/ 542925 h 1580197"/>
                    <a:gd name="connsiteX29" fmla="*/ 107444 w 940118"/>
                    <a:gd name="connsiteY29" fmla="*/ 431896 h 1580197"/>
                    <a:gd name="connsiteX30" fmla="*/ 106680 w 940118"/>
                    <a:gd name="connsiteY30" fmla="*/ 431483 h 1580197"/>
                    <a:gd name="connsiteX31" fmla="*/ 161925 w 940118"/>
                    <a:gd name="connsiteY31" fmla="*/ 341948 h 1580197"/>
                    <a:gd name="connsiteX32" fmla="*/ 171758 w 940118"/>
                    <a:gd name="connsiteY32" fmla="*/ 347295 h 1580197"/>
                    <a:gd name="connsiteX33" fmla="*/ 161925 w 940118"/>
                    <a:gd name="connsiteY33" fmla="*/ 341948 h 1580197"/>
                    <a:gd name="connsiteX34" fmla="*/ 227648 w 940118"/>
                    <a:gd name="connsiteY34" fmla="*/ 258128 h 1580197"/>
                    <a:gd name="connsiteX35" fmla="*/ 287315 w 940118"/>
                    <a:gd name="connsiteY35" fmla="*/ 198453 h 1580197"/>
                    <a:gd name="connsiteX36" fmla="*/ 286702 w 940118"/>
                    <a:gd name="connsiteY36" fmla="*/ 198120 h 1580197"/>
                    <a:gd name="connsiteX37" fmla="*/ 359092 w 940118"/>
                    <a:gd name="connsiteY37" fmla="*/ 140970 h 1580197"/>
                    <a:gd name="connsiteX38" fmla="*/ 486263 w 940118"/>
                    <a:gd name="connsiteY38" fmla="*/ 68845 h 1580197"/>
                    <a:gd name="connsiteX39" fmla="*/ 485775 w 940118"/>
                    <a:gd name="connsiteY39" fmla="*/ 68580 h 1580197"/>
                    <a:gd name="connsiteX40" fmla="*/ 572452 w 940118"/>
                    <a:gd name="connsiteY40" fmla="*/ 32385 h 1580197"/>
                    <a:gd name="connsiteX41" fmla="*/ 595123 w 940118"/>
                    <a:gd name="connsiteY41" fmla="*/ 44713 h 1580197"/>
                    <a:gd name="connsiteX42" fmla="*/ 573405 w 940118"/>
                    <a:gd name="connsiteY42" fmla="*/ 32385 h 1580197"/>
                    <a:gd name="connsiteX43" fmla="*/ 679133 w 940118"/>
                    <a:gd name="connsiteY43" fmla="*/ 0 h 1580197"/>
                    <a:gd name="connsiteX0" fmla="*/ 679133 w 940118"/>
                    <a:gd name="connsiteY0" fmla="*/ 0 h 1580197"/>
                    <a:gd name="connsiteX1" fmla="*/ 940118 w 940118"/>
                    <a:gd name="connsiteY1" fmla="*/ 140970 h 1580197"/>
                    <a:gd name="connsiteX2" fmla="*/ 747299 w 940118"/>
                    <a:gd name="connsiteY2" fmla="*/ 210278 h 1580197"/>
                    <a:gd name="connsiteX3" fmla="*/ 747713 w 940118"/>
                    <a:gd name="connsiteY3" fmla="*/ 210503 h 1580197"/>
                    <a:gd name="connsiteX4" fmla="*/ 620078 w 940118"/>
                    <a:gd name="connsiteY4" fmla="*/ 282893 h 1580197"/>
                    <a:gd name="connsiteX5" fmla="*/ 620077 w 940118"/>
                    <a:gd name="connsiteY5" fmla="*/ 282893 h 1580197"/>
                    <a:gd name="connsiteX6" fmla="*/ 548076 w 940118"/>
                    <a:gd name="connsiteY6" fmla="*/ 339736 h 1580197"/>
                    <a:gd name="connsiteX7" fmla="*/ 548640 w 940118"/>
                    <a:gd name="connsiteY7" fmla="*/ 340043 h 1580197"/>
                    <a:gd name="connsiteX8" fmla="*/ 503873 w 940118"/>
                    <a:gd name="connsiteY8" fmla="*/ 383858 h 1580197"/>
                    <a:gd name="connsiteX9" fmla="*/ 488633 w 940118"/>
                    <a:gd name="connsiteY9" fmla="*/ 399098 h 1580197"/>
                    <a:gd name="connsiteX10" fmla="*/ 488633 w 940118"/>
                    <a:gd name="connsiteY10" fmla="*/ 400050 h 1580197"/>
                    <a:gd name="connsiteX11" fmla="*/ 422910 w 940118"/>
                    <a:gd name="connsiteY11" fmla="*/ 482918 h 1580197"/>
                    <a:gd name="connsiteX12" fmla="*/ 422910 w 940118"/>
                    <a:gd name="connsiteY12" fmla="*/ 483870 h 1580197"/>
                    <a:gd name="connsiteX13" fmla="*/ 367665 w 940118"/>
                    <a:gd name="connsiteY13" fmla="*/ 572453 h 1580197"/>
                    <a:gd name="connsiteX14" fmla="*/ 368618 w 940118"/>
                    <a:gd name="connsiteY14" fmla="*/ 573405 h 1580197"/>
                    <a:gd name="connsiteX15" fmla="*/ 317183 w 940118"/>
                    <a:gd name="connsiteY15" fmla="*/ 684847 h 1580197"/>
                    <a:gd name="connsiteX16" fmla="*/ 305241 w 940118"/>
                    <a:gd name="connsiteY16" fmla="*/ 678329 h 1580197"/>
                    <a:gd name="connsiteX17" fmla="*/ 305235 w 940118"/>
                    <a:gd name="connsiteY17" fmla="*/ 678350 h 1580197"/>
                    <a:gd name="connsiteX18" fmla="*/ 317183 w 940118"/>
                    <a:gd name="connsiteY18" fmla="*/ 684847 h 1580197"/>
                    <a:gd name="connsiteX19" fmla="*/ 260985 w 940118"/>
                    <a:gd name="connsiteY19" fmla="*/ 1014413 h 1580197"/>
                    <a:gd name="connsiteX20" fmla="*/ 342900 w 940118"/>
                    <a:gd name="connsiteY20" fmla="*/ 1373505 h 1580197"/>
                    <a:gd name="connsiteX21" fmla="*/ 546735 w 940118"/>
                    <a:gd name="connsiteY21" fmla="*/ 1580197 h 1580197"/>
                    <a:gd name="connsiteX22" fmla="*/ 285750 w 940118"/>
                    <a:gd name="connsiteY22" fmla="*/ 1438275 h 1580197"/>
                    <a:gd name="connsiteX23" fmla="*/ 81915 w 940118"/>
                    <a:gd name="connsiteY23" fmla="*/ 1231583 h 1580197"/>
                    <a:gd name="connsiteX24" fmla="*/ 0 w 940118"/>
                    <a:gd name="connsiteY24" fmla="*/ 872490 h 1580197"/>
                    <a:gd name="connsiteX25" fmla="*/ 56197 w 940118"/>
                    <a:gd name="connsiteY25" fmla="*/ 542925 h 1580197"/>
                    <a:gd name="connsiteX26" fmla="*/ 62441 w 940118"/>
                    <a:gd name="connsiteY26" fmla="*/ 546321 h 1580197"/>
                    <a:gd name="connsiteX27" fmla="*/ 62617 w 940118"/>
                    <a:gd name="connsiteY27" fmla="*/ 545909 h 1580197"/>
                    <a:gd name="connsiteX28" fmla="*/ 57150 w 940118"/>
                    <a:gd name="connsiteY28" fmla="*/ 542925 h 1580197"/>
                    <a:gd name="connsiteX29" fmla="*/ 107444 w 940118"/>
                    <a:gd name="connsiteY29" fmla="*/ 431896 h 1580197"/>
                    <a:gd name="connsiteX30" fmla="*/ 106680 w 940118"/>
                    <a:gd name="connsiteY30" fmla="*/ 431483 h 1580197"/>
                    <a:gd name="connsiteX31" fmla="*/ 161925 w 940118"/>
                    <a:gd name="connsiteY31" fmla="*/ 341948 h 1580197"/>
                    <a:gd name="connsiteX32" fmla="*/ 171758 w 940118"/>
                    <a:gd name="connsiteY32" fmla="*/ 347295 h 1580197"/>
                    <a:gd name="connsiteX33" fmla="*/ 227648 w 940118"/>
                    <a:gd name="connsiteY33" fmla="*/ 258128 h 1580197"/>
                    <a:gd name="connsiteX34" fmla="*/ 287315 w 940118"/>
                    <a:gd name="connsiteY34" fmla="*/ 198453 h 1580197"/>
                    <a:gd name="connsiteX35" fmla="*/ 286702 w 940118"/>
                    <a:gd name="connsiteY35" fmla="*/ 198120 h 1580197"/>
                    <a:gd name="connsiteX36" fmla="*/ 359092 w 940118"/>
                    <a:gd name="connsiteY36" fmla="*/ 140970 h 1580197"/>
                    <a:gd name="connsiteX37" fmla="*/ 486263 w 940118"/>
                    <a:gd name="connsiteY37" fmla="*/ 68845 h 1580197"/>
                    <a:gd name="connsiteX38" fmla="*/ 485775 w 940118"/>
                    <a:gd name="connsiteY38" fmla="*/ 68580 h 1580197"/>
                    <a:gd name="connsiteX39" fmla="*/ 572452 w 940118"/>
                    <a:gd name="connsiteY39" fmla="*/ 32385 h 1580197"/>
                    <a:gd name="connsiteX40" fmla="*/ 595123 w 940118"/>
                    <a:gd name="connsiteY40" fmla="*/ 44713 h 1580197"/>
                    <a:gd name="connsiteX41" fmla="*/ 573405 w 940118"/>
                    <a:gd name="connsiteY41" fmla="*/ 32385 h 1580197"/>
                    <a:gd name="connsiteX42" fmla="*/ 679133 w 940118"/>
                    <a:gd name="connsiteY42" fmla="*/ 0 h 1580197"/>
                    <a:gd name="connsiteX0" fmla="*/ 679133 w 940118"/>
                    <a:gd name="connsiteY0" fmla="*/ 0 h 1580197"/>
                    <a:gd name="connsiteX1" fmla="*/ 940118 w 940118"/>
                    <a:gd name="connsiteY1" fmla="*/ 140970 h 1580197"/>
                    <a:gd name="connsiteX2" fmla="*/ 747299 w 940118"/>
                    <a:gd name="connsiteY2" fmla="*/ 210278 h 1580197"/>
                    <a:gd name="connsiteX3" fmla="*/ 747713 w 940118"/>
                    <a:gd name="connsiteY3" fmla="*/ 210503 h 1580197"/>
                    <a:gd name="connsiteX4" fmla="*/ 620078 w 940118"/>
                    <a:gd name="connsiteY4" fmla="*/ 282893 h 1580197"/>
                    <a:gd name="connsiteX5" fmla="*/ 620077 w 940118"/>
                    <a:gd name="connsiteY5" fmla="*/ 282893 h 1580197"/>
                    <a:gd name="connsiteX6" fmla="*/ 548076 w 940118"/>
                    <a:gd name="connsiteY6" fmla="*/ 339736 h 1580197"/>
                    <a:gd name="connsiteX7" fmla="*/ 548640 w 940118"/>
                    <a:gd name="connsiteY7" fmla="*/ 340043 h 1580197"/>
                    <a:gd name="connsiteX8" fmla="*/ 503873 w 940118"/>
                    <a:gd name="connsiteY8" fmla="*/ 383858 h 1580197"/>
                    <a:gd name="connsiteX9" fmla="*/ 488633 w 940118"/>
                    <a:gd name="connsiteY9" fmla="*/ 399098 h 1580197"/>
                    <a:gd name="connsiteX10" fmla="*/ 488633 w 940118"/>
                    <a:gd name="connsiteY10" fmla="*/ 400050 h 1580197"/>
                    <a:gd name="connsiteX11" fmla="*/ 422910 w 940118"/>
                    <a:gd name="connsiteY11" fmla="*/ 482918 h 1580197"/>
                    <a:gd name="connsiteX12" fmla="*/ 422910 w 940118"/>
                    <a:gd name="connsiteY12" fmla="*/ 483870 h 1580197"/>
                    <a:gd name="connsiteX13" fmla="*/ 367665 w 940118"/>
                    <a:gd name="connsiteY13" fmla="*/ 572453 h 1580197"/>
                    <a:gd name="connsiteX14" fmla="*/ 368618 w 940118"/>
                    <a:gd name="connsiteY14" fmla="*/ 573405 h 1580197"/>
                    <a:gd name="connsiteX15" fmla="*/ 317183 w 940118"/>
                    <a:gd name="connsiteY15" fmla="*/ 684847 h 1580197"/>
                    <a:gd name="connsiteX16" fmla="*/ 305241 w 940118"/>
                    <a:gd name="connsiteY16" fmla="*/ 678329 h 1580197"/>
                    <a:gd name="connsiteX17" fmla="*/ 305235 w 940118"/>
                    <a:gd name="connsiteY17" fmla="*/ 678350 h 1580197"/>
                    <a:gd name="connsiteX18" fmla="*/ 317183 w 940118"/>
                    <a:gd name="connsiteY18" fmla="*/ 684847 h 1580197"/>
                    <a:gd name="connsiteX19" fmla="*/ 260985 w 940118"/>
                    <a:gd name="connsiteY19" fmla="*/ 1014413 h 1580197"/>
                    <a:gd name="connsiteX20" fmla="*/ 342900 w 940118"/>
                    <a:gd name="connsiteY20" fmla="*/ 1373505 h 1580197"/>
                    <a:gd name="connsiteX21" fmla="*/ 546735 w 940118"/>
                    <a:gd name="connsiteY21" fmla="*/ 1580197 h 1580197"/>
                    <a:gd name="connsiteX22" fmla="*/ 285750 w 940118"/>
                    <a:gd name="connsiteY22" fmla="*/ 1438275 h 1580197"/>
                    <a:gd name="connsiteX23" fmla="*/ 81915 w 940118"/>
                    <a:gd name="connsiteY23" fmla="*/ 1231583 h 1580197"/>
                    <a:gd name="connsiteX24" fmla="*/ 0 w 940118"/>
                    <a:gd name="connsiteY24" fmla="*/ 872490 h 1580197"/>
                    <a:gd name="connsiteX25" fmla="*/ 56197 w 940118"/>
                    <a:gd name="connsiteY25" fmla="*/ 542925 h 1580197"/>
                    <a:gd name="connsiteX26" fmla="*/ 62441 w 940118"/>
                    <a:gd name="connsiteY26" fmla="*/ 546321 h 1580197"/>
                    <a:gd name="connsiteX27" fmla="*/ 62617 w 940118"/>
                    <a:gd name="connsiteY27" fmla="*/ 545909 h 1580197"/>
                    <a:gd name="connsiteX28" fmla="*/ 57150 w 940118"/>
                    <a:gd name="connsiteY28" fmla="*/ 542925 h 1580197"/>
                    <a:gd name="connsiteX29" fmla="*/ 107444 w 940118"/>
                    <a:gd name="connsiteY29" fmla="*/ 431896 h 1580197"/>
                    <a:gd name="connsiteX30" fmla="*/ 106680 w 940118"/>
                    <a:gd name="connsiteY30" fmla="*/ 431483 h 1580197"/>
                    <a:gd name="connsiteX31" fmla="*/ 161925 w 940118"/>
                    <a:gd name="connsiteY31" fmla="*/ 341948 h 1580197"/>
                    <a:gd name="connsiteX32" fmla="*/ 227648 w 940118"/>
                    <a:gd name="connsiteY32" fmla="*/ 258128 h 1580197"/>
                    <a:gd name="connsiteX33" fmla="*/ 287315 w 940118"/>
                    <a:gd name="connsiteY33" fmla="*/ 198453 h 1580197"/>
                    <a:gd name="connsiteX34" fmla="*/ 286702 w 940118"/>
                    <a:gd name="connsiteY34" fmla="*/ 198120 h 1580197"/>
                    <a:gd name="connsiteX35" fmla="*/ 359092 w 940118"/>
                    <a:gd name="connsiteY35" fmla="*/ 140970 h 1580197"/>
                    <a:gd name="connsiteX36" fmla="*/ 486263 w 940118"/>
                    <a:gd name="connsiteY36" fmla="*/ 68845 h 1580197"/>
                    <a:gd name="connsiteX37" fmla="*/ 485775 w 940118"/>
                    <a:gd name="connsiteY37" fmla="*/ 68580 h 1580197"/>
                    <a:gd name="connsiteX38" fmla="*/ 572452 w 940118"/>
                    <a:gd name="connsiteY38" fmla="*/ 32385 h 1580197"/>
                    <a:gd name="connsiteX39" fmla="*/ 595123 w 940118"/>
                    <a:gd name="connsiteY39" fmla="*/ 44713 h 1580197"/>
                    <a:gd name="connsiteX40" fmla="*/ 573405 w 940118"/>
                    <a:gd name="connsiteY40" fmla="*/ 32385 h 1580197"/>
                    <a:gd name="connsiteX41" fmla="*/ 679133 w 940118"/>
                    <a:gd name="connsiteY41" fmla="*/ 0 h 1580197"/>
                    <a:gd name="connsiteX0" fmla="*/ 679133 w 940118"/>
                    <a:gd name="connsiteY0" fmla="*/ 0 h 1580197"/>
                    <a:gd name="connsiteX1" fmla="*/ 940118 w 940118"/>
                    <a:gd name="connsiteY1" fmla="*/ 140970 h 1580197"/>
                    <a:gd name="connsiteX2" fmla="*/ 747299 w 940118"/>
                    <a:gd name="connsiteY2" fmla="*/ 210278 h 1580197"/>
                    <a:gd name="connsiteX3" fmla="*/ 747713 w 940118"/>
                    <a:gd name="connsiteY3" fmla="*/ 210503 h 1580197"/>
                    <a:gd name="connsiteX4" fmla="*/ 620078 w 940118"/>
                    <a:gd name="connsiteY4" fmla="*/ 282893 h 1580197"/>
                    <a:gd name="connsiteX5" fmla="*/ 620077 w 940118"/>
                    <a:gd name="connsiteY5" fmla="*/ 282893 h 1580197"/>
                    <a:gd name="connsiteX6" fmla="*/ 548076 w 940118"/>
                    <a:gd name="connsiteY6" fmla="*/ 339736 h 1580197"/>
                    <a:gd name="connsiteX7" fmla="*/ 548640 w 940118"/>
                    <a:gd name="connsiteY7" fmla="*/ 340043 h 1580197"/>
                    <a:gd name="connsiteX8" fmla="*/ 503873 w 940118"/>
                    <a:gd name="connsiteY8" fmla="*/ 383858 h 1580197"/>
                    <a:gd name="connsiteX9" fmla="*/ 488633 w 940118"/>
                    <a:gd name="connsiteY9" fmla="*/ 399098 h 1580197"/>
                    <a:gd name="connsiteX10" fmla="*/ 488633 w 940118"/>
                    <a:gd name="connsiteY10" fmla="*/ 400050 h 1580197"/>
                    <a:gd name="connsiteX11" fmla="*/ 422910 w 940118"/>
                    <a:gd name="connsiteY11" fmla="*/ 482918 h 1580197"/>
                    <a:gd name="connsiteX12" fmla="*/ 422910 w 940118"/>
                    <a:gd name="connsiteY12" fmla="*/ 483870 h 1580197"/>
                    <a:gd name="connsiteX13" fmla="*/ 367665 w 940118"/>
                    <a:gd name="connsiteY13" fmla="*/ 572453 h 1580197"/>
                    <a:gd name="connsiteX14" fmla="*/ 368618 w 940118"/>
                    <a:gd name="connsiteY14" fmla="*/ 573405 h 1580197"/>
                    <a:gd name="connsiteX15" fmla="*/ 317183 w 940118"/>
                    <a:gd name="connsiteY15" fmla="*/ 684847 h 1580197"/>
                    <a:gd name="connsiteX16" fmla="*/ 305241 w 940118"/>
                    <a:gd name="connsiteY16" fmla="*/ 678329 h 1580197"/>
                    <a:gd name="connsiteX17" fmla="*/ 305235 w 940118"/>
                    <a:gd name="connsiteY17" fmla="*/ 678350 h 1580197"/>
                    <a:gd name="connsiteX18" fmla="*/ 317183 w 940118"/>
                    <a:gd name="connsiteY18" fmla="*/ 684847 h 1580197"/>
                    <a:gd name="connsiteX19" fmla="*/ 260985 w 940118"/>
                    <a:gd name="connsiteY19" fmla="*/ 1014413 h 1580197"/>
                    <a:gd name="connsiteX20" fmla="*/ 342900 w 940118"/>
                    <a:gd name="connsiteY20" fmla="*/ 1373505 h 1580197"/>
                    <a:gd name="connsiteX21" fmla="*/ 546735 w 940118"/>
                    <a:gd name="connsiteY21" fmla="*/ 1580197 h 1580197"/>
                    <a:gd name="connsiteX22" fmla="*/ 285750 w 940118"/>
                    <a:gd name="connsiteY22" fmla="*/ 1438275 h 1580197"/>
                    <a:gd name="connsiteX23" fmla="*/ 81915 w 940118"/>
                    <a:gd name="connsiteY23" fmla="*/ 1231583 h 1580197"/>
                    <a:gd name="connsiteX24" fmla="*/ 0 w 940118"/>
                    <a:gd name="connsiteY24" fmla="*/ 872490 h 1580197"/>
                    <a:gd name="connsiteX25" fmla="*/ 56197 w 940118"/>
                    <a:gd name="connsiteY25" fmla="*/ 542925 h 1580197"/>
                    <a:gd name="connsiteX26" fmla="*/ 62441 w 940118"/>
                    <a:gd name="connsiteY26" fmla="*/ 546321 h 1580197"/>
                    <a:gd name="connsiteX27" fmla="*/ 62617 w 940118"/>
                    <a:gd name="connsiteY27" fmla="*/ 545909 h 1580197"/>
                    <a:gd name="connsiteX28" fmla="*/ 57150 w 940118"/>
                    <a:gd name="connsiteY28" fmla="*/ 542925 h 1580197"/>
                    <a:gd name="connsiteX29" fmla="*/ 107444 w 940118"/>
                    <a:gd name="connsiteY29" fmla="*/ 431896 h 1580197"/>
                    <a:gd name="connsiteX30" fmla="*/ 106680 w 940118"/>
                    <a:gd name="connsiteY30" fmla="*/ 431483 h 1580197"/>
                    <a:gd name="connsiteX31" fmla="*/ 227648 w 940118"/>
                    <a:gd name="connsiteY31" fmla="*/ 258128 h 1580197"/>
                    <a:gd name="connsiteX32" fmla="*/ 287315 w 940118"/>
                    <a:gd name="connsiteY32" fmla="*/ 198453 h 1580197"/>
                    <a:gd name="connsiteX33" fmla="*/ 286702 w 940118"/>
                    <a:gd name="connsiteY33" fmla="*/ 198120 h 1580197"/>
                    <a:gd name="connsiteX34" fmla="*/ 359092 w 940118"/>
                    <a:gd name="connsiteY34" fmla="*/ 140970 h 1580197"/>
                    <a:gd name="connsiteX35" fmla="*/ 486263 w 940118"/>
                    <a:gd name="connsiteY35" fmla="*/ 68845 h 1580197"/>
                    <a:gd name="connsiteX36" fmla="*/ 485775 w 940118"/>
                    <a:gd name="connsiteY36" fmla="*/ 68580 h 1580197"/>
                    <a:gd name="connsiteX37" fmla="*/ 572452 w 940118"/>
                    <a:gd name="connsiteY37" fmla="*/ 32385 h 1580197"/>
                    <a:gd name="connsiteX38" fmla="*/ 595123 w 940118"/>
                    <a:gd name="connsiteY38" fmla="*/ 44713 h 1580197"/>
                    <a:gd name="connsiteX39" fmla="*/ 573405 w 940118"/>
                    <a:gd name="connsiteY39" fmla="*/ 32385 h 1580197"/>
                    <a:gd name="connsiteX40" fmla="*/ 679133 w 940118"/>
                    <a:gd name="connsiteY40" fmla="*/ 0 h 1580197"/>
                    <a:gd name="connsiteX0" fmla="*/ 679133 w 940118"/>
                    <a:gd name="connsiteY0" fmla="*/ 0 h 1580197"/>
                    <a:gd name="connsiteX1" fmla="*/ 940118 w 940118"/>
                    <a:gd name="connsiteY1" fmla="*/ 140970 h 1580197"/>
                    <a:gd name="connsiteX2" fmla="*/ 747299 w 940118"/>
                    <a:gd name="connsiteY2" fmla="*/ 210278 h 1580197"/>
                    <a:gd name="connsiteX3" fmla="*/ 747713 w 940118"/>
                    <a:gd name="connsiteY3" fmla="*/ 210503 h 1580197"/>
                    <a:gd name="connsiteX4" fmla="*/ 620078 w 940118"/>
                    <a:gd name="connsiteY4" fmla="*/ 282893 h 1580197"/>
                    <a:gd name="connsiteX5" fmla="*/ 620077 w 940118"/>
                    <a:gd name="connsiteY5" fmla="*/ 282893 h 1580197"/>
                    <a:gd name="connsiteX6" fmla="*/ 548076 w 940118"/>
                    <a:gd name="connsiteY6" fmla="*/ 339736 h 1580197"/>
                    <a:gd name="connsiteX7" fmla="*/ 548640 w 940118"/>
                    <a:gd name="connsiteY7" fmla="*/ 340043 h 1580197"/>
                    <a:gd name="connsiteX8" fmla="*/ 503873 w 940118"/>
                    <a:gd name="connsiteY8" fmla="*/ 383858 h 1580197"/>
                    <a:gd name="connsiteX9" fmla="*/ 488633 w 940118"/>
                    <a:gd name="connsiteY9" fmla="*/ 399098 h 1580197"/>
                    <a:gd name="connsiteX10" fmla="*/ 488633 w 940118"/>
                    <a:gd name="connsiteY10" fmla="*/ 400050 h 1580197"/>
                    <a:gd name="connsiteX11" fmla="*/ 422910 w 940118"/>
                    <a:gd name="connsiteY11" fmla="*/ 482918 h 1580197"/>
                    <a:gd name="connsiteX12" fmla="*/ 422910 w 940118"/>
                    <a:gd name="connsiteY12" fmla="*/ 483870 h 1580197"/>
                    <a:gd name="connsiteX13" fmla="*/ 367665 w 940118"/>
                    <a:gd name="connsiteY13" fmla="*/ 572453 h 1580197"/>
                    <a:gd name="connsiteX14" fmla="*/ 368618 w 940118"/>
                    <a:gd name="connsiteY14" fmla="*/ 573405 h 1580197"/>
                    <a:gd name="connsiteX15" fmla="*/ 317183 w 940118"/>
                    <a:gd name="connsiteY15" fmla="*/ 684847 h 1580197"/>
                    <a:gd name="connsiteX16" fmla="*/ 305241 w 940118"/>
                    <a:gd name="connsiteY16" fmla="*/ 678329 h 1580197"/>
                    <a:gd name="connsiteX17" fmla="*/ 305235 w 940118"/>
                    <a:gd name="connsiteY17" fmla="*/ 678350 h 1580197"/>
                    <a:gd name="connsiteX18" fmla="*/ 317183 w 940118"/>
                    <a:gd name="connsiteY18" fmla="*/ 684847 h 1580197"/>
                    <a:gd name="connsiteX19" fmla="*/ 260985 w 940118"/>
                    <a:gd name="connsiteY19" fmla="*/ 1014413 h 1580197"/>
                    <a:gd name="connsiteX20" fmla="*/ 342900 w 940118"/>
                    <a:gd name="connsiteY20" fmla="*/ 1373505 h 1580197"/>
                    <a:gd name="connsiteX21" fmla="*/ 546735 w 940118"/>
                    <a:gd name="connsiteY21" fmla="*/ 1580197 h 1580197"/>
                    <a:gd name="connsiteX22" fmla="*/ 285750 w 940118"/>
                    <a:gd name="connsiteY22" fmla="*/ 1438275 h 1580197"/>
                    <a:gd name="connsiteX23" fmla="*/ 81915 w 940118"/>
                    <a:gd name="connsiteY23" fmla="*/ 1231583 h 1580197"/>
                    <a:gd name="connsiteX24" fmla="*/ 0 w 940118"/>
                    <a:gd name="connsiteY24" fmla="*/ 872490 h 1580197"/>
                    <a:gd name="connsiteX25" fmla="*/ 56197 w 940118"/>
                    <a:gd name="connsiteY25" fmla="*/ 542925 h 1580197"/>
                    <a:gd name="connsiteX26" fmla="*/ 62441 w 940118"/>
                    <a:gd name="connsiteY26" fmla="*/ 546321 h 1580197"/>
                    <a:gd name="connsiteX27" fmla="*/ 62617 w 940118"/>
                    <a:gd name="connsiteY27" fmla="*/ 545909 h 1580197"/>
                    <a:gd name="connsiteX28" fmla="*/ 57150 w 940118"/>
                    <a:gd name="connsiteY28" fmla="*/ 542925 h 1580197"/>
                    <a:gd name="connsiteX29" fmla="*/ 107444 w 940118"/>
                    <a:gd name="connsiteY29" fmla="*/ 431896 h 1580197"/>
                    <a:gd name="connsiteX30" fmla="*/ 106680 w 940118"/>
                    <a:gd name="connsiteY30" fmla="*/ 431483 h 1580197"/>
                    <a:gd name="connsiteX31" fmla="*/ 227648 w 940118"/>
                    <a:gd name="connsiteY31" fmla="*/ 258128 h 1580197"/>
                    <a:gd name="connsiteX32" fmla="*/ 287315 w 940118"/>
                    <a:gd name="connsiteY32" fmla="*/ 198453 h 1580197"/>
                    <a:gd name="connsiteX33" fmla="*/ 359092 w 940118"/>
                    <a:gd name="connsiteY33" fmla="*/ 140970 h 1580197"/>
                    <a:gd name="connsiteX34" fmla="*/ 486263 w 940118"/>
                    <a:gd name="connsiteY34" fmla="*/ 68845 h 1580197"/>
                    <a:gd name="connsiteX35" fmla="*/ 485775 w 940118"/>
                    <a:gd name="connsiteY35" fmla="*/ 68580 h 1580197"/>
                    <a:gd name="connsiteX36" fmla="*/ 572452 w 940118"/>
                    <a:gd name="connsiteY36" fmla="*/ 32385 h 1580197"/>
                    <a:gd name="connsiteX37" fmla="*/ 595123 w 940118"/>
                    <a:gd name="connsiteY37" fmla="*/ 44713 h 1580197"/>
                    <a:gd name="connsiteX38" fmla="*/ 573405 w 940118"/>
                    <a:gd name="connsiteY38" fmla="*/ 32385 h 1580197"/>
                    <a:gd name="connsiteX39" fmla="*/ 679133 w 940118"/>
                    <a:gd name="connsiteY39" fmla="*/ 0 h 1580197"/>
                    <a:gd name="connsiteX0" fmla="*/ 679133 w 940118"/>
                    <a:gd name="connsiteY0" fmla="*/ 0 h 1580197"/>
                    <a:gd name="connsiteX1" fmla="*/ 940118 w 940118"/>
                    <a:gd name="connsiteY1" fmla="*/ 140970 h 1580197"/>
                    <a:gd name="connsiteX2" fmla="*/ 747299 w 940118"/>
                    <a:gd name="connsiteY2" fmla="*/ 210278 h 1580197"/>
                    <a:gd name="connsiteX3" fmla="*/ 747713 w 940118"/>
                    <a:gd name="connsiteY3" fmla="*/ 210503 h 1580197"/>
                    <a:gd name="connsiteX4" fmla="*/ 620078 w 940118"/>
                    <a:gd name="connsiteY4" fmla="*/ 282893 h 1580197"/>
                    <a:gd name="connsiteX5" fmla="*/ 620077 w 940118"/>
                    <a:gd name="connsiteY5" fmla="*/ 282893 h 1580197"/>
                    <a:gd name="connsiteX6" fmla="*/ 548076 w 940118"/>
                    <a:gd name="connsiteY6" fmla="*/ 339736 h 1580197"/>
                    <a:gd name="connsiteX7" fmla="*/ 548640 w 940118"/>
                    <a:gd name="connsiteY7" fmla="*/ 340043 h 1580197"/>
                    <a:gd name="connsiteX8" fmla="*/ 503873 w 940118"/>
                    <a:gd name="connsiteY8" fmla="*/ 383858 h 1580197"/>
                    <a:gd name="connsiteX9" fmla="*/ 488633 w 940118"/>
                    <a:gd name="connsiteY9" fmla="*/ 399098 h 1580197"/>
                    <a:gd name="connsiteX10" fmla="*/ 488633 w 940118"/>
                    <a:gd name="connsiteY10" fmla="*/ 400050 h 1580197"/>
                    <a:gd name="connsiteX11" fmla="*/ 422910 w 940118"/>
                    <a:gd name="connsiteY11" fmla="*/ 482918 h 1580197"/>
                    <a:gd name="connsiteX12" fmla="*/ 422910 w 940118"/>
                    <a:gd name="connsiteY12" fmla="*/ 483870 h 1580197"/>
                    <a:gd name="connsiteX13" fmla="*/ 367665 w 940118"/>
                    <a:gd name="connsiteY13" fmla="*/ 572453 h 1580197"/>
                    <a:gd name="connsiteX14" fmla="*/ 368618 w 940118"/>
                    <a:gd name="connsiteY14" fmla="*/ 573405 h 1580197"/>
                    <a:gd name="connsiteX15" fmla="*/ 317183 w 940118"/>
                    <a:gd name="connsiteY15" fmla="*/ 684847 h 1580197"/>
                    <a:gd name="connsiteX16" fmla="*/ 305241 w 940118"/>
                    <a:gd name="connsiteY16" fmla="*/ 678329 h 1580197"/>
                    <a:gd name="connsiteX17" fmla="*/ 305235 w 940118"/>
                    <a:gd name="connsiteY17" fmla="*/ 678350 h 1580197"/>
                    <a:gd name="connsiteX18" fmla="*/ 317183 w 940118"/>
                    <a:gd name="connsiteY18" fmla="*/ 684847 h 1580197"/>
                    <a:gd name="connsiteX19" fmla="*/ 260985 w 940118"/>
                    <a:gd name="connsiteY19" fmla="*/ 1014413 h 1580197"/>
                    <a:gd name="connsiteX20" fmla="*/ 342900 w 940118"/>
                    <a:gd name="connsiteY20" fmla="*/ 1373505 h 1580197"/>
                    <a:gd name="connsiteX21" fmla="*/ 546735 w 940118"/>
                    <a:gd name="connsiteY21" fmla="*/ 1580197 h 1580197"/>
                    <a:gd name="connsiteX22" fmla="*/ 285750 w 940118"/>
                    <a:gd name="connsiteY22" fmla="*/ 1438275 h 1580197"/>
                    <a:gd name="connsiteX23" fmla="*/ 81915 w 940118"/>
                    <a:gd name="connsiteY23" fmla="*/ 1231583 h 1580197"/>
                    <a:gd name="connsiteX24" fmla="*/ 0 w 940118"/>
                    <a:gd name="connsiteY24" fmla="*/ 872490 h 1580197"/>
                    <a:gd name="connsiteX25" fmla="*/ 56197 w 940118"/>
                    <a:gd name="connsiteY25" fmla="*/ 542925 h 1580197"/>
                    <a:gd name="connsiteX26" fmla="*/ 62441 w 940118"/>
                    <a:gd name="connsiteY26" fmla="*/ 546321 h 1580197"/>
                    <a:gd name="connsiteX27" fmla="*/ 62617 w 940118"/>
                    <a:gd name="connsiteY27" fmla="*/ 545909 h 1580197"/>
                    <a:gd name="connsiteX28" fmla="*/ 57150 w 940118"/>
                    <a:gd name="connsiteY28" fmla="*/ 542925 h 1580197"/>
                    <a:gd name="connsiteX29" fmla="*/ 107444 w 940118"/>
                    <a:gd name="connsiteY29" fmla="*/ 431896 h 1580197"/>
                    <a:gd name="connsiteX30" fmla="*/ 106680 w 940118"/>
                    <a:gd name="connsiteY30" fmla="*/ 431483 h 1580197"/>
                    <a:gd name="connsiteX31" fmla="*/ 227648 w 940118"/>
                    <a:gd name="connsiteY31" fmla="*/ 258128 h 1580197"/>
                    <a:gd name="connsiteX32" fmla="*/ 287315 w 940118"/>
                    <a:gd name="connsiteY32" fmla="*/ 198453 h 1580197"/>
                    <a:gd name="connsiteX33" fmla="*/ 359092 w 940118"/>
                    <a:gd name="connsiteY33" fmla="*/ 140970 h 1580197"/>
                    <a:gd name="connsiteX34" fmla="*/ 486263 w 940118"/>
                    <a:gd name="connsiteY34" fmla="*/ 68845 h 1580197"/>
                    <a:gd name="connsiteX35" fmla="*/ 485775 w 940118"/>
                    <a:gd name="connsiteY35" fmla="*/ 68580 h 1580197"/>
                    <a:gd name="connsiteX36" fmla="*/ 572452 w 940118"/>
                    <a:gd name="connsiteY36" fmla="*/ 32385 h 1580197"/>
                    <a:gd name="connsiteX37" fmla="*/ 573405 w 940118"/>
                    <a:gd name="connsiteY37" fmla="*/ 32385 h 1580197"/>
                    <a:gd name="connsiteX38" fmla="*/ 679133 w 940118"/>
                    <a:gd name="connsiteY38" fmla="*/ 0 h 1580197"/>
                    <a:gd name="connsiteX0" fmla="*/ 679133 w 940118"/>
                    <a:gd name="connsiteY0" fmla="*/ 0 h 1580197"/>
                    <a:gd name="connsiteX1" fmla="*/ 940118 w 940118"/>
                    <a:gd name="connsiteY1" fmla="*/ 140970 h 1580197"/>
                    <a:gd name="connsiteX2" fmla="*/ 747299 w 940118"/>
                    <a:gd name="connsiteY2" fmla="*/ 210278 h 1580197"/>
                    <a:gd name="connsiteX3" fmla="*/ 747713 w 940118"/>
                    <a:gd name="connsiteY3" fmla="*/ 210503 h 1580197"/>
                    <a:gd name="connsiteX4" fmla="*/ 620078 w 940118"/>
                    <a:gd name="connsiteY4" fmla="*/ 282893 h 1580197"/>
                    <a:gd name="connsiteX5" fmla="*/ 620077 w 940118"/>
                    <a:gd name="connsiteY5" fmla="*/ 282893 h 1580197"/>
                    <a:gd name="connsiteX6" fmla="*/ 548076 w 940118"/>
                    <a:gd name="connsiteY6" fmla="*/ 339736 h 1580197"/>
                    <a:gd name="connsiteX7" fmla="*/ 548640 w 940118"/>
                    <a:gd name="connsiteY7" fmla="*/ 340043 h 1580197"/>
                    <a:gd name="connsiteX8" fmla="*/ 488633 w 940118"/>
                    <a:gd name="connsiteY8" fmla="*/ 399098 h 1580197"/>
                    <a:gd name="connsiteX9" fmla="*/ 488633 w 940118"/>
                    <a:gd name="connsiteY9" fmla="*/ 400050 h 1580197"/>
                    <a:gd name="connsiteX10" fmla="*/ 422910 w 940118"/>
                    <a:gd name="connsiteY10" fmla="*/ 482918 h 1580197"/>
                    <a:gd name="connsiteX11" fmla="*/ 422910 w 940118"/>
                    <a:gd name="connsiteY11" fmla="*/ 483870 h 1580197"/>
                    <a:gd name="connsiteX12" fmla="*/ 367665 w 940118"/>
                    <a:gd name="connsiteY12" fmla="*/ 572453 h 1580197"/>
                    <a:gd name="connsiteX13" fmla="*/ 368618 w 940118"/>
                    <a:gd name="connsiteY13" fmla="*/ 573405 h 1580197"/>
                    <a:gd name="connsiteX14" fmla="*/ 317183 w 940118"/>
                    <a:gd name="connsiteY14" fmla="*/ 684847 h 1580197"/>
                    <a:gd name="connsiteX15" fmla="*/ 305241 w 940118"/>
                    <a:gd name="connsiteY15" fmla="*/ 678329 h 1580197"/>
                    <a:gd name="connsiteX16" fmla="*/ 305235 w 940118"/>
                    <a:gd name="connsiteY16" fmla="*/ 678350 h 1580197"/>
                    <a:gd name="connsiteX17" fmla="*/ 317183 w 940118"/>
                    <a:gd name="connsiteY17" fmla="*/ 684847 h 1580197"/>
                    <a:gd name="connsiteX18" fmla="*/ 260985 w 940118"/>
                    <a:gd name="connsiteY18" fmla="*/ 1014413 h 1580197"/>
                    <a:gd name="connsiteX19" fmla="*/ 342900 w 940118"/>
                    <a:gd name="connsiteY19" fmla="*/ 1373505 h 1580197"/>
                    <a:gd name="connsiteX20" fmla="*/ 546735 w 940118"/>
                    <a:gd name="connsiteY20" fmla="*/ 1580197 h 1580197"/>
                    <a:gd name="connsiteX21" fmla="*/ 285750 w 940118"/>
                    <a:gd name="connsiteY21" fmla="*/ 1438275 h 1580197"/>
                    <a:gd name="connsiteX22" fmla="*/ 81915 w 940118"/>
                    <a:gd name="connsiteY22" fmla="*/ 1231583 h 1580197"/>
                    <a:gd name="connsiteX23" fmla="*/ 0 w 940118"/>
                    <a:gd name="connsiteY23" fmla="*/ 872490 h 1580197"/>
                    <a:gd name="connsiteX24" fmla="*/ 56197 w 940118"/>
                    <a:gd name="connsiteY24" fmla="*/ 542925 h 1580197"/>
                    <a:gd name="connsiteX25" fmla="*/ 62441 w 940118"/>
                    <a:gd name="connsiteY25" fmla="*/ 546321 h 1580197"/>
                    <a:gd name="connsiteX26" fmla="*/ 62617 w 940118"/>
                    <a:gd name="connsiteY26" fmla="*/ 545909 h 1580197"/>
                    <a:gd name="connsiteX27" fmla="*/ 57150 w 940118"/>
                    <a:gd name="connsiteY27" fmla="*/ 542925 h 1580197"/>
                    <a:gd name="connsiteX28" fmla="*/ 107444 w 940118"/>
                    <a:gd name="connsiteY28" fmla="*/ 431896 h 1580197"/>
                    <a:gd name="connsiteX29" fmla="*/ 106680 w 940118"/>
                    <a:gd name="connsiteY29" fmla="*/ 431483 h 1580197"/>
                    <a:gd name="connsiteX30" fmla="*/ 227648 w 940118"/>
                    <a:gd name="connsiteY30" fmla="*/ 258128 h 1580197"/>
                    <a:gd name="connsiteX31" fmla="*/ 287315 w 940118"/>
                    <a:gd name="connsiteY31" fmla="*/ 198453 h 1580197"/>
                    <a:gd name="connsiteX32" fmla="*/ 359092 w 940118"/>
                    <a:gd name="connsiteY32" fmla="*/ 140970 h 1580197"/>
                    <a:gd name="connsiteX33" fmla="*/ 486263 w 940118"/>
                    <a:gd name="connsiteY33" fmla="*/ 68845 h 1580197"/>
                    <a:gd name="connsiteX34" fmla="*/ 485775 w 940118"/>
                    <a:gd name="connsiteY34" fmla="*/ 68580 h 1580197"/>
                    <a:gd name="connsiteX35" fmla="*/ 572452 w 940118"/>
                    <a:gd name="connsiteY35" fmla="*/ 32385 h 1580197"/>
                    <a:gd name="connsiteX36" fmla="*/ 573405 w 940118"/>
                    <a:gd name="connsiteY36" fmla="*/ 32385 h 1580197"/>
                    <a:gd name="connsiteX37" fmla="*/ 679133 w 940118"/>
                    <a:gd name="connsiteY37" fmla="*/ 0 h 1580197"/>
                    <a:gd name="connsiteX0" fmla="*/ 679133 w 940118"/>
                    <a:gd name="connsiteY0" fmla="*/ 0 h 1580197"/>
                    <a:gd name="connsiteX1" fmla="*/ 940118 w 940118"/>
                    <a:gd name="connsiteY1" fmla="*/ 140970 h 1580197"/>
                    <a:gd name="connsiteX2" fmla="*/ 747299 w 940118"/>
                    <a:gd name="connsiteY2" fmla="*/ 210278 h 1580197"/>
                    <a:gd name="connsiteX3" fmla="*/ 747713 w 940118"/>
                    <a:gd name="connsiteY3" fmla="*/ 210503 h 1580197"/>
                    <a:gd name="connsiteX4" fmla="*/ 620078 w 940118"/>
                    <a:gd name="connsiteY4" fmla="*/ 282893 h 1580197"/>
                    <a:gd name="connsiteX5" fmla="*/ 620077 w 940118"/>
                    <a:gd name="connsiteY5" fmla="*/ 282893 h 1580197"/>
                    <a:gd name="connsiteX6" fmla="*/ 548076 w 940118"/>
                    <a:gd name="connsiteY6" fmla="*/ 339736 h 1580197"/>
                    <a:gd name="connsiteX7" fmla="*/ 548640 w 940118"/>
                    <a:gd name="connsiteY7" fmla="*/ 340043 h 1580197"/>
                    <a:gd name="connsiteX8" fmla="*/ 488633 w 940118"/>
                    <a:gd name="connsiteY8" fmla="*/ 399098 h 1580197"/>
                    <a:gd name="connsiteX9" fmla="*/ 488633 w 940118"/>
                    <a:gd name="connsiteY9" fmla="*/ 400050 h 1580197"/>
                    <a:gd name="connsiteX10" fmla="*/ 422910 w 940118"/>
                    <a:gd name="connsiteY10" fmla="*/ 482918 h 1580197"/>
                    <a:gd name="connsiteX11" fmla="*/ 422910 w 940118"/>
                    <a:gd name="connsiteY11" fmla="*/ 483870 h 1580197"/>
                    <a:gd name="connsiteX12" fmla="*/ 367665 w 940118"/>
                    <a:gd name="connsiteY12" fmla="*/ 572453 h 1580197"/>
                    <a:gd name="connsiteX13" fmla="*/ 368618 w 940118"/>
                    <a:gd name="connsiteY13" fmla="*/ 573405 h 1580197"/>
                    <a:gd name="connsiteX14" fmla="*/ 317183 w 940118"/>
                    <a:gd name="connsiteY14" fmla="*/ 684847 h 1580197"/>
                    <a:gd name="connsiteX15" fmla="*/ 305241 w 940118"/>
                    <a:gd name="connsiteY15" fmla="*/ 678329 h 1580197"/>
                    <a:gd name="connsiteX16" fmla="*/ 317183 w 940118"/>
                    <a:gd name="connsiteY16" fmla="*/ 684847 h 1580197"/>
                    <a:gd name="connsiteX17" fmla="*/ 260985 w 940118"/>
                    <a:gd name="connsiteY17" fmla="*/ 1014413 h 1580197"/>
                    <a:gd name="connsiteX18" fmla="*/ 342900 w 940118"/>
                    <a:gd name="connsiteY18" fmla="*/ 1373505 h 1580197"/>
                    <a:gd name="connsiteX19" fmla="*/ 546735 w 940118"/>
                    <a:gd name="connsiteY19" fmla="*/ 1580197 h 1580197"/>
                    <a:gd name="connsiteX20" fmla="*/ 285750 w 940118"/>
                    <a:gd name="connsiteY20" fmla="*/ 1438275 h 1580197"/>
                    <a:gd name="connsiteX21" fmla="*/ 81915 w 940118"/>
                    <a:gd name="connsiteY21" fmla="*/ 1231583 h 1580197"/>
                    <a:gd name="connsiteX22" fmla="*/ 0 w 940118"/>
                    <a:gd name="connsiteY22" fmla="*/ 872490 h 1580197"/>
                    <a:gd name="connsiteX23" fmla="*/ 56197 w 940118"/>
                    <a:gd name="connsiteY23" fmla="*/ 542925 h 1580197"/>
                    <a:gd name="connsiteX24" fmla="*/ 62441 w 940118"/>
                    <a:gd name="connsiteY24" fmla="*/ 546321 h 1580197"/>
                    <a:gd name="connsiteX25" fmla="*/ 62617 w 940118"/>
                    <a:gd name="connsiteY25" fmla="*/ 545909 h 1580197"/>
                    <a:gd name="connsiteX26" fmla="*/ 57150 w 940118"/>
                    <a:gd name="connsiteY26" fmla="*/ 542925 h 1580197"/>
                    <a:gd name="connsiteX27" fmla="*/ 107444 w 940118"/>
                    <a:gd name="connsiteY27" fmla="*/ 431896 h 1580197"/>
                    <a:gd name="connsiteX28" fmla="*/ 106680 w 940118"/>
                    <a:gd name="connsiteY28" fmla="*/ 431483 h 1580197"/>
                    <a:gd name="connsiteX29" fmla="*/ 227648 w 940118"/>
                    <a:gd name="connsiteY29" fmla="*/ 258128 h 1580197"/>
                    <a:gd name="connsiteX30" fmla="*/ 287315 w 940118"/>
                    <a:gd name="connsiteY30" fmla="*/ 198453 h 1580197"/>
                    <a:gd name="connsiteX31" fmla="*/ 359092 w 940118"/>
                    <a:gd name="connsiteY31" fmla="*/ 140970 h 1580197"/>
                    <a:gd name="connsiteX32" fmla="*/ 486263 w 940118"/>
                    <a:gd name="connsiteY32" fmla="*/ 68845 h 1580197"/>
                    <a:gd name="connsiteX33" fmla="*/ 485775 w 940118"/>
                    <a:gd name="connsiteY33" fmla="*/ 68580 h 1580197"/>
                    <a:gd name="connsiteX34" fmla="*/ 572452 w 940118"/>
                    <a:gd name="connsiteY34" fmla="*/ 32385 h 1580197"/>
                    <a:gd name="connsiteX35" fmla="*/ 573405 w 940118"/>
                    <a:gd name="connsiteY35" fmla="*/ 32385 h 1580197"/>
                    <a:gd name="connsiteX36" fmla="*/ 679133 w 940118"/>
                    <a:gd name="connsiteY36" fmla="*/ 0 h 158019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</a:cxnLst>
                  <a:rect l="l" t="t" r="r" b="b"/>
                  <a:pathLst>
                    <a:path w="940118" h="1580197">
                      <a:moveTo>
                        <a:pt x="679133" y="0"/>
                      </a:moveTo>
                      <a:lnTo>
                        <a:pt x="940118" y="140970"/>
                      </a:lnTo>
                      <a:lnTo>
                        <a:pt x="747299" y="210278"/>
                      </a:lnTo>
                      <a:lnTo>
                        <a:pt x="747713" y="210503"/>
                      </a:lnTo>
                      <a:cubicBezTo>
                        <a:pt x="701040" y="232410"/>
                        <a:pt x="658178" y="256223"/>
                        <a:pt x="620078" y="282893"/>
                      </a:cubicBezTo>
                      <a:lnTo>
                        <a:pt x="620077" y="282893"/>
                      </a:lnTo>
                      <a:lnTo>
                        <a:pt x="548076" y="339736"/>
                      </a:lnTo>
                      <a:lnTo>
                        <a:pt x="548640" y="340043"/>
                      </a:lnTo>
                      <a:cubicBezTo>
                        <a:pt x="538733" y="349937"/>
                        <a:pt x="498634" y="389097"/>
                        <a:pt x="488633" y="399098"/>
                      </a:cubicBezTo>
                      <a:lnTo>
                        <a:pt x="488633" y="400050"/>
                      </a:lnTo>
                      <a:cubicBezTo>
                        <a:pt x="464820" y="426720"/>
                        <a:pt x="442913" y="454343"/>
                        <a:pt x="422910" y="482918"/>
                      </a:cubicBezTo>
                      <a:lnTo>
                        <a:pt x="422910" y="483870"/>
                      </a:lnTo>
                      <a:cubicBezTo>
                        <a:pt x="402908" y="512445"/>
                        <a:pt x="383858" y="541973"/>
                        <a:pt x="367665" y="572453"/>
                      </a:cubicBezTo>
                      <a:lnTo>
                        <a:pt x="368618" y="573405"/>
                      </a:lnTo>
                      <a:cubicBezTo>
                        <a:pt x="347663" y="608647"/>
                        <a:pt x="331470" y="645795"/>
                        <a:pt x="317183" y="684847"/>
                      </a:cubicBezTo>
                      <a:lnTo>
                        <a:pt x="305241" y="678329"/>
                      </a:lnTo>
                      <a:lnTo>
                        <a:pt x="317183" y="684847"/>
                      </a:lnTo>
                      <a:cubicBezTo>
                        <a:pt x="280035" y="786765"/>
                        <a:pt x="260985" y="896303"/>
                        <a:pt x="260985" y="1014413"/>
                      </a:cubicBezTo>
                      <a:cubicBezTo>
                        <a:pt x="260985" y="1152525"/>
                        <a:pt x="287655" y="1272540"/>
                        <a:pt x="342900" y="1373505"/>
                      </a:cubicBezTo>
                      <a:cubicBezTo>
                        <a:pt x="391478" y="1463993"/>
                        <a:pt x="460058" y="1532572"/>
                        <a:pt x="546735" y="1580197"/>
                      </a:cubicBezTo>
                      <a:lnTo>
                        <a:pt x="285750" y="1438275"/>
                      </a:lnTo>
                      <a:cubicBezTo>
                        <a:pt x="199073" y="1390650"/>
                        <a:pt x="130493" y="1322070"/>
                        <a:pt x="81915" y="1231583"/>
                      </a:cubicBezTo>
                      <a:cubicBezTo>
                        <a:pt x="27622" y="1130618"/>
                        <a:pt x="0" y="1010603"/>
                        <a:pt x="0" y="872490"/>
                      </a:cubicBezTo>
                      <a:cubicBezTo>
                        <a:pt x="0" y="754380"/>
                        <a:pt x="19050" y="644842"/>
                        <a:pt x="56197" y="542925"/>
                      </a:cubicBezTo>
                      <a:lnTo>
                        <a:pt x="62441" y="546321"/>
                      </a:lnTo>
                      <a:cubicBezTo>
                        <a:pt x="62500" y="546184"/>
                        <a:pt x="62558" y="546046"/>
                        <a:pt x="62617" y="545909"/>
                      </a:cubicBezTo>
                      <a:lnTo>
                        <a:pt x="57150" y="542925"/>
                      </a:lnTo>
                      <a:lnTo>
                        <a:pt x="107444" y="431896"/>
                      </a:lnTo>
                      <a:lnTo>
                        <a:pt x="106680" y="431483"/>
                      </a:lnTo>
                      <a:cubicBezTo>
                        <a:pt x="126714" y="402522"/>
                        <a:pt x="197542" y="296966"/>
                        <a:pt x="227648" y="258128"/>
                      </a:cubicBezTo>
                      <a:lnTo>
                        <a:pt x="287315" y="198453"/>
                      </a:lnTo>
                      <a:lnTo>
                        <a:pt x="359092" y="140970"/>
                      </a:lnTo>
                      <a:lnTo>
                        <a:pt x="486263" y="68845"/>
                      </a:lnTo>
                      <a:lnTo>
                        <a:pt x="485775" y="68580"/>
                      </a:lnTo>
                      <a:cubicBezTo>
                        <a:pt x="513398" y="55245"/>
                        <a:pt x="541973" y="43815"/>
                        <a:pt x="572452" y="32385"/>
                      </a:cubicBezTo>
                      <a:lnTo>
                        <a:pt x="573405" y="32385"/>
                      </a:lnTo>
                      <a:lnTo>
                        <a:pt x="679133" y="0"/>
                      </a:lnTo>
                      <a:close/>
                    </a:path>
                  </a:pathLst>
                </a:custGeom>
                <a:solidFill>
                  <a:schemeClr val="accent3">
                    <a:lumMod val="60000"/>
                    <a:lumOff val="40000"/>
                  </a:schemeClr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10" name="Freeform: Shape 209">
                  <a:extLst>
                    <a:ext uri="{FF2B5EF4-FFF2-40B4-BE49-F238E27FC236}">
                      <a16:creationId xmlns:a16="http://schemas.microsoft.com/office/drawing/2014/main" id="{712603E5-25D6-4FB7-A68E-BCD8C6C948D2}"/>
                    </a:ext>
                  </a:extLst>
                </p:cNvPr>
                <p:cNvSpPr/>
                <p:nvPr/>
              </p:nvSpPr>
              <p:spPr>
                <a:xfrm>
                  <a:off x="2728941" y="1809862"/>
                  <a:ext cx="257176" cy="304801"/>
                </a:xfrm>
                <a:custGeom>
                  <a:avLst/>
                  <a:gdLst>
                    <a:gd name="connsiteX0" fmla="*/ 260985 w 257175"/>
                    <a:gd name="connsiteY0" fmla="*/ 311468 h 304800"/>
                    <a:gd name="connsiteX1" fmla="*/ 0 w 257175"/>
                    <a:gd name="connsiteY1" fmla="*/ 170497 h 304800"/>
                    <a:gd name="connsiteX2" fmla="*/ 952 w 257175"/>
                    <a:gd name="connsiteY2" fmla="*/ 0 h 304800"/>
                    <a:gd name="connsiteX3" fmla="*/ 260985 w 257175"/>
                    <a:gd name="connsiteY3" fmla="*/ 140970 h 3048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57175" h="304800">
                      <a:moveTo>
                        <a:pt x="260985" y="311468"/>
                      </a:moveTo>
                      <a:lnTo>
                        <a:pt x="0" y="170497"/>
                      </a:lnTo>
                      <a:lnTo>
                        <a:pt x="952" y="0"/>
                      </a:lnTo>
                      <a:lnTo>
                        <a:pt x="260985" y="140970"/>
                      </a:lnTo>
                      <a:close/>
                    </a:path>
                  </a:pathLst>
                </a:custGeom>
                <a:solidFill>
                  <a:schemeClr val="accent3">
                    <a:lumMod val="60000"/>
                    <a:lumOff val="40000"/>
                  </a:schemeClr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</p:grpSp>
        </p:grpSp>
      </p:grpSp>
    </p:spTree>
    <p:extLst>
      <p:ext uri="{BB962C8B-B14F-4D97-AF65-F5344CB8AC3E}">
        <p14:creationId xmlns:p14="http://schemas.microsoft.com/office/powerpoint/2010/main" val="2087121819"/>
      </p:ext>
    </p:extLst>
  </p:cSld>
  <p:clrMapOvr>
    <a:masterClrMapping/>
  </p:clrMapOvr>
</p:sld>
</file>

<file path=ppt/slides/slide4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Rectangle 10">
            <a:extLst>
              <a:ext uri="{FF2B5EF4-FFF2-40B4-BE49-F238E27FC236}">
                <a16:creationId xmlns:a16="http://schemas.microsoft.com/office/drawing/2014/main" id="{9F844E81-0703-46BE-A4A8-9CD6C89F70CA}"/>
              </a:ext>
            </a:extLst>
          </p:cNvPr>
          <p:cNvSpPr/>
          <p:nvPr/>
        </p:nvSpPr>
        <p:spPr>
          <a:xfrm>
            <a:off x="1146436" y="933580"/>
            <a:ext cx="9978764" cy="4993958"/>
          </a:xfrm>
          <a:prstGeom prst="rect">
            <a:avLst/>
          </a:prstGeom>
          <a:solidFill>
            <a:schemeClr val="bg1"/>
          </a:solidFill>
          <a:ln w="31750">
            <a:noFill/>
          </a:ln>
          <a:effectLst>
            <a:outerShdw blurRad="127000" algn="ctr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2" name="Rectangle 11">
            <a:extLst>
              <a:ext uri="{FF2B5EF4-FFF2-40B4-BE49-F238E27FC236}">
                <a16:creationId xmlns:a16="http://schemas.microsoft.com/office/drawing/2014/main" id="{20453CC0-FE4F-48B1-A9D7-987C9A75CFB3}"/>
              </a:ext>
            </a:extLst>
          </p:cNvPr>
          <p:cNvSpPr/>
          <p:nvPr/>
        </p:nvSpPr>
        <p:spPr>
          <a:xfrm>
            <a:off x="1438275" y="1219200"/>
            <a:ext cx="9391650" cy="4419600"/>
          </a:xfrm>
          <a:prstGeom prst="rect">
            <a:avLst/>
          </a:prstGeom>
          <a:gradFill>
            <a:gsLst>
              <a:gs pos="0">
                <a:schemeClr val="accent2">
                  <a:lumMod val="90000"/>
                  <a:lumOff val="10000"/>
                </a:schemeClr>
              </a:gs>
              <a:gs pos="50000">
                <a:schemeClr val="accent2">
                  <a:lumMod val="40000"/>
                  <a:lumOff val="60000"/>
                </a:schemeClr>
              </a:gs>
              <a:gs pos="25000">
                <a:srgbClr val="84CFD2">
                  <a:lumMod val="60000"/>
                  <a:lumOff val="40000"/>
                </a:srgbClr>
              </a:gs>
              <a:gs pos="75000">
                <a:schemeClr val="accent2">
                  <a:lumMod val="60000"/>
                  <a:lumOff val="40000"/>
                </a:schemeClr>
              </a:gs>
              <a:gs pos="100000">
                <a:schemeClr val="accent2">
                  <a:lumMod val="90000"/>
                  <a:lumOff val="10000"/>
                </a:schemeClr>
              </a:gs>
            </a:gsLst>
            <a:lin ang="54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endParaRPr lang="ko-KR" altLang="en-US">
              <a:solidFill>
                <a:schemeClr val="tx1">
                  <a:lumMod val="75000"/>
                  <a:lumOff val="25000"/>
                </a:schemeClr>
              </a:solidFill>
            </a:endParaRPr>
          </a:p>
        </p:txBody>
      </p:sp>
      <p:sp>
        <p:nvSpPr>
          <p:cNvPr id="13" name="제목 1">
            <a:extLst>
              <a:ext uri="{FF2B5EF4-FFF2-40B4-BE49-F238E27FC236}">
                <a16:creationId xmlns:a16="http://schemas.microsoft.com/office/drawing/2014/main" id="{A582ABE2-C507-4AF4-B5FF-1E4A522F3EB9}"/>
              </a:ext>
            </a:extLst>
          </p:cNvPr>
          <p:cNvSpPr txBox="1">
            <a:spLocks/>
          </p:cNvSpPr>
          <p:nvPr/>
        </p:nvSpPr>
        <p:spPr>
          <a:xfrm>
            <a:off x="1438275" y="4306069"/>
            <a:ext cx="9395112" cy="535874"/>
          </a:xfrm>
          <a:prstGeom prst="rect">
            <a:avLst/>
          </a:prstGeom>
        </p:spPr>
        <p:txBody>
          <a:bodyPr anchor="ctr">
            <a:noAutofit/>
          </a:bodyPr>
          <a:lstStyle>
            <a:lvl1pPr algn="ctr" defTabSz="914400" rtl="0" eaLnBrk="1" latinLnBrk="1" hangingPunct="1">
              <a:spcBef>
                <a:spcPct val="0"/>
              </a:spcBef>
              <a:buNone/>
              <a:defRPr sz="3600" b="1" kern="1200" baseline="0">
                <a:solidFill>
                  <a:schemeClr val="tx1">
                    <a:lumMod val="75000"/>
                    <a:lumOff val="25000"/>
                  </a:schemeClr>
                </a:solidFill>
                <a:effectLst/>
                <a:latin typeface="Arial" pitchFamily="34" charset="0"/>
                <a:ea typeface="+mj-ea"/>
                <a:cs typeface="Arial" pitchFamily="34" charset="0"/>
              </a:defRPr>
            </a:lvl1pPr>
          </a:lstStyle>
          <a:p>
            <a:r>
              <a:rPr lang="en-US" altLang="ko-KR" dirty="0">
                <a:solidFill>
                  <a:schemeClr val="bg1"/>
                </a:solidFill>
              </a:rPr>
              <a:t>Thank you</a:t>
            </a:r>
            <a:endParaRPr lang="ko-KR" altLang="en-US" dirty="0">
              <a:solidFill>
                <a:schemeClr val="bg1"/>
              </a:solidFill>
            </a:endParaRPr>
          </a:p>
        </p:txBody>
      </p:sp>
      <p:sp>
        <p:nvSpPr>
          <p:cNvPr id="14" name="Text Placeholder 9">
            <a:extLst>
              <a:ext uri="{FF2B5EF4-FFF2-40B4-BE49-F238E27FC236}">
                <a16:creationId xmlns:a16="http://schemas.microsoft.com/office/drawing/2014/main" id="{547DDEE8-614D-41CD-96DE-41E00DB2CBFB}"/>
              </a:ext>
            </a:extLst>
          </p:cNvPr>
          <p:cNvSpPr txBox="1">
            <a:spLocks/>
          </p:cNvSpPr>
          <p:nvPr/>
        </p:nvSpPr>
        <p:spPr>
          <a:xfrm>
            <a:off x="1438274" y="4894976"/>
            <a:ext cx="9395120" cy="264743"/>
          </a:xfrm>
          <a:prstGeom prst="rect">
            <a:avLst/>
          </a:prstGeom>
        </p:spPr>
        <p:txBody>
          <a:bodyPr lIns="108000" anchor="ctr"/>
          <a:lstStyle>
            <a:lvl1pPr marL="0" indent="0" algn="ctr" defTabSz="914400" rtl="0" eaLnBrk="1" latinLnBrk="1" hangingPunct="1">
              <a:spcBef>
                <a:spcPct val="20000"/>
              </a:spcBef>
              <a:buFont typeface="Arial" pitchFamily="34" charset="0"/>
              <a:buNone/>
              <a:defRPr sz="1400" kern="1200" baseline="0">
                <a:solidFill>
                  <a:schemeClr val="tx1">
                    <a:lumMod val="75000"/>
                    <a:lumOff val="25000"/>
                  </a:schemeClr>
                </a:solidFill>
                <a:effectLst/>
                <a:latin typeface="Arial" pitchFamily="34" charset="0"/>
                <a:ea typeface="+mn-ea"/>
                <a:cs typeface="Arial" pitchFamily="34" charset="0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altLang="ko-KR">
                <a:solidFill>
                  <a:schemeClr val="bg1"/>
                </a:solidFill>
              </a:rPr>
              <a:t>This text can be replaced with your own text</a:t>
            </a:r>
            <a:endParaRPr lang="ko-KR" altLang="en-US" dirty="0">
              <a:solidFill>
                <a:schemeClr val="bg1"/>
              </a:solidFill>
            </a:endParaRPr>
          </a:p>
        </p:txBody>
      </p:sp>
      <p:grpSp>
        <p:nvGrpSpPr>
          <p:cNvPr id="120" name="Group 119">
            <a:extLst>
              <a:ext uri="{FF2B5EF4-FFF2-40B4-BE49-F238E27FC236}">
                <a16:creationId xmlns:a16="http://schemas.microsoft.com/office/drawing/2014/main" id="{972BF94E-2B54-4F98-B9D5-4526DAD5B353}"/>
              </a:ext>
            </a:extLst>
          </p:cNvPr>
          <p:cNvGrpSpPr/>
          <p:nvPr/>
        </p:nvGrpSpPr>
        <p:grpSpPr>
          <a:xfrm>
            <a:off x="5282939" y="1419323"/>
            <a:ext cx="1607836" cy="2740408"/>
            <a:chOff x="11521621" y="1903133"/>
            <a:chExt cx="2494544" cy="4251720"/>
          </a:xfrm>
        </p:grpSpPr>
        <p:sp>
          <p:nvSpPr>
            <p:cNvPr id="121" name="Freeform: Shape 120">
              <a:extLst>
                <a:ext uri="{FF2B5EF4-FFF2-40B4-BE49-F238E27FC236}">
                  <a16:creationId xmlns:a16="http://schemas.microsoft.com/office/drawing/2014/main" id="{3563C89B-86A4-4610-8CCE-4508FA394549}"/>
                </a:ext>
              </a:extLst>
            </p:cNvPr>
            <p:cNvSpPr/>
            <p:nvPr/>
          </p:nvSpPr>
          <p:spPr>
            <a:xfrm rot="20249457" flipH="1">
              <a:off x="12313664" y="1903133"/>
              <a:ext cx="877925" cy="1729673"/>
            </a:xfrm>
            <a:custGeom>
              <a:avLst/>
              <a:gdLst>
                <a:gd name="connsiteX0" fmla="*/ 417713 w 666025"/>
                <a:gd name="connsiteY0" fmla="*/ 1803 h 1312853"/>
                <a:gd name="connsiteX1" fmla="*/ 648776 w 666025"/>
                <a:gd name="connsiteY1" fmla="*/ 158461 h 1312853"/>
                <a:gd name="connsiteX2" fmla="*/ 666025 w 666025"/>
                <a:gd name="connsiteY2" fmla="*/ 133883 h 1312853"/>
                <a:gd name="connsiteX3" fmla="*/ 666025 w 666025"/>
                <a:gd name="connsiteY3" fmla="*/ 1307251 h 1312853"/>
                <a:gd name="connsiteX4" fmla="*/ 657567 w 666025"/>
                <a:gd name="connsiteY4" fmla="*/ 1312853 h 1312853"/>
                <a:gd name="connsiteX5" fmla="*/ 417713 w 666025"/>
                <a:gd name="connsiteY5" fmla="*/ 1803 h 1312853"/>
                <a:gd name="connsiteX0" fmla="*/ 417713 w 666025"/>
                <a:gd name="connsiteY0" fmla="*/ 1803 h 1312853"/>
                <a:gd name="connsiteX1" fmla="*/ 648776 w 666025"/>
                <a:gd name="connsiteY1" fmla="*/ 158461 h 1312853"/>
                <a:gd name="connsiteX2" fmla="*/ 666025 w 666025"/>
                <a:gd name="connsiteY2" fmla="*/ 133883 h 1312853"/>
                <a:gd name="connsiteX3" fmla="*/ 666025 w 666025"/>
                <a:gd name="connsiteY3" fmla="*/ 1307251 h 1312853"/>
                <a:gd name="connsiteX4" fmla="*/ 657567 w 666025"/>
                <a:gd name="connsiteY4" fmla="*/ 1312853 h 1312853"/>
                <a:gd name="connsiteX5" fmla="*/ 417713 w 666025"/>
                <a:gd name="connsiteY5" fmla="*/ 1803 h 1312853"/>
                <a:gd name="connsiteX0" fmla="*/ 417713 w 666025"/>
                <a:gd name="connsiteY0" fmla="*/ 1803 h 1312853"/>
                <a:gd name="connsiteX1" fmla="*/ 648776 w 666025"/>
                <a:gd name="connsiteY1" fmla="*/ 158461 h 1312853"/>
                <a:gd name="connsiteX2" fmla="*/ 666025 w 666025"/>
                <a:gd name="connsiteY2" fmla="*/ 1307251 h 1312853"/>
                <a:gd name="connsiteX3" fmla="*/ 657567 w 666025"/>
                <a:gd name="connsiteY3" fmla="*/ 1312853 h 1312853"/>
                <a:gd name="connsiteX4" fmla="*/ 417713 w 666025"/>
                <a:gd name="connsiteY4" fmla="*/ 1803 h 1312853"/>
                <a:gd name="connsiteX0" fmla="*/ 417713 w 666361"/>
                <a:gd name="connsiteY0" fmla="*/ 1803 h 1312853"/>
                <a:gd name="connsiteX1" fmla="*/ 666361 w 666361"/>
                <a:gd name="connsiteY1" fmla="*/ 167253 h 1312853"/>
                <a:gd name="connsiteX2" fmla="*/ 666025 w 666361"/>
                <a:gd name="connsiteY2" fmla="*/ 1307251 h 1312853"/>
                <a:gd name="connsiteX3" fmla="*/ 657567 w 666361"/>
                <a:gd name="connsiteY3" fmla="*/ 1312853 h 1312853"/>
                <a:gd name="connsiteX4" fmla="*/ 417713 w 666361"/>
                <a:gd name="connsiteY4" fmla="*/ 1803 h 13128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66361" h="1312853">
                  <a:moveTo>
                    <a:pt x="417713" y="1803"/>
                  </a:moveTo>
                  <a:cubicBezTo>
                    <a:pt x="504336" y="11478"/>
                    <a:pt x="605290" y="69294"/>
                    <a:pt x="666361" y="167253"/>
                  </a:cubicBezTo>
                  <a:lnTo>
                    <a:pt x="666025" y="1307251"/>
                  </a:lnTo>
                  <a:lnTo>
                    <a:pt x="657567" y="1312853"/>
                  </a:lnTo>
                  <a:cubicBezTo>
                    <a:pt x="-394158" y="656864"/>
                    <a:pt x="42344" y="-40119"/>
                    <a:pt x="417713" y="1803"/>
                  </a:cubicBezTo>
                  <a:close/>
                </a:path>
              </a:pathLst>
            </a:custGeom>
            <a:gradFill flip="none" rotWithShape="1">
              <a:gsLst>
                <a:gs pos="75000">
                  <a:schemeClr val="bg1">
                    <a:lumMod val="85000"/>
                  </a:schemeClr>
                </a:gs>
                <a:gs pos="0">
                  <a:schemeClr val="bg1">
                    <a:lumMod val="95000"/>
                  </a:schemeClr>
                </a:gs>
                <a:gs pos="100000">
                  <a:schemeClr val="bg1">
                    <a:lumMod val="85000"/>
                  </a:schemeClr>
                </a:gs>
              </a:gsLst>
              <a:lin ang="0" scaled="1"/>
              <a:tileRect/>
            </a:gradFill>
            <a:ln>
              <a:noFill/>
            </a:ln>
            <a:effectLst>
              <a:outerShdw blurRad="317500" dist="12700" dir="16200000" rotWithShape="0">
                <a:prstClr val="black">
                  <a:alpha val="15000"/>
                </a:prstClr>
              </a:outerShdw>
            </a:effectLst>
          </p:spPr>
          <p:txBody>
  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US" sz="2701" dirty="0"/>
            </a:p>
          </p:txBody>
        </p:sp>
        <p:grpSp>
          <p:nvGrpSpPr>
            <p:cNvPr id="122" name="Group 121">
              <a:extLst>
                <a:ext uri="{FF2B5EF4-FFF2-40B4-BE49-F238E27FC236}">
                  <a16:creationId xmlns:a16="http://schemas.microsoft.com/office/drawing/2014/main" id="{201A890D-68B1-4699-963B-1FBF2F07A4DD}"/>
                </a:ext>
              </a:extLst>
            </p:cNvPr>
            <p:cNvGrpSpPr/>
            <p:nvPr/>
          </p:nvGrpSpPr>
          <p:grpSpPr>
            <a:xfrm>
              <a:off x="11521621" y="1969094"/>
              <a:ext cx="2494544" cy="4185759"/>
              <a:chOff x="11521621" y="1969094"/>
              <a:chExt cx="2494544" cy="4185759"/>
            </a:xfrm>
          </p:grpSpPr>
          <p:grpSp>
            <p:nvGrpSpPr>
              <p:cNvPr id="123" name="Group 122">
                <a:extLst>
                  <a:ext uri="{FF2B5EF4-FFF2-40B4-BE49-F238E27FC236}">
                    <a16:creationId xmlns:a16="http://schemas.microsoft.com/office/drawing/2014/main" id="{D5BB4978-E974-43AE-8AFE-ACC9695DCB31}"/>
                  </a:ext>
                </a:extLst>
              </p:cNvPr>
              <p:cNvGrpSpPr/>
              <p:nvPr/>
            </p:nvGrpSpPr>
            <p:grpSpPr>
              <a:xfrm>
                <a:off x="11521621" y="1969094"/>
                <a:ext cx="2494544" cy="2682188"/>
                <a:chOff x="11521621" y="1969094"/>
                <a:chExt cx="2494544" cy="2682188"/>
              </a:xfrm>
            </p:grpSpPr>
            <p:cxnSp>
              <p:nvCxnSpPr>
                <p:cNvPr id="143" name="Straight Connector 142">
                  <a:extLst>
                    <a:ext uri="{FF2B5EF4-FFF2-40B4-BE49-F238E27FC236}">
                      <a16:creationId xmlns:a16="http://schemas.microsoft.com/office/drawing/2014/main" id="{4410E593-6FCD-4D5F-A4E8-B3B8373D0E70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H="1" flipV="1">
                  <a:off x="12654231" y="3563301"/>
                  <a:ext cx="235200" cy="1087981"/>
                </a:xfrm>
                <a:prstGeom prst="line">
                  <a:avLst/>
                </a:prstGeom>
                <a:ln w="19050">
                  <a:solidFill>
                    <a:schemeClr val="bg1">
                      <a:lumMod val="85000"/>
                    </a:schemeClr>
                  </a:solidFill>
                </a:ln>
                <a:effectLst>
                  <a:outerShdw blurRad="63500" algn="ctr" rotWithShape="0">
                    <a:prstClr val="black">
                      <a:alpha val="25000"/>
                    </a:prstClr>
                  </a:outerShdw>
                </a:effectLst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44" name="Straight Connector 143">
                  <a:extLst>
                    <a:ext uri="{FF2B5EF4-FFF2-40B4-BE49-F238E27FC236}">
                      <a16:creationId xmlns:a16="http://schemas.microsoft.com/office/drawing/2014/main" id="{8CD3F61B-7850-49D9-983C-38CD60E68010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V="1">
                  <a:off x="12906700" y="3563297"/>
                  <a:ext cx="186689" cy="1076234"/>
                </a:xfrm>
                <a:prstGeom prst="line">
                  <a:avLst/>
                </a:prstGeom>
                <a:ln w="19050">
                  <a:solidFill>
                    <a:schemeClr val="bg1">
                      <a:lumMod val="85000"/>
                    </a:schemeClr>
                  </a:solidFill>
                </a:ln>
                <a:effectLst>
                  <a:outerShdw blurRad="63500" algn="ctr" rotWithShape="0">
                    <a:prstClr val="black">
                      <a:alpha val="25000"/>
                    </a:prstClr>
                  </a:outerShdw>
                </a:effectLst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45" name="Straight Connector 144">
                  <a:extLst>
                    <a:ext uri="{FF2B5EF4-FFF2-40B4-BE49-F238E27FC236}">
                      <a16:creationId xmlns:a16="http://schemas.microsoft.com/office/drawing/2014/main" id="{346F3EDA-3016-4E37-87C3-4D9B46F2C198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V="1">
                  <a:off x="12900880" y="3458988"/>
                  <a:ext cx="0" cy="1180545"/>
                </a:xfrm>
                <a:prstGeom prst="line">
                  <a:avLst/>
                </a:prstGeom>
                <a:ln w="19050">
                  <a:solidFill>
                    <a:schemeClr val="bg1">
                      <a:lumMod val="85000"/>
                    </a:schemeClr>
                  </a:solidFill>
                </a:ln>
                <a:effectLst>
                  <a:outerShdw blurRad="63500" algn="ctr" rotWithShape="0">
                    <a:prstClr val="black">
                      <a:alpha val="25000"/>
                    </a:prstClr>
                  </a:outerShdw>
                </a:effectLst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146" name="Freeform: Shape 145">
                  <a:extLst>
                    <a:ext uri="{FF2B5EF4-FFF2-40B4-BE49-F238E27FC236}">
                      <a16:creationId xmlns:a16="http://schemas.microsoft.com/office/drawing/2014/main" id="{A4AFBAE7-0083-45AF-9E90-D85051EC7483}"/>
                    </a:ext>
                  </a:extLst>
                </p:cNvPr>
                <p:cNvSpPr/>
                <p:nvPr/>
              </p:nvSpPr>
              <p:spPr>
                <a:xfrm rot="20249457">
                  <a:off x="11521621" y="2231355"/>
                  <a:ext cx="877925" cy="1729673"/>
                </a:xfrm>
                <a:custGeom>
                  <a:avLst/>
                  <a:gdLst>
                    <a:gd name="connsiteX0" fmla="*/ 417713 w 666025"/>
                    <a:gd name="connsiteY0" fmla="*/ 1803 h 1312853"/>
                    <a:gd name="connsiteX1" fmla="*/ 648776 w 666025"/>
                    <a:gd name="connsiteY1" fmla="*/ 158461 h 1312853"/>
                    <a:gd name="connsiteX2" fmla="*/ 666025 w 666025"/>
                    <a:gd name="connsiteY2" fmla="*/ 133883 h 1312853"/>
                    <a:gd name="connsiteX3" fmla="*/ 666025 w 666025"/>
                    <a:gd name="connsiteY3" fmla="*/ 1307251 h 1312853"/>
                    <a:gd name="connsiteX4" fmla="*/ 657567 w 666025"/>
                    <a:gd name="connsiteY4" fmla="*/ 1312853 h 1312853"/>
                    <a:gd name="connsiteX5" fmla="*/ 417713 w 666025"/>
                    <a:gd name="connsiteY5" fmla="*/ 1803 h 1312853"/>
                    <a:gd name="connsiteX0" fmla="*/ 417713 w 666025"/>
                    <a:gd name="connsiteY0" fmla="*/ 1803 h 1312853"/>
                    <a:gd name="connsiteX1" fmla="*/ 648776 w 666025"/>
                    <a:gd name="connsiteY1" fmla="*/ 158461 h 1312853"/>
                    <a:gd name="connsiteX2" fmla="*/ 666025 w 666025"/>
                    <a:gd name="connsiteY2" fmla="*/ 133883 h 1312853"/>
                    <a:gd name="connsiteX3" fmla="*/ 666025 w 666025"/>
                    <a:gd name="connsiteY3" fmla="*/ 1307251 h 1312853"/>
                    <a:gd name="connsiteX4" fmla="*/ 657567 w 666025"/>
                    <a:gd name="connsiteY4" fmla="*/ 1312853 h 1312853"/>
                    <a:gd name="connsiteX5" fmla="*/ 417713 w 666025"/>
                    <a:gd name="connsiteY5" fmla="*/ 1803 h 1312853"/>
                    <a:gd name="connsiteX0" fmla="*/ 417713 w 666025"/>
                    <a:gd name="connsiteY0" fmla="*/ 1803 h 1312853"/>
                    <a:gd name="connsiteX1" fmla="*/ 648776 w 666025"/>
                    <a:gd name="connsiteY1" fmla="*/ 158461 h 1312853"/>
                    <a:gd name="connsiteX2" fmla="*/ 666025 w 666025"/>
                    <a:gd name="connsiteY2" fmla="*/ 1307251 h 1312853"/>
                    <a:gd name="connsiteX3" fmla="*/ 657567 w 666025"/>
                    <a:gd name="connsiteY3" fmla="*/ 1312853 h 1312853"/>
                    <a:gd name="connsiteX4" fmla="*/ 417713 w 666025"/>
                    <a:gd name="connsiteY4" fmla="*/ 1803 h 1312853"/>
                    <a:gd name="connsiteX0" fmla="*/ 417713 w 666361"/>
                    <a:gd name="connsiteY0" fmla="*/ 1803 h 1312853"/>
                    <a:gd name="connsiteX1" fmla="*/ 666361 w 666361"/>
                    <a:gd name="connsiteY1" fmla="*/ 167253 h 1312853"/>
                    <a:gd name="connsiteX2" fmla="*/ 666025 w 666361"/>
                    <a:gd name="connsiteY2" fmla="*/ 1307251 h 1312853"/>
                    <a:gd name="connsiteX3" fmla="*/ 657567 w 666361"/>
                    <a:gd name="connsiteY3" fmla="*/ 1312853 h 1312853"/>
                    <a:gd name="connsiteX4" fmla="*/ 417713 w 666361"/>
                    <a:gd name="connsiteY4" fmla="*/ 1803 h 131285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666361" h="1312853">
                      <a:moveTo>
                        <a:pt x="417713" y="1803"/>
                      </a:moveTo>
                      <a:cubicBezTo>
                        <a:pt x="504336" y="11478"/>
                        <a:pt x="605290" y="69294"/>
                        <a:pt x="666361" y="167253"/>
                      </a:cubicBezTo>
                      <a:lnTo>
                        <a:pt x="666025" y="1307251"/>
                      </a:lnTo>
                      <a:lnTo>
                        <a:pt x="657567" y="1312853"/>
                      </a:lnTo>
                      <a:cubicBezTo>
                        <a:pt x="-394158" y="656864"/>
                        <a:pt x="42344" y="-40119"/>
                        <a:pt x="417713" y="1803"/>
                      </a:cubicBezTo>
                      <a:close/>
                    </a:path>
                  </a:pathLst>
                </a:custGeom>
                <a:gradFill flip="none" rotWithShape="1">
                  <a:gsLst>
                    <a:gs pos="25000">
                      <a:schemeClr val="bg1">
                        <a:lumMod val="85000"/>
                      </a:schemeClr>
                    </a:gs>
                    <a:gs pos="0">
                      <a:schemeClr val="bg1">
                        <a:lumMod val="85000"/>
                      </a:schemeClr>
                    </a:gs>
                    <a:gs pos="100000">
                      <a:schemeClr val="bg1">
                        <a:lumMod val="95000"/>
                      </a:schemeClr>
                    </a:gs>
                  </a:gsLst>
                  <a:lin ang="10800000" scaled="1"/>
                  <a:tileRect/>
                </a:gradFill>
                <a:ln>
                  <a:noFill/>
                </a:ln>
                <a:effectLst>
                  <a:outerShdw blurRad="317500" dist="12700" dir="16200000" rotWithShape="0">
                    <a:prstClr val="black">
                      <a:alpha val="15000"/>
                    </a:prstClr>
                  </a:outerShdw>
                </a:effectLst>
              </p:spPr>
              <p:txBody>
      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endParaRPr lang="en-US" sz="2701" dirty="0"/>
                </a:p>
              </p:txBody>
            </p:sp>
            <p:sp>
              <p:nvSpPr>
                <p:cNvPr id="147" name="Freeform: Shape 146">
                  <a:extLst>
                    <a:ext uri="{FF2B5EF4-FFF2-40B4-BE49-F238E27FC236}">
                      <a16:creationId xmlns:a16="http://schemas.microsoft.com/office/drawing/2014/main" id="{9E02AAD3-AE54-4781-B1B9-A09EAE5433E7}"/>
                    </a:ext>
                  </a:extLst>
                </p:cNvPr>
                <p:cNvSpPr/>
                <p:nvPr/>
              </p:nvSpPr>
              <p:spPr>
                <a:xfrm rot="20249457" flipH="1">
                  <a:off x="12330923" y="1969094"/>
                  <a:ext cx="525061" cy="1729673"/>
                </a:xfrm>
                <a:custGeom>
                  <a:avLst/>
                  <a:gdLst>
                    <a:gd name="connsiteX0" fmla="*/ 417713 w 666025"/>
                    <a:gd name="connsiteY0" fmla="*/ 1803 h 1312853"/>
                    <a:gd name="connsiteX1" fmla="*/ 648776 w 666025"/>
                    <a:gd name="connsiteY1" fmla="*/ 158461 h 1312853"/>
                    <a:gd name="connsiteX2" fmla="*/ 666025 w 666025"/>
                    <a:gd name="connsiteY2" fmla="*/ 133883 h 1312853"/>
                    <a:gd name="connsiteX3" fmla="*/ 666025 w 666025"/>
                    <a:gd name="connsiteY3" fmla="*/ 1307251 h 1312853"/>
                    <a:gd name="connsiteX4" fmla="*/ 657567 w 666025"/>
                    <a:gd name="connsiteY4" fmla="*/ 1312853 h 1312853"/>
                    <a:gd name="connsiteX5" fmla="*/ 417713 w 666025"/>
                    <a:gd name="connsiteY5" fmla="*/ 1803 h 1312853"/>
                    <a:gd name="connsiteX0" fmla="*/ 417713 w 666025"/>
                    <a:gd name="connsiteY0" fmla="*/ 1803 h 1312853"/>
                    <a:gd name="connsiteX1" fmla="*/ 648776 w 666025"/>
                    <a:gd name="connsiteY1" fmla="*/ 158461 h 1312853"/>
                    <a:gd name="connsiteX2" fmla="*/ 666025 w 666025"/>
                    <a:gd name="connsiteY2" fmla="*/ 133883 h 1312853"/>
                    <a:gd name="connsiteX3" fmla="*/ 666025 w 666025"/>
                    <a:gd name="connsiteY3" fmla="*/ 1307251 h 1312853"/>
                    <a:gd name="connsiteX4" fmla="*/ 657567 w 666025"/>
                    <a:gd name="connsiteY4" fmla="*/ 1312853 h 1312853"/>
                    <a:gd name="connsiteX5" fmla="*/ 417713 w 666025"/>
                    <a:gd name="connsiteY5" fmla="*/ 1803 h 1312853"/>
                    <a:gd name="connsiteX0" fmla="*/ 417713 w 666025"/>
                    <a:gd name="connsiteY0" fmla="*/ 1803 h 1312853"/>
                    <a:gd name="connsiteX1" fmla="*/ 648776 w 666025"/>
                    <a:gd name="connsiteY1" fmla="*/ 158461 h 1312853"/>
                    <a:gd name="connsiteX2" fmla="*/ 666025 w 666025"/>
                    <a:gd name="connsiteY2" fmla="*/ 1307251 h 1312853"/>
                    <a:gd name="connsiteX3" fmla="*/ 657567 w 666025"/>
                    <a:gd name="connsiteY3" fmla="*/ 1312853 h 1312853"/>
                    <a:gd name="connsiteX4" fmla="*/ 417713 w 666025"/>
                    <a:gd name="connsiteY4" fmla="*/ 1803 h 1312853"/>
                    <a:gd name="connsiteX0" fmla="*/ 417713 w 666361"/>
                    <a:gd name="connsiteY0" fmla="*/ 1803 h 1312853"/>
                    <a:gd name="connsiteX1" fmla="*/ 666361 w 666361"/>
                    <a:gd name="connsiteY1" fmla="*/ 167253 h 1312853"/>
                    <a:gd name="connsiteX2" fmla="*/ 666025 w 666361"/>
                    <a:gd name="connsiteY2" fmla="*/ 1307251 h 1312853"/>
                    <a:gd name="connsiteX3" fmla="*/ 657567 w 666361"/>
                    <a:gd name="connsiteY3" fmla="*/ 1312853 h 1312853"/>
                    <a:gd name="connsiteX4" fmla="*/ 417713 w 666361"/>
                    <a:gd name="connsiteY4" fmla="*/ 1803 h 131285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666361" h="1312853">
                      <a:moveTo>
                        <a:pt x="417713" y="1803"/>
                      </a:moveTo>
                      <a:cubicBezTo>
                        <a:pt x="504336" y="11478"/>
                        <a:pt x="605290" y="69294"/>
                        <a:pt x="666361" y="167253"/>
                      </a:cubicBezTo>
                      <a:lnTo>
                        <a:pt x="666025" y="1307251"/>
                      </a:lnTo>
                      <a:lnTo>
                        <a:pt x="657567" y="1312853"/>
                      </a:lnTo>
                      <a:cubicBezTo>
                        <a:pt x="-394158" y="656864"/>
                        <a:pt x="42344" y="-40119"/>
                        <a:pt x="417713" y="1803"/>
                      </a:cubicBezTo>
                      <a:close/>
                    </a:path>
                  </a:pathLst>
                </a:custGeom>
                <a:gradFill flip="none" rotWithShape="1">
                  <a:gsLst>
                    <a:gs pos="70000">
                      <a:schemeClr val="bg1">
                        <a:lumMod val="85000"/>
                      </a:schemeClr>
                    </a:gs>
                    <a:gs pos="0">
                      <a:schemeClr val="bg1">
                        <a:lumMod val="95000"/>
                      </a:schemeClr>
                    </a:gs>
                    <a:gs pos="100000">
                      <a:schemeClr val="bg1">
                        <a:lumMod val="85000"/>
                      </a:schemeClr>
                    </a:gs>
                  </a:gsLst>
                  <a:lin ang="0" scaled="1"/>
                  <a:tileRect/>
                </a:gradFill>
                <a:ln>
                  <a:noFill/>
                </a:ln>
                <a:effectLst>
                  <a:outerShdw blurRad="317500" dist="12700" dir="16200000" rotWithShape="0">
                    <a:prstClr val="black">
                      <a:alpha val="15000"/>
                    </a:prstClr>
                  </a:outerShdw>
                </a:effectLst>
              </p:spPr>
              <p:txBody>
      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endParaRPr lang="en-US" sz="2701"/>
                </a:p>
              </p:txBody>
            </p:sp>
            <p:sp>
              <p:nvSpPr>
                <p:cNvPr id="148" name="Freeform: Shape 147">
                  <a:extLst>
                    <a:ext uri="{FF2B5EF4-FFF2-40B4-BE49-F238E27FC236}">
                      <a16:creationId xmlns:a16="http://schemas.microsoft.com/office/drawing/2014/main" id="{B71D8888-D08D-4B29-AFCA-2B7EE6BFA07C}"/>
                    </a:ext>
                  </a:extLst>
                </p:cNvPr>
                <p:cNvSpPr/>
                <p:nvPr/>
              </p:nvSpPr>
              <p:spPr>
                <a:xfrm rot="20249457">
                  <a:off x="11857226" y="2165394"/>
                  <a:ext cx="525061" cy="1729673"/>
                </a:xfrm>
                <a:custGeom>
                  <a:avLst/>
                  <a:gdLst>
                    <a:gd name="connsiteX0" fmla="*/ 417713 w 666025"/>
                    <a:gd name="connsiteY0" fmla="*/ 1803 h 1312853"/>
                    <a:gd name="connsiteX1" fmla="*/ 648776 w 666025"/>
                    <a:gd name="connsiteY1" fmla="*/ 158461 h 1312853"/>
                    <a:gd name="connsiteX2" fmla="*/ 666025 w 666025"/>
                    <a:gd name="connsiteY2" fmla="*/ 133883 h 1312853"/>
                    <a:gd name="connsiteX3" fmla="*/ 666025 w 666025"/>
                    <a:gd name="connsiteY3" fmla="*/ 1307251 h 1312853"/>
                    <a:gd name="connsiteX4" fmla="*/ 657567 w 666025"/>
                    <a:gd name="connsiteY4" fmla="*/ 1312853 h 1312853"/>
                    <a:gd name="connsiteX5" fmla="*/ 417713 w 666025"/>
                    <a:gd name="connsiteY5" fmla="*/ 1803 h 1312853"/>
                    <a:gd name="connsiteX0" fmla="*/ 417713 w 666025"/>
                    <a:gd name="connsiteY0" fmla="*/ 1803 h 1312853"/>
                    <a:gd name="connsiteX1" fmla="*/ 648776 w 666025"/>
                    <a:gd name="connsiteY1" fmla="*/ 158461 h 1312853"/>
                    <a:gd name="connsiteX2" fmla="*/ 666025 w 666025"/>
                    <a:gd name="connsiteY2" fmla="*/ 133883 h 1312853"/>
                    <a:gd name="connsiteX3" fmla="*/ 666025 w 666025"/>
                    <a:gd name="connsiteY3" fmla="*/ 1307251 h 1312853"/>
                    <a:gd name="connsiteX4" fmla="*/ 657567 w 666025"/>
                    <a:gd name="connsiteY4" fmla="*/ 1312853 h 1312853"/>
                    <a:gd name="connsiteX5" fmla="*/ 417713 w 666025"/>
                    <a:gd name="connsiteY5" fmla="*/ 1803 h 1312853"/>
                    <a:gd name="connsiteX0" fmla="*/ 417713 w 666025"/>
                    <a:gd name="connsiteY0" fmla="*/ 1803 h 1312853"/>
                    <a:gd name="connsiteX1" fmla="*/ 648776 w 666025"/>
                    <a:gd name="connsiteY1" fmla="*/ 158461 h 1312853"/>
                    <a:gd name="connsiteX2" fmla="*/ 666025 w 666025"/>
                    <a:gd name="connsiteY2" fmla="*/ 1307251 h 1312853"/>
                    <a:gd name="connsiteX3" fmla="*/ 657567 w 666025"/>
                    <a:gd name="connsiteY3" fmla="*/ 1312853 h 1312853"/>
                    <a:gd name="connsiteX4" fmla="*/ 417713 w 666025"/>
                    <a:gd name="connsiteY4" fmla="*/ 1803 h 1312853"/>
                    <a:gd name="connsiteX0" fmla="*/ 417713 w 666361"/>
                    <a:gd name="connsiteY0" fmla="*/ 1803 h 1312853"/>
                    <a:gd name="connsiteX1" fmla="*/ 666361 w 666361"/>
                    <a:gd name="connsiteY1" fmla="*/ 167253 h 1312853"/>
                    <a:gd name="connsiteX2" fmla="*/ 666025 w 666361"/>
                    <a:gd name="connsiteY2" fmla="*/ 1307251 h 1312853"/>
                    <a:gd name="connsiteX3" fmla="*/ 657567 w 666361"/>
                    <a:gd name="connsiteY3" fmla="*/ 1312853 h 1312853"/>
                    <a:gd name="connsiteX4" fmla="*/ 417713 w 666361"/>
                    <a:gd name="connsiteY4" fmla="*/ 1803 h 131285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666361" h="1312853">
                      <a:moveTo>
                        <a:pt x="417713" y="1803"/>
                      </a:moveTo>
                      <a:cubicBezTo>
                        <a:pt x="504336" y="11478"/>
                        <a:pt x="605290" y="69294"/>
                        <a:pt x="666361" y="167253"/>
                      </a:cubicBezTo>
                      <a:lnTo>
                        <a:pt x="666025" y="1307251"/>
                      </a:lnTo>
                      <a:lnTo>
                        <a:pt x="657567" y="1312853"/>
                      </a:lnTo>
                      <a:cubicBezTo>
                        <a:pt x="-394158" y="656864"/>
                        <a:pt x="42344" y="-40119"/>
                        <a:pt x="417713" y="1803"/>
                      </a:cubicBezTo>
                      <a:close/>
                    </a:path>
                  </a:pathLst>
                </a:custGeom>
                <a:gradFill flip="none" rotWithShape="1">
                  <a:gsLst>
                    <a:gs pos="30000">
                      <a:schemeClr val="bg1">
                        <a:lumMod val="85000"/>
                      </a:schemeClr>
                    </a:gs>
                    <a:gs pos="0">
                      <a:schemeClr val="bg1">
                        <a:lumMod val="85000"/>
                      </a:schemeClr>
                    </a:gs>
                    <a:gs pos="100000">
                      <a:schemeClr val="bg1">
                        <a:lumMod val="95000"/>
                      </a:schemeClr>
                    </a:gs>
                  </a:gsLst>
                  <a:lin ang="10800000" scaled="1"/>
                  <a:tileRect/>
                </a:gradFill>
                <a:ln>
                  <a:noFill/>
                </a:ln>
                <a:effectLst>
                  <a:outerShdw blurRad="317500" dist="12700" dir="16200000" rotWithShape="0">
                    <a:prstClr val="black">
                      <a:alpha val="15000"/>
                    </a:prstClr>
                  </a:outerShdw>
                </a:effectLst>
              </p:spPr>
              <p:txBody>
      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endParaRPr lang="en-US" sz="2701" dirty="0"/>
                </a:p>
              </p:txBody>
            </p:sp>
            <p:sp>
              <p:nvSpPr>
                <p:cNvPr id="149" name="Freeform: Shape 148">
                  <a:extLst>
                    <a:ext uri="{FF2B5EF4-FFF2-40B4-BE49-F238E27FC236}">
                      <a16:creationId xmlns:a16="http://schemas.microsoft.com/office/drawing/2014/main" id="{2E796A05-5D27-419E-9E61-65F47B94D5EC}"/>
                    </a:ext>
                  </a:extLst>
                </p:cNvPr>
                <p:cNvSpPr/>
                <p:nvPr/>
              </p:nvSpPr>
              <p:spPr>
                <a:xfrm rot="1067215">
                  <a:off x="12580333" y="2145489"/>
                  <a:ext cx="743996" cy="1465808"/>
                </a:xfrm>
                <a:custGeom>
                  <a:avLst/>
                  <a:gdLst>
                    <a:gd name="connsiteX0" fmla="*/ 417713 w 666025"/>
                    <a:gd name="connsiteY0" fmla="*/ 1803 h 1312853"/>
                    <a:gd name="connsiteX1" fmla="*/ 648776 w 666025"/>
                    <a:gd name="connsiteY1" fmla="*/ 158461 h 1312853"/>
                    <a:gd name="connsiteX2" fmla="*/ 666025 w 666025"/>
                    <a:gd name="connsiteY2" fmla="*/ 133883 h 1312853"/>
                    <a:gd name="connsiteX3" fmla="*/ 666025 w 666025"/>
                    <a:gd name="connsiteY3" fmla="*/ 1307251 h 1312853"/>
                    <a:gd name="connsiteX4" fmla="*/ 657567 w 666025"/>
                    <a:gd name="connsiteY4" fmla="*/ 1312853 h 1312853"/>
                    <a:gd name="connsiteX5" fmla="*/ 417713 w 666025"/>
                    <a:gd name="connsiteY5" fmla="*/ 1803 h 1312853"/>
                    <a:gd name="connsiteX0" fmla="*/ 417713 w 666025"/>
                    <a:gd name="connsiteY0" fmla="*/ 1803 h 1312853"/>
                    <a:gd name="connsiteX1" fmla="*/ 648776 w 666025"/>
                    <a:gd name="connsiteY1" fmla="*/ 158461 h 1312853"/>
                    <a:gd name="connsiteX2" fmla="*/ 666025 w 666025"/>
                    <a:gd name="connsiteY2" fmla="*/ 133883 h 1312853"/>
                    <a:gd name="connsiteX3" fmla="*/ 666025 w 666025"/>
                    <a:gd name="connsiteY3" fmla="*/ 1307251 h 1312853"/>
                    <a:gd name="connsiteX4" fmla="*/ 657567 w 666025"/>
                    <a:gd name="connsiteY4" fmla="*/ 1312853 h 1312853"/>
                    <a:gd name="connsiteX5" fmla="*/ 417713 w 666025"/>
                    <a:gd name="connsiteY5" fmla="*/ 1803 h 1312853"/>
                    <a:gd name="connsiteX0" fmla="*/ 417713 w 666025"/>
                    <a:gd name="connsiteY0" fmla="*/ 1803 h 1312853"/>
                    <a:gd name="connsiteX1" fmla="*/ 648776 w 666025"/>
                    <a:gd name="connsiteY1" fmla="*/ 158461 h 1312853"/>
                    <a:gd name="connsiteX2" fmla="*/ 666025 w 666025"/>
                    <a:gd name="connsiteY2" fmla="*/ 1307251 h 1312853"/>
                    <a:gd name="connsiteX3" fmla="*/ 657567 w 666025"/>
                    <a:gd name="connsiteY3" fmla="*/ 1312853 h 1312853"/>
                    <a:gd name="connsiteX4" fmla="*/ 417713 w 666025"/>
                    <a:gd name="connsiteY4" fmla="*/ 1803 h 1312853"/>
                    <a:gd name="connsiteX0" fmla="*/ 417713 w 666361"/>
                    <a:gd name="connsiteY0" fmla="*/ 1803 h 1312853"/>
                    <a:gd name="connsiteX1" fmla="*/ 666361 w 666361"/>
                    <a:gd name="connsiteY1" fmla="*/ 167253 h 1312853"/>
                    <a:gd name="connsiteX2" fmla="*/ 666025 w 666361"/>
                    <a:gd name="connsiteY2" fmla="*/ 1307251 h 1312853"/>
                    <a:gd name="connsiteX3" fmla="*/ 657567 w 666361"/>
                    <a:gd name="connsiteY3" fmla="*/ 1312853 h 1312853"/>
                    <a:gd name="connsiteX4" fmla="*/ 417713 w 666361"/>
                    <a:gd name="connsiteY4" fmla="*/ 1803 h 131285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666361" h="1312853">
                      <a:moveTo>
                        <a:pt x="417713" y="1803"/>
                      </a:moveTo>
                      <a:cubicBezTo>
                        <a:pt x="504336" y="11478"/>
                        <a:pt x="605290" y="69294"/>
                        <a:pt x="666361" y="167253"/>
                      </a:cubicBezTo>
                      <a:lnTo>
                        <a:pt x="666025" y="1307251"/>
                      </a:lnTo>
                      <a:lnTo>
                        <a:pt x="657567" y="1312853"/>
                      </a:lnTo>
                      <a:cubicBezTo>
                        <a:pt x="-394158" y="656864"/>
                        <a:pt x="42344" y="-40119"/>
                        <a:pt x="417713" y="1803"/>
                      </a:cubicBezTo>
                      <a:close/>
                    </a:path>
                  </a:pathLst>
                </a:custGeom>
                <a:gradFill flip="none" rotWithShape="1">
                  <a:gsLst>
                    <a:gs pos="25000">
                      <a:schemeClr val="bg1">
                        <a:lumMod val="85000"/>
                      </a:schemeClr>
                    </a:gs>
                    <a:gs pos="0">
                      <a:schemeClr val="bg1">
                        <a:lumMod val="85000"/>
                      </a:schemeClr>
                    </a:gs>
                    <a:gs pos="100000">
                      <a:schemeClr val="bg1">
                        <a:lumMod val="95000"/>
                      </a:schemeClr>
                    </a:gs>
                  </a:gsLst>
                  <a:lin ang="10800000" scaled="1"/>
                  <a:tileRect/>
                </a:gradFill>
                <a:ln>
                  <a:noFill/>
                </a:ln>
                <a:effectLst>
                  <a:outerShdw blurRad="317500" dist="12700" dir="16200000" rotWithShape="0">
                    <a:prstClr val="black">
                      <a:alpha val="15000"/>
                    </a:prstClr>
                  </a:outerShdw>
                </a:effectLst>
              </p:spPr>
              <p:txBody>
      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endParaRPr lang="en-US" sz="2701" dirty="0"/>
                </a:p>
              </p:txBody>
            </p:sp>
            <p:sp>
              <p:nvSpPr>
                <p:cNvPr id="150" name="Freeform: Shape 149">
                  <a:extLst>
                    <a:ext uri="{FF2B5EF4-FFF2-40B4-BE49-F238E27FC236}">
                      <a16:creationId xmlns:a16="http://schemas.microsoft.com/office/drawing/2014/main" id="{CBA9E593-6AC8-47AD-9B0D-AB573FB2A3A4}"/>
                    </a:ext>
                  </a:extLst>
                </p:cNvPr>
                <p:cNvSpPr/>
                <p:nvPr/>
              </p:nvSpPr>
              <p:spPr>
                <a:xfrm rot="1067215" flipH="1">
                  <a:off x="13272169" y="2367439"/>
                  <a:ext cx="743996" cy="1465808"/>
                </a:xfrm>
                <a:custGeom>
                  <a:avLst/>
                  <a:gdLst>
                    <a:gd name="connsiteX0" fmla="*/ 417713 w 666025"/>
                    <a:gd name="connsiteY0" fmla="*/ 1803 h 1312853"/>
                    <a:gd name="connsiteX1" fmla="*/ 648776 w 666025"/>
                    <a:gd name="connsiteY1" fmla="*/ 158461 h 1312853"/>
                    <a:gd name="connsiteX2" fmla="*/ 666025 w 666025"/>
                    <a:gd name="connsiteY2" fmla="*/ 133883 h 1312853"/>
                    <a:gd name="connsiteX3" fmla="*/ 666025 w 666025"/>
                    <a:gd name="connsiteY3" fmla="*/ 1307251 h 1312853"/>
                    <a:gd name="connsiteX4" fmla="*/ 657567 w 666025"/>
                    <a:gd name="connsiteY4" fmla="*/ 1312853 h 1312853"/>
                    <a:gd name="connsiteX5" fmla="*/ 417713 w 666025"/>
                    <a:gd name="connsiteY5" fmla="*/ 1803 h 1312853"/>
                    <a:gd name="connsiteX0" fmla="*/ 417713 w 666025"/>
                    <a:gd name="connsiteY0" fmla="*/ 1803 h 1312853"/>
                    <a:gd name="connsiteX1" fmla="*/ 648776 w 666025"/>
                    <a:gd name="connsiteY1" fmla="*/ 158461 h 1312853"/>
                    <a:gd name="connsiteX2" fmla="*/ 666025 w 666025"/>
                    <a:gd name="connsiteY2" fmla="*/ 133883 h 1312853"/>
                    <a:gd name="connsiteX3" fmla="*/ 666025 w 666025"/>
                    <a:gd name="connsiteY3" fmla="*/ 1307251 h 1312853"/>
                    <a:gd name="connsiteX4" fmla="*/ 657567 w 666025"/>
                    <a:gd name="connsiteY4" fmla="*/ 1312853 h 1312853"/>
                    <a:gd name="connsiteX5" fmla="*/ 417713 w 666025"/>
                    <a:gd name="connsiteY5" fmla="*/ 1803 h 1312853"/>
                    <a:gd name="connsiteX0" fmla="*/ 417713 w 666025"/>
                    <a:gd name="connsiteY0" fmla="*/ 1803 h 1312853"/>
                    <a:gd name="connsiteX1" fmla="*/ 648776 w 666025"/>
                    <a:gd name="connsiteY1" fmla="*/ 158461 h 1312853"/>
                    <a:gd name="connsiteX2" fmla="*/ 666025 w 666025"/>
                    <a:gd name="connsiteY2" fmla="*/ 1307251 h 1312853"/>
                    <a:gd name="connsiteX3" fmla="*/ 657567 w 666025"/>
                    <a:gd name="connsiteY3" fmla="*/ 1312853 h 1312853"/>
                    <a:gd name="connsiteX4" fmla="*/ 417713 w 666025"/>
                    <a:gd name="connsiteY4" fmla="*/ 1803 h 1312853"/>
                    <a:gd name="connsiteX0" fmla="*/ 417713 w 666361"/>
                    <a:gd name="connsiteY0" fmla="*/ 1803 h 1312853"/>
                    <a:gd name="connsiteX1" fmla="*/ 666361 w 666361"/>
                    <a:gd name="connsiteY1" fmla="*/ 167253 h 1312853"/>
                    <a:gd name="connsiteX2" fmla="*/ 666025 w 666361"/>
                    <a:gd name="connsiteY2" fmla="*/ 1307251 h 1312853"/>
                    <a:gd name="connsiteX3" fmla="*/ 657567 w 666361"/>
                    <a:gd name="connsiteY3" fmla="*/ 1312853 h 1312853"/>
                    <a:gd name="connsiteX4" fmla="*/ 417713 w 666361"/>
                    <a:gd name="connsiteY4" fmla="*/ 1803 h 131285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666361" h="1312853">
                      <a:moveTo>
                        <a:pt x="417713" y="1803"/>
                      </a:moveTo>
                      <a:cubicBezTo>
                        <a:pt x="504336" y="11478"/>
                        <a:pt x="605290" y="69294"/>
                        <a:pt x="666361" y="167253"/>
                      </a:cubicBezTo>
                      <a:lnTo>
                        <a:pt x="666025" y="1307251"/>
                      </a:lnTo>
                      <a:lnTo>
                        <a:pt x="657567" y="1312853"/>
                      </a:lnTo>
                      <a:cubicBezTo>
                        <a:pt x="-394158" y="656864"/>
                        <a:pt x="42344" y="-40119"/>
                        <a:pt x="417713" y="1803"/>
                      </a:cubicBezTo>
                      <a:close/>
                    </a:path>
                  </a:pathLst>
                </a:custGeom>
                <a:gradFill flip="none" rotWithShape="1">
                  <a:gsLst>
                    <a:gs pos="75000">
                      <a:schemeClr val="bg1">
                        <a:lumMod val="85000"/>
                      </a:schemeClr>
                    </a:gs>
                    <a:gs pos="0">
                      <a:schemeClr val="bg1">
                        <a:lumMod val="95000"/>
                      </a:schemeClr>
                    </a:gs>
                    <a:gs pos="100000">
                      <a:schemeClr val="bg1">
                        <a:lumMod val="85000"/>
                      </a:schemeClr>
                    </a:gs>
                  </a:gsLst>
                  <a:lin ang="0" scaled="1"/>
                  <a:tileRect/>
                </a:gradFill>
                <a:ln>
                  <a:noFill/>
                </a:ln>
                <a:effectLst>
                  <a:outerShdw blurRad="317500" dist="12700" dir="16200000" rotWithShape="0">
                    <a:prstClr val="black">
                      <a:alpha val="15000"/>
                    </a:prstClr>
                  </a:outerShdw>
                </a:effectLst>
              </p:spPr>
              <p:txBody>
      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endParaRPr lang="en-US" sz="2701" dirty="0"/>
                </a:p>
              </p:txBody>
            </p:sp>
            <p:sp>
              <p:nvSpPr>
                <p:cNvPr id="151" name="Freeform: Shape 150">
                  <a:extLst>
                    <a:ext uri="{FF2B5EF4-FFF2-40B4-BE49-F238E27FC236}">
                      <a16:creationId xmlns:a16="http://schemas.microsoft.com/office/drawing/2014/main" id="{A0737FB5-4258-4DA9-8177-45D2914CE3B3}"/>
                    </a:ext>
                  </a:extLst>
                </p:cNvPr>
                <p:cNvSpPr/>
                <p:nvPr/>
              </p:nvSpPr>
              <p:spPr>
                <a:xfrm rot="1067215" flipH="1">
                  <a:off x="13282651" y="2322835"/>
                  <a:ext cx="444962" cy="1465808"/>
                </a:xfrm>
                <a:custGeom>
                  <a:avLst/>
                  <a:gdLst>
                    <a:gd name="connsiteX0" fmla="*/ 417713 w 666025"/>
                    <a:gd name="connsiteY0" fmla="*/ 1803 h 1312853"/>
                    <a:gd name="connsiteX1" fmla="*/ 648776 w 666025"/>
                    <a:gd name="connsiteY1" fmla="*/ 158461 h 1312853"/>
                    <a:gd name="connsiteX2" fmla="*/ 666025 w 666025"/>
                    <a:gd name="connsiteY2" fmla="*/ 133883 h 1312853"/>
                    <a:gd name="connsiteX3" fmla="*/ 666025 w 666025"/>
                    <a:gd name="connsiteY3" fmla="*/ 1307251 h 1312853"/>
                    <a:gd name="connsiteX4" fmla="*/ 657567 w 666025"/>
                    <a:gd name="connsiteY4" fmla="*/ 1312853 h 1312853"/>
                    <a:gd name="connsiteX5" fmla="*/ 417713 w 666025"/>
                    <a:gd name="connsiteY5" fmla="*/ 1803 h 1312853"/>
                    <a:gd name="connsiteX0" fmla="*/ 417713 w 666025"/>
                    <a:gd name="connsiteY0" fmla="*/ 1803 h 1312853"/>
                    <a:gd name="connsiteX1" fmla="*/ 648776 w 666025"/>
                    <a:gd name="connsiteY1" fmla="*/ 158461 h 1312853"/>
                    <a:gd name="connsiteX2" fmla="*/ 666025 w 666025"/>
                    <a:gd name="connsiteY2" fmla="*/ 133883 h 1312853"/>
                    <a:gd name="connsiteX3" fmla="*/ 666025 w 666025"/>
                    <a:gd name="connsiteY3" fmla="*/ 1307251 h 1312853"/>
                    <a:gd name="connsiteX4" fmla="*/ 657567 w 666025"/>
                    <a:gd name="connsiteY4" fmla="*/ 1312853 h 1312853"/>
                    <a:gd name="connsiteX5" fmla="*/ 417713 w 666025"/>
                    <a:gd name="connsiteY5" fmla="*/ 1803 h 1312853"/>
                    <a:gd name="connsiteX0" fmla="*/ 417713 w 666025"/>
                    <a:gd name="connsiteY0" fmla="*/ 1803 h 1312853"/>
                    <a:gd name="connsiteX1" fmla="*/ 648776 w 666025"/>
                    <a:gd name="connsiteY1" fmla="*/ 158461 h 1312853"/>
                    <a:gd name="connsiteX2" fmla="*/ 666025 w 666025"/>
                    <a:gd name="connsiteY2" fmla="*/ 1307251 h 1312853"/>
                    <a:gd name="connsiteX3" fmla="*/ 657567 w 666025"/>
                    <a:gd name="connsiteY3" fmla="*/ 1312853 h 1312853"/>
                    <a:gd name="connsiteX4" fmla="*/ 417713 w 666025"/>
                    <a:gd name="connsiteY4" fmla="*/ 1803 h 1312853"/>
                    <a:gd name="connsiteX0" fmla="*/ 417713 w 666361"/>
                    <a:gd name="connsiteY0" fmla="*/ 1803 h 1312853"/>
                    <a:gd name="connsiteX1" fmla="*/ 666361 w 666361"/>
                    <a:gd name="connsiteY1" fmla="*/ 167253 h 1312853"/>
                    <a:gd name="connsiteX2" fmla="*/ 666025 w 666361"/>
                    <a:gd name="connsiteY2" fmla="*/ 1307251 h 1312853"/>
                    <a:gd name="connsiteX3" fmla="*/ 657567 w 666361"/>
                    <a:gd name="connsiteY3" fmla="*/ 1312853 h 1312853"/>
                    <a:gd name="connsiteX4" fmla="*/ 417713 w 666361"/>
                    <a:gd name="connsiteY4" fmla="*/ 1803 h 131285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666361" h="1312853">
                      <a:moveTo>
                        <a:pt x="417713" y="1803"/>
                      </a:moveTo>
                      <a:cubicBezTo>
                        <a:pt x="504336" y="11478"/>
                        <a:pt x="605290" y="69294"/>
                        <a:pt x="666361" y="167253"/>
                      </a:cubicBezTo>
                      <a:lnTo>
                        <a:pt x="666025" y="1307251"/>
                      </a:lnTo>
                      <a:lnTo>
                        <a:pt x="657567" y="1312853"/>
                      </a:lnTo>
                      <a:cubicBezTo>
                        <a:pt x="-394158" y="656864"/>
                        <a:pt x="42344" y="-40119"/>
                        <a:pt x="417713" y="1803"/>
                      </a:cubicBezTo>
                      <a:close/>
                    </a:path>
                  </a:pathLst>
                </a:custGeom>
                <a:gradFill flip="none" rotWithShape="1">
                  <a:gsLst>
                    <a:gs pos="70000">
                      <a:schemeClr val="bg1">
                        <a:lumMod val="85000"/>
                      </a:schemeClr>
                    </a:gs>
                    <a:gs pos="0">
                      <a:schemeClr val="bg1">
                        <a:lumMod val="95000"/>
                      </a:schemeClr>
                    </a:gs>
                    <a:gs pos="100000">
                      <a:schemeClr val="bg1">
                        <a:lumMod val="85000"/>
                      </a:schemeClr>
                    </a:gs>
                  </a:gsLst>
                  <a:lin ang="0" scaled="1"/>
                  <a:tileRect/>
                </a:gradFill>
                <a:ln>
                  <a:noFill/>
                </a:ln>
                <a:effectLst>
                  <a:outerShdw blurRad="317500" dist="12700" dir="16200000" rotWithShape="0">
                    <a:prstClr val="black">
                      <a:alpha val="15000"/>
                    </a:prstClr>
                  </a:outerShdw>
                </a:effectLst>
              </p:spPr>
              <p:txBody>
      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endParaRPr lang="en-US" sz="2701"/>
                </a:p>
              </p:txBody>
            </p:sp>
            <p:sp>
              <p:nvSpPr>
                <p:cNvPr id="152" name="Freeform: Shape 151">
                  <a:extLst>
                    <a:ext uri="{FF2B5EF4-FFF2-40B4-BE49-F238E27FC236}">
                      <a16:creationId xmlns:a16="http://schemas.microsoft.com/office/drawing/2014/main" id="{8ADF526A-39EC-4A0E-9741-AB5D53DC7E12}"/>
                    </a:ext>
                  </a:extLst>
                </p:cNvPr>
                <p:cNvSpPr/>
                <p:nvPr/>
              </p:nvSpPr>
              <p:spPr>
                <a:xfrm rot="1067215">
                  <a:off x="12868885" y="2190093"/>
                  <a:ext cx="444962" cy="1465808"/>
                </a:xfrm>
                <a:custGeom>
                  <a:avLst/>
                  <a:gdLst>
                    <a:gd name="connsiteX0" fmla="*/ 417713 w 666025"/>
                    <a:gd name="connsiteY0" fmla="*/ 1803 h 1312853"/>
                    <a:gd name="connsiteX1" fmla="*/ 648776 w 666025"/>
                    <a:gd name="connsiteY1" fmla="*/ 158461 h 1312853"/>
                    <a:gd name="connsiteX2" fmla="*/ 666025 w 666025"/>
                    <a:gd name="connsiteY2" fmla="*/ 133883 h 1312853"/>
                    <a:gd name="connsiteX3" fmla="*/ 666025 w 666025"/>
                    <a:gd name="connsiteY3" fmla="*/ 1307251 h 1312853"/>
                    <a:gd name="connsiteX4" fmla="*/ 657567 w 666025"/>
                    <a:gd name="connsiteY4" fmla="*/ 1312853 h 1312853"/>
                    <a:gd name="connsiteX5" fmla="*/ 417713 w 666025"/>
                    <a:gd name="connsiteY5" fmla="*/ 1803 h 1312853"/>
                    <a:gd name="connsiteX0" fmla="*/ 417713 w 666025"/>
                    <a:gd name="connsiteY0" fmla="*/ 1803 h 1312853"/>
                    <a:gd name="connsiteX1" fmla="*/ 648776 w 666025"/>
                    <a:gd name="connsiteY1" fmla="*/ 158461 h 1312853"/>
                    <a:gd name="connsiteX2" fmla="*/ 666025 w 666025"/>
                    <a:gd name="connsiteY2" fmla="*/ 133883 h 1312853"/>
                    <a:gd name="connsiteX3" fmla="*/ 666025 w 666025"/>
                    <a:gd name="connsiteY3" fmla="*/ 1307251 h 1312853"/>
                    <a:gd name="connsiteX4" fmla="*/ 657567 w 666025"/>
                    <a:gd name="connsiteY4" fmla="*/ 1312853 h 1312853"/>
                    <a:gd name="connsiteX5" fmla="*/ 417713 w 666025"/>
                    <a:gd name="connsiteY5" fmla="*/ 1803 h 1312853"/>
                    <a:gd name="connsiteX0" fmla="*/ 417713 w 666025"/>
                    <a:gd name="connsiteY0" fmla="*/ 1803 h 1312853"/>
                    <a:gd name="connsiteX1" fmla="*/ 648776 w 666025"/>
                    <a:gd name="connsiteY1" fmla="*/ 158461 h 1312853"/>
                    <a:gd name="connsiteX2" fmla="*/ 666025 w 666025"/>
                    <a:gd name="connsiteY2" fmla="*/ 1307251 h 1312853"/>
                    <a:gd name="connsiteX3" fmla="*/ 657567 w 666025"/>
                    <a:gd name="connsiteY3" fmla="*/ 1312853 h 1312853"/>
                    <a:gd name="connsiteX4" fmla="*/ 417713 w 666025"/>
                    <a:gd name="connsiteY4" fmla="*/ 1803 h 1312853"/>
                    <a:gd name="connsiteX0" fmla="*/ 417713 w 666361"/>
                    <a:gd name="connsiteY0" fmla="*/ 1803 h 1312853"/>
                    <a:gd name="connsiteX1" fmla="*/ 666361 w 666361"/>
                    <a:gd name="connsiteY1" fmla="*/ 167253 h 1312853"/>
                    <a:gd name="connsiteX2" fmla="*/ 666025 w 666361"/>
                    <a:gd name="connsiteY2" fmla="*/ 1307251 h 1312853"/>
                    <a:gd name="connsiteX3" fmla="*/ 657567 w 666361"/>
                    <a:gd name="connsiteY3" fmla="*/ 1312853 h 1312853"/>
                    <a:gd name="connsiteX4" fmla="*/ 417713 w 666361"/>
                    <a:gd name="connsiteY4" fmla="*/ 1803 h 131285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666361" h="1312853">
                      <a:moveTo>
                        <a:pt x="417713" y="1803"/>
                      </a:moveTo>
                      <a:cubicBezTo>
                        <a:pt x="504336" y="11478"/>
                        <a:pt x="605290" y="69294"/>
                        <a:pt x="666361" y="167253"/>
                      </a:cubicBezTo>
                      <a:lnTo>
                        <a:pt x="666025" y="1307251"/>
                      </a:lnTo>
                      <a:lnTo>
                        <a:pt x="657567" y="1312853"/>
                      </a:lnTo>
                      <a:cubicBezTo>
                        <a:pt x="-394158" y="656864"/>
                        <a:pt x="42344" y="-40119"/>
                        <a:pt x="417713" y="1803"/>
                      </a:cubicBezTo>
                      <a:close/>
                    </a:path>
                  </a:pathLst>
                </a:custGeom>
                <a:gradFill flip="none" rotWithShape="1">
                  <a:gsLst>
                    <a:gs pos="30000">
                      <a:schemeClr val="bg1">
                        <a:lumMod val="85000"/>
                      </a:schemeClr>
                    </a:gs>
                    <a:gs pos="0">
                      <a:schemeClr val="bg1">
                        <a:lumMod val="85000"/>
                      </a:schemeClr>
                    </a:gs>
                    <a:gs pos="100000">
                      <a:schemeClr val="bg1">
                        <a:lumMod val="95000"/>
                      </a:schemeClr>
                    </a:gs>
                  </a:gsLst>
                  <a:lin ang="10800000" scaled="1"/>
                  <a:tileRect/>
                </a:gradFill>
                <a:ln>
                  <a:noFill/>
                </a:ln>
                <a:effectLst>
                  <a:outerShdw blurRad="317500" dist="12700" dir="16200000" rotWithShape="0">
                    <a:prstClr val="black">
                      <a:alpha val="15000"/>
                    </a:prstClr>
                  </a:outerShdw>
                </a:effectLst>
              </p:spPr>
              <p:txBody>
      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endParaRPr lang="en-US" sz="2701" dirty="0"/>
                </a:p>
              </p:txBody>
            </p:sp>
            <p:sp>
              <p:nvSpPr>
                <p:cNvPr id="153" name="Freeform: Shape 152">
                  <a:extLst>
                    <a:ext uri="{FF2B5EF4-FFF2-40B4-BE49-F238E27FC236}">
                      <a16:creationId xmlns:a16="http://schemas.microsoft.com/office/drawing/2014/main" id="{C53B2B95-E59D-491A-895F-ABC0E01FF96F}"/>
                    </a:ext>
                  </a:extLst>
                </p:cNvPr>
                <p:cNvSpPr/>
                <p:nvPr/>
              </p:nvSpPr>
              <p:spPr>
                <a:xfrm>
                  <a:off x="12316258" y="2613898"/>
                  <a:ext cx="599207" cy="1180547"/>
                </a:xfrm>
                <a:custGeom>
                  <a:avLst/>
                  <a:gdLst>
                    <a:gd name="connsiteX0" fmla="*/ 417713 w 666025"/>
                    <a:gd name="connsiteY0" fmla="*/ 1803 h 1312853"/>
                    <a:gd name="connsiteX1" fmla="*/ 648776 w 666025"/>
                    <a:gd name="connsiteY1" fmla="*/ 158461 h 1312853"/>
                    <a:gd name="connsiteX2" fmla="*/ 666025 w 666025"/>
                    <a:gd name="connsiteY2" fmla="*/ 133883 h 1312853"/>
                    <a:gd name="connsiteX3" fmla="*/ 666025 w 666025"/>
                    <a:gd name="connsiteY3" fmla="*/ 1307251 h 1312853"/>
                    <a:gd name="connsiteX4" fmla="*/ 657567 w 666025"/>
                    <a:gd name="connsiteY4" fmla="*/ 1312853 h 1312853"/>
                    <a:gd name="connsiteX5" fmla="*/ 417713 w 666025"/>
                    <a:gd name="connsiteY5" fmla="*/ 1803 h 1312853"/>
                    <a:gd name="connsiteX0" fmla="*/ 417713 w 666025"/>
                    <a:gd name="connsiteY0" fmla="*/ 1803 h 1312853"/>
                    <a:gd name="connsiteX1" fmla="*/ 648776 w 666025"/>
                    <a:gd name="connsiteY1" fmla="*/ 158461 h 1312853"/>
                    <a:gd name="connsiteX2" fmla="*/ 666025 w 666025"/>
                    <a:gd name="connsiteY2" fmla="*/ 133883 h 1312853"/>
                    <a:gd name="connsiteX3" fmla="*/ 666025 w 666025"/>
                    <a:gd name="connsiteY3" fmla="*/ 1307251 h 1312853"/>
                    <a:gd name="connsiteX4" fmla="*/ 657567 w 666025"/>
                    <a:gd name="connsiteY4" fmla="*/ 1312853 h 1312853"/>
                    <a:gd name="connsiteX5" fmla="*/ 417713 w 666025"/>
                    <a:gd name="connsiteY5" fmla="*/ 1803 h 1312853"/>
                    <a:gd name="connsiteX0" fmla="*/ 417713 w 666025"/>
                    <a:gd name="connsiteY0" fmla="*/ 1803 h 1312853"/>
                    <a:gd name="connsiteX1" fmla="*/ 648776 w 666025"/>
                    <a:gd name="connsiteY1" fmla="*/ 158461 h 1312853"/>
                    <a:gd name="connsiteX2" fmla="*/ 666025 w 666025"/>
                    <a:gd name="connsiteY2" fmla="*/ 1307251 h 1312853"/>
                    <a:gd name="connsiteX3" fmla="*/ 657567 w 666025"/>
                    <a:gd name="connsiteY3" fmla="*/ 1312853 h 1312853"/>
                    <a:gd name="connsiteX4" fmla="*/ 417713 w 666025"/>
                    <a:gd name="connsiteY4" fmla="*/ 1803 h 1312853"/>
                    <a:gd name="connsiteX0" fmla="*/ 417713 w 666361"/>
                    <a:gd name="connsiteY0" fmla="*/ 1803 h 1312853"/>
                    <a:gd name="connsiteX1" fmla="*/ 666361 w 666361"/>
                    <a:gd name="connsiteY1" fmla="*/ 167253 h 1312853"/>
                    <a:gd name="connsiteX2" fmla="*/ 666025 w 666361"/>
                    <a:gd name="connsiteY2" fmla="*/ 1307251 h 1312853"/>
                    <a:gd name="connsiteX3" fmla="*/ 657567 w 666361"/>
                    <a:gd name="connsiteY3" fmla="*/ 1312853 h 1312853"/>
                    <a:gd name="connsiteX4" fmla="*/ 417713 w 666361"/>
                    <a:gd name="connsiteY4" fmla="*/ 1803 h 131285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666361" h="1312853">
                      <a:moveTo>
                        <a:pt x="417713" y="1803"/>
                      </a:moveTo>
                      <a:cubicBezTo>
                        <a:pt x="504336" y="11478"/>
                        <a:pt x="605290" y="69294"/>
                        <a:pt x="666361" y="167253"/>
                      </a:cubicBezTo>
                      <a:lnTo>
                        <a:pt x="666025" y="1307251"/>
                      </a:lnTo>
                      <a:lnTo>
                        <a:pt x="657567" y="1312853"/>
                      </a:lnTo>
                      <a:cubicBezTo>
                        <a:pt x="-394158" y="656864"/>
                        <a:pt x="42344" y="-40119"/>
                        <a:pt x="417713" y="1803"/>
                      </a:cubicBezTo>
                      <a:close/>
                    </a:path>
                  </a:pathLst>
                </a:custGeom>
                <a:gradFill flip="none" rotWithShape="1">
                  <a:gsLst>
                    <a:gs pos="25000">
                      <a:schemeClr val="bg1">
                        <a:lumMod val="85000"/>
                      </a:schemeClr>
                    </a:gs>
                    <a:gs pos="0">
                      <a:schemeClr val="bg1">
                        <a:lumMod val="85000"/>
                      </a:schemeClr>
                    </a:gs>
                    <a:gs pos="100000">
                      <a:schemeClr val="bg1">
                        <a:lumMod val="95000"/>
                      </a:schemeClr>
                    </a:gs>
                  </a:gsLst>
                  <a:lin ang="10800000" scaled="1"/>
                  <a:tileRect/>
                </a:gradFill>
                <a:ln>
                  <a:noFill/>
                </a:ln>
                <a:effectLst>
                  <a:outerShdw blurRad="317500" dist="12700" dir="16200000" rotWithShape="0">
                    <a:prstClr val="black">
                      <a:alpha val="15000"/>
                    </a:prstClr>
                  </a:outerShdw>
                </a:effectLst>
              </p:spPr>
              <p:txBody>
      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endParaRPr lang="en-US" sz="2701" dirty="0"/>
                </a:p>
              </p:txBody>
            </p:sp>
            <p:sp>
              <p:nvSpPr>
                <p:cNvPr id="154" name="Freeform: Shape 153">
                  <a:extLst>
                    <a:ext uri="{FF2B5EF4-FFF2-40B4-BE49-F238E27FC236}">
                      <a16:creationId xmlns:a16="http://schemas.microsoft.com/office/drawing/2014/main" id="{49D48EC2-6DC7-4E07-BD9E-E4FBE8214CCE}"/>
                    </a:ext>
                  </a:extLst>
                </p:cNvPr>
                <p:cNvSpPr/>
                <p:nvPr/>
              </p:nvSpPr>
              <p:spPr>
                <a:xfrm flipH="1">
                  <a:off x="12901427" y="2613898"/>
                  <a:ext cx="599207" cy="1180547"/>
                </a:xfrm>
                <a:custGeom>
                  <a:avLst/>
                  <a:gdLst>
                    <a:gd name="connsiteX0" fmla="*/ 417713 w 666025"/>
                    <a:gd name="connsiteY0" fmla="*/ 1803 h 1312853"/>
                    <a:gd name="connsiteX1" fmla="*/ 648776 w 666025"/>
                    <a:gd name="connsiteY1" fmla="*/ 158461 h 1312853"/>
                    <a:gd name="connsiteX2" fmla="*/ 666025 w 666025"/>
                    <a:gd name="connsiteY2" fmla="*/ 133883 h 1312853"/>
                    <a:gd name="connsiteX3" fmla="*/ 666025 w 666025"/>
                    <a:gd name="connsiteY3" fmla="*/ 1307251 h 1312853"/>
                    <a:gd name="connsiteX4" fmla="*/ 657567 w 666025"/>
                    <a:gd name="connsiteY4" fmla="*/ 1312853 h 1312853"/>
                    <a:gd name="connsiteX5" fmla="*/ 417713 w 666025"/>
                    <a:gd name="connsiteY5" fmla="*/ 1803 h 1312853"/>
                    <a:gd name="connsiteX0" fmla="*/ 417713 w 666025"/>
                    <a:gd name="connsiteY0" fmla="*/ 1803 h 1312853"/>
                    <a:gd name="connsiteX1" fmla="*/ 648776 w 666025"/>
                    <a:gd name="connsiteY1" fmla="*/ 158461 h 1312853"/>
                    <a:gd name="connsiteX2" fmla="*/ 666025 w 666025"/>
                    <a:gd name="connsiteY2" fmla="*/ 133883 h 1312853"/>
                    <a:gd name="connsiteX3" fmla="*/ 666025 w 666025"/>
                    <a:gd name="connsiteY3" fmla="*/ 1307251 h 1312853"/>
                    <a:gd name="connsiteX4" fmla="*/ 657567 w 666025"/>
                    <a:gd name="connsiteY4" fmla="*/ 1312853 h 1312853"/>
                    <a:gd name="connsiteX5" fmla="*/ 417713 w 666025"/>
                    <a:gd name="connsiteY5" fmla="*/ 1803 h 1312853"/>
                    <a:gd name="connsiteX0" fmla="*/ 417713 w 666025"/>
                    <a:gd name="connsiteY0" fmla="*/ 1803 h 1312853"/>
                    <a:gd name="connsiteX1" fmla="*/ 648776 w 666025"/>
                    <a:gd name="connsiteY1" fmla="*/ 158461 h 1312853"/>
                    <a:gd name="connsiteX2" fmla="*/ 666025 w 666025"/>
                    <a:gd name="connsiteY2" fmla="*/ 1307251 h 1312853"/>
                    <a:gd name="connsiteX3" fmla="*/ 657567 w 666025"/>
                    <a:gd name="connsiteY3" fmla="*/ 1312853 h 1312853"/>
                    <a:gd name="connsiteX4" fmla="*/ 417713 w 666025"/>
                    <a:gd name="connsiteY4" fmla="*/ 1803 h 1312853"/>
                    <a:gd name="connsiteX0" fmla="*/ 417713 w 666361"/>
                    <a:gd name="connsiteY0" fmla="*/ 1803 h 1312853"/>
                    <a:gd name="connsiteX1" fmla="*/ 666361 w 666361"/>
                    <a:gd name="connsiteY1" fmla="*/ 167253 h 1312853"/>
                    <a:gd name="connsiteX2" fmla="*/ 666025 w 666361"/>
                    <a:gd name="connsiteY2" fmla="*/ 1307251 h 1312853"/>
                    <a:gd name="connsiteX3" fmla="*/ 657567 w 666361"/>
                    <a:gd name="connsiteY3" fmla="*/ 1312853 h 1312853"/>
                    <a:gd name="connsiteX4" fmla="*/ 417713 w 666361"/>
                    <a:gd name="connsiteY4" fmla="*/ 1803 h 131285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666361" h="1312853">
                      <a:moveTo>
                        <a:pt x="417713" y="1803"/>
                      </a:moveTo>
                      <a:cubicBezTo>
                        <a:pt x="504336" y="11478"/>
                        <a:pt x="605290" y="69294"/>
                        <a:pt x="666361" y="167253"/>
                      </a:cubicBezTo>
                      <a:lnTo>
                        <a:pt x="666025" y="1307251"/>
                      </a:lnTo>
                      <a:lnTo>
                        <a:pt x="657567" y="1312853"/>
                      </a:lnTo>
                      <a:cubicBezTo>
                        <a:pt x="-394158" y="656864"/>
                        <a:pt x="42344" y="-40119"/>
                        <a:pt x="417713" y="1803"/>
                      </a:cubicBezTo>
                      <a:close/>
                    </a:path>
                  </a:pathLst>
                </a:custGeom>
                <a:gradFill flip="none" rotWithShape="1">
                  <a:gsLst>
                    <a:gs pos="75000">
                      <a:schemeClr val="bg1">
                        <a:lumMod val="85000"/>
                      </a:schemeClr>
                    </a:gs>
                    <a:gs pos="0">
                      <a:schemeClr val="bg1">
                        <a:lumMod val="95000"/>
                      </a:schemeClr>
                    </a:gs>
                    <a:gs pos="100000">
                      <a:schemeClr val="bg1">
                        <a:lumMod val="85000"/>
                      </a:schemeClr>
                    </a:gs>
                  </a:gsLst>
                  <a:lin ang="0" scaled="1"/>
                  <a:tileRect/>
                </a:gradFill>
                <a:ln>
                  <a:noFill/>
                </a:ln>
                <a:effectLst>
                  <a:outerShdw blurRad="317500" dist="12700" dir="16200000" rotWithShape="0">
                    <a:prstClr val="black">
                      <a:alpha val="15000"/>
                    </a:prstClr>
                  </a:outerShdw>
                </a:effectLst>
              </p:spPr>
              <p:txBody>
      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endParaRPr lang="en-US" sz="2701" dirty="0"/>
                </a:p>
              </p:txBody>
            </p:sp>
            <p:sp>
              <p:nvSpPr>
                <p:cNvPr id="155" name="Freeform: Shape 154">
                  <a:extLst>
                    <a:ext uri="{FF2B5EF4-FFF2-40B4-BE49-F238E27FC236}">
                      <a16:creationId xmlns:a16="http://schemas.microsoft.com/office/drawing/2014/main" id="{28FE760C-E673-4CC5-AE87-7331C4BDD7E1}"/>
                    </a:ext>
                  </a:extLst>
                </p:cNvPr>
                <p:cNvSpPr/>
                <p:nvPr/>
              </p:nvSpPr>
              <p:spPr>
                <a:xfrm flipH="1">
                  <a:off x="12904248" y="2613898"/>
                  <a:ext cx="358368" cy="1180547"/>
                </a:xfrm>
                <a:custGeom>
                  <a:avLst/>
                  <a:gdLst>
                    <a:gd name="connsiteX0" fmla="*/ 417713 w 666025"/>
                    <a:gd name="connsiteY0" fmla="*/ 1803 h 1312853"/>
                    <a:gd name="connsiteX1" fmla="*/ 648776 w 666025"/>
                    <a:gd name="connsiteY1" fmla="*/ 158461 h 1312853"/>
                    <a:gd name="connsiteX2" fmla="*/ 666025 w 666025"/>
                    <a:gd name="connsiteY2" fmla="*/ 133883 h 1312853"/>
                    <a:gd name="connsiteX3" fmla="*/ 666025 w 666025"/>
                    <a:gd name="connsiteY3" fmla="*/ 1307251 h 1312853"/>
                    <a:gd name="connsiteX4" fmla="*/ 657567 w 666025"/>
                    <a:gd name="connsiteY4" fmla="*/ 1312853 h 1312853"/>
                    <a:gd name="connsiteX5" fmla="*/ 417713 w 666025"/>
                    <a:gd name="connsiteY5" fmla="*/ 1803 h 1312853"/>
                    <a:gd name="connsiteX0" fmla="*/ 417713 w 666025"/>
                    <a:gd name="connsiteY0" fmla="*/ 1803 h 1312853"/>
                    <a:gd name="connsiteX1" fmla="*/ 648776 w 666025"/>
                    <a:gd name="connsiteY1" fmla="*/ 158461 h 1312853"/>
                    <a:gd name="connsiteX2" fmla="*/ 666025 w 666025"/>
                    <a:gd name="connsiteY2" fmla="*/ 133883 h 1312853"/>
                    <a:gd name="connsiteX3" fmla="*/ 666025 w 666025"/>
                    <a:gd name="connsiteY3" fmla="*/ 1307251 h 1312853"/>
                    <a:gd name="connsiteX4" fmla="*/ 657567 w 666025"/>
                    <a:gd name="connsiteY4" fmla="*/ 1312853 h 1312853"/>
                    <a:gd name="connsiteX5" fmla="*/ 417713 w 666025"/>
                    <a:gd name="connsiteY5" fmla="*/ 1803 h 1312853"/>
                    <a:gd name="connsiteX0" fmla="*/ 417713 w 666025"/>
                    <a:gd name="connsiteY0" fmla="*/ 1803 h 1312853"/>
                    <a:gd name="connsiteX1" fmla="*/ 648776 w 666025"/>
                    <a:gd name="connsiteY1" fmla="*/ 158461 h 1312853"/>
                    <a:gd name="connsiteX2" fmla="*/ 666025 w 666025"/>
                    <a:gd name="connsiteY2" fmla="*/ 1307251 h 1312853"/>
                    <a:gd name="connsiteX3" fmla="*/ 657567 w 666025"/>
                    <a:gd name="connsiteY3" fmla="*/ 1312853 h 1312853"/>
                    <a:gd name="connsiteX4" fmla="*/ 417713 w 666025"/>
                    <a:gd name="connsiteY4" fmla="*/ 1803 h 1312853"/>
                    <a:gd name="connsiteX0" fmla="*/ 417713 w 666361"/>
                    <a:gd name="connsiteY0" fmla="*/ 1803 h 1312853"/>
                    <a:gd name="connsiteX1" fmla="*/ 666361 w 666361"/>
                    <a:gd name="connsiteY1" fmla="*/ 167253 h 1312853"/>
                    <a:gd name="connsiteX2" fmla="*/ 666025 w 666361"/>
                    <a:gd name="connsiteY2" fmla="*/ 1307251 h 1312853"/>
                    <a:gd name="connsiteX3" fmla="*/ 657567 w 666361"/>
                    <a:gd name="connsiteY3" fmla="*/ 1312853 h 1312853"/>
                    <a:gd name="connsiteX4" fmla="*/ 417713 w 666361"/>
                    <a:gd name="connsiteY4" fmla="*/ 1803 h 131285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666361" h="1312853">
                      <a:moveTo>
                        <a:pt x="417713" y="1803"/>
                      </a:moveTo>
                      <a:cubicBezTo>
                        <a:pt x="504336" y="11478"/>
                        <a:pt x="605290" y="69294"/>
                        <a:pt x="666361" y="167253"/>
                      </a:cubicBezTo>
                      <a:lnTo>
                        <a:pt x="666025" y="1307251"/>
                      </a:lnTo>
                      <a:lnTo>
                        <a:pt x="657567" y="1312853"/>
                      </a:lnTo>
                      <a:cubicBezTo>
                        <a:pt x="-394158" y="656864"/>
                        <a:pt x="42344" y="-40119"/>
                        <a:pt x="417713" y="1803"/>
                      </a:cubicBezTo>
                      <a:close/>
                    </a:path>
                  </a:pathLst>
                </a:custGeom>
                <a:gradFill flip="none" rotWithShape="1">
                  <a:gsLst>
                    <a:gs pos="70000">
                      <a:schemeClr val="bg1">
                        <a:lumMod val="85000"/>
                      </a:schemeClr>
                    </a:gs>
                    <a:gs pos="0">
                      <a:schemeClr val="bg1">
                        <a:lumMod val="95000"/>
                      </a:schemeClr>
                    </a:gs>
                    <a:gs pos="100000">
                      <a:schemeClr val="bg1">
                        <a:lumMod val="85000"/>
                      </a:schemeClr>
                    </a:gs>
                  </a:gsLst>
                  <a:lin ang="0" scaled="1"/>
                  <a:tileRect/>
                </a:gradFill>
                <a:ln>
                  <a:noFill/>
                </a:ln>
                <a:effectLst>
                  <a:outerShdw blurRad="317500" dist="12700" dir="16200000" rotWithShape="0">
                    <a:prstClr val="black">
                      <a:alpha val="15000"/>
                    </a:prstClr>
                  </a:outerShdw>
                </a:effectLst>
              </p:spPr>
              <p:txBody>
      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endParaRPr lang="en-US" sz="2701"/>
                </a:p>
              </p:txBody>
            </p:sp>
            <p:sp>
              <p:nvSpPr>
                <p:cNvPr id="156" name="Freeform: Shape 155">
                  <a:extLst>
                    <a:ext uri="{FF2B5EF4-FFF2-40B4-BE49-F238E27FC236}">
                      <a16:creationId xmlns:a16="http://schemas.microsoft.com/office/drawing/2014/main" id="{B2D0CEB6-F381-47EF-93CE-45D96CF900F7}"/>
                    </a:ext>
                  </a:extLst>
                </p:cNvPr>
                <p:cNvSpPr/>
                <p:nvPr/>
              </p:nvSpPr>
              <p:spPr>
                <a:xfrm>
                  <a:off x="12554276" y="2613898"/>
                  <a:ext cx="358368" cy="1180547"/>
                </a:xfrm>
                <a:custGeom>
                  <a:avLst/>
                  <a:gdLst>
                    <a:gd name="connsiteX0" fmla="*/ 417713 w 666025"/>
                    <a:gd name="connsiteY0" fmla="*/ 1803 h 1312853"/>
                    <a:gd name="connsiteX1" fmla="*/ 648776 w 666025"/>
                    <a:gd name="connsiteY1" fmla="*/ 158461 h 1312853"/>
                    <a:gd name="connsiteX2" fmla="*/ 666025 w 666025"/>
                    <a:gd name="connsiteY2" fmla="*/ 133883 h 1312853"/>
                    <a:gd name="connsiteX3" fmla="*/ 666025 w 666025"/>
                    <a:gd name="connsiteY3" fmla="*/ 1307251 h 1312853"/>
                    <a:gd name="connsiteX4" fmla="*/ 657567 w 666025"/>
                    <a:gd name="connsiteY4" fmla="*/ 1312853 h 1312853"/>
                    <a:gd name="connsiteX5" fmla="*/ 417713 w 666025"/>
                    <a:gd name="connsiteY5" fmla="*/ 1803 h 1312853"/>
                    <a:gd name="connsiteX0" fmla="*/ 417713 w 666025"/>
                    <a:gd name="connsiteY0" fmla="*/ 1803 h 1312853"/>
                    <a:gd name="connsiteX1" fmla="*/ 648776 w 666025"/>
                    <a:gd name="connsiteY1" fmla="*/ 158461 h 1312853"/>
                    <a:gd name="connsiteX2" fmla="*/ 666025 w 666025"/>
                    <a:gd name="connsiteY2" fmla="*/ 133883 h 1312853"/>
                    <a:gd name="connsiteX3" fmla="*/ 666025 w 666025"/>
                    <a:gd name="connsiteY3" fmla="*/ 1307251 h 1312853"/>
                    <a:gd name="connsiteX4" fmla="*/ 657567 w 666025"/>
                    <a:gd name="connsiteY4" fmla="*/ 1312853 h 1312853"/>
                    <a:gd name="connsiteX5" fmla="*/ 417713 w 666025"/>
                    <a:gd name="connsiteY5" fmla="*/ 1803 h 1312853"/>
                    <a:gd name="connsiteX0" fmla="*/ 417713 w 666025"/>
                    <a:gd name="connsiteY0" fmla="*/ 1803 h 1312853"/>
                    <a:gd name="connsiteX1" fmla="*/ 648776 w 666025"/>
                    <a:gd name="connsiteY1" fmla="*/ 158461 h 1312853"/>
                    <a:gd name="connsiteX2" fmla="*/ 666025 w 666025"/>
                    <a:gd name="connsiteY2" fmla="*/ 1307251 h 1312853"/>
                    <a:gd name="connsiteX3" fmla="*/ 657567 w 666025"/>
                    <a:gd name="connsiteY3" fmla="*/ 1312853 h 1312853"/>
                    <a:gd name="connsiteX4" fmla="*/ 417713 w 666025"/>
                    <a:gd name="connsiteY4" fmla="*/ 1803 h 1312853"/>
                    <a:gd name="connsiteX0" fmla="*/ 417713 w 666361"/>
                    <a:gd name="connsiteY0" fmla="*/ 1803 h 1312853"/>
                    <a:gd name="connsiteX1" fmla="*/ 666361 w 666361"/>
                    <a:gd name="connsiteY1" fmla="*/ 167253 h 1312853"/>
                    <a:gd name="connsiteX2" fmla="*/ 666025 w 666361"/>
                    <a:gd name="connsiteY2" fmla="*/ 1307251 h 1312853"/>
                    <a:gd name="connsiteX3" fmla="*/ 657567 w 666361"/>
                    <a:gd name="connsiteY3" fmla="*/ 1312853 h 1312853"/>
                    <a:gd name="connsiteX4" fmla="*/ 417713 w 666361"/>
                    <a:gd name="connsiteY4" fmla="*/ 1803 h 131285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666361" h="1312853">
                      <a:moveTo>
                        <a:pt x="417713" y="1803"/>
                      </a:moveTo>
                      <a:cubicBezTo>
                        <a:pt x="504336" y="11478"/>
                        <a:pt x="605290" y="69294"/>
                        <a:pt x="666361" y="167253"/>
                      </a:cubicBezTo>
                      <a:lnTo>
                        <a:pt x="666025" y="1307251"/>
                      </a:lnTo>
                      <a:lnTo>
                        <a:pt x="657567" y="1312853"/>
                      </a:lnTo>
                      <a:cubicBezTo>
                        <a:pt x="-394158" y="656864"/>
                        <a:pt x="42344" y="-40119"/>
                        <a:pt x="417713" y="1803"/>
                      </a:cubicBezTo>
                      <a:close/>
                    </a:path>
                  </a:pathLst>
                </a:custGeom>
                <a:gradFill flip="none" rotWithShape="1">
                  <a:gsLst>
                    <a:gs pos="30000">
                      <a:schemeClr val="bg1">
                        <a:lumMod val="85000"/>
                      </a:schemeClr>
                    </a:gs>
                    <a:gs pos="0">
                      <a:schemeClr val="bg1">
                        <a:lumMod val="85000"/>
                      </a:schemeClr>
                    </a:gs>
                    <a:gs pos="100000">
                      <a:schemeClr val="bg1">
                        <a:lumMod val="95000"/>
                      </a:schemeClr>
                    </a:gs>
                  </a:gsLst>
                  <a:lin ang="10800000" scaled="1"/>
                  <a:tileRect/>
                </a:gradFill>
                <a:ln>
                  <a:noFill/>
                </a:ln>
                <a:effectLst>
                  <a:outerShdw blurRad="317500" dist="12700" dir="16200000" rotWithShape="0">
                    <a:prstClr val="black">
                      <a:alpha val="15000"/>
                    </a:prstClr>
                  </a:outerShdw>
                </a:effectLst>
              </p:spPr>
              <p:txBody>
      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endParaRPr lang="en-US" sz="2701" dirty="0"/>
                </a:p>
              </p:txBody>
            </p:sp>
          </p:grpSp>
          <p:grpSp>
            <p:nvGrpSpPr>
              <p:cNvPr id="124" name="Group 123">
                <a:extLst>
                  <a:ext uri="{FF2B5EF4-FFF2-40B4-BE49-F238E27FC236}">
                    <a16:creationId xmlns:a16="http://schemas.microsoft.com/office/drawing/2014/main" id="{651B8E06-28E4-43CD-8705-486538F4F17E}"/>
                  </a:ext>
                </a:extLst>
              </p:cNvPr>
              <p:cNvGrpSpPr/>
              <p:nvPr/>
            </p:nvGrpSpPr>
            <p:grpSpPr>
              <a:xfrm>
                <a:off x="12470968" y="4604322"/>
                <a:ext cx="839142" cy="1550531"/>
                <a:chOff x="12470968" y="4604322"/>
                <a:chExt cx="839142" cy="1550531"/>
              </a:xfrm>
            </p:grpSpPr>
            <p:grpSp>
              <p:nvGrpSpPr>
                <p:cNvPr id="125" name="Group 124">
                  <a:extLst>
                    <a:ext uri="{FF2B5EF4-FFF2-40B4-BE49-F238E27FC236}">
                      <a16:creationId xmlns:a16="http://schemas.microsoft.com/office/drawing/2014/main" id="{3A45806E-1372-4D39-B0DA-A939BB9481BD}"/>
                    </a:ext>
                  </a:extLst>
                </p:cNvPr>
                <p:cNvGrpSpPr/>
                <p:nvPr/>
              </p:nvGrpSpPr>
              <p:grpSpPr>
                <a:xfrm>
                  <a:off x="12710801" y="4604322"/>
                  <a:ext cx="471270" cy="1549314"/>
                  <a:chOff x="2541356" y="1774680"/>
                  <a:chExt cx="1106202" cy="3636668"/>
                </a:xfrm>
                <a:solidFill>
                  <a:schemeClr val="bg1">
                    <a:lumMod val="75000"/>
                  </a:schemeClr>
                </a:solidFill>
              </p:grpSpPr>
              <p:sp>
                <p:nvSpPr>
                  <p:cNvPr id="132" name="Freeform: Shape 131">
                    <a:extLst>
                      <a:ext uri="{FF2B5EF4-FFF2-40B4-BE49-F238E27FC236}">
                        <a16:creationId xmlns:a16="http://schemas.microsoft.com/office/drawing/2014/main" id="{5285482A-2EC4-4BAC-A86A-7816077226AC}"/>
                      </a:ext>
                    </a:extLst>
                  </p:cNvPr>
                  <p:cNvSpPr/>
                  <p:nvPr/>
                </p:nvSpPr>
                <p:spPr>
                  <a:xfrm>
                    <a:off x="2571096" y="4597937"/>
                    <a:ext cx="402336" cy="182880"/>
                  </a:xfrm>
                  <a:custGeom>
                    <a:avLst/>
                    <a:gdLst>
                      <a:gd name="connsiteX0" fmla="*/ 62916 w 3480752"/>
                      <a:gd name="connsiteY0" fmla="*/ 34213 h 1560620"/>
                      <a:gd name="connsiteX1" fmla="*/ 114391 w 3480752"/>
                      <a:gd name="connsiteY1" fmla="*/ 57191 h 1560620"/>
                      <a:gd name="connsiteX2" fmla="*/ 694512 w 3480752"/>
                      <a:gd name="connsiteY2" fmla="*/ 277806 h 1560620"/>
                      <a:gd name="connsiteX3" fmla="*/ 784810 w 3480752"/>
                      <a:gd name="connsiteY3" fmla="*/ 326909 h 1560620"/>
                      <a:gd name="connsiteX4" fmla="*/ 786764 w 3480752"/>
                      <a:gd name="connsiteY4" fmla="*/ 323526 h 1560620"/>
                      <a:gd name="connsiteX5" fmla="*/ 702687 w 3480752"/>
                      <a:gd name="connsiteY5" fmla="*/ 277806 h 1560620"/>
                      <a:gd name="connsiteX6" fmla="*/ 833420 w 3480752"/>
                      <a:gd name="connsiteY6" fmla="*/ 310489 h 1560620"/>
                      <a:gd name="connsiteX7" fmla="*/ 1241959 w 3480752"/>
                      <a:gd name="connsiteY7" fmla="*/ 343172 h 1560620"/>
                      <a:gd name="connsiteX8" fmla="*/ 3480752 w 3480752"/>
                      <a:gd name="connsiteY8" fmla="*/ 1560620 h 1560620"/>
                      <a:gd name="connsiteX9" fmla="*/ 3064038 w 3480752"/>
                      <a:gd name="connsiteY9" fmla="*/ 1527929 h 1560620"/>
                      <a:gd name="connsiteX10" fmla="*/ 3057133 w 3480752"/>
                      <a:gd name="connsiteY10" fmla="*/ 1524163 h 1560620"/>
                      <a:gd name="connsiteX11" fmla="*/ 2941481 w 3480752"/>
                      <a:gd name="connsiteY11" fmla="*/ 1495246 h 1560620"/>
                      <a:gd name="connsiteX12" fmla="*/ 2881754 w 3480752"/>
                      <a:gd name="connsiteY12" fmla="*/ 1462767 h 1560620"/>
                      <a:gd name="connsiteX13" fmla="*/ 2879802 w 3480752"/>
                      <a:gd name="connsiteY13" fmla="*/ 1466146 h 1560620"/>
                      <a:gd name="connsiteX14" fmla="*/ 2933314 w 3480752"/>
                      <a:gd name="connsiteY14" fmla="*/ 1495246 h 1560620"/>
                      <a:gd name="connsiteX15" fmla="*/ 2353185 w 3480752"/>
                      <a:gd name="connsiteY15" fmla="*/ 1274639 h 1560620"/>
                      <a:gd name="connsiteX16" fmla="*/ 2238794 w 3480752"/>
                      <a:gd name="connsiteY16" fmla="*/ 1217440 h 1560620"/>
                      <a:gd name="connsiteX17" fmla="*/ 0 w 3480752"/>
                      <a:gd name="connsiteY17" fmla="*/ 0 h 1560620"/>
                      <a:gd name="connsiteX18" fmla="*/ 62916 w 3480752"/>
                      <a:gd name="connsiteY18" fmla="*/ 34213 h 1560620"/>
                      <a:gd name="connsiteX19" fmla="*/ 57199 w 3480752"/>
                      <a:gd name="connsiteY19" fmla="*/ 31661 h 1560620"/>
                      <a:gd name="connsiteX20" fmla="*/ 0 w 3480752"/>
                      <a:gd name="connsiteY20" fmla="*/ 0 h 1560620"/>
                      <a:gd name="connsiteX0" fmla="*/ 62916 w 3480752"/>
                      <a:gd name="connsiteY0" fmla="*/ 34213 h 1560620"/>
                      <a:gd name="connsiteX1" fmla="*/ 114391 w 3480752"/>
                      <a:gd name="connsiteY1" fmla="*/ 57191 h 1560620"/>
                      <a:gd name="connsiteX2" fmla="*/ 694512 w 3480752"/>
                      <a:gd name="connsiteY2" fmla="*/ 277806 h 1560620"/>
                      <a:gd name="connsiteX3" fmla="*/ 784810 w 3480752"/>
                      <a:gd name="connsiteY3" fmla="*/ 326909 h 1560620"/>
                      <a:gd name="connsiteX4" fmla="*/ 702687 w 3480752"/>
                      <a:gd name="connsiteY4" fmla="*/ 277806 h 1560620"/>
                      <a:gd name="connsiteX5" fmla="*/ 833420 w 3480752"/>
                      <a:gd name="connsiteY5" fmla="*/ 310489 h 1560620"/>
                      <a:gd name="connsiteX6" fmla="*/ 1241959 w 3480752"/>
                      <a:gd name="connsiteY6" fmla="*/ 343172 h 1560620"/>
                      <a:gd name="connsiteX7" fmla="*/ 3480752 w 3480752"/>
                      <a:gd name="connsiteY7" fmla="*/ 1560620 h 1560620"/>
                      <a:gd name="connsiteX8" fmla="*/ 3064038 w 3480752"/>
                      <a:gd name="connsiteY8" fmla="*/ 1527929 h 1560620"/>
                      <a:gd name="connsiteX9" fmla="*/ 3057133 w 3480752"/>
                      <a:gd name="connsiteY9" fmla="*/ 1524163 h 1560620"/>
                      <a:gd name="connsiteX10" fmla="*/ 2941481 w 3480752"/>
                      <a:gd name="connsiteY10" fmla="*/ 1495246 h 1560620"/>
                      <a:gd name="connsiteX11" fmla="*/ 2881754 w 3480752"/>
                      <a:gd name="connsiteY11" fmla="*/ 1462767 h 1560620"/>
                      <a:gd name="connsiteX12" fmla="*/ 2879802 w 3480752"/>
                      <a:gd name="connsiteY12" fmla="*/ 1466146 h 1560620"/>
                      <a:gd name="connsiteX13" fmla="*/ 2933314 w 3480752"/>
                      <a:gd name="connsiteY13" fmla="*/ 1495246 h 1560620"/>
                      <a:gd name="connsiteX14" fmla="*/ 2353185 w 3480752"/>
                      <a:gd name="connsiteY14" fmla="*/ 1274639 h 1560620"/>
                      <a:gd name="connsiteX15" fmla="*/ 2238794 w 3480752"/>
                      <a:gd name="connsiteY15" fmla="*/ 1217440 h 1560620"/>
                      <a:gd name="connsiteX16" fmla="*/ 62916 w 3480752"/>
                      <a:gd name="connsiteY16" fmla="*/ 34213 h 1560620"/>
                      <a:gd name="connsiteX17" fmla="*/ 0 w 3480752"/>
                      <a:gd name="connsiteY17" fmla="*/ 0 h 1560620"/>
                      <a:gd name="connsiteX18" fmla="*/ 62916 w 3480752"/>
                      <a:gd name="connsiteY18" fmla="*/ 34213 h 1560620"/>
                      <a:gd name="connsiteX19" fmla="*/ 57199 w 3480752"/>
                      <a:gd name="connsiteY19" fmla="*/ 31661 h 1560620"/>
                      <a:gd name="connsiteX20" fmla="*/ 0 w 3480752"/>
                      <a:gd name="connsiteY20" fmla="*/ 0 h 1560620"/>
                      <a:gd name="connsiteX0" fmla="*/ 62916 w 3480752"/>
                      <a:gd name="connsiteY0" fmla="*/ 34213 h 1560620"/>
                      <a:gd name="connsiteX1" fmla="*/ 114391 w 3480752"/>
                      <a:gd name="connsiteY1" fmla="*/ 57191 h 1560620"/>
                      <a:gd name="connsiteX2" fmla="*/ 694512 w 3480752"/>
                      <a:gd name="connsiteY2" fmla="*/ 277806 h 1560620"/>
                      <a:gd name="connsiteX3" fmla="*/ 702687 w 3480752"/>
                      <a:gd name="connsiteY3" fmla="*/ 277806 h 1560620"/>
                      <a:gd name="connsiteX4" fmla="*/ 833420 w 3480752"/>
                      <a:gd name="connsiteY4" fmla="*/ 310489 h 1560620"/>
                      <a:gd name="connsiteX5" fmla="*/ 1241959 w 3480752"/>
                      <a:gd name="connsiteY5" fmla="*/ 343172 h 1560620"/>
                      <a:gd name="connsiteX6" fmla="*/ 3480752 w 3480752"/>
                      <a:gd name="connsiteY6" fmla="*/ 1560620 h 1560620"/>
                      <a:gd name="connsiteX7" fmla="*/ 3064038 w 3480752"/>
                      <a:gd name="connsiteY7" fmla="*/ 1527929 h 1560620"/>
                      <a:gd name="connsiteX8" fmla="*/ 3057133 w 3480752"/>
                      <a:gd name="connsiteY8" fmla="*/ 1524163 h 1560620"/>
                      <a:gd name="connsiteX9" fmla="*/ 2941481 w 3480752"/>
                      <a:gd name="connsiteY9" fmla="*/ 1495246 h 1560620"/>
                      <a:gd name="connsiteX10" fmla="*/ 2881754 w 3480752"/>
                      <a:gd name="connsiteY10" fmla="*/ 1462767 h 1560620"/>
                      <a:gd name="connsiteX11" fmla="*/ 2879802 w 3480752"/>
                      <a:gd name="connsiteY11" fmla="*/ 1466146 h 1560620"/>
                      <a:gd name="connsiteX12" fmla="*/ 2933314 w 3480752"/>
                      <a:gd name="connsiteY12" fmla="*/ 1495246 h 1560620"/>
                      <a:gd name="connsiteX13" fmla="*/ 2353185 w 3480752"/>
                      <a:gd name="connsiteY13" fmla="*/ 1274639 h 1560620"/>
                      <a:gd name="connsiteX14" fmla="*/ 2238794 w 3480752"/>
                      <a:gd name="connsiteY14" fmla="*/ 1217440 h 1560620"/>
                      <a:gd name="connsiteX15" fmla="*/ 62916 w 3480752"/>
                      <a:gd name="connsiteY15" fmla="*/ 34213 h 1560620"/>
                      <a:gd name="connsiteX16" fmla="*/ 0 w 3480752"/>
                      <a:gd name="connsiteY16" fmla="*/ 0 h 1560620"/>
                      <a:gd name="connsiteX17" fmla="*/ 62916 w 3480752"/>
                      <a:gd name="connsiteY17" fmla="*/ 34213 h 1560620"/>
                      <a:gd name="connsiteX18" fmla="*/ 57199 w 3480752"/>
                      <a:gd name="connsiteY18" fmla="*/ 31661 h 1560620"/>
                      <a:gd name="connsiteX19" fmla="*/ 0 w 3480752"/>
                      <a:gd name="connsiteY19" fmla="*/ 0 h 1560620"/>
                      <a:gd name="connsiteX0" fmla="*/ 62916 w 3480752"/>
                      <a:gd name="connsiteY0" fmla="*/ 34213 h 1560620"/>
                      <a:gd name="connsiteX1" fmla="*/ 114391 w 3480752"/>
                      <a:gd name="connsiteY1" fmla="*/ 57191 h 1560620"/>
                      <a:gd name="connsiteX2" fmla="*/ 694512 w 3480752"/>
                      <a:gd name="connsiteY2" fmla="*/ 277806 h 1560620"/>
                      <a:gd name="connsiteX3" fmla="*/ 702687 w 3480752"/>
                      <a:gd name="connsiteY3" fmla="*/ 277806 h 1560620"/>
                      <a:gd name="connsiteX4" fmla="*/ 833420 w 3480752"/>
                      <a:gd name="connsiteY4" fmla="*/ 310489 h 1560620"/>
                      <a:gd name="connsiteX5" fmla="*/ 1241959 w 3480752"/>
                      <a:gd name="connsiteY5" fmla="*/ 343172 h 1560620"/>
                      <a:gd name="connsiteX6" fmla="*/ 3480752 w 3480752"/>
                      <a:gd name="connsiteY6" fmla="*/ 1560620 h 1560620"/>
                      <a:gd name="connsiteX7" fmla="*/ 3064038 w 3480752"/>
                      <a:gd name="connsiteY7" fmla="*/ 1527929 h 1560620"/>
                      <a:gd name="connsiteX8" fmla="*/ 3057133 w 3480752"/>
                      <a:gd name="connsiteY8" fmla="*/ 1524163 h 1560620"/>
                      <a:gd name="connsiteX9" fmla="*/ 2941481 w 3480752"/>
                      <a:gd name="connsiteY9" fmla="*/ 1495246 h 1560620"/>
                      <a:gd name="connsiteX10" fmla="*/ 2881754 w 3480752"/>
                      <a:gd name="connsiteY10" fmla="*/ 1462767 h 1560620"/>
                      <a:gd name="connsiteX11" fmla="*/ 2933314 w 3480752"/>
                      <a:gd name="connsiteY11" fmla="*/ 1495246 h 1560620"/>
                      <a:gd name="connsiteX12" fmla="*/ 2353185 w 3480752"/>
                      <a:gd name="connsiteY12" fmla="*/ 1274639 h 1560620"/>
                      <a:gd name="connsiteX13" fmla="*/ 2238794 w 3480752"/>
                      <a:gd name="connsiteY13" fmla="*/ 1217440 h 1560620"/>
                      <a:gd name="connsiteX14" fmla="*/ 62916 w 3480752"/>
                      <a:gd name="connsiteY14" fmla="*/ 34213 h 1560620"/>
                      <a:gd name="connsiteX15" fmla="*/ 0 w 3480752"/>
                      <a:gd name="connsiteY15" fmla="*/ 0 h 1560620"/>
                      <a:gd name="connsiteX16" fmla="*/ 62916 w 3480752"/>
                      <a:gd name="connsiteY16" fmla="*/ 34213 h 1560620"/>
                      <a:gd name="connsiteX17" fmla="*/ 57199 w 3480752"/>
                      <a:gd name="connsiteY17" fmla="*/ 31661 h 1560620"/>
                      <a:gd name="connsiteX18" fmla="*/ 0 w 3480752"/>
                      <a:gd name="connsiteY18" fmla="*/ 0 h 1560620"/>
                      <a:gd name="connsiteX0" fmla="*/ 62916 w 3480752"/>
                      <a:gd name="connsiteY0" fmla="*/ 34213 h 1560620"/>
                      <a:gd name="connsiteX1" fmla="*/ 114391 w 3480752"/>
                      <a:gd name="connsiteY1" fmla="*/ 57191 h 1560620"/>
                      <a:gd name="connsiteX2" fmla="*/ 694512 w 3480752"/>
                      <a:gd name="connsiteY2" fmla="*/ 277806 h 1560620"/>
                      <a:gd name="connsiteX3" fmla="*/ 702687 w 3480752"/>
                      <a:gd name="connsiteY3" fmla="*/ 277806 h 1560620"/>
                      <a:gd name="connsiteX4" fmla="*/ 833420 w 3480752"/>
                      <a:gd name="connsiteY4" fmla="*/ 310489 h 1560620"/>
                      <a:gd name="connsiteX5" fmla="*/ 1241959 w 3480752"/>
                      <a:gd name="connsiteY5" fmla="*/ 343172 h 1560620"/>
                      <a:gd name="connsiteX6" fmla="*/ 3480752 w 3480752"/>
                      <a:gd name="connsiteY6" fmla="*/ 1560620 h 1560620"/>
                      <a:gd name="connsiteX7" fmla="*/ 3064038 w 3480752"/>
                      <a:gd name="connsiteY7" fmla="*/ 1527929 h 1560620"/>
                      <a:gd name="connsiteX8" fmla="*/ 3057133 w 3480752"/>
                      <a:gd name="connsiteY8" fmla="*/ 1524163 h 1560620"/>
                      <a:gd name="connsiteX9" fmla="*/ 2941481 w 3480752"/>
                      <a:gd name="connsiteY9" fmla="*/ 1495246 h 1560620"/>
                      <a:gd name="connsiteX10" fmla="*/ 2933314 w 3480752"/>
                      <a:gd name="connsiteY10" fmla="*/ 1495246 h 1560620"/>
                      <a:gd name="connsiteX11" fmla="*/ 2353185 w 3480752"/>
                      <a:gd name="connsiteY11" fmla="*/ 1274639 h 1560620"/>
                      <a:gd name="connsiteX12" fmla="*/ 2238794 w 3480752"/>
                      <a:gd name="connsiteY12" fmla="*/ 1217440 h 1560620"/>
                      <a:gd name="connsiteX13" fmla="*/ 62916 w 3480752"/>
                      <a:gd name="connsiteY13" fmla="*/ 34213 h 1560620"/>
                      <a:gd name="connsiteX14" fmla="*/ 0 w 3480752"/>
                      <a:gd name="connsiteY14" fmla="*/ 0 h 1560620"/>
                      <a:gd name="connsiteX15" fmla="*/ 62916 w 3480752"/>
                      <a:gd name="connsiteY15" fmla="*/ 34213 h 1560620"/>
                      <a:gd name="connsiteX16" fmla="*/ 57199 w 3480752"/>
                      <a:gd name="connsiteY16" fmla="*/ 31661 h 1560620"/>
                      <a:gd name="connsiteX17" fmla="*/ 0 w 3480752"/>
                      <a:gd name="connsiteY17" fmla="*/ 0 h 156062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</a:cxnLst>
                    <a:rect l="l" t="t" r="r" b="b"/>
                    <a:pathLst>
                      <a:path w="3480752" h="1560620">
                        <a:moveTo>
                          <a:pt x="62916" y="34213"/>
                        </a:moveTo>
                        <a:lnTo>
                          <a:pt x="114391" y="57191"/>
                        </a:lnTo>
                        <a:cubicBezTo>
                          <a:pt x="302323" y="147074"/>
                          <a:pt x="498413" y="220606"/>
                          <a:pt x="694512" y="277806"/>
                        </a:cubicBezTo>
                        <a:lnTo>
                          <a:pt x="702687" y="277806"/>
                        </a:lnTo>
                        <a:cubicBezTo>
                          <a:pt x="743545" y="285981"/>
                          <a:pt x="784395" y="302314"/>
                          <a:pt x="833420" y="310489"/>
                        </a:cubicBezTo>
                        <a:lnTo>
                          <a:pt x="1241959" y="343172"/>
                        </a:lnTo>
                        <a:lnTo>
                          <a:pt x="3480752" y="1560620"/>
                        </a:lnTo>
                        <a:lnTo>
                          <a:pt x="3064038" y="1527929"/>
                        </a:lnTo>
                        <a:lnTo>
                          <a:pt x="3057133" y="1524163"/>
                        </a:lnTo>
                        <a:lnTo>
                          <a:pt x="2941481" y="1495246"/>
                        </a:lnTo>
                        <a:lnTo>
                          <a:pt x="2933314" y="1495246"/>
                        </a:lnTo>
                        <a:cubicBezTo>
                          <a:pt x="2737215" y="1446221"/>
                          <a:pt x="2541108" y="1372688"/>
                          <a:pt x="2353185" y="1274639"/>
                        </a:cubicBezTo>
                        <a:cubicBezTo>
                          <a:pt x="2312335" y="1258298"/>
                          <a:pt x="2279652" y="1241956"/>
                          <a:pt x="2238794" y="1217440"/>
                        </a:cubicBezTo>
                        <a:lnTo>
                          <a:pt x="62916" y="34213"/>
                        </a:lnTo>
                        <a:close/>
                        <a:moveTo>
                          <a:pt x="0" y="0"/>
                        </a:moveTo>
                        <a:lnTo>
                          <a:pt x="62916" y="34213"/>
                        </a:lnTo>
                        <a:lnTo>
                          <a:pt x="57199" y="31661"/>
                        </a:lnTo>
                        <a:cubicBezTo>
                          <a:pt x="38815" y="22469"/>
                          <a:pt x="20429" y="12254"/>
                          <a:pt x="0" y="0"/>
                        </a:cubicBezTo>
                        <a:close/>
                      </a:path>
                    </a:pathLst>
                  </a:custGeom>
                  <a:grpFill/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US"/>
                  </a:p>
                </p:txBody>
              </p:sp>
              <p:sp>
                <p:nvSpPr>
                  <p:cNvPr id="133" name="Freeform: Shape 132">
                    <a:extLst>
                      <a:ext uri="{FF2B5EF4-FFF2-40B4-BE49-F238E27FC236}">
                        <a16:creationId xmlns:a16="http://schemas.microsoft.com/office/drawing/2014/main" id="{4E5DEF0F-2457-454A-8CBE-532B61A4837C}"/>
                      </a:ext>
                    </a:extLst>
                  </p:cNvPr>
                  <p:cNvSpPr/>
                  <p:nvPr/>
                </p:nvSpPr>
                <p:spPr>
                  <a:xfrm>
                    <a:off x="3023223" y="4576005"/>
                    <a:ext cx="257175" cy="133350"/>
                  </a:xfrm>
                  <a:custGeom>
                    <a:avLst/>
                    <a:gdLst>
                      <a:gd name="connsiteX0" fmla="*/ 260032 w 257175"/>
                      <a:gd name="connsiteY0" fmla="*/ 141922 h 133350"/>
                      <a:gd name="connsiteX1" fmla="*/ 0 w 257175"/>
                      <a:gd name="connsiteY1" fmla="*/ 0 h 133350"/>
                      <a:gd name="connsiteX2" fmla="*/ 952 w 257175"/>
                      <a:gd name="connsiteY2" fmla="*/ 0 h 133350"/>
                      <a:gd name="connsiteX3" fmla="*/ 260032 w 257175"/>
                      <a:gd name="connsiteY3" fmla="*/ 141922 h 133350"/>
                      <a:gd name="connsiteX4" fmla="*/ 260032 w 257175"/>
                      <a:gd name="connsiteY4" fmla="*/ 141922 h 13335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57175" h="133350">
                        <a:moveTo>
                          <a:pt x="260032" y="141922"/>
                        </a:moveTo>
                        <a:lnTo>
                          <a:pt x="0" y="0"/>
                        </a:lnTo>
                        <a:cubicBezTo>
                          <a:pt x="0" y="0"/>
                          <a:pt x="952" y="0"/>
                          <a:pt x="952" y="0"/>
                        </a:cubicBezTo>
                        <a:lnTo>
                          <a:pt x="260032" y="141922"/>
                        </a:lnTo>
                        <a:cubicBezTo>
                          <a:pt x="260985" y="141922"/>
                          <a:pt x="260985" y="141922"/>
                          <a:pt x="260032" y="141922"/>
                        </a:cubicBezTo>
                      </a:path>
                    </a:pathLst>
                  </a:custGeom>
                  <a:grpFill/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US"/>
                  </a:p>
                </p:txBody>
              </p:sp>
              <p:sp>
                <p:nvSpPr>
                  <p:cNvPr id="134" name="Freeform: Shape 133">
                    <a:extLst>
                      <a:ext uri="{FF2B5EF4-FFF2-40B4-BE49-F238E27FC236}">
                        <a16:creationId xmlns:a16="http://schemas.microsoft.com/office/drawing/2014/main" id="{1E77DBD7-9F99-411A-B8F9-A25A216070EF}"/>
                      </a:ext>
                    </a:extLst>
                  </p:cNvPr>
                  <p:cNvSpPr/>
                  <p:nvPr/>
                </p:nvSpPr>
                <p:spPr>
                  <a:xfrm>
                    <a:off x="2706138" y="4925573"/>
                    <a:ext cx="257175" cy="485775"/>
                  </a:xfrm>
                  <a:custGeom>
                    <a:avLst/>
                    <a:gdLst>
                      <a:gd name="connsiteX0" fmla="*/ 260033 w 257175"/>
                      <a:gd name="connsiteY0" fmla="*/ 486727 h 485775"/>
                      <a:gd name="connsiteX1" fmla="*/ 0 w 257175"/>
                      <a:gd name="connsiteY1" fmla="*/ 344805 h 485775"/>
                      <a:gd name="connsiteX2" fmla="*/ 953 w 257175"/>
                      <a:gd name="connsiteY2" fmla="*/ 0 h 485775"/>
                      <a:gd name="connsiteX3" fmla="*/ 260985 w 257175"/>
                      <a:gd name="connsiteY3" fmla="*/ 141922 h 48577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257175" h="485775">
                        <a:moveTo>
                          <a:pt x="260033" y="486727"/>
                        </a:moveTo>
                        <a:lnTo>
                          <a:pt x="0" y="344805"/>
                        </a:lnTo>
                        <a:lnTo>
                          <a:pt x="953" y="0"/>
                        </a:lnTo>
                        <a:lnTo>
                          <a:pt x="260985" y="141922"/>
                        </a:lnTo>
                        <a:close/>
                      </a:path>
                    </a:pathLst>
                  </a:custGeom>
                  <a:grpFill/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US"/>
                  </a:p>
                </p:txBody>
              </p:sp>
              <p:sp>
                <p:nvSpPr>
                  <p:cNvPr id="135" name="Freeform: Shape 134">
                    <a:extLst>
                      <a:ext uri="{FF2B5EF4-FFF2-40B4-BE49-F238E27FC236}">
                        <a16:creationId xmlns:a16="http://schemas.microsoft.com/office/drawing/2014/main" id="{93C2C17C-90D2-4009-9127-1B63C3090712}"/>
                      </a:ext>
                    </a:extLst>
                  </p:cNvPr>
                  <p:cNvSpPr/>
                  <p:nvPr/>
                </p:nvSpPr>
                <p:spPr>
                  <a:xfrm>
                    <a:off x="2987522" y="3640652"/>
                    <a:ext cx="660036" cy="1102854"/>
                  </a:xfrm>
                  <a:custGeom>
                    <a:avLst/>
                    <a:gdLst>
                      <a:gd name="connsiteX0" fmla="*/ 359092 w 661035"/>
                      <a:gd name="connsiteY0" fmla="*/ 597218 h 1099185"/>
                      <a:gd name="connsiteX1" fmla="*/ 620078 w 661035"/>
                      <a:gd name="connsiteY1" fmla="*/ 739140 h 1099185"/>
                      <a:gd name="connsiteX2" fmla="*/ 584835 w 661035"/>
                      <a:gd name="connsiteY2" fmla="*/ 818198 h 1099185"/>
                      <a:gd name="connsiteX3" fmla="*/ 584836 w 661035"/>
                      <a:gd name="connsiteY3" fmla="*/ 818198 h 1099185"/>
                      <a:gd name="connsiteX4" fmla="*/ 545783 w 661035"/>
                      <a:gd name="connsiteY4" fmla="*/ 882015 h 1099185"/>
                      <a:gd name="connsiteX5" fmla="*/ 538930 w 661035"/>
                      <a:gd name="connsiteY5" fmla="*/ 891439 h 1099185"/>
                      <a:gd name="connsiteX6" fmla="*/ 539116 w 661035"/>
                      <a:gd name="connsiteY6" fmla="*/ 891540 h 1099185"/>
                      <a:gd name="connsiteX7" fmla="*/ 500063 w 661035"/>
                      <a:gd name="connsiteY7" fmla="*/ 940118 h 1099185"/>
                      <a:gd name="connsiteX8" fmla="*/ 452605 w 661035"/>
                      <a:gd name="connsiteY8" fmla="*/ 914311 h 1099185"/>
                      <a:gd name="connsiteX9" fmla="*/ 451949 w 661035"/>
                      <a:gd name="connsiteY9" fmla="*/ 914906 h 1099185"/>
                      <a:gd name="connsiteX10" fmla="*/ 500063 w 661035"/>
                      <a:gd name="connsiteY10" fmla="*/ 941070 h 1099185"/>
                      <a:gd name="connsiteX11" fmla="*/ 451485 w 661035"/>
                      <a:gd name="connsiteY11" fmla="*/ 989648 h 1099185"/>
                      <a:gd name="connsiteX12" fmla="*/ 396629 w 661035"/>
                      <a:gd name="connsiteY12" fmla="*/ 1033155 h 1099185"/>
                      <a:gd name="connsiteX13" fmla="*/ 397193 w 661035"/>
                      <a:gd name="connsiteY13" fmla="*/ 1033462 h 1099185"/>
                      <a:gd name="connsiteX14" fmla="*/ 320041 w 661035"/>
                      <a:gd name="connsiteY14" fmla="*/ 1076325 h 1099185"/>
                      <a:gd name="connsiteX15" fmla="*/ 291343 w 661035"/>
                      <a:gd name="connsiteY15" fmla="*/ 1060767 h 1099185"/>
                      <a:gd name="connsiteX16" fmla="*/ 290403 w 661035"/>
                      <a:gd name="connsiteY16" fmla="*/ 1061621 h 1099185"/>
                      <a:gd name="connsiteX17" fmla="*/ 319088 w 661035"/>
                      <a:gd name="connsiteY17" fmla="*/ 1077277 h 1099185"/>
                      <a:gd name="connsiteX18" fmla="*/ 260985 w 661035"/>
                      <a:gd name="connsiteY18" fmla="*/ 1099185 h 1099185"/>
                      <a:gd name="connsiteX19" fmla="*/ 0 w 661035"/>
                      <a:gd name="connsiteY19" fmla="*/ 957262 h 1099185"/>
                      <a:gd name="connsiteX20" fmla="*/ 59055 w 661035"/>
                      <a:gd name="connsiteY20" fmla="*/ 935355 h 1099185"/>
                      <a:gd name="connsiteX21" fmla="*/ 284314 w 661035"/>
                      <a:gd name="connsiteY21" fmla="*/ 1058298 h 1099185"/>
                      <a:gd name="connsiteX22" fmla="*/ 284516 w 661035"/>
                      <a:gd name="connsiteY22" fmla="*/ 1057066 h 1099185"/>
                      <a:gd name="connsiteX23" fmla="*/ 60008 w 661035"/>
                      <a:gd name="connsiteY23" fmla="*/ 935355 h 1099185"/>
                      <a:gd name="connsiteX24" fmla="*/ 135745 w 661035"/>
                      <a:gd name="connsiteY24" fmla="*/ 891807 h 1099185"/>
                      <a:gd name="connsiteX25" fmla="*/ 135255 w 661035"/>
                      <a:gd name="connsiteY25" fmla="*/ 891540 h 1099185"/>
                      <a:gd name="connsiteX26" fmla="*/ 190500 w 661035"/>
                      <a:gd name="connsiteY26" fmla="*/ 847725 h 1099185"/>
                      <a:gd name="connsiteX27" fmla="*/ 239078 w 661035"/>
                      <a:gd name="connsiteY27" fmla="*/ 799148 h 1099185"/>
                      <a:gd name="connsiteX28" fmla="*/ 319738 w 661035"/>
                      <a:gd name="connsiteY28" fmla="*/ 843010 h 1099185"/>
                      <a:gd name="connsiteX29" fmla="*/ 319882 w 661035"/>
                      <a:gd name="connsiteY29" fmla="*/ 842137 h 1099185"/>
                      <a:gd name="connsiteX30" fmla="*/ 239078 w 661035"/>
                      <a:gd name="connsiteY30" fmla="*/ 798196 h 1099185"/>
                      <a:gd name="connsiteX31" fmla="*/ 277307 w 661035"/>
                      <a:gd name="connsiteY31" fmla="*/ 750642 h 1099185"/>
                      <a:gd name="connsiteX32" fmla="*/ 277178 w 661035"/>
                      <a:gd name="connsiteY32" fmla="*/ 750571 h 1099185"/>
                      <a:gd name="connsiteX33" fmla="*/ 284798 w 661035"/>
                      <a:gd name="connsiteY33" fmla="*/ 740093 h 1099185"/>
                      <a:gd name="connsiteX34" fmla="*/ 323850 w 661035"/>
                      <a:gd name="connsiteY34" fmla="*/ 676275 h 1099185"/>
                      <a:gd name="connsiteX35" fmla="*/ 359092 w 661035"/>
                      <a:gd name="connsiteY35" fmla="*/ 597218 h 1099185"/>
                      <a:gd name="connsiteX36" fmla="*/ 220980 w 661035"/>
                      <a:gd name="connsiteY36" fmla="*/ 0 h 1099185"/>
                      <a:gd name="connsiteX37" fmla="*/ 481965 w 661035"/>
                      <a:gd name="connsiteY37" fmla="*/ 141922 h 1099185"/>
                      <a:gd name="connsiteX38" fmla="*/ 575310 w 661035"/>
                      <a:gd name="connsiteY38" fmla="*/ 214313 h 1099185"/>
                      <a:gd name="connsiteX39" fmla="*/ 661035 w 661035"/>
                      <a:gd name="connsiteY39" fmla="*/ 504825 h 1099185"/>
                      <a:gd name="connsiteX40" fmla="*/ 621030 w 661035"/>
                      <a:gd name="connsiteY40" fmla="*/ 739140 h 1099185"/>
                      <a:gd name="connsiteX41" fmla="*/ 360045 w 661035"/>
                      <a:gd name="connsiteY41" fmla="*/ 597218 h 1099185"/>
                      <a:gd name="connsiteX42" fmla="*/ 400050 w 661035"/>
                      <a:gd name="connsiteY42" fmla="*/ 362902 h 1099185"/>
                      <a:gd name="connsiteX43" fmla="*/ 314325 w 661035"/>
                      <a:gd name="connsiteY43" fmla="*/ 72390 h 1099185"/>
                      <a:gd name="connsiteX44" fmla="*/ 220980 w 661035"/>
                      <a:gd name="connsiteY44" fmla="*/ 0 h 1099185"/>
                      <a:gd name="connsiteX0" fmla="*/ 359092 w 661035"/>
                      <a:gd name="connsiteY0" fmla="*/ 597218 h 1099185"/>
                      <a:gd name="connsiteX1" fmla="*/ 620078 w 661035"/>
                      <a:gd name="connsiteY1" fmla="*/ 739140 h 1099185"/>
                      <a:gd name="connsiteX2" fmla="*/ 584835 w 661035"/>
                      <a:gd name="connsiteY2" fmla="*/ 818198 h 1099185"/>
                      <a:gd name="connsiteX3" fmla="*/ 584836 w 661035"/>
                      <a:gd name="connsiteY3" fmla="*/ 818198 h 1099185"/>
                      <a:gd name="connsiteX4" fmla="*/ 545783 w 661035"/>
                      <a:gd name="connsiteY4" fmla="*/ 882015 h 1099185"/>
                      <a:gd name="connsiteX5" fmla="*/ 538930 w 661035"/>
                      <a:gd name="connsiteY5" fmla="*/ 891439 h 1099185"/>
                      <a:gd name="connsiteX6" fmla="*/ 539116 w 661035"/>
                      <a:gd name="connsiteY6" fmla="*/ 891540 h 1099185"/>
                      <a:gd name="connsiteX7" fmla="*/ 500063 w 661035"/>
                      <a:gd name="connsiteY7" fmla="*/ 940118 h 1099185"/>
                      <a:gd name="connsiteX8" fmla="*/ 452605 w 661035"/>
                      <a:gd name="connsiteY8" fmla="*/ 914311 h 1099185"/>
                      <a:gd name="connsiteX9" fmla="*/ 451949 w 661035"/>
                      <a:gd name="connsiteY9" fmla="*/ 914906 h 1099185"/>
                      <a:gd name="connsiteX10" fmla="*/ 500063 w 661035"/>
                      <a:gd name="connsiteY10" fmla="*/ 941070 h 1099185"/>
                      <a:gd name="connsiteX11" fmla="*/ 451485 w 661035"/>
                      <a:gd name="connsiteY11" fmla="*/ 989648 h 1099185"/>
                      <a:gd name="connsiteX12" fmla="*/ 396629 w 661035"/>
                      <a:gd name="connsiteY12" fmla="*/ 1033155 h 1099185"/>
                      <a:gd name="connsiteX13" fmla="*/ 397193 w 661035"/>
                      <a:gd name="connsiteY13" fmla="*/ 1033462 h 1099185"/>
                      <a:gd name="connsiteX14" fmla="*/ 320041 w 661035"/>
                      <a:gd name="connsiteY14" fmla="*/ 1076325 h 1099185"/>
                      <a:gd name="connsiteX15" fmla="*/ 291343 w 661035"/>
                      <a:gd name="connsiteY15" fmla="*/ 1060767 h 1099185"/>
                      <a:gd name="connsiteX16" fmla="*/ 290403 w 661035"/>
                      <a:gd name="connsiteY16" fmla="*/ 1061621 h 1099185"/>
                      <a:gd name="connsiteX17" fmla="*/ 319088 w 661035"/>
                      <a:gd name="connsiteY17" fmla="*/ 1077277 h 1099185"/>
                      <a:gd name="connsiteX18" fmla="*/ 260985 w 661035"/>
                      <a:gd name="connsiteY18" fmla="*/ 1099185 h 1099185"/>
                      <a:gd name="connsiteX19" fmla="*/ 0 w 661035"/>
                      <a:gd name="connsiteY19" fmla="*/ 957262 h 1099185"/>
                      <a:gd name="connsiteX20" fmla="*/ 59055 w 661035"/>
                      <a:gd name="connsiteY20" fmla="*/ 935355 h 1099185"/>
                      <a:gd name="connsiteX21" fmla="*/ 284314 w 661035"/>
                      <a:gd name="connsiteY21" fmla="*/ 1058298 h 1099185"/>
                      <a:gd name="connsiteX22" fmla="*/ 284516 w 661035"/>
                      <a:gd name="connsiteY22" fmla="*/ 1057066 h 1099185"/>
                      <a:gd name="connsiteX23" fmla="*/ 60008 w 661035"/>
                      <a:gd name="connsiteY23" fmla="*/ 935355 h 1099185"/>
                      <a:gd name="connsiteX24" fmla="*/ 135745 w 661035"/>
                      <a:gd name="connsiteY24" fmla="*/ 891807 h 1099185"/>
                      <a:gd name="connsiteX25" fmla="*/ 135255 w 661035"/>
                      <a:gd name="connsiteY25" fmla="*/ 891540 h 1099185"/>
                      <a:gd name="connsiteX26" fmla="*/ 190500 w 661035"/>
                      <a:gd name="connsiteY26" fmla="*/ 847725 h 1099185"/>
                      <a:gd name="connsiteX27" fmla="*/ 239078 w 661035"/>
                      <a:gd name="connsiteY27" fmla="*/ 799148 h 1099185"/>
                      <a:gd name="connsiteX28" fmla="*/ 319738 w 661035"/>
                      <a:gd name="connsiteY28" fmla="*/ 843010 h 1099185"/>
                      <a:gd name="connsiteX29" fmla="*/ 239078 w 661035"/>
                      <a:gd name="connsiteY29" fmla="*/ 798196 h 1099185"/>
                      <a:gd name="connsiteX30" fmla="*/ 277307 w 661035"/>
                      <a:gd name="connsiteY30" fmla="*/ 750642 h 1099185"/>
                      <a:gd name="connsiteX31" fmla="*/ 277178 w 661035"/>
                      <a:gd name="connsiteY31" fmla="*/ 750571 h 1099185"/>
                      <a:gd name="connsiteX32" fmla="*/ 284798 w 661035"/>
                      <a:gd name="connsiteY32" fmla="*/ 740093 h 1099185"/>
                      <a:gd name="connsiteX33" fmla="*/ 323850 w 661035"/>
                      <a:gd name="connsiteY33" fmla="*/ 676275 h 1099185"/>
                      <a:gd name="connsiteX34" fmla="*/ 359092 w 661035"/>
                      <a:gd name="connsiteY34" fmla="*/ 597218 h 1099185"/>
                      <a:gd name="connsiteX35" fmla="*/ 220980 w 661035"/>
                      <a:gd name="connsiteY35" fmla="*/ 0 h 1099185"/>
                      <a:gd name="connsiteX36" fmla="*/ 481965 w 661035"/>
                      <a:gd name="connsiteY36" fmla="*/ 141922 h 1099185"/>
                      <a:gd name="connsiteX37" fmla="*/ 575310 w 661035"/>
                      <a:gd name="connsiteY37" fmla="*/ 214313 h 1099185"/>
                      <a:gd name="connsiteX38" fmla="*/ 661035 w 661035"/>
                      <a:gd name="connsiteY38" fmla="*/ 504825 h 1099185"/>
                      <a:gd name="connsiteX39" fmla="*/ 621030 w 661035"/>
                      <a:gd name="connsiteY39" fmla="*/ 739140 h 1099185"/>
                      <a:gd name="connsiteX40" fmla="*/ 360045 w 661035"/>
                      <a:gd name="connsiteY40" fmla="*/ 597218 h 1099185"/>
                      <a:gd name="connsiteX41" fmla="*/ 400050 w 661035"/>
                      <a:gd name="connsiteY41" fmla="*/ 362902 h 1099185"/>
                      <a:gd name="connsiteX42" fmla="*/ 314325 w 661035"/>
                      <a:gd name="connsiteY42" fmla="*/ 72390 h 1099185"/>
                      <a:gd name="connsiteX43" fmla="*/ 220980 w 661035"/>
                      <a:gd name="connsiteY43" fmla="*/ 0 h 1099185"/>
                      <a:gd name="connsiteX0" fmla="*/ 359092 w 661035"/>
                      <a:gd name="connsiteY0" fmla="*/ 597218 h 1099185"/>
                      <a:gd name="connsiteX1" fmla="*/ 620078 w 661035"/>
                      <a:gd name="connsiteY1" fmla="*/ 739140 h 1099185"/>
                      <a:gd name="connsiteX2" fmla="*/ 584835 w 661035"/>
                      <a:gd name="connsiteY2" fmla="*/ 818198 h 1099185"/>
                      <a:gd name="connsiteX3" fmla="*/ 584836 w 661035"/>
                      <a:gd name="connsiteY3" fmla="*/ 818198 h 1099185"/>
                      <a:gd name="connsiteX4" fmla="*/ 545783 w 661035"/>
                      <a:gd name="connsiteY4" fmla="*/ 882015 h 1099185"/>
                      <a:gd name="connsiteX5" fmla="*/ 538930 w 661035"/>
                      <a:gd name="connsiteY5" fmla="*/ 891439 h 1099185"/>
                      <a:gd name="connsiteX6" fmla="*/ 539116 w 661035"/>
                      <a:gd name="connsiteY6" fmla="*/ 891540 h 1099185"/>
                      <a:gd name="connsiteX7" fmla="*/ 500063 w 661035"/>
                      <a:gd name="connsiteY7" fmla="*/ 940118 h 1099185"/>
                      <a:gd name="connsiteX8" fmla="*/ 452605 w 661035"/>
                      <a:gd name="connsiteY8" fmla="*/ 914311 h 1099185"/>
                      <a:gd name="connsiteX9" fmla="*/ 500063 w 661035"/>
                      <a:gd name="connsiteY9" fmla="*/ 941070 h 1099185"/>
                      <a:gd name="connsiteX10" fmla="*/ 451485 w 661035"/>
                      <a:gd name="connsiteY10" fmla="*/ 989648 h 1099185"/>
                      <a:gd name="connsiteX11" fmla="*/ 396629 w 661035"/>
                      <a:gd name="connsiteY11" fmla="*/ 1033155 h 1099185"/>
                      <a:gd name="connsiteX12" fmla="*/ 397193 w 661035"/>
                      <a:gd name="connsiteY12" fmla="*/ 1033462 h 1099185"/>
                      <a:gd name="connsiteX13" fmla="*/ 320041 w 661035"/>
                      <a:gd name="connsiteY13" fmla="*/ 1076325 h 1099185"/>
                      <a:gd name="connsiteX14" fmla="*/ 291343 w 661035"/>
                      <a:gd name="connsiteY14" fmla="*/ 1060767 h 1099185"/>
                      <a:gd name="connsiteX15" fmla="*/ 290403 w 661035"/>
                      <a:gd name="connsiteY15" fmla="*/ 1061621 h 1099185"/>
                      <a:gd name="connsiteX16" fmla="*/ 319088 w 661035"/>
                      <a:gd name="connsiteY16" fmla="*/ 1077277 h 1099185"/>
                      <a:gd name="connsiteX17" fmla="*/ 260985 w 661035"/>
                      <a:gd name="connsiteY17" fmla="*/ 1099185 h 1099185"/>
                      <a:gd name="connsiteX18" fmla="*/ 0 w 661035"/>
                      <a:gd name="connsiteY18" fmla="*/ 957262 h 1099185"/>
                      <a:gd name="connsiteX19" fmla="*/ 59055 w 661035"/>
                      <a:gd name="connsiteY19" fmla="*/ 935355 h 1099185"/>
                      <a:gd name="connsiteX20" fmla="*/ 284314 w 661035"/>
                      <a:gd name="connsiteY20" fmla="*/ 1058298 h 1099185"/>
                      <a:gd name="connsiteX21" fmla="*/ 284516 w 661035"/>
                      <a:gd name="connsiteY21" fmla="*/ 1057066 h 1099185"/>
                      <a:gd name="connsiteX22" fmla="*/ 60008 w 661035"/>
                      <a:gd name="connsiteY22" fmla="*/ 935355 h 1099185"/>
                      <a:gd name="connsiteX23" fmla="*/ 135745 w 661035"/>
                      <a:gd name="connsiteY23" fmla="*/ 891807 h 1099185"/>
                      <a:gd name="connsiteX24" fmla="*/ 135255 w 661035"/>
                      <a:gd name="connsiteY24" fmla="*/ 891540 h 1099185"/>
                      <a:gd name="connsiteX25" fmla="*/ 190500 w 661035"/>
                      <a:gd name="connsiteY25" fmla="*/ 847725 h 1099185"/>
                      <a:gd name="connsiteX26" fmla="*/ 239078 w 661035"/>
                      <a:gd name="connsiteY26" fmla="*/ 799148 h 1099185"/>
                      <a:gd name="connsiteX27" fmla="*/ 319738 w 661035"/>
                      <a:gd name="connsiteY27" fmla="*/ 843010 h 1099185"/>
                      <a:gd name="connsiteX28" fmla="*/ 239078 w 661035"/>
                      <a:gd name="connsiteY28" fmla="*/ 798196 h 1099185"/>
                      <a:gd name="connsiteX29" fmla="*/ 277307 w 661035"/>
                      <a:gd name="connsiteY29" fmla="*/ 750642 h 1099185"/>
                      <a:gd name="connsiteX30" fmla="*/ 277178 w 661035"/>
                      <a:gd name="connsiteY30" fmla="*/ 750571 h 1099185"/>
                      <a:gd name="connsiteX31" fmla="*/ 284798 w 661035"/>
                      <a:gd name="connsiteY31" fmla="*/ 740093 h 1099185"/>
                      <a:gd name="connsiteX32" fmla="*/ 323850 w 661035"/>
                      <a:gd name="connsiteY32" fmla="*/ 676275 h 1099185"/>
                      <a:gd name="connsiteX33" fmla="*/ 359092 w 661035"/>
                      <a:gd name="connsiteY33" fmla="*/ 597218 h 1099185"/>
                      <a:gd name="connsiteX34" fmla="*/ 220980 w 661035"/>
                      <a:gd name="connsiteY34" fmla="*/ 0 h 1099185"/>
                      <a:gd name="connsiteX35" fmla="*/ 481965 w 661035"/>
                      <a:gd name="connsiteY35" fmla="*/ 141922 h 1099185"/>
                      <a:gd name="connsiteX36" fmla="*/ 575310 w 661035"/>
                      <a:gd name="connsiteY36" fmla="*/ 214313 h 1099185"/>
                      <a:gd name="connsiteX37" fmla="*/ 661035 w 661035"/>
                      <a:gd name="connsiteY37" fmla="*/ 504825 h 1099185"/>
                      <a:gd name="connsiteX38" fmla="*/ 621030 w 661035"/>
                      <a:gd name="connsiteY38" fmla="*/ 739140 h 1099185"/>
                      <a:gd name="connsiteX39" fmla="*/ 360045 w 661035"/>
                      <a:gd name="connsiteY39" fmla="*/ 597218 h 1099185"/>
                      <a:gd name="connsiteX40" fmla="*/ 400050 w 661035"/>
                      <a:gd name="connsiteY40" fmla="*/ 362902 h 1099185"/>
                      <a:gd name="connsiteX41" fmla="*/ 314325 w 661035"/>
                      <a:gd name="connsiteY41" fmla="*/ 72390 h 1099185"/>
                      <a:gd name="connsiteX42" fmla="*/ 220980 w 661035"/>
                      <a:gd name="connsiteY42" fmla="*/ 0 h 1099185"/>
                      <a:gd name="connsiteX0" fmla="*/ 359092 w 661035"/>
                      <a:gd name="connsiteY0" fmla="*/ 597218 h 1099185"/>
                      <a:gd name="connsiteX1" fmla="*/ 620078 w 661035"/>
                      <a:gd name="connsiteY1" fmla="*/ 739140 h 1099185"/>
                      <a:gd name="connsiteX2" fmla="*/ 584835 w 661035"/>
                      <a:gd name="connsiteY2" fmla="*/ 818198 h 1099185"/>
                      <a:gd name="connsiteX3" fmla="*/ 584836 w 661035"/>
                      <a:gd name="connsiteY3" fmla="*/ 818198 h 1099185"/>
                      <a:gd name="connsiteX4" fmla="*/ 545783 w 661035"/>
                      <a:gd name="connsiteY4" fmla="*/ 882015 h 1099185"/>
                      <a:gd name="connsiteX5" fmla="*/ 538930 w 661035"/>
                      <a:gd name="connsiteY5" fmla="*/ 891439 h 1099185"/>
                      <a:gd name="connsiteX6" fmla="*/ 539116 w 661035"/>
                      <a:gd name="connsiteY6" fmla="*/ 891540 h 1099185"/>
                      <a:gd name="connsiteX7" fmla="*/ 500063 w 661035"/>
                      <a:gd name="connsiteY7" fmla="*/ 940118 h 1099185"/>
                      <a:gd name="connsiteX8" fmla="*/ 500063 w 661035"/>
                      <a:gd name="connsiteY8" fmla="*/ 941070 h 1099185"/>
                      <a:gd name="connsiteX9" fmla="*/ 451485 w 661035"/>
                      <a:gd name="connsiteY9" fmla="*/ 989648 h 1099185"/>
                      <a:gd name="connsiteX10" fmla="*/ 396629 w 661035"/>
                      <a:gd name="connsiteY10" fmla="*/ 1033155 h 1099185"/>
                      <a:gd name="connsiteX11" fmla="*/ 397193 w 661035"/>
                      <a:gd name="connsiteY11" fmla="*/ 1033462 h 1099185"/>
                      <a:gd name="connsiteX12" fmla="*/ 320041 w 661035"/>
                      <a:gd name="connsiteY12" fmla="*/ 1076325 h 1099185"/>
                      <a:gd name="connsiteX13" fmla="*/ 291343 w 661035"/>
                      <a:gd name="connsiteY13" fmla="*/ 1060767 h 1099185"/>
                      <a:gd name="connsiteX14" fmla="*/ 290403 w 661035"/>
                      <a:gd name="connsiteY14" fmla="*/ 1061621 h 1099185"/>
                      <a:gd name="connsiteX15" fmla="*/ 319088 w 661035"/>
                      <a:gd name="connsiteY15" fmla="*/ 1077277 h 1099185"/>
                      <a:gd name="connsiteX16" fmla="*/ 260985 w 661035"/>
                      <a:gd name="connsiteY16" fmla="*/ 1099185 h 1099185"/>
                      <a:gd name="connsiteX17" fmla="*/ 0 w 661035"/>
                      <a:gd name="connsiteY17" fmla="*/ 957262 h 1099185"/>
                      <a:gd name="connsiteX18" fmla="*/ 59055 w 661035"/>
                      <a:gd name="connsiteY18" fmla="*/ 935355 h 1099185"/>
                      <a:gd name="connsiteX19" fmla="*/ 284314 w 661035"/>
                      <a:gd name="connsiteY19" fmla="*/ 1058298 h 1099185"/>
                      <a:gd name="connsiteX20" fmla="*/ 284516 w 661035"/>
                      <a:gd name="connsiteY20" fmla="*/ 1057066 h 1099185"/>
                      <a:gd name="connsiteX21" fmla="*/ 60008 w 661035"/>
                      <a:gd name="connsiteY21" fmla="*/ 935355 h 1099185"/>
                      <a:gd name="connsiteX22" fmla="*/ 135745 w 661035"/>
                      <a:gd name="connsiteY22" fmla="*/ 891807 h 1099185"/>
                      <a:gd name="connsiteX23" fmla="*/ 135255 w 661035"/>
                      <a:gd name="connsiteY23" fmla="*/ 891540 h 1099185"/>
                      <a:gd name="connsiteX24" fmla="*/ 190500 w 661035"/>
                      <a:gd name="connsiteY24" fmla="*/ 847725 h 1099185"/>
                      <a:gd name="connsiteX25" fmla="*/ 239078 w 661035"/>
                      <a:gd name="connsiteY25" fmla="*/ 799148 h 1099185"/>
                      <a:gd name="connsiteX26" fmla="*/ 319738 w 661035"/>
                      <a:gd name="connsiteY26" fmla="*/ 843010 h 1099185"/>
                      <a:gd name="connsiteX27" fmla="*/ 239078 w 661035"/>
                      <a:gd name="connsiteY27" fmla="*/ 798196 h 1099185"/>
                      <a:gd name="connsiteX28" fmla="*/ 277307 w 661035"/>
                      <a:gd name="connsiteY28" fmla="*/ 750642 h 1099185"/>
                      <a:gd name="connsiteX29" fmla="*/ 277178 w 661035"/>
                      <a:gd name="connsiteY29" fmla="*/ 750571 h 1099185"/>
                      <a:gd name="connsiteX30" fmla="*/ 284798 w 661035"/>
                      <a:gd name="connsiteY30" fmla="*/ 740093 h 1099185"/>
                      <a:gd name="connsiteX31" fmla="*/ 323850 w 661035"/>
                      <a:gd name="connsiteY31" fmla="*/ 676275 h 1099185"/>
                      <a:gd name="connsiteX32" fmla="*/ 359092 w 661035"/>
                      <a:gd name="connsiteY32" fmla="*/ 597218 h 1099185"/>
                      <a:gd name="connsiteX33" fmla="*/ 220980 w 661035"/>
                      <a:gd name="connsiteY33" fmla="*/ 0 h 1099185"/>
                      <a:gd name="connsiteX34" fmla="*/ 481965 w 661035"/>
                      <a:gd name="connsiteY34" fmla="*/ 141922 h 1099185"/>
                      <a:gd name="connsiteX35" fmla="*/ 575310 w 661035"/>
                      <a:gd name="connsiteY35" fmla="*/ 214313 h 1099185"/>
                      <a:gd name="connsiteX36" fmla="*/ 661035 w 661035"/>
                      <a:gd name="connsiteY36" fmla="*/ 504825 h 1099185"/>
                      <a:gd name="connsiteX37" fmla="*/ 621030 w 661035"/>
                      <a:gd name="connsiteY37" fmla="*/ 739140 h 1099185"/>
                      <a:gd name="connsiteX38" fmla="*/ 360045 w 661035"/>
                      <a:gd name="connsiteY38" fmla="*/ 597218 h 1099185"/>
                      <a:gd name="connsiteX39" fmla="*/ 400050 w 661035"/>
                      <a:gd name="connsiteY39" fmla="*/ 362902 h 1099185"/>
                      <a:gd name="connsiteX40" fmla="*/ 314325 w 661035"/>
                      <a:gd name="connsiteY40" fmla="*/ 72390 h 1099185"/>
                      <a:gd name="connsiteX41" fmla="*/ 220980 w 661035"/>
                      <a:gd name="connsiteY41" fmla="*/ 0 h 1099185"/>
                      <a:gd name="connsiteX0" fmla="*/ 359092 w 661035"/>
                      <a:gd name="connsiteY0" fmla="*/ 597218 h 1099185"/>
                      <a:gd name="connsiteX1" fmla="*/ 620078 w 661035"/>
                      <a:gd name="connsiteY1" fmla="*/ 739140 h 1099185"/>
                      <a:gd name="connsiteX2" fmla="*/ 584835 w 661035"/>
                      <a:gd name="connsiteY2" fmla="*/ 818198 h 1099185"/>
                      <a:gd name="connsiteX3" fmla="*/ 584836 w 661035"/>
                      <a:gd name="connsiteY3" fmla="*/ 818198 h 1099185"/>
                      <a:gd name="connsiteX4" fmla="*/ 545783 w 661035"/>
                      <a:gd name="connsiteY4" fmla="*/ 882015 h 1099185"/>
                      <a:gd name="connsiteX5" fmla="*/ 538930 w 661035"/>
                      <a:gd name="connsiteY5" fmla="*/ 891439 h 1099185"/>
                      <a:gd name="connsiteX6" fmla="*/ 539116 w 661035"/>
                      <a:gd name="connsiteY6" fmla="*/ 891540 h 1099185"/>
                      <a:gd name="connsiteX7" fmla="*/ 500063 w 661035"/>
                      <a:gd name="connsiteY7" fmla="*/ 940118 h 1099185"/>
                      <a:gd name="connsiteX8" fmla="*/ 500063 w 661035"/>
                      <a:gd name="connsiteY8" fmla="*/ 941070 h 1099185"/>
                      <a:gd name="connsiteX9" fmla="*/ 451485 w 661035"/>
                      <a:gd name="connsiteY9" fmla="*/ 989648 h 1099185"/>
                      <a:gd name="connsiteX10" fmla="*/ 396629 w 661035"/>
                      <a:gd name="connsiteY10" fmla="*/ 1033155 h 1099185"/>
                      <a:gd name="connsiteX11" fmla="*/ 397193 w 661035"/>
                      <a:gd name="connsiteY11" fmla="*/ 1033462 h 1099185"/>
                      <a:gd name="connsiteX12" fmla="*/ 320041 w 661035"/>
                      <a:gd name="connsiteY12" fmla="*/ 1076325 h 1099185"/>
                      <a:gd name="connsiteX13" fmla="*/ 291343 w 661035"/>
                      <a:gd name="connsiteY13" fmla="*/ 1060767 h 1099185"/>
                      <a:gd name="connsiteX14" fmla="*/ 290403 w 661035"/>
                      <a:gd name="connsiteY14" fmla="*/ 1061621 h 1099185"/>
                      <a:gd name="connsiteX15" fmla="*/ 319088 w 661035"/>
                      <a:gd name="connsiteY15" fmla="*/ 1077277 h 1099185"/>
                      <a:gd name="connsiteX16" fmla="*/ 260985 w 661035"/>
                      <a:gd name="connsiteY16" fmla="*/ 1099185 h 1099185"/>
                      <a:gd name="connsiteX17" fmla="*/ 0 w 661035"/>
                      <a:gd name="connsiteY17" fmla="*/ 957262 h 1099185"/>
                      <a:gd name="connsiteX18" fmla="*/ 59055 w 661035"/>
                      <a:gd name="connsiteY18" fmla="*/ 935355 h 1099185"/>
                      <a:gd name="connsiteX19" fmla="*/ 284314 w 661035"/>
                      <a:gd name="connsiteY19" fmla="*/ 1058298 h 1099185"/>
                      <a:gd name="connsiteX20" fmla="*/ 284516 w 661035"/>
                      <a:gd name="connsiteY20" fmla="*/ 1057066 h 1099185"/>
                      <a:gd name="connsiteX21" fmla="*/ 60008 w 661035"/>
                      <a:gd name="connsiteY21" fmla="*/ 935355 h 1099185"/>
                      <a:gd name="connsiteX22" fmla="*/ 135745 w 661035"/>
                      <a:gd name="connsiteY22" fmla="*/ 891807 h 1099185"/>
                      <a:gd name="connsiteX23" fmla="*/ 135255 w 661035"/>
                      <a:gd name="connsiteY23" fmla="*/ 891540 h 1099185"/>
                      <a:gd name="connsiteX24" fmla="*/ 190500 w 661035"/>
                      <a:gd name="connsiteY24" fmla="*/ 847725 h 1099185"/>
                      <a:gd name="connsiteX25" fmla="*/ 239078 w 661035"/>
                      <a:gd name="connsiteY25" fmla="*/ 799148 h 1099185"/>
                      <a:gd name="connsiteX26" fmla="*/ 239078 w 661035"/>
                      <a:gd name="connsiteY26" fmla="*/ 798196 h 1099185"/>
                      <a:gd name="connsiteX27" fmla="*/ 277307 w 661035"/>
                      <a:gd name="connsiteY27" fmla="*/ 750642 h 1099185"/>
                      <a:gd name="connsiteX28" fmla="*/ 277178 w 661035"/>
                      <a:gd name="connsiteY28" fmla="*/ 750571 h 1099185"/>
                      <a:gd name="connsiteX29" fmla="*/ 284798 w 661035"/>
                      <a:gd name="connsiteY29" fmla="*/ 740093 h 1099185"/>
                      <a:gd name="connsiteX30" fmla="*/ 323850 w 661035"/>
                      <a:gd name="connsiteY30" fmla="*/ 676275 h 1099185"/>
                      <a:gd name="connsiteX31" fmla="*/ 359092 w 661035"/>
                      <a:gd name="connsiteY31" fmla="*/ 597218 h 1099185"/>
                      <a:gd name="connsiteX32" fmla="*/ 220980 w 661035"/>
                      <a:gd name="connsiteY32" fmla="*/ 0 h 1099185"/>
                      <a:gd name="connsiteX33" fmla="*/ 481965 w 661035"/>
                      <a:gd name="connsiteY33" fmla="*/ 141922 h 1099185"/>
                      <a:gd name="connsiteX34" fmla="*/ 575310 w 661035"/>
                      <a:gd name="connsiteY34" fmla="*/ 214313 h 1099185"/>
                      <a:gd name="connsiteX35" fmla="*/ 661035 w 661035"/>
                      <a:gd name="connsiteY35" fmla="*/ 504825 h 1099185"/>
                      <a:gd name="connsiteX36" fmla="*/ 621030 w 661035"/>
                      <a:gd name="connsiteY36" fmla="*/ 739140 h 1099185"/>
                      <a:gd name="connsiteX37" fmla="*/ 360045 w 661035"/>
                      <a:gd name="connsiteY37" fmla="*/ 597218 h 1099185"/>
                      <a:gd name="connsiteX38" fmla="*/ 400050 w 661035"/>
                      <a:gd name="connsiteY38" fmla="*/ 362902 h 1099185"/>
                      <a:gd name="connsiteX39" fmla="*/ 314325 w 661035"/>
                      <a:gd name="connsiteY39" fmla="*/ 72390 h 1099185"/>
                      <a:gd name="connsiteX40" fmla="*/ 220980 w 661035"/>
                      <a:gd name="connsiteY40" fmla="*/ 0 h 1099185"/>
                      <a:gd name="connsiteX0" fmla="*/ 359092 w 661035"/>
                      <a:gd name="connsiteY0" fmla="*/ 597218 h 1099185"/>
                      <a:gd name="connsiteX1" fmla="*/ 620078 w 661035"/>
                      <a:gd name="connsiteY1" fmla="*/ 739140 h 1099185"/>
                      <a:gd name="connsiteX2" fmla="*/ 584835 w 661035"/>
                      <a:gd name="connsiteY2" fmla="*/ 818198 h 1099185"/>
                      <a:gd name="connsiteX3" fmla="*/ 584836 w 661035"/>
                      <a:gd name="connsiteY3" fmla="*/ 818198 h 1099185"/>
                      <a:gd name="connsiteX4" fmla="*/ 545783 w 661035"/>
                      <a:gd name="connsiteY4" fmla="*/ 882015 h 1099185"/>
                      <a:gd name="connsiteX5" fmla="*/ 538930 w 661035"/>
                      <a:gd name="connsiteY5" fmla="*/ 891439 h 1099185"/>
                      <a:gd name="connsiteX6" fmla="*/ 539116 w 661035"/>
                      <a:gd name="connsiteY6" fmla="*/ 891540 h 1099185"/>
                      <a:gd name="connsiteX7" fmla="*/ 500063 w 661035"/>
                      <a:gd name="connsiteY7" fmla="*/ 940118 h 1099185"/>
                      <a:gd name="connsiteX8" fmla="*/ 500063 w 661035"/>
                      <a:gd name="connsiteY8" fmla="*/ 941070 h 1099185"/>
                      <a:gd name="connsiteX9" fmla="*/ 451485 w 661035"/>
                      <a:gd name="connsiteY9" fmla="*/ 989648 h 1099185"/>
                      <a:gd name="connsiteX10" fmla="*/ 396629 w 661035"/>
                      <a:gd name="connsiteY10" fmla="*/ 1033155 h 1099185"/>
                      <a:gd name="connsiteX11" fmla="*/ 397193 w 661035"/>
                      <a:gd name="connsiteY11" fmla="*/ 1033462 h 1099185"/>
                      <a:gd name="connsiteX12" fmla="*/ 320041 w 661035"/>
                      <a:gd name="connsiteY12" fmla="*/ 1076325 h 1099185"/>
                      <a:gd name="connsiteX13" fmla="*/ 291343 w 661035"/>
                      <a:gd name="connsiteY13" fmla="*/ 1060767 h 1099185"/>
                      <a:gd name="connsiteX14" fmla="*/ 290403 w 661035"/>
                      <a:gd name="connsiteY14" fmla="*/ 1061621 h 1099185"/>
                      <a:gd name="connsiteX15" fmla="*/ 319088 w 661035"/>
                      <a:gd name="connsiteY15" fmla="*/ 1077277 h 1099185"/>
                      <a:gd name="connsiteX16" fmla="*/ 260985 w 661035"/>
                      <a:gd name="connsiteY16" fmla="*/ 1099185 h 1099185"/>
                      <a:gd name="connsiteX17" fmla="*/ 0 w 661035"/>
                      <a:gd name="connsiteY17" fmla="*/ 957262 h 1099185"/>
                      <a:gd name="connsiteX18" fmla="*/ 59055 w 661035"/>
                      <a:gd name="connsiteY18" fmla="*/ 935355 h 1099185"/>
                      <a:gd name="connsiteX19" fmla="*/ 284314 w 661035"/>
                      <a:gd name="connsiteY19" fmla="*/ 1058298 h 1099185"/>
                      <a:gd name="connsiteX20" fmla="*/ 60008 w 661035"/>
                      <a:gd name="connsiteY20" fmla="*/ 935355 h 1099185"/>
                      <a:gd name="connsiteX21" fmla="*/ 135745 w 661035"/>
                      <a:gd name="connsiteY21" fmla="*/ 891807 h 1099185"/>
                      <a:gd name="connsiteX22" fmla="*/ 135255 w 661035"/>
                      <a:gd name="connsiteY22" fmla="*/ 891540 h 1099185"/>
                      <a:gd name="connsiteX23" fmla="*/ 190500 w 661035"/>
                      <a:gd name="connsiteY23" fmla="*/ 847725 h 1099185"/>
                      <a:gd name="connsiteX24" fmla="*/ 239078 w 661035"/>
                      <a:gd name="connsiteY24" fmla="*/ 799148 h 1099185"/>
                      <a:gd name="connsiteX25" fmla="*/ 239078 w 661035"/>
                      <a:gd name="connsiteY25" fmla="*/ 798196 h 1099185"/>
                      <a:gd name="connsiteX26" fmla="*/ 277307 w 661035"/>
                      <a:gd name="connsiteY26" fmla="*/ 750642 h 1099185"/>
                      <a:gd name="connsiteX27" fmla="*/ 277178 w 661035"/>
                      <a:gd name="connsiteY27" fmla="*/ 750571 h 1099185"/>
                      <a:gd name="connsiteX28" fmla="*/ 284798 w 661035"/>
                      <a:gd name="connsiteY28" fmla="*/ 740093 h 1099185"/>
                      <a:gd name="connsiteX29" fmla="*/ 323850 w 661035"/>
                      <a:gd name="connsiteY29" fmla="*/ 676275 h 1099185"/>
                      <a:gd name="connsiteX30" fmla="*/ 359092 w 661035"/>
                      <a:gd name="connsiteY30" fmla="*/ 597218 h 1099185"/>
                      <a:gd name="connsiteX31" fmla="*/ 220980 w 661035"/>
                      <a:gd name="connsiteY31" fmla="*/ 0 h 1099185"/>
                      <a:gd name="connsiteX32" fmla="*/ 481965 w 661035"/>
                      <a:gd name="connsiteY32" fmla="*/ 141922 h 1099185"/>
                      <a:gd name="connsiteX33" fmla="*/ 575310 w 661035"/>
                      <a:gd name="connsiteY33" fmla="*/ 214313 h 1099185"/>
                      <a:gd name="connsiteX34" fmla="*/ 661035 w 661035"/>
                      <a:gd name="connsiteY34" fmla="*/ 504825 h 1099185"/>
                      <a:gd name="connsiteX35" fmla="*/ 621030 w 661035"/>
                      <a:gd name="connsiteY35" fmla="*/ 739140 h 1099185"/>
                      <a:gd name="connsiteX36" fmla="*/ 360045 w 661035"/>
                      <a:gd name="connsiteY36" fmla="*/ 597218 h 1099185"/>
                      <a:gd name="connsiteX37" fmla="*/ 400050 w 661035"/>
                      <a:gd name="connsiteY37" fmla="*/ 362902 h 1099185"/>
                      <a:gd name="connsiteX38" fmla="*/ 314325 w 661035"/>
                      <a:gd name="connsiteY38" fmla="*/ 72390 h 1099185"/>
                      <a:gd name="connsiteX39" fmla="*/ 220980 w 661035"/>
                      <a:gd name="connsiteY39" fmla="*/ 0 h 1099185"/>
                      <a:gd name="connsiteX0" fmla="*/ 359092 w 661035"/>
                      <a:gd name="connsiteY0" fmla="*/ 597218 h 1099185"/>
                      <a:gd name="connsiteX1" fmla="*/ 620078 w 661035"/>
                      <a:gd name="connsiteY1" fmla="*/ 739140 h 1099185"/>
                      <a:gd name="connsiteX2" fmla="*/ 584835 w 661035"/>
                      <a:gd name="connsiteY2" fmla="*/ 818198 h 1099185"/>
                      <a:gd name="connsiteX3" fmla="*/ 584836 w 661035"/>
                      <a:gd name="connsiteY3" fmla="*/ 818198 h 1099185"/>
                      <a:gd name="connsiteX4" fmla="*/ 545783 w 661035"/>
                      <a:gd name="connsiteY4" fmla="*/ 882015 h 1099185"/>
                      <a:gd name="connsiteX5" fmla="*/ 538930 w 661035"/>
                      <a:gd name="connsiteY5" fmla="*/ 891439 h 1099185"/>
                      <a:gd name="connsiteX6" fmla="*/ 539116 w 661035"/>
                      <a:gd name="connsiteY6" fmla="*/ 891540 h 1099185"/>
                      <a:gd name="connsiteX7" fmla="*/ 500063 w 661035"/>
                      <a:gd name="connsiteY7" fmla="*/ 940118 h 1099185"/>
                      <a:gd name="connsiteX8" fmla="*/ 500063 w 661035"/>
                      <a:gd name="connsiteY8" fmla="*/ 941070 h 1099185"/>
                      <a:gd name="connsiteX9" fmla="*/ 451485 w 661035"/>
                      <a:gd name="connsiteY9" fmla="*/ 989648 h 1099185"/>
                      <a:gd name="connsiteX10" fmla="*/ 396629 w 661035"/>
                      <a:gd name="connsiteY10" fmla="*/ 1033155 h 1099185"/>
                      <a:gd name="connsiteX11" fmla="*/ 397193 w 661035"/>
                      <a:gd name="connsiteY11" fmla="*/ 1033462 h 1099185"/>
                      <a:gd name="connsiteX12" fmla="*/ 320041 w 661035"/>
                      <a:gd name="connsiteY12" fmla="*/ 1076325 h 1099185"/>
                      <a:gd name="connsiteX13" fmla="*/ 291343 w 661035"/>
                      <a:gd name="connsiteY13" fmla="*/ 1060767 h 1099185"/>
                      <a:gd name="connsiteX14" fmla="*/ 290403 w 661035"/>
                      <a:gd name="connsiteY14" fmla="*/ 1061621 h 1099185"/>
                      <a:gd name="connsiteX15" fmla="*/ 319088 w 661035"/>
                      <a:gd name="connsiteY15" fmla="*/ 1077277 h 1099185"/>
                      <a:gd name="connsiteX16" fmla="*/ 260985 w 661035"/>
                      <a:gd name="connsiteY16" fmla="*/ 1099185 h 1099185"/>
                      <a:gd name="connsiteX17" fmla="*/ 0 w 661035"/>
                      <a:gd name="connsiteY17" fmla="*/ 957262 h 1099185"/>
                      <a:gd name="connsiteX18" fmla="*/ 59055 w 661035"/>
                      <a:gd name="connsiteY18" fmla="*/ 935355 h 1099185"/>
                      <a:gd name="connsiteX19" fmla="*/ 60008 w 661035"/>
                      <a:gd name="connsiteY19" fmla="*/ 935355 h 1099185"/>
                      <a:gd name="connsiteX20" fmla="*/ 135745 w 661035"/>
                      <a:gd name="connsiteY20" fmla="*/ 891807 h 1099185"/>
                      <a:gd name="connsiteX21" fmla="*/ 135255 w 661035"/>
                      <a:gd name="connsiteY21" fmla="*/ 891540 h 1099185"/>
                      <a:gd name="connsiteX22" fmla="*/ 190500 w 661035"/>
                      <a:gd name="connsiteY22" fmla="*/ 847725 h 1099185"/>
                      <a:gd name="connsiteX23" fmla="*/ 239078 w 661035"/>
                      <a:gd name="connsiteY23" fmla="*/ 799148 h 1099185"/>
                      <a:gd name="connsiteX24" fmla="*/ 239078 w 661035"/>
                      <a:gd name="connsiteY24" fmla="*/ 798196 h 1099185"/>
                      <a:gd name="connsiteX25" fmla="*/ 277307 w 661035"/>
                      <a:gd name="connsiteY25" fmla="*/ 750642 h 1099185"/>
                      <a:gd name="connsiteX26" fmla="*/ 277178 w 661035"/>
                      <a:gd name="connsiteY26" fmla="*/ 750571 h 1099185"/>
                      <a:gd name="connsiteX27" fmla="*/ 284798 w 661035"/>
                      <a:gd name="connsiteY27" fmla="*/ 740093 h 1099185"/>
                      <a:gd name="connsiteX28" fmla="*/ 323850 w 661035"/>
                      <a:gd name="connsiteY28" fmla="*/ 676275 h 1099185"/>
                      <a:gd name="connsiteX29" fmla="*/ 359092 w 661035"/>
                      <a:gd name="connsiteY29" fmla="*/ 597218 h 1099185"/>
                      <a:gd name="connsiteX30" fmla="*/ 220980 w 661035"/>
                      <a:gd name="connsiteY30" fmla="*/ 0 h 1099185"/>
                      <a:gd name="connsiteX31" fmla="*/ 481965 w 661035"/>
                      <a:gd name="connsiteY31" fmla="*/ 141922 h 1099185"/>
                      <a:gd name="connsiteX32" fmla="*/ 575310 w 661035"/>
                      <a:gd name="connsiteY32" fmla="*/ 214313 h 1099185"/>
                      <a:gd name="connsiteX33" fmla="*/ 661035 w 661035"/>
                      <a:gd name="connsiteY33" fmla="*/ 504825 h 1099185"/>
                      <a:gd name="connsiteX34" fmla="*/ 621030 w 661035"/>
                      <a:gd name="connsiteY34" fmla="*/ 739140 h 1099185"/>
                      <a:gd name="connsiteX35" fmla="*/ 360045 w 661035"/>
                      <a:gd name="connsiteY35" fmla="*/ 597218 h 1099185"/>
                      <a:gd name="connsiteX36" fmla="*/ 400050 w 661035"/>
                      <a:gd name="connsiteY36" fmla="*/ 362902 h 1099185"/>
                      <a:gd name="connsiteX37" fmla="*/ 314325 w 661035"/>
                      <a:gd name="connsiteY37" fmla="*/ 72390 h 1099185"/>
                      <a:gd name="connsiteX38" fmla="*/ 220980 w 661035"/>
                      <a:gd name="connsiteY38" fmla="*/ 0 h 1099185"/>
                      <a:gd name="connsiteX0" fmla="*/ 359092 w 661035"/>
                      <a:gd name="connsiteY0" fmla="*/ 597218 h 1099185"/>
                      <a:gd name="connsiteX1" fmla="*/ 620078 w 661035"/>
                      <a:gd name="connsiteY1" fmla="*/ 739140 h 1099185"/>
                      <a:gd name="connsiteX2" fmla="*/ 584835 w 661035"/>
                      <a:gd name="connsiteY2" fmla="*/ 818198 h 1099185"/>
                      <a:gd name="connsiteX3" fmla="*/ 584836 w 661035"/>
                      <a:gd name="connsiteY3" fmla="*/ 818198 h 1099185"/>
                      <a:gd name="connsiteX4" fmla="*/ 545783 w 661035"/>
                      <a:gd name="connsiteY4" fmla="*/ 882015 h 1099185"/>
                      <a:gd name="connsiteX5" fmla="*/ 538930 w 661035"/>
                      <a:gd name="connsiteY5" fmla="*/ 891439 h 1099185"/>
                      <a:gd name="connsiteX6" fmla="*/ 539116 w 661035"/>
                      <a:gd name="connsiteY6" fmla="*/ 891540 h 1099185"/>
                      <a:gd name="connsiteX7" fmla="*/ 500063 w 661035"/>
                      <a:gd name="connsiteY7" fmla="*/ 940118 h 1099185"/>
                      <a:gd name="connsiteX8" fmla="*/ 500063 w 661035"/>
                      <a:gd name="connsiteY8" fmla="*/ 941070 h 1099185"/>
                      <a:gd name="connsiteX9" fmla="*/ 451485 w 661035"/>
                      <a:gd name="connsiteY9" fmla="*/ 989648 h 1099185"/>
                      <a:gd name="connsiteX10" fmla="*/ 396629 w 661035"/>
                      <a:gd name="connsiteY10" fmla="*/ 1033155 h 1099185"/>
                      <a:gd name="connsiteX11" fmla="*/ 397193 w 661035"/>
                      <a:gd name="connsiteY11" fmla="*/ 1033462 h 1099185"/>
                      <a:gd name="connsiteX12" fmla="*/ 320041 w 661035"/>
                      <a:gd name="connsiteY12" fmla="*/ 1076325 h 1099185"/>
                      <a:gd name="connsiteX13" fmla="*/ 291343 w 661035"/>
                      <a:gd name="connsiteY13" fmla="*/ 1060767 h 1099185"/>
                      <a:gd name="connsiteX14" fmla="*/ 319088 w 661035"/>
                      <a:gd name="connsiteY14" fmla="*/ 1077277 h 1099185"/>
                      <a:gd name="connsiteX15" fmla="*/ 260985 w 661035"/>
                      <a:gd name="connsiteY15" fmla="*/ 1099185 h 1099185"/>
                      <a:gd name="connsiteX16" fmla="*/ 0 w 661035"/>
                      <a:gd name="connsiteY16" fmla="*/ 957262 h 1099185"/>
                      <a:gd name="connsiteX17" fmla="*/ 59055 w 661035"/>
                      <a:gd name="connsiteY17" fmla="*/ 935355 h 1099185"/>
                      <a:gd name="connsiteX18" fmla="*/ 60008 w 661035"/>
                      <a:gd name="connsiteY18" fmla="*/ 935355 h 1099185"/>
                      <a:gd name="connsiteX19" fmla="*/ 135745 w 661035"/>
                      <a:gd name="connsiteY19" fmla="*/ 891807 h 1099185"/>
                      <a:gd name="connsiteX20" fmla="*/ 135255 w 661035"/>
                      <a:gd name="connsiteY20" fmla="*/ 891540 h 1099185"/>
                      <a:gd name="connsiteX21" fmla="*/ 190500 w 661035"/>
                      <a:gd name="connsiteY21" fmla="*/ 847725 h 1099185"/>
                      <a:gd name="connsiteX22" fmla="*/ 239078 w 661035"/>
                      <a:gd name="connsiteY22" fmla="*/ 799148 h 1099185"/>
                      <a:gd name="connsiteX23" fmla="*/ 239078 w 661035"/>
                      <a:gd name="connsiteY23" fmla="*/ 798196 h 1099185"/>
                      <a:gd name="connsiteX24" fmla="*/ 277307 w 661035"/>
                      <a:gd name="connsiteY24" fmla="*/ 750642 h 1099185"/>
                      <a:gd name="connsiteX25" fmla="*/ 277178 w 661035"/>
                      <a:gd name="connsiteY25" fmla="*/ 750571 h 1099185"/>
                      <a:gd name="connsiteX26" fmla="*/ 284798 w 661035"/>
                      <a:gd name="connsiteY26" fmla="*/ 740093 h 1099185"/>
                      <a:gd name="connsiteX27" fmla="*/ 323850 w 661035"/>
                      <a:gd name="connsiteY27" fmla="*/ 676275 h 1099185"/>
                      <a:gd name="connsiteX28" fmla="*/ 359092 w 661035"/>
                      <a:gd name="connsiteY28" fmla="*/ 597218 h 1099185"/>
                      <a:gd name="connsiteX29" fmla="*/ 220980 w 661035"/>
                      <a:gd name="connsiteY29" fmla="*/ 0 h 1099185"/>
                      <a:gd name="connsiteX30" fmla="*/ 481965 w 661035"/>
                      <a:gd name="connsiteY30" fmla="*/ 141922 h 1099185"/>
                      <a:gd name="connsiteX31" fmla="*/ 575310 w 661035"/>
                      <a:gd name="connsiteY31" fmla="*/ 214313 h 1099185"/>
                      <a:gd name="connsiteX32" fmla="*/ 661035 w 661035"/>
                      <a:gd name="connsiteY32" fmla="*/ 504825 h 1099185"/>
                      <a:gd name="connsiteX33" fmla="*/ 621030 w 661035"/>
                      <a:gd name="connsiteY33" fmla="*/ 739140 h 1099185"/>
                      <a:gd name="connsiteX34" fmla="*/ 360045 w 661035"/>
                      <a:gd name="connsiteY34" fmla="*/ 597218 h 1099185"/>
                      <a:gd name="connsiteX35" fmla="*/ 400050 w 661035"/>
                      <a:gd name="connsiteY35" fmla="*/ 362902 h 1099185"/>
                      <a:gd name="connsiteX36" fmla="*/ 314325 w 661035"/>
                      <a:gd name="connsiteY36" fmla="*/ 72390 h 1099185"/>
                      <a:gd name="connsiteX37" fmla="*/ 220980 w 661035"/>
                      <a:gd name="connsiteY37" fmla="*/ 0 h 1099185"/>
                      <a:gd name="connsiteX0" fmla="*/ 359092 w 661035"/>
                      <a:gd name="connsiteY0" fmla="*/ 597218 h 1099185"/>
                      <a:gd name="connsiteX1" fmla="*/ 620078 w 661035"/>
                      <a:gd name="connsiteY1" fmla="*/ 739140 h 1099185"/>
                      <a:gd name="connsiteX2" fmla="*/ 584835 w 661035"/>
                      <a:gd name="connsiteY2" fmla="*/ 818198 h 1099185"/>
                      <a:gd name="connsiteX3" fmla="*/ 584836 w 661035"/>
                      <a:gd name="connsiteY3" fmla="*/ 818198 h 1099185"/>
                      <a:gd name="connsiteX4" fmla="*/ 545783 w 661035"/>
                      <a:gd name="connsiteY4" fmla="*/ 882015 h 1099185"/>
                      <a:gd name="connsiteX5" fmla="*/ 538930 w 661035"/>
                      <a:gd name="connsiteY5" fmla="*/ 891439 h 1099185"/>
                      <a:gd name="connsiteX6" fmla="*/ 539116 w 661035"/>
                      <a:gd name="connsiteY6" fmla="*/ 891540 h 1099185"/>
                      <a:gd name="connsiteX7" fmla="*/ 500063 w 661035"/>
                      <a:gd name="connsiteY7" fmla="*/ 940118 h 1099185"/>
                      <a:gd name="connsiteX8" fmla="*/ 500063 w 661035"/>
                      <a:gd name="connsiteY8" fmla="*/ 941070 h 1099185"/>
                      <a:gd name="connsiteX9" fmla="*/ 451485 w 661035"/>
                      <a:gd name="connsiteY9" fmla="*/ 989648 h 1099185"/>
                      <a:gd name="connsiteX10" fmla="*/ 396629 w 661035"/>
                      <a:gd name="connsiteY10" fmla="*/ 1033155 h 1099185"/>
                      <a:gd name="connsiteX11" fmla="*/ 397193 w 661035"/>
                      <a:gd name="connsiteY11" fmla="*/ 1033462 h 1099185"/>
                      <a:gd name="connsiteX12" fmla="*/ 320041 w 661035"/>
                      <a:gd name="connsiteY12" fmla="*/ 1076325 h 1099185"/>
                      <a:gd name="connsiteX13" fmla="*/ 319088 w 661035"/>
                      <a:gd name="connsiteY13" fmla="*/ 1077277 h 1099185"/>
                      <a:gd name="connsiteX14" fmla="*/ 260985 w 661035"/>
                      <a:gd name="connsiteY14" fmla="*/ 1099185 h 1099185"/>
                      <a:gd name="connsiteX15" fmla="*/ 0 w 661035"/>
                      <a:gd name="connsiteY15" fmla="*/ 957262 h 1099185"/>
                      <a:gd name="connsiteX16" fmla="*/ 59055 w 661035"/>
                      <a:gd name="connsiteY16" fmla="*/ 935355 h 1099185"/>
                      <a:gd name="connsiteX17" fmla="*/ 60008 w 661035"/>
                      <a:gd name="connsiteY17" fmla="*/ 935355 h 1099185"/>
                      <a:gd name="connsiteX18" fmla="*/ 135745 w 661035"/>
                      <a:gd name="connsiteY18" fmla="*/ 891807 h 1099185"/>
                      <a:gd name="connsiteX19" fmla="*/ 135255 w 661035"/>
                      <a:gd name="connsiteY19" fmla="*/ 891540 h 1099185"/>
                      <a:gd name="connsiteX20" fmla="*/ 190500 w 661035"/>
                      <a:gd name="connsiteY20" fmla="*/ 847725 h 1099185"/>
                      <a:gd name="connsiteX21" fmla="*/ 239078 w 661035"/>
                      <a:gd name="connsiteY21" fmla="*/ 799148 h 1099185"/>
                      <a:gd name="connsiteX22" fmla="*/ 239078 w 661035"/>
                      <a:gd name="connsiteY22" fmla="*/ 798196 h 1099185"/>
                      <a:gd name="connsiteX23" fmla="*/ 277307 w 661035"/>
                      <a:gd name="connsiteY23" fmla="*/ 750642 h 1099185"/>
                      <a:gd name="connsiteX24" fmla="*/ 277178 w 661035"/>
                      <a:gd name="connsiteY24" fmla="*/ 750571 h 1099185"/>
                      <a:gd name="connsiteX25" fmla="*/ 284798 w 661035"/>
                      <a:gd name="connsiteY25" fmla="*/ 740093 h 1099185"/>
                      <a:gd name="connsiteX26" fmla="*/ 323850 w 661035"/>
                      <a:gd name="connsiteY26" fmla="*/ 676275 h 1099185"/>
                      <a:gd name="connsiteX27" fmla="*/ 359092 w 661035"/>
                      <a:gd name="connsiteY27" fmla="*/ 597218 h 1099185"/>
                      <a:gd name="connsiteX28" fmla="*/ 220980 w 661035"/>
                      <a:gd name="connsiteY28" fmla="*/ 0 h 1099185"/>
                      <a:gd name="connsiteX29" fmla="*/ 481965 w 661035"/>
                      <a:gd name="connsiteY29" fmla="*/ 141922 h 1099185"/>
                      <a:gd name="connsiteX30" fmla="*/ 575310 w 661035"/>
                      <a:gd name="connsiteY30" fmla="*/ 214313 h 1099185"/>
                      <a:gd name="connsiteX31" fmla="*/ 661035 w 661035"/>
                      <a:gd name="connsiteY31" fmla="*/ 504825 h 1099185"/>
                      <a:gd name="connsiteX32" fmla="*/ 621030 w 661035"/>
                      <a:gd name="connsiteY32" fmla="*/ 739140 h 1099185"/>
                      <a:gd name="connsiteX33" fmla="*/ 360045 w 661035"/>
                      <a:gd name="connsiteY33" fmla="*/ 597218 h 1099185"/>
                      <a:gd name="connsiteX34" fmla="*/ 400050 w 661035"/>
                      <a:gd name="connsiteY34" fmla="*/ 362902 h 1099185"/>
                      <a:gd name="connsiteX35" fmla="*/ 314325 w 661035"/>
                      <a:gd name="connsiteY35" fmla="*/ 72390 h 1099185"/>
                      <a:gd name="connsiteX36" fmla="*/ 220980 w 661035"/>
                      <a:gd name="connsiteY36" fmla="*/ 0 h 1099185"/>
                      <a:gd name="connsiteX0" fmla="*/ 359092 w 661035"/>
                      <a:gd name="connsiteY0" fmla="*/ 597218 h 1112468"/>
                      <a:gd name="connsiteX1" fmla="*/ 620078 w 661035"/>
                      <a:gd name="connsiteY1" fmla="*/ 739140 h 1112468"/>
                      <a:gd name="connsiteX2" fmla="*/ 584835 w 661035"/>
                      <a:gd name="connsiteY2" fmla="*/ 818198 h 1112468"/>
                      <a:gd name="connsiteX3" fmla="*/ 584836 w 661035"/>
                      <a:gd name="connsiteY3" fmla="*/ 818198 h 1112468"/>
                      <a:gd name="connsiteX4" fmla="*/ 545783 w 661035"/>
                      <a:gd name="connsiteY4" fmla="*/ 882015 h 1112468"/>
                      <a:gd name="connsiteX5" fmla="*/ 538930 w 661035"/>
                      <a:gd name="connsiteY5" fmla="*/ 891439 h 1112468"/>
                      <a:gd name="connsiteX6" fmla="*/ 539116 w 661035"/>
                      <a:gd name="connsiteY6" fmla="*/ 891540 h 1112468"/>
                      <a:gd name="connsiteX7" fmla="*/ 500063 w 661035"/>
                      <a:gd name="connsiteY7" fmla="*/ 940118 h 1112468"/>
                      <a:gd name="connsiteX8" fmla="*/ 500063 w 661035"/>
                      <a:gd name="connsiteY8" fmla="*/ 941070 h 1112468"/>
                      <a:gd name="connsiteX9" fmla="*/ 451485 w 661035"/>
                      <a:gd name="connsiteY9" fmla="*/ 989648 h 1112468"/>
                      <a:gd name="connsiteX10" fmla="*/ 396629 w 661035"/>
                      <a:gd name="connsiteY10" fmla="*/ 1033155 h 1112468"/>
                      <a:gd name="connsiteX11" fmla="*/ 397193 w 661035"/>
                      <a:gd name="connsiteY11" fmla="*/ 1033462 h 1112468"/>
                      <a:gd name="connsiteX12" fmla="*/ 320041 w 661035"/>
                      <a:gd name="connsiteY12" fmla="*/ 1076325 h 1112468"/>
                      <a:gd name="connsiteX13" fmla="*/ 319088 w 661035"/>
                      <a:gd name="connsiteY13" fmla="*/ 1077277 h 1112468"/>
                      <a:gd name="connsiteX14" fmla="*/ 247796 w 661035"/>
                      <a:gd name="connsiteY14" fmla="*/ 1112468 h 1112468"/>
                      <a:gd name="connsiteX15" fmla="*/ 0 w 661035"/>
                      <a:gd name="connsiteY15" fmla="*/ 957262 h 1112468"/>
                      <a:gd name="connsiteX16" fmla="*/ 59055 w 661035"/>
                      <a:gd name="connsiteY16" fmla="*/ 935355 h 1112468"/>
                      <a:gd name="connsiteX17" fmla="*/ 60008 w 661035"/>
                      <a:gd name="connsiteY17" fmla="*/ 935355 h 1112468"/>
                      <a:gd name="connsiteX18" fmla="*/ 135745 w 661035"/>
                      <a:gd name="connsiteY18" fmla="*/ 891807 h 1112468"/>
                      <a:gd name="connsiteX19" fmla="*/ 135255 w 661035"/>
                      <a:gd name="connsiteY19" fmla="*/ 891540 h 1112468"/>
                      <a:gd name="connsiteX20" fmla="*/ 190500 w 661035"/>
                      <a:gd name="connsiteY20" fmla="*/ 847725 h 1112468"/>
                      <a:gd name="connsiteX21" fmla="*/ 239078 w 661035"/>
                      <a:gd name="connsiteY21" fmla="*/ 799148 h 1112468"/>
                      <a:gd name="connsiteX22" fmla="*/ 239078 w 661035"/>
                      <a:gd name="connsiteY22" fmla="*/ 798196 h 1112468"/>
                      <a:gd name="connsiteX23" fmla="*/ 277307 w 661035"/>
                      <a:gd name="connsiteY23" fmla="*/ 750642 h 1112468"/>
                      <a:gd name="connsiteX24" fmla="*/ 277178 w 661035"/>
                      <a:gd name="connsiteY24" fmla="*/ 750571 h 1112468"/>
                      <a:gd name="connsiteX25" fmla="*/ 284798 w 661035"/>
                      <a:gd name="connsiteY25" fmla="*/ 740093 h 1112468"/>
                      <a:gd name="connsiteX26" fmla="*/ 323850 w 661035"/>
                      <a:gd name="connsiteY26" fmla="*/ 676275 h 1112468"/>
                      <a:gd name="connsiteX27" fmla="*/ 359092 w 661035"/>
                      <a:gd name="connsiteY27" fmla="*/ 597218 h 1112468"/>
                      <a:gd name="connsiteX28" fmla="*/ 220980 w 661035"/>
                      <a:gd name="connsiteY28" fmla="*/ 0 h 1112468"/>
                      <a:gd name="connsiteX29" fmla="*/ 481965 w 661035"/>
                      <a:gd name="connsiteY29" fmla="*/ 141922 h 1112468"/>
                      <a:gd name="connsiteX30" fmla="*/ 575310 w 661035"/>
                      <a:gd name="connsiteY30" fmla="*/ 214313 h 1112468"/>
                      <a:gd name="connsiteX31" fmla="*/ 661035 w 661035"/>
                      <a:gd name="connsiteY31" fmla="*/ 504825 h 1112468"/>
                      <a:gd name="connsiteX32" fmla="*/ 621030 w 661035"/>
                      <a:gd name="connsiteY32" fmla="*/ 739140 h 1112468"/>
                      <a:gd name="connsiteX33" fmla="*/ 360045 w 661035"/>
                      <a:gd name="connsiteY33" fmla="*/ 597218 h 1112468"/>
                      <a:gd name="connsiteX34" fmla="*/ 400050 w 661035"/>
                      <a:gd name="connsiteY34" fmla="*/ 362902 h 1112468"/>
                      <a:gd name="connsiteX35" fmla="*/ 314325 w 661035"/>
                      <a:gd name="connsiteY35" fmla="*/ 72390 h 1112468"/>
                      <a:gd name="connsiteX36" fmla="*/ 220980 w 661035"/>
                      <a:gd name="connsiteY36" fmla="*/ 0 h 111246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</a:cxnLst>
                    <a:rect l="l" t="t" r="r" b="b"/>
                    <a:pathLst>
                      <a:path w="661035" h="1112468">
                        <a:moveTo>
                          <a:pt x="359092" y="597218"/>
                        </a:moveTo>
                        <a:lnTo>
                          <a:pt x="620078" y="739140"/>
                        </a:lnTo>
                        <a:lnTo>
                          <a:pt x="584835" y="818198"/>
                        </a:lnTo>
                        <a:lnTo>
                          <a:pt x="584836" y="818198"/>
                        </a:lnTo>
                        <a:cubicBezTo>
                          <a:pt x="573405" y="840105"/>
                          <a:pt x="560070" y="861060"/>
                          <a:pt x="545783" y="882015"/>
                        </a:cubicBezTo>
                        <a:lnTo>
                          <a:pt x="538930" y="891439"/>
                        </a:lnTo>
                        <a:lnTo>
                          <a:pt x="539116" y="891540"/>
                        </a:lnTo>
                        <a:cubicBezTo>
                          <a:pt x="525780" y="908686"/>
                          <a:pt x="513398" y="924878"/>
                          <a:pt x="500063" y="940118"/>
                        </a:cubicBezTo>
                        <a:lnTo>
                          <a:pt x="500063" y="941070"/>
                        </a:lnTo>
                        <a:cubicBezTo>
                          <a:pt x="483870" y="958215"/>
                          <a:pt x="467678" y="974408"/>
                          <a:pt x="451485" y="989648"/>
                        </a:cubicBezTo>
                        <a:lnTo>
                          <a:pt x="396629" y="1033155"/>
                        </a:lnTo>
                        <a:lnTo>
                          <a:pt x="397193" y="1033462"/>
                        </a:lnTo>
                        <a:cubicBezTo>
                          <a:pt x="371475" y="1049655"/>
                          <a:pt x="346711" y="1063943"/>
                          <a:pt x="320041" y="1076325"/>
                        </a:cubicBezTo>
                        <a:lnTo>
                          <a:pt x="319088" y="1077277"/>
                        </a:lnTo>
                        <a:lnTo>
                          <a:pt x="247796" y="1112468"/>
                        </a:lnTo>
                        <a:lnTo>
                          <a:pt x="0" y="957262"/>
                        </a:lnTo>
                        <a:lnTo>
                          <a:pt x="59055" y="935355"/>
                        </a:lnTo>
                        <a:lnTo>
                          <a:pt x="60008" y="935355"/>
                        </a:lnTo>
                        <a:lnTo>
                          <a:pt x="135745" y="891807"/>
                        </a:lnTo>
                        <a:lnTo>
                          <a:pt x="135255" y="891540"/>
                        </a:lnTo>
                        <a:cubicBezTo>
                          <a:pt x="154305" y="878205"/>
                          <a:pt x="173355" y="863918"/>
                          <a:pt x="190500" y="847725"/>
                        </a:cubicBezTo>
                        <a:cubicBezTo>
                          <a:pt x="207645" y="832486"/>
                          <a:pt x="222885" y="816293"/>
                          <a:pt x="239078" y="799148"/>
                        </a:cubicBezTo>
                        <a:lnTo>
                          <a:pt x="239078" y="798196"/>
                        </a:lnTo>
                        <a:lnTo>
                          <a:pt x="277307" y="750642"/>
                        </a:lnTo>
                        <a:lnTo>
                          <a:pt x="277178" y="750571"/>
                        </a:lnTo>
                        <a:cubicBezTo>
                          <a:pt x="280036" y="746761"/>
                          <a:pt x="281941" y="743903"/>
                          <a:pt x="284798" y="740093"/>
                        </a:cubicBezTo>
                        <a:cubicBezTo>
                          <a:pt x="299086" y="719138"/>
                          <a:pt x="312420" y="698183"/>
                          <a:pt x="323850" y="676275"/>
                        </a:cubicBezTo>
                        <a:cubicBezTo>
                          <a:pt x="337185" y="650558"/>
                          <a:pt x="349567" y="623888"/>
                          <a:pt x="359092" y="597218"/>
                        </a:cubicBezTo>
                        <a:close/>
                        <a:moveTo>
                          <a:pt x="220980" y="0"/>
                        </a:moveTo>
                        <a:lnTo>
                          <a:pt x="481965" y="141922"/>
                        </a:lnTo>
                        <a:cubicBezTo>
                          <a:pt x="521970" y="163830"/>
                          <a:pt x="553403" y="187642"/>
                          <a:pt x="575310" y="214313"/>
                        </a:cubicBezTo>
                        <a:cubicBezTo>
                          <a:pt x="632460" y="281940"/>
                          <a:pt x="661035" y="379095"/>
                          <a:pt x="661035" y="504825"/>
                        </a:cubicBezTo>
                        <a:cubicBezTo>
                          <a:pt x="660083" y="588645"/>
                          <a:pt x="646748" y="666750"/>
                          <a:pt x="621030" y="739140"/>
                        </a:cubicBezTo>
                        <a:lnTo>
                          <a:pt x="360045" y="597218"/>
                        </a:lnTo>
                        <a:cubicBezTo>
                          <a:pt x="386715" y="524827"/>
                          <a:pt x="400050" y="446722"/>
                          <a:pt x="400050" y="362902"/>
                        </a:cubicBezTo>
                        <a:cubicBezTo>
                          <a:pt x="400050" y="237172"/>
                          <a:pt x="371475" y="140970"/>
                          <a:pt x="314325" y="72390"/>
                        </a:cubicBezTo>
                        <a:cubicBezTo>
                          <a:pt x="291465" y="45720"/>
                          <a:pt x="260985" y="20955"/>
                          <a:pt x="220980" y="0"/>
                        </a:cubicBezTo>
                        <a:close/>
                      </a:path>
                    </a:pathLst>
                  </a:custGeom>
                  <a:grpFill/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US" dirty="0"/>
                  </a:p>
                </p:txBody>
              </p:sp>
              <p:sp>
                <p:nvSpPr>
                  <p:cNvPr id="136" name="Freeform: Shape 135">
                    <a:extLst>
                      <a:ext uri="{FF2B5EF4-FFF2-40B4-BE49-F238E27FC236}">
                        <a16:creationId xmlns:a16="http://schemas.microsoft.com/office/drawing/2014/main" id="{D64053FD-9055-4F76-A7E2-7ED4AE567473}"/>
                      </a:ext>
                    </a:extLst>
                  </p:cNvPr>
                  <p:cNvSpPr/>
                  <p:nvPr/>
                </p:nvSpPr>
                <p:spPr>
                  <a:xfrm>
                    <a:off x="2967026" y="3229268"/>
                    <a:ext cx="673417" cy="247650"/>
                  </a:xfrm>
                  <a:custGeom>
                    <a:avLst/>
                    <a:gdLst>
                      <a:gd name="connsiteX0" fmla="*/ 261937 w 673417"/>
                      <a:gd name="connsiteY0" fmla="*/ 45720 h 247650"/>
                      <a:gd name="connsiteX1" fmla="*/ 288607 w 673417"/>
                      <a:gd name="connsiteY1" fmla="*/ 53340 h 247650"/>
                      <a:gd name="connsiteX2" fmla="*/ 387667 w 673417"/>
                      <a:gd name="connsiteY2" fmla="*/ 93345 h 247650"/>
                      <a:gd name="connsiteX3" fmla="*/ 412432 w 673417"/>
                      <a:gd name="connsiteY3" fmla="*/ 105728 h 247650"/>
                      <a:gd name="connsiteX4" fmla="*/ 673417 w 673417"/>
                      <a:gd name="connsiteY4" fmla="*/ 247650 h 247650"/>
                      <a:gd name="connsiteX5" fmla="*/ 647700 w 673417"/>
                      <a:gd name="connsiteY5" fmla="*/ 235267 h 247650"/>
                      <a:gd name="connsiteX6" fmla="*/ 644991 w 673417"/>
                      <a:gd name="connsiteY6" fmla="*/ 233789 h 247650"/>
                      <a:gd name="connsiteX7" fmla="*/ 549592 w 673417"/>
                      <a:gd name="connsiteY7" fmla="*/ 195262 h 247650"/>
                      <a:gd name="connsiteX8" fmla="*/ 522922 w 673417"/>
                      <a:gd name="connsiteY8" fmla="*/ 186690 h 247650"/>
                      <a:gd name="connsiteX9" fmla="*/ 0 w 673417"/>
                      <a:gd name="connsiteY9" fmla="*/ 0 h 247650"/>
                      <a:gd name="connsiteX10" fmla="*/ 80010 w 673417"/>
                      <a:gd name="connsiteY10" fmla="*/ 11430 h 247650"/>
                      <a:gd name="connsiteX11" fmla="*/ 80421 w 673417"/>
                      <a:gd name="connsiteY11" fmla="*/ 11654 h 247650"/>
                      <a:gd name="connsiteX12" fmla="*/ 185499 w 673417"/>
                      <a:gd name="connsiteY12" fmla="*/ 28933 h 247650"/>
                      <a:gd name="connsiteX13" fmla="*/ 261937 w 673417"/>
                      <a:gd name="connsiteY13" fmla="*/ 45720 h 247650"/>
                      <a:gd name="connsiteX14" fmla="*/ 522922 w 673417"/>
                      <a:gd name="connsiteY14" fmla="*/ 187643 h 247650"/>
                      <a:gd name="connsiteX15" fmla="*/ 340042 w 673417"/>
                      <a:gd name="connsiteY15" fmla="*/ 153353 h 247650"/>
                      <a:gd name="connsiteX16" fmla="*/ 260985 w 673417"/>
                      <a:gd name="connsiteY16" fmla="*/ 141923 h 24765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</a:cxnLst>
                    <a:rect l="l" t="t" r="r" b="b"/>
                    <a:pathLst>
                      <a:path w="673417" h="247650">
                        <a:moveTo>
                          <a:pt x="261937" y="45720"/>
                        </a:moveTo>
                        <a:cubicBezTo>
                          <a:pt x="271462" y="48578"/>
                          <a:pt x="280987" y="50483"/>
                          <a:pt x="288607" y="53340"/>
                        </a:cubicBezTo>
                        <a:cubicBezTo>
                          <a:pt x="323850" y="64770"/>
                          <a:pt x="357187" y="79058"/>
                          <a:pt x="387667" y="93345"/>
                        </a:cubicBezTo>
                        <a:cubicBezTo>
                          <a:pt x="396240" y="97155"/>
                          <a:pt x="404812" y="101917"/>
                          <a:pt x="412432" y="105728"/>
                        </a:cubicBezTo>
                        <a:lnTo>
                          <a:pt x="673417" y="247650"/>
                        </a:lnTo>
                        <a:cubicBezTo>
                          <a:pt x="664845" y="243840"/>
                          <a:pt x="656272" y="239078"/>
                          <a:pt x="647700" y="235267"/>
                        </a:cubicBezTo>
                        <a:lnTo>
                          <a:pt x="644991" y="233789"/>
                        </a:lnTo>
                        <a:lnTo>
                          <a:pt x="549592" y="195262"/>
                        </a:lnTo>
                        <a:cubicBezTo>
                          <a:pt x="541972" y="192405"/>
                          <a:pt x="532447" y="189548"/>
                          <a:pt x="522922" y="186690"/>
                        </a:cubicBezTo>
                        <a:close/>
                        <a:moveTo>
                          <a:pt x="0" y="0"/>
                        </a:moveTo>
                        <a:lnTo>
                          <a:pt x="80010" y="11430"/>
                        </a:lnTo>
                        <a:lnTo>
                          <a:pt x="80421" y="11654"/>
                        </a:lnTo>
                        <a:lnTo>
                          <a:pt x="185499" y="28933"/>
                        </a:lnTo>
                        <a:cubicBezTo>
                          <a:pt x="215979" y="34528"/>
                          <a:pt x="241458" y="40005"/>
                          <a:pt x="261937" y="45720"/>
                        </a:cubicBezTo>
                        <a:lnTo>
                          <a:pt x="522922" y="187643"/>
                        </a:lnTo>
                        <a:cubicBezTo>
                          <a:pt x="481965" y="176213"/>
                          <a:pt x="421004" y="164783"/>
                          <a:pt x="340042" y="153353"/>
                        </a:cubicBezTo>
                        <a:lnTo>
                          <a:pt x="260985" y="141923"/>
                        </a:lnTo>
                        <a:close/>
                      </a:path>
                    </a:pathLst>
                  </a:custGeom>
                  <a:grpFill/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US"/>
                  </a:p>
                </p:txBody>
              </p:sp>
              <p:sp>
                <p:nvSpPr>
                  <p:cNvPr id="137" name="Freeform: Shape 136">
                    <a:extLst>
                      <a:ext uri="{FF2B5EF4-FFF2-40B4-BE49-F238E27FC236}">
                        <a16:creationId xmlns:a16="http://schemas.microsoft.com/office/drawing/2014/main" id="{1D9F4E51-35E3-418A-9BEC-DE2835BF6204}"/>
                      </a:ext>
                    </a:extLst>
                  </p:cNvPr>
                  <p:cNvSpPr/>
                  <p:nvPr/>
                </p:nvSpPr>
                <p:spPr>
                  <a:xfrm>
                    <a:off x="2707091" y="3532163"/>
                    <a:ext cx="257175" cy="1238250"/>
                  </a:xfrm>
                  <a:custGeom>
                    <a:avLst/>
                    <a:gdLst>
                      <a:gd name="connsiteX0" fmla="*/ 260985 w 257175"/>
                      <a:gd name="connsiteY0" fmla="*/ 1244918 h 1238250"/>
                      <a:gd name="connsiteX1" fmla="*/ 0 w 257175"/>
                      <a:gd name="connsiteY1" fmla="*/ 1102995 h 1238250"/>
                      <a:gd name="connsiteX2" fmla="*/ 1905 w 257175"/>
                      <a:gd name="connsiteY2" fmla="*/ 0 h 1238250"/>
                      <a:gd name="connsiteX3" fmla="*/ 262890 w 257175"/>
                      <a:gd name="connsiteY3" fmla="*/ 141922 h 123825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257175" h="1238250">
                        <a:moveTo>
                          <a:pt x="260985" y="1244918"/>
                        </a:moveTo>
                        <a:lnTo>
                          <a:pt x="0" y="1102995"/>
                        </a:lnTo>
                        <a:lnTo>
                          <a:pt x="1905" y="0"/>
                        </a:lnTo>
                        <a:lnTo>
                          <a:pt x="262890" y="141922"/>
                        </a:lnTo>
                        <a:close/>
                      </a:path>
                    </a:pathLst>
                  </a:custGeom>
                  <a:grpFill/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US"/>
                  </a:p>
                </p:txBody>
              </p:sp>
              <p:sp>
                <p:nvSpPr>
                  <p:cNvPr id="138" name="Freeform: Shape 137">
                    <a:extLst>
                      <a:ext uri="{FF2B5EF4-FFF2-40B4-BE49-F238E27FC236}">
                        <a16:creationId xmlns:a16="http://schemas.microsoft.com/office/drawing/2014/main" id="{5A564A5D-2937-41CE-A9D3-2737B3D4258C}"/>
                      </a:ext>
                    </a:extLst>
                  </p:cNvPr>
                  <p:cNvSpPr/>
                  <p:nvPr/>
                </p:nvSpPr>
                <p:spPr>
                  <a:xfrm>
                    <a:off x="3110832" y="2270955"/>
                    <a:ext cx="457201" cy="495301"/>
                  </a:xfrm>
                  <a:custGeom>
                    <a:avLst/>
                    <a:gdLst>
                      <a:gd name="connsiteX0" fmla="*/ 459105 w 457200"/>
                      <a:gd name="connsiteY0" fmla="*/ 500063 h 495300"/>
                      <a:gd name="connsiteX1" fmla="*/ 198120 w 457200"/>
                      <a:gd name="connsiteY1" fmla="*/ 358140 h 495300"/>
                      <a:gd name="connsiteX2" fmla="*/ 80963 w 457200"/>
                      <a:gd name="connsiteY2" fmla="*/ 62865 h 495300"/>
                      <a:gd name="connsiteX3" fmla="*/ 0 w 457200"/>
                      <a:gd name="connsiteY3" fmla="*/ 0 h 495300"/>
                      <a:gd name="connsiteX4" fmla="*/ 260985 w 457200"/>
                      <a:gd name="connsiteY4" fmla="*/ 141923 h 495300"/>
                      <a:gd name="connsiteX5" fmla="*/ 341948 w 457200"/>
                      <a:gd name="connsiteY5" fmla="*/ 204788 h 495300"/>
                      <a:gd name="connsiteX6" fmla="*/ 459105 w 457200"/>
                      <a:gd name="connsiteY6" fmla="*/ 500063 h 49530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457200" h="495300">
                        <a:moveTo>
                          <a:pt x="459105" y="500063"/>
                        </a:moveTo>
                        <a:lnTo>
                          <a:pt x="198120" y="358140"/>
                        </a:lnTo>
                        <a:cubicBezTo>
                          <a:pt x="179070" y="224790"/>
                          <a:pt x="140017" y="126683"/>
                          <a:pt x="80963" y="62865"/>
                        </a:cubicBezTo>
                        <a:cubicBezTo>
                          <a:pt x="57150" y="38100"/>
                          <a:pt x="30480" y="17145"/>
                          <a:pt x="0" y="0"/>
                        </a:cubicBezTo>
                        <a:lnTo>
                          <a:pt x="260985" y="141923"/>
                        </a:lnTo>
                        <a:cubicBezTo>
                          <a:pt x="291465" y="158115"/>
                          <a:pt x="318135" y="179070"/>
                          <a:pt x="341948" y="204788"/>
                        </a:cubicBezTo>
                        <a:cubicBezTo>
                          <a:pt x="401955" y="268605"/>
                          <a:pt x="441008" y="366713"/>
                          <a:pt x="459105" y="500063"/>
                        </a:cubicBezTo>
                      </a:path>
                    </a:pathLst>
                  </a:custGeom>
                  <a:grpFill/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US"/>
                  </a:p>
                </p:txBody>
              </p:sp>
              <p:sp>
                <p:nvSpPr>
                  <p:cNvPr id="139" name="Freeform: Shape 138">
                    <a:extLst>
                      <a:ext uri="{FF2B5EF4-FFF2-40B4-BE49-F238E27FC236}">
                        <a16:creationId xmlns:a16="http://schemas.microsoft.com/office/drawing/2014/main" id="{44D3B9EA-2720-4A35-861C-AC80CA58454B}"/>
                      </a:ext>
                    </a:extLst>
                  </p:cNvPr>
                  <p:cNvSpPr/>
                  <p:nvPr/>
                </p:nvSpPr>
                <p:spPr>
                  <a:xfrm>
                    <a:off x="2541356" y="3138780"/>
                    <a:ext cx="428625" cy="200026"/>
                  </a:xfrm>
                  <a:custGeom>
                    <a:avLst/>
                    <a:gdLst>
                      <a:gd name="connsiteX0" fmla="*/ 0 w 428625"/>
                      <a:gd name="connsiteY0" fmla="*/ 0 h 200026"/>
                      <a:gd name="connsiteX1" fmla="*/ 17145 w 428625"/>
                      <a:gd name="connsiteY1" fmla="*/ 8573 h 200026"/>
                      <a:gd name="connsiteX2" fmla="*/ 109538 w 428625"/>
                      <a:gd name="connsiteY2" fmla="*/ 44768 h 200026"/>
                      <a:gd name="connsiteX3" fmla="*/ 370023 w 428625"/>
                      <a:gd name="connsiteY3" fmla="*/ 186418 h 200026"/>
                      <a:gd name="connsiteX4" fmla="*/ 110490 w 428625"/>
                      <a:gd name="connsiteY4" fmla="*/ 44768 h 200026"/>
                      <a:gd name="connsiteX5" fmla="*/ 168592 w 428625"/>
                      <a:gd name="connsiteY5" fmla="*/ 59056 h 200026"/>
                      <a:gd name="connsiteX6" fmla="*/ 428625 w 428625"/>
                      <a:gd name="connsiteY6" fmla="*/ 200026 h 200026"/>
                      <a:gd name="connsiteX7" fmla="*/ 370523 w 428625"/>
                      <a:gd name="connsiteY7" fmla="*/ 186691 h 200026"/>
                      <a:gd name="connsiteX8" fmla="*/ 370517 w 428625"/>
                      <a:gd name="connsiteY8" fmla="*/ 186688 h 200026"/>
                      <a:gd name="connsiteX9" fmla="*/ 278130 w 428625"/>
                      <a:gd name="connsiteY9" fmla="*/ 150495 h 200026"/>
                      <a:gd name="connsiteX10" fmla="*/ 260985 w 428625"/>
                      <a:gd name="connsiteY10" fmla="*/ 141923 h 20002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428625" h="200026">
                        <a:moveTo>
                          <a:pt x="0" y="0"/>
                        </a:moveTo>
                        <a:cubicBezTo>
                          <a:pt x="5715" y="2858"/>
                          <a:pt x="11430" y="5715"/>
                          <a:pt x="17145" y="8573"/>
                        </a:cubicBezTo>
                        <a:cubicBezTo>
                          <a:pt x="44767" y="21908"/>
                          <a:pt x="75248" y="34290"/>
                          <a:pt x="109538" y="44768"/>
                        </a:cubicBezTo>
                        <a:lnTo>
                          <a:pt x="370023" y="186418"/>
                        </a:lnTo>
                        <a:lnTo>
                          <a:pt x="110490" y="44768"/>
                        </a:lnTo>
                        <a:lnTo>
                          <a:pt x="168592" y="59056"/>
                        </a:lnTo>
                        <a:lnTo>
                          <a:pt x="428625" y="200026"/>
                        </a:lnTo>
                        <a:lnTo>
                          <a:pt x="370523" y="186691"/>
                        </a:lnTo>
                        <a:lnTo>
                          <a:pt x="370517" y="186688"/>
                        </a:lnTo>
                        <a:lnTo>
                          <a:pt x="278130" y="150495"/>
                        </a:lnTo>
                        <a:cubicBezTo>
                          <a:pt x="272415" y="147638"/>
                          <a:pt x="266700" y="144780"/>
                          <a:pt x="260985" y="141923"/>
                        </a:cubicBezTo>
                        <a:close/>
                      </a:path>
                    </a:pathLst>
                  </a:custGeom>
                  <a:grpFill/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US"/>
                  </a:p>
                </p:txBody>
              </p:sp>
              <p:sp>
                <p:nvSpPr>
                  <p:cNvPr id="140" name="Freeform: Shape 139">
                    <a:extLst>
                      <a:ext uri="{FF2B5EF4-FFF2-40B4-BE49-F238E27FC236}">
                        <a16:creationId xmlns:a16="http://schemas.microsoft.com/office/drawing/2014/main" id="{52ADF4AB-0E54-411C-8420-62B2943896EA}"/>
                      </a:ext>
                    </a:extLst>
                  </p:cNvPr>
                  <p:cNvSpPr/>
                  <p:nvPr/>
                </p:nvSpPr>
                <p:spPr>
                  <a:xfrm>
                    <a:off x="2969883" y="1938632"/>
                    <a:ext cx="618767" cy="219303"/>
                  </a:xfrm>
                  <a:custGeom>
                    <a:avLst/>
                    <a:gdLst>
                      <a:gd name="connsiteX0" fmla="*/ 323751 w 603786"/>
                      <a:gd name="connsiteY0" fmla="*/ 66771 h 218219"/>
                      <a:gd name="connsiteX1" fmla="*/ 342801 w 603786"/>
                      <a:gd name="connsiteY1" fmla="*/ 76296 h 218219"/>
                      <a:gd name="connsiteX2" fmla="*/ 603786 w 603786"/>
                      <a:gd name="connsiteY2" fmla="*/ 218219 h 218219"/>
                      <a:gd name="connsiteX3" fmla="*/ 584736 w 603786"/>
                      <a:gd name="connsiteY3" fmla="*/ 208694 h 218219"/>
                      <a:gd name="connsiteX4" fmla="*/ 0 w 603786"/>
                      <a:gd name="connsiteY4" fmla="*/ 0 h 218219"/>
                      <a:gd name="connsiteX5" fmla="*/ 100965 w 603786"/>
                      <a:gd name="connsiteY5" fmla="*/ 2857 h 218219"/>
                      <a:gd name="connsiteX6" fmla="*/ 102772 w 603786"/>
                      <a:gd name="connsiteY6" fmla="*/ 3833 h 218219"/>
                      <a:gd name="connsiteX7" fmla="*/ 214213 w 603786"/>
                      <a:gd name="connsiteY7" fmla="*/ 22860 h 218219"/>
                      <a:gd name="connsiteX8" fmla="*/ 236092 w 603786"/>
                      <a:gd name="connsiteY8" fmla="*/ 34757 h 218219"/>
                      <a:gd name="connsiteX9" fmla="*/ 323751 w 603786"/>
                      <a:gd name="connsiteY9" fmla="*/ 66772 h 218219"/>
                      <a:gd name="connsiteX10" fmla="*/ 584736 w 603786"/>
                      <a:gd name="connsiteY10" fmla="*/ 208695 h 218219"/>
                      <a:gd name="connsiteX11" fmla="*/ 475198 w 603786"/>
                      <a:gd name="connsiteY11" fmla="*/ 168690 h 218219"/>
                      <a:gd name="connsiteX12" fmla="*/ 464489 w 603786"/>
                      <a:gd name="connsiteY12" fmla="*/ 162866 h 218219"/>
                      <a:gd name="connsiteX13" fmla="*/ 358041 w 603786"/>
                      <a:gd name="connsiteY13" fmla="*/ 143827 h 218219"/>
                      <a:gd name="connsiteX14" fmla="*/ 357901 w 603786"/>
                      <a:gd name="connsiteY14" fmla="*/ 143751 h 218219"/>
                      <a:gd name="connsiteX15" fmla="*/ 260033 w 603786"/>
                      <a:gd name="connsiteY15" fmla="*/ 141922 h 218219"/>
                      <a:gd name="connsiteX0" fmla="*/ 323751 w 603786"/>
                      <a:gd name="connsiteY0" fmla="*/ 66771 h 218219"/>
                      <a:gd name="connsiteX1" fmla="*/ 342801 w 603786"/>
                      <a:gd name="connsiteY1" fmla="*/ 76296 h 218219"/>
                      <a:gd name="connsiteX2" fmla="*/ 603786 w 603786"/>
                      <a:gd name="connsiteY2" fmla="*/ 218219 h 218219"/>
                      <a:gd name="connsiteX3" fmla="*/ 584736 w 603786"/>
                      <a:gd name="connsiteY3" fmla="*/ 208694 h 218219"/>
                      <a:gd name="connsiteX4" fmla="*/ 323751 w 603786"/>
                      <a:gd name="connsiteY4" fmla="*/ 66771 h 218219"/>
                      <a:gd name="connsiteX5" fmla="*/ 0 w 603786"/>
                      <a:gd name="connsiteY5" fmla="*/ 0 h 218219"/>
                      <a:gd name="connsiteX6" fmla="*/ 100965 w 603786"/>
                      <a:gd name="connsiteY6" fmla="*/ 2857 h 218219"/>
                      <a:gd name="connsiteX7" fmla="*/ 102772 w 603786"/>
                      <a:gd name="connsiteY7" fmla="*/ 3833 h 218219"/>
                      <a:gd name="connsiteX8" fmla="*/ 214213 w 603786"/>
                      <a:gd name="connsiteY8" fmla="*/ 22860 h 218219"/>
                      <a:gd name="connsiteX9" fmla="*/ 323751 w 603786"/>
                      <a:gd name="connsiteY9" fmla="*/ 66772 h 218219"/>
                      <a:gd name="connsiteX10" fmla="*/ 584736 w 603786"/>
                      <a:gd name="connsiteY10" fmla="*/ 208695 h 218219"/>
                      <a:gd name="connsiteX11" fmla="*/ 475198 w 603786"/>
                      <a:gd name="connsiteY11" fmla="*/ 168690 h 218219"/>
                      <a:gd name="connsiteX12" fmla="*/ 464489 w 603786"/>
                      <a:gd name="connsiteY12" fmla="*/ 162866 h 218219"/>
                      <a:gd name="connsiteX13" fmla="*/ 358041 w 603786"/>
                      <a:gd name="connsiteY13" fmla="*/ 143827 h 218219"/>
                      <a:gd name="connsiteX14" fmla="*/ 357901 w 603786"/>
                      <a:gd name="connsiteY14" fmla="*/ 143751 h 218219"/>
                      <a:gd name="connsiteX15" fmla="*/ 260033 w 603786"/>
                      <a:gd name="connsiteY15" fmla="*/ 141922 h 218219"/>
                      <a:gd name="connsiteX16" fmla="*/ 0 w 603786"/>
                      <a:gd name="connsiteY16" fmla="*/ 0 h 218219"/>
                      <a:gd name="connsiteX0" fmla="*/ 323751 w 603786"/>
                      <a:gd name="connsiteY0" fmla="*/ 66771 h 218219"/>
                      <a:gd name="connsiteX1" fmla="*/ 603786 w 603786"/>
                      <a:gd name="connsiteY1" fmla="*/ 218219 h 218219"/>
                      <a:gd name="connsiteX2" fmla="*/ 584736 w 603786"/>
                      <a:gd name="connsiteY2" fmla="*/ 208694 h 218219"/>
                      <a:gd name="connsiteX3" fmla="*/ 323751 w 603786"/>
                      <a:gd name="connsiteY3" fmla="*/ 66771 h 218219"/>
                      <a:gd name="connsiteX4" fmla="*/ 0 w 603786"/>
                      <a:gd name="connsiteY4" fmla="*/ 0 h 218219"/>
                      <a:gd name="connsiteX5" fmla="*/ 100965 w 603786"/>
                      <a:gd name="connsiteY5" fmla="*/ 2857 h 218219"/>
                      <a:gd name="connsiteX6" fmla="*/ 102772 w 603786"/>
                      <a:gd name="connsiteY6" fmla="*/ 3833 h 218219"/>
                      <a:gd name="connsiteX7" fmla="*/ 214213 w 603786"/>
                      <a:gd name="connsiteY7" fmla="*/ 22860 h 218219"/>
                      <a:gd name="connsiteX8" fmla="*/ 323751 w 603786"/>
                      <a:gd name="connsiteY8" fmla="*/ 66772 h 218219"/>
                      <a:gd name="connsiteX9" fmla="*/ 584736 w 603786"/>
                      <a:gd name="connsiteY9" fmla="*/ 208695 h 218219"/>
                      <a:gd name="connsiteX10" fmla="*/ 475198 w 603786"/>
                      <a:gd name="connsiteY10" fmla="*/ 168690 h 218219"/>
                      <a:gd name="connsiteX11" fmla="*/ 464489 w 603786"/>
                      <a:gd name="connsiteY11" fmla="*/ 162866 h 218219"/>
                      <a:gd name="connsiteX12" fmla="*/ 358041 w 603786"/>
                      <a:gd name="connsiteY12" fmla="*/ 143827 h 218219"/>
                      <a:gd name="connsiteX13" fmla="*/ 357901 w 603786"/>
                      <a:gd name="connsiteY13" fmla="*/ 143751 h 218219"/>
                      <a:gd name="connsiteX14" fmla="*/ 260033 w 603786"/>
                      <a:gd name="connsiteY14" fmla="*/ 141922 h 218219"/>
                      <a:gd name="connsiteX15" fmla="*/ 0 w 603786"/>
                      <a:gd name="connsiteY15" fmla="*/ 0 h 218219"/>
                      <a:gd name="connsiteX0" fmla="*/ 323751 w 584736"/>
                      <a:gd name="connsiteY0" fmla="*/ 66771 h 208695"/>
                      <a:gd name="connsiteX1" fmla="*/ 584736 w 584736"/>
                      <a:gd name="connsiteY1" fmla="*/ 208694 h 208695"/>
                      <a:gd name="connsiteX2" fmla="*/ 323751 w 584736"/>
                      <a:gd name="connsiteY2" fmla="*/ 66771 h 208695"/>
                      <a:gd name="connsiteX3" fmla="*/ 0 w 584736"/>
                      <a:gd name="connsiteY3" fmla="*/ 0 h 208695"/>
                      <a:gd name="connsiteX4" fmla="*/ 100965 w 584736"/>
                      <a:gd name="connsiteY4" fmla="*/ 2857 h 208695"/>
                      <a:gd name="connsiteX5" fmla="*/ 102772 w 584736"/>
                      <a:gd name="connsiteY5" fmla="*/ 3833 h 208695"/>
                      <a:gd name="connsiteX6" fmla="*/ 214213 w 584736"/>
                      <a:gd name="connsiteY6" fmla="*/ 22860 h 208695"/>
                      <a:gd name="connsiteX7" fmla="*/ 323751 w 584736"/>
                      <a:gd name="connsiteY7" fmla="*/ 66772 h 208695"/>
                      <a:gd name="connsiteX8" fmla="*/ 584736 w 584736"/>
                      <a:gd name="connsiteY8" fmla="*/ 208695 h 208695"/>
                      <a:gd name="connsiteX9" fmla="*/ 475198 w 584736"/>
                      <a:gd name="connsiteY9" fmla="*/ 168690 h 208695"/>
                      <a:gd name="connsiteX10" fmla="*/ 464489 w 584736"/>
                      <a:gd name="connsiteY10" fmla="*/ 162866 h 208695"/>
                      <a:gd name="connsiteX11" fmla="*/ 358041 w 584736"/>
                      <a:gd name="connsiteY11" fmla="*/ 143827 h 208695"/>
                      <a:gd name="connsiteX12" fmla="*/ 357901 w 584736"/>
                      <a:gd name="connsiteY12" fmla="*/ 143751 h 208695"/>
                      <a:gd name="connsiteX13" fmla="*/ 260033 w 584736"/>
                      <a:gd name="connsiteY13" fmla="*/ 141922 h 208695"/>
                      <a:gd name="connsiteX14" fmla="*/ 0 w 584736"/>
                      <a:gd name="connsiteY14" fmla="*/ 0 h 208695"/>
                      <a:gd name="connsiteX0" fmla="*/ 323751 w 615997"/>
                      <a:gd name="connsiteY0" fmla="*/ 66771 h 216510"/>
                      <a:gd name="connsiteX1" fmla="*/ 584736 w 615997"/>
                      <a:gd name="connsiteY1" fmla="*/ 208694 h 216510"/>
                      <a:gd name="connsiteX2" fmla="*/ 323751 w 615997"/>
                      <a:gd name="connsiteY2" fmla="*/ 66771 h 216510"/>
                      <a:gd name="connsiteX3" fmla="*/ 0 w 615997"/>
                      <a:gd name="connsiteY3" fmla="*/ 0 h 216510"/>
                      <a:gd name="connsiteX4" fmla="*/ 100965 w 615997"/>
                      <a:gd name="connsiteY4" fmla="*/ 2857 h 216510"/>
                      <a:gd name="connsiteX5" fmla="*/ 102772 w 615997"/>
                      <a:gd name="connsiteY5" fmla="*/ 3833 h 216510"/>
                      <a:gd name="connsiteX6" fmla="*/ 214213 w 615997"/>
                      <a:gd name="connsiteY6" fmla="*/ 22860 h 216510"/>
                      <a:gd name="connsiteX7" fmla="*/ 323751 w 615997"/>
                      <a:gd name="connsiteY7" fmla="*/ 66772 h 216510"/>
                      <a:gd name="connsiteX8" fmla="*/ 615997 w 615997"/>
                      <a:gd name="connsiteY8" fmla="*/ 216510 h 216510"/>
                      <a:gd name="connsiteX9" fmla="*/ 475198 w 615997"/>
                      <a:gd name="connsiteY9" fmla="*/ 168690 h 216510"/>
                      <a:gd name="connsiteX10" fmla="*/ 464489 w 615997"/>
                      <a:gd name="connsiteY10" fmla="*/ 162866 h 216510"/>
                      <a:gd name="connsiteX11" fmla="*/ 358041 w 615997"/>
                      <a:gd name="connsiteY11" fmla="*/ 143827 h 216510"/>
                      <a:gd name="connsiteX12" fmla="*/ 357901 w 615997"/>
                      <a:gd name="connsiteY12" fmla="*/ 143751 h 216510"/>
                      <a:gd name="connsiteX13" fmla="*/ 260033 w 615997"/>
                      <a:gd name="connsiteY13" fmla="*/ 141922 h 216510"/>
                      <a:gd name="connsiteX14" fmla="*/ 0 w 615997"/>
                      <a:gd name="connsiteY14" fmla="*/ 0 h 216510"/>
                      <a:gd name="connsiteX0" fmla="*/ 323751 w 618767"/>
                      <a:gd name="connsiteY0" fmla="*/ 66771 h 219303"/>
                      <a:gd name="connsiteX1" fmla="*/ 584736 w 618767"/>
                      <a:gd name="connsiteY1" fmla="*/ 208694 h 219303"/>
                      <a:gd name="connsiteX2" fmla="*/ 323751 w 618767"/>
                      <a:gd name="connsiteY2" fmla="*/ 66771 h 219303"/>
                      <a:gd name="connsiteX3" fmla="*/ 0 w 618767"/>
                      <a:gd name="connsiteY3" fmla="*/ 0 h 219303"/>
                      <a:gd name="connsiteX4" fmla="*/ 100965 w 618767"/>
                      <a:gd name="connsiteY4" fmla="*/ 2857 h 219303"/>
                      <a:gd name="connsiteX5" fmla="*/ 102772 w 618767"/>
                      <a:gd name="connsiteY5" fmla="*/ 3833 h 219303"/>
                      <a:gd name="connsiteX6" fmla="*/ 214213 w 618767"/>
                      <a:gd name="connsiteY6" fmla="*/ 22860 h 219303"/>
                      <a:gd name="connsiteX7" fmla="*/ 323751 w 618767"/>
                      <a:gd name="connsiteY7" fmla="*/ 66772 h 219303"/>
                      <a:gd name="connsiteX8" fmla="*/ 615997 w 618767"/>
                      <a:gd name="connsiteY8" fmla="*/ 216510 h 219303"/>
                      <a:gd name="connsiteX9" fmla="*/ 464489 w 618767"/>
                      <a:gd name="connsiteY9" fmla="*/ 162866 h 219303"/>
                      <a:gd name="connsiteX10" fmla="*/ 358041 w 618767"/>
                      <a:gd name="connsiteY10" fmla="*/ 143827 h 219303"/>
                      <a:gd name="connsiteX11" fmla="*/ 357901 w 618767"/>
                      <a:gd name="connsiteY11" fmla="*/ 143751 h 219303"/>
                      <a:gd name="connsiteX12" fmla="*/ 260033 w 618767"/>
                      <a:gd name="connsiteY12" fmla="*/ 141922 h 219303"/>
                      <a:gd name="connsiteX13" fmla="*/ 0 w 618767"/>
                      <a:gd name="connsiteY13" fmla="*/ 0 h 21930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618767" h="219303">
                        <a:moveTo>
                          <a:pt x="323751" y="66771"/>
                        </a:moveTo>
                        <a:lnTo>
                          <a:pt x="584736" y="208694"/>
                        </a:lnTo>
                        <a:lnTo>
                          <a:pt x="323751" y="66771"/>
                        </a:lnTo>
                        <a:close/>
                        <a:moveTo>
                          <a:pt x="0" y="0"/>
                        </a:moveTo>
                        <a:lnTo>
                          <a:pt x="100965" y="2857"/>
                        </a:lnTo>
                        <a:lnTo>
                          <a:pt x="102772" y="3833"/>
                        </a:lnTo>
                        <a:lnTo>
                          <a:pt x="214213" y="22860"/>
                        </a:lnTo>
                        <a:lnTo>
                          <a:pt x="323751" y="66772"/>
                        </a:lnTo>
                        <a:lnTo>
                          <a:pt x="615997" y="216510"/>
                        </a:lnTo>
                        <a:cubicBezTo>
                          <a:pt x="639453" y="232526"/>
                          <a:pt x="507482" y="174980"/>
                          <a:pt x="464489" y="162866"/>
                        </a:cubicBezTo>
                        <a:lnTo>
                          <a:pt x="358041" y="143827"/>
                        </a:lnTo>
                        <a:cubicBezTo>
                          <a:pt x="357994" y="143802"/>
                          <a:pt x="357948" y="143776"/>
                          <a:pt x="357901" y="143751"/>
                        </a:cubicBezTo>
                        <a:lnTo>
                          <a:pt x="260033" y="141922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grpFill/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US"/>
                  </a:p>
                </p:txBody>
              </p:sp>
              <p:sp>
                <p:nvSpPr>
                  <p:cNvPr id="141" name="Freeform: Shape 140">
                    <a:extLst>
                      <a:ext uri="{FF2B5EF4-FFF2-40B4-BE49-F238E27FC236}">
                        <a16:creationId xmlns:a16="http://schemas.microsoft.com/office/drawing/2014/main" id="{9EC5DF82-C8BC-4266-B8DC-87C063ECD47C}"/>
                      </a:ext>
                    </a:extLst>
                  </p:cNvPr>
                  <p:cNvSpPr/>
                  <p:nvPr/>
                </p:nvSpPr>
                <p:spPr>
                  <a:xfrm>
                    <a:off x="2709948" y="2277720"/>
                    <a:ext cx="257175" cy="1066800"/>
                  </a:xfrm>
                  <a:custGeom>
                    <a:avLst/>
                    <a:gdLst>
                      <a:gd name="connsiteX0" fmla="*/ 260033 w 257175"/>
                      <a:gd name="connsiteY0" fmla="*/ 1070610 h 1066800"/>
                      <a:gd name="connsiteX1" fmla="*/ 0 w 257175"/>
                      <a:gd name="connsiteY1" fmla="*/ 929640 h 1066800"/>
                      <a:gd name="connsiteX2" fmla="*/ 1905 w 257175"/>
                      <a:gd name="connsiteY2" fmla="*/ 0 h 1066800"/>
                      <a:gd name="connsiteX3" fmla="*/ 261938 w 257175"/>
                      <a:gd name="connsiteY3" fmla="*/ 141922 h 106680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257175" h="1066800">
                        <a:moveTo>
                          <a:pt x="260033" y="1070610"/>
                        </a:moveTo>
                        <a:lnTo>
                          <a:pt x="0" y="929640"/>
                        </a:lnTo>
                        <a:lnTo>
                          <a:pt x="1905" y="0"/>
                        </a:lnTo>
                        <a:lnTo>
                          <a:pt x="261938" y="141922"/>
                        </a:lnTo>
                        <a:close/>
                      </a:path>
                    </a:pathLst>
                  </a:custGeom>
                  <a:grpFill/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US"/>
                  </a:p>
                </p:txBody>
              </p:sp>
              <p:sp>
                <p:nvSpPr>
                  <p:cNvPr id="142" name="Freeform: Shape 141">
                    <a:extLst>
                      <a:ext uri="{FF2B5EF4-FFF2-40B4-BE49-F238E27FC236}">
                        <a16:creationId xmlns:a16="http://schemas.microsoft.com/office/drawing/2014/main" id="{1C76C0C5-72B6-4D70-A109-ADCF4CE665C0}"/>
                      </a:ext>
                    </a:extLst>
                  </p:cNvPr>
                  <p:cNvSpPr/>
                  <p:nvPr/>
                </p:nvSpPr>
                <p:spPr>
                  <a:xfrm>
                    <a:off x="2708898" y="1774680"/>
                    <a:ext cx="521969" cy="178118"/>
                  </a:xfrm>
                  <a:custGeom>
                    <a:avLst/>
                    <a:gdLst>
                      <a:gd name="connsiteX0" fmla="*/ 230505 w 521970"/>
                      <a:gd name="connsiteY0" fmla="*/ 2858 h 178118"/>
                      <a:gd name="connsiteX1" fmla="*/ 490537 w 521970"/>
                      <a:gd name="connsiteY1" fmla="*/ 144781 h 178118"/>
                      <a:gd name="connsiteX2" fmla="*/ 302895 w 521970"/>
                      <a:gd name="connsiteY2" fmla="*/ 172403 h 178118"/>
                      <a:gd name="connsiteX3" fmla="*/ 260032 w 521970"/>
                      <a:gd name="connsiteY3" fmla="*/ 178118 h 178118"/>
                      <a:gd name="connsiteX4" fmla="*/ 0 w 521970"/>
                      <a:gd name="connsiteY4" fmla="*/ 37148 h 178118"/>
                      <a:gd name="connsiteX5" fmla="*/ 41910 w 521970"/>
                      <a:gd name="connsiteY5" fmla="*/ 30480 h 178118"/>
                      <a:gd name="connsiteX6" fmla="*/ 41912 w 521970"/>
                      <a:gd name="connsiteY6" fmla="*/ 30481 h 178118"/>
                      <a:gd name="connsiteX7" fmla="*/ 260985 w 521970"/>
                      <a:gd name="connsiteY7" fmla="*/ 0 h 178118"/>
                      <a:gd name="connsiteX8" fmla="*/ 521970 w 521970"/>
                      <a:gd name="connsiteY8" fmla="*/ 141923 h 178118"/>
                      <a:gd name="connsiteX9" fmla="*/ 490537 w 521970"/>
                      <a:gd name="connsiteY9" fmla="*/ 144780 h 178118"/>
                      <a:gd name="connsiteX10" fmla="*/ 230505 w 521970"/>
                      <a:gd name="connsiteY10" fmla="*/ 2858 h 17811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521970" h="178118">
                        <a:moveTo>
                          <a:pt x="230505" y="2858"/>
                        </a:moveTo>
                        <a:lnTo>
                          <a:pt x="490537" y="144781"/>
                        </a:lnTo>
                        <a:lnTo>
                          <a:pt x="302895" y="172403"/>
                        </a:lnTo>
                        <a:lnTo>
                          <a:pt x="260032" y="178118"/>
                        </a:lnTo>
                        <a:lnTo>
                          <a:pt x="0" y="37148"/>
                        </a:lnTo>
                        <a:lnTo>
                          <a:pt x="41910" y="30480"/>
                        </a:lnTo>
                        <a:lnTo>
                          <a:pt x="41912" y="30481"/>
                        </a:lnTo>
                        <a:close/>
                        <a:moveTo>
                          <a:pt x="260985" y="0"/>
                        </a:moveTo>
                        <a:lnTo>
                          <a:pt x="521970" y="141923"/>
                        </a:lnTo>
                        <a:lnTo>
                          <a:pt x="490537" y="144780"/>
                        </a:lnTo>
                        <a:lnTo>
                          <a:pt x="230505" y="2858"/>
                        </a:lnTo>
                        <a:close/>
                      </a:path>
                    </a:pathLst>
                  </a:custGeom>
                  <a:solidFill>
                    <a:schemeClr val="bg1">
                      <a:lumMod val="95000"/>
                    </a:schemeClr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US"/>
                  </a:p>
                </p:txBody>
              </p:sp>
            </p:grpSp>
            <p:sp>
              <p:nvSpPr>
                <p:cNvPr id="126" name="Freeform: Shape 125">
                  <a:extLst>
                    <a:ext uri="{FF2B5EF4-FFF2-40B4-BE49-F238E27FC236}">
                      <a16:creationId xmlns:a16="http://schemas.microsoft.com/office/drawing/2014/main" id="{6E27D472-641C-4C2F-B662-58CC1C509B09}"/>
                    </a:ext>
                  </a:extLst>
                </p:cNvPr>
                <p:cNvSpPr/>
                <p:nvPr/>
              </p:nvSpPr>
              <p:spPr>
                <a:xfrm>
                  <a:off x="12579689" y="4661548"/>
                  <a:ext cx="730421" cy="1493305"/>
                </a:xfrm>
                <a:custGeom>
                  <a:avLst/>
                  <a:gdLst>
                    <a:gd name="connsiteX0" fmla="*/ 1669733 w 1714500"/>
                    <a:gd name="connsiteY0" fmla="*/ 1870710 h 3505200"/>
                    <a:gd name="connsiteX1" fmla="*/ 1720215 w 1714500"/>
                    <a:gd name="connsiteY1" fmla="*/ 2166938 h 3505200"/>
                    <a:gd name="connsiteX2" fmla="*/ 1507808 w 1714500"/>
                    <a:gd name="connsiteY2" fmla="*/ 2795588 h 3505200"/>
                    <a:gd name="connsiteX3" fmla="*/ 1121093 w 1714500"/>
                    <a:gd name="connsiteY3" fmla="*/ 3084195 h 3505200"/>
                    <a:gd name="connsiteX4" fmla="*/ 991553 w 1714500"/>
                    <a:gd name="connsiteY4" fmla="*/ 3120390 h 3505200"/>
                    <a:gd name="connsiteX5" fmla="*/ 990600 w 1714500"/>
                    <a:gd name="connsiteY5" fmla="*/ 3466148 h 3505200"/>
                    <a:gd name="connsiteX6" fmla="*/ 960120 w 1714500"/>
                    <a:gd name="connsiteY6" fmla="*/ 3470910 h 3505200"/>
                    <a:gd name="connsiteX7" fmla="*/ 772478 w 1714500"/>
                    <a:gd name="connsiteY7" fmla="*/ 3505200 h 3505200"/>
                    <a:gd name="connsiteX8" fmla="*/ 729615 w 1714500"/>
                    <a:gd name="connsiteY8" fmla="*/ 3503295 h 3505200"/>
                    <a:gd name="connsiteX9" fmla="*/ 730568 w 1714500"/>
                    <a:gd name="connsiteY9" fmla="*/ 3158490 h 3505200"/>
                    <a:gd name="connsiteX10" fmla="*/ 659130 w 1714500"/>
                    <a:gd name="connsiteY10" fmla="*/ 3156585 h 3505200"/>
                    <a:gd name="connsiteX11" fmla="*/ 383858 w 1714500"/>
                    <a:gd name="connsiteY11" fmla="*/ 3098483 h 3505200"/>
                    <a:gd name="connsiteX12" fmla="*/ 125730 w 1714500"/>
                    <a:gd name="connsiteY12" fmla="*/ 2865120 h 3505200"/>
                    <a:gd name="connsiteX13" fmla="*/ 0 w 1714500"/>
                    <a:gd name="connsiteY13" fmla="*/ 2427923 h 3505200"/>
                    <a:gd name="connsiteX14" fmla="*/ 320993 w 1714500"/>
                    <a:gd name="connsiteY14" fmla="*/ 2317433 h 3505200"/>
                    <a:gd name="connsiteX15" fmla="*/ 451485 w 1714500"/>
                    <a:gd name="connsiteY15" fmla="*/ 2707958 h 3505200"/>
                    <a:gd name="connsiteX16" fmla="*/ 682943 w 1714500"/>
                    <a:gd name="connsiteY16" fmla="*/ 2860358 h 3505200"/>
                    <a:gd name="connsiteX17" fmla="*/ 730568 w 1714500"/>
                    <a:gd name="connsiteY17" fmla="*/ 2864168 h 3505200"/>
                    <a:gd name="connsiteX18" fmla="*/ 732473 w 1714500"/>
                    <a:gd name="connsiteY18" fmla="*/ 1761173 h 3505200"/>
                    <a:gd name="connsiteX19" fmla="*/ 576263 w 1714500"/>
                    <a:gd name="connsiteY19" fmla="*/ 1735455 h 3505200"/>
                    <a:gd name="connsiteX20" fmla="*/ 372428 w 1714500"/>
                    <a:gd name="connsiteY20" fmla="*/ 1660208 h 3505200"/>
                    <a:gd name="connsiteX21" fmla="*/ 138113 w 1714500"/>
                    <a:gd name="connsiteY21" fmla="*/ 1438275 h 3505200"/>
                    <a:gd name="connsiteX22" fmla="*/ 56198 w 1714500"/>
                    <a:gd name="connsiteY22" fmla="*/ 1079183 h 3505200"/>
                    <a:gd name="connsiteX23" fmla="*/ 298133 w 1714500"/>
                    <a:gd name="connsiteY23" fmla="*/ 448628 h 3505200"/>
                    <a:gd name="connsiteX24" fmla="*/ 628650 w 1714500"/>
                    <a:gd name="connsiteY24" fmla="*/ 239077 h 3505200"/>
                    <a:gd name="connsiteX25" fmla="*/ 735330 w 1714500"/>
                    <a:gd name="connsiteY25" fmla="*/ 206693 h 3505200"/>
                    <a:gd name="connsiteX26" fmla="*/ 735330 w 1714500"/>
                    <a:gd name="connsiteY26" fmla="*/ 36195 h 3505200"/>
                    <a:gd name="connsiteX27" fmla="*/ 778193 w 1714500"/>
                    <a:gd name="connsiteY27" fmla="*/ 30480 h 3505200"/>
                    <a:gd name="connsiteX28" fmla="*/ 965835 w 1714500"/>
                    <a:gd name="connsiteY28" fmla="*/ 2858 h 3505200"/>
                    <a:gd name="connsiteX29" fmla="*/ 996315 w 1714500"/>
                    <a:gd name="connsiteY29" fmla="*/ 0 h 3505200"/>
                    <a:gd name="connsiteX30" fmla="*/ 996315 w 1714500"/>
                    <a:gd name="connsiteY30" fmla="*/ 168593 h 3505200"/>
                    <a:gd name="connsiteX31" fmla="*/ 1097280 w 1714500"/>
                    <a:gd name="connsiteY31" fmla="*/ 171450 h 3505200"/>
                    <a:gd name="connsiteX32" fmla="*/ 1406843 w 1714500"/>
                    <a:gd name="connsiteY32" fmla="*/ 282893 h 3505200"/>
                    <a:gd name="connsiteX33" fmla="*/ 1657350 w 1714500"/>
                    <a:gd name="connsiteY33" fmla="*/ 763905 h 3505200"/>
                    <a:gd name="connsiteX34" fmla="*/ 1326833 w 1714500"/>
                    <a:gd name="connsiteY34" fmla="*/ 863918 h 3505200"/>
                    <a:gd name="connsiteX35" fmla="*/ 1209675 w 1714500"/>
                    <a:gd name="connsiteY35" fmla="*/ 568643 h 3505200"/>
                    <a:gd name="connsiteX36" fmla="*/ 1038225 w 1714500"/>
                    <a:gd name="connsiteY36" fmla="*/ 471488 h 3505200"/>
                    <a:gd name="connsiteX37" fmla="*/ 995363 w 1714500"/>
                    <a:gd name="connsiteY37" fmla="*/ 464820 h 3505200"/>
                    <a:gd name="connsiteX38" fmla="*/ 993458 w 1714500"/>
                    <a:gd name="connsiteY38" fmla="*/ 1460183 h 3505200"/>
                    <a:gd name="connsiteX39" fmla="*/ 1073468 w 1714500"/>
                    <a:gd name="connsiteY39" fmla="*/ 1471613 h 3505200"/>
                    <a:gd name="connsiteX40" fmla="*/ 1282065 w 1714500"/>
                    <a:gd name="connsiteY40" fmla="*/ 1513523 h 3505200"/>
                    <a:gd name="connsiteX41" fmla="*/ 1524953 w 1714500"/>
                    <a:gd name="connsiteY41" fmla="*/ 1651635 h 3505200"/>
                    <a:gd name="connsiteX42" fmla="*/ 1669733 w 1714500"/>
                    <a:gd name="connsiteY42" fmla="*/ 1870710 h 3505200"/>
                    <a:gd name="connsiteX43" fmla="*/ 1268730 w 1714500"/>
                    <a:gd name="connsiteY43" fmla="*/ 2624138 h 3505200"/>
                    <a:gd name="connsiteX44" fmla="*/ 1390650 w 1714500"/>
                    <a:gd name="connsiteY44" fmla="*/ 2236470 h 3505200"/>
                    <a:gd name="connsiteX45" fmla="*/ 1304925 w 1714500"/>
                    <a:gd name="connsiteY45" fmla="*/ 1945958 h 3505200"/>
                    <a:gd name="connsiteX46" fmla="*/ 1080135 w 1714500"/>
                    <a:gd name="connsiteY46" fmla="*/ 1820228 h 3505200"/>
                    <a:gd name="connsiteX47" fmla="*/ 992505 w 1714500"/>
                    <a:gd name="connsiteY47" fmla="*/ 1798320 h 3505200"/>
                    <a:gd name="connsiteX48" fmla="*/ 990600 w 1714500"/>
                    <a:gd name="connsiteY48" fmla="*/ 2830830 h 3505200"/>
                    <a:gd name="connsiteX49" fmla="*/ 1048703 w 1714500"/>
                    <a:gd name="connsiteY49" fmla="*/ 2808923 h 3505200"/>
                    <a:gd name="connsiteX50" fmla="*/ 1268730 w 1714500"/>
                    <a:gd name="connsiteY50" fmla="*/ 2624138 h 3505200"/>
                    <a:gd name="connsiteX51" fmla="*/ 732473 w 1714500"/>
                    <a:gd name="connsiteY51" fmla="*/ 1425893 h 3505200"/>
                    <a:gd name="connsiteX52" fmla="*/ 734378 w 1714500"/>
                    <a:gd name="connsiteY52" fmla="*/ 497205 h 3505200"/>
                    <a:gd name="connsiteX53" fmla="*/ 688658 w 1714500"/>
                    <a:gd name="connsiteY53" fmla="*/ 514350 h 3505200"/>
                    <a:gd name="connsiteX54" fmla="*/ 482917 w 1714500"/>
                    <a:gd name="connsiteY54" fmla="*/ 682943 h 3505200"/>
                    <a:gd name="connsiteX55" fmla="*/ 375285 w 1714500"/>
                    <a:gd name="connsiteY55" fmla="*/ 1006793 h 3505200"/>
                    <a:gd name="connsiteX56" fmla="*/ 465773 w 1714500"/>
                    <a:gd name="connsiteY56" fmla="*/ 1289685 h 3505200"/>
                    <a:gd name="connsiteX57" fmla="*/ 674370 w 1714500"/>
                    <a:gd name="connsiteY57" fmla="*/ 1411605 h 3505200"/>
                    <a:gd name="connsiteX58" fmla="*/ 732473 w 1714500"/>
                    <a:gd name="connsiteY58" fmla="*/ 1425893 h 35052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</a:cxnLst>
                  <a:rect l="l" t="t" r="r" b="b"/>
                  <a:pathLst>
                    <a:path w="1714500" h="3505200">
                      <a:moveTo>
                        <a:pt x="1669733" y="1870710"/>
                      </a:moveTo>
                      <a:cubicBezTo>
                        <a:pt x="1703070" y="1959293"/>
                        <a:pt x="1720215" y="2058353"/>
                        <a:pt x="1720215" y="2166938"/>
                      </a:cubicBezTo>
                      <a:cubicBezTo>
                        <a:pt x="1720215" y="2406015"/>
                        <a:pt x="1648778" y="2615565"/>
                        <a:pt x="1507808" y="2795588"/>
                      </a:cubicBezTo>
                      <a:cubicBezTo>
                        <a:pt x="1402080" y="2930843"/>
                        <a:pt x="1273493" y="3027045"/>
                        <a:pt x="1121093" y="3084195"/>
                      </a:cubicBezTo>
                      <a:lnTo>
                        <a:pt x="991553" y="3120390"/>
                      </a:lnTo>
                      <a:lnTo>
                        <a:pt x="990600" y="3466148"/>
                      </a:lnTo>
                      <a:lnTo>
                        <a:pt x="960120" y="3470910"/>
                      </a:lnTo>
                      <a:lnTo>
                        <a:pt x="772478" y="3505200"/>
                      </a:lnTo>
                      <a:lnTo>
                        <a:pt x="729615" y="3503295"/>
                      </a:lnTo>
                      <a:lnTo>
                        <a:pt x="730568" y="3158490"/>
                      </a:lnTo>
                      <a:lnTo>
                        <a:pt x="659130" y="3156585"/>
                      </a:lnTo>
                      <a:cubicBezTo>
                        <a:pt x="550545" y="3148965"/>
                        <a:pt x="459105" y="3129915"/>
                        <a:pt x="383858" y="3098483"/>
                      </a:cubicBezTo>
                      <a:cubicBezTo>
                        <a:pt x="283845" y="3056573"/>
                        <a:pt x="198120" y="2979420"/>
                        <a:pt x="125730" y="2865120"/>
                      </a:cubicBezTo>
                      <a:cubicBezTo>
                        <a:pt x="53340" y="2750820"/>
                        <a:pt x="11430" y="2606040"/>
                        <a:pt x="0" y="2427923"/>
                      </a:cubicBezTo>
                      <a:lnTo>
                        <a:pt x="320993" y="2317433"/>
                      </a:lnTo>
                      <a:cubicBezTo>
                        <a:pt x="345758" y="2499360"/>
                        <a:pt x="388620" y="2629853"/>
                        <a:pt x="451485" y="2707958"/>
                      </a:cubicBezTo>
                      <a:cubicBezTo>
                        <a:pt x="519113" y="2790825"/>
                        <a:pt x="596265" y="2841308"/>
                        <a:pt x="682943" y="2860358"/>
                      </a:cubicBezTo>
                      <a:lnTo>
                        <a:pt x="730568" y="2864168"/>
                      </a:lnTo>
                      <a:lnTo>
                        <a:pt x="732473" y="1761173"/>
                      </a:lnTo>
                      <a:lnTo>
                        <a:pt x="576263" y="1735455"/>
                      </a:lnTo>
                      <a:cubicBezTo>
                        <a:pt x="509588" y="1717358"/>
                        <a:pt x="441008" y="1692593"/>
                        <a:pt x="372428" y="1660208"/>
                      </a:cubicBezTo>
                      <a:cubicBezTo>
                        <a:pt x="270510" y="1612583"/>
                        <a:pt x="192405" y="1539240"/>
                        <a:pt x="138113" y="1438275"/>
                      </a:cubicBezTo>
                      <a:cubicBezTo>
                        <a:pt x="82868" y="1337310"/>
                        <a:pt x="56198" y="1217295"/>
                        <a:pt x="56198" y="1079183"/>
                      </a:cubicBezTo>
                      <a:cubicBezTo>
                        <a:pt x="56198" y="833438"/>
                        <a:pt x="137160" y="622935"/>
                        <a:pt x="298133" y="448628"/>
                      </a:cubicBezTo>
                      <a:cubicBezTo>
                        <a:pt x="379095" y="360998"/>
                        <a:pt x="488633" y="290513"/>
                        <a:pt x="628650" y="239077"/>
                      </a:cubicBezTo>
                      <a:lnTo>
                        <a:pt x="735330" y="206693"/>
                      </a:lnTo>
                      <a:lnTo>
                        <a:pt x="735330" y="36195"/>
                      </a:lnTo>
                      <a:lnTo>
                        <a:pt x="778193" y="30480"/>
                      </a:lnTo>
                      <a:lnTo>
                        <a:pt x="965835" y="2858"/>
                      </a:lnTo>
                      <a:lnTo>
                        <a:pt x="996315" y="0"/>
                      </a:lnTo>
                      <a:lnTo>
                        <a:pt x="996315" y="168593"/>
                      </a:lnTo>
                      <a:lnTo>
                        <a:pt x="1097280" y="171450"/>
                      </a:lnTo>
                      <a:cubicBezTo>
                        <a:pt x="1222058" y="182880"/>
                        <a:pt x="1324928" y="220027"/>
                        <a:pt x="1406843" y="282893"/>
                      </a:cubicBezTo>
                      <a:cubicBezTo>
                        <a:pt x="1545908" y="388620"/>
                        <a:pt x="1629728" y="548640"/>
                        <a:pt x="1657350" y="763905"/>
                      </a:cubicBezTo>
                      <a:lnTo>
                        <a:pt x="1326833" y="863918"/>
                      </a:lnTo>
                      <a:cubicBezTo>
                        <a:pt x="1307783" y="730568"/>
                        <a:pt x="1268730" y="632460"/>
                        <a:pt x="1209675" y="568643"/>
                      </a:cubicBezTo>
                      <a:cubicBezTo>
                        <a:pt x="1164908" y="521017"/>
                        <a:pt x="1107758" y="488633"/>
                        <a:pt x="1038225" y="471488"/>
                      </a:cubicBezTo>
                      <a:lnTo>
                        <a:pt x="995363" y="464820"/>
                      </a:lnTo>
                      <a:lnTo>
                        <a:pt x="993458" y="1460183"/>
                      </a:lnTo>
                      <a:lnTo>
                        <a:pt x="1073468" y="1471613"/>
                      </a:lnTo>
                      <a:cubicBezTo>
                        <a:pt x="1173480" y="1486853"/>
                        <a:pt x="1243013" y="1500188"/>
                        <a:pt x="1282065" y="1513523"/>
                      </a:cubicBezTo>
                      <a:cubicBezTo>
                        <a:pt x="1381125" y="1546860"/>
                        <a:pt x="1462088" y="1592580"/>
                        <a:pt x="1524953" y="1651635"/>
                      </a:cubicBezTo>
                      <a:cubicBezTo>
                        <a:pt x="1587818" y="1708785"/>
                        <a:pt x="1635443" y="1782128"/>
                        <a:pt x="1669733" y="1870710"/>
                      </a:cubicBezTo>
                      <a:close/>
                      <a:moveTo>
                        <a:pt x="1268730" y="2624138"/>
                      </a:moveTo>
                      <a:cubicBezTo>
                        <a:pt x="1349693" y="2512695"/>
                        <a:pt x="1390650" y="2384108"/>
                        <a:pt x="1390650" y="2236470"/>
                      </a:cubicBezTo>
                      <a:cubicBezTo>
                        <a:pt x="1390650" y="2110740"/>
                        <a:pt x="1362075" y="2014538"/>
                        <a:pt x="1304925" y="1945958"/>
                      </a:cubicBezTo>
                      <a:cubicBezTo>
                        <a:pt x="1262063" y="1894523"/>
                        <a:pt x="1186815" y="1852613"/>
                        <a:pt x="1080135" y="1820228"/>
                      </a:cubicBezTo>
                      <a:lnTo>
                        <a:pt x="992505" y="1798320"/>
                      </a:lnTo>
                      <a:lnTo>
                        <a:pt x="990600" y="2830830"/>
                      </a:lnTo>
                      <a:lnTo>
                        <a:pt x="1048703" y="2808923"/>
                      </a:lnTo>
                      <a:cubicBezTo>
                        <a:pt x="1135380" y="2768918"/>
                        <a:pt x="1207770" y="2707005"/>
                        <a:pt x="1268730" y="2624138"/>
                      </a:cubicBezTo>
                      <a:moveTo>
                        <a:pt x="732473" y="1425893"/>
                      </a:moveTo>
                      <a:lnTo>
                        <a:pt x="734378" y="497205"/>
                      </a:lnTo>
                      <a:lnTo>
                        <a:pt x="688658" y="514350"/>
                      </a:lnTo>
                      <a:cubicBezTo>
                        <a:pt x="604838" y="554355"/>
                        <a:pt x="537210" y="609600"/>
                        <a:pt x="482917" y="682943"/>
                      </a:cubicBezTo>
                      <a:cubicBezTo>
                        <a:pt x="411480" y="780098"/>
                        <a:pt x="375285" y="887730"/>
                        <a:pt x="375285" y="1006793"/>
                      </a:cubicBezTo>
                      <a:cubicBezTo>
                        <a:pt x="375285" y="1124903"/>
                        <a:pt x="405765" y="1219200"/>
                        <a:pt x="465773" y="1289685"/>
                      </a:cubicBezTo>
                      <a:cubicBezTo>
                        <a:pt x="511492" y="1343025"/>
                        <a:pt x="581025" y="1383030"/>
                        <a:pt x="674370" y="1411605"/>
                      </a:cubicBezTo>
                      <a:lnTo>
                        <a:pt x="732473" y="1425893"/>
                      </a:lnTo>
                    </a:path>
                  </a:pathLst>
                </a:custGeom>
                <a:solidFill>
                  <a:schemeClr val="bg1">
                    <a:lumMod val="95000"/>
                  </a:schemeClr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grpSp>
              <p:nvGrpSpPr>
                <p:cNvPr id="127" name="Group 126">
                  <a:extLst>
                    <a:ext uri="{FF2B5EF4-FFF2-40B4-BE49-F238E27FC236}">
                      <a16:creationId xmlns:a16="http://schemas.microsoft.com/office/drawing/2014/main" id="{3E483ADA-319B-43B6-A101-35996128B498}"/>
                    </a:ext>
                  </a:extLst>
                </p:cNvPr>
                <p:cNvGrpSpPr/>
                <p:nvPr/>
              </p:nvGrpSpPr>
              <p:grpSpPr>
                <a:xfrm>
                  <a:off x="12470968" y="4620148"/>
                  <a:ext cx="435759" cy="1352099"/>
                  <a:chOff x="1968987" y="1811829"/>
                  <a:chExt cx="1022846" cy="3173751"/>
                </a:xfrm>
                <a:solidFill>
                  <a:schemeClr val="bg1"/>
                </a:solidFill>
              </p:grpSpPr>
              <p:sp>
                <p:nvSpPr>
                  <p:cNvPr id="128" name="Freeform: Shape 127">
                    <a:extLst>
                      <a:ext uri="{FF2B5EF4-FFF2-40B4-BE49-F238E27FC236}">
                        <a16:creationId xmlns:a16="http://schemas.microsoft.com/office/drawing/2014/main" id="{5032354B-0B45-4DE4-9C25-491239388C93}"/>
                      </a:ext>
                    </a:extLst>
                  </p:cNvPr>
                  <p:cNvSpPr/>
                  <p:nvPr/>
                </p:nvSpPr>
                <p:spPr>
                  <a:xfrm>
                    <a:off x="1975571" y="4195005"/>
                    <a:ext cx="600075" cy="790575"/>
                  </a:xfrm>
                  <a:custGeom>
                    <a:avLst/>
                    <a:gdLst>
                      <a:gd name="connsiteX0" fmla="*/ 601980 w 600075"/>
                      <a:gd name="connsiteY0" fmla="*/ 791528 h 790575"/>
                      <a:gd name="connsiteX1" fmla="*/ 340995 w 600075"/>
                      <a:gd name="connsiteY1" fmla="*/ 649605 h 790575"/>
                      <a:gd name="connsiteX2" fmla="*/ 125730 w 600075"/>
                      <a:gd name="connsiteY2" fmla="*/ 437197 h 790575"/>
                      <a:gd name="connsiteX3" fmla="*/ 0 w 600075"/>
                      <a:gd name="connsiteY3" fmla="*/ 0 h 790575"/>
                      <a:gd name="connsiteX4" fmla="*/ 260985 w 600075"/>
                      <a:gd name="connsiteY4" fmla="*/ 141922 h 790575"/>
                      <a:gd name="connsiteX5" fmla="*/ 386715 w 600075"/>
                      <a:gd name="connsiteY5" fmla="*/ 579120 h 790575"/>
                      <a:gd name="connsiteX6" fmla="*/ 601980 w 600075"/>
                      <a:gd name="connsiteY6" fmla="*/ 791528 h 79057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600075" h="790575">
                        <a:moveTo>
                          <a:pt x="601980" y="791528"/>
                        </a:moveTo>
                        <a:lnTo>
                          <a:pt x="340995" y="649605"/>
                        </a:lnTo>
                        <a:cubicBezTo>
                          <a:pt x="259080" y="604838"/>
                          <a:pt x="187643" y="534353"/>
                          <a:pt x="125730" y="437197"/>
                        </a:cubicBezTo>
                        <a:cubicBezTo>
                          <a:pt x="53340" y="323850"/>
                          <a:pt x="11430" y="178118"/>
                          <a:pt x="0" y="0"/>
                        </a:cubicBezTo>
                        <a:lnTo>
                          <a:pt x="260985" y="141922"/>
                        </a:lnTo>
                        <a:cubicBezTo>
                          <a:pt x="272415" y="319088"/>
                          <a:pt x="314325" y="464820"/>
                          <a:pt x="386715" y="579120"/>
                        </a:cubicBezTo>
                        <a:cubicBezTo>
                          <a:pt x="448628" y="676275"/>
                          <a:pt x="520065" y="747713"/>
                          <a:pt x="601980" y="791528"/>
                        </a:cubicBezTo>
                      </a:path>
                    </a:pathLst>
                  </a:custGeom>
                  <a:grpFill/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US"/>
                  </a:p>
                </p:txBody>
              </p:sp>
              <p:sp>
                <p:nvSpPr>
                  <p:cNvPr id="129" name="Freeform: Shape 128">
                    <a:extLst>
                      <a:ext uri="{FF2B5EF4-FFF2-40B4-BE49-F238E27FC236}">
                        <a16:creationId xmlns:a16="http://schemas.microsoft.com/office/drawing/2014/main" id="{89E74120-BB4C-4952-81AF-79B0612508FD}"/>
                      </a:ext>
                    </a:extLst>
                  </p:cNvPr>
                  <p:cNvSpPr/>
                  <p:nvPr/>
                </p:nvSpPr>
                <p:spPr>
                  <a:xfrm>
                    <a:off x="1968987" y="4089376"/>
                    <a:ext cx="581026" cy="247649"/>
                  </a:xfrm>
                  <a:custGeom>
                    <a:avLst/>
                    <a:gdLst>
                      <a:gd name="connsiteX0" fmla="*/ 260985 w 581025"/>
                      <a:gd name="connsiteY0" fmla="*/ 251460 h 247650"/>
                      <a:gd name="connsiteX1" fmla="*/ 0 w 581025"/>
                      <a:gd name="connsiteY1" fmla="*/ 109538 h 247650"/>
                      <a:gd name="connsiteX2" fmla="*/ 320993 w 581025"/>
                      <a:gd name="connsiteY2" fmla="*/ 0 h 247650"/>
                      <a:gd name="connsiteX3" fmla="*/ 581978 w 581025"/>
                      <a:gd name="connsiteY3" fmla="*/ 140970 h 24765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581025" h="247650">
                        <a:moveTo>
                          <a:pt x="260985" y="251460"/>
                        </a:moveTo>
                        <a:lnTo>
                          <a:pt x="0" y="109538"/>
                        </a:lnTo>
                        <a:lnTo>
                          <a:pt x="320993" y="0"/>
                        </a:lnTo>
                        <a:lnTo>
                          <a:pt x="581978" y="140970"/>
                        </a:lnTo>
                        <a:close/>
                      </a:path>
                    </a:pathLst>
                  </a:custGeom>
                  <a:grpFill/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US"/>
                  </a:p>
                </p:txBody>
              </p:sp>
              <p:sp>
                <p:nvSpPr>
                  <p:cNvPr id="130" name="Freeform: Shape 129">
                    <a:extLst>
                      <a:ext uri="{FF2B5EF4-FFF2-40B4-BE49-F238E27FC236}">
                        <a16:creationId xmlns:a16="http://schemas.microsoft.com/office/drawing/2014/main" id="{715A170D-F7B3-49E6-B2BC-80E06B118D50}"/>
                      </a:ext>
                    </a:extLst>
                  </p:cNvPr>
                  <p:cNvSpPr/>
                  <p:nvPr/>
                </p:nvSpPr>
                <p:spPr>
                  <a:xfrm>
                    <a:off x="2051714" y="1973775"/>
                    <a:ext cx="940119" cy="1580196"/>
                  </a:xfrm>
                  <a:custGeom>
                    <a:avLst/>
                    <a:gdLst>
                      <a:gd name="connsiteX0" fmla="*/ 812750 w 940118"/>
                      <a:gd name="connsiteY0" fmla="*/ 163017 h 1580197"/>
                      <a:gd name="connsiteX1" fmla="*/ 812706 w 940118"/>
                      <a:gd name="connsiteY1" fmla="*/ 163034 h 1580197"/>
                      <a:gd name="connsiteX2" fmla="*/ 832937 w 940118"/>
                      <a:gd name="connsiteY2" fmla="*/ 174035 h 1580197"/>
                      <a:gd name="connsiteX3" fmla="*/ 679133 w 940118"/>
                      <a:gd name="connsiteY3" fmla="*/ 0 h 1580197"/>
                      <a:gd name="connsiteX4" fmla="*/ 940118 w 940118"/>
                      <a:gd name="connsiteY4" fmla="*/ 140970 h 1580197"/>
                      <a:gd name="connsiteX5" fmla="*/ 833438 w 940118"/>
                      <a:gd name="connsiteY5" fmla="*/ 174308 h 1580197"/>
                      <a:gd name="connsiteX6" fmla="*/ 833437 w 940118"/>
                      <a:gd name="connsiteY6" fmla="*/ 174308 h 1580197"/>
                      <a:gd name="connsiteX7" fmla="*/ 747299 w 940118"/>
                      <a:gd name="connsiteY7" fmla="*/ 210278 h 1580197"/>
                      <a:gd name="connsiteX8" fmla="*/ 747713 w 940118"/>
                      <a:gd name="connsiteY8" fmla="*/ 210503 h 1580197"/>
                      <a:gd name="connsiteX9" fmla="*/ 620078 w 940118"/>
                      <a:gd name="connsiteY9" fmla="*/ 282893 h 1580197"/>
                      <a:gd name="connsiteX10" fmla="*/ 592976 w 940118"/>
                      <a:gd name="connsiteY10" fmla="*/ 268101 h 1580197"/>
                      <a:gd name="connsiteX11" fmla="*/ 592932 w 940118"/>
                      <a:gd name="connsiteY11" fmla="*/ 268132 h 1580197"/>
                      <a:gd name="connsiteX12" fmla="*/ 620077 w 940118"/>
                      <a:gd name="connsiteY12" fmla="*/ 282893 h 1580197"/>
                      <a:gd name="connsiteX13" fmla="*/ 548076 w 940118"/>
                      <a:gd name="connsiteY13" fmla="*/ 339736 h 1580197"/>
                      <a:gd name="connsiteX14" fmla="*/ 548640 w 940118"/>
                      <a:gd name="connsiteY14" fmla="*/ 340043 h 1580197"/>
                      <a:gd name="connsiteX15" fmla="*/ 503873 w 940118"/>
                      <a:gd name="connsiteY15" fmla="*/ 383858 h 1580197"/>
                      <a:gd name="connsiteX16" fmla="*/ 488633 w 940118"/>
                      <a:gd name="connsiteY16" fmla="*/ 399098 h 1580197"/>
                      <a:gd name="connsiteX17" fmla="*/ 455232 w 940118"/>
                      <a:gd name="connsiteY17" fmla="*/ 380990 h 1580197"/>
                      <a:gd name="connsiteX18" fmla="*/ 454648 w 940118"/>
                      <a:gd name="connsiteY18" fmla="*/ 381569 h 1580197"/>
                      <a:gd name="connsiteX19" fmla="*/ 488633 w 940118"/>
                      <a:gd name="connsiteY19" fmla="*/ 400050 h 1580197"/>
                      <a:gd name="connsiteX20" fmla="*/ 422910 w 940118"/>
                      <a:gd name="connsiteY20" fmla="*/ 482918 h 1580197"/>
                      <a:gd name="connsiteX21" fmla="*/ 391243 w 940118"/>
                      <a:gd name="connsiteY21" fmla="*/ 465814 h 1580197"/>
                      <a:gd name="connsiteX22" fmla="*/ 390818 w 940118"/>
                      <a:gd name="connsiteY22" fmla="*/ 466419 h 1580197"/>
                      <a:gd name="connsiteX23" fmla="*/ 422910 w 940118"/>
                      <a:gd name="connsiteY23" fmla="*/ 483870 h 1580197"/>
                      <a:gd name="connsiteX24" fmla="*/ 367665 w 940118"/>
                      <a:gd name="connsiteY24" fmla="*/ 572453 h 1580197"/>
                      <a:gd name="connsiteX25" fmla="*/ 368618 w 940118"/>
                      <a:gd name="connsiteY25" fmla="*/ 573405 h 1580197"/>
                      <a:gd name="connsiteX26" fmla="*/ 317183 w 940118"/>
                      <a:gd name="connsiteY26" fmla="*/ 684847 h 1580197"/>
                      <a:gd name="connsiteX27" fmla="*/ 305241 w 940118"/>
                      <a:gd name="connsiteY27" fmla="*/ 678329 h 1580197"/>
                      <a:gd name="connsiteX28" fmla="*/ 305235 w 940118"/>
                      <a:gd name="connsiteY28" fmla="*/ 678350 h 1580197"/>
                      <a:gd name="connsiteX29" fmla="*/ 317183 w 940118"/>
                      <a:gd name="connsiteY29" fmla="*/ 684847 h 1580197"/>
                      <a:gd name="connsiteX30" fmla="*/ 260985 w 940118"/>
                      <a:gd name="connsiteY30" fmla="*/ 1014413 h 1580197"/>
                      <a:gd name="connsiteX31" fmla="*/ 342900 w 940118"/>
                      <a:gd name="connsiteY31" fmla="*/ 1373505 h 1580197"/>
                      <a:gd name="connsiteX32" fmla="*/ 546735 w 940118"/>
                      <a:gd name="connsiteY32" fmla="*/ 1580197 h 1580197"/>
                      <a:gd name="connsiteX33" fmla="*/ 285750 w 940118"/>
                      <a:gd name="connsiteY33" fmla="*/ 1438275 h 1580197"/>
                      <a:gd name="connsiteX34" fmla="*/ 81915 w 940118"/>
                      <a:gd name="connsiteY34" fmla="*/ 1231583 h 1580197"/>
                      <a:gd name="connsiteX35" fmla="*/ 0 w 940118"/>
                      <a:gd name="connsiteY35" fmla="*/ 872490 h 1580197"/>
                      <a:gd name="connsiteX36" fmla="*/ 56197 w 940118"/>
                      <a:gd name="connsiteY36" fmla="*/ 542925 h 1580197"/>
                      <a:gd name="connsiteX37" fmla="*/ 62441 w 940118"/>
                      <a:gd name="connsiteY37" fmla="*/ 546321 h 1580197"/>
                      <a:gd name="connsiteX38" fmla="*/ 62617 w 940118"/>
                      <a:gd name="connsiteY38" fmla="*/ 545909 h 1580197"/>
                      <a:gd name="connsiteX39" fmla="*/ 57150 w 940118"/>
                      <a:gd name="connsiteY39" fmla="*/ 542925 h 1580197"/>
                      <a:gd name="connsiteX40" fmla="*/ 107444 w 940118"/>
                      <a:gd name="connsiteY40" fmla="*/ 431896 h 1580197"/>
                      <a:gd name="connsiteX41" fmla="*/ 106680 w 940118"/>
                      <a:gd name="connsiteY41" fmla="*/ 431483 h 1580197"/>
                      <a:gd name="connsiteX42" fmla="*/ 161925 w 940118"/>
                      <a:gd name="connsiteY42" fmla="*/ 341948 h 1580197"/>
                      <a:gd name="connsiteX43" fmla="*/ 171758 w 940118"/>
                      <a:gd name="connsiteY43" fmla="*/ 347295 h 1580197"/>
                      <a:gd name="connsiteX44" fmla="*/ 171778 w 940118"/>
                      <a:gd name="connsiteY44" fmla="*/ 347270 h 1580197"/>
                      <a:gd name="connsiteX45" fmla="*/ 161925 w 940118"/>
                      <a:gd name="connsiteY45" fmla="*/ 341948 h 1580197"/>
                      <a:gd name="connsiteX46" fmla="*/ 227648 w 940118"/>
                      <a:gd name="connsiteY46" fmla="*/ 258128 h 1580197"/>
                      <a:gd name="connsiteX47" fmla="*/ 239906 w 940118"/>
                      <a:gd name="connsiteY47" fmla="*/ 264794 h 1580197"/>
                      <a:gd name="connsiteX48" fmla="*/ 240267 w 940118"/>
                      <a:gd name="connsiteY48" fmla="*/ 264453 h 1580197"/>
                      <a:gd name="connsiteX49" fmla="*/ 228600 w 940118"/>
                      <a:gd name="connsiteY49" fmla="*/ 258128 h 1580197"/>
                      <a:gd name="connsiteX50" fmla="*/ 242888 w 940118"/>
                      <a:gd name="connsiteY50" fmla="*/ 241935 h 1580197"/>
                      <a:gd name="connsiteX51" fmla="*/ 287315 w 940118"/>
                      <a:gd name="connsiteY51" fmla="*/ 198453 h 1580197"/>
                      <a:gd name="connsiteX52" fmla="*/ 286702 w 940118"/>
                      <a:gd name="connsiteY52" fmla="*/ 198120 h 1580197"/>
                      <a:gd name="connsiteX53" fmla="*/ 359092 w 940118"/>
                      <a:gd name="connsiteY53" fmla="*/ 140970 h 1580197"/>
                      <a:gd name="connsiteX54" fmla="*/ 378434 w 940118"/>
                      <a:gd name="connsiteY54" fmla="*/ 151488 h 1580197"/>
                      <a:gd name="connsiteX55" fmla="*/ 378837 w 940118"/>
                      <a:gd name="connsiteY55" fmla="*/ 151226 h 1580197"/>
                      <a:gd name="connsiteX56" fmla="*/ 360045 w 940118"/>
                      <a:gd name="connsiteY56" fmla="*/ 140970 h 1580197"/>
                      <a:gd name="connsiteX57" fmla="*/ 486263 w 940118"/>
                      <a:gd name="connsiteY57" fmla="*/ 68845 h 1580197"/>
                      <a:gd name="connsiteX58" fmla="*/ 485775 w 940118"/>
                      <a:gd name="connsiteY58" fmla="*/ 68580 h 1580197"/>
                      <a:gd name="connsiteX59" fmla="*/ 572452 w 940118"/>
                      <a:gd name="connsiteY59" fmla="*/ 32385 h 1580197"/>
                      <a:gd name="connsiteX60" fmla="*/ 595123 w 940118"/>
                      <a:gd name="connsiteY60" fmla="*/ 44713 h 1580197"/>
                      <a:gd name="connsiteX61" fmla="*/ 595672 w 940118"/>
                      <a:gd name="connsiteY61" fmla="*/ 44538 h 1580197"/>
                      <a:gd name="connsiteX62" fmla="*/ 573405 w 940118"/>
                      <a:gd name="connsiteY62" fmla="*/ 32385 h 1580197"/>
                      <a:gd name="connsiteX0" fmla="*/ 812750 w 940118"/>
                      <a:gd name="connsiteY0" fmla="*/ 163017 h 1580197"/>
                      <a:gd name="connsiteX1" fmla="*/ 812706 w 940118"/>
                      <a:gd name="connsiteY1" fmla="*/ 163034 h 1580197"/>
                      <a:gd name="connsiteX2" fmla="*/ 832937 w 940118"/>
                      <a:gd name="connsiteY2" fmla="*/ 174035 h 1580197"/>
                      <a:gd name="connsiteX3" fmla="*/ 812750 w 940118"/>
                      <a:gd name="connsiteY3" fmla="*/ 163017 h 1580197"/>
                      <a:gd name="connsiteX4" fmla="*/ 679133 w 940118"/>
                      <a:gd name="connsiteY4" fmla="*/ 0 h 1580197"/>
                      <a:gd name="connsiteX5" fmla="*/ 940118 w 940118"/>
                      <a:gd name="connsiteY5" fmla="*/ 140970 h 1580197"/>
                      <a:gd name="connsiteX6" fmla="*/ 833438 w 940118"/>
                      <a:gd name="connsiteY6" fmla="*/ 174308 h 1580197"/>
                      <a:gd name="connsiteX7" fmla="*/ 833437 w 940118"/>
                      <a:gd name="connsiteY7" fmla="*/ 174308 h 1580197"/>
                      <a:gd name="connsiteX8" fmla="*/ 747299 w 940118"/>
                      <a:gd name="connsiteY8" fmla="*/ 210278 h 1580197"/>
                      <a:gd name="connsiteX9" fmla="*/ 747713 w 940118"/>
                      <a:gd name="connsiteY9" fmla="*/ 210503 h 1580197"/>
                      <a:gd name="connsiteX10" fmla="*/ 620078 w 940118"/>
                      <a:gd name="connsiteY10" fmla="*/ 282893 h 1580197"/>
                      <a:gd name="connsiteX11" fmla="*/ 592976 w 940118"/>
                      <a:gd name="connsiteY11" fmla="*/ 268101 h 1580197"/>
                      <a:gd name="connsiteX12" fmla="*/ 592932 w 940118"/>
                      <a:gd name="connsiteY12" fmla="*/ 268132 h 1580197"/>
                      <a:gd name="connsiteX13" fmla="*/ 620077 w 940118"/>
                      <a:gd name="connsiteY13" fmla="*/ 282893 h 1580197"/>
                      <a:gd name="connsiteX14" fmla="*/ 548076 w 940118"/>
                      <a:gd name="connsiteY14" fmla="*/ 339736 h 1580197"/>
                      <a:gd name="connsiteX15" fmla="*/ 548640 w 940118"/>
                      <a:gd name="connsiteY15" fmla="*/ 340043 h 1580197"/>
                      <a:gd name="connsiteX16" fmla="*/ 503873 w 940118"/>
                      <a:gd name="connsiteY16" fmla="*/ 383858 h 1580197"/>
                      <a:gd name="connsiteX17" fmla="*/ 488633 w 940118"/>
                      <a:gd name="connsiteY17" fmla="*/ 399098 h 1580197"/>
                      <a:gd name="connsiteX18" fmla="*/ 455232 w 940118"/>
                      <a:gd name="connsiteY18" fmla="*/ 380990 h 1580197"/>
                      <a:gd name="connsiteX19" fmla="*/ 488633 w 940118"/>
                      <a:gd name="connsiteY19" fmla="*/ 400050 h 1580197"/>
                      <a:gd name="connsiteX20" fmla="*/ 422910 w 940118"/>
                      <a:gd name="connsiteY20" fmla="*/ 482918 h 1580197"/>
                      <a:gd name="connsiteX21" fmla="*/ 391243 w 940118"/>
                      <a:gd name="connsiteY21" fmla="*/ 465814 h 1580197"/>
                      <a:gd name="connsiteX22" fmla="*/ 390818 w 940118"/>
                      <a:gd name="connsiteY22" fmla="*/ 466419 h 1580197"/>
                      <a:gd name="connsiteX23" fmla="*/ 422910 w 940118"/>
                      <a:gd name="connsiteY23" fmla="*/ 483870 h 1580197"/>
                      <a:gd name="connsiteX24" fmla="*/ 367665 w 940118"/>
                      <a:gd name="connsiteY24" fmla="*/ 572453 h 1580197"/>
                      <a:gd name="connsiteX25" fmla="*/ 368618 w 940118"/>
                      <a:gd name="connsiteY25" fmla="*/ 573405 h 1580197"/>
                      <a:gd name="connsiteX26" fmla="*/ 317183 w 940118"/>
                      <a:gd name="connsiteY26" fmla="*/ 684847 h 1580197"/>
                      <a:gd name="connsiteX27" fmla="*/ 305241 w 940118"/>
                      <a:gd name="connsiteY27" fmla="*/ 678329 h 1580197"/>
                      <a:gd name="connsiteX28" fmla="*/ 305235 w 940118"/>
                      <a:gd name="connsiteY28" fmla="*/ 678350 h 1580197"/>
                      <a:gd name="connsiteX29" fmla="*/ 317183 w 940118"/>
                      <a:gd name="connsiteY29" fmla="*/ 684847 h 1580197"/>
                      <a:gd name="connsiteX30" fmla="*/ 260985 w 940118"/>
                      <a:gd name="connsiteY30" fmla="*/ 1014413 h 1580197"/>
                      <a:gd name="connsiteX31" fmla="*/ 342900 w 940118"/>
                      <a:gd name="connsiteY31" fmla="*/ 1373505 h 1580197"/>
                      <a:gd name="connsiteX32" fmla="*/ 546735 w 940118"/>
                      <a:gd name="connsiteY32" fmla="*/ 1580197 h 1580197"/>
                      <a:gd name="connsiteX33" fmla="*/ 285750 w 940118"/>
                      <a:gd name="connsiteY33" fmla="*/ 1438275 h 1580197"/>
                      <a:gd name="connsiteX34" fmla="*/ 81915 w 940118"/>
                      <a:gd name="connsiteY34" fmla="*/ 1231583 h 1580197"/>
                      <a:gd name="connsiteX35" fmla="*/ 0 w 940118"/>
                      <a:gd name="connsiteY35" fmla="*/ 872490 h 1580197"/>
                      <a:gd name="connsiteX36" fmla="*/ 56197 w 940118"/>
                      <a:gd name="connsiteY36" fmla="*/ 542925 h 1580197"/>
                      <a:gd name="connsiteX37" fmla="*/ 62441 w 940118"/>
                      <a:gd name="connsiteY37" fmla="*/ 546321 h 1580197"/>
                      <a:gd name="connsiteX38" fmla="*/ 62617 w 940118"/>
                      <a:gd name="connsiteY38" fmla="*/ 545909 h 1580197"/>
                      <a:gd name="connsiteX39" fmla="*/ 57150 w 940118"/>
                      <a:gd name="connsiteY39" fmla="*/ 542925 h 1580197"/>
                      <a:gd name="connsiteX40" fmla="*/ 107444 w 940118"/>
                      <a:gd name="connsiteY40" fmla="*/ 431896 h 1580197"/>
                      <a:gd name="connsiteX41" fmla="*/ 106680 w 940118"/>
                      <a:gd name="connsiteY41" fmla="*/ 431483 h 1580197"/>
                      <a:gd name="connsiteX42" fmla="*/ 161925 w 940118"/>
                      <a:gd name="connsiteY42" fmla="*/ 341948 h 1580197"/>
                      <a:gd name="connsiteX43" fmla="*/ 171758 w 940118"/>
                      <a:gd name="connsiteY43" fmla="*/ 347295 h 1580197"/>
                      <a:gd name="connsiteX44" fmla="*/ 171778 w 940118"/>
                      <a:gd name="connsiteY44" fmla="*/ 347270 h 1580197"/>
                      <a:gd name="connsiteX45" fmla="*/ 161925 w 940118"/>
                      <a:gd name="connsiteY45" fmla="*/ 341948 h 1580197"/>
                      <a:gd name="connsiteX46" fmla="*/ 227648 w 940118"/>
                      <a:gd name="connsiteY46" fmla="*/ 258128 h 1580197"/>
                      <a:gd name="connsiteX47" fmla="*/ 239906 w 940118"/>
                      <a:gd name="connsiteY47" fmla="*/ 264794 h 1580197"/>
                      <a:gd name="connsiteX48" fmla="*/ 240267 w 940118"/>
                      <a:gd name="connsiteY48" fmla="*/ 264453 h 1580197"/>
                      <a:gd name="connsiteX49" fmla="*/ 228600 w 940118"/>
                      <a:gd name="connsiteY49" fmla="*/ 258128 h 1580197"/>
                      <a:gd name="connsiteX50" fmla="*/ 242888 w 940118"/>
                      <a:gd name="connsiteY50" fmla="*/ 241935 h 1580197"/>
                      <a:gd name="connsiteX51" fmla="*/ 287315 w 940118"/>
                      <a:gd name="connsiteY51" fmla="*/ 198453 h 1580197"/>
                      <a:gd name="connsiteX52" fmla="*/ 286702 w 940118"/>
                      <a:gd name="connsiteY52" fmla="*/ 198120 h 1580197"/>
                      <a:gd name="connsiteX53" fmla="*/ 359092 w 940118"/>
                      <a:gd name="connsiteY53" fmla="*/ 140970 h 1580197"/>
                      <a:gd name="connsiteX54" fmla="*/ 378434 w 940118"/>
                      <a:gd name="connsiteY54" fmla="*/ 151488 h 1580197"/>
                      <a:gd name="connsiteX55" fmla="*/ 378837 w 940118"/>
                      <a:gd name="connsiteY55" fmla="*/ 151226 h 1580197"/>
                      <a:gd name="connsiteX56" fmla="*/ 360045 w 940118"/>
                      <a:gd name="connsiteY56" fmla="*/ 140970 h 1580197"/>
                      <a:gd name="connsiteX57" fmla="*/ 486263 w 940118"/>
                      <a:gd name="connsiteY57" fmla="*/ 68845 h 1580197"/>
                      <a:gd name="connsiteX58" fmla="*/ 485775 w 940118"/>
                      <a:gd name="connsiteY58" fmla="*/ 68580 h 1580197"/>
                      <a:gd name="connsiteX59" fmla="*/ 572452 w 940118"/>
                      <a:gd name="connsiteY59" fmla="*/ 32385 h 1580197"/>
                      <a:gd name="connsiteX60" fmla="*/ 595123 w 940118"/>
                      <a:gd name="connsiteY60" fmla="*/ 44713 h 1580197"/>
                      <a:gd name="connsiteX61" fmla="*/ 595672 w 940118"/>
                      <a:gd name="connsiteY61" fmla="*/ 44538 h 1580197"/>
                      <a:gd name="connsiteX62" fmla="*/ 573405 w 940118"/>
                      <a:gd name="connsiteY62" fmla="*/ 32385 h 1580197"/>
                      <a:gd name="connsiteX63" fmla="*/ 679133 w 940118"/>
                      <a:gd name="connsiteY63" fmla="*/ 0 h 1580197"/>
                      <a:gd name="connsiteX0" fmla="*/ 812750 w 940118"/>
                      <a:gd name="connsiteY0" fmla="*/ 163017 h 1580197"/>
                      <a:gd name="connsiteX1" fmla="*/ 812706 w 940118"/>
                      <a:gd name="connsiteY1" fmla="*/ 163034 h 1580197"/>
                      <a:gd name="connsiteX2" fmla="*/ 832937 w 940118"/>
                      <a:gd name="connsiteY2" fmla="*/ 174035 h 1580197"/>
                      <a:gd name="connsiteX3" fmla="*/ 812750 w 940118"/>
                      <a:gd name="connsiteY3" fmla="*/ 163017 h 1580197"/>
                      <a:gd name="connsiteX4" fmla="*/ 679133 w 940118"/>
                      <a:gd name="connsiteY4" fmla="*/ 0 h 1580197"/>
                      <a:gd name="connsiteX5" fmla="*/ 940118 w 940118"/>
                      <a:gd name="connsiteY5" fmla="*/ 140970 h 1580197"/>
                      <a:gd name="connsiteX6" fmla="*/ 833438 w 940118"/>
                      <a:gd name="connsiteY6" fmla="*/ 174308 h 1580197"/>
                      <a:gd name="connsiteX7" fmla="*/ 833437 w 940118"/>
                      <a:gd name="connsiteY7" fmla="*/ 174308 h 1580197"/>
                      <a:gd name="connsiteX8" fmla="*/ 747299 w 940118"/>
                      <a:gd name="connsiteY8" fmla="*/ 210278 h 1580197"/>
                      <a:gd name="connsiteX9" fmla="*/ 747713 w 940118"/>
                      <a:gd name="connsiteY9" fmla="*/ 210503 h 1580197"/>
                      <a:gd name="connsiteX10" fmla="*/ 620078 w 940118"/>
                      <a:gd name="connsiteY10" fmla="*/ 282893 h 1580197"/>
                      <a:gd name="connsiteX11" fmla="*/ 592976 w 940118"/>
                      <a:gd name="connsiteY11" fmla="*/ 268101 h 1580197"/>
                      <a:gd name="connsiteX12" fmla="*/ 592932 w 940118"/>
                      <a:gd name="connsiteY12" fmla="*/ 268132 h 1580197"/>
                      <a:gd name="connsiteX13" fmla="*/ 620077 w 940118"/>
                      <a:gd name="connsiteY13" fmla="*/ 282893 h 1580197"/>
                      <a:gd name="connsiteX14" fmla="*/ 548076 w 940118"/>
                      <a:gd name="connsiteY14" fmla="*/ 339736 h 1580197"/>
                      <a:gd name="connsiteX15" fmla="*/ 548640 w 940118"/>
                      <a:gd name="connsiteY15" fmla="*/ 340043 h 1580197"/>
                      <a:gd name="connsiteX16" fmla="*/ 503873 w 940118"/>
                      <a:gd name="connsiteY16" fmla="*/ 383858 h 1580197"/>
                      <a:gd name="connsiteX17" fmla="*/ 488633 w 940118"/>
                      <a:gd name="connsiteY17" fmla="*/ 399098 h 1580197"/>
                      <a:gd name="connsiteX18" fmla="*/ 455232 w 940118"/>
                      <a:gd name="connsiteY18" fmla="*/ 380990 h 1580197"/>
                      <a:gd name="connsiteX19" fmla="*/ 488633 w 940118"/>
                      <a:gd name="connsiteY19" fmla="*/ 400050 h 1580197"/>
                      <a:gd name="connsiteX20" fmla="*/ 422910 w 940118"/>
                      <a:gd name="connsiteY20" fmla="*/ 482918 h 1580197"/>
                      <a:gd name="connsiteX21" fmla="*/ 391243 w 940118"/>
                      <a:gd name="connsiteY21" fmla="*/ 465814 h 1580197"/>
                      <a:gd name="connsiteX22" fmla="*/ 422910 w 940118"/>
                      <a:gd name="connsiteY22" fmla="*/ 483870 h 1580197"/>
                      <a:gd name="connsiteX23" fmla="*/ 367665 w 940118"/>
                      <a:gd name="connsiteY23" fmla="*/ 572453 h 1580197"/>
                      <a:gd name="connsiteX24" fmla="*/ 368618 w 940118"/>
                      <a:gd name="connsiteY24" fmla="*/ 573405 h 1580197"/>
                      <a:gd name="connsiteX25" fmla="*/ 317183 w 940118"/>
                      <a:gd name="connsiteY25" fmla="*/ 684847 h 1580197"/>
                      <a:gd name="connsiteX26" fmla="*/ 305241 w 940118"/>
                      <a:gd name="connsiteY26" fmla="*/ 678329 h 1580197"/>
                      <a:gd name="connsiteX27" fmla="*/ 305235 w 940118"/>
                      <a:gd name="connsiteY27" fmla="*/ 678350 h 1580197"/>
                      <a:gd name="connsiteX28" fmla="*/ 317183 w 940118"/>
                      <a:gd name="connsiteY28" fmla="*/ 684847 h 1580197"/>
                      <a:gd name="connsiteX29" fmla="*/ 260985 w 940118"/>
                      <a:gd name="connsiteY29" fmla="*/ 1014413 h 1580197"/>
                      <a:gd name="connsiteX30" fmla="*/ 342900 w 940118"/>
                      <a:gd name="connsiteY30" fmla="*/ 1373505 h 1580197"/>
                      <a:gd name="connsiteX31" fmla="*/ 546735 w 940118"/>
                      <a:gd name="connsiteY31" fmla="*/ 1580197 h 1580197"/>
                      <a:gd name="connsiteX32" fmla="*/ 285750 w 940118"/>
                      <a:gd name="connsiteY32" fmla="*/ 1438275 h 1580197"/>
                      <a:gd name="connsiteX33" fmla="*/ 81915 w 940118"/>
                      <a:gd name="connsiteY33" fmla="*/ 1231583 h 1580197"/>
                      <a:gd name="connsiteX34" fmla="*/ 0 w 940118"/>
                      <a:gd name="connsiteY34" fmla="*/ 872490 h 1580197"/>
                      <a:gd name="connsiteX35" fmla="*/ 56197 w 940118"/>
                      <a:gd name="connsiteY35" fmla="*/ 542925 h 1580197"/>
                      <a:gd name="connsiteX36" fmla="*/ 62441 w 940118"/>
                      <a:gd name="connsiteY36" fmla="*/ 546321 h 1580197"/>
                      <a:gd name="connsiteX37" fmla="*/ 62617 w 940118"/>
                      <a:gd name="connsiteY37" fmla="*/ 545909 h 1580197"/>
                      <a:gd name="connsiteX38" fmla="*/ 57150 w 940118"/>
                      <a:gd name="connsiteY38" fmla="*/ 542925 h 1580197"/>
                      <a:gd name="connsiteX39" fmla="*/ 107444 w 940118"/>
                      <a:gd name="connsiteY39" fmla="*/ 431896 h 1580197"/>
                      <a:gd name="connsiteX40" fmla="*/ 106680 w 940118"/>
                      <a:gd name="connsiteY40" fmla="*/ 431483 h 1580197"/>
                      <a:gd name="connsiteX41" fmla="*/ 161925 w 940118"/>
                      <a:gd name="connsiteY41" fmla="*/ 341948 h 1580197"/>
                      <a:gd name="connsiteX42" fmla="*/ 171758 w 940118"/>
                      <a:gd name="connsiteY42" fmla="*/ 347295 h 1580197"/>
                      <a:gd name="connsiteX43" fmla="*/ 171778 w 940118"/>
                      <a:gd name="connsiteY43" fmla="*/ 347270 h 1580197"/>
                      <a:gd name="connsiteX44" fmla="*/ 161925 w 940118"/>
                      <a:gd name="connsiteY44" fmla="*/ 341948 h 1580197"/>
                      <a:gd name="connsiteX45" fmla="*/ 227648 w 940118"/>
                      <a:gd name="connsiteY45" fmla="*/ 258128 h 1580197"/>
                      <a:gd name="connsiteX46" fmla="*/ 239906 w 940118"/>
                      <a:gd name="connsiteY46" fmla="*/ 264794 h 1580197"/>
                      <a:gd name="connsiteX47" fmla="*/ 240267 w 940118"/>
                      <a:gd name="connsiteY47" fmla="*/ 264453 h 1580197"/>
                      <a:gd name="connsiteX48" fmla="*/ 228600 w 940118"/>
                      <a:gd name="connsiteY48" fmla="*/ 258128 h 1580197"/>
                      <a:gd name="connsiteX49" fmla="*/ 242888 w 940118"/>
                      <a:gd name="connsiteY49" fmla="*/ 241935 h 1580197"/>
                      <a:gd name="connsiteX50" fmla="*/ 287315 w 940118"/>
                      <a:gd name="connsiteY50" fmla="*/ 198453 h 1580197"/>
                      <a:gd name="connsiteX51" fmla="*/ 286702 w 940118"/>
                      <a:gd name="connsiteY51" fmla="*/ 198120 h 1580197"/>
                      <a:gd name="connsiteX52" fmla="*/ 359092 w 940118"/>
                      <a:gd name="connsiteY52" fmla="*/ 140970 h 1580197"/>
                      <a:gd name="connsiteX53" fmla="*/ 378434 w 940118"/>
                      <a:gd name="connsiteY53" fmla="*/ 151488 h 1580197"/>
                      <a:gd name="connsiteX54" fmla="*/ 378837 w 940118"/>
                      <a:gd name="connsiteY54" fmla="*/ 151226 h 1580197"/>
                      <a:gd name="connsiteX55" fmla="*/ 360045 w 940118"/>
                      <a:gd name="connsiteY55" fmla="*/ 140970 h 1580197"/>
                      <a:gd name="connsiteX56" fmla="*/ 486263 w 940118"/>
                      <a:gd name="connsiteY56" fmla="*/ 68845 h 1580197"/>
                      <a:gd name="connsiteX57" fmla="*/ 485775 w 940118"/>
                      <a:gd name="connsiteY57" fmla="*/ 68580 h 1580197"/>
                      <a:gd name="connsiteX58" fmla="*/ 572452 w 940118"/>
                      <a:gd name="connsiteY58" fmla="*/ 32385 h 1580197"/>
                      <a:gd name="connsiteX59" fmla="*/ 595123 w 940118"/>
                      <a:gd name="connsiteY59" fmla="*/ 44713 h 1580197"/>
                      <a:gd name="connsiteX60" fmla="*/ 595672 w 940118"/>
                      <a:gd name="connsiteY60" fmla="*/ 44538 h 1580197"/>
                      <a:gd name="connsiteX61" fmla="*/ 573405 w 940118"/>
                      <a:gd name="connsiteY61" fmla="*/ 32385 h 1580197"/>
                      <a:gd name="connsiteX62" fmla="*/ 679133 w 940118"/>
                      <a:gd name="connsiteY62" fmla="*/ 0 h 1580197"/>
                      <a:gd name="connsiteX0" fmla="*/ 812750 w 940118"/>
                      <a:gd name="connsiteY0" fmla="*/ 163017 h 1580197"/>
                      <a:gd name="connsiteX1" fmla="*/ 812706 w 940118"/>
                      <a:gd name="connsiteY1" fmla="*/ 163034 h 1580197"/>
                      <a:gd name="connsiteX2" fmla="*/ 832937 w 940118"/>
                      <a:gd name="connsiteY2" fmla="*/ 174035 h 1580197"/>
                      <a:gd name="connsiteX3" fmla="*/ 812750 w 940118"/>
                      <a:gd name="connsiteY3" fmla="*/ 163017 h 1580197"/>
                      <a:gd name="connsiteX4" fmla="*/ 679133 w 940118"/>
                      <a:gd name="connsiteY4" fmla="*/ 0 h 1580197"/>
                      <a:gd name="connsiteX5" fmla="*/ 940118 w 940118"/>
                      <a:gd name="connsiteY5" fmla="*/ 140970 h 1580197"/>
                      <a:gd name="connsiteX6" fmla="*/ 833438 w 940118"/>
                      <a:gd name="connsiteY6" fmla="*/ 174308 h 1580197"/>
                      <a:gd name="connsiteX7" fmla="*/ 833437 w 940118"/>
                      <a:gd name="connsiteY7" fmla="*/ 174308 h 1580197"/>
                      <a:gd name="connsiteX8" fmla="*/ 747299 w 940118"/>
                      <a:gd name="connsiteY8" fmla="*/ 210278 h 1580197"/>
                      <a:gd name="connsiteX9" fmla="*/ 747713 w 940118"/>
                      <a:gd name="connsiteY9" fmla="*/ 210503 h 1580197"/>
                      <a:gd name="connsiteX10" fmla="*/ 620078 w 940118"/>
                      <a:gd name="connsiteY10" fmla="*/ 282893 h 1580197"/>
                      <a:gd name="connsiteX11" fmla="*/ 592976 w 940118"/>
                      <a:gd name="connsiteY11" fmla="*/ 268101 h 1580197"/>
                      <a:gd name="connsiteX12" fmla="*/ 592932 w 940118"/>
                      <a:gd name="connsiteY12" fmla="*/ 268132 h 1580197"/>
                      <a:gd name="connsiteX13" fmla="*/ 620077 w 940118"/>
                      <a:gd name="connsiteY13" fmla="*/ 282893 h 1580197"/>
                      <a:gd name="connsiteX14" fmla="*/ 548076 w 940118"/>
                      <a:gd name="connsiteY14" fmla="*/ 339736 h 1580197"/>
                      <a:gd name="connsiteX15" fmla="*/ 548640 w 940118"/>
                      <a:gd name="connsiteY15" fmla="*/ 340043 h 1580197"/>
                      <a:gd name="connsiteX16" fmla="*/ 503873 w 940118"/>
                      <a:gd name="connsiteY16" fmla="*/ 383858 h 1580197"/>
                      <a:gd name="connsiteX17" fmla="*/ 488633 w 940118"/>
                      <a:gd name="connsiteY17" fmla="*/ 399098 h 1580197"/>
                      <a:gd name="connsiteX18" fmla="*/ 488633 w 940118"/>
                      <a:gd name="connsiteY18" fmla="*/ 400050 h 1580197"/>
                      <a:gd name="connsiteX19" fmla="*/ 422910 w 940118"/>
                      <a:gd name="connsiteY19" fmla="*/ 482918 h 1580197"/>
                      <a:gd name="connsiteX20" fmla="*/ 391243 w 940118"/>
                      <a:gd name="connsiteY20" fmla="*/ 465814 h 1580197"/>
                      <a:gd name="connsiteX21" fmla="*/ 422910 w 940118"/>
                      <a:gd name="connsiteY21" fmla="*/ 483870 h 1580197"/>
                      <a:gd name="connsiteX22" fmla="*/ 367665 w 940118"/>
                      <a:gd name="connsiteY22" fmla="*/ 572453 h 1580197"/>
                      <a:gd name="connsiteX23" fmla="*/ 368618 w 940118"/>
                      <a:gd name="connsiteY23" fmla="*/ 573405 h 1580197"/>
                      <a:gd name="connsiteX24" fmla="*/ 317183 w 940118"/>
                      <a:gd name="connsiteY24" fmla="*/ 684847 h 1580197"/>
                      <a:gd name="connsiteX25" fmla="*/ 305241 w 940118"/>
                      <a:gd name="connsiteY25" fmla="*/ 678329 h 1580197"/>
                      <a:gd name="connsiteX26" fmla="*/ 305235 w 940118"/>
                      <a:gd name="connsiteY26" fmla="*/ 678350 h 1580197"/>
                      <a:gd name="connsiteX27" fmla="*/ 317183 w 940118"/>
                      <a:gd name="connsiteY27" fmla="*/ 684847 h 1580197"/>
                      <a:gd name="connsiteX28" fmla="*/ 260985 w 940118"/>
                      <a:gd name="connsiteY28" fmla="*/ 1014413 h 1580197"/>
                      <a:gd name="connsiteX29" fmla="*/ 342900 w 940118"/>
                      <a:gd name="connsiteY29" fmla="*/ 1373505 h 1580197"/>
                      <a:gd name="connsiteX30" fmla="*/ 546735 w 940118"/>
                      <a:gd name="connsiteY30" fmla="*/ 1580197 h 1580197"/>
                      <a:gd name="connsiteX31" fmla="*/ 285750 w 940118"/>
                      <a:gd name="connsiteY31" fmla="*/ 1438275 h 1580197"/>
                      <a:gd name="connsiteX32" fmla="*/ 81915 w 940118"/>
                      <a:gd name="connsiteY32" fmla="*/ 1231583 h 1580197"/>
                      <a:gd name="connsiteX33" fmla="*/ 0 w 940118"/>
                      <a:gd name="connsiteY33" fmla="*/ 872490 h 1580197"/>
                      <a:gd name="connsiteX34" fmla="*/ 56197 w 940118"/>
                      <a:gd name="connsiteY34" fmla="*/ 542925 h 1580197"/>
                      <a:gd name="connsiteX35" fmla="*/ 62441 w 940118"/>
                      <a:gd name="connsiteY35" fmla="*/ 546321 h 1580197"/>
                      <a:gd name="connsiteX36" fmla="*/ 62617 w 940118"/>
                      <a:gd name="connsiteY36" fmla="*/ 545909 h 1580197"/>
                      <a:gd name="connsiteX37" fmla="*/ 57150 w 940118"/>
                      <a:gd name="connsiteY37" fmla="*/ 542925 h 1580197"/>
                      <a:gd name="connsiteX38" fmla="*/ 107444 w 940118"/>
                      <a:gd name="connsiteY38" fmla="*/ 431896 h 1580197"/>
                      <a:gd name="connsiteX39" fmla="*/ 106680 w 940118"/>
                      <a:gd name="connsiteY39" fmla="*/ 431483 h 1580197"/>
                      <a:gd name="connsiteX40" fmla="*/ 161925 w 940118"/>
                      <a:gd name="connsiteY40" fmla="*/ 341948 h 1580197"/>
                      <a:gd name="connsiteX41" fmla="*/ 171758 w 940118"/>
                      <a:gd name="connsiteY41" fmla="*/ 347295 h 1580197"/>
                      <a:gd name="connsiteX42" fmla="*/ 171778 w 940118"/>
                      <a:gd name="connsiteY42" fmla="*/ 347270 h 1580197"/>
                      <a:gd name="connsiteX43" fmla="*/ 161925 w 940118"/>
                      <a:gd name="connsiteY43" fmla="*/ 341948 h 1580197"/>
                      <a:gd name="connsiteX44" fmla="*/ 227648 w 940118"/>
                      <a:gd name="connsiteY44" fmla="*/ 258128 h 1580197"/>
                      <a:gd name="connsiteX45" fmla="*/ 239906 w 940118"/>
                      <a:gd name="connsiteY45" fmla="*/ 264794 h 1580197"/>
                      <a:gd name="connsiteX46" fmla="*/ 240267 w 940118"/>
                      <a:gd name="connsiteY46" fmla="*/ 264453 h 1580197"/>
                      <a:gd name="connsiteX47" fmla="*/ 228600 w 940118"/>
                      <a:gd name="connsiteY47" fmla="*/ 258128 h 1580197"/>
                      <a:gd name="connsiteX48" fmla="*/ 242888 w 940118"/>
                      <a:gd name="connsiteY48" fmla="*/ 241935 h 1580197"/>
                      <a:gd name="connsiteX49" fmla="*/ 287315 w 940118"/>
                      <a:gd name="connsiteY49" fmla="*/ 198453 h 1580197"/>
                      <a:gd name="connsiteX50" fmla="*/ 286702 w 940118"/>
                      <a:gd name="connsiteY50" fmla="*/ 198120 h 1580197"/>
                      <a:gd name="connsiteX51" fmla="*/ 359092 w 940118"/>
                      <a:gd name="connsiteY51" fmla="*/ 140970 h 1580197"/>
                      <a:gd name="connsiteX52" fmla="*/ 378434 w 940118"/>
                      <a:gd name="connsiteY52" fmla="*/ 151488 h 1580197"/>
                      <a:gd name="connsiteX53" fmla="*/ 378837 w 940118"/>
                      <a:gd name="connsiteY53" fmla="*/ 151226 h 1580197"/>
                      <a:gd name="connsiteX54" fmla="*/ 360045 w 940118"/>
                      <a:gd name="connsiteY54" fmla="*/ 140970 h 1580197"/>
                      <a:gd name="connsiteX55" fmla="*/ 486263 w 940118"/>
                      <a:gd name="connsiteY55" fmla="*/ 68845 h 1580197"/>
                      <a:gd name="connsiteX56" fmla="*/ 485775 w 940118"/>
                      <a:gd name="connsiteY56" fmla="*/ 68580 h 1580197"/>
                      <a:gd name="connsiteX57" fmla="*/ 572452 w 940118"/>
                      <a:gd name="connsiteY57" fmla="*/ 32385 h 1580197"/>
                      <a:gd name="connsiteX58" fmla="*/ 595123 w 940118"/>
                      <a:gd name="connsiteY58" fmla="*/ 44713 h 1580197"/>
                      <a:gd name="connsiteX59" fmla="*/ 595672 w 940118"/>
                      <a:gd name="connsiteY59" fmla="*/ 44538 h 1580197"/>
                      <a:gd name="connsiteX60" fmla="*/ 573405 w 940118"/>
                      <a:gd name="connsiteY60" fmla="*/ 32385 h 1580197"/>
                      <a:gd name="connsiteX61" fmla="*/ 679133 w 940118"/>
                      <a:gd name="connsiteY61" fmla="*/ 0 h 1580197"/>
                      <a:gd name="connsiteX0" fmla="*/ 812750 w 940118"/>
                      <a:gd name="connsiteY0" fmla="*/ 163017 h 1580197"/>
                      <a:gd name="connsiteX1" fmla="*/ 812706 w 940118"/>
                      <a:gd name="connsiteY1" fmla="*/ 163034 h 1580197"/>
                      <a:gd name="connsiteX2" fmla="*/ 832937 w 940118"/>
                      <a:gd name="connsiteY2" fmla="*/ 174035 h 1580197"/>
                      <a:gd name="connsiteX3" fmla="*/ 812750 w 940118"/>
                      <a:gd name="connsiteY3" fmla="*/ 163017 h 1580197"/>
                      <a:gd name="connsiteX4" fmla="*/ 679133 w 940118"/>
                      <a:gd name="connsiteY4" fmla="*/ 0 h 1580197"/>
                      <a:gd name="connsiteX5" fmla="*/ 940118 w 940118"/>
                      <a:gd name="connsiteY5" fmla="*/ 140970 h 1580197"/>
                      <a:gd name="connsiteX6" fmla="*/ 833438 w 940118"/>
                      <a:gd name="connsiteY6" fmla="*/ 174308 h 1580197"/>
                      <a:gd name="connsiteX7" fmla="*/ 833437 w 940118"/>
                      <a:gd name="connsiteY7" fmla="*/ 174308 h 1580197"/>
                      <a:gd name="connsiteX8" fmla="*/ 747299 w 940118"/>
                      <a:gd name="connsiteY8" fmla="*/ 210278 h 1580197"/>
                      <a:gd name="connsiteX9" fmla="*/ 747713 w 940118"/>
                      <a:gd name="connsiteY9" fmla="*/ 210503 h 1580197"/>
                      <a:gd name="connsiteX10" fmla="*/ 620078 w 940118"/>
                      <a:gd name="connsiteY10" fmla="*/ 282893 h 1580197"/>
                      <a:gd name="connsiteX11" fmla="*/ 592976 w 940118"/>
                      <a:gd name="connsiteY11" fmla="*/ 268101 h 1580197"/>
                      <a:gd name="connsiteX12" fmla="*/ 592932 w 940118"/>
                      <a:gd name="connsiteY12" fmla="*/ 268132 h 1580197"/>
                      <a:gd name="connsiteX13" fmla="*/ 620077 w 940118"/>
                      <a:gd name="connsiteY13" fmla="*/ 282893 h 1580197"/>
                      <a:gd name="connsiteX14" fmla="*/ 548076 w 940118"/>
                      <a:gd name="connsiteY14" fmla="*/ 339736 h 1580197"/>
                      <a:gd name="connsiteX15" fmla="*/ 548640 w 940118"/>
                      <a:gd name="connsiteY15" fmla="*/ 340043 h 1580197"/>
                      <a:gd name="connsiteX16" fmla="*/ 503873 w 940118"/>
                      <a:gd name="connsiteY16" fmla="*/ 383858 h 1580197"/>
                      <a:gd name="connsiteX17" fmla="*/ 488633 w 940118"/>
                      <a:gd name="connsiteY17" fmla="*/ 399098 h 1580197"/>
                      <a:gd name="connsiteX18" fmla="*/ 488633 w 940118"/>
                      <a:gd name="connsiteY18" fmla="*/ 400050 h 1580197"/>
                      <a:gd name="connsiteX19" fmla="*/ 422910 w 940118"/>
                      <a:gd name="connsiteY19" fmla="*/ 482918 h 1580197"/>
                      <a:gd name="connsiteX20" fmla="*/ 422910 w 940118"/>
                      <a:gd name="connsiteY20" fmla="*/ 483870 h 1580197"/>
                      <a:gd name="connsiteX21" fmla="*/ 367665 w 940118"/>
                      <a:gd name="connsiteY21" fmla="*/ 572453 h 1580197"/>
                      <a:gd name="connsiteX22" fmla="*/ 368618 w 940118"/>
                      <a:gd name="connsiteY22" fmla="*/ 573405 h 1580197"/>
                      <a:gd name="connsiteX23" fmla="*/ 317183 w 940118"/>
                      <a:gd name="connsiteY23" fmla="*/ 684847 h 1580197"/>
                      <a:gd name="connsiteX24" fmla="*/ 305241 w 940118"/>
                      <a:gd name="connsiteY24" fmla="*/ 678329 h 1580197"/>
                      <a:gd name="connsiteX25" fmla="*/ 305235 w 940118"/>
                      <a:gd name="connsiteY25" fmla="*/ 678350 h 1580197"/>
                      <a:gd name="connsiteX26" fmla="*/ 317183 w 940118"/>
                      <a:gd name="connsiteY26" fmla="*/ 684847 h 1580197"/>
                      <a:gd name="connsiteX27" fmla="*/ 260985 w 940118"/>
                      <a:gd name="connsiteY27" fmla="*/ 1014413 h 1580197"/>
                      <a:gd name="connsiteX28" fmla="*/ 342900 w 940118"/>
                      <a:gd name="connsiteY28" fmla="*/ 1373505 h 1580197"/>
                      <a:gd name="connsiteX29" fmla="*/ 546735 w 940118"/>
                      <a:gd name="connsiteY29" fmla="*/ 1580197 h 1580197"/>
                      <a:gd name="connsiteX30" fmla="*/ 285750 w 940118"/>
                      <a:gd name="connsiteY30" fmla="*/ 1438275 h 1580197"/>
                      <a:gd name="connsiteX31" fmla="*/ 81915 w 940118"/>
                      <a:gd name="connsiteY31" fmla="*/ 1231583 h 1580197"/>
                      <a:gd name="connsiteX32" fmla="*/ 0 w 940118"/>
                      <a:gd name="connsiteY32" fmla="*/ 872490 h 1580197"/>
                      <a:gd name="connsiteX33" fmla="*/ 56197 w 940118"/>
                      <a:gd name="connsiteY33" fmla="*/ 542925 h 1580197"/>
                      <a:gd name="connsiteX34" fmla="*/ 62441 w 940118"/>
                      <a:gd name="connsiteY34" fmla="*/ 546321 h 1580197"/>
                      <a:gd name="connsiteX35" fmla="*/ 62617 w 940118"/>
                      <a:gd name="connsiteY35" fmla="*/ 545909 h 1580197"/>
                      <a:gd name="connsiteX36" fmla="*/ 57150 w 940118"/>
                      <a:gd name="connsiteY36" fmla="*/ 542925 h 1580197"/>
                      <a:gd name="connsiteX37" fmla="*/ 107444 w 940118"/>
                      <a:gd name="connsiteY37" fmla="*/ 431896 h 1580197"/>
                      <a:gd name="connsiteX38" fmla="*/ 106680 w 940118"/>
                      <a:gd name="connsiteY38" fmla="*/ 431483 h 1580197"/>
                      <a:gd name="connsiteX39" fmla="*/ 161925 w 940118"/>
                      <a:gd name="connsiteY39" fmla="*/ 341948 h 1580197"/>
                      <a:gd name="connsiteX40" fmla="*/ 171758 w 940118"/>
                      <a:gd name="connsiteY40" fmla="*/ 347295 h 1580197"/>
                      <a:gd name="connsiteX41" fmla="*/ 171778 w 940118"/>
                      <a:gd name="connsiteY41" fmla="*/ 347270 h 1580197"/>
                      <a:gd name="connsiteX42" fmla="*/ 161925 w 940118"/>
                      <a:gd name="connsiteY42" fmla="*/ 341948 h 1580197"/>
                      <a:gd name="connsiteX43" fmla="*/ 227648 w 940118"/>
                      <a:gd name="connsiteY43" fmla="*/ 258128 h 1580197"/>
                      <a:gd name="connsiteX44" fmla="*/ 239906 w 940118"/>
                      <a:gd name="connsiteY44" fmla="*/ 264794 h 1580197"/>
                      <a:gd name="connsiteX45" fmla="*/ 240267 w 940118"/>
                      <a:gd name="connsiteY45" fmla="*/ 264453 h 1580197"/>
                      <a:gd name="connsiteX46" fmla="*/ 228600 w 940118"/>
                      <a:gd name="connsiteY46" fmla="*/ 258128 h 1580197"/>
                      <a:gd name="connsiteX47" fmla="*/ 242888 w 940118"/>
                      <a:gd name="connsiteY47" fmla="*/ 241935 h 1580197"/>
                      <a:gd name="connsiteX48" fmla="*/ 287315 w 940118"/>
                      <a:gd name="connsiteY48" fmla="*/ 198453 h 1580197"/>
                      <a:gd name="connsiteX49" fmla="*/ 286702 w 940118"/>
                      <a:gd name="connsiteY49" fmla="*/ 198120 h 1580197"/>
                      <a:gd name="connsiteX50" fmla="*/ 359092 w 940118"/>
                      <a:gd name="connsiteY50" fmla="*/ 140970 h 1580197"/>
                      <a:gd name="connsiteX51" fmla="*/ 378434 w 940118"/>
                      <a:gd name="connsiteY51" fmla="*/ 151488 h 1580197"/>
                      <a:gd name="connsiteX52" fmla="*/ 378837 w 940118"/>
                      <a:gd name="connsiteY52" fmla="*/ 151226 h 1580197"/>
                      <a:gd name="connsiteX53" fmla="*/ 360045 w 940118"/>
                      <a:gd name="connsiteY53" fmla="*/ 140970 h 1580197"/>
                      <a:gd name="connsiteX54" fmla="*/ 486263 w 940118"/>
                      <a:gd name="connsiteY54" fmla="*/ 68845 h 1580197"/>
                      <a:gd name="connsiteX55" fmla="*/ 485775 w 940118"/>
                      <a:gd name="connsiteY55" fmla="*/ 68580 h 1580197"/>
                      <a:gd name="connsiteX56" fmla="*/ 572452 w 940118"/>
                      <a:gd name="connsiteY56" fmla="*/ 32385 h 1580197"/>
                      <a:gd name="connsiteX57" fmla="*/ 595123 w 940118"/>
                      <a:gd name="connsiteY57" fmla="*/ 44713 h 1580197"/>
                      <a:gd name="connsiteX58" fmla="*/ 595672 w 940118"/>
                      <a:gd name="connsiteY58" fmla="*/ 44538 h 1580197"/>
                      <a:gd name="connsiteX59" fmla="*/ 573405 w 940118"/>
                      <a:gd name="connsiteY59" fmla="*/ 32385 h 1580197"/>
                      <a:gd name="connsiteX60" fmla="*/ 679133 w 940118"/>
                      <a:gd name="connsiteY60" fmla="*/ 0 h 1580197"/>
                      <a:gd name="connsiteX0" fmla="*/ 812750 w 940118"/>
                      <a:gd name="connsiteY0" fmla="*/ 163017 h 1580197"/>
                      <a:gd name="connsiteX1" fmla="*/ 812706 w 940118"/>
                      <a:gd name="connsiteY1" fmla="*/ 163034 h 1580197"/>
                      <a:gd name="connsiteX2" fmla="*/ 832937 w 940118"/>
                      <a:gd name="connsiteY2" fmla="*/ 174035 h 1580197"/>
                      <a:gd name="connsiteX3" fmla="*/ 812750 w 940118"/>
                      <a:gd name="connsiteY3" fmla="*/ 163017 h 1580197"/>
                      <a:gd name="connsiteX4" fmla="*/ 679133 w 940118"/>
                      <a:gd name="connsiteY4" fmla="*/ 0 h 1580197"/>
                      <a:gd name="connsiteX5" fmla="*/ 940118 w 940118"/>
                      <a:gd name="connsiteY5" fmla="*/ 140970 h 1580197"/>
                      <a:gd name="connsiteX6" fmla="*/ 833438 w 940118"/>
                      <a:gd name="connsiteY6" fmla="*/ 174308 h 1580197"/>
                      <a:gd name="connsiteX7" fmla="*/ 833437 w 940118"/>
                      <a:gd name="connsiteY7" fmla="*/ 174308 h 1580197"/>
                      <a:gd name="connsiteX8" fmla="*/ 747299 w 940118"/>
                      <a:gd name="connsiteY8" fmla="*/ 210278 h 1580197"/>
                      <a:gd name="connsiteX9" fmla="*/ 747713 w 940118"/>
                      <a:gd name="connsiteY9" fmla="*/ 210503 h 1580197"/>
                      <a:gd name="connsiteX10" fmla="*/ 620078 w 940118"/>
                      <a:gd name="connsiteY10" fmla="*/ 282893 h 1580197"/>
                      <a:gd name="connsiteX11" fmla="*/ 592976 w 940118"/>
                      <a:gd name="connsiteY11" fmla="*/ 268101 h 1580197"/>
                      <a:gd name="connsiteX12" fmla="*/ 620077 w 940118"/>
                      <a:gd name="connsiteY12" fmla="*/ 282893 h 1580197"/>
                      <a:gd name="connsiteX13" fmla="*/ 548076 w 940118"/>
                      <a:gd name="connsiteY13" fmla="*/ 339736 h 1580197"/>
                      <a:gd name="connsiteX14" fmla="*/ 548640 w 940118"/>
                      <a:gd name="connsiteY14" fmla="*/ 340043 h 1580197"/>
                      <a:gd name="connsiteX15" fmla="*/ 503873 w 940118"/>
                      <a:gd name="connsiteY15" fmla="*/ 383858 h 1580197"/>
                      <a:gd name="connsiteX16" fmla="*/ 488633 w 940118"/>
                      <a:gd name="connsiteY16" fmla="*/ 399098 h 1580197"/>
                      <a:gd name="connsiteX17" fmla="*/ 488633 w 940118"/>
                      <a:gd name="connsiteY17" fmla="*/ 400050 h 1580197"/>
                      <a:gd name="connsiteX18" fmla="*/ 422910 w 940118"/>
                      <a:gd name="connsiteY18" fmla="*/ 482918 h 1580197"/>
                      <a:gd name="connsiteX19" fmla="*/ 422910 w 940118"/>
                      <a:gd name="connsiteY19" fmla="*/ 483870 h 1580197"/>
                      <a:gd name="connsiteX20" fmla="*/ 367665 w 940118"/>
                      <a:gd name="connsiteY20" fmla="*/ 572453 h 1580197"/>
                      <a:gd name="connsiteX21" fmla="*/ 368618 w 940118"/>
                      <a:gd name="connsiteY21" fmla="*/ 573405 h 1580197"/>
                      <a:gd name="connsiteX22" fmla="*/ 317183 w 940118"/>
                      <a:gd name="connsiteY22" fmla="*/ 684847 h 1580197"/>
                      <a:gd name="connsiteX23" fmla="*/ 305241 w 940118"/>
                      <a:gd name="connsiteY23" fmla="*/ 678329 h 1580197"/>
                      <a:gd name="connsiteX24" fmla="*/ 305235 w 940118"/>
                      <a:gd name="connsiteY24" fmla="*/ 678350 h 1580197"/>
                      <a:gd name="connsiteX25" fmla="*/ 317183 w 940118"/>
                      <a:gd name="connsiteY25" fmla="*/ 684847 h 1580197"/>
                      <a:gd name="connsiteX26" fmla="*/ 260985 w 940118"/>
                      <a:gd name="connsiteY26" fmla="*/ 1014413 h 1580197"/>
                      <a:gd name="connsiteX27" fmla="*/ 342900 w 940118"/>
                      <a:gd name="connsiteY27" fmla="*/ 1373505 h 1580197"/>
                      <a:gd name="connsiteX28" fmla="*/ 546735 w 940118"/>
                      <a:gd name="connsiteY28" fmla="*/ 1580197 h 1580197"/>
                      <a:gd name="connsiteX29" fmla="*/ 285750 w 940118"/>
                      <a:gd name="connsiteY29" fmla="*/ 1438275 h 1580197"/>
                      <a:gd name="connsiteX30" fmla="*/ 81915 w 940118"/>
                      <a:gd name="connsiteY30" fmla="*/ 1231583 h 1580197"/>
                      <a:gd name="connsiteX31" fmla="*/ 0 w 940118"/>
                      <a:gd name="connsiteY31" fmla="*/ 872490 h 1580197"/>
                      <a:gd name="connsiteX32" fmla="*/ 56197 w 940118"/>
                      <a:gd name="connsiteY32" fmla="*/ 542925 h 1580197"/>
                      <a:gd name="connsiteX33" fmla="*/ 62441 w 940118"/>
                      <a:gd name="connsiteY33" fmla="*/ 546321 h 1580197"/>
                      <a:gd name="connsiteX34" fmla="*/ 62617 w 940118"/>
                      <a:gd name="connsiteY34" fmla="*/ 545909 h 1580197"/>
                      <a:gd name="connsiteX35" fmla="*/ 57150 w 940118"/>
                      <a:gd name="connsiteY35" fmla="*/ 542925 h 1580197"/>
                      <a:gd name="connsiteX36" fmla="*/ 107444 w 940118"/>
                      <a:gd name="connsiteY36" fmla="*/ 431896 h 1580197"/>
                      <a:gd name="connsiteX37" fmla="*/ 106680 w 940118"/>
                      <a:gd name="connsiteY37" fmla="*/ 431483 h 1580197"/>
                      <a:gd name="connsiteX38" fmla="*/ 161925 w 940118"/>
                      <a:gd name="connsiteY38" fmla="*/ 341948 h 1580197"/>
                      <a:gd name="connsiteX39" fmla="*/ 171758 w 940118"/>
                      <a:gd name="connsiteY39" fmla="*/ 347295 h 1580197"/>
                      <a:gd name="connsiteX40" fmla="*/ 171778 w 940118"/>
                      <a:gd name="connsiteY40" fmla="*/ 347270 h 1580197"/>
                      <a:gd name="connsiteX41" fmla="*/ 161925 w 940118"/>
                      <a:gd name="connsiteY41" fmla="*/ 341948 h 1580197"/>
                      <a:gd name="connsiteX42" fmla="*/ 227648 w 940118"/>
                      <a:gd name="connsiteY42" fmla="*/ 258128 h 1580197"/>
                      <a:gd name="connsiteX43" fmla="*/ 239906 w 940118"/>
                      <a:gd name="connsiteY43" fmla="*/ 264794 h 1580197"/>
                      <a:gd name="connsiteX44" fmla="*/ 240267 w 940118"/>
                      <a:gd name="connsiteY44" fmla="*/ 264453 h 1580197"/>
                      <a:gd name="connsiteX45" fmla="*/ 228600 w 940118"/>
                      <a:gd name="connsiteY45" fmla="*/ 258128 h 1580197"/>
                      <a:gd name="connsiteX46" fmla="*/ 242888 w 940118"/>
                      <a:gd name="connsiteY46" fmla="*/ 241935 h 1580197"/>
                      <a:gd name="connsiteX47" fmla="*/ 287315 w 940118"/>
                      <a:gd name="connsiteY47" fmla="*/ 198453 h 1580197"/>
                      <a:gd name="connsiteX48" fmla="*/ 286702 w 940118"/>
                      <a:gd name="connsiteY48" fmla="*/ 198120 h 1580197"/>
                      <a:gd name="connsiteX49" fmla="*/ 359092 w 940118"/>
                      <a:gd name="connsiteY49" fmla="*/ 140970 h 1580197"/>
                      <a:gd name="connsiteX50" fmla="*/ 378434 w 940118"/>
                      <a:gd name="connsiteY50" fmla="*/ 151488 h 1580197"/>
                      <a:gd name="connsiteX51" fmla="*/ 378837 w 940118"/>
                      <a:gd name="connsiteY51" fmla="*/ 151226 h 1580197"/>
                      <a:gd name="connsiteX52" fmla="*/ 360045 w 940118"/>
                      <a:gd name="connsiteY52" fmla="*/ 140970 h 1580197"/>
                      <a:gd name="connsiteX53" fmla="*/ 486263 w 940118"/>
                      <a:gd name="connsiteY53" fmla="*/ 68845 h 1580197"/>
                      <a:gd name="connsiteX54" fmla="*/ 485775 w 940118"/>
                      <a:gd name="connsiteY54" fmla="*/ 68580 h 1580197"/>
                      <a:gd name="connsiteX55" fmla="*/ 572452 w 940118"/>
                      <a:gd name="connsiteY55" fmla="*/ 32385 h 1580197"/>
                      <a:gd name="connsiteX56" fmla="*/ 595123 w 940118"/>
                      <a:gd name="connsiteY56" fmla="*/ 44713 h 1580197"/>
                      <a:gd name="connsiteX57" fmla="*/ 595672 w 940118"/>
                      <a:gd name="connsiteY57" fmla="*/ 44538 h 1580197"/>
                      <a:gd name="connsiteX58" fmla="*/ 573405 w 940118"/>
                      <a:gd name="connsiteY58" fmla="*/ 32385 h 1580197"/>
                      <a:gd name="connsiteX59" fmla="*/ 679133 w 940118"/>
                      <a:gd name="connsiteY59" fmla="*/ 0 h 1580197"/>
                      <a:gd name="connsiteX0" fmla="*/ 812750 w 940118"/>
                      <a:gd name="connsiteY0" fmla="*/ 163017 h 1580197"/>
                      <a:gd name="connsiteX1" fmla="*/ 812706 w 940118"/>
                      <a:gd name="connsiteY1" fmla="*/ 163034 h 1580197"/>
                      <a:gd name="connsiteX2" fmla="*/ 832937 w 940118"/>
                      <a:gd name="connsiteY2" fmla="*/ 174035 h 1580197"/>
                      <a:gd name="connsiteX3" fmla="*/ 812750 w 940118"/>
                      <a:gd name="connsiteY3" fmla="*/ 163017 h 1580197"/>
                      <a:gd name="connsiteX4" fmla="*/ 679133 w 940118"/>
                      <a:gd name="connsiteY4" fmla="*/ 0 h 1580197"/>
                      <a:gd name="connsiteX5" fmla="*/ 940118 w 940118"/>
                      <a:gd name="connsiteY5" fmla="*/ 140970 h 1580197"/>
                      <a:gd name="connsiteX6" fmla="*/ 833438 w 940118"/>
                      <a:gd name="connsiteY6" fmla="*/ 174308 h 1580197"/>
                      <a:gd name="connsiteX7" fmla="*/ 833437 w 940118"/>
                      <a:gd name="connsiteY7" fmla="*/ 174308 h 1580197"/>
                      <a:gd name="connsiteX8" fmla="*/ 747299 w 940118"/>
                      <a:gd name="connsiteY8" fmla="*/ 210278 h 1580197"/>
                      <a:gd name="connsiteX9" fmla="*/ 747713 w 940118"/>
                      <a:gd name="connsiteY9" fmla="*/ 210503 h 1580197"/>
                      <a:gd name="connsiteX10" fmla="*/ 620078 w 940118"/>
                      <a:gd name="connsiteY10" fmla="*/ 282893 h 1580197"/>
                      <a:gd name="connsiteX11" fmla="*/ 620077 w 940118"/>
                      <a:gd name="connsiteY11" fmla="*/ 282893 h 1580197"/>
                      <a:gd name="connsiteX12" fmla="*/ 548076 w 940118"/>
                      <a:gd name="connsiteY12" fmla="*/ 339736 h 1580197"/>
                      <a:gd name="connsiteX13" fmla="*/ 548640 w 940118"/>
                      <a:gd name="connsiteY13" fmla="*/ 340043 h 1580197"/>
                      <a:gd name="connsiteX14" fmla="*/ 503873 w 940118"/>
                      <a:gd name="connsiteY14" fmla="*/ 383858 h 1580197"/>
                      <a:gd name="connsiteX15" fmla="*/ 488633 w 940118"/>
                      <a:gd name="connsiteY15" fmla="*/ 399098 h 1580197"/>
                      <a:gd name="connsiteX16" fmla="*/ 488633 w 940118"/>
                      <a:gd name="connsiteY16" fmla="*/ 400050 h 1580197"/>
                      <a:gd name="connsiteX17" fmla="*/ 422910 w 940118"/>
                      <a:gd name="connsiteY17" fmla="*/ 482918 h 1580197"/>
                      <a:gd name="connsiteX18" fmla="*/ 422910 w 940118"/>
                      <a:gd name="connsiteY18" fmla="*/ 483870 h 1580197"/>
                      <a:gd name="connsiteX19" fmla="*/ 367665 w 940118"/>
                      <a:gd name="connsiteY19" fmla="*/ 572453 h 1580197"/>
                      <a:gd name="connsiteX20" fmla="*/ 368618 w 940118"/>
                      <a:gd name="connsiteY20" fmla="*/ 573405 h 1580197"/>
                      <a:gd name="connsiteX21" fmla="*/ 317183 w 940118"/>
                      <a:gd name="connsiteY21" fmla="*/ 684847 h 1580197"/>
                      <a:gd name="connsiteX22" fmla="*/ 305241 w 940118"/>
                      <a:gd name="connsiteY22" fmla="*/ 678329 h 1580197"/>
                      <a:gd name="connsiteX23" fmla="*/ 305235 w 940118"/>
                      <a:gd name="connsiteY23" fmla="*/ 678350 h 1580197"/>
                      <a:gd name="connsiteX24" fmla="*/ 317183 w 940118"/>
                      <a:gd name="connsiteY24" fmla="*/ 684847 h 1580197"/>
                      <a:gd name="connsiteX25" fmla="*/ 260985 w 940118"/>
                      <a:gd name="connsiteY25" fmla="*/ 1014413 h 1580197"/>
                      <a:gd name="connsiteX26" fmla="*/ 342900 w 940118"/>
                      <a:gd name="connsiteY26" fmla="*/ 1373505 h 1580197"/>
                      <a:gd name="connsiteX27" fmla="*/ 546735 w 940118"/>
                      <a:gd name="connsiteY27" fmla="*/ 1580197 h 1580197"/>
                      <a:gd name="connsiteX28" fmla="*/ 285750 w 940118"/>
                      <a:gd name="connsiteY28" fmla="*/ 1438275 h 1580197"/>
                      <a:gd name="connsiteX29" fmla="*/ 81915 w 940118"/>
                      <a:gd name="connsiteY29" fmla="*/ 1231583 h 1580197"/>
                      <a:gd name="connsiteX30" fmla="*/ 0 w 940118"/>
                      <a:gd name="connsiteY30" fmla="*/ 872490 h 1580197"/>
                      <a:gd name="connsiteX31" fmla="*/ 56197 w 940118"/>
                      <a:gd name="connsiteY31" fmla="*/ 542925 h 1580197"/>
                      <a:gd name="connsiteX32" fmla="*/ 62441 w 940118"/>
                      <a:gd name="connsiteY32" fmla="*/ 546321 h 1580197"/>
                      <a:gd name="connsiteX33" fmla="*/ 62617 w 940118"/>
                      <a:gd name="connsiteY33" fmla="*/ 545909 h 1580197"/>
                      <a:gd name="connsiteX34" fmla="*/ 57150 w 940118"/>
                      <a:gd name="connsiteY34" fmla="*/ 542925 h 1580197"/>
                      <a:gd name="connsiteX35" fmla="*/ 107444 w 940118"/>
                      <a:gd name="connsiteY35" fmla="*/ 431896 h 1580197"/>
                      <a:gd name="connsiteX36" fmla="*/ 106680 w 940118"/>
                      <a:gd name="connsiteY36" fmla="*/ 431483 h 1580197"/>
                      <a:gd name="connsiteX37" fmla="*/ 161925 w 940118"/>
                      <a:gd name="connsiteY37" fmla="*/ 341948 h 1580197"/>
                      <a:gd name="connsiteX38" fmla="*/ 171758 w 940118"/>
                      <a:gd name="connsiteY38" fmla="*/ 347295 h 1580197"/>
                      <a:gd name="connsiteX39" fmla="*/ 171778 w 940118"/>
                      <a:gd name="connsiteY39" fmla="*/ 347270 h 1580197"/>
                      <a:gd name="connsiteX40" fmla="*/ 161925 w 940118"/>
                      <a:gd name="connsiteY40" fmla="*/ 341948 h 1580197"/>
                      <a:gd name="connsiteX41" fmla="*/ 227648 w 940118"/>
                      <a:gd name="connsiteY41" fmla="*/ 258128 h 1580197"/>
                      <a:gd name="connsiteX42" fmla="*/ 239906 w 940118"/>
                      <a:gd name="connsiteY42" fmla="*/ 264794 h 1580197"/>
                      <a:gd name="connsiteX43" fmla="*/ 240267 w 940118"/>
                      <a:gd name="connsiteY43" fmla="*/ 264453 h 1580197"/>
                      <a:gd name="connsiteX44" fmla="*/ 228600 w 940118"/>
                      <a:gd name="connsiteY44" fmla="*/ 258128 h 1580197"/>
                      <a:gd name="connsiteX45" fmla="*/ 242888 w 940118"/>
                      <a:gd name="connsiteY45" fmla="*/ 241935 h 1580197"/>
                      <a:gd name="connsiteX46" fmla="*/ 287315 w 940118"/>
                      <a:gd name="connsiteY46" fmla="*/ 198453 h 1580197"/>
                      <a:gd name="connsiteX47" fmla="*/ 286702 w 940118"/>
                      <a:gd name="connsiteY47" fmla="*/ 198120 h 1580197"/>
                      <a:gd name="connsiteX48" fmla="*/ 359092 w 940118"/>
                      <a:gd name="connsiteY48" fmla="*/ 140970 h 1580197"/>
                      <a:gd name="connsiteX49" fmla="*/ 378434 w 940118"/>
                      <a:gd name="connsiteY49" fmla="*/ 151488 h 1580197"/>
                      <a:gd name="connsiteX50" fmla="*/ 378837 w 940118"/>
                      <a:gd name="connsiteY50" fmla="*/ 151226 h 1580197"/>
                      <a:gd name="connsiteX51" fmla="*/ 360045 w 940118"/>
                      <a:gd name="connsiteY51" fmla="*/ 140970 h 1580197"/>
                      <a:gd name="connsiteX52" fmla="*/ 486263 w 940118"/>
                      <a:gd name="connsiteY52" fmla="*/ 68845 h 1580197"/>
                      <a:gd name="connsiteX53" fmla="*/ 485775 w 940118"/>
                      <a:gd name="connsiteY53" fmla="*/ 68580 h 1580197"/>
                      <a:gd name="connsiteX54" fmla="*/ 572452 w 940118"/>
                      <a:gd name="connsiteY54" fmla="*/ 32385 h 1580197"/>
                      <a:gd name="connsiteX55" fmla="*/ 595123 w 940118"/>
                      <a:gd name="connsiteY55" fmla="*/ 44713 h 1580197"/>
                      <a:gd name="connsiteX56" fmla="*/ 595672 w 940118"/>
                      <a:gd name="connsiteY56" fmla="*/ 44538 h 1580197"/>
                      <a:gd name="connsiteX57" fmla="*/ 573405 w 940118"/>
                      <a:gd name="connsiteY57" fmla="*/ 32385 h 1580197"/>
                      <a:gd name="connsiteX58" fmla="*/ 679133 w 940118"/>
                      <a:gd name="connsiteY58" fmla="*/ 0 h 1580197"/>
                      <a:gd name="connsiteX0" fmla="*/ 812750 w 940118"/>
                      <a:gd name="connsiteY0" fmla="*/ 163017 h 1580197"/>
                      <a:gd name="connsiteX1" fmla="*/ 812706 w 940118"/>
                      <a:gd name="connsiteY1" fmla="*/ 163034 h 1580197"/>
                      <a:gd name="connsiteX2" fmla="*/ 832937 w 940118"/>
                      <a:gd name="connsiteY2" fmla="*/ 174035 h 1580197"/>
                      <a:gd name="connsiteX3" fmla="*/ 812750 w 940118"/>
                      <a:gd name="connsiteY3" fmla="*/ 163017 h 1580197"/>
                      <a:gd name="connsiteX4" fmla="*/ 679133 w 940118"/>
                      <a:gd name="connsiteY4" fmla="*/ 0 h 1580197"/>
                      <a:gd name="connsiteX5" fmla="*/ 940118 w 940118"/>
                      <a:gd name="connsiteY5" fmla="*/ 140970 h 1580197"/>
                      <a:gd name="connsiteX6" fmla="*/ 833438 w 940118"/>
                      <a:gd name="connsiteY6" fmla="*/ 174308 h 1580197"/>
                      <a:gd name="connsiteX7" fmla="*/ 747299 w 940118"/>
                      <a:gd name="connsiteY7" fmla="*/ 210278 h 1580197"/>
                      <a:gd name="connsiteX8" fmla="*/ 747713 w 940118"/>
                      <a:gd name="connsiteY8" fmla="*/ 210503 h 1580197"/>
                      <a:gd name="connsiteX9" fmla="*/ 620078 w 940118"/>
                      <a:gd name="connsiteY9" fmla="*/ 282893 h 1580197"/>
                      <a:gd name="connsiteX10" fmla="*/ 620077 w 940118"/>
                      <a:gd name="connsiteY10" fmla="*/ 282893 h 1580197"/>
                      <a:gd name="connsiteX11" fmla="*/ 548076 w 940118"/>
                      <a:gd name="connsiteY11" fmla="*/ 339736 h 1580197"/>
                      <a:gd name="connsiteX12" fmla="*/ 548640 w 940118"/>
                      <a:gd name="connsiteY12" fmla="*/ 340043 h 1580197"/>
                      <a:gd name="connsiteX13" fmla="*/ 503873 w 940118"/>
                      <a:gd name="connsiteY13" fmla="*/ 383858 h 1580197"/>
                      <a:gd name="connsiteX14" fmla="*/ 488633 w 940118"/>
                      <a:gd name="connsiteY14" fmla="*/ 399098 h 1580197"/>
                      <a:gd name="connsiteX15" fmla="*/ 488633 w 940118"/>
                      <a:gd name="connsiteY15" fmla="*/ 400050 h 1580197"/>
                      <a:gd name="connsiteX16" fmla="*/ 422910 w 940118"/>
                      <a:gd name="connsiteY16" fmla="*/ 482918 h 1580197"/>
                      <a:gd name="connsiteX17" fmla="*/ 422910 w 940118"/>
                      <a:gd name="connsiteY17" fmla="*/ 483870 h 1580197"/>
                      <a:gd name="connsiteX18" fmla="*/ 367665 w 940118"/>
                      <a:gd name="connsiteY18" fmla="*/ 572453 h 1580197"/>
                      <a:gd name="connsiteX19" fmla="*/ 368618 w 940118"/>
                      <a:gd name="connsiteY19" fmla="*/ 573405 h 1580197"/>
                      <a:gd name="connsiteX20" fmla="*/ 317183 w 940118"/>
                      <a:gd name="connsiteY20" fmla="*/ 684847 h 1580197"/>
                      <a:gd name="connsiteX21" fmla="*/ 305241 w 940118"/>
                      <a:gd name="connsiteY21" fmla="*/ 678329 h 1580197"/>
                      <a:gd name="connsiteX22" fmla="*/ 305235 w 940118"/>
                      <a:gd name="connsiteY22" fmla="*/ 678350 h 1580197"/>
                      <a:gd name="connsiteX23" fmla="*/ 317183 w 940118"/>
                      <a:gd name="connsiteY23" fmla="*/ 684847 h 1580197"/>
                      <a:gd name="connsiteX24" fmla="*/ 260985 w 940118"/>
                      <a:gd name="connsiteY24" fmla="*/ 1014413 h 1580197"/>
                      <a:gd name="connsiteX25" fmla="*/ 342900 w 940118"/>
                      <a:gd name="connsiteY25" fmla="*/ 1373505 h 1580197"/>
                      <a:gd name="connsiteX26" fmla="*/ 546735 w 940118"/>
                      <a:gd name="connsiteY26" fmla="*/ 1580197 h 1580197"/>
                      <a:gd name="connsiteX27" fmla="*/ 285750 w 940118"/>
                      <a:gd name="connsiteY27" fmla="*/ 1438275 h 1580197"/>
                      <a:gd name="connsiteX28" fmla="*/ 81915 w 940118"/>
                      <a:gd name="connsiteY28" fmla="*/ 1231583 h 1580197"/>
                      <a:gd name="connsiteX29" fmla="*/ 0 w 940118"/>
                      <a:gd name="connsiteY29" fmla="*/ 872490 h 1580197"/>
                      <a:gd name="connsiteX30" fmla="*/ 56197 w 940118"/>
                      <a:gd name="connsiteY30" fmla="*/ 542925 h 1580197"/>
                      <a:gd name="connsiteX31" fmla="*/ 62441 w 940118"/>
                      <a:gd name="connsiteY31" fmla="*/ 546321 h 1580197"/>
                      <a:gd name="connsiteX32" fmla="*/ 62617 w 940118"/>
                      <a:gd name="connsiteY32" fmla="*/ 545909 h 1580197"/>
                      <a:gd name="connsiteX33" fmla="*/ 57150 w 940118"/>
                      <a:gd name="connsiteY33" fmla="*/ 542925 h 1580197"/>
                      <a:gd name="connsiteX34" fmla="*/ 107444 w 940118"/>
                      <a:gd name="connsiteY34" fmla="*/ 431896 h 1580197"/>
                      <a:gd name="connsiteX35" fmla="*/ 106680 w 940118"/>
                      <a:gd name="connsiteY35" fmla="*/ 431483 h 1580197"/>
                      <a:gd name="connsiteX36" fmla="*/ 161925 w 940118"/>
                      <a:gd name="connsiteY36" fmla="*/ 341948 h 1580197"/>
                      <a:gd name="connsiteX37" fmla="*/ 171758 w 940118"/>
                      <a:gd name="connsiteY37" fmla="*/ 347295 h 1580197"/>
                      <a:gd name="connsiteX38" fmla="*/ 171778 w 940118"/>
                      <a:gd name="connsiteY38" fmla="*/ 347270 h 1580197"/>
                      <a:gd name="connsiteX39" fmla="*/ 161925 w 940118"/>
                      <a:gd name="connsiteY39" fmla="*/ 341948 h 1580197"/>
                      <a:gd name="connsiteX40" fmla="*/ 227648 w 940118"/>
                      <a:gd name="connsiteY40" fmla="*/ 258128 h 1580197"/>
                      <a:gd name="connsiteX41" fmla="*/ 239906 w 940118"/>
                      <a:gd name="connsiteY41" fmla="*/ 264794 h 1580197"/>
                      <a:gd name="connsiteX42" fmla="*/ 240267 w 940118"/>
                      <a:gd name="connsiteY42" fmla="*/ 264453 h 1580197"/>
                      <a:gd name="connsiteX43" fmla="*/ 228600 w 940118"/>
                      <a:gd name="connsiteY43" fmla="*/ 258128 h 1580197"/>
                      <a:gd name="connsiteX44" fmla="*/ 242888 w 940118"/>
                      <a:gd name="connsiteY44" fmla="*/ 241935 h 1580197"/>
                      <a:gd name="connsiteX45" fmla="*/ 287315 w 940118"/>
                      <a:gd name="connsiteY45" fmla="*/ 198453 h 1580197"/>
                      <a:gd name="connsiteX46" fmla="*/ 286702 w 940118"/>
                      <a:gd name="connsiteY46" fmla="*/ 198120 h 1580197"/>
                      <a:gd name="connsiteX47" fmla="*/ 359092 w 940118"/>
                      <a:gd name="connsiteY47" fmla="*/ 140970 h 1580197"/>
                      <a:gd name="connsiteX48" fmla="*/ 378434 w 940118"/>
                      <a:gd name="connsiteY48" fmla="*/ 151488 h 1580197"/>
                      <a:gd name="connsiteX49" fmla="*/ 378837 w 940118"/>
                      <a:gd name="connsiteY49" fmla="*/ 151226 h 1580197"/>
                      <a:gd name="connsiteX50" fmla="*/ 360045 w 940118"/>
                      <a:gd name="connsiteY50" fmla="*/ 140970 h 1580197"/>
                      <a:gd name="connsiteX51" fmla="*/ 486263 w 940118"/>
                      <a:gd name="connsiteY51" fmla="*/ 68845 h 1580197"/>
                      <a:gd name="connsiteX52" fmla="*/ 485775 w 940118"/>
                      <a:gd name="connsiteY52" fmla="*/ 68580 h 1580197"/>
                      <a:gd name="connsiteX53" fmla="*/ 572452 w 940118"/>
                      <a:gd name="connsiteY53" fmla="*/ 32385 h 1580197"/>
                      <a:gd name="connsiteX54" fmla="*/ 595123 w 940118"/>
                      <a:gd name="connsiteY54" fmla="*/ 44713 h 1580197"/>
                      <a:gd name="connsiteX55" fmla="*/ 595672 w 940118"/>
                      <a:gd name="connsiteY55" fmla="*/ 44538 h 1580197"/>
                      <a:gd name="connsiteX56" fmla="*/ 573405 w 940118"/>
                      <a:gd name="connsiteY56" fmla="*/ 32385 h 1580197"/>
                      <a:gd name="connsiteX57" fmla="*/ 679133 w 940118"/>
                      <a:gd name="connsiteY57" fmla="*/ 0 h 1580197"/>
                      <a:gd name="connsiteX0" fmla="*/ 812750 w 940118"/>
                      <a:gd name="connsiteY0" fmla="*/ 163017 h 1580197"/>
                      <a:gd name="connsiteX1" fmla="*/ 812706 w 940118"/>
                      <a:gd name="connsiteY1" fmla="*/ 163034 h 1580197"/>
                      <a:gd name="connsiteX2" fmla="*/ 832937 w 940118"/>
                      <a:gd name="connsiteY2" fmla="*/ 174035 h 1580197"/>
                      <a:gd name="connsiteX3" fmla="*/ 812750 w 940118"/>
                      <a:gd name="connsiteY3" fmla="*/ 163017 h 1580197"/>
                      <a:gd name="connsiteX4" fmla="*/ 679133 w 940118"/>
                      <a:gd name="connsiteY4" fmla="*/ 0 h 1580197"/>
                      <a:gd name="connsiteX5" fmla="*/ 940118 w 940118"/>
                      <a:gd name="connsiteY5" fmla="*/ 140970 h 1580197"/>
                      <a:gd name="connsiteX6" fmla="*/ 747299 w 940118"/>
                      <a:gd name="connsiteY6" fmla="*/ 210278 h 1580197"/>
                      <a:gd name="connsiteX7" fmla="*/ 747713 w 940118"/>
                      <a:gd name="connsiteY7" fmla="*/ 210503 h 1580197"/>
                      <a:gd name="connsiteX8" fmla="*/ 620078 w 940118"/>
                      <a:gd name="connsiteY8" fmla="*/ 282893 h 1580197"/>
                      <a:gd name="connsiteX9" fmla="*/ 620077 w 940118"/>
                      <a:gd name="connsiteY9" fmla="*/ 282893 h 1580197"/>
                      <a:gd name="connsiteX10" fmla="*/ 548076 w 940118"/>
                      <a:gd name="connsiteY10" fmla="*/ 339736 h 1580197"/>
                      <a:gd name="connsiteX11" fmla="*/ 548640 w 940118"/>
                      <a:gd name="connsiteY11" fmla="*/ 340043 h 1580197"/>
                      <a:gd name="connsiteX12" fmla="*/ 503873 w 940118"/>
                      <a:gd name="connsiteY12" fmla="*/ 383858 h 1580197"/>
                      <a:gd name="connsiteX13" fmla="*/ 488633 w 940118"/>
                      <a:gd name="connsiteY13" fmla="*/ 399098 h 1580197"/>
                      <a:gd name="connsiteX14" fmla="*/ 488633 w 940118"/>
                      <a:gd name="connsiteY14" fmla="*/ 400050 h 1580197"/>
                      <a:gd name="connsiteX15" fmla="*/ 422910 w 940118"/>
                      <a:gd name="connsiteY15" fmla="*/ 482918 h 1580197"/>
                      <a:gd name="connsiteX16" fmla="*/ 422910 w 940118"/>
                      <a:gd name="connsiteY16" fmla="*/ 483870 h 1580197"/>
                      <a:gd name="connsiteX17" fmla="*/ 367665 w 940118"/>
                      <a:gd name="connsiteY17" fmla="*/ 572453 h 1580197"/>
                      <a:gd name="connsiteX18" fmla="*/ 368618 w 940118"/>
                      <a:gd name="connsiteY18" fmla="*/ 573405 h 1580197"/>
                      <a:gd name="connsiteX19" fmla="*/ 317183 w 940118"/>
                      <a:gd name="connsiteY19" fmla="*/ 684847 h 1580197"/>
                      <a:gd name="connsiteX20" fmla="*/ 305241 w 940118"/>
                      <a:gd name="connsiteY20" fmla="*/ 678329 h 1580197"/>
                      <a:gd name="connsiteX21" fmla="*/ 305235 w 940118"/>
                      <a:gd name="connsiteY21" fmla="*/ 678350 h 1580197"/>
                      <a:gd name="connsiteX22" fmla="*/ 317183 w 940118"/>
                      <a:gd name="connsiteY22" fmla="*/ 684847 h 1580197"/>
                      <a:gd name="connsiteX23" fmla="*/ 260985 w 940118"/>
                      <a:gd name="connsiteY23" fmla="*/ 1014413 h 1580197"/>
                      <a:gd name="connsiteX24" fmla="*/ 342900 w 940118"/>
                      <a:gd name="connsiteY24" fmla="*/ 1373505 h 1580197"/>
                      <a:gd name="connsiteX25" fmla="*/ 546735 w 940118"/>
                      <a:gd name="connsiteY25" fmla="*/ 1580197 h 1580197"/>
                      <a:gd name="connsiteX26" fmla="*/ 285750 w 940118"/>
                      <a:gd name="connsiteY26" fmla="*/ 1438275 h 1580197"/>
                      <a:gd name="connsiteX27" fmla="*/ 81915 w 940118"/>
                      <a:gd name="connsiteY27" fmla="*/ 1231583 h 1580197"/>
                      <a:gd name="connsiteX28" fmla="*/ 0 w 940118"/>
                      <a:gd name="connsiteY28" fmla="*/ 872490 h 1580197"/>
                      <a:gd name="connsiteX29" fmla="*/ 56197 w 940118"/>
                      <a:gd name="connsiteY29" fmla="*/ 542925 h 1580197"/>
                      <a:gd name="connsiteX30" fmla="*/ 62441 w 940118"/>
                      <a:gd name="connsiteY30" fmla="*/ 546321 h 1580197"/>
                      <a:gd name="connsiteX31" fmla="*/ 62617 w 940118"/>
                      <a:gd name="connsiteY31" fmla="*/ 545909 h 1580197"/>
                      <a:gd name="connsiteX32" fmla="*/ 57150 w 940118"/>
                      <a:gd name="connsiteY32" fmla="*/ 542925 h 1580197"/>
                      <a:gd name="connsiteX33" fmla="*/ 107444 w 940118"/>
                      <a:gd name="connsiteY33" fmla="*/ 431896 h 1580197"/>
                      <a:gd name="connsiteX34" fmla="*/ 106680 w 940118"/>
                      <a:gd name="connsiteY34" fmla="*/ 431483 h 1580197"/>
                      <a:gd name="connsiteX35" fmla="*/ 161925 w 940118"/>
                      <a:gd name="connsiteY35" fmla="*/ 341948 h 1580197"/>
                      <a:gd name="connsiteX36" fmla="*/ 171758 w 940118"/>
                      <a:gd name="connsiteY36" fmla="*/ 347295 h 1580197"/>
                      <a:gd name="connsiteX37" fmla="*/ 171778 w 940118"/>
                      <a:gd name="connsiteY37" fmla="*/ 347270 h 1580197"/>
                      <a:gd name="connsiteX38" fmla="*/ 161925 w 940118"/>
                      <a:gd name="connsiteY38" fmla="*/ 341948 h 1580197"/>
                      <a:gd name="connsiteX39" fmla="*/ 227648 w 940118"/>
                      <a:gd name="connsiteY39" fmla="*/ 258128 h 1580197"/>
                      <a:gd name="connsiteX40" fmla="*/ 239906 w 940118"/>
                      <a:gd name="connsiteY40" fmla="*/ 264794 h 1580197"/>
                      <a:gd name="connsiteX41" fmla="*/ 240267 w 940118"/>
                      <a:gd name="connsiteY41" fmla="*/ 264453 h 1580197"/>
                      <a:gd name="connsiteX42" fmla="*/ 228600 w 940118"/>
                      <a:gd name="connsiteY42" fmla="*/ 258128 h 1580197"/>
                      <a:gd name="connsiteX43" fmla="*/ 242888 w 940118"/>
                      <a:gd name="connsiteY43" fmla="*/ 241935 h 1580197"/>
                      <a:gd name="connsiteX44" fmla="*/ 287315 w 940118"/>
                      <a:gd name="connsiteY44" fmla="*/ 198453 h 1580197"/>
                      <a:gd name="connsiteX45" fmla="*/ 286702 w 940118"/>
                      <a:gd name="connsiteY45" fmla="*/ 198120 h 1580197"/>
                      <a:gd name="connsiteX46" fmla="*/ 359092 w 940118"/>
                      <a:gd name="connsiteY46" fmla="*/ 140970 h 1580197"/>
                      <a:gd name="connsiteX47" fmla="*/ 378434 w 940118"/>
                      <a:gd name="connsiteY47" fmla="*/ 151488 h 1580197"/>
                      <a:gd name="connsiteX48" fmla="*/ 378837 w 940118"/>
                      <a:gd name="connsiteY48" fmla="*/ 151226 h 1580197"/>
                      <a:gd name="connsiteX49" fmla="*/ 360045 w 940118"/>
                      <a:gd name="connsiteY49" fmla="*/ 140970 h 1580197"/>
                      <a:gd name="connsiteX50" fmla="*/ 486263 w 940118"/>
                      <a:gd name="connsiteY50" fmla="*/ 68845 h 1580197"/>
                      <a:gd name="connsiteX51" fmla="*/ 485775 w 940118"/>
                      <a:gd name="connsiteY51" fmla="*/ 68580 h 1580197"/>
                      <a:gd name="connsiteX52" fmla="*/ 572452 w 940118"/>
                      <a:gd name="connsiteY52" fmla="*/ 32385 h 1580197"/>
                      <a:gd name="connsiteX53" fmla="*/ 595123 w 940118"/>
                      <a:gd name="connsiteY53" fmla="*/ 44713 h 1580197"/>
                      <a:gd name="connsiteX54" fmla="*/ 595672 w 940118"/>
                      <a:gd name="connsiteY54" fmla="*/ 44538 h 1580197"/>
                      <a:gd name="connsiteX55" fmla="*/ 573405 w 940118"/>
                      <a:gd name="connsiteY55" fmla="*/ 32385 h 1580197"/>
                      <a:gd name="connsiteX56" fmla="*/ 679133 w 940118"/>
                      <a:gd name="connsiteY56" fmla="*/ 0 h 1580197"/>
                      <a:gd name="connsiteX0" fmla="*/ 832937 w 940118"/>
                      <a:gd name="connsiteY0" fmla="*/ 174035 h 1580197"/>
                      <a:gd name="connsiteX1" fmla="*/ 812706 w 940118"/>
                      <a:gd name="connsiteY1" fmla="*/ 163034 h 1580197"/>
                      <a:gd name="connsiteX2" fmla="*/ 832937 w 940118"/>
                      <a:gd name="connsiteY2" fmla="*/ 174035 h 1580197"/>
                      <a:gd name="connsiteX3" fmla="*/ 679133 w 940118"/>
                      <a:gd name="connsiteY3" fmla="*/ 0 h 1580197"/>
                      <a:gd name="connsiteX4" fmla="*/ 940118 w 940118"/>
                      <a:gd name="connsiteY4" fmla="*/ 140970 h 1580197"/>
                      <a:gd name="connsiteX5" fmla="*/ 747299 w 940118"/>
                      <a:gd name="connsiteY5" fmla="*/ 210278 h 1580197"/>
                      <a:gd name="connsiteX6" fmla="*/ 747713 w 940118"/>
                      <a:gd name="connsiteY6" fmla="*/ 210503 h 1580197"/>
                      <a:gd name="connsiteX7" fmla="*/ 620078 w 940118"/>
                      <a:gd name="connsiteY7" fmla="*/ 282893 h 1580197"/>
                      <a:gd name="connsiteX8" fmla="*/ 620077 w 940118"/>
                      <a:gd name="connsiteY8" fmla="*/ 282893 h 1580197"/>
                      <a:gd name="connsiteX9" fmla="*/ 548076 w 940118"/>
                      <a:gd name="connsiteY9" fmla="*/ 339736 h 1580197"/>
                      <a:gd name="connsiteX10" fmla="*/ 548640 w 940118"/>
                      <a:gd name="connsiteY10" fmla="*/ 340043 h 1580197"/>
                      <a:gd name="connsiteX11" fmla="*/ 503873 w 940118"/>
                      <a:gd name="connsiteY11" fmla="*/ 383858 h 1580197"/>
                      <a:gd name="connsiteX12" fmla="*/ 488633 w 940118"/>
                      <a:gd name="connsiteY12" fmla="*/ 399098 h 1580197"/>
                      <a:gd name="connsiteX13" fmla="*/ 488633 w 940118"/>
                      <a:gd name="connsiteY13" fmla="*/ 400050 h 1580197"/>
                      <a:gd name="connsiteX14" fmla="*/ 422910 w 940118"/>
                      <a:gd name="connsiteY14" fmla="*/ 482918 h 1580197"/>
                      <a:gd name="connsiteX15" fmla="*/ 422910 w 940118"/>
                      <a:gd name="connsiteY15" fmla="*/ 483870 h 1580197"/>
                      <a:gd name="connsiteX16" fmla="*/ 367665 w 940118"/>
                      <a:gd name="connsiteY16" fmla="*/ 572453 h 1580197"/>
                      <a:gd name="connsiteX17" fmla="*/ 368618 w 940118"/>
                      <a:gd name="connsiteY17" fmla="*/ 573405 h 1580197"/>
                      <a:gd name="connsiteX18" fmla="*/ 317183 w 940118"/>
                      <a:gd name="connsiteY18" fmla="*/ 684847 h 1580197"/>
                      <a:gd name="connsiteX19" fmla="*/ 305241 w 940118"/>
                      <a:gd name="connsiteY19" fmla="*/ 678329 h 1580197"/>
                      <a:gd name="connsiteX20" fmla="*/ 305235 w 940118"/>
                      <a:gd name="connsiteY20" fmla="*/ 678350 h 1580197"/>
                      <a:gd name="connsiteX21" fmla="*/ 317183 w 940118"/>
                      <a:gd name="connsiteY21" fmla="*/ 684847 h 1580197"/>
                      <a:gd name="connsiteX22" fmla="*/ 260985 w 940118"/>
                      <a:gd name="connsiteY22" fmla="*/ 1014413 h 1580197"/>
                      <a:gd name="connsiteX23" fmla="*/ 342900 w 940118"/>
                      <a:gd name="connsiteY23" fmla="*/ 1373505 h 1580197"/>
                      <a:gd name="connsiteX24" fmla="*/ 546735 w 940118"/>
                      <a:gd name="connsiteY24" fmla="*/ 1580197 h 1580197"/>
                      <a:gd name="connsiteX25" fmla="*/ 285750 w 940118"/>
                      <a:gd name="connsiteY25" fmla="*/ 1438275 h 1580197"/>
                      <a:gd name="connsiteX26" fmla="*/ 81915 w 940118"/>
                      <a:gd name="connsiteY26" fmla="*/ 1231583 h 1580197"/>
                      <a:gd name="connsiteX27" fmla="*/ 0 w 940118"/>
                      <a:gd name="connsiteY27" fmla="*/ 872490 h 1580197"/>
                      <a:gd name="connsiteX28" fmla="*/ 56197 w 940118"/>
                      <a:gd name="connsiteY28" fmla="*/ 542925 h 1580197"/>
                      <a:gd name="connsiteX29" fmla="*/ 62441 w 940118"/>
                      <a:gd name="connsiteY29" fmla="*/ 546321 h 1580197"/>
                      <a:gd name="connsiteX30" fmla="*/ 62617 w 940118"/>
                      <a:gd name="connsiteY30" fmla="*/ 545909 h 1580197"/>
                      <a:gd name="connsiteX31" fmla="*/ 57150 w 940118"/>
                      <a:gd name="connsiteY31" fmla="*/ 542925 h 1580197"/>
                      <a:gd name="connsiteX32" fmla="*/ 107444 w 940118"/>
                      <a:gd name="connsiteY32" fmla="*/ 431896 h 1580197"/>
                      <a:gd name="connsiteX33" fmla="*/ 106680 w 940118"/>
                      <a:gd name="connsiteY33" fmla="*/ 431483 h 1580197"/>
                      <a:gd name="connsiteX34" fmla="*/ 161925 w 940118"/>
                      <a:gd name="connsiteY34" fmla="*/ 341948 h 1580197"/>
                      <a:gd name="connsiteX35" fmla="*/ 171758 w 940118"/>
                      <a:gd name="connsiteY35" fmla="*/ 347295 h 1580197"/>
                      <a:gd name="connsiteX36" fmla="*/ 171778 w 940118"/>
                      <a:gd name="connsiteY36" fmla="*/ 347270 h 1580197"/>
                      <a:gd name="connsiteX37" fmla="*/ 161925 w 940118"/>
                      <a:gd name="connsiteY37" fmla="*/ 341948 h 1580197"/>
                      <a:gd name="connsiteX38" fmla="*/ 227648 w 940118"/>
                      <a:gd name="connsiteY38" fmla="*/ 258128 h 1580197"/>
                      <a:gd name="connsiteX39" fmla="*/ 239906 w 940118"/>
                      <a:gd name="connsiteY39" fmla="*/ 264794 h 1580197"/>
                      <a:gd name="connsiteX40" fmla="*/ 240267 w 940118"/>
                      <a:gd name="connsiteY40" fmla="*/ 264453 h 1580197"/>
                      <a:gd name="connsiteX41" fmla="*/ 228600 w 940118"/>
                      <a:gd name="connsiteY41" fmla="*/ 258128 h 1580197"/>
                      <a:gd name="connsiteX42" fmla="*/ 242888 w 940118"/>
                      <a:gd name="connsiteY42" fmla="*/ 241935 h 1580197"/>
                      <a:gd name="connsiteX43" fmla="*/ 287315 w 940118"/>
                      <a:gd name="connsiteY43" fmla="*/ 198453 h 1580197"/>
                      <a:gd name="connsiteX44" fmla="*/ 286702 w 940118"/>
                      <a:gd name="connsiteY44" fmla="*/ 198120 h 1580197"/>
                      <a:gd name="connsiteX45" fmla="*/ 359092 w 940118"/>
                      <a:gd name="connsiteY45" fmla="*/ 140970 h 1580197"/>
                      <a:gd name="connsiteX46" fmla="*/ 378434 w 940118"/>
                      <a:gd name="connsiteY46" fmla="*/ 151488 h 1580197"/>
                      <a:gd name="connsiteX47" fmla="*/ 378837 w 940118"/>
                      <a:gd name="connsiteY47" fmla="*/ 151226 h 1580197"/>
                      <a:gd name="connsiteX48" fmla="*/ 360045 w 940118"/>
                      <a:gd name="connsiteY48" fmla="*/ 140970 h 1580197"/>
                      <a:gd name="connsiteX49" fmla="*/ 486263 w 940118"/>
                      <a:gd name="connsiteY49" fmla="*/ 68845 h 1580197"/>
                      <a:gd name="connsiteX50" fmla="*/ 485775 w 940118"/>
                      <a:gd name="connsiteY50" fmla="*/ 68580 h 1580197"/>
                      <a:gd name="connsiteX51" fmla="*/ 572452 w 940118"/>
                      <a:gd name="connsiteY51" fmla="*/ 32385 h 1580197"/>
                      <a:gd name="connsiteX52" fmla="*/ 595123 w 940118"/>
                      <a:gd name="connsiteY52" fmla="*/ 44713 h 1580197"/>
                      <a:gd name="connsiteX53" fmla="*/ 595672 w 940118"/>
                      <a:gd name="connsiteY53" fmla="*/ 44538 h 1580197"/>
                      <a:gd name="connsiteX54" fmla="*/ 573405 w 940118"/>
                      <a:gd name="connsiteY54" fmla="*/ 32385 h 1580197"/>
                      <a:gd name="connsiteX55" fmla="*/ 679133 w 940118"/>
                      <a:gd name="connsiteY55" fmla="*/ 0 h 1580197"/>
                      <a:gd name="connsiteX0" fmla="*/ 679133 w 940118"/>
                      <a:gd name="connsiteY0" fmla="*/ 0 h 1580197"/>
                      <a:gd name="connsiteX1" fmla="*/ 940118 w 940118"/>
                      <a:gd name="connsiteY1" fmla="*/ 140970 h 1580197"/>
                      <a:gd name="connsiteX2" fmla="*/ 747299 w 940118"/>
                      <a:gd name="connsiteY2" fmla="*/ 210278 h 1580197"/>
                      <a:gd name="connsiteX3" fmla="*/ 747713 w 940118"/>
                      <a:gd name="connsiteY3" fmla="*/ 210503 h 1580197"/>
                      <a:gd name="connsiteX4" fmla="*/ 620078 w 940118"/>
                      <a:gd name="connsiteY4" fmla="*/ 282893 h 1580197"/>
                      <a:gd name="connsiteX5" fmla="*/ 620077 w 940118"/>
                      <a:gd name="connsiteY5" fmla="*/ 282893 h 1580197"/>
                      <a:gd name="connsiteX6" fmla="*/ 548076 w 940118"/>
                      <a:gd name="connsiteY6" fmla="*/ 339736 h 1580197"/>
                      <a:gd name="connsiteX7" fmla="*/ 548640 w 940118"/>
                      <a:gd name="connsiteY7" fmla="*/ 340043 h 1580197"/>
                      <a:gd name="connsiteX8" fmla="*/ 503873 w 940118"/>
                      <a:gd name="connsiteY8" fmla="*/ 383858 h 1580197"/>
                      <a:gd name="connsiteX9" fmla="*/ 488633 w 940118"/>
                      <a:gd name="connsiteY9" fmla="*/ 399098 h 1580197"/>
                      <a:gd name="connsiteX10" fmla="*/ 488633 w 940118"/>
                      <a:gd name="connsiteY10" fmla="*/ 400050 h 1580197"/>
                      <a:gd name="connsiteX11" fmla="*/ 422910 w 940118"/>
                      <a:gd name="connsiteY11" fmla="*/ 482918 h 1580197"/>
                      <a:gd name="connsiteX12" fmla="*/ 422910 w 940118"/>
                      <a:gd name="connsiteY12" fmla="*/ 483870 h 1580197"/>
                      <a:gd name="connsiteX13" fmla="*/ 367665 w 940118"/>
                      <a:gd name="connsiteY13" fmla="*/ 572453 h 1580197"/>
                      <a:gd name="connsiteX14" fmla="*/ 368618 w 940118"/>
                      <a:gd name="connsiteY14" fmla="*/ 573405 h 1580197"/>
                      <a:gd name="connsiteX15" fmla="*/ 317183 w 940118"/>
                      <a:gd name="connsiteY15" fmla="*/ 684847 h 1580197"/>
                      <a:gd name="connsiteX16" fmla="*/ 305241 w 940118"/>
                      <a:gd name="connsiteY16" fmla="*/ 678329 h 1580197"/>
                      <a:gd name="connsiteX17" fmla="*/ 305235 w 940118"/>
                      <a:gd name="connsiteY17" fmla="*/ 678350 h 1580197"/>
                      <a:gd name="connsiteX18" fmla="*/ 317183 w 940118"/>
                      <a:gd name="connsiteY18" fmla="*/ 684847 h 1580197"/>
                      <a:gd name="connsiteX19" fmla="*/ 260985 w 940118"/>
                      <a:gd name="connsiteY19" fmla="*/ 1014413 h 1580197"/>
                      <a:gd name="connsiteX20" fmla="*/ 342900 w 940118"/>
                      <a:gd name="connsiteY20" fmla="*/ 1373505 h 1580197"/>
                      <a:gd name="connsiteX21" fmla="*/ 546735 w 940118"/>
                      <a:gd name="connsiteY21" fmla="*/ 1580197 h 1580197"/>
                      <a:gd name="connsiteX22" fmla="*/ 285750 w 940118"/>
                      <a:gd name="connsiteY22" fmla="*/ 1438275 h 1580197"/>
                      <a:gd name="connsiteX23" fmla="*/ 81915 w 940118"/>
                      <a:gd name="connsiteY23" fmla="*/ 1231583 h 1580197"/>
                      <a:gd name="connsiteX24" fmla="*/ 0 w 940118"/>
                      <a:gd name="connsiteY24" fmla="*/ 872490 h 1580197"/>
                      <a:gd name="connsiteX25" fmla="*/ 56197 w 940118"/>
                      <a:gd name="connsiteY25" fmla="*/ 542925 h 1580197"/>
                      <a:gd name="connsiteX26" fmla="*/ 62441 w 940118"/>
                      <a:gd name="connsiteY26" fmla="*/ 546321 h 1580197"/>
                      <a:gd name="connsiteX27" fmla="*/ 62617 w 940118"/>
                      <a:gd name="connsiteY27" fmla="*/ 545909 h 1580197"/>
                      <a:gd name="connsiteX28" fmla="*/ 57150 w 940118"/>
                      <a:gd name="connsiteY28" fmla="*/ 542925 h 1580197"/>
                      <a:gd name="connsiteX29" fmla="*/ 107444 w 940118"/>
                      <a:gd name="connsiteY29" fmla="*/ 431896 h 1580197"/>
                      <a:gd name="connsiteX30" fmla="*/ 106680 w 940118"/>
                      <a:gd name="connsiteY30" fmla="*/ 431483 h 1580197"/>
                      <a:gd name="connsiteX31" fmla="*/ 161925 w 940118"/>
                      <a:gd name="connsiteY31" fmla="*/ 341948 h 1580197"/>
                      <a:gd name="connsiteX32" fmla="*/ 171758 w 940118"/>
                      <a:gd name="connsiteY32" fmla="*/ 347295 h 1580197"/>
                      <a:gd name="connsiteX33" fmla="*/ 171778 w 940118"/>
                      <a:gd name="connsiteY33" fmla="*/ 347270 h 1580197"/>
                      <a:gd name="connsiteX34" fmla="*/ 161925 w 940118"/>
                      <a:gd name="connsiteY34" fmla="*/ 341948 h 1580197"/>
                      <a:gd name="connsiteX35" fmla="*/ 227648 w 940118"/>
                      <a:gd name="connsiteY35" fmla="*/ 258128 h 1580197"/>
                      <a:gd name="connsiteX36" fmla="*/ 239906 w 940118"/>
                      <a:gd name="connsiteY36" fmla="*/ 264794 h 1580197"/>
                      <a:gd name="connsiteX37" fmla="*/ 240267 w 940118"/>
                      <a:gd name="connsiteY37" fmla="*/ 264453 h 1580197"/>
                      <a:gd name="connsiteX38" fmla="*/ 228600 w 940118"/>
                      <a:gd name="connsiteY38" fmla="*/ 258128 h 1580197"/>
                      <a:gd name="connsiteX39" fmla="*/ 242888 w 940118"/>
                      <a:gd name="connsiteY39" fmla="*/ 241935 h 1580197"/>
                      <a:gd name="connsiteX40" fmla="*/ 287315 w 940118"/>
                      <a:gd name="connsiteY40" fmla="*/ 198453 h 1580197"/>
                      <a:gd name="connsiteX41" fmla="*/ 286702 w 940118"/>
                      <a:gd name="connsiteY41" fmla="*/ 198120 h 1580197"/>
                      <a:gd name="connsiteX42" fmla="*/ 359092 w 940118"/>
                      <a:gd name="connsiteY42" fmla="*/ 140970 h 1580197"/>
                      <a:gd name="connsiteX43" fmla="*/ 378434 w 940118"/>
                      <a:gd name="connsiteY43" fmla="*/ 151488 h 1580197"/>
                      <a:gd name="connsiteX44" fmla="*/ 378837 w 940118"/>
                      <a:gd name="connsiteY44" fmla="*/ 151226 h 1580197"/>
                      <a:gd name="connsiteX45" fmla="*/ 360045 w 940118"/>
                      <a:gd name="connsiteY45" fmla="*/ 140970 h 1580197"/>
                      <a:gd name="connsiteX46" fmla="*/ 486263 w 940118"/>
                      <a:gd name="connsiteY46" fmla="*/ 68845 h 1580197"/>
                      <a:gd name="connsiteX47" fmla="*/ 485775 w 940118"/>
                      <a:gd name="connsiteY47" fmla="*/ 68580 h 1580197"/>
                      <a:gd name="connsiteX48" fmla="*/ 572452 w 940118"/>
                      <a:gd name="connsiteY48" fmla="*/ 32385 h 1580197"/>
                      <a:gd name="connsiteX49" fmla="*/ 595123 w 940118"/>
                      <a:gd name="connsiteY49" fmla="*/ 44713 h 1580197"/>
                      <a:gd name="connsiteX50" fmla="*/ 595672 w 940118"/>
                      <a:gd name="connsiteY50" fmla="*/ 44538 h 1580197"/>
                      <a:gd name="connsiteX51" fmla="*/ 573405 w 940118"/>
                      <a:gd name="connsiteY51" fmla="*/ 32385 h 1580197"/>
                      <a:gd name="connsiteX52" fmla="*/ 679133 w 940118"/>
                      <a:gd name="connsiteY52" fmla="*/ 0 h 1580197"/>
                      <a:gd name="connsiteX0" fmla="*/ 679133 w 940118"/>
                      <a:gd name="connsiteY0" fmla="*/ 0 h 1580197"/>
                      <a:gd name="connsiteX1" fmla="*/ 940118 w 940118"/>
                      <a:gd name="connsiteY1" fmla="*/ 140970 h 1580197"/>
                      <a:gd name="connsiteX2" fmla="*/ 747299 w 940118"/>
                      <a:gd name="connsiteY2" fmla="*/ 210278 h 1580197"/>
                      <a:gd name="connsiteX3" fmla="*/ 747713 w 940118"/>
                      <a:gd name="connsiteY3" fmla="*/ 210503 h 1580197"/>
                      <a:gd name="connsiteX4" fmla="*/ 620078 w 940118"/>
                      <a:gd name="connsiteY4" fmla="*/ 282893 h 1580197"/>
                      <a:gd name="connsiteX5" fmla="*/ 620077 w 940118"/>
                      <a:gd name="connsiteY5" fmla="*/ 282893 h 1580197"/>
                      <a:gd name="connsiteX6" fmla="*/ 548076 w 940118"/>
                      <a:gd name="connsiteY6" fmla="*/ 339736 h 1580197"/>
                      <a:gd name="connsiteX7" fmla="*/ 548640 w 940118"/>
                      <a:gd name="connsiteY7" fmla="*/ 340043 h 1580197"/>
                      <a:gd name="connsiteX8" fmla="*/ 503873 w 940118"/>
                      <a:gd name="connsiteY8" fmla="*/ 383858 h 1580197"/>
                      <a:gd name="connsiteX9" fmla="*/ 488633 w 940118"/>
                      <a:gd name="connsiteY9" fmla="*/ 399098 h 1580197"/>
                      <a:gd name="connsiteX10" fmla="*/ 488633 w 940118"/>
                      <a:gd name="connsiteY10" fmla="*/ 400050 h 1580197"/>
                      <a:gd name="connsiteX11" fmla="*/ 422910 w 940118"/>
                      <a:gd name="connsiteY11" fmla="*/ 482918 h 1580197"/>
                      <a:gd name="connsiteX12" fmla="*/ 422910 w 940118"/>
                      <a:gd name="connsiteY12" fmla="*/ 483870 h 1580197"/>
                      <a:gd name="connsiteX13" fmla="*/ 367665 w 940118"/>
                      <a:gd name="connsiteY13" fmla="*/ 572453 h 1580197"/>
                      <a:gd name="connsiteX14" fmla="*/ 368618 w 940118"/>
                      <a:gd name="connsiteY14" fmla="*/ 573405 h 1580197"/>
                      <a:gd name="connsiteX15" fmla="*/ 317183 w 940118"/>
                      <a:gd name="connsiteY15" fmla="*/ 684847 h 1580197"/>
                      <a:gd name="connsiteX16" fmla="*/ 305241 w 940118"/>
                      <a:gd name="connsiteY16" fmla="*/ 678329 h 1580197"/>
                      <a:gd name="connsiteX17" fmla="*/ 305235 w 940118"/>
                      <a:gd name="connsiteY17" fmla="*/ 678350 h 1580197"/>
                      <a:gd name="connsiteX18" fmla="*/ 317183 w 940118"/>
                      <a:gd name="connsiteY18" fmla="*/ 684847 h 1580197"/>
                      <a:gd name="connsiteX19" fmla="*/ 260985 w 940118"/>
                      <a:gd name="connsiteY19" fmla="*/ 1014413 h 1580197"/>
                      <a:gd name="connsiteX20" fmla="*/ 342900 w 940118"/>
                      <a:gd name="connsiteY20" fmla="*/ 1373505 h 1580197"/>
                      <a:gd name="connsiteX21" fmla="*/ 546735 w 940118"/>
                      <a:gd name="connsiteY21" fmla="*/ 1580197 h 1580197"/>
                      <a:gd name="connsiteX22" fmla="*/ 285750 w 940118"/>
                      <a:gd name="connsiteY22" fmla="*/ 1438275 h 1580197"/>
                      <a:gd name="connsiteX23" fmla="*/ 81915 w 940118"/>
                      <a:gd name="connsiteY23" fmla="*/ 1231583 h 1580197"/>
                      <a:gd name="connsiteX24" fmla="*/ 0 w 940118"/>
                      <a:gd name="connsiteY24" fmla="*/ 872490 h 1580197"/>
                      <a:gd name="connsiteX25" fmla="*/ 56197 w 940118"/>
                      <a:gd name="connsiteY25" fmla="*/ 542925 h 1580197"/>
                      <a:gd name="connsiteX26" fmla="*/ 62441 w 940118"/>
                      <a:gd name="connsiteY26" fmla="*/ 546321 h 1580197"/>
                      <a:gd name="connsiteX27" fmla="*/ 62617 w 940118"/>
                      <a:gd name="connsiteY27" fmla="*/ 545909 h 1580197"/>
                      <a:gd name="connsiteX28" fmla="*/ 57150 w 940118"/>
                      <a:gd name="connsiteY28" fmla="*/ 542925 h 1580197"/>
                      <a:gd name="connsiteX29" fmla="*/ 107444 w 940118"/>
                      <a:gd name="connsiteY29" fmla="*/ 431896 h 1580197"/>
                      <a:gd name="connsiteX30" fmla="*/ 106680 w 940118"/>
                      <a:gd name="connsiteY30" fmla="*/ 431483 h 1580197"/>
                      <a:gd name="connsiteX31" fmla="*/ 161925 w 940118"/>
                      <a:gd name="connsiteY31" fmla="*/ 341948 h 1580197"/>
                      <a:gd name="connsiteX32" fmla="*/ 171758 w 940118"/>
                      <a:gd name="connsiteY32" fmla="*/ 347295 h 1580197"/>
                      <a:gd name="connsiteX33" fmla="*/ 171778 w 940118"/>
                      <a:gd name="connsiteY33" fmla="*/ 347270 h 1580197"/>
                      <a:gd name="connsiteX34" fmla="*/ 161925 w 940118"/>
                      <a:gd name="connsiteY34" fmla="*/ 341948 h 1580197"/>
                      <a:gd name="connsiteX35" fmla="*/ 227648 w 940118"/>
                      <a:gd name="connsiteY35" fmla="*/ 258128 h 1580197"/>
                      <a:gd name="connsiteX36" fmla="*/ 239906 w 940118"/>
                      <a:gd name="connsiteY36" fmla="*/ 264794 h 1580197"/>
                      <a:gd name="connsiteX37" fmla="*/ 240267 w 940118"/>
                      <a:gd name="connsiteY37" fmla="*/ 264453 h 1580197"/>
                      <a:gd name="connsiteX38" fmla="*/ 228600 w 940118"/>
                      <a:gd name="connsiteY38" fmla="*/ 258128 h 1580197"/>
                      <a:gd name="connsiteX39" fmla="*/ 242888 w 940118"/>
                      <a:gd name="connsiteY39" fmla="*/ 241935 h 1580197"/>
                      <a:gd name="connsiteX40" fmla="*/ 287315 w 940118"/>
                      <a:gd name="connsiteY40" fmla="*/ 198453 h 1580197"/>
                      <a:gd name="connsiteX41" fmla="*/ 286702 w 940118"/>
                      <a:gd name="connsiteY41" fmla="*/ 198120 h 1580197"/>
                      <a:gd name="connsiteX42" fmla="*/ 359092 w 940118"/>
                      <a:gd name="connsiteY42" fmla="*/ 140970 h 1580197"/>
                      <a:gd name="connsiteX43" fmla="*/ 378434 w 940118"/>
                      <a:gd name="connsiteY43" fmla="*/ 151488 h 1580197"/>
                      <a:gd name="connsiteX44" fmla="*/ 378837 w 940118"/>
                      <a:gd name="connsiteY44" fmla="*/ 151226 h 1580197"/>
                      <a:gd name="connsiteX45" fmla="*/ 360045 w 940118"/>
                      <a:gd name="connsiteY45" fmla="*/ 140970 h 1580197"/>
                      <a:gd name="connsiteX46" fmla="*/ 486263 w 940118"/>
                      <a:gd name="connsiteY46" fmla="*/ 68845 h 1580197"/>
                      <a:gd name="connsiteX47" fmla="*/ 485775 w 940118"/>
                      <a:gd name="connsiteY47" fmla="*/ 68580 h 1580197"/>
                      <a:gd name="connsiteX48" fmla="*/ 572452 w 940118"/>
                      <a:gd name="connsiteY48" fmla="*/ 32385 h 1580197"/>
                      <a:gd name="connsiteX49" fmla="*/ 595123 w 940118"/>
                      <a:gd name="connsiteY49" fmla="*/ 44713 h 1580197"/>
                      <a:gd name="connsiteX50" fmla="*/ 573405 w 940118"/>
                      <a:gd name="connsiteY50" fmla="*/ 32385 h 1580197"/>
                      <a:gd name="connsiteX51" fmla="*/ 679133 w 940118"/>
                      <a:gd name="connsiteY51" fmla="*/ 0 h 1580197"/>
                      <a:gd name="connsiteX0" fmla="*/ 679133 w 940118"/>
                      <a:gd name="connsiteY0" fmla="*/ 0 h 1580197"/>
                      <a:gd name="connsiteX1" fmla="*/ 940118 w 940118"/>
                      <a:gd name="connsiteY1" fmla="*/ 140970 h 1580197"/>
                      <a:gd name="connsiteX2" fmla="*/ 747299 w 940118"/>
                      <a:gd name="connsiteY2" fmla="*/ 210278 h 1580197"/>
                      <a:gd name="connsiteX3" fmla="*/ 747713 w 940118"/>
                      <a:gd name="connsiteY3" fmla="*/ 210503 h 1580197"/>
                      <a:gd name="connsiteX4" fmla="*/ 620078 w 940118"/>
                      <a:gd name="connsiteY4" fmla="*/ 282893 h 1580197"/>
                      <a:gd name="connsiteX5" fmla="*/ 620077 w 940118"/>
                      <a:gd name="connsiteY5" fmla="*/ 282893 h 1580197"/>
                      <a:gd name="connsiteX6" fmla="*/ 548076 w 940118"/>
                      <a:gd name="connsiteY6" fmla="*/ 339736 h 1580197"/>
                      <a:gd name="connsiteX7" fmla="*/ 548640 w 940118"/>
                      <a:gd name="connsiteY7" fmla="*/ 340043 h 1580197"/>
                      <a:gd name="connsiteX8" fmla="*/ 503873 w 940118"/>
                      <a:gd name="connsiteY8" fmla="*/ 383858 h 1580197"/>
                      <a:gd name="connsiteX9" fmla="*/ 488633 w 940118"/>
                      <a:gd name="connsiteY9" fmla="*/ 399098 h 1580197"/>
                      <a:gd name="connsiteX10" fmla="*/ 488633 w 940118"/>
                      <a:gd name="connsiteY10" fmla="*/ 400050 h 1580197"/>
                      <a:gd name="connsiteX11" fmla="*/ 422910 w 940118"/>
                      <a:gd name="connsiteY11" fmla="*/ 482918 h 1580197"/>
                      <a:gd name="connsiteX12" fmla="*/ 422910 w 940118"/>
                      <a:gd name="connsiteY12" fmla="*/ 483870 h 1580197"/>
                      <a:gd name="connsiteX13" fmla="*/ 367665 w 940118"/>
                      <a:gd name="connsiteY13" fmla="*/ 572453 h 1580197"/>
                      <a:gd name="connsiteX14" fmla="*/ 368618 w 940118"/>
                      <a:gd name="connsiteY14" fmla="*/ 573405 h 1580197"/>
                      <a:gd name="connsiteX15" fmla="*/ 317183 w 940118"/>
                      <a:gd name="connsiteY15" fmla="*/ 684847 h 1580197"/>
                      <a:gd name="connsiteX16" fmla="*/ 305241 w 940118"/>
                      <a:gd name="connsiteY16" fmla="*/ 678329 h 1580197"/>
                      <a:gd name="connsiteX17" fmla="*/ 305235 w 940118"/>
                      <a:gd name="connsiteY17" fmla="*/ 678350 h 1580197"/>
                      <a:gd name="connsiteX18" fmla="*/ 317183 w 940118"/>
                      <a:gd name="connsiteY18" fmla="*/ 684847 h 1580197"/>
                      <a:gd name="connsiteX19" fmla="*/ 260985 w 940118"/>
                      <a:gd name="connsiteY19" fmla="*/ 1014413 h 1580197"/>
                      <a:gd name="connsiteX20" fmla="*/ 342900 w 940118"/>
                      <a:gd name="connsiteY20" fmla="*/ 1373505 h 1580197"/>
                      <a:gd name="connsiteX21" fmla="*/ 546735 w 940118"/>
                      <a:gd name="connsiteY21" fmla="*/ 1580197 h 1580197"/>
                      <a:gd name="connsiteX22" fmla="*/ 285750 w 940118"/>
                      <a:gd name="connsiteY22" fmla="*/ 1438275 h 1580197"/>
                      <a:gd name="connsiteX23" fmla="*/ 81915 w 940118"/>
                      <a:gd name="connsiteY23" fmla="*/ 1231583 h 1580197"/>
                      <a:gd name="connsiteX24" fmla="*/ 0 w 940118"/>
                      <a:gd name="connsiteY24" fmla="*/ 872490 h 1580197"/>
                      <a:gd name="connsiteX25" fmla="*/ 56197 w 940118"/>
                      <a:gd name="connsiteY25" fmla="*/ 542925 h 1580197"/>
                      <a:gd name="connsiteX26" fmla="*/ 62441 w 940118"/>
                      <a:gd name="connsiteY26" fmla="*/ 546321 h 1580197"/>
                      <a:gd name="connsiteX27" fmla="*/ 62617 w 940118"/>
                      <a:gd name="connsiteY27" fmla="*/ 545909 h 1580197"/>
                      <a:gd name="connsiteX28" fmla="*/ 57150 w 940118"/>
                      <a:gd name="connsiteY28" fmla="*/ 542925 h 1580197"/>
                      <a:gd name="connsiteX29" fmla="*/ 107444 w 940118"/>
                      <a:gd name="connsiteY29" fmla="*/ 431896 h 1580197"/>
                      <a:gd name="connsiteX30" fmla="*/ 106680 w 940118"/>
                      <a:gd name="connsiteY30" fmla="*/ 431483 h 1580197"/>
                      <a:gd name="connsiteX31" fmla="*/ 161925 w 940118"/>
                      <a:gd name="connsiteY31" fmla="*/ 341948 h 1580197"/>
                      <a:gd name="connsiteX32" fmla="*/ 171758 w 940118"/>
                      <a:gd name="connsiteY32" fmla="*/ 347295 h 1580197"/>
                      <a:gd name="connsiteX33" fmla="*/ 171778 w 940118"/>
                      <a:gd name="connsiteY33" fmla="*/ 347270 h 1580197"/>
                      <a:gd name="connsiteX34" fmla="*/ 161925 w 940118"/>
                      <a:gd name="connsiteY34" fmla="*/ 341948 h 1580197"/>
                      <a:gd name="connsiteX35" fmla="*/ 227648 w 940118"/>
                      <a:gd name="connsiteY35" fmla="*/ 258128 h 1580197"/>
                      <a:gd name="connsiteX36" fmla="*/ 239906 w 940118"/>
                      <a:gd name="connsiteY36" fmla="*/ 264794 h 1580197"/>
                      <a:gd name="connsiteX37" fmla="*/ 240267 w 940118"/>
                      <a:gd name="connsiteY37" fmla="*/ 264453 h 1580197"/>
                      <a:gd name="connsiteX38" fmla="*/ 228600 w 940118"/>
                      <a:gd name="connsiteY38" fmla="*/ 258128 h 1580197"/>
                      <a:gd name="connsiteX39" fmla="*/ 242888 w 940118"/>
                      <a:gd name="connsiteY39" fmla="*/ 241935 h 1580197"/>
                      <a:gd name="connsiteX40" fmla="*/ 287315 w 940118"/>
                      <a:gd name="connsiteY40" fmla="*/ 198453 h 1580197"/>
                      <a:gd name="connsiteX41" fmla="*/ 286702 w 940118"/>
                      <a:gd name="connsiteY41" fmla="*/ 198120 h 1580197"/>
                      <a:gd name="connsiteX42" fmla="*/ 359092 w 940118"/>
                      <a:gd name="connsiteY42" fmla="*/ 140970 h 1580197"/>
                      <a:gd name="connsiteX43" fmla="*/ 378434 w 940118"/>
                      <a:gd name="connsiteY43" fmla="*/ 151488 h 1580197"/>
                      <a:gd name="connsiteX44" fmla="*/ 378837 w 940118"/>
                      <a:gd name="connsiteY44" fmla="*/ 151226 h 1580197"/>
                      <a:gd name="connsiteX45" fmla="*/ 486263 w 940118"/>
                      <a:gd name="connsiteY45" fmla="*/ 68845 h 1580197"/>
                      <a:gd name="connsiteX46" fmla="*/ 485775 w 940118"/>
                      <a:gd name="connsiteY46" fmla="*/ 68580 h 1580197"/>
                      <a:gd name="connsiteX47" fmla="*/ 572452 w 940118"/>
                      <a:gd name="connsiteY47" fmla="*/ 32385 h 1580197"/>
                      <a:gd name="connsiteX48" fmla="*/ 595123 w 940118"/>
                      <a:gd name="connsiteY48" fmla="*/ 44713 h 1580197"/>
                      <a:gd name="connsiteX49" fmla="*/ 573405 w 940118"/>
                      <a:gd name="connsiteY49" fmla="*/ 32385 h 1580197"/>
                      <a:gd name="connsiteX50" fmla="*/ 679133 w 940118"/>
                      <a:gd name="connsiteY50" fmla="*/ 0 h 1580197"/>
                      <a:gd name="connsiteX0" fmla="*/ 679133 w 940118"/>
                      <a:gd name="connsiteY0" fmla="*/ 0 h 1580197"/>
                      <a:gd name="connsiteX1" fmla="*/ 940118 w 940118"/>
                      <a:gd name="connsiteY1" fmla="*/ 140970 h 1580197"/>
                      <a:gd name="connsiteX2" fmla="*/ 747299 w 940118"/>
                      <a:gd name="connsiteY2" fmla="*/ 210278 h 1580197"/>
                      <a:gd name="connsiteX3" fmla="*/ 747713 w 940118"/>
                      <a:gd name="connsiteY3" fmla="*/ 210503 h 1580197"/>
                      <a:gd name="connsiteX4" fmla="*/ 620078 w 940118"/>
                      <a:gd name="connsiteY4" fmla="*/ 282893 h 1580197"/>
                      <a:gd name="connsiteX5" fmla="*/ 620077 w 940118"/>
                      <a:gd name="connsiteY5" fmla="*/ 282893 h 1580197"/>
                      <a:gd name="connsiteX6" fmla="*/ 548076 w 940118"/>
                      <a:gd name="connsiteY6" fmla="*/ 339736 h 1580197"/>
                      <a:gd name="connsiteX7" fmla="*/ 548640 w 940118"/>
                      <a:gd name="connsiteY7" fmla="*/ 340043 h 1580197"/>
                      <a:gd name="connsiteX8" fmla="*/ 503873 w 940118"/>
                      <a:gd name="connsiteY8" fmla="*/ 383858 h 1580197"/>
                      <a:gd name="connsiteX9" fmla="*/ 488633 w 940118"/>
                      <a:gd name="connsiteY9" fmla="*/ 399098 h 1580197"/>
                      <a:gd name="connsiteX10" fmla="*/ 488633 w 940118"/>
                      <a:gd name="connsiteY10" fmla="*/ 400050 h 1580197"/>
                      <a:gd name="connsiteX11" fmla="*/ 422910 w 940118"/>
                      <a:gd name="connsiteY11" fmla="*/ 482918 h 1580197"/>
                      <a:gd name="connsiteX12" fmla="*/ 422910 w 940118"/>
                      <a:gd name="connsiteY12" fmla="*/ 483870 h 1580197"/>
                      <a:gd name="connsiteX13" fmla="*/ 367665 w 940118"/>
                      <a:gd name="connsiteY13" fmla="*/ 572453 h 1580197"/>
                      <a:gd name="connsiteX14" fmla="*/ 368618 w 940118"/>
                      <a:gd name="connsiteY14" fmla="*/ 573405 h 1580197"/>
                      <a:gd name="connsiteX15" fmla="*/ 317183 w 940118"/>
                      <a:gd name="connsiteY15" fmla="*/ 684847 h 1580197"/>
                      <a:gd name="connsiteX16" fmla="*/ 305241 w 940118"/>
                      <a:gd name="connsiteY16" fmla="*/ 678329 h 1580197"/>
                      <a:gd name="connsiteX17" fmla="*/ 305235 w 940118"/>
                      <a:gd name="connsiteY17" fmla="*/ 678350 h 1580197"/>
                      <a:gd name="connsiteX18" fmla="*/ 317183 w 940118"/>
                      <a:gd name="connsiteY18" fmla="*/ 684847 h 1580197"/>
                      <a:gd name="connsiteX19" fmla="*/ 260985 w 940118"/>
                      <a:gd name="connsiteY19" fmla="*/ 1014413 h 1580197"/>
                      <a:gd name="connsiteX20" fmla="*/ 342900 w 940118"/>
                      <a:gd name="connsiteY20" fmla="*/ 1373505 h 1580197"/>
                      <a:gd name="connsiteX21" fmla="*/ 546735 w 940118"/>
                      <a:gd name="connsiteY21" fmla="*/ 1580197 h 1580197"/>
                      <a:gd name="connsiteX22" fmla="*/ 285750 w 940118"/>
                      <a:gd name="connsiteY22" fmla="*/ 1438275 h 1580197"/>
                      <a:gd name="connsiteX23" fmla="*/ 81915 w 940118"/>
                      <a:gd name="connsiteY23" fmla="*/ 1231583 h 1580197"/>
                      <a:gd name="connsiteX24" fmla="*/ 0 w 940118"/>
                      <a:gd name="connsiteY24" fmla="*/ 872490 h 1580197"/>
                      <a:gd name="connsiteX25" fmla="*/ 56197 w 940118"/>
                      <a:gd name="connsiteY25" fmla="*/ 542925 h 1580197"/>
                      <a:gd name="connsiteX26" fmla="*/ 62441 w 940118"/>
                      <a:gd name="connsiteY26" fmla="*/ 546321 h 1580197"/>
                      <a:gd name="connsiteX27" fmla="*/ 62617 w 940118"/>
                      <a:gd name="connsiteY27" fmla="*/ 545909 h 1580197"/>
                      <a:gd name="connsiteX28" fmla="*/ 57150 w 940118"/>
                      <a:gd name="connsiteY28" fmla="*/ 542925 h 1580197"/>
                      <a:gd name="connsiteX29" fmla="*/ 107444 w 940118"/>
                      <a:gd name="connsiteY29" fmla="*/ 431896 h 1580197"/>
                      <a:gd name="connsiteX30" fmla="*/ 106680 w 940118"/>
                      <a:gd name="connsiteY30" fmla="*/ 431483 h 1580197"/>
                      <a:gd name="connsiteX31" fmla="*/ 161925 w 940118"/>
                      <a:gd name="connsiteY31" fmla="*/ 341948 h 1580197"/>
                      <a:gd name="connsiteX32" fmla="*/ 171758 w 940118"/>
                      <a:gd name="connsiteY32" fmla="*/ 347295 h 1580197"/>
                      <a:gd name="connsiteX33" fmla="*/ 171778 w 940118"/>
                      <a:gd name="connsiteY33" fmla="*/ 347270 h 1580197"/>
                      <a:gd name="connsiteX34" fmla="*/ 161925 w 940118"/>
                      <a:gd name="connsiteY34" fmla="*/ 341948 h 1580197"/>
                      <a:gd name="connsiteX35" fmla="*/ 227648 w 940118"/>
                      <a:gd name="connsiteY35" fmla="*/ 258128 h 1580197"/>
                      <a:gd name="connsiteX36" fmla="*/ 239906 w 940118"/>
                      <a:gd name="connsiteY36" fmla="*/ 264794 h 1580197"/>
                      <a:gd name="connsiteX37" fmla="*/ 240267 w 940118"/>
                      <a:gd name="connsiteY37" fmla="*/ 264453 h 1580197"/>
                      <a:gd name="connsiteX38" fmla="*/ 228600 w 940118"/>
                      <a:gd name="connsiteY38" fmla="*/ 258128 h 1580197"/>
                      <a:gd name="connsiteX39" fmla="*/ 242888 w 940118"/>
                      <a:gd name="connsiteY39" fmla="*/ 241935 h 1580197"/>
                      <a:gd name="connsiteX40" fmla="*/ 287315 w 940118"/>
                      <a:gd name="connsiteY40" fmla="*/ 198453 h 1580197"/>
                      <a:gd name="connsiteX41" fmla="*/ 286702 w 940118"/>
                      <a:gd name="connsiteY41" fmla="*/ 198120 h 1580197"/>
                      <a:gd name="connsiteX42" fmla="*/ 359092 w 940118"/>
                      <a:gd name="connsiteY42" fmla="*/ 140970 h 1580197"/>
                      <a:gd name="connsiteX43" fmla="*/ 378434 w 940118"/>
                      <a:gd name="connsiteY43" fmla="*/ 151488 h 1580197"/>
                      <a:gd name="connsiteX44" fmla="*/ 486263 w 940118"/>
                      <a:gd name="connsiteY44" fmla="*/ 68845 h 1580197"/>
                      <a:gd name="connsiteX45" fmla="*/ 485775 w 940118"/>
                      <a:gd name="connsiteY45" fmla="*/ 68580 h 1580197"/>
                      <a:gd name="connsiteX46" fmla="*/ 572452 w 940118"/>
                      <a:gd name="connsiteY46" fmla="*/ 32385 h 1580197"/>
                      <a:gd name="connsiteX47" fmla="*/ 595123 w 940118"/>
                      <a:gd name="connsiteY47" fmla="*/ 44713 h 1580197"/>
                      <a:gd name="connsiteX48" fmla="*/ 573405 w 940118"/>
                      <a:gd name="connsiteY48" fmla="*/ 32385 h 1580197"/>
                      <a:gd name="connsiteX49" fmla="*/ 679133 w 940118"/>
                      <a:gd name="connsiteY49" fmla="*/ 0 h 1580197"/>
                      <a:gd name="connsiteX0" fmla="*/ 679133 w 940118"/>
                      <a:gd name="connsiteY0" fmla="*/ 0 h 1580197"/>
                      <a:gd name="connsiteX1" fmla="*/ 940118 w 940118"/>
                      <a:gd name="connsiteY1" fmla="*/ 140970 h 1580197"/>
                      <a:gd name="connsiteX2" fmla="*/ 747299 w 940118"/>
                      <a:gd name="connsiteY2" fmla="*/ 210278 h 1580197"/>
                      <a:gd name="connsiteX3" fmla="*/ 747713 w 940118"/>
                      <a:gd name="connsiteY3" fmla="*/ 210503 h 1580197"/>
                      <a:gd name="connsiteX4" fmla="*/ 620078 w 940118"/>
                      <a:gd name="connsiteY4" fmla="*/ 282893 h 1580197"/>
                      <a:gd name="connsiteX5" fmla="*/ 620077 w 940118"/>
                      <a:gd name="connsiteY5" fmla="*/ 282893 h 1580197"/>
                      <a:gd name="connsiteX6" fmla="*/ 548076 w 940118"/>
                      <a:gd name="connsiteY6" fmla="*/ 339736 h 1580197"/>
                      <a:gd name="connsiteX7" fmla="*/ 548640 w 940118"/>
                      <a:gd name="connsiteY7" fmla="*/ 340043 h 1580197"/>
                      <a:gd name="connsiteX8" fmla="*/ 503873 w 940118"/>
                      <a:gd name="connsiteY8" fmla="*/ 383858 h 1580197"/>
                      <a:gd name="connsiteX9" fmla="*/ 488633 w 940118"/>
                      <a:gd name="connsiteY9" fmla="*/ 399098 h 1580197"/>
                      <a:gd name="connsiteX10" fmla="*/ 488633 w 940118"/>
                      <a:gd name="connsiteY10" fmla="*/ 400050 h 1580197"/>
                      <a:gd name="connsiteX11" fmla="*/ 422910 w 940118"/>
                      <a:gd name="connsiteY11" fmla="*/ 482918 h 1580197"/>
                      <a:gd name="connsiteX12" fmla="*/ 422910 w 940118"/>
                      <a:gd name="connsiteY12" fmla="*/ 483870 h 1580197"/>
                      <a:gd name="connsiteX13" fmla="*/ 367665 w 940118"/>
                      <a:gd name="connsiteY13" fmla="*/ 572453 h 1580197"/>
                      <a:gd name="connsiteX14" fmla="*/ 368618 w 940118"/>
                      <a:gd name="connsiteY14" fmla="*/ 573405 h 1580197"/>
                      <a:gd name="connsiteX15" fmla="*/ 317183 w 940118"/>
                      <a:gd name="connsiteY15" fmla="*/ 684847 h 1580197"/>
                      <a:gd name="connsiteX16" fmla="*/ 305241 w 940118"/>
                      <a:gd name="connsiteY16" fmla="*/ 678329 h 1580197"/>
                      <a:gd name="connsiteX17" fmla="*/ 305235 w 940118"/>
                      <a:gd name="connsiteY17" fmla="*/ 678350 h 1580197"/>
                      <a:gd name="connsiteX18" fmla="*/ 317183 w 940118"/>
                      <a:gd name="connsiteY18" fmla="*/ 684847 h 1580197"/>
                      <a:gd name="connsiteX19" fmla="*/ 260985 w 940118"/>
                      <a:gd name="connsiteY19" fmla="*/ 1014413 h 1580197"/>
                      <a:gd name="connsiteX20" fmla="*/ 342900 w 940118"/>
                      <a:gd name="connsiteY20" fmla="*/ 1373505 h 1580197"/>
                      <a:gd name="connsiteX21" fmla="*/ 546735 w 940118"/>
                      <a:gd name="connsiteY21" fmla="*/ 1580197 h 1580197"/>
                      <a:gd name="connsiteX22" fmla="*/ 285750 w 940118"/>
                      <a:gd name="connsiteY22" fmla="*/ 1438275 h 1580197"/>
                      <a:gd name="connsiteX23" fmla="*/ 81915 w 940118"/>
                      <a:gd name="connsiteY23" fmla="*/ 1231583 h 1580197"/>
                      <a:gd name="connsiteX24" fmla="*/ 0 w 940118"/>
                      <a:gd name="connsiteY24" fmla="*/ 872490 h 1580197"/>
                      <a:gd name="connsiteX25" fmla="*/ 56197 w 940118"/>
                      <a:gd name="connsiteY25" fmla="*/ 542925 h 1580197"/>
                      <a:gd name="connsiteX26" fmla="*/ 62441 w 940118"/>
                      <a:gd name="connsiteY26" fmla="*/ 546321 h 1580197"/>
                      <a:gd name="connsiteX27" fmla="*/ 62617 w 940118"/>
                      <a:gd name="connsiteY27" fmla="*/ 545909 h 1580197"/>
                      <a:gd name="connsiteX28" fmla="*/ 57150 w 940118"/>
                      <a:gd name="connsiteY28" fmla="*/ 542925 h 1580197"/>
                      <a:gd name="connsiteX29" fmla="*/ 107444 w 940118"/>
                      <a:gd name="connsiteY29" fmla="*/ 431896 h 1580197"/>
                      <a:gd name="connsiteX30" fmla="*/ 106680 w 940118"/>
                      <a:gd name="connsiteY30" fmla="*/ 431483 h 1580197"/>
                      <a:gd name="connsiteX31" fmla="*/ 161925 w 940118"/>
                      <a:gd name="connsiteY31" fmla="*/ 341948 h 1580197"/>
                      <a:gd name="connsiteX32" fmla="*/ 171758 w 940118"/>
                      <a:gd name="connsiteY32" fmla="*/ 347295 h 1580197"/>
                      <a:gd name="connsiteX33" fmla="*/ 171778 w 940118"/>
                      <a:gd name="connsiteY33" fmla="*/ 347270 h 1580197"/>
                      <a:gd name="connsiteX34" fmla="*/ 161925 w 940118"/>
                      <a:gd name="connsiteY34" fmla="*/ 341948 h 1580197"/>
                      <a:gd name="connsiteX35" fmla="*/ 227648 w 940118"/>
                      <a:gd name="connsiteY35" fmla="*/ 258128 h 1580197"/>
                      <a:gd name="connsiteX36" fmla="*/ 239906 w 940118"/>
                      <a:gd name="connsiteY36" fmla="*/ 264794 h 1580197"/>
                      <a:gd name="connsiteX37" fmla="*/ 240267 w 940118"/>
                      <a:gd name="connsiteY37" fmla="*/ 264453 h 1580197"/>
                      <a:gd name="connsiteX38" fmla="*/ 228600 w 940118"/>
                      <a:gd name="connsiteY38" fmla="*/ 258128 h 1580197"/>
                      <a:gd name="connsiteX39" fmla="*/ 242888 w 940118"/>
                      <a:gd name="connsiteY39" fmla="*/ 241935 h 1580197"/>
                      <a:gd name="connsiteX40" fmla="*/ 287315 w 940118"/>
                      <a:gd name="connsiteY40" fmla="*/ 198453 h 1580197"/>
                      <a:gd name="connsiteX41" fmla="*/ 286702 w 940118"/>
                      <a:gd name="connsiteY41" fmla="*/ 198120 h 1580197"/>
                      <a:gd name="connsiteX42" fmla="*/ 359092 w 940118"/>
                      <a:gd name="connsiteY42" fmla="*/ 140970 h 1580197"/>
                      <a:gd name="connsiteX43" fmla="*/ 486263 w 940118"/>
                      <a:gd name="connsiteY43" fmla="*/ 68845 h 1580197"/>
                      <a:gd name="connsiteX44" fmla="*/ 485775 w 940118"/>
                      <a:gd name="connsiteY44" fmla="*/ 68580 h 1580197"/>
                      <a:gd name="connsiteX45" fmla="*/ 572452 w 940118"/>
                      <a:gd name="connsiteY45" fmla="*/ 32385 h 1580197"/>
                      <a:gd name="connsiteX46" fmla="*/ 595123 w 940118"/>
                      <a:gd name="connsiteY46" fmla="*/ 44713 h 1580197"/>
                      <a:gd name="connsiteX47" fmla="*/ 573405 w 940118"/>
                      <a:gd name="connsiteY47" fmla="*/ 32385 h 1580197"/>
                      <a:gd name="connsiteX48" fmla="*/ 679133 w 940118"/>
                      <a:gd name="connsiteY48" fmla="*/ 0 h 1580197"/>
                      <a:gd name="connsiteX0" fmla="*/ 679133 w 940118"/>
                      <a:gd name="connsiteY0" fmla="*/ 0 h 1580197"/>
                      <a:gd name="connsiteX1" fmla="*/ 940118 w 940118"/>
                      <a:gd name="connsiteY1" fmla="*/ 140970 h 1580197"/>
                      <a:gd name="connsiteX2" fmla="*/ 747299 w 940118"/>
                      <a:gd name="connsiteY2" fmla="*/ 210278 h 1580197"/>
                      <a:gd name="connsiteX3" fmla="*/ 747713 w 940118"/>
                      <a:gd name="connsiteY3" fmla="*/ 210503 h 1580197"/>
                      <a:gd name="connsiteX4" fmla="*/ 620078 w 940118"/>
                      <a:gd name="connsiteY4" fmla="*/ 282893 h 1580197"/>
                      <a:gd name="connsiteX5" fmla="*/ 620077 w 940118"/>
                      <a:gd name="connsiteY5" fmla="*/ 282893 h 1580197"/>
                      <a:gd name="connsiteX6" fmla="*/ 548076 w 940118"/>
                      <a:gd name="connsiteY6" fmla="*/ 339736 h 1580197"/>
                      <a:gd name="connsiteX7" fmla="*/ 548640 w 940118"/>
                      <a:gd name="connsiteY7" fmla="*/ 340043 h 1580197"/>
                      <a:gd name="connsiteX8" fmla="*/ 503873 w 940118"/>
                      <a:gd name="connsiteY8" fmla="*/ 383858 h 1580197"/>
                      <a:gd name="connsiteX9" fmla="*/ 488633 w 940118"/>
                      <a:gd name="connsiteY9" fmla="*/ 399098 h 1580197"/>
                      <a:gd name="connsiteX10" fmla="*/ 488633 w 940118"/>
                      <a:gd name="connsiteY10" fmla="*/ 400050 h 1580197"/>
                      <a:gd name="connsiteX11" fmla="*/ 422910 w 940118"/>
                      <a:gd name="connsiteY11" fmla="*/ 482918 h 1580197"/>
                      <a:gd name="connsiteX12" fmla="*/ 422910 w 940118"/>
                      <a:gd name="connsiteY12" fmla="*/ 483870 h 1580197"/>
                      <a:gd name="connsiteX13" fmla="*/ 367665 w 940118"/>
                      <a:gd name="connsiteY13" fmla="*/ 572453 h 1580197"/>
                      <a:gd name="connsiteX14" fmla="*/ 368618 w 940118"/>
                      <a:gd name="connsiteY14" fmla="*/ 573405 h 1580197"/>
                      <a:gd name="connsiteX15" fmla="*/ 317183 w 940118"/>
                      <a:gd name="connsiteY15" fmla="*/ 684847 h 1580197"/>
                      <a:gd name="connsiteX16" fmla="*/ 305241 w 940118"/>
                      <a:gd name="connsiteY16" fmla="*/ 678329 h 1580197"/>
                      <a:gd name="connsiteX17" fmla="*/ 305235 w 940118"/>
                      <a:gd name="connsiteY17" fmla="*/ 678350 h 1580197"/>
                      <a:gd name="connsiteX18" fmla="*/ 317183 w 940118"/>
                      <a:gd name="connsiteY18" fmla="*/ 684847 h 1580197"/>
                      <a:gd name="connsiteX19" fmla="*/ 260985 w 940118"/>
                      <a:gd name="connsiteY19" fmla="*/ 1014413 h 1580197"/>
                      <a:gd name="connsiteX20" fmla="*/ 342900 w 940118"/>
                      <a:gd name="connsiteY20" fmla="*/ 1373505 h 1580197"/>
                      <a:gd name="connsiteX21" fmla="*/ 546735 w 940118"/>
                      <a:gd name="connsiteY21" fmla="*/ 1580197 h 1580197"/>
                      <a:gd name="connsiteX22" fmla="*/ 285750 w 940118"/>
                      <a:gd name="connsiteY22" fmla="*/ 1438275 h 1580197"/>
                      <a:gd name="connsiteX23" fmla="*/ 81915 w 940118"/>
                      <a:gd name="connsiteY23" fmla="*/ 1231583 h 1580197"/>
                      <a:gd name="connsiteX24" fmla="*/ 0 w 940118"/>
                      <a:gd name="connsiteY24" fmla="*/ 872490 h 1580197"/>
                      <a:gd name="connsiteX25" fmla="*/ 56197 w 940118"/>
                      <a:gd name="connsiteY25" fmla="*/ 542925 h 1580197"/>
                      <a:gd name="connsiteX26" fmla="*/ 62441 w 940118"/>
                      <a:gd name="connsiteY26" fmla="*/ 546321 h 1580197"/>
                      <a:gd name="connsiteX27" fmla="*/ 62617 w 940118"/>
                      <a:gd name="connsiteY27" fmla="*/ 545909 h 1580197"/>
                      <a:gd name="connsiteX28" fmla="*/ 57150 w 940118"/>
                      <a:gd name="connsiteY28" fmla="*/ 542925 h 1580197"/>
                      <a:gd name="connsiteX29" fmla="*/ 107444 w 940118"/>
                      <a:gd name="connsiteY29" fmla="*/ 431896 h 1580197"/>
                      <a:gd name="connsiteX30" fmla="*/ 106680 w 940118"/>
                      <a:gd name="connsiteY30" fmla="*/ 431483 h 1580197"/>
                      <a:gd name="connsiteX31" fmla="*/ 161925 w 940118"/>
                      <a:gd name="connsiteY31" fmla="*/ 341948 h 1580197"/>
                      <a:gd name="connsiteX32" fmla="*/ 171758 w 940118"/>
                      <a:gd name="connsiteY32" fmla="*/ 347295 h 1580197"/>
                      <a:gd name="connsiteX33" fmla="*/ 171778 w 940118"/>
                      <a:gd name="connsiteY33" fmla="*/ 347270 h 1580197"/>
                      <a:gd name="connsiteX34" fmla="*/ 161925 w 940118"/>
                      <a:gd name="connsiteY34" fmla="*/ 341948 h 1580197"/>
                      <a:gd name="connsiteX35" fmla="*/ 227648 w 940118"/>
                      <a:gd name="connsiteY35" fmla="*/ 258128 h 1580197"/>
                      <a:gd name="connsiteX36" fmla="*/ 239906 w 940118"/>
                      <a:gd name="connsiteY36" fmla="*/ 264794 h 1580197"/>
                      <a:gd name="connsiteX37" fmla="*/ 240267 w 940118"/>
                      <a:gd name="connsiteY37" fmla="*/ 264453 h 1580197"/>
                      <a:gd name="connsiteX38" fmla="*/ 228600 w 940118"/>
                      <a:gd name="connsiteY38" fmla="*/ 258128 h 1580197"/>
                      <a:gd name="connsiteX39" fmla="*/ 287315 w 940118"/>
                      <a:gd name="connsiteY39" fmla="*/ 198453 h 1580197"/>
                      <a:gd name="connsiteX40" fmla="*/ 286702 w 940118"/>
                      <a:gd name="connsiteY40" fmla="*/ 198120 h 1580197"/>
                      <a:gd name="connsiteX41" fmla="*/ 359092 w 940118"/>
                      <a:gd name="connsiteY41" fmla="*/ 140970 h 1580197"/>
                      <a:gd name="connsiteX42" fmla="*/ 486263 w 940118"/>
                      <a:gd name="connsiteY42" fmla="*/ 68845 h 1580197"/>
                      <a:gd name="connsiteX43" fmla="*/ 485775 w 940118"/>
                      <a:gd name="connsiteY43" fmla="*/ 68580 h 1580197"/>
                      <a:gd name="connsiteX44" fmla="*/ 572452 w 940118"/>
                      <a:gd name="connsiteY44" fmla="*/ 32385 h 1580197"/>
                      <a:gd name="connsiteX45" fmla="*/ 595123 w 940118"/>
                      <a:gd name="connsiteY45" fmla="*/ 44713 h 1580197"/>
                      <a:gd name="connsiteX46" fmla="*/ 573405 w 940118"/>
                      <a:gd name="connsiteY46" fmla="*/ 32385 h 1580197"/>
                      <a:gd name="connsiteX47" fmla="*/ 679133 w 940118"/>
                      <a:gd name="connsiteY47" fmla="*/ 0 h 1580197"/>
                      <a:gd name="connsiteX0" fmla="*/ 679133 w 940118"/>
                      <a:gd name="connsiteY0" fmla="*/ 0 h 1580197"/>
                      <a:gd name="connsiteX1" fmla="*/ 940118 w 940118"/>
                      <a:gd name="connsiteY1" fmla="*/ 140970 h 1580197"/>
                      <a:gd name="connsiteX2" fmla="*/ 747299 w 940118"/>
                      <a:gd name="connsiteY2" fmla="*/ 210278 h 1580197"/>
                      <a:gd name="connsiteX3" fmla="*/ 747713 w 940118"/>
                      <a:gd name="connsiteY3" fmla="*/ 210503 h 1580197"/>
                      <a:gd name="connsiteX4" fmla="*/ 620078 w 940118"/>
                      <a:gd name="connsiteY4" fmla="*/ 282893 h 1580197"/>
                      <a:gd name="connsiteX5" fmla="*/ 620077 w 940118"/>
                      <a:gd name="connsiteY5" fmla="*/ 282893 h 1580197"/>
                      <a:gd name="connsiteX6" fmla="*/ 548076 w 940118"/>
                      <a:gd name="connsiteY6" fmla="*/ 339736 h 1580197"/>
                      <a:gd name="connsiteX7" fmla="*/ 548640 w 940118"/>
                      <a:gd name="connsiteY7" fmla="*/ 340043 h 1580197"/>
                      <a:gd name="connsiteX8" fmla="*/ 503873 w 940118"/>
                      <a:gd name="connsiteY8" fmla="*/ 383858 h 1580197"/>
                      <a:gd name="connsiteX9" fmla="*/ 488633 w 940118"/>
                      <a:gd name="connsiteY9" fmla="*/ 399098 h 1580197"/>
                      <a:gd name="connsiteX10" fmla="*/ 488633 w 940118"/>
                      <a:gd name="connsiteY10" fmla="*/ 400050 h 1580197"/>
                      <a:gd name="connsiteX11" fmla="*/ 422910 w 940118"/>
                      <a:gd name="connsiteY11" fmla="*/ 482918 h 1580197"/>
                      <a:gd name="connsiteX12" fmla="*/ 422910 w 940118"/>
                      <a:gd name="connsiteY12" fmla="*/ 483870 h 1580197"/>
                      <a:gd name="connsiteX13" fmla="*/ 367665 w 940118"/>
                      <a:gd name="connsiteY13" fmla="*/ 572453 h 1580197"/>
                      <a:gd name="connsiteX14" fmla="*/ 368618 w 940118"/>
                      <a:gd name="connsiteY14" fmla="*/ 573405 h 1580197"/>
                      <a:gd name="connsiteX15" fmla="*/ 317183 w 940118"/>
                      <a:gd name="connsiteY15" fmla="*/ 684847 h 1580197"/>
                      <a:gd name="connsiteX16" fmla="*/ 305241 w 940118"/>
                      <a:gd name="connsiteY16" fmla="*/ 678329 h 1580197"/>
                      <a:gd name="connsiteX17" fmla="*/ 305235 w 940118"/>
                      <a:gd name="connsiteY17" fmla="*/ 678350 h 1580197"/>
                      <a:gd name="connsiteX18" fmla="*/ 317183 w 940118"/>
                      <a:gd name="connsiteY18" fmla="*/ 684847 h 1580197"/>
                      <a:gd name="connsiteX19" fmla="*/ 260985 w 940118"/>
                      <a:gd name="connsiteY19" fmla="*/ 1014413 h 1580197"/>
                      <a:gd name="connsiteX20" fmla="*/ 342900 w 940118"/>
                      <a:gd name="connsiteY20" fmla="*/ 1373505 h 1580197"/>
                      <a:gd name="connsiteX21" fmla="*/ 546735 w 940118"/>
                      <a:gd name="connsiteY21" fmla="*/ 1580197 h 1580197"/>
                      <a:gd name="connsiteX22" fmla="*/ 285750 w 940118"/>
                      <a:gd name="connsiteY22" fmla="*/ 1438275 h 1580197"/>
                      <a:gd name="connsiteX23" fmla="*/ 81915 w 940118"/>
                      <a:gd name="connsiteY23" fmla="*/ 1231583 h 1580197"/>
                      <a:gd name="connsiteX24" fmla="*/ 0 w 940118"/>
                      <a:gd name="connsiteY24" fmla="*/ 872490 h 1580197"/>
                      <a:gd name="connsiteX25" fmla="*/ 56197 w 940118"/>
                      <a:gd name="connsiteY25" fmla="*/ 542925 h 1580197"/>
                      <a:gd name="connsiteX26" fmla="*/ 62441 w 940118"/>
                      <a:gd name="connsiteY26" fmla="*/ 546321 h 1580197"/>
                      <a:gd name="connsiteX27" fmla="*/ 62617 w 940118"/>
                      <a:gd name="connsiteY27" fmla="*/ 545909 h 1580197"/>
                      <a:gd name="connsiteX28" fmla="*/ 57150 w 940118"/>
                      <a:gd name="connsiteY28" fmla="*/ 542925 h 1580197"/>
                      <a:gd name="connsiteX29" fmla="*/ 107444 w 940118"/>
                      <a:gd name="connsiteY29" fmla="*/ 431896 h 1580197"/>
                      <a:gd name="connsiteX30" fmla="*/ 106680 w 940118"/>
                      <a:gd name="connsiteY30" fmla="*/ 431483 h 1580197"/>
                      <a:gd name="connsiteX31" fmla="*/ 161925 w 940118"/>
                      <a:gd name="connsiteY31" fmla="*/ 341948 h 1580197"/>
                      <a:gd name="connsiteX32" fmla="*/ 171758 w 940118"/>
                      <a:gd name="connsiteY32" fmla="*/ 347295 h 1580197"/>
                      <a:gd name="connsiteX33" fmla="*/ 171778 w 940118"/>
                      <a:gd name="connsiteY33" fmla="*/ 347270 h 1580197"/>
                      <a:gd name="connsiteX34" fmla="*/ 161925 w 940118"/>
                      <a:gd name="connsiteY34" fmla="*/ 341948 h 1580197"/>
                      <a:gd name="connsiteX35" fmla="*/ 227648 w 940118"/>
                      <a:gd name="connsiteY35" fmla="*/ 258128 h 1580197"/>
                      <a:gd name="connsiteX36" fmla="*/ 239906 w 940118"/>
                      <a:gd name="connsiteY36" fmla="*/ 264794 h 1580197"/>
                      <a:gd name="connsiteX37" fmla="*/ 228600 w 940118"/>
                      <a:gd name="connsiteY37" fmla="*/ 258128 h 1580197"/>
                      <a:gd name="connsiteX38" fmla="*/ 287315 w 940118"/>
                      <a:gd name="connsiteY38" fmla="*/ 198453 h 1580197"/>
                      <a:gd name="connsiteX39" fmla="*/ 286702 w 940118"/>
                      <a:gd name="connsiteY39" fmla="*/ 198120 h 1580197"/>
                      <a:gd name="connsiteX40" fmla="*/ 359092 w 940118"/>
                      <a:gd name="connsiteY40" fmla="*/ 140970 h 1580197"/>
                      <a:gd name="connsiteX41" fmla="*/ 486263 w 940118"/>
                      <a:gd name="connsiteY41" fmla="*/ 68845 h 1580197"/>
                      <a:gd name="connsiteX42" fmla="*/ 485775 w 940118"/>
                      <a:gd name="connsiteY42" fmla="*/ 68580 h 1580197"/>
                      <a:gd name="connsiteX43" fmla="*/ 572452 w 940118"/>
                      <a:gd name="connsiteY43" fmla="*/ 32385 h 1580197"/>
                      <a:gd name="connsiteX44" fmla="*/ 595123 w 940118"/>
                      <a:gd name="connsiteY44" fmla="*/ 44713 h 1580197"/>
                      <a:gd name="connsiteX45" fmla="*/ 573405 w 940118"/>
                      <a:gd name="connsiteY45" fmla="*/ 32385 h 1580197"/>
                      <a:gd name="connsiteX46" fmla="*/ 679133 w 940118"/>
                      <a:gd name="connsiteY46" fmla="*/ 0 h 1580197"/>
                      <a:gd name="connsiteX0" fmla="*/ 679133 w 940118"/>
                      <a:gd name="connsiteY0" fmla="*/ 0 h 1580197"/>
                      <a:gd name="connsiteX1" fmla="*/ 940118 w 940118"/>
                      <a:gd name="connsiteY1" fmla="*/ 140970 h 1580197"/>
                      <a:gd name="connsiteX2" fmla="*/ 747299 w 940118"/>
                      <a:gd name="connsiteY2" fmla="*/ 210278 h 1580197"/>
                      <a:gd name="connsiteX3" fmla="*/ 747713 w 940118"/>
                      <a:gd name="connsiteY3" fmla="*/ 210503 h 1580197"/>
                      <a:gd name="connsiteX4" fmla="*/ 620078 w 940118"/>
                      <a:gd name="connsiteY4" fmla="*/ 282893 h 1580197"/>
                      <a:gd name="connsiteX5" fmla="*/ 620077 w 940118"/>
                      <a:gd name="connsiteY5" fmla="*/ 282893 h 1580197"/>
                      <a:gd name="connsiteX6" fmla="*/ 548076 w 940118"/>
                      <a:gd name="connsiteY6" fmla="*/ 339736 h 1580197"/>
                      <a:gd name="connsiteX7" fmla="*/ 548640 w 940118"/>
                      <a:gd name="connsiteY7" fmla="*/ 340043 h 1580197"/>
                      <a:gd name="connsiteX8" fmla="*/ 503873 w 940118"/>
                      <a:gd name="connsiteY8" fmla="*/ 383858 h 1580197"/>
                      <a:gd name="connsiteX9" fmla="*/ 488633 w 940118"/>
                      <a:gd name="connsiteY9" fmla="*/ 399098 h 1580197"/>
                      <a:gd name="connsiteX10" fmla="*/ 488633 w 940118"/>
                      <a:gd name="connsiteY10" fmla="*/ 400050 h 1580197"/>
                      <a:gd name="connsiteX11" fmla="*/ 422910 w 940118"/>
                      <a:gd name="connsiteY11" fmla="*/ 482918 h 1580197"/>
                      <a:gd name="connsiteX12" fmla="*/ 422910 w 940118"/>
                      <a:gd name="connsiteY12" fmla="*/ 483870 h 1580197"/>
                      <a:gd name="connsiteX13" fmla="*/ 367665 w 940118"/>
                      <a:gd name="connsiteY13" fmla="*/ 572453 h 1580197"/>
                      <a:gd name="connsiteX14" fmla="*/ 368618 w 940118"/>
                      <a:gd name="connsiteY14" fmla="*/ 573405 h 1580197"/>
                      <a:gd name="connsiteX15" fmla="*/ 317183 w 940118"/>
                      <a:gd name="connsiteY15" fmla="*/ 684847 h 1580197"/>
                      <a:gd name="connsiteX16" fmla="*/ 305241 w 940118"/>
                      <a:gd name="connsiteY16" fmla="*/ 678329 h 1580197"/>
                      <a:gd name="connsiteX17" fmla="*/ 305235 w 940118"/>
                      <a:gd name="connsiteY17" fmla="*/ 678350 h 1580197"/>
                      <a:gd name="connsiteX18" fmla="*/ 317183 w 940118"/>
                      <a:gd name="connsiteY18" fmla="*/ 684847 h 1580197"/>
                      <a:gd name="connsiteX19" fmla="*/ 260985 w 940118"/>
                      <a:gd name="connsiteY19" fmla="*/ 1014413 h 1580197"/>
                      <a:gd name="connsiteX20" fmla="*/ 342900 w 940118"/>
                      <a:gd name="connsiteY20" fmla="*/ 1373505 h 1580197"/>
                      <a:gd name="connsiteX21" fmla="*/ 546735 w 940118"/>
                      <a:gd name="connsiteY21" fmla="*/ 1580197 h 1580197"/>
                      <a:gd name="connsiteX22" fmla="*/ 285750 w 940118"/>
                      <a:gd name="connsiteY22" fmla="*/ 1438275 h 1580197"/>
                      <a:gd name="connsiteX23" fmla="*/ 81915 w 940118"/>
                      <a:gd name="connsiteY23" fmla="*/ 1231583 h 1580197"/>
                      <a:gd name="connsiteX24" fmla="*/ 0 w 940118"/>
                      <a:gd name="connsiteY24" fmla="*/ 872490 h 1580197"/>
                      <a:gd name="connsiteX25" fmla="*/ 56197 w 940118"/>
                      <a:gd name="connsiteY25" fmla="*/ 542925 h 1580197"/>
                      <a:gd name="connsiteX26" fmla="*/ 62441 w 940118"/>
                      <a:gd name="connsiteY26" fmla="*/ 546321 h 1580197"/>
                      <a:gd name="connsiteX27" fmla="*/ 62617 w 940118"/>
                      <a:gd name="connsiteY27" fmla="*/ 545909 h 1580197"/>
                      <a:gd name="connsiteX28" fmla="*/ 57150 w 940118"/>
                      <a:gd name="connsiteY28" fmla="*/ 542925 h 1580197"/>
                      <a:gd name="connsiteX29" fmla="*/ 107444 w 940118"/>
                      <a:gd name="connsiteY29" fmla="*/ 431896 h 1580197"/>
                      <a:gd name="connsiteX30" fmla="*/ 106680 w 940118"/>
                      <a:gd name="connsiteY30" fmla="*/ 431483 h 1580197"/>
                      <a:gd name="connsiteX31" fmla="*/ 161925 w 940118"/>
                      <a:gd name="connsiteY31" fmla="*/ 341948 h 1580197"/>
                      <a:gd name="connsiteX32" fmla="*/ 171758 w 940118"/>
                      <a:gd name="connsiteY32" fmla="*/ 347295 h 1580197"/>
                      <a:gd name="connsiteX33" fmla="*/ 171778 w 940118"/>
                      <a:gd name="connsiteY33" fmla="*/ 347270 h 1580197"/>
                      <a:gd name="connsiteX34" fmla="*/ 161925 w 940118"/>
                      <a:gd name="connsiteY34" fmla="*/ 341948 h 1580197"/>
                      <a:gd name="connsiteX35" fmla="*/ 227648 w 940118"/>
                      <a:gd name="connsiteY35" fmla="*/ 258128 h 1580197"/>
                      <a:gd name="connsiteX36" fmla="*/ 239906 w 940118"/>
                      <a:gd name="connsiteY36" fmla="*/ 264794 h 1580197"/>
                      <a:gd name="connsiteX37" fmla="*/ 287315 w 940118"/>
                      <a:gd name="connsiteY37" fmla="*/ 198453 h 1580197"/>
                      <a:gd name="connsiteX38" fmla="*/ 286702 w 940118"/>
                      <a:gd name="connsiteY38" fmla="*/ 198120 h 1580197"/>
                      <a:gd name="connsiteX39" fmla="*/ 359092 w 940118"/>
                      <a:gd name="connsiteY39" fmla="*/ 140970 h 1580197"/>
                      <a:gd name="connsiteX40" fmla="*/ 486263 w 940118"/>
                      <a:gd name="connsiteY40" fmla="*/ 68845 h 1580197"/>
                      <a:gd name="connsiteX41" fmla="*/ 485775 w 940118"/>
                      <a:gd name="connsiteY41" fmla="*/ 68580 h 1580197"/>
                      <a:gd name="connsiteX42" fmla="*/ 572452 w 940118"/>
                      <a:gd name="connsiteY42" fmla="*/ 32385 h 1580197"/>
                      <a:gd name="connsiteX43" fmla="*/ 595123 w 940118"/>
                      <a:gd name="connsiteY43" fmla="*/ 44713 h 1580197"/>
                      <a:gd name="connsiteX44" fmla="*/ 573405 w 940118"/>
                      <a:gd name="connsiteY44" fmla="*/ 32385 h 1580197"/>
                      <a:gd name="connsiteX45" fmla="*/ 679133 w 940118"/>
                      <a:gd name="connsiteY45" fmla="*/ 0 h 1580197"/>
                      <a:gd name="connsiteX0" fmla="*/ 679133 w 940118"/>
                      <a:gd name="connsiteY0" fmla="*/ 0 h 1580197"/>
                      <a:gd name="connsiteX1" fmla="*/ 940118 w 940118"/>
                      <a:gd name="connsiteY1" fmla="*/ 140970 h 1580197"/>
                      <a:gd name="connsiteX2" fmla="*/ 747299 w 940118"/>
                      <a:gd name="connsiteY2" fmla="*/ 210278 h 1580197"/>
                      <a:gd name="connsiteX3" fmla="*/ 747713 w 940118"/>
                      <a:gd name="connsiteY3" fmla="*/ 210503 h 1580197"/>
                      <a:gd name="connsiteX4" fmla="*/ 620078 w 940118"/>
                      <a:gd name="connsiteY4" fmla="*/ 282893 h 1580197"/>
                      <a:gd name="connsiteX5" fmla="*/ 620077 w 940118"/>
                      <a:gd name="connsiteY5" fmla="*/ 282893 h 1580197"/>
                      <a:gd name="connsiteX6" fmla="*/ 548076 w 940118"/>
                      <a:gd name="connsiteY6" fmla="*/ 339736 h 1580197"/>
                      <a:gd name="connsiteX7" fmla="*/ 548640 w 940118"/>
                      <a:gd name="connsiteY7" fmla="*/ 340043 h 1580197"/>
                      <a:gd name="connsiteX8" fmla="*/ 503873 w 940118"/>
                      <a:gd name="connsiteY8" fmla="*/ 383858 h 1580197"/>
                      <a:gd name="connsiteX9" fmla="*/ 488633 w 940118"/>
                      <a:gd name="connsiteY9" fmla="*/ 399098 h 1580197"/>
                      <a:gd name="connsiteX10" fmla="*/ 488633 w 940118"/>
                      <a:gd name="connsiteY10" fmla="*/ 400050 h 1580197"/>
                      <a:gd name="connsiteX11" fmla="*/ 422910 w 940118"/>
                      <a:gd name="connsiteY11" fmla="*/ 482918 h 1580197"/>
                      <a:gd name="connsiteX12" fmla="*/ 422910 w 940118"/>
                      <a:gd name="connsiteY12" fmla="*/ 483870 h 1580197"/>
                      <a:gd name="connsiteX13" fmla="*/ 367665 w 940118"/>
                      <a:gd name="connsiteY13" fmla="*/ 572453 h 1580197"/>
                      <a:gd name="connsiteX14" fmla="*/ 368618 w 940118"/>
                      <a:gd name="connsiteY14" fmla="*/ 573405 h 1580197"/>
                      <a:gd name="connsiteX15" fmla="*/ 317183 w 940118"/>
                      <a:gd name="connsiteY15" fmla="*/ 684847 h 1580197"/>
                      <a:gd name="connsiteX16" fmla="*/ 305241 w 940118"/>
                      <a:gd name="connsiteY16" fmla="*/ 678329 h 1580197"/>
                      <a:gd name="connsiteX17" fmla="*/ 305235 w 940118"/>
                      <a:gd name="connsiteY17" fmla="*/ 678350 h 1580197"/>
                      <a:gd name="connsiteX18" fmla="*/ 317183 w 940118"/>
                      <a:gd name="connsiteY18" fmla="*/ 684847 h 1580197"/>
                      <a:gd name="connsiteX19" fmla="*/ 260985 w 940118"/>
                      <a:gd name="connsiteY19" fmla="*/ 1014413 h 1580197"/>
                      <a:gd name="connsiteX20" fmla="*/ 342900 w 940118"/>
                      <a:gd name="connsiteY20" fmla="*/ 1373505 h 1580197"/>
                      <a:gd name="connsiteX21" fmla="*/ 546735 w 940118"/>
                      <a:gd name="connsiteY21" fmla="*/ 1580197 h 1580197"/>
                      <a:gd name="connsiteX22" fmla="*/ 285750 w 940118"/>
                      <a:gd name="connsiteY22" fmla="*/ 1438275 h 1580197"/>
                      <a:gd name="connsiteX23" fmla="*/ 81915 w 940118"/>
                      <a:gd name="connsiteY23" fmla="*/ 1231583 h 1580197"/>
                      <a:gd name="connsiteX24" fmla="*/ 0 w 940118"/>
                      <a:gd name="connsiteY24" fmla="*/ 872490 h 1580197"/>
                      <a:gd name="connsiteX25" fmla="*/ 56197 w 940118"/>
                      <a:gd name="connsiteY25" fmla="*/ 542925 h 1580197"/>
                      <a:gd name="connsiteX26" fmla="*/ 62441 w 940118"/>
                      <a:gd name="connsiteY26" fmla="*/ 546321 h 1580197"/>
                      <a:gd name="connsiteX27" fmla="*/ 62617 w 940118"/>
                      <a:gd name="connsiteY27" fmla="*/ 545909 h 1580197"/>
                      <a:gd name="connsiteX28" fmla="*/ 57150 w 940118"/>
                      <a:gd name="connsiteY28" fmla="*/ 542925 h 1580197"/>
                      <a:gd name="connsiteX29" fmla="*/ 107444 w 940118"/>
                      <a:gd name="connsiteY29" fmla="*/ 431896 h 1580197"/>
                      <a:gd name="connsiteX30" fmla="*/ 106680 w 940118"/>
                      <a:gd name="connsiteY30" fmla="*/ 431483 h 1580197"/>
                      <a:gd name="connsiteX31" fmla="*/ 161925 w 940118"/>
                      <a:gd name="connsiteY31" fmla="*/ 341948 h 1580197"/>
                      <a:gd name="connsiteX32" fmla="*/ 171758 w 940118"/>
                      <a:gd name="connsiteY32" fmla="*/ 347295 h 1580197"/>
                      <a:gd name="connsiteX33" fmla="*/ 171778 w 940118"/>
                      <a:gd name="connsiteY33" fmla="*/ 347270 h 1580197"/>
                      <a:gd name="connsiteX34" fmla="*/ 161925 w 940118"/>
                      <a:gd name="connsiteY34" fmla="*/ 341948 h 1580197"/>
                      <a:gd name="connsiteX35" fmla="*/ 227648 w 940118"/>
                      <a:gd name="connsiteY35" fmla="*/ 258128 h 1580197"/>
                      <a:gd name="connsiteX36" fmla="*/ 287315 w 940118"/>
                      <a:gd name="connsiteY36" fmla="*/ 198453 h 1580197"/>
                      <a:gd name="connsiteX37" fmla="*/ 286702 w 940118"/>
                      <a:gd name="connsiteY37" fmla="*/ 198120 h 1580197"/>
                      <a:gd name="connsiteX38" fmla="*/ 359092 w 940118"/>
                      <a:gd name="connsiteY38" fmla="*/ 140970 h 1580197"/>
                      <a:gd name="connsiteX39" fmla="*/ 486263 w 940118"/>
                      <a:gd name="connsiteY39" fmla="*/ 68845 h 1580197"/>
                      <a:gd name="connsiteX40" fmla="*/ 485775 w 940118"/>
                      <a:gd name="connsiteY40" fmla="*/ 68580 h 1580197"/>
                      <a:gd name="connsiteX41" fmla="*/ 572452 w 940118"/>
                      <a:gd name="connsiteY41" fmla="*/ 32385 h 1580197"/>
                      <a:gd name="connsiteX42" fmla="*/ 595123 w 940118"/>
                      <a:gd name="connsiteY42" fmla="*/ 44713 h 1580197"/>
                      <a:gd name="connsiteX43" fmla="*/ 573405 w 940118"/>
                      <a:gd name="connsiteY43" fmla="*/ 32385 h 1580197"/>
                      <a:gd name="connsiteX44" fmla="*/ 679133 w 940118"/>
                      <a:gd name="connsiteY44" fmla="*/ 0 h 1580197"/>
                      <a:gd name="connsiteX0" fmla="*/ 679133 w 940118"/>
                      <a:gd name="connsiteY0" fmla="*/ 0 h 1580197"/>
                      <a:gd name="connsiteX1" fmla="*/ 940118 w 940118"/>
                      <a:gd name="connsiteY1" fmla="*/ 140970 h 1580197"/>
                      <a:gd name="connsiteX2" fmla="*/ 747299 w 940118"/>
                      <a:gd name="connsiteY2" fmla="*/ 210278 h 1580197"/>
                      <a:gd name="connsiteX3" fmla="*/ 747713 w 940118"/>
                      <a:gd name="connsiteY3" fmla="*/ 210503 h 1580197"/>
                      <a:gd name="connsiteX4" fmla="*/ 620078 w 940118"/>
                      <a:gd name="connsiteY4" fmla="*/ 282893 h 1580197"/>
                      <a:gd name="connsiteX5" fmla="*/ 620077 w 940118"/>
                      <a:gd name="connsiteY5" fmla="*/ 282893 h 1580197"/>
                      <a:gd name="connsiteX6" fmla="*/ 548076 w 940118"/>
                      <a:gd name="connsiteY6" fmla="*/ 339736 h 1580197"/>
                      <a:gd name="connsiteX7" fmla="*/ 548640 w 940118"/>
                      <a:gd name="connsiteY7" fmla="*/ 340043 h 1580197"/>
                      <a:gd name="connsiteX8" fmla="*/ 503873 w 940118"/>
                      <a:gd name="connsiteY8" fmla="*/ 383858 h 1580197"/>
                      <a:gd name="connsiteX9" fmla="*/ 488633 w 940118"/>
                      <a:gd name="connsiteY9" fmla="*/ 399098 h 1580197"/>
                      <a:gd name="connsiteX10" fmla="*/ 488633 w 940118"/>
                      <a:gd name="connsiteY10" fmla="*/ 400050 h 1580197"/>
                      <a:gd name="connsiteX11" fmla="*/ 422910 w 940118"/>
                      <a:gd name="connsiteY11" fmla="*/ 482918 h 1580197"/>
                      <a:gd name="connsiteX12" fmla="*/ 422910 w 940118"/>
                      <a:gd name="connsiteY12" fmla="*/ 483870 h 1580197"/>
                      <a:gd name="connsiteX13" fmla="*/ 367665 w 940118"/>
                      <a:gd name="connsiteY13" fmla="*/ 572453 h 1580197"/>
                      <a:gd name="connsiteX14" fmla="*/ 368618 w 940118"/>
                      <a:gd name="connsiteY14" fmla="*/ 573405 h 1580197"/>
                      <a:gd name="connsiteX15" fmla="*/ 317183 w 940118"/>
                      <a:gd name="connsiteY15" fmla="*/ 684847 h 1580197"/>
                      <a:gd name="connsiteX16" fmla="*/ 305241 w 940118"/>
                      <a:gd name="connsiteY16" fmla="*/ 678329 h 1580197"/>
                      <a:gd name="connsiteX17" fmla="*/ 305235 w 940118"/>
                      <a:gd name="connsiteY17" fmla="*/ 678350 h 1580197"/>
                      <a:gd name="connsiteX18" fmla="*/ 317183 w 940118"/>
                      <a:gd name="connsiteY18" fmla="*/ 684847 h 1580197"/>
                      <a:gd name="connsiteX19" fmla="*/ 260985 w 940118"/>
                      <a:gd name="connsiteY19" fmla="*/ 1014413 h 1580197"/>
                      <a:gd name="connsiteX20" fmla="*/ 342900 w 940118"/>
                      <a:gd name="connsiteY20" fmla="*/ 1373505 h 1580197"/>
                      <a:gd name="connsiteX21" fmla="*/ 546735 w 940118"/>
                      <a:gd name="connsiteY21" fmla="*/ 1580197 h 1580197"/>
                      <a:gd name="connsiteX22" fmla="*/ 285750 w 940118"/>
                      <a:gd name="connsiteY22" fmla="*/ 1438275 h 1580197"/>
                      <a:gd name="connsiteX23" fmla="*/ 81915 w 940118"/>
                      <a:gd name="connsiteY23" fmla="*/ 1231583 h 1580197"/>
                      <a:gd name="connsiteX24" fmla="*/ 0 w 940118"/>
                      <a:gd name="connsiteY24" fmla="*/ 872490 h 1580197"/>
                      <a:gd name="connsiteX25" fmla="*/ 56197 w 940118"/>
                      <a:gd name="connsiteY25" fmla="*/ 542925 h 1580197"/>
                      <a:gd name="connsiteX26" fmla="*/ 62441 w 940118"/>
                      <a:gd name="connsiteY26" fmla="*/ 546321 h 1580197"/>
                      <a:gd name="connsiteX27" fmla="*/ 62617 w 940118"/>
                      <a:gd name="connsiteY27" fmla="*/ 545909 h 1580197"/>
                      <a:gd name="connsiteX28" fmla="*/ 57150 w 940118"/>
                      <a:gd name="connsiteY28" fmla="*/ 542925 h 1580197"/>
                      <a:gd name="connsiteX29" fmla="*/ 107444 w 940118"/>
                      <a:gd name="connsiteY29" fmla="*/ 431896 h 1580197"/>
                      <a:gd name="connsiteX30" fmla="*/ 106680 w 940118"/>
                      <a:gd name="connsiteY30" fmla="*/ 431483 h 1580197"/>
                      <a:gd name="connsiteX31" fmla="*/ 161925 w 940118"/>
                      <a:gd name="connsiteY31" fmla="*/ 341948 h 1580197"/>
                      <a:gd name="connsiteX32" fmla="*/ 171758 w 940118"/>
                      <a:gd name="connsiteY32" fmla="*/ 347295 h 1580197"/>
                      <a:gd name="connsiteX33" fmla="*/ 161925 w 940118"/>
                      <a:gd name="connsiteY33" fmla="*/ 341948 h 1580197"/>
                      <a:gd name="connsiteX34" fmla="*/ 227648 w 940118"/>
                      <a:gd name="connsiteY34" fmla="*/ 258128 h 1580197"/>
                      <a:gd name="connsiteX35" fmla="*/ 287315 w 940118"/>
                      <a:gd name="connsiteY35" fmla="*/ 198453 h 1580197"/>
                      <a:gd name="connsiteX36" fmla="*/ 286702 w 940118"/>
                      <a:gd name="connsiteY36" fmla="*/ 198120 h 1580197"/>
                      <a:gd name="connsiteX37" fmla="*/ 359092 w 940118"/>
                      <a:gd name="connsiteY37" fmla="*/ 140970 h 1580197"/>
                      <a:gd name="connsiteX38" fmla="*/ 486263 w 940118"/>
                      <a:gd name="connsiteY38" fmla="*/ 68845 h 1580197"/>
                      <a:gd name="connsiteX39" fmla="*/ 485775 w 940118"/>
                      <a:gd name="connsiteY39" fmla="*/ 68580 h 1580197"/>
                      <a:gd name="connsiteX40" fmla="*/ 572452 w 940118"/>
                      <a:gd name="connsiteY40" fmla="*/ 32385 h 1580197"/>
                      <a:gd name="connsiteX41" fmla="*/ 595123 w 940118"/>
                      <a:gd name="connsiteY41" fmla="*/ 44713 h 1580197"/>
                      <a:gd name="connsiteX42" fmla="*/ 573405 w 940118"/>
                      <a:gd name="connsiteY42" fmla="*/ 32385 h 1580197"/>
                      <a:gd name="connsiteX43" fmla="*/ 679133 w 940118"/>
                      <a:gd name="connsiteY43" fmla="*/ 0 h 1580197"/>
                      <a:gd name="connsiteX0" fmla="*/ 679133 w 940118"/>
                      <a:gd name="connsiteY0" fmla="*/ 0 h 1580197"/>
                      <a:gd name="connsiteX1" fmla="*/ 940118 w 940118"/>
                      <a:gd name="connsiteY1" fmla="*/ 140970 h 1580197"/>
                      <a:gd name="connsiteX2" fmla="*/ 747299 w 940118"/>
                      <a:gd name="connsiteY2" fmla="*/ 210278 h 1580197"/>
                      <a:gd name="connsiteX3" fmla="*/ 747713 w 940118"/>
                      <a:gd name="connsiteY3" fmla="*/ 210503 h 1580197"/>
                      <a:gd name="connsiteX4" fmla="*/ 620078 w 940118"/>
                      <a:gd name="connsiteY4" fmla="*/ 282893 h 1580197"/>
                      <a:gd name="connsiteX5" fmla="*/ 620077 w 940118"/>
                      <a:gd name="connsiteY5" fmla="*/ 282893 h 1580197"/>
                      <a:gd name="connsiteX6" fmla="*/ 548076 w 940118"/>
                      <a:gd name="connsiteY6" fmla="*/ 339736 h 1580197"/>
                      <a:gd name="connsiteX7" fmla="*/ 548640 w 940118"/>
                      <a:gd name="connsiteY7" fmla="*/ 340043 h 1580197"/>
                      <a:gd name="connsiteX8" fmla="*/ 503873 w 940118"/>
                      <a:gd name="connsiteY8" fmla="*/ 383858 h 1580197"/>
                      <a:gd name="connsiteX9" fmla="*/ 488633 w 940118"/>
                      <a:gd name="connsiteY9" fmla="*/ 399098 h 1580197"/>
                      <a:gd name="connsiteX10" fmla="*/ 488633 w 940118"/>
                      <a:gd name="connsiteY10" fmla="*/ 400050 h 1580197"/>
                      <a:gd name="connsiteX11" fmla="*/ 422910 w 940118"/>
                      <a:gd name="connsiteY11" fmla="*/ 482918 h 1580197"/>
                      <a:gd name="connsiteX12" fmla="*/ 422910 w 940118"/>
                      <a:gd name="connsiteY12" fmla="*/ 483870 h 1580197"/>
                      <a:gd name="connsiteX13" fmla="*/ 367665 w 940118"/>
                      <a:gd name="connsiteY13" fmla="*/ 572453 h 1580197"/>
                      <a:gd name="connsiteX14" fmla="*/ 368618 w 940118"/>
                      <a:gd name="connsiteY14" fmla="*/ 573405 h 1580197"/>
                      <a:gd name="connsiteX15" fmla="*/ 317183 w 940118"/>
                      <a:gd name="connsiteY15" fmla="*/ 684847 h 1580197"/>
                      <a:gd name="connsiteX16" fmla="*/ 305241 w 940118"/>
                      <a:gd name="connsiteY16" fmla="*/ 678329 h 1580197"/>
                      <a:gd name="connsiteX17" fmla="*/ 305235 w 940118"/>
                      <a:gd name="connsiteY17" fmla="*/ 678350 h 1580197"/>
                      <a:gd name="connsiteX18" fmla="*/ 317183 w 940118"/>
                      <a:gd name="connsiteY18" fmla="*/ 684847 h 1580197"/>
                      <a:gd name="connsiteX19" fmla="*/ 260985 w 940118"/>
                      <a:gd name="connsiteY19" fmla="*/ 1014413 h 1580197"/>
                      <a:gd name="connsiteX20" fmla="*/ 342900 w 940118"/>
                      <a:gd name="connsiteY20" fmla="*/ 1373505 h 1580197"/>
                      <a:gd name="connsiteX21" fmla="*/ 546735 w 940118"/>
                      <a:gd name="connsiteY21" fmla="*/ 1580197 h 1580197"/>
                      <a:gd name="connsiteX22" fmla="*/ 285750 w 940118"/>
                      <a:gd name="connsiteY22" fmla="*/ 1438275 h 1580197"/>
                      <a:gd name="connsiteX23" fmla="*/ 81915 w 940118"/>
                      <a:gd name="connsiteY23" fmla="*/ 1231583 h 1580197"/>
                      <a:gd name="connsiteX24" fmla="*/ 0 w 940118"/>
                      <a:gd name="connsiteY24" fmla="*/ 872490 h 1580197"/>
                      <a:gd name="connsiteX25" fmla="*/ 56197 w 940118"/>
                      <a:gd name="connsiteY25" fmla="*/ 542925 h 1580197"/>
                      <a:gd name="connsiteX26" fmla="*/ 62441 w 940118"/>
                      <a:gd name="connsiteY26" fmla="*/ 546321 h 1580197"/>
                      <a:gd name="connsiteX27" fmla="*/ 62617 w 940118"/>
                      <a:gd name="connsiteY27" fmla="*/ 545909 h 1580197"/>
                      <a:gd name="connsiteX28" fmla="*/ 57150 w 940118"/>
                      <a:gd name="connsiteY28" fmla="*/ 542925 h 1580197"/>
                      <a:gd name="connsiteX29" fmla="*/ 107444 w 940118"/>
                      <a:gd name="connsiteY29" fmla="*/ 431896 h 1580197"/>
                      <a:gd name="connsiteX30" fmla="*/ 106680 w 940118"/>
                      <a:gd name="connsiteY30" fmla="*/ 431483 h 1580197"/>
                      <a:gd name="connsiteX31" fmla="*/ 161925 w 940118"/>
                      <a:gd name="connsiteY31" fmla="*/ 341948 h 1580197"/>
                      <a:gd name="connsiteX32" fmla="*/ 171758 w 940118"/>
                      <a:gd name="connsiteY32" fmla="*/ 347295 h 1580197"/>
                      <a:gd name="connsiteX33" fmla="*/ 227648 w 940118"/>
                      <a:gd name="connsiteY33" fmla="*/ 258128 h 1580197"/>
                      <a:gd name="connsiteX34" fmla="*/ 287315 w 940118"/>
                      <a:gd name="connsiteY34" fmla="*/ 198453 h 1580197"/>
                      <a:gd name="connsiteX35" fmla="*/ 286702 w 940118"/>
                      <a:gd name="connsiteY35" fmla="*/ 198120 h 1580197"/>
                      <a:gd name="connsiteX36" fmla="*/ 359092 w 940118"/>
                      <a:gd name="connsiteY36" fmla="*/ 140970 h 1580197"/>
                      <a:gd name="connsiteX37" fmla="*/ 486263 w 940118"/>
                      <a:gd name="connsiteY37" fmla="*/ 68845 h 1580197"/>
                      <a:gd name="connsiteX38" fmla="*/ 485775 w 940118"/>
                      <a:gd name="connsiteY38" fmla="*/ 68580 h 1580197"/>
                      <a:gd name="connsiteX39" fmla="*/ 572452 w 940118"/>
                      <a:gd name="connsiteY39" fmla="*/ 32385 h 1580197"/>
                      <a:gd name="connsiteX40" fmla="*/ 595123 w 940118"/>
                      <a:gd name="connsiteY40" fmla="*/ 44713 h 1580197"/>
                      <a:gd name="connsiteX41" fmla="*/ 573405 w 940118"/>
                      <a:gd name="connsiteY41" fmla="*/ 32385 h 1580197"/>
                      <a:gd name="connsiteX42" fmla="*/ 679133 w 940118"/>
                      <a:gd name="connsiteY42" fmla="*/ 0 h 1580197"/>
                      <a:gd name="connsiteX0" fmla="*/ 679133 w 940118"/>
                      <a:gd name="connsiteY0" fmla="*/ 0 h 1580197"/>
                      <a:gd name="connsiteX1" fmla="*/ 940118 w 940118"/>
                      <a:gd name="connsiteY1" fmla="*/ 140970 h 1580197"/>
                      <a:gd name="connsiteX2" fmla="*/ 747299 w 940118"/>
                      <a:gd name="connsiteY2" fmla="*/ 210278 h 1580197"/>
                      <a:gd name="connsiteX3" fmla="*/ 747713 w 940118"/>
                      <a:gd name="connsiteY3" fmla="*/ 210503 h 1580197"/>
                      <a:gd name="connsiteX4" fmla="*/ 620078 w 940118"/>
                      <a:gd name="connsiteY4" fmla="*/ 282893 h 1580197"/>
                      <a:gd name="connsiteX5" fmla="*/ 620077 w 940118"/>
                      <a:gd name="connsiteY5" fmla="*/ 282893 h 1580197"/>
                      <a:gd name="connsiteX6" fmla="*/ 548076 w 940118"/>
                      <a:gd name="connsiteY6" fmla="*/ 339736 h 1580197"/>
                      <a:gd name="connsiteX7" fmla="*/ 548640 w 940118"/>
                      <a:gd name="connsiteY7" fmla="*/ 340043 h 1580197"/>
                      <a:gd name="connsiteX8" fmla="*/ 503873 w 940118"/>
                      <a:gd name="connsiteY8" fmla="*/ 383858 h 1580197"/>
                      <a:gd name="connsiteX9" fmla="*/ 488633 w 940118"/>
                      <a:gd name="connsiteY9" fmla="*/ 399098 h 1580197"/>
                      <a:gd name="connsiteX10" fmla="*/ 488633 w 940118"/>
                      <a:gd name="connsiteY10" fmla="*/ 400050 h 1580197"/>
                      <a:gd name="connsiteX11" fmla="*/ 422910 w 940118"/>
                      <a:gd name="connsiteY11" fmla="*/ 482918 h 1580197"/>
                      <a:gd name="connsiteX12" fmla="*/ 422910 w 940118"/>
                      <a:gd name="connsiteY12" fmla="*/ 483870 h 1580197"/>
                      <a:gd name="connsiteX13" fmla="*/ 367665 w 940118"/>
                      <a:gd name="connsiteY13" fmla="*/ 572453 h 1580197"/>
                      <a:gd name="connsiteX14" fmla="*/ 368618 w 940118"/>
                      <a:gd name="connsiteY14" fmla="*/ 573405 h 1580197"/>
                      <a:gd name="connsiteX15" fmla="*/ 317183 w 940118"/>
                      <a:gd name="connsiteY15" fmla="*/ 684847 h 1580197"/>
                      <a:gd name="connsiteX16" fmla="*/ 305241 w 940118"/>
                      <a:gd name="connsiteY16" fmla="*/ 678329 h 1580197"/>
                      <a:gd name="connsiteX17" fmla="*/ 305235 w 940118"/>
                      <a:gd name="connsiteY17" fmla="*/ 678350 h 1580197"/>
                      <a:gd name="connsiteX18" fmla="*/ 317183 w 940118"/>
                      <a:gd name="connsiteY18" fmla="*/ 684847 h 1580197"/>
                      <a:gd name="connsiteX19" fmla="*/ 260985 w 940118"/>
                      <a:gd name="connsiteY19" fmla="*/ 1014413 h 1580197"/>
                      <a:gd name="connsiteX20" fmla="*/ 342900 w 940118"/>
                      <a:gd name="connsiteY20" fmla="*/ 1373505 h 1580197"/>
                      <a:gd name="connsiteX21" fmla="*/ 546735 w 940118"/>
                      <a:gd name="connsiteY21" fmla="*/ 1580197 h 1580197"/>
                      <a:gd name="connsiteX22" fmla="*/ 285750 w 940118"/>
                      <a:gd name="connsiteY22" fmla="*/ 1438275 h 1580197"/>
                      <a:gd name="connsiteX23" fmla="*/ 81915 w 940118"/>
                      <a:gd name="connsiteY23" fmla="*/ 1231583 h 1580197"/>
                      <a:gd name="connsiteX24" fmla="*/ 0 w 940118"/>
                      <a:gd name="connsiteY24" fmla="*/ 872490 h 1580197"/>
                      <a:gd name="connsiteX25" fmla="*/ 56197 w 940118"/>
                      <a:gd name="connsiteY25" fmla="*/ 542925 h 1580197"/>
                      <a:gd name="connsiteX26" fmla="*/ 62441 w 940118"/>
                      <a:gd name="connsiteY26" fmla="*/ 546321 h 1580197"/>
                      <a:gd name="connsiteX27" fmla="*/ 62617 w 940118"/>
                      <a:gd name="connsiteY27" fmla="*/ 545909 h 1580197"/>
                      <a:gd name="connsiteX28" fmla="*/ 57150 w 940118"/>
                      <a:gd name="connsiteY28" fmla="*/ 542925 h 1580197"/>
                      <a:gd name="connsiteX29" fmla="*/ 107444 w 940118"/>
                      <a:gd name="connsiteY29" fmla="*/ 431896 h 1580197"/>
                      <a:gd name="connsiteX30" fmla="*/ 106680 w 940118"/>
                      <a:gd name="connsiteY30" fmla="*/ 431483 h 1580197"/>
                      <a:gd name="connsiteX31" fmla="*/ 161925 w 940118"/>
                      <a:gd name="connsiteY31" fmla="*/ 341948 h 1580197"/>
                      <a:gd name="connsiteX32" fmla="*/ 227648 w 940118"/>
                      <a:gd name="connsiteY32" fmla="*/ 258128 h 1580197"/>
                      <a:gd name="connsiteX33" fmla="*/ 287315 w 940118"/>
                      <a:gd name="connsiteY33" fmla="*/ 198453 h 1580197"/>
                      <a:gd name="connsiteX34" fmla="*/ 286702 w 940118"/>
                      <a:gd name="connsiteY34" fmla="*/ 198120 h 1580197"/>
                      <a:gd name="connsiteX35" fmla="*/ 359092 w 940118"/>
                      <a:gd name="connsiteY35" fmla="*/ 140970 h 1580197"/>
                      <a:gd name="connsiteX36" fmla="*/ 486263 w 940118"/>
                      <a:gd name="connsiteY36" fmla="*/ 68845 h 1580197"/>
                      <a:gd name="connsiteX37" fmla="*/ 485775 w 940118"/>
                      <a:gd name="connsiteY37" fmla="*/ 68580 h 1580197"/>
                      <a:gd name="connsiteX38" fmla="*/ 572452 w 940118"/>
                      <a:gd name="connsiteY38" fmla="*/ 32385 h 1580197"/>
                      <a:gd name="connsiteX39" fmla="*/ 595123 w 940118"/>
                      <a:gd name="connsiteY39" fmla="*/ 44713 h 1580197"/>
                      <a:gd name="connsiteX40" fmla="*/ 573405 w 940118"/>
                      <a:gd name="connsiteY40" fmla="*/ 32385 h 1580197"/>
                      <a:gd name="connsiteX41" fmla="*/ 679133 w 940118"/>
                      <a:gd name="connsiteY41" fmla="*/ 0 h 1580197"/>
                      <a:gd name="connsiteX0" fmla="*/ 679133 w 940118"/>
                      <a:gd name="connsiteY0" fmla="*/ 0 h 1580197"/>
                      <a:gd name="connsiteX1" fmla="*/ 940118 w 940118"/>
                      <a:gd name="connsiteY1" fmla="*/ 140970 h 1580197"/>
                      <a:gd name="connsiteX2" fmla="*/ 747299 w 940118"/>
                      <a:gd name="connsiteY2" fmla="*/ 210278 h 1580197"/>
                      <a:gd name="connsiteX3" fmla="*/ 747713 w 940118"/>
                      <a:gd name="connsiteY3" fmla="*/ 210503 h 1580197"/>
                      <a:gd name="connsiteX4" fmla="*/ 620078 w 940118"/>
                      <a:gd name="connsiteY4" fmla="*/ 282893 h 1580197"/>
                      <a:gd name="connsiteX5" fmla="*/ 620077 w 940118"/>
                      <a:gd name="connsiteY5" fmla="*/ 282893 h 1580197"/>
                      <a:gd name="connsiteX6" fmla="*/ 548076 w 940118"/>
                      <a:gd name="connsiteY6" fmla="*/ 339736 h 1580197"/>
                      <a:gd name="connsiteX7" fmla="*/ 548640 w 940118"/>
                      <a:gd name="connsiteY7" fmla="*/ 340043 h 1580197"/>
                      <a:gd name="connsiteX8" fmla="*/ 503873 w 940118"/>
                      <a:gd name="connsiteY8" fmla="*/ 383858 h 1580197"/>
                      <a:gd name="connsiteX9" fmla="*/ 488633 w 940118"/>
                      <a:gd name="connsiteY9" fmla="*/ 399098 h 1580197"/>
                      <a:gd name="connsiteX10" fmla="*/ 488633 w 940118"/>
                      <a:gd name="connsiteY10" fmla="*/ 400050 h 1580197"/>
                      <a:gd name="connsiteX11" fmla="*/ 422910 w 940118"/>
                      <a:gd name="connsiteY11" fmla="*/ 482918 h 1580197"/>
                      <a:gd name="connsiteX12" fmla="*/ 422910 w 940118"/>
                      <a:gd name="connsiteY12" fmla="*/ 483870 h 1580197"/>
                      <a:gd name="connsiteX13" fmla="*/ 367665 w 940118"/>
                      <a:gd name="connsiteY13" fmla="*/ 572453 h 1580197"/>
                      <a:gd name="connsiteX14" fmla="*/ 368618 w 940118"/>
                      <a:gd name="connsiteY14" fmla="*/ 573405 h 1580197"/>
                      <a:gd name="connsiteX15" fmla="*/ 317183 w 940118"/>
                      <a:gd name="connsiteY15" fmla="*/ 684847 h 1580197"/>
                      <a:gd name="connsiteX16" fmla="*/ 305241 w 940118"/>
                      <a:gd name="connsiteY16" fmla="*/ 678329 h 1580197"/>
                      <a:gd name="connsiteX17" fmla="*/ 305235 w 940118"/>
                      <a:gd name="connsiteY17" fmla="*/ 678350 h 1580197"/>
                      <a:gd name="connsiteX18" fmla="*/ 317183 w 940118"/>
                      <a:gd name="connsiteY18" fmla="*/ 684847 h 1580197"/>
                      <a:gd name="connsiteX19" fmla="*/ 260985 w 940118"/>
                      <a:gd name="connsiteY19" fmla="*/ 1014413 h 1580197"/>
                      <a:gd name="connsiteX20" fmla="*/ 342900 w 940118"/>
                      <a:gd name="connsiteY20" fmla="*/ 1373505 h 1580197"/>
                      <a:gd name="connsiteX21" fmla="*/ 546735 w 940118"/>
                      <a:gd name="connsiteY21" fmla="*/ 1580197 h 1580197"/>
                      <a:gd name="connsiteX22" fmla="*/ 285750 w 940118"/>
                      <a:gd name="connsiteY22" fmla="*/ 1438275 h 1580197"/>
                      <a:gd name="connsiteX23" fmla="*/ 81915 w 940118"/>
                      <a:gd name="connsiteY23" fmla="*/ 1231583 h 1580197"/>
                      <a:gd name="connsiteX24" fmla="*/ 0 w 940118"/>
                      <a:gd name="connsiteY24" fmla="*/ 872490 h 1580197"/>
                      <a:gd name="connsiteX25" fmla="*/ 56197 w 940118"/>
                      <a:gd name="connsiteY25" fmla="*/ 542925 h 1580197"/>
                      <a:gd name="connsiteX26" fmla="*/ 62441 w 940118"/>
                      <a:gd name="connsiteY26" fmla="*/ 546321 h 1580197"/>
                      <a:gd name="connsiteX27" fmla="*/ 62617 w 940118"/>
                      <a:gd name="connsiteY27" fmla="*/ 545909 h 1580197"/>
                      <a:gd name="connsiteX28" fmla="*/ 57150 w 940118"/>
                      <a:gd name="connsiteY28" fmla="*/ 542925 h 1580197"/>
                      <a:gd name="connsiteX29" fmla="*/ 107444 w 940118"/>
                      <a:gd name="connsiteY29" fmla="*/ 431896 h 1580197"/>
                      <a:gd name="connsiteX30" fmla="*/ 106680 w 940118"/>
                      <a:gd name="connsiteY30" fmla="*/ 431483 h 1580197"/>
                      <a:gd name="connsiteX31" fmla="*/ 227648 w 940118"/>
                      <a:gd name="connsiteY31" fmla="*/ 258128 h 1580197"/>
                      <a:gd name="connsiteX32" fmla="*/ 287315 w 940118"/>
                      <a:gd name="connsiteY32" fmla="*/ 198453 h 1580197"/>
                      <a:gd name="connsiteX33" fmla="*/ 286702 w 940118"/>
                      <a:gd name="connsiteY33" fmla="*/ 198120 h 1580197"/>
                      <a:gd name="connsiteX34" fmla="*/ 359092 w 940118"/>
                      <a:gd name="connsiteY34" fmla="*/ 140970 h 1580197"/>
                      <a:gd name="connsiteX35" fmla="*/ 486263 w 940118"/>
                      <a:gd name="connsiteY35" fmla="*/ 68845 h 1580197"/>
                      <a:gd name="connsiteX36" fmla="*/ 485775 w 940118"/>
                      <a:gd name="connsiteY36" fmla="*/ 68580 h 1580197"/>
                      <a:gd name="connsiteX37" fmla="*/ 572452 w 940118"/>
                      <a:gd name="connsiteY37" fmla="*/ 32385 h 1580197"/>
                      <a:gd name="connsiteX38" fmla="*/ 595123 w 940118"/>
                      <a:gd name="connsiteY38" fmla="*/ 44713 h 1580197"/>
                      <a:gd name="connsiteX39" fmla="*/ 573405 w 940118"/>
                      <a:gd name="connsiteY39" fmla="*/ 32385 h 1580197"/>
                      <a:gd name="connsiteX40" fmla="*/ 679133 w 940118"/>
                      <a:gd name="connsiteY40" fmla="*/ 0 h 1580197"/>
                      <a:gd name="connsiteX0" fmla="*/ 679133 w 940118"/>
                      <a:gd name="connsiteY0" fmla="*/ 0 h 1580197"/>
                      <a:gd name="connsiteX1" fmla="*/ 940118 w 940118"/>
                      <a:gd name="connsiteY1" fmla="*/ 140970 h 1580197"/>
                      <a:gd name="connsiteX2" fmla="*/ 747299 w 940118"/>
                      <a:gd name="connsiteY2" fmla="*/ 210278 h 1580197"/>
                      <a:gd name="connsiteX3" fmla="*/ 747713 w 940118"/>
                      <a:gd name="connsiteY3" fmla="*/ 210503 h 1580197"/>
                      <a:gd name="connsiteX4" fmla="*/ 620078 w 940118"/>
                      <a:gd name="connsiteY4" fmla="*/ 282893 h 1580197"/>
                      <a:gd name="connsiteX5" fmla="*/ 620077 w 940118"/>
                      <a:gd name="connsiteY5" fmla="*/ 282893 h 1580197"/>
                      <a:gd name="connsiteX6" fmla="*/ 548076 w 940118"/>
                      <a:gd name="connsiteY6" fmla="*/ 339736 h 1580197"/>
                      <a:gd name="connsiteX7" fmla="*/ 548640 w 940118"/>
                      <a:gd name="connsiteY7" fmla="*/ 340043 h 1580197"/>
                      <a:gd name="connsiteX8" fmla="*/ 503873 w 940118"/>
                      <a:gd name="connsiteY8" fmla="*/ 383858 h 1580197"/>
                      <a:gd name="connsiteX9" fmla="*/ 488633 w 940118"/>
                      <a:gd name="connsiteY9" fmla="*/ 399098 h 1580197"/>
                      <a:gd name="connsiteX10" fmla="*/ 488633 w 940118"/>
                      <a:gd name="connsiteY10" fmla="*/ 400050 h 1580197"/>
                      <a:gd name="connsiteX11" fmla="*/ 422910 w 940118"/>
                      <a:gd name="connsiteY11" fmla="*/ 482918 h 1580197"/>
                      <a:gd name="connsiteX12" fmla="*/ 422910 w 940118"/>
                      <a:gd name="connsiteY12" fmla="*/ 483870 h 1580197"/>
                      <a:gd name="connsiteX13" fmla="*/ 367665 w 940118"/>
                      <a:gd name="connsiteY13" fmla="*/ 572453 h 1580197"/>
                      <a:gd name="connsiteX14" fmla="*/ 368618 w 940118"/>
                      <a:gd name="connsiteY14" fmla="*/ 573405 h 1580197"/>
                      <a:gd name="connsiteX15" fmla="*/ 317183 w 940118"/>
                      <a:gd name="connsiteY15" fmla="*/ 684847 h 1580197"/>
                      <a:gd name="connsiteX16" fmla="*/ 305241 w 940118"/>
                      <a:gd name="connsiteY16" fmla="*/ 678329 h 1580197"/>
                      <a:gd name="connsiteX17" fmla="*/ 305235 w 940118"/>
                      <a:gd name="connsiteY17" fmla="*/ 678350 h 1580197"/>
                      <a:gd name="connsiteX18" fmla="*/ 317183 w 940118"/>
                      <a:gd name="connsiteY18" fmla="*/ 684847 h 1580197"/>
                      <a:gd name="connsiteX19" fmla="*/ 260985 w 940118"/>
                      <a:gd name="connsiteY19" fmla="*/ 1014413 h 1580197"/>
                      <a:gd name="connsiteX20" fmla="*/ 342900 w 940118"/>
                      <a:gd name="connsiteY20" fmla="*/ 1373505 h 1580197"/>
                      <a:gd name="connsiteX21" fmla="*/ 546735 w 940118"/>
                      <a:gd name="connsiteY21" fmla="*/ 1580197 h 1580197"/>
                      <a:gd name="connsiteX22" fmla="*/ 285750 w 940118"/>
                      <a:gd name="connsiteY22" fmla="*/ 1438275 h 1580197"/>
                      <a:gd name="connsiteX23" fmla="*/ 81915 w 940118"/>
                      <a:gd name="connsiteY23" fmla="*/ 1231583 h 1580197"/>
                      <a:gd name="connsiteX24" fmla="*/ 0 w 940118"/>
                      <a:gd name="connsiteY24" fmla="*/ 872490 h 1580197"/>
                      <a:gd name="connsiteX25" fmla="*/ 56197 w 940118"/>
                      <a:gd name="connsiteY25" fmla="*/ 542925 h 1580197"/>
                      <a:gd name="connsiteX26" fmla="*/ 62441 w 940118"/>
                      <a:gd name="connsiteY26" fmla="*/ 546321 h 1580197"/>
                      <a:gd name="connsiteX27" fmla="*/ 62617 w 940118"/>
                      <a:gd name="connsiteY27" fmla="*/ 545909 h 1580197"/>
                      <a:gd name="connsiteX28" fmla="*/ 57150 w 940118"/>
                      <a:gd name="connsiteY28" fmla="*/ 542925 h 1580197"/>
                      <a:gd name="connsiteX29" fmla="*/ 107444 w 940118"/>
                      <a:gd name="connsiteY29" fmla="*/ 431896 h 1580197"/>
                      <a:gd name="connsiteX30" fmla="*/ 106680 w 940118"/>
                      <a:gd name="connsiteY30" fmla="*/ 431483 h 1580197"/>
                      <a:gd name="connsiteX31" fmla="*/ 227648 w 940118"/>
                      <a:gd name="connsiteY31" fmla="*/ 258128 h 1580197"/>
                      <a:gd name="connsiteX32" fmla="*/ 287315 w 940118"/>
                      <a:gd name="connsiteY32" fmla="*/ 198453 h 1580197"/>
                      <a:gd name="connsiteX33" fmla="*/ 359092 w 940118"/>
                      <a:gd name="connsiteY33" fmla="*/ 140970 h 1580197"/>
                      <a:gd name="connsiteX34" fmla="*/ 486263 w 940118"/>
                      <a:gd name="connsiteY34" fmla="*/ 68845 h 1580197"/>
                      <a:gd name="connsiteX35" fmla="*/ 485775 w 940118"/>
                      <a:gd name="connsiteY35" fmla="*/ 68580 h 1580197"/>
                      <a:gd name="connsiteX36" fmla="*/ 572452 w 940118"/>
                      <a:gd name="connsiteY36" fmla="*/ 32385 h 1580197"/>
                      <a:gd name="connsiteX37" fmla="*/ 595123 w 940118"/>
                      <a:gd name="connsiteY37" fmla="*/ 44713 h 1580197"/>
                      <a:gd name="connsiteX38" fmla="*/ 573405 w 940118"/>
                      <a:gd name="connsiteY38" fmla="*/ 32385 h 1580197"/>
                      <a:gd name="connsiteX39" fmla="*/ 679133 w 940118"/>
                      <a:gd name="connsiteY39" fmla="*/ 0 h 1580197"/>
                      <a:gd name="connsiteX0" fmla="*/ 679133 w 940118"/>
                      <a:gd name="connsiteY0" fmla="*/ 0 h 1580197"/>
                      <a:gd name="connsiteX1" fmla="*/ 940118 w 940118"/>
                      <a:gd name="connsiteY1" fmla="*/ 140970 h 1580197"/>
                      <a:gd name="connsiteX2" fmla="*/ 747299 w 940118"/>
                      <a:gd name="connsiteY2" fmla="*/ 210278 h 1580197"/>
                      <a:gd name="connsiteX3" fmla="*/ 747713 w 940118"/>
                      <a:gd name="connsiteY3" fmla="*/ 210503 h 1580197"/>
                      <a:gd name="connsiteX4" fmla="*/ 620078 w 940118"/>
                      <a:gd name="connsiteY4" fmla="*/ 282893 h 1580197"/>
                      <a:gd name="connsiteX5" fmla="*/ 620077 w 940118"/>
                      <a:gd name="connsiteY5" fmla="*/ 282893 h 1580197"/>
                      <a:gd name="connsiteX6" fmla="*/ 548076 w 940118"/>
                      <a:gd name="connsiteY6" fmla="*/ 339736 h 1580197"/>
                      <a:gd name="connsiteX7" fmla="*/ 548640 w 940118"/>
                      <a:gd name="connsiteY7" fmla="*/ 340043 h 1580197"/>
                      <a:gd name="connsiteX8" fmla="*/ 503873 w 940118"/>
                      <a:gd name="connsiteY8" fmla="*/ 383858 h 1580197"/>
                      <a:gd name="connsiteX9" fmla="*/ 488633 w 940118"/>
                      <a:gd name="connsiteY9" fmla="*/ 399098 h 1580197"/>
                      <a:gd name="connsiteX10" fmla="*/ 488633 w 940118"/>
                      <a:gd name="connsiteY10" fmla="*/ 400050 h 1580197"/>
                      <a:gd name="connsiteX11" fmla="*/ 422910 w 940118"/>
                      <a:gd name="connsiteY11" fmla="*/ 482918 h 1580197"/>
                      <a:gd name="connsiteX12" fmla="*/ 422910 w 940118"/>
                      <a:gd name="connsiteY12" fmla="*/ 483870 h 1580197"/>
                      <a:gd name="connsiteX13" fmla="*/ 367665 w 940118"/>
                      <a:gd name="connsiteY13" fmla="*/ 572453 h 1580197"/>
                      <a:gd name="connsiteX14" fmla="*/ 368618 w 940118"/>
                      <a:gd name="connsiteY14" fmla="*/ 573405 h 1580197"/>
                      <a:gd name="connsiteX15" fmla="*/ 317183 w 940118"/>
                      <a:gd name="connsiteY15" fmla="*/ 684847 h 1580197"/>
                      <a:gd name="connsiteX16" fmla="*/ 305241 w 940118"/>
                      <a:gd name="connsiteY16" fmla="*/ 678329 h 1580197"/>
                      <a:gd name="connsiteX17" fmla="*/ 305235 w 940118"/>
                      <a:gd name="connsiteY17" fmla="*/ 678350 h 1580197"/>
                      <a:gd name="connsiteX18" fmla="*/ 317183 w 940118"/>
                      <a:gd name="connsiteY18" fmla="*/ 684847 h 1580197"/>
                      <a:gd name="connsiteX19" fmla="*/ 260985 w 940118"/>
                      <a:gd name="connsiteY19" fmla="*/ 1014413 h 1580197"/>
                      <a:gd name="connsiteX20" fmla="*/ 342900 w 940118"/>
                      <a:gd name="connsiteY20" fmla="*/ 1373505 h 1580197"/>
                      <a:gd name="connsiteX21" fmla="*/ 546735 w 940118"/>
                      <a:gd name="connsiteY21" fmla="*/ 1580197 h 1580197"/>
                      <a:gd name="connsiteX22" fmla="*/ 285750 w 940118"/>
                      <a:gd name="connsiteY22" fmla="*/ 1438275 h 1580197"/>
                      <a:gd name="connsiteX23" fmla="*/ 81915 w 940118"/>
                      <a:gd name="connsiteY23" fmla="*/ 1231583 h 1580197"/>
                      <a:gd name="connsiteX24" fmla="*/ 0 w 940118"/>
                      <a:gd name="connsiteY24" fmla="*/ 872490 h 1580197"/>
                      <a:gd name="connsiteX25" fmla="*/ 56197 w 940118"/>
                      <a:gd name="connsiteY25" fmla="*/ 542925 h 1580197"/>
                      <a:gd name="connsiteX26" fmla="*/ 62441 w 940118"/>
                      <a:gd name="connsiteY26" fmla="*/ 546321 h 1580197"/>
                      <a:gd name="connsiteX27" fmla="*/ 62617 w 940118"/>
                      <a:gd name="connsiteY27" fmla="*/ 545909 h 1580197"/>
                      <a:gd name="connsiteX28" fmla="*/ 57150 w 940118"/>
                      <a:gd name="connsiteY28" fmla="*/ 542925 h 1580197"/>
                      <a:gd name="connsiteX29" fmla="*/ 107444 w 940118"/>
                      <a:gd name="connsiteY29" fmla="*/ 431896 h 1580197"/>
                      <a:gd name="connsiteX30" fmla="*/ 106680 w 940118"/>
                      <a:gd name="connsiteY30" fmla="*/ 431483 h 1580197"/>
                      <a:gd name="connsiteX31" fmla="*/ 227648 w 940118"/>
                      <a:gd name="connsiteY31" fmla="*/ 258128 h 1580197"/>
                      <a:gd name="connsiteX32" fmla="*/ 287315 w 940118"/>
                      <a:gd name="connsiteY32" fmla="*/ 198453 h 1580197"/>
                      <a:gd name="connsiteX33" fmla="*/ 359092 w 940118"/>
                      <a:gd name="connsiteY33" fmla="*/ 140970 h 1580197"/>
                      <a:gd name="connsiteX34" fmla="*/ 486263 w 940118"/>
                      <a:gd name="connsiteY34" fmla="*/ 68845 h 1580197"/>
                      <a:gd name="connsiteX35" fmla="*/ 485775 w 940118"/>
                      <a:gd name="connsiteY35" fmla="*/ 68580 h 1580197"/>
                      <a:gd name="connsiteX36" fmla="*/ 572452 w 940118"/>
                      <a:gd name="connsiteY36" fmla="*/ 32385 h 1580197"/>
                      <a:gd name="connsiteX37" fmla="*/ 573405 w 940118"/>
                      <a:gd name="connsiteY37" fmla="*/ 32385 h 1580197"/>
                      <a:gd name="connsiteX38" fmla="*/ 679133 w 940118"/>
                      <a:gd name="connsiteY38" fmla="*/ 0 h 1580197"/>
                      <a:gd name="connsiteX0" fmla="*/ 679133 w 940118"/>
                      <a:gd name="connsiteY0" fmla="*/ 0 h 1580197"/>
                      <a:gd name="connsiteX1" fmla="*/ 940118 w 940118"/>
                      <a:gd name="connsiteY1" fmla="*/ 140970 h 1580197"/>
                      <a:gd name="connsiteX2" fmla="*/ 747299 w 940118"/>
                      <a:gd name="connsiteY2" fmla="*/ 210278 h 1580197"/>
                      <a:gd name="connsiteX3" fmla="*/ 747713 w 940118"/>
                      <a:gd name="connsiteY3" fmla="*/ 210503 h 1580197"/>
                      <a:gd name="connsiteX4" fmla="*/ 620078 w 940118"/>
                      <a:gd name="connsiteY4" fmla="*/ 282893 h 1580197"/>
                      <a:gd name="connsiteX5" fmla="*/ 620077 w 940118"/>
                      <a:gd name="connsiteY5" fmla="*/ 282893 h 1580197"/>
                      <a:gd name="connsiteX6" fmla="*/ 548076 w 940118"/>
                      <a:gd name="connsiteY6" fmla="*/ 339736 h 1580197"/>
                      <a:gd name="connsiteX7" fmla="*/ 548640 w 940118"/>
                      <a:gd name="connsiteY7" fmla="*/ 340043 h 1580197"/>
                      <a:gd name="connsiteX8" fmla="*/ 488633 w 940118"/>
                      <a:gd name="connsiteY8" fmla="*/ 399098 h 1580197"/>
                      <a:gd name="connsiteX9" fmla="*/ 488633 w 940118"/>
                      <a:gd name="connsiteY9" fmla="*/ 400050 h 1580197"/>
                      <a:gd name="connsiteX10" fmla="*/ 422910 w 940118"/>
                      <a:gd name="connsiteY10" fmla="*/ 482918 h 1580197"/>
                      <a:gd name="connsiteX11" fmla="*/ 422910 w 940118"/>
                      <a:gd name="connsiteY11" fmla="*/ 483870 h 1580197"/>
                      <a:gd name="connsiteX12" fmla="*/ 367665 w 940118"/>
                      <a:gd name="connsiteY12" fmla="*/ 572453 h 1580197"/>
                      <a:gd name="connsiteX13" fmla="*/ 368618 w 940118"/>
                      <a:gd name="connsiteY13" fmla="*/ 573405 h 1580197"/>
                      <a:gd name="connsiteX14" fmla="*/ 317183 w 940118"/>
                      <a:gd name="connsiteY14" fmla="*/ 684847 h 1580197"/>
                      <a:gd name="connsiteX15" fmla="*/ 305241 w 940118"/>
                      <a:gd name="connsiteY15" fmla="*/ 678329 h 1580197"/>
                      <a:gd name="connsiteX16" fmla="*/ 305235 w 940118"/>
                      <a:gd name="connsiteY16" fmla="*/ 678350 h 1580197"/>
                      <a:gd name="connsiteX17" fmla="*/ 317183 w 940118"/>
                      <a:gd name="connsiteY17" fmla="*/ 684847 h 1580197"/>
                      <a:gd name="connsiteX18" fmla="*/ 260985 w 940118"/>
                      <a:gd name="connsiteY18" fmla="*/ 1014413 h 1580197"/>
                      <a:gd name="connsiteX19" fmla="*/ 342900 w 940118"/>
                      <a:gd name="connsiteY19" fmla="*/ 1373505 h 1580197"/>
                      <a:gd name="connsiteX20" fmla="*/ 546735 w 940118"/>
                      <a:gd name="connsiteY20" fmla="*/ 1580197 h 1580197"/>
                      <a:gd name="connsiteX21" fmla="*/ 285750 w 940118"/>
                      <a:gd name="connsiteY21" fmla="*/ 1438275 h 1580197"/>
                      <a:gd name="connsiteX22" fmla="*/ 81915 w 940118"/>
                      <a:gd name="connsiteY22" fmla="*/ 1231583 h 1580197"/>
                      <a:gd name="connsiteX23" fmla="*/ 0 w 940118"/>
                      <a:gd name="connsiteY23" fmla="*/ 872490 h 1580197"/>
                      <a:gd name="connsiteX24" fmla="*/ 56197 w 940118"/>
                      <a:gd name="connsiteY24" fmla="*/ 542925 h 1580197"/>
                      <a:gd name="connsiteX25" fmla="*/ 62441 w 940118"/>
                      <a:gd name="connsiteY25" fmla="*/ 546321 h 1580197"/>
                      <a:gd name="connsiteX26" fmla="*/ 62617 w 940118"/>
                      <a:gd name="connsiteY26" fmla="*/ 545909 h 1580197"/>
                      <a:gd name="connsiteX27" fmla="*/ 57150 w 940118"/>
                      <a:gd name="connsiteY27" fmla="*/ 542925 h 1580197"/>
                      <a:gd name="connsiteX28" fmla="*/ 107444 w 940118"/>
                      <a:gd name="connsiteY28" fmla="*/ 431896 h 1580197"/>
                      <a:gd name="connsiteX29" fmla="*/ 106680 w 940118"/>
                      <a:gd name="connsiteY29" fmla="*/ 431483 h 1580197"/>
                      <a:gd name="connsiteX30" fmla="*/ 227648 w 940118"/>
                      <a:gd name="connsiteY30" fmla="*/ 258128 h 1580197"/>
                      <a:gd name="connsiteX31" fmla="*/ 287315 w 940118"/>
                      <a:gd name="connsiteY31" fmla="*/ 198453 h 1580197"/>
                      <a:gd name="connsiteX32" fmla="*/ 359092 w 940118"/>
                      <a:gd name="connsiteY32" fmla="*/ 140970 h 1580197"/>
                      <a:gd name="connsiteX33" fmla="*/ 486263 w 940118"/>
                      <a:gd name="connsiteY33" fmla="*/ 68845 h 1580197"/>
                      <a:gd name="connsiteX34" fmla="*/ 485775 w 940118"/>
                      <a:gd name="connsiteY34" fmla="*/ 68580 h 1580197"/>
                      <a:gd name="connsiteX35" fmla="*/ 572452 w 940118"/>
                      <a:gd name="connsiteY35" fmla="*/ 32385 h 1580197"/>
                      <a:gd name="connsiteX36" fmla="*/ 573405 w 940118"/>
                      <a:gd name="connsiteY36" fmla="*/ 32385 h 1580197"/>
                      <a:gd name="connsiteX37" fmla="*/ 679133 w 940118"/>
                      <a:gd name="connsiteY37" fmla="*/ 0 h 1580197"/>
                      <a:gd name="connsiteX0" fmla="*/ 679133 w 940118"/>
                      <a:gd name="connsiteY0" fmla="*/ 0 h 1580197"/>
                      <a:gd name="connsiteX1" fmla="*/ 940118 w 940118"/>
                      <a:gd name="connsiteY1" fmla="*/ 140970 h 1580197"/>
                      <a:gd name="connsiteX2" fmla="*/ 747299 w 940118"/>
                      <a:gd name="connsiteY2" fmla="*/ 210278 h 1580197"/>
                      <a:gd name="connsiteX3" fmla="*/ 747713 w 940118"/>
                      <a:gd name="connsiteY3" fmla="*/ 210503 h 1580197"/>
                      <a:gd name="connsiteX4" fmla="*/ 620078 w 940118"/>
                      <a:gd name="connsiteY4" fmla="*/ 282893 h 1580197"/>
                      <a:gd name="connsiteX5" fmla="*/ 620077 w 940118"/>
                      <a:gd name="connsiteY5" fmla="*/ 282893 h 1580197"/>
                      <a:gd name="connsiteX6" fmla="*/ 548076 w 940118"/>
                      <a:gd name="connsiteY6" fmla="*/ 339736 h 1580197"/>
                      <a:gd name="connsiteX7" fmla="*/ 548640 w 940118"/>
                      <a:gd name="connsiteY7" fmla="*/ 340043 h 1580197"/>
                      <a:gd name="connsiteX8" fmla="*/ 488633 w 940118"/>
                      <a:gd name="connsiteY8" fmla="*/ 399098 h 1580197"/>
                      <a:gd name="connsiteX9" fmla="*/ 488633 w 940118"/>
                      <a:gd name="connsiteY9" fmla="*/ 400050 h 1580197"/>
                      <a:gd name="connsiteX10" fmla="*/ 422910 w 940118"/>
                      <a:gd name="connsiteY10" fmla="*/ 482918 h 1580197"/>
                      <a:gd name="connsiteX11" fmla="*/ 422910 w 940118"/>
                      <a:gd name="connsiteY11" fmla="*/ 483870 h 1580197"/>
                      <a:gd name="connsiteX12" fmla="*/ 367665 w 940118"/>
                      <a:gd name="connsiteY12" fmla="*/ 572453 h 1580197"/>
                      <a:gd name="connsiteX13" fmla="*/ 368618 w 940118"/>
                      <a:gd name="connsiteY13" fmla="*/ 573405 h 1580197"/>
                      <a:gd name="connsiteX14" fmla="*/ 317183 w 940118"/>
                      <a:gd name="connsiteY14" fmla="*/ 684847 h 1580197"/>
                      <a:gd name="connsiteX15" fmla="*/ 305241 w 940118"/>
                      <a:gd name="connsiteY15" fmla="*/ 678329 h 1580197"/>
                      <a:gd name="connsiteX16" fmla="*/ 317183 w 940118"/>
                      <a:gd name="connsiteY16" fmla="*/ 684847 h 1580197"/>
                      <a:gd name="connsiteX17" fmla="*/ 260985 w 940118"/>
                      <a:gd name="connsiteY17" fmla="*/ 1014413 h 1580197"/>
                      <a:gd name="connsiteX18" fmla="*/ 342900 w 940118"/>
                      <a:gd name="connsiteY18" fmla="*/ 1373505 h 1580197"/>
                      <a:gd name="connsiteX19" fmla="*/ 546735 w 940118"/>
                      <a:gd name="connsiteY19" fmla="*/ 1580197 h 1580197"/>
                      <a:gd name="connsiteX20" fmla="*/ 285750 w 940118"/>
                      <a:gd name="connsiteY20" fmla="*/ 1438275 h 1580197"/>
                      <a:gd name="connsiteX21" fmla="*/ 81915 w 940118"/>
                      <a:gd name="connsiteY21" fmla="*/ 1231583 h 1580197"/>
                      <a:gd name="connsiteX22" fmla="*/ 0 w 940118"/>
                      <a:gd name="connsiteY22" fmla="*/ 872490 h 1580197"/>
                      <a:gd name="connsiteX23" fmla="*/ 56197 w 940118"/>
                      <a:gd name="connsiteY23" fmla="*/ 542925 h 1580197"/>
                      <a:gd name="connsiteX24" fmla="*/ 62441 w 940118"/>
                      <a:gd name="connsiteY24" fmla="*/ 546321 h 1580197"/>
                      <a:gd name="connsiteX25" fmla="*/ 62617 w 940118"/>
                      <a:gd name="connsiteY25" fmla="*/ 545909 h 1580197"/>
                      <a:gd name="connsiteX26" fmla="*/ 57150 w 940118"/>
                      <a:gd name="connsiteY26" fmla="*/ 542925 h 1580197"/>
                      <a:gd name="connsiteX27" fmla="*/ 107444 w 940118"/>
                      <a:gd name="connsiteY27" fmla="*/ 431896 h 1580197"/>
                      <a:gd name="connsiteX28" fmla="*/ 106680 w 940118"/>
                      <a:gd name="connsiteY28" fmla="*/ 431483 h 1580197"/>
                      <a:gd name="connsiteX29" fmla="*/ 227648 w 940118"/>
                      <a:gd name="connsiteY29" fmla="*/ 258128 h 1580197"/>
                      <a:gd name="connsiteX30" fmla="*/ 287315 w 940118"/>
                      <a:gd name="connsiteY30" fmla="*/ 198453 h 1580197"/>
                      <a:gd name="connsiteX31" fmla="*/ 359092 w 940118"/>
                      <a:gd name="connsiteY31" fmla="*/ 140970 h 1580197"/>
                      <a:gd name="connsiteX32" fmla="*/ 486263 w 940118"/>
                      <a:gd name="connsiteY32" fmla="*/ 68845 h 1580197"/>
                      <a:gd name="connsiteX33" fmla="*/ 485775 w 940118"/>
                      <a:gd name="connsiteY33" fmla="*/ 68580 h 1580197"/>
                      <a:gd name="connsiteX34" fmla="*/ 572452 w 940118"/>
                      <a:gd name="connsiteY34" fmla="*/ 32385 h 1580197"/>
                      <a:gd name="connsiteX35" fmla="*/ 573405 w 940118"/>
                      <a:gd name="connsiteY35" fmla="*/ 32385 h 1580197"/>
                      <a:gd name="connsiteX36" fmla="*/ 679133 w 940118"/>
                      <a:gd name="connsiteY36" fmla="*/ 0 h 158019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</a:cxnLst>
                    <a:rect l="l" t="t" r="r" b="b"/>
                    <a:pathLst>
                      <a:path w="940118" h="1580197">
                        <a:moveTo>
                          <a:pt x="679133" y="0"/>
                        </a:moveTo>
                        <a:lnTo>
                          <a:pt x="940118" y="140970"/>
                        </a:lnTo>
                        <a:lnTo>
                          <a:pt x="747299" y="210278"/>
                        </a:lnTo>
                        <a:lnTo>
                          <a:pt x="747713" y="210503"/>
                        </a:lnTo>
                        <a:cubicBezTo>
                          <a:pt x="701040" y="232410"/>
                          <a:pt x="658178" y="256223"/>
                          <a:pt x="620078" y="282893"/>
                        </a:cubicBezTo>
                        <a:lnTo>
                          <a:pt x="620077" y="282893"/>
                        </a:lnTo>
                        <a:lnTo>
                          <a:pt x="548076" y="339736"/>
                        </a:lnTo>
                        <a:lnTo>
                          <a:pt x="548640" y="340043"/>
                        </a:lnTo>
                        <a:cubicBezTo>
                          <a:pt x="538733" y="349937"/>
                          <a:pt x="498634" y="389097"/>
                          <a:pt x="488633" y="399098"/>
                        </a:cubicBezTo>
                        <a:lnTo>
                          <a:pt x="488633" y="400050"/>
                        </a:lnTo>
                        <a:cubicBezTo>
                          <a:pt x="464820" y="426720"/>
                          <a:pt x="442913" y="454343"/>
                          <a:pt x="422910" y="482918"/>
                        </a:cubicBezTo>
                        <a:lnTo>
                          <a:pt x="422910" y="483870"/>
                        </a:lnTo>
                        <a:cubicBezTo>
                          <a:pt x="402908" y="512445"/>
                          <a:pt x="383858" y="541973"/>
                          <a:pt x="367665" y="572453"/>
                        </a:cubicBezTo>
                        <a:lnTo>
                          <a:pt x="368618" y="573405"/>
                        </a:lnTo>
                        <a:cubicBezTo>
                          <a:pt x="347663" y="608647"/>
                          <a:pt x="331470" y="645795"/>
                          <a:pt x="317183" y="684847"/>
                        </a:cubicBezTo>
                        <a:lnTo>
                          <a:pt x="305241" y="678329"/>
                        </a:lnTo>
                        <a:lnTo>
                          <a:pt x="317183" y="684847"/>
                        </a:lnTo>
                        <a:cubicBezTo>
                          <a:pt x="280035" y="786765"/>
                          <a:pt x="260985" y="896303"/>
                          <a:pt x="260985" y="1014413"/>
                        </a:cubicBezTo>
                        <a:cubicBezTo>
                          <a:pt x="260985" y="1152525"/>
                          <a:pt x="287655" y="1272540"/>
                          <a:pt x="342900" y="1373505"/>
                        </a:cubicBezTo>
                        <a:cubicBezTo>
                          <a:pt x="391478" y="1463993"/>
                          <a:pt x="460058" y="1532572"/>
                          <a:pt x="546735" y="1580197"/>
                        </a:cubicBezTo>
                        <a:lnTo>
                          <a:pt x="285750" y="1438275"/>
                        </a:lnTo>
                        <a:cubicBezTo>
                          <a:pt x="199073" y="1390650"/>
                          <a:pt x="130493" y="1322070"/>
                          <a:pt x="81915" y="1231583"/>
                        </a:cubicBezTo>
                        <a:cubicBezTo>
                          <a:pt x="27622" y="1130618"/>
                          <a:pt x="0" y="1010603"/>
                          <a:pt x="0" y="872490"/>
                        </a:cubicBezTo>
                        <a:cubicBezTo>
                          <a:pt x="0" y="754380"/>
                          <a:pt x="19050" y="644842"/>
                          <a:pt x="56197" y="542925"/>
                        </a:cubicBezTo>
                        <a:lnTo>
                          <a:pt x="62441" y="546321"/>
                        </a:lnTo>
                        <a:cubicBezTo>
                          <a:pt x="62500" y="546184"/>
                          <a:pt x="62558" y="546046"/>
                          <a:pt x="62617" y="545909"/>
                        </a:cubicBezTo>
                        <a:lnTo>
                          <a:pt x="57150" y="542925"/>
                        </a:lnTo>
                        <a:lnTo>
                          <a:pt x="107444" y="431896"/>
                        </a:lnTo>
                        <a:lnTo>
                          <a:pt x="106680" y="431483"/>
                        </a:lnTo>
                        <a:cubicBezTo>
                          <a:pt x="126714" y="402522"/>
                          <a:pt x="197542" y="296966"/>
                          <a:pt x="227648" y="258128"/>
                        </a:cubicBezTo>
                        <a:lnTo>
                          <a:pt x="287315" y="198453"/>
                        </a:lnTo>
                        <a:lnTo>
                          <a:pt x="359092" y="140970"/>
                        </a:lnTo>
                        <a:lnTo>
                          <a:pt x="486263" y="68845"/>
                        </a:lnTo>
                        <a:lnTo>
                          <a:pt x="485775" y="68580"/>
                        </a:lnTo>
                        <a:cubicBezTo>
                          <a:pt x="513398" y="55245"/>
                          <a:pt x="541973" y="43815"/>
                          <a:pt x="572452" y="32385"/>
                        </a:cubicBezTo>
                        <a:lnTo>
                          <a:pt x="573405" y="32385"/>
                        </a:lnTo>
                        <a:lnTo>
                          <a:pt x="679133" y="0"/>
                        </a:lnTo>
                        <a:close/>
                      </a:path>
                    </a:pathLst>
                  </a:custGeom>
                  <a:grpFill/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US"/>
                  </a:p>
                </p:txBody>
              </p:sp>
              <p:sp>
                <p:nvSpPr>
                  <p:cNvPr id="131" name="Freeform: Shape 130">
                    <a:extLst>
                      <a:ext uri="{FF2B5EF4-FFF2-40B4-BE49-F238E27FC236}">
                        <a16:creationId xmlns:a16="http://schemas.microsoft.com/office/drawing/2014/main" id="{79F55D31-1AA1-466C-B8A8-A50CFDC83BE9}"/>
                      </a:ext>
                    </a:extLst>
                  </p:cNvPr>
                  <p:cNvSpPr/>
                  <p:nvPr/>
                </p:nvSpPr>
                <p:spPr>
                  <a:xfrm>
                    <a:off x="2714531" y="1811829"/>
                    <a:ext cx="257174" cy="304801"/>
                  </a:xfrm>
                  <a:custGeom>
                    <a:avLst/>
                    <a:gdLst>
                      <a:gd name="connsiteX0" fmla="*/ 260985 w 257175"/>
                      <a:gd name="connsiteY0" fmla="*/ 311468 h 304800"/>
                      <a:gd name="connsiteX1" fmla="*/ 0 w 257175"/>
                      <a:gd name="connsiteY1" fmla="*/ 170497 h 304800"/>
                      <a:gd name="connsiteX2" fmla="*/ 952 w 257175"/>
                      <a:gd name="connsiteY2" fmla="*/ 0 h 304800"/>
                      <a:gd name="connsiteX3" fmla="*/ 260985 w 257175"/>
                      <a:gd name="connsiteY3" fmla="*/ 140970 h 30480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257175" h="304800">
                        <a:moveTo>
                          <a:pt x="260985" y="311468"/>
                        </a:moveTo>
                        <a:lnTo>
                          <a:pt x="0" y="170497"/>
                        </a:lnTo>
                        <a:lnTo>
                          <a:pt x="952" y="0"/>
                        </a:lnTo>
                        <a:lnTo>
                          <a:pt x="260985" y="140970"/>
                        </a:lnTo>
                        <a:close/>
                      </a:path>
                    </a:pathLst>
                  </a:custGeom>
                  <a:grpFill/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US"/>
                  </a:p>
                </p:txBody>
              </p:sp>
            </p:grpSp>
          </p:grpSp>
        </p:grpSp>
      </p:grpSp>
      <p:grpSp>
        <p:nvGrpSpPr>
          <p:cNvPr id="157" name="Group 156">
            <a:extLst>
              <a:ext uri="{FF2B5EF4-FFF2-40B4-BE49-F238E27FC236}">
                <a16:creationId xmlns:a16="http://schemas.microsoft.com/office/drawing/2014/main" id="{EA649FBA-0B54-4272-B83D-7D69725B5BBB}"/>
              </a:ext>
            </a:extLst>
          </p:cNvPr>
          <p:cNvGrpSpPr/>
          <p:nvPr/>
        </p:nvGrpSpPr>
        <p:grpSpPr>
          <a:xfrm>
            <a:off x="6734538" y="2812545"/>
            <a:ext cx="789801" cy="1346143"/>
            <a:chOff x="11521621" y="1903133"/>
            <a:chExt cx="2494544" cy="4251720"/>
          </a:xfrm>
        </p:grpSpPr>
        <p:sp>
          <p:nvSpPr>
            <p:cNvPr id="158" name="Freeform: Shape 157">
              <a:extLst>
                <a:ext uri="{FF2B5EF4-FFF2-40B4-BE49-F238E27FC236}">
                  <a16:creationId xmlns:a16="http://schemas.microsoft.com/office/drawing/2014/main" id="{9B2C77AF-5AE1-45C2-9BD6-B94597CF82E2}"/>
                </a:ext>
              </a:extLst>
            </p:cNvPr>
            <p:cNvSpPr/>
            <p:nvPr/>
          </p:nvSpPr>
          <p:spPr>
            <a:xfrm rot="20249457" flipH="1">
              <a:off x="12313664" y="1903133"/>
              <a:ext cx="877925" cy="1729673"/>
            </a:xfrm>
            <a:custGeom>
              <a:avLst/>
              <a:gdLst>
                <a:gd name="connsiteX0" fmla="*/ 417713 w 666025"/>
                <a:gd name="connsiteY0" fmla="*/ 1803 h 1312853"/>
                <a:gd name="connsiteX1" fmla="*/ 648776 w 666025"/>
                <a:gd name="connsiteY1" fmla="*/ 158461 h 1312853"/>
                <a:gd name="connsiteX2" fmla="*/ 666025 w 666025"/>
                <a:gd name="connsiteY2" fmla="*/ 133883 h 1312853"/>
                <a:gd name="connsiteX3" fmla="*/ 666025 w 666025"/>
                <a:gd name="connsiteY3" fmla="*/ 1307251 h 1312853"/>
                <a:gd name="connsiteX4" fmla="*/ 657567 w 666025"/>
                <a:gd name="connsiteY4" fmla="*/ 1312853 h 1312853"/>
                <a:gd name="connsiteX5" fmla="*/ 417713 w 666025"/>
                <a:gd name="connsiteY5" fmla="*/ 1803 h 1312853"/>
                <a:gd name="connsiteX0" fmla="*/ 417713 w 666025"/>
                <a:gd name="connsiteY0" fmla="*/ 1803 h 1312853"/>
                <a:gd name="connsiteX1" fmla="*/ 648776 w 666025"/>
                <a:gd name="connsiteY1" fmla="*/ 158461 h 1312853"/>
                <a:gd name="connsiteX2" fmla="*/ 666025 w 666025"/>
                <a:gd name="connsiteY2" fmla="*/ 133883 h 1312853"/>
                <a:gd name="connsiteX3" fmla="*/ 666025 w 666025"/>
                <a:gd name="connsiteY3" fmla="*/ 1307251 h 1312853"/>
                <a:gd name="connsiteX4" fmla="*/ 657567 w 666025"/>
                <a:gd name="connsiteY4" fmla="*/ 1312853 h 1312853"/>
                <a:gd name="connsiteX5" fmla="*/ 417713 w 666025"/>
                <a:gd name="connsiteY5" fmla="*/ 1803 h 1312853"/>
                <a:gd name="connsiteX0" fmla="*/ 417713 w 666025"/>
                <a:gd name="connsiteY0" fmla="*/ 1803 h 1312853"/>
                <a:gd name="connsiteX1" fmla="*/ 648776 w 666025"/>
                <a:gd name="connsiteY1" fmla="*/ 158461 h 1312853"/>
                <a:gd name="connsiteX2" fmla="*/ 666025 w 666025"/>
                <a:gd name="connsiteY2" fmla="*/ 1307251 h 1312853"/>
                <a:gd name="connsiteX3" fmla="*/ 657567 w 666025"/>
                <a:gd name="connsiteY3" fmla="*/ 1312853 h 1312853"/>
                <a:gd name="connsiteX4" fmla="*/ 417713 w 666025"/>
                <a:gd name="connsiteY4" fmla="*/ 1803 h 1312853"/>
                <a:gd name="connsiteX0" fmla="*/ 417713 w 666361"/>
                <a:gd name="connsiteY0" fmla="*/ 1803 h 1312853"/>
                <a:gd name="connsiteX1" fmla="*/ 666361 w 666361"/>
                <a:gd name="connsiteY1" fmla="*/ 167253 h 1312853"/>
                <a:gd name="connsiteX2" fmla="*/ 666025 w 666361"/>
                <a:gd name="connsiteY2" fmla="*/ 1307251 h 1312853"/>
                <a:gd name="connsiteX3" fmla="*/ 657567 w 666361"/>
                <a:gd name="connsiteY3" fmla="*/ 1312853 h 1312853"/>
                <a:gd name="connsiteX4" fmla="*/ 417713 w 666361"/>
                <a:gd name="connsiteY4" fmla="*/ 1803 h 13128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66361" h="1312853">
                  <a:moveTo>
                    <a:pt x="417713" y="1803"/>
                  </a:moveTo>
                  <a:cubicBezTo>
                    <a:pt x="504336" y="11478"/>
                    <a:pt x="605290" y="69294"/>
                    <a:pt x="666361" y="167253"/>
                  </a:cubicBezTo>
                  <a:lnTo>
                    <a:pt x="666025" y="1307251"/>
                  </a:lnTo>
                  <a:lnTo>
                    <a:pt x="657567" y="1312853"/>
                  </a:lnTo>
                  <a:cubicBezTo>
                    <a:pt x="-394158" y="656864"/>
                    <a:pt x="42344" y="-40119"/>
                    <a:pt x="417713" y="1803"/>
                  </a:cubicBezTo>
                  <a:close/>
                </a:path>
              </a:pathLst>
            </a:custGeom>
            <a:gradFill flip="none" rotWithShape="1">
              <a:gsLst>
                <a:gs pos="75000">
                  <a:schemeClr val="bg1">
                    <a:lumMod val="85000"/>
                  </a:schemeClr>
                </a:gs>
                <a:gs pos="0">
                  <a:schemeClr val="bg1">
                    <a:lumMod val="95000"/>
                  </a:schemeClr>
                </a:gs>
                <a:gs pos="100000">
                  <a:schemeClr val="bg1">
                    <a:lumMod val="85000"/>
                  </a:schemeClr>
                </a:gs>
              </a:gsLst>
              <a:lin ang="0" scaled="1"/>
              <a:tileRect/>
            </a:gradFill>
            <a:ln>
              <a:noFill/>
            </a:ln>
            <a:effectLst>
              <a:outerShdw blurRad="317500" dist="12700" dir="16200000" rotWithShape="0">
                <a:prstClr val="black">
                  <a:alpha val="15000"/>
                </a:prstClr>
              </a:outerShdw>
            </a:effectLst>
          </p:spPr>
          <p:txBody>
  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US" sz="2701" dirty="0"/>
            </a:p>
          </p:txBody>
        </p:sp>
        <p:grpSp>
          <p:nvGrpSpPr>
            <p:cNvPr id="159" name="Group 158">
              <a:extLst>
                <a:ext uri="{FF2B5EF4-FFF2-40B4-BE49-F238E27FC236}">
                  <a16:creationId xmlns:a16="http://schemas.microsoft.com/office/drawing/2014/main" id="{27C266AB-21F0-4BFE-A520-C57F940B2B77}"/>
                </a:ext>
              </a:extLst>
            </p:cNvPr>
            <p:cNvGrpSpPr/>
            <p:nvPr/>
          </p:nvGrpSpPr>
          <p:grpSpPr>
            <a:xfrm>
              <a:off x="11521621" y="1969094"/>
              <a:ext cx="2494544" cy="4185759"/>
              <a:chOff x="11521621" y="1969094"/>
              <a:chExt cx="2494544" cy="4185759"/>
            </a:xfrm>
          </p:grpSpPr>
          <p:grpSp>
            <p:nvGrpSpPr>
              <p:cNvPr id="160" name="Group 159">
                <a:extLst>
                  <a:ext uri="{FF2B5EF4-FFF2-40B4-BE49-F238E27FC236}">
                    <a16:creationId xmlns:a16="http://schemas.microsoft.com/office/drawing/2014/main" id="{A2FF075E-BE4C-4EAA-BA30-40B094818F92}"/>
                  </a:ext>
                </a:extLst>
              </p:cNvPr>
              <p:cNvGrpSpPr/>
              <p:nvPr/>
            </p:nvGrpSpPr>
            <p:grpSpPr>
              <a:xfrm>
                <a:off x="11521621" y="1969094"/>
                <a:ext cx="2494544" cy="2682188"/>
                <a:chOff x="11521621" y="1969094"/>
                <a:chExt cx="2494544" cy="2682188"/>
              </a:xfrm>
            </p:grpSpPr>
            <p:cxnSp>
              <p:nvCxnSpPr>
                <p:cNvPr id="180" name="Straight Connector 179">
                  <a:extLst>
                    <a:ext uri="{FF2B5EF4-FFF2-40B4-BE49-F238E27FC236}">
                      <a16:creationId xmlns:a16="http://schemas.microsoft.com/office/drawing/2014/main" id="{3181800D-5000-4350-91F6-C319A82D2B7C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H="1" flipV="1">
                  <a:off x="12654231" y="3563301"/>
                  <a:ext cx="235200" cy="1087981"/>
                </a:xfrm>
                <a:prstGeom prst="line">
                  <a:avLst/>
                </a:prstGeom>
                <a:ln w="12700">
                  <a:solidFill>
                    <a:schemeClr val="bg1">
                      <a:lumMod val="85000"/>
                    </a:schemeClr>
                  </a:solidFill>
                </a:ln>
                <a:effectLst>
                  <a:outerShdw blurRad="63500" algn="ctr" rotWithShape="0">
                    <a:prstClr val="black">
                      <a:alpha val="25000"/>
                    </a:prstClr>
                  </a:outerShdw>
                </a:effectLst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81" name="Straight Connector 180">
                  <a:extLst>
                    <a:ext uri="{FF2B5EF4-FFF2-40B4-BE49-F238E27FC236}">
                      <a16:creationId xmlns:a16="http://schemas.microsoft.com/office/drawing/2014/main" id="{9FE222FD-CB9A-4415-801F-CB484A92082D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V="1">
                  <a:off x="12906700" y="3563297"/>
                  <a:ext cx="186689" cy="1076234"/>
                </a:xfrm>
                <a:prstGeom prst="line">
                  <a:avLst/>
                </a:prstGeom>
                <a:ln w="12700">
                  <a:solidFill>
                    <a:schemeClr val="bg1">
                      <a:lumMod val="85000"/>
                    </a:schemeClr>
                  </a:solidFill>
                </a:ln>
                <a:effectLst>
                  <a:outerShdw blurRad="63500" algn="ctr" rotWithShape="0">
                    <a:prstClr val="black">
                      <a:alpha val="25000"/>
                    </a:prstClr>
                  </a:outerShdw>
                </a:effectLst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82" name="Straight Connector 181">
                  <a:extLst>
                    <a:ext uri="{FF2B5EF4-FFF2-40B4-BE49-F238E27FC236}">
                      <a16:creationId xmlns:a16="http://schemas.microsoft.com/office/drawing/2014/main" id="{71E15EED-44A8-468F-96FE-1699A44B7D7C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V="1">
                  <a:off x="12900880" y="3458988"/>
                  <a:ext cx="0" cy="1180545"/>
                </a:xfrm>
                <a:prstGeom prst="line">
                  <a:avLst/>
                </a:prstGeom>
                <a:ln w="12700">
                  <a:solidFill>
                    <a:schemeClr val="bg1">
                      <a:lumMod val="85000"/>
                    </a:schemeClr>
                  </a:solidFill>
                </a:ln>
                <a:effectLst>
                  <a:outerShdw blurRad="63500" algn="ctr" rotWithShape="0">
                    <a:prstClr val="black">
                      <a:alpha val="25000"/>
                    </a:prstClr>
                  </a:outerShdw>
                </a:effectLst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183" name="Freeform: Shape 182">
                  <a:extLst>
                    <a:ext uri="{FF2B5EF4-FFF2-40B4-BE49-F238E27FC236}">
                      <a16:creationId xmlns:a16="http://schemas.microsoft.com/office/drawing/2014/main" id="{3A64B90F-35F3-4451-B9E9-3A8B1A21BEB7}"/>
                    </a:ext>
                  </a:extLst>
                </p:cNvPr>
                <p:cNvSpPr/>
                <p:nvPr/>
              </p:nvSpPr>
              <p:spPr>
                <a:xfrm rot="20249457">
                  <a:off x="11521621" y="2231355"/>
                  <a:ext cx="877925" cy="1729673"/>
                </a:xfrm>
                <a:custGeom>
                  <a:avLst/>
                  <a:gdLst>
                    <a:gd name="connsiteX0" fmla="*/ 417713 w 666025"/>
                    <a:gd name="connsiteY0" fmla="*/ 1803 h 1312853"/>
                    <a:gd name="connsiteX1" fmla="*/ 648776 w 666025"/>
                    <a:gd name="connsiteY1" fmla="*/ 158461 h 1312853"/>
                    <a:gd name="connsiteX2" fmla="*/ 666025 w 666025"/>
                    <a:gd name="connsiteY2" fmla="*/ 133883 h 1312853"/>
                    <a:gd name="connsiteX3" fmla="*/ 666025 w 666025"/>
                    <a:gd name="connsiteY3" fmla="*/ 1307251 h 1312853"/>
                    <a:gd name="connsiteX4" fmla="*/ 657567 w 666025"/>
                    <a:gd name="connsiteY4" fmla="*/ 1312853 h 1312853"/>
                    <a:gd name="connsiteX5" fmla="*/ 417713 w 666025"/>
                    <a:gd name="connsiteY5" fmla="*/ 1803 h 1312853"/>
                    <a:gd name="connsiteX0" fmla="*/ 417713 w 666025"/>
                    <a:gd name="connsiteY0" fmla="*/ 1803 h 1312853"/>
                    <a:gd name="connsiteX1" fmla="*/ 648776 w 666025"/>
                    <a:gd name="connsiteY1" fmla="*/ 158461 h 1312853"/>
                    <a:gd name="connsiteX2" fmla="*/ 666025 w 666025"/>
                    <a:gd name="connsiteY2" fmla="*/ 133883 h 1312853"/>
                    <a:gd name="connsiteX3" fmla="*/ 666025 w 666025"/>
                    <a:gd name="connsiteY3" fmla="*/ 1307251 h 1312853"/>
                    <a:gd name="connsiteX4" fmla="*/ 657567 w 666025"/>
                    <a:gd name="connsiteY4" fmla="*/ 1312853 h 1312853"/>
                    <a:gd name="connsiteX5" fmla="*/ 417713 w 666025"/>
                    <a:gd name="connsiteY5" fmla="*/ 1803 h 1312853"/>
                    <a:gd name="connsiteX0" fmla="*/ 417713 w 666025"/>
                    <a:gd name="connsiteY0" fmla="*/ 1803 h 1312853"/>
                    <a:gd name="connsiteX1" fmla="*/ 648776 w 666025"/>
                    <a:gd name="connsiteY1" fmla="*/ 158461 h 1312853"/>
                    <a:gd name="connsiteX2" fmla="*/ 666025 w 666025"/>
                    <a:gd name="connsiteY2" fmla="*/ 1307251 h 1312853"/>
                    <a:gd name="connsiteX3" fmla="*/ 657567 w 666025"/>
                    <a:gd name="connsiteY3" fmla="*/ 1312853 h 1312853"/>
                    <a:gd name="connsiteX4" fmla="*/ 417713 w 666025"/>
                    <a:gd name="connsiteY4" fmla="*/ 1803 h 1312853"/>
                    <a:gd name="connsiteX0" fmla="*/ 417713 w 666361"/>
                    <a:gd name="connsiteY0" fmla="*/ 1803 h 1312853"/>
                    <a:gd name="connsiteX1" fmla="*/ 666361 w 666361"/>
                    <a:gd name="connsiteY1" fmla="*/ 167253 h 1312853"/>
                    <a:gd name="connsiteX2" fmla="*/ 666025 w 666361"/>
                    <a:gd name="connsiteY2" fmla="*/ 1307251 h 1312853"/>
                    <a:gd name="connsiteX3" fmla="*/ 657567 w 666361"/>
                    <a:gd name="connsiteY3" fmla="*/ 1312853 h 1312853"/>
                    <a:gd name="connsiteX4" fmla="*/ 417713 w 666361"/>
                    <a:gd name="connsiteY4" fmla="*/ 1803 h 131285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666361" h="1312853">
                      <a:moveTo>
                        <a:pt x="417713" y="1803"/>
                      </a:moveTo>
                      <a:cubicBezTo>
                        <a:pt x="504336" y="11478"/>
                        <a:pt x="605290" y="69294"/>
                        <a:pt x="666361" y="167253"/>
                      </a:cubicBezTo>
                      <a:lnTo>
                        <a:pt x="666025" y="1307251"/>
                      </a:lnTo>
                      <a:lnTo>
                        <a:pt x="657567" y="1312853"/>
                      </a:lnTo>
                      <a:cubicBezTo>
                        <a:pt x="-394158" y="656864"/>
                        <a:pt x="42344" y="-40119"/>
                        <a:pt x="417713" y="1803"/>
                      </a:cubicBezTo>
                      <a:close/>
                    </a:path>
                  </a:pathLst>
                </a:custGeom>
                <a:gradFill flip="none" rotWithShape="1">
                  <a:gsLst>
                    <a:gs pos="25000">
                      <a:schemeClr val="bg1">
                        <a:lumMod val="85000"/>
                      </a:schemeClr>
                    </a:gs>
                    <a:gs pos="0">
                      <a:schemeClr val="bg1">
                        <a:lumMod val="85000"/>
                      </a:schemeClr>
                    </a:gs>
                    <a:gs pos="100000">
                      <a:schemeClr val="bg1">
                        <a:lumMod val="95000"/>
                      </a:schemeClr>
                    </a:gs>
                  </a:gsLst>
                  <a:lin ang="10800000" scaled="1"/>
                  <a:tileRect/>
                </a:gradFill>
                <a:ln>
                  <a:noFill/>
                </a:ln>
                <a:effectLst>
                  <a:outerShdw blurRad="317500" dist="12700" dir="16200000" rotWithShape="0">
                    <a:prstClr val="black">
                      <a:alpha val="15000"/>
                    </a:prstClr>
                  </a:outerShdw>
                </a:effectLst>
              </p:spPr>
              <p:txBody>
      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endParaRPr lang="en-US" sz="2701" dirty="0"/>
                </a:p>
              </p:txBody>
            </p:sp>
            <p:sp>
              <p:nvSpPr>
                <p:cNvPr id="184" name="Freeform: Shape 183">
                  <a:extLst>
                    <a:ext uri="{FF2B5EF4-FFF2-40B4-BE49-F238E27FC236}">
                      <a16:creationId xmlns:a16="http://schemas.microsoft.com/office/drawing/2014/main" id="{09D02F11-2A34-4668-B53A-F242A30160AC}"/>
                    </a:ext>
                  </a:extLst>
                </p:cNvPr>
                <p:cNvSpPr/>
                <p:nvPr/>
              </p:nvSpPr>
              <p:spPr>
                <a:xfrm rot="20249457" flipH="1">
                  <a:off x="12330923" y="1969094"/>
                  <a:ext cx="525061" cy="1729673"/>
                </a:xfrm>
                <a:custGeom>
                  <a:avLst/>
                  <a:gdLst>
                    <a:gd name="connsiteX0" fmla="*/ 417713 w 666025"/>
                    <a:gd name="connsiteY0" fmla="*/ 1803 h 1312853"/>
                    <a:gd name="connsiteX1" fmla="*/ 648776 w 666025"/>
                    <a:gd name="connsiteY1" fmla="*/ 158461 h 1312853"/>
                    <a:gd name="connsiteX2" fmla="*/ 666025 w 666025"/>
                    <a:gd name="connsiteY2" fmla="*/ 133883 h 1312853"/>
                    <a:gd name="connsiteX3" fmla="*/ 666025 w 666025"/>
                    <a:gd name="connsiteY3" fmla="*/ 1307251 h 1312853"/>
                    <a:gd name="connsiteX4" fmla="*/ 657567 w 666025"/>
                    <a:gd name="connsiteY4" fmla="*/ 1312853 h 1312853"/>
                    <a:gd name="connsiteX5" fmla="*/ 417713 w 666025"/>
                    <a:gd name="connsiteY5" fmla="*/ 1803 h 1312853"/>
                    <a:gd name="connsiteX0" fmla="*/ 417713 w 666025"/>
                    <a:gd name="connsiteY0" fmla="*/ 1803 h 1312853"/>
                    <a:gd name="connsiteX1" fmla="*/ 648776 w 666025"/>
                    <a:gd name="connsiteY1" fmla="*/ 158461 h 1312853"/>
                    <a:gd name="connsiteX2" fmla="*/ 666025 w 666025"/>
                    <a:gd name="connsiteY2" fmla="*/ 133883 h 1312853"/>
                    <a:gd name="connsiteX3" fmla="*/ 666025 w 666025"/>
                    <a:gd name="connsiteY3" fmla="*/ 1307251 h 1312853"/>
                    <a:gd name="connsiteX4" fmla="*/ 657567 w 666025"/>
                    <a:gd name="connsiteY4" fmla="*/ 1312853 h 1312853"/>
                    <a:gd name="connsiteX5" fmla="*/ 417713 w 666025"/>
                    <a:gd name="connsiteY5" fmla="*/ 1803 h 1312853"/>
                    <a:gd name="connsiteX0" fmla="*/ 417713 w 666025"/>
                    <a:gd name="connsiteY0" fmla="*/ 1803 h 1312853"/>
                    <a:gd name="connsiteX1" fmla="*/ 648776 w 666025"/>
                    <a:gd name="connsiteY1" fmla="*/ 158461 h 1312853"/>
                    <a:gd name="connsiteX2" fmla="*/ 666025 w 666025"/>
                    <a:gd name="connsiteY2" fmla="*/ 1307251 h 1312853"/>
                    <a:gd name="connsiteX3" fmla="*/ 657567 w 666025"/>
                    <a:gd name="connsiteY3" fmla="*/ 1312853 h 1312853"/>
                    <a:gd name="connsiteX4" fmla="*/ 417713 w 666025"/>
                    <a:gd name="connsiteY4" fmla="*/ 1803 h 1312853"/>
                    <a:gd name="connsiteX0" fmla="*/ 417713 w 666361"/>
                    <a:gd name="connsiteY0" fmla="*/ 1803 h 1312853"/>
                    <a:gd name="connsiteX1" fmla="*/ 666361 w 666361"/>
                    <a:gd name="connsiteY1" fmla="*/ 167253 h 1312853"/>
                    <a:gd name="connsiteX2" fmla="*/ 666025 w 666361"/>
                    <a:gd name="connsiteY2" fmla="*/ 1307251 h 1312853"/>
                    <a:gd name="connsiteX3" fmla="*/ 657567 w 666361"/>
                    <a:gd name="connsiteY3" fmla="*/ 1312853 h 1312853"/>
                    <a:gd name="connsiteX4" fmla="*/ 417713 w 666361"/>
                    <a:gd name="connsiteY4" fmla="*/ 1803 h 131285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666361" h="1312853">
                      <a:moveTo>
                        <a:pt x="417713" y="1803"/>
                      </a:moveTo>
                      <a:cubicBezTo>
                        <a:pt x="504336" y="11478"/>
                        <a:pt x="605290" y="69294"/>
                        <a:pt x="666361" y="167253"/>
                      </a:cubicBezTo>
                      <a:lnTo>
                        <a:pt x="666025" y="1307251"/>
                      </a:lnTo>
                      <a:lnTo>
                        <a:pt x="657567" y="1312853"/>
                      </a:lnTo>
                      <a:cubicBezTo>
                        <a:pt x="-394158" y="656864"/>
                        <a:pt x="42344" y="-40119"/>
                        <a:pt x="417713" y="1803"/>
                      </a:cubicBezTo>
                      <a:close/>
                    </a:path>
                  </a:pathLst>
                </a:custGeom>
                <a:gradFill flip="none" rotWithShape="1">
                  <a:gsLst>
                    <a:gs pos="70000">
                      <a:schemeClr val="bg1">
                        <a:lumMod val="85000"/>
                      </a:schemeClr>
                    </a:gs>
                    <a:gs pos="0">
                      <a:schemeClr val="bg1">
                        <a:lumMod val="95000"/>
                      </a:schemeClr>
                    </a:gs>
                    <a:gs pos="100000">
                      <a:schemeClr val="bg1">
                        <a:lumMod val="85000"/>
                      </a:schemeClr>
                    </a:gs>
                  </a:gsLst>
                  <a:lin ang="0" scaled="1"/>
                  <a:tileRect/>
                </a:gradFill>
                <a:ln>
                  <a:noFill/>
                </a:ln>
                <a:effectLst>
                  <a:outerShdw blurRad="317500" dist="12700" dir="16200000" rotWithShape="0">
                    <a:prstClr val="black">
                      <a:alpha val="15000"/>
                    </a:prstClr>
                  </a:outerShdw>
                </a:effectLst>
              </p:spPr>
              <p:txBody>
      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endParaRPr lang="en-US" sz="2701"/>
                </a:p>
              </p:txBody>
            </p:sp>
            <p:sp>
              <p:nvSpPr>
                <p:cNvPr id="185" name="Freeform: Shape 184">
                  <a:extLst>
                    <a:ext uri="{FF2B5EF4-FFF2-40B4-BE49-F238E27FC236}">
                      <a16:creationId xmlns:a16="http://schemas.microsoft.com/office/drawing/2014/main" id="{F0641894-AFC4-4DAF-BFC2-8EBC9E872DFD}"/>
                    </a:ext>
                  </a:extLst>
                </p:cNvPr>
                <p:cNvSpPr/>
                <p:nvPr/>
              </p:nvSpPr>
              <p:spPr>
                <a:xfrm rot="20249457">
                  <a:off x="11857226" y="2165394"/>
                  <a:ext cx="525061" cy="1729673"/>
                </a:xfrm>
                <a:custGeom>
                  <a:avLst/>
                  <a:gdLst>
                    <a:gd name="connsiteX0" fmla="*/ 417713 w 666025"/>
                    <a:gd name="connsiteY0" fmla="*/ 1803 h 1312853"/>
                    <a:gd name="connsiteX1" fmla="*/ 648776 w 666025"/>
                    <a:gd name="connsiteY1" fmla="*/ 158461 h 1312853"/>
                    <a:gd name="connsiteX2" fmla="*/ 666025 w 666025"/>
                    <a:gd name="connsiteY2" fmla="*/ 133883 h 1312853"/>
                    <a:gd name="connsiteX3" fmla="*/ 666025 w 666025"/>
                    <a:gd name="connsiteY3" fmla="*/ 1307251 h 1312853"/>
                    <a:gd name="connsiteX4" fmla="*/ 657567 w 666025"/>
                    <a:gd name="connsiteY4" fmla="*/ 1312853 h 1312853"/>
                    <a:gd name="connsiteX5" fmla="*/ 417713 w 666025"/>
                    <a:gd name="connsiteY5" fmla="*/ 1803 h 1312853"/>
                    <a:gd name="connsiteX0" fmla="*/ 417713 w 666025"/>
                    <a:gd name="connsiteY0" fmla="*/ 1803 h 1312853"/>
                    <a:gd name="connsiteX1" fmla="*/ 648776 w 666025"/>
                    <a:gd name="connsiteY1" fmla="*/ 158461 h 1312853"/>
                    <a:gd name="connsiteX2" fmla="*/ 666025 w 666025"/>
                    <a:gd name="connsiteY2" fmla="*/ 133883 h 1312853"/>
                    <a:gd name="connsiteX3" fmla="*/ 666025 w 666025"/>
                    <a:gd name="connsiteY3" fmla="*/ 1307251 h 1312853"/>
                    <a:gd name="connsiteX4" fmla="*/ 657567 w 666025"/>
                    <a:gd name="connsiteY4" fmla="*/ 1312853 h 1312853"/>
                    <a:gd name="connsiteX5" fmla="*/ 417713 w 666025"/>
                    <a:gd name="connsiteY5" fmla="*/ 1803 h 1312853"/>
                    <a:gd name="connsiteX0" fmla="*/ 417713 w 666025"/>
                    <a:gd name="connsiteY0" fmla="*/ 1803 h 1312853"/>
                    <a:gd name="connsiteX1" fmla="*/ 648776 w 666025"/>
                    <a:gd name="connsiteY1" fmla="*/ 158461 h 1312853"/>
                    <a:gd name="connsiteX2" fmla="*/ 666025 w 666025"/>
                    <a:gd name="connsiteY2" fmla="*/ 1307251 h 1312853"/>
                    <a:gd name="connsiteX3" fmla="*/ 657567 w 666025"/>
                    <a:gd name="connsiteY3" fmla="*/ 1312853 h 1312853"/>
                    <a:gd name="connsiteX4" fmla="*/ 417713 w 666025"/>
                    <a:gd name="connsiteY4" fmla="*/ 1803 h 1312853"/>
                    <a:gd name="connsiteX0" fmla="*/ 417713 w 666361"/>
                    <a:gd name="connsiteY0" fmla="*/ 1803 h 1312853"/>
                    <a:gd name="connsiteX1" fmla="*/ 666361 w 666361"/>
                    <a:gd name="connsiteY1" fmla="*/ 167253 h 1312853"/>
                    <a:gd name="connsiteX2" fmla="*/ 666025 w 666361"/>
                    <a:gd name="connsiteY2" fmla="*/ 1307251 h 1312853"/>
                    <a:gd name="connsiteX3" fmla="*/ 657567 w 666361"/>
                    <a:gd name="connsiteY3" fmla="*/ 1312853 h 1312853"/>
                    <a:gd name="connsiteX4" fmla="*/ 417713 w 666361"/>
                    <a:gd name="connsiteY4" fmla="*/ 1803 h 131285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666361" h="1312853">
                      <a:moveTo>
                        <a:pt x="417713" y="1803"/>
                      </a:moveTo>
                      <a:cubicBezTo>
                        <a:pt x="504336" y="11478"/>
                        <a:pt x="605290" y="69294"/>
                        <a:pt x="666361" y="167253"/>
                      </a:cubicBezTo>
                      <a:lnTo>
                        <a:pt x="666025" y="1307251"/>
                      </a:lnTo>
                      <a:lnTo>
                        <a:pt x="657567" y="1312853"/>
                      </a:lnTo>
                      <a:cubicBezTo>
                        <a:pt x="-394158" y="656864"/>
                        <a:pt x="42344" y="-40119"/>
                        <a:pt x="417713" y="1803"/>
                      </a:cubicBezTo>
                      <a:close/>
                    </a:path>
                  </a:pathLst>
                </a:custGeom>
                <a:gradFill flip="none" rotWithShape="1">
                  <a:gsLst>
                    <a:gs pos="30000">
                      <a:schemeClr val="bg1">
                        <a:lumMod val="85000"/>
                      </a:schemeClr>
                    </a:gs>
                    <a:gs pos="0">
                      <a:schemeClr val="bg1">
                        <a:lumMod val="85000"/>
                      </a:schemeClr>
                    </a:gs>
                    <a:gs pos="100000">
                      <a:schemeClr val="bg1">
                        <a:lumMod val="95000"/>
                      </a:schemeClr>
                    </a:gs>
                  </a:gsLst>
                  <a:lin ang="10800000" scaled="1"/>
                  <a:tileRect/>
                </a:gradFill>
                <a:ln>
                  <a:noFill/>
                </a:ln>
                <a:effectLst>
                  <a:outerShdw blurRad="317500" dist="12700" dir="16200000" rotWithShape="0">
                    <a:prstClr val="black">
                      <a:alpha val="15000"/>
                    </a:prstClr>
                  </a:outerShdw>
                </a:effectLst>
              </p:spPr>
              <p:txBody>
      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endParaRPr lang="en-US" sz="2701" dirty="0"/>
                </a:p>
              </p:txBody>
            </p:sp>
            <p:sp>
              <p:nvSpPr>
                <p:cNvPr id="186" name="Freeform: Shape 185">
                  <a:extLst>
                    <a:ext uri="{FF2B5EF4-FFF2-40B4-BE49-F238E27FC236}">
                      <a16:creationId xmlns:a16="http://schemas.microsoft.com/office/drawing/2014/main" id="{A9626DCE-1EB0-4D5B-A087-8BF067CAC658}"/>
                    </a:ext>
                  </a:extLst>
                </p:cNvPr>
                <p:cNvSpPr/>
                <p:nvPr/>
              </p:nvSpPr>
              <p:spPr>
                <a:xfrm rot="1067215">
                  <a:off x="12580333" y="2145489"/>
                  <a:ext cx="743996" cy="1465808"/>
                </a:xfrm>
                <a:custGeom>
                  <a:avLst/>
                  <a:gdLst>
                    <a:gd name="connsiteX0" fmla="*/ 417713 w 666025"/>
                    <a:gd name="connsiteY0" fmla="*/ 1803 h 1312853"/>
                    <a:gd name="connsiteX1" fmla="*/ 648776 w 666025"/>
                    <a:gd name="connsiteY1" fmla="*/ 158461 h 1312853"/>
                    <a:gd name="connsiteX2" fmla="*/ 666025 w 666025"/>
                    <a:gd name="connsiteY2" fmla="*/ 133883 h 1312853"/>
                    <a:gd name="connsiteX3" fmla="*/ 666025 w 666025"/>
                    <a:gd name="connsiteY3" fmla="*/ 1307251 h 1312853"/>
                    <a:gd name="connsiteX4" fmla="*/ 657567 w 666025"/>
                    <a:gd name="connsiteY4" fmla="*/ 1312853 h 1312853"/>
                    <a:gd name="connsiteX5" fmla="*/ 417713 w 666025"/>
                    <a:gd name="connsiteY5" fmla="*/ 1803 h 1312853"/>
                    <a:gd name="connsiteX0" fmla="*/ 417713 w 666025"/>
                    <a:gd name="connsiteY0" fmla="*/ 1803 h 1312853"/>
                    <a:gd name="connsiteX1" fmla="*/ 648776 w 666025"/>
                    <a:gd name="connsiteY1" fmla="*/ 158461 h 1312853"/>
                    <a:gd name="connsiteX2" fmla="*/ 666025 w 666025"/>
                    <a:gd name="connsiteY2" fmla="*/ 133883 h 1312853"/>
                    <a:gd name="connsiteX3" fmla="*/ 666025 w 666025"/>
                    <a:gd name="connsiteY3" fmla="*/ 1307251 h 1312853"/>
                    <a:gd name="connsiteX4" fmla="*/ 657567 w 666025"/>
                    <a:gd name="connsiteY4" fmla="*/ 1312853 h 1312853"/>
                    <a:gd name="connsiteX5" fmla="*/ 417713 w 666025"/>
                    <a:gd name="connsiteY5" fmla="*/ 1803 h 1312853"/>
                    <a:gd name="connsiteX0" fmla="*/ 417713 w 666025"/>
                    <a:gd name="connsiteY0" fmla="*/ 1803 h 1312853"/>
                    <a:gd name="connsiteX1" fmla="*/ 648776 w 666025"/>
                    <a:gd name="connsiteY1" fmla="*/ 158461 h 1312853"/>
                    <a:gd name="connsiteX2" fmla="*/ 666025 w 666025"/>
                    <a:gd name="connsiteY2" fmla="*/ 1307251 h 1312853"/>
                    <a:gd name="connsiteX3" fmla="*/ 657567 w 666025"/>
                    <a:gd name="connsiteY3" fmla="*/ 1312853 h 1312853"/>
                    <a:gd name="connsiteX4" fmla="*/ 417713 w 666025"/>
                    <a:gd name="connsiteY4" fmla="*/ 1803 h 1312853"/>
                    <a:gd name="connsiteX0" fmla="*/ 417713 w 666361"/>
                    <a:gd name="connsiteY0" fmla="*/ 1803 h 1312853"/>
                    <a:gd name="connsiteX1" fmla="*/ 666361 w 666361"/>
                    <a:gd name="connsiteY1" fmla="*/ 167253 h 1312853"/>
                    <a:gd name="connsiteX2" fmla="*/ 666025 w 666361"/>
                    <a:gd name="connsiteY2" fmla="*/ 1307251 h 1312853"/>
                    <a:gd name="connsiteX3" fmla="*/ 657567 w 666361"/>
                    <a:gd name="connsiteY3" fmla="*/ 1312853 h 1312853"/>
                    <a:gd name="connsiteX4" fmla="*/ 417713 w 666361"/>
                    <a:gd name="connsiteY4" fmla="*/ 1803 h 131285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666361" h="1312853">
                      <a:moveTo>
                        <a:pt x="417713" y="1803"/>
                      </a:moveTo>
                      <a:cubicBezTo>
                        <a:pt x="504336" y="11478"/>
                        <a:pt x="605290" y="69294"/>
                        <a:pt x="666361" y="167253"/>
                      </a:cubicBezTo>
                      <a:lnTo>
                        <a:pt x="666025" y="1307251"/>
                      </a:lnTo>
                      <a:lnTo>
                        <a:pt x="657567" y="1312853"/>
                      </a:lnTo>
                      <a:cubicBezTo>
                        <a:pt x="-394158" y="656864"/>
                        <a:pt x="42344" y="-40119"/>
                        <a:pt x="417713" y="1803"/>
                      </a:cubicBezTo>
                      <a:close/>
                    </a:path>
                  </a:pathLst>
                </a:custGeom>
                <a:gradFill flip="none" rotWithShape="1">
                  <a:gsLst>
                    <a:gs pos="25000">
                      <a:schemeClr val="bg1">
                        <a:lumMod val="85000"/>
                      </a:schemeClr>
                    </a:gs>
                    <a:gs pos="0">
                      <a:schemeClr val="bg1">
                        <a:lumMod val="85000"/>
                      </a:schemeClr>
                    </a:gs>
                    <a:gs pos="100000">
                      <a:schemeClr val="bg1">
                        <a:lumMod val="95000"/>
                      </a:schemeClr>
                    </a:gs>
                  </a:gsLst>
                  <a:lin ang="10800000" scaled="1"/>
                  <a:tileRect/>
                </a:gradFill>
                <a:ln>
                  <a:noFill/>
                </a:ln>
                <a:effectLst>
                  <a:outerShdw blurRad="317500" dist="12700" dir="16200000" rotWithShape="0">
                    <a:prstClr val="black">
                      <a:alpha val="15000"/>
                    </a:prstClr>
                  </a:outerShdw>
                </a:effectLst>
              </p:spPr>
              <p:txBody>
      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endParaRPr lang="en-US" sz="2701" dirty="0"/>
                </a:p>
              </p:txBody>
            </p:sp>
            <p:sp>
              <p:nvSpPr>
                <p:cNvPr id="187" name="Freeform: Shape 186">
                  <a:extLst>
                    <a:ext uri="{FF2B5EF4-FFF2-40B4-BE49-F238E27FC236}">
                      <a16:creationId xmlns:a16="http://schemas.microsoft.com/office/drawing/2014/main" id="{99D827E5-5150-49DD-9C71-704765F831C9}"/>
                    </a:ext>
                  </a:extLst>
                </p:cNvPr>
                <p:cNvSpPr/>
                <p:nvPr/>
              </p:nvSpPr>
              <p:spPr>
                <a:xfrm rot="1067215" flipH="1">
                  <a:off x="13272169" y="2367439"/>
                  <a:ext cx="743996" cy="1465808"/>
                </a:xfrm>
                <a:custGeom>
                  <a:avLst/>
                  <a:gdLst>
                    <a:gd name="connsiteX0" fmla="*/ 417713 w 666025"/>
                    <a:gd name="connsiteY0" fmla="*/ 1803 h 1312853"/>
                    <a:gd name="connsiteX1" fmla="*/ 648776 w 666025"/>
                    <a:gd name="connsiteY1" fmla="*/ 158461 h 1312853"/>
                    <a:gd name="connsiteX2" fmla="*/ 666025 w 666025"/>
                    <a:gd name="connsiteY2" fmla="*/ 133883 h 1312853"/>
                    <a:gd name="connsiteX3" fmla="*/ 666025 w 666025"/>
                    <a:gd name="connsiteY3" fmla="*/ 1307251 h 1312853"/>
                    <a:gd name="connsiteX4" fmla="*/ 657567 w 666025"/>
                    <a:gd name="connsiteY4" fmla="*/ 1312853 h 1312853"/>
                    <a:gd name="connsiteX5" fmla="*/ 417713 w 666025"/>
                    <a:gd name="connsiteY5" fmla="*/ 1803 h 1312853"/>
                    <a:gd name="connsiteX0" fmla="*/ 417713 w 666025"/>
                    <a:gd name="connsiteY0" fmla="*/ 1803 h 1312853"/>
                    <a:gd name="connsiteX1" fmla="*/ 648776 w 666025"/>
                    <a:gd name="connsiteY1" fmla="*/ 158461 h 1312853"/>
                    <a:gd name="connsiteX2" fmla="*/ 666025 w 666025"/>
                    <a:gd name="connsiteY2" fmla="*/ 133883 h 1312853"/>
                    <a:gd name="connsiteX3" fmla="*/ 666025 w 666025"/>
                    <a:gd name="connsiteY3" fmla="*/ 1307251 h 1312853"/>
                    <a:gd name="connsiteX4" fmla="*/ 657567 w 666025"/>
                    <a:gd name="connsiteY4" fmla="*/ 1312853 h 1312853"/>
                    <a:gd name="connsiteX5" fmla="*/ 417713 w 666025"/>
                    <a:gd name="connsiteY5" fmla="*/ 1803 h 1312853"/>
                    <a:gd name="connsiteX0" fmla="*/ 417713 w 666025"/>
                    <a:gd name="connsiteY0" fmla="*/ 1803 h 1312853"/>
                    <a:gd name="connsiteX1" fmla="*/ 648776 w 666025"/>
                    <a:gd name="connsiteY1" fmla="*/ 158461 h 1312853"/>
                    <a:gd name="connsiteX2" fmla="*/ 666025 w 666025"/>
                    <a:gd name="connsiteY2" fmla="*/ 1307251 h 1312853"/>
                    <a:gd name="connsiteX3" fmla="*/ 657567 w 666025"/>
                    <a:gd name="connsiteY3" fmla="*/ 1312853 h 1312853"/>
                    <a:gd name="connsiteX4" fmla="*/ 417713 w 666025"/>
                    <a:gd name="connsiteY4" fmla="*/ 1803 h 1312853"/>
                    <a:gd name="connsiteX0" fmla="*/ 417713 w 666361"/>
                    <a:gd name="connsiteY0" fmla="*/ 1803 h 1312853"/>
                    <a:gd name="connsiteX1" fmla="*/ 666361 w 666361"/>
                    <a:gd name="connsiteY1" fmla="*/ 167253 h 1312853"/>
                    <a:gd name="connsiteX2" fmla="*/ 666025 w 666361"/>
                    <a:gd name="connsiteY2" fmla="*/ 1307251 h 1312853"/>
                    <a:gd name="connsiteX3" fmla="*/ 657567 w 666361"/>
                    <a:gd name="connsiteY3" fmla="*/ 1312853 h 1312853"/>
                    <a:gd name="connsiteX4" fmla="*/ 417713 w 666361"/>
                    <a:gd name="connsiteY4" fmla="*/ 1803 h 131285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666361" h="1312853">
                      <a:moveTo>
                        <a:pt x="417713" y="1803"/>
                      </a:moveTo>
                      <a:cubicBezTo>
                        <a:pt x="504336" y="11478"/>
                        <a:pt x="605290" y="69294"/>
                        <a:pt x="666361" y="167253"/>
                      </a:cubicBezTo>
                      <a:lnTo>
                        <a:pt x="666025" y="1307251"/>
                      </a:lnTo>
                      <a:lnTo>
                        <a:pt x="657567" y="1312853"/>
                      </a:lnTo>
                      <a:cubicBezTo>
                        <a:pt x="-394158" y="656864"/>
                        <a:pt x="42344" y="-40119"/>
                        <a:pt x="417713" y="1803"/>
                      </a:cubicBezTo>
                      <a:close/>
                    </a:path>
                  </a:pathLst>
                </a:custGeom>
                <a:gradFill flip="none" rotWithShape="1">
                  <a:gsLst>
                    <a:gs pos="75000">
                      <a:schemeClr val="bg1">
                        <a:lumMod val="85000"/>
                      </a:schemeClr>
                    </a:gs>
                    <a:gs pos="0">
                      <a:schemeClr val="bg1">
                        <a:lumMod val="95000"/>
                      </a:schemeClr>
                    </a:gs>
                    <a:gs pos="100000">
                      <a:schemeClr val="bg1">
                        <a:lumMod val="85000"/>
                      </a:schemeClr>
                    </a:gs>
                  </a:gsLst>
                  <a:lin ang="0" scaled="1"/>
                  <a:tileRect/>
                </a:gradFill>
                <a:ln>
                  <a:noFill/>
                </a:ln>
                <a:effectLst>
                  <a:outerShdw blurRad="317500" dist="12700" dir="16200000" rotWithShape="0">
                    <a:prstClr val="black">
                      <a:alpha val="15000"/>
                    </a:prstClr>
                  </a:outerShdw>
                </a:effectLst>
              </p:spPr>
              <p:txBody>
      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endParaRPr lang="en-US" sz="2701" dirty="0"/>
                </a:p>
              </p:txBody>
            </p:sp>
            <p:sp>
              <p:nvSpPr>
                <p:cNvPr id="188" name="Freeform: Shape 187">
                  <a:extLst>
                    <a:ext uri="{FF2B5EF4-FFF2-40B4-BE49-F238E27FC236}">
                      <a16:creationId xmlns:a16="http://schemas.microsoft.com/office/drawing/2014/main" id="{DB330EE5-BB92-4531-B7E5-19E035F2F4D8}"/>
                    </a:ext>
                  </a:extLst>
                </p:cNvPr>
                <p:cNvSpPr/>
                <p:nvPr/>
              </p:nvSpPr>
              <p:spPr>
                <a:xfrm rot="1067215" flipH="1">
                  <a:off x="13282651" y="2322835"/>
                  <a:ext cx="444962" cy="1465808"/>
                </a:xfrm>
                <a:custGeom>
                  <a:avLst/>
                  <a:gdLst>
                    <a:gd name="connsiteX0" fmla="*/ 417713 w 666025"/>
                    <a:gd name="connsiteY0" fmla="*/ 1803 h 1312853"/>
                    <a:gd name="connsiteX1" fmla="*/ 648776 w 666025"/>
                    <a:gd name="connsiteY1" fmla="*/ 158461 h 1312853"/>
                    <a:gd name="connsiteX2" fmla="*/ 666025 w 666025"/>
                    <a:gd name="connsiteY2" fmla="*/ 133883 h 1312853"/>
                    <a:gd name="connsiteX3" fmla="*/ 666025 w 666025"/>
                    <a:gd name="connsiteY3" fmla="*/ 1307251 h 1312853"/>
                    <a:gd name="connsiteX4" fmla="*/ 657567 w 666025"/>
                    <a:gd name="connsiteY4" fmla="*/ 1312853 h 1312853"/>
                    <a:gd name="connsiteX5" fmla="*/ 417713 w 666025"/>
                    <a:gd name="connsiteY5" fmla="*/ 1803 h 1312853"/>
                    <a:gd name="connsiteX0" fmla="*/ 417713 w 666025"/>
                    <a:gd name="connsiteY0" fmla="*/ 1803 h 1312853"/>
                    <a:gd name="connsiteX1" fmla="*/ 648776 w 666025"/>
                    <a:gd name="connsiteY1" fmla="*/ 158461 h 1312853"/>
                    <a:gd name="connsiteX2" fmla="*/ 666025 w 666025"/>
                    <a:gd name="connsiteY2" fmla="*/ 133883 h 1312853"/>
                    <a:gd name="connsiteX3" fmla="*/ 666025 w 666025"/>
                    <a:gd name="connsiteY3" fmla="*/ 1307251 h 1312853"/>
                    <a:gd name="connsiteX4" fmla="*/ 657567 w 666025"/>
                    <a:gd name="connsiteY4" fmla="*/ 1312853 h 1312853"/>
                    <a:gd name="connsiteX5" fmla="*/ 417713 w 666025"/>
                    <a:gd name="connsiteY5" fmla="*/ 1803 h 1312853"/>
                    <a:gd name="connsiteX0" fmla="*/ 417713 w 666025"/>
                    <a:gd name="connsiteY0" fmla="*/ 1803 h 1312853"/>
                    <a:gd name="connsiteX1" fmla="*/ 648776 w 666025"/>
                    <a:gd name="connsiteY1" fmla="*/ 158461 h 1312853"/>
                    <a:gd name="connsiteX2" fmla="*/ 666025 w 666025"/>
                    <a:gd name="connsiteY2" fmla="*/ 1307251 h 1312853"/>
                    <a:gd name="connsiteX3" fmla="*/ 657567 w 666025"/>
                    <a:gd name="connsiteY3" fmla="*/ 1312853 h 1312853"/>
                    <a:gd name="connsiteX4" fmla="*/ 417713 w 666025"/>
                    <a:gd name="connsiteY4" fmla="*/ 1803 h 1312853"/>
                    <a:gd name="connsiteX0" fmla="*/ 417713 w 666361"/>
                    <a:gd name="connsiteY0" fmla="*/ 1803 h 1312853"/>
                    <a:gd name="connsiteX1" fmla="*/ 666361 w 666361"/>
                    <a:gd name="connsiteY1" fmla="*/ 167253 h 1312853"/>
                    <a:gd name="connsiteX2" fmla="*/ 666025 w 666361"/>
                    <a:gd name="connsiteY2" fmla="*/ 1307251 h 1312853"/>
                    <a:gd name="connsiteX3" fmla="*/ 657567 w 666361"/>
                    <a:gd name="connsiteY3" fmla="*/ 1312853 h 1312853"/>
                    <a:gd name="connsiteX4" fmla="*/ 417713 w 666361"/>
                    <a:gd name="connsiteY4" fmla="*/ 1803 h 131285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666361" h="1312853">
                      <a:moveTo>
                        <a:pt x="417713" y="1803"/>
                      </a:moveTo>
                      <a:cubicBezTo>
                        <a:pt x="504336" y="11478"/>
                        <a:pt x="605290" y="69294"/>
                        <a:pt x="666361" y="167253"/>
                      </a:cubicBezTo>
                      <a:lnTo>
                        <a:pt x="666025" y="1307251"/>
                      </a:lnTo>
                      <a:lnTo>
                        <a:pt x="657567" y="1312853"/>
                      </a:lnTo>
                      <a:cubicBezTo>
                        <a:pt x="-394158" y="656864"/>
                        <a:pt x="42344" y="-40119"/>
                        <a:pt x="417713" y="1803"/>
                      </a:cubicBezTo>
                      <a:close/>
                    </a:path>
                  </a:pathLst>
                </a:custGeom>
                <a:gradFill flip="none" rotWithShape="1">
                  <a:gsLst>
                    <a:gs pos="70000">
                      <a:schemeClr val="bg1">
                        <a:lumMod val="85000"/>
                      </a:schemeClr>
                    </a:gs>
                    <a:gs pos="0">
                      <a:schemeClr val="bg1">
                        <a:lumMod val="95000"/>
                      </a:schemeClr>
                    </a:gs>
                    <a:gs pos="100000">
                      <a:schemeClr val="bg1">
                        <a:lumMod val="85000"/>
                      </a:schemeClr>
                    </a:gs>
                  </a:gsLst>
                  <a:lin ang="0" scaled="1"/>
                  <a:tileRect/>
                </a:gradFill>
                <a:ln>
                  <a:noFill/>
                </a:ln>
                <a:effectLst>
                  <a:outerShdw blurRad="317500" dist="12700" dir="16200000" rotWithShape="0">
                    <a:prstClr val="black">
                      <a:alpha val="15000"/>
                    </a:prstClr>
                  </a:outerShdw>
                </a:effectLst>
              </p:spPr>
              <p:txBody>
      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endParaRPr lang="en-US" sz="2701"/>
                </a:p>
              </p:txBody>
            </p:sp>
            <p:sp>
              <p:nvSpPr>
                <p:cNvPr id="189" name="Freeform: Shape 188">
                  <a:extLst>
                    <a:ext uri="{FF2B5EF4-FFF2-40B4-BE49-F238E27FC236}">
                      <a16:creationId xmlns:a16="http://schemas.microsoft.com/office/drawing/2014/main" id="{5F8DC839-413B-4762-8CF2-6F87F1E4E81F}"/>
                    </a:ext>
                  </a:extLst>
                </p:cNvPr>
                <p:cNvSpPr/>
                <p:nvPr/>
              </p:nvSpPr>
              <p:spPr>
                <a:xfrm rot="1067215">
                  <a:off x="12868885" y="2190093"/>
                  <a:ext cx="444962" cy="1465808"/>
                </a:xfrm>
                <a:custGeom>
                  <a:avLst/>
                  <a:gdLst>
                    <a:gd name="connsiteX0" fmla="*/ 417713 w 666025"/>
                    <a:gd name="connsiteY0" fmla="*/ 1803 h 1312853"/>
                    <a:gd name="connsiteX1" fmla="*/ 648776 w 666025"/>
                    <a:gd name="connsiteY1" fmla="*/ 158461 h 1312853"/>
                    <a:gd name="connsiteX2" fmla="*/ 666025 w 666025"/>
                    <a:gd name="connsiteY2" fmla="*/ 133883 h 1312853"/>
                    <a:gd name="connsiteX3" fmla="*/ 666025 w 666025"/>
                    <a:gd name="connsiteY3" fmla="*/ 1307251 h 1312853"/>
                    <a:gd name="connsiteX4" fmla="*/ 657567 w 666025"/>
                    <a:gd name="connsiteY4" fmla="*/ 1312853 h 1312853"/>
                    <a:gd name="connsiteX5" fmla="*/ 417713 w 666025"/>
                    <a:gd name="connsiteY5" fmla="*/ 1803 h 1312853"/>
                    <a:gd name="connsiteX0" fmla="*/ 417713 w 666025"/>
                    <a:gd name="connsiteY0" fmla="*/ 1803 h 1312853"/>
                    <a:gd name="connsiteX1" fmla="*/ 648776 w 666025"/>
                    <a:gd name="connsiteY1" fmla="*/ 158461 h 1312853"/>
                    <a:gd name="connsiteX2" fmla="*/ 666025 w 666025"/>
                    <a:gd name="connsiteY2" fmla="*/ 133883 h 1312853"/>
                    <a:gd name="connsiteX3" fmla="*/ 666025 w 666025"/>
                    <a:gd name="connsiteY3" fmla="*/ 1307251 h 1312853"/>
                    <a:gd name="connsiteX4" fmla="*/ 657567 w 666025"/>
                    <a:gd name="connsiteY4" fmla="*/ 1312853 h 1312853"/>
                    <a:gd name="connsiteX5" fmla="*/ 417713 w 666025"/>
                    <a:gd name="connsiteY5" fmla="*/ 1803 h 1312853"/>
                    <a:gd name="connsiteX0" fmla="*/ 417713 w 666025"/>
                    <a:gd name="connsiteY0" fmla="*/ 1803 h 1312853"/>
                    <a:gd name="connsiteX1" fmla="*/ 648776 w 666025"/>
                    <a:gd name="connsiteY1" fmla="*/ 158461 h 1312853"/>
                    <a:gd name="connsiteX2" fmla="*/ 666025 w 666025"/>
                    <a:gd name="connsiteY2" fmla="*/ 1307251 h 1312853"/>
                    <a:gd name="connsiteX3" fmla="*/ 657567 w 666025"/>
                    <a:gd name="connsiteY3" fmla="*/ 1312853 h 1312853"/>
                    <a:gd name="connsiteX4" fmla="*/ 417713 w 666025"/>
                    <a:gd name="connsiteY4" fmla="*/ 1803 h 1312853"/>
                    <a:gd name="connsiteX0" fmla="*/ 417713 w 666361"/>
                    <a:gd name="connsiteY0" fmla="*/ 1803 h 1312853"/>
                    <a:gd name="connsiteX1" fmla="*/ 666361 w 666361"/>
                    <a:gd name="connsiteY1" fmla="*/ 167253 h 1312853"/>
                    <a:gd name="connsiteX2" fmla="*/ 666025 w 666361"/>
                    <a:gd name="connsiteY2" fmla="*/ 1307251 h 1312853"/>
                    <a:gd name="connsiteX3" fmla="*/ 657567 w 666361"/>
                    <a:gd name="connsiteY3" fmla="*/ 1312853 h 1312853"/>
                    <a:gd name="connsiteX4" fmla="*/ 417713 w 666361"/>
                    <a:gd name="connsiteY4" fmla="*/ 1803 h 131285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666361" h="1312853">
                      <a:moveTo>
                        <a:pt x="417713" y="1803"/>
                      </a:moveTo>
                      <a:cubicBezTo>
                        <a:pt x="504336" y="11478"/>
                        <a:pt x="605290" y="69294"/>
                        <a:pt x="666361" y="167253"/>
                      </a:cubicBezTo>
                      <a:lnTo>
                        <a:pt x="666025" y="1307251"/>
                      </a:lnTo>
                      <a:lnTo>
                        <a:pt x="657567" y="1312853"/>
                      </a:lnTo>
                      <a:cubicBezTo>
                        <a:pt x="-394158" y="656864"/>
                        <a:pt x="42344" y="-40119"/>
                        <a:pt x="417713" y="1803"/>
                      </a:cubicBezTo>
                      <a:close/>
                    </a:path>
                  </a:pathLst>
                </a:custGeom>
                <a:gradFill flip="none" rotWithShape="1">
                  <a:gsLst>
                    <a:gs pos="30000">
                      <a:schemeClr val="bg1">
                        <a:lumMod val="85000"/>
                      </a:schemeClr>
                    </a:gs>
                    <a:gs pos="0">
                      <a:schemeClr val="bg1">
                        <a:lumMod val="85000"/>
                      </a:schemeClr>
                    </a:gs>
                    <a:gs pos="100000">
                      <a:schemeClr val="bg1">
                        <a:lumMod val="95000"/>
                      </a:schemeClr>
                    </a:gs>
                  </a:gsLst>
                  <a:lin ang="10800000" scaled="1"/>
                  <a:tileRect/>
                </a:gradFill>
                <a:ln>
                  <a:noFill/>
                </a:ln>
                <a:effectLst>
                  <a:outerShdw blurRad="317500" dist="12700" dir="16200000" rotWithShape="0">
                    <a:prstClr val="black">
                      <a:alpha val="15000"/>
                    </a:prstClr>
                  </a:outerShdw>
                </a:effectLst>
              </p:spPr>
              <p:txBody>
      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endParaRPr lang="en-US" sz="2701" dirty="0"/>
                </a:p>
              </p:txBody>
            </p:sp>
            <p:sp>
              <p:nvSpPr>
                <p:cNvPr id="190" name="Freeform: Shape 189">
                  <a:extLst>
                    <a:ext uri="{FF2B5EF4-FFF2-40B4-BE49-F238E27FC236}">
                      <a16:creationId xmlns:a16="http://schemas.microsoft.com/office/drawing/2014/main" id="{463AF33E-9761-4B2F-90A9-BA1B15E9B2ED}"/>
                    </a:ext>
                  </a:extLst>
                </p:cNvPr>
                <p:cNvSpPr/>
                <p:nvPr/>
              </p:nvSpPr>
              <p:spPr>
                <a:xfrm>
                  <a:off x="12316258" y="2613898"/>
                  <a:ext cx="599207" cy="1180547"/>
                </a:xfrm>
                <a:custGeom>
                  <a:avLst/>
                  <a:gdLst>
                    <a:gd name="connsiteX0" fmla="*/ 417713 w 666025"/>
                    <a:gd name="connsiteY0" fmla="*/ 1803 h 1312853"/>
                    <a:gd name="connsiteX1" fmla="*/ 648776 w 666025"/>
                    <a:gd name="connsiteY1" fmla="*/ 158461 h 1312853"/>
                    <a:gd name="connsiteX2" fmla="*/ 666025 w 666025"/>
                    <a:gd name="connsiteY2" fmla="*/ 133883 h 1312853"/>
                    <a:gd name="connsiteX3" fmla="*/ 666025 w 666025"/>
                    <a:gd name="connsiteY3" fmla="*/ 1307251 h 1312853"/>
                    <a:gd name="connsiteX4" fmla="*/ 657567 w 666025"/>
                    <a:gd name="connsiteY4" fmla="*/ 1312853 h 1312853"/>
                    <a:gd name="connsiteX5" fmla="*/ 417713 w 666025"/>
                    <a:gd name="connsiteY5" fmla="*/ 1803 h 1312853"/>
                    <a:gd name="connsiteX0" fmla="*/ 417713 w 666025"/>
                    <a:gd name="connsiteY0" fmla="*/ 1803 h 1312853"/>
                    <a:gd name="connsiteX1" fmla="*/ 648776 w 666025"/>
                    <a:gd name="connsiteY1" fmla="*/ 158461 h 1312853"/>
                    <a:gd name="connsiteX2" fmla="*/ 666025 w 666025"/>
                    <a:gd name="connsiteY2" fmla="*/ 133883 h 1312853"/>
                    <a:gd name="connsiteX3" fmla="*/ 666025 w 666025"/>
                    <a:gd name="connsiteY3" fmla="*/ 1307251 h 1312853"/>
                    <a:gd name="connsiteX4" fmla="*/ 657567 w 666025"/>
                    <a:gd name="connsiteY4" fmla="*/ 1312853 h 1312853"/>
                    <a:gd name="connsiteX5" fmla="*/ 417713 w 666025"/>
                    <a:gd name="connsiteY5" fmla="*/ 1803 h 1312853"/>
                    <a:gd name="connsiteX0" fmla="*/ 417713 w 666025"/>
                    <a:gd name="connsiteY0" fmla="*/ 1803 h 1312853"/>
                    <a:gd name="connsiteX1" fmla="*/ 648776 w 666025"/>
                    <a:gd name="connsiteY1" fmla="*/ 158461 h 1312853"/>
                    <a:gd name="connsiteX2" fmla="*/ 666025 w 666025"/>
                    <a:gd name="connsiteY2" fmla="*/ 1307251 h 1312853"/>
                    <a:gd name="connsiteX3" fmla="*/ 657567 w 666025"/>
                    <a:gd name="connsiteY3" fmla="*/ 1312853 h 1312853"/>
                    <a:gd name="connsiteX4" fmla="*/ 417713 w 666025"/>
                    <a:gd name="connsiteY4" fmla="*/ 1803 h 1312853"/>
                    <a:gd name="connsiteX0" fmla="*/ 417713 w 666361"/>
                    <a:gd name="connsiteY0" fmla="*/ 1803 h 1312853"/>
                    <a:gd name="connsiteX1" fmla="*/ 666361 w 666361"/>
                    <a:gd name="connsiteY1" fmla="*/ 167253 h 1312853"/>
                    <a:gd name="connsiteX2" fmla="*/ 666025 w 666361"/>
                    <a:gd name="connsiteY2" fmla="*/ 1307251 h 1312853"/>
                    <a:gd name="connsiteX3" fmla="*/ 657567 w 666361"/>
                    <a:gd name="connsiteY3" fmla="*/ 1312853 h 1312853"/>
                    <a:gd name="connsiteX4" fmla="*/ 417713 w 666361"/>
                    <a:gd name="connsiteY4" fmla="*/ 1803 h 131285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666361" h="1312853">
                      <a:moveTo>
                        <a:pt x="417713" y="1803"/>
                      </a:moveTo>
                      <a:cubicBezTo>
                        <a:pt x="504336" y="11478"/>
                        <a:pt x="605290" y="69294"/>
                        <a:pt x="666361" y="167253"/>
                      </a:cubicBezTo>
                      <a:lnTo>
                        <a:pt x="666025" y="1307251"/>
                      </a:lnTo>
                      <a:lnTo>
                        <a:pt x="657567" y="1312853"/>
                      </a:lnTo>
                      <a:cubicBezTo>
                        <a:pt x="-394158" y="656864"/>
                        <a:pt x="42344" y="-40119"/>
                        <a:pt x="417713" y="1803"/>
                      </a:cubicBezTo>
                      <a:close/>
                    </a:path>
                  </a:pathLst>
                </a:custGeom>
                <a:gradFill flip="none" rotWithShape="1">
                  <a:gsLst>
                    <a:gs pos="25000">
                      <a:schemeClr val="bg1">
                        <a:lumMod val="85000"/>
                      </a:schemeClr>
                    </a:gs>
                    <a:gs pos="0">
                      <a:schemeClr val="bg1">
                        <a:lumMod val="85000"/>
                      </a:schemeClr>
                    </a:gs>
                    <a:gs pos="100000">
                      <a:schemeClr val="bg1">
                        <a:lumMod val="95000"/>
                      </a:schemeClr>
                    </a:gs>
                  </a:gsLst>
                  <a:lin ang="10800000" scaled="1"/>
                  <a:tileRect/>
                </a:gradFill>
                <a:ln>
                  <a:noFill/>
                </a:ln>
                <a:effectLst>
                  <a:outerShdw blurRad="317500" dist="12700" dir="16200000" rotWithShape="0">
                    <a:prstClr val="black">
                      <a:alpha val="15000"/>
                    </a:prstClr>
                  </a:outerShdw>
                </a:effectLst>
              </p:spPr>
              <p:txBody>
      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endParaRPr lang="en-US" sz="2701" dirty="0"/>
                </a:p>
              </p:txBody>
            </p:sp>
            <p:sp>
              <p:nvSpPr>
                <p:cNvPr id="191" name="Freeform: Shape 190">
                  <a:extLst>
                    <a:ext uri="{FF2B5EF4-FFF2-40B4-BE49-F238E27FC236}">
                      <a16:creationId xmlns:a16="http://schemas.microsoft.com/office/drawing/2014/main" id="{EC851E52-5FE5-4589-B6CE-D7D61E82133E}"/>
                    </a:ext>
                  </a:extLst>
                </p:cNvPr>
                <p:cNvSpPr/>
                <p:nvPr/>
              </p:nvSpPr>
              <p:spPr>
                <a:xfrm flipH="1">
                  <a:off x="12901427" y="2613898"/>
                  <a:ext cx="599207" cy="1180547"/>
                </a:xfrm>
                <a:custGeom>
                  <a:avLst/>
                  <a:gdLst>
                    <a:gd name="connsiteX0" fmla="*/ 417713 w 666025"/>
                    <a:gd name="connsiteY0" fmla="*/ 1803 h 1312853"/>
                    <a:gd name="connsiteX1" fmla="*/ 648776 w 666025"/>
                    <a:gd name="connsiteY1" fmla="*/ 158461 h 1312853"/>
                    <a:gd name="connsiteX2" fmla="*/ 666025 w 666025"/>
                    <a:gd name="connsiteY2" fmla="*/ 133883 h 1312853"/>
                    <a:gd name="connsiteX3" fmla="*/ 666025 w 666025"/>
                    <a:gd name="connsiteY3" fmla="*/ 1307251 h 1312853"/>
                    <a:gd name="connsiteX4" fmla="*/ 657567 w 666025"/>
                    <a:gd name="connsiteY4" fmla="*/ 1312853 h 1312853"/>
                    <a:gd name="connsiteX5" fmla="*/ 417713 w 666025"/>
                    <a:gd name="connsiteY5" fmla="*/ 1803 h 1312853"/>
                    <a:gd name="connsiteX0" fmla="*/ 417713 w 666025"/>
                    <a:gd name="connsiteY0" fmla="*/ 1803 h 1312853"/>
                    <a:gd name="connsiteX1" fmla="*/ 648776 w 666025"/>
                    <a:gd name="connsiteY1" fmla="*/ 158461 h 1312853"/>
                    <a:gd name="connsiteX2" fmla="*/ 666025 w 666025"/>
                    <a:gd name="connsiteY2" fmla="*/ 133883 h 1312853"/>
                    <a:gd name="connsiteX3" fmla="*/ 666025 w 666025"/>
                    <a:gd name="connsiteY3" fmla="*/ 1307251 h 1312853"/>
                    <a:gd name="connsiteX4" fmla="*/ 657567 w 666025"/>
                    <a:gd name="connsiteY4" fmla="*/ 1312853 h 1312853"/>
                    <a:gd name="connsiteX5" fmla="*/ 417713 w 666025"/>
                    <a:gd name="connsiteY5" fmla="*/ 1803 h 1312853"/>
                    <a:gd name="connsiteX0" fmla="*/ 417713 w 666025"/>
                    <a:gd name="connsiteY0" fmla="*/ 1803 h 1312853"/>
                    <a:gd name="connsiteX1" fmla="*/ 648776 w 666025"/>
                    <a:gd name="connsiteY1" fmla="*/ 158461 h 1312853"/>
                    <a:gd name="connsiteX2" fmla="*/ 666025 w 666025"/>
                    <a:gd name="connsiteY2" fmla="*/ 1307251 h 1312853"/>
                    <a:gd name="connsiteX3" fmla="*/ 657567 w 666025"/>
                    <a:gd name="connsiteY3" fmla="*/ 1312853 h 1312853"/>
                    <a:gd name="connsiteX4" fmla="*/ 417713 w 666025"/>
                    <a:gd name="connsiteY4" fmla="*/ 1803 h 1312853"/>
                    <a:gd name="connsiteX0" fmla="*/ 417713 w 666361"/>
                    <a:gd name="connsiteY0" fmla="*/ 1803 h 1312853"/>
                    <a:gd name="connsiteX1" fmla="*/ 666361 w 666361"/>
                    <a:gd name="connsiteY1" fmla="*/ 167253 h 1312853"/>
                    <a:gd name="connsiteX2" fmla="*/ 666025 w 666361"/>
                    <a:gd name="connsiteY2" fmla="*/ 1307251 h 1312853"/>
                    <a:gd name="connsiteX3" fmla="*/ 657567 w 666361"/>
                    <a:gd name="connsiteY3" fmla="*/ 1312853 h 1312853"/>
                    <a:gd name="connsiteX4" fmla="*/ 417713 w 666361"/>
                    <a:gd name="connsiteY4" fmla="*/ 1803 h 131285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666361" h="1312853">
                      <a:moveTo>
                        <a:pt x="417713" y="1803"/>
                      </a:moveTo>
                      <a:cubicBezTo>
                        <a:pt x="504336" y="11478"/>
                        <a:pt x="605290" y="69294"/>
                        <a:pt x="666361" y="167253"/>
                      </a:cubicBezTo>
                      <a:lnTo>
                        <a:pt x="666025" y="1307251"/>
                      </a:lnTo>
                      <a:lnTo>
                        <a:pt x="657567" y="1312853"/>
                      </a:lnTo>
                      <a:cubicBezTo>
                        <a:pt x="-394158" y="656864"/>
                        <a:pt x="42344" y="-40119"/>
                        <a:pt x="417713" y="1803"/>
                      </a:cubicBezTo>
                      <a:close/>
                    </a:path>
                  </a:pathLst>
                </a:custGeom>
                <a:gradFill flip="none" rotWithShape="1">
                  <a:gsLst>
                    <a:gs pos="75000">
                      <a:schemeClr val="bg1">
                        <a:lumMod val="85000"/>
                      </a:schemeClr>
                    </a:gs>
                    <a:gs pos="0">
                      <a:schemeClr val="bg1">
                        <a:lumMod val="95000"/>
                      </a:schemeClr>
                    </a:gs>
                    <a:gs pos="100000">
                      <a:schemeClr val="bg1">
                        <a:lumMod val="85000"/>
                      </a:schemeClr>
                    </a:gs>
                  </a:gsLst>
                  <a:lin ang="0" scaled="1"/>
                  <a:tileRect/>
                </a:gradFill>
                <a:ln>
                  <a:noFill/>
                </a:ln>
                <a:effectLst>
                  <a:outerShdw blurRad="317500" dist="12700" dir="16200000" rotWithShape="0">
                    <a:prstClr val="black">
                      <a:alpha val="15000"/>
                    </a:prstClr>
                  </a:outerShdw>
                </a:effectLst>
              </p:spPr>
              <p:txBody>
      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endParaRPr lang="en-US" sz="2701" dirty="0"/>
                </a:p>
              </p:txBody>
            </p:sp>
            <p:sp>
              <p:nvSpPr>
                <p:cNvPr id="192" name="Freeform: Shape 191">
                  <a:extLst>
                    <a:ext uri="{FF2B5EF4-FFF2-40B4-BE49-F238E27FC236}">
                      <a16:creationId xmlns:a16="http://schemas.microsoft.com/office/drawing/2014/main" id="{6D919B5A-8DAD-4E0F-B86F-4C5F6ED7C410}"/>
                    </a:ext>
                  </a:extLst>
                </p:cNvPr>
                <p:cNvSpPr/>
                <p:nvPr/>
              </p:nvSpPr>
              <p:spPr>
                <a:xfrm flipH="1">
                  <a:off x="12904248" y="2613898"/>
                  <a:ext cx="358368" cy="1180547"/>
                </a:xfrm>
                <a:custGeom>
                  <a:avLst/>
                  <a:gdLst>
                    <a:gd name="connsiteX0" fmla="*/ 417713 w 666025"/>
                    <a:gd name="connsiteY0" fmla="*/ 1803 h 1312853"/>
                    <a:gd name="connsiteX1" fmla="*/ 648776 w 666025"/>
                    <a:gd name="connsiteY1" fmla="*/ 158461 h 1312853"/>
                    <a:gd name="connsiteX2" fmla="*/ 666025 w 666025"/>
                    <a:gd name="connsiteY2" fmla="*/ 133883 h 1312853"/>
                    <a:gd name="connsiteX3" fmla="*/ 666025 w 666025"/>
                    <a:gd name="connsiteY3" fmla="*/ 1307251 h 1312853"/>
                    <a:gd name="connsiteX4" fmla="*/ 657567 w 666025"/>
                    <a:gd name="connsiteY4" fmla="*/ 1312853 h 1312853"/>
                    <a:gd name="connsiteX5" fmla="*/ 417713 w 666025"/>
                    <a:gd name="connsiteY5" fmla="*/ 1803 h 1312853"/>
                    <a:gd name="connsiteX0" fmla="*/ 417713 w 666025"/>
                    <a:gd name="connsiteY0" fmla="*/ 1803 h 1312853"/>
                    <a:gd name="connsiteX1" fmla="*/ 648776 w 666025"/>
                    <a:gd name="connsiteY1" fmla="*/ 158461 h 1312853"/>
                    <a:gd name="connsiteX2" fmla="*/ 666025 w 666025"/>
                    <a:gd name="connsiteY2" fmla="*/ 133883 h 1312853"/>
                    <a:gd name="connsiteX3" fmla="*/ 666025 w 666025"/>
                    <a:gd name="connsiteY3" fmla="*/ 1307251 h 1312853"/>
                    <a:gd name="connsiteX4" fmla="*/ 657567 w 666025"/>
                    <a:gd name="connsiteY4" fmla="*/ 1312853 h 1312853"/>
                    <a:gd name="connsiteX5" fmla="*/ 417713 w 666025"/>
                    <a:gd name="connsiteY5" fmla="*/ 1803 h 1312853"/>
                    <a:gd name="connsiteX0" fmla="*/ 417713 w 666025"/>
                    <a:gd name="connsiteY0" fmla="*/ 1803 h 1312853"/>
                    <a:gd name="connsiteX1" fmla="*/ 648776 w 666025"/>
                    <a:gd name="connsiteY1" fmla="*/ 158461 h 1312853"/>
                    <a:gd name="connsiteX2" fmla="*/ 666025 w 666025"/>
                    <a:gd name="connsiteY2" fmla="*/ 1307251 h 1312853"/>
                    <a:gd name="connsiteX3" fmla="*/ 657567 w 666025"/>
                    <a:gd name="connsiteY3" fmla="*/ 1312853 h 1312853"/>
                    <a:gd name="connsiteX4" fmla="*/ 417713 w 666025"/>
                    <a:gd name="connsiteY4" fmla="*/ 1803 h 1312853"/>
                    <a:gd name="connsiteX0" fmla="*/ 417713 w 666361"/>
                    <a:gd name="connsiteY0" fmla="*/ 1803 h 1312853"/>
                    <a:gd name="connsiteX1" fmla="*/ 666361 w 666361"/>
                    <a:gd name="connsiteY1" fmla="*/ 167253 h 1312853"/>
                    <a:gd name="connsiteX2" fmla="*/ 666025 w 666361"/>
                    <a:gd name="connsiteY2" fmla="*/ 1307251 h 1312853"/>
                    <a:gd name="connsiteX3" fmla="*/ 657567 w 666361"/>
                    <a:gd name="connsiteY3" fmla="*/ 1312853 h 1312853"/>
                    <a:gd name="connsiteX4" fmla="*/ 417713 w 666361"/>
                    <a:gd name="connsiteY4" fmla="*/ 1803 h 131285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666361" h="1312853">
                      <a:moveTo>
                        <a:pt x="417713" y="1803"/>
                      </a:moveTo>
                      <a:cubicBezTo>
                        <a:pt x="504336" y="11478"/>
                        <a:pt x="605290" y="69294"/>
                        <a:pt x="666361" y="167253"/>
                      </a:cubicBezTo>
                      <a:lnTo>
                        <a:pt x="666025" y="1307251"/>
                      </a:lnTo>
                      <a:lnTo>
                        <a:pt x="657567" y="1312853"/>
                      </a:lnTo>
                      <a:cubicBezTo>
                        <a:pt x="-394158" y="656864"/>
                        <a:pt x="42344" y="-40119"/>
                        <a:pt x="417713" y="1803"/>
                      </a:cubicBezTo>
                      <a:close/>
                    </a:path>
                  </a:pathLst>
                </a:custGeom>
                <a:gradFill flip="none" rotWithShape="1">
                  <a:gsLst>
                    <a:gs pos="70000">
                      <a:schemeClr val="bg1">
                        <a:lumMod val="85000"/>
                      </a:schemeClr>
                    </a:gs>
                    <a:gs pos="0">
                      <a:schemeClr val="bg1">
                        <a:lumMod val="95000"/>
                      </a:schemeClr>
                    </a:gs>
                    <a:gs pos="100000">
                      <a:schemeClr val="bg1">
                        <a:lumMod val="85000"/>
                      </a:schemeClr>
                    </a:gs>
                  </a:gsLst>
                  <a:lin ang="0" scaled="1"/>
                  <a:tileRect/>
                </a:gradFill>
                <a:ln>
                  <a:noFill/>
                </a:ln>
                <a:effectLst>
                  <a:outerShdw blurRad="317500" dist="12700" dir="16200000" rotWithShape="0">
                    <a:prstClr val="black">
                      <a:alpha val="15000"/>
                    </a:prstClr>
                  </a:outerShdw>
                </a:effectLst>
              </p:spPr>
              <p:txBody>
      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endParaRPr lang="en-US" sz="2701"/>
                </a:p>
              </p:txBody>
            </p:sp>
            <p:sp>
              <p:nvSpPr>
                <p:cNvPr id="193" name="Freeform: Shape 192">
                  <a:extLst>
                    <a:ext uri="{FF2B5EF4-FFF2-40B4-BE49-F238E27FC236}">
                      <a16:creationId xmlns:a16="http://schemas.microsoft.com/office/drawing/2014/main" id="{567D6F95-E71A-43DE-85E4-848319998CFB}"/>
                    </a:ext>
                  </a:extLst>
                </p:cNvPr>
                <p:cNvSpPr/>
                <p:nvPr/>
              </p:nvSpPr>
              <p:spPr>
                <a:xfrm>
                  <a:off x="12554276" y="2613898"/>
                  <a:ext cx="358368" cy="1180547"/>
                </a:xfrm>
                <a:custGeom>
                  <a:avLst/>
                  <a:gdLst>
                    <a:gd name="connsiteX0" fmla="*/ 417713 w 666025"/>
                    <a:gd name="connsiteY0" fmla="*/ 1803 h 1312853"/>
                    <a:gd name="connsiteX1" fmla="*/ 648776 w 666025"/>
                    <a:gd name="connsiteY1" fmla="*/ 158461 h 1312853"/>
                    <a:gd name="connsiteX2" fmla="*/ 666025 w 666025"/>
                    <a:gd name="connsiteY2" fmla="*/ 133883 h 1312853"/>
                    <a:gd name="connsiteX3" fmla="*/ 666025 w 666025"/>
                    <a:gd name="connsiteY3" fmla="*/ 1307251 h 1312853"/>
                    <a:gd name="connsiteX4" fmla="*/ 657567 w 666025"/>
                    <a:gd name="connsiteY4" fmla="*/ 1312853 h 1312853"/>
                    <a:gd name="connsiteX5" fmla="*/ 417713 w 666025"/>
                    <a:gd name="connsiteY5" fmla="*/ 1803 h 1312853"/>
                    <a:gd name="connsiteX0" fmla="*/ 417713 w 666025"/>
                    <a:gd name="connsiteY0" fmla="*/ 1803 h 1312853"/>
                    <a:gd name="connsiteX1" fmla="*/ 648776 w 666025"/>
                    <a:gd name="connsiteY1" fmla="*/ 158461 h 1312853"/>
                    <a:gd name="connsiteX2" fmla="*/ 666025 w 666025"/>
                    <a:gd name="connsiteY2" fmla="*/ 133883 h 1312853"/>
                    <a:gd name="connsiteX3" fmla="*/ 666025 w 666025"/>
                    <a:gd name="connsiteY3" fmla="*/ 1307251 h 1312853"/>
                    <a:gd name="connsiteX4" fmla="*/ 657567 w 666025"/>
                    <a:gd name="connsiteY4" fmla="*/ 1312853 h 1312853"/>
                    <a:gd name="connsiteX5" fmla="*/ 417713 w 666025"/>
                    <a:gd name="connsiteY5" fmla="*/ 1803 h 1312853"/>
                    <a:gd name="connsiteX0" fmla="*/ 417713 w 666025"/>
                    <a:gd name="connsiteY0" fmla="*/ 1803 h 1312853"/>
                    <a:gd name="connsiteX1" fmla="*/ 648776 w 666025"/>
                    <a:gd name="connsiteY1" fmla="*/ 158461 h 1312853"/>
                    <a:gd name="connsiteX2" fmla="*/ 666025 w 666025"/>
                    <a:gd name="connsiteY2" fmla="*/ 1307251 h 1312853"/>
                    <a:gd name="connsiteX3" fmla="*/ 657567 w 666025"/>
                    <a:gd name="connsiteY3" fmla="*/ 1312853 h 1312853"/>
                    <a:gd name="connsiteX4" fmla="*/ 417713 w 666025"/>
                    <a:gd name="connsiteY4" fmla="*/ 1803 h 1312853"/>
                    <a:gd name="connsiteX0" fmla="*/ 417713 w 666361"/>
                    <a:gd name="connsiteY0" fmla="*/ 1803 h 1312853"/>
                    <a:gd name="connsiteX1" fmla="*/ 666361 w 666361"/>
                    <a:gd name="connsiteY1" fmla="*/ 167253 h 1312853"/>
                    <a:gd name="connsiteX2" fmla="*/ 666025 w 666361"/>
                    <a:gd name="connsiteY2" fmla="*/ 1307251 h 1312853"/>
                    <a:gd name="connsiteX3" fmla="*/ 657567 w 666361"/>
                    <a:gd name="connsiteY3" fmla="*/ 1312853 h 1312853"/>
                    <a:gd name="connsiteX4" fmla="*/ 417713 w 666361"/>
                    <a:gd name="connsiteY4" fmla="*/ 1803 h 131285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666361" h="1312853">
                      <a:moveTo>
                        <a:pt x="417713" y="1803"/>
                      </a:moveTo>
                      <a:cubicBezTo>
                        <a:pt x="504336" y="11478"/>
                        <a:pt x="605290" y="69294"/>
                        <a:pt x="666361" y="167253"/>
                      </a:cubicBezTo>
                      <a:lnTo>
                        <a:pt x="666025" y="1307251"/>
                      </a:lnTo>
                      <a:lnTo>
                        <a:pt x="657567" y="1312853"/>
                      </a:lnTo>
                      <a:cubicBezTo>
                        <a:pt x="-394158" y="656864"/>
                        <a:pt x="42344" y="-40119"/>
                        <a:pt x="417713" y="1803"/>
                      </a:cubicBezTo>
                      <a:close/>
                    </a:path>
                  </a:pathLst>
                </a:custGeom>
                <a:gradFill flip="none" rotWithShape="1">
                  <a:gsLst>
                    <a:gs pos="30000">
                      <a:schemeClr val="bg1">
                        <a:lumMod val="85000"/>
                      </a:schemeClr>
                    </a:gs>
                    <a:gs pos="0">
                      <a:schemeClr val="bg1">
                        <a:lumMod val="85000"/>
                      </a:schemeClr>
                    </a:gs>
                    <a:gs pos="100000">
                      <a:schemeClr val="bg1">
                        <a:lumMod val="95000"/>
                      </a:schemeClr>
                    </a:gs>
                  </a:gsLst>
                  <a:lin ang="10800000" scaled="1"/>
                  <a:tileRect/>
                </a:gradFill>
                <a:ln>
                  <a:noFill/>
                </a:ln>
                <a:effectLst>
                  <a:outerShdw blurRad="317500" dist="12700" dir="16200000" rotWithShape="0">
                    <a:prstClr val="black">
                      <a:alpha val="15000"/>
                    </a:prstClr>
                  </a:outerShdw>
                </a:effectLst>
              </p:spPr>
              <p:txBody>
      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endParaRPr lang="en-US" sz="2701" dirty="0"/>
                </a:p>
              </p:txBody>
            </p:sp>
          </p:grpSp>
          <p:grpSp>
            <p:nvGrpSpPr>
              <p:cNvPr id="161" name="Group 160">
                <a:extLst>
                  <a:ext uri="{FF2B5EF4-FFF2-40B4-BE49-F238E27FC236}">
                    <a16:creationId xmlns:a16="http://schemas.microsoft.com/office/drawing/2014/main" id="{ED461A75-BF80-48E1-A234-712CB06603C1}"/>
                  </a:ext>
                </a:extLst>
              </p:cNvPr>
              <p:cNvGrpSpPr/>
              <p:nvPr/>
            </p:nvGrpSpPr>
            <p:grpSpPr>
              <a:xfrm>
                <a:off x="12470968" y="4604322"/>
                <a:ext cx="839142" cy="1550531"/>
                <a:chOff x="12470968" y="4604322"/>
                <a:chExt cx="839142" cy="1550531"/>
              </a:xfrm>
            </p:grpSpPr>
            <p:grpSp>
              <p:nvGrpSpPr>
                <p:cNvPr id="162" name="Group 161">
                  <a:extLst>
                    <a:ext uri="{FF2B5EF4-FFF2-40B4-BE49-F238E27FC236}">
                      <a16:creationId xmlns:a16="http://schemas.microsoft.com/office/drawing/2014/main" id="{00961EB4-165D-497E-B6B2-433E63955EAD}"/>
                    </a:ext>
                  </a:extLst>
                </p:cNvPr>
                <p:cNvGrpSpPr/>
                <p:nvPr/>
              </p:nvGrpSpPr>
              <p:grpSpPr>
                <a:xfrm>
                  <a:off x="12710801" y="4604322"/>
                  <a:ext cx="471270" cy="1549314"/>
                  <a:chOff x="2541356" y="1774680"/>
                  <a:chExt cx="1106202" cy="3636668"/>
                </a:xfrm>
                <a:solidFill>
                  <a:schemeClr val="bg1">
                    <a:lumMod val="75000"/>
                  </a:schemeClr>
                </a:solidFill>
              </p:grpSpPr>
              <p:sp>
                <p:nvSpPr>
                  <p:cNvPr id="169" name="Freeform: Shape 168">
                    <a:extLst>
                      <a:ext uri="{FF2B5EF4-FFF2-40B4-BE49-F238E27FC236}">
                        <a16:creationId xmlns:a16="http://schemas.microsoft.com/office/drawing/2014/main" id="{F90ED471-41BC-4EF8-ADF9-42A6C9E98F89}"/>
                      </a:ext>
                    </a:extLst>
                  </p:cNvPr>
                  <p:cNvSpPr/>
                  <p:nvPr/>
                </p:nvSpPr>
                <p:spPr>
                  <a:xfrm>
                    <a:off x="2571096" y="4597937"/>
                    <a:ext cx="402336" cy="182880"/>
                  </a:xfrm>
                  <a:custGeom>
                    <a:avLst/>
                    <a:gdLst>
                      <a:gd name="connsiteX0" fmla="*/ 62916 w 3480752"/>
                      <a:gd name="connsiteY0" fmla="*/ 34213 h 1560620"/>
                      <a:gd name="connsiteX1" fmla="*/ 114391 w 3480752"/>
                      <a:gd name="connsiteY1" fmla="*/ 57191 h 1560620"/>
                      <a:gd name="connsiteX2" fmla="*/ 694512 w 3480752"/>
                      <a:gd name="connsiteY2" fmla="*/ 277806 h 1560620"/>
                      <a:gd name="connsiteX3" fmla="*/ 784810 w 3480752"/>
                      <a:gd name="connsiteY3" fmla="*/ 326909 h 1560620"/>
                      <a:gd name="connsiteX4" fmla="*/ 786764 w 3480752"/>
                      <a:gd name="connsiteY4" fmla="*/ 323526 h 1560620"/>
                      <a:gd name="connsiteX5" fmla="*/ 702687 w 3480752"/>
                      <a:gd name="connsiteY5" fmla="*/ 277806 h 1560620"/>
                      <a:gd name="connsiteX6" fmla="*/ 833420 w 3480752"/>
                      <a:gd name="connsiteY6" fmla="*/ 310489 h 1560620"/>
                      <a:gd name="connsiteX7" fmla="*/ 1241959 w 3480752"/>
                      <a:gd name="connsiteY7" fmla="*/ 343172 h 1560620"/>
                      <a:gd name="connsiteX8" fmla="*/ 3480752 w 3480752"/>
                      <a:gd name="connsiteY8" fmla="*/ 1560620 h 1560620"/>
                      <a:gd name="connsiteX9" fmla="*/ 3064038 w 3480752"/>
                      <a:gd name="connsiteY9" fmla="*/ 1527929 h 1560620"/>
                      <a:gd name="connsiteX10" fmla="*/ 3057133 w 3480752"/>
                      <a:gd name="connsiteY10" fmla="*/ 1524163 h 1560620"/>
                      <a:gd name="connsiteX11" fmla="*/ 2941481 w 3480752"/>
                      <a:gd name="connsiteY11" fmla="*/ 1495246 h 1560620"/>
                      <a:gd name="connsiteX12" fmla="*/ 2881754 w 3480752"/>
                      <a:gd name="connsiteY12" fmla="*/ 1462767 h 1560620"/>
                      <a:gd name="connsiteX13" fmla="*/ 2879802 w 3480752"/>
                      <a:gd name="connsiteY13" fmla="*/ 1466146 h 1560620"/>
                      <a:gd name="connsiteX14" fmla="*/ 2933314 w 3480752"/>
                      <a:gd name="connsiteY14" fmla="*/ 1495246 h 1560620"/>
                      <a:gd name="connsiteX15" fmla="*/ 2353185 w 3480752"/>
                      <a:gd name="connsiteY15" fmla="*/ 1274639 h 1560620"/>
                      <a:gd name="connsiteX16" fmla="*/ 2238794 w 3480752"/>
                      <a:gd name="connsiteY16" fmla="*/ 1217440 h 1560620"/>
                      <a:gd name="connsiteX17" fmla="*/ 0 w 3480752"/>
                      <a:gd name="connsiteY17" fmla="*/ 0 h 1560620"/>
                      <a:gd name="connsiteX18" fmla="*/ 62916 w 3480752"/>
                      <a:gd name="connsiteY18" fmla="*/ 34213 h 1560620"/>
                      <a:gd name="connsiteX19" fmla="*/ 57199 w 3480752"/>
                      <a:gd name="connsiteY19" fmla="*/ 31661 h 1560620"/>
                      <a:gd name="connsiteX20" fmla="*/ 0 w 3480752"/>
                      <a:gd name="connsiteY20" fmla="*/ 0 h 1560620"/>
                      <a:gd name="connsiteX0" fmla="*/ 62916 w 3480752"/>
                      <a:gd name="connsiteY0" fmla="*/ 34213 h 1560620"/>
                      <a:gd name="connsiteX1" fmla="*/ 114391 w 3480752"/>
                      <a:gd name="connsiteY1" fmla="*/ 57191 h 1560620"/>
                      <a:gd name="connsiteX2" fmla="*/ 694512 w 3480752"/>
                      <a:gd name="connsiteY2" fmla="*/ 277806 h 1560620"/>
                      <a:gd name="connsiteX3" fmla="*/ 784810 w 3480752"/>
                      <a:gd name="connsiteY3" fmla="*/ 326909 h 1560620"/>
                      <a:gd name="connsiteX4" fmla="*/ 702687 w 3480752"/>
                      <a:gd name="connsiteY4" fmla="*/ 277806 h 1560620"/>
                      <a:gd name="connsiteX5" fmla="*/ 833420 w 3480752"/>
                      <a:gd name="connsiteY5" fmla="*/ 310489 h 1560620"/>
                      <a:gd name="connsiteX6" fmla="*/ 1241959 w 3480752"/>
                      <a:gd name="connsiteY6" fmla="*/ 343172 h 1560620"/>
                      <a:gd name="connsiteX7" fmla="*/ 3480752 w 3480752"/>
                      <a:gd name="connsiteY7" fmla="*/ 1560620 h 1560620"/>
                      <a:gd name="connsiteX8" fmla="*/ 3064038 w 3480752"/>
                      <a:gd name="connsiteY8" fmla="*/ 1527929 h 1560620"/>
                      <a:gd name="connsiteX9" fmla="*/ 3057133 w 3480752"/>
                      <a:gd name="connsiteY9" fmla="*/ 1524163 h 1560620"/>
                      <a:gd name="connsiteX10" fmla="*/ 2941481 w 3480752"/>
                      <a:gd name="connsiteY10" fmla="*/ 1495246 h 1560620"/>
                      <a:gd name="connsiteX11" fmla="*/ 2881754 w 3480752"/>
                      <a:gd name="connsiteY11" fmla="*/ 1462767 h 1560620"/>
                      <a:gd name="connsiteX12" fmla="*/ 2879802 w 3480752"/>
                      <a:gd name="connsiteY12" fmla="*/ 1466146 h 1560620"/>
                      <a:gd name="connsiteX13" fmla="*/ 2933314 w 3480752"/>
                      <a:gd name="connsiteY13" fmla="*/ 1495246 h 1560620"/>
                      <a:gd name="connsiteX14" fmla="*/ 2353185 w 3480752"/>
                      <a:gd name="connsiteY14" fmla="*/ 1274639 h 1560620"/>
                      <a:gd name="connsiteX15" fmla="*/ 2238794 w 3480752"/>
                      <a:gd name="connsiteY15" fmla="*/ 1217440 h 1560620"/>
                      <a:gd name="connsiteX16" fmla="*/ 62916 w 3480752"/>
                      <a:gd name="connsiteY16" fmla="*/ 34213 h 1560620"/>
                      <a:gd name="connsiteX17" fmla="*/ 0 w 3480752"/>
                      <a:gd name="connsiteY17" fmla="*/ 0 h 1560620"/>
                      <a:gd name="connsiteX18" fmla="*/ 62916 w 3480752"/>
                      <a:gd name="connsiteY18" fmla="*/ 34213 h 1560620"/>
                      <a:gd name="connsiteX19" fmla="*/ 57199 w 3480752"/>
                      <a:gd name="connsiteY19" fmla="*/ 31661 h 1560620"/>
                      <a:gd name="connsiteX20" fmla="*/ 0 w 3480752"/>
                      <a:gd name="connsiteY20" fmla="*/ 0 h 1560620"/>
                      <a:gd name="connsiteX0" fmla="*/ 62916 w 3480752"/>
                      <a:gd name="connsiteY0" fmla="*/ 34213 h 1560620"/>
                      <a:gd name="connsiteX1" fmla="*/ 114391 w 3480752"/>
                      <a:gd name="connsiteY1" fmla="*/ 57191 h 1560620"/>
                      <a:gd name="connsiteX2" fmla="*/ 694512 w 3480752"/>
                      <a:gd name="connsiteY2" fmla="*/ 277806 h 1560620"/>
                      <a:gd name="connsiteX3" fmla="*/ 702687 w 3480752"/>
                      <a:gd name="connsiteY3" fmla="*/ 277806 h 1560620"/>
                      <a:gd name="connsiteX4" fmla="*/ 833420 w 3480752"/>
                      <a:gd name="connsiteY4" fmla="*/ 310489 h 1560620"/>
                      <a:gd name="connsiteX5" fmla="*/ 1241959 w 3480752"/>
                      <a:gd name="connsiteY5" fmla="*/ 343172 h 1560620"/>
                      <a:gd name="connsiteX6" fmla="*/ 3480752 w 3480752"/>
                      <a:gd name="connsiteY6" fmla="*/ 1560620 h 1560620"/>
                      <a:gd name="connsiteX7" fmla="*/ 3064038 w 3480752"/>
                      <a:gd name="connsiteY7" fmla="*/ 1527929 h 1560620"/>
                      <a:gd name="connsiteX8" fmla="*/ 3057133 w 3480752"/>
                      <a:gd name="connsiteY8" fmla="*/ 1524163 h 1560620"/>
                      <a:gd name="connsiteX9" fmla="*/ 2941481 w 3480752"/>
                      <a:gd name="connsiteY9" fmla="*/ 1495246 h 1560620"/>
                      <a:gd name="connsiteX10" fmla="*/ 2881754 w 3480752"/>
                      <a:gd name="connsiteY10" fmla="*/ 1462767 h 1560620"/>
                      <a:gd name="connsiteX11" fmla="*/ 2879802 w 3480752"/>
                      <a:gd name="connsiteY11" fmla="*/ 1466146 h 1560620"/>
                      <a:gd name="connsiteX12" fmla="*/ 2933314 w 3480752"/>
                      <a:gd name="connsiteY12" fmla="*/ 1495246 h 1560620"/>
                      <a:gd name="connsiteX13" fmla="*/ 2353185 w 3480752"/>
                      <a:gd name="connsiteY13" fmla="*/ 1274639 h 1560620"/>
                      <a:gd name="connsiteX14" fmla="*/ 2238794 w 3480752"/>
                      <a:gd name="connsiteY14" fmla="*/ 1217440 h 1560620"/>
                      <a:gd name="connsiteX15" fmla="*/ 62916 w 3480752"/>
                      <a:gd name="connsiteY15" fmla="*/ 34213 h 1560620"/>
                      <a:gd name="connsiteX16" fmla="*/ 0 w 3480752"/>
                      <a:gd name="connsiteY16" fmla="*/ 0 h 1560620"/>
                      <a:gd name="connsiteX17" fmla="*/ 62916 w 3480752"/>
                      <a:gd name="connsiteY17" fmla="*/ 34213 h 1560620"/>
                      <a:gd name="connsiteX18" fmla="*/ 57199 w 3480752"/>
                      <a:gd name="connsiteY18" fmla="*/ 31661 h 1560620"/>
                      <a:gd name="connsiteX19" fmla="*/ 0 w 3480752"/>
                      <a:gd name="connsiteY19" fmla="*/ 0 h 1560620"/>
                      <a:gd name="connsiteX0" fmla="*/ 62916 w 3480752"/>
                      <a:gd name="connsiteY0" fmla="*/ 34213 h 1560620"/>
                      <a:gd name="connsiteX1" fmla="*/ 114391 w 3480752"/>
                      <a:gd name="connsiteY1" fmla="*/ 57191 h 1560620"/>
                      <a:gd name="connsiteX2" fmla="*/ 694512 w 3480752"/>
                      <a:gd name="connsiteY2" fmla="*/ 277806 h 1560620"/>
                      <a:gd name="connsiteX3" fmla="*/ 702687 w 3480752"/>
                      <a:gd name="connsiteY3" fmla="*/ 277806 h 1560620"/>
                      <a:gd name="connsiteX4" fmla="*/ 833420 w 3480752"/>
                      <a:gd name="connsiteY4" fmla="*/ 310489 h 1560620"/>
                      <a:gd name="connsiteX5" fmla="*/ 1241959 w 3480752"/>
                      <a:gd name="connsiteY5" fmla="*/ 343172 h 1560620"/>
                      <a:gd name="connsiteX6" fmla="*/ 3480752 w 3480752"/>
                      <a:gd name="connsiteY6" fmla="*/ 1560620 h 1560620"/>
                      <a:gd name="connsiteX7" fmla="*/ 3064038 w 3480752"/>
                      <a:gd name="connsiteY7" fmla="*/ 1527929 h 1560620"/>
                      <a:gd name="connsiteX8" fmla="*/ 3057133 w 3480752"/>
                      <a:gd name="connsiteY8" fmla="*/ 1524163 h 1560620"/>
                      <a:gd name="connsiteX9" fmla="*/ 2941481 w 3480752"/>
                      <a:gd name="connsiteY9" fmla="*/ 1495246 h 1560620"/>
                      <a:gd name="connsiteX10" fmla="*/ 2881754 w 3480752"/>
                      <a:gd name="connsiteY10" fmla="*/ 1462767 h 1560620"/>
                      <a:gd name="connsiteX11" fmla="*/ 2933314 w 3480752"/>
                      <a:gd name="connsiteY11" fmla="*/ 1495246 h 1560620"/>
                      <a:gd name="connsiteX12" fmla="*/ 2353185 w 3480752"/>
                      <a:gd name="connsiteY12" fmla="*/ 1274639 h 1560620"/>
                      <a:gd name="connsiteX13" fmla="*/ 2238794 w 3480752"/>
                      <a:gd name="connsiteY13" fmla="*/ 1217440 h 1560620"/>
                      <a:gd name="connsiteX14" fmla="*/ 62916 w 3480752"/>
                      <a:gd name="connsiteY14" fmla="*/ 34213 h 1560620"/>
                      <a:gd name="connsiteX15" fmla="*/ 0 w 3480752"/>
                      <a:gd name="connsiteY15" fmla="*/ 0 h 1560620"/>
                      <a:gd name="connsiteX16" fmla="*/ 62916 w 3480752"/>
                      <a:gd name="connsiteY16" fmla="*/ 34213 h 1560620"/>
                      <a:gd name="connsiteX17" fmla="*/ 57199 w 3480752"/>
                      <a:gd name="connsiteY17" fmla="*/ 31661 h 1560620"/>
                      <a:gd name="connsiteX18" fmla="*/ 0 w 3480752"/>
                      <a:gd name="connsiteY18" fmla="*/ 0 h 1560620"/>
                      <a:gd name="connsiteX0" fmla="*/ 62916 w 3480752"/>
                      <a:gd name="connsiteY0" fmla="*/ 34213 h 1560620"/>
                      <a:gd name="connsiteX1" fmla="*/ 114391 w 3480752"/>
                      <a:gd name="connsiteY1" fmla="*/ 57191 h 1560620"/>
                      <a:gd name="connsiteX2" fmla="*/ 694512 w 3480752"/>
                      <a:gd name="connsiteY2" fmla="*/ 277806 h 1560620"/>
                      <a:gd name="connsiteX3" fmla="*/ 702687 w 3480752"/>
                      <a:gd name="connsiteY3" fmla="*/ 277806 h 1560620"/>
                      <a:gd name="connsiteX4" fmla="*/ 833420 w 3480752"/>
                      <a:gd name="connsiteY4" fmla="*/ 310489 h 1560620"/>
                      <a:gd name="connsiteX5" fmla="*/ 1241959 w 3480752"/>
                      <a:gd name="connsiteY5" fmla="*/ 343172 h 1560620"/>
                      <a:gd name="connsiteX6" fmla="*/ 3480752 w 3480752"/>
                      <a:gd name="connsiteY6" fmla="*/ 1560620 h 1560620"/>
                      <a:gd name="connsiteX7" fmla="*/ 3064038 w 3480752"/>
                      <a:gd name="connsiteY7" fmla="*/ 1527929 h 1560620"/>
                      <a:gd name="connsiteX8" fmla="*/ 3057133 w 3480752"/>
                      <a:gd name="connsiteY8" fmla="*/ 1524163 h 1560620"/>
                      <a:gd name="connsiteX9" fmla="*/ 2941481 w 3480752"/>
                      <a:gd name="connsiteY9" fmla="*/ 1495246 h 1560620"/>
                      <a:gd name="connsiteX10" fmla="*/ 2933314 w 3480752"/>
                      <a:gd name="connsiteY10" fmla="*/ 1495246 h 1560620"/>
                      <a:gd name="connsiteX11" fmla="*/ 2353185 w 3480752"/>
                      <a:gd name="connsiteY11" fmla="*/ 1274639 h 1560620"/>
                      <a:gd name="connsiteX12" fmla="*/ 2238794 w 3480752"/>
                      <a:gd name="connsiteY12" fmla="*/ 1217440 h 1560620"/>
                      <a:gd name="connsiteX13" fmla="*/ 62916 w 3480752"/>
                      <a:gd name="connsiteY13" fmla="*/ 34213 h 1560620"/>
                      <a:gd name="connsiteX14" fmla="*/ 0 w 3480752"/>
                      <a:gd name="connsiteY14" fmla="*/ 0 h 1560620"/>
                      <a:gd name="connsiteX15" fmla="*/ 62916 w 3480752"/>
                      <a:gd name="connsiteY15" fmla="*/ 34213 h 1560620"/>
                      <a:gd name="connsiteX16" fmla="*/ 57199 w 3480752"/>
                      <a:gd name="connsiteY16" fmla="*/ 31661 h 1560620"/>
                      <a:gd name="connsiteX17" fmla="*/ 0 w 3480752"/>
                      <a:gd name="connsiteY17" fmla="*/ 0 h 156062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</a:cxnLst>
                    <a:rect l="l" t="t" r="r" b="b"/>
                    <a:pathLst>
                      <a:path w="3480752" h="1560620">
                        <a:moveTo>
                          <a:pt x="62916" y="34213"/>
                        </a:moveTo>
                        <a:lnTo>
                          <a:pt x="114391" y="57191"/>
                        </a:lnTo>
                        <a:cubicBezTo>
                          <a:pt x="302323" y="147074"/>
                          <a:pt x="498413" y="220606"/>
                          <a:pt x="694512" y="277806"/>
                        </a:cubicBezTo>
                        <a:lnTo>
                          <a:pt x="702687" y="277806"/>
                        </a:lnTo>
                        <a:cubicBezTo>
                          <a:pt x="743545" y="285981"/>
                          <a:pt x="784395" y="302314"/>
                          <a:pt x="833420" y="310489"/>
                        </a:cubicBezTo>
                        <a:lnTo>
                          <a:pt x="1241959" y="343172"/>
                        </a:lnTo>
                        <a:lnTo>
                          <a:pt x="3480752" y="1560620"/>
                        </a:lnTo>
                        <a:lnTo>
                          <a:pt x="3064038" y="1527929"/>
                        </a:lnTo>
                        <a:lnTo>
                          <a:pt x="3057133" y="1524163"/>
                        </a:lnTo>
                        <a:lnTo>
                          <a:pt x="2941481" y="1495246"/>
                        </a:lnTo>
                        <a:lnTo>
                          <a:pt x="2933314" y="1495246"/>
                        </a:lnTo>
                        <a:cubicBezTo>
                          <a:pt x="2737215" y="1446221"/>
                          <a:pt x="2541108" y="1372688"/>
                          <a:pt x="2353185" y="1274639"/>
                        </a:cubicBezTo>
                        <a:cubicBezTo>
                          <a:pt x="2312335" y="1258298"/>
                          <a:pt x="2279652" y="1241956"/>
                          <a:pt x="2238794" y="1217440"/>
                        </a:cubicBezTo>
                        <a:lnTo>
                          <a:pt x="62916" y="34213"/>
                        </a:lnTo>
                        <a:close/>
                        <a:moveTo>
                          <a:pt x="0" y="0"/>
                        </a:moveTo>
                        <a:lnTo>
                          <a:pt x="62916" y="34213"/>
                        </a:lnTo>
                        <a:lnTo>
                          <a:pt x="57199" y="31661"/>
                        </a:lnTo>
                        <a:cubicBezTo>
                          <a:pt x="38815" y="22469"/>
                          <a:pt x="20429" y="12254"/>
                          <a:pt x="0" y="0"/>
                        </a:cubicBezTo>
                        <a:close/>
                      </a:path>
                    </a:pathLst>
                  </a:custGeom>
                  <a:grpFill/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US"/>
                  </a:p>
                </p:txBody>
              </p:sp>
              <p:sp>
                <p:nvSpPr>
                  <p:cNvPr id="170" name="Freeform: Shape 169">
                    <a:extLst>
                      <a:ext uri="{FF2B5EF4-FFF2-40B4-BE49-F238E27FC236}">
                        <a16:creationId xmlns:a16="http://schemas.microsoft.com/office/drawing/2014/main" id="{80330F82-20CE-4450-B82F-6FA107F7F96B}"/>
                      </a:ext>
                    </a:extLst>
                  </p:cNvPr>
                  <p:cNvSpPr/>
                  <p:nvPr/>
                </p:nvSpPr>
                <p:spPr>
                  <a:xfrm>
                    <a:off x="3023223" y="4576005"/>
                    <a:ext cx="257175" cy="133350"/>
                  </a:xfrm>
                  <a:custGeom>
                    <a:avLst/>
                    <a:gdLst>
                      <a:gd name="connsiteX0" fmla="*/ 260032 w 257175"/>
                      <a:gd name="connsiteY0" fmla="*/ 141922 h 133350"/>
                      <a:gd name="connsiteX1" fmla="*/ 0 w 257175"/>
                      <a:gd name="connsiteY1" fmla="*/ 0 h 133350"/>
                      <a:gd name="connsiteX2" fmla="*/ 952 w 257175"/>
                      <a:gd name="connsiteY2" fmla="*/ 0 h 133350"/>
                      <a:gd name="connsiteX3" fmla="*/ 260032 w 257175"/>
                      <a:gd name="connsiteY3" fmla="*/ 141922 h 133350"/>
                      <a:gd name="connsiteX4" fmla="*/ 260032 w 257175"/>
                      <a:gd name="connsiteY4" fmla="*/ 141922 h 13335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57175" h="133350">
                        <a:moveTo>
                          <a:pt x="260032" y="141922"/>
                        </a:moveTo>
                        <a:lnTo>
                          <a:pt x="0" y="0"/>
                        </a:lnTo>
                        <a:cubicBezTo>
                          <a:pt x="0" y="0"/>
                          <a:pt x="952" y="0"/>
                          <a:pt x="952" y="0"/>
                        </a:cubicBezTo>
                        <a:lnTo>
                          <a:pt x="260032" y="141922"/>
                        </a:lnTo>
                        <a:cubicBezTo>
                          <a:pt x="260985" y="141922"/>
                          <a:pt x="260985" y="141922"/>
                          <a:pt x="260032" y="141922"/>
                        </a:cubicBezTo>
                      </a:path>
                    </a:pathLst>
                  </a:custGeom>
                  <a:grpFill/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US"/>
                  </a:p>
                </p:txBody>
              </p:sp>
              <p:sp>
                <p:nvSpPr>
                  <p:cNvPr id="171" name="Freeform: Shape 170">
                    <a:extLst>
                      <a:ext uri="{FF2B5EF4-FFF2-40B4-BE49-F238E27FC236}">
                        <a16:creationId xmlns:a16="http://schemas.microsoft.com/office/drawing/2014/main" id="{489C407F-7482-4908-9DD2-2B8A00AECB5A}"/>
                      </a:ext>
                    </a:extLst>
                  </p:cNvPr>
                  <p:cNvSpPr/>
                  <p:nvPr/>
                </p:nvSpPr>
                <p:spPr>
                  <a:xfrm>
                    <a:off x="2706138" y="4925573"/>
                    <a:ext cx="257175" cy="485775"/>
                  </a:xfrm>
                  <a:custGeom>
                    <a:avLst/>
                    <a:gdLst>
                      <a:gd name="connsiteX0" fmla="*/ 260033 w 257175"/>
                      <a:gd name="connsiteY0" fmla="*/ 486727 h 485775"/>
                      <a:gd name="connsiteX1" fmla="*/ 0 w 257175"/>
                      <a:gd name="connsiteY1" fmla="*/ 344805 h 485775"/>
                      <a:gd name="connsiteX2" fmla="*/ 953 w 257175"/>
                      <a:gd name="connsiteY2" fmla="*/ 0 h 485775"/>
                      <a:gd name="connsiteX3" fmla="*/ 260985 w 257175"/>
                      <a:gd name="connsiteY3" fmla="*/ 141922 h 48577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257175" h="485775">
                        <a:moveTo>
                          <a:pt x="260033" y="486727"/>
                        </a:moveTo>
                        <a:lnTo>
                          <a:pt x="0" y="344805"/>
                        </a:lnTo>
                        <a:lnTo>
                          <a:pt x="953" y="0"/>
                        </a:lnTo>
                        <a:lnTo>
                          <a:pt x="260985" y="141922"/>
                        </a:lnTo>
                        <a:close/>
                      </a:path>
                    </a:pathLst>
                  </a:custGeom>
                  <a:grpFill/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US"/>
                  </a:p>
                </p:txBody>
              </p:sp>
              <p:sp>
                <p:nvSpPr>
                  <p:cNvPr id="172" name="Freeform: Shape 171">
                    <a:extLst>
                      <a:ext uri="{FF2B5EF4-FFF2-40B4-BE49-F238E27FC236}">
                        <a16:creationId xmlns:a16="http://schemas.microsoft.com/office/drawing/2014/main" id="{69B65DCE-C7BE-4B96-8919-4DDCF31A9EEA}"/>
                      </a:ext>
                    </a:extLst>
                  </p:cNvPr>
                  <p:cNvSpPr/>
                  <p:nvPr/>
                </p:nvSpPr>
                <p:spPr>
                  <a:xfrm>
                    <a:off x="2987522" y="3640652"/>
                    <a:ext cx="660036" cy="1102854"/>
                  </a:xfrm>
                  <a:custGeom>
                    <a:avLst/>
                    <a:gdLst>
                      <a:gd name="connsiteX0" fmla="*/ 359092 w 661035"/>
                      <a:gd name="connsiteY0" fmla="*/ 597218 h 1099185"/>
                      <a:gd name="connsiteX1" fmla="*/ 620078 w 661035"/>
                      <a:gd name="connsiteY1" fmla="*/ 739140 h 1099185"/>
                      <a:gd name="connsiteX2" fmla="*/ 584835 w 661035"/>
                      <a:gd name="connsiteY2" fmla="*/ 818198 h 1099185"/>
                      <a:gd name="connsiteX3" fmla="*/ 584836 w 661035"/>
                      <a:gd name="connsiteY3" fmla="*/ 818198 h 1099185"/>
                      <a:gd name="connsiteX4" fmla="*/ 545783 w 661035"/>
                      <a:gd name="connsiteY4" fmla="*/ 882015 h 1099185"/>
                      <a:gd name="connsiteX5" fmla="*/ 538930 w 661035"/>
                      <a:gd name="connsiteY5" fmla="*/ 891439 h 1099185"/>
                      <a:gd name="connsiteX6" fmla="*/ 539116 w 661035"/>
                      <a:gd name="connsiteY6" fmla="*/ 891540 h 1099185"/>
                      <a:gd name="connsiteX7" fmla="*/ 500063 w 661035"/>
                      <a:gd name="connsiteY7" fmla="*/ 940118 h 1099185"/>
                      <a:gd name="connsiteX8" fmla="*/ 452605 w 661035"/>
                      <a:gd name="connsiteY8" fmla="*/ 914311 h 1099185"/>
                      <a:gd name="connsiteX9" fmla="*/ 451949 w 661035"/>
                      <a:gd name="connsiteY9" fmla="*/ 914906 h 1099185"/>
                      <a:gd name="connsiteX10" fmla="*/ 500063 w 661035"/>
                      <a:gd name="connsiteY10" fmla="*/ 941070 h 1099185"/>
                      <a:gd name="connsiteX11" fmla="*/ 451485 w 661035"/>
                      <a:gd name="connsiteY11" fmla="*/ 989648 h 1099185"/>
                      <a:gd name="connsiteX12" fmla="*/ 396629 w 661035"/>
                      <a:gd name="connsiteY12" fmla="*/ 1033155 h 1099185"/>
                      <a:gd name="connsiteX13" fmla="*/ 397193 w 661035"/>
                      <a:gd name="connsiteY13" fmla="*/ 1033462 h 1099185"/>
                      <a:gd name="connsiteX14" fmla="*/ 320041 w 661035"/>
                      <a:gd name="connsiteY14" fmla="*/ 1076325 h 1099185"/>
                      <a:gd name="connsiteX15" fmla="*/ 291343 w 661035"/>
                      <a:gd name="connsiteY15" fmla="*/ 1060767 h 1099185"/>
                      <a:gd name="connsiteX16" fmla="*/ 290403 w 661035"/>
                      <a:gd name="connsiteY16" fmla="*/ 1061621 h 1099185"/>
                      <a:gd name="connsiteX17" fmla="*/ 319088 w 661035"/>
                      <a:gd name="connsiteY17" fmla="*/ 1077277 h 1099185"/>
                      <a:gd name="connsiteX18" fmla="*/ 260985 w 661035"/>
                      <a:gd name="connsiteY18" fmla="*/ 1099185 h 1099185"/>
                      <a:gd name="connsiteX19" fmla="*/ 0 w 661035"/>
                      <a:gd name="connsiteY19" fmla="*/ 957262 h 1099185"/>
                      <a:gd name="connsiteX20" fmla="*/ 59055 w 661035"/>
                      <a:gd name="connsiteY20" fmla="*/ 935355 h 1099185"/>
                      <a:gd name="connsiteX21" fmla="*/ 284314 w 661035"/>
                      <a:gd name="connsiteY21" fmla="*/ 1058298 h 1099185"/>
                      <a:gd name="connsiteX22" fmla="*/ 284516 w 661035"/>
                      <a:gd name="connsiteY22" fmla="*/ 1057066 h 1099185"/>
                      <a:gd name="connsiteX23" fmla="*/ 60008 w 661035"/>
                      <a:gd name="connsiteY23" fmla="*/ 935355 h 1099185"/>
                      <a:gd name="connsiteX24" fmla="*/ 135745 w 661035"/>
                      <a:gd name="connsiteY24" fmla="*/ 891807 h 1099185"/>
                      <a:gd name="connsiteX25" fmla="*/ 135255 w 661035"/>
                      <a:gd name="connsiteY25" fmla="*/ 891540 h 1099185"/>
                      <a:gd name="connsiteX26" fmla="*/ 190500 w 661035"/>
                      <a:gd name="connsiteY26" fmla="*/ 847725 h 1099185"/>
                      <a:gd name="connsiteX27" fmla="*/ 239078 w 661035"/>
                      <a:gd name="connsiteY27" fmla="*/ 799148 h 1099185"/>
                      <a:gd name="connsiteX28" fmla="*/ 319738 w 661035"/>
                      <a:gd name="connsiteY28" fmla="*/ 843010 h 1099185"/>
                      <a:gd name="connsiteX29" fmla="*/ 319882 w 661035"/>
                      <a:gd name="connsiteY29" fmla="*/ 842137 h 1099185"/>
                      <a:gd name="connsiteX30" fmla="*/ 239078 w 661035"/>
                      <a:gd name="connsiteY30" fmla="*/ 798196 h 1099185"/>
                      <a:gd name="connsiteX31" fmla="*/ 277307 w 661035"/>
                      <a:gd name="connsiteY31" fmla="*/ 750642 h 1099185"/>
                      <a:gd name="connsiteX32" fmla="*/ 277178 w 661035"/>
                      <a:gd name="connsiteY32" fmla="*/ 750571 h 1099185"/>
                      <a:gd name="connsiteX33" fmla="*/ 284798 w 661035"/>
                      <a:gd name="connsiteY33" fmla="*/ 740093 h 1099185"/>
                      <a:gd name="connsiteX34" fmla="*/ 323850 w 661035"/>
                      <a:gd name="connsiteY34" fmla="*/ 676275 h 1099185"/>
                      <a:gd name="connsiteX35" fmla="*/ 359092 w 661035"/>
                      <a:gd name="connsiteY35" fmla="*/ 597218 h 1099185"/>
                      <a:gd name="connsiteX36" fmla="*/ 220980 w 661035"/>
                      <a:gd name="connsiteY36" fmla="*/ 0 h 1099185"/>
                      <a:gd name="connsiteX37" fmla="*/ 481965 w 661035"/>
                      <a:gd name="connsiteY37" fmla="*/ 141922 h 1099185"/>
                      <a:gd name="connsiteX38" fmla="*/ 575310 w 661035"/>
                      <a:gd name="connsiteY38" fmla="*/ 214313 h 1099185"/>
                      <a:gd name="connsiteX39" fmla="*/ 661035 w 661035"/>
                      <a:gd name="connsiteY39" fmla="*/ 504825 h 1099185"/>
                      <a:gd name="connsiteX40" fmla="*/ 621030 w 661035"/>
                      <a:gd name="connsiteY40" fmla="*/ 739140 h 1099185"/>
                      <a:gd name="connsiteX41" fmla="*/ 360045 w 661035"/>
                      <a:gd name="connsiteY41" fmla="*/ 597218 h 1099185"/>
                      <a:gd name="connsiteX42" fmla="*/ 400050 w 661035"/>
                      <a:gd name="connsiteY42" fmla="*/ 362902 h 1099185"/>
                      <a:gd name="connsiteX43" fmla="*/ 314325 w 661035"/>
                      <a:gd name="connsiteY43" fmla="*/ 72390 h 1099185"/>
                      <a:gd name="connsiteX44" fmla="*/ 220980 w 661035"/>
                      <a:gd name="connsiteY44" fmla="*/ 0 h 1099185"/>
                      <a:gd name="connsiteX0" fmla="*/ 359092 w 661035"/>
                      <a:gd name="connsiteY0" fmla="*/ 597218 h 1099185"/>
                      <a:gd name="connsiteX1" fmla="*/ 620078 w 661035"/>
                      <a:gd name="connsiteY1" fmla="*/ 739140 h 1099185"/>
                      <a:gd name="connsiteX2" fmla="*/ 584835 w 661035"/>
                      <a:gd name="connsiteY2" fmla="*/ 818198 h 1099185"/>
                      <a:gd name="connsiteX3" fmla="*/ 584836 w 661035"/>
                      <a:gd name="connsiteY3" fmla="*/ 818198 h 1099185"/>
                      <a:gd name="connsiteX4" fmla="*/ 545783 w 661035"/>
                      <a:gd name="connsiteY4" fmla="*/ 882015 h 1099185"/>
                      <a:gd name="connsiteX5" fmla="*/ 538930 w 661035"/>
                      <a:gd name="connsiteY5" fmla="*/ 891439 h 1099185"/>
                      <a:gd name="connsiteX6" fmla="*/ 539116 w 661035"/>
                      <a:gd name="connsiteY6" fmla="*/ 891540 h 1099185"/>
                      <a:gd name="connsiteX7" fmla="*/ 500063 w 661035"/>
                      <a:gd name="connsiteY7" fmla="*/ 940118 h 1099185"/>
                      <a:gd name="connsiteX8" fmla="*/ 452605 w 661035"/>
                      <a:gd name="connsiteY8" fmla="*/ 914311 h 1099185"/>
                      <a:gd name="connsiteX9" fmla="*/ 451949 w 661035"/>
                      <a:gd name="connsiteY9" fmla="*/ 914906 h 1099185"/>
                      <a:gd name="connsiteX10" fmla="*/ 500063 w 661035"/>
                      <a:gd name="connsiteY10" fmla="*/ 941070 h 1099185"/>
                      <a:gd name="connsiteX11" fmla="*/ 451485 w 661035"/>
                      <a:gd name="connsiteY11" fmla="*/ 989648 h 1099185"/>
                      <a:gd name="connsiteX12" fmla="*/ 396629 w 661035"/>
                      <a:gd name="connsiteY12" fmla="*/ 1033155 h 1099185"/>
                      <a:gd name="connsiteX13" fmla="*/ 397193 w 661035"/>
                      <a:gd name="connsiteY13" fmla="*/ 1033462 h 1099185"/>
                      <a:gd name="connsiteX14" fmla="*/ 320041 w 661035"/>
                      <a:gd name="connsiteY14" fmla="*/ 1076325 h 1099185"/>
                      <a:gd name="connsiteX15" fmla="*/ 291343 w 661035"/>
                      <a:gd name="connsiteY15" fmla="*/ 1060767 h 1099185"/>
                      <a:gd name="connsiteX16" fmla="*/ 290403 w 661035"/>
                      <a:gd name="connsiteY16" fmla="*/ 1061621 h 1099185"/>
                      <a:gd name="connsiteX17" fmla="*/ 319088 w 661035"/>
                      <a:gd name="connsiteY17" fmla="*/ 1077277 h 1099185"/>
                      <a:gd name="connsiteX18" fmla="*/ 260985 w 661035"/>
                      <a:gd name="connsiteY18" fmla="*/ 1099185 h 1099185"/>
                      <a:gd name="connsiteX19" fmla="*/ 0 w 661035"/>
                      <a:gd name="connsiteY19" fmla="*/ 957262 h 1099185"/>
                      <a:gd name="connsiteX20" fmla="*/ 59055 w 661035"/>
                      <a:gd name="connsiteY20" fmla="*/ 935355 h 1099185"/>
                      <a:gd name="connsiteX21" fmla="*/ 284314 w 661035"/>
                      <a:gd name="connsiteY21" fmla="*/ 1058298 h 1099185"/>
                      <a:gd name="connsiteX22" fmla="*/ 284516 w 661035"/>
                      <a:gd name="connsiteY22" fmla="*/ 1057066 h 1099185"/>
                      <a:gd name="connsiteX23" fmla="*/ 60008 w 661035"/>
                      <a:gd name="connsiteY23" fmla="*/ 935355 h 1099185"/>
                      <a:gd name="connsiteX24" fmla="*/ 135745 w 661035"/>
                      <a:gd name="connsiteY24" fmla="*/ 891807 h 1099185"/>
                      <a:gd name="connsiteX25" fmla="*/ 135255 w 661035"/>
                      <a:gd name="connsiteY25" fmla="*/ 891540 h 1099185"/>
                      <a:gd name="connsiteX26" fmla="*/ 190500 w 661035"/>
                      <a:gd name="connsiteY26" fmla="*/ 847725 h 1099185"/>
                      <a:gd name="connsiteX27" fmla="*/ 239078 w 661035"/>
                      <a:gd name="connsiteY27" fmla="*/ 799148 h 1099185"/>
                      <a:gd name="connsiteX28" fmla="*/ 319738 w 661035"/>
                      <a:gd name="connsiteY28" fmla="*/ 843010 h 1099185"/>
                      <a:gd name="connsiteX29" fmla="*/ 239078 w 661035"/>
                      <a:gd name="connsiteY29" fmla="*/ 798196 h 1099185"/>
                      <a:gd name="connsiteX30" fmla="*/ 277307 w 661035"/>
                      <a:gd name="connsiteY30" fmla="*/ 750642 h 1099185"/>
                      <a:gd name="connsiteX31" fmla="*/ 277178 w 661035"/>
                      <a:gd name="connsiteY31" fmla="*/ 750571 h 1099185"/>
                      <a:gd name="connsiteX32" fmla="*/ 284798 w 661035"/>
                      <a:gd name="connsiteY32" fmla="*/ 740093 h 1099185"/>
                      <a:gd name="connsiteX33" fmla="*/ 323850 w 661035"/>
                      <a:gd name="connsiteY33" fmla="*/ 676275 h 1099185"/>
                      <a:gd name="connsiteX34" fmla="*/ 359092 w 661035"/>
                      <a:gd name="connsiteY34" fmla="*/ 597218 h 1099185"/>
                      <a:gd name="connsiteX35" fmla="*/ 220980 w 661035"/>
                      <a:gd name="connsiteY35" fmla="*/ 0 h 1099185"/>
                      <a:gd name="connsiteX36" fmla="*/ 481965 w 661035"/>
                      <a:gd name="connsiteY36" fmla="*/ 141922 h 1099185"/>
                      <a:gd name="connsiteX37" fmla="*/ 575310 w 661035"/>
                      <a:gd name="connsiteY37" fmla="*/ 214313 h 1099185"/>
                      <a:gd name="connsiteX38" fmla="*/ 661035 w 661035"/>
                      <a:gd name="connsiteY38" fmla="*/ 504825 h 1099185"/>
                      <a:gd name="connsiteX39" fmla="*/ 621030 w 661035"/>
                      <a:gd name="connsiteY39" fmla="*/ 739140 h 1099185"/>
                      <a:gd name="connsiteX40" fmla="*/ 360045 w 661035"/>
                      <a:gd name="connsiteY40" fmla="*/ 597218 h 1099185"/>
                      <a:gd name="connsiteX41" fmla="*/ 400050 w 661035"/>
                      <a:gd name="connsiteY41" fmla="*/ 362902 h 1099185"/>
                      <a:gd name="connsiteX42" fmla="*/ 314325 w 661035"/>
                      <a:gd name="connsiteY42" fmla="*/ 72390 h 1099185"/>
                      <a:gd name="connsiteX43" fmla="*/ 220980 w 661035"/>
                      <a:gd name="connsiteY43" fmla="*/ 0 h 1099185"/>
                      <a:gd name="connsiteX0" fmla="*/ 359092 w 661035"/>
                      <a:gd name="connsiteY0" fmla="*/ 597218 h 1099185"/>
                      <a:gd name="connsiteX1" fmla="*/ 620078 w 661035"/>
                      <a:gd name="connsiteY1" fmla="*/ 739140 h 1099185"/>
                      <a:gd name="connsiteX2" fmla="*/ 584835 w 661035"/>
                      <a:gd name="connsiteY2" fmla="*/ 818198 h 1099185"/>
                      <a:gd name="connsiteX3" fmla="*/ 584836 w 661035"/>
                      <a:gd name="connsiteY3" fmla="*/ 818198 h 1099185"/>
                      <a:gd name="connsiteX4" fmla="*/ 545783 w 661035"/>
                      <a:gd name="connsiteY4" fmla="*/ 882015 h 1099185"/>
                      <a:gd name="connsiteX5" fmla="*/ 538930 w 661035"/>
                      <a:gd name="connsiteY5" fmla="*/ 891439 h 1099185"/>
                      <a:gd name="connsiteX6" fmla="*/ 539116 w 661035"/>
                      <a:gd name="connsiteY6" fmla="*/ 891540 h 1099185"/>
                      <a:gd name="connsiteX7" fmla="*/ 500063 w 661035"/>
                      <a:gd name="connsiteY7" fmla="*/ 940118 h 1099185"/>
                      <a:gd name="connsiteX8" fmla="*/ 452605 w 661035"/>
                      <a:gd name="connsiteY8" fmla="*/ 914311 h 1099185"/>
                      <a:gd name="connsiteX9" fmla="*/ 500063 w 661035"/>
                      <a:gd name="connsiteY9" fmla="*/ 941070 h 1099185"/>
                      <a:gd name="connsiteX10" fmla="*/ 451485 w 661035"/>
                      <a:gd name="connsiteY10" fmla="*/ 989648 h 1099185"/>
                      <a:gd name="connsiteX11" fmla="*/ 396629 w 661035"/>
                      <a:gd name="connsiteY11" fmla="*/ 1033155 h 1099185"/>
                      <a:gd name="connsiteX12" fmla="*/ 397193 w 661035"/>
                      <a:gd name="connsiteY12" fmla="*/ 1033462 h 1099185"/>
                      <a:gd name="connsiteX13" fmla="*/ 320041 w 661035"/>
                      <a:gd name="connsiteY13" fmla="*/ 1076325 h 1099185"/>
                      <a:gd name="connsiteX14" fmla="*/ 291343 w 661035"/>
                      <a:gd name="connsiteY14" fmla="*/ 1060767 h 1099185"/>
                      <a:gd name="connsiteX15" fmla="*/ 290403 w 661035"/>
                      <a:gd name="connsiteY15" fmla="*/ 1061621 h 1099185"/>
                      <a:gd name="connsiteX16" fmla="*/ 319088 w 661035"/>
                      <a:gd name="connsiteY16" fmla="*/ 1077277 h 1099185"/>
                      <a:gd name="connsiteX17" fmla="*/ 260985 w 661035"/>
                      <a:gd name="connsiteY17" fmla="*/ 1099185 h 1099185"/>
                      <a:gd name="connsiteX18" fmla="*/ 0 w 661035"/>
                      <a:gd name="connsiteY18" fmla="*/ 957262 h 1099185"/>
                      <a:gd name="connsiteX19" fmla="*/ 59055 w 661035"/>
                      <a:gd name="connsiteY19" fmla="*/ 935355 h 1099185"/>
                      <a:gd name="connsiteX20" fmla="*/ 284314 w 661035"/>
                      <a:gd name="connsiteY20" fmla="*/ 1058298 h 1099185"/>
                      <a:gd name="connsiteX21" fmla="*/ 284516 w 661035"/>
                      <a:gd name="connsiteY21" fmla="*/ 1057066 h 1099185"/>
                      <a:gd name="connsiteX22" fmla="*/ 60008 w 661035"/>
                      <a:gd name="connsiteY22" fmla="*/ 935355 h 1099185"/>
                      <a:gd name="connsiteX23" fmla="*/ 135745 w 661035"/>
                      <a:gd name="connsiteY23" fmla="*/ 891807 h 1099185"/>
                      <a:gd name="connsiteX24" fmla="*/ 135255 w 661035"/>
                      <a:gd name="connsiteY24" fmla="*/ 891540 h 1099185"/>
                      <a:gd name="connsiteX25" fmla="*/ 190500 w 661035"/>
                      <a:gd name="connsiteY25" fmla="*/ 847725 h 1099185"/>
                      <a:gd name="connsiteX26" fmla="*/ 239078 w 661035"/>
                      <a:gd name="connsiteY26" fmla="*/ 799148 h 1099185"/>
                      <a:gd name="connsiteX27" fmla="*/ 319738 w 661035"/>
                      <a:gd name="connsiteY27" fmla="*/ 843010 h 1099185"/>
                      <a:gd name="connsiteX28" fmla="*/ 239078 w 661035"/>
                      <a:gd name="connsiteY28" fmla="*/ 798196 h 1099185"/>
                      <a:gd name="connsiteX29" fmla="*/ 277307 w 661035"/>
                      <a:gd name="connsiteY29" fmla="*/ 750642 h 1099185"/>
                      <a:gd name="connsiteX30" fmla="*/ 277178 w 661035"/>
                      <a:gd name="connsiteY30" fmla="*/ 750571 h 1099185"/>
                      <a:gd name="connsiteX31" fmla="*/ 284798 w 661035"/>
                      <a:gd name="connsiteY31" fmla="*/ 740093 h 1099185"/>
                      <a:gd name="connsiteX32" fmla="*/ 323850 w 661035"/>
                      <a:gd name="connsiteY32" fmla="*/ 676275 h 1099185"/>
                      <a:gd name="connsiteX33" fmla="*/ 359092 w 661035"/>
                      <a:gd name="connsiteY33" fmla="*/ 597218 h 1099185"/>
                      <a:gd name="connsiteX34" fmla="*/ 220980 w 661035"/>
                      <a:gd name="connsiteY34" fmla="*/ 0 h 1099185"/>
                      <a:gd name="connsiteX35" fmla="*/ 481965 w 661035"/>
                      <a:gd name="connsiteY35" fmla="*/ 141922 h 1099185"/>
                      <a:gd name="connsiteX36" fmla="*/ 575310 w 661035"/>
                      <a:gd name="connsiteY36" fmla="*/ 214313 h 1099185"/>
                      <a:gd name="connsiteX37" fmla="*/ 661035 w 661035"/>
                      <a:gd name="connsiteY37" fmla="*/ 504825 h 1099185"/>
                      <a:gd name="connsiteX38" fmla="*/ 621030 w 661035"/>
                      <a:gd name="connsiteY38" fmla="*/ 739140 h 1099185"/>
                      <a:gd name="connsiteX39" fmla="*/ 360045 w 661035"/>
                      <a:gd name="connsiteY39" fmla="*/ 597218 h 1099185"/>
                      <a:gd name="connsiteX40" fmla="*/ 400050 w 661035"/>
                      <a:gd name="connsiteY40" fmla="*/ 362902 h 1099185"/>
                      <a:gd name="connsiteX41" fmla="*/ 314325 w 661035"/>
                      <a:gd name="connsiteY41" fmla="*/ 72390 h 1099185"/>
                      <a:gd name="connsiteX42" fmla="*/ 220980 w 661035"/>
                      <a:gd name="connsiteY42" fmla="*/ 0 h 1099185"/>
                      <a:gd name="connsiteX0" fmla="*/ 359092 w 661035"/>
                      <a:gd name="connsiteY0" fmla="*/ 597218 h 1099185"/>
                      <a:gd name="connsiteX1" fmla="*/ 620078 w 661035"/>
                      <a:gd name="connsiteY1" fmla="*/ 739140 h 1099185"/>
                      <a:gd name="connsiteX2" fmla="*/ 584835 w 661035"/>
                      <a:gd name="connsiteY2" fmla="*/ 818198 h 1099185"/>
                      <a:gd name="connsiteX3" fmla="*/ 584836 w 661035"/>
                      <a:gd name="connsiteY3" fmla="*/ 818198 h 1099185"/>
                      <a:gd name="connsiteX4" fmla="*/ 545783 w 661035"/>
                      <a:gd name="connsiteY4" fmla="*/ 882015 h 1099185"/>
                      <a:gd name="connsiteX5" fmla="*/ 538930 w 661035"/>
                      <a:gd name="connsiteY5" fmla="*/ 891439 h 1099185"/>
                      <a:gd name="connsiteX6" fmla="*/ 539116 w 661035"/>
                      <a:gd name="connsiteY6" fmla="*/ 891540 h 1099185"/>
                      <a:gd name="connsiteX7" fmla="*/ 500063 w 661035"/>
                      <a:gd name="connsiteY7" fmla="*/ 940118 h 1099185"/>
                      <a:gd name="connsiteX8" fmla="*/ 500063 w 661035"/>
                      <a:gd name="connsiteY8" fmla="*/ 941070 h 1099185"/>
                      <a:gd name="connsiteX9" fmla="*/ 451485 w 661035"/>
                      <a:gd name="connsiteY9" fmla="*/ 989648 h 1099185"/>
                      <a:gd name="connsiteX10" fmla="*/ 396629 w 661035"/>
                      <a:gd name="connsiteY10" fmla="*/ 1033155 h 1099185"/>
                      <a:gd name="connsiteX11" fmla="*/ 397193 w 661035"/>
                      <a:gd name="connsiteY11" fmla="*/ 1033462 h 1099185"/>
                      <a:gd name="connsiteX12" fmla="*/ 320041 w 661035"/>
                      <a:gd name="connsiteY12" fmla="*/ 1076325 h 1099185"/>
                      <a:gd name="connsiteX13" fmla="*/ 291343 w 661035"/>
                      <a:gd name="connsiteY13" fmla="*/ 1060767 h 1099185"/>
                      <a:gd name="connsiteX14" fmla="*/ 290403 w 661035"/>
                      <a:gd name="connsiteY14" fmla="*/ 1061621 h 1099185"/>
                      <a:gd name="connsiteX15" fmla="*/ 319088 w 661035"/>
                      <a:gd name="connsiteY15" fmla="*/ 1077277 h 1099185"/>
                      <a:gd name="connsiteX16" fmla="*/ 260985 w 661035"/>
                      <a:gd name="connsiteY16" fmla="*/ 1099185 h 1099185"/>
                      <a:gd name="connsiteX17" fmla="*/ 0 w 661035"/>
                      <a:gd name="connsiteY17" fmla="*/ 957262 h 1099185"/>
                      <a:gd name="connsiteX18" fmla="*/ 59055 w 661035"/>
                      <a:gd name="connsiteY18" fmla="*/ 935355 h 1099185"/>
                      <a:gd name="connsiteX19" fmla="*/ 284314 w 661035"/>
                      <a:gd name="connsiteY19" fmla="*/ 1058298 h 1099185"/>
                      <a:gd name="connsiteX20" fmla="*/ 284516 w 661035"/>
                      <a:gd name="connsiteY20" fmla="*/ 1057066 h 1099185"/>
                      <a:gd name="connsiteX21" fmla="*/ 60008 w 661035"/>
                      <a:gd name="connsiteY21" fmla="*/ 935355 h 1099185"/>
                      <a:gd name="connsiteX22" fmla="*/ 135745 w 661035"/>
                      <a:gd name="connsiteY22" fmla="*/ 891807 h 1099185"/>
                      <a:gd name="connsiteX23" fmla="*/ 135255 w 661035"/>
                      <a:gd name="connsiteY23" fmla="*/ 891540 h 1099185"/>
                      <a:gd name="connsiteX24" fmla="*/ 190500 w 661035"/>
                      <a:gd name="connsiteY24" fmla="*/ 847725 h 1099185"/>
                      <a:gd name="connsiteX25" fmla="*/ 239078 w 661035"/>
                      <a:gd name="connsiteY25" fmla="*/ 799148 h 1099185"/>
                      <a:gd name="connsiteX26" fmla="*/ 319738 w 661035"/>
                      <a:gd name="connsiteY26" fmla="*/ 843010 h 1099185"/>
                      <a:gd name="connsiteX27" fmla="*/ 239078 w 661035"/>
                      <a:gd name="connsiteY27" fmla="*/ 798196 h 1099185"/>
                      <a:gd name="connsiteX28" fmla="*/ 277307 w 661035"/>
                      <a:gd name="connsiteY28" fmla="*/ 750642 h 1099185"/>
                      <a:gd name="connsiteX29" fmla="*/ 277178 w 661035"/>
                      <a:gd name="connsiteY29" fmla="*/ 750571 h 1099185"/>
                      <a:gd name="connsiteX30" fmla="*/ 284798 w 661035"/>
                      <a:gd name="connsiteY30" fmla="*/ 740093 h 1099185"/>
                      <a:gd name="connsiteX31" fmla="*/ 323850 w 661035"/>
                      <a:gd name="connsiteY31" fmla="*/ 676275 h 1099185"/>
                      <a:gd name="connsiteX32" fmla="*/ 359092 w 661035"/>
                      <a:gd name="connsiteY32" fmla="*/ 597218 h 1099185"/>
                      <a:gd name="connsiteX33" fmla="*/ 220980 w 661035"/>
                      <a:gd name="connsiteY33" fmla="*/ 0 h 1099185"/>
                      <a:gd name="connsiteX34" fmla="*/ 481965 w 661035"/>
                      <a:gd name="connsiteY34" fmla="*/ 141922 h 1099185"/>
                      <a:gd name="connsiteX35" fmla="*/ 575310 w 661035"/>
                      <a:gd name="connsiteY35" fmla="*/ 214313 h 1099185"/>
                      <a:gd name="connsiteX36" fmla="*/ 661035 w 661035"/>
                      <a:gd name="connsiteY36" fmla="*/ 504825 h 1099185"/>
                      <a:gd name="connsiteX37" fmla="*/ 621030 w 661035"/>
                      <a:gd name="connsiteY37" fmla="*/ 739140 h 1099185"/>
                      <a:gd name="connsiteX38" fmla="*/ 360045 w 661035"/>
                      <a:gd name="connsiteY38" fmla="*/ 597218 h 1099185"/>
                      <a:gd name="connsiteX39" fmla="*/ 400050 w 661035"/>
                      <a:gd name="connsiteY39" fmla="*/ 362902 h 1099185"/>
                      <a:gd name="connsiteX40" fmla="*/ 314325 w 661035"/>
                      <a:gd name="connsiteY40" fmla="*/ 72390 h 1099185"/>
                      <a:gd name="connsiteX41" fmla="*/ 220980 w 661035"/>
                      <a:gd name="connsiteY41" fmla="*/ 0 h 1099185"/>
                      <a:gd name="connsiteX0" fmla="*/ 359092 w 661035"/>
                      <a:gd name="connsiteY0" fmla="*/ 597218 h 1099185"/>
                      <a:gd name="connsiteX1" fmla="*/ 620078 w 661035"/>
                      <a:gd name="connsiteY1" fmla="*/ 739140 h 1099185"/>
                      <a:gd name="connsiteX2" fmla="*/ 584835 w 661035"/>
                      <a:gd name="connsiteY2" fmla="*/ 818198 h 1099185"/>
                      <a:gd name="connsiteX3" fmla="*/ 584836 w 661035"/>
                      <a:gd name="connsiteY3" fmla="*/ 818198 h 1099185"/>
                      <a:gd name="connsiteX4" fmla="*/ 545783 w 661035"/>
                      <a:gd name="connsiteY4" fmla="*/ 882015 h 1099185"/>
                      <a:gd name="connsiteX5" fmla="*/ 538930 w 661035"/>
                      <a:gd name="connsiteY5" fmla="*/ 891439 h 1099185"/>
                      <a:gd name="connsiteX6" fmla="*/ 539116 w 661035"/>
                      <a:gd name="connsiteY6" fmla="*/ 891540 h 1099185"/>
                      <a:gd name="connsiteX7" fmla="*/ 500063 w 661035"/>
                      <a:gd name="connsiteY7" fmla="*/ 940118 h 1099185"/>
                      <a:gd name="connsiteX8" fmla="*/ 500063 w 661035"/>
                      <a:gd name="connsiteY8" fmla="*/ 941070 h 1099185"/>
                      <a:gd name="connsiteX9" fmla="*/ 451485 w 661035"/>
                      <a:gd name="connsiteY9" fmla="*/ 989648 h 1099185"/>
                      <a:gd name="connsiteX10" fmla="*/ 396629 w 661035"/>
                      <a:gd name="connsiteY10" fmla="*/ 1033155 h 1099185"/>
                      <a:gd name="connsiteX11" fmla="*/ 397193 w 661035"/>
                      <a:gd name="connsiteY11" fmla="*/ 1033462 h 1099185"/>
                      <a:gd name="connsiteX12" fmla="*/ 320041 w 661035"/>
                      <a:gd name="connsiteY12" fmla="*/ 1076325 h 1099185"/>
                      <a:gd name="connsiteX13" fmla="*/ 291343 w 661035"/>
                      <a:gd name="connsiteY13" fmla="*/ 1060767 h 1099185"/>
                      <a:gd name="connsiteX14" fmla="*/ 290403 w 661035"/>
                      <a:gd name="connsiteY14" fmla="*/ 1061621 h 1099185"/>
                      <a:gd name="connsiteX15" fmla="*/ 319088 w 661035"/>
                      <a:gd name="connsiteY15" fmla="*/ 1077277 h 1099185"/>
                      <a:gd name="connsiteX16" fmla="*/ 260985 w 661035"/>
                      <a:gd name="connsiteY16" fmla="*/ 1099185 h 1099185"/>
                      <a:gd name="connsiteX17" fmla="*/ 0 w 661035"/>
                      <a:gd name="connsiteY17" fmla="*/ 957262 h 1099185"/>
                      <a:gd name="connsiteX18" fmla="*/ 59055 w 661035"/>
                      <a:gd name="connsiteY18" fmla="*/ 935355 h 1099185"/>
                      <a:gd name="connsiteX19" fmla="*/ 284314 w 661035"/>
                      <a:gd name="connsiteY19" fmla="*/ 1058298 h 1099185"/>
                      <a:gd name="connsiteX20" fmla="*/ 284516 w 661035"/>
                      <a:gd name="connsiteY20" fmla="*/ 1057066 h 1099185"/>
                      <a:gd name="connsiteX21" fmla="*/ 60008 w 661035"/>
                      <a:gd name="connsiteY21" fmla="*/ 935355 h 1099185"/>
                      <a:gd name="connsiteX22" fmla="*/ 135745 w 661035"/>
                      <a:gd name="connsiteY22" fmla="*/ 891807 h 1099185"/>
                      <a:gd name="connsiteX23" fmla="*/ 135255 w 661035"/>
                      <a:gd name="connsiteY23" fmla="*/ 891540 h 1099185"/>
                      <a:gd name="connsiteX24" fmla="*/ 190500 w 661035"/>
                      <a:gd name="connsiteY24" fmla="*/ 847725 h 1099185"/>
                      <a:gd name="connsiteX25" fmla="*/ 239078 w 661035"/>
                      <a:gd name="connsiteY25" fmla="*/ 799148 h 1099185"/>
                      <a:gd name="connsiteX26" fmla="*/ 239078 w 661035"/>
                      <a:gd name="connsiteY26" fmla="*/ 798196 h 1099185"/>
                      <a:gd name="connsiteX27" fmla="*/ 277307 w 661035"/>
                      <a:gd name="connsiteY27" fmla="*/ 750642 h 1099185"/>
                      <a:gd name="connsiteX28" fmla="*/ 277178 w 661035"/>
                      <a:gd name="connsiteY28" fmla="*/ 750571 h 1099185"/>
                      <a:gd name="connsiteX29" fmla="*/ 284798 w 661035"/>
                      <a:gd name="connsiteY29" fmla="*/ 740093 h 1099185"/>
                      <a:gd name="connsiteX30" fmla="*/ 323850 w 661035"/>
                      <a:gd name="connsiteY30" fmla="*/ 676275 h 1099185"/>
                      <a:gd name="connsiteX31" fmla="*/ 359092 w 661035"/>
                      <a:gd name="connsiteY31" fmla="*/ 597218 h 1099185"/>
                      <a:gd name="connsiteX32" fmla="*/ 220980 w 661035"/>
                      <a:gd name="connsiteY32" fmla="*/ 0 h 1099185"/>
                      <a:gd name="connsiteX33" fmla="*/ 481965 w 661035"/>
                      <a:gd name="connsiteY33" fmla="*/ 141922 h 1099185"/>
                      <a:gd name="connsiteX34" fmla="*/ 575310 w 661035"/>
                      <a:gd name="connsiteY34" fmla="*/ 214313 h 1099185"/>
                      <a:gd name="connsiteX35" fmla="*/ 661035 w 661035"/>
                      <a:gd name="connsiteY35" fmla="*/ 504825 h 1099185"/>
                      <a:gd name="connsiteX36" fmla="*/ 621030 w 661035"/>
                      <a:gd name="connsiteY36" fmla="*/ 739140 h 1099185"/>
                      <a:gd name="connsiteX37" fmla="*/ 360045 w 661035"/>
                      <a:gd name="connsiteY37" fmla="*/ 597218 h 1099185"/>
                      <a:gd name="connsiteX38" fmla="*/ 400050 w 661035"/>
                      <a:gd name="connsiteY38" fmla="*/ 362902 h 1099185"/>
                      <a:gd name="connsiteX39" fmla="*/ 314325 w 661035"/>
                      <a:gd name="connsiteY39" fmla="*/ 72390 h 1099185"/>
                      <a:gd name="connsiteX40" fmla="*/ 220980 w 661035"/>
                      <a:gd name="connsiteY40" fmla="*/ 0 h 1099185"/>
                      <a:gd name="connsiteX0" fmla="*/ 359092 w 661035"/>
                      <a:gd name="connsiteY0" fmla="*/ 597218 h 1099185"/>
                      <a:gd name="connsiteX1" fmla="*/ 620078 w 661035"/>
                      <a:gd name="connsiteY1" fmla="*/ 739140 h 1099185"/>
                      <a:gd name="connsiteX2" fmla="*/ 584835 w 661035"/>
                      <a:gd name="connsiteY2" fmla="*/ 818198 h 1099185"/>
                      <a:gd name="connsiteX3" fmla="*/ 584836 w 661035"/>
                      <a:gd name="connsiteY3" fmla="*/ 818198 h 1099185"/>
                      <a:gd name="connsiteX4" fmla="*/ 545783 w 661035"/>
                      <a:gd name="connsiteY4" fmla="*/ 882015 h 1099185"/>
                      <a:gd name="connsiteX5" fmla="*/ 538930 w 661035"/>
                      <a:gd name="connsiteY5" fmla="*/ 891439 h 1099185"/>
                      <a:gd name="connsiteX6" fmla="*/ 539116 w 661035"/>
                      <a:gd name="connsiteY6" fmla="*/ 891540 h 1099185"/>
                      <a:gd name="connsiteX7" fmla="*/ 500063 w 661035"/>
                      <a:gd name="connsiteY7" fmla="*/ 940118 h 1099185"/>
                      <a:gd name="connsiteX8" fmla="*/ 500063 w 661035"/>
                      <a:gd name="connsiteY8" fmla="*/ 941070 h 1099185"/>
                      <a:gd name="connsiteX9" fmla="*/ 451485 w 661035"/>
                      <a:gd name="connsiteY9" fmla="*/ 989648 h 1099185"/>
                      <a:gd name="connsiteX10" fmla="*/ 396629 w 661035"/>
                      <a:gd name="connsiteY10" fmla="*/ 1033155 h 1099185"/>
                      <a:gd name="connsiteX11" fmla="*/ 397193 w 661035"/>
                      <a:gd name="connsiteY11" fmla="*/ 1033462 h 1099185"/>
                      <a:gd name="connsiteX12" fmla="*/ 320041 w 661035"/>
                      <a:gd name="connsiteY12" fmla="*/ 1076325 h 1099185"/>
                      <a:gd name="connsiteX13" fmla="*/ 291343 w 661035"/>
                      <a:gd name="connsiteY13" fmla="*/ 1060767 h 1099185"/>
                      <a:gd name="connsiteX14" fmla="*/ 290403 w 661035"/>
                      <a:gd name="connsiteY14" fmla="*/ 1061621 h 1099185"/>
                      <a:gd name="connsiteX15" fmla="*/ 319088 w 661035"/>
                      <a:gd name="connsiteY15" fmla="*/ 1077277 h 1099185"/>
                      <a:gd name="connsiteX16" fmla="*/ 260985 w 661035"/>
                      <a:gd name="connsiteY16" fmla="*/ 1099185 h 1099185"/>
                      <a:gd name="connsiteX17" fmla="*/ 0 w 661035"/>
                      <a:gd name="connsiteY17" fmla="*/ 957262 h 1099185"/>
                      <a:gd name="connsiteX18" fmla="*/ 59055 w 661035"/>
                      <a:gd name="connsiteY18" fmla="*/ 935355 h 1099185"/>
                      <a:gd name="connsiteX19" fmla="*/ 284314 w 661035"/>
                      <a:gd name="connsiteY19" fmla="*/ 1058298 h 1099185"/>
                      <a:gd name="connsiteX20" fmla="*/ 60008 w 661035"/>
                      <a:gd name="connsiteY20" fmla="*/ 935355 h 1099185"/>
                      <a:gd name="connsiteX21" fmla="*/ 135745 w 661035"/>
                      <a:gd name="connsiteY21" fmla="*/ 891807 h 1099185"/>
                      <a:gd name="connsiteX22" fmla="*/ 135255 w 661035"/>
                      <a:gd name="connsiteY22" fmla="*/ 891540 h 1099185"/>
                      <a:gd name="connsiteX23" fmla="*/ 190500 w 661035"/>
                      <a:gd name="connsiteY23" fmla="*/ 847725 h 1099185"/>
                      <a:gd name="connsiteX24" fmla="*/ 239078 w 661035"/>
                      <a:gd name="connsiteY24" fmla="*/ 799148 h 1099185"/>
                      <a:gd name="connsiteX25" fmla="*/ 239078 w 661035"/>
                      <a:gd name="connsiteY25" fmla="*/ 798196 h 1099185"/>
                      <a:gd name="connsiteX26" fmla="*/ 277307 w 661035"/>
                      <a:gd name="connsiteY26" fmla="*/ 750642 h 1099185"/>
                      <a:gd name="connsiteX27" fmla="*/ 277178 w 661035"/>
                      <a:gd name="connsiteY27" fmla="*/ 750571 h 1099185"/>
                      <a:gd name="connsiteX28" fmla="*/ 284798 w 661035"/>
                      <a:gd name="connsiteY28" fmla="*/ 740093 h 1099185"/>
                      <a:gd name="connsiteX29" fmla="*/ 323850 w 661035"/>
                      <a:gd name="connsiteY29" fmla="*/ 676275 h 1099185"/>
                      <a:gd name="connsiteX30" fmla="*/ 359092 w 661035"/>
                      <a:gd name="connsiteY30" fmla="*/ 597218 h 1099185"/>
                      <a:gd name="connsiteX31" fmla="*/ 220980 w 661035"/>
                      <a:gd name="connsiteY31" fmla="*/ 0 h 1099185"/>
                      <a:gd name="connsiteX32" fmla="*/ 481965 w 661035"/>
                      <a:gd name="connsiteY32" fmla="*/ 141922 h 1099185"/>
                      <a:gd name="connsiteX33" fmla="*/ 575310 w 661035"/>
                      <a:gd name="connsiteY33" fmla="*/ 214313 h 1099185"/>
                      <a:gd name="connsiteX34" fmla="*/ 661035 w 661035"/>
                      <a:gd name="connsiteY34" fmla="*/ 504825 h 1099185"/>
                      <a:gd name="connsiteX35" fmla="*/ 621030 w 661035"/>
                      <a:gd name="connsiteY35" fmla="*/ 739140 h 1099185"/>
                      <a:gd name="connsiteX36" fmla="*/ 360045 w 661035"/>
                      <a:gd name="connsiteY36" fmla="*/ 597218 h 1099185"/>
                      <a:gd name="connsiteX37" fmla="*/ 400050 w 661035"/>
                      <a:gd name="connsiteY37" fmla="*/ 362902 h 1099185"/>
                      <a:gd name="connsiteX38" fmla="*/ 314325 w 661035"/>
                      <a:gd name="connsiteY38" fmla="*/ 72390 h 1099185"/>
                      <a:gd name="connsiteX39" fmla="*/ 220980 w 661035"/>
                      <a:gd name="connsiteY39" fmla="*/ 0 h 1099185"/>
                      <a:gd name="connsiteX0" fmla="*/ 359092 w 661035"/>
                      <a:gd name="connsiteY0" fmla="*/ 597218 h 1099185"/>
                      <a:gd name="connsiteX1" fmla="*/ 620078 w 661035"/>
                      <a:gd name="connsiteY1" fmla="*/ 739140 h 1099185"/>
                      <a:gd name="connsiteX2" fmla="*/ 584835 w 661035"/>
                      <a:gd name="connsiteY2" fmla="*/ 818198 h 1099185"/>
                      <a:gd name="connsiteX3" fmla="*/ 584836 w 661035"/>
                      <a:gd name="connsiteY3" fmla="*/ 818198 h 1099185"/>
                      <a:gd name="connsiteX4" fmla="*/ 545783 w 661035"/>
                      <a:gd name="connsiteY4" fmla="*/ 882015 h 1099185"/>
                      <a:gd name="connsiteX5" fmla="*/ 538930 w 661035"/>
                      <a:gd name="connsiteY5" fmla="*/ 891439 h 1099185"/>
                      <a:gd name="connsiteX6" fmla="*/ 539116 w 661035"/>
                      <a:gd name="connsiteY6" fmla="*/ 891540 h 1099185"/>
                      <a:gd name="connsiteX7" fmla="*/ 500063 w 661035"/>
                      <a:gd name="connsiteY7" fmla="*/ 940118 h 1099185"/>
                      <a:gd name="connsiteX8" fmla="*/ 500063 w 661035"/>
                      <a:gd name="connsiteY8" fmla="*/ 941070 h 1099185"/>
                      <a:gd name="connsiteX9" fmla="*/ 451485 w 661035"/>
                      <a:gd name="connsiteY9" fmla="*/ 989648 h 1099185"/>
                      <a:gd name="connsiteX10" fmla="*/ 396629 w 661035"/>
                      <a:gd name="connsiteY10" fmla="*/ 1033155 h 1099185"/>
                      <a:gd name="connsiteX11" fmla="*/ 397193 w 661035"/>
                      <a:gd name="connsiteY11" fmla="*/ 1033462 h 1099185"/>
                      <a:gd name="connsiteX12" fmla="*/ 320041 w 661035"/>
                      <a:gd name="connsiteY12" fmla="*/ 1076325 h 1099185"/>
                      <a:gd name="connsiteX13" fmla="*/ 291343 w 661035"/>
                      <a:gd name="connsiteY13" fmla="*/ 1060767 h 1099185"/>
                      <a:gd name="connsiteX14" fmla="*/ 290403 w 661035"/>
                      <a:gd name="connsiteY14" fmla="*/ 1061621 h 1099185"/>
                      <a:gd name="connsiteX15" fmla="*/ 319088 w 661035"/>
                      <a:gd name="connsiteY15" fmla="*/ 1077277 h 1099185"/>
                      <a:gd name="connsiteX16" fmla="*/ 260985 w 661035"/>
                      <a:gd name="connsiteY16" fmla="*/ 1099185 h 1099185"/>
                      <a:gd name="connsiteX17" fmla="*/ 0 w 661035"/>
                      <a:gd name="connsiteY17" fmla="*/ 957262 h 1099185"/>
                      <a:gd name="connsiteX18" fmla="*/ 59055 w 661035"/>
                      <a:gd name="connsiteY18" fmla="*/ 935355 h 1099185"/>
                      <a:gd name="connsiteX19" fmla="*/ 60008 w 661035"/>
                      <a:gd name="connsiteY19" fmla="*/ 935355 h 1099185"/>
                      <a:gd name="connsiteX20" fmla="*/ 135745 w 661035"/>
                      <a:gd name="connsiteY20" fmla="*/ 891807 h 1099185"/>
                      <a:gd name="connsiteX21" fmla="*/ 135255 w 661035"/>
                      <a:gd name="connsiteY21" fmla="*/ 891540 h 1099185"/>
                      <a:gd name="connsiteX22" fmla="*/ 190500 w 661035"/>
                      <a:gd name="connsiteY22" fmla="*/ 847725 h 1099185"/>
                      <a:gd name="connsiteX23" fmla="*/ 239078 w 661035"/>
                      <a:gd name="connsiteY23" fmla="*/ 799148 h 1099185"/>
                      <a:gd name="connsiteX24" fmla="*/ 239078 w 661035"/>
                      <a:gd name="connsiteY24" fmla="*/ 798196 h 1099185"/>
                      <a:gd name="connsiteX25" fmla="*/ 277307 w 661035"/>
                      <a:gd name="connsiteY25" fmla="*/ 750642 h 1099185"/>
                      <a:gd name="connsiteX26" fmla="*/ 277178 w 661035"/>
                      <a:gd name="connsiteY26" fmla="*/ 750571 h 1099185"/>
                      <a:gd name="connsiteX27" fmla="*/ 284798 w 661035"/>
                      <a:gd name="connsiteY27" fmla="*/ 740093 h 1099185"/>
                      <a:gd name="connsiteX28" fmla="*/ 323850 w 661035"/>
                      <a:gd name="connsiteY28" fmla="*/ 676275 h 1099185"/>
                      <a:gd name="connsiteX29" fmla="*/ 359092 w 661035"/>
                      <a:gd name="connsiteY29" fmla="*/ 597218 h 1099185"/>
                      <a:gd name="connsiteX30" fmla="*/ 220980 w 661035"/>
                      <a:gd name="connsiteY30" fmla="*/ 0 h 1099185"/>
                      <a:gd name="connsiteX31" fmla="*/ 481965 w 661035"/>
                      <a:gd name="connsiteY31" fmla="*/ 141922 h 1099185"/>
                      <a:gd name="connsiteX32" fmla="*/ 575310 w 661035"/>
                      <a:gd name="connsiteY32" fmla="*/ 214313 h 1099185"/>
                      <a:gd name="connsiteX33" fmla="*/ 661035 w 661035"/>
                      <a:gd name="connsiteY33" fmla="*/ 504825 h 1099185"/>
                      <a:gd name="connsiteX34" fmla="*/ 621030 w 661035"/>
                      <a:gd name="connsiteY34" fmla="*/ 739140 h 1099185"/>
                      <a:gd name="connsiteX35" fmla="*/ 360045 w 661035"/>
                      <a:gd name="connsiteY35" fmla="*/ 597218 h 1099185"/>
                      <a:gd name="connsiteX36" fmla="*/ 400050 w 661035"/>
                      <a:gd name="connsiteY36" fmla="*/ 362902 h 1099185"/>
                      <a:gd name="connsiteX37" fmla="*/ 314325 w 661035"/>
                      <a:gd name="connsiteY37" fmla="*/ 72390 h 1099185"/>
                      <a:gd name="connsiteX38" fmla="*/ 220980 w 661035"/>
                      <a:gd name="connsiteY38" fmla="*/ 0 h 1099185"/>
                      <a:gd name="connsiteX0" fmla="*/ 359092 w 661035"/>
                      <a:gd name="connsiteY0" fmla="*/ 597218 h 1099185"/>
                      <a:gd name="connsiteX1" fmla="*/ 620078 w 661035"/>
                      <a:gd name="connsiteY1" fmla="*/ 739140 h 1099185"/>
                      <a:gd name="connsiteX2" fmla="*/ 584835 w 661035"/>
                      <a:gd name="connsiteY2" fmla="*/ 818198 h 1099185"/>
                      <a:gd name="connsiteX3" fmla="*/ 584836 w 661035"/>
                      <a:gd name="connsiteY3" fmla="*/ 818198 h 1099185"/>
                      <a:gd name="connsiteX4" fmla="*/ 545783 w 661035"/>
                      <a:gd name="connsiteY4" fmla="*/ 882015 h 1099185"/>
                      <a:gd name="connsiteX5" fmla="*/ 538930 w 661035"/>
                      <a:gd name="connsiteY5" fmla="*/ 891439 h 1099185"/>
                      <a:gd name="connsiteX6" fmla="*/ 539116 w 661035"/>
                      <a:gd name="connsiteY6" fmla="*/ 891540 h 1099185"/>
                      <a:gd name="connsiteX7" fmla="*/ 500063 w 661035"/>
                      <a:gd name="connsiteY7" fmla="*/ 940118 h 1099185"/>
                      <a:gd name="connsiteX8" fmla="*/ 500063 w 661035"/>
                      <a:gd name="connsiteY8" fmla="*/ 941070 h 1099185"/>
                      <a:gd name="connsiteX9" fmla="*/ 451485 w 661035"/>
                      <a:gd name="connsiteY9" fmla="*/ 989648 h 1099185"/>
                      <a:gd name="connsiteX10" fmla="*/ 396629 w 661035"/>
                      <a:gd name="connsiteY10" fmla="*/ 1033155 h 1099185"/>
                      <a:gd name="connsiteX11" fmla="*/ 397193 w 661035"/>
                      <a:gd name="connsiteY11" fmla="*/ 1033462 h 1099185"/>
                      <a:gd name="connsiteX12" fmla="*/ 320041 w 661035"/>
                      <a:gd name="connsiteY12" fmla="*/ 1076325 h 1099185"/>
                      <a:gd name="connsiteX13" fmla="*/ 291343 w 661035"/>
                      <a:gd name="connsiteY13" fmla="*/ 1060767 h 1099185"/>
                      <a:gd name="connsiteX14" fmla="*/ 319088 w 661035"/>
                      <a:gd name="connsiteY14" fmla="*/ 1077277 h 1099185"/>
                      <a:gd name="connsiteX15" fmla="*/ 260985 w 661035"/>
                      <a:gd name="connsiteY15" fmla="*/ 1099185 h 1099185"/>
                      <a:gd name="connsiteX16" fmla="*/ 0 w 661035"/>
                      <a:gd name="connsiteY16" fmla="*/ 957262 h 1099185"/>
                      <a:gd name="connsiteX17" fmla="*/ 59055 w 661035"/>
                      <a:gd name="connsiteY17" fmla="*/ 935355 h 1099185"/>
                      <a:gd name="connsiteX18" fmla="*/ 60008 w 661035"/>
                      <a:gd name="connsiteY18" fmla="*/ 935355 h 1099185"/>
                      <a:gd name="connsiteX19" fmla="*/ 135745 w 661035"/>
                      <a:gd name="connsiteY19" fmla="*/ 891807 h 1099185"/>
                      <a:gd name="connsiteX20" fmla="*/ 135255 w 661035"/>
                      <a:gd name="connsiteY20" fmla="*/ 891540 h 1099185"/>
                      <a:gd name="connsiteX21" fmla="*/ 190500 w 661035"/>
                      <a:gd name="connsiteY21" fmla="*/ 847725 h 1099185"/>
                      <a:gd name="connsiteX22" fmla="*/ 239078 w 661035"/>
                      <a:gd name="connsiteY22" fmla="*/ 799148 h 1099185"/>
                      <a:gd name="connsiteX23" fmla="*/ 239078 w 661035"/>
                      <a:gd name="connsiteY23" fmla="*/ 798196 h 1099185"/>
                      <a:gd name="connsiteX24" fmla="*/ 277307 w 661035"/>
                      <a:gd name="connsiteY24" fmla="*/ 750642 h 1099185"/>
                      <a:gd name="connsiteX25" fmla="*/ 277178 w 661035"/>
                      <a:gd name="connsiteY25" fmla="*/ 750571 h 1099185"/>
                      <a:gd name="connsiteX26" fmla="*/ 284798 w 661035"/>
                      <a:gd name="connsiteY26" fmla="*/ 740093 h 1099185"/>
                      <a:gd name="connsiteX27" fmla="*/ 323850 w 661035"/>
                      <a:gd name="connsiteY27" fmla="*/ 676275 h 1099185"/>
                      <a:gd name="connsiteX28" fmla="*/ 359092 w 661035"/>
                      <a:gd name="connsiteY28" fmla="*/ 597218 h 1099185"/>
                      <a:gd name="connsiteX29" fmla="*/ 220980 w 661035"/>
                      <a:gd name="connsiteY29" fmla="*/ 0 h 1099185"/>
                      <a:gd name="connsiteX30" fmla="*/ 481965 w 661035"/>
                      <a:gd name="connsiteY30" fmla="*/ 141922 h 1099185"/>
                      <a:gd name="connsiteX31" fmla="*/ 575310 w 661035"/>
                      <a:gd name="connsiteY31" fmla="*/ 214313 h 1099185"/>
                      <a:gd name="connsiteX32" fmla="*/ 661035 w 661035"/>
                      <a:gd name="connsiteY32" fmla="*/ 504825 h 1099185"/>
                      <a:gd name="connsiteX33" fmla="*/ 621030 w 661035"/>
                      <a:gd name="connsiteY33" fmla="*/ 739140 h 1099185"/>
                      <a:gd name="connsiteX34" fmla="*/ 360045 w 661035"/>
                      <a:gd name="connsiteY34" fmla="*/ 597218 h 1099185"/>
                      <a:gd name="connsiteX35" fmla="*/ 400050 w 661035"/>
                      <a:gd name="connsiteY35" fmla="*/ 362902 h 1099185"/>
                      <a:gd name="connsiteX36" fmla="*/ 314325 w 661035"/>
                      <a:gd name="connsiteY36" fmla="*/ 72390 h 1099185"/>
                      <a:gd name="connsiteX37" fmla="*/ 220980 w 661035"/>
                      <a:gd name="connsiteY37" fmla="*/ 0 h 1099185"/>
                      <a:gd name="connsiteX0" fmla="*/ 359092 w 661035"/>
                      <a:gd name="connsiteY0" fmla="*/ 597218 h 1099185"/>
                      <a:gd name="connsiteX1" fmla="*/ 620078 w 661035"/>
                      <a:gd name="connsiteY1" fmla="*/ 739140 h 1099185"/>
                      <a:gd name="connsiteX2" fmla="*/ 584835 w 661035"/>
                      <a:gd name="connsiteY2" fmla="*/ 818198 h 1099185"/>
                      <a:gd name="connsiteX3" fmla="*/ 584836 w 661035"/>
                      <a:gd name="connsiteY3" fmla="*/ 818198 h 1099185"/>
                      <a:gd name="connsiteX4" fmla="*/ 545783 w 661035"/>
                      <a:gd name="connsiteY4" fmla="*/ 882015 h 1099185"/>
                      <a:gd name="connsiteX5" fmla="*/ 538930 w 661035"/>
                      <a:gd name="connsiteY5" fmla="*/ 891439 h 1099185"/>
                      <a:gd name="connsiteX6" fmla="*/ 539116 w 661035"/>
                      <a:gd name="connsiteY6" fmla="*/ 891540 h 1099185"/>
                      <a:gd name="connsiteX7" fmla="*/ 500063 w 661035"/>
                      <a:gd name="connsiteY7" fmla="*/ 940118 h 1099185"/>
                      <a:gd name="connsiteX8" fmla="*/ 500063 w 661035"/>
                      <a:gd name="connsiteY8" fmla="*/ 941070 h 1099185"/>
                      <a:gd name="connsiteX9" fmla="*/ 451485 w 661035"/>
                      <a:gd name="connsiteY9" fmla="*/ 989648 h 1099185"/>
                      <a:gd name="connsiteX10" fmla="*/ 396629 w 661035"/>
                      <a:gd name="connsiteY10" fmla="*/ 1033155 h 1099185"/>
                      <a:gd name="connsiteX11" fmla="*/ 397193 w 661035"/>
                      <a:gd name="connsiteY11" fmla="*/ 1033462 h 1099185"/>
                      <a:gd name="connsiteX12" fmla="*/ 320041 w 661035"/>
                      <a:gd name="connsiteY12" fmla="*/ 1076325 h 1099185"/>
                      <a:gd name="connsiteX13" fmla="*/ 319088 w 661035"/>
                      <a:gd name="connsiteY13" fmla="*/ 1077277 h 1099185"/>
                      <a:gd name="connsiteX14" fmla="*/ 260985 w 661035"/>
                      <a:gd name="connsiteY14" fmla="*/ 1099185 h 1099185"/>
                      <a:gd name="connsiteX15" fmla="*/ 0 w 661035"/>
                      <a:gd name="connsiteY15" fmla="*/ 957262 h 1099185"/>
                      <a:gd name="connsiteX16" fmla="*/ 59055 w 661035"/>
                      <a:gd name="connsiteY16" fmla="*/ 935355 h 1099185"/>
                      <a:gd name="connsiteX17" fmla="*/ 60008 w 661035"/>
                      <a:gd name="connsiteY17" fmla="*/ 935355 h 1099185"/>
                      <a:gd name="connsiteX18" fmla="*/ 135745 w 661035"/>
                      <a:gd name="connsiteY18" fmla="*/ 891807 h 1099185"/>
                      <a:gd name="connsiteX19" fmla="*/ 135255 w 661035"/>
                      <a:gd name="connsiteY19" fmla="*/ 891540 h 1099185"/>
                      <a:gd name="connsiteX20" fmla="*/ 190500 w 661035"/>
                      <a:gd name="connsiteY20" fmla="*/ 847725 h 1099185"/>
                      <a:gd name="connsiteX21" fmla="*/ 239078 w 661035"/>
                      <a:gd name="connsiteY21" fmla="*/ 799148 h 1099185"/>
                      <a:gd name="connsiteX22" fmla="*/ 239078 w 661035"/>
                      <a:gd name="connsiteY22" fmla="*/ 798196 h 1099185"/>
                      <a:gd name="connsiteX23" fmla="*/ 277307 w 661035"/>
                      <a:gd name="connsiteY23" fmla="*/ 750642 h 1099185"/>
                      <a:gd name="connsiteX24" fmla="*/ 277178 w 661035"/>
                      <a:gd name="connsiteY24" fmla="*/ 750571 h 1099185"/>
                      <a:gd name="connsiteX25" fmla="*/ 284798 w 661035"/>
                      <a:gd name="connsiteY25" fmla="*/ 740093 h 1099185"/>
                      <a:gd name="connsiteX26" fmla="*/ 323850 w 661035"/>
                      <a:gd name="connsiteY26" fmla="*/ 676275 h 1099185"/>
                      <a:gd name="connsiteX27" fmla="*/ 359092 w 661035"/>
                      <a:gd name="connsiteY27" fmla="*/ 597218 h 1099185"/>
                      <a:gd name="connsiteX28" fmla="*/ 220980 w 661035"/>
                      <a:gd name="connsiteY28" fmla="*/ 0 h 1099185"/>
                      <a:gd name="connsiteX29" fmla="*/ 481965 w 661035"/>
                      <a:gd name="connsiteY29" fmla="*/ 141922 h 1099185"/>
                      <a:gd name="connsiteX30" fmla="*/ 575310 w 661035"/>
                      <a:gd name="connsiteY30" fmla="*/ 214313 h 1099185"/>
                      <a:gd name="connsiteX31" fmla="*/ 661035 w 661035"/>
                      <a:gd name="connsiteY31" fmla="*/ 504825 h 1099185"/>
                      <a:gd name="connsiteX32" fmla="*/ 621030 w 661035"/>
                      <a:gd name="connsiteY32" fmla="*/ 739140 h 1099185"/>
                      <a:gd name="connsiteX33" fmla="*/ 360045 w 661035"/>
                      <a:gd name="connsiteY33" fmla="*/ 597218 h 1099185"/>
                      <a:gd name="connsiteX34" fmla="*/ 400050 w 661035"/>
                      <a:gd name="connsiteY34" fmla="*/ 362902 h 1099185"/>
                      <a:gd name="connsiteX35" fmla="*/ 314325 w 661035"/>
                      <a:gd name="connsiteY35" fmla="*/ 72390 h 1099185"/>
                      <a:gd name="connsiteX36" fmla="*/ 220980 w 661035"/>
                      <a:gd name="connsiteY36" fmla="*/ 0 h 1099185"/>
                      <a:gd name="connsiteX0" fmla="*/ 359092 w 661035"/>
                      <a:gd name="connsiteY0" fmla="*/ 597218 h 1112468"/>
                      <a:gd name="connsiteX1" fmla="*/ 620078 w 661035"/>
                      <a:gd name="connsiteY1" fmla="*/ 739140 h 1112468"/>
                      <a:gd name="connsiteX2" fmla="*/ 584835 w 661035"/>
                      <a:gd name="connsiteY2" fmla="*/ 818198 h 1112468"/>
                      <a:gd name="connsiteX3" fmla="*/ 584836 w 661035"/>
                      <a:gd name="connsiteY3" fmla="*/ 818198 h 1112468"/>
                      <a:gd name="connsiteX4" fmla="*/ 545783 w 661035"/>
                      <a:gd name="connsiteY4" fmla="*/ 882015 h 1112468"/>
                      <a:gd name="connsiteX5" fmla="*/ 538930 w 661035"/>
                      <a:gd name="connsiteY5" fmla="*/ 891439 h 1112468"/>
                      <a:gd name="connsiteX6" fmla="*/ 539116 w 661035"/>
                      <a:gd name="connsiteY6" fmla="*/ 891540 h 1112468"/>
                      <a:gd name="connsiteX7" fmla="*/ 500063 w 661035"/>
                      <a:gd name="connsiteY7" fmla="*/ 940118 h 1112468"/>
                      <a:gd name="connsiteX8" fmla="*/ 500063 w 661035"/>
                      <a:gd name="connsiteY8" fmla="*/ 941070 h 1112468"/>
                      <a:gd name="connsiteX9" fmla="*/ 451485 w 661035"/>
                      <a:gd name="connsiteY9" fmla="*/ 989648 h 1112468"/>
                      <a:gd name="connsiteX10" fmla="*/ 396629 w 661035"/>
                      <a:gd name="connsiteY10" fmla="*/ 1033155 h 1112468"/>
                      <a:gd name="connsiteX11" fmla="*/ 397193 w 661035"/>
                      <a:gd name="connsiteY11" fmla="*/ 1033462 h 1112468"/>
                      <a:gd name="connsiteX12" fmla="*/ 320041 w 661035"/>
                      <a:gd name="connsiteY12" fmla="*/ 1076325 h 1112468"/>
                      <a:gd name="connsiteX13" fmla="*/ 319088 w 661035"/>
                      <a:gd name="connsiteY13" fmla="*/ 1077277 h 1112468"/>
                      <a:gd name="connsiteX14" fmla="*/ 247796 w 661035"/>
                      <a:gd name="connsiteY14" fmla="*/ 1112468 h 1112468"/>
                      <a:gd name="connsiteX15" fmla="*/ 0 w 661035"/>
                      <a:gd name="connsiteY15" fmla="*/ 957262 h 1112468"/>
                      <a:gd name="connsiteX16" fmla="*/ 59055 w 661035"/>
                      <a:gd name="connsiteY16" fmla="*/ 935355 h 1112468"/>
                      <a:gd name="connsiteX17" fmla="*/ 60008 w 661035"/>
                      <a:gd name="connsiteY17" fmla="*/ 935355 h 1112468"/>
                      <a:gd name="connsiteX18" fmla="*/ 135745 w 661035"/>
                      <a:gd name="connsiteY18" fmla="*/ 891807 h 1112468"/>
                      <a:gd name="connsiteX19" fmla="*/ 135255 w 661035"/>
                      <a:gd name="connsiteY19" fmla="*/ 891540 h 1112468"/>
                      <a:gd name="connsiteX20" fmla="*/ 190500 w 661035"/>
                      <a:gd name="connsiteY20" fmla="*/ 847725 h 1112468"/>
                      <a:gd name="connsiteX21" fmla="*/ 239078 w 661035"/>
                      <a:gd name="connsiteY21" fmla="*/ 799148 h 1112468"/>
                      <a:gd name="connsiteX22" fmla="*/ 239078 w 661035"/>
                      <a:gd name="connsiteY22" fmla="*/ 798196 h 1112468"/>
                      <a:gd name="connsiteX23" fmla="*/ 277307 w 661035"/>
                      <a:gd name="connsiteY23" fmla="*/ 750642 h 1112468"/>
                      <a:gd name="connsiteX24" fmla="*/ 277178 w 661035"/>
                      <a:gd name="connsiteY24" fmla="*/ 750571 h 1112468"/>
                      <a:gd name="connsiteX25" fmla="*/ 284798 w 661035"/>
                      <a:gd name="connsiteY25" fmla="*/ 740093 h 1112468"/>
                      <a:gd name="connsiteX26" fmla="*/ 323850 w 661035"/>
                      <a:gd name="connsiteY26" fmla="*/ 676275 h 1112468"/>
                      <a:gd name="connsiteX27" fmla="*/ 359092 w 661035"/>
                      <a:gd name="connsiteY27" fmla="*/ 597218 h 1112468"/>
                      <a:gd name="connsiteX28" fmla="*/ 220980 w 661035"/>
                      <a:gd name="connsiteY28" fmla="*/ 0 h 1112468"/>
                      <a:gd name="connsiteX29" fmla="*/ 481965 w 661035"/>
                      <a:gd name="connsiteY29" fmla="*/ 141922 h 1112468"/>
                      <a:gd name="connsiteX30" fmla="*/ 575310 w 661035"/>
                      <a:gd name="connsiteY30" fmla="*/ 214313 h 1112468"/>
                      <a:gd name="connsiteX31" fmla="*/ 661035 w 661035"/>
                      <a:gd name="connsiteY31" fmla="*/ 504825 h 1112468"/>
                      <a:gd name="connsiteX32" fmla="*/ 621030 w 661035"/>
                      <a:gd name="connsiteY32" fmla="*/ 739140 h 1112468"/>
                      <a:gd name="connsiteX33" fmla="*/ 360045 w 661035"/>
                      <a:gd name="connsiteY33" fmla="*/ 597218 h 1112468"/>
                      <a:gd name="connsiteX34" fmla="*/ 400050 w 661035"/>
                      <a:gd name="connsiteY34" fmla="*/ 362902 h 1112468"/>
                      <a:gd name="connsiteX35" fmla="*/ 314325 w 661035"/>
                      <a:gd name="connsiteY35" fmla="*/ 72390 h 1112468"/>
                      <a:gd name="connsiteX36" fmla="*/ 220980 w 661035"/>
                      <a:gd name="connsiteY36" fmla="*/ 0 h 111246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</a:cxnLst>
                    <a:rect l="l" t="t" r="r" b="b"/>
                    <a:pathLst>
                      <a:path w="661035" h="1112468">
                        <a:moveTo>
                          <a:pt x="359092" y="597218"/>
                        </a:moveTo>
                        <a:lnTo>
                          <a:pt x="620078" y="739140"/>
                        </a:lnTo>
                        <a:lnTo>
                          <a:pt x="584835" y="818198"/>
                        </a:lnTo>
                        <a:lnTo>
                          <a:pt x="584836" y="818198"/>
                        </a:lnTo>
                        <a:cubicBezTo>
                          <a:pt x="573405" y="840105"/>
                          <a:pt x="560070" y="861060"/>
                          <a:pt x="545783" y="882015"/>
                        </a:cubicBezTo>
                        <a:lnTo>
                          <a:pt x="538930" y="891439"/>
                        </a:lnTo>
                        <a:lnTo>
                          <a:pt x="539116" y="891540"/>
                        </a:lnTo>
                        <a:cubicBezTo>
                          <a:pt x="525780" y="908686"/>
                          <a:pt x="513398" y="924878"/>
                          <a:pt x="500063" y="940118"/>
                        </a:cubicBezTo>
                        <a:lnTo>
                          <a:pt x="500063" y="941070"/>
                        </a:lnTo>
                        <a:cubicBezTo>
                          <a:pt x="483870" y="958215"/>
                          <a:pt x="467678" y="974408"/>
                          <a:pt x="451485" y="989648"/>
                        </a:cubicBezTo>
                        <a:lnTo>
                          <a:pt x="396629" y="1033155"/>
                        </a:lnTo>
                        <a:lnTo>
                          <a:pt x="397193" y="1033462"/>
                        </a:lnTo>
                        <a:cubicBezTo>
                          <a:pt x="371475" y="1049655"/>
                          <a:pt x="346711" y="1063943"/>
                          <a:pt x="320041" y="1076325"/>
                        </a:cubicBezTo>
                        <a:lnTo>
                          <a:pt x="319088" y="1077277"/>
                        </a:lnTo>
                        <a:lnTo>
                          <a:pt x="247796" y="1112468"/>
                        </a:lnTo>
                        <a:lnTo>
                          <a:pt x="0" y="957262"/>
                        </a:lnTo>
                        <a:lnTo>
                          <a:pt x="59055" y="935355"/>
                        </a:lnTo>
                        <a:lnTo>
                          <a:pt x="60008" y="935355"/>
                        </a:lnTo>
                        <a:lnTo>
                          <a:pt x="135745" y="891807"/>
                        </a:lnTo>
                        <a:lnTo>
                          <a:pt x="135255" y="891540"/>
                        </a:lnTo>
                        <a:cubicBezTo>
                          <a:pt x="154305" y="878205"/>
                          <a:pt x="173355" y="863918"/>
                          <a:pt x="190500" y="847725"/>
                        </a:cubicBezTo>
                        <a:cubicBezTo>
                          <a:pt x="207645" y="832486"/>
                          <a:pt x="222885" y="816293"/>
                          <a:pt x="239078" y="799148"/>
                        </a:cubicBezTo>
                        <a:lnTo>
                          <a:pt x="239078" y="798196"/>
                        </a:lnTo>
                        <a:lnTo>
                          <a:pt x="277307" y="750642"/>
                        </a:lnTo>
                        <a:lnTo>
                          <a:pt x="277178" y="750571"/>
                        </a:lnTo>
                        <a:cubicBezTo>
                          <a:pt x="280036" y="746761"/>
                          <a:pt x="281941" y="743903"/>
                          <a:pt x="284798" y="740093"/>
                        </a:cubicBezTo>
                        <a:cubicBezTo>
                          <a:pt x="299086" y="719138"/>
                          <a:pt x="312420" y="698183"/>
                          <a:pt x="323850" y="676275"/>
                        </a:cubicBezTo>
                        <a:cubicBezTo>
                          <a:pt x="337185" y="650558"/>
                          <a:pt x="349567" y="623888"/>
                          <a:pt x="359092" y="597218"/>
                        </a:cubicBezTo>
                        <a:close/>
                        <a:moveTo>
                          <a:pt x="220980" y="0"/>
                        </a:moveTo>
                        <a:lnTo>
                          <a:pt x="481965" y="141922"/>
                        </a:lnTo>
                        <a:cubicBezTo>
                          <a:pt x="521970" y="163830"/>
                          <a:pt x="553403" y="187642"/>
                          <a:pt x="575310" y="214313"/>
                        </a:cubicBezTo>
                        <a:cubicBezTo>
                          <a:pt x="632460" y="281940"/>
                          <a:pt x="661035" y="379095"/>
                          <a:pt x="661035" y="504825"/>
                        </a:cubicBezTo>
                        <a:cubicBezTo>
                          <a:pt x="660083" y="588645"/>
                          <a:pt x="646748" y="666750"/>
                          <a:pt x="621030" y="739140"/>
                        </a:cubicBezTo>
                        <a:lnTo>
                          <a:pt x="360045" y="597218"/>
                        </a:lnTo>
                        <a:cubicBezTo>
                          <a:pt x="386715" y="524827"/>
                          <a:pt x="400050" y="446722"/>
                          <a:pt x="400050" y="362902"/>
                        </a:cubicBezTo>
                        <a:cubicBezTo>
                          <a:pt x="400050" y="237172"/>
                          <a:pt x="371475" y="140970"/>
                          <a:pt x="314325" y="72390"/>
                        </a:cubicBezTo>
                        <a:cubicBezTo>
                          <a:pt x="291465" y="45720"/>
                          <a:pt x="260985" y="20955"/>
                          <a:pt x="220980" y="0"/>
                        </a:cubicBezTo>
                        <a:close/>
                      </a:path>
                    </a:pathLst>
                  </a:custGeom>
                  <a:grpFill/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US" dirty="0"/>
                  </a:p>
                </p:txBody>
              </p:sp>
              <p:sp>
                <p:nvSpPr>
                  <p:cNvPr id="173" name="Freeform: Shape 172">
                    <a:extLst>
                      <a:ext uri="{FF2B5EF4-FFF2-40B4-BE49-F238E27FC236}">
                        <a16:creationId xmlns:a16="http://schemas.microsoft.com/office/drawing/2014/main" id="{58F4CDE7-CFC0-4C82-9FA5-09AEDF988030}"/>
                      </a:ext>
                    </a:extLst>
                  </p:cNvPr>
                  <p:cNvSpPr/>
                  <p:nvPr/>
                </p:nvSpPr>
                <p:spPr>
                  <a:xfrm>
                    <a:off x="2967026" y="3229268"/>
                    <a:ext cx="673417" cy="247650"/>
                  </a:xfrm>
                  <a:custGeom>
                    <a:avLst/>
                    <a:gdLst>
                      <a:gd name="connsiteX0" fmla="*/ 261937 w 673417"/>
                      <a:gd name="connsiteY0" fmla="*/ 45720 h 247650"/>
                      <a:gd name="connsiteX1" fmla="*/ 288607 w 673417"/>
                      <a:gd name="connsiteY1" fmla="*/ 53340 h 247650"/>
                      <a:gd name="connsiteX2" fmla="*/ 387667 w 673417"/>
                      <a:gd name="connsiteY2" fmla="*/ 93345 h 247650"/>
                      <a:gd name="connsiteX3" fmla="*/ 412432 w 673417"/>
                      <a:gd name="connsiteY3" fmla="*/ 105728 h 247650"/>
                      <a:gd name="connsiteX4" fmla="*/ 673417 w 673417"/>
                      <a:gd name="connsiteY4" fmla="*/ 247650 h 247650"/>
                      <a:gd name="connsiteX5" fmla="*/ 647700 w 673417"/>
                      <a:gd name="connsiteY5" fmla="*/ 235267 h 247650"/>
                      <a:gd name="connsiteX6" fmla="*/ 644991 w 673417"/>
                      <a:gd name="connsiteY6" fmla="*/ 233789 h 247650"/>
                      <a:gd name="connsiteX7" fmla="*/ 549592 w 673417"/>
                      <a:gd name="connsiteY7" fmla="*/ 195262 h 247650"/>
                      <a:gd name="connsiteX8" fmla="*/ 522922 w 673417"/>
                      <a:gd name="connsiteY8" fmla="*/ 186690 h 247650"/>
                      <a:gd name="connsiteX9" fmla="*/ 0 w 673417"/>
                      <a:gd name="connsiteY9" fmla="*/ 0 h 247650"/>
                      <a:gd name="connsiteX10" fmla="*/ 80010 w 673417"/>
                      <a:gd name="connsiteY10" fmla="*/ 11430 h 247650"/>
                      <a:gd name="connsiteX11" fmla="*/ 80421 w 673417"/>
                      <a:gd name="connsiteY11" fmla="*/ 11654 h 247650"/>
                      <a:gd name="connsiteX12" fmla="*/ 185499 w 673417"/>
                      <a:gd name="connsiteY12" fmla="*/ 28933 h 247650"/>
                      <a:gd name="connsiteX13" fmla="*/ 261937 w 673417"/>
                      <a:gd name="connsiteY13" fmla="*/ 45720 h 247650"/>
                      <a:gd name="connsiteX14" fmla="*/ 522922 w 673417"/>
                      <a:gd name="connsiteY14" fmla="*/ 187643 h 247650"/>
                      <a:gd name="connsiteX15" fmla="*/ 340042 w 673417"/>
                      <a:gd name="connsiteY15" fmla="*/ 153353 h 247650"/>
                      <a:gd name="connsiteX16" fmla="*/ 260985 w 673417"/>
                      <a:gd name="connsiteY16" fmla="*/ 141923 h 24765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</a:cxnLst>
                    <a:rect l="l" t="t" r="r" b="b"/>
                    <a:pathLst>
                      <a:path w="673417" h="247650">
                        <a:moveTo>
                          <a:pt x="261937" y="45720"/>
                        </a:moveTo>
                        <a:cubicBezTo>
                          <a:pt x="271462" y="48578"/>
                          <a:pt x="280987" y="50483"/>
                          <a:pt x="288607" y="53340"/>
                        </a:cubicBezTo>
                        <a:cubicBezTo>
                          <a:pt x="323850" y="64770"/>
                          <a:pt x="357187" y="79058"/>
                          <a:pt x="387667" y="93345"/>
                        </a:cubicBezTo>
                        <a:cubicBezTo>
                          <a:pt x="396240" y="97155"/>
                          <a:pt x="404812" y="101917"/>
                          <a:pt x="412432" y="105728"/>
                        </a:cubicBezTo>
                        <a:lnTo>
                          <a:pt x="673417" y="247650"/>
                        </a:lnTo>
                        <a:cubicBezTo>
                          <a:pt x="664845" y="243840"/>
                          <a:pt x="656272" y="239078"/>
                          <a:pt x="647700" y="235267"/>
                        </a:cubicBezTo>
                        <a:lnTo>
                          <a:pt x="644991" y="233789"/>
                        </a:lnTo>
                        <a:lnTo>
                          <a:pt x="549592" y="195262"/>
                        </a:lnTo>
                        <a:cubicBezTo>
                          <a:pt x="541972" y="192405"/>
                          <a:pt x="532447" y="189548"/>
                          <a:pt x="522922" y="186690"/>
                        </a:cubicBezTo>
                        <a:close/>
                        <a:moveTo>
                          <a:pt x="0" y="0"/>
                        </a:moveTo>
                        <a:lnTo>
                          <a:pt x="80010" y="11430"/>
                        </a:lnTo>
                        <a:lnTo>
                          <a:pt x="80421" y="11654"/>
                        </a:lnTo>
                        <a:lnTo>
                          <a:pt x="185499" y="28933"/>
                        </a:lnTo>
                        <a:cubicBezTo>
                          <a:pt x="215979" y="34528"/>
                          <a:pt x="241458" y="40005"/>
                          <a:pt x="261937" y="45720"/>
                        </a:cubicBezTo>
                        <a:lnTo>
                          <a:pt x="522922" y="187643"/>
                        </a:lnTo>
                        <a:cubicBezTo>
                          <a:pt x="481965" y="176213"/>
                          <a:pt x="421004" y="164783"/>
                          <a:pt x="340042" y="153353"/>
                        </a:cubicBezTo>
                        <a:lnTo>
                          <a:pt x="260985" y="141923"/>
                        </a:lnTo>
                        <a:close/>
                      </a:path>
                    </a:pathLst>
                  </a:custGeom>
                  <a:grpFill/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US"/>
                  </a:p>
                </p:txBody>
              </p:sp>
              <p:sp>
                <p:nvSpPr>
                  <p:cNvPr id="174" name="Freeform: Shape 173">
                    <a:extLst>
                      <a:ext uri="{FF2B5EF4-FFF2-40B4-BE49-F238E27FC236}">
                        <a16:creationId xmlns:a16="http://schemas.microsoft.com/office/drawing/2014/main" id="{B534F737-5953-494B-BD72-E1705FAF7203}"/>
                      </a:ext>
                    </a:extLst>
                  </p:cNvPr>
                  <p:cNvSpPr/>
                  <p:nvPr/>
                </p:nvSpPr>
                <p:spPr>
                  <a:xfrm>
                    <a:off x="2707091" y="3532163"/>
                    <a:ext cx="257175" cy="1238250"/>
                  </a:xfrm>
                  <a:custGeom>
                    <a:avLst/>
                    <a:gdLst>
                      <a:gd name="connsiteX0" fmla="*/ 260985 w 257175"/>
                      <a:gd name="connsiteY0" fmla="*/ 1244918 h 1238250"/>
                      <a:gd name="connsiteX1" fmla="*/ 0 w 257175"/>
                      <a:gd name="connsiteY1" fmla="*/ 1102995 h 1238250"/>
                      <a:gd name="connsiteX2" fmla="*/ 1905 w 257175"/>
                      <a:gd name="connsiteY2" fmla="*/ 0 h 1238250"/>
                      <a:gd name="connsiteX3" fmla="*/ 262890 w 257175"/>
                      <a:gd name="connsiteY3" fmla="*/ 141922 h 123825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257175" h="1238250">
                        <a:moveTo>
                          <a:pt x="260985" y="1244918"/>
                        </a:moveTo>
                        <a:lnTo>
                          <a:pt x="0" y="1102995"/>
                        </a:lnTo>
                        <a:lnTo>
                          <a:pt x="1905" y="0"/>
                        </a:lnTo>
                        <a:lnTo>
                          <a:pt x="262890" y="141922"/>
                        </a:lnTo>
                        <a:close/>
                      </a:path>
                    </a:pathLst>
                  </a:custGeom>
                  <a:grpFill/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US"/>
                  </a:p>
                </p:txBody>
              </p:sp>
              <p:sp>
                <p:nvSpPr>
                  <p:cNvPr id="175" name="Freeform: Shape 174">
                    <a:extLst>
                      <a:ext uri="{FF2B5EF4-FFF2-40B4-BE49-F238E27FC236}">
                        <a16:creationId xmlns:a16="http://schemas.microsoft.com/office/drawing/2014/main" id="{4D93ECFE-2353-4C6C-8547-54FB744B0A3A}"/>
                      </a:ext>
                    </a:extLst>
                  </p:cNvPr>
                  <p:cNvSpPr/>
                  <p:nvPr/>
                </p:nvSpPr>
                <p:spPr>
                  <a:xfrm>
                    <a:off x="3110832" y="2270955"/>
                    <a:ext cx="457201" cy="495301"/>
                  </a:xfrm>
                  <a:custGeom>
                    <a:avLst/>
                    <a:gdLst>
                      <a:gd name="connsiteX0" fmla="*/ 459105 w 457200"/>
                      <a:gd name="connsiteY0" fmla="*/ 500063 h 495300"/>
                      <a:gd name="connsiteX1" fmla="*/ 198120 w 457200"/>
                      <a:gd name="connsiteY1" fmla="*/ 358140 h 495300"/>
                      <a:gd name="connsiteX2" fmla="*/ 80963 w 457200"/>
                      <a:gd name="connsiteY2" fmla="*/ 62865 h 495300"/>
                      <a:gd name="connsiteX3" fmla="*/ 0 w 457200"/>
                      <a:gd name="connsiteY3" fmla="*/ 0 h 495300"/>
                      <a:gd name="connsiteX4" fmla="*/ 260985 w 457200"/>
                      <a:gd name="connsiteY4" fmla="*/ 141923 h 495300"/>
                      <a:gd name="connsiteX5" fmla="*/ 341948 w 457200"/>
                      <a:gd name="connsiteY5" fmla="*/ 204788 h 495300"/>
                      <a:gd name="connsiteX6" fmla="*/ 459105 w 457200"/>
                      <a:gd name="connsiteY6" fmla="*/ 500063 h 49530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457200" h="495300">
                        <a:moveTo>
                          <a:pt x="459105" y="500063"/>
                        </a:moveTo>
                        <a:lnTo>
                          <a:pt x="198120" y="358140"/>
                        </a:lnTo>
                        <a:cubicBezTo>
                          <a:pt x="179070" y="224790"/>
                          <a:pt x="140017" y="126683"/>
                          <a:pt x="80963" y="62865"/>
                        </a:cubicBezTo>
                        <a:cubicBezTo>
                          <a:pt x="57150" y="38100"/>
                          <a:pt x="30480" y="17145"/>
                          <a:pt x="0" y="0"/>
                        </a:cubicBezTo>
                        <a:lnTo>
                          <a:pt x="260985" y="141923"/>
                        </a:lnTo>
                        <a:cubicBezTo>
                          <a:pt x="291465" y="158115"/>
                          <a:pt x="318135" y="179070"/>
                          <a:pt x="341948" y="204788"/>
                        </a:cubicBezTo>
                        <a:cubicBezTo>
                          <a:pt x="401955" y="268605"/>
                          <a:pt x="441008" y="366713"/>
                          <a:pt x="459105" y="500063"/>
                        </a:cubicBezTo>
                      </a:path>
                    </a:pathLst>
                  </a:custGeom>
                  <a:grpFill/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US"/>
                  </a:p>
                </p:txBody>
              </p:sp>
              <p:sp>
                <p:nvSpPr>
                  <p:cNvPr id="176" name="Freeform: Shape 175">
                    <a:extLst>
                      <a:ext uri="{FF2B5EF4-FFF2-40B4-BE49-F238E27FC236}">
                        <a16:creationId xmlns:a16="http://schemas.microsoft.com/office/drawing/2014/main" id="{D6F646DF-F706-435B-9FCB-455710B57DA1}"/>
                      </a:ext>
                    </a:extLst>
                  </p:cNvPr>
                  <p:cNvSpPr/>
                  <p:nvPr/>
                </p:nvSpPr>
                <p:spPr>
                  <a:xfrm>
                    <a:off x="2541356" y="3138780"/>
                    <a:ext cx="428625" cy="200026"/>
                  </a:xfrm>
                  <a:custGeom>
                    <a:avLst/>
                    <a:gdLst>
                      <a:gd name="connsiteX0" fmla="*/ 0 w 428625"/>
                      <a:gd name="connsiteY0" fmla="*/ 0 h 200026"/>
                      <a:gd name="connsiteX1" fmla="*/ 17145 w 428625"/>
                      <a:gd name="connsiteY1" fmla="*/ 8573 h 200026"/>
                      <a:gd name="connsiteX2" fmla="*/ 109538 w 428625"/>
                      <a:gd name="connsiteY2" fmla="*/ 44768 h 200026"/>
                      <a:gd name="connsiteX3" fmla="*/ 370023 w 428625"/>
                      <a:gd name="connsiteY3" fmla="*/ 186418 h 200026"/>
                      <a:gd name="connsiteX4" fmla="*/ 110490 w 428625"/>
                      <a:gd name="connsiteY4" fmla="*/ 44768 h 200026"/>
                      <a:gd name="connsiteX5" fmla="*/ 168592 w 428625"/>
                      <a:gd name="connsiteY5" fmla="*/ 59056 h 200026"/>
                      <a:gd name="connsiteX6" fmla="*/ 428625 w 428625"/>
                      <a:gd name="connsiteY6" fmla="*/ 200026 h 200026"/>
                      <a:gd name="connsiteX7" fmla="*/ 370523 w 428625"/>
                      <a:gd name="connsiteY7" fmla="*/ 186691 h 200026"/>
                      <a:gd name="connsiteX8" fmla="*/ 370517 w 428625"/>
                      <a:gd name="connsiteY8" fmla="*/ 186688 h 200026"/>
                      <a:gd name="connsiteX9" fmla="*/ 278130 w 428625"/>
                      <a:gd name="connsiteY9" fmla="*/ 150495 h 200026"/>
                      <a:gd name="connsiteX10" fmla="*/ 260985 w 428625"/>
                      <a:gd name="connsiteY10" fmla="*/ 141923 h 20002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428625" h="200026">
                        <a:moveTo>
                          <a:pt x="0" y="0"/>
                        </a:moveTo>
                        <a:cubicBezTo>
                          <a:pt x="5715" y="2858"/>
                          <a:pt x="11430" y="5715"/>
                          <a:pt x="17145" y="8573"/>
                        </a:cubicBezTo>
                        <a:cubicBezTo>
                          <a:pt x="44767" y="21908"/>
                          <a:pt x="75248" y="34290"/>
                          <a:pt x="109538" y="44768"/>
                        </a:cubicBezTo>
                        <a:lnTo>
                          <a:pt x="370023" y="186418"/>
                        </a:lnTo>
                        <a:lnTo>
                          <a:pt x="110490" y="44768"/>
                        </a:lnTo>
                        <a:lnTo>
                          <a:pt x="168592" y="59056"/>
                        </a:lnTo>
                        <a:lnTo>
                          <a:pt x="428625" y="200026"/>
                        </a:lnTo>
                        <a:lnTo>
                          <a:pt x="370523" y="186691"/>
                        </a:lnTo>
                        <a:lnTo>
                          <a:pt x="370517" y="186688"/>
                        </a:lnTo>
                        <a:lnTo>
                          <a:pt x="278130" y="150495"/>
                        </a:lnTo>
                        <a:cubicBezTo>
                          <a:pt x="272415" y="147638"/>
                          <a:pt x="266700" y="144780"/>
                          <a:pt x="260985" y="141923"/>
                        </a:cubicBezTo>
                        <a:close/>
                      </a:path>
                    </a:pathLst>
                  </a:custGeom>
                  <a:grpFill/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US"/>
                  </a:p>
                </p:txBody>
              </p:sp>
              <p:sp>
                <p:nvSpPr>
                  <p:cNvPr id="177" name="Freeform: Shape 176">
                    <a:extLst>
                      <a:ext uri="{FF2B5EF4-FFF2-40B4-BE49-F238E27FC236}">
                        <a16:creationId xmlns:a16="http://schemas.microsoft.com/office/drawing/2014/main" id="{FCA62938-D403-42CC-9AE4-EB2576876109}"/>
                      </a:ext>
                    </a:extLst>
                  </p:cNvPr>
                  <p:cNvSpPr/>
                  <p:nvPr/>
                </p:nvSpPr>
                <p:spPr>
                  <a:xfrm>
                    <a:off x="2969883" y="1938632"/>
                    <a:ext cx="618767" cy="219303"/>
                  </a:xfrm>
                  <a:custGeom>
                    <a:avLst/>
                    <a:gdLst>
                      <a:gd name="connsiteX0" fmla="*/ 323751 w 603786"/>
                      <a:gd name="connsiteY0" fmla="*/ 66771 h 218219"/>
                      <a:gd name="connsiteX1" fmla="*/ 342801 w 603786"/>
                      <a:gd name="connsiteY1" fmla="*/ 76296 h 218219"/>
                      <a:gd name="connsiteX2" fmla="*/ 603786 w 603786"/>
                      <a:gd name="connsiteY2" fmla="*/ 218219 h 218219"/>
                      <a:gd name="connsiteX3" fmla="*/ 584736 w 603786"/>
                      <a:gd name="connsiteY3" fmla="*/ 208694 h 218219"/>
                      <a:gd name="connsiteX4" fmla="*/ 0 w 603786"/>
                      <a:gd name="connsiteY4" fmla="*/ 0 h 218219"/>
                      <a:gd name="connsiteX5" fmla="*/ 100965 w 603786"/>
                      <a:gd name="connsiteY5" fmla="*/ 2857 h 218219"/>
                      <a:gd name="connsiteX6" fmla="*/ 102772 w 603786"/>
                      <a:gd name="connsiteY6" fmla="*/ 3833 h 218219"/>
                      <a:gd name="connsiteX7" fmla="*/ 214213 w 603786"/>
                      <a:gd name="connsiteY7" fmla="*/ 22860 h 218219"/>
                      <a:gd name="connsiteX8" fmla="*/ 236092 w 603786"/>
                      <a:gd name="connsiteY8" fmla="*/ 34757 h 218219"/>
                      <a:gd name="connsiteX9" fmla="*/ 323751 w 603786"/>
                      <a:gd name="connsiteY9" fmla="*/ 66772 h 218219"/>
                      <a:gd name="connsiteX10" fmla="*/ 584736 w 603786"/>
                      <a:gd name="connsiteY10" fmla="*/ 208695 h 218219"/>
                      <a:gd name="connsiteX11" fmla="*/ 475198 w 603786"/>
                      <a:gd name="connsiteY11" fmla="*/ 168690 h 218219"/>
                      <a:gd name="connsiteX12" fmla="*/ 464489 w 603786"/>
                      <a:gd name="connsiteY12" fmla="*/ 162866 h 218219"/>
                      <a:gd name="connsiteX13" fmla="*/ 358041 w 603786"/>
                      <a:gd name="connsiteY13" fmla="*/ 143827 h 218219"/>
                      <a:gd name="connsiteX14" fmla="*/ 357901 w 603786"/>
                      <a:gd name="connsiteY14" fmla="*/ 143751 h 218219"/>
                      <a:gd name="connsiteX15" fmla="*/ 260033 w 603786"/>
                      <a:gd name="connsiteY15" fmla="*/ 141922 h 218219"/>
                      <a:gd name="connsiteX0" fmla="*/ 323751 w 603786"/>
                      <a:gd name="connsiteY0" fmla="*/ 66771 h 218219"/>
                      <a:gd name="connsiteX1" fmla="*/ 342801 w 603786"/>
                      <a:gd name="connsiteY1" fmla="*/ 76296 h 218219"/>
                      <a:gd name="connsiteX2" fmla="*/ 603786 w 603786"/>
                      <a:gd name="connsiteY2" fmla="*/ 218219 h 218219"/>
                      <a:gd name="connsiteX3" fmla="*/ 584736 w 603786"/>
                      <a:gd name="connsiteY3" fmla="*/ 208694 h 218219"/>
                      <a:gd name="connsiteX4" fmla="*/ 323751 w 603786"/>
                      <a:gd name="connsiteY4" fmla="*/ 66771 h 218219"/>
                      <a:gd name="connsiteX5" fmla="*/ 0 w 603786"/>
                      <a:gd name="connsiteY5" fmla="*/ 0 h 218219"/>
                      <a:gd name="connsiteX6" fmla="*/ 100965 w 603786"/>
                      <a:gd name="connsiteY6" fmla="*/ 2857 h 218219"/>
                      <a:gd name="connsiteX7" fmla="*/ 102772 w 603786"/>
                      <a:gd name="connsiteY7" fmla="*/ 3833 h 218219"/>
                      <a:gd name="connsiteX8" fmla="*/ 214213 w 603786"/>
                      <a:gd name="connsiteY8" fmla="*/ 22860 h 218219"/>
                      <a:gd name="connsiteX9" fmla="*/ 323751 w 603786"/>
                      <a:gd name="connsiteY9" fmla="*/ 66772 h 218219"/>
                      <a:gd name="connsiteX10" fmla="*/ 584736 w 603786"/>
                      <a:gd name="connsiteY10" fmla="*/ 208695 h 218219"/>
                      <a:gd name="connsiteX11" fmla="*/ 475198 w 603786"/>
                      <a:gd name="connsiteY11" fmla="*/ 168690 h 218219"/>
                      <a:gd name="connsiteX12" fmla="*/ 464489 w 603786"/>
                      <a:gd name="connsiteY12" fmla="*/ 162866 h 218219"/>
                      <a:gd name="connsiteX13" fmla="*/ 358041 w 603786"/>
                      <a:gd name="connsiteY13" fmla="*/ 143827 h 218219"/>
                      <a:gd name="connsiteX14" fmla="*/ 357901 w 603786"/>
                      <a:gd name="connsiteY14" fmla="*/ 143751 h 218219"/>
                      <a:gd name="connsiteX15" fmla="*/ 260033 w 603786"/>
                      <a:gd name="connsiteY15" fmla="*/ 141922 h 218219"/>
                      <a:gd name="connsiteX16" fmla="*/ 0 w 603786"/>
                      <a:gd name="connsiteY16" fmla="*/ 0 h 218219"/>
                      <a:gd name="connsiteX0" fmla="*/ 323751 w 603786"/>
                      <a:gd name="connsiteY0" fmla="*/ 66771 h 218219"/>
                      <a:gd name="connsiteX1" fmla="*/ 603786 w 603786"/>
                      <a:gd name="connsiteY1" fmla="*/ 218219 h 218219"/>
                      <a:gd name="connsiteX2" fmla="*/ 584736 w 603786"/>
                      <a:gd name="connsiteY2" fmla="*/ 208694 h 218219"/>
                      <a:gd name="connsiteX3" fmla="*/ 323751 w 603786"/>
                      <a:gd name="connsiteY3" fmla="*/ 66771 h 218219"/>
                      <a:gd name="connsiteX4" fmla="*/ 0 w 603786"/>
                      <a:gd name="connsiteY4" fmla="*/ 0 h 218219"/>
                      <a:gd name="connsiteX5" fmla="*/ 100965 w 603786"/>
                      <a:gd name="connsiteY5" fmla="*/ 2857 h 218219"/>
                      <a:gd name="connsiteX6" fmla="*/ 102772 w 603786"/>
                      <a:gd name="connsiteY6" fmla="*/ 3833 h 218219"/>
                      <a:gd name="connsiteX7" fmla="*/ 214213 w 603786"/>
                      <a:gd name="connsiteY7" fmla="*/ 22860 h 218219"/>
                      <a:gd name="connsiteX8" fmla="*/ 323751 w 603786"/>
                      <a:gd name="connsiteY8" fmla="*/ 66772 h 218219"/>
                      <a:gd name="connsiteX9" fmla="*/ 584736 w 603786"/>
                      <a:gd name="connsiteY9" fmla="*/ 208695 h 218219"/>
                      <a:gd name="connsiteX10" fmla="*/ 475198 w 603786"/>
                      <a:gd name="connsiteY10" fmla="*/ 168690 h 218219"/>
                      <a:gd name="connsiteX11" fmla="*/ 464489 w 603786"/>
                      <a:gd name="connsiteY11" fmla="*/ 162866 h 218219"/>
                      <a:gd name="connsiteX12" fmla="*/ 358041 w 603786"/>
                      <a:gd name="connsiteY12" fmla="*/ 143827 h 218219"/>
                      <a:gd name="connsiteX13" fmla="*/ 357901 w 603786"/>
                      <a:gd name="connsiteY13" fmla="*/ 143751 h 218219"/>
                      <a:gd name="connsiteX14" fmla="*/ 260033 w 603786"/>
                      <a:gd name="connsiteY14" fmla="*/ 141922 h 218219"/>
                      <a:gd name="connsiteX15" fmla="*/ 0 w 603786"/>
                      <a:gd name="connsiteY15" fmla="*/ 0 h 218219"/>
                      <a:gd name="connsiteX0" fmla="*/ 323751 w 584736"/>
                      <a:gd name="connsiteY0" fmla="*/ 66771 h 208695"/>
                      <a:gd name="connsiteX1" fmla="*/ 584736 w 584736"/>
                      <a:gd name="connsiteY1" fmla="*/ 208694 h 208695"/>
                      <a:gd name="connsiteX2" fmla="*/ 323751 w 584736"/>
                      <a:gd name="connsiteY2" fmla="*/ 66771 h 208695"/>
                      <a:gd name="connsiteX3" fmla="*/ 0 w 584736"/>
                      <a:gd name="connsiteY3" fmla="*/ 0 h 208695"/>
                      <a:gd name="connsiteX4" fmla="*/ 100965 w 584736"/>
                      <a:gd name="connsiteY4" fmla="*/ 2857 h 208695"/>
                      <a:gd name="connsiteX5" fmla="*/ 102772 w 584736"/>
                      <a:gd name="connsiteY5" fmla="*/ 3833 h 208695"/>
                      <a:gd name="connsiteX6" fmla="*/ 214213 w 584736"/>
                      <a:gd name="connsiteY6" fmla="*/ 22860 h 208695"/>
                      <a:gd name="connsiteX7" fmla="*/ 323751 w 584736"/>
                      <a:gd name="connsiteY7" fmla="*/ 66772 h 208695"/>
                      <a:gd name="connsiteX8" fmla="*/ 584736 w 584736"/>
                      <a:gd name="connsiteY8" fmla="*/ 208695 h 208695"/>
                      <a:gd name="connsiteX9" fmla="*/ 475198 w 584736"/>
                      <a:gd name="connsiteY9" fmla="*/ 168690 h 208695"/>
                      <a:gd name="connsiteX10" fmla="*/ 464489 w 584736"/>
                      <a:gd name="connsiteY10" fmla="*/ 162866 h 208695"/>
                      <a:gd name="connsiteX11" fmla="*/ 358041 w 584736"/>
                      <a:gd name="connsiteY11" fmla="*/ 143827 h 208695"/>
                      <a:gd name="connsiteX12" fmla="*/ 357901 w 584736"/>
                      <a:gd name="connsiteY12" fmla="*/ 143751 h 208695"/>
                      <a:gd name="connsiteX13" fmla="*/ 260033 w 584736"/>
                      <a:gd name="connsiteY13" fmla="*/ 141922 h 208695"/>
                      <a:gd name="connsiteX14" fmla="*/ 0 w 584736"/>
                      <a:gd name="connsiteY14" fmla="*/ 0 h 208695"/>
                      <a:gd name="connsiteX0" fmla="*/ 323751 w 615997"/>
                      <a:gd name="connsiteY0" fmla="*/ 66771 h 216510"/>
                      <a:gd name="connsiteX1" fmla="*/ 584736 w 615997"/>
                      <a:gd name="connsiteY1" fmla="*/ 208694 h 216510"/>
                      <a:gd name="connsiteX2" fmla="*/ 323751 w 615997"/>
                      <a:gd name="connsiteY2" fmla="*/ 66771 h 216510"/>
                      <a:gd name="connsiteX3" fmla="*/ 0 w 615997"/>
                      <a:gd name="connsiteY3" fmla="*/ 0 h 216510"/>
                      <a:gd name="connsiteX4" fmla="*/ 100965 w 615997"/>
                      <a:gd name="connsiteY4" fmla="*/ 2857 h 216510"/>
                      <a:gd name="connsiteX5" fmla="*/ 102772 w 615997"/>
                      <a:gd name="connsiteY5" fmla="*/ 3833 h 216510"/>
                      <a:gd name="connsiteX6" fmla="*/ 214213 w 615997"/>
                      <a:gd name="connsiteY6" fmla="*/ 22860 h 216510"/>
                      <a:gd name="connsiteX7" fmla="*/ 323751 w 615997"/>
                      <a:gd name="connsiteY7" fmla="*/ 66772 h 216510"/>
                      <a:gd name="connsiteX8" fmla="*/ 615997 w 615997"/>
                      <a:gd name="connsiteY8" fmla="*/ 216510 h 216510"/>
                      <a:gd name="connsiteX9" fmla="*/ 475198 w 615997"/>
                      <a:gd name="connsiteY9" fmla="*/ 168690 h 216510"/>
                      <a:gd name="connsiteX10" fmla="*/ 464489 w 615997"/>
                      <a:gd name="connsiteY10" fmla="*/ 162866 h 216510"/>
                      <a:gd name="connsiteX11" fmla="*/ 358041 w 615997"/>
                      <a:gd name="connsiteY11" fmla="*/ 143827 h 216510"/>
                      <a:gd name="connsiteX12" fmla="*/ 357901 w 615997"/>
                      <a:gd name="connsiteY12" fmla="*/ 143751 h 216510"/>
                      <a:gd name="connsiteX13" fmla="*/ 260033 w 615997"/>
                      <a:gd name="connsiteY13" fmla="*/ 141922 h 216510"/>
                      <a:gd name="connsiteX14" fmla="*/ 0 w 615997"/>
                      <a:gd name="connsiteY14" fmla="*/ 0 h 216510"/>
                      <a:gd name="connsiteX0" fmla="*/ 323751 w 618767"/>
                      <a:gd name="connsiteY0" fmla="*/ 66771 h 219303"/>
                      <a:gd name="connsiteX1" fmla="*/ 584736 w 618767"/>
                      <a:gd name="connsiteY1" fmla="*/ 208694 h 219303"/>
                      <a:gd name="connsiteX2" fmla="*/ 323751 w 618767"/>
                      <a:gd name="connsiteY2" fmla="*/ 66771 h 219303"/>
                      <a:gd name="connsiteX3" fmla="*/ 0 w 618767"/>
                      <a:gd name="connsiteY3" fmla="*/ 0 h 219303"/>
                      <a:gd name="connsiteX4" fmla="*/ 100965 w 618767"/>
                      <a:gd name="connsiteY4" fmla="*/ 2857 h 219303"/>
                      <a:gd name="connsiteX5" fmla="*/ 102772 w 618767"/>
                      <a:gd name="connsiteY5" fmla="*/ 3833 h 219303"/>
                      <a:gd name="connsiteX6" fmla="*/ 214213 w 618767"/>
                      <a:gd name="connsiteY6" fmla="*/ 22860 h 219303"/>
                      <a:gd name="connsiteX7" fmla="*/ 323751 w 618767"/>
                      <a:gd name="connsiteY7" fmla="*/ 66772 h 219303"/>
                      <a:gd name="connsiteX8" fmla="*/ 615997 w 618767"/>
                      <a:gd name="connsiteY8" fmla="*/ 216510 h 219303"/>
                      <a:gd name="connsiteX9" fmla="*/ 464489 w 618767"/>
                      <a:gd name="connsiteY9" fmla="*/ 162866 h 219303"/>
                      <a:gd name="connsiteX10" fmla="*/ 358041 w 618767"/>
                      <a:gd name="connsiteY10" fmla="*/ 143827 h 219303"/>
                      <a:gd name="connsiteX11" fmla="*/ 357901 w 618767"/>
                      <a:gd name="connsiteY11" fmla="*/ 143751 h 219303"/>
                      <a:gd name="connsiteX12" fmla="*/ 260033 w 618767"/>
                      <a:gd name="connsiteY12" fmla="*/ 141922 h 219303"/>
                      <a:gd name="connsiteX13" fmla="*/ 0 w 618767"/>
                      <a:gd name="connsiteY13" fmla="*/ 0 h 21930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618767" h="219303">
                        <a:moveTo>
                          <a:pt x="323751" y="66771"/>
                        </a:moveTo>
                        <a:lnTo>
                          <a:pt x="584736" y="208694"/>
                        </a:lnTo>
                        <a:lnTo>
                          <a:pt x="323751" y="66771"/>
                        </a:lnTo>
                        <a:close/>
                        <a:moveTo>
                          <a:pt x="0" y="0"/>
                        </a:moveTo>
                        <a:lnTo>
                          <a:pt x="100965" y="2857"/>
                        </a:lnTo>
                        <a:lnTo>
                          <a:pt x="102772" y="3833"/>
                        </a:lnTo>
                        <a:lnTo>
                          <a:pt x="214213" y="22860"/>
                        </a:lnTo>
                        <a:lnTo>
                          <a:pt x="323751" y="66772"/>
                        </a:lnTo>
                        <a:lnTo>
                          <a:pt x="615997" y="216510"/>
                        </a:lnTo>
                        <a:cubicBezTo>
                          <a:pt x="639453" y="232526"/>
                          <a:pt x="507482" y="174980"/>
                          <a:pt x="464489" y="162866"/>
                        </a:cubicBezTo>
                        <a:lnTo>
                          <a:pt x="358041" y="143827"/>
                        </a:lnTo>
                        <a:cubicBezTo>
                          <a:pt x="357994" y="143802"/>
                          <a:pt x="357948" y="143776"/>
                          <a:pt x="357901" y="143751"/>
                        </a:cubicBezTo>
                        <a:lnTo>
                          <a:pt x="260033" y="141922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grpFill/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US"/>
                  </a:p>
                </p:txBody>
              </p:sp>
              <p:sp>
                <p:nvSpPr>
                  <p:cNvPr id="178" name="Freeform: Shape 177">
                    <a:extLst>
                      <a:ext uri="{FF2B5EF4-FFF2-40B4-BE49-F238E27FC236}">
                        <a16:creationId xmlns:a16="http://schemas.microsoft.com/office/drawing/2014/main" id="{9B831989-8138-40B4-BCC8-DE1182274172}"/>
                      </a:ext>
                    </a:extLst>
                  </p:cNvPr>
                  <p:cNvSpPr/>
                  <p:nvPr/>
                </p:nvSpPr>
                <p:spPr>
                  <a:xfrm>
                    <a:off x="2709948" y="2277720"/>
                    <a:ext cx="257175" cy="1066800"/>
                  </a:xfrm>
                  <a:custGeom>
                    <a:avLst/>
                    <a:gdLst>
                      <a:gd name="connsiteX0" fmla="*/ 260033 w 257175"/>
                      <a:gd name="connsiteY0" fmla="*/ 1070610 h 1066800"/>
                      <a:gd name="connsiteX1" fmla="*/ 0 w 257175"/>
                      <a:gd name="connsiteY1" fmla="*/ 929640 h 1066800"/>
                      <a:gd name="connsiteX2" fmla="*/ 1905 w 257175"/>
                      <a:gd name="connsiteY2" fmla="*/ 0 h 1066800"/>
                      <a:gd name="connsiteX3" fmla="*/ 261938 w 257175"/>
                      <a:gd name="connsiteY3" fmla="*/ 141922 h 106680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257175" h="1066800">
                        <a:moveTo>
                          <a:pt x="260033" y="1070610"/>
                        </a:moveTo>
                        <a:lnTo>
                          <a:pt x="0" y="929640"/>
                        </a:lnTo>
                        <a:lnTo>
                          <a:pt x="1905" y="0"/>
                        </a:lnTo>
                        <a:lnTo>
                          <a:pt x="261938" y="141922"/>
                        </a:lnTo>
                        <a:close/>
                      </a:path>
                    </a:pathLst>
                  </a:custGeom>
                  <a:grpFill/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US"/>
                  </a:p>
                </p:txBody>
              </p:sp>
              <p:sp>
                <p:nvSpPr>
                  <p:cNvPr id="179" name="Freeform: Shape 178">
                    <a:extLst>
                      <a:ext uri="{FF2B5EF4-FFF2-40B4-BE49-F238E27FC236}">
                        <a16:creationId xmlns:a16="http://schemas.microsoft.com/office/drawing/2014/main" id="{55DE91A0-88B0-42D3-A71B-F8839641BBBC}"/>
                      </a:ext>
                    </a:extLst>
                  </p:cNvPr>
                  <p:cNvSpPr/>
                  <p:nvPr/>
                </p:nvSpPr>
                <p:spPr>
                  <a:xfrm>
                    <a:off x="2708898" y="1774680"/>
                    <a:ext cx="521969" cy="178118"/>
                  </a:xfrm>
                  <a:custGeom>
                    <a:avLst/>
                    <a:gdLst>
                      <a:gd name="connsiteX0" fmla="*/ 230505 w 521970"/>
                      <a:gd name="connsiteY0" fmla="*/ 2858 h 178118"/>
                      <a:gd name="connsiteX1" fmla="*/ 490537 w 521970"/>
                      <a:gd name="connsiteY1" fmla="*/ 144781 h 178118"/>
                      <a:gd name="connsiteX2" fmla="*/ 302895 w 521970"/>
                      <a:gd name="connsiteY2" fmla="*/ 172403 h 178118"/>
                      <a:gd name="connsiteX3" fmla="*/ 260032 w 521970"/>
                      <a:gd name="connsiteY3" fmla="*/ 178118 h 178118"/>
                      <a:gd name="connsiteX4" fmla="*/ 0 w 521970"/>
                      <a:gd name="connsiteY4" fmla="*/ 37148 h 178118"/>
                      <a:gd name="connsiteX5" fmla="*/ 41910 w 521970"/>
                      <a:gd name="connsiteY5" fmla="*/ 30480 h 178118"/>
                      <a:gd name="connsiteX6" fmla="*/ 41912 w 521970"/>
                      <a:gd name="connsiteY6" fmla="*/ 30481 h 178118"/>
                      <a:gd name="connsiteX7" fmla="*/ 260985 w 521970"/>
                      <a:gd name="connsiteY7" fmla="*/ 0 h 178118"/>
                      <a:gd name="connsiteX8" fmla="*/ 521970 w 521970"/>
                      <a:gd name="connsiteY8" fmla="*/ 141923 h 178118"/>
                      <a:gd name="connsiteX9" fmla="*/ 490537 w 521970"/>
                      <a:gd name="connsiteY9" fmla="*/ 144780 h 178118"/>
                      <a:gd name="connsiteX10" fmla="*/ 230505 w 521970"/>
                      <a:gd name="connsiteY10" fmla="*/ 2858 h 17811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521970" h="178118">
                        <a:moveTo>
                          <a:pt x="230505" y="2858"/>
                        </a:moveTo>
                        <a:lnTo>
                          <a:pt x="490537" y="144781"/>
                        </a:lnTo>
                        <a:lnTo>
                          <a:pt x="302895" y="172403"/>
                        </a:lnTo>
                        <a:lnTo>
                          <a:pt x="260032" y="178118"/>
                        </a:lnTo>
                        <a:lnTo>
                          <a:pt x="0" y="37148"/>
                        </a:lnTo>
                        <a:lnTo>
                          <a:pt x="41910" y="30480"/>
                        </a:lnTo>
                        <a:lnTo>
                          <a:pt x="41912" y="30481"/>
                        </a:lnTo>
                        <a:close/>
                        <a:moveTo>
                          <a:pt x="260985" y="0"/>
                        </a:moveTo>
                        <a:lnTo>
                          <a:pt x="521970" y="141923"/>
                        </a:lnTo>
                        <a:lnTo>
                          <a:pt x="490537" y="144780"/>
                        </a:lnTo>
                        <a:lnTo>
                          <a:pt x="230505" y="2858"/>
                        </a:lnTo>
                        <a:close/>
                      </a:path>
                    </a:pathLst>
                  </a:custGeom>
                  <a:solidFill>
                    <a:schemeClr val="bg1">
                      <a:lumMod val="95000"/>
                    </a:schemeClr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US"/>
                  </a:p>
                </p:txBody>
              </p:sp>
            </p:grpSp>
            <p:sp>
              <p:nvSpPr>
                <p:cNvPr id="163" name="Freeform: Shape 162">
                  <a:extLst>
                    <a:ext uri="{FF2B5EF4-FFF2-40B4-BE49-F238E27FC236}">
                      <a16:creationId xmlns:a16="http://schemas.microsoft.com/office/drawing/2014/main" id="{F748613D-F746-4494-8C35-206B01E688DD}"/>
                    </a:ext>
                  </a:extLst>
                </p:cNvPr>
                <p:cNvSpPr/>
                <p:nvPr/>
              </p:nvSpPr>
              <p:spPr>
                <a:xfrm>
                  <a:off x="12579689" y="4661548"/>
                  <a:ext cx="730421" cy="1493305"/>
                </a:xfrm>
                <a:custGeom>
                  <a:avLst/>
                  <a:gdLst>
                    <a:gd name="connsiteX0" fmla="*/ 1669733 w 1714500"/>
                    <a:gd name="connsiteY0" fmla="*/ 1870710 h 3505200"/>
                    <a:gd name="connsiteX1" fmla="*/ 1720215 w 1714500"/>
                    <a:gd name="connsiteY1" fmla="*/ 2166938 h 3505200"/>
                    <a:gd name="connsiteX2" fmla="*/ 1507808 w 1714500"/>
                    <a:gd name="connsiteY2" fmla="*/ 2795588 h 3505200"/>
                    <a:gd name="connsiteX3" fmla="*/ 1121093 w 1714500"/>
                    <a:gd name="connsiteY3" fmla="*/ 3084195 h 3505200"/>
                    <a:gd name="connsiteX4" fmla="*/ 991553 w 1714500"/>
                    <a:gd name="connsiteY4" fmla="*/ 3120390 h 3505200"/>
                    <a:gd name="connsiteX5" fmla="*/ 990600 w 1714500"/>
                    <a:gd name="connsiteY5" fmla="*/ 3466148 h 3505200"/>
                    <a:gd name="connsiteX6" fmla="*/ 960120 w 1714500"/>
                    <a:gd name="connsiteY6" fmla="*/ 3470910 h 3505200"/>
                    <a:gd name="connsiteX7" fmla="*/ 772478 w 1714500"/>
                    <a:gd name="connsiteY7" fmla="*/ 3505200 h 3505200"/>
                    <a:gd name="connsiteX8" fmla="*/ 729615 w 1714500"/>
                    <a:gd name="connsiteY8" fmla="*/ 3503295 h 3505200"/>
                    <a:gd name="connsiteX9" fmla="*/ 730568 w 1714500"/>
                    <a:gd name="connsiteY9" fmla="*/ 3158490 h 3505200"/>
                    <a:gd name="connsiteX10" fmla="*/ 659130 w 1714500"/>
                    <a:gd name="connsiteY10" fmla="*/ 3156585 h 3505200"/>
                    <a:gd name="connsiteX11" fmla="*/ 383858 w 1714500"/>
                    <a:gd name="connsiteY11" fmla="*/ 3098483 h 3505200"/>
                    <a:gd name="connsiteX12" fmla="*/ 125730 w 1714500"/>
                    <a:gd name="connsiteY12" fmla="*/ 2865120 h 3505200"/>
                    <a:gd name="connsiteX13" fmla="*/ 0 w 1714500"/>
                    <a:gd name="connsiteY13" fmla="*/ 2427923 h 3505200"/>
                    <a:gd name="connsiteX14" fmla="*/ 320993 w 1714500"/>
                    <a:gd name="connsiteY14" fmla="*/ 2317433 h 3505200"/>
                    <a:gd name="connsiteX15" fmla="*/ 451485 w 1714500"/>
                    <a:gd name="connsiteY15" fmla="*/ 2707958 h 3505200"/>
                    <a:gd name="connsiteX16" fmla="*/ 682943 w 1714500"/>
                    <a:gd name="connsiteY16" fmla="*/ 2860358 h 3505200"/>
                    <a:gd name="connsiteX17" fmla="*/ 730568 w 1714500"/>
                    <a:gd name="connsiteY17" fmla="*/ 2864168 h 3505200"/>
                    <a:gd name="connsiteX18" fmla="*/ 732473 w 1714500"/>
                    <a:gd name="connsiteY18" fmla="*/ 1761173 h 3505200"/>
                    <a:gd name="connsiteX19" fmla="*/ 576263 w 1714500"/>
                    <a:gd name="connsiteY19" fmla="*/ 1735455 h 3505200"/>
                    <a:gd name="connsiteX20" fmla="*/ 372428 w 1714500"/>
                    <a:gd name="connsiteY20" fmla="*/ 1660208 h 3505200"/>
                    <a:gd name="connsiteX21" fmla="*/ 138113 w 1714500"/>
                    <a:gd name="connsiteY21" fmla="*/ 1438275 h 3505200"/>
                    <a:gd name="connsiteX22" fmla="*/ 56198 w 1714500"/>
                    <a:gd name="connsiteY22" fmla="*/ 1079183 h 3505200"/>
                    <a:gd name="connsiteX23" fmla="*/ 298133 w 1714500"/>
                    <a:gd name="connsiteY23" fmla="*/ 448628 h 3505200"/>
                    <a:gd name="connsiteX24" fmla="*/ 628650 w 1714500"/>
                    <a:gd name="connsiteY24" fmla="*/ 239077 h 3505200"/>
                    <a:gd name="connsiteX25" fmla="*/ 735330 w 1714500"/>
                    <a:gd name="connsiteY25" fmla="*/ 206693 h 3505200"/>
                    <a:gd name="connsiteX26" fmla="*/ 735330 w 1714500"/>
                    <a:gd name="connsiteY26" fmla="*/ 36195 h 3505200"/>
                    <a:gd name="connsiteX27" fmla="*/ 778193 w 1714500"/>
                    <a:gd name="connsiteY27" fmla="*/ 30480 h 3505200"/>
                    <a:gd name="connsiteX28" fmla="*/ 965835 w 1714500"/>
                    <a:gd name="connsiteY28" fmla="*/ 2858 h 3505200"/>
                    <a:gd name="connsiteX29" fmla="*/ 996315 w 1714500"/>
                    <a:gd name="connsiteY29" fmla="*/ 0 h 3505200"/>
                    <a:gd name="connsiteX30" fmla="*/ 996315 w 1714500"/>
                    <a:gd name="connsiteY30" fmla="*/ 168593 h 3505200"/>
                    <a:gd name="connsiteX31" fmla="*/ 1097280 w 1714500"/>
                    <a:gd name="connsiteY31" fmla="*/ 171450 h 3505200"/>
                    <a:gd name="connsiteX32" fmla="*/ 1406843 w 1714500"/>
                    <a:gd name="connsiteY32" fmla="*/ 282893 h 3505200"/>
                    <a:gd name="connsiteX33" fmla="*/ 1657350 w 1714500"/>
                    <a:gd name="connsiteY33" fmla="*/ 763905 h 3505200"/>
                    <a:gd name="connsiteX34" fmla="*/ 1326833 w 1714500"/>
                    <a:gd name="connsiteY34" fmla="*/ 863918 h 3505200"/>
                    <a:gd name="connsiteX35" fmla="*/ 1209675 w 1714500"/>
                    <a:gd name="connsiteY35" fmla="*/ 568643 h 3505200"/>
                    <a:gd name="connsiteX36" fmla="*/ 1038225 w 1714500"/>
                    <a:gd name="connsiteY36" fmla="*/ 471488 h 3505200"/>
                    <a:gd name="connsiteX37" fmla="*/ 995363 w 1714500"/>
                    <a:gd name="connsiteY37" fmla="*/ 464820 h 3505200"/>
                    <a:gd name="connsiteX38" fmla="*/ 993458 w 1714500"/>
                    <a:gd name="connsiteY38" fmla="*/ 1460183 h 3505200"/>
                    <a:gd name="connsiteX39" fmla="*/ 1073468 w 1714500"/>
                    <a:gd name="connsiteY39" fmla="*/ 1471613 h 3505200"/>
                    <a:gd name="connsiteX40" fmla="*/ 1282065 w 1714500"/>
                    <a:gd name="connsiteY40" fmla="*/ 1513523 h 3505200"/>
                    <a:gd name="connsiteX41" fmla="*/ 1524953 w 1714500"/>
                    <a:gd name="connsiteY41" fmla="*/ 1651635 h 3505200"/>
                    <a:gd name="connsiteX42" fmla="*/ 1669733 w 1714500"/>
                    <a:gd name="connsiteY42" fmla="*/ 1870710 h 3505200"/>
                    <a:gd name="connsiteX43" fmla="*/ 1268730 w 1714500"/>
                    <a:gd name="connsiteY43" fmla="*/ 2624138 h 3505200"/>
                    <a:gd name="connsiteX44" fmla="*/ 1390650 w 1714500"/>
                    <a:gd name="connsiteY44" fmla="*/ 2236470 h 3505200"/>
                    <a:gd name="connsiteX45" fmla="*/ 1304925 w 1714500"/>
                    <a:gd name="connsiteY45" fmla="*/ 1945958 h 3505200"/>
                    <a:gd name="connsiteX46" fmla="*/ 1080135 w 1714500"/>
                    <a:gd name="connsiteY46" fmla="*/ 1820228 h 3505200"/>
                    <a:gd name="connsiteX47" fmla="*/ 992505 w 1714500"/>
                    <a:gd name="connsiteY47" fmla="*/ 1798320 h 3505200"/>
                    <a:gd name="connsiteX48" fmla="*/ 990600 w 1714500"/>
                    <a:gd name="connsiteY48" fmla="*/ 2830830 h 3505200"/>
                    <a:gd name="connsiteX49" fmla="*/ 1048703 w 1714500"/>
                    <a:gd name="connsiteY49" fmla="*/ 2808923 h 3505200"/>
                    <a:gd name="connsiteX50" fmla="*/ 1268730 w 1714500"/>
                    <a:gd name="connsiteY50" fmla="*/ 2624138 h 3505200"/>
                    <a:gd name="connsiteX51" fmla="*/ 732473 w 1714500"/>
                    <a:gd name="connsiteY51" fmla="*/ 1425893 h 3505200"/>
                    <a:gd name="connsiteX52" fmla="*/ 734378 w 1714500"/>
                    <a:gd name="connsiteY52" fmla="*/ 497205 h 3505200"/>
                    <a:gd name="connsiteX53" fmla="*/ 688658 w 1714500"/>
                    <a:gd name="connsiteY53" fmla="*/ 514350 h 3505200"/>
                    <a:gd name="connsiteX54" fmla="*/ 482917 w 1714500"/>
                    <a:gd name="connsiteY54" fmla="*/ 682943 h 3505200"/>
                    <a:gd name="connsiteX55" fmla="*/ 375285 w 1714500"/>
                    <a:gd name="connsiteY55" fmla="*/ 1006793 h 3505200"/>
                    <a:gd name="connsiteX56" fmla="*/ 465773 w 1714500"/>
                    <a:gd name="connsiteY56" fmla="*/ 1289685 h 3505200"/>
                    <a:gd name="connsiteX57" fmla="*/ 674370 w 1714500"/>
                    <a:gd name="connsiteY57" fmla="*/ 1411605 h 3505200"/>
                    <a:gd name="connsiteX58" fmla="*/ 732473 w 1714500"/>
                    <a:gd name="connsiteY58" fmla="*/ 1425893 h 35052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</a:cxnLst>
                  <a:rect l="l" t="t" r="r" b="b"/>
                  <a:pathLst>
                    <a:path w="1714500" h="3505200">
                      <a:moveTo>
                        <a:pt x="1669733" y="1870710"/>
                      </a:moveTo>
                      <a:cubicBezTo>
                        <a:pt x="1703070" y="1959293"/>
                        <a:pt x="1720215" y="2058353"/>
                        <a:pt x="1720215" y="2166938"/>
                      </a:cubicBezTo>
                      <a:cubicBezTo>
                        <a:pt x="1720215" y="2406015"/>
                        <a:pt x="1648778" y="2615565"/>
                        <a:pt x="1507808" y="2795588"/>
                      </a:cubicBezTo>
                      <a:cubicBezTo>
                        <a:pt x="1402080" y="2930843"/>
                        <a:pt x="1273493" y="3027045"/>
                        <a:pt x="1121093" y="3084195"/>
                      </a:cubicBezTo>
                      <a:lnTo>
                        <a:pt x="991553" y="3120390"/>
                      </a:lnTo>
                      <a:lnTo>
                        <a:pt x="990600" y="3466148"/>
                      </a:lnTo>
                      <a:lnTo>
                        <a:pt x="960120" y="3470910"/>
                      </a:lnTo>
                      <a:lnTo>
                        <a:pt x="772478" y="3505200"/>
                      </a:lnTo>
                      <a:lnTo>
                        <a:pt x="729615" y="3503295"/>
                      </a:lnTo>
                      <a:lnTo>
                        <a:pt x="730568" y="3158490"/>
                      </a:lnTo>
                      <a:lnTo>
                        <a:pt x="659130" y="3156585"/>
                      </a:lnTo>
                      <a:cubicBezTo>
                        <a:pt x="550545" y="3148965"/>
                        <a:pt x="459105" y="3129915"/>
                        <a:pt x="383858" y="3098483"/>
                      </a:cubicBezTo>
                      <a:cubicBezTo>
                        <a:pt x="283845" y="3056573"/>
                        <a:pt x="198120" y="2979420"/>
                        <a:pt x="125730" y="2865120"/>
                      </a:cubicBezTo>
                      <a:cubicBezTo>
                        <a:pt x="53340" y="2750820"/>
                        <a:pt x="11430" y="2606040"/>
                        <a:pt x="0" y="2427923"/>
                      </a:cubicBezTo>
                      <a:lnTo>
                        <a:pt x="320993" y="2317433"/>
                      </a:lnTo>
                      <a:cubicBezTo>
                        <a:pt x="345758" y="2499360"/>
                        <a:pt x="388620" y="2629853"/>
                        <a:pt x="451485" y="2707958"/>
                      </a:cubicBezTo>
                      <a:cubicBezTo>
                        <a:pt x="519113" y="2790825"/>
                        <a:pt x="596265" y="2841308"/>
                        <a:pt x="682943" y="2860358"/>
                      </a:cubicBezTo>
                      <a:lnTo>
                        <a:pt x="730568" y="2864168"/>
                      </a:lnTo>
                      <a:lnTo>
                        <a:pt x="732473" y="1761173"/>
                      </a:lnTo>
                      <a:lnTo>
                        <a:pt x="576263" y="1735455"/>
                      </a:lnTo>
                      <a:cubicBezTo>
                        <a:pt x="509588" y="1717358"/>
                        <a:pt x="441008" y="1692593"/>
                        <a:pt x="372428" y="1660208"/>
                      </a:cubicBezTo>
                      <a:cubicBezTo>
                        <a:pt x="270510" y="1612583"/>
                        <a:pt x="192405" y="1539240"/>
                        <a:pt x="138113" y="1438275"/>
                      </a:cubicBezTo>
                      <a:cubicBezTo>
                        <a:pt x="82868" y="1337310"/>
                        <a:pt x="56198" y="1217295"/>
                        <a:pt x="56198" y="1079183"/>
                      </a:cubicBezTo>
                      <a:cubicBezTo>
                        <a:pt x="56198" y="833438"/>
                        <a:pt x="137160" y="622935"/>
                        <a:pt x="298133" y="448628"/>
                      </a:cubicBezTo>
                      <a:cubicBezTo>
                        <a:pt x="379095" y="360998"/>
                        <a:pt x="488633" y="290513"/>
                        <a:pt x="628650" y="239077"/>
                      </a:cubicBezTo>
                      <a:lnTo>
                        <a:pt x="735330" y="206693"/>
                      </a:lnTo>
                      <a:lnTo>
                        <a:pt x="735330" y="36195"/>
                      </a:lnTo>
                      <a:lnTo>
                        <a:pt x="778193" y="30480"/>
                      </a:lnTo>
                      <a:lnTo>
                        <a:pt x="965835" y="2858"/>
                      </a:lnTo>
                      <a:lnTo>
                        <a:pt x="996315" y="0"/>
                      </a:lnTo>
                      <a:lnTo>
                        <a:pt x="996315" y="168593"/>
                      </a:lnTo>
                      <a:lnTo>
                        <a:pt x="1097280" y="171450"/>
                      </a:lnTo>
                      <a:cubicBezTo>
                        <a:pt x="1222058" y="182880"/>
                        <a:pt x="1324928" y="220027"/>
                        <a:pt x="1406843" y="282893"/>
                      </a:cubicBezTo>
                      <a:cubicBezTo>
                        <a:pt x="1545908" y="388620"/>
                        <a:pt x="1629728" y="548640"/>
                        <a:pt x="1657350" y="763905"/>
                      </a:cubicBezTo>
                      <a:lnTo>
                        <a:pt x="1326833" y="863918"/>
                      </a:lnTo>
                      <a:cubicBezTo>
                        <a:pt x="1307783" y="730568"/>
                        <a:pt x="1268730" y="632460"/>
                        <a:pt x="1209675" y="568643"/>
                      </a:cubicBezTo>
                      <a:cubicBezTo>
                        <a:pt x="1164908" y="521017"/>
                        <a:pt x="1107758" y="488633"/>
                        <a:pt x="1038225" y="471488"/>
                      </a:cubicBezTo>
                      <a:lnTo>
                        <a:pt x="995363" y="464820"/>
                      </a:lnTo>
                      <a:lnTo>
                        <a:pt x="993458" y="1460183"/>
                      </a:lnTo>
                      <a:lnTo>
                        <a:pt x="1073468" y="1471613"/>
                      </a:lnTo>
                      <a:cubicBezTo>
                        <a:pt x="1173480" y="1486853"/>
                        <a:pt x="1243013" y="1500188"/>
                        <a:pt x="1282065" y="1513523"/>
                      </a:cubicBezTo>
                      <a:cubicBezTo>
                        <a:pt x="1381125" y="1546860"/>
                        <a:pt x="1462088" y="1592580"/>
                        <a:pt x="1524953" y="1651635"/>
                      </a:cubicBezTo>
                      <a:cubicBezTo>
                        <a:pt x="1587818" y="1708785"/>
                        <a:pt x="1635443" y="1782128"/>
                        <a:pt x="1669733" y="1870710"/>
                      </a:cubicBezTo>
                      <a:close/>
                      <a:moveTo>
                        <a:pt x="1268730" y="2624138"/>
                      </a:moveTo>
                      <a:cubicBezTo>
                        <a:pt x="1349693" y="2512695"/>
                        <a:pt x="1390650" y="2384108"/>
                        <a:pt x="1390650" y="2236470"/>
                      </a:cubicBezTo>
                      <a:cubicBezTo>
                        <a:pt x="1390650" y="2110740"/>
                        <a:pt x="1362075" y="2014538"/>
                        <a:pt x="1304925" y="1945958"/>
                      </a:cubicBezTo>
                      <a:cubicBezTo>
                        <a:pt x="1262063" y="1894523"/>
                        <a:pt x="1186815" y="1852613"/>
                        <a:pt x="1080135" y="1820228"/>
                      </a:cubicBezTo>
                      <a:lnTo>
                        <a:pt x="992505" y="1798320"/>
                      </a:lnTo>
                      <a:lnTo>
                        <a:pt x="990600" y="2830830"/>
                      </a:lnTo>
                      <a:lnTo>
                        <a:pt x="1048703" y="2808923"/>
                      </a:lnTo>
                      <a:cubicBezTo>
                        <a:pt x="1135380" y="2768918"/>
                        <a:pt x="1207770" y="2707005"/>
                        <a:pt x="1268730" y="2624138"/>
                      </a:cubicBezTo>
                      <a:moveTo>
                        <a:pt x="732473" y="1425893"/>
                      </a:moveTo>
                      <a:lnTo>
                        <a:pt x="734378" y="497205"/>
                      </a:lnTo>
                      <a:lnTo>
                        <a:pt x="688658" y="514350"/>
                      </a:lnTo>
                      <a:cubicBezTo>
                        <a:pt x="604838" y="554355"/>
                        <a:pt x="537210" y="609600"/>
                        <a:pt x="482917" y="682943"/>
                      </a:cubicBezTo>
                      <a:cubicBezTo>
                        <a:pt x="411480" y="780098"/>
                        <a:pt x="375285" y="887730"/>
                        <a:pt x="375285" y="1006793"/>
                      </a:cubicBezTo>
                      <a:cubicBezTo>
                        <a:pt x="375285" y="1124903"/>
                        <a:pt x="405765" y="1219200"/>
                        <a:pt x="465773" y="1289685"/>
                      </a:cubicBezTo>
                      <a:cubicBezTo>
                        <a:pt x="511492" y="1343025"/>
                        <a:pt x="581025" y="1383030"/>
                        <a:pt x="674370" y="1411605"/>
                      </a:cubicBezTo>
                      <a:lnTo>
                        <a:pt x="732473" y="1425893"/>
                      </a:lnTo>
                    </a:path>
                  </a:pathLst>
                </a:custGeom>
                <a:solidFill>
                  <a:schemeClr val="bg1">
                    <a:lumMod val="95000"/>
                  </a:schemeClr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grpSp>
              <p:nvGrpSpPr>
                <p:cNvPr id="164" name="Group 163">
                  <a:extLst>
                    <a:ext uri="{FF2B5EF4-FFF2-40B4-BE49-F238E27FC236}">
                      <a16:creationId xmlns:a16="http://schemas.microsoft.com/office/drawing/2014/main" id="{59D5EC6F-BCC1-4107-9DC8-ECBBB227A3D4}"/>
                    </a:ext>
                  </a:extLst>
                </p:cNvPr>
                <p:cNvGrpSpPr/>
                <p:nvPr/>
              </p:nvGrpSpPr>
              <p:grpSpPr>
                <a:xfrm>
                  <a:off x="12470968" y="4620148"/>
                  <a:ext cx="435759" cy="1352099"/>
                  <a:chOff x="1968987" y="1811829"/>
                  <a:chExt cx="1022846" cy="3173751"/>
                </a:xfrm>
                <a:solidFill>
                  <a:schemeClr val="bg1"/>
                </a:solidFill>
              </p:grpSpPr>
              <p:sp>
                <p:nvSpPr>
                  <p:cNvPr id="165" name="Freeform: Shape 164">
                    <a:extLst>
                      <a:ext uri="{FF2B5EF4-FFF2-40B4-BE49-F238E27FC236}">
                        <a16:creationId xmlns:a16="http://schemas.microsoft.com/office/drawing/2014/main" id="{6DC3FF6F-356F-4648-8B49-3BEB318FC1F9}"/>
                      </a:ext>
                    </a:extLst>
                  </p:cNvPr>
                  <p:cNvSpPr/>
                  <p:nvPr/>
                </p:nvSpPr>
                <p:spPr>
                  <a:xfrm>
                    <a:off x="1975571" y="4195005"/>
                    <a:ext cx="600075" cy="790575"/>
                  </a:xfrm>
                  <a:custGeom>
                    <a:avLst/>
                    <a:gdLst>
                      <a:gd name="connsiteX0" fmla="*/ 601980 w 600075"/>
                      <a:gd name="connsiteY0" fmla="*/ 791528 h 790575"/>
                      <a:gd name="connsiteX1" fmla="*/ 340995 w 600075"/>
                      <a:gd name="connsiteY1" fmla="*/ 649605 h 790575"/>
                      <a:gd name="connsiteX2" fmla="*/ 125730 w 600075"/>
                      <a:gd name="connsiteY2" fmla="*/ 437197 h 790575"/>
                      <a:gd name="connsiteX3" fmla="*/ 0 w 600075"/>
                      <a:gd name="connsiteY3" fmla="*/ 0 h 790575"/>
                      <a:gd name="connsiteX4" fmla="*/ 260985 w 600075"/>
                      <a:gd name="connsiteY4" fmla="*/ 141922 h 790575"/>
                      <a:gd name="connsiteX5" fmla="*/ 386715 w 600075"/>
                      <a:gd name="connsiteY5" fmla="*/ 579120 h 790575"/>
                      <a:gd name="connsiteX6" fmla="*/ 601980 w 600075"/>
                      <a:gd name="connsiteY6" fmla="*/ 791528 h 79057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600075" h="790575">
                        <a:moveTo>
                          <a:pt x="601980" y="791528"/>
                        </a:moveTo>
                        <a:lnTo>
                          <a:pt x="340995" y="649605"/>
                        </a:lnTo>
                        <a:cubicBezTo>
                          <a:pt x="259080" y="604838"/>
                          <a:pt x="187643" y="534353"/>
                          <a:pt x="125730" y="437197"/>
                        </a:cubicBezTo>
                        <a:cubicBezTo>
                          <a:pt x="53340" y="323850"/>
                          <a:pt x="11430" y="178118"/>
                          <a:pt x="0" y="0"/>
                        </a:cubicBezTo>
                        <a:lnTo>
                          <a:pt x="260985" y="141922"/>
                        </a:lnTo>
                        <a:cubicBezTo>
                          <a:pt x="272415" y="319088"/>
                          <a:pt x="314325" y="464820"/>
                          <a:pt x="386715" y="579120"/>
                        </a:cubicBezTo>
                        <a:cubicBezTo>
                          <a:pt x="448628" y="676275"/>
                          <a:pt x="520065" y="747713"/>
                          <a:pt x="601980" y="791528"/>
                        </a:cubicBezTo>
                      </a:path>
                    </a:pathLst>
                  </a:custGeom>
                  <a:grpFill/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US"/>
                  </a:p>
                </p:txBody>
              </p:sp>
              <p:sp>
                <p:nvSpPr>
                  <p:cNvPr id="166" name="Freeform: Shape 165">
                    <a:extLst>
                      <a:ext uri="{FF2B5EF4-FFF2-40B4-BE49-F238E27FC236}">
                        <a16:creationId xmlns:a16="http://schemas.microsoft.com/office/drawing/2014/main" id="{79643E9C-455B-45C6-9474-4BAD4635C808}"/>
                      </a:ext>
                    </a:extLst>
                  </p:cNvPr>
                  <p:cNvSpPr/>
                  <p:nvPr/>
                </p:nvSpPr>
                <p:spPr>
                  <a:xfrm>
                    <a:off x="1968987" y="4089376"/>
                    <a:ext cx="581026" cy="247649"/>
                  </a:xfrm>
                  <a:custGeom>
                    <a:avLst/>
                    <a:gdLst>
                      <a:gd name="connsiteX0" fmla="*/ 260985 w 581025"/>
                      <a:gd name="connsiteY0" fmla="*/ 251460 h 247650"/>
                      <a:gd name="connsiteX1" fmla="*/ 0 w 581025"/>
                      <a:gd name="connsiteY1" fmla="*/ 109538 h 247650"/>
                      <a:gd name="connsiteX2" fmla="*/ 320993 w 581025"/>
                      <a:gd name="connsiteY2" fmla="*/ 0 h 247650"/>
                      <a:gd name="connsiteX3" fmla="*/ 581978 w 581025"/>
                      <a:gd name="connsiteY3" fmla="*/ 140970 h 24765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581025" h="247650">
                        <a:moveTo>
                          <a:pt x="260985" y="251460"/>
                        </a:moveTo>
                        <a:lnTo>
                          <a:pt x="0" y="109538"/>
                        </a:lnTo>
                        <a:lnTo>
                          <a:pt x="320993" y="0"/>
                        </a:lnTo>
                        <a:lnTo>
                          <a:pt x="581978" y="140970"/>
                        </a:lnTo>
                        <a:close/>
                      </a:path>
                    </a:pathLst>
                  </a:custGeom>
                  <a:grpFill/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US"/>
                  </a:p>
                </p:txBody>
              </p:sp>
              <p:sp>
                <p:nvSpPr>
                  <p:cNvPr id="167" name="Freeform: Shape 166">
                    <a:extLst>
                      <a:ext uri="{FF2B5EF4-FFF2-40B4-BE49-F238E27FC236}">
                        <a16:creationId xmlns:a16="http://schemas.microsoft.com/office/drawing/2014/main" id="{AAA7AACC-903F-46E3-B27F-F5EC70882FEA}"/>
                      </a:ext>
                    </a:extLst>
                  </p:cNvPr>
                  <p:cNvSpPr/>
                  <p:nvPr/>
                </p:nvSpPr>
                <p:spPr>
                  <a:xfrm>
                    <a:off x="2051714" y="1973775"/>
                    <a:ext cx="940119" cy="1580196"/>
                  </a:xfrm>
                  <a:custGeom>
                    <a:avLst/>
                    <a:gdLst>
                      <a:gd name="connsiteX0" fmla="*/ 812750 w 940118"/>
                      <a:gd name="connsiteY0" fmla="*/ 163017 h 1580197"/>
                      <a:gd name="connsiteX1" fmla="*/ 812706 w 940118"/>
                      <a:gd name="connsiteY1" fmla="*/ 163034 h 1580197"/>
                      <a:gd name="connsiteX2" fmla="*/ 832937 w 940118"/>
                      <a:gd name="connsiteY2" fmla="*/ 174035 h 1580197"/>
                      <a:gd name="connsiteX3" fmla="*/ 679133 w 940118"/>
                      <a:gd name="connsiteY3" fmla="*/ 0 h 1580197"/>
                      <a:gd name="connsiteX4" fmla="*/ 940118 w 940118"/>
                      <a:gd name="connsiteY4" fmla="*/ 140970 h 1580197"/>
                      <a:gd name="connsiteX5" fmla="*/ 833438 w 940118"/>
                      <a:gd name="connsiteY5" fmla="*/ 174308 h 1580197"/>
                      <a:gd name="connsiteX6" fmla="*/ 833437 w 940118"/>
                      <a:gd name="connsiteY6" fmla="*/ 174308 h 1580197"/>
                      <a:gd name="connsiteX7" fmla="*/ 747299 w 940118"/>
                      <a:gd name="connsiteY7" fmla="*/ 210278 h 1580197"/>
                      <a:gd name="connsiteX8" fmla="*/ 747713 w 940118"/>
                      <a:gd name="connsiteY8" fmla="*/ 210503 h 1580197"/>
                      <a:gd name="connsiteX9" fmla="*/ 620078 w 940118"/>
                      <a:gd name="connsiteY9" fmla="*/ 282893 h 1580197"/>
                      <a:gd name="connsiteX10" fmla="*/ 592976 w 940118"/>
                      <a:gd name="connsiteY10" fmla="*/ 268101 h 1580197"/>
                      <a:gd name="connsiteX11" fmla="*/ 592932 w 940118"/>
                      <a:gd name="connsiteY11" fmla="*/ 268132 h 1580197"/>
                      <a:gd name="connsiteX12" fmla="*/ 620077 w 940118"/>
                      <a:gd name="connsiteY12" fmla="*/ 282893 h 1580197"/>
                      <a:gd name="connsiteX13" fmla="*/ 548076 w 940118"/>
                      <a:gd name="connsiteY13" fmla="*/ 339736 h 1580197"/>
                      <a:gd name="connsiteX14" fmla="*/ 548640 w 940118"/>
                      <a:gd name="connsiteY14" fmla="*/ 340043 h 1580197"/>
                      <a:gd name="connsiteX15" fmla="*/ 503873 w 940118"/>
                      <a:gd name="connsiteY15" fmla="*/ 383858 h 1580197"/>
                      <a:gd name="connsiteX16" fmla="*/ 488633 w 940118"/>
                      <a:gd name="connsiteY16" fmla="*/ 399098 h 1580197"/>
                      <a:gd name="connsiteX17" fmla="*/ 455232 w 940118"/>
                      <a:gd name="connsiteY17" fmla="*/ 380990 h 1580197"/>
                      <a:gd name="connsiteX18" fmla="*/ 454648 w 940118"/>
                      <a:gd name="connsiteY18" fmla="*/ 381569 h 1580197"/>
                      <a:gd name="connsiteX19" fmla="*/ 488633 w 940118"/>
                      <a:gd name="connsiteY19" fmla="*/ 400050 h 1580197"/>
                      <a:gd name="connsiteX20" fmla="*/ 422910 w 940118"/>
                      <a:gd name="connsiteY20" fmla="*/ 482918 h 1580197"/>
                      <a:gd name="connsiteX21" fmla="*/ 391243 w 940118"/>
                      <a:gd name="connsiteY21" fmla="*/ 465814 h 1580197"/>
                      <a:gd name="connsiteX22" fmla="*/ 390818 w 940118"/>
                      <a:gd name="connsiteY22" fmla="*/ 466419 h 1580197"/>
                      <a:gd name="connsiteX23" fmla="*/ 422910 w 940118"/>
                      <a:gd name="connsiteY23" fmla="*/ 483870 h 1580197"/>
                      <a:gd name="connsiteX24" fmla="*/ 367665 w 940118"/>
                      <a:gd name="connsiteY24" fmla="*/ 572453 h 1580197"/>
                      <a:gd name="connsiteX25" fmla="*/ 368618 w 940118"/>
                      <a:gd name="connsiteY25" fmla="*/ 573405 h 1580197"/>
                      <a:gd name="connsiteX26" fmla="*/ 317183 w 940118"/>
                      <a:gd name="connsiteY26" fmla="*/ 684847 h 1580197"/>
                      <a:gd name="connsiteX27" fmla="*/ 305241 w 940118"/>
                      <a:gd name="connsiteY27" fmla="*/ 678329 h 1580197"/>
                      <a:gd name="connsiteX28" fmla="*/ 305235 w 940118"/>
                      <a:gd name="connsiteY28" fmla="*/ 678350 h 1580197"/>
                      <a:gd name="connsiteX29" fmla="*/ 317183 w 940118"/>
                      <a:gd name="connsiteY29" fmla="*/ 684847 h 1580197"/>
                      <a:gd name="connsiteX30" fmla="*/ 260985 w 940118"/>
                      <a:gd name="connsiteY30" fmla="*/ 1014413 h 1580197"/>
                      <a:gd name="connsiteX31" fmla="*/ 342900 w 940118"/>
                      <a:gd name="connsiteY31" fmla="*/ 1373505 h 1580197"/>
                      <a:gd name="connsiteX32" fmla="*/ 546735 w 940118"/>
                      <a:gd name="connsiteY32" fmla="*/ 1580197 h 1580197"/>
                      <a:gd name="connsiteX33" fmla="*/ 285750 w 940118"/>
                      <a:gd name="connsiteY33" fmla="*/ 1438275 h 1580197"/>
                      <a:gd name="connsiteX34" fmla="*/ 81915 w 940118"/>
                      <a:gd name="connsiteY34" fmla="*/ 1231583 h 1580197"/>
                      <a:gd name="connsiteX35" fmla="*/ 0 w 940118"/>
                      <a:gd name="connsiteY35" fmla="*/ 872490 h 1580197"/>
                      <a:gd name="connsiteX36" fmla="*/ 56197 w 940118"/>
                      <a:gd name="connsiteY36" fmla="*/ 542925 h 1580197"/>
                      <a:gd name="connsiteX37" fmla="*/ 62441 w 940118"/>
                      <a:gd name="connsiteY37" fmla="*/ 546321 h 1580197"/>
                      <a:gd name="connsiteX38" fmla="*/ 62617 w 940118"/>
                      <a:gd name="connsiteY38" fmla="*/ 545909 h 1580197"/>
                      <a:gd name="connsiteX39" fmla="*/ 57150 w 940118"/>
                      <a:gd name="connsiteY39" fmla="*/ 542925 h 1580197"/>
                      <a:gd name="connsiteX40" fmla="*/ 107444 w 940118"/>
                      <a:gd name="connsiteY40" fmla="*/ 431896 h 1580197"/>
                      <a:gd name="connsiteX41" fmla="*/ 106680 w 940118"/>
                      <a:gd name="connsiteY41" fmla="*/ 431483 h 1580197"/>
                      <a:gd name="connsiteX42" fmla="*/ 161925 w 940118"/>
                      <a:gd name="connsiteY42" fmla="*/ 341948 h 1580197"/>
                      <a:gd name="connsiteX43" fmla="*/ 171758 w 940118"/>
                      <a:gd name="connsiteY43" fmla="*/ 347295 h 1580197"/>
                      <a:gd name="connsiteX44" fmla="*/ 171778 w 940118"/>
                      <a:gd name="connsiteY44" fmla="*/ 347270 h 1580197"/>
                      <a:gd name="connsiteX45" fmla="*/ 161925 w 940118"/>
                      <a:gd name="connsiteY45" fmla="*/ 341948 h 1580197"/>
                      <a:gd name="connsiteX46" fmla="*/ 227648 w 940118"/>
                      <a:gd name="connsiteY46" fmla="*/ 258128 h 1580197"/>
                      <a:gd name="connsiteX47" fmla="*/ 239906 w 940118"/>
                      <a:gd name="connsiteY47" fmla="*/ 264794 h 1580197"/>
                      <a:gd name="connsiteX48" fmla="*/ 240267 w 940118"/>
                      <a:gd name="connsiteY48" fmla="*/ 264453 h 1580197"/>
                      <a:gd name="connsiteX49" fmla="*/ 228600 w 940118"/>
                      <a:gd name="connsiteY49" fmla="*/ 258128 h 1580197"/>
                      <a:gd name="connsiteX50" fmla="*/ 242888 w 940118"/>
                      <a:gd name="connsiteY50" fmla="*/ 241935 h 1580197"/>
                      <a:gd name="connsiteX51" fmla="*/ 287315 w 940118"/>
                      <a:gd name="connsiteY51" fmla="*/ 198453 h 1580197"/>
                      <a:gd name="connsiteX52" fmla="*/ 286702 w 940118"/>
                      <a:gd name="connsiteY52" fmla="*/ 198120 h 1580197"/>
                      <a:gd name="connsiteX53" fmla="*/ 359092 w 940118"/>
                      <a:gd name="connsiteY53" fmla="*/ 140970 h 1580197"/>
                      <a:gd name="connsiteX54" fmla="*/ 378434 w 940118"/>
                      <a:gd name="connsiteY54" fmla="*/ 151488 h 1580197"/>
                      <a:gd name="connsiteX55" fmla="*/ 378837 w 940118"/>
                      <a:gd name="connsiteY55" fmla="*/ 151226 h 1580197"/>
                      <a:gd name="connsiteX56" fmla="*/ 360045 w 940118"/>
                      <a:gd name="connsiteY56" fmla="*/ 140970 h 1580197"/>
                      <a:gd name="connsiteX57" fmla="*/ 486263 w 940118"/>
                      <a:gd name="connsiteY57" fmla="*/ 68845 h 1580197"/>
                      <a:gd name="connsiteX58" fmla="*/ 485775 w 940118"/>
                      <a:gd name="connsiteY58" fmla="*/ 68580 h 1580197"/>
                      <a:gd name="connsiteX59" fmla="*/ 572452 w 940118"/>
                      <a:gd name="connsiteY59" fmla="*/ 32385 h 1580197"/>
                      <a:gd name="connsiteX60" fmla="*/ 595123 w 940118"/>
                      <a:gd name="connsiteY60" fmla="*/ 44713 h 1580197"/>
                      <a:gd name="connsiteX61" fmla="*/ 595672 w 940118"/>
                      <a:gd name="connsiteY61" fmla="*/ 44538 h 1580197"/>
                      <a:gd name="connsiteX62" fmla="*/ 573405 w 940118"/>
                      <a:gd name="connsiteY62" fmla="*/ 32385 h 1580197"/>
                      <a:gd name="connsiteX0" fmla="*/ 812750 w 940118"/>
                      <a:gd name="connsiteY0" fmla="*/ 163017 h 1580197"/>
                      <a:gd name="connsiteX1" fmla="*/ 812706 w 940118"/>
                      <a:gd name="connsiteY1" fmla="*/ 163034 h 1580197"/>
                      <a:gd name="connsiteX2" fmla="*/ 832937 w 940118"/>
                      <a:gd name="connsiteY2" fmla="*/ 174035 h 1580197"/>
                      <a:gd name="connsiteX3" fmla="*/ 812750 w 940118"/>
                      <a:gd name="connsiteY3" fmla="*/ 163017 h 1580197"/>
                      <a:gd name="connsiteX4" fmla="*/ 679133 w 940118"/>
                      <a:gd name="connsiteY4" fmla="*/ 0 h 1580197"/>
                      <a:gd name="connsiteX5" fmla="*/ 940118 w 940118"/>
                      <a:gd name="connsiteY5" fmla="*/ 140970 h 1580197"/>
                      <a:gd name="connsiteX6" fmla="*/ 833438 w 940118"/>
                      <a:gd name="connsiteY6" fmla="*/ 174308 h 1580197"/>
                      <a:gd name="connsiteX7" fmla="*/ 833437 w 940118"/>
                      <a:gd name="connsiteY7" fmla="*/ 174308 h 1580197"/>
                      <a:gd name="connsiteX8" fmla="*/ 747299 w 940118"/>
                      <a:gd name="connsiteY8" fmla="*/ 210278 h 1580197"/>
                      <a:gd name="connsiteX9" fmla="*/ 747713 w 940118"/>
                      <a:gd name="connsiteY9" fmla="*/ 210503 h 1580197"/>
                      <a:gd name="connsiteX10" fmla="*/ 620078 w 940118"/>
                      <a:gd name="connsiteY10" fmla="*/ 282893 h 1580197"/>
                      <a:gd name="connsiteX11" fmla="*/ 592976 w 940118"/>
                      <a:gd name="connsiteY11" fmla="*/ 268101 h 1580197"/>
                      <a:gd name="connsiteX12" fmla="*/ 592932 w 940118"/>
                      <a:gd name="connsiteY12" fmla="*/ 268132 h 1580197"/>
                      <a:gd name="connsiteX13" fmla="*/ 620077 w 940118"/>
                      <a:gd name="connsiteY13" fmla="*/ 282893 h 1580197"/>
                      <a:gd name="connsiteX14" fmla="*/ 548076 w 940118"/>
                      <a:gd name="connsiteY14" fmla="*/ 339736 h 1580197"/>
                      <a:gd name="connsiteX15" fmla="*/ 548640 w 940118"/>
                      <a:gd name="connsiteY15" fmla="*/ 340043 h 1580197"/>
                      <a:gd name="connsiteX16" fmla="*/ 503873 w 940118"/>
                      <a:gd name="connsiteY16" fmla="*/ 383858 h 1580197"/>
                      <a:gd name="connsiteX17" fmla="*/ 488633 w 940118"/>
                      <a:gd name="connsiteY17" fmla="*/ 399098 h 1580197"/>
                      <a:gd name="connsiteX18" fmla="*/ 455232 w 940118"/>
                      <a:gd name="connsiteY18" fmla="*/ 380990 h 1580197"/>
                      <a:gd name="connsiteX19" fmla="*/ 488633 w 940118"/>
                      <a:gd name="connsiteY19" fmla="*/ 400050 h 1580197"/>
                      <a:gd name="connsiteX20" fmla="*/ 422910 w 940118"/>
                      <a:gd name="connsiteY20" fmla="*/ 482918 h 1580197"/>
                      <a:gd name="connsiteX21" fmla="*/ 391243 w 940118"/>
                      <a:gd name="connsiteY21" fmla="*/ 465814 h 1580197"/>
                      <a:gd name="connsiteX22" fmla="*/ 390818 w 940118"/>
                      <a:gd name="connsiteY22" fmla="*/ 466419 h 1580197"/>
                      <a:gd name="connsiteX23" fmla="*/ 422910 w 940118"/>
                      <a:gd name="connsiteY23" fmla="*/ 483870 h 1580197"/>
                      <a:gd name="connsiteX24" fmla="*/ 367665 w 940118"/>
                      <a:gd name="connsiteY24" fmla="*/ 572453 h 1580197"/>
                      <a:gd name="connsiteX25" fmla="*/ 368618 w 940118"/>
                      <a:gd name="connsiteY25" fmla="*/ 573405 h 1580197"/>
                      <a:gd name="connsiteX26" fmla="*/ 317183 w 940118"/>
                      <a:gd name="connsiteY26" fmla="*/ 684847 h 1580197"/>
                      <a:gd name="connsiteX27" fmla="*/ 305241 w 940118"/>
                      <a:gd name="connsiteY27" fmla="*/ 678329 h 1580197"/>
                      <a:gd name="connsiteX28" fmla="*/ 305235 w 940118"/>
                      <a:gd name="connsiteY28" fmla="*/ 678350 h 1580197"/>
                      <a:gd name="connsiteX29" fmla="*/ 317183 w 940118"/>
                      <a:gd name="connsiteY29" fmla="*/ 684847 h 1580197"/>
                      <a:gd name="connsiteX30" fmla="*/ 260985 w 940118"/>
                      <a:gd name="connsiteY30" fmla="*/ 1014413 h 1580197"/>
                      <a:gd name="connsiteX31" fmla="*/ 342900 w 940118"/>
                      <a:gd name="connsiteY31" fmla="*/ 1373505 h 1580197"/>
                      <a:gd name="connsiteX32" fmla="*/ 546735 w 940118"/>
                      <a:gd name="connsiteY32" fmla="*/ 1580197 h 1580197"/>
                      <a:gd name="connsiteX33" fmla="*/ 285750 w 940118"/>
                      <a:gd name="connsiteY33" fmla="*/ 1438275 h 1580197"/>
                      <a:gd name="connsiteX34" fmla="*/ 81915 w 940118"/>
                      <a:gd name="connsiteY34" fmla="*/ 1231583 h 1580197"/>
                      <a:gd name="connsiteX35" fmla="*/ 0 w 940118"/>
                      <a:gd name="connsiteY35" fmla="*/ 872490 h 1580197"/>
                      <a:gd name="connsiteX36" fmla="*/ 56197 w 940118"/>
                      <a:gd name="connsiteY36" fmla="*/ 542925 h 1580197"/>
                      <a:gd name="connsiteX37" fmla="*/ 62441 w 940118"/>
                      <a:gd name="connsiteY37" fmla="*/ 546321 h 1580197"/>
                      <a:gd name="connsiteX38" fmla="*/ 62617 w 940118"/>
                      <a:gd name="connsiteY38" fmla="*/ 545909 h 1580197"/>
                      <a:gd name="connsiteX39" fmla="*/ 57150 w 940118"/>
                      <a:gd name="connsiteY39" fmla="*/ 542925 h 1580197"/>
                      <a:gd name="connsiteX40" fmla="*/ 107444 w 940118"/>
                      <a:gd name="connsiteY40" fmla="*/ 431896 h 1580197"/>
                      <a:gd name="connsiteX41" fmla="*/ 106680 w 940118"/>
                      <a:gd name="connsiteY41" fmla="*/ 431483 h 1580197"/>
                      <a:gd name="connsiteX42" fmla="*/ 161925 w 940118"/>
                      <a:gd name="connsiteY42" fmla="*/ 341948 h 1580197"/>
                      <a:gd name="connsiteX43" fmla="*/ 171758 w 940118"/>
                      <a:gd name="connsiteY43" fmla="*/ 347295 h 1580197"/>
                      <a:gd name="connsiteX44" fmla="*/ 171778 w 940118"/>
                      <a:gd name="connsiteY44" fmla="*/ 347270 h 1580197"/>
                      <a:gd name="connsiteX45" fmla="*/ 161925 w 940118"/>
                      <a:gd name="connsiteY45" fmla="*/ 341948 h 1580197"/>
                      <a:gd name="connsiteX46" fmla="*/ 227648 w 940118"/>
                      <a:gd name="connsiteY46" fmla="*/ 258128 h 1580197"/>
                      <a:gd name="connsiteX47" fmla="*/ 239906 w 940118"/>
                      <a:gd name="connsiteY47" fmla="*/ 264794 h 1580197"/>
                      <a:gd name="connsiteX48" fmla="*/ 240267 w 940118"/>
                      <a:gd name="connsiteY48" fmla="*/ 264453 h 1580197"/>
                      <a:gd name="connsiteX49" fmla="*/ 228600 w 940118"/>
                      <a:gd name="connsiteY49" fmla="*/ 258128 h 1580197"/>
                      <a:gd name="connsiteX50" fmla="*/ 242888 w 940118"/>
                      <a:gd name="connsiteY50" fmla="*/ 241935 h 1580197"/>
                      <a:gd name="connsiteX51" fmla="*/ 287315 w 940118"/>
                      <a:gd name="connsiteY51" fmla="*/ 198453 h 1580197"/>
                      <a:gd name="connsiteX52" fmla="*/ 286702 w 940118"/>
                      <a:gd name="connsiteY52" fmla="*/ 198120 h 1580197"/>
                      <a:gd name="connsiteX53" fmla="*/ 359092 w 940118"/>
                      <a:gd name="connsiteY53" fmla="*/ 140970 h 1580197"/>
                      <a:gd name="connsiteX54" fmla="*/ 378434 w 940118"/>
                      <a:gd name="connsiteY54" fmla="*/ 151488 h 1580197"/>
                      <a:gd name="connsiteX55" fmla="*/ 378837 w 940118"/>
                      <a:gd name="connsiteY55" fmla="*/ 151226 h 1580197"/>
                      <a:gd name="connsiteX56" fmla="*/ 360045 w 940118"/>
                      <a:gd name="connsiteY56" fmla="*/ 140970 h 1580197"/>
                      <a:gd name="connsiteX57" fmla="*/ 486263 w 940118"/>
                      <a:gd name="connsiteY57" fmla="*/ 68845 h 1580197"/>
                      <a:gd name="connsiteX58" fmla="*/ 485775 w 940118"/>
                      <a:gd name="connsiteY58" fmla="*/ 68580 h 1580197"/>
                      <a:gd name="connsiteX59" fmla="*/ 572452 w 940118"/>
                      <a:gd name="connsiteY59" fmla="*/ 32385 h 1580197"/>
                      <a:gd name="connsiteX60" fmla="*/ 595123 w 940118"/>
                      <a:gd name="connsiteY60" fmla="*/ 44713 h 1580197"/>
                      <a:gd name="connsiteX61" fmla="*/ 595672 w 940118"/>
                      <a:gd name="connsiteY61" fmla="*/ 44538 h 1580197"/>
                      <a:gd name="connsiteX62" fmla="*/ 573405 w 940118"/>
                      <a:gd name="connsiteY62" fmla="*/ 32385 h 1580197"/>
                      <a:gd name="connsiteX63" fmla="*/ 679133 w 940118"/>
                      <a:gd name="connsiteY63" fmla="*/ 0 h 1580197"/>
                      <a:gd name="connsiteX0" fmla="*/ 812750 w 940118"/>
                      <a:gd name="connsiteY0" fmla="*/ 163017 h 1580197"/>
                      <a:gd name="connsiteX1" fmla="*/ 812706 w 940118"/>
                      <a:gd name="connsiteY1" fmla="*/ 163034 h 1580197"/>
                      <a:gd name="connsiteX2" fmla="*/ 832937 w 940118"/>
                      <a:gd name="connsiteY2" fmla="*/ 174035 h 1580197"/>
                      <a:gd name="connsiteX3" fmla="*/ 812750 w 940118"/>
                      <a:gd name="connsiteY3" fmla="*/ 163017 h 1580197"/>
                      <a:gd name="connsiteX4" fmla="*/ 679133 w 940118"/>
                      <a:gd name="connsiteY4" fmla="*/ 0 h 1580197"/>
                      <a:gd name="connsiteX5" fmla="*/ 940118 w 940118"/>
                      <a:gd name="connsiteY5" fmla="*/ 140970 h 1580197"/>
                      <a:gd name="connsiteX6" fmla="*/ 833438 w 940118"/>
                      <a:gd name="connsiteY6" fmla="*/ 174308 h 1580197"/>
                      <a:gd name="connsiteX7" fmla="*/ 833437 w 940118"/>
                      <a:gd name="connsiteY7" fmla="*/ 174308 h 1580197"/>
                      <a:gd name="connsiteX8" fmla="*/ 747299 w 940118"/>
                      <a:gd name="connsiteY8" fmla="*/ 210278 h 1580197"/>
                      <a:gd name="connsiteX9" fmla="*/ 747713 w 940118"/>
                      <a:gd name="connsiteY9" fmla="*/ 210503 h 1580197"/>
                      <a:gd name="connsiteX10" fmla="*/ 620078 w 940118"/>
                      <a:gd name="connsiteY10" fmla="*/ 282893 h 1580197"/>
                      <a:gd name="connsiteX11" fmla="*/ 592976 w 940118"/>
                      <a:gd name="connsiteY11" fmla="*/ 268101 h 1580197"/>
                      <a:gd name="connsiteX12" fmla="*/ 592932 w 940118"/>
                      <a:gd name="connsiteY12" fmla="*/ 268132 h 1580197"/>
                      <a:gd name="connsiteX13" fmla="*/ 620077 w 940118"/>
                      <a:gd name="connsiteY13" fmla="*/ 282893 h 1580197"/>
                      <a:gd name="connsiteX14" fmla="*/ 548076 w 940118"/>
                      <a:gd name="connsiteY14" fmla="*/ 339736 h 1580197"/>
                      <a:gd name="connsiteX15" fmla="*/ 548640 w 940118"/>
                      <a:gd name="connsiteY15" fmla="*/ 340043 h 1580197"/>
                      <a:gd name="connsiteX16" fmla="*/ 503873 w 940118"/>
                      <a:gd name="connsiteY16" fmla="*/ 383858 h 1580197"/>
                      <a:gd name="connsiteX17" fmla="*/ 488633 w 940118"/>
                      <a:gd name="connsiteY17" fmla="*/ 399098 h 1580197"/>
                      <a:gd name="connsiteX18" fmla="*/ 455232 w 940118"/>
                      <a:gd name="connsiteY18" fmla="*/ 380990 h 1580197"/>
                      <a:gd name="connsiteX19" fmla="*/ 488633 w 940118"/>
                      <a:gd name="connsiteY19" fmla="*/ 400050 h 1580197"/>
                      <a:gd name="connsiteX20" fmla="*/ 422910 w 940118"/>
                      <a:gd name="connsiteY20" fmla="*/ 482918 h 1580197"/>
                      <a:gd name="connsiteX21" fmla="*/ 391243 w 940118"/>
                      <a:gd name="connsiteY21" fmla="*/ 465814 h 1580197"/>
                      <a:gd name="connsiteX22" fmla="*/ 422910 w 940118"/>
                      <a:gd name="connsiteY22" fmla="*/ 483870 h 1580197"/>
                      <a:gd name="connsiteX23" fmla="*/ 367665 w 940118"/>
                      <a:gd name="connsiteY23" fmla="*/ 572453 h 1580197"/>
                      <a:gd name="connsiteX24" fmla="*/ 368618 w 940118"/>
                      <a:gd name="connsiteY24" fmla="*/ 573405 h 1580197"/>
                      <a:gd name="connsiteX25" fmla="*/ 317183 w 940118"/>
                      <a:gd name="connsiteY25" fmla="*/ 684847 h 1580197"/>
                      <a:gd name="connsiteX26" fmla="*/ 305241 w 940118"/>
                      <a:gd name="connsiteY26" fmla="*/ 678329 h 1580197"/>
                      <a:gd name="connsiteX27" fmla="*/ 305235 w 940118"/>
                      <a:gd name="connsiteY27" fmla="*/ 678350 h 1580197"/>
                      <a:gd name="connsiteX28" fmla="*/ 317183 w 940118"/>
                      <a:gd name="connsiteY28" fmla="*/ 684847 h 1580197"/>
                      <a:gd name="connsiteX29" fmla="*/ 260985 w 940118"/>
                      <a:gd name="connsiteY29" fmla="*/ 1014413 h 1580197"/>
                      <a:gd name="connsiteX30" fmla="*/ 342900 w 940118"/>
                      <a:gd name="connsiteY30" fmla="*/ 1373505 h 1580197"/>
                      <a:gd name="connsiteX31" fmla="*/ 546735 w 940118"/>
                      <a:gd name="connsiteY31" fmla="*/ 1580197 h 1580197"/>
                      <a:gd name="connsiteX32" fmla="*/ 285750 w 940118"/>
                      <a:gd name="connsiteY32" fmla="*/ 1438275 h 1580197"/>
                      <a:gd name="connsiteX33" fmla="*/ 81915 w 940118"/>
                      <a:gd name="connsiteY33" fmla="*/ 1231583 h 1580197"/>
                      <a:gd name="connsiteX34" fmla="*/ 0 w 940118"/>
                      <a:gd name="connsiteY34" fmla="*/ 872490 h 1580197"/>
                      <a:gd name="connsiteX35" fmla="*/ 56197 w 940118"/>
                      <a:gd name="connsiteY35" fmla="*/ 542925 h 1580197"/>
                      <a:gd name="connsiteX36" fmla="*/ 62441 w 940118"/>
                      <a:gd name="connsiteY36" fmla="*/ 546321 h 1580197"/>
                      <a:gd name="connsiteX37" fmla="*/ 62617 w 940118"/>
                      <a:gd name="connsiteY37" fmla="*/ 545909 h 1580197"/>
                      <a:gd name="connsiteX38" fmla="*/ 57150 w 940118"/>
                      <a:gd name="connsiteY38" fmla="*/ 542925 h 1580197"/>
                      <a:gd name="connsiteX39" fmla="*/ 107444 w 940118"/>
                      <a:gd name="connsiteY39" fmla="*/ 431896 h 1580197"/>
                      <a:gd name="connsiteX40" fmla="*/ 106680 w 940118"/>
                      <a:gd name="connsiteY40" fmla="*/ 431483 h 1580197"/>
                      <a:gd name="connsiteX41" fmla="*/ 161925 w 940118"/>
                      <a:gd name="connsiteY41" fmla="*/ 341948 h 1580197"/>
                      <a:gd name="connsiteX42" fmla="*/ 171758 w 940118"/>
                      <a:gd name="connsiteY42" fmla="*/ 347295 h 1580197"/>
                      <a:gd name="connsiteX43" fmla="*/ 171778 w 940118"/>
                      <a:gd name="connsiteY43" fmla="*/ 347270 h 1580197"/>
                      <a:gd name="connsiteX44" fmla="*/ 161925 w 940118"/>
                      <a:gd name="connsiteY44" fmla="*/ 341948 h 1580197"/>
                      <a:gd name="connsiteX45" fmla="*/ 227648 w 940118"/>
                      <a:gd name="connsiteY45" fmla="*/ 258128 h 1580197"/>
                      <a:gd name="connsiteX46" fmla="*/ 239906 w 940118"/>
                      <a:gd name="connsiteY46" fmla="*/ 264794 h 1580197"/>
                      <a:gd name="connsiteX47" fmla="*/ 240267 w 940118"/>
                      <a:gd name="connsiteY47" fmla="*/ 264453 h 1580197"/>
                      <a:gd name="connsiteX48" fmla="*/ 228600 w 940118"/>
                      <a:gd name="connsiteY48" fmla="*/ 258128 h 1580197"/>
                      <a:gd name="connsiteX49" fmla="*/ 242888 w 940118"/>
                      <a:gd name="connsiteY49" fmla="*/ 241935 h 1580197"/>
                      <a:gd name="connsiteX50" fmla="*/ 287315 w 940118"/>
                      <a:gd name="connsiteY50" fmla="*/ 198453 h 1580197"/>
                      <a:gd name="connsiteX51" fmla="*/ 286702 w 940118"/>
                      <a:gd name="connsiteY51" fmla="*/ 198120 h 1580197"/>
                      <a:gd name="connsiteX52" fmla="*/ 359092 w 940118"/>
                      <a:gd name="connsiteY52" fmla="*/ 140970 h 1580197"/>
                      <a:gd name="connsiteX53" fmla="*/ 378434 w 940118"/>
                      <a:gd name="connsiteY53" fmla="*/ 151488 h 1580197"/>
                      <a:gd name="connsiteX54" fmla="*/ 378837 w 940118"/>
                      <a:gd name="connsiteY54" fmla="*/ 151226 h 1580197"/>
                      <a:gd name="connsiteX55" fmla="*/ 360045 w 940118"/>
                      <a:gd name="connsiteY55" fmla="*/ 140970 h 1580197"/>
                      <a:gd name="connsiteX56" fmla="*/ 486263 w 940118"/>
                      <a:gd name="connsiteY56" fmla="*/ 68845 h 1580197"/>
                      <a:gd name="connsiteX57" fmla="*/ 485775 w 940118"/>
                      <a:gd name="connsiteY57" fmla="*/ 68580 h 1580197"/>
                      <a:gd name="connsiteX58" fmla="*/ 572452 w 940118"/>
                      <a:gd name="connsiteY58" fmla="*/ 32385 h 1580197"/>
                      <a:gd name="connsiteX59" fmla="*/ 595123 w 940118"/>
                      <a:gd name="connsiteY59" fmla="*/ 44713 h 1580197"/>
                      <a:gd name="connsiteX60" fmla="*/ 595672 w 940118"/>
                      <a:gd name="connsiteY60" fmla="*/ 44538 h 1580197"/>
                      <a:gd name="connsiteX61" fmla="*/ 573405 w 940118"/>
                      <a:gd name="connsiteY61" fmla="*/ 32385 h 1580197"/>
                      <a:gd name="connsiteX62" fmla="*/ 679133 w 940118"/>
                      <a:gd name="connsiteY62" fmla="*/ 0 h 1580197"/>
                      <a:gd name="connsiteX0" fmla="*/ 812750 w 940118"/>
                      <a:gd name="connsiteY0" fmla="*/ 163017 h 1580197"/>
                      <a:gd name="connsiteX1" fmla="*/ 812706 w 940118"/>
                      <a:gd name="connsiteY1" fmla="*/ 163034 h 1580197"/>
                      <a:gd name="connsiteX2" fmla="*/ 832937 w 940118"/>
                      <a:gd name="connsiteY2" fmla="*/ 174035 h 1580197"/>
                      <a:gd name="connsiteX3" fmla="*/ 812750 w 940118"/>
                      <a:gd name="connsiteY3" fmla="*/ 163017 h 1580197"/>
                      <a:gd name="connsiteX4" fmla="*/ 679133 w 940118"/>
                      <a:gd name="connsiteY4" fmla="*/ 0 h 1580197"/>
                      <a:gd name="connsiteX5" fmla="*/ 940118 w 940118"/>
                      <a:gd name="connsiteY5" fmla="*/ 140970 h 1580197"/>
                      <a:gd name="connsiteX6" fmla="*/ 833438 w 940118"/>
                      <a:gd name="connsiteY6" fmla="*/ 174308 h 1580197"/>
                      <a:gd name="connsiteX7" fmla="*/ 833437 w 940118"/>
                      <a:gd name="connsiteY7" fmla="*/ 174308 h 1580197"/>
                      <a:gd name="connsiteX8" fmla="*/ 747299 w 940118"/>
                      <a:gd name="connsiteY8" fmla="*/ 210278 h 1580197"/>
                      <a:gd name="connsiteX9" fmla="*/ 747713 w 940118"/>
                      <a:gd name="connsiteY9" fmla="*/ 210503 h 1580197"/>
                      <a:gd name="connsiteX10" fmla="*/ 620078 w 940118"/>
                      <a:gd name="connsiteY10" fmla="*/ 282893 h 1580197"/>
                      <a:gd name="connsiteX11" fmla="*/ 592976 w 940118"/>
                      <a:gd name="connsiteY11" fmla="*/ 268101 h 1580197"/>
                      <a:gd name="connsiteX12" fmla="*/ 592932 w 940118"/>
                      <a:gd name="connsiteY12" fmla="*/ 268132 h 1580197"/>
                      <a:gd name="connsiteX13" fmla="*/ 620077 w 940118"/>
                      <a:gd name="connsiteY13" fmla="*/ 282893 h 1580197"/>
                      <a:gd name="connsiteX14" fmla="*/ 548076 w 940118"/>
                      <a:gd name="connsiteY14" fmla="*/ 339736 h 1580197"/>
                      <a:gd name="connsiteX15" fmla="*/ 548640 w 940118"/>
                      <a:gd name="connsiteY15" fmla="*/ 340043 h 1580197"/>
                      <a:gd name="connsiteX16" fmla="*/ 503873 w 940118"/>
                      <a:gd name="connsiteY16" fmla="*/ 383858 h 1580197"/>
                      <a:gd name="connsiteX17" fmla="*/ 488633 w 940118"/>
                      <a:gd name="connsiteY17" fmla="*/ 399098 h 1580197"/>
                      <a:gd name="connsiteX18" fmla="*/ 488633 w 940118"/>
                      <a:gd name="connsiteY18" fmla="*/ 400050 h 1580197"/>
                      <a:gd name="connsiteX19" fmla="*/ 422910 w 940118"/>
                      <a:gd name="connsiteY19" fmla="*/ 482918 h 1580197"/>
                      <a:gd name="connsiteX20" fmla="*/ 391243 w 940118"/>
                      <a:gd name="connsiteY20" fmla="*/ 465814 h 1580197"/>
                      <a:gd name="connsiteX21" fmla="*/ 422910 w 940118"/>
                      <a:gd name="connsiteY21" fmla="*/ 483870 h 1580197"/>
                      <a:gd name="connsiteX22" fmla="*/ 367665 w 940118"/>
                      <a:gd name="connsiteY22" fmla="*/ 572453 h 1580197"/>
                      <a:gd name="connsiteX23" fmla="*/ 368618 w 940118"/>
                      <a:gd name="connsiteY23" fmla="*/ 573405 h 1580197"/>
                      <a:gd name="connsiteX24" fmla="*/ 317183 w 940118"/>
                      <a:gd name="connsiteY24" fmla="*/ 684847 h 1580197"/>
                      <a:gd name="connsiteX25" fmla="*/ 305241 w 940118"/>
                      <a:gd name="connsiteY25" fmla="*/ 678329 h 1580197"/>
                      <a:gd name="connsiteX26" fmla="*/ 305235 w 940118"/>
                      <a:gd name="connsiteY26" fmla="*/ 678350 h 1580197"/>
                      <a:gd name="connsiteX27" fmla="*/ 317183 w 940118"/>
                      <a:gd name="connsiteY27" fmla="*/ 684847 h 1580197"/>
                      <a:gd name="connsiteX28" fmla="*/ 260985 w 940118"/>
                      <a:gd name="connsiteY28" fmla="*/ 1014413 h 1580197"/>
                      <a:gd name="connsiteX29" fmla="*/ 342900 w 940118"/>
                      <a:gd name="connsiteY29" fmla="*/ 1373505 h 1580197"/>
                      <a:gd name="connsiteX30" fmla="*/ 546735 w 940118"/>
                      <a:gd name="connsiteY30" fmla="*/ 1580197 h 1580197"/>
                      <a:gd name="connsiteX31" fmla="*/ 285750 w 940118"/>
                      <a:gd name="connsiteY31" fmla="*/ 1438275 h 1580197"/>
                      <a:gd name="connsiteX32" fmla="*/ 81915 w 940118"/>
                      <a:gd name="connsiteY32" fmla="*/ 1231583 h 1580197"/>
                      <a:gd name="connsiteX33" fmla="*/ 0 w 940118"/>
                      <a:gd name="connsiteY33" fmla="*/ 872490 h 1580197"/>
                      <a:gd name="connsiteX34" fmla="*/ 56197 w 940118"/>
                      <a:gd name="connsiteY34" fmla="*/ 542925 h 1580197"/>
                      <a:gd name="connsiteX35" fmla="*/ 62441 w 940118"/>
                      <a:gd name="connsiteY35" fmla="*/ 546321 h 1580197"/>
                      <a:gd name="connsiteX36" fmla="*/ 62617 w 940118"/>
                      <a:gd name="connsiteY36" fmla="*/ 545909 h 1580197"/>
                      <a:gd name="connsiteX37" fmla="*/ 57150 w 940118"/>
                      <a:gd name="connsiteY37" fmla="*/ 542925 h 1580197"/>
                      <a:gd name="connsiteX38" fmla="*/ 107444 w 940118"/>
                      <a:gd name="connsiteY38" fmla="*/ 431896 h 1580197"/>
                      <a:gd name="connsiteX39" fmla="*/ 106680 w 940118"/>
                      <a:gd name="connsiteY39" fmla="*/ 431483 h 1580197"/>
                      <a:gd name="connsiteX40" fmla="*/ 161925 w 940118"/>
                      <a:gd name="connsiteY40" fmla="*/ 341948 h 1580197"/>
                      <a:gd name="connsiteX41" fmla="*/ 171758 w 940118"/>
                      <a:gd name="connsiteY41" fmla="*/ 347295 h 1580197"/>
                      <a:gd name="connsiteX42" fmla="*/ 171778 w 940118"/>
                      <a:gd name="connsiteY42" fmla="*/ 347270 h 1580197"/>
                      <a:gd name="connsiteX43" fmla="*/ 161925 w 940118"/>
                      <a:gd name="connsiteY43" fmla="*/ 341948 h 1580197"/>
                      <a:gd name="connsiteX44" fmla="*/ 227648 w 940118"/>
                      <a:gd name="connsiteY44" fmla="*/ 258128 h 1580197"/>
                      <a:gd name="connsiteX45" fmla="*/ 239906 w 940118"/>
                      <a:gd name="connsiteY45" fmla="*/ 264794 h 1580197"/>
                      <a:gd name="connsiteX46" fmla="*/ 240267 w 940118"/>
                      <a:gd name="connsiteY46" fmla="*/ 264453 h 1580197"/>
                      <a:gd name="connsiteX47" fmla="*/ 228600 w 940118"/>
                      <a:gd name="connsiteY47" fmla="*/ 258128 h 1580197"/>
                      <a:gd name="connsiteX48" fmla="*/ 242888 w 940118"/>
                      <a:gd name="connsiteY48" fmla="*/ 241935 h 1580197"/>
                      <a:gd name="connsiteX49" fmla="*/ 287315 w 940118"/>
                      <a:gd name="connsiteY49" fmla="*/ 198453 h 1580197"/>
                      <a:gd name="connsiteX50" fmla="*/ 286702 w 940118"/>
                      <a:gd name="connsiteY50" fmla="*/ 198120 h 1580197"/>
                      <a:gd name="connsiteX51" fmla="*/ 359092 w 940118"/>
                      <a:gd name="connsiteY51" fmla="*/ 140970 h 1580197"/>
                      <a:gd name="connsiteX52" fmla="*/ 378434 w 940118"/>
                      <a:gd name="connsiteY52" fmla="*/ 151488 h 1580197"/>
                      <a:gd name="connsiteX53" fmla="*/ 378837 w 940118"/>
                      <a:gd name="connsiteY53" fmla="*/ 151226 h 1580197"/>
                      <a:gd name="connsiteX54" fmla="*/ 360045 w 940118"/>
                      <a:gd name="connsiteY54" fmla="*/ 140970 h 1580197"/>
                      <a:gd name="connsiteX55" fmla="*/ 486263 w 940118"/>
                      <a:gd name="connsiteY55" fmla="*/ 68845 h 1580197"/>
                      <a:gd name="connsiteX56" fmla="*/ 485775 w 940118"/>
                      <a:gd name="connsiteY56" fmla="*/ 68580 h 1580197"/>
                      <a:gd name="connsiteX57" fmla="*/ 572452 w 940118"/>
                      <a:gd name="connsiteY57" fmla="*/ 32385 h 1580197"/>
                      <a:gd name="connsiteX58" fmla="*/ 595123 w 940118"/>
                      <a:gd name="connsiteY58" fmla="*/ 44713 h 1580197"/>
                      <a:gd name="connsiteX59" fmla="*/ 595672 w 940118"/>
                      <a:gd name="connsiteY59" fmla="*/ 44538 h 1580197"/>
                      <a:gd name="connsiteX60" fmla="*/ 573405 w 940118"/>
                      <a:gd name="connsiteY60" fmla="*/ 32385 h 1580197"/>
                      <a:gd name="connsiteX61" fmla="*/ 679133 w 940118"/>
                      <a:gd name="connsiteY61" fmla="*/ 0 h 1580197"/>
                      <a:gd name="connsiteX0" fmla="*/ 812750 w 940118"/>
                      <a:gd name="connsiteY0" fmla="*/ 163017 h 1580197"/>
                      <a:gd name="connsiteX1" fmla="*/ 812706 w 940118"/>
                      <a:gd name="connsiteY1" fmla="*/ 163034 h 1580197"/>
                      <a:gd name="connsiteX2" fmla="*/ 832937 w 940118"/>
                      <a:gd name="connsiteY2" fmla="*/ 174035 h 1580197"/>
                      <a:gd name="connsiteX3" fmla="*/ 812750 w 940118"/>
                      <a:gd name="connsiteY3" fmla="*/ 163017 h 1580197"/>
                      <a:gd name="connsiteX4" fmla="*/ 679133 w 940118"/>
                      <a:gd name="connsiteY4" fmla="*/ 0 h 1580197"/>
                      <a:gd name="connsiteX5" fmla="*/ 940118 w 940118"/>
                      <a:gd name="connsiteY5" fmla="*/ 140970 h 1580197"/>
                      <a:gd name="connsiteX6" fmla="*/ 833438 w 940118"/>
                      <a:gd name="connsiteY6" fmla="*/ 174308 h 1580197"/>
                      <a:gd name="connsiteX7" fmla="*/ 833437 w 940118"/>
                      <a:gd name="connsiteY7" fmla="*/ 174308 h 1580197"/>
                      <a:gd name="connsiteX8" fmla="*/ 747299 w 940118"/>
                      <a:gd name="connsiteY8" fmla="*/ 210278 h 1580197"/>
                      <a:gd name="connsiteX9" fmla="*/ 747713 w 940118"/>
                      <a:gd name="connsiteY9" fmla="*/ 210503 h 1580197"/>
                      <a:gd name="connsiteX10" fmla="*/ 620078 w 940118"/>
                      <a:gd name="connsiteY10" fmla="*/ 282893 h 1580197"/>
                      <a:gd name="connsiteX11" fmla="*/ 592976 w 940118"/>
                      <a:gd name="connsiteY11" fmla="*/ 268101 h 1580197"/>
                      <a:gd name="connsiteX12" fmla="*/ 592932 w 940118"/>
                      <a:gd name="connsiteY12" fmla="*/ 268132 h 1580197"/>
                      <a:gd name="connsiteX13" fmla="*/ 620077 w 940118"/>
                      <a:gd name="connsiteY13" fmla="*/ 282893 h 1580197"/>
                      <a:gd name="connsiteX14" fmla="*/ 548076 w 940118"/>
                      <a:gd name="connsiteY14" fmla="*/ 339736 h 1580197"/>
                      <a:gd name="connsiteX15" fmla="*/ 548640 w 940118"/>
                      <a:gd name="connsiteY15" fmla="*/ 340043 h 1580197"/>
                      <a:gd name="connsiteX16" fmla="*/ 503873 w 940118"/>
                      <a:gd name="connsiteY16" fmla="*/ 383858 h 1580197"/>
                      <a:gd name="connsiteX17" fmla="*/ 488633 w 940118"/>
                      <a:gd name="connsiteY17" fmla="*/ 399098 h 1580197"/>
                      <a:gd name="connsiteX18" fmla="*/ 488633 w 940118"/>
                      <a:gd name="connsiteY18" fmla="*/ 400050 h 1580197"/>
                      <a:gd name="connsiteX19" fmla="*/ 422910 w 940118"/>
                      <a:gd name="connsiteY19" fmla="*/ 482918 h 1580197"/>
                      <a:gd name="connsiteX20" fmla="*/ 422910 w 940118"/>
                      <a:gd name="connsiteY20" fmla="*/ 483870 h 1580197"/>
                      <a:gd name="connsiteX21" fmla="*/ 367665 w 940118"/>
                      <a:gd name="connsiteY21" fmla="*/ 572453 h 1580197"/>
                      <a:gd name="connsiteX22" fmla="*/ 368618 w 940118"/>
                      <a:gd name="connsiteY22" fmla="*/ 573405 h 1580197"/>
                      <a:gd name="connsiteX23" fmla="*/ 317183 w 940118"/>
                      <a:gd name="connsiteY23" fmla="*/ 684847 h 1580197"/>
                      <a:gd name="connsiteX24" fmla="*/ 305241 w 940118"/>
                      <a:gd name="connsiteY24" fmla="*/ 678329 h 1580197"/>
                      <a:gd name="connsiteX25" fmla="*/ 305235 w 940118"/>
                      <a:gd name="connsiteY25" fmla="*/ 678350 h 1580197"/>
                      <a:gd name="connsiteX26" fmla="*/ 317183 w 940118"/>
                      <a:gd name="connsiteY26" fmla="*/ 684847 h 1580197"/>
                      <a:gd name="connsiteX27" fmla="*/ 260985 w 940118"/>
                      <a:gd name="connsiteY27" fmla="*/ 1014413 h 1580197"/>
                      <a:gd name="connsiteX28" fmla="*/ 342900 w 940118"/>
                      <a:gd name="connsiteY28" fmla="*/ 1373505 h 1580197"/>
                      <a:gd name="connsiteX29" fmla="*/ 546735 w 940118"/>
                      <a:gd name="connsiteY29" fmla="*/ 1580197 h 1580197"/>
                      <a:gd name="connsiteX30" fmla="*/ 285750 w 940118"/>
                      <a:gd name="connsiteY30" fmla="*/ 1438275 h 1580197"/>
                      <a:gd name="connsiteX31" fmla="*/ 81915 w 940118"/>
                      <a:gd name="connsiteY31" fmla="*/ 1231583 h 1580197"/>
                      <a:gd name="connsiteX32" fmla="*/ 0 w 940118"/>
                      <a:gd name="connsiteY32" fmla="*/ 872490 h 1580197"/>
                      <a:gd name="connsiteX33" fmla="*/ 56197 w 940118"/>
                      <a:gd name="connsiteY33" fmla="*/ 542925 h 1580197"/>
                      <a:gd name="connsiteX34" fmla="*/ 62441 w 940118"/>
                      <a:gd name="connsiteY34" fmla="*/ 546321 h 1580197"/>
                      <a:gd name="connsiteX35" fmla="*/ 62617 w 940118"/>
                      <a:gd name="connsiteY35" fmla="*/ 545909 h 1580197"/>
                      <a:gd name="connsiteX36" fmla="*/ 57150 w 940118"/>
                      <a:gd name="connsiteY36" fmla="*/ 542925 h 1580197"/>
                      <a:gd name="connsiteX37" fmla="*/ 107444 w 940118"/>
                      <a:gd name="connsiteY37" fmla="*/ 431896 h 1580197"/>
                      <a:gd name="connsiteX38" fmla="*/ 106680 w 940118"/>
                      <a:gd name="connsiteY38" fmla="*/ 431483 h 1580197"/>
                      <a:gd name="connsiteX39" fmla="*/ 161925 w 940118"/>
                      <a:gd name="connsiteY39" fmla="*/ 341948 h 1580197"/>
                      <a:gd name="connsiteX40" fmla="*/ 171758 w 940118"/>
                      <a:gd name="connsiteY40" fmla="*/ 347295 h 1580197"/>
                      <a:gd name="connsiteX41" fmla="*/ 171778 w 940118"/>
                      <a:gd name="connsiteY41" fmla="*/ 347270 h 1580197"/>
                      <a:gd name="connsiteX42" fmla="*/ 161925 w 940118"/>
                      <a:gd name="connsiteY42" fmla="*/ 341948 h 1580197"/>
                      <a:gd name="connsiteX43" fmla="*/ 227648 w 940118"/>
                      <a:gd name="connsiteY43" fmla="*/ 258128 h 1580197"/>
                      <a:gd name="connsiteX44" fmla="*/ 239906 w 940118"/>
                      <a:gd name="connsiteY44" fmla="*/ 264794 h 1580197"/>
                      <a:gd name="connsiteX45" fmla="*/ 240267 w 940118"/>
                      <a:gd name="connsiteY45" fmla="*/ 264453 h 1580197"/>
                      <a:gd name="connsiteX46" fmla="*/ 228600 w 940118"/>
                      <a:gd name="connsiteY46" fmla="*/ 258128 h 1580197"/>
                      <a:gd name="connsiteX47" fmla="*/ 242888 w 940118"/>
                      <a:gd name="connsiteY47" fmla="*/ 241935 h 1580197"/>
                      <a:gd name="connsiteX48" fmla="*/ 287315 w 940118"/>
                      <a:gd name="connsiteY48" fmla="*/ 198453 h 1580197"/>
                      <a:gd name="connsiteX49" fmla="*/ 286702 w 940118"/>
                      <a:gd name="connsiteY49" fmla="*/ 198120 h 1580197"/>
                      <a:gd name="connsiteX50" fmla="*/ 359092 w 940118"/>
                      <a:gd name="connsiteY50" fmla="*/ 140970 h 1580197"/>
                      <a:gd name="connsiteX51" fmla="*/ 378434 w 940118"/>
                      <a:gd name="connsiteY51" fmla="*/ 151488 h 1580197"/>
                      <a:gd name="connsiteX52" fmla="*/ 378837 w 940118"/>
                      <a:gd name="connsiteY52" fmla="*/ 151226 h 1580197"/>
                      <a:gd name="connsiteX53" fmla="*/ 360045 w 940118"/>
                      <a:gd name="connsiteY53" fmla="*/ 140970 h 1580197"/>
                      <a:gd name="connsiteX54" fmla="*/ 486263 w 940118"/>
                      <a:gd name="connsiteY54" fmla="*/ 68845 h 1580197"/>
                      <a:gd name="connsiteX55" fmla="*/ 485775 w 940118"/>
                      <a:gd name="connsiteY55" fmla="*/ 68580 h 1580197"/>
                      <a:gd name="connsiteX56" fmla="*/ 572452 w 940118"/>
                      <a:gd name="connsiteY56" fmla="*/ 32385 h 1580197"/>
                      <a:gd name="connsiteX57" fmla="*/ 595123 w 940118"/>
                      <a:gd name="connsiteY57" fmla="*/ 44713 h 1580197"/>
                      <a:gd name="connsiteX58" fmla="*/ 595672 w 940118"/>
                      <a:gd name="connsiteY58" fmla="*/ 44538 h 1580197"/>
                      <a:gd name="connsiteX59" fmla="*/ 573405 w 940118"/>
                      <a:gd name="connsiteY59" fmla="*/ 32385 h 1580197"/>
                      <a:gd name="connsiteX60" fmla="*/ 679133 w 940118"/>
                      <a:gd name="connsiteY60" fmla="*/ 0 h 1580197"/>
                      <a:gd name="connsiteX0" fmla="*/ 812750 w 940118"/>
                      <a:gd name="connsiteY0" fmla="*/ 163017 h 1580197"/>
                      <a:gd name="connsiteX1" fmla="*/ 812706 w 940118"/>
                      <a:gd name="connsiteY1" fmla="*/ 163034 h 1580197"/>
                      <a:gd name="connsiteX2" fmla="*/ 832937 w 940118"/>
                      <a:gd name="connsiteY2" fmla="*/ 174035 h 1580197"/>
                      <a:gd name="connsiteX3" fmla="*/ 812750 w 940118"/>
                      <a:gd name="connsiteY3" fmla="*/ 163017 h 1580197"/>
                      <a:gd name="connsiteX4" fmla="*/ 679133 w 940118"/>
                      <a:gd name="connsiteY4" fmla="*/ 0 h 1580197"/>
                      <a:gd name="connsiteX5" fmla="*/ 940118 w 940118"/>
                      <a:gd name="connsiteY5" fmla="*/ 140970 h 1580197"/>
                      <a:gd name="connsiteX6" fmla="*/ 833438 w 940118"/>
                      <a:gd name="connsiteY6" fmla="*/ 174308 h 1580197"/>
                      <a:gd name="connsiteX7" fmla="*/ 833437 w 940118"/>
                      <a:gd name="connsiteY7" fmla="*/ 174308 h 1580197"/>
                      <a:gd name="connsiteX8" fmla="*/ 747299 w 940118"/>
                      <a:gd name="connsiteY8" fmla="*/ 210278 h 1580197"/>
                      <a:gd name="connsiteX9" fmla="*/ 747713 w 940118"/>
                      <a:gd name="connsiteY9" fmla="*/ 210503 h 1580197"/>
                      <a:gd name="connsiteX10" fmla="*/ 620078 w 940118"/>
                      <a:gd name="connsiteY10" fmla="*/ 282893 h 1580197"/>
                      <a:gd name="connsiteX11" fmla="*/ 592976 w 940118"/>
                      <a:gd name="connsiteY11" fmla="*/ 268101 h 1580197"/>
                      <a:gd name="connsiteX12" fmla="*/ 620077 w 940118"/>
                      <a:gd name="connsiteY12" fmla="*/ 282893 h 1580197"/>
                      <a:gd name="connsiteX13" fmla="*/ 548076 w 940118"/>
                      <a:gd name="connsiteY13" fmla="*/ 339736 h 1580197"/>
                      <a:gd name="connsiteX14" fmla="*/ 548640 w 940118"/>
                      <a:gd name="connsiteY14" fmla="*/ 340043 h 1580197"/>
                      <a:gd name="connsiteX15" fmla="*/ 503873 w 940118"/>
                      <a:gd name="connsiteY15" fmla="*/ 383858 h 1580197"/>
                      <a:gd name="connsiteX16" fmla="*/ 488633 w 940118"/>
                      <a:gd name="connsiteY16" fmla="*/ 399098 h 1580197"/>
                      <a:gd name="connsiteX17" fmla="*/ 488633 w 940118"/>
                      <a:gd name="connsiteY17" fmla="*/ 400050 h 1580197"/>
                      <a:gd name="connsiteX18" fmla="*/ 422910 w 940118"/>
                      <a:gd name="connsiteY18" fmla="*/ 482918 h 1580197"/>
                      <a:gd name="connsiteX19" fmla="*/ 422910 w 940118"/>
                      <a:gd name="connsiteY19" fmla="*/ 483870 h 1580197"/>
                      <a:gd name="connsiteX20" fmla="*/ 367665 w 940118"/>
                      <a:gd name="connsiteY20" fmla="*/ 572453 h 1580197"/>
                      <a:gd name="connsiteX21" fmla="*/ 368618 w 940118"/>
                      <a:gd name="connsiteY21" fmla="*/ 573405 h 1580197"/>
                      <a:gd name="connsiteX22" fmla="*/ 317183 w 940118"/>
                      <a:gd name="connsiteY22" fmla="*/ 684847 h 1580197"/>
                      <a:gd name="connsiteX23" fmla="*/ 305241 w 940118"/>
                      <a:gd name="connsiteY23" fmla="*/ 678329 h 1580197"/>
                      <a:gd name="connsiteX24" fmla="*/ 305235 w 940118"/>
                      <a:gd name="connsiteY24" fmla="*/ 678350 h 1580197"/>
                      <a:gd name="connsiteX25" fmla="*/ 317183 w 940118"/>
                      <a:gd name="connsiteY25" fmla="*/ 684847 h 1580197"/>
                      <a:gd name="connsiteX26" fmla="*/ 260985 w 940118"/>
                      <a:gd name="connsiteY26" fmla="*/ 1014413 h 1580197"/>
                      <a:gd name="connsiteX27" fmla="*/ 342900 w 940118"/>
                      <a:gd name="connsiteY27" fmla="*/ 1373505 h 1580197"/>
                      <a:gd name="connsiteX28" fmla="*/ 546735 w 940118"/>
                      <a:gd name="connsiteY28" fmla="*/ 1580197 h 1580197"/>
                      <a:gd name="connsiteX29" fmla="*/ 285750 w 940118"/>
                      <a:gd name="connsiteY29" fmla="*/ 1438275 h 1580197"/>
                      <a:gd name="connsiteX30" fmla="*/ 81915 w 940118"/>
                      <a:gd name="connsiteY30" fmla="*/ 1231583 h 1580197"/>
                      <a:gd name="connsiteX31" fmla="*/ 0 w 940118"/>
                      <a:gd name="connsiteY31" fmla="*/ 872490 h 1580197"/>
                      <a:gd name="connsiteX32" fmla="*/ 56197 w 940118"/>
                      <a:gd name="connsiteY32" fmla="*/ 542925 h 1580197"/>
                      <a:gd name="connsiteX33" fmla="*/ 62441 w 940118"/>
                      <a:gd name="connsiteY33" fmla="*/ 546321 h 1580197"/>
                      <a:gd name="connsiteX34" fmla="*/ 62617 w 940118"/>
                      <a:gd name="connsiteY34" fmla="*/ 545909 h 1580197"/>
                      <a:gd name="connsiteX35" fmla="*/ 57150 w 940118"/>
                      <a:gd name="connsiteY35" fmla="*/ 542925 h 1580197"/>
                      <a:gd name="connsiteX36" fmla="*/ 107444 w 940118"/>
                      <a:gd name="connsiteY36" fmla="*/ 431896 h 1580197"/>
                      <a:gd name="connsiteX37" fmla="*/ 106680 w 940118"/>
                      <a:gd name="connsiteY37" fmla="*/ 431483 h 1580197"/>
                      <a:gd name="connsiteX38" fmla="*/ 161925 w 940118"/>
                      <a:gd name="connsiteY38" fmla="*/ 341948 h 1580197"/>
                      <a:gd name="connsiteX39" fmla="*/ 171758 w 940118"/>
                      <a:gd name="connsiteY39" fmla="*/ 347295 h 1580197"/>
                      <a:gd name="connsiteX40" fmla="*/ 171778 w 940118"/>
                      <a:gd name="connsiteY40" fmla="*/ 347270 h 1580197"/>
                      <a:gd name="connsiteX41" fmla="*/ 161925 w 940118"/>
                      <a:gd name="connsiteY41" fmla="*/ 341948 h 1580197"/>
                      <a:gd name="connsiteX42" fmla="*/ 227648 w 940118"/>
                      <a:gd name="connsiteY42" fmla="*/ 258128 h 1580197"/>
                      <a:gd name="connsiteX43" fmla="*/ 239906 w 940118"/>
                      <a:gd name="connsiteY43" fmla="*/ 264794 h 1580197"/>
                      <a:gd name="connsiteX44" fmla="*/ 240267 w 940118"/>
                      <a:gd name="connsiteY44" fmla="*/ 264453 h 1580197"/>
                      <a:gd name="connsiteX45" fmla="*/ 228600 w 940118"/>
                      <a:gd name="connsiteY45" fmla="*/ 258128 h 1580197"/>
                      <a:gd name="connsiteX46" fmla="*/ 242888 w 940118"/>
                      <a:gd name="connsiteY46" fmla="*/ 241935 h 1580197"/>
                      <a:gd name="connsiteX47" fmla="*/ 287315 w 940118"/>
                      <a:gd name="connsiteY47" fmla="*/ 198453 h 1580197"/>
                      <a:gd name="connsiteX48" fmla="*/ 286702 w 940118"/>
                      <a:gd name="connsiteY48" fmla="*/ 198120 h 1580197"/>
                      <a:gd name="connsiteX49" fmla="*/ 359092 w 940118"/>
                      <a:gd name="connsiteY49" fmla="*/ 140970 h 1580197"/>
                      <a:gd name="connsiteX50" fmla="*/ 378434 w 940118"/>
                      <a:gd name="connsiteY50" fmla="*/ 151488 h 1580197"/>
                      <a:gd name="connsiteX51" fmla="*/ 378837 w 940118"/>
                      <a:gd name="connsiteY51" fmla="*/ 151226 h 1580197"/>
                      <a:gd name="connsiteX52" fmla="*/ 360045 w 940118"/>
                      <a:gd name="connsiteY52" fmla="*/ 140970 h 1580197"/>
                      <a:gd name="connsiteX53" fmla="*/ 486263 w 940118"/>
                      <a:gd name="connsiteY53" fmla="*/ 68845 h 1580197"/>
                      <a:gd name="connsiteX54" fmla="*/ 485775 w 940118"/>
                      <a:gd name="connsiteY54" fmla="*/ 68580 h 1580197"/>
                      <a:gd name="connsiteX55" fmla="*/ 572452 w 940118"/>
                      <a:gd name="connsiteY55" fmla="*/ 32385 h 1580197"/>
                      <a:gd name="connsiteX56" fmla="*/ 595123 w 940118"/>
                      <a:gd name="connsiteY56" fmla="*/ 44713 h 1580197"/>
                      <a:gd name="connsiteX57" fmla="*/ 595672 w 940118"/>
                      <a:gd name="connsiteY57" fmla="*/ 44538 h 1580197"/>
                      <a:gd name="connsiteX58" fmla="*/ 573405 w 940118"/>
                      <a:gd name="connsiteY58" fmla="*/ 32385 h 1580197"/>
                      <a:gd name="connsiteX59" fmla="*/ 679133 w 940118"/>
                      <a:gd name="connsiteY59" fmla="*/ 0 h 1580197"/>
                      <a:gd name="connsiteX0" fmla="*/ 812750 w 940118"/>
                      <a:gd name="connsiteY0" fmla="*/ 163017 h 1580197"/>
                      <a:gd name="connsiteX1" fmla="*/ 812706 w 940118"/>
                      <a:gd name="connsiteY1" fmla="*/ 163034 h 1580197"/>
                      <a:gd name="connsiteX2" fmla="*/ 832937 w 940118"/>
                      <a:gd name="connsiteY2" fmla="*/ 174035 h 1580197"/>
                      <a:gd name="connsiteX3" fmla="*/ 812750 w 940118"/>
                      <a:gd name="connsiteY3" fmla="*/ 163017 h 1580197"/>
                      <a:gd name="connsiteX4" fmla="*/ 679133 w 940118"/>
                      <a:gd name="connsiteY4" fmla="*/ 0 h 1580197"/>
                      <a:gd name="connsiteX5" fmla="*/ 940118 w 940118"/>
                      <a:gd name="connsiteY5" fmla="*/ 140970 h 1580197"/>
                      <a:gd name="connsiteX6" fmla="*/ 833438 w 940118"/>
                      <a:gd name="connsiteY6" fmla="*/ 174308 h 1580197"/>
                      <a:gd name="connsiteX7" fmla="*/ 833437 w 940118"/>
                      <a:gd name="connsiteY7" fmla="*/ 174308 h 1580197"/>
                      <a:gd name="connsiteX8" fmla="*/ 747299 w 940118"/>
                      <a:gd name="connsiteY8" fmla="*/ 210278 h 1580197"/>
                      <a:gd name="connsiteX9" fmla="*/ 747713 w 940118"/>
                      <a:gd name="connsiteY9" fmla="*/ 210503 h 1580197"/>
                      <a:gd name="connsiteX10" fmla="*/ 620078 w 940118"/>
                      <a:gd name="connsiteY10" fmla="*/ 282893 h 1580197"/>
                      <a:gd name="connsiteX11" fmla="*/ 620077 w 940118"/>
                      <a:gd name="connsiteY11" fmla="*/ 282893 h 1580197"/>
                      <a:gd name="connsiteX12" fmla="*/ 548076 w 940118"/>
                      <a:gd name="connsiteY12" fmla="*/ 339736 h 1580197"/>
                      <a:gd name="connsiteX13" fmla="*/ 548640 w 940118"/>
                      <a:gd name="connsiteY13" fmla="*/ 340043 h 1580197"/>
                      <a:gd name="connsiteX14" fmla="*/ 503873 w 940118"/>
                      <a:gd name="connsiteY14" fmla="*/ 383858 h 1580197"/>
                      <a:gd name="connsiteX15" fmla="*/ 488633 w 940118"/>
                      <a:gd name="connsiteY15" fmla="*/ 399098 h 1580197"/>
                      <a:gd name="connsiteX16" fmla="*/ 488633 w 940118"/>
                      <a:gd name="connsiteY16" fmla="*/ 400050 h 1580197"/>
                      <a:gd name="connsiteX17" fmla="*/ 422910 w 940118"/>
                      <a:gd name="connsiteY17" fmla="*/ 482918 h 1580197"/>
                      <a:gd name="connsiteX18" fmla="*/ 422910 w 940118"/>
                      <a:gd name="connsiteY18" fmla="*/ 483870 h 1580197"/>
                      <a:gd name="connsiteX19" fmla="*/ 367665 w 940118"/>
                      <a:gd name="connsiteY19" fmla="*/ 572453 h 1580197"/>
                      <a:gd name="connsiteX20" fmla="*/ 368618 w 940118"/>
                      <a:gd name="connsiteY20" fmla="*/ 573405 h 1580197"/>
                      <a:gd name="connsiteX21" fmla="*/ 317183 w 940118"/>
                      <a:gd name="connsiteY21" fmla="*/ 684847 h 1580197"/>
                      <a:gd name="connsiteX22" fmla="*/ 305241 w 940118"/>
                      <a:gd name="connsiteY22" fmla="*/ 678329 h 1580197"/>
                      <a:gd name="connsiteX23" fmla="*/ 305235 w 940118"/>
                      <a:gd name="connsiteY23" fmla="*/ 678350 h 1580197"/>
                      <a:gd name="connsiteX24" fmla="*/ 317183 w 940118"/>
                      <a:gd name="connsiteY24" fmla="*/ 684847 h 1580197"/>
                      <a:gd name="connsiteX25" fmla="*/ 260985 w 940118"/>
                      <a:gd name="connsiteY25" fmla="*/ 1014413 h 1580197"/>
                      <a:gd name="connsiteX26" fmla="*/ 342900 w 940118"/>
                      <a:gd name="connsiteY26" fmla="*/ 1373505 h 1580197"/>
                      <a:gd name="connsiteX27" fmla="*/ 546735 w 940118"/>
                      <a:gd name="connsiteY27" fmla="*/ 1580197 h 1580197"/>
                      <a:gd name="connsiteX28" fmla="*/ 285750 w 940118"/>
                      <a:gd name="connsiteY28" fmla="*/ 1438275 h 1580197"/>
                      <a:gd name="connsiteX29" fmla="*/ 81915 w 940118"/>
                      <a:gd name="connsiteY29" fmla="*/ 1231583 h 1580197"/>
                      <a:gd name="connsiteX30" fmla="*/ 0 w 940118"/>
                      <a:gd name="connsiteY30" fmla="*/ 872490 h 1580197"/>
                      <a:gd name="connsiteX31" fmla="*/ 56197 w 940118"/>
                      <a:gd name="connsiteY31" fmla="*/ 542925 h 1580197"/>
                      <a:gd name="connsiteX32" fmla="*/ 62441 w 940118"/>
                      <a:gd name="connsiteY32" fmla="*/ 546321 h 1580197"/>
                      <a:gd name="connsiteX33" fmla="*/ 62617 w 940118"/>
                      <a:gd name="connsiteY33" fmla="*/ 545909 h 1580197"/>
                      <a:gd name="connsiteX34" fmla="*/ 57150 w 940118"/>
                      <a:gd name="connsiteY34" fmla="*/ 542925 h 1580197"/>
                      <a:gd name="connsiteX35" fmla="*/ 107444 w 940118"/>
                      <a:gd name="connsiteY35" fmla="*/ 431896 h 1580197"/>
                      <a:gd name="connsiteX36" fmla="*/ 106680 w 940118"/>
                      <a:gd name="connsiteY36" fmla="*/ 431483 h 1580197"/>
                      <a:gd name="connsiteX37" fmla="*/ 161925 w 940118"/>
                      <a:gd name="connsiteY37" fmla="*/ 341948 h 1580197"/>
                      <a:gd name="connsiteX38" fmla="*/ 171758 w 940118"/>
                      <a:gd name="connsiteY38" fmla="*/ 347295 h 1580197"/>
                      <a:gd name="connsiteX39" fmla="*/ 171778 w 940118"/>
                      <a:gd name="connsiteY39" fmla="*/ 347270 h 1580197"/>
                      <a:gd name="connsiteX40" fmla="*/ 161925 w 940118"/>
                      <a:gd name="connsiteY40" fmla="*/ 341948 h 1580197"/>
                      <a:gd name="connsiteX41" fmla="*/ 227648 w 940118"/>
                      <a:gd name="connsiteY41" fmla="*/ 258128 h 1580197"/>
                      <a:gd name="connsiteX42" fmla="*/ 239906 w 940118"/>
                      <a:gd name="connsiteY42" fmla="*/ 264794 h 1580197"/>
                      <a:gd name="connsiteX43" fmla="*/ 240267 w 940118"/>
                      <a:gd name="connsiteY43" fmla="*/ 264453 h 1580197"/>
                      <a:gd name="connsiteX44" fmla="*/ 228600 w 940118"/>
                      <a:gd name="connsiteY44" fmla="*/ 258128 h 1580197"/>
                      <a:gd name="connsiteX45" fmla="*/ 242888 w 940118"/>
                      <a:gd name="connsiteY45" fmla="*/ 241935 h 1580197"/>
                      <a:gd name="connsiteX46" fmla="*/ 287315 w 940118"/>
                      <a:gd name="connsiteY46" fmla="*/ 198453 h 1580197"/>
                      <a:gd name="connsiteX47" fmla="*/ 286702 w 940118"/>
                      <a:gd name="connsiteY47" fmla="*/ 198120 h 1580197"/>
                      <a:gd name="connsiteX48" fmla="*/ 359092 w 940118"/>
                      <a:gd name="connsiteY48" fmla="*/ 140970 h 1580197"/>
                      <a:gd name="connsiteX49" fmla="*/ 378434 w 940118"/>
                      <a:gd name="connsiteY49" fmla="*/ 151488 h 1580197"/>
                      <a:gd name="connsiteX50" fmla="*/ 378837 w 940118"/>
                      <a:gd name="connsiteY50" fmla="*/ 151226 h 1580197"/>
                      <a:gd name="connsiteX51" fmla="*/ 360045 w 940118"/>
                      <a:gd name="connsiteY51" fmla="*/ 140970 h 1580197"/>
                      <a:gd name="connsiteX52" fmla="*/ 486263 w 940118"/>
                      <a:gd name="connsiteY52" fmla="*/ 68845 h 1580197"/>
                      <a:gd name="connsiteX53" fmla="*/ 485775 w 940118"/>
                      <a:gd name="connsiteY53" fmla="*/ 68580 h 1580197"/>
                      <a:gd name="connsiteX54" fmla="*/ 572452 w 940118"/>
                      <a:gd name="connsiteY54" fmla="*/ 32385 h 1580197"/>
                      <a:gd name="connsiteX55" fmla="*/ 595123 w 940118"/>
                      <a:gd name="connsiteY55" fmla="*/ 44713 h 1580197"/>
                      <a:gd name="connsiteX56" fmla="*/ 595672 w 940118"/>
                      <a:gd name="connsiteY56" fmla="*/ 44538 h 1580197"/>
                      <a:gd name="connsiteX57" fmla="*/ 573405 w 940118"/>
                      <a:gd name="connsiteY57" fmla="*/ 32385 h 1580197"/>
                      <a:gd name="connsiteX58" fmla="*/ 679133 w 940118"/>
                      <a:gd name="connsiteY58" fmla="*/ 0 h 1580197"/>
                      <a:gd name="connsiteX0" fmla="*/ 812750 w 940118"/>
                      <a:gd name="connsiteY0" fmla="*/ 163017 h 1580197"/>
                      <a:gd name="connsiteX1" fmla="*/ 812706 w 940118"/>
                      <a:gd name="connsiteY1" fmla="*/ 163034 h 1580197"/>
                      <a:gd name="connsiteX2" fmla="*/ 832937 w 940118"/>
                      <a:gd name="connsiteY2" fmla="*/ 174035 h 1580197"/>
                      <a:gd name="connsiteX3" fmla="*/ 812750 w 940118"/>
                      <a:gd name="connsiteY3" fmla="*/ 163017 h 1580197"/>
                      <a:gd name="connsiteX4" fmla="*/ 679133 w 940118"/>
                      <a:gd name="connsiteY4" fmla="*/ 0 h 1580197"/>
                      <a:gd name="connsiteX5" fmla="*/ 940118 w 940118"/>
                      <a:gd name="connsiteY5" fmla="*/ 140970 h 1580197"/>
                      <a:gd name="connsiteX6" fmla="*/ 833438 w 940118"/>
                      <a:gd name="connsiteY6" fmla="*/ 174308 h 1580197"/>
                      <a:gd name="connsiteX7" fmla="*/ 747299 w 940118"/>
                      <a:gd name="connsiteY7" fmla="*/ 210278 h 1580197"/>
                      <a:gd name="connsiteX8" fmla="*/ 747713 w 940118"/>
                      <a:gd name="connsiteY8" fmla="*/ 210503 h 1580197"/>
                      <a:gd name="connsiteX9" fmla="*/ 620078 w 940118"/>
                      <a:gd name="connsiteY9" fmla="*/ 282893 h 1580197"/>
                      <a:gd name="connsiteX10" fmla="*/ 620077 w 940118"/>
                      <a:gd name="connsiteY10" fmla="*/ 282893 h 1580197"/>
                      <a:gd name="connsiteX11" fmla="*/ 548076 w 940118"/>
                      <a:gd name="connsiteY11" fmla="*/ 339736 h 1580197"/>
                      <a:gd name="connsiteX12" fmla="*/ 548640 w 940118"/>
                      <a:gd name="connsiteY12" fmla="*/ 340043 h 1580197"/>
                      <a:gd name="connsiteX13" fmla="*/ 503873 w 940118"/>
                      <a:gd name="connsiteY13" fmla="*/ 383858 h 1580197"/>
                      <a:gd name="connsiteX14" fmla="*/ 488633 w 940118"/>
                      <a:gd name="connsiteY14" fmla="*/ 399098 h 1580197"/>
                      <a:gd name="connsiteX15" fmla="*/ 488633 w 940118"/>
                      <a:gd name="connsiteY15" fmla="*/ 400050 h 1580197"/>
                      <a:gd name="connsiteX16" fmla="*/ 422910 w 940118"/>
                      <a:gd name="connsiteY16" fmla="*/ 482918 h 1580197"/>
                      <a:gd name="connsiteX17" fmla="*/ 422910 w 940118"/>
                      <a:gd name="connsiteY17" fmla="*/ 483870 h 1580197"/>
                      <a:gd name="connsiteX18" fmla="*/ 367665 w 940118"/>
                      <a:gd name="connsiteY18" fmla="*/ 572453 h 1580197"/>
                      <a:gd name="connsiteX19" fmla="*/ 368618 w 940118"/>
                      <a:gd name="connsiteY19" fmla="*/ 573405 h 1580197"/>
                      <a:gd name="connsiteX20" fmla="*/ 317183 w 940118"/>
                      <a:gd name="connsiteY20" fmla="*/ 684847 h 1580197"/>
                      <a:gd name="connsiteX21" fmla="*/ 305241 w 940118"/>
                      <a:gd name="connsiteY21" fmla="*/ 678329 h 1580197"/>
                      <a:gd name="connsiteX22" fmla="*/ 305235 w 940118"/>
                      <a:gd name="connsiteY22" fmla="*/ 678350 h 1580197"/>
                      <a:gd name="connsiteX23" fmla="*/ 317183 w 940118"/>
                      <a:gd name="connsiteY23" fmla="*/ 684847 h 1580197"/>
                      <a:gd name="connsiteX24" fmla="*/ 260985 w 940118"/>
                      <a:gd name="connsiteY24" fmla="*/ 1014413 h 1580197"/>
                      <a:gd name="connsiteX25" fmla="*/ 342900 w 940118"/>
                      <a:gd name="connsiteY25" fmla="*/ 1373505 h 1580197"/>
                      <a:gd name="connsiteX26" fmla="*/ 546735 w 940118"/>
                      <a:gd name="connsiteY26" fmla="*/ 1580197 h 1580197"/>
                      <a:gd name="connsiteX27" fmla="*/ 285750 w 940118"/>
                      <a:gd name="connsiteY27" fmla="*/ 1438275 h 1580197"/>
                      <a:gd name="connsiteX28" fmla="*/ 81915 w 940118"/>
                      <a:gd name="connsiteY28" fmla="*/ 1231583 h 1580197"/>
                      <a:gd name="connsiteX29" fmla="*/ 0 w 940118"/>
                      <a:gd name="connsiteY29" fmla="*/ 872490 h 1580197"/>
                      <a:gd name="connsiteX30" fmla="*/ 56197 w 940118"/>
                      <a:gd name="connsiteY30" fmla="*/ 542925 h 1580197"/>
                      <a:gd name="connsiteX31" fmla="*/ 62441 w 940118"/>
                      <a:gd name="connsiteY31" fmla="*/ 546321 h 1580197"/>
                      <a:gd name="connsiteX32" fmla="*/ 62617 w 940118"/>
                      <a:gd name="connsiteY32" fmla="*/ 545909 h 1580197"/>
                      <a:gd name="connsiteX33" fmla="*/ 57150 w 940118"/>
                      <a:gd name="connsiteY33" fmla="*/ 542925 h 1580197"/>
                      <a:gd name="connsiteX34" fmla="*/ 107444 w 940118"/>
                      <a:gd name="connsiteY34" fmla="*/ 431896 h 1580197"/>
                      <a:gd name="connsiteX35" fmla="*/ 106680 w 940118"/>
                      <a:gd name="connsiteY35" fmla="*/ 431483 h 1580197"/>
                      <a:gd name="connsiteX36" fmla="*/ 161925 w 940118"/>
                      <a:gd name="connsiteY36" fmla="*/ 341948 h 1580197"/>
                      <a:gd name="connsiteX37" fmla="*/ 171758 w 940118"/>
                      <a:gd name="connsiteY37" fmla="*/ 347295 h 1580197"/>
                      <a:gd name="connsiteX38" fmla="*/ 171778 w 940118"/>
                      <a:gd name="connsiteY38" fmla="*/ 347270 h 1580197"/>
                      <a:gd name="connsiteX39" fmla="*/ 161925 w 940118"/>
                      <a:gd name="connsiteY39" fmla="*/ 341948 h 1580197"/>
                      <a:gd name="connsiteX40" fmla="*/ 227648 w 940118"/>
                      <a:gd name="connsiteY40" fmla="*/ 258128 h 1580197"/>
                      <a:gd name="connsiteX41" fmla="*/ 239906 w 940118"/>
                      <a:gd name="connsiteY41" fmla="*/ 264794 h 1580197"/>
                      <a:gd name="connsiteX42" fmla="*/ 240267 w 940118"/>
                      <a:gd name="connsiteY42" fmla="*/ 264453 h 1580197"/>
                      <a:gd name="connsiteX43" fmla="*/ 228600 w 940118"/>
                      <a:gd name="connsiteY43" fmla="*/ 258128 h 1580197"/>
                      <a:gd name="connsiteX44" fmla="*/ 242888 w 940118"/>
                      <a:gd name="connsiteY44" fmla="*/ 241935 h 1580197"/>
                      <a:gd name="connsiteX45" fmla="*/ 287315 w 940118"/>
                      <a:gd name="connsiteY45" fmla="*/ 198453 h 1580197"/>
                      <a:gd name="connsiteX46" fmla="*/ 286702 w 940118"/>
                      <a:gd name="connsiteY46" fmla="*/ 198120 h 1580197"/>
                      <a:gd name="connsiteX47" fmla="*/ 359092 w 940118"/>
                      <a:gd name="connsiteY47" fmla="*/ 140970 h 1580197"/>
                      <a:gd name="connsiteX48" fmla="*/ 378434 w 940118"/>
                      <a:gd name="connsiteY48" fmla="*/ 151488 h 1580197"/>
                      <a:gd name="connsiteX49" fmla="*/ 378837 w 940118"/>
                      <a:gd name="connsiteY49" fmla="*/ 151226 h 1580197"/>
                      <a:gd name="connsiteX50" fmla="*/ 360045 w 940118"/>
                      <a:gd name="connsiteY50" fmla="*/ 140970 h 1580197"/>
                      <a:gd name="connsiteX51" fmla="*/ 486263 w 940118"/>
                      <a:gd name="connsiteY51" fmla="*/ 68845 h 1580197"/>
                      <a:gd name="connsiteX52" fmla="*/ 485775 w 940118"/>
                      <a:gd name="connsiteY52" fmla="*/ 68580 h 1580197"/>
                      <a:gd name="connsiteX53" fmla="*/ 572452 w 940118"/>
                      <a:gd name="connsiteY53" fmla="*/ 32385 h 1580197"/>
                      <a:gd name="connsiteX54" fmla="*/ 595123 w 940118"/>
                      <a:gd name="connsiteY54" fmla="*/ 44713 h 1580197"/>
                      <a:gd name="connsiteX55" fmla="*/ 595672 w 940118"/>
                      <a:gd name="connsiteY55" fmla="*/ 44538 h 1580197"/>
                      <a:gd name="connsiteX56" fmla="*/ 573405 w 940118"/>
                      <a:gd name="connsiteY56" fmla="*/ 32385 h 1580197"/>
                      <a:gd name="connsiteX57" fmla="*/ 679133 w 940118"/>
                      <a:gd name="connsiteY57" fmla="*/ 0 h 1580197"/>
                      <a:gd name="connsiteX0" fmla="*/ 812750 w 940118"/>
                      <a:gd name="connsiteY0" fmla="*/ 163017 h 1580197"/>
                      <a:gd name="connsiteX1" fmla="*/ 812706 w 940118"/>
                      <a:gd name="connsiteY1" fmla="*/ 163034 h 1580197"/>
                      <a:gd name="connsiteX2" fmla="*/ 832937 w 940118"/>
                      <a:gd name="connsiteY2" fmla="*/ 174035 h 1580197"/>
                      <a:gd name="connsiteX3" fmla="*/ 812750 w 940118"/>
                      <a:gd name="connsiteY3" fmla="*/ 163017 h 1580197"/>
                      <a:gd name="connsiteX4" fmla="*/ 679133 w 940118"/>
                      <a:gd name="connsiteY4" fmla="*/ 0 h 1580197"/>
                      <a:gd name="connsiteX5" fmla="*/ 940118 w 940118"/>
                      <a:gd name="connsiteY5" fmla="*/ 140970 h 1580197"/>
                      <a:gd name="connsiteX6" fmla="*/ 747299 w 940118"/>
                      <a:gd name="connsiteY6" fmla="*/ 210278 h 1580197"/>
                      <a:gd name="connsiteX7" fmla="*/ 747713 w 940118"/>
                      <a:gd name="connsiteY7" fmla="*/ 210503 h 1580197"/>
                      <a:gd name="connsiteX8" fmla="*/ 620078 w 940118"/>
                      <a:gd name="connsiteY8" fmla="*/ 282893 h 1580197"/>
                      <a:gd name="connsiteX9" fmla="*/ 620077 w 940118"/>
                      <a:gd name="connsiteY9" fmla="*/ 282893 h 1580197"/>
                      <a:gd name="connsiteX10" fmla="*/ 548076 w 940118"/>
                      <a:gd name="connsiteY10" fmla="*/ 339736 h 1580197"/>
                      <a:gd name="connsiteX11" fmla="*/ 548640 w 940118"/>
                      <a:gd name="connsiteY11" fmla="*/ 340043 h 1580197"/>
                      <a:gd name="connsiteX12" fmla="*/ 503873 w 940118"/>
                      <a:gd name="connsiteY12" fmla="*/ 383858 h 1580197"/>
                      <a:gd name="connsiteX13" fmla="*/ 488633 w 940118"/>
                      <a:gd name="connsiteY13" fmla="*/ 399098 h 1580197"/>
                      <a:gd name="connsiteX14" fmla="*/ 488633 w 940118"/>
                      <a:gd name="connsiteY14" fmla="*/ 400050 h 1580197"/>
                      <a:gd name="connsiteX15" fmla="*/ 422910 w 940118"/>
                      <a:gd name="connsiteY15" fmla="*/ 482918 h 1580197"/>
                      <a:gd name="connsiteX16" fmla="*/ 422910 w 940118"/>
                      <a:gd name="connsiteY16" fmla="*/ 483870 h 1580197"/>
                      <a:gd name="connsiteX17" fmla="*/ 367665 w 940118"/>
                      <a:gd name="connsiteY17" fmla="*/ 572453 h 1580197"/>
                      <a:gd name="connsiteX18" fmla="*/ 368618 w 940118"/>
                      <a:gd name="connsiteY18" fmla="*/ 573405 h 1580197"/>
                      <a:gd name="connsiteX19" fmla="*/ 317183 w 940118"/>
                      <a:gd name="connsiteY19" fmla="*/ 684847 h 1580197"/>
                      <a:gd name="connsiteX20" fmla="*/ 305241 w 940118"/>
                      <a:gd name="connsiteY20" fmla="*/ 678329 h 1580197"/>
                      <a:gd name="connsiteX21" fmla="*/ 305235 w 940118"/>
                      <a:gd name="connsiteY21" fmla="*/ 678350 h 1580197"/>
                      <a:gd name="connsiteX22" fmla="*/ 317183 w 940118"/>
                      <a:gd name="connsiteY22" fmla="*/ 684847 h 1580197"/>
                      <a:gd name="connsiteX23" fmla="*/ 260985 w 940118"/>
                      <a:gd name="connsiteY23" fmla="*/ 1014413 h 1580197"/>
                      <a:gd name="connsiteX24" fmla="*/ 342900 w 940118"/>
                      <a:gd name="connsiteY24" fmla="*/ 1373505 h 1580197"/>
                      <a:gd name="connsiteX25" fmla="*/ 546735 w 940118"/>
                      <a:gd name="connsiteY25" fmla="*/ 1580197 h 1580197"/>
                      <a:gd name="connsiteX26" fmla="*/ 285750 w 940118"/>
                      <a:gd name="connsiteY26" fmla="*/ 1438275 h 1580197"/>
                      <a:gd name="connsiteX27" fmla="*/ 81915 w 940118"/>
                      <a:gd name="connsiteY27" fmla="*/ 1231583 h 1580197"/>
                      <a:gd name="connsiteX28" fmla="*/ 0 w 940118"/>
                      <a:gd name="connsiteY28" fmla="*/ 872490 h 1580197"/>
                      <a:gd name="connsiteX29" fmla="*/ 56197 w 940118"/>
                      <a:gd name="connsiteY29" fmla="*/ 542925 h 1580197"/>
                      <a:gd name="connsiteX30" fmla="*/ 62441 w 940118"/>
                      <a:gd name="connsiteY30" fmla="*/ 546321 h 1580197"/>
                      <a:gd name="connsiteX31" fmla="*/ 62617 w 940118"/>
                      <a:gd name="connsiteY31" fmla="*/ 545909 h 1580197"/>
                      <a:gd name="connsiteX32" fmla="*/ 57150 w 940118"/>
                      <a:gd name="connsiteY32" fmla="*/ 542925 h 1580197"/>
                      <a:gd name="connsiteX33" fmla="*/ 107444 w 940118"/>
                      <a:gd name="connsiteY33" fmla="*/ 431896 h 1580197"/>
                      <a:gd name="connsiteX34" fmla="*/ 106680 w 940118"/>
                      <a:gd name="connsiteY34" fmla="*/ 431483 h 1580197"/>
                      <a:gd name="connsiteX35" fmla="*/ 161925 w 940118"/>
                      <a:gd name="connsiteY35" fmla="*/ 341948 h 1580197"/>
                      <a:gd name="connsiteX36" fmla="*/ 171758 w 940118"/>
                      <a:gd name="connsiteY36" fmla="*/ 347295 h 1580197"/>
                      <a:gd name="connsiteX37" fmla="*/ 171778 w 940118"/>
                      <a:gd name="connsiteY37" fmla="*/ 347270 h 1580197"/>
                      <a:gd name="connsiteX38" fmla="*/ 161925 w 940118"/>
                      <a:gd name="connsiteY38" fmla="*/ 341948 h 1580197"/>
                      <a:gd name="connsiteX39" fmla="*/ 227648 w 940118"/>
                      <a:gd name="connsiteY39" fmla="*/ 258128 h 1580197"/>
                      <a:gd name="connsiteX40" fmla="*/ 239906 w 940118"/>
                      <a:gd name="connsiteY40" fmla="*/ 264794 h 1580197"/>
                      <a:gd name="connsiteX41" fmla="*/ 240267 w 940118"/>
                      <a:gd name="connsiteY41" fmla="*/ 264453 h 1580197"/>
                      <a:gd name="connsiteX42" fmla="*/ 228600 w 940118"/>
                      <a:gd name="connsiteY42" fmla="*/ 258128 h 1580197"/>
                      <a:gd name="connsiteX43" fmla="*/ 242888 w 940118"/>
                      <a:gd name="connsiteY43" fmla="*/ 241935 h 1580197"/>
                      <a:gd name="connsiteX44" fmla="*/ 287315 w 940118"/>
                      <a:gd name="connsiteY44" fmla="*/ 198453 h 1580197"/>
                      <a:gd name="connsiteX45" fmla="*/ 286702 w 940118"/>
                      <a:gd name="connsiteY45" fmla="*/ 198120 h 1580197"/>
                      <a:gd name="connsiteX46" fmla="*/ 359092 w 940118"/>
                      <a:gd name="connsiteY46" fmla="*/ 140970 h 1580197"/>
                      <a:gd name="connsiteX47" fmla="*/ 378434 w 940118"/>
                      <a:gd name="connsiteY47" fmla="*/ 151488 h 1580197"/>
                      <a:gd name="connsiteX48" fmla="*/ 378837 w 940118"/>
                      <a:gd name="connsiteY48" fmla="*/ 151226 h 1580197"/>
                      <a:gd name="connsiteX49" fmla="*/ 360045 w 940118"/>
                      <a:gd name="connsiteY49" fmla="*/ 140970 h 1580197"/>
                      <a:gd name="connsiteX50" fmla="*/ 486263 w 940118"/>
                      <a:gd name="connsiteY50" fmla="*/ 68845 h 1580197"/>
                      <a:gd name="connsiteX51" fmla="*/ 485775 w 940118"/>
                      <a:gd name="connsiteY51" fmla="*/ 68580 h 1580197"/>
                      <a:gd name="connsiteX52" fmla="*/ 572452 w 940118"/>
                      <a:gd name="connsiteY52" fmla="*/ 32385 h 1580197"/>
                      <a:gd name="connsiteX53" fmla="*/ 595123 w 940118"/>
                      <a:gd name="connsiteY53" fmla="*/ 44713 h 1580197"/>
                      <a:gd name="connsiteX54" fmla="*/ 595672 w 940118"/>
                      <a:gd name="connsiteY54" fmla="*/ 44538 h 1580197"/>
                      <a:gd name="connsiteX55" fmla="*/ 573405 w 940118"/>
                      <a:gd name="connsiteY55" fmla="*/ 32385 h 1580197"/>
                      <a:gd name="connsiteX56" fmla="*/ 679133 w 940118"/>
                      <a:gd name="connsiteY56" fmla="*/ 0 h 1580197"/>
                      <a:gd name="connsiteX0" fmla="*/ 832937 w 940118"/>
                      <a:gd name="connsiteY0" fmla="*/ 174035 h 1580197"/>
                      <a:gd name="connsiteX1" fmla="*/ 812706 w 940118"/>
                      <a:gd name="connsiteY1" fmla="*/ 163034 h 1580197"/>
                      <a:gd name="connsiteX2" fmla="*/ 832937 w 940118"/>
                      <a:gd name="connsiteY2" fmla="*/ 174035 h 1580197"/>
                      <a:gd name="connsiteX3" fmla="*/ 679133 w 940118"/>
                      <a:gd name="connsiteY3" fmla="*/ 0 h 1580197"/>
                      <a:gd name="connsiteX4" fmla="*/ 940118 w 940118"/>
                      <a:gd name="connsiteY4" fmla="*/ 140970 h 1580197"/>
                      <a:gd name="connsiteX5" fmla="*/ 747299 w 940118"/>
                      <a:gd name="connsiteY5" fmla="*/ 210278 h 1580197"/>
                      <a:gd name="connsiteX6" fmla="*/ 747713 w 940118"/>
                      <a:gd name="connsiteY6" fmla="*/ 210503 h 1580197"/>
                      <a:gd name="connsiteX7" fmla="*/ 620078 w 940118"/>
                      <a:gd name="connsiteY7" fmla="*/ 282893 h 1580197"/>
                      <a:gd name="connsiteX8" fmla="*/ 620077 w 940118"/>
                      <a:gd name="connsiteY8" fmla="*/ 282893 h 1580197"/>
                      <a:gd name="connsiteX9" fmla="*/ 548076 w 940118"/>
                      <a:gd name="connsiteY9" fmla="*/ 339736 h 1580197"/>
                      <a:gd name="connsiteX10" fmla="*/ 548640 w 940118"/>
                      <a:gd name="connsiteY10" fmla="*/ 340043 h 1580197"/>
                      <a:gd name="connsiteX11" fmla="*/ 503873 w 940118"/>
                      <a:gd name="connsiteY11" fmla="*/ 383858 h 1580197"/>
                      <a:gd name="connsiteX12" fmla="*/ 488633 w 940118"/>
                      <a:gd name="connsiteY12" fmla="*/ 399098 h 1580197"/>
                      <a:gd name="connsiteX13" fmla="*/ 488633 w 940118"/>
                      <a:gd name="connsiteY13" fmla="*/ 400050 h 1580197"/>
                      <a:gd name="connsiteX14" fmla="*/ 422910 w 940118"/>
                      <a:gd name="connsiteY14" fmla="*/ 482918 h 1580197"/>
                      <a:gd name="connsiteX15" fmla="*/ 422910 w 940118"/>
                      <a:gd name="connsiteY15" fmla="*/ 483870 h 1580197"/>
                      <a:gd name="connsiteX16" fmla="*/ 367665 w 940118"/>
                      <a:gd name="connsiteY16" fmla="*/ 572453 h 1580197"/>
                      <a:gd name="connsiteX17" fmla="*/ 368618 w 940118"/>
                      <a:gd name="connsiteY17" fmla="*/ 573405 h 1580197"/>
                      <a:gd name="connsiteX18" fmla="*/ 317183 w 940118"/>
                      <a:gd name="connsiteY18" fmla="*/ 684847 h 1580197"/>
                      <a:gd name="connsiteX19" fmla="*/ 305241 w 940118"/>
                      <a:gd name="connsiteY19" fmla="*/ 678329 h 1580197"/>
                      <a:gd name="connsiteX20" fmla="*/ 305235 w 940118"/>
                      <a:gd name="connsiteY20" fmla="*/ 678350 h 1580197"/>
                      <a:gd name="connsiteX21" fmla="*/ 317183 w 940118"/>
                      <a:gd name="connsiteY21" fmla="*/ 684847 h 1580197"/>
                      <a:gd name="connsiteX22" fmla="*/ 260985 w 940118"/>
                      <a:gd name="connsiteY22" fmla="*/ 1014413 h 1580197"/>
                      <a:gd name="connsiteX23" fmla="*/ 342900 w 940118"/>
                      <a:gd name="connsiteY23" fmla="*/ 1373505 h 1580197"/>
                      <a:gd name="connsiteX24" fmla="*/ 546735 w 940118"/>
                      <a:gd name="connsiteY24" fmla="*/ 1580197 h 1580197"/>
                      <a:gd name="connsiteX25" fmla="*/ 285750 w 940118"/>
                      <a:gd name="connsiteY25" fmla="*/ 1438275 h 1580197"/>
                      <a:gd name="connsiteX26" fmla="*/ 81915 w 940118"/>
                      <a:gd name="connsiteY26" fmla="*/ 1231583 h 1580197"/>
                      <a:gd name="connsiteX27" fmla="*/ 0 w 940118"/>
                      <a:gd name="connsiteY27" fmla="*/ 872490 h 1580197"/>
                      <a:gd name="connsiteX28" fmla="*/ 56197 w 940118"/>
                      <a:gd name="connsiteY28" fmla="*/ 542925 h 1580197"/>
                      <a:gd name="connsiteX29" fmla="*/ 62441 w 940118"/>
                      <a:gd name="connsiteY29" fmla="*/ 546321 h 1580197"/>
                      <a:gd name="connsiteX30" fmla="*/ 62617 w 940118"/>
                      <a:gd name="connsiteY30" fmla="*/ 545909 h 1580197"/>
                      <a:gd name="connsiteX31" fmla="*/ 57150 w 940118"/>
                      <a:gd name="connsiteY31" fmla="*/ 542925 h 1580197"/>
                      <a:gd name="connsiteX32" fmla="*/ 107444 w 940118"/>
                      <a:gd name="connsiteY32" fmla="*/ 431896 h 1580197"/>
                      <a:gd name="connsiteX33" fmla="*/ 106680 w 940118"/>
                      <a:gd name="connsiteY33" fmla="*/ 431483 h 1580197"/>
                      <a:gd name="connsiteX34" fmla="*/ 161925 w 940118"/>
                      <a:gd name="connsiteY34" fmla="*/ 341948 h 1580197"/>
                      <a:gd name="connsiteX35" fmla="*/ 171758 w 940118"/>
                      <a:gd name="connsiteY35" fmla="*/ 347295 h 1580197"/>
                      <a:gd name="connsiteX36" fmla="*/ 171778 w 940118"/>
                      <a:gd name="connsiteY36" fmla="*/ 347270 h 1580197"/>
                      <a:gd name="connsiteX37" fmla="*/ 161925 w 940118"/>
                      <a:gd name="connsiteY37" fmla="*/ 341948 h 1580197"/>
                      <a:gd name="connsiteX38" fmla="*/ 227648 w 940118"/>
                      <a:gd name="connsiteY38" fmla="*/ 258128 h 1580197"/>
                      <a:gd name="connsiteX39" fmla="*/ 239906 w 940118"/>
                      <a:gd name="connsiteY39" fmla="*/ 264794 h 1580197"/>
                      <a:gd name="connsiteX40" fmla="*/ 240267 w 940118"/>
                      <a:gd name="connsiteY40" fmla="*/ 264453 h 1580197"/>
                      <a:gd name="connsiteX41" fmla="*/ 228600 w 940118"/>
                      <a:gd name="connsiteY41" fmla="*/ 258128 h 1580197"/>
                      <a:gd name="connsiteX42" fmla="*/ 242888 w 940118"/>
                      <a:gd name="connsiteY42" fmla="*/ 241935 h 1580197"/>
                      <a:gd name="connsiteX43" fmla="*/ 287315 w 940118"/>
                      <a:gd name="connsiteY43" fmla="*/ 198453 h 1580197"/>
                      <a:gd name="connsiteX44" fmla="*/ 286702 w 940118"/>
                      <a:gd name="connsiteY44" fmla="*/ 198120 h 1580197"/>
                      <a:gd name="connsiteX45" fmla="*/ 359092 w 940118"/>
                      <a:gd name="connsiteY45" fmla="*/ 140970 h 1580197"/>
                      <a:gd name="connsiteX46" fmla="*/ 378434 w 940118"/>
                      <a:gd name="connsiteY46" fmla="*/ 151488 h 1580197"/>
                      <a:gd name="connsiteX47" fmla="*/ 378837 w 940118"/>
                      <a:gd name="connsiteY47" fmla="*/ 151226 h 1580197"/>
                      <a:gd name="connsiteX48" fmla="*/ 360045 w 940118"/>
                      <a:gd name="connsiteY48" fmla="*/ 140970 h 1580197"/>
                      <a:gd name="connsiteX49" fmla="*/ 486263 w 940118"/>
                      <a:gd name="connsiteY49" fmla="*/ 68845 h 1580197"/>
                      <a:gd name="connsiteX50" fmla="*/ 485775 w 940118"/>
                      <a:gd name="connsiteY50" fmla="*/ 68580 h 1580197"/>
                      <a:gd name="connsiteX51" fmla="*/ 572452 w 940118"/>
                      <a:gd name="connsiteY51" fmla="*/ 32385 h 1580197"/>
                      <a:gd name="connsiteX52" fmla="*/ 595123 w 940118"/>
                      <a:gd name="connsiteY52" fmla="*/ 44713 h 1580197"/>
                      <a:gd name="connsiteX53" fmla="*/ 595672 w 940118"/>
                      <a:gd name="connsiteY53" fmla="*/ 44538 h 1580197"/>
                      <a:gd name="connsiteX54" fmla="*/ 573405 w 940118"/>
                      <a:gd name="connsiteY54" fmla="*/ 32385 h 1580197"/>
                      <a:gd name="connsiteX55" fmla="*/ 679133 w 940118"/>
                      <a:gd name="connsiteY55" fmla="*/ 0 h 1580197"/>
                      <a:gd name="connsiteX0" fmla="*/ 679133 w 940118"/>
                      <a:gd name="connsiteY0" fmla="*/ 0 h 1580197"/>
                      <a:gd name="connsiteX1" fmla="*/ 940118 w 940118"/>
                      <a:gd name="connsiteY1" fmla="*/ 140970 h 1580197"/>
                      <a:gd name="connsiteX2" fmla="*/ 747299 w 940118"/>
                      <a:gd name="connsiteY2" fmla="*/ 210278 h 1580197"/>
                      <a:gd name="connsiteX3" fmla="*/ 747713 w 940118"/>
                      <a:gd name="connsiteY3" fmla="*/ 210503 h 1580197"/>
                      <a:gd name="connsiteX4" fmla="*/ 620078 w 940118"/>
                      <a:gd name="connsiteY4" fmla="*/ 282893 h 1580197"/>
                      <a:gd name="connsiteX5" fmla="*/ 620077 w 940118"/>
                      <a:gd name="connsiteY5" fmla="*/ 282893 h 1580197"/>
                      <a:gd name="connsiteX6" fmla="*/ 548076 w 940118"/>
                      <a:gd name="connsiteY6" fmla="*/ 339736 h 1580197"/>
                      <a:gd name="connsiteX7" fmla="*/ 548640 w 940118"/>
                      <a:gd name="connsiteY7" fmla="*/ 340043 h 1580197"/>
                      <a:gd name="connsiteX8" fmla="*/ 503873 w 940118"/>
                      <a:gd name="connsiteY8" fmla="*/ 383858 h 1580197"/>
                      <a:gd name="connsiteX9" fmla="*/ 488633 w 940118"/>
                      <a:gd name="connsiteY9" fmla="*/ 399098 h 1580197"/>
                      <a:gd name="connsiteX10" fmla="*/ 488633 w 940118"/>
                      <a:gd name="connsiteY10" fmla="*/ 400050 h 1580197"/>
                      <a:gd name="connsiteX11" fmla="*/ 422910 w 940118"/>
                      <a:gd name="connsiteY11" fmla="*/ 482918 h 1580197"/>
                      <a:gd name="connsiteX12" fmla="*/ 422910 w 940118"/>
                      <a:gd name="connsiteY12" fmla="*/ 483870 h 1580197"/>
                      <a:gd name="connsiteX13" fmla="*/ 367665 w 940118"/>
                      <a:gd name="connsiteY13" fmla="*/ 572453 h 1580197"/>
                      <a:gd name="connsiteX14" fmla="*/ 368618 w 940118"/>
                      <a:gd name="connsiteY14" fmla="*/ 573405 h 1580197"/>
                      <a:gd name="connsiteX15" fmla="*/ 317183 w 940118"/>
                      <a:gd name="connsiteY15" fmla="*/ 684847 h 1580197"/>
                      <a:gd name="connsiteX16" fmla="*/ 305241 w 940118"/>
                      <a:gd name="connsiteY16" fmla="*/ 678329 h 1580197"/>
                      <a:gd name="connsiteX17" fmla="*/ 305235 w 940118"/>
                      <a:gd name="connsiteY17" fmla="*/ 678350 h 1580197"/>
                      <a:gd name="connsiteX18" fmla="*/ 317183 w 940118"/>
                      <a:gd name="connsiteY18" fmla="*/ 684847 h 1580197"/>
                      <a:gd name="connsiteX19" fmla="*/ 260985 w 940118"/>
                      <a:gd name="connsiteY19" fmla="*/ 1014413 h 1580197"/>
                      <a:gd name="connsiteX20" fmla="*/ 342900 w 940118"/>
                      <a:gd name="connsiteY20" fmla="*/ 1373505 h 1580197"/>
                      <a:gd name="connsiteX21" fmla="*/ 546735 w 940118"/>
                      <a:gd name="connsiteY21" fmla="*/ 1580197 h 1580197"/>
                      <a:gd name="connsiteX22" fmla="*/ 285750 w 940118"/>
                      <a:gd name="connsiteY22" fmla="*/ 1438275 h 1580197"/>
                      <a:gd name="connsiteX23" fmla="*/ 81915 w 940118"/>
                      <a:gd name="connsiteY23" fmla="*/ 1231583 h 1580197"/>
                      <a:gd name="connsiteX24" fmla="*/ 0 w 940118"/>
                      <a:gd name="connsiteY24" fmla="*/ 872490 h 1580197"/>
                      <a:gd name="connsiteX25" fmla="*/ 56197 w 940118"/>
                      <a:gd name="connsiteY25" fmla="*/ 542925 h 1580197"/>
                      <a:gd name="connsiteX26" fmla="*/ 62441 w 940118"/>
                      <a:gd name="connsiteY26" fmla="*/ 546321 h 1580197"/>
                      <a:gd name="connsiteX27" fmla="*/ 62617 w 940118"/>
                      <a:gd name="connsiteY27" fmla="*/ 545909 h 1580197"/>
                      <a:gd name="connsiteX28" fmla="*/ 57150 w 940118"/>
                      <a:gd name="connsiteY28" fmla="*/ 542925 h 1580197"/>
                      <a:gd name="connsiteX29" fmla="*/ 107444 w 940118"/>
                      <a:gd name="connsiteY29" fmla="*/ 431896 h 1580197"/>
                      <a:gd name="connsiteX30" fmla="*/ 106680 w 940118"/>
                      <a:gd name="connsiteY30" fmla="*/ 431483 h 1580197"/>
                      <a:gd name="connsiteX31" fmla="*/ 161925 w 940118"/>
                      <a:gd name="connsiteY31" fmla="*/ 341948 h 1580197"/>
                      <a:gd name="connsiteX32" fmla="*/ 171758 w 940118"/>
                      <a:gd name="connsiteY32" fmla="*/ 347295 h 1580197"/>
                      <a:gd name="connsiteX33" fmla="*/ 171778 w 940118"/>
                      <a:gd name="connsiteY33" fmla="*/ 347270 h 1580197"/>
                      <a:gd name="connsiteX34" fmla="*/ 161925 w 940118"/>
                      <a:gd name="connsiteY34" fmla="*/ 341948 h 1580197"/>
                      <a:gd name="connsiteX35" fmla="*/ 227648 w 940118"/>
                      <a:gd name="connsiteY35" fmla="*/ 258128 h 1580197"/>
                      <a:gd name="connsiteX36" fmla="*/ 239906 w 940118"/>
                      <a:gd name="connsiteY36" fmla="*/ 264794 h 1580197"/>
                      <a:gd name="connsiteX37" fmla="*/ 240267 w 940118"/>
                      <a:gd name="connsiteY37" fmla="*/ 264453 h 1580197"/>
                      <a:gd name="connsiteX38" fmla="*/ 228600 w 940118"/>
                      <a:gd name="connsiteY38" fmla="*/ 258128 h 1580197"/>
                      <a:gd name="connsiteX39" fmla="*/ 242888 w 940118"/>
                      <a:gd name="connsiteY39" fmla="*/ 241935 h 1580197"/>
                      <a:gd name="connsiteX40" fmla="*/ 287315 w 940118"/>
                      <a:gd name="connsiteY40" fmla="*/ 198453 h 1580197"/>
                      <a:gd name="connsiteX41" fmla="*/ 286702 w 940118"/>
                      <a:gd name="connsiteY41" fmla="*/ 198120 h 1580197"/>
                      <a:gd name="connsiteX42" fmla="*/ 359092 w 940118"/>
                      <a:gd name="connsiteY42" fmla="*/ 140970 h 1580197"/>
                      <a:gd name="connsiteX43" fmla="*/ 378434 w 940118"/>
                      <a:gd name="connsiteY43" fmla="*/ 151488 h 1580197"/>
                      <a:gd name="connsiteX44" fmla="*/ 378837 w 940118"/>
                      <a:gd name="connsiteY44" fmla="*/ 151226 h 1580197"/>
                      <a:gd name="connsiteX45" fmla="*/ 360045 w 940118"/>
                      <a:gd name="connsiteY45" fmla="*/ 140970 h 1580197"/>
                      <a:gd name="connsiteX46" fmla="*/ 486263 w 940118"/>
                      <a:gd name="connsiteY46" fmla="*/ 68845 h 1580197"/>
                      <a:gd name="connsiteX47" fmla="*/ 485775 w 940118"/>
                      <a:gd name="connsiteY47" fmla="*/ 68580 h 1580197"/>
                      <a:gd name="connsiteX48" fmla="*/ 572452 w 940118"/>
                      <a:gd name="connsiteY48" fmla="*/ 32385 h 1580197"/>
                      <a:gd name="connsiteX49" fmla="*/ 595123 w 940118"/>
                      <a:gd name="connsiteY49" fmla="*/ 44713 h 1580197"/>
                      <a:gd name="connsiteX50" fmla="*/ 595672 w 940118"/>
                      <a:gd name="connsiteY50" fmla="*/ 44538 h 1580197"/>
                      <a:gd name="connsiteX51" fmla="*/ 573405 w 940118"/>
                      <a:gd name="connsiteY51" fmla="*/ 32385 h 1580197"/>
                      <a:gd name="connsiteX52" fmla="*/ 679133 w 940118"/>
                      <a:gd name="connsiteY52" fmla="*/ 0 h 1580197"/>
                      <a:gd name="connsiteX0" fmla="*/ 679133 w 940118"/>
                      <a:gd name="connsiteY0" fmla="*/ 0 h 1580197"/>
                      <a:gd name="connsiteX1" fmla="*/ 940118 w 940118"/>
                      <a:gd name="connsiteY1" fmla="*/ 140970 h 1580197"/>
                      <a:gd name="connsiteX2" fmla="*/ 747299 w 940118"/>
                      <a:gd name="connsiteY2" fmla="*/ 210278 h 1580197"/>
                      <a:gd name="connsiteX3" fmla="*/ 747713 w 940118"/>
                      <a:gd name="connsiteY3" fmla="*/ 210503 h 1580197"/>
                      <a:gd name="connsiteX4" fmla="*/ 620078 w 940118"/>
                      <a:gd name="connsiteY4" fmla="*/ 282893 h 1580197"/>
                      <a:gd name="connsiteX5" fmla="*/ 620077 w 940118"/>
                      <a:gd name="connsiteY5" fmla="*/ 282893 h 1580197"/>
                      <a:gd name="connsiteX6" fmla="*/ 548076 w 940118"/>
                      <a:gd name="connsiteY6" fmla="*/ 339736 h 1580197"/>
                      <a:gd name="connsiteX7" fmla="*/ 548640 w 940118"/>
                      <a:gd name="connsiteY7" fmla="*/ 340043 h 1580197"/>
                      <a:gd name="connsiteX8" fmla="*/ 503873 w 940118"/>
                      <a:gd name="connsiteY8" fmla="*/ 383858 h 1580197"/>
                      <a:gd name="connsiteX9" fmla="*/ 488633 w 940118"/>
                      <a:gd name="connsiteY9" fmla="*/ 399098 h 1580197"/>
                      <a:gd name="connsiteX10" fmla="*/ 488633 w 940118"/>
                      <a:gd name="connsiteY10" fmla="*/ 400050 h 1580197"/>
                      <a:gd name="connsiteX11" fmla="*/ 422910 w 940118"/>
                      <a:gd name="connsiteY11" fmla="*/ 482918 h 1580197"/>
                      <a:gd name="connsiteX12" fmla="*/ 422910 w 940118"/>
                      <a:gd name="connsiteY12" fmla="*/ 483870 h 1580197"/>
                      <a:gd name="connsiteX13" fmla="*/ 367665 w 940118"/>
                      <a:gd name="connsiteY13" fmla="*/ 572453 h 1580197"/>
                      <a:gd name="connsiteX14" fmla="*/ 368618 w 940118"/>
                      <a:gd name="connsiteY14" fmla="*/ 573405 h 1580197"/>
                      <a:gd name="connsiteX15" fmla="*/ 317183 w 940118"/>
                      <a:gd name="connsiteY15" fmla="*/ 684847 h 1580197"/>
                      <a:gd name="connsiteX16" fmla="*/ 305241 w 940118"/>
                      <a:gd name="connsiteY16" fmla="*/ 678329 h 1580197"/>
                      <a:gd name="connsiteX17" fmla="*/ 305235 w 940118"/>
                      <a:gd name="connsiteY17" fmla="*/ 678350 h 1580197"/>
                      <a:gd name="connsiteX18" fmla="*/ 317183 w 940118"/>
                      <a:gd name="connsiteY18" fmla="*/ 684847 h 1580197"/>
                      <a:gd name="connsiteX19" fmla="*/ 260985 w 940118"/>
                      <a:gd name="connsiteY19" fmla="*/ 1014413 h 1580197"/>
                      <a:gd name="connsiteX20" fmla="*/ 342900 w 940118"/>
                      <a:gd name="connsiteY20" fmla="*/ 1373505 h 1580197"/>
                      <a:gd name="connsiteX21" fmla="*/ 546735 w 940118"/>
                      <a:gd name="connsiteY21" fmla="*/ 1580197 h 1580197"/>
                      <a:gd name="connsiteX22" fmla="*/ 285750 w 940118"/>
                      <a:gd name="connsiteY22" fmla="*/ 1438275 h 1580197"/>
                      <a:gd name="connsiteX23" fmla="*/ 81915 w 940118"/>
                      <a:gd name="connsiteY23" fmla="*/ 1231583 h 1580197"/>
                      <a:gd name="connsiteX24" fmla="*/ 0 w 940118"/>
                      <a:gd name="connsiteY24" fmla="*/ 872490 h 1580197"/>
                      <a:gd name="connsiteX25" fmla="*/ 56197 w 940118"/>
                      <a:gd name="connsiteY25" fmla="*/ 542925 h 1580197"/>
                      <a:gd name="connsiteX26" fmla="*/ 62441 w 940118"/>
                      <a:gd name="connsiteY26" fmla="*/ 546321 h 1580197"/>
                      <a:gd name="connsiteX27" fmla="*/ 62617 w 940118"/>
                      <a:gd name="connsiteY27" fmla="*/ 545909 h 1580197"/>
                      <a:gd name="connsiteX28" fmla="*/ 57150 w 940118"/>
                      <a:gd name="connsiteY28" fmla="*/ 542925 h 1580197"/>
                      <a:gd name="connsiteX29" fmla="*/ 107444 w 940118"/>
                      <a:gd name="connsiteY29" fmla="*/ 431896 h 1580197"/>
                      <a:gd name="connsiteX30" fmla="*/ 106680 w 940118"/>
                      <a:gd name="connsiteY30" fmla="*/ 431483 h 1580197"/>
                      <a:gd name="connsiteX31" fmla="*/ 161925 w 940118"/>
                      <a:gd name="connsiteY31" fmla="*/ 341948 h 1580197"/>
                      <a:gd name="connsiteX32" fmla="*/ 171758 w 940118"/>
                      <a:gd name="connsiteY32" fmla="*/ 347295 h 1580197"/>
                      <a:gd name="connsiteX33" fmla="*/ 171778 w 940118"/>
                      <a:gd name="connsiteY33" fmla="*/ 347270 h 1580197"/>
                      <a:gd name="connsiteX34" fmla="*/ 161925 w 940118"/>
                      <a:gd name="connsiteY34" fmla="*/ 341948 h 1580197"/>
                      <a:gd name="connsiteX35" fmla="*/ 227648 w 940118"/>
                      <a:gd name="connsiteY35" fmla="*/ 258128 h 1580197"/>
                      <a:gd name="connsiteX36" fmla="*/ 239906 w 940118"/>
                      <a:gd name="connsiteY36" fmla="*/ 264794 h 1580197"/>
                      <a:gd name="connsiteX37" fmla="*/ 240267 w 940118"/>
                      <a:gd name="connsiteY37" fmla="*/ 264453 h 1580197"/>
                      <a:gd name="connsiteX38" fmla="*/ 228600 w 940118"/>
                      <a:gd name="connsiteY38" fmla="*/ 258128 h 1580197"/>
                      <a:gd name="connsiteX39" fmla="*/ 242888 w 940118"/>
                      <a:gd name="connsiteY39" fmla="*/ 241935 h 1580197"/>
                      <a:gd name="connsiteX40" fmla="*/ 287315 w 940118"/>
                      <a:gd name="connsiteY40" fmla="*/ 198453 h 1580197"/>
                      <a:gd name="connsiteX41" fmla="*/ 286702 w 940118"/>
                      <a:gd name="connsiteY41" fmla="*/ 198120 h 1580197"/>
                      <a:gd name="connsiteX42" fmla="*/ 359092 w 940118"/>
                      <a:gd name="connsiteY42" fmla="*/ 140970 h 1580197"/>
                      <a:gd name="connsiteX43" fmla="*/ 378434 w 940118"/>
                      <a:gd name="connsiteY43" fmla="*/ 151488 h 1580197"/>
                      <a:gd name="connsiteX44" fmla="*/ 378837 w 940118"/>
                      <a:gd name="connsiteY44" fmla="*/ 151226 h 1580197"/>
                      <a:gd name="connsiteX45" fmla="*/ 360045 w 940118"/>
                      <a:gd name="connsiteY45" fmla="*/ 140970 h 1580197"/>
                      <a:gd name="connsiteX46" fmla="*/ 486263 w 940118"/>
                      <a:gd name="connsiteY46" fmla="*/ 68845 h 1580197"/>
                      <a:gd name="connsiteX47" fmla="*/ 485775 w 940118"/>
                      <a:gd name="connsiteY47" fmla="*/ 68580 h 1580197"/>
                      <a:gd name="connsiteX48" fmla="*/ 572452 w 940118"/>
                      <a:gd name="connsiteY48" fmla="*/ 32385 h 1580197"/>
                      <a:gd name="connsiteX49" fmla="*/ 595123 w 940118"/>
                      <a:gd name="connsiteY49" fmla="*/ 44713 h 1580197"/>
                      <a:gd name="connsiteX50" fmla="*/ 573405 w 940118"/>
                      <a:gd name="connsiteY50" fmla="*/ 32385 h 1580197"/>
                      <a:gd name="connsiteX51" fmla="*/ 679133 w 940118"/>
                      <a:gd name="connsiteY51" fmla="*/ 0 h 1580197"/>
                      <a:gd name="connsiteX0" fmla="*/ 679133 w 940118"/>
                      <a:gd name="connsiteY0" fmla="*/ 0 h 1580197"/>
                      <a:gd name="connsiteX1" fmla="*/ 940118 w 940118"/>
                      <a:gd name="connsiteY1" fmla="*/ 140970 h 1580197"/>
                      <a:gd name="connsiteX2" fmla="*/ 747299 w 940118"/>
                      <a:gd name="connsiteY2" fmla="*/ 210278 h 1580197"/>
                      <a:gd name="connsiteX3" fmla="*/ 747713 w 940118"/>
                      <a:gd name="connsiteY3" fmla="*/ 210503 h 1580197"/>
                      <a:gd name="connsiteX4" fmla="*/ 620078 w 940118"/>
                      <a:gd name="connsiteY4" fmla="*/ 282893 h 1580197"/>
                      <a:gd name="connsiteX5" fmla="*/ 620077 w 940118"/>
                      <a:gd name="connsiteY5" fmla="*/ 282893 h 1580197"/>
                      <a:gd name="connsiteX6" fmla="*/ 548076 w 940118"/>
                      <a:gd name="connsiteY6" fmla="*/ 339736 h 1580197"/>
                      <a:gd name="connsiteX7" fmla="*/ 548640 w 940118"/>
                      <a:gd name="connsiteY7" fmla="*/ 340043 h 1580197"/>
                      <a:gd name="connsiteX8" fmla="*/ 503873 w 940118"/>
                      <a:gd name="connsiteY8" fmla="*/ 383858 h 1580197"/>
                      <a:gd name="connsiteX9" fmla="*/ 488633 w 940118"/>
                      <a:gd name="connsiteY9" fmla="*/ 399098 h 1580197"/>
                      <a:gd name="connsiteX10" fmla="*/ 488633 w 940118"/>
                      <a:gd name="connsiteY10" fmla="*/ 400050 h 1580197"/>
                      <a:gd name="connsiteX11" fmla="*/ 422910 w 940118"/>
                      <a:gd name="connsiteY11" fmla="*/ 482918 h 1580197"/>
                      <a:gd name="connsiteX12" fmla="*/ 422910 w 940118"/>
                      <a:gd name="connsiteY12" fmla="*/ 483870 h 1580197"/>
                      <a:gd name="connsiteX13" fmla="*/ 367665 w 940118"/>
                      <a:gd name="connsiteY13" fmla="*/ 572453 h 1580197"/>
                      <a:gd name="connsiteX14" fmla="*/ 368618 w 940118"/>
                      <a:gd name="connsiteY14" fmla="*/ 573405 h 1580197"/>
                      <a:gd name="connsiteX15" fmla="*/ 317183 w 940118"/>
                      <a:gd name="connsiteY15" fmla="*/ 684847 h 1580197"/>
                      <a:gd name="connsiteX16" fmla="*/ 305241 w 940118"/>
                      <a:gd name="connsiteY16" fmla="*/ 678329 h 1580197"/>
                      <a:gd name="connsiteX17" fmla="*/ 305235 w 940118"/>
                      <a:gd name="connsiteY17" fmla="*/ 678350 h 1580197"/>
                      <a:gd name="connsiteX18" fmla="*/ 317183 w 940118"/>
                      <a:gd name="connsiteY18" fmla="*/ 684847 h 1580197"/>
                      <a:gd name="connsiteX19" fmla="*/ 260985 w 940118"/>
                      <a:gd name="connsiteY19" fmla="*/ 1014413 h 1580197"/>
                      <a:gd name="connsiteX20" fmla="*/ 342900 w 940118"/>
                      <a:gd name="connsiteY20" fmla="*/ 1373505 h 1580197"/>
                      <a:gd name="connsiteX21" fmla="*/ 546735 w 940118"/>
                      <a:gd name="connsiteY21" fmla="*/ 1580197 h 1580197"/>
                      <a:gd name="connsiteX22" fmla="*/ 285750 w 940118"/>
                      <a:gd name="connsiteY22" fmla="*/ 1438275 h 1580197"/>
                      <a:gd name="connsiteX23" fmla="*/ 81915 w 940118"/>
                      <a:gd name="connsiteY23" fmla="*/ 1231583 h 1580197"/>
                      <a:gd name="connsiteX24" fmla="*/ 0 w 940118"/>
                      <a:gd name="connsiteY24" fmla="*/ 872490 h 1580197"/>
                      <a:gd name="connsiteX25" fmla="*/ 56197 w 940118"/>
                      <a:gd name="connsiteY25" fmla="*/ 542925 h 1580197"/>
                      <a:gd name="connsiteX26" fmla="*/ 62441 w 940118"/>
                      <a:gd name="connsiteY26" fmla="*/ 546321 h 1580197"/>
                      <a:gd name="connsiteX27" fmla="*/ 62617 w 940118"/>
                      <a:gd name="connsiteY27" fmla="*/ 545909 h 1580197"/>
                      <a:gd name="connsiteX28" fmla="*/ 57150 w 940118"/>
                      <a:gd name="connsiteY28" fmla="*/ 542925 h 1580197"/>
                      <a:gd name="connsiteX29" fmla="*/ 107444 w 940118"/>
                      <a:gd name="connsiteY29" fmla="*/ 431896 h 1580197"/>
                      <a:gd name="connsiteX30" fmla="*/ 106680 w 940118"/>
                      <a:gd name="connsiteY30" fmla="*/ 431483 h 1580197"/>
                      <a:gd name="connsiteX31" fmla="*/ 161925 w 940118"/>
                      <a:gd name="connsiteY31" fmla="*/ 341948 h 1580197"/>
                      <a:gd name="connsiteX32" fmla="*/ 171758 w 940118"/>
                      <a:gd name="connsiteY32" fmla="*/ 347295 h 1580197"/>
                      <a:gd name="connsiteX33" fmla="*/ 171778 w 940118"/>
                      <a:gd name="connsiteY33" fmla="*/ 347270 h 1580197"/>
                      <a:gd name="connsiteX34" fmla="*/ 161925 w 940118"/>
                      <a:gd name="connsiteY34" fmla="*/ 341948 h 1580197"/>
                      <a:gd name="connsiteX35" fmla="*/ 227648 w 940118"/>
                      <a:gd name="connsiteY35" fmla="*/ 258128 h 1580197"/>
                      <a:gd name="connsiteX36" fmla="*/ 239906 w 940118"/>
                      <a:gd name="connsiteY36" fmla="*/ 264794 h 1580197"/>
                      <a:gd name="connsiteX37" fmla="*/ 240267 w 940118"/>
                      <a:gd name="connsiteY37" fmla="*/ 264453 h 1580197"/>
                      <a:gd name="connsiteX38" fmla="*/ 228600 w 940118"/>
                      <a:gd name="connsiteY38" fmla="*/ 258128 h 1580197"/>
                      <a:gd name="connsiteX39" fmla="*/ 242888 w 940118"/>
                      <a:gd name="connsiteY39" fmla="*/ 241935 h 1580197"/>
                      <a:gd name="connsiteX40" fmla="*/ 287315 w 940118"/>
                      <a:gd name="connsiteY40" fmla="*/ 198453 h 1580197"/>
                      <a:gd name="connsiteX41" fmla="*/ 286702 w 940118"/>
                      <a:gd name="connsiteY41" fmla="*/ 198120 h 1580197"/>
                      <a:gd name="connsiteX42" fmla="*/ 359092 w 940118"/>
                      <a:gd name="connsiteY42" fmla="*/ 140970 h 1580197"/>
                      <a:gd name="connsiteX43" fmla="*/ 378434 w 940118"/>
                      <a:gd name="connsiteY43" fmla="*/ 151488 h 1580197"/>
                      <a:gd name="connsiteX44" fmla="*/ 378837 w 940118"/>
                      <a:gd name="connsiteY44" fmla="*/ 151226 h 1580197"/>
                      <a:gd name="connsiteX45" fmla="*/ 486263 w 940118"/>
                      <a:gd name="connsiteY45" fmla="*/ 68845 h 1580197"/>
                      <a:gd name="connsiteX46" fmla="*/ 485775 w 940118"/>
                      <a:gd name="connsiteY46" fmla="*/ 68580 h 1580197"/>
                      <a:gd name="connsiteX47" fmla="*/ 572452 w 940118"/>
                      <a:gd name="connsiteY47" fmla="*/ 32385 h 1580197"/>
                      <a:gd name="connsiteX48" fmla="*/ 595123 w 940118"/>
                      <a:gd name="connsiteY48" fmla="*/ 44713 h 1580197"/>
                      <a:gd name="connsiteX49" fmla="*/ 573405 w 940118"/>
                      <a:gd name="connsiteY49" fmla="*/ 32385 h 1580197"/>
                      <a:gd name="connsiteX50" fmla="*/ 679133 w 940118"/>
                      <a:gd name="connsiteY50" fmla="*/ 0 h 1580197"/>
                      <a:gd name="connsiteX0" fmla="*/ 679133 w 940118"/>
                      <a:gd name="connsiteY0" fmla="*/ 0 h 1580197"/>
                      <a:gd name="connsiteX1" fmla="*/ 940118 w 940118"/>
                      <a:gd name="connsiteY1" fmla="*/ 140970 h 1580197"/>
                      <a:gd name="connsiteX2" fmla="*/ 747299 w 940118"/>
                      <a:gd name="connsiteY2" fmla="*/ 210278 h 1580197"/>
                      <a:gd name="connsiteX3" fmla="*/ 747713 w 940118"/>
                      <a:gd name="connsiteY3" fmla="*/ 210503 h 1580197"/>
                      <a:gd name="connsiteX4" fmla="*/ 620078 w 940118"/>
                      <a:gd name="connsiteY4" fmla="*/ 282893 h 1580197"/>
                      <a:gd name="connsiteX5" fmla="*/ 620077 w 940118"/>
                      <a:gd name="connsiteY5" fmla="*/ 282893 h 1580197"/>
                      <a:gd name="connsiteX6" fmla="*/ 548076 w 940118"/>
                      <a:gd name="connsiteY6" fmla="*/ 339736 h 1580197"/>
                      <a:gd name="connsiteX7" fmla="*/ 548640 w 940118"/>
                      <a:gd name="connsiteY7" fmla="*/ 340043 h 1580197"/>
                      <a:gd name="connsiteX8" fmla="*/ 503873 w 940118"/>
                      <a:gd name="connsiteY8" fmla="*/ 383858 h 1580197"/>
                      <a:gd name="connsiteX9" fmla="*/ 488633 w 940118"/>
                      <a:gd name="connsiteY9" fmla="*/ 399098 h 1580197"/>
                      <a:gd name="connsiteX10" fmla="*/ 488633 w 940118"/>
                      <a:gd name="connsiteY10" fmla="*/ 400050 h 1580197"/>
                      <a:gd name="connsiteX11" fmla="*/ 422910 w 940118"/>
                      <a:gd name="connsiteY11" fmla="*/ 482918 h 1580197"/>
                      <a:gd name="connsiteX12" fmla="*/ 422910 w 940118"/>
                      <a:gd name="connsiteY12" fmla="*/ 483870 h 1580197"/>
                      <a:gd name="connsiteX13" fmla="*/ 367665 w 940118"/>
                      <a:gd name="connsiteY13" fmla="*/ 572453 h 1580197"/>
                      <a:gd name="connsiteX14" fmla="*/ 368618 w 940118"/>
                      <a:gd name="connsiteY14" fmla="*/ 573405 h 1580197"/>
                      <a:gd name="connsiteX15" fmla="*/ 317183 w 940118"/>
                      <a:gd name="connsiteY15" fmla="*/ 684847 h 1580197"/>
                      <a:gd name="connsiteX16" fmla="*/ 305241 w 940118"/>
                      <a:gd name="connsiteY16" fmla="*/ 678329 h 1580197"/>
                      <a:gd name="connsiteX17" fmla="*/ 305235 w 940118"/>
                      <a:gd name="connsiteY17" fmla="*/ 678350 h 1580197"/>
                      <a:gd name="connsiteX18" fmla="*/ 317183 w 940118"/>
                      <a:gd name="connsiteY18" fmla="*/ 684847 h 1580197"/>
                      <a:gd name="connsiteX19" fmla="*/ 260985 w 940118"/>
                      <a:gd name="connsiteY19" fmla="*/ 1014413 h 1580197"/>
                      <a:gd name="connsiteX20" fmla="*/ 342900 w 940118"/>
                      <a:gd name="connsiteY20" fmla="*/ 1373505 h 1580197"/>
                      <a:gd name="connsiteX21" fmla="*/ 546735 w 940118"/>
                      <a:gd name="connsiteY21" fmla="*/ 1580197 h 1580197"/>
                      <a:gd name="connsiteX22" fmla="*/ 285750 w 940118"/>
                      <a:gd name="connsiteY22" fmla="*/ 1438275 h 1580197"/>
                      <a:gd name="connsiteX23" fmla="*/ 81915 w 940118"/>
                      <a:gd name="connsiteY23" fmla="*/ 1231583 h 1580197"/>
                      <a:gd name="connsiteX24" fmla="*/ 0 w 940118"/>
                      <a:gd name="connsiteY24" fmla="*/ 872490 h 1580197"/>
                      <a:gd name="connsiteX25" fmla="*/ 56197 w 940118"/>
                      <a:gd name="connsiteY25" fmla="*/ 542925 h 1580197"/>
                      <a:gd name="connsiteX26" fmla="*/ 62441 w 940118"/>
                      <a:gd name="connsiteY26" fmla="*/ 546321 h 1580197"/>
                      <a:gd name="connsiteX27" fmla="*/ 62617 w 940118"/>
                      <a:gd name="connsiteY27" fmla="*/ 545909 h 1580197"/>
                      <a:gd name="connsiteX28" fmla="*/ 57150 w 940118"/>
                      <a:gd name="connsiteY28" fmla="*/ 542925 h 1580197"/>
                      <a:gd name="connsiteX29" fmla="*/ 107444 w 940118"/>
                      <a:gd name="connsiteY29" fmla="*/ 431896 h 1580197"/>
                      <a:gd name="connsiteX30" fmla="*/ 106680 w 940118"/>
                      <a:gd name="connsiteY30" fmla="*/ 431483 h 1580197"/>
                      <a:gd name="connsiteX31" fmla="*/ 161925 w 940118"/>
                      <a:gd name="connsiteY31" fmla="*/ 341948 h 1580197"/>
                      <a:gd name="connsiteX32" fmla="*/ 171758 w 940118"/>
                      <a:gd name="connsiteY32" fmla="*/ 347295 h 1580197"/>
                      <a:gd name="connsiteX33" fmla="*/ 171778 w 940118"/>
                      <a:gd name="connsiteY33" fmla="*/ 347270 h 1580197"/>
                      <a:gd name="connsiteX34" fmla="*/ 161925 w 940118"/>
                      <a:gd name="connsiteY34" fmla="*/ 341948 h 1580197"/>
                      <a:gd name="connsiteX35" fmla="*/ 227648 w 940118"/>
                      <a:gd name="connsiteY35" fmla="*/ 258128 h 1580197"/>
                      <a:gd name="connsiteX36" fmla="*/ 239906 w 940118"/>
                      <a:gd name="connsiteY36" fmla="*/ 264794 h 1580197"/>
                      <a:gd name="connsiteX37" fmla="*/ 240267 w 940118"/>
                      <a:gd name="connsiteY37" fmla="*/ 264453 h 1580197"/>
                      <a:gd name="connsiteX38" fmla="*/ 228600 w 940118"/>
                      <a:gd name="connsiteY38" fmla="*/ 258128 h 1580197"/>
                      <a:gd name="connsiteX39" fmla="*/ 242888 w 940118"/>
                      <a:gd name="connsiteY39" fmla="*/ 241935 h 1580197"/>
                      <a:gd name="connsiteX40" fmla="*/ 287315 w 940118"/>
                      <a:gd name="connsiteY40" fmla="*/ 198453 h 1580197"/>
                      <a:gd name="connsiteX41" fmla="*/ 286702 w 940118"/>
                      <a:gd name="connsiteY41" fmla="*/ 198120 h 1580197"/>
                      <a:gd name="connsiteX42" fmla="*/ 359092 w 940118"/>
                      <a:gd name="connsiteY42" fmla="*/ 140970 h 1580197"/>
                      <a:gd name="connsiteX43" fmla="*/ 378434 w 940118"/>
                      <a:gd name="connsiteY43" fmla="*/ 151488 h 1580197"/>
                      <a:gd name="connsiteX44" fmla="*/ 486263 w 940118"/>
                      <a:gd name="connsiteY44" fmla="*/ 68845 h 1580197"/>
                      <a:gd name="connsiteX45" fmla="*/ 485775 w 940118"/>
                      <a:gd name="connsiteY45" fmla="*/ 68580 h 1580197"/>
                      <a:gd name="connsiteX46" fmla="*/ 572452 w 940118"/>
                      <a:gd name="connsiteY46" fmla="*/ 32385 h 1580197"/>
                      <a:gd name="connsiteX47" fmla="*/ 595123 w 940118"/>
                      <a:gd name="connsiteY47" fmla="*/ 44713 h 1580197"/>
                      <a:gd name="connsiteX48" fmla="*/ 573405 w 940118"/>
                      <a:gd name="connsiteY48" fmla="*/ 32385 h 1580197"/>
                      <a:gd name="connsiteX49" fmla="*/ 679133 w 940118"/>
                      <a:gd name="connsiteY49" fmla="*/ 0 h 1580197"/>
                      <a:gd name="connsiteX0" fmla="*/ 679133 w 940118"/>
                      <a:gd name="connsiteY0" fmla="*/ 0 h 1580197"/>
                      <a:gd name="connsiteX1" fmla="*/ 940118 w 940118"/>
                      <a:gd name="connsiteY1" fmla="*/ 140970 h 1580197"/>
                      <a:gd name="connsiteX2" fmla="*/ 747299 w 940118"/>
                      <a:gd name="connsiteY2" fmla="*/ 210278 h 1580197"/>
                      <a:gd name="connsiteX3" fmla="*/ 747713 w 940118"/>
                      <a:gd name="connsiteY3" fmla="*/ 210503 h 1580197"/>
                      <a:gd name="connsiteX4" fmla="*/ 620078 w 940118"/>
                      <a:gd name="connsiteY4" fmla="*/ 282893 h 1580197"/>
                      <a:gd name="connsiteX5" fmla="*/ 620077 w 940118"/>
                      <a:gd name="connsiteY5" fmla="*/ 282893 h 1580197"/>
                      <a:gd name="connsiteX6" fmla="*/ 548076 w 940118"/>
                      <a:gd name="connsiteY6" fmla="*/ 339736 h 1580197"/>
                      <a:gd name="connsiteX7" fmla="*/ 548640 w 940118"/>
                      <a:gd name="connsiteY7" fmla="*/ 340043 h 1580197"/>
                      <a:gd name="connsiteX8" fmla="*/ 503873 w 940118"/>
                      <a:gd name="connsiteY8" fmla="*/ 383858 h 1580197"/>
                      <a:gd name="connsiteX9" fmla="*/ 488633 w 940118"/>
                      <a:gd name="connsiteY9" fmla="*/ 399098 h 1580197"/>
                      <a:gd name="connsiteX10" fmla="*/ 488633 w 940118"/>
                      <a:gd name="connsiteY10" fmla="*/ 400050 h 1580197"/>
                      <a:gd name="connsiteX11" fmla="*/ 422910 w 940118"/>
                      <a:gd name="connsiteY11" fmla="*/ 482918 h 1580197"/>
                      <a:gd name="connsiteX12" fmla="*/ 422910 w 940118"/>
                      <a:gd name="connsiteY12" fmla="*/ 483870 h 1580197"/>
                      <a:gd name="connsiteX13" fmla="*/ 367665 w 940118"/>
                      <a:gd name="connsiteY13" fmla="*/ 572453 h 1580197"/>
                      <a:gd name="connsiteX14" fmla="*/ 368618 w 940118"/>
                      <a:gd name="connsiteY14" fmla="*/ 573405 h 1580197"/>
                      <a:gd name="connsiteX15" fmla="*/ 317183 w 940118"/>
                      <a:gd name="connsiteY15" fmla="*/ 684847 h 1580197"/>
                      <a:gd name="connsiteX16" fmla="*/ 305241 w 940118"/>
                      <a:gd name="connsiteY16" fmla="*/ 678329 h 1580197"/>
                      <a:gd name="connsiteX17" fmla="*/ 305235 w 940118"/>
                      <a:gd name="connsiteY17" fmla="*/ 678350 h 1580197"/>
                      <a:gd name="connsiteX18" fmla="*/ 317183 w 940118"/>
                      <a:gd name="connsiteY18" fmla="*/ 684847 h 1580197"/>
                      <a:gd name="connsiteX19" fmla="*/ 260985 w 940118"/>
                      <a:gd name="connsiteY19" fmla="*/ 1014413 h 1580197"/>
                      <a:gd name="connsiteX20" fmla="*/ 342900 w 940118"/>
                      <a:gd name="connsiteY20" fmla="*/ 1373505 h 1580197"/>
                      <a:gd name="connsiteX21" fmla="*/ 546735 w 940118"/>
                      <a:gd name="connsiteY21" fmla="*/ 1580197 h 1580197"/>
                      <a:gd name="connsiteX22" fmla="*/ 285750 w 940118"/>
                      <a:gd name="connsiteY22" fmla="*/ 1438275 h 1580197"/>
                      <a:gd name="connsiteX23" fmla="*/ 81915 w 940118"/>
                      <a:gd name="connsiteY23" fmla="*/ 1231583 h 1580197"/>
                      <a:gd name="connsiteX24" fmla="*/ 0 w 940118"/>
                      <a:gd name="connsiteY24" fmla="*/ 872490 h 1580197"/>
                      <a:gd name="connsiteX25" fmla="*/ 56197 w 940118"/>
                      <a:gd name="connsiteY25" fmla="*/ 542925 h 1580197"/>
                      <a:gd name="connsiteX26" fmla="*/ 62441 w 940118"/>
                      <a:gd name="connsiteY26" fmla="*/ 546321 h 1580197"/>
                      <a:gd name="connsiteX27" fmla="*/ 62617 w 940118"/>
                      <a:gd name="connsiteY27" fmla="*/ 545909 h 1580197"/>
                      <a:gd name="connsiteX28" fmla="*/ 57150 w 940118"/>
                      <a:gd name="connsiteY28" fmla="*/ 542925 h 1580197"/>
                      <a:gd name="connsiteX29" fmla="*/ 107444 w 940118"/>
                      <a:gd name="connsiteY29" fmla="*/ 431896 h 1580197"/>
                      <a:gd name="connsiteX30" fmla="*/ 106680 w 940118"/>
                      <a:gd name="connsiteY30" fmla="*/ 431483 h 1580197"/>
                      <a:gd name="connsiteX31" fmla="*/ 161925 w 940118"/>
                      <a:gd name="connsiteY31" fmla="*/ 341948 h 1580197"/>
                      <a:gd name="connsiteX32" fmla="*/ 171758 w 940118"/>
                      <a:gd name="connsiteY32" fmla="*/ 347295 h 1580197"/>
                      <a:gd name="connsiteX33" fmla="*/ 171778 w 940118"/>
                      <a:gd name="connsiteY33" fmla="*/ 347270 h 1580197"/>
                      <a:gd name="connsiteX34" fmla="*/ 161925 w 940118"/>
                      <a:gd name="connsiteY34" fmla="*/ 341948 h 1580197"/>
                      <a:gd name="connsiteX35" fmla="*/ 227648 w 940118"/>
                      <a:gd name="connsiteY35" fmla="*/ 258128 h 1580197"/>
                      <a:gd name="connsiteX36" fmla="*/ 239906 w 940118"/>
                      <a:gd name="connsiteY36" fmla="*/ 264794 h 1580197"/>
                      <a:gd name="connsiteX37" fmla="*/ 240267 w 940118"/>
                      <a:gd name="connsiteY37" fmla="*/ 264453 h 1580197"/>
                      <a:gd name="connsiteX38" fmla="*/ 228600 w 940118"/>
                      <a:gd name="connsiteY38" fmla="*/ 258128 h 1580197"/>
                      <a:gd name="connsiteX39" fmla="*/ 242888 w 940118"/>
                      <a:gd name="connsiteY39" fmla="*/ 241935 h 1580197"/>
                      <a:gd name="connsiteX40" fmla="*/ 287315 w 940118"/>
                      <a:gd name="connsiteY40" fmla="*/ 198453 h 1580197"/>
                      <a:gd name="connsiteX41" fmla="*/ 286702 w 940118"/>
                      <a:gd name="connsiteY41" fmla="*/ 198120 h 1580197"/>
                      <a:gd name="connsiteX42" fmla="*/ 359092 w 940118"/>
                      <a:gd name="connsiteY42" fmla="*/ 140970 h 1580197"/>
                      <a:gd name="connsiteX43" fmla="*/ 486263 w 940118"/>
                      <a:gd name="connsiteY43" fmla="*/ 68845 h 1580197"/>
                      <a:gd name="connsiteX44" fmla="*/ 485775 w 940118"/>
                      <a:gd name="connsiteY44" fmla="*/ 68580 h 1580197"/>
                      <a:gd name="connsiteX45" fmla="*/ 572452 w 940118"/>
                      <a:gd name="connsiteY45" fmla="*/ 32385 h 1580197"/>
                      <a:gd name="connsiteX46" fmla="*/ 595123 w 940118"/>
                      <a:gd name="connsiteY46" fmla="*/ 44713 h 1580197"/>
                      <a:gd name="connsiteX47" fmla="*/ 573405 w 940118"/>
                      <a:gd name="connsiteY47" fmla="*/ 32385 h 1580197"/>
                      <a:gd name="connsiteX48" fmla="*/ 679133 w 940118"/>
                      <a:gd name="connsiteY48" fmla="*/ 0 h 1580197"/>
                      <a:gd name="connsiteX0" fmla="*/ 679133 w 940118"/>
                      <a:gd name="connsiteY0" fmla="*/ 0 h 1580197"/>
                      <a:gd name="connsiteX1" fmla="*/ 940118 w 940118"/>
                      <a:gd name="connsiteY1" fmla="*/ 140970 h 1580197"/>
                      <a:gd name="connsiteX2" fmla="*/ 747299 w 940118"/>
                      <a:gd name="connsiteY2" fmla="*/ 210278 h 1580197"/>
                      <a:gd name="connsiteX3" fmla="*/ 747713 w 940118"/>
                      <a:gd name="connsiteY3" fmla="*/ 210503 h 1580197"/>
                      <a:gd name="connsiteX4" fmla="*/ 620078 w 940118"/>
                      <a:gd name="connsiteY4" fmla="*/ 282893 h 1580197"/>
                      <a:gd name="connsiteX5" fmla="*/ 620077 w 940118"/>
                      <a:gd name="connsiteY5" fmla="*/ 282893 h 1580197"/>
                      <a:gd name="connsiteX6" fmla="*/ 548076 w 940118"/>
                      <a:gd name="connsiteY6" fmla="*/ 339736 h 1580197"/>
                      <a:gd name="connsiteX7" fmla="*/ 548640 w 940118"/>
                      <a:gd name="connsiteY7" fmla="*/ 340043 h 1580197"/>
                      <a:gd name="connsiteX8" fmla="*/ 503873 w 940118"/>
                      <a:gd name="connsiteY8" fmla="*/ 383858 h 1580197"/>
                      <a:gd name="connsiteX9" fmla="*/ 488633 w 940118"/>
                      <a:gd name="connsiteY9" fmla="*/ 399098 h 1580197"/>
                      <a:gd name="connsiteX10" fmla="*/ 488633 w 940118"/>
                      <a:gd name="connsiteY10" fmla="*/ 400050 h 1580197"/>
                      <a:gd name="connsiteX11" fmla="*/ 422910 w 940118"/>
                      <a:gd name="connsiteY11" fmla="*/ 482918 h 1580197"/>
                      <a:gd name="connsiteX12" fmla="*/ 422910 w 940118"/>
                      <a:gd name="connsiteY12" fmla="*/ 483870 h 1580197"/>
                      <a:gd name="connsiteX13" fmla="*/ 367665 w 940118"/>
                      <a:gd name="connsiteY13" fmla="*/ 572453 h 1580197"/>
                      <a:gd name="connsiteX14" fmla="*/ 368618 w 940118"/>
                      <a:gd name="connsiteY14" fmla="*/ 573405 h 1580197"/>
                      <a:gd name="connsiteX15" fmla="*/ 317183 w 940118"/>
                      <a:gd name="connsiteY15" fmla="*/ 684847 h 1580197"/>
                      <a:gd name="connsiteX16" fmla="*/ 305241 w 940118"/>
                      <a:gd name="connsiteY16" fmla="*/ 678329 h 1580197"/>
                      <a:gd name="connsiteX17" fmla="*/ 305235 w 940118"/>
                      <a:gd name="connsiteY17" fmla="*/ 678350 h 1580197"/>
                      <a:gd name="connsiteX18" fmla="*/ 317183 w 940118"/>
                      <a:gd name="connsiteY18" fmla="*/ 684847 h 1580197"/>
                      <a:gd name="connsiteX19" fmla="*/ 260985 w 940118"/>
                      <a:gd name="connsiteY19" fmla="*/ 1014413 h 1580197"/>
                      <a:gd name="connsiteX20" fmla="*/ 342900 w 940118"/>
                      <a:gd name="connsiteY20" fmla="*/ 1373505 h 1580197"/>
                      <a:gd name="connsiteX21" fmla="*/ 546735 w 940118"/>
                      <a:gd name="connsiteY21" fmla="*/ 1580197 h 1580197"/>
                      <a:gd name="connsiteX22" fmla="*/ 285750 w 940118"/>
                      <a:gd name="connsiteY22" fmla="*/ 1438275 h 1580197"/>
                      <a:gd name="connsiteX23" fmla="*/ 81915 w 940118"/>
                      <a:gd name="connsiteY23" fmla="*/ 1231583 h 1580197"/>
                      <a:gd name="connsiteX24" fmla="*/ 0 w 940118"/>
                      <a:gd name="connsiteY24" fmla="*/ 872490 h 1580197"/>
                      <a:gd name="connsiteX25" fmla="*/ 56197 w 940118"/>
                      <a:gd name="connsiteY25" fmla="*/ 542925 h 1580197"/>
                      <a:gd name="connsiteX26" fmla="*/ 62441 w 940118"/>
                      <a:gd name="connsiteY26" fmla="*/ 546321 h 1580197"/>
                      <a:gd name="connsiteX27" fmla="*/ 62617 w 940118"/>
                      <a:gd name="connsiteY27" fmla="*/ 545909 h 1580197"/>
                      <a:gd name="connsiteX28" fmla="*/ 57150 w 940118"/>
                      <a:gd name="connsiteY28" fmla="*/ 542925 h 1580197"/>
                      <a:gd name="connsiteX29" fmla="*/ 107444 w 940118"/>
                      <a:gd name="connsiteY29" fmla="*/ 431896 h 1580197"/>
                      <a:gd name="connsiteX30" fmla="*/ 106680 w 940118"/>
                      <a:gd name="connsiteY30" fmla="*/ 431483 h 1580197"/>
                      <a:gd name="connsiteX31" fmla="*/ 161925 w 940118"/>
                      <a:gd name="connsiteY31" fmla="*/ 341948 h 1580197"/>
                      <a:gd name="connsiteX32" fmla="*/ 171758 w 940118"/>
                      <a:gd name="connsiteY32" fmla="*/ 347295 h 1580197"/>
                      <a:gd name="connsiteX33" fmla="*/ 171778 w 940118"/>
                      <a:gd name="connsiteY33" fmla="*/ 347270 h 1580197"/>
                      <a:gd name="connsiteX34" fmla="*/ 161925 w 940118"/>
                      <a:gd name="connsiteY34" fmla="*/ 341948 h 1580197"/>
                      <a:gd name="connsiteX35" fmla="*/ 227648 w 940118"/>
                      <a:gd name="connsiteY35" fmla="*/ 258128 h 1580197"/>
                      <a:gd name="connsiteX36" fmla="*/ 239906 w 940118"/>
                      <a:gd name="connsiteY36" fmla="*/ 264794 h 1580197"/>
                      <a:gd name="connsiteX37" fmla="*/ 240267 w 940118"/>
                      <a:gd name="connsiteY37" fmla="*/ 264453 h 1580197"/>
                      <a:gd name="connsiteX38" fmla="*/ 228600 w 940118"/>
                      <a:gd name="connsiteY38" fmla="*/ 258128 h 1580197"/>
                      <a:gd name="connsiteX39" fmla="*/ 287315 w 940118"/>
                      <a:gd name="connsiteY39" fmla="*/ 198453 h 1580197"/>
                      <a:gd name="connsiteX40" fmla="*/ 286702 w 940118"/>
                      <a:gd name="connsiteY40" fmla="*/ 198120 h 1580197"/>
                      <a:gd name="connsiteX41" fmla="*/ 359092 w 940118"/>
                      <a:gd name="connsiteY41" fmla="*/ 140970 h 1580197"/>
                      <a:gd name="connsiteX42" fmla="*/ 486263 w 940118"/>
                      <a:gd name="connsiteY42" fmla="*/ 68845 h 1580197"/>
                      <a:gd name="connsiteX43" fmla="*/ 485775 w 940118"/>
                      <a:gd name="connsiteY43" fmla="*/ 68580 h 1580197"/>
                      <a:gd name="connsiteX44" fmla="*/ 572452 w 940118"/>
                      <a:gd name="connsiteY44" fmla="*/ 32385 h 1580197"/>
                      <a:gd name="connsiteX45" fmla="*/ 595123 w 940118"/>
                      <a:gd name="connsiteY45" fmla="*/ 44713 h 1580197"/>
                      <a:gd name="connsiteX46" fmla="*/ 573405 w 940118"/>
                      <a:gd name="connsiteY46" fmla="*/ 32385 h 1580197"/>
                      <a:gd name="connsiteX47" fmla="*/ 679133 w 940118"/>
                      <a:gd name="connsiteY47" fmla="*/ 0 h 1580197"/>
                      <a:gd name="connsiteX0" fmla="*/ 679133 w 940118"/>
                      <a:gd name="connsiteY0" fmla="*/ 0 h 1580197"/>
                      <a:gd name="connsiteX1" fmla="*/ 940118 w 940118"/>
                      <a:gd name="connsiteY1" fmla="*/ 140970 h 1580197"/>
                      <a:gd name="connsiteX2" fmla="*/ 747299 w 940118"/>
                      <a:gd name="connsiteY2" fmla="*/ 210278 h 1580197"/>
                      <a:gd name="connsiteX3" fmla="*/ 747713 w 940118"/>
                      <a:gd name="connsiteY3" fmla="*/ 210503 h 1580197"/>
                      <a:gd name="connsiteX4" fmla="*/ 620078 w 940118"/>
                      <a:gd name="connsiteY4" fmla="*/ 282893 h 1580197"/>
                      <a:gd name="connsiteX5" fmla="*/ 620077 w 940118"/>
                      <a:gd name="connsiteY5" fmla="*/ 282893 h 1580197"/>
                      <a:gd name="connsiteX6" fmla="*/ 548076 w 940118"/>
                      <a:gd name="connsiteY6" fmla="*/ 339736 h 1580197"/>
                      <a:gd name="connsiteX7" fmla="*/ 548640 w 940118"/>
                      <a:gd name="connsiteY7" fmla="*/ 340043 h 1580197"/>
                      <a:gd name="connsiteX8" fmla="*/ 503873 w 940118"/>
                      <a:gd name="connsiteY8" fmla="*/ 383858 h 1580197"/>
                      <a:gd name="connsiteX9" fmla="*/ 488633 w 940118"/>
                      <a:gd name="connsiteY9" fmla="*/ 399098 h 1580197"/>
                      <a:gd name="connsiteX10" fmla="*/ 488633 w 940118"/>
                      <a:gd name="connsiteY10" fmla="*/ 400050 h 1580197"/>
                      <a:gd name="connsiteX11" fmla="*/ 422910 w 940118"/>
                      <a:gd name="connsiteY11" fmla="*/ 482918 h 1580197"/>
                      <a:gd name="connsiteX12" fmla="*/ 422910 w 940118"/>
                      <a:gd name="connsiteY12" fmla="*/ 483870 h 1580197"/>
                      <a:gd name="connsiteX13" fmla="*/ 367665 w 940118"/>
                      <a:gd name="connsiteY13" fmla="*/ 572453 h 1580197"/>
                      <a:gd name="connsiteX14" fmla="*/ 368618 w 940118"/>
                      <a:gd name="connsiteY14" fmla="*/ 573405 h 1580197"/>
                      <a:gd name="connsiteX15" fmla="*/ 317183 w 940118"/>
                      <a:gd name="connsiteY15" fmla="*/ 684847 h 1580197"/>
                      <a:gd name="connsiteX16" fmla="*/ 305241 w 940118"/>
                      <a:gd name="connsiteY16" fmla="*/ 678329 h 1580197"/>
                      <a:gd name="connsiteX17" fmla="*/ 305235 w 940118"/>
                      <a:gd name="connsiteY17" fmla="*/ 678350 h 1580197"/>
                      <a:gd name="connsiteX18" fmla="*/ 317183 w 940118"/>
                      <a:gd name="connsiteY18" fmla="*/ 684847 h 1580197"/>
                      <a:gd name="connsiteX19" fmla="*/ 260985 w 940118"/>
                      <a:gd name="connsiteY19" fmla="*/ 1014413 h 1580197"/>
                      <a:gd name="connsiteX20" fmla="*/ 342900 w 940118"/>
                      <a:gd name="connsiteY20" fmla="*/ 1373505 h 1580197"/>
                      <a:gd name="connsiteX21" fmla="*/ 546735 w 940118"/>
                      <a:gd name="connsiteY21" fmla="*/ 1580197 h 1580197"/>
                      <a:gd name="connsiteX22" fmla="*/ 285750 w 940118"/>
                      <a:gd name="connsiteY22" fmla="*/ 1438275 h 1580197"/>
                      <a:gd name="connsiteX23" fmla="*/ 81915 w 940118"/>
                      <a:gd name="connsiteY23" fmla="*/ 1231583 h 1580197"/>
                      <a:gd name="connsiteX24" fmla="*/ 0 w 940118"/>
                      <a:gd name="connsiteY24" fmla="*/ 872490 h 1580197"/>
                      <a:gd name="connsiteX25" fmla="*/ 56197 w 940118"/>
                      <a:gd name="connsiteY25" fmla="*/ 542925 h 1580197"/>
                      <a:gd name="connsiteX26" fmla="*/ 62441 w 940118"/>
                      <a:gd name="connsiteY26" fmla="*/ 546321 h 1580197"/>
                      <a:gd name="connsiteX27" fmla="*/ 62617 w 940118"/>
                      <a:gd name="connsiteY27" fmla="*/ 545909 h 1580197"/>
                      <a:gd name="connsiteX28" fmla="*/ 57150 w 940118"/>
                      <a:gd name="connsiteY28" fmla="*/ 542925 h 1580197"/>
                      <a:gd name="connsiteX29" fmla="*/ 107444 w 940118"/>
                      <a:gd name="connsiteY29" fmla="*/ 431896 h 1580197"/>
                      <a:gd name="connsiteX30" fmla="*/ 106680 w 940118"/>
                      <a:gd name="connsiteY30" fmla="*/ 431483 h 1580197"/>
                      <a:gd name="connsiteX31" fmla="*/ 161925 w 940118"/>
                      <a:gd name="connsiteY31" fmla="*/ 341948 h 1580197"/>
                      <a:gd name="connsiteX32" fmla="*/ 171758 w 940118"/>
                      <a:gd name="connsiteY32" fmla="*/ 347295 h 1580197"/>
                      <a:gd name="connsiteX33" fmla="*/ 171778 w 940118"/>
                      <a:gd name="connsiteY33" fmla="*/ 347270 h 1580197"/>
                      <a:gd name="connsiteX34" fmla="*/ 161925 w 940118"/>
                      <a:gd name="connsiteY34" fmla="*/ 341948 h 1580197"/>
                      <a:gd name="connsiteX35" fmla="*/ 227648 w 940118"/>
                      <a:gd name="connsiteY35" fmla="*/ 258128 h 1580197"/>
                      <a:gd name="connsiteX36" fmla="*/ 239906 w 940118"/>
                      <a:gd name="connsiteY36" fmla="*/ 264794 h 1580197"/>
                      <a:gd name="connsiteX37" fmla="*/ 228600 w 940118"/>
                      <a:gd name="connsiteY37" fmla="*/ 258128 h 1580197"/>
                      <a:gd name="connsiteX38" fmla="*/ 287315 w 940118"/>
                      <a:gd name="connsiteY38" fmla="*/ 198453 h 1580197"/>
                      <a:gd name="connsiteX39" fmla="*/ 286702 w 940118"/>
                      <a:gd name="connsiteY39" fmla="*/ 198120 h 1580197"/>
                      <a:gd name="connsiteX40" fmla="*/ 359092 w 940118"/>
                      <a:gd name="connsiteY40" fmla="*/ 140970 h 1580197"/>
                      <a:gd name="connsiteX41" fmla="*/ 486263 w 940118"/>
                      <a:gd name="connsiteY41" fmla="*/ 68845 h 1580197"/>
                      <a:gd name="connsiteX42" fmla="*/ 485775 w 940118"/>
                      <a:gd name="connsiteY42" fmla="*/ 68580 h 1580197"/>
                      <a:gd name="connsiteX43" fmla="*/ 572452 w 940118"/>
                      <a:gd name="connsiteY43" fmla="*/ 32385 h 1580197"/>
                      <a:gd name="connsiteX44" fmla="*/ 595123 w 940118"/>
                      <a:gd name="connsiteY44" fmla="*/ 44713 h 1580197"/>
                      <a:gd name="connsiteX45" fmla="*/ 573405 w 940118"/>
                      <a:gd name="connsiteY45" fmla="*/ 32385 h 1580197"/>
                      <a:gd name="connsiteX46" fmla="*/ 679133 w 940118"/>
                      <a:gd name="connsiteY46" fmla="*/ 0 h 1580197"/>
                      <a:gd name="connsiteX0" fmla="*/ 679133 w 940118"/>
                      <a:gd name="connsiteY0" fmla="*/ 0 h 1580197"/>
                      <a:gd name="connsiteX1" fmla="*/ 940118 w 940118"/>
                      <a:gd name="connsiteY1" fmla="*/ 140970 h 1580197"/>
                      <a:gd name="connsiteX2" fmla="*/ 747299 w 940118"/>
                      <a:gd name="connsiteY2" fmla="*/ 210278 h 1580197"/>
                      <a:gd name="connsiteX3" fmla="*/ 747713 w 940118"/>
                      <a:gd name="connsiteY3" fmla="*/ 210503 h 1580197"/>
                      <a:gd name="connsiteX4" fmla="*/ 620078 w 940118"/>
                      <a:gd name="connsiteY4" fmla="*/ 282893 h 1580197"/>
                      <a:gd name="connsiteX5" fmla="*/ 620077 w 940118"/>
                      <a:gd name="connsiteY5" fmla="*/ 282893 h 1580197"/>
                      <a:gd name="connsiteX6" fmla="*/ 548076 w 940118"/>
                      <a:gd name="connsiteY6" fmla="*/ 339736 h 1580197"/>
                      <a:gd name="connsiteX7" fmla="*/ 548640 w 940118"/>
                      <a:gd name="connsiteY7" fmla="*/ 340043 h 1580197"/>
                      <a:gd name="connsiteX8" fmla="*/ 503873 w 940118"/>
                      <a:gd name="connsiteY8" fmla="*/ 383858 h 1580197"/>
                      <a:gd name="connsiteX9" fmla="*/ 488633 w 940118"/>
                      <a:gd name="connsiteY9" fmla="*/ 399098 h 1580197"/>
                      <a:gd name="connsiteX10" fmla="*/ 488633 w 940118"/>
                      <a:gd name="connsiteY10" fmla="*/ 400050 h 1580197"/>
                      <a:gd name="connsiteX11" fmla="*/ 422910 w 940118"/>
                      <a:gd name="connsiteY11" fmla="*/ 482918 h 1580197"/>
                      <a:gd name="connsiteX12" fmla="*/ 422910 w 940118"/>
                      <a:gd name="connsiteY12" fmla="*/ 483870 h 1580197"/>
                      <a:gd name="connsiteX13" fmla="*/ 367665 w 940118"/>
                      <a:gd name="connsiteY13" fmla="*/ 572453 h 1580197"/>
                      <a:gd name="connsiteX14" fmla="*/ 368618 w 940118"/>
                      <a:gd name="connsiteY14" fmla="*/ 573405 h 1580197"/>
                      <a:gd name="connsiteX15" fmla="*/ 317183 w 940118"/>
                      <a:gd name="connsiteY15" fmla="*/ 684847 h 1580197"/>
                      <a:gd name="connsiteX16" fmla="*/ 305241 w 940118"/>
                      <a:gd name="connsiteY16" fmla="*/ 678329 h 1580197"/>
                      <a:gd name="connsiteX17" fmla="*/ 305235 w 940118"/>
                      <a:gd name="connsiteY17" fmla="*/ 678350 h 1580197"/>
                      <a:gd name="connsiteX18" fmla="*/ 317183 w 940118"/>
                      <a:gd name="connsiteY18" fmla="*/ 684847 h 1580197"/>
                      <a:gd name="connsiteX19" fmla="*/ 260985 w 940118"/>
                      <a:gd name="connsiteY19" fmla="*/ 1014413 h 1580197"/>
                      <a:gd name="connsiteX20" fmla="*/ 342900 w 940118"/>
                      <a:gd name="connsiteY20" fmla="*/ 1373505 h 1580197"/>
                      <a:gd name="connsiteX21" fmla="*/ 546735 w 940118"/>
                      <a:gd name="connsiteY21" fmla="*/ 1580197 h 1580197"/>
                      <a:gd name="connsiteX22" fmla="*/ 285750 w 940118"/>
                      <a:gd name="connsiteY22" fmla="*/ 1438275 h 1580197"/>
                      <a:gd name="connsiteX23" fmla="*/ 81915 w 940118"/>
                      <a:gd name="connsiteY23" fmla="*/ 1231583 h 1580197"/>
                      <a:gd name="connsiteX24" fmla="*/ 0 w 940118"/>
                      <a:gd name="connsiteY24" fmla="*/ 872490 h 1580197"/>
                      <a:gd name="connsiteX25" fmla="*/ 56197 w 940118"/>
                      <a:gd name="connsiteY25" fmla="*/ 542925 h 1580197"/>
                      <a:gd name="connsiteX26" fmla="*/ 62441 w 940118"/>
                      <a:gd name="connsiteY26" fmla="*/ 546321 h 1580197"/>
                      <a:gd name="connsiteX27" fmla="*/ 62617 w 940118"/>
                      <a:gd name="connsiteY27" fmla="*/ 545909 h 1580197"/>
                      <a:gd name="connsiteX28" fmla="*/ 57150 w 940118"/>
                      <a:gd name="connsiteY28" fmla="*/ 542925 h 1580197"/>
                      <a:gd name="connsiteX29" fmla="*/ 107444 w 940118"/>
                      <a:gd name="connsiteY29" fmla="*/ 431896 h 1580197"/>
                      <a:gd name="connsiteX30" fmla="*/ 106680 w 940118"/>
                      <a:gd name="connsiteY30" fmla="*/ 431483 h 1580197"/>
                      <a:gd name="connsiteX31" fmla="*/ 161925 w 940118"/>
                      <a:gd name="connsiteY31" fmla="*/ 341948 h 1580197"/>
                      <a:gd name="connsiteX32" fmla="*/ 171758 w 940118"/>
                      <a:gd name="connsiteY32" fmla="*/ 347295 h 1580197"/>
                      <a:gd name="connsiteX33" fmla="*/ 171778 w 940118"/>
                      <a:gd name="connsiteY33" fmla="*/ 347270 h 1580197"/>
                      <a:gd name="connsiteX34" fmla="*/ 161925 w 940118"/>
                      <a:gd name="connsiteY34" fmla="*/ 341948 h 1580197"/>
                      <a:gd name="connsiteX35" fmla="*/ 227648 w 940118"/>
                      <a:gd name="connsiteY35" fmla="*/ 258128 h 1580197"/>
                      <a:gd name="connsiteX36" fmla="*/ 239906 w 940118"/>
                      <a:gd name="connsiteY36" fmla="*/ 264794 h 1580197"/>
                      <a:gd name="connsiteX37" fmla="*/ 287315 w 940118"/>
                      <a:gd name="connsiteY37" fmla="*/ 198453 h 1580197"/>
                      <a:gd name="connsiteX38" fmla="*/ 286702 w 940118"/>
                      <a:gd name="connsiteY38" fmla="*/ 198120 h 1580197"/>
                      <a:gd name="connsiteX39" fmla="*/ 359092 w 940118"/>
                      <a:gd name="connsiteY39" fmla="*/ 140970 h 1580197"/>
                      <a:gd name="connsiteX40" fmla="*/ 486263 w 940118"/>
                      <a:gd name="connsiteY40" fmla="*/ 68845 h 1580197"/>
                      <a:gd name="connsiteX41" fmla="*/ 485775 w 940118"/>
                      <a:gd name="connsiteY41" fmla="*/ 68580 h 1580197"/>
                      <a:gd name="connsiteX42" fmla="*/ 572452 w 940118"/>
                      <a:gd name="connsiteY42" fmla="*/ 32385 h 1580197"/>
                      <a:gd name="connsiteX43" fmla="*/ 595123 w 940118"/>
                      <a:gd name="connsiteY43" fmla="*/ 44713 h 1580197"/>
                      <a:gd name="connsiteX44" fmla="*/ 573405 w 940118"/>
                      <a:gd name="connsiteY44" fmla="*/ 32385 h 1580197"/>
                      <a:gd name="connsiteX45" fmla="*/ 679133 w 940118"/>
                      <a:gd name="connsiteY45" fmla="*/ 0 h 1580197"/>
                      <a:gd name="connsiteX0" fmla="*/ 679133 w 940118"/>
                      <a:gd name="connsiteY0" fmla="*/ 0 h 1580197"/>
                      <a:gd name="connsiteX1" fmla="*/ 940118 w 940118"/>
                      <a:gd name="connsiteY1" fmla="*/ 140970 h 1580197"/>
                      <a:gd name="connsiteX2" fmla="*/ 747299 w 940118"/>
                      <a:gd name="connsiteY2" fmla="*/ 210278 h 1580197"/>
                      <a:gd name="connsiteX3" fmla="*/ 747713 w 940118"/>
                      <a:gd name="connsiteY3" fmla="*/ 210503 h 1580197"/>
                      <a:gd name="connsiteX4" fmla="*/ 620078 w 940118"/>
                      <a:gd name="connsiteY4" fmla="*/ 282893 h 1580197"/>
                      <a:gd name="connsiteX5" fmla="*/ 620077 w 940118"/>
                      <a:gd name="connsiteY5" fmla="*/ 282893 h 1580197"/>
                      <a:gd name="connsiteX6" fmla="*/ 548076 w 940118"/>
                      <a:gd name="connsiteY6" fmla="*/ 339736 h 1580197"/>
                      <a:gd name="connsiteX7" fmla="*/ 548640 w 940118"/>
                      <a:gd name="connsiteY7" fmla="*/ 340043 h 1580197"/>
                      <a:gd name="connsiteX8" fmla="*/ 503873 w 940118"/>
                      <a:gd name="connsiteY8" fmla="*/ 383858 h 1580197"/>
                      <a:gd name="connsiteX9" fmla="*/ 488633 w 940118"/>
                      <a:gd name="connsiteY9" fmla="*/ 399098 h 1580197"/>
                      <a:gd name="connsiteX10" fmla="*/ 488633 w 940118"/>
                      <a:gd name="connsiteY10" fmla="*/ 400050 h 1580197"/>
                      <a:gd name="connsiteX11" fmla="*/ 422910 w 940118"/>
                      <a:gd name="connsiteY11" fmla="*/ 482918 h 1580197"/>
                      <a:gd name="connsiteX12" fmla="*/ 422910 w 940118"/>
                      <a:gd name="connsiteY12" fmla="*/ 483870 h 1580197"/>
                      <a:gd name="connsiteX13" fmla="*/ 367665 w 940118"/>
                      <a:gd name="connsiteY13" fmla="*/ 572453 h 1580197"/>
                      <a:gd name="connsiteX14" fmla="*/ 368618 w 940118"/>
                      <a:gd name="connsiteY14" fmla="*/ 573405 h 1580197"/>
                      <a:gd name="connsiteX15" fmla="*/ 317183 w 940118"/>
                      <a:gd name="connsiteY15" fmla="*/ 684847 h 1580197"/>
                      <a:gd name="connsiteX16" fmla="*/ 305241 w 940118"/>
                      <a:gd name="connsiteY16" fmla="*/ 678329 h 1580197"/>
                      <a:gd name="connsiteX17" fmla="*/ 305235 w 940118"/>
                      <a:gd name="connsiteY17" fmla="*/ 678350 h 1580197"/>
                      <a:gd name="connsiteX18" fmla="*/ 317183 w 940118"/>
                      <a:gd name="connsiteY18" fmla="*/ 684847 h 1580197"/>
                      <a:gd name="connsiteX19" fmla="*/ 260985 w 940118"/>
                      <a:gd name="connsiteY19" fmla="*/ 1014413 h 1580197"/>
                      <a:gd name="connsiteX20" fmla="*/ 342900 w 940118"/>
                      <a:gd name="connsiteY20" fmla="*/ 1373505 h 1580197"/>
                      <a:gd name="connsiteX21" fmla="*/ 546735 w 940118"/>
                      <a:gd name="connsiteY21" fmla="*/ 1580197 h 1580197"/>
                      <a:gd name="connsiteX22" fmla="*/ 285750 w 940118"/>
                      <a:gd name="connsiteY22" fmla="*/ 1438275 h 1580197"/>
                      <a:gd name="connsiteX23" fmla="*/ 81915 w 940118"/>
                      <a:gd name="connsiteY23" fmla="*/ 1231583 h 1580197"/>
                      <a:gd name="connsiteX24" fmla="*/ 0 w 940118"/>
                      <a:gd name="connsiteY24" fmla="*/ 872490 h 1580197"/>
                      <a:gd name="connsiteX25" fmla="*/ 56197 w 940118"/>
                      <a:gd name="connsiteY25" fmla="*/ 542925 h 1580197"/>
                      <a:gd name="connsiteX26" fmla="*/ 62441 w 940118"/>
                      <a:gd name="connsiteY26" fmla="*/ 546321 h 1580197"/>
                      <a:gd name="connsiteX27" fmla="*/ 62617 w 940118"/>
                      <a:gd name="connsiteY27" fmla="*/ 545909 h 1580197"/>
                      <a:gd name="connsiteX28" fmla="*/ 57150 w 940118"/>
                      <a:gd name="connsiteY28" fmla="*/ 542925 h 1580197"/>
                      <a:gd name="connsiteX29" fmla="*/ 107444 w 940118"/>
                      <a:gd name="connsiteY29" fmla="*/ 431896 h 1580197"/>
                      <a:gd name="connsiteX30" fmla="*/ 106680 w 940118"/>
                      <a:gd name="connsiteY30" fmla="*/ 431483 h 1580197"/>
                      <a:gd name="connsiteX31" fmla="*/ 161925 w 940118"/>
                      <a:gd name="connsiteY31" fmla="*/ 341948 h 1580197"/>
                      <a:gd name="connsiteX32" fmla="*/ 171758 w 940118"/>
                      <a:gd name="connsiteY32" fmla="*/ 347295 h 1580197"/>
                      <a:gd name="connsiteX33" fmla="*/ 171778 w 940118"/>
                      <a:gd name="connsiteY33" fmla="*/ 347270 h 1580197"/>
                      <a:gd name="connsiteX34" fmla="*/ 161925 w 940118"/>
                      <a:gd name="connsiteY34" fmla="*/ 341948 h 1580197"/>
                      <a:gd name="connsiteX35" fmla="*/ 227648 w 940118"/>
                      <a:gd name="connsiteY35" fmla="*/ 258128 h 1580197"/>
                      <a:gd name="connsiteX36" fmla="*/ 287315 w 940118"/>
                      <a:gd name="connsiteY36" fmla="*/ 198453 h 1580197"/>
                      <a:gd name="connsiteX37" fmla="*/ 286702 w 940118"/>
                      <a:gd name="connsiteY37" fmla="*/ 198120 h 1580197"/>
                      <a:gd name="connsiteX38" fmla="*/ 359092 w 940118"/>
                      <a:gd name="connsiteY38" fmla="*/ 140970 h 1580197"/>
                      <a:gd name="connsiteX39" fmla="*/ 486263 w 940118"/>
                      <a:gd name="connsiteY39" fmla="*/ 68845 h 1580197"/>
                      <a:gd name="connsiteX40" fmla="*/ 485775 w 940118"/>
                      <a:gd name="connsiteY40" fmla="*/ 68580 h 1580197"/>
                      <a:gd name="connsiteX41" fmla="*/ 572452 w 940118"/>
                      <a:gd name="connsiteY41" fmla="*/ 32385 h 1580197"/>
                      <a:gd name="connsiteX42" fmla="*/ 595123 w 940118"/>
                      <a:gd name="connsiteY42" fmla="*/ 44713 h 1580197"/>
                      <a:gd name="connsiteX43" fmla="*/ 573405 w 940118"/>
                      <a:gd name="connsiteY43" fmla="*/ 32385 h 1580197"/>
                      <a:gd name="connsiteX44" fmla="*/ 679133 w 940118"/>
                      <a:gd name="connsiteY44" fmla="*/ 0 h 1580197"/>
                      <a:gd name="connsiteX0" fmla="*/ 679133 w 940118"/>
                      <a:gd name="connsiteY0" fmla="*/ 0 h 1580197"/>
                      <a:gd name="connsiteX1" fmla="*/ 940118 w 940118"/>
                      <a:gd name="connsiteY1" fmla="*/ 140970 h 1580197"/>
                      <a:gd name="connsiteX2" fmla="*/ 747299 w 940118"/>
                      <a:gd name="connsiteY2" fmla="*/ 210278 h 1580197"/>
                      <a:gd name="connsiteX3" fmla="*/ 747713 w 940118"/>
                      <a:gd name="connsiteY3" fmla="*/ 210503 h 1580197"/>
                      <a:gd name="connsiteX4" fmla="*/ 620078 w 940118"/>
                      <a:gd name="connsiteY4" fmla="*/ 282893 h 1580197"/>
                      <a:gd name="connsiteX5" fmla="*/ 620077 w 940118"/>
                      <a:gd name="connsiteY5" fmla="*/ 282893 h 1580197"/>
                      <a:gd name="connsiteX6" fmla="*/ 548076 w 940118"/>
                      <a:gd name="connsiteY6" fmla="*/ 339736 h 1580197"/>
                      <a:gd name="connsiteX7" fmla="*/ 548640 w 940118"/>
                      <a:gd name="connsiteY7" fmla="*/ 340043 h 1580197"/>
                      <a:gd name="connsiteX8" fmla="*/ 503873 w 940118"/>
                      <a:gd name="connsiteY8" fmla="*/ 383858 h 1580197"/>
                      <a:gd name="connsiteX9" fmla="*/ 488633 w 940118"/>
                      <a:gd name="connsiteY9" fmla="*/ 399098 h 1580197"/>
                      <a:gd name="connsiteX10" fmla="*/ 488633 w 940118"/>
                      <a:gd name="connsiteY10" fmla="*/ 400050 h 1580197"/>
                      <a:gd name="connsiteX11" fmla="*/ 422910 w 940118"/>
                      <a:gd name="connsiteY11" fmla="*/ 482918 h 1580197"/>
                      <a:gd name="connsiteX12" fmla="*/ 422910 w 940118"/>
                      <a:gd name="connsiteY12" fmla="*/ 483870 h 1580197"/>
                      <a:gd name="connsiteX13" fmla="*/ 367665 w 940118"/>
                      <a:gd name="connsiteY13" fmla="*/ 572453 h 1580197"/>
                      <a:gd name="connsiteX14" fmla="*/ 368618 w 940118"/>
                      <a:gd name="connsiteY14" fmla="*/ 573405 h 1580197"/>
                      <a:gd name="connsiteX15" fmla="*/ 317183 w 940118"/>
                      <a:gd name="connsiteY15" fmla="*/ 684847 h 1580197"/>
                      <a:gd name="connsiteX16" fmla="*/ 305241 w 940118"/>
                      <a:gd name="connsiteY16" fmla="*/ 678329 h 1580197"/>
                      <a:gd name="connsiteX17" fmla="*/ 305235 w 940118"/>
                      <a:gd name="connsiteY17" fmla="*/ 678350 h 1580197"/>
                      <a:gd name="connsiteX18" fmla="*/ 317183 w 940118"/>
                      <a:gd name="connsiteY18" fmla="*/ 684847 h 1580197"/>
                      <a:gd name="connsiteX19" fmla="*/ 260985 w 940118"/>
                      <a:gd name="connsiteY19" fmla="*/ 1014413 h 1580197"/>
                      <a:gd name="connsiteX20" fmla="*/ 342900 w 940118"/>
                      <a:gd name="connsiteY20" fmla="*/ 1373505 h 1580197"/>
                      <a:gd name="connsiteX21" fmla="*/ 546735 w 940118"/>
                      <a:gd name="connsiteY21" fmla="*/ 1580197 h 1580197"/>
                      <a:gd name="connsiteX22" fmla="*/ 285750 w 940118"/>
                      <a:gd name="connsiteY22" fmla="*/ 1438275 h 1580197"/>
                      <a:gd name="connsiteX23" fmla="*/ 81915 w 940118"/>
                      <a:gd name="connsiteY23" fmla="*/ 1231583 h 1580197"/>
                      <a:gd name="connsiteX24" fmla="*/ 0 w 940118"/>
                      <a:gd name="connsiteY24" fmla="*/ 872490 h 1580197"/>
                      <a:gd name="connsiteX25" fmla="*/ 56197 w 940118"/>
                      <a:gd name="connsiteY25" fmla="*/ 542925 h 1580197"/>
                      <a:gd name="connsiteX26" fmla="*/ 62441 w 940118"/>
                      <a:gd name="connsiteY26" fmla="*/ 546321 h 1580197"/>
                      <a:gd name="connsiteX27" fmla="*/ 62617 w 940118"/>
                      <a:gd name="connsiteY27" fmla="*/ 545909 h 1580197"/>
                      <a:gd name="connsiteX28" fmla="*/ 57150 w 940118"/>
                      <a:gd name="connsiteY28" fmla="*/ 542925 h 1580197"/>
                      <a:gd name="connsiteX29" fmla="*/ 107444 w 940118"/>
                      <a:gd name="connsiteY29" fmla="*/ 431896 h 1580197"/>
                      <a:gd name="connsiteX30" fmla="*/ 106680 w 940118"/>
                      <a:gd name="connsiteY30" fmla="*/ 431483 h 1580197"/>
                      <a:gd name="connsiteX31" fmla="*/ 161925 w 940118"/>
                      <a:gd name="connsiteY31" fmla="*/ 341948 h 1580197"/>
                      <a:gd name="connsiteX32" fmla="*/ 171758 w 940118"/>
                      <a:gd name="connsiteY32" fmla="*/ 347295 h 1580197"/>
                      <a:gd name="connsiteX33" fmla="*/ 161925 w 940118"/>
                      <a:gd name="connsiteY33" fmla="*/ 341948 h 1580197"/>
                      <a:gd name="connsiteX34" fmla="*/ 227648 w 940118"/>
                      <a:gd name="connsiteY34" fmla="*/ 258128 h 1580197"/>
                      <a:gd name="connsiteX35" fmla="*/ 287315 w 940118"/>
                      <a:gd name="connsiteY35" fmla="*/ 198453 h 1580197"/>
                      <a:gd name="connsiteX36" fmla="*/ 286702 w 940118"/>
                      <a:gd name="connsiteY36" fmla="*/ 198120 h 1580197"/>
                      <a:gd name="connsiteX37" fmla="*/ 359092 w 940118"/>
                      <a:gd name="connsiteY37" fmla="*/ 140970 h 1580197"/>
                      <a:gd name="connsiteX38" fmla="*/ 486263 w 940118"/>
                      <a:gd name="connsiteY38" fmla="*/ 68845 h 1580197"/>
                      <a:gd name="connsiteX39" fmla="*/ 485775 w 940118"/>
                      <a:gd name="connsiteY39" fmla="*/ 68580 h 1580197"/>
                      <a:gd name="connsiteX40" fmla="*/ 572452 w 940118"/>
                      <a:gd name="connsiteY40" fmla="*/ 32385 h 1580197"/>
                      <a:gd name="connsiteX41" fmla="*/ 595123 w 940118"/>
                      <a:gd name="connsiteY41" fmla="*/ 44713 h 1580197"/>
                      <a:gd name="connsiteX42" fmla="*/ 573405 w 940118"/>
                      <a:gd name="connsiteY42" fmla="*/ 32385 h 1580197"/>
                      <a:gd name="connsiteX43" fmla="*/ 679133 w 940118"/>
                      <a:gd name="connsiteY43" fmla="*/ 0 h 1580197"/>
                      <a:gd name="connsiteX0" fmla="*/ 679133 w 940118"/>
                      <a:gd name="connsiteY0" fmla="*/ 0 h 1580197"/>
                      <a:gd name="connsiteX1" fmla="*/ 940118 w 940118"/>
                      <a:gd name="connsiteY1" fmla="*/ 140970 h 1580197"/>
                      <a:gd name="connsiteX2" fmla="*/ 747299 w 940118"/>
                      <a:gd name="connsiteY2" fmla="*/ 210278 h 1580197"/>
                      <a:gd name="connsiteX3" fmla="*/ 747713 w 940118"/>
                      <a:gd name="connsiteY3" fmla="*/ 210503 h 1580197"/>
                      <a:gd name="connsiteX4" fmla="*/ 620078 w 940118"/>
                      <a:gd name="connsiteY4" fmla="*/ 282893 h 1580197"/>
                      <a:gd name="connsiteX5" fmla="*/ 620077 w 940118"/>
                      <a:gd name="connsiteY5" fmla="*/ 282893 h 1580197"/>
                      <a:gd name="connsiteX6" fmla="*/ 548076 w 940118"/>
                      <a:gd name="connsiteY6" fmla="*/ 339736 h 1580197"/>
                      <a:gd name="connsiteX7" fmla="*/ 548640 w 940118"/>
                      <a:gd name="connsiteY7" fmla="*/ 340043 h 1580197"/>
                      <a:gd name="connsiteX8" fmla="*/ 503873 w 940118"/>
                      <a:gd name="connsiteY8" fmla="*/ 383858 h 1580197"/>
                      <a:gd name="connsiteX9" fmla="*/ 488633 w 940118"/>
                      <a:gd name="connsiteY9" fmla="*/ 399098 h 1580197"/>
                      <a:gd name="connsiteX10" fmla="*/ 488633 w 940118"/>
                      <a:gd name="connsiteY10" fmla="*/ 400050 h 1580197"/>
                      <a:gd name="connsiteX11" fmla="*/ 422910 w 940118"/>
                      <a:gd name="connsiteY11" fmla="*/ 482918 h 1580197"/>
                      <a:gd name="connsiteX12" fmla="*/ 422910 w 940118"/>
                      <a:gd name="connsiteY12" fmla="*/ 483870 h 1580197"/>
                      <a:gd name="connsiteX13" fmla="*/ 367665 w 940118"/>
                      <a:gd name="connsiteY13" fmla="*/ 572453 h 1580197"/>
                      <a:gd name="connsiteX14" fmla="*/ 368618 w 940118"/>
                      <a:gd name="connsiteY14" fmla="*/ 573405 h 1580197"/>
                      <a:gd name="connsiteX15" fmla="*/ 317183 w 940118"/>
                      <a:gd name="connsiteY15" fmla="*/ 684847 h 1580197"/>
                      <a:gd name="connsiteX16" fmla="*/ 305241 w 940118"/>
                      <a:gd name="connsiteY16" fmla="*/ 678329 h 1580197"/>
                      <a:gd name="connsiteX17" fmla="*/ 305235 w 940118"/>
                      <a:gd name="connsiteY17" fmla="*/ 678350 h 1580197"/>
                      <a:gd name="connsiteX18" fmla="*/ 317183 w 940118"/>
                      <a:gd name="connsiteY18" fmla="*/ 684847 h 1580197"/>
                      <a:gd name="connsiteX19" fmla="*/ 260985 w 940118"/>
                      <a:gd name="connsiteY19" fmla="*/ 1014413 h 1580197"/>
                      <a:gd name="connsiteX20" fmla="*/ 342900 w 940118"/>
                      <a:gd name="connsiteY20" fmla="*/ 1373505 h 1580197"/>
                      <a:gd name="connsiteX21" fmla="*/ 546735 w 940118"/>
                      <a:gd name="connsiteY21" fmla="*/ 1580197 h 1580197"/>
                      <a:gd name="connsiteX22" fmla="*/ 285750 w 940118"/>
                      <a:gd name="connsiteY22" fmla="*/ 1438275 h 1580197"/>
                      <a:gd name="connsiteX23" fmla="*/ 81915 w 940118"/>
                      <a:gd name="connsiteY23" fmla="*/ 1231583 h 1580197"/>
                      <a:gd name="connsiteX24" fmla="*/ 0 w 940118"/>
                      <a:gd name="connsiteY24" fmla="*/ 872490 h 1580197"/>
                      <a:gd name="connsiteX25" fmla="*/ 56197 w 940118"/>
                      <a:gd name="connsiteY25" fmla="*/ 542925 h 1580197"/>
                      <a:gd name="connsiteX26" fmla="*/ 62441 w 940118"/>
                      <a:gd name="connsiteY26" fmla="*/ 546321 h 1580197"/>
                      <a:gd name="connsiteX27" fmla="*/ 62617 w 940118"/>
                      <a:gd name="connsiteY27" fmla="*/ 545909 h 1580197"/>
                      <a:gd name="connsiteX28" fmla="*/ 57150 w 940118"/>
                      <a:gd name="connsiteY28" fmla="*/ 542925 h 1580197"/>
                      <a:gd name="connsiteX29" fmla="*/ 107444 w 940118"/>
                      <a:gd name="connsiteY29" fmla="*/ 431896 h 1580197"/>
                      <a:gd name="connsiteX30" fmla="*/ 106680 w 940118"/>
                      <a:gd name="connsiteY30" fmla="*/ 431483 h 1580197"/>
                      <a:gd name="connsiteX31" fmla="*/ 161925 w 940118"/>
                      <a:gd name="connsiteY31" fmla="*/ 341948 h 1580197"/>
                      <a:gd name="connsiteX32" fmla="*/ 171758 w 940118"/>
                      <a:gd name="connsiteY32" fmla="*/ 347295 h 1580197"/>
                      <a:gd name="connsiteX33" fmla="*/ 227648 w 940118"/>
                      <a:gd name="connsiteY33" fmla="*/ 258128 h 1580197"/>
                      <a:gd name="connsiteX34" fmla="*/ 287315 w 940118"/>
                      <a:gd name="connsiteY34" fmla="*/ 198453 h 1580197"/>
                      <a:gd name="connsiteX35" fmla="*/ 286702 w 940118"/>
                      <a:gd name="connsiteY35" fmla="*/ 198120 h 1580197"/>
                      <a:gd name="connsiteX36" fmla="*/ 359092 w 940118"/>
                      <a:gd name="connsiteY36" fmla="*/ 140970 h 1580197"/>
                      <a:gd name="connsiteX37" fmla="*/ 486263 w 940118"/>
                      <a:gd name="connsiteY37" fmla="*/ 68845 h 1580197"/>
                      <a:gd name="connsiteX38" fmla="*/ 485775 w 940118"/>
                      <a:gd name="connsiteY38" fmla="*/ 68580 h 1580197"/>
                      <a:gd name="connsiteX39" fmla="*/ 572452 w 940118"/>
                      <a:gd name="connsiteY39" fmla="*/ 32385 h 1580197"/>
                      <a:gd name="connsiteX40" fmla="*/ 595123 w 940118"/>
                      <a:gd name="connsiteY40" fmla="*/ 44713 h 1580197"/>
                      <a:gd name="connsiteX41" fmla="*/ 573405 w 940118"/>
                      <a:gd name="connsiteY41" fmla="*/ 32385 h 1580197"/>
                      <a:gd name="connsiteX42" fmla="*/ 679133 w 940118"/>
                      <a:gd name="connsiteY42" fmla="*/ 0 h 1580197"/>
                      <a:gd name="connsiteX0" fmla="*/ 679133 w 940118"/>
                      <a:gd name="connsiteY0" fmla="*/ 0 h 1580197"/>
                      <a:gd name="connsiteX1" fmla="*/ 940118 w 940118"/>
                      <a:gd name="connsiteY1" fmla="*/ 140970 h 1580197"/>
                      <a:gd name="connsiteX2" fmla="*/ 747299 w 940118"/>
                      <a:gd name="connsiteY2" fmla="*/ 210278 h 1580197"/>
                      <a:gd name="connsiteX3" fmla="*/ 747713 w 940118"/>
                      <a:gd name="connsiteY3" fmla="*/ 210503 h 1580197"/>
                      <a:gd name="connsiteX4" fmla="*/ 620078 w 940118"/>
                      <a:gd name="connsiteY4" fmla="*/ 282893 h 1580197"/>
                      <a:gd name="connsiteX5" fmla="*/ 620077 w 940118"/>
                      <a:gd name="connsiteY5" fmla="*/ 282893 h 1580197"/>
                      <a:gd name="connsiteX6" fmla="*/ 548076 w 940118"/>
                      <a:gd name="connsiteY6" fmla="*/ 339736 h 1580197"/>
                      <a:gd name="connsiteX7" fmla="*/ 548640 w 940118"/>
                      <a:gd name="connsiteY7" fmla="*/ 340043 h 1580197"/>
                      <a:gd name="connsiteX8" fmla="*/ 503873 w 940118"/>
                      <a:gd name="connsiteY8" fmla="*/ 383858 h 1580197"/>
                      <a:gd name="connsiteX9" fmla="*/ 488633 w 940118"/>
                      <a:gd name="connsiteY9" fmla="*/ 399098 h 1580197"/>
                      <a:gd name="connsiteX10" fmla="*/ 488633 w 940118"/>
                      <a:gd name="connsiteY10" fmla="*/ 400050 h 1580197"/>
                      <a:gd name="connsiteX11" fmla="*/ 422910 w 940118"/>
                      <a:gd name="connsiteY11" fmla="*/ 482918 h 1580197"/>
                      <a:gd name="connsiteX12" fmla="*/ 422910 w 940118"/>
                      <a:gd name="connsiteY12" fmla="*/ 483870 h 1580197"/>
                      <a:gd name="connsiteX13" fmla="*/ 367665 w 940118"/>
                      <a:gd name="connsiteY13" fmla="*/ 572453 h 1580197"/>
                      <a:gd name="connsiteX14" fmla="*/ 368618 w 940118"/>
                      <a:gd name="connsiteY14" fmla="*/ 573405 h 1580197"/>
                      <a:gd name="connsiteX15" fmla="*/ 317183 w 940118"/>
                      <a:gd name="connsiteY15" fmla="*/ 684847 h 1580197"/>
                      <a:gd name="connsiteX16" fmla="*/ 305241 w 940118"/>
                      <a:gd name="connsiteY16" fmla="*/ 678329 h 1580197"/>
                      <a:gd name="connsiteX17" fmla="*/ 305235 w 940118"/>
                      <a:gd name="connsiteY17" fmla="*/ 678350 h 1580197"/>
                      <a:gd name="connsiteX18" fmla="*/ 317183 w 940118"/>
                      <a:gd name="connsiteY18" fmla="*/ 684847 h 1580197"/>
                      <a:gd name="connsiteX19" fmla="*/ 260985 w 940118"/>
                      <a:gd name="connsiteY19" fmla="*/ 1014413 h 1580197"/>
                      <a:gd name="connsiteX20" fmla="*/ 342900 w 940118"/>
                      <a:gd name="connsiteY20" fmla="*/ 1373505 h 1580197"/>
                      <a:gd name="connsiteX21" fmla="*/ 546735 w 940118"/>
                      <a:gd name="connsiteY21" fmla="*/ 1580197 h 1580197"/>
                      <a:gd name="connsiteX22" fmla="*/ 285750 w 940118"/>
                      <a:gd name="connsiteY22" fmla="*/ 1438275 h 1580197"/>
                      <a:gd name="connsiteX23" fmla="*/ 81915 w 940118"/>
                      <a:gd name="connsiteY23" fmla="*/ 1231583 h 1580197"/>
                      <a:gd name="connsiteX24" fmla="*/ 0 w 940118"/>
                      <a:gd name="connsiteY24" fmla="*/ 872490 h 1580197"/>
                      <a:gd name="connsiteX25" fmla="*/ 56197 w 940118"/>
                      <a:gd name="connsiteY25" fmla="*/ 542925 h 1580197"/>
                      <a:gd name="connsiteX26" fmla="*/ 62441 w 940118"/>
                      <a:gd name="connsiteY26" fmla="*/ 546321 h 1580197"/>
                      <a:gd name="connsiteX27" fmla="*/ 62617 w 940118"/>
                      <a:gd name="connsiteY27" fmla="*/ 545909 h 1580197"/>
                      <a:gd name="connsiteX28" fmla="*/ 57150 w 940118"/>
                      <a:gd name="connsiteY28" fmla="*/ 542925 h 1580197"/>
                      <a:gd name="connsiteX29" fmla="*/ 107444 w 940118"/>
                      <a:gd name="connsiteY29" fmla="*/ 431896 h 1580197"/>
                      <a:gd name="connsiteX30" fmla="*/ 106680 w 940118"/>
                      <a:gd name="connsiteY30" fmla="*/ 431483 h 1580197"/>
                      <a:gd name="connsiteX31" fmla="*/ 161925 w 940118"/>
                      <a:gd name="connsiteY31" fmla="*/ 341948 h 1580197"/>
                      <a:gd name="connsiteX32" fmla="*/ 227648 w 940118"/>
                      <a:gd name="connsiteY32" fmla="*/ 258128 h 1580197"/>
                      <a:gd name="connsiteX33" fmla="*/ 287315 w 940118"/>
                      <a:gd name="connsiteY33" fmla="*/ 198453 h 1580197"/>
                      <a:gd name="connsiteX34" fmla="*/ 286702 w 940118"/>
                      <a:gd name="connsiteY34" fmla="*/ 198120 h 1580197"/>
                      <a:gd name="connsiteX35" fmla="*/ 359092 w 940118"/>
                      <a:gd name="connsiteY35" fmla="*/ 140970 h 1580197"/>
                      <a:gd name="connsiteX36" fmla="*/ 486263 w 940118"/>
                      <a:gd name="connsiteY36" fmla="*/ 68845 h 1580197"/>
                      <a:gd name="connsiteX37" fmla="*/ 485775 w 940118"/>
                      <a:gd name="connsiteY37" fmla="*/ 68580 h 1580197"/>
                      <a:gd name="connsiteX38" fmla="*/ 572452 w 940118"/>
                      <a:gd name="connsiteY38" fmla="*/ 32385 h 1580197"/>
                      <a:gd name="connsiteX39" fmla="*/ 595123 w 940118"/>
                      <a:gd name="connsiteY39" fmla="*/ 44713 h 1580197"/>
                      <a:gd name="connsiteX40" fmla="*/ 573405 w 940118"/>
                      <a:gd name="connsiteY40" fmla="*/ 32385 h 1580197"/>
                      <a:gd name="connsiteX41" fmla="*/ 679133 w 940118"/>
                      <a:gd name="connsiteY41" fmla="*/ 0 h 1580197"/>
                      <a:gd name="connsiteX0" fmla="*/ 679133 w 940118"/>
                      <a:gd name="connsiteY0" fmla="*/ 0 h 1580197"/>
                      <a:gd name="connsiteX1" fmla="*/ 940118 w 940118"/>
                      <a:gd name="connsiteY1" fmla="*/ 140970 h 1580197"/>
                      <a:gd name="connsiteX2" fmla="*/ 747299 w 940118"/>
                      <a:gd name="connsiteY2" fmla="*/ 210278 h 1580197"/>
                      <a:gd name="connsiteX3" fmla="*/ 747713 w 940118"/>
                      <a:gd name="connsiteY3" fmla="*/ 210503 h 1580197"/>
                      <a:gd name="connsiteX4" fmla="*/ 620078 w 940118"/>
                      <a:gd name="connsiteY4" fmla="*/ 282893 h 1580197"/>
                      <a:gd name="connsiteX5" fmla="*/ 620077 w 940118"/>
                      <a:gd name="connsiteY5" fmla="*/ 282893 h 1580197"/>
                      <a:gd name="connsiteX6" fmla="*/ 548076 w 940118"/>
                      <a:gd name="connsiteY6" fmla="*/ 339736 h 1580197"/>
                      <a:gd name="connsiteX7" fmla="*/ 548640 w 940118"/>
                      <a:gd name="connsiteY7" fmla="*/ 340043 h 1580197"/>
                      <a:gd name="connsiteX8" fmla="*/ 503873 w 940118"/>
                      <a:gd name="connsiteY8" fmla="*/ 383858 h 1580197"/>
                      <a:gd name="connsiteX9" fmla="*/ 488633 w 940118"/>
                      <a:gd name="connsiteY9" fmla="*/ 399098 h 1580197"/>
                      <a:gd name="connsiteX10" fmla="*/ 488633 w 940118"/>
                      <a:gd name="connsiteY10" fmla="*/ 400050 h 1580197"/>
                      <a:gd name="connsiteX11" fmla="*/ 422910 w 940118"/>
                      <a:gd name="connsiteY11" fmla="*/ 482918 h 1580197"/>
                      <a:gd name="connsiteX12" fmla="*/ 422910 w 940118"/>
                      <a:gd name="connsiteY12" fmla="*/ 483870 h 1580197"/>
                      <a:gd name="connsiteX13" fmla="*/ 367665 w 940118"/>
                      <a:gd name="connsiteY13" fmla="*/ 572453 h 1580197"/>
                      <a:gd name="connsiteX14" fmla="*/ 368618 w 940118"/>
                      <a:gd name="connsiteY14" fmla="*/ 573405 h 1580197"/>
                      <a:gd name="connsiteX15" fmla="*/ 317183 w 940118"/>
                      <a:gd name="connsiteY15" fmla="*/ 684847 h 1580197"/>
                      <a:gd name="connsiteX16" fmla="*/ 305241 w 940118"/>
                      <a:gd name="connsiteY16" fmla="*/ 678329 h 1580197"/>
                      <a:gd name="connsiteX17" fmla="*/ 305235 w 940118"/>
                      <a:gd name="connsiteY17" fmla="*/ 678350 h 1580197"/>
                      <a:gd name="connsiteX18" fmla="*/ 317183 w 940118"/>
                      <a:gd name="connsiteY18" fmla="*/ 684847 h 1580197"/>
                      <a:gd name="connsiteX19" fmla="*/ 260985 w 940118"/>
                      <a:gd name="connsiteY19" fmla="*/ 1014413 h 1580197"/>
                      <a:gd name="connsiteX20" fmla="*/ 342900 w 940118"/>
                      <a:gd name="connsiteY20" fmla="*/ 1373505 h 1580197"/>
                      <a:gd name="connsiteX21" fmla="*/ 546735 w 940118"/>
                      <a:gd name="connsiteY21" fmla="*/ 1580197 h 1580197"/>
                      <a:gd name="connsiteX22" fmla="*/ 285750 w 940118"/>
                      <a:gd name="connsiteY22" fmla="*/ 1438275 h 1580197"/>
                      <a:gd name="connsiteX23" fmla="*/ 81915 w 940118"/>
                      <a:gd name="connsiteY23" fmla="*/ 1231583 h 1580197"/>
                      <a:gd name="connsiteX24" fmla="*/ 0 w 940118"/>
                      <a:gd name="connsiteY24" fmla="*/ 872490 h 1580197"/>
                      <a:gd name="connsiteX25" fmla="*/ 56197 w 940118"/>
                      <a:gd name="connsiteY25" fmla="*/ 542925 h 1580197"/>
                      <a:gd name="connsiteX26" fmla="*/ 62441 w 940118"/>
                      <a:gd name="connsiteY26" fmla="*/ 546321 h 1580197"/>
                      <a:gd name="connsiteX27" fmla="*/ 62617 w 940118"/>
                      <a:gd name="connsiteY27" fmla="*/ 545909 h 1580197"/>
                      <a:gd name="connsiteX28" fmla="*/ 57150 w 940118"/>
                      <a:gd name="connsiteY28" fmla="*/ 542925 h 1580197"/>
                      <a:gd name="connsiteX29" fmla="*/ 107444 w 940118"/>
                      <a:gd name="connsiteY29" fmla="*/ 431896 h 1580197"/>
                      <a:gd name="connsiteX30" fmla="*/ 106680 w 940118"/>
                      <a:gd name="connsiteY30" fmla="*/ 431483 h 1580197"/>
                      <a:gd name="connsiteX31" fmla="*/ 227648 w 940118"/>
                      <a:gd name="connsiteY31" fmla="*/ 258128 h 1580197"/>
                      <a:gd name="connsiteX32" fmla="*/ 287315 w 940118"/>
                      <a:gd name="connsiteY32" fmla="*/ 198453 h 1580197"/>
                      <a:gd name="connsiteX33" fmla="*/ 286702 w 940118"/>
                      <a:gd name="connsiteY33" fmla="*/ 198120 h 1580197"/>
                      <a:gd name="connsiteX34" fmla="*/ 359092 w 940118"/>
                      <a:gd name="connsiteY34" fmla="*/ 140970 h 1580197"/>
                      <a:gd name="connsiteX35" fmla="*/ 486263 w 940118"/>
                      <a:gd name="connsiteY35" fmla="*/ 68845 h 1580197"/>
                      <a:gd name="connsiteX36" fmla="*/ 485775 w 940118"/>
                      <a:gd name="connsiteY36" fmla="*/ 68580 h 1580197"/>
                      <a:gd name="connsiteX37" fmla="*/ 572452 w 940118"/>
                      <a:gd name="connsiteY37" fmla="*/ 32385 h 1580197"/>
                      <a:gd name="connsiteX38" fmla="*/ 595123 w 940118"/>
                      <a:gd name="connsiteY38" fmla="*/ 44713 h 1580197"/>
                      <a:gd name="connsiteX39" fmla="*/ 573405 w 940118"/>
                      <a:gd name="connsiteY39" fmla="*/ 32385 h 1580197"/>
                      <a:gd name="connsiteX40" fmla="*/ 679133 w 940118"/>
                      <a:gd name="connsiteY40" fmla="*/ 0 h 1580197"/>
                      <a:gd name="connsiteX0" fmla="*/ 679133 w 940118"/>
                      <a:gd name="connsiteY0" fmla="*/ 0 h 1580197"/>
                      <a:gd name="connsiteX1" fmla="*/ 940118 w 940118"/>
                      <a:gd name="connsiteY1" fmla="*/ 140970 h 1580197"/>
                      <a:gd name="connsiteX2" fmla="*/ 747299 w 940118"/>
                      <a:gd name="connsiteY2" fmla="*/ 210278 h 1580197"/>
                      <a:gd name="connsiteX3" fmla="*/ 747713 w 940118"/>
                      <a:gd name="connsiteY3" fmla="*/ 210503 h 1580197"/>
                      <a:gd name="connsiteX4" fmla="*/ 620078 w 940118"/>
                      <a:gd name="connsiteY4" fmla="*/ 282893 h 1580197"/>
                      <a:gd name="connsiteX5" fmla="*/ 620077 w 940118"/>
                      <a:gd name="connsiteY5" fmla="*/ 282893 h 1580197"/>
                      <a:gd name="connsiteX6" fmla="*/ 548076 w 940118"/>
                      <a:gd name="connsiteY6" fmla="*/ 339736 h 1580197"/>
                      <a:gd name="connsiteX7" fmla="*/ 548640 w 940118"/>
                      <a:gd name="connsiteY7" fmla="*/ 340043 h 1580197"/>
                      <a:gd name="connsiteX8" fmla="*/ 503873 w 940118"/>
                      <a:gd name="connsiteY8" fmla="*/ 383858 h 1580197"/>
                      <a:gd name="connsiteX9" fmla="*/ 488633 w 940118"/>
                      <a:gd name="connsiteY9" fmla="*/ 399098 h 1580197"/>
                      <a:gd name="connsiteX10" fmla="*/ 488633 w 940118"/>
                      <a:gd name="connsiteY10" fmla="*/ 400050 h 1580197"/>
                      <a:gd name="connsiteX11" fmla="*/ 422910 w 940118"/>
                      <a:gd name="connsiteY11" fmla="*/ 482918 h 1580197"/>
                      <a:gd name="connsiteX12" fmla="*/ 422910 w 940118"/>
                      <a:gd name="connsiteY12" fmla="*/ 483870 h 1580197"/>
                      <a:gd name="connsiteX13" fmla="*/ 367665 w 940118"/>
                      <a:gd name="connsiteY13" fmla="*/ 572453 h 1580197"/>
                      <a:gd name="connsiteX14" fmla="*/ 368618 w 940118"/>
                      <a:gd name="connsiteY14" fmla="*/ 573405 h 1580197"/>
                      <a:gd name="connsiteX15" fmla="*/ 317183 w 940118"/>
                      <a:gd name="connsiteY15" fmla="*/ 684847 h 1580197"/>
                      <a:gd name="connsiteX16" fmla="*/ 305241 w 940118"/>
                      <a:gd name="connsiteY16" fmla="*/ 678329 h 1580197"/>
                      <a:gd name="connsiteX17" fmla="*/ 305235 w 940118"/>
                      <a:gd name="connsiteY17" fmla="*/ 678350 h 1580197"/>
                      <a:gd name="connsiteX18" fmla="*/ 317183 w 940118"/>
                      <a:gd name="connsiteY18" fmla="*/ 684847 h 1580197"/>
                      <a:gd name="connsiteX19" fmla="*/ 260985 w 940118"/>
                      <a:gd name="connsiteY19" fmla="*/ 1014413 h 1580197"/>
                      <a:gd name="connsiteX20" fmla="*/ 342900 w 940118"/>
                      <a:gd name="connsiteY20" fmla="*/ 1373505 h 1580197"/>
                      <a:gd name="connsiteX21" fmla="*/ 546735 w 940118"/>
                      <a:gd name="connsiteY21" fmla="*/ 1580197 h 1580197"/>
                      <a:gd name="connsiteX22" fmla="*/ 285750 w 940118"/>
                      <a:gd name="connsiteY22" fmla="*/ 1438275 h 1580197"/>
                      <a:gd name="connsiteX23" fmla="*/ 81915 w 940118"/>
                      <a:gd name="connsiteY23" fmla="*/ 1231583 h 1580197"/>
                      <a:gd name="connsiteX24" fmla="*/ 0 w 940118"/>
                      <a:gd name="connsiteY24" fmla="*/ 872490 h 1580197"/>
                      <a:gd name="connsiteX25" fmla="*/ 56197 w 940118"/>
                      <a:gd name="connsiteY25" fmla="*/ 542925 h 1580197"/>
                      <a:gd name="connsiteX26" fmla="*/ 62441 w 940118"/>
                      <a:gd name="connsiteY26" fmla="*/ 546321 h 1580197"/>
                      <a:gd name="connsiteX27" fmla="*/ 62617 w 940118"/>
                      <a:gd name="connsiteY27" fmla="*/ 545909 h 1580197"/>
                      <a:gd name="connsiteX28" fmla="*/ 57150 w 940118"/>
                      <a:gd name="connsiteY28" fmla="*/ 542925 h 1580197"/>
                      <a:gd name="connsiteX29" fmla="*/ 107444 w 940118"/>
                      <a:gd name="connsiteY29" fmla="*/ 431896 h 1580197"/>
                      <a:gd name="connsiteX30" fmla="*/ 106680 w 940118"/>
                      <a:gd name="connsiteY30" fmla="*/ 431483 h 1580197"/>
                      <a:gd name="connsiteX31" fmla="*/ 227648 w 940118"/>
                      <a:gd name="connsiteY31" fmla="*/ 258128 h 1580197"/>
                      <a:gd name="connsiteX32" fmla="*/ 287315 w 940118"/>
                      <a:gd name="connsiteY32" fmla="*/ 198453 h 1580197"/>
                      <a:gd name="connsiteX33" fmla="*/ 359092 w 940118"/>
                      <a:gd name="connsiteY33" fmla="*/ 140970 h 1580197"/>
                      <a:gd name="connsiteX34" fmla="*/ 486263 w 940118"/>
                      <a:gd name="connsiteY34" fmla="*/ 68845 h 1580197"/>
                      <a:gd name="connsiteX35" fmla="*/ 485775 w 940118"/>
                      <a:gd name="connsiteY35" fmla="*/ 68580 h 1580197"/>
                      <a:gd name="connsiteX36" fmla="*/ 572452 w 940118"/>
                      <a:gd name="connsiteY36" fmla="*/ 32385 h 1580197"/>
                      <a:gd name="connsiteX37" fmla="*/ 595123 w 940118"/>
                      <a:gd name="connsiteY37" fmla="*/ 44713 h 1580197"/>
                      <a:gd name="connsiteX38" fmla="*/ 573405 w 940118"/>
                      <a:gd name="connsiteY38" fmla="*/ 32385 h 1580197"/>
                      <a:gd name="connsiteX39" fmla="*/ 679133 w 940118"/>
                      <a:gd name="connsiteY39" fmla="*/ 0 h 1580197"/>
                      <a:gd name="connsiteX0" fmla="*/ 679133 w 940118"/>
                      <a:gd name="connsiteY0" fmla="*/ 0 h 1580197"/>
                      <a:gd name="connsiteX1" fmla="*/ 940118 w 940118"/>
                      <a:gd name="connsiteY1" fmla="*/ 140970 h 1580197"/>
                      <a:gd name="connsiteX2" fmla="*/ 747299 w 940118"/>
                      <a:gd name="connsiteY2" fmla="*/ 210278 h 1580197"/>
                      <a:gd name="connsiteX3" fmla="*/ 747713 w 940118"/>
                      <a:gd name="connsiteY3" fmla="*/ 210503 h 1580197"/>
                      <a:gd name="connsiteX4" fmla="*/ 620078 w 940118"/>
                      <a:gd name="connsiteY4" fmla="*/ 282893 h 1580197"/>
                      <a:gd name="connsiteX5" fmla="*/ 620077 w 940118"/>
                      <a:gd name="connsiteY5" fmla="*/ 282893 h 1580197"/>
                      <a:gd name="connsiteX6" fmla="*/ 548076 w 940118"/>
                      <a:gd name="connsiteY6" fmla="*/ 339736 h 1580197"/>
                      <a:gd name="connsiteX7" fmla="*/ 548640 w 940118"/>
                      <a:gd name="connsiteY7" fmla="*/ 340043 h 1580197"/>
                      <a:gd name="connsiteX8" fmla="*/ 503873 w 940118"/>
                      <a:gd name="connsiteY8" fmla="*/ 383858 h 1580197"/>
                      <a:gd name="connsiteX9" fmla="*/ 488633 w 940118"/>
                      <a:gd name="connsiteY9" fmla="*/ 399098 h 1580197"/>
                      <a:gd name="connsiteX10" fmla="*/ 488633 w 940118"/>
                      <a:gd name="connsiteY10" fmla="*/ 400050 h 1580197"/>
                      <a:gd name="connsiteX11" fmla="*/ 422910 w 940118"/>
                      <a:gd name="connsiteY11" fmla="*/ 482918 h 1580197"/>
                      <a:gd name="connsiteX12" fmla="*/ 422910 w 940118"/>
                      <a:gd name="connsiteY12" fmla="*/ 483870 h 1580197"/>
                      <a:gd name="connsiteX13" fmla="*/ 367665 w 940118"/>
                      <a:gd name="connsiteY13" fmla="*/ 572453 h 1580197"/>
                      <a:gd name="connsiteX14" fmla="*/ 368618 w 940118"/>
                      <a:gd name="connsiteY14" fmla="*/ 573405 h 1580197"/>
                      <a:gd name="connsiteX15" fmla="*/ 317183 w 940118"/>
                      <a:gd name="connsiteY15" fmla="*/ 684847 h 1580197"/>
                      <a:gd name="connsiteX16" fmla="*/ 305241 w 940118"/>
                      <a:gd name="connsiteY16" fmla="*/ 678329 h 1580197"/>
                      <a:gd name="connsiteX17" fmla="*/ 305235 w 940118"/>
                      <a:gd name="connsiteY17" fmla="*/ 678350 h 1580197"/>
                      <a:gd name="connsiteX18" fmla="*/ 317183 w 940118"/>
                      <a:gd name="connsiteY18" fmla="*/ 684847 h 1580197"/>
                      <a:gd name="connsiteX19" fmla="*/ 260985 w 940118"/>
                      <a:gd name="connsiteY19" fmla="*/ 1014413 h 1580197"/>
                      <a:gd name="connsiteX20" fmla="*/ 342900 w 940118"/>
                      <a:gd name="connsiteY20" fmla="*/ 1373505 h 1580197"/>
                      <a:gd name="connsiteX21" fmla="*/ 546735 w 940118"/>
                      <a:gd name="connsiteY21" fmla="*/ 1580197 h 1580197"/>
                      <a:gd name="connsiteX22" fmla="*/ 285750 w 940118"/>
                      <a:gd name="connsiteY22" fmla="*/ 1438275 h 1580197"/>
                      <a:gd name="connsiteX23" fmla="*/ 81915 w 940118"/>
                      <a:gd name="connsiteY23" fmla="*/ 1231583 h 1580197"/>
                      <a:gd name="connsiteX24" fmla="*/ 0 w 940118"/>
                      <a:gd name="connsiteY24" fmla="*/ 872490 h 1580197"/>
                      <a:gd name="connsiteX25" fmla="*/ 56197 w 940118"/>
                      <a:gd name="connsiteY25" fmla="*/ 542925 h 1580197"/>
                      <a:gd name="connsiteX26" fmla="*/ 62441 w 940118"/>
                      <a:gd name="connsiteY26" fmla="*/ 546321 h 1580197"/>
                      <a:gd name="connsiteX27" fmla="*/ 62617 w 940118"/>
                      <a:gd name="connsiteY27" fmla="*/ 545909 h 1580197"/>
                      <a:gd name="connsiteX28" fmla="*/ 57150 w 940118"/>
                      <a:gd name="connsiteY28" fmla="*/ 542925 h 1580197"/>
                      <a:gd name="connsiteX29" fmla="*/ 107444 w 940118"/>
                      <a:gd name="connsiteY29" fmla="*/ 431896 h 1580197"/>
                      <a:gd name="connsiteX30" fmla="*/ 106680 w 940118"/>
                      <a:gd name="connsiteY30" fmla="*/ 431483 h 1580197"/>
                      <a:gd name="connsiteX31" fmla="*/ 227648 w 940118"/>
                      <a:gd name="connsiteY31" fmla="*/ 258128 h 1580197"/>
                      <a:gd name="connsiteX32" fmla="*/ 287315 w 940118"/>
                      <a:gd name="connsiteY32" fmla="*/ 198453 h 1580197"/>
                      <a:gd name="connsiteX33" fmla="*/ 359092 w 940118"/>
                      <a:gd name="connsiteY33" fmla="*/ 140970 h 1580197"/>
                      <a:gd name="connsiteX34" fmla="*/ 486263 w 940118"/>
                      <a:gd name="connsiteY34" fmla="*/ 68845 h 1580197"/>
                      <a:gd name="connsiteX35" fmla="*/ 485775 w 940118"/>
                      <a:gd name="connsiteY35" fmla="*/ 68580 h 1580197"/>
                      <a:gd name="connsiteX36" fmla="*/ 572452 w 940118"/>
                      <a:gd name="connsiteY36" fmla="*/ 32385 h 1580197"/>
                      <a:gd name="connsiteX37" fmla="*/ 573405 w 940118"/>
                      <a:gd name="connsiteY37" fmla="*/ 32385 h 1580197"/>
                      <a:gd name="connsiteX38" fmla="*/ 679133 w 940118"/>
                      <a:gd name="connsiteY38" fmla="*/ 0 h 1580197"/>
                      <a:gd name="connsiteX0" fmla="*/ 679133 w 940118"/>
                      <a:gd name="connsiteY0" fmla="*/ 0 h 1580197"/>
                      <a:gd name="connsiteX1" fmla="*/ 940118 w 940118"/>
                      <a:gd name="connsiteY1" fmla="*/ 140970 h 1580197"/>
                      <a:gd name="connsiteX2" fmla="*/ 747299 w 940118"/>
                      <a:gd name="connsiteY2" fmla="*/ 210278 h 1580197"/>
                      <a:gd name="connsiteX3" fmla="*/ 747713 w 940118"/>
                      <a:gd name="connsiteY3" fmla="*/ 210503 h 1580197"/>
                      <a:gd name="connsiteX4" fmla="*/ 620078 w 940118"/>
                      <a:gd name="connsiteY4" fmla="*/ 282893 h 1580197"/>
                      <a:gd name="connsiteX5" fmla="*/ 620077 w 940118"/>
                      <a:gd name="connsiteY5" fmla="*/ 282893 h 1580197"/>
                      <a:gd name="connsiteX6" fmla="*/ 548076 w 940118"/>
                      <a:gd name="connsiteY6" fmla="*/ 339736 h 1580197"/>
                      <a:gd name="connsiteX7" fmla="*/ 548640 w 940118"/>
                      <a:gd name="connsiteY7" fmla="*/ 340043 h 1580197"/>
                      <a:gd name="connsiteX8" fmla="*/ 488633 w 940118"/>
                      <a:gd name="connsiteY8" fmla="*/ 399098 h 1580197"/>
                      <a:gd name="connsiteX9" fmla="*/ 488633 w 940118"/>
                      <a:gd name="connsiteY9" fmla="*/ 400050 h 1580197"/>
                      <a:gd name="connsiteX10" fmla="*/ 422910 w 940118"/>
                      <a:gd name="connsiteY10" fmla="*/ 482918 h 1580197"/>
                      <a:gd name="connsiteX11" fmla="*/ 422910 w 940118"/>
                      <a:gd name="connsiteY11" fmla="*/ 483870 h 1580197"/>
                      <a:gd name="connsiteX12" fmla="*/ 367665 w 940118"/>
                      <a:gd name="connsiteY12" fmla="*/ 572453 h 1580197"/>
                      <a:gd name="connsiteX13" fmla="*/ 368618 w 940118"/>
                      <a:gd name="connsiteY13" fmla="*/ 573405 h 1580197"/>
                      <a:gd name="connsiteX14" fmla="*/ 317183 w 940118"/>
                      <a:gd name="connsiteY14" fmla="*/ 684847 h 1580197"/>
                      <a:gd name="connsiteX15" fmla="*/ 305241 w 940118"/>
                      <a:gd name="connsiteY15" fmla="*/ 678329 h 1580197"/>
                      <a:gd name="connsiteX16" fmla="*/ 305235 w 940118"/>
                      <a:gd name="connsiteY16" fmla="*/ 678350 h 1580197"/>
                      <a:gd name="connsiteX17" fmla="*/ 317183 w 940118"/>
                      <a:gd name="connsiteY17" fmla="*/ 684847 h 1580197"/>
                      <a:gd name="connsiteX18" fmla="*/ 260985 w 940118"/>
                      <a:gd name="connsiteY18" fmla="*/ 1014413 h 1580197"/>
                      <a:gd name="connsiteX19" fmla="*/ 342900 w 940118"/>
                      <a:gd name="connsiteY19" fmla="*/ 1373505 h 1580197"/>
                      <a:gd name="connsiteX20" fmla="*/ 546735 w 940118"/>
                      <a:gd name="connsiteY20" fmla="*/ 1580197 h 1580197"/>
                      <a:gd name="connsiteX21" fmla="*/ 285750 w 940118"/>
                      <a:gd name="connsiteY21" fmla="*/ 1438275 h 1580197"/>
                      <a:gd name="connsiteX22" fmla="*/ 81915 w 940118"/>
                      <a:gd name="connsiteY22" fmla="*/ 1231583 h 1580197"/>
                      <a:gd name="connsiteX23" fmla="*/ 0 w 940118"/>
                      <a:gd name="connsiteY23" fmla="*/ 872490 h 1580197"/>
                      <a:gd name="connsiteX24" fmla="*/ 56197 w 940118"/>
                      <a:gd name="connsiteY24" fmla="*/ 542925 h 1580197"/>
                      <a:gd name="connsiteX25" fmla="*/ 62441 w 940118"/>
                      <a:gd name="connsiteY25" fmla="*/ 546321 h 1580197"/>
                      <a:gd name="connsiteX26" fmla="*/ 62617 w 940118"/>
                      <a:gd name="connsiteY26" fmla="*/ 545909 h 1580197"/>
                      <a:gd name="connsiteX27" fmla="*/ 57150 w 940118"/>
                      <a:gd name="connsiteY27" fmla="*/ 542925 h 1580197"/>
                      <a:gd name="connsiteX28" fmla="*/ 107444 w 940118"/>
                      <a:gd name="connsiteY28" fmla="*/ 431896 h 1580197"/>
                      <a:gd name="connsiteX29" fmla="*/ 106680 w 940118"/>
                      <a:gd name="connsiteY29" fmla="*/ 431483 h 1580197"/>
                      <a:gd name="connsiteX30" fmla="*/ 227648 w 940118"/>
                      <a:gd name="connsiteY30" fmla="*/ 258128 h 1580197"/>
                      <a:gd name="connsiteX31" fmla="*/ 287315 w 940118"/>
                      <a:gd name="connsiteY31" fmla="*/ 198453 h 1580197"/>
                      <a:gd name="connsiteX32" fmla="*/ 359092 w 940118"/>
                      <a:gd name="connsiteY32" fmla="*/ 140970 h 1580197"/>
                      <a:gd name="connsiteX33" fmla="*/ 486263 w 940118"/>
                      <a:gd name="connsiteY33" fmla="*/ 68845 h 1580197"/>
                      <a:gd name="connsiteX34" fmla="*/ 485775 w 940118"/>
                      <a:gd name="connsiteY34" fmla="*/ 68580 h 1580197"/>
                      <a:gd name="connsiteX35" fmla="*/ 572452 w 940118"/>
                      <a:gd name="connsiteY35" fmla="*/ 32385 h 1580197"/>
                      <a:gd name="connsiteX36" fmla="*/ 573405 w 940118"/>
                      <a:gd name="connsiteY36" fmla="*/ 32385 h 1580197"/>
                      <a:gd name="connsiteX37" fmla="*/ 679133 w 940118"/>
                      <a:gd name="connsiteY37" fmla="*/ 0 h 1580197"/>
                      <a:gd name="connsiteX0" fmla="*/ 679133 w 940118"/>
                      <a:gd name="connsiteY0" fmla="*/ 0 h 1580197"/>
                      <a:gd name="connsiteX1" fmla="*/ 940118 w 940118"/>
                      <a:gd name="connsiteY1" fmla="*/ 140970 h 1580197"/>
                      <a:gd name="connsiteX2" fmla="*/ 747299 w 940118"/>
                      <a:gd name="connsiteY2" fmla="*/ 210278 h 1580197"/>
                      <a:gd name="connsiteX3" fmla="*/ 747713 w 940118"/>
                      <a:gd name="connsiteY3" fmla="*/ 210503 h 1580197"/>
                      <a:gd name="connsiteX4" fmla="*/ 620078 w 940118"/>
                      <a:gd name="connsiteY4" fmla="*/ 282893 h 1580197"/>
                      <a:gd name="connsiteX5" fmla="*/ 620077 w 940118"/>
                      <a:gd name="connsiteY5" fmla="*/ 282893 h 1580197"/>
                      <a:gd name="connsiteX6" fmla="*/ 548076 w 940118"/>
                      <a:gd name="connsiteY6" fmla="*/ 339736 h 1580197"/>
                      <a:gd name="connsiteX7" fmla="*/ 548640 w 940118"/>
                      <a:gd name="connsiteY7" fmla="*/ 340043 h 1580197"/>
                      <a:gd name="connsiteX8" fmla="*/ 488633 w 940118"/>
                      <a:gd name="connsiteY8" fmla="*/ 399098 h 1580197"/>
                      <a:gd name="connsiteX9" fmla="*/ 488633 w 940118"/>
                      <a:gd name="connsiteY9" fmla="*/ 400050 h 1580197"/>
                      <a:gd name="connsiteX10" fmla="*/ 422910 w 940118"/>
                      <a:gd name="connsiteY10" fmla="*/ 482918 h 1580197"/>
                      <a:gd name="connsiteX11" fmla="*/ 422910 w 940118"/>
                      <a:gd name="connsiteY11" fmla="*/ 483870 h 1580197"/>
                      <a:gd name="connsiteX12" fmla="*/ 367665 w 940118"/>
                      <a:gd name="connsiteY12" fmla="*/ 572453 h 1580197"/>
                      <a:gd name="connsiteX13" fmla="*/ 368618 w 940118"/>
                      <a:gd name="connsiteY13" fmla="*/ 573405 h 1580197"/>
                      <a:gd name="connsiteX14" fmla="*/ 317183 w 940118"/>
                      <a:gd name="connsiteY14" fmla="*/ 684847 h 1580197"/>
                      <a:gd name="connsiteX15" fmla="*/ 305241 w 940118"/>
                      <a:gd name="connsiteY15" fmla="*/ 678329 h 1580197"/>
                      <a:gd name="connsiteX16" fmla="*/ 317183 w 940118"/>
                      <a:gd name="connsiteY16" fmla="*/ 684847 h 1580197"/>
                      <a:gd name="connsiteX17" fmla="*/ 260985 w 940118"/>
                      <a:gd name="connsiteY17" fmla="*/ 1014413 h 1580197"/>
                      <a:gd name="connsiteX18" fmla="*/ 342900 w 940118"/>
                      <a:gd name="connsiteY18" fmla="*/ 1373505 h 1580197"/>
                      <a:gd name="connsiteX19" fmla="*/ 546735 w 940118"/>
                      <a:gd name="connsiteY19" fmla="*/ 1580197 h 1580197"/>
                      <a:gd name="connsiteX20" fmla="*/ 285750 w 940118"/>
                      <a:gd name="connsiteY20" fmla="*/ 1438275 h 1580197"/>
                      <a:gd name="connsiteX21" fmla="*/ 81915 w 940118"/>
                      <a:gd name="connsiteY21" fmla="*/ 1231583 h 1580197"/>
                      <a:gd name="connsiteX22" fmla="*/ 0 w 940118"/>
                      <a:gd name="connsiteY22" fmla="*/ 872490 h 1580197"/>
                      <a:gd name="connsiteX23" fmla="*/ 56197 w 940118"/>
                      <a:gd name="connsiteY23" fmla="*/ 542925 h 1580197"/>
                      <a:gd name="connsiteX24" fmla="*/ 62441 w 940118"/>
                      <a:gd name="connsiteY24" fmla="*/ 546321 h 1580197"/>
                      <a:gd name="connsiteX25" fmla="*/ 62617 w 940118"/>
                      <a:gd name="connsiteY25" fmla="*/ 545909 h 1580197"/>
                      <a:gd name="connsiteX26" fmla="*/ 57150 w 940118"/>
                      <a:gd name="connsiteY26" fmla="*/ 542925 h 1580197"/>
                      <a:gd name="connsiteX27" fmla="*/ 107444 w 940118"/>
                      <a:gd name="connsiteY27" fmla="*/ 431896 h 1580197"/>
                      <a:gd name="connsiteX28" fmla="*/ 106680 w 940118"/>
                      <a:gd name="connsiteY28" fmla="*/ 431483 h 1580197"/>
                      <a:gd name="connsiteX29" fmla="*/ 227648 w 940118"/>
                      <a:gd name="connsiteY29" fmla="*/ 258128 h 1580197"/>
                      <a:gd name="connsiteX30" fmla="*/ 287315 w 940118"/>
                      <a:gd name="connsiteY30" fmla="*/ 198453 h 1580197"/>
                      <a:gd name="connsiteX31" fmla="*/ 359092 w 940118"/>
                      <a:gd name="connsiteY31" fmla="*/ 140970 h 1580197"/>
                      <a:gd name="connsiteX32" fmla="*/ 486263 w 940118"/>
                      <a:gd name="connsiteY32" fmla="*/ 68845 h 1580197"/>
                      <a:gd name="connsiteX33" fmla="*/ 485775 w 940118"/>
                      <a:gd name="connsiteY33" fmla="*/ 68580 h 1580197"/>
                      <a:gd name="connsiteX34" fmla="*/ 572452 w 940118"/>
                      <a:gd name="connsiteY34" fmla="*/ 32385 h 1580197"/>
                      <a:gd name="connsiteX35" fmla="*/ 573405 w 940118"/>
                      <a:gd name="connsiteY35" fmla="*/ 32385 h 1580197"/>
                      <a:gd name="connsiteX36" fmla="*/ 679133 w 940118"/>
                      <a:gd name="connsiteY36" fmla="*/ 0 h 158019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</a:cxnLst>
                    <a:rect l="l" t="t" r="r" b="b"/>
                    <a:pathLst>
                      <a:path w="940118" h="1580197">
                        <a:moveTo>
                          <a:pt x="679133" y="0"/>
                        </a:moveTo>
                        <a:lnTo>
                          <a:pt x="940118" y="140970"/>
                        </a:lnTo>
                        <a:lnTo>
                          <a:pt x="747299" y="210278"/>
                        </a:lnTo>
                        <a:lnTo>
                          <a:pt x="747713" y="210503"/>
                        </a:lnTo>
                        <a:cubicBezTo>
                          <a:pt x="701040" y="232410"/>
                          <a:pt x="658178" y="256223"/>
                          <a:pt x="620078" y="282893"/>
                        </a:cubicBezTo>
                        <a:lnTo>
                          <a:pt x="620077" y="282893"/>
                        </a:lnTo>
                        <a:lnTo>
                          <a:pt x="548076" y="339736"/>
                        </a:lnTo>
                        <a:lnTo>
                          <a:pt x="548640" y="340043"/>
                        </a:lnTo>
                        <a:cubicBezTo>
                          <a:pt x="538733" y="349937"/>
                          <a:pt x="498634" y="389097"/>
                          <a:pt x="488633" y="399098"/>
                        </a:cubicBezTo>
                        <a:lnTo>
                          <a:pt x="488633" y="400050"/>
                        </a:lnTo>
                        <a:cubicBezTo>
                          <a:pt x="464820" y="426720"/>
                          <a:pt x="442913" y="454343"/>
                          <a:pt x="422910" y="482918"/>
                        </a:cubicBezTo>
                        <a:lnTo>
                          <a:pt x="422910" y="483870"/>
                        </a:lnTo>
                        <a:cubicBezTo>
                          <a:pt x="402908" y="512445"/>
                          <a:pt x="383858" y="541973"/>
                          <a:pt x="367665" y="572453"/>
                        </a:cubicBezTo>
                        <a:lnTo>
                          <a:pt x="368618" y="573405"/>
                        </a:lnTo>
                        <a:cubicBezTo>
                          <a:pt x="347663" y="608647"/>
                          <a:pt x="331470" y="645795"/>
                          <a:pt x="317183" y="684847"/>
                        </a:cubicBezTo>
                        <a:lnTo>
                          <a:pt x="305241" y="678329"/>
                        </a:lnTo>
                        <a:lnTo>
                          <a:pt x="317183" y="684847"/>
                        </a:lnTo>
                        <a:cubicBezTo>
                          <a:pt x="280035" y="786765"/>
                          <a:pt x="260985" y="896303"/>
                          <a:pt x="260985" y="1014413"/>
                        </a:cubicBezTo>
                        <a:cubicBezTo>
                          <a:pt x="260985" y="1152525"/>
                          <a:pt x="287655" y="1272540"/>
                          <a:pt x="342900" y="1373505"/>
                        </a:cubicBezTo>
                        <a:cubicBezTo>
                          <a:pt x="391478" y="1463993"/>
                          <a:pt x="460058" y="1532572"/>
                          <a:pt x="546735" y="1580197"/>
                        </a:cubicBezTo>
                        <a:lnTo>
                          <a:pt x="285750" y="1438275"/>
                        </a:lnTo>
                        <a:cubicBezTo>
                          <a:pt x="199073" y="1390650"/>
                          <a:pt x="130493" y="1322070"/>
                          <a:pt x="81915" y="1231583"/>
                        </a:cubicBezTo>
                        <a:cubicBezTo>
                          <a:pt x="27622" y="1130618"/>
                          <a:pt x="0" y="1010603"/>
                          <a:pt x="0" y="872490"/>
                        </a:cubicBezTo>
                        <a:cubicBezTo>
                          <a:pt x="0" y="754380"/>
                          <a:pt x="19050" y="644842"/>
                          <a:pt x="56197" y="542925"/>
                        </a:cubicBezTo>
                        <a:lnTo>
                          <a:pt x="62441" y="546321"/>
                        </a:lnTo>
                        <a:cubicBezTo>
                          <a:pt x="62500" y="546184"/>
                          <a:pt x="62558" y="546046"/>
                          <a:pt x="62617" y="545909"/>
                        </a:cubicBezTo>
                        <a:lnTo>
                          <a:pt x="57150" y="542925"/>
                        </a:lnTo>
                        <a:lnTo>
                          <a:pt x="107444" y="431896"/>
                        </a:lnTo>
                        <a:lnTo>
                          <a:pt x="106680" y="431483"/>
                        </a:lnTo>
                        <a:cubicBezTo>
                          <a:pt x="126714" y="402522"/>
                          <a:pt x="197542" y="296966"/>
                          <a:pt x="227648" y="258128"/>
                        </a:cubicBezTo>
                        <a:lnTo>
                          <a:pt x="287315" y="198453"/>
                        </a:lnTo>
                        <a:lnTo>
                          <a:pt x="359092" y="140970"/>
                        </a:lnTo>
                        <a:lnTo>
                          <a:pt x="486263" y="68845"/>
                        </a:lnTo>
                        <a:lnTo>
                          <a:pt x="485775" y="68580"/>
                        </a:lnTo>
                        <a:cubicBezTo>
                          <a:pt x="513398" y="55245"/>
                          <a:pt x="541973" y="43815"/>
                          <a:pt x="572452" y="32385"/>
                        </a:cubicBezTo>
                        <a:lnTo>
                          <a:pt x="573405" y="32385"/>
                        </a:lnTo>
                        <a:lnTo>
                          <a:pt x="679133" y="0"/>
                        </a:lnTo>
                        <a:close/>
                      </a:path>
                    </a:pathLst>
                  </a:custGeom>
                  <a:grpFill/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US"/>
                  </a:p>
                </p:txBody>
              </p:sp>
              <p:sp>
                <p:nvSpPr>
                  <p:cNvPr id="168" name="Freeform: Shape 167">
                    <a:extLst>
                      <a:ext uri="{FF2B5EF4-FFF2-40B4-BE49-F238E27FC236}">
                        <a16:creationId xmlns:a16="http://schemas.microsoft.com/office/drawing/2014/main" id="{CFD76C2B-0E3A-40A9-ADE7-6124DA5728F1}"/>
                      </a:ext>
                    </a:extLst>
                  </p:cNvPr>
                  <p:cNvSpPr/>
                  <p:nvPr/>
                </p:nvSpPr>
                <p:spPr>
                  <a:xfrm>
                    <a:off x="2714531" y="1811829"/>
                    <a:ext cx="257174" cy="304801"/>
                  </a:xfrm>
                  <a:custGeom>
                    <a:avLst/>
                    <a:gdLst>
                      <a:gd name="connsiteX0" fmla="*/ 260985 w 257175"/>
                      <a:gd name="connsiteY0" fmla="*/ 311468 h 304800"/>
                      <a:gd name="connsiteX1" fmla="*/ 0 w 257175"/>
                      <a:gd name="connsiteY1" fmla="*/ 170497 h 304800"/>
                      <a:gd name="connsiteX2" fmla="*/ 952 w 257175"/>
                      <a:gd name="connsiteY2" fmla="*/ 0 h 304800"/>
                      <a:gd name="connsiteX3" fmla="*/ 260985 w 257175"/>
                      <a:gd name="connsiteY3" fmla="*/ 140970 h 30480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257175" h="304800">
                        <a:moveTo>
                          <a:pt x="260985" y="311468"/>
                        </a:moveTo>
                        <a:lnTo>
                          <a:pt x="0" y="170497"/>
                        </a:lnTo>
                        <a:lnTo>
                          <a:pt x="952" y="0"/>
                        </a:lnTo>
                        <a:lnTo>
                          <a:pt x="260985" y="140970"/>
                        </a:lnTo>
                        <a:close/>
                      </a:path>
                    </a:pathLst>
                  </a:custGeom>
                  <a:grpFill/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US"/>
                  </a:p>
                </p:txBody>
              </p:sp>
            </p:grpSp>
          </p:grpSp>
        </p:grpSp>
      </p:grpSp>
      <p:grpSp>
        <p:nvGrpSpPr>
          <p:cNvPr id="194" name="Group 193">
            <a:extLst>
              <a:ext uri="{FF2B5EF4-FFF2-40B4-BE49-F238E27FC236}">
                <a16:creationId xmlns:a16="http://schemas.microsoft.com/office/drawing/2014/main" id="{65BB084B-4DCA-48F7-AE4E-2EF0D80F5510}"/>
              </a:ext>
            </a:extLst>
          </p:cNvPr>
          <p:cNvGrpSpPr/>
          <p:nvPr/>
        </p:nvGrpSpPr>
        <p:grpSpPr>
          <a:xfrm>
            <a:off x="4718101" y="2627016"/>
            <a:ext cx="735359" cy="1253352"/>
            <a:chOff x="11521621" y="1903133"/>
            <a:chExt cx="2494544" cy="4251720"/>
          </a:xfrm>
        </p:grpSpPr>
        <p:sp>
          <p:nvSpPr>
            <p:cNvPr id="195" name="Freeform: Shape 194">
              <a:extLst>
                <a:ext uri="{FF2B5EF4-FFF2-40B4-BE49-F238E27FC236}">
                  <a16:creationId xmlns:a16="http://schemas.microsoft.com/office/drawing/2014/main" id="{36E5C847-3534-40C2-A368-80B79D73A56F}"/>
                </a:ext>
              </a:extLst>
            </p:cNvPr>
            <p:cNvSpPr/>
            <p:nvPr/>
          </p:nvSpPr>
          <p:spPr>
            <a:xfrm rot="20249457" flipH="1">
              <a:off x="12313664" y="1903133"/>
              <a:ext cx="877925" cy="1729673"/>
            </a:xfrm>
            <a:custGeom>
              <a:avLst/>
              <a:gdLst>
                <a:gd name="connsiteX0" fmla="*/ 417713 w 666025"/>
                <a:gd name="connsiteY0" fmla="*/ 1803 h 1312853"/>
                <a:gd name="connsiteX1" fmla="*/ 648776 w 666025"/>
                <a:gd name="connsiteY1" fmla="*/ 158461 h 1312853"/>
                <a:gd name="connsiteX2" fmla="*/ 666025 w 666025"/>
                <a:gd name="connsiteY2" fmla="*/ 133883 h 1312853"/>
                <a:gd name="connsiteX3" fmla="*/ 666025 w 666025"/>
                <a:gd name="connsiteY3" fmla="*/ 1307251 h 1312853"/>
                <a:gd name="connsiteX4" fmla="*/ 657567 w 666025"/>
                <a:gd name="connsiteY4" fmla="*/ 1312853 h 1312853"/>
                <a:gd name="connsiteX5" fmla="*/ 417713 w 666025"/>
                <a:gd name="connsiteY5" fmla="*/ 1803 h 1312853"/>
                <a:gd name="connsiteX0" fmla="*/ 417713 w 666025"/>
                <a:gd name="connsiteY0" fmla="*/ 1803 h 1312853"/>
                <a:gd name="connsiteX1" fmla="*/ 648776 w 666025"/>
                <a:gd name="connsiteY1" fmla="*/ 158461 h 1312853"/>
                <a:gd name="connsiteX2" fmla="*/ 666025 w 666025"/>
                <a:gd name="connsiteY2" fmla="*/ 133883 h 1312853"/>
                <a:gd name="connsiteX3" fmla="*/ 666025 w 666025"/>
                <a:gd name="connsiteY3" fmla="*/ 1307251 h 1312853"/>
                <a:gd name="connsiteX4" fmla="*/ 657567 w 666025"/>
                <a:gd name="connsiteY4" fmla="*/ 1312853 h 1312853"/>
                <a:gd name="connsiteX5" fmla="*/ 417713 w 666025"/>
                <a:gd name="connsiteY5" fmla="*/ 1803 h 1312853"/>
                <a:gd name="connsiteX0" fmla="*/ 417713 w 666025"/>
                <a:gd name="connsiteY0" fmla="*/ 1803 h 1312853"/>
                <a:gd name="connsiteX1" fmla="*/ 648776 w 666025"/>
                <a:gd name="connsiteY1" fmla="*/ 158461 h 1312853"/>
                <a:gd name="connsiteX2" fmla="*/ 666025 w 666025"/>
                <a:gd name="connsiteY2" fmla="*/ 1307251 h 1312853"/>
                <a:gd name="connsiteX3" fmla="*/ 657567 w 666025"/>
                <a:gd name="connsiteY3" fmla="*/ 1312853 h 1312853"/>
                <a:gd name="connsiteX4" fmla="*/ 417713 w 666025"/>
                <a:gd name="connsiteY4" fmla="*/ 1803 h 1312853"/>
                <a:gd name="connsiteX0" fmla="*/ 417713 w 666361"/>
                <a:gd name="connsiteY0" fmla="*/ 1803 h 1312853"/>
                <a:gd name="connsiteX1" fmla="*/ 666361 w 666361"/>
                <a:gd name="connsiteY1" fmla="*/ 167253 h 1312853"/>
                <a:gd name="connsiteX2" fmla="*/ 666025 w 666361"/>
                <a:gd name="connsiteY2" fmla="*/ 1307251 h 1312853"/>
                <a:gd name="connsiteX3" fmla="*/ 657567 w 666361"/>
                <a:gd name="connsiteY3" fmla="*/ 1312853 h 1312853"/>
                <a:gd name="connsiteX4" fmla="*/ 417713 w 666361"/>
                <a:gd name="connsiteY4" fmla="*/ 1803 h 13128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66361" h="1312853">
                  <a:moveTo>
                    <a:pt x="417713" y="1803"/>
                  </a:moveTo>
                  <a:cubicBezTo>
                    <a:pt x="504336" y="11478"/>
                    <a:pt x="605290" y="69294"/>
                    <a:pt x="666361" y="167253"/>
                  </a:cubicBezTo>
                  <a:lnTo>
                    <a:pt x="666025" y="1307251"/>
                  </a:lnTo>
                  <a:lnTo>
                    <a:pt x="657567" y="1312853"/>
                  </a:lnTo>
                  <a:cubicBezTo>
                    <a:pt x="-394158" y="656864"/>
                    <a:pt x="42344" y="-40119"/>
                    <a:pt x="417713" y="1803"/>
                  </a:cubicBezTo>
                  <a:close/>
                </a:path>
              </a:pathLst>
            </a:custGeom>
            <a:gradFill flip="none" rotWithShape="1">
              <a:gsLst>
                <a:gs pos="75000">
                  <a:schemeClr val="bg1">
                    <a:lumMod val="85000"/>
                  </a:schemeClr>
                </a:gs>
                <a:gs pos="0">
                  <a:schemeClr val="bg1">
                    <a:lumMod val="95000"/>
                  </a:schemeClr>
                </a:gs>
                <a:gs pos="100000">
                  <a:schemeClr val="bg1">
                    <a:lumMod val="85000"/>
                  </a:schemeClr>
                </a:gs>
              </a:gsLst>
              <a:lin ang="0" scaled="1"/>
              <a:tileRect/>
            </a:gradFill>
            <a:ln>
              <a:noFill/>
            </a:ln>
            <a:effectLst>
              <a:outerShdw blurRad="317500" dist="12700" dir="16200000" rotWithShape="0">
                <a:prstClr val="black">
                  <a:alpha val="15000"/>
                </a:prstClr>
              </a:outerShdw>
            </a:effectLst>
          </p:spPr>
          <p:txBody>
  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US" sz="2701" dirty="0"/>
            </a:p>
          </p:txBody>
        </p:sp>
        <p:grpSp>
          <p:nvGrpSpPr>
            <p:cNvPr id="196" name="Group 195">
              <a:extLst>
                <a:ext uri="{FF2B5EF4-FFF2-40B4-BE49-F238E27FC236}">
                  <a16:creationId xmlns:a16="http://schemas.microsoft.com/office/drawing/2014/main" id="{F69FE5B1-AACA-4CDB-AA65-A17D9571AE99}"/>
                </a:ext>
              </a:extLst>
            </p:cNvPr>
            <p:cNvGrpSpPr/>
            <p:nvPr/>
          </p:nvGrpSpPr>
          <p:grpSpPr>
            <a:xfrm>
              <a:off x="11521621" y="1969094"/>
              <a:ext cx="2494544" cy="4185759"/>
              <a:chOff x="11521621" y="1969094"/>
              <a:chExt cx="2494544" cy="4185759"/>
            </a:xfrm>
          </p:grpSpPr>
          <p:grpSp>
            <p:nvGrpSpPr>
              <p:cNvPr id="197" name="Group 196">
                <a:extLst>
                  <a:ext uri="{FF2B5EF4-FFF2-40B4-BE49-F238E27FC236}">
                    <a16:creationId xmlns:a16="http://schemas.microsoft.com/office/drawing/2014/main" id="{9329E126-12A4-4786-8DE7-80915514BD79}"/>
                  </a:ext>
                </a:extLst>
              </p:cNvPr>
              <p:cNvGrpSpPr/>
              <p:nvPr/>
            </p:nvGrpSpPr>
            <p:grpSpPr>
              <a:xfrm>
                <a:off x="11521621" y="1969094"/>
                <a:ext cx="2494544" cy="2682188"/>
                <a:chOff x="11521621" y="1969094"/>
                <a:chExt cx="2494544" cy="2682188"/>
              </a:xfrm>
            </p:grpSpPr>
            <p:cxnSp>
              <p:nvCxnSpPr>
                <p:cNvPr id="331" name="Straight Connector 330">
                  <a:extLst>
                    <a:ext uri="{FF2B5EF4-FFF2-40B4-BE49-F238E27FC236}">
                      <a16:creationId xmlns:a16="http://schemas.microsoft.com/office/drawing/2014/main" id="{D6513C88-5C87-4919-8386-085DA0D43C77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H="1" flipV="1">
                  <a:off x="12654231" y="3563301"/>
                  <a:ext cx="235200" cy="1087981"/>
                </a:xfrm>
                <a:prstGeom prst="line">
                  <a:avLst/>
                </a:prstGeom>
                <a:ln w="12700">
                  <a:solidFill>
                    <a:schemeClr val="bg1">
                      <a:lumMod val="85000"/>
                    </a:schemeClr>
                  </a:solidFill>
                </a:ln>
                <a:effectLst>
                  <a:outerShdw blurRad="63500" algn="ctr" rotWithShape="0">
                    <a:prstClr val="black">
                      <a:alpha val="25000"/>
                    </a:prstClr>
                  </a:outerShdw>
                </a:effectLst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32" name="Straight Connector 331">
                  <a:extLst>
                    <a:ext uri="{FF2B5EF4-FFF2-40B4-BE49-F238E27FC236}">
                      <a16:creationId xmlns:a16="http://schemas.microsoft.com/office/drawing/2014/main" id="{4AC5C281-B556-4805-AD0B-467EE3AD1707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V="1">
                  <a:off x="12906700" y="3563297"/>
                  <a:ext cx="186689" cy="1076234"/>
                </a:xfrm>
                <a:prstGeom prst="line">
                  <a:avLst/>
                </a:prstGeom>
                <a:ln w="12700">
                  <a:solidFill>
                    <a:schemeClr val="bg1">
                      <a:lumMod val="85000"/>
                    </a:schemeClr>
                  </a:solidFill>
                </a:ln>
                <a:effectLst>
                  <a:outerShdw blurRad="63500" algn="ctr" rotWithShape="0">
                    <a:prstClr val="black">
                      <a:alpha val="25000"/>
                    </a:prstClr>
                  </a:outerShdw>
                </a:effectLst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33" name="Straight Connector 332">
                  <a:extLst>
                    <a:ext uri="{FF2B5EF4-FFF2-40B4-BE49-F238E27FC236}">
                      <a16:creationId xmlns:a16="http://schemas.microsoft.com/office/drawing/2014/main" id="{ACCDCD34-EEC1-4951-8935-A1125AAF5099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V="1">
                  <a:off x="12900880" y="3458988"/>
                  <a:ext cx="0" cy="1180545"/>
                </a:xfrm>
                <a:prstGeom prst="line">
                  <a:avLst/>
                </a:prstGeom>
                <a:ln w="12700">
                  <a:solidFill>
                    <a:schemeClr val="bg1">
                      <a:lumMod val="85000"/>
                    </a:schemeClr>
                  </a:solidFill>
                </a:ln>
                <a:effectLst>
                  <a:outerShdw blurRad="63500" algn="ctr" rotWithShape="0">
                    <a:prstClr val="black">
                      <a:alpha val="25000"/>
                    </a:prstClr>
                  </a:outerShdw>
                </a:effectLst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334" name="Freeform: Shape 333">
                  <a:extLst>
                    <a:ext uri="{FF2B5EF4-FFF2-40B4-BE49-F238E27FC236}">
                      <a16:creationId xmlns:a16="http://schemas.microsoft.com/office/drawing/2014/main" id="{0A474F85-FA4E-4656-B2F7-988E6BCF6C5E}"/>
                    </a:ext>
                  </a:extLst>
                </p:cNvPr>
                <p:cNvSpPr/>
                <p:nvPr/>
              </p:nvSpPr>
              <p:spPr>
                <a:xfrm rot="20249457">
                  <a:off x="11521621" y="2231355"/>
                  <a:ext cx="877925" cy="1729673"/>
                </a:xfrm>
                <a:custGeom>
                  <a:avLst/>
                  <a:gdLst>
                    <a:gd name="connsiteX0" fmla="*/ 417713 w 666025"/>
                    <a:gd name="connsiteY0" fmla="*/ 1803 h 1312853"/>
                    <a:gd name="connsiteX1" fmla="*/ 648776 w 666025"/>
                    <a:gd name="connsiteY1" fmla="*/ 158461 h 1312853"/>
                    <a:gd name="connsiteX2" fmla="*/ 666025 w 666025"/>
                    <a:gd name="connsiteY2" fmla="*/ 133883 h 1312853"/>
                    <a:gd name="connsiteX3" fmla="*/ 666025 w 666025"/>
                    <a:gd name="connsiteY3" fmla="*/ 1307251 h 1312853"/>
                    <a:gd name="connsiteX4" fmla="*/ 657567 w 666025"/>
                    <a:gd name="connsiteY4" fmla="*/ 1312853 h 1312853"/>
                    <a:gd name="connsiteX5" fmla="*/ 417713 w 666025"/>
                    <a:gd name="connsiteY5" fmla="*/ 1803 h 1312853"/>
                    <a:gd name="connsiteX0" fmla="*/ 417713 w 666025"/>
                    <a:gd name="connsiteY0" fmla="*/ 1803 h 1312853"/>
                    <a:gd name="connsiteX1" fmla="*/ 648776 w 666025"/>
                    <a:gd name="connsiteY1" fmla="*/ 158461 h 1312853"/>
                    <a:gd name="connsiteX2" fmla="*/ 666025 w 666025"/>
                    <a:gd name="connsiteY2" fmla="*/ 133883 h 1312853"/>
                    <a:gd name="connsiteX3" fmla="*/ 666025 w 666025"/>
                    <a:gd name="connsiteY3" fmla="*/ 1307251 h 1312853"/>
                    <a:gd name="connsiteX4" fmla="*/ 657567 w 666025"/>
                    <a:gd name="connsiteY4" fmla="*/ 1312853 h 1312853"/>
                    <a:gd name="connsiteX5" fmla="*/ 417713 w 666025"/>
                    <a:gd name="connsiteY5" fmla="*/ 1803 h 1312853"/>
                    <a:gd name="connsiteX0" fmla="*/ 417713 w 666025"/>
                    <a:gd name="connsiteY0" fmla="*/ 1803 h 1312853"/>
                    <a:gd name="connsiteX1" fmla="*/ 648776 w 666025"/>
                    <a:gd name="connsiteY1" fmla="*/ 158461 h 1312853"/>
                    <a:gd name="connsiteX2" fmla="*/ 666025 w 666025"/>
                    <a:gd name="connsiteY2" fmla="*/ 1307251 h 1312853"/>
                    <a:gd name="connsiteX3" fmla="*/ 657567 w 666025"/>
                    <a:gd name="connsiteY3" fmla="*/ 1312853 h 1312853"/>
                    <a:gd name="connsiteX4" fmla="*/ 417713 w 666025"/>
                    <a:gd name="connsiteY4" fmla="*/ 1803 h 1312853"/>
                    <a:gd name="connsiteX0" fmla="*/ 417713 w 666361"/>
                    <a:gd name="connsiteY0" fmla="*/ 1803 h 1312853"/>
                    <a:gd name="connsiteX1" fmla="*/ 666361 w 666361"/>
                    <a:gd name="connsiteY1" fmla="*/ 167253 h 1312853"/>
                    <a:gd name="connsiteX2" fmla="*/ 666025 w 666361"/>
                    <a:gd name="connsiteY2" fmla="*/ 1307251 h 1312853"/>
                    <a:gd name="connsiteX3" fmla="*/ 657567 w 666361"/>
                    <a:gd name="connsiteY3" fmla="*/ 1312853 h 1312853"/>
                    <a:gd name="connsiteX4" fmla="*/ 417713 w 666361"/>
                    <a:gd name="connsiteY4" fmla="*/ 1803 h 131285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666361" h="1312853">
                      <a:moveTo>
                        <a:pt x="417713" y="1803"/>
                      </a:moveTo>
                      <a:cubicBezTo>
                        <a:pt x="504336" y="11478"/>
                        <a:pt x="605290" y="69294"/>
                        <a:pt x="666361" y="167253"/>
                      </a:cubicBezTo>
                      <a:lnTo>
                        <a:pt x="666025" y="1307251"/>
                      </a:lnTo>
                      <a:lnTo>
                        <a:pt x="657567" y="1312853"/>
                      </a:lnTo>
                      <a:cubicBezTo>
                        <a:pt x="-394158" y="656864"/>
                        <a:pt x="42344" y="-40119"/>
                        <a:pt x="417713" y="1803"/>
                      </a:cubicBezTo>
                      <a:close/>
                    </a:path>
                  </a:pathLst>
                </a:custGeom>
                <a:gradFill flip="none" rotWithShape="1">
                  <a:gsLst>
                    <a:gs pos="25000">
                      <a:schemeClr val="bg1">
                        <a:lumMod val="85000"/>
                      </a:schemeClr>
                    </a:gs>
                    <a:gs pos="0">
                      <a:schemeClr val="bg1">
                        <a:lumMod val="85000"/>
                      </a:schemeClr>
                    </a:gs>
                    <a:gs pos="100000">
                      <a:schemeClr val="bg1">
                        <a:lumMod val="95000"/>
                      </a:schemeClr>
                    </a:gs>
                  </a:gsLst>
                  <a:lin ang="10800000" scaled="1"/>
                  <a:tileRect/>
                </a:gradFill>
                <a:ln>
                  <a:noFill/>
                </a:ln>
                <a:effectLst>
                  <a:outerShdw blurRad="317500" dist="12700" dir="16200000" rotWithShape="0">
                    <a:prstClr val="black">
                      <a:alpha val="15000"/>
                    </a:prstClr>
                  </a:outerShdw>
                </a:effectLst>
              </p:spPr>
              <p:txBody>
      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endParaRPr lang="en-US" sz="2701" dirty="0"/>
                </a:p>
              </p:txBody>
            </p:sp>
            <p:sp>
              <p:nvSpPr>
                <p:cNvPr id="335" name="Freeform: Shape 334">
                  <a:extLst>
                    <a:ext uri="{FF2B5EF4-FFF2-40B4-BE49-F238E27FC236}">
                      <a16:creationId xmlns:a16="http://schemas.microsoft.com/office/drawing/2014/main" id="{1BDD3853-1093-41FB-8DEA-EC5A7FB84BF7}"/>
                    </a:ext>
                  </a:extLst>
                </p:cNvPr>
                <p:cNvSpPr/>
                <p:nvPr/>
              </p:nvSpPr>
              <p:spPr>
                <a:xfrm rot="20249457" flipH="1">
                  <a:off x="12330923" y="1969094"/>
                  <a:ext cx="525061" cy="1729673"/>
                </a:xfrm>
                <a:custGeom>
                  <a:avLst/>
                  <a:gdLst>
                    <a:gd name="connsiteX0" fmla="*/ 417713 w 666025"/>
                    <a:gd name="connsiteY0" fmla="*/ 1803 h 1312853"/>
                    <a:gd name="connsiteX1" fmla="*/ 648776 w 666025"/>
                    <a:gd name="connsiteY1" fmla="*/ 158461 h 1312853"/>
                    <a:gd name="connsiteX2" fmla="*/ 666025 w 666025"/>
                    <a:gd name="connsiteY2" fmla="*/ 133883 h 1312853"/>
                    <a:gd name="connsiteX3" fmla="*/ 666025 w 666025"/>
                    <a:gd name="connsiteY3" fmla="*/ 1307251 h 1312853"/>
                    <a:gd name="connsiteX4" fmla="*/ 657567 w 666025"/>
                    <a:gd name="connsiteY4" fmla="*/ 1312853 h 1312853"/>
                    <a:gd name="connsiteX5" fmla="*/ 417713 w 666025"/>
                    <a:gd name="connsiteY5" fmla="*/ 1803 h 1312853"/>
                    <a:gd name="connsiteX0" fmla="*/ 417713 w 666025"/>
                    <a:gd name="connsiteY0" fmla="*/ 1803 h 1312853"/>
                    <a:gd name="connsiteX1" fmla="*/ 648776 w 666025"/>
                    <a:gd name="connsiteY1" fmla="*/ 158461 h 1312853"/>
                    <a:gd name="connsiteX2" fmla="*/ 666025 w 666025"/>
                    <a:gd name="connsiteY2" fmla="*/ 133883 h 1312853"/>
                    <a:gd name="connsiteX3" fmla="*/ 666025 w 666025"/>
                    <a:gd name="connsiteY3" fmla="*/ 1307251 h 1312853"/>
                    <a:gd name="connsiteX4" fmla="*/ 657567 w 666025"/>
                    <a:gd name="connsiteY4" fmla="*/ 1312853 h 1312853"/>
                    <a:gd name="connsiteX5" fmla="*/ 417713 w 666025"/>
                    <a:gd name="connsiteY5" fmla="*/ 1803 h 1312853"/>
                    <a:gd name="connsiteX0" fmla="*/ 417713 w 666025"/>
                    <a:gd name="connsiteY0" fmla="*/ 1803 h 1312853"/>
                    <a:gd name="connsiteX1" fmla="*/ 648776 w 666025"/>
                    <a:gd name="connsiteY1" fmla="*/ 158461 h 1312853"/>
                    <a:gd name="connsiteX2" fmla="*/ 666025 w 666025"/>
                    <a:gd name="connsiteY2" fmla="*/ 1307251 h 1312853"/>
                    <a:gd name="connsiteX3" fmla="*/ 657567 w 666025"/>
                    <a:gd name="connsiteY3" fmla="*/ 1312853 h 1312853"/>
                    <a:gd name="connsiteX4" fmla="*/ 417713 w 666025"/>
                    <a:gd name="connsiteY4" fmla="*/ 1803 h 1312853"/>
                    <a:gd name="connsiteX0" fmla="*/ 417713 w 666361"/>
                    <a:gd name="connsiteY0" fmla="*/ 1803 h 1312853"/>
                    <a:gd name="connsiteX1" fmla="*/ 666361 w 666361"/>
                    <a:gd name="connsiteY1" fmla="*/ 167253 h 1312853"/>
                    <a:gd name="connsiteX2" fmla="*/ 666025 w 666361"/>
                    <a:gd name="connsiteY2" fmla="*/ 1307251 h 1312853"/>
                    <a:gd name="connsiteX3" fmla="*/ 657567 w 666361"/>
                    <a:gd name="connsiteY3" fmla="*/ 1312853 h 1312853"/>
                    <a:gd name="connsiteX4" fmla="*/ 417713 w 666361"/>
                    <a:gd name="connsiteY4" fmla="*/ 1803 h 131285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666361" h="1312853">
                      <a:moveTo>
                        <a:pt x="417713" y="1803"/>
                      </a:moveTo>
                      <a:cubicBezTo>
                        <a:pt x="504336" y="11478"/>
                        <a:pt x="605290" y="69294"/>
                        <a:pt x="666361" y="167253"/>
                      </a:cubicBezTo>
                      <a:lnTo>
                        <a:pt x="666025" y="1307251"/>
                      </a:lnTo>
                      <a:lnTo>
                        <a:pt x="657567" y="1312853"/>
                      </a:lnTo>
                      <a:cubicBezTo>
                        <a:pt x="-394158" y="656864"/>
                        <a:pt x="42344" y="-40119"/>
                        <a:pt x="417713" y="1803"/>
                      </a:cubicBezTo>
                      <a:close/>
                    </a:path>
                  </a:pathLst>
                </a:custGeom>
                <a:gradFill flip="none" rotWithShape="1">
                  <a:gsLst>
                    <a:gs pos="70000">
                      <a:schemeClr val="bg1">
                        <a:lumMod val="85000"/>
                      </a:schemeClr>
                    </a:gs>
                    <a:gs pos="0">
                      <a:schemeClr val="bg1">
                        <a:lumMod val="95000"/>
                      </a:schemeClr>
                    </a:gs>
                    <a:gs pos="100000">
                      <a:schemeClr val="bg1">
                        <a:lumMod val="85000"/>
                      </a:schemeClr>
                    </a:gs>
                  </a:gsLst>
                  <a:lin ang="0" scaled="1"/>
                  <a:tileRect/>
                </a:gradFill>
                <a:ln>
                  <a:noFill/>
                </a:ln>
                <a:effectLst>
                  <a:outerShdw blurRad="317500" dist="12700" dir="16200000" rotWithShape="0">
                    <a:prstClr val="black">
                      <a:alpha val="15000"/>
                    </a:prstClr>
                  </a:outerShdw>
                </a:effectLst>
              </p:spPr>
              <p:txBody>
      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endParaRPr lang="en-US" sz="2701"/>
                </a:p>
              </p:txBody>
            </p:sp>
            <p:sp>
              <p:nvSpPr>
                <p:cNvPr id="336" name="Freeform: Shape 335">
                  <a:extLst>
                    <a:ext uri="{FF2B5EF4-FFF2-40B4-BE49-F238E27FC236}">
                      <a16:creationId xmlns:a16="http://schemas.microsoft.com/office/drawing/2014/main" id="{D5FFC51A-42F6-4C07-9FF4-183E0D4DC063}"/>
                    </a:ext>
                  </a:extLst>
                </p:cNvPr>
                <p:cNvSpPr/>
                <p:nvPr/>
              </p:nvSpPr>
              <p:spPr>
                <a:xfrm rot="20249457">
                  <a:off x="11857226" y="2165394"/>
                  <a:ext cx="525061" cy="1729673"/>
                </a:xfrm>
                <a:custGeom>
                  <a:avLst/>
                  <a:gdLst>
                    <a:gd name="connsiteX0" fmla="*/ 417713 w 666025"/>
                    <a:gd name="connsiteY0" fmla="*/ 1803 h 1312853"/>
                    <a:gd name="connsiteX1" fmla="*/ 648776 w 666025"/>
                    <a:gd name="connsiteY1" fmla="*/ 158461 h 1312853"/>
                    <a:gd name="connsiteX2" fmla="*/ 666025 w 666025"/>
                    <a:gd name="connsiteY2" fmla="*/ 133883 h 1312853"/>
                    <a:gd name="connsiteX3" fmla="*/ 666025 w 666025"/>
                    <a:gd name="connsiteY3" fmla="*/ 1307251 h 1312853"/>
                    <a:gd name="connsiteX4" fmla="*/ 657567 w 666025"/>
                    <a:gd name="connsiteY4" fmla="*/ 1312853 h 1312853"/>
                    <a:gd name="connsiteX5" fmla="*/ 417713 w 666025"/>
                    <a:gd name="connsiteY5" fmla="*/ 1803 h 1312853"/>
                    <a:gd name="connsiteX0" fmla="*/ 417713 w 666025"/>
                    <a:gd name="connsiteY0" fmla="*/ 1803 h 1312853"/>
                    <a:gd name="connsiteX1" fmla="*/ 648776 w 666025"/>
                    <a:gd name="connsiteY1" fmla="*/ 158461 h 1312853"/>
                    <a:gd name="connsiteX2" fmla="*/ 666025 w 666025"/>
                    <a:gd name="connsiteY2" fmla="*/ 133883 h 1312853"/>
                    <a:gd name="connsiteX3" fmla="*/ 666025 w 666025"/>
                    <a:gd name="connsiteY3" fmla="*/ 1307251 h 1312853"/>
                    <a:gd name="connsiteX4" fmla="*/ 657567 w 666025"/>
                    <a:gd name="connsiteY4" fmla="*/ 1312853 h 1312853"/>
                    <a:gd name="connsiteX5" fmla="*/ 417713 w 666025"/>
                    <a:gd name="connsiteY5" fmla="*/ 1803 h 1312853"/>
                    <a:gd name="connsiteX0" fmla="*/ 417713 w 666025"/>
                    <a:gd name="connsiteY0" fmla="*/ 1803 h 1312853"/>
                    <a:gd name="connsiteX1" fmla="*/ 648776 w 666025"/>
                    <a:gd name="connsiteY1" fmla="*/ 158461 h 1312853"/>
                    <a:gd name="connsiteX2" fmla="*/ 666025 w 666025"/>
                    <a:gd name="connsiteY2" fmla="*/ 1307251 h 1312853"/>
                    <a:gd name="connsiteX3" fmla="*/ 657567 w 666025"/>
                    <a:gd name="connsiteY3" fmla="*/ 1312853 h 1312853"/>
                    <a:gd name="connsiteX4" fmla="*/ 417713 w 666025"/>
                    <a:gd name="connsiteY4" fmla="*/ 1803 h 1312853"/>
                    <a:gd name="connsiteX0" fmla="*/ 417713 w 666361"/>
                    <a:gd name="connsiteY0" fmla="*/ 1803 h 1312853"/>
                    <a:gd name="connsiteX1" fmla="*/ 666361 w 666361"/>
                    <a:gd name="connsiteY1" fmla="*/ 167253 h 1312853"/>
                    <a:gd name="connsiteX2" fmla="*/ 666025 w 666361"/>
                    <a:gd name="connsiteY2" fmla="*/ 1307251 h 1312853"/>
                    <a:gd name="connsiteX3" fmla="*/ 657567 w 666361"/>
                    <a:gd name="connsiteY3" fmla="*/ 1312853 h 1312853"/>
                    <a:gd name="connsiteX4" fmla="*/ 417713 w 666361"/>
                    <a:gd name="connsiteY4" fmla="*/ 1803 h 131285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666361" h="1312853">
                      <a:moveTo>
                        <a:pt x="417713" y="1803"/>
                      </a:moveTo>
                      <a:cubicBezTo>
                        <a:pt x="504336" y="11478"/>
                        <a:pt x="605290" y="69294"/>
                        <a:pt x="666361" y="167253"/>
                      </a:cubicBezTo>
                      <a:lnTo>
                        <a:pt x="666025" y="1307251"/>
                      </a:lnTo>
                      <a:lnTo>
                        <a:pt x="657567" y="1312853"/>
                      </a:lnTo>
                      <a:cubicBezTo>
                        <a:pt x="-394158" y="656864"/>
                        <a:pt x="42344" y="-40119"/>
                        <a:pt x="417713" y="1803"/>
                      </a:cubicBezTo>
                      <a:close/>
                    </a:path>
                  </a:pathLst>
                </a:custGeom>
                <a:gradFill flip="none" rotWithShape="1">
                  <a:gsLst>
                    <a:gs pos="30000">
                      <a:schemeClr val="bg1">
                        <a:lumMod val="85000"/>
                      </a:schemeClr>
                    </a:gs>
                    <a:gs pos="0">
                      <a:schemeClr val="bg1">
                        <a:lumMod val="85000"/>
                      </a:schemeClr>
                    </a:gs>
                    <a:gs pos="100000">
                      <a:schemeClr val="bg1">
                        <a:lumMod val="95000"/>
                      </a:schemeClr>
                    </a:gs>
                  </a:gsLst>
                  <a:lin ang="10800000" scaled="1"/>
                  <a:tileRect/>
                </a:gradFill>
                <a:ln>
                  <a:noFill/>
                </a:ln>
                <a:effectLst>
                  <a:outerShdw blurRad="317500" dist="12700" dir="16200000" rotWithShape="0">
                    <a:prstClr val="black">
                      <a:alpha val="15000"/>
                    </a:prstClr>
                  </a:outerShdw>
                </a:effectLst>
              </p:spPr>
              <p:txBody>
      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endParaRPr lang="en-US" sz="2701" dirty="0"/>
                </a:p>
              </p:txBody>
            </p:sp>
            <p:sp>
              <p:nvSpPr>
                <p:cNvPr id="337" name="Freeform: Shape 336">
                  <a:extLst>
                    <a:ext uri="{FF2B5EF4-FFF2-40B4-BE49-F238E27FC236}">
                      <a16:creationId xmlns:a16="http://schemas.microsoft.com/office/drawing/2014/main" id="{DF343001-F233-4AB0-9A41-96E051D90669}"/>
                    </a:ext>
                  </a:extLst>
                </p:cNvPr>
                <p:cNvSpPr/>
                <p:nvPr/>
              </p:nvSpPr>
              <p:spPr>
                <a:xfrm rot="1067215">
                  <a:off x="12580333" y="2145489"/>
                  <a:ext cx="743996" cy="1465808"/>
                </a:xfrm>
                <a:custGeom>
                  <a:avLst/>
                  <a:gdLst>
                    <a:gd name="connsiteX0" fmla="*/ 417713 w 666025"/>
                    <a:gd name="connsiteY0" fmla="*/ 1803 h 1312853"/>
                    <a:gd name="connsiteX1" fmla="*/ 648776 w 666025"/>
                    <a:gd name="connsiteY1" fmla="*/ 158461 h 1312853"/>
                    <a:gd name="connsiteX2" fmla="*/ 666025 w 666025"/>
                    <a:gd name="connsiteY2" fmla="*/ 133883 h 1312853"/>
                    <a:gd name="connsiteX3" fmla="*/ 666025 w 666025"/>
                    <a:gd name="connsiteY3" fmla="*/ 1307251 h 1312853"/>
                    <a:gd name="connsiteX4" fmla="*/ 657567 w 666025"/>
                    <a:gd name="connsiteY4" fmla="*/ 1312853 h 1312853"/>
                    <a:gd name="connsiteX5" fmla="*/ 417713 w 666025"/>
                    <a:gd name="connsiteY5" fmla="*/ 1803 h 1312853"/>
                    <a:gd name="connsiteX0" fmla="*/ 417713 w 666025"/>
                    <a:gd name="connsiteY0" fmla="*/ 1803 h 1312853"/>
                    <a:gd name="connsiteX1" fmla="*/ 648776 w 666025"/>
                    <a:gd name="connsiteY1" fmla="*/ 158461 h 1312853"/>
                    <a:gd name="connsiteX2" fmla="*/ 666025 w 666025"/>
                    <a:gd name="connsiteY2" fmla="*/ 133883 h 1312853"/>
                    <a:gd name="connsiteX3" fmla="*/ 666025 w 666025"/>
                    <a:gd name="connsiteY3" fmla="*/ 1307251 h 1312853"/>
                    <a:gd name="connsiteX4" fmla="*/ 657567 w 666025"/>
                    <a:gd name="connsiteY4" fmla="*/ 1312853 h 1312853"/>
                    <a:gd name="connsiteX5" fmla="*/ 417713 w 666025"/>
                    <a:gd name="connsiteY5" fmla="*/ 1803 h 1312853"/>
                    <a:gd name="connsiteX0" fmla="*/ 417713 w 666025"/>
                    <a:gd name="connsiteY0" fmla="*/ 1803 h 1312853"/>
                    <a:gd name="connsiteX1" fmla="*/ 648776 w 666025"/>
                    <a:gd name="connsiteY1" fmla="*/ 158461 h 1312853"/>
                    <a:gd name="connsiteX2" fmla="*/ 666025 w 666025"/>
                    <a:gd name="connsiteY2" fmla="*/ 1307251 h 1312853"/>
                    <a:gd name="connsiteX3" fmla="*/ 657567 w 666025"/>
                    <a:gd name="connsiteY3" fmla="*/ 1312853 h 1312853"/>
                    <a:gd name="connsiteX4" fmla="*/ 417713 w 666025"/>
                    <a:gd name="connsiteY4" fmla="*/ 1803 h 1312853"/>
                    <a:gd name="connsiteX0" fmla="*/ 417713 w 666361"/>
                    <a:gd name="connsiteY0" fmla="*/ 1803 h 1312853"/>
                    <a:gd name="connsiteX1" fmla="*/ 666361 w 666361"/>
                    <a:gd name="connsiteY1" fmla="*/ 167253 h 1312853"/>
                    <a:gd name="connsiteX2" fmla="*/ 666025 w 666361"/>
                    <a:gd name="connsiteY2" fmla="*/ 1307251 h 1312853"/>
                    <a:gd name="connsiteX3" fmla="*/ 657567 w 666361"/>
                    <a:gd name="connsiteY3" fmla="*/ 1312853 h 1312853"/>
                    <a:gd name="connsiteX4" fmla="*/ 417713 w 666361"/>
                    <a:gd name="connsiteY4" fmla="*/ 1803 h 131285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666361" h="1312853">
                      <a:moveTo>
                        <a:pt x="417713" y="1803"/>
                      </a:moveTo>
                      <a:cubicBezTo>
                        <a:pt x="504336" y="11478"/>
                        <a:pt x="605290" y="69294"/>
                        <a:pt x="666361" y="167253"/>
                      </a:cubicBezTo>
                      <a:lnTo>
                        <a:pt x="666025" y="1307251"/>
                      </a:lnTo>
                      <a:lnTo>
                        <a:pt x="657567" y="1312853"/>
                      </a:lnTo>
                      <a:cubicBezTo>
                        <a:pt x="-394158" y="656864"/>
                        <a:pt x="42344" y="-40119"/>
                        <a:pt x="417713" y="1803"/>
                      </a:cubicBezTo>
                      <a:close/>
                    </a:path>
                  </a:pathLst>
                </a:custGeom>
                <a:gradFill flip="none" rotWithShape="1">
                  <a:gsLst>
                    <a:gs pos="25000">
                      <a:schemeClr val="bg1">
                        <a:lumMod val="85000"/>
                      </a:schemeClr>
                    </a:gs>
                    <a:gs pos="0">
                      <a:schemeClr val="bg1">
                        <a:lumMod val="85000"/>
                      </a:schemeClr>
                    </a:gs>
                    <a:gs pos="100000">
                      <a:schemeClr val="bg1">
                        <a:lumMod val="95000"/>
                      </a:schemeClr>
                    </a:gs>
                  </a:gsLst>
                  <a:lin ang="10800000" scaled="1"/>
                  <a:tileRect/>
                </a:gradFill>
                <a:ln>
                  <a:noFill/>
                </a:ln>
                <a:effectLst>
                  <a:outerShdw blurRad="317500" dist="12700" dir="16200000" rotWithShape="0">
                    <a:prstClr val="black">
                      <a:alpha val="15000"/>
                    </a:prstClr>
                  </a:outerShdw>
                </a:effectLst>
              </p:spPr>
              <p:txBody>
      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endParaRPr lang="en-US" sz="2701" dirty="0"/>
                </a:p>
              </p:txBody>
            </p:sp>
            <p:sp>
              <p:nvSpPr>
                <p:cNvPr id="338" name="Freeform: Shape 337">
                  <a:extLst>
                    <a:ext uri="{FF2B5EF4-FFF2-40B4-BE49-F238E27FC236}">
                      <a16:creationId xmlns:a16="http://schemas.microsoft.com/office/drawing/2014/main" id="{0166138F-3C4E-42DA-8F3A-16D8D4B4DC11}"/>
                    </a:ext>
                  </a:extLst>
                </p:cNvPr>
                <p:cNvSpPr/>
                <p:nvPr/>
              </p:nvSpPr>
              <p:spPr>
                <a:xfrm rot="1067215" flipH="1">
                  <a:off x="13272169" y="2367439"/>
                  <a:ext cx="743996" cy="1465808"/>
                </a:xfrm>
                <a:custGeom>
                  <a:avLst/>
                  <a:gdLst>
                    <a:gd name="connsiteX0" fmla="*/ 417713 w 666025"/>
                    <a:gd name="connsiteY0" fmla="*/ 1803 h 1312853"/>
                    <a:gd name="connsiteX1" fmla="*/ 648776 w 666025"/>
                    <a:gd name="connsiteY1" fmla="*/ 158461 h 1312853"/>
                    <a:gd name="connsiteX2" fmla="*/ 666025 w 666025"/>
                    <a:gd name="connsiteY2" fmla="*/ 133883 h 1312853"/>
                    <a:gd name="connsiteX3" fmla="*/ 666025 w 666025"/>
                    <a:gd name="connsiteY3" fmla="*/ 1307251 h 1312853"/>
                    <a:gd name="connsiteX4" fmla="*/ 657567 w 666025"/>
                    <a:gd name="connsiteY4" fmla="*/ 1312853 h 1312853"/>
                    <a:gd name="connsiteX5" fmla="*/ 417713 w 666025"/>
                    <a:gd name="connsiteY5" fmla="*/ 1803 h 1312853"/>
                    <a:gd name="connsiteX0" fmla="*/ 417713 w 666025"/>
                    <a:gd name="connsiteY0" fmla="*/ 1803 h 1312853"/>
                    <a:gd name="connsiteX1" fmla="*/ 648776 w 666025"/>
                    <a:gd name="connsiteY1" fmla="*/ 158461 h 1312853"/>
                    <a:gd name="connsiteX2" fmla="*/ 666025 w 666025"/>
                    <a:gd name="connsiteY2" fmla="*/ 133883 h 1312853"/>
                    <a:gd name="connsiteX3" fmla="*/ 666025 w 666025"/>
                    <a:gd name="connsiteY3" fmla="*/ 1307251 h 1312853"/>
                    <a:gd name="connsiteX4" fmla="*/ 657567 w 666025"/>
                    <a:gd name="connsiteY4" fmla="*/ 1312853 h 1312853"/>
                    <a:gd name="connsiteX5" fmla="*/ 417713 w 666025"/>
                    <a:gd name="connsiteY5" fmla="*/ 1803 h 1312853"/>
                    <a:gd name="connsiteX0" fmla="*/ 417713 w 666025"/>
                    <a:gd name="connsiteY0" fmla="*/ 1803 h 1312853"/>
                    <a:gd name="connsiteX1" fmla="*/ 648776 w 666025"/>
                    <a:gd name="connsiteY1" fmla="*/ 158461 h 1312853"/>
                    <a:gd name="connsiteX2" fmla="*/ 666025 w 666025"/>
                    <a:gd name="connsiteY2" fmla="*/ 1307251 h 1312853"/>
                    <a:gd name="connsiteX3" fmla="*/ 657567 w 666025"/>
                    <a:gd name="connsiteY3" fmla="*/ 1312853 h 1312853"/>
                    <a:gd name="connsiteX4" fmla="*/ 417713 w 666025"/>
                    <a:gd name="connsiteY4" fmla="*/ 1803 h 1312853"/>
                    <a:gd name="connsiteX0" fmla="*/ 417713 w 666361"/>
                    <a:gd name="connsiteY0" fmla="*/ 1803 h 1312853"/>
                    <a:gd name="connsiteX1" fmla="*/ 666361 w 666361"/>
                    <a:gd name="connsiteY1" fmla="*/ 167253 h 1312853"/>
                    <a:gd name="connsiteX2" fmla="*/ 666025 w 666361"/>
                    <a:gd name="connsiteY2" fmla="*/ 1307251 h 1312853"/>
                    <a:gd name="connsiteX3" fmla="*/ 657567 w 666361"/>
                    <a:gd name="connsiteY3" fmla="*/ 1312853 h 1312853"/>
                    <a:gd name="connsiteX4" fmla="*/ 417713 w 666361"/>
                    <a:gd name="connsiteY4" fmla="*/ 1803 h 131285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666361" h="1312853">
                      <a:moveTo>
                        <a:pt x="417713" y="1803"/>
                      </a:moveTo>
                      <a:cubicBezTo>
                        <a:pt x="504336" y="11478"/>
                        <a:pt x="605290" y="69294"/>
                        <a:pt x="666361" y="167253"/>
                      </a:cubicBezTo>
                      <a:lnTo>
                        <a:pt x="666025" y="1307251"/>
                      </a:lnTo>
                      <a:lnTo>
                        <a:pt x="657567" y="1312853"/>
                      </a:lnTo>
                      <a:cubicBezTo>
                        <a:pt x="-394158" y="656864"/>
                        <a:pt x="42344" y="-40119"/>
                        <a:pt x="417713" y="1803"/>
                      </a:cubicBezTo>
                      <a:close/>
                    </a:path>
                  </a:pathLst>
                </a:custGeom>
                <a:gradFill flip="none" rotWithShape="1">
                  <a:gsLst>
                    <a:gs pos="75000">
                      <a:schemeClr val="bg1">
                        <a:lumMod val="85000"/>
                      </a:schemeClr>
                    </a:gs>
                    <a:gs pos="0">
                      <a:schemeClr val="bg1">
                        <a:lumMod val="95000"/>
                      </a:schemeClr>
                    </a:gs>
                    <a:gs pos="100000">
                      <a:schemeClr val="bg1">
                        <a:lumMod val="85000"/>
                      </a:schemeClr>
                    </a:gs>
                  </a:gsLst>
                  <a:lin ang="0" scaled="1"/>
                  <a:tileRect/>
                </a:gradFill>
                <a:ln>
                  <a:noFill/>
                </a:ln>
                <a:effectLst>
                  <a:outerShdw blurRad="317500" dist="12700" dir="16200000" rotWithShape="0">
                    <a:prstClr val="black">
                      <a:alpha val="15000"/>
                    </a:prstClr>
                  </a:outerShdw>
                </a:effectLst>
              </p:spPr>
              <p:txBody>
      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endParaRPr lang="en-US" sz="2701" dirty="0"/>
                </a:p>
              </p:txBody>
            </p:sp>
            <p:sp>
              <p:nvSpPr>
                <p:cNvPr id="339" name="Freeform: Shape 338">
                  <a:extLst>
                    <a:ext uri="{FF2B5EF4-FFF2-40B4-BE49-F238E27FC236}">
                      <a16:creationId xmlns:a16="http://schemas.microsoft.com/office/drawing/2014/main" id="{5EC19EE7-05BD-4261-8107-DAFBBD8F1F36}"/>
                    </a:ext>
                  </a:extLst>
                </p:cNvPr>
                <p:cNvSpPr/>
                <p:nvPr/>
              </p:nvSpPr>
              <p:spPr>
                <a:xfrm rot="1067215" flipH="1">
                  <a:off x="13282651" y="2322835"/>
                  <a:ext cx="444962" cy="1465808"/>
                </a:xfrm>
                <a:custGeom>
                  <a:avLst/>
                  <a:gdLst>
                    <a:gd name="connsiteX0" fmla="*/ 417713 w 666025"/>
                    <a:gd name="connsiteY0" fmla="*/ 1803 h 1312853"/>
                    <a:gd name="connsiteX1" fmla="*/ 648776 w 666025"/>
                    <a:gd name="connsiteY1" fmla="*/ 158461 h 1312853"/>
                    <a:gd name="connsiteX2" fmla="*/ 666025 w 666025"/>
                    <a:gd name="connsiteY2" fmla="*/ 133883 h 1312853"/>
                    <a:gd name="connsiteX3" fmla="*/ 666025 w 666025"/>
                    <a:gd name="connsiteY3" fmla="*/ 1307251 h 1312853"/>
                    <a:gd name="connsiteX4" fmla="*/ 657567 w 666025"/>
                    <a:gd name="connsiteY4" fmla="*/ 1312853 h 1312853"/>
                    <a:gd name="connsiteX5" fmla="*/ 417713 w 666025"/>
                    <a:gd name="connsiteY5" fmla="*/ 1803 h 1312853"/>
                    <a:gd name="connsiteX0" fmla="*/ 417713 w 666025"/>
                    <a:gd name="connsiteY0" fmla="*/ 1803 h 1312853"/>
                    <a:gd name="connsiteX1" fmla="*/ 648776 w 666025"/>
                    <a:gd name="connsiteY1" fmla="*/ 158461 h 1312853"/>
                    <a:gd name="connsiteX2" fmla="*/ 666025 w 666025"/>
                    <a:gd name="connsiteY2" fmla="*/ 133883 h 1312853"/>
                    <a:gd name="connsiteX3" fmla="*/ 666025 w 666025"/>
                    <a:gd name="connsiteY3" fmla="*/ 1307251 h 1312853"/>
                    <a:gd name="connsiteX4" fmla="*/ 657567 w 666025"/>
                    <a:gd name="connsiteY4" fmla="*/ 1312853 h 1312853"/>
                    <a:gd name="connsiteX5" fmla="*/ 417713 w 666025"/>
                    <a:gd name="connsiteY5" fmla="*/ 1803 h 1312853"/>
                    <a:gd name="connsiteX0" fmla="*/ 417713 w 666025"/>
                    <a:gd name="connsiteY0" fmla="*/ 1803 h 1312853"/>
                    <a:gd name="connsiteX1" fmla="*/ 648776 w 666025"/>
                    <a:gd name="connsiteY1" fmla="*/ 158461 h 1312853"/>
                    <a:gd name="connsiteX2" fmla="*/ 666025 w 666025"/>
                    <a:gd name="connsiteY2" fmla="*/ 1307251 h 1312853"/>
                    <a:gd name="connsiteX3" fmla="*/ 657567 w 666025"/>
                    <a:gd name="connsiteY3" fmla="*/ 1312853 h 1312853"/>
                    <a:gd name="connsiteX4" fmla="*/ 417713 w 666025"/>
                    <a:gd name="connsiteY4" fmla="*/ 1803 h 1312853"/>
                    <a:gd name="connsiteX0" fmla="*/ 417713 w 666361"/>
                    <a:gd name="connsiteY0" fmla="*/ 1803 h 1312853"/>
                    <a:gd name="connsiteX1" fmla="*/ 666361 w 666361"/>
                    <a:gd name="connsiteY1" fmla="*/ 167253 h 1312853"/>
                    <a:gd name="connsiteX2" fmla="*/ 666025 w 666361"/>
                    <a:gd name="connsiteY2" fmla="*/ 1307251 h 1312853"/>
                    <a:gd name="connsiteX3" fmla="*/ 657567 w 666361"/>
                    <a:gd name="connsiteY3" fmla="*/ 1312853 h 1312853"/>
                    <a:gd name="connsiteX4" fmla="*/ 417713 w 666361"/>
                    <a:gd name="connsiteY4" fmla="*/ 1803 h 131285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666361" h="1312853">
                      <a:moveTo>
                        <a:pt x="417713" y="1803"/>
                      </a:moveTo>
                      <a:cubicBezTo>
                        <a:pt x="504336" y="11478"/>
                        <a:pt x="605290" y="69294"/>
                        <a:pt x="666361" y="167253"/>
                      </a:cubicBezTo>
                      <a:lnTo>
                        <a:pt x="666025" y="1307251"/>
                      </a:lnTo>
                      <a:lnTo>
                        <a:pt x="657567" y="1312853"/>
                      </a:lnTo>
                      <a:cubicBezTo>
                        <a:pt x="-394158" y="656864"/>
                        <a:pt x="42344" y="-40119"/>
                        <a:pt x="417713" y="1803"/>
                      </a:cubicBezTo>
                      <a:close/>
                    </a:path>
                  </a:pathLst>
                </a:custGeom>
                <a:gradFill flip="none" rotWithShape="1">
                  <a:gsLst>
                    <a:gs pos="70000">
                      <a:schemeClr val="bg1">
                        <a:lumMod val="85000"/>
                      </a:schemeClr>
                    </a:gs>
                    <a:gs pos="0">
                      <a:schemeClr val="bg1">
                        <a:lumMod val="95000"/>
                      </a:schemeClr>
                    </a:gs>
                    <a:gs pos="100000">
                      <a:schemeClr val="bg1">
                        <a:lumMod val="85000"/>
                      </a:schemeClr>
                    </a:gs>
                  </a:gsLst>
                  <a:lin ang="0" scaled="1"/>
                  <a:tileRect/>
                </a:gradFill>
                <a:ln>
                  <a:noFill/>
                </a:ln>
                <a:effectLst>
                  <a:outerShdw blurRad="317500" dist="12700" dir="16200000" rotWithShape="0">
                    <a:prstClr val="black">
                      <a:alpha val="15000"/>
                    </a:prstClr>
                  </a:outerShdw>
                </a:effectLst>
              </p:spPr>
              <p:txBody>
      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endParaRPr lang="en-US" sz="2701"/>
                </a:p>
              </p:txBody>
            </p:sp>
            <p:sp>
              <p:nvSpPr>
                <p:cNvPr id="340" name="Freeform: Shape 339">
                  <a:extLst>
                    <a:ext uri="{FF2B5EF4-FFF2-40B4-BE49-F238E27FC236}">
                      <a16:creationId xmlns:a16="http://schemas.microsoft.com/office/drawing/2014/main" id="{641D015E-3009-4F2C-B5A1-70D6BE026E6B}"/>
                    </a:ext>
                  </a:extLst>
                </p:cNvPr>
                <p:cNvSpPr/>
                <p:nvPr/>
              </p:nvSpPr>
              <p:spPr>
                <a:xfrm rot="1067215">
                  <a:off x="12868885" y="2190093"/>
                  <a:ext cx="444962" cy="1465808"/>
                </a:xfrm>
                <a:custGeom>
                  <a:avLst/>
                  <a:gdLst>
                    <a:gd name="connsiteX0" fmla="*/ 417713 w 666025"/>
                    <a:gd name="connsiteY0" fmla="*/ 1803 h 1312853"/>
                    <a:gd name="connsiteX1" fmla="*/ 648776 w 666025"/>
                    <a:gd name="connsiteY1" fmla="*/ 158461 h 1312853"/>
                    <a:gd name="connsiteX2" fmla="*/ 666025 w 666025"/>
                    <a:gd name="connsiteY2" fmla="*/ 133883 h 1312853"/>
                    <a:gd name="connsiteX3" fmla="*/ 666025 w 666025"/>
                    <a:gd name="connsiteY3" fmla="*/ 1307251 h 1312853"/>
                    <a:gd name="connsiteX4" fmla="*/ 657567 w 666025"/>
                    <a:gd name="connsiteY4" fmla="*/ 1312853 h 1312853"/>
                    <a:gd name="connsiteX5" fmla="*/ 417713 w 666025"/>
                    <a:gd name="connsiteY5" fmla="*/ 1803 h 1312853"/>
                    <a:gd name="connsiteX0" fmla="*/ 417713 w 666025"/>
                    <a:gd name="connsiteY0" fmla="*/ 1803 h 1312853"/>
                    <a:gd name="connsiteX1" fmla="*/ 648776 w 666025"/>
                    <a:gd name="connsiteY1" fmla="*/ 158461 h 1312853"/>
                    <a:gd name="connsiteX2" fmla="*/ 666025 w 666025"/>
                    <a:gd name="connsiteY2" fmla="*/ 133883 h 1312853"/>
                    <a:gd name="connsiteX3" fmla="*/ 666025 w 666025"/>
                    <a:gd name="connsiteY3" fmla="*/ 1307251 h 1312853"/>
                    <a:gd name="connsiteX4" fmla="*/ 657567 w 666025"/>
                    <a:gd name="connsiteY4" fmla="*/ 1312853 h 1312853"/>
                    <a:gd name="connsiteX5" fmla="*/ 417713 w 666025"/>
                    <a:gd name="connsiteY5" fmla="*/ 1803 h 1312853"/>
                    <a:gd name="connsiteX0" fmla="*/ 417713 w 666025"/>
                    <a:gd name="connsiteY0" fmla="*/ 1803 h 1312853"/>
                    <a:gd name="connsiteX1" fmla="*/ 648776 w 666025"/>
                    <a:gd name="connsiteY1" fmla="*/ 158461 h 1312853"/>
                    <a:gd name="connsiteX2" fmla="*/ 666025 w 666025"/>
                    <a:gd name="connsiteY2" fmla="*/ 1307251 h 1312853"/>
                    <a:gd name="connsiteX3" fmla="*/ 657567 w 666025"/>
                    <a:gd name="connsiteY3" fmla="*/ 1312853 h 1312853"/>
                    <a:gd name="connsiteX4" fmla="*/ 417713 w 666025"/>
                    <a:gd name="connsiteY4" fmla="*/ 1803 h 1312853"/>
                    <a:gd name="connsiteX0" fmla="*/ 417713 w 666361"/>
                    <a:gd name="connsiteY0" fmla="*/ 1803 h 1312853"/>
                    <a:gd name="connsiteX1" fmla="*/ 666361 w 666361"/>
                    <a:gd name="connsiteY1" fmla="*/ 167253 h 1312853"/>
                    <a:gd name="connsiteX2" fmla="*/ 666025 w 666361"/>
                    <a:gd name="connsiteY2" fmla="*/ 1307251 h 1312853"/>
                    <a:gd name="connsiteX3" fmla="*/ 657567 w 666361"/>
                    <a:gd name="connsiteY3" fmla="*/ 1312853 h 1312853"/>
                    <a:gd name="connsiteX4" fmla="*/ 417713 w 666361"/>
                    <a:gd name="connsiteY4" fmla="*/ 1803 h 131285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666361" h="1312853">
                      <a:moveTo>
                        <a:pt x="417713" y="1803"/>
                      </a:moveTo>
                      <a:cubicBezTo>
                        <a:pt x="504336" y="11478"/>
                        <a:pt x="605290" y="69294"/>
                        <a:pt x="666361" y="167253"/>
                      </a:cubicBezTo>
                      <a:lnTo>
                        <a:pt x="666025" y="1307251"/>
                      </a:lnTo>
                      <a:lnTo>
                        <a:pt x="657567" y="1312853"/>
                      </a:lnTo>
                      <a:cubicBezTo>
                        <a:pt x="-394158" y="656864"/>
                        <a:pt x="42344" y="-40119"/>
                        <a:pt x="417713" y="1803"/>
                      </a:cubicBezTo>
                      <a:close/>
                    </a:path>
                  </a:pathLst>
                </a:custGeom>
                <a:gradFill flip="none" rotWithShape="1">
                  <a:gsLst>
                    <a:gs pos="30000">
                      <a:schemeClr val="bg1">
                        <a:lumMod val="85000"/>
                      </a:schemeClr>
                    </a:gs>
                    <a:gs pos="0">
                      <a:schemeClr val="bg1">
                        <a:lumMod val="85000"/>
                      </a:schemeClr>
                    </a:gs>
                    <a:gs pos="100000">
                      <a:schemeClr val="bg1">
                        <a:lumMod val="95000"/>
                      </a:schemeClr>
                    </a:gs>
                  </a:gsLst>
                  <a:lin ang="10800000" scaled="1"/>
                  <a:tileRect/>
                </a:gradFill>
                <a:ln>
                  <a:noFill/>
                </a:ln>
                <a:effectLst>
                  <a:outerShdw blurRad="317500" dist="12700" dir="16200000" rotWithShape="0">
                    <a:prstClr val="black">
                      <a:alpha val="15000"/>
                    </a:prstClr>
                  </a:outerShdw>
                </a:effectLst>
              </p:spPr>
              <p:txBody>
      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endParaRPr lang="en-US" sz="2701" dirty="0"/>
                </a:p>
              </p:txBody>
            </p:sp>
            <p:sp>
              <p:nvSpPr>
                <p:cNvPr id="341" name="Freeform: Shape 340">
                  <a:extLst>
                    <a:ext uri="{FF2B5EF4-FFF2-40B4-BE49-F238E27FC236}">
                      <a16:creationId xmlns:a16="http://schemas.microsoft.com/office/drawing/2014/main" id="{AA868BF5-9D6C-422E-AE8E-AFAD1F40AFD5}"/>
                    </a:ext>
                  </a:extLst>
                </p:cNvPr>
                <p:cNvSpPr/>
                <p:nvPr/>
              </p:nvSpPr>
              <p:spPr>
                <a:xfrm>
                  <a:off x="12316258" y="2613898"/>
                  <a:ext cx="599207" cy="1180547"/>
                </a:xfrm>
                <a:custGeom>
                  <a:avLst/>
                  <a:gdLst>
                    <a:gd name="connsiteX0" fmla="*/ 417713 w 666025"/>
                    <a:gd name="connsiteY0" fmla="*/ 1803 h 1312853"/>
                    <a:gd name="connsiteX1" fmla="*/ 648776 w 666025"/>
                    <a:gd name="connsiteY1" fmla="*/ 158461 h 1312853"/>
                    <a:gd name="connsiteX2" fmla="*/ 666025 w 666025"/>
                    <a:gd name="connsiteY2" fmla="*/ 133883 h 1312853"/>
                    <a:gd name="connsiteX3" fmla="*/ 666025 w 666025"/>
                    <a:gd name="connsiteY3" fmla="*/ 1307251 h 1312853"/>
                    <a:gd name="connsiteX4" fmla="*/ 657567 w 666025"/>
                    <a:gd name="connsiteY4" fmla="*/ 1312853 h 1312853"/>
                    <a:gd name="connsiteX5" fmla="*/ 417713 w 666025"/>
                    <a:gd name="connsiteY5" fmla="*/ 1803 h 1312853"/>
                    <a:gd name="connsiteX0" fmla="*/ 417713 w 666025"/>
                    <a:gd name="connsiteY0" fmla="*/ 1803 h 1312853"/>
                    <a:gd name="connsiteX1" fmla="*/ 648776 w 666025"/>
                    <a:gd name="connsiteY1" fmla="*/ 158461 h 1312853"/>
                    <a:gd name="connsiteX2" fmla="*/ 666025 w 666025"/>
                    <a:gd name="connsiteY2" fmla="*/ 133883 h 1312853"/>
                    <a:gd name="connsiteX3" fmla="*/ 666025 w 666025"/>
                    <a:gd name="connsiteY3" fmla="*/ 1307251 h 1312853"/>
                    <a:gd name="connsiteX4" fmla="*/ 657567 w 666025"/>
                    <a:gd name="connsiteY4" fmla="*/ 1312853 h 1312853"/>
                    <a:gd name="connsiteX5" fmla="*/ 417713 w 666025"/>
                    <a:gd name="connsiteY5" fmla="*/ 1803 h 1312853"/>
                    <a:gd name="connsiteX0" fmla="*/ 417713 w 666025"/>
                    <a:gd name="connsiteY0" fmla="*/ 1803 h 1312853"/>
                    <a:gd name="connsiteX1" fmla="*/ 648776 w 666025"/>
                    <a:gd name="connsiteY1" fmla="*/ 158461 h 1312853"/>
                    <a:gd name="connsiteX2" fmla="*/ 666025 w 666025"/>
                    <a:gd name="connsiteY2" fmla="*/ 1307251 h 1312853"/>
                    <a:gd name="connsiteX3" fmla="*/ 657567 w 666025"/>
                    <a:gd name="connsiteY3" fmla="*/ 1312853 h 1312853"/>
                    <a:gd name="connsiteX4" fmla="*/ 417713 w 666025"/>
                    <a:gd name="connsiteY4" fmla="*/ 1803 h 1312853"/>
                    <a:gd name="connsiteX0" fmla="*/ 417713 w 666361"/>
                    <a:gd name="connsiteY0" fmla="*/ 1803 h 1312853"/>
                    <a:gd name="connsiteX1" fmla="*/ 666361 w 666361"/>
                    <a:gd name="connsiteY1" fmla="*/ 167253 h 1312853"/>
                    <a:gd name="connsiteX2" fmla="*/ 666025 w 666361"/>
                    <a:gd name="connsiteY2" fmla="*/ 1307251 h 1312853"/>
                    <a:gd name="connsiteX3" fmla="*/ 657567 w 666361"/>
                    <a:gd name="connsiteY3" fmla="*/ 1312853 h 1312853"/>
                    <a:gd name="connsiteX4" fmla="*/ 417713 w 666361"/>
                    <a:gd name="connsiteY4" fmla="*/ 1803 h 131285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666361" h="1312853">
                      <a:moveTo>
                        <a:pt x="417713" y="1803"/>
                      </a:moveTo>
                      <a:cubicBezTo>
                        <a:pt x="504336" y="11478"/>
                        <a:pt x="605290" y="69294"/>
                        <a:pt x="666361" y="167253"/>
                      </a:cubicBezTo>
                      <a:lnTo>
                        <a:pt x="666025" y="1307251"/>
                      </a:lnTo>
                      <a:lnTo>
                        <a:pt x="657567" y="1312853"/>
                      </a:lnTo>
                      <a:cubicBezTo>
                        <a:pt x="-394158" y="656864"/>
                        <a:pt x="42344" y="-40119"/>
                        <a:pt x="417713" y="1803"/>
                      </a:cubicBezTo>
                      <a:close/>
                    </a:path>
                  </a:pathLst>
                </a:custGeom>
                <a:gradFill flip="none" rotWithShape="1">
                  <a:gsLst>
                    <a:gs pos="25000">
                      <a:schemeClr val="bg1">
                        <a:lumMod val="85000"/>
                      </a:schemeClr>
                    </a:gs>
                    <a:gs pos="0">
                      <a:schemeClr val="bg1">
                        <a:lumMod val="85000"/>
                      </a:schemeClr>
                    </a:gs>
                    <a:gs pos="100000">
                      <a:schemeClr val="bg1">
                        <a:lumMod val="95000"/>
                      </a:schemeClr>
                    </a:gs>
                  </a:gsLst>
                  <a:lin ang="10800000" scaled="1"/>
                  <a:tileRect/>
                </a:gradFill>
                <a:ln>
                  <a:noFill/>
                </a:ln>
                <a:effectLst>
                  <a:outerShdw blurRad="317500" dist="12700" dir="16200000" rotWithShape="0">
                    <a:prstClr val="black">
                      <a:alpha val="15000"/>
                    </a:prstClr>
                  </a:outerShdw>
                </a:effectLst>
              </p:spPr>
              <p:txBody>
      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endParaRPr lang="en-US" sz="2701" dirty="0"/>
                </a:p>
              </p:txBody>
            </p:sp>
            <p:sp>
              <p:nvSpPr>
                <p:cNvPr id="342" name="Freeform: Shape 341">
                  <a:extLst>
                    <a:ext uri="{FF2B5EF4-FFF2-40B4-BE49-F238E27FC236}">
                      <a16:creationId xmlns:a16="http://schemas.microsoft.com/office/drawing/2014/main" id="{2EB7DBFC-CE34-496C-90E4-4652F9F44925}"/>
                    </a:ext>
                  </a:extLst>
                </p:cNvPr>
                <p:cNvSpPr/>
                <p:nvPr/>
              </p:nvSpPr>
              <p:spPr>
                <a:xfrm flipH="1">
                  <a:off x="12901427" y="2613898"/>
                  <a:ext cx="599207" cy="1180547"/>
                </a:xfrm>
                <a:custGeom>
                  <a:avLst/>
                  <a:gdLst>
                    <a:gd name="connsiteX0" fmla="*/ 417713 w 666025"/>
                    <a:gd name="connsiteY0" fmla="*/ 1803 h 1312853"/>
                    <a:gd name="connsiteX1" fmla="*/ 648776 w 666025"/>
                    <a:gd name="connsiteY1" fmla="*/ 158461 h 1312853"/>
                    <a:gd name="connsiteX2" fmla="*/ 666025 w 666025"/>
                    <a:gd name="connsiteY2" fmla="*/ 133883 h 1312853"/>
                    <a:gd name="connsiteX3" fmla="*/ 666025 w 666025"/>
                    <a:gd name="connsiteY3" fmla="*/ 1307251 h 1312853"/>
                    <a:gd name="connsiteX4" fmla="*/ 657567 w 666025"/>
                    <a:gd name="connsiteY4" fmla="*/ 1312853 h 1312853"/>
                    <a:gd name="connsiteX5" fmla="*/ 417713 w 666025"/>
                    <a:gd name="connsiteY5" fmla="*/ 1803 h 1312853"/>
                    <a:gd name="connsiteX0" fmla="*/ 417713 w 666025"/>
                    <a:gd name="connsiteY0" fmla="*/ 1803 h 1312853"/>
                    <a:gd name="connsiteX1" fmla="*/ 648776 w 666025"/>
                    <a:gd name="connsiteY1" fmla="*/ 158461 h 1312853"/>
                    <a:gd name="connsiteX2" fmla="*/ 666025 w 666025"/>
                    <a:gd name="connsiteY2" fmla="*/ 133883 h 1312853"/>
                    <a:gd name="connsiteX3" fmla="*/ 666025 w 666025"/>
                    <a:gd name="connsiteY3" fmla="*/ 1307251 h 1312853"/>
                    <a:gd name="connsiteX4" fmla="*/ 657567 w 666025"/>
                    <a:gd name="connsiteY4" fmla="*/ 1312853 h 1312853"/>
                    <a:gd name="connsiteX5" fmla="*/ 417713 w 666025"/>
                    <a:gd name="connsiteY5" fmla="*/ 1803 h 1312853"/>
                    <a:gd name="connsiteX0" fmla="*/ 417713 w 666025"/>
                    <a:gd name="connsiteY0" fmla="*/ 1803 h 1312853"/>
                    <a:gd name="connsiteX1" fmla="*/ 648776 w 666025"/>
                    <a:gd name="connsiteY1" fmla="*/ 158461 h 1312853"/>
                    <a:gd name="connsiteX2" fmla="*/ 666025 w 666025"/>
                    <a:gd name="connsiteY2" fmla="*/ 1307251 h 1312853"/>
                    <a:gd name="connsiteX3" fmla="*/ 657567 w 666025"/>
                    <a:gd name="connsiteY3" fmla="*/ 1312853 h 1312853"/>
                    <a:gd name="connsiteX4" fmla="*/ 417713 w 666025"/>
                    <a:gd name="connsiteY4" fmla="*/ 1803 h 1312853"/>
                    <a:gd name="connsiteX0" fmla="*/ 417713 w 666361"/>
                    <a:gd name="connsiteY0" fmla="*/ 1803 h 1312853"/>
                    <a:gd name="connsiteX1" fmla="*/ 666361 w 666361"/>
                    <a:gd name="connsiteY1" fmla="*/ 167253 h 1312853"/>
                    <a:gd name="connsiteX2" fmla="*/ 666025 w 666361"/>
                    <a:gd name="connsiteY2" fmla="*/ 1307251 h 1312853"/>
                    <a:gd name="connsiteX3" fmla="*/ 657567 w 666361"/>
                    <a:gd name="connsiteY3" fmla="*/ 1312853 h 1312853"/>
                    <a:gd name="connsiteX4" fmla="*/ 417713 w 666361"/>
                    <a:gd name="connsiteY4" fmla="*/ 1803 h 131285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666361" h="1312853">
                      <a:moveTo>
                        <a:pt x="417713" y="1803"/>
                      </a:moveTo>
                      <a:cubicBezTo>
                        <a:pt x="504336" y="11478"/>
                        <a:pt x="605290" y="69294"/>
                        <a:pt x="666361" y="167253"/>
                      </a:cubicBezTo>
                      <a:lnTo>
                        <a:pt x="666025" y="1307251"/>
                      </a:lnTo>
                      <a:lnTo>
                        <a:pt x="657567" y="1312853"/>
                      </a:lnTo>
                      <a:cubicBezTo>
                        <a:pt x="-394158" y="656864"/>
                        <a:pt x="42344" y="-40119"/>
                        <a:pt x="417713" y="1803"/>
                      </a:cubicBezTo>
                      <a:close/>
                    </a:path>
                  </a:pathLst>
                </a:custGeom>
                <a:gradFill flip="none" rotWithShape="1">
                  <a:gsLst>
                    <a:gs pos="75000">
                      <a:schemeClr val="bg1">
                        <a:lumMod val="85000"/>
                      </a:schemeClr>
                    </a:gs>
                    <a:gs pos="0">
                      <a:schemeClr val="bg1">
                        <a:lumMod val="95000"/>
                      </a:schemeClr>
                    </a:gs>
                    <a:gs pos="100000">
                      <a:schemeClr val="bg1">
                        <a:lumMod val="85000"/>
                      </a:schemeClr>
                    </a:gs>
                  </a:gsLst>
                  <a:lin ang="0" scaled="1"/>
                  <a:tileRect/>
                </a:gradFill>
                <a:ln>
                  <a:noFill/>
                </a:ln>
                <a:effectLst>
                  <a:outerShdw blurRad="317500" dist="12700" dir="16200000" rotWithShape="0">
                    <a:prstClr val="black">
                      <a:alpha val="15000"/>
                    </a:prstClr>
                  </a:outerShdw>
                </a:effectLst>
              </p:spPr>
              <p:txBody>
      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endParaRPr lang="en-US" sz="2701" dirty="0"/>
                </a:p>
              </p:txBody>
            </p:sp>
            <p:sp>
              <p:nvSpPr>
                <p:cNvPr id="343" name="Freeform: Shape 342">
                  <a:extLst>
                    <a:ext uri="{FF2B5EF4-FFF2-40B4-BE49-F238E27FC236}">
                      <a16:creationId xmlns:a16="http://schemas.microsoft.com/office/drawing/2014/main" id="{43FE49B3-C49C-432E-949C-FDBF1F35A3D5}"/>
                    </a:ext>
                  </a:extLst>
                </p:cNvPr>
                <p:cNvSpPr/>
                <p:nvPr/>
              </p:nvSpPr>
              <p:spPr>
                <a:xfrm flipH="1">
                  <a:off x="12904248" y="2613898"/>
                  <a:ext cx="358368" cy="1180547"/>
                </a:xfrm>
                <a:custGeom>
                  <a:avLst/>
                  <a:gdLst>
                    <a:gd name="connsiteX0" fmla="*/ 417713 w 666025"/>
                    <a:gd name="connsiteY0" fmla="*/ 1803 h 1312853"/>
                    <a:gd name="connsiteX1" fmla="*/ 648776 w 666025"/>
                    <a:gd name="connsiteY1" fmla="*/ 158461 h 1312853"/>
                    <a:gd name="connsiteX2" fmla="*/ 666025 w 666025"/>
                    <a:gd name="connsiteY2" fmla="*/ 133883 h 1312853"/>
                    <a:gd name="connsiteX3" fmla="*/ 666025 w 666025"/>
                    <a:gd name="connsiteY3" fmla="*/ 1307251 h 1312853"/>
                    <a:gd name="connsiteX4" fmla="*/ 657567 w 666025"/>
                    <a:gd name="connsiteY4" fmla="*/ 1312853 h 1312853"/>
                    <a:gd name="connsiteX5" fmla="*/ 417713 w 666025"/>
                    <a:gd name="connsiteY5" fmla="*/ 1803 h 1312853"/>
                    <a:gd name="connsiteX0" fmla="*/ 417713 w 666025"/>
                    <a:gd name="connsiteY0" fmla="*/ 1803 h 1312853"/>
                    <a:gd name="connsiteX1" fmla="*/ 648776 w 666025"/>
                    <a:gd name="connsiteY1" fmla="*/ 158461 h 1312853"/>
                    <a:gd name="connsiteX2" fmla="*/ 666025 w 666025"/>
                    <a:gd name="connsiteY2" fmla="*/ 133883 h 1312853"/>
                    <a:gd name="connsiteX3" fmla="*/ 666025 w 666025"/>
                    <a:gd name="connsiteY3" fmla="*/ 1307251 h 1312853"/>
                    <a:gd name="connsiteX4" fmla="*/ 657567 w 666025"/>
                    <a:gd name="connsiteY4" fmla="*/ 1312853 h 1312853"/>
                    <a:gd name="connsiteX5" fmla="*/ 417713 w 666025"/>
                    <a:gd name="connsiteY5" fmla="*/ 1803 h 1312853"/>
                    <a:gd name="connsiteX0" fmla="*/ 417713 w 666025"/>
                    <a:gd name="connsiteY0" fmla="*/ 1803 h 1312853"/>
                    <a:gd name="connsiteX1" fmla="*/ 648776 w 666025"/>
                    <a:gd name="connsiteY1" fmla="*/ 158461 h 1312853"/>
                    <a:gd name="connsiteX2" fmla="*/ 666025 w 666025"/>
                    <a:gd name="connsiteY2" fmla="*/ 1307251 h 1312853"/>
                    <a:gd name="connsiteX3" fmla="*/ 657567 w 666025"/>
                    <a:gd name="connsiteY3" fmla="*/ 1312853 h 1312853"/>
                    <a:gd name="connsiteX4" fmla="*/ 417713 w 666025"/>
                    <a:gd name="connsiteY4" fmla="*/ 1803 h 1312853"/>
                    <a:gd name="connsiteX0" fmla="*/ 417713 w 666361"/>
                    <a:gd name="connsiteY0" fmla="*/ 1803 h 1312853"/>
                    <a:gd name="connsiteX1" fmla="*/ 666361 w 666361"/>
                    <a:gd name="connsiteY1" fmla="*/ 167253 h 1312853"/>
                    <a:gd name="connsiteX2" fmla="*/ 666025 w 666361"/>
                    <a:gd name="connsiteY2" fmla="*/ 1307251 h 1312853"/>
                    <a:gd name="connsiteX3" fmla="*/ 657567 w 666361"/>
                    <a:gd name="connsiteY3" fmla="*/ 1312853 h 1312853"/>
                    <a:gd name="connsiteX4" fmla="*/ 417713 w 666361"/>
                    <a:gd name="connsiteY4" fmla="*/ 1803 h 131285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666361" h="1312853">
                      <a:moveTo>
                        <a:pt x="417713" y="1803"/>
                      </a:moveTo>
                      <a:cubicBezTo>
                        <a:pt x="504336" y="11478"/>
                        <a:pt x="605290" y="69294"/>
                        <a:pt x="666361" y="167253"/>
                      </a:cubicBezTo>
                      <a:lnTo>
                        <a:pt x="666025" y="1307251"/>
                      </a:lnTo>
                      <a:lnTo>
                        <a:pt x="657567" y="1312853"/>
                      </a:lnTo>
                      <a:cubicBezTo>
                        <a:pt x="-394158" y="656864"/>
                        <a:pt x="42344" y="-40119"/>
                        <a:pt x="417713" y="1803"/>
                      </a:cubicBezTo>
                      <a:close/>
                    </a:path>
                  </a:pathLst>
                </a:custGeom>
                <a:gradFill flip="none" rotWithShape="1">
                  <a:gsLst>
                    <a:gs pos="70000">
                      <a:schemeClr val="bg1">
                        <a:lumMod val="85000"/>
                      </a:schemeClr>
                    </a:gs>
                    <a:gs pos="0">
                      <a:schemeClr val="bg1">
                        <a:lumMod val="95000"/>
                      </a:schemeClr>
                    </a:gs>
                    <a:gs pos="100000">
                      <a:schemeClr val="bg1">
                        <a:lumMod val="85000"/>
                      </a:schemeClr>
                    </a:gs>
                  </a:gsLst>
                  <a:lin ang="0" scaled="1"/>
                  <a:tileRect/>
                </a:gradFill>
                <a:ln>
                  <a:noFill/>
                </a:ln>
                <a:effectLst>
                  <a:outerShdw blurRad="317500" dist="12700" dir="16200000" rotWithShape="0">
                    <a:prstClr val="black">
                      <a:alpha val="15000"/>
                    </a:prstClr>
                  </a:outerShdw>
                </a:effectLst>
              </p:spPr>
              <p:txBody>
      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endParaRPr lang="en-US" sz="2701"/>
                </a:p>
              </p:txBody>
            </p:sp>
            <p:sp>
              <p:nvSpPr>
                <p:cNvPr id="344" name="Freeform: Shape 343">
                  <a:extLst>
                    <a:ext uri="{FF2B5EF4-FFF2-40B4-BE49-F238E27FC236}">
                      <a16:creationId xmlns:a16="http://schemas.microsoft.com/office/drawing/2014/main" id="{D407BDFD-896A-49CD-9740-3E01C68FDC0E}"/>
                    </a:ext>
                  </a:extLst>
                </p:cNvPr>
                <p:cNvSpPr/>
                <p:nvPr/>
              </p:nvSpPr>
              <p:spPr>
                <a:xfrm>
                  <a:off x="12554276" y="2613898"/>
                  <a:ext cx="358368" cy="1180547"/>
                </a:xfrm>
                <a:custGeom>
                  <a:avLst/>
                  <a:gdLst>
                    <a:gd name="connsiteX0" fmla="*/ 417713 w 666025"/>
                    <a:gd name="connsiteY0" fmla="*/ 1803 h 1312853"/>
                    <a:gd name="connsiteX1" fmla="*/ 648776 w 666025"/>
                    <a:gd name="connsiteY1" fmla="*/ 158461 h 1312853"/>
                    <a:gd name="connsiteX2" fmla="*/ 666025 w 666025"/>
                    <a:gd name="connsiteY2" fmla="*/ 133883 h 1312853"/>
                    <a:gd name="connsiteX3" fmla="*/ 666025 w 666025"/>
                    <a:gd name="connsiteY3" fmla="*/ 1307251 h 1312853"/>
                    <a:gd name="connsiteX4" fmla="*/ 657567 w 666025"/>
                    <a:gd name="connsiteY4" fmla="*/ 1312853 h 1312853"/>
                    <a:gd name="connsiteX5" fmla="*/ 417713 w 666025"/>
                    <a:gd name="connsiteY5" fmla="*/ 1803 h 1312853"/>
                    <a:gd name="connsiteX0" fmla="*/ 417713 w 666025"/>
                    <a:gd name="connsiteY0" fmla="*/ 1803 h 1312853"/>
                    <a:gd name="connsiteX1" fmla="*/ 648776 w 666025"/>
                    <a:gd name="connsiteY1" fmla="*/ 158461 h 1312853"/>
                    <a:gd name="connsiteX2" fmla="*/ 666025 w 666025"/>
                    <a:gd name="connsiteY2" fmla="*/ 133883 h 1312853"/>
                    <a:gd name="connsiteX3" fmla="*/ 666025 w 666025"/>
                    <a:gd name="connsiteY3" fmla="*/ 1307251 h 1312853"/>
                    <a:gd name="connsiteX4" fmla="*/ 657567 w 666025"/>
                    <a:gd name="connsiteY4" fmla="*/ 1312853 h 1312853"/>
                    <a:gd name="connsiteX5" fmla="*/ 417713 w 666025"/>
                    <a:gd name="connsiteY5" fmla="*/ 1803 h 1312853"/>
                    <a:gd name="connsiteX0" fmla="*/ 417713 w 666025"/>
                    <a:gd name="connsiteY0" fmla="*/ 1803 h 1312853"/>
                    <a:gd name="connsiteX1" fmla="*/ 648776 w 666025"/>
                    <a:gd name="connsiteY1" fmla="*/ 158461 h 1312853"/>
                    <a:gd name="connsiteX2" fmla="*/ 666025 w 666025"/>
                    <a:gd name="connsiteY2" fmla="*/ 1307251 h 1312853"/>
                    <a:gd name="connsiteX3" fmla="*/ 657567 w 666025"/>
                    <a:gd name="connsiteY3" fmla="*/ 1312853 h 1312853"/>
                    <a:gd name="connsiteX4" fmla="*/ 417713 w 666025"/>
                    <a:gd name="connsiteY4" fmla="*/ 1803 h 1312853"/>
                    <a:gd name="connsiteX0" fmla="*/ 417713 w 666361"/>
                    <a:gd name="connsiteY0" fmla="*/ 1803 h 1312853"/>
                    <a:gd name="connsiteX1" fmla="*/ 666361 w 666361"/>
                    <a:gd name="connsiteY1" fmla="*/ 167253 h 1312853"/>
                    <a:gd name="connsiteX2" fmla="*/ 666025 w 666361"/>
                    <a:gd name="connsiteY2" fmla="*/ 1307251 h 1312853"/>
                    <a:gd name="connsiteX3" fmla="*/ 657567 w 666361"/>
                    <a:gd name="connsiteY3" fmla="*/ 1312853 h 1312853"/>
                    <a:gd name="connsiteX4" fmla="*/ 417713 w 666361"/>
                    <a:gd name="connsiteY4" fmla="*/ 1803 h 131285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666361" h="1312853">
                      <a:moveTo>
                        <a:pt x="417713" y="1803"/>
                      </a:moveTo>
                      <a:cubicBezTo>
                        <a:pt x="504336" y="11478"/>
                        <a:pt x="605290" y="69294"/>
                        <a:pt x="666361" y="167253"/>
                      </a:cubicBezTo>
                      <a:lnTo>
                        <a:pt x="666025" y="1307251"/>
                      </a:lnTo>
                      <a:lnTo>
                        <a:pt x="657567" y="1312853"/>
                      </a:lnTo>
                      <a:cubicBezTo>
                        <a:pt x="-394158" y="656864"/>
                        <a:pt x="42344" y="-40119"/>
                        <a:pt x="417713" y="1803"/>
                      </a:cubicBezTo>
                      <a:close/>
                    </a:path>
                  </a:pathLst>
                </a:custGeom>
                <a:gradFill flip="none" rotWithShape="1">
                  <a:gsLst>
                    <a:gs pos="30000">
                      <a:schemeClr val="bg1">
                        <a:lumMod val="85000"/>
                      </a:schemeClr>
                    </a:gs>
                    <a:gs pos="0">
                      <a:schemeClr val="bg1">
                        <a:lumMod val="85000"/>
                      </a:schemeClr>
                    </a:gs>
                    <a:gs pos="100000">
                      <a:schemeClr val="bg1">
                        <a:lumMod val="95000"/>
                      </a:schemeClr>
                    </a:gs>
                  </a:gsLst>
                  <a:lin ang="10800000" scaled="1"/>
                  <a:tileRect/>
                </a:gradFill>
                <a:ln>
                  <a:noFill/>
                </a:ln>
                <a:effectLst>
                  <a:outerShdw blurRad="317500" dist="12700" dir="16200000" rotWithShape="0">
                    <a:prstClr val="black">
                      <a:alpha val="15000"/>
                    </a:prstClr>
                  </a:outerShdw>
                </a:effectLst>
              </p:spPr>
              <p:txBody>
      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endParaRPr lang="en-US" sz="2701" dirty="0"/>
                </a:p>
              </p:txBody>
            </p:sp>
          </p:grpSp>
          <p:grpSp>
            <p:nvGrpSpPr>
              <p:cNvPr id="198" name="Group 197">
                <a:extLst>
                  <a:ext uri="{FF2B5EF4-FFF2-40B4-BE49-F238E27FC236}">
                    <a16:creationId xmlns:a16="http://schemas.microsoft.com/office/drawing/2014/main" id="{862FB8E2-2B83-498D-BC5F-4A4205F291E2}"/>
                  </a:ext>
                </a:extLst>
              </p:cNvPr>
              <p:cNvGrpSpPr/>
              <p:nvPr/>
            </p:nvGrpSpPr>
            <p:grpSpPr>
              <a:xfrm>
                <a:off x="12470968" y="4604322"/>
                <a:ext cx="839142" cy="1550531"/>
                <a:chOff x="12470968" y="4604322"/>
                <a:chExt cx="839142" cy="1550531"/>
              </a:xfrm>
            </p:grpSpPr>
            <p:grpSp>
              <p:nvGrpSpPr>
                <p:cNvPr id="199" name="Group 198">
                  <a:extLst>
                    <a:ext uri="{FF2B5EF4-FFF2-40B4-BE49-F238E27FC236}">
                      <a16:creationId xmlns:a16="http://schemas.microsoft.com/office/drawing/2014/main" id="{D325347F-8413-43B5-85BB-5DCE557F40F0}"/>
                    </a:ext>
                  </a:extLst>
                </p:cNvPr>
                <p:cNvGrpSpPr/>
                <p:nvPr/>
              </p:nvGrpSpPr>
              <p:grpSpPr>
                <a:xfrm>
                  <a:off x="12710801" y="4604322"/>
                  <a:ext cx="471270" cy="1549314"/>
                  <a:chOff x="2541356" y="1774680"/>
                  <a:chExt cx="1106202" cy="3636668"/>
                </a:xfrm>
                <a:solidFill>
                  <a:schemeClr val="bg1">
                    <a:lumMod val="75000"/>
                  </a:schemeClr>
                </a:solidFill>
              </p:grpSpPr>
              <p:sp>
                <p:nvSpPr>
                  <p:cNvPr id="206" name="Freeform: Shape 205">
                    <a:extLst>
                      <a:ext uri="{FF2B5EF4-FFF2-40B4-BE49-F238E27FC236}">
                        <a16:creationId xmlns:a16="http://schemas.microsoft.com/office/drawing/2014/main" id="{CC03D382-9D6F-48C9-A3A8-C73E60B56BDB}"/>
                      </a:ext>
                    </a:extLst>
                  </p:cNvPr>
                  <p:cNvSpPr/>
                  <p:nvPr/>
                </p:nvSpPr>
                <p:spPr>
                  <a:xfrm>
                    <a:off x="2571096" y="4597937"/>
                    <a:ext cx="402336" cy="182880"/>
                  </a:xfrm>
                  <a:custGeom>
                    <a:avLst/>
                    <a:gdLst>
                      <a:gd name="connsiteX0" fmla="*/ 62916 w 3480752"/>
                      <a:gd name="connsiteY0" fmla="*/ 34213 h 1560620"/>
                      <a:gd name="connsiteX1" fmla="*/ 114391 w 3480752"/>
                      <a:gd name="connsiteY1" fmla="*/ 57191 h 1560620"/>
                      <a:gd name="connsiteX2" fmla="*/ 694512 w 3480752"/>
                      <a:gd name="connsiteY2" fmla="*/ 277806 h 1560620"/>
                      <a:gd name="connsiteX3" fmla="*/ 784810 w 3480752"/>
                      <a:gd name="connsiteY3" fmla="*/ 326909 h 1560620"/>
                      <a:gd name="connsiteX4" fmla="*/ 786764 w 3480752"/>
                      <a:gd name="connsiteY4" fmla="*/ 323526 h 1560620"/>
                      <a:gd name="connsiteX5" fmla="*/ 702687 w 3480752"/>
                      <a:gd name="connsiteY5" fmla="*/ 277806 h 1560620"/>
                      <a:gd name="connsiteX6" fmla="*/ 833420 w 3480752"/>
                      <a:gd name="connsiteY6" fmla="*/ 310489 h 1560620"/>
                      <a:gd name="connsiteX7" fmla="*/ 1241959 w 3480752"/>
                      <a:gd name="connsiteY7" fmla="*/ 343172 h 1560620"/>
                      <a:gd name="connsiteX8" fmla="*/ 3480752 w 3480752"/>
                      <a:gd name="connsiteY8" fmla="*/ 1560620 h 1560620"/>
                      <a:gd name="connsiteX9" fmla="*/ 3064038 w 3480752"/>
                      <a:gd name="connsiteY9" fmla="*/ 1527929 h 1560620"/>
                      <a:gd name="connsiteX10" fmla="*/ 3057133 w 3480752"/>
                      <a:gd name="connsiteY10" fmla="*/ 1524163 h 1560620"/>
                      <a:gd name="connsiteX11" fmla="*/ 2941481 w 3480752"/>
                      <a:gd name="connsiteY11" fmla="*/ 1495246 h 1560620"/>
                      <a:gd name="connsiteX12" fmla="*/ 2881754 w 3480752"/>
                      <a:gd name="connsiteY12" fmla="*/ 1462767 h 1560620"/>
                      <a:gd name="connsiteX13" fmla="*/ 2879802 w 3480752"/>
                      <a:gd name="connsiteY13" fmla="*/ 1466146 h 1560620"/>
                      <a:gd name="connsiteX14" fmla="*/ 2933314 w 3480752"/>
                      <a:gd name="connsiteY14" fmla="*/ 1495246 h 1560620"/>
                      <a:gd name="connsiteX15" fmla="*/ 2353185 w 3480752"/>
                      <a:gd name="connsiteY15" fmla="*/ 1274639 h 1560620"/>
                      <a:gd name="connsiteX16" fmla="*/ 2238794 w 3480752"/>
                      <a:gd name="connsiteY16" fmla="*/ 1217440 h 1560620"/>
                      <a:gd name="connsiteX17" fmla="*/ 0 w 3480752"/>
                      <a:gd name="connsiteY17" fmla="*/ 0 h 1560620"/>
                      <a:gd name="connsiteX18" fmla="*/ 62916 w 3480752"/>
                      <a:gd name="connsiteY18" fmla="*/ 34213 h 1560620"/>
                      <a:gd name="connsiteX19" fmla="*/ 57199 w 3480752"/>
                      <a:gd name="connsiteY19" fmla="*/ 31661 h 1560620"/>
                      <a:gd name="connsiteX20" fmla="*/ 0 w 3480752"/>
                      <a:gd name="connsiteY20" fmla="*/ 0 h 1560620"/>
                      <a:gd name="connsiteX0" fmla="*/ 62916 w 3480752"/>
                      <a:gd name="connsiteY0" fmla="*/ 34213 h 1560620"/>
                      <a:gd name="connsiteX1" fmla="*/ 114391 w 3480752"/>
                      <a:gd name="connsiteY1" fmla="*/ 57191 h 1560620"/>
                      <a:gd name="connsiteX2" fmla="*/ 694512 w 3480752"/>
                      <a:gd name="connsiteY2" fmla="*/ 277806 h 1560620"/>
                      <a:gd name="connsiteX3" fmla="*/ 784810 w 3480752"/>
                      <a:gd name="connsiteY3" fmla="*/ 326909 h 1560620"/>
                      <a:gd name="connsiteX4" fmla="*/ 702687 w 3480752"/>
                      <a:gd name="connsiteY4" fmla="*/ 277806 h 1560620"/>
                      <a:gd name="connsiteX5" fmla="*/ 833420 w 3480752"/>
                      <a:gd name="connsiteY5" fmla="*/ 310489 h 1560620"/>
                      <a:gd name="connsiteX6" fmla="*/ 1241959 w 3480752"/>
                      <a:gd name="connsiteY6" fmla="*/ 343172 h 1560620"/>
                      <a:gd name="connsiteX7" fmla="*/ 3480752 w 3480752"/>
                      <a:gd name="connsiteY7" fmla="*/ 1560620 h 1560620"/>
                      <a:gd name="connsiteX8" fmla="*/ 3064038 w 3480752"/>
                      <a:gd name="connsiteY8" fmla="*/ 1527929 h 1560620"/>
                      <a:gd name="connsiteX9" fmla="*/ 3057133 w 3480752"/>
                      <a:gd name="connsiteY9" fmla="*/ 1524163 h 1560620"/>
                      <a:gd name="connsiteX10" fmla="*/ 2941481 w 3480752"/>
                      <a:gd name="connsiteY10" fmla="*/ 1495246 h 1560620"/>
                      <a:gd name="connsiteX11" fmla="*/ 2881754 w 3480752"/>
                      <a:gd name="connsiteY11" fmla="*/ 1462767 h 1560620"/>
                      <a:gd name="connsiteX12" fmla="*/ 2879802 w 3480752"/>
                      <a:gd name="connsiteY12" fmla="*/ 1466146 h 1560620"/>
                      <a:gd name="connsiteX13" fmla="*/ 2933314 w 3480752"/>
                      <a:gd name="connsiteY13" fmla="*/ 1495246 h 1560620"/>
                      <a:gd name="connsiteX14" fmla="*/ 2353185 w 3480752"/>
                      <a:gd name="connsiteY14" fmla="*/ 1274639 h 1560620"/>
                      <a:gd name="connsiteX15" fmla="*/ 2238794 w 3480752"/>
                      <a:gd name="connsiteY15" fmla="*/ 1217440 h 1560620"/>
                      <a:gd name="connsiteX16" fmla="*/ 62916 w 3480752"/>
                      <a:gd name="connsiteY16" fmla="*/ 34213 h 1560620"/>
                      <a:gd name="connsiteX17" fmla="*/ 0 w 3480752"/>
                      <a:gd name="connsiteY17" fmla="*/ 0 h 1560620"/>
                      <a:gd name="connsiteX18" fmla="*/ 62916 w 3480752"/>
                      <a:gd name="connsiteY18" fmla="*/ 34213 h 1560620"/>
                      <a:gd name="connsiteX19" fmla="*/ 57199 w 3480752"/>
                      <a:gd name="connsiteY19" fmla="*/ 31661 h 1560620"/>
                      <a:gd name="connsiteX20" fmla="*/ 0 w 3480752"/>
                      <a:gd name="connsiteY20" fmla="*/ 0 h 1560620"/>
                      <a:gd name="connsiteX0" fmla="*/ 62916 w 3480752"/>
                      <a:gd name="connsiteY0" fmla="*/ 34213 h 1560620"/>
                      <a:gd name="connsiteX1" fmla="*/ 114391 w 3480752"/>
                      <a:gd name="connsiteY1" fmla="*/ 57191 h 1560620"/>
                      <a:gd name="connsiteX2" fmla="*/ 694512 w 3480752"/>
                      <a:gd name="connsiteY2" fmla="*/ 277806 h 1560620"/>
                      <a:gd name="connsiteX3" fmla="*/ 702687 w 3480752"/>
                      <a:gd name="connsiteY3" fmla="*/ 277806 h 1560620"/>
                      <a:gd name="connsiteX4" fmla="*/ 833420 w 3480752"/>
                      <a:gd name="connsiteY4" fmla="*/ 310489 h 1560620"/>
                      <a:gd name="connsiteX5" fmla="*/ 1241959 w 3480752"/>
                      <a:gd name="connsiteY5" fmla="*/ 343172 h 1560620"/>
                      <a:gd name="connsiteX6" fmla="*/ 3480752 w 3480752"/>
                      <a:gd name="connsiteY6" fmla="*/ 1560620 h 1560620"/>
                      <a:gd name="connsiteX7" fmla="*/ 3064038 w 3480752"/>
                      <a:gd name="connsiteY7" fmla="*/ 1527929 h 1560620"/>
                      <a:gd name="connsiteX8" fmla="*/ 3057133 w 3480752"/>
                      <a:gd name="connsiteY8" fmla="*/ 1524163 h 1560620"/>
                      <a:gd name="connsiteX9" fmla="*/ 2941481 w 3480752"/>
                      <a:gd name="connsiteY9" fmla="*/ 1495246 h 1560620"/>
                      <a:gd name="connsiteX10" fmla="*/ 2881754 w 3480752"/>
                      <a:gd name="connsiteY10" fmla="*/ 1462767 h 1560620"/>
                      <a:gd name="connsiteX11" fmla="*/ 2879802 w 3480752"/>
                      <a:gd name="connsiteY11" fmla="*/ 1466146 h 1560620"/>
                      <a:gd name="connsiteX12" fmla="*/ 2933314 w 3480752"/>
                      <a:gd name="connsiteY12" fmla="*/ 1495246 h 1560620"/>
                      <a:gd name="connsiteX13" fmla="*/ 2353185 w 3480752"/>
                      <a:gd name="connsiteY13" fmla="*/ 1274639 h 1560620"/>
                      <a:gd name="connsiteX14" fmla="*/ 2238794 w 3480752"/>
                      <a:gd name="connsiteY14" fmla="*/ 1217440 h 1560620"/>
                      <a:gd name="connsiteX15" fmla="*/ 62916 w 3480752"/>
                      <a:gd name="connsiteY15" fmla="*/ 34213 h 1560620"/>
                      <a:gd name="connsiteX16" fmla="*/ 0 w 3480752"/>
                      <a:gd name="connsiteY16" fmla="*/ 0 h 1560620"/>
                      <a:gd name="connsiteX17" fmla="*/ 62916 w 3480752"/>
                      <a:gd name="connsiteY17" fmla="*/ 34213 h 1560620"/>
                      <a:gd name="connsiteX18" fmla="*/ 57199 w 3480752"/>
                      <a:gd name="connsiteY18" fmla="*/ 31661 h 1560620"/>
                      <a:gd name="connsiteX19" fmla="*/ 0 w 3480752"/>
                      <a:gd name="connsiteY19" fmla="*/ 0 h 1560620"/>
                      <a:gd name="connsiteX0" fmla="*/ 62916 w 3480752"/>
                      <a:gd name="connsiteY0" fmla="*/ 34213 h 1560620"/>
                      <a:gd name="connsiteX1" fmla="*/ 114391 w 3480752"/>
                      <a:gd name="connsiteY1" fmla="*/ 57191 h 1560620"/>
                      <a:gd name="connsiteX2" fmla="*/ 694512 w 3480752"/>
                      <a:gd name="connsiteY2" fmla="*/ 277806 h 1560620"/>
                      <a:gd name="connsiteX3" fmla="*/ 702687 w 3480752"/>
                      <a:gd name="connsiteY3" fmla="*/ 277806 h 1560620"/>
                      <a:gd name="connsiteX4" fmla="*/ 833420 w 3480752"/>
                      <a:gd name="connsiteY4" fmla="*/ 310489 h 1560620"/>
                      <a:gd name="connsiteX5" fmla="*/ 1241959 w 3480752"/>
                      <a:gd name="connsiteY5" fmla="*/ 343172 h 1560620"/>
                      <a:gd name="connsiteX6" fmla="*/ 3480752 w 3480752"/>
                      <a:gd name="connsiteY6" fmla="*/ 1560620 h 1560620"/>
                      <a:gd name="connsiteX7" fmla="*/ 3064038 w 3480752"/>
                      <a:gd name="connsiteY7" fmla="*/ 1527929 h 1560620"/>
                      <a:gd name="connsiteX8" fmla="*/ 3057133 w 3480752"/>
                      <a:gd name="connsiteY8" fmla="*/ 1524163 h 1560620"/>
                      <a:gd name="connsiteX9" fmla="*/ 2941481 w 3480752"/>
                      <a:gd name="connsiteY9" fmla="*/ 1495246 h 1560620"/>
                      <a:gd name="connsiteX10" fmla="*/ 2881754 w 3480752"/>
                      <a:gd name="connsiteY10" fmla="*/ 1462767 h 1560620"/>
                      <a:gd name="connsiteX11" fmla="*/ 2933314 w 3480752"/>
                      <a:gd name="connsiteY11" fmla="*/ 1495246 h 1560620"/>
                      <a:gd name="connsiteX12" fmla="*/ 2353185 w 3480752"/>
                      <a:gd name="connsiteY12" fmla="*/ 1274639 h 1560620"/>
                      <a:gd name="connsiteX13" fmla="*/ 2238794 w 3480752"/>
                      <a:gd name="connsiteY13" fmla="*/ 1217440 h 1560620"/>
                      <a:gd name="connsiteX14" fmla="*/ 62916 w 3480752"/>
                      <a:gd name="connsiteY14" fmla="*/ 34213 h 1560620"/>
                      <a:gd name="connsiteX15" fmla="*/ 0 w 3480752"/>
                      <a:gd name="connsiteY15" fmla="*/ 0 h 1560620"/>
                      <a:gd name="connsiteX16" fmla="*/ 62916 w 3480752"/>
                      <a:gd name="connsiteY16" fmla="*/ 34213 h 1560620"/>
                      <a:gd name="connsiteX17" fmla="*/ 57199 w 3480752"/>
                      <a:gd name="connsiteY17" fmla="*/ 31661 h 1560620"/>
                      <a:gd name="connsiteX18" fmla="*/ 0 w 3480752"/>
                      <a:gd name="connsiteY18" fmla="*/ 0 h 1560620"/>
                      <a:gd name="connsiteX0" fmla="*/ 62916 w 3480752"/>
                      <a:gd name="connsiteY0" fmla="*/ 34213 h 1560620"/>
                      <a:gd name="connsiteX1" fmla="*/ 114391 w 3480752"/>
                      <a:gd name="connsiteY1" fmla="*/ 57191 h 1560620"/>
                      <a:gd name="connsiteX2" fmla="*/ 694512 w 3480752"/>
                      <a:gd name="connsiteY2" fmla="*/ 277806 h 1560620"/>
                      <a:gd name="connsiteX3" fmla="*/ 702687 w 3480752"/>
                      <a:gd name="connsiteY3" fmla="*/ 277806 h 1560620"/>
                      <a:gd name="connsiteX4" fmla="*/ 833420 w 3480752"/>
                      <a:gd name="connsiteY4" fmla="*/ 310489 h 1560620"/>
                      <a:gd name="connsiteX5" fmla="*/ 1241959 w 3480752"/>
                      <a:gd name="connsiteY5" fmla="*/ 343172 h 1560620"/>
                      <a:gd name="connsiteX6" fmla="*/ 3480752 w 3480752"/>
                      <a:gd name="connsiteY6" fmla="*/ 1560620 h 1560620"/>
                      <a:gd name="connsiteX7" fmla="*/ 3064038 w 3480752"/>
                      <a:gd name="connsiteY7" fmla="*/ 1527929 h 1560620"/>
                      <a:gd name="connsiteX8" fmla="*/ 3057133 w 3480752"/>
                      <a:gd name="connsiteY8" fmla="*/ 1524163 h 1560620"/>
                      <a:gd name="connsiteX9" fmla="*/ 2941481 w 3480752"/>
                      <a:gd name="connsiteY9" fmla="*/ 1495246 h 1560620"/>
                      <a:gd name="connsiteX10" fmla="*/ 2933314 w 3480752"/>
                      <a:gd name="connsiteY10" fmla="*/ 1495246 h 1560620"/>
                      <a:gd name="connsiteX11" fmla="*/ 2353185 w 3480752"/>
                      <a:gd name="connsiteY11" fmla="*/ 1274639 h 1560620"/>
                      <a:gd name="connsiteX12" fmla="*/ 2238794 w 3480752"/>
                      <a:gd name="connsiteY12" fmla="*/ 1217440 h 1560620"/>
                      <a:gd name="connsiteX13" fmla="*/ 62916 w 3480752"/>
                      <a:gd name="connsiteY13" fmla="*/ 34213 h 1560620"/>
                      <a:gd name="connsiteX14" fmla="*/ 0 w 3480752"/>
                      <a:gd name="connsiteY14" fmla="*/ 0 h 1560620"/>
                      <a:gd name="connsiteX15" fmla="*/ 62916 w 3480752"/>
                      <a:gd name="connsiteY15" fmla="*/ 34213 h 1560620"/>
                      <a:gd name="connsiteX16" fmla="*/ 57199 w 3480752"/>
                      <a:gd name="connsiteY16" fmla="*/ 31661 h 1560620"/>
                      <a:gd name="connsiteX17" fmla="*/ 0 w 3480752"/>
                      <a:gd name="connsiteY17" fmla="*/ 0 h 156062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</a:cxnLst>
                    <a:rect l="l" t="t" r="r" b="b"/>
                    <a:pathLst>
                      <a:path w="3480752" h="1560620">
                        <a:moveTo>
                          <a:pt x="62916" y="34213"/>
                        </a:moveTo>
                        <a:lnTo>
                          <a:pt x="114391" y="57191"/>
                        </a:lnTo>
                        <a:cubicBezTo>
                          <a:pt x="302323" y="147074"/>
                          <a:pt x="498413" y="220606"/>
                          <a:pt x="694512" y="277806"/>
                        </a:cubicBezTo>
                        <a:lnTo>
                          <a:pt x="702687" y="277806"/>
                        </a:lnTo>
                        <a:cubicBezTo>
                          <a:pt x="743545" y="285981"/>
                          <a:pt x="784395" y="302314"/>
                          <a:pt x="833420" y="310489"/>
                        </a:cubicBezTo>
                        <a:lnTo>
                          <a:pt x="1241959" y="343172"/>
                        </a:lnTo>
                        <a:lnTo>
                          <a:pt x="3480752" y="1560620"/>
                        </a:lnTo>
                        <a:lnTo>
                          <a:pt x="3064038" y="1527929"/>
                        </a:lnTo>
                        <a:lnTo>
                          <a:pt x="3057133" y="1524163"/>
                        </a:lnTo>
                        <a:lnTo>
                          <a:pt x="2941481" y="1495246"/>
                        </a:lnTo>
                        <a:lnTo>
                          <a:pt x="2933314" y="1495246"/>
                        </a:lnTo>
                        <a:cubicBezTo>
                          <a:pt x="2737215" y="1446221"/>
                          <a:pt x="2541108" y="1372688"/>
                          <a:pt x="2353185" y="1274639"/>
                        </a:cubicBezTo>
                        <a:cubicBezTo>
                          <a:pt x="2312335" y="1258298"/>
                          <a:pt x="2279652" y="1241956"/>
                          <a:pt x="2238794" y="1217440"/>
                        </a:cubicBezTo>
                        <a:lnTo>
                          <a:pt x="62916" y="34213"/>
                        </a:lnTo>
                        <a:close/>
                        <a:moveTo>
                          <a:pt x="0" y="0"/>
                        </a:moveTo>
                        <a:lnTo>
                          <a:pt x="62916" y="34213"/>
                        </a:lnTo>
                        <a:lnTo>
                          <a:pt x="57199" y="31661"/>
                        </a:lnTo>
                        <a:cubicBezTo>
                          <a:pt x="38815" y="22469"/>
                          <a:pt x="20429" y="12254"/>
                          <a:pt x="0" y="0"/>
                        </a:cubicBezTo>
                        <a:close/>
                      </a:path>
                    </a:pathLst>
                  </a:custGeom>
                  <a:grpFill/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US"/>
                  </a:p>
                </p:txBody>
              </p:sp>
              <p:sp>
                <p:nvSpPr>
                  <p:cNvPr id="207" name="Freeform: Shape 206">
                    <a:extLst>
                      <a:ext uri="{FF2B5EF4-FFF2-40B4-BE49-F238E27FC236}">
                        <a16:creationId xmlns:a16="http://schemas.microsoft.com/office/drawing/2014/main" id="{0460712A-72EC-4194-9ACA-64978DA8CA24}"/>
                      </a:ext>
                    </a:extLst>
                  </p:cNvPr>
                  <p:cNvSpPr/>
                  <p:nvPr/>
                </p:nvSpPr>
                <p:spPr>
                  <a:xfrm>
                    <a:off x="3023223" y="4576005"/>
                    <a:ext cx="257175" cy="133350"/>
                  </a:xfrm>
                  <a:custGeom>
                    <a:avLst/>
                    <a:gdLst>
                      <a:gd name="connsiteX0" fmla="*/ 260032 w 257175"/>
                      <a:gd name="connsiteY0" fmla="*/ 141922 h 133350"/>
                      <a:gd name="connsiteX1" fmla="*/ 0 w 257175"/>
                      <a:gd name="connsiteY1" fmla="*/ 0 h 133350"/>
                      <a:gd name="connsiteX2" fmla="*/ 952 w 257175"/>
                      <a:gd name="connsiteY2" fmla="*/ 0 h 133350"/>
                      <a:gd name="connsiteX3" fmla="*/ 260032 w 257175"/>
                      <a:gd name="connsiteY3" fmla="*/ 141922 h 133350"/>
                      <a:gd name="connsiteX4" fmla="*/ 260032 w 257175"/>
                      <a:gd name="connsiteY4" fmla="*/ 141922 h 13335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57175" h="133350">
                        <a:moveTo>
                          <a:pt x="260032" y="141922"/>
                        </a:moveTo>
                        <a:lnTo>
                          <a:pt x="0" y="0"/>
                        </a:lnTo>
                        <a:cubicBezTo>
                          <a:pt x="0" y="0"/>
                          <a:pt x="952" y="0"/>
                          <a:pt x="952" y="0"/>
                        </a:cubicBezTo>
                        <a:lnTo>
                          <a:pt x="260032" y="141922"/>
                        </a:lnTo>
                        <a:cubicBezTo>
                          <a:pt x="260985" y="141922"/>
                          <a:pt x="260985" y="141922"/>
                          <a:pt x="260032" y="141922"/>
                        </a:cubicBezTo>
                      </a:path>
                    </a:pathLst>
                  </a:custGeom>
                  <a:grpFill/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US"/>
                  </a:p>
                </p:txBody>
              </p:sp>
              <p:sp>
                <p:nvSpPr>
                  <p:cNvPr id="208" name="Freeform: Shape 207">
                    <a:extLst>
                      <a:ext uri="{FF2B5EF4-FFF2-40B4-BE49-F238E27FC236}">
                        <a16:creationId xmlns:a16="http://schemas.microsoft.com/office/drawing/2014/main" id="{ED53DDD1-70FF-4851-8827-BC72C7BBF292}"/>
                      </a:ext>
                    </a:extLst>
                  </p:cNvPr>
                  <p:cNvSpPr/>
                  <p:nvPr/>
                </p:nvSpPr>
                <p:spPr>
                  <a:xfrm>
                    <a:off x="2706138" y="4925573"/>
                    <a:ext cx="257175" cy="485775"/>
                  </a:xfrm>
                  <a:custGeom>
                    <a:avLst/>
                    <a:gdLst>
                      <a:gd name="connsiteX0" fmla="*/ 260033 w 257175"/>
                      <a:gd name="connsiteY0" fmla="*/ 486727 h 485775"/>
                      <a:gd name="connsiteX1" fmla="*/ 0 w 257175"/>
                      <a:gd name="connsiteY1" fmla="*/ 344805 h 485775"/>
                      <a:gd name="connsiteX2" fmla="*/ 953 w 257175"/>
                      <a:gd name="connsiteY2" fmla="*/ 0 h 485775"/>
                      <a:gd name="connsiteX3" fmla="*/ 260985 w 257175"/>
                      <a:gd name="connsiteY3" fmla="*/ 141922 h 48577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257175" h="485775">
                        <a:moveTo>
                          <a:pt x="260033" y="486727"/>
                        </a:moveTo>
                        <a:lnTo>
                          <a:pt x="0" y="344805"/>
                        </a:lnTo>
                        <a:lnTo>
                          <a:pt x="953" y="0"/>
                        </a:lnTo>
                        <a:lnTo>
                          <a:pt x="260985" y="141922"/>
                        </a:lnTo>
                        <a:close/>
                      </a:path>
                    </a:pathLst>
                  </a:custGeom>
                  <a:grpFill/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US"/>
                  </a:p>
                </p:txBody>
              </p:sp>
              <p:sp>
                <p:nvSpPr>
                  <p:cNvPr id="323" name="Freeform: Shape 322">
                    <a:extLst>
                      <a:ext uri="{FF2B5EF4-FFF2-40B4-BE49-F238E27FC236}">
                        <a16:creationId xmlns:a16="http://schemas.microsoft.com/office/drawing/2014/main" id="{2A3506F2-70C3-4F99-B9F0-1D78CD67ABF6}"/>
                      </a:ext>
                    </a:extLst>
                  </p:cNvPr>
                  <p:cNvSpPr/>
                  <p:nvPr/>
                </p:nvSpPr>
                <p:spPr>
                  <a:xfrm>
                    <a:off x="2987522" y="3640652"/>
                    <a:ext cx="660036" cy="1102854"/>
                  </a:xfrm>
                  <a:custGeom>
                    <a:avLst/>
                    <a:gdLst>
                      <a:gd name="connsiteX0" fmla="*/ 359092 w 661035"/>
                      <a:gd name="connsiteY0" fmla="*/ 597218 h 1099185"/>
                      <a:gd name="connsiteX1" fmla="*/ 620078 w 661035"/>
                      <a:gd name="connsiteY1" fmla="*/ 739140 h 1099185"/>
                      <a:gd name="connsiteX2" fmla="*/ 584835 w 661035"/>
                      <a:gd name="connsiteY2" fmla="*/ 818198 h 1099185"/>
                      <a:gd name="connsiteX3" fmla="*/ 584836 w 661035"/>
                      <a:gd name="connsiteY3" fmla="*/ 818198 h 1099185"/>
                      <a:gd name="connsiteX4" fmla="*/ 545783 w 661035"/>
                      <a:gd name="connsiteY4" fmla="*/ 882015 h 1099185"/>
                      <a:gd name="connsiteX5" fmla="*/ 538930 w 661035"/>
                      <a:gd name="connsiteY5" fmla="*/ 891439 h 1099185"/>
                      <a:gd name="connsiteX6" fmla="*/ 539116 w 661035"/>
                      <a:gd name="connsiteY6" fmla="*/ 891540 h 1099185"/>
                      <a:gd name="connsiteX7" fmla="*/ 500063 w 661035"/>
                      <a:gd name="connsiteY7" fmla="*/ 940118 h 1099185"/>
                      <a:gd name="connsiteX8" fmla="*/ 452605 w 661035"/>
                      <a:gd name="connsiteY8" fmla="*/ 914311 h 1099185"/>
                      <a:gd name="connsiteX9" fmla="*/ 451949 w 661035"/>
                      <a:gd name="connsiteY9" fmla="*/ 914906 h 1099185"/>
                      <a:gd name="connsiteX10" fmla="*/ 500063 w 661035"/>
                      <a:gd name="connsiteY10" fmla="*/ 941070 h 1099185"/>
                      <a:gd name="connsiteX11" fmla="*/ 451485 w 661035"/>
                      <a:gd name="connsiteY11" fmla="*/ 989648 h 1099185"/>
                      <a:gd name="connsiteX12" fmla="*/ 396629 w 661035"/>
                      <a:gd name="connsiteY12" fmla="*/ 1033155 h 1099185"/>
                      <a:gd name="connsiteX13" fmla="*/ 397193 w 661035"/>
                      <a:gd name="connsiteY13" fmla="*/ 1033462 h 1099185"/>
                      <a:gd name="connsiteX14" fmla="*/ 320041 w 661035"/>
                      <a:gd name="connsiteY14" fmla="*/ 1076325 h 1099185"/>
                      <a:gd name="connsiteX15" fmla="*/ 291343 w 661035"/>
                      <a:gd name="connsiteY15" fmla="*/ 1060767 h 1099185"/>
                      <a:gd name="connsiteX16" fmla="*/ 290403 w 661035"/>
                      <a:gd name="connsiteY16" fmla="*/ 1061621 h 1099185"/>
                      <a:gd name="connsiteX17" fmla="*/ 319088 w 661035"/>
                      <a:gd name="connsiteY17" fmla="*/ 1077277 h 1099185"/>
                      <a:gd name="connsiteX18" fmla="*/ 260985 w 661035"/>
                      <a:gd name="connsiteY18" fmla="*/ 1099185 h 1099185"/>
                      <a:gd name="connsiteX19" fmla="*/ 0 w 661035"/>
                      <a:gd name="connsiteY19" fmla="*/ 957262 h 1099185"/>
                      <a:gd name="connsiteX20" fmla="*/ 59055 w 661035"/>
                      <a:gd name="connsiteY20" fmla="*/ 935355 h 1099185"/>
                      <a:gd name="connsiteX21" fmla="*/ 284314 w 661035"/>
                      <a:gd name="connsiteY21" fmla="*/ 1058298 h 1099185"/>
                      <a:gd name="connsiteX22" fmla="*/ 284516 w 661035"/>
                      <a:gd name="connsiteY22" fmla="*/ 1057066 h 1099185"/>
                      <a:gd name="connsiteX23" fmla="*/ 60008 w 661035"/>
                      <a:gd name="connsiteY23" fmla="*/ 935355 h 1099185"/>
                      <a:gd name="connsiteX24" fmla="*/ 135745 w 661035"/>
                      <a:gd name="connsiteY24" fmla="*/ 891807 h 1099185"/>
                      <a:gd name="connsiteX25" fmla="*/ 135255 w 661035"/>
                      <a:gd name="connsiteY25" fmla="*/ 891540 h 1099185"/>
                      <a:gd name="connsiteX26" fmla="*/ 190500 w 661035"/>
                      <a:gd name="connsiteY26" fmla="*/ 847725 h 1099185"/>
                      <a:gd name="connsiteX27" fmla="*/ 239078 w 661035"/>
                      <a:gd name="connsiteY27" fmla="*/ 799148 h 1099185"/>
                      <a:gd name="connsiteX28" fmla="*/ 319738 w 661035"/>
                      <a:gd name="connsiteY28" fmla="*/ 843010 h 1099185"/>
                      <a:gd name="connsiteX29" fmla="*/ 319882 w 661035"/>
                      <a:gd name="connsiteY29" fmla="*/ 842137 h 1099185"/>
                      <a:gd name="connsiteX30" fmla="*/ 239078 w 661035"/>
                      <a:gd name="connsiteY30" fmla="*/ 798196 h 1099185"/>
                      <a:gd name="connsiteX31" fmla="*/ 277307 w 661035"/>
                      <a:gd name="connsiteY31" fmla="*/ 750642 h 1099185"/>
                      <a:gd name="connsiteX32" fmla="*/ 277178 w 661035"/>
                      <a:gd name="connsiteY32" fmla="*/ 750571 h 1099185"/>
                      <a:gd name="connsiteX33" fmla="*/ 284798 w 661035"/>
                      <a:gd name="connsiteY33" fmla="*/ 740093 h 1099185"/>
                      <a:gd name="connsiteX34" fmla="*/ 323850 w 661035"/>
                      <a:gd name="connsiteY34" fmla="*/ 676275 h 1099185"/>
                      <a:gd name="connsiteX35" fmla="*/ 359092 w 661035"/>
                      <a:gd name="connsiteY35" fmla="*/ 597218 h 1099185"/>
                      <a:gd name="connsiteX36" fmla="*/ 220980 w 661035"/>
                      <a:gd name="connsiteY36" fmla="*/ 0 h 1099185"/>
                      <a:gd name="connsiteX37" fmla="*/ 481965 w 661035"/>
                      <a:gd name="connsiteY37" fmla="*/ 141922 h 1099185"/>
                      <a:gd name="connsiteX38" fmla="*/ 575310 w 661035"/>
                      <a:gd name="connsiteY38" fmla="*/ 214313 h 1099185"/>
                      <a:gd name="connsiteX39" fmla="*/ 661035 w 661035"/>
                      <a:gd name="connsiteY39" fmla="*/ 504825 h 1099185"/>
                      <a:gd name="connsiteX40" fmla="*/ 621030 w 661035"/>
                      <a:gd name="connsiteY40" fmla="*/ 739140 h 1099185"/>
                      <a:gd name="connsiteX41" fmla="*/ 360045 w 661035"/>
                      <a:gd name="connsiteY41" fmla="*/ 597218 h 1099185"/>
                      <a:gd name="connsiteX42" fmla="*/ 400050 w 661035"/>
                      <a:gd name="connsiteY42" fmla="*/ 362902 h 1099185"/>
                      <a:gd name="connsiteX43" fmla="*/ 314325 w 661035"/>
                      <a:gd name="connsiteY43" fmla="*/ 72390 h 1099185"/>
                      <a:gd name="connsiteX44" fmla="*/ 220980 w 661035"/>
                      <a:gd name="connsiteY44" fmla="*/ 0 h 1099185"/>
                      <a:gd name="connsiteX0" fmla="*/ 359092 w 661035"/>
                      <a:gd name="connsiteY0" fmla="*/ 597218 h 1099185"/>
                      <a:gd name="connsiteX1" fmla="*/ 620078 w 661035"/>
                      <a:gd name="connsiteY1" fmla="*/ 739140 h 1099185"/>
                      <a:gd name="connsiteX2" fmla="*/ 584835 w 661035"/>
                      <a:gd name="connsiteY2" fmla="*/ 818198 h 1099185"/>
                      <a:gd name="connsiteX3" fmla="*/ 584836 w 661035"/>
                      <a:gd name="connsiteY3" fmla="*/ 818198 h 1099185"/>
                      <a:gd name="connsiteX4" fmla="*/ 545783 w 661035"/>
                      <a:gd name="connsiteY4" fmla="*/ 882015 h 1099185"/>
                      <a:gd name="connsiteX5" fmla="*/ 538930 w 661035"/>
                      <a:gd name="connsiteY5" fmla="*/ 891439 h 1099185"/>
                      <a:gd name="connsiteX6" fmla="*/ 539116 w 661035"/>
                      <a:gd name="connsiteY6" fmla="*/ 891540 h 1099185"/>
                      <a:gd name="connsiteX7" fmla="*/ 500063 w 661035"/>
                      <a:gd name="connsiteY7" fmla="*/ 940118 h 1099185"/>
                      <a:gd name="connsiteX8" fmla="*/ 452605 w 661035"/>
                      <a:gd name="connsiteY8" fmla="*/ 914311 h 1099185"/>
                      <a:gd name="connsiteX9" fmla="*/ 451949 w 661035"/>
                      <a:gd name="connsiteY9" fmla="*/ 914906 h 1099185"/>
                      <a:gd name="connsiteX10" fmla="*/ 500063 w 661035"/>
                      <a:gd name="connsiteY10" fmla="*/ 941070 h 1099185"/>
                      <a:gd name="connsiteX11" fmla="*/ 451485 w 661035"/>
                      <a:gd name="connsiteY11" fmla="*/ 989648 h 1099185"/>
                      <a:gd name="connsiteX12" fmla="*/ 396629 w 661035"/>
                      <a:gd name="connsiteY12" fmla="*/ 1033155 h 1099185"/>
                      <a:gd name="connsiteX13" fmla="*/ 397193 w 661035"/>
                      <a:gd name="connsiteY13" fmla="*/ 1033462 h 1099185"/>
                      <a:gd name="connsiteX14" fmla="*/ 320041 w 661035"/>
                      <a:gd name="connsiteY14" fmla="*/ 1076325 h 1099185"/>
                      <a:gd name="connsiteX15" fmla="*/ 291343 w 661035"/>
                      <a:gd name="connsiteY15" fmla="*/ 1060767 h 1099185"/>
                      <a:gd name="connsiteX16" fmla="*/ 290403 w 661035"/>
                      <a:gd name="connsiteY16" fmla="*/ 1061621 h 1099185"/>
                      <a:gd name="connsiteX17" fmla="*/ 319088 w 661035"/>
                      <a:gd name="connsiteY17" fmla="*/ 1077277 h 1099185"/>
                      <a:gd name="connsiteX18" fmla="*/ 260985 w 661035"/>
                      <a:gd name="connsiteY18" fmla="*/ 1099185 h 1099185"/>
                      <a:gd name="connsiteX19" fmla="*/ 0 w 661035"/>
                      <a:gd name="connsiteY19" fmla="*/ 957262 h 1099185"/>
                      <a:gd name="connsiteX20" fmla="*/ 59055 w 661035"/>
                      <a:gd name="connsiteY20" fmla="*/ 935355 h 1099185"/>
                      <a:gd name="connsiteX21" fmla="*/ 284314 w 661035"/>
                      <a:gd name="connsiteY21" fmla="*/ 1058298 h 1099185"/>
                      <a:gd name="connsiteX22" fmla="*/ 284516 w 661035"/>
                      <a:gd name="connsiteY22" fmla="*/ 1057066 h 1099185"/>
                      <a:gd name="connsiteX23" fmla="*/ 60008 w 661035"/>
                      <a:gd name="connsiteY23" fmla="*/ 935355 h 1099185"/>
                      <a:gd name="connsiteX24" fmla="*/ 135745 w 661035"/>
                      <a:gd name="connsiteY24" fmla="*/ 891807 h 1099185"/>
                      <a:gd name="connsiteX25" fmla="*/ 135255 w 661035"/>
                      <a:gd name="connsiteY25" fmla="*/ 891540 h 1099185"/>
                      <a:gd name="connsiteX26" fmla="*/ 190500 w 661035"/>
                      <a:gd name="connsiteY26" fmla="*/ 847725 h 1099185"/>
                      <a:gd name="connsiteX27" fmla="*/ 239078 w 661035"/>
                      <a:gd name="connsiteY27" fmla="*/ 799148 h 1099185"/>
                      <a:gd name="connsiteX28" fmla="*/ 319738 w 661035"/>
                      <a:gd name="connsiteY28" fmla="*/ 843010 h 1099185"/>
                      <a:gd name="connsiteX29" fmla="*/ 239078 w 661035"/>
                      <a:gd name="connsiteY29" fmla="*/ 798196 h 1099185"/>
                      <a:gd name="connsiteX30" fmla="*/ 277307 w 661035"/>
                      <a:gd name="connsiteY30" fmla="*/ 750642 h 1099185"/>
                      <a:gd name="connsiteX31" fmla="*/ 277178 w 661035"/>
                      <a:gd name="connsiteY31" fmla="*/ 750571 h 1099185"/>
                      <a:gd name="connsiteX32" fmla="*/ 284798 w 661035"/>
                      <a:gd name="connsiteY32" fmla="*/ 740093 h 1099185"/>
                      <a:gd name="connsiteX33" fmla="*/ 323850 w 661035"/>
                      <a:gd name="connsiteY33" fmla="*/ 676275 h 1099185"/>
                      <a:gd name="connsiteX34" fmla="*/ 359092 w 661035"/>
                      <a:gd name="connsiteY34" fmla="*/ 597218 h 1099185"/>
                      <a:gd name="connsiteX35" fmla="*/ 220980 w 661035"/>
                      <a:gd name="connsiteY35" fmla="*/ 0 h 1099185"/>
                      <a:gd name="connsiteX36" fmla="*/ 481965 w 661035"/>
                      <a:gd name="connsiteY36" fmla="*/ 141922 h 1099185"/>
                      <a:gd name="connsiteX37" fmla="*/ 575310 w 661035"/>
                      <a:gd name="connsiteY37" fmla="*/ 214313 h 1099185"/>
                      <a:gd name="connsiteX38" fmla="*/ 661035 w 661035"/>
                      <a:gd name="connsiteY38" fmla="*/ 504825 h 1099185"/>
                      <a:gd name="connsiteX39" fmla="*/ 621030 w 661035"/>
                      <a:gd name="connsiteY39" fmla="*/ 739140 h 1099185"/>
                      <a:gd name="connsiteX40" fmla="*/ 360045 w 661035"/>
                      <a:gd name="connsiteY40" fmla="*/ 597218 h 1099185"/>
                      <a:gd name="connsiteX41" fmla="*/ 400050 w 661035"/>
                      <a:gd name="connsiteY41" fmla="*/ 362902 h 1099185"/>
                      <a:gd name="connsiteX42" fmla="*/ 314325 w 661035"/>
                      <a:gd name="connsiteY42" fmla="*/ 72390 h 1099185"/>
                      <a:gd name="connsiteX43" fmla="*/ 220980 w 661035"/>
                      <a:gd name="connsiteY43" fmla="*/ 0 h 1099185"/>
                      <a:gd name="connsiteX0" fmla="*/ 359092 w 661035"/>
                      <a:gd name="connsiteY0" fmla="*/ 597218 h 1099185"/>
                      <a:gd name="connsiteX1" fmla="*/ 620078 w 661035"/>
                      <a:gd name="connsiteY1" fmla="*/ 739140 h 1099185"/>
                      <a:gd name="connsiteX2" fmla="*/ 584835 w 661035"/>
                      <a:gd name="connsiteY2" fmla="*/ 818198 h 1099185"/>
                      <a:gd name="connsiteX3" fmla="*/ 584836 w 661035"/>
                      <a:gd name="connsiteY3" fmla="*/ 818198 h 1099185"/>
                      <a:gd name="connsiteX4" fmla="*/ 545783 w 661035"/>
                      <a:gd name="connsiteY4" fmla="*/ 882015 h 1099185"/>
                      <a:gd name="connsiteX5" fmla="*/ 538930 w 661035"/>
                      <a:gd name="connsiteY5" fmla="*/ 891439 h 1099185"/>
                      <a:gd name="connsiteX6" fmla="*/ 539116 w 661035"/>
                      <a:gd name="connsiteY6" fmla="*/ 891540 h 1099185"/>
                      <a:gd name="connsiteX7" fmla="*/ 500063 w 661035"/>
                      <a:gd name="connsiteY7" fmla="*/ 940118 h 1099185"/>
                      <a:gd name="connsiteX8" fmla="*/ 452605 w 661035"/>
                      <a:gd name="connsiteY8" fmla="*/ 914311 h 1099185"/>
                      <a:gd name="connsiteX9" fmla="*/ 500063 w 661035"/>
                      <a:gd name="connsiteY9" fmla="*/ 941070 h 1099185"/>
                      <a:gd name="connsiteX10" fmla="*/ 451485 w 661035"/>
                      <a:gd name="connsiteY10" fmla="*/ 989648 h 1099185"/>
                      <a:gd name="connsiteX11" fmla="*/ 396629 w 661035"/>
                      <a:gd name="connsiteY11" fmla="*/ 1033155 h 1099185"/>
                      <a:gd name="connsiteX12" fmla="*/ 397193 w 661035"/>
                      <a:gd name="connsiteY12" fmla="*/ 1033462 h 1099185"/>
                      <a:gd name="connsiteX13" fmla="*/ 320041 w 661035"/>
                      <a:gd name="connsiteY13" fmla="*/ 1076325 h 1099185"/>
                      <a:gd name="connsiteX14" fmla="*/ 291343 w 661035"/>
                      <a:gd name="connsiteY14" fmla="*/ 1060767 h 1099185"/>
                      <a:gd name="connsiteX15" fmla="*/ 290403 w 661035"/>
                      <a:gd name="connsiteY15" fmla="*/ 1061621 h 1099185"/>
                      <a:gd name="connsiteX16" fmla="*/ 319088 w 661035"/>
                      <a:gd name="connsiteY16" fmla="*/ 1077277 h 1099185"/>
                      <a:gd name="connsiteX17" fmla="*/ 260985 w 661035"/>
                      <a:gd name="connsiteY17" fmla="*/ 1099185 h 1099185"/>
                      <a:gd name="connsiteX18" fmla="*/ 0 w 661035"/>
                      <a:gd name="connsiteY18" fmla="*/ 957262 h 1099185"/>
                      <a:gd name="connsiteX19" fmla="*/ 59055 w 661035"/>
                      <a:gd name="connsiteY19" fmla="*/ 935355 h 1099185"/>
                      <a:gd name="connsiteX20" fmla="*/ 284314 w 661035"/>
                      <a:gd name="connsiteY20" fmla="*/ 1058298 h 1099185"/>
                      <a:gd name="connsiteX21" fmla="*/ 284516 w 661035"/>
                      <a:gd name="connsiteY21" fmla="*/ 1057066 h 1099185"/>
                      <a:gd name="connsiteX22" fmla="*/ 60008 w 661035"/>
                      <a:gd name="connsiteY22" fmla="*/ 935355 h 1099185"/>
                      <a:gd name="connsiteX23" fmla="*/ 135745 w 661035"/>
                      <a:gd name="connsiteY23" fmla="*/ 891807 h 1099185"/>
                      <a:gd name="connsiteX24" fmla="*/ 135255 w 661035"/>
                      <a:gd name="connsiteY24" fmla="*/ 891540 h 1099185"/>
                      <a:gd name="connsiteX25" fmla="*/ 190500 w 661035"/>
                      <a:gd name="connsiteY25" fmla="*/ 847725 h 1099185"/>
                      <a:gd name="connsiteX26" fmla="*/ 239078 w 661035"/>
                      <a:gd name="connsiteY26" fmla="*/ 799148 h 1099185"/>
                      <a:gd name="connsiteX27" fmla="*/ 319738 w 661035"/>
                      <a:gd name="connsiteY27" fmla="*/ 843010 h 1099185"/>
                      <a:gd name="connsiteX28" fmla="*/ 239078 w 661035"/>
                      <a:gd name="connsiteY28" fmla="*/ 798196 h 1099185"/>
                      <a:gd name="connsiteX29" fmla="*/ 277307 w 661035"/>
                      <a:gd name="connsiteY29" fmla="*/ 750642 h 1099185"/>
                      <a:gd name="connsiteX30" fmla="*/ 277178 w 661035"/>
                      <a:gd name="connsiteY30" fmla="*/ 750571 h 1099185"/>
                      <a:gd name="connsiteX31" fmla="*/ 284798 w 661035"/>
                      <a:gd name="connsiteY31" fmla="*/ 740093 h 1099185"/>
                      <a:gd name="connsiteX32" fmla="*/ 323850 w 661035"/>
                      <a:gd name="connsiteY32" fmla="*/ 676275 h 1099185"/>
                      <a:gd name="connsiteX33" fmla="*/ 359092 w 661035"/>
                      <a:gd name="connsiteY33" fmla="*/ 597218 h 1099185"/>
                      <a:gd name="connsiteX34" fmla="*/ 220980 w 661035"/>
                      <a:gd name="connsiteY34" fmla="*/ 0 h 1099185"/>
                      <a:gd name="connsiteX35" fmla="*/ 481965 w 661035"/>
                      <a:gd name="connsiteY35" fmla="*/ 141922 h 1099185"/>
                      <a:gd name="connsiteX36" fmla="*/ 575310 w 661035"/>
                      <a:gd name="connsiteY36" fmla="*/ 214313 h 1099185"/>
                      <a:gd name="connsiteX37" fmla="*/ 661035 w 661035"/>
                      <a:gd name="connsiteY37" fmla="*/ 504825 h 1099185"/>
                      <a:gd name="connsiteX38" fmla="*/ 621030 w 661035"/>
                      <a:gd name="connsiteY38" fmla="*/ 739140 h 1099185"/>
                      <a:gd name="connsiteX39" fmla="*/ 360045 w 661035"/>
                      <a:gd name="connsiteY39" fmla="*/ 597218 h 1099185"/>
                      <a:gd name="connsiteX40" fmla="*/ 400050 w 661035"/>
                      <a:gd name="connsiteY40" fmla="*/ 362902 h 1099185"/>
                      <a:gd name="connsiteX41" fmla="*/ 314325 w 661035"/>
                      <a:gd name="connsiteY41" fmla="*/ 72390 h 1099185"/>
                      <a:gd name="connsiteX42" fmla="*/ 220980 w 661035"/>
                      <a:gd name="connsiteY42" fmla="*/ 0 h 1099185"/>
                      <a:gd name="connsiteX0" fmla="*/ 359092 w 661035"/>
                      <a:gd name="connsiteY0" fmla="*/ 597218 h 1099185"/>
                      <a:gd name="connsiteX1" fmla="*/ 620078 w 661035"/>
                      <a:gd name="connsiteY1" fmla="*/ 739140 h 1099185"/>
                      <a:gd name="connsiteX2" fmla="*/ 584835 w 661035"/>
                      <a:gd name="connsiteY2" fmla="*/ 818198 h 1099185"/>
                      <a:gd name="connsiteX3" fmla="*/ 584836 w 661035"/>
                      <a:gd name="connsiteY3" fmla="*/ 818198 h 1099185"/>
                      <a:gd name="connsiteX4" fmla="*/ 545783 w 661035"/>
                      <a:gd name="connsiteY4" fmla="*/ 882015 h 1099185"/>
                      <a:gd name="connsiteX5" fmla="*/ 538930 w 661035"/>
                      <a:gd name="connsiteY5" fmla="*/ 891439 h 1099185"/>
                      <a:gd name="connsiteX6" fmla="*/ 539116 w 661035"/>
                      <a:gd name="connsiteY6" fmla="*/ 891540 h 1099185"/>
                      <a:gd name="connsiteX7" fmla="*/ 500063 w 661035"/>
                      <a:gd name="connsiteY7" fmla="*/ 940118 h 1099185"/>
                      <a:gd name="connsiteX8" fmla="*/ 500063 w 661035"/>
                      <a:gd name="connsiteY8" fmla="*/ 941070 h 1099185"/>
                      <a:gd name="connsiteX9" fmla="*/ 451485 w 661035"/>
                      <a:gd name="connsiteY9" fmla="*/ 989648 h 1099185"/>
                      <a:gd name="connsiteX10" fmla="*/ 396629 w 661035"/>
                      <a:gd name="connsiteY10" fmla="*/ 1033155 h 1099185"/>
                      <a:gd name="connsiteX11" fmla="*/ 397193 w 661035"/>
                      <a:gd name="connsiteY11" fmla="*/ 1033462 h 1099185"/>
                      <a:gd name="connsiteX12" fmla="*/ 320041 w 661035"/>
                      <a:gd name="connsiteY12" fmla="*/ 1076325 h 1099185"/>
                      <a:gd name="connsiteX13" fmla="*/ 291343 w 661035"/>
                      <a:gd name="connsiteY13" fmla="*/ 1060767 h 1099185"/>
                      <a:gd name="connsiteX14" fmla="*/ 290403 w 661035"/>
                      <a:gd name="connsiteY14" fmla="*/ 1061621 h 1099185"/>
                      <a:gd name="connsiteX15" fmla="*/ 319088 w 661035"/>
                      <a:gd name="connsiteY15" fmla="*/ 1077277 h 1099185"/>
                      <a:gd name="connsiteX16" fmla="*/ 260985 w 661035"/>
                      <a:gd name="connsiteY16" fmla="*/ 1099185 h 1099185"/>
                      <a:gd name="connsiteX17" fmla="*/ 0 w 661035"/>
                      <a:gd name="connsiteY17" fmla="*/ 957262 h 1099185"/>
                      <a:gd name="connsiteX18" fmla="*/ 59055 w 661035"/>
                      <a:gd name="connsiteY18" fmla="*/ 935355 h 1099185"/>
                      <a:gd name="connsiteX19" fmla="*/ 284314 w 661035"/>
                      <a:gd name="connsiteY19" fmla="*/ 1058298 h 1099185"/>
                      <a:gd name="connsiteX20" fmla="*/ 284516 w 661035"/>
                      <a:gd name="connsiteY20" fmla="*/ 1057066 h 1099185"/>
                      <a:gd name="connsiteX21" fmla="*/ 60008 w 661035"/>
                      <a:gd name="connsiteY21" fmla="*/ 935355 h 1099185"/>
                      <a:gd name="connsiteX22" fmla="*/ 135745 w 661035"/>
                      <a:gd name="connsiteY22" fmla="*/ 891807 h 1099185"/>
                      <a:gd name="connsiteX23" fmla="*/ 135255 w 661035"/>
                      <a:gd name="connsiteY23" fmla="*/ 891540 h 1099185"/>
                      <a:gd name="connsiteX24" fmla="*/ 190500 w 661035"/>
                      <a:gd name="connsiteY24" fmla="*/ 847725 h 1099185"/>
                      <a:gd name="connsiteX25" fmla="*/ 239078 w 661035"/>
                      <a:gd name="connsiteY25" fmla="*/ 799148 h 1099185"/>
                      <a:gd name="connsiteX26" fmla="*/ 319738 w 661035"/>
                      <a:gd name="connsiteY26" fmla="*/ 843010 h 1099185"/>
                      <a:gd name="connsiteX27" fmla="*/ 239078 w 661035"/>
                      <a:gd name="connsiteY27" fmla="*/ 798196 h 1099185"/>
                      <a:gd name="connsiteX28" fmla="*/ 277307 w 661035"/>
                      <a:gd name="connsiteY28" fmla="*/ 750642 h 1099185"/>
                      <a:gd name="connsiteX29" fmla="*/ 277178 w 661035"/>
                      <a:gd name="connsiteY29" fmla="*/ 750571 h 1099185"/>
                      <a:gd name="connsiteX30" fmla="*/ 284798 w 661035"/>
                      <a:gd name="connsiteY30" fmla="*/ 740093 h 1099185"/>
                      <a:gd name="connsiteX31" fmla="*/ 323850 w 661035"/>
                      <a:gd name="connsiteY31" fmla="*/ 676275 h 1099185"/>
                      <a:gd name="connsiteX32" fmla="*/ 359092 w 661035"/>
                      <a:gd name="connsiteY32" fmla="*/ 597218 h 1099185"/>
                      <a:gd name="connsiteX33" fmla="*/ 220980 w 661035"/>
                      <a:gd name="connsiteY33" fmla="*/ 0 h 1099185"/>
                      <a:gd name="connsiteX34" fmla="*/ 481965 w 661035"/>
                      <a:gd name="connsiteY34" fmla="*/ 141922 h 1099185"/>
                      <a:gd name="connsiteX35" fmla="*/ 575310 w 661035"/>
                      <a:gd name="connsiteY35" fmla="*/ 214313 h 1099185"/>
                      <a:gd name="connsiteX36" fmla="*/ 661035 w 661035"/>
                      <a:gd name="connsiteY36" fmla="*/ 504825 h 1099185"/>
                      <a:gd name="connsiteX37" fmla="*/ 621030 w 661035"/>
                      <a:gd name="connsiteY37" fmla="*/ 739140 h 1099185"/>
                      <a:gd name="connsiteX38" fmla="*/ 360045 w 661035"/>
                      <a:gd name="connsiteY38" fmla="*/ 597218 h 1099185"/>
                      <a:gd name="connsiteX39" fmla="*/ 400050 w 661035"/>
                      <a:gd name="connsiteY39" fmla="*/ 362902 h 1099185"/>
                      <a:gd name="connsiteX40" fmla="*/ 314325 w 661035"/>
                      <a:gd name="connsiteY40" fmla="*/ 72390 h 1099185"/>
                      <a:gd name="connsiteX41" fmla="*/ 220980 w 661035"/>
                      <a:gd name="connsiteY41" fmla="*/ 0 h 1099185"/>
                      <a:gd name="connsiteX0" fmla="*/ 359092 w 661035"/>
                      <a:gd name="connsiteY0" fmla="*/ 597218 h 1099185"/>
                      <a:gd name="connsiteX1" fmla="*/ 620078 w 661035"/>
                      <a:gd name="connsiteY1" fmla="*/ 739140 h 1099185"/>
                      <a:gd name="connsiteX2" fmla="*/ 584835 w 661035"/>
                      <a:gd name="connsiteY2" fmla="*/ 818198 h 1099185"/>
                      <a:gd name="connsiteX3" fmla="*/ 584836 w 661035"/>
                      <a:gd name="connsiteY3" fmla="*/ 818198 h 1099185"/>
                      <a:gd name="connsiteX4" fmla="*/ 545783 w 661035"/>
                      <a:gd name="connsiteY4" fmla="*/ 882015 h 1099185"/>
                      <a:gd name="connsiteX5" fmla="*/ 538930 w 661035"/>
                      <a:gd name="connsiteY5" fmla="*/ 891439 h 1099185"/>
                      <a:gd name="connsiteX6" fmla="*/ 539116 w 661035"/>
                      <a:gd name="connsiteY6" fmla="*/ 891540 h 1099185"/>
                      <a:gd name="connsiteX7" fmla="*/ 500063 w 661035"/>
                      <a:gd name="connsiteY7" fmla="*/ 940118 h 1099185"/>
                      <a:gd name="connsiteX8" fmla="*/ 500063 w 661035"/>
                      <a:gd name="connsiteY8" fmla="*/ 941070 h 1099185"/>
                      <a:gd name="connsiteX9" fmla="*/ 451485 w 661035"/>
                      <a:gd name="connsiteY9" fmla="*/ 989648 h 1099185"/>
                      <a:gd name="connsiteX10" fmla="*/ 396629 w 661035"/>
                      <a:gd name="connsiteY10" fmla="*/ 1033155 h 1099185"/>
                      <a:gd name="connsiteX11" fmla="*/ 397193 w 661035"/>
                      <a:gd name="connsiteY11" fmla="*/ 1033462 h 1099185"/>
                      <a:gd name="connsiteX12" fmla="*/ 320041 w 661035"/>
                      <a:gd name="connsiteY12" fmla="*/ 1076325 h 1099185"/>
                      <a:gd name="connsiteX13" fmla="*/ 291343 w 661035"/>
                      <a:gd name="connsiteY13" fmla="*/ 1060767 h 1099185"/>
                      <a:gd name="connsiteX14" fmla="*/ 290403 w 661035"/>
                      <a:gd name="connsiteY14" fmla="*/ 1061621 h 1099185"/>
                      <a:gd name="connsiteX15" fmla="*/ 319088 w 661035"/>
                      <a:gd name="connsiteY15" fmla="*/ 1077277 h 1099185"/>
                      <a:gd name="connsiteX16" fmla="*/ 260985 w 661035"/>
                      <a:gd name="connsiteY16" fmla="*/ 1099185 h 1099185"/>
                      <a:gd name="connsiteX17" fmla="*/ 0 w 661035"/>
                      <a:gd name="connsiteY17" fmla="*/ 957262 h 1099185"/>
                      <a:gd name="connsiteX18" fmla="*/ 59055 w 661035"/>
                      <a:gd name="connsiteY18" fmla="*/ 935355 h 1099185"/>
                      <a:gd name="connsiteX19" fmla="*/ 284314 w 661035"/>
                      <a:gd name="connsiteY19" fmla="*/ 1058298 h 1099185"/>
                      <a:gd name="connsiteX20" fmla="*/ 284516 w 661035"/>
                      <a:gd name="connsiteY20" fmla="*/ 1057066 h 1099185"/>
                      <a:gd name="connsiteX21" fmla="*/ 60008 w 661035"/>
                      <a:gd name="connsiteY21" fmla="*/ 935355 h 1099185"/>
                      <a:gd name="connsiteX22" fmla="*/ 135745 w 661035"/>
                      <a:gd name="connsiteY22" fmla="*/ 891807 h 1099185"/>
                      <a:gd name="connsiteX23" fmla="*/ 135255 w 661035"/>
                      <a:gd name="connsiteY23" fmla="*/ 891540 h 1099185"/>
                      <a:gd name="connsiteX24" fmla="*/ 190500 w 661035"/>
                      <a:gd name="connsiteY24" fmla="*/ 847725 h 1099185"/>
                      <a:gd name="connsiteX25" fmla="*/ 239078 w 661035"/>
                      <a:gd name="connsiteY25" fmla="*/ 799148 h 1099185"/>
                      <a:gd name="connsiteX26" fmla="*/ 239078 w 661035"/>
                      <a:gd name="connsiteY26" fmla="*/ 798196 h 1099185"/>
                      <a:gd name="connsiteX27" fmla="*/ 277307 w 661035"/>
                      <a:gd name="connsiteY27" fmla="*/ 750642 h 1099185"/>
                      <a:gd name="connsiteX28" fmla="*/ 277178 w 661035"/>
                      <a:gd name="connsiteY28" fmla="*/ 750571 h 1099185"/>
                      <a:gd name="connsiteX29" fmla="*/ 284798 w 661035"/>
                      <a:gd name="connsiteY29" fmla="*/ 740093 h 1099185"/>
                      <a:gd name="connsiteX30" fmla="*/ 323850 w 661035"/>
                      <a:gd name="connsiteY30" fmla="*/ 676275 h 1099185"/>
                      <a:gd name="connsiteX31" fmla="*/ 359092 w 661035"/>
                      <a:gd name="connsiteY31" fmla="*/ 597218 h 1099185"/>
                      <a:gd name="connsiteX32" fmla="*/ 220980 w 661035"/>
                      <a:gd name="connsiteY32" fmla="*/ 0 h 1099185"/>
                      <a:gd name="connsiteX33" fmla="*/ 481965 w 661035"/>
                      <a:gd name="connsiteY33" fmla="*/ 141922 h 1099185"/>
                      <a:gd name="connsiteX34" fmla="*/ 575310 w 661035"/>
                      <a:gd name="connsiteY34" fmla="*/ 214313 h 1099185"/>
                      <a:gd name="connsiteX35" fmla="*/ 661035 w 661035"/>
                      <a:gd name="connsiteY35" fmla="*/ 504825 h 1099185"/>
                      <a:gd name="connsiteX36" fmla="*/ 621030 w 661035"/>
                      <a:gd name="connsiteY36" fmla="*/ 739140 h 1099185"/>
                      <a:gd name="connsiteX37" fmla="*/ 360045 w 661035"/>
                      <a:gd name="connsiteY37" fmla="*/ 597218 h 1099185"/>
                      <a:gd name="connsiteX38" fmla="*/ 400050 w 661035"/>
                      <a:gd name="connsiteY38" fmla="*/ 362902 h 1099185"/>
                      <a:gd name="connsiteX39" fmla="*/ 314325 w 661035"/>
                      <a:gd name="connsiteY39" fmla="*/ 72390 h 1099185"/>
                      <a:gd name="connsiteX40" fmla="*/ 220980 w 661035"/>
                      <a:gd name="connsiteY40" fmla="*/ 0 h 1099185"/>
                      <a:gd name="connsiteX0" fmla="*/ 359092 w 661035"/>
                      <a:gd name="connsiteY0" fmla="*/ 597218 h 1099185"/>
                      <a:gd name="connsiteX1" fmla="*/ 620078 w 661035"/>
                      <a:gd name="connsiteY1" fmla="*/ 739140 h 1099185"/>
                      <a:gd name="connsiteX2" fmla="*/ 584835 w 661035"/>
                      <a:gd name="connsiteY2" fmla="*/ 818198 h 1099185"/>
                      <a:gd name="connsiteX3" fmla="*/ 584836 w 661035"/>
                      <a:gd name="connsiteY3" fmla="*/ 818198 h 1099185"/>
                      <a:gd name="connsiteX4" fmla="*/ 545783 w 661035"/>
                      <a:gd name="connsiteY4" fmla="*/ 882015 h 1099185"/>
                      <a:gd name="connsiteX5" fmla="*/ 538930 w 661035"/>
                      <a:gd name="connsiteY5" fmla="*/ 891439 h 1099185"/>
                      <a:gd name="connsiteX6" fmla="*/ 539116 w 661035"/>
                      <a:gd name="connsiteY6" fmla="*/ 891540 h 1099185"/>
                      <a:gd name="connsiteX7" fmla="*/ 500063 w 661035"/>
                      <a:gd name="connsiteY7" fmla="*/ 940118 h 1099185"/>
                      <a:gd name="connsiteX8" fmla="*/ 500063 w 661035"/>
                      <a:gd name="connsiteY8" fmla="*/ 941070 h 1099185"/>
                      <a:gd name="connsiteX9" fmla="*/ 451485 w 661035"/>
                      <a:gd name="connsiteY9" fmla="*/ 989648 h 1099185"/>
                      <a:gd name="connsiteX10" fmla="*/ 396629 w 661035"/>
                      <a:gd name="connsiteY10" fmla="*/ 1033155 h 1099185"/>
                      <a:gd name="connsiteX11" fmla="*/ 397193 w 661035"/>
                      <a:gd name="connsiteY11" fmla="*/ 1033462 h 1099185"/>
                      <a:gd name="connsiteX12" fmla="*/ 320041 w 661035"/>
                      <a:gd name="connsiteY12" fmla="*/ 1076325 h 1099185"/>
                      <a:gd name="connsiteX13" fmla="*/ 291343 w 661035"/>
                      <a:gd name="connsiteY13" fmla="*/ 1060767 h 1099185"/>
                      <a:gd name="connsiteX14" fmla="*/ 290403 w 661035"/>
                      <a:gd name="connsiteY14" fmla="*/ 1061621 h 1099185"/>
                      <a:gd name="connsiteX15" fmla="*/ 319088 w 661035"/>
                      <a:gd name="connsiteY15" fmla="*/ 1077277 h 1099185"/>
                      <a:gd name="connsiteX16" fmla="*/ 260985 w 661035"/>
                      <a:gd name="connsiteY16" fmla="*/ 1099185 h 1099185"/>
                      <a:gd name="connsiteX17" fmla="*/ 0 w 661035"/>
                      <a:gd name="connsiteY17" fmla="*/ 957262 h 1099185"/>
                      <a:gd name="connsiteX18" fmla="*/ 59055 w 661035"/>
                      <a:gd name="connsiteY18" fmla="*/ 935355 h 1099185"/>
                      <a:gd name="connsiteX19" fmla="*/ 284314 w 661035"/>
                      <a:gd name="connsiteY19" fmla="*/ 1058298 h 1099185"/>
                      <a:gd name="connsiteX20" fmla="*/ 60008 w 661035"/>
                      <a:gd name="connsiteY20" fmla="*/ 935355 h 1099185"/>
                      <a:gd name="connsiteX21" fmla="*/ 135745 w 661035"/>
                      <a:gd name="connsiteY21" fmla="*/ 891807 h 1099185"/>
                      <a:gd name="connsiteX22" fmla="*/ 135255 w 661035"/>
                      <a:gd name="connsiteY22" fmla="*/ 891540 h 1099185"/>
                      <a:gd name="connsiteX23" fmla="*/ 190500 w 661035"/>
                      <a:gd name="connsiteY23" fmla="*/ 847725 h 1099185"/>
                      <a:gd name="connsiteX24" fmla="*/ 239078 w 661035"/>
                      <a:gd name="connsiteY24" fmla="*/ 799148 h 1099185"/>
                      <a:gd name="connsiteX25" fmla="*/ 239078 w 661035"/>
                      <a:gd name="connsiteY25" fmla="*/ 798196 h 1099185"/>
                      <a:gd name="connsiteX26" fmla="*/ 277307 w 661035"/>
                      <a:gd name="connsiteY26" fmla="*/ 750642 h 1099185"/>
                      <a:gd name="connsiteX27" fmla="*/ 277178 w 661035"/>
                      <a:gd name="connsiteY27" fmla="*/ 750571 h 1099185"/>
                      <a:gd name="connsiteX28" fmla="*/ 284798 w 661035"/>
                      <a:gd name="connsiteY28" fmla="*/ 740093 h 1099185"/>
                      <a:gd name="connsiteX29" fmla="*/ 323850 w 661035"/>
                      <a:gd name="connsiteY29" fmla="*/ 676275 h 1099185"/>
                      <a:gd name="connsiteX30" fmla="*/ 359092 w 661035"/>
                      <a:gd name="connsiteY30" fmla="*/ 597218 h 1099185"/>
                      <a:gd name="connsiteX31" fmla="*/ 220980 w 661035"/>
                      <a:gd name="connsiteY31" fmla="*/ 0 h 1099185"/>
                      <a:gd name="connsiteX32" fmla="*/ 481965 w 661035"/>
                      <a:gd name="connsiteY32" fmla="*/ 141922 h 1099185"/>
                      <a:gd name="connsiteX33" fmla="*/ 575310 w 661035"/>
                      <a:gd name="connsiteY33" fmla="*/ 214313 h 1099185"/>
                      <a:gd name="connsiteX34" fmla="*/ 661035 w 661035"/>
                      <a:gd name="connsiteY34" fmla="*/ 504825 h 1099185"/>
                      <a:gd name="connsiteX35" fmla="*/ 621030 w 661035"/>
                      <a:gd name="connsiteY35" fmla="*/ 739140 h 1099185"/>
                      <a:gd name="connsiteX36" fmla="*/ 360045 w 661035"/>
                      <a:gd name="connsiteY36" fmla="*/ 597218 h 1099185"/>
                      <a:gd name="connsiteX37" fmla="*/ 400050 w 661035"/>
                      <a:gd name="connsiteY37" fmla="*/ 362902 h 1099185"/>
                      <a:gd name="connsiteX38" fmla="*/ 314325 w 661035"/>
                      <a:gd name="connsiteY38" fmla="*/ 72390 h 1099185"/>
                      <a:gd name="connsiteX39" fmla="*/ 220980 w 661035"/>
                      <a:gd name="connsiteY39" fmla="*/ 0 h 1099185"/>
                      <a:gd name="connsiteX0" fmla="*/ 359092 w 661035"/>
                      <a:gd name="connsiteY0" fmla="*/ 597218 h 1099185"/>
                      <a:gd name="connsiteX1" fmla="*/ 620078 w 661035"/>
                      <a:gd name="connsiteY1" fmla="*/ 739140 h 1099185"/>
                      <a:gd name="connsiteX2" fmla="*/ 584835 w 661035"/>
                      <a:gd name="connsiteY2" fmla="*/ 818198 h 1099185"/>
                      <a:gd name="connsiteX3" fmla="*/ 584836 w 661035"/>
                      <a:gd name="connsiteY3" fmla="*/ 818198 h 1099185"/>
                      <a:gd name="connsiteX4" fmla="*/ 545783 w 661035"/>
                      <a:gd name="connsiteY4" fmla="*/ 882015 h 1099185"/>
                      <a:gd name="connsiteX5" fmla="*/ 538930 w 661035"/>
                      <a:gd name="connsiteY5" fmla="*/ 891439 h 1099185"/>
                      <a:gd name="connsiteX6" fmla="*/ 539116 w 661035"/>
                      <a:gd name="connsiteY6" fmla="*/ 891540 h 1099185"/>
                      <a:gd name="connsiteX7" fmla="*/ 500063 w 661035"/>
                      <a:gd name="connsiteY7" fmla="*/ 940118 h 1099185"/>
                      <a:gd name="connsiteX8" fmla="*/ 500063 w 661035"/>
                      <a:gd name="connsiteY8" fmla="*/ 941070 h 1099185"/>
                      <a:gd name="connsiteX9" fmla="*/ 451485 w 661035"/>
                      <a:gd name="connsiteY9" fmla="*/ 989648 h 1099185"/>
                      <a:gd name="connsiteX10" fmla="*/ 396629 w 661035"/>
                      <a:gd name="connsiteY10" fmla="*/ 1033155 h 1099185"/>
                      <a:gd name="connsiteX11" fmla="*/ 397193 w 661035"/>
                      <a:gd name="connsiteY11" fmla="*/ 1033462 h 1099185"/>
                      <a:gd name="connsiteX12" fmla="*/ 320041 w 661035"/>
                      <a:gd name="connsiteY12" fmla="*/ 1076325 h 1099185"/>
                      <a:gd name="connsiteX13" fmla="*/ 291343 w 661035"/>
                      <a:gd name="connsiteY13" fmla="*/ 1060767 h 1099185"/>
                      <a:gd name="connsiteX14" fmla="*/ 290403 w 661035"/>
                      <a:gd name="connsiteY14" fmla="*/ 1061621 h 1099185"/>
                      <a:gd name="connsiteX15" fmla="*/ 319088 w 661035"/>
                      <a:gd name="connsiteY15" fmla="*/ 1077277 h 1099185"/>
                      <a:gd name="connsiteX16" fmla="*/ 260985 w 661035"/>
                      <a:gd name="connsiteY16" fmla="*/ 1099185 h 1099185"/>
                      <a:gd name="connsiteX17" fmla="*/ 0 w 661035"/>
                      <a:gd name="connsiteY17" fmla="*/ 957262 h 1099185"/>
                      <a:gd name="connsiteX18" fmla="*/ 59055 w 661035"/>
                      <a:gd name="connsiteY18" fmla="*/ 935355 h 1099185"/>
                      <a:gd name="connsiteX19" fmla="*/ 60008 w 661035"/>
                      <a:gd name="connsiteY19" fmla="*/ 935355 h 1099185"/>
                      <a:gd name="connsiteX20" fmla="*/ 135745 w 661035"/>
                      <a:gd name="connsiteY20" fmla="*/ 891807 h 1099185"/>
                      <a:gd name="connsiteX21" fmla="*/ 135255 w 661035"/>
                      <a:gd name="connsiteY21" fmla="*/ 891540 h 1099185"/>
                      <a:gd name="connsiteX22" fmla="*/ 190500 w 661035"/>
                      <a:gd name="connsiteY22" fmla="*/ 847725 h 1099185"/>
                      <a:gd name="connsiteX23" fmla="*/ 239078 w 661035"/>
                      <a:gd name="connsiteY23" fmla="*/ 799148 h 1099185"/>
                      <a:gd name="connsiteX24" fmla="*/ 239078 w 661035"/>
                      <a:gd name="connsiteY24" fmla="*/ 798196 h 1099185"/>
                      <a:gd name="connsiteX25" fmla="*/ 277307 w 661035"/>
                      <a:gd name="connsiteY25" fmla="*/ 750642 h 1099185"/>
                      <a:gd name="connsiteX26" fmla="*/ 277178 w 661035"/>
                      <a:gd name="connsiteY26" fmla="*/ 750571 h 1099185"/>
                      <a:gd name="connsiteX27" fmla="*/ 284798 w 661035"/>
                      <a:gd name="connsiteY27" fmla="*/ 740093 h 1099185"/>
                      <a:gd name="connsiteX28" fmla="*/ 323850 w 661035"/>
                      <a:gd name="connsiteY28" fmla="*/ 676275 h 1099185"/>
                      <a:gd name="connsiteX29" fmla="*/ 359092 w 661035"/>
                      <a:gd name="connsiteY29" fmla="*/ 597218 h 1099185"/>
                      <a:gd name="connsiteX30" fmla="*/ 220980 w 661035"/>
                      <a:gd name="connsiteY30" fmla="*/ 0 h 1099185"/>
                      <a:gd name="connsiteX31" fmla="*/ 481965 w 661035"/>
                      <a:gd name="connsiteY31" fmla="*/ 141922 h 1099185"/>
                      <a:gd name="connsiteX32" fmla="*/ 575310 w 661035"/>
                      <a:gd name="connsiteY32" fmla="*/ 214313 h 1099185"/>
                      <a:gd name="connsiteX33" fmla="*/ 661035 w 661035"/>
                      <a:gd name="connsiteY33" fmla="*/ 504825 h 1099185"/>
                      <a:gd name="connsiteX34" fmla="*/ 621030 w 661035"/>
                      <a:gd name="connsiteY34" fmla="*/ 739140 h 1099185"/>
                      <a:gd name="connsiteX35" fmla="*/ 360045 w 661035"/>
                      <a:gd name="connsiteY35" fmla="*/ 597218 h 1099185"/>
                      <a:gd name="connsiteX36" fmla="*/ 400050 w 661035"/>
                      <a:gd name="connsiteY36" fmla="*/ 362902 h 1099185"/>
                      <a:gd name="connsiteX37" fmla="*/ 314325 w 661035"/>
                      <a:gd name="connsiteY37" fmla="*/ 72390 h 1099185"/>
                      <a:gd name="connsiteX38" fmla="*/ 220980 w 661035"/>
                      <a:gd name="connsiteY38" fmla="*/ 0 h 1099185"/>
                      <a:gd name="connsiteX0" fmla="*/ 359092 w 661035"/>
                      <a:gd name="connsiteY0" fmla="*/ 597218 h 1099185"/>
                      <a:gd name="connsiteX1" fmla="*/ 620078 w 661035"/>
                      <a:gd name="connsiteY1" fmla="*/ 739140 h 1099185"/>
                      <a:gd name="connsiteX2" fmla="*/ 584835 w 661035"/>
                      <a:gd name="connsiteY2" fmla="*/ 818198 h 1099185"/>
                      <a:gd name="connsiteX3" fmla="*/ 584836 w 661035"/>
                      <a:gd name="connsiteY3" fmla="*/ 818198 h 1099185"/>
                      <a:gd name="connsiteX4" fmla="*/ 545783 w 661035"/>
                      <a:gd name="connsiteY4" fmla="*/ 882015 h 1099185"/>
                      <a:gd name="connsiteX5" fmla="*/ 538930 w 661035"/>
                      <a:gd name="connsiteY5" fmla="*/ 891439 h 1099185"/>
                      <a:gd name="connsiteX6" fmla="*/ 539116 w 661035"/>
                      <a:gd name="connsiteY6" fmla="*/ 891540 h 1099185"/>
                      <a:gd name="connsiteX7" fmla="*/ 500063 w 661035"/>
                      <a:gd name="connsiteY7" fmla="*/ 940118 h 1099185"/>
                      <a:gd name="connsiteX8" fmla="*/ 500063 w 661035"/>
                      <a:gd name="connsiteY8" fmla="*/ 941070 h 1099185"/>
                      <a:gd name="connsiteX9" fmla="*/ 451485 w 661035"/>
                      <a:gd name="connsiteY9" fmla="*/ 989648 h 1099185"/>
                      <a:gd name="connsiteX10" fmla="*/ 396629 w 661035"/>
                      <a:gd name="connsiteY10" fmla="*/ 1033155 h 1099185"/>
                      <a:gd name="connsiteX11" fmla="*/ 397193 w 661035"/>
                      <a:gd name="connsiteY11" fmla="*/ 1033462 h 1099185"/>
                      <a:gd name="connsiteX12" fmla="*/ 320041 w 661035"/>
                      <a:gd name="connsiteY12" fmla="*/ 1076325 h 1099185"/>
                      <a:gd name="connsiteX13" fmla="*/ 291343 w 661035"/>
                      <a:gd name="connsiteY13" fmla="*/ 1060767 h 1099185"/>
                      <a:gd name="connsiteX14" fmla="*/ 319088 w 661035"/>
                      <a:gd name="connsiteY14" fmla="*/ 1077277 h 1099185"/>
                      <a:gd name="connsiteX15" fmla="*/ 260985 w 661035"/>
                      <a:gd name="connsiteY15" fmla="*/ 1099185 h 1099185"/>
                      <a:gd name="connsiteX16" fmla="*/ 0 w 661035"/>
                      <a:gd name="connsiteY16" fmla="*/ 957262 h 1099185"/>
                      <a:gd name="connsiteX17" fmla="*/ 59055 w 661035"/>
                      <a:gd name="connsiteY17" fmla="*/ 935355 h 1099185"/>
                      <a:gd name="connsiteX18" fmla="*/ 60008 w 661035"/>
                      <a:gd name="connsiteY18" fmla="*/ 935355 h 1099185"/>
                      <a:gd name="connsiteX19" fmla="*/ 135745 w 661035"/>
                      <a:gd name="connsiteY19" fmla="*/ 891807 h 1099185"/>
                      <a:gd name="connsiteX20" fmla="*/ 135255 w 661035"/>
                      <a:gd name="connsiteY20" fmla="*/ 891540 h 1099185"/>
                      <a:gd name="connsiteX21" fmla="*/ 190500 w 661035"/>
                      <a:gd name="connsiteY21" fmla="*/ 847725 h 1099185"/>
                      <a:gd name="connsiteX22" fmla="*/ 239078 w 661035"/>
                      <a:gd name="connsiteY22" fmla="*/ 799148 h 1099185"/>
                      <a:gd name="connsiteX23" fmla="*/ 239078 w 661035"/>
                      <a:gd name="connsiteY23" fmla="*/ 798196 h 1099185"/>
                      <a:gd name="connsiteX24" fmla="*/ 277307 w 661035"/>
                      <a:gd name="connsiteY24" fmla="*/ 750642 h 1099185"/>
                      <a:gd name="connsiteX25" fmla="*/ 277178 w 661035"/>
                      <a:gd name="connsiteY25" fmla="*/ 750571 h 1099185"/>
                      <a:gd name="connsiteX26" fmla="*/ 284798 w 661035"/>
                      <a:gd name="connsiteY26" fmla="*/ 740093 h 1099185"/>
                      <a:gd name="connsiteX27" fmla="*/ 323850 w 661035"/>
                      <a:gd name="connsiteY27" fmla="*/ 676275 h 1099185"/>
                      <a:gd name="connsiteX28" fmla="*/ 359092 w 661035"/>
                      <a:gd name="connsiteY28" fmla="*/ 597218 h 1099185"/>
                      <a:gd name="connsiteX29" fmla="*/ 220980 w 661035"/>
                      <a:gd name="connsiteY29" fmla="*/ 0 h 1099185"/>
                      <a:gd name="connsiteX30" fmla="*/ 481965 w 661035"/>
                      <a:gd name="connsiteY30" fmla="*/ 141922 h 1099185"/>
                      <a:gd name="connsiteX31" fmla="*/ 575310 w 661035"/>
                      <a:gd name="connsiteY31" fmla="*/ 214313 h 1099185"/>
                      <a:gd name="connsiteX32" fmla="*/ 661035 w 661035"/>
                      <a:gd name="connsiteY32" fmla="*/ 504825 h 1099185"/>
                      <a:gd name="connsiteX33" fmla="*/ 621030 w 661035"/>
                      <a:gd name="connsiteY33" fmla="*/ 739140 h 1099185"/>
                      <a:gd name="connsiteX34" fmla="*/ 360045 w 661035"/>
                      <a:gd name="connsiteY34" fmla="*/ 597218 h 1099185"/>
                      <a:gd name="connsiteX35" fmla="*/ 400050 w 661035"/>
                      <a:gd name="connsiteY35" fmla="*/ 362902 h 1099185"/>
                      <a:gd name="connsiteX36" fmla="*/ 314325 w 661035"/>
                      <a:gd name="connsiteY36" fmla="*/ 72390 h 1099185"/>
                      <a:gd name="connsiteX37" fmla="*/ 220980 w 661035"/>
                      <a:gd name="connsiteY37" fmla="*/ 0 h 1099185"/>
                      <a:gd name="connsiteX0" fmla="*/ 359092 w 661035"/>
                      <a:gd name="connsiteY0" fmla="*/ 597218 h 1099185"/>
                      <a:gd name="connsiteX1" fmla="*/ 620078 w 661035"/>
                      <a:gd name="connsiteY1" fmla="*/ 739140 h 1099185"/>
                      <a:gd name="connsiteX2" fmla="*/ 584835 w 661035"/>
                      <a:gd name="connsiteY2" fmla="*/ 818198 h 1099185"/>
                      <a:gd name="connsiteX3" fmla="*/ 584836 w 661035"/>
                      <a:gd name="connsiteY3" fmla="*/ 818198 h 1099185"/>
                      <a:gd name="connsiteX4" fmla="*/ 545783 w 661035"/>
                      <a:gd name="connsiteY4" fmla="*/ 882015 h 1099185"/>
                      <a:gd name="connsiteX5" fmla="*/ 538930 w 661035"/>
                      <a:gd name="connsiteY5" fmla="*/ 891439 h 1099185"/>
                      <a:gd name="connsiteX6" fmla="*/ 539116 w 661035"/>
                      <a:gd name="connsiteY6" fmla="*/ 891540 h 1099185"/>
                      <a:gd name="connsiteX7" fmla="*/ 500063 w 661035"/>
                      <a:gd name="connsiteY7" fmla="*/ 940118 h 1099185"/>
                      <a:gd name="connsiteX8" fmla="*/ 500063 w 661035"/>
                      <a:gd name="connsiteY8" fmla="*/ 941070 h 1099185"/>
                      <a:gd name="connsiteX9" fmla="*/ 451485 w 661035"/>
                      <a:gd name="connsiteY9" fmla="*/ 989648 h 1099185"/>
                      <a:gd name="connsiteX10" fmla="*/ 396629 w 661035"/>
                      <a:gd name="connsiteY10" fmla="*/ 1033155 h 1099185"/>
                      <a:gd name="connsiteX11" fmla="*/ 397193 w 661035"/>
                      <a:gd name="connsiteY11" fmla="*/ 1033462 h 1099185"/>
                      <a:gd name="connsiteX12" fmla="*/ 320041 w 661035"/>
                      <a:gd name="connsiteY12" fmla="*/ 1076325 h 1099185"/>
                      <a:gd name="connsiteX13" fmla="*/ 319088 w 661035"/>
                      <a:gd name="connsiteY13" fmla="*/ 1077277 h 1099185"/>
                      <a:gd name="connsiteX14" fmla="*/ 260985 w 661035"/>
                      <a:gd name="connsiteY14" fmla="*/ 1099185 h 1099185"/>
                      <a:gd name="connsiteX15" fmla="*/ 0 w 661035"/>
                      <a:gd name="connsiteY15" fmla="*/ 957262 h 1099185"/>
                      <a:gd name="connsiteX16" fmla="*/ 59055 w 661035"/>
                      <a:gd name="connsiteY16" fmla="*/ 935355 h 1099185"/>
                      <a:gd name="connsiteX17" fmla="*/ 60008 w 661035"/>
                      <a:gd name="connsiteY17" fmla="*/ 935355 h 1099185"/>
                      <a:gd name="connsiteX18" fmla="*/ 135745 w 661035"/>
                      <a:gd name="connsiteY18" fmla="*/ 891807 h 1099185"/>
                      <a:gd name="connsiteX19" fmla="*/ 135255 w 661035"/>
                      <a:gd name="connsiteY19" fmla="*/ 891540 h 1099185"/>
                      <a:gd name="connsiteX20" fmla="*/ 190500 w 661035"/>
                      <a:gd name="connsiteY20" fmla="*/ 847725 h 1099185"/>
                      <a:gd name="connsiteX21" fmla="*/ 239078 w 661035"/>
                      <a:gd name="connsiteY21" fmla="*/ 799148 h 1099185"/>
                      <a:gd name="connsiteX22" fmla="*/ 239078 w 661035"/>
                      <a:gd name="connsiteY22" fmla="*/ 798196 h 1099185"/>
                      <a:gd name="connsiteX23" fmla="*/ 277307 w 661035"/>
                      <a:gd name="connsiteY23" fmla="*/ 750642 h 1099185"/>
                      <a:gd name="connsiteX24" fmla="*/ 277178 w 661035"/>
                      <a:gd name="connsiteY24" fmla="*/ 750571 h 1099185"/>
                      <a:gd name="connsiteX25" fmla="*/ 284798 w 661035"/>
                      <a:gd name="connsiteY25" fmla="*/ 740093 h 1099185"/>
                      <a:gd name="connsiteX26" fmla="*/ 323850 w 661035"/>
                      <a:gd name="connsiteY26" fmla="*/ 676275 h 1099185"/>
                      <a:gd name="connsiteX27" fmla="*/ 359092 w 661035"/>
                      <a:gd name="connsiteY27" fmla="*/ 597218 h 1099185"/>
                      <a:gd name="connsiteX28" fmla="*/ 220980 w 661035"/>
                      <a:gd name="connsiteY28" fmla="*/ 0 h 1099185"/>
                      <a:gd name="connsiteX29" fmla="*/ 481965 w 661035"/>
                      <a:gd name="connsiteY29" fmla="*/ 141922 h 1099185"/>
                      <a:gd name="connsiteX30" fmla="*/ 575310 w 661035"/>
                      <a:gd name="connsiteY30" fmla="*/ 214313 h 1099185"/>
                      <a:gd name="connsiteX31" fmla="*/ 661035 w 661035"/>
                      <a:gd name="connsiteY31" fmla="*/ 504825 h 1099185"/>
                      <a:gd name="connsiteX32" fmla="*/ 621030 w 661035"/>
                      <a:gd name="connsiteY32" fmla="*/ 739140 h 1099185"/>
                      <a:gd name="connsiteX33" fmla="*/ 360045 w 661035"/>
                      <a:gd name="connsiteY33" fmla="*/ 597218 h 1099185"/>
                      <a:gd name="connsiteX34" fmla="*/ 400050 w 661035"/>
                      <a:gd name="connsiteY34" fmla="*/ 362902 h 1099185"/>
                      <a:gd name="connsiteX35" fmla="*/ 314325 w 661035"/>
                      <a:gd name="connsiteY35" fmla="*/ 72390 h 1099185"/>
                      <a:gd name="connsiteX36" fmla="*/ 220980 w 661035"/>
                      <a:gd name="connsiteY36" fmla="*/ 0 h 1099185"/>
                      <a:gd name="connsiteX0" fmla="*/ 359092 w 661035"/>
                      <a:gd name="connsiteY0" fmla="*/ 597218 h 1112468"/>
                      <a:gd name="connsiteX1" fmla="*/ 620078 w 661035"/>
                      <a:gd name="connsiteY1" fmla="*/ 739140 h 1112468"/>
                      <a:gd name="connsiteX2" fmla="*/ 584835 w 661035"/>
                      <a:gd name="connsiteY2" fmla="*/ 818198 h 1112468"/>
                      <a:gd name="connsiteX3" fmla="*/ 584836 w 661035"/>
                      <a:gd name="connsiteY3" fmla="*/ 818198 h 1112468"/>
                      <a:gd name="connsiteX4" fmla="*/ 545783 w 661035"/>
                      <a:gd name="connsiteY4" fmla="*/ 882015 h 1112468"/>
                      <a:gd name="connsiteX5" fmla="*/ 538930 w 661035"/>
                      <a:gd name="connsiteY5" fmla="*/ 891439 h 1112468"/>
                      <a:gd name="connsiteX6" fmla="*/ 539116 w 661035"/>
                      <a:gd name="connsiteY6" fmla="*/ 891540 h 1112468"/>
                      <a:gd name="connsiteX7" fmla="*/ 500063 w 661035"/>
                      <a:gd name="connsiteY7" fmla="*/ 940118 h 1112468"/>
                      <a:gd name="connsiteX8" fmla="*/ 500063 w 661035"/>
                      <a:gd name="connsiteY8" fmla="*/ 941070 h 1112468"/>
                      <a:gd name="connsiteX9" fmla="*/ 451485 w 661035"/>
                      <a:gd name="connsiteY9" fmla="*/ 989648 h 1112468"/>
                      <a:gd name="connsiteX10" fmla="*/ 396629 w 661035"/>
                      <a:gd name="connsiteY10" fmla="*/ 1033155 h 1112468"/>
                      <a:gd name="connsiteX11" fmla="*/ 397193 w 661035"/>
                      <a:gd name="connsiteY11" fmla="*/ 1033462 h 1112468"/>
                      <a:gd name="connsiteX12" fmla="*/ 320041 w 661035"/>
                      <a:gd name="connsiteY12" fmla="*/ 1076325 h 1112468"/>
                      <a:gd name="connsiteX13" fmla="*/ 319088 w 661035"/>
                      <a:gd name="connsiteY13" fmla="*/ 1077277 h 1112468"/>
                      <a:gd name="connsiteX14" fmla="*/ 247796 w 661035"/>
                      <a:gd name="connsiteY14" fmla="*/ 1112468 h 1112468"/>
                      <a:gd name="connsiteX15" fmla="*/ 0 w 661035"/>
                      <a:gd name="connsiteY15" fmla="*/ 957262 h 1112468"/>
                      <a:gd name="connsiteX16" fmla="*/ 59055 w 661035"/>
                      <a:gd name="connsiteY16" fmla="*/ 935355 h 1112468"/>
                      <a:gd name="connsiteX17" fmla="*/ 60008 w 661035"/>
                      <a:gd name="connsiteY17" fmla="*/ 935355 h 1112468"/>
                      <a:gd name="connsiteX18" fmla="*/ 135745 w 661035"/>
                      <a:gd name="connsiteY18" fmla="*/ 891807 h 1112468"/>
                      <a:gd name="connsiteX19" fmla="*/ 135255 w 661035"/>
                      <a:gd name="connsiteY19" fmla="*/ 891540 h 1112468"/>
                      <a:gd name="connsiteX20" fmla="*/ 190500 w 661035"/>
                      <a:gd name="connsiteY20" fmla="*/ 847725 h 1112468"/>
                      <a:gd name="connsiteX21" fmla="*/ 239078 w 661035"/>
                      <a:gd name="connsiteY21" fmla="*/ 799148 h 1112468"/>
                      <a:gd name="connsiteX22" fmla="*/ 239078 w 661035"/>
                      <a:gd name="connsiteY22" fmla="*/ 798196 h 1112468"/>
                      <a:gd name="connsiteX23" fmla="*/ 277307 w 661035"/>
                      <a:gd name="connsiteY23" fmla="*/ 750642 h 1112468"/>
                      <a:gd name="connsiteX24" fmla="*/ 277178 w 661035"/>
                      <a:gd name="connsiteY24" fmla="*/ 750571 h 1112468"/>
                      <a:gd name="connsiteX25" fmla="*/ 284798 w 661035"/>
                      <a:gd name="connsiteY25" fmla="*/ 740093 h 1112468"/>
                      <a:gd name="connsiteX26" fmla="*/ 323850 w 661035"/>
                      <a:gd name="connsiteY26" fmla="*/ 676275 h 1112468"/>
                      <a:gd name="connsiteX27" fmla="*/ 359092 w 661035"/>
                      <a:gd name="connsiteY27" fmla="*/ 597218 h 1112468"/>
                      <a:gd name="connsiteX28" fmla="*/ 220980 w 661035"/>
                      <a:gd name="connsiteY28" fmla="*/ 0 h 1112468"/>
                      <a:gd name="connsiteX29" fmla="*/ 481965 w 661035"/>
                      <a:gd name="connsiteY29" fmla="*/ 141922 h 1112468"/>
                      <a:gd name="connsiteX30" fmla="*/ 575310 w 661035"/>
                      <a:gd name="connsiteY30" fmla="*/ 214313 h 1112468"/>
                      <a:gd name="connsiteX31" fmla="*/ 661035 w 661035"/>
                      <a:gd name="connsiteY31" fmla="*/ 504825 h 1112468"/>
                      <a:gd name="connsiteX32" fmla="*/ 621030 w 661035"/>
                      <a:gd name="connsiteY32" fmla="*/ 739140 h 1112468"/>
                      <a:gd name="connsiteX33" fmla="*/ 360045 w 661035"/>
                      <a:gd name="connsiteY33" fmla="*/ 597218 h 1112468"/>
                      <a:gd name="connsiteX34" fmla="*/ 400050 w 661035"/>
                      <a:gd name="connsiteY34" fmla="*/ 362902 h 1112468"/>
                      <a:gd name="connsiteX35" fmla="*/ 314325 w 661035"/>
                      <a:gd name="connsiteY35" fmla="*/ 72390 h 1112468"/>
                      <a:gd name="connsiteX36" fmla="*/ 220980 w 661035"/>
                      <a:gd name="connsiteY36" fmla="*/ 0 h 111246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</a:cxnLst>
                    <a:rect l="l" t="t" r="r" b="b"/>
                    <a:pathLst>
                      <a:path w="661035" h="1112468">
                        <a:moveTo>
                          <a:pt x="359092" y="597218"/>
                        </a:moveTo>
                        <a:lnTo>
                          <a:pt x="620078" y="739140"/>
                        </a:lnTo>
                        <a:lnTo>
                          <a:pt x="584835" y="818198"/>
                        </a:lnTo>
                        <a:lnTo>
                          <a:pt x="584836" y="818198"/>
                        </a:lnTo>
                        <a:cubicBezTo>
                          <a:pt x="573405" y="840105"/>
                          <a:pt x="560070" y="861060"/>
                          <a:pt x="545783" y="882015"/>
                        </a:cubicBezTo>
                        <a:lnTo>
                          <a:pt x="538930" y="891439"/>
                        </a:lnTo>
                        <a:lnTo>
                          <a:pt x="539116" y="891540"/>
                        </a:lnTo>
                        <a:cubicBezTo>
                          <a:pt x="525780" y="908686"/>
                          <a:pt x="513398" y="924878"/>
                          <a:pt x="500063" y="940118"/>
                        </a:cubicBezTo>
                        <a:lnTo>
                          <a:pt x="500063" y="941070"/>
                        </a:lnTo>
                        <a:cubicBezTo>
                          <a:pt x="483870" y="958215"/>
                          <a:pt x="467678" y="974408"/>
                          <a:pt x="451485" y="989648"/>
                        </a:cubicBezTo>
                        <a:lnTo>
                          <a:pt x="396629" y="1033155"/>
                        </a:lnTo>
                        <a:lnTo>
                          <a:pt x="397193" y="1033462"/>
                        </a:lnTo>
                        <a:cubicBezTo>
                          <a:pt x="371475" y="1049655"/>
                          <a:pt x="346711" y="1063943"/>
                          <a:pt x="320041" y="1076325"/>
                        </a:cubicBezTo>
                        <a:lnTo>
                          <a:pt x="319088" y="1077277"/>
                        </a:lnTo>
                        <a:lnTo>
                          <a:pt x="247796" y="1112468"/>
                        </a:lnTo>
                        <a:lnTo>
                          <a:pt x="0" y="957262"/>
                        </a:lnTo>
                        <a:lnTo>
                          <a:pt x="59055" y="935355"/>
                        </a:lnTo>
                        <a:lnTo>
                          <a:pt x="60008" y="935355"/>
                        </a:lnTo>
                        <a:lnTo>
                          <a:pt x="135745" y="891807"/>
                        </a:lnTo>
                        <a:lnTo>
                          <a:pt x="135255" y="891540"/>
                        </a:lnTo>
                        <a:cubicBezTo>
                          <a:pt x="154305" y="878205"/>
                          <a:pt x="173355" y="863918"/>
                          <a:pt x="190500" y="847725"/>
                        </a:cubicBezTo>
                        <a:cubicBezTo>
                          <a:pt x="207645" y="832486"/>
                          <a:pt x="222885" y="816293"/>
                          <a:pt x="239078" y="799148"/>
                        </a:cubicBezTo>
                        <a:lnTo>
                          <a:pt x="239078" y="798196"/>
                        </a:lnTo>
                        <a:lnTo>
                          <a:pt x="277307" y="750642"/>
                        </a:lnTo>
                        <a:lnTo>
                          <a:pt x="277178" y="750571"/>
                        </a:lnTo>
                        <a:cubicBezTo>
                          <a:pt x="280036" y="746761"/>
                          <a:pt x="281941" y="743903"/>
                          <a:pt x="284798" y="740093"/>
                        </a:cubicBezTo>
                        <a:cubicBezTo>
                          <a:pt x="299086" y="719138"/>
                          <a:pt x="312420" y="698183"/>
                          <a:pt x="323850" y="676275"/>
                        </a:cubicBezTo>
                        <a:cubicBezTo>
                          <a:pt x="337185" y="650558"/>
                          <a:pt x="349567" y="623888"/>
                          <a:pt x="359092" y="597218"/>
                        </a:cubicBezTo>
                        <a:close/>
                        <a:moveTo>
                          <a:pt x="220980" y="0"/>
                        </a:moveTo>
                        <a:lnTo>
                          <a:pt x="481965" y="141922"/>
                        </a:lnTo>
                        <a:cubicBezTo>
                          <a:pt x="521970" y="163830"/>
                          <a:pt x="553403" y="187642"/>
                          <a:pt x="575310" y="214313"/>
                        </a:cubicBezTo>
                        <a:cubicBezTo>
                          <a:pt x="632460" y="281940"/>
                          <a:pt x="661035" y="379095"/>
                          <a:pt x="661035" y="504825"/>
                        </a:cubicBezTo>
                        <a:cubicBezTo>
                          <a:pt x="660083" y="588645"/>
                          <a:pt x="646748" y="666750"/>
                          <a:pt x="621030" y="739140"/>
                        </a:cubicBezTo>
                        <a:lnTo>
                          <a:pt x="360045" y="597218"/>
                        </a:lnTo>
                        <a:cubicBezTo>
                          <a:pt x="386715" y="524827"/>
                          <a:pt x="400050" y="446722"/>
                          <a:pt x="400050" y="362902"/>
                        </a:cubicBezTo>
                        <a:cubicBezTo>
                          <a:pt x="400050" y="237172"/>
                          <a:pt x="371475" y="140970"/>
                          <a:pt x="314325" y="72390"/>
                        </a:cubicBezTo>
                        <a:cubicBezTo>
                          <a:pt x="291465" y="45720"/>
                          <a:pt x="260985" y="20955"/>
                          <a:pt x="220980" y="0"/>
                        </a:cubicBezTo>
                        <a:close/>
                      </a:path>
                    </a:pathLst>
                  </a:custGeom>
                  <a:grpFill/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US" dirty="0"/>
                  </a:p>
                </p:txBody>
              </p:sp>
              <p:sp>
                <p:nvSpPr>
                  <p:cNvPr id="324" name="Freeform: Shape 323">
                    <a:extLst>
                      <a:ext uri="{FF2B5EF4-FFF2-40B4-BE49-F238E27FC236}">
                        <a16:creationId xmlns:a16="http://schemas.microsoft.com/office/drawing/2014/main" id="{081592C5-E635-47DB-A83E-C8E54733CDD0}"/>
                      </a:ext>
                    </a:extLst>
                  </p:cNvPr>
                  <p:cNvSpPr/>
                  <p:nvPr/>
                </p:nvSpPr>
                <p:spPr>
                  <a:xfrm>
                    <a:off x="2967026" y="3229268"/>
                    <a:ext cx="673417" cy="247650"/>
                  </a:xfrm>
                  <a:custGeom>
                    <a:avLst/>
                    <a:gdLst>
                      <a:gd name="connsiteX0" fmla="*/ 261937 w 673417"/>
                      <a:gd name="connsiteY0" fmla="*/ 45720 h 247650"/>
                      <a:gd name="connsiteX1" fmla="*/ 288607 w 673417"/>
                      <a:gd name="connsiteY1" fmla="*/ 53340 h 247650"/>
                      <a:gd name="connsiteX2" fmla="*/ 387667 w 673417"/>
                      <a:gd name="connsiteY2" fmla="*/ 93345 h 247650"/>
                      <a:gd name="connsiteX3" fmla="*/ 412432 w 673417"/>
                      <a:gd name="connsiteY3" fmla="*/ 105728 h 247650"/>
                      <a:gd name="connsiteX4" fmla="*/ 673417 w 673417"/>
                      <a:gd name="connsiteY4" fmla="*/ 247650 h 247650"/>
                      <a:gd name="connsiteX5" fmla="*/ 647700 w 673417"/>
                      <a:gd name="connsiteY5" fmla="*/ 235267 h 247650"/>
                      <a:gd name="connsiteX6" fmla="*/ 644991 w 673417"/>
                      <a:gd name="connsiteY6" fmla="*/ 233789 h 247650"/>
                      <a:gd name="connsiteX7" fmla="*/ 549592 w 673417"/>
                      <a:gd name="connsiteY7" fmla="*/ 195262 h 247650"/>
                      <a:gd name="connsiteX8" fmla="*/ 522922 w 673417"/>
                      <a:gd name="connsiteY8" fmla="*/ 186690 h 247650"/>
                      <a:gd name="connsiteX9" fmla="*/ 0 w 673417"/>
                      <a:gd name="connsiteY9" fmla="*/ 0 h 247650"/>
                      <a:gd name="connsiteX10" fmla="*/ 80010 w 673417"/>
                      <a:gd name="connsiteY10" fmla="*/ 11430 h 247650"/>
                      <a:gd name="connsiteX11" fmla="*/ 80421 w 673417"/>
                      <a:gd name="connsiteY11" fmla="*/ 11654 h 247650"/>
                      <a:gd name="connsiteX12" fmla="*/ 185499 w 673417"/>
                      <a:gd name="connsiteY12" fmla="*/ 28933 h 247650"/>
                      <a:gd name="connsiteX13" fmla="*/ 261937 w 673417"/>
                      <a:gd name="connsiteY13" fmla="*/ 45720 h 247650"/>
                      <a:gd name="connsiteX14" fmla="*/ 522922 w 673417"/>
                      <a:gd name="connsiteY14" fmla="*/ 187643 h 247650"/>
                      <a:gd name="connsiteX15" fmla="*/ 340042 w 673417"/>
                      <a:gd name="connsiteY15" fmla="*/ 153353 h 247650"/>
                      <a:gd name="connsiteX16" fmla="*/ 260985 w 673417"/>
                      <a:gd name="connsiteY16" fmla="*/ 141923 h 24765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</a:cxnLst>
                    <a:rect l="l" t="t" r="r" b="b"/>
                    <a:pathLst>
                      <a:path w="673417" h="247650">
                        <a:moveTo>
                          <a:pt x="261937" y="45720"/>
                        </a:moveTo>
                        <a:cubicBezTo>
                          <a:pt x="271462" y="48578"/>
                          <a:pt x="280987" y="50483"/>
                          <a:pt x="288607" y="53340"/>
                        </a:cubicBezTo>
                        <a:cubicBezTo>
                          <a:pt x="323850" y="64770"/>
                          <a:pt x="357187" y="79058"/>
                          <a:pt x="387667" y="93345"/>
                        </a:cubicBezTo>
                        <a:cubicBezTo>
                          <a:pt x="396240" y="97155"/>
                          <a:pt x="404812" y="101917"/>
                          <a:pt x="412432" y="105728"/>
                        </a:cubicBezTo>
                        <a:lnTo>
                          <a:pt x="673417" y="247650"/>
                        </a:lnTo>
                        <a:cubicBezTo>
                          <a:pt x="664845" y="243840"/>
                          <a:pt x="656272" y="239078"/>
                          <a:pt x="647700" y="235267"/>
                        </a:cubicBezTo>
                        <a:lnTo>
                          <a:pt x="644991" y="233789"/>
                        </a:lnTo>
                        <a:lnTo>
                          <a:pt x="549592" y="195262"/>
                        </a:lnTo>
                        <a:cubicBezTo>
                          <a:pt x="541972" y="192405"/>
                          <a:pt x="532447" y="189548"/>
                          <a:pt x="522922" y="186690"/>
                        </a:cubicBezTo>
                        <a:close/>
                        <a:moveTo>
                          <a:pt x="0" y="0"/>
                        </a:moveTo>
                        <a:lnTo>
                          <a:pt x="80010" y="11430"/>
                        </a:lnTo>
                        <a:lnTo>
                          <a:pt x="80421" y="11654"/>
                        </a:lnTo>
                        <a:lnTo>
                          <a:pt x="185499" y="28933"/>
                        </a:lnTo>
                        <a:cubicBezTo>
                          <a:pt x="215979" y="34528"/>
                          <a:pt x="241458" y="40005"/>
                          <a:pt x="261937" y="45720"/>
                        </a:cubicBezTo>
                        <a:lnTo>
                          <a:pt x="522922" y="187643"/>
                        </a:lnTo>
                        <a:cubicBezTo>
                          <a:pt x="481965" y="176213"/>
                          <a:pt x="421004" y="164783"/>
                          <a:pt x="340042" y="153353"/>
                        </a:cubicBezTo>
                        <a:lnTo>
                          <a:pt x="260985" y="141923"/>
                        </a:lnTo>
                        <a:close/>
                      </a:path>
                    </a:pathLst>
                  </a:custGeom>
                  <a:grpFill/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US"/>
                  </a:p>
                </p:txBody>
              </p:sp>
              <p:sp>
                <p:nvSpPr>
                  <p:cNvPr id="325" name="Freeform: Shape 324">
                    <a:extLst>
                      <a:ext uri="{FF2B5EF4-FFF2-40B4-BE49-F238E27FC236}">
                        <a16:creationId xmlns:a16="http://schemas.microsoft.com/office/drawing/2014/main" id="{E7A42EB7-5D34-4239-9E38-A2EEA274A8B5}"/>
                      </a:ext>
                    </a:extLst>
                  </p:cNvPr>
                  <p:cNvSpPr/>
                  <p:nvPr/>
                </p:nvSpPr>
                <p:spPr>
                  <a:xfrm>
                    <a:off x="2707091" y="3532163"/>
                    <a:ext cx="257175" cy="1238250"/>
                  </a:xfrm>
                  <a:custGeom>
                    <a:avLst/>
                    <a:gdLst>
                      <a:gd name="connsiteX0" fmla="*/ 260985 w 257175"/>
                      <a:gd name="connsiteY0" fmla="*/ 1244918 h 1238250"/>
                      <a:gd name="connsiteX1" fmla="*/ 0 w 257175"/>
                      <a:gd name="connsiteY1" fmla="*/ 1102995 h 1238250"/>
                      <a:gd name="connsiteX2" fmla="*/ 1905 w 257175"/>
                      <a:gd name="connsiteY2" fmla="*/ 0 h 1238250"/>
                      <a:gd name="connsiteX3" fmla="*/ 262890 w 257175"/>
                      <a:gd name="connsiteY3" fmla="*/ 141922 h 123825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257175" h="1238250">
                        <a:moveTo>
                          <a:pt x="260985" y="1244918"/>
                        </a:moveTo>
                        <a:lnTo>
                          <a:pt x="0" y="1102995"/>
                        </a:lnTo>
                        <a:lnTo>
                          <a:pt x="1905" y="0"/>
                        </a:lnTo>
                        <a:lnTo>
                          <a:pt x="262890" y="141922"/>
                        </a:lnTo>
                        <a:close/>
                      </a:path>
                    </a:pathLst>
                  </a:custGeom>
                  <a:grpFill/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US"/>
                  </a:p>
                </p:txBody>
              </p:sp>
              <p:sp>
                <p:nvSpPr>
                  <p:cNvPr id="326" name="Freeform: Shape 325">
                    <a:extLst>
                      <a:ext uri="{FF2B5EF4-FFF2-40B4-BE49-F238E27FC236}">
                        <a16:creationId xmlns:a16="http://schemas.microsoft.com/office/drawing/2014/main" id="{011C0175-D263-451B-A86C-7858B62943FA}"/>
                      </a:ext>
                    </a:extLst>
                  </p:cNvPr>
                  <p:cNvSpPr/>
                  <p:nvPr/>
                </p:nvSpPr>
                <p:spPr>
                  <a:xfrm>
                    <a:off x="3110832" y="2270955"/>
                    <a:ext cx="457201" cy="495301"/>
                  </a:xfrm>
                  <a:custGeom>
                    <a:avLst/>
                    <a:gdLst>
                      <a:gd name="connsiteX0" fmla="*/ 459105 w 457200"/>
                      <a:gd name="connsiteY0" fmla="*/ 500063 h 495300"/>
                      <a:gd name="connsiteX1" fmla="*/ 198120 w 457200"/>
                      <a:gd name="connsiteY1" fmla="*/ 358140 h 495300"/>
                      <a:gd name="connsiteX2" fmla="*/ 80963 w 457200"/>
                      <a:gd name="connsiteY2" fmla="*/ 62865 h 495300"/>
                      <a:gd name="connsiteX3" fmla="*/ 0 w 457200"/>
                      <a:gd name="connsiteY3" fmla="*/ 0 h 495300"/>
                      <a:gd name="connsiteX4" fmla="*/ 260985 w 457200"/>
                      <a:gd name="connsiteY4" fmla="*/ 141923 h 495300"/>
                      <a:gd name="connsiteX5" fmla="*/ 341948 w 457200"/>
                      <a:gd name="connsiteY5" fmla="*/ 204788 h 495300"/>
                      <a:gd name="connsiteX6" fmla="*/ 459105 w 457200"/>
                      <a:gd name="connsiteY6" fmla="*/ 500063 h 49530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457200" h="495300">
                        <a:moveTo>
                          <a:pt x="459105" y="500063"/>
                        </a:moveTo>
                        <a:lnTo>
                          <a:pt x="198120" y="358140"/>
                        </a:lnTo>
                        <a:cubicBezTo>
                          <a:pt x="179070" y="224790"/>
                          <a:pt x="140017" y="126683"/>
                          <a:pt x="80963" y="62865"/>
                        </a:cubicBezTo>
                        <a:cubicBezTo>
                          <a:pt x="57150" y="38100"/>
                          <a:pt x="30480" y="17145"/>
                          <a:pt x="0" y="0"/>
                        </a:cubicBezTo>
                        <a:lnTo>
                          <a:pt x="260985" y="141923"/>
                        </a:lnTo>
                        <a:cubicBezTo>
                          <a:pt x="291465" y="158115"/>
                          <a:pt x="318135" y="179070"/>
                          <a:pt x="341948" y="204788"/>
                        </a:cubicBezTo>
                        <a:cubicBezTo>
                          <a:pt x="401955" y="268605"/>
                          <a:pt x="441008" y="366713"/>
                          <a:pt x="459105" y="500063"/>
                        </a:cubicBezTo>
                      </a:path>
                    </a:pathLst>
                  </a:custGeom>
                  <a:grpFill/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US"/>
                  </a:p>
                </p:txBody>
              </p:sp>
              <p:sp>
                <p:nvSpPr>
                  <p:cNvPr id="327" name="Freeform: Shape 326">
                    <a:extLst>
                      <a:ext uri="{FF2B5EF4-FFF2-40B4-BE49-F238E27FC236}">
                        <a16:creationId xmlns:a16="http://schemas.microsoft.com/office/drawing/2014/main" id="{39D44F96-A87E-4906-9E92-4B7C8BB19EC9}"/>
                      </a:ext>
                    </a:extLst>
                  </p:cNvPr>
                  <p:cNvSpPr/>
                  <p:nvPr/>
                </p:nvSpPr>
                <p:spPr>
                  <a:xfrm>
                    <a:off x="2541356" y="3138780"/>
                    <a:ext cx="428625" cy="200026"/>
                  </a:xfrm>
                  <a:custGeom>
                    <a:avLst/>
                    <a:gdLst>
                      <a:gd name="connsiteX0" fmla="*/ 0 w 428625"/>
                      <a:gd name="connsiteY0" fmla="*/ 0 h 200026"/>
                      <a:gd name="connsiteX1" fmla="*/ 17145 w 428625"/>
                      <a:gd name="connsiteY1" fmla="*/ 8573 h 200026"/>
                      <a:gd name="connsiteX2" fmla="*/ 109538 w 428625"/>
                      <a:gd name="connsiteY2" fmla="*/ 44768 h 200026"/>
                      <a:gd name="connsiteX3" fmla="*/ 370023 w 428625"/>
                      <a:gd name="connsiteY3" fmla="*/ 186418 h 200026"/>
                      <a:gd name="connsiteX4" fmla="*/ 110490 w 428625"/>
                      <a:gd name="connsiteY4" fmla="*/ 44768 h 200026"/>
                      <a:gd name="connsiteX5" fmla="*/ 168592 w 428625"/>
                      <a:gd name="connsiteY5" fmla="*/ 59056 h 200026"/>
                      <a:gd name="connsiteX6" fmla="*/ 428625 w 428625"/>
                      <a:gd name="connsiteY6" fmla="*/ 200026 h 200026"/>
                      <a:gd name="connsiteX7" fmla="*/ 370523 w 428625"/>
                      <a:gd name="connsiteY7" fmla="*/ 186691 h 200026"/>
                      <a:gd name="connsiteX8" fmla="*/ 370517 w 428625"/>
                      <a:gd name="connsiteY8" fmla="*/ 186688 h 200026"/>
                      <a:gd name="connsiteX9" fmla="*/ 278130 w 428625"/>
                      <a:gd name="connsiteY9" fmla="*/ 150495 h 200026"/>
                      <a:gd name="connsiteX10" fmla="*/ 260985 w 428625"/>
                      <a:gd name="connsiteY10" fmla="*/ 141923 h 20002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428625" h="200026">
                        <a:moveTo>
                          <a:pt x="0" y="0"/>
                        </a:moveTo>
                        <a:cubicBezTo>
                          <a:pt x="5715" y="2858"/>
                          <a:pt x="11430" y="5715"/>
                          <a:pt x="17145" y="8573"/>
                        </a:cubicBezTo>
                        <a:cubicBezTo>
                          <a:pt x="44767" y="21908"/>
                          <a:pt x="75248" y="34290"/>
                          <a:pt x="109538" y="44768"/>
                        </a:cubicBezTo>
                        <a:lnTo>
                          <a:pt x="370023" y="186418"/>
                        </a:lnTo>
                        <a:lnTo>
                          <a:pt x="110490" y="44768"/>
                        </a:lnTo>
                        <a:lnTo>
                          <a:pt x="168592" y="59056"/>
                        </a:lnTo>
                        <a:lnTo>
                          <a:pt x="428625" y="200026"/>
                        </a:lnTo>
                        <a:lnTo>
                          <a:pt x="370523" y="186691"/>
                        </a:lnTo>
                        <a:lnTo>
                          <a:pt x="370517" y="186688"/>
                        </a:lnTo>
                        <a:lnTo>
                          <a:pt x="278130" y="150495"/>
                        </a:lnTo>
                        <a:cubicBezTo>
                          <a:pt x="272415" y="147638"/>
                          <a:pt x="266700" y="144780"/>
                          <a:pt x="260985" y="141923"/>
                        </a:cubicBezTo>
                        <a:close/>
                      </a:path>
                    </a:pathLst>
                  </a:custGeom>
                  <a:grpFill/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US"/>
                  </a:p>
                </p:txBody>
              </p:sp>
              <p:sp>
                <p:nvSpPr>
                  <p:cNvPr id="328" name="Freeform: Shape 327">
                    <a:extLst>
                      <a:ext uri="{FF2B5EF4-FFF2-40B4-BE49-F238E27FC236}">
                        <a16:creationId xmlns:a16="http://schemas.microsoft.com/office/drawing/2014/main" id="{9389EC95-7503-46FF-9FF0-D90BD0A73A0E}"/>
                      </a:ext>
                    </a:extLst>
                  </p:cNvPr>
                  <p:cNvSpPr/>
                  <p:nvPr/>
                </p:nvSpPr>
                <p:spPr>
                  <a:xfrm>
                    <a:off x="2969883" y="1938632"/>
                    <a:ext cx="618767" cy="219303"/>
                  </a:xfrm>
                  <a:custGeom>
                    <a:avLst/>
                    <a:gdLst>
                      <a:gd name="connsiteX0" fmla="*/ 323751 w 603786"/>
                      <a:gd name="connsiteY0" fmla="*/ 66771 h 218219"/>
                      <a:gd name="connsiteX1" fmla="*/ 342801 w 603786"/>
                      <a:gd name="connsiteY1" fmla="*/ 76296 h 218219"/>
                      <a:gd name="connsiteX2" fmla="*/ 603786 w 603786"/>
                      <a:gd name="connsiteY2" fmla="*/ 218219 h 218219"/>
                      <a:gd name="connsiteX3" fmla="*/ 584736 w 603786"/>
                      <a:gd name="connsiteY3" fmla="*/ 208694 h 218219"/>
                      <a:gd name="connsiteX4" fmla="*/ 0 w 603786"/>
                      <a:gd name="connsiteY4" fmla="*/ 0 h 218219"/>
                      <a:gd name="connsiteX5" fmla="*/ 100965 w 603786"/>
                      <a:gd name="connsiteY5" fmla="*/ 2857 h 218219"/>
                      <a:gd name="connsiteX6" fmla="*/ 102772 w 603786"/>
                      <a:gd name="connsiteY6" fmla="*/ 3833 h 218219"/>
                      <a:gd name="connsiteX7" fmla="*/ 214213 w 603786"/>
                      <a:gd name="connsiteY7" fmla="*/ 22860 h 218219"/>
                      <a:gd name="connsiteX8" fmla="*/ 236092 w 603786"/>
                      <a:gd name="connsiteY8" fmla="*/ 34757 h 218219"/>
                      <a:gd name="connsiteX9" fmla="*/ 323751 w 603786"/>
                      <a:gd name="connsiteY9" fmla="*/ 66772 h 218219"/>
                      <a:gd name="connsiteX10" fmla="*/ 584736 w 603786"/>
                      <a:gd name="connsiteY10" fmla="*/ 208695 h 218219"/>
                      <a:gd name="connsiteX11" fmla="*/ 475198 w 603786"/>
                      <a:gd name="connsiteY11" fmla="*/ 168690 h 218219"/>
                      <a:gd name="connsiteX12" fmla="*/ 464489 w 603786"/>
                      <a:gd name="connsiteY12" fmla="*/ 162866 h 218219"/>
                      <a:gd name="connsiteX13" fmla="*/ 358041 w 603786"/>
                      <a:gd name="connsiteY13" fmla="*/ 143827 h 218219"/>
                      <a:gd name="connsiteX14" fmla="*/ 357901 w 603786"/>
                      <a:gd name="connsiteY14" fmla="*/ 143751 h 218219"/>
                      <a:gd name="connsiteX15" fmla="*/ 260033 w 603786"/>
                      <a:gd name="connsiteY15" fmla="*/ 141922 h 218219"/>
                      <a:gd name="connsiteX0" fmla="*/ 323751 w 603786"/>
                      <a:gd name="connsiteY0" fmla="*/ 66771 h 218219"/>
                      <a:gd name="connsiteX1" fmla="*/ 342801 w 603786"/>
                      <a:gd name="connsiteY1" fmla="*/ 76296 h 218219"/>
                      <a:gd name="connsiteX2" fmla="*/ 603786 w 603786"/>
                      <a:gd name="connsiteY2" fmla="*/ 218219 h 218219"/>
                      <a:gd name="connsiteX3" fmla="*/ 584736 w 603786"/>
                      <a:gd name="connsiteY3" fmla="*/ 208694 h 218219"/>
                      <a:gd name="connsiteX4" fmla="*/ 323751 w 603786"/>
                      <a:gd name="connsiteY4" fmla="*/ 66771 h 218219"/>
                      <a:gd name="connsiteX5" fmla="*/ 0 w 603786"/>
                      <a:gd name="connsiteY5" fmla="*/ 0 h 218219"/>
                      <a:gd name="connsiteX6" fmla="*/ 100965 w 603786"/>
                      <a:gd name="connsiteY6" fmla="*/ 2857 h 218219"/>
                      <a:gd name="connsiteX7" fmla="*/ 102772 w 603786"/>
                      <a:gd name="connsiteY7" fmla="*/ 3833 h 218219"/>
                      <a:gd name="connsiteX8" fmla="*/ 214213 w 603786"/>
                      <a:gd name="connsiteY8" fmla="*/ 22860 h 218219"/>
                      <a:gd name="connsiteX9" fmla="*/ 323751 w 603786"/>
                      <a:gd name="connsiteY9" fmla="*/ 66772 h 218219"/>
                      <a:gd name="connsiteX10" fmla="*/ 584736 w 603786"/>
                      <a:gd name="connsiteY10" fmla="*/ 208695 h 218219"/>
                      <a:gd name="connsiteX11" fmla="*/ 475198 w 603786"/>
                      <a:gd name="connsiteY11" fmla="*/ 168690 h 218219"/>
                      <a:gd name="connsiteX12" fmla="*/ 464489 w 603786"/>
                      <a:gd name="connsiteY12" fmla="*/ 162866 h 218219"/>
                      <a:gd name="connsiteX13" fmla="*/ 358041 w 603786"/>
                      <a:gd name="connsiteY13" fmla="*/ 143827 h 218219"/>
                      <a:gd name="connsiteX14" fmla="*/ 357901 w 603786"/>
                      <a:gd name="connsiteY14" fmla="*/ 143751 h 218219"/>
                      <a:gd name="connsiteX15" fmla="*/ 260033 w 603786"/>
                      <a:gd name="connsiteY15" fmla="*/ 141922 h 218219"/>
                      <a:gd name="connsiteX16" fmla="*/ 0 w 603786"/>
                      <a:gd name="connsiteY16" fmla="*/ 0 h 218219"/>
                      <a:gd name="connsiteX0" fmla="*/ 323751 w 603786"/>
                      <a:gd name="connsiteY0" fmla="*/ 66771 h 218219"/>
                      <a:gd name="connsiteX1" fmla="*/ 603786 w 603786"/>
                      <a:gd name="connsiteY1" fmla="*/ 218219 h 218219"/>
                      <a:gd name="connsiteX2" fmla="*/ 584736 w 603786"/>
                      <a:gd name="connsiteY2" fmla="*/ 208694 h 218219"/>
                      <a:gd name="connsiteX3" fmla="*/ 323751 w 603786"/>
                      <a:gd name="connsiteY3" fmla="*/ 66771 h 218219"/>
                      <a:gd name="connsiteX4" fmla="*/ 0 w 603786"/>
                      <a:gd name="connsiteY4" fmla="*/ 0 h 218219"/>
                      <a:gd name="connsiteX5" fmla="*/ 100965 w 603786"/>
                      <a:gd name="connsiteY5" fmla="*/ 2857 h 218219"/>
                      <a:gd name="connsiteX6" fmla="*/ 102772 w 603786"/>
                      <a:gd name="connsiteY6" fmla="*/ 3833 h 218219"/>
                      <a:gd name="connsiteX7" fmla="*/ 214213 w 603786"/>
                      <a:gd name="connsiteY7" fmla="*/ 22860 h 218219"/>
                      <a:gd name="connsiteX8" fmla="*/ 323751 w 603786"/>
                      <a:gd name="connsiteY8" fmla="*/ 66772 h 218219"/>
                      <a:gd name="connsiteX9" fmla="*/ 584736 w 603786"/>
                      <a:gd name="connsiteY9" fmla="*/ 208695 h 218219"/>
                      <a:gd name="connsiteX10" fmla="*/ 475198 w 603786"/>
                      <a:gd name="connsiteY10" fmla="*/ 168690 h 218219"/>
                      <a:gd name="connsiteX11" fmla="*/ 464489 w 603786"/>
                      <a:gd name="connsiteY11" fmla="*/ 162866 h 218219"/>
                      <a:gd name="connsiteX12" fmla="*/ 358041 w 603786"/>
                      <a:gd name="connsiteY12" fmla="*/ 143827 h 218219"/>
                      <a:gd name="connsiteX13" fmla="*/ 357901 w 603786"/>
                      <a:gd name="connsiteY13" fmla="*/ 143751 h 218219"/>
                      <a:gd name="connsiteX14" fmla="*/ 260033 w 603786"/>
                      <a:gd name="connsiteY14" fmla="*/ 141922 h 218219"/>
                      <a:gd name="connsiteX15" fmla="*/ 0 w 603786"/>
                      <a:gd name="connsiteY15" fmla="*/ 0 h 218219"/>
                      <a:gd name="connsiteX0" fmla="*/ 323751 w 584736"/>
                      <a:gd name="connsiteY0" fmla="*/ 66771 h 208695"/>
                      <a:gd name="connsiteX1" fmla="*/ 584736 w 584736"/>
                      <a:gd name="connsiteY1" fmla="*/ 208694 h 208695"/>
                      <a:gd name="connsiteX2" fmla="*/ 323751 w 584736"/>
                      <a:gd name="connsiteY2" fmla="*/ 66771 h 208695"/>
                      <a:gd name="connsiteX3" fmla="*/ 0 w 584736"/>
                      <a:gd name="connsiteY3" fmla="*/ 0 h 208695"/>
                      <a:gd name="connsiteX4" fmla="*/ 100965 w 584736"/>
                      <a:gd name="connsiteY4" fmla="*/ 2857 h 208695"/>
                      <a:gd name="connsiteX5" fmla="*/ 102772 w 584736"/>
                      <a:gd name="connsiteY5" fmla="*/ 3833 h 208695"/>
                      <a:gd name="connsiteX6" fmla="*/ 214213 w 584736"/>
                      <a:gd name="connsiteY6" fmla="*/ 22860 h 208695"/>
                      <a:gd name="connsiteX7" fmla="*/ 323751 w 584736"/>
                      <a:gd name="connsiteY7" fmla="*/ 66772 h 208695"/>
                      <a:gd name="connsiteX8" fmla="*/ 584736 w 584736"/>
                      <a:gd name="connsiteY8" fmla="*/ 208695 h 208695"/>
                      <a:gd name="connsiteX9" fmla="*/ 475198 w 584736"/>
                      <a:gd name="connsiteY9" fmla="*/ 168690 h 208695"/>
                      <a:gd name="connsiteX10" fmla="*/ 464489 w 584736"/>
                      <a:gd name="connsiteY10" fmla="*/ 162866 h 208695"/>
                      <a:gd name="connsiteX11" fmla="*/ 358041 w 584736"/>
                      <a:gd name="connsiteY11" fmla="*/ 143827 h 208695"/>
                      <a:gd name="connsiteX12" fmla="*/ 357901 w 584736"/>
                      <a:gd name="connsiteY12" fmla="*/ 143751 h 208695"/>
                      <a:gd name="connsiteX13" fmla="*/ 260033 w 584736"/>
                      <a:gd name="connsiteY13" fmla="*/ 141922 h 208695"/>
                      <a:gd name="connsiteX14" fmla="*/ 0 w 584736"/>
                      <a:gd name="connsiteY14" fmla="*/ 0 h 208695"/>
                      <a:gd name="connsiteX0" fmla="*/ 323751 w 615997"/>
                      <a:gd name="connsiteY0" fmla="*/ 66771 h 216510"/>
                      <a:gd name="connsiteX1" fmla="*/ 584736 w 615997"/>
                      <a:gd name="connsiteY1" fmla="*/ 208694 h 216510"/>
                      <a:gd name="connsiteX2" fmla="*/ 323751 w 615997"/>
                      <a:gd name="connsiteY2" fmla="*/ 66771 h 216510"/>
                      <a:gd name="connsiteX3" fmla="*/ 0 w 615997"/>
                      <a:gd name="connsiteY3" fmla="*/ 0 h 216510"/>
                      <a:gd name="connsiteX4" fmla="*/ 100965 w 615997"/>
                      <a:gd name="connsiteY4" fmla="*/ 2857 h 216510"/>
                      <a:gd name="connsiteX5" fmla="*/ 102772 w 615997"/>
                      <a:gd name="connsiteY5" fmla="*/ 3833 h 216510"/>
                      <a:gd name="connsiteX6" fmla="*/ 214213 w 615997"/>
                      <a:gd name="connsiteY6" fmla="*/ 22860 h 216510"/>
                      <a:gd name="connsiteX7" fmla="*/ 323751 w 615997"/>
                      <a:gd name="connsiteY7" fmla="*/ 66772 h 216510"/>
                      <a:gd name="connsiteX8" fmla="*/ 615997 w 615997"/>
                      <a:gd name="connsiteY8" fmla="*/ 216510 h 216510"/>
                      <a:gd name="connsiteX9" fmla="*/ 475198 w 615997"/>
                      <a:gd name="connsiteY9" fmla="*/ 168690 h 216510"/>
                      <a:gd name="connsiteX10" fmla="*/ 464489 w 615997"/>
                      <a:gd name="connsiteY10" fmla="*/ 162866 h 216510"/>
                      <a:gd name="connsiteX11" fmla="*/ 358041 w 615997"/>
                      <a:gd name="connsiteY11" fmla="*/ 143827 h 216510"/>
                      <a:gd name="connsiteX12" fmla="*/ 357901 w 615997"/>
                      <a:gd name="connsiteY12" fmla="*/ 143751 h 216510"/>
                      <a:gd name="connsiteX13" fmla="*/ 260033 w 615997"/>
                      <a:gd name="connsiteY13" fmla="*/ 141922 h 216510"/>
                      <a:gd name="connsiteX14" fmla="*/ 0 w 615997"/>
                      <a:gd name="connsiteY14" fmla="*/ 0 h 216510"/>
                      <a:gd name="connsiteX0" fmla="*/ 323751 w 618767"/>
                      <a:gd name="connsiteY0" fmla="*/ 66771 h 219303"/>
                      <a:gd name="connsiteX1" fmla="*/ 584736 w 618767"/>
                      <a:gd name="connsiteY1" fmla="*/ 208694 h 219303"/>
                      <a:gd name="connsiteX2" fmla="*/ 323751 w 618767"/>
                      <a:gd name="connsiteY2" fmla="*/ 66771 h 219303"/>
                      <a:gd name="connsiteX3" fmla="*/ 0 w 618767"/>
                      <a:gd name="connsiteY3" fmla="*/ 0 h 219303"/>
                      <a:gd name="connsiteX4" fmla="*/ 100965 w 618767"/>
                      <a:gd name="connsiteY4" fmla="*/ 2857 h 219303"/>
                      <a:gd name="connsiteX5" fmla="*/ 102772 w 618767"/>
                      <a:gd name="connsiteY5" fmla="*/ 3833 h 219303"/>
                      <a:gd name="connsiteX6" fmla="*/ 214213 w 618767"/>
                      <a:gd name="connsiteY6" fmla="*/ 22860 h 219303"/>
                      <a:gd name="connsiteX7" fmla="*/ 323751 w 618767"/>
                      <a:gd name="connsiteY7" fmla="*/ 66772 h 219303"/>
                      <a:gd name="connsiteX8" fmla="*/ 615997 w 618767"/>
                      <a:gd name="connsiteY8" fmla="*/ 216510 h 219303"/>
                      <a:gd name="connsiteX9" fmla="*/ 464489 w 618767"/>
                      <a:gd name="connsiteY9" fmla="*/ 162866 h 219303"/>
                      <a:gd name="connsiteX10" fmla="*/ 358041 w 618767"/>
                      <a:gd name="connsiteY10" fmla="*/ 143827 h 219303"/>
                      <a:gd name="connsiteX11" fmla="*/ 357901 w 618767"/>
                      <a:gd name="connsiteY11" fmla="*/ 143751 h 219303"/>
                      <a:gd name="connsiteX12" fmla="*/ 260033 w 618767"/>
                      <a:gd name="connsiteY12" fmla="*/ 141922 h 219303"/>
                      <a:gd name="connsiteX13" fmla="*/ 0 w 618767"/>
                      <a:gd name="connsiteY13" fmla="*/ 0 h 21930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618767" h="219303">
                        <a:moveTo>
                          <a:pt x="323751" y="66771"/>
                        </a:moveTo>
                        <a:lnTo>
                          <a:pt x="584736" y="208694"/>
                        </a:lnTo>
                        <a:lnTo>
                          <a:pt x="323751" y="66771"/>
                        </a:lnTo>
                        <a:close/>
                        <a:moveTo>
                          <a:pt x="0" y="0"/>
                        </a:moveTo>
                        <a:lnTo>
                          <a:pt x="100965" y="2857"/>
                        </a:lnTo>
                        <a:lnTo>
                          <a:pt x="102772" y="3833"/>
                        </a:lnTo>
                        <a:lnTo>
                          <a:pt x="214213" y="22860"/>
                        </a:lnTo>
                        <a:lnTo>
                          <a:pt x="323751" y="66772"/>
                        </a:lnTo>
                        <a:lnTo>
                          <a:pt x="615997" y="216510"/>
                        </a:lnTo>
                        <a:cubicBezTo>
                          <a:pt x="639453" y="232526"/>
                          <a:pt x="507482" y="174980"/>
                          <a:pt x="464489" y="162866"/>
                        </a:cubicBezTo>
                        <a:lnTo>
                          <a:pt x="358041" y="143827"/>
                        </a:lnTo>
                        <a:cubicBezTo>
                          <a:pt x="357994" y="143802"/>
                          <a:pt x="357948" y="143776"/>
                          <a:pt x="357901" y="143751"/>
                        </a:cubicBezTo>
                        <a:lnTo>
                          <a:pt x="260033" y="141922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grpFill/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US"/>
                  </a:p>
                </p:txBody>
              </p:sp>
              <p:sp>
                <p:nvSpPr>
                  <p:cNvPr id="329" name="Freeform: Shape 328">
                    <a:extLst>
                      <a:ext uri="{FF2B5EF4-FFF2-40B4-BE49-F238E27FC236}">
                        <a16:creationId xmlns:a16="http://schemas.microsoft.com/office/drawing/2014/main" id="{941DFAD9-E143-4A09-8DC8-AF4D2B33908E}"/>
                      </a:ext>
                    </a:extLst>
                  </p:cNvPr>
                  <p:cNvSpPr/>
                  <p:nvPr/>
                </p:nvSpPr>
                <p:spPr>
                  <a:xfrm>
                    <a:off x="2709948" y="2277720"/>
                    <a:ext cx="257175" cy="1066800"/>
                  </a:xfrm>
                  <a:custGeom>
                    <a:avLst/>
                    <a:gdLst>
                      <a:gd name="connsiteX0" fmla="*/ 260033 w 257175"/>
                      <a:gd name="connsiteY0" fmla="*/ 1070610 h 1066800"/>
                      <a:gd name="connsiteX1" fmla="*/ 0 w 257175"/>
                      <a:gd name="connsiteY1" fmla="*/ 929640 h 1066800"/>
                      <a:gd name="connsiteX2" fmla="*/ 1905 w 257175"/>
                      <a:gd name="connsiteY2" fmla="*/ 0 h 1066800"/>
                      <a:gd name="connsiteX3" fmla="*/ 261938 w 257175"/>
                      <a:gd name="connsiteY3" fmla="*/ 141922 h 106680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257175" h="1066800">
                        <a:moveTo>
                          <a:pt x="260033" y="1070610"/>
                        </a:moveTo>
                        <a:lnTo>
                          <a:pt x="0" y="929640"/>
                        </a:lnTo>
                        <a:lnTo>
                          <a:pt x="1905" y="0"/>
                        </a:lnTo>
                        <a:lnTo>
                          <a:pt x="261938" y="141922"/>
                        </a:lnTo>
                        <a:close/>
                      </a:path>
                    </a:pathLst>
                  </a:custGeom>
                  <a:grpFill/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US"/>
                  </a:p>
                </p:txBody>
              </p:sp>
              <p:sp>
                <p:nvSpPr>
                  <p:cNvPr id="330" name="Freeform: Shape 329">
                    <a:extLst>
                      <a:ext uri="{FF2B5EF4-FFF2-40B4-BE49-F238E27FC236}">
                        <a16:creationId xmlns:a16="http://schemas.microsoft.com/office/drawing/2014/main" id="{546B8B00-1E80-4121-A130-B14E29344EBE}"/>
                      </a:ext>
                    </a:extLst>
                  </p:cNvPr>
                  <p:cNvSpPr/>
                  <p:nvPr/>
                </p:nvSpPr>
                <p:spPr>
                  <a:xfrm>
                    <a:off x="2708898" y="1774680"/>
                    <a:ext cx="521969" cy="178118"/>
                  </a:xfrm>
                  <a:custGeom>
                    <a:avLst/>
                    <a:gdLst>
                      <a:gd name="connsiteX0" fmla="*/ 230505 w 521970"/>
                      <a:gd name="connsiteY0" fmla="*/ 2858 h 178118"/>
                      <a:gd name="connsiteX1" fmla="*/ 490537 w 521970"/>
                      <a:gd name="connsiteY1" fmla="*/ 144781 h 178118"/>
                      <a:gd name="connsiteX2" fmla="*/ 302895 w 521970"/>
                      <a:gd name="connsiteY2" fmla="*/ 172403 h 178118"/>
                      <a:gd name="connsiteX3" fmla="*/ 260032 w 521970"/>
                      <a:gd name="connsiteY3" fmla="*/ 178118 h 178118"/>
                      <a:gd name="connsiteX4" fmla="*/ 0 w 521970"/>
                      <a:gd name="connsiteY4" fmla="*/ 37148 h 178118"/>
                      <a:gd name="connsiteX5" fmla="*/ 41910 w 521970"/>
                      <a:gd name="connsiteY5" fmla="*/ 30480 h 178118"/>
                      <a:gd name="connsiteX6" fmla="*/ 41912 w 521970"/>
                      <a:gd name="connsiteY6" fmla="*/ 30481 h 178118"/>
                      <a:gd name="connsiteX7" fmla="*/ 260985 w 521970"/>
                      <a:gd name="connsiteY7" fmla="*/ 0 h 178118"/>
                      <a:gd name="connsiteX8" fmla="*/ 521970 w 521970"/>
                      <a:gd name="connsiteY8" fmla="*/ 141923 h 178118"/>
                      <a:gd name="connsiteX9" fmla="*/ 490537 w 521970"/>
                      <a:gd name="connsiteY9" fmla="*/ 144780 h 178118"/>
                      <a:gd name="connsiteX10" fmla="*/ 230505 w 521970"/>
                      <a:gd name="connsiteY10" fmla="*/ 2858 h 17811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521970" h="178118">
                        <a:moveTo>
                          <a:pt x="230505" y="2858"/>
                        </a:moveTo>
                        <a:lnTo>
                          <a:pt x="490537" y="144781"/>
                        </a:lnTo>
                        <a:lnTo>
                          <a:pt x="302895" y="172403"/>
                        </a:lnTo>
                        <a:lnTo>
                          <a:pt x="260032" y="178118"/>
                        </a:lnTo>
                        <a:lnTo>
                          <a:pt x="0" y="37148"/>
                        </a:lnTo>
                        <a:lnTo>
                          <a:pt x="41910" y="30480"/>
                        </a:lnTo>
                        <a:lnTo>
                          <a:pt x="41912" y="30481"/>
                        </a:lnTo>
                        <a:close/>
                        <a:moveTo>
                          <a:pt x="260985" y="0"/>
                        </a:moveTo>
                        <a:lnTo>
                          <a:pt x="521970" y="141923"/>
                        </a:lnTo>
                        <a:lnTo>
                          <a:pt x="490537" y="144780"/>
                        </a:lnTo>
                        <a:lnTo>
                          <a:pt x="230505" y="2858"/>
                        </a:lnTo>
                        <a:close/>
                      </a:path>
                    </a:pathLst>
                  </a:custGeom>
                  <a:solidFill>
                    <a:schemeClr val="bg1">
                      <a:lumMod val="95000"/>
                    </a:schemeClr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US"/>
                  </a:p>
                </p:txBody>
              </p:sp>
            </p:grpSp>
            <p:sp>
              <p:nvSpPr>
                <p:cNvPr id="200" name="Freeform: Shape 199">
                  <a:extLst>
                    <a:ext uri="{FF2B5EF4-FFF2-40B4-BE49-F238E27FC236}">
                      <a16:creationId xmlns:a16="http://schemas.microsoft.com/office/drawing/2014/main" id="{8866C4F2-5137-4A3F-A63C-044425C57412}"/>
                    </a:ext>
                  </a:extLst>
                </p:cNvPr>
                <p:cNvSpPr/>
                <p:nvPr/>
              </p:nvSpPr>
              <p:spPr>
                <a:xfrm>
                  <a:off x="12579689" y="4661548"/>
                  <a:ext cx="730421" cy="1493305"/>
                </a:xfrm>
                <a:custGeom>
                  <a:avLst/>
                  <a:gdLst>
                    <a:gd name="connsiteX0" fmla="*/ 1669733 w 1714500"/>
                    <a:gd name="connsiteY0" fmla="*/ 1870710 h 3505200"/>
                    <a:gd name="connsiteX1" fmla="*/ 1720215 w 1714500"/>
                    <a:gd name="connsiteY1" fmla="*/ 2166938 h 3505200"/>
                    <a:gd name="connsiteX2" fmla="*/ 1507808 w 1714500"/>
                    <a:gd name="connsiteY2" fmla="*/ 2795588 h 3505200"/>
                    <a:gd name="connsiteX3" fmla="*/ 1121093 w 1714500"/>
                    <a:gd name="connsiteY3" fmla="*/ 3084195 h 3505200"/>
                    <a:gd name="connsiteX4" fmla="*/ 991553 w 1714500"/>
                    <a:gd name="connsiteY4" fmla="*/ 3120390 h 3505200"/>
                    <a:gd name="connsiteX5" fmla="*/ 990600 w 1714500"/>
                    <a:gd name="connsiteY5" fmla="*/ 3466148 h 3505200"/>
                    <a:gd name="connsiteX6" fmla="*/ 960120 w 1714500"/>
                    <a:gd name="connsiteY6" fmla="*/ 3470910 h 3505200"/>
                    <a:gd name="connsiteX7" fmla="*/ 772478 w 1714500"/>
                    <a:gd name="connsiteY7" fmla="*/ 3505200 h 3505200"/>
                    <a:gd name="connsiteX8" fmla="*/ 729615 w 1714500"/>
                    <a:gd name="connsiteY8" fmla="*/ 3503295 h 3505200"/>
                    <a:gd name="connsiteX9" fmla="*/ 730568 w 1714500"/>
                    <a:gd name="connsiteY9" fmla="*/ 3158490 h 3505200"/>
                    <a:gd name="connsiteX10" fmla="*/ 659130 w 1714500"/>
                    <a:gd name="connsiteY10" fmla="*/ 3156585 h 3505200"/>
                    <a:gd name="connsiteX11" fmla="*/ 383858 w 1714500"/>
                    <a:gd name="connsiteY11" fmla="*/ 3098483 h 3505200"/>
                    <a:gd name="connsiteX12" fmla="*/ 125730 w 1714500"/>
                    <a:gd name="connsiteY12" fmla="*/ 2865120 h 3505200"/>
                    <a:gd name="connsiteX13" fmla="*/ 0 w 1714500"/>
                    <a:gd name="connsiteY13" fmla="*/ 2427923 h 3505200"/>
                    <a:gd name="connsiteX14" fmla="*/ 320993 w 1714500"/>
                    <a:gd name="connsiteY14" fmla="*/ 2317433 h 3505200"/>
                    <a:gd name="connsiteX15" fmla="*/ 451485 w 1714500"/>
                    <a:gd name="connsiteY15" fmla="*/ 2707958 h 3505200"/>
                    <a:gd name="connsiteX16" fmla="*/ 682943 w 1714500"/>
                    <a:gd name="connsiteY16" fmla="*/ 2860358 h 3505200"/>
                    <a:gd name="connsiteX17" fmla="*/ 730568 w 1714500"/>
                    <a:gd name="connsiteY17" fmla="*/ 2864168 h 3505200"/>
                    <a:gd name="connsiteX18" fmla="*/ 732473 w 1714500"/>
                    <a:gd name="connsiteY18" fmla="*/ 1761173 h 3505200"/>
                    <a:gd name="connsiteX19" fmla="*/ 576263 w 1714500"/>
                    <a:gd name="connsiteY19" fmla="*/ 1735455 h 3505200"/>
                    <a:gd name="connsiteX20" fmla="*/ 372428 w 1714500"/>
                    <a:gd name="connsiteY20" fmla="*/ 1660208 h 3505200"/>
                    <a:gd name="connsiteX21" fmla="*/ 138113 w 1714500"/>
                    <a:gd name="connsiteY21" fmla="*/ 1438275 h 3505200"/>
                    <a:gd name="connsiteX22" fmla="*/ 56198 w 1714500"/>
                    <a:gd name="connsiteY22" fmla="*/ 1079183 h 3505200"/>
                    <a:gd name="connsiteX23" fmla="*/ 298133 w 1714500"/>
                    <a:gd name="connsiteY23" fmla="*/ 448628 h 3505200"/>
                    <a:gd name="connsiteX24" fmla="*/ 628650 w 1714500"/>
                    <a:gd name="connsiteY24" fmla="*/ 239077 h 3505200"/>
                    <a:gd name="connsiteX25" fmla="*/ 735330 w 1714500"/>
                    <a:gd name="connsiteY25" fmla="*/ 206693 h 3505200"/>
                    <a:gd name="connsiteX26" fmla="*/ 735330 w 1714500"/>
                    <a:gd name="connsiteY26" fmla="*/ 36195 h 3505200"/>
                    <a:gd name="connsiteX27" fmla="*/ 778193 w 1714500"/>
                    <a:gd name="connsiteY27" fmla="*/ 30480 h 3505200"/>
                    <a:gd name="connsiteX28" fmla="*/ 965835 w 1714500"/>
                    <a:gd name="connsiteY28" fmla="*/ 2858 h 3505200"/>
                    <a:gd name="connsiteX29" fmla="*/ 996315 w 1714500"/>
                    <a:gd name="connsiteY29" fmla="*/ 0 h 3505200"/>
                    <a:gd name="connsiteX30" fmla="*/ 996315 w 1714500"/>
                    <a:gd name="connsiteY30" fmla="*/ 168593 h 3505200"/>
                    <a:gd name="connsiteX31" fmla="*/ 1097280 w 1714500"/>
                    <a:gd name="connsiteY31" fmla="*/ 171450 h 3505200"/>
                    <a:gd name="connsiteX32" fmla="*/ 1406843 w 1714500"/>
                    <a:gd name="connsiteY32" fmla="*/ 282893 h 3505200"/>
                    <a:gd name="connsiteX33" fmla="*/ 1657350 w 1714500"/>
                    <a:gd name="connsiteY33" fmla="*/ 763905 h 3505200"/>
                    <a:gd name="connsiteX34" fmla="*/ 1326833 w 1714500"/>
                    <a:gd name="connsiteY34" fmla="*/ 863918 h 3505200"/>
                    <a:gd name="connsiteX35" fmla="*/ 1209675 w 1714500"/>
                    <a:gd name="connsiteY35" fmla="*/ 568643 h 3505200"/>
                    <a:gd name="connsiteX36" fmla="*/ 1038225 w 1714500"/>
                    <a:gd name="connsiteY36" fmla="*/ 471488 h 3505200"/>
                    <a:gd name="connsiteX37" fmla="*/ 995363 w 1714500"/>
                    <a:gd name="connsiteY37" fmla="*/ 464820 h 3505200"/>
                    <a:gd name="connsiteX38" fmla="*/ 993458 w 1714500"/>
                    <a:gd name="connsiteY38" fmla="*/ 1460183 h 3505200"/>
                    <a:gd name="connsiteX39" fmla="*/ 1073468 w 1714500"/>
                    <a:gd name="connsiteY39" fmla="*/ 1471613 h 3505200"/>
                    <a:gd name="connsiteX40" fmla="*/ 1282065 w 1714500"/>
                    <a:gd name="connsiteY40" fmla="*/ 1513523 h 3505200"/>
                    <a:gd name="connsiteX41" fmla="*/ 1524953 w 1714500"/>
                    <a:gd name="connsiteY41" fmla="*/ 1651635 h 3505200"/>
                    <a:gd name="connsiteX42" fmla="*/ 1669733 w 1714500"/>
                    <a:gd name="connsiteY42" fmla="*/ 1870710 h 3505200"/>
                    <a:gd name="connsiteX43" fmla="*/ 1268730 w 1714500"/>
                    <a:gd name="connsiteY43" fmla="*/ 2624138 h 3505200"/>
                    <a:gd name="connsiteX44" fmla="*/ 1390650 w 1714500"/>
                    <a:gd name="connsiteY44" fmla="*/ 2236470 h 3505200"/>
                    <a:gd name="connsiteX45" fmla="*/ 1304925 w 1714500"/>
                    <a:gd name="connsiteY45" fmla="*/ 1945958 h 3505200"/>
                    <a:gd name="connsiteX46" fmla="*/ 1080135 w 1714500"/>
                    <a:gd name="connsiteY46" fmla="*/ 1820228 h 3505200"/>
                    <a:gd name="connsiteX47" fmla="*/ 992505 w 1714500"/>
                    <a:gd name="connsiteY47" fmla="*/ 1798320 h 3505200"/>
                    <a:gd name="connsiteX48" fmla="*/ 990600 w 1714500"/>
                    <a:gd name="connsiteY48" fmla="*/ 2830830 h 3505200"/>
                    <a:gd name="connsiteX49" fmla="*/ 1048703 w 1714500"/>
                    <a:gd name="connsiteY49" fmla="*/ 2808923 h 3505200"/>
                    <a:gd name="connsiteX50" fmla="*/ 1268730 w 1714500"/>
                    <a:gd name="connsiteY50" fmla="*/ 2624138 h 3505200"/>
                    <a:gd name="connsiteX51" fmla="*/ 732473 w 1714500"/>
                    <a:gd name="connsiteY51" fmla="*/ 1425893 h 3505200"/>
                    <a:gd name="connsiteX52" fmla="*/ 734378 w 1714500"/>
                    <a:gd name="connsiteY52" fmla="*/ 497205 h 3505200"/>
                    <a:gd name="connsiteX53" fmla="*/ 688658 w 1714500"/>
                    <a:gd name="connsiteY53" fmla="*/ 514350 h 3505200"/>
                    <a:gd name="connsiteX54" fmla="*/ 482917 w 1714500"/>
                    <a:gd name="connsiteY54" fmla="*/ 682943 h 3505200"/>
                    <a:gd name="connsiteX55" fmla="*/ 375285 w 1714500"/>
                    <a:gd name="connsiteY55" fmla="*/ 1006793 h 3505200"/>
                    <a:gd name="connsiteX56" fmla="*/ 465773 w 1714500"/>
                    <a:gd name="connsiteY56" fmla="*/ 1289685 h 3505200"/>
                    <a:gd name="connsiteX57" fmla="*/ 674370 w 1714500"/>
                    <a:gd name="connsiteY57" fmla="*/ 1411605 h 3505200"/>
                    <a:gd name="connsiteX58" fmla="*/ 732473 w 1714500"/>
                    <a:gd name="connsiteY58" fmla="*/ 1425893 h 35052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</a:cxnLst>
                  <a:rect l="l" t="t" r="r" b="b"/>
                  <a:pathLst>
                    <a:path w="1714500" h="3505200">
                      <a:moveTo>
                        <a:pt x="1669733" y="1870710"/>
                      </a:moveTo>
                      <a:cubicBezTo>
                        <a:pt x="1703070" y="1959293"/>
                        <a:pt x="1720215" y="2058353"/>
                        <a:pt x="1720215" y="2166938"/>
                      </a:cubicBezTo>
                      <a:cubicBezTo>
                        <a:pt x="1720215" y="2406015"/>
                        <a:pt x="1648778" y="2615565"/>
                        <a:pt x="1507808" y="2795588"/>
                      </a:cubicBezTo>
                      <a:cubicBezTo>
                        <a:pt x="1402080" y="2930843"/>
                        <a:pt x="1273493" y="3027045"/>
                        <a:pt x="1121093" y="3084195"/>
                      </a:cubicBezTo>
                      <a:lnTo>
                        <a:pt x="991553" y="3120390"/>
                      </a:lnTo>
                      <a:lnTo>
                        <a:pt x="990600" y="3466148"/>
                      </a:lnTo>
                      <a:lnTo>
                        <a:pt x="960120" y="3470910"/>
                      </a:lnTo>
                      <a:lnTo>
                        <a:pt x="772478" y="3505200"/>
                      </a:lnTo>
                      <a:lnTo>
                        <a:pt x="729615" y="3503295"/>
                      </a:lnTo>
                      <a:lnTo>
                        <a:pt x="730568" y="3158490"/>
                      </a:lnTo>
                      <a:lnTo>
                        <a:pt x="659130" y="3156585"/>
                      </a:lnTo>
                      <a:cubicBezTo>
                        <a:pt x="550545" y="3148965"/>
                        <a:pt x="459105" y="3129915"/>
                        <a:pt x="383858" y="3098483"/>
                      </a:cubicBezTo>
                      <a:cubicBezTo>
                        <a:pt x="283845" y="3056573"/>
                        <a:pt x="198120" y="2979420"/>
                        <a:pt x="125730" y="2865120"/>
                      </a:cubicBezTo>
                      <a:cubicBezTo>
                        <a:pt x="53340" y="2750820"/>
                        <a:pt x="11430" y="2606040"/>
                        <a:pt x="0" y="2427923"/>
                      </a:cubicBezTo>
                      <a:lnTo>
                        <a:pt x="320993" y="2317433"/>
                      </a:lnTo>
                      <a:cubicBezTo>
                        <a:pt x="345758" y="2499360"/>
                        <a:pt x="388620" y="2629853"/>
                        <a:pt x="451485" y="2707958"/>
                      </a:cubicBezTo>
                      <a:cubicBezTo>
                        <a:pt x="519113" y="2790825"/>
                        <a:pt x="596265" y="2841308"/>
                        <a:pt x="682943" y="2860358"/>
                      </a:cubicBezTo>
                      <a:lnTo>
                        <a:pt x="730568" y="2864168"/>
                      </a:lnTo>
                      <a:lnTo>
                        <a:pt x="732473" y="1761173"/>
                      </a:lnTo>
                      <a:lnTo>
                        <a:pt x="576263" y="1735455"/>
                      </a:lnTo>
                      <a:cubicBezTo>
                        <a:pt x="509588" y="1717358"/>
                        <a:pt x="441008" y="1692593"/>
                        <a:pt x="372428" y="1660208"/>
                      </a:cubicBezTo>
                      <a:cubicBezTo>
                        <a:pt x="270510" y="1612583"/>
                        <a:pt x="192405" y="1539240"/>
                        <a:pt x="138113" y="1438275"/>
                      </a:cubicBezTo>
                      <a:cubicBezTo>
                        <a:pt x="82868" y="1337310"/>
                        <a:pt x="56198" y="1217295"/>
                        <a:pt x="56198" y="1079183"/>
                      </a:cubicBezTo>
                      <a:cubicBezTo>
                        <a:pt x="56198" y="833438"/>
                        <a:pt x="137160" y="622935"/>
                        <a:pt x="298133" y="448628"/>
                      </a:cubicBezTo>
                      <a:cubicBezTo>
                        <a:pt x="379095" y="360998"/>
                        <a:pt x="488633" y="290513"/>
                        <a:pt x="628650" y="239077"/>
                      </a:cubicBezTo>
                      <a:lnTo>
                        <a:pt x="735330" y="206693"/>
                      </a:lnTo>
                      <a:lnTo>
                        <a:pt x="735330" y="36195"/>
                      </a:lnTo>
                      <a:lnTo>
                        <a:pt x="778193" y="30480"/>
                      </a:lnTo>
                      <a:lnTo>
                        <a:pt x="965835" y="2858"/>
                      </a:lnTo>
                      <a:lnTo>
                        <a:pt x="996315" y="0"/>
                      </a:lnTo>
                      <a:lnTo>
                        <a:pt x="996315" y="168593"/>
                      </a:lnTo>
                      <a:lnTo>
                        <a:pt x="1097280" y="171450"/>
                      </a:lnTo>
                      <a:cubicBezTo>
                        <a:pt x="1222058" y="182880"/>
                        <a:pt x="1324928" y="220027"/>
                        <a:pt x="1406843" y="282893"/>
                      </a:cubicBezTo>
                      <a:cubicBezTo>
                        <a:pt x="1545908" y="388620"/>
                        <a:pt x="1629728" y="548640"/>
                        <a:pt x="1657350" y="763905"/>
                      </a:cubicBezTo>
                      <a:lnTo>
                        <a:pt x="1326833" y="863918"/>
                      </a:lnTo>
                      <a:cubicBezTo>
                        <a:pt x="1307783" y="730568"/>
                        <a:pt x="1268730" y="632460"/>
                        <a:pt x="1209675" y="568643"/>
                      </a:cubicBezTo>
                      <a:cubicBezTo>
                        <a:pt x="1164908" y="521017"/>
                        <a:pt x="1107758" y="488633"/>
                        <a:pt x="1038225" y="471488"/>
                      </a:cubicBezTo>
                      <a:lnTo>
                        <a:pt x="995363" y="464820"/>
                      </a:lnTo>
                      <a:lnTo>
                        <a:pt x="993458" y="1460183"/>
                      </a:lnTo>
                      <a:lnTo>
                        <a:pt x="1073468" y="1471613"/>
                      </a:lnTo>
                      <a:cubicBezTo>
                        <a:pt x="1173480" y="1486853"/>
                        <a:pt x="1243013" y="1500188"/>
                        <a:pt x="1282065" y="1513523"/>
                      </a:cubicBezTo>
                      <a:cubicBezTo>
                        <a:pt x="1381125" y="1546860"/>
                        <a:pt x="1462088" y="1592580"/>
                        <a:pt x="1524953" y="1651635"/>
                      </a:cubicBezTo>
                      <a:cubicBezTo>
                        <a:pt x="1587818" y="1708785"/>
                        <a:pt x="1635443" y="1782128"/>
                        <a:pt x="1669733" y="1870710"/>
                      </a:cubicBezTo>
                      <a:close/>
                      <a:moveTo>
                        <a:pt x="1268730" y="2624138"/>
                      </a:moveTo>
                      <a:cubicBezTo>
                        <a:pt x="1349693" y="2512695"/>
                        <a:pt x="1390650" y="2384108"/>
                        <a:pt x="1390650" y="2236470"/>
                      </a:cubicBezTo>
                      <a:cubicBezTo>
                        <a:pt x="1390650" y="2110740"/>
                        <a:pt x="1362075" y="2014538"/>
                        <a:pt x="1304925" y="1945958"/>
                      </a:cubicBezTo>
                      <a:cubicBezTo>
                        <a:pt x="1262063" y="1894523"/>
                        <a:pt x="1186815" y="1852613"/>
                        <a:pt x="1080135" y="1820228"/>
                      </a:cubicBezTo>
                      <a:lnTo>
                        <a:pt x="992505" y="1798320"/>
                      </a:lnTo>
                      <a:lnTo>
                        <a:pt x="990600" y="2830830"/>
                      </a:lnTo>
                      <a:lnTo>
                        <a:pt x="1048703" y="2808923"/>
                      </a:lnTo>
                      <a:cubicBezTo>
                        <a:pt x="1135380" y="2768918"/>
                        <a:pt x="1207770" y="2707005"/>
                        <a:pt x="1268730" y="2624138"/>
                      </a:cubicBezTo>
                      <a:moveTo>
                        <a:pt x="732473" y="1425893"/>
                      </a:moveTo>
                      <a:lnTo>
                        <a:pt x="734378" y="497205"/>
                      </a:lnTo>
                      <a:lnTo>
                        <a:pt x="688658" y="514350"/>
                      </a:lnTo>
                      <a:cubicBezTo>
                        <a:pt x="604838" y="554355"/>
                        <a:pt x="537210" y="609600"/>
                        <a:pt x="482917" y="682943"/>
                      </a:cubicBezTo>
                      <a:cubicBezTo>
                        <a:pt x="411480" y="780098"/>
                        <a:pt x="375285" y="887730"/>
                        <a:pt x="375285" y="1006793"/>
                      </a:cubicBezTo>
                      <a:cubicBezTo>
                        <a:pt x="375285" y="1124903"/>
                        <a:pt x="405765" y="1219200"/>
                        <a:pt x="465773" y="1289685"/>
                      </a:cubicBezTo>
                      <a:cubicBezTo>
                        <a:pt x="511492" y="1343025"/>
                        <a:pt x="581025" y="1383030"/>
                        <a:pt x="674370" y="1411605"/>
                      </a:cubicBezTo>
                      <a:lnTo>
                        <a:pt x="732473" y="1425893"/>
                      </a:lnTo>
                    </a:path>
                  </a:pathLst>
                </a:custGeom>
                <a:solidFill>
                  <a:schemeClr val="bg1">
                    <a:lumMod val="95000"/>
                  </a:schemeClr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grpSp>
              <p:nvGrpSpPr>
                <p:cNvPr id="201" name="Group 200">
                  <a:extLst>
                    <a:ext uri="{FF2B5EF4-FFF2-40B4-BE49-F238E27FC236}">
                      <a16:creationId xmlns:a16="http://schemas.microsoft.com/office/drawing/2014/main" id="{FD00A3E2-48CF-4A8F-99CD-892E1D7CE0CB}"/>
                    </a:ext>
                  </a:extLst>
                </p:cNvPr>
                <p:cNvGrpSpPr/>
                <p:nvPr/>
              </p:nvGrpSpPr>
              <p:grpSpPr>
                <a:xfrm>
                  <a:off x="12470968" y="4620148"/>
                  <a:ext cx="435759" cy="1352099"/>
                  <a:chOff x="1968987" y="1811829"/>
                  <a:chExt cx="1022846" cy="3173751"/>
                </a:xfrm>
                <a:solidFill>
                  <a:schemeClr val="bg1"/>
                </a:solidFill>
              </p:grpSpPr>
              <p:sp>
                <p:nvSpPr>
                  <p:cNvPr id="202" name="Freeform: Shape 201">
                    <a:extLst>
                      <a:ext uri="{FF2B5EF4-FFF2-40B4-BE49-F238E27FC236}">
                        <a16:creationId xmlns:a16="http://schemas.microsoft.com/office/drawing/2014/main" id="{DA86759E-05A1-4E61-8474-A0C6AC7262F8}"/>
                      </a:ext>
                    </a:extLst>
                  </p:cNvPr>
                  <p:cNvSpPr/>
                  <p:nvPr/>
                </p:nvSpPr>
                <p:spPr>
                  <a:xfrm>
                    <a:off x="1975571" y="4195005"/>
                    <a:ext cx="600075" cy="790575"/>
                  </a:xfrm>
                  <a:custGeom>
                    <a:avLst/>
                    <a:gdLst>
                      <a:gd name="connsiteX0" fmla="*/ 601980 w 600075"/>
                      <a:gd name="connsiteY0" fmla="*/ 791528 h 790575"/>
                      <a:gd name="connsiteX1" fmla="*/ 340995 w 600075"/>
                      <a:gd name="connsiteY1" fmla="*/ 649605 h 790575"/>
                      <a:gd name="connsiteX2" fmla="*/ 125730 w 600075"/>
                      <a:gd name="connsiteY2" fmla="*/ 437197 h 790575"/>
                      <a:gd name="connsiteX3" fmla="*/ 0 w 600075"/>
                      <a:gd name="connsiteY3" fmla="*/ 0 h 790575"/>
                      <a:gd name="connsiteX4" fmla="*/ 260985 w 600075"/>
                      <a:gd name="connsiteY4" fmla="*/ 141922 h 790575"/>
                      <a:gd name="connsiteX5" fmla="*/ 386715 w 600075"/>
                      <a:gd name="connsiteY5" fmla="*/ 579120 h 790575"/>
                      <a:gd name="connsiteX6" fmla="*/ 601980 w 600075"/>
                      <a:gd name="connsiteY6" fmla="*/ 791528 h 79057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600075" h="790575">
                        <a:moveTo>
                          <a:pt x="601980" y="791528"/>
                        </a:moveTo>
                        <a:lnTo>
                          <a:pt x="340995" y="649605"/>
                        </a:lnTo>
                        <a:cubicBezTo>
                          <a:pt x="259080" y="604838"/>
                          <a:pt x="187643" y="534353"/>
                          <a:pt x="125730" y="437197"/>
                        </a:cubicBezTo>
                        <a:cubicBezTo>
                          <a:pt x="53340" y="323850"/>
                          <a:pt x="11430" y="178118"/>
                          <a:pt x="0" y="0"/>
                        </a:cubicBezTo>
                        <a:lnTo>
                          <a:pt x="260985" y="141922"/>
                        </a:lnTo>
                        <a:cubicBezTo>
                          <a:pt x="272415" y="319088"/>
                          <a:pt x="314325" y="464820"/>
                          <a:pt x="386715" y="579120"/>
                        </a:cubicBezTo>
                        <a:cubicBezTo>
                          <a:pt x="448628" y="676275"/>
                          <a:pt x="520065" y="747713"/>
                          <a:pt x="601980" y="791528"/>
                        </a:cubicBezTo>
                      </a:path>
                    </a:pathLst>
                  </a:custGeom>
                  <a:grpFill/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US"/>
                  </a:p>
                </p:txBody>
              </p:sp>
              <p:sp>
                <p:nvSpPr>
                  <p:cNvPr id="203" name="Freeform: Shape 202">
                    <a:extLst>
                      <a:ext uri="{FF2B5EF4-FFF2-40B4-BE49-F238E27FC236}">
                        <a16:creationId xmlns:a16="http://schemas.microsoft.com/office/drawing/2014/main" id="{0FA30C59-3928-41F5-B95D-06D045B6D100}"/>
                      </a:ext>
                    </a:extLst>
                  </p:cNvPr>
                  <p:cNvSpPr/>
                  <p:nvPr/>
                </p:nvSpPr>
                <p:spPr>
                  <a:xfrm>
                    <a:off x="1968987" y="4089376"/>
                    <a:ext cx="581026" cy="247649"/>
                  </a:xfrm>
                  <a:custGeom>
                    <a:avLst/>
                    <a:gdLst>
                      <a:gd name="connsiteX0" fmla="*/ 260985 w 581025"/>
                      <a:gd name="connsiteY0" fmla="*/ 251460 h 247650"/>
                      <a:gd name="connsiteX1" fmla="*/ 0 w 581025"/>
                      <a:gd name="connsiteY1" fmla="*/ 109538 h 247650"/>
                      <a:gd name="connsiteX2" fmla="*/ 320993 w 581025"/>
                      <a:gd name="connsiteY2" fmla="*/ 0 h 247650"/>
                      <a:gd name="connsiteX3" fmla="*/ 581978 w 581025"/>
                      <a:gd name="connsiteY3" fmla="*/ 140970 h 24765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581025" h="247650">
                        <a:moveTo>
                          <a:pt x="260985" y="251460"/>
                        </a:moveTo>
                        <a:lnTo>
                          <a:pt x="0" y="109538"/>
                        </a:lnTo>
                        <a:lnTo>
                          <a:pt x="320993" y="0"/>
                        </a:lnTo>
                        <a:lnTo>
                          <a:pt x="581978" y="140970"/>
                        </a:lnTo>
                        <a:close/>
                      </a:path>
                    </a:pathLst>
                  </a:custGeom>
                  <a:grpFill/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US"/>
                  </a:p>
                </p:txBody>
              </p:sp>
              <p:sp>
                <p:nvSpPr>
                  <p:cNvPr id="204" name="Freeform: Shape 203">
                    <a:extLst>
                      <a:ext uri="{FF2B5EF4-FFF2-40B4-BE49-F238E27FC236}">
                        <a16:creationId xmlns:a16="http://schemas.microsoft.com/office/drawing/2014/main" id="{E59662D7-9BB5-4252-A7F8-7A8A5D693D79}"/>
                      </a:ext>
                    </a:extLst>
                  </p:cNvPr>
                  <p:cNvSpPr/>
                  <p:nvPr/>
                </p:nvSpPr>
                <p:spPr>
                  <a:xfrm>
                    <a:off x="2051714" y="1973775"/>
                    <a:ext cx="940119" cy="1580196"/>
                  </a:xfrm>
                  <a:custGeom>
                    <a:avLst/>
                    <a:gdLst>
                      <a:gd name="connsiteX0" fmla="*/ 812750 w 940118"/>
                      <a:gd name="connsiteY0" fmla="*/ 163017 h 1580197"/>
                      <a:gd name="connsiteX1" fmla="*/ 812706 w 940118"/>
                      <a:gd name="connsiteY1" fmla="*/ 163034 h 1580197"/>
                      <a:gd name="connsiteX2" fmla="*/ 832937 w 940118"/>
                      <a:gd name="connsiteY2" fmla="*/ 174035 h 1580197"/>
                      <a:gd name="connsiteX3" fmla="*/ 679133 w 940118"/>
                      <a:gd name="connsiteY3" fmla="*/ 0 h 1580197"/>
                      <a:gd name="connsiteX4" fmla="*/ 940118 w 940118"/>
                      <a:gd name="connsiteY4" fmla="*/ 140970 h 1580197"/>
                      <a:gd name="connsiteX5" fmla="*/ 833438 w 940118"/>
                      <a:gd name="connsiteY5" fmla="*/ 174308 h 1580197"/>
                      <a:gd name="connsiteX6" fmla="*/ 833437 w 940118"/>
                      <a:gd name="connsiteY6" fmla="*/ 174308 h 1580197"/>
                      <a:gd name="connsiteX7" fmla="*/ 747299 w 940118"/>
                      <a:gd name="connsiteY7" fmla="*/ 210278 h 1580197"/>
                      <a:gd name="connsiteX8" fmla="*/ 747713 w 940118"/>
                      <a:gd name="connsiteY8" fmla="*/ 210503 h 1580197"/>
                      <a:gd name="connsiteX9" fmla="*/ 620078 w 940118"/>
                      <a:gd name="connsiteY9" fmla="*/ 282893 h 1580197"/>
                      <a:gd name="connsiteX10" fmla="*/ 592976 w 940118"/>
                      <a:gd name="connsiteY10" fmla="*/ 268101 h 1580197"/>
                      <a:gd name="connsiteX11" fmla="*/ 592932 w 940118"/>
                      <a:gd name="connsiteY11" fmla="*/ 268132 h 1580197"/>
                      <a:gd name="connsiteX12" fmla="*/ 620077 w 940118"/>
                      <a:gd name="connsiteY12" fmla="*/ 282893 h 1580197"/>
                      <a:gd name="connsiteX13" fmla="*/ 548076 w 940118"/>
                      <a:gd name="connsiteY13" fmla="*/ 339736 h 1580197"/>
                      <a:gd name="connsiteX14" fmla="*/ 548640 w 940118"/>
                      <a:gd name="connsiteY14" fmla="*/ 340043 h 1580197"/>
                      <a:gd name="connsiteX15" fmla="*/ 503873 w 940118"/>
                      <a:gd name="connsiteY15" fmla="*/ 383858 h 1580197"/>
                      <a:gd name="connsiteX16" fmla="*/ 488633 w 940118"/>
                      <a:gd name="connsiteY16" fmla="*/ 399098 h 1580197"/>
                      <a:gd name="connsiteX17" fmla="*/ 455232 w 940118"/>
                      <a:gd name="connsiteY17" fmla="*/ 380990 h 1580197"/>
                      <a:gd name="connsiteX18" fmla="*/ 454648 w 940118"/>
                      <a:gd name="connsiteY18" fmla="*/ 381569 h 1580197"/>
                      <a:gd name="connsiteX19" fmla="*/ 488633 w 940118"/>
                      <a:gd name="connsiteY19" fmla="*/ 400050 h 1580197"/>
                      <a:gd name="connsiteX20" fmla="*/ 422910 w 940118"/>
                      <a:gd name="connsiteY20" fmla="*/ 482918 h 1580197"/>
                      <a:gd name="connsiteX21" fmla="*/ 391243 w 940118"/>
                      <a:gd name="connsiteY21" fmla="*/ 465814 h 1580197"/>
                      <a:gd name="connsiteX22" fmla="*/ 390818 w 940118"/>
                      <a:gd name="connsiteY22" fmla="*/ 466419 h 1580197"/>
                      <a:gd name="connsiteX23" fmla="*/ 422910 w 940118"/>
                      <a:gd name="connsiteY23" fmla="*/ 483870 h 1580197"/>
                      <a:gd name="connsiteX24" fmla="*/ 367665 w 940118"/>
                      <a:gd name="connsiteY24" fmla="*/ 572453 h 1580197"/>
                      <a:gd name="connsiteX25" fmla="*/ 368618 w 940118"/>
                      <a:gd name="connsiteY25" fmla="*/ 573405 h 1580197"/>
                      <a:gd name="connsiteX26" fmla="*/ 317183 w 940118"/>
                      <a:gd name="connsiteY26" fmla="*/ 684847 h 1580197"/>
                      <a:gd name="connsiteX27" fmla="*/ 305241 w 940118"/>
                      <a:gd name="connsiteY27" fmla="*/ 678329 h 1580197"/>
                      <a:gd name="connsiteX28" fmla="*/ 305235 w 940118"/>
                      <a:gd name="connsiteY28" fmla="*/ 678350 h 1580197"/>
                      <a:gd name="connsiteX29" fmla="*/ 317183 w 940118"/>
                      <a:gd name="connsiteY29" fmla="*/ 684847 h 1580197"/>
                      <a:gd name="connsiteX30" fmla="*/ 260985 w 940118"/>
                      <a:gd name="connsiteY30" fmla="*/ 1014413 h 1580197"/>
                      <a:gd name="connsiteX31" fmla="*/ 342900 w 940118"/>
                      <a:gd name="connsiteY31" fmla="*/ 1373505 h 1580197"/>
                      <a:gd name="connsiteX32" fmla="*/ 546735 w 940118"/>
                      <a:gd name="connsiteY32" fmla="*/ 1580197 h 1580197"/>
                      <a:gd name="connsiteX33" fmla="*/ 285750 w 940118"/>
                      <a:gd name="connsiteY33" fmla="*/ 1438275 h 1580197"/>
                      <a:gd name="connsiteX34" fmla="*/ 81915 w 940118"/>
                      <a:gd name="connsiteY34" fmla="*/ 1231583 h 1580197"/>
                      <a:gd name="connsiteX35" fmla="*/ 0 w 940118"/>
                      <a:gd name="connsiteY35" fmla="*/ 872490 h 1580197"/>
                      <a:gd name="connsiteX36" fmla="*/ 56197 w 940118"/>
                      <a:gd name="connsiteY36" fmla="*/ 542925 h 1580197"/>
                      <a:gd name="connsiteX37" fmla="*/ 62441 w 940118"/>
                      <a:gd name="connsiteY37" fmla="*/ 546321 h 1580197"/>
                      <a:gd name="connsiteX38" fmla="*/ 62617 w 940118"/>
                      <a:gd name="connsiteY38" fmla="*/ 545909 h 1580197"/>
                      <a:gd name="connsiteX39" fmla="*/ 57150 w 940118"/>
                      <a:gd name="connsiteY39" fmla="*/ 542925 h 1580197"/>
                      <a:gd name="connsiteX40" fmla="*/ 107444 w 940118"/>
                      <a:gd name="connsiteY40" fmla="*/ 431896 h 1580197"/>
                      <a:gd name="connsiteX41" fmla="*/ 106680 w 940118"/>
                      <a:gd name="connsiteY41" fmla="*/ 431483 h 1580197"/>
                      <a:gd name="connsiteX42" fmla="*/ 161925 w 940118"/>
                      <a:gd name="connsiteY42" fmla="*/ 341948 h 1580197"/>
                      <a:gd name="connsiteX43" fmla="*/ 171758 w 940118"/>
                      <a:gd name="connsiteY43" fmla="*/ 347295 h 1580197"/>
                      <a:gd name="connsiteX44" fmla="*/ 171778 w 940118"/>
                      <a:gd name="connsiteY44" fmla="*/ 347270 h 1580197"/>
                      <a:gd name="connsiteX45" fmla="*/ 161925 w 940118"/>
                      <a:gd name="connsiteY45" fmla="*/ 341948 h 1580197"/>
                      <a:gd name="connsiteX46" fmla="*/ 227648 w 940118"/>
                      <a:gd name="connsiteY46" fmla="*/ 258128 h 1580197"/>
                      <a:gd name="connsiteX47" fmla="*/ 239906 w 940118"/>
                      <a:gd name="connsiteY47" fmla="*/ 264794 h 1580197"/>
                      <a:gd name="connsiteX48" fmla="*/ 240267 w 940118"/>
                      <a:gd name="connsiteY48" fmla="*/ 264453 h 1580197"/>
                      <a:gd name="connsiteX49" fmla="*/ 228600 w 940118"/>
                      <a:gd name="connsiteY49" fmla="*/ 258128 h 1580197"/>
                      <a:gd name="connsiteX50" fmla="*/ 242888 w 940118"/>
                      <a:gd name="connsiteY50" fmla="*/ 241935 h 1580197"/>
                      <a:gd name="connsiteX51" fmla="*/ 287315 w 940118"/>
                      <a:gd name="connsiteY51" fmla="*/ 198453 h 1580197"/>
                      <a:gd name="connsiteX52" fmla="*/ 286702 w 940118"/>
                      <a:gd name="connsiteY52" fmla="*/ 198120 h 1580197"/>
                      <a:gd name="connsiteX53" fmla="*/ 359092 w 940118"/>
                      <a:gd name="connsiteY53" fmla="*/ 140970 h 1580197"/>
                      <a:gd name="connsiteX54" fmla="*/ 378434 w 940118"/>
                      <a:gd name="connsiteY54" fmla="*/ 151488 h 1580197"/>
                      <a:gd name="connsiteX55" fmla="*/ 378837 w 940118"/>
                      <a:gd name="connsiteY55" fmla="*/ 151226 h 1580197"/>
                      <a:gd name="connsiteX56" fmla="*/ 360045 w 940118"/>
                      <a:gd name="connsiteY56" fmla="*/ 140970 h 1580197"/>
                      <a:gd name="connsiteX57" fmla="*/ 486263 w 940118"/>
                      <a:gd name="connsiteY57" fmla="*/ 68845 h 1580197"/>
                      <a:gd name="connsiteX58" fmla="*/ 485775 w 940118"/>
                      <a:gd name="connsiteY58" fmla="*/ 68580 h 1580197"/>
                      <a:gd name="connsiteX59" fmla="*/ 572452 w 940118"/>
                      <a:gd name="connsiteY59" fmla="*/ 32385 h 1580197"/>
                      <a:gd name="connsiteX60" fmla="*/ 595123 w 940118"/>
                      <a:gd name="connsiteY60" fmla="*/ 44713 h 1580197"/>
                      <a:gd name="connsiteX61" fmla="*/ 595672 w 940118"/>
                      <a:gd name="connsiteY61" fmla="*/ 44538 h 1580197"/>
                      <a:gd name="connsiteX62" fmla="*/ 573405 w 940118"/>
                      <a:gd name="connsiteY62" fmla="*/ 32385 h 1580197"/>
                      <a:gd name="connsiteX0" fmla="*/ 812750 w 940118"/>
                      <a:gd name="connsiteY0" fmla="*/ 163017 h 1580197"/>
                      <a:gd name="connsiteX1" fmla="*/ 812706 w 940118"/>
                      <a:gd name="connsiteY1" fmla="*/ 163034 h 1580197"/>
                      <a:gd name="connsiteX2" fmla="*/ 832937 w 940118"/>
                      <a:gd name="connsiteY2" fmla="*/ 174035 h 1580197"/>
                      <a:gd name="connsiteX3" fmla="*/ 812750 w 940118"/>
                      <a:gd name="connsiteY3" fmla="*/ 163017 h 1580197"/>
                      <a:gd name="connsiteX4" fmla="*/ 679133 w 940118"/>
                      <a:gd name="connsiteY4" fmla="*/ 0 h 1580197"/>
                      <a:gd name="connsiteX5" fmla="*/ 940118 w 940118"/>
                      <a:gd name="connsiteY5" fmla="*/ 140970 h 1580197"/>
                      <a:gd name="connsiteX6" fmla="*/ 833438 w 940118"/>
                      <a:gd name="connsiteY6" fmla="*/ 174308 h 1580197"/>
                      <a:gd name="connsiteX7" fmla="*/ 833437 w 940118"/>
                      <a:gd name="connsiteY7" fmla="*/ 174308 h 1580197"/>
                      <a:gd name="connsiteX8" fmla="*/ 747299 w 940118"/>
                      <a:gd name="connsiteY8" fmla="*/ 210278 h 1580197"/>
                      <a:gd name="connsiteX9" fmla="*/ 747713 w 940118"/>
                      <a:gd name="connsiteY9" fmla="*/ 210503 h 1580197"/>
                      <a:gd name="connsiteX10" fmla="*/ 620078 w 940118"/>
                      <a:gd name="connsiteY10" fmla="*/ 282893 h 1580197"/>
                      <a:gd name="connsiteX11" fmla="*/ 592976 w 940118"/>
                      <a:gd name="connsiteY11" fmla="*/ 268101 h 1580197"/>
                      <a:gd name="connsiteX12" fmla="*/ 592932 w 940118"/>
                      <a:gd name="connsiteY12" fmla="*/ 268132 h 1580197"/>
                      <a:gd name="connsiteX13" fmla="*/ 620077 w 940118"/>
                      <a:gd name="connsiteY13" fmla="*/ 282893 h 1580197"/>
                      <a:gd name="connsiteX14" fmla="*/ 548076 w 940118"/>
                      <a:gd name="connsiteY14" fmla="*/ 339736 h 1580197"/>
                      <a:gd name="connsiteX15" fmla="*/ 548640 w 940118"/>
                      <a:gd name="connsiteY15" fmla="*/ 340043 h 1580197"/>
                      <a:gd name="connsiteX16" fmla="*/ 503873 w 940118"/>
                      <a:gd name="connsiteY16" fmla="*/ 383858 h 1580197"/>
                      <a:gd name="connsiteX17" fmla="*/ 488633 w 940118"/>
                      <a:gd name="connsiteY17" fmla="*/ 399098 h 1580197"/>
                      <a:gd name="connsiteX18" fmla="*/ 455232 w 940118"/>
                      <a:gd name="connsiteY18" fmla="*/ 380990 h 1580197"/>
                      <a:gd name="connsiteX19" fmla="*/ 488633 w 940118"/>
                      <a:gd name="connsiteY19" fmla="*/ 400050 h 1580197"/>
                      <a:gd name="connsiteX20" fmla="*/ 422910 w 940118"/>
                      <a:gd name="connsiteY20" fmla="*/ 482918 h 1580197"/>
                      <a:gd name="connsiteX21" fmla="*/ 391243 w 940118"/>
                      <a:gd name="connsiteY21" fmla="*/ 465814 h 1580197"/>
                      <a:gd name="connsiteX22" fmla="*/ 390818 w 940118"/>
                      <a:gd name="connsiteY22" fmla="*/ 466419 h 1580197"/>
                      <a:gd name="connsiteX23" fmla="*/ 422910 w 940118"/>
                      <a:gd name="connsiteY23" fmla="*/ 483870 h 1580197"/>
                      <a:gd name="connsiteX24" fmla="*/ 367665 w 940118"/>
                      <a:gd name="connsiteY24" fmla="*/ 572453 h 1580197"/>
                      <a:gd name="connsiteX25" fmla="*/ 368618 w 940118"/>
                      <a:gd name="connsiteY25" fmla="*/ 573405 h 1580197"/>
                      <a:gd name="connsiteX26" fmla="*/ 317183 w 940118"/>
                      <a:gd name="connsiteY26" fmla="*/ 684847 h 1580197"/>
                      <a:gd name="connsiteX27" fmla="*/ 305241 w 940118"/>
                      <a:gd name="connsiteY27" fmla="*/ 678329 h 1580197"/>
                      <a:gd name="connsiteX28" fmla="*/ 305235 w 940118"/>
                      <a:gd name="connsiteY28" fmla="*/ 678350 h 1580197"/>
                      <a:gd name="connsiteX29" fmla="*/ 317183 w 940118"/>
                      <a:gd name="connsiteY29" fmla="*/ 684847 h 1580197"/>
                      <a:gd name="connsiteX30" fmla="*/ 260985 w 940118"/>
                      <a:gd name="connsiteY30" fmla="*/ 1014413 h 1580197"/>
                      <a:gd name="connsiteX31" fmla="*/ 342900 w 940118"/>
                      <a:gd name="connsiteY31" fmla="*/ 1373505 h 1580197"/>
                      <a:gd name="connsiteX32" fmla="*/ 546735 w 940118"/>
                      <a:gd name="connsiteY32" fmla="*/ 1580197 h 1580197"/>
                      <a:gd name="connsiteX33" fmla="*/ 285750 w 940118"/>
                      <a:gd name="connsiteY33" fmla="*/ 1438275 h 1580197"/>
                      <a:gd name="connsiteX34" fmla="*/ 81915 w 940118"/>
                      <a:gd name="connsiteY34" fmla="*/ 1231583 h 1580197"/>
                      <a:gd name="connsiteX35" fmla="*/ 0 w 940118"/>
                      <a:gd name="connsiteY35" fmla="*/ 872490 h 1580197"/>
                      <a:gd name="connsiteX36" fmla="*/ 56197 w 940118"/>
                      <a:gd name="connsiteY36" fmla="*/ 542925 h 1580197"/>
                      <a:gd name="connsiteX37" fmla="*/ 62441 w 940118"/>
                      <a:gd name="connsiteY37" fmla="*/ 546321 h 1580197"/>
                      <a:gd name="connsiteX38" fmla="*/ 62617 w 940118"/>
                      <a:gd name="connsiteY38" fmla="*/ 545909 h 1580197"/>
                      <a:gd name="connsiteX39" fmla="*/ 57150 w 940118"/>
                      <a:gd name="connsiteY39" fmla="*/ 542925 h 1580197"/>
                      <a:gd name="connsiteX40" fmla="*/ 107444 w 940118"/>
                      <a:gd name="connsiteY40" fmla="*/ 431896 h 1580197"/>
                      <a:gd name="connsiteX41" fmla="*/ 106680 w 940118"/>
                      <a:gd name="connsiteY41" fmla="*/ 431483 h 1580197"/>
                      <a:gd name="connsiteX42" fmla="*/ 161925 w 940118"/>
                      <a:gd name="connsiteY42" fmla="*/ 341948 h 1580197"/>
                      <a:gd name="connsiteX43" fmla="*/ 171758 w 940118"/>
                      <a:gd name="connsiteY43" fmla="*/ 347295 h 1580197"/>
                      <a:gd name="connsiteX44" fmla="*/ 171778 w 940118"/>
                      <a:gd name="connsiteY44" fmla="*/ 347270 h 1580197"/>
                      <a:gd name="connsiteX45" fmla="*/ 161925 w 940118"/>
                      <a:gd name="connsiteY45" fmla="*/ 341948 h 1580197"/>
                      <a:gd name="connsiteX46" fmla="*/ 227648 w 940118"/>
                      <a:gd name="connsiteY46" fmla="*/ 258128 h 1580197"/>
                      <a:gd name="connsiteX47" fmla="*/ 239906 w 940118"/>
                      <a:gd name="connsiteY47" fmla="*/ 264794 h 1580197"/>
                      <a:gd name="connsiteX48" fmla="*/ 240267 w 940118"/>
                      <a:gd name="connsiteY48" fmla="*/ 264453 h 1580197"/>
                      <a:gd name="connsiteX49" fmla="*/ 228600 w 940118"/>
                      <a:gd name="connsiteY49" fmla="*/ 258128 h 1580197"/>
                      <a:gd name="connsiteX50" fmla="*/ 242888 w 940118"/>
                      <a:gd name="connsiteY50" fmla="*/ 241935 h 1580197"/>
                      <a:gd name="connsiteX51" fmla="*/ 287315 w 940118"/>
                      <a:gd name="connsiteY51" fmla="*/ 198453 h 1580197"/>
                      <a:gd name="connsiteX52" fmla="*/ 286702 w 940118"/>
                      <a:gd name="connsiteY52" fmla="*/ 198120 h 1580197"/>
                      <a:gd name="connsiteX53" fmla="*/ 359092 w 940118"/>
                      <a:gd name="connsiteY53" fmla="*/ 140970 h 1580197"/>
                      <a:gd name="connsiteX54" fmla="*/ 378434 w 940118"/>
                      <a:gd name="connsiteY54" fmla="*/ 151488 h 1580197"/>
                      <a:gd name="connsiteX55" fmla="*/ 378837 w 940118"/>
                      <a:gd name="connsiteY55" fmla="*/ 151226 h 1580197"/>
                      <a:gd name="connsiteX56" fmla="*/ 360045 w 940118"/>
                      <a:gd name="connsiteY56" fmla="*/ 140970 h 1580197"/>
                      <a:gd name="connsiteX57" fmla="*/ 486263 w 940118"/>
                      <a:gd name="connsiteY57" fmla="*/ 68845 h 1580197"/>
                      <a:gd name="connsiteX58" fmla="*/ 485775 w 940118"/>
                      <a:gd name="connsiteY58" fmla="*/ 68580 h 1580197"/>
                      <a:gd name="connsiteX59" fmla="*/ 572452 w 940118"/>
                      <a:gd name="connsiteY59" fmla="*/ 32385 h 1580197"/>
                      <a:gd name="connsiteX60" fmla="*/ 595123 w 940118"/>
                      <a:gd name="connsiteY60" fmla="*/ 44713 h 1580197"/>
                      <a:gd name="connsiteX61" fmla="*/ 595672 w 940118"/>
                      <a:gd name="connsiteY61" fmla="*/ 44538 h 1580197"/>
                      <a:gd name="connsiteX62" fmla="*/ 573405 w 940118"/>
                      <a:gd name="connsiteY62" fmla="*/ 32385 h 1580197"/>
                      <a:gd name="connsiteX63" fmla="*/ 679133 w 940118"/>
                      <a:gd name="connsiteY63" fmla="*/ 0 h 1580197"/>
                      <a:gd name="connsiteX0" fmla="*/ 812750 w 940118"/>
                      <a:gd name="connsiteY0" fmla="*/ 163017 h 1580197"/>
                      <a:gd name="connsiteX1" fmla="*/ 812706 w 940118"/>
                      <a:gd name="connsiteY1" fmla="*/ 163034 h 1580197"/>
                      <a:gd name="connsiteX2" fmla="*/ 832937 w 940118"/>
                      <a:gd name="connsiteY2" fmla="*/ 174035 h 1580197"/>
                      <a:gd name="connsiteX3" fmla="*/ 812750 w 940118"/>
                      <a:gd name="connsiteY3" fmla="*/ 163017 h 1580197"/>
                      <a:gd name="connsiteX4" fmla="*/ 679133 w 940118"/>
                      <a:gd name="connsiteY4" fmla="*/ 0 h 1580197"/>
                      <a:gd name="connsiteX5" fmla="*/ 940118 w 940118"/>
                      <a:gd name="connsiteY5" fmla="*/ 140970 h 1580197"/>
                      <a:gd name="connsiteX6" fmla="*/ 833438 w 940118"/>
                      <a:gd name="connsiteY6" fmla="*/ 174308 h 1580197"/>
                      <a:gd name="connsiteX7" fmla="*/ 833437 w 940118"/>
                      <a:gd name="connsiteY7" fmla="*/ 174308 h 1580197"/>
                      <a:gd name="connsiteX8" fmla="*/ 747299 w 940118"/>
                      <a:gd name="connsiteY8" fmla="*/ 210278 h 1580197"/>
                      <a:gd name="connsiteX9" fmla="*/ 747713 w 940118"/>
                      <a:gd name="connsiteY9" fmla="*/ 210503 h 1580197"/>
                      <a:gd name="connsiteX10" fmla="*/ 620078 w 940118"/>
                      <a:gd name="connsiteY10" fmla="*/ 282893 h 1580197"/>
                      <a:gd name="connsiteX11" fmla="*/ 592976 w 940118"/>
                      <a:gd name="connsiteY11" fmla="*/ 268101 h 1580197"/>
                      <a:gd name="connsiteX12" fmla="*/ 592932 w 940118"/>
                      <a:gd name="connsiteY12" fmla="*/ 268132 h 1580197"/>
                      <a:gd name="connsiteX13" fmla="*/ 620077 w 940118"/>
                      <a:gd name="connsiteY13" fmla="*/ 282893 h 1580197"/>
                      <a:gd name="connsiteX14" fmla="*/ 548076 w 940118"/>
                      <a:gd name="connsiteY14" fmla="*/ 339736 h 1580197"/>
                      <a:gd name="connsiteX15" fmla="*/ 548640 w 940118"/>
                      <a:gd name="connsiteY15" fmla="*/ 340043 h 1580197"/>
                      <a:gd name="connsiteX16" fmla="*/ 503873 w 940118"/>
                      <a:gd name="connsiteY16" fmla="*/ 383858 h 1580197"/>
                      <a:gd name="connsiteX17" fmla="*/ 488633 w 940118"/>
                      <a:gd name="connsiteY17" fmla="*/ 399098 h 1580197"/>
                      <a:gd name="connsiteX18" fmla="*/ 455232 w 940118"/>
                      <a:gd name="connsiteY18" fmla="*/ 380990 h 1580197"/>
                      <a:gd name="connsiteX19" fmla="*/ 488633 w 940118"/>
                      <a:gd name="connsiteY19" fmla="*/ 400050 h 1580197"/>
                      <a:gd name="connsiteX20" fmla="*/ 422910 w 940118"/>
                      <a:gd name="connsiteY20" fmla="*/ 482918 h 1580197"/>
                      <a:gd name="connsiteX21" fmla="*/ 391243 w 940118"/>
                      <a:gd name="connsiteY21" fmla="*/ 465814 h 1580197"/>
                      <a:gd name="connsiteX22" fmla="*/ 422910 w 940118"/>
                      <a:gd name="connsiteY22" fmla="*/ 483870 h 1580197"/>
                      <a:gd name="connsiteX23" fmla="*/ 367665 w 940118"/>
                      <a:gd name="connsiteY23" fmla="*/ 572453 h 1580197"/>
                      <a:gd name="connsiteX24" fmla="*/ 368618 w 940118"/>
                      <a:gd name="connsiteY24" fmla="*/ 573405 h 1580197"/>
                      <a:gd name="connsiteX25" fmla="*/ 317183 w 940118"/>
                      <a:gd name="connsiteY25" fmla="*/ 684847 h 1580197"/>
                      <a:gd name="connsiteX26" fmla="*/ 305241 w 940118"/>
                      <a:gd name="connsiteY26" fmla="*/ 678329 h 1580197"/>
                      <a:gd name="connsiteX27" fmla="*/ 305235 w 940118"/>
                      <a:gd name="connsiteY27" fmla="*/ 678350 h 1580197"/>
                      <a:gd name="connsiteX28" fmla="*/ 317183 w 940118"/>
                      <a:gd name="connsiteY28" fmla="*/ 684847 h 1580197"/>
                      <a:gd name="connsiteX29" fmla="*/ 260985 w 940118"/>
                      <a:gd name="connsiteY29" fmla="*/ 1014413 h 1580197"/>
                      <a:gd name="connsiteX30" fmla="*/ 342900 w 940118"/>
                      <a:gd name="connsiteY30" fmla="*/ 1373505 h 1580197"/>
                      <a:gd name="connsiteX31" fmla="*/ 546735 w 940118"/>
                      <a:gd name="connsiteY31" fmla="*/ 1580197 h 1580197"/>
                      <a:gd name="connsiteX32" fmla="*/ 285750 w 940118"/>
                      <a:gd name="connsiteY32" fmla="*/ 1438275 h 1580197"/>
                      <a:gd name="connsiteX33" fmla="*/ 81915 w 940118"/>
                      <a:gd name="connsiteY33" fmla="*/ 1231583 h 1580197"/>
                      <a:gd name="connsiteX34" fmla="*/ 0 w 940118"/>
                      <a:gd name="connsiteY34" fmla="*/ 872490 h 1580197"/>
                      <a:gd name="connsiteX35" fmla="*/ 56197 w 940118"/>
                      <a:gd name="connsiteY35" fmla="*/ 542925 h 1580197"/>
                      <a:gd name="connsiteX36" fmla="*/ 62441 w 940118"/>
                      <a:gd name="connsiteY36" fmla="*/ 546321 h 1580197"/>
                      <a:gd name="connsiteX37" fmla="*/ 62617 w 940118"/>
                      <a:gd name="connsiteY37" fmla="*/ 545909 h 1580197"/>
                      <a:gd name="connsiteX38" fmla="*/ 57150 w 940118"/>
                      <a:gd name="connsiteY38" fmla="*/ 542925 h 1580197"/>
                      <a:gd name="connsiteX39" fmla="*/ 107444 w 940118"/>
                      <a:gd name="connsiteY39" fmla="*/ 431896 h 1580197"/>
                      <a:gd name="connsiteX40" fmla="*/ 106680 w 940118"/>
                      <a:gd name="connsiteY40" fmla="*/ 431483 h 1580197"/>
                      <a:gd name="connsiteX41" fmla="*/ 161925 w 940118"/>
                      <a:gd name="connsiteY41" fmla="*/ 341948 h 1580197"/>
                      <a:gd name="connsiteX42" fmla="*/ 171758 w 940118"/>
                      <a:gd name="connsiteY42" fmla="*/ 347295 h 1580197"/>
                      <a:gd name="connsiteX43" fmla="*/ 171778 w 940118"/>
                      <a:gd name="connsiteY43" fmla="*/ 347270 h 1580197"/>
                      <a:gd name="connsiteX44" fmla="*/ 161925 w 940118"/>
                      <a:gd name="connsiteY44" fmla="*/ 341948 h 1580197"/>
                      <a:gd name="connsiteX45" fmla="*/ 227648 w 940118"/>
                      <a:gd name="connsiteY45" fmla="*/ 258128 h 1580197"/>
                      <a:gd name="connsiteX46" fmla="*/ 239906 w 940118"/>
                      <a:gd name="connsiteY46" fmla="*/ 264794 h 1580197"/>
                      <a:gd name="connsiteX47" fmla="*/ 240267 w 940118"/>
                      <a:gd name="connsiteY47" fmla="*/ 264453 h 1580197"/>
                      <a:gd name="connsiteX48" fmla="*/ 228600 w 940118"/>
                      <a:gd name="connsiteY48" fmla="*/ 258128 h 1580197"/>
                      <a:gd name="connsiteX49" fmla="*/ 242888 w 940118"/>
                      <a:gd name="connsiteY49" fmla="*/ 241935 h 1580197"/>
                      <a:gd name="connsiteX50" fmla="*/ 287315 w 940118"/>
                      <a:gd name="connsiteY50" fmla="*/ 198453 h 1580197"/>
                      <a:gd name="connsiteX51" fmla="*/ 286702 w 940118"/>
                      <a:gd name="connsiteY51" fmla="*/ 198120 h 1580197"/>
                      <a:gd name="connsiteX52" fmla="*/ 359092 w 940118"/>
                      <a:gd name="connsiteY52" fmla="*/ 140970 h 1580197"/>
                      <a:gd name="connsiteX53" fmla="*/ 378434 w 940118"/>
                      <a:gd name="connsiteY53" fmla="*/ 151488 h 1580197"/>
                      <a:gd name="connsiteX54" fmla="*/ 378837 w 940118"/>
                      <a:gd name="connsiteY54" fmla="*/ 151226 h 1580197"/>
                      <a:gd name="connsiteX55" fmla="*/ 360045 w 940118"/>
                      <a:gd name="connsiteY55" fmla="*/ 140970 h 1580197"/>
                      <a:gd name="connsiteX56" fmla="*/ 486263 w 940118"/>
                      <a:gd name="connsiteY56" fmla="*/ 68845 h 1580197"/>
                      <a:gd name="connsiteX57" fmla="*/ 485775 w 940118"/>
                      <a:gd name="connsiteY57" fmla="*/ 68580 h 1580197"/>
                      <a:gd name="connsiteX58" fmla="*/ 572452 w 940118"/>
                      <a:gd name="connsiteY58" fmla="*/ 32385 h 1580197"/>
                      <a:gd name="connsiteX59" fmla="*/ 595123 w 940118"/>
                      <a:gd name="connsiteY59" fmla="*/ 44713 h 1580197"/>
                      <a:gd name="connsiteX60" fmla="*/ 595672 w 940118"/>
                      <a:gd name="connsiteY60" fmla="*/ 44538 h 1580197"/>
                      <a:gd name="connsiteX61" fmla="*/ 573405 w 940118"/>
                      <a:gd name="connsiteY61" fmla="*/ 32385 h 1580197"/>
                      <a:gd name="connsiteX62" fmla="*/ 679133 w 940118"/>
                      <a:gd name="connsiteY62" fmla="*/ 0 h 1580197"/>
                      <a:gd name="connsiteX0" fmla="*/ 812750 w 940118"/>
                      <a:gd name="connsiteY0" fmla="*/ 163017 h 1580197"/>
                      <a:gd name="connsiteX1" fmla="*/ 812706 w 940118"/>
                      <a:gd name="connsiteY1" fmla="*/ 163034 h 1580197"/>
                      <a:gd name="connsiteX2" fmla="*/ 832937 w 940118"/>
                      <a:gd name="connsiteY2" fmla="*/ 174035 h 1580197"/>
                      <a:gd name="connsiteX3" fmla="*/ 812750 w 940118"/>
                      <a:gd name="connsiteY3" fmla="*/ 163017 h 1580197"/>
                      <a:gd name="connsiteX4" fmla="*/ 679133 w 940118"/>
                      <a:gd name="connsiteY4" fmla="*/ 0 h 1580197"/>
                      <a:gd name="connsiteX5" fmla="*/ 940118 w 940118"/>
                      <a:gd name="connsiteY5" fmla="*/ 140970 h 1580197"/>
                      <a:gd name="connsiteX6" fmla="*/ 833438 w 940118"/>
                      <a:gd name="connsiteY6" fmla="*/ 174308 h 1580197"/>
                      <a:gd name="connsiteX7" fmla="*/ 833437 w 940118"/>
                      <a:gd name="connsiteY7" fmla="*/ 174308 h 1580197"/>
                      <a:gd name="connsiteX8" fmla="*/ 747299 w 940118"/>
                      <a:gd name="connsiteY8" fmla="*/ 210278 h 1580197"/>
                      <a:gd name="connsiteX9" fmla="*/ 747713 w 940118"/>
                      <a:gd name="connsiteY9" fmla="*/ 210503 h 1580197"/>
                      <a:gd name="connsiteX10" fmla="*/ 620078 w 940118"/>
                      <a:gd name="connsiteY10" fmla="*/ 282893 h 1580197"/>
                      <a:gd name="connsiteX11" fmla="*/ 592976 w 940118"/>
                      <a:gd name="connsiteY11" fmla="*/ 268101 h 1580197"/>
                      <a:gd name="connsiteX12" fmla="*/ 592932 w 940118"/>
                      <a:gd name="connsiteY12" fmla="*/ 268132 h 1580197"/>
                      <a:gd name="connsiteX13" fmla="*/ 620077 w 940118"/>
                      <a:gd name="connsiteY13" fmla="*/ 282893 h 1580197"/>
                      <a:gd name="connsiteX14" fmla="*/ 548076 w 940118"/>
                      <a:gd name="connsiteY14" fmla="*/ 339736 h 1580197"/>
                      <a:gd name="connsiteX15" fmla="*/ 548640 w 940118"/>
                      <a:gd name="connsiteY15" fmla="*/ 340043 h 1580197"/>
                      <a:gd name="connsiteX16" fmla="*/ 503873 w 940118"/>
                      <a:gd name="connsiteY16" fmla="*/ 383858 h 1580197"/>
                      <a:gd name="connsiteX17" fmla="*/ 488633 w 940118"/>
                      <a:gd name="connsiteY17" fmla="*/ 399098 h 1580197"/>
                      <a:gd name="connsiteX18" fmla="*/ 488633 w 940118"/>
                      <a:gd name="connsiteY18" fmla="*/ 400050 h 1580197"/>
                      <a:gd name="connsiteX19" fmla="*/ 422910 w 940118"/>
                      <a:gd name="connsiteY19" fmla="*/ 482918 h 1580197"/>
                      <a:gd name="connsiteX20" fmla="*/ 391243 w 940118"/>
                      <a:gd name="connsiteY20" fmla="*/ 465814 h 1580197"/>
                      <a:gd name="connsiteX21" fmla="*/ 422910 w 940118"/>
                      <a:gd name="connsiteY21" fmla="*/ 483870 h 1580197"/>
                      <a:gd name="connsiteX22" fmla="*/ 367665 w 940118"/>
                      <a:gd name="connsiteY22" fmla="*/ 572453 h 1580197"/>
                      <a:gd name="connsiteX23" fmla="*/ 368618 w 940118"/>
                      <a:gd name="connsiteY23" fmla="*/ 573405 h 1580197"/>
                      <a:gd name="connsiteX24" fmla="*/ 317183 w 940118"/>
                      <a:gd name="connsiteY24" fmla="*/ 684847 h 1580197"/>
                      <a:gd name="connsiteX25" fmla="*/ 305241 w 940118"/>
                      <a:gd name="connsiteY25" fmla="*/ 678329 h 1580197"/>
                      <a:gd name="connsiteX26" fmla="*/ 305235 w 940118"/>
                      <a:gd name="connsiteY26" fmla="*/ 678350 h 1580197"/>
                      <a:gd name="connsiteX27" fmla="*/ 317183 w 940118"/>
                      <a:gd name="connsiteY27" fmla="*/ 684847 h 1580197"/>
                      <a:gd name="connsiteX28" fmla="*/ 260985 w 940118"/>
                      <a:gd name="connsiteY28" fmla="*/ 1014413 h 1580197"/>
                      <a:gd name="connsiteX29" fmla="*/ 342900 w 940118"/>
                      <a:gd name="connsiteY29" fmla="*/ 1373505 h 1580197"/>
                      <a:gd name="connsiteX30" fmla="*/ 546735 w 940118"/>
                      <a:gd name="connsiteY30" fmla="*/ 1580197 h 1580197"/>
                      <a:gd name="connsiteX31" fmla="*/ 285750 w 940118"/>
                      <a:gd name="connsiteY31" fmla="*/ 1438275 h 1580197"/>
                      <a:gd name="connsiteX32" fmla="*/ 81915 w 940118"/>
                      <a:gd name="connsiteY32" fmla="*/ 1231583 h 1580197"/>
                      <a:gd name="connsiteX33" fmla="*/ 0 w 940118"/>
                      <a:gd name="connsiteY33" fmla="*/ 872490 h 1580197"/>
                      <a:gd name="connsiteX34" fmla="*/ 56197 w 940118"/>
                      <a:gd name="connsiteY34" fmla="*/ 542925 h 1580197"/>
                      <a:gd name="connsiteX35" fmla="*/ 62441 w 940118"/>
                      <a:gd name="connsiteY35" fmla="*/ 546321 h 1580197"/>
                      <a:gd name="connsiteX36" fmla="*/ 62617 w 940118"/>
                      <a:gd name="connsiteY36" fmla="*/ 545909 h 1580197"/>
                      <a:gd name="connsiteX37" fmla="*/ 57150 w 940118"/>
                      <a:gd name="connsiteY37" fmla="*/ 542925 h 1580197"/>
                      <a:gd name="connsiteX38" fmla="*/ 107444 w 940118"/>
                      <a:gd name="connsiteY38" fmla="*/ 431896 h 1580197"/>
                      <a:gd name="connsiteX39" fmla="*/ 106680 w 940118"/>
                      <a:gd name="connsiteY39" fmla="*/ 431483 h 1580197"/>
                      <a:gd name="connsiteX40" fmla="*/ 161925 w 940118"/>
                      <a:gd name="connsiteY40" fmla="*/ 341948 h 1580197"/>
                      <a:gd name="connsiteX41" fmla="*/ 171758 w 940118"/>
                      <a:gd name="connsiteY41" fmla="*/ 347295 h 1580197"/>
                      <a:gd name="connsiteX42" fmla="*/ 171778 w 940118"/>
                      <a:gd name="connsiteY42" fmla="*/ 347270 h 1580197"/>
                      <a:gd name="connsiteX43" fmla="*/ 161925 w 940118"/>
                      <a:gd name="connsiteY43" fmla="*/ 341948 h 1580197"/>
                      <a:gd name="connsiteX44" fmla="*/ 227648 w 940118"/>
                      <a:gd name="connsiteY44" fmla="*/ 258128 h 1580197"/>
                      <a:gd name="connsiteX45" fmla="*/ 239906 w 940118"/>
                      <a:gd name="connsiteY45" fmla="*/ 264794 h 1580197"/>
                      <a:gd name="connsiteX46" fmla="*/ 240267 w 940118"/>
                      <a:gd name="connsiteY46" fmla="*/ 264453 h 1580197"/>
                      <a:gd name="connsiteX47" fmla="*/ 228600 w 940118"/>
                      <a:gd name="connsiteY47" fmla="*/ 258128 h 1580197"/>
                      <a:gd name="connsiteX48" fmla="*/ 242888 w 940118"/>
                      <a:gd name="connsiteY48" fmla="*/ 241935 h 1580197"/>
                      <a:gd name="connsiteX49" fmla="*/ 287315 w 940118"/>
                      <a:gd name="connsiteY49" fmla="*/ 198453 h 1580197"/>
                      <a:gd name="connsiteX50" fmla="*/ 286702 w 940118"/>
                      <a:gd name="connsiteY50" fmla="*/ 198120 h 1580197"/>
                      <a:gd name="connsiteX51" fmla="*/ 359092 w 940118"/>
                      <a:gd name="connsiteY51" fmla="*/ 140970 h 1580197"/>
                      <a:gd name="connsiteX52" fmla="*/ 378434 w 940118"/>
                      <a:gd name="connsiteY52" fmla="*/ 151488 h 1580197"/>
                      <a:gd name="connsiteX53" fmla="*/ 378837 w 940118"/>
                      <a:gd name="connsiteY53" fmla="*/ 151226 h 1580197"/>
                      <a:gd name="connsiteX54" fmla="*/ 360045 w 940118"/>
                      <a:gd name="connsiteY54" fmla="*/ 140970 h 1580197"/>
                      <a:gd name="connsiteX55" fmla="*/ 486263 w 940118"/>
                      <a:gd name="connsiteY55" fmla="*/ 68845 h 1580197"/>
                      <a:gd name="connsiteX56" fmla="*/ 485775 w 940118"/>
                      <a:gd name="connsiteY56" fmla="*/ 68580 h 1580197"/>
                      <a:gd name="connsiteX57" fmla="*/ 572452 w 940118"/>
                      <a:gd name="connsiteY57" fmla="*/ 32385 h 1580197"/>
                      <a:gd name="connsiteX58" fmla="*/ 595123 w 940118"/>
                      <a:gd name="connsiteY58" fmla="*/ 44713 h 1580197"/>
                      <a:gd name="connsiteX59" fmla="*/ 595672 w 940118"/>
                      <a:gd name="connsiteY59" fmla="*/ 44538 h 1580197"/>
                      <a:gd name="connsiteX60" fmla="*/ 573405 w 940118"/>
                      <a:gd name="connsiteY60" fmla="*/ 32385 h 1580197"/>
                      <a:gd name="connsiteX61" fmla="*/ 679133 w 940118"/>
                      <a:gd name="connsiteY61" fmla="*/ 0 h 1580197"/>
                      <a:gd name="connsiteX0" fmla="*/ 812750 w 940118"/>
                      <a:gd name="connsiteY0" fmla="*/ 163017 h 1580197"/>
                      <a:gd name="connsiteX1" fmla="*/ 812706 w 940118"/>
                      <a:gd name="connsiteY1" fmla="*/ 163034 h 1580197"/>
                      <a:gd name="connsiteX2" fmla="*/ 832937 w 940118"/>
                      <a:gd name="connsiteY2" fmla="*/ 174035 h 1580197"/>
                      <a:gd name="connsiteX3" fmla="*/ 812750 w 940118"/>
                      <a:gd name="connsiteY3" fmla="*/ 163017 h 1580197"/>
                      <a:gd name="connsiteX4" fmla="*/ 679133 w 940118"/>
                      <a:gd name="connsiteY4" fmla="*/ 0 h 1580197"/>
                      <a:gd name="connsiteX5" fmla="*/ 940118 w 940118"/>
                      <a:gd name="connsiteY5" fmla="*/ 140970 h 1580197"/>
                      <a:gd name="connsiteX6" fmla="*/ 833438 w 940118"/>
                      <a:gd name="connsiteY6" fmla="*/ 174308 h 1580197"/>
                      <a:gd name="connsiteX7" fmla="*/ 833437 w 940118"/>
                      <a:gd name="connsiteY7" fmla="*/ 174308 h 1580197"/>
                      <a:gd name="connsiteX8" fmla="*/ 747299 w 940118"/>
                      <a:gd name="connsiteY8" fmla="*/ 210278 h 1580197"/>
                      <a:gd name="connsiteX9" fmla="*/ 747713 w 940118"/>
                      <a:gd name="connsiteY9" fmla="*/ 210503 h 1580197"/>
                      <a:gd name="connsiteX10" fmla="*/ 620078 w 940118"/>
                      <a:gd name="connsiteY10" fmla="*/ 282893 h 1580197"/>
                      <a:gd name="connsiteX11" fmla="*/ 592976 w 940118"/>
                      <a:gd name="connsiteY11" fmla="*/ 268101 h 1580197"/>
                      <a:gd name="connsiteX12" fmla="*/ 592932 w 940118"/>
                      <a:gd name="connsiteY12" fmla="*/ 268132 h 1580197"/>
                      <a:gd name="connsiteX13" fmla="*/ 620077 w 940118"/>
                      <a:gd name="connsiteY13" fmla="*/ 282893 h 1580197"/>
                      <a:gd name="connsiteX14" fmla="*/ 548076 w 940118"/>
                      <a:gd name="connsiteY14" fmla="*/ 339736 h 1580197"/>
                      <a:gd name="connsiteX15" fmla="*/ 548640 w 940118"/>
                      <a:gd name="connsiteY15" fmla="*/ 340043 h 1580197"/>
                      <a:gd name="connsiteX16" fmla="*/ 503873 w 940118"/>
                      <a:gd name="connsiteY16" fmla="*/ 383858 h 1580197"/>
                      <a:gd name="connsiteX17" fmla="*/ 488633 w 940118"/>
                      <a:gd name="connsiteY17" fmla="*/ 399098 h 1580197"/>
                      <a:gd name="connsiteX18" fmla="*/ 488633 w 940118"/>
                      <a:gd name="connsiteY18" fmla="*/ 400050 h 1580197"/>
                      <a:gd name="connsiteX19" fmla="*/ 422910 w 940118"/>
                      <a:gd name="connsiteY19" fmla="*/ 482918 h 1580197"/>
                      <a:gd name="connsiteX20" fmla="*/ 422910 w 940118"/>
                      <a:gd name="connsiteY20" fmla="*/ 483870 h 1580197"/>
                      <a:gd name="connsiteX21" fmla="*/ 367665 w 940118"/>
                      <a:gd name="connsiteY21" fmla="*/ 572453 h 1580197"/>
                      <a:gd name="connsiteX22" fmla="*/ 368618 w 940118"/>
                      <a:gd name="connsiteY22" fmla="*/ 573405 h 1580197"/>
                      <a:gd name="connsiteX23" fmla="*/ 317183 w 940118"/>
                      <a:gd name="connsiteY23" fmla="*/ 684847 h 1580197"/>
                      <a:gd name="connsiteX24" fmla="*/ 305241 w 940118"/>
                      <a:gd name="connsiteY24" fmla="*/ 678329 h 1580197"/>
                      <a:gd name="connsiteX25" fmla="*/ 305235 w 940118"/>
                      <a:gd name="connsiteY25" fmla="*/ 678350 h 1580197"/>
                      <a:gd name="connsiteX26" fmla="*/ 317183 w 940118"/>
                      <a:gd name="connsiteY26" fmla="*/ 684847 h 1580197"/>
                      <a:gd name="connsiteX27" fmla="*/ 260985 w 940118"/>
                      <a:gd name="connsiteY27" fmla="*/ 1014413 h 1580197"/>
                      <a:gd name="connsiteX28" fmla="*/ 342900 w 940118"/>
                      <a:gd name="connsiteY28" fmla="*/ 1373505 h 1580197"/>
                      <a:gd name="connsiteX29" fmla="*/ 546735 w 940118"/>
                      <a:gd name="connsiteY29" fmla="*/ 1580197 h 1580197"/>
                      <a:gd name="connsiteX30" fmla="*/ 285750 w 940118"/>
                      <a:gd name="connsiteY30" fmla="*/ 1438275 h 1580197"/>
                      <a:gd name="connsiteX31" fmla="*/ 81915 w 940118"/>
                      <a:gd name="connsiteY31" fmla="*/ 1231583 h 1580197"/>
                      <a:gd name="connsiteX32" fmla="*/ 0 w 940118"/>
                      <a:gd name="connsiteY32" fmla="*/ 872490 h 1580197"/>
                      <a:gd name="connsiteX33" fmla="*/ 56197 w 940118"/>
                      <a:gd name="connsiteY33" fmla="*/ 542925 h 1580197"/>
                      <a:gd name="connsiteX34" fmla="*/ 62441 w 940118"/>
                      <a:gd name="connsiteY34" fmla="*/ 546321 h 1580197"/>
                      <a:gd name="connsiteX35" fmla="*/ 62617 w 940118"/>
                      <a:gd name="connsiteY35" fmla="*/ 545909 h 1580197"/>
                      <a:gd name="connsiteX36" fmla="*/ 57150 w 940118"/>
                      <a:gd name="connsiteY36" fmla="*/ 542925 h 1580197"/>
                      <a:gd name="connsiteX37" fmla="*/ 107444 w 940118"/>
                      <a:gd name="connsiteY37" fmla="*/ 431896 h 1580197"/>
                      <a:gd name="connsiteX38" fmla="*/ 106680 w 940118"/>
                      <a:gd name="connsiteY38" fmla="*/ 431483 h 1580197"/>
                      <a:gd name="connsiteX39" fmla="*/ 161925 w 940118"/>
                      <a:gd name="connsiteY39" fmla="*/ 341948 h 1580197"/>
                      <a:gd name="connsiteX40" fmla="*/ 171758 w 940118"/>
                      <a:gd name="connsiteY40" fmla="*/ 347295 h 1580197"/>
                      <a:gd name="connsiteX41" fmla="*/ 171778 w 940118"/>
                      <a:gd name="connsiteY41" fmla="*/ 347270 h 1580197"/>
                      <a:gd name="connsiteX42" fmla="*/ 161925 w 940118"/>
                      <a:gd name="connsiteY42" fmla="*/ 341948 h 1580197"/>
                      <a:gd name="connsiteX43" fmla="*/ 227648 w 940118"/>
                      <a:gd name="connsiteY43" fmla="*/ 258128 h 1580197"/>
                      <a:gd name="connsiteX44" fmla="*/ 239906 w 940118"/>
                      <a:gd name="connsiteY44" fmla="*/ 264794 h 1580197"/>
                      <a:gd name="connsiteX45" fmla="*/ 240267 w 940118"/>
                      <a:gd name="connsiteY45" fmla="*/ 264453 h 1580197"/>
                      <a:gd name="connsiteX46" fmla="*/ 228600 w 940118"/>
                      <a:gd name="connsiteY46" fmla="*/ 258128 h 1580197"/>
                      <a:gd name="connsiteX47" fmla="*/ 242888 w 940118"/>
                      <a:gd name="connsiteY47" fmla="*/ 241935 h 1580197"/>
                      <a:gd name="connsiteX48" fmla="*/ 287315 w 940118"/>
                      <a:gd name="connsiteY48" fmla="*/ 198453 h 1580197"/>
                      <a:gd name="connsiteX49" fmla="*/ 286702 w 940118"/>
                      <a:gd name="connsiteY49" fmla="*/ 198120 h 1580197"/>
                      <a:gd name="connsiteX50" fmla="*/ 359092 w 940118"/>
                      <a:gd name="connsiteY50" fmla="*/ 140970 h 1580197"/>
                      <a:gd name="connsiteX51" fmla="*/ 378434 w 940118"/>
                      <a:gd name="connsiteY51" fmla="*/ 151488 h 1580197"/>
                      <a:gd name="connsiteX52" fmla="*/ 378837 w 940118"/>
                      <a:gd name="connsiteY52" fmla="*/ 151226 h 1580197"/>
                      <a:gd name="connsiteX53" fmla="*/ 360045 w 940118"/>
                      <a:gd name="connsiteY53" fmla="*/ 140970 h 1580197"/>
                      <a:gd name="connsiteX54" fmla="*/ 486263 w 940118"/>
                      <a:gd name="connsiteY54" fmla="*/ 68845 h 1580197"/>
                      <a:gd name="connsiteX55" fmla="*/ 485775 w 940118"/>
                      <a:gd name="connsiteY55" fmla="*/ 68580 h 1580197"/>
                      <a:gd name="connsiteX56" fmla="*/ 572452 w 940118"/>
                      <a:gd name="connsiteY56" fmla="*/ 32385 h 1580197"/>
                      <a:gd name="connsiteX57" fmla="*/ 595123 w 940118"/>
                      <a:gd name="connsiteY57" fmla="*/ 44713 h 1580197"/>
                      <a:gd name="connsiteX58" fmla="*/ 595672 w 940118"/>
                      <a:gd name="connsiteY58" fmla="*/ 44538 h 1580197"/>
                      <a:gd name="connsiteX59" fmla="*/ 573405 w 940118"/>
                      <a:gd name="connsiteY59" fmla="*/ 32385 h 1580197"/>
                      <a:gd name="connsiteX60" fmla="*/ 679133 w 940118"/>
                      <a:gd name="connsiteY60" fmla="*/ 0 h 1580197"/>
                      <a:gd name="connsiteX0" fmla="*/ 812750 w 940118"/>
                      <a:gd name="connsiteY0" fmla="*/ 163017 h 1580197"/>
                      <a:gd name="connsiteX1" fmla="*/ 812706 w 940118"/>
                      <a:gd name="connsiteY1" fmla="*/ 163034 h 1580197"/>
                      <a:gd name="connsiteX2" fmla="*/ 832937 w 940118"/>
                      <a:gd name="connsiteY2" fmla="*/ 174035 h 1580197"/>
                      <a:gd name="connsiteX3" fmla="*/ 812750 w 940118"/>
                      <a:gd name="connsiteY3" fmla="*/ 163017 h 1580197"/>
                      <a:gd name="connsiteX4" fmla="*/ 679133 w 940118"/>
                      <a:gd name="connsiteY4" fmla="*/ 0 h 1580197"/>
                      <a:gd name="connsiteX5" fmla="*/ 940118 w 940118"/>
                      <a:gd name="connsiteY5" fmla="*/ 140970 h 1580197"/>
                      <a:gd name="connsiteX6" fmla="*/ 833438 w 940118"/>
                      <a:gd name="connsiteY6" fmla="*/ 174308 h 1580197"/>
                      <a:gd name="connsiteX7" fmla="*/ 833437 w 940118"/>
                      <a:gd name="connsiteY7" fmla="*/ 174308 h 1580197"/>
                      <a:gd name="connsiteX8" fmla="*/ 747299 w 940118"/>
                      <a:gd name="connsiteY8" fmla="*/ 210278 h 1580197"/>
                      <a:gd name="connsiteX9" fmla="*/ 747713 w 940118"/>
                      <a:gd name="connsiteY9" fmla="*/ 210503 h 1580197"/>
                      <a:gd name="connsiteX10" fmla="*/ 620078 w 940118"/>
                      <a:gd name="connsiteY10" fmla="*/ 282893 h 1580197"/>
                      <a:gd name="connsiteX11" fmla="*/ 592976 w 940118"/>
                      <a:gd name="connsiteY11" fmla="*/ 268101 h 1580197"/>
                      <a:gd name="connsiteX12" fmla="*/ 620077 w 940118"/>
                      <a:gd name="connsiteY12" fmla="*/ 282893 h 1580197"/>
                      <a:gd name="connsiteX13" fmla="*/ 548076 w 940118"/>
                      <a:gd name="connsiteY13" fmla="*/ 339736 h 1580197"/>
                      <a:gd name="connsiteX14" fmla="*/ 548640 w 940118"/>
                      <a:gd name="connsiteY14" fmla="*/ 340043 h 1580197"/>
                      <a:gd name="connsiteX15" fmla="*/ 503873 w 940118"/>
                      <a:gd name="connsiteY15" fmla="*/ 383858 h 1580197"/>
                      <a:gd name="connsiteX16" fmla="*/ 488633 w 940118"/>
                      <a:gd name="connsiteY16" fmla="*/ 399098 h 1580197"/>
                      <a:gd name="connsiteX17" fmla="*/ 488633 w 940118"/>
                      <a:gd name="connsiteY17" fmla="*/ 400050 h 1580197"/>
                      <a:gd name="connsiteX18" fmla="*/ 422910 w 940118"/>
                      <a:gd name="connsiteY18" fmla="*/ 482918 h 1580197"/>
                      <a:gd name="connsiteX19" fmla="*/ 422910 w 940118"/>
                      <a:gd name="connsiteY19" fmla="*/ 483870 h 1580197"/>
                      <a:gd name="connsiteX20" fmla="*/ 367665 w 940118"/>
                      <a:gd name="connsiteY20" fmla="*/ 572453 h 1580197"/>
                      <a:gd name="connsiteX21" fmla="*/ 368618 w 940118"/>
                      <a:gd name="connsiteY21" fmla="*/ 573405 h 1580197"/>
                      <a:gd name="connsiteX22" fmla="*/ 317183 w 940118"/>
                      <a:gd name="connsiteY22" fmla="*/ 684847 h 1580197"/>
                      <a:gd name="connsiteX23" fmla="*/ 305241 w 940118"/>
                      <a:gd name="connsiteY23" fmla="*/ 678329 h 1580197"/>
                      <a:gd name="connsiteX24" fmla="*/ 305235 w 940118"/>
                      <a:gd name="connsiteY24" fmla="*/ 678350 h 1580197"/>
                      <a:gd name="connsiteX25" fmla="*/ 317183 w 940118"/>
                      <a:gd name="connsiteY25" fmla="*/ 684847 h 1580197"/>
                      <a:gd name="connsiteX26" fmla="*/ 260985 w 940118"/>
                      <a:gd name="connsiteY26" fmla="*/ 1014413 h 1580197"/>
                      <a:gd name="connsiteX27" fmla="*/ 342900 w 940118"/>
                      <a:gd name="connsiteY27" fmla="*/ 1373505 h 1580197"/>
                      <a:gd name="connsiteX28" fmla="*/ 546735 w 940118"/>
                      <a:gd name="connsiteY28" fmla="*/ 1580197 h 1580197"/>
                      <a:gd name="connsiteX29" fmla="*/ 285750 w 940118"/>
                      <a:gd name="connsiteY29" fmla="*/ 1438275 h 1580197"/>
                      <a:gd name="connsiteX30" fmla="*/ 81915 w 940118"/>
                      <a:gd name="connsiteY30" fmla="*/ 1231583 h 1580197"/>
                      <a:gd name="connsiteX31" fmla="*/ 0 w 940118"/>
                      <a:gd name="connsiteY31" fmla="*/ 872490 h 1580197"/>
                      <a:gd name="connsiteX32" fmla="*/ 56197 w 940118"/>
                      <a:gd name="connsiteY32" fmla="*/ 542925 h 1580197"/>
                      <a:gd name="connsiteX33" fmla="*/ 62441 w 940118"/>
                      <a:gd name="connsiteY33" fmla="*/ 546321 h 1580197"/>
                      <a:gd name="connsiteX34" fmla="*/ 62617 w 940118"/>
                      <a:gd name="connsiteY34" fmla="*/ 545909 h 1580197"/>
                      <a:gd name="connsiteX35" fmla="*/ 57150 w 940118"/>
                      <a:gd name="connsiteY35" fmla="*/ 542925 h 1580197"/>
                      <a:gd name="connsiteX36" fmla="*/ 107444 w 940118"/>
                      <a:gd name="connsiteY36" fmla="*/ 431896 h 1580197"/>
                      <a:gd name="connsiteX37" fmla="*/ 106680 w 940118"/>
                      <a:gd name="connsiteY37" fmla="*/ 431483 h 1580197"/>
                      <a:gd name="connsiteX38" fmla="*/ 161925 w 940118"/>
                      <a:gd name="connsiteY38" fmla="*/ 341948 h 1580197"/>
                      <a:gd name="connsiteX39" fmla="*/ 171758 w 940118"/>
                      <a:gd name="connsiteY39" fmla="*/ 347295 h 1580197"/>
                      <a:gd name="connsiteX40" fmla="*/ 171778 w 940118"/>
                      <a:gd name="connsiteY40" fmla="*/ 347270 h 1580197"/>
                      <a:gd name="connsiteX41" fmla="*/ 161925 w 940118"/>
                      <a:gd name="connsiteY41" fmla="*/ 341948 h 1580197"/>
                      <a:gd name="connsiteX42" fmla="*/ 227648 w 940118"/>
                      <a:gd name="connsiteY42" fmla="*/ 258128 h 1580197"/>
                      <a:gd name="connsiteX43" fmla="*/ 239906 w 940118"/>
                      <a:gd name="connsiteY43" fmla="*/ 264794 h 1580197"/>
                      <a:gd name="connsiteX44" fmla="*/ 240267 w 940118"/>
                      <a:gd name="connsiteY44" fmla="*/ 264453 h 1580197"/>
                      <a:gd name="connsiteX45" fmla="*/ 228600 w 940118"/>
                      <a:gd name="connsiteY45" fmla="*/ 258128 h 1580197"/>
                      <a:gd name="connsiteX46" fmla="*/ 242888 w 940118"/>
                      <a:gd name="connsiteY46" fmla="*/ 241935 h 1580197"/>
                      <a:gd name="connsiteX47" fmla="*/ 287315 w 940118"/>
                      <a:gd name="connsiteY47" fmla="*/ 198453 h 1580197"/>
                      <a:gd name="connsiteX48" fmla="*/ 286702 w 940118"/>
                      <a:gd name="connsiteY48" fmla="*/ 198120 h 1580197"/>
                      <a:gd name="connsiteX49" fmla="*/ 359092 w 940118"/>
                      <a:gd name="connsiteY49" fmla="*/ 140970 h 1580197"/>
                      <a:gd name="connsiteX50" fmla="*/ 378434 w 940118"/>
                      <a:gd name="connsiteY50" fmla="*/ 151488 h 1580197"/>
                      <a:gd name="connsiteX51" fmla="*/ 378837 w 940118"/>
                      <a:gd name="connsiteY51" fmla="*/ 151226 h 1580197"/>
                      <a:gd name="connsiteX52" fmla="*/ 360045 w 940118"/>
                      <a:gd name="connsiteY52" fmla="*/ 140970 h 1580197"/>
                      <a:gd name="connsiteX53" fmla="*/ 486263 w 940118"/>
                      <a:gd name="connsiteY53" fmla="*/ 68845 h 1580197"/>
                      <a:gd name="connsiteX54" fmla="*/ 485775 w 940118"/>
                      <a:gd name="connsiteY54" fmla="*/ 68580 h 1580197"/>
                      <a:gd name="connsiteX55" fmla="*/ 572452 w 940118"/>
                      <a:gd name="connsiteY55" fmla="*/ 32385 h 1580197"/>
                      <a:gd name="connsiteX56" fmla="*/ 595123 w 940118"/>
                      <a:gd name="connsiteY56" fmla="*/ 44713 h 1580197"/>
                      <a:gd name="connsiteX57" fmla="*/ 595672 w 940118"/>
                      <a:gd name="connsiteY57" fmla="*/ 44538 h 1580197"/>
                      <a:gd name="connsiteX58" fmla="*/ 573405 w 940118"/>
                      <a:gd name="connsiteY58" fmla="*/ 32385 h 1580197"/>
                      <a:gd name="connsiteX59" fmla="*/ 679133 w 940118"/>
                      <a:gd name="connsiteY59" fmla="*/ 0 h 1580197"/>
                      <a:gd name="connsiteX0" fmla="*/ 812750 w 940118"/>
                      <a:gd name="connsiteY0" fmla="*/ 163017 h 1580197"/>
                      <a:gd name="connsiteX1" fmla="*/ 812706 w 940118"/>
                      <a:gd name="connsiteY1" fmla="*/ 163034 h 1580197"/>
                      <a:gd name="connsiteX2" fmla="*/ 832937 w 940118"/>
                      <a:gd name="connsiteY2" fmla="*/ 174035 h 1580197"/>
                      <a:gd name="connsiteX3" fmla="*/ 812750 w 940118"/>
                      <a:gd name="connsiteY3" fmla="*/ 163017 h 1580197"/>
                      <a:gd name="connsiteX4" fmla="*/ 679133 w 940118"/>
                      <a:gd name="connsiteY4" fmla="*/ 0 h 1580197"/>
                      <a:gd name="connsiteX5" fmla="*/ 940118 w 940118"/>
                      <a:gd name="connsiteY5" fmla="*/ 140970 h 1580197"/>
                      <a:gd name="connsiteX6" fmla="*/ 833438 w 940118"/>
                      <a:gd name="connsiteY6" fmla="*/ 174308 h 1580197"/>
                      <a:gd name="connsiteX7" fmla="*/ 833437 w 940118"/>
                      <a:gd name="connsiteY7" fmla="*/ 174308 h 1580197"/>
                      <a:gd name="connsiteX8" fmla="*/ 747299 w 940118"/>
                      <a:gd name="connsiteY8" fmla="*/ 210278 h 1580197"/>
                      <a:gd name="connsiteX9" fmla="*/ 747713 w 940118"/>
                      <a:gd name="connsiteY9" fmla="*/ 210503 h 1580197"/>
                      <a:gd name="connsiteX10" fmla="*/ 620078 w 940118"/>
                      <a:gd name="connsiteY10" fmla="*/ 282893 h 1580197"/>
                      <a:gd name="connsiteX11" fmla="*/ 620077 w 940118"/>
                      <a:gd name="connsiteY11" fmla="*/ 282893 h 1580197"/>
                      <a:gd name="connsiteX12" fmla="*/ 548076 w 940118"/>
                      <a:gd name="connsiteY12" fmla="*/ 339736 h 1580197"/>
                      <a:gd name="connsiteX13" fmla="*/ 548640 w 940118"/>
                      <a:gd name="connsiteY13" fmla="*/ 340043 h 1580197"/>
                      <a:gd name="connsiteX14" fmla="*/ 503873 w 940118"/>
                      <a:gd name="connsiteY14" fmla="*/ 383858 h 1580197"/>
                      <a:gd name="connsiteX15" fmla="*/ 488633 w 940118"/>
                      <a:gd name="connsiteY15" fmla="*/ 399098 h 1580197"/>
                      <a:gd name="connsiteX16" fmla="*/ 488633 w 940118"/>
                      <a:gd name="connsiteY16" fmla="*/ 400050 h 1580197"/>
                      <a:gd name="connsiteX17" fmla="*/ 422910 w 940118"/>
                      <a:gd name="connsiteY17" fmla="*/ 482918 h 1580197"/>
                      <a:gd name="connsiteX18" fmla="*/ 422910 w 940118"/>
                      <a:gd name="connsiteY18" fmla="*/ 483870 h 1580197"/>
                      <a:gd name="connsiteX19" fmla="*/ 367665 w 940118"/>
                      <a:gd name="connsiteY19" fmla="*/ 572453 h 1580197"/>
                      <a:gd name="connsiteX20" fmla="*/ 368618 w 940118"/>
                      <a:gd name="connsiteY20" fmla="*/ 573405 h 1580197"/>
                      <a:gd name="connsiteX21" fmla="*/ 317183 w 940118"/>
                      <a:gd name="connsiteY21" fmla="*/ 684847 h 1580197"/>
                      <a:gd name="connsiteX22" fmla="*/ 305241 w 940118"/>
                      <a:gd name="connsiteY22" fmla="*/ 678329 h 1580197"/>
                      <a:gd name="connsiteX23" fmla="*/ 305235 w 940118"/>
                      <a:gd name="connsiteY23" fmla="*/ 678350 h 1580197"/>
                      <a:gd name="connsiteX24" fmla="*/ 317183 w 940118"/>
                      <a:gd name="connsiteY24" fmla="*/ 684847 h 1580197"/>
                      <a:gd name="connsiteX25" fmla="*/ 260985 w 940118"/>
                      <a:gd name="connsiteY25" fmla="*/ 1014413 h 1580197"/>
                      <a:gd name="connsiteX26" fmla="*/ 342900 w 940118"/>
                      <a:gd name="connsiteY26" fmla="*/ 1373505 h 1580197"/>
                      <a:gd name="connsiteX27" fmla="*/ 546735 w 940118"/>
                      <a:gd name="connsiteY27" fmla="*/ 1580197 h 1580197"/>
                      <a:gd name="connsiteX28" fmla="*/ 285750 w 940118"/>
                      <a:gd name="connsiteY28" fmla="*/ 1438275 h 1580197"/>
                      <a:gd name="connsiteX29" fmla="*/ 81915 w 940118"/>
                      <a:gd name="connsiteY29" fmla="*/ 1231583 h 1580197"/>
                      <a:gd name="connsiteX30" fmla="*/ 0 w 940118"/>
                      <a:gd name="connsiteY30" fmla="*/ 872490 h 1580197"/>
                      <a:gd name="connsiteX31" fmla="*/ 56197 w 940118"/>
                      <a:gd name="connsiteY31" fmla="*/ 542925 h 1580197"/>
                      <a:gd name="connsiteX32" fmla="*/ 62441 w 940118"/>
                      <a:gd name="connsiteY32" fmla="*/ 546321 h 1580197"/>
                      <a:gd name="connsiteX33" fmla="*/ 62617 w 940118"/>
                      <a:gd name="connsiteY33" fmla="*/ 545909 h 1580197"/>
                      <a:gd name="connsiteX34" fmla="*/ 57150 w 940118"/>
                      <a:gd name="connsiteY34" fmla="*/ 542925 h 1580197"/>
                      <a:gd name="connsiteX35" fmla="*/ 107444 w 940118"/>
                      <a:gd name="connsiteY35" fmla="*/ 431896 h 1580197"/>
                      <a:gd name="connsiteX36" fmla="*/ 106680 w 940118"/>
                      <a:gd name="connsiteY36" fmla="*/ 431483 h 1580197"/>
                      <a:gd name="connsiteX37" fmla="*/ 161925 w 940118"/>
                      <a:gd name="connsiteY37" fmla="*/ 341948 h 1580197"/>
                      <a:gd name="connsiteX38" fmla="*/ 171758 w 940118"/>
                      <a:gd name="connsiteY38" fmla="*/ 347295 h 1580197"/>
                      <a:gd name="connsiteX39" fmla="*/ 171778 w 940118"/>
                      <a:gd name="connsiteY39" fmla="*/ 347270 h 1580197"/>
                      <a:gd name="connsiteX40" fmla="*/ 161925 w 940118"/>
                      <a:gd name="connsiteY40" fmla="*/ 341948 h 1580197"/>
                      <a:gd name="connsiteX41" fmla="*/ 227648 w 940118"/>
                      <a:gd name="connsiteY41" fmla="*/ 258128 h 1580197"/>
                      <a:gd name="connsiteX42" fmla="*/ 239906 w 940118"/>
                      <a:gd name="connsiteY42" fmla="*/ 264794 h 1580197"/>
                      <a:gd name="connsiteX43" fmla="*/ 240267 w 940118"/>
                      <a:gd name="connsiteY43" fmla="*/ 264453 h 1580197"/>
                      <a:gd name="connsiteX44" fmla="*/ 228600 w 940118"/>
                      <a:gd name="connsiteY44" fmla="*/ 258128 h 1580197"/>
                      <a:gd name="connsiteX45" fmla="*/ 242888 w 940118"/>
                      <a:gd name="connsiteY45" fmla="*/ 241935 h 1580197"/>
                      <a:gd name="connsiteX46" fmla="*/ 287315 w 940118"/>
                      <a:gd name="connsiteY46" fmla="*/ 198453 h 1580197"/>
                      <a:gd name="connsiteX47" fmla="*/ 286702 w 940118"/>
                      <a:gd name="connsiteY47" fmla="*/ 198120 h 1580197"/>
                      <a:gd name="connsiteX48" fmla="*/ 359092 w 940118"/>
                      <a:gd name="connsiteY48" fmla="*/ 140970 h 1580197"/>
                      <a:gd name="connsiteX49" fmla="*/ 378434 w 940118"/>
                      <a:gd name="connsiteY49" fmla="*/ 151488 h 1580197"/>
                      <a:gd name="connsiteX50" fmla="*/ 378837 w 940118"/>
                      <a:gd name="connsiteY50" fmla="*/ 151226 h 1580197"/>
                      <a:gd name="connsiteX51" fmla="*/ 360045 w 940118"/>
                      <a:gd name="connsiteY51" fmla="*/ 140970 h 1580197"/>
                      <a:gd name="connsiteX52" fmla="*/ 486263 w 940118"/>
                      <a:gd name="connsiteY52" fmla="*/ 68845 h 1580197"/>
                      <a:gd name="connsiteX53" fmla="*/ 485775 w 940118"/>
                      <a:gd name="connsiteY53" fmla="*/ 68580 h 1580197"/>
                      <a:gd name="connsiteX54" fmla="*/ 572452 w 940118"/>
                      <a:gd name="connsiteY54" fmla="*/ 32385 h 1580197"/>
                      <a:gd name="connsiteX55" fmla="*/ 595123 w 940118"/>
                      <a:gd name="connsiteY55" fmla="*/ 44713 h 1580197"/>
                      <a:gd name="connsiteX56" fmla="*/ 595672 w 940118"/>
                      <a:gd name="connsiteY56" fmla="*/ 44538 h 1580197"/>
                      <a:gd name="connsiteX57" fmla="*/ 573405 w 940118"/>
                      <a:gd name="connsiteY57" fmla="*/ 32385 h 1580197"/>
                      <a:gd name="connsiteX58" fmla="*/ 679133 w 940118"/>
                      <a:gd name="connsiteY58" fmla="*/ 0 h 1580197"/>
                      <a:gd name="connsiteX0" fmla="*/ 812750 w 940118"/>
                      <a:gd name="connsiteY0" fmla="*/ 163017 h 1580197"/>
                      <a:gd name="connsiteX1" fmla="*/ 812706 w 940118"/>
                      <a:gd name="connsiteY1" fmla="*/ 163034 h 1580197"/>
                      <a:gd name="connsiteX2" fmla="*/ 832937 w 940118"/>
                      <a:gd name="connsiteY2" fmla="*/ 174035 h 1580197"/>
                      <a:gd name="connsiteX3" fmla="*/ 812750 w 940118"/>
                      <a:gd name="connsiteY3" fmla="*/ 163017 h 1580197"/>
                      <a:gd name="connsiteX4" fmla="*/ 679133 w 940118"/>
                      <a:gd name="connsiteY4" fmla="*/ 0 h 1580197"/>
                      <a:gd name="connsiteX5" fmla="*/ 940118 w 940118"/>
                      <a:gd name="connsiteY5" fmla="*/ 140970 h 1580197"/>
                      <a:gd name="connsiteX6" fmla="*/ 833438 w 940118"/>
                      <a:gd name="connsiteY6" fmla="*/ 174308 h 1580197"/>
                      <a:gd name="connsiteX7" fmla="*/ 747299 w 940118"/>
                      <a:gd name="connsiteY7" fmla="*/ 210278 h 1580197"/>
                      <a:gd name="connsiteX8" fmla="*/ 747713 w 940118"/>
                      <a:gd name="connsiteY8" fmla="*/ 210503 h 1580197"/>
                      <a:gd name="connsiteX9" fmla="*/ 620078 w 940118"/>
                      <a:gd name="connsiteY9" fmla="*/ 282893 h 1580197"/>
                      <a:gd name="connsiteX10" fmla="*/ 620077 w 940118"/>
                      <a:gd name="connsiteY10" fmla="*/ 282893 h 1580197"/>
                      <a:gd name="connsiteX11" fmla="*/ 548076 w 940118"/>
                      <a:gd name="connsiteY11" fmla="*/ 339736 h 1580197"/>
                      <a:gd name="connsiteX12" fmla="*/ 548640 w 940118"/>
                      <a:gd name="connsiteY12" fmla="*/ 340043 h 1580197"/>
                      <a:gd name="connsiteX13" fmla="*/ 503873 w 940118"/>
                      <a:gd name="connsiteY13" fmla="*/ 383858 h 1580197"/>
                      <a:gd name="connsiteX14" fmla="*/ 488633 w 940118"/>
                      <a:gd name="connsiteY14" fmla="*/ 399098 h 1580197"/>
                      <a:gd name="connsiteX15" fmla="*/ 488633 w 940118"/>
                      <a:gd name="connsiteY15" fmla="*/ 400050 h 1580197"/>
                      <a:gd name="connsiteX16" fmla="*/ 422910 w 940118"/>
                      <a:gd name="connsiteY16" fmla="*/ 482918 h 1580197"/>
                      <a:gd name="connsiteX17" fmla="*/ 422910 w 940118"/>
                      <a:gd name="connsiteY17" fmla="*/ 483870 h 1580197"/>
                      <a:gd name="connsiteX18" fmla="*/ 367665 w 940118"/>
                      <a:gd name="connsiteY18" fmla="*/ 572453 h 1580197"/>
                      <a:gd name="connsiteX19" fmla="*/ 368618 w 940118"/>
                      <a:gd name="connsiteY19" fmla="*/ 573405 h 1580197"/>
                      <a:gd name="connsiteX20" fmla="*/ 317183 w 940118"/>
                      <a:gd name="connsiteY20" fmla="*/ 684847 h 1580197"/>
                      <a:gd name="connsiteX21" fmla="*/ 305241 w 940118"/>
                      <a:gd name="connsiteY21" fmla="*/ 678329 h 1580197"/>
                      <a:gd name="connsiteX22" fmla="*/ 305235 w 940118"/>
                      <a:gd name="connsiteY22" fmla="*/ 678350 h 1580197"/>
                      <a:gd name="connsiteX23" fmla="*/ 317183 w 940118"/>
                      <a:gd name="connsiteY23" fmla="*/ 684847 h 1580197"/>
                      <a:gd name="connsiteX24" fmla="*/ 260985 w 940118"/>
                      <a:gd name="connsiteY24" fmla="*/ 1014413 h 1580197"/>
                      <a:gd name="connsiteX25" fmla="*/ 342900 w 940118"/>
                      <a:gd name="connsiteY25" fmla="*/ 1373505 h 1580197"/>
                      <a:gd name="connsiteX26" fmla="*/ 546735 w 940118"/>
                      <a:gd name="connsiteY26" fmla="*/ 1580197 h 1580197"/>
                      <a:gd name="connsiteX27" fmla="*/ 285750 w 940118"/>
                      <a:gd name="connsiteY27" fmla="*/ 1438275 h 1580197"/>
                      <a:gd name="connsiteX28" fmla="*/ 81915 w 940118"/>
                      <a:gd name="connsiteY28" fmla="*/ 1231583 h 1580197"/>
                      <a:gd name="connsiteX29" fmla="*/ 0 w 940118"/>
                      <a:gd name="connsiteY29" fmla="*/ 872490 h 1580197"/>
                      <a:gd name="connsiteX30" fmla="*/ 56197 w 940118"/>
                      <a:gd name="connsiteY30" fmla="*/ 542925 h 1580197"/>
                      <a:gd name="connsiteX31" fmla="*/ 62441 w 940118"/>
                      <a:gd name="connsiteY31" fmla="*/ 546321 h 1580197"/>
                      <a:gd name="connsiteX32" fmla="*/ 62617 w 940118"/>
                      <a:gd name="connsiteY32" fmla="*/ 545909 h 1580197"/>
                      <a:gd name="connsiteX33" fmla="*/ 57150 w 940118"/>
                      <a:gd name="connsiteY33" fmla="*/ 542925 h 1580197"/>
                      <a:gd name="connsiteX34" fmla="*/ 107444 w 940118"/>
                      <a:gd name="connsiteY34" fmla="*/ 431896 h 1580197"/>
                      <a:gd name="connsiteX35" fmla="*/ 106680 w 940118"/>
                      <a:gd name="connsiteY35" fmla="*/ 431483 h 1580197"/>
                      <a:gd name="connsiteX36" fmla="*/ 161925 w 940118"/>
                      <a:gd name="connsiteY36" fmla="*/ 341948 h 1580197"/>
                      <a:gd name="connsiteX37" fmla="*/ 171758 w 940118"/>
                      <a:gd name="connsiteY37" fmla="*/ 347295 h 1580197"/>
                      <a:gd name="connsiteX38" fmla="*/ 171778 w 940118"/>
                      <a:gd name="connsiteY38" fmla="*/ 347270 h 1580197"/>
                      <a:gd name="connsiteX39" fmla="*/ 161925 w 940118"/>
                      <a:gd name="connsiteY39" fmla="*/ 341948 h 1580197"/>
                      <a:gd name="connsiteX40" fmla="*/ 227648 w 940118"/>
                      <a:gd name="connsiteY40" fmla="*/ 258128 h 1580197"/>
                      <a:gd name="connsiteX41" fmla="*/ 239906 w 940118"/>
                      <a:gd name="connsiteY41" fmla="*/ 264794 h 1580197"/>
                      <a:gd name="connsiteX42" fmla="*/ 240267 w 940118"/>
                      <a:gd name="connsiteY42" fmla="*/ 264453 h 1580197"/>
                      <a:gd name="connsiteX43" fmla="*/ 228600 w 940118"/>
                      <a:gd name="connsiteY43" fmla="*/ 258128 h 1580197"/>
                      <a:gd name="connsiteX44" fmla="*/ 242888 w 940118"/>
                      <a:gd name="connsiteY44" fmla="*/ 241935 h 1580197"/>
                      <a:gd name="connsiteX45" fmla="*/ 287315 w 940118"/>
                      <a:gd name="connsiteY45" fmla="*/ 198453 h 1580197"/>
                      <a:gd name="connsiteX46" fmla="*/ 286702 w 940118"/>
                      <a:gd name="connsiteY46" fmla="*/ 198120 h 1580197"/>
                      <a:gd name="connsiteX47" fmla="*/ 359092 w 940118"/>
                      <a:gd name="connsiteY47" fmla="*/ 140970 h 1580197"/>
                      <a:gd name="connsiteX48" fmla="*/ 378434 w 940118"/>
                      <a:gd name="connsiteY48" fmla="*/ 151488 h 1580197"/>
                      <a:gd name="connsiteX49" fmla="*/ 378837 w 940118"/>
                      <a:gd name="connsiteY49" fmla="*/ 151226 h 1580197"/>
                      <a:gd name="connsiteX50" fmla="*/ 360045 w 940118"/>
                      <a:gd name="connsiteY50" fmla="*/ 140970 h 1580197"/>
                      <a:gd name="connsiteX51" fmla="*/ 486263 w 940118"/>
                      <a:gd name="connsiteY51" fmla="*/ 68845 h 1580197"/>
                      <a:gd name="connsiteX52" fmla="*/ 485775 w 940118"/>
                      <a:gd name="connsiteY52" fmla="*/ 68580 h 1580197"/>
                      <a:gd name="connsiteX53" fmla="*/ 572452 w 940118"/>
                      <a:gd name="connsiteY53" fmla="*/ 32385 h 1580197"/>
                      <a:gd name="connsiteX54" fmla="*/ 595123 w 940118"/>
                      <a:gd name="connsiteY54" fmla="*/ 44713 h 1580197"/>
                      <a:gd name="connsiteX55" fmla="*/ 595672 w 940118"/>
                      <a:gd name="connsiteY55" fmla="*/ 44538 h 1580197"/>
                      <a:gd name="connsiteX56" fmla="*/ 573405 w 940118"/>
                      <a:gd name="connsiteY56" fmla="*/ 32385 h 1580197"/>
                      <a:gd name="connsiteX57" fmla="*/ 679133 w 940118"/>
                      <a:gd name="connsiteY57" fmla="*/ 0 h 1580197"/>
                      <a:gd name="connsiteX0" fmla="*/ 812750 w 940118"/>
                      <a:gd name="connsiteY0" fmla="*/ 163017 h 1580197"/>
                      <a:gd name="connsiteX1" fmla="*/ 812706 w 940118"/>
                      <a:gd name="connsiteY1" fmla="*/ 163034 h 1580197"/>
                      <a:gd name="connsiteX2" fmla="*/ 832937 w 940118"/>
                      <a:gd name="connsiteY2" fmla="*/ 174035 h 1580197"/>
                      <a:gd name="connsiteX3" fmla="*/ 812750 w 940118"/>
                      <a:gd name="connsiteY3" fmla="*/ 163017 h 1580197"/>
                      <a:gd name="connsiteX4" fmla="*/ 679133 w 940118"/>
                      <a:gd name="connsiteY4" fmla="*/ 0 h 1580197"/>
                      <a:gd name="connsiteX5" fmla="*/ 940118 w 940118"/>
                      <a:gd name="connsiteY5" fmla="*/ 140970 h 1580197"/>
                      <a:gd name="connsiteX6" fmla="*/ 747299 w 940118"/>
                      <a:gd name="connsiteY6" fmla="*/ 210278 h 1580197"/>
                      <a:gd name="connsiteX7" fmla="*/ 747713 w 940118"/>
                      <a:gd name="connsiteY7" fmla="*/ 210503 h 1580197"/>
                      <a:gd name="connsiteX8" fmla="*/ 620078 w 940118"/>
                      <a:gd name="connsiteY8" fmla="*/ 282893 h 1580197"/>
                      <a:gd name="connsiteX9" fmla="*/ 620077 w 940118"/>
                      <a:gd name="connsiteY9" fmla="*/ 282893 h 1580197"/>
                      <a:gd name="connsiteX10" fmla="*/ 548076 w 940118"/>
                      <a:gd name="connsiteY10" fmla="*/ 339736 h 1580197"/>
                      <a:gd name="connsiteX11" fmla="*/ 548640 w 940118"/>
                      <a:gd name="connsiteY11" fmla="*/ 340043 h 1580197"/>
                      <a:gd name="connsiteX12" fmla="*/ 503873 w 940118"/>
                      <a:gd name="connsiteY12" fmla="*/ 383858 h 1580197"/>
                      <a:gd name="connsiteX13" fmla="*/ 488633 w 940118"/>
                      <a:gd name="connsiteY13" fmla="*/ 399098 h 1580197"/>
                      <a:gd name="connsiteX14" fmla="*/ 488633 w 940118"/>
                      <a:gd name="connsiteY14" fmla="*/ 400050 h 1580197"/>
                      <a:gd name="connsiteX15" fmla="*/ 422910 w 940118"/>
                      <a:gd name="connsiteY15" fmla="*/ 482918 h 1580197"/>
                      <a:gd name="connsiteX16" fmla="*/ 422910 w 940118"/>
                      <a:gd name="connsiteY16" fmla="*/ 483870 h 1580197"/>
                      <a:gd name="connsiteX17" fmla="*/ 367665 w 940118"/>
                      <a:gd name="connsiteY17" fmla="*/ 572453 h 1580197"/>
                      <a:gd name="connsiteX18" fmla="*/ 368618 w 940118"/>
                      <a:gd name="connsiteY18" fmla="*/ 573405 h 1580197"/>
                      <a:gd name="connsiteX19" fmla="*/ 317183 w 940118"/>
                      <a:gd name="connsiteY19" fmla="*/ 684847 h 1580197"/>
                      <a:gd name="connsiteX20" fmla="*/ 305241 w 940118"/>
                      <a:gd name="connsiteY20" fmla="*/ 678329 h 1580197"/>
                      <a:gd name="connsiteX21" fmla="*/ 305235 w 940118"/>
                      <a:gd name="connsiteY21" fmla="*/ 678350 h 1580197"/>
                      <a:gd name="connsiteX22" fmla="*/ 317183 w 940118"/>
                      <a:gd name="connsiteY22" fmla="*/ 684847 h 1580197"/>
                      <a:gd name="connsiteX23" fmla="*/ 260985 w 940118"/>
                      <a:gd name="connsiteY23" fmla="*/ 1014413 h 1580197"/>
                      <a:gd name="connsiteX24" fmla="*/ 342900 w 940118"/>
                      <a:gd name="connsiteY24" fmla="*/ 1373505 h 1580197"/>
                      <a:gd name="connsiteX25" fmla="*/ 546735 w 940118"/>
                      <a:gd name="connsiteY25" fmla="*/ 1580197 h 1580197"/>
                      <a:gd name="connsiteX26" fmla="*/ 285750 w 940118"/>
                      <a:gd name="connsiteY26" fmla="*/ 1438275 h 1580197"/>
                      <a:gd name="connsiteX27" fmla="*/ 81915 w 940118"/>
                      <a:gd name="connsiteY27" fmla="*/ 1231583 h 1580197"/>
                      <a:gd name="connsiteX28" fmla="*/ 0 w 940118"/>
                      <a:gd name="connsiteY28" fmla="*/ 872490 h 1580197"/>
                      <a:gd name="connsiteX29" fmla="*/ 56197 w 940118"/>
                      <a:gd name="connsiteY29" fmla="*/ 542925 h 1580197"/>
                      <a:gd name="connsiteX30" fmla="*/ 62441 w 940118"/>
                      <a:gd name="connsiteY30" fmla="*/ 546321 h 1580197"/>
                      <a:gd name="connsiteX31" fmla="*/ 62617 w 940118"/>
                      <a:gd name="connsiteY31" fmla="*/ 545909 h 1580197"/>
                      <a:gd name="connsiteX32" fmla="*/ 57150 w 940118"/>
                      <a:gd name="connsiteY32" fmla="*/ 542925 h 1580197"/>
                      <a:gd name="connsiteX33" fmla="*/ 107444 w 940118"/>
                      <a:gd name="connsiteY33" fmla="*/ 431896 h 1580197"/>
                      <a:gd name="connsiteX34" fmla="*/ 106680 w 940118"/>
                      <a:gd name="connsiteY34" fmla="*/ 431483 h 1580197"/>
                      <a:gd name="connsiteX35" fmla="*/ 161925 w 940118"/>
                      <a:gd name="connsiteY35" fmla="*/ 341948 h 1580197"/>
                      <a:gd name="connsiteX36" fmla="*/ 171758 w 940118"/>
                      <a:gd name="connsiteY36" fmla="*/ 347295 h 1580197"/>
                      <a:gd name="connsiteX37" fmla="*/ 171778 w 940118"/>
                      <a:gd name="connsiteY37" fmla="*/ 347270 h 1580197"/>
                      <a:gd name="connsiteX38" fmla="*/ 161925 w 940118"/>
                      <a:gd name="connsiteY38" fmla="*/ 341948 h 1580197"/>
                      <a:gd name="connsiteX39" fmla="*/ 227648 w 940118"/>
                      <a:gd name="connsiteY39" fmla="*/ 258128 h 1580197"/>
                      <a:gd name="connsiteX40" fmla="*/ 239906 w 940118"/>
                      <a:gd name="connsiteY40" fmla="*/ 264794 h 1580197"/>
                      <a:gd name="connsiteX41" fmla="*/ 240267 w 940118"/>
                      <a:gd name="connsiteY41" fmla="*/ 264453 h 1580197"/>
                      <a:gd name="connsiteX42" fmla="*/ 228600 w 940118"/>
                      <a:gd name="connsiteY42" fmla="*/ 258128 h 1580197"/>
                      <a:gd name="connsiteX43" fmla="*/ 242888 w 940118"/>
                      <a:gd name="connsiteY43" fmla="*/ 241935 h 1580197"/>
                      <a:gd name="connsiteX44" fmla="*/ 287315 w 940118"/>
                      <a:gd name="connsiteY44" fmla="*/ 198453 h 1580197"/>
                      <a:gd name="connsiteX45" fmla="*/ 286702 w 940118"/>
                      <a:gd name="connsiteY45" fmla="*/ 198120 h 1580197"/>
                      <a:gd name="connsiteX46" fmla="*/ 359092 w 940118"/>
                      <a:gd name="connsiteY46" fmla="*/ 140970 h 1580197"/>
                      <a:gd name="connsiteX47" fmla="*/ 378434 w 940118"/>
                      <a:gd name="connsiteY47" fmla="*/ 151488 h 1580197"/>
                      <a:gd name="connsiteX48" fmla="*/ 378837 w 940118"/>
                      <a:gd name="connsiteY48" fmla="*/ 151226 h 1580197"/>
                      <a:gd name="connsiteX49" fmla="*/ 360045 w 940118"/>
                      <a:gd name="connsiteY49" fmla="*/ 140970 h 1580197"/>
                      <a:gd name="connsiteX50" fmla="*/ 486263 w 940118"/>
                      <a:gd name="connsiteY50" fmla="*/ 68845 h 1580197"/>
                      <a:gd name="connsiteX51" fmla="*/ 485775 w 940118"/>
                      <a:gd name="connsiteY51" fmla="*/ 68580 h 1580197"/>
                      <a:gd name="connsiteX52" fmla="*/ 572452 w 940118"/>
                      <a:gd name="connsiteY52" fmla="*/ 32385 h 1580197"/>
                      <a:gd name="connsiteX53" fmla="*/ 595123 w 940118"/>
                      <a:gd name="connsiteY53" fmla="*/ 44713 h 1580197"/>
                      <a:gd name="connsiteX54" fmla="*/ 595672 w 940118"/>
                      <a:gd name="connsiteY54" fmla="*/ 44538 h 1580197"/>
                      <a:gd name="connsiteX55" fmla="*/ 573405 w 940118"/>
                      <a:gd name="connsiteY55" fmla="*/ 32385 h 1580197"/>
                      <a:gd name="connsiteX56" fmla="*/ 679133 w 940118"/>
                      <a:gd name="connsiteY56" fmla="*/ 0 h 1580197"/>
                      <a:gd name="connsiteX0" fmla="*/ 832937 w 940118"/>
                      <a:gd name="connsiteY0" fmla="*/ 174035 h 1580197"/>
                      <a:gd name="connsiteX1" fmla="*/ 812706 w 940118"/>
                      <a:gd name="connsiteY1" fmla="*/ 163034 h 1580197"/>
                      <a:gd name="connsiteX2" fmla="*/ 832937 w 940118"/>
                      <a:gd name="connsiteY2" fmla="*/ 174035 h 1580197"/>
                      <a:gd name="connsiteX3" fmla="*/ 679133 w 940118"/>
                      <a:gd name="connsiteY3" fmla="*/ 0 h 1580197"/>
                      <a:gd name="connsiteX4" fmla="*/ 940118 w 940118"/>
                      <a:gd name="connsiteY4" fmla="*/ 140970 h 1580197"/>
                      <a:gd name="connsiteX5" fmla="*/ 747299 w 940118"/>
                      <a:gd name="connsiteY5" fmla="*/ 210278 h 1580197"/>
                      <a:gd name="connsiteX6" fmla="*/ 747713 w 940118"/>
                      <a:gd name="connsiteY6" fmla="*/ 210503 h 1580197"/>
                      <a:gd name="connsiteX7" fmla="*/ 620078 w 940118"/>
                      <a:gd name="connsiteY7" fmla="*/ 282893 h 1580197"/>
                      <a:gd name="connsiteX8" fmla="*/ 620077 w 940118"/>
                      <a:gd name="connsiteY8" fmla="*/ 282893 h 1580197"/>
                      <a:gd name="connsiteX9" fmla="*/ 548076 w 940118"/>
                      <a:gd name="connsiteY9" fmla="*/ 339736 h 1580197"/>
                      <a:gd name="connsiteX10" fmla="*/ 548640 w 940118"/>
                      <a:gd name="connsiteY10" fmla="*/ 340043 h 1580197"/>
                      <a:gd name="connsiteX11" fmla="*/ 503873 w 940118"/>
                      <a:gd name="connsiteY11" fmla="*/ 383858 h 1580197"/>
                      <a:gd name="connsiteX12" fmla="*/ 488633 w 940118"/>
                      <a:gd name="connsiteY12" fmla="*/ 399098 h 1580197"/>
                      <a:gd name="connsiteX13" fmla="*/ 488633 w 940118"/>
                      <a:gd name="connsiteY13" fmla="*/ 400050 h 1580197"/>
                      <a:gd name="connsiteX14" fmla="*/ 422910 w 940118"/>
                      <a:gd name="connsiteY14" fmla="*/ 482918 h 1580197"/>
                      <a:gd name="connsiteX15" fmla="*/ 422910 w 940118"/>
                      <a:gd name="connsiteY15" fmla="*/ 483870 h 1580197"/>
                      <a:gd name="connsiteX16" fmla="*/ 367665 w 940118"/>
                      <a:gd name="connsiteY16" fmla="*/ 572453 h 1580197"/>
                      <a:gd name="connsiteX17" fmla="*/ 368618 w 940118"/>
                      <a:gd name="connsiteY17" fmla="*/ 573405 h 1580197"/>
                      <a:gd name="connsiteX18" fmla="*/ 317183 w 940118"/>
                      <a:gd name="connsiteY18" fmla="*/ 684847 h 1580197"/>
                      <a:gd name="connsiteX19" fmla="*/ 305241 w 940118"/>
                      <a:gd name="connsiteY19" fmla="*/ 678329 h 1580197"/>
                      <a:gd name="connsiteX20" fmla="*/ 305235 w 940118"/>
                      <a:gd name="connsiteY20" fmla="*/ 678350 h 1580197"/>
                      <a:gd name="connsiteX21" fmla="*/ 317183 w 940118"/>
                      <a:gd name="connsiteY21" fmla="*/ 684847 h 1580197"/>
                      <a:gd name="connsiteX22" fmla="*/ 260985 w 940118"/>
                      <a:gd name="connsiteY22" fmla="*/ 1014413 h 1580197"/>
                      <a:gd name="connsiteX23" fmla="*/ 342900 w 940118"/>
                      <a:gd name="connsiteY23" fmla="*/ 1373505 h 1580197"/>
                      <a:gd name="connsiteX24" fmla="*/ 546735 w 940118"/>
                      <a:gd name="connsiteY24" fmla="*/ 1580197 h 1580197"/>
                      <a:gd name="connsiteX25" fmla="*/ 285750 w 940118"/>
                      <a:gd name="connsiteY25" fmla="*/ 1438275 h 1580197"/>
                      <a:gd name="connsiteX26" fmla="*/ 81915 w 940118"/>
                      <a:gd name="connsiteY26" fmla="*/ 1231583 h 1580197"/>
                      <a:gd name="connsiteX27" fmla="*/ 0 w 940118"/>
                      <a:gd name="connsiteY27" fmla="*/ 872490 h 1580197"/>
                      <a:gd name="connsiteX28" fmla="*/ 56197 w 940118"/>
                      <a:gd name="connsiteY28" fmla="*/ 542925 h 1580197"/>
                      <a:gd name="connsiteX29" fmla="*/ 62441 w 940118"/>
                      <a:gd name="connsiteY29" fmla="*/ 546321 h 1580197"/>
                      <a:gd name="connsiteX30" fmla="*/ 62617 w 940118"/>
                      <a:gd name="connsiteY30" fmla="*/ 545909 h 1580197"/>
                      <a:gd name="connsiteX31" fmla="*/ 57150 w 940118"/>
                      <a:gd name="connsiteY31" fmla="*/ 542925 h 1580197"/>
                      <a:gd name="connsiteX32" fmla="*/ 107444 w 940118"/>
                      <a:gd name="connsiteY32" fmla="*/ 431896 h 1580197"/>
                      <a:gd name="connsiteX33" fmla="*/ 106680 w 940118"/>
                      <a:gd name="connsiteY33" fmla="*/ 431483 h 1580197"/>
                      <a:gd name="connsiteX34" fmla="*/ 161925 w 940118"/>
                      <a:gd name="connsiteY34" fmla="*/ 341948 h 1580197"/>
                      <a:gd name="connsiteX35" fmla="*/ 171758 w 940118"/>
                      <a:gd name="connsiteY35" fmla="*/ 347295 h 1580197"/>
                      <a:gd name="connsiteX36" fmla="*/ 171778 w 940118"/>
                      <a:gd name="connsiteY36" fmla="*/ 347270 h 1580197"/>
                      <a:gd name="connsiteX37" fmla="*/ 161925 w 940118"/>
                      <a:gd name="connsiteY37" fmla="*/ 341948 h 1580197"/>
                      <a:gd name="connsiteX38" fmla="*/ 227648 w 940118"/>
                      <a:gd name="connsiteY38" fmla="*/ 258128 h 1580197"/>
                      <a:gd name="connsiteX39" fmla="*/ 239906 w 940118"/>
                      <a:gd name="connsiteY39" fmla="*/ 264794 h 1580197"/>
                      <a:gd name="connsiteX40" fmla="*/ 240267 w 940118"/>
                      <a:gd name="connsiteY40" fmla="*/ 264453 h 1580197"/>
                      <a:gd name="connsiteX41" fmla="*/ 228600 w 940118"/>
                      <a:gd name="connsiteY41" fmla="*/ 258128 h 1580197"/>
                      <a:gd name="connsiteX42" fmla="*/ 242888 w 940118"/>
                      <a:gd name="connsiteY42" fmla="*/ 241935 h 1580197"/>
                      <a:gd name="connsiteX43" fmla="*/ 287315 w 940118"/>
                      <a:gd name="connsiteY43" fmla="*/ 198453 h 1580197"/>
                      <a:gd name="connsiteX44" fmla="*/ 286702 w 940118"/>
                      <a:gd name="connsiteY44" fmla="*/ 198120 h 1580197"/>
                      <a:gd name="connsiteX45" fmla="*/ 359092 w 940118"/>
                      <a:gd name="connsiteY45" fmla="*/ 140970 h 1580197"/>
                      <a:gd name="connsiteX46" fmla="*/ 378434 w 940118"/>
                      <a:gd name="connsiteY46" fmla="*/ 151488 h 1580197"/>
                      <a:gd name="connsiteX47" fmla="*/ 378837 w 940118"/>
                      <a:gd name="connsiteY47" fmla="*/ 151226 h 1580197"/>
                      <a:gd name="connsiteX48" fmla="*/ 360045 w 940118"/>
                      <a:gd name="connsiteY48" fmla="*/ 140970 h 1580197"/>
                      <a:gd name="connsiteX49" fmla="*/ 486263 w 940118"/>
                      <a:gd name="connsiteY49" fmla="*/ 68845 h 1580197"/>
                      <a:gd name="connsiteX50" fmla="*/ 485775 w 940118"/>
                      <a:gd name="connsiteY50" fmla="*/ 68580 h 1580197"/>
                      <a:gd name="connsiteX51" fmla="*/ 572452 w 940118"/>
                      <a:gd name="connsiteY51" fmla="*/ 32385 h 1580197"/>
                      <a:gd name="connsiteX52" fmla="*/ 595123 w 940118"/>
                      <a:gd name="connsiteY52" fmla="*/ 44713 h 1580197"/>
                      <a:gd name="connsiteX53" fmla="*/ 595672 w 940118"/>
                      <a:gd name="connsiteY53" fmla="*/ 44538 h 1580197"/>
                      <a:gd name="connsiteX54" fmla="*/ 573405 w 940118"/>
                      <a:gd name="connsiteY54" fmla="*/ 32385 h 1580197"/>
                      <a:gd name="connsiteX55" fmla="*/ 679133 w 940118"/>
                      <a:gd name="connsiteY55" fmla="*/ 0 h 1580197"/>
                      <a:gd name="connsiteX0" fmla="*/ 679133 w 940118"/>
                      <a:gd name="connsiteY0" fmla="*/ 0 h 1580197"/>
                      <a:gd name="connsiteX1" fmla="*/ 940118 w 940118"/>
                      <a:gd name="connsiteY1" fmla="*/ 140970 h 1580197"/>
                      <a:gd name="connsiteX2" fmla="*/ 747299 w 940118"/>
                      <a:gd name="connsiteY2" fmla="*/ 210278 h 1580197"/>
                      <a:gd name="connsiteX3" fmla="*/ 747713 w 940118"/>
                      <a:gd name="connsiteY3" fmla="*/ 210503 h 1580197"/>
                      <a:gd name="connsiteX4" fmla="*/ 620078 w 940118"/>
                      <a:gd name="connsiteY4" fmla="*/ 282893 h 1580197"/>
                      <a:gd name="connsiteX5" fmla="*/ 620077 w 940118"/>
                      <a:gd name="connsiteY5" fmla="*/ 282893 h 1580197"/>
                      <a:gd name="connsiteX6" fmla="*/ 548076 w 940118"/>
                      <a:gd name="connsiteY6" fmla="*/ 339736 h 1580197"/>
                      <a:gd name="connsiteX7" fmla="*/ 548640 w 940118"/>
                      <a:gd name="connsiteY7" fmla="*/ 340043 h 1580197"/>
                      <a:gd name="connsiteX8" fmla="*/ 503873 w 940118"/>
                      <a:gd name="connsiteY8" fmla="*/ 383858 h 1580197"/>
                      <a:gd name="connsiteX9" fmla="*/ 488633 w 940118"/>
                      <a:gd name="connsiteY9" fmla="*/ 399098 h 1580197"/>
                      <a:gd name="connsiteX10" fmla="*/ 488633 w 940118"/>
                      <a:gd name="connsiteY10" fmla="*/ 400050 h 1580197"/>
                      <a:gd name="connsiteX11" fmla="*/ 422910 w 940118"/>
                      <a:gd name="connsiteY11" fmla="*/ 482918 h 1580197"/>
                      <a:gd name="connsiteX12" fmla="*/ 422910 w 940118"/>
                      <a:gd name="connsiteY12" fmla="*/ 483870 h 1580197"/>
                      <a:gd name="connsiteX13" fmla="*/ 367665 w 940118"/>
                      <a:gd name="connsiteY13" fmla="*/ 572453 h 1580197"/>
                      <a:gd name="connsiteX14" fmla="*/ 368618 w 940118"/>
                      <a:gd name="connsiteY14" fmla="*/ 573405 h 1580197"/>
                      <a:gd name="connsiteX15" fmla="*/ 317183 w 940118"/>
                      <a:gd name="connsiteY15" fmla="*/ 684847 h 1580197"/>
                      <a:gd name="connsiteX16" fmla="*/ 305241 w 940118"/>
                      <a:gd name="connsiteY16" fmla="*/ 678329 h 1580197"/>
                      <a:gd name="connsiteX17" fmla="*/ 305235 w 940118"/>
                      <a:gd name="connsiteY17" fmla="*/ 678350 h 1580197"/>
                      <a:gd name="connsiteX18" fmla="*/ 317183 w 940118"/>
                      <a:gd name="connsiteY18" fmla="*/ 684847 h 1580197"/>
                      <a:gd name="connsiteX19" fmla="*/ 260985 w 940118"/>
                      <a:gd name="connsiteY19" fmla="*/ 1014413 h 1580197"/>
                      <a:gd name="connsiteX20" fmla="*/ 342900 w 940118"/>
                      <a:gd name="connsiteY20" fmla="*/ 1373505 h 1580197"/>
                      <a:gd name="connsiteX21" fmla="*/ 546735 w 940118"/>
                      <a:gd name="connsiteY21" fmla="*/ 1580197 h 1580197"/>
                      <a:gd name="connsiteX22" fmla="*/ 285750 w 940118"/>
                      <a:gd name="connsiteY22" fmla="*/ 1438275 h 1580197"/>
                      <a:gd name="connsiteX23" fmla="*/ 81915 w 940118"/>
                      <a:gd name="connsiteY23" fmla="*/ 1231583 h 1580197"/>
                      <a:gd name="connsiteX24" fmla="*/ 0 w 940118"/>
                      <a:gd name="connsiteY24" fmla="*/ 872490 h 1580197"/>
                      <a:gd name="connsiteX25" fmla="*/ 56197 w 940118"/>
                      <a:gd name="connsiteY25" fmla="*/ 542925 h 1580197"/>
                      <a:gd name="connsiteX26" fmla="*/ 62441 w 940118"/>
                      <a:gd name="connsiteY26" fmla="*/ 546321 h 1580197"/>
                      <a:gd name="connsiteX27" fmla="*/ 62617 w 940118"/>
                      <a:gd name="connsiteY27" fmla="*/ 545909 h 1580197"/>
                      <a:gd name="connsiteX28" fmla="*/ 57150 w 940118"/>
                      <a:gd name="connsiteY28" fmla="*/ 542925 h 1580197"/>
                      <a:gd name="connsiteX29" fmla="*/ 107444 w 940118"/>
                      <a:gd name="connsiteY29" fmla="*/ 431896 h 1580197"/>
                      <a:gd name="connsiteX30" fmla="*/ 106680 w 940118"/>
                      <a:gd name="connsiteY30" fmla="*/ 431483 h 1580197"/>
                      <a:gd name="connsiteX31" fmla="*/ 161925 w 940118"/>
                      <a:gd name="connsiteY31" fmla="*/ 341948 h 1580197"/>
                      <a:gd name="connsiteX32" fmla="*/ 171758 w 940118"/>
                      <a:gd name="connsiteY32" fmla="*/ 347295 h 1580197"/>
                      <a:gd name="connsiteX33" fmla="*/ 171778 w 940118"/>
                      <a:gd name="connsiteY33" fmla="*/ 347270 h 1580197"/>
                      <a:gd name="connsiteX34" fmla="*/ 161925 w 940118"/>
                      <a:gd name="connsiteY34" fmla="*/ 341948 h 1580197"/>
                      <a:gd name="connsiteX35" fmla="*/ 227648 w 940118"/>
                      <a:gd name="connsiteY35" fmla="*/ 258128 h 1580197"/>
                      <a:gd name="connsiteX36" fmla="*/ 239906 w 940118"/>
                      <a:gd name="connsiteY36" fmla="*/ 264794 h 1580197"/>
                      <a:gd name="connsiteX37" fmla="*/ 240267 w 940118"/>
                      <a:gd name="connsiteY37" fmla="*/ 264453 h 1580197"/>
                      <a:gd name="connsiteX38" fmla="*/ 228600 w 940118"/>
                      <a:gd name="connsiteY38" fmla="*/ 258128 h 1580197"/>
                      <a:gd name="connsiteX39" fmla="*/ 242888 w 940118"/>
                      <a:gd name="connsiteY39" fmla="*/ 241935 h 1580197"/>
                      <a:gd name="connsiteX40" fmla="*/ 287315 w 940118"/>
                      <a:gd name="connsiteY40" fmla="*/ 198453 h 1580197"/>
                      <a:gd name="connsiteX41" fmla="*/ 286702 w 940118"/>
                      <a:gd name="connsiteY41" fmla="*/ 198120 h 1580197"/>
                      <a:gd name="connsiteX42" fmla="*/ 359092 w 940118"/>
                      <a:gd name="connsiteY42" fmla="*/ 140970 h 1580197"/>
                      <a:gd name="connsiteX43" fmla="*/ 378434 w 940118"/>
                      <a:gd name="connsiteY43" fmla="*/ 151488 h 1580197"/>
                      <a:gd name="connsiteX44" fmla="*/ 378837 w 940118"/>
                      <a:gd name="connsiteY44" fmla="*/ 151226 h 1580197"/>
                      <a:gd name="connsiteX45" fmla="*/ 360045 w 940118"/>
                      <a:gd name="connsiteY45" fmla="*/ 140970 h 1580197"/>
                      <a:gd name="connsiteX46" fmla="*/ 486263 w 940118"/>
                      <a:gd name="connsiteY46" fmla="*/ 68845 h 1580197"/>
                      <a:gd name="connsiteX47" fmla="*/ 485775 w 940118"/>
                      <a:gd name="connsiteY47" fmla="*/ 68580 h 1580197"/>
                      <a:gd name="connsiteX48" fmla="*/ 572452 w 940118"/>
                      <a:gd name="connsiteY48" fmla="*/ 32385 h 1580197"/>
                      <a:gd name="connsiteX49" fmla="*/ 595123 w 940118"/>
                      <a:gd name="connsiteY49" fmla="*/ 44713 h 1580197"/>
                      <a:gd name="connsiteX50" fmla="*/ 595672 w 940118"/>
                      <a:gd name="connsiteY50" fmla="*/ 44538 h 1580197"/>
                      <a:gd name="connsiteX51" fmla="*/ 573405 w 940118"/>
                      <a:gd name="connsiteY51" fmla="*/ 32385 h 1580197"/>
                      <a:gd name="connsiteX52" fmla="*/ 679133 w 940118"/>
                      <a:gd name="connsiteY52" fmla="*/ 0 h 1580197"/>
                      <a:gd name="connsiteX0" fmla="*/ 679133 w 940118"/>
                      <a:gd name="connsiteY0" fmla="*/ 0 h 1580197"/>
                      <a:gd name="connsiteX1" fmla="*/ 940118 w 940118"/>
                      <a:gd name="connsiteY1" fmla="*/ 140970 h 1580197"/>
                      <a:gd name="connsiteX2" fmla="*/ 747299 w 940118"/>
                      <a:gd name="connsiteY2" fmla="*/ 210278 h 1580197"/>
                      <a:gd name="connsiteX3" fmla="*/ 747713 w 940118"/>
                      <a:gd name="connsiteY3" fmla="*/ 210503 h 1580197"/>
                      <a:gd name="connsiteX4" fmla="*/ 620078 w 940118"/>
                      <a:gd name="connsiteY4" fmla="*/ 282893 h 1580197"/>
                      <a:gd name="connsiteX5" fmla="*/ 620077 w 940118"/>
                      <a:gd name="connsiteY5" fmla="*/ 282893 h 1580197"/>
                      <a:gd name="connsiteX6" fmla="*/ 548076 w 940118"/>
                      <a:gd name="connsiteY6" fmla="*/ 339736 h 1580197"/>
                      <a:gd name="connsiteX7" fmla="*/ 548640 w 940118"/>
                      <a:gd name="connsiteY7" fmla="*/ 340043 h 1580197"/>
                      <a:gd name="connsiteX8" fmla="*/ 503873 w 940118"/>
                      <a:gd name="connsiteY8" fmla="*/ 383858 h 1580197"/>
                      <a:gd name="connsiteX9" fmla="*/ 488633 w 940118"/>
                      <a:gd name="connsiteY9" fmla="*/ 399098 h 1580197"/>
                      <a:gd name="connsiteX10" fmla="*/ 488633 w 940118"/>
                      <a:gd name="connsiteY10" fmla="*/ 400050 h 1580197"/>
                      <a:gd name="connsiteX11" fmla="*/ 422910 w 940118"/>
                      <a:gd name="connsiteY11" fmla="*/ 482918 h 1580197"/>
                      <a:gd name="connsiteX12" fmla="*/ 422910 w 940118"/>
                      <a:gd name="connsiteY12" fmla="*/ 483870 h 1580197"/>
                      <a:gd name="connsiteX13" fmla="*/ 367665 w 940118"/>
                      <a:gd name="connsiteY13" fmla="*/ 572453 h 1580197"/>
                      <a:gd name="connsiteX14" fmla="*/ 368618 w 940118"/>
                      <a:gd name="connsiteY14" fmla="*/ 573405 h 1580197"/>
                      <a:gd name="connsiteX15" fmla="*/ 317183 w 940118"/>
                      <a:gd name="connsiteY15" fmla="*/ 684847 h 1580197"/>
                      <a:gd name="connsiteX16" fmla="*/ 305241 w 940118"/>
                      <a:gd name="connsiteY16" fmla="*/ 678329 h 1580197"/>
                      <a:gd name="connsiteX17" fmla="*/ 305235 w 940118"/>
                      <a:gd name="connsiteY17" fmla="*/ 678350 h 1580197"/>
                      <a:gd name="connsiteX18" fmla="*/ 317183 w 940118"/>
                      <a:gd name="connsiteY18" fmla="*/ 684847 h 1580197"/>
                      <a:gd name="connsiteX19" fmla="*/ 260985 w 940118"/>
                      <a:gd name="connsiteY19" fmla="*/ 1014413 h 1580197"/>
                      <a:gd name="connsiteX20" fmla="*/ 342900 w 940118"/>
                      <a:gd name="connsiteY20" fmla="*/ 1373505 h 1580197"/>
                      <a:gd name="connsiteX21" fmla="*/ 546735 w 940118"/>
                      <a:gd name="connsiteY21" fmla="*/ 1580197 h 1580197"/>
                      <a:gd name="connsiteX22" fmla="*/ 285750 w 940118"/>
                      <a:gd name="connsiteY22" fmla="*/ 1438275 h 1580197"/>
                      <a:gd name="connsiteX23" fmla="*/ 81915 w 940118"/>
                      <a:gd name="connsiteY23" fmla="*/ 1231583 h 1580197"/>
                      <a:gd name="connsiteX24" fmla="*/ 0 w 940118"/>
                      <a:gd name="connsiteY24" fmla="*/ 872490 h 1580197"/>
                      <a:gd name="connsiteX25" fmla="*/ 56197 w 940118"/>
                      <a:gd name="connsiteY25" fmla="*/ 542925 h 1580197"/>
                      <a:gd name="connsiteX26" fmla="*/ 62441 w 940118"/>
                      <a:gd name="connsiteY26" fmla="*/ 546321 h 1580197"/>
                      <a:gd name="connsiteX27" fmla="*/ 62617 w 940118"/>
                      <a:gd name="connsiteY27" fmla="*/ 545909 h 1580197"/>
                      <a:gd name="connsiteX28" fmla="*/ 57150 w 940118"/>
                      <a:gd name="connsiteY28" fmla="*/ 542925 h 1580197"/>
                      <a:gd name="connsiteX29" fmla="*/ 107444 w 940118"/>
                      <a:gd name="connsiteY29" fmla="*/ 431896 h 1580197"/>
                      <a:gd name="connsiteX30" fmla="*/ 106680 w 940118"/>
                      <a:gd name="connsiteY30" fmla="*/ 431483 h 1580197"/>
                      <a:gd name="connsiteX31" fmla="*/ 161925 w 940118"/>
                      <a:gd name="connsiteY31" fmla="*/ 341948 h 1580197"/>
                      <a:gd name="connsiteX32" fmla="*/ 171758 w 940118"/>
                      <a:gd name="connsiteY32" fmla="*/ 347295 h 1580197"/>
                      <a:gd name="connsiteX33" fmla="*/ 171778 w 940118"/>
                      <a:gd name="connsiteY33" fmla="*/ 347270 h 1580197"/>
                      <a:gd name="connsiteX34" fmla="*/ 161925 w 940118"/>
                      <a:gd name="connsiteY34" fmla="*/ 341948 h 1580197"/>
                      <a:gd name="connsiteX35" fmla="*/ 227648 w 940118"/>
                      <a:gd name="connsiteY35" fmla="*/ 258128 h 1580197"/>
                      <a:gd name="connsiteX36" fmla="*/ 239906 w 940118"/>
                      <a:gd name="connsiteY36" fmla="*/ 264794 h 1580197"/>
                      <a:gd name="connsiteX37" fmla="*/ 240267 w 940118"/>
                      <a:gd name="connsiteY37" fmla="*/ 264453 h 1580197"/>
                      <a:gd name="connsiteX38" fmla="*/ 228600 w 940118"/>
                      <a:gd name="connsiteY38" fmla="*/ 258128 h 1580197"/>
                      <a:gd name="connsiteX39" fmla="*/ 242888 w 940118"/>
                      <a:gd name="connsiteY39" fmla="*/ 241935 h 1580197"/>
                      <a:gd name="connsiteX40" fmla="*/ 287315 w 940118"/>
                      <a:gd name="connsiteY40" fmla="*/ 198453 h 1580197"/>
                      <a:gd name="connsiteX41" fmla="*/ 286702 w 940118"/>
                      <a:gd name="connsiteY41" fmla="*/ 198120 h 1580197"/>
                      <a:gd name="connsiteX42" fmla="*/ 359092 w 940118"/>
                      <a:gd name="connsiteY42" fmla="*/ 140970 h 1580197"/>
                      <a:gd name="connsiteX43" fmla="*/ 378434 w 940118"/>
                      <a:gd name="connsiteY43" fmla="*/ 151488 h 1580197"/>
                      <a:gd name="connsiteX44" fmla="*/ 378837 w 940118"/>
                      <a:gd name="connsiteY44" fmla="*/ 151226 h 1580197"/>
                      <a:gd name="connsiteX45" fmla="*/ 360045 w 940118"/>
                      <a:gd name="connsiteY45" fmla="*/ 140970 h 1580197"/>
                      <a:gd name="connsiteX46" fmla="*/ 486263 w 940118"/>
                      <a:gd name="connsiteY46" fmla="*/ 68845 h 1580197"/>
                      <a:gd name="connsiteX47" fmla="*/ 485775 w 940118"/>
                      <a:gd name="connsiteY47" fmla="*/ 68580 h 1580197"/>
                      <a:gd name="connsiteX48" fmla="*/ 572452 w 940118"/>
                      <a:gd name="connsiteY48" fmla="*/ 32385 h 1580197"/>
                      <a:gd name="connsiteX49" fmla="*/ 595123 w 940118"/>
                      <a:gd name="connsiteY49" fmla="*/ 44713 h 1580197"/>
                      <a:gd name="connsiteX50" fmla="*/ 573405 w 940118"/>
                      <a:gd name="connsiteY50" fmla="*/ 32385 h 1580197"/>
                      <a:gd name="connsiteX51" fmla="*/ 679133 w 940118"/>
                      <a:gd name="connsiteY51" fmla="*/ 0 h 1580197"/>
                      <a:gd name="connsiteX0" fmla="*/ 679133 w 940118"/>
                      <a:gd name="connsiteY0" fmla="*/ 0 h 1580197"/>
                      <a:gd name="connsiteX1" fmla="*/ 940118 w 940118"/>
                      <a:gd name="connsiteY1" fmla="*/ 140970 h 1580197"/>
                      <a:gd name="connsiteX2" fmla="*/ 747299 w 940118"/>
                      <a:gd name="connsiteY2" fmla="*/ 210278 h 1580197"/>
                      <a:gd name="connsiteX3" fmla="*/ 747713 w 940118"/>
                      <a:gd name="connsiteY3" fmla="*/ 210503 h 1580197"/>
                      <a:gd name="connsiteX4" fmla="*/ 620078 w 940118"/>
                      <a:gd name="connsiteY4" fmla="*/ 282893 h 1580197"/>
                      <a:gd name="connsiteX5" fmla="*/ 620077 w 940118"/>
                      <a:gd name="connsiteY5" fmla="*/ 282893 h 1580197"/>
                      <a:gd name="connsiteX6" fmla="*/ 548076 w 940118"/>
                      <a:gd name="connsiteY6" fmla="*/ 339736 h 1580197"/>
                      <a:gd name="connsiteX7" fmla="*/ 548640 w 940118"/>
                      <a:gd name="connsiteY7" fmla="*/ 340043 h 1580197"/>
                      <a:gd name="connsiteX8" fmla="*/ 503873 w 940118"/>
                      <a:gd name="connsiteY8" fmla="*/ 383858 h 1580197"/>
                      <a:gd name="connsiteX9" fmla="*/ 488633 w 940118"/>
                      <a:gd name="connsiteY9" fmla="*/ 399098 h 1580197"/>
                      <a:gd name="connsiteX10" fmla="*/ 488633 w 940118"/>
                      <a:gd name="connsiteY10" fmla="*/ 400050 h 1580197"/>
                      <a:gd name="connsiteX11" fmla="*/ 422910 w 940118"/>
                      <a:gd name="connsiteY11" fmla="*/ 482918 h 1580197"/>
                      <a:gd name="connsiteX12" fmla="*/ 422910 w 940118"/>
                      <a:gd name="connsiteY12" fmla="*/ 483870 h 1580197"/>
                      <a:gd name="connsiteX13" fmla="*/ 367665 w 940118"/>
                      <a:gd name="connsiteY13" fmla="*/ 572453 h 1580197"/>
                      <a:gd name="connsiteX14" fmla="*/ 368618 w 940118"/>
                      <a:gd name="connsiteY14" fmla="*/ 573405 h 1580197"/>
                      <a:gd name="connsiteX15" fmla="*/ 317183 w 940118"/>
                      <a:gd name="connsiteY15" fmla="*/ 684847 h 1580197"/>
                      <a:gd name="connsiteX16" fmla="*/ 305241 w 940118"/>
                      <a:gd name="connsiteY16" fmla="*/ 678329 h 1580197"/>
                      <a:gd name="connsiteX17" fmla="*/ 305235 w 940118"/>
                      <a:gd name="connsiteY17" fmla="*/ 678350 h 1580197"/>
                      <a:gd name="connsiteX18" fmla="*/ 317183 w 940118"/>
                      <a:gd name="connsiteY18" fmla="*/ 684847 h 1580197"/>
                      <a:gd name="connsiteX19" fmla="*/ 260985 w 940118"/>
                      <a:gd name="connsiteY19" fmla="*/ 1014413 h 1580197"/>
                      <a:gd name="connsiteX20" fmla="*/ 342900 w 940118"/>
                      <a:gd name="connsiteY20" fmla="*/ 1373505 h 1580197"/>
                      <a:gd name="connsiteX21" fmla="*/ 546735 w 940118"/>
                      <a:gd name="connsiteY21" fmla="*/ 1580197 h 1580197"/>
                      <a:gd name="connsiteX22" fmla="*/ 285750 w 940118"/>
                      <a:gd name="connsiteY22" fmla="*/ 1438275 h 1580197"/>
                      <a:gd name="connsiteX23" fmla="*/ 81915 w 940118"/>
                      <a:gd name="connsiteY23" fmla="*/ 1231583 h 1580197"/>
                      <a:gd name="connsiteX24" fmla="*/ 0 w 940118"/>
                      <a:gd name="connsiteY24" fmla="*/ 872490 h 1580197"/>
                      <a:gd name="connsiteX25" fmla="*/ 56197 w 940118"/>
                      <a:gd name="connsiteY25" fmla="*/ 542925 h 1580197"/>
                      <a:gd name="connsiteX26" fmla="*/ 62441 w 940118"/>
                      <a:gd name="connsiteY26" fmla="*/ 546321 h 1580197"/>
                      <a:gd name="connsiteX27" fmla="*/ 62617 w 940118"/>
                      <a:gd name="connsiteY27" fmla="*/ 545909 h 1580197"/>
                      <a:gd name="connsiteX28" fmla="*/ 57150 w 940118"/>
                      <a:gd name="connsiteY28" fmla="*/ 542925 h 1580197"/>
                      <a:gd name="connsiteX29" fmla="*/ 107444 w 940118"/>
                      <a:gd name="connsiteY29" fmla="*/ 431896 h 1580197"/>
                      <a:gd name="connsiteX30" fmla="*/ 106680 w 940118"/>
                      <a:gd name="connsiteY30" fmla="*/ 431483 h 1580197"/>
                      <a:gd name="connsiteX31" fmla="*/ 161925 w 940118"/>
                      <a:gd name="connsiteY31" fmla="*/ 341948 h 1580197"/>
                      <a:gd name="connsiteX32" fmla="*/ 171758 w 940118"/>
                      <a:gd name="connsiteY32" fmla="*/ 347295 h 1580197"/>
                      <a:gd name="connsiteX33" fmla="*/ 171778 w 940118"/>
                      <a:gd name="connsiteY33" fmla="*/ 347270 h 1580197"/>
                      <a:gd name="connsiteX34" fmla="*/ 161925 w 940118"/>
                      <a:gd name="connsiteY34" fmla="*/ 341948 h 1580197"/>
                      <a:gd name="connsiteX35" fmla="*/ 227648 w 940118"/>
                      <a:gd name="connsiteY35" fmla="*/ 258128 h 1580197"/>
                      <a:gd name="connsiteX36" fmla="*/ 239906 w 940118"/>
                      <a:gd name="connsiteY36" fmla="*/ 264794 h 1580197"/>
                      <a:gd name="connsiteX37" fmla="*/ 240267 w 940118"/>
                      <a:gd name="connsiteY37" fmla="*/ 264453 h 1580197"/>
                      <a:gd name="connsiteX38" fmla="*/ 228600 w 940118"/>
                      <a:gd name="connsiteY38" fmla="*/ 258128 h 1580197"/>
                      <a:gd name="connsiteX39" fmla="*/ 242888 w 940118"/>
                      <a:gd name="connsiteY39" fmla="*/ 241935 h 1580197"/>
                      <a:gd name="connsiteX40" fmla="*/ 287315 w 940118"/>
                      <a:gd name="connsiteY40" fmla="*/ 198453 h 1580197"/>
                      <a:gd name="connsiteX41" fmla="*/ 286702 w 940118"/>
                      <a:gd name="connsiteY41" fmla="*/ 198120 h 1580197"/>
                      <a:gd name="connsiteX42" fmla="*/ 359092 w 940118"/>
                      <a:gd name="connsiteY42" fmla="*/ 140970 h 1580197"/>
                      <a:gd name="connsiteX43" fmla="*/ 378434 w 940118"/>
                      <a:gd name="connsiteY43" fmla="*/ 151488 h 1580197"/>
                      <a:gd name="connsiteX44" fmla="*/ 378837 w 940118"/>
                      <a:gd name="connsiteY44" fmla="*/ 151226 h 1580197"/>
                      <a:gd name="connsiteX45" fmla="*/ 486263 w 940118"/>
                      <a:gd name="connsiteY45" fmla="*/ 68845 h 1580197"/>
                      <a:gd name="connsiteX46" fmla="*/ 485775 w 940118"/>
                      <a:gd name="connsiteY46" fmla="*/ 68580 h 1580197"/>
                      <a:gd name="connsiteX47" fmla="*/ 572452 w 940118"/>
                      <a:gd name="connsiteY47" fmla="*/ 32385 h 1580197"/>
                      <a:gd name="connsiteX48" fmla="*/ 595123 w 940118"/>
                      <a:gd name="connsiteY48" fmla="*/ 44713 h 1580197"/>
                      <a:gd name="connsiteX49" fmla="*/ 573405 w 940118"/>
                      <a:gd name="connsiteY49" fmla="*/ 32385 h 1580197"/>
                      <a:gd name="connsiteX50" fmla="*/ 679133 w 940118"/>
                      <a:gd name="connsiteY50" fmla="*/ 0 h 1580197"/>
                      <a:gd name="connsiteX0" fmla="*/ 679133 w 940118"/>
                      <a:gd name="connsiteY0" fmla="*/ 0 h 1580197"/>
                      <a:gd name="connsiteX1" fmla="*/ 940118 w 940118"/>
                      <a:gd name="connsiteY1" fmla="*/ 140970 h 1580197"/>
                      <a:gd name="connsiteX2" fmla="*/ 747299 w 940118"/>
                      <a:gd name="connsiteY2" fmla="*/ 210278 h 1580197"/>
                      <a:gd name="connsiteX3" fmla="*/ 747713 w 940118"/>
                      <a:gd name="connsiteY3" fmla="*/ 210503 h 1580197"/>
                      <a:gd name="connsiteX4" fmla="*/ 620078 w 940118"/>
                      <a:gd name="connsiteY4" fmla="*/ 282893 h 1580197"/>
                      <a:gd name="connsiteX5" fmla="*/ 620077 w 940118"/>
                      <a:gd name="connsiteY5" fmla="*/ 282893 h 1580197"/>
                      <a:gd name="connsiteX6" fmla="*/ 548076 w 940118"/>
                      <a:gd name="connsiteY6" fmla="*/ 339736 h 1580197"/>
                      <a:gd name="connsiteX7" fmla="*/ 548640 w 940118"/>
                      <a:gd name="connsiteY7" fmla="*/ 340043 h 1580197"/>
                      <a:gd name="connsiteX8" fmla="*/ 503873 w 940118"/>
                      <a:gd name="connsiteY8" fmla="*/ 383858 h 1580197"/>
                      <a:gd name="connsiteX9" fmla="*/ 488633 w 940118"/>
                      <a:gd name="connsiteY9" fmla="*/ 399098 h 1580197"/>
                      <a:gd name="connsiteX10" fmla="*/ 488633 w 940118"/>
                      <a:gd name="connsiteY10" fmla="*/ 400050 h 1580197"/>
                      <a:gd name="connsiteX11" fmla="*/ 422910 w 940118"/>
                      <a:gd name="connsiteY11" fmla="*/ 482918 h 1580197"/>
                      <a:gd name="connsiteX12" fmla="*/ 422910 w 940118"/>
                      <a:gd name="connsiteY12" fmla="*/ 483870 h 1580197"/>
                      <a:gd name="connsiteX13" fmla="*/ 367665 w 940118"/>
                      <a:gd name="connsiteY13" fmla="*/ 572453 h 1580197"/>
                      <a:gd name="connsiteX14" fmla="*/ 368618 w 940118"/>
                      <a:gd name="connsiteY14" fmla="*/ 573405 h 1580197"/>
                      <a:gd name="connsiteX15" fmla="*/ 317183 w 940118"/>
                      <a:gd name="connsiteY15" fmla="*/ 684847 h 1580197"/>
                      <a:gd name="connsiteX16" fmla="*/ 305241 w 940118"/>
                      <a:gd name="connsiteY16" fmla="*/ 678329 h 1580197"/>
                      <a:gd name="connsiteX17" fmla="*/ 305235 w 940118"/>
                      <a:gd name="connsiteY17" fmla="*/ 678350 h 1580197"/>
                      <a:gd name="connsiteX18" fmla="*/ 317183 w 940118"/>
                      <a:gd name="connsiteY18" fmla="*/ 684847 h 1580197"/>
                      <a:gd name="connsiteX19" fmla="*/ 260985 w 940118"/>
                      <a:gd name="connsiteY19" fmla="*/ 1014413 h 1580197"/>
                      <a:gd name="connsiteX20" fmla="*/ 342900 w 940118"/>
                      <a:gd name="connsiteY20" fmla="*/ 1373505 h 1580197"/>
                      <a:gd name="connsiteX21" fmla="*/ 546735 w 940118"/>
                      <a:gd name="connsiteY21" fmla="*/ 1580197 h 1580197"/>
                      <a:gd name="connsiteX22" fmla="*/ 285750 w 940118"/>
                      <a:gd name="connsiteY22" fmla="*/ 1438275 h 1580197"/>
                      <a:gd name="connsiteX23" fmla="*/ 81915 w 940118"/>
                      <a:gd name="connsiteY23" fmla="*/ 1231583 h 1580197"/>
                      <a:gd name="connsiteX24" fmla="*/ 0 w 940118"/>
                      <a:gd name="connsiteY24" fmla="*/ 872490 h 1580197"/>
                      <a:gd name="connsiteX25" fmla="*/ 56197 w 940118"/>
                      <a:gd name="connsiteY25" fmla="*/ 542925 h 1580197"/>
                      <a:gd name="connsiteX26" fmla="*/ 62441 w 940118"/>
                      <a:gd name="connsiteY26" fmla="*/ 546321 h 1580197"/>
                      <a:gd name="connsiteX27" fmla="*/ 62617 w 940118"/>
                      <a:gd name="connsiteY27" fmla="*/ 545909 h 1580197"/>
                      <a:gd name="connsiteX28" fmla="*/ 57150 w 940118"/>
                      <a:gd name="connsiteY28" fmla="*/ 542925 h 1580197"/>
                      <a:gd name="connsiteX29" fmla="*/ 107444 w 940118"/>
                      <a:gd name="connsiteY29" fmla="*/ 431896 h 1580197"/>
                      <a:gd name="connsiteX30" fmla="*/ 106680 w 940118"/>
                      <a:gd name="connsiteY30" fmla="*/ 431483 h 1580197"/>
                      <a:gd name="connsiteX31" fmla="*/ 161925 w 940118"/>
                      <a:gd name="connsiteY31" fmla="*/ 341948 h 1580197"/>
                      <a:gd name="connsiteX32" fmla="*/ 171758 w 940118"/>
                      <a:gd name="connsiteY32" fmla="*/ 347295 h 1580197"/>
                      <a:gd name="connsiteX33" fmla="*/ 171778 w 940118"/>
                      <a:gd name="connsiteY33" fmla="*/ 347270 h 1580197"/>
                      <a:gd name="connsiteX34" fmla="*/ 161925 w 940118"/>
                      <a:gd name="connsiteY34" fmla="*/ 341948 h 1580197"/>
                      <a:gd name="connsiteX35" fmla="*/ 227648 w 940118"/>
                      <a:gd name="connsiteY35" fmla="*/ 258128 h 1580197"/>
                      <a:gd name="connsiteX36" fmla="*/ 239906 w 940118"/>
                      <a:gd name="connsiteY36" fmla="*/ 264794 h 1580197"/>
                      <a:gd name="connsiteX37" fmla="*/ 240267 w 940118"/>
                      <a:gd name="connsiteY37" fmla="*/ 264453 h 1580197"/>
                      <a:gd name="connsiteX38" fmla="*/ 228600 w 940118"/>
                      <a:gd name="connsiteY38" fmla="*/ 258128 h 1580197"/>
                      <a:gd name="connsiteX39" fmla="*/ 242888 w 940118"/>
                      <a:gd name="connsiteY39" fmla="*/ 241935 h 1580197"/>
                      <a:gd name="connsiteX40" fmla="*/ 287315 w 940118"/>
                      <a:gd name="connsiteY40" fmla="*/ 198453 h 1580197"/>
                      <a:gd name="connsiteX41" fmla="*/ 286702 w 940118"/>
                      <a:gd name="connsiteY41" fmla="*/ 198120 h 1580197"/>
                      <a:gd name="connsiteX42" fmla="*/ 359092 w 940118"/>
                      <a:gd name="connsiteY42" fmla="*/ 140970 h 1580197"/>
                      <a:gd name="connsiteX43" fmla="*/ 378434 w 940118"/>
                      <a:gd name="connsiteY43" fmla="*/ 151488 h 1580197"/>
                      <a:gd name="connsiteX44" fmla="*/ 486263 w 940118"/>
                      <a:gd name="connsiteY44" fmla="*/ 68845 h 1580197"/>
                      <a:gd name="connsiteX45" fmla="*/ 485775 w 940118"/>
                      <a:gd name="connsiteY45" fmla="*/ 68580 h 1580197"/>
                      <a:gd name="connsiteX46" fmla="*/ 572452 w 940118"/>
                      <a:gd name="connsiteY46" fmla="*/ 32385 h 1580197"/>
                      <a:gd name="connsiteX47" fmla="*/ 595123 w 940118"/>
                      <a:gd name="connsiteY47" fmla="*/ 44713 h 1580197"/>
                      <a:gd name="connsiteX48" fmla="*/ 573405 w 940118"/>
                      <a:gd name="connsiteY48" fmla="*/ 32385 h 1580197"/>
                      <a:gd name="connsiteX49" fmla="*/ 679133 w 940118"/>
                      <a:gd name="connsiteY49" fmla="*/ 0 h 1580197"/>
                      <a:gd name="connsiteX0" fmla="*/ 679133 w 940118"/>
                      <a:gd name="connsiteY0" fmla="*/ 0 h 1580197"/>
                      <a:gd name="connsiteX1" fmla="*/ 940118 w 940118"/>
                      <a:gd name="connsiteY1" fmla="*/ 140970 h 1580197"/>
                      <a:gd name="connsiteX2" fmla="*/ 747299 w 940118"/>
                      <a:gd name="connsiteY2" fmla="*/ 210278 h 1580197"/>
                      <a:gd name="connsiteX3" fmla="*/ 747713 w 940118"/>
                      <a:gd name="connsiteY3" fmla="*/ 210503 h 1580197"/>
                      <a:gd name="connsiteX4" fmla="*/ 620078 w 940118"/>
                      <a:gd name="connsiteY4" fmla="*/ 282893 h 1580197"/>
                      <a:gd name="connsiteX5" fmla="*/ 620077 w 940118"/>
                      <a:gd name="connsiteY5" fmla="*/ 282893 h 1580197"/>
                      <a:gd name="connsiteX6" fmla="*/ 548076 w 940118"/>
                      <a:gd name="connsiteY6" fmla="*/ 339736 h 1580197"/>
                      <a:gd name="connsiteX7" fmla="*/ 548640 w 940118"/>
                      <a:gd name="connsiteY7" fmla="*/ 340043 h 1580197"/>
                      <a:gd name="connsiteX8" fmla="*/ 503873 w 940118"/>
                      <a:gd name="connsiteY8" fmla="*/ 383858 h 1580197"/>
                      <a:gd name="connsiteX9" fmla="*/ 488633 w 940118"/>
                      <a:gd name="connsiteY9" fmla="*/ 399098 h 1580197"/>
                      <a:gd name="connsiteX10" fmla="*/ 488633 w 940118"/>
                      <a:gd name="connsiteY10" fmla="*/ 400050 h 1580197"/>
                      <a:gd name="connsiteX11" fmla="*/ 422910 w 940118"/>
                      <a:gd name="connsiteY11" fmla="*/ 482918 h 1580197"/>
                      <a:gd name="connsiteX12" fmla="*/ 422910 w 940118"/>
                      <a:gd name="connsiteY12" fmla="*/ 483870 h 1580197"/>
                      <a:gd name="connsiteX13" fmla="*/ 367665 w 940118"/>
                      <a:gd name="connsiteY13" fmla="*/ 572453 h 1580197"/>
                      <a:gd name="connsiteX14" fmla="*/ 368618 w 940118"/>
                      <a:gd name="connsiteY14" fmla="*/ 573405 h 1580197"/>
                      <a:gd name="connsiteX15" fmla="*/ 317183 w 940118"/>
                      <a:gd name="connsiteY15" fmla="*/ 684847 h 1580197"/>
                      <a:gd name="connsiteX16" fmla="*/ 305241 w 940118"/>
                      <a:gd name="connsiteY16" fmla="*/ 678329 h 1580197"/>
                      <a:gd name="connsiteX17" fmla="*/ 305235 w 940118"/>
                      <a:gd name="connsiteY17" fmla="*/ 678350 h 1580197"/>
                      <a:gd name="connsiteX18" fmla="*/ 317183 w 940118"/>
                      <a:gd name="connsiteY18" fmla="*/ 684847 h 1580197"/>
                      <a:gd name="connsiteX19" fmla="*/ 260985 w 940118"/>
                      <a:gd name="connsiteY19" fmla="*/ 1014413 h 1580197"/>
                      <a:gd name="connsiteX20" fmla="*/ 342900 w 940118"/>
                      <a:gd name="connsiteY20" fmla="*/ 1373505 h 1580197"/>
                      <a:gd name="connsiteX21" fmla="*/ 546735 w 940118"/>
                      <a:gd name="connsiteY21" fmla="*/ 1580197 h 1580197"/>
                      <a:gd name="connsiteX22" fmla="*/ 285750 w 940118"/>
                      <a:gd name="connsiteY22" fmla="*/ 1438275 h 1580197"/>
                      <a:gd name="connsiteX23" fmla="*/ 81915 w 940118"/>
                      <a:gd name="connsiteY23" fmla="*/ 1231583 h 1580197"/>
                      <a:gd name="connsiteX24" fmla="*/ 0 w 940118"/>
                      <a:gd name="connsiteY24" fmla="*/ 872490 h 1580197"/>
                      <a:gd name="connsiteX25" fmla="*/ 56197 w 940118"/>
                      <a:gd name="connsiteY25" fmla="*/ 542925 h 1580197"/>
                      <a:gd name="connsiteX26" fmla="*/ 62441 w 940118"/>
                      <a:gd name="connsiteY26" fmla="*/ 546321 h 1580197"/>
                      <a:gd name="connsiteX27" fmla="*/ 62617 w 940118"/>
                      <a:gd name="connsiteY27" fmla="*/ 545909 h 1580197"/>
                      <a:gd name="connsiteX28" fmla="*/ 57150 w 940118"/>
                      <a:gd name="connsiteY28" fmla="*/ 542925 h 1580197"/>
                      <a:gd name="connsiteX29" fmla="*/ 107444 w 940118"/>
                      <a:gd name="connsiteY29" fmla="*/ 431896 h 1580197"/>
                      <a:gd name="connsiteX30" fmla="*/ 106680 w 940118"/>
                      <a:gd name="connsiteY30" fmla="*/ 431483 h 1580197"/>
                      <a:gd name="connsiteX31" fmla="*/ 161925 w 940118"/>
                      <a:gd name="connsiteY31" fmla="*/ 341948 h 1580197"/>
                      <a:gd name="connsiteX32" fmla="*/ 171758 w 940118"/>
                      <a:gd name="connsiteY32" fmla="*/ 347295 h 1580197"/>
                      <a:gd name="connsiteX33" fmla="*/ 171778 w 940118"/>
                      <a:gd name="connsiteY33" fmla="*/ 347270 h 1580197"/>
                      <a:gd name="connsiteX34" fmla="*/ 161925 w 940118"/>
                      <a:gd name="connsiteY34" fmla="*/ 341948 h 1580197"/>
                      <a:gd name="connsiteX35" fmla="*/ 227648 w 940118"/>
                      <a:gd name="connsiteY35" fmla="*/ 258128 h 1580197"/>
                      <a:gd name="connsiteX36" fmla="*/ 239906 w 940118"/>
                      <a:gd name="connsiteY36" fmla="*/ 264794 h 1580197"/>
                      <a:gd name="connsiteX37" fmla="*/ 240267 w 940118"/>
                      <a:gd name="connsiteY37" fmla="*/ 264453 h 1580197"/>
                      <a:gd name="connsiteX38" fmla="*/ 228600 w 940118"/>
                      <a:gd name="connsiteY38" fmla="*/ 258128 h 1580197"/>
                      <a:gd name="connsiteX39" fmla="*/ 242888 w 940118"/>
                      <a:gd name="connsiteY39" fmla="*/ 241935 h 1580197"/>
                      <a:gd name="connsiteX40" fmla="*/ 287315 w 940118"/>
                      <a:gd name="connsiteY40" fmla="*/ 198453 h 1580197"/>
                      <a:gd name="connsiteX41" fmla="*/ 286702 w 940118"/>
                      <a:gd name="connsiteY41" fmla="*/ 198120 h 1580197"/>
                      <a:gd name="connsiteX42" fmla="*/ 359092 w 940118"/>
                      <a:gd name="connsiteY42" fmla="*/ 140970 h 1580197"/>
                      <a:gd name="connsiteX43" fmla="*/ 486263 w 940118"/>
                      <a:gd name="connsiteY43" fmla="*/ 68845 h 1580197"/>
                      <a:gd name="connsiteX44" fmla="*/ 485775 w 940118"/>
                      <a:gd name="connsiteY44" fmla="*/ 68580 h 1580197"/>
                      <a:gd name="connsiteX45" fmla="*/ 572452 w 940118"/>
                      <a:gd name="connsiteY45" fmla="*/ 32385 h 1580197"/>
                      <a:gd name="connsiteX46" fmla="*/ 595123 w 940118"/>
                      <a:gd name="connsiteY46" fmla="*/ 44713 h 1580197"/>
                      <a:gd name="connsiteX47" fmla="*/ 573405 w 940118"/>
                      <a:gd name="connsiteY47" fmla="*/ 32385 h 1580197"/>
                      <a:gd name="connsiteX48" fmla="*/ 679133 w 940118"/>
                      <a:gd name="connsiteY48" fmla="*/ 0 h 1580197"/>
                      <a:gd name="connsiteX0" fmla="*/ 679133 w 940118"/>
                      <a:gd name="connsiteY0" fmla="*/ 0 h 1580197"/>
                      <a:gd name="connsiteX1" fmla="*/ 940118 w 940118"/>
                      <a:gd name="connsiteY1" fmla="*/ 140970 h 1580197"/>
                      <a:gd name="connsiteX2" fmla="*/ 747299 w 940118"/>
                      <a:gd name="connsiteY2" fmla="*/ 210278 h 1580197"/>
                      <a:gd name="connsiteX3" fmla="*/ 747713 w 940118"/>
                      <a:gd name="connsiteY3" fmla="*/ 210503 h 1580197"/>
                      <a:gd name="connsiteX4" fmla="*/ 620078 w 940118"/>
                      <a:gd name="connsiteY4" fmla="*/ 282893 h 1580197"/>
                      <a:gd name="connsiteX5" fmla="*/ 620077 w 940118"/>
                      <a:gd name="connsiteY5" fmla="*/ 282893 h 1580197"/>
                      <a:gd name="connsiteX6" fmla="*/ 548076 w 940118"/>
                      <a:gd name="connsiteY6" fmla="*/ 339736 h 1580197"/>
                      <a:gd name="connsiteX7" fmla="*/ 548640 w 940118"/>
                      <a:gd name="connsiteY7" fmla="*/ 340043 h 1580197"/>
                      <a:gd name="connsiteX8" fmla="*/ 503873 w 940118"/>
                      <a:gd name="connsiteY8" fmla="*/ 383858 h 1580197"/>
                      <a:gd name="connsiteX9" fmla="*/ 488633 w 940118"/>
                      <a:gd name="connsiteY9" fmla="*/ 399098 h 1580197"/>
                      <a:gd name="connsiteX10" fmla="*/ 488633 w 940118"/>
                      <a:gd name="connsiteY10" fmla="*/ 400050 h 1580197"/>
                      <a:gd name="connsiteX11" fmla="*/ 422910 w 940118"/>
                      <a:gd name="connsiteY11" fmla="*/ 482918 h 1580197"/>
                      <a:gd name="connsiteX12" fmla="*/ 422910 w 940118"/>
                      <a:gd name="connsiteY12" fmla="*/ 483870 h 1580197"/>
                      <a:gd name="connsiteX13" fmla="*/ 367665 w 940118"/>
                      <a:gd name="connsiteY13" fmla="*/ 572453 h 1580197"/>
                      <a:gd name="connsiteX14" fmla="*/ 368618 w 940118"/>
                      <a:gd name="connsiteY14" fmla="*/ 573405 h 1580197"/>
                      <a:gd name="connsiteX15" fmla="*/ 317183 w 940118"/>
                      <a:gd name="connsiteY15" fmla="*/ 684847 h 1580197"/>
                      <a:gd name="connsiteX16" fmla="*/ 305241 w 940118"/>
                      <a:gd name="connsiteY16" fmla="*/ 678329 h 1580197"/>
                      <a:gd name="connsiteX17" fmla="*/ 305235 w 940118"/>
                      <a:gd name="connsiteY17" fmla="*/ 678350 h 1580197"/>
                      <a:gd name="connsiteX18" fmla="*/ 317183 w 940118"/>
                      <a:gd name="connsiteY18" fmla="*/ 684847 h 1580197"/>
                      <a:gd name="connsiteX19" fmla="*/ 260985 w 940118"/>
                      <a:gd name="connsiteY19" fmla="*/ 1014413 h 1580197"/>
                      <a:gd name="connsiteX20" fmla="*/ 342900 w 940118"/>
                      <a:gd name="connsiteY20" fmla="*/ 1373505 h 1580197"/>
                      <a:gd name="connsiteX21" fmla="*/ 546735 w 940118"/>
                      <a:gd name="connsiteY21" fmla="*/ 1580197 h 1580197"/>
                      <a:gd name="connsiteX22" fmla="*/ 285750 w 940118"/>
                      <a:gd name="connsiteY22" fmla="*/ 1438275 h 1580197"/>
                      <a:gd name="connsiteX23" fmla="*/ 81915 w 940118"/>
                      <a:gd name="connsiteY23" fmla="*/ 1231583 h 1580197"/>
                      <a:gd name="connsiteX24" fmla="*/ 0 w 940118"/>
                      <a:gd name="connsiteY24" fmla="*/ 872490 h 1580197"/>
                      <a:gd name="connsiteX25" fmla="*/ 56197 w 940118"/>
                      <a:gd name="connsiteY25" fmla="*/ 542925 h 1580197"/>
                      <a:gd name="connsiteX26" fmla="*/ 62441 w 940118"/>
                      <a:gd name="connsiteY26" fmla="*/ 546321 h 1580197"/>
                      <a:gd name="connsiteX27" fmla="*/ 62617 w 940118"/>
                      <a:gd name="connsiteY27" fmla="*/ 545909 h 1580197"/>
                      <a:gd name="connsiteX28" fmla="*/ 57150 w 940118"/>
                      <a:gd name="connsiteY28" fmla="*/ 542925 h 1580197"/>
                      <a:gd name="connsiteX29" fmla="*/ 107444 w 940118"/>
                      <a:gd name="connsiteY29" fmla="*/ 431896 h 1580197"/>
                      <a:gd name="connsiteX30" fmla="*/ 106680 w 940118"/>
                      <a:gd name="connsiteY30" fmla="*/ 431483 h 1580197"/>
                      <a:gd name="connsiteX31" fmla="*/ 161925 w 940118"/>
                      <a:gd name="connsiteY31" fmla="*/ 341948 h 1580197"/>
                      <a:gd name="connsiteX32" fmla="*/ 171758 w 940118"/>
                      <a:gd name="connsiteY32" fmla="*/ 347295 h 1580197"/>
                      <a:gd name="connsiteX33" fmla="*/ 171778 w 940118"/>
                      <a:gd name="connsiteY33" fmla="*/ 347270 h 1580197"/>
                      <a:gd name="connsiteX34" fmla="*/ 161925 w 940118"/>
                      <a:gd name="connsiteY34" fmla="*/ 341948 h 1580197"/>
                      <a:gd name="connsiteX35" fmla="*/ 227648 w 940118"/>
                      <a:gd name="connsiteY35" fmla="*/ 258128 h 1580197"/>
                      <a:gd name="connsiteX36" fmla="*/ 239906 w 940118"/>
                      <a:gd name="connsiteY36" fmla="*/ 264794 h 1580197"/>
                      <a:gd name="connsiteX37" fmla="*/ 240267 w 940118"/>
                      <a:gd name="connsiteY37" fmla="*/ 264453 h 1580197"/>
                      <a:gd name="connsiteX38" fmla="*/ 228600 w 940118"/>
                      <a:gd name="connsiteY38" fmla="*/ 258128 h 1580197"/>
                      <a:gd name="connsiteX39" fmla="*/ 287315 w 940118"/>
                      <a:gd name="connsiteY39" fmla="*/ 198453 h 1580197"/>
                      <a:gd name="connsiteX40" fmla="*/ 286702 w 940118"/>
                      <a:gd name="connsiteY40" fmla="*/ 198120 h 1580197"/>
                      <a:gd name="connsiteX41" fmla="*/ 359092 w 940118"/>
                      <a:gd name="connsiteY41" fmla="*/ 140970 h 1580197"/>
                      <a:gd name="connsiteX42" fmla="*/ 486263 w 940118"/>
                      <a:gd name="connsiteY42" fmla="*/ 68845 h 1580197"/>
                      <a:gd name="connsiteX43" fmla="*/ 485775 w 940118"/>
                      <a:gd name="connsiteY43" fmla="*/ 68580 h 1580197"/>
                      <a:gd name="connsiteX44" fmla="*/ 572452 w 940118"/>
                      <a:gd name="connsiteY44" fmla="*/ 32385 h 1580197"/>
                      <a:gd name="connsiteX45" fmla="*/ 595123 w 940118"/>
                      <a:gd name="connsiteY45" fmla="*/ 44713 h 1580197"/>
                      <a:gd name="connsiteX46" fmla="*/ 573405 w 940118"/>
                      <a:gd name="connsiteY46" fmla="*/ 32385 h 1580197"/>
                      <a:gd name="connsiteX47" fmla="*/ 679133 w 940118"/>
                      <a:gd name="connsiteY47" fmla="*/ 0 h 1580197"/>
                      <a:gd name="connsiteX0" fmla="*/ 679133 w 940118"/>
                      <a:gd name="connsiteY0" fmla="*/ 0 h 1580197"/>
                      <a:gd name="connsiteX1" fmla="*/ 940118 w 940118"/>
                      <a:gd name="connsiteY1" fmla="*/ 140970 h 1580197"/>
                      <a:gd name="connsiteX2" fmla="*/ 747299 w 940118"/>
                      <a:gd name="connsiteY2" fmla="*/ 210278 h 1580197"/>
                      <a:gd name="connsiteX3" fmla="*/ 747713 w 940118"/>
                      <a:gd name="connsiteY3" fmla="*/ 210503 h 1580197"/>
                      <a:gd name="connsiteX4" fmla="*/ 620078 w 940118"/>
                      <a:gd name="connsiteY4" fmla="*/ 282893 h 1580197"/>
                      <a:gd name="connsiteX5" fmla="*/ 620077 w 940118"/>
                      <a:gd name="connsiteY5" fmla="*/ 282893 h 1580197"/>
                      <a:gd name="connsiteX6" fmla="*/ 548076 w 940118"/>
                      <a:gd name="connsiteY6" fmla="*/ 339736 h 1580197"/>
                      <a:gd name="connsiteX7" fmla="*/ 548640 w 940118"/>
                      <a:gd name="connsiteY7" fmla="*/ 340043 h 1580197"/>
                      <a:gd name="connsiteX8" fmla="*/ 503873 w 940118"/>
                      <a:gd name="connsiteY8" fmla="*/ 383858 h 1580197"/>
                      <a:gd name="connsiteX9" fmla="*/ 488633 w 940118"/>
                      <a:gd name="connsiteY9" fmla="*/ 399098 h 1580197"/>
                      <a:gd name="connsiteX10" fmla="*/ 488633 w 940118"/>
                      <a:gd name="connsiteY10" fmla="*/ 400050 h 1580197"/>
                      <a:gd name="connsiteX11" fmla="*/ 422910 w 940118"/>
                      <a:gd name="connsiteY11" fmla="*/ 482918 h 1580197"/>
                      <a:gd name="connsiteX12" fmla="*/ 422910 w 940118"/>
                      <a:gd name="connsiteY12" fmla="*/ 483870 h 1580197"/>
                      <a:gd name="connsiteX13" fmla="*/ 367665 w 940118"/>
                      <a:gd name="connsiteY13" fmla="*/ 572453 h 1580197"/>
                      <a:gd name="connsiteX14" fmla="*/ 368618 w 940118"/>
                      <a:gd name="connsiteY14" fmla="*/ 573405 h 1580197"/>
                      <a:gd name="connsiteX15" fmla="*/ 317183 w 940118"/>
                      <a:gd name="connsiteY15" fmla="*/ 684847 h 1580197"/>
                      <a:gd name="connsiteX16" fmla="*/ 305241 w 940118"/>
                      <a:gd name="connsiteY16" fmla="*/ 678329 h 1580197"/>
                      <a:gd name="connsiteX17" fmla="*/ 305235 w 940118"/>
                      <a:gd name="connsiteY17" fmla="*/ 678350 h 1580197"/>
                      <a:gd name="connsiteX18" fmla="*/ 317183 w 940118"/>
                      <a:gd name="connsiteY18" fmla="*/ 684847 h 1580197"/>
                      <a:gd name="connsiteX19" fmla="*/ 260985 w 940118"/>
                      <a:gd name="connsiteY19" fmla="*/ 1014413 h 1580197"/>
                      <a:gd name="connsiteX20" fmla="*/ 342900 w 940118"/>
                      <a:gd name="connsiteY20" fmla="*/ 1373505 h 1580197"/>
                      <a:gd name="connsiteX21" fmla="*/ 546735 w 940118"/>
                      <a:gd name="connsiteY21" fmla="*/ 1580197 h 1580197"/>
                      <a:gd name="connsiteX22" fmla="*/ 285750 w 940118"/>
                      <a:gd name="connsiteY22" fmla="*/ 1438275 h 1580197"/>
                      <a:gd name="connsiteX23" fmla="*/ 81915 w 940118"/>
                      <a:gd name="connsiteY23" fmla="*/ 1231583 h 1580197"/>
                      <a:gd name="connsiteX24" fmla="*/ 0 w 940118"/>
                      <a:gd name="connsiteY24" fmla="*/ 872490 h 1580197"/>
                      <a:gd name="connsiteX25" fmla="*/ 56197 w 940118"/>
                      <a:gd name="connsiteY25" fmla="*/ 542925 h 1580197"/>
                      <a:gd name="connsiteX26" fmla="*/ 62441 w 940118"/>
                      <a:gd name="connsiteY26" fmla="*/ 546321 h 1580197"/>
                      <a:gd name="connsiteX27" fmla="*/ 62617 w 940118"/>
                      <a:gd name="connsiteY27" fmla="*/ 545909 h 1580197"/>
                      <a:gd name="connsiteX28" fmla="*/ 57150 w 940118"/>
                      <a:gd name="connsiteY28" fmla="*/ 542925 h 1580197"/>
                      <a:gd name="connsiteX29" fmla="*/ 107444 w 940118"/>
                      <a:gd name="connsiteY29" fmla="*/ 431896 h 1580197"/>
                      <a:gd name="connsiteX30" fmla="*/ 106680 w 940118"/>
                      <a:gd name="connsiteY30" fmla="*/ 431483 h 1580197"/>
                      <a:gd name="connsiteX31" fmla="*/ 161925 w 940118"/>
                      <a:gd name="connsiteY31" fmla="*/ 341948 h 1580197"/>
                      <a:gd name="connsiteX32" fmla="*/ 171758 w 940118"/>
                      <a:gd name="connsiteY32" fmla="*/ 347295 h 1580197"/>
                      <a:gd name="connsiteX33" fmla="*/ 171778 w 940118"/>
                      <a:gd name="connsiteY33" fmla="*/ 347270 h 1580197"/>
                      <a:gd name="connsiteX34" fmla="*/ 161925 w 940118"/>
                      <a:gd name="connsiteY34" fmla="*/ 341948 h 1580197"/>
                      <a:gd name="connsiteX35" fmla="*/ 227648 w 940118"/>
                      <a:gd name="connsiteY35" fmla="*/ 258128 h 1580197"/>
                      <a:gd name="connsiteX36" fmla="*/ 239906 w 940118"/>
                      <a:gd name="connsiteY36" fmla="*/ 264794 h 1580197"/>
                      <a:gd name="connsiteX37" fmla="*/ 228600 w 940118"/>
                      <a:gd name="connsiteY37" fmla="*/ 258128 h 1580197"/>
                      <a:gd name="connsiteX38" fmla="*/ 287315 w 940118"/>
                      <a:gd name="connsiteY38" fmla="*/ 198453 h 1580197"/>
                      <a:gd name="connsiteX39" fmla="*/ 286702 w 940118"/>
                      <a:gd name="connsiteY39" fmla="*/ 198120 h 1580197"/>
                      <a:gd name="connsiteX40" fmla="*/ 359092 w 940118"/>
                      <a:gd name="connsiteY40" fmla="*/ 140970 h 1580197"/>
                      <a:gd name="connsiteX41" fmla="*/ 486263 w 940118"/>
                      <a:gd name="connsiteY41" fmla="*/ 68845 h 1580197"/>
                      <a:gd name="connsiteX42" fmla="*/ 485775 w 940118"/>
                      <a:gd name="connsiteY42" fmla="*/ 68580 h 1580197"/>
                      <a:gd name="connsiteX43" fmla="*/ 572452 w 940118"/>
                      <a:gd name="connsiteY43" fmla="*/ 32385 h 1580197"/>
                      <a:gd name="connsiteX44" fmla="*/ 595123 w 940118"/>
                      <a:gd name="connsiteY44" fmla="*/ 44713 h 1580197"/>
                      <a:gd name="connsiteX45" fmla="*/ 573405 w 940118"/>
                      <a:gd name="connsiteY45" fmla="*/ 32385 h 1580197"/>
                      <a:gd name="connsiteX46" fmla="*/ 679133 w 940118"/>
                      <a:gd name="connsiteY46" fmla="*/ 0 h 1580197"/>
                      <a:gd name="connsiteX0" fmla="*/ 679133 w 940118"/>
                      <a:gd name="connsiteY0" fmla="*/ 0 h 1580197"/>
                      <a:gd name="connsiteX1" fmla="*/ 940118 w 940118"/>
                      <a:gd name="connsiteY1" fmla="*/ 140970 h 1580197"/>
                      <a:gd name="connsiteX2" fmla="*/ 747299 w 940118"/>
                      <a:gd name="connsiteY2" fmla="*/ 210278 h 1580197"/>
                      <a:gd name="connsiteX3" fmla="*/ 747713 w 940118"/>
                      <a:gd name="connsiteY3" fmla="*/ 210503 h 1580197"/>
                      <a:gd name="connsiteX4" fmla="*/ 620078 w 940118"/>
                      <a:gd name="connsiteY4" fmla="*/ 282893 h 1580197"/>
                      <a:gd name="connsiteX5" fmla="*/ 620077 w 940118"/>
                      <a:gd name="connsiteY5" fmla="*/ 282893 h 1580197"/>
                      <a:gd name="connsiteX6" fmla="*/ 548076 w 940118"/>
                      <a:gd name="connsiteY6" fmla="*/ 339736 h 1580197"/>
                      <a:gd name="connsiteX7" fmla="*/ 548640 w 940118"/>
                      <a:gd name="connsiteY7" fmla="*/ 340043 h 1580197"/>
                      <a:gd name="connsiteX8" fmla="*/ 503873 w 940118"/>
                      <a:gd name="connsiteY8" fmla="*/ 383858 h 1580197"/>
                      <a:gd name="connsiteX9" fmla="*/ 488633 w 940118"/>
                      <a:gd name="connsiteY9" fmla="*/ 399098 h 1580197"/>
                      <a:gd name="connsiteX10" fmla="*/ 488633 w 940118"/>
                      <a:gd name="connsiteY10" fmla="*/ 400050 h 1580197"/>
                      <a:gd name="connsiteX11" fmla="*/ 422910 w 940118"/>
                      <a:gd name="connsiteY11" fmla="*/ 482918 h 1580197"/>
                      <a:gd name="connsiteX12" fmla="*/ 422910 w 940118"/>
                      <a:gd name="connsiteY12" fmla="*/ 483870 h 1580197"/>
                      <a:gd name="connsiteX13" fmla="*/ 367665 w 940118"/>
                      <a:gd name="connsiteY13" fmla="*/ 572453 h 1580197"/>
                      <a:gd name="connsiteX14" fmla="*/ 368618 w 940118"/>
                      <a:gd name="connsiteY14" fmla="*/ 573405 h 1580197"/>
                      <a:gd name="connsiteX15" fmla="*/ 317183 w 940118"/>
                      <a:gd name="connsiteY15" fmla="*/ 684847 h 1580197"/>
                      <a:gd name="connsiteX16" fmla="*/ 305241 w 940118"/>
                      <a:gd name="connsiteY16" fmla="*/ 678329 h 1580197"/>
                      <a:gd name="connsiteX17" fmla="*/ 305235 w 940118"/>
                      <a:gd name="connsiteY17" fmla="*/ 678350 h 1580197"/>
                      <a:gd name="connsiteX18" fmla="*/ 317183 w 940118"/>
                      <a:gd name="connsiteY18" fmla="*/ 684847 h 1580197"/>
                      <a:gd name="connsiteX19" fmla="*/ 260985 w 940118"/>
                      <a:gd name="connsiteY19" fmla="*/ 1014413 h 1580197"/>
                      <a:gd name="connsiteX20" fmla="*/ 342900 w 940118"/>
                      <a:gd name="connsiteY20" fmla="*/ 1373505 h 1580197"/>
                      <a:gd name="connsiteX21" fmla="*/ 546735 w 940118"/>
                      <a:gd name="connsiteY21" fmla="*/ 1580197 h 1580197"/>
                      <a:gd name="connsiteX22" fmla="*/ 285750 w 940118"/>
                      <a:gd name="connsiteY22" fmla="*/ 1438275 h 1580197"/>
                      <a:gd name="connsiteX23" fmla="*/ 81915 w 940118"/>
                      <a:gd name="connsiteY23" fmla="*/ 1231583 h 1580197"/>
                      <a:gd name="connsiteX24" fmla="*/ 0 w 940118"/>
                      <a:gd name="connsiteY24" fmla="*/ 872490 h 1580197"/>
                      <a:gd name="connsiteX25" fmla="*/ 56197 w 940118"/>
                      <a:gd name="connsiteY25" fmla="*/ 542925 h 1580197"/>
                      <a:gd name="connsiteX26" fmla="*/ 62441 w 940118"/>
                      <a:gd name="connsiteY26" fmla="*/ 546321 h 1580197"/>
                      <a:gd name="connsiteX27" fmla="*/ 62617 w 940118"/>
                      <a:gd name="connsiteY27" fmla="*/ 545909 h 1580197"/>
                      <a:gd name="connsiteX28" fmla="*/ 57150 w 940118"/>
                      <a:gd name="connsiteY28" fmla="*/ 542925 h 1580197"/>
                      <a:gd name="connsiteX29" fmla="*/ 107444 w 940118"/>
                      <a:gd name="connsiteY29" fmla="*/ 431896 h 1580197"/>
                      <a:gd name="connsiteX30" fmla="*/ 106680 w 940118"/>
                      <a:gd name="connsiteY30" fmla="*/ 431483 h 1580197"/>
                      <a:gd name="connsiteX31" fmla="*/ 161925 w 940118"/>
                      <a:gd name="connsiteY31" fmla="*/ 341948 h 1580197"/>
                      <a:gd name="connsiteX32" fmla="*/ 171758 w 940118"/>
                      <a:gd name="connsiteY32" fmla="*/ 347295 h 1580197"/>
                      <a:gd name="connsiteX33" fmla="*/ 171778 w 940118"/>
                      <a:gd name="connsiteY33" fmla="*/ 347270 h 1580197"/>
                      <a:gd name="connsiteX34" fmla="*/ 161925 w 940118"/>
                      <a:gd name="connsiteY34" fmla="*/ 341948 h 1580197"/>
                      <a:gd name="connsiteX35" fmla="*/ 227648 w 940118"/>
                      <a:gd name="connsiteY35" fmla="*/ 258128 h 1580197"/>
                      <a:gd name="connsiteX36" fmla="*/ 239906 w 940118"/>
                      <a:gd name="connsiteY36" fmla="*/ 264794 h 1580197"/>
                      <a:gd name="connsiteX37" fmla="*/ 287315 w 940118"/>
                      <a:gd name="connsiteY37" fmla="*/ 198453 h 1580197"/>
                      <a:gd name="connsiteX38" fmla="*/ 286702 w 940118"/>
                      <a:gd name="connsiteY38" fmla="*/ 198120 h 1580197"/>
                      <a:gd name="connsiteX39" fmla="*/ 359092 w 940118"/>
                      <a:gd name="connsiteY39" fmla="*/ 140970 h 1580197"/>
                      <a:gd name="connsiteX40" fmla="*/ 486263 w 940118"/>
                      <a:gd name="connsiteY40" fmla="*/ 68845 h 1580197"/>
                      <a:gd name="connsiteX41" fmla="*/ 485775 w 940118"/>
                      <a:gd name="connsiteY41" fmla="*/ 68580 h 1580197"/>
                      <a:gd name="connsiteX42" fmla="*/ 572452 w 940118"/>
                      <a:gd name="connsiteY42" fmla="*/ 32385 h 1580197"/>
                      <a:gd name="connsiteX43" fmla="*/ 595123 w 940118"/>
                      <a:gd name="connsiteY43" fmla="*/ 44713 h 1580197"/>
                      <a:gd name="connsiteX44" fmla="*/ 573405 w 940118"/>
                      <a:gd name="connsiteY44" fmla="*/ 32385 h 1580197"/>
                      <a:gd name="connsiteX45" fmla="*/ 679133 w 940118"/>
                      <a:gd name="connsiteY45" fmla="*/ 0 h 1580197"/>
                      <a:gd name="connsiteX0" fmla="*/ 679133 w 940118"/>
                      <a:gd name="connsiteY0" fmla="*/ 0 h 1580197"/>
                      <a:gd name="connsiteX1" fmla="*/ 940118 w 940118"/>
                      <a:gd name="connsiteY1" fmla="*/ 140970 h 1580197"/>
                      <a:gd name="connsiteX2" fmla="*/ 747299 w 940118"/>
                      <a:gd name="connsiteY2" fmla="*/ 210278 h 1580197"/>
                      <a:gd name="connsiteX3" fmla="*/ 747713 w 940118"/>
                      <a:gd name="connsiteY3" fmla="*/ 210503 h 1580197"/>
                      <a:gd name="connsiteX4" fmla="*/ 620078 w 940118"/>
                      <a:gd name="connsiteY4" fmla="*/ 282893 h 1580197"/>
                      <a:gd name="connsiteX5" fmla="*/ 620077 w 940118"/>
                      <a:gd name="connsiteY5" fmla="*/ 282893 h 1580197"/>
                      <a:gd name="connsiteX6" fmla="*/ 548076 w 940118"/>
                      <a:gd name="connsiteY6" fmla="*/ 339736 h 1580197"/>
                      <a:gd name="connsiteX7" fmla="*/ 548640 w 940118"/>
                      <a:gd name="connsiteY7" fmla="*/ 340043 h 1580197"/>
                      <a:gd name="connsiteX8" fmla="*/ 503873 w 940118"/>
                      <a:gd name="connsiteY8" fmla="*/ 383858 h 1580197"/>
                      <a:gd name="connsiteX9" fmla="*/ 488633 w 940118"/>
                      <a:gd name="connsiteY9" fmla="*/ 399098 h 1580197"/>
                      <a:gd name="connsiteX10" fmla="*/ 488633 w 940118"/>
                      <a:gd name="connsiteY10" fmla="*/ 400050 h 1580197"/>
                      <a:gd name="connsiteX11" fmla="*/ 422910 w 940118"/>
                      <a:gd name="connsiteY11" fmla="*/ 482918 h 1580197"/>
                      <a:gd name="connsiteX12" fmla="*/ 422910 w 940118"/>
                      <a:gd name="connsiteY12" fmla="*/ 483870 h 1580197"/>
                      <a:gd name="connsiteX13" fmla="*/ 367665 w 940118"/>
                      <a:gd name="connsiteY13" fmla="*/ 572453 h 1580197"/>
                      <a:gd name="connsiteX14" fmla="*/ 368618 w 940118"/>
                      <a:gd name="connsiteY14" fmla="*/ 573405 h 1580197"/>
                      <a:gd name="connsiteX15" fmla="*/ 317183 w 940118"/>
                      <a:gd name="connsiteY15" fmla="*/ 684847 h 1580197"/>
                      <a:gd name="connsiteX16" fmla="*/ 305241 w 940118"/>
                      <a:gd name="connsiteY16" fmla="*/ 678329 h 1580197"/>
                      <a:gd name="connsiteX17" fmla="*/ 305235 w 940118"/>
                      <a:gd name="connsiteY17" fmla="*/ 678350 h 1580197"/>
                      <a:gd name="connsiteX18" fmla="*/ 317183 w 940118"/>
                      <a:gd name="connsiteY18" fmla="*/ 684847 h 1580197"/>
                      <a:gd name="connsiteX19" fmla="*/ 260985 w 940118"/>
                      <a:gd name="connsiteY19" fmla="*/ 1014413 h 1580197"/>
                      <a:gd name="connsiteX20" fmla="*/ 342900 w 940118"/>
                      <a:gd name="connsiteY20" fmla="*/ 1373505 h 1580197"/>
                      <a:gd name="connsiteX21" fmla="*/ 546735 w 940118"/>
                      <a:gd name="connsiteY21" fmla="*/ 1580197 h 1580197"/>
                      <a:gd name="connsiteX22" fmla="*/ 285750 w 940118"/>
                      <a:gd name="connsiteY22" fmla="*/ 1438275 h 1580197"/>
                      <a:gd name="connsiteX23" fmla="*/ 81915 w 940118"/>
                      <a:gd name="connsiteY23" fmla="*/ 1231583 h 1580197"/>
                      <a:gd name="connsiteX24" fmla="*/ 0 w 940118"/>
                      <a:gd name="connsiteY24" fmla="*/ 872490 h 1580197"/>
                      <a:gd name="connsiteX25" fmla="*/ 56197 w 940118"/>
                      <a:gd name="connsiteY25" fmla="*/ 542925 h 1580197"/>
                      <a:gd name="connsiteX26" fmla="*/ 62441 w 940118"/>
                      <a:gd name="connsiteY26" fmla="*/ 546321 h 1580197"/>
                      <a:gd name="connsiteX27" fmla="*/ 62617 w 940118"/>
                      <a:gd name="connsiteY27" fmla="*/ 545909 h 1580197"/>
                      <a:gd name="connsiteX28" fmla="*/ 57150 w 940118"/>
                      <a:gd name="connsiteY28" fmla="*/ 542925 h 1580197"/>
                      <a:gd name="connsiteX29" fmla="*/ 107444 w 940118"/>
                      <a:gd name="connsiteY29" fmla="*/ 431896 h 1580197"/>
                      <a:gd name="connsiteX30" fmla="*/ 106680 w 940118"/>
                      <a:gd name="connsiteY30" fmla="*/ 431483 h 1580197"/>
                      <a:gd name="connsiteX31" fmla="*/ 161925 w 940118"/>
                      <a:gd name="connsiteY31" fmla="*/ 341948 h 1580197"/>
                      <a:gd name="connsiteX32" fmla="*/ 171758 w 940118"/>
                      <a:gd name="connsiteY32" fmla="*/ 347295 h 1580197"/>
                      <a:gd name="connsiteX33" fmla="*/ 171778 w 940118"/>
                      <a:gd name="connsiteY33" fmla="*/ 347270 h 1580197"/>
                      <a:gd name="connsiteX34" fmla="*/ 161925 w 940118"/>
                      <a:gd name="connsiteY34" fmla="*/ 341948 h 1580197"/>
                      <a:gd name="connsiteX35" fmla="*/ 227648 w 940118"/>
                      <a:gd name="connsiteY35" fmla="*/ 258128 h 1580197"/>
                      <a:gd name="connsiteX36" fmla="*/ 287315 w 940118"/>
                      <a:gd name="connsiteY36" fmla="*/ 198453 h 1580197"/>
                      <a:gd name="connsiteX37" fmla="*/ 286702 w 940118"/>
                      <a:gd name="connsiteY37" fmla="*/ 198120 h 1580197"/>
                      <a:gd name="connsiteX38" fmla="*/ 359092 w 940118"/>
                      <a:gd name="connsiteY38" fmla="*/ 140970 h 1580197"/>
                      <a:gd name="connsiteX39" fmla="*/ 486263 w 940118"/>
                      <a:gd name="connsiteY39" fmla="*/ 68845 h 1580197"/>
                      <a:gd name="connsiteX40" fmla="*/ 485775 w 940118"/>
                      <a:gd name="connsiteY40" fmla="*/ 68580 h 1580197"/>
                      <a:gd name="connsiteX41" fmla="*/ 572452 w 940118"/>
                      <a:gd name="connsiteY41" fmla="*/ 32385 h 1580197"/>
                      <a:gd name="connsiteX42" fmla="*/ 595123 w 940118"/>
                      <a:gd name="connsiteY42" fmla="*/ 44713 h 1580197"/>
                      <a:gd name="connsiteX43" fmla="*/ 573405 w 940118"/>
                      <a:gd name="connsiteY43" fmla="*/ 32385 h 1580197"/>
                      <a:gd name="connsiteX44" fmla="*/ 679133 w 940118"/>
                      <a:gd name="connsiteY44" fmla="*/ 0 h 1580197"/>
                      <a:gd name="connsiteX0" fmla="*/ 679133 w 940118"/>
                      <a:gd name="connsiteY0" fmla="*/ 0 h 1580197"/>
                      <a:gd name="connsiteX1" fmla="*/ 940118 w 940118"/>
                      <a:gd name="connsiteY1" fmla="*/ 140970 h 1580197"/>
                      <a:gd name="connsiteX2" fmla="*/ 747299 w 940118"/>
                      <a:gd name="connsiteY2" fmla="*/ 210278 h 1580197"/>
                      <a:gd name="connsiteX3" fmla="*/ 747713 w 940118"/>
                      <a:gd name="connsiteY3" fmla="*/ 210503 h 1580197"/>
                      <a:gd name="connsiteX4" fmla="*/ 620078 w 940118"/>
                      <a:gd name="connsiteY4" fmla="*/ 282893 h 1580197"/>
                      <a:gd name="connsiteX5" fmla="*/ 620077 w 940118"/>
                      <a:gd name="connsiteY5" fmla="*/ 282893 h 1580197"/>
                      <a:gd name="connsiteX6" fmla="*/ 548076 w 940118"/>
                      <a:gd name="connsiteY6" fmla="*/ 339736 h 1580197"/>
                      <a:gd name="connsiteX7" fmla="*/ 548640 w 940118"/>
                      <a:gd name="connsiteY7" fmla="*/ 340043 h 1580197"/>
                      <a:gd name="connsiteX8" fmla="*/ 503873 w 940118"/>
                      <a:gd name="connsiteY8" fmla="*/ 383858 h 1580197"/>
                      <a:gd name="connsiteX9" fmla="*/ 488633 w 940118"/>
                      <a:gd name="connsiteY9" fmla="*/ 399098 h 1580197"/>
                      <a:gd name="connsiteX10" fmla="*/ 488633 w 940118"/>
                      <a:gd name="connsiteY10" fmla="*/ 400050 h 1580197"/>
                      <a:gd name="connsiteX11" fmla="*/ 422910 w 940118"/>
                      <a:gd name="connsiteY11" fmla="*/ 482918 h 1580197"/>
                      <a:gd name="connsiteX12" fmla="*/ 422910 w 940118"/>
                      <a:gd name="connsiteY12" fmla="*/ 483870 h 1580197"/>
                      <a:gd name="connsiteX13" fmla="*/ 367665 w 940118"/>
                      <a:gd name="connsiteY13" fmla="*/ 572453 h 1580197"/>
                      <a:gd name="connsiteX14" fmla="*/ 368618 w 940118"/>
                      <a:gd name="connsiteY14" fmla="*/ 573405 h 1580197"/>
                      <a:gd name="connsiteX15" fmla="*/ 317183 w 940118"/>
                      <a:gd name="connsiteY15" fmla="*/ 684847 h 1580197"/>
                      <a:gd name="connsiteX16" fmla="*/ 305241 w 940118"/>
                      <a:gd name="connsiteY16" fmla="*/ 678329 h 1580197"/>
                      <a:gd name="connsiteX17" fmla="*/ 305235 w 940118"/>
                      <a:gd name="connsiteY17" fmla="*/ 678350 h 1580197"/>
                      <a:gd name="connsiteX18" fmla="*/ 317183 w 940118"/>
                      <a:gd name="connsiteY18" fmla="*/ 684847 h 1580197"/>
                      <a:gd name="connsiteX19" fmla="*/ 260985 w 940118"/>
                      <a:gd name="connsiteY19" fmla="*/ 1014413 h 1580197"/>
                      <a:gd name="connsiteX20" fmla="*/ 342900 w 940118"/>
                      <a:gd name="connsiteY20" fmla="*/ 1373505 h 1580197"/>
                      <a:gd name="connsiteX21" fmla="*/ 546735 w 940118"/>
                      <a:gd name="connsiteY21" fmla="*/ 1580197 h 1580197"/>
                      <a:gd name="connsiteX22" fmla="*/ 285750 w 940118"/>
                      <a:gd name="connsiteY22" fmla="*/ 1438275 h 1580197"/>
                      <a:gd name="connsiteX23" fmla="*/ 81915 w 940118"/>
                      <a:gd name="connsiteY23" fmla="*/ 1231583 h 1580197"/>
                      <a:gd name="connsiteX24" fmla="*/ 0 w 940118"/>
                      <a:gd name="connsiteY24" fmla="*/ 872490 h 1580197"/>
                      <a:gd name="connsiteX25" fmla="*/ 56197 w 940118"/>
                      <a:gd name="connsiteY25" fmla="*/ 542925 h 1580197"/>
                      <a:gd name="connsiteX26" fmla="*/ 62441 w 940118"/>
                      <a:gd name="connsiteY26" fmla="*/ 546321 h 1580197"/>
                      <a:gd name="connsiteX27" fmla="*/ 62617 w 940118"/>
                      <a:gd name="connsiteY27" fmla="*/ 545909 h 1580197"/>
                      <a:gd name="connsiteX28" fmla="*/ 57150 w 940118"/>
                      <a:gd name="connsiteY28" fmla="*/ 542925 h 1580197"/>
                      <a:gd name="connsiteX29" fmla="*/ 107444 w 940118"/>
                      <a:gd name="connsiteY29" fmla="*/ 431896 h 1580197"/>
                      <a:gd name="connsiteX30" fmla="*/ 106680 w 940118"/>
                      <a:gd name="connsiteY30" fmla="*/ 431483 h 1580197"/>
                      <a:gd name="connsiteX31" fmla="*/ 161925 w 940118"/>
                      <a:gd name="connsiteY31" fmla="*/ 341948 h 1580197"/>
                      <a:gd name="connsiteX32" fmla="*/ 171758 w 940118"/>
                      <a:gd name="connsiteY32" fmla="*/ 347295 h 1580197"/>
                      <a:gd name="connsiteX33" fmla="*/ 161925 w 940118"/>
                      <a:gd name="connsiteY33" fmla="*/ 341948 h 1580197"/>
                      <a:gd name="connsiteX34" fmla="*/ 227648 w 940118"/>
                      <a:gd name="connsiteY34" fmla="*/ 258128 h 1580197"/>
                      <a:gd name="connsiteX35" fmla="*/ 287315 w 940118"/>
                      <a:gd name="connsiteY35" fmla="*/ 198453 h 1580197"/>
                      <a:gd name="connsiteX36" fmla="*/ 286702 w 940118"/>
                      <a:gd name="connsiteY36" fmla="*/ 198120 h 1580197"/>
                      <a:gd name="connsiteX37" fmla="*/ 359092 w 940118"/>
                      <a:gd name="connsiteY37" fmla="*/ 140970 h 1580197"/>
                      <a:gd name="connsiteX38" fmla="*/ 486263 w 940118"/>
                      <a:gd name="connsiteY38" fmla="*/ 68845 h 1580197"/>
                      <a:gd name="connsiteX39" fmla="*/ 485775 w 940118"/>
                      <a:gd name="connsiteY39" fmla="*/ 68580 h 1580197"/>
                      <a:gd name="connsiteX40" fmla="*/ 572452 w 940118"/>
                      <a:gd name="connsiteY40" fmla="*/ 32385 h 1580197"/>
                      <a:gd name="connsiteX41" fmla="*/ 595123 w 940118"/>
                      <a:gd name="connsiteY41" fmla="*/ 44713 h 1580197"/>
                      <a:gd name="connsiteX42" fmla="*/ 573405 w 940118"/>
                      <a:gd name="connsiteY42" fmla="*/ 32385 h 1580197"/>
                      <a:gd name="connsiteX43" fmla="*/ 679133 w 940118"/>
                      <a:gd name="connsiteY43" fmla="*/ 0 h 1580197"/>
                      <a:gd name="connsiteX0" fmla="*/ 679133 w 940118"/>
                      <a:gd name="connsiteY0" fmla="*/ 0 h 1580197"/>
                      <a:gd name="connsiteX1" fmla="*/ 940118 w 940118"/>
                      <a:gd name="connsiteY1" fmla="*/ 140970 h 1580197"/>
                      <a:gd name="connsiteX2" fmla="*/ 747299 w 940118"/>
                      <a:gd name="connsiteY2" fmla="*/ 210278 h 1580197"/>
                      <a:gd name="connsiteX3" fmla="*/ 747713 w 940118"/>
                      <a:gd name="connsiteY3" fmla="*/ 210503 h 1580197"/>
                      <a:gd name="connsiteX4" fmla="*/ 620078 w 940118"/>
                      <a:gd name="connsiteY4" fmla="*/ 282893 h 1580197"/>
                      <a:gd name="connsiteX5" fmla="*/ 620077 w 940118"/>
                      <a:gd name="connsiteY5" fmla="*/ 282893 h 1580197"/>
                      <a:gd name="connsiteX6" fmla="*/ 548076 w 940118"/>
                      <a:gd name="connsiteY6" fmla="*/ 339736 h 1580197"/>
                      <a:gd name="connsiteX7" fmla="*/ 548640 w 940118"/>
                      <a:gd name="connsiteY7" fmla="*/ 340043 h 1580197"/>
                      <a:gd name="connsiteX8" fmla="*/ 503873 w 940118"/>
                      <a:gd name="connsiteY8" fmla="*/ 383858 h 1580197"/>
                      <a:gd name="connsiteX9" fmla="*/ 488633 w 940118"/>
                      <a:gd name="connsiteY9" fmla="*/ 399098 h 1580197"/>
                      <a:gd name="connsiteX10" fmla="*/ 488633 w 940118"/>
                      <a:gd name="connsiteY10" fmla="*/ 400050 h 1580197"/>
                      <a:gd name="connsiteX11" fmla="*/ 422910 w 940118"/>
                      <a:gd name="connsiteY11" fmla="*/ 482918 h 1580197"/>
                      <a:gd name="connsiteX12" fmla="*/ 422910 w 940118"/>
                      <a:gd name="connsiteY12" fmla="*/ 483870 h 1580197"/>
                      <a:gd name="connsiteX13" fmla="*/ 367665 w 940118"/>
                      <a:gd name="connsiteY13" fmla="*/ 572453 h 1580197"/>
                      <a:gd name="connsiteX14" fmla="*/ 368618 w 940118"/>
                      <a:gd name="connsiteY14" fmla="*/ 573405 h 1580197"/>
                      <a:gd name="connsiteX15" fmla="*/ 317183 w 940118"/>
                      <a:gd name="connsiteY15" fmla="*/ 684847 h 1580197"/>
                      <a:gd name="connsiteX16" fmla="*/ 305241 w 940118"/>
                      <a:gd name="connsiteY16" fmla="*/ 678329 h 1580197"/>
                      <a:gd name="connsiteX17" fmla="*/ 305235 w 940118"/>
                      <a:gd name="connsiteY17" fmla="*/ 678350 h 1580197"/>
                      <a:gd name="connsiteX18" fmla="*/ 317183 w 940118"/>
                      <a:gd name="connsiteY18" fmla="*/ 684847 h 1580197"/>
                      <a:gd name="connsiteX19" fmla="*/ 260985 w 940118"/>
                      <a:gd name="connsiteY19" fmla="*/ 1014413 h 1580197"/>
                      <a:gd name="connsiteX20" fmla="*/ 342900 w 940118"/>
                      <a:gd name="connsiteY20" fmla="*/ 1373505 h 1580197"/>
                      <a:gd name="connsiteX21" fmla="*/ 546735 w 940118"/>
                      <a:gd name="connsiteY21" fmla="*/ 1580197 h 1580197"/>
                      <a:gd name="connsiteX22" fmla="*/ 285750 w 940118"/>
                      <a:gd name="connsiteY22" fmla="*/ 1438275 h 1580197"/>
                      <a:gd name="connsiteX23" fmla="*/ 81915 w 940118"/>
                      <a:gd name="connsiteY23" fmla="*/ 1231583 h 1580197"/>
                      <a:gd name="connsiteX24" fmla="*/ 0 w 940118"/>
                      <a:gd name="connsiteY24" fmla="*/ 872490 h 1580197"/>
                      <a:gd name="connsiteX25" fmla="*/ 56197 w 940118"/>
                      <a:gd name="connsiteY25" fmla="*/ 542925 h 1580197"/>
                      <a:gd name="connsiteX26" fmla="*/ 62441 w 940118"/>
                      <a:gd name="connsiteY26" fmla="*/ 546321 h 1580197"/>
                      <a:gd name="connsiteX27" fmla="*/ 62617 w 940118"/>
                      <a:gd name="connsiteY27" fmla="*/ 545909 h 1580197"/>
                      <a:gd name="connsiteX28" fmla="*/ 57150 w 940118"/>
                      <a:gd name="connsiteY28" fmla="*/ 542925 h 1580197"/>
                      <a:gd name="connsiteX29" fmla="*/ 107444 w 940118"/>
                      <a:gd name="connsiteY29" fmla="*/ 431896 h 1580197"/>
                      <a:gd name="connsiteX30" fmla="*/ 106680 w 940118"/>
                      <a:gd name="connsiteY30" fmla="*/ 431483 h 1580197"/>
                      <a:gd name="connsiteX31" fmla="*/ 161925 w 940118"/>
                      <a:gd name="connsiteY31" fmla="*/ 341948 h 1580197"/>
                      <a:gd name="connsiteX32" fmla="*/ 171758 w 940118"/>
                      <a:gd name="connsiteY32" fmla="*/ 347295 h 1580197"/>
                      <a:gd name="connsiteX33" fmla="*/ 227648 w 940118"/>
                      <a:gd name="connsiteY33" fmla="*/ 258128 h 1580197"/>
                      <a:gd name="connsiteX34" fmla="*/ 287315 w 940118"/>
                      <a:gd name="connsiteY34" fmla="*/ 198453 h 1580197"/>
                      <a:gd name="connsiteX35" fmla="*/ 286702 w 940118"/>
                      <a:gd name="connsiteY35" fmla="*/ 198120 h 1580197"/>
                      <a:gd name="connsiteX36" fmla="*/ 359092 w 940118"/>
                      <a:gd name="connsiteY36" fmla="*/ 140970 h 1580197"/>
                      <a:gd name="connsiteX37" fmla="*/ 486263 w 940118"/>
                      <a:gd name="connsiteY37" fmla="*/ 68845 h 1580197"/>
                      <a:gd name="connsiteX38" fmla="*/ 485775 w 940118"/>
                      <a:gd name="connsiteY38" fmla="*/ 68580 h 1580197"/>
                      <a:gd name="connsiteX39" fmla="*/ 572452 w 940118"/>
                      <a:gd name="connsiteY39" fmla="*/ 32385 h 1580197"/>
                      <a:gd name="connsiteX40" fmla="*/ 595123 w 940118"/>
                      <a:gd name="connsiteY40" fmla="*/ 44713 h 1580197"/>
                      <a:gd name="connsiteX41" fmla="*/ 573405 w 940118"/>
                      <a:gd name="connsiteY41" fmla="*/ 32385 h 1580197"/>
                      <a:gd name="connsiteX42" fmla="*/ 679133 w 940118"/>
                      <a:gd name="connsiteY42" fmla="*/ 0 h 1580197"/>
                      <a:gd name="connsiteX0" fmla="*/ 679133 w 940118"/>
                      <a:gd name="connsiteY0" fmla="*/ 0 h 1580197"/>
                      <a:gd name="connsiteX1" fmla="*/ 940118 w 940118"/>
                      <a:gd name="connsiteY1" fmla="*/ 140970 h 1580197"/>
                      <a:gd name="connsiteX2" fmla="*/ 747299 w 940118"/>
                      <a:gd name="connsiteY2" fmla="*/ 210278 h 1580197"/>
                      <a:gd name="connsiteX3" fmla="*/ 747713 w 940118"/>
                      <a:gd name="connsiteY3" fmla="*/ 210503 h 1580197"/>
                      <a:gd name="connsiteX4" fmla="*/ 620078 w 940118"/>
                      <a:gd name="connsiteY4" fmla="*/ 282893 h 1580197"/>
                      <a:gd name="connsiteX5" fmla="*/ 620077 w 940118"/>
                      <a:gd name="connsiteY5" fmla="*/ 282893 h 1580197"/>
                      <a:gd name="connsiteX6" fmla="*/ 548076 w 940118"/>
                      <a:gd name="connsiteY6" fmla="*/ 339736 h 1580197"/>
                      <a:gd name="connsiteX7" fmla="*/ 548640 w 940118"/>
                      <a:gd name="connsiteY7" fmla="*/ 340043 h 1580197"/>
                      <a:gd name="connsiteX8" fmla="*/ 503873 w 940118"/>
                      <a:gd name="connsiteY8" fmla="*/ 383858 h 1580197"/>
                      <a:gd name="connsiteX9" fmla="*/ 488633 w 940118"/>
                      <a:gd name="connsiteY9" fmla="*/ 399098 h 1580197"/>
                      <a:gd name="connsiteX10" fmla="*/ 488633 w 940118"/>
                      <a:gd name="connsiteY10" fmla="*/ 400050 h 1580197"/>
                      <a:gd name="connsiteX11" fmla="*/ 422910 w 940118"/>
                      <a:gd name="connsiteY11" fmla="*/ 482918 h 1580197"/>
                      <a:gd name="connsiteX12" fmla="*/ 422910 w 940118"/>
                      <a:gd name="connsiteY12" fmla="*/ 483870 h 1580197"/>
                      <a:gd name="connsiteX13" fmla="*/ 367665 w 940118"/>
                      <a:gd name="connsiteY13" fmla="*/ 572453 h 1580197"/>
                      <a:gd name="connsiteX14" fmla="*/ 368618 w 940118"/>
                      <a:gd name="connsiteY14" fmla="*/ 573405 h 1580197"/>
                      <a:gd name="connsiteX15" fmla="*/ 317183 w 940118"/>
                      <a:gd name="connsiteY15" fmla="*/ 684847 h 1580197"/>
                      <a:gd name="connsiteX16" fmla="*/ 305241 w 940118"/>
                      <a:gd name="connsiteY16" fmla="*/ 678329 h 1580197"/>
                      <a:gd name="connsiteX17" fmla="*/ 305235 w 940118"/>
                      <a:gd name="connsiteY17" fmla="*/ 678350 h 1580197"/>
                      <a:gd name="connsiteX18" fmla="*/ 317183 w 940118"/>
                      <a:gd name="connsiteY18" fmla="*/ 684847 h 1580197"/>
                      <a:gd name="connsiteX19" fmla="*/ 260985 w 940118"/>
                      <a:gd name="connsiteY19" fmla="*/ 1014413 h 1580197"/>
                      <a:gd name="connsiteX20" fmla="*/ 342900 w 940118"/>
                      <a:gd name="connsiteY20" fmla="*/ 1373505 h 1580197"/>
                      <a:gd name="connsiteX21" fmla="*/ 546735 w 940118"/>
                      <a:gd name="connsiteY21" fmla="*/ 1580197 h 1580197"/>
                      <a:gd name="connsiteX22" fmla="*/ 285750 w 940118"/>
                      <a:gd name="connsiteY22" fmla="*/ 1438275 h 1580197"/>
                      <a:gd name="connsiteX23" fmla="*/ 81915 w 940118"/>
                      <a:gd name="connsiteY23" fmla="*/ 1231583 h 1580197"/>
                      <a:gd name="connsiteX24" fmla="*/ 0 w 940118"/>
                      <a:gd name="connsiteY24" fmla="*/ 872490 h 1580197"/>
                      <a:gd name="connsiteX25" fmla="*/ 56197 w 940118"/>
                      <a:gd name="connsiteY25" fmla="*/ 542925 h 1580197"/>
                      <a:gd name="connsiteX26" fmla="*/ 62441 w 940118"/>
                      <a:gd name="connsiteY26" fmla="*/ 546321 h 1580197"/>
                      <a:gd name="connsiteX27" fmla="*/ 62617 w 940118"/>
                      <a:gd name="connsiteY27" fmla="*/ 545909 h 1580197"/>
                      <a:gd name="connsiteX28" fmla="*/ 57150 w 940118"/>
                      <a:gd name="connsiteY28" fmla="*/ 542925 h 1580197"/>
                      <a:gd name="connsiteX29" fmla="*/ 107444 w 940118"/>
                      <a:gd name="connsiteY29" fmla="*/ 431896 h 1580197"/>
                      <a:gd name="connsiteX30" fmla="*/ 106680 w 940118"/>
                      <a:gd name="connsiteY30" fmla="*/ 431483 h 1580197"/>
                      <a:gd name="connsiteX31" fmla="*/ 161925 w 940118"/>
                      <a:gd name="connsiteY31" fmla="*/ 341948 h 1580197"/>
                      <a:gd name="connsiteX32" fmla="*/ 227648 w 940118"/>
                      <a:gd name="connsiteY32" fmla="*/ 258128 h 1580197"/>
                      <a:gd name="connsiteX33" fmla="*/ 287315 w 940118"/>
                      <a:gd name="connsiteY33" fmla="*/ 198453 h 1580197"/>
                      <a:gd name="connsiteX34" fmla="*/ 286702 w 940118"/>
                      <a:gd name="connsiteY34" fmla="*/ 198120 h 1580197"/>
                      <a:gd name="connsiteX35" fmla="*/ 359092 w 940118"/>
                      <a:gd name="connsiteY35" fmla="*/ 140970 h 1580197"/>
                      <a:gd name="connsiteX36" fmla="*/ 486263 w 940118"/>
                      <a:gd name="connsiteY36" fmla="*/ 68845 h 1580197"/>
                      <a:gd name="connsiteX37" fmla="*/ 485775 w 940118"/>
                      <a:gd name="connsiteY37" fmla="*/ 68580 h 1580197"/>
                      <a:gd name="connsiteX38" fmla="*/ 572452 w 940118"/>
                      <a:gd name="connsiteY38" fmla="*/ 32385 h 1580197"/>
                      <a:gd name="connsiteX39" fmla="*/ 595123 w 940118"/>
                      <a:gd name="connsiteY39" fmla="*/ 44713 h 1580197"/>
                      <a:gd name="connsiteX40" fmla="*/ 573405 w 940118"/>
                      <a:gd name="connsiteY40" fmla="*/ 32385 h 1580197"/>
                      <a:gd name="connsiteX41" fmla="*/ 679133 w 940118"/>
                      <a:gd name="connsiteY41" fmla="*/ 0 h 1580197"/>
                      <a:gd name="connsiteX0" fmla="*/ 679133 w 940118"/>
                      <a:gd name="connsiteY0" fmla="*/ 0 h 1580197"/>
                      <a:gd name="connsiteX1" fmla="*/ 940118 w 940118"/>
                      <a:gd name="connsiteY1" fmla="*/ 140970 h 1580197"/>
                      <a:gd name="connsiteX2" fmla="*/ 747299 w 940118"/>
                      <a:gd name="connsiteY2" fmla="*/ 210278 h 1580197"/>
                      <a:gd name="connsiteX3" fmla="*/ 747713 w 940118"/>
                      <a:gd name="connsiteY3" fmla="*/ 210503 h 1580197"/>
                      <a:gd name="connsiteX4" fmla="*/ 620078 w 940118"/>
                      <a:gd name="connsiteY4" fmla="*/ 282893 h 1580197"/>
                      <a:gd name="connsiteX5" fmla="*/ 620077 w 940118"/>
                      <a:gd name="connsiteY5" fmla="*/ 282893 h 1580197"/>
                      <a:gd name="connsiteX6" fmla="*/ 548076 w 940118"/>
                      <a:gd name="connsiteY6" fmla="*/ 339736 h 1580197"/>
                      <a:gd name="connsiteX7" fmla="*/ 548640 w 940118"/>
                      <a:gd name="connsiteY7" fmla="*/ 340043 h 1580197"/>
                      <a:gd name="connsiteX8" fmla="*/ 503873 w 940118"/>
                      <a:gd name="connsiteY8" fmla="*/ 383858 h 1580197"/>
                      <a:gd name="connsiteX9" fmla="*/ 488633 w 940118"/>
                      <a:gd name="connsiteY9" fmla="*/ 399098 h 1580197"/>
                      <a:gd name="connsiteX10" fmla="*/ 488633 w 940118"/>
                      <a:gd name="connsiteY10" fmla="*/ 400050 h 1580197"/>
                      <a:gd name="connsiteX11" fmla="*/ 422910 w 940118"/>
                      <a:gd name="connsiteY11" fmla="*/ 482918 h 1580197"/>
                      <a:gd name="connsiteX12" fmla="*/ 422910 w 940118"/>
                      <a:gd name="connsiteY12" fmla="*/ 483870 h 1580197"/>
                      <a:gd name="connsiteX13" fmla="*/ 367665 w 940118"/>
                      <a:gd name="connsiteY13" fmla="*/ 572453 h 1580197"/>
                      <a:gd name="connsiteX14" fmla="*/ 368618 w 940118"/>
                      <a:gd name="connsiteY14" fmla="*/ 573405 h 1580197"/>
                      <a:gd name="connsiteX15" fmla="*/ 317183 w 940118"/>
                      <a:gd name="connsiteY15" fmla="*/ 684847 h 1580197"/>
                      <a:gd name="connsiteX16" fmla="*/ 305241 w 940118"/>
                      <a:gd name="connsiteY16" fmla="*/ 678329 h 1580197"/>
                      <a:gd name="connsiteX17" fmla="*/ 305235 w 940118"/>
                      <a:gd name="connsiteY17" fmla="*/ 678350 h 1580197"/>
                      <a:gd name="connsiteX18" fmla="*/ 317183 w 940118"/>
                      <a:gd name="connsiteY18" fmla="*/ 684847 h 1580197"/>
                      <a:gd name="connsiteX19" fmla="*/ 260985 w 940118"/>
                      <a:gd name="connsiteY19" fmla="*/ 1014413 h 1580197"/>
                      <a:gd name="connsiteX20" fmla="*/ 342900 w 940118"/>
                      <a:gd name="connsiteY20" fmla="*/ 1373505 h 1580197"/>
                      <a:gd name="connsiteX21" fmla="*/ 546735 w 940118"/>
                      <a:gd name="connsiteY21" fmla="*/ 1580197 h 1580197"/>
                      <a:gd name="connsiteX22" fmla="*/ 285750 w 940118"/>
                      <a:gd name="connsiteY22" fmla="*/ 1438275 h 1580197"/>
                      <a:gd name="connsiteX23" fmla="*/ 81915 w 940118"/>
                      <a:gd name="connsiteY23" fmla="*/ 1231583 h 1580197"/>
                      <a:gd name="connsiteX24" fmla="*/ 0 w 940118"/>
                      <a:gd name="connsiteY24" fmla="*/ 872490 h 1580197"/>
                      <a:gd name="connsiteX25" fmla="*/ 56197 w 940118"/>
                      <a:gd name="connsiteY25" fmla="*/ 542925 h 1580197"/>
                      <a:gd name="connsiteX26" fmla="*/ 62441 w 940118"/>
                      <a:gd name="connsiteY26" fmla="*/ 546321 h 1580197"/>
                      <a:gd name="connsiteX27" fmla="*/ 62617 w 940118"/>
                      <a:gd name="connsiteY27" fmla="*/ 545909 h 1580197"/>
                      <a:gd name="connsiteX28" fmla="*/ 57150 w 940118"/>
                      <a:gd name="connsiteY28" fmla="*/ 542925 h 1580197"/>
                      <a:gd name="connsiteX29" fmla="*/ 107444 w 940118"/>
                      <a:gd name="connsiteY29" fmla="*/ 431896 h 1580197"/>
                      <a:gd name="connsiteX30" fmla="*/ 106680 w 940118"/>
                      <a:gd name="connsiteY30" fmla="*/ 431483 h 1580197"/>
                      <a:gd name="connsiteX31" fmla="*/ 227648 w 940118"/>
                      <a:gd name="connsiteY31" fmla="*/ 258128 h 1580197"/>
                      <a:gd name="connsiteX32" fmla="*/ 287315 w 940118"/>
                      <a:gd name="connsiteY32" fmla="*/ 198453 h 1580197"/>
                      <a:gd name="connsiteX33" fmla="*/ 286702 w 940118"/>
                      <a:gd name="connsiteY33" fmla="*/ 198120 h 1580197"/>
                      <a:gd name="connsiteX34" fmla="*/ 359092 w 940118"/>
                      <a:gd name="connsiteY34" fmla="*/ 140970 h 1580197"/>
                      <a:gd name="connsiteX35" fmla="*/ 486263 w 940118"/>
                      <a:gd name="connsiteY35" fmla="*/ 68845 h 1580197"/>
                      <a:gd name="connsiteX36" fmla="*/ 485775 w 940118"/>
                      <a:gd name="connsiteY36" fmla="*/ 68580 h 1580197"/>
                      <a:gd name="connsiteX37" fmla="*/ 572452 w 940118"/>
                      <a:gd name="connsiteY37" fmla="*/ 32385 h 1580197"/>
                      <a:gd name="connsiteX38" fmla="*/ 595123 w 940118"/>
                      <a:gd name="connsiteY38" fmla="*/ 44713 h 1580197"/>
                      <a:gd name="connsiteX39" fmla="*/ 573405 w 940118"/>
                      <a:gd name="connsiteY39" fmla="*/ 32385 h 1580197"/>
                      <a:gd name="connsiteX40" fmla="*/ 679133 w 940118"/>
                      <a:gd name="connsiteY40" fmla="*/ 0 h 1580197"/>
                      <a:gd name="connsiteX0" fmla="*/ 679133 w 940118"/>
                      <a:gd name="connsiteY0" fmla="*/ 0 h 1580197"/>
                      <a:gd name="connsiteX1" fmla="*/ 940118 w 940118"/>
                      <a:gd name="connsiteY1" fmla="*/ 140970 h 1580197"/>
                      <a:gd name="connsiteX2" fmla="*/ 747299 w 940118"/>
                      <a:gd name="connsiteY2" fmla="*/ 210278 h 1580197"/>
                      <a:gd name="connsiteX3" fmla="*/ 747713 w 940118"/>
                      <a:gd name="connsiteY3" fmla="*/ 210503 h 1580197"/>
                      <a:gd name="connsiteX4" fmla="*/ 620078 w 940118"/>
                      <a:gd name="connsiteY4" fmla="*/ 282893 h 1580197"/>
                      <a:gd name="connsiteX5" fmla="*/ 620077 w 940118"/>
                      <a:gd name="connsiteY5" fmla="*/ 282893 h 1580197"/>
                      <a:gd name="connsiteX6" fmla="*/ 548076 w 940118"/>
                      <a:gd name="connsiteY6" fmla="*/ 339736 h 1580197"/>
                      <a:gd name="connsiteX7" fmla="*/ 548640 w 940118"/>
                      <a:gd name="connsiteY7" fmla="*/ 340043 h 1580197"/>
                      <a:gd name="connsiteX8" fmla="*/ 503873 w 940118"/>
                      <a:gd name="connsiteY8" fmla="*/ 383858 h 1580197"/>
                      <a:gd name="connsiteX9" fmla="*/ 488633 w 940118"/>
                      <a:gd name="connsiteY9" fmla="*/ 399098 h 1580197"/>
                      <a:gd name="connsiteX10" fmla="*/ 488633 w 940118"/>
                      <a:gd name="connsiteY10" fmla="*/ 400050 h 1580197"/>
                      <a:gd name="connsiteX11" fmla="*/ 422910 w 940118"/>
                      <a:gd name="connsiteY11" fmla="*/ 482918 h 1580197"/>
                      <a:gd name="connsiteX12" fmla="*/ 422910 w 940118"/>
                      <a:gd name="connsiteY12" fmla="*/ 483870 h 1580197"/>
                      <a:gd name="connsiteX13" fmla="*/ 367665 w 940118"/>
                      <a:gd name="connsiteY13" fmla="*/ 572453 h 1580197"/>
                      <a:gd name="connsiteX14" fmla="*/ 368618 w 940118"/>
                      <a:gd name="connsiteY14" fmla="*/ 573405 h 1580197"/>
                      <a:gd name="connsiteX15" fmla="*/ 317183 w 940118"/>
                      <a:gd name="connsiteY15" fmla="*/ 684847 h 1580197"/>
                      <a:gd name="connsiteX16" fmla="*/ 305241 w 940118"/>
                      <a:gd name="connsiteY16" fmla="*/ 678329 h 1580197"/>
                      <a:gd name="connsiteX17" fmla="*/ 305235 w 940118"/>
                      <a:gd name="connsiteY17" fmla="*/ 678350 h 1580197"/>
                      <a:gd name="connsiteX18" fmla="*/ 317183 w 940118"/>
                      <a:gd name="connsiteY18" fmla="*/ 684847 h 1580197"/>
                      <a:gd name="connsiteX19" fmla="*/ 260985 w 940118"/>
                      <a:gd name="connsiteY19" fmla="*/ 1014413 h 1580197"/>
                      <a:gd name="connsiteX20" fmla="*/ 342900 w 940118"/>
                      <a:gd name="connsiteY20" fmla="*/ 1373505 h 1580197"/>
                      <a:gd name="connsiteX21" fmla="*/ 546735 w 940118"/>
                      <a:gd name="connsiteY21" fmla="*/ 1580197 h 1580197"/>
                      <a:gd name="connsiteX22" fmla="*/ 285750 w 940118"/>
                      <a:gd name="connsiteY22" fmla="*/ 1438275 h 1580197"/>
                      <a:gd name="connsiteX23" fmla="*/ 81915 w 940118"/>
                      <a:gd name="connsiteY23" fmla="*/ 1231583 h 1580197"/>
                      <a:gd name="connsiteX24" fmla="*/ 0 w 940118"/>
                      <a:gd name="connsiteY24" fmla="*/ 872490 h 1580197"/>
                      <a:gd name="connsiteX25" fmla="*/ 56197 w 940118"/>
                      <a:gd name="connsiteY25" fmla="*/ 542925 h 1580197"/>
                      <a:gd name="connsiteX26" fmla="*/ 62441 w 940118"/>
                      <a:gd name="connsiteY26" fmla="*/ 546321 h 1580197"/>
                      <a:gd name="connsiteX27" fmla="*/ 62617 w 940118"/>
                      <a:gd name="connsiteY27" fmla="*/ 545909 h 1580197"/>
                      <a:gd name="connsiteX28" fmla="*/ 57150 w 940118"/>
                      <a:gd name="connsiteY28" fmla="*/ 542925 h 1580197"/>
                      <a:gd name="connsiteX29" fmla="*/ 107444 w 940118"/>
                      <a:gd name="connsiteY29" fmla="*/ 431896 h 1580197"/>
                      <a:gd name="connsiteX30" fmla="*/ 106680 w 940118"/>
                      <a:gd name="connsiteY30" fmla="*/ 431483 h 1580197"/>
                      <a:gd name="connsiteX31" fmla="*/ 227648 w 940118"/>
                      <a:gd name="connsiteY31" fmla="*/ 258128 h 1580197"/>
                      <a:gd name="connsiteX32" fmla="*/ 287315 w 940118"/>
                      <a:gd name="connsiteY32" fmla="*/ 198453 h 1580197"/>
                      <a:gd name="connsiteX33" fmla="*/ 359092 w 940118"/>
                      <a:gd name="connsiteY33" fmla="*/ 140970 h 1580197"/>
                      <a:gd name="connsiteX34" fmla="*/ 486263 w 940118"/>
                      <a:gd name="connsiteY34" fmla="*/ 68845 h 1580197"/>
                      <a:gd name="connsiteX35" fmla="*/ 485775 w 940118"/>
                      <a:gd name="connsiteY35" fmla="*/ 68580 h 1580197"/>
                      <a:gd name="connsiteX36" fmla="*/ 572452 w 940118"/>
                      <a:gd name="connsiteY36" fmla="*/ 32385 h 1580197"/>
                      <a:gd name="connsiteX37" fmla="*/ 595123 w 940118"/>
                      <a:gd name="connsiteY37" fmla="*/ 44713 h 1580197"/>
                      <a:gd name="connsiteX38" fmla="*/ 573405 w 940118"/>
                      <a:gd name="connsiteY38" fmla="*/ 32385 h 1580197"/>
                      <a:gd name="connsiteX39" fmla="*/ 679133 w 940118"/>
                      <a:gd name="connsiteY39" fmla="*/ 0 h 1580197"/>
                      <a:gd name="connsiteX0" fmla="*/ 679133 w 940118"/>
                      <a:gd name="connsiteY0" fmla="*/ 0 h 1580197"/>
                      <a:gd name="connsiteX1" fmla="*/ 940118 w 940118"/>
                      <a:gd name="connsiteY1" fmla="*/ 140970 h 1580197"/>
                      <a:gd name="connsiteX2" fmla="*/ 747299 w 940118"/>
                      <a:gd name="connsiteY2" fmla="*/ 210278 h 1580197"/>
                      <a:gd name="connsiteX3" fmla="*/ 747713 w 940118"/>
                      <a:gd name="connsiteY3" fmla="*/ 210503 h 1580197"/>
                      <a:gd name="connsiteX4" fmla="*/ 620078 w 940118"/>
                      <a:gd name="connsiteY4" fmla="*/ 282893 h 1580197"/>
                      <a:gd name="connsiteX5" fmla="*/ 620077 w 940118"/>
                      <a:gd name="connsiteY5" fmla="*/ 282893 h 1580197"/>
                      <a:gd name="connsiteX6" fmla="*/ 548076 w 940118"/>
                      <a:gd name="connsiteY6" fmla="*/ 339736 h 1580197"/>
                      <a:gd name="connsiteX7" fmla="*/ 548640 w 940118"/>
                      <a:gd name="connsiteY7" fmla="*/ 340043 h 1580197"/>
                      <a:gd name="connsiteX8" fmla="*/ 503873 w 940118"/>
                      <a:gd name="connsiteY8" fmla="*/ 383858 h 1580197"/>
                      <a:gd name="connsiteX9" fmla="*/ 488633 w 940118"/>
                      <a:gd name="connsiteY9" fmla="*/ 399098 h 1580197"/>
                      <a:gd name="connsiteX10" fmla="*/ 488633 w 940118"/>
                      <a:gd name="connsiteY10" fmla="*/ 400050 h 1580197"/>
                      <a:gd name="connsiteX11" fmla="*/ 422910 w 940118"/>
                      <a:gd name="connsiteY11" fmla="*/ 482918 h 1580197"/>
                      <a:gd name="connsiteX12" fmla="*/ 422910 w 940118"/>
                      <a:gd name="connsiteY12" fmla="*/ 483870 h 1580197"/>
                      <a:gd name="connsiteX13" fmla="*/ 367665 w 940118"/>
                      <a:gd name="connsiteY13" fmla="*/ 572453 h 1580197"/>
                      <a:gd name="connsiteX14" fmla="*/ 368618 w 940118"/>
                      <a:gd name="connsiteY14" fmla="*/ 573405 h 1580197"/>
                      <a:gd name="connsiteX15" fmla="*/ 317183 w 940118"/>
                      <a:gd name="connsiteY15" fmla="*/ 684847 h 1580197"/>
                      <a:gd name="connsiteX16" fmla="*/ 305241 w 940118"/>
                      <a:gd name="connsiteY16" fmla="*/ 678329 h 1580197"/>
                      <a:gd name="connsiteX17" fmla="*/ 305235 w 940118"/>
                      <a:gd name="connsiteY17" fmla="*/ 678350 h 1580197"/>
                      <a:gd name="connsiteX18" fmla="*/ 317183 w 940118"/>
                      <a:gd name="connsiteY18" fmla="*/ 684847 h 1580197"/>
                      <a:gd name="connsiteX19" fmla="*/ 260985 w 940118"/>
                      <a:gd name="connsiteY19" fmla="*/ 1014413 h 1580197"/>
                      <a:gd name="connsiteX20" fmla="*/ 342900 w 940118"/>
                      <a:gd name="connsiteY20" fmla="*/ 1373505 h 1580197"/>
                      <a:gd name="connsiteX21" fmla="*/ 546735 w 940118"/>
                      <a:gd name="connsiteY21" fmla="*/ 1580197 h 1580197"/>
                      <a:gd name="connsiteX22" fmla="*/ 285750 w 940118"/>
                      <a:gd name="connsiteY22" fmla="*/ 1438275 h 1580197"/>
                      <a:gd name="connsiteX23" fmla="*/ 81915 w 940118"/>
                      <a:gd name="connsiteY23" fmla="*/ 1231583 h 1580197"/>
                      <a:gd name="connsiteX24" fmla="*/ 0 w 940118"/>
                      <a:gd name="connsiteY24" fmla="*/ 872490 h 1580197"/>
                      <a:gd name="connsiteX25" fmla="*/ 56197 w 940118"/>
                      <a:gd name="connsiteY25" fmla="*/ 542925 h 1580197"/>
                      <a:gd name="connsiteX26" fmla="*/ 62441 w 940118"/>
                      <a:gd name="connsiteY26" fmla="*/ 546321 h 1580197"/>
                      <a:gd name="connsiteX27" fmla="*/ 62617 w 940118"/>
                      <a:gd name="connsiteY27" fmla="*/ 545909 h 1580197"/>
                      <a:gd name="connsiteX28" fmla="*/ 57150 w 940118"/>
                      <a:gd name="connsiteY28" fmla="*/ 542925 h 1580197"/>
                      <a:gd name="connsiteX29" fmla="*/ 107444 w 940118"/>
                      <a:gd name="connsiteY29" fmla="*/ 431896 h 1580197"/>
                      <a:gd name="connsiteX30" fmla="*/ 106680 w 940118"/>
                      <a:gd name="connsiteY30" fmla="*/ 431483 h 1580197"/>
                      <a:gd name="connsiteX31" fmla="*/ 227648 w 940118"/>
                      <a:gd name="connsiteY31" fmla="*/ 258128 h 1580197"/>
                      <a:gd name="connsiteX32" fmla="*/ 287315 w 940118"/>
                      <a:gd name="connsiteY32" fmla="*/ 198453 h 1580197"/>
                      <a:gd name="connsiteX33" fmla="*/ 359092 w 940118"/>
                      <a:gd name="connsiteY33" fmla="*/ 140970 h 1580197"/>
                      <a:gd name="connsiteX34" fmla="*/ 486263 w 940118"/>
                      <a:gd name="connsiteY34" fmla="*/ 68845 h 1580197"/>
                      <a:gd name="connsiteX35" fmla="*/ 485775 w 940118"/>
                      <a:gd name="connsiteY35" fmla="*/ 68580 h 1580197"/>
                      <a:gd name="connsiteX36" fmla="*/ 572452 w 940118"/>
                      <a:gd name="connsiteY36" fmla="*/ 32385 h 1580197"/>
                      <a:gd name="connsiteX37" fmla="*/ 573405 w 940118"/>
                      <a:gd name="connsiteY37" fmla="*/ 32385 h 1580197"/>
                      <a:gd name="connsiteX38" fmla="*/ 679133 w 940118"/>
                      <a:gd name="connsiteY38" fmla="*/ 0 h 1580197"/>
                      <a:gd name="connsiteX0" fmla="*/ 679133 w 940118"/>
                      <a:gd name="connsiteY0" fmla="*/ 0 h 1580197"/>
                      <a:gd name="connsiteX1" fmla="*/ 940118 w 940118"/>
                      <a:gd name="connsiteY1" fmla="*/ 140970 h 1580197"/>
                      <a:gd name="connsiteX2" fmla="*/ 747299 w 940118"/>
                      <a:gd name="connsiteY2" fmla="*/ 210278 h 1580197"/>
                      <a:gd name="connsiteX3" fmla="*/ 747713 w 940118"/>
                      <a:gd name="connsiteY3" fmla="*/ 210503 h 1580197"/>
                      <a:gd name="connsiteX4" fmla="*/ 620078 w 940118"/>
                      <a:gd name="connsiteY4" fmla="*/ 282893 h 1580197"/>
                      <a:gd name="connsiteX5" fmla="*/ 620077 w 940118"/>
                      <a:gd name="connsiteY5" fmla="*/ 282893 h 1580197"/>
                      <a:gd name="connsiteX6" fmla="*/ 548076 w 940118"/>
                      <a:gd name="connsiteY6" fmla="*/ 339736 h 1580197"/>
                      <a:gd name="connsiteX7" fmla="*/ 548640 w 940118"/>
                      <a:gd name="connsiteY7" fmla="*/ 340043 h 1580197"/>
                      <a:gd name="connsiteX8" fmla="*/ 488633 w 940118"/>
                      <a:gd name="connsiteY8" fmla="*/ 399098 h 1580197"/>
                      <a:gd name="connsiteX9" fmla="*/ 488633 w 940118"/>
                      <a:gd name="connsiteY9" fmla="*/ 400050 h 1580197"/>
                      <a:gd name="connsiteX10" fmla="*/ 422910 w 940118"/>
                      <a:gd name="connsiteY10" fmla="*/ 482918 h 1580197"/>
                      <a:gd name="connsiteX11" fmla="*/ 422910 w 940118"/>
                      <a:gd name="connsiteY11" fmla="*/ 483870 h 1580197"/>
                      <a:gd name="connsiteX12" fmla="*/ 367665 w 940118"/>
                      <a:gd name="connsiteY12" fmla="*/ 572453 h 1580197"/>
                      <a:gd name="connsiteX13" fmla="*/ 368618 w 940118"/>
                      <a:gd name="connsiteY13" fmla="*/ 573405 h 1580197"/>
                      <a:gd name="connsiteX14" fmla="*/ 317183 w 940118"/>
                      <a:gd name="connsiteY14" fmla="*/ 684847 h 1580197"/>
                      <a:gd name="connsiteX15" fmla="*/ 305241 w 940118"/>
                      <a:gd name="connsiteY15" fmla="*/ 678329 h 1580197"/>
                      <a:gd name="connsiteX16" fmla="*/ 305235 w 940118"/>
                      <a:gd name="connsiteY16" fmla="*/ 678350 h 1580197"/>
                      <a:gd name="connsiteX17" fmla="*/ 317183 w 940118"/>
                      <a:gd name="connsiteY17" fmla="*/ 684847 h 1580197"/>
                      <a:gd name="connsiteX18" fmla="*/ 260985 w 940118"/>
                      <a:gd name="connsiteY18" fmla="*/ 1014413 h 1580197"/>
                      <a:gd name="connsiteX19" fmla="*/ 342900 w 940118"/>
                      <a:gd name="connsiteY19" fmla="*/ 1373505 h 1580197"/>
                      <a:gd name="connsiteX20" fmla="*/ 546735 w 940118"/>
                      <a:gd name="connsiteY20" fmla="*/ 1580197 h 1580197"/>
                      <a:gd name="connsiteX21" fmla="*/ 285750 w 940118"/>
                      <a:gd name="connsiteY21" fmla="*/ 1438275 h 1580197"/>
                      <a:gd name="connsiteX22" fmla="*/ 81915 w 940118"/>
                      <a:gd name="connsiteY22" fmla="*/ 1231583 h 1580197"/>
                      <a:gd name="connsiteX23" fmla="*/ 0 w 940118"/>
                      <a:gd name="connsiteY23" fmla="*/ 872490 h 1580197"/>
                      <a:gd name="connsiteX24" fmla="*/ 56197 w 940118"/>
                      <a:gd name="connsiteY24" fmla="*/ 542925 h 1580197"/>
                      <a:gd name="connsiteX25" fmla="*/ 62441 w 940118"/>
                      <a:gd name="connsiteY25" fmla="*/ 546321 h 1580197"/>
                      <a:gd name="connsiteX26" fmla="*/ 62617 w 940118"/>
                      <a:gd name="connsiteY26" fmla="*/ 545909 h 1580197"/>
                      <a:gd name="connsiteX27" fmla="*/ 57150 w 940118"/>
                      <a:gd name="connsiteY27" fmla="*/ 542925 h 1580197"/>
                      <a:gd name="connsiteX28" fmla="*/ 107444 w 940118"/>
                      <a:gd name="connsiteY28" fmla="*/ 431896 h 1580197"/>
                      <a:gd name="connsiteX29" fmla="*/ 106680 w 940118"/>
                      <a:gd name="connsiteY29" fmla="*/ 431483 h 1580197"/>
                      <a:gd name="connsiteX30" fmla="*/ 227648 w 940118"/>
                      <a:gd name="connsiteY30" fmla="*/ 258128 h 1580197"/>
                      <a:gd name="connsiteX31" fmla="*/ 287315 w 940118"/>
                      <a:gd name="connsiteY31" fmla="*/ 198453 h 1580197"/>
                      <a:gd name="connsiteX32" fmla="*/ 359092 w 940118"/>
                      <a:gd name="connsiteY32" fmla="*/ 140970 h 1580197"/>
                      <a:gd name="connsiteX33" fmla="*/ 486263 w 940118"/>
                      <a:gd name="connsiteY33" fmla="*/ 68845 h 1580197"/>
                      <a:gd name="connsiteX34" fmla="*/ 485775 w 940118"/>
                      <a:gd name="connsiteY34" fmla="*/ 68580 h 1580197"/>
                      <a:gd name="connsiteX35" fmla="*/ 572452 w 940118"/>
                      <a:gd name="connsiteY35" fmla="*/ 32385 h 1580197"/>
                      <a:gd name="connsiteX36" fmla="*/ 573405 w 940118"/>
                      <a:gd name="connsiteY36" fmla="*/ 32385 h 1580197"/>
                      <a:gd name="connsiteX37" fmla="*/ 679133 w 940118"/>
                      <a:gd name="connsiteY37" fmla="*/ 0 h 1580197"/>
                      <a:gd name="connsiteX0" fmla="*/ 679133 w 940118"/>
                      <a:gd name="connsiteY0" fmla="*/ 0 h 1580197"/>
                      <a:gd name="connsiteX1" fmla="*/ 940118 w 940118"/>
                      <a:gd name="connsiteY1" fmla="*/ 140970 h 1580197"/>
                      <a:gd name="connsiteX2" fmla="*/ 747299 w 940118"/>
                      <a:gd name="connsiteY2" fmla="*/ 210278 h 1580197"/>
                      <a:gd name="connsiteX3" fmla="*/ 747713 w 940118"/>
                      <a:gd name="connsiteY3" fmla="*/ 210503 h 1580197"/>
                      <a:gd name="connsiteX4" fmla="*/ 620078 w 940118"/>
                      <a:gd name="connsiteY4" fmla="*/ 282893 h 1580197"/>
                      <a:gd name="connsiteX5" fmla="*/ 620077 w 940118"/>
                      <a:gd name="connsiteY5" fmla="*/ 282893 h 1580197"/>
                      <a:gd name="connsiteX6" fmla="*/ 548076 w 940118"/>
                      <a:gd name="connsiteY6" fmla="*/ 339736 h 1580197"/>
                      <a:gd name="connsiteX7" fmla="*/ 548640 w 940118"/>
                      <a:gd name="connsiteY7" fmla="*/ 340043 h 1580197"/>
                      <a:gd name="connsiteX8" fmla="*/ 488633 w 940118"/>
                      <a:gd name="connsiteY8" fmla="*/ 399098 h 1580197"/>
                      <a:gd name="connsiteX9" fmla="*/ 488633 w 940118"/>
                      <a:gd name="connsiteY9" fmla="*/ 400050 h 1580197"/>
                      <a:gd name="connsiteX10" fmla="*/ 422910 w 940118"/>
                      <a:gd name="connsiteY10" fmla="*/ 482918 h 1580197"/>
                      <a:gd name="connsiteX11" fmla="*/ 422910 w 940118"/>
                      <a:gd name="connsiteY11" fmla="*/ 483870 h 1580197"/>
                      <a:gd name="connsiteX12" fmla="*/ 367665 w 940118"/>
                      <a:gd name="connsiteY12" fmla="*/ 572453 h 1580197"/>
                      <a:gd name="connsiteX13" fmla="*/ 368618 w 940118"/>
                      <a:gd name="connsiteY13" fmla="*/ 573405 h 1580197"/>
                      <a:gd name="connsiteX14" fmla="*/ 317183 w 940118"/>
                      <a:gd name="connsiteY14" fmla="*/ 684847 h 1580197"/>
                      <a:gd name="connsiteX15" fmla="*/ 305241 w 940118"/>
                      <a:gd name="connsiteY15" fmla="*/ 678329 h 1580197"/>
                      <a:gd name="connsiteX16" fmla="*/ 317183 w 940118"/>
                      <a:gd name="connsiteY16" fmla="*/ 684847 h 1580197"/>
                      <a:gd name="connsiteX17" fmla="*/ 260985 w 940118"/>
                      <a:gd name="connsiteY17" fmla="*/ 1014413 h 1580197"/>
                      <a:gd name="connsiteX18" fmla="*/ 342900 w 940118"/>
                      <a:gd name="connsiteY18" fmla="*/ 1373505 h 1580197"/>
                      <a:gd name="connsiteX19" fmla="*/ 546735 w 940118"/>
                      <a:gd name="connsiteY19" fmla="*/ 1580197 h 1580197"/>
                      <a:gd name="connsiteX20" fmla="*/ 285750 w 940118"/>
                      <a:gd name="connsiteY20" fmla="*/ 1438275 h 1580197"/>
                      <a:gd name="connsiteX21" fmla="*/ 81915 w 940118"/>
                      <a:gd name="connsiteY21" fmla="*/ 1231583 h 1580197"/>
                      <a:gd name="connsiteX22" fmla="*/ 0 w 940118"/>
                      <a:gd name="connsiteY22" fmla="*/ 872490 h 1580197"/>
                      <a:gd name="connsiteX23" fmla="*/ 56197 w 940118"/>
                      <a:gd name="connsiteY23" fmla="*/ 542925 h 1580197"/>
                      <a:gd name="connsiteX24" fmla="*/ 62441 w 940118"/>
                      <a:gd name="connsiteY24" fmla="*/ 546321 h 1580197"/>
                      <a:gd name="connsiteX25" fmla="*/ 62617 w 940118"/>
                      <a:gd name="connsiteY25" fmla="*/ 545909 h 1580197"/>
                      <a:gd name="connsiteX26" fmla="*/ 57150 w 940118"/>
                      <a:gd name="connsiteY26" fmla="*/ 542925 h 1580197"/>
                      <a:gd name="connsiteX27" fmla="*/ 107444 w 940118"/>
                      <a:gd name="connsiteY27" fmla="*/ 431896 h 1580197"/>
                      <a:gd name="connsiteX28" fmla="*/ 106680 w 940118"/>
                      <a:gd name="connsiteY28" fmla="*/ 431483 h 1580197"/>
                      <a:gd name="connsiteX29" fmla="*/ 227648 w 940118"/>
                      <a:gd name="connsiteY29" fmla="*/ 258128 h 1580197"/>
                      <a:gd name="connsiteX30" fmla="*/ 287315 w 940118"/>
                      <a:gd name="connsiteY30" fmla="*/ 198453 h 1580197"/>
                      <a:gd name="connsiteX31" fmla="*/ 359092 w 940118"/>
                      <a:gd name="connsiteY31" fmla="*/ 140970 h 1580197"/>
                      <a:gd name="connsiteX32" fmla="*/ 486263 w 940118"/>
                      <a:gd name="connsiteY32" fmla="*/ 68845 h 1580197"/>
                      <a:gd name="connsiteX33" fmla="*/ 485775 w 940118"/>
                      <a:gd name="connsiteY33" fmla="*/ 68580 h 1580197"/>
                      <a:gd name="connsiteX34" fmla="*/ 572452 w 940118"/>
                      <a:gd name="connsiteY34" fmla="*/ 32385 h 1580197"/>
                      <a:gd name="connsiteX35" fmla="*/ 573405 w 940118"/>
                      <a:gd name="connsiteY35" fmla="*/ 32385 h 1580197"/>
                      <a:gd name="connsiteX36" fmla="*/ 679133 w 940118"/>
                      <a:gd name="connsiteY36" fmla="*/ 0 h 158019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</a:cxnLst>
                    <a:rect l="l" t="t" r="r" b="b"/>
                    <a:pathLst>
                      <a:path w="940118" h="1580197">
                        <a:moveTo>
                          <a:pt x="679133" y="0"/>
                        </a:moveTo>
                        <a:lnTo>
                          <a:pt x="940118" y="140970"/>
                        </a:lnTo>
                        <a:lnTo>
                          <a:pt x="747299" y="210278"/>
                        </a:lnTo>
                        <a:lnTo>
                          <a:pt x="747713" y="210503"/>
                        </a:lnTo>
                        <a:cubicBezTo>
                          <a:pt x="701040" y="232410"/>
                          <a:pt x="658178" y="256223"/>
                          <a:pt x="620078" y="282893"/>
                        </a:cubicBezTo>
                        <a:lnTo>
                          <a:pt x="620077" y="282893"/>
                        </a:lnTo>
                        <a:lnTo>
                          <a:pt x="548076" y="339736"/>
                        </a:lnTo>
                        <a:lnTo>
                          <a:pt x="548640" y="340043"/>
                        </a:lnTo>
                        <a:cubicBezTo>
                          <a:pt x="538733" y="349937"/>
                          <a:pt x="498634" y="389097"/>
                          <a:pt x="488633" y="399098"/>
                        </a:cubicBezTo>
                        <a:lnTo>
                          <a:pt x="488633" y="400050"/>
                        </a:lnTo>
                        <a:cubicBezTo>
                          <a:pt x="464820" y="426720"/>
                          <a:pt x="442913" y="454343"/>
                          <a:pt x="422910" y="482918"/>
                        </a:cubicBezTo>
                        <a:lnTo>
                          <a:pt x="422910" y="483870"/>
                        </a:lnTo>
                        <a:cubicBezTo>
                          <a:pt x="402908" y="512445"/>
                          <a:pt x="383858" y="541973"/>
                          <a:pt x="367665" y="572453"/>
                        </a:cubicBezTo>
                        <a:lnTo>
                          <a:pt x="368618" y="573405"/>
                        </a:lnTo>
                        <a:cubicBezTo>
                          <a:pt x="347663" y="608647"/>
                          <a:pt x="331470" y="645795"/>
                          <a:pt x="317183" y="684847"/>
                        </a:cubicBezTo>
                        <a:lnTo>
                          <a:pt x="305241" y="678329"/>
                        </a:lnTo>
                        <a:lnTo>
                          <a:pt x="317183" y="684847"/>
                        </a:lnTo>
                        <a:cubicBezTo>
                          <a:pt x="280035" y="786765"/>
                          <a:pt x="260985" y="896303"/>
                          <a:pt x="260985" y="1014413"/>
                        </a:cubicBezTo>
                        <a:cubicBezTo>
                          <a:pt x="260985" y="1152525"/>
                          <a:pt x="287655" y="1272540"/>
                          <a:pt x="342900" y="1373505"/>
                        </a:cubicBezTo>
                        <a:cubicBezTo>
                          <a:pt x="391478" y="1463993"/>
                          <a:pt x="460058" y="1532572"/>
                          <a:pt x="546735" y="1580197"/>
                        </a:cubicBezTo>
                        <a:lnTo>
                          <a:pt x="285750" y="1438275"/>
                        </a:lnTo>
                        <a:cubicBezTo>
                          <a:pt x="199073" y="1390650"/>
                          <a:pt x="130493" y="1322070"/>
                          <a:pt x="81915" y="1231583"/>
                        </a:cubicBezTo>
                        <a:cubicBezTo>
                          <a:pt x="27622" y="1130618"/>
                          <a:pt x="0" y="1010603"/>
                          <a:pt x="0" y="872490"/>
                        </a:cubicBezTo>
                        <a:cubicBezTo>
                          <a:pt x="0" y="754380"/>
                          <a:pt x="19050" y="644842"/>
                          <a:pt x="56197" y="542925"/>
                        </a:cubicBezTo>
                        <a:lnTo>
                          <a:pt x="62441" y="546321"/>
                        </a:lnTo>
                        <a:cubicBezTo>
                          <a:pt x="62500" y="546184"/>
                          <a:pt x="62558" y="546046"/>
                          <a:pt x="62617" y="545909"/>
                        </a:cubicBezTo>
                        <a:lnTo>
                          <a:pt x="57150" y="542925"/>
                        </a:lnTo>
                        <a:lnTo>
                          <a:pt x="107444" y="431896"/>
                        </a:lnTo>
                        <a:lnTo>
                          <a:pt x="106680" y="431483"/>
                        </a:lnTo>
                        <a:cubicBezTo>
                          <a:pt x="126714" y="402522"/>
                          <a:pt x="197542" y="296966"/>
                          <a:pt x="227648" y="258128"/>
                        </a:cubicBezTo>
                        <a:lnTo>
                          <a:pt x="287315" y="198453"/>
                        </a:lnTo>
                        <a:lnTo>
                          <a:pt x="359092" y="140970"/>
                        </a:lnTo>
                        <a:lnTo>
                          <a:pt x="486263" y="68845"/>
                        </a:lnTo>
                        <a:lnTo>
                          <a:pt x="485775" y="68580"/>
                        </a:lnTo>
                        <a:cubicBezTo>
                          <a:pt x="513398" y="55245"/>
                          <a:pt x="541973" y="43815"/>
                          <a:pt x="572452" y="32385"/>
                        </a:cubicBezTo>
                        <a:lnTo>
                          <a:pt x="573405" y="32385"/>
                        </a:lnTo>
                        <a:lnTo>
                          <a:pt x="679133" y="0"/>
                        </a:lnTo>
                        <a:close/>
                      </a:path>
                    </a:pathLst>
                  </a:custGeom>
                  <a:grpFill/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US"/>
                  </a:p>
                </p:txBody>
              </p:sp>
              <p:sp>
                <p:nvSpPr>
                  <p:cNvPr id="205" name="Freeform: Shape 204">
                    <a:extLst>
                      <a:ext uri="{FF2B5EF4-FFF2-40B4-BE49-F238E27FC236}">
                        <a16:creationId xmlns:a16="http://schemas.microsoft.com/office/drawing/2014/main" id="{E95F7980-9F9A-4CBA-BCFD-5BBE747FF9A3}"/>
                      </a:ext>
                    </a:extLst>
                  </p:cNvPr>
                  <p:cNvSpPr/>
                  <p:nvPr/>
                </p:nvSpPr>
                <p:spPr>
                  <a:xfrm>
                    <a:off x="2714531" y="1811829"/>
                    <a:ext cx="257174" cy="304801"/>
                  </a:xfrm>
                  <a:custGeom>
                    <a:avLst/>
                    <a:gdLst>
                      <a:gd name="connsiteX0" fmla="*/ 260985 w 257175"/>
                      <a:gd name="connsiteY0" fmla="*/ 311468 h 304800"/>
                      <a:gd name="connsiteX1" fmla="*/ 0 w 257175"/>
                      <a:gd name="connsiteY1" fmla="*/ 170497 h 304800"/>
                      <a:gd name="connsiteX2" fmla="*/ 952 w 257175"/>
                      <a:gd name="connsiteY2" fmla="*/ 0 h 304800"/>
                      <a:gd name="connsiteX3" fmla="*/ 260985 w 257175"/>
                      <a:gd name="connsiteY3" fmla="*/ 140970 h 30480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257175" h="304800">
                        <a:moveTo>
                          <a:pt x="260985" y="311468"/>
                        </a:moveTo>
                        <a:lnTo>
                          <a:pt x="0" y="170497"/>
                        </a:lnTo>
                        <a:lnTo>
                          <a:pt x="952" y="0"/>
                        </a:lnTo>
                        <a:lnTo>
                          <a:pt x="260985" y="140970"/>
                        </a:lnTo>
                        <a:close/>
                      </a:path>
                    </a:pathLst>
                  </a:custGeom>
                  <a:grpFill/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US"/>
                  </a:p>
                </p:txBody>
              </p:sp>
            </p:grpSp>
          </p:grpSp>
        </p:grpSp>
      </p:grpSp>
    </p:spTree>
    <p:extLst>
      <p:ext uri="{BB962C8B-B14F-4D97-AF65-F5344CB8AC3E}">
        <p14:creationId xmlns:p14="http://schemas.microsoft.com/office/powerpoint/2010/main" val="2808740379"/>
      </p:ext>
    </p:extLst>
  </p:cSld>
  <p:clrMapOvr>
    <a:masterClrMapping/>
  </p:clrMapOvr>
</p:sld>
</file>

<file path=ppt/slides/slide4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Placeholder 1">
            <a:extLst>
              <a:ext uri="{FF2B5EF4-FFF2-40B4-BE49-F238E27FC236}">
                <a16:creationId xmlns:a16="http://schemas.microsoft.com/office/drawing/2014/main" id="{01377633-189B-4168-932E-5FF40E633124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r>
              <a:rPr lang="en-US" dirty="0"/>
              <a:t>Fully Editable Shapes</a:t>
            </a:r>
          </a:p>
        </p:txBody>
      </p:sp>
      <p:grpSp>
        <p:nvGrpSpPr>
          <p:cNvPr id="18" name="Group 17">
            <a:extLst>
              <a:ext uri="{FF2B5EF4-FFF2-40B4-BE49-F238E27FC236}">
                <a16:creationId xmlns:a16="http://schemas.microsoft.com/office/drawing/2014/main" id="{E4440515-F7E9-4D0A-BBF0-28F3C6DCF424}"/>
              </a:ext>
            </a:extLst>
          </p:cNvPr>
          <p:cNvGrpSpPr/>
          <p:nvPr/>
        </p:nvGrpSpPr>
        <p:grpSpPr>
          <a:xfrm>
            <a:off x="9686270" y="1314799"/>
            <a:ext cx="1466890" cy="2737840"/>
            <a:chOff x="3501573" y="3178068"/>
            <a:chExt cx="1340594" cy="2737840"/>
          </a:xfrm>
        </p:grpSpPr>
        <p:sp>
          <p:nvSpPr>
            <p:cNvPr id="19" name="Freeform: Shape 18">
              <a:extLst>
                <a:ext uri="{FF2B5EF4-FFF2-40B4-BE49-F238E27FC236}">
                  <a16:creationId xmlns:a16="http://schemas.microsoft.com/office/drawing/2014/main" id="{A0A91DB3-1879-49F2-8C77-C02420CCDF7C}"/>
                </a:ext>
              </a:extLst>
            </p:cNvPr>
            <p:cNvSpPr/>
            <p:nvPr/>
          </p:nvSpPr>
          <p:spPr>
            <a:xfrm>
              <a:off x="3504728" y="3612346"/>
              <a:ext cx="62939" cy="220286"/>
            </a:xfrm>
            <a:custGeom>
              <a:avLst/>
              <a:gdLst>
                <a:gd name="connsiteX0" fmla="*/ 12859 w 19050"/>
                <a:gd name="connsiteY0" fmla="*/ 68104 h 66675"/>
                <a:gd name="connsiteX1" fmla="*/ 12859 w 19050"/>
                <a:gd name="connsiteY1" fmla="*/ 68104 h 66675"/>
                <a:gd name="connsiteX2" fmla="*/ 7144 w 19050"/>
                <a:gd name="connsiteY2" fmla="*/ 62389 h 66675"/>
                <a:gd name="connsiteX3" fmla="*/ 7144 w 19050"/>
                <a:gd name="connsiteY3" fmla="*/ 12859 h 66675"/>
                <a:gd name="connsiteX4" fmla="*/ 12859 w 19050"/>
                <a:gd name="connsiteY4" fmla="*/ 7144 h 66675"/>
                <a:gd name="connsiteX5" fmla="*/ 12859 w 19050"/>
                <a:gd name="connsiteY5" fmla="*/ 7144 h 66675"/>
                <a:gd name="connsiteX6" fmla="*/ 18574 w 19050"/>
                <a:gd name="connsiteY6" fmla="*/ 12859 h 66675"/>
                <a:gd name="connsiteX7" fmla="*/ 18574 w 19050"/>
                <a:gd name="connsiteY7" fmla="*/ 62389 h 66675"/>
                <a:gd name="connsiteX8" fmla="*/ 12859 w 19050"/>
                <a:gd name="connsiteY8" fmla="*/ 68104 h 666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9050" h="66675">
                  <a:moveTo>
                    <a:pt x="12859" y="68104"/>
                  </a:moveTo>
                  <a:lnTo>
                    <a:pt x="12859" y="68104"/>
                  </a:lnTo>
                  <a:cubicBezTo>
                    <a:pt x="10001" y="68104"/>
                    <a:pt x="7144" y="65246"/>
                    <a:pt x="7144" y="62389"/>
                  </a:cubicBezTo>
                  <a:lnTo>
                    <a:pt x="7144" y="12859"/>
                  </a:lnTo>
                  <a:cubicBezTo>
                    <a:pt x="7144" y="10001"/>
                    <a:pt x="10001" y="7144"/>
                    <a:pt x="12859" y="7144"/>
                  </a:cubicBezTo>
                  <a:lnTo>
                    <a:pt x="12859" y="7144"/>
                  </a:lnTo>
                  <a:cubicBezTo>
                    <a:pt x="15716" y="7144"/>
                    <a:pt x="18574" y="10001"/>
                    <a:pt x="18574" y="12859"/>
                  </a:cubicBezTo>
                  <a:lnTo>
                    <a:pt x="18574" y="62389"/>
                  </a:lnTo>
                  <a:cubicBezTo>
                    <a:pt x="18574" y="65246"/>
                    <a:pt x="15716" y="68104"/>
                    <a:pt x="12859" y="68104"/>
                  </a:cubicBezTo>
                  <a:close/>
                </a:path>
              </a:pathLst>
            </a:custGeom>
            <a:solidFill>
              <a:srgbClr val="80808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" name="Freeform: Shape 19">
              <a:extLst>
                <a:ext uri="{FF2B5EF4-FFF2-40B4-BE49-F238E27FC236}">
                  <a16:creationId xmlns:a16="http://schemas.microsoft.com/office/drawing/2014/main" id="{E4444583-2F01-43DD-B6BC-76BCAC9627EC}"/>
                </a:ext>
              </a:extLst>
            </p:cNvPr>
            <p:cNvSpPr/>
            <p:nvPr/>
          </p:nvSpPr>
          <p:spPr>
            <a:xfrm>
              <a:off x="3501573" y="3832632"/>
              <a:ext cx="62939" cy="220286"/>
            </a:xfrm>
            <a:custGeom>
              <a:avLst/>
              <a:gdLst>
                <a:gd name="connsiteX0" fmla="*/ 12859 w 19050"/>
                <a:gd name="connsiteY0" fmla="*/ 68104 h 66675"/>
                <a:gd name="connsiteX1" fmla="*/ 12859 w 19050"/>
                <a:gd name="connsiteY1" fmla="*/ 68104 h 66675"/>
                <a:gd name="connsiteX2" fmla="*/ 7144 w 19050"/>
                <a:gd name="connsiteY2" fmla="*/ 62389 h 66675"/>
                <a:gd name="connsiteX3" fmla="*/ 7144 w 19050"/>
                <a:gd name="connsiteY3" fmla="*/ 12859 h 66675"/>
                <a:gd name="connsiteX4" fmla="*/ 12859 w 19050"/>
                <a:gd name="connsiteY4" fmla="*/ 7144 h 66675"/>
                <a:gd name="connsiteX5" fmla="*/ 12859 w 19050"/>
                <a:gd name="connsiteY5" fmla="*/ 7144 h 66675"/>
                <a:gd name="connsiteX6" fmla="*/ 18574 w 19050"/>
                <a:gd name="connsiteY6" fmla="*/ 12859 h 66675"/>
                <a:gd name="connsiteX7" fmla="*/ 18574 w 19050"/>
                <a:gd name="connsiteY7" fmla="*/ 62389 h 66675"/>
                <a:gd name="connsiteX8" fmla="*/ 12859 w 19050"/>
                <a:gd name="connsiteY8" fmla="*/ 68104 h 666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9050" h="66675">
                  <a:moveTo>
                    <a:pt x="12859" y="68104"/>
                  </a:moveTo>
                  <a:lnTo>
                    <a:pt x="12859" y="68104"/>
                  </a:lnTo>
                  <a:cubicBezTo>
                    <a:pt x="10001" y="68104"/>
                    <a:pt x="7144" y="65246"/>
                    <a:pt x="7144" y="62389"/>
                  </a:cubicBezTo>
                  <a:lnTo>
                    <a:pt x="7144" y="12859"/>
                  </a:lnTo>
                  <a:cubicBezTo>
                    <a:pt x="7144" y="10001"/>
                    <a:pt x="10001" y="7144"/>
                    <a:pt x="12859" y="7144"/>
                  </a:cubicBezTo>
                  <a:lnTo>
                    <a:pt x="12859" y="7144"/>
                  </a:lnTo>
                  <a:cubicBezTo>
                    <a:pt x="15716" y="7144"/>
                    <a:pt x="18574" y="10001"/>
                    <a:pt x="18574" y="12859"/>
                  </a:cubicBezTo>
                  <a:lnTo>
                    <a:pt x="18574" y="62389"/>
                  </a:lnTo>
                  <a:cubicBezTo>
                    <a:pt x="18574" y="65246"/>
                    <a:pt x="15716" y="68104"/>
                    <a:pt x="12859" y="68104"/>
                  </a:cubicBezTo>
                  <a:close/>
                </a:path>
              </a:pathLst>
            </a:custGeom>
            <a:solidFill>
              <a:srgbClr val="80808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" name="Freeform: Shape 20">
              <a:extLst>
                <a:ext uri="{FF2B5EF4-FFF2-40B4-BE49-F238E27FC236}">
                  <a16:creationId xmlns:a16="http://schemas.microsoft.com/office/drawing/2014/main" id="{794CA029-F96E-45CA-87DC-FD249882D865}"/>
                </a:ext>
              </a:extLst>
            </p:cNvPr>
            <p:cNvSpPr/>
            <p:nvPr/>
          </p:nvSpPr>
          <p:spPr>
            <a:xfrm>
              <a:off x="4776089" y="3829487"/>
              <a:ext cx="62939" cy="220286"/>
            </a:xfrm>
            <a:custGeom>
              <a:avLst/>
              <a:gdLst>
                <a:gd name="connsiteX0" fmla="*/ 12859 w 19050"/>
                <a:gd name="connsiteY0" fmla="*/ 68104 h 66675"/>
                <a:gd name="connsiteX1" fmla="*/ 12859 w 19050"/>
                <a:gd name="connsiteY1" fmla="*/ 68104 h 66675"/>
                <a:gd name="connsiteX2" fmla="*/ 7144 w 19050"/>
                <a:gd name="connsiteY2" fmla="*/ 62389 h 66675"/>
                <a:gd name="connsiteX3" fmla="*/ 7144 w 19050"/>
                <a:gd name="connsiteY3" fmla="*/ 12859 h 66675"/>
                <a:gd name="connsiteX4" fmla="*/ 12859 w 19050"/>
                <a:gd name="connsiteY4" fmla="*/ 7144 h 66675"/>
                <a:gd name="connsiteX5" fmla="*/ 12859 w 19050"/>
                <a:gd name="connsiteY5" fmla="*/ 7144 h 66675"/>
                <a:gd name="connsiteX6" fmla="*/ 18574 w 19050"/>
                <a:gd name="connsiteY6" fmla="*/ 12859 h 66675"/>
                <a:gd name="connsiteX7" fmla="*/ 18574 w 19050"/>
                <a:gd name="connsiteY7" fmla="*/ 62389 h 66675"/>
                <a:gd name="connsiteX8" fmla="*/ 12859 w 19050"/>
                <a:gd name="connsiteY8" fmla="*/ 68104 h 666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9050" h="66675">
                  <a:moveTo>
                    <a:pt x="12859" y="68104"/>
                  </a:moveTo>
                  <a:lnTo>
                    <a:pt x="12859" y="68104"/>
                  </a:lnTo>
                  <a:cubicBezTo>
                    <a:pt x="10001" y="68104"/>
                    <a:pt x="7144" y="65246"/>
                    <a:pt x="7144" y="62389"/>
                  </a:cubicBezTo>
                  <a:lnTo>
                    <a:pt x="7144" y="12859"/>
                  </a:lnTo>
                  <a:cubicBezTo>
                    <a:pt x="7144" y="10001"/>
                    <a:pt x="10001" y="7144"/>
                    <a:pt x="12859" y="7144"/>
                  </a:cubicBezTo>
                  <a:lnTo>
                    <a:pt x="12859" y="7144"/>
                  </a:lnTo>
                  <a:cubicBezTo>
                    <a:pt x="15716" y="7144"/>
                    <a:pt x="18574" y="10001"/>
                    <a:pt x="18574" y="12859"/>
                  </a:cubicBezTo>
                  <a:lnTo>
                    <a:pt x="18574" y="62389"/>
                  </a:lnTo>
                  <a:cubicBezTo>
                    <a:pt x="19526" y="65246"/>
                    <a:pt x="16669" y="68104"/>
                    <a:pt x="12859" y="68104"/>
                  </a:cubicBezTo>
                  <a:close/>
                </a:path>
              </a:pathLst>
            </a:custGeom>
            <a:solidFill>
              <a:srgbClr val="80808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" name="Freeform: Shape 21">
              <a:extLst>
                <a:ext uri="{FF2B5EF4-FFF2-40B4-BE49-F238E27FC236}">
                  <a16:creationId xmlns:a16="http://schemas.microsoft.com/office/drawing/2014/main" id="{03B45736-BA21-4024-9A4F-B8CBAF4DA755}"/>
                </a:ext>
              </a:extLst>
            </p:cNvPr>
            <p:cNvSpPr/>
            <p:nvPr/>
          </p:nvSpPr>
          <p:spPr>
            <a:xfrm>
              <a:off x="3520451" y="3178068"/>
              <a:ext cx="1321716" cy="2737840"/>
            </a:xfrm>
            <a:custGeom>
              <a:avLst/>
              <a:gdLst>
                <a:gd name="connsiteX0" fmla="*/ 350044 w 400050"/>
                <a:gd name="connsiteY0" fmla="*/ 7144 h 828675"/>
                <a:gd name="connsiteX1" fmla="*/ 53816 w 400050"/>
                <a:gd name="connsiteY1" fmla="*/ 7144 h 828675"/>
                <a:gd name="connsiteX2" fmla="*/ 7144 w 400050"/>
                <a:gd name="connsiteY2" fmla="*/ 53816 h 828675"/>
                <a:gd name="connsiteX3" fmla="*/ 7144 w 400050"/>
                <a:gd name="connsiteY3" fmla="*/ 781526 h 828675"/>
                <a:gd name="connsiteX4" fmla="*/ 53816 w 400050"/>
                <a:gd name="connsiteY4" fmla="*/ 828199 h 828675"/>
                <a:gd name="connsiteX5" fmla="*/ 350044 w 400050"/>
                <a:gd name="connsiteY5" fmla="*/ 828199 h 828675"/>
                <a:gd name="connsiteX6" fmla="*/ 396716 w 400050"/>
                <a:gd name="connsiteY6" fmla="*/ 781526 h 828675"/>
                <a:gd name="connsiteX7" fmla="*/ 396716 w 400050"/>
                <a:gd name="connsiteY7" fmla="*/ 53816 h 828675"/>
                <a:gd name="connsiteX8" fmla="*/ 350044 w 400050"/>
                <a:gd name="connsiteY8" fmla="*/ 7144 h 8286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00050" h="828675">
                  <a:moveTo>
                    <a:pt x="350044" y="7144"/>
                  </a:moveTo>
                  <a:lnTo>
                    <a:pt x="53816" y="7144"/>
                  </a:lnTo>
                  <a:cubicBezTo>
                    <a:pt x="28099" y="7144"/>
                    <a:pt x="7144" y="28099"/>
                    <a:pt x="7144" y="53816"/>
                  </a:cubicBezTo>
                  <a:lnTo>
                    <a:pt x="7144" y="781526"/>
                  </a:lnTo>
                  <a:cubicBezTo>
                    <a:pt x="7144" y="807244"/>
                    <a:pt x="28099" y="828199"/>
                    <a:pt x="53816" y="828199"/>
                  </a:cubicBezTo>
                  <a:lnTo>
                    <a:pt x="350044" y="828199"/>
                  </a:lnTo>
                  <a:cubicBezTo>
                    <a:pt x="375761" y="828199"/>
                    <a:pt x="396716" y="807244"/>
                    <a:pt x="396716" y="781526"/>
                  </a:cubicBezTo>
                  <a:lnTo>
                    <a:pt x="396716" y="53816"/>
                  </a:lnTo>
                  <a:cubicBezTo>
                    <a:pt x="396716" y="28099"/>
                    <a:pt x="375761" y="7144"/>
                    <a:pt x="350044" y="7144"/>
                  </a:cubicBezTo>
                  <a:close/>
                </a:path>
              </a:pathLst>
            </a:custGeom>
            <a:solidFill>
              <a:srgbClr val="80808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" name="Freeform: Shape 22">
              <a:extLst>
                <a:ext uri="{FF2B5EF4-FFF2-40B4-BE49-F238E27FC236}">
                  <a16:creationId xmlns:a16="http://schemas.microsoft.com/office/drawing/2014/main" id="{D4E6A787-2901-46AA-83F5-273B19A64E80}"/>
                </a:ext>
              </a:extLst>
            </p:cNvPr>
            <p:cNvSpPr/>
            <p:nvPr/>
          </p:nvSpPr>
          <p:spPr>
            <a:xfrm>
              <a:off x="3529897" y="3190652"/>
              <a:ext cx="1290246" cy="2706371"/>
            </a:xfrm>
            <a:custGeom>
              <a:avLst/>
              <a:gdLst>
                <a:gd name="connsiteX0" fmla="*/ 345281 w 390525"/>
                <a:gd name="connsiteY0" fmla="*/ 7144 h 819150"/>
                <a:gd name="connsiteX1" fmla="*/ 52864 w 390525"/>
                <a:gd name="connsiteY1" fmla="*/ 7144 h 819150"/>
                <a:gd name="connsiteX2" fmla="*/ 7144 w 390525"/>
                <a:gd name="connsiteY2" fmla="*/ 52864 h 819150"/>
                <a:gd name="connsiteX3" fmla="*/ 7144 w 390525"/>
                <a:gd name="connsiteY3" fmla="*/ 772954 h 819150"/>
                <a:gd name="connsiteX4" fmla="*/ 52864 w 390525"/>
                <a:gd name="connsiteY4" fmla="*/ 818674 h 819150"/>
                <a:gd name="connsiteX5" fmla="*/ 345281 w 390525"/>
                <a:gd name="connsiteY5" fmla="*/ 818674 h 819150"/>
                <a:gd name="connsiteX6" fmla="*/ 391001 w 390525"/>
                <a:gd name="connsiteY6" fmla="*/ 772954 h 819150"/>
                <a:gd name="connsiteX7" fmla="*/ 391001 w 390525"/>
                <a:gd name="connsiteY7" fmla="*/ 52864 h 819150"/>
                <a:gd name="connsiteX8" fmla="*/ 345281 w 390525"/>
                <a:gd name="connsiteY8" fmla="*/ 7144 h 819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90525" h="819150">
                  <a:moveTo>
                    <a:pt x="345281" y="7144"/>
                  </a:moveTo>
                  <a:lnTo>
                    <a:pt x="52864" y="7144"/>
                  </a:lnTo>
                  <a:cubicBezTo>
                    <a:pt x="27146" y="7144"/>
                    <a:pt x="7144" y="27146"/>
                    <a:pt x="7144" y="52864"/>
                  </a:cubicBezTo>
                  <a:lnTo>
                    <a:pt x="7144" y="772954"/>
                  </a:lnTo>
                  <a:cubicBezTo>
                    <a:pt x="7144" y="798671"/>
                    <a:pt x="27146" y="818674"/>
                    <a:pt x="52864" y="818674"/>
                  </a:cubicBezTo>
                  <a:lnTo>
                    <a:pt x="345281" y="818674"/>
                  </a:lnTo>
                  <a:cubicBezTo>
                    <a:pt x="370999" y="818674"/>
                    <a:pt x="391001" y="798671"/>
                    <a:pt x="391001" y="772954"/>
                  </a:cubicBezTo>
                  <a:lnTo>
                    <a:pt x="391001" y="52864"/>
                  </a:lnTo>
                  <a:cubicBezTo>
                    <a:pt x="391001" y="28099"/>
                    <a:pt x="370046" y="7144"/>
                    <a:pt x="345281" y="7144"/>
                  </a:cubicBezTo>
                  <a:close/>
                </a:path>
              </a:pathLst>
            </a:custGeom>
            <a:solidFill>
              <a:srgbClr val="1A1A1A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" name="Freeform: Shape 23">
              <a:extLst>
                <a:ext uri="{FF2B5EF4-FFF2-40B4-BE49-F238E27FC236}">
                  <a16:creationId xmlns:a16="http://schemas.microsoft.com/office/drawing/2014/main" id="{79C25CFA-CB74-4926-A0F4-FC44D33D4B8D}"/>
                </a:ext>
              </a:extLst>
            </p:cNvPr>
            <p:cNvSpPr/>
            <p:nvPr/>
          </p:nvSpPr>
          <p:spPr>
            <a:xfrm>
              <a:off x="3627447" y="3596610"/>
              <a:ext cx="1101430" cy="1951104"/>
            </a:xfrm>
            <a:custGeom>
              <a:avLst/>
              <a:gdLst>
                <a:gd name="connsiteX0" fmla="*/ 7144 w 333375"/>
                <a:gd name="connsiteY0" fmla="*/ 7144 h 590550"/>
                <a:gd name="connsiteX1" fmla="*/ 331946 w 333375"/>
                <a:gd name="connsiteY1" fmla="*/ 7144 h 590550"/>
                <a:gd name="connsiteX2" fmla="*/ 331946 w 333375"/>
                <a:gd name="connsiteY2" fmla="*/ 586264 h 590550"/>
                <a:gd name="connsiteX3" fmla="*/ 7144 w 333375"/>
                <a:gd name="connsiteY3" fmla="*/ 586264 h 5905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33375" h="590550">
                  <a:moveTo>
                    <a:pt x="7144" y="7144"/>
                  </a:moveTo>
                  <a:lnTo>
                    <a:pt x="331946" y="7144"/>
                  </a:lnTo>
                  <a:lnTo>
                    <a:pt x="331946" y="586264"/>
                  </a:lnTo>
                  <a:lnTo>
                    <a:pt x="7144" y="586264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grpSp>
          <p:nvGrpSpPr>
            <p:cNvPr id="25" name="Group 24">
              <a:extLst>
                <a:ext uri="{FF2B5EF4-FFF2-40B4-BE49-F238E27FC236}">
                  <a16:creationId xmlns:a16="http://schemas.microsoft.com/office/drawing/2014/main" id="{98D13473-A717-452C-A5DC-4916E00D699F}"/>
                </a:ext>
              </a:extLst>
            </p:cNvPr>
            <p:cNvGrpSpPr/>
            <p:nvPr/>
          </p:nvGrpSpPr>
          <p:grpSpPr>
            <a:xfrm>
              <a:off x="4088508" y="5635852"/>
              <a:ext cx="173080" cy="173080"/>
              <a:chOff x="6768665" y="6038214"/>
              <a:chExt cx="147968" cy="147968"/>
            </a:xfrm>
          </p:grpSpPr>
          <p:sp>
            <p:nvSpPr>
              <p:cNvPr id="29" name="Oval 28">
                <a:extLst>
                  <a:ext uri="{FF2B5EF4-FFF2-40B4-BE49-F238E27FC236}">
                    <a16:creationId xmlns:a16="http://schemas.microsoft.com/office/drawing/2014/main" id="{FDF1A4DF-AC81-4EA6-B07F-259A504E453C}"/>
                  </a:ext>
                </a:extLst>
              </p:cNvPr>
              <p:cNvSpPr/>
              <p:nvPr/>
            </p:nvSpPr>
            <p:spPr>
              <a:xfrm>
                <a:off x="6768665" y="6038214"/>
                <a:ext cx="147968" cy="147968"/>
              </a:xfrm>
              <a:prstGeom prst="ellipse">
                <a:avLst/>
              </a:prstGeom>
              <a:solidFill>
                <a:schemeClr val="bg1">
                  <a:lumMod val="6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30" name="Oval 29">
                <a:extLst>
                  <a:ext uri="{FF2B5EF4-FFF2-40B4-BE49-F238E27FC236}">
                    <a16:creationId xmlns:a16="http://schemas.microsoft.com/office/drawing/2014/main" id="{BFE3AFEC-BBC0-4850-9F78-08F8071EB6B4}"/>
                  </a:ext>
                </a:extLst>
              </p:cNvPr>
              <p:cNvSpPr/>
              <p:nvPr/>
            </p:nvSpPr>
            <p:spPr>
              <a:xfrm>
                <a:off x="6802088" y="6071634"/>
                <a:ext cx="81180" cy="81180"/>
              </a:xfrm>
              <a:prstGeom prst="ellipse">
                <a:avLst/>
              </a:prstGeom>
              <a:solidFill>
                <a:schemeClr val="bg1">
                  <a:lumMod val="8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</p:grpSp>
        <p:sp>
          <p:nvSpPr>
            <p:cNvPr id="26" name="Freeform: Shape 25">
              <a:extLst>
                <a:ext uri="{FF2B5EF4-FFF2-40B4-BE49-F238E27FC236}">
                  <a16:creationId xmlns:a16="http://schemas.microsoft.com/office/drawing/2014/main" id="{79636270-CF55-4229-88AF-6E97FFB0E257}"/>
                </a:ext>
              </a:extLst>
            </p:cNvPr>
            <p:cNvSpPr/>
            <p:nvPr/>
          </p:nvSpPr>
          <p:spPr>
            <a:xfrm>
              <a:off x="3821102" y="3628406"/>
              <a:ext cx="906450" cy="1887518"/>
            </a:xfrm>
            <a:custGeom>
              <a:avLst/>
              <a:gdLst>
                <a:gd name="connsiteX0" fmla="*/ 614149 w 1119116"/>
                <a:gd name="connsiteY0" fmla="*/ 0 h 2330356"/>
                <a:gd name="connsiteX1" fmla="*/ 1115704 w 1119116"/>
                <a:gd name="connsiteY1" fmla="*/ 6824 h 2330356"/>
                <a:gd name="connsiteX2" fmla="*/ 1119116 w 1119116"/>
                <a:gd name="connsiteY2" fmla="*/ 2330356 h 2330356"/>
                <a:gd name="connsiteX3" fmla="*/ 0 w 1119116"/>
                <a:gd name="connsiteY3" fmla="*/ 2330356 h 2330356"/>
                <a:gd name="connsiteX4" fmla="*/ 614149 w 1119116"/>
                <a:gd name="connsiteY4" fmla="*/ 0 h 2330356"/>
                <a:gd name="connsiteX0" fmla="*/ 614149 w 1119116"/>
                <a:gd name="connsiteY0" fmla="*/ 0 h 2330356"/>
                <a:gd name="connsiteX1" fmla="*/ 1115704 w 1119116"/>
                <a:gd name="connsiteY1" fmla="*/ 3412 h 2330356"/>
                <a:gd name="connsiteX2" fmla="*/ 1119116 w 1119116"/>
                <a:gd name="connsiteY2" fmla="*/ 2330356 h 2330356"/>
                <a:gd name="connsiteX3" fmla="*/ 0 w 1119116"/>
                <a:gd name="connsiteY3" fmla="*/ 2330356 h 2330356"/>
                <a:gd name="connsiteX4" fmla="*/ 614149 w 1119116"/>
                <a:gd name="connsiteY4" fmla="*/ 0 h 23303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19116" h="2330356">
                  <a:moveTo>
                    <a:pt x="614149" y="0"/>
                  </a:moveTo>
                  <a:lnTo>
                    <a:pt x="1115704" y="3412"/>
                  </a:lnTo>
                  <a:cubicBezTo>
                    <a:pt x="1116841" y="777923"/>
                    <a:pt x="1117979" y="1555845"/>
                    <a:pt x="1119116" y="2330356"/>
                  </a:cubicBezTo>
                  <a:lnTo>
                    <a:pt x="0" y="2330356"/>
                  </a:lnTo>
                  <a:lnTo>
                    <a:pt x="614149" y="0"/>
                  </a:lnTo>
                  <a:close/>
                </a:path>
              </a:pathLst>
            </a:custGeom>
            <a:solidFill>
              <a:srgbClr val="999999">
                <a:alpha val="10000"/>
              </a:srgbClr>
            </a:solidFill>
            <a:ln w="9525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US">
                <a:solidFill>
                  <a:schemeClr val="tx1"/>
                </a:solidFill>
              </a:endParaRPr>
            </a:p>
          </p:txBody>
        </p:sp>
        <p:sp>
          <p:nvSpPr>
            <p:cNvPr id="27" name="Rectangle: Rounded Corners 26">
              <a:extLst>
                <a:ext uri="{FF2B5EF4-FFF2-40B4-BE49-F238E27FC236}">
                  <a16:creationId xmlns:a16="http://schemas.microsoft.com/office/drawing/2014/main" id="{62D08EBB-23F1-42E9-AB07-FCF3F9383132}"/>
                </a:ext>
              </a:extLst>
            </p:cNvPr>
            <p:cNvSpPr/>
            <p:nvPr/>
          </p:nvSpPr>
          <p:spPr>
            <a:xfrm>
              <a:off x="4058661" y="3449093"/>
              <a:ext cx="254255" cy="58393"/>
            </a:xfrm>
            <a:prstGeom prst="roundRect">
              <a:avLst>
                <a:gd name="adj" fmla="val 50000"/>
              </a:avLst>
            </a:prstGeom>
            <a:solidFill>
              <a:schemeClr val="bg1">
                <a:lumMod val="5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8" name="Oval 27">
              <a:extLst>
                <a:ext uri="{FF2B5EF4-FFF2-40B4-BE49-F238E27FC236}">
                  <a16:creationId xmlns:a16="http://schemas.microsoft.com/office/drawing/2014/main" id="{28494451-CF9C-47DF-99A5-C0B539A0A94F}"/>
                </a:ext>
              </a:extLst>
            </p:cNvPr>
            <p:cNvSpPr/>
            <p:nvPr/>
          </p:nvSpPr>
          <p:spPr>
            <a:xfrm>
              <a:off x="3922825" y="3449093"/>
              <a:ext cx="58393" cy="58393"/>
            </a:xfrm>
            <a:prstGeom prst="ellipse">
              <a:avLst/>
            </a:prstGeom>
            <a:solidFill>
              <a:schemeClr val="bg1">
                <a:lumMod val="6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grpSp>
        <p:nvGrpSpPr>
          <p:cNvPr id="31" name="Group 30">
            <a:extLst>
              <a:ext uri="{FF2B5EF4-FFF2-40B4-BE49-F238E27FC236}">
                <a16:creationId xmlns:a16="http://schemas.microsoft.com/office/drawing/2014/main" id="{EDCA2000-B3C0-47A5-9F26-532E8B48DEFC}"/>
              </a:ext>
            </a:extLst>
          </p:cNvPr>
          <p:cNvGrpSpPr/>
          <p:nvPr/>
        </p:nvGrpSpPr>
        <p:grpSpPr>
          <a:xfrm>
            <a:off x="8243135" y="4291490"/>
            <a:ext cx="3653591" cy="2007401"/>
            <a:chOff x="-548507" y="477868"/>
            <a:chExt cx="11570449" cy="6357177"/>
          </a:xfrm>
        </p:grpSpPr>
        <p:sp>
          <p:nvSpPr>
            <p:cNvPr id="32" name="Freeform: Shape 31">
              <a:extLst>
                <a:ext uri="{FF2B5EF4-FFF2-40B4-BE49-F238E27FC236}">
                  <a16:creationId xmlns:a16="http://schemas.microsoft.com/office/drawing/2014/main" id="{1D39AF4F-0CC0-40D1-89DF-FAE51158F3A2}"/>
                </a:ext>
              </a:extLst>
            </p:cNvPr>
            <p:cNvSpPr/>
            <p:nvPr/>
          </p:nvSpPr>
          <p:spPr>
            <a:xfrm>
              <a:off x="-482765" y="6440599"/>
              <a:ext cx="11438966" cy="394446"/>
            </a:xfrm>
            <a:custGeom>
              <a:avLst/>
              <a:gdLst>
                <a:gd name="connsiteX0" fmla="*/ 1605439 w 1657350"/>
                <a:gd name="connsiteY0" fmla="*/ 54769 h 57150"/>
                <a:gd name="connsiteX1" fmla="*/ 1652111 w 1657350"/>
                <a:gd name="connsiteY1" fmla="*/ 22384 h 57150"/>
                <a:gd name="connsiteX2" fmla="*/ 1652111 w 1657350"/>
                <a:gd name="connsiteY2" fmla="*/ 22384 h 57150"/>
                <a:gd name="connsiteX3" fmla="*/ 1636871 w 1657350"/>
                <a:gd name="connsiteY3" fmla="*/ 7144 h 57150"/>
                <a:gd name="connsiteX4" fmla="*/ 44291 w 1657350"/>
                <a:gd name="connsiteY4" fmla="*/ 12859 h 57150"/>
                <a:gd name="connsiteX5" fmla="*/ 23336 w 1657350"/>
                <a:gd name="connsiteY5" fmla="*/ 12859 h 57150"/>
                <a:gd name="connsiteX6" fmla="*/ 7144 w 1657350"/>
                <a:gd name="connsiteY6" fmla="*/ 26194 h 57150"/>
                <a:gd name="connsiteX7" fmla="*/ 7144 w 1657350"/>
                <a:gd name="connsiteY7" fmla="*/ 26194 h 57150"/>
                <a:gd name="connsiteX8" fmla="*/ 50959 w 1657350"/>
                <a:gd name="connsiteY8" fmla="*/ 53816 h 57150"/>
                <a:gd name="connsiteX9" fmla="*/ 51911 w 1657350"/>
                <a:gd name="connsiteY9" fmla="*/ 54769 h 57150"/>
                <a:gd name="connsiteX10" fmla="*/ 51911 w 1657350"/>
                <a:gd name="connsiteY10" fmla="*/ 54769 h 57150"/>
                <a:gd name="connsiteX11" fmla="*/ 56674 w 1657350"/>
                <a:gd name="connsiteY11" fmla="*/ 54769 h 57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657350" h="57150">
                  <a:moveTo>
                    <a:pt x="1605439" y="54769"/>
                  </a:moveTo>
                  <a:cubicBezTo>
                    <a:pt x="1605439" y="54769"/>
                    <a:pt x="1638776" y="50959"/>
                    <a:pt x="1652111" y="22384"/>
                  </a:cubicBezTo>
                  <a:lnTo>
                    <a:pt x="1652111" y="22384"/>
                  </a:lnTo>
                  <a:cubicBezTo>
                    <a:pt x="1652111" y="13811"/>
                    <a:pt x="1645444" y="7144"/>
                    <a:pt x="1636871" y="7144"/>
                  </a:cubicBezTo>
                  <a:lnTo>
                    <a:pt x="44291" y="12859"/>
                  </a:lnTo>
                  <a:lnTo>
                    <a:pt x="23336" y="12859"/>
                  </a:lnTo>
                  <a:cubicBezTo>
                    <a:pt x="14764" y="12859"/>
                    <a:pt x="7144" y="18574"/>
                    <a:pt x="7144" y="26194"/>
                  </a:cubicBezTo>
                  <a:lnTo>
                    <a:pt x="7144" y="26194"/>
                  </a:lnTo>
                  <a:cubicBezTo>
                    <a:pt x="17621" y="45244"/>
                    <a:pt x="40481" y="51911"/>
                    <a:pt x="50959" y="53816"/>
                  </a:cubicBezTo>
                  <a:lnTo>
                    <a:pt x="51911" y="54769"/>
                  </a:lnTo>
                  <a:cubicBezTo>
                    <a:pt x="51911" y="54769"/>
                    <a:pt x="51911" y="54769"/>
                    <a:pt x="51911" y="54769"/>
                  </a:cubicBezTo>
                  <a:lnTo>
                    <a:pt x="56674" y="54769"/>
                  </a:lnTo>
                </a:path>
              </a:pathLst>
            </a:custGeom>
            <a:solidFill>
              <a:srgbClr val="5F6767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" name="Freeform: Shape 32">
              <a:extLst>
                <a:ext uri="{FF2B5EF4-FFF2-40B4-BE49-F238E27FC236}">
                  <a16:creationId xmlns:a16="http://schemas.microsoft.com/office/drawing/2014/main" id="{6BA67E2E-FA56-493D-90E9-54C98E7030BC}"/>
                </a:ext>
              </a:extLst>
            </p:cNvPr>
            <p:cNvSpPr/>
            <p:nvPr/>
          </p:nvSpPr>
          <p:spPr>
            <a:xfrm>
              <a:off x="700575" y="477868"/>
              <a:ext cx="9072285" cy="5916709"/>
            </a:xfrm>
            <a:custGeom>
              <a:avLst/>
              <a:gdLst>
                <a:gd name="connsiteX0" fmla="*/ 1311116 w 1314450"/>
                <a:gd name="connsiteY0" fmla="*/ 813911 h 857250"/>
                <a:gd name="connsiteX1" fmla="*/ 1281589 w 1314450"/>
                <a:gd name="connsiteY1" fmla="*/ 852964 h 857250"/>
                <a:gd name="connsiteX2" fmla="*/ 36671 w 1314450"/>
                <a:gd name="connsiteY2" fmla="*/ 852964 h 857250"/>
                <a:gd name="connsiteX3" fmla="*/ 7144 w 1314450"/>
                <a:gd name="connsiteY3" fmla="*/ 813911 h 857250"/>
                <a:gd name="connsiteX4" fmla="*/ 7144 w 1314450"/>
                <a:gd name="connsiteY4" fmla="*/ 46196 h 857250"/>
                <a:gd name="connsiteX5" fmla="*/ 36671 w 1314450"/>
                <a:gd name="connsiteY5" fmla="*/ 7144 h 857250"/>
                <a:gd name="connsiteX6" fmla="*/ 1281589 w 1314450"/>
                <a:gd name="connsiteY6" fmla="*/ 7144 h 857250"/>
                <a:gd name="connsiteX7" fmla="*/ 1311116 w 1314450"/>
                <a:gd name="connsiteY7" fmla="*/ 46196 h 857250"/>
                <a:gd name="connsiteX8" fmla="*/ 1311116 w 1314450"/>
                <a:gd name="connsiteY8" fmla="*/ 813911 h 8572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314450" h="857250">
                  <a:moveTo>
                    <a:pt x="1311116" y="813911"/>
                  </a:moveTo>
                  <a:cubicBezTo>
                    <a:pt x="1311116" y="834866"/>
                    <a:pt x="1297781" y="852964"/>
                    <a:pt x="1281589" y="852964"/>
                  </a:cubicBezTo>
                  <a:lnTo>
                    <a:pt x="36671" y="852964"/>
                  </a:lnTo>
                  <a:cubicBezTo>
                    <a:pt x="20479" y="852964"/>
                    <a:pt x="7144" y="835819"/>
                    <a:pt x="7144" y="813911"/>
                  </a:cubicBezTo>
                  <a:lnTo>
                    <a:pt x="7144" y="46196"/>
                  </a:lnTo>
                  <a:cubicBezTo>
                    <a:pt x="7144" y="25241"/>
                    <a:pt x="20479" y="7144"/>
                    <a:pt x="36671" y="7144"/>
                  </a:cubicBezTo>
                  <a:lnTo>
                    <a:pt x="1281589" y="7144"/>
                  </a:lnTo>
                  <a:cubicBezTo>
                    <a:pt x="1297781" y="7144"/>
                    <a:pt x="1311116" y="24289"/>
                    <a:pt x="1311116" y="46196"/>
                  </a:cubicBezTo>
                  <a:lnTo>
                    <a:pt x="1311116" y="813911"/>
                  </a:lnTo>
                  <a:close/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" name="Freeform: Shape 33">
              <a:extLst>
                <a:ext uri="{FF2B5EF4-FFF2-40B4-BE49-F238E27FC236}">
                  <a16:creationId xmlns:a16="http://schemas.microsoft.com/office/drawing/2014/main" id="{EA7F85F8-FDD8-4883-87E1-FE4A05B8B77C}"/>
                </a:ext>
              </a:extLst>
            </p:cNvPr>
            <p:cNvSpPr/>
            <p:nvPr/>
          </p:nvSpPr>
          <p:spPr>
            <a:xfrm>
              <a:off x="1088451" y="839448"/>
              <a:ext cx="8283390" cy="5062073"/>
            </a:xfrm>
            <a:custGeom>
              <a:avLst/>
              <a:gdLst>
                <a:gd name="connsiteX0" fmla="*/ 7144 w 1200150"/>
                <a:gd name="connsiteY0" fmla="*/ 7144 h 733425"/>
                <a:gd name="connsiteX1" fmla="*/ 1196816 w 1200150"/>
                <a:gd name="connsiteY1" fmla="*/ 7144 h 733425"/>
                <a:gd name="connsiteX2" fmla="*/ 1196816 w 1200150"/>
                <a:gd name="connsiteY2" fmla="*/ 730091 h 733425"/>
                <a:gd name="connsiteX3" fmla="*/ 7144 w 1200150"/>
                <a:gd name="connsiteY3" fmla="*/ 730091 h 7334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00150" h="733425">
                  <a:moveTo>
                    <a:pt x="7144" y="7144"/>
                  </a:moveTo>
                  <a:lnTo>
                    <a:pt x="1196816" y="7144"/>
                  </a:lnTo>
                  <a:lnTo>
                    <a:pt x="1196816" y="730091"/>
                  </a:lnTo>
                  <a:lnTo>
                    <a:pt x="7144" y="730091"/>
                  </a:lnTo>
                  <a:close/>
                </a:path>
              </a:pathLst>
            </a:custGeom>
            <a:solidFill>
              <a:srgbClr val="F2F2F2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" name="Freeform: Shape 34">
              <a:extLst>
                <a:ext uri="{FF2B5EF4-FFF2-40B4-BE49-F238E27FC236}">
                  <a16:creationId xmlns:a16="http://schemas.microsoft.com/office/drawing/2014/main" id="{49B095F4-5581-4566-BF28-5CDCED95BD5C}"/>
                </a:ext>
              </a:extLst>
            </p:cNvPr>
            <p:cNvSpPr/>
            <p:nvPr/>
          </p:nvSpPr>
          <p:spPr>
            <a:xfrm>
              <a:off x="-548507" y="6164484"/>
              <a:ext cx="11570449" cy="460187"/>
            </a:xfrm>
            <a:custGeom>
              <a:avLst/>
              <a:gdLst>
                <a:gd name="connsiteX0" fmla="*/ 50006 w 1676400"/>
                <a:gd name="connsiteY0" fmla="*/ 7144 h 66675"/>
                <a:gd name="connsiteX1" fmla="*/ 1630204 w 1676400"/>
                <a:gd name="connsiteY1" fmla="*/ 7144 h 66675"/>
                <a:gd name="connsiteX2" fmla="*/ 1672114 w 1676400"/>
                <a:gd name="connsiteY2" fmla="*/ 49054 h 66675"/>
                <a:gd name="connsiteX3" fmla="*/ 1672114 w 1676400"/>
                <a:gd name="connsiteY3" fmla="*/ 57626 h 66675"/>
                <a:gd name="connsiteX4" fmla="*/ 1656874 w 1676400"/>
                <a:gd name="connsiteY4" fmla="*/ 62389 h 66675"/>
                <a:gd name="connsiteX5" fmla="*/ 1654016 w 1676400"/>
                <a:gd name="connsiteY5" fmla="*/ 62389 h 66675"/>
                <a:gd name="connsiteX6" fmla="*/ 29051 w 1676400"/>
                <a:gd name="connsiteY6" fmla="*/ 62389 h 66675"/>
                <a:gd name="connsiteX7" fmla="*/ 21431 w 1676400"/>
                <a:gd name="connsiteY7" fmla="*/ 63341 h 66675"/>
                <a:gd name="connsiteX8" fmla="*/ 7144 w 1676400"/>
                <a:gd name="connsiteY8" fmla="*/ 55721 h 66675"/>
                <a:gd name="connsiteX9" fmla="*/ 7144 w 1676400"/>
                <a:gd name="connsiteY9" fmla="*/ 48101 h 66675"/>
                <a:gd name="connsiteX10" fmla="*/ 50006 w 1676400"/>
                <a:gd name="connsiteY10" fmla="*/ 7144 h 666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676400" h="66675">
                  <a:moveTo>
                    <a:pt x="50006" y="7144"/>
                  </a:moveTo>
                  <a:lnTo>
                    <a:pt x="1630204" y="7144"/>
                  </a:lnTo>
                  <a:cubicBezTo>
                    <a:pt x="1653064" y="7144"/>
                    <a:pt x="1672114" y="26194"/>
                    <a:pt x="1672114" y="49054"/>
                  </a:cubicBezTo>
                  <a:lnTo>
                    <a:pt x="1672114" y="57626"/>
                  </a:lnTo>
                  <a:cubicBezTo>
                    <a:pt x="1672114" y="57626"/>
                    <a:pt x="1674019" y="64294"/>
                    <a:pt x="1656874" y="62389"/>
                  </a:cubicBezTo>
                  <a:cubicBezTo>
                    <a:pt x="1655921" y="62389"/>
                    <a:pt x="1654969" y="62389"/>
                    <a:pt x="1654016" y="62389"/>
                  </a:cubicBezTo>
                  <a:lnTo>
                    <a:pt x="29051" y="62389"/>
                  </a:lnTo>
                  <a:cubicBezTo>
                    <a:pt x="26194" y="62389"/>
                    <a:pt x="24289" y="62389"/>
                    <a:pt x="21431" y="63341"/>
                  </a:cubicBezTo>
                  <a:cubicBezTo>
                    <a:pt x="16669" y="64294"/>
                    <a:pt x="8096" y="64294"/>
                    <a:pt x="7144" y="55721"/>
                  </a:cubicBezTo>
                  <a:lnTo>
                    <a:pt x="7144" y="48101"/>
                  </a:lnTo>
                  <a:cubicBezTo>
                    <a:pt x="8096" y="25241"/>
                    <a:pt x="26194" y="7144"/>
                    <a:pt x="50006" y="7144"/>
                  </a:cubicBezTo>
                  <a:close/>
                </a:path>
              </a:pathLst>
            </a:custGeom>
            <a:solidFill>
              <a:srgbClr val="CCCCCC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6" name="Freeform: Shape 35">
              <a:extLst>
                <a:ext uri="{FF2B5EF4-FFF2-40B4-BE49-F238E27FC236}">
                  <a16:creationId xmlns:a16="http://schemas.microsoft.com/office/drawing/2014/main" id="{74AA8F99-08CB-432F-A52F-E2DE9382F9AF}"/>
                </a:ext>
              </a:extLst>
            </p:cNvPr>
            <p:cNvSpPr/>
            <p:nvPr/>
          </p:nvSpPr>
          <p:spPr>
            <a:xfrm>
              <a:off x="4438629" y="6215033"/>
              <a:ext cx="1618413" cy="184076"/>
            </a:xfrm>
            <a:custGeom>
              <a:avLst/>
              <a:gdLst>
                <a:gd name="connsiteX0" fmla="*/ 1478513 w 1618413"/>
                <a:gd name="connsiteY0" fmla="*/ 177499 h 184076"/>
                <a:gd name="connsiteX1" fmla="*/ 1485084 w 1618413"/>
                <a:gd name="connsiteY1" fmla="*/ 177499 h 184076"/>
                <a:gd name="connsiteX2" fmla="*/ 1502686 w 1618413"/>
                <a:gd name="connsiteY2" fmla="*/ 178122 h 184076"/>
                <a:gd name="connsiteX3" fmla="*/ 1499879 w 1618413"/>
                <a:gd name="connsiteY3" fmla="*/ 178526 h 184076"/>
                <a:gd name="connsiteX4" fmla="*/ 1478513 w 1618413"/>
                <a:gd name="connsiteY4" fmla="*/ 177499 h 184076"/>
                <a:gd name="connsiteX5" fmla="*/ 84799 w 1618413"/>
                <a:gd name="connsiteY5" fmla="*/ 170928 h 184076"/>
                <a:gd name="connsiteX6" fmla="*/ 117666 w 1618413"/>
                <a:gd name="connsiteY6" fmla="*/ 177499 h 184076"/>
                <a:gd name="connsiteX7" fmla="*/ 104518 w 1618413"/>
                <a:gd name="connsiteY7" fmla="*/ 177499 h 184076"/>
                <a:gd name="connsiteX8" fmla="*/ 84799 w 1618413"/>
                <a:gd name="connsiteY8" fmla="*/ 170928 h 184076"/>
                <a:gd name="connsiteX9" fmla="*/ 1603418 w 1618413"/>
                <a:gd name="connsiteY9" fmla="*/ 0 h 184076"/>
                <a:gd name="connsiteX10" fmla="*/ 1616567 w 1618413"/>
                <a:gd name="connsiteY10" fmla="*/ 0 h 184076"/>
                <a:gd name="connsiteX11" fmla="*/ 1511177 w 1618413"/>
                <a:gd name="connsiteY11" fmla="*/ 178423 h 184076"/>
                <a:gd name="connsiteX12" fmla="*/ 1502686 w 1618413"/>
                <a:gd name="connsiteY12" fmla="*/ 178122 h 184076"/>
                <a:gd name="connsiteX13" fmla="*/ 1521501 w 1618413"/>
                <a:gd name="connsiteY13" fmla="*/ 175419 h 184076"/>
                <a:gd name="connsiteX14" fmla="*/ 1603418 w 1618413"/>
                <a:gd name="connsiteY14" fmla="*/ 6571 h 184076"/>
                <a:gd name="connsiteX15" fmla="*/ 5911 w 1618413"/>
                <a:gd name="connsiteY15" fmla="*/ 0 h 184076"/>
                <a:gd name="connsiteX16" fmla="*/ 19060 w 1618413"/>
                <a:gd name="connsiteY16" fmla="*/ 6571 h 184076"/>
                <a:gd name="connsiteX17" fmla="*/ 91379 w 1618413"/>
                <a:gd name="connsiteY17" fmla="*/ 184076 h 184076"/>
                <a:gd name="connsiteX18" fmla="*/ 5911 w 1618413"/>
                <a:gd name="connsiteY18" fmla="*/ 0 h 1840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1618413" h="184076">
                  <a:moveTo>
                    <a:pt x="1478513" y="177499"/>
                  </a:moveTo>
                  <a:lnTo>
                    <a:pt x="1485084" y="177499"/>
                  </a:lnTo>
                  <a:lnTo>
                    <a:pt x="1502686" y="178122"/>
                  </a:lnTo>
                  <a:lnTo>
                    <a:pt x="1499879" y="178526"/>
                  </a:lnTo>
                  <a:cubicBezTo>
                    <a:pt x="1487142" y="179142"/>
                    <a:pt x="1478513" y="177499"/>
                    <a:pt x="1478513" y="177499"/>
                  </a:cubicBezTo>
                  <a:close/>
                  <a:moveTo>
                    <a:pt x="84799" y="170928"/>
                  </a:moveTo>
                  <a:cubicBezTo>
                    <a:pt x="97947" y="177499"/>
                    <a:pt x="104518" y="177499"/>
                    <a:pt x="117666" y="177499"/>
                  </a:cubicBezTo>
                  <a:lnTo>
                    <a:pt x="104518" y="177499"/>
                  </a:lnTo>
                  <a:cubicBezTo>
                    <a:pt x="97947" y="177499"/>
                    <a:pt x="91370" y="177499"/>
                    <a:pt x="84799" y="170928"/>
                  </a:cubicBezTo>
                  <a:close/>
                  <a:moveTo>
                    <a:pt x="1603418" y="0"/>
                  </a:moveTo>
                  <a:lnTo>
                    <a:pt x="1616567" y="0"/>
                  </a:lnTo>
                  <a:cubicBezTo>
                    <a:pt x="1631361" y="152847"/>
                    <a:pt x="1553705" y="176266"/>
                    <a:pt x="1511177" y="178423"/>
                  </a:cubicBezTo>
                  <a:lnTo>
                    <a:pt x="1502686" y="178122"/>
                  </a:lnTo>
                  <a:lnTo>
                    <a:pt x="1521501" y="175419"/>
                  </a:lnTo>
                  <a:cubicBezTo>
                    <a:pt x="1560791" y="165788"/>
                    <a:pt x="1611636" y="129836"/>
                    <a:pt x="1603418" y="6571"/>
                  </a:cubicBezTo>
                  <a:close/>
                  <a:moveTo>
                    <a:pt x="5911" y="0"/>
                  </a:moveTo>
                  <a:lnTo>
                    <a:pt x="19060" y="6571"/>
                  </a:lnTo>
                  <a:cubicBezTo>
                    <a:pt x="19060" y="6571"/>
                    <a:pt x="-20385" y="144631"/>
                    <a:pt x="91379" y="184076"/>
                  </a:cubicBezTo>
                  <a:cubicBezTo>
                    <a:pt x="-33534" y="151202"/>
                    <a:pt x="5911" y="0"/>
                    <a:pt x="5911" y="0"/>
                  </a:cubicBezTo>
                  <a:close/>
                </a:path>
              </a:pathLst>
            </a:custGeom>
            <a:solidFill>
              <a:srgbClr val="4D4D4D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grpSp>
          <p:nvGrpSpPr>
            <p:cNvPr id="37" name="Group 36">
              <a:extLst>
                <a:ext uri="{FF2B5EF4-FFF2-40B4-BE49-F238E27FC236}">
                  <a16:creationId xmlns:a16="http://schemas.microsoft.com/office/drawing/2014/main" id="{DA6C6C16-F0E9-4BC4-8814-75EBBE31463C}"/>
                </a:ext>
              </a:extLst>
            </p:cNvPr>
            <p:cNvGrpSpPr/>
            <p:nvPr/>
          </p:nvGrpSpPr>
          <p:grpSpPr>
            <a:xfrm>
              <a:off x="1606" y="6382978"/>
              <a:ext cx="413937" cy="115242"/>
              <a:chOff x="5955" y="6353672"/>
              <a:chExt cx="413937" cy="115242"/>
            </a:xfrm>
          </p:grpSpPr>
          <p:sp>
            <p:nvSpPr>
              <p:cNvPr id="42" name="Rectangle: Rounded Corners 41">
                <a:extLst>
                  <a:ext uri="{FF2B5EF4-FFF2-40B4-BE49-F238E27FC236}">
                    <a16:creationId xmlns:a16="http://schemas.microsoft.com/office/drawing/2014/main" id="{F81E48B0-F55D-4D23-9BCF-FE944855F802}"/>
                  </a:ext>
                </a:extLst>
              </p:cNvPr>
              <p:cNvSpPr/>
              <p:nvPr/>
            </p:nvSpPr>
            <p:spPr>
              <a:xfrm>
                <a:off x="5955" y="6353672"/>
                <a:ext cx="413937" cy="115242"/>
              </a:xfrm>
              <a:prstGeom prst="roundRect">
                <a:avLst>
                  <a:gd name="adj" fmla="val 28154"/>
                </a:avLst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43" name="Rectangle: Rounded Corners 42">
                <a:extLst>
                  <a:ext uri="{FF2B5EF4-FFF2-40B4-BE49-F238E27FC236}">
                    <a16:creationId xmlns:a16="http://schemas.microsoft.com/office/drawing/2014/main" id="{A132C0BC-A2F9-4B9F-9EBF-3F576CA19F6B}"/>
                  </a:ext>
                </a:extLst>
              </p:cNvPr>
              <p:cNvSpPr/>
              <p:nvPr/>
            </p:nvSpPr>
            <p:spPr>
              <a:xfrm>
                <a:off x="99417" y="6382279"/>
                <a:ext cx="227012" cy="55272"/>
              </a:xfrm>
              <a:prstGeom prst="roundRect">
                <a:avLst>
                  <a:gd name="adj" fmla="val 28154"/>
                </a:avLst>
              </a:prstGeom>
              <a:solidFill>
                <a:schemeClr val="tx1">
                  <a:lumMod val="65000"/>
                  <a:lumOff val="3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grpSp>
          <p:nvGrpSpPr>
            <p:cNvPr id="38" name="Group 37">
              <a:extLst>
                <a:ext uri="{FF2B5EF4-FFF2-40B4-BE49-F238E27FC236}">
                  <a16:creationId xmlns:a16="http://schemas.microsoft.com/office/drawing/2014/main" id="{3329DF56-4123-46CB-8A75-EA8600376B88}"/>
                </a:ext>
              </a:extLst>
            </p:cNvPr>
            <p:cNvGrpSpPr/>
            <p:nvPr/>
          </p:nvGrpSpPr>
          <p:grpSpPr>
            <a:xfrm>
              <a:off x="9855291" y="6381600"/>
              <a:ext cx="885989" cy="115242"/>
              <a:chOff x="5955" y="6353672"/>
              <a:chExt cx="413937" cy="115242"/>
            </a:xfrm>
          </p:grpSpPr>
          <p:sp>
            <p:nvSpPr>
              <p:cNvPr id="40" name="Rectangle: Rounded Corners 39">
                <a:extLst>
                  <a:ext uri="{FF2B5EF4-FFF2-40B4-BE49-F238E27FC236}">
                    <a16:creationId xmlns:a16="http://schemas.microsoft.com/office/drawing/2014/main" id="{DFEC8DB6-BD09-4309-BB92-CED67A98450B}"/>
                  </a:ext>
                </a:extLst>
              </p:cNvPr>
              <p:cNvSpPr/>
              <p:nvPr/>
            </p:nvSpPr>
            <p:spPr>
              <a:xfrm>
                <a:off x="5955" y="6353672"/>
                <a:ext cx="413937" cy="115242"/>
              </a:xfrm>
              <a:prstGeom prst="roundRect">
                <a:avLst>
                  <a:gd name="adj" fmla="val 28154"/>
                </a:avLst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41" name="Rectangle: Rounded Corners 40">
                <a:extLst>
                  <a:ext uri="{FF2B5EF4-FFF2-40B4-BE49-F238E27FC236}">
                    <a16:creationId xmlns:a16="http://schemas.microsoft.com/office/drawing/2014/main" id="{B8FEDFEF-9E32-44B3-B32F-5C5E5EC77337}"/>
                  </a:ext>
                </a:extLst>
              </p:cNvPr>
              <p:cNvSpPr/>
              <p:nvPr/>
            </p:nvSpPr>
            <p:spPr>
              <a:xfrm>
                <a:off x="84761" y="6382279"/>
                <a:ext cx="256326" cy="55272"/>
              </a:xfrm>
              <a:prstGeom prst="roundRect">
                <a:avLst>
                  <a:gd name="adj" fmla="val 28154"/>
                </a:avLst>
              </a:prstGeom>
              <a:solidFill>
                <a:schemeClr val="tx1">
                  <a:lumMod val="65000"/>
                  <a:lumOff val="3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</p:grpSp>
        <p:sp>
          <p:nvSpPr>
            <p:cNvPr id="39" name="Freeform: Shape 38">
              <a:extLst>
                <a:ext uri="{FF2B5EF4-FFF2-40B4-BE49-F238E27FC236}">
                  <a16:creationId xmlns:a16="http://schemas.microsoft.com/office/drawing/2014/main" id="{DD04FC52-8A81-4E20-9DAA-D0775BE44390}"/>
                </a:ext>
              </a:extLst>
            </p:cNvPr>
            <p:cNvSpPr/>
            <p:nvPr/>
          </p:nvSpPr>
          <p:spPr>
            <a:xfrm>
              <a:off x="3892805" y="496953"/>
              <a:ext cx="5479036" cy="5431217"/>
            </a:xfrm>
            <a:custGeom>
              <a:avLst/>
              <a:gdLst>
                <a:gd name="connsiteX0" fmla="*/ 2567127 w 4009217"/>
                <a:gd name="connsiteY0" fmla="*/ 30683 h 4295590"/>
                <a:gd name="connsiteX1" fmla="*/ 3798529 w 4009217"/>
                <a:gd name="connsiteY1" fmla="*/ 30683 h 4295590"/>
                <a:gd name="connsiteX2" fmla="*/ 4007172 w 4009217"/>
                <a:gd name="connsiteY2" fmla="*/ 272054 h 4295590"/>
                <a:gd name="connsiteX3" fmla="*/ 3998990 w 4009217"/>
                <a:gd name="connsiteY3" fmla="*/ 4268999 h 4295590"/>
                <a:gd name="connsiteX4" fmla="*/ 30683 w 4009217"/>
                <a:gd name="connsiteY4" fmla="*/ 4268999 h 4295590"/>
                <a:gd name="connsiteX0" fmla="*/ 2536444 w 3976489"/>
                <a:gd name="connsiteY0" fmla="*/ 0 h 4238316"/>
                <a:gd name="connsiteX1" fmla="*/ 3976489 w 3976489"/>
                <a:gd name="connsiteY1" fmla="*/ 241371 h 4238316"/>
                <a:gd name="connsiteX2" fmla="*/ 3968307 w 3976489"/>
                <a:gd name="connsiteY2" fmla="*/ 4238316 h 4238316"/>
                <a:gd name="connsiteX3" fmla="*/ 0 w 3976489"/>
                <a:gd name="connsiteY3" fmla="*/ 4238316 h 4238316"/>
                <a:gd name="connsiteX0" fmla="*/ 2536444 w 3976489"/>
                <a:gd name="connsiteY0" fmla="*/ 0 h 4238316"/>
                <a:gd name="connsiteX1" fmla="*/ 3976489 w 3976489"/>
                <a:gd name="connsiteY1" fmla="*/ 213683 h 4238316"/>
                <a:gd name="connsiteX2" fmla="*/ 3968307 w 3976489"/>
                <a:gd name="connsiteY2" fmla="*/ 4238316 h 4238316"/>
                <a:gd name="connsiteX3" fmla="*/ 0 w 3976489"/>
                <a:gd name="connsiteY3" fmla="*/ 4238316 h 4238316"/>
                <a:gd name="connsiteX0" fmla="*/ 2473335 w 3976489"/>
                <a:gd name="connsiteY0" fmla="*/ 0 h 4035268"/>
                <a:gd name="connsiteX1" fmla="*/ 3976489 w 3976489"/>
                <a:gd name="connsiteY1" fmla="*/ 10635 h 4035268"/>
                <a:gd name="connsiteX2" fmla="*/ 3968307 w 3976489"/>
                <a:gd name="connsiteY2" fmla="*/ 4035268 h 4035268"/>
                <a:gd name="connsiteX3" fmla="*/ 0 w 3976489"/>
                <a:gd name="connsiteY3" fmla="*/ 4035268 h 40352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976489" h="4035268">
                  <a:moveTo>
                    <a:pt x="2473335" y="0"/>
                  </a:moveTo>
                  <a:lnTo>
                    <a:pt x="3976489" y="10635"/>
                  </a:lnTo>
                  <a:cubicBezTo>
                    <a:pt x="3973762" y="1342950"/>
                    <a:pt x="3971034" y="2702953"/>
                    <a:pt x="3968307" y="4035268"/>
                  </a:cubicBezTo>
                  <a:lnTo>
                    <a:pt x="0" y="4035268"/>
                  </a:lnTo>
                </a:path>
              </a:pathLst>
            </a:custGeom>
            <a:solidFill>
              <a:srgbClr val="999999">
                <a:alpha val="10000"/>
              </a:srgb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</p:grpSp>
      <p:sp>
        <p:nvSpPr>
          <p:cNvPr id="51" name="Graphic 12">
            <a:extLst>
              <a:ext uri="{FF2B5EF4-FFF2-40B4-BE49-F238E27FC236}">
                <a16:creationId xmlns:a16="http://schemas.microsoft.com/office/drawing/2014/main" id="{C6AA338E-D16C-486E-9FCD-4AD6E8E873D9}"/>
              </a:ext>
            </a:extLst>
          </p:cNvPr>
          <p:cNvSpPr/>
          <p:nvPr/>
        </p:nvSpPr>
        <p:spPr>
          <a:xfrm>
            <a:off x="1818662" y="1567918"/>
            <a:ext cx="1943343" cy="4796991"/>
          </a:xfrm>
          <a:custGeom>
            <a:avLst/>
            <a:gdLst>
              <a:gd name="connsiteX0" fmla="*/ 10001 w 1809750"/>
              <a:gd name="connsiteY0" fmla="*/ 4380249 h 4467225"/>
              <a:gd name="connsiteX1" fmla="*/ 33814 w 1809750"/>
              <a:gd name="connsiteY1" fmla="*/ 4357389 h 4467225"/>
              <a:gd name="connsiteX2" fmla="*/ 68104 w 1809750"/>
              <a:gd name="connsiteY2" fmla="*/ 4343101 h 4467225"/>
              <a:gd name="connsiteX3" fmla="*/ 128111 w 1809750"/>
              <a:gd name="connsiteY3" fmla="*/ 4262139 h 4467225"/>
              <a:gd name="connsiteX4" fmla="*/ 157639 w 1809750"/>
              <a:gd name="connsiteY4" fmla="*/ 4100214 h 4467225"/>
              <a:gd name="connsiteX5" fmla="*/ 220504 w 1809750"/>
              <a:gd name="connsiteY5" fmla="*/ 3863994 h 4467225"/>
              <a:gd name="connsiteX6" fmla="*/ 242411 w 1809750"/>
              <a:gd name="connsiteY6" fmla="*/ 3805891 h 4467225"/>
              <a:gd name="connsiteX7" fmla="*/ 268129 w 1809750"/>
              <a:gd name="connsiteY7" fmla="*/ 3699211 h 4467225"/>
              <a:gd name="connsiteX8" fmla="*/ 328136 w 1809750"/>
              <a:gd name="connsiteY8" fmla="*/ 3422034 h 4467225"/>
              <a:gd name="connsiteX9" fmla="*/ 327184 w 1809750"/>
              <a:gd name="connsiteY9" fmla="*/ 3396316 h 4467225"/>
              <a:gd name="connsiteX10" fmla="*/ 328136 w 1809750"/>
              <a:gd name="connsiteY10" fmla="*/ 3382029 h 4467225"/>
              <a:gd name="connsiteX11" fmla="*/ 370999 w 1809750"/>
              <a:gd name="connsiteY11" fmla="*/ 3260109 h 4467225"/>
              <a:gd name="connsiteX12" fmla="*/ 386239 w 1809750"/>
              <a:gd name="connsiteY12" fmla="*/ 3223914 h 4467225"/>
              <a:gd name="connsiteX13" fmla="*/ 406241 w 1809750"/>
              <a:gd name="connsiteY13" fmla="*/ 3121996 h 4467225"/>
              <a:gd name="connsiteX14" fmla="*/ 423386 w 1809750"/>
              <a:gd name="connsiteY14" fmla="*/ 3035319 h 4467225"/>
              <a:gd name="connsiteX15" fmla="*/ 434816 w 1809750"/>
              <a:gd name="connsiteY15" fmla="*/ 2983884 h 4467225"/>
              <a:gd name="connsiteX16" fmla="*/ 461486 w 1809750"/>
              <a:gd name="connsiteY16" fmla="*/ 2818149 h 4467225"/>
              <a:gd name="connsiteX17" fmla="*/ 471011 w 1809750"/>
              <a:gd name="connsiteY17" fmla="*/ 2784811 h 4467225"/>
              <a:gd name="connsiteX18" fmla="*/ 476726 w 1809750"/>
              <a:gd name="connsiteY18" fmla="*/ 2732424 h 4467225"/>
              <a:gd name="connsiteX19" fmla="*/ 495776 w 1809750"/>
              <a:gd name="connsiteY19" fmla="*/ 2643841 h 4467225"/>
              <a:gd name="connsiteX20" fmla="*/ 503396 w 1809750"/>
              <a:gd name="connsiteY20" fmla="*/ 2624791 h 4467225"/>
              <a:gd name="connsiteX21" fmla="*/ 504349 w 1809750"/>
              <a:gd name="connsiteY21" fmla="*/ 2537161 h 4467225"/>
              <a:gd name="connsiteX22" fmla="*/ 511016 w 1809750"/>
              <a:gd name="connsiteY22" fmla="*/ 2502871 h 4467225"/>
              <a:gd name="connsiteX23" fmla="*/ 538639 w 1809750"/>
              <a:gd name="connsiteY23" fmla="*/ 2290464 h 4467225"/>
              <a:gd name="connsiteX24" fmla="*/ 539591 w 1809750"/>
              <a:gd name="connsiteY24" fmla="*/ 2259984 h 4467225"/>
              <a:gd name="connsiteX25" fmla="*/ 559594 w 1809750"/>
              <a:gd name="connsiteY25" fmla="*/ 2226646 h 4467225"/>
              <a:gd name="connsiteX26" fmla="*/ 558641 w 1809750"/>
              <a:gd name="connsiteY26" fmla="*/ 2183784 h 4467225"/>
              <a:gd name="connsiteX27" fmla="*/ 561499 w 1809750"/>
              <a:gd name="connsiteY27" fmla="*/ 2168544 h 4467225"/>
              <a:gd name="connsiteX28" fmla="*/ 554831 w 1809750"/>
              <a:gd name="connsiteY28" fmla="*/ 2102821 h 4467225"/>
              <a:gd name="connsiteX29" fmla="*/ 529114 w 1809750"/>
              <a:gd name="connsiteY29" fmla="*/ 2085676 h 4467225"/>
              <a:gd name="connsiteX30" fmla="*/ 493871 w 1809750"/>
              <a:gd name="connsiteY30" fmla="*/ 2092344 h 4467225"/>
              <a:gd name="connsiteX31" fmla="*/ 492919 w 1809750"/>
              <a:gd name="connsiteY31" fmla="*/ 2084724 h 4467225"/>
              <a:gd name="connsiteX32" fmla="*/ 520541 w 1809750"/>
              <a:gd name="connsiteY32" fmla="*/ 2079961 h 4467225"/>
              <a:gd name="connsiteX33" fmla="*/ 520541 w 1809750"/>
              <a:gd name="connsiteY33" fmla="*/ 2075199 h 4467225"/>
              <a:gd name="connsiteX34" fmla="*/ 474821 w 1809750"/>
              <a:gd name="connsiteY34" fmla="*/ 2063769 h 4467225"/>
              <a:gd name="connsiteX35" fmla="*/ 488156 w 1809750"/>
              <a:gd name="connsiteY35" fmla="*/ 2009476 h 4467225"/>
              <a:gd name="connsiteX36" fmla="*/ 579596 w 1809750"/>
              <a:gd name="connsiteY36" fmla="*/ 1892319 h 4467225"/>
              <a:gd name="connsiteX37" fmla="*/ 533876 w 1809750"/>
              <a:gd name="connsiteY37" fmla="*/ 1886604 h 4467225"/>
              <a:gd name="connsiteX38" fmla="*/ 513874 w 1809750"/>
              <a:gd name="connsiteY38" fmla="*/ 1897081 h 4467225"/>
              <a:gd name="connsiteX39" fmla="*/ 461486 w 1809750"/>
              <a:gd name="connsiteY39" fmla="*/ 1948516 h 4467225"/>
              <a:gd name="connsiteX40" fmla="*/ 420529 w 1809750"/>
              <a:gd name="connsiteY40" fmla="*/ 2017096 h 4467225"/>
              <a:gd name="connsiteX41" fmla="*/ 432911 w 1809750"/>
              <a:gd name="connsiteY41" fmla="*/ 2049481 h 4467225"/>
              <a:gd name="connsiteX42" fmla="*/ 444341 w 1809750"/>
              <a:gd name="connsiteY42" fmla="*/ 2054244 h 4467225"/>
              <a:gd name="connsiteX43" fmla="*/ 410051 w 1809750"/>
              <a:gd name="connsiteY43" fmla="*/ 2059959 h 4467225"/>
              <a:gd name="connsiteX44" fmla="*/ 412909 w 1809750"/>
              <a:gd name="connsiteY44" fmla="*/ 2079961 h 4467225"/>
              <a:gd name="connsiteX45" fmla="*/ 409099 w 1809750"/>
              <a:gd name="connsiteY45" fmla="*/ 2084724 h 4467225"/>
              <a:gd name="connsiteX46" fmla="*/ 387191 w 1809750"/>
              <a:gd name="connsiteY46" fmla="*/ 2069484 h 4467225"/>
              <a:gd name="connsiteX47" fmla="*/ 366236 w 1809750"/>
              <a:gd name="connsiteY47" fmla="*/ 2029479 h 4467225"/>
              <a:gd name="connsiteX48" fmla="*/ 348139 w 1809750"/>
              <a:gd name="connsiteY48" fmla="*/ 2004714 h 4467225"/>
              <a:gd name="connsiteX49" fmla="*/ 322421 w 1809750"/>
              <a:gd name="connsiteY49" fmla="*/ 1957089 h 4467225"/>
              <a:gd name="connsiteX50" fmla="*/ 289084 w 1809750"/>
              <a:gd name="connsiteY50" fmla="*/ 1910416 h 4467225"/>
              <a:gd name="connsiteX51" fmla="*/ 259556 w 1809750"/>
              <a:gd name="connsiteY51" fmla="*/ 1877079 h 4467225"/>
              <a:gd name="connsiteX52" fmla="*/ 264319 w 1809750"/>
              <a:gd name="connsiteY52" fmla="*/ 1872316 h 4467225"/>
              <a:gd name="connsiteX53" fmla="*/ 278606 w 1809750"/>
              <a:gd name="connsiteY53" fmla="*/ 1881841 h 4467225"/>
              <a:gd name="connsiteX54" fmla="*/ 149066 w 1809750"/>
              <a:gd name="connsiteY54" fmla="*/ 1581804 h 4467225"/>
              <a:gd name="connsiteX55" fmla="*/ 109061 w 1809750"/>
              <a:gd name="connsiteY55" fmla="*/ 1461789 h 4467225"/>
              <a:gd name="connsiteX56" fmla="*/ 106204 w 1809750"/>
              <a:gd name="connsiteY56" fmla="*/ 1429404 h 4467225"/>
              <a:gd name="connsiteX57" fmla="*/ 111919 w 1809750"/>
              <a:gd name="connsiteY57" fmla="*/ 1353204 h 4467225"/>
              <a:gd name="connsiteX58" fmla="*/ 133826 w 1809750"/>
              <a:gd name="connsiteY58" fmla="*/ 1303674 h 4467225"/>
              <a:gd name="connsiteX59" fmla="*/ 206216 w 1809750"/>
              <a:gd name="connsiteY59" fmla="*/ 1160799 h 4467225"/>
              <a:gd name="connsiteX60" fmla="*/ 220504 w 1809750"/>
              <a:gd name="connsiteY60" fmla="*/ 1133176 h 4467225"/>
              <a:gd name="connsiteX61" fmla="*/ 246221 w 1809750"/>
              <a:gd name="connsiteY61" fmla="*/ 1089361 h 4467225"/>
              <a:gd name="connsiteX62" fmla="*/ 299561 w 1809750"/>
              <a:gd name="connsiteY62" fmla="*/ 986491 h 4467225"/>
              <a:gd name="connsiteX63" fmla="*/ 347186 w 1809750"/>
              <a:gd name="connsiteY63" fmla="*/ 891241 h 4467225"/>
              <a:gd name="connsiteX64" fmla="*/ 365284 w 1809750"/>
              <a:gd name="connsiteY64" fmla="*/ 840759 h 4467225"/>
              <a:gd name="connsiteX65" fmla="*/ 372904 w 1809750"/>
              <a:gd name="connsiteY65" fmla="*/ 817899 h 4467225"/>
              <a:gd name="connsiteX66" fmla="*/ 407194 w 1809750"/>
              <a:gd name="connsiteY66" fmla="*/ 750271 h 4467225"/>
              <a:gd name="connsiteX67" fmla="*/ 456724 w 1809750"/>
              <a:gd name="connsiteY67" fmla="*/ 719791 h 4467225"/>
              <a:gd name="connsiteX68" fmla="*/ 571024 w 1809750"/>
              <a:gd name="connsiteY68" fmla="*/ 684549 h 4467225"/>
              <a:gd name="connsiteX69" fmla="*/ 671036 w 1809750"/>
              <a:gd name="connsiteY69" fmla="*/ 632161 h 4467225"/>
              <a:gd name="connsiteX70" fmla="*/ 683419 w 1809750"/>
              <a:gd name="connsiteY70" fmla="*/ 614064 h 4467225"/>
              <a:gd name="connsiteX71" fmla="*/ 693896 w 1809750"/>
              <a:gd name="connsiteY71" fmla="*/ 548341 h 4467225"/>
              <a:gd name="connsiteX72" fmla="*/ 699611 w 1809750"/>
              <a:gd name="connsiteY72" fmla="*/ 438804 h 4467225"/>
              <a:gd name="connsiteX73" fmla="*/ 694849 w 1809750"/>
              <a:gd name="connsiteY73" fmla="*/ 383559 h 4467225"/>
              <a:gd name="connsiteX74" fmla="*/ 717709 w 1809750"/>
              <a:gd name="connsiteY74" fmla="*/ 281641 h 4467225"/>
              <a:gd name="connsiteX75" fmla="*/ 747236 w 1809750"/>
              <a:gd name="connsiteY75" fmla="*/ 187344 h 4467225"/>
              <a:gd name="connsiteX76" fmla="*/ 762476 w 1809750"/>
              <a:gd name="connsiteY76" fmla="*/ 163531 h 4467225"/>
              <a:gd name="connsiteX77" fmla="*/ 824389 w 1809750"/>
              <a:gd name="connsiteY77" fmla="*/ 91141 h 4467225"/>
              <a:gd name="connsiteX78" fmla="*/ 857726 w 1809750"/>
              <a:gd name="connsiteY78" fmla="*/ 42564 h 4467225"/>
              <a:gd name="connsiteX79" fmla="*/ 879634 w 1809750"/>
              <a:gd name="connsiteY79" fmla="*/ 35896 h 4467225"/>
              <a:gd name="connsiteX80" fmla="*/ 904399 w 1809750"/>
              <a:gd name="connsiteY80" fmla="*/ 30181 h 4467225"/>
              <a:gd name="connsiteX81" fmla="*/ 982504 w 1809750"/>
              <a:gd name="connsiteY81" fmla="*/ 11131 h 4467225"/>
              <a:gd name="connsiteX82" fmla="*/ 1059656 w 1809750"/>
              <a:gd name="connsiteY82" fmla="*/ 31134 h 4467225"/>
              <a:gd name="connsiteX83" fmla="*/ 1208246 w 1809750"/>
              <a:gd name="connsiteY83" fmla="*/ 231159 h 4467225"/>
              <a:gd name="connsiteX84" fmla="*/ 1225391 w 1809750"/>
              <a:gd name="connsiteY84" fmla="*/ 466426 h 4467225"/>
              <a:gd name="connsiteX85" fmla="*/ 1224439 w 1809750"/>
              <a:gd name="connsiteY85" fmla="*/ 476904 h 4467225"/>
              <a:gd name="connsiteX86" fmla="*/ 1233011 w 1809750"/>
              <a:gd name="connsiteY86" fmla="*/ 670261 h 4467225"/>
              <a:gd name="connsiteX87" fmla="*/ 1278731 w 1809750"/>
              <a:gd name="connsiteY87" fmla="*/ 721696 h 4467225"/>
              <a:gd name="connsiteX88" fmla="*/ 1348264 w 1809750"/>
              <a:gd name="connsiteY88" fmla="*/ 732174 h 4467225"/>
              <a:gd name="connsiteX89" fmla="*/ 1381601 w 1809750"/>
              <a:gd name="connsiteY89" fmla="*/ 755986 h 4467225"/>
              <a:gd name="connsiteX90" fmla="*/ 1409224 w 1809750"/>
              <a:gd name="connsiteY90" fmla="*/ 801706 h 4467225"/>
              <a:gd name="connsiteX91" fmla="*/ 1417796 w 1809750"/>
              <a:gd name="connsiteY91" fmla="*/ 820756 h 4467225"/>
              <a:gd name="connsiteX92" fmla="*/ 1447324 w 1809750"/>
              <a:gd name="connsiteY92" fmla="*/ 879811 h 4467225"/>
              <a:gd name="connsiteX93" fmla="*/ 1549241 w 1809750"/>
              <a:gd name="connsiteY93" fmla="*/ 1010304 h 4467225"/>
              <a:gd name="connsiteX94" fmla="*/ 1579721 w 1809750"/>
              <a:gd name="connsiteY94" fmla="*/ 1043641 h 4467225"/>
              <a:gd name="connsiteX95" fmla="*/ 1634014 w 1809750"/>
              <a:gd name="connsiteY95" fmla="*/ 1114126 h 4467225"/>
              <a:gd name="connsiteX96" fmla="*/ 1742599 w 1809750"/>
              <a:gd name="connsiteY96" fmla="*/ 1255096 h 4467225"/>
              <a:gd name="connsiteX97" fmla="*/ 1774031 w 1809750"/>
              <a:gd name="connsiteY97" fmla="*/ 1312246 h 4467225"/>
              <a:gd name="connsiteX98" fmla="*/ 1797844 w 1809750"/>
              <a:gd name="connsiteY98" fmla="*/ 1354156 h 4467225"/>
              <a:gd name="connsiteX99" fmla="*/ 1806416 w 1809750"/>
              <a:gd name="connsiteY99" fmla="*/ 1372254 h 4467225"/>
              <a:gd name="connsiteX100" fmla="*/ 1801654 w 1809750"/>
              <a:gd name="connsiteY100" fmla="*/ 1457026 h 4467225"/>
              <a:gd name="connsiteX101" fmla="*/ 1762601 w 1809750"/>
              <a:gd name="connsiteY101" fmla="*/ 1607521 h 4467225"/>
              <a:gd name="connsiteX102" fmla="*/ 1740694 w 1809750"/>
              <a:gd name="connsiteY102" fmla="*/ 1665624 h 4467225"/>
              <a:gd name="connsiteX103" fmla="*/ 1700689 w 1809750"/>
              <a:gd name="connsiteY103" fmla="*/ 1787544 h 4467225"/>
              <a:gd name="connsiteX104" fmla="*/ 1698784 w 1809750"/>
              <a:gd name="connsiteY104" fmla="*/ 1793259 h 4467225"/>
              <a:gd name="connsiteX105" fmla="*/ 1686401 w 1809750"/>
              <a:gd name="connsiteY105" fmla="*/ 1869459 h 4467225"/>
              <a:gd name="connsiteX106" fmla="*/ 1653064 w 1809750"/>
              <a:gd name="connsiteY106" fmla="*/ 1898034 h 4467225"/>
              <a:gd name="connsiteX107" fmla="*/ 1609249 w 1809750"/>
              <a:gd name="connsiteY107" fmla="*/ 2004714 h 4467225"/>
              <a:gd name="connsiteX108" fmla="*/ 1568291 w 1809750"/>
              <a:gd name="connsiteY108" fmla="*/ 2011381 h 4467225"/>
              <a:gd name="connsiteX109" fmla="*/ 1535906 w 1809750"/>
              <a:gd name="connsiteY109" fmla="*/ 1998046 h 4467225"/>
              <a:gd name="connsiteX110" fmla="*/ 1582579 w 1809750"/>
              <a:gd name="connsiteY110" fmla="*/ 1964709 h 4467225"/>
              <a:gd name="connsiteX111" fmla="*/ 1499711 w 1809750"/>
              <a:gd name="connsiteY111" fmla="*/ 1878984 h 4467225"/>
              <a:gd name="connsiteX112" fmla="*/ 1486376 w 1809750"/>
              <a:gd name="connsiteY112" fmla="*/ 1865649 h 4467225"/>
              <a:gd name="connsiteX113" fmla="*/ 1426369 w 1809750"/>
              <a:gd name="connsiteY113" fmla="*/ 1834216 h 4467225"/>
              <a:gd name="connsiteX114" fmla="*/ 1479709 w 1809750"/>
              <a:gd name="connsiteY114" fmla="*/ 1908511 h 4467225"/>
              <a:gd name="connsiteX115" fmla="*/ 1511141 w 1809750"/>
              <a:gd name="connsiteY115" fmla="*/ 1983759 h 4467225"/>
              <a:gd name="connsiteX116" fmla="*/ 1507331 w 1809750"/>
              <a:gd name="connsiteY116" fmla="*/ 2011381 h 4467225"/>
              <a:gd name="connsiteX117" fmla="*/ 1484471 w 1809750"/>
              <a:gd name="connsiteY117" fmla="*/ 2006619 h 4467225"/>
              <a:gd name="connsiteX118" fmla="*/ 1446371 w 1809750"/>
              <a:gd name="connsiteY118" fmla="*/ 2034241 h 4467225"/>
              <a:gd name="connsiteX119" fmla="*/ 1463516 w 1809750"/>
              <a:gd name="connsiteY119" fmla="*/ 2120919 h 4467225"/>
              <a:gd name="connsiteX120" fmla="*/ 1468279 w 1809750"/>
              <a:gd name="connsiteY120" fmla="*/ 2202834 h 4467225"/>
              <a:gd name="connsiteX121" fmla="*/ 1472089 w 1809750"/>
              <a:gd name="connsiteY121" fmla="*/ 2251411 h 4467225"/>
              <a:gd name="connsiteX122" fmla="*/ 1468279 w 1809750"/>
              <a:gd name="connsiteY122" fmla="*/ 2393334 h 4467225"/>
              <a:gd name="connsiteX123" fmla="*/ 1453991 w 1809750"/>
              <a:gd name="connsiteY123" fmla="*/ 2605741 h 4467225"/>
              <a:gd name="connsiteX124" fmla="*/ 1438751 w 1809750"/>
              <a:gd name="connsiteY124" fmla="*/ 2816244 h 4467225"/>
              <a:gd name="connsiteX125" fmla="*/ 1432084 w 1809750"/>
              <a:gd name="connsiteY125" fmla="*/ 2962929 h 4467225"/>
              <a:gd name="connsiteX126" fmla="*/ 1424464 w 1809750"/>
              <a:gd name="connsiteY126" fmla="*/ 3218199 h 4467225"/>
              <a:gd name="connsiteX127" fmla="*/ 1418749 w 1809750"/>
              <a:gd name="connsiteY127" fmla="*/ 3379171 h 4467225"/>
              <a:gd name="connsiteX128" fmla="*/ 1428274 w 1809750"/>
              <a:gd name="connsiteY128" fmla="*/ 3838276 h 4467225"/>
              <a:gd name="connsiteX129" fmla="*/ 1414939 w 1809750"/>
              <a:gd name="connsiteY129" fmla="*/ 4017346 h 4467225"/>
              <a:gd name="connsiteX130" fmla="*/ 1406366 w 1809750"/>
              <a:gd name="connsiteY130" fmla="*/ 4130694 h 4467225"/>
              <a:gd name="connsiteX131" fmla="*/ 1394936 w 1809750"/>
              <a:gd name="connsiteY131" fmla="*/ 4244041 h 4467225"/>
              <a:gd name="connsiteX132" fmla="*/ 1393031 w 1809750"/>
              <a:gd name="connsiteY132" fmla="*/ 4272616 h 4467225"/>
              <a:gd name="connsiteX133" fmla="*/ 1384459 w 1809750"/>
              <a:gd name="connsiteY133" fmla="*/ 4389774 h 4467225"/>
              <a:gd name="connsiteX134" fmla="*/ 1368266 w 1809750"/>
              <a:gd name="connsiteY134" fmla="*/ 4402156 h 4467225"/>
              <a:gd name="connsiteX135" fmla="*/ 1309211 w 1809750"/>
              <a:gd name="connsiteY135" fmla="*/ 4403109 h 4467225"/>
              <a:gd name="connsiteX136" fmla="*/ 1240631 w 1809750"/>
              <a:gd name="connsiteY136" fmla="*/ 4461211 h 4467225"/>
              <a:gd name="connsiteX137" fmla="*/ 1121569 w 1809750"/>
              <a:gd name="connsiteY137" fmla="*/ 4468831 h 4467225"/>
              <a:gd name="connsiteX138" fmla="*/ 1091089 w 1809750"/>
              <a:gd name="connsiteY138" fmla="*/ 4445971 h 4467225"/>
              <a:gd name="connsiteX139" fmla="*/ 1068229 w 1809750"/>
              <a:gd name="connsiteY139" fmla="*/ 4360246 h 4467225"/>
              <a:gd name="connsiteX140" fmla="*/ 1052989 w 1809750"/>
              <a:gd name="connsiteY140" fmla="*/ 4259281 h 4467225"/>
              <a:gd name="connsiteX141" fmla="*/ 1070134 w 1809750"/>
              <a:gd name="connsiteY141" fmla="*/ 4195464 h 4467225"/>
              <a:gd name="connsiteX142" fmla="*/ 1084421 w 1809750"/>
              <a:gd name="connsiteY142" fmla="*/ 4105929 h 4467225"/>
              <a:gd name="connsiteX143" fmla="*/ 1085374 w 1809750"/>
              <a:gd name="connsiteY143" fmla="*/ 3964959 h 4467225"/>
              <a:gd name="connsiteX144" fmla="*/ 1090136 w 1809750"/>
              <a:gd name="connsiteY144" fmla="*/ 3763981 h 4467225"/>
              <a:gd name="connsiteX145" fmla="*/ 1090136 w 1809750"/>
              <a:gd name="connsiteY145" fmla="*/ 3575386 h 4467225"/>
              <a:gd name="connsiteX146" fmla="*/ 1091089 w 1809750"/>
              <a:gd name="connsiteY146" fmla="*/ 3440131 h 4467225"/>
              <a:gd name="connsiteX147" fmla="*/ 1084421 w 1809750"/>
              <a:gd name="connsiteY147" fmla="*/ 3398221 h 4467225"/>
              <a:gd name="connsiteX148" fmla="*/ 1083469 w 1809750"/>
              <a:gd name="connsiteY148" fmla="*/ 3383934 h 4467225"/>
              <a:gd name="connsiteX149" fmla="*/ 1088231 w 1809750"/>
              <a:gd name="connsiteY149" fmla="*/ 3122949 h 4467225"/>
              <a:gd name="connsiteX150" fmla="*/ 1075849 w 1809750"/>
              <a:gd name="connsiteY150" fmla="*/ 2908636 h 4467225"/>
              <a:gd name="connsiteX151" fmla="*/ 1047274 w 1809750"/>
              <a:gd name="connsiteY151" fmla="*/ 2654319 h 4467225"/>
              <a:gd name="connsiteX152" fmla="*/ 1026319 w 1809750"/>
              <a:gd name="connsiteY152" fmla="*/ 2539066 h 4467225"/>
              <a:gd name="connsiteX153" fmla="*/ 1023461 w 1809750"/>
              <a:gd name="connsiteY153" fmla="*/ 2510491 h 4467225"/>
              <a:gd name="connsiteX154" fmla="*/ 1015841 w 1809750"/>
              <a:gd name="connsiteY154" fmla="*/ 2488584 h 4467225"/>
              <a:gd name="connsiteX155" fmla="*/ 1009174 w 1809750"/>
              <a:gd name="connsiteY155" fmla="*/ 2457151 h 4467225"/>
              <a:gd name="connsiteX156" fmla="*/ 1002506 w 1809750"/>
              <a:gd name="connsiteY156" fmla="*/ 2400001 h 4467225"/>
              <a:gd name="connsiteX157" fmla="*/ 977741 w 1809750"/>
              <a:gd name="connsiteY157" fmla="*/ 2420956 h 4467225"/>
              <a:gd name="connsiteX158" fmla="*/ 898684 w 1809750"/>
              <a:gd name="connsiteY158" fmla="*/ 2683846 h 4467225"/>
              <a:gd name="connsiteX159" fmla="*/ 799624 w 1809750"/>
              <a:gd name="connsiteY159" fmla="*/ 3000076 h 4467225"/>
              <a:gd name="connsiteX160" fmla="*/ 741521 w 1809750"/>
              <a:gd name="connsiteY160" fmla="*/ 3304876 h 4467225"/>
              <a:gd name="connsiteX161" fmla="*/ 736759 w 1809750"/>
              <a:gd name="connsiteY161" fmla="*/ 3384886 h 4467225"/>
              <a:gd name="connsiteX162" fmla="*/ 725329 w 1809750"/>
              <a:gd name="connsiteY162" fmla="*/ 3419176 h 4467225"/>
              <a:gd name="connsiteX163" fmla="*/ 705326 w 1809750"/>
              <a:gd name="connsiteY163" fmla="*/ 3529666 h 4467225"/>
              <a:gd name="connsiteX164" fmla="*/ 679609 w 1809750"/>
              <a:gd name="connsiteY164" fmla="*/ 3662064 h 4467225"/>
              <a:gd name="connsiteX165" fmla="*/ 654844 w 1809750"/>
              <a:gd name="connsiteY165" fmla="*/ 3813511 h 4467225"/>
              <a:gd name="connsiteX166" fmla="*/ 628174 w 1809750"/>
              <a:gd name="connsiteY166" fmla="*/ 3989724 h 4467225"/>
              <a:gd name="connsiteX167" fmla="*/ 611981 w 1809750"/>
              <a:gd name="connsiteY167" fmla="*/ 4096404 h 4467225"/>
              <a:gd name="connsiteX168" fmla="*/ 595789 w 1809750"/>
              <a:gd name="connsiteY168" fmla="*/ 4204989 h 4467225"/>
              <a:gd name="connsiteX169" fmla="*/ 572929 w 1809750"/>
              <a:gd name="connsiteY169" fmla="*/ 4360246 h 4467225"/>
              <a:gd name="connsiteX170" fmla="*/ 571976 w 1809750"/>
              <a:gd name="connsiteY170" fmla="*/ 4365961 h 4467225"/>
              <a:gd name="connsiteX171" fmla="*/ 536734 w 1809750"/>
              <a:gd name="connsiteY171" fmla="*/ 4398346 h 4467225"/>
              <a:gd name="connsiteX172" fmla="*/ 410051 w 1809750"/>
              <a:gd name="connsiteY172" fmla="*/ 4390726 h 4467225"/>
              <a:gd name="connsiteX173" fmla="*/ 377666 w 1809750"/>
              <a:gd name="connsiteY173" fmla="*/ 4404061 h 4467225"/>
              <a:gd name="connsiteX174" fmla="*/ 359569 w 1809750"/>
              <a:gd name="connsiteY174" fmla="*/ 4412634 h 4467225"/>
              <a:gd name="connsiteX175" fmla="*/ 343376 w 1809750"/>
              <a:gd name="connsiteY175" fmla="*/ 4397394 h 4467225"/>
              <a:gd name="connsiteX176" fmla="*/ 319564 w 1809750"/>
              <a:gd name="connsiteY176" fmla="*/ 4374534 h 4467225"/>
              <a:gd name="connsiteX177" fmla="*/ 301466 w 1809750"/>
              <a:gd name="connsiteY177" fmla="*/ 4369771 h 4467225"/>
              <a:gd name="connsiteX178" fmla="*/ 276701 w 1809750"/>
              <a:gd name="connsiteY178" fmla="*/ 4385011 h 4467225"/>
              <a:gd name="connsiteX179" fmla="*/ 198596 w 1809750"/>
              <a:gd name="connsiteY179" fmla="*/ 4448829 h 4467225"/>
              <a:gd name="connsiteX180" fmla="*/ 78581 w 1809750"/>
              <a:gd name="connsiteY180" fmla="*/ 4447876 h 4467225"/>
              <a:gd name="connsiteX181" fmla="*/ 7144 w 1809750"/>
              <a:gd name="connsiteY181" fmla="*/ 4419301 h 4467225"/>
              <a:gd name="connsiteX182" fmla="*/ 10001 w 1809750"/>
              <a:gd name="connsiteY182" fmla="*/ 4380249 h 4467225"/>
              <a:gd name="connsiteX183" fmla="*/ 705326 w 1809750"/>
              <a:gd name="connsiteY183" fmla="*/ 762654 h 4467225"/>
              <a:gd name="connsiteX184" fmla="*/ 719614 w 1809750"/>
              <a:gd name="connsiteY184" fmla="*/ 792181 h 4467225"/>
              <a:gd name="connsiteX185" fmla="*/ 739616 w 1809750"/>
              <a:gd name="connsiteY185" fmla="*/ 840759 h 4467225"/>
              <a:gd name="connsiteX186" fmla="*/ 752951 w 1809750"/>
              <a:gd name="connsiteY186" fmla="*/ 867429 h 4467225"/>
              <a:gd name="connsiteX187" fmla="*/ 760571 w 1809750"/>
              <a:gd name="connsiteY187" fmla="*/ 945534 h 4467225"/>
              <a:gd name="connsiteX188" fmla="*/ 775811 w 1809750"/>
              <a:gd name="connsiteY188" fmla="*/ 1109364 h 4467225"/>
              <a:gd name="connsiteX189" fmla="*/ 866299 w 1809750"/>
              <a:gd name="connsiteY189" fmla="*/ 1383684 h 4467225"/>
              <a:gd name="connsiteX190" fmla="*/ 890111 w 1809750"/>
              <a:gd name="connsiteY190" fmla="*/ 1427499 h 4467225"/>
              <a:gd name="connsiteX191" fmla="*/ 914876 w 1809750"/>
              <a:gd name="connsiteY191" fmla="*/ 1369396 h 4467225"/>
              <a:gd name="connsiteX192" fmla="*/ 1006316 w 1809750"/>
              <a:gd name="connsiteY192" fmla="*/ 1135081 h 4467225"/>
              <a:gd name="connsiteX193" fmla="*/ 1058704 w 1809750"/>
              <a:gd name="connsiteY193" fmla="*/ 1014114 h 4467225"/>
              <a:gd name="connsiteX194" fmla="*/ 1060609 w 1809750"/>
              <a:gd name="connsiteY194" fmla="*/ 974109 h 4467225"/>
              <a:gd name="connsiteX195" fmla="*/ 1052989 w 1809750"/>
              <a:gd name="connsiteY195" fmla="*/ 881716 h 4467225"/>
              <a:gd name="connsiteX196" fmla="*/ 1063466 w 1809750"/>
              <a:gd name="connsiteY196" fmla="*/ 863619 h 4467225"/>
              <a:gd name="connsiteX197" fmla="*/ 1126331 w 1809750"/>
              <a:gd name="connsiteY197" fmla="*/ 804564 h 4467225"/>
              <a:gd name="connsiteX198" fmla="*/ 1206341 w 1809750"/>
              <a:gd name="connsiteY198" fmla="*/ 850284 h 4467225"/>
              <a:gd name="connsiteX199" fmla="*/ 1067276 w 1809750"/>
              <a:gd name="connsiteY199" fmla="*/ 633114 h 4467225"/>
              <a:gd name="connsiteX200" fmla="*/ 1049179 w 1809750"/>
              <a:gd name="connsiteY200" fmla="*/ 710266 h 4467225"/>
              <a:gd name="connsiteX201" fmla="*/ 1040606 w 1809750"/>
              <a:gd name="connsiteY201" fmla="*/ 776941 h 4467225"/>
              <a:gd name="connsiteX202" fmla="*/ 1030129 w 1809750"/>
              <a:gd name="connsiteY202" fmla="*/ 814089 h 4467225"/>
              <a:gd name="connsiteX203" fmla="*/ 997744 w 1809750"/>
              <a:gd name="connsiteY203" fmla="*/ 848379 h 4467225"/>
              <a:gd name="connsiteX204" fmla="*/ 904399 w 1809750"/>
              <a:gd name="connsiteY204" fmla="*/ 990301 h 4467225"/>
              <a:gd name="connsiteX205" fmla="*/ 897731 w 1809750"/>
              <a:gd name="connsiteY205" fmla="*/ 993159 h 4467225"/>
              <a:gd name="connsiteX206" fmla="*/ 878681 w 1809750"/>
              <a:gd name="connsiteY206" fmla="*/ 936009 h 4467225"/>
              <a:gd name="connsiteX207" fmla="*/ 818674 w 1809750"/>
              <a:gd name="connsiteY207" fmla="*/ 856951 h 4467225"/>
              <a:gd name="connsiteX208" fmla="*/ 780574 w 1809750"/>
              <a:gd name="connsiteY208" fmla="*/ 843616 h 4467225"/>
              <a:gd name="connsiteX209" fmla="*/ 797719 w 1809750"/>
              <a:gd name="connsiteY209" fmla="*/ 592156 h 4467225"/>
              <a:gd name="connsiteX210" fmla="*/ 634841 w 1809750"/>
              <a:gd name="connsiteY210" fmla="*/ 825519 h 4467225"/>
              <a:gd name="connsiteX211" fmla="*/ 705326 w 1809750"/>
              <a:gd name="connsiteY211" fmla="*/ 762654 h 4467225"/>
              <a:gd name="connsiteX212" fmla="*/ 1273969 w 1809750"/>
              <a:gd name="connsiteY212" fmla="*/ 1329391 h 4467225"/>
              <a:gd name="connsiteX213" fmla="*/ 1280636 w 1809750"/>
              <a:gd name="connsiteY213" fmla="*/ 1357014 h 4467225"/>
              <a:gd name="connsiteX214" fmla="*/ 1294924 w 1809750"/>
              <a:gd name="connsiteY214" fmla="*/ 1423689 h 4467225"/>
              <a:gd name="connsiteX215" fmla="*/ 1315879 w 1809750"/>
              <a:gd name="connsiteY215" fmla="*/ 1556086 h 4467225"/>
              <a:gd name="connsiteX216" fmla="*/ 1337786 w 1809750"/>
              <a:gd name="connsiteY216" fmla="*/ 1669434 h 4467225"/>
              <a:gd name="connsiteX217" fmla="*/ 1370171 w 1809750"/>
              <a:gd name="connsiteY217" fmla="*/ 1777066 h 4467225"/>
              <a:gd name="connsiteX218" fmla="*/ 1441609 w 1809750"/>
              <a:gd name="connsiteY218" fmla="*/ 1820881 h 4467225"/>
              <a:gd name="connsiteX219" fmla="*/ 1473041 w 1809750"/>
              <a:gd name="connsiteY219" fmla="*/ 1796116 h 4467225"/>
              <a:gd name="connsiteX220" fmla="*/ 1516856 w 1809750"/>
              <a:gd name="connsiteY220" fmla="*/ 1700866 h 4467225"/>
              <a:gd name="connsiteX221" fmla="*/ 1537811 w 1809750"/>
              <a:gd name="connsiteY221" fmla="*/ 1671339 h 4467225"/>
              <a:gd name="connsiteX222" fmla="*/ 1547336 w 1809750"/>
              <a:gd name="connsiteY222" fmla="*/ 1614189 h 4467225"/>
              <a:gd name="connsiteX223" fmla="*/ 1568291 w 1809750"/>
              <a:gd name="connsiteY223" fmla="*/ 1573231 h 4467225"/>
              <a:gd name="connsiteX224" fmla="*/ 1575911 w 1809750"/>
              <a:gd name="connsiteY224" fmla="*/ 1558944 h 4467225"/>
              <a:gd name="connsiteX225" fmla="*/ 1582579 w 1809750"/>
              <a:gd name="connsiteY225" fmla="*/ 1450359 h 4467225"/>
              <a:gd name="connsiteX226" fmla="*/ 1577816 w 1809750"/>
              <a:gd name="connsiteY226" fmla="*/ 1436071 h 4467225"/>
              <a:gd name="connsiteX227" fmla="*/ 1470184 w 1809750"/>
              <a:gd name="connsiteY227" fmla="*/ 1317009 h 4467225"/>
              <a:gd name="connsiteX228" fmla="*/ 1383506 w 1809750"/>
              <a:gd name="connsiteY228" fmla="*/ 1220806 h 4467225"/>
              <a:gd name="connsiteX229" fmla="*/ 1353026 w 1809750"/>
              <a:gd name="connsiteY229" fmla="*/ 1221759 h 4467225"/>
              <a:gd name="connsiteX230" fmla="*/ 1280636 w 1809750"/>
              <a:gd name="connsiteY230" fmla="*/ 1315104 h 4467225"/>
              <a:gd name="connsiteX231" fmla="*/ 1273969 w 1809750"/>
              <a:gd name="connsiteY231" fmla="*/ 1329391 h 4467225"/>
              <a:gd name="connsiteX232" fmla="*/ 599599 w 1809750"/>
              <a:gd name="connsiteY232" fmla="*/ 1884699 h 4467225"/>
              <a:gd name="connsiteX233" fmla="*/ 604361 w 1809750"/>
              <a:gd name="connsiteY233" fmla="*/ 1880889 h 4467225"/>
              <a:gd name="connsiteX234" fmla="*/ 596741 w 1809750"/>
              <a:gd name="connsiteY234" fmla="*/ 1858029 h 4467225"/>
              <a:gd name="connsiteX235" fmla="*/ 581501 w 1809750"/>
              <a:gd name="connsiteY235" fmla="*/ 1721821 h 4467225"/>
              <a:gd name="connsiteX236" fmla="*/ 583406 w 1809750"/>
              <a:gd name="connsiteY236" fmla="*/ 1673244 h 4467225"/>
              <a:gd name="connsiteX237" fmla="*/ 558641 w 1809750"/>
              <a:gd name="connsiteY237" fmla="*/ 1591329 h 4467225"/>
              <a:gd name="connsiteX238" fmla="*/ 555784 w 1809750"/>
              <a:gd name="connsiteY238" fmla="*/ 1568469 h 4467225"/>
              <a:gd name="connsiteX239" fmla="*/ 531019 w 1809750"/>
              <a:gd name="connsiteY239" fmla="*/ 1421784 h 4467225"/>
              <a:gd name="connsiteX240" fmla="*/ 503396 w 1809750"/>
              <a:gd name="connsiteY240" fmla="*/ 1333201 h 4467225"/>
              <a:gd name="connsiteX241" fmla="*/ 484346 w 1809750"/>
              <a:gd name="connsiteY241" fmla="*/ 1236046 h 4467225"/>
              <a:gd name="connsiteX242" fmla="*/ 472916 w 1809750"/>
              <a:gd name="connsiteY242" fmla="*/ 1215091 h 4467225"/>
              <a:gd name="connsiteX243" fmla="*/ 451009 w 1809750"/>
              <a:gd name="connsiteY243" fmla="*/ 1228426 h 4467225"/>
              <a:gd name="connsiteX244" fmla="*/ 431959 w 1809750"/>
              <a:gd name="connsiteY244" fmla="*/ 1271289 h 4467225"/>
              <a:gd name="connsiteX245" fmla="*/ 375761 w 1809750"/>
              <a:gd name="connsiteY245" fmla="*/ 1361776 h 4467225"/>
              <a:gd name="connsiteX246" fmla="*/ 330994 w 1809750"/>
              <a:gd name="connsiteY246" fmla="*/ 1464646 h 4467225"/>
              <a:gd name="connsiteX247" fmla="*/ 333851 w 1809750"/>
              <a:gd name="connsiteY247" fmla="*/ 1471314 h 4467225"/>
              <a:gd name="connsiteX248" fmla="*/ 353854 w 1809750"/>
              <a:gd name="connsiteY248" fmla="*/ 1544656 h 4467225"/>
              <a:gd name="connsiteX249" fmla="*/ 361474 w 1809750"/>
              <a:gd name="connsiteY249" fmla="*/ 1568469 h 4467225"/>
              <a:gd name="connsiteX250" fmla="*/ 390049 w 1809750"/>
              <a:gd name="connsiteY250" fmla="*/ 1656099 h 4467225"/>
              <a:gd name="connsiteX251" fmla="*/ 395764 w 1809750"/>
              <a:gd name="connsiteY251" fmla="*/ 1677054 h 4467225"/>
              <a:gd name="connsiteX252" fmla="*/ 474821 w 1809750"/>
              <a:gd name="connsiteY252" fmla="*/ 1826596 h 4467225"/>
              <a:gd name="connsiteX253" fmla="*/ 507206 w 1809750"/>
              <a:gd name="connsiteY253" fmla="*/ 1858029 h 4467225"/>
              <a:gd name="connsiteX254" fmla="*/ 558641 w 1809750"/>
              <a:gd name="connsiteY254" fmla="*/ 1866601 h 4467225"/>
              <a:gd name="connsiteX255" fmla="*/ 573881 w 1809750"/>
              <a:gd name="connsiteY255" fmla="*/ 1872316 h 4467225"/>
              <a:gd name="connsiteX256" fmla="*/ 599599 w 1809750"/>
              <a:gd name="connsiteY256" fmla="*/ 1884699 h 4467225"/>
              <a:gd name="connsiteX257" fmla="*/ 930116 w 1809750"/>
              <a:gd name="connsiteY257" fmla="*/ 1638954 h 4467225"/>
              <a:gd name="connsiteX258" fmla="*/ 905351 w 1809750"/>
              <a:gd name="connsiteY258" fmla="*/ 1617046 h 4467225"/>
              <a:gd name="connsiteX259" fmla="*/ 880586 w 1809750"/>
              <a:gd name="connsiteY259" fmla="*/ 1644669 h 4467225"/>
              <a:gd name="connsiteX260" fmla="*/ 903446 w 1809750"/>
              <a:gd name="connsiteY260" fmla="*/ 1670386 h 4467225"/>
              <a:gd name="connsiteX261" fmla="*/ 930116 w 1809750"/>
              <a:gd name="connsiteY261" fmla="*/ 1638954 h 4467225"/>
              <a:gd name="connsiteX262" fmla="*/ 912019 w 1809750"/>
              <a:gd name="connsiteY262" fmla="*/ 1539894 h 4467225"/>
              <a:gd name="connsiteX263" fmla="*/ 889159 w 1809750"/>
              <a:gd name="connsiteY263" fmla="*/ 1510366 h 4467225"/>
              <a:gd name="connsiteX264" fmla="*/ 871061 w 1809750"/>
              <a:gd name="connsiteY264" fmla="*/ 1535131 h 4467225"/>
              <a:gd name="connsiteX265" fmla="*/ 892969 w 1809750"/>
              <a:gd name="connsiteY265" fmla="*/ 1563706 h 4467225"/>
              <a:gd name="connsiteX266" fmla="*/ 912019 w 1809750"/>
              <a:gd name="connsiteY266" fmla="*/ 1539894 h 4467225"/>
              <a:gd name="connsiteX267" fmla="*/ 918686 w 1809750"/>
              <a:gd name="connsiteY267" fmla="*/ 1769446 h 4467225"/>
              <a:gd name="connsiteX268" fmla="*/ 946309 w 1809750"/>
              <a:gd name="connsiteY268" fmla="*/ 1741824 h 4467225"/>
              <a:gd name="connsiteX269" fmla="*/ 926306 w 1809750"/>
              <a:gd name="connsiteY269" fmla="*/ 1718964 h 4467225"/>
              <a:gd name="connsiteX270" fmla="*/ 897731 w 1809750"/>
              <a:gd name="connsiteY270" fmla="*/ 1738014 h 4467225"/>
              <a:gd name="connsiteX271" fmla="*/ 918686 w 1809750"/>
              <a:gd name="connsiteY271" fmla="*/ 1769446 h 44672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</a:cxnLst>
            <a:rect l="l" t="t" r="r" b="b"/>
            <a:pathLst>
              <a:path w="1809750" h="4467225">
                <a:moveTo>
                  <a:pt x="10001" y="4380249"/>
                </a:moveTo>
                <a:cubicBezTo>
                  <a:pt x="17621" y="4372629"/>
                  <a:pt x="25241" y="4363104"/>
                  <a:pt x="33814" y="4357389"/>
                </a:cubicBezTo>
                <a:cubicBezTo>
                  <a:pt x="44291" y="4350721"/>
                  <a:pt x="56674" y="4345959"/>
                  <a:pt x="68104" y="4343101"/>
                </a:cubicBezTo>
                <a:cubicBezTo>
                  <a:pt x="112871" y="4333576"/>
                  <a:pt x="125254" y="4304049"/>
                  <a:pt x="128111" y="4262139"/>
                </a:cubicBezTo>
                <a:cubicBezTo>
                  <a:pt x="131921" y="4206894"/>
                  <a:pt x="141446" y="4153554"/>
                  <a:pt x="157639" y="4100214"/>
                </a:cubicBezTo>
                <a:cubicBezTo>
                  <a:pt x="181451" y="4022109"/>
                  <a:pt x="199549" y="3943051"/>
                  <a:pt x="220504" y="3863994"/>
                </a:cubicBezTo>
                <a:cubicBezTo>
                  <a:pt x="226219" y="3843991"/>
                  <a:pt x="236696" y="3825894"/>
                  <a:pt x="242411" y="3805891"/>
                </a:cubicBezTo>
                <a:cubicBezTo>
                  <a:pt x="251936" y="3770649"/>
                  <a:pt x="260509" y="3735406"/>
                  <a:pt x="268129" y="3699211"/>
                </a:cubicBezTo>
                <a:cubicBezTo>
                  <a:pt x="288131" y="3606819"/>
                  <a:pt x="308134" y="3514426"/>
                  <a:pt x="328136" y="3422034"/>
                </a:cubicBezTo>
                <a:cubicBezTo>
                  <a:pt x="330041" y="3413461"/>
                  <a:pt x="328136" y="3404889"/>
                  <a:pt x="327184" y="3396316"/>
                </a:cubicBezTo>
                <a:cubicBezTo>
                  <a:pt x="327184" y="3391554"/>
                  <a:pt x="326231" y="3386791"/>
                  <a:pt x="328136" y="3382029"/>
                </a:cubicBezTo>
                <a:cubicBezTo>
                  <a:pt x="342424" y="3341071"/>
                  <a:pt x="356711" y="3300114"/>
                  <a:pt x="370999" y="3260109"/>
                </a:cubicBezTo>
                <a:cubicBezTo>
                  <a:pt x="375761" y="3247726"/>
                  <a:pt x="379571" y="3235344"/>
                  <a:pt x="386239" y="3223914"/>
                </a:cubicBezTo>
                <a:cubicBezTo>
                  <a:pt x="405289" y="3191529"/>
                  <a:pt x="408146" y="3157239"/>
                  <a:pt x="406241" y="3121996"/>
                </a:cubicBezTo>
                <a:cubicBezTo>
                  <a:pt x="404336" y="3091516"/>
                  <a:pt x="411956" y="3063894"/>
                  <a:pt x="423386" y="3035319"/>
                </a:cubicBezTo>
                <a:cubicBezTo>
                  <a:pt x="430054" y="3019126"/>
                  <a:pt x="431959" y="3001029"/>
                  <a:pt x="434816" y="2983884"/>
                </a:cubicBezTo>
                <a:cubicBezTo>
                  <a:pt x="444341" y="2928639"/>
                  <a:pt x="452914" y="2873394"/>
                  <a:pt x="461486" y="2818149"/>
                </a:cubicBezTo>
                <a:cubicBezTo>
                  <a:pt x="463391" y="2806719"/>
                  <a:pt x="469106" y="2796241"/>
                  <a:pt x="471011" y="2784811"/>
                </a:cubicBezTo>
                <a:cubicBezTo>
                  <a:pt x="473869" y="2767666"/>
                  <a:pt x="476726" y="2749569"/>
                  <a:pt x="476726" y="2732424"/>
                </a:cubicBezTo>
                <a:cubicBezTo>
                  <a:pt x="476726" y="2700991"/>
                  <a:pt x="472916" y="2670511"/>
                  <a:pt x="495776" y="2643841"/>
                </a:cubicBezTo>
                <a:cubicBezTo>
                  <a:pt x="500539" y="2639079"/>
                  <a:pt x="503396" y="2631459"/>
                  <a:pt x="503396" y="2624791"/>
                </a:cubicBezTo>
                <a:cubicBezTo>
                  <a:pt x="504349" y="2595264"/>
                  <a:pt x="503396" y="2566689"/>
                  <a:pt x="504349" y="2537161"/>
                </a:cubicBezTo>
                <a:cubicBezTo>
                  <a:pt x="504349" y="2525731"/>
                  <a:pt x="509111" y="2514301"/>
                  <a:pt x="511016" y="2502871"/>
                </a:cubicBezTo>
                <a:cubicBezTo>
                  <a:pt x="520541" y="2432386"/>
                  <a:pt x="530066" y="2360949"/>
                  <a:pt x="538639" y="2290464"/>
                </a:cubicBezTo>
                <a:cubicBezTo>
                  <a:pt x="539591" y="2279986"/>
                  <a:pt x="539591" y="2269509"/>
                  <a:pt x="539591" y="2259984"/>
                </a:cubicBezTo>
                <a:cubicBezTo>
                  <a:pt x="538639" y="2244744"/>
                  <a:pt x="540544" y="2232361"/>
                  <a:pt x="559594" y="2226646"/>
                </a:cubicBezTo>
                <a:cubicBezTo>
                  <a:pt x="547211" y="2211406"/>
                  <a:pt x="545306" y="2198071"/>
                  <a:pt x="558641" y="2183784"/>
                </a:cubicBezTo>
                <a:cubicBezTo>
                  <a:pt x="561499" y="2180926"/>
                  <a:pt x="562451" y="2173306"/>
                  <a:pt x="561499" y="2168544"/>
                </a:cubicBezTo>
                <a:cubicBezTo>
                  <a:pt x="559594" y="2146636"/>
                  <a:pt x="556736" y="2124729"/>
                  <a:pt x="554831" y="2102821"/>
                </a:cubicBezTo>
                <a:cubicBezTo>
                  <a:pt x="553879" y="2085676"/>
                  <a:pt x="546259" y="2080914"/>
                  <a:pt x="529114" y="2085676"/>
                </a:cubicBezTo>
                <a:cubicBezTo>
                  <a:pt x="517684" y="2088534"/>
                  <a:pt x="505301" y="2089486"/>
                  <a:pt x="493871" y="2092344"/>
                </a:cubicBezTo>
                <a:cubicBezTo>
                  <a:pt x="493871" y="2089486"/>
                  <a:pt x="492919" y="2086629"/>
                  <a:pt x="492919" y="2084724"/>
                </a:cubicBezTo>
                <a:cubicBezTo>
                  <a:pt x="502444" y="2082819"/>
                  <a:pt x="511016" y="2081866"/>
                  <a:pt x="520541" y="2079961"/>
                </a:cubicBezTo>
                <a:cubicBezTo>
                  <a:pt x="520541" y="2078056"/>
                  <a:pt x="520541" y="2077104"/>
                  <a:pt x="520541" y="2075199"/>
                </a:cubicBezTo>
                <a:cubicBezTo>
                  <a:pt x="507206" y="2072341"/>
                  <a:pt x="493871" y="2068531"/>
                  <a:pt x="474821" y="2063769"/>
                </a:cubicBezTo>
                <a:cubicBezTo>
                  <a:pt x="478631" y="2045671"/>
                  <a:pt x="479584" y="2025669"/>
                  <a:pt x="488156" y="2009476"/>
                </a:cubicBezTo>
                <a:cubicBezTo>
                  <a:pt x="511016" y="1964709"/>
                  <a:pt x="541496" y="1926609"/>
                  <a:pt x="579596" y="1892319"/>
                </a:cubicBezTo>
                <a:cubicBezTo>
                  <a:pt x="568166" y="1875174"/>
                  <a:pt x="551974" y="1874221"/>
                  <a:pt x="533876" y="1886604"/>
                </a:cubicBezTo>
                <a:cubicBezTo>
                  <a:pt x="527209" y="1890414"/>
                  <a:pt x="520541" y="1894224"/>
                  <a:pt x="513874" y="1897081"/>
                </a:cubicBezTo>
                <a:cubicBezTo>
                  <a:pt x="489109" y="1906606"/>
                  <a:pt x="471964" y="1922799"/>
                  <a:pt x="461486" y="1948516"/>
                </a:cubicBezTo>
                <a:cubicBezTo>
                  <a:pt x="451961" y="1973281"/>
                  <a:pt x="435769" y="1995189"/>
                  <a:pt x="420529" y="2017096"/>
                </a:cubicBezTo>
                <a:cubicBezTo>
                  <a:pt x="409099" y="2035194"/>
                  <a:pt x="413861" y="2044719"/>
                  <a:pt x="432911" y="2049481"/>
                </a:cubicBezTo>
                <a:cubicBezTo>
                  <a:pt x="434816" y="2050434"/>
                  <a:pt x="437674" y="2051386"/>
                  <a:pt x="444341" y="2054244"/>
                </a:cubicBezTo>
                <a:cubicBezTo>
                  <a:pt x="430054" y="2056149"/>
                  <a:pt x="420529" y="2058054"/>
                  <a:pt x="410051" y="2059959"/>
                </a:cubicBezTo>
                <a:cubicBezTo>
                  <a:pt x="411004" y="2067579"/>
                  <a:pt x="411956" y="2074246"/>
                  <a:pt x="412909" y="2079961"/>
                </a:cubicBezTo>
                <a:cubicBezTo>
                  <a:pt x="411956" y="2081866"/>
                  <a:pt x="410051" y="2082819"/>
                  <a:pt x="409099" y="2084724"/>
                </a:cubicBezTo>
                <a:cubicBezTo>
                  <a:pt x="401479" y="2079961"/>
                  <a:pt x="391954" y="2076151"/>
                  <a:pt x="387191" y="2069484"/>
                </a:cubicBezTo>
                <a:cubicBezTo>
                  <a:pt x="378619" y="2057101"/>
                  <a:pt x="373856" y="2042814"/>
                  <a:pt x="366236" y="2029479"/>
                </a:cubicBezTo>
                <a:cubicBezTo>
                  <a:pt x="361474" y="2020906"/>
                  <a:pt x="355759" y="2011381"/>
                  <a:pt x="348139" y="2004714"/>
                </a:cubicBezTo>
                <a:cubicBezTo>
                  <a:pt x="333851" y="1991379"/>
                  <a:pt x="322421" y="1980901"/>
                  <a:pt x="322421" y="1957089"/>
                </a:cubicBezTo>
                <a:cubicBezTo>
                  <a:pt x="322421" y="1940896"/>
                  <a:pt x="301466" y="1925656"/>
                  <a:pt x="289084" y="1910416"/>
                </a:cubicBezTo>
                <a:cubicBezTo>
                  <a:pt x="279559" y="1898986"/>
                  <a:pt x="270034" y="1887556"/>
                  <a:pt x="259556" y="1877079"/>
                </a:cubicBezTo>
                <a:cubicBezTo>
                  <a:pt x="261461" y="1875174"/>
                  <a:pt x="262414" y="1874221"/>
                  <a:pt x="264319" y="1872316"/>
                </a:cubicBezTo>
                <a:cubicBezTo>
                  <a:pt x="267176" y="1874221"/>
                  <a:pt x="270986" y="1877079"/>
                  <a:pt x="278606" y="1881841"/>
                </a:cubicBezTo>
                <a:cubicBezTo>
                  <a:pt x="219551" y="1784686"/>
                  <a:pt x="189071" y="1680864"/>
                  <a:pt x="149066" y="1581804"/>
                </a:cubicBezTo>
                <a:cubicBezTo>
                  <a:pt x="132874" y="1542751"/>
                  <a:pt x="121444" y="1502746"/>
                  <a:pt x="109061" y="1461789"/>
                </a:cubicBezTo>
                <a:cubicBezTo>
                  <a:pt x="106204" y="1451311"/>
                  <a:pt x="105251" y="1439881"/>
                  <a:pt x="106204" y="1429404"/>
                </a:cubicBezTo>
                <a:cubicBezTo>
                  <a:pt x="107156" y="1403686"/>
                  <a:pt x="107156" y="1377969"/>
                  <a:pt x="111919" y="1353204"/>
                </a:cubicBezTo>
                <a:cubicBezTo>
                  <a:pt x="115729" y="1336059"/>
                  <a:pt x="123349" y="1317009"/>
                  <a:pt x="133826" y="1303674"/>
                </a:cubicBezTo>
                <a:cubicBezTo>
                  <a:pt x="167164" y="1260811"/>
                  <a:pt x="190024" y="1213186"/>
                  <a:pt x="206216" y="1160799"/>
                </a:cubicBezTo>
                <a:cubicBezTo>
                  <a:pt x="209074" y="1151274"/>
                  <a:pt x="214789" y="1141749"/>
                  <a:pt x="220504" y="1133176"/>
                </a:cubicBezTo>
                <a:cubicBezTo>
                  <a:pt x="229076" y="1117936"/>
                  <a:pt x="238601" y="1104601"/>
                  <a:pt x="246221" y="1089361"/>
                </a:cubicBezTo>
                <a:cubicBezTo>
                  <a:pt x="264319" y="1055071"/>
                  <a:pt x="282416" y="1020781"/>
                  <a:pt x="299561" y="986491"/>
                </a:cubicBezTo>
                <a:cubicBezTo>
                  <a:pt x="315754" y="955059"/>
                  <a:pt x="330994" y="922674"/>
                  <a:pt x="347186" y="891241"/>
                </a:cubicBezTo>
                <a:cubicBezTo>
                  <a:pt x="355759" y="875049"/>
                  <a:pt x="368141" y="861714"/>
                  <a:pt x="365284" y="840759"/>
                </a:cubicBezTo>
                <a:cubicBezTo>
                  <a:pt x="364331" y="834091"/>
                  <a:pt x="369094" y="824566"/>
                  <a:pt x="372904" y="817899"/>
                </a:cubicBezTo>
                <a:cubicBezTo>
                  <a:pt x="384334" y="795039"/>
                  <a:pt x="396716" y="773131"/>
                  <a:pt x="407194" y="750271"/>
                </a:cubicBezTo>
                <a:cubicBezTo>
                  <a:pt x="416719" y="728364"/>
                  <a:pt x="437674" y="725506"/>
                  <a:pt x="456724" y="719791"/>
                </a:cubicBezTo>
                <a:cubicBezTo>
                  <a:pt x="494824" y="708361"/>
                  <a:pt x="534829" y="699789"/>
                  <a:pt x="571024" y="684549"/>
                </a:cubicBezTo>
                <a:cubicBezTo>
                  <a:pt x="606266" y="670261"/>
                  <a:pt x="638651" y="650259"/>
                  <a:pt x="671036" y="632161"/>
                </a:cubicBezTo>
                <a:cubicBezTo>
                  <a:pt x="676751" y="629304"/>
                  <a:pt x="681514" y="620731"/>
                  <a:pt x="683419" y="614064"/>
                </a:cubicBezTo>
                <a:cubicBezTo>
                  <a:pt x="688181" y="592156"/>
                  <a:pt x="691991" y="570249"/>
                  <a:pt x="693896" y="548341"/>
                </a:cubicBezTo>
                <a:cubicBezTo>
                  <a:pt x="696754" y="512146"/>
                  <a:pt x="698659" y="474999"/>
                  <a:pt x="699611" y="438804"/>
                </a:cubicBezTo>
                <a:cubicBezTo>
                  <a:pt x="699611" y="420706"/>
                  <a:pt x="691991" y="401656"/>
                  <a:pt x="694849" y="383559"/>
                </a:cubicBezTo>
                <a:cubicBezTo>
                  <a:pt x="699611" y="349269"/>
                  <a:pt x="708184" y="314979"/>
                  <a:pt x="717709" y="281641"/>
                </a:cubicBezTo>
                <a:cubicBezTo>
                  <a:pt x="726281" y="250209"/>
                  <a:pt x="736759" y="218776"/>
                  <a:pt x="747236" y="187344"/>
                </a:cubicBezTo>
                <a:cubicBezTo>
                  <a:pt x="750094" y="178771"/>
                  <a:pt x="756761" y="170198"/>
                  <a:pt x="762476" y="163531"/>
                </a:cubicBezTo>
                <a:cubicBezTo>
                  <a:pt x="783431" y="138766"/>
                  <a:pt x="804386" y="115906"/>
                  <a:pt x="824389" y="91141"/>
                </a:cubicBezTo>
                <a:cubicBezTo>
                  <a:pt x="836771" y="75901"/>
                  <a:pt x="845344" y="57804"/>
                  <a:pt x="857726" y="42564"/>
                </a:cubicBezTo>
                <a:cubicBezTo>
                  <a:pt x="861536" y="37801"/>
                  <a:pt x="872014" y="37801"/>
                  <a:pt x="879634" y="35896"/>
                </a:cubicBezTo>
                <a:cubicBezTo>
                  <a:pt x="888206" y="33991"/>
                  <a:pt x="899636" y="34943"/>
                  <a:pt x="904399" y="30181"/>
                </a:cubicBezTo>
                <a:cubicBezTo>
                  <a:pt x="927259" y="7321"/>
                  <a:pt x="952024" y="2558"/>
                  <a:pt x="982504" y="11131"/>
                </a:cubicBezTo>
                <a:cubicBezTo>
                  <a:pt x="1008221" y="18751"/>
                  <a:pt x="1033939" y="16846"/>
                  <a:pt x="1059656" y="31134"/>
                </a:cubicBezTo>
                <a:cubicBezTo>
                  <a:pt x="1139666" y="75901"/>
                  <a:pt x="1187291" y="146386"/>
                  <a:pt x="1208246" y="231159"/>
                </a:cubicBezTo>
                <a:cubicBezTo>
                  <a:pt x="1227296" y="307359"/>
                  <a:pt x="1229201" y="387369"/>
                  <a:pt x="1225391" y="466426"/>
                </a:cubicBezTo>
                <a:cubicBezTo>
                  <a:pt x="1225391" y="470236"/>
                  <a:pt x="1224439" y="473094"/>
                  <a:pt x="1224439" y="476904"/>
                </a:cubicBezTo>
                <a:cubicBezTo>
                  <a:pt x="1239679" y="540721"/>
                  <a:pt x="1229201" y="605491"/>
                  <a:pt x="1233011" y="670261"/>
                </a:cubicBezTo>
                <a:cubicBezTo>
                  <a:pt x="1234916" y="715029"/>
                  <a:pt x="1238726" y="713124"/>
                  <a:pt x="1278731" y="721696"/>
                </a:cubicBezTo>
                <a:cubicBezTo>
                  <a:pt x="1301591" y="726459"/>
                  <a:pt x="1325404" y="725506"/>
                  <a:pt x="1348264" y="732174"/>
                </a:cubicBezTo>
                <a:cubicBezTo>
                  <a:pt x="1360646" y="735031"/>
                  <a:pt x="1373029" y="745509"/>
                  <a:pt x="1381601" y="755986"/>
                </a:cubicBezTo>
                <a:cubicBezTo>
                  <a:pt x="1393031" y="769321"/>
                  <a:pt x="1400651" y="786466"/>
                  <a:pt x="1409224" y="801706"/>
                </a:cubicBezTo>
                <a:cubicBezTo>
                  <a:pt x="1413034" y="807421"/>
                  <a:pt x="1417796" y="814089"/>
                  <a:pt x="1417796" y="820756"/>
                </a:cubicBezTo>
                <a:cubicBezTo>
                  <a:pt x="1414939" y="847426"/>
                  <a:pt x="1433036" y="861714"/>
                  <a:pt x="1447324" y="879811"/>
                </a:cubicBezTo>
                <a:cubicBezTo>
                  <a:pt x="1481614" y="923626"/>
                  <a:pt x="1514951" y="967441"/>
                  <a:pt x="1549241" y="1010304"/>
                </a:cubicBezTo>
                <a:cubicBezTo>
                  <a:pt x="1558766" y="1021734"/>
                  <a:pt x="1570196" y="1032211"/>
                  <a:pt x="1579721" y="1043641"/>
                </a:cubicBezTo>
                <a:cubicBezTo>
                  <a:pt x="1598771" y="1066501"/>
                  <a:pt x="1615916" y="1090314"/>
                  <a:pt x="1634014" y="1114126"/>
                </a:cubicBezTo>
                <a:cubicBezTo>
                  <a:pt x="1670209" y="1160799"/>
                  <a:pt x="1707356" y="1207471"/>
                  <a:pt x="1742599" y="1255096"/>
                </a:cubicBezTo>
                <a:cubicBezTo>
                  <a:pt x="1754981" y="1272241"/>
                  <a:pt x="1763554" y="1293196"/>
                  <a:pt x="1774031" y="1312246"/>
                </a:cubicBezTo>
                <a:cubicBezTo>
                  <a:pt x="1781651" y="1326534"/>
                  <a:pt x="1790224" y="1340821"/>
                  <a:pt x="1797844" y="1354156"/>
                </a:cubicBezTo>
                <a:cubicBezTo>
                  <a:pt x="1800701" y="1359871"/>
                  <a:pt x="1806416" y="1366539"/>
                  <a:pt x="1806416" y="1372254"/>
                </a:cubicBezTo>
                <a:cubicBezTo>
                  <a:pt x="1805464" y="1400829"/>
                  <a:pt x="1807369" y="1429404"/>
                  <a:pt x="1801654" y="1457026"/>
                </a:cubicBezTo>
                <a:cubicBezTo>
                  <a:pt x="1791176" y="1507509"/>
                  <a:pt x="1776889" y="1557991"/>
                  <a:pt x="1762601" y="1607521"/>
                </a:cubicBezTo>
                <a:cubicBezTo>
                  <a:pt x="1756886" y="1627524"/>
                  <a:pt x="1747361" y="1645621"/>
                  <a:pt x="1740694" y="1665624"/>
                </a:cubicBezTo>
                <a:cubicBezTo>
                  <a:pt x="1727359" y="1705629"/>
                  <a:pt x="1714024" y="1746586"/>
                  <a:pt x="1700689" y="1787544"/>
                </a:cubicBezTo>
                <a:cubicBezTo>
                  <a:pt x="1699736" y="1789449"/>
                  <a:pt x="1697831" y="1792306"/>
                  <a:pt x="1698784" y="1793259"/>
                </a:cubicBezTo>
                <a:cubicBezTo>
                  <a:pt x="1713071" y="1820881"/>
                  <a:pt x="1687354" y="1842789"/>
                  <a:pt x="1686401" y="1869459"/>
                </a:cubicBezTo>
                <a:cubicBezTo>
                  <a:pt x="1666399" y="1868506"/>
                  <a:pt x="1658779" y="1881841"/>
                  <a:pt x="1653064" y="1898034"/>
                </a:cubicBezTo>
                <a:cubicBezTo>
                  <a:pt x="1639729" y="1934229"/>
                  <a:pt x="1624489" y="1969471"/>
                  <a:pt x="1609249" y="2004714"/>
                </a:cubicBezTo>
                <a:cubicBezTo>
                  <a:pt x="1601629" y="2023764"/>
                  <a:pt x="1583531" y="2024716"/>
                  <a:pt x="1568291" y="2011381"/>
                </a:cubicBezTo>
                <a:cubicBezTo>
                  <a:pt x="1560671" y="2004714"/>
                  <a:pt x="1548289" y="2002809"/>
                  <a:pt x="1535906" y="1998046"/>
                </a:cubicBezTo>
                <a:cubicBezTo>
                  <a:pt x="1550194" y="1987569"/>
                  <a:pt x="1565434" y="1977091"/>
                  <a:pt x="1582579" y="1964709"/>
                </a:cubicBezTo>
                <a:cubicBezTo>
                  <a:pt x="1554004" y="1935181"/>
                  <a:pt x="1526381" y="1907559"/>
                  <a:pt x="1499711" y="1878984"/>
                </a:cubicBezTo>
                <a:cubicBezTo>
                  <a:pt x="1494949" y="1874221"/>
                  <a:pt x="1491139" y="1870411"/>
                  <a:pt x="1486376" y="1865649"/>
                </a:cubicBezTo>
                <a:cubicBezTo>
                  <a:pt x="1463516" y="1838979"/>
                  <a:pt x="1461611" y="1838026"/>
                  <a:pt x="1426369" y="1834216"/>
                </a:cubicBezTo>
                <a:cubicBezTo>
                  <a:pt x="1443514" y="1858029"/>
                  <a:pt x="1464469" y="1881841"/>
                  <a:pt x="1479709" y="1908511"/>
                </a:cubicBezTo>
                <a:cubicBezTo>
                  <a:pt x="1493044" y="1932324"/>
                  <a:pt x="1502569" y="1958041"/>
                  <a:pt x="1511141" y="1983759"/>
                </a:cubicBezTo>
                <a:cubicBezTo>
                  <a:pt x="1513999" y="1991379"/>
                  <a:pt x="1509236" y="2001856"/>
                  <a:pt x="1507331" y="2011381"/>
                </a:cubicBezTo>
                <a:cubicBezTo>
                  <a:pt x="1499711" y="2009476"/>
                  <a:pt x="1492091" y="2009476"/>
                  <a:pt x="1484471" y="2006619"/>
                </a:cubicBezTo>
                <a:cubicBezTo>
                  <a:pt x="1446371" y="1991379"/>
                  <a:pt x="1442561" y="1993284"/>
                  <a:pt x="1446371" y="2034241"/>
                </a:cubicBezTo>
                <a:cubicBezTo>
                  <a:pt x="1449229" y="2063769"/>
                  <a:pt x="1458754" y="2092344"/>
                  <a:pt x="1463516" y="2120919"/>
                </a:cubicBezTo>
                <a:cubicBezTo>
                  <a:pt x="1468279" y="2147589"/>
                  <a:pt x="1475899" y="2174259"/>
                  <a:pt x="1468279" y="2202834"/>
                </a:cubicBezTo>
                <a:cubicBezTo>
                  <a:pt x="1464469" y="2217121"/>
                  <a:pt x="1473041" y="2235219"/>
                  <a:pt x="1472089" y="2251411"/>
                </a:cubicBezTo>
                <a:cubicBezTo>
                  <a:pt x="1472089" y="2299036"/>
                  <a:pt x="1471136" y="2346661"/>
                  <a:pt x="1468279" y="2393334"/>
                </a:cubicBezTo>
                <a:cubicBezTo>
                  <a:pt x="1464469" y="2463819"/>
                  <a:pt x="1458754" y="2535256"/>
                  <a:pt x="1453991" y="2605741"/>
                </a:cubicBezTo>
                <a:cubicBezTo>
                  <a:pt x="1449229" y="2676226"/>
                  <a:pt x="1443514" y="2745759"/>
                  <a:pt x="1438751" y="2816244"/>
                </a:cubicBezTo>
                <a:cubicBezTo>
                  <a:pt x="1435894" y="2864821"/>
                  <a:pt x="1433989" y="2914351"/>
                  <a:pt x="1432084" y="2962929"/>
                </a:cubicBezTo>
                <a:cubicBezTo>
                  <a:pt x="1429226" y="3047701"/>
                  <a:pt x="1427321" y="3132474"/>
                  <a:pt x="1424464" y="3218199"/>
                </a:cubicBezTo>
                <a:cubicBezTo>
                  <a:pt x="1422559" y="3271539"/>
                  <a:pt x="1416844" y="3325831"/>
                  <a:pt x="1418749" y="3379171"/>
                </a:cubicBezTo>
                <a:cubicBezTo>
                  <a:pt x="1426369" y="3532524"/>
                  <a:pt x="1432084" y="3684924"/>
                  <a:pt x="1428274" y="3838276"/>
                </a:cubicBezTo>
                <a:cubicBezTo>
                  <a:pt x="1426369" y="3898284"/>
                  <a:pt x="1419701" y="3957339"/>
                  <a:pt x="1414939" y="4017346"/>
                </a:cubicBezTo>
                <a:cubicBezTo>
                  <a:pt x="1412081" y="4055446"/>
                  <a:pt x="1410176" y="4092594"/>
                  <a:pt x="1406366" y="4130694"/>
                </a:cubicBezTo>
                <a:cubicBezTo>
                  <a:pt x="1402556" y="4168794"/>
                  <a:pt x="1398746" y="4205941"/>
                  <a:pt x="1394936" y="4244041"/>
                </a:cubicBezTo>
                <a:cubicBezTo>
                  <a:pt x="1393984" y="4253566"/>
                  <a:pt x="1393031" y="4263091"/>
                  <a:pt x="1393031" y="4272616"/>
                </a:cubicBezTo>
                <a:cubicBezTo>
                  <a:pt x="1390174" y="4311669"/>
                  <a:pt x="1388269" y="4350721"/>
                  <a:pt x="1384459" y="4389774"/>
                </a:cubicBezTo>
                <a:cubicBezTo>
                  <a:pt x="1384459" y="4394536"/>
                  <a:pt x="1373981" y="4402156"/>
                  <a:pt x="1368266" y="4402156"/>
                </a:cubicBezTo>
                <a:cubicBezTo>
                  <a:pt x="1348264" y="4404061"/>
                  <a:pt x="1328261" y="4403109"/>
                  <a:pt x="1309211" y="4403109"/>
                </a:cubicBezTo>
                <a:cubicBezTo>
                  <a:pt x="1299686" y="4448829"/>
                  <a:pt x="1286351" y="4459306"/>
                  <a:pt x="1240631" y="4461211"/>
                </a:cubicBezTo>
                <a:cubicBezTo>
                  <a:pt x="1200626" y="4463116"/>
                  <a:pt x="1161574" y="4465974"/>
                  <a:pt x="1121569" y="4468831"/>
                </a:cubicBezTo>
                <a:cubicBezTo>
                  <a:pt x="1104424" y="4469784"/>
                  <a:pt x="1094899" y="4465021"/>
                  <a:pt x="1091089" y="4445971"/>
                </a:cubicBezTo>
                <a:cubicBezTo>
                  <a:pt x="1084421" y="4417396"/>
                  <a:pt x="1073944" y="4388821"/>
                  <a:pt x="1068229" y="4360246"/>
                </a:cubicBezTo>
                <a:cubicBezTo>
                  <a:pt x="1061561" y="4326909"/>
                  <a:pt x="1053941" y="4292619"/>
                  <a:pt x="1052989" y="4259281"/>
                </a:cubicBezTo>
                <a:cubicBezTo>
                  <a:pt x="1052989" y="4238326"/>
                  <a:pt x="1065371" y="4217371"/>
                  <a:pt x="1070134" y="4195464"/>
                </a:cubicBezTo>
                <a:cubicBezTo>
                  <a:pt x="1075849" y="4165936"/>
                  <a:pt x="1082516" y="4136409"/>
                  <a:pt x="1084421" y="4105929"/>
                </a:cubicBezTo>
                <a:cubicBezTo>
                  <a:pt x="1086326" y="4059256"/>
                  <a:pt x="1084421" y="4011631"/>
                  <a:pt x="1085374" y="3964959"/>
                </a:cubicBezTo>
                <a:cubicBezTo>
                  <a:pt x="1086326" y="3898284"/>
                  <a:pt x="1089184" y="3830656"/>
                  <a:pt x="1090136" y="3763981"/>
                </a:cubicBezTo>
                <a:cubicBezTo>
                  <a:pt x="1091089" y="3701116"/>
                  <a:pt x="1090136" y="3638251"/>
                  <a:pt x="1090136" y="3575386"/>
                </a:cubicBezTo>
                <a:cubicBezTo>
                  <a:pt x="1090136" y="3530619"/>
                  <a:pt x="1091089" y="3485851"/>
                  <a:pt x="1091089" y="3440131"/>
                </a:cubicBezTo>
                <a:cubicBezTo>
                  <a:pt x="1091089" y="3425844"/>
                  <a:pt x="1086326" y="3412509"/>
                  <a:pt x="1084421" y="3398221"/>
                </a:cubicBezTo>
                <a:cubicBezTo>
                  <a:pt x="1083469" y="3393459"/>
                  <a:pt x="1083469" y="3388696"/>
                  <a:pt x="1083469" y="3383934"/>
                </a:cubicBezTo>
                <a:cubicBezTo>
                  <a:pt x="1085374" y="3297256"/>
                  <a:pt x="1089184" y="3209626"/>
                  <a:pt x="1088231" y="3122949"/>
                </a:cubicBezTo>
                <a:cubicBezTo>
                  <a:pt x="1087279" y="3051511"/>
                  <a:pt x="1082516" y="2980074"/>
                  <a:pt x="1075849" y="2908636"/>
                </a:cubicBezTo>
                <a:cubicBezTo>
                  <a:pt x="1068229" y="2823864"/>
                  <a:pt x="1058704" y="2739091"/>
                  <a:pt x="1047274" y="2654319"/>
                </a:cubicBezTo>
                <a:cubicBezTo>
                  <a:pt x="1042511" y="2615266"/>
                  <a:pt x="1032986" y="2577166"/>
                  <a:pt x="1026319" y="2539066"/>
                </a:cubicBezTo>
                <a:cubicBezTo>
                  <a:pt x="1024414" y="2529541"/>
                  <a:pt x="1025366" y="2520016"/>
                  <a:pt x="1023461" y="2510491"/>
                </a:cubicBezTo>
                <a:cubicBezTo>
                  <a:pt x="1022509" y="2502871"/>
                  <a:pt x="1017746" y="2496204"/>
                  <a:pt x="1015841" y="2488584"/>
                </a:cubicBezTo>
                <a:cubicBezTo>
                  <a:pt x="1012984" y="2478106"/>
                  <a:pt x="1008221" y="2466676"/>
                  <a:pt x="1009174" y="2457151"/>
                </a:cubicBezTo>
                <a:cubicBezTo>
                  <a:pt x="1013936" y="2425719"/>
                  <a:pt x="1014889" y="2425719"/>
                  <a:pt x="1002506" y="2400001"/>
                </a:cubicBezTo>
                <a:cubicBezTo>
                  <a:pt x="989171" y="2401906"/>
                  <a:pt x="982504" y="2405716"/>
                  <a:pt x="977741" y="2420956"/>
                </a:cubicBezTo>
                <a:cubicBezTo>
                  <a:pt x="952976" y="2509539"/>
                  <a:pt x="930116" y="2598121"/>
                  <a:pt x="898684" y="2683846"/>
                </a:cubicBezTo>
                <a:cubicBezTo>
                  <a:pt x="859631" y="2787669"/>
                  <a:pt x="824389" y="2892444"/>
                  <a:pt x="799624" y="3000076"/>
                </a:cubicBezTo>
                <a:cubicBezTo>
                  <a:pt x="776764" y="3101041"/>
                  <a:pt x="759619" y="3202959"/>
                  <a:pt x="741521" y="3304876"/>
                </a:cubicBezTo>
                <a:cubicBezTo>
                  <a:pt x="736759" y="3330594"/>
                  <a:pt x="739616" y="3358216"/>
                  <a:pt x="736759" y="3384886"/>
                </a:cubicBezTo>
                <a:cubicBezTo>
                  <a:pt x="735806" y="3396316"/>
                  <a:pt x="727234" y="3407746"/>
                  <a:pt x="725329" y="3419176"/>
                </a:cubicBezTo>
                <a:cubicBezTo>
                  <a:pt x="717709" y="3455371"/>
                  <a:pt x="711994" y="3492519"/>
                  <a:pt x="705326" y="3529666"/>
                </a:cubicBezTo>
                <a:cubicBezTo>
                  <a:pt x="696754" y="3573481"/>
                  <a:pt x="687229" y="3617296"/>
                  <a:pt x="679609" y="3662064"/>
                </a:cubicBezTo>
                <a:cubicBezTo>
                  <a:pt x="671036" y="3712546"/>
                  <a:pt x="662464" y="3763029"/>
                  <a:pt x="654844" y="3813511"/>
                </a:cubicBezTo>
                <a:cubicBezTo>
                  <a:pt x="645319" y="3871614"/>
                  <a:pt x="636746" y="3930669"/>
                  <a:pt x="628174" y="3989724"/>
                </a:cubicBezTo>
                <a:cubicBezTo>
                  <a:pt x="622459" y="4024966"/>
                  <a:pt x="617696" y="4060209"/>
                  <a:pt x="611981" y="4096404"/>
                </a:cubicBezTo>
                <a:cubicBezTo>
                  <a:pt x="606266" y="4132599"/>
                  <a:pt x="601504" y="4168794"/>
                  <a:pt x="595789" y="4204989"/>
                </a:cubicBezTo>
                <a:cubicBezTo>
                  <a:pt x="588169" y="4256424"/>
                  <a:pt x="580549" y="4308811"/>
                  <a:pt x="572929" y="4360246"/>
                </a:cubicBezTo>
                <a:cubicBezTo>
                  <a:pt x="572929" y="4362151"/>
                  <a:pt x="571976" y="4364056"/>
                  <a:pt x="571976" y="4365961"/>
                </a:cubicBezTo>
                <a:cubicBezTo>
                  <a:pt x="567214" y="4396441"/>
                  <a:pt x="567214" y="4396441"/>
                  <a:pt x="536734" y="4398346"/>
                </a:cubicBezTo>
                <a:cubicBezTo>
                  <a:pt x="493871" y="4401204"/>
                  <a:pt x="451961" y="4402156"/>
                  <a:pt x="410051" y="4390726"/>
                </a:cubicBezTo>
                <a:cubicBezTo>
                  <a:pt x="397669" y="4386916"/>
                  <a:pt x="384334" y="4386916"/>
                  <a:pt x="377666" y="4404061"/>
                </a:cubicBezTo>
                <a:cubicBezTo>
                  <a:pt x="375761" y="4408824"/>
                  <a:pt x="364331" y="4413586"/>
                  <a:pt x="359569" y="4412634"/>
                </a:cubicBezTo>
                <a:cubicBezTo>
                  <a:pt x="352901" y="4410729"/>
                  <a:pt x="343376" y="4403109"/>
                  <a:pt x="343376" y="4397394"/>
                </a:cubicBezTo>
                <a:cubicBezTo>
                  <a:pt x="343376" y="4379296"/>
                  <a:pt x="331946" y="4377391"/>
                  <a:pt x="319564" y="4374534"/>
                </a:cubicBezTo>
                <a:cubicBezTo>
                  <a:pt x="313849" y="4372629"/>
                  <a:pt x="307181" y="4371676"/>
                  <a:pt x="301466" y="4369771"/>
                </a:cubicBezTo>
                <a:cubicBezTo>
                  <a:pt x="286226" y="4364056"/>
                  <a:pt x="279559" y="4370724"/>
                  <a:pt x="276701" y="4385011"/>
                </a:cubicBezTo>
                <a:cubicBezTo>
                  <a:pt x="266224" y="4432636"/>
                  <a:pt x="249079" y="4446924"/>
                  <a:pt x="198596" y="4448829"/>
                </a:cubicBezTo>
                <a:cubicBezTo>
                  <a:pt x="158591" y="4449781"/>
                  <a:pt x="117634" y="4452639"/>
                  <a:pt x="78581" y="4447876"/>
                </a:cubicBezTo>
                <a:cubicBezTo>
                  <a:pt x="53816" y="4445019"/>
                  <a:pt x="23336" y="4448829"/>
                  <a:pt x="7144" y="4419301"/>
                </a:cubicBezTo>
                <a:cubicBezTo>
                  <a:pt x="10001" y="4402156"/>
                  <a:pt x="10001" y="4390726"/>
                  <a:pt x="10001" y="4380249"/>
                </a:cubicBezTo>
                <a:close/>
                <a:moveTo>
                  <a:pt x="705326" y="762654"/>
                </a:moveTo>
                <a:cubicBezTo>
                  <a:pt x="711041" y="774084"/>
                  <a:pt x="719614" y="783609"/>
                  <a:pt x="719614" y="792181"/>
                </a:cubicBezTo>
                <a:cubicBezTo>
                  <a:pt x="718661" y="812184"/>
                  <a:pt x="727234" y="826471"/>
                  <a:pt x="739616" y="840759"/>
                </a:cubicBezTo>
                <a:cubicBezTo>
                  <a:pt x="746284" y="848379"/>
                  <a:pt x="751046" y="857904"/>
                  <a:pt x="752951" y="867429"/>
                </a:cubicBezTo>
                <a:cubicBezTo>
                  <a:pt x="756761" y="893146"/>
                  <a:pt x="758666" y="919816"/>
                  <a:pt x="760571" y="945534"/>
                </a:cubicBezTo>
                <a:cubicBezTo>
                  <a:pt x="765334" y="999826"/>
                  <a:pt x="768191" y="1055071"/>
                  <a:pt x="775811" y="1109364"/>
                </a:cubicBezTo>
                <a:cubicBezTo>
                  <a:pt x="789146" y="1206519"/>
                  <a:pt x="821531" y="1297006"/>
                  <a:pt x="866299" y="1383684"/>
                </a:cubicBezTo>
                <a:cubicBezTo>
                  <a:pt x="872966" y="1397019"/>
                  <a:pt x="880586" y="1410354"/>
                  <a:pt x="890111" y="1427499"/>
                </a:cubicBezTo>
                <a:cubicBezTo>
                  <a:pt x="899636" y="1404639"/>
                  <a:pt x="907256" y="1387494"/>
                  <a:pt x="914876" y="1369396"/>
                </a:cubicBezTo>
                <a:cubicBezTo>
                  <a:pt x="945356" y="1291291"/>
                  <a:pt x="974884" y="1213186"/>
                  <a:pt x="1006316" y="1135081"/>
                </a:cubicBezTo>
                <a:cubicBezTo>
                  <a:pt x="1022509" y="1094124"/>
                  <a:pt x="1042511" y="1055071"/>
                  <a:pt x="1058704" y="1014114"/>
                </a:cubicBezTo>
                <a:cubicBezTo>
                  <a:pt x="1063466" y="1002684"/>
                  <a:pt x="1061561" y="987444"/>
                  <a:pt x="1060609" y="974109"/>
                </a:cubicBezTo>
                <a:cubicBezTo>
                  <a:pt x="1058704" y="943629"/>
                  <a:pt x="1054894" y="912196"/>
                  <a:pt x="1052989" y="881716"/>
                </a:cubicBezTo>
                <a:cubicBezTo>
                  <a:pt x="1052989" y="876001"/>
                  <a:pt x="1058704" y="865524"/>
                  <a:pt x="1063466" y="863619"/>
                </a:cubicBezTo>
                <a:cubicBezTo>
                  <a:pt x="1091089" y="852189"/>
                  <a:pt x="1113949" y="835996"/>
                  <a:pt x="1126331" y="804564"/>
                </a:cubicBezTo>
                <a:cubicBezTo>
                  <a:pt x="1145381" y="835996"/>
                  <a:pt x="1173956" y="844569"/>
                  <a:pt x="1206341" y="850284"/>
                </a:cubicBezTo>
                <a:cubicBezTo>
                  <a:pt x="1192054" y="790276"/>
                  <a:pt x="1109186" y="661689"/>
                  <a:pt x="1067276" y="633114"/>
                </a:cubicBezTo>
                <a:cubicBezTo>
                  <a:pt x="1054894" y="656926"/>
                  <a:pt x="1046321" y="680739"/>
                  <a:pt x="1049179" y="710266"/>
                </a:cubicBezTo>
                <a:cubicBezTo>
                  <a:pt x="1051084" y="732174"/>
                  <a:pt x="1044416" y="755034"/>
                  <a:pt x="1040606" y="776941"/>
                </a:cubicBezTo>
                <a:cubicBezTo>
                  <a:pt x="1038701" y="789324"/>
                  <a:pt x="1033939" y="800754"/>
                  <a:pt x="1030129" y="814089"/>
                </a:cubicBezTo>
                <a:cubicBezTo>
                  <a:pt x="1008221" y="813136"/>
                  <a:pt x="1000601" y="831234"/>
                  <a:pt x="997744" y="848379"/>
                </a:cubicBezTo>
                <a:cubicBezTo>
                  <a:pt x="986314" y="908386"/>
                  <a:pt x="935831" y="942676"/>
                  <a:pt x="904399" y="990301"/>
                </a:cubicBezTo>
                <a:cubicBezTo>
                  <a:pt x="903446" y="992206"/>
                  <a:pt x="899636" y="992206"/>
                  <a:pt x="897731" y="993159"/>
                </a:cubicBezTo>
                <a:cubicBezTo>
                  <a:pt x="891064" y="973156"/>
                  <a:pt x="888206" y="952201"/>
                  <a:pt x="878681" y="936009"/>
                </a:cubicBezTo>
                <a:cubicBezTo>
                  <a:pt x="861536" y="908386"/>
                  <a:pt x="838676" y="883621"/>
                  <a:pt x="818674" y="856951"/>
                </a:cubicBezTo>
                <a:cubicBezTo>
                  <a:pt x="809149" y="844569"/>
                  <a:pt x="797719" y="835044"/>
                  <a:pt x="780574" y="843616"/>
                </a:cubicBezTo>
                <a:cubicBezTo>
                  <a:pt x="735806" y="768369"/>
                  <a:pt x="741521" y="683596"/>
                  <a:pt x="797719" y="592156"/>
                </a:cubicBezTo>
                <a:cubicBezTo>
                  <a:pt x="740569" y="601681"/>
                  <a:pt x="645319" y="736936"/>
                  <a:pt x="634841" y="825519"/>
                </a:cubicBezTo>
                <a:cubicBezTo>
                  <a:pt x="658654" y="805516"/>
                  <a:pt x="680561" y="786466"/>
                  <a:pt x="705326" y="762654"/>
                </a:cubicBezTo>
                <a:close/>
                <a:moveTo>
                  <a:pt x="1273969" y="1329391"/>
                </a:moveTo>
                <a:cubicBezTo>
                  <a:pt x="1276826" y="1338916"/>
                  <a:pt x="1278731" y="1347489"/>
                  <a:pt x="1280636" y="1357014"/>
                </a:cubicBezTo>
                <a:cubicBezTo>
                  <a:pt x="1285399" y="1378921"/>
                  <a:pt x="1291114" y="1401781"/>
                  <a:pt x="1294924" y="1423689"/>
                </a:cubicBezTo>
                <a:cubicBezTo>
                  <a:pt x="1302544" y="1467504"/>
                  <a:pt x="1308259" y="1512271"/>
                  <a:pt x="1315879" y="1556086"/>
                </a:cubicBezTo>
                <a:cubicBezTo>
                  <a:pt x="1322546" y="1594186"/>
                  <a:pt x="1334929" y="1631334"/>
                  <a:pt x="1337786" y="1669434"/>
                </a:cubicBezTo>
                <a:cubicBezTo>
                  <a:pt x="1340644" y="1708486"/>
                  <a:pt x="1354931" y="1741824"/>
                  <a:pt x="1370171" y="1777066"/>
                </a:cubicBezTo>
                <a:cubicBezTo>
                  <a:pt x="1385411" y="1810404"/>
                  <a:pt x="1405414" y="1822786"/>
                  <a:pt x="1441609" y="1820881"/>
                </a:cubicBezTo>
                <a:cubicBezTo>
                  <a:pt x="1461611" y="1819929"/>
                  <a:pt x="1470184" y="1813261"/>
                  <a:pt x="1473041" y="1796116"/>
                </a:cubicBezTo>
                <a:cubicBezTo>
                  <a:pt x="1477804" y="1759921"/>
                  <a:pt x="1494949" y="1729441"/>
                  <a:pt x="1516856" y="1700866"/>
                </a:cubicBezTo>
                <a:cubicBezTo>
                  <a:pt x="1524476" y="1691341"/>
                  <a:pt x="1534954" y="1682769"/>
                  <a:pt x="1537811" y="1671339"/>
                </a:cubicBezTo>
                <a:cubicBezTo>
                  <a:pt x="1543526" y="1653241"/>
                  <a:pt x="1541621" y="1633239"/>
                  <a:pt x="1547336" y="1614189"/>
                </a:cubicBezTo>
                <a:cubicBezTo>
                  <a:pt x="1551146" y="1599901"/>
                  <a:pt x="1560671" y="1586566"/>
                  <a:pt x="1568291" y="1573231"/>
                </a:cubicBezTo>
                <a:cubicBezTo>
                  <a:pt x="1571149" y="1568469"/>
                  <a:pt x="1576864" y="1562754"/>
                  <a:pt x="1575911" y="1558944"/>
                </a:cubicBezTo>
                <a:cubicBezTo>
                  <a:pt x="1570196" y="1522749"/>
                  <a:pt x="1572101" y="1486554"/>
                  <a:pt x="1582579" y="1450359"/>
                </a:cubicBezTo>
                <a:cubicBezTo>
                  <a:pt x="1583531" y="1446549"/>
                  <a:pt x="1581626" y="1438929"/>
                  <a:pt x="1577816" y="1436071"/>
                </a:cubicBezTo>
                <a:cubicBezTo>
                  <a:pt x="1541621" y="1396066"/>
                  <a:pt x="1504474" y="1357966"/>
                  <a:pt x="1470184" y="1317009"/>
                </a:cubicBezTo>
                <a:cubicBezTo>
                  <a:pt x="1442561" y="1283671"/>
                  <a:pt x="1419701" y="1247476"/>
                  <a:pt x="1383506" y="1220806"/>
                </a:cubicBezTo>
                <a:cubicBezTo>
                  <a:pt x="1371124" y="1212234"/>
                  <a:pt x="1363504" y="1207471"/>
                  <a:pt x="1353026" y="1221759"/>
                </a:cubicBezTo>
                <a:cubicBezTo>
                  <a:pt x="1329214" y="1253191"/>
                  <a:pt x="1304449" y="1283671"/>
                  <a:pt x="1280636" y="1315104"/>
                </a:cubicBezTo>
                <a:cubicBezTo>
                  <a:pt x="1276826" y="1318914"/>
                  <a:pt x="1275874" y="1324629"/>
                  <a:pt x="1273969" y="1329391"/>
                </a:cubicBezTo>
                <a:close/>
                <a:moveTo>
                  <a:pt x="599599" y="1884699"/>
                </a:moveTo>
                <a:cubicBezTo>
                  <a:pt x="601504" y="1883746"/>
                  <a:pt x="602456" y="1882794"/>
                  <a:pt x="604361" y="1880889"/>
                </a:cubicBezTo>
                <a:cubicBezTo>
                  <a:pt x="601504" y="1873269"/>
                  <a:pt x="599599" y="1865649"/>
                  <a:pt x="596741" y="1858029"/>
                </a:cubicBezTo>
                <a:cubicBezTo>
                  <a:pt x="581501" y="1814214"/>
                  <a:pt x="580549" y="1767541"/>
                  <a:pt x="581501" y="1721821"/>
                </a:cubicBezTo>
                <a:cubicBezTo>
                  <a:pt x="582454" y="1705629"/>
                  <a:pt x="586264" y="1688484"/>
                  <a:pt x="583406" y="1673244"/>
                </a:cubicBezTo>
                <a:cubicBezTo>
                  <a:pt x="577691" y="1645621"/>
                  <a:pt x="567214" y="1618951"/>
                  <a:pt x="558641" y="1591329"/>
                </a:cubicBezTo>
                <a:cubicBezTo>
                  <a:pt x="556736" y="1583709"/>
                  <a:pt x="554831" y="1576089"/>
                  <a:pt x="555784" y="1568469"/>
                </a:cubicBezTo>
                <a:cubicBezTo>
                  <a:pt x="561499" y="1517034"/>
                  <a:pt x="547211" y="1469409"/>
                  <a:pt x="531019" y="1421784"/>
                </a:cubicBezTo>
                <a:cubicBezTo>
                  <a:pt x="521494" y="1392256"/>
                  <a:pt x="511016" y="1362729"/>
                  <a:pt x="503396" y="1333201"/>
                </a:cubicBezTo>
                <a:cubicBezTo>
                  <a:pt x="495776" y="1300816"/>
                  <a:pt x="491014" y="1268431"/>
                  <a:pt x="484346" y="1236046"/>
                </a:cubicBezTo>
                <a:cubicBezTo>
                  <a:pt x="482441" y="1228426"/>
                  <a:pt x="476726" y="1222711"/>
                  <a:pt x="472916" y="1215091"/>
                </a:cubicBezTo>
                <a:cubicBezTo>
                  <a:pt x="465296" y="1218901"/>
                  <a:pt x="454819" y="1221759"/>
                  <a:pt x="451009" y="1228426"/>
                </a:cubicBezTo>
                <a:cubicBezTo>
                  <a:pt x="443389" y="1241761"/>
                  <a:pt x="439579" y="1257954"/>
                  <a:pt x="431959" y="1271289"/>
                </a:cubicBezTo>
                <a:cubicBezTo>
                  <a:pt x="414814" y="1302721"/>
                  <a:pt x="402431" y="1339869"/>
                  <a:pt x="375761" y="1361776"/>
                </a:cubicBezTo>
                <a:cubicBezTo>
                  <a:pt x="339566" y="1390351"/>
                  <a:pt x="345281" y="1431309"/>
                  <a:pt x="330994" y="1464646"/>
                </a:cubicBezTo>
                <a:cubicBezTo>
                  <a:pt x="330041" y="1466551"/>
                  <a:pt x="332899" y="1470361"/>
                  <a:pt x="333851" y="1471314"/>
                </a:cubicBezTo>
                <a:cubicBezTo>
                  <a:pt x="354806" y="1492269"/>
                  <a:pt x="355759" y="1517986"/>
                  <a:pt x="353854" y="1544656"/>
                </a:cubicBezTo>
                <a:cubicBezTo>
                  <a:pt x="353854" y="1552276"/>
                  <a:pt x="356711" y="1563706"/>
                  <a:pt x="361474" y="1568469"/>
                </a:cubicBezTo>
                <a:cubicBezTo>
                  <a:pt x="385286" y="1593234"/>
                  <a:pt x="392906" y="1622761"/>
                  <a:pt x="390049" y="1656099"/>
                </a:cubicBezTo>
                <a:cubicBezTo>
                  <a:pt x="389096" y="1662766"/>
                  <a:pt x="391001" y="1671339"/>
                  <a:pt x="395764" y="1677054"/>
                </a:cubicBezTo>
                <a:cubicBezTo>
                  <a:pt x="431006" y="1721821"/>
                  <a:pt x="456724" y="1772304"/>
                  <a:pt x="474821" y="1826596"/>
                </a:cubicBezTo>
                <a:cubicBezTo>
                  <a:pt x="479584" y="1842789"/>
                  <a:pt x="489109" y="1853266"/>
                  <a:pt x="507206" y="1858029"/>
                </a:cubicBezTo>
                <a:cubicBezTo>
                  <a:pt x="524351" y="1861839"/>
                  <a:pt x="539591" y="1874221"/>
                  <a:pt x="558641" y="1866601"/>
                </a:cubicBezTo>
                <a:cubicBezTo>
                  <a:pt x="562451" y="1865649"/>
                  <a:pt x="568166" y="1870411"/>
                  <a:pt x="573881" y="1872316"/>
                </a:cubicBezTo>
                <a:cubicBezTo>
                  <a:pt x="584359" y="1877079"/>
                  <a:pt x="591979" y="1880889"/>
                  <a:pt x="599599" y="1884699"/>
                </a:cubicBezTo>
                <a:close/>
                <a:moveTo>
                  <a:pt x="930116" y="1638954"/>
                </a:moveTo>
                <a:cubicBezTo>
                  <a:pt x="932974" y="1620856"/>
                  <a:pt x="914876" y="1615141"/>
                  <a:pt x="905351" y="1617046"/>
                </a:cubicBezTo>
                <a:cubicBezTo>
                  <a:pt x="894874" y="1619904"/>
                  <a:pt x="883444" y="1634191"/>
                  <a:pt x="880586" y="1644669"/>
                </a:cubicBezTo>
                <a:cubicBezTo>
                  <a:pt x="877729" y="1657051"/>
                  <a:pt x="887254" y="1669434"/>
                  <a:pt x="903446" y="1670386"/>
                </a:cubicBezTo>
                <a:cubicBezTo>
                  <a:pt x="917734" y="1671339"/>
                  <a:pt x="930116" y="1657051"/>
                  <a:pt x="930116" y="1638954"/>
                </a:cubicBezTo>
                <a:close/>
                <a:moveTo>
                  <a:pt x="912019" y="1539894"/>
                </a:moveTo>
                <a:cubicBezTo>
                  <a:pt x="911066" y="1525606"/>
                  <a:pt x="909161" y="1509414"/>
                  <a:pt x="889159" y="1510366"/>
                </a:cubicBezTo>
                <a:cubicBezTo>
                  <a:pt x="873919" y="1510366"/>
                  <a:pt x="871061" y="1522749"/>
                  <a:pt x="871061" y="1535131"/>
                </a:cubicBezTo>
                <a:cubicBezTo>
                  <a:pt x="871061" y="1549419"/>
                  <a:pt x="875824" y="1563706"/>
                  <a:pt x="892969" y="1563706"/>
                </a:cubicBezTo>
                <a:cubicBezTo>
                  <a:pt x="908209" y="1563706"/>
                  <a:pt x="912971" y="1553229"/>
                  <a:pt x="912019" y="1539894"/>
                </a:cubicBezTo>
                <a:close/>
                <a:moveTo>
                  <a:pt x="918686" y="1769446"/>
                </a:moveTo>
                <a:cubicBezTo>
                  <a:pt x="931069" y="1758016"/>
                  <a:pt x="943451" y="1751349"/>
                  <a:pt x="946309" y="1741824"/>
                </a:cubicBezTo>
                <a:cubicBezTo>
                  <a:pt x="947261" y="1736109"/>
                  <a:pt x="934879" y="1723726"/>
                  <a:pt x="926306" y="1718964"/>
                </a:cubicBezTo>
                <a:cubicBezTo>
                  <a:pt x="914876" y="1713249"/>
                  <a:pt x="895826" y="1726584"/>
                  <a:pt x="897731" y="1738014"/>
                </a:cubicBezTo>
                <a:cubicBezTo>
                  <a:pt x="899636" y="1747539"/>
                  <a:pt x="908209" y="1756111"/>
                  <a:pt x="918686" y="1769446"/>
                </a:cubicBezTo>
                <a:close/>
              </a:path>
            </a:pathLst>
          </a:custGeom>
          <a:solidFill>
            <a:schemeClr val="accent4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52" name="Graphic 11">
            <a:extLst>
              <a:ext uri="{FF2B5EF4-FFF2-40B4-BE49-F238E27FC236}">
                <a16:creationId xmlns:a16="http://schemas.microsoft.com/office/drawing/2014/main" id="{4C352C75-E8FC-4D85-A1BF-F45D1DA821FE}"/>
              </a:ext>
            </a:extLst>
          </p:cNvPr>
          <p:cNvSpPr/>
          <p:nvPr/>
        </p:nvSpPr>
        <p:spPr>
          <a:xfrm>
            <a:off x="229282" y="1541407"/>
            <a:ext cx="1871747" cy="4827674"/>
          </a:xfrm>
          <a:custGeom>
            <a:avLst/>
            <a:gdLst>
              <a:gd name="connsiteX0" fmla="*/ 1732970 w 1743075"/>
              <a:gd name="connsiteY0" fmla="*/ 1329937 h 4495800"/>
              <a:gd name="connsiteX1" fmla="*/ 1726302 w 1743075"/>
              <a:gd name="connsiteY1" fmla="*/ 1291837 h 4495800"/>
              <a:gd name="connsiteX2" fmla="*/ 1698680 w 1743075"/>
              <a:gd name="connsiteY2" fmla="*/ 1230877 h 4495800"/>
              <a:gd name="connsiteX3" fmla="*/ 1666295 w 1743075"/>
              <a:gd name="connsiteY3" fmla="*/ 1177537 h 4495800"/>
              <a:gd name="connsiteX4" fmla="*/ 1643435 w 1743075"/>
              <a:gd name="connsiteY4" fmla="*/ 1128959 h 4495800"/>
              <a:gd name="connsiteX5" fmla="*/ 1636767 w 1743075"/>
              <a:gd name="connsiteY5" fmla="*/ 1117529 h 4495800"/>
              <a:gd name="connsiteX6" fmla="*/ 1595810 w 1743075"/>
              <a:gd name="connsiteY6" fmla="*/ 1023232 h 4495800"/>
              <a:gd name="connsiteX7" fmla="*/ 1586285 w 1743075"/>
              <a:gd name="connsiteY7" fmla="*/ 1007039 h 4495800"/>
              <a:gd name="connsiteX8" fmla="*/ 1573902 w 1743075"/>
              <a:gd name="connsiteY8" fmla="*/ 972749 h 4495800"/>
              <a:gd name="connsiteX9" fmla="*/ 1560567 w 1743075"/>
              <a:gd name="connsiteY9" fmla="*/ 923219 h 4495800"/>
              <a:gd name="connsiteX10" fmla="*/ 1550090 w 1743075"/>
              <a:gd name="connsiteY10" fmla="*/ 880357 h 4495800"/>
              <a:gd name="connsiteX11" fmla="*/ 1547232 w 1743075"/>
              <a:gd name="connsiteY11" fmla="*/ 863212 h 4495800"/>
              <a:gd name="connsiteX12" fmla="*/ 1508180 w 1743075"/>
              <a:gd name="connsiteY12" fmla="*/ 747959 h 4495800"/>
              <a:gd name="connsiteX13" fmla="*/ 1468175 w 1743075"/>
              <a:gd name="connsiteY13" fmla="*/ 705097 h 4495800"/>
              <a:gd name="connsiteX14" fmla="*/ 1428170 w 1743075"/>
              <a:gd name="connsiteY14" fmla="*/ 685094 h 4495800"/>
              <a:gd name="connsiteX15" fmla="*/ 1380545 w 1743075"/>
              <a:gd name="connsiteY15" fmla="*/ 669854 h 4495800"/>
              <a:gd name="connsiteX16" fmla="*/ 1303392 w 1743075"/>
              <a:gd name="connsiteY16" fmla="*/ 650804 h 4495800"/>
              <a:gd name="connsiteX17" fmla="*/ 1301487 w 1743075"/>
              <a:gd name="connsiteY17" fmla="*/ 649852 h 4495800"/>
              <a:gd name="connsiteX18" fmla="*/ 1223382 w 1743075"/>
              <a:gd name="connsiteY18" fmla="*/ 629849 h 4495800"/>
              <a:gd name="connsiteX19" fmla="*/ 1160517 w 1743075"/>
              <a:gd name="connsiteY19" fmla="*/ 610799 h 4495800"/>
              <a:gd name="connsiteX20" fmla="*/ 1101462 w 1743075"/>
              <a:gd name="connsiteY20" fmla="*/ 511739 h 4495800"/>
              <a:gd name="connsiteX21" fmla="*/ 1106225 w 1743075"/>
              <a:gd name="connsiteY21" fmla="*/ 422204 h 4495800"/>
              <a:gd name="connsiteX22" fmla="*/ 1119560 w 1743075"/>
              <a:gd name="connsiteY22" fmla="*/ 398392 h 4495800"/>
              <a:gd name="connsiteX23" fmla="*/ 1150040 w 1743075"/>
              <a:gd name="connsiteY23" fmla="*/ 352672 h 4495800"/>
              <a:gd name="connsiteX24" fmla="*/ 1155755 w 1743075"/>
              <a:gd name="connsiteY24" fmla="*/ 326002 h 4495800"/>
              <a:gd name="connsiteX25" fmla="*/ 1153850 w 1743075"/>
              <a:gd name="connsiteY25" fmla="*/ 263137 h 4495800"/>
              <a:gd name="connsiteX26" fmla="*/ 1135752 w 1743075"/>
              <a:gd name="connsiteY26" fmla="*/ 252659 h 4495800"/>
              <a:gd name="connsiteX27" fmla="*/ 1124322 w 1743075"/>
              <a:gd name="connsiteY27" fmla="*/ 241229 h 4495800"/>
              <a:gd name="connsiteX28" fmla="*/ 1125275 w 1743075"/>
              <a:gd name="connsiteY28" fmla="*/ 203129 h 4495800"/>
              <a:gd name="connsiteX29" fmla="*/ 1124322 w 1743075"/>
              <a:gd name="connsiteY29" fmla="*/ 182174 h 4495800"/>
              <a:gd name="connsiteX30" fmla="*/ 1074792 w 1743075"/>
              <a:gd name="connsiteY30" fmla="*/ 56444 h 4495800"/>
              <a:gd name="connsiteX31" fmla="*/ 1048122 w 1743075"/>
              <a:gd name="connsiteY31" fmla="*/ 37394 h 4495800"/>
              <a:gd name="connsiteX32" fmla="*/ 1005260 w 1743075"/>
              <a:gd name="connsiteY32" fmla="*/ 20249 h 4495800"/>
              <a:gd name="connsiteX33" fmla="*/ 873815 w 1743075"/>
              <a:gd name="connsiteY33" fmla="*/ 24059 h 4495800"/>
              <a:gd name="connsiteX34" fmla="*/ 782375 w 1743075"/>
              <a:gd name="connsiteY34" fmla="*/ 104069 h 4495800"/>
              <a:gd name="connsiteX35" fmla="*/ 775707 w 1743075"/>
              <a:gd name="connsiteY35" fmla="*/ 117404 h 4495800"/>
              <a:gd name="connsiteX36" fmla="*/ 769040 w 1743075"/>
              <a:gd name="connsiteY36" fmla="*/ 159314 h 4495800"/>
              <a:gd name="connsiteX37" fmla="*/ 759515 w 1743075"/>
              <a:gd name="connsiteY37" fmla="*/ 293617 h 4495800"/>
              <a:gd name="connsiteX38" fmla="*/ 759515 w 1743075"/>
              <a:gd name="connsiteY38" fmla="*/ 297427 h 4495800"/>
              <a:gd name="connsiteX39" fmla="*/ 762372 w 1743075"/>
              <a:gd name="connsiteY39" fmla="*/ 370769 h 4495800"/>
              <a:gd name="connsiteX40" fmla="*/ 786185 w 1743075"/>
              <a:gd name="connsiteY40" fmla="*/ 424109 h 4495800"/>
              <a:gd name="connsiteX41" fmla="*/ 799520 w 1743075"/>
              <a:gd name="connsiteY41" fmla="*/ 446969 h 4495800"/>
              <a:gd name="connsiteX42" fmla="*/ 811902 w 1743075"/>
              <a:gd name="connsiteY42" fmla="*/ 517454 h 4495800"/>
              <a:gd name="connsiteX43" fmla="*/ 806187 w 1743075"/>
              <a:gd name="connsiteY43" fmla="*/ 540314 h 4495800"/>
              <a:gd name="connsiteX44" fmla="*/ 729035 w 1743075"/>
              <a:gd name="connsiteY44" fmla="*/ 576509 h 4495800"/>
              <a:gd name="connsiteX45" fmla="*/ 717605 w 1743075"/>
              <a:gd name="connsiteY45" fmla="*/ 579367 h 4495800"/>
              <a:gd name="connsiteX46" fmla="*/ 546155 w 1743075"/>
              <a:gd name="connsiteY46" fmla="*/ 617467 h 4495800"/>
              <a:gd name="connsiteX47" fmla="*/ 469955 w 1743075"/>
              <a:gd name="connsiteY47" fmla="*/ 627944 h 4495800"/>
              <a:gd name="connsiteX48" fmla="*/ 396612 w 1743075"/>
              <a:gd name="connsiteY48" fmla="*/ 646994 h 4495800"/>
              <a:gd name="connsiteX49" fmla="*/ 348035 w 1743075"/>
              <a:gd name="connsiteY49" fmla="*/ 688904 h 4495800"/>
              <a:gd name="connsiteX50" fmla="*/ 311840 w 1743075"/>
              <a:gd name="connsiteY50" fmla="*/ 807014 h 4495800"/>
              <a:gd name="connsiteX51" fmla="*/ 287075 w 1743075"/>
              <a:gd name="connsiteY51" fmla="*/ 848924 h 4495800"/>
              <a:gd name="connsiteX52" fmla="*/ 246117 w 1743075"/>
              <a:gd name="connsiteY52" fmla="*/ 896549 h 4495800"/>
              <a:gd name="connsiteX53" fmla="*/ 233735 w 1743075"/>
              <a:gd name="connsiteY53" fmla="*/ 922267 h 4495800"/>
              <a:gd name="connsiteX54" fmla="*/ 164202 w 1743075"/>
              <a:gd name="connsiteY54" fmla="*/ 1008944 h 4495800"/>
              <a:gd name="connsiteX55" fmla="*/ 152772 w 1743075"/>
              <a:gd name="connsiteY55" fmla="*/ 1024184 h 4495800"/>
              <a:gd name="connsiteX56" fmla="*/ 81335 w 1743075"/>
              <a:gd name="connsiteY56" fmla="*/ 1130864 h 4495800"/>
              <a:gd name="connsiteX57" fmla="*/ 10850 w 1743075"/>
              <a:gd name="connsiteY57" fmla="*/ 1280407 h 4495800"/>
              <a:gd name="connsiteX58" fmla="*/ 27042 w 1743075"/>
              <a:gd name="connsiteY58" fmla="*/ 1395659 h 4495800"/>
              <a:gd name="connsiteX59" fmla="*/ 61332 w 1743075"/>
              <a:gd name="connsiteY59" fmla="*/ 1453762 h 4495800"/>
              <a:gd name="connsiteX60" fmla="*/ 74667 w 1743075"/>
              <a:gd name="connsiteY60" fmla="*/ 1474717 h 4495800"/>
              <a:gd name="connsiteX61" fmla="*/ 97527 w 1743075"/>
              <a:gd name="connsiteY61" fmla="*/ 1509007 h 4495800"/>
              <a:gd name="connsiteX62" fmla="*/ 108005 w 1743075"/>
              <a:gd name="connsiteY62" fmla="*/ 1522342 h 4495800"/>
              <a:gd name="connsiteX63" fmla="*/ 162297 w 1743075"/>
              <a:gd name="connsiteY63" fmla="*/ 1602352 h 4495800"/>
              <a:gd name="connsiteX64" fmla="*/ 201350 w 1743075"/>
              <a:gd name="connsiteY64" fmla="*/ 1654739 h 4495800"/>
              <a:gd name="connsiteX65" fmla="*/ 288980 w 1743075"/>
              <a:gd name="connsiteY65" fmla="*/ 1768087 h 4495800"/>
              <a:gd name="connsiteX66" fmla="*/ 300410 w 1743075"/>
              <a:gd name="connsiteY66" fmla="*/ 1810949 h 4495800"/>
              <a:gd name="connsiteX67" fmla="*/ 288027 w 1743075"/>
              <a:gd name="connsiteY67" fmla="*/ 1909057 h 4495800"/>
              <a:gd name="connsiteX68" fmla="*/ 279455 w 1743075"/>
              <a:gd name="connsiteY68" fmla="*/ 2064314 h 4495800"/>
              <a:gd name="connsiteX69" fmla="*/ 277550 w 1743075"/>
              <a:gd name="connsiteY69" fmla="*/ 2079554 h 4495800"/>
              <a:gd name="connsiteX70" fmla="*/ 266120 w 1743075"/>
              <a:gd name="connsiteY70" fmla="*/ 2192902 h 4495800"/>
              <a:gd name="connsiteX71" fmla="*/ 265167 w 1743075"/>
              <a:gd name="connsiteY71" fmla="*/ 2338634 h 4495800"/>
              <a:gd name="connsiteX72" fmla="*/ 251832 w 1743075"/>
              <a:gd name="connsiteY72" fmla="*/ 2463412 h 4495800"/>
              <a:gd name="connsiteX73" fmla="*/ 268025 w 1743075"/>
              <a:gd name="connsiteY73" fmla="*/ 2496749 h 4495800"/>
              <a:gd name="connsiteX74" fmla="*/ 358512 w 1743075"/>
              <a:gd name="connsiteY74" fmla="*/ 2521514 h 4495800"/>
              <a:gd name="connsiteX75" fmla="*/ 377562 w 1743075"/>
              <a:gd name="connsiteY75" fmla="*/ 2525324 h 4495800"/>
              <a:gd name="connsiteX76" fmla="*/ 467097 w 1743075"/>
              <a:gd name="connsiteY76" fmla="*/ 2499607 h 4495800"/>
              <a:gd name="connsiteX77" fmla="*/ 496625 w 1743075"/>
              <a:gd name="connsiteY77" fmla="*/ 2472937 h 4495800"/>
              <a:gd name="connsiteX78" fmla="*/ 498530 w 1743075"/>
              <a:gd name="connsiteY78" fmla="*/ 2500559 h 4495800"/>
              <a:gd name="connsiteX79" fmla="*/ 497577 w 1743075"/>
              <a:gd name="connsiteY79" fmla="*/ 2653912 h 4495800"/>
              <a:gd name="connsiteX80" fmla="*/ 491862 w 1743075"/>
              <a:gd name="connsiteY80" fmla="*/ 2752972 h 4495800"/>
              <a:gd name="connsiteX81" fmla="*/ 489957 w 1743075"/>
              <a:gd name="connsiteY81" fmla="*/ 2915849 h 4495800"/>
              <a:gd name="connsiteX82" fmla="*/ 483290 w 1743075"/>
              <a:gd name="connsiteY82" fmla="*/ 3303517 h 4495800"/>
              <a:gd name="connsiteX83" fmla="*/ 483290 w 1743075"/>
              <a:gd name="connsiteY83" fmla="*/ 3423532 h 4495800"/>
              <a:gd name="connsiteX84" fmla="*/ 489005 w 1743075"/>
              <a:gd name="connsiteY84" fmla="*/ 3666419 h 4495800"/>
              <a:gd name="connsiteX85" fmla="*/ 497577 w 1743075"/>
              <a:gd name="connsiteY85" fmla="*/ 3953122 h 4495800"/>
              <a:gd name="connsiteX86" fmla="*/ 498530 w 1743075"/>
              <a:gd name="connsiteY86" fmla="*/ 3964552 h 4495800"/>
              <a:gd name="connsiteX87" fmla="*/ 505197 w 1743075"/>
              <a:gd name="connsiteY87" fmla="*/ 4019797 h 4495800"/>
              <a:gd name="connsiteX88" fmla="*/ 507102 w 1743075"/>
              <a:gd name="connsiteY88" fmla="*/ 4083614 h 4495800"/>
              <a:gd name="connsiteX89" fmla="*/ 513770 w 1743075"/>
              <a:gd name="connsiteY89" fmla="*/ 4111237 h 4495800"/>
              <a:gd name="connsiteX90" fmla="*/ 539487 w 1743075"/>
              <a:gd name="connsiteY90" fmla="*/ 4176959 h 4495800"/>
              <a:gd name="connsiteX91" fmla="*/ 562347 w 1743075"/>
              <a:gd name="connsiteY91" fmla="*/ 4278877 h 4495800"/>
              <a:gd name="connsiteX92" fmla="*/ 561395 w 1743075"/>
              <a:gd name="connsiteY92" fmla="*/ 4299832 h 4495800"/>
              <a:gd name="connsiteX93" fmla="*/ 551870 w 1743075"/>
              <a:gd name="connsiteY93" fmla="*/ 4354124 h 4495800"/>
              <a:gd name="connsiteX94" fmla="*/ 583302 w 1743075"/>
              <a:gd name="connsiteY94" fmla="*/ 4404607 h 4495800"/>
              <a:gd name="connsiteX95" fmla="*/ 600447 w 1743075"/>
              <a:gd name="connsiteY95" fmla="*/ 4423657 h 4495800"/>
              <a:gd name="connsiteX96" fmla="*/ 628070 w 1743075"/>
              <a:gd name="connsiteY96" fmla="*/ 4459852 h 4495800"/>
              <a:gd name="connsiteX97" fmla="*/ 690935 w 1743075"/>
              <a:gd name="connsiteY97" fmla="*/ 4483664 h 4495800"/>
              <a:gd name="connsiteX98" fmla="*/ 762372 w 1743075"/>
              <a:gd name="connsiteY98" fmla="*/ 4492237 h 4495800"/>
              <a:gd name="connsiteX99" fmla="*/ 898580 w 1743075"/>
              <a:gd name="connsiteY99" fmla="*/ 4493189 h 4495800"/>
              <a:gd name="connsiteX100" fmla="*/ 913820 w 1743075"/>
              <a:gd name="connsiteY100" fmla="*/ 4464614 h 4495800"/>
              <a:gd name="connsiteX101" fmla="*/ 901437 w 1743075"/>
              <a:gd name="connsiteY101" fmla="*/ 4434134 h 4495800"/>
              <a:gd name="connsiteX102" fmla="*/ 869052 w 1743075"/>
              <a:gd name="connsiteY102" fmla="*/ 4351267 h 4495800"/>
              <a:gd name="connsiteX103" fmla="*/ 859527 w 1743075"/>
              <a:gd name="connsiteY103" fmla="*/ 4338884 h 4495800"/>
              <a:gd name="connsiteX104" fmla="*/ 811902 w 1743075"/>
              <a:gd name="connsiteY104" fmla="*/ 4263637 h 4495800"/>
              <a:gd name="connsiteX105" fmla="*/ 812855 w 1743075"/>
              <a:gd name="connsiteY105" fmla="*/ 4206487 h 4495800"/>
              <a:gd name="connsiteX106" fmla="*/ 823332 w 1743075"/>
              <a:gd name="connsiteY106" fmla="*/ 4165529 h 4495800"/>
              <a:gd name="connsiteX107" fmla="*/ 841430 w 1743075"/>
              <a:gd name="connsiteY107" fmla="*/ 4050277 h 4495800"/>
              <a:gd name="connsiteX108" fmla="*/ 849050 w 1743075"/>
              <a:gd name="connsiteY108" fmla="*/ 3982649 h 4495800"/>
              <a:gd name="connsiteX109" fmla="*/ 837620 w 1743075"/>
              <a:gd name="connsiteY109" fmla="*/ 3734999 h 4495800"/>
              <a:gd name="connsiteX110" fmla="*/ 826190 w 1743075"/>
              <a:gd name="connsiteY110" fmla="*/ 3662609 h 4495800"/>
              <a:gd name="connsiteX111" fmla="*/ 807140 w 1743075"/>
              <a:gd name="connsiteY111" fmla="*/ 3601649 h 4495800"/>
              <a:gd name="connsiteX112" fmla="*/ 789995 w 1743075"/>
              <a:gd name="connsiteY112" fmla="*/ 3537832 h 4495800"/>
              <a:gd name="connsiteX113" fmla="*/ 786185 w 1743075"/>
              <a:gd name="connsiteY113" fmla="*/ 3494017 h 4495800"/>
              <a:gd name="connsiteX114" fmla="*/ 790947 w 1743075"/>
              <a:gd name="connsiteY114" fmla="*/ 3454012 h 4495800"/>
              <a:gd name="connsiteX115" fmla="*/ 798567 w 1743075"/>
              <a:gd name="connsiteY115" fmla="*/ 3393052 h 4495800"/>
              <a:gd name="connsiteX116" fmla="*/ 799520 w 1743075"/>
              <a:gd name="connsiteY116" fmla="*/ 3274942 h 4495800"/>
              <a:gd name="connsiteX117" fmla="*/ 803330 w 1743075"/>
              <a:gd name="connsiteY117" fmla="*/ 3260654 h 4495800"/>
              <a:gd name="connsiteX118" fmla="*/ 819522 w 1743075"/>
              <a:gd name="connsiteY118" fmla="*/ 3223507 h 4495800"/>
              <a:gd name="connsiteX119" fmla="*/ 825237 w 1743075"/>
              <a:gd name="connsiteY119" fmla="*/ 3178739 h 4495800"/>
              <a:gd name="connsiteX120" fmla="*/ 903342 w 1743075"/>
              <a:gd name="connsiteY120" fmla="*/ 2818694 h 4495800"/>
              <a:gd name="connsiteX121" fmla="*/ 921440 w 1743075"/>
              <a:gd name="connsiteY121" fmla="*/ 2752019 h 4495800"/>
              <a:gd name="connsiteX122" fmla="*/ 927155 w 1743075"/>
              <a:gd name="connsiteY122" fmla="*/ 2753924 h 4495800"/>
              <a:gd name="connsiteX123" fmla="*/ 917630 w 1743075"/>
              <a:gd name="connsiteY123" fmla="*/ 2838697 h 4495800"/>
              <a:gd name="connsiteX124" fmla="*/ 899532 w 1743075"/>
              <a:gd name="connsiteY124" fmla="*/ 3093967 h 4495800"/>
              <a:gd name="connsiteX125" fmla="*/ 902390 w 1743075"/>
              <a:gd name="connsiteY125" fmla="*/ 3124447 h 4495800"/>
              <a:gd name="connsiteX126" fmla="*/ 893817 w 1743075"/>
              <a:gd name="connsiteY126" fmla="*/ 3190169 h 4495800"/>
              <a:gd name="connsiteX127" fmla="*/ 894770 w 1743075"/>
              <a:gd name="connsiteY127" fmla="*/ 3224459 h 4495800"/>
              <a:gd name="connsiteX128" fmla="*/ 905247 w 1743075"/>
              <a:gd name="connsiteY128" fmla="*/ 3328282 h 4495800"/>
              <a:gd name="connsiteX129" fmla="*/ 905247 w 1743075"/>
              <a:gd name="connsiteY129" fmla="*/ 3412102 h 4495800"/>
              <a:gd name="connsiteX130" fmla="*/ 913820 w 1743075"/>
              <a:gd name="connsiteY130" fmla="*/ 3633082 h 4495800"/>
              <a:gd name="connsiteX131" fmla="*/ 919535 w 1743075"/>
              <a:gd name="connsiteY131" fmla="*/ 3730237 h 4495800"/>
              <a:gd name="connsiteX132" fmla="*/ 916677 w 1743075"/>
              <a:gd name="connsiteY132" fmla="*/ 3760717 h 4495800"/>
              <a:gd name="connsiteX133" fmla="*/ 896675 w 1743075"/>
              <a:gd name="connsiteY133" fmla="*/ 3862634 h 4495800"/>
              <a:gd name="connsiteX134" fmla="*/ 883340 w 1743075"/>
              <a:gd name="connsiteY134" fmla="*/ 4033132 h 4495800"/>
              <a:gd name="connsiteX135" fmla="*/ 855717 w 1743075"/>
              <a:gd name="connsiteY135" fmla="*/ 4201724 h 4495800"/>
              <a:gd name="connsiteX136" fmla="*/ 880482 w 1743075"/>
              <a:gd name="connsiteY136" fmla="*/ 4262684 h 4495800"/>
              <a:gd name="connsiteX137" fmla="*/ 936680 w 1743075"/>
              <a:gd name="connsiteY137" fmla="*/ 4289354 h 4495800"/>
              <a:gd name="connsiteX138" fmla="*/ 979542 w 1743075"/>
              <a:gd name="connsiteY138" fmla="*/ 4295069 h 4495800"/>
              <a:gd name="connsiteX139" fmla="*/ 1015737 w 1743075"/>
              <a:gd name="connsiteY139" fmla="*/ 4306499 h 4495800"/>
              <a:gd name="connsiteX140" fmla="*/ 1038597 w 1743075"/>
              <a:gd name="connsiteY140" fmla="*/ 4339837 h 4495800"/>
              <a:gd name="connsiteX141" fmla="*/ 1059552 w 1743075"/>
              <a:gd name="connsiteY141" fmla="*/ 4361744 h 4495800"/>
              <a:gd name="connsiteX142" fmla="*/ 1170995 w 1743075"/>
              <a:gd name="connsiteY142" fmla="*/ 4391272 h 4495800"/>
              <a:gd name="connsiteX143" fmla="*/ 1283390 w 1743075"/>
              <a:gd name="connsiteY143" fmla="*/ 4390319 h 4495800"/>
              <a:gd name="connsiteX144" fmla="*/ 1321490 w 1743075"/>
              <a:gd name="connsiteY144" fmla="*/ 4385557 h 4495800"/>
              <a:gd name="connsiteX145" fmla="*/ 1333872 w 1743075"/>
              <a:gd name="connsiteY145" fmla="*/ 4358887 h 4495800"/>
              <a:gd name="connsiteX146" fmla="*/ 1317680 w 1743075"/>
              <a:gd name="connsiteY146" fmla="*/ 4324597 h 4495800"/>
              <a:gd name="connsiteX147" fmla="*/ 1297677 w 1743075"/>
              <a:gd name="connsiteY147" fmla="*/ 4296974 h 4495800"/>
              <a:gd name="connsiteX148" fmla="*/ 1258625 w 1743075"/>
              <a:gd name="connsiteY148" fmla="*/ 4268399 h 4495800"/>
              <a:gd name="connsiteX149" fmla="*/ 1196712 w 1743075"/>
              <a:gd name="connsiteY149" fmla="*/ 4203629 h 4495800"/>
              <a:gd name="connsiteX150" fmla="*/ 1195760 w 1743075"/>
              <a:gd name="connsiteY150" fmla="*/ 4201724 h 4495800"/>
              <a:gd name="connsiteX151" fmla="*/ 1173852 w 1743075"/>
              <a:gd name="connsiteY151" fmla="*/ 4137907 h 4495800"/>
              <a:gd name="connsiteX152" fmla="*/ 1159565 w 1743075"/>
              <a:gd name="connsiteY152" fmla="*/ 4061707 h 4495800"/>
              <a:gd name="connsiteX153" fmla="*/ 1165280 w 1743075"/>
              <a:gd name="connsiteY153" fmla="*/ 4002652 h 4495800"/>
              <a:gd name="connsiteX154" fmla="*/ 1172900 w 1743075"/>
              <a:gd name="connsiteY154" fmla="*/ 3971219 h 4495800"/>
              <a:gd name="connsiteX155" fmla="*/ 1185282 w 1743075"/>
              <a:gd name="connsiteY155" fmla="*/ 3875017 h 4495800"/>
              <a:gd name="connsiteX156" fmla="*/ 1194807 w 1743075"/>
              <a:gd name="connsiteY156" fmla="*/ 3808342 h 4495800"/>
              <a:gd name="connsiteX157" fmla="*/ 1204332 w 1743075"/>
              <a:gd name="connsiteY157" fmla="*/ 3674992 h 4495800"/>
              <a:gd name="connsiteX158" fmla="*/ 1206237 w 1743075"/>
              <a:gd name="connsiteY158" fmla="*/ 3661657 h 4495800"/>
              <a:gd name="connsiteX159" fmla="*/ 1226240 w 1743075"/>
              <a:gd name="connsiteY159" fmla="*/ 3498779 h 4495800"/>
              <a:gd name="connsiteX160" fmla="*/ 1231002 w 1743075"/>
              <a:gd name="connsiteY160" fmla="*/ 3436867 h 4495800"/>
              <a:gd name="connsiteX161" fmla="*/ 1230050 w 1743075"/>
              <a:gd name="connsiteY161" fmla="*/ 3412102 h 4495800"/>
              <a:gd name="connsiteX162" fmla="*/ 1225287 w 1743075"/>
              <a:gd name="connsiteY162" fmla="*/ 3374002 h 4495800"/>
              <a:gd name="connsiteX163" fmla="*/ 1225287 w 1743075"/>
              <a:gd name="connsiteY163" fmla="*/ 3293992 h 4495800"/>
              <a:gd name="connsiteX164" fmla="*/ 1231955 w 1743075"/>
              <a:gd name="connsiteY164" fmla="*/ 3253987 h 4495800"/>
              <a:gd name="connsiteX165" fmla="*/ 1239575 w 1743075"/>
              <a:gd name="connsiteY165" fmla="*/ 3222554 h 4495800"/>
              <a:gd name="connsiteX166" fmla="*/ 1248147 w 1743075"/>
              <a:gd name="connsiteY166" fmla="*/ 3120637 h 4495800"/>
              <a:gd name="connsiteX167" fmla="*/ 1250052 w 1743075"/>
              <a:gd name="connsiteY167" fmla="*/ 3109207 h 4495800"/>
              <a:gd name="connsiteX168" fmla="*/ 1263387 w 1743075"/>
              <a:gd name="connsiteY168" fmla="*/ 3019672 h 4495800"/>
              <a:gd name="connsiteX169" fmla="*/ 1274817 w 1743075"/>
              <a:gd name="connsiteY169" fmla="*/ 2951092 h 4495800"/>
              <a:gd name="connsiteX170" fmla="*/ 1287200 w 1743075"/>
              <a:gd name="connsiteY170" fmla="*/ 2882512 h 4495800"/>
              <a:gd name="connsiteX171" fmla="*/ 1289105 w 1743075"/>
              <a:gd name="connsiteY171" fmla="*/ 2861557 h 4495800"/>
              <a:gd name="connsiteX172" fmla="*/ 1302440 w 1743075"/>
              <a:gd name="connsiteY172" fmla="*/ 2764402 h 4495800"/>
              <a:gd name="connsiteX173" fmla="*/ 1308155 w 1743075"/>
              <a:gd name="connsiteY173" fmla="*/ 2728207 h 4495800"/>
              <a:gd name="connsiteX174" fmla="*/ 1317680 w 1743075"/>
              <a:gd name="connsiteY174" fmla="*/ 2672962 h 4495800"/>
              <a:gd name="connsiteX175" fmla="*/ 1328157 w 1743075"/>
              <a:gd name="connsiteY175" fmla="*/ 2557709 h 4495800"/>
              <a:gd name="connsiteX176" fmla="*/ 1329110 w 1743075"/>
              <a:gd name="connsiteY176" fmla="*/ 2553899 h 4495800"/>
              <a:gd name="connsiteX177" fmla="*/ 1348160 w 1743075"/>
              <a:gd name="connsiteY177" fmla="*/ 2535802 h 4495800"/>
              <a:gd name="connsiteX178" fmla="*/ 1445315 w 1743075"/>
              <a:gd name="connsiteY178" fmla="*/ 2494844 h 4495800"/>
              <a:gd name="connsiteX179" fmla="*/ 1474842 w 1743075"/>
              <a:gd name="connsiteY179" fmla="*/ 2438647 h 4495800"/>
              <a:gd name="connsiteX180" fmla="*/ 1470080 w 1743075"/>
              <a:gd name="connsiteY180" fmla="*/ 2388164 h 4495800"/>
              <a:gd name="connsiteX181" fmla="*/ 1468175 w 1743075"/>
              <a:gd name="connsiteY181" fmla="*/ 2351017 h 4495800"/>
              <a:gd name="connsiteX182" fmla="*/ 1460555 w 1743075"/>
              <a:gd name="connsiteY182" fmla="*/ 1997639 h 4495800"/>
              <a:gd name="connsiteX183" fmla="*/ 1460555 w 1743075"/>
              <a:gd name="connsiteY183" fmla="*/ 1976684 h 4495800"/>
              <a:gd name="connsiteX184" fmla="*/ 1471985 w 1743075"/>
              <a:gd name="connsiteY184" fmla="*/ 1951919 h 4495800"/>
              <a:gd name="connsiteX185" fmla="*/ 1495797 w 1743075"/>
              <a:gd name="connsiteY185" fmla="*/ 1918582 h 4495800"/>
              <a:gd name="connsiteX186" fmla="*/ 1513895 w 1743075"/>
              <a:gd name="connsiteY186" fmla="*/ 1884292 h 4495800"/>
              <a:gd name="connsiteX187" fmla="*/ 1573902 w 1743075"/>
              <a:gd name="connsiteY187" fmla="*/ 1793804 h 4495800"/>
              <a:gd name="connsiteX188" fmla="*/ 1599620 w 1743075"/>
              <a:gd name="connsiteY188" fmla="*/ 1739512 h 4495800"/>
              <a:gd name="connsiteX189" fmla="*/ 1692965 w 1743075"/>
              <a:gd name="connsiteY189" fmla="*/ 1561394 h 4495800"/>
              <a:gd name="connsiteX190" fmla="*/ 1714872 w 1743075"/>
              <a:gd name="connsiteY190" fmla="*/ 1491862 h 4495800"/>
              <a:gd name="connsiteX191" fmla="*/ 1729160 w 1743075"/>
              <a:gd name="connsiteY191" fmla="*/ 1408042 h 4495800"/>
              <a:gd name="connsiteX192" fmla="*/ 1732970 w 1743075"/>
              <a:gd name="connsiteY192" fmla="*/ 1329937 h 4495800"/>
              <a:gd name="connsiteX193" fmla="*/ 373752 w 1743075"/>
              <a:gd name="connsiteY193" fmla="*/ 1452809 h 4495800"/>
              <a:gd name="connsiteX194" fmla="*/ 367085 w 1743075"/>
              <a:gd name="connsiteY194" fmla="*/ 1460429 h 4495800"/>
              <a:gd name="connsiteX195" fmla="*/ 361370 w 1743075"/>
              <a:gd name="connsiteY195" fmla="*/ 1453762 h 4495800"/>
              <a:gd name="connsiteX196" fmla="*/ 319460 w 1743075"/>
              <a:gd name="connsiteY196" fmla="*/ 1365179 h 4495800"/>
              <a:gd name="connsiteX197" fmla="*/ 310887 w 1743075"/>
              <a:gd name="connsiteY197" fmla="*/ 1351844 h 4495800"/>
              <a:gd name="connsiteX198" fmla="*/ 311840 w 1743075"/>
              <a:gd name="connsiteY198" fmla="*/ 1334699 h 4495800"/>
              <a:gd name="connsiteX199" fmla="*/ 343272 w 1743075"/>
              <a:gd name="connsiteY199" fmla="*/ 1297552 h 4495800"/>
              <a:gd name="connsiteX200" fmla="*/ 367085 w 1743075"/>
              <a:gd name="connsiteY200" fmla="*/ 1301362 h 4495800"/>
              <a:gd name="connsiteX201" fmla="*/ 377562 w 1743075"/>
              <a:gd name="connsiteY201" fmla="*/ 1348034 h 4495800"/>
              <a:gd name="connsiteX202" fmla="*/ 377562 w 1743075"/>
              <a:gd name="connsiteY202" fmla="*/ 1381372 h 4495800"/>
              <a:gd name="connsiteX203" fmla="*/ 381372 w 1743075"/>
              <a:gd name="connsiteY203" fmla="*/ 1381372 h 4495800"/>
              <a:gd name="connsiteX204" fmla="*/ 373752 w 1743075"/>
              <a:gd name="connsiteY204" fmla="*/ 1452809 h 4495800"/>
              <a:gd name="connsiteX205" fmla="*/ 575682 w 1743075"/>
              <a:gd name="connsiteY205" fmla="*/ 1686172 h 4495800"/>
              <a:gd name="connsiteX206" fmla="*/ 559490 w 1743075"/>
              <a:gd name="connsiteY206" fmla="*/ 1708079 h 4495800"/>
              <a:gd name="connsiteX207" fmla="*/ 480432 w 1743075"/>
              <a:gd name="connsiteY207" fmla="*/ 1817617 h 4495800"/>
              <a:gd name="connsiteX208" fmla="*/ 476622 w 1743075"/>
              <a:gd name="connsiteY208" fmla="*/ 1834762 h 4495800"/>
              <a:gd name="connsiteX209" fmla="*/ 437570 w 1743075"/>
              <a:gd name="connsiteY209" fmla="*/ 1828094 h 4495800"/>
              <a:gd name="connsiteX210" fmla="*/ 466145 w 1743075"/>
              <a:gd name="connsiteY210" fmla="*/ 1792852 h 4495800"/>
              <a:gd name="connsiteX211" fmla="*/ 557585 w 1743075"/>
              <a:gd name="connsiteY211" fmla="*/ 1688077 h 4495800"/>
              <a:gd name="connsiteX212" fmla="*/ 567110 w 1743075"/>
              <a:gd name="connsiteY212" fmla="*/ 1678552 h 4495800"/>
              <a:gd name="connsiteX213" fmla="*/ 573777 w 1743075"/>
              <a:gd name="connsiteY213" fmla="*/ 1678552 h 4495800"/>
              <a:gd name="connsiteX214" fmla="*/ 575682 w 1743075"/>
              <a:gd name="connsiteY214" fmla="*/ 1686172 h 4495800"/>
              <a:gd name="connsiteX215" fmla="*/ 889055 w 1743075"/>
              <a:gd name="connsiteY215" fmla="*/ 1877624 h 4495800"/>
              <a:gd name="connsiteX216" fmla="*/ 890007 w 1743075"/>
              <a:gd name="connsiteY216" fmla="*/ 1871909 h 4495800"/>
              <a:gd name="connsiteX217" fmla="*/ 887150 w 1743075"/>
              <a:gd name="connsiteY217" fmla="*/ 1834762 h 4495800"/>
              <a:gd name="connsiteX218" fmla="*/ 789995 w 1743075"/>
              <a:gd name="connsiteY218" fmla="*/ 1769992 h 4495800"/>
              <a:gd name="connsiteX219" fmla="*/ 689030 w 1743075"/>
              <a:gd name="connsiteY219" fmla="*/ 1727129 h 4495800"/>
              <a:gd name="connsiteX220" fmla="*/ 655692 w 1743075"/>
              <a:gd name="connsiteY220" fmla="*/ 1712842 h 4495800"/>
              <a:gd name="connsiteX221" fmla="*/ 604257 w 1743075"/>
              <a:gd name="connsiteY221" fmla="*/ 1685219 h 4495800"/>
              <a:gd name="connsiteX222" fmla="*/ 602352 w 1743075"/>
              <a:gd name="connsiteY222" fmla="*/ 1636642 h 4495800"/>
              <a:gd name="connsiteX223" fmla="*/ 618545 w 1743075"/>
              <a:gd name="connsiteY223" fmla="*/ 1626164 h 4495800"/>
              <a:gd name="connsiteX224" fmla="*/ 628070 w 1743075"/>
              <a:gd name="connsiteY224" fmla="*/ 1608067 h 4495800"/>
              <a:gd name="connsiteX225" fmla="*/ 637595 w 1743075"/>
              <a:gd name="connsiteY225" fmla="*/ 1581397 h 4495800"/>
              <a:gd name="connsiteX226" fmla="*/ 711890 w 1743075"/>
              <a:gd name="connsiteY226" fmla="*/ 1492814 h 4495800"/>
              <a:gd name="connsiteX227" fmla="*/ 788090 w 1743075"/>
              <a:gd name="connsiteY227" fmla="*/ 1357559 h 4495800"/>
              <a:gd name="connsiteX228" fmla="*/ 821427 w 1743075"/>
              <a:gd name="connsiteY228" fmla="*/ 1114672 h 4495800"/>
              <a:gd name="connsiteX229" fmla="*/ 819522 w 1743075"/>
              <a:gd name="connsiteY229" fmla="*/ 889882 h 4495800"/>
              <a:gd name="connsiteX230" fmla="*/ 813807 w 1743075"/>
              <a:gd name="connsiteY230" fmla="*/ 738434 h 4495800"/>
              <a:gd name="connsiteX231" fmla="*/ 813807 w 1743075"/>
              <a:gd name="connsiteY231" fmla="*/ 720337 h 4495800"/>
              <a:gd name="connsiteX232" fmla="*/ 818570 w 1743075"/>
              <a:gd name="connsiteY232" fmla="*/ 718432 h 4495800"/>
              <a:gd name="connsiteX233" fmla="*/ 863337 w 1743075"/>
              <a:gd name="connsiteY233" fmla="*/ 815587 h 4495800"/>
              <a:gd name="connsiteX234" fmla="*/ 866195 w 1743075"/>
              <a:gd name="connsiteY234" fmla="*/ 814634 h 4495800"/>
              <a:gd name="connsiteX235" fmla="*/ 848097 w 1743075"/>
              <a:gd name="connsiteY235" fmla="*/ 771772 h 4495800"/>
              <a:gd name="connsiteX236" fmla="*/ 828095 w 1743075"/>
              <a:gd name="connsiteY236" fmla="*/ 727004 h 4495800"/>
              <a:gd name="connsiteX237" fmla="*/ 810950 w 1743075"/>
              <a:gd name="connsiteY237" fmla="*/ 617467 h 4495800"/>
              <a:gd name="connsiteX238" fmla="*/ 812855 w 1743075"/>
              <a:gd name="connsiteY238" fmla="*/ 580319 h 4495800"/>
              <a:gd name="connsiteX239" fmla="*/ 816665 w 1743075"/>
              <a:gd name="connsiteY239" fmla="*/ 556507 h 4495800"/>
              <a:gd name="connsiteX240" fmla="*/ 821427 w 1743075"/>
              <a:gd name="connsiteY240" fmla="*/ 554602 h 4495800"/>
              <a:gd name="connsiteX241" fmla="*/ 856670 w 1743075"/>
              <a:gd name="connsiteY241" fmla="*/ 594607 h 4495800"/>
              <a:gd name="connsiteX242" fmla="*/ 913820 w 1743075"/>
              <a:gd name="connsiteY242" fmla="*/ 638422 h 4495800"/>
              <a:gd name="connsiteX243" fmla="*/ 974780 w 1743075"/>
              <a:gd name="connsiteY243" fmla="*/ 679379 h 4495800"/>
              <a:gd name="connsiteX244" fmla="*/ 973827 w 1743075"/>
              <a:gd name="connsiteY244" fmla="*/ 696524 h 4495800"/>
              <a:gd name="connsiteX245" fmla="*/ 950015 w 1743075"/>
              <a:gd name="connsiteY245" fmla="*/ 721289 h 4495800"/>
              <a:gd name="connsiteX246" fmla="*/ 899532 w 1743075"/>
              <a:gd name="connsiteY246" fmla="*/ 797489 h 4495800"/>
              <a:gd name="connsiteX247" fmla="*/ 930012 w 1743075"/>
              <a:gd name="connsiteY247" fmla="*/ 759389 h 4495800"/>
              <a:gd name="connsiteX248" fmla="*/ 945252 w 1743075"/>
              <a:gd name="connsiteY248" fmla="*/ 759389 h 4495800"/>
              <a:gd name="connsiteX249" fmla="*/ 954777 w 1743075"/>
              <a:gd name="connsiteY249" fmla="*/ 800347 h 4495800"/>
              <a:gd name="connsiteX250" fmla="*/ 910962 w 1743075"/>
              <a:gd name="connsiteY250" fmla="*/ 1142294 h 4495800"/>
              <a:gd name="connsiteX251" fmla="*/ 917630 w 1743075"/>
              <a:gd name="connsiteY251" fmla="*/ 1495672 h 4495800"/>
              <a:gd name="connsiteX252" fmla="*/ 929060 w 1743075"/>
              <a:gd name="connsiteY252" fmla="*/ 1776659 h 4495800"/>
              <a:gd name="connsiteX253" fmla="*/ 938585 w 1743075"/>
              <a:gd name="connsiteY253" fmla="*/ 1802377 h 4495800"/>
              <a:gd name="connsiteX254" fmla="*/ 1026215 w 1743075"/>
              <a:gd name="connsiteY254" fmla="*/ 1895722 h 4495800"/>
              <a:gd name="connsiteX255" fmla="*/ 1036692 w 1743075"/>
              <a:gd name="connsiteY255" fmla="*/ 1909057 h 4495800"/>
              <a:gd name="connsiteX256" fmla="*/ 889055 w 1743075"/>
              <a:gd name="connsiteY256" fmla="*/ 1877624 h 4495800"/>
              <a:gd name="connsiteX257" fmla="*/ 1279580 w 1743075"/>
              <a:gd name="connsiteY257" fmla="*/ 1673789 h 4495800"/>
              <a:gd name="connsiteX258" fmla="*/ 1275770 w 1743075"/>
              <a:gd name="connsiteY258" fmla="*/ 1747132 h 4495800"/>
              <a:gd name="connsiteX259" fmla="*/ 1250052 w 1743075"/>
              <a:gd name="connsiteY259" fmla="*/ 1809044 h 4495800"/>
              <a:gd name="connsiteX260" fmla="*/ 1188140 w 1743075"/>
              <a:gd name="connsiteY260" fmla="*/ 1870004 h 4495800"/>
              <a:gd name="connsiteX261" fmla="*/ 1170042 w 1743075"/>
              <a:gd name="connsiteY261" fmla="*/ 1907152 h 4495800"/>
              <a:gd name="connsiteX262" fmla="*/ 1160517 w 1743075"/>
              <a:gd name="connsiteY262" fmla="*/ 1919534 h 4495800"/>
              <a:gd name="connsiteX263" fmla="*/ 1142420 w 1743075"/>
              <a:gd name="connsiteY263" fmla="*/ 1924297 h 4495800"/>
              <a:gd name="connsiteX264" fmla="*/ 1045265 w 1743075"/>
              <a:gd name="connsiteY264" fmla="*/ 1916677 h 4495800"/>
              <a:gd name="connsiteX265" fmla="*/ 1053837 w 1743075"/>
              <a:gd name="connsiteY265" fmla="*/ 1901437 h 4495800"/>
              <a:gd name="connsiteX266" fmla="*/ 1132895 w 1743075"/>
              <a:gd name="connsiteY266" fmla="*/ 1803329 h 4495800"/>
              <a:gd name="connsiteX267" fmla="*/ 1143372 w 1743075"/>
              <a:gd name="connsiteY267" fmla="*/ 1770944 h 4495800"/>
              <a:gd name="connsiteX268" fmla="*/ 1137657 w 1743075"/>
              <a:gd name="connsiteY268" fmla="*/ 1666169 h 4495800"/>
              <a:gd name="connsiteX269" fmla="*/ 1130037 w 1743075"/>
              <a:gd name="connsiteY269" fmla="*/ 1505197 h 4495800"/>
              <a:gd name="connsiteX270" fmla="*/ 1115750 w 1743075"/>
              <a:gd name="connsiteY270" fmla="*/ 1296599 h 4495800"/>
              <a:gd name="connsiteX271" fmla="*/ 1094795 w 1743075"/>
              <a:gd name="connsiteY271" fmla="*/ 1091812 h 4495800"/>
              <a:gd name="connsiteX272" fmla="*/ 1037645 w 1743075"/>
              <a:gd name="connsiteY272" fmla="*/ 839399 h 4495800"/>
              <a:gd name="connsiteX273" fmla="*/ 1019547 w 1743075"/>
              <a:gd name="connsiteY273" fmla="*/ 780344 h 4495800"/>
              <a:gd name="connsiteX274" fmla="*/ 1024310 w 1743075"/>
              <a:gd name="connsiteY274" fmla="*/ 761294 h 4495800"/>
              <a:gd name="connsiteX275" fmla="*/ 1042407 w 1743075"/>
              <a:gd name="connsiteY275" fmla="*/ 744149 h 4495800"/>
              <a:gd name="connsiteX276" fmla="*/ 1069077 w 1743075"/>
              <a:gd name="connsiteY276" fmla="*/ 806062 h 4495800"/>
              <a:gd name="connsiteX277" fmla="*/ 1014785 w 1743075"/>
              <a:gd name="connsiteY277" fmla="*/ 699382 h 4495800"/>
              <a:gd name="connsiteX278" fmla="*/ 1015737 w 1743075"/>
              <a:gd name="connsiteY278" fmla="*/ 677474 h 4495800"/>
              <a:gd name="connsiteX279" fmla="*/ 1068125 w 1743075"/>
              <a:gd name="connsiteY279" fmla="*/ 631754 h 4495800"/>
              <a:gd name="connsiteX280" fmla="*/ 1096700 w 1743075"/>
              <a:gd name="connsiteY280" fmla="*/ 571747 h 4495800"/>
              <a:gd name="connsiteX281" fmla="*/ 1102415 w 1743075"/>
              <a:gd name="connsiteY281" fmla="*/ 552697 h 4495800"/>
              <a:gd name="connsiteX282" fmla="*/ 1120512 w 1743075"/>
              <a:gd name="connsiteY282" fmla="*/ 606989 h 4495800"/>
              <a:gd name="connsiteX283" fmla="*/ 1107177 w 1743075"/>
              <a:gd name="connsiteY283" fmla="*/ 742244 h 4495800"/>
              <a:gd name="connsiteX284" fmla="*/ 1108130 w 1743075"/>
              <a:gd name="connsiteY284" fmla="*/ 761294 h 4495800"/>
              <a:gd name="connsiteX285" fmla="*/ 1127180 w 1743075"/>
              <a:gd name="connsiteY285" fmla="*/ 621277 h 4495800"/>
              <a:gd name="connsiteX286" fmla="*/ 1187187 w 1743075"/>
              <a:gd name="connsiteY286" fmla="*/ 829874 h 4495800"/>
              <a:gd name="connsiteX287" fmla="*/ 1228145 w 1743075"/>
              <a:gd name="connsiteY287" fmla="*/ 993704 h 4495800"/>
              <a:gd name="connsiteX288" fmla="*/ 1246242 w 1743075"/>
              <a:gd name="connsiteY288" fmla="*/ 1128007 h 4495800"/>
              <a:gd name="connsiteX289" fmla="*/ 1270055 w 1743075"/>
              <a:gd name="connsiteY289" fmla="*/ 1363274 h 4495800"/>
              <a:gd name="connsiteX290" fmla="*/ 1276722 w 1743075"/>
              <a:gd name="connsiteY290" fmla="*/ 1427092 h 4495800"/>
              <a:gd name="connsiteX291" fmla="*/ 1284342 w 1743075"/>
              <a:gd name="connsiteY291" fmla="*/ 1534724 h 4495800"/>
              <a:gd name="connsiteX292" fmla="*/ 1279580 w 1743075"/>
              <a:gd name="connsiteY292" fmla="*/ 1673789 h 4495800"/>
              <a:gd name="connsiteX293" fmla="*/ 1437695 w 1743075"/>
              <a:gd name="connsiteY293" fmla="*/ 1289932 h 4495800"/>
              <a:gd name="connsiteX294" fmla="*/ 1442457 w 1743075"/>
              <a:gd name="connsiteY294" fmla="*/ 1288979 h 4495800"/>
              <a:gd name="connsiteX295" fmla="*/ 1447220 w 1743075"/>
              <a:gd name="connsiteY295" fmla="*/ 1300409 h 4495800"/>
              <a:gd name="connsiteX296" fmla="*/ 1448172 w 1743075"/>
              <a:gd name="connsiteY296" fmla="*/ 1327079 h 4495800"/>
              <a:gd name="connsiteX297" fmla="*/ 1470080 w 1743075"/>
              <a:gd name="connsiteY297" fmla="*/ 1394707 h 4495800"/>
              <a:gd name="connsiteX298" fmla="*/ 1476747 w 1743075"/>
              <a:gd name="connsiteY298" fmla="*/ 1433759 h 4495800"/>
              <a:gd name="connsiteX299" fmla="*/ 1439600 w 1743075"/>
              <a:gd name="connsiteY299" fmla="*/ 1497577 h 4495800"/>
              <a:gd name="connsiteX300" fmla="*/ 1437695 w 1743075"/>
              <a:gd name="connsiteY300" fmla="*/ 1289932 h 4495800"/>
              <a:gd name="connsiteX301" fmla="*/ 1475795 w 1743075"/>
              <a:gd name="connsiteY301" fmla="*/ 1882387 h 4495800"/>
              <a:gd name="connsiteX302" fmla="*/ 1462460 w 1743075"/>
              <a:gd name="connsiteY302" fmla="*/ 1874767 h 4495800"/>
              <a:gd name="connsiteX303" fmla="*/ 1371972 w 1743075"/>
              <a:gd name="connsiteY303" fmla="*/ 1769992 h 4495800"/>
              <a:gd name="connsiteX304" fmla="*/ 1336730 w 1743075"/>
              <a:gd name="connsiteY304" fmla="*/ 1750942 h 4495800"/>
              <a:gd name="connsiteX305" fmla="*/ 1319585 w 1743075"/>
              <a:gd name="connsiteY305" fmla="*/ 1744274 h 4495800"/>
              <a:gd name="connsiteX306" fmla="*/ 1320537 w 1743075"/>
              <a:gd name="connsiteY306" fmla="*/ 1738559 h 4495800"/>
              <a:gd name="connsiteX307" fmla="*/ 1337682 w 1743075"/>
              <a:gd name="connsiteY307" fmla="*/ 1740464 h 4495800"/>
              <a:gd name="connsiteX308" fmla="*/ 1416740 w 1743075"/>
              <a:gd name="connsiteY308" fmla="*/ 1788089 h 4495800"/>
              <a:gd name="connsiteX309" fmla="*/ 1473890 w 1743075"/>
              <a:gd name="connsiteY309" fmla="*/ 1853812 h 4495800"/>
              <a:gd name="connsiteX310" fmla="*/ 1480557 w 1743075"/>
              <a:gd name="connsiteY310" fmla="*/ 1865242 h 4495800"/>
              <a:gd name="connsiteX311" fmla="*/ 1475795 w 1743075"/>
              <a:gd name="connsiteY311" fmla="*/ 1882387 h 44958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</a:cxnLst>
            <a:rect l="l" t="t" r="r" b="b"/>
            <a:pathLst>
              <a:path w="1743075" h="4495800">
                <a:moveTo>
                  <a:pt x="1732970" y="1329937"/>
                </a:moveTo>
                <a:cubicBezTo>
                  <a:pt x="1728207" y="1318507"/>
                  <a:pt x="1726302" y="1304219"/>
                  <a:pt x="1726302" y="1291837"/>
                </a:cubicBezTo>
                <a:cubicBezTo>
                  <a:pt x="1728207" y="1266119"/>
                  <a:pt x="1718682" y="1246117"/>
                  <a:pt x="1698680" y="1230877"/>
                </a:cubicBezTo>
                <a:cubicBezTo>
                  <a:pt x="1680582" y="1216589"/>
                  <a:pt x="1672962" y="1197539"/>
                  <a:pt x="1666295" y="1177537"/>
                </a:cubicBezTo>
                <a:cubicBezTo>
                  <a:pt x="1660580" y="1160392"/>
                  <a:pt x="1651055" y="1145152"/>
                  <a:pt x="1643435" y="1128959"/>
                </a:cubicBezTo>
                <a:cubicBezTo>
                  <a:pt x="1641530" y="1125149"/>
                  <a:pt x="1638672" y="1121339"/>
                  <a:pt x="1636767" y="1117529"/>
                </a:cubicBezTo>
                <a:cubicBezTo>
                  <a:pt x="1623432" y="1086097"/>
                  <a:pt x="1610097" y="1054664"/>
                  <a:pt x="1595810" y="1023232"/>
                </a:cubicBezTo>
                <a:cubicBezTo>
                  <a:pt x="1592952" y="1017517"/>
                  <a:pt x="1588190" y="1012754"/>
                  <a:pt x="1586285" y="1007039"/>
                </a:cubicBezTo>
                <a:cubicBezTo>
                  <a:pt x="1581522" y="995609"/>
                  <a:pt x="1574855" y="984179"/>
                  <a:pt x="1573902" y="972749"/>
                </a:cubicBezTo>
                <a:cubicBezTo>
                  <a:pt x="1571997" y="955604"/>
                  <a:pt x="1569140" y="939412"/>
                  <a:pt x="1560567" y="923219"/>
                </a:cubicBezTo>
                <a:cubicBezTo>
                  <a:pt x="1553900" y="910837"/>
                  <a:pt x="1552947" y="894644"/>
                  <a:pt x="1550090" y="880357"/>
                </a:cubicBezTo>
                <a:cubicBezTo>
                  <a:pt x="1549137" y="874642"/>
                  <a:pt x="1549137" y="868927"/>
                  <a:pt x="1547232" y="863212"/>
                </a:cubicBezTo>
                <a:cubicBezTo>
                  <a:pt x="1534850" y="824159"/>
                  <a:pt x="1521515" y="786059"/>
                  <a:pt x="1508180" y="747959"/>
                </a:cubicBezTo>
                <a:cubicBezTo>
                  <a:pt x="1501512" y="727957"/>
                  <a:pt x="1488177" y="713669"/>
                  <a:pt x="1468175" y="705097"/>
                </a:cubicBezTo>
                <a:cubicBezTo>
                  <a:pt x="1454840" y="699382"/>
                  <a:pt x="1442457" y="690809"/>
                  <a:pt x="1428170" y="685094"/>
                </a:cubicBezTo>
                <a:cubicBezTo>
                  <a:pt x="1412930" y="678427"/>
                  <a:pt x="1396737" y="673664"/>
                  <a:pt x="1380545" y="669854"/>
                </a:cubicBezTo>
                <a:cubicBezTo>
                  <a:pt x="1354827" y="663187"/>
                  <a:pt x="1329110" y="657472"/>
                  <a:pt x="1303392" y="650804"/>
                </a:cubicBezTo>
                <a:cubicBezTo>
                  <a:pt x="1302440" y="650804"/>
                  <a:pt x="1302440" y="649852"/>
                  <a:pt x="1301487" y="649852"/>
                </a:cubicBezTo>
                <a:cubicBezTo>
                  <a:pt x="1275770" y="643184"/>
                  <a:pt x="1249100" y="636517"/>
                  <a:pt x="1223382" y="629849"/>
                </a:cubicBezTo>
                <a:cubicBezTo>
                  <a:pt x="1202427" y="624134"/>
                  <a:pt x="1180520" y="619372"/>
                  <a:pt x="1160517" y="610799"/>
                </a:cubicBezTo>
                <a:cubicBezTo>
                  <a:pt x="1118607" y="591749"/>
                  <a:pt x="1104320" y="552697"/>
                  <a:pt x="1101462" y="511739"/>
                </a:cubicBezTo>
                <a:cubicBezTo>
                  <a:pt x="1098605" y="482212"/>
                  <a:pt x="1104320" y="452684"/>
                  <a:pt x="1106225" y="422204"/>
                </a:cubicBezTo>
                <a:cubicBezTo>
                  <a:pt x="1107177" y="411727"/>
                  <a:pt x="1110987" y="404107"/>
                  <a:pt x="1119560" y="398392"/>
                </a:cubicBezTo>
                <a:cubicBezTo>
                  <a:pt x="1136705" y="387914"/>
                  <a:pt x="1146230" y="371722"/>
                  <a:pt x="1150040" y="352672"/>
                </a:cubicBezTo>
                <a:cubicBezTo>
                  <a:pt x="1151945" y="344099"/>
                  <a:pt x="1155755" y="335527"/>
                  <a:pt x="1155755" y="326002"/>
                </a:cubicBezTo>
                <a:cubicBezTo>
                  <a:pt x="1155755" y="305047"/>
                  <a:pt x="1155755" y="284092"/>
                  <a:pt x="1153850" y="263137"/>
                </a:cubicBezTo>
                <a:cubicBezTo>
                  <a:pt x="1152897" y="254564"/>
                  <a:pt x="1148135" y="247897"/>
                  <a:pt x="1135752" y="252659"/>
                </a:cubicBezTo>
                <a:cubicBezTo>
                  <a:pt x="1125275" y="256469"/>
                  <a:pt x="1123370" y="252659"/>
                  <a:pt x="1124322" y="241229"/>
                </a:cubicBezTo>
                <a:cubicBezTo>
                  <a:pt x="1125275" y="228847"/>
                  <a:pt x="1125275" y="215512"/>
                  <a:pt x="1125275" y="203129"/>
                </a:cubicBezTo>
                <a:cubicBezTo>
                  <a:pt x="1125275" y="196462"/>
                  <a:pt x="1123370" y="188842"/>
                  <a:pt x="1124322" y="182174"/>
                </a:cubicBezTo>
                <a:cubicBezTo>
                  <a:pt x="1125275" y="133597"/>
                  <a:pt x="1102415" y="93592"/>
                  <a:pt x="1074792" y="56444"/>
                </a:cubicBezTo>
                <a:cubicBezTo>
                  <a:pt x="1069077" y="47872"/>
                  <a:pt x="1057647" y="42157"/>
                  <a:pt x="1048122" y="37394"/>
                </a:cubicBezTo>
                <a:cubicBezTo>
                  <a:pt x="1033835" y="30727"/>
                  <a:pt x="1019547" y="24059"/>
                  <a:pt x="1005260" y="20249"/>
                </a:cubicBezTo>
                <a:cubicBezTo>
                  <a:pt x="959540" y="5009"/>
                  <a:pt x="914772" y="-706"/>
                  <a:pt x="873815" y="24059"/>
                </a:cubicBezTo>
                <a:cubicBezTo>
                  <a:pt x="839525" y="45967"/>
                  <a:pt x="808092" y="71684"/>
                  <a:pt x="782375" y="104069"/>
                </a:cubicBezTo>
                <a:cubicBezTo>
                  <a:pt x="779517" y="107879"/>
                  <a:pt x="776660" y="112642"/>
                  <a:pt x="775707" y="117404"/>
                </a:cubicBezTo>
                <a:cubicBezTo>
                  <a:pt x="772850" y="131692"/>
                  <a:pt x="770945" y="145027"/>
                  <a:pt x="769040" y="159314"/>
                </a:cubicBezTo>
                <a:cubicBezTo>
                  <a:pt x="765230" y="204082"/>
                  <a:pt x="777612" y="249802"/>
                  <a:pt x="759515" y="293617"/>
                </a:cubicBezTo>
                <a:cubicBezTo>
                  <a:pt x="759515" y="294569"/>
                  <a:pt x="759515" y="296474"/>
                  <a:pt x="759515" y="297427"/>
                </a:cubicBezTo>
                <a:cubicBezTo>
                  <a:pt x="760467" y="322192"/>
                  <a:pt x="760467" y="346957"/>
                  <a:pt x="762372" y="370769"/>
                </a:cubicBezTo>
                <a:cubicBezTo>
                  <a:pt x="763325" y="390772"/>
                  <a:pt x="769040" y="409822"/>
                  <a:pt x="786185" y="424109"/>
                </a:cubicBezTo>
                <a:cubicBezTo>
                  <a:pt x="792852" y="429824"/>
                  <a:pt x="797615" y="438397"/>
                  <a:pt x="799520" y="446969"/>
                </a:cubicBezTo>
                <a:cubicBezTo>
                  <a:pt x="805235" y="469829"/>
                  <a:pt x="809045" y="493642"/>
                  <a:pt x="811902" y="517454"/>
                </a:cubicBezTo>
                <a:cubicBezTo>
                  <a:pt x="812855" y="525074"/>
                  <a:pt x="810950" y="536504"/>
                  <a:pt x="806187" y="540314"/>
                </a:cubicBezTo>
                <a:cubicBezTo>
                  <a:pt x="783327" y="557459"/>
                  <a:pt x="761420" y="578414"/>
                  <a:pt x="729035" y="576509"/>
                </a:cubicBezTo>
                <a:cubicBezTo>
                  <a:pt x="725225" y="576509"/>
                  <a:pt x="721415" y="578414"/>
                  <a:pt x="717605" y="579367"/>
                </a:cubicBezTo>
                <a:cubicBezTo>
                  <a:pt x="660455" y="592702"/>
                  <a:pt x="603305" y="606037"/>
                  <a:pt x="546155" y="617467"/>
                </a:cubicBezTo>
                <a:cubicBezTo>
                  <a:pt x="521390" y="622229"/>
                  <a:pt x="494720" y="623182"/>
                  <a:pt x="469955" y="627944"/>
                </a:cubicBezTo>
                <a:cubicBezTo>
                  <a:pt x="445190" y="632707"/>
                  <a:pt x="421377" y="639374"/>
                  <a:pt x="396612" y="646994"/>
                </a:cubicBezTo>
                <a:cubicBezTo>
                  <a:pt x="374705" y="653662"/>
                  <a:pt x="357560" y="668902"/>
                  <a:pt x="348035" y="688904"/>
                </a:cubicBezTo>
                <a:cubicBezTo>
                  <a:pt x="329937" y="727004"/>
                  <a:pt x="321365" y="767009"/>
                  <a:pt x="311840" y="807014"/>
                </a:cubicBezTo>
                <a:cubicBezTo>
                  <a:pt x="308030" y="824159"/>
                  <a:pt x="302315" y="838447"/>
                  <a:pt x="287075" y="848924"/>
                </a:cubicBezTo>
                <a:cubicBezTo>
                  <a:pt x="269930" y="861307"/>
                  <a:pt x="253737" y="875594"/>
                  <a:pt x="246117" y="896549"/>
                </a:cubicBezTo>
                <a:cubicBezTo>
                  <a:pt x="243260" y="905122"/>
                  <a:pt x="239450" y="914647"/>
                  <a:pt x="233735" y="922267"/>
                </a:cubicBezTo>
                <a:cubicBezTo>
                  <a:pt x="209922" y="950842"/>
                  <a:pt x="195635" y="987037"/>
                  <a:pt x="164202" y="1008944"/>
                </a:cubicBezTo>
                <a:cubicBezTo>
                  <a:pt x="159440" y="1012754"/>
                  <a:pt x="155630" y="1018469"/>
                  <a:pt x="152772" y="1024184"/>
                </a:cubicBezTo>
                <a:cubicBezTo>
                  <a:pt x="128960" y="1059427"/>
                  <a:pt x="105147" y="1094669"/>
                  <a:pt x="81335" y="1130864"/>
                </a:cubicBezTo>
                <a:cubicBezTo>
                  <a:pt x="50855" y="1177537"/>
                  <a:pt x="22280" y="1225162"/>
                  <a:pt x="10850" y="1280407"/>
                </a:cubicBezTo>
                <a:cubicBezTo>
                  <a:pt x="2277" y="1320412"/>
                  <a:pt x="8945" y="1359464"/>
                  <a:pt x="27042" y="1395659"/>
                </a:cubicBezTo>
                <a:cubicBezTo>
                  <a:pt x="36567" y="1415662"/>
                  <a:pt x="49902" y="1434712"/>
                  <a:pt x="61332" y="1453762"/>
                </a:cubicBezTo>
                <a:cubicBezTo>
                  <a:pt x="66095" y="1460429"/>
                  <a:pt x="71810" y="1467097"/>
                  <a:pt x="74667" y="1474717"/>
                </a:cubicBezTo>
                <a:cubicBezTo>
                  <a:pt x="78477" y="1489004"/>
                  <a:pt x="83240" y="1501387"/>
                  <a:pt x="97527" y="1509007"/>
                </a:cubicBezTo>
                <a:cubicBezTo>
                  <a:pt x="102290" y="1510912"/>
                  <a:pt x="104195" y="1517579"/>
                  <a:pt x="108005" y="1522342"/>
                </a:cubicBezTo>
                <a:cubicBezTo>
                  <a:pt x="126102" y="1549012"/>
                  <a:pt x="143247" y="1575682"/>
                  <a:pt x="162297" y="1602352"/>
                </a:cubicBezTo>
                <a:cubicBezTo>
                  <a:pt x="174680" y="1620449"/>
                  <a:pt x="189920" y="1636642"/>
                  <a:pt x="201350" y="1654739"/>
                </a:cubicBezTo>
                <a:cubicBezTo>
                  <a:pt x="228020" y="1694744"/>
                  <a:pt x="257547" y="1731892"/>
                  <a:pt x="288980" y="1768087"/>
                </a:cubicBezTo>
                <a:cubicBezTo>
                  <a:pt x="300410" y="1781422"/>
                  <a:pt x="303267" y="1794757"/>
                  <a:pt x="300410" y="1810949"/>
                </a:cubicBezTo>
                <a:cubicBezTo>
                  <a:pt x="295647" y="1843334"/>
                  <a:pt x="290885" y="1875719"/>
                  <a:pt x="288027" y="1909057"/>
                </a:cubicBezTo>
                <a:cubicBezTo>
                  <a:pt x="284217" y="1960492"/>
                  <a:pt x="282312" y="2012879"/>
                  <a:pt x="279455" y="2064314"/>
                </a:cubicBezTo>
                <a:cubicBezTo>
                  <a:pt x="279455" y="2069077"/>
                  <a:pt x="278502" y="2074792"/>
                  <a:pt x="277550" y="2079554"/>
                </a:cubicBezTo>
                <a:cubicBezTo>
                  <a:pt x="273740" y="2117654"/>
                  <a:pt x="268025" y="2154802"/>
                  <a:pt x="266120" y="2192902"/>
                </a:cubicBezTo>
                <a:cubicBezTo>
                  <a:pt x="264215" y="2241479"/>
                  <a:pt x="263262" y="2290057"/>
                  <a:pt x="265167" y="2338634"/>
                </a:cubicBezTo>
                <a:cubicBezTo>
                  <a:pt x="266120" y="2381497"/>
                  <a:pt x="259452" y="2422454"/>
                  <a:pt x="251832" y="2463412"/>
                </a:cubicBezTo>
                <a:cubicBezTo>
                  <a:pt x="248975" y="2479604"/>
                  <a:pt x="253737" y="2490082"/>
                  <a:pt x="268025" y="2496749"/>
                </a:cubicBezTo>
                <a:cubicBezTo>
                  <a:pt x="297552" y="2508179"/>
                  <a:pt x="326127" y="2523419"/>
                  <a:pt x="358512" y="2521514"/>
                </a:cubicBezTo>
                <a:cubicBezTo>
                  <a:pt x="365180" y="2521514"/>
                  <a:pt x="370895" y="2523419"/>
                  <a:pt x="377562" y="2525324"/>
                </a:cubicBezTo>
                <a:cubicBezTo>
                  <a:pt x="411852" y="2531039"/>
                  <a:pt x="443285" y="2530087"/>
                  <a:pt x="467097" y="2499607"/>
                </a:cubicBezTo>
                <a:cubicBezTo>
                  <a:pt x="474717" y="2490082"/>
                  <a:pt x="485195" y="2483414"/>
                  <a:pt x="496625" y="2472937"/>
                </a:cubicBezTo>
                <a:cubicBezTo>
                  <a:pt x="497577" y="2485319"/>
                  <a:pt x="498530" y="2492939"/>
                  <a:pt x="498530" y="2500559"/>
                </a:cubicBezTo>
                <a:cubicBezTo>
                  <a:pt x="498530" y="2551994"/>
                  <a:pt x="498530" y="2602477"/>
                  <a:pt x="497577" y="2653912"/>
                </a:cubicBezTo>
                <a:cubicBezTo>
                  <a:pt x="496625" y="2687249"/>
                  <a:pt x="492815" y="2719634"/>
                  <a:pt x="491862" y="2752972"/>
                </a:cubicBezTo>
                <a:cubicBezTo>
                  <a:pt x="490910" y="2807264"/>
                  <a:pt x="491862" y="2861557"/>
                  <a:pt x="489957" y="2915849"/>
                </a:cubicBezTo>
                <a:cubicBezTo>
                  <a:pt x="486147" y="3045389"/>
                  <a:pt x="496625" y="3174929"/>
                  <a:pt x="483290" y="3303517"/>
                </a:cubicBezTo>
                <a:cubicBezTo>
                  <a:pt x="479480" y="3343522"/>
                  <a:pt x="482337" y="3383527"/>
                  <a:pt x="483290" y="3423532"/>
                </a:cubicBezTo>
                <a:cubicBezTo>
                  <a:pt x="484242" y="3504494"/>
                  <a:pt x="483290" y="3585457"/>
                  <a:pt x="489005" y="3666419"/>
                </a:cubicBezTo>
                <a:cubicBezTo>
                  <a:pt x="495672" y="3761669"/>
                  <a:pt x="495672" y="3857872"/>
                  <a:pt x="497577" y="3953122"/>
                </a:cubicBezTo>
                <a:cubicBezTo>
                  <a:pt x="497577" y="3956932"/>
                  <a:pt x="498530" y="3960742"/>
                  <a:pt x="498530" y="3964552"/>
                </a:cubicBezTo>
                <a:cubicBezTo>
                  <a:pt x="500435" y="3982649"/>
                  <a:pt x="503292" y="4001699"/>
                  <a:pt x="505197" y="4019797"/>
                </a:cubicBezTo>
                <a:cubicBezTo>
                  <a:pt x="506150" y="4040752"/>
                  <a:pt x="506150" y="4062659"/>
                  <a:pt x="507102" y="4083614"/>
                </a:cubicBezTo>
                <a:cubicBezTo>
                  <a:pt x="508055" y="4093139"/>
                  <a:pt x="509007" y="4104569"/>
                  <a:pt x="513770" y="4111237"/>
                </a:cubicBezTo>
                <a:cubicBezTo>
                  <a:pt x="528057" y="4131239"/>
                  <a:pt x="534725" y="4153147"/>
                  <a:pt x="539487" y="4176959"/>
                </a:cubicBezTo>
                <a:cubicBezTo>
                  <a:pt x="546155" y="4211249"/>
                  <a:pt x="554727" y="4244587"/>
                  <a:pt x="562347" y="4278877"/>
                </a:cubicBezTo>
                <a:cubicBezTo>
                  <a:pt x="563300" y="4285544"/>
                  <a:pt x="565205" y="4295069"/>
                  <a:pt x="561395" y="4299832"/>
                </a:cubicBezTo>
                <a:cubicBezTo>
                  <a:pt x="549965" y="4316977"/>
                  <a:pt x="553775" y="4336027"/>
                  <a:pt x="551870" y="4354124"/>
                </a:cubicBezTo>
                <a:cubicBezTo>
                  <a:pt x="549965" y="4379842"/>
                  <a:pt x="563300" y="4395082"/>
                  <a:pt x="583302" y="4404607"/>
                </a:cubicBezTo>
                <a:cubicBezTo>
                  <a:pt x="591875" y="4409369"/>
                  <a:pt x="597590" y="4414132"/>
                  <a:pt x="600447" y="4423657"/>
                </a:cubicBezTo>
                <a:cubicBezTo>
                  <a:pt x="605210" y="4438897"/>
                  <a:pt x="614735" y="4452232"/>
                  <a:pt x="628070" y="4459852"/>
                </a:cubicBezTo>
                <a:cubicBezTo>
                  <a:pt x="648072" y="4469377"/>
                  <a:pt x="669027" y="4478902"/>
                  <a:pt x="690935" y="4483664"/>
                </a:cubicBezTo>
                <a:cubicBezTo>
                  <a:pt x="713795" y="4489379"/>
                  <a:pt x="738560" y="4491284"/>
                  <a:pt x="762372" y="4492237"/>
                </a:cubicBezTo>
                <a:cubicBezTo>
                  <a:pt x="808092" y="4493189"/>
                  <a:pt x="852860" y="4493189"/>
                  <a:pt x="898580" y="4493189"/>
                </a:cubicBezTo>
                <a:cubicBezTo>
                  <a:pt x="917630" y="4493189"/>
                  <a:pt x="922392" y="4482712"/>
                  <a:pt x="913820" y="4464614"/>
                </a:cubicBezTo>
                <a:cubicBezTo>
                  <a:pt x="909057" y="4455089"/>
                  <a:pt x="906200" y="4444612"/>
                  <a:pt x="901437" y="4434134"/>
                </a:cubicBezTo>
                <a:cubicBezTo>
                  <a:pt x="890960" y="4406512"/>
                  <a:pt x="880482" y="4378889"/>
                  <a:pt x="869052" y="4351267"/>
                </a:cubicBezTo>
                <a:cubicBezTo>
                  <a:pt x="867147" y="4346504"/>
                  <a:pt x="863337" y="4342694"/>
                  <a:pt x="859527" y="4338884"/>
                </a:cubicBezTo>
                <a:cubicBezTo>
                  <a:pt x="837620" y="4317929"/>
                  <a:pt x="818570" y="4295069"/>
                  <a:pt x="811902" y="4263637"/>
                </a:cubicBezTo>
                <a:cubicBezTo>
                  <a:pt x="808092" y="4244587"/>
                  <a:pt x="806187" y="4225537"/>
                  <a:pt x="812855" y="4206487"/>
                </a:cubicBezTo>
                <a:cubicBezTo>
                  <a:pt x="817617" y="4193152"/>
                  <a:pt x="820475" y="4178864"/>
                  <a:pt x="823332" y="4165529"/>
                </a:cubicBezTo>
                <a:cubicBezTo>
                  <a:pt x="830000" y="4127429"/>
                  <a:pt x="835715" y="4089329"/>
                  <a:pt x="841430" y="4050277"/>
                </a:cubicBezTo>
                <a:cubicBezTo>
                  <a:pt x="845240" y="4028369"/>
                  <a:pt x="850955" y="4005509"/>
                  <a:pt x="849050" y="3982649"/>
                </a:cubicBezTo>
                <a:cubicBezTo>
                  <a:pt x="843335" y="3899782"/>
                  <a:pt x="839525" y="3817867"/>
                  <a:pt x="837620" y="3734999"/>
                </a:cubicBezTo>
                <a:cubicBezTo>
                  <a:pt x="836667" y="3711187"/>
                  <a:pt x="831905" y="3686422"/>
                  <a:pt x="826190" y="3662609"/>
                </a:cubicBezTo>
                <a:cubicBezTo>
                  <a:pt x="821427" y="3641654"/>
                  <a:pt x="813807" y="3622604"/>
                  <a:pt x="807140" y="3601649"/>
                </a:cubicBezTo>
                <a:cubicBezTo>
                  <a:pt x="801425" y="3580694"/>
                  <a:pt x="794757" y="3559739"/>
                  <a:pt x="789995" y="3537832"/>
                </a:cubicBezTo>
                <a:cubicBezTo>
                  <a:pt x="787137" y="3523544"/>
                  <a:pt x="785232" y="3508304"/>
                  <a:pt x="786185" y="3494017"/>
                </a:cubicBezTo>
                <a:cubicBezTo>
                  <a:pt x="786185" y="3480682"/>
                  <a:pt x="789995" y="3467347"/>
                  <a:pt x="790947" y="3454012"/>
                </a:cubicBezTo>
                <a:cubicBezTo>
                  <a:pt x="793805" y="3434009"/>
                  <a:pt x="797615" y="3413054"/>
                  <a:pt x="798567" y="3393052"/>
                </a:cubicBezTo>
                <a:cubicBezTo>
                  <a:pt x="799520" y="3353999"/>
                  <a:pt x="799520" y="3313994"/>
                  <a:pt x="799520" y="3274942"/>
                </a:cubicBezTo>
                <a:cubicBezTo>
                  <a:pt x="799520" y="3270179"/>
                  <a:pt x="800472" y="3262559"/>
                  <a:pt x="803330" y="3260654"/>
                </a:cubicBezTo>
                <a:cubicBezTo>
                  <a:pt x="818570" y="3252082"/>
                  <a:pt x="817617" y="3237794"/>
                  <a:pt x="819522" y="3223507"/>
                </a:cubicBezTo>
                <a:cubicBezTo>
                  <a:pt x="820475" y="3208267"/>
                  <a:pt x="822380" y="3193979"/>
                  <a:pt x="825237" y="3178739"/>
                </a:cubicBezTo>
                <a:cubicBezTo>
                  <a:pt x="847145" y="3057772"/>
                  <a:pt x="868100" y="2936804"/>
                  <a:pt x="903342" y="2818694"/>
                </a:cubicBezTo>
                <a:cubicBezTo>
                  <a:pt x="910010" y="2796787"/>
                  <a:pt x="915725" y="2773927"/>
                  <a:pt x="921440" y="2752019"/>
                </a:cubicBezTo>
                <a:cubicBezTo>
                  <a:pt x="923345" y="2752972"/>
                  <a:pt x="925250" y="2752972"/>
                  <a:pt x="927155" y="2753924"/>
                </a:cubicBezTo>
                <a:cubicBezTo>
                  <a:pt x="924297" y="2782499"/>
                  <a:pt x="921440" y="2810122"/>
                  <a:pt x="917630" y="2838697"/>
                </a:cubicBezTo>
                <a:cubicBezTo>
                  <a:pt x="906200" y="2923469"/>
                  <a:pt x="895722" y="3008242"/>
                  <a:pt x="899532" y="3093967"/>
                </a:cubicBezTo>
                <a:cubicBezTo>
                  <a:pt x="900485" y="3104444"/>
                  <a:pt x="903342" y="3113969"/>
                  <a:pt x="902390" y="3124447"/>
                </a:cubicBezTo>
                <a:cubicBezTo>
                  <a:pt x="900485" y="3146354"/>
                  <a:pt x="895722" y="3168262"/>
                  <a:pt x="893817" y="3190169"/>
                </a:cubicBezTo>
                <a:cubicBezTo>
                  <a:pt x="892865" y="3201599"/>
                  <a:pt x="893817" y="3213029"/>
                  <a:pt x="894770" y="3224459"/>
                </a:cubicBezTo>
                <a:cubicBezTo>
                  <a:pt x="898580" y="3258749"/>
                  <a:pt x="903342" y="3293039"/>
                  <a:pt x="905247" y="3328282"/>
                </a:cubicBezTo>
                <a:cubicBezTo>
                  <a:pt x="907152" y="3355904"/>
                  <a:pt x="904295" y="3383527"/>
                  <a:pt x="905247" y="3412102"/>
                </a:cubicBezTo>
                <a:cubicBezTo>
                  <a:pt x="908105" y="3485444"/>
                  <a:pt x="910962" y="3559739"/>
                  <a:pt x="913820" y="3633082"/>
                </a:cubicBezTo>
                <a:cubicBezTo>
                  <a:pt x="914772" y="3665467"/>
                  <a:pt x="917630" y="3697852"/>
                  <a:pt x="919535" y="3730237"/>
                </a:cubicBezTo>
                <a:cubicBezTo>
                  <a:pt x="919535" y="3740714"/>
                  <a:pt x="919535" y="3751192"/>
                  <a:pt x="916677" y="3760717"/>
                </a:cubicBezTo>
                <a:cubicBezTo>
                  <a:pt x="907152" y="3794054"/>
                  <a:pt x="897627" y="3827392"/>
                  <a:pt x="896675" y="3862634"/>
                </a:cubicBezTo>
                <a:cubicBezTo>
                  <a:pt x="894770" y="3919784"/>
                  <a:pt x="887150" y="3975982"/>
                  <a:pt x="883340" y="4033132"/>
                </a:cubicBezTo>
                <a:cubicBezTo>
                  <a:pt x="879530" y="4090282"/>
                  <a:pt x="874767" y="4147432"/>
                  <a:pt x="855717" y="4201724"/>
                </a:cubicBezTo>
                <a:cubicBezTo>
                  <a:pt x="845240" y="4233157"/>
                  <a:pt x="850955" y="4246492"/>
                  <a:pt x="880482" y="4262684"/>
                </a:cubicBezTo>
                <a:cubicBezTo>
                  <a:pt x="898580" y="4272209"/>
                  <a:pt x="917630" y="4279829"/>
                  <a:pt x="936680" y="4289354"/>
                </a:cubicBezTo>
                <a:cubicBezTo>
                  <a:pt x="950015" y="4296022"/>
                  <a:pt x="964302" y="4299832"/>
                  <a:pt x="979542" y="4295069"/>
                </a:cubicBezTo>
                <a:cubicBezTo>
                  <a:pt x="993830" y="4290307"/>
                  <a:pt x="1007165" y="4294117"/>
                  <a:pt x="1015737" y="4306499"/>
                </a:cubicBezTo>
                <a:cubicBezTo>
                  <a:pt x="1023357" y="4316977"/>
                  <a:pt x="1030977" y="4329359"/>
                  <a:pt x="1038597" y="4339837"/>
                </a:cubicBezTo>
                <a:cubicBezTo>
                  <a:pt x="1044312" y="4347457"/>
                  <a:pt x="1050980" y="4357934"/>
                  <a:pt x="1059552" y="4361744"/>
                </a:cubicBezTo>
                <a:cubicBezTo>
                  <a:pt x="1093842" y="4379842"/>
                  <a:pt x="1131942" y="4389367"/>
                  <a:pt x="1170995" y="4391272"/>
                </a:cubicBezTo>
                <a:cubicBezTo>
                  <a:pt x="1208142" y="4393177"/>
                  <a:pt x="1246242" y="4391272"/>
                  <a:pt x="1283390" y="4390319"/>
                </a:cubicBezTo>
                <a:cubicBezTo>
                  <a:pt x="1295772" y="4390319"/>
                  <a:pt x="1309107" y="4387462"/>
                  <a:pt x="1321490" y="4385557"/>
                </a:cubicBezTo>
                <a:cubicBezTo>
                  <a:pt x="1336730" y="4382699"/>
                  <a:pt x="1342445" y="4370317"/>
                  <a:pt x="1333872" y="4358887"/>
                </a:cubicBezTo>
                <a:cubicBezTo>
                  <a:pt x="1325300" y="4348409"/>
                  <a:pt x="1323395" y="4336027"/>
                  <a:pt x="1317680" y="4324597"/>
                </a:cubicBezTo>
                <a:cubicBezTo>
                  <a:pt x="1312917" y="4314119"/>
                  <a:pt x="1306250" y="4304594"/>
                  <a:pt x="1297677" y="4296974"/>
                </a:cubicBezTo>
                <a:cubicBezTo>
                  <a:pt x="1286247" y="4286497"/>
                  <a:pt x="1273865" y="4274114"/>
                  <a:pt x="1258625" y="4268399"/>
                </a:cubicBezTo>
                <a:cubicBezTo>
                  <a:pt x="1228145" y="4256017"/>
                  <a:pt x="1207190" y="4235062"/>
                  <a:pt x="1196712" y="4203629"/>
                </a:cubicBezTo>
                <a:cubicBezTo>
                  <a:pt x="1196712" y="4202677"/>
                  <a:pt x="1195760" y="4202677"/>
                  <a:pt x="1195760" y="4201724"/>
                </a:cubicBezTo>
                <a:cubicBezTo>
                  <a:pt x="1188140" y="4180769"/>
                  <a:pt x="1179567" y="4159814"/>
                  <a:pt x="1173852" y="4137907"/>
                </a:cubicBezTo>
                <a:cubicBezTo>
                  <a:pt x="1167185" y="4113142"/>
                  <a:pt x="1165280" y="4087424"/>
                  <a:pt x="1159565" y="4061707"/>
                </a:cubicBezTo>
                <a:cubicBezTo>
                  <a:pt x="1154802" y="4041704"/>
                  <a:pt x="1151945" y="4021702"/>
                  <a:pt x="1165280" y="4002652"/>
                </a:cubicBezTo>
                <a:cubicBezTo>
                  <a:pt x="1170995" y="3994079"/>
                  <a:pt x="1170995" y="3981697"/>
                  <a:pt x="1172900" y="3971219"/>
                </a:cubicBezTo>
                <a:cubicBezTo>
                  <a:pt x="1177662" y="3938834"/>
                  <a:pt x="1181472" y="3907402"/>
                  <a:pt x="1185282" y="3875017"/>
                </a:cubicBezTo>
                <a:cubicBezTo>
                  <a:pt x="1188140" y="3853109"/>
                  <a:pt x="1192902" y="3830249"/>
                  <a:pt x="1194807" y="3808342"/>
                </a:cubicBezTo>
                <a:cubicBezTo>
                  <a:pt x="1198617" y="3763574"/>
                  <a:pt x="1201475" y="3719759"/>
                  <a:pt x="1204332" y="3674992"/>
                </a:cubicBezTo>
                <a:cubicBezTo>
                  <a:pt x="1204332" y="3670229"/>
                  <a:pt x="1205285" y="3666419"/>
                  <a:pt x="1206237" y="3661657"/>
                </a:cubicBezTo>
                <a:cubicBezTo>
                  <a:pt x="1216715" y="3607364"/>
                  <a:pt x="1222430" y="3553072"/>
                  <a:pt x="1226240" y="3498779"/>
                </a:cubicBezTo>
                <a:cubicBezTo>
                  <a:pt x="1227192" y="3477824"/>
                  <a:pt x="1230050" y="3457822"/>
                  <a:pt x="1231002" y="3436867"/>
                </a:cubicBezTo>
                <a:cubicBezTo>
                  <a:pt x="1231955" y="3428294"/>
                  <a:pt x="1231002" y="3419722"/>
                  <a:pt x="1230050" y="3412102"/>
                </a:cubicBezTo>
                <a:cubicBezTo>
                  <a:pt x="1229097" y="3399719"/>
                  <a:pt x="1225287" y="3386384"/>
                  <a:pt x="1225287" y="3374002"/>
                </a:cubicBezTo>
                <a:cubicBezTo>
                  <a:pt x="1224335" y="3347332"/>
                  <a:pt x="1224335" y="3320662"/>
                  <a:pt x="1225287" y="3293992"/>
                </a:cubicBezTo>
                <a:cubicBezTo>
                  <a:pt x="1226240" y="3280657"/>
                  <a:pt x="1229097" y="3267322"/>
                  <a:pt x="1231955" y="3253987"/>
                </a:cubicBezTo>
                <a:cubicBezTo>
                  <a:pt x="1233860" y="3243509"/>
                  <a:pt x="1238622" y="3233032"/>
                  <a:pt x="1239575" y="3222554"/>
                </a:cubicBezTo>
                <a:cubicBezTo>
                  <a:pt x="1243385" y="3188264"/>
                  <a:pt x="1245290" y="3154927"/>
                  <a:pt x="1248147" y="3120637"/>
                </a:cubicBezTo>
                <a:cubicBezTo>
                  <a:pt x="1248147" y="3116827"/>
                  <a:pt x="1249100" y="3113017"/>
                  <a:pt x="1250052" y="3109207"/>
                </a:cubicBezTo>
                <a:cubicBezTo>
                  <a:pt x="1254815" y="3079679"/>
                  <a:pt x="1258625" y="3049199"/>
                  <a:pt x="1263387" y="3019672"/>
                </a:cubicBezTo>
                <a:cubicBezTo>
                  <a:pt x="1267197" y="2996812"/>
                  <a:pt x="1270055" y="2973952"/>
                  <a:pt x="1274817" y="2951092"/>
                </a:cubicBezTo>
                <a:cubicBezTo>
                  <a:pt x="1279580" y="2928232"/>
                  <a:pt x="1288152" y="2906324"/>
                  <a:pt x="1287200" y="2882512"/>
                </a:cubicBezTo>
                <a:cubicBezTo>
                  <a:pt x="1287200" y="2875844"/>
                  <a:pt x="1288152" y="2868224"/>
                  <a:pt x="1289105" y="2861557"/>
                </a:cubicBezTo>
                <a:cubicBezTo>
                  <a:pt x="1293867" y="2829172"/>
                  <a:pt x="1297677" y="2796787"/>
                  <a:pt x="1302440" y="2764402"/>
                </a:cubicBezTo>
                <a:cubicBezTo>
                  <a:pt x="1304345" y="2752019"/>
                  <a:pt x="1306250" y="2740589"/>
                  <a:pt x="1308155" y="2728207"/>
                </a:cubicBezTo>
                <a:cubicBezTo>
                  <a:pt x="1311012" y="2710109"/>
                  <a:pt x="1315775" y="2692012"/>
                  <a:pt x="1317680" y="2672962"/>
                </a:cubicBezTo>
                <a:cubicBezTo>
                  <a:pt x="1322442" y="2634862"/>
                  <a:pt x="1332920" y="2596762"/>
                  <a:pt x="1328157" y="2557709"/>
                </a:cubicBezTo>
                <a:cubicBezTo>
                  <a:pt x="1328157" y="2556757"/>
                  <a:pt x="1328157" y="2554852"/>
                  <a:pt x="1329110" y="2553899"/>
                </a:cubicBezTo>
                <a:cubicBezTo>
                  <a:pt x="1330062" y="2542469"/>
                  <a:pt x="1336730" y="2536754"/>
                  <a:pt x="1348160" y="2535802"/>
                </a:cubicBezTo>
                <a:cubicBezTo>
                  <a:pt x="1384355" y="2531992"/>
                  <a:pt x="1416740" y="2517704"/>
                  <a:pt x="1445315" y="2494844"/>
                </a:cubicBezTo>
                <a:cubicBezTo>
                  <a:pt x="1463412" y="2480557"/>
                  <a:pt x="1479605" y="2465317"/>
                  <a:pt x="1474842" y="2438647"/>
                </a:cubicBezTo>
                <a:cubicBezTo>
                  <a:pt x="1471985" y="2422454"/>
                  <a:pt x="1471985" y="2405309"/>
                  <a:pt x="1470080" y="2388164"/>
                </a:cubicBezTo>
                <a:cubicBezTo>
                  <a:pt x="1469127" y="2375782"/>
                  <a:pt x="1468175" y="2363399"/>
                  <a:pt x="1468175" y="2351017"/>
                </a:cubicBezTo>
                <a:cubicBezTo>
                  <a:pt x="1465317" y="2232907"/>
                  <a:pt x="1472937" y="2115749"/>
                  <a:pt x="1460555" y="1997639"/>
                </a:cubicBezTo>
                <a:cubicBezTo>
                  <a:pt x="1459602" y="1990972"/>
                  <a:pt x="1460555" y="1983352"/>
                  <a:pt x="1460555" y="1976684"/>
                </a:cubicBezTo>
                <a:cubicBezTo>
                  <a:pt x="1460555" y="1966207"/>
                  <a:pt x="1463412" y="1957634"/>
                  <a:pt x="1471985" y="1951919"/>
                </a:cubicBezTo>
                <a:cubicBezTo>
                  <a:pt x="1483415" y="1943347"/>
                  <a:pt x="1491987" y="1932869"/>
                  <a:pt x="1495797" y="1918582"/>
                </a:cubicBezTo>
                <a:cubicBezTo>
                  <a:pt x="1499607" y="1906199"/>
                  <a:pt x="1507227" y="1895722"/>
                  <a:pt x="1513895" y="1884292"/>
                </a:cubicBezTo>
                <a:cubicBezTo>
                  <a:pt x="1533897" y="1853812"/>
                  <a:pt x="1554852" y="1825237"/>
                  <a:pt x="1573902" y="1793804"/>
                </a:cubicBezTo>
                <a:cubicBezTo>
                  <a:pt x="1584380" y="1776659"/>
                  <a:pt x="1590095" y="1757609"/>
                  <a:pt x="1599620" y="1739512"/>
                </a:cubicBezTo>
                <a:cubicBezTo>
                  <a:pt x="1631052" y="1679504"/>
                  <a:pt x="1663437" y="1621402"/>
                  <a:pt x="1692965" y="1561394"/>
                </a:cubicBezTo>
                <a:cubicBezTo>
                  <a:pt x="1703442" y="1539487"/>
                  <a:pt x="1712967" y="1515674"/>
                  <a:pt x="1714872" y="1491862"/>
                </a:cubicBezTo>
                <a:cubicBezTo>
                  <a:pt x="1716777" y="1463287"/>
                  <a:pt x="1723445" y="1435664"/>
                  <a:pt x="1729160" y="1408042"/>
                </a:cubicBezTo>
                <a:cubicBezTo>
                  <a:pt x="1737732" y="1383277"/>
                  <a:pt x="1743447" y="1357559"/>
                  <a:pt x="1732970" y="1329937"/>
                </a:cubicBezTo>
                <a:close/>
                <a:moveTo>
                  <a:pt x="373752" y="1452809"/>
                </a:moveTo>
                <a:cubicBezTo>
                  <a:pt x="373752" y="1455667"/>
                  <a:pt x="368990" y="1457572"/>
                  <a:pt x="367085" y="1460429"/>
                </a:cubicBezTo>
                <a:cubicBezTo>
                  <a:pt x="365180" y="1458524"/>
                  <a:pt x="361370" y="1455667"/>
                  <a:pt x="361370" y="1453762"/>
                </a:cubicBezTo>
                <a:cubicBezTo>
                  <a:pt x="358512" y="1418519"/>
                  <a:pt x="334700" y="1394707"/>
                  <a:pt x="319460" y="1365179"/>
                </a:cubicBezTo>
                <a:cubicBezTo>
                  <a:pt x="317555" y="1360417"/>
                  <a:pt x="313745" y="1356607"/>
                  <a:pt x="310887" y="1351844"/>
                </a:cubicBezTo>
                <a:cubicBezTo>
                  <a:pt x="307077" y="1346129"/>
                  <a:pt x="307077" y="1340414"/>
                  <a:pt x="311840" y="1334699"/>
                </a:cubicBezTo>
                <a:cubicBezTo>
                  <a:pt x="322317" y="1322317"/>
                  <a:pt x="331842" y="1309934"/>
                  <a:pt x="343272" y="1297552"/>
                </a:cubicBezTo>
                <a:cubicBezTo>
                  <a:pt x="354702" y="1285169"/>
                  <a:pt x="360417" y="1285169"/>
                  <a:pt x="367085" y="1301362"/>
                </a:cubicBezTo>
                <a:cubicBezTo>
                  <a:pt x="372800" y="1315649"/>
                  <a:pt x="375657" y="1331842"/>
                  <a:pt x="377562" y="1348034"/>
                </a:cubicBezTo>
                <a:cubicBezTo>
                  <a:pt x="379467" y="1358512"/>
                  <a:pt x="377562" y="1369942"/>
                  <a:pt x="377562" y="1381372"/>
                </a:cubicBezTo>
                <a:cubicBezTo>
                  <a:pt x="378515" y="1381372"/>
                  <a:pt x="379467" y="1381372"/>
                  <a:pt x="381372" y="1381372"/>
                </a:cubicBezTo>
                <a:cubicBezTo>
                  <a:pt x="378515" y="1404232"/>
                  <a:pt x="376610" y="1428044"/>
                  <a:pt x="373752" y="1452809"/>
                </a:cubicBezTo>
                <a:close/>
                <a:moveTo>
                  <a:pt x="575682" y="1686172"/>
                </a:moveTo>
                <a:cubicBezTo>
                  <a:pt x="570920" y="1693792"/>
                  <a:pt x="565205" y="1700459"/>
                  <a:pt x="559490" y="1708079"/>
                </a:cubicBezTo>
                <a:cubicBezTo>
                  <a:pt x="532820" y="1744274"/>
                  <a:pt x="506150" y="1781422"/>
                  <a:pt x="480432" y="1817617"/>
                </a:cubicBezTo>
                <a:cubicBezTo>
                  <a:pt x="477575" y="1821427"/>
                  <a:pt x="477575" y="1828094"/>
                  <a:pt x="476622" y="1834762"/>
                </a:cubicBezTo>
                <a:cubicBezTo>
                  <a:pt x="465192" y="1832857"/>
                  <a:pt x="453762" y="1830952"/>
                  <a:pt x="437570" y="1828094"/>
                </a:cubicBezTo>
                <a:cubicBezTo>
                  <a:pt x="449000" y="1814759"/>
                  <a:pt x="457572" y="1803329"/>
                  <a:pt x="466145" y="1792852"/>
                </a:cubicBezTo>
                <a:cubicBezTo>
                  <a:pt x="496625" y="1757609"/>
                  <a:pt x="527105" y="1723319"/>
                  <a:pt x="557585" y="1688077"/>
                </a:cubicBezTo>
                <a:cubicBezTo>
                  <a:pt x="560442" y="1684267"/>
                  <a:pt x="564252" y="1681409"/>
                  <a:pt x="567110" y="1678552"/>
                </a:cubicBezTo>
                <a:cubicBezTo>
                  <a:pt x="569015" y="1677599"/>
                  <a:pt x="572825" y="1677599"/>
                  <a:pt x="573777" y="1678552"/>
                </a:cubicBezTo>
                <a:cubicBezTo>
                  <a:pt x="575682" y="1680457"/>
                  <a:pt x="576635" y="1685219"/>
                  <a:pt x="575682" y="1686172"/>
                </a:cubicBezTo>
                <a:close/>
                <a:moveTo>
                  <a:pt x="889055" y="1877624"/>
                </a:moveTo>
                <a:cubicBezTo>
                  <a:pt x="889055" y="1874767"/>
                  <a:pt x="889055" y="1872862"/>
                  <a:pt x="890007" y="1871909"/>
                </a:cubicBezTo>
                <a:cubicBezTo>
                  <a:pt x="907152" y="1852859"/>
                  <a:pt x="907152" y="1849049"/>
                  <a:pt x="887150" y="1834762"/>
                </a:cubicBezTo>
                <a:cubicBezTo>
                  <a:pt x="854765" y="1812854"/>
                  <a:pt x="824285" y="1789042"/>
                  <a:pt x="789995" y="1769992"/>
                </a:cubicBezTo>
                <a:cubicBezTo>
                  <a:pt x="757610" y="1752847"/>
                  <a:pt x="722367" y="1741417"/>
                  <a:pt x="689030" y="1727129"/>
                </a:cubicBezTo>
                <a:cubicBezTo>
                  <a:pt x="677600" y="1722367"/>
                  <a:pt x="666170" y="1718557"/>
                  <a:pt x="655692" y="1712842"/>
                </a:cubicBezTo>
                <a:cubicBezTo>
                  <a:pt x="638547" y="1704269"/>
                  <a:pt x="621402" y="1693792"/>
                  <a:pt x="604257" y="1685219"/>
                </a:cubicBezTo>
                <a:cubicBezTo>
                  <a:pt x="586160" y="1675694"/>
                  <a:pt x="585207" y="1648072"/>
                  <a:pt x="602352" y="1636642"/>
                </a:cubicBezTo>
                <a:cubicBezTo>
                  <a:pt x="608067" y="1632832"/>
                  <a:pt x="614735" y="1630927"/>
                  <a:pt x="618545" y="1626164"/>
                </a:cubicBezTo>
                <a:cubicBezTo>
                  <a:pt x="623307" y="1621402"/>
                  <a:pt x="625212" y="1614734"/>
                  <a:pt x="628070" y="1608067"/>
                </a:cubicBezTo>
                <a:cubicBezTo>
                  <a:pt x="631880" y="1599494"/>
                  <a:pt x="632832" y="1589017"/>
                  <a:pt x="637595" y="1581397"/>
                </a:cubicBezTo>
                <a:cubicBezTo>
                  <a:pt x="658550" y="1549012"/>
                  <a:pt x="683315" y="1519484"/>
                  <a:pt x="711890" y="1492814"/>
                </a:cubicBezTo>
                <a:cubicBezTo>
                  <a:pt x="749990" y="1455667"/>
                  <a:pt x="771897" y="1408042"/>
                  <a:pt x="788090" y="1357559"/>
                </a:cubicBezTo>
                <a:cubicBezTo>
                  <a:pt x="812855" y="1278502"/>
                  <a:pt x="823332" y="1197539"/>
                  <a:pt x="821427" y="1114672"/>
                </a:cubicBezTo>
                <a:cubicBezTo>
                  <a:pt x="819522" y="1039424"/>
                  <a:pt x="820475" y="964177"/>
                  <a:pt x="819522" y="889882"/>
                </a:cubicBezTo>
                <a:cubicBezTo>
                  <a:pt x="818570" y="839399"/>
                  <a:pt x="815712" y="788917"/>
                  <a:pt x="813807" y="738434"/>
                </a:cubicBezTo>
                <a:cubicBezTo>
                  <a:pt x="813807" y="732719"/>
                  <a:pt x="813807" y="726052"/>
                  <a:pt x="813807" y="720337"/>
                </a:cubicBezTo>
                <a:cubicBezTo>
                  <a:pt x="815712" y="719384"/>
                  <a:pt x="817617" y="719384"/>
                  <a:pt x="818570" y="718432"/>
                </a:cubicBezTo>
                <a:cubicBezTo>
                  <a:pt x="833810" y="750817"/>
                  <a:pt x="848097" y="783202"/>
                  <a:pt x="863337" y="815587"/>
                </a:cubicBezTo>
                <a:cubicBezTo>
                  <a:pt x="864290" y="815587"/>
                  <a:pt x="865242" y="814634"/>
                  <a:pt x="866195" y="814634"/>
                </a:cubicBezTo>
                <a:cubicBezTo>
                  <a:pt x="860480" y="800347"/>
                  <a:pt x="853812" y="786059"/>
                  <a:pt x="848097" y="771772"/>
                </a:cubicBezTo>
                <a:cubicBezTo>
                  <a:pt x="841430" y="756532"/>
                  <a:pt x="836667" y="741292"/>
                  <a:pt x="828095" y="727004"/>
                </a:cubicBezTo>
                <a:cubicBezTo>
                  <a:pt x="809045" y="692714"/>
                  <a:pt x="809997" y="654614"/>
                  <a:pt x="810950" y="617467"/>
                </a:cubicBezTo>
                <a:cubicBezTo>
                  <a:pt x="810950" y="605084"/>
                  <a:pt x="811902" y="592702"/>
                  <a:pt x="812855" y="580319"/>
                </a:cubicBezTo>
                <a:cubicBezTo>
                  <a:pt x="813807" y="571747"/>
                  <a:pt x="815712" y="564127"/>
                  <a:pt x="816665" y="556507"/>
                </a:cubicBezTo>
                <a:cubicBezTo>
                  <a:pt x="818570" y="555554"/>
                  <a:pt x="819522" y="555554"/>
                  <a:pt x="821427" y="554602"/>
                </a:cubicBezTo>
                <a:cubicBezTo>
                  <a:pt x="832857" y="567937"/>
                  <a:pt x="844287" y="581272"/>
                  <a:pt x="856670" y="594607"/>
                </a:cubicBezTo>
                <a:cubicBezTo>
                  <a:pt x="872862" y="613657"/>
                  <a:pt x="887150" y="635564"/>
                  <a:pt x="913820" y="638422"/>
                </a:cubicBezTo>
                <a:cubicBezTo>
                  <a:pt x="942395" y="642232"/>
                  <a:pt x="956682" y="661282"/>
                  <a:pt x="974780" y="679379"/>
                </a:cubicBezTo>
                <a:cubicBezTo>
                  <a:pt x="981447" y="686047"/>
                  <a:pt x="984305" y="689857"/>
                  <a:pt x="973827" y="696524"/>
                </a:cubicBezTo>
                <a:cubicBezTo>
                  <a:pt x="964302" y="702239"/>
                  <a:pt x="956682" y="711764"/>
                  <a:pt x="950015" y="721289"/>
                </a:cubicBezTo>
                <a:cubicBezTo>
                  <a:pt x="931917" y="746054"/>
                  <a:pt x="914772" y="770819"/>
                  <a:pt x="899532" y="797489"/>
                </a:cubicBezTo>
                <a:cubicBezTo>
                  <a:pt x="910010" y="785107"/>
                  <a:pt x="920487" y="772724"/>
                  <a:pt x="930012" y="759389"/>
                </a:cubicBezTo>
                <a:cubicBezTo>
                  <a:pt x="935727" y="751769"/>
                  <a:pt x="939537" y="749864"/>
                  <a:pt x="945252" y="759389"/>
                </a:cubicBezTo>
                <a:cubicBezTo>
                  <a:pt x="952872" y="771772"/>
                  <a:pt x="961445" y="784154"/>
                  <a:pt x="954777" y="800347"/>
                </a:cubicBezTo>
                <a:cubicBezTo>
                  <a:pt x="913820" y="910837"/>
                  <a:pt x="909057" y="1026089"/>
                  <a:pt x="910962" y="1142294"/>
                </a:cubicBezTo>
                <a:cubicBezTo>
                  <a:pt x="913820" y="1260404"/>
                  <a:pt x="913820" y="1377562"/>
                  <a:pt x="917630" y="1495672"/>
                </a:cubicBezTo>
                <a:cubicBezTo>
                  <a:pt x="920487" y="1589017"/>
                  <a:pt x="924297" y="1683314"/>
                  <a:pt x="929060" y="1776659"/>
                </a:cubicBezTo>
                <a:cubicBezTo>
                  <a:pt x="929060" y="1785232"/>
                  <a:pt x="932870" y="1796662"/>
                  <a:pt x="938585" y="1802377"/>
                </a:cubicBezTo>
                <a:cubicBezTo>
                  <a:pt x="967160" y="1833809"/>
                  <a:pt x="996687" y="1865242"/>
                  <a:pt x="1026215" y="1895722"/>
                </a:cubicBezTo>
                <a:cubicBezTo>
                  <a:pt x="1030025" y="1899532"/>
                  <a:pt x="1033835" y="1903342"/>
                  <a:pt x="1036692" y="1909057"/>
                </a:cubicBezTo>
                <a:cubicBezTo>
                  <a:pt x="983352" y="1909057"/>
                  <a:pt x="935727" y="1897627"/>
                  <a:pt x="889055" y="1877624"/>
                </a:cubicBezTo>
                <a:close/>
                <a:moveTo>
                  <a:pt x="1279580" y="1673789"/>
                </a:moveTo>
                <a:cubicBezTo>
                  <a:pt x="1278627" y="1698554"/>
                  <a:pt x="1274817" y="1723319"/>
                  <a:pt x="1275770" y="1747132"/>
                </a:cubicBezTo>
                <a:cubicBezTo>
                  <a:pt x="1275770" y="1771897"/>
                  <a:pt x="1267197" y="1791899"/>
                  <a:pt x="1250052" y="1809044"/>
                </a:cubicBezTo>
                <a:cubicBezTo>
                  <a:pt x="1229097" y="1829047"/>
                  <a:pt x="1208142" y="1850002"/>
                  <a:pt x="1188140" y="1870004"/>
                </a:cubicBezTo>
                <a:cubicBezTo>
                  <a:pt x="1177662" y="1880482"/>
                  <a:pt x="1170042" y="1891912"/>
                  <a:pt x="1170042" y="1907152"/>
                </a:cubicBezTo>
                <a:cubicBezTo>
                  <a:pt x="1170042" y="1911914"/>
                  <a:pt x="1165280" y="1917629"/>
                  <a:pt x="1160517" y="1919534"/>
                </a:cubicBezTo>
                <a:cubicBezTo>
                  <a:pt x="1154802" y="1922392"/>
                  <a:pt x="1148135" y="1925249"/>
                  <a:pt x="1142420" y="1924297"/>
                </a:cubicBezTo>
                <a:cubicBezTo>
                  <a:pt x="1110987" y="1922392"/>
                  <a:pt x="1079555" y="1919534"/>
                  <a:pt x="1045265" y="1916677"/>
                </a:cubicBezTo>
                <a:cubicBezTo>
                  <a:pt x="1049075" y="1910009"/>
                  <a:pt x="1050980" y="1905247"/>
                  <a:pt x="1053837" y="1901437"/>
                </a:cubicBezTo>
                <a:cubicBezTo>
                  <a:pt x="1079555" y="1868099"/>
                  <a:pt x="1106225" y="1835714"/>
                  <a:pt x="1132895" y="1803329"/>
                </a:cubicBezTo>
                <a:cubicBezTo>
                  <a:pt x="1140515" y="1793804"/>
                  <a:pt x="1144325" y="1784279"/>
                  <a:pt x="1143372" y="1770944"/>
                </a:cubicBezTo>
                <a:cubicBezTo>
                  <a:pt x="1141467" y="1735702"/>
                  <a:pt x="1139562" y="1701412"/>
                  <a:pt x="1137657" y="1666169"/>
                </a:cubicBezTo>
                <a:cubicBezTo>
                  <a:pt x="1134800" y="1612829"/>
                  <a:pt x="1133847" y="1558537"/>
                  <a:pt x="1130037" y="1505197"/>
                </a:cubicBezTo>
                <a:cubicBezTo>
                  <a:pt x="1126227" y="1435664"/>
                  <a:pt x="1121465" y="1366132"/>
                  <a:pt x="1115750" y="1296599"/>
                </a:cubicBezTo>
                <a:cubicBezTo>
                  <a:pt x="1110035" y="1228019"/>
                  <a:pt x="1103367" y="1160392"/>
                  <a:pt x="1094795" y="1091812"/>
                </a:cubicBezTo>
                <a:cubicBezTo>
                  <a:pt x="1084317" y="1006087"/>
                  <a:pt x="1071935" y="920362"/>
                  <a:pt x="1037645" y="839399"/>
                </a:cubicBezTo>
                <a:cubicBezTo>
                  <a:pt x="1029072" y="820349"/>
                  <a:pt x="1024310" y="800347"/>
                  <a:pt x="1019547" y="780344"/>
                </a:cubicBezTo>
                <a:cubicBezTo>
                  <a:pt x="1018595" y="774629"/>
                  <a:pt x="1020500" y="767009"/>
                  <a:pt x="1024310" y="761294"/>
                </a:cubicBezTo>
                <a:cubicBezTo>
                  <a:pt x="1028120" y="755579"/>
                  <a:pt x="1034787" y="751769"/>
                  <a:pt x="1042407" y="744149"/>
                </a:cubicBezTo>
                <a:cubicBezTo>
                  <a:pt x="1051932" y="766057"/>
                  <a:pt x="1060505" y="785107"/>
                  <a:pt x="1069077" y="806062"/>
                </a:cubicBezTo>
                <a:cubicBezTo>
                  <a:pt x="1065267" y="773677"/>
                  <a:pt x="1037645" y="721289"/>
                  <a:pt x="1014785" y="699382"/>
                </a:cubicBezTo>
                <a:cubicBezTo>
                  <a:pt x="1003355" y="688904"/>
                  <a:pt x="1003355" y="687952"/>
                  <a:pt x="1015737" y="677474"/>
                </a:cubicBezTo>
                <a:cubicBezTo>
                  <a:pt x="1033835" y="662234"/>
                  <a:pt x="1051932" y="647947"/>
                  <a:pt x="1068125" y="631754"/>
                </a:cubicBezTo>
                <a:cubicBezTo>
                  <a:pt x="1084317" y="615562"/>
                  <a:pt x="1095747" y="596512"/>
                  <a:pt x="1096700" y="571747"/>
                </a:cubicBezTo>
                <a:cubicBezTo>
                  <a:pt x="1096700" y="565079"/>
                  <a:pt x="1099557" y="559364"/>
                  <a:pt x="1102415" y="552697"/>
                </a:cubicBezTo>
                <a:cubicBezTo>
                  <a:pt x="1111940" y="569842"/>
                  <a:pt x="1122417" y="586987"/>
                  <a:pt x="1120512" y="606989"/>
                </a:cubicBezTo>
                <a:cubicBezTo>
                  <a:pt x="1116702" y="651757"/>
                  <a:pt x="1111940" y="697477"/>
                  <a:pt x="1107177" y="742244"/>
                </a:cubicBezTo>
                <a:cubicBezTo>
                  <a:pt x="1106225" y="748912"/>
                  <a:pt x="1105272" y="754627"/>
                  <a:pt x="1108130" y="761294"/>
                </a:cubicBezTo>
                <a:cubicBezTo>
                  <a:pt x="1114797" y="714622"/>
                  <a:pt x="1120512" y="667949"/>
                  <a:pt x="1127180" y="621277"/>
                </a:cubicBezTo>
                <a:cubicBezTo>
                  <a:pt x="1150992" y="690809"/>
                  <a:pt x="1176710" y="758437"/>
                  <a:pt x="1187187" y="829874"/>
                </a:cubicBezTo>
                <a:cubicBezTo>
                  <a:pt x="1194807" y="886072"/>
                  <a:pt x="1212905" y="939412"/>
                  <a:pt x="1228145" y="993704"/>
                </a:cubicBezTo>
                <a:cubicBezTo>
                  <a:pt x="1240527" y="1037519"/>
                  <a:pt x="1247195" y="1082287"/>
                  <a:pt x="1246242" y="1128007"/>
                </a:cubicBezTo>
                <a:cubicBezTo>
                  <a:pt x="1244337" y="1207064"/>
                  <a:pt x="1252910" y="1285169"/>
                  <a:pt x="1270055" y="1363274"/>
                </a:cubicBezTo>
                <a:cubicBezTo>
                  <a:pt x="1274817" y="1384229"/>
                  <a:pt x="1274817" y="1405184"/>
                  <a:pt x="1276722" y="1427092"/>
                </a:cubicBezTo>
                <a:cubicBezTo>
                  <a:pt x="1279580" y="1463287"/>
                  <a:pt x="1284342" y="1499482"/>
                  <a:pt x="1284342" y="1534724"/>
                </a:cubicBezTo>
                <a:cubicBezTo>
                  <a:pt x="1284342" y="1581397"/>
                  <a:pt x="1281485" y="1628069"/>
                  <a:pt x="1279580" y="1673789"/>
                </a:cubicBezTo>
                <a:close/>
                <a:moveTo>
                  <a:pt x="1437695" y="1289932"/>
                </a:moveTo>
                <a:cubicBezTo>
                  <a:pt x="1439600" y="1289932"/>
                  <a:pt x="1440552" y="1288979"/>
                  <a:pt x="1442457" y="1288979"/>
                </a:cubicBezTo>
                <a:cubicBezTo>
                  <a:pt x="1444362" y="1292789"/>
                  <a:pt x="1446267" y="1296599"/>
                  <a:pt x="1447220" y="1300409"/>
                </a:cubicBezTo>
                <a:cubicBezTo>
                  <a:pt x="1448172" y="1308982"/>
                  <a:pt x="1448172" y="1318507"/>
                  <a:pt x="1448172" y="1327079"/>
                </a:cubicBezTo>
                <a:cubicBezTo>
                  <a:pt x="1446267" y="1352797"/>
                  <a:pt x="1451030" y="1375657"/>
                  <a:pt x="1470080" y="1394707"/>
                </a:cubicBezTo>
                <a:cubicBezTo>
                  <a:pt x="1481510" y="1406137"/>
                  <a:pt x="1481510" y="1418519"/>
                  <a:pt x="1476747" y="1433759"/>
                </a:cubicBezTo>
                <a:cubicBezTo>
                  <a:pt x="1469127" y="1457572"/>
                  <a:pt x="1453887" y="1476622"/>
                  <a:pt x="1439600" y="1497577"/>
                </a:cubicBezTo>
                <a:cubicBezTo>
                  <a:pt x="1431980" y="1428044"/>
                  <a:pt x="1431027" y="1359464"/>
                  <a:pt x="1437695" y="1289932"/>
                </a:cubicBezTo>
                <a:close/>
                <a:moveTo>
                  <a:pt x="1475795" y="1882387"/>
                </a:moveTo>
                <a:cubicBezTo>
                  <a:pt x="1468175" y="1887149"/>
                  <a:pt x="1465317" y="1880482"/>
                  <a:pt x="1462460" y="1874767"/>
                </a:cubicBezTo>
                <a:cubicBezTo>
                  <a:pt x="1438647" y="1833809"/>
                  <a:pt x="1411977" y="1796662"/>
                  <a:pt x="1371972" y="1769992"/>
                </a:cubicBezTo>
                <a:cubicBezTo>
                  <a:pt x="1360542" y="1762372"/>
                  <a:pt x="1348160" y="1756657"/>
                  <a:pt x="1336730" y="1750942"/>
                </a:cubicBezTo>
                <a:cubicBezTo>
                  <a:pt x="1331015" y="1748084"/>
                  <a:pt x="1325300" y="1746179"/>
                  <a:pt x="1319585" y="1744274"/>
                </a:cubicBezTo>
                <a:cubicBezTo>
                  <a:pt x="1319585" y="1742369"/>
                  <a:pt x="1320537" y="1740464"/>
                  <a:pt x="1320537" y="1738559"/>
                </a:cubicBezTo>
                <a:cubicBezTo>
                  <a:pt x="1326252" y="1739512"/>
                  <a:pt x="1331967" y="1738559"/>
                  <a:pt x="1337682" y="1740464"/>
                </a:cubicBezTo>
                <a:cubicBezTo>
                  <a:pt x="1367210" y="1749989"/>
                  <a:pt x="1395785" y="1762372"/>
                  <a:pt x="1416740" y="1788089"/>
                </a:cubicBezTo>
                <a:cubicBezTo>
                  <a:pt x="1434837" y="1809997"/>
                  <a:pt x="1454840" y="1831904"/>
                  <a:pt x="1473890" y="1853812"/>
                </a:cubicBezTo>
                <a:cubicBezTo>
                  <a:pt x="1476747" y="1857622"/>
                  <a:pt x="1478652" y="1861432"/>
                  <a:pt x="1480557" y="1865242"/>
                </a:cubicBezTo>
                <a:cubicBezTo>
                  <a:pt x="1483415" y="1872862"/>
                  <a:pt x="1482462" y="1878577"/>
                  <a:pt x="1475795" y="1882387"/>
                </a:cubicBezTo>
                <a:close/>
              </a:path>
            </a:pathLst>
          </a:custGeom>
          <a:solidFill>
            <a:schemeClr val="accent2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grpSp>
        <p:nvGrpSpPr>
          <p:cNvPr id="65" name="Group 64">
            <a:extLst>
              <a:ext uri="{FF2B5EF4-FFF2-40B4-BE49-F238E27FC236}">
                <a16:creationId xmlns:a16="http://schemas.microsoft.com/office/drawing/2014/main" id="{2AD01EE8-0969-4EF5-8521-FED013929B92}"/>
              </a:ext>
            </a:extLst>
          </p:cNvPr>
          <p:cNvGrpSpPr/>
          <p:nvPr/>
        </p:nvGrpSpPr>
        <p:grpSpPr>
          <a:xfrm>
            <a:off x="6927825" y="1089576"/>
            <a:ext cx="2670542" cy="2388704"/>
            <a:chOff x="4067944" y="1729492"/>
            <a:chExt cx="2842730" cy="2542719"/>
          </a:xfrm>
        </p:grpSpPr>
        <p:sp>
          <p:nvSpPr>
            <p:cNvPr id="66" name="Rectangle 5">
              <a:extLst>
                <a:ext uri="{FF2B5EF4-FFF2-40B4-BE49-F238E27FC236}">
                  <a16:creationId xmlns:a16="http://schemas.microsoft.com/office/drawing/2014/main" id="{E4F43995-8175-4501-BA65-C3D59701691D}"/>
                </a:ext>
              </a:extLst>
            </p:cNvPr>
            <p:cNvSpPr/>
            <p:nvPr/>
          </p:nvSpPr>
          <p:spPr>
            <a:xfrm>
              <a:off x="5107486" y="3171601"/>
              <a:ext cx="431538" cy="1100610"/>
            </a:xfrm>
            <a:custGeom>
              <a:avLst/>
              <a:gdLst/>
              <a:ahLst/>
              <a:cxnLst/>
              <a:rect l="l" t="t" r="r" b="b"/>
              <a:pathLst>
                <a:path w="431538" h="1100610">
                  <a:moveTo>
                    <a:pt x="325049" y="0"/>
                  </a:moveTo>
                  <a:lnTo>
                    <a:pt x="405629" y="0"/>
                  </a:lnTo>
                  <a:lnTo>
                    <a:pt x="405629" y="679366"/>
                  </a:lnTo>
                  <a:lnTo>
                    <a:pt x="431538" y="679366"/>
                  </a:lnTo>
                  <a:lnTo>
                    <a:pt x="431538" y="889989"/>
                  </a:lnTo>
                  <a:cubicBezTo>
                    <a:pt x="431538" y="1005117"/>
                    <a:pt x="337216" y="1098914"/>
                    <a:pt x="219759" y="1100588"/>
                  </a:cubicBezTo>
                  <a:cubicBezTo>
                    <a:pt x="102679" y="1102258"/>
                    <a:pt x="5861" y="1011778"/>
                    <a:pt x="1966" y="897219"/>
                  </a:cubicBezTo>
                  <a:lnTo>
                    <a:pt x="1729" y="897219"/>
                  </a:lnTo>
                  <a:cubicBezTo>
                    <a:pt x="-2692" y="853532"/>
                    <a:pt x="-4534" y="768627"/>
                    <a:pt x="73482" y="766158"/>
                  </a:cubicBezTo>
                  <a:cubicBezTo>
                    <a:pt x="142235" y="769050"/>
                    <a:pt x="130008" y="846117"/>
                    <a:pt x="136029" y="892828"/>
                  </a:cubicBezTo>
                  <a:cubicBezTo>
                    <a:pt x="137491" y="935825"/>
                    <a:pt x="173850" y="969763"/>
                    <a:pt x="217808" y="969137"/>
                  </a:cubicBezTo>
                  <a:cubicBezTo>
                    <a:pt x="261951" y="968508"/>
                    <a:pt x="297399" y="933257"/>
                    <a:pt x="297399" y="889989"/>
                  </a:cubicBezTo>
                  <a:lnTo>
                    <a:pt x="297238" y="889989"/>
                  </a:lnTo>
                  <a:lnTo>
                    <a:pt x="297238" y="679366"/>
                  </a:lnTo>
                  <a:lnTo>
                    <a:pt x="325049" y="679366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sz="2701"/>
            </a:p>
          </p:txBody>
        </p:sp>
        <p:sp>
          <p:nvSpPr>
            <p:cNvPr id="67" name="Isosceles Triangle 2">
              <a:extLst>
                <a:ext uri="{FF2B5EF4-FFF2-40B4-BE49-F238E27FC236}">
                  <a16:creationId xmlns:a16="http://schemas.microsoft.com/office/drawing/2014/main" id="{BB0F5D10-40C8-4EA2-9B0A-3CACB505C140}"/>
                </a:ext>
              </a:extLst>
            </p:cNvPr>
            <p:cNvSpPr>
              <a:spLocks/>
            </p:cNvSpPr>
            <p:nvPr/>
          </p:nvSpPr>
          <p:spPr>
            <a:xfrm>
              <a:off x="4067944" y="2049924"/>
              <a:ext cx="1404689" cy="1113152"/>
            </a:xfrm>
            <a:custGeom>
              <a:avLst/>
              <a:gdLst/>
              <a:ahLst/>
              <a:cxnLst/>
              <a:rect l="l" t="t" r="r" b="b"/>
              <a:pathLst>
                <a:path w="1404688" h="1506961">
                  <a:moveTo>
                    <a:pt x="1404688" y="4810"/>
                  </a:moveTo>
                  <a:lnTo>
                    <a:pt x="1404665" y="16978"/>
                  </a:lnTo>
                  <a:cubicBezTo>
                    <a:pt x="1397224" y="21106"/>
                    <a:pt x="1389769" y="25489"/>
                    <a:pt x="1382721" y="30791"/>
                  </a:cubicBezTo>
                  <a:cubicBezTo>
                    <a:pt x="1389889" y="22136"/>
                    <a:pt x="1397249" y="13509"/>
                    <a:pt x="1404688" y="4810"/>
                  </a:cubicBezTo>
                  <a:close/>
                  <a:moveTo>
                    <a:pt x="1344394" y="0"/>
                  </a:moveTo>
                  <a:cubicBezTo>
                    <a:pt x="904952" y="512743"/>
                    <a:pt x="708468" y="715213"/>
                    <a:pt x="671501" y="1506961"/>
                  </a:cubicBezTo>
                  <a:cubicBezTo>
                    <a:pt x="492616" y="1354936"/>
                    <a:pt x="277608" y="1339482"/>
                    <a:pt x="0" y="1506961"/>
                  </a:cubicBezTo>
                  <a:cubicBezTo>
                    <a:pt x="108644" y="686351"/>
                    <a:pt x="622220" y="192851"/>
                    <a:pt x="134439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sz="2701"/>
            </a:p>
          </p:txBody>
        </p:sp>
        <p:sp>
          <p:nvSpPr>
            <p:cNvPr id="68" name="Isosceles Triangle 2">
              <a:extLst>
                <a:ext uri="{FF2B5EF4-FFF2-40B4-BE49-F238E27FC236}">
                  <a16:creationId xmlns:a16="http://schemas.microsoft.com/office/drawing/2014/main" id="{3E2E924D-8CC5-45AE-BB0D-A5A663FADE88}"/>
                </a:ext>
              </a:extLst>
            </p:cNvPr>
            <p:cNvSpPr>
              <a:spLocks/>
            </p:cNvSpPr>
            <p:nvPr/>
          </p:nvSpPr>
          <p:spPr>
            <a:xfrm>
              <a:off x="4770288" y="2066903"/>
              <a:ext cx="674396" cy="1100611"/>
            </a:xfrm>
            <a:custGeom>
              <a:avLst/>
              <a:gdLst/>
              <a:ahLst/>
              <a:cxnLst/>
              <a:rect l="l" t="t" r="r" b="b"/>
              <a:pathLst>
                <a:path w="674396" h="1489982">
                  <a:moveTo>
                    <a:pt x="674396" y="0"/>
                  </a:moveTo>
                  <a:cubicBezTo>
                    <a:pt x="673430" y="495135"/>
                    <a:pt x="672466" y="994925"/>
                    <a:pt x="671501" y="1489982"/>
                  </a:cubicBezTo>
                  <a:cubicBezTo>
                    <a:pt x="461701" y="1371449"/>
                    <a:pt x="298216" y="1335384"/>
                    <a:pt x="0" y="1489982"/>
                  </a:cubicBezTo>
                  <a:cubicBezTo>
                    <a:pt x="47361" y="819485"/>
                    <a:pt x="192229" y="554557"/>
                    <a:pt x="652452" y="13813"/>
                  </a:cubicBezTo>
                  <a:cubicBezTo>
                    <a:pt x="659500" y="8511"/>
                    <a:pt x="666955" y="4128"/>
                    <a:pt x="67439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sz="2701"/>
            </a:p>
          </p:txBody>
        </p:sp>
        <p:sp>
          <p:nvSpPr>
            <p:cNvPr id="69" name="Isosceles Triangle 2">
              <a:extLst>
                <a:ext uri="{FF2B5EF4-FFF2-40B4-BE49-F238E27FC236}">
                  <a16:creationId xmlns:a16="http://schemas.microsoft.com/office/drawing/2014/main" id="{0EB54136-4CFC-46D0-AE67-5DB9010EB62D}"/>
                </a:ext>
              </a:extLst>
            </p:cNvPr>
            <p:cNvSpPr>
              <a:spLocks/>
            </p:cNvSpPr>
            <p:nvPr/>
          </p:nvSpPr>
          <p:spPr>
            <a:xfrm flipH="1">
              <a:off x="5505985" y="2049924"/>
              <a:ext cx="1404689" cy="1113152"/>
            </a:xfrm>
            <a:custGeom>
              <a:avLst/>
              <a:gdLst/>
              <a:ahLst/>
              <a:cxnLst/>
              <a:rect l="l" t="t" r="r" b="b"/>
              <a:pathLst>
                <a:path w="1404688" h="1506961">
                  <a:moveTo>
                    <a:pt x="1404688" y="4810"/>
                  </a:moveTo>
                  <a:lnTo>
                    <a:pt x="1404665" y="16978"/>
                  </a:lnTo>
                  <a:cubicBezTo>
                    <a:pt x="1397224" y="21106"/>
                    <a:pt x="1389769" y="25489"/>
                    <a:pt x="1382721" y="30791"/>
                  </a:cubicBezTo>
                  <a:cubicBezTo>
                    <a:pt x="1389889" y="22136"/>
                    <a:pt x="1397249" y="13509"/>
                    <a:pt x="1404688" y="4810"/>
                  </a:cubicBezTo>
                  <a:close/>
                  <a:moveTo>
                    <a:pt x="1344394" y="0"/>
                  </a:moveTo>
                  <a:cubicBezTo>
                    <a:pt x="904952" y="512743"/>
                    <a:pt x="708468" y="715213"/>
                    <a:pt x="671501" y="1506961"/>
                  </a:cubicBezTo>
                  <a:cubicBezTo>
                    <a:pt x="492616" y="1354936"/>
                    <a:pt x="277608" y="1339482"/>
                    <a:pt x="0" y="1506961"/>
                  </a:cubicBezTo>
                  <a:cubicBezTo>
                    <a:pt x="108644" y="686351"/>
                    <a:pt x="622220" y="192851"/>
                    <a:pt x="134439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sz="2701"/>
            </a:p>
          </p:txBody>
        </p:sp>
        <p:sp>
          <p:nvSpPr>
            <p:cNvPr id="70" name="Isosceles Triangle 2">
              <a:extLst>
                <a:ext uri="{FF2B5EF4-FFF2-40B4-BE49-F238E27FC236}">
                  <a16:creationId xmlns:a16="http://schemas.microsoft.com/office/drawing/2014/main" id="{28B317E6-D29F-4299-A753-6B8B6BB0F775}"/>
                </a:ext>
              </a:extLst>
            </p:cNvPr>
            <p:cNvSpPr>
              <a:spLocks/>
            </p:cNvSpPr>
            <p:nvPr/>
          </p:nvSpPr>
          <p:spPr>
            <a:xfrm flipH="1">
              <a:off x="5489308" y="2066903"/>
              <a:ext cx="674396" cy="1100611"/>
            </a:xfrm>
            <a:custGeom>
              <a:avLst/>
              <a:gdLst/>
              <a:ahLst/>
              <a:cxnLst/>
              <a:rect l="l" t="t" r="r" b="b"/>
              <a:pathLst>
                <a:path w="674396" h="1489982">
                  <a:moveTo>
                    <a:pt x="674396" y="0"/>
                  </a:moveTo>
                  <a:cubicBezTo>
                    <a:pt x="673430" y="495135"/>
                    <a:pt x="672466" y="994925"/>
                    <a:pt x="671501" y="1489982"/>
                  </a:cubicBezTo>
                  <a:cubicBezTo>
                    <a:pt x="461701" y="1371449"/>
                    <a:pt x="298216" y="1335384"/>
                    <a:pt x="0" y="1489982"/>
                  </a:cubicBezTo>
                  <a:cubicBezTo>
                    <a:pt x="47361" y="819485"/>
                    <a:pt x="192229" y="554557"/>
                    <a:pt x="652452" y="13813"/>
                  </a:cubicBezTo>
                  <a:cubicBezTo>
                    <a:pt x="659500" y="8511"/>
                    <a:pt x="666955" y="4128"/>
                    <a:pt x="67439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sz="2701"/>
            </a:p>
          </p:txBody>
        </p:sp>
        <p:sp>
          <p:nvSpPr>
            <p:cNvPr id="71" name="Trapezoid 70">
              <a:extLst>
                <a:ext uri="{FF2B5EF4-FFF2-40B4-BE49-F238E27FC236}">
                  <a16:creationId xmlns:a16="http://schemas.microsoft.com/office/drawing/2014/main" id="{C3222E3C-17EF-4BE0-805F-FA5BDB587486}"/>
                </a:ext>
              </a:extLst>
            </p:cNvPr>
            <p:cNvSpPr/>
            <p:nvPr/>
          </p:nvSpPr>
          <p:spPr>
            <a:xfrm>
              <a:off x="5417961" y="1729492"/>
              <a:ext cx="114963" cy="305802"/>
            </a:xfrm>
            <a:prstGeom prst="trapezoid">
              <a:avLst/>
            </a:prstGeom>
            <a:solidFill>
              <a:schemeClr val="accent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sz="2701"/>
            </a:p>
          </p:txBody>
        </p:sp>
      </p:grpSp>
      <p:grpSp>
        <p:nvGrpSpPr>
          <p:cNvPr id="76" name="Group 75">
            <a:extLst>
              <a:ext uri="{FF2B5EF4-FFF2-40B4-BE49-F238E27FC236}">
                <a16:creationId xmlns:a16="http://schemas.microsoft.com/office/drawing/2014/main" id="{D0DD01B2-A8CC-404F-8DA8-29FD30C43845}"/>
              </a:ext>
            </a:extLst>
          </p:cNvPr>
          <p:cNvGrpSpPr/>
          <p:nvPr/>
        </p:nvGrpSpPr>
        <p:grpSpPr>
          <a:xfrm>
            <a:off x="3760320" y="2027239"/>
            <a:ext cx="3668320" cy="4523167"/>
            <a:chOff x="3864735" y="1997198"/>
            <a:chExt cx="3668320" cy="4523167"/>
          </a:xfrm>
        </p:grpSpPr>
        <p:sp>
          <p:nvSpPr>
            <p:cNvPr id="72" name="Rectangle 71">
              <a:extLst>
                <a:ext uri="{FF2B5EF4-FFF2-40B4-BE49-F238E27FC236}">
                  <a16:creationId xmlns:a16="http://schemas.microsoft.com/office/drawing/2014/main" id="{4931F82C-4988-4EFE-B10E-148FD707A6AE}"/>
                </a:ext>
              </a:extLst>
            </p:cNvPr>
            <p:cNvSpPr/>
            <p:nvPr/>
          </p:nvSpPr>
          <p:spPr>
            <a:xfrm rot="850503">
              <a:off x="4264694" y="2662251"/>
              <a:ext cx="1079825" cy="1079825"/>
            </a:xfrm>
            <a:prstGeom prst="rect">
              <a:avLst/>
            </a:prstGeom>
            <a:solidFill>
              <a:schemeClr val="accent3"/>
            </a:solidFill>
            <a:ln>
              <a:solidFill>
                <a:schemeClr val="accent3">
                  <a:lumMod val="75000"/>
                </a:schemeClr>
              </a:solidFill>
            </a:ln>
            <a:effectLst>
              <a:outerShdw blurRad="1270000" dist="190500" dir="6000000" sx="120000" sy="120000" kx="-800400" algn="bl" rotWithShape="0">
                <a:prstClr val="black">
                  <a:alpha val="35000"/>
                </a:prstClr>
              </a:outerShdw>
            </a:effectLst>
            <a:scene3d>
              <a:camera prst="isometricOffAxis2Top">
                <a:rot lat="20685423" lon="4603994" rev="18968731"/>
              </a:camera>
              <a:lightRig rig="threePt" dir="t"/>
            </a:scene3d>
            <a:sp3d>
              <a:bevelB w="0" h="31750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73" name="Rectangle 72">
              <a:extLst>
                <a:ext uri="{FF2B5EF4-FFF2-40B4-BE49-F238E27FC236}">
                  <a16:creationId xmlns:a16="http://schemas.microsoft.com/office/drawing/2014/main" id="{9A06D5C2-DCA0-469D-A61C-85C7521767C8}"/>
                </a:ext>
              </a:extLst>
            </p:cNvPr>
            <p:cNvSpPr/>
            <p:nvPr/>
          </p:nvSpPr>
          <p:spPr>
            <a:xfrm rot="850503">
              <a:off x="6453230" y="3207397"/>
              <a:ext cx="1079825" cy="1079825"/>
            </a:xfrm>
            <a:prstGeom prst="rect">
              <a:avLst/>
            </a:prstGeom>
            <a:solidFill>
              <a:schemeClr val="accent2"/>
            </a:solidFill>
            <a:ln>
              <a:solidFill>
                <a:schemeClr val="accent2">
                  <a:lumMod val="75000"/>
                </a:schemeClr>
              </a:solidFill>
            </a:ln>
            <a:effectLst>
              <a:outerShdw blurRad="1270000" dist="190500" dir="6000000" sx="120000" sy="120000" kx="-800400" algn="bl" rotWithShape="0">
                <a:prstClr val="black">
                  <a:alpha val="35000"/>
                </a:prstClr>
              </a:outerShdw>
            </a:effectLst>
            <a:scene3d>
              <a:camera prst="isometricOffAxis2Top">
                <a:rot lat="19838825" lon="5067636" rev="17278055"/>
              </a:camera>
              <a:lightRig rig="threePt" dir="t"/>
            </a:scene3d>
            <a:sp3d>
              <a:bevelB w="0" h="25400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4" name="Freeform: Shape 73">
              <a:extLst>
                <a:ext uri="{FF2B5EF4-FFF2-40B4-BE49-F238E27FC236}">
                  <a16:creationId xmlns:a16="http://schemas.microsoft.com/office/drawing/2014/main" id="{946D2F13-ACC4-4FD1-AFCF-D8E93C377FC5}"/>
                </a:ext>
              </a:extLst>
            </p:cNvPr>
            <p:cNvSpPr/>
            <p:nvPr/>
          </p:nvSpPr>
          <p:spPr>
            <a:xfrm rot="3642048" flipH="1">
              <a:off x="5588711" y="2540458"/>
              <a:ext cx="2006226" cy="919706"/>
            </a:xfrm>
            <a:custGeom>
              <a:avLst/>
              <a:gdLst>
                <a:gd name="connsiteX0" fmla="*/ 3983468 w 5286428"/>
                <a:gd name="connsiteY0" fmla="*/ 488159 h 2423436"/>
                <a:gd name="connsiteX1" fmla="*/ 3912464 w 5286428"/>
                <a:gd name="connsiteY1" fmla="*/ 402272 h 2423436"/>
                <a:gd name="connsiteX2" fmla="*/ 3560961 w 5286428"/>
                <a:gd name="connsiteY2" fmla="*/ 447897 h 2423436"/>
                <a:gd name="connsiteX3" fmla="*/ 3058909 w 5286428"/>
                <a:gd name="connsiteY3" fmla="*/ 1099716 h 2423436"/>
                <a:gd name="connsiteX4" fmla="*/ 3008921 w 5286428"/>
                <a:gd name="connsiteY4" fmla="*/ 1284917 h 2423436"/>
                <a:gd name="connsiteX5" fmla="*/ 3016713 w 5286428"/>
                <a:gd name="connsiteY5" fmla="*/ 1308331 h 2423436"/>
                <a:gd name="connsiteX6" fmla="*/ 3015656 w 5286428"/>
                <a:gd name="connsiteY6" fmla="*/ 1352485 h 2423436"/>
                <a:gd name="connsiteX7" fmla="*/ 3175556 w 5286428"/>
                <a:gd name="connsiteY7" fmla="*/ 2255341 h 2423436"/>
                <a:gd name="connsiteX8" fmla="*/ 3411496 w 5286428"/>
                <a:gd name="connsiteY8" fmla="*/ 2420283 h 2423436"/>
                <a:gd name="connsiteX9" fmla="*/ 3576437 w 5286428"/>
                <a:gd name="connsiteY9" fmla="*/ 2184345 h 2423436"/>
                <a:gd name="connsiteX10" fmla="*/ 3441285 w 5286428"/>
                <a:gd name="connsiteY10" fmla="*/ 1421218 h 2423436"/>
                <a:gd name="connsiteX11" fmla="*/ 3456036 w 5286428"/>
                <a:gd name="connsiteY11" fmla="*/ 1405598 h 2423436"/>
                <a:gd name="connsiteX12" fmla="*/ 3958088 w 5286428"/>
                <a:gd name="connsiteY12" fmla="*/ 753778 h 2423436"/>
                <a:gd name="connsiteX13" fmla="*/ 4002016 w 5286428"/>
                <a:gd name="connsiteY13" fmla="*/ 664470 h 2423436"/>
                <a:gd name="connsiteX14" fmla="*/ 4010030 w 5286428"/>
                <a:gd name="connsiteY14" fmla="*/ 592549 h 2423436"/>
                <a:gd name="connsiteX15" fmla="*/ 3983468 w 5286428"/>
                <a:gd name="connsiteY15" fmla="*/ 488159 h 2423436"/>
                <a:gd name="connsiteX16" fmla="*/ 4170030 w 5286428"/>
                <a:gd name="connsiteY16" fmla="*/ 419181 h 2423436"/>
                <a:gd name="connsiteX17" fmla="*/ 3815793 w 5286428"/>
                <a:gd name="connsiteY17" fmla="*/ 189898 h 2423436"/>
                <a:gd name="connsiteX18" fmla="*/ 2483738 w 5286428"/>
                <a:gd name="connsiteY18" fmla="*/ 204436 h 2423436"/>
                <a:gd name="connsiteX19" fmla="*/ 2379630 w 5286428"/>
                <a:gd name="connsiteY19" fmla="*/ 226640 h 2423436"/>
                <a:gd name="connsiteX20" fmla="*/ 2377740 w 5286428"/>
                <a:gd name="connsiteY20" fmla="*/ 248749 h 2423436"/>
                <a:gd name="connsiteX21" fmla="*/ 2364284 w 5286428"/>
                <a:gd name="connsiteY21" fmla="*/ 227803 h 2423436"/>
                <a:gd name="connsiteX22" fmla="*/ 2297355 w 5286428"/>
                <a:gd name="connsiteY22" fmla="*/ 306568 h 2423436"/>
                <a:gd name="connsiteX23" fmla="*/ 2253459 w 5286428"/>
                <a:gd name="connsiteY23" fmla="*/ 296426 h 2423436"/>
                <a:gd name="connsiteX24" fmla="*/ 1600064 w 5286428"/>
                <a:gd name="connsiteY24" fmla="*/ 405573 h 2423436"/>
                <a:gd name="connsiteX25" fmla="*/ 1577377 w 5286428"/>
                <a:gd name="connsiteY25" fmla="*/ 414238 h 2423436"/>
                <a:gd name="connsiteX26" fmla="*/ 1545396 w 5286428"/>
                <a:gd name="connsiteY26" fmla="*/ 396768 h 2423436"/>
                <a:gd name="connsiteX27" fmla="*/ 255440 w 5286428"/>
                <a:gd name="connsiteY27" fmla="*/ 257952 h 2423436"/>
                <a:gd name="connsiteX28" fmla="*/ 3767 w 5286428"/>
                <a:gd name="connsiteY28" fmla="*/ 460722 h 2423436"/>
                <a:gd name="connsiteX29" fmla="*/ 1331 w 5286428"/>
                <a:gd name="connsiteY29" fmla="*/ 483373 h 2423436"/>
                <a:gd name="connsiteX30" fmla="*/ 204102 w 5286428"/>
                <a:gd name="connsiteY30" fmla="*/ 735045 h 2423436"/>
                <a:gd name="connsiteX31" fmla="*/ 1494058 w 5286428"/>
                <a:gd name="connsiteY31" fmla="*/ 873863 h 2423436"/>
                <a:gd name="connsiteX32" fmla="*/ 1584423 w 5286428"/>
                <a:gd name="connsiteY32" fmla="*/ 865525 h 2423436"/>
                <a:gd name="connsiteX33" fmla="*/ 1595683 w 5286428"/>
                <a:gd name="connsiteY33" fmla="*/ 859575 h 2423436"/>
                <a:gd name="connsiteX34" fmla="*/ 1679130 w 5286428"/>
                <a:gd name="connsiteY34" fmla="*/ 878863 h 2423436"/>
                <a:gd name="connsiteX35" fmla="*/ 2227107 w 5286428"/>
                <a:gd name="connsiteY35" fmla="*/ 787324 h 2423436"/>
                <a:gd name="connsiteX36" fmla="*/ 1969185 w 5286428"/>
                <a:gd name="connsiteY36" fmla="*/ 1117092 h 2423436"/>
                <a:gd name="connsiteX37" fmla="*/ 932923 w 5286428"/>
                <a:gd name="connsiteY37" fmla="*/ 1472666 h 2423436"/>
                <a:gd name="connsiteX38" fmla="*/ 783856 w 5286428"/>
                <a:gd name="connsiteY38" fmla="*/ 1777471 h 2423436"/>
                <a:gd name="connsiteX39" fmla="*/ 1088661 w 5286428"/>
                <a:gd name="connsiteY39" fmla="*/ 1926538 h 2423436"/>
                <a:gd name="connsiteX40" fmla="*/ 2140074 w 5286428"/>
                <a:gd name="connsiteY40" fmla="*/ 1565766 h 2423436"/>
                <a:gd name="connsiteX41" fmla="*/ 2148899 w 5286428"/>
                <a:gd name="connsiteY41" fmla="*/ 1560601 h 2423436"/>
                <a:gd name="connsiteX42" fmla="*/ 2227514 w 5286428"/>
                <a:gd name="connsiteY42" fmla="*/ 1535084 h 2423436"/>
                <a:gd name="connsiteX43" fmla="*/ 2299902 w 5286428"/>
                <a:gd name="connsiteY43" fmla="*/ 1473133 h 2423436"/>
                <a:gd name="connsiteX44" fmla="*/ 2696870 w 5286428"/>
                <a:gd name="connsiteY44" fmla="*/ 965575 h 2423436"/>
                <a:gd name="connsiteX45" fmla="*/ 3047815 w 5286428"/>
                <a:gd name="connsiteY45" fmla="*/ 961742 h 2423436"/>
                <a:gd name="connsiteX46" fmla="*/ 3492182 w 5286428"/>
                <a:gd name="connsiteY46" fmla="*/ 396482 h 2423436"/>
                <a:gd name="connsiteX47" fmla="*/ 3969472 w 5286428"/>
                <a:gd name="connsiteY47" fmla="*/ 339323 h 2423436"/>
                <a:gd name="connsiteX48" fmla="*/ 4026625 w 5286428"/>
                <a:gd name="connsiteY48" fmla="*/ 816609 h 2423436"/>
                <a:gd name="connsiteX49" fmla="*/ 3938334 w 5286428"/>
                <a:gd name="connsiteY49" fmla="*/ 928914 h 2423436"/>
                <a:gd name="connsiteX50" fmla="*/ 3972369 w 5286428"/>
                <a:gd name="connsiteY50" fmla="*/ 921658 h 2423436"/>
                <a:gd name="connsiteX51" fmla="*/ 4197881 w 5286428"/>
                <a:gd name="connsiteY51" fmla="*/ 625599 h 2423436"/>
                <a:gd name="connsiteX52" fmla="*/ 4201645 w 5286428"/>
                <a:gd name="connsiteY52" fmla="*/ 567423 h 2423436"/>
                <a:gd name="connsiteX53" fmla="*/ 4170030 w 5286428"/>
                <a:gd name="connsiteY53" fmla="*/ 419181 h 2423436"/>
                <a:gd name="connsiteX54" fmla="*/ 5221384 w 5286428"/>
                <a:gd name="connsiteY54" fmla="*/ 264694 h 2423436"/>
                <a:gd name="connsiteX55" fmla="*/ 4814977 w 5286428"/>
                <a:gd name="connsiteY55" fmla="*/ 1904 h 2423436"/>
                <a:gd name="connsiteX56" fmla="*/ 4257612 w 5286428"/>
                <a:gd name="connsiteY56" fmla="*/ 471443 h 2423436"/>
                <a:gd name="connsiteX57" fmla="*/ 4727158 w 5286428"/>
                <a:gd name="connsiteY57" fmla="*/ 1028814 h 2423436"/>
                <a:gd name="connsiteX58" fmla="*/ 5284525 w 5286428"/>
                <a:gd name="connsiteY58" fmla="*/ 559272 h 2423436"/>
                <a:gd name="connsiteX59" fmla="*/ 5221384 w 5286428"/>
                <a:gd name="connsiteY59" fmla="*/ 264694 h 24234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</a:cxnLst>
              <a:rect l="l" t="t" r="r" b="b"/>
              <a:pathLst>
                <a:path w="5286428" h="2423436">
                  <a:moveTo>
                    <a:pt x="3983468" y="488159"/>
                  </a:moveTo>
                  <a:cubicBezTo>
                    <a:pt x="3967091" y="455552"/>
                    <a:pt x="3943307" y="426029"/>
                    <a:pt x="3912464" y="402272"/>
                  </a:cubicBezTo>
                  <a:cubicBezTo>
                    <a:pt x="3802801" y="317807"/>
                    <a:pt x="3645426" y="338233"/>
                    <a:pt x="3560961" y="447897"/>
                  </a:cubicBezTo>
                  <a:lnTo>
                    <a:pt x="3058909" y="1099716"/>
                  </a:lnTo>
                  <a:cubicBezTo>
                    <a:pt x="3016675" y="1154549"/>
                    <a:pt x="3000665" y="1221308"/>
                    <a:pt x="3008921" y="1284917"/>
                  </a:cubicBezTo>
                  <a:lnTo>
                    <a:pt x="3016713" y="1308331"/>
                  </a:lnTo>
                  <a:lnTo>
                    <a:pt x="3015656" y="1352485"/>
                  </a:lnTo>
                  <a:lnTo>
                    <a:pt x="3175556" y="2255341"/>
                  </a:lnTo>
                  <a:cubicBezTo>
                    <a:pt x="3195160" y="2366042"/>
                    <a:pt x="3300795" y="2439889"/>
                    <a:pt x="3411496" y="2420283"/>
                  </a:cubicBezTo>
                  <a:cubicBezTo>
                    <a:pt x="3522194" y="2400678"/>
                    <a:pt x="3596042" y="2295044"/>
                    <a:pt x="3576437" y="2184345"/>
                  </a:cubicBezTo>
                  <a:lnTo>
                    <a:pt x="3441285" y="1421218"/>
                  </a:lnTo>
                  <a:lnTo>
                    <a:pt x="3456036" y="1405598"/>
                  </a:lnTo>
                  <a:lnTo>
                    <a:pt x="3958088" y="753778"/>
                  </a:lnTo>
                  <a:cubicBezTo>
                    <a:pt x="3979204" y="726361"/>
                    <a:pt x="3993766" y="695964"/>
                    <a:pt x="4002016" y="664470"/>
                  </a:cubicBezTo>
                  <a:cubicBezTo>
                    <a:pt x="4008202" y="640847"/>
                    <a:pt x="4010839" y="616609"/>
                    <a:pt x="4010030" y="592549"/>
                  </a:cubicBezTo>
                  <a:cubicBezTo>
                    <a:pt x="4008815" y="556457"/>
                    <a:pt x="3999846" y="520766"/>
                    <a:pt x="3983468" y="488159"/>
                  </a:cubicBezTo>
                  <a:close/>
                  <a:moveTo>
                    <a:pt x="4170030" y="419181"/>
                  </a:moveTo>
                  <a:cubicBezTo>
                    <a:pt x="4110593" y="282820"/>
                    <a:pt x="3973894" y="188175"/>
                    <a:pt x="3815793" y="189898"/>
                  </a:cubicBezTo>
                  <a:lnTo>
                    <a:pt x="2483738" y="204436"/>
                  </a:lnTo>
                  <a:lnTo>
                    <a:pt x="2379630" y="226640"/>
                  </a:lnTo>
                  <a:lnTo>
                    <a:pt x="2377740" y="248749"/>
                  </a:lnTo>
                  <a:lnTo>
                    <a:pt x="2364284" y="227803"/>
                  </a:lnTo>
                  <a:lnTo>
                    <a:pt x="2297355" y="306568"/>
                  </a:lnTo>
                  <a:lnTo>
                    <a:pt x="2253459" y="296426"/>
                  </a:lnTo>
                  <a:lnTo>
                    <a:pt x="1600064" y="405573"/>
                  </a:lnTo>
                  <a:cubicBezTo>
                    <a:pt x="1592502" y="408459"/>
                    <a:pt x="1584940" y="411349"/>
                    <a:pt x="1577377" y="414238"/>
                  </a:cubicBezTo>
                  <a:lnTo>
                    <a:pt x="1545396" y="396768"/>
                  </a:lnTo>
                  <a:lnTo>
                    <a:pt x="255440" y="257952"/>
                  </a:lnTo>
                  <a:cubicBezTo>
                    <a:pt x="129955" y="244451"/>
                    <a:pt x="17273" y="335231"/>
                    <a:pt x="3767" y="460722"/>
                  </a:cubicBezTo>
                  <a:lnTo>
                    <a:pt x="1331" y="483373"/>
                  </a:lnTo>
                  <a:cubicBezTo>
                    <a:pt x="-12174" y="608863"/>
                    <a:pt x="78612" y="721541"/>
                    <a:pt x="204102" y="735045"/>
                  </a:cubicBezTo>
                  <a:lnTo>
                    <a:pt x="1494058" y="873863"/>
                  </a:lnTo>
                  <a:cubicBezTo>
                    <a:pt x="1525430" y="877235"/>
                    <a:pt x="1556002" y="874092"/>
                    <a:pt x="1584423" y="865525"/>
                  </a:cubicBezTo>
                  <a:lnTo>
                    <a:pt x="1595683" y="859575"/>
                  </a:lnTo>
                  <a:lnTo>
                    <a:pt x="1679130" y="878863"/>
                  </a:lnTo>
                  <a:lnTo>
                    <a:pt x="2227107" y="787324"/>
                  </a:lnTo>
                  <a:lnTo>
                    <a:pt x="1969185" y="1117092"/>
                  </a:lnTo>
                  <a:lnTo>
                    <a:pt x="932923" y="1472666"/>
                  </a:lnTo>
                  <a:cubicBezTo>
                    <a:pt x="807591" y="1515671"/>
                    <a:pt x="740851" y="1652141"/>
                    <a:pt x="783856" y="1777471"/>
                  </a:cubicBezTo>
                  <a:cubicBezTo>
                    <a:pt x="826861" y="1902804"/>
                    <a:pt x="963332" y="1969545"/>
                    <a:pt x="1088661" y="1926538"/>
                  </a:cubicBezTo>
                  <a:lnTo>
                    <a:pt x="2140074" y="1565766"/>
                  </a:lnTo>
                  <a:cubicBezTo>
                    <a:pt x="2143016" y="1564043"/>
                    <a:pt x="2145958" y="1562324"/>
                    <a:pt x="2148899" y="1560601"/>
                  </a:cubicBezTo>
                  <a:cubicBezTo>
                    <a:pt x="2175104" y="1552092"/>
                    <a:pt x="2201309" y="1543589"/>
                    <a:pt x="2227514" y="1535084"/>
                  </a:cubicBezTo>
                  <a:cubicBezTo>
                    <a:pt x="2254766" y="1519953"/>
                    <a:pt x="2279493" y="1499228"/>
                    <a:pt x="2299902" y="1473133"/>
                  </a:cubicBezTo>
                  <a:lnTo>
                    <a:pt x="2696870" y="965575"/>
                  </a:lnTo>
                  <a:lnTo>
                    <a:pt x="3047815" y="961742"/>
                  </a:lnTo>
                  <a:lnTo>
                    <a:pt x="3492182" y="396482"/>
                  </a:lnTo>
                  <a:cubicBezTo>
                    <a:pt x="3608201" y="248897"/>
                    <a:pt x="3821889" y="223314"/>
                    <a:pt x="3969472" y="339323"/>
                  </a:cubicBezTo>
                  <a:cubicBezTo>
                    <a:pt x="4117056" y="455344"/>
                    <a:pt x="4142639" y="669033"/>
                    <a:pt x="4026625" y="816609"/>
                  </a:cubicBezTo>
                  <a:lnTo>
                    <a:pt x="3938334" y="928914"/>
                  </a:lnTo>
                  <a:lnTo>
                    <a:pt x="3972369" y="921658"/>
                  </a:lnTo>
                  <a:cubicBezTo>
                    <a:pt x="4091682" y="869647"/>
                    <a:pt x="4179056" y="758489"/>
                    <a:pt x="4197881" y="625599"/>
                  </a:cubicBezTo>
                  <a:cubicBezTo>
                    <a:pt x="4200570" y="606614"/>
                    <a:pt x="4201861" y="587186"/>
                    <a:pt x="4201645" y="567423"/>
                  </a:cubicBezTo>
                  <a:cubicBezTo>
                    <a:pt x="4201071" y="514723"/>
                    <a:pt x="4189843" y="464635"/>
                    <a:pt x="4170030" y="419181"/>
                  </a:cubicBezTo>
                  <a:close/>
                  <a:moveTo>
                    <a:pt x="5221384" y="264694"/>
                  </a:moveTo>
                  <a:cubicBezTo>
                    <a:pt x="5140792" y="120222"/>
                    <a:pt x="4992212" y="17060"/>
                    <a:pt x="4814977" y="1904"/>
                  </a:cubicBezTo>
                  <a:cubicBezTo>
                    <a:pt x="4531406" y="-22349"/>
                    <a:pt x="4281864" y="187877"/>
                    <a:pt x="4257612" y="471443"/>
                  </a:cubicBezTo>
                  <a:cubicBezTo>
                    <a:pt x="4233362" y="755019"/>
                    <a:pt x="4443584" y="1004564"/>
                    <a:pt x="4727158" y="1028814"/>
                  </a:cubicBezTo>
                  <a:cubicBezTo>
                    <a:pt x="5010729" y="1053068"/>
                    <a:pt x="5260270" y="842845"/>
                    <a:pt x="5284525" y="559272"/>
                  </a:cubicBezTo>
                  <a:cubicBezTo>
                    <a:pt x="5293618" y="452932"/>
                    <a:pt x="5269739" y="351377"/>
                    <a:pt x="5221384" y="26469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ko-KR" altLang="en-US"/>
            </a:p>
          </p:txBody>
        </p:sp>
        <p:sp>
          <p:nvSpPr>
            <p:cNvPr id="75" name="자유형: 도형 50">
              <a:extLst>
                <a:ext uri="{FF2B5EF4-FFF2-40B4-BE49-F238E27FC236}">
                  <a16:creationId xmlns:a16="http://schemas.microsoft.com/office/drawing/2014/main" id="{24EE2B59-418C-43C6-8562-EBE543BC7B7C}"/>
                </a:ext>
              </a:extLst>
            </p:cNvPr>
            <p:cNvSpPr/>
            <p:nvPr/>
          </p:nvSpPr>
          <p:spPr>
            <a:xfrm rot="432250" flipH="1">
              <a:off x="3864735" y="4222822"/>
              <a:ext cx="1182920" cy="2297543"/>
            </a:xfrm>
            <a:custGeom>
              <a:avLst/>
              <a:gdLst>
                <a:gd name="connsiteX0" fmla="*/ 47611 w 597083"/>
                <a:gd name="connsiteY0" fmla="*/ 164963 h 1159692"/>
                <a:gd name="connsiteX1" fmla="*/ 78613 w 597083"/>
                <a:gd name="connsiteY1" fmla="*/ 179967 h 1159692"/>
                <a:gd name="connsiteX2" fmla="*/ 220124 w 597083"/>
                <a:gd name="connsiteY2" fmla="*/ 338945 h 1159692"/>
                <a:gd name="connsiteX3" fmla="*/ 384960 w 597083"/>
                <a:gd name="connsiteY3" fmla="*/ 280555 h 1159692"/>
                <a:gd name="connsiteX4" fmla="*/ 442403 w 597083"/>
                <a:gd name="connsiteY4" fmla="*/ 307947 h 1159692"/>
                <a:gd name="connsiteX5" fmla="*/ 415012 w 597083"/>
                <a:gd name="connsiteY5" fmla="*/ 365390 h 1159692"/>
                <a:gd name="connsiteX6" fmla="*/ 219889 w 597083"/>
                <a:gd name="connsiteY6" fmla="*/ 434509 h 1159692"/>
                <a:gd name="connsiteX7" fmla="*/ 185495 w 597083"/>
                <a:gd name="connsiteY7" fmla="*/ 432710 h 1159692"/>
                <a:gd name="connsiteX8" fmla="*/ 164104 w 597083"/>
                <a:gd name="connsiteY8" fmla="*/ 408958 h 1159692"/>
                <a:gd name="connsiteX9" fmla="*/ 160328 w 597083"/>
                <a:gd name="connsiteY9" fmla="*/ 407131 h 1159692"/>
                <a:gd name="connsiteX10" fmla="*/ 11387 w 597083"/>
                <a:gd name="connsiteY10" fmla="*/ 239806 h 1159692"/>
                <a:gd name="connsiteX11" fmla="*/ 15080 w 597083"/>
                <a:gd name="connsiteY11" fmla="*/ 176274 h 1159692"/>
                <a:gd name="connsiteX12" fmla="*/ 47611 w 597083"/>
                <a:gd name="connsiteY12" fmla="*/ 164963 h 1159692"/>
                <a:gd name="connsiteX13" fmla="*/ 428951 w 597083"/>
                <a:gd name="connsiteY13" fmla="*/ 233682 h 1159692"/>
                <a:gd name="connsiteX14" fmla="*/ 481657 w 597083"/>
                <a:gd name="connsiteY14" fmla="*/ 343153 h 1159692"/>
                <a:gd name="connsiteX15" fmla="*/ 382604 w 597083"/>
                <a:gd name="connsiteY15" fmla="*/ 626143 h 1159692"/>
                <a:gd name="connsiteX16" fmla="*/ 366582 w 597083"/>
                <a:gd name="connsiteY16" fmla="*/ 653121 h 1159692"/>
                <a:gd name="connsiteX17" fmla="*/ 371948 w 597083"/>
                <a:gd name="connsiteY17" fmla="*/ 661725 h 1159692"/>
                <a:gd name="connsiteX18" fmla="*/ 396441 w 597083"/>
                <a:gd name="connsiteY18" fmla="*/ 808797 h 1159692"/>
                <a:gd name="connsiteX19" fmla="*/ 396254 w 597083"/>
                <a:gd name="connsiteY19" fmla="*/ 814260 h 1159692"/>
                <a:gd name="connsiteX20" fmla="*/ 402309 w 597083"/>
                <a:gd name="connsiteY20" fmla="*/ 819792 h 1159692"/>
                <a:gd name="connsiteX21" fmla="*/ 526090 w 597083"/>
                <a:gd name="connsiteY21" fmla="*/ 1084267 h 1159692"/>
                <a:gd name="connsiteX22" fmla="*/ 501307 w 597083"/>
                <a:gd name="connsiteY22" fmla="*/ 1152657 h 1159692"/>
                <a:gd name="connsiteX23" fmla="*/ 496663 w 597083"/>
                <a:gd name="connsiteY23" fmla="*/ 1154830 h 1159692"/>
                <a:gd name="connsiteX24" fmla="*/ 428273 w 597083"/>
                <a:gd name="connsiteY24" fmla="*/ 1130047 h 1159692"/>
                <a:gd name="connsiteX25" fmla="*/ 304492 w 597083"/>
                <a:gd name="connsiteY25" fmla="*/ 865572 h 1159692"/>
                <a:gd name="connsiteX26" fmla="*/ 299666 w 597083"/>
                <a:gd name="connsiteY26" fmla="*/ 845726 h 1159692"/>
                <a:gd name="connsiteX27" fmla="*/ 300110 w 597083"/>
                <a:gd name="connsiteY27" fmla="*/ 842894 h 1159692"/>
                <a:gd name="connsiteX28" fmla="*/ 289908 w 597083"/>
                <a:gd name="connsiteY28" fmla="*/ 826538 h 1159692"/>
                <a:gd name="connsiteX29" fmla="*/ 269367 w 597083"/>
                <a:gd name="connsiteY29" fmla="*/ 703194 h 1159692"/>
                <a:gd name="connsiteX30" fmla="*/ 218004 w 597083"/>
                <a:gd name="connsiteY30" fmla="*/ 782191 h 1159692"/>
                <a:gd name="connsiteX31" fmla="*/ 218004 w 597083"/>
                <a:gd name="connsiteY31" fmla="*/ 1028772 h 1159692"/>
                <a:gd name="connsiteX32" fmla="*/ 164004 w 597083"/>
                <a:gd name="connsiteY32" fmla="*/ 1082772 h 1159692"/>
                <a:gd name="connsiteX33" fmla="*/ 110004 w 597083"/>
                <a:gd name="connsiteY33" fmla="*/ 1028772 h 1159692"/>
                <a:gd name="connsiteX34" fmla="*/ 110004 w 597083"/>
                <a:gd name="connsiteY34" fmla="*/ 778586 h 1159692"/>
                <a:gd name="connsiteX35" fmla="*/ 110459 w 597083"/>
                <a:gd name="connsiteY35" fmla="*/ 776330 h 1159692"/>
                <a:gd name="connsiteX36" fmla="*/ 110149 w 597083"/>
                <a:gd name="connsiteY36" fmla="*/ 757730 h 1159692"/>
                <a:gd name="connsiteX37" fmla="*/ 118049 w 597083"/>
                <a:gd name="connsiteY37" fmla="*/ 737794 h 1159692"/>
                <a:gd name="connsiteX38" fmla="*/ 216650 w 597083"/>
                <a:gd name="connsiteY38" fmla="*/ 586147 h 1159692"/>
                <a:gd name="connsiteX39" fmla="*/ 217408 w 597083"/>
                <a:gd name="connsiteY39" fmla="*/ 585374 h 1159692"/>
                <a:gd name="connsiteX40" fmla="*/ 220428 w 597083"/>
                <a:gd name="connsiteY40" fmla="*/ 569377 h 1159692"/>
                <a:gd name="connsiteX41" fmla="*/ 261754 w 597083"/>
                <a:gd name="connsiteY41" fmla="*/ 451312 h 1159692"/>
                <a:gd name="connsiteX42" fmla="*/ 414296 w 597083"/>
                <a:gd name="connsiteY42" fmla="*/ 397276 h 1159692"/>
                <a:gd name="connsiteX43" fmla="*/ 460865 w 597083"/>
                <a:gd name="connsiteY43" fmla="*/ 299620 h 1159692"/>
                <a:gd name="connsiteX44" fmla="*/ 363209 w 597083"/>
                <a:gd name="connsiteY44" fmla="*/ 253052 h 1159692"/>
                <a:gd name="connsiteX45" fmla="*/ 332902 w 597083"/>
                <a:gd name="connsiteY45" fmla="*/ 263789 h 1159692"/>
                <a:gd name="connsiteX46" fmla="*/ 336901 w 597083"/>
                <a:gd name="connsiteY46" fmla="*/ 257054 h 1159692"/>
                <a:gd name="connsiteX47" fmla="*/ 428951 w 597083"/>
                <a:gd name="connsiteY47" fmla="*/ 233682 h 1159692"/>
                <a:gd name="connsiteX48" fmla="*/ 191979 w 597083"/>
                <a:gd name="connsiteY48" fmla="*/ 95591 h 1159692"/>
                <a:gd name="connsiteX49" fmla="*/ 218674 w 597083"/>
                <a:gd name="connsiteY49" fmla="*/ 117354 h 1159692"/>
                <a:gd name="connsiteX50" fmla="*/ 309401 w 597083"/>
                <a:gd name="connsiteY50" fmla="*/ 285777 h 1159692"/>
                <a:gd name="connsiteX51" fmla="*/ 309770 w 597083"/>
                <a:gd name="connsiteY51" fmla="*/ 289402 h 1159692"/>
                <a:gd name="connsiteX52" fmla="*/ 222763 w 597083"/>
                <a:gd name="connsiteY52" fmla="*/ 314716 h 1159692"/>
                <a:gd name="connsiteX53" fmla="*/ 139439 w 597083"/>
                <a:gd name="connsiteY53" fmla="*/ 160037 h 1159692"/>
                <a:gd name="connsiteX54" fmla="*/ 157715 w 597083"/>
                <a:gd name="connsiteY54" fmla="*/ 99078 h 1159692"/>
                <a:gd name="connsiteX55" fmla="*/ 191979 w 597083"/>
                <a:gd name="connsiteY55" fmla="*/ 95591 h 1159692"/>
                <a:gd name="connsiteX56" fmla="*/ 508693 w 597083"/>
                <a:gd name="connsiteY56" fmla="*/ 3364 h 1159692"/>
                <a:gd name="connsiteX57" fmla="*/ 593719 w 597083"/>
                <a:gd name="connsiteY57" fmla="*/ 143636 h 1159692"/>
                <a:gd name="connsiteX58" fmla="*/ 453448 w 597083"/>
                <a:gd name="connsiteY58" fmla="*/ 228662 h 1159692"/>
                <a:gd name="connsiteX59" fmla="*/ 368422 w 597083"/>
                <a:gd name="connsiteY59" fmla="*/ 88390 h 1159692"/>
                <a:gd name="connsiteX60" fmla="*/ 508693 w 597083"/>
                <a:gd name="connsiteY60" fmla="*/ 3364 h 11596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</a:cxnLst>
              <a:rect l="l" t="t" r="r" b="b"/>
              <a:pathLst>
                <a:path w="597083" h="1159692">
                  <a:moveTo>
                    <a:pt x="47611" y="164963"/>
                  </a:moveTo>
                  <a:cubicBezTo>
                    <a:pt x="59108" y="165631"/>
                    <a:pt x="70350" y="170686"/>
                    <a:pt x="78613" y="179967"/>
                  </a:cubicBezTo>
                  <a:lnTo>
                    <a:pt x="220124" y="338945"/>
                  </a:lnTo>
                  <a:lnTo>
                    <a:pt x="384960" y="280555"/>
                  </a:lnTo>
                  <a:cubicBezTo>
                    <a:pt x="408387" y="272256"/>
                    <a:pt x="434105" y="284520"/>
                    <a:pt x="442403" y="307947"/>
                  </a:cubicBezTo>
                  <a:cubicBezTo>
                    <a:pt x="450702" y="331374"/>
                    <a:pt x="438438" y="357091"/>
                    <a:pt x="415012" y="365390"/>
                  </a:cubicBezTo>
                  <a:lnTo>
                    <a:pt x="219889" y="434509"/>
                  </a:lnTo>
                  <a:cubicBezTo>
                    <a:pt x="208176" y="438658"/>
                    <a:pt x="195890" y="437667"/>
                    <a:pt x="185495" y="432710"/>
                  </a:cubicBezTo>
                  <a:lnTo>
                    <a:pt x="164104" y="408958"/>
                  </a:lnTo>
                  <a:lnTo>
                    <a:pt x="160328" y="407131"/>
                  </a:lnTo>
                  <a:lnTo>
                    <a:pt x="11387" y="239806"/>
                  </a:lnTo>
                  <a:cubicBezTo>
                    <a:pt x="-5137" y="221243"/>
                    <a:pt x="-3484" y="192799"/>
                    <a:pt x="15080" y="176274"/>
                  </a:cubicBezTo>
                  <a:cubicBezTo>
                    <a:pt x="24362" y="168012"/>
                    <a:pt x="36114" y="164295"/>
                    <a:pt x="47611" y="164963"/>
                  </a:cubicBezTo>
                  <a:close/>
                  <a:moveTo>
                    <a:pt x="428951" y="233682"/>
                  </a:moveTo>
                  <a:cubicBezTo>
                    <a:pt x="473735" y="249357"/>
                    <a:pt x="497332" y="298369"/>
                    <a:pt x="481657" y="343153"/>
                  </a:cubicBezTo>
                  <a:cubicBezTo>
                    <a:pt x="448639" y="437483"/>
                    <a:pt x="415621" y="531813"/>
                    <a:pt x="382604" y="626143"/>
                  </a:cubicBezTo>
                  <a:lnTo>
                    <a:pt x="366582" y="653121"/>
                  </a:lnTo>
                  <a:lnTo>
                    <a:pt x="371948" y="661725"/>
                  </a:lnTo>
                  <a:lnTo>
                    <a:pt x="396441" y="808797"/>
                  </a:lnTo>
                  <a:lnTo>
                    <a:pt x="396254" y="814260"/>
                  </a:lnTo>
                  <a:lnTo>
                    <a:pt x="402309" y="819792"/>
                  </a:lnTo>
                  <a:lnTo>
                    <a:pt x="526090" y="1084267"/>
                  </a:lnTo>
                  <a:cubicBezTo>
                    <a:pt x="538131" y="1109995"/>
                    <a:pt x="527036" y="1140615"/>
                    <a:pt x="501307" y="1152657"/>
                  </a:cubicBezTo>
                  <a:lnTo>
                    <a:pt x="496663" y="1154830"/>
                  </a:lnTo>
                  <a:cubicBezTo>
                    <a:pt x="470934" y="1166872"/>
                    <a:pt x="440315" y="1155776"/>
                    <a:pt x="428273" y="1130047"/>
                  </a:cubicBezTo>
                  <a:lnTo>
                    <a:pt x="304492" y="865572"/>
                  </a:lnTo>
                  <a:cubicBezTo>
                    <a:pt x="301482" y="859140"/>
                    <a:pt x="299918" y="852402"/>
                    <a:pt x="299666" y="845726"/>
                  </a:cubicBezTo>
                  <a:lnTo>
                    <a:pt x="300110" y="842894"/>
                  </a:lnTo>
                  <a:lnTo>
                    <a:pt x="289908" y="826538"/>
                  </a:lnTo>
                  <a:lnTo>
                    <a:pt x="269367" y="703194"/>
                  </a:lnTo>
                  <a:lnTo>
                    <a:pt x="218004" y="782191"/>
                  </a:lnTo>
                  <a:lnTo>
                    <a:pt x="218004" y="1028772"/>
                  </a:lnTo>
                  <a:cubicBezTo>
                    <a:pt x="218004" y="1058595"/>
                    <a:pt x="193827" y="1082772"/>
                    <a:pt x="164004" y="1082772"/>
                  </a:cubicBezTo>
                  <a:cubicBezTo>
                    <a:pt x="134181" y="1082772"/>
                    <a:pt x="110004" y="1058595"/>
                    <a:pt x="110004" y="1028772"/>
                  </a:cubicBezTo>
                  <a:lnTo>
                    <a:pt x="110004" y="778586"/>
                  </a:lnTo>
                  <a:lnTo>
                    <a:pt x="110459" y="776330"/>
                  </a:lnTo>
                  <a:lnTo>
                    <a:pt x="110149" y="757730"/>
                  </a:lnTo>
                  <a:cubicBezTo>
                    <a:pt x="111379" y="750823"/>
                    <a:pt x="113985" y="744045"/>
                    <a:pt x="118049" y="737794"/>
                  </a:cubicBezTo>
                  <a:lnTo>
                    <a:pt x="216650" y="586147"/>
                  </a:lnTo>
                  <a:lnTo>
                    <a:pt x="217408" y="585374"/>
                  </a:lnTo>
                  <a:lnTo>
                    <a:pt x="220428" y="569377"/>
                  </a:lnTo>
                  <a:lnTo>
                    <a:pt x="261754" y="451312"/>
                  </a:lnTo>
                  <a:lnTo>
                    <a:pt x="414296" y="397276"/>
                  </a:lnTo>
                  <a:cubicBezTo>
                    <a:pt x="454123" y="383168"/>
                    <a:pt x="474971" y="339446"/>
                    <a:pt x="460865" y="299620"/>
                  </a:cubicBezTo>
                  <a:cubicBezTo>
                    <a:pt x="446757" y="259793"/>
                    <a:pt x="403034" y="238945"/>
                    <a:pt x="363209" y="253052"/>
                  </a:cubicBezTo>
                  <a:lnTo>
                    <a:pt x="332902" y="263789"/>
                  </a:lnTo>
                  <a:lnTo>
                    <a:pt x="336901" y="257054"/>
                  </a:lnTo>
                  <a:cubicBezTo>
                    <a:pt x="359398" y="232260"/>
                    <a:pt x="395363" y="221926"/>
                    <a:pt x="428951" y="233682"/>
                  </a:cubicBezTo>
                  <a:close/>
                  <a:moveTo>
                    <a:pt x="191979" y="95591"/>
                  </a:moveTo>
                  <a:cubicBezTo>
                    <a:pt x="203011" y="98899"/>
                    <a:pt x="212781" y="106414"/>
                    <a:pt x="218674" y="117354"/>
                  </a:cubicBezTo>
                  <a:lnTo>
                    <a:pt x="309401" y="285777"/>
                  </a:lnTo>
                  <a:lnTo>
                    <a:pt x="309770" y="289402"/>
                  </a:lnTo>
                  <a:lnTo>
                    <a:pt x="222763" y="314716"/>
                  </a:lnTo>
                  <a:lnTo>
                    <a:pt x="139439" y="160037"/>
                  </a:lnTo>
                  <a:cubicBezTo>
                    <a:pt x="127652" y="138156"/>
                    <a:pt x="135835" y="110864"/>
                    <a:pt x="157715" y="99078"/>
                  </a:cubicBezTo>
                  <a:cubicBezTo>
                    <a:pt x="168655" y="93184"/>
                    <a:pt x="180949" y="92283"/>
                    <a:pt x="191979" y="95591"/>
                  </a:cubicBezTo>
                  <a:close/>
                  <a:moveTo>
                    <a:pt x="508693" y="3364"/>
                  </a:moveTo>
                  <a:cubicBezTo>
                    <a:pt x="570907" y="18620"/>
                    <a:pt x="608975" y="81422"/>
                    <a:pt x="593719" y="143636"/>
                  </a:cubicBezTo>
                  <a:cubicBezTo>
                    <a:pt x="578463" y="205850"/>
                    <a:pt x="515661" y="243917"/>
                    <a:pt x="453448" y="228662"/>
                  </a:cubicBezTo>
                  <a:cubicBezTo>
                    <a:pt x="391234" y="213406"/>
                    <a:pt x="353166" y="150604"/>
                    <a:pt x="368422" y="88390"/>
                  </a:cubicBezTo>
                  <a:cubicBezTo>
                    <a:pt x="383677" y="26176"/>
                    <a:pt x="446479" y="-11891"/>
                    <a:pt x="508693" y="3364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1"/>
            </a:p>
          </p:txBody>
        </p:sp>
      </p:grpSp>
    </p:spTree>
    <p:extLst>
      <p:ext uri="{BB962C8B-B14F-4D97-AF65-F5344CB8AC3E}">
        <p14:creationId xmlns:p14="http://schemas.microsoft.com/office/powerpoint/2010/main" val="855126309"/>
      </p:ext>
    </p:extLst>
  </p:cSld>
  <p:clrMapOvr>
    <a:masterClrMapping/>
  </p:clrMapOvr>
</p:sld>
</file>

<file path=ppt/slides/slide4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Placeholder 1">
            <a:extLst>
              <a:ext uri="{FF2B5EF4-FFF2-40B4-BE49-F238E27FC236}">
                <a16:creationId xmlns:a16="http://schemas.microsoft.com/office/drawing/2014/main" id="{01377633-189B-4168-932E-5FF40E633124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r>
              <a:rPr lang="en-US" dirty="0"/>
              <a:t>Fully Editable Shapes</a:t>
            </a:r>
          </a:p>
        </p:txBody>
      </p:sp>
      <p:grpSp>
        <p:nvGrpSpPr>
          <p:cNvPr id="51" name="Group 50">
            <a:extLst>
              <a:ext uri="{FF2B5EF4-FFF2-40B4-BE49-F238E27FC236}">
                <a16:creationId xmlns:a16="http://schemas.microsoft.com/office/drawing/2014/main" id="{F901967F-B7BD-4C69-BB9A-B1B02FD4F6F2}"/>
              </a:ext>
            </a:extLst>
          </p:cNvPr>
          <p:cNvGrpSpPr/>
          <p:nvPr/>
        </p:nvGrpSpPr>
        <p:grpSpPr>
          <a:xfrm>
            <a:off x="-222793" y="2081835"/>
            <a:ext cx="3951452" cy="3993118"/>
            <a:chOff x="143381" y="2053260"/>
            <a:chExt cx="3951452" cy="3993118"/>
          </a:xfrm>
        </p:grpSpPr>
        <p:sp>
          <p:nvSpPr>
            <p:cNvPr id="3" name="자유형: 도형 19">
              <a:extLst>
                <a:ext uri="{FF2B5EF4-FFF2-40B4-BE49-F238E27FC236}">
                  <a16:creationId xmlns:a16="http://schemas.microsoft.com/office/drawing/2014/main" id="{D9B2E38D-584A-47E2-AAB9-6700159C7457}"/>
                </a:ext>
              </a:extLst>
            </p:cNvPr>
            <p:cNvSpPr/>
            <p:nvPr/>
          </p:nvSpPr>
          <p:spPr>
            <a:xfrm rot="18805991">
              <a:off x="122548" y="2074093"/>
              <a:ext cx="3993118" cy="3951452"/>
            </a:xfrm>
            <a:custGeom>
              <a:avLst/>
              <a:gdLst>
                <a:gd name="connsiteX0" fmla="*/ 1582868 w 3378518"/>
                <a:gd name="connsiteY0" fmla="*/ 2514775 h 3343265"/>
                <a:gd name="connsiteX1" fmla="*/ 1585140 w 3378518"/>
                <a:gd name="connsiteY1" fmla="*/ 2520032 h 3343265"/>
                <a:gd name="connsiteX2" fmla="*/ 1571007 w 3378518"/>
                <a:gd name="connsiteY2" fmla="*/ 2543617 h 3343265"/>
                <a:gd name="connsiteX3" fmla="*/ 890036 w 3378518"/>
                <a:gd name="connsiteY3" fmla="*/ 1777279 h 3343265"/>
                <a:gd name="connsiteX4" fmla="*/ 867690 w 3378518"/>
                <a:gd name="connsiteY4" fmla="*/ 1772294 h 3343265"/>
                <a:gd name="connsiteX5" fmla="*/ 874046 w 3378518"/>
                <a:gd name="connsiteY5" fmla="*/ 1768943 h 3343265"/>
                <a:gd name="connsiteX6" fmla="*/ 910377 w 3378518"/>
                <a:gd name="connsiteY6" fmla="*/ 1787884 h 3343265"/>
                <a:gd name="connsiteX7" fmla="*/ 909725 w 3378518"/>
                <a:gd name="connsiteY7" fmla="*/ 1788361 h 3343265"/>
                <a:gd name="connsiteX8" fmla="*/ 905259 w 3378518"/>
                <a:gd name="connsiteY8" fmla="*/ 1785216 h 3343265"/>
                <a:gd name="connsiteX9" fmla="*/ 1540529 w 3378518"/>
                <a:gd name="connsiteY9" fmla="*/ 2416784 h 3343265"/>
                <a:gd name="connsiteX10" fmla="*/ 1544133 w 3378518"/>
                <a:gd name="connsiteY10" fmla="*/ 2425125 h 3343265"/>
                <a:gd name="connsiteX11" fmla="*/ 1537828 w 3378518"/>
                <a:gd name="connsiteY11" fmla="*/ 2422532 h 3343265"/>
                <a:gd name="connsiteX12" fmla="*/ 2052499 w 3378518"/>
                <a:gd name="connsiteY12" fmla="*/ 409197 h 3343265"/>
                <a:gd name="connsiteX13" fmla="*/ 1721848 w 3378518"/>
                <a:gd name="connsiteY13" fmla="*/ 978193 h 3343265"/>
                <a:gd name="connsiteX14" fmla="*/ 1718264 w 3378518"/>
                <a:gd name="connsiteY14" fmla="*/ 1549318 h 3343265"/>
                <a:gd name="connsiteX15" fmla="*/ 1553358 w 3378518"/>
                <a:gd name="connsiteY15" fmla="*/ 1712169 h 3343265"/>
                <a:gd name="connsiteX16" fmla="*/ 982233 w 3378518"/>
                <a:gd name="connsiteY16" fmla="*/ 1708585 h 3343265"/>
                <a:gd name="connsiteX17" fmla="*/ 438132 w 3378518"/>
                <a:gd name="connsiteY17" fmla="*/ 1996240 h 3343265"/>
                <a:gd name="connsiteX18" fmla="*/ 1327831 w 3378518"/>
                <a:gd name="connsiteY18" fmla="*/ 2935982 h 3343265"/>
                <a:gd name="connsiteX19" fmla="*/ 1644360 w 3378518"/>
                <a:gd name="connsiteY19" fmla="*/ 2379076 h 3343265"/>
                <a:gd name="connsiteX20" fmla="*/ 1647944 w 3378518"/>
                <a:gd name="connsiteY20" fmla="*/ 1807951 h 3343265"/>
                <a:gd name="connsiteX21" fmla="*/ 1812850 w 3378518"/>
                <a:gd name="connsiteY21" fmla="*/ 1645100 h 3343265"/>
                <a:gd name="connsiteX22" fmla="*/ 2383975 w 3378518"/>
                <a:gd name="connsiteY22" fmla="*/ 1648684 h 3343265"/>
                <a:gd name="connsiteX23" fmla="*/ 2775160 w 3378518"/>
                <a:gd name="connsiteY23" fmla="*/ 1524061 h 3343265"/>
                <a:gd name="connsiteX24" fmla="*/ 2793741 w 3378518"/>
                <a:gd name="connsiteY24" fmla="*/ 1508778 h 3343265"/>
                <a:gd name="connsiteX25" fmla="*/ 2816322 w 3378518"/>
                <a:gd name="connsiteY25" fmla="*/ 1508471 h 3343265"/>
                <a:gd name="connsiteX26" fmla="*/ 2806599 w 3378518"/>
                <a:gd name="connsiteY26" fmla="*/ 1498202 h 3343265"/>
                <a:gd name="connsiteX27" fmla="*/ 2837773 w 3378518"/>
                <a:gd name="connsiteY27" fmla="*/ 1472561 h 3343265"/>
                <a:gd name="connsiteX28" fmla="*/ 2941609 w 3378518"/>
                <a:gd name="connsiteY28" fmla="*/ 1348315 h 3343265"/>
                <a:gd name="connsiteX29" fmla="*/ 2174049 w 3378518"/>
                <a:gd name="connsiteY29" fmla="*/ 52146 h 3343265"/>
                <a:gd name="connsiteX30" fmla="*/ 3332823 w 3378518"/>
                <a:gd name="connsiteY30" fmla="*/ 1276097 h 3343265"/>
                <a:gd name="connsiteX31" fmla="*/ 3326372 w 3378518"/>
                <a:gd name="connsiteY31" fmla="*/ 1512000 h 3343265"/>
                <a:gd name="connsiteX32" fmla="*/ 3090468 w 3378518"/>
                <a:gd name="connsiteY32" fmla="*/ 1505547 h 3343265"/>
                <a:gd name="connsiteX33" fmla="*/ 3073378 w 3378518"/>
                <a:gd name="connsiteY33" fmla="*/ 1487496 h 3343265"/>
                <a:gd name="connsiteX34" fmla="*/ 2382792 w 3378518"/>
                <a:gd name="connsiteY34" fmla="*/ 1837062 h 3343265"/>
                <a:gd name="connsiteX35" fmla="*/ 1832752 w 3378518"/>
                <a:gd name="connsiteY35" fmla="*/ 1833609 h 3343265"/>
                <a:gd name="connsiteX36" fmla="*/ 1832752 w 3378518"/>
                <a:gd name="connsiteY36" fmla="*/ 2374892 h 3343265"/>
                <a:gd name="connsiteX37" fmla="*/ 1457702 w 3378518"/>
                <a:gd name="connsiteY37" fmla="*/ 3079064 h 3343265"/>
                <a:gd name="connsiteX38" fmla="*/ 1440373 w 3378518"/>
                <a:gd name="connsiteY38" fmla="*/ 3297572 h 3343265"/>
                <a:gd name="connsiteX39" fmla="*/ 1204469 w 3378518"/>
                <a:gd name="connsiteY39" fmla="*/ 3291119 h 3343265"/>
                <a:gd name="connsiteX40" fmla="*/ 45693 w 3378518"/>
                <a:gd name="connsiteY40" fmla="*/ 2067168 h 3343265"/>
                <a:gd name="connsiteX41" fmla="*/ 52146 w 3378518"/>
                <a:gd name="connsiteY41" fmla="*/ 1831267 h 3343265"/>
                <a:gd name="connsiteX42" fmla="*/ 288050 w 3378518"/>
                <a:gd name="connsiteY42" fmla="*/ 1837718 h 3343265"/>
                <a:gd name="connsiteX43" fmla="*/ 305161 w 3378518"/>
                <a:gd name="connsiteY43" fmla="*/ 1855791 h 3343265"/>
                <a:gd name="connsiteX44" fmla="*/ 978047 w 3378518"/>
                <a:gd name="connsiteY44" fmla="*/ 1520187 h 3343265"/>
                <a:gd name="connsiteX45" fmla="*/ 1530057 w 3378518"/>
                <a:gd name="connsiteY45" fmla="*/ 1520187 h 3343265"/>
                <a:gd name="connsiteX46" fmla="*/ 1533467 w 3378518"/>
                <a:gd name="connsiteY46" fmla="*/ 977008 h 3343265"/>
                <a:gd name="connsiteX47" fmla="*/ 1923558 w 3378518"/>
                <a:gd name="connsiteY47" fmla="*/ 268587 h 3343265"/>
                <a:gd name="connsiteX48" fmla="*/ 1938145 w 3378518"/>
                <a:gd name="connsiteY48" fmla="*/ 45695 h 3343265"/>
                <a:gd name="connsiteX49" fmla="*/ 2174049 w 3378518"/>
                <a:gd name="connsiteY49" fmla="*/ 52146 h 3343265"/>
                <a:gd name="connsiteX0" fmla="*/ 1582868 w 3378518"/>
                <a:gd name="connsiteY0" fmla="*/ 2514775 h 3343265"/>
                <a:gd name="connsiteX1" fmla="*/ 1585140 w 3378518"/>
                <a:gd name="connsiteY1" fmla="*/ 2520032 h 3343265"/>
                <a:gd name="connsiteX2" fmla="*/ 1571007 w 3378518"/>
                <a:gd name="connsiteY2" fmla="*/ 2543617 h 3343265"/>
                <a:gd name="connsiteX3" fmla="*/ 1582868 w 3378518"/>
                <a:gd name="connsiteY3" fmla="*/ 2514775 h 3343265"/>
                <a:gd name="connsiteX4" fmla="*/ 890036 w 3378518"/>
                <a:gd name="connsiteY4" fmla="*/ 1777279 h 3343265"/>
                <a:gd name="connsiteX5" fmla="*/ 867690 w 3378518"/>
                <a:gd name="connsiteY5" fmla="*/ 1772294 h 3343265"/>
                <a:gd name="connsiteX6" fmla="*/ 874046 w 3378518"/>
                <a:gd name="connsiteY6" fmla="*/ 1768943 h 3343265"/>
                <a:gd name="connsiteX7" fmla="*/ 890036 w 3378518"/>
                <a:gd name="connsiteY7" fmla="*/ 1777279 h 3343265"/>
                <a:gd name="connsiteX8" fmla="*/ 910377 w 3378518"/>
                <a:gd name="connsiteY8" fmla="*/ 1787884 h 3343265"/>
                <a:gd name="connsiteX9" fmla="*/ 909725 w 3378518"/>
                <a:gd name="connsiteY9" fmla="*/ 1788361 h 3343265"/>
                <a:gd name="connsiteX10" fmla="*/ 905259 w 3378518"/>
                <a:gd name="connsiteY10" fmla="*/ 1785216 h 3343265"/>
                <a:gd name="connsiteX11" fmla="*/ 910377 w 3378518"/>
                <a:gd name="connsiteY11" fmla="*/ 1787884 h 3343265"/>
                <a:gd name="connsiteX12" fmla="*/ 1540529 w 3378518"/>
                <a:gd name="connsiteY12" fmla="*/ 2416784 h 3343265"/>
                <a:gd name="connsiteX13" fmla="*/ 1544133 w 3378518"/>
                <a:gd name="connsiteY13" fmla="*/ 2425125 h 3343265"/>
                <a:gd name="connsiteX14" fmla="*/ 1537828 w 3378518"/>
                <a:gd name="connsiteY14" fmla="*/ 2422532 h 3343265"/>
                <a:gd name="connsiteX15" fmla="*/ 1540529 w 3378518"/>
                <a:gd name="connsiteY15" fmla="*/ 2416784 h 3343265"/>
                <a:gd name="connsiteX16" fmla="*/ 2052499 w 3378518"/>
                <a:gd name="connsiteY16" fmla="*/ 409197 h 3343265"/>
                <a:gd name="connsiteX17" fmla="*/ 1721848 w 3378518"/>
                <a:gd name="connsiteY17" fmla="*/ 978193 h 3343265"/>
                <a:gd name="connsiteX18" fmla="*/ 1718264 w 3378518"/>
                <a:gd name="connsiteY18" fmla="*/ 1549318 h 3343265"/>
                <a:gd name="connsiteX19" fmla="*/ 1553358 w 3378518"/>
                <a:gd name="connsiteY19" fmla="*/ 1712169 h 3343265"/>
                <a:gd name="connsiteX20" fmla="*/ 982233 w 3378518"/>
                <a:gd name="connsiteY20" fmla="*/ 1708585 h 3343265"/>
                <a:gd name="connsiteX21" fmla="*/ 438132 w 3378518"/>
                <a:gd name="connsiteY21" fmla="*/ 1996240 h 3343265"/>
                <a:gd name="connsiteX22" fmla="*/ 1327831 w 3378518"/>
                <a:gd name="connsiteY22" fmla="*/ 2935982 h 3343265"/>
                <a:gd name="connsiteX23" fmla="*/ 1644360 w 3378518"/>
                <a:gd name="connsiteY23" fmla="*/ 2379076 h 3343265"/>
                <a:gd name="connsiteX24" fmla="*/ 1647944 w 3378518"/>
                <a:gd name="connsiteY24" fmla="*/ 1807951 h 3343265"/>
                <a:gd name="connsiteX25" fmla="*/ 1812850 w 3378518"/>
                <a:gd name="connsiteY25" fmla="*/ 1645100 h 3343265"/>
                <a:gd name="connsiteX26" fmla="*/ 2383975 w 3378518"/>
                <a:gd name="connsiteY26" fmla="*/ 1648684 h 3343265"/>
                <a:gd name="connsiteX27" fmla="*/ 2775160 w 3378518"/>
                <a:gd name="connsiteY27" fmla="*/ 1524061 h 3343265"/>
                <a:gd name="connsiteX28" fmla="*/ 2793741 w 3378518"/>
                <a:gd name="connsiteY28" fmla="*/ 1508778 h 3343265"/>
                <a:gd name="connsiteX29" fmla="*/ 2816322 w 3378518"/>
                <a:gd name="connsiteY29" fmla="*/ 1508471 h 3343265"/>
                <a:gd name="connsiteX30" fmla="*/ 2806599 w 3378518"/>
                <a:gd name="connsiteY30" fmla="*/ 1498202 h 3343265"/>
                <a:gd name="connsiteX31" fmla="*/ 2837773 w 3378518"/>
                <a:gd name="connsiteY31" fmla="*/ 1472561 h 3343265"/>
                <a:gd name="connsiteX32" fmla="*/ 2941609 w 3378518"/>
                <a:gd name="connsiteY32" fmla="*/ 1348315 h 3343265"/>
                <a:gd name="connsiteX33" fmla="*/ 2052499 w 3378518"/>
                <a:gd name="connsiteY33" fmla="*/ 409197 h 3343265"/>
                <a:gd name="connsiteX34" fmla="*/ 2174049 w 3378518"/>
                <a:gd name="connsiteY34" fmla="*/ 52146 h 3343265"/>
                <a:gd name="connsiteX35" fmla="*/ 3332823 w 3378518"/>
                <a:gd name="connsiteY35" fmla="*/ 1276097 h 3343265"/>
                <a:gd name="connsiteX36" fmla="*/ 3326372 w 3378518"/>
                <a:gd name="connsiteY36" fmla="*/ 1512000 h 3343265"/>
                <a:gd name="connsiteX37" fmla="*/ 3090468 w 3378518"/>
                <a:gd name="connsiteY37" fmla="*/ 1505547 h 3343265"/>
                <a:gd name="connsiteX38" fmla="*/ 3073378 w 3378518"/>
                <a:gd name="connsiteY38" fmla="*/ 1487496 h 3343265"/>
                <a:gd name="connsiteX39" fmla="*/ 2382792 w 3378518"/>
                <a:gd name="connsiteY39" fmla="*/ 1837062 h 3343265"/>
                <a:gd name="connsiteX40" fmla="*/ 1832752 w 3378518"/>
                <a:gd name="connsiteY40" fmla="*/ 1833609 h 3343265"/>
                <a:gd name="connsiteX41" fmla="*/ 1832752 w 3378518"/>
                <a:gd name="connsiteY41" fmla="*/ 2374892 h 3343265"/>
                <a:gd name="connsiteX42" fmla="*/ 1457702 w 3378518"/>
                <a:gd name="connsiteY42" fmla="*/ 3079064 h 3343265"/>
                <a:gd name="connsiteX43" fmla="*/ 1440373 w 3378518"/>
                <a:gd name="connsiteY43" fmla="*/ 3297572 h 3343265"/>
                <a:gd name="connsiteX44" fmla="*/ 1204469 w 3378518"/>
                <a:gd name="connsiteY44" fmla="*/ 3291119 h 3343265"/>
                <a:gd name="connsiteX45" fmla="*/ 45693 w 3378518"/>
                <a:gd name="connsiteY45" fmla="*/ 2067168 h 3343265"/>
                <a:gd name="connsiteX46" fmla="*/ 52146 w 3378518"/>
                <a:gd name="connsiteY46" fmla="*/ 1831267 h 3343265"/>
                <a:gd name="connsiteX47" fmla="*/ 288050 w 3378518"/>
                <a:gd name="connsiteY47" fmla="*/ 1837718 h 3343265"/>
                <a:gd name="connsiteX48" fmla="*/ 305161 w 3378518"/>
                <a:gd name="connsiteY48" fmla="*/ 1855791 h 3343265"/>
                <a:gd name="connsiteX49" fmla="*/ 978047 w 3378518"/>
                <a:gd name="connsiteY49" fmla="*/ 1520187 h 3343265"/>
                <a:gd name="connsiteX50" fmla="*/ 1530057 w 3378518"/>
                <a:gd name="connsiteY50" fmla="*/ 1520187 h 3343265"/>
                <a:gd name="connsiteX51" fmla="*/ 1533467 w 3378518"/>
                <a:gd name="connsiteY51" fmla="*/ 977008 h 3343265"/>
                <a:gd name="connsiteX52" fmla="*/ 1923558 w 3378518"/>
                <a:gd name="connsiteY52" fmla="*/ 268587 h 3343265"/>
                <a:gd name="connsiteX53" fmla="*/ 1938145 w 3378518"/>
                <a:gd name="connsiteY53" fmla="*/ 45695 h 3343265"/>
                <a:gd name="connsiteX54" fmla="*/ 2174049 w 3378518"/>
                <a:gd name="connsiteY54" fmla="*/ 52146 h 3343265"/>
                <a:gd name="connsiteX0" fmla="*/ 1571007 w 3378518"/>
                <a:gd name="connsiteY0" fmla="*/ 2543617 h 3343265"/>
                <a:gd name="connsiteX1" fmla="*/ 1585140 w 3378518"/>
                <a:gd name="connsiteY1" fmla="*/ 2520032 h 3343265"/>
                <a:gd name="connsiteX2" fmla="*/ 1571007 w 3378518"/>
                <a:gd name="connsiteY2" fmla="*/ 2543617 h 3343265"/>
                <a:gd name="connsiteX3" fmla="*/ 890036 w 3378518"/>
                <a:gd name="connsiteY3" fmla="*/ 1777279 h 3343265"/>
                <a:gd name="connsiteX4" fmla="*/ 867690 w 3378518"/>
                <a:gd name="connsiteY4" fmla="*/ 1772294 h 3343265"/>
                <a:gd name="connsiteX5" fmla="*/ 874046 w 3378518"/>
                <a:gd name="connsiteY5" fmla="*/ 1768943 h 3343265"/>
                <a:gd name="connsiteX6" fmla="*/ 890036 w 3378518"/>
                <a:gd name="connsiteY6" fmla="*/ 1777279 h 3343265"/>
                <a:gd name="connsiteX7" fmla="*/ 910377 w 3378518"/>
                <a:gd name="connsiteY7" fmla="*/ 1787884 h 3343265"/>
                <a:gd name="connsiteX8" fmla="*/ 909725 w 3378518"/>
                <a:gd name="connsiteY8" fmla="*/ 1788361 h 3343265"/>
                <a:gd name="connsiteX9" fmla="*/ 905259 w 3378518"/>
                <a:gd name="connsiteY9" fmla="*/ 1785216 h 3343265"/>
                <a:gd name="connsiteX10" fmla="*/ 910377 w 3378518"/>
                <a:gd name="connsiteY10" fmla="*/ 1787884 h 3343265"/>
                <a:gd name="connsiteX11" fmla="*/ 1540529 w 3378518"/>
                <a:gd name="connsiteY11" fmla="*/ 2416784 h 3343265"/>
                <a:gd name="connsiteX12" fmla="*/ 1544133 w 3378518"/>
                <a:gd name="connsiteY12" fmla="*/ 2425125 h 3343265"/>
                <a:gd name="connsiteX13" fmla="*/ 1537828 w 3378518"/>
                <a:gd name="connsiteY13" fmla="*/ 2422532 h 3343265"/>
                <a:gd name="connsiteX14" fmla="*/ 1540529 w 3378518"/>
                <a:gd name="connsiteY14" fmla="*/ 2416784 h 3343265"/>
                <a:gd name="connsiteX15" fmla="*/ 2052499 w 3378518"/>
                <a:gd name="connsiteY15" fmla="*/ 409197 h 3343265"/>
                <a:gd name="connsiteX16" fmla="*/ 1721848 w 3378518"/>
                <a:gd name="connsiteY16" fmla="*/ 978193 h 3343265"/>
                <a:gd name="connsiteX17" fmla="*/ 1718264 w 3378518"/>
                <a:gd name="connsiteY17" fmla="*/ 1549318 h 3343265"/>
                <a:gd name="connsiteX18" fmla="*/ 1553358 w 3378518"/>
                <a:gd name="connsiteY18" fmla="*/ 1712169 h 3343265"/>
                <a:gd name="connsiteX19" fmla="*/ 982233 w 3378518"/>
                <a:gd name="connsiteY19" fmla="*/ 1708585 h 3343265"/>
                <a:gd name="connsiteX20" fmla="*/ 438132 w 3378518"/>
                <a:gd name="connsiteY20" fmla="*/ 1996240 h 3343265"/>
                <a:gd name="connsiteX21" fmla="*/ 1327831 w 3378518"/>
                <a:gd name="connsiteY21" fmla="*/ 2935982 h 3343265"/>
                <a:gd name="connsiteX22" fmla="*/ 1644360 w 3378518"/>
                <a:gd name="connsiteY22" fmla="*/ 2379076 h 3343265"/>
                <a:gd name="connsiteX23" fmla="*/ 1647944 w 3378518"/>
                <a:gd name="connsiteY23" fmla="*/ 1807951 h 3343265"/>
                <a:gd name="connsiteX24" fmla="*/ 1812850 w 3378518"/>
                <a:gd name="connsiteY24" fmla="*/ 1645100 h 3343265"/>
                <a:gd name="connsiteX25" fmla="*/ 2383975 w 3378518"/>
                <a:gd name="connsiteY25" fmla="*/ 1648684 h 3343265"/>
                <a:gd name="connsiteX26" fmla="*/ 2775160 w 3378518"/>
                <a:gd name="connsiteY26" fmla="*/ 1524061 h 3343265"/>
                <a:gd name="connsiteX27" fmla="*/ 2793741 w 3378518"/>
                <a:gd name="connsiteY27" fmla="*/ 1508778 h 3343265"/>
                <a:gd name="connsiteX28" fmla="*/ 2816322 w 3378518"/>
                <a:gd name="connsiteY28" fmla="*/ 1508471 h 3343265"/>
                <a:gd name="connsiteX29" fmla="*/ 2806599 w 3378518"/>
                <a:gd name="connsiteY29" fmla="*/ 1498202 h 3343265"/>
                <a:gd name="connsiteX30" fmla="*/ 2837773 w 3378518"/>
                <a:gd name="connsiteY30" fmla="*/ 1472561 h 3343265"/>
                <a:gd name="connsiteX31" fmla="*/ 2941609 w 3378518"/>
                <a:gd name="connsiteY31" fmla="*/ 1348315 h 3343265"/>
                <a:gd name="connsiteX32" fmla="*/ 2052499 w 3378518"/>
                <a:gd name="connsiteY32" fmla="*/ 409197 h 3343265"/>
                <a:gd name="connsiteX33" fmla="*/ 2174049 w 3378518"/>
                <a:gd name="connsiteY33" fmla="*/ 52146 h 3343265"/>
                <a:gd name="connsiteX34" fmla="*/ 3332823 w 3378518"/>
                <a:gd name="connsiteY34" fmla="*/ 1276097 h 3343265"/>
                <a:gd name="connsiteX35" fmla="*/ 3326372 w 3378518"/>
                <a:gd name="connsiteY35" fmla="*/ 1512000 h 3343265"/>
                <a:gd name="connsiteX36" fmla="*/ 3090468 w 3378518"/>
                <a:gd name="connsiteY36" fmla="*/ 1505547 h 3343265"/>
                <a:gd name="connsiteX37" fmla="*/ 3073378 w 3378518"/>
                <a:gd name="connsiteY37" fmla="*/ 1487496 h 3343265"/>
                <a:gd name="connsiteX38" fmla="*/ 2382792 w 3378518"/>
                <a:gd name="connsiteY38" fmla="*/ 1837062 h 3343265"/>
                <a:gd name="connsiteX39" fmla="*/ 1832752 w 3378518"/>
                <a:gd name="connsiteY39" fmla="*/ 1833609 h 3343265"/>
                <a:gd name="connsiteX40" fmla="*/ 1832752 w 3378518"/>
                <a:gd name="connsiteY40" fmla="*/ 2374892 h 3343265"/>
                <a:gd name="connsiteX41" fmla="*/ 1457702 w 3378518"/>
                <a:gd name="connsiteY41" fmla="*/ 3079064 h 3343265"/>
                <a:gd name="connsiteX42" fmla="*/ 1440373 w 3378518"/>
                <a:gd name="connsiteY42" fmla="*/ 3297572 h 3343265"/>
                <a:gd name="connsiteX43" fmla="*/ 1204469 w 3378518"/>
                <a:gd name="connsiteY43" fmla="*/ 3291119 h 3343265"/>
                <a:gd name="connsiteX44" fmla="*/ 45693 w 3378518"/>
                <a:gd name="connsiteY44" fmla="*/ 2067168 h 3343265"/>
                <a:gd name="connsiteX45" fmla="*/ 52146 w 3378518"/>
                <a:gd name="connsiteY45" fmla="*/ 1831267 h 3343265"/>
                <a:gd name="connsiteX46" fmla="*/ 288050 w 3378518"/>
                <a:gd name="connsiteY46" fmla="*/ 1837718 h 3343265"/>
                <a:gd name="connsiteX47" fmla="*/ 305161 w 3378518"/>
                <a:gd name="connsiteY47" fmla="*/ 1855791 h 3343265"/>
                <a:gd name="connsiteX48" fmla="*/ 978047 w 3378518"/>
                <a:gd name="connsiteY48" fmla="*/ 1520187 h 3343265"/>
                <a:gd name="connsiteX49" fmla="*/ 1530057 w 3378518"/>
                <a:gd name="connsiteY49" fmla="*/ 1520187 h 3343265"/>
                <a:gd name="connsiteX50" fmla="*/ 1533467 w 3378518"/>
                <a:gd name="connsiteY50" fmla="*/ 977008 h 3343265"/>
                <a:gd name="connsiteX51" fmla="*/ 1923558 w 3378518"/>
                <a:gd name="connsiteY51" fmla="*/ 268587 h 3343265"/>
                <a:gd name="connsiteX52" fmla="*/ 1938145 w 3378518"/>
                <a:gd name="connsiteY52" fmla="*/ 45695 h 3343265"/>
                <a:gd name="connsiteX53" fmla="*/ 2174049 w 3378518"/>
                <a:gd name="connsiteY53" fmla="*/ 52146 h 3343265"/>
                <a:gd name="connsiteX0" fmla="*/ 890036 w 3378518"/>
                <a:gd name="connsiteY0" fmla="*/ 1777279 h 3343265"/>
                <a:gd name="connsiteX1" fmla="*/ 867690 w 3378518"/>
                <a:gd name="connsiteY1" fmla="*/ 1772294 h 3343265"/>
                <a:gd name="connsiteX2" fmla="*/ 874046 w 3378518"/>
                <a:gd name="connsiteY2" fmla="*/ 1768943 h 3343265"/>
                <a:gd name="connsiteX3" fmla="*/ 890036 w 3378518"/>
                <a:gd name="connsiteY3" fmla="*/ 1777279 h 3343265"/>
                <a:gd name="connsiteX4" fmla="*/ 910377 w 3378518"/>
                <a:gd name="connsiteY4" fmla="*/ 1787884 h 3343265"/>
                <a:gd name="connsiteX5" fmla="*/ 909725 w 3378518"/>
                <a:gd name="connsiteY5" fmla="*/ 1788361 h 3343265"/>
                <a:gd name="connsiteX6" fmla="*/ 905259 w 3378518"/>
                <a:gd name="connsiteY6" fmla="*/ 1785216 h 3343265"/>
                <a:gd name="connsiteX7" fmla="*/ 910377 w 3378518"/>
                <a:gd name="connsiteY7" fmla="*/ 1787884 h 3343265"/>
                <a:gd name="connsiteX8" fmla="*/ 1540529 w 3378518"/>
                <a:gd name="connsiteY8" fmla="*/ 2416784 h 3343265"/>
                <a:gd name="connsiteX9" fmla="*/ 1544133 w 3378518"/>
                <a:gd name="connsiteY9" fmla="*/ 2425125 h 3343265"/>
                <a:gd name="connsiteX10" fmla="*/ 1537828 w 3378518"/>
                <a:gd name="connsiteY10" fmla="*/ 2422532 h 3343265"/>
                <a:gd name="connsiteX11" fmla="*/ 1540529 w 3378518"/>
                <a:gd name="connsiteY11" fmla="*/ 2416784 h 3343265"/>
                <a:gd name="connsiteX12" fmla="*/ 2052499 w 3378518"/>
                <a:gd name="connsiteY12" fmla="*/ 409197 h 3343265"/>
                <a:gd name="connsiteX13" fmla="*/ 1721848 w 3378518"/>
                <a:gd name="connsiteY13" fmla="*/ 978193 h 3343265"/>
                <a:gd name="connsiteX14" fmla="*/ 1718264 w 3378518"/>
                <a:gd name="connsiteY14" fmla="*/ 1549318 h 3343265"/>
                <a:gd name="connsiteX15" fmla="*/ 1553358 w 3378518"/>
                <a:gd name="connsiteY15" fmla="*/ 1712169 h 3343265"/>
                <a:gd name="connsiteX16" fmla="*/ 982233 w 3378518"/>
                <a:gd name="connsiteY16" fmla="*/ 1708585 h 3343265"/>
                <a:gd name="connsiteX17" fmla="*/ 438132 w 3378518"/>
                <a:gd name="connsiteY17" fmla="*/ 1996240 h 3343265"/>
                <a:gd name="connsiteX18" fmla="*/ 1327831 w 3378518"/>
                <a:gd name="connsiteY18" fmla="*/ 2935982 h 3343265"/>
                <a:gd name="connsiteX19" fmla="*/ 1644360 w 3378518"/>
                <a:gd name="connsiteY19" fmla="*/ 2379076 h 3343265"/>
                <a:gd name="connsiteX20" fmla="*/ 1647944 w 3378518"/>
                <a:gd name="connsiteY20" fmla="*/ 1807951 h 3343265"/>
                <a:gd name="connsiteX21" fmla="*/ 1812850 w 3378518"/>
                <a:gd name="connsiteY21" fmla="*/ 1645100 h 3343265"/>
                <a:gd name="connsiteX22" fmla="*/ 2383975 w 3378518"/>
                <a:gd name="connsiteY22" fmla="*/ 1648684 h 3343265"/>
                <a:gd name="connsiteX23" fmla="*/ 2775160 w 3378518"/>
                <a:gd name="connsiteY23" fmla="*/ 1524061 h 3343265"/>
                <a:gd name="connsiteX24" fmla="*/ 2793741 w 3378518"/>
                <a:gd name="connsiteY24" fmla="*/ 1508778 h 3343265"/>
                <a:gd name="connsiteX25" fmla="*/ 2816322 w 3378518"/>
                <a:gd name="connsiteY25" fmla="*/ 1508471 h 3343265"/>
                <a:gd name="connsiteX26" fmla="*/ 2806599 w 3378518"/>
                <a:gd name="connsiteY26" fmla="*/ 1498202 h 3343265"/>
                <a:gd name="connsiteX27" fmla="*/ 2837773 w 3378518"/>
                <a:gd name="connsiteY27" fmla="*/ 1472561 h 3343265"/>
                <a:gd name="connsiteX28" fmla="*/ 2941609 w 3378518"/>
                <a:gd name="connsiteY28" fmla="*/ 1348315 h 3343265"/>
                <a:gd name="connsiteX29" fmla="*/ 2052499 w 3378518"/>
                <a:gd name="connsiteY29" fmla="*/ 409197 h 3343265"/>
                <a:gd name="connsiteX30" fmla="*/ 2174049 w 3378518"/>
                <a:gd name="connsiteY30" fmla="*/ 52146 h 3343265"/>
                <a:gd name="connsiteX31" fmla="*/ 3332823 w 3378518"/>
                <a:gd name="connsiteY31" fmla="*/ 1276097 h 3343265"/>
                <a:gd name="connsiteX32" fmla="*/ 3326372 w 3378518"/>
                <a:gd name="connsiteY32" fmla="*/ 1512000 h 3343265"/>
                <a:gd name="connsiteX33" fmla="*/ 3090468 w 3378518"/>
                <a:gd name="connsiteY33" fmla="*/ 1505547 h 3343265"/>
                <a:gd name="connsiteX34" fmla="*/ 3073378 w 3378518"/>
                <a:gd name="connsiteY34" fmla="*/ 1487496 h 3343265"/>
                <a:gd name="connsiteX35" fmla="*/ 2382792 w 3378518"/>
                <a:gd name="connsiteY35" fmla="*/ 1837062 h 3343265"/>
                <a:gd name="connsiteX36" fmla="*/ 1832752 w 3378518"/>
                <a:gd name="connsiteY36" fmla="*/ 1833609 h 3343265"/>
                <a:gd name="connsiteX37" fmla="*/ 1832752 w 3378518"/>
                <a:gd name="connsiteY37" fmla="*/ 2374892 h 3343265"/>
                <a:gd name="connsiteX38" fmla="*/ 1457702 w 3378518"/>
                <a:gd name="connsiteY38" fmla="*/ 3079064 h 3343265"/>
                <a:gd name="connsiteX39" fmla="*/ 1440373 w 3378518"/>
                <a:gd name="connsiteY39" fmla="*/ 3297572 h 3343265"/>
                <a:gd name="connsiteX40" fmla="*/ 1204469 w 3378518"/>
                <a:gd name="connsiteY40" fmla="*/ 3291119 h 3343265"/>
                <a:gd name="connsiteX41" fmla="*/ 45693 w 3378518"/>
                <a:gd name="connsiteY41" fmla="*/ 2067168 h 3343265"/>
                <a:gd name="connsiteX42" fmla="*/ 52146 w 3378518"/>
                <a:gd name="connsiteY42" fmla="*/ 1831267 h 3343265"/>
                <a:gd name="connsiteX43" fmla="*/ 288050 w 3378518"/>
                <a:gd name="connsiteY43" fmla="*/ 1837718 h 3343265"/>
                <a:gd name="connsiteX44" fmla="*/ 305161 w 3378518"/>
                <a:gd name="connsiteY44" fmla="*/ 1855791 h 3343265"/>
                <a:gd name="connsiteX45" fmla="*/ 978047 w 3378518"/>
                <a:gd name="connsiteY45" fmla="*/ 1520187 h 3343265"/>
                <a:gd name="connsiteX46" fmla="*/ 1530057 w 3378518"/>
                <a:gd name="connsiteY46" fmla="*/ 1520187 h 3343265"/>
                <a:gd name="connsiteX47" fmla="*/ 1533467 w 3378518"/>
                <a:gd name="connsiteY47" fmla="*/ 977008 h 3343265"/>
                <a:gd name="connsiteX48" fmla="*/ 1923558 w 3378518"/>
                <a:gd name="connsiteY48" fmla="*/ 268587 h 3343265"/>
                <a:gd name="connsiteX49" fmla="*/ 1938145 w 3378518"/>
                <a:gd name="connsiteY49" fmla="*/ 45695 h 3343265"/>
                <a:gd name="connsiteX50" fmla="*/ 2174049 w 3378518"/>
                <a:gd name="connsiteY50" fmla="*/ 52146 h 3343265"/>
                <a:gd name="connsiteX0" fmla="*/ 890036 w 3378518"/>
                <a:gd name="connsiteY0" fmla="*/ 1777279 h 3343265"/>
                <a:gd name="connsiteX1" fmla="*/ 867690 w 3378518"/>
                <a:gd name="connsiteY1" fmla="*/ 1772294 h 3343265"/>
                <a:gd name="connsiteX2" fmla="*/ 874046 w 3378518"/>
                <a:gd name="connsiteY2" fmla="*/ 1768943 h 3343265"/>
                <a:gd name="connsiteX3" fmla="*/ 890036 w 3378518"/>
                <a:gd name="connsiteY3" fmla="*/ 1777279 h 3343265"/>
                <a:gd name="connsiteX4" fmla="*/ 910377 w 3378518"/>
                <a:gd name="connsiteY4" fmla="*/ 1787884 h 3343265"/>
                <a:gd name="connsiteX5" fmla="*/ 909725 w 3378518"/>
                <a:gd name="connsiteY5" fmla="*/ 1788361 h 3343265"/>
                <a:gd name="connsiteX6" fmla="*/ 905259 w 3378518"/>
                <a:gd name="connsiteY6" fmla="*/ 1785216 h 3343265"/>
                <a:gd name="connsiteX7" fmla="*/ 910377 w 3378518"/>
                <a:gd name="connsiteY7" fmla="*/ 1787884 h 3343265"/>
                <a:gd name="connsiteX8" fmla="*/ 1537828 w 3378518"/>
                <a:gd name="connsiteY8" fmla="*/ 2422532 h 3343265"/>
                <a:gd name="connsiteX9" fmla="*/ 1544133 w 3378518"/>
                <a:gd name="connsiteY9" fmla="*/ 2425125 h 3343265"/>
                <a:gd name="connsiteX10" fmla="*/ 1537828 w 3378518"/>
                <a:gd name="connsiteY10" fmla="*/ 2422532 h 3343265"/>
                <a:gd name="connsiteX11" fmla="*/ 2052499 w 3378518"/>
                <a:gd name="connsiteY11" fmla="*/ 409197 h 3343265"/>
                <a:gd name="connsiteX12" fmla="*/ 1721848 w 3378518"/>
                <a:gd name="connsiteY12" fmla="*/ 978193 h 3343265"/>
                <a:gd name="connsiteX13" fmla="*/ 1718264 w 3378518"/>
                <a:gd name="connsiteY13" fmla="*/ 1549318 h 3343265"/>
                <a:gd name="connsiteX14" fmla="*/ 1553358 w 3378518"/>
                <a:gd name="connsiteY14" fmla="*/ 1712169 h 3343265"/>
                <a:gd name="connsiteX15" fmla="*/ 982233 w 3378518"/>
                <a:gd name="connsiteY15" fmla="*/ 1708585 h 3343265"/>
                <a:gd name="connsiteX16" fmla="*/ 438132 w 3378518"/>
                <a:gd name="connsiteY16" fmla="*/ 1996240 h 3343265"/>
                <a:gd name="connsiteX17" fmla="*/ 1327831 w 3378518"/>
                <a:gd name="connsiteY17" fmla="*/ 2935982 h 3343265"/>
                <a:gd name="connsiteX18" fmla="*/ 1644360 w 3378518"/>
                <a:gd name="connsiteY18" fmla="*/ 2379076 h 3343265"/>
                <a:gd name="connsiteX19" fmla="*/ 1647944 w 3378518"/>
                <a:gd name="connsiteY19" fmla="*/ 1807951 h 3343265"/>
                <a:gd name="connsiteX20" fmla="*/ 1812850 w 3378518"/>
                <a:gd name="connsiteY20" fmla="*/ 1645100 h 3343265"/>
                <a:gd name="connsiteX21" fmla="*/ 2383975 w 3378518"/>
                <a:gd name="connsiteY21" fmla="*/ 1648684 h 3343265"/>
                <a:gd name="connsiteX22" fmla="*/ 2775160 w 3378518"/>
                <a:gd name="connsiteY22" fmla="*/ 1524061 h 3343265"/>
                <a:gd name="connsiteX23" fmla="*/ 2793741 w 3378518"/>
                <a:gd name="connsiteY23" fmla="*/ 1508778 h 3343265"/>
                <a:gd name="connsiteX24" fmla="*/ 2816322 w 3378518"/>
                <a:gd name="connsiteY24" fmla="*/ 1508471 h 3343265"/>
                <a:gd name="connsiteX25" fmla="*/ 2806599 w 3378518"/>
                <a:gd name="connsiteY25" fmla="*/ 1498202 h 3343265"/>
                <a:gd name="connsiteX26" fmla="*/ 2837773 w 3378518"/>
                <a:gd name="connsiteY26" fmla="*/ 1472561 h 3343265"/>
                <a:gd name="connsiteX27" fmla="*/ 2941609 w 3378518"/>
                <a:gd name="connsiteY27" fmla="*/ 1348315 h 3343265"/>
                <a:gd name="connsiteX28" fmla="*/ 2052499 w 3378518"/>
                <a:gd name="connsiteY28" fmla="*/ 409197 h 3343265"/>
                <a:gd name="connsiteX29" fmla="*/ 2174049 w 3378518"/>
                <a:gd name="connsiteY29" fmla="*/ 52146 h 3343265"/>
                <a:gd name="connsiteX30" fmla="*/ 3332823 w 3378518"/>
                <a:gd name="connsiteY30" fmla="*/ 1276097 h 3343265"/>
                <a:gd name="connsiteX31" fmla="*/ 3326372 w 3378518"/>
                <a:gd name="connsiteY31" fmla="*/ 1512000 h 3343265"/>
                <a:gd name="connsiteX32" fmla="*/ 3090468 w 3378518"/>
                <a:gd name="connsiteY32" fmla="*/ 1505547 h 3343265"/>
                <a:gd name="connsiteX33" fmla="*/ 3073378 w 3378518"/>
                <a:gd name="connsiteY33" fmla="*/ 1487496 h 3343265"/>
                <a:gd name="connsiteX34" fmla="*/ 2382792 w 3378518"/>
                <a:gd name="connsiteY34" fmla="*/ 1837062 h 3343265"/>
                <a:gd name="connsiteX35" fmla="*/ 1832752 w 3378518"/>
                <a:gd name="connsiteY35" fmla="*/ 1833609 h 3343265"/>
                <a:gd name="connsiteX36" fmla="*/ 1832752 w 3378518"/>
                <a:gd name="connsiteY36" fmla="*/ 2374892 h 3343265"/>
                <a:gd name="connsiteX37" fmla="*/ 1457702 w 3378518"/>
                <a:gd name="connsiteY37" fmla="*/ 3079064 h 3343265"/>
                <a:gd name="connsiteX38" fmla="*/ 1440373 w 3378518"/>
                <a:gd name="connsiteY38" fmla="*/ 3297572 h 3343265"/>
                <a:gd name="connsiteX39" fmla="*/ 1204469 w 3378518"/>
                <a:gd name="connsiteY39" fmla="*/ 3291119 h 3343265"/>
                <a:gd name="connsiteX40" fmla="*/ 45693 w 3378518"/>
                <a:gd name="connsiteY40" fmla="*/ 2067168 h 3343265"/>
                <a:gd name="connsiteX41" fmla="*/ 52146 w 3378518"/>
                <a:gd name="connsiteY41" fmla="*/ 1831267 h 3343265"/>
                <a:gd name="connsiteX42" fmla="*/ 288050 w 3378518"/>
                <a:gd name="connsiteY42" fmla="*/ 1837718 h 3343265"/>
                <a:gd name="connsiteX43" fmla="*/ 305161 w 3378518"/>
                <a:gd name="connsiteY43" fmla="*/ 1855791 h 3343265"/>
                <a:gd name="connsiteX44" fmla="*/ 978047 w 3378518"/>
                <a:gd name="connsiteY44" fmla="*/ 1520187 h 3343265"/>
                <a:gd name="connsiteX45" fmla="*/ 1530057 w 3378518"/>
                <a:gd name="connsiteY45" fmla="*/ 1520187 h 3343265"/>
                <a:gd name="connsiteX46" fmla="*/ 1533467 w 3378518"/>
                <a:gd name="connsiteY46" fmla="*/ 977008 h 3343265"/>
                <a:gd name="connsiteX47" fmla="*/ 1923558 w 3378518"/>
                <a:gd name="connsiteY47" fmla="*/ 268587 h 3343265"/>
                <a:gd name="connsiteX48" fmla="*/ 1938145 w 3378518"/>
                <a:gd name="connsiteY48" fmla="*/ 45695 h 3343265"/>
                <a:gd name="connsiteX49" fmla="*/ 2174049 w 3378518"/>
                <a:gd name="connsiteY49" fmla="*/ 52146 h 3343265"/>
                <a:gd name="connsiteX0" fmla="*/ 890036 w 3378518"/>
                <a:gd name="connsiteY0" fmla="*/ 1777279 h 3343265"/>
                <a:gd name="connsiteX1" fmla="*/ 867690 w 3378518"/>
                <a:gd name="connsiteY1" fmla="*/ 1772294 h 3343265"/>
                <a:gd name="connsiteX2" fmla="*/ 874046 w 3378518"/>
                <a:gd name="connsiteY2" fmla="*/ 1768943 h 3343265"/>
                <a:gd name="connsiteX3" fmla="*/ 890036 w 3378518"/>
                <a:gd name="connsiteY3" fmla="*/ 1777279 h 3343265"/>
                <a:gd name="connsiteX4" fmla="*/ 910377 w 3378518"/>
                <a:gd name="connsiteY4" fmla="*/ 1787884 h 3343265"/>
                <a:gd name="connsiteX5" fmla="*/ 909725 w 3378518"/>
                <a:gd name="connsiteY5" fmla="*/ 1788361 h 3343265"/>
                <a:gd name="connsiteX6" fmla="*/ 905259 w 3378518"/>
                <a:gd name="connsiteY6" fmla="*/ 1785216 h 3343265"/>
                <a:gd name="connsiteX7" fmla="*/ 910377 w 3378518"/>
                <a:gd name="connsiteY7" fmla="*/ 1787884 h 3343265"/>
                <a:gd name="connsiteX8" fmla="*/ 2052499 w 3378518"/>
                <a:gd name="connsiteY8" fmla="*/ 409197 h 3343265"/>
                <a:gd name="connsiteX9" fmla="*/ 1721848 w 3378518"/>
                <a:gd name="connsiteY9" fmla="*/ 978193 h 3343265"/>
                <a:gd name="connsiteX10" fmla="*/ 1718264 w 3378518"/>
                <a:gd name="connsiteY10" fmla="*/ 1549318 h 3343265"/>
                <a:gd name="connsiteX11" fmla="*/ 1553358 w 3378518"/>
                <a:gd name="connsiteY11" fmla="*/ 1712169 h 3343265"/>
                <a:gd name="connsiteX12" fmla="*/ 982233 w 3378518"/>
                <a:gd name="connsiteY12" fmla="*/ 1708585 h 3343265"/>
                <a:gd name="connsiteX13" fmla="*/ 438132 w 3378518"/>
                <a:gd name="connsiteY13" fmla="*/ 1996240 h 3343265"/>
                <a:gd name="connsiteX14" fmla="*/ 1327831 w 3378518"/>
                <a:gd name="connsiteY14" fmla="*/ 2935982 h 3343265"/>
                <a:gd name="connsiteX15" fmla="*/ 1644360 w 3378518"/>
                <a:gd name="connsiteY15" fmla="*/ 2379076 h 3343265"/>
                <a:gd name="connsiteX16" fmla="*/ 1647944 w 3378518"/>
                <a:gd name="connsiteY16" fmla="*/ 1807951 h 3343265"/>
                <a:gd name="connsiteX17" fmla="*/ 1812850 w 3378518"/>
                <a:gd name="connsiteY17" fmla="*/ 1645100 h 3343265"/>
                <a:gd name="connsiteX18" fmla="*/ 2383975 w 3378518"/>
                <a:gd name="connsiteY18" fmla="*/ 1648684 h 3343265"/>
                <a:gd name="connsiteX19" fmla="*/ 2775160 w 3378518"/>
                <a:gd name="connsiteY19" fmla="*/ 1524061 h 3343265"/>
                <a:gd name="connsiteX20" fmla="*/ 2793741 w 3378518"/>
                <a:gd name="connsiteY20" fmla="*/ 1508778 h 3343265"/>
                <a:gd name="connsiteX21" fmla="*/ 2816322 w 3378518"/>
                <a:gd name="connsiteY21" fmla="*/ 1508471 h 3343265"/>
                <a:gd name="connsiteX22" fmla="*/ 2806599 w 3378518"/>
                <a:gd name="connsiteY22" fmla="*/ 1498202 h 3343265"/>
                <a:gd name="connsiteX23" fmla="*/ 2837773 w 3378518"/>
                <a:gd name="connsiteY23" fmla="*/ 1472561 h 3343265"/>
                <a:gd name="connsiteX24" fmla="*/ 2941609 w 3378518"/>
                <a:gd name="connsiteY24" fmla="*/ 1348315 h 3343265"/>
                <a:gd name="connsiteX25" fmla="*/ 2052499 w 3378518"/>
                <a:gd name="connsiteY25" fmla="*/ 409197 h 3343265"/>
                <a:gd name="connsiteX26" fmla="*/ 2174049 w 3378518"/>
                <a:gd name="connsiteY26" fmla="*/ 52146 h 3343265"/>
                <a:gd name="connsiteX27" fmla="*/ 3332823 w 3378518"/>
                <a:gd name="connsiteY27" fmla="*/ 1276097 h 3343265"/>
                <a:gd name="connsiteX28" fmla="*/ 3326372 w 3378518"/>
                <a:gd name="connsiteY28" fmla="*/ 1512000 h 3343265"/>
                <a:gd name="connsiteX29" fmla="*/ 3090468 w 3378518"/>
                <a:gd name="connsiteY29" fmla="*/ 1505547 h 3343265"/>
                <a:gd name="connsiteX30" fmla="*/ 3073378 w 3378518"/>
                <a:gd name="connsiteY30" fmla="*/ 1487496 h 3343265"/>
                <a:gd name="connsiteX31" fmla="*/ 2382792 w 3378518"/>
                <a:gd name="connsiteY31" fmla="*/ 1837062 h 3343265"/>
                <a:gd name="connsiteX32" fmla="*/ 1832752 w 3378518"/>
                <a:gd name="connsiteY32" fmla="*/ 1833609 h 3343265"/>
                <a:gd name="connsiteX33" fmla="*/ 1832752 w 3378518"/>
                <a:gd name="connsiteY33" fmla="*/ 2374892 h 3343265"/>
                <a:gd name="connsiteX34" fmla="*/ 1457702 w 3378518"/>
                <a:gd name="connsiteY34" fmla="*/ 3079064 h 3343265"/>
                <a:gd name="connsiteX35" fmla="*/ 1440373 w 3378518"/>
                <a:gd name="connsiteY35" fmla="*/ 3297572 h 3343265"/>
                <a:gd name="connsiteX36" fmla="*/ 1204469 w 3378518"/>
                <a:gd name="connsiteY36" fmla="*/ 3291119 h 3343265"/>
                <a:gd name="connsiteX37" fmla="*/ 45693 w 3378518"/>
                <a:gd name="connsiteY37" fmla="*/ 2067168 h 3343265"/>
                <a:gd name="connsiteX38" fmla="*/ 52146 w 3378518"/>
                <a:gd name="connsiteY38" fmla="*/ 1831267 h 3343265"/>
                <a:gd name="connsiteX39" fmla="*/ 288050 w 3378518"/>
                <a:gd name="connsiteY39" fmla="*/ 1837718 h 3343265"/>
                <a:gd name="connsiteX40" fmla="*/ 305161 w 3378518"/>
                <a:gd name="connsiteY40" fmla="*/ 1855791 h 3343265"/>
                <a:gd name="connsiteX41" fmla="*/ 978047 w 3378518"/>
                <a:gd name="connsiteY41" fmla="*/ 1520187 h 3343265"/>
                <a:gd name="connsiteX42" fmla="*/ 1530057 w 3378518"/>
                <a:gd name="connsiteY42" fmla="*/ 1520187 h 3343265"/>
                <a:gd name="connsiteX43" fmla="*/ 1533467 w 3378518"/>
                <a:gd name="connsiteY43" fmla="*/ 977008 h 3343265"/>
                <a:gd name="connsiteX44" fmla="*/ 1923558 w 3378518"/>
                <a:gd name="connsiteY44" fmla="*/ 268587 h 3343265"/>
                <a:gd name="connsiteX45" fmla="*/ 1938145 w 3378518"/>
                <a:gd name="connsiteY45" fmla="*/ 45695 h 3343265"/>
                <a:gd name="connsiteX46" fmla="*/ 2174049 w 3378518"/>
                <a:gd name="connsiteY46" fmla="*/ 52146 h 33432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</a:cxnLst>
              <a:rect l="l" t="t" r="r" b="b"/>
              <a:pathLst>
                <a:path w="3378518" h="3343265">
                  <a:moveTo>
                    <a:pt x="890036" y="1777279"/>
                  </a:moveTo>
                  <a:lnTo>
                    <a:pt x="867690" y="1772294"/>
                  </a:lnTo>
                  <a:lnTo>
                    <a:pt x="874046" y="1768943"/>
                  </a:lnTo>
                  <a:lnTo>
                    <a:pt x="890036" y="1777279"/>
                  </a:lnTo>
                  <a:close/>
                  <a:moveTo>
                    <a:pt x="910377" y="1787884"/>
                  </a:moveTo>
                  <a:lnTo>
                    <a:pt x="909725" y="1788361"/>
                  </a:lnTo>
                  <a:lnTo>
                    <a:pt x="905259" y="1785216"/>
                  </a:lnTo>
                  <a:lnTo>
                    <a:pt x="910377" y="1787884"/>
                  </a:lnTo>
                  <a:close/>
                  <a:moveTo>
                    <a:pt x="2052499" y="409197"/>
                  </a:moveTo>
                  <a:cubicBezTo>
                    <a:pt x="1855567" y="522139"/>
                    <a:pt x="1723377" y="734475"/>
                    <a:pt x="1721848" y="978193"/>
                  </a:cubicBezTo>
                  <a:cubicBezTo>
                    <a:pt x="1720653" y="1168568"/>
                    <a:pt x="1719459" y="1358943"/>
                    <a:pt x="1718264" y="1549318"/>
                  </a:cubicBezTo>
                  <a:lnTo>
                    <a:pt x="1553358" y="1712169"/>
                  </a:lnTo>
                  <a:lnTo>
                    <a:pt x="982233" y="1708585"/>
                  </a:lnTo>
                  <a:cubicBezTo>
                    <a:pt x="755048" y="1707160"/>
                    <a:pt x="553704" y="1819601"/>
                    <a:pt x="438132" y="1996240"/>
                  </a:cubicBezTo>
                  <a:lnTo>
                    <a:pt x="1327831" y="2935982"/>
                  </a:lnTo>
                  <a:cubicBezTo>
                    <a:pt x="1517741" y="2823547"/>
                    <a:pt x="1642874" y="2616160"/>
                    <a:pt x="1644360" y="2379076"/>
                  </a:cubicBezTo>
                  <a:cubicBezTo>
                    <a:pt x="1645555" y="2188701"/>
                    <a:pt x="1646749" y="1998326"/>
                    <a:pt x="1647944" y="1807951"/>
                  </a:cubicBezTo>
                  <a:lnTo>
                    <a:pt x="1812850" y="1645100"/>
                  </a:lnTo>
                  <a:lnTo>
                    <a:pt x="2383975" y="1648684"/>
                  </a:lnTo>
                  <a:cubicBezTo>
                    <a:pt x="2530062" y="1649601"/>
                    <a:pt x="2665464" y="1603436"/>
                    <a:pt x="2775160" y="1524061"/>
                  </a:cubicBezTo>
                  <a:lnTo>
                    <a:pt x="2793741" y="1508778"/>
                  </a:lnTo>
                  <a:lnTo>
                    <a:pt x="2816322" y="1508471"/>
                  </a:lnTo>
                  <a:lnTo>
                    <a:pt x="2806599" y="1498202"/>
                  </a:lnTo>
                  <a:lnTo>
                    <a:pt x="2837773" y="1472561"/>
                  </a:lnTo>
                  <a:cubicBezTo>
                    <a:pt x="2877299" y="1435719"/>
                    <a:pt x="2912231" y="1394008"/>
                    <a:pt x="2941609" y="1348315"/>
                  </a:cubicBezTo>
                  <a:lnTo>
                    <a:pt x="2052499" y="409197"/>
                  </a:lnTo>
                  <a:close/>
                  <a:moveTo>
                    <a:pt x="2174049" y="52146"/>
                  </a:moveTo>
                  <a:lnTo>
                    <a:pt x="3332823" y="1276097"/>
                  </a:lnTo>
                  <a:cubicBezTo>
                    <a:pt x="3396186" y="1343023"/>
                    <a:pt x="3393298" y="1448638"/>
                    <a:pt x="3326372" y="1512000"/>
                  </a:cubicBezTo>
                  <a:cubicBezTo>
                    <a:pt x="3259446" y="1575361"/>
                    <a:pt x="3153829" y="1572473"/>
                    <a:pt x="3090468" y="1505547"/>
                  </a:cubicBezTo>
                  <a:lnTo>
                    <a:pt x="3073378" y="1487496"/>
                  </a:lnTo>
                  <a:cubicBezTo>
                    <a:pt x="2919662" y="1701713"/>
                    <a:pt x="2666991" y="1838843"/>
                    <a:pt x="2382792" y="1837062"/>
                  </a:cubicBezTo>
                  <a:lnTo>
                    <a:pt x="1832752" y="1833609"/>
                  </a:lnTo>
                  <a:lnTo>
                    <a:pt x="1832752" y="2374892"/>
                  </a:lnTo>
                  <a:cubicBezTo>
                    <a:pt x="1832752" y="2668478"/>
                    <a:pt x="1684730" y="2927490"/>
                    <a:pt x="1457702" y="3079064"/>
                  </a:cubicBezTo>
                  <a:cubicBezTo>
                    <a:pt x="1509390" y="3144226"/>
                    <a:pt x="1502268" y="3238971"/>
                    <a:pt x="1440373" y="3297572"/>
                  </a:cubicBezTo>
                  <a:cubicBezTo>
                    <a:pt x="1373447" y="3360933"/>
                    <a:pt x="1267830" y="3358045"/>
                    <a:pt x="1204469" y="3291119"/>
                  </a:cubicBezTo>
                  <a:lnTo>
                    <a:pt x="45693" y="2067168"/>
                  </a:lnTo>
                  <a:cubicBezTo>
                    <a:pt x="-17668" y="2000245"/>
                    <a:pt x="-14779" y="1894627"/>
                    <a:pt x="52146" y="1831267"/>
                  </a:cubicBezTo>
                  <a:cubicBezTo>
                    <a:pt x="119072" y="1767904"/>
                    <a:pt x="224687" y="1770794"/>
                    <a:pt x="288050" y="1837718"/>
                  </a:cubicBezTo>
                  <a:lnTo>
                    <a:pt x="305161" y="1855791"/>
                  </a:lnTo>
                  <a:cubicBezTo>
                    <a:pt x="457589" y="1650481"/>
                    <a:pt x="702601" y="1520187"/>
                    <a:pt x="978047" y="1520187"/>
                  </a:cubicBezTo>
                  <a:lnTo>
                    <a:pt x="1530057" y="1520187"/>
                  </a:lnTo>
                  <a:cubicBezTo>
                    <a:pt x="1531194" y="1339127"/>
                    <a:pt x="1532330" y="1158068"/>
                    <a:pt x="1533467" y="977008"/>
                  </a:cubicBezTo>
                  <a:cubicBezTo>
                    <a:pt x="1535338" y="678827"/>
                    <a:pt x="1689679" y="417271"/>
                    <a:pt x="1923558" y="268587"/>
                  </a:cubicBezTo>
                  <a:cubicBezTo>
                    <a:pt x="1868853" y="203019"/>
                    <a:pt x="1874955" y="105520"/>
                    <a:pt x="1938145" y="45695"/>
                  </a:cubicBezTo>
                  <a:cubicBezTo>
                    <a:pt x="2005071" y="-17668"/>
                    <a:pt x="2110688" y="-14780"/>
                    <a:pt x="2174049" y="5214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>
                <a:solidFill>
                  <a:schemeClr val="tx1"/>
                </a:solidFill>
              </a:endParaRPr>
            </a:p>
          </p:txBody>
        </p:sp>
        <p:grpSp>
          <p:nvGrpSpPr>
            <p:cNvPr id="4" name="Group 3">
              <a:extLst>
                <a:ext uri="{FF2B5EF4-FFF2-40B4-BE49-F238E27FC236}">
                  <a16:creationId xmlns:a16="http://schemas.microsoft.com/office/drawing/2014/main" id="{ADB0AC92-C38D-483E-8420-EE7C43E5CB63}"/>
                </a:ext>
              </a:extLst>
            </p:cNvPr>
            <p:cNvGrpSpPr/>
            <p:nvPr/>
          </p:nvGrpSpPr>
          <p:grpSpPr>
            <a:xfrm>
              <a:off x="1464792" y="3338559"/>
              <a:ext cx="1287667" cy="1993003"/>
              <a:chOff x="1321412" y="3081543"/>
              <a:chExt cx="1287667" cy="1993003"/>
            </a:xfrm>
          </p:grpSpPr>
          <p:grpSp>
            <p:nvGrpSpPr>
              <p:cNvPr id="5" name="Group 4">
                <a:extLst>
                  <a:ext uri="{FF2B5EF4-FFF2-40B4-BE49-F238E27FC236}">
                    <a16:creationId xmlns:a16="http://schemas.microsoft.com/office/drawing/2014/main" id="{24571C10-0FCF-4FFD-855D-DC7E7BD9CCF6}"/>
                  </a:ext>
                </a:extLst>
              </p:cNvPr>
              <p:cNvGrpSpPr/>
              <p:nvPr/>
            </p:nvGrpSpPr>
            <p:grpSpPr>
              <a:xfrm>
                <a:off x="1321412" y="4299009"/>
                <a:ext cx="1287667" cy="775537"/>
                <a:chOff x="1321412" y="4201905"/>
                <a:chExt cx="1287667" cy="775537"/>
              </a:xfrm>
            </p:grpSpPr>
            <p:sp>
              <p:nvSpPr>
                <p:cNvPr id="17" name="타원 50">
                  <a:extLst>
                    <a:ext uri="{FF2B5EF4-FFF2-40B4-BE49-F238E27FC236}">
                      <a16:creationId xmlns:a16="http://schemas.microsoft.com/office/drawing/2014/main" id="{098EADA2-AD1E-470E-BA51-1C3F9301F7FB}"/>
                    </a:ext>
                  </a:extLst>
                </p:cNvPr>
                <p:cNvSpPr/>
                <p:nvPr/>
              </p:nvSpPr>
              <p:spPr>
                <a:xfrm>
                  <a:off x="1390918" y="4616726"/>
                  <a:ext cx="360715" cy="360716"/>
                </a:xfrm>
                <a:prstGeom prst="ellipse">
                  <a:avLst/>
                </a:prstGeom>
                <a:solidFill>
                  <a:schemeClr val="accent4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/>
                </a:p>
              </p:txBody>
            </p:sp>
            <p:sp>
              <p:nvSpPr>
                <p:cNvPr id="18" name="타원 51">
                  <a:extLst>
                    <a:ext uri="{FF2B5EF4-FFF2-40B4-BE49-F238E27FC236}">
                      <a16:creationId xmlns:a16="http://schemas.microsoft.com/office/drawing/2014/main" id="{6DE2B567-F3C6-48CE-8C2D-5BADC0A36F0A}"/>
                    </a:ext>
                  </a:extLst>
                </p:cNvPr>
                <p:cNvSpPr/>
                <p:nvPr/>
              </p:nvSpPr>
              <p:spPr>
                <a:xfrm>
                  <a:off x="1417772" y="4643580"/>
                  <a:ext cx="307007" cy="307007"/>
                </a:xfrm>
                <a:prstGeom prst="ellipse">
                  <a:avLst/>
                </a:prstGeom>
                <a:solidFill>
                  <a:schemeClr val="accent4"/>
                </a:solidFill>
                <a:ln>
                  <a:solidFill>
                    <a:schemeClr val="bg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/>
                </a:p>
              </p:txBody>
            </p:sp>
            <p:sp>
              <p:nvSpPr>
                <p:cNvPr id="19" name="타원 22">
                  <a:extLst>
                    <a:ext uri="{FF2B5EF4-FFF2-40B4-BE49-F238E27FC236}">
                      <a16:creationId xmlns:a16="http://schemas.microsoft.com/office/drawing/2014/main" id="{8C0C7AEA-4AC3-467C-9F62-C69EA86D6983}"/>
                    </a:ext>
                  </a:extLst>
                </p:cNvPr>
                <p:cNvSpPr/>
                <p:nvPr/>
              </p:nvSpPr>
              <p:spPr>
                <a:xfrm>
                  <a:off x="1620404" y="4201905"/>
                  <a:ext cx="360715" cy="360716"/>
                </a:xfrm>
                <a:prstGeom prst="ellipse">
                  <a:avLst/>
                </a:prstGeom>
                <a:solidFill>
                  <a:schemeClr val="accent4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/>
                </a:p>
              </p:txBody>
            </p:sp>
            <p:sp>
              <p:nvSpPr>
                <p:cNvPr id="20" name="타원 23">
                  <a:extLst>
                    <a:ext uri="{FF2B5EF4-FFF2-40B4-BE49-F238E27FC236}">
                      <a16:creationId xmlns:a16="http://schemas.microsoft.com/office/drawing/2014/main" id="{791B6800-16B5-4355-8013-A13853A1DB74}"/>
                    </a:ext>
                  </a:extLst>
                </p:cNvPr>
                <p:cNvSpPr/>
                <p:nvPr/>
              </p:nvSpPr>
              <p:spPr>
                <a:xfrm>
                  <a:off x="1647258" y="4228759"/>
                  <a:ext cx="307007" cy="307007"/>
                </a:xfrm>
                <a:prstGeom prst="ellipse">
                  <a:avLst/>
                </a:prstGeom>
                <a:solidFill>
                  <a:schemeClr val="accent4"/>
                </a:solidFill>
                <a:ln>
                  <a:solidFill>
                    <a:schemeClr val="bg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/>
                </a:p>
              </p:txBody>
            </p:sp>
            <p:sp>
              <p:nvSpPr>
                <p:cNvPr id="21" name="타원 26">
                  <a:extLst>
                    <a:ext uri="{FF2B5EF4-FFF2-40B4-BE49-F238E27FC236}">
                      <a16:creationId xmlns:a16="http://schemas.microsoft.com/office/drawing/2014/main" id="{711998CD-08E3-4755-A650-AD008171C612}"/>
                    </a:ext>
                  </a:extLst>
                </p:cNvPr>
                <p:cNvSpPr/>
                <p:nvPr/>
              </p:nvSpPr>
              <p:spPr>
                <a:xfrm>
                  <a:off x="1902506" y="4325355"/>
                  <a:ext cx="360715" cy="360716"/>
                </a:xfrm>
                <a:prstGeom prst="ellipse">
                  <a:avLst/>
                </a:prstGeom>
                <a:solidFill>
                  <a:schemeClr val="accent4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/>
                </a:p>
              </p:txBody>
            </p:sp>
            <p:sp>
              <p:nvSpPr>
                <p:cNvPr id="22" name="타원 27">
                  <a:extLst>
                    <a:ext uri="{FF2B5EF4-FFF2-40B4-BE49-F238E27FC236}">
                      <a16:creationId xmlns:a16="http://schemas.microsoft.com/office/drawing/2014/main" id="{6854A842-B4D2-463B-BFE5-C5B497DC03BE}"/>
                    </a:ext>
                  </a:extLst>
                </p:cNvPr>
                <p:cNvSpPr/>
                <p:nvPr/>
              </p:nvSpPr>
              <p:spPr>
                <a:xfrm>
                  <a:off x="1929360" y="4352209"/>
                  <a:ext cx="307007" cy="307007"/>
                </a:xfrm>
                <a:prstGeom prst="ellipse">
                  <a:avLst/>
                </a:prstGeom>
                <a:solidFill>
                  <a:schemeClr val="accent4"/>
                </a:solidFill>
                <a:ln>
                  <a:solidFill>
                    <a:schemeClr val="bg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/>
                </a:p>
              </p:txBody>
            </p:sp>
            <p:sp>
              <p:nvSpPr>
                <p:cNvPr id="23" name="타원 30">
                  <a:extLst>
                    <a:ext uri="{FF2B5EF4-FFF2-40B4-BE49-F238E27FC236}">
                      <a16:creationId xmlns:a16="http://schemas.microsoft.com/office/drawing/2014/main" id="{186C2FD7-8673-4731-8778-0CA7C3F15AC3}"/>
                    </a:ext>
                  </a:extLst>
                </p:cNvPr>
                <p:cNvSpPr/>
                <p:nvPr/>
              </p:nvSpPr>
              <p:spPr>
                <a:xfrm>
                  <a:off x="1612344" y="4521377"/>
                  <a:ext cx="360715" cy="360716"/>
                </a:xfrm>
                <a:prstGeom prst="ellipse">
                  <a:avLst/>
                </a:prstGeom>
                <a:solidFill>
                  <a:schemeClr val="accent4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/>
                </a:p>
              </p:txBody>
            </p:sp>
            <p:sp>
              <p:nvSpPr>
                <p:cNvPr id="24" name="타원 31">
                  <a:extLst>
                    <a:ext uri="{FF2B5EF4-FFF2-40B4-BE49-F238E27FC236}">
                      <a16:creationId xmlns:a16="http://schemas.microsoft.com/office/drawing/2014/main" id="{13F52E0C-5DB8-4FC3-8DAF-EB5E6B8DABE0}"/>
                    </a:ext>
                  </a:extLst>
                </p:cNvPr>
                <p:cNvSpPr/>
                <p:nvPr/>
              </p:nvSpPr>
              <p:spPr>
                <a:xfrm>
                  <a:off x="1639198" y="4548231"/>
                  <a:ext cx="307007" cy="307007"/>
                </a:xfrm>
                <a:prstGeom prst="ellipse">
                  <a:avLst/>
                </a:prstGeom>
                <a:solidFill>
                  <a:schemeClr val="accent4"/>
                </a:solidFill>
                <a:ln>
                  <a:solidFill>
                    <a:schemeClr val="bg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/>
                </a:p>
              </p:txBody>
            </p:sp>
            <p:sp>
              <p:nvSpPr>
                <p:cNvPr id="25" name="타원 34">
                  <a:extLst>
                    <a:ext uri="{FF2B5EF4-FFF2-40B4-BE49-F238E27FC236}">
                      <a16:creationId xmlns:a16="http://schemas.microsoft.com/office/drawing/2014/main" id="{992CF37B-CF43-4824-88B6-F9F3D9E2C8B1}"/>
                    </a:ext>
                  </a:extLst>
                </p:cNvPr>
                <p:cNvSpPr/>
                <p:nvPr/>
              </p:nvSpPr>
              <p:spPr>
                <a:xfrm>
                  <a:off x="1321412" y="4368854"/>
                  <a:ext cx="360715" cy="360716"/>
                </a:xfrm>
                <a:prstGeom prst="ellipse">
                  <a:avLst/>
                </a:prstGeom>
                <a:solidFill>
                  <a:schemeClr val="accent4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/>
                </a:p>
              </p:txBody>
            </p:sp>
            <p:sp>
              <p:nvSpPr>
                <p:cNvPr id="26" name="타원 35">
                  <a:extLst>
                    <a:ext uri="{FF2B5EF4-FFF2-40B4-BE49-F238E27FC236}">
                      <a16:creationId xmlns:a16="http://schemas.microsoft.com/office/drawing/2014/main" id="{E2FF5FCC-2A77-4B20-9406-5042E63442CA}"/>
                    </a:ext>
                  </a:extLst>
                </p:cNvPr>
                <p:cNvSpPr/>
                <p:nvPr/>
              </p:nvSpPr>
              <p:spPr>
                <a:xfrm>
                  <a:off x="1348266" y="4395708"/>
                  <a:ext cx="307007" cy="307007"/>
                </a:xfrm>
                <a:prstGeom prst="ellipse">
                  <a:avLst/>
                </a:prstGeom>
                <a:solidFill>
                  <a:schemeClr val="accent4"/>
                </a:solidFill>
                <a:ln>
                  <a:solidFill>
                    <a:schemeClr val="bg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/>
                </a:p>
              </p:txBody>
            </p:sp>
            <p:sp>
              <p:nvSpPr>
                <p:cNvPr id="27" name="타원 38">
                  <a:extLst>
                    <a:ext uri="{FF2B5EF4-FFF2-40B4-BE49-F238E27FC236}">
                      <a16:creationId xmlns:a16="http://schemas.microsoft.com/office/drawing/2014/main" id="{DDCBC069-E28A-4B4F-B79D-6FF30CB6418C}"/>
                    </a:ext>
                  </a:extLst>
                </p:cNvPr>
                <p:cNvSpPr/>
                <p:nvPr/>
              </p:nvSpPr>
              <p:spPr>
                <a:xfrm>
                  <a:off x="1920298" y="4598601"/>
                  <a:ext cx="360715" cy="360716"/>
                </a:xfrm>
                <a:prstGeom prst="ellipse">
                  <a:avLst/>
                </a:prstGeom>
                <a:solidFill>
                  <a:schemeClr val="accent4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/>
                </a:p>
              </p:txBody>
            </p:sp>
            <p:sp>
              <p:nvSpPr>
                <p:cNvPr id="28" name="타원 39">
                  <a:extLst>
                    <a:ext uri="{FF2B5EF4-FFF2-40B4-BE49-F238E27FC236}">
                      <a16:creationId xmlns:a16="http://schemas.microsoft.com/office/drawing/2014/main" id="{5CADFDDB-26CD-465A-9E2A-9D793DF5AEE3}"/>
                    </a:ext>
                  </a:extLst>
                </p:cNvPr>
                <p:cNvSpPr/>
                <p:nvPr/>
              </p:nvSpPr>
              <p:spPr>
                <a:xfrm>
                  <a:off x="1947152" y="4625455"/>
                  <a:ext cx="307007" cy="307007"/>
                </a:xfrm>
                <a:prstGeom prst="ellipse">
                  <a:avLst/>
                </a:prstGeom>
                <a:solidFill>
                  <a:schemeClr val="accent4"/>
                </a:solidFill>
                <a:ln>
                  <a:solidFill>
                    <a:schemeClr val="bg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/>
                </a:p>
              </p:txBody>
            </p:sp>
            <p:sp>
              <p:nvSpPr>
                <p:cNvPr id="29" name="타원 42">
                  <a:extLst>
                    <a:ext uri="{FF2B5EF4-FFF2-40B4-BE49-F238E27FC236}">
                      <a16:creationId xmlns:a16="http://schemas.microsoft.com/office/drawing/2014/main" id="{AA636BC7-741B-40DF-BD89-ACBE69DE219C}"/>
                    </a:ext>
                  </a:extLst>
                </p:cNvPr>
                <p:cNvSpPr/>
                <p:nvPr/>
              </p:nvSpPr>
              <p:spPr>
                <a:xfrm>
                  <a:off x="2248364" y="4590297"/>
                  <a:ext cx="360715" cy="360716"/>
                </a:xfrm>
                <a:prstGeom prst="ellipse">
                  <a:avLst/>
                </a:prstGeom>
                <a:solidFill>
                  <a:schemeClr val="accent4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/>
                </a:p>
              </p:txBody>
            </p:sp>
            <p:sp>
              <p:nvSpPr>
                <p:cNvPr id="30" name="타원 43">
                  <a:extLst>
                    <a:ext uri="{FF2B5EF4-FFF2-40B4-BE49-F238E27FC236}">
                      <a16:creationId xmlns:a16="http://schemas.microsoft.com/office/drawing/2014/main" id="{42148DC1-15BF-4E85-BCC4-BD5FAF46B34B}"/>
                    </a:ext>
                  </a:extLst>
                </p:cNvPr>
                <p:cNvSpPr/>
                <p:nvPr/>
              </p:nvSpPr>
              <p:spPr>
                <a:xfrm>
                  <a:off x="2275218" y="4617151"/>
                  <a:ext cx="307007" cy="307007"/>
                </a:xfrm>
                <a:prstGeom prst="ellipse">
                  <a:avLst/>
                </a:prstGeom>
                <a:solidFill>
                  <a:schemeClr val="accent4"/>
                </a:solidFill>
                <a:ln>
                  <a:solidFill>
                    <a:schemeClr val="bg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/>
                </a:p>
              </p:txBody>
            </p:sp>
            <p:sp>
              <p:nvSpPr>
                <p:cNvPr id="31" name="타원 46">
                  <a:extLst>
                    <a:ext uri="{FF2B5EF4-FFF2-40B4-BE49-F238E27FC236}">
                      <a16:creationId xmlns:a16="http://schemas.microsoft.com/office/drawing/2014/main" id="{94F46764-BD87-4F33-83DB-D9D358F05182}"/>
                    </a:ext>
                  </a:extLst>
                </p:cNvPr>
                <p:cNvSpPr/>
                <p:nvPr/>
              </p:nvSpPr>
              <p:spPr>
                <a:xfrm>
                  <a:off x="2224325" y="4311927"/>
                  <a:ext cx="360715" cy="360716"/>
                </a:xfrm>
                <a:prstGeom prst="ellipse">
                  <a:avLst/>
                </a:prstGeom>
                <a:solidFill>
                  <a:schemeClr val="accent4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/>
                </a:p>
              </p:txBody>
            </p:sp>
            <p:sp>
              <p:nvSpPr>
                <p:cNvPr id="32" name="타원 47">
                  <a:extLst>
                    <a:ext uri="{FF2B5EF4-FFF2-40B4-BE49-F238E27FC236}">
                      <a16:creationId xmlns:a16="http://schemas.microsoft.com/office/drawing/2014/main" id="{B07F827D-B557-41C6-B6B3-E2A162356612}"/>
                    </a:ext>
                  </a:extLst>
                </p:cNvPr>
                <p:cNvSpPr/>
                <p:nvPr/>
              </p:nvSpPr>
              <p:spPr>
                <a:xfrm>
                  <a:off x="2251179" y="4338781"/>
                  <a:ext cx="307007" cy="307007"/>
                </a:xfrm>
                <a:prstGeom prst="ellipse">
                  <a:avLst/>
                </a:prstGeom>
                <a:solidFill>
                  <a:schemeClr val="accent4"/>
                </a:solidFill>
                <a:ln>
                  <a:solidFill>
                    <a:schemeClr val="bg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/>
                </a:p>
              </p:txBody>
            </p:sp>
          </p:grpSp>
          <p:sp>
            <p:nvSpPr>
              <p:cNvPr id="6" name="Block Arc 11">
                <a:extLst>
                  <a:ext uri="{FF2B5EF4-FFF2-40B4-BE49-F238E27FC236}">
                    <a16:creationId xmlns:a16="http://schemas.microsoft.com/office/drawing/2014/main" id="{B0C9D002-5A1C-4490-A082-1192F1E50937}"/>
                  </a:ext>
                </a:extLst>
              </p:cNvPr>
              <p:cNvSpPr/>
              <p:nvPr/>
            </p:nvSpPr>
            <p:spPr>
              <a:xfrm>
                <a:off x="1509865" y="4789692"/>
                <a:ext cx="122821" cy="199846"/>
              </a:xfrm>
              <a:custGeom>
                <a:avLst/>
                <a:gdLst/>
                <a:ahLst/>
                <a:cxnLst/>
                <a:rect l="l" t="t" r="r" b="b"/>
                <a:pathLst>
                  <a:path w="3636337" h="7138182">
                    <a:moveTo>
                      <a:pt x="1563551" y="3029061"/>
                    </a:moveTo>
                    <a:lnTo>
                      <a:pt x="1563551" y="1171769"/>
                    </a:lnTo>
                    <a:cubicBezTo>
                      <a:pt x="1444523" y="1201084"/>
                      <a:pt x="1330799" y="1254073"/>
                      <a:pt x="1228219" y="1328453"/>
                    </a:cubicBezTo>
                    <a:cubicBezTo>
                      <a:pt x="927220" y="1546705"/>
                      <a:pt x="771440" y="1913395"/>
                      <a:pt x="823311" y="2281559"/>
                    </a:cubicBezTo>
                    <a:cubicBezTo>
                      <a:pt x="886035" y="2761950"/>
                      <a:pt x="1181988" y="2923981"/>
                      <a:pt x="1563551" y="3029061"/>
                    </a:cubicBezTo>
                    <a:close/>
                    <a:moveTo>
                      <a:pt x="2056123" y="5971053"/>
                    </a:moveTo>
                    <a:cubicBezTo>
                      <a:pt x="2180706" y="5941789"/>
                      <a:pt x="2300029" y="5887431"/>
                      <a:pt x="2407191" y="5809729"/>
                    </a:cubicBezTo>
                    <a:cubicBezTo>
                      <a:pt x="2708190" y="5591477"/>
                      <a:pt x="2863970" y="5224787"/>
                      <a:pt x="2812099" y="4856623"/>
                    </a:cubicBezTo>
                    <a:cubicBezTo>
                      <a:pt x="2712300" y="4365494"/>
                      <a:pt x="2419393" y="4148018"/>
                      <a:pt x="2056123" y="4007016"/>
                    </a:cubicBezTo>
                    <a:close/>
                    <a:moveTo>
                      <a:pt x="2056123" y="7138182"/>
                    </a:moveTo>
                    <a:lnTo>
                      <a:pt x="1563551" y="7138182"/>
                    </a:lnTo>
                    <a:lnTo>
                      <a:pt x="1563551" y="6796553"/>
                    </a:lnTo>
                    <a:cubicBezTo>
                      <a:pt x="1376287" y="6771102"/>
                      <a:pt x="1191751" y="6715291"/>
                      <a:pt x="1016794" y="6629471"/>
                    </a:cubicBezTo>
                    <a:cubicBezTo>
                      <a:pt x="412303" y="6332946"/>
                      <a:pt x="21102" y="5726704"/>
                      <a:pt x="0" y="5053734"/>
                    </a:cubicBezTo>
                    <a:lnTo>
                      <a:pt x="813973" y="5028205"/>
                    </a:lnTo>
                    <a:cubicBezTo>
                      <a:pt x="825624" y="5399818"/>
                      <a:pt x="1041643" y="5734588"/>
                      <a:pt x="1375441" y="5898325"/>
                    </a:cubicBezTo>
                    <a:cubicBezTo>
                      <a:pt x="1436179" y="5928119"/>
                      <a:pt x="1499008" y="5951362"/>
                      <a:pt x="1563551" y="5965918"/>
                    </a:cubicBezTo>
                    <a:lnTo>
                      <a:pt x="1563551" y="3847635"/>
                    </a:lnTo>
                    <a:cubicBezTo>
                      <a:pt x="920238" y="3662345"/>
                      <a:pt x="233045" y="3450393"/>
                      <a:pt x="16852" y="2382091"/>
                    </a:cubicBezTo>
                    <a:cubicBezTo>
                      <a:pt x="-73403" y="1719933"/>
                      <a:pt x="208577" y="1061859"/>
                      <a:pt x="750173" y="669157"/>
                    </a:cubicBezTo>
                    <a:cubicBezTo>
                      <a:pt x="994931" y="491686"/>
                      <a:pt x="1274723" y="381458"/>
                      <a:pt x="1563551" y="341319"/>
                    </a:cubicBezTo>
                    <a:lnTo>
                      <a:pt x="1563551" y="0"/>
                    </a:lnTo>
                    <a:lnTo>
                      <a:pt x="2056123" y="0"/>
                    </a:lnTo>
                    <a:lnTo>
                      <a:pt x="2056123" y="339268"/>
                    </a:lnTo>
                    <a:cubicBezTo>
                      <a:pt x="2248752" y="363969"/>
                      <a:pt x="2438747" y="420481"/>
                      <a:pt x="2618616" y="508711"/>
                    </a:cubicBezTo>
                    <a:cubicBezTo>
                      <a:pt x="3223107" y="805237"/>
                      <a:pt x="3614308" y="1411478"/>
                      <a:pt x="3635410" y="2084448"/>
                    </a:cubicBezTo>
                    <a:lnTo>
                      <a:pt x="2821437" y="2109978"/>
                    </a:lnTo>
                    <a:cubicBezTo>
                      <a:pt x="2809786" y="1738364"/>
                      <a:pt x="2593767" y="1403594"/>
                      <a:pt x="2259969" y="1239857"/>
                    </a:cubicBezTo>
                    <a:cubicBezTo>
                      <a:pt x="2194243" y="1207617"/>
                      <a:pt x="2126069" y="1183046"/>
                      <a:pt x="2056123" y="1168235"/>
                    </a:cubicBezTo>
                    <a:lnTo>
                      <a:pt x="2056123" y="3150890"/>
                    </a:lnTo>
                    <a:cubicBezTo>
                      <a:pt x="2675271" y="3303511"/>
                      <a:pt x="3347939" y="3564428"/>
                      <a:pt x="3618512" y="4743007"/>
                    </a:cubicBezTo>
                    <a:cubicBezTo>
                      <a:pt x="3712448" y="5409725"/>
                      <a:pt x="3430336" y="6073786"/>
                      <a:pt x="2885237" y="6469025"/>
                    </a:cubicBezTo>
                    <a:cubicBezTo>
                      <a:pt x="2636047" y="6649712"/>
                      <a:pt x="2350538" y="6760700"/>
                      <a:pt x="2056123" y="6798748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>
                  <a:solidFill>
                    <a:schemeClr val="tx1"/>
                  </a:solidFill>
                </a:endParaRPr>
              </a:p>
            </p:txBody>
          </p:sp>
          <p:sp>
            <p:nvSpPr>
              <p:cNvPr id="7" name="Block Arc 11">
                <a:extLst>
                  <a:ext uri="{FF2B5EF4-FFF2-40B4-BE49-F238E27FC236}">
                    <a16:creationId xmlns:a16="http://schemas.microsoft.com/office/drawing/2014/main" id="{B03CEA06-CE13-4F28-A940-F83257E07259}"/>
                  </a:ext>
                </a:extLst>
              </p:cNvPr>
              <p:cNvSpPr/>
              <p:nvPr/>
            </p:nvSpPr>
            <p:spPr>
              <a:xfrm>
                <a:off x="1739351" y="4374871"/>
                <a:ext cx="122821" cy="199846"/>
              </a:xfrm>
              <a:custGeom>
                <a:avLst/>
                <a:gdLst/>
                <a:ahLst/>
                <a:cxnLst/>
                <a:rect l="l" t="t" r="r" b="b"/>
                <a:pathLst>
                  <a:path w="3636337" h="7138182">
                    <a:moveTo>
                      <a:pt x="1563551" y="3029061"/>
                    </a:moveTo>
                    <a:lnTo>
                      <a:pt x="1563551" y="1171769"/>
                    </a:lnTo>
                    <a:cubicBezTo>
                      <a:pt x="1444523" y="1201084"/>
                      <a:pt x="1330799" y="1254073"/>
                      <a:pt x="1228219" y="1328453"/>
                    </a:cubicBezTo>
                    <a:cubicBezTo>
                      <a:pt x="927220" y="1546705"/>
                      <a:pt x="771440" y="1913395"/>
                      <a:pt x="823311" y="2281559"/>
                    </a:cubicBezTo>
                    <a:cubicBezTo>
                      <a:pt x="886035" y="2761950"/>
                      <a:pt x="1181988" y="2923981"/>
                      <a:pt x="1563551" y="3029061"/>
                    </a:cubicBezTo>
                    <a:close/>
                    <a:moveTo>
                      <a:pt x="2056123" y="5971053"/>
                    </a:moveTo>
                    <a:cubicBezTo>
                      <a:pt x="2180706" y="5941789"/>
                      <a:pt x="2300029" y="5887431"/>
                      <a:pt x="2407191" y="5809729"/>
                    </a:cubicBezTo>
                    <a:cubicBezTo>
                      <a:pt x="2708190" y="5591477"/>
                      <a:pt x="2863970" y="5224787"/>
                      <a:pt x="2812099" y="4856623"/>
                    </a:cubicBezTo>
                    <a:cubicBezTo>
                      <a:pt x="2712300" y="4365494"/>
                      <a:pt x="2419393" y="4148018"/>
                      <a:pt x="2056123" y="4007016"/>
                    </a:cubicBezTo>
                    <a:close/>
                    <a:moveTo>
                      <a:pt x="2056123" y="7138182"/>
                    </a:moveTo>
                    <a:lnTo>
                      <a:pt x="1563551" y="7138182"/>
                    </a:lnTo>
                    <a:lnTo>
                      <a:pt x="1563551" y="6796553"/>
                    </a:lnTo>
                    <a:cubicBezTo>
                      <a:pt x="1376287" y="6771102"/>
                      <a:pt x="1191751" y="6715291"/>
                      <a:pt x="1016794" y="6629471"/>
                    </a:cubicBezTo>
                    <a:cubicBezTo>
                      <a:pt x="412303" y="6332946"/>
                      <a:pt x="21102" y="5726704"/>
                      <a:pt x="0" y="5053734"/>
                    </a:cubicBezTo>
                    <a:lnTo>
                      <a:pt x="813973" y="5028205"/>
                    </a:lnTo>
                    <a:cubicBezTo>
                      <a:pt x="825624" y="5399818"/>
                      <a:pt x="1041643" y="5734588"/>
                      <a:pt x="1375441" y="5898325"/>
                    </a:cubicBezTo>
                    <a:cubicBezTo>
                      <a:pt x="1436179" y="5928119"/>
                      <a:pt x="1499008" y="5951362"/>
                      <a:pt x="1563551" y="5965918"/>
                    </a:cubicBezTo>
                    <a:lnTo>
                      <a:pt x="1563551" y="3847635"/>
                    </a:lnTo>
                    <a:cubicBezTo>
                      <a:pt x="920238" y="3662345"/>
                      <a:pt x="233045" y="3450393"/>
                      <a:pt x="16852" y="2382091"/>
                    </a:cubicBezTo>
                    <a:cubicBezTo>
                      <a:pt x="-73403" y="1719933"/>
                      <a:pt x="208577" y="1061859"/>
                      <a:pt x="750173" y="669157"/>
                    </a:cubicBezTo>
                    <a:cubicBezTo>
                      <a:pt x="994931" y="491686"/>
                      <a:pt x="1274723" y="381458"/>
                      <a:pt x="1563551" y="341319"/>
                    </a:cubicBezTo>
                    <a:lnTo>
                      <a:pt x="1563551" y="0"/>
                    </a:lnTo>
                    <a:lnTo>
                      <a:pt x="2056123" y="0"/>
                    </a:lnTo>
                    <a:lnTo>
                      <a:pt x="2056123" y="339268"/>
                    </a:lnTo>
                    <a:cubicBezTo>
                      <a:pt x="2248752" y="363969"/>
                      <a:pt x="2438747" y="420481"/>
                      <a:pt x="2618616" y="508711"/>
                    </a:cubicBezTo>
                    <a:cubicBezTo>
                      <a:pt x="3223107" y="805237"/>
                      <a:pt x="3614308" y="1411478"/>
                      <a:pt x="3635410" y="2084448"/>
                    </a:cubicBezTo>
                    <a:lnTo>
                      <a:pt x="2821437" y="2109978"/>
                    </a:lnTo>
                    <a:cubicBezTo>
                      <a:pt x="2809786" y="1738364"/>
                      <a:pt x="2593767" y="1403594"/>
                      <a:pt x="2259969" y="1239857"/>
                    </a:cubicBezTo>
                    <a:cubicBezTo>
                      <a:pt x="2194243" y="1207617"/>
                      <a:pt x="2126069" y="1183046"/>
                      <a:pt x="2056123" y="1168235"/>
                    </a:cubicBezTo>
                    <a:lnTo>
                      <a:pt x="2056123" y="3150890"/>
                    </a:lnTo>
                    <a:cubicBezTo>
                      <a:pt x="2675271" y="3303511"/>
                      <a:pt x="3347939" y="3564428"/>
                      <a:pt x="3618512" y="4743007"/>
                    </a:cubicBezTo>
                    <a:cubicBezTo>
                      <a:pt x="3712448" y="5409725"/>
                      <a:pt x="3430336" y="6073786"/>
                      <a:pt x="2885237" y="6469025"/>
                    </a:cubicBezTo>
                    <a:cubicBezTo>
                      <a:pt x="2636047" y="6649712"/>
                      <a:pt x="2350538" y="6760700"/>
                      <a:pt x="2056123" y="6798748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>
                  <a:solidFill>
                    <a:schemeClr val="tx1"/>
                  </a:solidFill>
                </a:endParaRPr>
              </a:p>
            </p:txBody>
          </p:sp>
          <p:sp>
            <p:nvSpPr>
              <p:cNvPr id="8" name="Block Arc 11">
                <a:extLst>
                  <a:ext uri="{FF2B5EF4-FFF2-40B4-BE49-F238E27FC236}">
                    <a16:creationId xmlns:a16="http://schemas.microsoft.com/office/drawing/2014/main" id="{EDB0F54D-B3D5-43D4-A205-EF8FB400064A}"/>
                  </a:ext>
                </a:extLst>
              </p:cNvPr>
              <p:cNvSpPr/>
              <p:nvPr/>
            </p:nvSpPr>
            <p:spPr>
              <a:xfrm>
                <a:off x="2021453" y="4498321"/>
                <a:ext cx="122821" cy="199846"/>
              </a:xfrm>
              <a:custGeom>
                <a:avLst/>
                <a:gdLst/>
                <a:ahLst/>
                <a:cxnLst/>
                <a:rect l="l" t="t" r="r" b="b"/>
                <a:pathLst>
                  <a:path w="3636337" h="7138182">
                    <a:moveTo>
                      <a:pt x="1563551" y="3029061"/>
                    </a:moveTo>
                    <a:lnTo>
                      <a:pt x="1563551" y="1171769"/>
                    </a:lnTo>
                    <a:cubicBezTo>
                      <a:pt x="1444523" y="1201084"/>
                      <a:pt x="1330799" y="1254073"/>
                      <a:pt x="1228219" y="1328453"/>
                    </a:cubicBezTo>
                    <a:cubicBezTo>
                      <a:pt x="927220" y="1546705"/>
                      <a:pt x="771440" y="1913395"/>
                      <a:pt x="823311" y="2281559"/>
                    </a:cubicBezTo>
                    <a:cubicBezTo>
                      <a:pt x="886035" y="2761950"/>
                      <a:pt x="1181988" y="2923981"/>
                      <a:pt x="1563551" y="3029061"/>
                    </a:cubicBezTo>
                    <a:close/>
                    <a:moveTo>
                      <a:pt x="2056123" y="5971053"/>
                    </a:moveTo>
                    <a:cubicBezTo>
                      <a:pt x="2180706" y="5941789"/>
                      <a:pt x="2300029" y="5887431"/>
                      <a:pt x="2407191" y="5809729"/>
                    </a:cubicBezTo>
                    <a:cubicBezTo>
                      <a:pt x="2708190" y="5591477"/>
                      <a:pt x="2863970" y="5224787"/>
                      <a:pt x="2812099" y="4856623"/>
                    </a:cubicBezTo>
                    <a:cubicBezTo>
                      <a:pt x="2712300" y="4365494"/>
                      <a:pt x="2419393" y="4148018"/>
                      <a:pt x="2056123" y="4007016"/>
                    </a:cubicBezTo>
                    <a:close/>
                    <a:moveTo>
                      <a:pt x="2056123" y="7138182"/>
                    </a:moveTo>
                    <a:lnTo>
                      <a:pt x="1563551" y="7138182"/>
                    </a:lnTo>
                    <a:lnTo>
                      <a:pt x="1563551" y="6796553"/>
                    </a:lnTo>
                    <a:cubicBezTo>
                      <a:pt x="1376287" y="6771102"/>
                      <a:pt x="1191751" y="6715291"/>
                      <a:pt x="1016794" y="6629471"/>
                    </a:cubicBezTo>
                    <a:cubicBezTo>
                      <a:pt x="412303" y="6332946"/>
                      <a:pt x="21102" y="5726704"/>
                      <a:pt x="0" y="5053734"/>
                    </a:cubicBezTo>
                    <a:lnTo>
                      <a:pt x="813973" y="5028205"/>
                    </a:lnTo>
                    <a:cubicBezTo>
                      <a:pt x="825624" y="5399818"/>
                      <a:pt x="1041643" y="5734588"/>
                      <a:pt x="1375441" y="5898325"/>
                    </a:cubicBezTo>
                    <a:cubicBezTo>
                      <a:pt x="1436179" y="5928119"/>
                      <a:pt x="1499008" y="5951362"/>
                      <a:pt x="1563551" y="5965918"/>
                    </a:cubicBezTo>
                    <a:lnTo>
                      <a:pt x="1563551" y="3847635"/>
                    </a:lnTo>
                    <a:cubicBezTo>
                      <a:pt x="920238" y="3662345"/>
                      <a:pt x="233045" y="3450393"/>
                      <a:pt x="16852" y="2382091"/>
                    </a:cubicBezTo>
                    <a:cubicBezTo>
                      <a:pt x="-73403" y="1719933"/>
                      <a:pt x="208577" y="1061859"/>
                      <a:pt x="750173" y="669157"/>
                    </a:cubicBezTo>
                    <a:cubicBezTo>
                      <a:pt x="994931" y="491686"/>
                      <a:pt x="1274723" y="381458"/>
                      <a:pt x="1563551" y="341319"/>
                    </a:cubicBezTo>
                    <a:lnTo>
                      <a:pt x="1563551" y="0"/>
                    </a:lnTo>
                    <a:lnTo>
                      <a:pt x="2056123" y="0"/>
                    </a:lnTo>
                    <a:lnTo>
                      <a:pt x="2056123" y="339268"/>
                    </a:lnTo>
                    <a:cubicBezTo>
                      <a:pt x="2248752" y="363969"/>
                      <a:pt x="2438747" y="420481"/>
                      <a:pt x="2618616" y="508711"/>
                    </a:cubicBezTo>
                    <a:cubicBezTo>
                      <a:pt x="3223107" y="805237"/>
                      <a:pt x="3614308" y="1411478"/>
                      <a:pt x="3635410" y="2084448"/>
                    </a:cubicBezTo>
                    <a:lnTo>
                      <a:pt x="2821437" y="2109978"/>
                    </a:lnTo>
                    <a:cubicBezTo>
                      <a:pt x="2809786" y="1738364"/>
                      <a:pt x="2593767" y="1403594"/>
                      <a:pt x="2259969" y="1239857"/>
                    </a:cubicBezTo>
                    <a:cubicBezTo>
                      <a:pt x="2194243" y="1207617"/>
                      <a:pt x="2126069" y="1183046"/>
                      <a:pt x="2056123" y="1168235"/>
                    </a:cubicBezTo>
                    <a:lnTo>
                      <a:pt x="2056123" y="3150890"/>
                    </a:lnTo>
                    <a:cubicBezTo>
                      <a:pt x="2675271" y="3303511"/>
                      <a:pt x="3347939" y="3564428"/>
                      <a:pt x="3618512" y="4743007"/>
                    </a:cubicBezTo>
                    <a:cubicBezTo>
                      <a:pt x="3712448" y="5409725"/>
                      <a:pt x="3430336" y="6073786"/>
                      <a:pt x="2885237" y="6469025"/>
                    </a:cubicBezTo>
                    <a:cubicBezTo>
                      <a:pt x="2636047" y="6649712"/>
                      <a:pt x="2350538" y="6760700"/>
                      <a:pt x="2056123" y="6798748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>
                  <a:solidFill>
                    <a:schemeClr val="tx1"/>
                  </a:solidFill>
                </a:endParaRPr>
              </a:p>
            </p:txBody>
          </p:sp>
          <p:sp>
            <p:nvSpPr>
              <p:cNvPr id="9" name="Block Arc 11">
                <a:extLst>
                  <a:ext uri="{FF2B5EF4-FFF2-40B4-BE49-F238E27FC236}">
                    <a16:creationId xmlns:a16="http://schemas.microsoft.com/office/drawing/2014/main" id="{D2E6D3B8-3ECF-4D85-9655-3ABDC8C7A5B2}"/>
                  </a:ext>
                </a:extLst>
              </p:cNvPr>
              <p:cNvSpPr/>
              <p:nvPr/>
            </p:nvSpPr>
            <p:spPr>
              <a:xfrm>
                <a:off x="1731291" y="4694343"/>
                <a:ext cx="122821" cy="199846"/>
              </a:xfrm>
              <a:custGeom>
                <a:avLst/>
                <a:gdLst/>
                <a:ahLst/>
                <a:cxnLst/>
                <a:rect l="l" t="t" r="r" b="b"/>
                <a:pathLst>
                  <a:path w="3636337" h="7138182">
                    <a:moveTo>
                      <a:pt x="1563551" y="3029061"/>
                    </a:moveTo>
                    <a:lnTo>
                      <a:pt x="1563551" y="1171769"/>
                    </a:lnTo>
                    <a:cubicBezTo>
                      <a:pt x="1444523" y="1201084"/>
                      <a:pt x="1330799" y="1254073"/>
                      <a:pt x="1228219" y="1328453"/>
                    </a:cubicBezTo>
                    <a:cubicBezTo>
                      <a:pt x="927220" y="1546705"/>
                      <a:pt x="771440" y="1913395"/>
                      <a:pt x="823311" y="2281559"/>
                    </a:cubicBezTo>
                    <a:cubicBezTo>
                      <a:pt x="886035" y="2761950"/>
                      <a:pt x="1181988" y="2923981"/>
                      <a:pt x="1563551" y="3029061"/>
                    </a:cubicBezTo>
                    <a:close/>
                    <a:moveTo>
                      <a:pt x="2056123" y="5971053"/>
                    </a:moveTo>
                    <a:cubicBezTo>
                      <a:pt x="2180706" y="5941789"/>
                      <a:pt x="2300029" y="5887431"/>
                      <a:pt x="2407191" y="5809729"/>
                    </a:cubicBezTo>
                    <a:cubicBezTo>
                      <a:pt x="2708190" y="5591477"/>
                      <a:pt x="2863970" y="5224787"/>
                      <a:pt x="2812099" y="4856623"/>
                    </a:cubicBezTo>
                    <a:cubicBezTo>
                      <a:pt x="2712300" y="4365494"/>
                      <a:pt x="2419393" y="4148018"/>
                      <a:pt x="2056123" y="4007016"/>
                    </a:cubicBezTo>
                    <a:close/>
                    <a:moveTo>
                      <a:pt x="2056123" y="7138182"/>
                    </a:moveTo>
                    <a:lnTo>
                      <a:pt x="1563551" y="7138182"/>
                    </a:lnTo>
                    <a:lnTo>
                      <a:pt x="1563551" y="6796553"/>
                    </a:lnTo>
                    <a:cubicBezTo>
                      <a:pt x="1376287" y="6771102"/>
                      <a:pt x="1191751" y="6715291"/>
                      <a:pt x="1016794" y="6629471"/>
                    </a:cubicBezTo>
                    <a:cubicBezTo>
                      <a:pt x="412303" y="6332946"/>
                      <a:pt x="21102" y="5726704"/>
                      <a:pt x="0" y="5053734"/>
                    </a:cubicBezTo>
                    <a:lnTo>
                      <a:pt x="813973" y="5028205"/>
                    </a:lnTo>
                    <a:cubicBezTo>
                      <a:pt x="825624" y="5399818"/>
                      <a:pt x="1041643" y="5734588"/>
                      <a:pt x="1375441" y="5898325"/>
                    </a:cubicBezTo>
                    <a:cubicBezTo>
                      <a:pt x="1436179" y="5928119"/>
                      <a:pt x="1499008" y="5951362"/>
                      <a:pt x="1563551" y="5965918"/>
                    </a:cubicBezTo>
                    <a:lnTo>
                      <a:pt x="1563551" y="3847635"/>
                    </a:lnTo>
                    <a:cubicBezTo>
                      <a:pt x="920238" y="3662345"/>
                      <a:pt x="233045" y="3450393"/>
                      <a:pt x="16852" y="2382091"/>
                    </a:cubicBezTo>
                    <a:cubicBezTo>
                      <a:pt x="-73403" y="1719933"/>
                      <a:pt x="208577" y="1061859"/>
                      <a:pt x="750173" y="669157"/>
                    </a:cubicBezTo>
                    <a:cubicBezTo>
                      <a:pt x="994931" y="491686"/>
                      <a:pt x="1274723" y="381458"/>
                      <a:pt x="1563551" y="341319"/>
                    </a:cubicBezTo>
                    <a:lnTo>
                      <a:pt x="1563551" y="0"/>
                    </a:lnTo>
                    <a:lnTo>
                      <a:pt x="2056123" y="0"/>
                    </a:lnTo>
                    <a:lnTo>
                      <a:pt x="2056123" y="339268"/>
                    </a:lnTo>
                    <a:cubicBezTo>
                      <a:pt x="2248752" y="363969"/>
                      <a:pt x="2438747" y="420481"/>
                      <a:pt x="2618616" y="508711"/>
                    </a:cubicBezTo>
                    <a:cubicBezTo>
                      <a:pt x="3223107" y="805237"/>
                      <a:pt x="3614308" y="1411478"/>
                      <a:pt x="3635410" y="2084448"/>
                    </a:cubicBezTo>
                    <a:lnTo>
                      <a:pt x="2821437" y="2109978"/>
                    </a:lnTo>
                    <a:cubicBezTo>
                      <a:pt x="2809786" y="1738364"/>
                      <a:pt x="2593767" y="1403594"/>
                      <a:pt x="2259969" y="1239857"/>
                    </a:cubicBezTo>
                    <a:cubicBezTo>
                      <a:pt x="2194243" y="1207617"/>
                      <a:pt x="2126069" y="1183046"/>
                      <a:pt x="2056123" y="1168235"/>
                    </a:cubicBezTo>
                    <a:lnTo>
                      <a:pt x="2056123" y="3150890"/>
                    </a:lnTo>
                    <a:cubicBezTo>
                      <a:pt x="2675271" y="3303511"/>
                      <a:pt x="3347939" y="3564428"/>
                      <a:pt x="3618512" y="4743007"/>
                    </a:cubicBezTo>
                    <a:cubicBezTo>
                      <a:pt x="3712448" y="5409725"/>
                      <a:pt x="3430336" y="6073786"/>
                      <a:pt x="2885237" y="6469025"/>
                    </a:cubicBezTo>
                    <a:cubicBezTo>
                      <a:pt x="2636047" y="6649712"/>
                      <a:pt x="2350538" y="6760700"/>
                      <a:pt x="2056123" y="6798748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>
                  <a:solidFill>
                    <a:schemeClr val="tx1"/>
                  </a:solidFill>
                </a:endParaRPr>
              </a:p>
            </p:txBody>
          </p:sp>
          <p:sp>
            <p:nvSpPr>
              <p:cNvPr id="10" name="Block Arc 11">
                <a:extLst>
                  <a:ext uri="{FF2B5EF4-FFF2-40B4-BE49-F238E27FC236}">
                    <a16:creationId xmlns:a16="http://schemas.microsoft.com/office/drawing/2014/main" id="{B6462352-DAEA-4F1E-A2CE-C9A4AAB57CAD}"/>
                  </a:ext>
                </a:extLst>
              </p:cNvPr>
              <p:cNvSpPr/>
              <p:nvPr/>
            </p:nvSpPr>
            <p:spPr>
              <a:xfrm>
                <a:off x="1440359" y="4541820"/>
                <a:ext cx="122821" cy="199846"/>
              </a:xfrm>
              <a:custGeom>
                <a:avLst/>
                <a:gdLst/>
                <a:ahLst/>
                <a:cxnLst/>
                <a:rect l="l" t="t" r="r" b="b"/>
                <a:pathLst>
                  <a:path w="3636337" h="7138182">
                    <a:moveTo>
                      <a:pt x="1563551" y="3029061"/>
                    </a:moveTo>
                    <a:lnTo>
                      <a:pt x="1563551" y="1171769"/>
                    </a:lnTo>
                    <a:cubicBezTo>
                      <a:pt x="1444523" y="1201084"/>
                      <a:pt x="1330799" y="1254073"/>
                      <a:pt x="1228219" y="1328453"/>
                    </a:cubicBezTo>
                    <a:cubicBezTo>
                      <a:pt x="927220" y="1546705"/>
                      <a:pt x="771440" y="1913395"/>
                      <a:pt x="823311" y="2281559"/>
                    </a:cubicBezTo>
                    <a:cubicBezTo>
                      <a:pt x="886035" y="2761950"/>
                      <a:pt x="1181988" y="2923981"/>
                      <a:pt x="1563551" y="3029061"/>
                    </a:cubicBezTo>
                    <a:close/>
                    <a:moveTo>
                      <a:pt x="2056123" y="5971053"/>
                    </a:moveTo>
                    <a:cubicBezTo>
                      <a:pt x="2180706" y="5941789"/>
                      <a:pt x="2300029" y="5887431"/>
                      <a:pt x="2407191" y="5809729"/>
                    </a:cubicBezTo>
                    <a:cubicBezTo>
                      <a:pt x="2708190" y="5591477"/>
                      <a:pt x="2863970" y="5224787"/>
                      <a:pt x="2812099" y="4856623"/>
                    </a:cubicBezTo>
                    <a:cubicBezTo>
                      <a:pt x="2712300" y="4365494"/>
                      <a:pt x="2419393" y="4148018"/>
                      <a:pt x="2056123" y="4007016"/>
                    </a:cubicBezTo>
                    <a:close/>
                    <a:moveTo>
                      <a:pt x="2056123" y="7138182"/>
                    </a:moveTo>
                    <a:lnTo>
                      <a:pt x="1563551" y="7138182"/>
                    </a:lnTo>
                    <a:lnTo>
                      <a:pt x="1563551" y="6796553"/>
                    </a:lnTo>
                    <a:cubicBezTo>
                      <a:pt x="1376287" y="6771102"/>
                      <a:pt x="1191751" y="6715291"/>
                      <a:pt x="1016794" y="6629471"/>
                    </a:cubicBezTo>
                    <a:cubicBezTo>
                      <a:pt x="412303" y="6332946"/>
                      <a:pt x="21102" y="5726704"/>
                      <a:pt x="0" y="5053734"/>
                    </a:cubicBezTo>
                    <a:lnTo>
                      <a:pt x="813973" y="5028205"/>
                    </a:lnTo>
                    <a:cubicBezTo>
                      <a:pt x="825624" y="5399818"/>
                      <a:pt x="1041643" y="5734588"/>
                      <a:pt x="1375441" y="5898325"/>
                    </a:cubicBezTo>
                    <a:cubicBezTo>
                      <a:pt x="1436179" y="5928119"/>
                      <a:pt x="1499008" y="5951362"/>
                      <a:pt x="1563551" y="5965918"/>
                    </a:cubicBezTo>
                    <a:lnTo>
                      <a:pt x="1563551" y="3847635"/>
                    </a:lnTo>
                    <a:cubicBezTo>
                      <a:pt x="920238" y="3662345"/>
                      <a:pt x="233045" y="3450393"/>
                      <a:pt x="16852" y="2382091"/>
                    </a:cubicBezTo>
                    <a:cubicBezTo>
                      <a:pt x="-73403" y="1719933"/>
                      <a:pt x="208577" y="1061859"/>
                      <a:pt x="750173" y="669157"/>
                    </a:cubicBezTo>
                    <a:cubicBezTo>
                      <a:pt x="994931" y="491686"/>
                      <a:pt x="1274723" y="381458"/>
                      <a:pt x="1563551" y="341319"/>
                    </a:cubicBezTo>
                    <a:lnTo>
                      <a:pt x="1563551" y="0"/>
                    </a:lnTo>
                    <a:lnTo>
                      <a:pt x="2056123" y="0"/>
                    </a:lnTo>
                    <a:lnTo>
                      <a:pt x="2056123" y="339268"/>
                    </a:lnTo>
                    <a:cubicBezTo>
                      <a:pt x="2248752" y="363969"/>
                      <a:pt x="2438747" y="420481"/>
                      <a:pt x="2618616" y="508711"/>
                    </a:cubicBezTo>
                    <a:cubicBezTo>
                      <a:pt x="3223107" y="805237"/>
                      <a:pt x="3614308" y="1411478"/>
                      <a:pt x="3635410" y="2084448"/>
                    </a:cubicBezTo>
                    <a:lnTo>
                      <a:pt x="2821437" y="2109978"/>
                    </a:lnTo>
                    <a:cubicBezTo>
                      <a:pt x="2809786" y="1738364"/>
                      <a:pt x="2593767" y="1403594"/>
                      <a:pt x="2259969" y="1239857"/>
                    </a:cubicBezTo>
                    <a:cubicBezTo>
                      <a:pt x="2194243" y="1207617"/>
                      <a:pt x="2126069" y="1183046"/>
                      <a:pt x="2056123" y="1168235"/>
                    </a:cubicBezTo>
                    <a:lnTo>
                      <a:pt x="2056123" y="3150890"/>
                    </a:lnTo>
                    <a:cubicBezTo>
                      <a:pt x="2675271" y="3303511"/>
                      <a:pt x="3347939" y="3564428"/>
                      <a:pt x="3618512" y="4743007"/>
                    </a:cubicBezTo>
                    <a:cubicBezTo>
                      <a:pt x="3712448" y="5409725"/>
                      <a:pt x="3430336" y="6073786"/>
                      <a:pt x="2885237" y="6469025"/>
                    </a:cubicBezTo>
                    <a:cubicBezTo>
                      <a:pt x="2636047" y="6649712"/>
                      <a:pt x="2350538" y="6760700"/>
                      <a:pt x="2056123" y="6798748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>
                  <a:solidFill>
                    <a:schemeClr val="tx1"/>
                  </a:solidFill>
                </a:endParaRPr>
              </a:p>
            </p:txBody>
          </p:sp>
          <p:sp>
            <p:nvSpPr>
              <p:cNvPr id="11" name="Block Arc 11">
                <a:extLst>
                  <a:ext uri="{FF2B5EF4-FFF2-40B4-BE49-F238E27FC236}">
                    <a16:creationId xmlns:a16="http://schemas.microsoft.com/office/drawing/2014/main" id="{771E72A2-FC27-42ED-88AC-C854000FD776}"/>
                  </a:ext>
                </a:extLst>
              </p:cNvPr>
              <p:cNvSpPr/>
              <p:nvPr/>
            </p:nvSpPr>
            <p:spPr>
              <a:xfrm>
                <a:off x="2039245" y="4771567"/>
                <a:ext cx="122821" cy="199846"/>
              </a:xfrm>
              <a:custGeom>
                <a:avLst/>
                <a:gdLst/>
                <a:ahLst/>
                <a:cxnLst/>
                <a:rect l="l" t="t" r="r" b="b"/>
                <a:pathLst>
                  <a:path w="3636337" h="7138182">
                    <a:moveTo>
                      <a:pt x="1563551" y="3029061"/>
                    </a:moveTo>
                    <a:lnTo>
                      <a:pt x="1563551" y="1171769"/>
                    </a:lnTo>
                    <a:cubicBezTo>
                      <a:pt x="1444523" y="1201084"/>
                      <a:pt x="1330799" y="1254073"/>
                      <a:pt x="1228219" y="1328453"/>
                    </a:cubicBezTo>
                    <a:cubicBezTo>
                      <a:pt x="927220" y="1546705"/>
                      <a:pt x="771440" y="1913395"/>
                      <a:pt x="823311" y="2281559"/>
                    </a:cubicBezTo>
                    <a:cubicBezTo>
                      <a:pt x="886035" y="2761950"/>
                      <a:pt x="1181988" y="2923981"/>
                      <a:pt x="1563551" y="3029061"/>
                    </a:cubicBezTo>
                    <a:close/>
                    <a:moveTo>
                      <a:pt x="2056123" y="5971053"/>
                    </a:moveTo>
                    <a:cubicBezTo>
                      <a:pt x="2180706" y="5941789"/>
                      <a:pt x="2300029" y="5887431"/>
                      <a:pt x="2407191" y="5809729"/>
                    </a:cubicBezTo>
                    <a:cubicBezTo>
                      <a:pt x="2708190" y="5591477"/>
                      <a:pt x="2863970" y="5224787"/>
                      <a:pt x="2812099" y="4856623"/>
                    </a:cubicBezTo>
                    <a:cubicBezTo>
                      <a:pt x="2712300" y="4365494"/>
                      <a:pt x="2419393" y="4148018"/>
                      <a:pt x="2056123" y="4007016"/>
                    </a:cubicBezTo>
                    <a:close/>
                    <a:moveTo>
                      <a:pt x="2056123" y="7138182"/>
                    </a:moveTo>
                    <a:lnTo>
                      <a:pt x="1563551" y="7138182"/>
                    </a:lnTo>
                    <a:lnTo>
                      <a:pt x="1563551" y="6796553"/>
                    </a:lnTo>
                    <a:cubicBezTo>
                      <a:pt x="1376287" y="6771102"/>
                      <a:pt x="1191751" y="6715291"/>
                      <a:pt x="1016794" y="6629471"/>
                    </a:cubicBezTo>
                    <a:cubicBezTo>
                      <a:pt x="412303" y="6332946"/>
                      <a:pt x="21102" y="5726704"/>
                      <a:pt x="0" y="5053734"/>
                    </a:cubicBezTo>
                    <a:lnTo>
                      <a:pt x="813973" y="5028205"/>
                    </a:lnTo>
                    <a:cubicBezTo>
                      <a:pt x="825624" y="5399818"/>
                      <a:pt x="1041643" y="5734588"/>
                      <a:pt x="1375441" y="5898325"/>
                    </a:cubicBezTo>
                    <a:cubicBezTo>
                      <a:pt x="1436179" y="5928119"/>
                      <a:pt x="1499008" y="5951362"/>
                      <a:pt x="1563551" y="5965918"/>
                    </a:cubicBezTo>
                    <a:lnTo>
                      <a:pt x="1563551" y="3847635"/>
                    </a:lnTo>
                    <a:cubicBezTo>
                      <a:pt x="920238" y="3662345"/>
                      <a:pt x="233045" y="3450393"/>
                      <a:pt x="16852" y="2382091"/>
                    </a:cubicBezTo>
                    <a:cubicBezTo>
                      <a:pt x="-73403" y="1719933"/>
                      <a:pt x="208577" y="1061859"/>
                      <a:pt x="750173" y="669157"/>
                    </a:cubicBezTo>
                    <a:cubicBezTo>
                      <a:pt x="994931" y="491686"/>
                      <a:pt x="1274723" y="381458"/>
                      <a:pt x="1563551" y="341319"/>
                    </a:cubicBezTo>
                    <a:lnTo>
                      <a:pt x="1563551" y="0"/>
                    </a:lnTo>
                    <a:lnTo>
                      <a:pt x="2056123" y="0"/>
                    </a:lnTo>
                    <a:lnTo>
                      <a:pt x="2056123" y="339268"/>
                    </a:lnTo>
                    <a:cubicBezTo>
                      <a:pt x="2248752" y="363969"/>
                      <a:pt x="2438747" y="420481"/>
                      <a:pt x="2618616" y="508711"/>
                    </a:cubicBezTo>
                    <a:cubicBezTo>
                      <a:pt x="3223107" y="805237"/>
                      <a:pt x="3614308" y="1411478"/>
                      <a:pt x="3635410" y="2084448"/>
                    </a:cubicBezTo>
                    <a:lnTo>
                      <a:pt x="2821437" y="2109978"/>
                    </a:lnTo>
                    <a:cubicBezTo>
                      <a:pt x="2809786" y="1738364"/>
                      <a:pt x="2593767" y="1403594"/>
                      <a:pt x="2259969" y="1239857"/>
                    </a:cubicBezTo>
                    <a:cubicBezTo>
                      <a:pt x="2194243" y="1207617"/>
                      <a:pt x="2126069" y="1183046"/>
                      <a:pt x="2056123" y="1168235"/>
                    </a:cubicBezTo>
                    <a:lnTo>
                      <a:pt x="2056123" y="3150890"/>
                    </a:lnTo>
                    <a:cubicBezTo>
                      <a:pt x="2675271" y="3303511"/>
                      <a:pt x="3347939" y="3564428"/>
                      <a:pt x="3618512" y="4743007"/>
                    </a:cubicBezTo>
                    <a:cubicBezTo>
                      <a:pt x="3712448" y="5409725"/>
                      <a:pt x="3430336" y="6073786"/>
                      <a:pt x="2885237" y="6469025"/>
                    </a:cubicBezTo>
                    <a:cubicBezTo>
                      <a:pt x="2636047" y="6649712"/>
                      <a:pt x="2350538" y="6760700"/>
                      <a:pt x="2056123" y="6798748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>
                  <a:solidFill>
                    <a:schemeClr val="tx1"/>
                  </a:solidFill>
                </a:endParaRPr>
              </a:p>
            </p:txBody>
          </p:sp>
          <p:sp>
            <p:nvSpPr>
              <p:cNvPr id="12" name="Block Arc 11">
                <a:extLst>
                  <a:ext uri="{FF2B5EF4-FFF2-40B4-BE49-F238E27FC236}">
                    <a16:creationId xmlns:a16="http://schemas.microsoft.com/office/drawing/2014/main" id="{C5F3EEEB-BAA4-48FE-8137-75A00F7A4400}"/>
                  </a:ext>
                </a:extLst>
              </p:cNvPr>
              <p:cNvSpPr/>
              <p:nvPr/>
            </p:nvSpPr>
            <p:spPr>
              <a:xfrm>
                <a:off x="2367311" y="4763263"/>
                <a:ext cx="122821" cy="199846"/>
              </a:xfrm>
              <a:custGeom>
                <a:avLst/>
                <a:gdLst/>
                <a:ahLst/>
                <a:cxnLst/>
                <a:rect l="l" t="t" r="r" b="b"/>
                <a:pathLst>
                  <a:path w="3636337" h="7138182">
                    <a:moveTo>
                      <a:pt x="1563551" y="3029061"/>
                    </a:moveTo>
                    <a:lnTo>
                      <a:pt x="1563551" y="1171769"/>
                    </a:lnTo>
                    <a:cubicBezTo>
                      <a:pt x="1444523" y="1201084"/>
                      <a:pt x="1330799" y="1254073"/>
                      <a:pt x="1228219" y="1328453"/>
                    </a:cubicBezTo>
                    <a:cubicBezTo>
                      <a:pt x="927220" y="1546705"/>
                      <a:pt x="771440" y="1913395"/>
                      <a:pt x="823311" y="2281559"/>
                    </a:cubicBezTo>
                    <a:cubicBezTo>
                      <a:pt x="886035" y="2761950"/>
                      <a:pt x="1181988" y="2923981"/>
                      <a:pt x="1563551" y="3029061"/>
                    </a:cubicBezTo>
                    <a:close/>
                    <a:moveTo>
                      <a:pt x="2056123" y="5971053"/>
                    </a:moveTo>
                    <a:cubicBezTo>
                      <a:pt x="2180706" y="5941789"/>
                      <a:pt x="2300029" y="5887431"/>
                      <a:pt x="2407191" y="5809729"/>
                    </a:cubicBezTo>
                    <a:cubicBezTo>
                      <a:pt x="2708190" y="5591477"/>
                      <a:pt x="2863970" y="5224787"/>
                      <a:pt x="2812099" y="4856623"/>
                    </a:cubicBezTo>
                    <a:cubicBezTo>
                      <a:pt x="2712300" y="4365494"/>
                      <a:pt x="2419393" y="4148018"/>
                      <a:pt x="2056123" y="4007016"/>
                    </a:cubicBezTo>
                    <a:close/>
                    <a:moveTo>
                      <a:pt x="2056123" y="7138182"/>
                    </a:moveTo>
                    <a:lnTo>
                      <a:pt x="1563551" y="7138182"/>
                    </a:lnTo>
                    <a:lnTo>
                      <a:pt x="1563551" y="6796553"/>
                    </a:lnTo>
                    <a:cubicBezTo>
                      <a:pt x="1376287" y="6771102"/>
                      <a:pt x="1191751" y="6715291"/>
                      <a:pt x="1016794" y="6629471"/>
                    </a:cubicBezTo>
                    <a:cubicBezTo>
                      <a:pt x="412303" y="6332946"/>
                      <a:pt x="21102" y="5726704"/>
                      <a:pt x="0" y="5053734"/>
                    </a:cubicBezTo>
                    <a:lnTo>
                      <a:pt x="813973" y="5028205"/>
                    </a:lnTo>
                    <a:cubicBezTo>
                      <a:pt x="825624" y="5399818"/>
                      <a:pt x="1041643" y="5734588"/>
                      <a:pt x="1375441" y="5898325"/>
                    </a:cubicBezTo>
                    <a:cubicBezTo>
                      <a:pt x="1436179" y="5928119"/>
                      <a:pt x="1499008" y="5951362"/>
                      <a:pt x="1563551" y="5965918"/>
                    </a:cubicBezTo>
                    <a:lnTo>
                      <a:pt x="1563551" y="3847635"/>
                    </a:lnTo>
                    <a:cubicBezTo>
                      <a:pt x="920238" y="3662345"/>
                      <a:pt x="233045" y="3450393"/>
                      <a:pt x="16852" y="2382091"/>
                    </a:cubicBezTo>
                    <a:cubicBezTo>
                      <a:pt x="-73403" y="1719933"/>
                      <a:pt x="208577" y="1061859"/>
                      <a:pt x="750173" y="669157"/>
                    </a:cubicBezTo>
                    <a:cubicBezTo>
                      <a:pt x="994931" y="491686"/>
                      <a:pt x="1274723" y="381458"/>
                      <a:pt x="1563551" y="341319"/>
                    </a:cubicBezTo>
                    <a:lnTo>
                      <a:pt x="1563551" y="0"/>
                    </a:lnTo>
                    <a:lnTo>
                      <a:pt x="2056123" y="0"/>
                    </a:lnTo>
                    <a:lnTo>
                      <a:pt x="2056123" y="339268"/>
                    </a:lnTo>
                    <a:cubicBezTo>
                      <a:pt x="2248752" y="363969"/>
                      <a:pt x="2438747" y="420481"/>
                      <a:pt x="2618616" y="508711"/>
                    </a:cubicBezTo>
                    <a:cubicBezTo>
                      <a:pt x="3223107" y="805237"/>
                      <a:pt x="3614308" y="1411478"/>
                      <a:pt x="3635410" y="2084448"/>
                    </a:cubicBezTo>
                    <a:lnTo>
                      <a:pt x="2821437" y="2109978"/>
                    </a:lnTo>
                    <a:cubicBezTo>
                      <a:pt x="2809786" y="1738364"/>
                      <a:pt x="2593767" y="1403594"/>
                      <a:pt x="2259969" y="1239857"/>
                    </a:cubicBezTo>
                    <a:cubicBezTo>
                      <a:pt x="2194243" y="1207617"/>
                      <a:pt x="2126069" y="1183046"/>
                      <a:pt x="2056123" y="1168235"/>
                    </a:cubicBezTo>
                    <a:lnTo>
                      <a:pt x="2056123" y="3150890"/>
                    </a:lnTo>
                    <a:cubicBezTo>
                      <a:pt x="2675271" y="3303511"/>
                      <a:pt x="3347939" y="3564428"/>
                      <a:pt x="3618512" y="4743007"/>
                    </a:cubicBezTo>
                    <a:cubicBezTo>
                      <a:pt x="3712448" y="5409725"/>
                      <a:pt x="3430336" y="6073786"/>
                      <a:pt x="2885237" y="6469025"/>
                    </a:cubicBezTo>
                    <a:cubicBezTo>
                      <a:pt x="2636047" y="6649712"/>
                      <a:pt x="2350538" y="6760700"/>
                      <a:pt x="2056123" y="6798748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>
                  <a:solidFill>
                    <a:schemeClr val="tx1"/>
                  </a:solidFill>
                </a:endParaRPr>
              </a:p>
            </p:txBody>
          </p:sp>
          <p:sp>
            <p:nvSpPr>
              <p:cNvPr id="13" name="Block Arc 11">
                <a:extLst>
                  <a:ext uri="{FF2B5EF4-FFF2-40B4-BE49-F238E27FC236}">
                    <a16:creationId xmlns:a16="http://schemas.microsoft.com/office/drawing/2014/main" id="{920C3955-CD95-4F18-AD34-DA115774783C}"/>
                  </a:ext>
                </a:extLst>
              </p:cNvPr>
              <p:cNvSpPr/>
              <p:nvPr/>
            </p:nvSpPr>
            <p:spPr>
              <a:xfrm>
                <a:off x="2343272" y="4484893"/>
                <a:ext cx="122821" cy="199846"/>
              </a:xfrm>
              <a:custGeom>
                <a:avLst/>
                <a:gdLst/>
                <a:ahLst/>
                <a:cxnLst/>
                <a:rect l="l" t="t" r="r" b="b"/>
                <a:pathLst>
                  <a:path w="3636337" h="7138182">
                    <a:moveTo>
                      <a:pt x="1563551" y="3029061"/>
                    </a:moveTo>
                    <a:lnTo>
                      <a:pt x="1563551" y="1171769"/>
                    </a:lnTo>
                    <a:cubicBezTo>
                      <a:pt x="1444523" y="1201084"/>
                      <a:pt x="1330799" y="1254073"/>
                      <a:pt x="1228219" y="1328453"/>
                    </a:cubicBezTo>
                    <a:cubicBezTo>
                      <a:pt x="927220" y="1546705"/>
                      <a:pt x="771440" y="1913395"/>
                      <a:pt x="823311" y="2281559"/>
                    </a:cubicBezTo>
                    <a:cubicBezTo>
                      <a:pt x="886035" y="2761950"/>
                      <a:pt x="1181988" y="2923981"/>
                      <a:pt x="1563551" y="3029061"/>
                    </a:cubicBezTo>
                    <a:close/>
                    <a:moveTo>
                      <a:pt x="2056123" y="5971053"/>
                    </a:moveTo>
                    <a:cubicBezTo>
                      <a:pt x="2180706" y="5941789"/>
                      <a:pt x="2300029" y="5887431"/>
                      <a:pt x="2407191" y="5809729"/>
                    </a:cubicBezTo>
                    <a:cubicBezTo>
                      <a:pt x="2708190" y="5591477"/>
                      <a:pt x="2863970" y="5224787"/>
                      <a:pt x="2812099" y="4856623"/>
                    </a:cubicBezTo>
                    <a:cubicBezTo>
                      <a:pt x="2712300" y="4365494"/>
                      <a:pt x="2419393" y="4148018"/>
                      <a:pt x="2056123" y="4007016"/>
                    </a:cubicBezTo>
                    <a:close/>
                    <a:moveTo>
                      <a:pt x="2056123" y="7138182"/>
                    </a:moveTo>
                    <a:lnTo>
                      <a:pt x="1563551" y="7138182"/>
                    </a:lnTo>
                    <a:lnTo>
                      <a:pt x="1563551" y="6796553"/>
                    </a:lnTo>
                    <a:cubicBezTo>
                      <a:pt x="1376287" y="6771102"/>
                      <a:pt x="1191751" y="6715291"/>
                      <a:pt x="1016794" y="6629471"/>
                    </a:cubicBezTo>
                    <a:cubicBezTo>
                      <a:pt x="412303" y="6332946"/>
                      <a:pt x="21102" y="5726704"/>
                      <a:pt x="0" y="5053734"/>
                    </a:cubicBezTo>
                    <a:lnTo>
                      <a:pt x="813973" y="5028205"/>
                    </a:lnTo>
                    <a:cubicBezTo>
                      <a:pt x="825624" y="5399818"/>
                      <a:pt x="1041643" y="5734588"/>
                      <a:pt x="1375441" y="5898325"/>
                    </a:cubicBezTo>
                    <a:cubicBezTo>
                      <a:pt x="1436179" y="5928119"/>
                      <a:pt x="1499008" y="5951362"/>
                      <a:pt x="1563551" y="5965918"/>
                    </a:cubicBezTo>
                    <a:lnTo>
                      <a:pt x="1563551" y="3847635"/>
                    </a:lnTo>
                    <a:cubicBezTo>
                      <a:pt x="920238" y="3662345"/>
                      <a:pt x="233045" y="3450393"/>
                      <a:pt x="16852" y="2382091"/>
                    </a:cubicBezTo>
                    <a:cubicBezTo>
                      <a:pt x="-73403" y="1719933"/>
                      <a:pt x="208577" y="1061859"/>
                      <a:pt x="750173" y="669157"/>
                    </a:cubicBezTo>
                    <a:cubicBezTo>
                      <a:pt x="994931" y="491686"/>
                      <a:pt x="1274723" y="381458"/>
                      <a:pt x="1563551" y="341319"/>
                    </a:cubicBezTo>
                    <a:lnTo>
                      <a:pt x="1563551" y="0"/>
                    </a:lnTo>
                    <a:lnTo>
                      <a:pt x="2056123" y="0"/>
                    </a:lnTo>
                    <a:lnTo>
                      <a:pt x="2056123" y="339268"/>
                    </a:lnTo>
                    <a:cubicBezTo>
                      <a:pt x="2248752" y="363969"/>
                      <a:pt x="2438747" y="420481"/>
                      <a:pt x="2618616" y="508711"/>
                    </a:cubicBezTo>
                    <a:cubicBezTo>
                      <a:pt x="3223107" y="805237"/>
                      <a:pt x="3614308" y="1411478"/>
                      <a:pt x="3635410" y="2084448"/>
                    </a:cubicBezTo>
                    <a:lnTo>
                      <a:pt x="2821437" y="2109978"/>
                    </a:lnTo>
                    <a:cubicBezTo>
                      <a:pt x="2809786" y="1738364"/>
                      <a:pt x="2593767" y="1403594"/>
                      <a:pt x="2259969" y="1239857"/>
                    </a:cubicBezTo>
                    <a:cubicBezTo>
                      <a:pt x="2194243" y="1207617"/>
                      <a:pt x="2126069" y="1183046"/>
                      <a:pt x="2056123" y="1168235"/>
                    </a:cubicBezTo>
                    <a:lnTo>
                      <a:pt x="2056123" y="3150890"/>
                    </a:lnTo>
                    <a:cubicBezTo>
                      <a:pt x="2675271" y="3303511"/>
                      <a:pt x="3347939" y="3564428"/>
                      <a:pt x="3618512" y="4743007"/>
                    </a:cubicBezTo>
                    <a:cubicBezTo>
                      <a:pt x="3712448" y="5409725"/>
                      <a:pt x="3430336" y="6073786"/>
                      <a:pt x="2885237" y="6469025"/>
                    </a:cubicBezTo>
                    <a:cubicBezTo>
                      <a:pt x="2636047" y="6649712"/>
                      <a:pt x="2350538" y="6760700"/>
                      <a:pt x="2056123" y="6798748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>
                  <a:solidFill>
                    <a:schemeClr val="tx1"/>
                  </a:solidFill>
                </a:endParaRPr>
              </a:p>
            </p:txBody>
          </p:sp>
          <p:sp>
            <p:nvSpPr>
              <p:cNvPr id="14" name="이등변 삼각형 58">
                <a:extLst>
                  <a:ext uri="{FF2B5EF4-FFF2-40B4-BE49-F238E27FC236}">
                    <a16:creationId xmlns:a16="http://schemas.microsoft.com/office/drawing/2014/main" id="{71A66C15-4389-4617-B134-0E811CF0A062}"/>
                  </a:ext>
                </a:extLst>
              </p:cNvPr>
              <p:cNvSpPr/>
              <p:nvPr/>
            </p:nvSpPr>
            <p:spPr>
              <a:xfrm rot="10800000">
                <a:off x="1414145" y="3081543"/>
                <a:ext cx="1117827" cy="577974"/>
              </a:xfrm>
              <a:prstGeom prst="triangle">
                <a:avLst/>
              </a:prstGeom>
              <a:solidFill>
                <a:schemeClr val="accent4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5" name="직사각형 59">
                <a:extLst>
                  <a:ext uri="{FF2B5EF4-FFF2-40B4-BE49-F238E27FC236}">
                    <a16:creationId xmlns:a16="http://schemas.microsoft.com/office/drawing/2014/main" id="{A333811A-0390-461D-8F73-C3FEBEAADAD7}"/>
                  </a:ext>
                </a:extLst>
              </p:cNvPr>
              <p:cNvSpPr/>
              <p:nvPr/>
            </p:nvSpPr>
            <p:spPr>
              <a:xfrm>
                <a:off x="1948025" y="3581970"/>
                <a:ext cx="42549" cy="850978"/>
              </a:xfrm>
              <a:prstGeom prst="rect">
                <a:avLst/>
              </a:prstGeom>
              <a:solidFill>
                <a:schemeClr val="accent4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6" name="Circle: Hollow 15">
                <a:extLst>
                  <a:ext uri="{FF2B5EF4-FFF2-40B4-BE49-F238E27FC236}">
                    <a16:creationId xmlns:a16="http://schemas.microsoft.com/office/drawing/2014/main" id="{7F7ED92E-FC92-488B-BA28-2929598744D7}"/>
                  </a:ext>
                </a:extLst>
              </p:cNvPr>
              <p:cNvSpPr/>
              <p:nvPr/>
            </p:nvSpPr>
            <p:spPr>
              <a:xfrm>
                <a:off x="2243089" y="4426649"/>
                <a:ext cx="323186" cy="323186"/>
              </a:xfrm>
              <a:prstGeom prst="donut">
                <a:avLst>
                  <a:gd name="adj" fmla="val 4191"/>
                </a:avLst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>
                  <a:solidFill>
                    <a:schemeClr val="tx1"/>
                  </a:solidFill>
                </a:endParaRPr>
              </a:p>
            </p:txBody>
          </p:sp>
        </p:grpSp>
      </p:grpSp>
      <p:sp>
        <p:nvSpPr>
          <p:cNvPr id="40" name="Isosceles Triangle 22">
            <a:extLst>
              <a:ext uri="{FF2B5EF4-FFF2-40B4-BE49-F238E27FC236}">
                <a16:creationId xmlns:a16="http://schemas.microsoft.com/office/drawing/2014/main" id="{9786002B-4C73-45AD-85ED-DB28F9CAC727}"/>
              </a:ext>
            </a:extLst>
          </p:cNvPr>
          <p:cNvSpPr/>
          <p:nvPr/>
        </p:nvSpPr>
        <p:spPr>
          <a:xfrm rot="19800000">
            <a:off x="8501307" y="4276181"/>
            <a:ext cx="2372650" cy="1923503"/>
          </a:xfrm>
          <a:custGeom>
            <a:avLst/>
            <a:gdLst>
              <a:gd name="connsiteX0" fmla="*/ 1295747 w 4995280"/>
              <a:gd name="connsiteY0" fmla="*/ 905623 h 4221188"/>
              <a:gd name="connsiteX1" fmla="*/ 1042019 w 4995280"/>
              <a:gd name="connsiteY1" fmla="*/ 973609 h 4221188"/>
              <a:gd name="connsiteX2" fmla="*/ 1110004 w 4995280"/>
              <a:gd name="connsiteY2" fmla="*/ 1227337 h 4221188"/>
              <a:gd name="connsiteX3" fmla="*/ 1363734 w 4995280"/>
              <a:gd name="connsiteY3" fmla="*/ 1159349 h 4221188"/>
              <a:gd name="connsiteX4" fmla="*/ 1295747 w 4995280"/>
              <a:gd name="connsiteY4" fmla="*/ 905623 h 4221188"/>
              <a:gd name="connsiteX5" fmla="*/ 2863670 w 4995280"/>
              <a:gd name="connsiteY5" fmla="*/ 1075337 h 4221188"/>
              <a:gd name="connsiteX6" fmla="*/ 2476544 w 4995280"/>
              <a:gd name="connsiteY6" fmla="*/ 891386 h 4221188"/>
              <a:gd name="connsiteX7" fmla="*/ 2389121 w 4995280"/>
              <a:gd name="connsiteY7" fmla="*/ 874986 h 4221188"/>
              <a:gd name="connsiteX8" fmla="*/ 2317734 w 4995280"/>
              <a:gd name="connsiteY8" fmla="*/ 1082029 h 4221188"/>
              <a:gd name="connsiteX9" fmla="*/ 3205629 w 4995280"/>
              <a:gd name="connsiteY9" fmla="*/ 1594653 h 4221188"/>
              <a:gd name="connsiteX10" fmla="*/ 3357227 w 4995280"/>
              <a:gd name="connsiteY10" fmla="*/ 1446173 h 4221188"/>
              <a:gd name="connsiteX11" fmla="*/ 2863670 w 4995280"/>
              <a:gd name="connsiteY11" fmla="*/ 1075337 h 4221188"/>
              <a:gd name="connsiteX12" fmla="*/ 4568006 w 4995280"/>
              <a:gd name="connsiteY12" fmla="*/ 2045651 h 4221188"/>
              <a:gd name="connsiteX13" fmla="*/ 4524932 w 4995280"/>
              <a:gd name="connsiteY13" fmla="*/ 2024256 h 4221188"/>
              <a:gd name="connsiteX14" fmla="*/ 4376584 w 4995280"/>
              <a:gd name="connsiteY14" fmla="*/ 2109904 h 4221188"/>
              <a:gd name="connsiteX15" fmla="*/ 4462232 w 4995280"/>
              <a:gd name="connsiteY15" fmla="*/ 2258247 h 4221188"/>
              <a:gd name="connsiteX16" fmla="*/ 4610577 w 4995280"/>
              <a:gd name="connsiteY16" fmla="*/ 2172601 h 4221188"/>
              <a:gd name="connsiteX17" fmla="*/ 4568006 w 4995280"/>
              <a:gd name="connsiteY17" fmla="*/ 2045651 h 4221188"/>
              <a:gd name="connsiteX18" fmla="*/ 4995280 w 4995280"/>
              <a:gd name="connsiteY18" fmla="*/ 1981007 h 4221188"/>
              <a:gd name="connsiteX19" fmla="*/ 4937112 w 4995280"/>
              <a:gd name="connsiteY19" fmla="*/ 2070280 h 4221188"/>
              <a:gd name="connsiteX20" fmla="*/ 4678445 w 4995280"/>
              <a:gd name="connsiteY20" fmla="*/ 1985146 h 4221188"/>
              <a:gd name="connsiteX21" fmla="*/ 4727574 w 4995280"/>
              <a:gd name="connsiteY21" fmla="*/ 2203950 h 4221188"/>
              <a:gd name="connsiteX22" fmla="*/ 4430883 w 4995280"/>
              <a:gd name="connsiteY22" fmla="*/ 2375246 h 4221188"/>
              <a:gd name="connsiteX23" fmla="*/ 4259587 w 4995280"/>
              <a:gd name="connsiteY23" fmla="*/ 2078553 h 4221188"/>
              <a:gd name="connsiteX24" fmla="*/ 4378457 w 4995280"/>
              <a:gd name="connsiteY24" fmla="*/ 1928722 h 4221188"/>
              <a:gd name="connsiteX25" fmla="*/ 4281143 w 4995280"/>
              <a:gd name="connsiteY25" fmla="*/ 1925477 h 4221188"/>
              <a:gd name="connsiteX26" fmla="*/ 4111363 w 4995280"/>
              <a:gd name="connsiteY26" fmla="*/ 2010327 h 4221188"/>
              <a:gd name="connsiteX27" fmla="*/ 3937078 w 4995280"/>
              <a:gd name="connsiteY27" fmla="*/ 3001142 h 4221188"/>
              <a:gd name="connsiteX28" fmla="*/ 2864666 w 4995280"/>
              <a:gd name="connsiteY28" fmla="*/ 3621717 h 4221188"/>
              <a:gd name="connsiteX29" fmla="*/ 2346113 w 4995280"/>
              <a:gd name="connsiteY29" fmla="*/ 4221188 h 4221188"/>
              <a:gd name="connsiteX30" fmla="*/ 2043869 w 4995280"/>
              <a:gd name="connsiteY30" fmla="*/ 4046689 h 4221188"/>
              <a:gd name="connsiteX31" fmla="*/ 2232704 w 4995280"/>
              <a:gd name="connsiteY31" fmla="*/ 3502581 h 4221188"/>
              <a:gd name="connsiteX32" fmla="*/ 1545844 w 4995280"/>
              <a:gd name="connsiteY32" fmla="*/ 3182914 h 4221188"/>
              <a:gd name="connsiteX33" fmla="*/ 1187080 w 4995280"/>
              <a:gd name="connsiteY33" fmla="*/ 2940350 h 4221188"/>
              <a:gd name="connsiteX34" fmla="*/ 644563 w 4995280"/>
              <a:gd name="connsiteY34" fmla="*/ 3221269 h 4221188"/>
              <a:gd name="connsiteX35" fmla="*/ 313243 w 4995280"/>
              <a:gd name="connsiteY35" fmla="*/ 3021214 h 4221188"/>
              <a:gd name="connsiteX36" fmla="*/ 758618 w 4995280"/>
              <a:gd name="connsiteY36" fmla="*/ 2520701 h 4221188"/>
              <a:gd name="connsiteX37" fmla="*/ 220359 w 4995280"/>
              <a:gd name="connsiteY37" fmla="*/ 1559552 h 4221188"/>
              <a:gd name="connsiteX38" fmla="*/ 0 w 4995280"/>
              <a:gd name="connsiteY38" fmla="*/ 974235 h 4221188"/>
              <a:gd name="connsiteX39" fmla="*/ 136031 w 4995280"/>
              <a:gd name="connsiteY39" fmla="*/ 632342 h 4221188"/>
              <a:gd name="connsiteX40" fmla="*/ 441680 w 4995280"/>
              <a:gd name="connsiteY40" fmla="*/ 683821 h 4221188"/>
              <a:gd name="connsiteX41" fmla="*/ 615174 w 4995280"/>
              <a:gd name="connsiteY41" fmla="*/ 766457 h 4221188"/>
              <a:gd name="connsiteX42" fmla="*/ 1149669 w 4995280"/>
              <a:gd name="connsiteY42" fmla="*/ 564016 h 4221188"/>
              <a:gd name="connsiteX43" fmla="*/ 1235408 w 4995280"/>
              <a:gd name="connsiteY43" fmla="*/ 0 h 4221188"/>
              <a:gd name="connsiteX44" fmla="*/ 1757574 w 4995280"/>
              <a:gd name="connsiteY44" fmla="*/ 501984 h 4221188"/>
              <a:gd name="connsiteX45" fmla="*/ 2586293 w 4995280"/>
              <a:gd name="connsiteY45" fmla="*/ 651253 h 4221188"/>
              <a:gd name="connsiteX46" fmla="*/ 2586551 w 4995280"/>
              <a:gd name="connsiteY46" fmla="*/ 653057 h 4221188"/>
              <a:gd name="connsiteX47" fmla="*/ 2998334 w 4995280"/>
              <a:gd name="connsiteY47" fmla="*/ 842092 h 4221188"/>
              <a:gd name="connsiteX48" fmla="*/ 3507935 w 4995280"/>
              <a:gd name="connsiteY48" fmla="*/ 1190180 h 4221188"/>
              <a:gd name="connsiteX49" fmla="*/ 4078560 w 4995280"/>
              <a:gd name="connsiteY49" fmla="*/ 1897671 h 4221188"/>
              <a:gd name="connsiteX50" fmla="*/ 4265191 w 4995280"/>
              <a:gd name="connsiteY50" fmla="*/ 1816859 h 4221188"/>
              <a:gd name="connsiteX51" fmla="*/ 4559259 w 4995280"/>
              <a:gd name="connsiteY51" fmla="*/ 1882733 h 4221188"/>
              <a:gd name="connsiteX52" fmla="*/ 4843997 w 4995280"/>
              <a:gd name="connsiteY52" fmla="*/ 1908391 h 4221188"/>
              <a:gd name="connsiteX53" fmla="*/ 4995280 w 4995280"/>
              <a:gd name="connsiteY53" fmla="*/ 1981007 h 4221188"/>
              <a:gd name="connsiteX0" fmla="*/ 1295747 w 4995280"/>
              <a:gd name="connsiteY0" fmla="*/ 905623 h 4221188"/>
              <a:gd name="connsiteX1" fmla="*/ 1042019 w 4995280"/>
              <a:gd name="connsiteY1" fmla="*/ 973609 h 4221188"/>
              <a:gd name="connsiteX2" fmla="*/ 1110004 w 4995280"/>
              <a:gd name="connsiteY2" fmla="*/ 1227337 h 4221188"/>
              <a:gd name="connsiteX3" fmla="*/ 1363734 w 4995280"/>
              <a:gd name="connsiteY3" fmla="*/ 1159349 h 4221188"/>
              <a:gd name="connsiteX4" fmla="*/ 1295747 w 4995280"/>
              <a:gd name="connsiteY4" fmla="*/ 905623 h 4221188"/>
              <a:gd name="connsiteX5" fmla="*/ 2863670 w 4995280"/>
              <a:gd name="connsiteY5" fmla="*/ 1075337 h 4221188"/>
              <a:gd name="connsiteX6" fmla="*/ 2389121 w 4995280"/>
              <a:gd name="connsiteY6" fmla="*/ 874986 h 4221188"/>
              <a:gd name="connsiteX7" fmla="*/ 2317734 w 4995280"/>
              <a:gd name="connsiteY7" fmla="*/ 1082029 h 4221188"/>
              <a:gd name="connsiteX8" fmla="*/ 3205629 w 4995280"/>
              <a:gd name="connsiteY8" fmla="*/ 1594653 h 4221188"/>
              <a:gd name="connsiteX9" fmla="*/ 3357227 w 4995280"/>
              <a:gd name="connsiteY9" fmla="*/ 1446173 h 4221188"/>
              <a:gd name="connsiteX10" fmla="*/ 2863670 w 4995280"/>
              <a:gd name="connsiteY10" fmla="*/ 1075337 h 4221188"/>
              <a:gd name="connsiteX11" fmla="*/ 4568006 w 4995280"/>
              <a:gd name="connsiteY11" fmla="*/ 2045651 h 4221188"/>
              <a:gd name="connsiteX12" fmla="*/ 4524932 w 4995280"/>
              <a:gd name="connsiteY12" fmla="*/ 2024256 h 4221188"/>
              <a:gd name="connsiteX13" fmla="*/ 4376584 w 4995280"/>
              <a:gd name="connsiteY13" fmla="*/ 2109904 h 4221188"/>
              <a:gd name="connsiteX14" fmla="*/ 4462232 w 4995280"/>
              <a:gd name="connsiteY14" fmla="*/ 2258247 h 4221188"/>
              <a:gd name="connsiteX15" fmla="*/ 4610577 w 4995280"/>
              <a:gd name="connsiteY15" fmla="*/ 2172601 h 4221188"/>
              <a:gd name="connsiteX16" fmla="*/ 4568006 w 4995280"/>
              <a:gd name="connsiteY16" fmla="*/ 2045651 h 4221188"/>
              <a:gd name="connsiteX17" fmla="*/ 4995280 w 4995280"/>
              <a:gd name="connsiteY17" fmla="*/ 1981007 h 4221188"/>
              <a:gd name="connsiteX18" fmla="*/ 4937112 w 4995280"/>
              <a:gd name="connsiteY18" fmla="*/ 2070280 h 4221188"/>
              <a:gd name="connsiteX19" fmla="*/ 4678445 w 4995280"/>
              <a:gd name="connsiteY19" fmla="*/ 1985146 h 4221188"/>
              <a:gd name="connsiteX20" fmla="*/ 4727574 w 4995280"/>
              <a:gd name="connsiteY20" fmla="*/ 2203950 h 4221188"/>
              <a:gd name="connsiteX21" fmla="*/ 4430883 w 4995280"/>
              <a:gd name="connsiteY21" fmla="*/ 2375246 h 4221188"/>
              <a:gd name="connsiteX22" fmla="*/ 4259587 w 4995280"/>
              <a:gd name="connsiteY22" fmla="*/ 2078553 h 4221188"/>
              <a:gd name="connsiteX23" fmla="*/ 4378457 w 4995280"/>
              <a:gd name="connsiteY23" fmla="*/ 1928722 h 4221188"/>
              <a:gd name="connsiteX24" fmla="*/ 4281143 w 4995280"/>
              <a:gd name="connsiteY24" fmla="*/ 1925477 h 4221188"/>
              <a:gd name="connsiteX25" fmla="*/ 4111363 w 4995280"/>
              <a:gd name="connsiteY25" fmla="*/ 2010327 h 4221188"/>
              <a:gd name="connsiteX26" fmla="*/ 3937078 w 4995280"/>
              <a:gd name="connsiteY26" fmla="*/ 3001142 h 4221188"/>
              <a:gd name="connsiteX27" fmla="*/ 2864666 w 4995280"/>
              <a:gd name="connsiteY27" fmla="*/ 3621717 h 4221188"/>
              <a:gd name="connsiteX28" fmla="*/ 2346113 w 4995280"/>
              <a:gd name="connsiteY28" fmla="*/ 4221188 h 4221188"/>
              <a:gd name="connsiteX29" fmla="*/ 2043869 w 4995280"/>
              <a:gd name="connsiteY29" fmla="*/ 4046689 h 4221188"/>
              <a:gd name="connsiteX30" fmla="*/ 2232704 w 4995280"/>
              <a:gd name="connsiteY30" fmla="*/ 3502581 h 4221188"/>
              <a:gd name="connsiteX31" fmla="*/ 1545844 w 4995280"/>
              <a:gd name="connsiteY31" fmla="*/ 3182914 h 4221188"/>
              <a:gd name="connsiteX32" fmla="*/ 1187080 w 4995280"/>
              <a:gd name="connsiteY32" fmla="*/ 2940350 h 4221188"/>
              <a:gd name="connsiteX33" fmla="*/ 644563 w 4995280"/>
              <a:gd name="connsiteY33" fmla="*/ 3221269 h 4221188"/>
              <a:gd name="connsiteX34" fmla="*/ 313243 w 4995280"/>
              <a:gd name="connsiteY34" fmla="*/ 3021214 h 4221188"/>
              <a:gd name="connsiteX35" fmla="*/ 758618 w 4995280"/>
              <a:gd name="connsiteY35" fmla="*/ 2520701 h 4221188"/>
              <a:gd name="connsiteX36" fmla="*/ 220359 w 4995280"/>
              <a:gd name="connsiteY36" fmla="*/ 1559552 h 4221188"/>
              <a:gd name="connsiteX37" fmla="*/ 0 w 4995280"/>
              <a:gd name="connsiteY37" fmla="*/ 974235 h 4221188"/>
              <a:gd name="connsiteX38" fmla="*/ 136031 w 4995280"/>
              <a:gd name="connsiteY38" fmla="*/ 632342 h 4221188"/>
              <a:gd name="connsiteX39" fmla="*/ 441680 w 4995280"/>
              <a:gd name="connsiteY39" fmla="*/ 683821 h 4221188"/>
              <a:gd name="connsiteX40" fmla="*/ 615174 w 4995280"/>
              <a:gd name="connsiteY40" fmla="*/ 766457 h 4221188"/>
              <a:gd name="connsiteX41" fmla="*/ 1149669 w 4995280"/>
              <a:gd name="connsiteY41" fmla="*/ 564016 h 4221188"/>
              <a:gd name="connsiteX42" fmla="*/ 1235408 w 4995280"/>
              <a:gd name="connsiteY42" fmla="*/ 0 h 4221188"/>
              <a:gd name="connsiteX43" fmla="*/ 1757574 w 4995280"/>
              <a:gd name="connsiteY43" fmla="*/ 501984 h 4221188"/>
              <a:gd name="connsiteX44" fmla="*/ 2586293 w 4995280"/>
              <a:gd name="connsiteY44" fmla="*/ 651253 h 4221188"/>
              <a:gd name="connsiteX45" fmla="*/ 2586551 w 4995280"/>
              <a:gd name="connsiteY45" fmla="*/ 653057 h 4221188"/>
              <a:gd name="connsiteX46" fmla="*/ 2998334 w 4995280"/>
              <a:gd name="connsiteY46" fmla="*/ 842092 h 4221188"/>
              <a:gd name="connsiteX47" fmla="*/ 3507935 w 4995280"/>
              <a:gd name="connsiteY47" fmla="*/ 1190180 h 4221188"/>
              <a:gd name="connsiteX48" fmla="*/ 4078560 w 4995280"/>
              <a:gd name="connsiteY48" fmla="*/ 1897671 h 4221188"/>
              <a:gd name="connsiteX49" fmla="*/ 4265191 w 4995280"/>
              <a:gd name="connsiteY49" fmla="*/ 1816859 h 4221188"/>
              <a:gd name="connsiteX50" fmla="*/ 4559259 w 4995280"/>
              <a:gd name="connsiteY50" fmla="*/ 1882733 h 4221188"/>
              <a:gd name="connsiteX51" fmla="*/ 4843997 w 4995280"/>
              <a:gd name="connsiteY51" fmla="*/ 1908391 h 4221188"/>
              <a:gd name="connsiteX52" fmla="*/ 4995280 w 4995280"/>
              <a:gd name="connsiteY52" fmla="*/ 1981007 h 4221188"/>
              <a:gd name="connsiteX0" fmla="*/ 1295747 w 4995280"/>
              <a:gd name="connsiteY0" fmla="*/ 905623 h 4221188"/>
              <a:gd name="connsiteX1" fmla="*/ 1042019 w 4995280"/>
              <a:gd name="connsiteY1" fmla="*/ 973609 h 4221188"/>
              <a:gd name="connsiteX2" fmla="*/ 1110004 w 4995280"/>
              <a:gd name="connsiteY2" fmla="*/ 1227337 h 4221188"/>
              <a:gd name="connsiteX3" fmla="*/ 1363734 w 4995280"/>
              <a:gd name="connsiteY3" fmla="*/ 1159349 h 4221188"/>
              <a:gd name="connsiteX4" fmla="*/ 1295747 w 4995280"/>
              <a:gd name="connsiteY4" fmla="*/ 905623 h 4221188"/>
              <a:gd name="connsiteX5" fmla="*/ 3357227 w 4995280"/>
              <a:gd name="connsiteY5" fmla="*/ 1446173 h 4221188"/>
              <a:gd name="connsiteX6" fmla="*/ 2389121 w 4995280"/>
              <a:gd name="connsiteY6" fmla="*/ 874986 h 4221188"/>
              <a:gd name="connsiteX7" fmla="*/ 2317734 w 4995280"/>
              <a:gd name="connsiteY7" fmla="*/ 1082029 h 4221188"/>
              <a:gd name="connsiteX8" fmla="*/ 3205629 w 4995280"/>
              <a:gd name="connsiteY8" fmla="*/ 1594653 h 4221188"/>
              <a:gd name="connsiteX9" fmla="*/ 3357227 w 4995280"/>
              <a:gd name="connsiteY9" fmla="*/ 1446173 h 4221188"/>
              <a:gd name="connsiteX10" fmla="*/ 4568006 w 4995280"/>
              <a:gd name="connsiteY10" fmla="*/ 2045651 h 4221188"/>
              <a:gd name="connsiteX11" fmla="*/ 4524932 w 4995280"/>
              <a:gd name="connsiteY11" fmla="*/ 2024256 h 4221188"/>
              <a:gd name="connsiteX12" fmla="*/ 4376584 w 4995280"/>
              <a:gd name="connsiteY12" fmla="*/ 2109904 h 4221188"/>
              <a:gd name="connsiteX13" fmla="*/ 4462232 w 4995280"/>
              <a:gd name="connsiteY13" fmla="*/ 2258247 h 4221188"/>
              <a:gd name="connsiteX14" fmla="*/ 4610577 w 4995280"/>
              <a:gd name="connsiteY14" fmla="*/ 2172601 h 4221188"/>
              <a:gd name="connsiteX15" fmla="*/ 4568006 w 4995280"/>
              <a:gd name="connsiteY15" fmla="*/ 2045651 h 4221188"/>
              <a:gd name="connsiteX16" fmla="*/ 4995280 w 4995280"/>
              <a:gd name="connsiteY16" fmla="*/ 1981007 h 4221188"/>
              <a:gd name="connsiteX17" fmla="*/ 4937112 w 4995280"/>
              <a:gd name="connsiteY17" fmla="*/ 2070280 h 4221188"/>
              <a:gd name="connsiteX18" fmla="*/ 4678445 w 4995280"/>
              <a:gd name="connsiteY18" fmla="*/ 1985146 h 4221188"/>
              <a:gd name="connsiteX19" fmla="*/ 4727574 w 4995280"/>
              <a:gd name="connsiteY19" fmla="*/ 2203950 h 4221188"/>
              <a:gd name="connsiteX20" fmla="*/ 4430883 w 4995280"/>
              <a:gd name="connsiteY20" fmla="*/ 2375246 h 4221188"/>
              <a:gd name="connsiteX21" fmla="*/ 4259587 w 4995280"/>
              <a:gd name="connsiteY21" fmla="*/ 2078553 h 4221188"/>
              <a:gd name="connsiteX22" fmla="*/ 4378457 w 4995280"/>
              <a:gd name="connsiteY22" fmla="*/ 1928722 h 4221188"/>
              <a:gd name="connsiteX23" fmla="*/ 4281143 w 4995280"/>
              <a:gd name="connsiteY23" fmla="*/ 1925477 h 4221188"/>
              <a:gd name="connsiteX24" fmla="*/ 4111363 w 4995280"/>
              <a:gd name="connsiteY24" fmla="*/ 2010327 h 4221188"/>
              <a:gd name="connsiteX25" fmla="*/ 3937078 w 4995280"/>
              <a:gd name="connsiteY25" fmla="*/ 3001142 h 4221188"/>
              <a:gd name="connsiteX26" fmla="*/ 2864666 w 4995280"/>
              <a:gd name="connsiteY26" fmla="*/ 3621717 h 4221188"/>
              <a:gd name="connsiteX27" fmla="*/ 2346113 w 4995280"/>
              <a:gd name="connsiteY27" fmla="*/ 4221188 h 4221188"/>
              <a:gd name="connsiteX28" fmla="*/ 2043869 w 4995280"/>
              <a:gd name="connsiteY28" fmla="*/ 4046689 h 4221188"/>
              <a:gd name="connsiteX29" fmla="*/ 2232704 w 4995280"/>
              <a:gd name="connsiteY29" fmla="*/ 3502581 h 4221188"/>
              <a:gd name="connsiteX30" fmla="*/ 1545844 w 4995280"/>
              <a:gd name="connsiteY30" fmla="*/ 3182914 h 4221188"/>
              <a:gd name="connsiteX31" fmla="*/ 1187080 w 4995280"/>
              <a:gd name="connsiteY31" fmla="*/ 2940350 h 4221188"/>
              <a:gd name="connsiteX32" fmla="*/ 644563 w 4995280"/>
              <a:gd name="connsiteY32" fmla="*/ 3221269 h 4221188"/>
              <a:gd name="connsiteX33" fmla="*/ 313243 w 4995280"/>
              <a:gd name="connsiteY33" fmla="*/ 3021214 h 4221188"/>
              <a:gd name="connsiteX34" fmla="*/ 758618 w 4995280"/>
              <a:gd name="connsiteY34" fmla="*/ 2520701 h 4221188"/>
              <a:gd name="connsiteX35" fmla="*/ 220359 w 4995280"/>
              <a:gd name="connsiteY35" fmla="*/ 1559552 h 4221188"/>
              <a:gd name="connsiteX36" fmla="*/ 0 w 4995280"/>
              <a:gd name="connsiteY36" fmla="*/ 974235 h 4221188"/>
              <a:gd name="connsiteX37" fmla="*/ 136031 w 4995280"/>
              <a:gd name="connsiteY37" fmla="*/ 632342 h 4221188"/>
              <a:gd name="connsiteX38" fmla="*/ 441680 w 4995280"/>
              <a:gd name="connsiteY38" fmla="*/ 683821 h 4221188"/>
              <a:gd name="connsiteX39" fmla="*/ 615174 w 4995280"/>
              <a:gd name="connsiteY39" fmla="*/ 766457 h 4221188"/>
              <a:gd name="connsiteX40" fmla="*/ 1149669 w 4995280"/>
              <a:gd name="connsiteY40" fmla="*/ 564016 h 4221188"/>
              <a:gd name="connsiteX41" fmla="*/ 1235408 w 4995280"/>
              <a:gd name="connsiteY41" fmla="*/ 0 h 4221188"/>
              <a:gd name="connsiteX42" fmla="*/ 1757574 w 4995280"/>
              <a:gd name="connsiteY42" fmla="*/ 501984 h 4221188"/>
              <a:gd name="connsiteX43" fmla="*/ 2586293 w 4995280"/>
              <a:gd name="connsiteY43" fmla="*/ 651253 h 4221188"/>
              <a:gd name="connsiteX44" fmla="*/ 2586551 w 4995280"/>
              <a:gd name="connsiteY44" fmla="*/ 653057 h 4221188"/>
              <a:gd name="connsiteX45" fmla="*/ 2998334 w 4995280"/>
              <a:gd name="connsiteY45" fmla="*/ 842092 h 4221188"/>
              <a:gd name="connsiteX46" fmla="*/ 3507935 w 4995280"/>
              <a:gd name="connsiteY46" fmla="*/ 1190180 h 4221188"/>
              <a:gd name="connsiteX47" fmla="*/ 4078560 w 4995280"/>
              <a:gd name="connsiteY47" fmla="*/ 1897671 h 4221188"/>
              <a:gd name="connsiteX48" fmla="*/ 4265191 w 4995280"/>
              <a:gd name="connsiteY48" fmla="*/ 1816859 h 4221188"/>
              <a:gd name="connsiteX49" fmla="*/ 4559259 w 4995280"/>
              <a:gd name="connsiteY49" fmla="*/ 1882733 h 4221188"/>
              <a:gd name="connsiteX50" fmla="*/ 4843997 w 4995280"/>
              <a:gd name="connsiteY50" fmla="*/ 1908391 h 4221188"/>
              <a:gd name="connsiteX51" fmla="*/ 4995280 w 4995280"/>
              <a:gd name="connsiteY51" fmla="*/ 1981007 h 4221188"/>
              <a:gd name="connsiteX0" fmla="*/ 1295747 w 4995280"/>
              <a:gd name="connsiteY0" fmla="*/ 905623 h 4221188"/>
              <a:gd name="connsiteX1" fmla="*/ 1042019 w 4995280"/>
              <a:gd name="connsiteY1" fmla="*/ 973609 h 4221188"/>
              <a:gd name="connsiteX2" fmla="*/ 1110004 w 4995280"/>
              <a:gd name="connsiteY2" fmla="*/ 1227337 h 4221188"/>
              <a:gd name="connsiteX3" fmla="*/ 1363734 w 4995280"/>
              <a:gd name="connsiteY3" fmla="*/ 1159349 h 4221188"/>
              <a:gd name="connsiteX4" fmla="*/ 1295747 w 4995280"/>
              <a:gd name="connsiteY4" fmla="*/ 905623 h 4221188"/>
              <a:gd name="connsiteX5" fmla="*/ 3357227 w 4995280"/>
              <a:gd name="connsiteY5" fmla="*/ 1446173 h 4221188"/>
              <a:gd name="connsiteX6" fmla="*/ 2389121 w 4995280"/>
              <a:gd name="connsiteY6" fmla="*/ 874986 h 4221188"/>
              <a:gd name="connsiteX7" fmla="*/ 2317734 w 4995280"/>
              <a:gd name="connsiteY7" fmla="*/ 1082029 h 4221188"/>
              <a:gd name="connsiteX8" fmla="*/ 3205629 w 4995280"/>
              <a:gd name="connsiteY8" fmla="*/ 1594653 h 4221188"/>
              <a:gd name="connsiteX9" fmla="*/ 3357227 w 4995280"/>
              <a:gd name="connsiteY9" fmla="*/ 1446173 h 4221188"/>
              <a:gd name="connsiteX10" fmla="*/ 4568006 w 4995280"/>
              <a:gd name="connsiteY10" fmla="*/ 2045651 h 4221188"/>
              <a:gd name="connsiteX11" fmla="*/ 4524932 w 4995280"/>
              <a:gd name="connsiteY11" fmla="*/ 2024256 h 4221188"/>
              <a:gd name="connsiteX12" fmla="*/ 4376584 w 4995280"/>
              <a:gd name="connsiteY12" fmla="*/ 2109904 h 4221188"/>
              <a:gd name="connsiteX13" fmla="*/ 4462232 w 4995280"/>
              <a:gd name="connsiteY13" fmla="*/ 2258247 h 4221188"/>
              <a:gd name="connsiteX14" fmla="*/ 4610577 w 4995280"/>
              <a:gd name="connsiteY14" fmla="*/ 2172601 h 4221188"/>
              <a:gd name="connsiteX15" fmla="*/ 4568006 w 4995280"/>
              <a:gd name="connsiteY15" fmla="*/ 2045651 h 4221188"/>
              <a:gd name="connsiteX16" fmla="*/ 4995280 w 4995280"/>
              <a:gd name="connsiteY16" fmla="*/ 1981007 h 4221188"/>
              <a:gd name="connsiteX17" fmla="*/ 4937112 w 4995280"/>
              <a:gd name="connsiteY17" fmla="*/ 2070280 h 4221188"/>
              <a:gd name="connsiteX18" fmla="*/ 4678445 w 4995280"/>
              <a:gd name="connsiteY18" fmla="*/ 1985146 h 4221188"/>
              <a:gd name="connsiteX19" fmla="*/ 4727574 w 4995280"/>
              <a:gd name="connsiteY19" fmla="*/ 2203950 h 4221188"/>
              <a:gd name="connsiteX20" fmla="*/ 4430883 w 4995280"/>
              <a:gd name="connsiteY20" fmla="*/ 2375246 h 4221188"/>
              <a:gd name="connsiteX21" fmla="*/ 4259587 w 4995280"/>
              <a:gd name="connsiteY21" fmla="*/ 2078553 h 4221188"/>
              <a:gd name="connsiteX22" fmla="*/ 4378457 w 4995280"/>
              <a:gd name="connsiteY22" fmla="*/ 1928722 h 4221188"/>
              <a:gd name="connsiteX23" fmla="*/ 4281143 w 4995280"/>
              <a:gd name="connsiteY23" fmla="*/ 1925477 h 4221188"/>
              <a:gd name="connsiteX24" fmla="*/ 4111363 w 4995280"/>
              <a:gd name="connsiteY24" fmla="*/ 2010327 h 4221188"/>
              <a:gd name="connsiteX25" fmla="*/ 3937078 w 4995280"/>
              <a:gd name="connsiteY25" fmla="*/ 3001142 h 4221188"/>
              <a:gd name="connsiteX26" fmla="*/ 2864666 w 4995280"/>
              <a:gd name="connsiteY26" fmla="*/ 3621717 h 4221188"/>
              <a:gd name="connsiteX27" fmla="*/ 2346113 w 4995280"/>
              <a:gd name="connsiteY27" fmla="*/ 4221188 h 4221188"/>
              <a:gd name="connsiteX28" fmla="*/ 2043869 w 4995280"/>
              <a:gd name="connsiteY28" fmla="*/ 4046689 h 4221188"/>
              <a:gd name="connsiteX29" fmla="*/ 2232704 w 4995280"/>
              <a:gd name="connsiteY29" fmla="*/ 3502581 h 4221188"/>
              <a:gd name="connsiteX30" fmla="*/ 1545844 w 4995280"/>
              <a:gd name="connsiteY30" fmla="*/ 3182914 h 4221188"/>
              <a:gd name="connsiteX31" fmla="*/ 1187080 w 4995280"/>
              <a:gd name="connsiteY31" fmla="*/ 2940350 h 4221188"/>
              <a:gd name="connsiteX32" fmla="*/ 644563 w 4995280"/>
              <a:gd name="connsiteY32" fmla="*/ 3221269 h 4221188"/>
              <a:gd name="connsiteX33" fmla="*/ 313243 w 4995280"/>
              <a:gd name="connsiteY33" fmla="*/ 3021214 h 4221188"/>
              <a:gd name="connsiteX34" fmla="*/ 758618 w 4995280"/>
              <a:gd name="connsiteY34" fmla="*/ 2520701 h 4221188"/>
              <a:gd name="connsiteX35" fmla="*/ 220359 w 4995280"/>
              <a:gd name="connsiteY35" fmla="*/ 1559552 h 4221188"/>
              <a:gd name="connsiteX36" fmla="*/ 0 w 4995280"/>
              <a:gd name="connsiteY36" fmla="*/ 974235 h 4221188"/>
              <a:gd name="connsiteX37" fmla="*/ 136031 w 4995280"/>
              <a:gd name="connsiteY37" fmla="*/ 632342 h 4221188"/>
              <a:gd name="connsiteX38" fmla="*/ 441680 w 4995280"/>
              <a:gd name="connsiteY38" fmla="*/ 683821 h 4221188"/>
              <a:gd name="connsiteX39" fmla="*/ 615174 w 4995280"/>
              <a:gd name="connsiteY39" fmla="*/ 766457 h 4221188"/>
              <a:gd name="connsiteX40" fmla="*/ 1149669 w 4995280"/>
              <a:gd name="connsiteY40" fmla="*/ 564016 h 4221188"/>
              <a:gd name="connsiteX41" fmla="*/ 1235408 w 4995280"/>
              <a:gd name="connsiteY41" fmla="*/ 0 h 4221188"/>
              <a:gd name="connsiteX42" fmla="*/ 1757574 w 4995280"/>
              <a:gd name="connsiteY42" fmla="*/ 501984 h 4221188"/>
              <a:gd name="connsiteX43" fmla="*/ 2586293 w 4995280"/>
              <a:gd name="connsiteY43" fmla="*/ 651253 h 4221188"/>
              <a:gd name="connsiteX44" fmla="*/ 2586551 w 4995280"/>
              <a:gd name="connsiteY44" fmla="*/ 653057 h 4221188"/>
              <a:gd name="connsiteX45" fmla="*/ 2998334 w 4995280"/>
              <a:gd name="connsiteY45" fmla="*/ 842092 h 4221188"/>
              <a:gd name="connsiteX46" fmla="*/ 3507935 w 4995280"/>
              <a:gd name="connsiteY46" fmla="*/ 1190180 h 4221188"/>
              <a:gd name="connsiteX47" fmla="*/ 4078560 w 4995280"/>
              <a:gd name="connsiteY47" fmla="*/ 1897671 h 4221188"/>
              <a:gd name="connsiteX48" fmla="*/ 4265191 w 4995280"/>
              <a:gd name="connsiteY48" fmla="*/ 1816859 h 4221188"/>
              <a:gd name="connsiteX49" fmla="*/ 4559259 w 4995280"/>
              <a:gd name="connsiteY49" fmla="*/ 1882733 h 4221188"/>
              <a:gd name="connsiteX50" fmla="*/ 4843997 w 4995280"/>
              <a:gd name="connsiteY50" fmla="*/ 1908391 h 4221188"/>
              <a:gd name="connsiteX51" fmla="*/ 4995280 w 4995280"/>
              <a:gd name="connsiteY51" fmla="*/ 1981007 h 4221188"/>
              <a:gd name="connsiteX0" fmla="*/ 1295747 w 4995280"/>
              <a:gd name="connsiteY0" fmla="*/ 905623 h 4221188"/>
              <a:gd name="connsiteX1" fmla="*/ 1042019 w 4995280"/>
              <a:gd name="connsiteY1" fmla="*/ 973609 h 4221188"/>
              <a:gd name="connsiteX2" fmla="*/ 1110004 w 4995280"/>
              <a:gd name="connsiteY2" fmla="*/ 1227337 h 4221188"/>
              <a:gd name="connsiteX3" fmla="*/ 1363734 w 4995280"/>
              <a:gd name="connsiteY3" fmla="*/ 1159349 h 4221188"/>
              <a:gd name="connsiteX4" fmla="*/ 1295747 w 4995280"/>
              <a:gd name="connsiteY4" fmla="*/ 905623 h 4221188"/>
              <a:gd name="connsiteX5" fmla="*/ 3357227 w 4995280"/>
              <a:gd name="connsiteY5" fmla="*/ 1446173 h 4221188"/>
              <a:gd name="connsiteX6" fmla="*/ 2389121 w 4995280"/>
              <a:gd name="connsiteY6" fmla="*/ 874986 h 4221188"/>
              <a:gd name="connsiteX7" fmla="*/ 2317734 w 4995280"/>
              <a:gd name="connsiteY7" fmla="*/ 1082029 h 4221188"/>
              <a:gd name="connsiteX8" fmla="*/ 3205629 w 4995280"/>
              <a:gd name="connsiteY8" fmla="*/ 1594653 h 4221188"/>
              <a:gd name="connsiteX9" fmla="*/ 3357227 w 4995280"/>
              <a:gd name="connsiteY9" fmla="*/ 1446173 h 4221188"/>
              <a:gd name="connsiteX10" fmla="*/ 4568006 w 4995280"/>
              <a:gd name="connsiteY10" fmla="*/ 2045651 h 4221188"/>
              <a:gd name="connsiteX11" fmla="*/ 4524932 w 4995280"/>
              <a:gd name="connsiteY11" fmla="*/ 2024256 h 4221188"/>
              <a:gd name="connsiteX12" fmla="*/ 4376584 w 4995280"/>
              <a:gd name="connsiteY12" fmla="*/ 2109904 h 4221188"/>
              <a:gd name="connsiteX13" fmla="*/ 4462232 w 4995280"/>
              <a:gd name="connsiteY13" fmla="*/ 2258247 h 4221188"/>
              <a:gd name="connsiteX14" fmla="*/ 4610577 w 4995280"/>
              <a:gd name="connsiteY14" fmla="*/ 2172601 h 4221188"/>
              <a:gd name="connsiteX15" fmla="*/ 4568006 w 4995280"/>
              <a:gd name="connsiteY15" fmla="*/ 2045651 h 4221188"/>
              <a:gd name="connsiteX16" fmla="*/ 4995280 w 4995280"/>
              <a:gd name="connsiteY16" fmla="*/ 1981007 h 4221188"/>
              <a:gd name="connsiteX17" fmla="*/ 4937112 w 4995280"/>
              <a:gd name="connsiteY17" fmla="*/ 2070280 h 4221188"/>
              <a:gd name="connsiteX18" fmla="*/ 4678445 w 4995280"/>
              <a:gd name="connsiteY18" fmla="*/ 1985146 h 4221188"/>
              <a:gd name="connsiteX19" fmla="*/ 4727574 w 4995280"/>
              <a:gd name="connsiteY19" fmla="*/ 2203950 h 4221188"/>
              <a:gd name="connsiteX20" fmla="*/ 4430883 w 4995280"/>
              <a:gd name="connsiteY20" fmla="*/ 2375246 h 4221188"/>
              <a:gd name="connsiteX21" fmla="*/ 4259587 w 4995280"/>
              <a:gd name="connsiteY21" fmla="*/ 2078553 h 4221188"/>
              <a:gd name="connsiteX22" fmla="*/ 4378457 w 4995280"/>
              <a:gd name="connsiteY22" fmla="*/ 1928722 h 4221188"/>
              <a:gd name="connsiteX23" fmla="*/ 4281143 w 4995280"/>
              <a:gd name="connsiteY23" fmla="*/ 1925477 h 4221188"/>
              <a:gd name="connsiteX24" fmla="*/ 4111363 w 4995280"/>
              <a:gd name="connsiteY24" fmla="*/ 2010327 h 4221188"/>
              <a:gd name="connsiteX25" fmla="*/ 3937078 w 4995280"/>
              <a:gd name="connsiteY25" fmla="*/ 3001142 h 4221188"/>
              <a:gd name="connsiteX26" fmla="*/ 2864666 w 4995280"/>
              <a:gd name="connsiteY26" fmla="*/ 3621717 h 4221188"/>
              <a:gd name="connsiteX27" fmla="*/ 2346113 w 4995280"/>
              <a:gd name="connsiteY27" fmla="*/ 4221188 h 4221188"/>
              <a:gd name="connsiteX28" fmla="*/ 2043869 w 4995280"/>
              <a:gd name="connsiteY28" fmla="*/ 4046689 h 4221188"/>
              <a:gd name="connsiteX29" fmla="*/ 2232704 w 4995280"/>
              <a:gd name="connsiteY29" fmla="*/ 3502581 h 4221188"/>
              <a:gd name="connsiteX30" fmla="*/ 1545844 w 4995280"/>
              <a:gd name="connsiteY30" fmla="*/ 3182914 h 4221188"/>
              <a:gd name="connsiteX31" fmla="*/ 1187080 w 4995280"/>
              <a:gd name="connsiteY31" fmla="*/ 2940350 h 4221188"/>
              <a:gd name="connsiteX32" fmla="*/ 644563 w 4995280"/>
              <a:gd name="connsiteY32" fmla="*/ 3221269 h 4221188"/>
              <a:gd name="connsiteX33" fmla="*/ 313243 w 4995280"/>
              <a:gd name="connsiteY33" fmla="*/ 3021214 h 4221188"/>
              <a:gd name="connsiteX34" fmla="*/ 758618 w 4995280"/>
              <a:gd name="connsiteY34" fmla="*/ 2520701 h 4221188"/>
              <a:gd name="connsiteX35" fmla="*/ 220359 w 4995280"/>
              <a:gd name="connsiteY35" fmla="*/ 1559552 h 4221188"/>
              <a:gd name="connsiteX36" fmla="*/ 0 w 4995280"/>
              <a:gd name="connsiteY36" fmla="*/ 974235 h 4221188"/>
              <a:gd name="connsiteX37" fmla="*/ 136031 w 4995280"/>
              <a:gd name="connsiteY37" fmla="*/ 632342 h 4221188"/>
              <a:gd name="connsiteX38" fmla="*/ 441680 w 4995280"/>
              <a:gd name="connsiteY38" fmla="*/ 683821 h 4221188"/>
              <a:gd name="connsiteX39" fmla="*/ 615174 w 4995280"/>
              <a:gd name="connsiteY39" fmla="*/ 766457 h 4221188"/>
              <a:gd name="connsiteX40" fmla="*/ 1149669 w 4995280"/>
              <a:gd name="connsiteY40" fmla="*/ 564016 h 4221188"/>
              <a:gd name="connsiteX41" fmla="*/ 1235408 w 4995280"/>
              <a:gd name="connsiteY41" fmla="*/ 0 h 4221188"/>
              <a:gd name="connsiteX42" fmla="*/ 1757574 w 4995280"/>
              <a:gd name="connsiteY42" fmla="*/ 501984 h 4221188"/>
              <a:gd name="connsiteX43" fmla="*/ 2586293 w 4995280"/>
              <a:gd name="connsiteY43" fmla="*/ 651253 h 4221188"/>
              <a:gd name="connsiteX44" fmla="*/ 2586551 w 4995280"/>
              <a:gd name="connsiteY44" fmla="*/ 653057 h 4221188"/>
              <a:gd name="connsiteX45" fmla="*/ 2998334 w 4995280"/>
              <a:gd name="connsiteY45" fmla="*/ 842092 h 4221188"/>
              <a:gd name="connsiteX46" fmla="*/ 3507935 w 4995280"/>
              <a:gd name="connsiteY46" fmla="*/ 1190180 h 4221188"/>
              <a:gd name="connsiteX47" fmla="*/ 4078560 w 4995280"/>
              <a:gd name="connsiteY47" fmla="*/ 1897671 h 4221188"/>
              <a:gd name="connsiteX48" fmla="*/ 4265191 w 4995280"/>
              <a:gd name="connsiteY48" fmla="*/ 1816859 h 4221188"/>
              <a:gd name="connsiteX49" fmla="*/ 4559259 w 4995280"/>
              <a:gd name="connsiteY49" fmla="*/ 1882733 h 4221188"/>
              <a:gd name="connsiteX50" fmla="*/ 4843997 w 4995280"/>
              <a:gd name="connsiteY50" fmla="*/ 1908391 h 4221188"/>
              <a:gd name="connsiteX51" fmla="*/ 4995280 w 4995280"/>
              <a:gd name="connsiteY51" fmla="*/ 1981007 h 4221188"/>
              <a:gd name="connsiteX0" fmla="*/ 1295747 w 4995280"/>
              <a:gd name="connsiteY0" fmla="*/ 905623 h 4221188"/>
              <a:gd name="connsiteX1" fmla="*/ 1042019 w 4995280"/>
              <a:gd name="connsiteY1" fmla="*/ 973609 h 4221188"/>
              <a:gd name="connsiteX2" fmla="*/ 1110004 w 4995280"/>
              <a:gd name="connsiteY2" fmla="*/ 1227337 h 4221188"/>
              <a:gd name="connsiteX3" fmla="*/ 1363734 w 4995280"/>
              <a:gd name="connsiteY3" fmla="*/ 1159349 h 4221188"/>
              <a:gd name="connsiteX4" fmla="*/ 1295747 w 4995280"/>
              <a:gd name="connsiteY4" fmla="*/ 905623 h 4221188"/>
              <a:gd name="connsiteX5" fmla="*/ 3357227 w 4995280"/>
              <a:gd name="connsiteY5" fmla="*/ 1446173 h 4221188"/>
              <a:gd name="connsiteX6" fmla="*/ 2389121 w 4995280"/>
              <a:gd name="connsiteY6" fmla="*/ 874986 h 4221188"/>
              <a:gd name="connsiteX7" fmla="*/ 2317734 w 4995280"/>
              <a:gd name="connsiteY7" fmla="*/ 1082029 h 4221188"/>
              <a:gd name="connsiteX8" fmla="*/ 3205629 w 4995280"/>
              <a:gd name="connsiteY8" fmla="*/ 1594653 h 4221188"/>
              <a:gd name="connsiteX9" fmla="*/ 3357227 w 4995280"/>
              <a:gd name="connsiteY9" fmla="*/ 1446173 h 4221188"/>
              <a:gd name="connsiteX10" fmla="*/ 4568006 w 4995280"/>
              <a:gd name="connsiteY10" fmla="*/ 2045651 h 4221188"/>
              <a:gd name="connsiteX11" fmla="*/ 4524932 w 4995280"/>
              <a:gd name="connsiteY11" fmla="*/ 2024256 h 4221188"/>
              <a:gd name="connsiteX12" fmla="*/ 4376584 w 4995280"/>
              <a:gd name="connsiteY12" fmla="*/ 2109904 h 4221188"/>
              <a:gd name="connsiteX13" fmla="*/ 4462232 w 4995280"/>
              <a:gd name="connsiteY13" fmla="*/ 2258247 h 4221188"/>
              <a:gd name="connsiteX14" fmla="*/ 4610577 w 4995280"/>
              <a:gd name="connsiteY14" fmla="*/ 2172601 h 4221188"/>
              <a:gd name="connsiteX15" fmla="*/ 4568006 w 4995280"/>
              <a:gd name="connsiteY15" fmla="*/ 2045651 h 4221188"/>
              <a:gd name="connsiteX16" fmla="*/ 4995280 w 4995280"/>
              <a:gd name="connsiteY16" fmla="*/ 1981007 h 4221188"/>
              <a:gd name="connsiteX17" fmla="*/ 4937112 w 4995280"/>
              <a:gd name="connsiteY17" fmla="*/ 2070280 h 4221188"/>
              <a:gd name="connsiteX18" fmla="*/ 4678445 w 4995280"/>
              <a:gd name="connsiteY18" fmla="*/ 1985146 h 4221188"/>
              <a:gd name="connsiteX19" fmla="*/ 4727574 w 4995280"/>
              <a:gd name="connsiteY19" fmla="*/ 2203950 h 4221188"/>
              <a:gd name="connsiteX20" fmla="*/ 4430883 w 4995280"/>
              <a:gd name="connsiteY20" fmla="*/ 2375246 h 4221188"/>
              <a:gd name="connsiteX21" fmla="*/ 4259587 w 4995280"/>
              <a:gd name="connsiteY21" fmla="*/ 2078553 h 4221188"/>
              <a:gd name="connsiteX22" fmla="*/ 4378457 w 4995280"/>
              <a:gd name="connsiteY22" fmla="*/ 1928722 h 4221188"/>
              <a:gd name="connsiteX23" fmla="*/ 4281143 w 4995280"/>
              <a:gd name="connsiteY23" fmla="*/ 1925477 h 4221188"/>
              <a:gd name="connsiteX24" fmla="*/ 4111363 w 4995280"/>
              <a:gd name="connsiteY24" fmla="*/ 2010327 h 4221188"/>
              <a:gd name="connsiteX25" fmla="*/ 3937078 w 4995280"/>
              <a:gd name="connsiteY25" fmla="*/ 3001142 h 4221188"/>
              <a:gd name="connsiteX26" fmla="*/ 2864666 w 4995280"/>
              <a:gd name="connsiteY26" fmla="*/ 3621717 h 4221188"/>
              <a:gd name="connsiteX27" fmla="*/ 2346113 w 4995280"/>
              <a:gd name="connsiteY27" fmla="*/ 4221188 h 4221188"/>
              <a:gd name="connsiteX28" fmla="*/ 2043869 w 4995280"/>
              <a:gd name="connsiteY28" fmla="*/ 4046689 h 4221188"/>
              <a:gd name="connsiteX29" fmla="*/ 2232704 w 4995280"/>
              <a:gd name="connsiteY29" fmla="*/ 3502581 h 4221188"/>
              <a:gd name="connsiteX30" fmla="*/ 1545844 w 4995280"/>
              <a:gd name="connsiteY30" fmla="*/ 3182914 h 4221188"/>
              <a:gd name="connsiteX31" fmla="*/ 1187080 w 4995280"/>
              <a:gd name="connsiteY31" fmla="*/ 2940350 h 4221188"/>
              <a:gd name="connsiteX32" fmla="*/ 644563 w 4995280"/>
              <a:gd name="connsiteY32" fmla="*/ 3221269 h 4221188"/>
              <a:gd name="connsiteX33" fmla="*/ 313243 w 4995280"/>
              <a:gd name="connsiteY33" fmla="*/ 3021214 h 4221188"/>
              <a:gd name="connsiteX34" fmla="*/ 758618 w 4995280"/>
              <a:gd name="connsiteY34" fmla="*/ 2520701 h 4221188"/>
              <a:gd name="connsiteX35" fmla="*/ 220359 w 4995280"/>
              <a:gd name="connsiteY35" fmla="*/ 1559552 h 4221188"/>
              <a:gd name="connsiteX36" fmla="*/ 0 w 4995280"/>
              <a:gd name="connsiteY36" fmla="*/ 974235 h 4221188"/>
              <a:gd name="connsiteX37" fmla="*/ 136031 w 4995280"/>
              <a:gd name="connsiteY37" fmla="*/ 632342 h 4221188"/>
              <a:gd name="connsiteX38" fmla="*/ 441680 w 4995280"/>
              <a:gd name="connsiteY38" fmla="*/ 683821 h 4221188"/>
              <a:gd name="connsiteX39" fmla="*/ 615174 w 4995280"/>
              <a:gd name="connsiteY39" fmla="*/ 766457 h 4221188"/>
              <a:gd name="connsiteX40" fmla="*/ 1149669 w 4995280"/>
              <a:gd name="connsiteY40" fmla="*/ 564016 h 4221188"/>
              <a:gd name="connsiteX41" fmla="*/ 1235408 w 4995280"/>
              <a:gd name="connsiteY41" fmla="*/ 0 h 4221188"/>
              <a:gd name="connsiteX42" fmla="*/ 1757574 w 4995280"/>
              <a:gd name="connsiteY42" fmla="*/ 501984 h 4221188"/>
              <a:gd name="connsiteX43" fmla="*/ 2586293 w 4995280"/>
              <a:gd name="connsiteY43" fmla="*/ 651253 h 4221188"/>
              <a:gd name="connsiteX44" fmla="*/ 2586551 w 4995280"/>
              <a:gd name="connsiteY44" fmla="*/ 653057 h 4221188"/>
              <a:gd name="connsiteX45" fmla="*/ 2998334 w 4995280"/>
              <a:gd name="connsiteY45" fmla="*/ 842092 h 4221188"/>
              <a:gd name="connsiteX46" fmla="*/ 3507935 w 4995280"/>
              <a:gd name="connsiteY46" fmla="*/ 1190180 h 4221188"/>
              <a:gd name="connsiteX47" fmla="*/ 4078560 w 4995280"/>
              <a:gd name="connsiteY47" fmla="*/ 1897671 h 4221188"/>
              <a:gd name="connsiteX48" fmla="*/ 4265191 w 4995280"/>
              <a:gd name="connsiteY48" fmla="*/ 1816859 h 4221188"/>
              <a:gd name="connsiteX49" fmla="*/ 4559259 w 4995280"/>
              <a:gd name="connsiteY49" fmla="*/ 1882733 h 4221188"/>
              <a:gd name="connsiteX50" fmla="*/ 4843997 w 4995280"/>
              <a:gd name="connsiteY50" fmla="*/ 1908391 h 4221188"/>
              <a:gd name="connsiteX51" fmla="*/ 4995280 w 4995280"/>
              <a:gd name="connsiteY51" fmla="*/ 1981007 h 4221188"/>
              <a:gd name="connsiteX0" fmla="*/ 1295747 w 4995280"/>
              <a:gd name="connsiteY0" fmla="*/ 905623 h 4221188"/>
              <a:gd name="connsiteX1" fmla="*/ 1042019 w 4995280"/>
              <a:gd name="connsiteY1" fmla="*/ 973609 h 4221188"/>
              <a:gd name="connsiteX2" fmla="*/ 1110004 w 4995280"/>
              <a:gd name="connsiteY2" fmla="*/ 1227337 h 4221188"/>
              <a:gd name="connsiteX3" fmla="*/ 1363734 w 4995280"/>
              <a:gd name="connsiteY3" fmla="*/ 1159349 h 4221188"/>
              <a:gd name="connsiteX4" fmla="*/ 1295747 w 4995280"/>
              <a:gd name="connsiteY4" fmla="*/ 905623 h 4221188"/>
              <a:gd name="connsiteX5" fmla="*/ 3357227 w 4995280"/>
              <a:gd name="connsiteY5" fmla="*/ 1446173 h 4221188"/>
              <a:gd name="connsiteX6" fmla="*/ 2389121 w 4995280"/>
              <a:gd name="connsiteY6" fmla="*/ 874986 h 4221188"/>
              <a:gd name="connsiteX7" fmla="*/ 2317734 w 4995280"/>
              <a:gd name="connsiteY7" fmla="*/ 1082029 h 4221188"/>
              <a:gd name="connsiteX8" fmla="*/ 3205629 w 4995280"/>
              <a:gd name="connsiteY8" fmla="*/ 1594653 h 4221188"/>
              <a:gd name="connsiteX9" fmla="*/ 3357227 w 4995280"/>
              <a:gd name="connsiteY9" fmla="*/ 1446173 h 4221188"/>
              <a:gd name="connsiteX10" fmla="*/ 4568006 w 4995280"/>
              <a:gd name="connsiteY10" fmla="*/ 2045651 h 4221188"/>
              <a:gd name="connsiteX11" fmla="*/ 4524932 w 4995280"/>
              <a:gd name="connsiteY11" fmla="*/ 2024256 h 4221188"/>
              <a:gd name="connsiteX12" fmla="*/ 4376584 w 4995280"/>
              <a:gd name="connsiteY12" fmla="*/ 2109904 h 4221188"/>
              <a:gd name="connsiteX13" fmla="*/ 4462232 w 4995280"/>
              <a:gd name="connsiteY13" fmla="*/ 2258247 h 4221188"/>
              <a:gd name="connsiteX14" fmla="*/ 4610577 w 4995280"/>
              <a:gd name="connsiteY14" fmla="*/ 2172601 h 4221188"/>
              <a:gd name="connsiteX15" fmla="*/ 4568006 w 4995280"/>
              <a:gd name="connsiteY15" fmla="*/ 2045651 h 4221188"/>
              <a:gd name="connsiteX16" fmla="*/ 4995280 w 4995280"/>
              <a:gd name="connsiteY16" fmla="*/ 1981007 h 4221188"/>
              <a:gd name="connsiteX17" fmla="*/ 4937112 w 4995280"/>
              <a:gd name="connsiteY17" fmla="*/ 2070280 h 4221188"/>
              <a:gd name="connsiteX18" fmla="*/ 4678445 w 4995280"/>
              <a:gd name="connsiteY18" fmla="*/ 1985146 h 4221188"/>
              <a:gd name="connsiteX19" fmla="*/ 4727574 w 4995280"/>
              <a:gd name="connsiteY19" fmla="*/ 2203950 h 4221188"/>
              <a:gd name="connsiteX20" fmla="*/ 4430883 w 4995280"/>
              <a:gd name="connsiteY20" fmla="*/ 2375246 h 4221188"/>
              <a:gd name="connsiteX21" fmla="*/ 4259587 w 4995280"/>
              <a:gd name="connsiteY21" fmla="*/ 2078553 h 4221188"/>
              <a:gd name="connsiteX22" fmla="*/ 4378457 w 4995280"/>
              <a:gd name="connsiteY22" fmla="*/ 1928722 h 4221188"/>
              <a:gd name="connsiteX23" fmla="*/ 4281143 w 4995280"/>
              <a:gd name="connsiteY23" fmla="*/ 1925477 h 4221188"/>
              <a:gd name="connsiteX24" fmla="*/ 4111363 w 4995280"/>
              <a:gd name="connsiteY24" fmla="*/ 2010327 h 4221188"/>
              <a:gd name="connsiteX25" fmla="*/ 3937078 w 4995280"/>
              <a:gd name="connsiteY25" fmla="*/ 3001142 h 4221188"/>
              <a:gd name="connsiteX26" fmla="*/ 2864666 w 4995280"/>
              <a:gd name="connsiteY26" fmla="*/ 3621717 h 4221188"/>
              <a:gd name="connsiteX27" fmla="*/ 2346113 w 4995280"/>
              <a:gd name="connsiteY27" fmla="*/ 4221188 h 4221188"/>
              <a:gd name="connsiteX28" fmla="*/ 2043869 w 4995280"/>
              <a:gd name="connsiteY28" fmla="*/ 4046689 h 4221188"/>
              <a:gd name="connsiteX29" fmla="*/ 2232704 w 4995280"/>
              <a:gd name="connsiteY29" fmla="*/ 3502581 h 4221188"/>
              <a:gd name="connsiteX30" fmla="*/ 1545844 w 4995280"/>
              <a:gd name="connsiteY30" fmla="*/ 3182914 h 4221188"/>
              <a:gd name="connsiteX31" fmla="*/ 1187080 w 4995280"/>
              <a:gd name="connsiteY31" fmla="*/ 2940350 h 4221188"/>
              <a:gd name="connsiteX32" fmla="*/ 644563 w 4995280"/>
              <a:gd name="connsiteY32" fmla="*/ 3221269 h 4221188"/>
              <a:gd name="connsiteX33" fmla="*/ 313243 w 4995280"/>
              <a:gd name="connsiteY33" fmla="*/ 3021214 h 4221188"/>
              <a:gd name="connsiteX34" fmla="*/ 758618 w 4995280"/>
              <a:gd name="connsiteY34" fmla="*/ 2520701 h 4221188"/>
              <a:gd name="connsiteX35" fmla="*/ 220359 w 4995280"/>
              <a:gd name="connsiteY35" fmla="*/ 1559552 h 4221188"/>
              <a:gd name="connsiteX36" fmla="*/ 0 w 4995280"/>
              <a:gd name="connsiteY36" fmla="*/ 974235 h 4221188"/>
              <a:gd name="connsiteX37" fmla="*/ 136031 w 4995280"/>
              <a:gd name="connsiteY37" fmla="*/ 632342 h 4221188"/>
              <a:gd name="connsiteX38" fmla="*/ 441680 w 4995280"/>
              <a:gd name="connsiteY38" fmla="*/ 683821 h 4221188"/>
              <a:gd name="connsiteX39" fmla="*/ 615174 w 4995280"/>
              <a:gd name="connsiteY39" fmla="*/ 766457 h 4221188"/>
              <a:gd name="connsiteX40" fmla="*/ 1149669 w 4995280"/>
              <a:gd name="connsiteY40" fmla="*/ 564016 h 4221188"/>
              <a:gd name="connsiteX41" fmla="*/ 1235408 w 4995280"/>
              <a:gd name="connsiteY41" fmla="*/ 0 h 4221188"/>
              <a:gd name="connsiteX42" fmla="*/ 1757574 w 4995280"/>
              <a:gd name="connsiteY42" fmla="*/ 501984 h 4221188"/>
              <a:gd name="connsiteX43" fmla="*/ 2586293 w 4995280"/>
              <a:gd name="connsiteY43" fmla="*/ 651253 h 4221188"/>
              <a:gd name="connsiteX44" fmla="*/ 2586551 w 4995280"/>
              <a:gd name="connsiteY44" fmla="*/ 653057 h 4221188"/>
              <a:gd name="connsiteX45" fmla="*/ 2998334 w 4995280"/>
              <a:gd name="connsiteY45" fmla="*/ 842092 h 4221188"/>
              <a:gd name="connsiteX46" fmla="*/ 3507935 w 4995280"/>
              <a:gd name="connsiteY46" fmla="*/ 1190180 h 4221188"/>
              <a:gd name="connsiteX47" fmla="*/ 4078560 w 4995280"/>
              <a:gd name="connsiteY47" fmla="*/ 1897671 h 4221188"/>
              <a:gd name="connsiteX48" fmla="*/ 4265191 w 4995280"/>
              <a:gd name="connsiteY48" fmla="*/ 1816859 h 4221188"/>
              <a:gd name="connsiteX49" fmla="*/ 4559259 w 4995280"/>
              <a:gd name="connsiteY49" fmla="*/ 1882733 h 4221188"/>
              <a:gd name="connsiteX50" fmla="*/ 4843997 w 4995280"/>
              <a:gd name="connsiteY50" fmla="*/ 1908391 h 4221188"/>
              <a:gd name="connsiteX51" fmla="*/ 4995280 w 4995280"/>
              <a:gd name="connsiteY51" fmla="*/ 1981007 h 4221188"/>
              <a:gd name="connsiteX0" fmla="*/ 1295747 w 5206857"/>
              <a:gd name="connsiteY0" fmla="*/ 905623 h 4221188"/>
              <a:gd name="connsiteX1" fmla="*/ 1042019 w 5206857"/>
              <a:gd name="connsiteY1" fmla="*/ 973609 h 4221188"/>
              <a:gd name="connsiteX2" fmla="*/ 1110004 w 5206857"/>
              <a:gd name="connsiteY2" fmla="*/ 1227337 h 4221188"/>
              <a:gd name="connsiteX3" fmla="*/ 1363734 w 5206857"/>
              <a:gd name="connsiteY3" fmla="*/ 1159349 h 4221188"/>
              <a:gd name="connsiteX4" fmla="*/ 1295747 w 5206857"/>
              <a:gd name="connsiteY4" fmla="*/ 905623 h 4221188"/>
              <a:gd name="connsiteX5" fmla="*/ 3357227 w 5206857"/>
              <a:gd name="connsiteY5" fmla="*/ 1446173 h 4221188"/>
              <a:gd name="connsiteX6" fmla="*/ 2389121 w 5206857"/>
              <a:gd name="connsiteY6" fmla="*/ 874986 h 4221188"/>
              <a:gd name="connsiteX7" fmla="*/ 2317734 w 5206857"/>
              <a:gd name="connsiteY7" fmla="*/ 1082029 h 4221188"/>
              <a:gd name="connsiteX8" fmla="*/ 3205629 w 5206857"/>
              <a:gd name="connsiteY8" fmla="*/ 1594653 h 4221188"/>
              <a:gd name="connsiteX9" fmla="*/ 3357227 w 5206857"/>
              <a:gd name="connsiteY9" fmla="*/ 1446173 h 4221188"/>
              <a:gd name="connsiteX10" fmla="*/ 4568006 w 5206857"/>
              <a:gd name="connsiteY10" fmla="*/ 2045651 h 4221188"/>
              <a:gd name="connsiteX11" fmla="*/ 4524932 w 5206857"/>
              <a:gd name="connsiteY11" fmla="*/ 2024256 h 4221188"/>
              <a:gd name="connsiteX12" fmla="*/ 4376584 w 5206857"/>
              <a:gd name="connsiteY12" fmla="*/ 2109904 h 4221188"/>
              <a:gd name="connsiteX13" fmla="*/ 4462232 w 5206857"/>
              <a:gd name="connsiteY13" fmla="*/ 2258247 h 4221188"/>
              <a:gd name="connsiteX14" fmla="*/ 4610577 w 5206857"/>
              <a:gd name="connsiteY14" fmla="*/ 2172601 h 4221188"/>
              <a:gd name="connsiteX15" fmla="*/ 4568006 w 5206857"/>
              <a:gd name="connsiteY15" fmla="*/ 2045651 h 4221188"/>
              <a:gd name="connsiteX16" fmla="*/ 5206857 w 5206857"/>
              <a:gd name="connsiteY16" fmla="*/ 2224145 h 4221188"/>
              <a:gd name="connsiteX17" fmla="*/ 4937112 w 5206857"/>
              <a:gd name="connsiteY17" fmla="*/ 2070280 h 4221188"/>
              <a:gd name="connsiteX18" fmla="*/ 4678445 w 5206857"/>
              <a:gd name="connsiteY18" fmla="*/ 1985146 h 4221188"/>
              <a:gd name="connsiteX19" fmla="*/ 4727574 w 5206857"/>
              <a:gd name="connsiteY19" fmla="*/ 2203950 h 4221188"/>
              <a:gd name="connsiteX20" fmla="*/ 4430883 w 5206857"/>
              <a:gd name="connsiteY20" fmla="*/ 2375246 h 4221188"/>
              <a:gd name="connsiteX21" fmla="*/ 4259587 w 5206857"/>
              <a:gd name="connsiteY21" fmla="*/ 2078553 h 4221188"/>
              <a:gd name="connsiteX22" fmla="*/ 4378457 w 5206857"/>
              <a:gd name="connsiteY22" fmla="*/ 1928722 h 4221188"/>
              <a:gd name="connsiteX23" fmla="*/ 4281143 w 5206857"/>
              <a:gd name="connsiteY23" fmla="*/ 1925477 h 4221188"/>
              <a:gd name="connsiteX24" fmla="*/ 4111363 w 5206857"/>
              <a:gd name="connsiteY24" fmla="*/ 2010327 h 4221188"/>
              <a:gd name="connsiteX25" fmla="*/ 3937078 w 5206857"/>
              <a:gd name="connsiteY25" fmla="*/ 3001142 h 4221188"/>
              <a:gd name="connsiteX26" fmla="*/ 2864666 w 5206857"/>
              <a:gd name="connsiteY26" fmla="*/ 3621717 h 4221188"/>
              <a:gd name="connsiteX27" fmla="*/ 2346113 w 5206857"/>
              <a:gd name="connsiteY27" fmla="*/ 4221188 h 4221188"/>
              <a:gd name="connsiteX28" fmla="*/ 2043869 w 5206857"/>
              <a:gd name="connsiteY28" fmla="*/ 4046689 h 4221188"/>
              <a:gd name="connsiteX29" fmla="*/ 2232704 w 5206857"/>
              <a:gd name="connsiteY29" fmla="*/ 3502581 h 4221188"/>
              <a:gd name="connsiteX30" fmla="*/ 1545844 w 5206857"/>
              <a:gd name="connsiteY30" fmla="*/ 3182914 h 4221188"/>
              <a:gd name="connsiteX31" fmla="*/ 1187080 w 5206857"/>
              <a:gd name="connsiteY31" fmla="*/ 2940350 h 4221188"/>
              <a:gd name="connsiteX32" fmla="*/ 644563 w 5206857"/>
              <a:gd name="connsiteY32" fmla="*/ 3221269 h 4221188"/>
              <a:gd name="connsiteX33" fmla="*/ 313243 w 5206857"/>
              <a:gd name="connsiteY33" fmla="*/ 3021214 h 4221188"/>
              <a:gd name="connsiteX34" fmla="*/ 758618 w 5206857"/>
              <a:gd name="connsiteY34" fmla="*/ 2520701 h 4221188"/>
              <a:gd name="connsiteX35" fmla="*/ 220359 w 5206857"/>
              <a:gd name="connsiteY35" fmla="*/ 1559552 h 4221188"/>
              <a:gd name="connsiteX36" fmla="*/ 0 w 5206857"/>
              <a:gd name="connsiteY36" fmla="*/ 974235 h 4221188"/>
              <a:gd name="connsiteX37" fmla="*/ 136031 w 5206857"/>
              <a:gd name="connsiteY37" fmla="*/ 632342 h 4221188"/>
              <a:gd name="connsiteX38" fmla="*/ 441680 w 5206857"/>
              <a:gd name="connsiteY38" fmla="*/ 683821 h 4221188"/>
              <a:gd name="connsiteX39" fmla="*/ 615174 w 5206857"/>
              <a:gd name="connsiteY39" fmla="*/ 766457 h 4221188"/>
              <a:gd name="connsiteX40" fmla="*/ 1149669 w 5206857"/>
              <a:gd name="connsiteY40" fmla="*/ 564016 h 4221188"/>
              <a:gd name="connsiteX41" fmla="*/ 1235408 w 5206857"/>
              <a:gd name="connsiteY41" fmla="*/ 0 h 4221188"/>
              <a:gd name="connsiteX42" fmla="*/ 1757574 w 5206857"/>
              <a:gd name="connsiteY42" fmla="*/ 501984 h 4221188"/>
              <a:gd name="connsiteX43" fmla="*/ 2586293 w 5206857"/>
              <a:gd name="connsiteY43" fmla="*/ 651253 h 4221188"/>
              <a:gd name="connsiteX44" fmla="*/ 2586551 w 5206857"/>
              <a:gd name="connsiteY44" fmla="*/ 653057 h 4221188"/>
              <a:gd name="connsiteX45" fmla="*/ 2998334 w 5206857"/>
              <a:gd name="connsiteY45" fmla="*/ 842092 h 4221188"/>
              <a:gd name="connsiteX46" fmla="*/ 3507935 w 5206857"/>
              <a:gd name="connsiteY46" fmla="*/ 1190180 h 4221188"/>
              <a:gd name="connsiteX47" fmla="*/ 4078560 w 5206857"/>
              <a:gd name="connsiteY47" fmla="*/ 1897671 h 4221188"/>
              <a:gd name="connsiteX48" fmla="*/ 4265191 w 5206857"/>
              <a:gd name="connsiteY48" fmla="*/ 1816859 h 4221188"/>
              <a:gd name="connsiteX49" fmla="*/ 4559259 w 5206857"/>
              <a:gd name="connsiteY49" fmla="*/ 1882733 h 4221188"/>
              <a:gd name="connsiteX50" fmla="*/ 4843997 w 5206857"/>
              <a:gd name="connsiteY50" fmla="*/ 1908391 h 4221188"/>
              <a:gd name="connsiteX51" fmla="*/ 5206857 w 5206857"/>
              <a:gd name="connsiteY51" fmla="*/ 2224145 h 4221188"/>
              <a:gd name="connsiteX0" fmla="*/ 1295747 w 5206857"/>
              <a:gd name="connsiteY0" fmla="*/ 905623 h 4221188"/>
              <a:gd name="connsiteX1" fmla="*/ 1042019 w 5206857"/>
              <a:gd name="connsiteY1" fmla="*/ 973609 h 4221188"/>
              <a:gd name="connsiteX2" fmla="*/ 1110004 w 5206857"/>
              <a:gd name="connsiteY2" fmla="*/ 1227337 h 4221188"/>
              <a:gd name="connsiteX3" fmla="*/ 1363734 w 5206857"/>
              <a:gd name="connsiteY3" fmla="*/ 1159349 h 4221188"/>
              <a:gd name="connsiteX4" fmla="*/ 1295747 w 5206857"/>
              <a:gd name="connsiteY4" fmla="*/ 905623 h 4221188"/>
              <a:gd name="connsiteX5" fmla="*/ 3357227 w 5206857"/>
              <a:gd name="connsiteY5" fmla="*/ 1446173 h 4221188"/>
              <a:gd name="connsiteX6" fmla="*/ 2389121 w 5206857"/>
              <a:gd name="connsiteY6" fmla="*/ 874986 h 4221188"/>
              <a:gd name="connsiteX7" fmla="*/ 2317734 w 5206857"/>
              <a:gd name="connsiteY7" fmla="*/ 1082029 h 4221188"/>
              <a:gd name="connsiteX8" fmla="*/ 3205629 w 5206857"/>
              <a:gd name="connsiteY8" fmla="*/ 1594653 h 4221188"/>
              <a:gd name="connsiteX9" fmla="*/ 3357227 w 5206857"/>
              <a:gd name="connsiteY9" fmla="*/ 1446173 h 4221188"/>
              <a:gd name="connsiteX10" fmla="*/ 4568006 w 5206857"/>
              <a:gd name="connsiteY10" fmla="*/ 2045651 h 4221188"/>
              <a:gd name="connsiteX11" fmla="*/ 4524932 w 5206857"/>
              <a:gd name="connsiteY11" fmla="*/ 2024256 h 4221188"/>
              <a:gd name="connsiteX12" fmla="*/ 4376584 w 5206857"/>
              <a:gd name="connsiteY12" fmla="*/ 2109904 h 4221188"/>
              <a:gd name="connsiteX13" fmla="*/ 4462232 w 5206857"/>
              <a:gd name="connsiteY13" fmla="*/ 2258247 h 4221188"/>
              <a:gd name="connsiteX14" fmla="*/ 4610577 w 5206857"/>
              <a:gd name="connsiteY14" fmla="*/ 2172601 h 4221188"/>
              <a:gd name="connsiteX15" fmla="*/ 4568006 w 5206857"/>
              <a:gd name="connsiteY15" fmla="*/ 2045651 h 4221188"/>
              <a:gd name="connsiteX16" fmla="*/ 5206857 w 5206857"/>
              <a:gd name="connsiteY16" fmla="*/ 2224145 h 4221188"/>
              <a:gd name="connsiteX17" fmla="*/ 4937112 w 5206857"/>
              <a:gd name="connsiteY17" fmla="*/ 2070280 h 4221188"/>
              <a:gd name="connsiteX18" fmla="*/ 4678445 w 5206857"/>
              <a:gd name="connsiteY18" fmla="*/ 1985146 h 4221188"/>
              <a:gd name="connsiteX19" fmla="*/ 4727574 w 5206857"/>
              <a:gd name="connsiteY19" fmla="*/ 2203950 h 4221188"/>
              <a:gd name="connsiteX20" fmla="*/ 4430883 w 5206857"/>
              <a:gd name="connsiteY20" fmla="*/ 2375246 h 4221188"/>
              <a:gd name="connsiteX21" fmla="*/ 4259587 w 5206857"/>
              <a:gd name="connsiteY21" fmla="*/ 2078553 h 4221188"/>
              <a:gd name="connsiteX22" fmla="*/ 4378457 w 5206857"/>
              <a:gd name="connsiteY22" fmla="*/ 1928722 h 4221188"/>
              <a:gd name="connsiteX23" fmla="*/ 4281143 w 5206857"/>
              <a:gd name="connsiteY23" fmla="*/ 1925477 h 4221188"/>
              <a:gd name="connsiteX24" fmla="*/ 4111363 w 5206857"/>
              <a:gd name="connsiteY24" fmla="*/ 2010327 h 4221188"/>
              <a:gd name="connsiteX25" fmla="*/ 3937078 w 5206857"/>
              <a:gd name="connsiteY25" fmla="*/ 3001142 h 4221188"/>
              <a:gd name="connsiteX26" fmla="*/ 2864666 w 5206857"/>
              <a:gd name="connsiteY26" fmla="*/ 3621717 h 4221188"/>
              <a:gd name="connsiteX27" fmla="*/ 2346113 w 5206857"/>
              <a:gd name="connsiteY27" fmla="*/ 4221188 h 4221188"/>
              <a:gd name="connsiteX28" fmla="*/ 2043869 w 5206857"/>
              <a:gd name="connsiteY28" fmla="*/ 4046689 h 4221188"/>
              <a:gd name="connsiteX29" fmla="*/ 2232704 w 5206857"/>
              <a:gd name="connsiteY29" fmla="*/ 3502581 h 4221188"/>
              <a:gd name="connsiteX30" fmla="*/ 1545844 w 5206857"/>
              <a:gd name="connsiteY30" fmla="*/ 3182914 h 4221188"/>
              <a:gd name="connsiteX31" fmla="*/ 1187080 w 5206857"/>
              <a:gd name="connsiteY31" fmla="*/ 2940350 h 4221188"/>
              <a:gd name="connsiteX32" fmla="*/ 644563 w 5206857"/>
              <a:gd name="connsiteY32" fmla="*/ 3221269 h 4221188"/>
              <a:gd name="connsiteX33" fmla="*/ 313243 w 5206857"/>
              <a:gd name="connsiteY33" fmla="*/ 3021214 h 4221188"/>
              <a:gd name="connsiteX34" fmla="*/ 758618 w 5206857"/>
              <a:gd name="connsiteY34" fmla="*/ 2520701 h 4221188"/>
              <a:gd name="connsiteX35" fmla="*/ 220359 w 5206857"/>
              <a:gd name="connsiteY35" fmla="*/ 1559552 h 4221188"/>
              <a:gd name="connsiteX36" fmla="*/ 0 w 5206857"/>
              <a:gd name="connsiteY36" fmla="*/ 974235 h 4221188"/>
              <a:gd name="connsiteX37" fmla="*/ 136031 w 5206857"/>
              <a:gd name="connsiteY37" fmla="*/ 632342 h 4221188"/>
              <a:gd name="connsiteX38" fmla="*/ 441680 w 5206857"/>
              <a:gd name="connsiteY38" fmla="*/ 683821 h 4221188"/>
              <a:gd name="connsiteX39" fmla="*/ 615174 w 5206857"/>
              <a:gd name="connsiteY39" fmla="*/ 766457 h 4221188"/>
              <a:gd name="connsiteX40" fmla="*/ 1149669 w 5206857"/>
              <a:gd name="connsiteY40" fmla="*/ 564016 h 4221188"/>
              <a:gd name="connsiteX41" fmla="*/ 1235408 w 5206857"/>
              <a:gd name="connsiteY41" fmla="*/ 0 h 4221188"/>
              <a:gd name="connsiteX42" fmla="*/ 1757574 w 5206857"/>
              <a:gd name="connsiteY42" fmla="*/ 501984 h 4221188"/>
              <a:gd name="connsiteX43" fmla="*/ 2586293 w 5206857"/>
              <a:gd name="connsiteY43" fmla="*/ 651253 h 4221188"/>
              <a:gd name="connsiteX44" fmla="*/ 2586551 w 5206857"/>
              <a:gd name="connsiteY44" fmla="*/ 653057 h 4221188"/>
              <a:gd name="connsiteX45" fmla="*/ 2998334 w 5206857"/>
              <a:gd name="connsiteY45" fmla="*/ 842092 h 4221188"/>
              <a:gd name="connsiteX46" fmla="*/ 3507935 w 5206857"/>
              <a:gd name="connsiteY46" fmla="*/ 1190180 h 4221188"/>
              <a:gd name="connsiteX47" fmla="*/ 4078560 w 5206857"/>
              <a:gd name="connsiteY47" fmla="*/ 1897671 h 4221188"/>
              <a:gd name="connsiteX48" fmla="*/ 4265191 w 5206857"/>
              <a:gd name="connsiteY48" fmla="*/ 1816859 h 4221188"/>
              <a:gd name="connsiteX49" fmla="*/ 4559259 w 5206857"/>
              <a:gd name="connsiteY49" fmla="*/ 1882733 h 4221188"/>
              <a:gd name="connsiteX50" fmla="*/ 4843997 w 5206857"/>
              <a:gd name="connsiteY50" fmla="*/ 1908391 h 4221188"/>
              <a:gd name="connsiteX51" fmla="*/ 5206857 w 5206857"/>
              <a:gd name="connsiteY51" fmla="*/ 2224145 h 4221188"/>
              <a:gd name="connsiteX0" fmla="*/ 1295747 w 5206857"/>
              <a:gd name="connsiteY0" fmla="*/ 905623 h 4221188"/>
              <a:gd name="connsiteX1" fmla="*/ 1042019 w 5206857"/>
              <a:gd name="connsiteY1" fmla="*/ 973609 h 4221188"/>
              <a:gd name="connsiteX2" fmla="*/ 1110004 w 5206857"/>
              <a:gd name="connsiteY2" fmla="*/ 1227337 h 4221188"/>
              <a:gd name="connsiteX3" fmla="*/ 1363734 w 5206857"/>
              <a:gd name="connsiteY3" fmla="*/ 1159349 h 4221188"/>
              <a:gd name="connsiteX4" fmla="*/ 1295747 w 5206857"/>
              <a:gd name="connsiteY4" fmla="*/ 905623 h 4221188"/>
              <a:gd name="connsiteX5" fmla="*/ 3357227 w 5206857"/>
              <a:gd name="connsiteY5" fmla="*/ 1446173 h 4221188"/>
              <a:gd name="connsiteX6" fmla="*/ 2389121 w 5206857"/>
              <a:gd name="connsiteY6" fmla="*/ 874986 h 4221188"/>
              <a:gd name="connsiteX7" fmla="*/ 2317734 w 5206857"/>
              <a:gd name="connsiteY7" fmla="*/ 1082029 h 4221188"/>
              <a:gd name="connsiteX8" fmla="*/ 3205629 w 5206857"/>
              <a:gd name="connsiteY8" fmla="*/ 1594653 h 4221188"/>
              <a:gd name="connsiteX9" fmla="*/ 3357227 w 5206857"/>
              <a:gd name="connsiteY9" fmla="*/ 1446173 h 4221188"/>
              <a:gd name="connsiteX10" fmla="*/ 4568006 w 5206857"/>
              <a:gd name="connsiteY10" fmla="*/ 2045651 h 4221188"/>
              <a:gd name="connsiteX11" fmla="*/ 4524932 w 5206857"/>
              <a:gd name="connsiteY11" fmla="*/ 2024256 h 4221188"/>
              <a:gd name="connsiteX12" fmla="*/ 4376584 w 5206857"/>
              <a:gd name="connsiteY12" fmla="*/ 2109904 h 4221188"/>
              <a:gd name="connsiteX13" fmla="*/ 4462232 w 5206857"/>
              <a:gd name="connsiteY13" fmla="*/ 2258247 h 4221188"/>
              <a:gd name="connsiteX14" fmla="*/ 4610577 w 5206857"/>
              <a:gd name="connsiteY14" fmla="*/ 2172601 h 4221188"/>
              <a:gd name="connsiteX15" fmla="*/ 4568006 w 5206857"/>
              <a:gd name="connsiteY15" fmla="*/ 2045651 h 4221188"/>
              <a:gd name="connsiteX16" fmla="*/ 5206857 w 5206857"/>
              <a:gd name="connsiteY16" fmla="*/ 2224145 h 4221188"/>
              <a:gd name="connsiteX17" fmla="*/ 4678445 w 5206857"/>
              <a:gd name="connsiteY17" fmla="*/ 1985146 h 4221188"/>
              <a:gd name="connsiteX18" fmla="*/ 4727574 w 5206857"/>
              <a:gd name="connsiteY18" fmla="*/ 2203950 h 4221188"/>
              <a:gd name="connsiteX19" fmla="*/ 4430883 w 5206857"/>
              <a:gd name="connsiteY19" fmla="*/ 2375246 h 4221188"/>
              <a:gd name="connsiteX20" fmla="*/ 4259587 w 5206857"/>
              <a:gd name="connsiteY20" fmla="*/ 2078553 h 4221188"/>
              <a:gd name="connsiteX21" fmla="*/ 4378457 w 5206857"/>
              <a:gd name="connsiteY21" fmla="*/ 1928722 h 4221188"/>
              <a:gd name="connsiteX22" fmla="*/ 4281143 w 5206857"/>
              <a:gd name="connsiteY22" fmla="*/ 1925477 h 4221188"/>
              <a:gd name="connsiteX23" fmla="*/ 4111363 w 5206857"/>
              <a:gd name="connsiteY23" fmla="*/ 2010327 h 4221188"/>
              <a:gd name="connsiteX24" fmla="*/ 3937078 w 5206857"/>
              <a:gd name="connsiteY24" fmla="*/ 3001142 h 4221188"/>
              <a:gd name="connsiteX25" fmla="*/ 2864666 w 5206857"/>
              <a:gd name="connsiteY25" fmla="*/ 3621717 h 4221188"/>
              <a:gd name="connsiteX26" fmla="*/ 2346113 w 5206857"/>
              <a:gd name="connsiteY26" fmla="*/ 4221188 h 4221188"/>
              <a:gd name="connsiteX27" fmla="*/ 2043869 w 5206857"/>
              <a:gd name="connsiteY27" fmla="*/ 4046689 h 4221188"/>
              <a:gd name="connsiteX28" fmla="*/ 2232704 w 5206857"/>
              <a:gd name="connsiteY28" fmla="*/ 3502581 h 4221188"/>
              <a:gd name="connsiteX29" fmla="*/ 1545844 w 5206857"/>
              <a:gd name="connsiteY29" fmla="*/ 3182914 h 4221188"/>
              <a:gd name="connsiteX30" fmla="*/ 1187080 w 5206857"/>
              <a:gd name="connsiteY30" fmla="*/ 2940350 h 4221188"/>
              <a:gd name="connsiteX31" fmla="*/ 644563 w 5206857"/>
              <a:gd name="connsiteY31" fmla="*/ 3221269 h 4221188"/>
              <a:gd name="connsiteX32" fmla="*/ 313243 w 5206857"/>
              <a:gd name="connsiteY32" fmla="*/ 3021214 h 4221188"/>
              <a:gd name="connsiteX33" fmla="*/ 758618 w 5206857"/>
              <a:gd name="connsiteY33" fmla="*/ 2520701 h 4221188"/>
              <a:gd name="connsiteX34" fmla="*/ 220359 w 5206857"/>
              <a:gd name="connsiteY34" fmla="*/ 1559552 h 4221188"/>
              <a:gd name="connsiteX35" fmla="*/ 0 w 5206857"/>
              <a:gd name="connsiteY35" fmla="*/ 974235 h 4221188"/>
              <a:gd name="connsiteX36" fmla="*/ 136031 w 5206857"/>
              <a:gd name="connsiteY36" fmla="*/ 632342 h 4221188"/>
              <a:gd name="connsiteX37" fmla="*/ 441680 w 5206857"/>
              <a:gd name="connsiteY37" fmla="*/ 683821 h 4221188"/>
              <a:gd name="connsiteX38" fmla="*/ 615174 w 5206857"/>
              <a:gd name="connsiteY38" fmla="*/ 766457 h 4221188"/>
              <a:gd name="connsiteX39" fmla="*/ 1149669 w 5206857"/>
              <a:gd name="connsiteY39" fmla="*/ 564016 h 4221188"/>
              <a:gd name="connsiteX40" fmla="*/ 1235408 w 5206857"/>
              <a:gd name="connsiteY40" fmla="*/ 0 h 4221188"/>
              <a:gd name="connsiteX41" fmla="*/ 1757574 w 5206857"/>
              <a:gd name="connsiteY41" fmla="*/ 501984 h 4221188"/>
              <a:gd name="connsiteX42" fmla="*/ 2586293 w 5206857"/>
              <a:gd name="connsiteY42" fmla="*/ 651253 h 4221188"/>
              <a:gd name="connsiteX43" fmla="*/ 2586551 w 5206857"/>
              <a:gd name="connsiteY43" fmla="*/ 653057 h 4221188"/>
              <a:gd name="connsiteX44" fmla="*/ 2998334 w 5206857"/>
              <a:gd name="connsiteY44" fmla="*/ 842092 h 4221188"/>
              <a:gd name="connsiteX45" fmla="*/ 3507935 w 5206857"/>
              <a:gd name="connsiteY45" fmla="*/ 1190180 h 4221188"/>
              <a:gd name="connsiteX46" fmla="*/ 4078560 w 5206857"/>
              <a:gd name="connsiteY46" fmla="*/ 1897671 h 4221188"/>
              <a:gd name="connsiteX47" fmla="*/ 4265191 w 5206857"/>
              <a:gd name="connsiteY47" fmla="*/ 1816859 h 4221188"/>
              <a:gd name="connsiteX48" fmla="*/ 4559259 w 5206857"/>
              <a:gd name="connsiteY48" fmla="*/ 1882733 h 4221188"/>
              <a:gd name="connsiteX49" fmla="*/ 4843997 w 5206857"/>
              <a:gd name="connsiteY49" fmla="*/ 1908391 h 4221188"/>
              <a:gd name="connsiteX50" fmla="*/ 5206857 w 5206857"/>
              <a:gd name="connsiteY50" fmla="*/ 2224145 h 4221188"/>
              <a:gd name="connsiteX0" fmla="*/ 1295747 w 5206857"/>
              <a:gd name="connsiteY0" fmla="*/ 905623 h 4221188"/>
              <a:gd name="connsiteX1" fmla="*/ 1042019 w 5206857"/>
              <a:gd name="connsiteY1" fmla="*/ 973609 h 4221188"/>
              <a:gd name="connsiteX2" fmla="*/ 1110004 w 5206857"/>
              <a:gd name="connsiteY2" fmla="*/ 1227337 h 4221188"/>
              <a:gd name="connsiteX3" fmla="*/ 1363734 w 5206857"/>
              <a:gd name="connsiteY3" fmla="*/ 1159349 h 4221188"/>
              <a:gd name="connsiteX4" fmla="*/ 1295747 w 5206857"/>
              <a:gd name="connsiteY4" fmla="*/ 905623 h 4221188"/>
              <a:gd name="connsiteX5" fmla="*/ 3357227 w 5206857"/>
              <a:gd name="connsiteY5" fmla="*/ 1446173 h 4221188"/>
              <a:gd name="connsiteX6" fmla="*/ 2389121 w 5206857"/>
              <a:gd name="connsiteY6" fmla="*/ 874986 h 4221188"/>
              <a:gd name="connsiteX7" fmla="*/ 2317734 w 5206857"/>
              <a:gd name="connsiteY7" fmla="*/ 1082029 h 4221188"/>
              <a:gd name="connsiteX8" fmla="*/ 3205629 w 5206857"/>
              <a:gd name="connsiteY8" fmla="*/ 1594653 h 4221188"/>
              <a:gd name="connsiteX9" fmla="*/ 3357227 w 5206857"/>
              <a:gd name="connsiteY9" fmla="*/ 1446173 h 4221188"/>
              <a:gd name="connsiteX10" fmla="*/ 4568006 w 5206857"/>
              <a:gd name="connsiteY10" fmla="*/ 2045651 h 4221188"/>
              <a:gd name="connsiteX11" fmla="*/ 4524932 w 5206857"/>
              <a:gd name="connsiteY11" fmla="*/ 2024256 h 4221188"/>
              <a:gd name="connsiteX12" fmla="*/ 4376584 w 5206857"/>
              <a:gd name="connsiteY12" fmla="*/ 2109904 h 4221188"/>
              <a:gd name="connsiteX13" fmla="*/ 4462232 w 5206857"/>
              <a:gd name="connsiteY13" fmla="*/ 2258247 h 4221188"/>
              <a:gd name="connsiteX14" fmla="*/ 4610577 w 5206857"/>
              <a:gd name="connsiteY14" fmla="*/ 2172601 h 4221188"/>
              <a:gd name="connsiteX15" fmla="*/ 4568006 w 5206857"/>
              <a:gd name="connsiteY15" fmla="*/ 2045651 h 4221188"/>
              <a:gd name="connsiteX16" fmla="*/ 5206857 w 5206857"/>
              <a:gd name="connsiteY16" fmla="*/ 2224145 h 4221188"/>
              <a:gd name="connsiteX17" fmla="*/ 4678445 w 5206857"/>
              <a:gd name="connsiteY17" fmla="*/ 1985146 h 4221188"/>
              <a:gd name="connsiteX18" fmla="*/ 4727574 w 5206857"/>
              <a:gd name="connsiteY18" fmla="*/ 2203950 h 4221188"/>
              <a:gd name="connsiteX19" fmla="*/ 4430883 w 5206857"/>
              <a:gd name="connsiteY19" fmla="*/ 2375246 h 4221188"/>
              <a:gd name="connsiteX20" fmla="*/ 4259587 w 5206857"/>
              <a:gd name="connsiteY20" fmla="*/ 2078553 h 4221188"/>
              <a:gd name="connsiteX21" fmla="*/ 4378457 w 5206857"/>
              <a:gd name="connsiteY21" fmla="*/ 1928722 h 4221188"/>
              <a:gd name="connsiteX22" fmla="*/ 4281143 w 5206857"/>
              <a:gd name="connsiteY22" fmla="*/ 1925477 h 4221188"/>
              <a:gd name="connsiteX23" fmla="*/ 4111363 w 5206857"/>
              <a:gd name="connsiteY23" fmla="*/ 2010327 h 4221188"/>
              <a:gd name="connsiteX24" fmla="*/ 3937078 w 5206857"/>
              <a:gd name="connsiteY24" fmla="*/ 3001142 h 4221188"/>
              <a:gd name="connsiteX25" fmla="*/ 2864666 w 5206857"/>
              <a:gd name="connsiteY25" fmla="*/ 3621717 h 4221188"/>
              <a:gd name="connsiteX26" fmla="*/ 2346113 w 5206857"/>
              <a:gd name="connsiteY26" fmla="*/ 4221188 h 4221188"/>
              <a:gd name="connsiteX27" fmla="*/ 2043869 w 5206857"/>
              <a:gd name="connsiteY27" fmla="*/ 4046689 h 4221188"/>
              <a:gd name="connsiteX28" fmla="*/ 2232704 w 5206857"/>
              <a:gd name="connsiteY28" fmla="*/ 3502581 h 4221188"/>
              <a:gd name="connsiteX29" fmla="*/ 1545844 w 5206857"/>
              <a:gd name="connsiteY29" fmla="*/ 3182914 h 4221188"/>
              <a:gd name="connsiteX30" fmla="*/ 1187080 w 5206857"/>
              <a:gd name="connsiteY30" fmla="*/ 2940350 h 4221188"/>
              <a:gd name="connsiteX31" fmla="*/ 644563 w 5206857"/>
              <a:gd name="connsiteY31" fmla="*/ 3221269 h 4221188"/>
              <a:gd name="connsiteX32" fmla="*/ 313243 w 5206857"/>
              <a:gd name="connsiteY32" fmla="*/ 3021214 h 4221188"/>
              <a:gd name="connsiteX33" fmla="*/ 758618 w 5206857"/>
              <a:gd name="connsiteY33" fmla="*/ 2520701 h 4221188"/>
              <a:gd name="connsiteX34" fmla="*/ 220359 w 5206857"/>
              <a:gd name="connsiteY34" fmla="*/ 1559552 h 4221188"/>
              <a:gd name="connsiteX35" fmla="*/ 0 w 5206857"/>
              <a:gd name="connsiteY35" fmla="*/ 974235 h 4221188"/>
              <a:gd name="connsiteX36" fmla="*/ 136031 w 5206857"/>
              <a:gd name="connsiteY36" fmla="*/ 632342 h 4221188"/>
              <a:gd name="connsiteX37" fmla="*/ 441680 w 5206857"/>
              <a:gd name="connsiteY37" fmla="*/ 683821 h 4221188"/>
              <a:gd name="connsiteX38" fmla="*/ 615174 w 5206857"/>
              <a:gd name="connsiteY38" fmla="*/ 766457 h 4221188"/>
              <a:gd name="connsiteX39" fmla="*/ 1149669 w 5206857"/>
              <a:gd name="connsiteY39" fmla="*/ 564016 h 4221188"/>
              <a:gd name="connsiteX40" fmla="*/ 1235408 w 5206857"/>
              <a:gd name="connsiteY40" fmla="*/ 0 h 4221188"/>
              <a:gd name="connsiteX41" fmla="*/ 1757574 w 5206857"/>
              <a:gd name="connsiteY41" fmla="*/ 501984 h 4221188"/>
              <a:gd name="connsiteX42" fmla="*/ 2586293 w 5206857"/>
              <a:gd name="connsiteY42" fmla="*/ 651253 h 4221188"/>
              <a:gd name="connsiteX43" fmla="*/ 2586551 w 5206857"/>
              <a:gd name="connsiteY43" fmla="*/ 653057 h 4221188"/>
              <a:gd name="connsiteX44" fmla="*/ 2998334 w 5206857"/>
              <a:gd name="connsiteY44" fmla="*/ 842092 h 4221188"/>
              <a:gd name="connsiteX45" fmla="*/ 3507935 w 5206857"/>
              <a:gd name="connsiteY45" fmla="*/ 1190180 h 4221188"/>
              <a:gd name="connsiteX46" fmla="*/ 4078560 w 5206857"/>
              <a:gd name="connsiteY46" fmla="*/ 1897671 h 4221188"/>
              <a:gd name="connsiteX47" fmla="*/ 4265191 w 5206857"/>
              <a:gd name="connsiteY47" fmla="*/ 1816859 h 4221188"/>
              <a:gd name="connsiteX48" fmla="*/ 4559259 w 5206857"/>
              <a:gd name="connsiteY48" fmla="*/ 1882733 h 4221188"/>
              <a:gd name="connsiteX49" fmla="*/ 4843997 w 5206857"/>
              <a:gd name="connsiteY49" fmla="*/ 1908391 h 4221188"/>
              <a:gd name="connsiteX50" fmla="*/ 5206857 w 5206857"/>
              <a:gd name="connsiteY50" fmla="*/ 2224145 h 4221188"/>
              <a:gd name="connsiteX0" fmla="*/ 1295747 w 5206857"/>
              <a:gd name="connsiteY0" fmla="*/ 905623 h 4221188"/>
              <a:gd name="connsiteX1" fmla="*/ 1042019 w 5206857"/>
              <a:gd name="connsiteY1" fmla="*/ 973609 h 4221188"/>
              <a:gd name="connsiteX2" fmla="*/ 1110004 w 5206857"/>
              <a:gd name="connsiteY2" fmla="*/ 1227337 h 4221188"/>
              <a:gd name="connsiteX3" fmla="*/ 1363734 w 5206857"/>
              <a:gd name="connsiteY3" fmla="*/ 1159349 h 4221188"/>
              <a:gd name="connsiteX4" fmla="*/ 1295747 w 5206857"/>
              <a:gd name="connsiteY4" fmla="*/ 905623 h 4221188"/>
              <a:gd name="connsiteX5" fmla="*/ 3357227 w 5206857"/>
              <a:gd name="connsiteY5" fmla="*/ 1446173 h 4221188"/>
              <a:gd name="connsiteX6" fmla="*/ 2389121 w 5206857"/>
              <a:gd name="connsiteY6" fmla="*/ 874986 h 4221188"/>
              <a:gd name="connsiteX7" fmla="*/ 2317734 w 5206857"/>
              <a:gd name="connsiteY7" fmla="*/ 1082029 h 4221188"/>
              <a:gd name="connsiteX8" fmla="*/ 3205629 w 5206857"/>
              <a:gd name="connsiteY8" fmla="*/ 1594653 h 4221188"/>
              <a:gd name="connsiteX9" fmla="*/ 3357227 w 5206857"/>
              <a:gd name="connsiteY9" fmla="*/ 1446173 h 4221188"/>
              <a:gd name="connsiteX10" fmla="*/ 4568006 w 5206857"/>
              <a:gd name="connsiteY10" fmla="*/ 2045651 h 4221188"/>
              <a:gd name="connsiteX11" fmla="*/ 4524932 w 5206857"/>
              <a:gd name="connsiteY11" fmla="*/ 2024256 h 4221188"/>
              <a:gd name="connsiteX12" fmla="*/ 4376584 w 5206857"/>
              <a:gd name="connsiteY12" fmla="*/ 2109904 h 4221188"/>
              <a:gd name="connsiteX13" fmla="*/ 4462232 w 5206857"/>
              <a:gd name="connsiteY13" fmla="*/ 2258247 h 4221188"/>
              <a:gd name="connsiteX14" fmla="*/ 4610577 w 5206857"/>
              <a:gd name="connsiteY14" fmla="*/ 2172601 h 4221188"/>
              <a:gd name="connsiteX15" fmla="*/ 4568006 w 5206857"/>
              <a:gd name="connsiteY15" fmla="*/ 2045651 h 4221188"/>
              <a:gd name="connsiteX16" fmla="*/ 5206857 w 5206857"/>
              <a:gd name="connsiteY16" fmla="*/ 2224145 h 4221188"/>
              <a:gd name="connsiteX17" fmla="*/ 4678445 w 5206857"/>
              <a:gd name="connsiteY17" fmla="*/ 1985146 h 4221188"/>
              <a:gd name="connsiteX18" fmla="*/ 4727574 w 5206857"/>
              <a:gd name="connsiteY18" fmla="*/ 2203950 h 4221188"/>
              <a:gd name="connsiteX19" fmla="*/ 4430883 w 5206857"/>
              <a:gd name="connsiteY19" fmla="*/ 2375246 h 4221188"/>
              <a:gd name="connsiteX20" fmla="*/ 4259587 w 5206857"/>
              <a:gd name="connsiteY20" fmla="*/ 2078553 h 4221188"/>
              <a:gd name="connsiteX21" fmla="*/ 4378457 w 5206857"/>
              <a:gd name="connsiteY21" fmla="*/ 1928722 h 4221188"/>
              <a:gd name="connsiteX22" fmla="*/ 4281143 w 5206857"/>
              <a:gd name="connsiteY22" fmla="*/ 1925477 h 4221188"/>
              <a:gd name="connsiteX23" fmla="*/ 4111363 w 5206857"/>
              <a:gd name="connsiteY23" fmla="*/ 2010327 h 4221188"/>
              <a:gd name="connsiteX24" fmla="*/ 3937078 w 5206857"/>
              <a:gd name="connsiteY24" fmla="*/ 3001142 h 4221188"/>
              <a:gd name="connsiteX25" fmla="*/ 2864666 w 5206857"/>
              <a:gd name="connsiteY25" fmla="*/ 3621717 h 4221188"/>
              <a:gd name="connsiteX26" fmla="*/ 2346113 w 5206857"/>
              <a:gd name="connsiteY26" fmla="*/ 4221188 h 4221188"/>
              <a:gd name="connsiteX27" fmla="*/ 2043869 w 5206857"/>
              <a:gd name="connsiteY27" fmla="*/ 4046689 h 4221188"/>
              <a:gd name="connsiteX28" fmla="*/ 2232704 w 5206857"/>
              <a:gd name="connsiteY28" fmla="*/ 3502581 h 4221188"/>
              <a:gd name="connsiteX29" fmla="*/ 1545844 w 5206857"/>
              <a:gd name="connsiteY29" fmla="*/ 3182914 h 4221188"/>
              <a:gd name="connsiteX30" fmla="*/ 1187080 w 5206857"/>
              <a:gd name="connsiteY30" fmla="*/ 2940350 h 4221188"/>
              <a:gd name="connsiteX31" fmla="*/ 644563 w 5206857"/>
              <a:gd name="connsiteY31" fmla="*/ 3221269 h 4221188"/>
              <a:gd name="connsiteX32" fmla="*/ 313243 w 5206857"/>
              <a:gd name="connsiteY32" fmla="*/ 3021214 h 4221188"/>
              <a:gd name="connsiteX33" fmla="*/ 758618 w 5206857"/>
              <a:gd name="connsiteY33" fmla="*/ 2520701 h 4221188"/>
              <a:gd name="connsiteX34" fmla="*/ 220359 w 5206857"/>
              <a:gd name="connsiteY34" fmla="*/ 1559552 h 4221188"/>
              <a:gd name="connsiteX35" fmla="*/ 0 w 5206857"/>
              <a:gd name="connsiteY35" fmla="*/ 974235 h 4221188"/>
              <a:gd name="connsiteX36" fmla="*/ 136031 w 5206857"/>
              <a:gd name="connsiteY36" fmla="*/ 632342 h 4221188"/>
              <a:gd name="connsiteX37" fmla="*/ 441680 w 5206857"/>
              <a:gd name="connsiteY37" fmla="*/ 683821 h 4221188"/>
              <a:gd name="connsiteX38" fmla="*/ 615174 w 5206857"/>
              <a:gd name="connsiteY38" fmla="*/ 766457 h 4221188"/>
              <a:gd name="connsiteX39" fmla="*/ 1149669 w 5206857"/>
              <a:gd name="connsiteY39" fmla="*/ 564016 h 4221188"/>
              <a:gd name="connsiteX40" fmla="*/ 1235408 w 5206857"/>
              <a:gd name="connsiteY40" fmla="*/ 0 h 4221188"/>
              <a:gd name="connsiteX41" fmla="*/ 1757574 w 5206857"/>
              <a:gd name="connsiteY41" fmla="*/ 501984 h 4221188"/>
              <a:gd name="connsiteX42" fmla="*/ 2586293 w 5206857"/>
              <a:gd name="connsiteY42" fmla="*/ 651253 h 4221188"/>
              <a:gd name="connsiteX43" fmla="*/ 2586551 w 5206857"/>
              <a:gd name="connsiteY43" fmla="*/ 653057 h 4221188"/>
              <a:gd name="connsiteX44" fmla="*/ 2998334 w 5206857"/>
              <a:gd name="connsiteY44" fmla="*/ 842092 h 4221188"/>
              <a:gd name="connsiteX45" fmla="*/ 3507935 w 5206857"/>
              <a:gd name="connsiteY45" fmla="*/ 1190180 h 4221188"/>
              <a:gd name="connsiteX46" fmla="*/ 4078560 w 5206857"/>
              <a:gd name="connsiteY46" fmla="*/ 1897671 h 4221188"/>
              <a:gd name="connsiteX47" fmla="*/ 4265191 w 5206857"/>
              <a:gd name="connsiteY47" fmla="*/ 1816859 h 4221188"/>
              <a:gd name="connsiteX48" fmla="*/ 4559259 w 5206857"/>
              <a:gd name="connsiteY48" fmla="*/ 1882733 h 4221188"/>
              <a:gd name="connsiteX49" fmla="*/ 4843997 w 5206857"/>
              <a:gd name="connsiteY49" fmla="*/ 1908391 h 4221188"/>
              <a:gd name="connsiteX50" fmla="*/ 5206857 w 5206857"/>
              <a:gd name="connsiteY50" fmla="*/ 2224145 h 4221188"/>
              <a:gd name="connsiteX0" fmla="*/ 1295747 w 5206857"/>
              <a:gd name="connsiteY0" fmla="*/ 905623 h 4221188"/>
              <a:gd name="connsiteX1" fmla="*/ 1042019 w 5206857"/>
              <a:gd name="connsiteY1" fmla="*/ 973609 h 4221188"/>
              <a:gd name="connsiteX2" fmla="*/ 1110004 w 5206857"/>
              <a:gd name="connsiteY2" fmla="*/ 1227337 h 4221188"/>
              <a:gd name="connsiteX3" fmla="*/ 1363734 w 5206857"/>
              <a:gd name="connsiteY3" fmla="*/ 1159349 h 4221188"/>
              <a:gd name="connsiteX4" fmla="*/ 1295747 w 5206857"/>
              <a:gd name="connsiteY4" fmla="*/ 905623 h 4221188"/>
              <a:gd name="connsiteX5" fmla="*/ 3357227 w 5206857"/>
              <a:gd name="connsiteY5" fmla="*/ 1446173 h 4221188"/>
              <a:gd name="connsiteX6" fmla="*/ 2389121 w 5206857"/>
              <a:gd name="connsiteY6" fmla="*/ 874986 h 4221188"/>
              <a:gd name="connsiteX7" fmla="*/ 2317734 w 5206857"/>
              <a:gd name="connsiteY7" fmla="*/ 1082029 h 4221188"/>
              <a:gd name="connsiteX8" fmla="*/ 3205629 w 5206857"/>
              <a:gd name="connsiteY8" fmla="*/ 1594653 h 4221188"/>
              <a:gd name="connsiteX9" fmla="*/ 3357227 w 5206857"/>
              <a:gd name="connsiteY9" fmla="*/ 1446173 h 4221188"/>
              <a:gd name="connsiteX10" fmla="*/ 4568006 w 5206857"/>
              <a:gd name="connsiteY10" fmla="*/ 2045651 h 4221188"/>
              <a:gd name="connsiteX11" fmla="*/ 4524932 w 5206857"/>
              <a:gd name="connsiteY11" fmla="*/ 2024256 h 4221188"/>
              <a:gd name="connsiteX12" fmla="*/ 4376584 w 5206857"/>
              <a:gd name="connsiteY12" fmla="*/ 2109904 h 4221188"/>
              <a:gd name="connsiteX13" fmla="*/ 4462232 w 5206857"/>
              <a:gd name="connsiteY13" fmla="*/ 2258247 h 4221188"/>
              <a:gd name="connsiteX14" fmla="*/ 4610577 w 5206857"/>
              <a:gd name="connsiteY14" fmla="*/ 2172601 h 4221188"/>
              <a:gd name="connsiteX15" fmla="*/ 4568006 w 5206857"/>
              <a:gd name="connsiteY15" fmla="*/ 2045651 h 4221188"/>
              <a:gd name="connsiteX16" fmla="*/ 5206857 w 5206857"/>
              <a:gd name="connsiteY16" fmla="*/ 2224145 h 4221188"/>
              <a:gd name="connsiteX17" fmla="*/ 4678445 w 5206857"/>
              <a:gd name="connsiteY17" fmla="*/ 1985146 h 4221188"/>
              <a:gd name="connsiteX18" fmla="*/ 4727574 w 5206857"/>
              <a:gd name="connsiteY18" fmla="*/ 2203950 h 4221188"/>
              <a:gd name="connsiteX19" fmla="*/ 4430883 w 5206857"/>
              <a:gd name="connsiteY19" fmla="*/ 2375246 h 4221188"/>
              <a:gd name="connsiteX20" fmla="*/ 4259587 w 5206857"/>
              <a:gd name="connsiteY20" fmla="*/ 2078553 h 4221188"/>
              <a:gd name="connsiteX21" fmla="*/ 4378457 w 5206857"/>
              <a:gd name="connsiteY21" fmla="*/ 1928722 h 4221188"/>
              <a:gd name="connsiteX22" fmla="*/ 4281143 w 5206857"/>
              <a:gd name="connsiteY22" fmla="*/ 1925477 h 4221188"/>
              <a:gd name="connsiteX23" fmla="*/ 4111363 w 5206857"/>
              <a:gd name="connsiteY23" fmla="*/ 2010327 h 4221188"/>
              <a:gd name="connsiteX24" fmla="*/ 3937078 w 5206857"/>
              <a:gd name="connsiteY24" fmla="*/ 3001142 h 4221188"/>
              <a:gd name="connsiteX25" fmla="*/ 2864666 w 5206857"/>
              <a:gd name="connsiteY25" fmla="*/ 3621717 h 4221188"/>
              <a:gd name="connsiteX26" fmla="*/ 2346113 w 5206857"/>
              <a:gd name="connsiteY26" fmla="*/ 4221188 h 4221188"/>
              <a:gd name="connsiteX27" fmla="*/ 2043869 w 5206857"/>
              <a:gd name="connsiteY27" fmla="*/ 4046689 h 4221188"/>
              <a:gd name="connsiteX28" fmla="*/ 2232704 w 5206857"/>
              <a:gd name="connsiteY28" fmla="*/ 3502581 h 4221188"/>
              <a:gd name="connsiteX29" fmla="*/ 1545844 w 5206857"/>
              <a:gd name="connsiteY29" fmla="*/ 3182914 h 4221188"/>
              <a:gd name="connsiteX30" fmla="*/ 1187080 w 5206857"/>
              <a:gd name="connsiteY30" fmla="*/ 2940350 h 4221188"/>
              <a:gd name="connsiteX31" fmla="*/ 644563 w 5206857"/>
              <a:gd name="connsiteY31" fmla="*/ 3221269 h 4221188"/>
              <a:gd name="connsiteX32" fmla="*/ 313243 w 5206857"/>
              <a:gd name="connsiteY32" fmla="*/ 3021214 h 4221188"/>
              <a:gd name="connsiteX33" fmla="*/ 758618 w 5206857"/>
              <a:gd name="connsiteY33" fmla="*/ 2520701 h 4221188"/>
              <a:gd name="connsiteX34" fmla="*/ 220359 w 5206857"/>
              <a:gd name="connsiteY34" fmla="*/ 1559552 h 4221188"/>
              <a:gd name="connsiteX35" fmla="*/ 0 w 5206857"/>
              <a:gd name="connsiteY35" fmla="*/ 974235 h 4221188"/>
              <a:gd name="connsiteX36" fmla="*/ 136031 w 5206857"/>
              <a:gd name="connsiteY36" fmla="*/ 632342 h 4221188"/>
              <a:gd name="connsiteX37" fmla="*/ 441680 w 5206857"/>
              <a:gd name="connsiteY37" fmla="*/ 683821 h 4221188"/>
              <a:gd name="connsiteX38" fmla="*/ 615174 w 5206857"/>
              <a:gd name="connsiteY38" fmla="*/ 766457 h 4221188"/>
              <a:gd name="connsiteX39" fmla="*/ 1149669 w 5206857"/>
              <a:gd name="connsiteY39" fmla="*/ 564016 h 4221188"/>
              <a:gd name="connsiteX40" fmla="*/ 1235408 w 5206857"/>
              <a:gd name="connsiteY40" fmla="*/ 0 h 4221188"/>
              <a:gd name="connsiteX41" fmla="*/ 1757574 w 5206857"/>
              <a:gd name="connsiteY41" fmla="*/ 501984 h 4221188"/>
              <a:gd name="connsiteX42" fmla="*/ 2586293 w 5206857"/>
              <a:gd name="connsiteY42" fmla="*/ 651253 h 4221188"/>
              <a:gd name="connsiteX43" fmla="*/ 2586551 w 5206857"/>
              <a:gd name="connsiteY43" fmla="*/ 653057 h 4221188"/>
              <a:gd name="connsiteX44" fmla="*/ 2998334 w 5206857"/>
              <a:gd name="connsiteY44" fmla="*/ 842092 h 4221188"/>
              <a:gd name="connsiteX45" fmla="*/ 3507935 w 5206857"/>
              <a:gd name="connsiteY45" fmla="*/ 1190180 h 4221188"/>
              <a:gd name="connsiteX46" fmla="*/ 4078560 w 5206857"/>
              <a:gd name="connsiteY46" fmla="*/ 1897671 h 4221188"/>
              <a:gd name="connsiteX47" fmla="*/ 4265191 w 5206857"/>
              <a:gd name="connsiteY47" fmla="*/ 1816859 h 4221188"/>
              <a:gd name="connsiteX48" fmla="*/ 4559259 w 5206857"/>
              <a:gd name="connsiteY48" fmla="*/ 1882733 h 4221188"/>
              <a:gd name="connsiteX49" fmla="*/ 4843997 w 5206857"/>
              <a:gd name="connsiteY49" fmla="*/ 1908391 h 4221188"/>
              <a:gd name="connsiteX50" fmla="*/ 5206857 w 5206857"/>
              <a:gd name="connsiteY50" fmla="*/ 2224145 h 4221188"/>
              <a:gd name="connsiteX0" fmla="*/ 1295747 w 5206857"/>
              <a:gd name="connsiteY0" fmla="*/ 905623 h 4221188"/>
              <a:gd name="connsiteX1" fmla="*/ 1042019 w 5206857"/>
              <a:gd name="connsiteY1" fmla="*/ 973609 h 4221188"/>
              <a:gd name="connsiteX2" fmla="*/ 1110004 w 5206857"/>
              <a:gd name="connsiteY2" fmla="*/ 1227337 h 4221188"/>
              <a:gd name="connsiteX3" fmla="*/ 1363734 w 5206857"/>
              <a:gd name="connsiteY3" fmla="*/ 1159349 h 4221188"/>
              <a:gd name="connsiteX4" fmla="*/ 1295747 w 5206857"/>
              <a:gd name="connsiteY4" fmla="*/ 905623 h 4221188"/>
              <a:gd name="connsiteX5" fmla="*/ 3357227 w 5206857"/>
              <a:gd name="connsiteY5" fmla="*/ 1446173 h 4221188"/>
              <a:gd name="connsiteX6" fmla="*/ 2389121 w 5206857"/>
              <a:gd name="connsiteY6" fmla="*/ 874986 h 4221188"/>
              <a:gd name="connsiteX7" fmla="*/ 2317734 w 5206857"/>
              <a:gd name="connsiteY7" fmla="*/ 1082029 h 4221188"/>
              <a:gd name="connsiteX8" fmla="*/ 3205629 w 5206857"/>
              <a:gd name="connsiteY8" fmla="*/ 1594653 h 4221188"/>
              <a:gd name="connsiteX9" fmla="*/ 3357227 w 5206857"/>
              <a:gd name="connsiteY9" fmla="*/ 1446173 h 4221188"/>
              <a:gd name="connsiteX10" fmla="*/ 4568006 w 5206857"/>
              <a:gd name="connsiteY10" fmla="*/ 2045651 h 4221188"/>
              <a:gd name="connsiteX11" fmla="*/ 4524932 w 5206857"/>
              <a:gd name="connsiteY11" fmla="*/ 2024256 h 4221188"/>
              <a:gd name="connsiteX12" fmla="*/ 4376584 w 5206857"/>
              <a:gd name="connsiteY12" fmla="*/ 2109904 h 4221188"/>
              <a:gd name="connsiteX13" fmla="*/ 4462232 w 5206857"/>
              <a:gd name="connsiteY13" fmla="*/ 2258247 h 4221188"/>
              <a:gd name="connsiteX14" fmla="*/ 4610577 w 5206857"/>
              <a:gd name="connsiteY14" fmla="*/ 2172601 h 4221188"/>
              <a:gd name="connsiteX15" fmla="*/ 4568006 w 5206857"/>
              <a:gd name="connsiteY15" fmla="*/ 2045651 h 4221188"/>
              <a:gd name="connsiteX16" fmla="*/ 5206857 w 5206857"/>
              <a:gd name="connsiteY16" fmla="*/ 2224145 h 4221188"/>
              <a:gd name="connsiteX17" fmla="*/ 4678445 w 5206857"/>
              <a:gd name="connsiteY17" fmla="*/ 1985146 h 4221188"/>
              <a:gd name="connsiteX18" fmla="*/ 4727574 w 5206857"/>
              <a:gd name="connsiteY18" fmla="*/ 2203950 h 4221188"/>
              <a:gd name="connsiteX19" fmla="*/ 4430883 w 5206857"/>
              <a:gd name="connsiteY19" fmla="*/ 2375246 h 4221188"/>
              <a:gd name="connsiteX20" fmla="*/ 4259587 w 5206857"/>
              <a:gd name="connsiteY20" fmla="*/ 2078553 h 4221188"/>
              <a:gd name="connsiteX21" fmla="*/ 4378457 w 5206857"/>
              <a:gd name="connsiteY21" fmla="*/ 1928722 h 4221188"/>
              <a:gd name="connsiteX22" fmla="*/ 4281143 w 5206857"/>
              <a:gd name="connsiteY22" fmla="*/ 1925477 h 4221188"/>
              <a:gd name="connsiteX23" fmla="*/ 4111363 w 5206857"/>
              <a:gd name="connsiteY23" fmla="*/ 2010327 h 4221188"/>
              <a:gd name="connsiteX24" fmla="*/ 3937078 w 5206857"/>
              <a:gd name="connsiteY24" fmla="*/ 3001142 h 4221188"/>
              <a:gd name="connsiteX25" fmla="*/ 2864666 w 5206857"/>
              <a:gd name="connsiteY25" fmla="*/ 3621717 h 4221188"/>
              <a:gd name="connsiteX26" fmla="*/ 2346113 w 5206857"/>
              <a:gd name="connsiteY26" fmla="*/ 4221188 h 4221188"/>
              <a:gd name="connsiteX27" fmla="*/ 2043869 w 5206857"/>
              <a:gd name="connsiteY27" fmla="*/ 4046689 h 4221188"/>
              <a:gd name="connsiteX28" fmla="*/ 2232704 w 5206857"/>
              <a:gd name="connsiteY28" fmla="*/ 3502581 h 4221188"/>
              <a:gd name="connsiteX29" fmla="*/ 1545844 w 5206857"/>
              <a:gd name="connsiteY29" fmla="*/ 3182914 h 4221188"/>
              <a:gd name="connsiteX30" fmla="*/ 1187080 w 5206857"/>
              <a:gd name="connsiteY30" fmla="*/ 2940350 h 4221188"/>
              <a:gd name="connsiteX31" fmla="*/ 644563 w 5206857"/>
              <a:gd name="connsiteY31" fmla="*/ 3221269 h 4221188"/>
              <a:gd name="connsiteX32" fmla="*/ 313243 w 5206857"/>
              <a:gd name="connsiteY32" fmla="*/ 3021214 h 4221188"/>
              <a:gd name="connsiteX33" fmla="*/ 758618 w 5206857"/>
              <a:gd name="connsiteY33" fmla="*/ 2520701 h 4221188"/>
              <a:gd name="connsiteX34" fmla="*/ 220359 w 5206857"/>
              <a:gd name="connsiteY34" fmla="*/ 1559552 h 4221188"/>
              <a:gd name="connsiteX35" fmla="*/ 0 w 5206857"/>
              <a:gd name="connsiteY35" fmla="*/ 974235 h 4221188"/>
              <a:gd name="connsiteX36" fmla="*/ 136031 w 5206857"/>
              <a:gd name="connsiteY36" fmla="*/ 632342 h 4221188"/>
              <a:gd name="connsiteX37" fmla="*/ 441680 w 5206857"/>
              <a:gd name="connsiteY37" fmla="*/ 683821 h 4221188"/>
              <a:gd name="connsiteX38" fmla="*/ 615174 w 5206857"/>
              <a:gd name="connsiteY38" fmla="*/ 766457 h 4221188"/>
              <a:gd name="connsiteX39" fmla="*/ 1149669 w 5206857"/>
              <a:gd name="connsiteY39" fmla="*/ 564016 h 4221188"/>
              <a:gd name="connsiteX40" fmla="*/ 1235408 w 5206857"/>
              <a:gd name="connsiteY40" fmla="*/ 0 h 4221188"/>
              <a:gd name="connsiteX41" fmla="*/ 1757574 w 5206857"/>
              <a:gd name="connsiteY41" fmla="*/ 501984 h 4221188"/>
              <a:gd name="connsiteX42" fmla="*/ 2586293 w 5206857"/>
              <a:gd name="connsiteY42" fmla="*/ 651253 h 4221188"/>
              <a:gd name="connsiteX43" fmla="*/ 2586551 w 5206857"/>
              <a:gd name="connsiteY43" fmla="*/ 653057 h 4221188"/>
              <a:gd name="connsiteX44" fmla="*/ 2998334 w 5206857"/>
              <a:gd name="connsiteY44" fmla="*/ 842092 h 4221188"/>
              <a:gd name="connsiteX45" fmla="*/ 3507935 w 5206857"/>
              <a:gd name="connsiteY45" fmla="*/ 1190180 h 4221188"/>
              <a:gd name="connsiteX46" fmla="*/ 4078560 w 5206857"/>
              <a:gd name="connsiteY46" fmla="*/ 1897671 h 4221188"/>
              <a:gd name="connsiteX47" fmla="*/ 4265191 w 5206857"/>
              <a:gd name="connsiteY47" fmla="*/ 1816859 h 4221188"/>
              <a:gd name="connsiteX48" fmla="*/ 4559259 w 5206857"/>
              <a:gd name="connsiteY48" fmla="*/ 1882733 h 4221188"/>
              <a:gd name="connsiteX49" fmla="*/ 4843997 w 5206857"/>
              <a:gd name="connsiteY49" fmla="*/ 1908391 h 4221188"/>
              <a:gd name="connsiteX50" fmla="*/ 5206857 w 5206857"/>
              <a:gd name="connsiteY50" fmla="*/ 2224145 h 4221188"/>
              <a:gd name="connsiteX0" fmla="*/ 1295747 w 5206857"/>
              <a:gd name="connsiteY0" fmla="*/ 905623 h 4221188"/>
              <a:gd name="connsiteX1" fmla="*/ 1042019 w 5206857"/>
              <a:gd name="connsiteY1" fmla="*/ 973609 h 4221188"/>
              <a:gd name="connsiteX2" fmla="*/ 1110004 w 5206857"/>
              <a:gd name="connsiteY2" fmla="*/ 1227337 h 4221188"/>
              <a:gd name="connsiteX3" fmla="*/ 1363734 w 5206857"/>
              <a:gd name="connsiteY3" fmla="*/ 1159349 h 4221188"/>
              <a:gd name="connsiteX4" fmla="*/ 1295747 w 5206857"/>
              <a:gd name="connsiteY4" fmla="*/ 905623 h 4221188"/>
              <a:gd name="connsiteX5" fmla="*/ 3357227 w 5206857"/>
              <a:gd name="connsiteY5" fmla="*/ 1446173 h 4221188"/>
              <a:gd name="connsiteX6" fmla="*/ 2389121 w 5206857"/>
              <a:gd name="connsiteY6" fmla="*/ 874986 h 4221188"/>
              <a:gd name="connsiteX7" fmla="*/ 2317734 w 5206857"/>
              <a:gd name="connsiteY7" fmla="*/ 1082029 h 4221188"/>
              <a:gd name="connsiteX8" fmla="*/ 3205629 w 5206857"/>
              <a:gd name="connsiteY8" fmla="*/ 1594653 h 4221188"/>
              <a:gd name="connsiteX9" fmla="*/ 3357227 w 5206857"/>
              <a:gd name="connsiteY9" fmla="*/ 1446173 h 4221188"/>
              <a:gd name="connsiteX10" fmla="*/ 4568006 w 5206857"/>
              <a:gd name="connsiteY10" fmla="*/ 2045651 h 4221188"/>
              <a:gd name="connsiteX11" fmla="*/ 4524932 w 5206857"/>
              <a:gd name="connsiteY11" fmla="*/ 2024256 h 4221188"/>
              <a:gd name="connsiteX12" fmla="*/ 4376584 w 5206857"/>
              <a:gd name="connsiteY12" fmla="*/ 2109904 h 4221188"/>
              <a:gd name="connsiteX13" fmla="*/ 4462232 w 5206857"/>
              <a:gd name="connsiteY13" fmla="*/ 2258247 h 4221188"/>
              <a:gd name="connsiteX14" fmla="*/ 4610577 w 5206857"/>
              <a:gd name="connsiteY14" fmla="*/ 2172601 h 4221188"/>
              <a:gd name="connsiteX15" fmla="*/ 4568006 w 5206857"/>
              <a:gd name="connsiteY15" fmla="*/ 2045651 h 4221188"/>
              <a:gd name="connsiteX16" fmla="*/ 5206857 w 5206857"/>
              <a:gd name="connsiteY16" fmla="*/ 2224145 h 4221188"/>
              <a:gd name="connsiteX17" fmla="*/ 4678445 w 5206857"/>
              <a:gd name="connsiteY17" fmla="*/ 1985146 h 4221188"/>
              <a:gd name="connsiteX18" fmla="*/ 4727574 w 5206857"/>
              <a:gd name="connsiteY18" fmla="*/ 2203950 h 4221188"/>
              <a:gd name="connsiteX19" fmla="*/ 4430883 w 5206857"/>
              <a:gd name="connsiteY19" fmla="*/ 2375246 h 4221188"/>
              <a:gd name="connsiteX20" fmla="*/ 4259587 w 5206857"/>
              <a:gd name="connsiteY20" fmla="*/ 2078553 h 4221188"/>
              <a:gd name="connsiteX21" fmla="*/ 4378457 w 5206857"/>
              <a:gd name="connsiteY21" fmla="*/ 1928722 h 4221188"/>
              <a:gd name="connsiteX22" fmla="*/ 4281143 w 5206857"/>
              <a:gd name="connsiteY22" fmla="*/ 1925477 h 4221188"/>
              <a:gd name="connsiteX23" fmla="*/ 4111363 w 5206857"/>
              <a:gd name="connsiteY23" fmla="*/ 2010327 h 4221188"/>
              <a:gd name="connsiteX24" fmla="*/ 3937078 w 5206857"/>
              <a:gd name="connsiteY24" fmla="*/ 3001142 h 4221188"/>
              <a:gd name="connsiteX25" fmla="*/ 2864666 w 5206857"/>
              <a:gd name="connsiteY25" fmla="*/ 3621717 h 4221188"/>
              <a:gd name="connsiteX26" fmla="*/ 2346113 w 5206857"/>
              <a:gd name="connsiteY26" fmla="*/ 4221188 h 4221188"/>
              <a:gd name="connsiteX27" fmla="*/ 2043869 w 5206857"/>
              <a:gd name="connsiteY27" fmla="*/ 4046689 h 4221188"/>
              <a:gd name="connsiteX28" fmla="*/ 2232704 w 5206857"/>
              <a:gd name="connsiteY28" fmla="*/ 3502581 h 4221188"/>
              <a:gd name="connsiteX29" fmla="*/ 1545844 w 5206857"/>
              <a:gd name="connsiteY29" fmla="*/ 3182914 h 4221188"/>
              <a:gd name="connsiteX30" fmla="*/ 1187080 w 5206857"/>
              <a:gd name="connsiteY30" fmla="*/ 2940350 h 4221188"/>
              <a:gd name="connsiteX31" fmla="*/ 644563 w 5206857"/>
              <a:gd name="connsiteY31" fmla="*/ 3221269 h 4221188"/>
              <a:gd name="connsiteX32" fmla="*/ 313243 w 5206857"/>
              <a:gd name="connsiteY32" fmla="*/ 3021214 h 4221188"/>
              <a:gd name="connsiteX33" fmla="*/ 758618 w 5206857"/>
              <a:gd name="connsiteY33" fmla="*/ 2520701 h 4221188"/>
              <a:gd name="connsiteX34" fmla="*/ 220359 w 5206857"/>
              <a:gd name="connsiteY34" fmla="*/ 1559552 h 4221188"/>
              <a:gd name="connsiteX35" fmla="*/ 0 w 5206857"/>
              <a:gd name="connsiteY35" fmla="*/ 974235 h 4221188"/>
              <a:gd name="connsiteX36" fmla="*/ 136031 w 5206857"/>
              <a:gd name="connsiteY36" fmla="*/ 632342 h 4221188"/>
              <a:gd name="connsiteX37" fmla="*/ 441680 w 5206857"/>
              <a:gd name="connsiteY37" fmla="*/ 683821 h 4221188"/>
              <a:gd name="connsiteX38" fmla="*/ 615174 w 5206857"/>
              <a:gd name="connsiteY38" fmla="*/ 766457 h 4221188"/>
              <a:gd name="connsiteX39" fmla="*/ 1149669 w 5206857"/>
              <a:gd name="connsiteY39" fmla="*/ 564016 h 4221188"/>
              <a:gd name="connsiteX40" fmla="*/ 1235408 w 5206857"/>
              <a:gd name="connsiteY40" fmla="*/ 0 h 4221188"/>
              <a:gd name="connsiteX41" fmla="*/ 1757574 w 5206857"/>
              <a:gd name="connsiteY41" fmla="*/ 501984 h 4221188"/>
              <a:gd name="connsiteX42" fmla="*/ 2586293 w 5206857"/>
              <a:gd name="connsiteY42" fmla="*/ 651253 h 4221188"/>
              <a:gd name="connsiteX43" fmla="*/ 2586551 w 5206857"/>
              <a:gd name="connsiteY43" fmla="*/ 653057 h 4221188"/>
              <a:gd name="connsiteX44" fmla="*/ 2998334 w 5206857"/>
              <a:gd name="connsiteY44" fmla="*/ 842092 h 4221188"/>
              <a:gd name="connsiteX45" fmla="*/ 3507935 w 5206857"/>
              <a:gd name="connsiteY45" fmla="*/ 1190180 h 4221188"/>
              <a:gd name="connsiteX46" fmla="*/ 4078560 w 5206857"/>
              <a:gd name="connsiteY46" fmla="*/ 1897671 h 4221188"/>
              <a:gd name="connsiteX47" fmla="*/ 4265191 w 5206857"/>
              <a:gd name="connsiteY47" fmla="*/ 1816859 h 4221188"/>
              <a:gd name="connsiteX48" fmla="*/ 4559259 w 5206857"/>
              <a:gd name="connsiteY48" fmla="*/ 1882733 h 4221188"/>
              <a:gd name="connsiteX49" fmla="*/ 4843997 w 5206857"/>
              <a:gd name="connsiteY49" fmla="*/ 1908391 h 4221188"/>
              <a:gd name="connsiteX50" fmla="*/ 5206857 w 5206857"/>
              <a:gd name="connsiteY50" fmla="*/ 2224145 h 4221188"/>
              <a:gd name="connsiteX0" fmla="*/ 1295747 w 5206857"/>
              <a:gd name="connsiteY0" fmla="*/ 905623 h 4221188"/>
              <a:gd name="connsiteX1" fmla="*/ 1042019 w 5206857"/>
              <a:gd name="connsiteY1" fmla="*/ 973609 h 4221188"/>
              <a:gd name="connsiteX2" fmla="*/ 1110004 w 5206857"/>
              <a:gd name="connsiteY2" fmla="*/ 1227337 h 4221188"/>
              <a:gd name="connsiteX3" fmla="*/ 1363734 w 5206857"/>
              <a:gd name="connsiteY3" fmla="*/ 1159349 h 4221188"/>
              <a:gd name="connsiteX4" fmla="*/ 1295747 w 5206857"/>
              <a:gd name="connsiteY4" fmla="*/ 905623 h 4221188"/>
              <a:gd name="connsiteX5" fmla="*/ 3357227 w 5206857"/>
              <a:gd name="connsiteY5" fmla="*/ 1446173 h 4221188"/>
              <a:gd name="connsiteX6" fmla="*/ 2389121 w 5206857"/>
              <a:gd name="connsiteY6" fmla="*/ 874986 h 4221188"/>
              <a:gd name="connsiteX7" fmla="*/ 2317734 w 5206857"/>
              <a:gd name="connsiteY7" fmla="*/ 1082029 h 4221188"/>
              <a:gd name="connsiteX8" fmla="*/ 3205629 w 5206857"/>
              <a:gd name="connsiteY8" fmla="*/ 1594653 h 4221188"/>
              <a:gd name="connsiteX9" fmla="*/ 3357227 w 5206857"/>
              <a:gd name="connsiteY9" fmla="*/ 1446173 h 4221188"/>
              <a:gd name="connsiteX10" fmla="*/ 4568006 w 5206857"/>
              <a:gd name="connsiteY10" fmla="*/ 2045651 h 4221188"/>
              <a:gd name="connsiteX11" fmla="*/ 4524932 w 5206857"/>
              <a:gd name="connsiteY11" fmla="*/ 2024256 h 4221188"/>
              <a:gd name="connsiteX12" fmla="*/ 4376584 w 5206857"/>
              <a:gd name="connsiteY12" fmla="*/ 2109904 h 4221188"/>
              <a:gd name="connsiteX13" fmla="*/ 4462232 w 5206857"/>
              <a:gd name="connsiteY13" fmla="*/ 2258247 h 4221188"/>
              <a:gd name="connsiteX14" fmla="*/ 4610577 w 5206857"/>
              <a:gd name="connsiteY14" fmla="*/ 2172601 h 4221188"/>
              <a:gd name="connsiteX15" fmla="*/ 4568006 w 5206857"/>
              <a:gd name="connsiteY15" fmla="*/ 2045651 h 4221188"/>
              <a:gd name="connsiteX16" fmla="*/ 5206857 w 5206857"/>
              <a:gd name="connsiteY16" fmla="*/ 2224145 h 4221188"/>
              <a:gd name="connsiteX17" fmla="*/ 4678445 w 5206857"/>
              <a:gd name="connsiteY17" fmla="*/ 1985146 h 4221188"/>
              <a:gd name="connsiteX18" fmla="*/ 4727574 w 5206857"/>
              <a:gd name="connsiteY18" fmla="*/ 2203950 h 4221188"/>
              <a:gd name="connsiteX19" fmla="*/ 4430883 w 5206857"/>
              <a:gd name="connsiteY19" fmla="*/ 2375246 h 4221188"/>
              <a:gd name="connsiteX20" fmla="*/ 4259587 w 5206857"/>
              <a:gd name="connsiteY20" fmla="*/ 2078553 h 4221188"/>
              <a:gd name="connsiteX21" fmla="*/ 4378457 w 5206857"/>
              <a:gd name="connsiteY21" fmla="*/ 1928722 h 4221188"/>
              <a:gd name="connsiteX22" fmla="*/ 4281143 w 5206857"/>
              <a:gd name="connsiteY22" fmla="*/ 1925477 h 4221188"/>
              <a:gd name="connsiteX23" fmla="*/ 4111363 w 5206857"/>
              <a:gd name="connsiteY23" fmla="*/ 2010327 h 4221188"/>
              <a:gd name="connsiteX24" fmla="*/ 3937078 w 5206857"/>
              <a:gd name="connsiteY24" fmla="*/ 3001142 h 4221188"/>
              <a:gd name="connsiteX25" fmla="*/ 2864666 w 5206857"/>
              <a:gd name="connsiteY25" fmla="*/ 3621717 h 4221188"/>
              <a:gd name="connsiteX26" fmla="*/ 2346113 w 5206857"/>
              <a:gd name="connsiteY26" fmla="*/ 4221188 h 4221188"/>
              <a:gd name="connsiteX27" fmla="*/ 2043869 w 5206857"/>
              <a:gd name="connsiteY27" fmla="*/ 4046689 h 4221188"/>
              <a:gd name="connsiteX28" fmla="*/ 2232704 w 5206857"/>
              <a:gd name="connsiteY28" fmla="*/ 3502581 h 4221188"/>
              <a:gd name="connsiteX29" fmla="*/ 1545844 w 5206857"/>
              <a:gd name="connsiteY29" fmla="*/ 3182914 h 4221188"/>
              <a:gd name="connsiteX30" fmla="*/ 1187080 w 5206857"/>
              <a:gd name="connsiteY30" fmla="*/ 2940350 h 4221188"/>
              <a:gd name="connsiteX31" fmla="*/ 644563 w 5206857"/>
              <a:gd name="connsiteY31" fmla="*/ 3221269 h 4221188"/>
              <a:gd name="connsiteX32" fmla="*/ 313243 w 5206857"/>
              <a:gd name="connsiteY32" fmla="*/ 3021214 h 4221188"/>
              <a:gd name="connsiteX33" fmla="*/ 758618 w 5206857"/>
              <a:gd name="connsiteY33" fmla="*/ 2520701 h 4221188"/>
              <a:gd name="connsiteX34" fmla="*/ 220359 w 5206857"/>
              <a:gd name="connsiteY34" fmla="*/ 1559552 h 4221188"/>
              <a:gd name="connsiteX35" fmla="*/ 0 w 5206857"/>
              <a:gd name="connsiteY35" fmla="*/ 974235 h 4221188"/>
              <a:gd name="connsiteX36" fmla="*/ 136031 w 5206857"/>
              <a:gd name="connsiteY36" fmla="*/ 632342 h 4221188"/>
              <a:gd name="connsiteX37" fmla="*/ 441680 w 5206857"/>
              <a:gd name="connsiteY37" fmla="*/ 683821 h 4221188"/>
              <a:gd name="connsiteX38" fmla="*/ 615174 w 5206857"/>
              <a:gd name="connsiteY38" fmla="*/ 766457 h 4221188"/>
              <a:gd name="connsiteX39" fmla="*/ 1149669 w 5206857"/>
              <a:gd name="connsiteY39" fmla="*/ 564016 h 4221188"/>
              <a:gd name="connsiteX40" fmla="*/ 1235408 w 5206857"/>
              <a:gd name="connsiteY40" fmla="*/ 0 h 4221188"/>
              <a:gd name="connsiteX41" fmla="*/ 1757574 w 5206857"/>
              <a:gd name="connsiteY41" fmla="*/ 501984 h 4221188"/>
              <a:gd name="connsiteX42" fmla="*/ 2586293 w 5206857"/>
              <a:gd name="connsiteY42" fmla="*/ 651253 h 4221188"/>
              <a:gd name="connsiteX43" fmla="*/ 2586551 w 5206857"/>
              <a:gd name="connsiteY43" fmla="*/ 653057 h 4221188"/>
              <a:gd name="connsiteX44" fmla="*/ 2998334 w 5206857"/>
              <a:gd name="connsiteY44" fmla="*/ 842092 h 4221188"/>
              <a:gd name="connsiteX45" fmla="*/ 3507935 w 5206857"/>
              <a:gd name="connsiteY45" fmla="*/ 1190180 h 4221188"/>
              <a:gd name="connsiteX46" fmla="*/ 4078560 w 5206857"/>
              <a:gd name="connsiteY46" fmla="*/ 1897671 h 4221188"/>
              <a:gd name="connsiteX47" fmla="*/ 4265191 w 5206857"/>
              <a:gd name="connsiteY47" fmla="*/ 1816859 h 4221188"/>
              <a:gd name="connsiteX48" fmla="*/ 4559259 w 5206857"/>
              <a:gd name="connsiteY48" fmla="*/ 1882733 h 4221188"/>
              <a:gd name="connsiteX49" fmla="*/ 4843997 w 5206857"/>
              <a:gd name="connsiteY49" fmla="*/ 1908391 h 4221188"/>
              <a:gd name="connsiteX50" fmla="*/ 5206857 w 5206857"/>
              <a:gd name="connsiteY50" fmla="*/ 2224145 h 4221188"/>
              <a:gd name="connsiteX0" fmla="*/ 1295747 w 5206857"/>
              <a:gd name="connsiteY0" fmla="*/ 905623 h 4221188"/>
              <a:gd name="connsiteX1" fmla="*/ 1042019 w 5206857"/>
              <a:gd name="connsiteY1" fmla="*/ 973609 h 4221188"/>
              <a:gd name="connsiteX2" fmla="*/ 1110004 w 5206857"/>
              <a:gd name="connsiteY2" fmla="*/ 1227337 h 4221188"/>
              <a:gd name="connsiteX3" fmla="*/ 1363734 w 5206857"/>
              <a:gd name="connsiteY3" fmla="*/ 1159349 h 4221188"/>
              <a:gd name="connsiteX4" fmla="*/ 1295747 w 5206857"/>
              <a:gd name="connsiteY4" fmla="*/ 905623 h 4221188"/>
              <a:gd name="connsiteX5" fmla="*/ 3357227 w 5206857"/>
              <a:gd name="connsiteY5" fmla="*/ 1446173 h 4221188"/>
              <a:gd name="connsiteX6" fmla="*/ 2389121 w 5206857"/>
              <a:gd name="connsiteY6" fmla="*/ 874986 h 4221188"/>
              <a:gd name="connsiteX7" fmla="*/ 2317734 w 5206857"/>
              <a:gd name="connsiteY7" fmla="*/ 1082029 h 4221188"/>
              <a:gd name="connsiteX8" fmla="*/ 3205629 w 5206857"/>
              <a:gd name="connsiteY8" fmla="*/ 1594653 h 4221188"/>
              <a:gd name="connsiteX9" fmla="*/ 3357227 w 5206857"/>
              <a:gd name="connsiteY9" fmla="*/ 1446173 h 4221188"/>
              <a:gd name="connsiteX10" fmla="*/ 4568006 w 5206857"/>
              <a:gd name="connsiteY10" fmla="*/ 2045651 h 4221188"/>
              <a:gd name="connsiteX11" fmla="*/ 4524932 w 5206857"/>
              <a:gd name="connsiteY11" fmla="*/ 2024256 h 4221188"/>
              <a:gd name="connsiteX12" fmla="*/ 4376584 w 5206857"/>
              <a:gd name="connsiteY12" fmla="*/ 2109904 h 4221188"/>
              <a:gd name="connsiteX13" fmla="*/ 4462232 w 5206857"/>
              <a:gd name="connsiteY13" fmla="*/ 2258247 h 4221188"/>
              <a:gd name="connsiteX14" fmla="*/ 4610577 w 5206857"/>
              <a:gd name="connsiteY14" fmla="*/ 2172601 h 4221188"/>
              <a:gd name="connsiteX15" fmla="*/ 4568006 w 5206857"/>
              <a:gd name="connsiteY15" fmla="*/ 2045651 h 4221188"/>
              <a:gd name="connsiteX16" fmla="*/ 5206857 w 5206857"/>
              <a:gd name="connsiteY16" fmla="*/ 2224145 h 4221188"/>
              <a:gd name="connsiteX17" fmla="*/ 4678445 w 5206857"/>
              <a:gd name="connsiteY17" fmla="*/ 1985146 h 4221188"/>
              <a:gd name="connsiteX18" fmla="*/ 4727574 w 5206857"/>
              <a:gd name="connsiteY18" fmla="*/ 2203950 h 4221188"/>
              <a:gd name="connsiteX19" fmla="*/ 4430883 w 5206857"/>
              <a:gd name="connsiteY19" fmla="*/ 2375246 h 4221188"/>
              <a:gd name="connsiteX20" fmla="*/ 4259587 w 5206857"/>
              <a:gd name="connsiteY20" fmla="*/ 2078553 h 4221188"/>
              <a:gd name="connsiteX21" fmla="*/ 4378457 w 5206857"/>
              <a:gd name="connsiteY21" fmla="*/ 1928722 h 4221188"/>
              <a:gd name="connsiteX22" fmla="*/ 4281143 w 5206857"/>
              <a:gd name="connsiteY22" fmla="*/ 1925477 h 4221188"/>
              <a:gd name="connsiteX23" fmla="*/ 4111363 w 5206857"/>
              <a:gd name="connsiteY23" fmla="*/ 2010327 h 4221188"/>
              <a:gd name="connsiteX24" fmla="*/ 3937078 w 5206857"/>
              <a:gd name="connsiteY24" fmla="*/ 3001142 h 4221188"/>
              <a:gd name="connsiteX25" fmla="*/ 2864666 w 5206857"/>
              <a:gd name="connsiteY25" fmla="*/ 3621717 h 4221188"/>
              <a:gd name="connsiteX26" fmla="*/ 2346113 w 5206857"/>
              <a:gd name="connsiteY26" fmla="*/ 4221188 h 4221188"/>
              <a:gd name="connsiteX27" fmla="*/ 2043869 w 5206857"/>
              <a:gd name="connsiteY27" fmla="*/ 4046689 h 4221188"/>
              <a:gd name="connsiteX28" fmla="*/ 2232704 w 5206857"/>
              <a:gd name="connsiteY28" fmla="*/ 3502581 h 4221188"/>
              <a:gd name="connsiteX29" fmla="*/ 1545844 w 5206857"/>
              <a:gd name="connsiteY29" fmla="*/ 3182914 h 4221188"/>
              <a:gd name="connsiteX30" fmla="*/ 1187080 w 5206857"/>
              <a:gd name="connsiteY30" fmla="*/ 2940350 h 4221188"/>
              <a:gd name="connsiteX31" fmla="*/ 644563 w 5206857"/>
              <a:gd name="connsiteY31" fmla="*/ 3221269 h 4221188"/>
              <a:gd name="connsiteX32" fmla="*/ 313243 w 5206857"/>
              <a:gd name="connsiteY32" fmla="*/ 3021214 h 4221188"/>
              <a:gd name="connsiteX33" fmla="*/ 758618 w 5206857"/>
              <a:gd name="connsiteY33" fmla="*/ 2520701 h 4221188"/>
              <a:gd name="connsiteX34" fmla="*/ 220359 w 5206857"/>
              <a:gd name="connsiteY34" fmla="*/ 1559552 h 4221188"/>
              <a:gd name="connsiteX35" fmla="*/ 0 w 5206857"/>
              <a:gd name="connsiteY35" fmla="*/ 974235 h 4221188"/>
              <a:gd name="connsiteX36" fmla="*/ 136031 w 5206857"/>
              <a:gd name="connsiteY36" fmla="*/ 632342 h 4221188"/>
              <a:gd name="connsiteX37" fmla="*/ 441680 w 5206857"/>
              <a:gd name="connsiteY37" fmla="*/ 683821 h 4221188"/>
              <a:gd name="connsiteX38" fmla="*/ 615174 w 5206857"/>
              <a:gd name="connsiteY38" fmla="*/ 766457 h 4221188"/>
              <a:gd name="connsiteX39" fmla="*/ 1149669 w 5206857"/>
              <a:gd name="connsiteY39" fmla="*/ 564016 h 4221188"/>
              <a:gd name="connsiteX40" fmla="*/ 1235408 w 5206857"/>
              <a:gd name="connsiteY40" fmla="*/ 0 h 4221188"/>
              <a:gd name="connsiteX41" fmla="*/ 1757574 w 5206857"/>
              <a:gd name="connsiteY41" fmla="*/ 501984 h 4221188"/>
              <a:gd name="connsiteX42" fmla="*/ 2586293 w 5206857"/>
              <a:gd name="connsiteY42" fmla="*/ 651253 h 4221188"/>
              <a:gd name="connsiteX43" fmla="*/ 2586551 w 5206857"/>
              <a:gd name="connsiteY43" fmla="*/ 653057 h 4221188"/>
              <a:gd name="connsiteX44" fmla="*/ 2998334 w 5206857"/>
              <a:gd name="connsiteY44" fmla="*/ 842092 h 4221188"/>
              <a:gd name="connsiteX45" fmla="*/ 3507935 w 5206857"/>
              <a:gd name="connsiteY45" fmla="*/ 1190180 h 4221188"/>
              <a:gd name="connsiteX46" fmla="*/ 4078560 w 5206857"/>
              <a:gd name="connsiteY46" fmla="*/ 1897671 h 4221188"/>
              <a:gd name="connsiteX47" fmla="*/ 4265191 w 5206857"/>
              <a:gd name="connsiteY47" fmla="*/ 1816859 h 4221188"/>
              <a:gd name="connsiteX48" fmla="*/ 4559259 w 5206857"/>
              <a:gd name="connsiteY48" fmla="*/ 1882733 h 4221188"/>
              <a:gd name="connsiteX49" fmla="*/ 4843997 w 5206857"/>
              <a:gd name="connsiteY49" fmla="*/ 1908391 h 4221188"/>
              <a:gd name="connsiteX50" fmla="*/ 5206857 w 5206857"/>
              <a:gd name="connsiteY50" fmla="*/ 2224145 h 42211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</a:cxnLst>
            <a:rect l="l" t="t" r="r" b="b"/>
            <a:pathLst>
              <a:path w="5206857" h="4221188">
                <a:moveTo>
                  <a:pt x="1295747" y="905623"/>
                </a:moveTo>
                <a:cubicBezTo>
                  <a:pt x="1206908" y="854331"/>
                  <a:pt x="1093311" y="884770"/>
                  <a:pt x="1042019" y="973609"/>
                </a:cubicBezTo>
                <a:cubicBezTo>
                  <a:pt x="990727" y="1062448"/>
                  <a:pt x="1021167" y="1176045"/>
                  <a:pt x="1110004" y="1227337"/>
                </a:cubicBezTo>
                <a:cubicBezTo>
                  <a:pt x="1198843" y="1278629"/>
                  <a:pt x="1312442" y="1248188"/>
                  <a:pt x="1363734" y="1159349"/>
                </a:cubicBezTo>
                <a:cubicBezTo>
                  <a:pt x="1415024" y="1070510"/>
                  <a:pt x="1384586" y="956913"/>
                  <a:pt x="1295747" y="905623"/>
                </a:cubicBezTo>
                <a:close/>
                <a:moveTo>
                  <a:pt x="3357227" y="1446173"/>
                </a:moveTo>
                <a:cubicBezTo>
                  <a:pt x="3129812" y="1141517"/>
                  <a:pt x="2752436" y="968422"/>
                  <a:pt x="2389121" y="874986"/>
                </a:cubicBezTo>
                <a:lnTo>
                  <a:pt x="2317734" y="1082029"/>
                </a:lnTo>
                <a:cubicBezTo>
                  <a:pt x="2747544" y="1181755"/>
                  <a:pt x="2953061" y="1300410"/>
                  <a:pt x="3205629" y="1594653"/>
                </a:cubicBezTo>
                <a:lnTo>
                  <a:pt x="3357227" y="1446173"/>
                </a:lnTo>
                <a:close/>
                <a:moveTo>
                  <a:pt x="4568006" y="2045651"/>
                </a:moveTo>
                <a:cubicBezTo>
                  <a:pt x="4555595" y="2035980"/>
                  <a:pt x="4541085" y="2028583"/>
                  <a:pt x="4524932" y="2024256"/>
                </a:cubicBezTo>
                <a:cubicBezTo>
                  <a:pt x="4460315" y="2006940"/>
                  <a:pt x="4393897" y="2045287"/>
                  <a:pt x="4376584" y="2109904"/>
                </a:cubicBezTo>
                <a:cubicBezTo>
                  <a:pt x="4359270" y="2174518"/>
                  <a:pt x="4397618" y="2240934"/>
                  <a:pt x="4462232" y="2258247"/>
                </a:cubicBezTo>
                <a:cubicBezTo>
                  <a:pt x="4526848" y="2275560"/>
                  <a:pt x="4593264" y="2237215"/>
                  <a:pt x="4610577" y="2172601"/>
                </a:cubicBezTo>
                <a:cubicBezTo>
                  <a:pt x="4623563" y="2124139"/>
                  <a:pt x="4605240" y="2074663"/>
                  <a:pt x="4568006" y="2045651"/>
                </a:cubicBezTo>
                <a:close/>
                <a:moveTo>
                  <a:pt x="5206857" y="2224145"/>
                </a:moveTo>
                <a:cubicBezTo>
                  <a:pt x="4921274" y="2048294"/>
                  <a:pt x="4920915" y="2026120"/>
                  <a:pt x="4678445" y="1985146"/>
                </a:cubicBezTo>
                <a:cubicBezTo>
                  <a:pt x="4728023" y="2043477"/>
                  <a:pt x="4748889" y="2124397"/>
                  <a:pt x="4727574" y="2203950"/>
                </a:cubicBezTo>
                <a:cubicBezTo>
                  <a:pt x="4692947" y="2333181"/>
                  <a:pt x="4560113" y="2409872"/>
                  <a:pt x="4430883" y="2375246"/>
                </a:cubicBezTo>
                <a:cubicBezTo>
                  <a:pt x="4301653" y="2340617"/>
                  <a:pt x="4224961" y="2207783"/>
                  <a:pt x="4259587" y="2078553"/>
                </a:cubicBezTo>
                <a:cubicBezTo>
                  <a:pt x="4277514" y="2011651"/>
                  <a:pt x="4321758" y="1958831"/>
                  <a:pt x="4378457" y="1928722"/>
                </a:cubicBezTo>
                <a:cubicBezTo>
                  <a:pt x="4347097" y="1921171"/>
                  <a:pt x="4314157" y="1920631"/>
                  <a:pt x="4281143" y="1925477"/>
                </a:cubicBezTo>
                <a:cubicBezTo>
                  <a:pt x="4215467" y="1935122"/>
                  <a:pt x="4156203" y="1965111"/>
                  <a:pt x="4111363" y="2010327"/>
                </a:cubicBezTo>
                <a:cubicBezTo>
                  <a:pt x="4174707" y="2276774"/>
                  <a:pt x="4128182" y="2595919"/>
                  <a:pt x="3937078" y="3001142"/>
                </a:cubicBezTo>
                <a:cubicBezTo>
                  <a:pt x="3669544" y="3448889"/>
                  <a:pt x="3294666" y="3628704"/>
                  <a:pt x="2864666" y="3621717"/>
                </a:cubicBezTo>
                <a:lnTo>
                  <a:pt x="2346113" y="4221188"/>
                </a:lnTo>
                <a:lnTo>
                  <a:pt x="2043869" y="4046689"/>
                </a:lnTo>
                <a:lnTo>
                  <a:pt x="2232704" y="3502581"/>
                </a:lnTo>
                <a:cubicBezTo>
                  <a:pt x="2008768" y="3426591"/>
                  <a:pt x="1777979" y="3316937"/>
                  <a:pt x="1545844" y="3182914"/>
                </a:cubicBezTo>
                <a:cubicBezTo>
                  <a:pt x="1417311" y="3108706"/>
                  <a:pt x="1297174" y="3027587"/>
                  <a:pt x="1187080" y="2940350"/>
                </a:cubicBezTo>
                <a:lnTo>
                  <a:pt x="644563" y="3221269"/>
                </a:lnTo>
                <a:lnTo>
                  <a:pt x="313243" y="3021214"/>
                </a:lnTo>
                <a:lnTo>
                  <a:pt x="758618" y="2520701"/>
                </a:lnTo>
                <a:cubicBezTo>
                  <a:pt x="486809" y="2185364"/>
                  <a:pt x="366525" y="2001354"/>
                  <a:pt x="220359" y="1559552"/>
                </a:cubicBezTo>
                <a:lnTo>
                  <a:pt x="0" y="974235"/>
                </a:lnTo>
                <a:lnTo>
                  <a:pt x="136031" y="632342"/>
                </a:lnTo>
                <a:cubicBezTo>
                  <a:pt x="201560" y="518845"/>
                  <a:pt x="328181" y="618294"/>
                  <a:pt x="441680" y="683821"/>
                </a:cubicBezTo>
                <a:lnTo>
                  <a:pt x="615174" y="766457"/>
                </a:lnTo>
                <a:cubicBezTo>
                  <a:pt x="794799" y="679762"/>
                  <a:pt x="972030" y="610864"/>
                  <a:pt x="1149669" y="564016"/>
                </a:cubicBezTo>
                <a:cubicBezTo>
                  <a:pt x="1279669" y="425290"/>
                  <a:pt x="1292972" y="311951"/>
                  <a:pt x="1235408" y="0"/>
                </a:cubicBezTo>
                <a:cubicBezTo>
                  <a:pt x="1689387" y="260915"/>
                  <a:pt x="1677719" y="364303"/>
                  <a:pt x="1757574" y="501984"/>
                </a:cubicBezTo>
                <a:cubicBezTo>
                  <a:pt x="2034992" y="495023"/>
                  <a:pt x="2305491" y="544470"/>
                  <a:pt x="2586293" y="651253"/>
                </a:cubicBezTo>
                <a:lnTo>
                  <a:pt x="2586551" y="653057"/>
                </a:lnTo>
                <a:cubicBezTo>
                  <a:pt x="2720255" y="698863"/>
                  <a:pt x="2844770" y="752572"/>
                  <a:pt x="2998334" y="842092"/>
                </a:cubicBezTo>
                <a:cubicBezTo>
                  <a:pt x="3151898" y="931613"/>
                  <a:pt x="3327897" y="1014250"/>
                  <a:pt x="3507935" y="1190180"/>
                </a:cubicBezTo>
                <a:cubicBezTo>
                  <a:pt x="3763758" y="1398383"/>
                  <a:pt x="3991386" y="1651352"/>
                  <a:pt x="4078560" y="1897671"/>
                </a:cubicBezTo>
                <a:cubicBezTo>
                  <a:pt x="4130847" y="1854396"/>
                  <a:pt x="4195337" y="1827116"/>
                  <a:pt x="4265191" y="1816859"/>
                </a:cubicBezTo>
                <a:cubicBezTo>
                  <a:pt x="4370082" y="1801458"/>
                  <a:pt x="4474414" y="1826290"/>
                  <a:pt x="4559259" y="1882733"/>
                </a:cubicBezTo>
                <a:cubicBezTo>
                  <a:pt x="4654687" y="1869064"/>
                  <a:pt x="4752104" y="1878209"/>
                  <a:pt x="4843997" y="1908391"/>
                </a:cubicBezTo>
                <a:cubicBezTo>
                  <a:pt x="5016955" y="1984127"/>
                  <a:pt x="5035782" y="2044845"/>
                  <a:pt x="5206857" y="2224145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1"/>
          </a:p>
        </p:txBody>
      </p:sp>
      <p:sp>
        <p:nvSpPr>
          <p:cNvPr id="41" name="Freeform 2">
            <a:extLst>
              <a:ext uri="{FF2B5EF4-FFF2-40B4-BE49-F238E27FC236}">
                <a16:creationId xmlns:a16="http://schemas.microsoft.com/office/drawing/2014/main" id="{B6080F5F-B893-413B-97F1-FBEF3A24973B}"/>
              </a:ext>
            </a:extLst>
          </p:cNvPr>
          <p:cNvSpPr/>
          <p:nvPr/>
        </p:nvSpPr>
        <p:spPr>
          <a:xfrm rot="3335692" flipH="1">
            <a:off x="9774651" y="112942"/>
            <a:ext cx="2194600" cy="3643563"/>
          </a:xfrm>
          <a:custGeom>
            <a:avLst/>
            <a:gdLst>
              <a:gd name="connsiteX0" fmla="*/ 3404 w 1180796"/>
              <a:gd name="connsiteY0" fmla="*/ 196574 h 1438562"/>
              <a:gd name="connsiteX1" fmla="*/ 3657 w 1180796"/>
              <a:gd name="connsiteY1" fmla="*/ 197380 h 1438562"/>
              <a:gd name="connsiteX2" fmla="*/ 3404 w 1180796"/>
              <a:gd name="connsiteY2" fmla="*/ 196574 h 1438562"/>
              <a:gd name="connsiteX3" fmla="*/ 567269 w 1180796"/>
              <a:gd name="connsiteY3" fmla="*/ 0 h 1438562"/>
              <a:gd name="connsiteX4" fmla="*/ 568172 w 1180796"/>
              <a:gd name="connsiteY4" fmla="*/ 304800 h 1438562"/>
              <a:gd name="connsiteX5" fmla="*/ 779871 w 1180796"/>
              <a:gd name="connsiteY5" fmla="*/ 459344 h 1438562"/>
              <a:gd name="connsiteX6" fmla="*/ 930391 w 1180796"/>
              <a:gd name="connsiteY6" fmla="*/ 667912 h 1438562"/>
              <a:gd name="connsiteX7" fmla="*/ 929264 w 1180796"/>
              <a:gd name="connsiteY7" fmla="*/ 654877 h 1438562"/>
              <a:gd name="connsiteX8" fmla="*/ 1089331 w 1180796"/>
              <a:gd name="connsiteY8" fmla="*/ 830882 h 1438562"/>
              <a:gd name="connsiteX9" fmla="*/ 1176007 w 1180796"/>
              <a:gd name="connsiteY9" fmla="*/ 1299015 h 1438562"/>
              <a:gd name="connsiteX10" fmla="*/ 1106293 w 1180796"/>
              <a:gd name="connsiteY10" fmla="*/ 1261345 h 1438562"/>
              <a:gd name="connsiteX11" fmla="*/ 1093530 w 1180796"/>
              <a:gd name="connsiteY11" fmla="*/ 1409318 h 1438562"/>
              <a:gd name="connsiteX12" fmla="*/ 1016094 w 1180796"/>
              <a:gd name="connsiteY12" fmla="*/ 1334364 h 1438562"/>
              <a:gd name="connsiteX13" fmla="*/ 984981 w 1180796"/>
              <a:gd name="connsiteY13" fmla="*/ 1437195 h 1438562"/>
              <a:gd name="connsiteX14" fmla="*/ 873874 w 1180796"/>
              <a:gd name="connsiteY14" fmla="*/ 986314 h 1438562"/>
              <a:gd name="connsiteX15" fmla="*/ 541005 w 1180796"/>
              <a:gd name="connsiteY15" fmla="*/ 803357 h 1438562"/>
              <a:gd name="connsiteX16" fmla="*/ 504720 w 1180796"/>
              <a:gd name="connsiteY16" fmla="*/ 953956 h 1438562"/>
              <a:gd name="connsiteX17" fmla="*/ 541004 w 1180796"/>
              <a:gd name="connsiteY17" fmla="*/ 1175672 h 1438562"/>
              <a:gd name="connsiteX18" fmla="*/ 532632 w 1180796"/>
              <a:gd name="connsiteY18" fmla="*/ 1402288 h 1438562"/>
              <a:gd name="connsiteX19" fmla="*/ 243154 w 1180796"/>
              <a:gd name="connsiteY19" fmla="*/ 889736 h 1438562"/>
              <a:gd name="connsiteX20" fmla="*/ 174649 w 1180796"/>
              <a:gd name="connsiteY20" fmla="*/ 445938 h 1438562"/>
              <a:gd name="connsiteX21" fmla="*/ 0 w 1180796"/>
              <a:gd name="connsiteY21" fmla="*/ 74192 h 1438562"/>
              <a:gd name="connsiteX22" fmla="*/ 567269 w 1180796"/>
              <a:gd name="connsiteY22" fmla="*/ 0 h 1438562"/>
              <a:gd name="connsiteX0" fmla="*/ 567269 w 1180796"/>
              <a:gd name="connsiteY0" fmla="*/ 0 h 1438562"/>
              <a:gd name="connsiteX1" fmla="*/ 568172 w 1180796"/>
              <a:gd name="connsiteY1" fmla="*/ 304800 h 1438562"/>
              <a:gd name="connsiteX2" fmla="*/ 779871 w 1180796"/>
              <a:gd name="connsiteY2" fmla="*/ 459344 h 1438562"/>
              <a:gd name="connsiteX3" fmla="*/ 930391 w 1180796"/>
              <a:gd name="connsiteY3" fmla="*/ 667912 h 1438562"/>
              <a:gd name="connsiteX4" fmla="*/ 929264 w 1180796"/>
              <a:gd name="connsiteY4" fmla="*/ 654877 h 1438562"/>
              <a:gd name="connsiteX5" fmla="*/ 1089331 w 1180796"/>
              <a:gd name="connsiteY5" fmla="*/ 830882 h 1438562"/>
              <a:gd name="connsiteX6" fmla="*/ 1176007 w 1180796"/>
              <a:gd name="connsiteY6" fmla="*/ 1299015 h 1438562"/>
              <a:gd name="connsiteX7" fmla="*/ 1106293 w 1180796"/>
              <a:gd name="connsiteY7" fmla="*/ 1261345 h 1438562"/>
              <a:gd name="connsiteX8" fmla="*/ 1093530 w 1180796"/>
              <a:gd name="connsiteY8" fmla="*/ 1409318 h 1438562"/>
              <a:gd name="connsiteX9" fmla="*/ 1016094 w 1180796"/>
              <a:gd name="connsiteY9" fmla="*/ 1334364 h 1438562"/>
              <a:gd name="connsiteX10" fmla="*/ 984981 w 1180796"/>
              <a:gd name="connsiteY10" fmla="*/ 1437195 h 1438562"/>
              <a:gd name="connsiteX11" fmla="*/ 873874 w 1180796"/>
              <a:gd name="connsiteY11" fmla="*/ 986314 h 1438562"/>
              <a:gd name="connsiteX12" fmla="*/ 541005 w 1180796"/>
              <a:gd name="connsiteY12" fmla="*/ 803357 h 1438562"/>
              <a:gd name="connsiteX13" fmla="*/ 504720 w 1180796"/>
              <a:gd name="connsiteY13" fmla="*/ 953956 h 1438562"/>
              <a:gd name="connsiteX14" fmla="*/ 541004 w 1180796"/>
              <a:gd name="connsiteY14" fmla="*/ 1175672 h 1438562"/>
              <a:gd name="connsiteX15" fmla="*/ 532632 w 1180796"/>
              <a:gd name="connsiteY15" fmla="*/ 1402288 h 1438562"/>
              <a:gd name="connsiteX16" fmla="*/ 243154 w 1180796"/>
              <a:gd name="connsiteY16" fmla="*/ 889736 h 1438562"/>
              <a:gd name="connsiteX17" fmla="*/ 174649 w 1180796"/>
              <a:gd name="connsiteY17" fmla="*/ 445938 h 1438562"/>
              <a:gd name="connsiteX18" fmla="*/ 0 w 1180796"/>
              <a:gd name="connsiteY18" fmla="*/ 74192 h 1438562"/>
              <a:gd name="connsiteX19" fmla="*/ 567269 w 1180796"/>
              <a:gd name="connsiteY19" fmla="*/ 0 h 1438562"/>
              <a:gd name="connsiteX0" fmla="*/ 567269 w 1180796"/>
              <a:gd name="connsiteY0" fmla="*/ 0 h 1438562"/>
              <a:gd name="connsiteX1" fmla="*/ 568172 w 1180796"/>
              <a:gd name="connsiteY1" fmla="*/ 304800 h 1438562"/>
              <a:gd name="connsiteX2" fmla="*/ 779871 w 1180796"/>
              <a:gd name="connsiteY2" fmla="*/ 459344 h 1438562"/>
              <a:gd name="connsiteX3" fmla="*/ 929264 w 1180796"/>
              <a:gd name="connsiteY3" fmla="*/ 654877 h 1438562"/>
              <a:gd name="connsiteX4" fmla="*/ 1089331 w 1180796"/>
              <a:gd name="connsiteY4" fmla="*/ 830882 h 1438562"/>
              <a:gd name="connsiteX5" fmla="*/ 1176007 w 1180796"/>
              <a:gd name="connsiteY5" fmla="*/ 1299015 h 1438562"/>
              <a:gd name="connsiteX6" fmla="*/ 1106293 w 1180796"/>
              <a:gd name="connsiteY6" fmla="*/ 1261345 h 1438562"/>
              <a:gd name="connsiteX7" fmla="*/ 1093530 w 1180796"/>
              <a:gd name="connsiteY7" fmla="*/ 1409318 h 1438562"/>
              <a:gd name="connsiteX8" fmla="*/ 1016094 w 1180796"/>
              <a:gd name="connsiteY8" fmla="*/ 1334364 h 1438562"/>
              <a:gd name="connsiteX9" fmla="*/ 984981 w 1180796"/>
              <a:gd name="connsiteY9" fmla="*/ 1437195 h 1438562"/>
              <a:gd name="connsiteX10" fmla="*/ 873874 w 1180796"/>
              <a:gd name="connsiteY10" fmla="*/ 986314 h 1438562"/>
              <a:gd name="connsiteX11" fmla="*/ 541005 w 1180796"/>
              <a:gd name="connsiteY11" fmla="*/ 803357 h 1438562"/>
              <a:gd name="connsiteX12" fmla="*/ 504720 w 1180796"/>
              <a:gd name="connsiteY12" fmla="*/ 953956 h 1438562"/>
              <a:gd name="connsiteX13" fmla="*/ 541004 w 1180796"/>
              <a:gd name="connsiteY13" fmla="*/ 1175672 h 1438562"/>
              <a:gd name="connsiteX14" fmla="*/ 532632 w 1180796"/>
              <a:gd name="connsiteY14" fmla="*/ 1402288 h 1438562"/>
              <a:gd name="connsiteX15" fmla="*/ 243154 w 1180796"/>
              <a:gd name="connsiteY15" fmla="*/ 889736 h 1438562"/>
              <a:gd name="connsiteX16" fmla="*/ 174649 w 1180796"/>
              <a:gd name="connsiteY16" fmla="*/ 445938 h 1438562"/>
              <a:gd name="connsiteX17" fmla="*/ 0 w 1180796"/>
              <a:gd name="connsiteY17" fmla="*/ 74192 h 1438562"/>
              <a:gd name="connsiteX18" fmla="*/ 567269 w 1180796"/>
              <a:gd name="connsiteY18" fmla="*/ 0 h 1438562"/>
              <a:gd name="connsiteX0" fmla="*/ 567269 w 1180796"/>
              <a:gd name="connsiteY0" fmla="*/ 0 h 1438562"/>
              <a:gd name="connsiteX1" fmla="*/ 568172 w 1180796"/>
              <a:gd name="connsiteY1" fmla="*/ 304800 h 1438562"/>
              <a:gd name="connsiteX2" fmla="*/ 779871 w 1180796"/>
              <a:gd name="connsiteY2" fmla="*/ 459344 h 1438562"/>
              <a:gd name="connsiteX3" fmla="*/ 1089331 w 1180796"/>
              <a:gd name="connsiteY3" fmla="*/ 830882 h 1438562"/>
              <a:gd name="connsiteX4" fmla="*/ 1176007 w 1180796"/>
              <a:gd name="connsiteY4" fmla="*/ 1299015 h 1438562"/>
              <a:gd name="connsiteX5" fmla="*/ 1106293 w 1180796"/>
              <a:gd name="connsiteY5" fmla="*/ 1261345 h 1438562"/>
              <a:gd name="connsiteX6" fmla="*/ 1093530 w 1180796"/>
              <a:gd name="connsiteY6" fmla="*/ 1409318 h 1438562"/>
              <a:gd name="connsiteX7" fmla="*/ 1016094 w 1180796"/>
              <a:gd name="connsiteY7" fmla="*/ 1334364 h 1438562"/>
              <a:gd name="connsiteX8" fmla="*/ 984981 w 1180796"/>
              <a:gd name="connsiteY8" fmla="*/ 1437195 h 1438562"/>
              <a:gd name="connsiteX9" fmla="*/ 873874 w 1180796"/>
              <a:gd name="connsiteY9" fmla="*/ 986314 h 1438562"/>
              <a:gd name="connsiteX10" fmla="*/ 541005 w 1180796"/>
              <a:gd name="connsiteY10" fmla="*/ 803357 h 1438562"/>
              <a:gd name="connsiteX11" fmla="*/ 504720 w 1180796"/>
              <a:gd name="connsiteY11" fmla="*/ 953956 h 1438562"/>
              <a:gd name="connsiteX12" fmla="*/ 541004 w 1180796"/>
              <a:gd name="connsiteY12" fmla="*/ 1175672 h 1438562"/>
              <a:gd name="connsiteX13" fmla="*/ 532632 w 1180796"/>
              <a:gd name="connsiteY13" fmla="*/ 1402288 h 1438562"/>
              <a:gd name="connsiteX14" fmla="*/ 243154 w 1180796"/>
              <a:gd name="connsiteY14" fmla="*/ 889736 h 1438562"/>
              <a:gd name="connsiteX15" fmla="*/ 174649 w 1180796"/>
              <a:gd name="connsiteY15" fmla="*/ 445938 h 1438562"/>
              <a:gd name="connsiteX16" fmla="*/ 0 w 1180796"/>
              <a:gd name="connsiteY16" fmla="*/ 74192 h 1438562"/>
              <a:gd name="connsiteX17" fmla="*/ 567269 w 1180796"/>
              <a:gd name="connsiteY17" fmla="*/ 0 h 1438562"/>
              <a:gd name="connsiteX0" fmla="*/ 587856 w 1201383"/>
              <a:gd name="connsiteY0" fmla="*/ 0 h 1438562"/>
              <a:gd name="connsiteX1" fmla="*/ 588759 w 1201383"/>
              <a:gd name="connsiteY1" fmla="*/ 304800 h 1438562"/>
              <a:gd name="connsiteX2" fmla="*/ 800458 w 1201383"/>
              <a:gd name="connsiteY2" fmla="*/ 459344 h 1438562"/>
              <a:gd name="connsiteX3" fmla="*/ 1109918 w 1201383"/>
              <a:gd name="connsiteY3" fmla="*/ 830882 h 1438562"/>
              <a:gd name="connsiteX4" fmla="*/ 1196594 w 1201383"/>
              <a:gd name="connsiteY4" fmla="*/ 1299015 h 1438562"/>
              <a:gd name="connsiteX5" fmla="*/ 1126880 w 1201383"/>
              <a:gd name="connsiteY5" fmla="*/ 1261345 h 1438562"/>
              <a:gd name="connsiteX6" fmla="*/ 1114117 w 1201383"/>
              <a:gd name="connsiteY6" fmla="*/ 1409318 h 1438562"/>
              <a:gd name="connsiteX7" fmla="*/ 1036681 w 1201383"/>
              <a:gd name="connsiteY7" fmla="*/ 1334364 h 1438562"/>
              <a:gd name="connsiteX8" fmla="*/ 1005568 w 1201383"/>
              <a:gd name="connsiteY8" fmla="*/ 1437195 h 1438562"/>
              <a:gd name="connsiteX9" fmla="*/ 894461 w 1201383"/>
              <a:gd name="connsiteY9" fmla="*/ 986314 h 1438562"/>
              <a:gd name="connsiteX10" fmla="*/ 561592 w 1201383"/>
              <a:gd name="connsiteY10" fmla="*/ 803357 h 1438562"/>
              <a:gd name="connsiteX11" fmla="*/ 525307 w 1201383"/>
              <a:gd name="connsiteY11" fmla="*/ 953956 h 1438562"/>
              <a:gd name="connsiteX12" fmla="*/ 561591 w 1201383"/>
              <a:gd name="connsiteY12" fmla="*/ 1175672 h 1438562"/>
              <a:gd name="connsiteX13" fmla="*/ 553219 w 1201383"/>
              <a:gd name="connsiteY13" fmla="*/ 1402288 h 1438562"/>
              <a:gd name="connsiteX14" fmla="*/ 263741 w 1201383"/>
              <a:gd name="connsiteY14" fmla="*/ 889736 h 1438562"/>
              <a:gd name="connsiteX15" fmla="*/ 195236 w 1201383"/>
              <a:gd name="connsiteY15" fmla="*/ 445938 h 1438562"/>
              <a:gd name="connsiteX16" fmla="*/ 0 w 1201383"/>
              <a:gd name="connsiteY16" fmla="*/ 5568 h 1438562"/>
              <a:gd name="connsiteX17" fmla="*/ 587856 w 1201383"/>
              <a:gd name="connsiteY17" fmla="*/ 0 h 1438562"/>
              <a:gd name="connsiteX0" fmla="*/ 512370 w 1201383"/>
              <a:gd name="connsiteY0" fmla="*/ 0 h 1438562"/>
              <a:gd name="connsiteX1" fmla="*/ 588759 w 1201383"/>
              <a:gd name="connsiteY1" fmla="*/ 304800 h 1438562"/>
              <a:gd name="connsiteX2" fmla="*/ 800458 w 1201383"/>
              <a:gd name="connsiteY2" fmla="*/ 459344 h 1438562"/>
              <a:gd name="connsiteX3" fmla="*/ 1109918 w 1201383"/>
              <a:gd name="connsiteY3" fmla="*/ 830882 h 1438562"/>
              <a:gd name="connsiteX4" fmla="*/ 1196594 w 1201383"/>
              <a:gd name="connsiteY4" fmla="*/ 1299015 h 1438562"/>
              <a:gd name="connsiteX5" fmla="*/ 1126880 w 1201383"/>
              <a:gd name="connsiteY5" fmla="*/ 1261345 h 1438562"/>
              <a:gd name="connsiteX6" fmla="*/ 1114117 w 1201383"/>
              <a:gd name="connsiteY6" fmla="*/ 1409318 h 1438562"/>
              <a:gd name="connsiteX7" fmla="*/ 1036681 w 1201383"/>
              <a:gd name="connsiteY7" fmla="*/ 1334364 h 1438562"/>
              <a:gd name="connsiteX8" fmla="*/ 1005568 w 1201383"/>
              <a:gd name="connsiteY8" fmla="*/ 1437195 h 1438562"/>
              <a:gd name="connsiteX9" fmla="*/ 894461 w 1201383"/>
              <a:gd name="connsiteY9" fmla="*/ 986314 h 1438562"/>
              <a:gd name="connsiteX10" fmla="*/ 561592 w 1201383"/>
              <a:gd name="connsiteY10" fmla="*/ 803357 h 1438562"/>
              <a:gd name="connsiteX11" fmla="*/ 525307 w 1201383"/>
              <a:gd name="connsiteY11" fmla="*/ 953956 h 1438562"/>
              <a:gd name="connsiteX12" fmla="*/ 561591 w 1201383"/>
              <a:gd name="connsiteY12" fmla="*/ 1175672 h 1438562"/>
              <a:gd name="connsiteX13" fmla="*/ 553219 w 1201383"/>
              <a:gd name="connsiteY13" fmla="*/ 1402288 h 1438562"/>
              <a:gd name="connsiteX14" fmla="*/ 263741 w 1201383"/>
              <a:gd name="connsiteY14" fmla="*/ 889736 h 1438562"/>
              <a:gd name="connsiteX15" fmla="*/ 195236 w 1201383"/>
              <a:gd name="connsiteY15" fmla="*/ 445938 h 1438562"/>
              <a:gd name="connsiteX16" fmla="*/ 0 w 1201383"/>
              <a:gd name="connsiteY16" fmla="*/ 5568 h 1438562"/>
              <a:gd name="connsiteX17" fmla="*/ 512370 w 1201383"/>
              <a:gd name="connsiteY17" fmla="*/ 0 h 1438562"/>
              <a:gd name="connsiteX0" fmla="*/ 386189 w 1075202"/>
              <a:gd name="connsiteY0" fmla="*/ 0 h 1438562"/>
              <a:gd name="connsiteX1" fmla="*/ 462578 w 1075202"/>
              <a:gd name="connsiteY1" fmla="*/ 304800 h 1438562"/>
              <a:gd name="connsiteX2" fmla="*/ 674277 w 1075202"/>
              <a:gd name="connsiteY2" fmla="*/ 459344 h 1438562"/>
              <a:gd name="connsiteX3" fmla="*/ 983737 w 1075202"/>
              <a:gd name="connsiteY3" fmla="*/ 830882 h 1438562"/>
              <a:gd name="connsiteX4" fmla="*/ 1070413 w 1075202"/>
              <a:gd name="connsiteY4" fmla="*/ 1299015 h 1438562"/>
              <a:gd name="connsiteX5" fmla="*/ 1000699 w 1075202"/>
              <a:gd name="connsiteY5" fmla="*/ 1261345 h 1438562"/>
              <a:gd name="connsiteX6" fmla="*/ 987936 w 1075202"/>
              <a:gd name="connsiteY6" fmla="*/ 1409318 h 1438562"/>
              <a:gd name="connsiteX7" fmla="*/ 910500 w 1075202"/>
              <a:gd name="connsiteY7" fmla="*/ 1334364 h 1438562"/>
              <a:gd name="connsiteX8" fmla="*/ 879387 w 1075202"/>
              <a:gd name="connsiteY8" fmla="*/ 1437195 h 1438562"/>
              <a:gd name="connsiteX9" fmla="*/ 768280 w 1075202"/>
              <a:gd name="connsiteY9" fmla="*/ 986314 h 1438562"/>
              <a:gd name="connsiteX10" fmla="*/ 435411 w 1075202"/>
              <a:gd name="connsiteY10" fmla="*/ 803357 h 1438562"/>
              <a:gd name="connsiteX11" fmla="*/ 399126 w 1075202"/>
              <a:gd name="connsiteY11" fmla="*/ 953956 h 1438562"/>
              <a:gd name="connsiteX12" fmla="*/ 435410 w 1075202"/>
              <a:gd name="connsiteY12" fmla="*/ 1175672 h 1438562"/>
              <a:gd name="connsiteX13" fmla="*/ 427038 w 1075202"/>
              <a:gd name="connsiteY13" fmla="*/ 1402288 h 1438562"/>
              <a:gd name="connsiteX14" fmla="*/ 137560 w 1075202"/>
              <a:gd name="connsiteY14" fmla="*/ 889736 h 1438562"/>
              <a:gd name="connsiteX15" fmla="*/ 69055 w 1075202"/>
              <a:gd name="connsiteY15" fmla="*/ 445938 h 1438562"/>
              <a:gd name="connsiteX16" fmla="*/ 0 w 1075202"/>
              <a:gd name="connsiteY16" fmla="*/ 240550 h 1438562"/>
              <a:gd name="connsiteX17" fmla="*/ 386189 w 1075202"/>
              <a:gd name="connsiteY17" fmla="*/ 0 h 1438562"/>
              <a:gd name="connsiteX0" fmla="*/ 225187 w 1075202"/>
              <a:gd name="connsiteY0" fmla="*/ 0 h 2195821"/>
              <a:gd name="connsiteX1" fmla="*/ 462578 w 1075202"/>
              <a:gd name="connsiteY1" fmla="*/ 1062059 h 2195821"/>
              <a:gd name="connsiteX2" fmla="*/ 674277 w 1075202"/>
              <a:gd name="connsiteY2" fmla="*/ 1216603 h 2195821"/>
              <a:gd name="connsiteX3" fmla="*/ 983737 w 1075202"/>
              <a:gd name="connsiteY3" fmla="*/ 1588141 h 2195821"/>
              <a:gd name="connsiteX4" fmla="*/ 1070413 w 1075202"/>
              <a:gd name="connsiteY4" fmla="*/ 2056274 h 2195821"/>
              <a:gd name="connsiteX5" fmla="*/ 1000699 w 1075202"/>
              <a:gd name="connsiteY5" fmla="*/ 2018604 h 2195821"/>
              <a:gd name="connsiteX6" fmla="*/ 987936 w 1075202"/>
              <a:gd name="connsiteY6" fmla="*/ 2166577 h 2195821"/>
              <a:gd name="connsiteX7" fmla="*/ 910500 w 1075202"/>
              <a:gd name="connsiteY7" fmla="*/ 2091623 h 2195821"/>
              <a:gd name="connsiteX8" fmla="*/ 879387 w 1075202"/>
              <a:gd name="connsiteY8" fmla="*/ 2194454 h 2195821"/>
              <a:gd name="connsiteX9" fmla="*/ 768280 w 1075202"/>
              <a:gd name="connsiteY9" fmla="*/ 1743573 h 2195821"/>
              <a:gd name="connsiteX10" fmla="*/ 435411 w 1075202"/>
              <a:gd name="connsiteY10" fmla="*/ 1560616 h 2195821"/>
              <a:gd name="connsiteX11" fmla="*/ 399126 w 1075202"/>
              <a:gd name="connsiteY11" fmla="*/ 1711215 h 2195821"/>
              <a:gd name="connsiteX12" fmla="*/ 435410 w 1075202"/>
              <a:gd name="connsiteY12" fmla="*/ 1932931 h 2195821"/>
              <a:gd name="connsiteX13" fmla="*/ 427038 w 1075202"/>
              <a:gd name="connsiteY13" fmla="*/ 2159547 h 2195821"/>
              <a:gd name="connsiteX14" fmla="*/ 137560 w 1075202"/>
              <a:gd name="connsiteY14" fmla="*/ 1646995 h 2195821"/>
              <a:gd name="connsiteX15" fmla="*/ 69055 w 1075202"/>
              <a:gd name="connsiteY15" fmla="*/ 1203197 h 2195821"/>
              <a:gd name="connsiteX16" fmla="*/ 0 w 1075202"/>
              <a:gd name="connsiteY16" fmla="*/ 997809 h 2195821"/>
              <a:gd name="connsiteX17" fmla="*/ 225187 w 1075202"/>
              <a:gd name="connsiteY17" fmla="*/ 0 h 2195821"/>
              <a:gd name="connsiteX0" fmla="*/ 474436 w 1324451"/>
              <a:gd name="connsiteY0" fmla="*/ 0 h 2195821"/>
              <a:gd name="connsiteX1" fmla="*/ 711827 w 1324451"/>
              <a:gd name="connsiteY1" fmla="*/ 1062059 h 2195821"/>
              <a:gd name="connsiteX2" fmla="*/ 923526 w 1324451"/>
              <a:gd name="connsiteY2" fmla="*/ 1216603 h 2195821"/>
              <a:gd name="connsiteX3" fmla="*/ 1232986 w 1324451"/>
              <a:gd name="connsiteY3" fmla="*/ 1588141 h 2195821"/>
              <a:gd name="connsiteX4" fmla="*/ 1319662 w 1324451"/>
              <a:gd name="connsiteY4" fmla="*/ 2056274 h 2195821"/>
              <a:gd name="connsiteX5" fmla="*/ 1249948 w 1324451"/>
              <a:gd name="connsiteY5" fmla="*/ 2018604 h 2195821"/>
              <a:gd name="connsiteX6" fmla="*/ 1237185 w 1324451"/>
              <a:gd name="connsiteY6" fmla="*/ 2166577 h 2195821"/>
              <a:gd name="connsiteX7" fmla="*/ 1159749 w 1324451"/>
              <a:gd name="connsiteY7" fmla="*/ 2091623 h 2195821"/>
              <a:gd name="connsiteX8" fmla="*/ 1128636 w 1324451"/>
              <a:gd name="connsiteY8" fmla="*/ 2194454 h 2195821"/>
              <a:gd name="connsiteX9" fmla="*/ 1017529 w 1324451"/>
              <a:gd name="connsiteY9" fmla="*/ 1743573 h 2195821"/>
              <a:gd name="connsiteX10" fmla="*/ 684660 w 1324451"/>
              <a:gd name="connsiteY10" fmla="*/ 1560616 h 2195821"/>
              <a:gd name="connsiteX11" fmla="*/ 648375 w 1324451"/>
              <a:gd name="connsiteY11" fmla="*/ 1711215 h 2195821"/>
              <a:gd name="connsiteX12" fmla="*/ 684659 w 1324451"/>
              <a:gd name="connsiteY12" fmla="*/ 1932931 h 2195821"/>
              <a:gd name="connsiteX13" fmla="*/ 676287 w 1324451"/>
              <a:gd name="connsiteY13" fmla="*/ 2159547 h 2195821"/>
              <a:gd name="connsiteX14" fmla="*/ 386809 w 1324451"/>
              <a:gd name="connsiteY14" fmla="*/ 1646995 h 2195821"/>
              <a:gd name="connsiteX15" fmla="*/ 318304 w 1324451"/>
              <a:gd name="connsiteY15" fmla="*/ 1203197 h 2195821"/>
              <a:gd name="connsiteX16" fmla="*/ 0 w 1324451"/>
              <a:gd name="connsiteY16" fmla="*/ 334097 h 2195821"/>
              <a:gd name="connsiteX17" fmla="*/ 474436 w 1324451"/>
              <a:gd name="connsiteY17" fmla="*/ 0 h 2195821"/>
              <a:gd name="connsiteX0" fmla="*/ 474436 w 1324451"/>
              <a:gd name="connsiteY0" fmla="*/ 0 h 2195821"/>
              <a:gd name="connsiteX1" fmla="*/ 711827 w 1324451"/>
              <a:gd name="connsiteY1" fmla="*/ 1062059 h 2195821"/>
              <a:gd name="connsiteX2" fmla="*/ 923526 w 1324451"/>
              <a:gd name="connsiteY2" fmla="*/ 1216603 h 2195821"/>
              <a:gd name="connsiteX3" fmla="*/ 1232986 w 1324451"/>
              <a:gd name="connsiteY3" fmla="*/ 1588141 h 2195821"/>
              <a:gd name="connsiteX4" fmla="*/ 1319662 w 1324451"/>
              <a:gd name="connsiteY4" fmla="*/ 2056274 h 2195821"/>
              <a:gd name="connsiteX5" fmla="*/ 1249948 w 1324451"/>
              <a:gd name="connsiteY5" fmla="*/ 2018604 h 2195821"/>
              <a:gd name="connsiteX6" fmla="*/ 1237185 w 1324451"/>
              <a:gd name="connsiteY6" fmla="*/ 2166577 h 2195821"/>
              <a:gd name="connsiteX7" fmla="*/ 1159749 w 1324451"/>
              <a:gd name="connsiteY7" fmla="*/ 2091623 h 2195821"/>
              <a:gd name="connsiteX8" fmla="*/ 1128636 w 1324451"/>
              <a:gd name="connsiteY8" fmla="*/ 2194454 h 2195821"/>
              <a:gd name="connsiteX9" fmla="*/ 1017529 w 1324451"/>
              <a:gd name="connsiteY9" fmla="*/ 1743573 h 2195821"/>
              <a:gd name="connsiteX10" fmla="*/ 684660 w 1324451"/>
              <a:gd name="connsiteY10" fmla="*/ 1560616 h 2195821"/>
              <a:gd name="connsiteX11" fmla="*/ 648375 w 1324451"/>
              <a:gd name="connsiteY11" fmla="*/ 1711215 h 2195821"/>
              <a:gd name="connsiteX12" fmla="*/ 684659 w 1324451"/>
              <a:gd name="connsiteY12" fmla="*/ 1932931 h 2195821"/>
              <a:gd name="connsiteX13" fmla="*/ 676287 w 1324451"/>
              <a:gd name="connsiteY13" fmla="*/ 2159547 h 2195821"/>
              <a:gd name="connsiteX14" fmla="*/ 386809 w 1324451"/>
              <a:gd name="connsiteY14" fmla="*/ 1646995 h 2195821"/>
              <a:gd name="connsiteX15" fmla="*/ 318304 w 1324451"/>
              <a:gd name="connsiteY15" fmla="*/ 1203197 h 2195821"/>
              <a:gd name="connsiteX16" fmla="*/ 0 w 1324451"/>
              <a:gd name="connsiteY16" fmla="*/ 334097 h 2195821"/>
              <a:gd name="connsiteX17" fmla="*/ 474436 w 1324451"/>
              <a:gd name="connsiteY17" fmla="*/ 0 h 2195821"/>
              <a:gd name="connsiteX0" fmla="*/ 474436 w 1324451"/>
              <a:gd name="connsiteY0" fmla="*/ 0 h 2195821"/>
              <a:gd name="connsiteX1" fmla="*/ 711827 w 1324451"/>
              <a:gd name="connsiteY1" fmla="*/ 1062059 h 2195821"/>
              <a:gd name="connsiteX2" fmla="*/ 923526 w 1324451"/>
              <a:gd name="connsiteY2" fmla="*/ 1216603 h 2195821"/>
              <a:gd name="connsiteX3" fmla="*/ 1232986 w 1324451"/>
              <a:gd name="connsiteY3" fmla="*/ 1588141 h 2195821"/>
              <a:gd name="connsiteX4" fmla="*/ 1319662 w 1324451"/>
              <a:gd name="connsiteY4" fmla="*/ 2056274 h 2195821"/>
              <a:gd name="connsiteX5" fmla="*/ 1249948 w 1324451"/>
              <a:gd name="connsiteY5" fmla="*/ 2018604 h 2195821"/>
              <a:gd name="connsiteX6" fmla="*/ 1237185 w 1324451"/>
              <a:gd name="connsiteY6" fmla="*/ 2166577 h 2195821"/>
              <a:gd name="connsiteX7" fmla="*/ 1159749 w 1324451"/>
              <a:gd name="connsiteY7" fmla="*/ 2091623 h 2195821"/>
              <a:gd name="connsiteX8" fmla="*/ 1128636 w 1324451"/>
              <a:gd name="connsiteY8" fmla="*/ 2194454 h 2195821"/>
              <a:gd name="connsiteX9" fmla="*/ 1017529 w 1324451"/>
              <a:gd name="connsiteY9" fmla="*/ 1743573 h 2195821"/>
              <a:gd name="connsiteX10" fmla="*/ 684660 w 1324451"/>
              <a:gd name="connsiteY10" fmla="*/ 1560616 h 2195821"/>
              <a:gd name="connsiteX11" fmla="*/ 648375 w 1324451"/>
              <a:gd name="connsiteY11" fmla="*/ 1711215 h 2195821"/>
              <a:gd name="connsiteX12" fmla="*/ 684659 w 1324451"/>
              <a:gd name="connsiteY12" fmla="*/ 1932931 h 2195821"/>
              <a:gd name="connsiteX13" fmla="*/ 676287 w 1324451"/>
              <a:gd name="connsiteY13" fmla="*/ 2159547 h 2195821"/>
              <a:gd name="connsiteX14" fmla="*/ 386809 w 1324451"/>
              <a:gd name="connsiteY14" fmla="*/ 1646995 h 2195821"/>
              <a:gd name="connsiteX15" fmla="*/ 318304 w 1324451"/>
              <a:gd name="connsiteY15" fmla="*/ 1203197 h 2195821"/>
              <a:gd name="connsiteX16" fmla="*/ 0 w 1324451"/>
              <a:gd name="connsiteY16" fmla="*/ 334097 h 2195821"/>
              <a:gd name="connsiteX17" fmla="*/ 474436 w 1324451"/>
              <a:gd name="connsiteY17" fmla="*/ 0 h 2195821"/>
              <a:gd name="connsiteX0" fmla="*/ 474436 w 1324451"/>
              <a:gd name="connsiteY0" fmla="*/ 0 h 2195821"/>
              <a:gd name="connsiteX1" fmla="*/ 711827 w 1324451"/>
              <a:gd name="connsiteY1" fmla="*/ 1062059 h 2195821"/>
              <a:gd name="connsiteX2" fmla="*/ 923526 w 1324451"/>
              <a:gd name="connsiteY2" fmla="*/ 1216603 h 2195821"/>
              <a:gd name="connsiteX3" fmla="*/ 1232986 w 1324451"/>
              <a:gd name="connsiteY3" fmla="*/ 1588141 h 2195821"/>
              <a:gd name="connsiteX4" fmla="*/ 1319662 w 1324451"/>
              <a:gd name="connsiteY4" fmla="*/ 2056274 h 2195821"/>
              <a:gd name="connsiteX5" fmla="*/ 1249948 w 1324451"/>
              <a:gd name="connsiteY5" fmla="*/ 2018604 h 2195821"/>
              <a:gd name="connsiteX6" fmla="*/ 1237185 w 1324451"/>
              <a:gd name="connsiteY6" fmla="*/ 2166577 h 2195821"/>
              <a:gd name="connsiteX7" fmla="*/ 1159749 w 1324451"/>
              <a:gd name="connsiteY7" fmla="*/ 2091623 h 2195821"/>
              <a:gd name="connsiteX8" fmla="*/ 1128636 w 1324451"/>
              <a:gd name="connsiteY8" fmla="*/ 2194454 h 2195821"/>
              <a:gd name="connsiteX9" fmla="*/ 1017529 w 1324451"/>
              <a:gd name="connsiteY9" fmla="*/ 1743573 h 2195821"/>
              <a:gd name="connsiteX10" fmla="*/ 684660 w 1324451"/>
              <a:gd name="connsiteY10" fmla="*/ 1560616 h 2195821"/>
              <a:gd name="connsiteX11" fmla="*/ 648375 w 1324451"/>
              <a:gd name="connsiteY11" fmla="*/ 1711215 h 2195821"/>
              <a:gd name="connsiteX12" fmla="*/ 684659 w 1324451"/>
              <a:gd name="connsiteY12" fmla="*/ 1932931 h 2195821"/>
              <a:gd name="connsiteX13" fmla="*/ 676287 w 1324451"/>
              <a:gd name="connsiteY13" fmla="*/ 2159547 h 2195821"/>
              <a:gd name="connsiteX14" fmla="*/ 386809 w 1324451"/>
              <a:gd name="connsiteY14" fmla="*/ 1646995 h 2195821"/>
              <a:gd name="connsiteX15" fmla="*/ 318304 w 1324451"/>
              <a:gd name="connsiteY15" fmla="*/ 1203197 h 2195821"/>
              <a:gd name="connsiteX16" fmla="*/ 0 w 1324451"/>
              <a:gd name="connsiteY16" fmla="*/ 334097 h 2195821"/>
              <a:gd name="connsiteX17" fmla="*/ 474436 w 1324451"/>
              <a:gd name="connsiteY17" fmla="*/ 0 h 2195821"/>
              <a:gd name="connsiteX0" fmla="*/ 474436 w 1324451"/>
              <a:gd name="connsiteY0" fmla="*/ 0 h 2195821"/>
              <a:gd name="connsiteX1" fmla="*/ 711827 w 1324451"/>
              <a:gd name="connsiteY1" fmla="*/ 1062059 h 2195821"/>
              <a:gd name="connsiteX2" fmla="*/ 923526 w 1324451"/>
              <a:gd name="connsiteY2" fmla="*/ 1216603 h 2195821"/>
              <a:gd name="connsiteX3" fmla="*/ 1232986 w 1324451"/>
              <a:gd name="connsiteY3" fmla="*/ 1588141 h 2195821"/>
              <a:gd name="connsiteX4" fmla="*/ 1319662 w 1324451"/>
              <a:gd name="connsiteY4" fmla="*/ 2056274 h 2195821"/>
              <a:gd name="connsiteX5" fmla="*/ 1249948 w 1324451"/>
              <a:gd name="connsiteY5" fmla="*/ 2018604 h 2195821"/>
              <a:gd name="connsiteX6" fmla="*/ 1237185 w 1324451"/>
              <a:gd name="connsiteY6" fmla="*/ 2166577 h 2195821"/>
              <a:gd name="connsiteX7" fmla="*/ 1159749 w 1324451"/>
              <a:gd name="connsiteY7" fmla="*/ 2091623 h 2195821"/>
              <a:gd name="connsiteX8" fmla="*/ 1128636 w 1324451"/>
              <a:gd name="connsiteY8" fmla="*/ 2194454 h 2195821"/>
              <a:gd name="connsiteX9" fmla="*/ 1017529 w 1324451"/>
              <a:gd name="connsiteY9" fmla="*/ 1743573 h 2195821"/>
              <a:gd name="connsiteX10" fmla="*/ 684660 w 1324451"/>
              <a:gd name="connsiteY10" fmla="*/ 1560616 h 2195821"/>
              <a:gd name="connsiteX11" fmla="*/ 648375 w 1324451"/>
              <a:gd name="connsiteY11" fmla="*/ 1711215 h 2195821"/>
              <a:gd name="connsiteX12" fmla="*/ 684659 w 1324451"/>
              <a:gd name="connsiteY12" fmla="*/ 1932931 h 2195821"/>
              <a:gd name="connsiteX13" fmla="*/ 676287 w 1324451"/>
              <a:gd name="connsiteY13" fmla="*/ 2159547 h 2195821"/>
              <a:gd name="connsiteX14" fmla="*/ 386809 w 1324451"/>
              <a:gd name="connsiteY14" fmla="*/ 1646995 h 2195821"/>
              <a:gd name="connsiteX15" fmla="*/ 318304 w 1324451"/>
              <a:gd name="connsiteY15" fmla="*/ 1203197 h 2195821"/>
              <a:gd name="connsiteX16" fmla="*/ 0 w 1324451"/>
              <a:gd name="connsiteY16" fmla="*/ 334097 h 2195821"/>
              <a:gd name="connsiteX17" fmla="*/ 474436 w 1324451"/>
              <a:gd name="connsiteY17" fmla="*/ 0 h 2195821"/>
              <a:gd name="connsiteX0" fmla="*/ 478945 w 1324451"/>
              <a:gd name="connsiteY0" fmla="*/ 0 h 2198909"/>
              <a:gd name="connsiteX1" fmla="*/ 711827 w 1324451"/>
              <a:gd name="connsiteY1" fmla="*/ 1065147 h 2198909"/>
              <a:gd name="connsiteX2" fmla="*/ 923526 w 1324451"/>
              <a:gd name="connsiteY2" fmla="*/ 1219691 h 2198909"/>
              <a:gd name="connsiteX3" fmla="*/ 1232986 w 1324451"/>
              <a:gd name="connsiteY3" fmla="*/ 1591229 h 2198909"/>
              <a:gd name="connsiteX4" fmla="*/ 1319662 w 1324451"/>
              <a:gd name="connsiteY4" fmla="*/ 2059362 h 2198909"/>
              <a:gd name="connsiteX5" fmla="*/ 1249948 w 1324451"/>
              <a:gd name="connsiteY5" fmla="*/ 2021692 h 2198909"/>
              <a:gd name="connsiteX6" fmla="*/ 1237185 w 1324451"/>
              <a:gd name="connsiteY6" fmla="*/ 2169665 h 2198909"/>
              <a:gd name="connsiteX7" fmla="*/ 1159749 w 1324451"/>
              <a:gd name="connsiteY7" fmla="*/ 2094711 h 2198909"/>
              <a:gd name="connsiteX8" fmla="*/ 1128636 w 1324451"/>
              <a:gd name="connsiteY8" fmla="*/ 2197542 h 2198909"/>
              <a:gd name="connsiteX9" fmla="*/ 1017529 w 1324451"/>
              <a:gd name="connsiteY9" fmla="*/ 1746661 h 2198909"/>
              <a:gd name="connsiteX10" fmla="*/ 684660 w 1324451"/>
              <a:gd name="connsiteY10" fmla="*/ 1563704 h 2198909"/>
              <a:gd name="connsiteX11" fmla="*/ 648375 w 1324451"/>
              <a:gd name="connsiteY11" fmla="*/ 1714303 h 2198909"/>
              <a:gd name="connsiteX12" fmla="*/ 684659 w 1324451"/>
              <a:gd name="connsiteY12" fmla="*/ 1936019 h 2198909"/>
              <a:gd name="connsiteX13" fmla="*/ 676287 w 1324451"/>
              <a:gd name="connsiteY13" fmla="*/ 2162635 h 2198909"/>
              <a:gd name="connsiteX14" fmla="*/ 386809 w 1324451"/>
              <a:gd name="connsiteY14" fmla="*/ 1650083 h 2198909"/>
              <a:gd name="connsiteX15" fmla="*/ 318304 w 1324451"/>
              <a:gd name="connsiteY15" fmla="*/ 1206285 h 2198909"/>
              <a:gd name="connsiteX16" fmla="*/ 0 w 1324451"/>
              <a:gd name="connsiteY16" fmla="*/ 337185 h 2198909"/>
              <a:gd name="connsiteX17" fmla="*/ 478945 w 1324451"/>
              <a:gd name="connsiteY17" fmla="*/ 0 h 219890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</a:cxnLst>
            <a:rect l="l" t="t" r="r" b="b"/>
            <a:pathLst>
              <a:path w="1324451" h="2198909">
                <a:moveTo>
                  <a:pt x="478945" y="0"/>
                </a:moveTo>
                <a:cubicBezTo>
                  <a:pt x="504408" y="101600"/>
                  <a:pt x="610165" y="929642"/>
                  <a:pt x="711827" y="1065147"/>
                </a:cubicBezTo>
                <a:cubicBezTo>
                  <a:pt x="784379" y="1111697"/>
                  <a:pt x="809274" y="1131442"/>
                  <a:pt x="923526" y="1219691"/>
                </a:cubicBezTo>
                <a:cubicBezTo>
                  <a:pt x="1010386" y="1307371"/>
                  <a:pt x="1166963" y="1451284"/>
                  <a:pt x="1232986" y="1591229"/>
                </a:cubicBezTo>
                <a:cubicBezTo>
                  <a:pt x="1266275" y="1759409"/>
                  <a:pt x="1344499" y="2025354"/>
                  <a:pt x="1319662" y="2059362"/>
                </a:cubicBezTo>
                <a:cubicBezTo>
                  <a:pt x="1308006" y="2071424"/>
                  <a:pt x="1281384" y="2055131"/>
                  <a:pt x="1249948" y="2021692"/>
                </a:cubicBezTo>
                <a:cubicBezTo>
                  <a:pt x="1252388" y="2098272"/>
                  <a:pt x="1250403" y="2157099"/>
                  <a:pt x="1237185" y="2169665"/>
                </a:cubicBezTo>
                <a:cubicBezTo>
                  <a:pt x="1220788" y="2181435"/>
                  <a:pt x="1190417" y="2148933"/>
                  <a:pt x="1159749" y="2094711"/>
                </a:cubicBezTo>
                <a:cubicBezTo>
                  <a:pt x="1150966" y="2149824"/>
                  <a:pt x="1140903" y="2189287"/>
                  <a:pt x="1128636" y="2197542"/>
                </a:cubicBezTo>
                <a:cubicBezTo>
                  <a:pt x="1080680" y="2220994"/>
                  <a:pt x="1014851" y="1937661"/>
                  <a:pt x="1017529" y="1746661"/>
                </a:cubicBezTo>
                <a:cubicBezTo>
                  <a:pt x="943533" y="1601804"/>
                  <a:pt x="747088" y="1564411"/>
                  <a:pt x="684660" y="1563704"/>
                </a:cubicBezTo>
                <a:cubicBezTo>
                  <a:pt x="623631" y="1575189"/>
                  <a:pt x="641425" y="1641330"/>
                  <a:pt x="648375" y="1714303"/>
                </a:cubicBezTo>
                <a:cubicBezTo>
                  <a:pt x="664752" y="1797723"/>
                  <a:pt x="668094" y="1871721"/>
                  <a:pt x="684659" y="1936019"/>
                </a:cubicBezTo>
                <a:cubicBezTo>
                  <a:pt x="751859" y="2074779"/>
                  <a:pt x="728411" y="2210291"/>
                  <a:pt x="676287" y="2162635"/>
                </a:cubicBezTo>
                <a:cubicBezTo>
                  <a:pt x="642620" y="2161861"/>
                  <a:pt x="524231" y="1891785"/>
                  <a:pt x="386809" y="1650083"/>
                </a:cubicBezTo>
                <a:cubicBezTo>
                  <a:pt x="319203" y="1502109"/>
                  <a:pt x="343938" y="1348166"/>
                  <a:pt x="318304" y="1206285"/>
                </a:cubicBezTo>
                <a:cubicBezTo>
                  <a:pt x="327395" y="1047084"/>
                  <a:pt x="109427" y="532299"/>
                  <a:pt x="0" y="337185"/>
                </a:cubicBezTo>
                <a:lnTo>
                  <a:pt x="478945" y="0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1"/>
          </a:p>
        </p:txBody>
      </p:sp>
      <p:grpSp>
        <p:nvGrpSpPr>
          <p:cNvPr id="50" name="Group 49">
            <a:extLst>
              <a:ext uri="{FF2B5EF4-FFF2-40B4-BE49-F238E27FC236}">
                <a16:creationId xmlns:a16="http://schemas.microsoft.com/office/drawing/2014/main" id="{09A45C8B-A59D-4521-9A9D-924018328713}"/>
              </a:ext>
            </a:extLst>
          </p:cNvPr>
          <p:cNvGrpSpPr/>
          <p:nvPr/>
        </p:nvGrpSpPr>
        <p:grpSpPr>
          <a:xfrm>
            <a:off x="3332455" y="1166299"/>
            <a:ext cx="2445036" cy="2400860"/>
            <a:chOff x="3711026" y="1599640"/>
            <a:chExt cx="1660139" cy="1630144"/>
          </a:xfrm>
        </p:grpSpPr>
        <p:grpSp>
          <p:nvGrpSpPr>
            <p:cNvPr id="42" name="그룹 2">
              <a:extLst>
                <a:ext uri="{FF2B5EF4-FFF2-40B4-BE49-F238E27FC236}">
                  <a16:creationId xmlns:a16="http://schemas.microsoft.com/office/drawing/2014/main" id="{178FEE86-9C94-4045-A360-568CA734836B}"/>
                </a:ext>
              </a:extLst>
            </p:cNvPr>
            <p:cNvGrpSpPr/>
            <p:nvPr/>
          </p:nvGrpSpPr>
          <p:grpSpPr>
            <a:xfrm>
              <a:off x="4102619" y="1599640"/>
              <a:ext cx="1181456" cy="1172060"/>
              <a:chOff x="2112749" y="3418107"/>
              <a:chExt cx="1181456" cy="1172060"/>
            </a:xfrm>
          </p:grpSpPr>
          <p:sp>
            <p:nvSpPr>
              <p:cNvPr id="43" name="자유형: 도형 113">
                <a:extLst>
                  <a:ext uri="{FF2B5EF4-FFF2-40B4-BE49-F238E27FC236}">
                    <a16:creationId xmlns:a16="http://schemas.microsoft.com/office/drawing/2014/main" id="{EB62709E-0885-48DE-A048-4C47655F832E}"/>
                  </a:ext>
                </a:extLst>
              </p:cNvPr>
              <p:cNvSpPr>
                <a:spLocks noChangeAspect="1"/>
              </p:cNvSpPr>
              <p:nvPr/>
            </p:nvSpPr>
            <p:spPr>
              <a:xfrm rot="2848566">
                <a:off x="2117447" y="3413409"/>
                <a:ext cx="1172060" cy="1181456"/>
              </a:xfrm>
              <a:custGeom>
                <a:avLst/>
                <a:gdLst>
                  <a:gd name="connsiteX0" fmla="*/ 302812 w 1172060"/>
                  <a:gd name="connsiteY0" fmla="*/ 668924 h 1181456"/>
                  <a:gd name="connsiteX1" fmla="*/ 629231 w 1172060"/>
                  <a:gd name="connsiteY1" fmla="*/ 315506 h 1181456"/>
                  <a:gd name="connsiteX2" fmla="*/ 1063707 w 1172060"/>
                  <a:gd name="connsiteY2" fmla="*/ 395423 h 1181456"/>
                  <a:gd name="connsiteX3" fmla="*/ 998378 w 1172060"/>
                  <a:gd name="connsiteY3" fmla="*/ 964382 h 1181456"/>
                  <a:gd name="connsiteX4" fmla="*/ 403821 w 1172060"/>
                  <a:gd name="connsiteY4" fmla="*/ 1073546 h 1181456"/>
                  <a:gd name="connsiteX5" fmla="*/ 403085 w 1172060"/>
                  <a:gd name="connsiteY5" fmla="*/ 1072441 h 1181456"/>
                  <a:gd name="connsiteX6" fmla="*/ 302812 w 1172060"/>
                  <a:gd name="connsiteY6" fmla="*/ 668924 h 1181456"/>
                  <a:gd name="connsiteX7" fmla="*/ 237854 w 1172060"/>
                  <a:gd name="connsiteY7" fmla="*/ 595408 h 1181456"/>
                  <a:gd name="connsiteX8" fmla="*/ 542985 w 1172060"/>
                  <a:gd name="connsiteY8" fmla="*/ 262697 h 1181456"/>
                  <a:gd name="connsiteX9" fmla="*/ 561746 w 1172060"/>
                  <a:gd name="connsiteY9" fmla="*/ 261886 h 1181456"/>
                  <a:gd name="connsiteX10" fmla="*/ 600889 w 1172060"/>
                  <a:gd name="connsiteY10" fmla="*/ 297782 h 1181456"/>
                  <a:gd name="connsiteX11" fmla="*/ 601700 w 1172060"/>
                  <a:gd name="connsiteY11" fmla="*/ 316543 h 1181456"/>
                  <a:gd name="connsiteX12" fmla="*/ 296568 w 1172060"/>
                  <a:gd name="connsiteY12" fmla="*/ 649254 h 1181456"/>
                  <a:gd name="connsiteX13" fmla="*/ 277807 w 1172060"/>
                  <a:gd name="connsiteY13" fmla="*/ 650065 h 1181456"/>
                  <a:gd name="connsiteX14" fmla="*/ 238665 w 1172060"/>
                  <a:gd name="connsiteY14" fmla="*/ 614168 h 1181456"/>
                  <a:gd name="connsiteX15" fmla="*/ 237854 w 1172060"/>
                  <a:gd name="connsiteY15" fmla="*/ 595408 h 1181456"/>
                  <a:gd name="connsiteX16" fmla="*/ 170715 w 1172060"/>
                  <a:gd name="connsiteY16" fmla="*/ 196213 h 1181456"/>
                  <a:gd name="connsiteX17" fmla="*/ 330127 w 1172060"/>
                  <a:gd name="connsiteY17" fmla="*/ 165192 h 1181456"/>
                  <a:gd name="connsiteX18" fmla="*/ 440075 w 1172060"/>
                  <a:gd name="connsiteY18" fmla="*/ 1218 h 1181456"/>
                  <a:gd name="connsiteX19" fmla="*/ 521596 w 1172060"/>
                  <a:gd name="connsiteY19" fmla="*/ 248757 h 1181456"/>
                  <a:gd name="connsiteX20" fmla="*/ 234141 w 1172060"/>
                  <a:gd name="connsiteY20" fmla="*/ 569990 h 1181456"/>
                  <a:gd name="connsiteX21" fmla="*/ 35337 w 1172060"/>
                  <a:gd name="connsiteY21" fmla="*/ 578003 h 1181456"/>
                  <a:gd name="connsiteX22" fmla="*/ 123970 w 1172060"/>
                  <a:gd name="connsiteY22" fmla="*/ 403571 h 1181456"/>
                  <a:gd name="connsiteX23" fmla="*/ 170715 w 1172060"/>
                  <a:gd name="connsiteY23" fmla="*/ 196213 h 11814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</a:cxnLst>
                <a:rect l="l" t="t" r="r" b="b"/>
                <a:pathLst>
                  <a:path w="1172060" h="1181456">
                    <a:moveTo>
                      <a:pt x="302812" y="668924"/>
                    </a:moveTo>
                    <a:lnTo>
                      <a:pt x="629231" y="315506"/>
                    </a:lnTo>
                    <a:cubicBezTo>
                      <a:pt x="848283" y="306381"/>
                      <a:pt x="978182" y="305056"/>
                      <a:pt x="1063707" y="395423"/>
                    </a:cubicBezTo>
                    <a:cubicBezTo>
                      <a:pt x="1170280" y="508029"/>
                      <a:pt x="1267197" y="650379"/>
                      <a:pt x="998378" y="964382"/>
                    </a:cubicBezTo>
                    <a:cubicBezTo>
                      <a:pt x="696240" y="1276281"/>
                      <a:pt x="521556" y="1194524"/>
                      <a:pt x="403821" y="1073546"/>
                    </a:cubicBezTo>
                    <a:lnTo>
                      <a:pt x="403085" y="1072441"/>
                    </a:lnTo>
                    <a:cubicBezTo>
                      <a:pt x="324908" y="984678"/>
                      <a:pt x="302320" y="883213"/>
                      <a:pt x="302812" y="668924"/>
                    </a:cubicBezTo>
                    <a:close/>
                    <a:moveTo>
                      <a:pt x="237854" y="595408"/>
                    </a:moveTo>
                    <a:lnTo>
                      <a:pt x="542985" y="262697"/>
                    </a:lnTo>
                    <a:cubicBezTo>
                      <a:pt x="547942" y="257292"/>
                      <a:pt x="556341" y="256929"/>
                      <a:pt x="561746" y="261886"/>
                    </a:cubicBezTo>
                    <a:lnTo>
                      <a:pt x="600889" y="297782"/>
                    </a:lnTo>
                    <a:cubicBezTo>
                      <a:pt x="606293" y="302739"/>
                      <a:pt x="606657" y="311139"/>
                      <a:pt x="601700" y="316543"/>
                    </a:cubicBezTo>
                    <a:lnTo>
                      <a:pt x="296568" y="649254"/>
                    </a:lnTo>
                    <a:cubicBezTo>
                      <a:pt x="291611" y="654659"/>
                      <a:pt x="283212" y="655022"/>
                      <a:pt x="277807" y="650065"/>
                    </a:cubicBezTo>
                    <a:lnTo>
                      <a:pt x="238665" y="614168"/>
                    </a:lnTo>
                    <a:cubicBezTo>
                      <a:pt x="233260" y="609211"/>
                      <a:pt x="232898" y="600812"/>
                      <a:pt x="237854" y="595408"/>
                    </a:cubicBezTo>
                    <a:close/>
                    <a:moveTo>
                      <a:pt x="170715" y="196213"/>
                    </a:moveTo>
                    <a:cubicBezTo>
                      <a:pt x="239941" y="133429"/>
                      <a:pt x="250327" y="149631"/>
                      <a:pt x="330127" y="165192"/>
                    </a:cubicBezTo>
                    <a:cubicBezTo>
                      <a:pt x="445765" y="184636"/>
                      <a:pt x="396659" y="17962"/>
                      <a:pt x="440075" y="1218"/>
                    </a:cubicBezTo>
                    <a:cubicBezTo>
                      <a:pt x="478089" y="-13442"/>
                      <a:pt x="565874" y="106294"/>
                      <a:pt x="521596" y="248757"/>
                    </a:cubicBezTo>
                    <a:cubicBezTo>
                      <a:pt x="421713" y="357668"/>
                      <a:pt x="334023" y="461079"/>
                      <a:pt x="234141" y="569990"/>
                    </a:cubicBezTo>
                    <a:cubicBezTo>
                      <a:pt x="126009" y="620334"/>
                      <a:pt x="81210" y="609522"/>
                      <a:pt x="35337" y="578003"/>
                    </a:cubicBezTo>
                    <a:cubicBezTo>
                      <a:pt x="-10537" y="546484"/>
                      <a:pt x="-37835" y="446419"/>
                      <a:pt x="123970" y="403571"/>
                    </a:cubicBezTo>
                    <a:cubicBezTo>
                      <a:pt x="185254" y="392132"/>
                      <a:pt x="69653" y="346354"/>
                      <a:pt x="170715" y="196213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ko-KR" altLang="en-US" dirty="0">
                  <a:solidFill>
                    <a:schemeClr val="tx1"/>
                  </a:solidFill>
                </a:endParaRPr>
              </a:p>
            </p:txBody>
          </p:sp>
          <p:sp>
            <p:nvSpPr>
              <p:cNvPr id="44" name="Block Arc 11">
                <a:extLst>
                  <a:ext uri="{FF2B5EF4-FFF2-40B4-BE49-F238E27FC236}">
                    <a16:creationId xmlns:a16="http://schemas.microsoft.com/office/drawing/2014/main" id="{73F2DAD8-E581-419E-B2BA-8FFECE96E2E8}"/>
                  </a:ext>
                </a:extLst>
              </p:cNvPr>
              <p:cNvSpPr/>
              <p:nvPr/>
            </p:nvSpPr>
            <p:spPr>
              <a:xfrm>
                <a:off x="2575942" y="4011357"/>
                <a:ext cx="255069" cy="415030"/>
              </a:xfrm>
              <a:custGeom>
                <a:avLst/>
                <a:gdLst/>
                <a:ahLst/>
                <a:cxnLst/>
                <a:rect l="l" t="t" r="r" b="b"/>
                <a:pathLst>
                  <a:path w="3636337" h="7138182">
                    <a:moveTo>
                      <a:pt x="1563551" y="3029061"/>
                    </a:moveTo>
                    <a:lnTo>
                      <a:pt x="1563551" y="1171769"/>
                    </a:lnTo>
                    <a:cubicBezTo>
                      <a:pt x="1444523" y="1201084"/>
                      <a:pt x="1330799" y="1254073"/>
                      <a:pt x="1228219" y="1328453"/>
                    </a:cubicBezTo>
                    <a:cubicBezTo>
                      <a:pt x="927220" y="1546705"/>
                      <a:pt x="771440" y="1913395"/>
                      <a:pt x="823311" y="2281559"/>
                    </a:cubicBezTo>
                    <a:cubicBezTo>
                      <a:pt x="886035" y="2761950"/>
                      <a:pt x="1181988" y="2923981"/>
                      <a:pt x="1563551" y="3029061"/>
                    </a:cubicBezTo>
                    <a:close/>
                    <a:moveTo>
                      <a:pt x="2056123" y="5971053"/>
                    </a:moveTo>
                    <a:cubicBezTo>
                      <a:pt x="2180706" y="5941789"/>
                      <a:pt x="2300029" y="5887431"/>
                      <a:pt x="2407191" y="5809729"/>
                    </a:cubicBezTo>
                    <a:cubicBezTo>
                      <a:pt x="2708190" y="5591477"/>
                      <a:pt x="2863970" y="5224787"/>
                      <a:pt x="2812099" y="4856623"/>
                    </a:cubicBezTo>
                    <a:cubicBezTo>
                      <a:pt x="2712300" y="4365494"/>
                      <a:pt x="2419393" y="4148018"/>
                      <a:pt x="2056123" y="4007016"/>
                    </a:cubicBezTo>
                    <a:close/>
                    <a:moveTo>
                      <a:pt x="2056123" y="7138182"/>
                    </a:moveTo>
                    <a:lnTo>
                      <a:pt x="1563551" y="7138182"/>
                    </a:lnTo>
                    <a:lnTo>
                      <a:pt x="1563551" y="6796553"/>
                    </a:lnTo>
                    <a:cubicBezTo>
                      <a:pt x="1376287" y="6771102"/>
                      <a:pt x="1191751" y="6715291"/>
                      <a:pt x="1016794" y="6629471"/>
                    </a:cubicBezTo>
                    <a:cubicBezTo>
                      <a:pt x="412303" y="6332946"/>
                      <a:pt x="21102" y="5726704"/>
                      <a:pt x="0" y="5053734"/>
                    </a:cubicBezTo>
                    <a:lnTo>
                      <a:pt x="813973" y="5028205"/>
                    </a:lnTo>
                    <a:cubicBezTo>
                      <a:pt x="825624" y="5399818"/>
                      <a:pt x="1041643" y="5734588"/>
                      <a:pt x="1375441" y="5898325"/>
                    </a:cubicBezTo>
                    <a:cubicBezTo>
                      <a:pt x="1436179" y="5928119"/>
                      <a:pt x="1499008" y="5951362"/>
                      <a:pt x="1563551" y="5965918"/>
                    </a:cubicBezTo>
                    <a:lnTo>
                      <a:pt x="1563551" y="3847635"/>
                    </a:lnTo>
                    <a:cubicBezTo>
                      <a:pt x="920238" y="3662345"/>
                      <a:pt x="233045" y="3450393"/>
                      <a:pt x="16852" y="2382091"/>
                    </a:cubicBezTo>
                    <a:cubicBezTo>
                      <a:pt x="-73403" y="1719933"/>
                      <a:pt x="208577" y="1061859"/>
                      <a:pt x="750173" y="669157"/>
                    </a:cubicBezTo>
                    <a:cubicBezTo>
                      <a:pt x="994931" y="491686"/>
                      <a:pt x="1274723" y="381458"/>
                      <a:pt x="1563551" y="341319"/>
                    </a:cubicBezTo>
                    <a:lnTo>
                      <a:pt x="1563551" y="0"/>
                    </a:lnTo>
                    <a:lnTo>
                      <a:pt x="2056123" y="0"/>
                    </a:lnTo>
                    <a:lnTo>
                      <a:pt x="2056123" y="339268"/>
                    </a:lnTo>
                    <a:cubicBezTo>
                      <a:pt x="2248752" y="363969"/>
                      <a:pt x="2438747" y="420481"/>
                      <a:pt x="2618616" y="508711"/>
                    </a:cubicBezTo>
                    <a:cubicBezTo>
                      <a:pt x="3223107" y="805237"/>
                      <a:pt x="3614308" y="1411478"/>
                      <a:pt x="3635410" y="2084448"/>
                    </a:cubicBezTo>
                    <a:lnTo>
                      <a:pt x="2821437" y="2109978"/>
                    </a:lnTo>
                    <a:cubicBezTo>
                      <a:pt x="2809786" y="1738364"/>
                      <a:pt x="2593767" y="1403594"/>
                      <a:pt x="2259969" y="1239857"/>
                    </a:cubicBezTo>
                    <a:cubicBezTo>
                      <a:pt x="2194243" y="1207617"/>
                      <a:pt x="2126069" y="1183046"/>
                      <a:pt x="2056123" y="1168235"/>
                    </a:cubicBezTo>
                    <a:lnTo>
                      <a:pt x="2056123" y="3150890"/>
                    </a:lnTo>
                    <a:cubicBezTo>
                      <a:pt x="2675271" y="3303511"/>
                      <a:pt x="3347939" y="3564428"/>
                      <a:pt x="3618512" y="4743007"/>
                    </a:cubicBezTo>
                    <a:cubicBezTo>
                      <a:pt x="3712448" y="5409725"/>
                      <a:pt x="3430336" y="6073786"/>
                      <a:pt x="2885237" y="6469025"/>
                    </a:cubicBezTo>
                    <a:cubicBezTo>
                      <a:pt x="2636047" y="6649712"/>
                      <a:pt x="2350538" y="6760700"/>
                      <a:pt x="2056123" y="6798748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>
                  <a:solidFill>
                    <a:schemeClr val="tx1"/>
                  </a:solidFill>
                </a:endParaRPr>
              </a:p>
            </p:txBody>
          </p:sp>
        </p:grpSp>
        <p:grpSp>
          <p:nvGrpSpPr>
            <p:cNvPr id="45" name="그룹 87">
              <a:extLst>
                <a:ext uri="{FF2B5EF4-FFF2-40B4-BE49-F238E27FC236}">
                  <a16:creationId xmlns:a16="http://schemas.microsoft.com/office/drawing/2014/main" id="{CC91AF6E-E343-48E5-933A-514FEA29AEA4}"/>
                </a:ext>
              </a:extLst>
            </p:cNvPr>
            <p:cNvGrpSpPr/>
            <p:nvPr/>
          </p:nvGrpSpPr>
          <p:grpSpPr>
            <a:xfrm rot="499283">
              <a:off x="3711026" y="2443589"/>
              <a:ext cx="1660139" cy="786195"/>
              <a:chOff x="1774163" y="2217893"/>
              <a:chExt cx="1927508" cy="912812"/>
            </a:xfrm>
          </p:grpSpPr>
          <p:grpSp>
            <p:nvGrpSpPr>
              <p:cNvPr id="46" name="그룹 86">
                <a:extLst>
                  <a:ext uri="{FF2B5EF4-FFF2-40B4-BE49-F238E27FC236}">
                    <a16:creationId xmlns:a16="http://schemas.microsoft.com/office/drawing/2014/main" id="{D86A64B4-B0EB-431E-AD31-CA3CDAB7C8CB}"/>
                  </a:ext>
                </a:extLst>
              </p:cNvPr>
              <p:cNvGrpSpPr/>
              <p:nvPr/>
            </p:nvGrpSpPr>
            <p:grpSpPr>
              <a:xfrm>
                <a:off x="1774163" y="2217893"/>
                <a:ext cx="1927508" cy="852379"/>
                <a:chOff x="1774163" y="2217893"/>
                <a:chExt cx="1927508" cy="852379"/>
              </a:xfrm>
              <a:solidFill>
                <a:schemeClr val="bg1"/>
              </a:solidFill>
            </p:grpSpPr>
            <p:sp>
              <p:nvSpPr>
                <p:cNvPr id="48" name="Freeform 18">
                  <a:extLst>
                    <a:ext uri="{FF2B5EF4-FFF2-40B4-BE49-F238E27FC236}">
                      <a16:creationId xmlns:a16="http://schemas.microsoft.com/office/drawing/2014/main" id="{CACE4F68-3F37-435D-AF23-C2B0E0E82E80}"/>
                    </a:ext>
                  </a:extLst>
                </p:cNvPr>
                <p:cNvSpPr/>
                <p:nvPr/>
              </p:nvSpPr>
              <p:spPr>
                <a:xfrm flipH="1">
                  <a:off x="1774163" y="2350717"/>
                  <a:ext cx="1600825" cy="719555"/>
                </a:xfrm>
                <a:custGeom>
                  <a:avLst/>
                  <a:gdLst>
                    <a:gd name="connsiteX0" fmla="*/ 4126727 w 4126727"/>
                    <a:gd name="connsiteY0" fmla="*/ 866693 h 1836752"/>
                    <a:gd name="connsiteX1" fmla="*/ 2782957 w 4126727"/>
                    <a:gd name="connsiteY1" fmla="*/ 0 h 1836752"/>
                    <a:gd name="connsiteX2" fmla="*/ 2703444 w 4126727"/>
                    <a:gd name="connsiteY2" fmla="*/ 7952 h 1836752"/>
                    <a:gd name="connsiteX3" fmla="*/ 1375576 w 4126727"/>
                    <a:gd name="connsiteY3" fmla="*/ 326004 h 1836752"/>
                    <a:gd name="connsiteX4" fmla="*/ 0 w 4126727"/>
                    <a:gd name="connsiteY4" fmla="*/ 477079 h 1836752"/>
                    <a:gd name="connsiteX5" fmla="*/ 1574358 w 4126727"/>
                    <a:gd name="connsiteY5" fmla="*/ 898498 h 1836752"/>
                    <a:gd name="connsiteX6" fmla="*/ 2576223 w 4126727"/>
                    <a:gd name="connsiteY6" fmla="*/ 1280160 h 1836752"/>
                    <a:gd name="connsiteX7" fmla="*/ 3267986 w 4126727"/>
                    <a:gd name="connsiteY7" fmla="*/ 1836752 h 1836752"/>
                    <a:gd name="connsiteX8" fmla="*/ 4126727 w 4126727"/>
                    <a:gd name="connsiteY8" fmla="*/ 866693 h 1836752"/>
                    <a:gd name="connsiteX0" fmla="*/ 4126727 w 4126727"/>
                    <a:gd name="connsiteY0" fmla="*/ 884466 h 1854525"/>
                    <a:gd name="connsiteX1" fmla="*/ 2782957 w 4126727"/>
                    <a:gd name="connsiteY1" fmla="*/ 17773 h 1854525"/>
                    <a:gd name="connsiteX2" fmla="*/ 2703444 w 4126727"/>
                    <a:gd name="connsiteY2" fmla="*/ 25725 h 1854525"/>
                    <a:gd name="connsiteX3" fmla="*/ 1375576 w 4126727"/>
                    <a:gd name="connsiteY3" fmla="*/ 343777 h 1854525"/>
                    <a:gd name="connsiteX4" fmla="*/ 0 w 4126727"/>
                    <a:gd name="connsiteY4" fmla="*/ 494852 h 1854525"/>
                    <a:gd name="connsiteX5" fmla="*/ 1574358 w 4126727"/>
                    <a:gd name="connsiteY5" fmla="*/ 916271 h 1854525"/>
                    <a:gd name="connsiteX6" fmla="*/ 2576223 w 4126727"/>
                    <a:gd name="connsiteY6" fmla="*/ 1297933 h 1854525"/>
                    <a:gd name="connsiteX7" fmla="*/ 3267986 w 4126727"/>
                    <a:gd name="connsiteY7" fmla="*/ 1854525 h 1854525"/>
                    <a:gd name="connsiteX8" fmla="*/ 4126727 w 4126727"/>
                    <a:gd name="connsiteY8" fmla="*/ 884466 h 1854525"/>
                    <a:gd name="connsiteX0" fmla="*/ 1375576 w 4126727"/>
                    <a:gd name="connsiteY0" fmla="*/ 331865 h 1842613"/>
                    <a:gd name="connsiteX1" fmla="*/ 0 w 4126727"/>
                    <a:gd name="connsiteY1" fmla="*/ 482940 h 1842613"/>
                    <a:gd name="connsiteX2" fmla="*/ 1574358 w 4126727"/>
                    <a:gd name="connsiteY2" fmla="*/ 904359 h 1842613"/>
                    <a:gd name="connsiteX3" fmla="*/ 2576223 w 4126727"/>
                    <a:gd name="connsiteY3" fmla="*/ 1286021 h 1842613"/>
                    <a:gd name="connsiteX4" fmla="*/ 3267986 w 4126727"/>
                    <a:gd name="connsiteY4" fmla="*/ 1842613 h 1842613"/>
                    <a:gd name="connsiteX5" fmla="*/ 4126727 w 4126727"/>
                    <a:gd name="connsiteY5" fmla="*/ 872554 h 1842613"/>
                    <a:gd name="connsiteX6" fmla="*/ 2782957 w 4126727"/>
                    <a:gd name="connsiteY6" fmla="*/ 5861 h 1842613"/>
                    <a:gd name="connsiteX7" fmla="*/ 2794884 w 4126727"/>
                    <a:gd name="connsiteY7" fmla="*/ 105253 h 1842613"/>
                    <a:gd name="connsiteX0" fmla="*/ 1375576 w 4126727"/>
                    <a:gd name="connsiteY0" fmla="*/ 326004 h 1836752"/>
                    <a:gd name="connsiteX1" fmla="*/ 0 w 4126727"/>
                    <a:gd name="connsiteY1" fmla="*/ 477079 h 1836752"/>
                    <a:gd name="connsiteX2" fmla="*/ 1574358 w 4126727"/>
                    <a:gd name="connsiteY2" fmla="*/ 898498 h 1836752"/>
                    <a:gd name="connsiteX3" fmla="*/ 2576223 w 4126727"/>
                    <a:gd name="connsiteY3" fmla="*/ 1280160 h 1836752"/>
                    <a:gd name="connsiteX4" fmla="*/ 3267986 w 4126727"/>
                    <a:gd name="connsiteY4" fmla="*/ 1836752 h 1836752"/>
                    <a:gd name="connsiteX5" fmla="*/ 4126727 w 4126727"/>
                    <a:gd name="connsiteY5" fmla="*/ 866693 h 1836752"/>
                    <a:gd name="connsiteX6" fmla="*/ 2782957 w 4126727"/>
                    <a:gd name="connsiteY6" fmla="*/ 0 h 1836752"/>
                    <a:gd name="connsiteX0" fmla="*/ 1375576 w 4126727"/>
                    <a:gd name="connsiteY0" fmla="*/ 326004 h 1836752"/>
                    <a:gd name="connsiteX1" fmla="*/ 0 w 4126727"/>
                    <a:gd name="connsiteY1" fmla="*/ 477079 h 1836752"/>
                    <a:gd name="connsiteX2" fmla="*/ 1574358 w 4126727"/>
                    <a:gd name="connsiteY2" fmla="*/ 898498 h 1836752"/>
                    <a:gd name="connsiteX3" fmla="*/ 2576223 w 4126727"/>
                    <a:gd name="connsiteY3" fmla="*/ 1280160 h 1836752"/>
                    <a:gd name="connsiteX4" fmla="*/ 3267986 w 4126727"/>
                    <a:gd name="connsiteY4" fmla="*/ 1836752 h 1836752"/>
                    <a:gd name="connsiteX5" fmla="*/ 4126727 w 4126727"/>
                    <a:gd name="connsiteY5" fmla="*/ 866693 h 1836752"/>
                    <a:gd name="connsiteX6" fmla="*/ 2782957 w 4126727"/>
                    <a:gd name="connsiteY6" fmla="*/ 0 h 1836752"/>
                    <a:gd name="connsiteX0" fmla="*/ 1375576 w 4063117"/>
                    <a:gd name="connsiteY0" fmla="*/ 326004 h 1836752"/>
                    <a:gd name="connsiteX1" fmla="*/ 0 w 4063117"/>
                    <a:gd name="connsiteY1" fmla="*/ 477079 h 1836752"/>
                    <a:gd name="connsiteX2" fmla="*/ 1574358 w 4063117"/>
                    <a:gd name="connsiteY2" fmla="*/ 898498 h 1836752"/>
                    <a:gd name="connsiteX3" fmla="*/ 2576223 w 4063117"/>
                    <a:gd name="connsiteY3" fmla="*/ 1280160 h 1836752"/>
                    <a:gd name="connsiteX4" fmla="*/ 3267986 w 4063117"/>
                    <a:gd name="connsiteY4" fmla="*/ 1836752 h 1836752"/>
                    <a:gd name="connsiteX5" fmla="*/ 4063117 w 4063117"/>
                    <a:gd name="connsiteY5" fmla="*/ 930304 h 1836752"/>
                    <a:gd name="connsiteX6" fmla="*/ 2782957 w 4063117"/>
                    <a:gd name="connsiteY6" fmla="*/ 0 h 1836752"/>
                    <a:gd name="connsiteX0" fmla="*/ 1375576 w 4063117"/>
                    <a:gd name="connsiteY0" fmla="*/ 326004 h 1836752"/>
                    <a:gd name="connsiteX1" fmla="*/ 0 w 4063117"/>
                    <a:gd name="connsiteY1" fmla="*/ 477079 h 1836752"/>
                    <a:gd name="connsiteX2" fmla="*/ 1574358 w 4063117"/>
                    <a:gd name="connsiteY2" fmla="*/ 898498 h 1836752"/>
                    <a:gd name="connsiteX3" fmla="*/ 2576223 w 4063117"/>
                    <a:gd name="connsiteY3" fmla="*/ 1280160 h 1836752"/>
                    <a:gd name="connsiteX4" fmla="*/ 3267986 w 4063117"/>
                    <a:gd name="connsiteY4" fmla="*/ 1836752 h 1836752"/>
                    <a:gd name="connsiteX5" fmla="*/ 4063117 w 4063117"/>
                    <a:gd name="connsiteY5" fmla="*/ 930304 h 1836752"/>
                    <a:gd name="connsiteX6" fmla="*/ 2782957 w 4063117"/>
                    <a:gd name="connsiteY6" fmla="*/ 0 h 1836752"/>
                    <a:gd name="connsiteX0" fmla="*/ 1375576 w 4063117"/>
                    <a:gd name="connsiteY0" fmla="*/ 326004 h 1836752"/>
                    <a:gd name="connsiteX1" fmla="*/ 0 w 4063117"/>
                    <a:gd name="connsiteY1" fmla="*/ 477079 h 1836752"/>
                    <a:gd name="connsiteX2" fmla="*/ 1574358 w 4063117"/>
                    <a:gd name="connsiteY2" fmla="*/ 898498 h 1836752"/>
                    <a:gd name="connsiteX3" fmla="*/ 2576223 w 4063117"/>
                    <a:gd name="connsiteY3" fmla="*/ 1280160 h 1836752"/>
                    <a:gd name="connsiteX4" fmla="*/ 3267986 w 4063117"/>
                    <a:gd name="connsiteY4" fmla="*/ 1836752 h 1836752"/>
                    <a:gd name="connsiteX5" fmla="*/ 4063117 w 4063117"/>
                    <a:gd name="connsiteY5" fmla="*/ 930304 h 1836752"/>
                    <a:gd name="connsiteX6" fmla="*/ 2782957 w 4063117"/>
                    <a:gd name="connsiteY6" fmla="*/ 0 h 1836752"/>
                    <a:gd name="connsiteX0" fmla="*/ 1375576 w 4063117"/>
                    <a:gd name="connsiteY0" fmla="*/ 326004 h 1836752"/>
                    <a:gd name="connsiteX1" fmla="*/ 0 w 4063117"/>
                    <a:gd name="connsiteY1" fmla="*/ 477079 h 1836752"/>
                    <a:gd name="connsiteX2" fmla="*/ 1574358 w 4063117"/>
                    <a:gd name="connsiteY2" fmla="*/ 898498 h 1836752"/>
                    <a:gd name="connsiteX3" fmla="*/ 2576223 w 4063117"/>
                    <a:gd name="connsiteY3" fmla="*/ 1280160 h 1836752"/>
                    <a:gd name="connsiteX4" fmla="*/ 3267986 w 4063117"/>
                    <a:gd name="connsiteY4" fmla="*/ 1836752 h 1836752"/>
                    <a:gd name="connsiteX5" fmla="*/ 4063117 w 4063117"/>
                    <a:gd name="connsiteY5" fmla="*/ 930304 h 1836752"/>
                    <a:gd name="connsiteX6" fmla="*/ 2782957 w 4063117"/>
                    <a:gd name="connsiteY6" fmla="*/ 0 h 1836752"/>
                    <a:gd name="connsiteX7" fmla="*/ 1375576 w 4063117"/>
                    <a:gd name="connsiteY7" fmla="*/ 326004 h 1836752"/>
                    <a:gd name="connsiteX0" fmla="*/ 1375576 w 4063117"/>
                    <a:gd name="connsiteY0" fmla="*/ 326004 h 1836752"/>
                    <a:gd name="connsiteX1" fmla="*/ 0 w 4063117"/>
                    <a:gd name="connsiteY1" fmla="*/ 477079 h 1836752"/>
                    <a:gd name="connsiteX2" fmla="*/ 1574358 w 4063117"/>
                    <a:gd name="connsiteY2" fmla="*/ 898498 h 1836752"/>
                    <a:gd name="connsiteX3" fmla="*/ 2576223 w 4063117"/>
                    <a:gd name="connsiteY3" fmla="*/ 1280160 h 1836752"/>
                    <a:gd name="connsiteX4" fmla="*/ 3267986 w 4063117"/>
                    <a:gd name="connsiteY4" fmla="*/ 1836752 h 1836752"/>
                    <a:gd name="connsiteX5" fmla="*/ 4063117 w 4063117"/>
                    <a:gd name="connsiteY5" fmla="*/ 930304 h 1836752"/>
                    <a:gd name="connsiteX6" fmla="*/ 2782957 w 4063117"/>
                    <a:gd name="connsiteY6" fmla="*/ 0 h 1836752"/>
                    <a:gd name="connsiteX7" fmla="*/ 1375576 w 4063117"/>
                    <a:gd name="connsiteY7" fmla="*/ 326004 h 1836752"/>
                    <a:gd name="connsiteX0" fmla="*/ 1375576 w 4063117"/>
                    <a:gd name="connsiteY0" fmla="*/ 390578 h 1901326"/>
                    <a:gd name="connsiteX1" fmla="*/ 0 w 4063117"/>
                    <a:gd name="connsiteY1" fmla="*/ 541653 h 1901326"/>
                    <a:gd name="connsiteX2" fmla="*/ 1574358 w 4063117"/>
                    <a:gd name="connsiteY2" fmla="*/ 963072 h 1901326"/>
                    <a:gd name="connsiteX3" fmla="*/ 2576223 w 4063117"/>
                    <a:gd name="connsiteY3" fmla="*/ 1344734 h 1901326"/>
                    <a:gd name="connsiteX4" fmla="*/ 3267986 w 4063117"/>
                    <a:gd name="connsiteY4" fmla="*/ 1901326 h 1901326"/>
                    <a:gd name="connsiteX5" fmla="*/ 4063117 w 4063117"/>
                    <a:gd name="connsiteY5" fmla="*/ 994878 h 1901326"/>
                    <a:gd name="connsiteX6" fmla="*/ 2782957 w 4063117"/>
                    <a:gd name="connsiteY6" fmla="*/ 64574 h 1901326"/>
                    <a:gd name="connsiteX7" fmla="*/ 2178658 w 4063117"/>
                    <a:gd name="connsiteY7" fmla="*/ 96380 h 1901326"/>
                    <a:gd name="connsiteX8" fmla="*/ 1375576 w 4063117"/>
                    <a:gd name="connsiteY8" fmla="*/ 390578 h 1901326"/>
                    <a:gd name="connsiteX0" fmla="*/ 1375576 w 4063117"/>
                    <a:gd name="connsiteY0" fmla="*/ 383650 h 1894398"/>
                    <a:gd name="connsiteX1" fmla="*/ 0 w 4063117"/>
                    <a:gd name="connsiteY1" fmla="*/ 534725 h 1894398"/>
                    <a:gd name="connsiteX2" fmla="*/ 1574358 w 4063117"/>
                    <a:gd name="connsiteY2" fmla="*/ 956144 h 1894398"/>
                    <a:gd name="connsiteX3" fmla="*/ 2576223 w 4063117"/>
                    <a:gd name="connsiteY3" fmla="*/ 1337806 h 1894398"/>
                    <a:gd name="connsiteX4" fmla="*/ 3267986 w 4063117"/>
                    <a:gd name="connsiteY4" fmla="*/ 1894398 h 1894398"/>
                    <a:gd name="connsiteX5" fmla="*/ 4063117 w 4063117"/>
                    <a:gd name="connsiteY5" fmla="*/ 987950 h 1894398"/>
                    <a:gd name="connsiteX6" fmla="*/ 2782957 w 4063117"/>
                    <a:gd name="connsiteY6" fmla="*/ 57646 h 1894398"/>
                    <a:gd name="connsiteX7" fmla="*/ 2178658 w 4063117"/>
                    <a:gd name="connsiteY7" fmla="*/ 89452 h 1894398"/>
                    <a:gd name="connsiteX8" fmla="*/ 1375576 w 4063117"/>
                    <a:gd name="connsiteY8" fmla="*/ 383650 h 1894398"/>
                    <a:gd name="connsiteX0" fmla="*/ 1375576 w 4063117"/>
                    <a:gd name="connsiteY0" fmla="*/ 326004 h 1836752"/>
                    <a:gd name="connsiteX1" fmla="*/ 0 w 4063117"/>
                    <a:gd name="connsiteY1" fmla="*/ 477079 h 1836752"/>
                    <a:gd name="connsiteX2" fmla="*/ 1574358 w 4063117"/>
                    <a:gd name="connsiteY2" fmla="*/ 898498 h 1836752"/>
                    <a:gd name="connsiteX3" fmla="*/ 2576223 w 4063117"/>
                    <a:gd name="connsiteY3" fmla="*/ 1280160 h 1836752"/>
                    <a:gd name="connsiteX4" fmla="*/ 3267986 w 4063117"/>
                    <a:gd name="connsiteY4" fmla="*/ 1836752 h 1836752"/>
                    <a:gd name="connsiteX5" fmla="*/ 4063117 w 4063117"/>
                    <a:gd name="connsiteY5" fmla="*/ 930304 h 1836752"/>
                    <a:gd name="connsiteX6" fmla="*/ 2782957 w 4063117"/>
                    <a:gd name="connsiteY6" fmla="*/ 0 h 1836752"/>
                    <a:gd name="connsiteX7" fmla="*/ 2178658 w 4063117"/>
                    <a:gd name="connsiteY7" fmla="*/ 31806 h 1836752"/>
                    <a:gd name="connsiteX8" fmla="*/ 1375576 w 4063117"/>
                    <a:gd name="connsiteY8" fmla="*/ 326004 h 1836752"/>
                    <a:gd name="connsiteX0" fmla="*/ 1375576 w 4063117"/>
                    <a:gd name="connsiteY0" fmla="*/ 326004 h 1836752"/>
                    <a:gd name="connsiteX1" fmla="*/ 0 w 4063117"/>
                    <a:gd name="connsiteY1" fmla="*/ 477079 h 1836752"/>
                    <a:gd name="connsiteX2" fmla="*/ 1574358 w 4063117"/>
                    <a:gd name="connsiteY2" fmla="*/ 898498 h 1836752"/>
                    <a:gd name="connsiteX3" fmla="*/ 2576223 w 4063117"/>
                    <a:gd name="connsiteY3" fmla="*/ 1280160 h 1836752"/>
                    <a:gd name="connsiteX4" fmla="*/ 3267986 w 4063117"/>
                    <a:gd name="connsiteY4" fmla="*/ 1836752 h 1836752"/>
                    <a:gd name="connsiteX5" fmla="*/ 4063117 w 4063117"/>
                    <a:gd name="connsiteY5" fmla="*/ 930304 h 1836752"/>
                    <a:gd name="connsiteX6" fmla="*/ 2782957 w 4063117"/>
                    <a:gd name="connsiteY6" fmla="*/ 0 h 1836752"/>
                    <a:gd name="connsiteX7" fmla="*/ 2178658 w 4063117"/>
                    <a:gd name="connsiteY7" fmla="*/ 31806 h 1836752"/>
                    <a:gd name="connsiteX8" fmla="*/ 1375576 w 4063117"/>
                    <a:gd name="connsiteY8" fmla="*/ 326004 h 1836752"/>
                    <a:gd name="connsiteX0" fmla="*/ 1375576 w 4063117"/>
                    <a:gd name="connsiteY0" fmla="*/ 326004 h 1836752"/>
                    <a:gd name="connsiteX1" fmla="*/ 0 w 4063117"/>
                    <a:gd name="connsiteY1" fmla="*/ 477079 h 1836752"/>
                    <a:gd name="connsiteX2" fmla="*/ 1574358 w 4063117"/>
                    <a:gd name="connsiteY2" fmla="*/ 898498 h 1836752"/>
                    <a:gd name="connsiteX3" fmla="*/ 2576223 w 4063117"/>
                    <a:gd name="connsiteY3" fmla="*/ 1280160 h 1836752"/>
                    <a:gd name="connsiteX4" fmla="*/ 3267986 w 4063117"/>
                    <a:gd name="connsiteY4" fmla="*/ 1836752 h 1836752"/>
                    <a:gd name="connsiteX5" fmla="*/ 4063117 w 4063117"/>
                    <a:gd name="connsiteY5" fmla="*/ 930304 h 1836752"/>
                    <a:gd name="connsiteX6" fmla="*/ 2782957 w 4063117"/>
                    <a:gd name="connsiteY6" fmla="*/ 0 h 1836752"/>
                    <a:gd name="connsiteX7" fmla="*/ 2178658 w 4063117"/>
                    <a:gd name="connsiteY7" fmla="*/ 31806 h 1836752"/>
                    <a:gd name="connsiteX8" fmla="*/ 1375576 w 4063117"/>
                    <a:gd name="connsiteY8" fmla="*/ 326004 h 1836752"/>
                    <a:gd name="connsiteX0" fmla="*/ 1375576 w 4063117"/>
                    <a:gd name="connsiteY0" fmla="*/ 326004 h 1836752"/>
                    <a:gd name="connsiteX1" fmla="*/ 0 w 4063117"/>
                    <a:gd name="connsiteY1" fmla="*/ 477079 h 1836752"/>
                    <a:gd name="connsiteX2" fmla="*/ 1574358 w 4063117"/>
                    <a:gd name="connsiteY2" fmla="*/ 898498 h 1836752"/>
                    <a:gd name="connsiteX3" fmla="*/ 2576223 w 4063117"/>
                    <a:gd name="connsiteY3" fmla="*/ 1280160 h 1836752"/>
                    <a:gd name="connsiteX4" fmla="*/ 3267986 w 4063117"/>
                    <a:gd name="connsiteY4" fmla="*/ 1836752 h 1836752"/>
                    <a:gd name="connsiteX5" fmla="*/ 4063117 w 4063117"/>
                    <a:gd name="connsiteY5" fmla="*/ 930304 h 1836752"/>
                    <a:gd name="connsiteX6" fmla="*/ 2782957 w 4063117"/>
                    <a:gd name="connsiteY6" fmla="*/ 0 h 1836752"/>
                    <a:gd name="connsiteX7" fmla="*/ 2178658 w 4063117"/>
                    <a:gd name="connsiteY7" fmla="*/ 31806 h 1836752"/>
                    <a:gd name="connsiteX8" fmla="*/ 1375576 w 4063117"/>
                    <a:gd name="connsiteY8" fmla="*/ 326004 h 1836752"/>
                    <a:gd name="connsiteX0" fmla="*/ 1419093 w 4106634"/>
                    <a:gd name="connsiteY0" fmla="*/ 326004 h 1836752"/>
                    <a:gd name="connsiteX1" fmla="*/ 43517 w 4106634"/>
                    <a:gd name="connsiteY1" fmla="*/ 477079 h 1836752"/>
                    <a:gd name="connsiteX2" fmla="*/ 1617875 w 4106634"/>
                    <a:gd name="connsiteY2" fmla="*/ 898498 h 1836752"/>
                    <a:gd name="connsiteX3" fmla="*/ 2619740 w 4106634"/>
                    <a:gd name="connsiteY3" fmla="*/ 1280160 h 1836752"/>
                    <a:gd name="connsiteX4" fmla="*/ 3311503 w 4106634"/>
                    <a:gd name="connsiteY4" fmla="*/ 1836752 h 1836752"/>
                    <a:gd name="connsiteX5" fmla="*/ 4106634 w 4106634"/>
                    <a:gd name="connsiteY5" fmla="*/ 930304 h 1836752"/>
                    <a:gd name="connsiteX6" fmla="*/ 2826474 w 4106634"/>
                    <a:gd name="connsiteY6" fmla="*/ 0 h 1836752"/>
                    <a:gd name="connsiteX7" fmla="*/ 2222175 w 4106634"/>
                    <a:gd name="connsiteY7" fmla="*/ 31806 h 1836752"/>
                    <a:gd name="connsiteX8" fmla="*/ 1419093 w 4106634"/>
                    <a:gd name="connsiteY8" fmla="*/ 326004 h 1836752"/>
                    <a:gd name="connsiteX0" fmla="*/ 1419093 w 4106634"/>
                    <a:gd name="connsiteY0" fmla="*/ 326004 h 1836752"/>
                    <a:gd name="connsiteX1" fmla="*/ 43517 w 4106634"/>
                    <a:gd name="connsiteY1" fmla="*/ 477079 h 1836752"/>
                    <a:gd name="connsiteX2" fmla="*/ 1617875 w 4106634"/>
                    <a:gd name="connsiteY2" fmla="*/ 898498 h 1836752"/>
                    <a:gd name="connsiteX3" fmla="*/ 2619740 w 4106634"/>
                    <a:gd name="connsiteY3" fmla="*/ 1280160 h 1836752"/>
                    <a:gd name="connsiteX4" fmla="*/ 3311503 w 4106634"/>
                    <a:gd name="connsiteY4" fmla="*/ 1836752 h 1836752"/>
                    <a:gd name="connsiteX5" fmla="*/ 4106634 w 4106634"/>
                    <a:gd name="connsiteY5" fmla="*/ 930304 h 1836752"/>
                    <a:gd name="connsiteX6" fmla="*/ 2826474 w 4106634"/>
                    <a:gd name="connsiteY6" fmla="*/ 0 h 1836752"/>
                    <a:gd name="connsiteX7" fmla="*/ 2222175 w 4106634"/>
                    <a:gd name="connsiteY7" fmla="*/ 31806 h 1836752"/>
                    <a:gd name="connsiteX8" fmla="*/ 1419093 w 4106634"/>
                    <a:gd name="connsiteY8" fmla="*/ 326004 h 1836752"/>
                    <a:gd name="connsiteX0" fmla="*/ 1424462 w 4112003"/>
                    <a:gd name="connsiteY0" fmla="*/ 326004 h 1836752"/>
                    <a:gd name="connsiteX1" fmla="*/ 48886 w 4112003"/>
                    <a:gd name="connsiteY1" fmla="*/ 477079 h 1836752"/>
                    <a:gd name="connsiteX2" fmla="*/ 1623244 w 4112003"/>
                    <a:gd name="connsiteY2" fmla="*/ 898498 h 1836752"/>
                    <a:gd name="connsiteX3" fmla="*/ 2625109 w 4112003"/>
                    <a:gd name="connsiteY3" fmla="*/ 1280160 h 1836752"/>
                    <a:gd name="connsiteX4" fmla="*/ 3316872 w 4112003"/>
                    <a:gd name="connsiteY4" fmla="*/ 1836752 h 1836752"/>
                    <a:gd name="connsiteX5" fmla="*/ 4112003 w 4112003"/>
                    <a:gd name="connsiteY5" fmla="*/ 930304 h 1836752"/>
                    <a:gd name="connsiteX6" fmla="*/ 2831843 w 4112003"/>
                    <a:gd name="connsiteY6" fmla="*/ 0 h 1836752"/>
                    <a:gd name="connsiteX7" fmla="*/ 2227544 w 4112003"/>
                    <a:gd name="connsiteY7" fmla="*/ 31806 h 1836752"/>
                    <a:gd name="connsiteX8" fmla="*/ 1424462 w 4112003"/>
                    <a:gd name="connsiteY8" fmla="*/ 326004 h 1836752"/>
                    <a:gd name="connsiteX0" fmla="*/ 1424462 w 4112003"/>
                    <a:gd name="connsiteY0" fmla="*/ 326004 h 1836752"/>
                    <a:gd name="connsiteX1" fmla="*/ 48886 w 4112003"/>
                    <a:gd name="connsiteY1" fmla="*/ 477079 h 1836752"/>
                    <a:gd name="connsiteX2" fmla="*/ 1623244 w 4112003"/>
                    <a:gd name="connsiteY2" fmla="*/ 898498 h 1836752"/>
                    <a:gd name="connsiteX3" fmla="*/ 2132129 w 4112003"/>
                    <a:gd name="connsiteY3" fmla="*/ 993914 h 1836752"/>
                    <a:gd name="connsiteX4" fmla="*/ 2625109 w 4112003"/>
                    <a:gd name="connsiteY4" fmla="*/ 1280160 h 1836752"/>
                    <a:gd name="connsiteX5" fmla="*/ 3316872 w 4112003"/>
                    <a:gd name="connsiteY5" fmla="*/ 1836752 h 1836752"/>
                    <a:gd name="connsiteX6" fmla="*/ 4112003 w 4112003"/>
                    <a:gd name="connsiteY6" fmla="*/ 930304 h 1836752"/>
                    <a:gd name="connsiteX7" fmla="*/ 2831843 w 4112003"/>
                    <a:gd name="connsiteY7" fmla="*/ 0 h 1836752"/>
                    <a:gd name="connsiteX8" fmla="*/ 2227544 w 4112003"/>
                    <a:gd name="connsiteY8" fmla="*/ 31806 h 1836752"/>
                    <a:gd name="connsiteX9" fmla="*/ 1424462 w 4112003"/>
                    <a:gd name="connsiteY9" fmla="*/ 326004 h 1836752"/>
                    <a:gd name="connsiteX0" fmla="*/ 1435225 w 4122766"/>
                    <a:gd name="connsiteY0" fmla="*/ 326004 h 1836752"/>
                    <a:gd name="connsiteX1" fmla="*/ 59649 w 4122766"/>
                    <a:gd name="connsiteY1" fmla="*/ 477079 h 1836752"/>
                    <a:gd name="connsiteX2" fmla="*/ 1634007 w 4122766"/>
                    <a:gd name="connsiteY2" fmla="*/ 898498 h 1836752"/>
                    <a:gd name="connsiteX3" fmla="*/ 2142892 w 4122766"/>
                    <a:gd name="connsiteY3" fmla="*/ 993914 h 1836752"/>
                    <a:gd name="connsiteX4" fmla="*/ 2635872 w 4122766"/>
                    <a:gd name="connsiteY4" fmla="*/ 1280160 h 1836752"/>
                    <a:gd name="connsiteX5" fmla="*/ 3327635 w 4122766"/>
                    <a:gd name="connsiteY5" fmla="*/ 1836752 h 1836752"/>
                    <a:gd name="connsiteX6" fmla="*/ 4122766 w 4122766"/>
                    <a:gd name="connsiteY6" fmla="*/ 930304 h 1836752"/>
                    <a:gd name="connsiteX7" fmla="*/ 2842606 w 4122766"/>
                    <a:gd name="connsiteY7" fmla="*/ 0 h 1836752"/>
                    <a:gd name="connsiteX8" fmla="*/ 2238307 w 4122766"/>
                    <a:gd name="connsiteY8" fmla="*/ 31806 h 1836752"/>
                    <a:gd name="connsiteX9" fmla="*/ 1435225 w 4122766"/>
                    <a:gd name="connsiteY9" fmla="*/ 326004 h 1836752"/>
                    <a:gd name="connsiteX0" fmla="*/ 1435225 w 4122766"/>
                    <a:gd name="connsiteY0" fmla="*/ 326004 h 1836752"/>
                    <a:gd name="connsiteX1" fmla="*/ 59649 w 4122766"/>
                    <a:gd name="connsiteY1" fmla="*/ 477079 h 1836752"/>
                    <a:gd name="connsiteX2" fmla="*/ 1634007 w 4122766"/>
                    <a:gd name="connsiteY2" fmla="*/ 898498 h 1836752"/>
                    <a:gd name="connsiteX3" fmla="*/ 2142892 w 4122766"/>
                    <a:gd name="connsiteY3" fmla="*/ 993914 h 1836752"/>
                    <a:gd name="connsiteX4" fmla="*/ 2635872 w 4122766"/>
                    <a:gd name="connsiteY4" fmla="*/ 1280160 h 1836752"/>
                    <a:gd name="connsiteX5" fmla="*/ 3327635 w 4122766"/>
                    <a:gd name="connsiteY5" fmla="*/ 1836752 h 1836752"/>
                    <a:gd name="connsiteX6" fmla="*/ 4122766 w 4122766"/>
                    <a:gd name="connsiteY6" fmla="*/ 930304 h 1836752"/>
                    <a:gd name="connsiteX7" fmla="*/ 2842606 w 4122766"/>
                    <a:gd name="connsiteY7" fmla="*/ 0 h 1836752"/>
                    <a:gd name="connsiteX8" fmla="*/ 2238307 w 4122766"/>
                    <a:gd name="connsiteY8" fmla="*/ 31806 h 1836752"/>
                    <a:gd name="connsiteX9" fmla="*/ 1435225 w 4122766"/>
                    <a:gd name="connsiteY9" fmla="*/ 326004 h 1836752"/>
                    <a:gd name="connsiteX0" fmla="*/ 1435225 w 4122766"/>
                    <a:gd name="connsiteY0" fmla="*/ 338408 h 1849156"/>
                    <a:gd name="connsiteX1" fmla="*/ 59649 w 4122766"/>
                    <a:gd name="connsiteY1" fmla="*/ 489483 h 1849156"/>
                    <a:gd name="connsiteX2" fmla="*/ 1634007 w 4122766"/>
                    <a:gd name="connsiteY2" fmla="*/ 910902 h 1849156"/>
                    <a:gd name="connsiteX3" fmla="*/ 2142892 w 4122766"/>
                    <a:gd name="connsiteY3" fmla="*/ 1006318 h 1849156"/>
                    <a:gd name="connsiteX4" fmla="*/ 2635872 w 4122766"/>
                    <a:gd name="connsiteY4" fmla="*/ 1292564 h 1849156"/>
                    <a:gd name="connsiteX5" fmla="*/ 3327635 w 4122766"/>
                    <a:gd name="connsiteY5" fmla="*/ 1849156 h 1849156"/>
                    <a:gd name="connsiteX6" fmla="*/ 4122766 w 4122766"/>
                    <a:gd name="connsiteY6" fmla="*/ 942708 h 1849156"/>
                    <a:gd name="connsiteX7" fmla="*/ 2842606 w 4122766"/>
                    <a:gd name="connsiteY7" fmla="*/ 12404 h 1849156"/>
                    <a:gd name="connsiteX8" fmla="*/ 2238307 w 4122766"/>
                    <a:gd name="connsiteY8" fmla="*/ 44210 h 1849156"/>
                    <a:gd name="connsiteX9" fmla="*/ 1435225 w 4122766"/>
                    <a:gd name="connsiteY9" fmla="*/ 338408 h 1849156"/>
                    <a:gd name="connsiteX0" fmla="*/ 1435225 w 4122766"/>
                    <a:gd name="connsiteY0" fmla="*/ 354916 h 1865664"/>
                    <a:gd name="connsiteX1" fmla="*/ 59649 w 4122766"/>
                    <a:gd name="connsiteY1" fmla="*/ 505991 h 1865664"/>
                    <a:gd name="connsiteX2" fmla="*/ 1634007 w 4122766"/>
                    <a:gd name="connsiteY2" fmla="*/ 927410 h 1865664"/>
                    <a:gd name="connsiteX3" fmla="*/ 2142892 w 4122766"/>
                    <a:gd name="connsiteY3" fmla="*/ 1022826 h 1865664"/>
                    <a:gd name="connsiteX4" fmla="*/ 2635872 w 4122766"/>
                    <a:gd name="connsiteY4" fmla="*/ 1309072 h 1865664"/>
                    <a:gd name="connsiteX5" fmla="*/ 3327635 w 4122766"/>
                    <a:gd name="connsiteY5" fmla="*/ 1865664 h 1865664"/>
                    <a:gd name="connsiteX6" fmla="*/ 4122766 w 4122766"/>
                    <a:gd name="connsiteY6" fmla="*/ 959216 h 1865664"/>
                    <a:gd name="connsiteX7" fmla="*/ 2842606 w 4122766"/>
                    <a:gd name="connsiteY7" fmla="*/ 28912 h 1865664"/>
                    <a:gd name="connsiteX8" fmla="*/ 2238307 w 4122766"/>
                    <a:gd name="connsiteY8" fmla="*/ 60718 h 1865664"/>
                    <a:gd name="connsiteX9" fmla="*/ 1435225 w 4122766"/>
                    <a:gd name="connsiteY9" fmla="*/ 354916 h 1865664"/>
                    <a:gd name="connsiteX0" fmla="*/ 1435225 w 4122766"/>
                    <a:gd name="connsiteY0" fmla="*/ 354916 h 1865664"/>
                    <a:gd name="connsiteX1" fmla="*/ 59649 w 4122766"/>
                    <a:gd name="connsiteY1" fmla="*/ 505991 h 1865664"/>
                    <a:gd name="connsiteX2" fmla="*/ 1634007 w 4122766"/>
                    <a:gd name="connsiteY2" fmla="*/ 927410 h 1865664"/>
                    <a:gd name="connsiteX3" fmla="*/ 2142892 w 4122766"/>
                    <a:gd name="connsiteY3" fmla="*/ 1022826 h 1865664"/>
                    <a:gd name="connsiteX4" fmla="*/ 2635872 w 4122766"/>
                    <a:gd name="connsiteY4" fmla="*/ 1309072 h 1865664"/>
                    <a:gd name="connsiteX5" fmla="*/ 3327635 w 4122766"/>
                    <a:gd name="connsiteY5" fmla="*/ 1865664 h 1865664"/>
                    <a:gd name="connsiteX6" fmla="*/ 4122766 w 4122766"/>
                    <a:gd name="connsiteY6" fmla="*/ 959216 h 1865664"/>
                    <a:gd name="connsiteX7" fmla="*/ 2842606 w 4122766"/>
                    <a:gd name="connsiteY7" fmla="*/ 28912 h 1865664"/>
                    <a:gd name="connsiteX8" fmla="*/ 2238307 w 4122766"/>
                    <a:gd name="connsiteY8" fmla="*/ 60718 h 1865664"/>
                    <a:gd name="connsiteX9" fmla="*/ 1435225 w 4122766"/>
                    <a:gd name="connsiteY9" fmla="*/ 354916 h 1865664"/>
                    <a:gd name="connsiteX0" fmla="*/ 1435225 w 4122766"/>
                    <a:gd name="connsiteY0" fmla="*/ 339809 h 1850557"/>
                    <a:gd name="connsiteX1" fmla="*/ 59649 w 4122766"/>
                    <a:gd name="connsiteY1" fmla="*/ 490884 h 1850557"/>
                    <a:gd name="connsiteX2" fmla="*/ 1634007 w 4122766"/>
                    <a:gd name="connsiteY2" fmla="*/ 912303 h 1850557"/>
                    <a:gd name="connsiteX3" fmla="*/ 2142892 w 4122766"/>
                    <a:gd name="connsiteY3" fmla="*/ 1007719 h 1850557"/>
                    <a:gd name="connsiteX4" fmla="*/ 2635872 w 4122766"/>
                    <a:gd name="connsiteY4" fmla="*/ 1293965 h 1850557"/>
                    <a:gd name="connsiteX5" fmla="*/ 3327635 w 4122766"/>
                    <a:gd name="connsiteY5" fmla="*/ 1850557 h 1850557"/>
                    <a:gd name="connsiteX6" fmla="*/ 4122766 w 4122766"/>
                    <a:gd name="connsiteY6" fmla="*/ 944109 h 1850557"/>
                    <a:gd name="connsiteX7" fmla="*/ 2842606 w 4122766"/>
                    <a:gd name="connsiteY7" fmla="*/ 13805 h 1850557"/>
                    <a:gd name="connsiteX8" fmla="*/ 2166745 w 4122766"/>
                    <a:gd name="connsiteY8" fmla="*/ 93319 h 1850557"/>
                    <a:gd name="connsiteX9" fmla="*/ 1435225 w 4122766"/>
                    <a:gd name="connsiteY9" fmla="*/ 339809 h 1850557"/>
                    <a:gd name="connsiteX0" fmla="*/ 1435225 w 4122766"/>
                    <a:gd name="connsiteY0" fmla="*/ 367230 h 1877978"/>
                    <a:gd name="connsiteX1" fmla="*/ 59649 w 4122766"/>
                    <a:gd name="connsiteY1" fmla="*/ 518305 h 1877978"/>
                    <a:gd name="connsiteX2" fmla="*/ 1634007 w 4122766"/>
                    <a:gd name="connsiteY2" fmla="*/ 939724 h 1877978"/>
                    <a:gd name="connsiteX3" fmla="*/ 2142892 w 4122766"/>
                    <a:gd name="connsiteY3" fmla="*/ 1035140 h 1877978"/>
                    <a:gd name="connsiteX4" fmla="*/ 2635872 w 4122766"/>
                    <a:gd name="connsiteY4" fmla="*/ 1321386 h 1877978"/>
                    <a:gd name="connsiteX5" fmla="*/ 3327635 w 4122766"/>
                    <a:gd name="connsiteY5" fmla="*/ 1877978 h 1877978"/>
                    <a:gd name="connsiteX6" fmla="*/ 4122766 w 4122766"/>
                    <a:gd name="connsiteY6" fmla="*/ 971530 h 1877978"/>
                    <a:gd name="connsiteX7" fmla="*/ 2842606 w 4122766"/>
                    <a:gd name="connsiteY7" fmla="*/ 9421 h 1877978"/>
                    <a:gd name="connsiteX8" fmla="*/ 2166745 w 4122766"/>
                    <a:gd name="connsiteY8" fmla="*/ 120740 h 1877978"/>
                    <a:gd name="connsiteX9" fmla="*/ 1435225 w 4122766"/>
                    <a:gd name="connsiteY9" fmla="*/ 367230 h 1877978"/>
                    <a:gd name="connsiteX0" fmla="*/ 1435225 w 4122766"/>
                    <a:gd name="connsiteY0" fmla="*/ 367230 h 1877978"/>
                    <a:gd name="connsiteX1" fmla="*/ 59649 w 4122766"/>
                    <a:gd name="connsiteY1" fmla="*/ 518305 h 1877978"/>
                    <a:gd name="connsiteX2" fmla="*/ 1634007 w 4122766"/>
                    <a:gd name="connsiteY2" fmla="*/ 939724 h 1877978"/>
                    <a:gd name="connsiteX3" fmla="*/ 2142892 w 4122766"/>
                    <a:gd name="connsiteY3" fmla="*/ 1035140 h 1877978"/>
                    <a:gd name="connsiteX4" fmla="*/ 2635872 w 4122766"/>
                    <a:gd name="connsiteY4" fmla="*/ 1321386 h 1877978"/>
                    <a:gd name="connsiteX5" fmla="*/ 3327635 w 4122766"/>
                    <a:gd name="connsiteY5" fmla="*/ 1877978 h 1877978"/>
                    <a:gd name="connsiteX6" fmla="*/ 4122766 w 4122766"/>
                    <a:gd name="connsiteY6" fmla="*/ 971530 h 1877978"/>
                    <a:gd name="connsiteX7" fmla="*/ 2842606 w 4122766"/>
                    <a:gd name="connsiteY7" fmla="*/ 9421 h 1877978"/>
                    <a:gd name="connsiteX8" fmla="*/ 2166745 w 4122766"/>
                    <a:gd name="connsiteY8" fmla="*/ 120740 h 1877978"/>
                    <a:gd name="connsiteX9" fmla="*/ 1435225 w 4122766"/>
                    <a:gd name="connsiteY9" fmla="*/ 367230 h 1877978"/>
                    <a:gd name="connsiteX0" fmla="*/ 1435225 w 4122766"/>
                    <a:gd name="connsiteY0" fmla="*/ 376690 h 1887438"/>
                    <a:gd name="connsiteX1" fmla="*/ 59649 w 4122766"/>
                    <a:gd name="connsiteY1" fmla="*/ 527765 h 1887438"/>
                    <a:gd name="connsiteX2" fmla="*/ 1634007 w 4122766"/>
                    <a:gd name="connsiteY2" fmla="*/ 949184 h 1887438"/>
                    <a:gd name="connsiteX3" fmla="*/ 2142892 w 4122766"/>
                    <a:gd name="connsiteY3" fmla="*/ 1044600 h 1887438"/>
                    <a:gd name="connsiteX4" fmla="*/ 2635872 w 4122766"/>
                    <a:gd name="connsiteY4" fmla="*/ 1330846 h 1887438"/>
                    <a:gd name="connsiteX5" fmla="*/ 3327635 w 4122766"/>
                    <a:gd name="connsiteY5" fmla="*/ 1887438 h 1887438"/>
                    <a:gd name="connsiteX6" fmla="*/ 4122766 w 4122766"/>
                    <a:gd name="connsiteY6" fmla="*/ 980990 h 1887438"/>
                    <a:gd name="connsiteX7" fmla="*/ 2842606 w 4122766"/>
                    <a:gd name="connsiteY7" fmla="*/ 18881 h 1887438"/>
                    <a:gd name="connsiteX8" fmla="*/ 2166745 w 4122766"/>
                    <a:gd name="connsiteY8" fmla="*/ 130200 h 1887438"/>
                    <a:gd name="connsiteX9" fmla="*/ 1435225 w 4122766"/>
                    <a:gd name="connsiteY9" fmla="*/ 376690 h 1887438"/>
                    <a:gd name="connsiteX0" fmla="*/ 1435225 w 4067107"/>
                    <a:gd name="connsiteY0" fmla="*/ 376690 h 1887438"/>
                    <a:gd name="connsiteX1" fmla="*/ 59649 w 4067107"/>
                    <a:gd name="connsiteY1" fmla="*/ 527765 h 1887438"/>
                    <a:gd name="connsiteX2" fmla="*/ 1634007 w 4067107"/>
                    <a:gd name="connsiteY2" fmla="*/ 949184 h 1887438"/>
                    <a:gd name="connsiteX3" fmla="*/ 2142892 w 4067107"/>
                    <a:gd name="connsiteY3" fmla="*/ 1044600 h 1887438"/>
                    <a:gd name="connsiteX4" fmla="*/ 2635872 w 4067107"/>
                    <a:gd name="connsiteY4" fmla="*/ 1330846 h 1887438"/>
                    <a:gd name="connsiteX5" fmla="*/ 3327635 w 4067107"/>
                    <a:gd name="connsiteY5" fmla="*/ 1887438 h 1887438"/>
                    <a:gd name="connsiteX6" fmla="*/ 4067107 w 4067107"/>
                    <a:gd name="connsiteY6" fmla="*/ 1036649 h 1887438"/>
                    <a:gd name="connsiteX7" fmla="*/ 2842606 w 4067107"/>
                    <a:gd name="connsiteY7" fmla="*/ 18881 h 1887438"/>
                    <a:gd name="connsiteX8" fmla="*/ 2166745 w 4067107"/>
                    <a:gd name="connsiteY8" fmla="*/ 130200 h 1887438"/>
                    <a:gd name="connsiteX9" fmla="*/ 1435225 w 4067107"/>
                    <a:gd name="connsiteY9" fmla="*/ 376690 h 1887438"/>
                    <a:gd name="connsiteX0" fmla="*/ 1435225 w 4067107"/>
                    <a:gd name="connsiteY0" fmla="*/ 376690 h 1887438"/>
                    <a:gd name="connsiteX1" fmla="*/ 59649 w 4067107"/>
                    <a:gd name="connsiteY1" fmla="*/ 527765 h 1887438"/>
                    <a:gd name="connsiteX2" fmla="*/ 1634007 w 4067107"/>
                    <a:gd name="connsiteY2" fmla="*/ 949184 h 1887438"/>
                    <a:gd name="connsiteX3" fmla="*/ 2142892 w 4067107"/>
                    <a:gd name="connsiteY3" fmla="*/ 1044600 h 1887438"/>
                    <a:gd name="connsiteX4" fmla="*/ 2635872 w 4067107"/>
                    <a:gd name="connsiteY4" fmla="*/ 1330846 h 1887438"/>
                    <a:gd name="connsiteX5" fmla="*/ 3327635 w 4067107"/>
                    <a:gd name="connsiteY5" fmla="*/ 1887438 h 1887438"/>
                    <a:gd name="connsiteX6" fmla="*/ 4067107 w 4067107"/>
                    <a:gd name="connsiteY6" fmla="*/ 1036649 h 1887438"/>
                    <a:gd name="connsiteX7" fmla="*/ 2842606 w 4067107"/>
                    <a:gd name="connsiteY7" fmla="*/ 18881 h 1887438"/>
                    <a:gd name="connsiteX8" fmla="*/ 2166745 w 4067107"/>
                    <a:gd name="connsiteY8" fmla="*/ 130200 h 1887438"/>
                    <a:gd name="connsiteX9" fmla="*/ 1435225 w 4067107"/>
                    <a:gd name="connsiteY9" fmla="*/ 376690 h 1887438"/>
                    <a:gd name="connsiteX0" fmla="*/ 1435225 w 4067107"/>
                    <a:gd name="connsiteY0" fmla="*/ 376690 h 1887438"/>
                    <a:gd name="connsiteX1" fmla="*/ 59649 w 4067107"/>
                    <a:gd name="connsiteY1" fmla="*/ 527765 h 1887438"/>
                    <a:gd name="connsiteX2" fmla="*/ 1634007 w 4067107"/>
                    <a:gd name="connsiteY2" fmla="*/ 949184 h 1887438"/>
                    <a:gd name="connsiteX3" fmla="*/ 2142892 w 4067107"/>
                    <a:gd name="connsiteY3" fmla="*/ 1044600 h 1887438"/>
                    <a:gd name="connsiteX4" fmla="*/ 2548408 w 4067107"/>
                    <a:gd name="connsiteY4" fmla="*/ 1275187 h 1887438"/>
                    <a:gd name="connsiteX5" fmla="*/ 3327635 w 4067107"/>
                    <a:gd name="connsiteY5" fmla="*/ 1887438 h 1887438"/>
                    <a:gd name="connsiteX6" fmla="*/ 4067107 w 4067107"/>
                    <a:gd name="connsiteY6" fmla="*/ 1036649 h 1887438"/>
                    <a:gd name="connsiteX7" fmla="*/ 2842606 w 4067107"/>
                    <a:gd name="connsiteY7" fmla="*/ 18881 h 1887438"/>
                    <a:gd name="connsiteX8" fmla="*/ 2166745 w 4067107"/>
                    <a:gd name="connsiteY8" fmla="*/ 130200 h 1887438"/>
                    <a:gd name="connsiteX9" fmla="*/ 1435225 w 4067107"/>
                    <a:gd name="connsiteY9" fmla="*/ 376690 h 1887438"/>
                    <a:gd name="connsiteX0" fmla="*/ 1435225 w 4067107"/>
                    <a:gd name="connsiteY0" fmla="*/ 376690 h 1927194"/>
                    <a:gd name="connsiteX1" fmla="*/ 59649 w 4067107"/>
                    <a:gd name="connsiteY1" fmla="*/ 527765 h 1927194"/>
                    <a:gd name="connsiteX2" fmla="*/ 1634007 w 4067107"/>
                    <a:gd name="connsiteY2" fmla="*/ 949184 h 1927194"/>
                    <a:gd name="connsiteX3" fmla="*/ 2142892 w 4067107"/>
                    <a:gd name="connsiteY3" fmla="*/ 1044600 h 1927194"/>
                    <a:gd name="connsiteX4" fmla="*/ 2548408 w 4067107"/>
                    <a:gd name="connsiteY4" fmla="*/ 1275187 h 1927194"/>
                    <a:gd name="connsiteX5" fmla="*/ 3089096 w 4067107"/>
                    <a:gd name="connsiteY5" fmla="*/ 1927194 h 1927194"/>
                    <a:gd name="connsiteX6" fmla="*/ 4067107 w 4067107"/>
                    <a:gd name="connsiteY6" fmla="*/ 1036649 h 1927194"/>
                    <a:gd name="connsiteX7" fmla="*/ 2842606 w 4067107"/>
                    <a:gd name="connsiteY7" fmla="*/ 18881 h 1927194"/>
                    <a:gd name="connsiteX8" fmla="*/ 2166745 w 4067107"/>
                    <a:gd name="connsiteY8" fmla="*/ 130200 h 1927194"/>
                    <a:gd name="connsiteX9" fmla="*/ 1435225 w 4067107"/>
                    <a:gd name="connsiteY9" fmla="*/ 376690 h 1927194"/>
                    <a:gd name="connsiteX0" fmla="*/ 1435225 w 4067107"/>
                    <a:gd name="connsiteY0" fmla="*/ 376690 h 1927194"/>
                    <a:gd name="connsiteX1" fmla="*/ 59649 w 4067107"/>
                    <a:gd name="connsiteY1" fmla="*/ 527765 h 1927194"/>
                    <a:gd name="connsiteX2" fmla="*/ 1634007 w 4067107"/>
                    <a:gd name="connsiteY2" fmla="*/ 949184 h 1927194"/>
                    <a:gd name="connsiteX3" fmla="*/ 2142892 w 4067107"/>
                    <a:gd name="connsiteY3" fmla="*/ 1044600 h 1927194"/>
                    <a:gd name="connsiteX4" fmla="*/ 2548408 w 4067107"/>
                    <a:gd name="connsiteY4" fmla="*/ 1275187 h 1927194"/>
                    <a:gd name="connsiteX5" fmla="*/ 3256074 w 4067107"/>
                    <a:gd name="connsiteY5" fmla="*/ 1927194 h 1927194"/>
                    <a:gd name="connsiteX6" fmla="*/ 4067107 w 4067107"/>
                    <a:gd name="connsiteY6" fmla="*/ 1036649 h 1927194"/>
                    <a:gd name="connsiteX7" fmla="*/ 2842606 w 4067107"/>
                    <a:gd name="connsiteY7" fmla="*/ 18881 h 1927194"/>
                    <a:gd name="connsiteX8" fmla="*/ 2166745 w 4067107"/>
                    <a:gd name="connsiteY8" fmla="*/ 130200 h 1927194"/>
                    <a:gd name="connsiteX9" fmla="*/ 1435225 w 4067107"/>
                    <a:gd name="connsiteY9" fmla="*/ 376690 h 1927194"/>
                    <a:gd name="connsiteX0" fmla="*/ 1435225 w 4067107"/>
                    <a:gd name="connsiteY0" fmla="*/ 376690 h 1927194"/>
                    <a:gd name="connsiteX1" fmla="*/ 59649 w 4067107"/>
                    <a:gd name="connsiteY1" fmla="*/ 527765 h 1927194"/>
                    <a:gd name="connsiteX2" fmla="*/ 1634007 w 4067107"/>
                    <a:gd name="connsiteY2" fmla="*/ 949184 h 1927194"/>
                    <a:gd name="connsiteX3" fmla="*/ 2142892 w 4067107"/>
                    <a:gd name="connsiteY3" fmla="*/ 1044600 h 1927194"/>
                    <a:gd name="connsiteX4" fmla="*/ 2476846 w 4067107"/>
                    <a:gd name="connsiteY4" fmla="*/ 1378554 h 1927194"/>
                    <a:gd name="connsiteX5" fmla="*/ 3256074 w 4067107"/>
                    <a:gd name="connsiteY5" fmla="*/ 1927194 h 1927194"/>
                    <a:gd name="connsiteX6" fmla="*/ 4067107 w 4067107"/>
                    <a:gd name="connsiteY6" fmla="*/ 1036649 h 1927194"/>
                    <a:gd name="connsiteX7" fmla="*/ 2842606 w 4067107"/>
                    <a:gd name="connsiteY7" fmla="*/ 18881 h 1927194"/>
                    <a:gd name="connsiteX8" fmla="*/ 2166745 w 4067107"/>
                    <a:gd name="connsiteY8" fmla="*/ 130200 h 1927194"/>
                    <a:gd name="connsiteX9" fmla="*/ 1435225 w 4067107"/>
                    <a:gd name="connsiteY9" fmla="*/ 376690 h 1927194"/>
                    <a:gd name="connsiteX0" fmla="*/ 1435225 w 4067107"/>
                    <a:gd name="connsiteY0" fmla="*/ 376690 h 1927194"/>
                    <a:gd name="connsiteX1" fmla="*/ 59649 w 4067107"/>
                    <a:gd name="connsiteY1" fmla="*/ 527765 h 1927194"/>
                    <a:gd name="connsiteX2" fmla="*/ 1634007 w 4067107"/>
                    <a:gd name="connsiteY2" fmla="*/ 949184 h 1927194"/>
                    <a:gd name="connsiteX3" fmla="*/ 2142892 w 4067107"/>
                    <a:gd name="connsiteY3" fmla="*/ 1044600 h 1927194"/>
                    <a:gd name="connsiteX4" fmla="*/ 2476846 w 4067107"/>
                    <a:gd name="connsiteY4" fmla="*/ 1378554 h 1927194"/>
                    <a:gd name="connsiteX5" fmla="*/ 3256074 w 4067107"/>
                    <a:gd name="connsiteY5" fmla="*/ 1927194 h 1927194"/>
                    <a:gd name="connsiteX6" fmla="*/ 4067107 w 4067107"/>
                    <a:gd name="connsiteY6" fmla="*/ 1036649 h 1927194"/>
                    <a:gd name="connsiteX7" fmla="*/ 2842606 w 4067107"/>
                    <a:gd name="connsiteY7" fmla="*/ 18881 h 1927194"/>
                    <a:gd name="connsiteX8" fmla="*/ 2166745 w 4067107"/>
                    <a:gd name="connsiteY8" fmla="*/ 130200 h 1927194"/>
                    <a:gd name="connsiteX9" fmla="*/ 1435225 w 4067107"/>
                    <a:gd name="connsiteY9" fmla="*/ 376690 h 1927194"/>
                    <a:gd name="connsiteX0" fmla="*/ 1435225 w 4067107"/>
                    <a:gd name="connsiteY0" fmla="*/ 376690 h 1747240"/>
                    <a:gd name="connsiteX1" fmla="*/ 59649 w 4067107"/>
                    <a:gd name="connsiteY1" fmla="*/ 527765 h 1747240"/>
                    <a:gd name="connsiteX2" fmla="*/ 1634007 w 4067107"/>
                    <a:gd name="connsiteY2" fmla="*/ 949184 h 1747240"/>
                    <a:gd name="connsiteX3" fmla="*/ 2142892 w 4067107"/>
                    <a:gd name="connsiteY3" fmla="*/ 1044600 h 1747240"/>
                    <a:gd name="connsiteX4" fmla="*/ 2476846 w 4067107"/>
                    <a:gd name="connsiteY4" fmla="*/ 1378554 h 1747240"/>
                    <a:gd name="connsiteX5" fmla="*/ 3004138 w 4067107"/>
                    <a:gd name="connsiteY5" fmla="*/ 1747240 h 1747240"/>
                    <a:gd name="connsiteX6" fmla="*/ 4067107 w 4067107"/>
                    <a:gd name="connsiteY6" fmla="*/ 1036649 h 1747240"/>
                    <a:gd name="connsiteX7" fmla="*/ 2842606 w 4067107"/>
                    <a:gd name="connsiteY7" fmla="*/ 18881 h 1747240"/>
                    <a:gd name="connsiteX8" fmla="*/ 2166745 w 4067107"/>
                    <a:gd name="connsiteY8" fmla="*/ 130200 h 1747240"/>
                    <a:gd name="connsiteX9" fmla="*/ 1435225 w 4067107"/>
                    <a:gd name="connsiteY9" fmla="*/ 376690 h 1747240"/>
                    <a:gd name="connsiteX0" fmla="*/ 1435225 w 3887153"/>
                    <a:gd name="connsiteY0" fmla="*/ 376690 h 1747240"/>
                    <a:gd name="connsiteX1" fmla="*/ 59649 w 3887153"/>
                    <a:gd name="connsiteY1" fmla="*/ 527765 h 1747240"/>
                    <a:gd name="connsiteX2" fmla="*/ 1634007 w 3887153"/>
                    <a:gd name="connsiteY2" fmla="*/ 949184 h 1747240"/>
                    <a:gd name="connsiteX3" fmla="*/ 2142892 w 3887153"/>
                    <a:gd name="connsiteY3" fmla="*/ 1044600 h 1747240"/>
                    <a:gd name="connsiteX4" fmla="*/ 2476846 w 3887153"/>
                    <a:gd name="connsiteY4" fmla="*/ 1378554 h 1747240"/>
                    <a:gd name="connsiteX5" fmla="*/ 3004138 w 3887153"/>
                    <a:gd name="connsiteY5" fmla="*/ 1747240 h 1747240"/>
                    <a:gd name="connsiteX6" fmla="*/ 3887153 w 3887153"/>
                    <a:gd name="connsiteY6" fmla="*/ 784714 h 1747240"/>
                    <a:gd name="connsiteX7" fmla="*/ 2842606 w 3887153"/>
                    <a:gd name="connsiteY7" fmla="*/ 18881 h 1747240"/>
                    <a:gd name="connsiteX8" fmla="*/ 2166745 w 3887153"/>
                    <a:gd name="connsiteY8" fmla="*/ 130200 h 1747240"/>
                    <a:gd name="connsiteX9" fmla="*/ 1435225 w 3887153"/>
                    <a:gd name="connsiteY9" fmla="*/ 376690 h 1747240"/>
                    <a:gd name="connsiteX0" fmla="*/ 1435225 w 3887153"/>
                    <a:gd name="connsiteY0" fmla="*/ 376690 h 1747240"/>
                    <a:gd name="connsiteX1" fmla="*/ 59649 w 3887153"/>
                    <a:gd name="connsiteY1" fmla="*/ 527765 h 1747240"/>
                    <a:gd name="connsiteX2" fmla="*/ 1634007 w 3887153"/>
                    <a:gd name="connsiteY2" fmla="*/ 949184 h 1747240"/>
                    <a:gd name="connsiteX3" fmla="*/ 2142892 w 3887153"/>
                    <a:gd name="connsiteY3" fmla="*/ 1044600 h 1747240"/>
                    <a:gd name="connsiteX4" fmla="*/ 2476846 w 3887153"/>
                    <a:gd name="connsiteY4" fmla="*/ 1378554 h 1747240"/>
                    <a:gd name="connsiteX5" fmla="*/ 2806187 w 3887153"/>
                    <a:gd name="connsiteY5" fmla="*/ 1747240 h 1747240"/>
                    <a:gd name="connsiteX6" fmla="*/ 3887153 w 3887153"/>
                    <a:gd name="connsiteY6" fmla="*/ 784714 h 1747240"/>
                    <a:gd name="connsiteX7" fmla="*/ 2842606 w 3887153"/>
                    <a:gd name="connsiteY7" fmla="*/ 18881 h 1747240"/>
                    <a:gd name="connsiteX8" fmla="*/ 2166745 w 3887153"/>
                    <a:gd name="connsiteY8" fmla="*/ 130200 h 1747240"/>
                    <a:gd name="connsiteX9" fmla="*/ 1435225 w 3887153"/>
                    <a:gd name="connsiteY9" fmla="*/ 376690 h 174724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3887153" h="1747240">
                      <a:moveTo>
                        <a:pt x="1435225" y="376690"/>
                      </a:moveTo>
                      <a:cubicBezTo>
                        <a:pt x="921041" y="355486"/>
                        <a:pt x="168317" y="374040"/>
                        <a:pt x="59649" y="527765"/>
                      </a:cubicBezTo>
                      <a:cubicBezTo>
                        <a:pt x="-282257" y="890874"/>
                        <a:pt x="926341" y="920030"/>
                        <a:pt x="1634007" y="949184"/>
                      </a:cubicBezTo>
                      <a:cubicBezTo>
                        <a:pt x="1755927" y="988940"/>
                        <a:pt x="2020972" y="1004844"/>
                        <a:pt x="2142892" y="1044600"/>
                      </a:cubicBezTo>
                      <a:lnTo>
                        <a:pt x="2476846" y="1378554"/>
                      </a:lnTo>
                      <a:lnTo>
                        <a:pt x="2806187" y="1747240"/>
                      </a:lnTo>
                      <a:lnTo>
                        <a:pt x="3887153" y="784714"/>
                      </a:lnTo>
                      <a:cubicBezTo>
                        <a:pt x="3502840" y="495816"/>
                        <a:pt x="3512746" y="372650"/>
                        <a:pt x="2842606" y="18881"/>
                      </a:cubicBezTo>
                      <a:cubicBezTo>
                        <a:pt x="2541783" y="-38103"/>
                        <a:pt x="2417210" y="44060"/>
                        <a:pt x="2166745" y="130200"/>
                      </a:cubicBezTo>
                      <a:cubicBezTo>
                        <a:pt x="1932182" y="184534"/>
                        <a:pt x="1811587" y="315730"/>
                        <a:pt x="1435225" y="376690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/>
                </a:p>
              </p:txBody>
            </p:sp>
            <p:sp>
              <p:nvSpPr>
                <p:cNvPr id="49" name="Freeform 19">
                  <a:extLst>
                    <a:ext uri="{FF2B5EF4-FFF2-40B4-BE49-F238E27FC236}">
                      <a16:creationId xmlns:a16="http://schemas.microsoft.com/office/drawing/2014/main" id="{0659448A-4090-4397-BCA7-255FA3E33376}"/>
                    </a:ext>
                  </a:extLst>
                </p:cNvPr>
                <p:cNvSpPr/>
                <p:nvPr/>
              </p:nvSpPr>
              <p:spPr>
                <a:xfrm flipH="1">
                  <a:off x="2156087" y="2217893"/>
                  <a:ext cx="1545584" cy="794676"/>
                </a:xfrm>
                <a:custGeom>
                  <a:avLst/>
                  <a:gdLst>
                    <a:gd name="connsiteX0" fmla="*/ 1288111 w 3347499"/>
                    <a:gd name="connsiteY0" fmla="*/ 620202 h 1995778"/>
                    <a:gd name="connsiteX1" fmla="*/ 659958 w 3347499"/>
                    <a:gd name="connsiteY1" fmla="*/ 95416 h 1995778"/>
                    <a:gd name="connsiteX2" fmla="*/ 373711 w 3347499"/>
                    <a:gd name="connsiteY2" fmla="*/ 39757 h 1995778"/>
                    <a:gd name="connsiteX3" fmla="*/ 119270 w 3347499"/>
                    <a:gd name="connsiteY3" fmla="*/ 0 h 1995778"/>
                    <a:gd name="connsiteX4" fmla="*/ 111318 w 3347499"/>
                    <a:gd name="connsiteY4" fmla="*/ 151075 h 1995778"/>
                    <a:gd name="connsiteX5" fmla="*/ 0 w 3347499"/>
                    <a:gd name="connsiteY5" fmla="*/ 214686 h 1995778"/>
                    <a:gd name="connsiteX6" fmla="*/ 779228 w 3347499"/>
                    <a:gd name="connsiteY6" fmla="*/ 1264258 h 1995778"/>
                    <a:gd name="connsiteX7" fmla="*/ 1900362 w 3347499"/>
                    <a:gd name="connsiteY7" fmla="*/ 1995778 h 1995778"/>
                    <a:gd name="connsiteX8" fmla="*/ 3347499 w 3347499"/>
                    <a:gd name="connsiteY8" fmla="*/ 1653872 h 1995778"/>
                    <a:gd name="connsiteX9" fmla="*/ 1288111 w 3347499"/>
                    <a:gd name="connsiteY9" fmla="*/ 620202 h 1995778"/>
                    <a:gd name="connsiteX0" fmla="*/ 1288111 w 3347499"/>
                    <a:gd name="connsiteY0" fmla="*/ 620202 h 1995778"/>
                    <a:gd name="connsiteX1" fmla="*/ 659958 w 3347499"/>
                    <a:gd name="connsiteY1" fmla="*/ 95416 h 1995778"/>
                    <a:gd name="connsiteX2" fmla="*/ 373711 w 3347499"/>
                    <a:gd name="connsiteY2" fmla="*/ 39757 h 1995778"/>
                    <a:gd name="connsiteX3" fmla="*/ 119270 w 3347499"/>
                    <a:gd name="connsiteY3" fmla="*/ 0 h 1995778"/>
                    <a:gd name="connsiteX4" fmla="*/ 111318 w 3347499"/>
                    <a:gd name="connsiteY4" fmla="*/ 151075 h 1995778"/>
                    <a:gd name="connsiteX5" fmla="*/ 0 w 3347499"/>
                    <a:gd name="connsiteY5" fmla="*/ 214686 h 1995778"/>
                    <a:gd name="connsiteX6" fmla="*/ 779228 w 3347499"/>
                    <a:gd name="connsiteY6" fmla="*/ 1264258 h 1995778"/>
                    <a:gd name="connsiteX7" fmla="*/ 1900362 w 3347499"/>
                    <a:gd name="connsiteY7" fmla="*/ 1995778 h 1995778"/>
                    <a:gd name="connsiteX8" fmla="*/ 3347499 w 3347499"/>
                    <a:gd name="connsiteY8" fmla="*/ 1653872 h 1995778"/>
                    <a:gd name="connsiteX9" fmla="*/ 1288111 w 3347499"/>
                    <a:gd name="connsiteY9" fmla="*/ 620202 h 1995778"/>
                    <a:gd name="connsiteX0" fmla="*/ 1304013 w 3347499"/>
                    <a:gd name="connsiteY0" fmla="*/ 652007 h 1995778"/>
                    <a:gd name="connsiteX1" fmla="*/ 659958 w 3347499"/>
                    <a:gd name="connsiteY1" fmla="*/ 95416 h 1995778"/>
                    <a:gd name="connsiteX2" fmla="*/ 373711 w 3347499"/>
                    <a:gd name="connsiteY2" fmla="*/ 39757 h 1995778"/>
                    <a:gd name="connsiteX3" fmla="*/ 119270 w 3347499"/>
                    <a:gd name="connsiteY3" fmla="*/ 0 h 1995778"/>
                    <a:gd name="connsiteX4" fmla="*/ 111318 w 3347499"/>
                    <a:gd name="connsiteY4" fmla="*/ 151075 h 1995778"/>
                    <a:gd name="connsiteX5" fmla="*/ 0 w 3347499"/>
                    <a:gd name="connsiteY5" fmla="*/ 214686 h 1995778"/>
                    <a:gd name="connsiteX6" fmla="*/ 779228 w 3347499"/>
                    <a:gd name="connsiteY6" fmla="*/ 1264258 h 1995778"/>
                    <a:gd name="connsiteX7" fmla="*/ 1900362 w 3347499"/>
                    <a:gd name="connsiteY7" fmla="*/ 1995778 h 1995778"/>
                    <a:gd name="connsiteX8" fmla="*/ 3347499 w 3347499"/>
                    <a:gd name="connsiteY8" fmla="*/ 1653872 h 1995778"/>
                    <a:gd name="connsiteX9" fmla="*/ 1304013 w 3347499"/>
                    <a:gd name="connsiteY9" fmla="*/ 652007 h 1995778"/>
                    <a:gd name="connsiteX0" fmla="*/ 1304013 w 3347499"/>
                    <a:gd name="connsiteY0" fmla="*/ 652007 h 1995778"/>
                    <a:gd name="connsiteX1" fmla="*/ 659958 w 3347499"/>
                    <a:gd name="connsiteY1" fmla="*/ 95416 h 1995778"/>
                    <a:gd name="connsiteX2" fmla="*/ 373711 w 3347499"/>
                    <a:gd name="connsiteY2" fmla="*/ 39757 h 1995778"/>
                    <a:gd name="connsiteX3" fmla="*/ 119270 w 3347499"/>
                    <a:gd name="connsiteY3" fmla="*/ 0 h 1995778"/>
                    <a:gd name="connsiteX4" fmla="*/ 111318 w 3347499"/>
                    <a:gd name="connsiteY4" fmla="*/ 151075 h 1995778"/>
                    <a:gd name="connsiteX5" fmla="*/ 0 w 3347499"/>
                    <a:gd name="connsiteY5" fmla="*/ 214686 h 1995778"/>
                    <a:gd name="connsiteX6" fmla="*/ 779228 w 3347499"/>
                    <a:gd name="connsiteY6" fmla="*/ 1264258 h 1995778"/>
                    <a:gd name="connsiteX7" fmla="*/ 1900362 w 3347499"/>
                    <a:gd name="connsiteY7" fmla="*/ 1995778 h 1995778"/>
                    <a:gd name="connsiteX8" fmla="*/ 3347499 w 3347499"/>
                    <a:gd name="connsiteY8" fmla="*/ 1653872 h 1995778"/>
                    <a:gd name="connsiteX9" fmla="*/ 1304013 w 3347499"/>
                    <a:gd name="connsiteY9" fmla="*/ 652007 h 1995778"/>
                    <a:gd name="connsiteX0" fmla="*/ 1304013 w 3347499"/>
                    <a:gd name="connsiteY0" fmla="*/ 635267 h 1979038"/>
                    <a:gd name="connsiteX1" fmla="*/ 659958 w 3347499"/>
                    <a:gd name="connsiteY1" fmla="*/ 78676 h 1979038"/>
                    <a:gd name="connsiteX2" fmla="*/ 373711 w 3347499"/>
                    <a:gd name="connsiteY2" fmla="*/ 23017 h 1979038"/>
                    <a:gd name="connsiteX3" fmla="*/ 95416 w 3347499"/>
                    <a:gd name="connsiteY3" fmla="*/ 38919 h 1979038"/>
                    <a:gd name="connsiteX4" fmla="*/ 111318 w 3347499"/>
                    <a:gd name="connsiteY4" fmla="*/ 134335 h 1979038"/>
                    <a:gd name="connsiteX5" fmla="*/ 0 w 3347499"/>
                    <a:gd name="connsiteY5" fmla="*/ 197946 h 1979038"/>
                    <a:gd name="connsiteX6" fmla="*/ 779228 w 3347499"/>
                    <a:gd name="connsiteY6" fmla="*/ 1247518 h 1979038"/>
                    <a:gd name="connsiteX7" fmla="*/ 1900362 w 3347499"/>
                    <a:gd name="connsiteY7" fmla="*/ 1979038 h 1979038"/>
                    <a:gd name="connsiteX8" fmla="*/ 3347499 w 3347499"/>
                    <a:gd name="connsiteY8" fmla="*/ 1637132 h 1979038"/>
                    <a:gd name="connsiteX9" fmla="*/ 1304013 w 3347499"/>
                    <a:gd name="connsiteY9" fmla="*/ 635267 h 1979038"/>
                    <a:gd name="connsiteX0" fmla="*/ 1304013 w 3347499"/>
                    <a:gd name="connsiteY0" fmla="*/ 654838 h 1998609"/>
                    <a:gd name="connsiteX1" fmla="*/ 659958 w 3347499"/>
                    <a:gd name="connsiteY1" fmla="*/ 98247 h 1998609"/>
                    <a:gd name="connsiteX2" fmla="*/ 373711 w 3347499"/>
                    <a:gd name="connsiteY2" fmla="*/ 42588 h 1998609"/>
                    <a:gd name="connsiteX3" fmla="*/ 95416 w 3347499"/>
                    <a:gd name="connsiteY3" fmla="*/ 58490 h 1998609"/>
                    <a:gd name="connsiteX4" fmla="*/ 111318 w 3347499"/>
                    <a:gd name="connsiteY4" fmla="*/ 153906 h 1998609"/>
                    <a:gd name="connsiteX5" fmla="*/ 0 w 3347499"/>
                    <a:gd name="connsiteY5" fmla="*/ 217517 h 1998609"/>
                    <a:gd name="connsiteX6" fmla="*/ 779228 w 3347499"/>
                    <a:gd name="connsiteY6" fmla="*/ 1267089 h 1998609"/>
                    <a:gd name="connsiteX7" fmla="*/ 1900362 w 3347499"/>
                    <a:gd name="connsiteY7" fmla="*/ 1998609 h 1998609"/>
                    <a:gd name="connsiteX8" fmla="*/ 3347499 w 3347499"/>
                    <a:gd name="connsiteY8" fmla="*/ 1656703 h 1998609"/>
                    <a:gd name="connsiteX9" fmla="*/ 1304013 w 3347499"/>
                    <a:gd name="connsiteY9" fmla="*/ 654838 h 1998609"/>
                    <a:gd name="connsiteX0" fmla="*/ 1304013 w 3347499"/>
                    <a:gd name="connsiteY0" fmla="*/ 654838 h 1998609"/>
                    <a:gd name="connsiteX1" fmla="*/ 659958 w 3347499"/>
                    <a:gd name="connsiteY1" fmla="*/ 98247 h 1998609"/>
                    <a:gd name="connsiteX2" fmla="*/ 373711 w 3347499"/>
                    <a:gd name="connsiteY2" fmla="*/ 42588 h 1998609"/>
                    <a:gd name="connsiteX3" fmla="*/ 95416 w 3347499"/>
                    <a:gd name="connsiteY3" fmla="*/ 58490 h 1998609"/>
                    <a:gd name="connsiteX4" fmla="*/ 174928 w 3347499"/>
                    <a:gd name="connsiteY4" fmla="*/ 177759 h 1998609"/>
                    <a:gd name="connsiteX5" fmla="*/ 0 w 3347499"/>
                    <a:gd name="connsiteY5" fmla="*/ 217517 h 1998609"/>
                    <a:gd name="connsiteX6" fmla="*/ 779228 w 3347499"/>
                    <a:gd name="connsiteY6" fmla="*/ 1267089 h 1998609"/>
                    <a:gd name="connsiteX7" fmla="*/ 1900362 w 3347499"/>
                    <a:gd name="connsiteY7" fmla="*/ 1998609 h 1998609"/>
                    <a:gd name="connsiteX8" fmla="*/ 3347499 w 3347499"/>
                    <a:gd name="connsiteY8" fmla="*/ 1656703 h 1998609"/>
                    <a:gd name="connsiteX9" fmla="*/ 1304013 w 3347499"/>
                    <a:gd name="connsiteY9" fmla="*/ 654838 h 1998609"/>
                    <a:gd name="connsiteX0" fmla="*/ 1304013 w 3347499"/>
                    <a:gd name="connsiteY0" fmla="*/ 654838 h 1998609"/>
                    <a:gd name="connsiteX1" fmla="*/ 659958 w 3347499"/>
                    <a:gd name="connsiteY1" fmla="*/ 98247 h 1998609"/>
                    <a:gd name="connsiteX2" fmla="*/ 373711 w 3347499"/>
                    <a:gd name="connsiteY2" fmla="*/ 42588 h 1998609"/>
                    <a:gd name="connsiteX3" fmla="*/ 95416 w 3347499"/>
                    <a:gd name="connsiteY3" fmla="*/ 58490 h 1998609"/>
                    <a:gd name="connsiteX4" fmla="*/ 174928 w 3347499"/>
                    <a:gd name="connsiteY4" fmla="*/ 177759 h 1998609"/>
                    <a:gd name="connsiteX5" fmla="*/ 0 w 3347499"/>
                    <a:gd name="connsiteY5" fmla="*/ 217517 h 1998609"/>
                    <a:gd name="connsiteX6" fmla="*/ 811033 w 3347499"/>
                    <a:gd name="connsiteY6" fmla="*/ 1243235 h 1998609"/>
                    <a:gd name="connsiteX7" fmla="*/ 1900362 w 3347499"/>
                    <a:gd name="connsiteY7" fmla="*/ 1998609 h 1998609"/>
                    <a:gd name="connsiteX8" fmla="*/ 3347499 w 3347499"/>
                    <a:gd name="connsiteY8" fmla="*/ 1656703 h 1998609"/>
                    <a:gd name="connsiteX9" fmla="*/ 1304013 w 3347499"/>
                    <a:gd name="connsiteY9" fmla="*/ 654838 h 1998609"/>
                    <a:gd name="connsiteX0" fmla="*/ 1304013 w 3347499"/>
                    <a:gd name="connsiteY0" fmla="*/ 654838 h 1863437"/>
                    <a:gd name="connsiteX1" fmla="*/ 659958 w 3347499"/>
                    <a:gd name="connsiteY1" fmla="*/ 98247 h 1863437"/>
                    <a:gd name="connsiteX2" fmla="*/ 373711 w 3347499"/>
                    <a:gd name="connsiteY2" fmla="*/ 42588 h 1863437"/>
                    <a:gd name="connsiteX3" fmla="*/ 95416 w 3347499"/>
                    <a:gd name="connsiteY3" fmla="*/ 58490 h 1863437"/>
                    <a:gd name="connsiteX4" fmla="*/ 174928 w 3347499"/>
                    <a:gd name="connsiteY4" fmla="*/ 177759 h 1863437"/>
                    <a:gd name="connsiteX5" fmla="*/ 0 w 3347499"/>
                    <a:gd name="connsiteY5" fmla="*/ 217517 h 1863437"/>
                    <a:gd name="connsiteX6" fmla="*/ 811033 w 3347499"/>
                    <a:gd name="connsiteY6" fmla="*/ 1243235 h 1863437"/>
                    <a:gd name="connsiteX7" fmla="*/ 1924216 w 3347499"/>
                    <a:gd name="connsiteY7" fmla="*/ 1863437 h 1863437"/>
                    <a:gd name="connsiteX8" fmla="*/ 3347499 w 3347499"/>
                    <a:gd name="connsiteY8" fmla="*/ 1656703 h 1863437"/>
                    <a:gd name="connsiteX9" fmla="*/ 1304013 w 3347499"/>
                    <a:gd name="connsiteY9" fmla="*/ 654838 h 1863437"/>
                    <a:gd name="connsiteX0" fmla="*/ 1304013 w 3347499"/>
                    <a:gd name="connsiteY0" fmla="*/ 654838 h 1982707"/>
                    <a:gd name="connsiteX1" fmla="*/ 659958 w 3347499"/>
                    <a:gd name="connsiteY1" fmla="*/ 98247 h 1982707"/>
                    <a:gd name="connsiteX2" fmla="*/ 373711 w 3347499"/>
                    <a:gd name="connsiteY2" fmla="*/ 42588 h 1982707"/>
                    <a:gd name="connsiteX3" fmla="*/ 95416 w 3347499"/>
                    <a:gd name="connsiteY3" fmla="*/ 58490 h 1982707"/>
                    <a:gd name="connsiteX4" fmla="*/ 174928 w 3347499"/>
                    <a:gd name="connsiteY4" fmla="*/ 177759 h 1982707"/>
                    <a:gd name="connsiteX5" fmla="*/ 0 w 3347499"/>
                    <a:gd name="connsiteY5" fmla="*/ 217517 h 1982707"/>
                    <a:gd name="connsiteX6" fmla="*/ 811033 w 3347499"/>
                    <a:gd name="connsiteY6" fmla="*/ 1243235 h 1982707"/>
                    <a:gd name="connsiteX7" fmla="*/ 2146852 w 3347499"/>
                    <a:gd name="connsiteY7" fmla="*/ 1982707 h 1982707"/>
                    <a:gd name="connsiteX8" fmla="*/ 3347499 w 3347499"/>
                    <a:gd name="connsiteY8" fmla="*/ 1656703 h 1982707"/>
                    <a:gd name="connsiteX9" fmla="*/ 1304013 w 3347499"/>
                    <a:gd name="connsiteY9" fmla="*/ 654838 h 1982707"/>
                    <a:gd name="connsiteX0" fmla="*/ 1304013 w 3387256"/>
                    <a:gd name="connsiteY0" fmla="*/ 654838 h 1982707"/>
                    <a:gd name="connsiteX1" fmla="*/ 659958 w 3387256"/>
                    <a:gd name="connsiteY1" fmla="*/ 98247 h 1982707"/>
                    <a:gd name="connsiteX2" fmla="*/ 373711 w 3387256"/>
                    <a:gd name="connsiteY2" fmla="*/ 42588 h 1982707"/>
                    <a:gd name="connsiteX3" fmla="*/ 95416 w 3387256"/>
                    <a:gd name="connsiteY3" fmla="*/ 58490 h 1982707"/>
                    <a:gd name="connsiteX4" fmla="*/ 174928 w 3387256"/>
                    <a:gd name="connsiteY4" fmla="*/ 177759 h 1982707"/>
                    <a:gd name="connsiteX5" fmla="*/ 0 w 3387256"/>
                    <a:gd name="connsiteY5" fmla="*/ 217517 h 1982707"/>
                    <a:gd name="connsiteX6" fmla="*/ 811033 w 3387256"/>
                    <a:gd name="connsiteY6" fmla="*/ 1243235 h 1982707"/>
                    <a:gd name="connsiteX7" fmla="*/ 2146852 w 3387256"/>
                    <a:gd name="connsiteY7" fmla="*/ 1982707 h 1982707"/>
                    <a:gd name="connsiteX8" fmla="*/ 3387256 w 3387256"/>
                    <a:gd name="connsiteY8" fmla="*/ 1648752 h 1982707"/>
                    <a:gd name="connsiteX9" fmla="*/ 1304013 w 3387256"/>
                    <a:gd name="connsiteY9" fmla="*/ 654838 h 1982707"/>
                    <a:gd name="connsiteX0" fmla="*/ 1304013 w 3387256"/>
                    <a:gd name="connsiteY0" fmla="*/ 654838 h 1982707"/>
                    <a:gd name="connsiteX1" fmla="*/ 659958 w 3387256"/>
                    <a:gd name="connsiteY1" fmla="*/ 98247 h 1982707"/>
                    <a:gd name="connsiteX2" fmla="*/ 373711 w 3387256"/>
                    <a:gd name="connsiteY2" fmla="*/ 42588 h 1982707"/>
                    <a:gd name="connsiteX3" fmla="*/ 95416 w 3387256"/>
                    <a:gd name="connsiteY3" fmla="*/ 58490 h 1982707"/>
                    <a:gd name="connsiteX4" fmla="*/ 174928 w 3387256"/>
                    <a:gd name="connsiteY4" fmla="*/ 177759 h 1982707"/>
                    <a:gd name="connsiteX5" fmla="*/ 0 w 3387256"/>
                    <a:gd name="connsiteY5" fmla="*/ 217517 h 1982707"/>
                    <a:gd name="connsiteX6" fmla="*/ 811033 w 3387256"/>
                    <a:gd name="connsiteY6" fmla="*/ 1243235 h 1982707"/>
                    <a:gd name="connsiteX7" fmla="*/ 2146852 w 3387256"/>
                    <a:gd name="connsiteY7" fmla="*/ 1982707 h 1982707"/>
                    <a:gd name="connsiteX8" fmla="*/ 3387256 w 3387256"/>
                    <a:gd name="connsiteY8" fmla="*/ 1648752 h 1982707"/>
                    <a:gd name="connsiteX9" fmla="*/ 715616 w 3387256"/>
                    <a:gd name="connsiteY9" fmla="*/ 726401 h 1982707"/>
                    <a:gd name="connsiteX10" fmla="*/ 1304013 w 3387256"/>
                    <a:gd name="connsiteY10" fmla="*/ 654838 h 1982707"/>
                    <a:gd name="connsiteX0" fmla="*/ 1304013 w 3387256"/>
                    <a:gd name="connsiteY0" fmla="*/ 654838 h 1982707"/>
                    <a:gd name="connsiteX1" fmla="*/ 659958 w 3387256"/>
                    <a:gd name="connsiteY1" fmla="*/ 98247 h 1982707"/>
                    <a:gd name="connsiteX2" fmla="*/ 373711 w 3387256"/>
                    <a:gd name="connsiteY2" fmla="*/ 42588 h 1982707"/>
                    <a:gd name="connsiteX3" fmla="*/ 95416 w 3387256"/>
                    <a:gd name="connsiteY3" fmla="*/ 58490 h 1982707"/>
                    <a:gd name="connsiteX4" fmla="*/ 174928 w 3387256"/>
                    <a:gd name="connsiteY4" fmla="*/ 177759 h 1982707"/>
                    <a:gd name="connsiteX5" fmla="*/ 0 w 3387256"/>
                    <a:gd name="connsiteY5" fmla="*/ 217517 h 1982707"/>
                    <a:gd name="connsiteX6" fmla="*/ 811033 w 3387256"/>
                    <a:gd name="connsiteY6" fmla="*/ 1243235 h 1982707"/>
                    <a:gd name="connsiteX7" fmla="*/ 2146852 w 3387256"/>
                    <a:gd name="connsiteY7" fmla="*/ 1982707 h 1982707"/>
                    <a:gd name="connsiteX8" fmla="*/ 3387256 w 3387256"/>
                    <a:gd name="connsiteY8" fmla="*/ 1648752 h 1982707"/>
                    <a:gd name="connsiteX9" fmla="*/ 715616 w 3387256"/>
                    <a:gd name="connsiteY9" fmla="*/ 726401 h 1982707"/>
                    <a:gd name="connsiteX10" fmla="*/ 1304013 w 3387256"/>
                    <a:gd name="connsiteY10" fmla="*/ 654838 h 1982707"/>
                    <a:gd name="connsiteX0" fmla="*/ 1304013 w 3387256"/>
                    <a:gd name="connsiteY0" fmla="*/ 654838 h 1982707"/>
                    <a:gd name="connsiteX1" fmla="*/ 659958 w 3387256"/>
                    <a:gd name="connsiteY1" fmla="*/ 98247 h 1982707"/>
                    <a:gd name="connsiteX2" fmla="*/ 373711 w 3387256"/>
                    <a:gd name="connsiteY2" fmla="*/ 42588 h 1982707"/>
                    <a:gd name="connsiteX3" fmla="*/ 95416 w 3387256"/>
                    <a:gd name="connsiteY3" fmla="*/ 58490 h 1982707"/>
                    <a:gd name="connsiteX4" fmla="*/ 174928 w 3387256"/>
                    <a:gd name="connsiteY4" fmla="*/ 177759 h 1982707"/>
                    <a:gd name="connsiteX5" fmla="*/ 0 w 3387256"/>
                    <a:gd name="connsiteY5" fmla="*/ 217517 h 1982707"/>
                    <a:gd name="connsiteX6" fmla="*/ 811033 w 3387256"/>
                    <a:gd name="connsiteY6" fmla="*/ 1243235 h 1982707"/>
                    <a:gd name="connsiteX7" fmla="*/ 2146852 w 3387256"/>
                    <a:gd name="connsiteY7" fmla="*/ 1982707 h 1982707"/>
                    <a:gd name="connsiteX8" fmla="*/ 3387256 w 3387256"/>
                    <a:gd name="connsiteY8" fmla="*/ 1648752 h 1982707"/>
                    <a:gd name="connsiteX9" fmla="*/ 715616 w 3387256"/>
                    <a:gd name="connsiteY9" fmla="*/ 782060 h 1982707"/>
                    <a:gd name="connsiteX10" fmla="*/ 1304013 w 3387256"/>
                    <a:gd name="connsiteY10" fmla="*/ 654838 h 1982707"/>
                    <a:gd name="connsiteX0" fmla="*/ 1304013 w 3387256"/>
                    <a:gd name="connsiteY0" fmla="*/ 654838 h 1982707"/>
                    <a:gd name="connsiteX1" fmla="*/ 659958 w 3387256"/>
                    <a:gd name="connsiteY1" fmla="*/ 98247 h 1982707"/>
                    <a:gd name="connsiteX2" fmla="*/ 373711 w 3387256"/>
                    <a:gd name="connsiteY2" fmla="*/ 42588 h 1982707"/>
                    <a:gd name="connsiteX3" fmla="*/ 95416 w 3387256"/>
                    <a:gd name="connsiteY3" fmla="*/ 58490 h 1982707"/>
                    <a:gd name="connsiteX4" fmla="*/ 174928 w 3387256"/>
                    <a:gd name="connsiteY4" fmla="*/ 177759 h 1982707"/>
                    <a:gd name="connsiteX5" fmla="*/ 0 w 3387256"/>
                    <a:gd name="connsiteY5" fmla="*/ 217517 h 1982707"/>
                    <a:gd name="connsiteX6" fmla="*/ 811033 w 3387256"/>
                    <a:gd name="connsiteY6" fmla="*/ 1243235 h 1982707"/>
                    <a:gd name="connsiteX7" fmla="*/ 2146852 w 3387256"/>
                    <a:gd name="connsiteY7" fmla="*/ 1982707 h 1982707"/>
                    <a:gd name="connsiteX8" fmla="*/ 3387256 w 3387256"/>
                    <a:gd name="connsiteY8" fmla="*/ 1648752 h 1982707"/>
                    <a:gd name="connsiteX9" fmla="*/ 715616 w 3387256"/>
                    <a:gd name="connsiteY9" fmla="*/ 782060 h 1982707"/>
                    <a:gd name="connsiteX10" fmla="*/ 1304013 w 3387256"/>
                    <a:gd name="connsiteY10" fmla="*/ 654838 h 1982707"/>
                    <a:gd name="connsiteX0" fmla="*/ 1304013 w 3387256"/>
                    <a:gd name="connsiteY0" fmla="*/ 654838 h 1982707"/>
                    <a:gd name="connsiteX1" fmla="*/ 659958 w 3387256"/>
                    <a:gd name="connsiteY1" fmla="*/ 98247 h 1982707"/>
                    <a:gd name="connsiteX2" fmla="*/ 373711 w 3387256"/>
                    <a:gd name="connsiteY2" fmla="*/ 42588 h 1982707"/>
                    <a:gd name="connsiteX3" fmla="*/ 95416 w 3387256"/>
                    <a:gd name="connsiteY3" fmla="*/ 58490 h 1982707"/>
                    <a:gd name="connsiteX4" fmla="*/ 174928 w 3387256"/>
                    <a:gd name="connsiteY4" fmla="*/ 177759 h 1982707"/>
                    <a:gd name="connsiteX5" fmla="*/ 0 w 3387256"/>
                    <a:gd name="connsiteY5" fmla="*/ 217517 h 1982707"/>
                    <a:gd name="connsiteX6" fmla="*/ 811033 w 3387256"/>
                    <a:gd name="connsiteY6" fmla="*/ 1243235 h 1982707"/>
                    <a:gd name="connsiteX7" fmla="*/ 2146852 w 3387256"/>
                    <a:gd name="connsiteY7" fmla="*/ 1982707 h 1982707"/>
                    <a:gd name="connsiteX8" fmla="*/ 3387256 w 3387256"/>
                    <a:gd name="connsiteY8" fmla="*/ 1648752 h 1982707"/>
                    <a:gd name="connsiteX9" fmla="*/ 739470 w 3387256"/>
                    <a:gd name="connsiteY9" fmla="*/ 813865 h 1982707"/>
                    <a:gd name="connsiteX10" fmla="*/ 1304013 w 3387256"/>
                    <a:gd name="connsiteY10" fmla="*/ 654838 h 1982707"/>
                    <a:gd name="connsiteX0" fmla="*/ 1272207 w 3387256"/>
                    <a:gd name="connsiteY0" fmla="*/ 630984 h 1982707"/>
                    <a:gd name="connsiteX1" fmla="*/ 659958 w 3387256"/>
                    <a:gd name="connsiteY1" fmla="*/ 98247 h 1982707"/>
                    <a:gd name="connsiteX2" fmla="*/ 373711 w 3387256"/>
                    <a:gd name="connsiteY2" fmla="*/ 42588 h 1982707"/>
                    <a:gd name="connsiteX3" fmla="*/ 95416 w 3387256"/>
                    <a:gd name="connsiteY3" fmla="*/ 58490 h 1982707"/>
                    <a:gd name="connsiteX4" fmla="*/ 174928 w 3387256"/>
                    <a:gd name="connsiteY4" fmla="*/ 177759 h 1982707"/>
                    <a:gd name="connsiteX5" fmla="*/ 0 w 3387256"/>
                    <a:gd name="connsiteY5" fmla="*/ 217517 h 1982707"/>
                    <a:gd name="connsiteX6" fmla="*/ 811033 w 3387256"/>
                    <a:gd name="connsiteY6" fmla="*/ 1243235 h 1982707"/>
                    <a:gd name="connsiteX7" fmla="*/ 2146852 w 3387256"/>
                    <a:gd name="connsiteY7" fmla="*/ 1982707 h 1982707"/>
                    <a:gd name="connsiteX8" fmla="*/ 3387256 w 3387256"/>
                    <a:gd name="connsiteY8" fmla="*/ 1648752 h 1982707"/>
                    <a:gd name="connsiteX9" fmla="*/ 739470 w 3387256"/>
                    <a:gd name="connsiteY9" fmla="*/ 813865 h 1982707"/>
                    <a:gd name="connsiteX10" fmla="*/ 1272207 w 3387256"/>
                    <a:gd name="connsiteY10" fmla="*/ 630984 h 1982707"/>
                    <a:gd name="connsiteX0" fmla="*/ 1272207 w 3387256"/>
                    <a:gd name="connsiteY0" fmla="*/ 630984 h 1982707"/>
                    <a:gd name="connsiteX1" fmla="*/ 659958 w 3387256"/>
                    <a:gd name="connsiteY1" fmla="*/ 98247 h 1982707"/>
                    <a:gd name="connsiteX2" fmla="*/ 373711 w 3387256"/>
                    <a:gd name="connsiteY2" fmla="*/ 42588 h 1982707"/>
                    <a:gd name="connsiteX3" fmla="*/ 95416 w 3387256"/>
                    <a:gd name="connsiteY3" fmla="*/ 58490 h 1982707"/>
                    <a:gd name="connsiteX4" fmla="*/ 174928 w 3387256"/>
                    <a:gd name="connsiteY4" fmla="*/ 177759 h 1982707"/>
                    <a:gd name="connsiteX5" fmla="*/ 0 w 3387256"/>
                    <a:gd name="connsiteY5" fmla="*/ 217517 h 1982707"/>
                    <a:gd name="connsiteX6" fmla="*/ 811033 w 3387256"/>
                    <a:gd name="connsiteY6" fmla="*/ 1243235 h 1982707"/>
                    <a:gd name="connsiteX7" fmla="*/ 2146852 w 3387256"/>
                    <a:gd name="connsiteY7" fmla="*/ 1982707 h 1982707"/>
                    <a:gd name="connsiteX8" fmla="*/ 3387256 w 3387256"/>
                    <a:gd name="connsiteY8" fmla="*/ 1648752 h 1982707"/>
                    <a:gd name="connsiteX9" fmla="*/ 739470 w 3387256"/>
                    <a:gd name="connsiteY9" fmla="*/ 813865 h 1982707"/>
                    <a:gd name="connsiteX10" fmla="*/ 1272207 w 3387256"/>
                    <a:gd name="connsiteY10" fmla="*/ 630984 h 1982707"/>
                    <a:gd name="connsiteX0" fmla="*/ 1272207 w 3387256"/>
                    <a:gd name="connsiteY0" fmla="*/ 630984 h 1982707"/>
                    <a:gd name="connsiteX1" fmla="*/ 659958 w 3387256"/>
                    <a:gd name="connsiteY1" fmla="*/ 98247 h 1982707"/>
                    <a:gd name="connsiteX2" fmla="*/ 373711 w 3387256"/>
                    <a:gd name="connsiteY2" fmla="*/ 42588 h 1982707"/>
                    <a:gd name="connsiteX3" fmla="*/ 95416 w 3387256"/>
                    <a:gd name="connsiteY3" fmla="*/ 58490 h 1982707"/>
                    <a:gd name="connsiteX4" fmla="*/ 174928 w 3387256"/>
                    <a:gd name="connsiteY4" fmla="*/ 177759 h 1982707"/>
                    <a:gd name="connsiteX5" fmla="*/ 0 w 3387256"/>
                    <a:gd name="connsiteY5" fmla="*/ 217517 h 1982707"/>
                    <a:gd name="connsiteX6" fmla="*/ 811033 w 3387256"/>
                    <a:gd name="connsiteY6" fmla="*/ 1243235 h 1982707"/>
                    <a:gd name="connsiteX7" fmla="*/ 2146852 w 3387256"/>
                    <a:gd name="connsiteY7" fmla="*/ 1982707 h 1982707"/>
                    <a:gd name="connsiteX8" fmla="*/ 3387256 w 3387256"/>
                    <a:gd name="connsiteY8" fmla="*/ 1648752 h 1982707"/>
                    <a:gd name="connsiteX9" fmla="*/ 2353585 w 3387256"/>
                    <a:gd name="connsiteY9" fmla="*/ 1267090 h 1982707"/>
                    <a:gd name="connsiteX10" fmla="*/ 739470 w 3387256"/>
                    <a:gd name="connsiteY10" fmla="*/ 813865 h 1982707"/>
                    <a:gd name="connsiteX11" fmla="*/ 1272207 w 3387256"/>
                    <a:gd name="connsiteY11" fmla="*/ 630984 h 1982707"/>
                    <a:gd name="connsiteX0" fmla="*/ 1272207 w 3387256"/>
                    <a:gd name="connsiteY0" fmla="*/ 630984 h 1982707"/>
                    <a:gd name="connsiteX1" fmla="*/ 659958 w 3387256"/>
                    <a:gd name="connsiteY1" fmla="*/ 98247 h 1982707"/>
                    <a:gd name="connsiteX2" fmla="*/ 373711 w 3387256"/>
                    <a:gd name="connsiteY2" fmla="*/ 42588 h 1982707"/>
                    <a:gd name="connsiteX3" fmla="*/ 95416 w 3387256"/>
                    <a:gd name="connsiteY3" fmla="*/ 58490 h 1982707"/>
                    <a:gd name="connsiteX4" fmla="*/ 174928 w 3387256"/>
                    <a:gd name="connsiteY4" fmla="*/ 177759 h 1982707"/>
                    <a:gd name="connsiteX5" fmla="*/ 0 w 3387256"/>
                    <a:gd name="connsiteY5" fmla="*/ 217517 h 1982707"/>
                    <a:gd name="connsiteX6" fmla="*/ 811033 w 3387256"/>
                    <a:gd name="connsiteY6" fmla="*/ 1243235 h 1982707"/>
                    <a:gd name="connsiteX7" fmla="*/ 2146852 w 3387256"/>
                    <a:gd name="connsiteY7" fmla="*/ 1982707 h 1982707"/>
                    <a:gd name="connsiteX8" fmla="*/ 3387256 w 3387256"/>
                    <a:gd name="connsiteY8" fmla="*/ 1648752 h 1982707"/>
                    <a:gd name="connsiteX9" fmla="*/ 2353585 w 3387256"/>
                    <a:gd name="connsiteY9" fmla="*/ 1267090 h 1982707"/>
                    <a:gd name="connsiteX10" fmla="*/ 739470 w 3387256"/>
                    <a:gd name="connsiteY10" fmla="*/ 813865 h 1982707"/>
                    <a:gd name="connsiteX11" fmla="*/ 1272207 w 3387256"/>
                    <a:gd name="connsiteY11" fmla="*/ 630984 h 1982707"/>
                    <a:gd name="connsiteX0" fmla="*/ 1272207 w 3753016"/>
                    <a:gd name="connsiteY0" fmla="*/ 630984 h 1982707"/>
                    <a:gd name="connsiteX1" fmla="*/ 659958 w 3753016"/>
                    <a:gd name="connsiteY1" fmla="*/ 98247 h 1982707"/>
                    <a:gd name="connsiteX2" fmla="*/ 373711 w 3753016"/>
                    <a:gd name="connsiteY2" fmla="*/ 42588 h 1982707"/>
                    <a:gd name="connsiteX3" fmla="*/ 95416 w 3753016"/>
                    <a:gd name="connsiteY3" fmla="*/ 58490 h 1982707"/>
                    <a:gd name="connsiteX4" fmla="*/ 174928 w 3753016"/>
                    <a:gd name="connsiteY4" fmla="*/ 177759 h 1982707"/>
                    <a:gd name="connsiteX5" fmla="*/ 0 w 3753016"/>
                    <a:gd name="connsiteY5" fmla="*/ 217517 h 1982707"/>
                    <a:gd name="connsiteX6" fmla="*/ 811033 w 3753016"/>
                    <a:gd name="connsiteY6" fmla="*/ 1243235 h 1982707"/>
                    <a:gd name="connsiteX7" fmla="*/ 2146852 w 3753016"/>
                    <a:gd name="connsiteY7" fmla="*/ 1982707 h 1982707"/>
                    <a:gd name="connsiteX8" fmla="*/ 3753016 w 3753016"/>
                    <a:gd name="connsiteY8" fmla="*/ 1497677 h 1982707"/>
                    <a:gd name="connsiteX9" fmla="*/ 2353585 w 3753016"/>
                    <a:gd name="connsiteY9" fmla="*/ 1267090 h 1982707"/>
                    <a:gd name="connsiteX10" fmla="*/ 739470 w 3753016"/>
                    <a:gd name="connsiteY10" fmla="*/ 813865 h 1982707"/>
                    <a:gd name="connsiteX11" fmla="*/ 1272207 w 3753016"/>
                    <a:gd name="connsiteY11" fmla="*/ 630984 h 1982707"/>
                    <a:gd name="connsiteX0" fmla="*/ 1272207 w 3753016"/>
                    <a:gd name="connsiteY0" fmla="*/ 630984 h 1982707"/>
                    <a:gd name="connsiteX1" fmla="*/ 659958 w 3753016"/>
                    <a:gd name="connsiteY1" fmla="*/ 98247 h 1982707"/>
                    <a:gd name="connsiteX2" fmla="*/ 373711 w 3753016"/>
                    <a:gd name="connsiteY2" fmla="*/ 42588 h 1982707"/>
                    <a:gd name="connsiteX3" fmla="*/ 95416 w 3753016"/>
                    <a:gd name="connsiteY3" fmla="*/ 58490 h 1982707"/>
                    <a:gd name="connsiteX4" fmla="*/ 174928 w 3753016"/>
                    <a:gd name="connsiteY4" fmla="*/ 177759 h 1982707"/>
                    <a:gd name="connsiteX5" fmla="*/ 0 w 3753016"/>
                    <a:gd name="connsiteY5" fmla="*/ 217517 h 1982707"/>
                    <a:gd name="connsiteX6" fmla="*/ 811033 w 3753016"/>
                    <a:gd name="connsiteY6" fmla="*/ 1243235 h 1982707"/>
                    <a:gd name="connsiteX7" fmla="*/ 2146852 w 3753016"/>
                    <a:gd name="connsiteY7" fmla="*/ 1982707 h 1982707"/>
                    <a:gd name="connsiteX8" fmla="*/ 3753016 w 3753016"/>
                    <a:gd name="connsiteY8" fmla="*/ 1497677 h 1982707"/>
                    <a:gd name="connsiteX9" fmla="*/ 2353585 w 3753016"/>
                    <a:gd name="connsiteY9" fmla="*/ 1267090 h 1982707"/>
                    <a:gd name="connsiteX10" fmla="*/ 739470 w 3753016"/>
                    <a:gd name="connsiteY10" fmla="*/ 813865 h 1982707"/>
                    <a:gd name="connsiteX11" fmla="*/ 1272207 w 3753016"/>
                    <a:gd name="connsiteY11" fmla="*/ 630984 h 1982707"/>
                    <a:gd name="connsiteX0" fmla="*/ 1272207 w 3753016"/>
                    <a:gd name="connsiteY0" fmla="*/ 630984 h 1982707"/>
                    <a:gd name="connsiteX1" fmla="*/ 659958 w 3753016"/>
                    <a:gd name="connsiteY1" fmla="*/ 98247 h 1982707"/>
                    <a:gd name="connsiteX2" fmla="*/ 373711 w 3753016"/>
                    <a:gd name="connsiteY2" fmla="*/ 42588 h 1982707"/>
                    <a:gd name="connsiteX3" fmla="*/ 95416 w 3753016"/>
                    <a:gd name="connsiteY3" fmla="*/ 58490 h 1982707"/>
                    <a:gd name="connsiteX4" fmla="*/ 174928 w 3753016"/>
                    <a:gd name="connsiteY4" fmla="*/ 177759 h 1982707"/>
                    <a:gd name="connsiteX5" fmla="*/ 0 w 3753016"/>
                    <a:gd name="connsiteY5" fmla="*/ 217517 h 1982707"/>
                    <a:gd name="connsiteX6" fmla="*/ 811033 w 3753016"/>
                    <a:gd name="connsiteY6" fmla="*/ 1243235 h 1982707"/>
                    <a:gd name="connsiteX7" fmla="*/ 2146852 w 3753016"/>
                    <a:gd name="connsiteY7" fmla="*/ 1982707 h 1982707"/>
                    <a:gd name="connsiteX8" fmla="*/ 3753016 w 3753016"/>
                    <a:gd name="connsiteY8" fmla="*/ 1497677 h 1982707"/>
                    <a:gd name="connsiteX9" fmla="*/ 2353585 w 3753016"/>
                    <a:gd name="connsiteY9" fmla="*/ 1267090 h 1982707"/>
                    <a:gd name="connsiteX10" fmla="*/ 771276 w 3753016"/>
                    <a:gd name="connsiteY10" fmla="*/ 861572 h 1982707"/>
                    <a:gd name="connsiteX11" fmla="*/ 1272207 w 3753016"/>
                    <a:gd name="connsiteY11" fmla="*/ 630984 h 1982707"/>
                    <a:gd name="connsiteX0" fmla="*/ 1272207 w 3753016"/>
                    <a:gd name="connsiteY0" fmla="*/ 630984 h 1982707"/>
                    <a:gd name="connsiteX1" fmla="*/ 659958 w 3753016"/>
                    <a:gd name="connsiteY1" fmla="*/ 98247 h 1982707"/>
                    <a:gd name="connsiteX2" fmla="*/ 373711 w 3753016"/>
                    <a:gd name="connsiteY2" fmla="*/ 42588 h 1982707"/>
                    <a:gd name="connsiteX3" fmla="*/ 95416 w 3753016"/>
                    <a:gd name="connsiteY3" fmla="*/ 58490 h 1982707"/>
                    <a:gd name="connsiteX4" fmla="*/ 174928 w 3753016"/>
                    <a:gd name="connsiteY4" fmla="*/ 177759 h 1982707"/>
                    <a:gd name="connsiteX5" fmla="*/ 0 w 3753016"/>
                    <a:gd name="connsiteY5" fmla="*/ 217517 h 1982707"/>
                    <a:gd name="connsiteX6" fmla="*/ 811033 w 3753016"/>
                    <a:gd name="connsiteY6" fmla="*/ 1243235 h 1982707"/>
                    <a:gd name="connsiteX7" fmla="*/ 2146852 w 3753016"/>
                    <a:gd name="connsiteY7" fmla="*/ 1982707 h 1982707"/>
                    <a:gd name="connsiteX8" fmla="*/ 3753016 w 3753016"/>
                    <a:gd name="connsiteY8" fmla="*/ 1497677 h 1982707"/>
                    <a:gd name="connsiteX9" fmla="*/ 2353585 w 3753016"/>
                    <a:gd name="connsiteY9" fmla="*/ 1267090 h 1982707"/>
                    <a:gd name="connsiteX10" fmla="*/ 771276 w 3753016"/>
                    <a:gd name="connsiteY10" fmla="*/ 861572 h 1982707"/>
                    <a:gd name="connsiteX11" fmla="*/ 1272207 w 3753016"/>
                    <a:gd name="connsiteY11" fmla="*/ 630984 h 1982707"/>
                    <a:gd name="connsiteX0" fmla="*/ 1272207 w 3753016"/>
                    <a:gd name="connsiteY0" fmla="*/ 630984 h 1982707"/>
                    <a:gd name="connsiteX1" fmla="*/ 659958 w 3753016"/>
                    <a:gd name="connsiteY1" fmla="*/ 98247 h 1982707"/>
                    <a:gd name="connsiteX2" fmla="*/ 373711 w 3753016"/>
                    <a:gd name="connsiteY2" fmla="*/ 42588 h 1982707"/>
                    <a:gd name="connsiteX3" fmla="*/ 95416 w 3753016"/>
                    <a:gd name="connsiteY3" fmla="*/ 58490 h 1982707"/>
                    <a:gd name="connsiteX4" fmla="*/ 174928 w 3753016"/>
                    <a:gd name="connsiteY4" fmla="*/ 177759 h 1982707"/>
                    <a:gd name="connsiteX5" fmla="*/ 0 w 3753016"/>
                    <a:gd name="connsiteY5" fmla="*/ 217517 h 1982707"/>
                    <a:gd name="connsiteX6" fmla="*/ 811033 w 3753016"/>
                    <a:gd name="connsiteY6" fmla="*/ 1243235 h 1982707"/>
                    <a:gd name="connsiteX7" fmla="*/ 2146852 w 3753016"/>
                    <a:gd name="connsiteY7" fmla="*/ 1982707 h 1982707"/>
                    <a:gd name="connsiteX8" fmla="*/ 3753016 w 3753016"/>
                    <a:gd name="connsiteY8" fmla="*/ 1497677 h 1982707"/>
                    <a:gd name="connsiteX9" fmla="*/ 2353585 w 3753016"/>
                    <a:gd name="connsiteY9" fmla="*/ 1267090 h 1982707"/>
                    <a:gd name="connsiteX10" fmla="*/ 771276 w 3753016"/>
                    <a:gd name="connsiteY10" fmla="*/ 861572 h 1982707"/>
                    <a:gd name="connsiteX11" fmla="*/ 1272207 w 3753016"/>
                    <a:gd name="connsiteY11" fmla="*/ 630984 h 1982707"/>
                    <a:gd name="connsiteX0" fmla="*/ 1272207 w 3753016"/>
                    <a:gd name="connsiteY0" fmla="*/ 630984 h 1982707"/>
                    <a:gd name="connsiteX1" fmla="*/ 659958 w 3753016"/>
                    <a:gd name="connsiteY1" fmla="*/ 98247 h 1982707"/>
                    <a:gd name="connsiteX2" fmla="*/ 373711 w 3753016"/>
                    <a:gd name="connsiteY2" fmla="*/ 42588 h 1982707"/>
                    <a:gd name="connsiteX3" fmla="*/ 95416 w 3753016"/>
                    <a:gd name="connsiteY3" fmla="*/ 58490 h 1982707"/>
                    <a:gd name="connsiteX4" fmla="*/ 174928 w 3753016"/>
                    <a:gd name="connsiteY4" fmla="*/ 177759 h 1982707"/>
                    <a:gd name="connsiteX5" fmla="*/ 0 w 3753016"/>
                    <a:gd name="connsiteY5" fmla="*/ 217517 h 1982707"/>
                    <a:gd name="connsiteX6" fmla="*/ 811033 w 3753016"/>
                    <a:gd name="connsiteY6" fmla="*/ 1243235 h 1982707"/>
                    <a:gd name="connsiteX7" fmla="*/ 2146852 w 3753016"/>
                    <a:gd name="connsiteY7" fmla="*/ 1982707 h 1982707"/>
                    <a:gd name="connsiteX8" fmla="*/ 3753016 w 3753016"/>
                    <a:gd name="connsiteY8" fmla="*/ 1497677 h 1982707"/>
                    <a:gd name="connsiteX9" fmla="*/ 2353585 w 3753016"/>
                    <a:gd name="connsiteY9" fmla="*/ 1267090 h 1982707"/>
                    <a:gd name="connsiteX10" fmla="*/ 771276 w 3753016"/>
                    <a:gd name="connsiteY10" fmla="*/ 861572 h 1982707"/>
                    <a:gd name="connsiteX11" fmla="*/ 1272207 w 3753016"/>
                    <a:gd name="connsiteY11" fmla="*/ 630984 h 1982707"/>
                    <a:gd name="connsiteX0" fmla="*/ 1272207 w 3753016"/>
                    <a:gd name="connsiteY0" fmla="*/ 630984 h 1982707"/>
                    <a:gd name="connsiteX1" fmla="*/ 659958 w 3753016"/>
                    <a:gd name="connsiteY1" fmla="*/ 98247 h 1982707"/>
                    <a:gd name="connsiteX2" fmla="*/ 373711 w 3753016"/>
                    <a:gd name="connsiteY2" fmla="*/ 42588 h 1982707"/>
                    <a:gd name="connsiteX3" fmla="*/ 95416 w 3753016"/>
                    <a:gd name="connsiteY3" fmla="*/ 58490 h 1982707"/>
                    <a:gd name="connsiteX4" fmla="*/ 174928 w 3753016"/>
                    <a:gd name="connsiteY4" fmla="*/ 177759 h 1982707"/>
                    <a:gd name="connsiteX5" fmla="*/ 0 w 3753016"/>
                    <a:gd name="connsiteY5" fmla="*/ 217517 h 1982707"/>
                    <a:gd name="connsiteX6" fmla="*/ 811033 w 3753016"/>
                    <a:gd name="connsiteY6" fmla="*/ 1243235 h 1982707"/>
                    <a:gd name="connsiteX7" fmla="*/ 2146852 w 3753016"/>
                    <a:gd name="connsiteY7" fmla="*/ 1982707 h 1982707"/>
                    <a:gd name="connsiteX8" fmla="*/ 3753016 w 3753016"/>
                    <a:gd name="connsiteY8" fmla="*/ 1497677 h 1982707"/>
                    <a:gd name="connsiteX9" fmla="*/ 2385390 w 3753016"/>
                    <a:gd name="connsiteY9" fmla="*/ 1314798 h 1982707"/>
                    <a:gd name="connsiteX10" fmla="*/ 771276 w 3753016"/>
                    <a:gd name="connsiteY10" fmla="*/ 861572 h 1982707"/>
                    <a:gd name="connsiteX11" fmla="*/ 1272207 w 3753016"/>
                    <a:gd name="connsiteY11" fmla="*/ 630984 h 1982707"/>
                    <a:gd name="connsiteX0" fmla="*/ 1272207 w 3753016"/>
                    <a:gd name="connsiteY0" fmla="*/ 630984 h 1982707"/>
                    <a:gd name="connsiteX1" fmla="*/ 659958 w 3753016"/>
                    <a:gd name="connsiteY1" fmla="*/ 98247 h 1982707"/>
                    <a:gd name="connsiteX2" fmla="*/ 373711 w 3753016"/>
                    <a:gd name="connsiteY2" fmla="*/ 42588 h 1982707"/>
                    <a:gd name="connsiteX3" fmla="*/ 95416 w 3753016"/>
                    <a:gd name="connsiteY3" fmla="*/ 58490 h 1982707"/>
                    <a:gd name="connsiteX4" fmla="*/ 174928 w 3753016"/>
                    <a:gd name="connsiteY4" fmla="*/ 177759 h 1982707"/>
                    <a:gd name="connsiteX5" fmla="*/ 0 w 3753016"/>
                    <a:gd name="connsiteY5" fmla="*/ 217517 h 1982707"/>
                    <a:gd name="connsiteX6" fmla="*/ 811033 w 3753016"/>
                    <a:gd name="connsiteY6" fmla="*/ 1243235 h 1982707"/>
                    <a:gd name="connsiteX7" fmla="*/ 2146852 w 3753016"/>
                    <a:gd name="connsiteY7" fmla="*/ 1982707 h 1982707"/>
                    <a:gd name="connsiteX8" fmla="*/ 3753016 w 3753016"/>
                    <a:gd name="connsiteY8" fmla="*/ 1497677 h 1982707"/>
                    <a:gd name="connsiteX9" fmla="*/ 2385390 w 3753016"/>
                    <a:gd name="connsiteY9" fmla="*/ 1314798 h 1982707"/>
                    <a:gd name="connsiteX10" fmla="*/ 771276 w 3753016"/>
                    <a:gd name="connsiteY10" fmla="*/ 861572 h 1982707"/>
                    <a:gd name="connsiteX11" fmla="*/ 1272207 w 3753016"/>
                    <a:gd name="connsiteY11" fmla="*/ 630984 h 1982707"/>
                    <a:gd name="connsiteX0" fmla="*/ 1272207 w 3753016"/>
                    <a:gd name="connsiteY0" fmla="*/ 630984 h 1982707"/>
                    <a:gd name="connsiteX1" fmla="*/ 659958 w 3753016"/>
                    <a:gd name="connsiteY1" fmla="*/ 98247 h 1982707"/>
                    <a:gd name="connsiteX2" fmla="*/ 373711 w 3753016"/>
                    <a:gd name="connsiteY2" fmla="*/ 42588 h 1982707"/>
                    <a:gd name="connsiteX3" fmla="*/ 95416 w 3753016"/>
                    <a:gd name="connsiteY3" fmla="*/ 58490 h 1982707"/>
                    <a:gd name="connsiteX4" fmla="*/ 174928 w 3753016"/>
                    <a:gd name="connsiteY4" fmla="*/ 177759 h 1982707"/>
                    <a:gd name="connsiteX5" fmla="*/ 0 w 3753016"/>
                    <a:gd name="connsiteY5" fmla="*/ 217517 h 1982707"/>
                    <a:gd name="connsiteX6" fmla="*/ 811033 w 3753016"/>
                    <a:gd name="connsiteY6" fmla="*/ 1243235 h 1982707"/>
                    <a:gd name="connsiteX7" fmla="*/ 2146852 w 3753016"/>
                    <a:gd name="connsiteY7" fmla="*/ 1982707 h 1982707"/>
                    <a:gd name="connsiteX8" fmla="*/ 3753016 w 3753016"/>
                    <a:gd name="connsiteY8" fmla="*/ 1497677 h 1982707"/>
                    <a:gd name="connsiteX9" fmla="*/ 2409244 w 3753016"/>
                    <a:gd name="connsiteY9" fmla="*/ 1290944 h 1982707"/>
                    <a:gd name="connsiteX10" fmla="*/ 771276 w 3753016"/>
                    <a:gd name="connsiteY10" fmla="*/ 861572 h 1982707"/>
                    <a:gd name="connsiteX11" fmla="*/ 1272207 w 3753016"/>
                    <a:gd name="connsiteY11" fmla="*/ 630984 h 1982707"/>
                    <a:gd name="connsiteX0" fmla="*/ 1272207 w 3753016"/>
                    <a:gd name="connsiteY0" fmla="*/ 630984 h 1982707"/>
                    <a:gd name="connsiteX1" fmla="*/ 659958 w 3753016"/>
                    <a:gd name="connsiteY1" fmla="*/ 98247 h 1982707"/>
                    <a:gd name="connsiteX2" fmla="*/ 373711 w 3753016"/>
                    <a:gd name="connsiteY2" fmla="*/ 42588 h 1982707"/>
                    <a:gd name="connsiteX3" fmla="*/ 95416 w 3753016"/>
                    <a:gd name="connsiteY3" fmla="*/ 58490 h 1982707"/>
                    <a:gd name="connsiteX4" fmla="*/ 174928 w 3753016"/>
                    <a:gd name="connsiteY4" fmla="*/ 177759 h 1982707"/>
                    <a:gd name="connsiteX5" fmla="*/ 0 w 3753016"/>
                    <a:gd name="connsiteY5" fmla="*/ 217517 h 1982707"/>
                    <a:gd name="connsiteX6" fmla="*/ 811033 w 3753016"/>
                    <a:gd name="connsiteY6" fmla="*/ 1243235 h 1982707"/>
                    <a:gd name="connsiteX7" fmla="*/ 2146852 w 3753016"/>
                    <a:gd name="connsiteY7" fmla="*/ 1982707 h 1982707"/>
                    <a:gd name="connsiteX8" fmla="*/ 3753016 w 3753016"/>
                    <a:gd name="connsiteY8" fmla="*/ 1497677 h 1982707"/>
                    <a:gd name="connsiteX9" fmla="*/ 2409244 w 3753016"/>
                    <a:gd name="connsiteY9" fmla="*/ 1290944 h 1982707"/>
                    <a:gd name="connsiteX10" fmla="*/ 779227 w 3753016"/>
                    <a:gd name="connsiteY10" fmla="*/ 893377 h 1982707"/>
                    <a:gd name="connsiteX11" fmla="*/ 1272207 w 3753016"/>
                    <a:gd name="connsiteY11" fmla="*/ 630984 h 1982707"/>
                    <a:gd name="connsiteX0" fmla="*/ 1272207 w 3753016"/>
                    <a:gd name="connsiteY0" fmla="*/ 630984 h 1982707"/>
                    <a:gd name="connsiteX1" fmla="*/ 659958 w 3753016"/>
                    <a:gd name="connsiteY1" fmla="*/ 98247 h 1982707"/>
                    <a:gd name="connsiteX2" fmla="*/ 373711 w 3753016"/>
                    <a:gd name="connsiteY2" fmla="*/ 42588 h 1982707"/>
                    <a:gd name="connsiteX3" fmla="*/ 95416 w 3753016"/>
                    <a:gd name="connsiteY3" fmla="*/ 58490 h 1982707"/>
                    <a:gd name="connsiteX4" fmla="*/ 174928 w 3753016"/>
                    <a:gd name="connsiteY4" fmla="*/ 177759 h 1982707"/>
                    <a:gd name="connsiteX5" fmla="*/ 0 w 3753016"/>
                    <a:gd name="connsiteY5" fmla="*/ 217517 h 1982707"/>
                    <a:gd name="connsiteX6" fmla="*/ 811033 w 3753016"/>
                    <a:gd name="connsiteY6" fmla="*/ 1243235 h 1982707"/>
                    <a:gd name="connsiteX7" fmla="*/ 2146852 w 3753016"/>
                    <a:gd name="connsiteY7" fmla="*/ 1982707 h 1982707"/>
                    <a:gd name="connsiteX8" fmla="*/ 3753016 w 3753016"/>
                    <a:gd name="connsiteY8" fmla="*/ 1497677 h 1982707"/>
                    <a:gd name="connsiteX9" fmla="*/ 2409244 w 3753016"/>
                    <a:gd name="connsiteY9" fmla="*/ 1290944 h 1982707"/>
                    <a:gd name="connsiteX10" fmla="*/ 779227 w 3753016"/>
                    <a:gd name="connsiteY10" fmla="*/ 893377 h 1982707"/>
                    <a:gd name="connsiteX11" fmla="*/ 1272207 w 3753016"/>
                    <a:gd name="connsiteY11" fmla="*/ 630984 h 1982707"/>
                    <a:gd name="connsiteX0" fmla="*/ 1272207 w 3753016"/>
                    <a:gd name="connsiteY0" fmla="*/ 630984 h 1982707"/>
                    <a:gd name="connsiteX1" fmla="*/ 659958 w 3753016"/>
                    <a:gd name="connsiteY1" fmla="*/ 98247 h 1982707"/>
                    <a:gd name="connsiteX2" fmla="*/ 373711 w 3753016"/>
                    <a:gd name="connsiteY2" fmla="*/ 42588 h 1982707"/>
                    <a:gd name="connsiteX3" fmla="*/ 95416 w 3753016"/>
                    <a:gd name="connsiteY3" fmla="*/ 58490 h 1982707"/>
                    <a:gd name="connsiteX4" fmla="*/ 174928 w 3753016"/>
                    <a:gd name="connsiteY4" fmla="*/ 177759 h 1982707"/>
                    <a:gd name="connsiteX5" fmla="*/ 0 w 3753016"/>
                    <a:gd name="connsiteY5" fmla="*/ 217517 h 1982707"/>
                    <a:gd name="connsiteX6" fmla="*/ 811033 w 3753016"/>
                    <a:gd name="connsiteY6" fmla="*/ 1243235 h 1982707"/>
                    <a:gd name="connsiteX7" fmla="*/ 2146852 w 3753016"/>
                    <a:gd name="connsiteY7" fmla="*/ 1982707 h 1982707"/>
                    <a:gd name="connsiteX8" fmla="*/ 3753016 w 3753016"/>
                    <a:gd name="connsiteY8" fmla="*/ 1497677 h 1982707"/>
                    <a:gd name="connsiteX9" fmla="*/ 2409244 w 3753016"/>
                    <a:gd name="connsiteY9" fmla="*/ 1290944 h 1982707"/>
                    <a:gd name="connsiteX10" fmla="*/ 779227 w 3753016"/>
                    <a:gd name="connsiteY10" fmla="*/ 893377 h 1982707"/>
                    <a:gd name="connsiteX11" fmla="*/ 1272207 w 3753016"/>
                    <a:gd name="connsiteY11" fmla="*/ 630984 h 1982707"/>
                    <a:gd name="connsiteX0" fmla="*/ 1272207 w 3753016"/>
                    <a:gd name="connsiteY0" fmla="*/ 630984 h 1982707"/>
                    <a:gd name="connsiteX1" fmla="*/ 659958 w 3753016"/>
                    <a:gd name="connsiteY1" fmla="*/ 98247 h 1982707"/>
                    <a:gd name="connsiteX2" fmla="*/ 373711 w 3753016"/>
                    <a:gd name="connsiteY2" fmla="*/ 42588 h 1982707"/>
                    <a:gd name="connsiteX3" fmla="*/ 95416 w 3753016"/>
                    <a:gd name="connsiteY3" fmla="*/ 58490 h 1982707"/>
                    <a:gd name="connsiteX4" fmla="*/ 174928 w 3753016"/>
                    <a:gd name="connsiteY4" fmla="*/ 177759 h 1982707"/>
                    <a:gd name="connsiteX5" fmla="*/ 0 w 3753016"/>
                    <a:gd name="connsiteY5" fmla="*/ 217517 h 1982707"/>
                    <a:gd name="connsiteX6" fmla="*/ 811033 w 3753016"/>
                    <a:gd name="connsiteY6" fmla="*/ 1243235 h 1982707"/>
                    <a:gd name="connsiteX7" fmla="*/ 2146852 w 3753016"/>
                    <a:gd name="connsiteY7" fmla="*/ 1982707 h 1982707"/>
                    <a:gd name="connsiteX8" fmla="*/ 3753016 w 3753016"/>
                    <a:gd name="connsiteY8" fmla="*/ 1497677 h 1982707"/>
                    <a:gd name="connsiteX9" fmla="*/ 2409244 w 3753016"/>
                    <a:gd name="connsiteY9" fmla="*/ 1290944 h 1982707"/>
                    <a:gd name="connsiteX10" fmla="*/ 779227 w 3753016"/>
                    <a:gd name="connsiteY10" fmla="*/ 893377 h 1982707"/>
                    <a:gd name="connsiteX11" fmla="*/ 1272207 w 3753016"/>
                    <a:gd name="connsiteY11" fmla="*/ 630984 h 1982707"/>
                    <a:gd name="connsiteX0" fmla="*/ 1272207 w 3753016"/>
                    <a:gd name="connsiteY0" fmla="*/ 630984 h 1982707"/>
                    <a:gd name="connsiteX1" fmla="*/ 659958 w 3753016"/>
                    <a:gd name="connsiteY1" fmla="*/ 98247 h 1982707"/>
                    <a:gd name="connsiteX2" fmla="*/ 373711 w 3753016"/>
                    <a:gd name="connsiteY2" fmla="*/ 42588 h 1982707"/>
                    <a:gd name="connsiteX3" fmla="*/ 95416 w 3753016"/>
                    <a:gd name="connsiteY3" fmla="*/ 58490 h 1982707"/>
                    <a:gd name="connsiteX4" fmla="*/ 174928 w 3753016"/>
                    <a:gd name="connsiteY4" fmla="*/ 177759 h 1982707"/>
                    <a:gd name="connsiteX5" fmla="*/ 0 w 3753016"/>
                    <a:gd name="connsiteY5" fmla="*/ 217517 h 1982707"/>
                    <a:gd name="connsiteX6" fmla="*/ 811033 w 3753016"/>
                    <a:gd name="connsiteY6" fmla="*/ 1243235 h 1982707"/>
                    <a:gd name="connsiteX7" fmla="*/ 2146852 w 3753016"/>
                    <a:gd name="connsiteY7" fmla="*/ 1982707 h 1982707"/>
                    <a:gd name="connsiteX8" fmla="*/ 3753016 w 3753016"/>
                    <a:gd name="connsiteY8" fmla="*/ 1497677 h 1982707"/>
                    <a:gd name="connsiteX9" fmla="*/ 2409244 w 3753016"/>
                    <a:gd name="connsiteY9" fmla="*/ 1290944 h 1982707"/>
                    <a:gd name="connsiteX10" fmla="*/ 755373 w 3753016"/>
                    <a:gd name="connsiteY10" fmla="*/ 869524 h 1982707"/>
                    <a:gd name="connsiteX11" fmla="*/ 1272207 w 3753016"/>
                    <a:gd name="connsiteY11" fmla="*/ 630984 h 1982707"/>
                    <a:gd name="connsiteX0" fmla="*/ 1280159 w 3753016"/>
                    <a:gd name="connsiteY0" fmla="*/ 662789 h 1982707"/>
                    <a:gd name="connsiteX1" fmla="*/ 659958 w 3753016"/>
                    <a:gd name="connsiteY1" fmla="*/ 98247 h 1982707"/>
                    <a:gd name="connsiteX2" fmla="*/ 373711 w 3753016"/>
                    <a:gd name="connsiteY2" fmla="*/ 42588 h 1982707"/>
                    <a:gd name="connsiteX3" fmla="*/ 95416 w 3753016"/>
                    <a:gd name="connsiteY3" fmla="*/ 58490 h 1982707"/>
                    <a:gd name="connsiteX4" fmla="*/ 174928 w 3753016"/>
                    <a:gd name="connsiteY4" fmla="*/ 177759 h 1982707"/>
                    <a:gd name="connsiteX5" fmla="*/ 0 w 3753016"/>
                    <a:gd name="connsiteY5" fmla="*/ 217517 h 1982707"/>
                    <a:gd name="connsiteX6" fmla="*/ 811033 w 3753016"/>
                    <a:gd name="connsiteY6" fmla="*/ 1243235 h 1982707"/>
                    <a:gd name="connsiteX7" fmla="*/ 2146852 w 3753016"/>
                    <a:gd name="connsiteY7" fmla="*/ 1982707 h 1982707"/>
                    <a:gd name="connsiteX8" fmla="*/ 3753016 w 3753016"/>
                    <a:gd name="connsiteY8" fmla="*/ 1497677 h 1982707"/>
                    <a:gd name="connsiteX9" fmla="*/ 2409244 w 3753016"/>
                    <a:gd name="connsiteY9" fmla="*/ 1290944 h 1982707"/>
                    <a:gd name="connsiteX10" fmla="*/ 755373 w 3753016"/>
                    <a:gd name="connsiteY10" fmla="*/ 869524 h 1982707"/>
                    <a:gd name="connsiteX11" fmla="*/ 1280159 w 3753016"/>
                    <a:gd name="connsiteY11" fmla="*/ 662789 h 1982707"/>
                    <a:gd name="connsiteX0" fmla="*/ 1280159 w 3753016"/>
                    <a:gd name="connsiteY0" fmla="*/ 662789 h 1982707"/>
                    <a:gd name="connsiteX1" fmla="*/ 659958 w 3753016"/>
                    <a:gd name="connsiteY1" fmla="*/ 98247 h 1982707"/>
                    <a:gd name="connsiteX2" fmla="*/ 373711 w 3753016"/>
                    <a:gd name="connsiteY2" fmla="*/ 42588 h 1982707"/>
                    <a:gd name="connsiteX3" fmla="*/ 95416 w 3753016"/>
                    <a:gd name="connsiteY3" fmla="*/ 58490 h 1982707"/>
                    <a:gd name="connsiteX4" fmla="*/ 119269 w 3753016"/>
                    <a:gd name="connsiteY4" fmla="*/ 169808 h 1982707"/>
                    <a:gd name="connsiteX5" fmla="*/ 0 w 3753016"/>
                    <a:gd name="connsiteY5" fmla="*/ 217517 h 1982707"/>
                    <a:gd name="connsiteX6" fmla="*/ 811033 w 3753016"/>
                    <a:gd name="connsiteY6" fmla="*/ 1243235 h 1982707"/>
                    <a:gd name="connsiteX7" fmla="*/ 2146852 w 3753016"/>
                    <a:gd name="connsiteY7" fmla="*/ 1982707 h 1982707"/>
                    <a:gd name="connsiteX8" fmla="*/ 3753016 w 3753016"/>
                    <a:gd name="connsiteY8" fmla="*/ 1497677 h 1982707"/>
                    <a:gd name="connsiteX9" fmla="*/ 2409244 w 3753016"/>
                    <a:gd name="connsiteY9" fmla="*/ 1290944 h 1982707"/>
                    <a:gd name="connsiteX10" fmla="*/ 755373 w 3753016"/>
                    <a:gd name="connsiteY10" fmla="*/ 869524 h 1982707"/>
                    <a:gd name="connsiteX11" fmla="*/ 1280159 w 3753016"/>
                    <a:gd name="connsiteY11" fmla="*/ 662789 h 1982707"/>
                    <a:gd name="connsiteX0" fmla="*/ 1280159 w 3753016"/>
                    <a:gd name="connsiteY0" fmla="*/ 662789 h 1982707"/>
                    <a:gd name="connsiteX1" fmla="*/ 659958 w 3753016"/>
                    <a:gd name="connsiteY1" fmla="*/ 98247 h 1982707"/>
                    <a:gd name="connsiteX2" fmla="*/ 373711 w 3753016"/>
                    <a:gd name="connsiteY2" fmla="*/ 42588 h 1982707"/>
                    <a:gd name="connsiteX3" fmla="*/ 95416 w 3753016"/>
                    <a:gd name="connsiteY3" fmla="*/ 58490 h 1982707"/>
                    <a:gd name="connsiteX4" fmla="*/ 119269 w 3753016"/>
                    <a:gd name="connsiteY4" fmla="*/ 169808 h 1982707"/>
                    <a:gd name="connsiteX5" fmla="*/ 0 w 3753016"/>
                    <a:gd name="connsiteY5" fmla="*/ 217517 h 1982707"/>
                    <a:gd name="connsiteX6" fmla="*/ 811033 w 3753016"/>
                    <a:gd name="connsiteY6" fmla="*/ 1243235 h 1982707"/>
                    <a:gd name="connsiteX7" fmla="*/ 2146852 w 3753016"/>
                    <a:gd name="connsiteY7" fmla="*/ 1982707 h 1982707"/>
                    <a:gd name="connsiteX8" fmla="*/ 3753016 w 3753016"/>
                    <a:gd name="connsiteY8" fmla="*/ 1497677 h 1982707"/>
                    <a:gd name="connsiteX9" fmla="*/ 2409244 w 3753016"/>
                    <a:gd name="connsiteY9" fmla="*/ 1290944 h 1982707"/>
                    <a:gd name="connsiteX10" fmla="*/ 755373 w 3753016"/>
                    <a:gd name="connsiteY10" fmla="*/ 869524 h 1982707"/>
                    <a:gd name="connsiteX11" fmla="*/ 1280159 w 3753016"/>
                    <a:gd name="connsiteY11" fmla="*/ 662789 h 1982707"/>
                    <a:gd name="connsiteX0" fmla="*/ 1280159 w 3753016"/>
                    <a:gd name="connsiteY0" fmla="*/ 662789 h 1982707"/>
                    <a:gd name="connsiteX1" fmla="*/ 731519 w 3753016"/>
                    <a:gd name="connsiteY1" fmla="*/ 90295 h 1982707"/>
                    <a:gd name="connsiteX2" fmla="*/ 373711 w 3753016"/>
                    <a:gd name="connsiteY2" fmla="*/ 42588 h 1982707"/>
                    <a:gd name="connsiteX3" fmla="*/ 95416 w 3753016"/>
                    <a:gd name="connsiteY3" fmla="*/ 58490 h 1982707"/>
                    <a:gd name="connsiteX4" fmla="*/ 119269 w 3753016"/>
                    <a:gd name="connsiteY4" fmla="*/ 169808 h 1982707"/>
                    <a:gd name="connsiteX5" fmla="*/ 0 w 3753016"/>
                    <a:gd name="connsiteY5" fmla="*/ 217517 h 1982707"/>
                    <a:gd name="connsiteX6" fmla="*/ 811033 w 3753016"/>
                    <a:gd name="connsiteY6" fmla="*/ 1243235 h 1982707"/>
                    <a:gd name="connsiteX7" fmla="*/ 2146852 w 3753016"/>
                    <a:gd name="connsiteY7" fmla="*/ 1982707 h 1982707"/>
                    <a:gd name="connsiteX8" fmla="*/ 3753016 w 3753016"/>
                    <a:gd name="connsiteY8" fmla="*/ 1497677 h 1982707"/>
                    <a:gd name="connsiteX9" fmla="*/ 2409244 w 3753016"/>
                    <a:gd name="connsiteY9" fmla="*/ 1290944 h 1982707"/>
                    <a:gd name="connsiteX10" fmla="*/ 755373 w 3753016"/>
                    <a:gd name="connsiteY10" fmla="*/ 869524 h 1982707"/>
                    <a:gd name="connsiteX11" fmla="*/ 1280159 w 3753016"/>
                    <a:gd name="connsiteY11" fmla="*/ 662789 h 1982707"/>
                    <a:gd name="connsiteX0" fmla="*/ 1311965 w 3753016"/>
                    <a:gd name="connsiteY0" fmla="*/ 662789 h 1982707"/>
                    <a:gd name="connsiteX1" fmla="*/ 731519 w 3753016"/>
                    <a:gd name="connsiteY1" fmla="*/ 90295 h 1982707"/>
                    <a:gd name="connsiteX2" fmla="*/ 373711 w 3753016"/>
                    <a:gd name="connsiteY2" fmla="*/ 42588 h 1982707"/>
                    <a:gd name="connsiteX3" fmla="*/ 95416 w 3753016"/>
                    <a:gd name="connsiteY3" fmla="*/ 58490 h 1982707"/>
                    <a:gd name="connsiteX4" fmla="*/ 119269 w 3753016"/>
                    <a:gd name="connsiteY4" fmla="*/ 169808 h 1982707"/>
                    <a:gd name="connsiteX5" fmla="*/ 0 w 3753016"/>
                    <a:gd name="connsiteY5" fmla="*/ 217517 h 1982707"/>
                    <a:gd name="connsiteX6" fmla="*/ 811033 w 3753016"/>
                    <a:gd name="connsiteY6" fmla="*/ 1243235 h 1982707"/>
                    <a:gd name="connsiteX7" fmla="*/ 2146852 w 3753016"/>
                    <a:gd name="connsiteY7" fmla="*/ 1982707 h 1982707"/>
                    <a:gd name="connsiteX8" fmla="*/ 3753016 w 3753016"/>
                    <a:gd name="connsiteY8" fmla="*/ 1497677 h 1982707"/>
                    <a:gd name="connsiteX9" fmla="*/ 2409244 w 3753016"/>
                    <a:gd name="connsiteY9" fmla="*/ 1290944 h 1982707"/>
                    <a:gd name="connsiteX10" fmla="*/ 755373 w 3753016"/>
                    <a:gd name="connsiteY10" fmla="*/ 869524 h 1982707"/>
                    <a:gd name="connsiteX11" fmla="*/ 1311965 w 3753016"/>
                    <a:gd name="connsiteY11" fmla="*/ 662789 h 1982707"/>
                    <a:gd name="connsiteX0" fmla="*/ 1311965 w 3753016"/>
                    <a:gd name="connsiteY0" fmla="*/ 662789 h 1982707"/>
                    <a:gd name="connsiteX1" fmla="*/ 731519 w 3753016"/>
                    <a:gd name="connsiteY1" fmla="*/ 90295 h 1982707"/>
                    <a:gd name="connsiteX2" fmla="*/ 373711 w 3753016"/>
                    <a:gd name="connsiteY2" fmla="*/ 42588 h 1982707"/>
                    <a:gd name="connsiteX3" fmla="*/ 95416 w 3753016"/>
                    <a:gd name="connsiteY3" fmla="*/ 58490 h 1982707"/>
                    <a:gd name="connsiteX4" fmla="*/ 119269 w 3753016"/>
                    <a:gd name="connsiteY4" fmla="*/ 169808 h 1982707"/>
                    <a:gd name="connsiteX5" fmla="*/ 0 w 3753016"/>
                    <a:gd name="connsiteY5" fmla="*/ 217517 h 1982707"/>
                    <a:gd name="connsiteX6" fmla="*/ 811033 w 3753016"/>
                    <a:gd name="connsiteY6" fmla="*/ 1243235 h 1982707"/>
                    <a:gd name="connsiteX7" fmla="*/ 2146852 w 3753016"/>
                    <a:gd name="connsiteY7" fmla="*/ 1982707 h 1982707"/>
                    <a:gd name="connsiteX8" fmla="*/ 3753016 w 3753016"/>
                    <a:gd name="connsiteY8" fmla="*/ 1497677 h 1982707"/>
                    <a:gd name="connsiteX9" fmla="*/ 2409244 w 3753016"/>
                    <a:gd name="connsiteY9" fmla="*/ 1290944 h 1982707"/>
                    <a:gd name="connsiteX10" fmla="*/ 755373 w 3753016"/>
                    <a:gd name="connsiteY10" fmla="*/ 869524 h 1982707"/>
                    <a:gd name="connsiteX11" fmla="*/ 1311965 w 3753016"/>
                    <a:gd name="connsiteY11" fmla="*/ 662789 h 1982707"/>
                    <a:gd name="connsiteX0" fmla="*/ 1311965 w 3753016"/>
                    <a:gd name="connsiteY0" fmla="*/ 662789 h 1982707"/>
                    <a:gd name="connsiteX1" fmla="*/ 699714 w 3753016"/>
                    <a:gd name="connsiteY1" fmla="*/ 90295 h 1982707"/>
                    <a:gd name="connsiteX2" fmla="*/ 373711 w 3753016"/>
                    <a:gd name="connsiteY2" fmla="*/ 42588 h 1982707"/>
                    <a:gd name="connsiteX3" fmla="*/ 95416 w 3753016"/>
                    <a:gd name="connsiteY3" fmla="*/ 58490 h 1982707"/>
                    <a:gd name="connsiteX4" fmla="*/ 119269 w 3753016"/>
                    <a:gd name="connsiteY4" fmla="*/ 169808 h 1982707"/>
                    <a:gd name="connsiteX5" fmla="*/ 0 w 3753016"/>
                    <a:gd name="connsiteY5" fmla="*/ 217517 h 1982707"/>
                    <a:gd name="connsiteX6" fmla="*/ 811033 w 3753016"/>
                    <a:gd name="connsiteY6" fmla="*/ 1243235 h 1982707"/>
                    <a:gd name="connsiteX7" fmla="*/ 2146852 w 3753016"/>
                    <a:gd name="connsiteY7" fmla="*/ 1982707 h 1982707"/>
                    <a:gd name="connsiteX8" fmla="*/ 3753016 w 3753016"/>
                    <a:gd name="connsiteY8" fmla="*/ 1497677 h 1982707"/>
                    <a:gd name="connsiteX9" fmla="*/ 2409244 w 3753016"/>
                    <a:gd name="connsiteY9" fmla="*/ 1290944 h 1982707"/>
                    <a:gd name="connsiteX10" fmla="*/ 755373 w 3753016"/>
                    <a:gd name="connsiteY10" fmla="*/ 869524 h 1982707"/>
                    <a:gd name="connsiteX11" fmla="*/ 1311965 w 3753016"/>
                    <a:gd name="connsiteY11" fmla="*/ 662789 h 1982707"/>
                    <a:gd name="connsiteX0" fmla="*/ 1311965 w 3753016"/>
                    <a:gd name="connsiteY0" fmla="*/ 662789 h 1982707"/>
                    <a:gd name="connsiteX1" fmla="*/ 699714 w 3753016"/>
                    <a:gd name="connsiteY1" fmla="*/ 90295 h 1982707"/>
                    <a:gd name="connsiteX2" fmla="*/ 373711 w 3753016"/>
                    <a:gd name="connsiteY2" fmla="*/ 42588 h 1982707"/>
                    <a:gd name="connsiteX3" fmla="*/ 95416 w 3753016"/>
                    <a:gd name="connsiteY3" fmla="*/ 58490 h 1982707"/>
                    <a:gd name="connsiteX4" fmla="*/ 119269 w 3753016"/>
                    <a:gd name="connsiteY4" fmla="*/ 169808 h 1982707"/>
                    <a:gd name="connsiteX5" fmla="*/ 0 w 3753016"/>
                    <a:gd name="connsiteY5" fmla="*/ 217517 h 1982707"/>
                    <a:gd name="connsiteX6" fmla="*/ 811033 w 3753016"/>
                    <a:gd name="connsiteY6" fmla="*/ 1243235 h 1982707"/>
                    <a:gd name="connsiteX7" fmla="*/ 2146852 w 3753016"/>
                    <a:gd name="connsiteY7" fmla="*/ 1982707 h 1982707"/>
                    <a:gd name="connsiteX8" fmla="*/ 3753016 w 3753016"/>
                    <a:gd name="connsiteY8" fmla="*/ 1497677 h 1982707"/>
                    <a:gd name="connsiteX9" fmla="*/ 2409244 w 3753016"/>
                    <a:gd name="connsiteY9" fmla="*/ 1290944 h 1982707"/>
                    <a:gd name="connsiteX10" fmla="*/ 755373 w 3753016"/>
                    <a:gd name="connsiteY10" fmla="*/ 869524 h 1982707"/>
                    <a:gd name="connsiteX11" fmla="*/ 1311965 w 3753016"/>
                    <a:gd name="connsiteY11" fmla="*/ 662789 h 1982707"/>
                    <a:gd name="connsiteX0" fmla="*/ 1311965 w 3753016"/>
                    <a:gd name="connsiteY0" fmla="*/ 662789 h 1982707"/>
                    <a:gd name="connsiteX1" fmla="*/ 699714 w 3753016"/>
                    <a:gd name="connsiteY1" fmla="*/ 90295 h 1982707"/>
                    <a:gd name="connsiteX2" fmla="*/ 373711 w 3753016"/>
                    <a:gd name="connsiteY2" fmla="*/ 42588 h 1982707"/>
                    <a:gd name="connsiteX3" fmla="*/ 95416 w 3753016"/>
                    <a:gd name="connsiteY3" fmla="*/ 58490 h 1982707"/>
                    <a:gd name="connsiteX4" fmla="*/ 119269 w 3753016"/>
                    <a:gd name="connsiteY4" fmla="*/ 169808 h 1982707"/>
                    <a:gd name="connsiteX5" fmla="*/ 0 w 3753016"/>
                    <a:gd name="connsiteY5" fmla="*/ 217517 h 1982707"/>
                    <a:gd name="connsiteX6" fmla="*/ 811033 w 3753016"/>
                    <a:gd name="connsiteY6" fmla="*/ 1243235 h 1982707"/>
                    <a:gd name="connsiteX7" fmla="*/ 2146852 w 3753016"/>
                    <a:gd name="connsiteY7" fmla="*/ 1982707 h 1982707"/>
                    <a:gd name="connsiteX8" fmla="*/ 3753016 w 3753016"/>
                    <a:gd name="connsiteY8" fmla="*/ 1497677 h 1982707"/>
                    <a:gd name="connsiteX9" fmla="*/ 2409244 w 3753016"/>
                    <a:gd name="connsiteY9" fmla="*/ 1290944 h 1982707"/>
                    <a:gd name="connsiteX10" fmla="*/ 755373 w 3753016"/>
                    <a:gd name="connsiteY10" fmla="*/ 869524 h 1982707"/>
                    <a:gd name="connsiteX11" fmla="*/ 1311965 w 3753016"/>
                    <a:gd name="connsiteY11" fmla="*/ 662789 h 1982707"/>
                    <a:gd name="connsiteX0" fmla="*/ 1311965 w 3753016"/>
                    <a:gd name="connsiteY0" fmla="*/ 665192 h 1985110"/>
                    <a:gd name="connsiteX1" fmla="*/ 699714 w 3753016"/>
                    <a:gd name="connsiteY1" fmla="*/ 92698 h 1985110"/>
                    <a:gd name="connsiteX2" fmla="*/ 397565 w 3753016"/>
                    <a:gd name="connsiteY2" fmla="*/ 37040 h 1985110"/>
                    <a:gd name="connsiteX3" fmla="*/ 95416 w 3753016"/>
                    <a:gd name="connsiteY3" fmla="*/ 60893 h 1985110"/>
                    <a:gd name="connsiteX4" fmla="*/ 119269 w 3753016"/>
                    <a:gd name="connsiteY4" fmla="*/ 172211 h 1985110"/>
                    <a:gd name="connsiteX5" fmla="*/ 0 w 3753016"/>
                    <a:gd name="connsiteY5" fmla="*/ 219920 h 1985110"/>
                    <a:gd name="connsiteX6" fmla="*/ 811033 w 3753016"/>
                    <a:gd name="connsiteY6" fmla="*/ 1245638 h 1985110"/>
                    <a:gd name="connsiteX7" fmla="*/ 2146852 w 3753016"/>
                    <a:gd name="connsiteY7" fmla="*/ 1985110 h 1985110"/>
                    <a:gd name="connsiteX8" fmla="*/ 3753016 w 3753016"/>
                    <a:gd name="connsiteY8" fmla="*/ 1500080 h 1985110"/>
                    <a:gd name="connsiteX9" fmla="*/ 2409244 w 3753016"/>
                    <a:gd name="connsiteY9" fmla="*/ 1293347 h 1985110"/>
                    <a:gd name="connsiteX10" fmla="*/ 755373 w 3753016"/>
                    <a:gd name="connsiteY10" fmla="*/ 871927 h 1985110"/>
                    <a:gd name="connsiteX11" fmla="*/ 1311965 w 3753016"/>
                    <a:gd name="connsiteY11" fmla="*/ 665192 h 1985110"/>
                    <a:gd name="connsiteX0" fmla="*/ 1311965 w 3753016"/>
                    <a:gd name="connsiteY0" fmla="*/ 670630 h 1990548"/>
                    <a:gd name="connsiteX1" fmla="*/ 699714 w 3753016"/>
                    <a:gd name="connsiteY1" fmla="*/ 98136 h 1990548"/>
                    <a:gd name="connsiteX2" fmla="*/ 453224 w 3753016"/>
                    <a:gd name="connsiteY2" fmla="*/ 26576 h 1990548"/>
                    <a:gd name="connsiteX3" fmla="*/ 95416 w 3753016"/>
                    <a:gd name="connsiteY3" fmla="*/ 66331 h 1990548"/>
                    <a:gd name="connsiteX4" fmla="*/ 119269 w 3753016"/>
                    <a:gd name="connsiteY4" fmla="*/ 177649 h 1990548"/>
                    <a:gd name="connsiteX5" fmla="*/ 0 w 3753016"/>
                    <a:gd name="connsiteY5" fmla="*/ 225358 h 1990548"/>
                    <a:gd name="connsiteX6" fmla="*/ 811033 w 3753016"/>
                    <a:gd name="connsiteY6" fmla="*/ 1251076 h 1990548"/>
                    <a:gd name="connsiteX7" fmla="*/ 2146852 w 3753016"/>
                    <a:gd name="connsiteY7" fmla="*/ 1990548 h 1990548"/>
                    <a:gd name="connsiteX8" fmla="*/ 3753016 w 3753016"/>
                    <a:gd name="connsiteY8" fmla="*/ 1505518 h 1990548"/>
                    <a:gd name="connsiteX9" fmla="*/ 2409244 w 3753016"/>
                    <a:gd name="connsiteY9" fmla="*/ 1298785 h 1990548"/>
                    <a:gd name="connsiteX10" fmla="*/ 755373 w 3753016"/>
                    <a:gd name="connsiteY10" fmla="*/ 877365 h 1990548"/>
                    <a:gd name="connsiteX11" fmla="*/ 1311965 w 3753016"/>
                    <a:gd name="connsiteY11" fmla="*/ 670630 h 1990548"/>
                    <a:gd name="connsiteX0" fmla="*/ 1311965 w 3753016"/>
                    <a:gd name="connsiteY0" fmla="*/ 671729 h 1991647"/>
                    <a:gd name="connsiteX1" fmla="*/ 699714 w 3753016"/>
                    <a:gd name="connsiteY1" fmla="*/ 99235 h 1991647"/>
                    <a:gd name="connsiteX2" fmla="*/ 453224 w 3753016"/>
                    <a:gd name="connsiteY2" fmla="*/ 27675 h 1991647"/>
                    <a:gd name="connsiteX3" fmla="*/ 95416 w 3753016"/>
                    <a:gd name="connsiteY3" fmla="*/ 67430 h 1991647"/>
                    <a:gd name="connsiteX4" fmla="*/ 119269 w 3753016"/>
                    <a:gd name="connsiteY4" fmla="*/ 178748 h 1991647"/>
                    <a:gd name="connsiteX5" fmla="*/ 0 w 3753016"/>
                    <a:gd name="connsiteY5" fmla="*/ 226457 h 1991647"/>
                    <a:gd name="connsiteX6" fmla="*/ 811033 w 3753016"/>
                    <a:gd name="connsiteY6" fmla="*/ 1252175 h 1991647"/>
                    <a:gd name="connsiteX7" fmla="*/ 2146852 w 3753016"/>
                    <a:gd name="connsiteY7" fmla="*/ 1991647 h 1991647"/>
                    <a:gd name="connsiteX8" fmla="*/ 3753016 w 3753016"/>
                    <a:gd name="connsiteY8" fmla="*/ 1506617 h 1991647"/>
                    <a:gd name="connsiteX9" fmla="*/ 2409244 w 3753016"/>
                    <a:gd name="connsiteY9" fmla="*/ 1299884 h 1991647"/>
                    <a:gd name="connsiteX10" fmla="*/ 755373 w 3753016"/>
                    <a:gd name="connsiteY10" fmla="*/ 878464 h 1991647"/>
                    <a:gd name="connsiteX11" fmla="*/ 1311965 w 3753016"/>
                    <a:gd name="connsiteY11" fmla="*/ 671729 h 1991647"/>
                    <a:gd name="connsiteX0" fmla="*/ 1311965 w 3753016"/>
                    <a:gd name="connsiteY0" fmla="*/ 671729 h 1991647"/>
                    <a:gd name="connsiteX1" fmla="*/ 699714 w 3753016"/>
                    <a:gd name="connsiteY1" fmla="*/ 99235 h 1991647"/>
                    <a:gd name="connsiteX2" fmla="*/ 453224 w 3753016"/>
                    <a:gd name="connsiteY2" fmla="*/ 27675 h 1991647"/>
                    <a:gd name="connsiteX3" fmla="*/ 127221 w 3753016"/>
                    <a:gd name="connsiteY3" fmla="*/ 67430 h 1991647"/>
                    <a:gd name="connsiteX4" fmla="*/ 119269 w 3753016"/>
                    <a:gd name="connsiteY4" fmla="*/ 178748 h 1991647"/>
                    <a:gd name="connsiteX5" fmla="*/ 0 w 3753016"/>
                    <a:gd name="connsiteY5" fmla="*/ 226457 h 1991647"/>
                    <a:gd name="connsiteX6" fmla="*/ 811033 w 3753016"/>
                    <a:gd name="connsiteY6" fmla="*/ 1252175 h 1991647"/>
                    <a:gd name="connsiteX7" fmla="*/ 2146852 w 3753016"/>
                    <a:gd name="connsiteY7" fmla="*/ 1991647 h 1991647"/>
                    <a:gd name="connsiteX8" fmla="*/ 3753016 w 3753016"/>
                    <a:gd name="connsiteY8" fmla="*/ 1506617 h 1991647"/>
                    <a:gd name="connsiteX9" fmla="*/ 2409244 w 3753016"/>
                    <a:gd name="connsiteY9" fmla="*/ 1299884 h 1991647"/>
                    <a:gd name="connsiteX10" fmla="*/ 755373 w 3753016"/>
                    <a:gd name="connsiteY10" fmla="*/ 878464 h 1991647"/>
                    <a:gd name="connsiteX11" fmla="*/ 1311965 w 3753016"/>
                    <a:gd name="connsiteY11" fmla="*/ 671729 h 1991647"/>
                    <a:gd name="connsiteX0" fmla="*/ 1311965 w 3753016"/>
                    <a:gd name="connsiteY0" fmla="*/ 671729 h 1991647"/>
                    <a:gd name="connsiteX1" fmla="*/ 699714 w 3753016"/>
                    <a:gd name="connsiteY1" fmla="*/ 99235 h 1991647"/>
                    <a:gd name="connsiteX2" fmla="*/ 453224 w 3753016"/>
                    <a:gd name="connsiteY2" fmla="*/ 27675 h 1991647"/>
                    <a:gd name="connsiteX3" fmla="*/ 127221 w 3753016"/>
                    <a:gd name="connsiteY3" fmla="*/ 67430 h 1991647"/>
                    <a:gd name="connsiteX4" fmla="*/ 119269 w 3753016"/>
                    <a:gd name="connsiteY4" fmla="*/ 178748 h 1991647"/>
                    <a:gd name="connsiteX5" fmla="*/ 0 w 3753016"/>
                    <a:gd name="connsiteY5" fmla="*/ 226457 h 1991647"/>
                    <a:gd name="connsiteX6" fmla="*/ 811033 w 3753016"/>
                    <a:gd name="connsiteY6" fmla="*/ 1252175 h 1991647"/>
                    <a:gd name="connsiteX7" fmla="*/ 2146852 w 3753016"/>
                    <a:gd name="connsiteY7" fmla="*/ 1991647 h 1991647"/>
                    <a:gd name="connsiteX8" fmla="*/ 3753016 w 3753016"/>
                    <a:gd name="connsiteY8" fmla="*/ 1506617 h 1991647"/>
                    <a:gd name="connsiteX9" fmla="*/ 2409244 w 3753016"/>
                    <a:gd name="connsiteY9" fmla="*/ 1299884 h 1991647"/>
                    <a:gd name="connsiteX10" fmla="*/ 755373 w 3753016"/>
                    <a:gd name="connsiteY10" fmla="*/ 878464 h 1991647"/>
                    <a:gd name="connsiteX11" fmla="*/ 1311965 w 3753016"/>
                    <a:gd name="connsiteY11" fmla="*/ 671729 h 1991647"/>
                    <a:gd name="connsiteX0" fmla="*/ 1311965 w 3753016"/>
                    <a:gd name="connsiteY0" fmla="*/ 671729 h 1991647"/>
                    <a:gd name="connsiteX1" fmla="*/ 699714 w 3753016"/>
                    <a:gd name="connsiteY1" fmla="*/ 99235 h 1991647"/>
                    <a:gd name="connsiteX2" fmla="*/ 453224 w 3753016"/>
                    <a:gd name="connsiteY2" fmla="*/ 27675 h 1991647"/>
                    <a:gd name="connsiteX3" fmla="*/ 127221 w 3753016"/>
                    <a:gd name="connsiteY3" fmla="*/ 67430 h 1991647"/>
                    <a:gd name="connsiteX4" fmla="*/ 166977 w 3753016"/>
                    <a:gd name="connsiteY4" fmla="*/ 178748 h 1991647"/>
                    <a:gd name="connsiteX5" fmla="*/ 0 w 3753016"/>
                    <a:gd name="connsiteY5" fmla="*/ 226457 h 1991647"/>
                    <a:gd name="connsiteX6" fmla="*/ 811033 w 3753016"/>
                    <a:gd name="connsiteY6" fmla="*/ 1252175 h 1991647"/>
                    <a:gd name="connsiteX7" fmla="*/ 2146852 w 3753016"/>
                    <a:gd name="connsiteY7" fmla="*/ 1991647 h 1991647"/>
                    <a:gd name="connsiteX8" fmla="*/ 3753016 w 3753016"/>
                    <a:gd name="connsiteY8" fmla="*/ 1506617 h 1991647"/>
                    <a:gd name="connsiteX9" fmla="*/ 2409244 w 3753016"/>
                    <a:gd name="connsiteY9" fmla="*/ 1299884 h 1991647"/>
                    <a:gd name="connsiteX10" fmla="*/ 755373 w 3753016"/>
                    <a:gd name="connsiteY10" fmla="*/ 878464 h 1991647"/>
                    <a:gd name="connsiteX11" fmla="*/ 1311965 w 3753016"/>
                    <a:gd name="connsiteY11" fmla="*/ 671729 h 1991647"/>
                    <a:gd name="connsiteX0" fmla="*/ 1311965 w 3753016"/>
                    <a:gd name="connsiteY0" fmla="*/ 671729 h 1991647"/>
                    <a:gd name="connsiteX1" fmla="*/ 699714 w 3753016"/>
                    <a:gd name="connsiteY1" fmla="*/ 99235 h 1991647"/>
                    <a:gd name="connsiteX2" fmla="*/ 453224 w 3753016"/>
                    <a:gd name="connsiteY2" fmla="*/ 27675 h 1991647"/>
                    <a:gd name="connsiteX3" fmla="*/ 127221 w 3753016"/>
                    <a:gd name="connsiteY3" fmla="*/ 67430 h 1991647"/>
                    <a:gd name="connsiteX4" fmla="*/ 0 w 3753016"/>
                    <a:gd name="connsiteY4" fmla="*/ 226457 h 1991647"/>
                    <a:gd name="connsiteX5" fmla="*/ 811033 w 3753016"/>
                    <a:gd name="connsiteY5" fmla="*/ 1252175 h 1991647"/>
                    <a:gd name="connsiteX6" fmla="*/ 2146852 w 3753016"/>
                    <a:gd name="connsiteY6" fmla="*/ 1991647 h 1991647"/>
                    <a:gd name="connsiteX7" fmla="*/ 3753016 w 3753016"/>
                    <a:gd name="connsiteY7" fmla="*/ 1506617 h 1991647"/>
                    <a:gd name="connsiteX8" fmla="*/ 2409244 w 3753016"/>
                    <a:gd name="connsiteY8" fmla="*/ 1299884 h 1991647"/>
                    <a:gd name="connsiteX9" fmla="*/ 755373 w 3753016"/>
                    <a:gd name="connsiteY9" fmla="*/ 878464 h 1991647"/>
                    <a:gd name="connsiteX10" fmla="*/ 1311965 w 3753016"/>
                    <a:gd name="connsiteY10" fmla="*/ 671729 h 1991647"/>
                    <a:gd name="connsiteX0" fmla="*/ 1311965 w 3753016"/>
                    <a:gd name="connsiteY0" fmla="*/ 671729 h 1991647"/>
                    <a:gd name="connsiteX1" fmla="*/ 699714 w 3753016"/>
                    <a:gd name="connsiteY1" fmla="*/ 99235 h 1991647"/>
                    <a:gd name="connsiteX2" fmla="*/ 453224 w 3753016"/>
                    <a:gd name="connsiteY2" fmla="*/ 27675 h 1991647"/>
                    <a:gd name="connsiteX3" fmla="*/ 127221 w 3753016"/>
                    <a:gd name="connsiteY3" fmla="*/ 67430 h 1991647"/>
                    <a:gd name="connsiteX4" fmla="*/ 0 w 3753016"/>
                    <a:gd name="connsiteY4" fmla="*/ 226457 h 1991647"/>
                    <a:gd name="connsiteX5" fmla="*/ 811033 w 3753016"/>
                    <a:gd name="connsiteY5" fmla="*/ 1252175 h 1991647"/>
                    <a:gd name="connsiteX6" fmla="*/ 2146852 w 3753016"/>
                    <a:gd name="connsiteY6" fmla="*/ 1991647 h 1991647"/>
                    <a:gd name="connsiteX7" fmla="*/ 3753016 w 3753016"/>
                    <a:gd name="connsiteY7" fmla="*/ 1506617 h 1991647"/>
                    <a:gd name="connsiteX8" fmla="*/ 2409244 w 3753016"/>
                    <a:gd name="connsiteY8" fmla="*/ 1299884 h 1991647"/>
                    <a:gd name="connsiteX9" fmla="*/ 755373 w 3753016"/>
                    <a:gd name="connsiteY9" fmla="*/ 878464 h 1991647"/>
                    <a:gd name="connsiteX10" fmla="*/ 1311965 w 3753016"/>
                    <a:gd name="connsiteY10" fmla="*/ 671729 h 1991647"/>
                    <a:gd name="connsiteX0" fmla="*/ 1311965 w 3753016"/>
                    <a:gd name="connsiteY0" fmla="*/ 671729 h 1991647"/>
                    <a:gd name="connsiteX1" fmla="*/ 699714 w 3753016"/>
                    <a:gd name="connsiteY1" fmla="*/ 99235 h 1991647"/>
                    <a:gd name="connsiteX2" fmla="*/ 453224 w 3753016"/>
                    <a:gd name="connsiteY2" fmla="*/ 27675 h 1991647"/>
                    <a:gd name="connsiteX3" fmla="*/ 127221 w 3753016"/>
                    <a:gd name="connsiteY3" fmla="*/ 67430 h 1991647"/>
                    <a:gd name="connsiteX4" fmla="*/ 0 w 3753016"/>
                    <a:gd name="connsiteY4" fmla="*/ 226457 h 1991647"/>
                    <a:gd name="connsiteX5" fmla="*/ 811033 w 3753016"/>
                    <a:gd name="connsiteY5" fmla="*/ 1252175 h 1991647"/>
                    <a:gd name="connsiteX6" fmla="*/ 2146852 w 3753016"/>
                    <a:gd name="connsiteY6" fmla="*/ 1991647 h 1991647"/>
                    <a:gd name="connsiteX7" fmla="*/ 3753016 w 3753016"/>
                    <a:gd name="connsiteY7" fmla="*/ 1506617 h 1991647"/>
                    <a:gd name="connsiteX8" fmla="*/ 2409244 w 3753016"/>
                    <a:gd name="connsiteY8" fmla="*/ 1299884 h 1991647"/>
                    <a:gd name="connsiteX9" fmla="*/ 755373 w 3753016"/>
                    <a:gd name="connsiteY9" fmla="*/ 878464 h 1991647"/>
                    <a:gd name="connsiteX10" fmla="*/ 1311965 w 3753016"/>
                    <a:gd name="connsiteY10" fmla="*/ 671729 h 1991647"/>
                    <a:gd name="connsiteX0" fmla="*/ 1311965 w 3753016"/>
                    <a:gd name="connsiteY0" fmla="*/ 671729 h 1991647"/>
                    <a:gd name="connsiteX1" fmla="*/ 699714 w 3753016"/>
                    <a:gd name="connsiteY1" fmla="*/ 99235 h 1991647"/>
                    <a:gd name="connsiteX2" fmla="*/ 453224 w 3753016"/>
                    <a:gd name="connsiteY2" fmla="*/ 27675 h 1991647"/>
                    <a:gd name="connsiteX3" fmla="*/ 127221 w 3753016"/>
                    <a:gd name="connsiteY3" fmla="*/ 67430 h 1991647"/>
                    <a:gd name="connsiteX4" fmla="*/ 0 w 3753016"/>
                    <a:gd name="connsiteY4" fmla="*/ 226457 h 1991647"/>
                    <a:gd name="connsiteX5" fmla="*/ 811033 w 3753016"/>
                    <a:gd name="connsiteY5" fmla="*/ 1252175 h 1991647"/>
                    <a:gd name="connsiteX6" fmla="*/ 2146852 w 3753016"/>
                    <a:gd name="connsiteY6" fmla="*/ 1991647 h 1991647"/>
                    <a:gd name="connsiteX7" fmla="*/ 3753016 w 3753016"/>
                    <a:gd name="connsiteY7" fmla="*/ 1506617 h 1991647"/>
                    <a:gd name="connsiteX8" fmla="*/ 2409244 w 3753016"/>
                    <a:gd name="connsiteY8" fmla="*/ 1299884 h 1991647"/>
                    <a:gd name="connsiteX9" fmla="*/ 755373 w 3753016"/>
                    <a:gd name="connsiteY9" fmla="*/ 878464 h 1991647"/>
                    <a:gd name="connsiteX10" fmla="*/ 1311965 w 3753016"/>
                    <a:gd name="connsiteY10" fmla="*/ 671729 h 1991647"/>
                    <a:gd name="connsiteX0" fmla="*/ 1337304 w 3778355"/>
                    <a:gd name="connsiteY0" fmla="*/ 671729 h 1991647"/>
                    <a:gd name="connsiteX1" fmla="*/ 725053 w 3778355"/>
                    <a:gd name="connsiteY1" fmla="*/ 99235 h 1991647"/>
                    <a:gd name="connsiteX2" fmla="*/ 478563 w 3778355"/>
                    <a:gd name="connsiteY2" fmla="*/ 27675 h 1991647"/>
                    <a:gd name="connsiteX3" fmla="*/ 152560 w 3778355"/>
                    <a:gd name="connsiteY3" fmla="*/ 67430 h 1991647"/>
                    <a:gd name="connsiteX4" fmla="*/ 232072 w 3778355"/>
                    <a:gd name="connsiteY4" fmla="*/ 186702 h 1991647"/>
                    <a:gd name="connsiteX5" fmla="*/ 25339 w 3778355"/>
                    <a:gd name="connsiteY5" fmla="*/ 226457 h 1991647"/>
                    <a:gd name="connsiteX6" fmla="*/ 836372 w 3778355"/>
                    <a:gd name="connsiteY6" fmla="*/ 1252175 h 1991647"/>
                    <a:gd name="connsiteX7" fmla="*/ 2172191 w 3778355"/>
                    <a:gd name="connsiteY7" fmla="*/ 1991647 h 1991647"/>
                    <a:gd name="connsiteX8" fmla="*/ 3778355 w 3778355"/>
                    <a:gd name="connsiteY8" fmla="*/ 1506617 h 1991647"/>
                    <a:gd name="connsiteX9" fmla="*/ 2434583 w 3778355"/>
                    <a:gd name="connsiteY9" fmla="*/ 1299884 h 1991647"/>
                    <a:gd name="connsiteX10" fmla="*/ 780712 w 3778355"/>
                    <a:gd name="connsiteY10" fmla="*/ 878464 h 1991647"/>
                    <a:gd name="connsiteX11" fmla="*/ 1337304 w 3778355"/>
                    <a:gd name="connsiteY11" fmla="*/ 671729 h 1991647"/>
                    <a:gd name="connsiteX0" fmla="*/ 1311965 w 3753016"/>
                    <a:gd name="connsiteY0" fmla="*/ 671729 h 1991647"/>
                    <a:gd name="connsiteX1" fmla="*/ 699714 w 3753016"/>
                    <a:gd name="connsiteY1" fmla="*/ 99235 h 1991647"/>
                    <a:gd name="connsiteX2" fmla="*/ 453224 w 3753016"/>
                    <a:gd name="connsiteY2" fmla="*/ 27675 h 1991647"/>
                    <a:gd name="connsiteX3" fmla="*/ 127221 w 3753016"/>
                    <a:gd name="connsiteY3" fmla="*/ 67430 h 1991647"/>
                    <a:gd name="connsiteX4" fmla="*/ 206733 w 3753016"/>
                    <a:gd name="connsiteY4" fmla="*/ 186702 h 1991647"/>
                    <a:gd name="connsiteX5" fmla="*/ 0 w 3753016"/>
                    <a:gd name="connsiteY5" fmla="*/ 226457 h 1991647"/>
                    <a:gd name="connsiteX6" fmla="*/ 811033 w 3753016"/>
                    <a:gd name="connsiteY6" fmla="*/ 1252175 h 1991647"/>
                    <a:gd name="connsiteX7" fmla="*/ 2146852 w 3753016"/>
                    <a:gd name="connsiteY7" fmla="*/ 1991647 h 1991647"/>
                    <a:gd name="connsiteX8" fmla="*/ 3753016 w 3753016"/>
                    <a:gd name="connsiteY8" fmla="*/ 1506617 h 1991647"/>
                    <a:gd name="connsiteX9" fmla="*/ 2409244 w 3753016"/>
                    <a:gd name="connsiteY9" fmla="*/ 1299884 h 1991647"/>
                    <a:gd name="connsiteX10" fmla="*/ 755373 w 3753016"/>
                    <a:gd name="connsiteY10" fmla="*/ 878464 h 1991647"/>
                    <a:gd name="connsiteX11" fmla="*/ 1311965 w 3753016"/>
                    <a:gd name="connsiteY11" fmla="*/ 671729 h 1991647"/>
                    <a:gd name="connsiteX0" fmla="*/ 1311965 w 3753016"/>
                    <a:gd name="connsiteY0" fmla="*/ 671729 h 1991647"/>
                    <a:gd name="connsiteX1" fmla="*/ 699714 w 3753016"/>
                    <a:gd name="connsiteY1" fmla="*/ 99235 h 1991647"/>
                    <a:gd name="connsiteX2" fmla="*/ 453224 w 3753016"/>
                    <a:gd name="connsiteY2" fmla="*/ 27675 h 1991647"/>
                    <a:gd name="connsiteX3" fmla="*/ 127221 w 3753016"/>
                    <a:gd name="connsiteY3" fmla="*/ 67430 h 1991647"/>
                    <a:gd name="connsiteX4" fmla="*/ 166977 w 3753016"/>
                    <a:gd name="connsiteY4" fmla="*/ 154897 h 1991647"/>
                    <a:gd name="connsiteX5" fmla="*/ 0 w 3753016"/>
                    <a:gd name="connsiteY5" fmla="*/ 226457 h 1991647"/>
                    <a:gd name="connsiteX6" fmla="*/ 811033 w 3753016"/>
                    <a:gd name="connsiteY6" fmla="*/ 1252175 h 1991647"/>
                    <a:gd name="connsiteX7" fmla="*/ 2146852 w 3753016"/>
                    <a:gd name="connsiteY7" fmla="*/ 1991647 h 1991647"/>
                    <a:gd name="connsiteX8" fmla="*/ 3753016 w 3753016"/>
                    <a:gd name="connsiteY8" fmla="*/ 1506617 h 1991647"/>
                    <a:gd name="connsiteX9" fmla="*/ 2409244 w 3753016"/>
                    <a:gd name="connsiteY9" fmla="*/ 1299884 h 1991647"/>
                    <a:gd name="connsiteX10" fmla="*/ 755373 w 3753016"/>
                    <a:gd name="connsiteY10" fmla="*/ 878464 h 1991647"/>
                    <a:gd name="connsiteX11" fmla="*/ 1311965 w 3753016"/>
                    <a:gd name="connsiteY11" fmla="*/ 671729 h 1991647"/>
                    <a:gd name="connsiteX0" fmla="*/ 1311965 w 3753016"/>
                    <a:gd name="connsiteY0" fmla="*/ 671729 h 1991647"/>
                    <a:gd name="connsiteX1" fmla="*/ 699714 w 3753016"/>
                    <a:gd name="connsiteY1" fmla="*/ 99235 h 1991647"/>
                    <a:gd name="connsiteX2" fmla="*/ 453224 w 3753016"/>
                    <a:gd name="connsiteY2" fmla="*/ 27675 h 1991647"/>
                    <a:gd name="connsiteX3" fmla="*/ 127221 w 3753016"/>
                    <a:gd name="connsiteY3" fmla="*/ 67430 h 1991647"/>
                    <a:gd name="connsiteX4" fmla="*/ 166977 w 3753016"/>
                    <a:gd name="connsiteY4" fmla="*/ 154897 h 1991647"/>
                    <a:gd name="connsiteX5" fmla="*/ 0 w 3753016"/>
                    <a:gd name="connsiteY5" fmla="*/ 226457 h 1991647"/>
                    <a:gd name="connsiteX6" fmla="*/ 818984 w 3753016"/>
                    <a:gd name="connsiteY6" fmla="*/ 1347591 h 1991647"/>
                    <a:gd name="connsiteX7" fmla="*/ 2146852 w 3753016"/>
                    <a:gd name="connsiteY7" fmla="*/ 1991647 h 1991647"/>
                    <a:gd name="connsiteX8" fmla="*/ 3753016 w 3753016"/>
                    <a:gd name="connsiteY8" fmla="*/ 1506617 h 1991647"/>
                    <a:gd name="connsiteX9" fmla="*/ 2409244 w 3753016"/>
                    <a:gd name="connsiteY9" fmla="*/ 1299884 h 1991647"/>
                    <a:gd name="connsiteX10" fmla="*/ 755373 w 3753016"/>
                    <a:gd name="connsiteY10" fmla="*/ 878464 h 1991647"/>
                    <a:gd name="connsiteX11" fmla="*/ 1311965 w 3753016"/>
                    <a:gd name="connsiteY11" fmla="*/ 671729 h 1991647"/>
                    <a:gd name="connsiteX0" fmla="*/ 1311965 w 3753016"/>
                    <a:gd name="connsiteY0" fmla="*/ 671729 h 1991647"/>
                    <a:gd name="connsiteX1" fmla="*/ 699714 w 3753016"/>
                    <a:gd name="connsiteY1" fmla="*/ 99235 h 1991647"/>
                    <a:gd name="connsiteX2" fmla="*/ 453224 w 3753016"/>
                    <a:gd name="connsiteY2" fmla="*/ 27675 h 1991647"/>
                    <a:gd name="connsiteX3" fmla="*/ 127221 w 3753016"/>
                    <a:gd name="connsiteY3" fmla="*/ 67430 h 1991647"/>
                    <a:gd name="connsiteX4" fmla="*/ 166977 w 3753016"/>
                    <a:gd name="connsiteY4" fmla="*/ 154897 h 1991647"/>
                    <a:gd name="connsiteX5" fmla="*/ 0 w 3753016"/>
                    <a:gd name="connsiteY5" fmla="*/ 226457 h 1991647"/>
                    <a:gd name="connsiteX6" fmla="*/ 818984 w 3753016"/>
                    <a:gd name="connsiteY6" fmla="*/ 1347591 h 1991647"/>
                    <a:gd name="connsiteX7" fmla="*/ 2146852 w 3753016"/>
                    <a:gd name="connsiteY7" fmla="*/ 1991647 h 1991647"/>
                    <a:gd name="connsiteX8" fmla="*/ 3753016 w 3753016"/>
                    <a:gd name="connsiteY8" fmla="*/ 1506617 h 1991647"/>
                    <a:gd name="connsiteX9" fmla="*/ 2409244 w 3753016"/>
                    <a:gd name="connsiteY9" fmla="*/ 1299884 h 1991647"/>
                    <a:gd name="connsiteX10" fmla="*/ 755373 w 3753016"/>
                    <a:gd name="connsiteY10" fmla="*/ 878464 h 1991647"/>
                    <a:gd name="connsiteX11" fmla="*/ 1311965 w 3753016"/>
                    <a:gd name="connsiteY11" fmla="*/ 671729 h 1991647"/>
                    <a:gd name="connsiteX0" fmla="*/ 1311965 w 3753016"/>
                    <a:gd name="connsiteY0" fmla="*/ 671729 h 1928037"/>
                    <a:gd name="connsiteX1" fmla="*/ 699714 w 3753016"/>
                    <a:gd name="connsiteY1" fmla="*/ 99235 h 1928037"/>
                    <a:gd name="connsiteX2" fmla="*/ 453224 w 3753016"/>
                    <a:gd name="connsiteY2" fmla="*/ 27675 h 1928037"/>
                    <a:gd name="connsiteX3" fmla="*/ 127221 w 3753016"/>
                    <a:gd name="connsiteY3" fmla="*/ 67430 h 1928037"/>
                    <a:gd name="connsiteX4" fmla="*/ 166977 w 3753016"/>
                    <a:gd name="connsiteY4" fmla="*/ 154897 h 1928037"/>
                    <a:gd name="connsiteX5" fmla="*/ 0 w 3753016"/>
                    <a:gd name="connsiteY5" fmla="*/ 226457 h 1928037"/>
                    <a:gd name="connsiteX6" fmla="*/ 818984 w 3753016"/>
                    <a:gd name="connsiteY6" fmla="*/ 1347591 h 1928037"/>
                    <a:gd name="connsiteX7" fmla="*/ 2011680 w 3753016"/>
                    <a:gd name="connsiteY7" fmla="*/ 1928037 h 1928037"/>
                    <a:gd name="connsiteX8" fmla="*/ 3753016 w 3753016"/>
                    <a:gd name="connsiteY8" fmla="*/ 1506617 h 1928037"/>
                    <a:gd name="connsiteX9" fmla="*/ 2409244 w 3753016"/>
                    <a:gd name="connsiteY9" fmla="*/ 1299884 h 1928037"/>
                    <a:gd name="connsiteX10" fmla="*/ 755373 w 3753016"/>
                    <a:gd name="connsiteY10" fmla="*/ 878464 h 1928037"/>
                    <a:gd name="connsiteX11" fmla="*/ 1311965 w 3753016"/>
                    <a:gd name="connsiteY11" fmla="*/ 671729 h 1928037"/>
                    <a:gd name="connsiteX0" fmla="*/ 1311965 w 3753016"/>
                    <a:gd name="connsiteY0" fmla="*/ 671729 h 1928037"/>
                    <a:gd name="connsiteX1" fmla="*/ 699714 w 3753016"/>
                    <a:gd name="connsiteY1" fmla="*/ 99235 h 1928037"/>
                    <a:gd name="connsiteX2" fmla="*/ 453224 w 3753016"/>
                    <a:gd name="connsiteY2" fmla="*/ 27675 h 1928037"/>
                    <a:gd name="connsiteX3" fmla="*/ 127221 w 3753016"/>
                    <a:gd name="connsiteY3" fmla="*/ 67430 h 1928037"/>
                    <a:gd name="connsiteX4" fmla="*/ 166977 w 3753016"/>
                    <a:gd name="connsiteY4" fmla="*/ 154897 h 1928037"/>
                    <a:gd name="connsiteX5" fmla="*/ 0 w 3753016"/>
                    <a:gd name="connsiteY5" fmla="*/ 226457 h 1928037"/>
                    <a:gd name="connsiteX6" fmla="*/ 818984 w 3753016"/>
                    <a:gd name="connsiteY6" fmla="*/ 1347591 h 1928037"/>
                    <a:gd name="connsiteX7" fmla="*/ 2011680 w 3753016"/>
                    <a:gd name="connsiteY7" fmla="*/ 1928037 h 1928037"/>
                    <a:gd name="connsiteX8" fmla="*/ 3753016 w 3753016"/>
                    <a:gd name="connsiteY8" fmla="*/ 1506617 h 1928037"/>
                    <a:gd name="connsiteX9" fmla="*/ 2409244 w 3753016"/>
                    <a:gd name="connsiteY9" fmla="*/ 1299884 h 1928037"/>
                    <a:gd name="connsiteX10" fmla="*/ 755373 w 3753016"/>
                    <a:gd name="connsiteY10" fmla="*/ 878464 h 1928037"/>
                    <a:gd name="connsiteX11" fmla="*/ 1311965 w 3753016"/>
                    <a:gd name="connsiteY11" fmla="*/ 671729 h 1928037"/>
                    <a:gd name="connsiteX0" fmla="*/ 1311965 w 3753016"/>
                    <a:gd name="connsiteY0" fmla="*/ 671729 h 1929647"/>
                    <a:gd name="connsiteX1" fmla="*/ 699714 w 3753016"/>
                    <a:gd name="connsiteY1" fmla="*/ 99235 h 1929647"/>
                    <a:gd name="connsiteX2" fmla="*/ 453224 w 3753016"/>
                    <a:gd name="connsiteY2" fmla="*/ 27675 h 1929647"/>
                    <a:gd name="connsiteX3" fmla="*/ 127221 w 3753016"/>
                    <a:gd name="connsiteY3" fmla="*/ 67430 h 1929647"/>
                    <a:gd name="connsiteX4" fmla="*/ 166977 w 3753016"/>
                    <a:gd name="connsiteY4" fmla="*/ 154897 h 1929647"/>
                    <a:gd name="connsiteX5" fmla="*/ 0 w 3753016"/>
                    <a:gd name="connsiteY5" fmla="*/ 226457 h 1929647"/>
                    <a:gd name="connsiteX6" fmla="*/ 818984 w 3753016"/>
                    <a:gd name="connsiteY6" fmla="*/ 1347591 h 1929647"/>
                    <a:gd name="connsiteX7" fmla="*/ 2011680 w 3753016"/>
                    <a:gd name="connsiteY7" fmla="*/ 1928037 h 1929647"/>
                    <a:gd name="connsiteX8" fmla="*/ 3753016 w 3753016"/>
                    <a:gd name="connsiteY8" fmla="*/ 1506617 h 1929647"/>
                    <a:gd name="connsiteX9" fmla="*/ 2409244 w 3753016"/>
                    <a:gd name="connsiteY9" fmla="*/ 1299884 h 1929647"/>
                    <a:gd name="connsiteX10" fmla="*/ 755373 w 3753016"/>
                    <a:gd name="connsiteY10" fmla="*/ 878464 h 1929647"/>
                    <a:gd name="connsiteX11" fmla="*/ 1311965 w 3753016"/>
                    <a:gd name="connsiteY11" fmla="*/ 671729 h 192964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3753016" h="1929647">
                      <a:moveTo>
                        <a:pt x="1311965" y="671729"/>
                      </a:moveTo>
                      <a:cubicBezTo>
                        <a:pt x="1166191" y="480897"/>
                        <a:pt x="893195" y="-35936"/>
                        <a:pt x="699714" y="99235"/>
                      </a:cubicBezTo>
                      <a:cubicBezTo>
                        <a:pt x="667909" y="136342"/>
                        <a:pt x="636104" y="-73042"/>
                        <a:pt x="453224" y="27675"/>
                      </a:cubicBezTo>
                      <a:cubicBezTo>
                        <a:pt x="360459" y="32976"/>
                        <a:pt x="331304" y="-57141"/>
                        <a:pt x="127221" y="67430"/>
                      </a:cubicBezTo>
                      <a:cubicBezTo>
                        <a:pt x="74212" y="88634"/>
                        <a:pt x="188181" y="128392"/>
                        <a:pt x="166977" y="154897"/>
                      </a:cubicBezTo>
                      <a:cubicBezTo>
                        <a:pt x="145773" y="181402"/>
                        <a:pt x="70236" y="131041"/>
                        <a:pt x="0" y="226457"/>
                      </a:cubicBezTo>
                      <a:cubicBezTo>
                        <a:pt x="272995" y="600168"/>
                        <a:pt x="673210" y="1283981"/>
                        <a:pt x="818984" y="1347591"/>
                      </a:cubicBezTo>
                      <a:cubicBezTo>
                        <a:pt x="1216549" y="1541073"/>
                        <a:pt x="1741336" y="1885630"/>
                        <a:pt x="2011680" y="1928037"/>
                      </a:cubicBezTo>
                      <a:cubicBezTo>
                        <a:pt x="2266121" y="1954542"/>
                        <a:pt x="3172571" y="1647090"/>
                        <a:pt x="3753016" y="1506617"/>
                      </a:cubicBezTo>
                      <a:cubicBezTo>
                        <a:pt x="3697357" y="1407226"/>
                        <a:pt x="3208351" y="1168688"/>
                        <a:pt x="2409244" y="1299884"/>
                      </a:cubicBezTo>
                      <a:cubicBezTo>
                        <a:pt x="489003" y="1295909"/>
                        <a:pt x="734169" y="972555"/>
                        <a:pt x="755373" y="878464"/>
                      </a:cubicBezTo>
                      <a:cubicBezTo>
                        <a:pt x="816333" y="727390"/>
                        <a:pt x="1115833" y="695583"/>
                        <a:pt x="1311965" y="671729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/>
                </a:p>
              </p:txBody>
            </p:sp>
          </p:grpSp>
          <p:sp>
            <p:nvSpPr>
              <p:cNvPr id="47" name="직사각형 85">
                <a:extLst>
                  <a:ext uri="{FF2B5EF4-FFF2-40B4-BE49-F238E27FC236}">
                    <a16:creationId xmlns:a16="http://schemas.microsoft.com/office/drawing/2014/main" id="{CDB530CE-FB70-4422-9F82-BF529DD374DE}"/>
                  </a:ext>
                </a:extLst>
              </p:cNvPr>
              <p:cNvSpPr/>
              <p:nvPr/>
            </p:nvSpPr>
            <p:spPr>
              <a:xfrm rot="19296495">
                <a:off x="1901289" y="2421398"/>
                <a:ext cx="285737" cy="709307"/>
              </a:xfrm>
              <a:prstGeom prst="rect">
                <a:avLst/>
              </a:prstGeom>
              <a:solidFill>
                <a:schemeClr val="accent4">
                  <a:lumMod val="75000"/>
                </a:schemeClr>
              </a:solidFill>
              <a:ln>
                <a:noFill/>
              </a:ln>
              <a:effectLst>
                <a:outerShdw blurRad="50800" dist="50800" dir="5400000" algn="ctr" rotWithShape="0">
                  <a:srgbClr val="000000">
                    <a:alpha val="22000"/>
                  </a:srgbClr>
                </a:outerShdw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dirty="0"/>
              </a:p>
            </p:txBody>
          </p:sp>
        </p:grpSp>
      </p:grpSp>
      <p:grpSp>
        <p:nvGrpSpPr>
          <p:cNvPr id="89" name="Group 88">
            <a:extLst>
              <a:ext uri="{FF2B5EF4-FFF2-40B4-BE49-F238E27FC236}">
                <a16:creationId xmlns:a16="http://schemas.microsoft.com/office/drawing/2014/main" id="{152EF609-A65C-4E35-8389-F78FE16CCA85}"/>
              </a:ext>
            </a:extLst>
          </p:cNvPr>
          <p:cNvGrpSpPr/>
          <p:nvPr/>
        </p:nvGrpSpPr>
        <p:grpSpPr>
          <a:xfrm>
            <a:off x="5938297" y="2439156"/>
            <a:ext cx="2544566" cy="4087609"/>
            <a:chOff x="7185244" y="414682"/>
            <a:chExt cx="2544566" cy="4087609"/>
          </a:xfrm>
        </p:grpSpPr>
        <p:cxnSp>
          <p:nvCxnSpPr>
            <p:cNvPr id="90" name="Straight Connector 89">
              <a:extLst>
                <a:ext uri="{FF2B5EF4-FFF2-40B4-BE49-F238E27FC236}">
                  <a16:creationId xmlns:a16="http://schemas.microsoft.com/office/drawing/2014/main" id="{ADE8A213-8321-4CC2-B3AE-2B9C37E6888A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8350511" y="1910739"/>
              <a:ext cx="235200" cy="1087981"/>
            </a:xfrm>
            <a:prstGeom prst="line">
              <a:avLst/>
            </a:prstGeom>
            <a:ln w="19050">
              <a:solidFill>
                <a:schemeClr val="accent3"/>
              </a:solidFill>
            </a:ln>
            <a:effectLst>
              <a:outerShdw blurRad="63500" algn="ctr" rotWithShape="0">
                <a:prstClr val="black">
                  <a:alpha val="25000"/>
                </a:prstClr>
              </a:outerShdw>
            </a:effectLst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1" name="Straight Connector 90">
              <a:extLst>
                <a:ext uri="{FF2B5EF4-FFF2-40B4-BE49-F238E27FC236}">
                  <a16:creationId xmlns:a16="http://schemas.microsoft.com/office/drawing/2014/main" id="{0675B6F7-4C1D-4D79-B7EF-8291E0A4DF56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8602980" y="1910735"/>
              <a:ext cx="186689" cy="1076234"/>
            </a:xfrm>
            <a:prstGeom prst="line">
              <a:avLst/>
            </a:prstGeom>
            <a:ln w="19050">
              <a:solidFill>
                <a:schemeClr val="accent3"/>
              </a:solidFill>
            </a:ln>
            <a:effectLst>
              <a:outerShdw blurRad="63500" algn="ctr" rotWithShape="0">
                <a:prstClr val="black">
                  <a:alpha val="25000"/>
                </a:prstClr>
              </a:outerShdw>
            </a:effectLst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2" name="Straight Connector 91">
              <a:extLst>
                <a:ext uri="{FF2B5EF4-FFF2-40B4-BE49-F238E27FC236}">
                  <a16:creationId xmlns:a16="http://schemas.microsoft.com/office/drawing/2014/main" id="{7E213359-E2A7-4799-BA2B-CA29866C7429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8597160" y="1806426"/>
              <a:ext cx="0" cy="1180545"/>
            </a:xfrm>
            <a:prstGeom prst="line">
              <a:avLst/>
            </a:prstGeom>
            <a:ln w="19050">
              <a:solidFill>
                <a:schemeClr val="accent3"/>
              </a:solidFill>
            </a:ln>
            <a:effectLst>
              <a:outerShdw blurRad="63500" algn="ctr" rotWithShape="0">
                <a:prstClr val="black">
                  <a:alpha val="25000"/>
                </a:prstClr>
              </a:outerShdw>
            </a:effectLst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93" name="Group 92">
              <a:extLst>
                <a:ext uri="{FF2B5EF4-FFF2-40B4-BE49-F238E27FC236}">
                  <a16:creationId xmlns:a16="http://schemas.microsoft.com/office/drawing/2014/main" id="{7AA3C222-5E93-4A0B-8660-2BA8657858A1}"/>
                </a:ext>
              </a:extLst>
            </p:cNvPr>
            <p:cNvGrpSpPr/>
            <p:nvPr/>
          </p:nvGrpSpPr>
          <p:grpSpPr>
            <a:xfrm rot="20249457">
              <a:off x="7185244" y="414682"/>
              <a:ext cx="1735282" cy="1729673"/>
              <a:chOff x="8012538" y="961336"/>
              <a:chExt cx="1184376" cy="1180547"/>
            </a:xfrm>
            <a:effectLst/>
          </p:grpSpPr>
          <p:sp>
            <p:nvSpPr>
              <p:cNvPr id="123" name="Freeform: Shape 122">
                <a:extLst>
                  <a:ext uri="{FF2B5EF4-FFF2-40B4-BE49-F238E27FC236}">
                    <a16:creationId xmlns:a16="http://schemas.microsoft.com/office/drawing/2014/main" id="{9FFA6FDD-62F0-45E9-B462-C3CDD10F6661}"/>
                  </a:ext>
                </a:extLst>
              </p:cNvPr>
              <p:cNvSpPr/>
              <p:nvPr/>
            </p:nvSpPr>
            <p:spPr>
              <a:xfrm>
                <a:off x="8012538" y="961336"/>
                <a:ext cx="599207" cy="1180547"/>
              </a:xfrm>
              <a:custGeom>
                <a:avLst/>
                <a:gdLst>
                  <a:gd name="connsiteX0" fmla="*/ 417713 w 666025"/>
                  <a:gd name="connsiteY0" fmla="*/ 1803 h 1312853"/>
                  <a:gd name="connsiteX1" fmla="*/ 648776 w 666025"/>
                  <a:gd name="connsiteY1" fmla="*/ 158461 h 1312853"/>
                  <a:gd name="connsiteX2" fmla="*/ 666025 w 666025"/>
                  <a:gd name="connsiteY2" fmla="*/ 133883 h 1312853"/>
                  <a:gd name="connsiteX3" fmla="*/ 666025 w 666025"/>
                  <a:gd name="connsiteY3" fmla="*/ 1307251 h 1312853"/>
                  <a:gd name="connsiteX4" fmla="*/ 657567 w 666025"/>
                  <a:gd name="connsiteY4" fmla="*/ 1312853 h 1312853"/>
                  <a:gd name="connsiteX5" fmla="*/ 417713 w 666025"/>
                  <a:gd name="connsiteY5" fmla="*/ 1803 h 1312853"/>
                  <a:gd name="connsiteX0" fmla="*/ 417713 w 666025"/>
                  <a:gd name="connsiteY0" fmla="*/ 1803 h 1312853"/>
                  <a:gd name="connsiteX1" fmla="*/ 648776 w 666025"/>
                  <a:gd name="connsiteY1" fmla="*/ 158461 h 1312853"/>
                  <a:gd name="connsiteX2" fmla="*/ 666025 w 666025"/>
                  <a:gd name="connsiteY2" fmla="*/ 133883 h 1312853"/>
                  <a:gd name="connsiteX3" fmla="*/ 666025 w 666025"/>
                  <a:gd name="connsiteY3" fmla="*/ 1307251 h 1312853"/>
                  <a:gd name="connsiteX4" fmla="*/ 657567 w 666025"/>
                  <a:gd name="connsiteY4" fmla="*/ 1312853 h 1312853"/>
                  <a:gd name="connsiteX5" fmla="*/ 417713 w 666025"/>
                  <a:gd name="connsiteY5" fmla="*/ 1803 h 1312853"/>
                  <a:gd name="connsiteX0" fmla="*/ 417713 w 666025"/>
                  <a:gd name="connsiteY0" fmla="*/ 1803 h 1312853"/>
                  <a:gd name="connsiteX1" fmla="*/ 648776 w 666025"/>
                  <a:gd name="connsiteY1" fmla="*/ 158461 h 1312853"/>
                  <a:gd name="connsiteX2" fmla="*/ 666025 w 666025"/>
                  <a:gd name="connsiteY2" fmla="*/ 1307251 h 1312853"/>
                  <a:gd name="connsiteX3" fmla="*/ 657567 w 666025"/>
                  <a:gd name="connsiteY3" fmla="*/ 1312853 h 1312853"/>
                  <a:gd name="connsiteX4" fmla="*/ 417713 w 666025"/>
                  <a:gd name="connsiteY4" fmla="*/ 1803 h 1312853"/>
                  <a:gd name="connsiteX0" fmla="*/ 417713 w 666361"/>
                  <a:gd name="connsiteY0" fmla="*/ 1803 h 1312853"/>
                  <a:gd name="connsiteX1" fmla="*/ 666361 w 666361"/>
                  <a:gd name="connsiteY1" fmla="*/ 167253 h 1312853"/>
                  <a:gd name="connsiteX2" fmla="*/ 666025 w 666361"/>
                  <a:gd name="connsiteY2" fmla="*/ 1307251 h 1312853"/>
                  <a:gd name="connsiteX3" fmla="*/ 657567 w 666361"/>
                  <a:gd name="connsiteY3" fmla="*/ 1312853 h 1312853"/>
                  <a:gd name="connsiteX4" fmla="*/ 417713 w 666361"/>
                  <a:gd name="connsiteY4" fmla="*/ 1803 h 13128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66361" h="1312853">
                    <a:moveTo>
                      <a:pt x="417713" y="1803"/>
                    </a:moveTo>
                    <a:cubicBezTo>
                      <a:pt x="504336" y="11478"/>
                      <a:pt x="605290" y="69294"/>
                      <a:pt x="666361" y="167253"/>
                    </a:cubicBezTo>
                    <a:lnTo>
                      <a:pt x="666025" y="1307251"/>
                    </a:lnTo>
                    <a:lnTo>
                      <a:pt x="657567" y="1312853"/>
                    </a:lnTo>
                    <a:cubicBezTo>
                      <a:pt x="-394158" y="656864"/>
                      <a:pt x="42344" y="-40119"/>
                      <a:pt x="417713" y="1803"/>
                    </a:cubicBezTo>
                    <a:close/>
                  </a:path>
                </a:pathLst>
              </a:custGeom>
              <a:gradFill flip="none" rotWithShape="1">
                <a:gsLst>
                  <a:gs pos="25000">
                    <a:schemeClr val="accent3">
                      <a:lumMod val="80000"/>
                    </a:schemeClr>
                  </a:gs>
                  <a:gs pos="0">
                    <a:schemeClr val="accent3">
                      <a:lumMod val="75000"/>
                    </a:schemeClr>
                  </a:gs>
                  <a:gs pos="100000">
                    <a:schemeClr val="accent3">
                      <a:lumMod val="90000"/>
                    </a:schemeClr>
                  </a:gs>
                </a:gsLst>
                <a:lin ang="10800000" scaled="1"/>
                <a:tileRect/>
              </a:gradFill>
              <a:ln>
                <a:noFill/>
              </a:ln>
              <a:effectLst>
                <a:outerShdw blurRad="317500" dist="12700" dir="16200000" rotWithShape="0">
                  <a:prstClr val="black">
                    <a:alpha val="15000"/>
                  </a:prstClr>
                </a:outerShdw>
              </a:effectLst>
            </p:spPr>
            <p:txBody>
    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en-US" sz="2701" dirty="0"/>
              </a:p>
            </p:txBody>
          </p:sp>
          <p:sp>
            <p:nvSpPr>
              <p:cNvPr id="124" name="Freeform: Shape 123">
                <a:extLst>
                  <a:ext uri="{FF2B5EF4-FFF2-40B4-BE49-F238E27FC236}">
                    <a16:creationId xmlns:a16="http://schemas.microsoft.com/office/drawing/2014/main" id="{ABD43B6F-3998-445D-83B6-1C0644052F30}"/>
                  </a:ext>
                </a:extLst>
              </p:cNvPr>
              <p:cNvSpPr/>
              <p:nvPr/>
            </p:nvSpPr>
            <p:spPr>
              <a:xfrm flipH="1">
                <a:off x="8597707" y="961336"/>
                <a:ext cx="599207" cy="1180547"/>
              </a:xfrm>
              <a:custGeom>
                <a:avLst/>
                <a:gdLst>
                  <a:gd name="connsiteX0" fmla="*/ 417713 w 666025"/>
                  <a:gd name="connsiteY0" fmla="*/ 1803 h 1312853"/>
                  <a:gd name="connsiteX1" fmla="*/ 648776 w 666025"/>
                  <a:gd name="connsiteY1" fmla="*/ 158461 h 1312853"/>
                  <a:gd name="connsiteX2" fmla="*/ 666025 w 666025"/>
                  <a:gd name="connsiteY2" fmla="*/ 133883 h 1312853"/>
                  <a:gd name="connsiteX3" fmla="*/ 666025 w 666025"/>
                  <a:gd name="connsiteY3" fmla="*/ 1307251 h 1312853"/>
                  <a:gd name="connsiteX4" fmla="*/ 657567 w 666025"/>
                  <a:gd name="connsiteY4" fmla="*/ 1312853 h 1312853"/>
                  <a:gd name="connsiteX5" fmla="*/ 417713 w 666025"/>
                  <a:gd name="connsiteY5" fmla="*/ 1803 h 1312853"/>
                  <a:gd name="connsiteX0" fmla="*/ 417713 w 666025"/>
                  <a:gd name="connsiteY0" fmla="*/ 1803 h 1312853"/>
                  <a:gd name="connsiteX1" fmla="*/ 648776 w 666025"/>
                  <a:gd name="connsiteY1" fmla="*/ 158461 h 1312853"/>
                  <a:gd name="connsiteX2" fmla="*/ 666025 w 666025"/>
                  <a:gd name="connsiteY2" fmla="*/ 133883 h 1312853"/>
                  <a:gd name="connsiteX3" fmla="*/ 666025 w 666025"/>
                  <a:gd name="connsiteY3" fmla="*/ 1307251 h 1312853"/>
                  <a:gd name="connsiteX4" fmla="*/ 657567 w 666025"/>
                  <a:gd name="connsiteY4" fmla="*/ 1312853 h 1312853"/>
                  <a:gd name="connsiteX5" fmla="*/ 417713 w 666025"/>
                  <a:gd name="connsiteY5" fmla="*/ 1803 h 1312853"/>
                  <a:gd name="connsiteX0" fmla="*/ 417713 w 666025"/>
                  <a:gd name="connsiteY0" fmla="*/ 1803 h 1312853"/>
                  <a:gd name="connsiteX1" fmla="*/ 648776 w 666025"/>
                  <a:gd name="connsiteY1" fmla="*/ 158461 h 1312853"/>
                  <a:gd name="connsiteX2" fmla="*/ 666025 w 666025"/>
                  <a:gd name="connsiteY2" fmla="*/ 1307251 h 1312853"/>
                  <a:gd name="connsiteX3" fmla="*/ 657567 w 666025"/>
                  <a:gd name="connsiteY3" fmla="*/ 1312853 h 1312853"/>
                  <a:gd name="connsiteX4" fmla="*/ 417713 w 666025"/>
                  <a:gd name="connsiteY4" fmla="*/ 1803 h 1312853"/>
                  <a:gd name="connsiteX0" fmla="*/ 417713 w 666361"/>
                  <a:gd name="connsiteY0" fmla="*/ 1803 h 1312853"/>
                  <a:gd name="connsiteX1" fmla="*/ 666361 w 666361"/>
                  <a:gd name="connsiteY1" fmla="*/ 167253 h 1312853"/>
                  <a:gd name="connsiteX2" fmla="*/ 666025 w 666361"/>
                  <a:gd name="connsiteY2" fmla="*/ 1307251 h 1312853"/>
                  <a:gd name="connsiteX3" fmla="*/ 657567 w 666361"/>
                  <a:gd name="connsiteY3" fmla="*/ 1312853 h 1312853"/>
                  <a:gd name="connsiteX4" fmla="*/ 417713 w 666361"/>
                  <a:gd name="connsiteY4" fmla="*/ 1803 h 13128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66361" h="1312853">
                    <a:moveTo>
                      <a:pt x="417713" y="1803"/>
                    </a:moveTo>
                    <a:cubicBezTo>
                      <a:pt x="504336" y="11478"/>
                      <a:pt x="605290" y="69294"/>
                      <a:pt x="666361" y="167253"/>
                    </a:cubicBezTo>
                    <a:lnTo>
                      <a:pt x="666025" y="1307251"/>
                    </a:lnTo>
                    <a:lnTo>
                      <a:pt x="657567" y="1312853"/>
                    </a:lnTo>
                    <a:cubicBezTo>
                      <a:pt x="-394158" y="656864"/>
                      <a:pt x="42344" y="-40119"/>
                      <a:pt x="417713" y="1803"/>
                    </a:cubicBezTo>
                    <a:close/>
                  </a:path>
                </a:pathLst>
              </a:custGeom>
              <a:gradFill flip="none" rotWithShape="1">
                <a:gsLst>
                  <a:gs pos="75000">
                    <a:schemeClr val="accent3">
                      <a:lumMod val="80000"/>
                    </a:schemeClr>
                  </a:gs>
                  <a:gs pos="0">
                    <a:schemeClr val="accent3">
                      <a:lumMod val="90000"/>
                    </a:schemeClr>
                  </a:gs>
                  <a:gs pos="100000">
                    <a:schemeClr val="accent3">
                      <a:lumMod val="75000"/>
                    </a:schemeClr>
                  </a:gs>
                </a:gsLst>
                <a:lin ang="0" scaled="1"/>
                <a:tileRect/>
              </a:gradFill>
              <a:ln>
                <a:noFill/>
              </a:ln>
              <a:effectLst>
                <a:outerShdw blurRad="317500" dist="12700" dir="16200000" rotWithShape="0">
                  <a:prstClr val="black">
                    <a:alpha val="15000"/>
                  </a:prstClr>
                </a:outerShdw>
              </a:effectLst>
            </p:spPr>
            <p:txBody>
    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en-US" sz="2701" dirty="0"/>
              </a:p>
            </p:txBody>
          </p:sp>
          <p:sp>
            <p:nvSpPr>
              <p:cNvPr id="125" name="Freeform: Shape 124">
                <a:extLst>
                  <a:ext uri="{FF2B5EF4-FFF2-40B4-BE49-F238E27FC236}">
                    <a16:creationId xmlns:a16="http://schemas.microsoft.com/office/drawing/2014/main" id="{E3F7D366-9479-49FD-9049-72472677A9C7}"/>
                  </a:ext>
                </a:extLst>
              </p:cNvPr>
              <p:cNvSpPr/>
              <p:nvPr/>
            </p:nvSpPr>
            <p:spPr>
              <a:xfrm flipH="1">
                <a:off x="8600528" y="961336"/>
                <a:ext cx="358368" cy="1180547"/>
              </a:xfrm>
              <a:custGeom>
                <a:avLst/>
                <a:gdLst>
                  <a:gd name="connsiteX0" fmla="*/ 417713 w 666025"/>
                  <a:gd name="connsiteY0" fmla="*/ 1803 h 1312853"/>
                  <a:gd name="connsiteX1" fmla="*/ 648776 w 666025"/>
                  <a:gd name="connsiteY1" fmla="*/ 158461 h 1312853"/>
                  <a:gd name="connsiteX2" fmla="*/ 666025 w 666025"/>
                  <a:gd name="connsiteY2" fmla="*/ 133883 h 1312853"/>
                  <a:gd name="connsiteX3" fmla="*/ 666025 w 666025"/>
                  <a:gd name="connsiteY3" fmla="*/ 1307251 h 1312853"/>
                  <a:gd name="connsiteX4" fmla="*/ 657567 w 666025"/>
                  <a:gd name="connsiteY4" fmla="*/ 1312853 h 1312853"/>
                  <a:gd name="connsiteX5" fmla="*/ 417713 w 666025"/>
                  <a:gd name="connsiteY5" fmla="*/ 1803 h 1312853"/>
                  <a:gd name="connsiteX0" fmla="*/ 417713 w 666025"/>
                  <a:gd name="connsiteY0" fmla="*/ 1803 h 1312853"/>
                  <a:gd name="connsiteX1" fmla="*/ 648776 w 666025"/>
                  <a:gd name="connsiteY1" fmla="*/ 158461 h 1312853"/>
                  <a:gd name="connsiteX2" fmla="*/ 666025 w 666025"/>
                  <a:gd name="connsiteY2" fmla="*/ 133883 h 1312853"/>
                  <a:gd name="connsiteX3" fmla="*/ 666025 w 666025"/>
                  <a:gd name="connsiteY3" fmla="*/ 1307251 h 1312853"/>
                  <a:gd name="connsiteX4" fmla="*/ 657567 w 666025"/>
                  <a:gd name="connsiteY4" fmla="*/ 1312853 h 1312853"/>
                  <a:gd name="connsiteX5" fmla="*/ 417713 w 666025"/>
                  <a:gd name="connsiteY5" fmla="*/ 1803 h 1312853"/>
                  <a:gd name="connsiteX0" fmla="*/ 417713 w 666025"/>
                  <a:gd name="connsiteY0" fmla="*/ 1803 h 1312853"/>
                  <a:gd name="connsiteX1" fmla="*/ 648776 w 666025"/>
                  <a:gd name="connsiteY1" fmla="*/ 158461 h 1312853"/>
                  <a:gd name="connsiteX2" fmla="*/ 666025 w 666025"/>
                  <a:gd name="connsiteY2" fmla="*/ 1307251 h 1312853"/>
                  <a:gd name="connsiteX3" fmla="*/ 657567 w 666025"/>
                  <a:gd name="connsiteY3" fmla="*/ 1312853 h 1312853"/>
                  <a:gd name="connsiteX4" fmla="*/ 417713 w 666025"/>
                  <a:gd name="connsiteY4" fmla="*/ 1803 h 1312853"/>
                  <a:gd name="connsiteX0" fmla="*/ 417713 w 666361"/>
                  <a:gd name="connsiteY0" fmla="*/ 1803 h 1312853"/>
                  <a:gd name="connsiteX1" fmla="*/ 666361 w 666361"/>
                  <a:gd name="connsiteY1" fmla="*/ 167253 h 1312853"/>
                  <a:gd name="connsiteX2" fmla="*/ 666025 w 666361"/>
                  <a:gd name="connsiteY2" fmla="*/ 1307251 h 1312853"/>
                  <a:gd name="connsiteX3" fmla="*/ 657567 w 666361"/>
                  <a:gd name="connsiteY3" fmla="*/ 1312853 h 1312853"/>
                  <a:gd name="connsiteX4" fmla="*/ 417713 w 666361"/>
                  <a:gd name="connsiteY4" fmla="*/ 1803 h 13128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66361" h="1312853">
                    <a:moveTo>
                      <a:pt x="417713" y="1803"/>
                    </a:moveTo>
                    <a:cubicBezTo>
                      <a:pt x="504336" y="11478"/>
                      <a:pt x="605290" y="69294"/>
                      <a:pt x="666361" y="167253"/>
                    </a:cubicBezTo>
                    <a:lnTo>
                      <a:pt x="666025" y="1307251"/>
                    </a:lnTo>
                    <a:lnTo>
                      <a:pt x="657567" y="1312853"/>
                    </a:lnTo>
                    <a:cubicBezTo>
                      <a:pt x="-394158" y="656864"/>
                      <a:pt x="42344" y="-40119"/>
                      <a:pt x="417713" y="1803"/>
                    </a:cubicBezTo>
                    <a:close/>
                  </a:path>
                </a:pathLst>
              </a:custGeom>
              <a:gradFill flip="none" rotWithShape="1">
                <a:gsLst>
                  <a:gs pos="70000">
                    <a:srgbClr val="FDCC2F"/>
                  </a:gs>
                  <a:gs pos="0">
                    <a:schemeClr val="accent3"/>
                  </a:gs>
                  <a:gs pos="100000">
                    <a:schemeClr val="accent3">
                      <a:lumMod val="80000"/>
                    </a:schemeClr>
                  </a:gs>
                </a:gsLst>
                <a:lin ang="0" scaled="1"/>
                <a:tileRect/>
              </a:gradFill>
              <a:ln>
                <a:noFill/>
              </a:ln>
              <a:effectLst>
                <a:outerShdw blurRad="317500" dist="12700" dir="16200000" rotWithShape="0">
                  <a:prstClr val="black">
                    <a:alpha val="15000"/>
                  </a:prstClr>
                </a:outerShdw>
              </a:effectLst>
            </p:spPr>
            <p:txBody>
    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en-US" sz="2701"/>
              </a:p>
            </p:txBody>
          </p:sp>
          <p:sp>
            <p:nvSpPr>
              <p:cNvPr id="126" name="Freeform: Shape 125">
                <a:extLst>
                  <a:ext uri="{FF2B5EF4-FFF2-40B4-BE49-F238E27FC236}">
                    <a16:creationId xmlns:a16="http://schemas.microsoft.com/office/drawing/2014/main" id="{8D2B5CC3-13F7-40F1-96D1-6B708E9D6A05}"/>
                  </a:ext>
                </a:extLst>
              </p:cNvPr>
              <p:cNvSpPr/>
              <p:nvPr/>
            </p:nvSpPr>
            <p:spPr>
              <a:xfrm>
                <a:off x="8250556" y="961336"/>
                <a:ext cx="358368" cy="1180547"/>
              </a:xfrm>
              <a:custGeom>
                <a:avLst/>
                <a:gdLst>
                  <a:gd name="connsiteX0" fmla="*/ 417713 w 666025"/>
                  <a:gd name="connsiteY0" fmla="*/ 1803 h 1312853"/>
                  <a:gd name="connsiteX1" fmla="*/ 648776 w 666025"/>
                  <a:gd name="connsiteY1" fmla="*/ 158461 h 1312853"/>
                  <a:gd name="connsiteX2" fmla="*/ 666025 w 666025"/>
                  <a:gd name="connsiteY2" fmla="*/ 133883 h 1312853"/>
                  <a:gd name="connsiteX3" fmla="*/ 666025 w 666025"/>
                  <a:gd name="connsiteY3" fmla="*/ 1307251 h 1312853"/>
                  <a:gd name="connsiteX4" fmla="*/ 657567 w 666025"/>
                  <a:gd name="connsiteY4" fmla="*/ 1312853 h 1312853"/>
                  <a:gd name="connsiteX5" fmla="*/ 417713 w 666025"/>
                  <a:gd name="connsiteY5" fmla="*/ 1803 h 1312853"/>
                  <a:gd name="connsiteX0" fmla="*/ 417713 w 666025"/>
                  <a:gd name="connsiteY0" fmla="*/ 1803 h 1312853"/>
                  <a:gd name="connsiteX1" fmla="*/ 648776 w 666025"/>
                  <a:gd name="connsiteY1" fmla="*/ 158461 h 1312853"/>
                  <a:gd name="connsiteX2" fmla="*/ 666025 w 666025"/>
                  <a:gd name="connsiteY2" fmla="*/ 133883 h 1312853"/>
                  <a:gd name="connsiteX3" fmla="*/ 666025 w 666025"/>
                  <a:gd name="connsiteY3" fmla="*/ 1307251 h 1312853"/>
                  <a:gd name="connsiteX4" fmla="*/ 657567 w 666025"/>
                  <a:gd name="connsiteY4" fmla="*/ 1312853 h 1312853"/>
                  <a:gd name="connsiteX5" fmla="*/ 417713 w 666025"/>
                  <a:gd name="connsiteY5" fmla="*/ 1803 h 1312853"/>
                  <a:gd name="connsiteX0" fmla="*/ 417713 w 666025"/>
                  <a:gd name="connsiteY0" fmla="*/ 1803 h 1312853"/>
                  <a:gd name="connsiteX1" fmla="*/ 648776 w 666025"/>
                  <a:gd name="connsiteY1" fmla="*/ 158461 h 1312853"/>
                  <a:gd name="connsiteX2" fmla="*/ 666025 w 666025"/>
                  <a:gd name="connsiteY2" fmla="*/ 1307251 h 1312853"/>
                  <a:gd name="connsiteX3" fmla="*/ 657567 w 666025"/>
                  <a:gd name="connsiteY3" fmla="*/ 1312853 h 1312853"/>
                  <a:gd name="connsiteX4" fmla="*/ 417713 w 666025"/>
                  <a:gd name="connsiteY4" fmla="*/ 1803 h 1312853"/>
                  <a:gd name="connsiteX0" fmla="*/ 417713 w 666361"/>
                  <a:gd name="connsiteY0" fmla="*/ 1803 h 1312853"/>
                  <a:gd name="connsiteX1" fmla="*/ 666361 w 666361"/>
                  <a:gd name="connsiteY1" fmla="*/ 167253 h 1312853"/>
                  <a:gd name="connsiteX2" fmla="*/ 666025 w 666361"/>
                  <a:gd name="connsiteY2" fmla="*/ 1307251 h 1312853"/>
                  <a:gd name="connsiteX3" fmla="*/ 657567 w 666361"/>
                  <a:gd name="connsiteY3" fmla="*/ 1312853 h 1312853"/>
                  <a:gd name="connsiteX4" fmla="*/ 417713 w 666361"/>
                  <a:gd name="connsiteY4" fmla="*/ 1803 h 13128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66361" h="1312853">
                    <a:moveTo>
                      <a:pt x="417713" y="1803"/>
                    </a:moveTo>
                    <a:cubicBezTo>
                      <a:pt x="504336" y="11478"/>
                      <a:pt x="605290" y="69294"/>
                      <a:pt x="666361" y="167253"/>
                    </a:cubicBezTo>
                    <a:lnTo>
                      <a:pt x="666025" y="1307251"/>
                    </a:lnTo>
                    <a:lnTo>
                      <a:pt x="657567" y="1312853"/>
                    </a:lnTo>
                    <a:cubicBezTo>
                      <a:pt x="-394158" y="656864"/>
                      <a:pt x="42344" y="-40119"/>
                      <a:pt x="417713" y="1803"/>
                    </a:cubicBezTo>
                    <a:close/>
                  </a:path>
                </a:pathLst>
              </a:custGeom>
              <a:gradFill flip="none" rotWithShape="1">
                <a:gsLst>
                  <a:gs pos="30000">
                    <a:srgbClr val="FDCE35"/>
                  </a:gs>
                  <a:gs pos="0">
                    <a:schemeClr val="accent3">
                      <a:lumMod val="85000"/>
                    </a:schemeClr>
                  </a:gs>
                  <a:gs pos="100000">
                    <a:schemeClr val="accent3"/>
                  </a:gs>
                </a:gsLst>
                <a:lin ang="10800000" scaled="1"/>
                <a:tileRect/>
              </a:gradFill>
              <a:ln>
                <a:noFill/>
              </a:ln>
              <a:effectLst>
                <a:outerShdw blurRad="317500" dist="12700" dir="16200000" rotWithShape="0">
                  <a:prstClr val="black">
                    <a:alpha val="15000"/>
                  </a:prstClr>
                </a:outerShdw>
              </a:effectLst>
            </p:spPr>
            <p:txBody>
    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en-US" sz="2701" dirty="0"/>
              </a:p>
            </p:txBody>
          </p:sp>
        </p:grpSp>
        <p:grpSp>
          <p:nvGrpSpPr>
            <p:cNvPr id="94" name="Group 93">
              <a:extLst>
                <a:ext uri="{FF2B5EF4-FFF2-40B4-BE49-F238E27FC236}">
                  <a16:creationId xmlns:a16="http://schemas.microsoft.com/office/drawing/2014/main" id="{DFAE2CEB-8905-4731-B2AD-609AAB8B92E9}"/>
                </a:ext>
              </a:extLst>
            </p:cNvPr>
            <p:cNvGrpSpPr/>
            <p:nvPr/>
          </p:nvGrpSpPr>
          <p:grpSpPr>
            <a:xfrm rot="1067215">
              <a:off x="8259248" y="603902"/>
              <a:ext cx="1470562" cy="1465808"/>
              <a:chOff x="8012538" y="961336"/>
              <a:chExt cx="1184376" cy="1180547"/>
            </a:xfrm>
            <a:effectLst/>
          </p:grpSpPr>
          <p:sp>
            <p:nvSpPr>
              <p:cNvPr id="119" name="Freeform: Shape 118">
                <a:extLst>
                  <a:ext uri="{FF2B5EF4-FFF2-40B4-BE49-F238E27FC236}">
                    <a16:creationId xmlns:a16="http://schemas.microsoft.com/office/drawing/2014/main" id="{1F4788ED-D736-44CF-8FC4-AA968E494DA0}"/>
                  </a:ext>
                </a:extLst>
              </p:cNvPr>
              <p:cNvSpPr/>
              <p:nvPr/>
            </p:nvSpPr>
            <p:spPr>
              <a:xfrm>
                <a:off x="8012538" y="961336"/>
                <a:ext cx="599207" cy="1180547"/>
              </a:xfrm>
              <a:custGeom>
                <a:avLst/>
                <a:gdLst>
                  <a:gd name="connsiteX0" fmla="*/ 417713 w 666025"/>
                  <a:gd name="connsiteY0" fmla="*/ 1803 h 1312853"/>
                  <a:gd name="connsiteX1" fmla="*/ 648776 w 666025"/>
                  <a:gd name="connsiteY1" fmla="*/ 158461 h 1312853"/>
                  <a:gd name="connsiteX2" fmla="*/ 666025 w 666025"/>
                  <a:gd name="connsiteY2" fmla="*/ 133883 h 1312853"/>
                  <a:gd name="connsiteX3" fmla="*/ 666025 w 666025"/>
                  <a:gd name="connsiteY3" fmla="*/ 1307251 h 1312853"/>
                  <a:gd name="connsiteX4" fmla="*/ 657567 w 666025"/>
                  <a:gd name="connsiteY4" fmla="*/ 1312853 h 1312853"/>
                  <a:gd name="connsiteX5" fmla="*/ 417713 w 666025"/>
                  <a:gd name="connsiteY5" fmla="*/ 1803 h 1312853"/>
                  <a:gd name="connsiteX0" fmla="*/ 417713 w 666025"/>
                  <a:gd name="connsiteY0" fmla="*/ 1803 h 1312853"/>
                  <a:gd name="connsiteX1" fmla="*/ 648776 w 666025"/>
                  <a:gd name="connsiteY1" fmla="*/ 158461 h 1312853"/>
                  <a:gd name="connsiteX2" fmla="*/ 666025 w 666025"/>
                  <a:gd name="connsiteY2" fmla="*/ 133883 h 1312853"/>
                  <a:gd name="connsiteX3" fmla="*/ 666025 w 666025"/>
                  <a:gd name="connsiteY3" fmla="*/ 1307251 h 1312853"/>
                  <a:gd name="connsiteX4" fmla="*/ 657567 w 666025"/>
                  <a:gd name="connsiteY4" fmla="*/ 1312853 h 1312853"/>
                  <a:gd name="connsiteX5" fmla="*/ 417713 w 666025"/>
                  <a:gd name="connsiteY5" fmla="*/ 1803 h 1312853"/>
                  <a:gd name="connsiteX0" fmla="*/ 417713 w 666025"/>
                  <a:gd name="connsiteY0" fmla="*/ 1803 h 1312853"/>
                  <a:gd name="connsiteX1" fmla="*/ 648776 w 666025"/>
                  <a:gd name="connsiteY1" fmla="*/ 158461 h 1312853"/>
                  <a:gd name="connsiteX2" fmla="*/ 666025 w 666025"/>
                  <a:gd name="connsiteY2" fmla="*/ 1307251 h 1312853"/>
                  <a:gd name="connsiteX3" fmla="*/ 657567 w 666025"/>
                  <a:gd name="connsiteY3" fmla="*/ 1312853 h 1312853"/>
                  <a:gd name="connsiteX4" fmla="*/ 417713 w 666025"/>
                  <a:gd name="connsiteY4" fmla="*/ 1803 h 1312853"/>
                  <a:gd name="connsiteX0" fmla="*/ 417713 w 666361"/>
                  <a:gd name="connsiteY0" fmla="*/ 1803 h 1312853"/>
                  <a:gd name="connsiteX1" fmla="*/ 666361 w 666361"/>
                  <a:gd name="connsiteY1" fmla="*/ 167253 h 1312853"/>
                  <a:gd name="connsiteX2" fmla="*/ 666025 w 666361"/>
                  <a:gd name="connsiteY2" fmla="*/ 1307251 h 1312853"/>
                  <a:gd name="connsiteX3" fmla="*/ 657567 w 666361"/>
                  <a:gd name="connsiteY3" fmla="*/ 1312853 h 1312853"/>
                  <a:gd name="connsiteX4" fmla="*/ 417713 w 666361"/>
                  <a:gd name="connsiteY4" fmla="*/ 1803 h 13128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66361" h="1312853">
                    <a:moveTo>
                      <a:pt x="417713" y="1803"/>
                    </a:moveTo>
                    <a:cubicBezTo>
                      <a:pt x="504336" y="11478"/>
                      <a:pt x="605290" y="69294"/>
                      <a:pt x="666361" y="167253"/>
                    </a:cubicBezTo>
                    <a:lnTo>
                      <a:pt x="666025" y="1307251"/>
                    </a:lnTo>
                    <a:lnTo>
                      <a:pt x="657567" y="1312853"/>
                    </a:lnTo>
                    <a:cubicBezTo>
                      <a:pt x="-394158" y="656864"/>
                      <a:pt x="42344" y="-40119"/>
                      <a:pt x="417713" y="1803"/>
                    </a:cubicBezTo>
                    <a:close/>
                  </a:path>
                </a:pathLst>
              </a:custGeom>
              <a:gradFill flip="none" rotWithShape="1">
                <a:gsLst>
                  <a:gs pos="25000">
                    <a:schemeClr val="accent3">
                      <a:lumMod val="80000"/>
                    </a:schemeClr>
                  </a:gs>
                  <a:gs pos="0">
                    <a:schemeClr val="accent3">
                      <a:lumMod val="75000"/>
                    </a:schemeClr>
                  </a:gs>
                  <a:gs pos="100000">
                    <a:schemeClr val="accent3">
                      <a:lumMod val="90000"/>
                    </a:schemeClr>
                  </a:gs>
                </a:gsLst>
                <a:lin ang="10800000" scaled="1"/>
                <a:tileRect/>
              </a:gradFill>
              <a:ln>
                <a:noFill/>
              </a:ln>
              <a:effectLst>
                <a:outerShdw blurRad="317500" dist="12700" dir="16200000" rotWithShape="0">
                  <a:prstClr val="black">
                    <a:alpha val="15000"/>
                  </a:prstClr>
                </a:outerShdw>
              </a:effectLst>
            </p:spPr>
            <p:txBody>
    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en-US" sz="2701" dirty="0"/>
              </a:p>
            </p:txBody>
          </p:sp>
          <p:sp>
            <p:nvSpPr>
              <p:cNvPr id="120" name="Freeform: Shape 119">
                <a:extLst>
                  <a:ext uri="{FF2B5EF4-FFF2-40B4-BE49-F238E27FC236}">
                    <a16:creationId xmlns:a16="http://schemas.microsoft.com/office/drawing/2014/main" id="{F2718C03-A4F6-482F-8EFF-F3F3491953F6}"/>
                  </a:ext>
                </a:extLst>
              </p:cNvPr>
              <p:cNvSpPr/>
              <p:nvPr/>
            </p:nvSpPr>
            <p:spPr>
              <a:xfrm flipH="1">
                <a:off x="8597707" y="961336"/>
                <a:ext cx="599207" cy="1180547"/>
              </a:xfrm>
              <a:custGeom>
                <a:avLst/>
                <a:gdLst>
                  <a:gd name="connsiteX0" fmla="*/ 417713 w 666025"/>
                  <a:gd name="connsiteY0" fmla="*/ 1803 h 1312853"/>
                  <a:gd name="connsiteX1" fmla="*/ 648776 w 666025"/>
                  <a:gd name="connsiteY1" fmla="*/ 158461 h 1312853"/>
                  <a:gd name="connsiteX2" fmla="*/ 666025 w 666025"/>
                  <a:gd name="connsiteY2" fmla="*/ 133883 h 1312853"/>
                  <a:gd name="connsiteX3" fmla="*/ 666025 w 666025"/>
                  <a:gd name="connsiteY3" fmla="*/ 1307251 h 1312853"/>
                  <a:gd name="connsiteX4" fmla="*/ 657567 w 666025"/>
                  <a:gd name="connsiteY4" fmla="*/ 1312853 h 1312853"/>
                  <a:gd name="connsiteX5" fmla="*/ 417713 w 666025"/>
                  <a:gd name="connsiteY5" fmla="*/ 1803 h 1312853"/>
                  <a:gd name="connsiteX0" fmla="*/ 417713 w 666025"/>
                  <a:gd name="connsiteY0" fmla="*/ 1803 h 1312853"/>
                  <a:gd name="connsiteX1" fmla="*/ 648776 w 666025"/>
                  <a:gd name="connsiteY1" fmla="*/ 158461 h 1312853"/>
                  <a:gd name="connsiteX2" fmla="*/ 666025 w 666025"/>
                  <a:gd name="connsiteY2" fmla="*/ 133883 h 1312853"/>
                  <a:gd name="connsiteX3" fmla="*/ 666025 w 666025"/>
                  <a:gd name="connsiteY3" fmla="*/ 1307251 h 1312853"/>
                  <a:gd name="connsiteX4" fmla="*/ 657567 w 666025"/>
                  <a:gd name="connsiteY4" fmla="*/ 1312853 h 1312853"/>
                  <a:gd name="connsiteX5" fmla="*/ 417713 w 666025"/>
                  <a:gd name="connsiteY5" fmla="*/ 1803 h 1312853"/>
                  <a:gd name="connsiteX0" fmla="*/ 417713 w 666025"/>
                  <a:gd name="connsiteY0" fmla="*/ 1803 h 1312853"/>
                  <a:gd name="connsiteX1" fmla="*/ 648776 w 666025"/>
                  <a:gd name="connsiteY1" fmla="*/ 158461 h 1312853"/>
                  <a:gd name="connsiteX2" fmla="*/ 666025 w 666025"/>
                  <a:gd name="connsiteY2" fmla="*/ 1307251 h 1312853"/>
                  <a:gd name="connsiteX3" fmla="*/ 657567 w 666025"/>
                  <a:gd name="connsiteY3" fmla="*/ 1312853 h 1312853"/>
                  <a:gd name="connsiteX4" fmla="*/ 417713 w 666025"/>
                  <a:gd name="connsiteY4" fmla="*/ 1803 h 1312853"/>
                  <a:gd name="connsiteX0" fmla="*/ 417713 w 666361"/>
                  <a:gd name="connsiteY0" fmla="*/ 1803 h 1312853"/>
                  <a:gd name="connsiteX1" fmla="*/ 666361 w 666361"/>
                  <a:gd name="connsiteY1" fmla="*/ 167253 h 1312853"/>
                  <a:gd name="connsiteX2" fmla="*/ 666025 w 666361"/>
                  <a:gd name="connsiteY2" fmla="*/ 1307251 h 1312853"/>
                  <a:gd name="connsiteX3" fmla="*/ 657567 w 666361"/>
                  <a:gd name="connsiteY3" fmla="*/ 1312853 h 1312853"/>
                  <a:gd name="connsiteX4" fmla="*/ 417713 w 666361"/>
                  <a:gd name="connsiteY4" fmla="*/ 1803 h 13128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66361" h="1312853">
                    <a:moveTo>
                      <a:pt x="417713" y="1803"/>
                    </a:moveTo>
                    <a:cubicBezTo>
                      <a:pt x="504336" y="11478"/>
                      <a:pt x="605290" y="69294"/>
                      <a:pt x="666361" y="167253"/>
                    </a:cubicBezTo>
                    <a:lnTo>
                      <a:pt x="666025" y="1307251"/>
                    </a:lnTo>
                    <a:lnTo>
                      <a:pt x="657567" y="1312853"/>
                    </a:lnTo>
                    <a:cubicBezTo>
                      <a:pt x="-394158" y="656864"/>
                      <a:pt x="42344" y="-40119"/>
                      <a:pt x="417713" y="1803"/>
                    </a:cubicBezTo>
                    <a:close/>
                  </a:path>
                </a:pathLst>
              </a:custGeom>
              <a:gradFill flip="none" rotWithShape="1">
                <a:gsLst>
                  <a:gs pos="75000">
                    <a:schemeClr val="accent3">
                      <a:lumMod val="80000"/>
                    </a:schemeClr>
                  </a:gs>
                  <a:gs pos="0">
                    <a:schemeClr val="accent3">
                      <a:lumMod val="90000"/>
                    </a:schemeClr>
                  </a:gs>
                  <a:gs pos="100000">
                    <a:schemeClr val="accent3">
                      <a:lumMod val="75000"/>
                    </a:schemeClr>
                  </a:gs>
                </a:gsLst>
                <a:lin ang="0" scaled="1"/>
                <a:tileRect/>
              </a:gradFill>
              <a:ln>
                <a:noFill/>
              </a:ln>
              <a:effectLst>
                <a:outerShdw blurRad="317500" dist="12700" dir="16200000" rotWithShape="0">
                  <a:prstClr val="black">
                    <a:alpha val="15000"/>
                  </a:prstClr>
                </a:outerShdw>
              </a:effectLst>
            </p:spPr>
            <p:txBody>
    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en-US" sz="2701" dirty="0"/>
              </a:p>
            </p:txBody>
          </p:sp>
          <p:sp>
            <p:nvSpPr>
              <p:cNvPr id="121" name="Freeform: Shape 120">
                <a:extLst>
                  <a:ext uri="{FF2B5EF4-FFF2-40B4-BE49-F238E27FC236}">
                    <a16:creationId xmlns:a16="http://schemas.microsoft.com/office/drawing/2014/main" id="{08F8DA16-9135-49FF-BFAF-3BF87D68E1DC}"/>
                  </a:ext>
                </a:extLst>
              </p:cNvPr>
              <p:cNvSpPr/>
              <p:nvPr/>
            </p:nvSpPr>
            <p:spPr>
              <a:xfrm flipH="1">
                <a:off x="8600528" y="961336"/>
                <a:ext cx="358368" cy="1180547"/>
              </a:xfrm>
              <a:custGeom>
                <a:avLst/>
                <a:gdLst>
                  <a:gd name="connsiteX0" fmla="*/ 417713 w 666025"/>
                  <a:gd name="connsiteY0" fmla="*/ 1803 h 1312853"/>
                  <a:gd name="connsiteX1" fmla="*/ 648776 w 666025"/>
                  <a:gd name="connsiteY1" fmla="*/ 158461 h 1312853"/>
                  <a:gd name="connsiteX2" fmla="*/ 666025 w 666025"/>
                  <a:gd name="connsiteY2" fmla="*/ 133883 h 1312853"/>
                  <a:gd name="connsiteX3" fmla="*/ 666025 w 666025"/>
                  <a:gd name="connsiteY3" fmla="*/ 1307251 h 1312853"/>
                  <a:gd name="connsiteX4" fmla="*/ 657567 w 666025"/>
                  <a:gd name="connsiteY4" fmla="*/ 1312853 h 1312853"/>
                  <a:gd name="connsiteX5" fmla="*/ 417713 w 666025"/>
                  <a:gd name="connsiteY5" fmla="*/ 1803 h 1312853"/>
                  <a:gd name="connsiteX0" fmla="*/ 417713 w 666025"/>
                  <a:gd name="connsiteY0" fmla="*/ 1803 h 1312853"/>
                  <a:gd name="connsiteX1" fmla="*/ 648776 w 666025"/>
                  <a:gd name="connsiteY1" fmla="*/ 158461 h 1312853"/>
                  <a:gd name="connsiteX2" fmla="*/ 666025 w 666025"/>
                  <a:gd name="connsiteY2" fmla="*/ 133883 h 1312853"/>
                  <a:gd name="connsiteX3" fmla="*/ 666025 w 666025"/>
                  <a:gd name="connsiteY3" fmla="*/ 1307251 h 1312853"/>
                  <a:gd name="connsiteX4" fmla="*/ 657567 w 666025"/>
                  <a:gd name="connsiteY4" fmla="*/ 1312853 h 1312853"/>
                  <a:gd name="connsiteX5" fmla="*/ 417713 w 666025"/>
                  <a:gd name="connsiteY5" fmla="*/ 1803 h 1312853"/>
                  <a:gd name="connsiteX0" fmla="*/ 417713 w 666025"/>
                  <a:gd name="connsiteY0" fmla="*/ 1803 h 1312853"/>
                  <a:gd name="connsiteX1" fmla="*/ 648776 w 666025"/>
                  <a:gd name="connsiteY1" fmla="*/ 158461 h 1312853"/>
                  <a:gd name="connsiteX2" fmla="*/ 666025 w 666025"/>
                  <a:gd name="connsiteY2" fmla="*/ 1307251 h 1312853"/>
                  <a:gd name="connsiteX3" fmla="*/ 657567 w 666025"/>
                  <a:gd name="connsiteY3" fmla="*/ 1312853 h 1312853"/>
                  <a:gd name="connsiteX4" fmla="*/ 417713 w 666025"/>
                  <a:gd name="connsiteY4" fmla="*/ 1803 h 1312853"/>
                  <a:gd name="connsiteX0" fmla="*/ 417713 w 666361"/>
                  <a:gd name="connsiteY0" fmla="*/ 1803 h 1312853"/>
                  <a:gd name="connsiteX1" fmla="*/ 666361 w 666361"/>
                  <a:gd name="connsiteY1" fmla="*/ 167253 h 1312853"/>
                  <a:gd name="connsiteX2" fmla="*/ 666025 w 666361"/>
                  <a:gd name="connsiteY2" fmla="*/ 1307251 h 1312853"/>
                  <a:gd name="connsiteX3" fmla="*/ 657567 w 666361"/>
                  <a:gd name="connsiteY3" fmla="*/ 1312853 h 1312853"/>
                  <a:gd name="connsiteX4" fmla="*/ 417713 w 666361"/>
                  <a:gd name="connsiteY4" fmla="*/ 1803 h 13128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66361" h="1312853">
                    <a:moveTo>
                      <a:pt x="417713" y="1803"/>
                    </a:moveTo>
                    <a:cubicBezTo>
                      <a:pt x="504336" y="11478"/>
                      <a:pt x="605290" y="69294"/>
                      <a:pt x="666361" y="167253"/>
                    </a:cubicBezTo>
                    <a:lnTo>
                      <a:pt x="666025" y="1307251"/>
                    </a:lnTo>
                    <a:lnTo>
                      <a:pt x="657567" y="1312853"/>
                    </a:lnTo>
                    <a:cubicBezTo>
                      <a:pt x="-394158" y="656864"/>
                      <a:pt x="42344" y="-40119"/>
                      <a:pt x="417713" y="1803"/>
                    </a:cubicBezTo>
                    <a:close/>
                  </a:path>
                </a:pathLst>
              </a:custGeom>
              <a:gradFill flip="none" rotWithShape="1">
                <a:gsLst>
                  <a:gs pos="70000">
                    <a:srgbClr val="FDCC2F"/>
                  </a:gs>
                  <a:gs pos="0">
                    <a:schemeClr val="accent3"/>
                  </a:gs>
                  <a:gs pos="100000">
                    <a:schemeClr val="accent3">
                      <a:lumMod val="80000"/>
                    </a:schemeClr>
                  </a:gs>
                </a:gsLst>
                <a:lin ang="0" scaled="1"/>
                <a:tileRect/>
              </a:gradFill>
              <a:ln>
                <a:noFill/>
              </a:ln>
              <a:effectLst>
                <a:outerShdw blurRad="317500" dist="12700" dir="16200000" rotWithShape="0">
                  <a:prstClr val="black">
                    <a:alpha val="15000"/>
                  </a:prstClr>
                </a:outerShdw>
              </a:effectLst>
            </p:spPr>
            <p:txBody>
    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en-US" sz="2701"/>
              </a:p>
            </p:txBody>
          </p:sp>
          <p:sp>
            <p:nvSpPr>
              <p:cNvPr id="122" name="Freeform: Shape 121">
                <a:extLst>
                  <a:ext uri="{FF2B5EF4-FFF2-40B4-BE49-F238E27FC236}">
                    <a16:creationId xmlns:a16="http://schemas.microsoft.com/office/drawing/2014/main" id="{C0FE1581-12AF-4BBC-ABA8-2BDED535F43E}"/>
                  </a:ext>
                </a:extLst>
              </p:cNvPr>
              <p:cNvSpPr/>
              <p:nvPr/>
            </p:nvSpPr>
            <p:spPr>
              <a:xfrm>
                <a:off x="8250556" y="961336"/>
                <a:ext cx="358368" cy="1180547"/>
              </a:xfrm>
              <a:custGeom>
                <a:avLst/>
                <a:gdLst>
                  <a:gd name="connsiteX0" fmla="*/ 417713 w 666025"/>
                  <a:gd name="connsiteY0" fmla="*/ 1803 h 1312853"/>
                  <a:gd name="connsiteX1" fmla="*/ 648776 w 666025"/>
                  <a:gd name="connsiteY1" fmla="*/ 158461 h 1312853"/>
                  <a:gd name="connsiteX2" fmla="*/ 666025 w 666025"/>
                  <a:gd name="connsiteY2" fmla="*/ 133883 h 1312853"/>
                  <a:gd name="connsiteX3" fmla="*/ 666025 w 666025"/>
                  <a:gd name="connsiteY3" fmla="*/ 1307251 h 1312853"/>
                  <a:gd name="connsiteX4" fmla="*/ 657567 w 666025"/>
                  <a:gd name="connsiteY4" fmla="*/ 1312853 h 1312853"/>
                  <a:gd name="connsiteX5" fmla="*/ 417713 w 666025"/>
                  <a:gd name="connsiteY5" fmla="*/ 1803 h 1312853"/>
                  <a:gd name="connsiteX0" fmla="*/ 417713 w 666025"/>
                  <a:gd name="connsiteY0" fmla="*/ 1803 h 1312853"/>
                  <a:gd name="connsiteX1" fmla="*/ 648776 w 666025"/>
                  <a:gd name="connsiteY1" fmla="*/ 158461 h 1312853"/>
                  <a:gd name="connsiteX2" fmla="*/ 666025 w 666025"/>
                  <a:gd name="connsiteY2" fmla="*/ 133883 h 1312853"/>
                  <a:gd name="connsiteX3" fmla="*/ 666025 w 666025"/>
                  <a:gd name="connsiteY3" fmla="*/ 1307251 h 1312853"/>
                  <a:gd name="connsiteX4" fmla="*/ 657567 w 666025"/>
                  <a:gd name="connsiteY4" fmla="*/ 1312853 h 1312853"/>
                  <a:gd name="connsiteX5" fmla="*/ 417713 w 666025"/>
                  <a:gd name="connsiteY5" fmla="*/ 1803 h 1312853"/>
                  <a:gd name="connsiteX0" fmla="*/ 417713 w 666025"/>
                  <a:gd name="connsiteY0" fmla="*/ 1803 h 1312853"/>
                  <a:gd name="connsiteX1" fmla="*/ 648776 w 666025"/>
                  <a:gd name="connsiteY1" fmla="*/ 158461 h 1312853"/>
                  <a:gd name="connsiteX2" fmla="*/ 666025 w 666025"/>
                  <a:gd name="connsiteY2" fmla="*/ 1307251 h 1312853"/>
                  <a:gd name="connsiteX3" fmla="*/ 657567 w 666025"/>
                  <a:gd name="connsiteY3" fmla="*/ 1312853 h 1312853"/>
                  <a:gd name="connsiteX4" fmla="*/ 417713 w 666025"/>
                  <a:gd name="connsiteY4" fmla="*/ 1803 h 1312853"/>
                  <a:gd name="connsiteX0" fmla="*/ 417713 w 666361"/>
                  <a:gd name="connsiteY0" fmla="*/ 1803 h 1312853"/>
                  <a:gd name="connsiteX1" fmla="*/ 666361 w 666361"/>
                  <a:gd name="connsiteY1" fmla="*/ 167253 h 1312853"/>
                  <a:gd name="connsiteX2" fmla="*/ 666025 w 666361"/>
                  <a:gd name="connsiteY2" fmla="*/ 1307251 h 1312853"/>
                  <a:gd name="connsiteX3" fmla="*/ 657567 w 666361"/>
                  <a:gd name="connsiteY3" fmla="*/ 1312853 h 1312853"/>
                  <a:gd name="connsiteX4" fmla="*/ 417713 w 666361"/>
                  <a:gd name="connsiteY4" fmla="*/ 1803 h 13128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66361" h="1312853">
                    <a:moveTo>
                      <a:pt x="417713" y="1803"/>
                    </a:moveTo>
                    <a:cubicBezTo>
                      <a:pt x="504336" y="11478"/>
                      <a:pt x="605290" y="69294"/>
                      <a:pt x="666361" y="167253"/>
                    </a:cubicBezTo>
                    <a:lnTo>
                      <a:pt x="666025" y="1307251"/>
                    </a:lnTo>
                    <a:lnTo>
                      <a:pt x="657567" y="1312853"/>
                    </a:lnTo>
                    <a:cubicBezTo>
                      <a:pt x="-394158" y="656864"/>
                      <a:pt x="42344" y="-40119"/>
                      <a:pt x="417713" y="1803"/>
                    </a:cubicBezTo>
                    <a:close/>
                  </a:path>
                </a:pathLst>
              </a:custGeom>
              <a:gradFill flip="none" rotWithShape="1">
                <a:gsLst>
                  <a:gs pos="30000">
                    <a:srgbClr val="FDCE35"/>
                  </a:gs>
                  <a:gs pos="0">
                    <a:schemeClr val="accent3">
                      <a:lumMod val="85000"/>
                    </a:schemeClr>
                  </a:gs>
                  <a:gs pos="100000">
                    <a:schemeClr val="accent3"/>
                  </a:gs>
                </a:gsLst>
                <a:lin ang="10800000" scaled="1"/>
                <a:tileRect/>
              </a:gradFill>
              <a:ln>
                <a:noFill/>
              </a:ln>
              <a:effectLst>
                <a:outerShdw blurRad="317500" dist="12700" dir="16200000" rotWithShape="0">
                  <a:prstClr val="black">
                    <a:alpha val="15000"/>
                  </a:prstClr>
                </a:outerShdw>
              </a:effectLst>
            </p:spPr>
            <p:txBody>
    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en-US" sz="2701" dirty="0"/>
              </a:p>
            </p:txBody>
          </p:sp>
        </p:grpSp>
        <p:grpSp>
          <p:nvGrpSpPr>
            <p:cNvPr id="95" name="Group 94">
              <a:extLst>
                <a:ext uri="{FF2B5EF4-FFF2-40B4-BE49-F238E27FC236}">
                  <a16:creationId xmlns:a16="http://schemas.microsoft.com/office/drawing/2014/main" id="{63CEC677-B905-40AF-AA62-D37851B0E228}"/>
                </a:ext>
              </a:extLst>
            </p:cNvPr>
            <p:cNvGrpSpPr/>
            <p:nvPr/>
          </p:nvGrpSpPr>
          <p:grpSpPr>
            <a:xfrm>
              <a:off x="8012538" y="961336"/>
              <a:ext cx="1184376" cy="1180547"/>
              <a:chOff x="8012538" y="961336"/>
              <a:chExt cx="1184376" cy="1180547"/>
            </a:xfrm>
            <a:effectLst/>
          </p:grpSpPr>
          <p:sp>
            <p:nvSpPr>
              <p:cNvPr id="115" name="Freeform: Shape 114">
                <a:extLst>
                  <a:ext uri="{FF2B5EF4-FFF2-40B4-BE49-F238E27FC236}">
                    <a16:creationId xmlns:a16="http://schemas.microsoft.com/office/drawing/2014/main" id="{93A171F8-97B2-4E56-8025-7692A99FFB38}"/>
                  </a:ext>
                </a:extLst>
              </p:cNvPr>
              <p:cNvSpPr/>
              <p:nvPr/>
            </p:nvSpPr>
            <p:spPr>
              <a:xfrm>
                <a:off x="8012538" y="961336"/>
                <a:ext cx="599207" cy="1180547"/>
              </a:xfrm>
              <a:custGeom>
                <a:avLst/>
                <a:gdLst>
                  <a:gd name="connsiteX0" fmla="*/ 417713 w 666025"/>
                  <a:gd name="connsiteY0" fmla="*/ 1803 h 1312853"/>
                  <a:gd name="connsiteX1" fmla="*/ 648776 w 666025"/>
                  <a:gd name="connsiteY1" fmla="*/ 158461 h 1312853"/>
                  <a:gd name="connsiteX2" fmla="*/ 666025 w 666025"/>
                  <a:gd name="connsiteY2" fmla="*/ 133883 h 1312853"/>
                  <a:gd name="connsiteX3" fmla="*/ 666025 w 666025"/>
                  <a:gd name="connsiteY3" fmla="*/ 1307251 h 1312853"/>
                  <a:gd name="connsiteX4" fmla="*/ 657567 w 666025"/>
                  <a:gd name="connsiteY4" fmla="*/ 1312853 h 1312853"/>
                  <a:gd name="connsiteX5" fmla="*/ 417713 w 666025"/>
                  <a:gd name="connsiteY5" fmla="*/ 1803 h 1312853"/>
                  <a:gd name="connsiteX0" fmla="*/ 417713 w 666025"/>
                  <a:gd name="connsiteY0" fmla="*/ 1803 h 1312853"/>
                  <a:gd name="connsiteX1" fmla="*/ 648776 w 666025"/>
                  <a:gd name="connsiteY1" fmla="*/ 158461 h 1312853"/>
                  <a:gd name="connsiteX2" fmla="*/ 666025 w 666025"/>
                  <a:gd name="connsiteY2" fmla="*/ 133883 h 1312853"/>
                  <a:gd name="connsiteX3" fmla="*/ 666025 w 666025"/>
                  <a:gd name="connsiteY3" fmla="*/ 1307251 h 1312853"/>
                  <a:gd name="connsiteX4" fmla="*/ 657567 w 666025"/>
                  <a:gd name="connsiteY4" fmla="*/ 1312853 h 1312853"/>
                  <a:gd name="connsiteX5" fmla="*/ 417713 w 666025"/>
                  <a:gd name="connsiteY5" fmla="*/ 1803 h 1312853"/>
                  <a:gd name="connsiteX0" fmla="*/ 417713 w 666025"/>
                  <a:gd name="connsiteY0" fmla="*/ 1803 h 1312853"/>
                  <a:gd name="connsiteX1" fmla="*/ 648776 w 666025"/>
                  <a:gd name="connsiteY1" fmla="*/ 158461 h 1312853"/>
                  <a:gd name="connsiteX2" fmla="*/ 666025 w 666025"/>
                  <a:gd name="connsiteY2" fmla="*/ 1307251 h 1312853"/>
                  <a:gd name="connsiteX3" fmla="*/ 657567 w 666025"/>
                  <a:gd name="connsiteY3" fmla="*/ 1312853 h 1312853"/>
                  <a:gd name="connsiteX4" fmla="*/ 417713 w 666025"/>
                  <a:gd name="connsiteY4" fmla="*/ 1803 h 1312853"/>
                  <a:gd name="connsiteX0" fmla="*/ 417713 w 666361"/>
                  <a:gd name="connsiteY0" fmla="*/ 1803 h 1312853"/>
                  <a:gd name="connsiteX1" fmla="*/ 666361 w 666361"/>
                  <a:gd name="connsiteY1" fmla="*/ 167253 h 1312853"/>
                  <a:gd name="connsiteX2" fmla="*/ 666025 w 666361"/>
                  <a:gd name="connsiteY2" fmla="*/ 1307251 h 1312853"/>
                  <a:gd name="connsiteX3" fmla="*/ 657567 w 666361"/>
                  <a:gd name="connsiteY3" fmla="*/ 1312853 h 1312853"/>
                  <a:gd name="connsiteX4" fmla="*/ 417713 w 666361"/>
                  <a:gd name="connsiteY4" fmla="*/ 1803 h 13128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66361" h="1312853">
                    <a:moveTo>
                      <a:pt x="417713" y="1803"/>
                    </a:moveTo>
                    <a:cubicBezTo>
                      <a:pt x="504336" y="11478"/>
                      <a:pt x="605290" y="69294"/>
                      <a:pt x="666361" y="167253"/>
                    </a:cubicBezTo>
                    <a:lnTo>
                      <a:pt x="666025" y="1307251"/>
                    </a:lnTo>
                    <a:lnTo>
                      <a:pt x="657567" y="1312853"/>
                    </a:lnTo>
                    <a:cubicBezTo>
                      <a:pt x="-394158" y="656864"/>
                      <a:pt x="42344" y="-40119"/>
                      <a:pt x="417713" y="1803"/>
                    </a:cubicBezTo>
                    <a:close/>
                  </a:path>
                </a:pathLst>
              </a:custGeom>
              <a:gradFill flip="none" rotWithShape="1">
                <a:gsLst>
                  <a:gs pos="25000">
                    <a:schemeClr val="accent3">
                      <a:lumMod val="80000"/>
                    </a:schemeClr>
                  </a:gs>
                  <a:gs pos="0">
                    <a:schemeClr val="accent3">
                      <a:lumMod val="75000"/>
                    </a:schemeClr>
                  </a:gs>
                  <a:gs pos="100000">
                    <a:schemeClr val="accent3">
                      <a:lumMod val="90000"/>
                    </a:schemeClr>
                  </a:gs>
                </a:gsLst>
                <a:lin ang="10800000" scaled="1"/>
                <a:tileRect/>
              </a:gradFill>
              <a:ln>
                <a:noFill/>
              </a:ln>
              <a:effectLst>
                <a:outerShdw blurRad="317500" dist="12700" dir="16200000" rotWithShape="0">
                  <a:prstClr val="black">
                    <a:alpha val="15000"/>
                  </a:prstClr>
                </a:outerShdw>
              </a:effectLst>
            </p:spPr>
            <p:txBody>
    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en-US" sz="2701" dirty="0"/>
              </a:p>
            </p:txBody>
          </p:sp>
          <p:sp>
            <p:nvSpPr>
              <p:cNvPr id="116" name="Freeform: Shape 115">
                <a:extLst>
                  <a:ext uri="{FF2B5EF4-FFF2-40B4-BE49-F238E27FC236}">
                    <a16:creationId xmlns:a16="http://schemas.microsoft.com/office/drawing/2014/main" id="{65AB1690-01D6-4723-839A-18B804A582DD}"/>
                  </a:ext>
                </a:extLst>
              </p:cNvPr>
              <p:cNvSpPr/>
              <p:nvPr/>
            </p:nvSpPr>
            <p:spPr>
              <a:xfrm flipH="1">
                <a:off x="8597707" y="961336"/>
                <a:ext cx="599207" cy="1180547"/>
              </a:xfrm>
              <a:custGeom>
                <a:avLst/>
                <a:gdLst>
                  <a:gd name="connsiteX0" fmla="*/ 417713 w 666025"/>
                  <a:gd name="connsiteY0" fmla="*/ 1803 h 1312853"/>
                  <a:gd name="connsiteX1" fmla="*/ 648776 w 666025"/>
                  <a:gd name="connsiteY1" fmla="*/ 158461 h 1312853"/>
                  <a:gd name="connsiteX2" fmla="*/ 666025 w 666025"/>
                  <a:gd name="connsiteY2" fmla="*/ 133883 h 1312853"/>
                  <a:gd name="connsiteX3" fmla="*/ 666025 w 666025"/>
                  <a:gd name="connsiteY3" fmla="*/ 1307251 h 1312853"/>
                  <a:gd name="connsiteX4" fmla="*/ 657567 w 666025"/>
                  <a:gd name="connsiteY4" fmla="*/ 1312853 h 1312853"/>
                  <a:gd name="connsiteX5" fmla="*/ 417713 w 666025"/>
                  <a:gd name="connsiteY5" fmla="*/ 1803 h 1312853"/>
                  <a:gd name="connsiteX0" fmla="*/ 417713 w 666025"/>
                  <a:gd name="connsiteY0" fmla="*/ 1803 h 1312853"/>
                  <a:gd name="connsiteX1" fmla="*/ 648776 w 666025"/>
                  <a:gd name="connsiteY1" fmla="*/ 158461 h 1312853"/>
                  <a:gd name="connsiteX2" fmla="*/ 666025 w 666025"/>
                  <a:gd name="connsiteY2" fmla="*/ 133883 h 1312853"/>
                  <a:gd name="connsiteX3" fmla="*/ 666025 w 666025"/>
                  <a:gd name="connsiteY3" fmla="*/ 1307251 h 1312853"/>
                  <a:gd name="connsiteX4" fmla="*/ 657567 w 666025"/>
                  <a:gd name="connsiteY4" fmla="*/ 1312853 h 1312853"/>
                  <a:gd name="connsiteX5" fmla="*/ 417713 w 666025"/>
                  <a:gd name="connsiteY5" fmla="*/ 1803 h 1312853"/>
                  <a:gd name="connsiteX0" fmla="*/ 417713 w 666025"/>
                  <a:gd name="connsiteY0" fmla="*/ 1803 h 1312853"/>
                  <a:gd name="connsiteX1" fmla="*/ 648776 w 666025"/>
                  <a:gd name="connsiteY1" fmla="*/ 158461 h 1312853"/>
                  <a:gd name="connsiteX2" fmla="*/ 666025 w 666025"/>
                  <a:gd name="connsiteY2" fmla="*/ 1307251 h 1312853"/>
                  <a:gd name="connsiteX3" fmla="*/ 657567 w 666025"/>
                  <a:gd name="connsiteY3" fmla="*/ 1312853 h 1312853"/>
                  <a:gd name="connsiteX4" fmla="*/ 417713 w 666025"/>
                  <a:gd name="connsiteY4" fmla="*/ 1803 h 1312853"/>
                  <a:gd name="connsiteX0" fmla="*/ 417713 w 666361"/>
                  <a:gd name="connsiteY0" fmla="*/ 1803 h 1312853"/>
                  <a:gd name="connsiteX1" fmla="*/ 666361 w 666361"/>
                  <a:gd name="connsiteY1" fmla="*/ 167253 h 1312853"/>
                  <a:gd name="connsiteX2" fmla="*/ 666025 w 666361"/>
                  <a:gd name="connsiteY2" fmla="*/ 1307251 h 1312853"/>
                  <a:gd name="connsiteX3" fmla="*/ 657567 w 666361"/>
                  <a:gd name="connsiteY3" fmla="*/ 1312853 h 1312853"/>
                  <a:gd name="connsiteX4" fmla="*/ 417713 w 666361"/>
                  <a:gd name="connsiteY4" fmla="*/ 1803 h 13128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66361" h="1312853">
                    <a:moveTo>
                      <a:pt x="417713" y="1803"/>
                    </a:moveTo>
                    <a:cubicBezTo>
                      <a:pt x="504336" y="11478"/>
                      <a:pt x="605290" y="69294"/>
                      <a:pt x="666361" y="167253"/>
                    </a:cubicBezTo>
                    <a:lnTo>
                      <a:pt x="666025" y="1307251"/>
                    </a:lnTo>
                    <a:lnTo>
                      <a:pt x="657567" y="1312853"/>
                    </a:lnTo>
                    <a:cubicBezTo>
                      <a:pt x="-394158" y="656864"/>
                      <a:pt x="42344" y="-40119"/>
                      <a:pt x="417713" y="1803"/>
                    </a:cubicBezTo>
                    <a:close/>
                  </a:path>
                </a:pathLst>
              </a:custGeom>
              <a:gradFill flip="none" rotWithShape="1">
                <a:gsLst>
                  <a:gs pos="75000">
                    <a:schemeClr val="accent3">
                      <a:lumMod val="80000"/>
                    </a:schemeClr>
                  </a:gs>
                  <a:gs pos="0">
                    <a:schemeClr val="accent3">
                      <a:lumMod val="90000"/>
                    </a:schemeClr>
                  </a:gs>
                  <a:gs pos="100000">
                    <a:schemeClr val="accent3">
                      <a:lumMod val="75000"/>
                    </a:schemeClr>
                  </a:gs>
                </a:gsLst>
                <a:lin ang="0" scaled="1"/>
                <a:tileRect/>
              </a:gradFill>
              <a:ln>
                <a:noFill/>
              </a:ln>
              <a:effectLst>
                <a:outerShdw blurRad="317500" dist="12700" dir="16200000" rotWithShape="0">
                  <a:prstClr val="black">
                    <a:alpha val="15000"/>
                  </a:prstClr>
                </a:outerShdw>
              </a:effectLst>
            </p:spPr>
            <p:txBody>
    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en-US" sz="2701" dirty="0"/>
              </a:p>
            </p:txBody>
          </p:sp>
          <p:sp>
            <p:nvSpPr>
              <p:cNvPr id="117" name="Freeform: Shape 116">
                <a:extLst>
                  <a:ext uri="{FF2B5EF4-FFF2-40B4-BE49-F238E27FC236}">
                    <a16:creationId xmlns:a16="http://schemas.microsoft.com/office/drawing/2014/main" id="{C4DAB8BB-657A-4470-B495-5851A0AF0EAB}"/>
                  </a:ext>
                </a:extLst>
              </p:cNvPr>
              <p:cNvSpPr/>
              <p:nvPr/>
            </p:nvSpPr>
            <p:spPr>
              <a:xfrm flipH="1">
                <a:off x="8600528" y="961336"/>
                <a:ext cx="358368" cy="1180547"/>
              </a:xfrm>
              <a:custGeom>
                <a:avLst/>
                <a:gdLst>
                  <a:gd name="connsiteX0" fmla="*/ 417713 w 666025"/>
                  <a:gd name="connsiteY0" fmla="*/ 1803 h 1312853"/>
                  <a:gd name="connsiteX1" fmla="*/ 648776 w 666025"/>
                  <a:gd name="connsiteY1" fmla="*/ 158461 h 1312853"/>
                  <a:gd name="connsiteX2" fmla="*/ 666025 w 666025"/>
                  <a:gd name="connsiteY2" fmla="*/ 133883 h 1312853"/>
                  <a:gd name="connsiteX3" fmla="*/ 666025 w 666025"/>
                  <a:gd name="connsiteY3" fmla="*/ 1307251 h 1312853"/>
                  <a:gd name="connsiteX4" fmla="*/ 657567 w 666025"/>
                  <a:gd name="connsiteY4" fmla="*/ 1312853 h 1312853"/>
                  <a:gd name="connsiteX5" fmla="*/ 417713 w 666025"/>
                  <a:gd name="connsiteY5" fmla="*/ 1803 h 1312853"/>
                  <a:gd name="connsiteX0" fmla="*/ 417713 w 666025"/>
                  <a:gd name="connsiteY0" fmla="*/ 1803 h 1312853"/>
                  <a:gd name="connsiteX1" fmla="*/ 648776 w 666025"/>
                  <a:gd name="connsiteY1" fmla="*/ 158461 h 1312853"/>
                  <a:gd name="connsiteX2" fmla="*/ 666025 w 666025"/>
                  <a:gd name="connsiteY2" fmla="*/ 133883 h 1312853"/>
                  <a:gd name="connsiteX3" fmla="*/ 666025 w 666025"/>
                  <a:gd name="connsiteY3" fmla="*/ 1307251 h 1312853"/>
                  <a:gd name="connsiteX4" fmla="*/ 657567 w 666025"/>
                  <a:gd name="connsiteY4" fmla="*/ 1312853 h 1312853"/>
                  <a:gd name="connsiteX5" fmla="*/ 417713 w 666025"/>
                  <a:gd name="connsiteY5" fmla="*/ 1803 h 1312853"/>
                  <a:gd name="connsiteX0" fmla="*/ 417713 w 666025"/>
                  <a:gd name="connsiteY0" fmla="*/ 1803 h 1312853"/>
                  <a:gd name="connsiteX1" fmla="*/ 648776 w 666025"/>
                  <a:gd name="connsiteY1" fmla="*/ 158461 h 1312853"/>
                  <a:gd name="connsiteX2" fmla="*/ 666025 w 666025"/>
                  <a:gd name="connsiteY2" fmla="*/ 1307251 h 1312853"/>
                  <a:gd name="connsiteX3" fmla="*/ 657567 w 666025"/>
                  <a:gd name="connsiteY3" fmla="*/ 1312853 h 1312853"/>
                  <a:gd name="connsiteX4" fmla="*/ 417713 w 666025"/>
                  <a:gd name="connsiteY4" fmla="*/ 1803 h 1312853"/>
                  <a:gd name="connsiteX0" fmla="*/ 417713 w 666361"/>
                  <a:gd name="connsiteY0" fmla="*/ 1803 h 1312853"/>
                  <a:gd name="connsiteX1" fmla="*/ 666361 w 666361"/>
                  <a:gd name="connsiteY1" fmla="*/ 167253 h 1312853"/>
                  <a:gd name="connsiteX2" fmla="*/ 666025 w 666361"/>
                  <a:gd name="connsiteY2" fmla="*/ 1307251 h 1312853"/>
                  <a:gd name="connsiteX3" fmla="*/ 657567 w 666361"/>
                  <a:gd name="connsiteY3" fmla="*/ 1312853 h 1312853"/>
                  <a:gd name="connsiteX4" fmla="*/ 417713 w 666361"/>
                  <a:gd name="connsiteY4" fmla="*/ 1803 h 13128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66361" h="1312853">
                    <a:moveTo>
                      <a:pt x="417713" y="1803"/>
                    </a:moveTo>
                    <a:cubicBezTo>
                      <a:pt x="504336" y="11478"/>
                      <a:pt x="605290" y="69294"/>
                      <a:pt x="666361" y="167253"/>
                    </a:cubicBezTo>
                    <a:lnTo>
                      <a:pt x="666025" y="1307251"/>
                    </a:lnTo>
                    <a:lnTo>
                      <a:pt x="657567" y="1312853"/>
                    </a:lnTo>
                    <a:cubicBezTo>
                      <a:pt x="-394158" y="656864"/>
                      <a:pt x="42344" y="-40119"/>
                      <a:pt x="417713" y="1803"/>
                    </a:cubicBezTo>
                    <a:close/>
                  </a:path>
                </a:pathLst>
              </a:custGeom>
              <a:gradFill flip="none" rotWithShape="1">
                <a:gsLst>
                  <a:gs pos="70000">
                    <a:srgbClr val="FDCC2F"/>
                  </a:gs>
                  <a:gs pos="0">
                    <a:schemeClr val="accent3"/>
                  </a:gs>
                  <a:gs pos="100000">
                    <a:schemeClr val="accent3">
                      <a:lumMod val="80000"/>
                    </a:schemeClr>
                  </a:gs>
                </a:gsLst>
                <a:lin ang="0" scaled="1"/>
                <a:tileRect/>
              </a:gradFill>
              <a:ln>
                <a:noFill/>
              </a:ln>
              <a:effectLst>
                <a:outerShdw blurRad="317500" dist="12700" dir="16200000" rotWithShape="0">
                  <a:prstClr val="black">
                    <a:alpha val="15000"/>
                  </a:prstClr>
                </a:outerShdw>
              </a:effectLst>
            </p:spPr>
            <p:txBody>
    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en-US" sz="2701"/>
              </a:p>
            </p:txBody>
          </p:sp>
          <p:sp>
            <p:nvSpPr>
              <p:cNvPr id="118" name="Freeform: Shape 117">
                <a:extLst>
                  <a:ext uri="{FF2B5EF4-FFF2-40B4-BE49-F238E27FC236}">
                    <a16:creationId xmlns:a16="http://schemas.microsoft.com/office/drawing/2014/main" id="{91E5BE17-BC53-4124-8C83-474BEAC370CA}"/>
                  </a:ext>
                </a:extLst>
              </p:cNvPr>
              <p:cNvSpPr/>
              <p:nvPr/>
            </p:nvSpPr>
            <p:spPr>
              <a:xfrm>
                <a:off x="8250556" y="961336"/>
                <a:ext cx="358368" cy="1180547"/>
              </a:xfrm>
              <a:custGeom>
                <a:avLst/>
                <a:gdLst>
                  <a:gd name="connsiteX0" fmla="*/ 417713 w 666025"/>
                  <a:gd name="connsiteY0" fmla="*/ 1803 h 1312853"/>
                  <a:gd name="connsiteX1" fmla="*/ 648776 w 666025"/>
                  <a:gd name="connsiteY1" fmla="*/ 158461 h 1312853"/>
                  <a:gd name="connsiteX2" fmla="*/ 666025 w 666025"/>
                  <a:gd name="connsiteY2" fmla="*/ 133883 h 1312853"/>
                  <a:gd name="connsiteX3" fmla="*/ 666025 w 666025"/>
                  <a:gd name="connsiteY3" fmla="*/ 1307251 h 1312853"/>
                  <a:gd name="connsiteX4" fmla="*/ 657567 w 666025"/>
                  <a:gd name="connsiteY4" fmla="*/ 1312853 h 1312853"/>
                  <a:gd name="connsiteX5" fmla="*/ 417713 w 666025"/>
                  <a:gd name="connsiteY5" fmla="*/ 1803 h 1312853"/>
                  <a:gd name="connsiteX0" fmla="*/ 417713 w 666025"/>
                  <a:gd name="connsiteY0" fmla="*/ 1803 h 1312853"/>
                  <a:gd name="connsiteX1" fmla="*/ 648776 w 666025"/>
                  <a:gd name="connsiteY1" fmla="*/ 158461 h 1312853"/>
                  <a:gd name="connsiteX2" fmla="*/ 666025 w 666025"/>
                  <a:gd name="connsiteY2" fmla="*/ 133883 h 1312853"/>
                  <a:gd name="connsiteX3" fmla="*/ 666025 w 666025"/>
                  <a:gd name="connsiteY3" fmla="*/ 1307251 h 1312853"/>
                  <a:gd name="connsiteX4" fmla="*/ 657567 w 666025"/>
                  <a:gd name="connsiteY4" fmla="*/ 1312853 h 1312853"/>
                  <a:gd name="connsiteX5" fmla="*/ 417713 w 666025"/>
                  <a:gd name="connsiteY5" fmla="*/ 1803 h 1312853"/>
                  <a:gd name="connsiteX0" fmla="*/ 417713 w 666025"/>
                  <a:gd name="connsiteY0" fmla="*/ 1803 h 1312853"/>
                  <a:gd name="connsiteX1" fmla="*/ 648776 w 666025"/>
                  <a:gd name="connsiteY1" fmla="*/ 158461 h 1312853"/>
                  <a:gd name="connsiteX2" fmla="*/ 666025 w 666025"/>
                  <a:gd name="connsiteY2" fmla="*/ 1307251 h 1312853"/>
                  <a:gd name="connsiteX3" fmla="*/ 657567 w 666025"/>
                  <a:gd name="connsiteY3" fmla="*/ 1312853 h 1312853"/>
                  <a:gd name="connsiteX4" fmla="*/ 417713 w 666025"/>
                  <a:gd name="connsiteY4" fmla="*/ 1803 h 1312853"/>
                  <a:gd name="connsiteX0" fmla="*/ 417713 w 666361"/>
                  <a:gd name="connsiteY0" fmla="*/ 1803 h 1312853"/>
                  <a:gd name="connsiteX1" fmla="*/ 666361 w 666361"/>
                  <a:gd name="connsiteY1" fmla="*/ 167253 h 1312853"/>
                  <a:gd name="connsiteX2" fmla="*/ 666025 w 666361"/>
                  <a:gd name="connsiteY2" fmla="*/ 1307251 h 1312853"/>
                  <a:gd name="connsiteX3" fmla="*/ 657567 w 666361"/>
                  <a:gd name="connsiteY3" fmla="*/ 1312853 h 1312853"/>
                  <a:gd name="connsiteX4" fmla="*/ 417713 w 666361"/>
                  <a:gd name="connsiteY4" fmla="*/ 1803 h 13128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66361" h="1312853">
                    <a:moveTo>
                      <a:pt x="417713" y="1803"/>
                    </a:moveTo>
                    <a:cubicBezTo>
                      <a:pt x="504336" y="11478"/>
                      <a:pt x="605290" y="69294"/>
                      <a:pt x="666361" y="167253"/>
                    </a:cubicBezTo>
                    <a:lnTo>
                      <a:pt x="666025" y="1307251"/>
                    </a:lnTo>
                    <a:lnTo>
                      <a:pt x="657567" y="1312853"/>
                    </a:lnTo>
                    <a:cubicBezTo>
                      <a:pt x="-394158" y="656864"/>
                      <a:pt x="42344" y="-40119"/>
                      <a:pt x="417713" y="1803"/>
                    </a:cubicBezTo>
                    <a:close/>
                  </a:path>
                </a:pathLst>
              </a:custGeom>
              <a:gradFill flip="none" rotWithShape="1">
                <a:gsLst>
                  <a:gs pos="30000">
                    <a:srgbClr val="FDCE35"/>
                  </a:gs>
                  <a:gs pos="0">
                    <a:schemeClr val="accent3">
                      <a:lumMod val="85000"/>
                    </a:schemeClr>
                  </a:gs>
                  <a:gs pos="100000">
                    <a:schemeClr val="accent3"/>
                  </a:gs>
                </a:gsLst>
                <a:lin ang="10800000" scaled="1"/>
                <a:tileRect/>
              </a:gradFill>
              <a:ln>
                <a:noFill/>
              </a:ln>
              <a:effectLst>
                <a:outerShdw blurRad="317500" dist="12700" dir="16200000" rotWithShape="0">
                  <a:prstClr val="black">
                    <a:alpha val="15000"/>
                  </a:prstClr>
                </a:outerShdw>
              </a:effectLst>
            </p:spPr>
            <p:txBody>
    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en-US" sz="2701" dirty="0"/>
              </a:p>
            </p:txBody>
          </p:sp>
        </p:grpSp>
        <p:grpSp>
          <p:nvGrpSpPr>
            <p:cNvPr id="96" name="Group 95">
              <a:extLst>
                <a:ext uri="{FF2B5EF4-FFF2-40B4-BE49-F238E27FC236}">
                  <a16:creationId xmlns:a16="http://schemas.microsoft.com/office/drawing/2014/main" id="{2D2BCD1A-2B3A-4948-B122-2C30DBBA08F6}"/>
                </a:ext>
              </a:extLst>
            </p:cNvPr>
            <p:cNvGrpSpPr/>
            <p:nvPr/>
          </p:nvGrpSpPr>
          <p:grpSpPr>
            <a:xfrm>
              <a:off x="8166042" y="2950922"/>
              <a:ext cx="840348" cy="1551369"/>
              <a:chOff x="1975571" y="1772713"/>
              <a:chExt cx="1972530" cy="3641492"/>
            </a:xfrm>
          </p:grpSpPr>
          <p:grpSp>
            <p:nvGrpSpPr>
              <p:cNvPr id="97" name="Group 96">
                <a:extLst>
                  <a:ext uri="{FF2B5EF4-FFF2-40B4-BE49-F238E27FC236}">
                    <a16:creationId xmlns:a16="http://schemas.microsoft.com/office/drawing/2014/main" id="{B97CCA8F-66BB-4039-A1C5-71315CF14616}"/>
                  </a:ext>
                </a:extLst>
              </p:cNvPr>
              <p:cNvGrpSpPr/>
              <p:nvPr/>
            </p:nvGrpSpPr>
            <p:grpSpPr>
              <a:xfrm>
                <a:off x="2541356" y="1772713"/>
                <a:ext cx="1106207" cy="3638635"/>
                <a:chOff x="2541356" y="1772713"/>
                <a:chExt cx="1106207" cy="3638635"/>
              </a:xfrm>
              <a:solidFill>
                <a:schemeClr val="accent3">
                  <a:lumMod val="75000"/>
                </a:schemeClr>
              </a:solidFill>
            </p:grpSpPr>
            <p:sp>
              <p:nvSpPr>
                <p:cNvPr id="104" name="Freeform: Shape 103">
                  <a:extLst>
                    <a:ext uri="{FF2B5EF4-FFF2-40B4-BE49-F238E27FC236}">
                      <a16:creationId xmlns:a16="http://schemas.microsoft.com/office/drawing/2014/main" id="{2999B279-FE96-4050-B687-D2CF7BF415C8}"/>
                    </a:ext>
                  </a:extLst>
                </p:cNvPr>
                <p:cNvSpPr/>
                <p:nvPr/>
              </p:nvSpPr>
              <p:spPr>
                <a:xfrm>
                  <a:off x="2571096" y="4597937"/>
                  <a:ext cx="402336" cy="182880"/>
                </a:xfrm>
                <a:custGeom>
                  <a:avLst/>
                  <a:gdLst>
                    <a:gd name="connsiteX0" fmla="*/ 62916 w 3480752"/>
                    <a:gd name="connsiteY0" fmla="*/ 34213 h 1560620"/>
                    <a:gd name="connsiteX1" fmla="*/ 114391 w 3480752"/>
                    <a:gd name="connsiteY1" fmla="*/ 57191 h 1560620"/>
                    <a:gd name="connsiteX2" fmla="*/ 694512 w 3480752"/>
                    <a:gd name="connsiteY2" fmla="*/ 277806 h 1560620"/>
                    <a:gd name="connsiteX3" fmla="*/ 784810 w 3480752"/>
                    <a:gd name="connsiteY3" fmla="*/ 326909 h 1560620"/>
                    <a:gd name="connsiteX4" fmla="*/ 786764 w 3480752"/>
                    <a:gd name="connsiteY4" fmla="*/ 323526 h 1560620"/>
                    <a:gd name="connsiteX5" fmla="*/ 702687 w 3480752"/>
                    <a:gd name="connsiteY5" fmla="*/ 277806 h 1560620"/>
                    <a:gd name="connsiteX6" fmla="*/ 833420 w 3480752"/>
                    <a:gd name="connsiteY6" fmla="*/ 310489 h 1560620"/>
                    <a:gd name="connsiteX7" fmla="*/ 1241959 w 3480752"/>
                    <a:gd name="connsiteY7" fmla="*/ 343172 h 1560620"/>
                    <a:gd name="connsiteX8" fmla="*/ 3480752 w 3480752"/>
                    <a:gd name="connsiteY8" fmla="*/ 1560620 h 1560620"/>
                    <a:gd name="connsiteX9" fmla="*/ 3064038 w 3480752"/>
                    <a:gd name="connsiteY9" fmla="*/ 1527929 h 1560620"/>
                    <a:gd name="connsiteX10" fmla="*/ 3057133 w 3480752"/>
                    <a:gd name="connsiteY10" fmla="*/ 1524163 h 1560620"/>
                    <a:gd name="connsiteX11" fmla="*/ 2941481 w 3480752"/>
                    <a:gd name="connsiteY11" fmla="*/ 1495246 h 1560620"/>
                    <a:gd name="connsiteX12" fmla="*/ 2881754 w 3480752"/>
                    <a:gd name="connsiteY12" fmla="*/ 1462767 h 1560620"/>
                    <a:gd name="connsiteX13" fmla="*/ 2879802 w 3480752"/>
                    <a:gd name="connsiteY13" fmla="*/ 1466146 h 1560620"/>
                    <a:gd name="connsiteX14" fmla="*/ 2933314 w 3480752"/>
                    <a:gd name="connsiteY14" fmla="*/ 1495246 h 1560620"/>
                    <a:gd name="connsiteX15" fmla="*/ 2353185 w 3480752"/>
                    <a:gd name="connsiteY15" fmla="*/ 1274639 h 1560620"/>
                    <a:gd name="connsiteX16" fmla="*/ 2238794 w 3480752"/>
                    <a:gd name="connsiteY16" fmla="*/ 1217440 h 1560620"/>
                    <a:gd name="connsiteX17" fmla="*/ 0 w 3480752"/>
                    <a:gd name="connsiteY17" fmla="*/ 0 h 1560620"/>
                    <a:gd name="connsiteX18" fmla="*/ 62916 w 3480752"/>
                    <a:gd name="connsiteY18" fmla="*/ 34213 h 1560620"/>
                    <a:gd name="connsiteX19" fmla="*/ 57199 w 3480752"/>
                    <a:gd name="connsiteY19" fmla="*/ 31661 h 1560620"/>
                    <a:gd name="connsiteX20" fmla="*/ 0 w 3480752"/>
                    <a:gd name="connsiteY20" fmla="*/ 0 h 1560620"/>
                    <a:gd name="connsiteX0" fmla="*/ 62916 w 3480752"/>
                    <a:gd name="connsiteY0" fmla="*/ 34213 h 1560620"/>
                    <a:gd name="connsiteX1" fmla="*/ 114391 w 3480752"/>
                    <a:gd name="connsiteY1" fmla="*/ 57191 h 1560620"/>
                    <a:gd name="connsiteX2" fmla="*/ 694512 w 3480752"/>
                    <a:gd name="connsiteY2" fmla="*/ 277806 h 1560620"/>
                    <a:gd name="connsiteX3" fmla="*/ 784810 w 3480752"/>
                    <a:gd name="connsiteY3" fmla="*/ 326909 h 1560620"/>
                    <a:gd name="connsiteX4" fmla="*/ 702687 w 3480752"/>
                    <a:gd name="connsiteY4" fmla="*/ 277806 h 1560620"/>
                    <a:gd name="connsiteX5" fmla="*/ 833420 w 3480752"/>
                    <a:gd name="connsiteY5" fmla="*/ 310489 h 1560620"/>
                    <a:gd name="connsiteX6" fmla="*/ 1241959 w 3480752"/>
                    <a:gd name="connsiteY6" fmla="*/ 343172 h 1560620"/>
                    <a:gd name="connsiteX7" fmla="*/ 3480752 w 3480752"/>
                    <a:gd name="connsiteY7" fmla="*/ 1560620 h 1560620"/>
                    <a:gd name="connsiteX8" fmla="*/ 3064038 w 3480752"/>
                    <a:gd name="connsiteY8" fmla="*/ 1527929 h 1560620"/>
                    <a:gd name="connsiteX9" fmla="*/ 3057133 w 3480752"/>
                    <a:gd name="connsiteY9" fmla="*/ 1524163 h 1560620"/>
                    <a:gd name="connsiteX10" fmla="*/ 2941481 w 3480752"/>
                    <a:gd name="connsiteY10" fmla="*/ 1495246 h 1560620"/>
                    <a:gd name="connsiteX11" fmla="*/ 2881754 w 3480752"/>
                    <a:gd name="connsiteY11" fmla="*/ 1462767 h 1560620"/>
                    <a:gd name="connsiteX12" fmla="*/ 2879802 w 3480752"/>
                    <a:gd name="connsiteY12" fmla="*/ 1466146 h 1560620"/>
                    <a:gd name="connsiteX13" fmla="*/ 2933314 w 3480752"/>
                    <a:gd name="connsiteY13" fmla="*/ 1495246 h 1560620"/>
                    <a:gd name="connsiteX14" fmla="*/ 2353185 w 3480752"/>
                    <a:gd name="connsiteY14" fmla="*/ 1274639 h 1560620"/>
                    <a:gd name="connsiteX15" fmla="*/ 2238794 w 3480752"/>
                    <a:gd name="connsiteY15" fmla="*/ 1217440 h 1560620"/>
                    <a:gd name="connsiteX16" fmla="*/ 62916 w 3480752"/>
                    <a:gd name="connsiteY16" fmla="*/ 34213 h 1560620"/>
                    <a:gd name="connsiteX17" fmla="*/ 0 w 3480752"/>
                    <a:gd name="connsiteY17" fmla="*/ 0 h 1560620"/>
                    <a:gd name="connsiteX18" fmla="*/ 62916 w 3480752"/>
                    <a:gd name="connsiteY18" fmla="*/ 34213 h 1560620"/>
                    <a:gd name="connsiteX19" fmla="*/ 57199 w 3480752"/>
                    <a:gd name="connsiteY19" fmla="*/ 31661 h 1560620"/>
                    <a:gd name="connsiteX20" fmla="*/ 0 w 3480752"/>
                    <a:gd name="connsiteY20" fmla="*/ 0 h 1560620"/>
                    <a:gd name="connsiteX0" fmla="*/ 62916 w 3480752"/>
                    <a:gd name="connsiteY0" fmla="*/ 34213 h 1560620"/>
                    <a:gd name="connsiteX1" fmla="*/ 114391 w 3480752"/>
                    <a:gd name="connsiteY1" fmla="*/ 57191 h 1560620"/>
                    <a:gd name="connsiteX2" fmla="*/ 694512 w 3480752"/>
                    <a:gd name="connsiteY2" fmla="*/ 277806 h 1560620"/>
                    <a:gd name="connsiteX3" fmla="*/ 702687 w 3480752"/>
                    <a:gd name="connsiteY3" fmla="*/ 277806 h 1560620"/>
                    <a:gd name="connsiteX4" fmla="*/ 833420 w 3480752"/>
                    <a:gd name="connsiteY4" fmla="*/ 310489 h 1560620"/>
                    <a:gd name="connsiteX5" fmla="*/ 1241959 w 3480752"/>
                    <a:gd name="connsiteY5" fmla="*/ 343172 h 1560620"/>
                    <a:gd name="connsiteX6" fmla="*/ 3480752 w 3480752"/>
                    <a:gd name="connsiteY6" fmla="*/ 1560620 h 1560620"/>
                    <a:gd name="connsiteX7" fmla="*/ 3064038 w 3480752"/>
                    <a:gd name="connsiteY7" fmla="*/ 1527929 h 1560620"/>
                    <a:gd name="connsiteX8" fmla="*/ 3057133 w 3480752"/>
                    <a:gd name="connsiteY8" fmla="*/ 1524163 h 1560620"/>
                    <a:gd name="connsiteX9" fmla="*/ 2941481 w 3480752"/>
                    <a:gd name="connsiteY9" fmla="*/ 1495246 h 1560620"/>
                    <a:gd name="connsiteX10" fmla="*/ 2881754 w 3480752"/>
                    <a:gd name="connsiteY10" fmla="*/ 1462767 h 1560620"/>
                    <a:gd name="connsiteX11" fmla="*/ 2879802 w 3480752"/>
                    <a:gd name="connsiteY11" fmla="*/ 1466146 h 1560620"/>
                    <a:gd name="connsiteX12" fmla="*/ 2933314 w 3480752"/>
                    <a:gd name="connsiteY12" fmla="*/ 1495246 h 1560620"/>
                    <a:gd name="connsiteX13" fmla="*/ 2353185 w 3480752"/>
                    <a:gd name="connsiteY13" fmla="*/ 1274639 h 1560620"/>
                    <a:gd name="connsiteX14" fmla="*/ 2238794 w 3480752"/>
                    <a:gd name="connsiteY14" fmla="*/ 1217440 h 1560620"/>
                    <a:gd name="connsiteX15" fmla="*/ 62916 w 3480752"/>
                    <a:gd name="connsiteY15" fmla="*/ 34213 h 1560620"/>
                    <a:gd name="connsiteX16" fmla="*/ 0 w 3480752"/>
                    <a:gd name="connsiteY16" fmla="*/ 0 h 1560620"/>
                    <a:gd name="connsiteX17" fmla="*/ 62916 w 3480752"/>
                    <a:gd name="connsiteY17" fmla="*/ 34213 h 1560620"/>
                    <a:gd name="connsiteX18" fmla="*/ 57199 w 3480752"/>
                    <a:gd name="connsiteY18" fmla="*/ 31661 h 1560620"/>
                    <a:gd name="connsiteX19" fmla="*/ 0 w 3480752"/>
                    <a:gd name="connsiteY19" fmla="*/ 0 h 1560620"/>
                    <a:gd name="connsiteX0" fmla="*/ 62916 w 3480752"/>
                    <a:gd name="connsiteY0" fmla="*/ 34213 h 1560620"/>
                    <a:gd name="connsiteX1" fmla="*/ 114391 w 3480752"/>
                    <a:gd name="connsiteY1" fmla="*/ 57191 h 1560620"/>
                    <a:gd name="connsiteX2" fmla="*/ 694512 w 3480752"/>
                    <a:gd name="connsiteY2" fmla="*/ 277806 h 1560620"/>
                    <a:gd name="connsiteX3" fmla="*/ 702687 w 3480752"/>
                    <a:gd name="connsiteY3" fmla="*/ 277806 h 1560620"/>
                    <a:gd name="connsiteX4" fmla="*/ 833420 w 3480752"/>
                    <a:gd name="connsiteY4" fmla="*/ 310489 h 1560620"/>
                    <a:gd name="connsiteX5" fmla="*/ 1241959 w 3480752"/>
                    <a:gd name="connsiteY5" fmla="*/ 343172 h 1560620"/>
                    <a:gd name="connsiteX6" fmla="*/ 3480752 w 3480752"/>
                    <a:gd name="connsiteY6" fmla="*/ 1560620 h 1560620"/>
                    <a:gd name="connsiteX7" fmla="*/ 3064038 w 3480752"/>
                    <a:gd name="connsiteY7" fmla="*/ 1527929 h 1560620"/>
                    <a:gd name="connsiteX8" fmla="*/ 3057133 w 3480752"/>
                    <a:gd name="connsiteY8" fmla="*/ 1524163 h 1560620"/>
                    <a:gd name="connsiteX9" fmla="*/ 2941481 w 3480752"/>
                    <a:gd name="connsiteY9" fmla="*/ 1495246 h 1560620"/>
                    <a:gd name="connsiteX10" fmla="*/ 2881754 w 3480752"/>
                    <a:gd name="connsiteY10" fmla="*/ 1462767 h 1560620"/>
                    <a:gd name="connsiteX11" fmla="*/ 2933314 w 3480752"/>
                    <a:gd name="connsiteY11" fmla="*/ 1495246 h 1560620"/>
                    <a:gd name="connsiteX12" fmla="*/ 2353185 w 3480752"/>
                    <a:gd name="connsiteY12" fmla="*/ 1274639 h 1560620"/>
                    <a:gd name="connsiteX13" fmla="*/ 2238794 w 3480752"/>
                    <a:gd name="connsiteY13" fmla="*/ 1217440 h 1560620"/>
                    <a:gd name="connsiteX14" fmla="*/ 62916 w 3480752"/>
                    <a:gd name="connsiteY14" fmla="*/ 34213 h 1560620"/>
                    <a:gd name="connsiteX15" fmla="*/ 0 w 3480752"/>
                    <a:gd name="connsiteY15" fmla="*/ 0 h 1560620"/>
                    <a:gd name="connsiteX16" fmla="*/ 62916 w 3480752"/>
                    <a:gd name="connsiteY16" fmla="*/ 34213 h 1560620"/>
                    <a:gd name="connsiteX17" fmla="*/ 57199 w 3480752"/>
                    <a:gd name="connsiteY17" fmla="*/ 31661 h 1560620"/>
                    <a:gd name="connsiteX18" fmla="*/ 0 w 3480752"/>
                    <a:gd name="connsiteY18" fmla="*/ 0 h 1560620"/>
                    <a:gd name="connsiteX0" fmla="*/ 62916 w 3480752"/>
                    <a:gd name="connsiteY0" fmla="*/ 34213 h 1560620"/>
                    <a:gd name="connsiteX1" fmla="*/ 114391 w 3480752"/>
                    <a:gd name="connsiteY1" fmla="*/ 57191 h 1560620"/>
                    <a:gd name="connsiteX2" fmla="*/ 694512 w 3480752"/>
                    <a:gd name="connsiteY2" fmla="*/ 277806 h 1560620"/>
                    <a:gd name="connsiteX3" fmla="*/ 702687 w 3480752"/>
                    <a:gd name="connsiteY3" fmla="*/ 277806 h 1560620"/>
                    <a:gd name="connsiteX4" fmla="*/ 833420 w 3480752"/>
                    <a:gd name="connsiteY4" fmla="*/ 310489 h 1560620"/>
                    <a:gd name="connsiteX5" fmla="*/ 1241959 w 3480752"/>
                    <a:gd name="connsiteY5" fmla="*/ 343172 h 1560620"/>
                    <a:gd name="connsiteX6" fmla="*/ 3480752 w 3480752"/>
                    <a:gd name="connsiteY6" fmla="*/ 1560620 h 1560620"/>
                    <a:gd name="connsiteX7" fmla="*/ 3064038 w 3480752"/>
                    <a:gd name="connsiteY7" fmla="*/ 1527929 h 1560620"/>
                    <a:gd name="connsiteX8" fmla="*/ 3057133 w 3480752"/>
                    <a:gd name="connsiteY8" fmla="*/ 1524163 h 1560620"/>
                    <a:gd name="connsiteX9" fmla="*/ 2941481 w 3480752"/>
                    <a:gd name="connsiteY9" fmla="*/ 1495246 h 1560620"/>
                    <a:gd name="connsiteX10" fmla="*/ 2933314 w 3480752"/>
                    <a:gd name="connsiteY10" fmla="*/ 1495246 h 1560620"/>
                    <a:gd name="connsiteX11" fmla="*/ 2353185 w 3480752"/>
                    <a:gd name="connsiteY11" fmla="*/ 1274639 h 1560620"/>
                    <a:gd name="connsiteX12" fmla="*/ 2238794 w 3480752"/>
                    <a:gd name="connsiteY12" fmla="*/ 1217440 h 1560620"/>
                    <a:gd name="connsiteX13" fmla="*/ 62916 w 3480752"/>
                    <a:gd name="connsiteY13" fmla="*/ 34213 h 1560620"/>
                    <a:gd name="connsiteX14" fmla="*/ 0 w 3480752"/>
                    <a:gd name="connsiteY14" fmla="*/ 0 h 1560620"/>
                    <a:gd name="connsiteX15" fmla="*/ 62916 w 3480752"/>
                    <a:gd name="connsiteY15" fmla="*/ 34213 h 1560620"/>
                    <a:gd name="connsiteX16" fmla="*/ 57199 w 3480752"/>
                    <a:gd name="connsiteY16" fmla="*/ 31661 h 1560620"/>
                    <a:gd name="connsiteX17" fmla="*/ 0 w 3480752"/>
                    <a:gd name="connsiteY17" fmla="*/ 0 h 156062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</a:cxnLst>
                  <a:rect l="l" t="t" r="r" b="b"/>
                  <a:pathLst>
                    <a:path w="3480752" h="1560620">
                      <a:moveTo>
                        <a:pt x="62916" y="34213"/>
                      </a:moveTo>
                      <a:lnTo>
                        <a:pt x="114391" y="57191"/>
                      </a:lnTo>
                      <a:cubicBezTo>
                        <a:pt x="302323" y="147074"/>
                        <a:pt x="498413" y="220606"/>
                        <a:pt x="694512" y="277806"/>
                      </a:cubicBezTo>
                      <a:lnTo>
                        <a:pt x="702687" y="277806"/>
                      </a:lnTo>
                      <a:cubicBezTo>
                        <a:pt x="743545" y="285981"/>
                        <a:pt x="784395" y="302314"/>
                        <a:pt x="833420" y="310489"/>
                      </a:cubicBezTo>
                      <a:lnTo>
                        <a:pt x="1241959" y="343172"/>
                      </a:lnTo>
                      <a:lnTo>
                        <a:pt x="3480752" y="1560620"/>
                      </a:lnTo>
                      <a:lnTo>
                        <a:pt x="3064038" y="1527929"/>
                      </a:lnTo>
                      <a:lnTo>
                        <a:pt x="3057133" y="1524163"/>
                      </a:lnTo>
                      <a:lnTo>
                        <a:pt x="2941481" y="1495246"/>
                      </a:lnTo>
                      <a:lnTo>
                        <a:pt x="2933314" y="1495246"/>
                      </a:lnTo>
                      <a:cubicBezTo>
                        <a:pt x="2737215" y="1446221"/>
                        <a:pt x="2541108" y="1372688"/>
                        <a:pt x="2353185" y="1274639"/>
                      </a:cubicBezTo>
                      <a:cubicBezTo>
                        <a:pt x="2312335" y="1258298"/>
                        <a:pt x="2279652" y="1241956"/>
                        <a:pt x="2238794" y="1217440"/>
                      </a:cubicBezTo>
                      <a:lnTo>
                        <a:pt x="62916" y="34213"/>
                      </a:lnTo>
                      <a:close/>
                      <a:moveTo>
                        <a:pt x="0" y="0"/>
                      </a:moveTo>
                      <a:lnTo>
                        <a:pt x="62916" y="34213"/>
                      </a:lnTo>
                      <a:lnTo>
                        <a:pt x="57199" y="31661"/>
                      </a:lnTo>
                      <a:cubicBezTo>
                        <a:pt x="38815" y="22469"/>
                        <a:pt x="20429" y="12254"/>
                        <a:pt x="0" y="0"/>
                      </a:cubicBezTo>
                      <a:close/>
                    </a:path>
                  </a:pathLst>
                </a:custGeom>
                <a:grpFill/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05" name="Freeform: Shape 104">
                  <a:extLst>
                    <a:ext uri="{FF2B5EF4-FFF2-40B4-BE49-F238E27FC236}">
                      <a16:creationId xmlns:a16="http://schemas.microsoft.com/office/drawing/2014/main" id="{D0D71D01-6A85-4447-BDE7-B82071844B4A}"/>
                    </a:ext>
                  </a:extLst>
                </p:cNvPr>
                <p:cNvSpPr/>
                <p:nvPr/>
              </p:nvSpPr>
              <p:spPr>
                <a:xfrm>
                  <a:off x="3023223" y="4576005"/>
                  <a:ext cx="257175" cy="133350"/>
                </a:xfrm>
                <a:custGeom>
                  <a:avLst/>
                  <a:gdLst>
                    <a:gd name="connsiteX0" fmla="*/ 260032 w 257175"/>
                    <a:gd name="connsiteY0" fmla="*/ 141922 h 133350"/>
                    <a:gd name="connsiteX1" fmla="*/ 0 w 257175"/>
                    <a:gd name="connsiteY1" fmla="*/ 0 h 133350"/>
                    <a:gd name="connsiteX2" fmla="*/ 952 w 257175"/>
                    <a:gd name="connsiteY2" fmla="*/ 0 h 133350"/>
                    <a:gd name="connsiteX3" fmla="*/ 260032 w 257175"/>
                    <a:gd name="connsiteY3" fmla="*/ 141922 h 133350"/>
                    <a:gd name="connsiteX4" fmla="*/ 260032 w 257175"/>
                    <a:gd name="connsiteY4" fmla="*/ 141922 h 1333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57175" h="133350">
                      <a:moveTo>
                        <a:pt x="260032" y="141922"/>
                      </a:moveTo>
                      <a:lnTo>
                        <a:pt x="0" y="0"/>
                      </a:lnTo>
                      <a:cubicBezTo>
                        <a:pt x="0" y="0"/>
                        <a:pt x="952" y="0"/>
                        <a:pt x="952" y="0"/>
                      </a:cubicBezTo>
                      <a:lnTo>
                        <a:pt x="260032" y="141922"/>
                      </a:lnTo>
                      <a:cubicBezTo>
                        <a:pt x="260985" y="141922"/>
                        <a:pt x="260985" y="141922"/>
                        <a:pt x="260032" y="141922"/>
                      </a:cubicBezTo>
                    </a:path>
                  </a:pathLst>
                </a:custGeom>
                <a:grpFill/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06" name="Freeform: Shape 105">
                  <a:extLst>
                    <a:ext uri="{FF2B5EF4-FFF2-40B4-BE49-F238E27FC236}">
                      <a16:creationId xmlns:a16="http://schemas.microsoft.com/office/drawing/2014/main" id="{E866BCB4-58CA-489F-9BC8-D01C257C9A77}"/>
                    </a:ext>
                  </a:extLst>
                </p:cNvPr>
                <p:cNvSpPr/>
                <p:nvPr/>
              </p:nvSpPr>
              <p:spPr>
                <a:xfrm>
                  <a:off x="2706138" y="4925573"/>
                  <a:ext cx="257175" cy="485775"/>
                </a:xfrm>
                <a:custGeom>
                  <a:avLst/>
                  <a:gdLst>
                    <a:gd name="connsiteX0" fmla="*/ 260033 w 257175"/>
                    <a:gd name="connsiteY0" fmla="*/ 486727 h 485775"/>
                    <a:gd name="connsiteX1" fmla="*/ 0 w 257175"/>
                    <a:gd name="connsiteY1" fmla="*/ 344805 h 485775"/>
                    <a:gd name="connsiteX2" fmla="*/ 953 w 257175"/>
                    <a:gd name="connsiteY2" fmla="*/ 0 h 485775"/>
                    <a:gd name="connsiteX3" fmla="*/ 260985 w 257175"/>
                    <a:gd name="connsiteY3" fmla="*/ 141922 h 48577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57175" h="485775">
                      <a:moveTo>
                        <a:pt x="260033" y="486727"/>
                      </a:moveTo>
                      <a:lnTo>
                        <a:pt x="0" y="344805"/>
                      </a:lnTo>
                      <a:lnTo>
                        <a:pt x="953" y="0"/>
                      </a:lnTo>
                      <a:lnTo>
                        <a:pt x="260985" y="141922"/>
                      </a:lnTo>
                      <a:close/>
                    </a:path>
                  </a:pathLst>
                </a:custGeom>
                <a:grpFill/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07" name="Freeform: Shape 106">
                  <a:extLst>
                    <a:ext uri="{FF2B5EF4-FFF2-40B4-BE49-F238E27FC236}">
                      <a16:creationId xmlns:a16="http://schemas.microsoft.com/office/drawing/2014/main" id="{61C04DE1-CD35-4AEE-8CFB-3CB013C30D4D}"/>
                    </a:ext>
                  </a:extLst>
                </p:cNvPr>
                <p:cNvSpPr/>
                <p:nvPr/>
              </p:nvSpPr>
              <p:spPr>
                <a:xfrm>
                  <a:off x="2986527" y="3640650"/>
                  <a:ext cx="661036" cy="1099185"/>
                </a:xfrm>
                <a:custGeom>
                  <a:avLst/>
                  <a:gdLst>
                    <a:gd name="connsiteX0" fmla="*/ 359092 w 661035"/>
                    <a:gd name="connsiteY0" fmla="*/ 597218 h 1099185"/>
                    <a:gd name="connsiteX1" fmla="*/ 620078 w 661035"/>
                    <a:gd name="connsiteY1" fmla="*/ 739140 h 1099185"/>
                    <a:gd name="connsiteX2" fmla="*/ 584835 w 661035"/>
                    <a:gd name="connsiteY2" fmla="*/ 818198 h 1099185"/>
                    <a:gd name="connsiteX3" fmla="*/ 584836 w 661035"/>
                    <a:gd name="connsiteY3" fmla="*/ 818198 h 1099185"/>
                    <a:gd name="connsiteX4" fmla="*/ 545783 w 661035"/>
                    <a:gd name="connsiteY4" fmla="*/ 882015 h 1099185"/>
                    <a:gd name="connsiteX5" fmla="*/ 538930 w 661035"/>
                    <a:gd name="connsiteY5" fmla="*/ 891439 h 1099185"/>
                    <a:gd name="connsiteX6" fmla="*/ 539116 w 661035"/>
                    <a:gd name="connsiteY6" fmla="*/ 891540 h 1099185"/>
                    <a:gd name="connsiteX7" fmla="*/ 500063 w 661035"/>
                    <a:gd name="connsiteY7" fmla="*/ 940118 h 1099185"/>
                    <a:gd name="connsiteX8" fmla="*/ 452605 w 661035"/>
                    <a:gd name="connsiteY8" fmla="*/ 914311 h 1099185"/>
                    <a:gd name="connsiteX9" fmla="*/ 451949 w 661035"/>
                    <a:gd name="connsiteY9" fmla="*/ 914906 h 1099185"/>
                    <a:gd name="connsiteX10" fmla="*/ 500063 w 661035"/>
                    <a:gd name="connsiteY10" fmla="*/ 941070 h 1099185"/>
                    <a:gd name="connsiteX11" fmla="*/ 451485 w 661035"/>
                    <a:gd name="connsiteY11" fmla="*/ 989648 h 1099185"/>
                    <a:gd name="connsiteX12" fmla="*/ 396629 w 661035"/>
                    <a:gd name="connsiteY12" fmla="*/ 1033155 h 1099185"/>
                    <a:gd name="connsiteX13" fmla="*/ 397193 w 661035"/>
                    <a:gd name="connsiteY13" fmla="*/ 1033462 h 1099185"/>
                    <a:gd name="connsiteX14" fmla="*/ 320041 w 661035"/>
                    <a:gd name="connsiteY14" fmla="*/ 1076325 h 1099185"/>
                    <a:gd name="connsiteX15" fmla="*/ 291343 w 661035"/>
                    <a:gd name="connsiteY15" fmla="*/ 1060767 h 1099185"/>
                    <a:gd name="connsiteX16" fmla="*/ 290403 w 661035"/>
                    <a:gd name="connsiteY16" fmla="*/ 1061621 h 1099185"/>
                    <a:gd name="connsiteX17" fmla="*/ 319088 w 661035"/>
                    <a:gd name="connsiteY17" fmla="*/ 1077277 h 1099185"/>
                    <a:gd name="connsiteX18" fmla="*/ 260985 w 661035"/>
                    <a:gd name="connsiteY18" fmla="*/ 1099185 h 1099185"/>
                    <a:gd name="connsiteX19" fmla="*/ 0 w 661035"/>
                    <a:gd name="connsiteY19" fmla="*/ 957262 h 1099185"/>
                    <a:gd name="connsiteX20" fmla="*/ 59055 w 661035"/>
                    <a:gd name="connsiteY20" fmla="*/ 935355 h 1099185"/>
                    <a:gd name="connsiteX21" fmla="*/ 284314 w 661035"/>
                    <a:gd name="connsiteY21" fmla="*/ 1058298 h 1099185"/>
                    <a:gd name="connsiteX22" fmla="*/ 284516 w 661035"/>
                    <a:gd name="connsiteY22" fmla="*/ 1057066 h 1099185"/>
                    <a:gd name="connsiteX23" fmla="*/ 60008 w 661035"/>
                    <a:gd name="connsiteY23" fmla="*/ 935355 h 1099185"/>
                    <a:gd name="connsiteX24" fmla="*/ 135745 w 661035"/>
                    <a:gd name="connsiteY24" fmla="*/ 891807 h 1099185"/>
                    <a:gd name="connsiteX25" fmla="*/ 135255 w 661035"/>
                    <a:gd name="connsiteY25" fmla="*/ 891540 h 1099185"/>
                    <a:gd name="connsiteX26" fmla="*/ 190500 w 661035"/>
                    <a:gd name="connsiteY26" fmla="*/ 847725 h 1099185"/>
                    <a:gd name="connsiteX27" fmla="*/ 239078 w 661035"/>
                    <a:gd name="connsiteY27" fmla="*/ 799148 h 1099185"/>
                    <a:gd name="connsiteX28" fmla="*/ 319738 w 661035"/>
                    <a:gd name="connsiteY28" fmla="*/ 843010 h 1099185"/>
                    <a:gd name="connsiteX29" fmla="*/ 319882 w 661035"/>
                    <a:gd name="connsiteY29" fmla="*/ 842137 h 1099185"/>
                    <a:gd name="connsiteX30" fmla="*/ 239078 w 661035"/>
                    <a:gd name="connsiteY30" fmla="*/ 798196 h 1099185"/>
                    <a:gd name="connsiteX31" fmla="*/ 277307 w 661035"/>
                    <a:gd name="connsiteY31" fmla="*/ 750642 h 1099185"/>
                    <a:gd name="connsiteX32" fmla="*/ 277178 w 661035"/>
                    <a:gd name="connsiteY32" fmla="*/ 750571 h 1099185"/>
                    <a:gd name="connsiteX33" fmla="*/ 284798 w 661035"/>
                    <a:gd name="connsiteY33" fmla="*/ 740093 h 1099185"/>
                    <a:gd name="connsiteX34" fmla="*/ 323850 w 661035"/>
                    <a:gd name="connsiteY34" fmla="*/ 676275 h 1099185"/>
                    <a:gd name="connsiteX35" fmla="*/ 359092 w 661035"/>
                    <a:gd name="connsiteY35" fmla="*/ 597218 h 1099185"/>
                    <a:gd name="connsiteX36" fmla="*/ 220980 w 661035"/>
                    <a:gd name="connsiteY36" fmla="*/ 0 h 1099185"/>
                    <a:gd name="connsiteX37" fmla="*/ 481965 w 661035"/>
                    <a:gd name="connsiteY37" fmla="*/ 141922 h 1099185"/>
                    <a:gd name="connsiteX38" fmla="*/ 575310 w 661035"/>
                    <a:gd name="connsiteY38" fmla="*/ 214313 h 1099185"/>
                    <a:gd name="connsiteX39" fmla="*/ 661035 w 661035"/>
                    <a:gd name="connsiteY39" fmla="*/ 504825 h 1099185"/>
                    <a:gd name="connsiteX40" fmla="*/ 621030 w 661035"/>
                    <a:gd name="connsiteY40" fmla="*/ 739140 h 1099185"/>
                    <a:gd name="connsiteX41" fmla="*/ 360045 w 661035"/>
                    <a:gd name="connsiteY41" fmla="*/ 597218 h 1099185"/>
                    <a:gd name="connsiteX42" fmla="*/ 400050 w 661035"/>
                    <a:gd name="connsiteY42" fmla="*/ 362902 h 1099185"/>
                    <a:gd name="connsiteX43" fmla="*/ 314325 w 661035"/>
                    <a:gd name="connsiteY43" fmla="*/ 72390 h 1099185"/>
                    <a:gd name="connsiteX44" fmla="*/ 220980 w 661035"/>
                    <a:gd name="connsiteY44" fmla="*/ 0 h 1099185"/>
                    <a:gd name="connsiteX0" fmla="*/ 359092 w 661035"/>
                    <a:gd name="connsiteY0" fmla="*/ 597218 h 1099185"/>
                    <a:gd name="connsiteX1" fmla="*/ 620078 w 661035"/>
                    <a:gd name="connsiteY1" fmla="*/ 739140 h 1099185"/>
                    <a:gd name="connsiteX2" fmla="*/ 584835 w 661035"/>
                    <a:gd name="connsiteY2" fmla="*/ 818198 h 1099185"/>
                    <a:gd name="connsiteX3" fmla="*/ 584836 w 661035"/>
                    <a:gd name="connsiteY3" fmla="*/ 818198 h 1099185"/>
                    <a:gd name="connsiteX4" fmla="*/ 545783 w 661035"/>
                    <a:gd name="connsiteY4" fmla="*/ 882015 h 1099185"/>
                    <a:gd name="connsiteX5" fmla="*/ 538930 w 661035"/>
                    <a:gd name="connsiteY5" fmla="*/ 891439 h 1099185"/>
                    <a:gd name="connsiteX6" fmla="*/ 539116 w 661035"/>
                    <a:gd name="connsiteY6" fmla="*/ 891540 h 1099185"/>
                    <a:gd name="connsiteX7" fmla="*/ 500063 w 661035"/>
                    <a:gd name="connsiteY7" fmla="*/ 940118 h 1099185"/>
                    <a:gd name="connsiteX8" fmla="*/ 452605 w 661035"/>
                    <a:gd name="connsiteY8" fmla="*/ 914311 h 1099185"/>
                    <a:gd name="connsiteX9" fmla="*/ 451949 w 661035"/>
                    <a:gd name="connsiteY9" fmla="*/ 914906 h 1099185"/>
                    <a:gd name="connsiteX10" fmla="*/ 500063 w 661035"/>
                    <a:gd name="connsiteY10" fmla="*/ 941070 h 1099185"/>
                    <a:gd name="connsiteX11" fmla="*/ 451485 w 661035"/>
                    <a:gd name="connsiteY11" fmla="*/ 989648 h 1099185"/>
                    <a:gd name="connsiteX12" fmla="*/ 396629 w 661035"/>
                    <a:gd name="connsiteY12" fmla="*/ 1033155 h 1099185"/>
                    <a:gd name="connsiteX13" fmla="*/ 397193 w 661035"/>
                    <a:gd name="connsiteY13" fmla="*/ 1033462 h 1099185"/>
                    <a:gd name="connsiteX14" fmla="*/ 320041 w 661035"/>
                    <a:gd name="connsiteY14" fmla="*/ 1076325 h 1099185"/>
                    <a:gd name="connsiteX15" fmla="*/ 291343 w 661035"/>
                    <a:gd name="connsiteY15" fmla="*/ 1060767 h 1099185"/>
                    <a:gd name="connsiteX16" fmla="*/ 290403 w 661035"/>
                    <a:gd name="connsiteY16" fmla="*/ 1061621 h 1099185"/>
                    <a:gd name="connsiteX17" fmla="*/ 319088 w 661035"/>
                    <a:gd name="connsiteY17" fmla="*/ 1077277 h 1099185"/>
                    <a:gd name="connsiteX18" fmla="*/ 260985 w 661035"/>
                    <a:gd name="connsiteY18" fmla="*/ 1099185 h 1099185"/>
                    <a:gd name="connsiteX19" fmla="*/ 0 w 661035"/>
                    <a:gd name="connsiteY19" fmla="*/ 957262 h 1099185"/>
                    <a:gd name="connsiteX20" fmla="*/ 59055 w 661035"/>
                    <a:gd name="connsiteY20" fmla="*/ 935355 h 1099185"/>
                    <a:gd name="connsiteX21" fmla="*/ 284314 w 661035"/>
                    <a:gd name="connsiteY21" fmla="*/ 1058298 h 1099185"/>
                    <a:gd name="connsiteX22" fmla="*/ 284516 w 661035"/>
                    <a:gd name="connsiteY22" fmla="*/ 1057066 h 1099185"/>
                    <a:gd name="connsiteX23" fmla="*/ 60008 w 661035"/>
                    <a:gd name="connsiteY23" fmla="*/ 935355 h 1099185"/>
                    <a:gd name="connsiteX24" fmla="*/ 135745 w 661035"/>
                    <a:gd name="connsiteY24" fmla="*/ 891807 h 1099185"/>
                    <a:gd name="connsiteX25" fmla="*/ 135255 w 661035"/>
                    <a:gd name="connsiteY25" fmla="*/ 891540 h 1099185"/>
                    <a:gd name="connsiteX26" fmla="*/ 190500 w 661035"/>
                    <a:gd name="connsiteY26" fmla="*/ 847725 h 1099185"/>
                    <a:gd name="connsiteX27" fmla="*/ 239078 w 661035"/>
                    <a:gd name="connsiteY27" fmla="*/ 799148 h 1099185"/>
                    <a:gd name="connsiteX28" fmla="*/ 319738 w 661035"/>
                    <a:gd name="connsiteY28" fmla="*/ 843010 h 1099185"/>
                    <a:gd name="connsiteX29" fmla="*/ 239078 w 661035"/>
                    <a:gd name="connsiteY29" fmla="*/ 798196 h 1099185"/>
                    <a:gd name="connsiteX30" fmla="*/ 277307 w 661035"/>
                    <a:gd name="connsiteY30" fmla="*/ 750642 h 1099185"/>
                    <a:gd name="connsiteX31" fmla="*/ 277178 w 661035"/>
                    <a:gd name="connsiteY31" fmla="*/ 750571 h 1099185"/>
                    <a:gd name="connsiteX32" fmla="*/ 284798 w 661035"/>
                    <a:gd name="connsiteY32" fmla="*/ 740093 h 1099185"/>
                    <a:gd name="connsiteX33" fmla="*/ 323850 w 661035"/>
                    <a:gd name="connsiteY33" fmla="*/ 676275 h 1099185"/>
                    <a:gd name="connsiteX34" fmla="*/ 359092 w 661035"/>
                    <a:gd name="connsiteY34" fmla="*/ 597218 h 1099185"/>
                    <a:gd name="connsiteX35" fmla="*/ 220980 w 661035"/>
                    <a:gd name="connsiteY35" fmla="*/ 0 h 1099185"/>
                    <a:gd name="connsiteX36" fmla="*/ 481965 w 661035"/>
                    <a:gd name="connsiteY36" fmla="*/ 141922 h 1099185"/>
                    <a:gd name="connsiteX37" fmla="*/ 575310 w 661035"/>
                    <a:gd name="connsiteY37" fmla="*/ 214313 h 1099185"/>
                    <a:gd name="connsiteX38" fmla="*/ 661035 w 661035"/>
                    <a:gd name="connsiteY38" fmla="*/ 504825 h 1099185"/>
                    <a:gd name="connsiteX39" fmla="*/ 621030 w 661035"/>
                    <a:gd name="connsiteY39" fmla="*/ 739140 h 1099185"/>
                    <a:gd name="connsiteX40" fmla="*/ 360045 w 661035"/>
                    <a:gd name="connsiteY40" fmla="*/ 597218 h 1099185"/>
                    <a:gd name="connsiteX41" fmla="*/ 400050 w 661035"/>
                    <a:gd name="connsiteY41" fmla="*/ 362902 h 1099185"/>
                    <a:gd name="connsiteX42" fmla="*/ 314325 w 661035"/>
                    <a:gd name="connsiteY42" fmla="*/ 72390 h 1099185"/>
                    <a:gd name="connsiteX43" fmla="*/ 220980 w 661035"/>
                    <a:gd name="connsiteY43" fmla="*/ 0 h 1099185"/>
                    <a:gd name="connsiteX0" fmla="*/ 359092 w 661035"/>
                    <a:gd name="connsiteY0" fmla="*/ 597218 h 1099185"/>
                    <a:gd name="connsiteX1" fmla="*/ 620078 w 661035"/>
                    <a:gd name="connsiteY1" fmla="*/ 739140 h 1099185"/>
                    <a:gd name="connsiteX2" fmla="*/ 584835 w 661035"/>
                    <a:gd name="connsiteY2" fmla="*/ 818198 h 1099185"/>
                    <a:gd name="connsiteX3" fmla="*/ 584836 w 661035"/>
                    <a:gd name="connsiteY3" fmla="*/ 818198 h 1099185"/>
                    <a:gd name="connsiteX4" fmla="*/ 545783 w 661035"/>
                    <a:gd name="connsiteY4" fmla="*/ 882015 h 1099185"/>
                    <a:gd name="connsiteX5" fmla="*/ 538930 w 661035"/>
                    <a:gd name="connsiteY5" fmla="*/ 891439 h 1099185"/>
                    <a:gd name="connsiteX6" fmla="*/ 539116 w 661035"/>
                    <a:gd name="connsiteY6" fmla="*/ 891540 h 1099185"/>
                    <a:gd name="connsiteX7" fmla="*/ 500063 w 661035"/>
                    <a:gd name="connsiteY7" fmla="*/ 940118 h 1099185"/>
                    <a:gd name="connsiteX8" fmla="*/ 452605 w 661035"/>
                    <a:gd name="connsiteY8" fmla="*/ 914311 h 1099185"/>
                    <a:gd name="connsiteX9" fmla="*/ 500063 w 661035"/>
                    <a:gd name="connsiteY9" fmla="*/ 941070 h 1099185"/>
                    <a:gd name="connsiteX10" fmla="*/ 451485 w 661035"/>
                    <a:gd name="connsiteY10" fmla="*/ 989648 h 1099185"/>
                    <a:gd name="connsiteX11" fmla="*/ 396629 w 661035"/>
                    <a:gd name="connsiteY11" fmla="*/ 1033155 h 1099185"/>
                    <a:gd name="connsiteX12" fmla="*/ 397193 w 661035"/>
                    <a:gd name="connsiteY12" fmla="*/ 1033462 h 1099185"/>
                    <a:gd name="connsiteX13" fmla="*/ 320041 w 661035"/>
                    <a:gd name="connsiteY13" fmla="*/ 1076325 h 1099185"/>
                    <a:gd name="connsiteX14" fmla="*/ 291343 w 661035"/>
                    <a:gd name="connsiteY14" fmla="*/ 1060767 h 1099185"/>
                    <a:gd name="connsiteX15" fmla="*/ 290403 w 661035"/>
                    <a:gd name="connsiteY15" fmla="*/ 1061621 h 1099185"/>
                    <a:gd name="connsiteX16" fmla="*/ 319088 w 661035"/>
                    <a:gd name="connsiteY16" fmla="*/ 1077277 h 1099185"/>
                    <a:gd name="connsiteX17" fmla="*/ 260985 w 661035"/>
                    <a:gd name="connsiteY17" fmla="*/ 1099185 h 1099185"/>
                    <a:gd name="connsiteX18" fmla="*/ 0 w 661035"/>
                    <a:gd name="connsiteY18" fmla="*/ 957262 h 1099185"/>
                    <a:gd name="connsiteX19" fmla="*/ 59055 w 661035"/>
                    <a:gd name="connsiteY19" fmla="*/ 935355 h 1099185"/>
                    <a:gd name="connsiteX20" fmla="*/ 284314 w 661035"/>
                    <a:gd name="connsiteY20" fmla="*/ 1058298 h 1099185"/>
                    <a:gd name="connsiteX21" fmla="*/ 284516 w 661035"/>
                    <a:gd name="connsiteY21" fmla="*/ 1057066 h 1099185"/>
                    <a:gd name="connsiteX22" fmla="*/ 60008 w 661035"/>
                    <a:gd name="connsiteY22" fmla="*/ 935355 h 1099185"/>
                    <a:gd name="connsiteX23" fmla="*/ 135745 w 661035"/>
                    <a:gd name="connsiteY23" fmla="*/ 891807 h 1099185"/>
                    <a:gd name="connsiteX24" fmla="*/ 135255 w 661035"/>
                    <a:gd name="connsiteY24" fmla="*/ 891540 h 1099185"/>
                    <a:gd name="connsiteX25" fmla="*/ 190500 w 661035"/>
                    <a:gd name="connsiteY25" fmla="*/ 847725 h 1099185"/>
                    <a:gd name="connsiteX26" fmla="*/ 239078 w 661035"/>
                    <a:gd name="connsiteY26" fmla="*/ 799148 h 1099185"/>
                    <a:gd name="connsiteX27" fmla="*/ 319738 w 661035"/>
                    <a:gd name="connsiteY27" fmla="*/ 843010 h 1099185"/>
                    <a:gd name="connsiteX28" fmla="*/ 239078 w 661035"/>
                    <a:gd name="connsiteY28" fmla="*/ 798196 h 1099185"/>
                    <a:gd name="connsiteX29" fmla="*/ 277307 w 661035"/>
                    <a:gd name="connsiteY29" fmla="*/ 750642 h 1099185"/>
                    <a:gd name="connsiteX30" fmla="*/ 277178 w 661035"/>
                    <a:gd name="connsiteY30" fmla="*/ 750571 h 1099185"/>
                    <a:gd name="connsiteX31" fmla="*/ 284798 w 661035"/>
                    <a:gd name="connsiteY31" fmla="*/ 740093 h 1099185"/>
                    <a:gd name="connsiteX32" fmla="*/ 323850 w 661035"/>
                    <a:gd name="connsiteY32" fmla="*/ 676275 h 1099185"/>
                    <a:gd name="connsiteX33" fmla="*/ 359092 w 661035"/>
                    <a:gd name="connsiteY33" fmla="*/ 597218 h 1099185"/>
                    <a:gd name="connsiteX34" fmla="*/ 220980 w 661035"/>
                    <a:gd name="connsiteY34" fmla="*/ 0 h 1099185"/>
                    <a:gd name="connsiteX35" fmla="*/ 481965 w 661035"/>
                    <a:gd name="connsiteY35" fmla="*/ 141922 h 1099185"/>
                    <a:gd name="connsiteX36" fmla="*/ 575310 w 661035"/>
                    <a:gd name="connsiteY36" fmla="*/ 214313 h 1099185"/>
                    <a:gd name="connsiteX37" fmla="*/ 661035 w 661035"/>
                    <a:gd name="connsiteY37" fmla="*/ 504825 h 1099185"/>
                    <a:gd name="connsiteX38" fmla="*/ 621030 w 661035"/>
                    <a:gd name="connsiteY38" fmla="*/ 739140 h 1099185"/>
                    <a:gd name="connsiteX39" fmla="*/ 360045 w 661035"/>
                    <a:gd name="connsiteY39" fmla="*/ 597218 h 1099185"/>
                    <a:gd name="connsiteX40" fmla="*/ 400050 w 661035"/>
                    <a:gd name="connsiteY40" fmla="*/ 362902 h 1099185"/>
                    <a:gd name="connsiteX41" fmla="*/ 314325 w 661035"/>
                    <a:gd name="connsiteY41" fmla="*/ 72390 h 1099185"/>
                    <a:gd name="connsiteX42" fmla="*/ 220980 w 661035"/>
                    <a:gd name="connsiteY42" fmla="*/ 0 h 1099185"/>
                    <a:gd name="connsiteX0" fmla="*/ 359092 w 661035"/>
                    <a:gd name="connsiteY0" fmla="*/ 597218 h 1099185"/>
                    <a:gd name="connsiteX1" fmla="*/ 620078 w 661035"/>
                    <a:gd name="connsiteY1" fmla="*/ 739140 h 1099185"/>
                    <a:gd name="connsiteX2" fmla="*/ 584835 w 661035"/>
                    <a:gd name="connsiteY2" fmla="*/ 818198 h 1099185"/>
                    <a:gd name="connsiteX3" fmla="*/ 584836 w 661035"/>
                    <a:gd name="connsiteY3" fmla="*/ 818198 h 1099185"/>
                    <a:gd name="connsiteX4" fmla="*/ 545783 w 661035"/>
                    <a:gd name="connsiteY4" fmla="*/ 882015 h 1099185"/>
                    <a:gd name="connsiteX5" fmla="*/ 538930 w 661035"/>
                    <a:gd name="connsiteY5" fmla="*/ 891439 h 1099185"/>
                    <a:gd name="connsiteX6" fmla="*/ 539116 w 661035"/>
                    <a:gd name="connsiteY6" fmla="*/ 891540 h 1099185"/>
                    <a:gd name="connsiteX7" fmla="*/ 500063 w 661035"/>
                    <a:gd name="connsiteY7" fmla="*/ 940118 h 1099185"/>
                    <a:gd name="connsiteX8" fmla="*/ 500063 w 661035"/>
                    <a:gd name="connsiteY8" fmla="*/ 941070 h 1099185"/>
                    <a:gd name="connsiteX9" fmla="*/ 451485 w 661035"/>
                    <a:gd name="connsiteY9" fmla="*/ 989648 h 1099185"/>
                    <a:gd name="connsiteX10" fmla="*/ 396629 w 661035"/>
                    <a:gd name="connsiteY10" fmla="*/ 1033155 h 1099185"/>
                    <a:gd name="connsiteX11" fmla="*/ 397193 w 661035"/>
                    <a:gd name="connsiteY11" fmla="*/ 1033462 h 1099185"/>
                    <a:gd name="connsiteX12" fmla="*/ 320041 w 661035"/>
                    <a:gd name="connsiteY12" fmla="*/ 1076325 h 1099185"/>
                    <a:gd name="connsiteX13" fmla="*/ 291343 w 661035"/>
                    <a:gd name="connsiteY13" fmla="*/ 1060767 h 1099185"/>
                    <a:gd name="connsiteX14" fmla="*/ 290403 w 661035"/>
                    <a:gd name="connsiteY14" fmla="*/ 1061621 h 1099185"/>
                    <a:gd name="connsiteX15" fmla="*/ 319088 w 661035"/>
                    <a:gd name="connsiteY15" fmla="*/ 1077277 h 1099185"/>
                    <a:gd name="connsiteX16" fmla="*/ 260985 w 661035"/>
                    <a:gd name="connsiteY16" fmla="*/ 1099185 h 1099185"/>
                    <a:gd name="connsiteX17" fmla="*/ 0 w 661035"/>
                    <a:gd name="connsiteY17" fmla="*/ 957262 h 1099185"/>
                    <a:gd name="connsiteX18" fmla="*/ 59055 w 661035"/>
                    <a:gd name="connsiteY18" fmla="*/ 935355 h 1099185"/>
                    <a:gd name="connsiteX19" fmla="*/ 284314 w 661035"/>
                    <a:gd name="connsiteY19" fmla="*/ 1058298 h 1099185"/>
                    <a:gd name="connsiteX20" fmla="*/ 284516 w 661035"/>
                    <a:gd name="connsiteY20" fmla="*/ 1057066 h 1099185"/>
                    <a:gd name="connsiteX21" fmla="*/ 60008 w 661035"/>
                    <a:gd name="connsiteY21" fmla="*/ 935355 h 1099185"/>
                    <a:gd name="connsiteX22" fmla="*/ 135745 w 661035"/>
                    <a:gd name="connsiteY22" fmla="*/ 891807 h 1099185"/>
                    <a:gd name="connsiteX23" fmla="*/ 135255 w 661035"/>
                    <a:gd name="connsiteY23" fmla="*/ 891540 h 1099185"/>
                    <a:gd name="connsiteX24" fmla="*/ 190500 w 661035"/>
                    <a:gd name="connsiteY24" fmla="*/ 847725 h 1099185"/>
                    <a:gd name="connsiteX25" fmla="*/ 239078 w 661035"/>
                    <a:gd name="connsiteY25" fmla="*/ 799148 h 1099185"/>
                    <a:gd name="connsiteX26" fmla="*/ 319738 w 661035"/>
                    <a:gd name="connsiteY26" fmla="*/ 843010 h 1099185"/>
                    <a:gd name="connsiteX27" fmla="*/ 239078 w 661035"/>
                    <a:gd name="connsiteY27" fmla="*/ 798196 h 1099185"/>
                    <a:gd name="connsiteX28" fmla="*/ 277307 w 661035"/>
                    <a:gd name="connsiteY28" fmla="*/ 750642 h 1099185"/>
                    <a:gd name="connsiteX29" fmla="*/ 277178 w 661035"/>
                    <a:gd name="connsiteY29" fmla="*/ 750571 h 1099185"/>
                    <a:gd name="connsiteX30" fmla="*/ 284798 w 661035"/>
                    <a:gd name="connsiteY30" fmla="*/ 740093 h 1099185"/>
                    <a:gd name="connsiteX31" fmla="*/ 323850 w 661035"/>
                    <a:gd name="connsiteY31" fmla="*/ 676275 h 1099185"/>
                    <a:gd name="connsiteX32" fmla="*/ 359092 w 661035"/>
                    <a:gd name="connsiteY32" fmla="*/ 597218 h 1099185"/>
                    <a:gd name="connsiteX33" fmla="*/ 220980 w 661035"/>
                    <a:gd name="connsiteY33" fmla="*/ 0 h 1099185"/>
                    <a:gd name="connsiteX34" fmla="*/ 481965 w 661035"/>
                    <a:gd name="connsiteY34" fmla="*/ 141922 h 1099185"/>
                    <a:gd name="connsiteX35" fmla="*/ 575310 w 661035"/>
                    <a:gd name="connsiteY35" fmla="*/ 214313 h 1099185"/>
                    <a:gd name="connsiteX36" fmla="*/ 661035 w 661035"/>
                    <a:gd name="connsiteY36" fmla="*/ 504825 h 1099185"/>
                    <a:gd name="connsiteX37" fmla="*/ 621030 w 661035"/>
                    <a:gd name="connsiteY37" fmla="*/ 739140 h 1099185"/>
                    <a:gd name="connsiteX38" fmla="*/ 360045 w 661035"/>
                    <a:gd name="connsiteY38" fmla="*/ 597218 h 1099185"/>
                    <a:gd name="connsiteX39" fmla="*/ 400050 w 661035"/>
                    <a:gd name="connsiteY39" fmla="*/ 362902 h 1099185"/>
                    <a:gd name="connsiteX40" fmla="*/ 314325 w 661035"/>
                    <a:gd name="connsiteY40" fmla="*/ 72390 h 1099185"/>
                    <a:gd name="connsiteX41" fmla="*/ 220980 w 661035"/>
                    <a:gd name="connsiteY41" fmla="*/ 0 h 1099185"/>
                    <a:gd name="connsiteX0" fmla="*/ 359092 w 661035"/>
                    <a:gd name="connsiteY0" fmla="*/ 597218 h 1099185"/>
                    <a:gd name="connsiteX1" fmla="*/ 620078 w 661035"/>
                    <a:gd name="connsiteY1" fmla="*/ 739140 h 1099185"/>
                    <a:gd name="connsiteX2" fmla="*/ 584835 w 661035"/>
                    <a:gd name="connsiteY2" fmla="*/ 818198 h 1099185"/>
                    <a:gd name="connsiteX3" fmla="*/ 584836 w 661035"/>
                    <a:gd name="connsiteY3" fmla="*/ 818198 h 1099185"/>
                    <a:gd name="connsiteX4" fmla="*/ 545783 w 661035"/>
                    <a:gd name="connsiteY4" fmla="*/ 882015 h 1099185"/>
                    <a:gd name="connsiteX5" fmla="*/ 538930 w 661035"/>
                    <a:gd name="connsiteY5" fmla="*/ 891439 h 1099185"/>
                    <a:gd name="connsiteX6" fmla="*/ 539116 w 661035"/>
                    <a:gd name="connsiteY6" fmla="*/ 891540 h 1099185"/>
                    <a:gd name="connsiteX7" fmla="*/ 500063 w 661035"/>
                    <a:gd name="connsiteY7" fmla="*/ 940118 h 1099185"/>
                    <a:gd name="connsiteX8" fmla="*/ 500063 w 661035"/>
                    <a:gd name="connsiteY8" fmla="*/ 941070 h 1099185"/>
                    <a:gd name="connsiteX9" fmla="*/ 451485 w 661035"/>
                    <a:gd name="connsiteY9" fmla="*/ 989648 h 1099185"/>
                    <a:gd name="connsiteX10" fmla="*/ 396629 w 661035"/>
                    <a:gd name="connsiteY10" fmla="*/ 1033155 h 1099185"/>
                    <a:gd name="connsiteX11" fmla="*/ 397193 w 661035"/>
                    <a:gd name="connsiteY11" fmla="*/ 1033462 h 1099185"/>
                    <a:gd name="connsiteX12" fmla="*/ 320041 w 661035"/>
                    <a:gd name="connsiteY12" fmla="*/ 1076325 h 1099185"/>
                    <a:gd name="connsiteX13" fmla="*/ 291343 w 661035"/>
                    <a:gd name="connsiteY13" fmla="*/ 1060767 h 1099185"/>
                    <a:gd name="connsiteX14" fmla="*/ 290403 w 661035"/>
                    <a:gd name="connsiteY14" fmla="*/ 1061621 h 1099185"/>
                    <a:gd name="connsiteX15" fmla="*/ 319088 w 661035"/>
                    <a:gd name="connsiteY15" fmla="*/ 1077277 h 1099185"/>
                    <a:gd name="connsiteX16" fmla="*/ 260985 w 661035"/>
                    <a:gd name="connsiteY16" fmla="*/ 1099185 h 1099185"/>
                    <a:gd name="connsiteX17" fmla="*/ 0 w 661035"/>
                    <a:gd name="connsiteY17" fmla="*/ 957262 h 1099185"/>
                    <a:gd name="connsiteX18" fmla="*/ 59055 w 661035"/>
                    <a:gd name="connsiteY18" fmla="*/ 935355 h 1099185"/>
                    <a:gd name="connsiteX19" fmla="*/ 284314 w 661035"/>
                    <a:gd name="connsiteY19" fmla="*/ 1058298 h 1099185"/>
                    <a:gd name="connsiteX20" fmla="*/ 284516 w 661035"/>
                    <a:gd name="connsiteY20" fmla="*/ 1057066 h 1099185"/>
                    <a:gd name="connsiteX21" fmla="*/ 60008 w 661035"/>
                    <a:gd name="connsiteY21" fmla="*/ 935355 h 1099185"/>
                    <a:gd name="connsiteX22" fmla="*/ 135745 w 661035"/>
                    <a:gd name="connsiteY22" fmla="*/ 891807 h 1099185"/>
                    <a:gd name="connsiteX23" fmla="*/ 135255 w 661035"/>
                    <a:gd name="connsiteY23" fmla="*/ 891540 h 1099185"/>
                    <a:gd name="connsiteX24" fmla="*/ 190500 w 661035"/>
                    <a:gd name="connsiteY24" fmla="*/ 847725 h 1099185"/>
                    <a:gd name="connsiteX25" fmla="*/ 239078 w 661035"/>
                    <a:gd name="connsiteY25" fmla="*/ 799148 h 1099185"/>
                    <a:gd name="connsiteX26" fmla="*/ 239078 w 661035"/>
                    <a:gd name="connsiteY26" fmla="*/ 798196 h 1099185"/>
                    <a:gd name="connsiteX27" fmla="*/ 277307 w 661035"/>
                    <a:gd name="connsiteY27" fmla="*/ 750642 h 1099185"/>
                    <a:gd name="connsiteX28" fmla="*/ 277178 w 661035"/>
                    <a:gd name="connsiteY28" fmla="*/ 750571 h 1099185"/>
                    <a:gd name="connsiteX29" fmla="*/ 284798 w 661035"/>
                    <a:gd name="connsiteY29" fmla="*/ 740093 h 1099185"/>
                    <a:gd name="connsiteX30" fmla="*/ 323850 w 661035"/>
                    <a:gd name="connsiteY30" fmla="*/ 676275 h 1099185"/>
                    <a:gd name="connsiteX31" fmla="*/ 359092 w 661035"/>
                    <a:gd name="connsiteY31" fmla="*/ 597218 h 1099185"/>
                    <a:gd name="connsiteX32" fmla="*/ 220980 w 661035"/>
                    <a:gd name="connsiteY32" fmla="*/ 0 h 1099185"/>
                    <a:gd name="connsiteX33" fmla="*/ 481965 w 661035"/>
                    <a:gd name="connsiteY33" fmla="*/ 141922 h 1099185"/>
                    <a:gd name="connsiteX34" fmla="*/ 575310 w 661035"/>
                    <a:gd name="connsiteY34" fmla="*/ 214313 h 1099185"/>
                    <a:gd name="connsiteX35" fmla="*/ 661035 w 661035"/>
                    <a:gd name="connsiteY35" fmla="*/ 504825 h 1099185"/>
                    <a:gd name="connsiteX36" fmla="*/ 621030 w 661035"/>
                    <a:gd name="connsiteY36" fmla="*/ 739140 h 1099185"/>
                    <a:gd name="connsiteX37" fmla="*/ 360045 w 661035"/>
                    <a:gd name="connsiteY37" fmla="*/ 597218 h 1099185"/>
                    <a:gd name="connsiteX38" fmla="*/ 400050 w 661035"/>
                    <a:gd name="connsiteY38" fmla="*/ 362902 h 1099185"/>
                    <a:gd name="connsiteX39" fmla="*/ 314325 w 661035"/>
                    <a:gd name="connsiteY39" fmla="*/ 72390 h 1099185"/>
                    <a:gd name="connsiteX40" fmla="*/ 220980 w 661035"/>
                    <a:gd name="connsiteY40" fmla="*/ 0 h 1099185"/>
                    <a:gd name="connsiteX0" fmla="*/ 359092 w 661035"/>
                    <a:gd name="connsiteY0" fmla="*/ 597218 h 1099185"/>
                    <a:gd name="connsiteX1" fmla="*/ 620078 w 661035"/>
                    <a:gd name="connsiteY1" fmla="*/ 739140 h 1099185"/>
                    <a:gd name="connsiteX2" fmla="*/ 584835 w 661035"/>
                    <a:gd name="connsiteY2" fmla="*/ 818198 h 1099185"/>
                    <a:gd name="connsiteX3" fmla="*/ 584836 w 661035"/>
                    <a:gd name="connsiteY3" fmla="*/ 818198 h 1099185"/>
                    <a:gd name="connsiteX4" fmla="*/ 545783 w 661035"/>
                    <a:gd name="connsiteY4" fmla="*/ 882015 h 1099185"/>
                    <a:gd name="connsiteX5" fmla="*/ 538930 w 661035"/>
                    <a:gd name="connsiteY5" fmla="*/ 891439 h 1099185"/>
                    <a:gd name="connsiteX6" fmla="*/ 539116 w 661035"/>
                    <a:gd name="connsiteY6" fmla="*/ 891540 h 1099185"/>
                    <a:gd name="connsiteX7" fmla="*/ 500063 w 661035"/>
                    <a:gd name="connsiteY7" fmla="*/ 940118 h 1099185"/>
                    <a:gd name="connsiteX8" fmla="*/ 500063 w 661035"/>
                    <a:gd name="connsiteY8" fmla="*/ 941070 h 1099185"/>
                    <a:gd name="connsiteX9" fmla="*/ 451485 w 661035"/>
                    <a:gd name="connsiteY9" fmla="*/ 989648 h 1099185"/>
                    <a:gd name="connsiteX10" fmla="*/ 396629 w 661035"/>
                    <a:gd name="connsiteY10" fmla="*/ 1033155 h 1099185"/>
                    <a:gd name="connsiteX11" fmla="*/ 397193 w 661035"/>
                    <a:gd name="connsiteY11" fmla="*/ 1033462 h 1099185"/>
                    <a:gd name="connsiteX12" fmla="*/ 320041 w 661035"/>
                    <a:gd name="connsiteY12" fmla="*/ 1076325 h 1099185"/>
                    <a:gd name="connsiteX13" fmla="*/ 291343 w 661035"/>
                    <a:gd name="connsiteY13" fmla="*/ 1060767 h 1099185"/>
                    <a:gd name="connsiteX14" fmla="*/ 290403 w 661035"/>
                    <a:gd name="connsiteY14" fmla="*/ 1061621 h 1099185"/>
                    <a:gd name="connsiteX15" fmla="*/ 319088 w 661035"/>
                    <a:gd name="connsiteY15" fmla="*/ 1077277 h 1099185"/>
                    <a:gd name="connsiteX16" fmla="*/ 260985 w 661035"/>
                    <a:gd name="connsiteY16" fmla="*/ 1099185 h 1099185"/>
                    <a:gd name="connsiteX17" fmla="*/ 0 w 661035"/>
                    <a:gd name="connsiteY17" fmla="*/ 957262 h 1099185"/>
                    <a:gd name="connsiteX18" fmla="*/ 59055 w 661035"/>
                    <a:gd name="connsiteY18" fmla="*/ 935355 h 1099185"/>
                    <a:gd name="connsiteX19" fmla="*/ 284314 w 661035"/>
                    <a:gd name="connsiteY19" fmla="*/ 1058298 h 1099185"/>
                    <a:gd name="connsiteX20" fmla="*/ 60008 w 661035"/>
                    <a:gd name="connsiteY20" fmla="*/ 935355 h 1099185"/>
                    <a:gd name="connsiteX21" fmla="*/ 135745 w 661035"/>
                    <a:gd name="connsiteY21" fmla="*/ 891807 h 1099185"/>
                    <a:gd name="connsiteX22" fmla="*/ 135255 w 661035"/>
                    <a:gd name="connsiteY22" fmla="*/ 891540 h 1099185"/>
                    <a:gd name="connsiteX23" fmla="*/ 190500 w 661035"/>
                    <a:gd name="connsiteY23" fmla="*/ 847725 h 1099185"/>
                    <a:gd name="connsiteX24" fmla="*/ 239078 w 661035"/>
                    <a:gd name="connsiteY24" fmla="*/ 799148 h 1099185"/>
                    <a:gd name="connsiteX25" fmla="*/ 239078 w 661035"/>
                    <a:gd name="connsiteY25" fmla="*/ 798196 h 1099185"/>
                    <a:gd name="connsiteX26" fmla="*/ 277307 w 661035"/>
                    <a:gd name="connsiteY26" fmla="*/ 750642 h 1099185"/>
                    <a:gd name="connsiteX27" fmla="*/ 277178 w 661035"/>
                    <a:gd name="connsiteY27" fmla="*/ 750571 h 1099185"/>
                    <a:gd name="connsiteX28" fmla="*/ 284798 w 661035"/>
                    <a:gd name="connsiteY28" fmla="*/ 740093 h 1099185"/>
                    <a:gd name="connsiteX29" fmla="*/ 323850 w 661035"/>
                    <a:gd name="connsiteY29" fmla="*/ 676275 h 1099185"/>
                    <a:gd name="connsiteX30" fmla="*/ 359092 w 661035"/>
                    <a:gd name="connsiteY30" fmla="*/ 597218 h 1099185"/>
                    <a:gd name="connsiteX31" fmla="*/ 220980 w 661035"/>
                    <a:gd name="connsiteY31" fmla="*/ 0 h 1099185"/>
                    <a:gd name="connsiteX32" fmla="*/ 481965 w 661035"/>
                    <a:gd name="connsiteY32" fmla="*/ 141922 h 1099185"/>
                    <a:gd name="connsiteX33" fmla="*/ 575310 w 661035"/>
                    <a:gd name="connsiteY33" fmla="*/ 214313 h 1099185"/>
                    <a:gd name="connsiteX34" fmla="*/ 661035 w 661035"/>
                    <a:gd name="connsiteY34" fmla="*/ 504825 h 1099185"/>
                    <a:gd name="connsiteX35" fmla="*/ 621030 w 661035"/>
                    <a:gd name="connsiteY35" fmla="*/ 739140 h 1099185"/>
                    <a:gd name="connsiteX36" fmla="*/ 360045 w 661035"/>
                    <a:gd name="connsiteY36" fmla="*/ 597218 h 1099185"/>
                    <a:gd name="connsiteX37" fmla="*/ 400050 w 661035"/>
                    <a:gd name="connsiteY37" fmla="*/ 362902 h 1099185"/>
                    <a:gd name="connsiteX38" fmla="*/ 314325 w 661035"/>
                    <a:gd name="connsiteY38" fmla="*/ 72390 h 1099185"/>
                    <a:gd name="connsiteX39" fmla="*/ 220980 w 661035"/>
                    <a:gd name="connsiteY39" fmla="*/ 0 h 1099185"/>
                    <a:gd name="connsiteX0" fmla="*/ 359092 w 661035"/>
                    <a:gd name="connsiteY0" fmla="*/ 597218 h 1099185"/>
                    <a:gd name="connsiteX1" fmla="*/ 620078 w 661035"/>
                    <a:gd name="connsiteY1" fmla="*/ 739140 h 1099185"/>
                    <a:gd name="connsiteX2" fmla="*/ 584835 w 661035"/>
                    <a:gd name="connsiteY2" fmla="*/ 818198 h 1099185"/>
                    <a:gd name="connsiteX3" fmla="*/ 584836 w 661035"/>
                    <a:gd name="connsiteY3" fmla="*/ 818198 h 1099185"/>
                    <a:gd name="connsiteX4" fmla="*/ 545783 w 661035"/>
                    <a:gd name="connsiteY4" fmla="*/ 882015 h 1099185"/>
                    <a:gd name="connsiteX5" fmla="*/ 538930 w 661035"/>
                    <a:gd name="connsiteY5" fmla="*/ 891439 h 1099185"/>
                    <a:gd name="connsiteX6" fmla="*/ 539116 w 661035"/>
                    <a:gd name="connsiteY6" fmla="*/ 891540 h 1099185"/>
                    <a:gd name="connsiteX7" fmla="*/ 500063 w 661035"/>
                    <a:gd name="connsiteY7" fmla="*/ 940118 h 1099185"/>
                    <a:gd name="connsiteX8" fmla="*/ 500063 w 661035"/>
                    <a:gd name="connsiteY8" fmla="*/ 941070 h 1099185"/>
                    <a:gd name="connsiteX9" fmla="*/ 451485 w 661035"/>
                    <a:gd name="connsiteY9" fmla="*/ 989648 h 1099185"/>
                    <a:gd name="connsiteX10" fmla="*/ 396629 w 661035"/>
                    <a:gd name="connsiteY10" fmla="*/ 1033155 h 1099185"/>
                    <a:gd name="connsiteX11" fmla="*/ 397193 w 661035"/>
                    <a:gd name="connsiteY11" fmla="*/ 1033462 h 1099185"/>
                    <a:gd name="connsiteX12" fmla="*/ 320041 w 661035"/>
                    <a:gd name="connsiteY12" fmla="*/ 1076325 h 1099185"/>
                    <a:gd name="connsiteX13" fmla="*/ 291343 w 661035"/>
                    <a:gd name="connsiteY13" fmla="*/ 1060767 h 1099185"/>
                    <a:gd name="connsiteX14" fmla="*/ 290403 w 661035"/>
                    <a:gd name="connsiteY14" fmla="*/ 1061621 h 1099185"/>
                    <a:gd name="connsiteX15" fmla="*/ 319088 w 661035"/>
                    <a:gd name="connsiteY15" fmla="*/ 1077277 h 1099185"/>
                    <a:gd name="connsiteX16" fmla="*/ 260985 w 661035"/>
                    <a:gd name="connsiteY16" fmla="*/ 1099185 h 1099185"/>
                    <a:gd name="connsiteX17" fmla="*/ 0 w 661035"/>
                    <a:gd name="connsiteY17" fmla="*/ 957262 h 1099185"/>
                    <a:gd name="connsiteX18" fmla="*/ 59055 w 661035"/>
                    <a:gd name="connsiteY18" fmla="*/ 935355 h 1099185"/>
                    <a:gd name="connsiteX19" fmla="*/ 60008 w 661035"/>
                    <a:gd name="connsiteY19" fmla="*/ 935355 h 1099185"/>
                    <a:gd name="connsiteX20" fmla="*/ 135745 w 661035"/>
                    <a:gd name="connsiteY20" fmla="*/ 891807 h 1099185"/>
                    <a:gd name="connsiteX21" fmla="*/ 135255 w 661035"/>
                    <a:gd name="connsiteY21" fmla="*/ 891540 h 1099185"/>
                    <a:gd name="connsiteX22" fmla="*/ 190500 w 661035"/>
                    <a:gd name="connsiteY22" fmla="*/ 847725 h 1099185"/>
                    <a:gd name="connsiteX23" fmla="*/ 239078 w 661035"/>
                    <a:gd name="connsiteY23" fmla="*/ 799148 h 1099185"/>
                    <a:gd name="connsiteX24" fmla="*/ 239078 w 661035"/>
                    <a:gd name="connsiteY24" fmla="*/ 798196 h 1099185"/>
                    <a:gd name="connsiteX25" fmla="*/ 277307 w 661035"/>
                    <a:gd name="connsiteY25" fmla="*/ 750642 h 1099185"/>
                    <a:gd name="connsiteX26" fmla="*/ 277178 w 661035"/>
                    <a:gd name="connsiteY26" fmla="*/ 750571 h 1099185"/>
                    <a:gd name="connsiteX27" fmla="*/ 284798 w 661035"/>
                    <a:gd name="connsiteY27" fmla="*/ 740093 h 1099185"/>
                    <a:gd name="connsiteX28" fmla="*/ 323850 w 661035"/>
                    <a:gd name="connsiteY28" fmla="*/ 676275 h 1099185"/>
                    <a:gd name="connsiteX29" fmla="*/ 359092 w 661035"/>
                    <a:gd name="connsiteY29" fmla="*/ 597218 h 1099185"/>
                    <a:gd name="connsiteX30" fmla="*/ 220980 w 661035"/>
                    <a:gd name="connsiteY30" fmla="*/ 0 h 1099185"/>
                    <a:gd name="connsiteX31" fmla="*/ 481965 w 661035"/>
                    <a:gd name="connsiteY31" fmla="*/ 141922 h 1099185"/>
                    <a:gd name="connsiteX32" fmla="*/ 575310 w 661035"/>
                    <a:gd name="connsiteY32" fmla="*/ 214313 h 1099185"/>
                    <a:gd name="connsiteX33" fmla="*/ 661035 w 661035"/>
                    <a:gd name="connsiteY33" fmla="*/ 504825 h 1099185"/>
                    <a:gd name="connsiteX34" fmla="*/ 621030 w 661035"/>
                    <a:gd name="connsiteY34" fmla="*/ 739140 h 1099185"/>
                    <a:gd name="connsiteX35" fmla="*/ 360045 w 661035"/>
                    <a:gd name="connsiteY35" fmla="*/ 597218 h 1099185"/>
                    <a:gd name="connsiteX36" fmla="*/ 400050 w 661035"/>
                    <a:gd name="connsiteY36" fmla="*/ 362902 h 1099185"/>
                    <a:gd name="connsiteX37" fmla="*/ 314325 w 661035"/>
                    <a:gd name="connsiteY37" fmla="*/ 72390 h 1099185"/>
                    <a:gd name="connsiteX38" fmla="*/ 220980 w 661035"/>
                    <a:gd name="connsiteY38" fmla="*/ 0 h 1099185"/>
                    <a:gd name="connsiteX0" fmla="*/ 359092 w 661035"/>
                    <a:gd name="connsiteY0" fmla="*/ 597218 h 1099185"/>
                    <a:gd name="connsiteX1" fmla="*/ 620078 w 661035"/>
                    <a:gd name="connsiteY1" fmla="*/ 739140 h 1099185"/>
                    <a:gd name="connsiteX2" fmla="*/ 584835 w 661035"/>
                    <a:gd name="connsiteY2" fmla="*/ 818198 h 1099185"/>
                    <a:gd name="connsiteX3" fmla="*/ 584836 w 661035"/>
                    <a:gd name="connsiteY3" fmla="*/ 818198 h 1099185"/>
                    <a:gd name="connsiteX4" fmla="*/ 545783 w 661035"/>
                    <a:gd name="connsiteY4" fmla="*/ 882015 h 1099185"/>
                    <a:gd name="connsiteX5" fmla="*/ 538930 w 661035"/>
                    <a:gd name="connsiteY5" fmla="*/ 891439 h 1099185"/>
                    <a:gd name="connsiteX6" fmla="*/ 539116 w 661035"/>
                    <a:gd name="connsiteY6" fmla="*/ 891540 h 1099185"/>
                    <a:gd name="connsiteX7" fmla="*/ 500063 w 661035"/>
                    <a:gd name="connsiteY7" fmla="*/ 940118 h 1099185"/>
                    <a:gd name="connsiteX8" fmla="*/ 500063 w 661035"/>
                    <a:gd name="connsiteY8" fmla="*/ 941070 h 1099185"/>
                    <a:gd name="connsiteX9" fmla="*/ 451485 w 661035"/>
                    <a:gd name="connsiteY9" fmla="*/ 989648 h 1099185"/>
                    <a:gd name="connsiteX10" fmla="*/ 396629 w 661035"/>
                    <a:gd name="connsiteY10" fmla="*/ 1033155 h 1099185"/>
                    <a:gd name="connsiteX11" fmla="*/ 397193 w 661035"/>
                    <a:gd name="connsiteY11" fmla="*/ 1033462 h 1099185"/>
                    <a:gd name="connsiteX12" fmla="*/ 320041 w 661035"/>
                    <a:gd name="connsiteY12" fmla="*/ 1076325 h 1099185"/>
                    <a:gd name="connsiteX13" fmla="*/ 291343 w 661035"/>
                    <a:gd name="connsiteY13" fmla="*/ 1060767 h 1099185"/>
                    <a:gd name="connsiteX14" fmla="*/ 319088 w 661035"/>
                    <a:gd name="connsiteY14" fmla="*/ 1077277 h 1099185"/>
                    <a:gd name="connsiteX15" fmla="*/ 260985 w 661035"/>
                    <a:gd name="connsiteY15" fmla="*/ 1099185 h 1099185"/>
                    <a:gd name="connsiteX16" fmla="*/ 0 w 661035"/>
                    <a:gd name="connsiteY16" fmla="*/ 957262 h 1099185"/>
                    <a:gd name="connsiteX17" fmla="*/ 59055 w 661035"/>
                    <a:gd name="connsiteY17" fmla="*/ 935355 h 1099185"/>
                    <a:gd name="connsiteX18" fmla="*/ 60008 w 661035"/>
                    <a:gd name="connsiteY18" fmla="*/ 935355 h 1099185"/>
                    <a:gd name="connsiteX19" fmla="*/ 135745 w 661035"/>
                    <a:gd name="connsiteY19" fmla="*/ 891807 h 1099185"/>
                    <a:gd name="connsiteX20" fmla="*/ 135255 w 661035"/>
                    <a:gd name="connsiteY20" fmla="*/ 891540 h 1099185"/>
                    <a:gd name="connsiteX21" fmla="*/ 190500 w 661035"/>
                    <a:gd name="connsiteY21" fmla="*/ 847725 h 1099185"/>
                    <a:gd name="connsiteX22" fmla="*/ 239078 w 661035"/>
                    <a:gd name="connsiteY22" fmla="*/ 799148 h 1099185"/>
                    <a:gd name="connsiteX23" fmla="*/ 239078 w 661035"/>
                    <a:gd name="connsiteY23" fmla="*/ 798196 h 1099185"/>
                    <a:gd name="connsiteX24" fmla="*/ 277307 w 661035"/>
                    <a:gd name="connsiteY24" fmla="*/ 750642 h 1099185"/>
                    <a:gd name="connsiteX25" fmla="*/ 277178 w 661035"/>
                    <a:gd name="connsiteY25" fmla="*/ 750571 h 1099185"/>
                    <a:gd name="connsiteX26" fmla="*/ 284798 w 661035"/>
                    <a:gd name="connsiteY26" fmla="*/ 740093 h 1099185"/>
                    <a:gd name="connsiteX27" fmla="*/ 323850 w 661035"/>
                    <a:gd name="connsiteY27" fmla="*/ 676275 h 1099185"/>
                    <a:gd name="connsiteX28" fmla="*/ 359092 w 661035"/>
                    <a:gd name="connsiteY28" fmla="*/ 597218 h 1099185"/>
                    <a:gd name="connsiteX29" fmla="*/ 220980 w 661035"/>
                    <a:gd name="connsiteY29" fmla="*/ 0 h 1099185"/>
                    <a:gd name="connsiteX30" fmla="*/ 481965 w 661035"/>
                    <a:gd name="connsiteY30" fmla="*/ 141922 h 1099185"/>
                    <a:gd name="connsiteX31" fmla="*/ 575310 w 661035"/>
                    <a:gd name="connsiteY31" fmla="*/ 214313 h 1099185"/>
                    <a:gd name="connsiteX32" fmla="*/ 661035 w 661035"/>
                    <a:gd name="connsiteY32" fmla="*/ 504825 h 1099185"/>
                    <a:gd name="connsiteX33" fmla="*/ 621030 w 661035"/>
                    <a:gd name="connsiteY33" fmla="*/ 739140 h 1099185"/>
                    <a:gd name="connsiteX34" fmla="*/ 360045 w 661035"/>
                    <a:gd name="connsiteY34" fmla="*/ 597218 h 1099185"/>
                    <a:gd name="connsiteX35" fmla="*/ 400050 w 661035"/>
                    <a:gd name="connsiteY35" fmla="*/ 362902 h 1099185"/>
                    <a:gd name="connsiteX36" fmla="*/ 314325 w 661035"/>
                    <a:gd name="connsiteY36" fmla="*/ 72390 h 1099185"/>
                    <a:gd name="connsiteX37" fmla="*/ 220980 w 661035"/>
                    <a:gd name="connsiteY37" fmla="*/ 0 h 1099185"/>
                    <a:gd name="connsiteX0" fmla="*/ 359092 w 661035"/>
                    <a:gd name="connsiteY0" fmla="*/ 597218 h 1099185"/>
                    <a:gd name="connsiteX1" fmla="*/ 620078 w 661035"/>
                    <a:gd name="connsiteY1" fmla="*/ 739140 h 1099185"/>
                    <a:gd name="connsiteX2" fmla="*/ 584835 w 661035"/>
                    <a:gd name="connsiteY2" fmla="*/ 818198 h 1099185"/>
                    <a:gd name="connsiteX3" fmla="*/ 584836 w 661035"/>
                    <a:gd name="connsiteY3" fmla="*/ 818198 h 1099185"/>
                    <a:gd name="connsiteX4" fmla="*/ 545783 w 661035"/>
                    <a:gd name="connsiteY4" fmla="*/ 882015 h 1099185"/>
                    <a:gd name="connsiteX5" fmla="*/ 538930 w 661035"/>
                    <a:gd name="connsiteY5" fmla="*/ 891439 h 1099185"/>
                    <a:gd name="connsiteX6" fmla="*/ 539116 w 661035"/>
                    <a:gd name="connsiteY6" fmla="*/ 891540 h 1099185"/>
                    <a:gd name="connsiteX7" fmla="*/ 500063 w 661035"/>
                    <a:gd name="connsiteY7" fmla="*/ 940118 h 1099185"/>
                    <a:gd name="connsiteX8" fmla="*/ 500063 w 661035"/>
                    <a:gd name="connsiteY8" fmla="*/ 941070 h 1099185"/>
                    <a:gd name="connsiteX9" fmla="*/ 451485 w 661035"/>
                    <a:gd name="connsiteY9" fmla="*/ 989648 h 1099185"/>
                    <a:gd name="connsiteX10" fmla="*/ 396629 w 661035"/>
                    <a:gd name="connsiteY10" fmla="*/ 1033155 h 1099185"/>
                    <a:gd name="connsiteX11" fmla="*/ 397193 w 661035"/>
                    <a:gd name="connsiteY11" fmla="*/ 1033462 h 1099185"/>
                    <a:gd name="connsiteX12" fmla="*/ 320041 w 661035"/>
                    <a:gd name="connsiteY12" fmla="*/ 1076325 h 1099185"/>
                    <a:gd name="connsiteX13" fmla="*/ 319088 w 661035"/>
                    <a:gd name="connsiteY13" fmla="*/ 1077277 h 1099185"/>
                    <a:gd name="connsiteX14" fmla="*/ 260985 w 661035"/>
                    <a:gd name="connsiteY14" fmla="*/ 1099185 h 1099185"/>
                    <a:gd name="connsiteX15" fmla="*/ 0 w 661035"/>
                    <a:gd name="connsiteY15" fmla="*/ 957262 h 1099185"/>
                    <a:gd name="connsiteX16" fmla="*/ 59055 w 661035"/>
                    <a:gd name="connsiteY16" fmla="*/ 935355 h 1099185"/>
                    <a:gd name="connsiteX17" fmla="*/ 60008 w 661035"/>
                    <a:gd name="connsiteY17" fmla="*/ 935355 h 1099185"/>
                    <a:gd name="connsiteX18" fmla="*/ 135745 w 661035"/>
                    <a:gd name="connsiteY18" fmla="*/ 891807 h 1099185"/>
                    <a:gd name="connsiteX19" fmla="*/ 135255 w 661035"/>
                    <a:gd name="connsiteY19" fmla="*/ 891540 h 1099185"/>
                    <a:gd name="connsiteX20" fmla="*/ 190500 w 661035"/>
                    <a:gd name="connsiteY20" fmla="*/ 847725 h 1099185"/>
                    <a:gd name="connsiteX21" fmla="*/ 239078 w 661035"/>
                    <a:gd name="connsiteY21" fmla="*/ 799148 h 1099185"/>
                    <a:gd name="connsiteX22" fmla="*/ 239078 w 661035"/>
                    <a:gd name="connsiteY22" fmla="*/ 798196 h 1099185"/>
                    <a:gd name="connsiteX23" fmla="*/ 277307 w 661035"/>
                    <a:gd name="connsiteY23" fmla="*/ 750642 h 1099185"/>
                    <a:gd name="connsiteX24" fmla="*/ 277178 w 661035"/>
                    <a:gd name="connsiteY24" fmla="*/ 750571 h 1099185"/>
                    <a:gd name="connsiteX25" fmla="*/ 284798 w 661035"/>
                    <a:gd name="connsiteY25" fmla="*/ 740093 h 1099185"/>
                    <a:gd name="connsiteX26" fmla="*/ 323850 w 661035"/>
                    <a:gd name="connsiteY26" fmla="*/ 676275 h 1099185"/>
                    <a:gd name="connsiteX27" fmla="*/ 359092 w 661035"/>
                    <a:gd name="connsiteY27" fmla="*/ 597218 h 1099185"/>
                    <a:gd name="connsiteX28" fmla="*/ 220980 w 661035"/>
                    <a:gd name="connsiteY28" fmla="*/ 0 h 1099185"/>
                    <a:gd name="connsiteX29" fmla="*/ 481965 w 661035"/>
                    <a:gd name="connsiteY29" fmla="*/ 141922 h 1099185"/>
                    <a:gd name="connsiteX30" fmla="*/ 575310 w 661035"/>
                    <a:gd name="connsiteY30" fmla="*/ 214313 h 1099185"/>
                    <a:gd name="connsiteX31" fmla="*/ 661035 w 661035"/>
                    <a:gd name="connsiteY31" fmla="*/ 504825 h 1099185"/>
                    <a:gd name="connsiteX32" fmla="*/ 621030 w 661035"/>
                    <a:gd name="connsiteY32" fmla="*/ 739140 h 1099185"/>
                    <a:gd name="connsiteX33" fmla="*/ 360045 w 661035"/>
                    <a:gd name="connsiteY33" fmla="*/ 597218 h 1099185"/>
                    <a:gd name="connsiteX34" fmla="*/ 400050 w 661035"/>
                    <a:gd name="connsiteY34" fmla="*/ 362902 h 1099185"/>
                    <a:gd name="connsiteX35" fmla="*/ 314325 w 661035"/>
                    <a:gd name="connsiteY35" fmla="*/ 72390 h 1099185"/>
                    <a:gd name="connsiteX36" fmla="*/ 220980 w 661035"/>
                    <a:gd name="connsiteY36" fmla="*/ 0 h 109918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</a:cxnLst>
                  <a:rect l="l" t="t" r="r" b="b"/>
                  <a:pathLst>
                    <a:path w="661035" h="1099185">
                      <a:moveTo>
                        <a:pt x="359092" y="597218"/>
                      </a:moveTo>
                      <a:lnTo>
                        <a:pt x="620078" y="739140"/>
                      </a:lnTo>
                      <a:lnTo>
                        <a:pt x="584835" y="818198"/>
                      </a:lnTo>
                      <a:lnTo>
                        <a:pt x="584836" y="818198"/>
                      </a:lnTo>
                      <a:cubicBezTo>
                        <a:pt x="573405" y="840105"/>
                        <a:pt x="560070" y="861060"/>
                        <a:pt x="545783" y="882015"/>
                      </a:cubicBezTo>
                      <a:lnTo>
                        <a:pt x="538930" y="891439"/>
                      </a:lnTo>
                      <a:lnTo>
                        <a:pt x="539116" y="891540"/>
                      </a:lnTo>
                      <a:cubicBezTo>
                        <a:pt x="525780" y="908686"/>
                        <a:pt x="513398" y="924878"/>
                        <a:pt x="500063" y="940118"/>
                      </a:cubicBezTo>
                      <a:lnTo>
                        <a:pt x="500063" y="941070"/>
                      </a:lnTo>
                      <a:cubicBezTo>
                        <a:pt x="483870" y="958215"/>
                        <a:pt x="467678" y="974408"/>
                        <a:pt x="451485" y="989648"/>
                      </a:cubicBezTo>
                      <a:lnTo>
                        <a:pt x="396629" y="1033155"/>
                      </a:lnTo>
                      <a:lnTo>
                        <a:pt x="397193" y="1033462"/>
                      </a:lnTo>
                      <a:cubicBezTo>
                        <a:pt x="371475" y="1049655"/>
                        <a:pt x="346711" y="1063943"/>
                        <a:pt x="320041" y="1076325"/>
                      </a:cubicBezTo>
                      <a:lnTo>
                        <a:pt x="319088" y="1077277"/>
                      </a:lnTo>
                      <a:lnTo>
                        <a:pt x="260985" y="1099185"/>
                      </a:lnTo>
                      <a:lnTo>
                        <a:pt x="0" y="957262"/>
                      </a:lnTo>
                      <a:lnTo>
                        <a:pt x="59055" y="935355"/>
                      </a:lnTo>
                      <a:lnTo>
                        <a:pt x="60008" y="935355"/>
                      </a:lnTo>
                      <a:lnTo>
                        <a:pt x="135745" y="891807"/>
                      </a:lnTo>
                      <a:lnTo>
                        <a:pt x="135255" y="891540"/>
                      </a:lnTo>
                      <a:cubicBezTo>
                        <a:pt x="154305" y="878205"/>
                        <a:pt x="173355" y="863918"/>
                        <a:pt x="190500" y="847725"/>
                      </a:cubicBezTo>
                      <a:cubicBezTo>
                        <a:pt x="207645" y="832486"/>
                        <a:pt x="222885" y="816293"/>
                        <a:pt x="239078" y="799148"/>
                      </a:cubicBezTo>
                      <a:lnTo>
                        <a:pt x="239078" y="798196"/>
                      </a:lnTo>
                      <a:lnTo>
                        <a:pt x="277307" y="750642"/>
                      </a:lnTo>
                      <a:lnTo>
                        <a:pt x="277178" y="750571"/>
                      </a:lnTo>
                      <a:cubicBezTo>
                        <a:pt x="280036" y="746761"/>
                        <a:pt x="281941" y="743903"/>
                        <a:pt x="284798" y="740093"/>
                      </a:cubicBezTo>
                      <a:cubicBezTo>
                        <a:pt x="299086" y="719138"/>
                        <a:pt x="312420" y="698183"/>
                        <a:pt x="323850" y="676275"/>
                      </a:cubicBezTo>
                      <a:cubicBezTo>
                        <a:pt x="337185" y="650558"/>
                        <a:pt x="349567" y="623888"/>
                        <a:pt x="359092" y="597218"/>
                      </a:cubicBezTo>
                      <a:close/>
                      <a:moveTo>
                        <a:pt x="220980" y="0"/>
                      </a:moveTo>
                      <a:lnTo>
                        <a:pt x="481965" y="141922"/>
                      </a:lnTo>
                      <a:cubicBezTo>
                        <a:pt x="521970" y="163830"/>
                        <a:pt x="553403" y="187642"/>
                        <a:pt x="575310" y="214313"/>
                      </a:cubicBezTo>
                      <a:cubicBezTo>
                        <a:pt x="632460" y="281940"/>
                        <a:pt x="661035" y="379095"/>
                        <a:pt x="661035" y="504825"/>
                      </a:cubicBezTo>
                      <a:cubicBezTo>
                        <a:pt x="660083" y="588645"/>
                        <a:pt x="646748" y="666750"/>
                        <a:pt x="621030" y="739140"/>
                      </a:cubicBezTo>
                      <a:lnTo>
                        <a:pt x="360045" y="597218"/>
                      </a:lnTo>
                      <a:cubicBezTo>
                        <a:pt x="386715" y="524827"/>
                        <a:pt x="400050" y="446722"/>
                        <a:pt x="400050" y="362902"/>
                      </a:cubicBezTo>
                      <a:cubicBezTo>
                        <a:pt x="400050" y="237172"/>
                        <a:pt x="371475" y="140970"/>
                        <a:pt x="314325" y="72390"/>
                      </a:cubicBezTo>
                      <a:cubicBezTo>
                        <a:pt x="291465" y="45720"/>
                        <a:pt x="260985" y="20955"/>
                        <a:pt x="220980" y="0"/>
                      </a:cubicBezTo>
                      <a:close/>
                    </a:path>
                  </a:pathLst>
                </a:custGeom>
                <a:grpFill/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dirty="0"/>
                </a:p>
              </p:txBody>
            </p:sp>
            <p:sp>
              <p:nvSpPr>
                <p:cNvPr id="108" name="Freeform: Shape 107">
                  <a:extLst>
                    <a:ext uri="{FF2B5EF4-FFF2-40B4-BE49-F238E27FC236}">
                      <a16:creationId xmlns:a16="http://schemas.microsoft.com/office/drawing/2014/main" id="{0EBD93C5-D9AE-445A-99FE-A521D640A682}"/>
                    </a:ext>
                  </a:extLst>
                </p:cNvPr>
                <p:cNvSpPr/>
                <p:nvPr/>
              </p:nvSpPr>
              <p:spPr>
                <a:xfrm>
                  <a:off x="2967026" y="3229268"/>
                  <a:ext cx="673417" cy="247650"/>
                </a:xfrm>
                <a:custGeom>
                  <a:avLst/>
                  <a:gdLst>
                    <a:gd name="connsiteX0" fmla="*/ 261937 w 673417"/>
                    <a:gd name="connsiteY0" fmla="*/ 45720 h 247650"/>
                    <a:gd name="connsiteX1" fmla="*/ 288607 w 673417"/>
                    <a:gd name="connsiteY1" fmla="*/ 53340 h 247650"/>
                    <a:gd name="connsiteX2" fmla="*/ 387667 w 673417"/>
                    <a:gd name="connsiteY2" fmla="*/ 93345 h 247650"/>
                    <a:gd name="connsiteX3" fmla="*/ 412432 w 673417"/>
                    <a:gd name="connsiteY3" fmla="*/ 105728 h 247650"/>
                    <a:gd name="connsiteX4" fmla="*/ 673417 w 673417"/>
                    <a:gd name="connsiteY4" fmla="*/ 247650 h 247650"/>
                    <a:gd name="connsiteX5" fmla="*/ 647700 w 673417"/>
                    <a:gd name="connsiteY5" fmla="*/ 235267 h 247650"/>
                    <a:gd name="connsiteX6" fmla="*/ 644991 w 673417"/>
                    <a:gd name="connsiteY6" fmla="*/ 233789 h 247650"/>
                    <a:gd name="connsiteX7" fmla="*/ 549592 w 673417"/>
                    <a:gd name="connsiteY7" fmla="*/ 195262 h 247650"/>
                    <a:gd name="connsiteX8" fmla="*/ 522922 w 673417"/>
                    <a:gd name="connsiteY8" fmla="*/ 186690 h 247650"/>
                    <a:gd name="connsiteX9" fmla="*/ 0 w 673417"/>
                    <a:gd name="connsiteY9" fmla="*/ 0 h 247650"/>
                    <a:gd name="connsiteX10" fmla="*/ 80010 w 673417"/>
                    <a:gd name="connsiteY10" fmla="*/ 11430 h 247650"/>
                    <a:gd name="connsiteX11" fmla="*/ 80421 w 673417"/>
                    <a:gd name="connsiteY11" fmla="*/ 11654 h 247650"/>
                    <a:gd name="connsiteX12" fmla="*/ 185499 w 673417"/>
                    <a:gd name="connsiteY12" fmla="*/ 28933 h 247650"/>
                    <a:gd name="connsiteX13" fmla="*/ 261937 w 673417"/>
                    <a:gd name="connsiteY13" fmla="*/ 45720 h 247650"/>
                    <a:gd name="connsiteX14" fmla="*/ 522922 w 673417"/>
                    <a:gd name="connsiteY14" fmla="*/ 187643 h 247650"/>
                    <a:gd name="connsiteX15" fmla="*/ 340042 w 673417"/>
                    <a:gd name="connsiteY15" fmla="*/ 153353 h 247650"/>
                    <a:gd name="connsiteX16" fmla="*/ 260985 w 673417"/>
                    <a:gd name="connsiteY16" fmla="*/ 141923 h 2476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673417" h="247650">
                      <a:moveTo>
                        <a:pt x="261937" y="45720"/>
                      </a:moveTo>
                      <a:cubicBezTo>
                        <a:pt x="271462" y="48578"/>
                        <a:pt x="280987" y="50483"/>
                        <a:pt x="288607" y="53340"/>
                      </a:cubicBezTo>
                      <a:cubicBezTo>
                        <a:pt x="323850" y="64770"/>
                        <a:pt x="357187" y="79058"/>
                        <a:pt x="387667" y="93345"/>
                      </a:cubicBezTo>
                      <a:cubicBezTo>
                        <a:pt x="396240" y="97155"/>
                        <a:pt x="404812" y="101917"/>
                        <a:pt x="412432" y="105728"/>
                      </a:cubicBezTo>
                      <a:lnTo>
                        <a:pt x="673417" y="247650"/>
                      </a:lnTo>
                      <a:cubicBezTo>
                        <a:pt x="664845" y="243840"/>
                        <a:pt x="656272" y="239078"/>
                        <a:pt x="647700" y="235267"/>
                      </a:cubicBezTo>
                      <a:lnTo>
                        <a:pt x="644991" y="233789"/>
                      </a:lnTo>
                      <a:lnTo>
                        <a:pt x="549592" y="195262"/>
                      </a:lnTo>
                      <a:cubicBezTo>
                        <a:pt x="541972" y="192405"/>
                        <a:pt x="532447" y="189548"/>
                        <a:pt x="522922" y="186690"/>
                      </a:cubicBezTo>
                      <a:close/>
                      <a:moveTo>
                        <a:pt x="0" y="0"/>
                      </a:moveTo>
                      <a:lnTo>
                        <a:pt x="80010" y="11430"/>
                      </a:lnTo>
                      <a:lnTo>
                        <a:pt x="80421" y="11654"/>
                      </a:lnTo>
                      <a:lnTo>
                        <a:pt x="185499" y="28933"/>
                      </a:lnTo>
                      <a:cubicBezTo>
                        <a:pt x="215979" y="34528"/>
                        <a:pt x="241458" y="40005"/>
                        <a:pt x="261937" y="45720"/>
                      </a:cubicBezTo>
                      <a:lnTo>
                        <a:pt x="522922" y="187643"/>
                      </a:lnTo>
                      <a:cubicBezTo>
                        <a:pt x="481965" y="176213"/>
                        <a:pt x="421004" y="164783"/>
                        <a:pt x="340042" y="153353"/>
                      </a:cubicBezTo>
                      <a:lnTo>
                        <a:pt x="260985" y="141923"/>
                      </a:lnTo>
                      <a:close/>
                    </a:path>
                  </a:pathLst>
                </a:custGeom>
                <a:grpFill/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09" name="Freeform: Shape 108">
                  <a:extLst>
                    <a:ext uri="{FF2B5EF4-FFF2-40B4-BE49-F238E27FC236}">
                      <a16:creationId xmlns:a16="http://schemas.microsoft.com/office/drawing/2014/main" id="{266C9C18-D8C5-4538-B304-AE71FFA9AA26}"/>
                    </a:ext>
                  </a:extLst>
                </p:cNvPr>
                <p:cNvSpPr/>
                <p:nvPr/>
              </p:nvSpPr>
              <p:spPr>
                <a:xfrm>
                  <a:off x="2707091" y="3532163"/>
                  <a:ext cx="257175" cy="1238250"/>
                </a:xfrm>
                <a:custGeom>
                  <a:avLst/>
                  <a:gdLst>
                    <a:gd name="connsiteX0" fmla="*/ 260985 w 257175"/>
                    <a:gd name="connsiteY0" fmla="*/ 1244918 h 1238250"/>
                    <a:gd name="connsiteX1" fmla="*/ 0 w 257175"/>
                    <a:gd name="connsiteY1" fmla="*/ 1102995 h 1238250"/>
                    <a:gd name="connsiteX2" fmla="*/ 1905 w 257175"/>
                    <a:gd name="connsiteY2" fmla="*/ 0 h 1238250"/>
                    <a:gd name="connsiteX3" fmla="*/ 262890 w 257175"/>
                    <a:gd name="connsiteY3" fmla="*/ 141922 h 12382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57175" h="1238250">
                      <a:moveTo>
                        <a:pt x="260985" y="1244918"/>
                      </a:moveTo>
                      <a:lnTo>
                        <a:pt x="0" y="1102995"/>
                      </a:lnTo>
                      <a:lnTo>
                        <a:pt x="1905" y="0"/>
                      </a:lnTo>
                      <a:lnTo>
                        <a:pt x="262890" y="141922"/>
                      </a:lnTo>
                      <a:close/>
                    </a:path>
                  </a:pathLst>
                </a:custGeom>
                <a:solidFill>
                  <a:schemeClr val="accent3">
                    <a:lumMod val="75000"/>
                  </a:schemeClr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10" name="Freeform: Shape 109">
                  <a:extLst>
                    <a:ext uri="{FF2B5EF4-FFF2-40B4-BE49-F238E27FC236}">
                      <a16:creationId xmlns:a16="http://schemas.microsoft.com/office/drawing/2014/main" id="{675829E8-25B3-46B9-8BBE-BFD984B2BE3E}"/>
                    </a:ext>
                  </a:extLst>
                </p:cNvPr>
                <p:cNvSpPr/>
                <p:nvPr/>
              </p:nvSpPr>
              <p:spPr>
                <a:xfrm>
                  <a:off x="3102280" y="2270955"/>
                  <a:ext cx="457200" cy="495300"/>
                </a:xfrm>
                <a:custGeom>
                  <a:avLst/>
                  <a:gdLst>
                    <a:gd name="connsiteX0" fmla="*/ 459105 w 457200"/>
                    <a:gd name="connsiteY0" fmla="*/ 500063 h 495300"/>
                    <a:gd name="connsiteX1" fmla="*/ 198120 w 457200"/>
                    <a:gd name="connsiteY1" fmla="*/ 358140 h 495300"/>
                    <a:gd name="connsiteX2" fmla="*/ 80963 w 457200"/>
                    <a:gd name="connsiteY2" fmla="*/ 62865 h 495300"/>
                    <a:gd name="connsiteX3" fmla="*/ 0 w 457200"/>
                    <a:gd name="connsiteY3" fmla="*/ 0 h 495300"/>
                    <a:gd name="connsiteX4" fmla="*/ 260985 w 457200"/>
                    <a:gd name="connsiteY4" fmla="*/ 141923 h 495300"/>
                    <a:gd name="connsiteX5" fmla="*/ 341948 w 457200"/>
                    <a:gd name="connsiteY5" fmla="*/ 204788 h 495300"/>
                    <a:gd name="connsiteX6" fmla="*/ 459105 w 457200"/>
                    <a:gd name="connsiteY6" fmla="*/ 500063 h 4953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457200" h="495300">
                      <a:moveTo>
                        <a:pt x="459105" y="500063"/>
                      </a:moveTo>
                      <a:lnTo>
                        <a:pt x="198120" y="358140"/>
                      </a:lnTo>
                      <a:cubicBezTo>
                        <a:pt x="179070" y="224790"/>
                        <a:pt x="140017" y="126683"/>
                        <a:pt x="80963" y="62865"/>
                      </a:cubicBezTo>
                      <a:cubicBezTo>
                        <a:pt x="57150" y="38100"/>
                        <a:pt x="30480" y="17145"/>
                        <a:pt x="0" y="0"/>
                      </a:cubicBezTo>
                      <a:lnTo>
                        <a:pt x="260985" y="141923"/>
                      </a:lnTo>
                      <a:cubicBezTo>
                        <a:pt x="291465" y="158115"/>
                        <a:pt x="318135" y="179070"/>
                        <a:pt x="341948" y="204788"/>
                      </a:cubicBezTo>
                      <a:cubicBezTo>
                        <a:pt x="401955" y="268605"/>
                        <a:pt x="441008" y="366713"/>
                        <a:pt x="459105" y="500063"/>
                      </a:cubicBezTo>
                    </a:path>
                  </a:pathLst>
                </a:custGeom>
                <a:grpFill/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11" name="Freeform: Shape 110">
                  <a:extLst>
                    <a:ext uri="{FF2B5EF4-FFF2-40B4-BE49-F238E27FC236}">
                      <a16:creationId xmlns:a16="http://schemas.microsoft.com/office/drawing/2014/main" id="{5132E262-55B2-433F-8883-A9710AE1F266}"/>
                    </a:ext>
                  </a:extLst>
                </p:cNvPr>
                <p:cNvSpPr/>
                <p:nvPr/>
              </p:nvSpPr>
              <p:spPr>
                <a:xfrm>
                  <a:off x="2541356" y="3138780"/>
                  <a:ext cx="428625" cy="200026"/>
                </a:xfrm>
                <a:custGeom>
                  <a:avLst/>
                  <a:gdLst>
                    <a:gd name="connsiteX0" fmla="*/ 0 w 428625"/>
                    <a:gd name="connsiteY0" fmla="*/ 0 h 200026"/>
                    <a:gd name="connsiteX1" fmla="*/ 17145 w 428625"/>
                    <a:gd name="connsiteY1" fmla="*/ 8573 h 200026"/>
                    <a:gd name="connsiteX2" fmla="*/ 109538 w 428625"/>
                    <a:gd name="connsiteY2" fmla="*/ 44768 h 200026"/>
                    <a:gd name="connsiteX3" fmla="*/ 370023 w 428625"/>
                    <a:gd name="connsiteY3" fmla="*/ 186418 h 200026"/>
                    <a:gd name="connsiteX4" fmla="*/ 110490 w 428625"/>
                    <a:gd name="connsiteY4" fmla="*/ 44768 h 200026"/>
                    <a:gd name="connsiteX5" fmla="*/ 168592 w 428625"/>
                    <a:gd name="connsiteY5" fmla="*/ 59056 h 200026"/>
                    <a:gd name="connsiteX6" fmla="*/ 428625 w 428625"/>
                    <a:gd name="connsiteY6" fmla="*/ 200026 h 200026"/>
                    <a:gd name="connsiteX7" fmla="*/ 370523 w 428625"/>
                    <a:gd name="connsiteY7" fmla="*/ 186691 h 200026"/>
                    <a:gd name="connsiteX8" fmla="*/ 370517 w 428625"/>
                    <a:gd name="connsiteY8" fmla="*/ 186688 h 200026"/>
                    <a:gd name="connsiteX9" fmla="*/ 278130 w 428625"/>
                    <a:gd name="connsiteY9" fmla="*/ 150495 h 200026"/>
                    <a:gd name="connsiteX10" fmla="*/ 260985 w 428625"/>
                    <a:gd name="connsiteY10" fmla="*/ 141923 h 20002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28625" h="200026">
                      <a:moveTo>
                        <a:pt x="0" y="0"/>
                      </a:moveTo>
                      <a:cubicBezTo>
                        <a:pt x="5715" y="2858"/>
                        <a:pt x="11430" y="5715"/>
                        <a:pt x="17145" y="8573"/>
                      </a:cubicBezTo>
                      <a:cubicBezTo>
                        <a:pt x="44767" y="21908"/>
                        <a:pt x="75248" y="34290"/>
                        <a:pt x="109538" y="44768"/>
                      </a:cubicBezTo>
                      <a:lnTo>
                        <a:pt x="370023" y="186418"/>
                      </a:lnTo>
                      <a:lnTo>
                        <a:pt x="110490" y="44768"/>
                      </a:lnTo>
                      <a:lnTo>
                        <a:pt x="168592" y="59056"/>
                      </a:lnTo>
                      <a:lnTo>
                        <a:pt x="428625" y="200026"/>
                      </a:lnTo>
                      <a:lnTo>
                        <a:pt x="370523" y="186691"/>
                      </a:lnTo>
                      <a:lnTo>
                        <a:pt x="370517" y="186688"/>
                      </a:lnTo>
                      <a:lnTo>
                        <a:pt x="278130" y="150495"/>
                      </a:lnTo>
                      <a:cubicBezTo>
                        <a:pt x="272415" y="147638"/>
                        <a:pt x="266700" y="144780"/>
                        <a:pt x="260985" y="141923"/>
                      </a:cubicBezTo>
                      <a:close/>
                    </a:path>
                  </a:pathLst>
                </a:custGeom>
                <a:grpFill/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12" name="Freeform: Shape 111">
                  <a:extLst>
                    <a:ext uri="{FF2B5EF4-FFF2-40B4-BE49-F238E27FC236}">
                      <a16:creationId xmlns:a16="http://schemas.microsoft.com/office/drawing/2014/main" id="{09AAC294-F654-4139-935E-46727B61754C}"/>
                    </a:ext>
                  </a:extLst>
                </p:cNvPr>
                <p:cNvSpPr/>
                <p:nvPr/>
              </p:nvSpPr>
              <p:spPr>
                <a:xfrm>
                  <a:off x="2969883" y="1938632"/>
                  <a:ext cx="618767" cy="219303"/>
                </a:xfrm>
                <a:custGeom>
                  <a:avLst/>
                  <a:gdLst>
                    <a:gd name="connsiteX0" fmla="*/ 323751 w 603786"/>
                    <a:gd name="connsiteY0" fmla="*/ 66771 h 218219"/>
                    <a:gd name="connsiteX1" fmla="*/ 342801 w 603786"/>
                    <a:gd name="connsiteY1" fmla="*/ 76296 h 218219"/>
                    <a:gd name="connsiteX2" fmla="*/ 603786 w 603786"/>
                    <a:gd name="connsiteY2" fmla="*/ 218219 h 218219"/>
                    <a:gd name="connsiteX3" fmla="*/ 584736 w 603786"/>
                    <a:gd name="connsiteY3" fmla="*/ 208694 h 218219"/>
                    <a:gd name="connsiteX4" fmla="*/ 0 w 603786"/>
                    <a:gd name="connsiteY4" fmla="*/ 0 h 218219"/>
                    <a:gd name="connsiteX5" fmla="*/ 100965 w 603786"/>
                    <a:gd name="connsiteY5" fmla="*/ 2857 h 218219"/>
                    <a:gd name="connsiteX6" fmla="*/ 102772 w 603786"/>
                    <a:gd name="connsiteY6" fmla="*/ 3833 h 218219"/>
                    <a:gd name="connsiteX7" fmla="*/ 214213 w 603786"/>
                    <a:gd name="connsiteY7" fmla="*/ 22860 h 218219"/>
                    <a:gd name="connsiteX8" fmla="*/ 236092 w 603786"/>
                    <a:gd name="connsiteY8" fmla="*/ 34757 h 218219"/>
                    <a:gd name="connsiteX9" fmla="*/ 323751 w 603786"/>
                    <a:gd name="connsiteY9" fmla="*/ 66772 h 218219"/>
                    <a:gd name="connsiteX10" fmla="*/ 584736 w 603786"/>
                    <a:gd name="connsiteY10" fmla="*/ 208695 h 218219"/>
                    <a:gd name="connsiteX11" fmla="*/ 475198 w 603786"/>
                    <a:gd name="connsiteY11" fmla="*/ 168690 h 218219"/>
                    <a:gd name="connsiteX12" fmla="*/ 464489 w 603786"/>
                    <a:gd name="connsiteY12" fmla="*/ 162866 h 218219"/>
                    <a:gd name="connsiteX13" fmla="*/ 358041 w 603786"/>
                    <a:gd name="connsiteY13" fmla="*/ 143827 h 218219"/>
                    <a:gd name="connsiteX14" fmla="*/ 357901 w 603786"/>
                    <a:gd name="connsiteY14" fmla="*/ 143751 h 218219"/>
                    <a:gd name="connsiteX15" fmla="*/ 260033 w 603786"/>
                    <a:gd name="connsiteY15" fmla="*/ 141922 h 218219"/>
                    <a:gd name="connsiteX0" fmla="*/ 323751 w 603786"/>
                    <a:gd name="connsiteY0" fmla="*/ 66771 h 218219"/>
                    <a:gd name="connsiteX1" fmla="*/ 342801 w 603786"/>
                    <a:gd name="connsiteY1" fmla="*/ 76296 h 218219"/>
                    <a:gd name="connsiteX2" fmla="*/ 603786 w 603786"/>
                    <a:gd name="connsiteY2" fmla="*/ 218219 h 218219"/>
                    <a:gd name="connsiteX3" fmla="*/ 584736 w 603786"/>
                    <a:gd name="connsiteY3" fmla="*/ 208694 h 218219"/>
                    <a:gd name="connsiteX4" fmla="*/ 323751 w 603786"/>
                    <a:gd name="connsiteY4" fmla="*/ 66771 h 218219"/>
                    <a:gd name="connsiteX5" fmla="*/ 0 w 603786"/>
                    <a:gd name="connsiteY5" fmla="*/ 0 h 218219"/>
                    <a:gd name="connsiteX6" fmla="*/ 100965 w 603786"/>
                    <a:gd name="connsiteY6" fmla="*/ 2857 h 218219"/>
                    <a:gd name="connsiteX7" fmla="*/ 102772 w 603786"/>
                    <a:gd name="connsiteY7" fmla="*/ 3833 h 218219"/>
                    <a:gd name="connsiteX8" fmla="*/ 214213 w 603786"/>
                    <a:gd name="connsiteY8" fmla="*/ 22860 h 218219"/>
                    <a:gd name="connsiteX9" fmla="*/ 323751 w 603786"/>
                    <a:gd name="connsiteY9" fmla="*/ 66772 h 218219"/>
                    <a:gd name="connsiteX10" fmla="*/ 584736 w 603786"/>
                    <a:gd name="connsiteY10" fmla="*/ 208695 h 218219"/>
                    <a:gd name="connsiteX11" fmla="*/ 475198 w 603786"/>
                    <a:gd name="connsiteY11" fmla="*/ 168690 h 218219"/>
                    <a:gd name="connsiteX12" fmla="*/ 464489 w 603786"/>
                    <a:gd name="connsiteY12" fmla="*/ 162866 h 218219"/>
                    <a:gd name="connsiteX13" fmla="*/ 358041 w 603786"/>
                    <a:gd name="connsiteY13" fmla="*/ 143827 h 218219"/>
                    <a:gd name="connsiteX14" fmla="*/ 357901 w 603786"/>
                    <a:gd name="connsiteY14" fmla="*/ 143751 h 218219"/>
                    <a:gd name="connsiteX15" fmla="*/ 260033 w 603786"/>
                    <a:gd name="connsiteY15" fmla="*/ 141922 h 218219"/>
                    <a:gd name="connsiteX16" fmla="*/ 0 w 603786"/>
                    <a:gd name="connsiteY16" fmla="*/ 0 h 218219"/>
                    <a:gd name="connsiteX0" fmla="*/ 323751 w 603786"/>
                    <a:gd name="connsiteY0" fmla="*/ 66771 h 218219"/>
                    <a:gd name="connsiteX1" fmla="*/ 603786 w 603786"/>
                    <a:gd name="connsiteY1" fmla="*/ 218219 h 218219"/>
                    <a:gd name="connsiteX2" fmla="*/ 584736 w 603786"/>
                    <a:gd name="connsiteY2" fmla="*/ 208694 h 218219"/>
                    <a:gd name="connsiteX3" fmla="*/ 323751 w 603786"/>
                    <a:gd name="connsiteY3" fmla="*/ 66771 h 218219"/>
                    <a:gd name="connsiteX4" fmla="*/ 0 w 603786"/>
                    <a:gd name="connsiteY4" fmla="*/ 0 h 218219"/>
                    <a:gd name="connsiteX5" fmla="*/ 100965 w 603786"/>
                    <a:gd name="connsiteY5" fmla="*/ 2857 h 218219"/>
                    <a:gd name="connsiteX6" fmla="*/ 102772 w 603786"/>
                    <a:gd name="connsiteY6" fmla="*/ 3833 h 218219"/>
                    <a:gd name="connsiteX7" fmla="*/ 214213 w 603786"/>
                    <a:gd name="connsiteY7" fmla="*/ 22860 h 218219"/>
                    <a:gd name="connsiteX8" fmla="*/ 323751 w 603786"/>
                    <a:gd name="connsiteY8" fmla="*/ 66772 h 218219"/>
                    <a:gd name="connsiteX9" fmla="*/ 584736 w 603786"/>
                    <a:gd name="connsiteY9" fmla="*/ 208695 h 218219"/>
                    <a:gd name="connsiteX10" fmla="*/ 475198 w 603786"/>
                    <a:gd name="connsiteY10" fmla="*/ 168690 h 218219"/>
                    <a:gd name="connsiteX11" fmla="*/ 464489 w 603786"/>
                    <a:gd name="connsiteY11" fmla="*/ 162866 h 218219"/>
                    <a:gd name="connsiteX12" fmla="*/ 358041 w 603786"/>
                    <a:gd name="connsiteY12" fmla="*/ 143827 h 218219"/>
                    <a:gd name="connsiteX13" fmla="*/ 357901 w 603786"/>
                    <a:gd name="connsiteY13" fmla="*/ 143751 h 218219"/>
                    <a:gd name="connsiteX14" fmla="*/ 260033 w 603786"/>
                    <a:gd name="connsiteY14" fmla="*/ 141922 h 218219"/>
                    <a:gd name="connsiteX15" fmla="*/ 0 w 603786"/>
                    <a:gd name="connsiteY15" fmla="*/ 0 h 218219"/>
                    <a:gd name="connsiteX0" fmla="*/ 323751 w 584736"/>
                    <a:gd name="connsiteY0" fmla="*/ 66771 h 208695"/>
                    <a:gd name="connsiteX1" fmla="*/ 584736 w 584736"/>
                    <a:gd name="connsiteY1" fmla="*/ 208694 h 208695"/>
                    <a:gd name="connsiteX2" fmla="*/ 323751 w 584736"/>
                    <a:gd name="connsiteY2" fmla="*/ 66771 h 208695"/>
                    <a:gd name="connsiteX3" fmla="*/ 0 w 584736"/>
                    <a:gd name="connsiteY3" fmla="*/ 0 h 208695"/>
                    <a:gd name="connsiteX4" fmla="*/ 100965 w 584736"/>
                    <a:gd name="connsiteY4" fmla="*/ 2857 h 208695"/>
                    <a:gd name="connsiteX5" fmla="*/ 102772 w 584736"/>
                    <a:gd name="connsiteY5" fmla="*/ 3833 h 208695"/>
                    <a:gd name="connsiteX6" fmla="*/ 214213 w 584736"/>
                    <a:gd name="connsiteY6" fmla="*/ 22860 h 208695"/>
                    <a:gd name="connsiteX7" fmla="*/ 323751 w 584736"/>
                    <a:gd name="connsiteY7" fmla="*/ 66772 h 208695"/>
                    <a:gd name="connsiteX8" fmla="*/ 584736 w 584736"/>
                    <a:gd name="connsiteY8" fmla="*/ 208695 h 208695"/>
                    <a:gd name="connsiteX9" fmla="*/ 475198 w 584736"/>
                    <a:gd name="connsiteY9" fmla="*/ 168690 h 208695"/>
                    <a:gd name="connsiteX10" fmla="*/ 464489 w 584736"/>
                    <a:gd name="connsiteY10" fmla="*/ 162866 h 208695"/>
                    <a:gd name="connsiteX11" fmla="*/ 358041 w 584736"/>
                    <a:gd name="connsiteY11" fmla="*/ 143827 h 208695"/>
                    <a:gd name="connsiteX12" fmla="*/ 357901 w 584736"/>
                    <a:gd name="connsiteY12" fmla="*/ 143751 h 208695"/>
                    <a:gd name="connsiteX13" fmla="*/ 260033 w 584736"/>
                    <a:gd name="connsiteY13" fmla="*/ 141922 h 208695"/>
                    <a:gd name="connsiteX14" fmla="*/ 0 w 584736"/>
                    <a:gd name="connsiteY14" fmla="*/ 0 h 208695"/>
                    <a:gd name="connsiteX0" fmla="*/ 323751 w 615997"/>
                    <a:gd name="connsiteY0" fmla="*/ 66771 h 216510"/>
                    <a:gd name="connsiteX1" fmla="*/ 584736 w 615997"/>
                    <a:gd name="connsiteY1" fmla="*/ 208694 h 216510"/>
                    <a:gd name="connsiteX2" fmla="*/ 323751 w 615997"/>
                    <a:gd name="connsiteY2" fmla="*/ 66771 h 216510"/>
                    <a:gd name="connsiteX3" fmla="*/ 0 w 615997"/>
                    <a:gd name="connsiteY3" fmla="*/ 0 h 216510"/>
                    <a:gd name="connsiteX4" fmla="*/ 100965 w 615997"/>
                    <a:gd name="connsiteY4" fmla="*/ 2857 h 216510"/>
                    <a:gd name="connsiteX5" fmla="*/ 102772 w 615997"/>
                    <a:gd name="connsiteY5" fmla="*/ 3833 h 216510"/>
                    <a:gd name="connsiteX6" fmla="*/ 214213 w 615997"/>
                    <a:gd name="connsiteY6" fmla="*/ 22860 h 216510"/>
                    <a:gd name="connsiteX7" fmla="*/ 323751 w 615997"/>
                    <a:gd name="connsiteY7" fmla="*/ 66772 h 216510"/>
                    <a:gd name="connsiteX8" fmla="*/ 615997 w 615997"/>
                    <a:gd name="connsiteY8" fmla="*/ 216510 h 216510"/>
                    <a:gd name="connsiteX9" fmla="*/ 475198 w 615997"/>
                    <a:gd name="connsiteY9" fmla="*/ 168690 h 216510"/>
                    <a:gd name="connsiteX10" fmla="*/ 464489 w 615997"/>
                    <a:gd name="connsiteY10" fmla="*/ 162866 h 216510"/>
                    <a:gd name="connsiteX11" fmla="*/ 358041 w 615997"/>
                    <a:gd name="connsiteY11" fmla="*/ 143827 h 216510"/>
                    <a:gd name="connsiteX12" fmla="*/ 357901 w 615997"/>
                    <a:gd name="connsiteY12" fmla="*/ 143751 h 216510"/>
                    <a:gd name="connsiteX13" fmla="*/ 260033 w 615997"/>
                    <a:gd name="connsiteY13" fmla="*/ 141922 h 216510"/>
                    <a:gd name="connsiteX14" fmla="*/ 0 w 615997"/>
                    <a:gd name="connsiteY14" fmla="*/ 0 h 216510"/>
                    <a:gd name="connsiteX0" fmla="*/ 323751 w 618767"/>
                    <a:gd name="connsiteY0" fmla="*/ 66771 h 219303"/>
                    <a:gd name="connsiteX1" fmla="*/ 584736 w 618767"/>
                    <a:gd name="connsiteY1" fmla="*/ 208694 h 219303"/>
                    <a:gd name="connsiteX2" fmla="*/ 323751 w 618767"/>
                    <a:gd name="connsiteY2" fmla="*/ 66771 h 219303"/>
                    <a:gd name="connsiteX3" fmla="*/ 0 w 618767"/>
                    <a:gd name="connsiteY3" fmla="*/ 0 h 219303"/>
                    <a:gd name="connsiteX4" fmla="*/ 100965 w 618767"/>
                    <a:gd name="connsiteY4" fmla="*/ 2857 h 219303"/>
                    <a:gd name="connsiteX5" fmla="*/ 102772 w 618767"/>
                    <a:gd name="connsiteY5" fmla="*/ 3833 h 219303"/>
                    <a:gd name="connsiteX6" fmla="*/ 214213 w 618767"/>
                    <a:gd name="connsiteY6" fmla="*/ 22860 h 219303"/>
                    <a:gd name="connsiteX7" fmla="*/ 323751 w 618767"/>
                    <a:gd name="connsiteY7" fmla="*/ 66772 h 219303"/>
                    <a:gd name="connsiteX8" fmla="*/ 615997 w 618767"/>
                    <a:gd name="connsiteY8" fmla="*/ 216510 h 219303"/>
                    <a:gd name="connsiteX9" fmla="*/ 464489 w 618767"/>
                    <a:gd name="connsiteY9" fmla="*/ 162866 h 219303"/>
                    <a:gd name="connsiteX10" fmla="*/ 358041 w 618767"/>
                    <a:gd name="connsiteY10" fmla="*/ 143827 h 219303"/>
                    <a:gd name="connsiteX11" fmla="*/ 357901 w 618767"/>
                    <a:gd name="connsiteY11" fmla="*/ 143751 h 219303"/>
                    <a:gd name="connsiteX12" fmla="*/ 260033 w 618767"/>
                    <a:gd name="connsiteY12" fmla="*/ 141922 h 219303"/>
                    <a:gd name="connsiteX13" fmla="*/ 0 w 618767"/>
                    <a:gd name="connsiteY13" fmla="*/ 0 h 21930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</a:cxnLst>
                  <a:rect l="l" t="t" r="r" b="b"/>
                  <a:pathLst>
                    <a:path w="618767" h="219303">
                      <a:moveTo>
                        <a:pt x="323751" y="66771"/>
                      </a:moveTo>
                      <a:lnTo>
                        <a:pt x="584736" y="208694"/>
                      </a:lnTo>
                      <a:lnTo>
                        <a:pt x="323751" y="66771"/>
                      </a:lnTo>
                      <a:close/>
                      <a:moveTo>
                        <a:pt x="0" y="0"/>
                      </a:moveTo>
                      <a:lnTo>
                        <a:pt x="100965" y="2857"/>
                      </a:lnTo>
                      <a:lnTo>
                        <a:pt x="102772" y="3833"/>
                      </a:lnTo>
                      <a:lnTo>
                        <a:pt x="214213" y="22860"/>
                      </a:lnTo>
                      <a:lnTo>
                        <a:pt x="323751" y="66772"/>
                      </a:lnTo>
                      <a:lnTo>
                        <a:pt x="615997" y="216510"/>
                      </a:lnTo>
                      <a:cubicBezTo>
                        <a:pt x="639453" y="232526"/>
                        <a:pt x="507482" y="174980"/>
                        <a:pt x="464489" y="162866"/>
                      </a:cubicBezTo>
                      <a:lnTo>
                        <a:pt x="358041" y="143827"/>
                      </a:lnTo>
                      <a:cubicBezTo>
                        <a:pt x="357994" y="143802"/>
                        <a:pt x="357948" y="143776"/>
                        <a:pt x="357901" y="143751"/>
                      </a:cubicBezTo>
                      <a:lnTo>
                        <a:pt x="260033" y="141922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grpFill/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13" name="Freeform: Shape 112">
                  <a:extLst>
                    <a:ext uri="{FF2B5EF4-FFF2-40B4-BE49-F238E27FC236}">
                      <a16:creationId xmlns:a16="http://schemas.microsoft.com/office/drawing/2014/main" id="{18C881B1-7C46-4A97-A87B-936E5EAF08FA}"/>
                    </a:ext>
                  </a:extLst>
                </p:cNvPr>
                <p:cNvSpPr/>
                <p:nvPr/>
              </p:nvSpPr>
              <p:spPr>
                <a:xfrm>
                  <a:off x="2709948" y="2277720"/>
                  <a:ext cx="257175" cy="1066800"/>
                </a:xfrm>
                <a:custGeom>
                  <a:avLst/>
                  <a:gdLst>
                    <a:gd name="connsiteX0" fmla="*/ 260033 w 257175"/>
                    <a:gd name="connsiteY0" fmla="*/ 1070610 h 1066800"/>
                    <a:gd name="connsiteX1" fmla="*/ 0 w 257175"/>
                    <a:gd name="connsiteY1" fmla="*/ 929640 h 1066800"/>
                    <a:gd name="connsiteX2" fmla="*/ 1905 w 257175"/>
                    <a:gd name="connsiteY2" fmla="*/ 0 h 1066800"/>
                    <a:gd name="connsiteX3" fmla="*/ 261938 w 257175"/>
                    <a:gd name="connsiteY3" fmla="*/ 141922 h 10668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57175" h="1066800">
                      <a:moveTo>
                        <a:pt x="260033" y="1070610"/>
                      </a:moveTo>
                      <a:lnTo>
                        <a:pt x="0" y="929640"/>
                      </a:lnTo>
                      <a:lnTo>
                        <a:pt x="1905" y="0"/>
                      </a:lnTo>
                      <a:lnTo>
                        <a:pt x="261938" y="141922"/>
                      </a:lnTo>
                      <a:close/>
                    </a:path>
                  </a:pathLst>
                </a:custGeom>
                <a:grpFill/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14" name="Freeform: Shape 113">
                  <a:extLst>
                    <a:ext uri="{FF2B5EF4-FFF2-40B4-BE49-F238E27FC236}">
                      <a16:creationId xmlns:a16="http://schemas.microsoft.com/office/drawing/2014/main" id="{BF4D98A0-924B-4791-AA88-9236A38012A0}"/>
                    </a:ext>
                  </a:extLst>
                </p:cNvPr>
                <p:cNvSpPr/>
                <p:nvPr/>
              </p:nvSpPr>
              <p:spPr>
                <a:xfrm>
                  <a:off x="2708898" y="1772713"/>
                  <a:ext cx="521969" cy="178118"/>
                </a:xfrm>
                <a:custGeom>
                  <a:avLst/>
                  <a:gdLst>
                    <a:gd name="connsiteX0" fmla="*/ 230505 w 521970"/>
                    <a:gd name="connsiteY0" fmla="*/ 2858 h 178118"/>
                    <a:gd name="connsiteX1" fmla="*/ 490537 w 521970"/>
                    <a:gd name="connsiteY1" fmla="*/ 144781 h 178118"/>
                    <a:gd name="connsiteX2" fmla="*/ 302895 w 521970"/>
                    <a:gd name="connsiteY2" fmla="*/ 172403 h 178118"/>
                    <a:gd name="connsiteX3" fmla="*/ 260032 w 521970"/>
                    <a:gd name="connsiteY3" fmla="*/ 178118 h 178118"/>
                    <a:gd name="connsiteX4" fmla="*/ 0 w 521970"/>
                    <a:gd name="connsiteY4" fmla="*/ 37148 h 178118"/>
                    <a:gd name="connsiteX5" fmla="*/ 41910 w 521970"/>
                    <a:gd name="connsiteY5" fmla="*/ 30480 h 178118"/>
                    <a:gd name="connsiteX6" fmla="*/ 41912 w 521970"/>
                    <a:gd name="connsiteY6" fmla="*/ 30481 h 178118"/>
                    <a:gd name="connsiteX7" fmla="*/ 260985 w 521970"/>
                    <a:gd name="connsiteY7" fmla="*/ 0 h 178118"/>
                    <a:gd name="connsiteX8" fmla="*/ 521970 w 521970"/>
                    <a:gd name="connsiteY8" fmla="*/ 141923 h 178118"/>
                    <a:gd name="connsiteX9" fmla="*/ 490537 w 521970"/>
                    <a:gd name="connsiteY9" fmla="*/ 144780 h 178118"/>
                    <a:gd name="connsiteX10" fmla="*/ 230505 w 521970"/>
                    <a:gd name="connsiteY10" fmla="*/ 2858 h 17811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521970" h="178118">
                      <a:moveTo>
                        <a:pt x="230505" y="2858"/>
                      </a:moveTo>
                      <a:lnTo>
                        <a:pt x="490537" y="144781"/>
                      </a:lnTo>
                      <a:lnTo>
                        <a:pt x="302895" y="172403"/>
                      </a:lnTo>
                      <a:lnTo>
                        <a:pt x="260032" y="178118"/>
                      </a:lnTo>
                      <a:lnTo>
                        <a:pt x="0" y="37148"/>
                      </a:lnTo>
                      <a:lnTo>
                        <a:pt x="41910" y="30480"/>
                      </a:lnTo>
                      <a:lnTo>
                        <a:pt x="41912" y="30481"/>
                      </a:lnTo>
                      <a:close/>
                      <a:moveTo>
                        <a:pt x="260985" y="0"/>
                      </a:moveTo>
                      <a:lnTo>
                        <a:pt x="521970" y="141923"/>
                      </a:lnTo>
                      <a:lnTo>
                        <a:pt x="490537" y="144780"/>
                      </a:lnTo>
                      <a:lnTo>
                        <a:pt x="230505" y="2858"/>
                      </a:lnTo>
                      <a:close/>
                    </a:path>
                  </a:pathLst>
                </a:custGeom>
                <a:solidFill>
                  <a:schemeClr val="accent3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</p:grpSp>
          <p:sp>
            <p:nvSpPr>
              <p:cNvPr id="98" name="Freeform: Shape 97">
                <a:extLst>
                  <a:ext uri="{FF2B5EF4-FFF2-40B4-BE49-F238E27FC236}">
                    <a16:creationId xmlns:a16="http://schemas.microsoft.com/office/drawing/2014/main" id="{663CD039-3FF1-4D37-BE9B-E6C503D35B40}"/>
                  </a:ext>
                </a:extLst>
              </p:cNvPr>
              <p:cNvSpPr/>
              <p:nvPr/>
            </p:nvSpPr>
            <p:spPr>
              <a:xfrm>
                <a:off x="2233601" y="1909005"/>
                <a:ext cx="1714500" cy="3505200"/>
              </a:xfrm>
              <a:custGeom>
                <a:avLst/>
                <a:gdLst>
                  <a:gd name="connsiteX0" fmla="*/ 1669733 w 1714500"/>
                  <a:gd name="connsiteY0" fmla="*/ 1870710 h 3505200"/>
                  <a:gd name="connsiteX1" fmla="*/ 1720215 w 1714500"/>
                  <a:gd name="connsiteY1" fmla="*/ 2166938 h 3505200"/>
                  <a:gd name="connsiteX2" fmla="*/ 1507808 w 1714500"/>
                  <a:gd name="connsiteY2" fmla="*/ 2795588 h 3505200"/>
                  <a:gd name="connsiteX3" fmla="*/ 1121093 w 1714500"/>
                  <a:gd name="connsiteY3" fmla="*/ 3084195 h 3505200"/>
                  <a:gd name="connsiteX4" fmla="*/ 991553 w 1714500"/>
                  <a:gd name="connsiteY4" fmla="*/ 3120390 h 3505200"/>
                  <a:gd name="connsiteX5" fmla="*/ 990600 w 1714500"/>
                  <a:gd name="connsiteY5" fmla="*/ 3466148 h 3505200"/>
                  <a:gd name="connsiteX6" fmla="*/ 960120 w 1714500"/>
                  <a:gd name="connsiteY6" fmla="*/ 3470910 h 3505200"/>
                  <a:gd name="connsiteX7" fmla="*/ 772478 w 1714500"/>
                  <a:gd name="connsiteY7" fmla="*/ 3505200 h 3505200"/>
                  <a:gd name="connsiteX8" fmla="*/ 729615 w 1714500"/>
                  <a:gd name="connsiteY8" fmla="*/ 3503295 h 3505200"/>
                  <a:gd name="connsiteX9" fmla="*/ 730568 w 1714500"/>
                  <a:gd name="connsiteY9" fmla="*/ 3158490 h 3505200"/>
                  <a:gd name="connsiteX10" fmla="*/ 659130 w 1714500"/>
                  <a:gd name="connsiteY10" fmla="*/ 3156585 h 3505200"/>
                  <a:gd name="connsiteX11" fmla="*/ 383858 w 1714500"/>
                  <a:gd name="connsiteY11" fmla="*/ 3098483 h 3505200"/>
                  <a:gd name="connsiteX12" fmla="*/ 125730 w 1714500"/>
                  <a:gd name="connsiteY12" fmla="*/ 2865120 h 3505200"/>
                  <a:gd name="connsiteX13" fmla="*/ 0 w 1714500"/>
                  <a:gd name="connsiteY13" fmla="*/ 2427923 h 3505200"/>
                  <a:gd name="connsiteX14" fmla="*/ 320993 w 1714500"/>
                  <a:gd name="connsiteY14" fmla="*/ 2317433 h 3505200"/>
                  <a:gd name="connsiteX15" fmla="*/ 451485 w 1714500"/>
                  <a:gd name="connsiteY15" fmla="*/ 2707958 h 3505200"/>
                  <a:gd name="connsiteX16" fmla="*/ 682943 w 1714500"/>
                  <a:gd name="connsiteY16" fmla="*/ 2860358 h 3505200"/>
                  <a:gd name="connsiteX17" fmla="*/ 730568 w 1714500"/>
                  <a:gd name="connsiteY17" fmla="*/ 2864168 h 3505200"/>
                  <a:gd name="connsiteX18" fmla="*/ 732473 w 1714500"/>
                  <a:gd name="connsiteY18" fmla="*/ 1761173 h 3505200"/>
                  <a:gd name="connsiteX19" fmla="*/ 576263 w 1714500"/>
                  <a:gd name="connsiteY19" fmla="*/ 1735455 h 3505200"/>
                  <a:gd name="connsiteX20" fmla="*/ 372428 w 1714500"/>
                  <a:gd name="connsiteY20" fmla="*/ 1660208 h 3505200"/>
                  <a:gd name="connsiteX21" fmla="*/ 138113 w 1714500"/>
                  <a:gd name="connsiteY21" fmla="*/ 1438275 h 3505200"/>
                  <a:gd name="connsiteX22" fmla="*/ 56198 w 1714500"/>
                  <a:gd name="connsiteY22" fmla="*/ 1079183 h 3505200"/>
                  <a:gd name="connsiteX23" fmla="*/ 298133 w 1714500"/>
                  <a:gd name="connsiteY23" fmla="*/ 448628 h 3505200"/>
                  <a:gd name="connsiteX24" fmla="*/ 628650 w 1714500"/>
                  <a:gd name="connsiteY24" fmla="*/ 239077 h 3505200"/>
                  <a:gd name="connsiteX25" fmla="*/ 735330 w 1714500"/>
                  <a:gd name="connsiteY25" fmla="*/ 206693 h 3505200"/>
                  <a:gd name="connsiteX26" fmla="*/ 735330 w 1714500"/>
                  <a:gd name="connsiteY26" fmla="*/ 36195 h 3505200"/>
                  <a:gd name="connsiteX27" fmla="*/ 778193 w 1714500"/>
                  <a:gd name="connsiteY27" fmla="*/ 30480 h 3505200"/>
                  <a:gd name="connsiteX28" fmla="*/ 965835 w 1714500"/>
                  <a:gd name="connsiteY28" fmla="*/ 2858 h 3505200"/>
                  <a:gd name="connsiteX29" fmla="*/ 996315 w 1714500"/>
                  <a:gd name="connsiteY29" fmla="*/ 0 h 3505200"/>
                  <a:gd name="connsiteX30" fmla="*/ 996315 w 1714500"/>
                  <a:gd name="connsiteY30" fmla="*/ 168593 h 3505200"/>
                  <a:gd name="connsiteX31" fmla="*/ 1097280 w 1714500"/>
                  <a:gd name="connsiteY31" fmla="*/ 171450 h 3505200"/>
                  <a:gd name="connsiteX32" fmla="*/ 1406843 w 1714500"/>
                  <a:gd name="connsiteY32" fmla="*/ 282893 h 3505200"/>
                  <a:gd name="connsiteX33" fmla="*/ 1657350 w 1714500"/>
                  <a:gd name="connsiteY33" fmla="*/ 763905 h 3505200"/>
                  <a:gd name="connsiteX34" fmla="*/ 1326833 w 1714500"/>
                  <a:gd name="connsiteY34" fmla="*/ 863918 h 3505200"/>
                  <a:gd name="connsiteX35" fmla="*/ 1209675 w 1714500"/>
                  <a:gd name="connsiteY35" fmla="*/ 568643 h 3505200"/>
                  <a:gd name="connsiteX36" fmla="*/ 1038225 w 1714500"/>
                  <a:gd name="connsiteY36" fmla="*/ 471488 h 3505200"/>
                  <a:gd name="connsiteX37" fmla="*/ 995363 w 1714500"/>
                  <a:gd name="connsiteY37" fmla="*/ 464820 h 3505200"/>
                  <a:gd name="connsiteX38" fmla="*/ 993458 w 1714500"/>
                  <a:gd name="connsiteY38" fmla="*/ 1460183 h 3505200"/>
                  <a:gd name="connsiteX39" fmla="*/ 1073468 w 1714500"/>
                  <a:gd name="connsiteY39" fmla="*/ 1471613 h 3505200"/>
                  <a:gd name="connsiteX40" fmla="*/ 1282065 w 1714500"/>
                  <a:gd name="connsiteY40" fmla="*/ 1513523 h 3505200"/>
                  <a:gd name="connsiteX41" fmla="*/ 1524953 w 1714500"/>
                  <a:gd name="connsiteY41" fmla="*/ 1651635 h 3505200"/>
                  <a:gd name="connsiteX42" fmla="*/ 1669733 w 1714500"/>
                  <a:gd name="connsiteY42" fmla="*/ 1870710 h 3505200"/>
                  <a:gd name="connsiteX43" fmla="*/ 1268730 w 1714500"/>
                  <a:gd name="connsiteY43" fmla="*/ 2624138 h 3505200"/>
                  <a:gd name="connsiteX44" fmla="*/ 1390650 w 1714500"/>
                  <a:gd name="connsiteY44" fmla="*/ 2236470 h 3505200"/>
                  <a:gd name="connsiteX45" fmla="*/ 1304925 w 1714500"/>
                  <a:gd name="connsiteY45" fmla="*/ 1945958 h 3505200"/>
                  <a:gd name="connsiteX46" fmla="*/ 1080135 w 1714500"/>
                  <a:gd name="connsiteY46" fmla="*/ 1820228 h 3505200"/>
                  <a:gd name="connsiteX47" fmla="*/ 992505 w 1714500"/>
                  <a:gd name="connsiteY47" fmla="*/ 1798320 h 3505200"/>
                  <a:gd name="connsiteX48" fmla="*/ 990600 w 1714500"/>
                  <a:gd name="connsiteY48" fmla="*/ 2830830 h 3505200"/>
                  <a:gd name="connsiteX49" fmla="*/ 1048703 w 1714500"/>
                  <a:gd name="connsiteY49" fmla="*/ 2808923 h 3505200"/>
                  <a:gd name="connsiteX50" fmla="*/ 1268730 w 1714500"/>
                  <a:gd name="connsiteY50" fmla="*/ 2624138 h 3505200"/>
                  <a:gd name="connsiteX51" fmla="*/ 732473 w 1714500"/>
                  <a:gd name="connsiteY51" fmla="*/ 1425893 h 3505200"/>
                  <a:gd name="connsiteX52" fmla="*/ 734378 w 1714500"/>
                  <a:gd name="connsiteY52" fmla="*/ 497205 h 3505200"/>
                  <a:gd name="connsiteX53" fmla="*/ 688658 w 1714500"/>
                  <a:gd name="connsiteY53" fmla="*/ 514350 h 3505200"/>
                  <a:gd name="connsiteX54" fmla="*/ 482917 w 1714500"/>
                  <a:gd name="connsiteY54" fmla="*/ 682943 h 3505200"/>
                  <a:gd name="connsiteX55" fmla="*/ 375285 w 1714500"/>
                  <a:gd name="connsiteY55" fmla="*/ 1006793 h 3505200"/>
                  <a:gd name="connsiteX56" fmla="*/ 465773 w 1714500"/>
                  <a:gd name="connsiteY56" fmla="*/ 1289685 h 3505200"/>
                  <a:gd name="connsiteX57" fmla="*/ 674370 w 1714500"/>
                  <a:gd name="connsiteY57" fmla="*/ 1411605 h 3505200"/>
                  <a:gd name="connsiteX58" fmla="*/ 732473 w 1714500"/>
                  <a:gd name="connsiteY58" fmla="*/ 1425893 h 35052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</a:cxnLst>
                <a:rect l="l" t="t" r="r" b="b"/>
                <a:pathLst>
                  <a:path w="1714500" h="3505200">
                    <a:moveTo>
                      <a:pt x="1669733" y="1870710"/>
                    </a:moveTo>
                    <a:cubicBezTo>
                      <a:pt x="1703070" y="1959293"/>
                      <a:pt x="1720215" y="2058353"/>
                      <a:pt x="1720215" y="2166938"/>
                    </a:cubicBezTo>
                    <a:cubicBezTo>
                      <a:pt x="1720215" y="2406015"/>
                      <a:pt x="1648778" y="2615565"/>
                      <a:pt x="1507808" y="2795588"/>
                    </a:cubicBezTo>
                    <a:cubicBezTo>
                      <a:pt x="1402080" y="2930843"/>
                      <a:pt x="1273493" y="3027045"/>
                      <a:pt x="1121093" y="3084195"/>
                    </a:cubicBezTo>
                    <a:lnTo>
                      <a:pt x="991553" y="3120390"/>
                    </a:lnTo>
                    <a:lnTo>
                      <a:pt x="990600" y="3466148"/>
                    </a:lnTo>
                    <a:lnTo>
                      <a:pt x="960120" y="3470910"/>
                    </a:lnTo>
                    <a:lnTo>
                      <a:pt x="772478" y="3505200"/>
                    </a:lnTo>
                    <a:lnTo>
                      <a:pt x="729615" y="3503295"/>
                    </a:lnTo>
                    <a:lnTo>
                      <a:pt x="730568" y="3158490"/>
                    </a:lnTo>
                    <a:lnTo>
                      <a:pt x="659130" y="3156585"/>
                    </a:lnTo>
                    <a:cubicBezTo>
                      <a:pt x="550545" y="3148965"/>
                      <a:pt x="459105" y="3129915"/>
                      <a:pt x="383858" y="3098483"/>
                    </a:cubicBezTo>
                    <a:cubicBezTo>
                      <a:pt x="283845" y="3056573"/>
                      <a:pt x="198120" y="2979420"/>
                      <a:pt x="125730" y="2865120"/>
                    </a:cubicBezTo>
                    <a:cubicBezTo>
                      <a:pt x="53340" y="2750820"/>
                      <a:pt x="11430" y="2606040"/>
                      <a:pt x="0" y="2427923"/>
                    </a:cubicBezTo>
                    <a:lnTo>
                      <a:pt x="320993" y="2317433"/>
                    </a:lnTo>
                    <a:cubicBezTo>
                      <a:pt x="345758" y="2499360"/>
                      <a:pt x="388620" y="2629853"/>
                      <a:pt x="451485" y="2707958"/>
                    </a:cubicBezTo>
                    <a:cubicBezTo>
                      <a:pt x="519113" y="2790825"/>
                      <a:pt x="596265" y="2841308"/>
                      <a:pt x="682943" y="2860358"/>
                    </a:cubicBezTo>
                    <a:lnTo>
                      <a:pt x="730568" y="2864168"/>
                    </a:lnTo>
                    <a:lnTo>
                      <a:pt x="732473" y="1761173"/>
                    </a:lnTo>
                    <a:lnTo>
                      <a:pt x="576263" y="1735455"/>
                    </a:lnTo>
                    <a:cubicBezTo>
                      <a:pt x="509588" y="1717358"/>
                      <a:pt x="441008" y="1692593"/>
                      <a:pt x="372428" y="1660208"/>
                    </a:cubicBezTo>
                    <a:cubicBezTo>
                      <a:pt x="270510" y="1612583"/>
                      <a:pt x="192405" y="1539240"/>
                      <a:pt x="138113" y="1438275"/>
                    </a:cubicBezTo>
                    <a:cubicBezTo>
                      <a:pt x="82868" y="1337310"/>
                      <a:pt x="56198" y="1217295"/>
                      <a:pt x="56198" y="1079183"/>
                    </a:cubicBezTo>
                    <a:cubicBezTo>
                      <a:pt x="56198" y="833438"/>
                      <a:pt x="137160" y="622935"/>
                      <a:pt x="298133" y="448628"/>
                    </a:cubicBezTo>
                    <a:cubicBezTo>
                      <a:pt x="379095" y="360998"/>
                      <a:pt x="488633" y="290513"/>
                      <a:pt x="628650" y="239077"/>
                    </a:cubicBezTo>
                    <a:lnTo>
                      <a:pt x="735330" y="206693"/>
                    </a:lnTo>
                    <a:lnTo>
                      <a:pt x="735330" y="36195"/>
                    </a:lnTo>
                    <a:lnTo>
                      <a:pt x="778193" y="30480"/>
                    </a:lnTo>
                    <a:lnTo>
                      <a:pt x="965835" y="2858"/>
                    </a:lnTo>
                    <a:lnTo>
                      <a:pt x="996315" y="0"/>
                    </a:lnTo>
                    <a:lnTo>
                      <a:pt x="996315" y="168593"/>
                    </a:lnTo>
                    <a:lnTo>
                      <a:pt x="1097280" y="171450"/>
                    </a:lnTo>
                    <a:cubicBezTo>
                      <a:pt x="1222058" y="182880"/>
                      <a:pt x="1324928" y="220027"/>
                      <a:pt x="1406843" y="282893"/>
                    </a:cubicBezTo>
                    <a:cubicBezTo>
                      <a:pt x="1545908" y="388620"/>
                      <a:pt x="1629728" y="548640"/>
                      <a:pt x="1657350" y="763905"/>
                    </a:cubicBezTo>
                    <a:lnTo>
                      <a:pt x="1326833" y="863918"/>
                    </a:lnTo>
                    <a:cubicBezTo>
                      <a:pt x="1307783" y="730568"/>
                      <a:pt x="1268730" y="632460"/>
                      <a:pt x="1209675" y="568643"/>
                    </a:cubicBezTo>
                    <a:cubicBezTo>
                      <a:pt x="1164908" y="521017"/>
                      <a:pt x="1107758" y="488633"/>
                      <a:pt x="1038225" y="471488"/>
                    </a:cubicBezTo>
                    <a:lnTo>
                      <a:pt x="995363" y="464820"/>
                    </a:lnTo>
                    <a:lnTo>
                      <a:pt x="993458" y="1460183"/>
                    </a:lnTo>
                    <a:lnTo>
                      <a:pt x="1073468" y="1471613"/>
                    </a:lnTo>
                    <a:cubicBezTo>
                      <a:pt x="1173480" y="1486853"/>
                      <a:pt x="1243013" y="1500188"/>
                      <a:pt x="1282065" y="1513523"/>
                    </a:cubicBezTo>
                    <a:cubicBezTo>
                      <a:pt x="1381125" y="1546860"/>
                      <a:pt x="1462088" y="1592580"/>
                      <a:pt x="1524953" y="1651635"/>
                    </a:cubicBezTo>
                    <a:cubicBezTo>
                      <a:pt x="1587818" y="1708785"/>
                      <a:pt x="1635443" y="1782128"/>
                      <a:pt x="1669733" y="1870710"/>
                    </a:cubicBezTo>
                    <a:close/>
                    <a:moveTo>
                      <a:pt x="1268730" y="2624138"/>
                    </a:moveTo>
                    <a:cubicBezTo>
                      <a:pt x="1349693" y="2512695"/>
                      <a:pt x="1390650" y="2384108"/>
                      <a:pt x="1390650" y="2236470"/>
                    </a:cubicBezTo>
                    <a:cubicBezTo>
                      <a:pt x="1390650" y="2110740"/>
                      <a:pt x="1362075" y="2014538"/>
                      <a:pt x="1304925" y="1945958"/>
                    </a:cubicBezTo>
                    <a:cubicBezTo>
                      <a:pt x="1262063" y="1894523"/>
                      <a:pt x="1186815" y="1852613"/>
                      <a:pt x="1080135" y="1820228"/>
                    </a:cubicBezTo>
                    <a:lnTo>
                      <a:pt x="992505" y="1798320"/>
                    </a:lnTo>
                    <a:lnTo>
                      <a:pt x="990600" y="2830830"/>
                    </a:lnTo>
                    <a:lnTo>
                      <a:pt x="1048703" y="2808923"/>
                    </a:lnTo>
                    <a:cubicBezTo>
                      <a:pt x="1135380" y="2768918"/>
                      <a:pt x="1207770" y="2707005"/>
                      <a:pt x="1268730" y="2624138"/>
                    </a:cubicBezTo>
                    <a:moveTo>
                      <a:pt x="732473" y="1425893"/>
                    </a:moveTo>
                    <a:lnTo>
                      <a:pt x="734378" y="497205"/>
                    </a:lnTo>
                    <a:lnTo>
                      <a:pt x="688658" y="514350"/>
                    </a:lnTo>
                    <a:cubicBezTo>
                      <a:pt x="604838" y="554355"/>
                      <a:pt x="537210" y="609600"/>
                      <a:pt x="482917" y="682943"/>
                    </a:cubicBezTo>
                    <a:cubicBezTo>
                      <a:pt x="411480" y="780098"/>
                      <a:pt x="375285" y="887730"/>
                      <a:pt x="375285" y="1006793"/>
                    </a:cubicBezTo>
                    <a:cubicBezTo>
                      <a:pt x="375285" y="1124903"/>
                      <a:pt x="405765" y="1219200"/>
                      <a:pt x="465773" y="1289685"/>
                    </a:cubicBezTo>
                    <a:cubicBezTo>
                      <a:pt x="511492" y="1343025"/>
                      <a:pt x="581025" y="1383030"/>
                      <a:pt x="674370" y="1411605"/>
                    </a:cubicBezTo>
                    <a:lnTo>
                      <a:pt x="732473" y="1425893"/>
                    </a:lnTo>
                  </a:path>
                </a:pathLst>
              </a:custGeom>
              <a:solidFill>
                <a:schemeClr val="accent3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grpSp>
            <p:nvGrpSpPr>
              <p:cNvPr id="99" name="Group 98">
                <a:extLst>
                  <a:ext uri="{FF2B5EF4-FFF2-40B4-BE49-F238E27FC236}">
                    <a16:creationId xmlns:a16="http://schemas.microsoft.com/office/drawing/2014/main" id="{807D63F7-9155-49F1-853B-CFEA99B6AEDA}"/>
                  </a:ext>
                </a:extLst>
              </p:cNvPr>
              <p:cNvGrpSpPr/>
              <p:nvPr/>
            </p:nvGrpSpPr>
            <p:grpSpPr>
              <a:xfrm>
                <a:off x="1975571" y="1809862"/>
                <a:ext cx="997268" cy="3175718"/>
                <a:chOff x="1975571" y="1809862"/>
                <a:chExt cx="997268" cy="3175718"/>
              </a:xfrm>
            </p:grpSpPr>
            <p:sp>
              <p:nvSpPr>
                <p:cNvPr id="100" name="Freeform: Shape 99">
                  <a:extLst>
                    <a:ext uri="{FF2B5EF4-FFF2-40B4-BE49-F238E27FC236}">
                      <a16:creationId xmlns:a16="http://schemas.microsoft.com/office/drawing/2014/main" id="{2998E6E5-584A-4F46-B6A8-91F808A3A650}"/>
                    </a:ext>
                  </a:extLst>
                </p:cNvPr>
                <p:cNvSpPr/>
                <p:nvPr/>
              </p:nvSpPr>
              <p:spPr>
                <a:xfrm>
                  <a:off x="1982155" y="4195005"/>
                  <a:ext cx="600074" cy="790575"/>
                </a:xfrm>
                <a:custGeom>
                  <a:avLst/>
                  <a:gdLst>
                    <a:gd name="connsiteX0" fmla="*/ 601980 w 600075"/>
                    <a:gd name="connsiteY0" fmla="*/ 791528 h 790575"/>
                    <a:gd name="connsiteX1" fmla="*/ 340995 w 600075"/>
                    <a:gd name="connsiteY1" fmla="*/ 649605 h 790575"/>
                    <a:gd name="connsiteX2" fmla="*/ 125730 w 600075"/>
                    <a:gd name="connsiteY2" fmla="*/ 437197 h 790575"/>
                    <a:gd name="connsiteX3" fmla="*/ 0 w 600075"/>
                    <a:gd name="connsiteY3" fmla="*/ 0 h 790575"/>
                    <a:gd name="connsiteX4" fmla="*/ 260985 w 600075"/>
                    <a:gd name="connsiteY4" fmla="*/ 141922 h 790575"/>
                    <a:gd name="connsiteX5" fmla="*/ 386715 w 600075"/>
                    <a:gd name="connsiteY5" fmla="*/ 579120 h 790575"/>
                    <a:gd name="connsiteX6" fmla="*/ 601980 w 600075"/>
                    <a:gd name="connsiteY6" fmla="*/ 791528 h 79057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600075" h="790575">
                      <a:moveTo>
                        <a:pt x="601980" y="791528"/>
                      </a:moveTo>
                      <a:lnTo>
                        <a:pt x="340995" y="649605"/>
                      </a:lnTo>
                      <a:cubicBezTo>
                        <a:pt x="259080" y="604838"/>
                        <a:pt x="187643" y="534353"/>
                        <a:pt x="125730" y="437197"/>
                      </a:cubicBezTo>
                      <a:cubicBezTo>
                        <a:pt x="53340" y="323850"/>
                        <a:pt x="11430" y="178118"/>
                        <a:pt x="0" y="0"/>
                      </a:cubicBezTo>
                      <a:lnTo>
                        <a:pt x="260985" y="141922"/>
                      </a:lnTo>
                      <a:cubicBezTo>
                        <a:pt x="272415" y="319088"/>
                        <a:pt x="314325" y="464820"/>
                        <a:pt x="386715" y="579120"/>
                      </a:cubicBezTo>
                      <a:cubicBezTo>
                        <a:pt x="448628" y="676275"/>
                        <a:pt x="520065" y="747713"/>
                        <a:pt x="601980" y="791528"/>
                      </a:cubicBezTo>
                    </a:path>
                  </a:pathLst>
                </a:custGeom>
                <a:solidFill>
                  <a:schemeClr val="accent3">
                    <a:lumMod val="60000"/>
                    <a:lumOff val="40000"/>
                  </a:schemeClr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01" name="Freeform: Shape 100">
                  <a:extLst>
                    <a:ext uri="{FF2B5EF4-FFF2-40B4-BE49-F238E27FC236}">
                      <a16:creationId xmlns:a16="http://schemas.microsoft.com/office/drawing/2014/main" id="{2DA3C1A9-BF8E-4C17-84A9-A3C70985573A}"/>
                    </a:ext>
                  </a:extLst>
                </p:cNvPr>
                <p:cNvSpPr/>
                <p:nvPr/>
              </p:nvSpPr>
              <p:spPr>
                <a:xfrm>
                  <a:off x="1975571" y="4089376"/>
                  <a:ext cx="581025" cy="247650"/>
                </a:xfrm>
                <a:custGeom>
                  <a:avLst/>
                  <a:gdLst>
                    <a:gd name="connsiteX0" fmla="*/ 260985 w 581025"/>
                    <a:gd name="connsiteY0" fmla="*/ 251460 h 247650"/>
                    <a:gd name="connsiteX1" fmla="*/ 0 w 581025"/>
                    <a:gd name="connsiteY1" fmla="*/ 109538 h 247650"/>
                    <a:gd name="connsiteX2" fmla="*/ 320993 w 581025"/>
                    <a:gd name="connsiteY2" fmla="*/ 0 h 247650"/>
                    <a:gd name="connsiteX3" fmla="*/ 581978 w 581025"/>
                    <a:gd name="connsiteY3" fmla="*/ 140970 h 2476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581025" h="247650">
                      <a:moveTo>
                        <a:pt x="260985" y="251460"/>
                      </a:moveTo>
                      <a:lnTo>
                        <a:pt x="0" y="109538"/>
                      </a:lnTo>
                      <a:lnTo>
                        <a:pt x="320993" y="0"/>
                      </a:lnTo>
                      <a:lnTo>
                        <a:pt x="581978" y="140970"/>
                      </a:lnTo>
                      <a:close/>
                    </a:path>
                  </a:pathLst>
                </a:custGeom>
                <a:solidFill>
                  <a:schemeClr val="accent3">
                    <a:lumMod val="60000"/>
                    <a:lumOff val="40000"/>
                  </a:schemeClr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02" name="Freeform: Shape 101">
                  <a:extLst>
                    <a:ext uri="{FF2B5EF4-FFF2-40B4-BE49-F238E27FC236}">
                      <a16:creationId xmlns:a16="http://schemas.microsoft.com/office/drawing/2014/main" id="{2681D35A-870B-4180-8648-7461C9A85308}"/>
                    </a:ext>
                  </a:extLst>
                </p:cNvPr>
                <p:cNvSpPr/>
                <p:nvPr/>
              </p:nvSpPr>
              <p:spPr>
                <a:xfrm>
                  <a:off x="2032721" y="1973775"/>
                  <a:ext cx="940118" cy="1580197"/>
                </a:xfrm>
                <a:custGeom>
                  <a:avLst/>
                  <a:gdLst>
                    <a:gd name="connsiteX0" fmla="*/ 812750 w 940118"/>
                    <a:gd name="connsiteY0" fmla="*/ 163017 h 1580197"/>
                    <a:gd name="connsiteX1" fmla="*/ 812706 w 940118"/>
                    <a:gd name="connsiteY1" fmla="*/ 163034 h 1580197"/>
                    <a:gd name="connsiteX2" fmla="*/ 832937 w 940118"/>
                    <a:gd name="connsiteY2" fmla="*/ 174035 h 1580197"/>
                    <a:gd name="connsiteX3" fmla="*/ 679133 w 940118"/>
                    <a:gd name="connsiteY3" fmla="*/ 0 h 1580197"/>
                    <a:gd name="connsiteX4" fmla="*/ 940118 w 940118"/>
                    <a:gd name="connsiteY4" fmla="*/ 140970 h 1580197"/>
                    <a:gd name="connsiteX5" fmla="*/ 833438 w 940118"/>
                    <a:gd name="connsiteY5" fmla="*/ 174308 h 1580197"/>
                    <a:gd name="connsiteX6" fmla="*/ 833437 w 940118"/>
                    <a:gd name="connsiteY6" fmla="*/ 174308 h 1580197"/>
                    <a:gd name="connsiteX7" fmla="*/ 747299 w 940118"/>
                    <a:gd name="connsiteY7" fmla="*/ 210278 h 1580197"/>
                    <a:gd name="connsiteX8" fmla="*/ 747713 w 940118"/>
                    <a:gd name="connsiteY8" fmla="*/ 210503 h 1580197"/>
                    <a:gd name="connsiteX9" fmla="*/ 620078 w 940118"/>
                    <a:gd name="connsiteY9" fmla="*/ 282893 h 1580197"/>
                    <a:gd name="connsiteX10" fmla="*/ 592976 w 940118"/>
                    <a:gd name="connsiteY10" fmla="*/ 268101 h 1580197"/>
                    <a:gd name="connsiteX11" fmla="*/ 592932 w 940118"/>
                    <a:gd name="connsiteY11" fmla="*/ 268132 h 1580197"/>
                    <a:gd name="connsiteX12" fmla="*/ 620077 w 940118"/>
                    <a:gd name="connsiteY12" fmla="*/ 282893 h 1580197"/>
                    <a:gd name="connsiteX13" fmla="*/ 548076 w 940118"/>
                    <a:gd name="connsiteY13" fmla="*/ 339736 h 1580197"/>
                    <a:gd name="connsiteX14" fmla="*/ 548640 w 940118"/>
                    <a:gd name="connsiteY14" fmla="*/ 340043 h 1580197"/>
                    <a:gd name="connsiteX15" fmla="*/ 503873 w 940118"/>
                    <a:gd name="connsiteY15" fmla="*/ 383858 h 1580197"/>
                    <a:gd name="connsiteX16" fmla="*/ 488633 w 940118"/>
                    <a:gd name="connsiteY16" fmla="*/ 399098 h 1580197"/>
                    <a:gd name="connsiteX17" fmla="*/ 455232 w 940118"/>
                    <a:gd name="connsiteY17" fmla="*/ 380990 h 1580197"/>
                    <a:gd name="connsiteX18" fmla="*/ 454648 w 940118"/>
                    <a:gd name="connsiteY18" fmla="*/ 381569 h 1580197"/>
                    <a:gd name="connsiteX19" fmla="*/ 488633 w 940118"/>
                    <a:gd name="connsiteY19" fmla="*/ 400050 h 1580197"/>
                    <a:gd name="connsiteX20" fmla="*/ 422910 w 940118"/>
                    <a:gd name="connsiteY20" fmla="*/ 482918 h 1580197"/>
                    <a:gd name="connsiteX21" fmla="*/ 391243 w 940118"/>
                    <a:gd name="connsiteY21" fmla="*/ 465814 h 1580197"/>
                    <a:gd name="connsiteX22" fmla="*/ 390818 w 940118"/>
                    <a:gd name="connsiteY22" fmla="*/ 466419 h 1580197"/>
                    <a:gd name="connsiteX23" fmla="*/ 422910 w 940118"/>
                    <a:gd name="connsiteY23" fmla="*/ 483870 h 1580197"/>
                    <a:gd name="connsiteX24" fmla="*/ 367665 w 940118"/>
                    <a:gd name="connsiteY24" fmla="*/ 572453 h 1580197"/>
                    <a:gd name="connsiteX25" fmla="*/ 368618 w 940118"/>
                    <a:gd name="connsiteY25" fmla="*/ 573405 h 1580197"/>
                    <a:gd name="connsiteX26" fmla="*/ 317183 w 940118"/>
                    <a:gd name="connsiteY26" fmla="*/ 684847 h 1580197"/>
                    <a:gd name="connsiteX27" fmla="*/ 305241 w 940118"/>
                    <a:gd name="connsiteY27" fmla="*/ 678329 h 1580197"/>
                    <a:gd name="connsiteX28" fmla="*/ 305235 w 940118"/>
                    <a:gd name="connsiteY28" fmla="*/ 678350 h 1580197"/>
                    <a:gd name="connsiteX29" fmla="*/ 317183 w 940118"/>
                    <a:gd name="connsiteY29" fmla="*/ 684847 h 1580197"/>
                    <a:gd name="connsiteX30" fmla="*/ 260985 w 940118"/>
                    <a:gd name="connsiteY30" fmla="*/ 1014413 h 1580197"/>
                    <a:gd name="connsiteX31" fmla="*/ 342900 w 940118"/>
                    <a:gd name="connsiteY31" fmla="*/ 1373505 h 1580197"/>
                    <a:gd name="connsiteX32" fmla="*/ 546735 w 940118"/>
                    <a:gd name="connsiteY32" fmla="*/ 1580197 h 1580197"/>
                    <a:gd name="connsiteX33" fmla="*/ 285750 w 940118"/>
                    <a:gd name="connsiteY33" fmla="*/ 1438275 h 1580197"/>
                    <a:gd name="connsiteX34" fmla="*/ 81915 w 940118"/>
                    <a:gd name="connsiteY34" fmla="*/ 1231583 h 1580197"/>
                    <a:gd name="connsiteX35" fmla="*/ 0 w 940118"/>
                    <a:gd name="connsiteY35" fmla="*/ 872490 h 1580197"/>
                    <a:gd name="connsiteX36" fmla="*/ 56197 w 940118"/>
                    <a:gd name="connsiteY36" fmla="*/ 542925 h 1580197"/>
                    <a:gd name="connsiteX37" fmla="*/ 62441 w 940118"/>
                    <a:gd name="connsiteY37" fmla="*/ 546321 h 1580197"/>
                    <a:gd name="connsiteX38" fmla="*/ 62617 w 940118"/>
                    <a:gd name="connsiteY38" fmla="*/ 545909 h 1580197"/>
                    <a:gd name="connsiteX39" fmla="*/ 57150 w 940118"/>
                    <a:gd name="connsiteY39" fmla="*/ 542925 h 1580197"/>
                    <a:gd name="connsiteX40" fmla="*/ 107444 w 940118"/>
                    <a:gd name="connsiteY40" fmla="*/ 431896 h 1580197"/>
                    <a:gd name="connsiteX41" fmla="*/ 106680 w 940118"/>
                    <a:gd name="connsiteY41" fmla="*/ 431483 h 1580197"/>
                    <a:gd name="connsiteX42" fmla="*/ 161925 w 940118"/>
                    <a:gd name="connsiteY42" fmla="*/ 341948 h 1580197"/>
                    <a:gd name="connsiteX43" fmla="*/ 171758 w 940118"/>
                    <a:gd name="connsiteY43" fmla="*/ 347295 h 1580197"/>
                    <a:gd name="connsiteX44" fmla="*/ 171778 w 940118"/>
                    <a:gd name="connsiteY44" fmla="*/ 347270 h 1580197"/>
                    <a:gd name="connsiteX45" fmla="*/ 161925 w 940118"/>
                    <a:gd name="connsiteY45" fmla="*/ 341948 h 1580197"/>
                    <a:gd name="connsiteX46" fmla="*/ 227648 w 940118"/>
                    <a:gd name="connsiteY46" fmla="*/ 258128 h 1580197"/>
                    <a:gd name="connsiteX47" fmla="*/ 239906 w 940118"/>
                    <a:gd name="connsiteY47" fmla="*/ 264794 h 1580197"/>
                    <a:gd name="connsiteX48" fmla="*/ 240267 w 940118"/>
                    <a:gd name="connsiteY48" fmla="*/ 264453 h 1580197"/>
                    <a:gd name="connsiteX49" fmla="*/ 228600 w 940118"/>
                    <a:gd name="connsiteY49" fmla="*/ 258128 h 1580197"/>
                    <a:gd name="connsiteX50" fmla="*/ 242888 w 940118"/>
                    <a:gd name="connsiteY50" fmla="*/ 241935 h 1580197"/>
                    <a:gd name="connsiteX51" fmla="*/ 287315 w 940118"/>
                    <a:gd name="connsiteY51" fmla="*/ 198453 h 1580197"/>
                    <a:gd name="connsiteX52" fmla="*/ 286702 w 940118"/>
                    <a:gd name="connsiteY52" fmla="*/ 198120 h 1580197"/>
                    <a:gd name="connsiteX53" fmla="*/ 359092 w 940118"/>
                    <a:gd name="connsiteY53" fmla="*/ 140970 h 1580197"/>
                    <a:gd name="connsiteX54" fmla="*/ 378434 w 940118"/>
                    <a:gd name="connsiteY54" fmla="*/ 151488 h 1580197"/>
                    <a:gd name="connsiteX55" fmla="*/ 378837 w 940118"/>
                    <a:gd name="connsiteY55" fmla="*/ 151226 h 1580197"/>
                    <a:gd name="connsiteX56" fmla="*/ 360045 w 940118"/>
                    <a:gd name="connsiteY56" fmla="*/ 140970 h 1580197"/>
                    <a:gd name="connsiteX57" fmla="*/ 486263 w 940118"/>
                    <a:gd name="connsiteY57" fmla="*/ 68845 h 1580197"/>
                    <a:gd name="connsiteX58" fmla="*/ 485775 w 940118"/>
                    <a:gd name="connsiteY58" fmla="*/ 68580 h 1580197"/>
                    <a:gd name="connsiteX59" fmla="*/ 572452 w 940118"/>
                    <a:gd name="connsiteY59" fmla="*/ 32385 h 1580197"/>
                    <a:gd name="connsiteX60" fmla="*/ 595123 w 940118"/>
                    <a:gd name="connsiteY60" fmla="*/ 44713 h 1580197"/>
                    <a:gd name="connsiteX61" fmla="*/ 595672 w 940118"/>
                    <a:gd name="connsiteY61" fmla="*/ 44538 h 1580197"/>
                    <a:gd name="connsiteX62" fmla="*/ 573405 w 940118"/>
                    <a:gd name="connsiteY62" fmla="*/ 32385 h 1580197"/>
                    <a:gd name="connsiteX0" fmla="*/ 812750 w 940118"/>
                    <a:gd name="connsiteY0" fmla="*/ 163017 h 1580197"/>
                    <a:gd name="connsiteX1" fmla="*/ 812706 w 940118"/>
                    <a:gd name="connsiteY1" fmla="*/ 163034 h 1580197"/>
                    <a:gd name="connsiteX2" fmla="*/ 832937 w 940118"/>
                    <a:gd name="connsiteY2" fmla="*/ 174035 h 1580197"/>
                    <a:gd name="connsiteX3" fmla="*/ 812750 w 940118"/>
                    <a:gd name="connsiteY3" fmla="*/ 163017 h 1580197"/>
                    <a:gd name="connsiteX4" fmla="*/ 679133 w 940118"/>
                    <a:gd name="connsiteY4" fmla="*/ 0 h 1580197"/>
                    <a:gd name="connsiteX5" fmla="*/ 940118 w 940118"/>
                    <a:gd name="connsiteY5" fmla="*/ 140970 h 1580197"/>
                    <a:gd name="connsiteX6" fmla="*/ 833438 w 940118"/>
                    <a:gd name="connsiteY6" fmla="*/ 174308 h 1580197"/>
                    <a:gd name="connsiteX7" fmla="*/ 833437 w 940118"/>
                    <a:gd name="connsiteY7" fmla="*/ 174308 h 1580197"/>
                    <a:gd name="connsiteX8" fmla="*/ 747299 w 940118"/>
                    <a:gd name="connsiteY8" fmla="*/ 210278 h 1580197"/>
                    <a:gd name="connsiteX9" fmla="*/ 747713 w 940118"/>
                    <a:gd name="connsiteY9" fmla="*/ 210503 h 1580197"/>
                    <a:gd name="connsiteX10" fmla="*/ 620078 w 940118"/>
                    <a:gd name="connsiteY10" fmla="*/ 282893 h 1580197"/>
                    <a:gd name="connsiteX11" fmla="*/ 592976 w 940118"/>
                    <a:gd name="connsiteY11" fmla="*/ 268101 h 1580197"/>
                    <a:gd name="connsiteX12" fmla="*/ 592932 w 940118"/>
                    <a:gd name="connsiteY12" fmla="*/ 268132 h 1580197"/>
                    <a:gd name="connsiteX13" fmla="*/ 620077 w 940118"/>
                    <a:gd name="connsiteY13" fmla="*/ 282893 h 1580197"/>
                    <a:gd name="connsiteX14" fmla="*/ 548076 w 940118"/>
                    <a:gd name="connsiteY14" fmla="*/ 339736 h 1580197"/>
                    <a:gd name="connsiteX15" fmla="*/ 548640 w 940118"/>
                    <a:gd name="connsiteY15" fmla="*/ 340043 h 1580197"/>
                    <a:gd name="connsiteX16" fmla="*/ 503873 w 940118"/>
                    <a:gd name="connsiteY16" fmla="*/ 383858 h 1580197"/>
                    <a:gd name="connsiteX17" fmla="*/ 488633 w 940118"/>
                    <a:gd name="connsiteY17" fmla="*/ 399098 h 1580197"/>
                    <a:gd name="connsiteX18" fmla="*/ 455232 w 940118"/>
                    <a:gd name="connsiteY18" fmla="*/ 380990 h 1580197"/>
                    <a:gd name="connsiteX19" fmla="*/ 488633 w 940118"/>
                    <a:gd name="connsiteY19" fmla="*/ 400050 h 1580197"/>
                    <a:gd name="connsiteX20" fmla="*/ 422910 w 940118"/>
                    <a:gd name="connsiteY20" fmla="*/ 482918 h 1580197"/>
                    <a:gd name="connsiteX21" fmla="*/ 391243 w 940118"/>
                    <a:gd name="connsiteY21" fmla="*/ 465814 h 1580197"/>
                    <a:gd name="connsiteX22" fmla="*/ 390818 w 940118"/>
                    <a:gd name="connsiteY22" fmla="*/ 466419 h 1580197"/>
                    <a:gd name="connsiteX23" fmla="*/ 422910 w 940118"/>
                    <a:gd name="connsiteY23" fmla="*/ 483870 h 1580197"/>
                    <a:gd name="connsiteX24" fmla="*/ 367665 w 940118"/>
                    <a:gd name="connsiteY24" fmla="*/ 572453 h 1580197"/>
                    <a:gd name="connsiteX25" fmla="*/ 368618 w 940118"/>
                    <a:gd name="connsiteY25" fmla="*/ 573405 h 1580197"/>
                    <a:gd name="connsiteX26" fmla="*/ 317183 w 940118"/>
                    <a:gd name="connsiteY26" fmla="*/ 684847 h 1580197"/>
                    <a:gd name="connsiteX27" fmla="*/ 305241 w 940118"/>
                    <a:gd name="connsiteY27" fmla="*/ 678329 h 1580197"/>
                    <a:gd name="connsiteX28" fmla="*/ 305235 w 940118"/>
                    <a:gd name="connsiteY28" fmla="*/ 678350 h 1580197"/>
                    <a:gd name="connsiteX29" fmla="*/ 317183 w 940118"/>
                    <a:gd name="connsiteY29" fmla="*/ 684847 h 1580197"/>
                    <a:gd name="connsiteX30" fmla="*/ 260985 w 940118"/>
                    <a:gd name="connsiteY30" fmla="*/ 1014413 h 1580197"/>
                    <a:gd name="connsiteX31" fmla="*/ 342900 w 940118"/>
                    <a:gd name="connsiteY31" fmla="*/ 1373505 h 1580197"/>
                    <a:gd name="connsiteX32" fmla="*/ 546735 w 940118"/>
                    <a:gd name="connsiteY32" fmla="*/ 1580197 h 1580197"/>
                    <a:gd name="connsiteX33" fmla="*/ 285750 w 940118"/>
                    <a:gd name="connsiteY33" fmla="*/ 1438275 h 1580197"/>
                    <a:gd name="connsiteX34" fmla="*/ 81915 w 940118"/>
                    <a:gd name="connsiteY34" fmla="*/ 1231583 h 1580197"/>
                    <a:gd name="connsiteX35" fmla="*/ 0 w 940118"/>
                    <a:gd name="connsiteY35" fmla="*/ 872490 h 1580197"/>
                    <a:gd name="connsiteX36" fmla="*/ 56197 w 940118"/>
                    <a:gd name="connsiteY36" fmla="*/ 542925 h 1580197"/>
                    <a:gd name="connsiteX37" fmla="*/ 62441 w 940118"/>
                    <a:gd name="connsiteY37" fmla="*/ 546321 h 1580197"/>
                    <a:gd name="connsiteX38" fmla="*/ 62617 w 940118"/>
                    <a:gd name="connsiteY38" fmla="*/ 545909 h 1580197"/>
                    <a:gd name="connsiteX39" fmla="*/ 57150 w 940118"/>
                    <a:gd name="connsiteY39" fmla="*/ 542925 h 1580197"/>
                    <a:gd name="connsiteX40" fmla="*/ 107444 w 940118"/>
                    <a:gd name="connsiteY40" fmla="*/ 431896 h 1580197"/>
                    <a:gd name="connsiteX41" fmla="*/ 106680 w 940118"/>
                    <a:gd name="connsiteY41" fmla="*/ 431483 h 1580197"/>
                    <a:gd name="connsiteX42" fmla="*/ 161925 w 940118"/>
                    <a:gd name="connsiteY42" fmla="*/ 341948 h 1580197"/>
                    <a:gd name="connsiteX43" fmla="*/ 171758 w 940118"/>
                    <a:gd name="connsiteY43" fmla="*/ 347295 h 1580197"/>
                    <a:gd name="connsiteX44" fmla="*/ 171778 w 940118"/>
                    <a:gd name="connsiteY44" fmla="*/ 347270 h 1580197"/>
                    <a:gd name="connsiteX45" fmla="*/ 161925 w 940118"/>
                    <a:gd name="connsiteY45" fmla="*/ 341948 h 1580197"/>
                    <a:gd name="connsiteX46" fmla="*/ 227648 w 940118"/>
                    <a:gd name="connsiteY46" fmla="*/ 258128 h 1580197"/>
                    <a:gd name="connsiteX47" fmla="*/ 239906 w 940118"/>
                    <a:gd name="connsiteY47" fmla="*/ 264794 h 1580197"/>
                    <a:gd name="connsiteX48" fmla="*/ 240267 w 940118"/>
                    <a:gd name="connsiteY48" fmla="*/ 264453 h 1580197"/>
                    <a:gd name="connsiteX49" fmla="*/ 228600 w 940118"/>
                    <a:gd name="connsiteY49" fmla="*/ 258128 h 1580197"/>
                    <a:gd name="connsiteX50" fmla="*/ 242888 w 940118"/>
                    <a:gd name="connsiteY50" fmla="*/ 241935 h 1580197"/>
                    <a:gd name="connsiteX51" fmla="*/ 287315 w 940118"/>
                    <a:gd name="connsiteY51" fmla="*/ 198453 h 1580197"/>
                    <a:gd name="connsiteX52" fmla="*/ 286702 w 940118"/>
                    <a:gd name="connsiteY52" fmla="*/ 198120 h 1580197"/>
                    <a:gd name="connsiteX53" fmla="*/ 359092 w 940118"/>
                    <a:gd name="connsiteY53" fmla="*/ 140970 h 1580197"/>
                    <a:gd name="connsiteX54" fmla="*/ 378434 w 940118"/>
                    <a:gd name="connsiteY54" fmla="*/ 151488 h 1580197"/>
                    <a:gd name="connsiteX55" fmla="*/ 378837 w 940118"/>
                    <a:gd name="connsiteY55" fmla="*/ 151226 h 1580197"/>
                    <a:gd name="connsiteX56" fmla="*/ 360045 w 940118"/>
                    <a:gd name="connsiteY56" fmla="*/ 140970 h 1580197"/>
                    <a:gd name="connsiteX57" fmla="*/ 486263 w 940118"/>
                    <a:gd name="connsiteY57" fmla="*/ 68845 h 1580197"/>
                    <a:gd name="connsiteX58" fmla="*/ 485775 w 940118"/>
                    <a:gd name="connsiteY58" fmla="*/ 68580 h 1580197"/>
                    <a:gd name="connsiteX59" fmla="*/ 572452 w 940118"/>
                    <a:gd name="connsiteY59" fmla="*/ 32385 h 1580197"/>
                    <a:gd name="connsiteX60" fmla="*/ 595123 w 940118"/>
                    <a:gd name="connsiteY60" fmla="*/ 44713 h 1580197"/>
                    <a:gd name="connsiteX61" fmla="*/ 595672 w 940118"/>
                    <a:gd name="connsiteY61" fmla="*/ 44538 h 1580197"/>
                    <a:gd name="connsiteX62" fmla="*/ 573405 w 940118"/>
                    <a:gd name="connsiteY62" fmla="*/ 32385 h 1580197"/>
                    <a:gd name="connsiteX63" fmla="*/ 679133 w 940118"/>
                    <a:gd name="connsiteY63" fmla="*/ 0 h 1580197"/>
                    <a:gd name="connsiteX0" fmla="*/ 812750 w 940118"/>
                    <a:gd name="connsiteY0" fmla="*/ 163017 h 1580197"/>
                    <a:gd name="connsiteX1" fmla="*/ 812706 w 940118"/>
                    <a:gd name="connsiteY1" fmla="*/ 163034 h 1580197"/>
                    <a:gd name="connsiteX2" fmla="*/ 832937 w 940118"/>
                    <a:gd name="connsiteY2" fmla="*/ 174035 h 1580197"/>
                    <a:gd name="connsiteX3" fmla="*/ 812750 w 940118"/>
                    <a:gd name="connsiteY3" fmla="*/ 163017 h 1580197"/>
                    <a:gd name="connsiteX4" fmla="*/ 679133 w 940118"/>
                    <a:gd name="connsiteY4" fmla="*/ 0 h 1580197"/>
                    <a:gd name="connsiteX5" fmla="*/ 940118 w 940118"/>
                    <a:gd name="connsiteY5" fmla="*/ 140970 h 1580197"/>
                    <a:gd name="connsiteX6" fmla="*/ 833438 w 940118"/>
                    <a:gd name="connsiteY6" fmla="*/ 174308 h 1580197"/>
                    <a:gd name="connsiteX7" fmla="*/ 833437 w 940118"/>
                    <a:gd name="connsiteY7" fmla="*/ 174308 h 1580197"/>
                    <a:gd name="connsiteX8" fmla="*/ 747299 w 940118"/>
                    <a:gd name="connsiteY8" fmla="*/ 210278 h 1580197"/>
                    <a:gd name="connsiteX9" fmla="*/ 747713 w 940118"/>
                    <a:gd name="connsiteY9" fmla="*/ 210503 h 1580197"/>
                    <a:gd name="connsiteX10" fmla="*/ 620078 w 940118"/>
                    <a:gd name="connsiteY10" fmla="*/ 282893 h 1580197"/>
                    <a:gd name="connsiteX11" fmla="*/ 592976 w 940118"/>
                    <a:gd name="connsiteY11" fmla="*/ 268101 h 1580197"/>
                    <a:gd name="connsiteX12" fmla="*/ 592932 w 940118"/>
                    <a:gd name="connsiteY12" fmla="*/ 268132 h 1580197"/>
                    <a:gd name="connsiteX13" fmla="*/ 620077 w 940118"/>
                    <a:gd name="connsiteY13" fmla="*/ 282893 h 1580197"/>
                    <a:gd name="connsiteX14" fmla="*/ 548076 w 940118"/>
                    <a:gd name="connsiteY14" fmla="*/ 339736 h 1580197"/>
                    <a:gd name="connsiteX15" fmla="*/ 548640 w 940118"/>
                    <a:gd name="connsiteY15" fmla="*/ 340043 h 1580197"/>
                    <a:gd name="connsiteX16" fmla="*/ 503873 w 940118"/>
                    <a:gd name="connsiteY16" fmla="*/ 383858 h 1580197"/>
                    <a:gd name="connsiteX17" fmla="*/ 488633 w 940118"/>
                    <a:gd name="connsiteY17" fmla="*/ 399098 h 1580197"/>
                    <a:gd name="connsiteX18" fmla="*/ 455232 w 940118"/>
                    <a:gd name="connsiteY18" fmla="*/ 380990 h 1580197"/>
                    <a:gd name="connsiteX19" fmla="*/ 488633 w 940118"/>
                    <a:gd name="connsiteY19" fmla="*/ 400050 h 1580197"/>
                    <a:gd name="connsiteX20" fmla="*/ 422910 w 940118"/>
                    <a:gd name="connsiteY20" fmla="*/ 482918 h 1580197"/>
                    <a:gd name="connsiteX21" fmla="*/ 391243 w 940118"/>
                    <a:gd name="connsiteY21" fmla="*/ 465814 h 1580197"/>
                    <a:gd name="connsiteX22" fmla="*/ 422910 w 940118"/>
                    <a:gd name="connsiteY22" fmla="*/ 483870 h 1580197"/>
                    <a:gd name="connsiteX23" fmla="*/ 367665 w 940118"/>
                    <a:gd name="connsiteY23" fmla="*/ 572453 h 1580197"/>
                    <a:gd name="connsiteX24" fmla="*/ 368618 w 940118"/>
                    <a:gd name="connsiteY24" fmla="*/ 573405 h 1580197"/>
                    <a:gd name="connsiteX25" fmla="*/ 317183 w 940118"/>
                    <a:gd name="connsiteY25" fmla="*/ 684847 h 1580197"/>
                    <a:gd name="connsiteX26" fmla="*/ 305241 w 940118"/>
                    <a:gd name="connsiteY26" fmla="*/ 678329 h 1580197"/>
                    <a:gd name="connsiteX27" fmla="*/ 305235 w 940118"/>
                    <a:gd name="connsiteY27" fmla="*/ 678350 h 1580197"/>
                    <a:gd name="connsiteX28" fmla="*/ 317183 w 940118"/>
                    <a:gd name="connsiteY28" fmla="*/ 684847 h 1580197"/>
                    <a:gd name="connsiteX29" fmla="*/ 260985 w 940118"/>
                    <a:gd name="connsiteY29" fmla="*/ 1014413 h 1580197"/>
                    <a:gd name="connsiteX30" fmla="*/ 342900 w 940118"/>
                    <a:gd name="connsiteY30" fmla="*/ 1373505 h 1580197"/>
                    <a:gd name="connsiteX31" fmla="*/ 546735 w 940118"/>
                    <a:gd name="connsiteY31" fmla="*/ 1580197 h 1580197"/>
                    <a:gd name="connsiteX32" fmla="*/ 285750 w 940118"/>
                    <a:gd name="connsiteY32" fmla="*/ 1438275 h 1580197"/>
                    <a:gd name="connsiteX33" fmla="*/ 81915 w 940118"/>
                    <a:gd name="connsiteY33" fmla="*/ 1231583 h 1580197"/>
                    <a:gd name="connsiteX34" fmla="*/ 0 w 940118"/>
                    <a:gd name="connsiteY34" fmla="*/ 872490 h 1580197"/>
                    <a:gd name="connsiteX35" fmla="*/ 56197 w 940118"/>
                    <a:gd name="connsiteY35" fmla="*/ 542925 h 1580197"/>
                    <a:gd name="connsiteX36" fmla="*/ 62441 w 940118"/>
                    <a:gd name="connsiteY36" fmla="*/ 546321 h 1580197"/>
                    <a:gd name="connsiteX37" fmla="*/ 62617 w 940118"/>
                    <a:gd name="connsiteY37" fmla="*/ 545909 h 1580197"/>
                    <a:gd name="connsiteX38" fmla="*/ 57150 w 940118"/>
                    <a:gd name="connsiteY38" fmla="*/ 542925 h 1580197"/>
                    <a:gd name="connsiteX39" fmla="*/ 107444 w 940118"/>
                    <a:gd name="connsiteY39" fmla="*/ 431896 h 1580197"/>
                    <a:gd name="connsiteX40" fmla="*/ 106680 w 940118"/>
                    <a:gd name="connsiteY40" fmla="*/ 431483 h 1580197"/>
                    <a:gd name="connsiteX41" fmla="*/ 161925 w 940118"/>
                    <a:gd name="connsiteY41" fmla="*/ 341948 h 1580197"/>
                    <a:gd name="connsiteX42" fmla="*/ 171758 w 940118"/>
                    <a:gd name="connsiteY42" fmla="*/ 347295 h 1580197"/>
                    <a:gd name="connsiteX43" fmla="*/ 171778 w 940118"/>
                    <a:gd name="connsiteY43" fmla="*/ 347270 h 1580197"/>
                    <a:gd name="connsiteX44" fmla="*/ 161925 w 940118"/>
                    <a:gd name="connsiteY44" fmla="*/ 341948 h 1580197"/>
                    <a:gd name="connsiteX45" fmla="*/ 227648 w 940118"/>
                    <a:gd name="connsiteY45" fmla="*/ 258128 h 1580197"/>
                    <a:gd name="connsiteX46" fmla="*/ 239906 w 940118"/>
                    <a:gd name="connsiteY46" fmla="*/ 264794 h 1580197"/>
                    <a:gd name="connsiteX47" fmla="*/ 240267 w 940118"/>
                    <a:gd name="connsiteY47" fmla="*/ 264453 h 1580197"/>
                    <a:gd name="connsiteX48" fmla="*/ 228600 w 940118"/>
                    <a:gd name="connsiteY48" fmla="*/ 258128 h 1580197"/>
                    <a:gd name="connsiteX49" fmla="*/ 242888 w 940118"/>
                    <a:gd name="connsiteY49" fmla="*/ 241935 h 1580197"/>
                    <a:gd name="connsiteX50" fmla="*/ 287315 w 940118"/>
                    <a:gd name="connsiteY50" fmla="*/ 198453 h 1580197"/>
                    <a:gd name="connsiteX51" fmla="*/ 286702 w 940118"/>
                    <a:gd name="connsiteY51" fmla="*/ 198120 h 1580197"/>
                    <a:gd name="connsiteX52" fmla="*/ 359092 w 940118"/>
                    <a:gd name="connsiteY52" fmla="*/ 140970 h 1580197"/>
                    <a:gd name="connsiteX53" fmla="*/ 378434 w 940118"/>
                    <a:gd name="connsiteY53" fmla="*/ 151488 h 1580197"/>
                    <a:gd name="connsiteX54" fmla="*/ 378837 w 940118"/>
                    <a:gd name="connsiteY54" fmla="*/ 151226 h 1580197"/>
                    <a:gd name="connsiteX55" fmla="*/ 360045 w 940118"/>
                    <a:gd name="connsiteY55" fmla="*/ 140970 h 1580197"/>
                    <a:gd name="connsiteX56" fmla="*/ 486263 w 940118"/>
                    <a:gd name="connsiteY56" fmla="*/ 68845 h 1580197"/>
                    <a:gd name="connsiteX57" fmla="*/ 485775 w 940118"/>
                    <a:gd name="connsiteY57" fmla="*/ 68580 h 1580197"/>
                    <a:gd name="connsiteX58" fmla="*/ 572452 w 940118"/>
                    <a:gd name="connsiteY58" fmla="*/ 32385 h 1580197"/>
                    <a:gd name="connsiteX59" fmla="*/ 595123 w 940118"/>
                    <a:gd name="connsiteY59" fmla="*/ 44713 h 1580197"/>
                    <a:gd name="connsiteX60" fmla="*/ 595672 w 940118"/>
                    <a:gd name="connsiteY60" fmla="*/ 44538 h 1580197"/>
                    <a:gd name="connsiteX61" fmla="*/ 573405 w 940118"/>
                    <a:gd name="connsiteY61" fmla="*/ 32385 h 1580197"/>
                    <a:gd name="connsiteX62" fmla="*/ 679133 w 940118"/>
                    <a:gd name="connsiteY62" fmla="*/ 0 h 1580197"/>
                    <a:gd name="connsiteX0" fmla="*/ 812750 w 940118"/>
                    <a:gd name="connsiteY0" fmla="*/ 163017 h 1580197"/>
                    <a:gd name="connsiteX1" fmla="*/ 812706 w 940118"/>
                    <a:gd name="connsiteY1" fmla="*/ 163034 h 1580197"/>
                    <a:gd name="connsiteX2" fmla="*/ 832937 w 940118"/>
                    <a:gd name="connsiteY2" fmla="*/ 174035 h 1580197"/>
                    <a:gd name="connsiteX3" fmla="*/ 812750 w 940118"/>
                    <a:gd name="connsiteY3" fmla="*/ 163017 h 1580197"/>
                    <a:gd name="connsiteX4" fmla="*/ 679133 w 940118"/>
                    <a:gd name="connsiteY4" fmla="*/ 0 h 1580197"/>
                    <a:gd name="connsiteX5" fmla="*/ 940118 w 940118"/>
                    <a:gd name="connsiteY5" fmla="*/ 140970 h 1580197"/>
                    <a:gd name="connsiteX6" fmla="*/ 833438 w 940118"/>
                    <a:gd name="connsiteY6" fmla="*/ 174308 h 1580197"/>
                    <a:gd name="connsiteX7" fmla="*/ 833437 w 940118"/>
                    <a:gd name="connsiteY7" fmla="*/ 174308 h 1580197"/>
                    <a:gd name="connsiteX8" fmla="*/ 747299 w 940118"/>
                    <a:gd name="connsiteY8" fmla="*/ 210278 h 1580197"/>
                    <a:gd name="connsiteX9" fmla="*/ 747713 w 940118"/>
                    <a:gd name="connsiteY9" fmla="*/ 210503 h 1580197"/>
                    <a:gd name="connsiteX10" fmla="*/ 620078 w 940118"/>
                    <a:gd name="connsiteY10" fmla="*/ 282893 h 1580197"/>
                    <a:gd name="connsiteX11" fmla="*/ 592976 w 940118"/>
                    <a:gd name="connsiteY11" fmla="*/ 268101 h 1580197"/>
                    <a:gd name="connsiteX12" fmla="*/ 592932 w 940118"/>
                    <a:gd name="connsiteY12" fmla="*/ 268132 h 1580197"/>
                    <a:gd name="connsiteX13" fmla="*/ 620077 w 940118"/>
                    <a:gd name="connsiteY13" fmla="*/ 282893 h 1580197"/>
                    <a:gd name="connsiteX14" fmla="*/ 548076 w 940118"/>
                    <a:gd name="connsiteY14" fmla="*/ 339736 h 1580197"/>
                    <a:gd name="connsiteX15" fmla="*/ 548640 w 940118"/>
                    <a:gd name="connsiteY15" fmla="*/ 340043 h 1580197"/>
                    <a:gd name="connsiteX16" fmla="*/ 503873 w 940118"/>
                    <a:gd name="connsiteY16" fmla="*/ 383858 h 1580197"/>
                    <a:gd name="connsiteX17" fmla="*/ 488633 w 940118"/>
                    <a:gd name="connsiteY17" fmla="*/ 399098 h 1580197"/>
                    <a:gd name="connsiteX18" fmla="*/ 488633 w 940118"/>
                    <a:gd name="connsiteY18" fmla="*/ 400050 h 1580197"/>
                    <a:gd name="connsiteX19" fmla="*/ 422910 w 940118"/>
                    <a:gd name="connsiteY19" fmla="*/ 482918 h 1580197"/>
                    <a:gd name="connsiteX20" fmla="*/ 391243 w 940118"/>
                    <a:gd name="connsiteY20" fmla="*/ 465814 h 1580197"/>
                    <a:gd name="connsiteX21" fmla="*/ 422910 w 940118"/>
                    <a:gd name="connsiteY21" fmla="*/ 483870 h 1580197"/>
                    <a:gd name="connsiteX22" fmla="*/ 367665 w 940118"/>
                    <a:gd name="connsiteY22" fmla="*/ 572453 h 1580197"/>
                    <a:gd name="connsiteX23" fmla="*/ 368618 w 940118"/>
                    <a:gd name="connsiteY23" fmla="*/ 573405 h 1580197"/>
                    <a:gd name="connsiteX24" fmla="*/ 317183 w 940118"/>
                    <a:gd name="connsiteY24" fmla="*/ 684847 h 1580197"/>
                    <a:gd name="connsiteX25" fmla="*/ 305241 w 940118"/>
                    <a:gd name="connsiteY25" fmla="*/ 678329 h 1580197"/>
                    <a:gd name="connsiteX26" fmla="*/ 305235 w 940118"/>
                    <a:gd name="connsiteY26" fmla="*/ 678350 h 1580197"/>
                    <a:gd name="connsiteX27" fmla="*/ 317183 w 940118"/>
                    <a:gd name="connsiteY27" fmla="*/ 684847 h 1580197"/>
                    <a:gd name="connsiteX28" fmla="*/ 260985 w 940118"/>
                    <a:gd name="connsiteY28" fmla="*/ 1014413 h 1580197"/>
                    <a:gd name="connsiteX29" fmla="*/ 342900 w 940118"/>
                    <a:gd name="connsiteY29" fmla="*/ 1373505 h 1580197"/>
                    <a:gd name="connsiteX30" fmla="*/ 546735 w 940118"/>
                    <a:gd name="connsiteY30" fmla="*/ 1580197 h 1580197"/>
                    <a:gd name="connsiteX31" fmla="*/ 285750 w 940118"/>
                    <a:gd name="connsiteY31" fmla="*/ 1438275 h 1580197"/>
                    <a:gd name="connsiteX32" fmla="*/ 81915 w 940118"/>
                    <a:gd name="connsiteY32" fmla="*/ 1231583 h 1580197"/>
                    <a:gd name="connsiteX33" fmla="*/ 0 w 940118"/>
                    <a:gd name="connsiteY33" fmla="*/ 872490 h 1580197"/>
                    <a:gd name="connsiteX34" fmla="*/ 56197 w 940118"/>
                    <a:gd name="connsiteY34" fmla="*/ 542925 h 1580197"/>
                    <a:gd name="connsiteX35" fmla="*/ 62441 w 940118"/>
                    <a:gd name="connsiteY35" fmla="*/ 546321 h 1580197"/>
                    <a:gd name="connsiteX36" fmla="*/ 62617 w 940118"/>
                    <a:gd name="connsiteY36" fmla="*/ 545909 h 1580197"/>
                    <a:gd name="connsiteX37" fmla="*/ 57150 w 940118"/>
                    <a:gd name="connsiteY37" fmla="*/ 542925 h 1580197"/>
                    <a:gd name="connsiteX38" fmla="*/ 107444 w 940118"/>
                    <a:gd name="connsiteY38" fmla="*/ 431896 h 1580197"/>
                    <a:gd name="connsiteX39" fmla="*/ 106680 w 940118"/>
                    <a:gd name="connsiteY39" fmla="*/ 431483 h 1580197"/>
                    <a:gd name="connsiteX40" fmla="*/ 161925 w 940118"/>
                    <a:gd name="connsiteY40" fmla="*/ 341948 h 1580197"/>
                    <a:gd name="connsiteX41" fmla="*/ 171758 w 940118"/>
                    <a:gd name="connsiteY41" fmla="*/ 347295 h 1580197"/>
                    <a:gd name="connsiteX42" fmla="*/ 171778 w 940118"/>
                    <a:gd name="connsiteY42" fmla="*/ 347270 h 1580197"/>
                    <a:gd name="connsiteX43" fmla="*/ 161925 w 940118"/>
                    <a:gd name="connsiteY43" fmla="*/ 341948 h 1580197"/>
                    <a:gd name="connsiteX44" fmla="*/ 227648 w 940118"/>
                    <a:gd name="connsiteY44" fmla="*/ 258128 h 1580197"/>
                    <a:gd name="connsiteX45" fmla="*/ 239906 w 940118"/>
                    <a:gd name="connsiteY45" fmla="*/ 264794 h 1580197"/>
                    <a:gd name="connsiteX46" fmla="*/ 240267 w 940118"/>
                    <a:gd name="connsiteY46" fmla="*/ 264453 h 1580197"/>
                    <a:gd name="connsiteX47" fmla="*/ 228600 w 940118"/>
                    <a:gd name="connsiteY47" fmla="*/ 258128 h 1580197"/>
                    <a:gd name="connsiteX48" fmla="*/ 242888 w 940118"/>
                    <a:gd name="connsiteY48" fmla="*/ 241935 h 1580197"/>
                    <a:gd name="connsiteX49" fmla="*/ 287315 w 940118"/>
                    <a:gd name="connsiteY49" fmla="*/ 198453 h 1580197"/>
                    <a:gd name="connsiteX50" fmla="*/ 286702 w 940118"/>
                    <a:gd name="connsiteY50" fmla="*/ 198120 h 1580197"/>
                    <a:gd name="connsiteX51" fmla="*/ 359092 w 940118"/>
                    <a:gd name="connsiteY51" fmla="*/ 140970 h 1580197"/>
                    <a:gd name="connsiteX52" fmla="*/ 378434 w 940118"/>
                    <a:gd name="connsiteY52" fmla="*/ 151488 h 1580197"/>
                    <a:gd name="connsiteX53" fmla="*/ 378837 w 940118"/>
                    <a:gd name="connsiteY53" fmla="*/ 151226 h 1580197"/>
                    <a:gd name="connsiteX54" fmla="*/ 360045 w 940118"/>
                    <a:gd name="connsiteY54" fmla="*/ 140970 h 1580197"/>
                    <a:gd name="connsiteX55" fmla="*/ 486263 w 940118"/>
                    <a:gd name="connsiteY55" fmla="*/ 68845 h 1580197"/>
                    <a:gd name="connsiteX56" fmla="*/ 485775 w 940118"/>
                    <a:gd name="connsiteY56" fmla="*/ 68580 h 1580197"/>
                    <a:gd name="connsiteX57" fmla="*/ 572452 w 940118"/>
                    <a:gd name="connsiteY57" fmla="*/ 32385 h 1580197"/>
                    <a:gd name="connsiteX58" fmla="*/ 595123 w 940118"/>
                    <a:gd name="connsiteY58" fmla="*/ 44713 h 1580197"/>
                    <a:gd name="connsiteX59" fmla="*/ 595672 w 940118"/>
                    <a:gd name="connsiteY59" fmla="*/ 44538 h 1580197"/>
                    <a:gd name="connsiteX60" fmla="*/ 573405 w 940118"/>
                    <a:gd name="connsiteY60" fmla="*/ 32385 h 1580197"/>
                    <a:gd name="connsiteX61" fmla="*/ 679133 w 940118"/>
                    <a:gd name="connsiteY61" fmla="*/ 0 h 1580197"/>
                    <a:gd name="connsiteX0" fmla="*/ 812750 w 940118"/>
                    <a:gd name="connsiteY0" fmla="*/ 163017 h 1580197"/>
                    <a:gd name="connsiteX1" fmla="*/ 812706 w 940118"/>
                    <a:gd name="connsiteY1" fmla="*/ 163034 h 1580197"/>
                    <a:gd name="connsiteX2" fmla="*/ 832937 w 940118"/>
                    <a:gd name="connsiteY2" fmla="*/ 174035 h 1580197"/>
                    <a:gd name="connsiteX3" fmla="*/ 812750 w 940118"/>
                    <a:gd name="connsiteY3" fmla="*/ 163017 h 1580197"/>
                    <a:gd name="connsiteX4" fmla="*/ 679133 w 940118"/>
                    <a:gd name="connsiteY4" fmla="*/ 0 h 1580197"/>
                    <a:gd name="connsiteX5" fmla="*/ 940118 w 940118"/>
                    <a:gd name="connsiteY5" fmla="*/ 140970 h 1580197"/>
                    <a:gd name="connsiteX6" fmla="*/ 833438 w 940118"/>
                    <a:gd name="connsiteY6" fmla="*/ 174308 h 1580197"/>
                    <a:gd name="connsiteX7" fmla="*/ 833437 w 940118"/>
                    <a:gd name="connsiteY7" fmla="*/ 174308 h 1580197"/>
                    <a:gd name="connsiteX8" fmla="*/ 747299 w 940118"/>
                    <a:gd name="connsiteY8" fmla="*/ 210278 h 1580197"/>
                    <a:gd name="connsiteX9" fmla="*/ 747713 w 940118"/>
                    <a:gd name="connsiteY9" fmla="*/ 210503 h 1580197"/>
                    <a:gd name="connsiteX10" fmla="*/ 620078 w 940118"/>
                    <a:gd name="connsiteY10" fmla="*/ 282893 h 1580197"/>
                    <a:gd name="connsiteX11" fmla="*/ 592976 w 940118"/>
                    <a:gd name="connsiteY11" fmla="*/ 268101 h 1580197"/>
                    <a:gd name="connsiteX12" fmla="*/ 592932 w 940118"/>
                    <a:gd name="connsiteY12" fmla="*/ 268132 h 1580197"/>
                    <a:gd name="connsiteX13" fmla="*/ 620077 w 940118"/>
                    <a:gd name="connsiteY13" fmla="*/ 282893 h 1580197"/>
                    <a:gd name="connsiteX14" fmla="*/ 548076 w 940118"/>
                    <a:gd name="connsiteY14" fmla="*/ 339736 h 1580197"/>
                    <a:gd name="connsiteX15" fmla="*/ 548640 w 940118"/>
                    <a:gd name="connsiteY15" fmla="*/ 340043 h 1580197"/>
                    <a:gd name="connsiteX16" fmla="*/ 503873 w 940118"/>
                    <a:gd name="connsiteY16" fmla="*/ 383858 h 1580197"/>
                    <a:gd name="connsiteX17" fmla="*/ 488633 w 940118"/>
                    <a:gd name="connsiteY17" fmla="*/ 399098 h 1580197"/>
                    <a:gd name="connsiteX18" fmla="*/ 488633 w 940118"/>
                    <a:gd name="connsiteY18" fmla="*/ 400050 h 1580197"/>
                    <a:gd name="connsiteX19" fmla="*/ 422910 w 940118"/>
                    <a:gd name="connsiteY19" fmla="*/ 482918 h 1580197"/>
                    <a:gd name="connsiteX20" fmla="*/ 422910 w 940118"/>
                    <a:gd name="connsiteY20" fmla="*/ 483870 h 1580197"/>
                    <a:gd name="connsiteX21" fmla="*/ 367665 w 940118"/>
                    <a:gd name="connsiteY21" fmla="*/ 572453 h 1580197"/>
                    <a:gd name="connsiteX22" fmla="*/ 368618 w 940118"/>
                    <a:gd name="connsiteY22" fmla="*/ 573405 h 1580197"/>
                    <a:gd name="connsiteX23" fmla="*/ 317183 w 940118"/>
                    <a:gd name="connsiteY23" fmla="*/ 684847 h 1580197"/>
                    <a:gd name="connsiteX24" fmla="*/ 305241 w 940118"/>
                    <a:gd name="connsiteY24" fmla="*/ 678329 h 1580197"/>
                    <a:gd name="connsiteX25" fmla="*/ 305235 w 940118"/>
                    <a:gd name="connsiteY25" fmla="*/ 678350 h 1580197"/>
                    <a:gd name="connsiteX26" fmla="*/ 317183 w 940118"/>
                    <a:gd name="connsiteY26" fmla="*/ 684847 h 1580197"/>
                    <a:gd name="connsiteX27" fmla="*/ 260985 w 940118"/>
                    <a:gd name="connsiteY27" fmla="*/ 1014413 h 1580197"/>
                    <a:gd name="connsiteX28" fmla="*/ 342900 w 940118"/>
                    <a:gd name="connsiteY28" fmla="*/ 1373505 h 1580197"/>
                    <a:gd name="connsiteX29" fmla="*/ 546735 w 940118"/>
                    <a:gd name="connsiteY29" fmla="*/ 1580197 h 1580197"/>
                    <a:gd name="connsiteX30" fmla="*/ 285750 w 940118"/>
                    <a:gd name="connsiteY30" fmla="*/ 1438275 h 1580197"/>
                    <a:gd name="connsiteX31" fmla="*/ 81915 w 940118"/>
                    <a:gd name="connsiteY31" fmla="*/ 1231583 h 1580197"/>
                    <a:gd name="connsiteX32" fmla="*/ 0 w 940118"/>
                    <a:gd name="connsiteY32" fmla="*/ 872490 h 1580197"/>
                    <a:gd name="connsiteX33" fmla="*/ 56197 w 940118"/>
                    <a:gd name="connsiteY33" fmla="*/ 542925 h 1580197"/>
                    <a:gd name="connsiteX34" fmla="*/ 62441 w 940118"/>
                    <a:gd name="connsiteY34" fmla="*/ 546321 h 1580197"/>
                    <a:gd name="connsiteX35" fmla="*/ 62617 w 940118"/>
                    <a:gd name="connsiteY35" fmla="*/ 545909 h 1580197"/>
                    <a:gd name="connsiteX36" fmla="*/ 57150 w 940118"/>
                    <a:gd name="connsiteY36" fmla="*/ 542925 h 1580197"/>
                    <a:gd name="connsiteX37" fmla="*/ 107444 w 940118"/>
                    <a:gd name="connsiteY37" fmla="*/ 431896 h 1580197"/>
                    <a:gd name="connsiteX38" fmla="*/ 106680 w 940118"/>
                    <a:gd name="connsiteY38" fmla="*/ 431483 h 1580197"/>
                    <a:gd name="connsiteX39" fmla="*/ 161925 w 940118"/>
                    <a:gd name="connsiteY39" fmla="*/ 341948 h 1580197"/>
                    <a:gd name="connsiteX40" fmla="*/ 171758 w 940118"/>
                    <a:gd name="connsiteY40" fmla="*/ 347295 h 1580197"/>
                    <a:gd name="connsiteX41" fmla="*/ 171778 w 940118"/>
                    <a:gd name="connsiteY41" fmla="*/ 347270 h 1580197"/>
                    <a:gd name="connsiteX42" fmla="*/ 161925 w 940118"/>
                    <a:gd name="connsiteY42" fmla="*/ 341948 h 1580197"/>
                    <a:gd name="connsiteX43" fmla="*/ 227648 w 940118"/>
                    <a:gd name="connsiteY43" fmla="*/ 258128 h 1580197"/>
                    <a:gd name="connsiteX44" fmla="*/ 239906 w 940118"/>
                    <a:gd name="connsiteY44" fmla="*/ 264794 h 1580197"/>
                    <a:gd name="connsiteX45" fmla="*/ 240267 w 940118"/>
                    <a:gd name="connsiteY45" fmla="*/ 264453 h 1580197"/>
                    <a:gd name="connsiteX46" fmla="*/ 228600 w 940118"/>
                    <a:gd name="connsiteY46" fmla="*/ 258128 h 1580197"/>
                    <a:gd name="connsiteX47" fmla="*/ 242888 w 940118"/>
                    <a:gd name="connsiteY47" fmla="*/ 241935 h 1580197"/>
                    <a:gd name="connsiteX48" fmla="*/ 287315 w 940118"/>
                    <a:gd name="connsiteY48" fmla="*/ 198453 h 1580197"/>
                    <a:gd name="connsiteX49" fmla="*/ 286702 w 940118"/>
                    <a:gd name="connsiteY49" fmla="*/ 198120 h 1580197"/>
                    <a:gd name="connsiteX50" fmla="*/ 359092 w 940118"/>
                    <a:gd name="connsiteY50" fmla="*/ 140970 h 1580197"/>
                    <a:gd name="connsiteX51" fmla="*/ 378434 w 940118"/>
                    <a:gd name="connsiteY51" fmla="*/ 151488 h 1580197"/>
                    <a:gd name="connsiteX52" fmla="*/ 378837 w 940118"/>
                    <a:gd name="connsiteY52" fmla="*/ 151226 h 1580197"/>
                    <a:gd name="connsiteX53" fmla="*/ 360045 w 940118"/>
                    <a:gd name="connsiteY53" fmla="*/ 140970 h 1580197"/>
                    <a:gd name="connsiteX54" fmla="*/ 486263 w 940118"/>
                    <a:gd name="connsiteY54" fmla="*/ 68845 h 1580197"/>
                    <a:gd name="connsiteX55" fmla="*/ 485775 w 940118"/>
                    <a:gd name="connsiteY55" fmla="*/ 68580 h 1580197"/>
                    <a:gd name="connsiteX56" fmla="*/ 572452 w 940118"/>
                    <a:gd name="connsiteY56" fmla="*/ 32385 h 1580197"/>
                    <a:gd name="connsiteX57" fmla="*/ 595123 w 940118"/>
                    <a:gd name="connsiteY57" fmla="*/ 44713 h 1580197"/>
                    <a:gd name="connsiteX58" fmla="*/ 595672 w 940118"/>
                    <a:gd name="connsiteY58" fmla="*/ 44538 h 1580197"/>
                    <a:gd name="connsiteX59" fmla="*/ 573405 w 940118"/>
                    <a:gd name="connsiteY59" fmla="*/ 32385 h 1580197"/>
                    <a:gd name="connsiteX60" fmla="*/ 679133 w 940118"/>
                    <a:gd name="connsiteY60" fmla="*/ 0 h 1580197"/>
                    <a:gd name="connsiteX0" fmla="*/ 812750 w 940118"/>
                    <a:gd name="connsiteY0" fmla="*/ 163017 h 1580197"/>
                    <a:gd name="connsiteX1" fmla="*/ 812706 w 940118"/>
                    <a:gd name="connsiteY1" fmla="*/ 163034 h 1580197"/>
                    <a:gd name="connsiteX2" fmla="*/ 832937 w 940118"/>
                    <a:gd name="connsiteY2" fmla="*/ 174035 h 1580197"/>
                    <a:gd name="connsiteX3" fmla="*/ 812750 w 940118"/>
                    <a:gd name="connsiteY3" fmla="*/ 163017 h 1580197"/>
                    <a:gd name="connsiteX4" fmla="*/ 679133 w 940118"/>
                    <a:gd name="connsiteY4" fmla="*/ 0 h 1580197"/>
                    <a:gd name="connsiteX5" fmla="*/ 940118 w 940118"/>
                    <a:gd name="connsiteY5" fmla="*/ 140970 h 1580197"/>
                    <a:gd name="connsiteX6" fmla="*/ 833438 w 940118"/>
                    <a:gd name="connsiteY6" fmla="*/ 174308 h 1580197"/>
                    <a:gd name="connsiteX7" fmla="*/ 833437 w 940118"/>
                    <a:gd name="connsiteY7" fmla="*/ 174308 h 1580197"/>
                    <a:gd name="connsiteX8" fmla="*/ 747299 w 940118"/>
                    <a:gd name="connsiteY8" fmla="*/ 210278 h 1580197"/>
                    <a:gd name="connsiteX9" fmla="*/ 747713 w 940118"/>
                    <a:gd name="connsiteY9" fmla="*/ 210503 h 1580197"/>
                    <a:gd name="connsiteX10" fmla="*/ 620078 w 940118"/>
                    <a:gd name="connsiteY10" fmla="*/ 282893 h 1580197"/>
                    <a:gd name="connsiteX11" fmla="*/ 592976 w 940118"/>
                    <a:gd name="connsiteY11" fmla="*/ 268101 h 1580197"/>
                    <a:gd name="connsiteX12" fmla="*/ 620077 w 940118"/>
                    <a:gd name="connsiteY12" fmla="*/ 282893 h 1580197"/>
                    <a:gd name="connsiteX13" fmla="*/ 548076 w 940118"/>
                    <a:gd name="connsiteY13" fmla="*/ 339736 h 1580197"/>
                    <a:gd name="connsiteX14" fmla="*/ 548640 w 940118"/>
                    <a:gd name="connsiteY14" fmla="*/ 340043 h 1580197"/>
                    <a:gd name="connsiteX15" fmla="*/ 503873 w 940118"/>
                    <a:gd name="connsiteY15" fmla="*/ 383858 h 1580197"/>
                    <a:gd name="connsiteX16" fmla="*/ 488633 w 940118"/>
                    <a:gd name="connsiteY16" fmla="*/ 399098 h 1580197"/>
                    <a:gd name="connsiteX17" fmla="*/ 488633 w 940118"/>
                    <a:gd name="connsiteY17" fmla="*/ 400050 h 1580197"/>
                    <a:gd name="connsiteX18" fmla="*/ 422910 w 940118"/>
                    <a:gd name="connsiteY18" fmla="*/ 482918 h 1580197"/>
                    <a:gd name="connsiteX19" fmla="*/ 422910 w 940118"/>
                    <a:gd name="connsiteY19" fmla="*/ 483870 h 1580197"/>
                    <a:gd name="connsiteX20" fmla="*/ 367665 w 940118"/>
                    <a:gd name="connsiteY20" fmla="*/ 572453 h 1580197"/>
                    <a:gd name="connsiteX21" fmla="*/ 368618 w 940118"/>
                    <a:gd name="connsiteY21" fmla="*/ 573405 h 1580197"/>
                    <a:gd name="connsiteX22" fmla="*/ 317183 w 940118"/>
                    <a:gd name="connsiteY22" fmla="*/ 684847 h 1580197"/>
                    <a:gd name="connsiteX23" fmla="*/ 305241 w 940118"/>
                    <a:gd name="connsiteY23" fmla="*/ 678329 h 1580197"/>
                    <a:gd name="connsiteX24" fmla="*/ 305235 w 940118"/>
                    <a:gd name="connsiteY24" fmla="*/ 678350 h 1580197"/>
                    <a:gd name="connsiteX25" fmla="*/ 317183 w 940118"/>
                    <a:gd name="connsiteY25" fmla="*/ 684847 h 1580197"/>
                    <a:gd name="connsiteX26" fmla="*/ 260985 w 940118"/>
                    <a:gd name="connsiteY26" fmla="*/ 1014413 h 1580197"/>
                    <a:gd name="connsiteX27" fmla="*/ 342900 w 940118"/>
                    <a:gd name="connsiteY27" fmla="*/ 1373505 h 1580197"/>
                    <a:gd name="connsiteX28" fmla="*/ 546735 w 940118"/>
                    <a:gd name="connsiteY28" fmla="*/ 1580197 h 1580197"/>
                    <a:gd name="connsiteX29" fmla="*/ 285750 w 940118"/>
                    <a:gd name="connsiteY29" fmla="*/ 1438275 h 1580197"/>
                    <a:gd name="connsiteX30" fmla="*/ 81915 w 940118"/>
                    <a:gd name="connsiteY30" fmla="*/ 1231583 h 1580197"/>
                    <a:gd name="connsiteX31" fmla="*/ 0 w 940118"/>
                    <a:gd name="connsiteY31" fmla="*/ 872490 h 1580197"/>
                    <a:gd name="connsiteX32" fmla="*/ 56197 w 940118"/>
                    <a:gd name="connsiteY32" fmla="*/ 542925 h 1580197"/>
                    <a:gd name="connsiteX33" fmla="*/ 62441 w 940118"/>
                    <a:gd name="connsiteY33" fmla="*/ 546321 h 1580197"/>
                    <a:gd name="connsiteX34" fmla="*/ 62617 w 940118"/>
                    <a:gd name="connsiteY34" fmla="*/ 545909 h 1580197"/>
                    <a:gd name="connsiteX35" fmla="*/ 57150 w 940118"/>
                    <a:gd name="connsiteY35" fmla="*/ 542925 h 1580197"/>
                    <a:gd name="connsiteX36" fmla="*/ 107444 w 940118"/>
                    <a:gd name="connsiteY36" fmla="*/ 431896 h 1580197"/>
                    <a:gd name="connsiteX37" fmla="*/ 106680 w 940118"/>
                    <a:gd name="connsiteY37" fmla="*/ 431483 h 1580197"/>
                    <a:gd name="connsiteX38" fmla="*/ 161925 w 940118"/>
                    <a:gd name="connsiteY38" fmla="*/ 341948 h 1580197"/>
                    <a:gd name="connsiteX39" fmla="*/ 171758 w 940118"/>
                    <a:gd name="connsiteY39" fmla="*/ 347295 h 1580197"/>
                    <a:gd name="connsiteX40" fmla="*/ 171778 w 940118"/>
                    <a:gd name="connsiteY40" fmla="*/ 347270 h 1580197"/>
                    <a:gd name="connsiteX41" fmla="*/ 161925 w 940118"/>
                    <a:gd name="connsiteY41" fmla="*/ 341948 h 1580197"/>
                    <a:gd name="connsiteX42" fmla="*/ 227648 w 940118"/>
                    <a:gd name="connsiteY42" fmla="*/ 258128 h 1580197"/>
                    <a:gd name="connsiteX43" fmla="*/ 239906 w 940118"/>
                    <a:gd name="connsiteY43" fmla="*/ 264794 h 1580197"/>
                    <a:gd name="connsiteX44" fmla="*/ 240267 w 940118"/>
                    <a:gd name="connsiteY44" fmla="*/ 264453 h 1580197"/>
                    <a:gd name="connsiteX45" fmla="*/ 228600 w 940118"/>
                    <a:gd name="connsiteY45" fmla="*/ 258128 h 1580197"/>
                    <a:gd name="connsiteX46" fmla="*/ 242888 w 940118"/>
                    <a:gd name="connsiteY46" fmla="*/ 241935 h 1580197"/>
                    <a:gd name="connsiteX47" fmla="*/ 287315 w 940118"/>
                    <a:gd name="connsiteY47" fmla="*/ 198453 h 1580197"/>
                    <a:gd name="connsiteX48" fmla="*/ 286702 w 940118"/>
                    <a:gd name="connsiteY48" fmla="*/ 198120 h 1580197"/>
                    <a:gd name="connsiteX49" fmla="*/ 359092 w 940118"/>
                    <a:gd name="connsiteY49" fmla="*/ 140970 h 1580197"/>
                    <a:gd name="connsiteX50" fmla="*/ 378434 w 940118"/>
                    <a:gd name="connsiteY50" fmla="*/ 151488 h 1580197"/>
                    <a:gd name="connsiteX51" fmla="*/ 378837 w 940118"/>
                    <a:gd name="connsiteY51" fmla="*/ 151226 h 1580197"/>
                    <a:gd name="connsiteX52" fmla="*/ 360045 w 940118"/>
                    <a:gd name="connsiteY52" fmla="*/ 140970 h 1580197"/>
                    <a:gd name="connsiteX53" fmla="*/ 486263 w 940118"/>
                    <a:gd name="connsiteY53" fmla="*/ 68845 h 1580197"/>
                    <a:gd name="connsiteX54" fmla="*/ 485775 w 940118"/>
                    <a:gd name="connsiteY54" fmla="*/ 68580 h 1580197"/>
                    <a:gd name="connsiteX55" fmla="*/ 572452 w 940118"/>
                    <a:gd name="connsiteY55" fmla="*/ 32385 h 1580197"/>
                    <a:gd name="connsiteX56" fmla="*/ 595123 w 940118"/>
                    <a:gd name="connsiteY56" fmla="*/ 44713 h 1580197"/>
                    <a:gd name="connsiteX57" fmla="*/ 595672 w 940118"/>
                    <a:gd name="connsiteY57" fmla="*/ 44538 h 1580197"/>
                    <a:gd name="connsiteX58" fmla="*/ 573405 w 940118"/>
                    <a:gd name="connsiteY58" fmla="*/ 32385 h 1580197"/>
                    <a:gd name="connsiteX59" fmla="*/ 679133 w 940118"/>
                    <a:gd name="connsiteY59" fmla="*/ 0 h 1580197"/>
                    <a:gd name="connsiteX0" fmla="*/ 812750 w 940118"/>
                    <a:gd name="connsiteY0" fmla="*/ 163017 h 1580197"/>
                    <a:gd name="connsiteX1" fmla="*/ 812706 w 940118"/>
                    <a:gd name="connsiteY1" fmla="*/ 163034 h 1580197"/>
                    <a:gd name="connsiteX2" fmla="*/ 832937 w 940118"/>
                    <a:gd name="connsiteY2" fmla="*/ 174035 h 1580197"/>
                    <a:gd name="connsiteX3" fmla="*/ 812750 w 940118"/>
                    <a:gd name="connsiteY3" fmla="*/ 163017 h 1580197"/>
                    <a:gd name="connsiteX4" fmla="*/ 679133 w 940118"/>
                    <a:gd name="connsiteY4" fmla="*/ 0 h 1580197"/>
                    <a:gd name="connsiteX5" fmla="*/ 940118 w 940118"/>
                    <a:gd name="connsiteY5" fmla="*/ 140970 h 1580197"/>
                    <a:gd name="connsiteX6" fmla="*/ 833438 w 940118"/>
                    <a:gd name="connsiteY6" fmla="*/ 174308 h 1580197"/>
                    <a:gd name="connsiteX7" fmla="*/ 833437 w 940118"/>
                    <a:gd name="connsiteY7" fmla="*/ 174308 h 1580197"/>
                    <a:gd name="connsiteX8" fmla="*/ 747299 w 940118"/>
                    <a:gd name="connsiteY8" fmla="*/ 210278 h 1580197"/>
                    <a:gd name="connsiteX9" fmla="*/ 747713 w 940118"/>
                    <a:gd name="connsiteY9" fmla="*/ 210503 h 1580197"/>
                    <a:gd name="connsiteX10" fmla="*/ 620078 w 940118"/>
                    <a:gd name="connsiteY10" fmla="*/ 282893 h 1580197"/>
                    <a:gd name="connsiteX11" fmla="*/ 620077 w 940118"/>
                    <a:gd name="connsiteY11" fmla="*/ 282893 h 1580197"/>
                    <a:gd name="connsiteX12" fmla="*/ 548076 w 940118"/>
                    <a:gd name="connsiteY12" fmla="*/ 339736 h 1580197"/>
                    <a:gd name="connsiteX13" fmla="*/ 548640 w 940118"/>
                    <a:gd name="connsiteY13" fmla="*/ 340043 h 1580197"/>
                    <a:gd name="connsiteX14" fmla="*/ 503873 w 940118"/>
                    <a:gd name="connsiteY14" fmla="*/ 383858 h 1580197"/>
                    <a:gd name="connsiteX15" fmla="*/ 488633 w 940118"/>
                    <a:gd name="connsiteY15" fmla="*/ 399098 h 1580197"/>
                    <a:gd name="connsiteX16" fmla="*/ 488633 w 940118"/>
                    <a:gd name="connsiteY16" fmla="*/ 400050 h 1580197"/>
                    <a:gd name="connsiteX17" fmla="*/ 422910 w 940118"/>
                    <a:gd name="connsiteY17" fmla="*/ 482918 h 1580197"/>
                    <a:gd name="connsiteX18" fmla="*/ 422910 w 940118"/>
                    <a:gd name="connsiteY18" fmla="*/ 483870 h 1580197"/>
                    <a:gd name="connsiteX19" fmla="*/ 367665 w 940118"/>
                    <a:gd name="connsiteY19" fmla="*/ 572453 h 1580197"/>
                    <a:gd name="connsiteX20" fmla="*/ 368618 w 940118"/>
                    <a:gd name="connsiteY20" fmla="*/ 573405 h 1580197"/>
                    <a:gd name="connsiteX21" fmla="*/ 317183 w 940118"/>
                    <a:gd name="connsiteY21" fmla="*/ 684847 h 1580197"/>
                    <a:gd name="connsiteX22" fmla="*/ 305241 w 940118"/>
                    <a:gd name="connsiteY22" fmla="*/ 678329 h 1580197"/>
                    <a:gd name="connsiteX23" fmla="*/ 305235 w 940118"/>
                    <a:gd name="connsiteY23" fmla="*/ 678350 h 1580197"/>
                    <a:gd name="connsiteX24" fmla="*/ 317183 w 940118"/>
                    <a:gd name="connsiteY24" fmla="*/ 684847 h 1580197"/>
                    <a:gd name="connsiteX25" fmla="*/ 260985 w 940118"/>
                    <a:gd name="connsiteY25" fmla="*/ 1014413 h 1580197"/>
                    <a:gd name="connsiteX26" fmla="*/ 342900 w 940118"/>
                    <a:gd name="connsiteY26" fmla="*/ 1373505 h 1580197"/>
                    <a:gd name="connsiteX27" fmla="*/ 546735 w 940118"/>
                    <a:gd name="connsiteY27" fmla="*/ 1580197 h 1580197"/>
                    <a:gd name="connsiteX28" fmla="*/ 285750 w 940118"/>
                    <a:gd name="connsiteY28" fmla="*/ 1438275 h 1580197"/>
                    <a:gd name="connsiteX29" fmla="*/ 81915 w 940118"/>
                    <a:gd name="connsiteY29" fmla="*/ 1231583 h 1580197"/>
                    <a:gd name="connsiteX30" fmla="*/ 0 w 940118"/>
                    <a:gd name="connsiteY30" fmla="*/ 872490 h 1580197"/>
                    <a:gd name="connsiteX31" fmla="*/ 56197 w 940118"/>
                    <a:gd name="connsiteY31" fmla="*/ 542925 h 1580197"/>
                    <a:gd name="connsiteX32" fmla="*/ 62441 w 940118"/>
                    <a:gd name="connsiteY32" fmla="*/ 546321 h 1580197"/>
                    <a:gd name="connsiteX33" fmla="*/ 62617 w 940118"/>
                    <a:gd name="connsiteY33" fmla="*/ 545909 h 1580197"/>
                    <a:gd name="connsiteX34" fmla="*/ 57150 w 940118"/>
                    <a:gd name="connsiteY34" fmla="*/ 542925 h 1580197"/>
                    <a:gd name="connsiteX35" fmla="*/ 107444 w 940118"/>
                    <a:gd name="connsiteY35" fmla="*/ 431896 h 1580197"/>
                    <a:gd name="connsiteX36" fmla="*/ 106680 w 940118"/>
                    <a:gd name="connsiteY36" fmla="*/ 431483 h 1580197"/>
                    <a:gd name="connsiteX37" fmla="*/ 161925 w 940118"/>
                    <a:gd name="connsiteY37" fmla="*/ 341948 h 1580197"/>
                    <a:gd name="connsiteX38" fmla="*/ 171758 w 940118"/>
                    <a:gd name="connsiteY38" fmla="*/ 347295 h 1580197"/>
                    <a:gd name="connsiteX39" fmla="*/ 171778 w 940118"/>
                    <a:gd name="connsiteY39" fmla="*/ 347270 h 1580197"/>
                    <a:gd name="connsiteX40" fmla="*/ 161925 w 940118"/>
                    <a:gd name="connsiteY40" fmla="*/ 341948 h 1580197"/>
                    <a:gd name="connsiteX41" fmla="*/ 227648 w 940118"/>
                    <a:gd name="connsiteY41" fmla="*/ 258128 h 1580197"/>
                    <a:gd name="connsiteX42" fmla="*/ 239906 w 940118"/>
                    <a:gd name="connsiteY42" fmla="*/ 264794 h 1580197"/>
                    <a:gd name="connsiteX43" fmla="*/ 240267 w 940118"/>
                    <a:gd name="connsiteY43" fmla="*/ 264453 h 1580197"/>
                    <a:gd name="connsiteX44" fmla="*/ 228600 w 940118"/>
                    <a:gd name="connsiteY44" fmla="*/ 258128 h 1580197"/>
                    <a:gd name="connsiteX45" fmla="*/ 242888 w 940118"/>
                    <a:gd name="connsiteY45" fmla="*/ 241935 h 1580197"/>
                    <a:gd name="connsiteX46" fmla="*/ 287315 w 940118"/>
                    <a:gd name="connsiteY46" fmla="*/ 198453 h 1580197"/>
                    <a:gd name="connsiteX47" fmla="*/ 286702 w 940118"/>
                    <a:gd name="connsiteY47" fmla="*/ 198120 h 1580197"/>
                    <a:gd name="connsiteX48" fmla="*/ 359092 w 940118"/>
                    <a:gd name="connsiteY48" fmla="*/ 140970 h 1580197"/>
                    <a:gd name="connsiteX49" fmla="*/ 378434 w 940118"/>
                    <a:gd name="connsiteY49" fmla="*/ 151488 h 1580197"/>
                    <a:gd name="connsiteX50" fmla="*/ 378837 w 940118"/>
                    <a:gd name="connsiteY50" fmla="*/ 151226 h 1580197"/>
                    <a:gd name="connsiteX51" fmla="*/ 360045 w 940118"/>
                    <a:gd name="connsiteY51" fmla="*/ 140970 h 1580197"/>
                    <a:gd name="connsiteX52" fmla="*/ 486263 w 940118"/>
                    <a:gd name="connsiteY52" fmla="*/ 68845 h 1580197"/>
                    <a:gd name="connsiteX53" fmla="*/ 485775 w 940118"/>
                    <a:gd name="connsiteY53" fmla="*/ 68580 h 1580197"/>
                    <a:gd name="connsiteX54" fmla="*/ 572452 w 940118"/>
                    <a:gd name="connsiteY54" fmla="*/ 32385 h 1580197"/>
                    <a:gd name="connsiteX55" fmla="*/ 595123 w 940118"/>
                    <a:gd name="connsiteY55" fmla="*/ 44713 h 1580197"/>
                    <a:gd name="connsiteX56" fmla="*/ 595672 w 940118"/>
                    <a:gd name="connsiteY56" fmla="*/ 44538 h 1580197"/>
                    <a:gd name="connsiteX57" fmla="*/ 573405 w 940118"/>
                    <a:gd name="connsiteY57" fmla="*/ 32385 h 1580197"/>
                    <a:gd name="connsiteX58" fmla="*/ 679133 w 940118"/>
                    <a:gd name="connsiteY58" fmla="*/ 0 h 1580197"/>
                    <a:gd name="connsiteX0" fmla="*/ 812750 w 940118"/>
                    <a:gd name="connsiteY0" fmla="*/ 163017 h 1580197"/>
                    <a:gd name="connsiteX1" fmla="*/ 812706 w 940118"/>
                    <a:gd name="connsiteY1" fmla="*/ 163034 h 1580197"/>
                    <a:gd name="connsiteX2" fmla="*/ 832937 w 940118"/>
                    <a:gd name="connsiteY2" fmla="*/ 174035 h 1580197"/>
                    <a:gd name="connsiteX3" fmla="*/ 812750 w 940118"/>
                    <a:gd name="connsiteY3" fmla="*/ 163017 h 1580197"/>
                    <a:gd name="connsiteX4" fmla="*/ 679133 w 940118"/>
                    <a:gd name="connsiteY4" fmla="*/ 0 h 1580197"/>
                    <a:gd name="connsiteX5" fmla="*/ 940118 w 940118"/>
                    <a:gd name="connsiteY5" fmla="*/ 140970 h 1580197"/>
                    <a:gd name="connsiteX6" fmla="*/ 833438 w 940118"/>
                    <a:gd name="connsiteY6" fmla="*/ 174308 h 1580197"/>
                    <a:gd name="connsiteX7" fmla="*/ 747299 w 940118"/>
                    <a:gd name="connsiteY7" fmla="*/ 210278 h 1580197"/>
                    <a:gd name="connsiteX8" fmla="*/ 747713 w 940118"/>
                    <a:gd name="connsiteY8" fmla="*/ 210503 h 1580197"/>
                    <a:gd name="connsiteX9" fmla="*/ 620078 w 940118"/>
                    <a:gd name="connsiteY9" fmla="*/ 282893 h 1580197"/>
                    <a:gd name="connsiteX10" fmla="*/ 620077 w 940118"/>
                    <a:gd name="connsiteY10" fmla="*/ 282893 h 1580197"/>
                    <a:gd name="connsiteX11" fmla="*/ 548076 w 940118"/>
                    <a:gd name="connsiteY11" fmla="*/ 339736 h 1580197"/>
                    <a:gd name="connsiteX12" fmla="*/ 548640 w 940118"/>
                    <a:gd name="connsiteY12" fmla="*/ 340043 h 1580197"/>
                    <a:gd name="connsiteX13" fmla="*/ 503873 w 940118"/>
                    <a:gd name="connsiteY13" fmla="*/ 383858 h 1580197"/>
                    <a:gd name="connsiteX14" fmla="*/ 488633 w 940118"/>
                    <a:gd name="connsiteY14" fmla="*/ 399098 h 1580197"/>
                    <a:gd name="connsiteX15" fmla="*/ 488633 w 940118"/>
                    <a:gd name="connsiteY15" fmla="*/ 400050 h 1580197"/>
                    <a:gd name="connsiteX16" fmla="*/ 422910 w 940118"/>
                    <a:gd name="connsiteY16" fmla="*/ 482918 h 1580197"/>
                    <a:gd name="connsiteX17" fmla="*/ 422910 w 940118"/>
                    <a:gd name="connsiteY17" fmla="*/ 483870 h 1580197"/>
                    <a:gd name="connsiteX18" fmla="*/ 367665 w 940118"/>
                    <a:gd name="connsiteY18" fmla="*/ 572453 h 1580197"/>
                    <a:gd name="connsiteX19" fmla="*/ 368618 w 940118"/>
                    <a:gd name="connsiteY19" fmla="*/ 573405 h 1580197"/>
                    <a:gd name="connsiteX20" fmla="*/ 317183 w 940118"/>
                    <a:gd name="connsiteY20" fmla="*/ 684847 h 1580197"/>
                    <a:gd name="connsiteX21" fmla="*/ 305241 w 940118"/>
                    <a:gd name="connsiteY21" fmla="*/ 678329 h 1580197"/>
                    <a:gd name="connsiteX22" fmla="*/ 305235 w 940118"/>
                    <a:gd name="connsiteY22" fmla="*/ 678350 h 1580197"/>
                    <a:gd name="connsiteX23" fmla="*/ 317183 w 940118"/>
                    <a:gd name="connsiteY23" fmla="*/ 684847 h 1580197"/>
                    <a:gd name="connsiteX24" fmla="*/ 260985 w 940118"/>
                    <a:gd name="connsiteY24" fmla="*/ 1014413 h 1580197"/>
                    <a:gd name="connsiteX25" fmla="*/ 342900 w 940118"/>
                    <a:gd name="connsiteY25" fmla="*/ 1373505 h 1580197"/>
                    <a:gd name="connsiteX26" fmla="*/ 546735 w 940118"/>
                    <a:gd name="connsiteY26" fmla="*/ 1580197 h 1580197"/>
                    <a:gd name="connsiteX27" fmla="*/ 285750 w 940118"/>
                    <a:gd name="connsiteY27" fmla="*/ 1438275 h 1580197"/>
                    <a:gd name="connsiteX28" fmla="*/ 81915 w 940118"/>
                    <a:gd name="connsiteY28" fmla="*/ 1231583 h 1580197"/>
                    <a:gd name="connsiteX29" fmla="*/ 0 w 940118"/>
                    <a:gd name="connsiteY29" fmla="*/ 872490 h 1580197"/>
                    <a:gd name="connsiteX30" fmla="*/ 56197 w 940118"/>
                    <a:gd name="connsiteY30" fmla="*/ 542925 h 1580197"/>
                    <a:gd name="connsiteX31" fmla="*/ 62441 w 940118"/>
                    <a:gd name="connsiteY31" fmla="*/ 546321 h 1580197"/>
                    <a:gd name="connsiteX32" fmla="*/ 62617 w 940118"/>
                    <a:gd name="connsiteY32" fmla="*/ 545909 h 1580197"/>
                    <a:gd name="connsiteX33" fmla="*/ 57150 w 940118"/>
                    <a:gd name="connsiteY33" fmla="*/ 542925 h 1580197"/>
                    <a:gd name="connsiteX34" fmla="*/ 107444 w 940118"/>
                    <a:gd name="connsiteY34" fmla="*/ 431896 h 1580197"/>
                    <a:gd name="connsiteX35" fmla="*/ 106680 w 940118"/>
                    <a:gd name="connsiteY35" fmla="*/ 431483 h 1580197"/>
                    <a:gd name="connsiteX36" fmla="*/ 161925 w 940118"/>
                    <a:gd name="connsiteY36" fmla="*/ 341948 h 1580197"/>
                    <a:gd name="connsiteX37" fmla="*/ 171758 w 940118"/>
                    <a:gd name="connsiteY37" fmla="*/ 347295 h 1580197"/>
                    <a:gd name="connsiteX38" fmla="*/ 171778 w 940118"/>
                    <a:gd name="connsiteY38" fmla="*/ 347270 h 1580197"/>
                    <a:gd name="connsiteX39" fmla="*/ 161925 w 940118"/>
                    <a:gd name="connsiteY39" fmla="*/ 341948 h 1580197"/>
                    <a:gd name="connsiteX40" fmla="*/ 227648 w 940118"/>
                    <a:gd name="connsiteY40" fmla="*/ 258128 h 1580197"/>
                    <a:gd name="connsiteX41" fmla="*/ 239906 w 940118"/>
                    <a:gd name="connsiteY41" fmla="*/ 264794 h 1580197"/>
                    <a:gd name="connsiteX42" fmla="*/ 240267 w 940118"/>
                    <a:gd name="connsiteY42" fmla="*/ 264453 h 1580197"/>
                    <a:gd name="connsiteX43" fmla="*/ 228600 w 940118"/>
                    <a:gd name="connsiteY43" fmla="*/ 258128 h 1580197"/>
                    <a:gd name="connsiteX44" fmla="*/ 242888 w 940118"/>
                    <a:gd name="connsiteY44" fmla="*/ 241935 h 1580197"/>
                    <a:gd name="connsiteX45" fmla="*/ 287315 w 940118"/>
                    <a:gd name="connsiteY45" fmla="*/ 198453 h 1580197"/>
                    <a:gd name="connsiteX46" fmla="*/ 286702 w 940118"/>
                    <a:gd name="connsiteY46" fmla="*/ 198120 h 1580197"/>
                    <a:gd name="connsiteX47" fmla="*/ 359092 w 940118"/>
                    <a:gd name="connsiteY47" fmla="*/ 140970 h 1580197"/>
                    <a:gd name="connsiteX48" fmla="*/ 378434 w 940118"/>
                    <a:gd name="connsiteY48" fmla="*/ 151488 h 1580197"/>
                    <a:gd name="connsiteX49" fmla="*/ 378837 w 940118"/>
                    <a:gd name="connsiteY49" fmla="*/ 151226 h 1580197"/>
                    <a:gd name="connsiteX50" fmla="*/ 360045 w 940118"/>
                    <a:gd name="connsiteY50" fmla="*/ 140970 h 1580197"/>
                    <a:gd name="connsiteX51" fmla="*/ 486263 w 940118"/>
                    <a:gd name="connsiteY51" fmla="*/ 68845 h 1580197"/>
                    <a:gd name="connsiteX52" fmla="*/ 485775 w 940118"/>
                    <a:gd name="connsiteY52" fmla="*/ 68580 h 1580197"/>
                    <a:gd name="connsiteX53" fmla="*/ 572452 w 940118"/>
                    <a:gd name="connsiteY53" fmla="*/ 32385 h 1580197"/>
                    <a:gd name="connsiteX54" fmla="*/ 595123 w 940118"/>
                    <a:gd name="connsiteY54" fmla="*/ 44713 h 1580197"/>
                    <a:gd name="connsiteX55" fmla="*/ 595672 w 940118"/>
                    <a:gd name="connsiteY55" fmla="*/ 44538 h 1580197"/>
                    <a:gd name="connsiteX56" fmla="*/ 573405 w 940118"/>
                    <a:gd name="connsiteY56" fmla="*/ 32385 h 1580197"/>
                    <a:gd name="connsiteX57" fmla="*/ 679133 w 940118"/>
                    <a:gd name="connsiteY57" fmla="*/ 0 h 1580197"/>
                    <a:gd name="connsiteX0" fmla="*/ 812750 w 940118"/>
                    <a:gd name="connsiteY0" fmla="*/ 163017 h 1580197"/>
                    <a:gd name="connsiteX1" fmla="*/ 812706 w 940118"/>
                    <a:gd name="connsiteY1" fmla="*/ 163034 h 1580197"/>
                    <a:gd name="connsiteX2" fmla="*/ 832937 w 940118"/>
                    <a:gd name="connsiteY2" fmla="*/ 174035 h 1580197"/>
                    <a:gd name="connsiteX3" fmla="*/ 812750 w 940118"/>
                    <a:gd name="connsiteY3" fmla="*/ 163017 h 1580197"/>
                    <a:gd name="connsiteX4" fmla="*/ 679133 w 940118"/>
                    <a:gd name="connsiteY4" fmla="*/ 0 h 1580197"/>
                    <a:gd name="connsiteX5" fmla="*/ 940118 w 940118"/>
                    <a:gd name="connsiteY5" fmla="*/ 140970 h 1580197"/>
                    <a:gd name="connsiteX6" fmla="*/ 747299 w 940118"/>
                    <a:gd name="connsiteY6" fmla="*/ 210278 h 1580197"/>
                    <a:gd name="connsiteX7" fmla="*/ 747713 w 940118"/>
                    <a:gd name="connsiteY7" fmla="*/ 210503 h 1580197"/>
                    <a:gd name="connsiteX8" fmla="*/ 620078 w 940118"/>
                    <a:gd name="connsiteY8" fmla="*/ 282893 h 1580197"/>
                    <a:gd name="connsiteX9" fmla="*/ 620077 w 940118"/>
                    <a:gd name="connsiteY9" fmla="*/ 282893 h 1580197"/>
                    <a:gd name="connsiteX10" fmla="*/ 548076 w 940118"/>
                    <a:gd name="connsiteY10" fmla="*/ 339736 h 1580197"/>
                    <a:gd name="connsiteX11" fmla="*/ 548640 w 940118"/>
                    <a:gd name="connsiteY11" fmla="*/ 340043 h 1580197"/>
                    <a:gd name="connsiteX12" fmla="*/ 503873 w 940118"/>
                    <a:gd name="connsiteY12" fmla="*/ 383858 h 1580197"/>
                    <a:gd name="connsiteX13" fmla="*/ 488633 w 940118"/>
                    <a:gd name="connsiteY13" fmla="*/ 399098 h 1580197"/>
                    <a:gd name="connsiteX14" fmla="*/ 488633 w 940118"/>
                    <a:gd name="connsiteY14" fmla="*/ 400050 h 1580197"/>
                    <a:gd name="connsiteX15" fmla="*/ 422910 w 940118"/>
                    <a:gd name="connsiteY15" fmla="*/ 482918 h 1580197"/>
                    <a:gd name="connsiteX16" fmla="*/ 422910 w 940118"/>
                    <a:gd name="connsiteY16" fmla="*/ 483870 h 1580197"/>
                    <a:gd name="connsiteX17" fmla="*/ 367665 w 940118"/>
                    <a:gd name="connsiteY17" fmla="*/ 572453 h 1580197"/>
                    <a:gd name="connsiteX18" fmla="*/ 368618 w 940118"/>
                    <a:gd name="connsiteY18" fmla="*/ 573405 h 1580197"/>
                    <a:gd name="connsiteX19" fmla="*/ 317183 w 940118"/>
                    <a:gd name="connsiteY19" fmla="*/ 684847 h 1580197"/>
                    <a:gd name="connsiteX20" fmla="*/ 305241 w 940118"/>
                    <a:gd name="connsiteY20" fmla="*/ 678329 h 1580197"/>
                    <a:gd name="connsiteX21" fmla="*/ 305235 w 940118"/>
                    <a:gd name="connsiteY21" fmla="*/ 678350 h 1580197"/>
                    <a:gd name="connsiteX22" fmla="*/ 317183 w 940118"/>
                    <a:gd name="connsiteY22" fmla="*/ 684847 h 1580197"/>
                    <a:gd name="connsiteX23" fmla="*/ 260985 w 940118"/>
                    <a:gd name="connsiteY23" fmla="*/ 1014413 h 1580197"/>
                    <a:gd name="connsiteX24" fmla="*/ 342900 w 940118"/>
                    <a:gd name="connsiteY24" fmla="*/ 1373505 h 1580197"/>
                    <a:gd name="connsiteX25" fmla="*/ 546735 w 940118"/>
                    <a:gd name="connsiteY25" fmla="*/ 1580197 h 1580197"/>
                    <a:gd name="connsiteX26" fmla="*/ 285750 w 940118"/>
                    <a:gd name="connsiteY26" fmla="*/ 1438275 h 1580197"/>
                    <a:gd name="connsiteX27" fmla="*/ 81915 w 940118"/>
                    <a:gd name="connsiteY27" fmla="*/ 1231583 h 1580197"/>
                    <a:gd name="connsiteX28" fmla="*/ 0 w 940118"/>
                    <a:gd name="connsiteY28" fmla="*/ 872490 h 1580197"/>
                    <a:gd name="connsiteX29" fmla="*/ 56197 w 940118"/>
                    <a:gd name="connsiteY29" fmla="*/ 542925 h 1580197"/>
                    <a:gd name="connsiteX30" fmla="*/ 62441 w 940118"/>
                    <a:gd name="connsiteY30" fmla="*/ 546321 h 1580197"/>
                    <a:gd name="connsiteX31" fmla="*/ 62617 w 940118"/>
                    <a:gd name="connsiteY31" fmla="*/ 545909 h 1580197"/>
                    <a:gd name="connsiteX32" fmla="*/ 57150 w 940118"/>
                    <a:gd name="connsiteY32" fmla="*/ 542925 h 1580197"/>
                    <a:gd name="connsiteX33" fmla="*/ 107444 w 940118"/>
                    <a:gd name="connsiteY33" fmla="*/ 431896 h 1580197"/>
                    <a:gd name="connsiteX34" fmla="*/ 106680 w 940118"/>
                    <a:gd name="connsiteY34" fmla="*/ 431483 h 1580197"/>
                    <a:gd name="connsiteX35" fmla="*/ 161925 w 940118"/>
                    <a:gd name="connsiteY35" fmla="*/ 341948 h 1580197"/>
                    <a:gd name="connsiteX36" fmla="*/ 171758 w 940118"/>
                    <a:gd name="connsiteY36" fmla="*/ 347295 h 1580197"/>
                    <a:gd name="connsiteX37" fmla="*/ 171778 w 940118"/>
                    <a:gd name="connsiteY37" fmla="*/ 347270 h 1580197"/>
                    <a:gd name="connsiteX38" fmla="*/ 161925 w 940118"/>
                    <a:gd name="connsiteY38" fmla="*/ 341948 h 1580197"/>
                    <a:gd name="connsiteX39" fmla="*/ 227648 w 940118"/>
                    <a:gd name="connsiteY39" fmla="*/ 258128 h 1580197"/>
                    <a:gd name="connsiteX40" fmla="*/ 239906 w 940118"/>
                    <a:gd name="connsiteY40" fmla="*/ 264794 h 1580197"/>
                    <a:gd name="connsiteX41" fmla="*/ 240267 w 940118"/>
                    <a:gd name="connsiteY41" fmla="*/ 264453 h 1580197"/>
                    <a:gd name="connsiteX42" fmla="*/ 228600 w 940118"/>
                    <a:gd name="connsiteY42" fmla="*/ 258128 h 1580197"/>
                    <a:gd name="connsiteX43" fmla="*/ 242888 w 940118"/>
                    <a:gd name="connsiteY43" fmla="*/ 241935 h 1580197"/>
                    <a:gd name="connsiteX44" fmla="*/ 287315 w 940118"/>
                    <a:gd name="connsiteY44" fmla="*/ 198453 h 1580197"/>
                    <a:gd name="connsiteX45" fmla="*/ 286702 w 940118"/>
                    <a:gd name="connsiteY45" fmla="*/ 198120 h 1580197"/>
                    <a:gd name="connsiteX46" fmla="*/ 359092 w 940118"/>
                    <a:gd name="connsiteY46" fmla="*/ 140970 h 1580197"/>
                    <a:gd name="connsiteX47" fmla="*/ 378434 w 940118"/>
                    <a:gd name="connsiteY47" fmla="*/ 151488 h 1580197"/>
                    <a:gd name="connsiteX48" fmla="*/ 378837 w 940118"/>
                    <a:gd name="connsiteY48" fmla="*/ 151226 h 1580197"/>
                    <a:gd name="connsiteX49" fmla="*/ 360045 w 940118"/>
                    <a:gd name="connsiteY49" fmla="*/ 140970 h 1580197"/>
                    <a:gd name="connsiteX50" fmla="*/ 486263 w 940118"/>
                    <a:gd name="connsiteY50" fmla="*/ 68845 h 1580197"/>
                    <a:gd name="connsiteX51" fmla="*/ 485775 w 940118"/>
                    <a:gd name="connsiteY51" fmla="*/ 68580 h 1580197"/>
                    <a:gd name="connsiteX52" fmla="*/ 572452 w 940118"/>
                    <a:gd name="connsiteY52" fmla="*/ 32385 h 1580197"/>
                    <a:gd name="connsiteX53" fmla="*/ 595123 w 940118"/>
                    <a:gd name="connsiteY53" fmla="*/ 44713 h 1580197"/>
                    <a:gd name="connsiteX54" fmla="*/ 595672 w 940118"/>
                    <a:gd name="connsiteY54" fmla="*/ 44538 h 1580197"/>
                    <a:gd name="connsiteX55" fmla="*/ 573405 w 940118"/>
                    <a:gd name="connsiteY55" fmla="*/ 32385 h 1580197"/>
                    <a:gd name="connsiteX56" fmla="*/ 679133 w 940118"/>
                    <a:gd name="connsiteY56" fmla="*/ 0 h 1580197"/>
                    <a:gd name="connsiteX0" fmla="*/ 832937 w 940118"/>
                    <a:gd name="connsiteY0" fmla="*/ 174035 h 1580197"/>
                    <a:gd name="connsiteX1" fmla="*/ 812706 w 940118"/>
                    <a:gd name="connsiteY1" fmla="*/ 163034 h 1580197"/>
                    <a:gd name="connsiteX2" fmla="*/ 832937 w 940118"/>
                    <a:gd name="connsiteY2" fmla="*/ 174035 h 1580197"/>
                    <a:gd name="connsiteX3" fmla="*/ 679133 w 940118"/>
                    <a:gd name="connsiteY3" fmla="*/ 0 h 1580197"/>
                    <a:gd name="connsiteX4" fmla="*/ 940118 w 940118"/>
                    <a:gd name="connsiteY4" fmla="*/ 140970 h 1580197"/>
                    <a:gd name="connsiteX5" fmla="*/ 747299 w 940118"/>
                    <a:gd name="connsiteY5" fmla="*/ 210278 h 1580197"/>
                    <a:gd name="connsiteX6" fmla="*/ 747713 w 940118"/>
                    <a:gd name="connsiteY6" fmla="*/ 210503 h 1580197"/>
                    <a:gd name="connsiteX7" fmla="*/ 620078 w 940118"/>
                    <a:gd name="connsiteY7" fmla="*/ 282893 h 1580197"/>
                    <a:gd name="connsiteX8" fmla="*/ 620077 w 940118"/>
                    <a:gd name="connsiteY8" fmla="*/ 282893 h 1580197"/>
                    <a:gd name="connsiteX9" fmla="*/ 548076 w 940118"/>
                    <a:gd name="connsiteY9" fmla="*/ 339736 h 1580197"/>
                    <a:gd name="connsiteX10" fmla="*/ 548640 w 940118"/>
                    <a:gd name="connsiteY10" fmla="*/ 340043 h 1580197"/>
                    <a:gd name="connsiteX11" fmla="*/ 503873 w 940118"/>
                    <a:gd name="connsiteY11" fmla="*/ 383858 h 1580197"/>
                    <a:gd name="connsiteX12" fmla="*/ 488633 w 940118"/>
                    <a:gd name="connsiteY12" fmla="*/ 399098 h 1580197"/>
                    <a:gd name="connsiteX13" fmla="*/ 488633 w 940118"/>
                    <a:gd name="connsiteY13" fmla="*/ 400050 h 1580197"/>
                    <a:gd name="connsiteX14" fmla="*/ 422910 w 940118"/>
                    <a:gd name="connsiteY14" fmla="*/ 482918 h 1580197"/>
                    <a:gd name="connsiteX15" fmla="*/ 422910 w 940118"/>
                    <a:gd name="connsiteY15" fmla="*/ 483870 h 1580197"/>
                    <a:gd name="connsiteX16" fmla="*/ 367665 w 940118"/>
                    <a:gd name="connsiteY16" fmla="*/ 572453 h 1580197"/>
                    <a:gd name="connsiteX17" fmla="*/ 368618 w 940118"/>
                    <a:gd name="connsiteY17" fmla="*/ 573405 h 1580197"/>
                    <a:gd name="connsiteX18" fmla="*/ 317183 w 940118"/>
                    <a:gd name="connsiteY18" fmla="*/ 684847 h 1580197"/>
                    <a:gd name="connsiteX19" fmla="*/ 305241 w 940118"/>
                    <a:gd name="connsiteY19" fmla="*/ 678329 h 1580197"/>
                    <a:gd name="connsiteX20" fmla="*/ 305235 w 940118"/>
                    <a:gd name="connsiteY20" fmla="*/ 678350 h 1580197"/>
                    <a:gd name="connsiteX21" fmla="*/ 317183 w 940118"/>
                    <a:gd name="connsiteY21" fmla="*/ 684847 h 1580197"/>
                    <a:gd name="connsiteX22" fmla="*/ 260985 w 940118"/>
                    <a:gd name="connsiteY22" fmla="*/ 1014413 h 1580197"/>
                    <a:gd name="connsiteX23" fmla="*/ 342900 w 940118"/>
                    <a:gd name="connsiteY23" fmla="*/ 1373505 h 1580197"/>
                    <a:gd name="connsiteX24" fmla="*/ 546735 w 940118"/>
                    <a:gd name="connsiteY24" fmla="*/ 1580197 h 1580197"/>
                    <a:gd name="connsiteX25" fmla="*/ 285750 w 940118"/>
                    <a:gd name="connsiteY25" fmla="*/ 1438275 h 1580197"/>
                    <a:gd name="connsiteX26" fmla="*/ 81915 w 940118"/>
                    <a:gd name="connsiteY26" fmla="*/ 1231583 h 1580197"/>
                    <a:gd name="connsiteX27" fmla="*/ 0 w 940118"/>
                    <a:gd name="connsiteY27" fmla="*/ 872490 h 1580197"/>
                    <a:gd name="connsiteX28" fmla="*/ 56197 w 940118"/>
                    <a:gd name="connsiteY28" fmla="*/ 542925 h 1580197"/>
                    <a:gd name="connsiteX29" fmla="*/ 62441 w 940118"/>
                    <a:gd name="connsiteY29" fmla="*/ 546321 h 1580197"/>
                    <a:gd name="connsiteX30" fmla="*/ 62617 w 940118"/>
                    <a:gd name="connsiteY30" fmla="*/ 545909 h 1580197"/>
                    <a:gd name="connsiteX31" fmla="*/ 57150 w 940118"/>
                    <a:gd name="connsiteY31" fmla="*/ 542925 h 1580197"/>
                    <a:gd name="connsiteX32" fmla="*/ 107444 w 940118"/>
                    <a:gd name="connsiteY32" fmla="*/ 431896 h 1580197"/>
                    <a:gd name="connsiteX33" fmla="*/ 106680 w 940118"/>
                    <a:gd name="connsiteY33" fmla="*/ 431483 h 1580197"/>
                    <a:gd name="connsiteX34" fmla="*/ 161925 w 940118"/>
                    <a:gd name="connsiteY34" fmla="*/ 341948 h 1580197"/>
                    <a:gd name="connsiteX35" fmla="*/ 171758 w 940118"/>
                    <a:gd name="connsiteY35" fmla="*/ 347295 h 1580197"/>
                    <a:gd name="connsiteX36" fmla="*/ 171778 w 940118"/>
                    <a:gd name="connsiteY36" fmla="*/ 347270 h 1580197"/>
                    <a:gd name="connsiteX37" fmla="*/ 161925 w 940118"/>
                    <a:gd name="connsiteY37" fmla="*/ 341948 h 1580197"/>
                    <a:gd name="connsiteX38" fmla="*/ 227648 w 940118"/>
                    <a:gd name="connsiteY38" fmla="*/ 258128 h 1580197"/>
                    <a:gd name="connsiteX39" fmla="*/ 239906 w 940118"/>
                    <a:gd name="connsiteY39" fmla="*/ 264794 h 1580197"/>
                    <a:gd name="connsiteX40" fmla="*/ 240267 w 940118"/>
                    <a:gd name="connsiteY40" fmla="*/ 264453 h 1580197"/>
                    <a:gd name="connsiteX41" fmla="*/ 228600 w 940118"/>
                    <a:gd name="connsiteY41" fmla="*/ 258128 h 1580197"/>
                    <a:gd name="connsiteX42" fmla="*/ 242888 w 940118"/>
                    <a:gd name="connsiteY42" fmla="*/ 241935 h 1580197"/>
                    <a:gd name="connsiteX43" fmla="*/ 287315 w 940118"/>
                    <a:gd name="connsiteY43" fmla="*/ 198453 h 1580197"/>
                    <a:gd name="connsiteX44" fmla="*/ 286702 w 940118"/>
                    <a:gd name="connsiteY44" fmla="*/ 198120 h 1580197"/>
                    <a:gd name="connsiteX45" fmla="*/ 359092 w 940118"/>
                    <a:gd name="connsiteY45" fmla="*/ 140970 h 1580197"/>
                    <a:gd name="connsiteX46" fmla="*/ 378434 w 940118"/>
                    <a:gd name="connsiteY46" fmla="*/ 151488 h 1580197"/>
                    <a:gd name="connsiteX47" fmla="*/ 378837 w 940118"/>
                    <a:gd name="connsiteY47" fmla="*/ 151226 h 1580197"/>
                    <a:gd name="connsiteX48" fmla="*/ 360045 w 940118"/>
                    <a:gd name="connsiteY48" fmla="*/ 140970 h 1580197"/>
                    <a:gd name="connsiteX49" fmla="*/ 486263 w 940118"/>
                    <a:gd name="connsiteY49" fmla="*/ 68845 h 1580197"/>
                    <a:gd name="connsiteX50" fmla="*/ 485775 w 940118"/>
                    <a:gd name="connsiteY50" fmla="*/ 68580 h 1580197"/>
                    <a:gd name="connsiteX51" fmla="*/ 572452 w 940118"/>
                    <a:gd name="connsiteY51" fmla="*/ 32385 h 1580197"/>
                    <a:gd name="connsiteX52" fmla="*/ 595123 w 940118"/>
                    <a:gd name="connsiteY52" fmla="*/ 44713 h 1580197"/>
                    <a:gd name="connsiteX53" fmla="*/ 595672 w 940118"/>
                    <a:gd name="connsiteY53" fmla="*/ 44538 h 1580197"/>
                    <a:gd name="connsiteX54" fmla="*/ 573405 w 940118"/>
                    <a:gd name="connsiteY54" fmla="*/ 32385 h 1580197"/>
                    <a:gd name="connsiteX55" fmla="*/ 679133 w 940118"/>
                    <a:gd name="connsiteY55" fmla="*/ 0 h 1580197"/>
                    <a:gd name="connsiteX0" fmla="*/ 679133 w 940118"/>
                    <a:gd name="connsiteY0" fmla="*/ 0 h 1580197"/>
                    <a:gd name="connsiteX1" fmla="*/ 940118 w 940118"/>
                    <a:gd name="connsiteY1" fmla="*/ 140970 h 1580197"/>
                    <a:gd name="connsiteX2" fmla="*/ 747299 w 940118"/>
                    <a:gd name="connsiteY2" fmla="*/ 210278 h 1580197"/>
                    <a:gd name="connsiteX3" fmla="*/ 747713 w 940118"/>
                    <a:gd name="connsiteY3" fmla="*/ 210503 h 1580197"/>
                    <a:gd name="connsiteX4" fmla="*/ 620078 w 940118"/>
                    <a:gd name="connsiteY4" fmla="*/ 282893 h 1580197"/>
                    <a:gd name="connsiteX5" fmla="*/ 620077 w 940118"/>
                    <a:gd name="connsiteY5" fmla="*/ 282893 h 1580197"/>
                    <a:gd name="connsiteX6" fmla="*/ 548076 w 940118"/>
                    <a:gd name="connsiteY6" fmla="*/ 339736 h 1580197"/>
                    <a:gd name="connsiteX7" fmla="*/ 548640 w 940118"/>
                    <a:gd name="connsiteY7" fmla="*/ 340043 h 1580197"/>
                    <a:gd name="connsiteX8" fmla="*/ 503873 w 940118"/>
                    <a:gd name="connsiteY8" fmla="*/ 383858 h 1580197"/>
                    <a:gd name="connsiteX9" fmla="*/ 488633 w 940118"/>
                    <a:gd name="connsiteY9" fmla="*/ 399098 h 1580197"/>
                    <a:gd name="connsiteX10" fmla="*/ 488633 w 940118"/>
                    <a:gd name="connsiteY10" fmla="*/ 400050 h 1580197"/>
                    <a:gd name="connsiteX11" fmla="*/ 422910 w 940118"/>
                    <a:gd name="connsiteY11" fmla="*/ 482918 h 1580197"/>
                    <a:gd name="connsiteX12" fmla="*/ 422910 w 940118"/>
                    <a:gd name="connsiteY12" fmla="*/ 483870 h 1580197"/>
                    <a:gd name="connsiteX13" fmla="*/ 367665 w 940118"/>
                    <a:gd name="connsiteY13" fmla="*/ 572453 h 1580197"/>
                    <a:gd name="connsiteX14" fmla="*/ 368618 w 940118"/>
                    <a:gd name="connsiteY14" fmla="*/ 573405 h 1580197"/>
                    <a:gd name="connsiteX15" fmla="*/ 317183 w 940118"/>
                    <a:gd name="connsiteY15" fmla="*/ 684847 h 1580197"/>
                    <a:gd name="connsiteX16" fmla="*/ 305241 w 940118"/>
                    <a:gd name="connsiteY16" fmla="*/ 678329 h 1580197"/>
                    <a:gd name="connsiteX17" fmla="*/ 305235 w 940118"/>
                    <a:gd name="connsiteY17" fmla="*/ 678350 h 1580197"/>
                    <a:gd name="connsiteX18" fmla="*/ 317183 w 940118"/>
                    <a:gd name="connsiteY18" fmla="*/ 684847 h 1580197"/>
                    <a:gd name="connsiteX19" fmla="*/ 260985 w 940118"/>
                    <a:gd name="connsiteY19" fmla="*/ 1014413 h 1580197"/>
                    <a:gd name="connsiteX20" fmla="*/ 342900 w 940118"/>
                    <a:gd name="connsiteY20" fmla="*/ 1373505 h 1580197"/>
                    <a:gd name="connsiteX21" fmla="*/ 546735 w 940118"/>
                    <a:gd name="connsiteY21" fmla="*/ 1580197 h 1580197"/>
                    <a:gd name="connsiteX22" fmla="*/ 285750 w 940118"/>
                    <a:gd name="connsiteY22" fmla="*/ 1438275 h 1580197"/>
                    <a:gd name="connsiteX23" fmla="*/ 81915 w 940118"/>
                    <a:gd name="connsiteY23" fmla="*/ 1231583 h 1580197"/>
                    <a:gd name="connsiteX24" fmla="*/ 0 w 940118"/>
                    <a:gd name="connsiteY24" fmla="*/ 872490 h 1580197"/>
                    <a:gd name="connsiteX25" fmla="*/ 56197 w 940118"/>
                    <a:gd name="connsiteY25" fmla="*/ 542925 h 1580197"/>
                    <a:gd name="connsiteX26" fmla="*/ 62441 w 940118"/>
                    <a:gd name="connsiteY26" fmla="*/ 546321 h 1580197"/>
                    <a:gd name="connsiteX27" fmla="*/ 62617 w 940118"/>
                    <a:gd name="connsiteY27" fmla="*/ 545909 h 1580197"/>
                    <a:gd name="connsiteX28" fmla="*/ 57150 w 940118"/>
                    <a:gd name="connsiteY28" fmla="*/ 542925 h 1580197"/>
                    <a:gd name="connsiteX29" fmla="*/ 107444 w 940118"/>
                    <a:gd name="connsiteY29" fmla="*/ 431896 h 1580197"/>
                    <a:gd name="connsiteX30" fmla="*/ 106680 w 940118"/>
                    <a:gd name="connsiteY30" fmla="*/ 431483 h 1580197"/>
                    <a:gd name="connsiteX31" fmla="*/ 161925 w 940118"/>
                    <a:gd name="connsiteY31" fmla="*/ 341948 h 1580197"/>
                    <a:gd name="connsiteX32" fmla="*/ 171758 w 940118"/>
                    <a:gd name="connsiteY32" fmla="*/ 347295 h 1580197"/>
                    <a:gd name="connsiteX33" fmla="*/ 171778 w 940118"/>
                    <a:gd name="connsiteY33" fmla="*/ 347270 h 1580197"/>
                    <a:gd name="connsiteX34" fmla="*/ 161925 w 940118"/>
                    <a:gd name="connsiteY34" fmla="*/ 341948 h 1580197"/>
                    <a:gd name="connsiteX35" fmla="*/ 227648 w 940118"/>
                    <a:gd name="connsiteY35" fmla="*/ 258128 h 1580197"/>
                    <a:gd name="connsiteX36" fmla="*/ 239906 w 940118"/>
                    <a:gd name="connsiteY36" fmla="*/ 264794 h 1580197"/>
                    <a:gd name="connsiteX37" fmla="*/ 240267 w 940118"/>
                    <a:gd name="connsiteY37" fmla="*/ 264453 h 1580197"/>
                    <a:gd name="connsiteX38" fmla="*/ 228600 w 940118"/>
                    <a:gd name="connsiteY38" fmla="*/ 258128 h 1580197"/>
                    <a:gd name="connsiteX39" fmla="*/ 242888 w 940118"/>
                    <a:gd name="connsiteY39" fmla="*/ 241935 h 1580197"/>
                    <a:gd name="connsiteX40" fmla="*/ 287315 w 940118"/>
                    <a:gd name="connsiteY40" fmla="*/ 198453 h 1580197"/>
                    <a:gd name="connsiteX41" fmla="*/ 286702 w 940118"/>
                    <a:gd name="connsiteY41" fmla="*/ 198120 h 1580197"/>
                    <a:gd name="connsiteX42" fmla="*/ 359092 w 940118"/>
                    <a:gd name="connsiteY42" fmla="*/ 140970 h 1580197"/>
                    <a:gd name="connsiteX43" fmla="*/ 378434 w 940118"/>
                    <a:gd name="connsiteY43" fmla="*/ 151488 h 1580197"/>
                    <a:gd name="connsiteX44" fmla="*/ 378837 w 940118"/>
                    <a:gd name="connsiteY44" fmla="*/ 151226 h 1580197"/>
                    <a:gd name="connsiteX45" fmla="*/ 360045 w 940118"/>
                    <a:gd name="connsiteY45" fmla="*/ 140970 h 1580197"/>
                    <a:gd name="connsiteX46" fmla="*/ 486263 w 940118"/>
                    <a:gd name="connsiteY46" fmla="*/ 68845 h 1580197"/>
                    <a:gd name="connsiteX47" fmla="*/ 485775 w 940118"/>
                    <a:gd name="connsiteY47" fmla="*/ 68580 h 1580197"/>
                    <a:gd name="connsiteX48" fmla="*/ 572452 w 940118"/>
                    <a:gd name="connsiteY48" fmla="*/ 32385 h 1580197"/>
                    <a:gd name="connsiteX49" fmla="*/ 595123 w 940118"/>
                    <a:gd name="connsiteY49" fmla="*/ 44713 h 1580197"/>
                    <a:gd name="connsiteX50" fmla="*/ 595672 w 940118"/>
                    <a:gd name="connsiteY50" fmla="*/ 44538 h 1580197"/>
                    <a:gd name="connsiteX51" fmla="*/ 573405 w 940118"/>
                    <a:gd name="connsiteY51" fmla="*/ 32385 h 1580197"/>
                    <a:gd name="connsiteX52" fmla="*/ 679133 w 940118"/>
                    <a:gd name="connsiteY52" fmla="*/ 0 h 1580197"/>
                    <a:gd name="connsiteX0" fmla="*/ 679133 w 940118"/>
                    <a:gd name="connsiteY0" fmla="*/ 0 h 1580197"/>
                    <a:gd name="connsiteX1" fmla="*/ 940118 w 940118"/>
                    <a:gd name="connsiteY1" fmla="*/ 140970 h 1580197"/>
                    <a:gd name="connsiteX2" fmla="*/ 747299 w 940118"/>
                    <a:gd name="connsiteY2" fmla="*/ 210278 h 1580197"/>
                    <a:gd name="connsiteX3" fmla="*/ 747713 w 940118"/>
                    <a:gd name="connsiteY3" fmla="*/ 210503 h 1580197"/>
                    <a:gd name="connsiteX4" fmla="*/ 620078 w 940118"/>
                    <a:gd name="connsiteY4" fmla="*/ 282893 h 1580197"/>
                    <a:gd name="connsiteX5" fmla="*/ 620077 w 940118"/>
                    <a:gd name="connsiteY5" fmla="*/ 282893 h 1580197"/>
                    <a:gd name="connsiteX6" fmla="*/ 548076 w 940118"/>
                    <a:gd name="connsiteY6" fmla="*/ 339736 h 1580197"/>
                    <a:gd name="connsiteX7" fmla="*/ 548640 w 940118"/>
                    <a:gd name="connsiteY7" fmla="*/ 340043 h 1580197"/>
                    <a:gd name="connsiteX8" fmla="*/ 503873 w 940118"/>
                    <a:gd name="connsiteY8" fmla="*/ 383858 h 1580197"/>
                    <a:gd name="connsiteX9" fmla="*/ 488633 w 940118"/>
                    <a:gd name="connsiteY9" fmla="*/ 399098 h 1580197"/>
                    <a:gd name="connsiteX10" fmla="*/ 488633 w 940118"/>
                    <a:gd name="connsiteY10" fmla="*/ 400050 h 1580197"/>
                    <a:gd name="connsiteX11" fmla="*/ 422910 w 940118"/>
                    <a:gd name="connsiteY11" fmla="*/ 482918 h 1580197"/>
                    <a:gd name="connsiteX12" fmla="*/ 422910 w 940118"/>
                    <a:gd name="connsiteY12" fmla="*/ 483870 h 1580197"/>
                    <a:gd name="connsiteX13" fmla="*/ 367665 w 940118"/>
                    <a:gd name="connsiteY13" fmla="*/ 572453 h 1580197"/>
                    <a:gd name="connsiteX14" fmla="*/ 368618 w 940118"/>
                    <a:gd name="connsiteY14" fmla="*/ 573405 h 1580197"/>
                    <a:gd name="connsiteX15" fmla="*/ 317183 w 940118"/>
                    <a:gd name="connsiteY15" fmla="*/ 684847 h 1580197"/>
                    <a:gd name="connsiteX16" fmla="*/ 305241 w 940118"/>
                    <a:gd name="connsiteY16" fmla="*/ 678329 h 1580197"/>
                    <a:gd name="connsiteX17" fmla="*/ 305235 w 940118"/>
                    <a:gd name="connsiteY17" fmla="*/ 678350 h 1580197"/>
                    <a:gd name="connsiteX18" fmla="*/ 317183 w 940118"/>
                    <a:gd name="connsiteY18" fmla="*/ 684847 h 1580197"/>
                    <a:gd name="connsiteX19" fmla="*/ 260985 w 940118"/>
                    <a:gd name="connsiteY19" fmla="*/ 1014413 h 1580197"/>
                    <a:gd name="connsiteX20" fmla="*/ 342900 w 940118"/>
                    <a:gd name="connsiteY20" fmla="*/ 1373505 h 1580197"/>
                    <a:gd name="connsiteX21" fmla="*/ 546735 w 940118"/>
                    <a:gd name="connsiteY21" fmla="*/ 1580197 h 1580197"/>
                    <a:gd name="connsiteX22" fmla="*/ 285750 w 940118"/>
                    <a:gd name="connsiteY22" fmla="*/ 1438275 h 1580197"/>
                    <a:gd name="connsiteX23" fmla="*/ 81915 w 940118"/>
                    <a:gd name="connsiteY23" fmla="*/ 1231583 h 1580197"/>
                    <a:gd name="connsiteX24" fmla="*/ 0 w 940118"/>
                    <a:gd name="connsiteY24" fmla="*/ 872490 h 1580197"/>
                    <a:gd name="connsiteX25" fmla="*/ 56197 w 940118"/>
                    <a:gd name="connsiteY25" fmla="*/ 542925 h 1580197"/>
                    <a:gd name="connsiteX26" fmla="*/ 62441 w 940118"/>
                    <a:gd name="connsiteY26" fmla="*/ 546321 h 1580197"/>
                    <a:gd name="connsiteX27" fmla="*/ 62617 w 940118"/>
                    <a:gd name="connsiteY27" fmla="*/ 545909 h 1580197"/>
                    <a:gd name="connsiteX28" fmla="*/ 57150 w 940118"/>
                    <a:gd name="connsiteY28" fmla="*/ 542925 h 1580197"/>
                    <a:gd name="connsiteX29" fmla="*/ 107444 w 940118"/>
                    <a:gd name="connsiteY29" fmla="*/ 431896 h 1580197"/>
                    <a:gd name="connsiteX30" fmla="*/ 106680 w 940118"/>
                    <a:gd name="connsiteY30" fmla="*/ 431483 h 1580197"/>
                    <a:gd name="connsiteX31" fmla="*/ 161925 w 940118"/>
                    <a:gd name="connsiteY31" fmla="*/ 341948 h 1580197"/>
                    <a:gd name="connsiteX32" fmla="*/ 171758 w 940118"/>
                    <a:gd name="connsiteY32" fmla="*/ 347295 h 1580197"/>
                    <a:gd name="connsiteX33" fmla="*/ 171778 w 940118"/>
                    <a:gd name="connsiteY33" fmla="*/ 347270 h 1580197"/>
                    <a:gd name="connsiteX34" fmla="*/ 161925 w 940118"/>
                    <a:gd name="connsiteY34" fmla="*/ 341948 h 1580197"/>
                    <a:gd name="connsiteX35" fmla="*/ 227648 w 940118"/>
                    <a:gd name="connsiteY35" fmla="*/ 258128 h 1580197"/>
                    <a:gd name="connsiteX36" fmla="*/ 239906 w 940118"/>
                    <a:gd name="connsiteY36" fmla="*/ 264794 h 1580197"/>
                    <a:gd name="connsiteX37" fmla="*/ 240267 w 940118"/>
                    <a:gd name="connsiteY37" fmla="*/ 264453 h 1580197"/>
                    <a:gd name="connsiteX38" fmla="*/ 228600 w 940118"/>
                    <a:gd name="connsiteY38" fmla="*/ 258128 h 1580197"/>
                    <a:gd name="connsiteX39" fmla="*/ 242888 w 940118"/>
                    <a:gd name="connsiteY39" fmla="*/ 241935 h 1580197"/>
                    <a:gd name="connsiteX40" fmla="*/ 287315 w 940118"/>
                    <a:gd name="connsiteY40" fmla="*/ 198453 h 1580197"/>
                    <a:gd name="connsiteX41" fmla="*/ 286702 w 940118"/>
                    <a:gd name="connsiteY41" fmla="*/ 198120 h 1580197"/>
                    <a:gd name="connsiteX42" fmla="*/ 359092 w 940118"/>
                    <a:gd name="connsiteY42" fmla="*/ 140970 h 1580197"/>
                    <a:gd name="connsiteX43" fmla="*/ 378434 w 940118"/>
                    <a:gd name="connsiteY43" fmla="*/ 151488 h 1580197"/>
                    <a:gd name="connsiteX44" fmla="*/ 378837 w 940118"/>
                    <a:gd name="connsiteY44" fmla="*/ 151226 h 1580197"/>
                    <a:gd name="connsiteX45" fmla="*/ 360045 w 940118"/>
                    <a:gd name="connsiteY45" fmla="*/ 140970 h 1580197"/>
                    <a:gd name="connsiteX46" fmla="*/ 486263 w 940118"/>
                    <a:gd name="connsiteY46" fmla="*/ 68845 h 1580197"/>
                    <a:gd name="connsiteX47" fmla="*/ 485775 w 940118"/>
                    <a:gd name="connsiteY47" fmla="*/ 68580 h 1580197"/>
                    <a:gd name="connsiteX48" fmla="*/ 572452 w 940118"/>
                    <a:gd name="connsiteY48" fmla="*/ 32385 h 1580197"/>
                    <a:gd name="connsiteX49" fmla="*/ 595123 w 940118"/>
                    <a:gd name="connsiteY49" fmla="*/ 44713 h 1580197"/>
                    <a:gd name="connsiteX50" fmla="*/ 573405 w 940118"/>
                    <a:gd name="connsiteY50" fmla="*/ 32385 h 1580197"/>
                    <a:gd name="connsiteX51" fmla="*/ 679133 w 940118"/>
                    <a:gd name="connsiteY51" fmla="*/ 0 h 1580197"/>
                    <a:gd name="connsiteX0" fmla="*/ 679133 w 940118"/>
                    <a:gd name="connsiteY0" fmla="*/ 0 h 1580197"/>
                    <a:gd name="connsiteX1" fmla="*/ 940118 w 940118"/>
                    <a:gd name="connsiteY1" fmla="*/ 140970 h 1580197"/>
                    <a:gd name="connsiteX2" fmla="*/ 747299 w 940118"/>
                    <a:gd name="connsiteY2" fmla="*/ 210278 h 1580197"/>
                    <a:gd name="connsiteX3" fmla="*/ 747713 w 940118"/>
                    <a:gd name="connsiteY3" fmla="*/ 210503 h 1580197"/>
                    <a:gd name="connsiteX4" fmla="*/ 620078 w 940118"/>
                    <a:gd name="connsiteY4" fmla="*/ 282893 h 1580197"/>
                    <a:gd name="connsiteX5" fmla="*/ 620077 w 940118"/>
                    <a:gd name="connsiteY5" fmla="*/ 282893 h 1580197"/>
                    <a:gd name="connsiteX6" fmla="*/ 548076 w 940118"/>
                    <a:gd name="connsiteY6" fmla="*/ 339736 h 1580197"/>
                    <a:gd name="connsiteX7" fmla="*/ 548640 w 940118"/>
                    <a:gd name="connsiteY7" fmla="*/ 340043 h 1580197"/>
                    <a:gd name="connsiteX8" fmla="*/ 503873 w 940118"/>
                    <a:gd name="connsiteY8" fmla="*/ 383858 h 1580197"/>
                    <a:gd name="connsiteX9" fmla="*/ 488633 w 940118"/>
                    <a:gd name="connsiteY9" fmla="*/ 399098 h 1580197"/>
                    <a:gd name="connsiteX10" fmla="*/ 488633 w 940118"/>
                    <a:gd name="connsiteY10" fmla="*/ 400050 h 1580197"/>
                    <a:gd name="connsiteX11" fmla="*/ 422910 w 940118"/>
                    <a:gd name="connsiteY11" fmla="*/ 482918 h 1580197"/>
                    <a:gd name="connsiteX12" fmla="*/ 422910 w 940118"/>
                    <a:gd name="connsiteY12" fmla="*/ 483870 h 1580197"/>
                    <a:gd name="connsiteX13" fmla="*/ 367665 w 940118"/>
                    <a:gd name="connsiteY13" fmla="*/ 572453 h 1580197"/>
                    <a:gd name="connsiteX14" fmla="*/ 368618 w 940118"/>
                    <a:gd name="connsiteY14" fmla="*/ 573405 h 1580197"/>
                    <a:gd name="connsiteX15" fmla="*/ 317183 w 940118"/>
                    <a:gd name="connsiteY15" fmla="*/ 684847 h 1580197"/>
                    <a:gd name="connsiteX16" fmla="*/ 305241 w 940118"/>
                    <a:gd name="connsiteY16" fmla="*/ 678329 h 1580197"/>
                    <a:gd name="connsiteX17" fmla="*/ 305235 w 940118"/>
                    <a:gd name="connsiteY17" fmla="*/ 678350 h 1580197"/>
                    <a:gd name="connsiteX18" fmla="*/ 317183 w 940118"/>
                    <a:gd name="connsiteY18" fmla="*/ 684847 h 1580197"/>
                    <a:gd name="connsiteX19" fmla="*/ 260985 w 940118"/>
                    <a:gd name="connsiteY19" fmla="*/ 1014413 h 1580197"/>
                    <a:gd name="connsiteX20" fmla="*/ 342900 w 940118"/>
                    <a:gd name="connsiteY20" fmla="*/ 1373505 h 1580197"/>
                    <a:gd name="connsiteX21" fmla="*/ 546735 w 940118"/>
                    <a:gd name="connsiteY21" fmla="*/ 1580197 h 1580197"/>
                    <a:gd name="connsiteX22" fmla="*/ 285750 w 940118"/>
                    <a:gd name="connsiteY22" fmla="*/ 1438275 h 1580197"/>
                    <a:gd name="connsiteX23" fmla="*/ 81915 w 940118"/>
                    <a:gd name="connsiteY23" fmla="*/ 1231583 h 1580197"/>
                    <a:gd name="connsiteX24" fmla="*/ 0 w 940118"/>
                    <a:gd name="connsiteY24" fmla="*/ 872490 h 1580197"/>
                    <a:gd name="connsiteX25" fmla="*/ 56197 w 940118"/>
                    <a:gd name="connsiteY25" fmla="*/ 542925 h 1580197"/>
                    <a:gd name="connsiteX26" fmla="*/ 62441 w 940118"/>
                    <a:gd name="connsiteY26" fmla="*/ 546321 h 1580197"/>
                    <a:gd name="connsiteX27" fmla="*/ 62617 w 940118"/>
                    <a:gd name="connsiteY27" fmla="*/ 545909 h 1580197"/>
                    <a:gd name="connsiteX28" fmla="*/ 57150 w 940118"/>
                    <a:gd name="connsiteY28" fmla="*/ 542925 h 1580197"/>
                    <a:gd name="connsiteX29" fmla="*/ 107444 w 940118"/>
                    <a:gd name="connsiteY29" fmla="*/ 431896 h 1580197"/>
                    <a:gd name="connsiteX30" fmla="*/ 106680 w 940118"/>
                    <a:gd name="connsiteY30" fmla="*/ 431483 h 1580197"/>
                    <a:gd name="connsiteX31" fmla="*/ 161925 w 940118"/>
                    <a:gd name="connsiteY31" fmla="*/ 341948 h 1580197"/>
                    <a:gd name="connsiteX32" fmla="*/ 171758 w 940118"/>
                    <a:gd name="connsiteY32" fmla="*/ 347295 h 1580197"/>
                    <a:gd name="connsiteX33" fmla="*/ 171778 w 940118"/>
                    <a:gd name="connsiteY33" fmla="*/ 347270 h 1580197"/>
                    <a:gd name="connsiteX34" fmla="*/ 161925 w 940118"/>
                    <a:gd name="connsiteY34" fmla="*/ 341948 h 1580197"/>
                    <a:gd name="connsiteX35" fmla="*/ 227648 w 940118"/>
                    <a:gd name="connsiteY35" fmla="*/ 258128 h 1580197"/>
                    <a:gd name="connsiteX36" fmla="*/ 239906 w 940118"/>
                    <a:gd name="connsiteY36" fmla="*/ 264794 h 1580197"/>
                    <a:gd name="connsiteX37" fmla="*/ 240267 w 940118"/>
                    <a:gd name="connsiteY37" fmla="*/ 264453 h 1580197"/>
                    <a:gd name="connsiteX38" fmla="*/ 228600 w 940118"/>
                    <a:gd name="connsiteY38" fmla="*/ 258128 h 1580197"/>
                    <a:gd name="connsiteX39" fmla="*/ 242888 w 940118"/>
                    <a:gd name="connsiteY39" fmla="*/ 241935 h 1580197"/>
                    <a:gd name="connsiteX40" fmla="*/ 287315 w 940118"/>
                    <a:gd name="connsiteY40" fmla="*/ 198453 h 1580197"/>
                    <a:gd name="connsiteX41" fmla="*/ 286702 w 940118"/>
                    <a:gd name="connsiteY41" fmla="*/ 198120 h 1580197"/>
                    <a:gd name="connsiteX42" fmla="*/ 359092 w 940118"/>
                    <a:gd name="connsiteY42" fmla="*/ 140970 h 1580197"/>
                    <a:gd name="connsiteX43" fmla="*/ 378434 w 940118"/>
                    <a:gd name="connsiteY43" fmla="*/ 151488 h 1580197"/>
                    <a:gd name="connsiteX44" fmla="*/ 378837 w 940118"/>
                    <a:gd name="connsiteY44" fmla="*/ 151226 h 1580197"/>
                    <a:gd name="connsiteX45" fmla="*/ 486263 w 940118"/>
                    <a:gd name="connsiteY45" fmla="*/ 68845 h 1580197"/>
                    <a:gd name="connsiteX46" fmla="*/ 485775 w 940118"/>
                    <a:gd name="connsiteY46" fmla="*/ 68580 h 1580197"/>
                    <a:gd name="connsiteX47" fmla="*/ 572452 w 940118"/>
                    <a:gd name="connsiteY47" fmla="*/ 32385 h 1580197"/>
                    <a:gd name="connsiteX48" fmla="*/ 595123 w 940118"/>
                    <a:gd name="connsiteY48" fmla="*/ 44713 h 1580197"/>
                    <a:gd name="connsiteX49" fmla="*/ 573405 w 940118"/>
                    <a:gd name="connsiteY49" fmla="*/ 32385 h 1580197"/>
                    <a:gd name="connsiteX50" fmla="*/ 679133 w 940118"/>
                    <a:gd name="connsiteY50" fmla="*/ 0 h 1580197"/>
                    <a:gd name="connsiteX0" fmla="*/ 679133 w 940118"/>
                    <a:gd name="connsiteY0" fmla="*/ 0 h 1580197"/>
                    <a:gd name="connsiteX1" fmla="*/ 940118 w 940118"/>
                    <a:gd name="connsiteY1" fmla="*/ 140970 h 1580197"/>
                    <a:gd name="connsiteX2" fmla="*/ 747299 w 940118"/>
                    <a:gd name="connsiteY2" fmla="*/ 210278 h 1580197"/>
                    <a:gd name="connsiteX3" fmla="*/ 747713 w 940118"/>
                    <a:gd name="connsiteY3" fmla="*/ 210503 h 1580197"/>
                    <a:gd name="connsiteX4" fmla="*/ 620078 w 940118"/>
                    <a:gd name="connsiteY4" fmla="*/ 282893 h 1580197"/>
                    <a:gd name="connsiteX5" fmla="*/ 620077 w 940118"/>
                    <a:gd name="connsiteY5" fmla="*/ 282893 h 1580197"/>
                    <a:gd name="connsiteX6" fmla="*/ 548076 w 940118"/>
                    <a:gd name="connsiteY6" fmla="*/ 339736 h 1580197"/>
                    <a:gd name="connsiteX7" fmla="*/ 548640 w 940118"/>
                    <a:gd name="connsiteY7" fmla="*/ 340043 h 1580197"/>
                    <a:gd name="connsiteX8" fmla="*/ 503873 w 940118"/>
                    <a:gd name="connsiteY8" fmla="*/ 383858 h 1580197"/>
                    <a:gd name="connsiteX9" fmla="*/ 488633 w 940118"/>
                    <a:gd name="connsiteY9" fmla="*/ 399098 h 1580197"/>
                    <a:gd name="connsiteX10" fmla="*/ 488633 w 940118"/>
                    <a:gd name="connsiteY10" fmla="*/ 400050 h 1580197"/>
                    <a:gd name="connsiteX11" fmla="*/ 422910 w 940118"/>
                    <a:gd name="connsiteY11" fmla="*/ 482918 h 1580197"/>
                    <a:gd name="connsiteX12" fmla="*/ 422910 w 940118"/>
                    <a:gd name="connsiteY12" fmla="*/ 483870 h 1580197"/>
                    <a:gd name="connsiteX13" fmla="*/ 367665 w 940118"/>
                    <a:gd name="connsiteY13" fmla="*/ 572453 h 1580197"/>
                    <a:gd name="connsiteX14" fmla="*/ 368618 w 940118"/>
                    <a:gd name="connsiteY14" fmla="*/ 573405 h 1580197"/>
                    <a:gd name="connsiteX15" fmla="*/ 317183 w 940118"/>
                    <a:gd name="connsiteY15" fmla="*/ 684847 h 1580197"/>
                    <a:gd name="connsiteX16" fmla="*/ 305241 w 940118"/>
                    <a:gd name="connsiteY16" fmla="*/ 678329 h 1580197"/>
                    <a:gd name="connsiteX17" fmla="*/ 305235 w 940118"/>
                    <a:gd name="connsiteY17" fmla="*/ 678350 h 1580197"/>
                    <a:gd name="connsiteX18" fmla="*/ 317183 w 940118"/>
                    <a:gd name="connsiteY18" fmla="*/ 684847 h 1580197"/>
                    <a:gd name="connsiteX19" fmla="*/ 260985 w 940118"/>
                    <a:gd name="connsiteY19" fmla="*/ 1014413 h 1580197"/>
                    <a:gd name="connsiteX20" fmla="*/ 342900 w 940118"/>
                    <a:gd name="connsiteY20" fmla="*/ 1373505 h 1580197"/>
                    <a:gd name="connsiteX21" fmla="*/ 546735 w 940118"/>
                    <a:gd name="connsiteY21" fmla="*/ 1580197 h 1580197"/>
                    <a:gd name="connsiteX22" fmla="*/ 285750 w 940118"/>
                    <a:gd name="connsiteY22" fmla="*/ 1438275 h 1580197"/>
                    <a:gd name="connsiteX23" fmla="*/ 81915 w 940118"/>
                    <a:gd name="connsiteY23" fmla="*/ 1231583 h 1580197"/>
                    <a:gd name="connsiteX24" fmla="*/ 0 w 940118"/>
                    <a:gd name="connsiteY24" fmla="*/ 872490 h 1580197"/>
                    <a:gd name="connsiteX25" fmla="*/ 56197 w 940118"/>
                    <a:gd name="connsiteY25" fmla="*/ 542925 h 1580197"/>
                    <a:gd name="connsiteX26" fmla="*/ 62441 w 940118"/>
                    <a:gd name="connsiteY26" fmla="*/ 546321 h 1580197"/>
                    <a:gd name="connsiteX27" fmla="*/ 62617 w 940118"/>
                    <a:gd name="connsiteY27" fmla="*/ 545909 h 1580197"/>
                    <a:gd name="connsiteX28" fmla="*/ 57150 w 940118"/>
                    <a:gd name="connsiteY28" fmla="*/ 542925 h 1580197"/>
                    <a:gd name="connsiteX29" fmla="*/ 107444 w 940118"/>
                    <a:gd name="connsiteY29" fmla="*/ 431896 h 1580197"/>
                    <a:gd name="connsiteX30" fmla="*/ 106680 w 940118"/>
                    <a:gd name="connsiteY30" fmla="*/ 431483 h 1580197"/>
                    <a:gd name="connsiteX31" fmla="*/ 161925 w 940118"/>
                    <a:gd name="connsiteY31" fmla="*/ 341948 h 1580197"/>
                    <a:gd name="connsiteX32" fmla="*/ 171758 w 940118"/>
                    <a:gd name="connsiteY32" fmla="*/ 347295 h 1580197"/>
                    <a:gd name="connsiteX33" fmla="*/ 171778 w 940118"/>
                    <a:gd name="connsiteY33" fmla="*/ 347270 h 1580197"/>
                    <a:gd name="connsiteX34" fmla="*/ 161925 w 940118"/>
                    <a:gd name="connsiteY34" fmla="*/ 341948 h 1580197"/>
                    <a:gd name="connsiteX35" fmla="*/ 227648 w 940118"/>
                    <a:gd name="connsiteY35" fmla="*/ 258128 h 1580197"/>
                    <a:gd name="connsiteX36" fmla="*/ 239906 w 940118"/>
                    <a:gd name="connsiteY36" fmla="*/ 264794 h 1580197"/>
                    <a:gd name="connsiteX37" fmla="*/ 240267 w 940118"/>
                    <a:gd name="connsiteY37" fmla="*/ 264453 h 1580197"/>
                    <a:gd name="connsiteX38" fmla="*/ 228600 w 940118"/>
                    <a:gd name="connsiteY38" fmla="*/ 258128 h 1580197"/>
                    <a:gd name="connsiteX39" fmla="*/ 242888 w 940118"/>
                    <a:gd name="connsiteY39" fmla="*/ 241935 h 1580197"/>
                    <a:gd name="connsiteX40" fmla="*/ 287315 w 940118"/>
                    <a:gd name="connsiteY40" fmla="*/ 198453 h 1580197"/>
                    <a:gd name="connsiteX41" fmla="*/ 286702 w 940118"/>
                    <a:gd name="connsiteY41" fmla="*/ 198120 h 1580197"/>
                    <a:gd name="connsiteX42" fmla="*/ 359092 w 940118"/>
                    <a:gd name="connsiteY42" fmla="*/ 140970 h 1580197"/>
                    <a:gd name="connsiteX43" fmla="*/ 378434 w 940118"/>
                    <a:gd name="connsiteY43" fmla="*/ 151488 h 1580197"/>
                    <a:gd name="connsiteX44" fmla="*/ 486263 w 940118"/>
                    <a:gd name="connsiteY44" fmla="*/ 68845 h 1580197"/>
                    <a:gd name="connsiteX45" fmla="*/ 485775 w 940118"/>
                    <a:gd name="connsiteY45" fmla="*/ 68580 h 1580197"/>
                    <a:gd name="connsiteX46" fmla="*/ 572452 w 940118"/>
                    <a:gd name="connsiteY46" fmla="*/ 32385 h 1580197"/>
                    <a:gd name="connsiteX47" fmla="*/ 595123 w 940118"/>
                    <a:gd name="connsiteY47" fmla="*/ 44713 h 1580197"/>
                    <a:gd name="connsiteX48" fmla="*/ 573405 w 940118"/>
                    <a:gd name="connsiteY48" fmla="*/ 32385 h 1580197"/>
                    <a:gd name="connsiteX49" fmla="*/ 679133 w 940118"/>
                    <a:gd name="connsiteY49" fmla="*/ 0 h 1580197"/>
                    <a:gd name="connsiteX0" fmla="*/ 679133 w 940118"/>
                    <a:gd name="connsiteY0" fmla="*/ 0 h 1580197"/>
                    <a:gd name="connsiteX1" fmla="*/ 940118 w 940118"/>
                    <a:gd name="connsiteY1" fmla="*/ 140970 h 1580197"/>
                    <a:gd name="connsiteX2" fmla="*/ 747299 w 940118"/>
                    <a:gd name="connsiteY2" fmla="*/ 210278 h 1580197"/>
                    <a:gd name="connsiteX3" fmla="*/ 747713 w 940118"/>
                    <a:gd name="connsiteY3" fmla="*/ 210503 h 1580197"/>
                    <a:gd name="connsiteX4" fmla="*/ 620078 w 940118"/>
                    <a:gd name="connsiteY4" fmla="*/ 282893 h 1580197"/>
                    <a:gd name="connsiteX5" fmla="*/ 620077 w 940118"/>
                    <a:gd name="connsiteY5" fmla="*/ 282893 h 1580197"/>
                    <a:gd name="connsiteX6" fmla="*/ 548076 w 940118"/>
                    <a:gd name="connsiteY6" fmla="*/ 339736 h 1580197"/>
                    <a:gd name="connsiteX7" fmla="*/ 548640 w 940118"/>
                    <a:gd name="connsiteY7" fmla="*/ 340043 h 1580197"/>
                    <a:gd name="connsiteX8" fmla="*/ 503873 w 940118"/>
                    <a:gd name="connsiteY8" fmla="*/ 383858 h 1580197"/>
                    <a:gd name="connsiteX9" fmla="*/ 488633 w 940118"/>
                    <a:gd name="connsiteY9" fmla="*/ 399098 h 1580197"/>
                    <a:gd name="connsiteX10" fmla="*/ 488633 w 940118"/>
                    <a:gd name="connsiteY10" fmla="*/ 400050 h 1580197"/>
                    <a:gd name="connsiteX11" fmla="*/ 422910 w 940118"/>
                    <a:gd name="connsiteY11" fmla="*/ 482918 h 1580197"/>
                    <a:gd name="connsiteX12" fmla="*/ 422910 w 940118"/>
                    <a:gd name="connsiteY12" fmla="*/ 483870 h 1580197"/>
                    <a:gd name="connsiteX13" fmla="*/ 367665 w 940118"/>
                    <a:gd name="connsiteY13" fmla="*/ 572453 h 1580197"/>
                    <a:gd name="connsiteX14" fmla="*/ 368618 w 940118"/>
                    <a:gd name="connsiteY14" fmla="*/ 573405 h 1580197"/>
                    <a:gd name="connsiteX15" fmla="*/ 317183 w 940118"/>
                    <a:gd name="connsiteY15" fmla="*/ 684847 h 1580197"/>
                    <a:gd name="connsiteX16" fmla="*/ 305241 w 940118"/>
                    <a:gd name="connsiteY16" fmla="*/ 678329 h 1580197"/>
                    <a:gd name="connsiteX17" fmla="*/ 305235 w 940118"/>
                    <a:gd name="connsiteY17" fmla="*/ 678350 h 1580197"/>
                    <a:gd name="connsiteX18" fmla="*/ 317183 w 940118"/>
                    <a:gd name="connsiteY18" fmla="*/ 684847 h 1580197"/>
                    <a:gd name="connsiteX19" fmla="*/ 260985 w 940118"/>
                    <a:gd name="connsiteY19" fmla="*/ 1014413 h 1580197"/>
                    <a:gd name="connsiteX20" fmla="*/ 342900 w 940118"/>
                    <a:gd name="connsiteY20" fmla="*/ 1373505 h 1580197"/>
                    <a:gd name="connsiteX21" fmla="*/ 546735 w 940118"/>
                    <a:gd name="connsiteY21" fmla="*/ 1580197 h 1580197"/>
                    <a:gd name="connsiteX22" fmla="*/ 285750 w 940118"/>
                    <a:gd name="connsiteY22" fmla="*/ 1438275 h 1580197"/>
                    <a:gd name="connsiteX23" fmla="*/ 81915 w 940118"/>
                    <a:gd name="connsiteY23" fmla="*/ 1231583 h 1580197"/>
                    <a:gd name="connsiteX24" fmla="*/ 0 w 940118"/>
                    <a:gd name="connsiteY24" fmla="*/ 872490 h 1580197"/>
                    <a:gd name="connsiteX25" fmla="*/ 56197 w 940118"/>
                    <a:gd name="connsiteY25" fmla="*/ 542925 h 1580197"/>
                    <a:gd name="connsiteX26" fmla="*/ 62441 w 940118"/>
                    <a:gd name="connsiteY26" fmla="*/ 546321 h 1580197"/>
                    <a:gd name="connsiteX27" fmla="*/ 62617 w 940118"/>
                    <a:gd name="connsiteY27" fmla="*/ 545909 h 1580197"/>
                    <a:gd name="connsiteX28" fmla="*/ 57150 w 940118"/>
                    <a:gd name="connsiteY28" fmla="*/ 542925 h 1580197"/>
                    <a:gd name="connsiteX29" fmla="*/ 107444 w 940118"/>
                    <a:gd name="connsiteY29" fmla="*/ 431896 h 1580197"/>
                    <a:gd name="connsiteX30" fmla="*/ 106680 w 940118"/>
                    <a:gd name="connsiteY30" fmla="*/ 431483 h 1580197"/>
                    <a:gd name="connsiteX31" fmla="*/ 161925 w 940118"/>
                    <a:gd name="connsiteY31" fmla="*/ 341948 h 1580197"/>
                    <a:gd name="connsiteX32" fmla="*/ 171758 w 940118"/>
                    <a:gd name="connsiteY32" fmla="*/ 347295 h 1580197"/>
                    <a:gd name="connsiteX33" fmla="*/ 171778 w 940118"/>
                    <a:gd name="connsiteY33" fmla="*/ 347270 h 1580197"/>
                    <a:gd name="connsiteX34" fmla="*/ 161925 w 940118"/>
                    <a:gd name="connsiteY34" fmla="*/ 341948 h 1580197"/>
                    <a:gd name="connsiteX35" fmla="*/ 227648 w 940118"/>
                    <a:gd name="connsiteY35" fmla="*/ 258128 h 1580197"/>
                    <a:gd name="connsiteX36" fmla="*/ 239906 w 940118"/>
                    <a:gd name="connsiteY36" fmla="*/ 264794 h 1580197"/>
                    <a:gd name="connsiteX37" fmla="*/ 240267 w 940118"/>
                    <a:gd name="connsiteY37" fmla="*/ 264453 h 1580197"/>
                    <a:gd name="connsiteX38" fmla="*/ 228600 w 940118"/>
                    <a:gd name="connsiteY38" fmla="*/ 258128 h 1580197"/>
                    <a:gd name="connsiteX39" fmla="*/ 242888 w 940118"/>
                    <a:gd name="connsiteY39" fmla="*/ 241935 h 1580197"/>
                    <a:gd name="connsiteX40" fmla="*/ 287315 w 940118"/>
                    <a:gd name="connsiteY40" fmla="*/ 198453 h 1580197"/>
                    <a:gd name="connsiteX41" fmla="*/ 286702 w 940118"/>
                    <a:gd name="connsiteY41" fmla="*/ 198120 h 1580197"/>
                    <a:gd name="connsiteX42" fmla="*/ 359092 w 940118"/>
                    <a:gd name="connsiteY42" fmla="*/ 140970 h 1580197"/>
                    <a:gd name="connsiteX43" fmla="*/ 486263 w 940118"/>
                    <a:gd name="connsiteY43" fmla="*/ 68845 h 1580197"/>
                    <a:gd name="connsiteX44" fmla="*/ 485775 w 940118"/>
                    <a:gd name="connsiteY44" fmla="*/ 68580 h 1580197"/>
                    <a:gd name="connsiteX45" fmla="*/ 572452 w 940118"/>
                    <a:gd name="connsiteY45" fmla="*/ 32385 h 1580197"/>
                    <a:gd name="connsiteX46" fmla="*/ 595123 w 940118"/>
                    <a:gd name="connsiteY46" fmla="*/ 44713 h 1580197"/>
                    <a:gd name="connsiteX47" fmla="*/ 573405 w 940118"/>
                    <a:gd name="connsiteY47" fmla="*/ 32385 h 1580197"/>
                    <a:gd name="connsiteX48" fmla="*/ 679133 w 940118"/>
                    <a:gd name="connsiteY48" fmla="*/ 0 h 1580197"/>
                    <a:gd name="connsiteX0" fmla="*/ 679133 w 940118"/>
                    <a:gd name="connsiteY0" fmla="*/ 0 h 1580197"/>
                    <a:gd name="connsiteX1" fmla="*/ 940118 w 940118"/>
                    <a:gd name="connsiteY1" fmla="*/ 140970 h 1580197"/>
                    <a:gd name="connsiteX2" fmla="*/ 747299 w 940118"/>
                    <a:gd name="connsiteY2" fmla="*/ 210278 h 1580197"/>
                    <a:gd name="connsiteX3" fmla="*/ 747713 w 940118"/>
                    <a:gd name="connsiteY3" fmla="*/ 210503 h 1580197"/>
                    <a:gd name="connsiteX4" fmla="*/ 620078 w 940118"/>
                    <a:gd name="connsiteY4" fmla="*/ 282893 h 1580197"/>
                    <a:gd name="connsiteX5" fmla="*/ 620077 w 940118"/>
                    <a:gd name="connsiteY5" fmla="*/ 282893 h 1580197"/>
                    <a:gd name="connsiteX6" fmla="*/ 548076 w 940118"/>
                    <a:gd name="connsiteY6" fmla="*/ 339736 h 1580197"/>
                    <a:gd name="connsiteX7" fmla="*/ 548640 w 940118"/>
                    <a:gd name="connsiteY7" fmla="*/ 340043 h 1580197"/>
                    <a:gd name="connsiteX8" fmla="*/ 503873 w 940118"/>
                    <a:gd name="connsiteY8" fmla="*/ 383858 h 1580197"/>
                    <a:gd name="connsiteX9" fmla="*/ 488633 w 940118"/>
                    <a:gd name="connsiteY9" fmla="*/ 399098 h 1580197"/>
                    <a:gd name="connsiteX10" fmla="*/ 488633 w 940118"/>
                    <a:gd name="connsiteY10" fmla="*/ 400050 h 1580197"/>
                    <a:gd name="connsiteX11" fmla="*/ 422910 w 940118"/>
                    <a:gd name="connsiteY11" fmla="*/ 482918 h 1580197"/>
                    <a:gd name="connsiteX12" fmla="*/ 422910 w 940118"/>
                    <a:gd name="connsiteY12" fmla="*/ 483870 h 1580197"/>
                    <a:gd name="connsiteX13" fmla="*/ 367665 w 940118"/>
                    <a:gd name="connsiteY13" fmla="*/ 572453 h 1580197"/>
                    <a:gd name="connsiteX14" fmla="*/ 368618 w 940118"/>
                    <a:gd name="connsiteY14" fmla="*/ 573405 h 1580197"/>
                    <a:gd name="connsiteX15" fmla="*/ 317183 w 940118"/>
                    <a:gd name="connsiteY15" fmla="*/ 684847 h 1580197"/>
                    <a:gd name="connsiteX16" fmla="*/ 305241 w 940118"/>
                    <a:gd name="connsiteY16" fmla="*/ 678329 h 1580197"/>
                    <a:gd name="connsiteX17" fmla="*/ 305235 w 940118"/>
                    <a:gd name="connsiteY17" fmla="*/ 678350 h 1580197"/>
                    <a:gd name="connsiteX18" fmla="*/ 317183 w 940118"/>
                    <a:gd name="connsiteY18" fmla="*/ 684847 h 1580197"/>
                    <a:gd name="connsiteX19" fmla="*/ 260985 w 940118"/>
                    <a:gd name="connsiteY19" fmla="*/ 1014413 h 1580197"/>
                    <a:gd name="connsiteX20" fmla="*/ 342900 w 940118"/>
                    <a:gd name="connsiteY20" fmla="*/ 1373505 h 1580197"/>
                    <a:gd name="connsiteX21" fmla="*/ 546735 w 940118"/>
                    <a:gd name="connsiteY21" fmla="*/ 1580197 h 1580197"/>
                    <a:gd name="connsiteX22" fmla="*/ 285750 w 940118"/>
                    <a:gd name="connsiteY22" fmla="*/ 1438275 h 1580197"/>
                    <a:gd name="connsiteX23" fmla="*/ 81915 w 940118"/>
                    <a:gd name="connsiteY23" fmla="*/ 1231583 h 1580197"/>
                    <a:gd name="connsiteX24" fmla="*/ 0 w 940118"/>
                    <a:gd name="connsiteY24" fmla="*/ 872490 h 1580197"/>
                    <a:gd name="connsiteX25" fmla="*/ 56197 w 940118"/>
                    <a:gd name="connsiteY25" fmla="*/ 542925 h 1580197"/>
                    <a:gd name="connsiteX26" fmla="*/ 62441 w 940118"/>
                    <a:gd name="connsiteY26" fmla="*/ 546321 h 1580197"/>
                    <a:gd name="connsiteX27" fmla="*/ 62617 w 940118"/>
                    <a:gd name="connsiteY27" fmla="*/ 545909 h 1580197"/>
                    <a:gd name="connsiteX28" fmla="*/ 57150 w 940118"/>
                    <a:gd name="connsiteY28" fmla="*/ 542925 h 1580197"/>
                    <a:gd name="connsiteX29" fmla="*/ 107444 w 940118"/>
                    <a:gd name="connsiteY29" fmla="*/ 431896 h 1580197"/>
                    <a:gd name="connsiteX30" fmla="*/ 106680 w 940118"/>
                    <a:gd name="connsiteY30" fmla="*/ 431483 h 1580197"/>
                    <a:gd name="connsiteX31" fmla="*/ 161925 w 940118"/>
                    <a:gd name="connsiteY31" fmla="*/ 341948 h 1580197"/>
                    <a:gd name="connsiteX32" fmla="*/ 171758 w 940118"/>
                    <a:gd name="connsiteY32" fmla="*/ 347295 h 1580197"/>
                    <a:gd name="connsiteX33" fmla="*/ 171778 w 940118"/>
                    <a:gd name="connsiteY33" fmla="*/ 347270 h 1580197"/>
                    <a:gd name="connsiteX34" fmla="*/ 161925 w 940118"/>
                    <a:gd name="connsiteY34" fmla="*/ 341948 h 1580197"/>
                    <a:gd name="connsiteX35" fmla="*/ 227648 w 940118"/>
                    <a:gd name="connsiteY35" fmla="*/ 258128 h 1580197"/>
                    <a:gd name="connsiteX36" fmla="*/ 239906 w 940118"/>
                    <a:gd name="connsiteY36" fmla="*/ 264794 h 1580197"/>
                    <a:gd name="connsiteX37" fmla="*/ 240267 w 940118"/>
                    <a:gd name="connsiteY37" fmla="*/ 264453 h 1580197"/>
                    <a:gd name="connsiteX38" fmla="*/ 228600 w 940118"/>
                    <a:gd name="connsiteY38" fmla="*/ 258128 h 1580197"/>
                    <a:gd name="connsiteX39" fmla="*/ 287315 w 940118"/>
                    <a:gd name="connsiteY39" fmla="*/ 198453 h 1580197"/>
                    <a:gd name="connsiteX40" fmla="*/ 286702 w 940118"/>
                    <a:gd name="connsiteY40" fmla="*/ 198120 h 1580197"/>
                    <a:gd name="connsiteX41" fmla="*/ 359092 w 940118"/>
                    <a:gd name="connsiteY41" fmla="*/ 140970 h 1580197"/>
                    <a:gd name="connsiteX42" fmla="*/ 486263 w 940118"/>
                    <a:gd name="connsiteY42" fmla="*/ 68845 h 1580197"/>
                    <a:gd name="connsiteX43" fmla="*/ 485775 w 940118"/>
                    <a:gd name="connsiteY43" fmla="*/ 68580 h 1580197"/>
                    <a:gd name="connsiteX44" fmla="*/ 572452 w 940118"/>
                    <a:gd name="connsiteY44" fmla="*/ 32385 h 1580197"/>
                    <a:gd name="connsiteX45" fmla="*/ 595123 w 940118"/>
                    <a:gd name="connsiteY45" fmla="*/ 44713 h 1580197"/>
                    <a:gd name="connsiteX46" fmla="*/ 573405 w 940118"/>
                    <a:gd name="connsiteY46" fmla="*/ 32385 h 1580197"/>
                    <a:gd name="connsiteX47" fmla="*/ 679133 w 940118"/>
                    <a:gd name="connsiteY47" fmla="*/ 0 h 1580197"/>
                    <a:gd name="connsiteX0" fmla="*/ 679133 w 940118"/>
                    <a:gd name="connsiteY0" fmla="*/ 0 h 1580197"/>
                    <a:gd name="connsiteX1" fmla="*/ 940118 w 940118"/>
                    <a:gd name="connsiteY1" fmla="*/ 140970 h 1580197"/>
                    <a:gd name="connsiteX2" fmla="*/ 747299 w 940118"/>
                    <a:gd name="connsiteY2" fmla="*/ 210278 h 1580197"/>
                    <a:gd name="connsiteX3" fmla="*/ 747713 w 940118"/>
                    <a:gd name="connsiteY3" fmla="*/ 210503 h 1580197"/>
                    <a:gd name="connsiteX4" fmla="*/ 620078 w 940118"/>
                    <a:gd name="connsiteY4" fmla="*/ 282893 h 1580197"/>
                    <a:gd name="connsiteX5" fmla="*/ 620077 w 940118"/>
                    <a:gd name="connsiteY5" fmla="*/ 282893 h 1580197"/>
                    <a:gd name="connsiteX6" fmla="*/ 548076 w 940118"/>
                    <a:gd name="connsiteY6" fmla="*/ 339736 h 1580197"/>
                    <a:gd name="connsiteX7" fmla="*/ 548640 w 940118"/>
                    <a:gd name="connsiteY7" fmla="*/ 340043 h 1580197"/>
                    <a:gd name="connsiteX8" fmla="*/ 503873 w 940118"/>
                    <a:gd name="connsiteY8" fmla="*/ 383858 h 1580197"/>
                    <a:gd name="connsiteX9" fmla="*/ 488633 w 940118"/>
                    <a:gd name="connsiteY9" fmla="*/ 399098 h 1580197"/>
                    <a:gd name="connsiteX10" fmla="*/ 488633 w 940118"/>
                    <a:gd name="connsiteY10" fmla="*/ 400050 h 1580197"/>
                    <a:gd name="connsiteX11" fmla="*/ 422910 w 940118"/>
                    <a:gd name="connsiteY11" fmla="*/ 482918 h 1580197"/>
                    <a:gd name="connsiteX12" fmla="*/ 422910 w 940118"/>
                    <a:gd name="connsiteY12" fmla="*/ 483870 h 1580197"/>
                    <a:gd name="connsiteX13" fmla="*/ 367665 w 940118"/>
                    <a:gd name="connsiteY13" fmla="*/ 572453 h 1580197"/>
                    <a:gd name="connsiteX14" fmla="*/ 368618 w 940118"/>
                    <a:gd name="connsiteY14" fmla="*/ 573405 h 1580197"/>
                    <a:gd name="connsiteX15" fmla="*/ 317183 w 940118"/>
                    <a:gd name="connsiteY15" fmla="*/ 684847 h 1580197"/>
                    <a:gd name="connsiteX16" fmla="*/ 305241 w 940118"/>
                    <a:gd name="connsiteY16" fmla="*/ 678329 h 1580197"/>
                    <a:gd name="connsiteX17" fmla="*/ 305235 w 940118"/>
                    <a:gd name="connsiteY17" fmla="*/ 678350 h 1580197"/>
                    <a:gd name="connsiteX18" fmla="*/ 317183 w 940118"/>
                    <a:gd name="connsiteY18" fmla="*/ 684847 h 1580197"/>
                    <a:gd name="connsiteX19" fmla="*/ 260985 w 940118"/>
                    <a:gd name="connsiteY19" fmla="*/ 1014413 h 1580197"/>
                    <a:gd name="connsiteX20" fmla="*/ 342900 w 940118"/>
                    <a:gd name="connsiteY20" fmla="*/ 1373505 h 1580197"/>
                    <a:gd name="connsiteX21" fmla="*/ 546735 w 940118"/>
                    <a:gd name="connsiteY21" fmla="*/ 1580197 h 1580197"/>
                    <a:gd name="connsiteX22" fmla="*/ 285750 w 940118"/>
                    <a:gd name="connsiteY22" fmla="*/ 1438275 h 1580197"/>
                    <a:gd name="connsiteX23" fmla="*/ 81915 w 940118"/>
                    <a:gd name="connsiteY23" fmla="*/ 1231583 h 1580197"/>
                    <a:gd name="connsiteX24" fmla="*/ 0 w 940118"/>
                    <a:gd name="connsiteY24" fmla="*/ 872490 h 1580197"/>
                    <a:gd name="connsiteX25" fmla="*/ 56197 w 940118"/>
                    <a:gd name="connsiteY25" fmla="*/ 542925 h 1580197"/>
                    <a:gd name="connsiteX26" fmla="*/ 62441 w 940118"/>
                    <a:gd name="connsiteY26" fmla="*/ 546321 h 1580197"/>
                    <a:gd name="connsiteX27" fmla="*/ 62617 w 940118"/>
                    <a:gd name="connsiteY27" fmla="*/ 545909 h 1580197"/>
                    <a:gd name="connsiteX28" fmla="*/ 57150 w 940118"/>
                    <a:gd name="connsiteY28" fmla="*/ 542925 h 1580197"/>
                    <a:gd name="connsiteX29" fmla="*/ 107444 w 940118"/>
                    <a:gd name="connsiteY29" fmla="*/ 431896 h 1580197"/>
                    <a:gd name="connsiteX30" fmla="*/ 106680 w 940118"/>
                    <a:gd name="connsiteY30" fmla="*/ 431483 h 1580197"/>
                    <a:gd name="connsiteX31" fmla="*/ 161925 w 940118"/>
                    <a:gd name="connsiteY31" fmla="*/ 341948 h 1580197"/>
                    <a:gd name="connsiteX32" fmla="*/ 171758 w 940118"/>
                    <a:gd name="connsiteY32" fmla="*/ 347295 h 1580197"/>
                    <a:gd name="connsiteX33" fmla="*/ 171778 w 940118"/>
                    <a:gd name="connsiteY33" fmla="*/ 347270 h 1580197"/>
                    <a:gd name="connsiteX34" fmla="*/ 161925 w 940118"/>
                    <a:gd name="connsiteY34" fmla="*/ 341948 h 1580197"/>
                    <a:gd name="connsiteX35" fmla="*/ 227648 w 940118"/>
                    <a:gd name="connsiteY35" fmla="*/ 258128 h 1580197"/>
                    <a:gd name="connsiteX36" fmla="*/ 239906 w 940118"/>
                    <a:gd name="connsiteY36" fmla="*/ 264794 h 1580197"/>
                    <a:gd name="connsiteX37" fmla="*/ 228600 w 940118"/>
                    <a:gd name="connsiteY37" fmla="*/ 258128 h 1580197"/>
                    <a:gd name="connsiteX38" fmla="*/ 287315 w 940118"/>
                    <a:gd name="connsiteY38" fmla="*/ 198453 h 1580197"/>
                    <a:gd name="connsiteX39" fmla="*/ 286702 w 940118"/>
                    <a:gd name="connsiteY39" fmla="*/ 198120 h 1580197"/>
                    <a:gd name="connsiteX40" fmla="*/ 359092 w 940118"/>
                    <a:gd name="connsiteY40" fmla="*/ 140970 h 1580197"/>
                    <a:gd name="connsiteX41" fmla="*/ 486263 w 940118"/>
                    <a:gd name="connsiteY41" fmla="*/ 68845 h 1580197"/>
                    <a:gd name="connsiteX42" fmla="*/ 485775 w 940118"/>
                    <a:gd name="connsiteY42" fmla="*/ 68580 h 1580197"/>
                    <a:gd name="connsiteX43" fmla="*/ 572452 w 940118"/>
                    <a:gd name="connsiteY43" fmla="*/ 32385 h 1580197"/>
                    <a:gd name="connsiteX44" fmla="*/ 595123 w 940118"/>
                    <a:gd name="connsiteY44" fmla="*/ 44713 h 1580197"/>
                    <a:gd name="connsiteX45" fmla="*/ 573405 w 940118"/>
                    <a:gd name="connsiteY45" fmla="*/ 32385 h 1580197"/>
                    <a:gd name="connsiteX46" fmla="*/ 679133 w 940118"/>
                    <a:gd name="connsiteY46" fmla="*/ 0 h 1580197"/>
                    <a:gd name="connsiteX0" fmla="*/ 679133 w 940118"/>
                    <a:gd name="connsiteY0" fmla="*/ 0 h 1580197"/>
                    <a:gd name="connsiteX1" fmla="*/ 940118 w 940118"/>
                    <a:gd name="connsiteY1" fmla="*/ 140970 h 1580197"/>
                    <a:gd name="connsiteX2" fmla="*/ 747299 w 940118"/>
                    <a:gd name="connsiteY2" fmla="*/ 210278 h 1580197"/>
                    <a:gd name="connsiteX3" fmla="*/ 747713 w 940118"/>
                    <a:gd name="connsiteY3" fmla="*/ 210503 h 1580197"/>
                    <a:gd name="connsiteX4" fmla="*/ 620078 w 940118"/>
                    <a:gd name="connsiteY4" fmla="*/ 282893 h 1580197"/>
                    <a:gd name="connsiteX5" fmla="*/ 620077 w 940118"/>
                    <a:gd name="connsiteY5" fmla="*/ 282893 h 1580197"/>
                    <a:gd name="connsiteX6" fmla="*/ 548076 w 940118"/>
                    <a:gd name="connsiteY6" fmla="*/ 339736 h 1580197"/>
                    <a:gd name="connsiteX7" fmla="*/ 548640 w 940118"/>
                    <a:gd name="connsiteY7" fmla="*/ 340043 h 1580197"/>
                    <a:gd name="connsiteX8" fmla="*/ 503873 w 940118"/>
                    <a:gd name="connsiteY8" fmla="*/ 383858 h 1580197"/>
                    <a:gd name="connsiteX9" fmla="*/ 488633 w 940118"/>
                    <a:gd name="connsiteY9" fmla="*/ 399098 h 1580197"/>
                    <a:gd name="connsiteX10" fmla="*/ 488633 w 940118"/>
                    <a:gd name="connsiteY10" fmla="*/ 400050 h 1580197"/>
                    <a:gd name="connsiteX11" fmla="*/ 422910 w 940118"/>
                    <a:gd name="connsiteY11" fmla="*/ 482918 h 1580197"/>
                    <a:gd name="connsiteX12" fmla="*/ 422910 w 940118"/>
                    <a:gd name="connsiteY12" fmla="*/ 483870 h 1580197"/>
                    <a:gd name="connsiteX13" fmla="*/ 367665 w 940118"/>
                    <a:gd name="connsiteY13" fmla="*/ 572453 h 1580197"/>
                    <a:gd name="connsiteX14" fmla="*/ 368618 w 940118"/>
                    <a:gd name="connsiteY14" fmla="*/ 573405 h 1580197"/>
                    <a:gd name="connsiteX15" fmla="*/ 317183 w 940118"/>
                    <a:gd name="connsiteY15" fmla="*/ 684847 h 1580197"/>
                    <a:gd name="connsiteX16" fmla="*/ 305241 w 940118"/>
                    <a:gd name="connsiteY16" fmla="*/ 678329 h 1580197"/>
                    <a:gd name="connsiteX17" fmla="*/ 305235 w 940118"/>
                    <a:gd name="connsiteY17" fmla="*/ 678350 h 1580197"/>
                    <a:gd name="connsiteX18" fmla="*/ 317183 w 940118"/>
                    <a:gd name="connsiteY18" fmla="*/ 684847 h 1580197"/>
                    <a:gd name="connsiteX19" fmla="*/ 260985 w 940118"/>
                    <a:gd name="connsiteY19" fmla="*/ 1014413 h 1580197"/>
                    <a:gd name="connsiteX20" fmla="*/ 342900 w 940118"/>
                    <a:gd name="connsiteY20" fmla="*/ 1373505 h 1580197"/>
                    <a:gd name="connsiteX21" fmla="*/ 546735 w 940118"/>
                    <a:gd name="connsiteY21" fmla="*/ 1580197 h 1580197"/>
                    <a:gd name="connsiteX22" fmla="*/ 285750 w 940118"/>
                    <a:gd name="connsiteY22" fmla="*/ 1438275 h 1580197"/>
                    <a:gd name="connsiteX23" fmla="*/ 81915 w 940118"/>
                    <a:gd name="connsiteY23" fmla="*/ 1231583 h 1580197"/>
                    <a:gd name="connsiteX24" fmla="*/ 0 w 940118"/>
                    <a:gd name="connsiteY24" fmla="*/ 872490 h 1580197"/>
                    <a:gd name="connsiteX25" fmla="*/ 56197 w 940118"/>
                    <a:gd name="connsiteY25" fmla="*/ 542925 h 1580197"/>
                    <a:gd name="connsiteX26" fmla="*/ 62441 w 940118"/>
                    <a:gd name="connsiteY26" fmla="*/ 546321 h 1580197"/>
                    <a:gd name="connsiteX27" fmla="*/ 62617 w 940118"/>
                    <a:gd name="connsiteY27" fmla="*/ 545909 h 1580197"/>
                    <a:gd name="connsiteX28" fmla="*/ 57150 w 940118"/>
                    <a:gd name="connsiteY28" fmla="*/ 542925 h 1580197"/>
                    <a:gd name="connsiteX29" fmla="*/ 107444 w 940118"/>
                    <a:gd name="connsiteY29" fmla="*/ 431896 h 1580197"/>
                    <a:gd name="connsiteX30" fmla="*/ 106680 w 940118"/>
                    <a:gd name="connsiteY30" fmla="*/ 431483 h 1580197"/>
                    <a:gd name="connsiteX31" fmla="*/ 161925 w 940118"/>
                    <a:gd name="connsiteY31" fmla="*/ 341948 h 1580197"/>
                    <a:gd name="connsiteX32" fmla="*/ 171758 w 940118"/>
                    <a:gd name="connsiteY32" fmla="*/ 347295 h 1580197"/>
                    <a:gd name="connsiteX33" fmla="*/ 171778 w 940118"/>
                    <a:gd name="connsiteY33" fmla="*/ 347270 h 1580197"/>
                    <a:gd name="connsiteX34" fmla="*/ 161925 w 940118"/>
                    <a:gd name="connsiteY34" fmla="*/ 341948 h 1580197"/>
                    <a:gd name="connsiteX35" fmla="*/ 227648 w 940118"/>
                    <a:gd name="connsiteY35" fmla="*/ 258128 h 1580197"/>
                    <a:gd name="connsiteX36" fmla="*/ 239906 w 940118"/>
                    <a:gd name="connsiteY36" fmla="*/ 264794 h 1580197"/>
                    <a:gd name="connsiteX37" fmla="*/ 287315 w 940118"/>
                    <a:gd name="connsiteY37" fmla="*/ 198453 h 1580197"/>
                    <a:gd name="connsiteX38" fmla="*/ 286702 w 940118"/>
                    <a:gd name="connsiteY38" fmla="*/ 198120 h 1580197"/>
                    <a:gd name="connsiteX39" fmla="*/ 359092 w 940118"/>
                    <a:gd name="connsiteY39" fmla="*/ 140970 h 1580197"/>
                    <a:gd name="connsiteX40" fmla="*/ 486263 w 940118"/>
                    <a:gd name="connsiteY40" fmla="*/ 68845 h 1580197"/>
                    <a:gd name="connsiteX41" fmla="*/ 485775 w 940118"/>
                    <a:gd name="connsiteY41" fmla="*/ 68580 h 1580197"/>
                    <a:gd name="connsiteX42" fmla="*/ 572452 w 940118"/>
                    <a:gd name="connsiteY42" fmla="*/ 32385 h 1580197"/>
                    <a:gd name="connsiteX43" fmla="*/ 595123 w 940118"/>
                    <a:gd name="connsiteY43" fmla="*/ 44713 h 1580197"/>
                    <a:gd name="connsiteX44" fmla="*/ 573405 w 940118"/>
                    <a:gd name="connsiteY44" fmla="*/ 32385 h 1580197"/>
                    <a:gd name="connsiteX45" fmla="*/ 679133 w 940118"/>
                    <a:gd name="connsiteY45" fmla="*/ 0 h 1580197"/>
                    <a:gd name="connsiteX0" fmla="*/ 679133 w 940118"/>
                    <a:gd name="connsiteY0" fmla="*/ 0 h 1580197"/>
                    <a:gd name="connsiteX1" fmla="*/ 940118 w 940118"/>
                    <a:gd name="connsiteY1" fmla="*/ 140970 h 1580197"/>
                    <a:gd name="connsiteX2" fmla="*/ 747299 w 940118"/>
                    <a:gd name="connsiteY2" fmla="*/ 210278 h 1580197"/>
                    <a:gd name="connsiteX3" fmla="*/ 747713 w 940118"/>
                    <a:gd name="connsiteY3" fmla="*/ 210503 h 1580197"/>
                    <a:gd name="connsiteX4" fmla="*/ 620078 w 940118"/>
                    <a:gd name="connsiteY4" fmla="*/ 282893 h 1580197"/>
                    <a:gd name="connsiteX5" fmla="*/ 620077 w 940118"/>
                    <a:gd name="connsiteY5" fmla="*/ 282893 h 1580197"/>
                    <a:gd name="connsiteX6" fmla="*/ 548076 w 940118"/>
                    <a:gd name="connsiteY6" fmla="*/ 339736 h 1580197"/>
                    <a:gd name="connsiteX7" fmla="*/ 548640 w 940118"/>
                    <a:gd name="connsiteY7" fmla="*/ 340043 h 1580197"/>
                    <a:gd name="connsiteX8" fmla="*/ 503873 w 940118"/>
                    <a:gd name="connsiteY8" fmla="*/ 383858 h 1580197"/>
                    <a:gd name="connsiteX9" fmla="*/ 488633 w 940118"/>
                    <a:gd name="connsiteY9" fmla="*/ 399098 h 1580197"/>
                    <a:gd name="connsiteX10" fmla="*/ 488633 w 940118"/>
                    <a:gd name="connsiteY10" fmla="*/ 400050 h 1580197"/>
                    <a:gd name="connsiteX11" fmla="*/ 422910 w 940118"/>
                    <a:gd name="connsiteY11" fmla="*/ 482918 h 1580197"/>
                    <a:gd name="connsiteX12" fmla="*/ 422910 w 940118"/>
                    <a:gd name="connsiteY12" fmla="*/ 483870 h 1580197"/>
                    <a:gd name="connsiteX13" fmla="*/ 367665 w 940118"/>
                    <a:gd name="connsiteY13" fmla="*/ 572453 h 1580197"/>
                    <a:gd name="connsiteX14" fmla="*/ 368618 w 940118"/>
                    <a:gd name="connsiteY14" fmla="*/ 573405 h 1580197"/>
                    <a:gd name="connsiteX15" fmla="*/ 317183 w 940118"/>
                    <a:gd name="connsiteY15" fmla="*/ 684847 h 1580197"/>
                    <a:gd name="connsiteX16" fmla="*/ 305241 w 940118"/>
                    <a:gd name="connsiteY16" fmla="*/ 678329 h 1580197"/>
                    <a:gd name="connsiteX17" fmla="*/ 305235 w 940118"/>
                    <a:gd name="connsiteY17" fmla="*/ 678350 h 1580197"/>
                    <a:gd name="connsiteX18" fmla="*/ 317183 w 940118"/>
                    <a:gd name="connsiteY18" fmla="*/ 684847 h 1580197"/>
                    <a:gd name="connsiteX19" fmla="*/ 260985 w 940118"/>
                    <a:gd name="connsiteY19" fmla="*/ 1014413 h 1580197"/>
                    <a:gd name="connsiteX20" fmla="*/ 342900 w 940118"/>
                    <a:gd name="connsiteY20" fmla="*/ 1373505 h 1580197"/>
                    <a:gd name="connsiteX21" fmla="*/ 546735 w 940118"/>
                    <a:gd name="connsiteY21" fmla="*/ 1580197 h 1580197"/>
                    <a:gd name="connsiteX22" fmla="*/ 285750 w 940118"/>
                    <a:gd name="connsiteY22" fmla="*/ 1438275 h 1580197"/>
                    <a:gd name="connsiteX23" fmla="*/ 81915 w 940118"/>
                    <a:gd name="connsiteY23" fmla="*/ 1231583 h 1580197"/>
                    <a:gd name="connsiteX24" fmla="*/ 0 w 940118"/>
                    <a:gd name="connsiteY24" fmla="*/ 872490 h 1580197"/>
                    <a:gd name="connsiteX25" fmla="*/ 56197 w 940118"/>
                    <a:gd name="connsiteY25" fmla="*/ 542925 h 1580197"/>
                    <a:gd name="connsiteX26" fmla="*/ 62441 w 940118"/>
                    <a:gd name="connsiteY26" fmla="*/ 546321 h 1580197"/>
                    <a:gd name="connsiteX27" fmla="*/ 62617 w 940118"/>
                    <a:gd name="connsiteY27" fmla="*/ 545909 h 1580197"/>
                    <a:gd name="connsiteX28" fmla="*/ 57150 w 940118"/>
                    <a:gd name="connsiteY28" fmla="*/ 542925 h 1580197"/>
                    <a:gd name="connsiteX29" fmla="*/ 107444 w 940118"/>
                    <a:gd name="connsiteY29" fmla="*/ 431896 h 1580197"/>
                    <a:gd name="connsiteX30" fmla="*/ 106680 w 940118"/>
                    <a:gd name="connsiteY30" fmla="*/ 431483 h 1580197"/>
                    <a:gd name="connsiteX31" fmla="*/ 161925 w 940118"/>
                    <a:gd name="connsiteY31" fmla="*/ 341948 h 1580197"/>
                    <a:gd name="connsiteX32" fmla="*/ 171758 w 940118"/>
                    <a:gd name="connsiteY32" fmla="*/ 347295 h 1580197"/>
                    <a:gd name="connsiteX33" fmla="*/ 171778 w 940118"/>
                    <a:gd name="connsiteY33" fmla="*/ 347270 h 1580197"/>
                    <a:gd name="connsiteX34" fmla="*/ 161925 w 940118"/>
                    <a:gd name="connsiteY34" fmla="*/ 341948 h 1580197"/>
                    <a:gd name="connsiteX35" fmla="*/ 227648 w 940118"/>
                    <a:gd name="connsiteY35" fmla="*/ 258128 h 1580197"/>
                    <a:gd name="connsiteX36" fmla="*/ 287315 w 940118"/>
                    <a:gd name="connsiteY36" fmla="*/ 198453 h 1580197"/>
                    <a:gd name="connsiteX37" fmla="*/ 286702 w 940118"/>
                    <a:gd name="connsiteY37" fmla="*/ 198120 h 1580197"/>
                    <a:gd name="connsiteX38" fmla="*/ 359092 w 940118"/>
                    <a:gd name="connsiteY38" fmla="*/ 140970 h 1580197"/>
                    <a:gd name="connsiteX39" fmla="*/ 486263 w 940118"/>
                    <a:gd name="connsiteY39" fmla="*/ 68845 h 1580197"/>
                    <a:gd name="connsiteX40" fmla="*/ 485775 w 940118"/>
                    <a:gd name="connsiteY40" fmla="*/ 68580 h 1580197"/>
                    <a:gd name="connsiteX41" fmla="*/ 572452 w 940118"/>
                    <a:gd name="connsiteY41" fmla="*/ 32385 h 1580197"/>
                    <a:gd name="connsiteX42" fmla="*/ 595123 w 940118"/>
                    <a:gd name="connsiteY42" fmla="*/ 44713 h 1580197"/>
                    <a:gd name="connsiteX43" fmla="*/ 573405 w 940118"/>
                    <a:gd name="connsiteY43" fmla="*/ 32385 h 1580197"/>
                    <a:gd name="connsiteX44" fmla="*/ 679133 w 940118"/>
                    <a:gd name="connsiteY44" fmla="*/ 0 h 1580197"/>
                    <a:gd name="connsiteX0" fmla="*/ 679133 w 940118"/>
                    <a:gd name="connsiteY0" fmla="*/ 0 h 1580197"/>
                    <a:gd name="connsiteX1" fmla="*/ 940118 w 940118"/>
                    <a:gd name="connsiteY1" fmla="*/ 140970 h 1580197"/>
                    <a:gd name="connsiteX2" fmla="*/ 747299 w 940118"/>
                    <a:gd name="connsiteY2" fmla="*/ 210278 h 1580197"/>
                    <a:gd name="connsiteX3" fmla="*/ 747713 w 940118"/>
                    <a:gd name="connsiteY3" fmla="*/ 210503 h 1580197"/>
                    <a:gd name="connsiteX4" fmla="*/ 620078 w 940118"/>
                    <a:gd name="connsiteY4" fmla="*/ 282893 h 1580197"/>
                    <a:gd name="connsiteX5" fmla="*/ 620077 w 940118"/>
                    <a:gd name="connsiteY5" fmla="*/ 282893 h 1580197"/>
                    <a:gd name="connsiteX6" fmla="*/ 548076 w 940118"/>
                    <a:gd name="connsiteY6" fmla="*/ 339736 h 1580197"/>
                    <a:gd name="connsiteX7" fmla="*/ 548640 w 940118"/>
                    <a:gd name="connsiteY7" fmla="*/ 340043 h 1580197"/>
                    <a:gd name="connsiteX8" fmla="*/ 503873 w 940118"/>
                    <a:gd name="connsiteY8" fmla="*/ 383858 h 1580197"/>
                    <a:gd name="connsiteX9" fmla="*/ 488633 w 940118"/>
                    <a:gd name="connsiteY9" fmla="*/ 399098 h 1580197"/>
                    <a:gd name="connsiteX10" fmla="*/ 488633 w 940118"/>
                    <a:gd name="connsiteY10" fmla="*/ 400050 h 1580197"/>
                    <a:gd name="connsiteX11" fmla="*/ 422910 w 940118"/>
                    <a:gd name="connsiteY11" fmla="*/ 482918 h 1580197"/>
                    <a:gd name="connsiteX12" fmla="*/ 422910 w 940118"/>
                    <a:gd name="connsiteY12" fmla="*/ 483870 h 1580197"/>
                    <a:gd name="connsiteX13" fmla="*/ 367665 w 940118"/>
                    <a:gd name="connsiteY13" fmla="*/ 572453 h 1580197"/>
                    <a:gd name="connsiteX14" fmla="*/ 368618 w 940118"/>
                    <a:gd name="connsiteY14" fmla="*/ 573405 h 1580197"/>
                    <a:gd name="connsiteX15" fmla="*/ 317183 w 940118"/>
                    <a:gd name="connsiteY15" fmla="*/ 684847 h 1580197"/>
                    <a:gd name="connsiteX16" fmla="*/ 305241 w 940118"/>
                    <a:gd name="connsiteY16" fmla="*/ 678329 h 1580197"/>
                    <a:gd name="connsiteX17" fmla="*/ 305235 w 940118"/>
                    <a:gd name="connsiteY17" fmla="*/ 678350 h 1580197"/>
                    <a:gd name="connsiteX18" fmla="*/ 317183 w 940118"/>
                    <a:gd name="connsiteY18" fmla="*/ 684847 h 1580197"/>
                    <a:gd name="connsiteX19" fmla="*/ 260985 w 940118"/>
                    <a:gd name="connsiteY19" fmla="*/ 1014413 h 1580197"/>
                    <a:gd name="connsiteX20" fmla="*/ 342900 w 940118"/>
                    <a:gd name="connsiteY20" fmla="*/ 1373505 h 1580197"/>
                    <a:gd name="connsiteX21" fmla="*/ 546735 w 940118"/>
                    <a:gd name="connsiteY21" fmla="*/ 1580197 h 1580197"/>
                    <a:gd name="connsiteX22" fmla="*/ 285750 w 940118"/>
                    <a:gd name="connsiteY22" fmla="*/ 1438275 h 1580197"/>
                    <a:gd name="connsiteX23" fmla="*/ 81915 w 940118"/>
                    <a:gd name="connsiteY23" fmla="*/ 1231583 h 1580197"/>
                    <a:gd name="connsiteX24" fmla="*/ 0 w 940118"/>
                    <a:gd name="connsiteY24" fmla="*/ 872490 h 1580197"/>
                    <a:gd name="connsiteX25" fmla="*/ 56197 w 940118"/>
                    <a:gd name="connsiteY25" fmla="*/ 542925 h 1580197"/>
                    <a:gd name="connsiteX26" fmla="*/ 62441 w 940118"/>
                    <a:gd name="connsiteY26" fmla="*/ 546321 h 1580197"/>
                    <a:gd name="connsiteX27" fmla="*/ 62617 w 940118"/>
                    <a:gd name="connsiteY27" fmla="*/ 545909 h 1580197"/>
                    <a:gd name="connsiteX28" fmla="*/ 57150 w 940118"/>
                    <a:gd name="connsiteY28" fmla="*/ 542925 h 1580197"/>
                    <a:gd name="connsiteX29" fmla="*/ 107444 w 940118"/>
                    <a:gd name="connsiteY29" fmla="*/ 431896 h 1580197"/>
                    <a:gd name="connsiteX30" fmla="*/ 106680 w 940118"/>
                    <a:gd name="connsiteY30" fmla="*/ 431483 h 1580197"/>
                    <a:gd name="connsiteX31" fmla="*/ 161925 w 940118"/>
                    <a:gd name="connsiteY31" fmla="*/ 341948 h 1580197"/>
                    <a:gd name="connsiteX32" fmla="*/ 171758 w 940118"/>
                    <a:gd name="connsiteY32" fmla="*/ 347295 h 1580197"/>
                    <a:gd name="connsiteX33" fmla="*/ 161925 w 940118"/>
                    <a:gd name="connsiteY33" fmla="*/ 341948 h 1580197"/>
                    <a:gd name="connsiteX34" fmla="*/ 227648 w 940118"/>
                    <a:gd name="connsiteY34" fmla="*/ 258128 h 1580197"/>
                    <a:gd name="connsiteX35" fmla="*/ 287315 w 940118"/>
                    <a:gd name="connsiteY35" fmla="*/ 198453 h 1580197"/>
                    <a:gd name="connsiteX36" fmla="*/ 286702 w 940118"/>
                    <a:gd name="connsiteY36" fmla="*/ 198120 h 1580197"/>
                    <a:gd name="connsiteX37" fmla="*/ 359092 w 940118"/>
                    <a:gd name="connsiteY37" fmla="*/ 140970 h 1580197"/>
                    <a:gd name="connsiteX38" fmla="*/ 486263 w 940118"/>
                    <a:gd name="connsiteY38" fmla="*/ 68845 h 1580197"/>
                    <a:gd name="connsiteX39" fmla="*/ 485775 w 940118"/>
                    <a:gd name="connsiteY39" fmla="*/ 68580 h 1580197"/>
                    <a:gd name="connsiteX40" fmla="*/ 572452 w 940118"/>
                    <a:gd name="connsiteY40" fmla="*/ 32385 h 1580197"/>
                    <a:gd name="connsiteX41" fmla="*/ 595123 w 940118"/>
                    <a:gd name="connsiteY41" fmla="*/ 44713 h 1580197"/>
                    <a:gd name="connsiteX42" fmla="*/ 573405 w 940118"/>
                    <a:gd name="connsiteY42" fmla="*/ 32385 h 1580197"/>
                    <a:gd name="connsiteX43" fmla="*/ 679133 w 940118"/>
                    <a:gd name="connsiteY43" fmla="*/ 0 h 1580197"/>
                    <a:gd name="connsiteX0" fmla="*/ 679133 w 940118"/>
                    <a:gd name="connsiteY0" fmla="*/ 0 h 1580197"/>
                    <a:gd name="connsiteX1" fmla="*/ 940118 w 940118"/>
                    <a:gd name="connsiteY1" fmla="*/ 140970 h 1580197"/>
                    <a:gd name="connsiteX2" fmla="*/ 747299 w 940118"/>
                    <a:gd name="connsiteY2" fmla="*/ 210278 h 1580197"/>
                    <a:gd name="connsiteX3" fmla="*/ 747713 w 940118"/>
                    <a:gd name="connsiteY3" fmla="*/ 210503 h 1580197"/>
                    <a:gd name="connsiteX4" fmla="*/ 620078 w 940118"/>
                    <a:gd name="connsiteY4" fmla="*/ 282893 h 1580197"/>
                    <a:gd name="connsiteX5" fmla="*/ 620077 w 940118"/>
                    <a:gd name="connsiteY5" fmla="*/ 282893 h 1580197"/>
                    <a:gd name="connsiteX6" fmla="*/ 548076 w 940118"/>
                    <a:gd name="connsiteY6" fmla="*/ 339736 h 1580197"/>
                    <a:gd name="connsiteX7" fmla="*/ 548640 w 940118"/>
                    <a:gd name="connsiteY7" fmla="*/ 340043 h 1580197"/>
                    <a:gd name="connsiteX8" fmla="*/ 503873 w 940118"/>
                    <a:gd name="connsiteY8" fmla="*/ 383858 h 1580197"/>
                    <a:gd name="connsiteX9" fmla="*/ 488633 w 940118"/>
                    <a:gd name="connsiteY9" fmla="*/ 399098 h 1580197"/>
                    <a:gd name="connsiteX10" fmla="*/ 488633 w 940118"/>
                    <a:gd name="connsiteY10" fmla="*/ 400050 h 1580197"/>
                    <a:gd name="connsiteX11" fmla="*/ 422910 w 940118"/>
                    <a:gd name="connsiteY11" fmla="*/ 482918 h 1580197"/>
                    <a:gd name="connsiteX12" fmla="*/ 422910 w 940118"/>
                    <a:gd name="connsiteY12" fmla="*/ 483870 h 1580197"/>
                    <a:gd name="connsiteX13" fmla="*/ 367665 w 940118"/>
                    <a:gd name="connsiteY13" fmla="*/ 572453 h 1580197"/>
                    <a:gd name="connsiteX14" fmla="*/ 368618 w 940118"/>
                    <a:gd name="connsiteY14" fmla="*/ 573405 h 1580197"/>
                    <a:gd name="connsiteX15" fmla="*/ 317183 w 940118"/>
                    <a:gd name="connsiteY15" fmla="*/ 684847 h 1580197"/>
                    <a:gd name="connsiteX16" fmla="*/ 305241 w 940118"/>
                    <a:gd name="connsiteY16" fmla="*/ 678329 h 1580197"/>
                    <a:gd name="connsiteX17" fmla="*/ 305235 w 940118"/>
                    <a:gd name="connsiteY17" fmla="*/ 678350 h 1580197"/>
                    <a:gd name="connsiteX18" fmla="*/ 317183 w 940118"/>
                    <a:gd name="connsiteY18" fmla="*/ 684847 h 1580197"/>
                    <a:gd name="connsiteX19" fmla="*/ 260985 w 940118"/>
                    <a:gd name="connsiteY19" fmla="*/ 1014413 h 1580197"/>
                    <a:gd name="connsiteX20" fmla="*/ 342900 w 940118"/>
                    <a:gd name="connsiteY20" fmla="*/ 1373505 h 1580197"/>
                    <a:gd name="connsiteX21" fmla="*/ 546735 w 940118"/>
                    <a:gd name="connsiteY21" fmla="*/ 1580197 h 1580197"/>
                    <a:gd name="connsiteX22" fmla="*/ 285750 w 940118"/>
                    <a:gd name="connsiteY22" fmla="*/ 1438275 h 1580197"/>
                    <a:gd name="connsiteX23" fmla="*/ 81915 w 940118"/>
                    <a:gd name="connsiteY23" fmla="*/ 1231583 h 1580197"/>
                    <a:gd name="connsiteX24" fmla="*/ 0 w 940118"/>
                    <a:gd name="connsiteY24" fmla="*/ 872490 h 1580197"/>
                    <a:gd name="connsiteX25" fmla="*/ 56197 w 940118"/>
                    <a:gd name="connsiteY25" fmla="*/ 542925 h 1580197"/>
                    <a:gd name="connsiteX26" fmla="*/ 62441 w 940118"/>
                    <a:gd name="connsiteY26" fmla="*/ 546321 h 1580197"/>
                    <a:gd name="connsiteX27" fmla="*/ 62617 w 940118"/>
                    <a:gd name="connsiteY27" fmla="*/ 545909 h 1580197"/>
                    <a:gd name="connsiteX28" fmla="*/ 57150 w 940118"/>
                    <a:gd name="connsiteY28" fmla="*/ 542925 h 1580197"/>
                    <a:gd name="connsiteX29" fmla="*/ 107444 w 940118"/>
                    <a:gd name="connsiteY29" fmla="*/ 431896 h 1580197"/>
                    <a:gd name="connsiteX30" fmla="*/ 106680 w 940118"/>
                    <a:gd name="connsiteY30" fmla="*/ 431483 h 1580197"/>
                    <a:gd name="connsiteX31" fmla="*/ 161925 w 940118"/>
                    <a:gd name="connsiteY31" fmla="*/ 341948 h 1580197"/>
                    <a:gd name="connsiteX32" fmla="*/ 171758 w 940118"/>
                    <a:gd name="connsiteY32" fmla="*/ 347295 h 1580197"/>
                    <a:gd name="connsiteX33" fmla="*/ 227648 w 940118"/>
                    <a:gd name="connsiteY33" fmla="*/ 258128 h 1580197"/>
                    <a:gd name="connsiteX34" fmla="*/ 287315 w 940118"/>
                    <a:gd name="connsiteY34" fmla="*/ 198453 h 1580197"/>
                    <a:gd name="connsiteX35" fmla="*/ 286702 w 940118"/>
                    <a:gd name="connsiteY35" fmla="*/ 198120 h 1580197"/>
                    <a:gd name="connsiteX36" fmla="*/ 359092 w 940118"/>
                    <a:gd name="connsiteY36" fmla="*/ 140970 h 1580197"/>
                    <a:gd name="connsiteX37" fmla="*/ 486263 w 940118"/>
                    <a:gd name="connsiteY37" fmla="*/ 68845 h 1580197"/>
                    <a:gd name="connsiteX38" fmla="*/ 485775 w 940118"/>
                    <a:gd name="connsiteY38" fmla="*/ 68580 h 1580197"/>
                    <a:gd name="connsiteX39" fmla="*/ 572452 w 940118"/>
                    <a:gd name="connsiteY39" fmla="*/ 32385 h 1580197"/>
                    <a:gd name="connsiteX40" fmla="*/ 595123 w 940118"/>
                    <a:gd name="connsiteY40" fmla="*/ 44713 h 1580197"/>
                    <a:gd name="connsiteX41" fmla="*/ 573405 w 940118"/>
                    <a:gd name="connsiteY41" fmla="*/ 32385 h 1580197"/>
                    <a:gd name="connsiteX42" fmla="*/ 679133 w 940118"/>
                    <a:gd name="connsiteY42" fmla="*/ 0 h 1580197"/>
                    <a:gd name="connsiteX0" fmla="*/ 679133 w 940118"/>
                    <a:gd name="connsiteY0" fmla="*/ 0 h 1580197"/>
                    <a:gd name="connsiteX1" fmla="*/ 940118 w 940118"/>
                    <a:gd name="connsiteY1" fmla="*/ 140970 h 1580197"/>
                    <a:gd name="connsiteX2" fmla="*/ 747299 w 940118"/>
                    <a:gd name="connsiteY2" fmla="*/ 210278 h 1580197"/>
                    <a:gd name="connsiteX3" fmla="*/ 747713 w 940118"/>
                    <a:gd name="connsiteY3" fmla="*/ 210503 h 1580197"/>
                    <a:gd name="connsiteX4" fmla="*/ 620078 w 940118"/>
                    <a:gd name="connsiteY4" fmla="*/ 282893 h 1580197"/>
                    <a:gd name="connsiteX5" fmla="*/ 620077 w 940118"/>
                    <a:gd name="connsiteY5" fmla="*/ 282893 h 1580197"/>
                    <a:gd name="connsiteX6" fmla="*/ 548076 w 940118"/>
                    <a:gd name="connsiteY6" fmla="*/ 339736 h 1580197"/>
                    <a:gd name="connsiteX7" fmla="*/ 548640 w 940118"/>
                    <a:gd name="connsiteY7" fmla="*/ 340043 h 1580197"/>
                    <a:gd name="connsiteX8" fmla="*/ 503873 w 940118"/>
                    <a:gd name="connsiteY8" fmla="*/ 383858 h 1580197"/>
                    <a:gd name="connsiteX9" fmla="*/ 488633 w 940118"/>
                    <a:gd name="connsiteY9" fmla="*/ 399098 h 1580197"/>
                    <a:gd name="connsiteX10" fmla="*/ 488633 w 940118"/>
                    <a:gd name="connsiteY10" fmla="*/ 400050 h 1580197"/>
                    <a:gd name="connsiteX11" fmla="*/ 422910 w 940118"/>
                    <a:gd name="connsiteY11" fmla="*/ 482918 h 1580197"/>
                    <a:gd name="connsiteX12" fmla="*/ 422910 w 940118"/>
                    <a:gd name="connsiteY12" fmla="*/ 483870 h 1580197"/>
                    <a:gd name="connsiteX13" fmla="*/ 367665 w 940118"/>
                    <a:gd name="connsiteY13" fmla="*/ 572453 h 1580197"/>
                    <a:gd name="connsiteX14" fmla="*/ 368618 w 940118"/>
                    <a:gd name="connsiteY14" fmla="*/ 573405 h 1580197"/>
                    <a:gd name="connsiteX15" fmla="*/ 317183 w 940118"/>
                    <a:gd name="connsiteY15" fmla="*/ 684847 h 1580197"/>
                    <a:gd name="connsiteX16" fmla="*/ 305241 w 940118"/>
                    <a:gd name="connsiteY16" fmla="*/ 678329 h 1580197"/>
                    <a:gd name="connsiteX17" fmla="*/ 305235 w 940118"/>
                    <a:gd name="connsiteY17" fmla="*/ 678350 h 1580197"/>
                    <a:gd name="connsiteX18" fmla="*/ 317183 w 940118"/>
                    <a:gd name="connsiteY18" fmla="*/ 684847 h 1580197"/>
                    <a:gd name="connsiteX19" fmla="*/ 260985 w 940118"/>
                    <a:gd name="connsiteY19" fmla="*/ 1014413 h 1580197"/>
                    <a:gd name="connsiteX20" fmla="*/ 342900 w 940118"/>
                    <a:gd name="connsiteY20" fmla="*/ 1373505 h 1580197"/>
                    <a:gd name="connsiteX21" fmla="*/ 546735 w 940118"/>
                    <a:gd name="connsiteY21" fmla="*/ 1580197 h 1580197"/>
                    <a:gd name="connsiteX22" fmla="*/ 285750 w 940118"/>
                    <a:gd name="connsiteY22" fmla="*/ 1438275 h 1580197"/>
                    <a:gd name="connsiteX23" fmla="*/ 81915 w 940118"/>
                    <a:gd name="connsiteY23" fmla="*/ 1231583 h 1580197"/>
                    <a:gd name="connsiteX24" fmla="*/ 0 w 940118"/>
                    <a:gd name="connsiteY24" fmla="*/ 872490 h 1580197"/>
                    <a:gd name="connsiteX25" fmla="*/ 56197 w 940118"/>
                    <a:gd name="connsiteY25" fmla="*/ 542925 h 1580197"/>
                    <a:gd name="connsiteX26" fmla="*/ 62441 w 940118"/>
                    <a:gd name="connsiteY26" fmla="*/ 546321 h 1580197"/>
                    <a:gd name="connsiteX27" fmla="*/ 62617 w 940118"/>
                    <a:gd name="connsiteY27" fmla="*/ 545909 h 1580197"/>
                    <a:gd name="connsiteX28" fmla="*/ 57150 w 940118"/>
                    <a:gd name="connsiteY28" fmla="*/ 542925 h 1580197"/>
                    <a:gd name="connsiteX29" fmla="*/ 107444 w 940118"/>
                    <a:gd name="connsiteY29" fmla="*/ 431896 h 1580197"/>
                    <a:gd name="connsiteX30" fmla="*/ 106680 w 940118"/>
                    <a:gd name="connsiteY30" fmla="*/ 431483 h 1580197"/>
                    <a:gd name="connsiteX31" fmla="*/ 161925 w 940118"/>
                    <a:gd name="connsiteY31" fmla="*/ 341948 h 1580197"/>
                    <a:gd name="connsiteX32" fmla="*/ 227648 w 940118"/>
                    <a:gd name="connsiteY32" fmla="*/ 258128 h 1580197"/>
                    <a:gd name="connsiteX33" fmla="*/ 287315 w 940118"/>
                    <a:gd name="connsiteY33" fmla="*/ 198453 h 1580197"/>
                    <a:gd name="connsiteX34" fmla="*/ 286702 w 940118"/>
                    <a:gd name="connsiteY34" fmla="*/ 198120 h 1580197"/>
                    <a:gd name="connsiteX35" fmla="*/ 359092 w 940118"/>
                    <a:gd name="connsiteY35" fmla="*/ 140970 h 1580197"/>
                    <a:gd name="connsiteX36" fmla="*/ 486263 w 940118"/>
                    <a:gd name="connsiteY36" fmla="*/ 68845 h 1580197"/>
                    <a:gd name="connsiteX37" fmla="*/ 485775 w 940118"/>
                    <a:gd name="connsiteY37" fmla="*/ 68580 h 1580197"/>
                    <a:gd name="connsiteX38" fmla="*/ 572452 w 940118"/>
                    <a:gd name="connsiteY38" fmla="*/ 32385 h 1580197"/>
                    <a:gd name="connsiteX39" fmla="*/ 595123 w 940118"/>
                    <a:gd name="connsiteY39" fmla="*/ 44713 h 1580197"/>
                    <a:gd name="connsiteX40" fmla="*/ 573405 w 940118"/>
                    <a:gd name="connsiteY40" fmla="*/ 32385 h 1580197"/>
                    <a:gd name="connsiteX41" fmla="*/ 679133 w 940118"/>
                    <a:gd name="connsiteY41" fmla="*/ 0 h 1580197"/>
                    <a:gd name="connsiteX0" fmla="*/ 679133 w 940118"/>
                    <a:gd name="connsiteY0" fmla="*/ 0 h 1580197"/>
                    <a:gd name="connsiteX1" fmla="*/ 940118 w 940118"/>
                    <a:gd name="connsiteY1" fmla="*/ 140970 h 1580197"/>
                    <a:gd name="connsiteX2" fmla="*/ 747299 w 940118"/>
                    <a:gd name="connsiteY2" fmla="*/ 210278 h 1580197"/>
                    <a:gd name="connsiteX3" fmla="*/ 747713 w 940118"/>
                    <a:gd name="connsiteY3" fmla="*/ 210503 h 1580197"/>
                    <a:gd name="connsiteX4" fmla="*/ 620078 w 940118"/>
                    <a:gd name="connsiteY4" fmla="*/ 282893 h 1580197"/>
                    <a:gd name="connsiteX5" fmla="*/ 620077 w 940118"/>
                    <a:gd name="connsiteY5" fmla="*/ 282893 h 1580197"/>
                    <a:gd name="connsiteX6" fmla="*/ 548076 w 940118"/>
                    <a:gd name="connsiteY6" fmla="*/ 339736 h 1580197"/>
                    <a:gd name="connsiteX7" fmla="*/ 548640 w 940118"/>
                    <a:gd name="connsiteY7" fmla="*/ 340043 h 1580197"/>
                    <a:gd name="connsiteX8" fmla="*/ 503873 w 940118"/>
                    <a:gd name="connsiteY8" fmla="*/ 383858 h 1580197"/>
                    <a:gd name="connsiteX9" fmla="*/ 488633 w 940118"/>
                    <a:gd name="connsiteY9" fmla="*/ 399098 h 1580197"/>
                    <a:gd name="connsiteX10" fmla="*/ 488633 w 940118"/>
                    <a:gd name="connsiteY10" fmla="*/ 400050 h 1580197"/>
                    <a:gd name="connsiteX11" fmla="*/ 422910 w 940118"/>
                    <a:gd name="connsiteY11" fmla="*/ 482918 h 1580197"/>
                    <a:gd name="connsiteX12" fmla="*/ 422910 w 940118"/>
                    <a:gd name="connsiteY12" fmla="*/ 483870 h 1580197"/>
                    <a:gd name="connsiteX13" fmla="*/ 367665 w 940118"/>
                    <a:gd name="connsiteY13" fmla="*/ 572453 h 1580197"/>
                    <a:gd name="connsiteX14" fmla="*/ 368618 w 940118"/>
                    <a:gd name="connsiteY14" fmla="*/ 573405 h 1580197"/>
                    <a:gd name="connsiteX15" fmla="*/ 317183 w 940118"/>
                    <a:gd name="connsiteY15" fmla="*/ 684847 h 1580197"/>
                    <a:gd name="connsiteX16" fmla="*/ 305241 w 940118"/>
                    <a:gd name="connsiteY16" fmla="*/ 678329 h 1580197"/>
                    <a:gd name="connsiteX17" fmla="*/ 305235 w 940118"/>
                    <a:gd name="connsiteY17" fmla="*/ 678350 h 1580197"/>
                    <a:gd name="connsiteX18" fmla="*/ 317183 w 940118"/>
                    <a:gd name="connsiteY18" fmla="*/ 684847 h 1580197"/>
                    <a:gd name="connsiteX19" fmla="*/ 260985 w 940118"/>
                    <a:gd name="connsiteY19" fmla="*/ 1014413 h 1580197"/>
                    <a:gd name="connsiteX20" fmla="*/ 342900 w 940118"/>
                    <a:gd name="connsiteY20" fmla="*/ 1373505 h 1580197"/>
                    <a:gd name="connsiteX21" fmla="*/ 546735 w 940118"/>
                    <a:gd name="connsiteY21" fmla="*/ 1580197 h 1580197"/>
                    <a:gd name="connsiteX22" fmla="*/ 285750 w 940118"/>
                    <a:gd name="connsiteY22" fmla="*/ 1438275 h 1580197"/>
                    <a:gd name="connsiteX23" fmla="*/ 81915 w 940118"/>
                    <a:gd name="connsiteY23" fmla="*/ 1231583 h 1580197"/>
                    <a:gd name="connsiteX24" fmla="*/ 0 w 940118"/>
                    <a:gd name="connsiteY24" fmla="*/ 872490 h 1580197"/>
                    <a:gd name="connsiteX25" fmla="*/ 56197 w 940118"/>
                    <a:gd name="connsiteY25" fmla="*/ 542925 h 1580197"/>
                    <a:gd name="connsiteX26" fmla="*/ 62441 w 940118"/>
                    <a:gd name="connsiteY26" fmla="*/ 546321 h 1580197"/>
                    <a:gd name="connsiteX27" fmla="*/ 62617 w 940118"/>
                    <a:gd name="connsiteY27" fmla="*/ 545909 h 1580197"/>
                    <a:gd name="connsiteX28" fmla="*/ 57150 w 940118"/>
                    <a:gd name="connsiteY28" fmla="*/ 542925 h 1580197"/>
                    <a:gd name="connsiteX29" fmla="*/ 107444 w 940118"/>
                    <a:gd name="connsiteY29" fmla="*/ 431896 h 1580197"/>
                    <a:gd name="connsiteX30" fmla="*/ 106680 w 940118"/>
                    <a:gd name="connsiteY30" fmla="*/ 431483 h 1580197"/>
                    <a:gd name="connsiteX31" fmla="*/ 227648 w 940118"/>
                    <a:gd name="connsiteY31" fmla="*/ 258128 h 1580197"/>
                    <a:gd name="connsiteX32" fmla="*/ 287315 w 940118"/>
                    <a:gd name="connsiteY32" fmla="*/ 198453 h 1580197"/>
                    <a:gd name="connsiteX33" fmla="*/ 286702 w 940118"/>
                    <a:gd name="connsiteY33" fmla="*/ 198120 h 1580197"/>
                    <a:gd name="connsiteX34" fmla="*/ 359092 w 940118"/>
                    <a:gd name="connsiteY34" fmla="*/ 140970 h 1580197"/>
                    <a:gd name="connsiteX35" fmla="*/ 486263 w 940118"/>
                    <a:gd name="connsiteY35" fmla="*/ 68845 h 1580197"/>
                    <a:gd name="connsiteX36" fmla="*/ 485775 w 940118"/>
                    <a:gd name="connsiteY36" fmla="*/ 68580 h 1580197"/>
                    <a:gd name="connsiteX37" fmla="*/ 572452 w 940118"/>
                    <a:gd name="connsiteY37" fmla="*/ 32385 h 1580197"/>
                    <a:gd name="connsiteX38" fmla="*/ 595123 w 940118"/>
                    <a:gd name="connsiteY38" fmla="*/ 44713 h 1580197"/>
                    <a:gd name="connsiteX39" fmla="*/ 573405 w 940118"/>
                    <a:gd name="connsiteY39" fmla="*/ 32385 h 1580197"/>
                    <a:gd name="connsiteX40" fmla="*/ 679133 w 940118"/>
                    <a:gd name="connsiteY40" fmla="*/ 0 h 1580197"/>
                    <a:gd name="connsiteX0" fmla="*/ 679133 w 940118"/>
                    <a:gd name="connsiteY0" fmla="*/ 0 h 1580197"/>
                    <a:gd name="connsiteX1" fmla="*/ 940118 w 940118"/>
                    <a:gd name="connsiteY1" fmla="*/ 140970 h 1580197"/>
                    <a:gd name="connsiteX2" fmla="*/ 747299 w 940118"/>
                    <a:gd name="connsiteY2" fmla="*/ 210278 h 1580197"/>
                    <a:gd name="connsiteX3" fmla="*/ 747713 w 940118"/>
                    <a:gd name="connsiteY3" fmla="*/ 210503 h 1580197"/>
                    <a:gd name="connsiteX4" fmla="*/ 620078 w 940118"/>
                    <a:gd name="connsiteY4" fmla="*/ 282893 h 1580197"/>
                    <a:gd name="connsiteX5" fmla="*/ 620077 w 940118"/>
                    <a:gd name="connsiteY5" fmla="*/ 282893 h 1580197"/>
                    <a:gd name="connsiteX6" fmla="*/ 548076 w 940118"/>
                    <a:gd name="connsiteY6" fmla="*/ 339736 h 1580197"/>
                    <a:gd name="connsiteX7" fmla="*/ 548640 w 940118"/>
                    <a:gd name="connsiteY7" fmla="*/ 340043 h 1580197"/>
                    <a:gd name="connsiteX8" fmla="*/ 503873 w 940118"/>
                    <a:gd name="connsiteY8" fmla="*/ 383858 h 1580197"/>
                    <a:gd name="connsiteX9" fmla="*/ 488633 w 940118"/>
                    <a:gd name="connsiteY9" fmla="*/ 399098 h 1580197"/>
                    <a:gd name="connsiteX10" fmla="*/ 488633 w 940118"/>
                    <a:gd name="connsiteY10" fmla="*/ 400050 h 1580197"/>
                    <a:gd name="connsiteX11" fmla="*/ 422910 w 940118"/>
                    <a:gd name="connsiteY11" fmla="*/ 482918 h 1580197"/>
                    <a:gd name="connsiteX12" fmla="*/ 422910 w 940118"/>
                    <a:gd name="connsiteY12" fmla="*/ 483870 h 1580197"/>
                    <a:gd name="connsiteX13" fmla="*/ 367665 w 940118"/>
                    <a:gd name="connsiteY13" fmla="*/ 572453 h 1580197"/>
                    <a:gd name="connsiteX14" fmla="*/ 368618 w 940118"/>
                    <a:gd name="connsiteY14" fmla="*/ 573405 h 1580197"/>
                    <a:gd name="connsiteX15" fmla="*/ 317183 w 940118"/>
                    <a:gd name="connsiteY15" fmla="*/ 684847 h 1580197"/>
                    <a:gd name="connsiteX16" fmla="*/ 305241 w 940118"/>
                    <a:gd name="connsiteY16" fmla="*/ 678329 h 1580197"/>
                    <a:gd name="connsiteX17" fmla="*/ 305235 w 940118"/>
                    <a:gd name="connsiteY17" fmla="*/ 678350 h 1580197"/>
                    <a:gd name="connsiteX18" fmla="*/ 317183 w 940118"/>
                    <a:gd name="connsiteY18" fmla="*/ 684847 h 1580197"/>
                    <a:gd name="connsiteX19" fmla="*/ 260985 w 940118"/>
                    <a:gd name="connsiteY19" fmla="*/ 1014413 h 1580197"/>
                    <a:gd name="connsiteX20" fmla="*/ 342900 w 940118"/>
                    <a:gd name="connsiteY20" fmla="*/ 1373505 h 1580197"/>
                    <a:gd name="connsiteX21" fmla="*/ 546735 w 940118"/>
                    <a:gd name="connsiteY21" fmla="*/ 1580197 h 1580197"/>
                    <a:gd name="connsiteX22" fmla="*/ 285750 w 940118"/>
                    <a:gd name="connsiteY22" fmla="*/ 1438275 h 1580197"/>
                    <a:gd name="connsiteX23" fmla="*/ 81915 w 940118"/>
                    <a:gd name="connsiteY23" fmla="*/ 1231583 h 1580197"/>
                    <a:gd name="connsiteX24" fmla="*/ 0 w 940118"/>
                    <a:gd name="connsiteY24" fmla="*/ 872490 h 1580197"/>
                    <a:gd name="connsiteX25" fmla="*/ 56197 w 940118"/>
                    <a:gd name="connsiteY25" fmla="*/ 542925 h 1580197"/>
                    <a:gd name="connsiteX26" fmla="*/ 62441 w 940118"/>
                    <a:gd name="connsiteY26" fmla="*/ 546321 h 1580197"/>
                    <a:gd name="connsiteX27" fmla="*/ 62617 w 940118"/>
                    <a:gd name="connsiteY27" fmla="*/ 545909 h 1580197"/>
                    <a:gd name="connsiteX28" fmla="*/ 57150 w 940118"/>
                    <a:gd name="connsiteY28" fmla="*/ 542925 h 1580197"/>
                    <a:gd name="connsiteX29" fmla="*/ 107444 w 940118"/>
                    <a:gd name="connsiteY29" fmla="*/ 431896 h 1580197"/>
                    <a:gd name="connsiteX30" fmla="*/ 106680 w 940118"/>
                    <a:gd name="connsiteY30" fmla="*/ 431483 h 1580197"/>
                    <a:gd name="connsiteX31" fmla="*/ 227648 w 940118"/>
                    <a:gd name="connsiteY31" fmla="*/ 258128 h 1580197"/>
                    <a:gd name="connsiteX32" fmla="*/ 287315 w 940118"/>
                    <a:gd name="connsiteY32" fmla="*/ 198453 h 1580197"/>
                    <a:gd name="connsiteX33" fmla="*/ 359092 w 940118"/>
                    <a:gd name="connsiteY33" fmla="*/ 140970 h 1580197"/>
                    <a:gd name="connsiteX34" fmla="*/ 486263 w 940118"/>
                    <a:gd name="connsiteY34" fmla="*/ 68845 h 1580197"/>
                    <a:gd name="connsiteX35" fmla="*/ 485775 w 940118"/>
                    <a:gd name="connsiteY35" fmla="*/ 68580 h 1580197"/>
                    <a:gd name="connsiteX36" fmla="*/ 572452 w 940118"/>
                    <a:gd name="connsiteY36" fmla="*/ 32385 h 1580197"/>
                    <a:gd name="connsiteX37" fmla="*/ 595123 w 940118"/>
                    <a:gd name="connsiteY37" fmla="*/ 44713 h 1580197"/>
                    <a:gd name="connsiteX38" fmla="*/ 573405 w 940118"/>
                    <a:gd name="connsiteY38" fmla="*/ 32385 h 1580197"/>
                    <a:gd name="connsiteX39" fmla="*/ 679133 w 940118"/>
                    <a:gd name="connsiteY39" fmla="*/ 0 h 1580197"/>
                    <a:gd name="connsiteX0" fmla="*/ 679133 w 940118"/>
                    <a:gd name="connsiteY0" fmla="*/ 0 h 1580197"/>
                    <a:gd name="connsiteX1" fmla="*/ 940118 w 940118"/>
                    <a:gd name="connsiteY1" fmla="*/ 140970 h 1580197"/>
                    <a:gd name="connsiteX2" fmla="*/ 747299 w 940118"/>
                    <a:gd name="connsiteY2" fmla="*/ 210278 h 1580197"/>
                    <a:gd name="connsiteX3" fmla="*/ 747713 w 940118"/>
                    <a:gd name="connsiteY3" fmla="*/ 210503 h 1580197"/>
                    <a:gd name="connsiteX4" fmla="*/ 620078 w 940118"/>
                    <a:gd name="connsiteY4" fmla="*/ 282893 h 1580197"/>
                    <a:gd name="connsiteX5" fmla="*/ 620077 w 940118"/>
                    <a:gd name="connsiteY5" fmla="*/ 282893 h 1580197"/>
                    <a:gd name="connsiteX6" fmla="*/ 548076 w 940118"/>
                    <a:gd name="connsiteY6" fmla="*/ 339736 h 1580197"/>
                    <a:gd name="connsiteX7" fmla="*/ 548640 w 940118"/>
                    <a:gd name="connsiteY7" fmla="*/ 340043 h 1580197"/>
                    <a:gd name="connsiteX8" fmla="*/ 503873 w 940118"/>
                    <a:gd name="connsiteY8" fmla="*/ 383858 h 1580197"/>
                    <a:gd name="connsiteX9" fmla="*/ 488633 w 940118"/>
                    <a:gd name="connsiteY9" fmla="*/ 399098 h 1580197"/>
                    <a:gd name="connsiteX10" fmla="*/ 488633 w 940118"/>
                    <a:gd name="connsiteY10" fmla="*/ 400050 h 1580197"/>
                    <a:gd name="connsiteX11" fmla="*/ 422910 w 940118"/>
                    <a:gd name="connsiteY11" fmla="*/ 482918 h 1580197"/>
                    <a:gd name="connsiteX12" fmla="*/ 422910 w 940118"/>
                    <a:gd name="connsiteY12" fmla="*/ 483870 h 1580197"/>
                    <a:gd name="connsiteX13" fmla="*/ 367665 w 940118"/>
                    <a:gd name="connsiteY13" fmla="*/ 572453 h 1580197"/>
                    <a:gd name="connsiteX14" fmla="*/ 368618 w 940118"/>
                    <a:gd name="connsiteY14" fmla="*/ 573405 h 1580197"/>
                    <a:gd name="connsiteX15" fmla="*/ 317183 w 940118"/>
                    <a:gd name="connsiteY15" fmla="*/ 684847 h 1580197"/>
                    <a:gd name="connsiteX16" fmla="*/ 305241 w 940118"/>
                    <a:gd name="connsiteY16" fmla="*/ 678329 h 1580197"/>
                    <a:gd name="connsiteX17" fmla="*/ 305235 w 940118"/>
                    <a:gd name="connsiteY17" fmla="*/ 678350 h 1580197"/>
                    <a:gd name="connsiteX18" fmla="*/ 317183 w 940118"/>
                    <a:gd name="connsiteY18" fmla="*/ 684847 h 1580197"/>
                    <a:gd name="connsiteX19" fmla="*/ 260985 w 940118"/>
                    <a:gd name="connsiteY19" fmla="*/ 1014413 h 1580197"/>
                    <a:gd name="connsiteX20" fmla="*/ 342900 w 940118"/>
                    <a:gd name="connsiteY20" fmla="*/ 1373505 h 1580197"/>
                    <a:gd name="connsiteX21" fmla="*/ 546735 w 940118"/>
                    <a:gd name="connsiteY21" fmla="*/ 1580197 h 1580197"/>
                    <a:gd name="connsiteX22" fmla="*/ 285750 w 940118"/>
                    <a:gd name="connsiteY22" fmla="*/ 1438275 h 1580197"/>
                    <a:gd name="connsiteX23" fmla="*/ 81915 w 940118"/>
                    <a:gd name="connsiteY23" fmla="*/ 1231583 h 1580197"/>
                    <a:gd name="connsiteX24" fmla="*/ 0 w 940118"/>
                    <a:gd name="connsiteY24" fmla="*/ 872490 h 1580197"/>
                    <a:gd name="connsiteX25" fmla="*/ 56197 w 940118"/>
                    <a:gd name="connsiteY25" fmla="*/ 542925 h 1580197"/>
                    <a:gd name="connsiteX26" fmla="*/ 62441 w 940118"/>
                    <a:gd name="connsiteY26" fmla="*/ 546321 h 1580197"/>
                    <a:gd name="connsiteX27" fmla="*/ 62617 w 940118"/>
                    <a:gd name="connsiteY27" fmla="*/ 545909 h 1580197"/>
                    <a:gd name="connsiteX28" fmla="*/ 57150 w 940118"/>
                    <a:gd name="connsiteY28" fmla="*/ 542925 h 1580197"/>
                    <a:gd name="connsiteX29" fmla="*/ 107444 w 940118"/>
                    <a:gd name="connsiteY29" fmla="*/ 431896 h 1580197"/>
                    <a:gd name="connsiteX30" fmla="*/ 106680 w 940118"/>
                    <a:gd name="connsiteY30" fmla="*/ 431483 h 1580197"/>
                    <a:gd name="connsiteX31" fmla="*/ 227648 w 940118"/>
                    <a:gd name="connsiteY31" fmla="*/ 258128 h 1580197"/>
                    <a:gd name="connsiteX32" fmla="*/ 287315 w 940118"/>
                    <a:gd name="connsiteY32" fmla="*/ 198453 h 1580197"/>
                    <a:gd name="connsiteX33" fmla="*/ 359092 w 940118"/>
                    <a:gd name="connsiteY33" fmla="*/ 140970 h 1580197"/>
                    <a:gd name="connsiteX34" fmla="*/ 486263 w 940118"/>
                    <a:gd name="connsiteY34" fmla="*/ 68845 h 1580197"/>
                    <a:gd name="connsiteX35" fmla="*/ 485775 w 940118"/>
                    <a:gd name="connsiteY35" fmla="*/ 68580 h 1580197"/>
                    <a:gd name="connsiteX36" fmla="*/ 572452 w 940118"/>
                    <a:gd name="connsiteY36" fmla="*/ 32385 h 1580197"/>
                    <a:gd name="connsiteX37" fmla="*/ 573405 w 940118"/>
                    <a:gd name="connsiteY37" fmla="*/ 32385 h 1580197"/>
                    <a:gd name="connsiteX38" fmla="*/ 679133 w 940118"/>
                    <a:gd name="connsiteY38" fmla="*/ 0 h 1580197"/>
                    <a:gd name="connsiteX0" fmla="*/ 679133 w 940118"/>
                    <a:gd name="connsiteY0" fmla="*/ 0 h 1580197"/>
                    <a:gd name="connsiteX1" fmla="*/ 940118 w 940118"/>
                    <a:gd name="connsiteY1" fmla="*/ 140970 h 1580197"/>
                    <a:gd name="connsiteX2" fmla="*/ 747299 w 940118"/>
                    <a:gd name="connsiteY2" fmla="*/ 210278 h 1580197"/>
                    <a:gd name="connsiteX3" fmla="*/ 747713 w 940118"/>
                    <a:gd name="connsiteY3" fmla="*/ 210503 h 1580197"/>
                    <a:gd name="connsiteX4" fmla="*/ 620078 w 940118"/>
                    <a:gd name="connsiteY4" fmla="*/ 282893 h 1580197"/>
                    <a:gd name="connsiteX5" fmla="*/ 620077 w 940118"/>
                    <a:gd name="connsiteY5" fmla="*/ 282893 h 1580197"/>
                    <a:gd name="connsiteX6" fmla="*/ 548076 w 940118"/>
                    <a:gd name="connsiteY6" fmla="*/ 339736 h 1580197"/>
                    <a:gd name="connsiteX7" fmla="*/ 548640 w 940118"/>
                    <a:gd name="connsiteY7" fmla="*/ 340043 h 1580197"/>
                    <a:gd name="connsiteX8" fmla="*/ 488633 w 940118"/>
                    <a:gd name="connsiteY8" fmla="*/ 399098 h 1580197"/>
                    <a:gd name="connsiteX9" fmla="*/ 488633 w 940118"/>
                    <a:gd name="connsiteY9" fmla="*/ 400050 h 1580197"/>
                    <a:gd name="connsiteX10" fmla="*/ 422910 w 940118"/>
                    <a:gd name="connsiteY10" fmla="*/ 482918 h 1580197"/>
                    <a:gd name="connsiteX11" fmla="*/ 422910 w 940118"/>
                    <a:gd name="connsiteY11" fmla="*/ 483870 h 1580197"/>
                    <a:gd name="connsiteX12" fmla="*/ 367665 w 940118"/>
                    <a:gd name="connsiteY12" fmla="*/ 572453 h 1580197"/>
                    <a:gd name="connsiteX13" fmla="*/ 368618 w 940118"/>
                    <a:gd name="connsiteY13" fmla="*/ 573405 h 1580197"/>
                    <a:gd name="connsiteX14" fmla="*/ 317183 w 940118"/>
                    <a:gd name="connsiteY14" fmla="*/ 684847 h 1580197"/>
                    <a:gd name="connsiteX15" fmla="*/ 305241 w 940118"/>
                    <a:gd name="connsiteY15" fmla="*/ 678329 h 1580197"/>
                    <a:gd name="connsiteX16" fmla="*/ 305235 w 940118"/>
                    <a:gd name="connsiteY16" fmla="*/ 678350 h 1580197"/>
                    <a:gd name="connsiteX17" fmla="*/ 317183 w 940118"/>
                    <a:gd name="connsiteY17" fmla="*/ 684847 h 1580197"/>
                    <a:gd name="connsiteX18" fmla="*/ 260985 w 940118"/>
                    <a:gd name="connsiteY18" fmla="*/ 1014413 h 1580197"/>
                    <a:gd name="connsiteX19" fmla="*/ 342900 w 940118"/>
                    <a:gd name="connsiteY19" fmla="*/ 1373505 h 1580197"/>
                    <a:gd name="connsiteX20" fmla="*/ 546735 w 940118"/>
                    <a:gd name="connsiteY20" fmla="*/ 1580197 h 1580197"/>
                    <a:gd name="connsiteX21" fmla="*/ 285750 w 940118"/>
                    <a:gd name="connsiteY21" fmla="*/ 1438275 h 1580197"/>
                    <a:gd name="connsiteX22" fmla="*/ 81915 w 940118"/>
                    <a:gd name="connsiteY22" fmla="*/ 1231583 h 1580197"/>
                    <a:gd name="connsiteX23" fmla="*/ 0 w 940118"/>
                    <a:gd name="connsiteY23" fmla="*/ 872490 h 1580197"/>
                    <a:gd name="connsiteX24" fmla="*/ 56197 w 940118"/>
                    <a:gd name="connsiteY24" fmla="*/ 542925 h 1580197"/>
                    <a:gd name="connsiteX25" fmla="*/ 62441 w 940118"/>
                    <a:gd name="connsiteY25" fmla="*/ 546321 h 1580197"/>
                    <a:gd name="connsiteX26" fmla="*/ 62617 w 940118"/>
                    <a:gd name="connsiteY26" fmla="*/ 545909 h 1580197"/>
                    <a:gd name="connsiteX27" fmla="*/ 57150 w 940118"/>
                    <a:gd name="connsiteY27" fmla="*/ 542925 h 1580197"/>
                    <a:gd name="connsiteX28" fmla="*/ 107444 w 940118"/>
                    <a:gd name="connsiteY28" fmla="*/ 431896 h 1580197"/>
                    <a:gd name="connsiteX29" fmla="*/ 106680 w 940118"/>
                    <a:gd name="connsiteY29" fmla="*/ 431483 h 1580197"/>
                    <a:gd name="connsiteX30" fmla="*/ 227648 w 940118"/>
                    <a:gd name="connsiteY30" fmla="*/ 258128 h 1580197"/>
                    <a:gd name="connsiteX31" fmla="*/ 287315 w 940118"/>
                    <a:gd name="connsiteY31" fmla="*/ 198453 h 1580197"/>
                    <a:gd name="connsiteX32" fmla="*/ 359092 w 940118"/>
                    <a:gd name="connsiteY32" fmla="*/ 140970 h 1580197"/>
                    <a:gd name="connsiteX33" fmla="*/ 486263 w 940118"/>
                    <a:gd name="connsiteY33" fmla="*/ 68845 h 1580197"/>
                    <a:gd name="connsiteX34" fmla="*/ 485775 w 940118"/>
                    <a:gd name="connsiteY34" fmla="*/ 68580 h 1580197"/>
                    <a:gd name="connsiteX35" fmla="*/ 572452 w 940118"/>
                    <a:gd name="connsiteY35" fmla="*/ 32385 h 1580197"/>
                    <a:gd name="connsiteX36" fmla="*/ 573405 w 940118"/>
                    <a:gd name="connsiteY36" fmla="*/ 32385 h 1580197"/>
                    <a:gd name="connsiteX37" fmla="*/ 679133 w 940118"/>
                    <a:gd name="connsiteY37" fmla="*/ 0 h 1580197"/>
                    <a:gd name="connsiteX0" fmla="*/ 679133 w 940118"/>
                    <a:gd name="connsiteY0" fmla="*/ 0 h 1580197"/>
                    <a:gd name="connsiteX1" fmla="*/ 940118 w 940118"/>
                    <a:gd name="connsiteY1" fmla="*/ 140970 h 1580197"/>
                    <a:gd name="connsiteX2" fmla="*/ 747299 w 940118"/>
                    <a:gd name="connsiteY2" fmla="*/ 210278 h 1580197"/>
                    <a:gd name="connsiteX3" fmla="*/ 747713 w 940118"/>
                    <a:gd name="connsiteY3" fmla="*/ 210503 h 1580197"/>
                    <a:gd name="connsiteX4" fmla="*/ 620078 w 940118"/>
                    <a:gd name="connsiteY4" fmla="*/ 282893 h 1580197"/>
                    <a:gd name="connsiteX5" fmla="*/ 620077 w 940118"/>
                    <a:gd name="connsiteY5" fmla="*/ 282893 h 1580197"/>
                    <a:gd name="connsiteX6" fmla="*/ 548076 w 940118"/>
                    <a:gd name="connsiteY6" fmla="*/ 339736 h 1580197"/>
                    <a:gd name="connsiteX7" fmla="*/ 548640 w 940118"/>
                    <a:gd name="connsiteY7" fmla="*/ 340043 h 1580197"/>
                    <a:gd name="connsiteX8" fmla="*/ 488633 w 940118"/>
                    <a:gd name="connsiteY8" fmla="*/ 399098 h 1580197"/>
                    <a:gd name="connsiteX9" fmla="*/ 488633 w 940118"/>
                    <a:gd name="connsiteY9" fmla="*/ 400050 h 1580197"/>
                    <a:gd name="connsiteX10" fmla="*/ 422910 w 940118"/>
                    <a:gd name="connsiteY10" fmla="*/ 482918 h 1580197"/>
                    <a:gd name="connsiteX11" fmla="*/ 422910 w 940118"/>
                    <a:gd name="connsiteY11" fmla="*/ 483870 h 1580197"/>
                    <a:gd name="connsiteX12" fmla="*/ 367665 w 940118"/>
                    <a:gd name="connsiteY12" fmla="*/ 572453 h 1580197"/>
                    <a:gd name="connsiteX13" fmla="*/ 368618 w 940118"/>
                    <a:gd name="connsiteY13" fmla="*/ 573405 h 1580197"/>
                    <a:gd name="connsiteX14" fmla="*/ 317183 w 940118"/>
                    <a:gd name="connsiteY14" fmla="*/ 684847 h 1580197"/>
                    <a:gd name="connsiteX15" fmla="*/ 305241 w 940118"/>
                    <a:gd name="connsiteY15" fmla="*/ 678329 h 1580197"/>
                    <a:gd name="connsiteX16" fmla="*/ 317183 w 940118"/>
                    <a:gd name="connsiteY16" fmla="*/ 684847 h 1580197"/>
                    <a:gd name="connsiteX17" fmla="*/ 260985 w 940118"/>
                    <a:gd name="connsiteY17" fmla="*/ 1014413 h 1580197"/>
                    <a:gd name="connsiteX18" fmla="*/ 342900 w 940118"/>
                    <a:gd name="connsiteY18" fmla="*/ 1373505 h 1580197"/>
                    <a:gd name="connsiteX19" fmla="*/ 546735 w 940118"/>
                    <a:gd name="connsiteY19" fmla="*/ 1580197 h 1580197"/>
                    <a:gd name="connsiteX20" fmla="*/ 285750 w 940118"/>
                    <a:gd name="connsiteY20" fmla="*/ 1438275 h 1580197"/>
                    <a:gd name="connsiteX21" fmla="*/ 81915 w 940118"/>
                    <a:gd name="connsiteY21" fmla="*/ 1231583 h 1580197"/>
                    <a:gd name="connsiteX22" fmla="*/ 0 w 940118"/>
                    <a:gd name="connsiteY22" fmla="*/ 872490 h 1580197"/>
                    <a:gd name="connsiteX23" fmla="*/ 56197 w 940118"/>
                    <a:gd name="connsiteY23" fmla="*/ 542925 h 1580197"/>
                    <a:gd name="connsiteX24" fmla="*/ 62441 w 940118"/>
                    <a:gd name="connsiteY24" fmla="*/ 546321 h 1580197"/>
                    <a:gd name="connsiteX25" fmla="*/ 62617 w 940118"/>
                    <a:gd name="connsiteY25" fmla="*/ 545909 h 1580197"/>
                    <a:gd name="connsiteX26" fmla="*/ 57150 w 940118"/>
                    <a:gd name="connsiteY26" fmla="*/ 542925 h 1580197"/>
                    <a:gd name="connsiteX27" fmla="*/ 107444 w 940118"/>
                    <a:gd name="connsiteY27" fmla="*/ 431896 h 1580197"/>
                    <a:gd name="connsiteX28" fmla="*/ 106680 w 940118"/>
                    <a:gd name="connsiteY28" fmla="*/ 431483 h 1580197"/>
                    <a:gd name="connsiteX29" fmla="*/ 227648 w 940118"/>
                    <a:gd name="connsiteY29" fmla="*/ 258128 h 1580197"/>
                    <a:gd name="connsiteX30" fmla="*/ 287315 w 940118"/>
                    <a:gd name="connsiteY30" fmla="*/ 198453 h 1580197"/>
                    <a:gd name="connsiteX31" fmla="*/ 359092 w 940118"/>
                    <a:gd name="connsiteY31" fmla="*/ 140970 h 1580197"/>
                    <a:gd name="connsiteX32" fmla="*/ 486263 w 940118"/>
                    <a:gd name="connsiteY32" fmla="*/ 68845 h 1580197"/>
                    <a:gd name="connsiteX33" fmla="*/ 485775 w 940118"/>
                    <a:gd name="connsiteY33" fmla="*/ 68580 h 1580197"/>
                    <a:gd name="connsiteX34" fmla="*/ 572452 w 940118"/>
                    <a:gd name="connsiteY34" fmla="*/ 32385 h 1580197"/>
                    <a:gd name="connsiteX35" fmla="*/ 573405 w 940118"/>
                    <a:gd name="connsiteY35" fmla="*/ 32385 h 1580197"/>
                    <a:gd name="connsiteX36" fmla="*/ 679133 w 940118"/>
                    <a:gd name="connsiteY36" fmla="*/ 0 h 158019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</a:cxnLst>
                  <a:rect l="l" t="t" r="r" b="b"/>
                  <a:pathLst>
                    <a:path w="940118" h="1580197">
                      <a:moveTo>
                        <a:pt x="679133" y="0"/>
                      </a:moveTo>
                      <a:lnTo>
                        <a:pt x="940118" y="140970"/>
                      </a:lnTo>
                      <a:lnTo>
                        <a:pt x="747299" y="210278"/>
                      </a:lnTo>
                      <a:lnTo>
                        <a:pt x="747713" y="210503"/>
                      </a:lnTo>
                      <a:cubicBezTo>
                        <a:pt x="701040" y="232410"/>
                        <a:pt x="658178" y="256223"/>
                        <a:pt x="620078" y="282893"/>
                      </a:cubicBezTo>
                      <a:lnTo>
                        <a:pt x="620077" y="282893"/>
                      </a:lnTo>
                      <a:lnTo>
                        <a:pt x="548076" y="339736"/>
                      </a:lnTo>
                      <a:lnTo>
                        <a:pt x="548640" y="340043"/>
                      </a:lnTo>
                      <a:cubicBezTo>
                        <a:pt x="538733" y="349937"/>
                        <a:pt x="498634" y="389097"/>
                        <a:pt x="488633" y="399098"/>
                      </a:cubicBezTo>
                      <a:lnTo>
                        <a:pt x="488633" y="400050"/>
                      </a:lnTo>
                      <a:cubicBezTo>
                        <a:pt x="464820" y="426720"/>
                        <a:pt x="442913" y="454343"/>
                        <a:pt x="422910" y="482918"/>
                      </a:cubicBezTo>
                      <a:lnTo>
                        <a:pt x="422910" y="483870"/>
                      </a:lnTo>
                      <a:cubicBezTo>
                        <a:pt x="402908" y="512445"/>
                        <a:pt x="383858" y="541973"/>
                        <a:pt x="367665" y="572453"/>
                      </a:cubicBezTo>
                      <a:lnTo>
                        <a:pt x="368618" y="573405"/>
                      </a:lnTo>
                      <a:cubicBezTo>
                        <a:pt x="347663" y="608647"/>
                        <a:pt x="331470" y="645795"/>
                        <a:pt x="317183" y="684847"/>
                      </a:cubicBezTo>
                      <a:lnTo>
                        <a:pt x="305241" y="678329"/>
                      </a:lnTo>
                      <a:lnTo>
                        <a:pt x="317183" y="684847"/>
                      </a:lnTo>
                      <a:cubicBezTo>
                        <a:pt x="280035" y="786765"/>
                        <a:pt x="260985" y="896303"/>
                        <a:pt x="260985" y="1014413"/>
                      </a:cubicBezTo>
                      <a:cubicBezTo>
                        <a:pt x="260985" y="1152525"/>
                        <a:pt x="287655" y="1272540"/>
                        <a:pt x="342900" y="1373505"/>
                      </a:cubicBezTo>
                      <a:cubicBezTo>
                        <a:pt x="391478" y="1463993"/>
                        <a:pt x="460058" y="1532572"/>
                        <a:pt x="546735" y="1580197"/>
                      </a:cubicBezTo>
                      <a:lnTo>
                        <a:pt x="285750" y="1438275"/>
                      </a:lnTo>
                      <a:cubicBezTo>
                        <a:pt x="199073" y="1390650"/>
                        <a:pt x="130493" y="1322070"/>
                        <a:pt x="81915" y="1231583"/>
                      </a:cubicBezTo>
                      <a:cubicBezTo>
                        <a:pt x="27622" y="1130618"/>
                        <a:pt x="0" y="1010603"/>
                        <a:pt x="0" y="872490"/>
                      </a:cubicBezTo>
                      <a:cubicBezTo>
                        <a:pt x="0" y="754380"/>
                        <a:pt x="19050" y="644842"/>
                        <a:pt x="56197" y="542925"/>
                      </a:cubicBezTo>
                      <a:lnTo>
                        <a:pt x="62441" y="546321"/>
                      </a:lnTo>
                      <a:cubicBezTo>
                        <a:pt x="62500" y="546184"/>
                        <a:pt x="62558" y="546046"/>
                        <a:pt x="62617" y="545909"/>
                      </a:cubicBezTo>
                      <a:lnTo>
                        <a:pt x="57150" y="542925"/>
                      </a:lnTo>
                      <a:lnTo>
                        <a:pt x="107444" y="431896"/>
                      </a:lnTo>
                      <a:lnTo>
                        <a:pt x="106680" y="431483"/>
                      </a:lnTo>
                      <a:cubicBezTo>
                        <a:pt x="126714" y="402522"/>
                        <a:pt x="197542" y="296966"/>
                        <a:pt x="227648" y="258128"/>
                      </a:cubicBezTo>
                      <a:lnTo>
                        <a:pt x="287315" y="198453"/>
                      </a:lnTo>
                      <a:lnTo>
                        <a:pt x="359092" y="140970"/>
                      </a:lnTo>
                      <a:lnTo>
                        <a:pt x="486263" y="68845"/>
                      </a:lnTo>
                      <a:lnTo>
                        <a:pt x="485775" y="68580"/>
                      </a:lnTo>
                      <a:cubicBezTo>
                        <a:pt x="513398" y="55245"/>
                        <a:pt x="541973" y="43815"/>
                        <a:pt x="572452" y="32385"/>
                      </a:cubicBezTo>
                      <a:lnTo>
                        <a:pt x="573405" y="32385"/>
                      </a:lnTo>
                      <a:lnTo>
                        <a:pt x="679133" y="0"/>
                      </a:lnTo>
                      <a:close/>
                    </a:path>
                  </a:pathLst>
                </a:custGeom>
                <a:solidFill>
                  <a:schemeClr val="accent3">
                    <a:lumMod val="60000"/>
                    <a:lumOff val="40000"/>
                  </a:schemeClr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03" name="Freeform: Shape 102">
                  <a:extLst>
                    <a:ext uri="{FF2B5EF4-FFF2-40B4-BE49-F238E27FC236}">
                      <a16:creationId xmlns:a16="http://schemas.microsoft.com/office/drawing/2014/main" id="{EEAD3B68-38E6-40D0-9A4E-4897FC302554}"/>
                    </a:ext>
                  </a:extLst>
                </p:cNvPr>
                <p:cNvSpPr/>
                <p:nvPr/>
              </p:nvSpPr>
              <p:spPr>
                <a:xfrm>
                  <a:off x="2707947" y="1809862"/>
                  <a:ext cx="257175" cy="304801"/>
                </a:xfrm>
                <a:custGeom>
                  <a:avLst/>
                  <a:gdLst>
                    <a:gd name="connsiteX0" fmla="*/ 260985 w 257175"/>
                    <a:gd name="connsiteY0" fmla="*/ 311468 h 304800"/>
                    <a:gd name="connsiteX1" fmla="*/ 0 w 257175"/>
                    <a:gd name="connsiteY1" fmla="*/ 170497 h 304800"/>
                    <a:gd name="connsiteX2" fmla="*/ 952 w 257175"/>
                    <a:gd name="connsiteY2" fmla="*/ 0 h 304800"/>
                    <a:gd name="connsiteX3" fmla="*/ 260985 w 257175"/>
                    <a:gd name="connsiteY3" fmla="*/ 140970 h 3048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57175" h="304800">
                      <a:moveTo>
                        <a:pt x="260985" y="311468"/>
                      </a:moveTo>
                      <a:lnTo>
                        <a:pt x="0" y="170497"/>
                      </a:lnTo>
                      <a:lnTo>
                        <a:pt x="952" y="0"/>
                      </a:lnTo>
                      <a:lnTo>
                        <a:pt x="260985" y="140970"/>
                      </a:lnTo>
                      <a:close/>
                    </a:path>
                  </a:pathLst>
                </a:custGeom>
                <a:solidFill>
                  <a:schemeClr val="accent3">
                    <a:lumMod val="60000"/>
                    <a:lumOff val="40000"/>
                  </a:schemeClr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</p:grpSp>
        </p:grpSp>
      </p:grpSp>
      <p:sp>
        <p:nvSpPr>
          <p:cNvPr id="128" name="Freeform: Shape 127">
            <a:extLst>
              <a:ext uri="{FF2B5EF4-FFF2-40B4-BE49-F238E27FC236}">
                <a16:creationId xmlns:a16="http://schemas.microsoft.com/office/drawing/2014/main" id="{3FB2E2E0-CF94-4C90-8FC3-D0E0A6BC0FFC}"/>
              </a:ext>
            </a:extLst>
          </p:cNvPr>
          <p:cNvSpPr/>
          <p:nvPr/>
        </p:nvSpPr>
        <p:spPr>
          <a:xfrm>
            <a:off x="3185987" y="4555133"/>
            <a:ext cx="857054" cy="2301736"/>
          </a:xfrm>
          <a:custGeom>
            <a:avLst/>
            <a:gdLst>
              <a:gd name="connsiteX0" fmla="*/ 807386 w 1113712"/>
              <a:gd name="connsiteY0" fmla="*/ 1975864 h 2991028"/>
              <a:gd name="connsiteX1" fmla="*/ 807386 w 1113712"/>
              <a:gd name="connsiteY1" fmla="*/ 1975864 h 2991028"/>
              <a:gd name="connsiteX2" fmla="*/ 970824 w 1113712"/>
              <a:gd name="connsiteY2" fmla="*/ 1251690 h 2991028"/>
              <a:gd name="connsiteX3" fmla="*/ 970824 w 1113712"/>
              <a:gd name="connsiteY3" fmla="*/ 1251690 h 2991028"/>
              <a:gd name="connsiteX4" fmla="*/ 701085 w 1113712"/>
              <a:gd name="connsiteY4" fmla="*/ 1251690 h 2991028"/>
              <a:gd name="connsiteX5" fmla="*/ 835291 w 1113712"/>
              <a:gd name="connsiteY5" fmla="*/ 1310157 h 2991028"/>
              <a:gd name="connsiteX6" fmla="*/ 701085 w 1113712"/>
              <a:gd name="connsiteY6" fmla="*/ 1251690 h 2991028"/>
              <a:gd name="connsiteX7" fmla="*/ 1035932 w 1113712"/>
              <a:gd name="connsiteY7" fmla="*/ 1229102 h 2991028"/>
              <a:gd name="connsiteX8" fmla="*/ 1035932 w 1113712"/>
              <a:gd name="connsiteY8" fmla="*/ 1229102 h 2991028"/>
              <a:gd name="connsiteX9" fmla="*/ 1091741 w 1113712"/>
              <a:gd name="connsiteY9" fmla="*/ 1199868 h 2991028"/>
              <a:gd name="connsiteX10" fmla="*/ 1091741 w 1113712"/>
              <a:gd name="connsiteY10" fmla="*/ 1199868 h 2991028"/>
              <a:gd name="connsiteX11" fmla="*/ 954879 w 1113712"/>
              <a:gd name="connsiteY11" fmla="*/ 554092 h 2991028"/>
              <a:gd name="connsiteX12" fmla="*/ 973481 w 1113712"/>
              <a:gd name="connsiteY12" fmla="*/ 597942 h 2991028"/>
              <a:gd name="connsiteX13" fmla="*/ 954879 w 1113712"/>
              <a:gd name="connsiteY13" fmla="*/ 554092 h 2991028"/>
              <a:gd name="connsiteX14" fmla="*/ 986769 w 1113712"/>
              <a:gd name="connsiteY14" fmla="*/ 390655 h 2991028"/>
              <a:gd name="connsiteX15" fmla="*/ 1017330 w 1113712"/>
              <a:gd name="connsiteY15" fmla="*/ 446464 h 2991028"/>
              <a:gd name="connsiteX16" fmla="*/ 986769 w 1113712"/>
              <a:gd name="connsiteY16" fmla="*/ 390655 h 2991028"/>
              <a:gd name="connsiteX17" fmla="*/ 1074467 w 1113712"/>
              <a:gd name="connsiteY17" fmla="*/ 0 h 2991028"/>
              <a:gd name="connsiteX18" fmla="*/ 1101955 w 1113712"/>
              <a:gd name="connsiteY18" fmla="*/ 13529 h 2991028"/>
              <a:gd name="connsiteX19" fmla="*/ 1113712 w 1113712"/>
              <a:gd name="connsiteY19" fmla="*/ 31513 h 2991028"/>
              <a:gd name="connsiteX20" fmla="*/ 1113712 w 1113712"/>
              <a:gd name="connsiteY20" fmla="*/ 2991028 h 2991028"/>
              <a:gd name="connsiteX21" fmla="*/ 380617 w 1113712"/>
              <a:gd name="connsiteY21" fmla="*/ 2991028 h 2991028"/>
              <a:gd name="connsiteX22" fmla="*/ 384865 w 1113712"/>
              <a:gd name="connsiteY22" fmla="*/ 2982557 h 2991028"/>
              <a:gd name="connsiteX23" fmla="*/ 370960 w 1113712"/>
              <a:gd name="connsiteY23" fmla="*/ 2976437 h 2991028"/>
              <a:gd name="connsiteX24" fmla="*/ 337023 w 1113712"/>
              <a:gd name="connsiteY24" fmla="*/ 2991028 h 2991028"/>
              <a:gd name="connsiteX25" fmla="*/ 336998 w 1113712"/>
              <a:gd name="connsiteY25" fmla="*/ 2991028 h 2991028"/>
              <a:gd name="connsiteX26" fmla="*/ 312923 w 1113712"/>
              <a:gd name="connsiteY26" fmla="*/ 2971636 h 2991028"/>
              <a:gd name="connsiteX27" fmla="*/ 116432 w 1113712"/>
              <a:gd name="connsiteY27" fmla="*/ 2908653 h 2991028"/>
              <a:gd name="connsiteX28" fmla="*/ 80556 w 1113712"/>
              <a:gd name="connsiteY28" fmla="*/ 2848859 h 2991028"/>
              <a:gd name="connsiteX29" fmla="*/ 135035 w 1113712"/>
              <a:gd name="connsiteY29" fmla="*/ 2814311 h 2991028"/>
              <a:gd name="connsiteX30" fmla="*/ 590799 w 1113712"/>
              <a:gd name="connsiteY30" fmla="*/ 2786407 h 2991028"/>
              <a:gd name="connsiteX31" fmla="*/ 523032 w 1113712"/>
              <a:gd name="connsiteY31" fmla="*/ 2714654 h 2991028"/>
              <a:gd name="connsiteX32" fmla="*/ 410089 w 1113712"/>
              <a:gd name="connsiteY32" fmla="*/ 2664161 h 2991028"/>
              <a:gd name="connsiteX33" fmla="*/ 218747 w 1113712"/>
              <a:gd name="connsiteY33" fmla="*/ 2660175 h 2991028"/>
              <a:gd name="connsiteX34" fmla="*/ 49994 w 1113712"/>
              <a:gd name="connsiteY34" fmla="*/ 2588422 h 2991028"/>
              <a:gd name="connsiteX35" fmla="*/ 53981 w 1113712"/>
              <a:gd name="connsiteY35" fmla="*/ 2494079 h 2991028"/>
              <a:gd name="connsiteX36" fmla="*/ 593457 w 1113712"/>
              <a:gd name="connsiteY36" fmla="*/ 2444916 h 2991028"/>
              <a:gd name="connsiteX37" fmla="*/ 775496 w 1113712"/>
              <a:gd name="connsiteY37" fmla="*/ 2309383 h 2991028"/>
              <a:gd name="connsiteX38" fmla="*/ 625346 w 1113712"/>
              <a:gd name="connsiteY38" fmla="*/ 2314698 h 2991028"/>
              <a:gd name="connsiteX39" fmla="*/ 519047 w 1113712"/>
              <a:gd name="connsiteY39" fmla="*/ 2345259 h 2991028"/>
              <a:gd name="connsiteX40" fmla="*/ 149652 w 1113712"/>
              <a:gd name="connsiteY40" fmla="*/ 2205739 h 2991028"/>
              <a:gd name="connsiteX41" fmla="*/ 612059 w 1113712"/>
              <a:gd name="connsiteY41" fmla="*/ 2064891 h 2991028"/>
              <a:gd name="connsiteX42" fmla="*/ 639963 w 1113712"/>
              <a:gd name="connsiteY42" fmla="*/ 1961248 h 2991028"/>
              <a:gd name="connsiteX43" fmla="*/ 261267 w 1113712"/>
              <a:gd name="connsiteY43" fmla="*/ 1894811 h 2991028"/>
              <a:gd name="connsiteX44" fmla="*/ 491142 w 1113712"/>
              <a:gd name="connsiteY44" fmla="*/ 1817742 h 2991028"/>
              <a:gd name="connsiteX45" fmla="*/ 321060 w 1113712"/>
              <a:gd name="connsiteY45" fmla="*/ 1670249 h 2991028"/>
              <a:gd name="connsiteX46" fmla="*/ 768853 w 1113712"/>
              <a:gd name="connsiteY46" fmla="*/ 1602483 h 2991028"/>
              <a:gd name="connsiteX47" fmla="*/ 513731 w 1113712"/>
              <a:gd name="connsiteY47" fmla="*/ 1478908 h 2991028"/>
              <a:gd name="connsiteX48" fmla="*/ 322390 w 1113712"/>
              <a:gd name="connsiteY48" fmla="*/ 1347361 h 2991028"/>
              <a:gd name="connsiteX49" fmla="*/ 451278 w 1113712"/>
              <a:gd name="connsiteY49" fmla="*/ 1327429 h 2991028"/>
              <a:gd name="connsiteX50" fmla="*/ 544292 w 1113712"/>
              <a:gd name="connsiteY50" fmla="*/ 1263649 h 2991028"/>
              <a:gd name="connsiteX51" fmla="*/ 491142 w 1113712"/>
              <a:gd name="connsiteY51" fmla="*/ 1170636 h 2991028"/>
              <a:gd name="connsiteX52" fmla="*/ 487156 w 1113712"/>
              <a:gd name="connsiteY52" fmla="*/ 1089582 h 2991028"/>
              <a:gd name="connsiteX53" fmla="*/ 691785 w 1113712"/>
              <a:gd name="connsiteY53" fmla="*/ 1048390 h 2991028"/>
              <a:gd name="connsiteX54" fmla="*/ 1071810 w 1113712"/>
              <a:gd name="connsiteY54" fmla="*/ 951392 h 2991028"/>
              <a:gd name="connsiteX55" fmla="*/ 747592 w 1113712"/>
              <a:gd name="connsiteY55" fmla="*/ 1005870 h 2991028"/>
              <a:gd name="connsiteX56" fmla="*/ 628004 w 1113712"/>
              <a:gd name="connsiteY56" fmla="*/ 950062 h 2991028"/>
              <a:gd name="connsiteX57" fmla="*/ 584155 w 1113712"/>
              <a:gd name="connsiteY57" fmla="*/ 895583 h 2991028"/>
              <a:gd name="connsiteX58" fmla="*/ 491142 w 1113712"/>
              <a:gd name="connsiteY58" fmla="*/ 829146 h 2991028"/>
              <a:gd name="connsiteX59" fmla="*/ 771511 w 1113712"/>
              <a:gd name="connsiteY59" fmla="*/ 853063 h 2991028"/>
              <a:gd name="connsiteX60" fmla="*/ 1071810 w 1113712"/>
              <a:gd name="connsiteY60" fmla="*/ 795926 h 2991028"/>
              <a:gd name="connsiteX61" fmla="*/ 905714 w 1113712"/>
              <a:gd name="connsiteY61" fmla="*/ 790611 h 2991028"/>
              <a:gd name="connsiteX62" fmla="*/ 747592 w 1113712"/>
              <a:gd name="connsiteY62" fmla="*/ 742776 h 2991028"/>
              <a:gd name="connsiteX63" fmla="*/ 731647 w 1113712"/>
              <a:gd name="connsiteY63" fmla="*/ 619202 h 2991028"/>
              <a:gd name="connsiteX64" fmla="*/ 705072 w 1113712"/>
              <a:gd name="connsiteY64" fmla="*/ 522202 h 2991028"/>
              <a:gd name="connsiteX65" fmla="*/ 880468 w 1113712"/>
              <a:gd name="connsiteY65" fmla="*/ 447791 h 2991028"/>
              <a:gd name="connsiteX66" fmla="*/ 891098 w 1113712"/>
              <a:gd name="connsiteY66" fmla="*/ 410586 h 2991028"/>
              <a:gd name="connsiteX67" fmla="*/ 913686 w 1113712"/>
              <a:gd name="connsiteY67" fmla="*/ 260437 h 2991028"/>
              <a:gd name="connsiteX68" fmla="*/ 1018659 w 1113712"/>
              <a:gd name="connsiteY68" fmla="*/ 322888 h 2991028"/>
              <a:gd name="connsiteX69" fmla="*/ 982783 w 1113712"/>
              <a:gd name="connsiteY69" fmla="*/ 136862 h 2991028"/>
              <a:gd name="connsiteX70" fmla="*/ 1074467 w 1113712"/>
              <a:gd name="connsiteY70" fmla="*/ 0 h 299102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</a:cxnLst>
            <a:rect l="l" t="t" r="r" b="b"/>
            <a:pathLst>
              <a:path w="1113712" h="2991028">
                <a:moveTo>
                  <a:pt x="807386" y="1975864"/>
                </a:moveTo>
                <a:cubicBezTo>
                  <a:pt x="657238" y="2001111"/>
                  <a:pt x="706400" y="2051604"/>
                  <a:pt x="807386" y="1975864"/>
                </a:cubicBezTo>
                <a:close/>
                <a:moveTo>
                  <a:pt x="970824" y="1251690"/>
                </a:moveTo>
                <a:cubicBezTo>
                  <a:pt x="922989" y="1274279"/>
                  <a:pt x="1014672" y="1270294"/>
                  <a:pt x="970824" y="1251690"/>
                </a:cubicBezTo>
                <a:close/>
                <a:moveTo>
                  <a:pt x="701085" y="1251690"/>
                </a:moveTo>
                <a:cubicBezTo>
                  <a:pt x="663880" y="1338060"/>
                  <a:pt x="790113" y="1319456"/>
                  <a:pt x="835291" y="1310157"/>
                </a:cubicBezTo>
                <a:cubicBezTo>
                  <a:pt x="1034605" y="1241060"/>
                  <a:pt x="752907" y="1312814"/>
                  <a:pt x="701085" y="1251690"/>
                </a:cubicBezTo>
                <a:close/>
                <a:moveTo>
                  <a:pt x="1035932" y="1229102"/>
                </a:moveTo>
                <a:cubicBezTo>
                  <a:pt x="988097" y="1251690"/>
                  <a:pt x="1079782" y="1247704"/>
                  <a:pt x="1035932" y="1229102"/>
                </a:cubicBezTo>
                <a:close/>
                <a:moveTo>
                  <a:pt x="1091741" y="1199868"/>
                </a:moveTo>
                <a:cubicBezTo>
                  <a:pt x="1033275" y="1219801"/>
                  <a:pt x="1130274" y="1225116"/>
                  <a:pt x="1091741" y="1199868"/>
                </a:cubicBezTo>
                <a:close/>
                <a:moveTo>
                  <a:pt x="954879" y="554092"/>
                </a:moveTo>
                <a:cubicBezTo>
                  <a:pt x="925646" y="556749"/>
                  <a:pt x="974810" y="599269"/>
                  <a:pt x="973481" y="597942"/>
                </a:cubicBezTo>
                <a:cubicBezTo>
                  <a:pt x="1071810" y="693613"/>
                  <a:pt x="1050550" y="556749"/>
                  <a:pt x="954879" y="554092"/>
                </a:cubicBezTo>
                <a:close/>
                <a:moveTo>
                  <a:pt x="986769" y="390655"/>
                </a:moveTo>
                <a:cubicBezTo>
                  <a:pt x="977467" y="415901"/>
                  <a:pt x="1012015" y="427861"/>
                  <a:pt x="1017330" y="446464"/>
                </a:cubicBezTo>
                <a:cubicBezTo>
                  <a:pt x="1057192" y="589969"/>
                  <a:pt x="1077125" y="399956"/>
                  <a:pt x="986769" y="390655"/>
                </a:cubicBezTo>
                <a:close/>
                <a:moveTo>
                  <a:pt x="1074467" y="0"/>
                </a:moveTo>
                <a:cubicBezTo>
                  <a:pt x="1086426" y="2990"/>
                  <a:pt x="1095354" y="7661"/>
                  <a:pt x="1101955" y="13529"/>
                </a:cubicBezTo>
                <a:lnTo>
                  <a:pt x="1113712" y="31513"/>
                </a:lnTo>
                <a:lnTo>
                  <a:pt x="1113712" y="2991028"/>
                </a:lnTo>
                <a:lnTo>
                  <a:pt x="380617" y="2991028"/>
                </a:lnTo>
                <a:lnTo>
                  <a:pt x="384865" y="2982557"/>
                </a:lnTo>
                <a:cubicBezTo>
                  <a:pt x="387715" y="2975254"/>
                  <a:pt x="386090" y="2971491"/>
                  <a:pt x="370960" y="2976437"/>
                </a:cubicBezTo>
                <a:lnTo>
                  <a:pt x="337023" y="2991028"/>
                </a:lnTo>
                <a:lnTo>
                  <a:pt x="336998" y="2991028"/>
                </a:lnTo>
                <a:lnTo>
                  <a:pt x="312923" y="2971636"/>
                </a:lnTo>
                <a:cubicBezTo>
                  <a:pt x="249122" y="2938010"/>
                  <a:pt x="138524" y="2977250"/>
                  <a:pt x="116432" y="2908653"/>
                </a:cubicBezTo>
                <a:cubicBezTo>
                  <a:pt x="-47004" y="2875434"/>
                  <a:pt x="214761" y="2864804"/>
                  <a:pt x="80556" y="2848859"/>
                </a:cubicBezTo>
                <a:cubicBezTo>
                  <a:pt x="-85539" y="2806338"/>
                  <a:pt x="42022" y="2782421"/>
                  <a:pt x="135035" y="2814311"/>
                </a:cubicBezTo>
                <a:cubicBezTo>
                  <a:pt x="278540" y="2810325"/>
                  <a:pt x="432676" y="2826269"/>
                  <a:pt x="590799" y="2786407"/>
                </a:cubicBezTo>
                <a:cubicBezTo>
                  <a:pt x="739620" y="2754516"/>
                  <a:pt x="609402" y="2701366"/>
                  <a:pt x="523032" y="2714654"/>
                </a:cubicBezTo>
                <a:cubicBezTo>
                  <a:pt x="507087" y="2633600"/>
                  <a:pt x="404774" y="2755846"/>
                  <a:pt x="410089" y="2664161"/>
                </a:cubicBezTo>
                <a:cubicBezTo>
                  <a:pt x="343650" y="2681435"/>
                  <a:pt x="303788" y="2645558"/>
                  <a:pt x="218747" y="2660175"/>
                </a:cubicBezTo>
                <a:cubicBezTo>
                  <a:pt x="254623" y="2584435"/>
                  <a:pt x="-4485" y="2654860"/>
                  <a:pt x="49994" y="2588422"/>
                </a:cubicBezTo>
                <a:cubicBezTo>
                  <a:pt x="174897" y="2529957"/>
                  <a:pt x="-49662" y="2540587"/>
                  <a:pt x="53981" y="2494079"/>
                </a:cubicBezTo>
                <a:cubicBezTo>
                  <a:pt x="230706" y="2455546"/>
                  <a:pt x="419389" y="2494079"/>
                  <a:pt x="593457" y="2444916"/>
                </a:cubicBezTo>
                <a:cubicBezTo>
                  <a:pt x="382184" y="2365191"/>
                  <a:pt x="713045" y="2375821"/>
                  <a:pt x="775496" y="2309383"/>
                </a:cubicBezTo>
                <a:cubicBezTo>
                  <a:pt x="717031" y="2240288"/>
                  <a:pt x="677167" y="2342601"/>
                  <a:pt x="625346" y="2314698"/>
                </a:cubicBezTo>
                <a:cubicBezTo>
                  <a:pt x="562894" y="2297424"/>
                  <a:pt x="590799" y="2318684"/>
                  <a:pt x="519047" y="2345259"/>
                </a:cubicBezTo>
                <a:cubicBezTo>
                  <a:pt x="380855" y="2323999"/>
                  <a:pt x="259938" y="2312040"/>
                  <a:pt x="149652" y="2205739"/>
                </a:cubicBezTo>
                <a:cubicBezTo>
                  <a:pt x="225391" y="2135315"/>
                  <a:pt x="479183" y="2126015"/>
                  <a:pt x="612059" y="2064891"/>
                </a:cubicBezTo>
                <a:cubicBezTo>
                  <a:pt x="558909" y="1983836"/>
                  <a:pt x="685140" y="1994466"/>
                  <a:pt x="639963" y="1961248"/>
                </a:cubicBezTo>
                <a:cubicBezTo>
                  <a:pt x="505758" y="2070206"/>
                  <a:pt x="390156" y="1971878"/>
                  <a:pt x="261267" y="1894811"/>
                </a:cubicBezTo>
                <a:cubicBezTo>
                  <a:pt x="230706" y="1811098"/>
                  <a:pt x="701085" y="1910756"/>
                  <a:pt x="491142" y="1817742"/>
                </a:cubicBezTo>
                <a:cubicBezTo>
                  <a:pt x="472540" y="1809770"/>
                  <a:pt x="261267" y="1716756"/>
                  <a:pt x="321060" y="1670249"/>
                </a:cubicBezTo>
                <a:cubicBezTo>
                  <a:pt x="465896" y="1611784"/>
                  <a:pt x="638634" y="1711441"/>
                  <a:pt x="768853" y="1602483"/>
                </a:cubicBezTo>
                <a:cubicBezTo>
                  <a:pt x="718360" y="1648989"/>
                  <a:pt x="614717" y="1476251"/>
                  <a:pt x="513731" y="1478908"/>
                </a:cubicBezTo>
                <a:cubicBezTo>
                  <a:pt x="461910" y="1465621"/>
                  <a:pt x="234692" y="1368621"/>
                  <a:pt x="322390" y="1347361"/>
                </a:cubicBezTo>
                <a:cubicBezTo>
                  <a:pt x="419389" y="1395197"/>
                  <a:pt x="380855" y="1288897"/>
                  <a:pt x="451278" y="1327429"/>
                </a:cubicBezTo>
                <a:cubicBezTo>
                  <a:pt x="590799" y="1416457"/>
                  <a:pt x="459252" y="1262320"/>
                  <a:pt x="544292" y="1263649"/>
                </a:cubicBezTo>
                <a:cubicBezTo>
                  <a:pt x="739620" y="1294212"/>
                  <a:pt x="585484" y="1197211"/>
                  <a:pt x="491142" y="1170636"/>
                </a:cubicBezTo>
                <a:cubicBezTo>
                  <a:pt x="499115" y="1157348"/>
                  <a:pt x="403444" y="1090911"/>
                  <a:pt x="487156" y="1089582"/>
                </a:cubicBezTo>
                <a:cubicBezTo>
                  <a:pt x="546949" y="1021815"/>
                  <a:pt x="775496" y="1136088"/>
                  <a:pt x="691785" y="1048390"/>
                </a:cubicBezTo>
                <a:cubicBezTo>
                  <a:pt x="816688" y="1085595"/>
                  <a:pt x="984111" y="1084267"/>
                  <a:pt x="1071810" y="951392"/>
                </a:cubicBezTo>
                <a:cubicBezTo>
                  <a:pt x="1058522" y="910199"/>
                  <a:pt x="814031" y="1085595"/>
                  <a:pt x="747592" y="1005870"/>
                </a:cubicBezTo>
                <a:cubicBezTo>
                  <a:pt x="915016" y="857049"/>
                  <a:pt x="654580" y="1077622"/>
                  <a:pt x="628004" y="950062"/>
                </a:cubicBezTo>
                <a:cubicBezTo>
                  <a:pt x="784798" y="847748"/>
                  <a:pt x="430019" y="1019158"/>
                  <a:pt x="584155" y="895583"/>
                </a:cubicBezTo>
                <a:cubicBezTo>
                  <a:pt x="536319" y="904884"/>
                  <a:pt x="303788" y="843761"/>
                  <a:pt x="491142" y="829146"/>
                </a:cubicBezTo>
                <a:cubicBezTo>
                  <a:pt x="553594" y="722845"/>
                  <a:pt x="685140" y="857049"/>
                  <a:pt x="771511" y="853063"/>
                </a:cubicBezTo>
                <a:cubicBezTo>
                  <a:pt x="699757" y="736132"/>
                  <a:pt x="1114329" y="984610"/>
                  <a:pt x="1071810" y="795926"/>
                </a:cubicBezTo>
                <a:cubicBezTo>
                  <a:pt x="988097" y="850406"/>
                  <a:pt x="992084" y="782638"/>
                  <a:pt x="905714" y="790611"/>
                </a:cubicBezTo>
                <a:cubicBezTo>
                  <a:pt x="950891" y="712215"/>
                  <a:pt x="812701" y="765365"/>
                  <a:pt x="747592" y="742776"/>
                </a:cubicBezTo>
                <a:cubicBezTo>
                  <a:pt x="609402" y="694940"/>
                  <a:pt x="913686" y="682983"/>
                  <a:pt x="731647" y="619202"/>
                </a:cubicBezTo>
                <a:cubicBezTo>
                  <a:pt x="618703" y="563394"/>
                  <a:pt x="835291" y="578009"/>
                  <a:pt x="705072" y="522202"/>
                </a:cubicBezTo>
                <a:cubicBezTo>
                  <a:pt x="707730" y="475696"/>
                  <a:pt x="1014672" y="631160"/>
                  <a:pt x="880468" y="447791"/>
                </a:cubicBezTo>
                <a:cubicBezTo>
                  <a:pt x="964180" y="487655"/>
                  <a:pt x="1000056" y="410586"/>
                  <a:pt x="891098" y="410586"/>
                </a:cubicBezTo>
                <a:cubicBezTo>
                  <a:pt x="948234" y="387997"/>
                  <a:pt x="772838" y="205957"/>
                  <a:pt x="913686" y="260437"/>
                </a:cubicBezTo>
                <a:cubicBezTo>
                  <a:pt x="954879" y="233862"/>
                  <a:pt x="1004042" y="229874"/>
                  <a:pt x="1018659" y="322888"/>
                </a:cubicBezTo>
                <a:cubicBezTo>
                  <a:pt x="1135589" y="429189"/>
                  <a:pt x="965509" y="136862"/>
                  <a:pt x="982783" y="136862"/>
                </a:cubicBezTo>
                <a:cubicBezTo>
                  <a:pt x="1107686" y="269738"/>
                  <a:pt x="1059850" y="77069"/>
                  <a:pt x="1074467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  <a:effectLst>
            <a:outerShdw blurRad="127000" dist="12700" dir="16200000" rotWithShape="0">
              <a:prstClr val="black">
                <a:alpha val="15000"/>
              </a:prstClr>
            </a:outerShdw>
          </a:effec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  <a:noAutofit/>
          </a:bodyPr>
          <a:lstStyle/>
          <a:p>
            <a:endParaRPr lang="en-US" sz="2701"/>
          </a:p>
        </p:txBody>
      </p:sp>
      <p:sp>
        <p:nvSpPr>
          <p:cNvPr id="129" name="Freeform: Shape 128">
            <a:extLst>
              <a:ext uri="{FF2B5EF4-FFF2-40B4-BE49-F238E27FC236}">
                <a16:creationId xmlns:a16="http://schemas.microsoft.com/office/drawing/2014/main" id="{63C7B2EF-D191-41AD-97A9-BF2223044FCE}"/>
              </a:ext>
            </a:extLst>
          </p:cNvPr>
          <p:cNvSpPr/>
          <p:nvPr/>
        </p:nvSpPr>
        <p:spPr>
          <a:xfrm>
            <a:off x="4037229" y="4581244"/>
            <a:ext cx="1173947" cy="2275625"/>
          </a:xfrm>
          <a:custGeom>
            <a:avLst/>
            <a:gdLst>
              <a:gd name="connsiteX0" fmla="*/ 1104814 w 1525504"/>
              <a:gd name="connsiteY0" fmla="*/ 2757552 h 2957097"/>
              <a:gd name="connsiteX1" fmla="*/ 1104814 w 1525504"/>
              <a:gd name="connsiteY1" fmla="*/ 2757552 h 2957097"/>
              <a:gd name="connsiteX2" fmla="*/ 1100829 w 1525504"/>
              <a:gd name="connsiteY2" fmla="*/ 2479842 h 2957097"/>
              <a:gd name="connsiteX3" fmla="*/ 1100829 w 1525504"/>
              <a:gd name="connsiteY3" fmla="*/ 2479842 h 2957097"/>
              <a:gd name="connsiteX4" fmla="*/ 811160 w 1525504"/>
              <a:gd name="connsiteY4" fmla="*/ 2420047 h 2957097"/>
              <a:gd name="connsiteX5" fmla="*/ 811160 w 1525504"/>
              <a:gd name="connsiteY5" fmla="*/ 2420047 h 2957097"/>
              <a:gd name="connsiteX6" fmla="*/ 789367 w 1525504"/>
              <a:gd name="connsiteY6" fmla="*/ 1820093 h 2957097"/>
              <a:gd name="connsiteX7" fmla="*/ 791353 w 1525504"/>
              <a:gd name="connsiteY7" fmla="*/ 1823414 h 2957097"/>
              <a:gd name="connsiteX8" fmla="*/ 769677 w 1525504"/>
              <a:gd name="connsiteY8" fmla="*/ 1826029 h 2957097"/>
              <a:gd name="connsiteX9" fmla="*/ 769537 w 1525504"/>
              <a:gd name="connsiteY9" fmla="*/ 1824965 h 2957097"/>
              <a:gd name="connsiteX10" fmla="*/ 83001 w 1525504"/>
              <a:gd name="connsiteY10" fmla="*/ 1192274 h 2957097"/>
              <a:gd name="connsiteX11" fmla="*/ 83001 w 1525504"/>
              <a:gd name="connsiteY11" fmla="*/ 1192274 h 2957097"/>
              <a:gd name="connsiteX12" fmla="*/ 77686 w 1525504"/>
              <a:gd name="connsiteY12" fmla="*/ 1019535 h 2957097"/>
              <a:gd name="connsiteX13" fmla="*/ 71041 w 1525504"/>
              <a:gd name="connsiteY13" fmla="*/ 1047440 h 2957097"/>
              <a:gd name="connsiteX14" fmla="*/ 77686 w 1525504"/>
              <a:gd name="connsiteY14" fmla="*/ 1019535 h 2957097"/>
              <a:gd name="connsiteX15" fmla="*/ 381971 w 1525504"/>
              <a:gd name="connsiteY15" fmla="*/ 841481 h 2957097"/>
              <a:gd name="connsiteX16" fmla="*/ 381971 w 1525504"/>
              <a:gd name="connsiteY16" fmla="*/ 841481 h 2957097"/>
              <a:gd name="connsiteX17" fmla="*/ 213512 w 1525504"/>
              <a:gd name="connsiteY17" fmla="*/ 797184 h 2957097"/>
              <a:gd name="connsiteX18" fmla="*/ 186644 w 1525504"/>
              <a:gd name="connsiteY18" fmla="*/ 800290 h 2957097"/>
              <a:gd name="connsiteX19" fmla="*/ 213512 w 1525504"/>
              <a:gd name="connsiteY19" fmla="*/ 797184 h 2957097"/>
              <a:gd name="connsiteX20" fmla="*/ 44466 w 1525504"/>
              <a:gd name="connsiteY20" fmla="*/ 773716 h 2957097"/>
              <a:gd name="connsiteX21" fmla="*/ 72371 w 1525504"/>
              <a:gd name="connsiteY21" fmla="*/ 794975 h 2957097"/>
              <a:gd name="connsiteX22" fmla="*/ 44466 w 1525504"/>
              <a:gd name="connsiteY22" fmla="*/ 773716 h 2957097"/>
              <a:gd name="connsiteX23" fmla="*/ 194617 w 1525504"/>
              <a:gd name="connsiteY23" fmla="*/ 614264 h 2957097"/>
              <a:gd name="connsiteX24" fmla="*/ 124191 w 1525504"/>
              <a:gd name="connsiteY24" fmla="*/ 671400 h 2957097"/>
              <a:gd name="connsiteX25" fmla="*/ 194617 w 1525504"/>
              <a:gd name="connsiteY25" fmla="*/ 614264 h 2957097"/>
              <a:gd name="connsiteX26" fmla="*/ 0 w 1525504"/>
              <a:gd name="connsiteY26" fmla="*/ 0 h 2957097"/>
              <a:gd name="connsiteX27" fmla="*/ 1780 w 1525504"/>
              <a:gd name="connsiteY27" fmla="*/ 2724 h 2957097"/>
              <a:gd name="connsiteX28" fmla="*/ 27192 w 1525504"/>
              <a:gd name="connsiteY28" fmla="*/ 114651 h 2957097"/>
              <a:gd name="connsiteX29" fmla="*/ 20549 w 1525504"/>
              <a:gd name="connsiteY29" fmla="*/ 226266 h 2957097"/>
              <a:gd name="connsiteX30" fmla="*/ 121533 w 1525504"/>
              <a:gd name="connsiteY30" fmla="*/ 216964 h 2957097"/>
              <a:gd name="connsiteX31" fmla="*/ 189302 w 1525504"/>
              <a:gd name="connsiteY31" fmla="*/ 254170 h 2957097"/>
              <a:gd name="connsiteX32" fmla="*/ 105588 w 1525504"/>
              <a:gd name="connsiteY32" fmla="*/ 309977 h 2957097"/>
              <a:gd name="connsiteX33" fmla="*/ 113561 w 1525504"/>
              <a:gd name="connsiteY33" fmla="*/ 408306 h 2957097"/>
              <a:gd name="connsiteX34" fmla="*/ 81671 w 1525504"/>
              <a:gd name="connsiteY34" fmla="*/ 587689 h 2957097"/>
              <a:gd name="connsiteX35" fmla="*/ 383300 w 1525504"/>
              <a:gd name="connsiteY35" fmla="*/ 375087 h 2957097"/>
              <a:gd name="connsiteX36" fmla="*/ 350080 w 1525504"/>
              <a:gd name="connsiteY36" fmla="*/ 538524 h 2957097"/>
              <a:gd name="connsiteX37" fmla="*/ 283643 w 1525504"/>
              <a:gd name="connsiteY37" fmla="*/ 675387 h 2957097"/>
              <a:gd name="connsiteX38" fmla="*/ 275670 w 1525504"/>
              <a:gd name="connsiteY38" fmla="*/ 781688 h 2957097"/>
              <a:gd name="connsiteX39" fmla="*/ 574641 w 1525504"/>
              <a:gd name="connsiteY39" fmla="*/ 889316 h 2957097"/>
              <a:gd name="connsiteX40" fmla="*/ 372670 w 1525504"/>
              <a:gd name="connsiteY40" fmla="*/ 973029 h 2957097"/>
              <a:gd name="connsiteX41" fmla="*/ 154753 w 1525504"/>
              <a:gd name="connsiteY41" fmla="*/ 898619 h 2957097"/>
              <a:gd name="connsiteX42" fmla="*/ 59083 w 1525504"/>
              <a:gd name="connsiteY42" fmla="*/ 873371 h 2957097"/>
              <a:gd name="connsiteX43" fmla="*/ 214547 w 1525504"/>
              <a:gd name="connsiteY43" fmla="*/ 1012892 h 2957097"/>
              <a:gd name="connsiteX44" fmla="*/ 538764 w 1525504"/>
              <a:gd name="connsiteY44" fmla="*/ 1072686 h 2957097"/>
              <a:gd name="connsiteX45" fmla="*/ 702202 w 1525504"/>
              <a:gd name="connsiteY45" fmla="*/ 1119193 h 2957097"/>
              <a:gd name="connsiteX46" fmla="*/ 522819 w 1525504"/>
              <a:gd name="connsiteY46" fmla="*/ 1169685 h 2957097"/>
              <a:gd name="connsiteX47" fmla="*/ 456381 w 1525504"/>
              <a:gd name="connsiteY47" fmla="*/ 1192274 h 2957097"/>
              <a:gd name="connsiteX48" fmla="*/ 247766 w 1525504"/>
              <a:gd name="connsiteY48" fmla="*/ 1218849 h 2957097"/>
              <a:gd name="connsiteX49" fmla="*/ 619819 w 1525504"/>
              <a:gd name="connsiteY49" fmla="*/ 1268014 h 2957097"/>
              <a:gd name="connsiteX50" fmla="*/ 773954 w 1525504"/>
              <a:gd name="connsiteY50" fmla="*/ 1310534 h 2957097"/>
              <a:gd name="connsiteX51" fmla="*/ 740736 w 1525504"/>
              <a:gd name="connsiteY51" fmla="*/ 1410189 h 2957097"/>
              <a:gd name="connsiteX52" fmla="*/ 598559 w 1525504"/>
              <a:gd name="connsiteY52" fmla="*/ 1485931 h 2957097"/>
              <a:gd name="connsiteX53" fmla="*/ 464353 w 1525504"/>
              <a:gd name="connsiteY53" fmla="*/ 1505860 h 2957097"/>
              <a:gd name="connsiteX54" fmla="*/ 209232 w 1525504"/>
              <a:gd name="connsiteY54" fmla="*/ 1485931 h 2957097"/>
              <a:gd name="connsiteX55" fmla="*/ 646394 w 1525504"/>
              <a:gd name="connsiteY55" fmla="*/ 1564326 h 2957097"/>
              <a:gd name="connsiteX56" fmla="*/ 860323 w 1525504"/>
              <a:gd name="connsiteY56" fmla="*/ 1645381 h 2957097"/>
              <a:gd name="connsiteX57" fmla="*/ 824448 w 1525504"/>
              <a:gd name="connsiteY57" fmla="*/ 1811476 h 2957097"/>
              <a:gd name="connsiteX58" fmla="*/ 789367 w 1525504"/>
              <a:gd name="connsiteY58" fmla="*/ 1820093 h 2957097"/>
              <a:gd name="connsiteX59" fmla="*/ 787818 w 1525504"/>
              <a:gd name="connsiteY59" fmla="*/ 1817505 h 2957097"/>
              <a:gd name="connsiteX60" fmla="*/ 775283 w 1525504"/>
              <a:gd name="connsiteY60" fmla="*/ 1810147 h 2957097"/>
              <a:gd name="connsiteX61" fmla="*/ 768852 w 1525504"/>
              <a:gd name="connsiteY61" fmla="*/ 1819793 h 2957097"/>
              <a:gd name="connsiteX62" fmla="*/ 769537 w 1525504"/>
              <a:gd name="connsiteY62" fmla="*/ 1824965 h 2957097"/>
              <a:gd name="connsiteX63" fmla="*/ 724977 w 1525504"/>
              <a:gd name="connsiteY63" fmla="*/ 1835912 h 2957097"/>
              <a:gd name="connsiteX64" fmla="*/ 425819 w 1525504"/>
              <a:gd name="connsiteY64" fmla="*/ 1856653 h 2957097"/>
              <a:gd name="connsiteX65" fmla="*/ 758009 w 1525504"/>
              <a:gd name="connsiteY65" fmla="*/ 1895188 h 2957097"/>
              <a:gd name="connsiteX66" fmla="*/ 784584 w 1525504"/>
              <a:gd name="connsiteY66" fmla="*/ 1961626 h 2957097"/>
              <a:gd name="connsiteX67" fmla="*/ 1005159 w 1525504"/>
              <a:gd name="connsiteY67" fmla="*/ 1994844 h 2957097"/>
              <a:gd name="connsiteX68" fmla="*/ 756681 w 1525504"/>
              <a:gd name="connsiteY68" fmla="*/ 2130377 h 2957097"/>
              <a:gd name="connsiteX69" fmla="*/ 642407 w 1525504"/>
              <a:gd name="connsiteY69" fmla="*/ 2208775 h 2957097"/>
              <a:gd name="connsiteX70" fmla="*/ 936062 w 1525504"/>
              <a:gd name="connsiteY70" fmla="*/ 2263254 h 2957097"/>
              <a:gd name="connsiteX71" fmla="*/ 924104 w 1525504"/>
              <a:gd name="connsiteY71" fmla="*/ 2320391 h 2957097"/>
              <a:gd name="connsiteX72" fmla="*/ 857665 w 1525504"/>
              <a:gd name="connsiteY72" fmla="*/ 2370883 h 2957097"/>
              <a:gd name="connsiteX73" fmla="*/ 1180554 w 1525504"/>
              <a:gd name="connsiteY73" fmla="*/ 2382842 h 2957097"/>
              <a:gd name="connsiteX74" fmla="*/ 869625 w 1525504"/>
              <a:gd name="connsiteY74" fmla="*/ 2566210 h 2957097"/>
              <a:gd name="connsiteX75" fmla="*/ 1253636 w 1525504"/>
              <a:gd name="connsiteY75" fmla="*/ 2657895 h 2957097"/>
              <a:gd name="connsiteX76" fmla="*/ 1199158 w 1525504"/>
              <a:gd name="connsiteY76" fmla="*/ 2749578 h 2957097"/>
              <a:gd name="connsiteX77" fmla="*/ 1159294 w 1525504"/>
              <a:gd name="connsiteY77" fmla="*/ 2786784 h 2957097"/>
              <a:gd name="connsiteX78" fmla="*/ 1007816 w 1525504"/>
              <a:gd name="connsiteY78" fmla="*/ 2834619 h 2957097"/>
              <a:gd name="connsiteX79" fmla="*/ 1446306 w 1525504"/>
              <a:gd name="connsiteY79" fmla="*/ 2922318 h 2957097"/>
              <a:gd name="connsiteX80" fmla="*/ 1478819 w 1525504"/>
              <a:gd name="connsiteY80" fmla="*/ 2941564 h 2957097"/>
              <a:gd name="connsiteX81" fmla="*/ 1446714 w 1525504"/>
              <a:gd name="connsiteY81" fmla="*/ 2957097 h 2957097"/>
              <a:gd name="connsiteX82" fmla="*/ 0 w 1525504"/>
              <a:gd name="connsiteY82" fmla="*/ 2957097 h 295709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</a:cxnLst>
            <a:rect l="l" t="t" r="r" b="b"/>
            <a:pathLst>
              <a:path w="1525504" h="2957097">
                <a:moveTo>
                  <a:pt x="1104814" y="2757552"/>
                </a:moveTo>
                <a:cubicBezTo>
                  <a:pt x="1127404" y="2802729"/>
                  <a:pt x="1193843" y="2752237"/>
                  <a:pt x="1104814" y="2757552"/>
                </a:cubicBezTo>
                <a:close/>
                <a:moveTo>
                  <a:pt x="1100829" y="2479842"/>
                </a:moveTo>
                <a:cubicBezTo>
                  <a:pt x="1059637" y="2497114"/>
                  <a:pt x="1173910" y="2478512"/>
                  <a:pt x="1100829" y="2479842"/>
                </a:cubicBezTo>
                <a:close/>
                <a:moveTo>
                  <a:pt x="811160" y="2420047"/>
                </a:moveTo>
                <a:cubicBezTo>
                  <a:pt x="674297" y="2433334"/>
                  <a:pt x="945364" y="2434663"/>
                  <a:pt x="811160" y="2420047"/>
                </a:cubicBezTo>
                <a:close/>
                <a:moveTo>
                  <a:pt x="789367" y="1820093"/>
                </a:moveTo>
                <a:lnTo>
                  <a:pt x="791353" y="1823414"/>
                </a:lnTo>
                <a:cubicBezTo>
                  <a:pt x="791269" y="1830183"/>
                  <a:pt x="774411" y="1832216"/>
                  <a:pt x="769677" y="1826029"/>
                </a:cubicBezTo>
                <a:lnTo>
                  <a:pt x="769537" y="1824965"/>
                </a:lnTo>
                <a:close/>
                <a:moveTo>
                  <a:pt x="83001" y="1192274"/>
                </a:moveTo>
                <a:cubicBezTo>
                  <a:pt x="63068" y="1224164"/>
                  <a:pt x="105588" y="1250739"/>
                  <a:pt x="83001" y="1192274"/>
                </a:cubicBezTo>
                <a:close/>
                <a:moveTo>
                  <a:pt x="77686" y="1019535"/>
                </a:moveTo>
                <a:lnTo>
                  <a:pt x="71041" y="1047440"/>
                </a:lnTo>
                <a:cubicBezTo>
                  <a:pt x="45796" y="1180315"/>
                  <a:pt x="128178" y="1093946"/>
                  <a:pt x="77686" y="1019535"/>
                </a:cubicBezTo>
                <a:close/>
                <a:moveTo>
                  <a:pt x="381971" y="841481"/>
                </a:moveTo>
                <a:cubicBezTo>
                  <a:pt x="323505" y="854769"/>
                  <a:pt x="424491" y="869385"/>
                  <a:pt x="381971" y="841481"/>
                </a:cubicBezTo>
                <a:close/>
                <a:moveTo>
                  <a:pt x="213512" y="797184"/>
                </a:moveTo>
                <a:cubicBezTo>
                  <a:pt x="207344" y="796636"/>
                  <a:pt x="198603" y="797467"/>
                  <a:pt x="186644" y="800290"/>
                </a:cubicBezTo>
                <a:cubicBezTo>
                  <a:pt x="173855" y="872376"/>
                  <a:pt x="256693" y="801017"/>
                  <a:pt x="213512" y="797184"/>
                </a:cubicBezTo>
                <a:close/>
                <a:moveTo>
                  <a:pt x="44466" y="773716"/>
                </a:moveTo>
                <a:lnTo>
                  <a:pt x="72371" y="794975"/>
                </a:lnTo>
                <a:cubicBezTo>
                  <a:pt x="210562" y="829523"/>
                  <a:pt x="126849" y="783015"/>
                  <a:pt x="44466" y="773716"/>
                </a:cubicBezTo>
                <a:close/>
                <a:moveTo>
                  <a:pt x="194617" y="614264"/>
                </a:moveTo>
                <a:cubicBezTo>
                  <a:pt x="166712" y="627551"/>
                  <a:pt x="153424" y="659442"/>
                  <a:pt x="124191" y="671400"/>
                </a:cubicBezTo>
                <a:cubicBezTo>
                  <a:pt x="-84424" y="715249"/>
                  <a:pt x="230491" y="711263"/>
                  <a:pt x="194617" y="614264"/>
                </a:cubicBezTo>
                <a:close/>
                <a:moveTo>
                  <a:pt x="0" y="0"/>
                </a:moveTo>
                <a:lnTo>
                  <a:pt x="1780" y="2724"/>
                </a:lnTo>
                <a:cubicBezTo>
                  <a:pt x="17725" y="49375"/>
                  <a:pt x="-24629" y="121626"/>
                  <a:pt x="27192" y="114651"/>
                </a:cubicBezTo>
                <a:cubicBezTo>
                  <a:pt x="194617" y="5692"/>
                  <a:pt x="44466" y="150527"/>
                  <a:pt x="20549" y="226266"/>
                </a:cubicBezTo>
                <a:cubicBezTo>
                  <a:pt x="-11342" y="408306"/>
                  <a:pt x="73698" y="149198"/>
                  <a:pt x="121533" y="216964"/>
                </a:cubicBezTo>
                <a:cubicBezTo>
                  <a:pt x="190629" y="202349"/>
                  <a:pt x="298260" y="147869"/>
                  <a:pt x="189302" y="254170"/>
                </a:cubicBezTo>
                <a:cubicBezTo>
                  <a:pt x="340780" y="296690"/>
                  <a:pt x="158739" y="303335"/>
                  <a:pt x="105588" y="309977"/>
                </a:cubicBezTo>
                <a:cubicBezTo>
                  <a:pt x="207904" y="313965"/>
                  <a:pt x="245109" y="414951"/>
                  <a:pt x="113561" y="408306"/>
                </a:cubicBezTo>
                <a:cubicBezTo>
                  <a:pt x="-8684" y="295362"/>
                  <a:pt x="-23300" y="607620"/>
                  <a:pt x="81671" y="587689"/>
                </a:cubicBezTo>
                <a:cubicBezTo>
                  <a:pt x="172027" y="474744"/>
                  <a:pt x="241123" y="380402"/>
                  <a:pt x="383300" y="375087"/>
                </a:cubicBezTo>
                <a:cubicBezTo>
                  <a:pt x="306233" y="445510"/>
                  <a:pt x="481628" y="490689"/>
                  <a:pt x="350080" y="538524"/>
                </a:cubicBezTo>
                <a:cubicBezTo>
                  <a:pt x="529463" y="603634"/>
                  <a:pt x="267698" y="627551"/>
                  <a:pt x="283643" y="675387"/>
                </a:cubicBezTo>
                <a:cubicBezTo>
                  <a:pt x="413861" y="692660"/>
                  <a:pt x="352737" y="716578"/>
                  <a:pt x="275670" y="781688"/>
                </a:cubicBezTo>
                <a:cubicBezTo>
                  <a:pt x="291615" y="765743"/>
                  <a:pt x="500230" y="829523"/>
                  <a:pt x="574641" y="889316"/>
                </a:cubicBezTo>
                <a:cubicBezTo>
                  <a:pt x="537435" y="1002262"/>
                  <a:pt x="409875" y="893304"/>
                  <a:pt x="372670" y="973029"/>
                </a:cubicBezTo>
                <a:cubicBezTo>
                  <a:pt x="292944" y="850783"/>
                  <a:pt x="205247" y="1044782"/>
                  <a:pt x="154753" y="898619"/>
                </a:cubicBezTo>
                <a:cubicBezTo>
                  <a:pt x="160068" y="1008905"/>
                  <a:pt x="72371" y="933166"/>
                  <a:pt x="59083" y="873371"/>
                </a:cubicBezTo>
                <a:cubicBezTo>
                  <a:pt x="-28615" y="903934"/>
                  <a:pt x="174684" y="991631"/>
                  <a:pt x="214547" y="1012892"/>
                </a:cubicBezTo>
                <a:cubicBezTo>
                  <a:pt x="253081" y="1143111"/>
                  <a:pt x="464353" y="913234"/>
                  <a:pt x="538764" y="1072686"/>
                </a:cubicBezTo>
                <a:cubicBezTo>
                  <a:pt x="599886" y="1023522"/>
                  <a:pt x="904173" y="1095274"/>
                  <a:pt x="702202" y="1119193"/>
                </a:cubicBezTo>
                <a:cubicBezTo>
                  <a:pt x="715490" y="1173670"/>
                  <a:pt x="606531" y="1230808"/>
                  <a:pt x="522819" y="1169685"/>
                </a:cubicBezTo>
                <a:cubicBezTo>
                  <a:pt x="649051" y="1234794"/>
                  <a:pt x="517504" y="1253396"/>
                  <a:pt x="456381" y="1192274"/>
                </a:cubicBezTo>
                <a:cubicBezTo>
                  <a:pt x="457711" y="1307876"/>
                  <a:pt x="310217" y="1213534"/>
                  <a:pt x="247766" y="1218849"/>
                </a:cubicBezTo>
                <a:cubicBezTo>
                  <a:pt x="315532" y="1341095"/>
                  <a:pt x="509532" y="1370327"/>
                  <a:pt x="619819" y="1268014"/>
                </a:cubicBezTo>
                <a:cubicBezTo>
                  <a:pt x="627791" y="1365012"/>
                  <a:pt x="727447" y="1265356"/>
                  <a:pt x="773954" y="1310534"/>
                </a:cubicBezTo>
                <a:cubicBezTo>
                  <a:pt x="934734" y="1311862"/>
                  <a:pt x="769968" y="1345081"/>
                  <a:pt x="740736" y="1410189"/>
                </a:cubicBezTo>
                <a:cubicBezTo>
                  <a:pt x="623804" y="1331794"/>
                  <a:pt x="700872" y="1481943"/>
                  <a:pt x="598559" y="1485931"/>
                </a:cubicBezTo>
                <a:cubicBezTo>
                  <a:pt x="556039" y="1585586"/>
                  <a:pt x="451066" y="1463341"/>
                  <a:pt x="464353" y="1505860"/>
                </a:cubicBezTo>
                <a:cubicBezTo>
                  <a:pt x="362040" y="1481943"/>
                  <a:pt x="331477" y="1524463"/>
                  <a:pt x="209232" y="1485931"/>
                </a:cubicBezTo>
                <a:cubicBezTo>
                  <a:pt x="239794" y="1548382"/>
                  <a:pt x="517504" y="1666641"/>
                  <a:pt x="646394" y="1564326"/>
                </a:cubicBezTo>
                <a:cubicBezTo>
                  <a:pt x="598559" y="1722450"/>
                  <a:pt x="813818" y="1548382"/>
                  <a:pt x="860323" y="1645381"/>
                </a:cubicBezTo>
                <a:cubicBezTo>
                  <a:pt x="1072924" y="1667970"/>
                  <a:pt x="785913" y="1710490"/>
                  <a:pt x="824448" y="1811476"/>
                </a:cubicBezTo>
                <a:lnTo>
                  <a:pt x="789367" y="1820093"/>
                </a:lnTo>
                <a:lnTo>
                  <a:pt x="787818" y="1817505"/>
                </a:lnTo>
                <a:cubicBezTo>
                  <a:pt x="785290" y="1815275"/>
                  <a:pt x="781262" y="1812804"/>
                  <a:pt x="775283" y="1810147"/>
                </a:cubicBezTo>
                <a:cubicBezTo>
                  <a:pt x="771629" y="1813967"/>
                  <a:pt x="769636" y="1817165"/>
                  <a:pt x="768852" y="1819793"/>
                </a:cubicBezTo>
                <a:lnTo>
                  <a:pt x="769537" y="1824965"/>
                </a:lnTo>
                <a:lnTo>
                  <a:pt x="724977" y="1835912"/>
                </a:lnTo>
                <a:cubicBezTo>
                  <a:pt x="628621" y="1854411"/>
                  <a:pt x="538432" y="1856653"/>
                  <a:pt x="425819" y="1856653"/>
                </a:cubicBezTo>
                <a:cubicBezTo>
                  <a:pt x="363367" y="1900503"/>
                  <a:pt x="688913" y="2022749"/>
                  <a:pt x="758009" y="1895188"/>
                </a:cubicBezTo>
                <a:cubicBezTo>
                  <a:pt x="783256" y="1940365"/>
                  <a:pt x="873610" y="1903160"/>
                  <a:pt x="784584" y="1961626"/>
                </a:cubicBezTo>
                <a:cubicBezTo>
                  <a:pt x="855008" y="1974914"/>
                  <a:pt x="938720" y="1920434"/>
                  <a:pt x="1005159" y="1994844"/>
                </a:cubicBezTo>
                <a:cubicBezTo>
                  <a:pt x="1035720" y="2059953"/>
                  <a:pt x="847035" y="2162268"/>
                  <a:pt x="756681" y="2130377"/>
                </a:cubicBezTo>
                <a:cubicBezTo>
                  <a:pt x="885570" y="2200803"/>
                  <a:pt x="715490" y="2234020"/>
                  <a:pt x="642407" y="2208775"/>
                </a:cubicBezTo>
                <a:cubicBezTo>
                  <a:pt x="577299" y="2283185"/>
                  <a:pt x="857665" y="2277870"/>
                  <a:pt x="936062" y="2263254"/>
                </a:cubicBezTo>
                <a:cubicBezTo>
                  <a:pt x="1041035" y="2195487"/>
                  <a:pt x="1001172" y="2336336"/>
                  <a:pt x="924104" y="2320391"/>
                </a:cubicBezTo>
                <a:cubicBezTo>
                  <a:pt x="994529" y="2378856"/>
                  <a:pt x="901515" y="2400116"/>
                  <a:pt x="857665" y="2370883"/>
                </a:cubicBezTo>
                <a:cubicBezTo>
                  <a:pt x="922775" y="2489142"/>
                  <a:pt x="1079570" y="2396130"/>
                  <a:pt x="1180554" y="2382842"/>
                </a:cubicBezTo>
                <a:cubicBezTo>
                  <a:pt x="1175239" y="2570198"/>
                  <a:pt x="1015788" y="2594115"/>
                  <a:pt x="869625" y="2566210"/>
                </a:cubicBezTo>
                <a:cubicBezTo>
                  <a:pt x="876268" y="2696428"/>
                  <a:pt x="1152650" y="2598100"/>
                  <a:pt x="1253636" y="2657895"/>
                </a:cubicBezTo>
                <a:cubicBezTo>
                  <a:pt x="1452949" y="2584813"/>
                  <a:pt x="1294827" y="2741606"/>
                  <a:pt x="1199158" y="2749578"/>
                </a:cubicBezTo>
                <a:cubicBezTo>
                  <a:pt x="1308116" y="2770839"/>
                  <a:pt x="1211115" y="2794757"/>
                  <a:pt x="1159294" y="2786784"/>
                </a:cubicBezTo>
                <a:cubicBezTo>
                  <a:pt x="1250979" y="2882455"/>
                  <a:pt x="1038377" y="2764196"/>
                  <a:pt x="1007816" y="2834619"/>
                </a:cubicBezTo>
                <a:cubicBezTo>
                  <a:pt x="1128732" y="2902386"/>
                  <a:pt x="1301471" y="2918331"/>
                  <a:pt x="1446306" y="2922318"/>
                </a:cubicBezTo>
                <a:cubicBezTo>
                  <a:pt x="1559915" y="2908366"/>
                  <a:pt x="1533008" y="2917584"/>
                  <a:pt x="1478819" y="2941564"/>
                </a:cubicBezTo>
                <a:lnTo>
                  <a:pt x="1446714" y="2957097"/>
                </a:lnTo>
                <a:lnTo>
                  <a:pt x="0" y="2957097"/>
                </a:lnTo>
                <a:close/>
              </a:path>
            </a:pathLst>
          </a:custGeom>
          <a:solidFill>
            <a:schemeClr val="accent2">
              <a:lumMod val="75000"/>
            </a:schemeClr>
          </a:solidFill>
          <a:ln>
            <a:noFill/>
          </a:ln>
          <a:effectLst>
            <a:outerShdw blurRad="127000" dist="12700" dir="16200000" rotWithShape="0">
              <a:prstClr val="black">
                <a:alpha val="15000"/>
              </a:prstClr>
            </a:outerShdw>
          </a:effec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  <a:noAutofit/>
          </a:bodyPr>
          <a:lstStyle/>
          <a:p>
            <a:endParaRPr lang="en-US" sz="2701"/>
          </a:p>
        </p:txBody>
      </p:sp>
      <p:sp>
        <p:nvSpPr>
          <p:cNvPr id="130" name="Freeform: Shape 129">
            <a:extLst>
              <a:ext uri="{FF2B5EF4-FFF2-40B4-BE49-F238E27FC236}">
                <a16:creationId xmlns:a16="http://schemas.microsoft.com/office/drawing/2014/main" id="{BBAD88BA-BD4C-420C-AD51-2A9AE179C2FA}"/>
              </a:ext>
            </a:extLst>
          </p:cNvPr>
          <p:cNvSpPr/>
          <p:nvPr/>
        </p:nvSpPr>
        <p:spPr>
          <a:xfrm>
            <a:off x="3991588" y="3865841"/>
            <a:ext cx="1113712" cy="2991028"/>
          </a:xfrm>
          <a:custGeom>
            <a:avLst/>
            <a:gdLst>
              <a:gd name="connsiteX0" fmla="*/ 807386 w 1113712"/>
              <a:gd name="connsiteY0" fmla="*/ 1975864 h 2991028"/>
              <a:gd name="connsiteX1" fmla="*/ 807386 w 1113712"/>
              <a:gd name="connsiteY1" fmla="*/ 1975864 h 2991028"/>
              <a:gd name="connsiteX2" fmla="*/ 970824 w 1113712"/>
              <a:gd name="connsiteY2" fmla="*/ 1251690 h 2991028"/>
              <a:gd name="connsiteX3" fmla="*/ 970824 w 1113712"/>
              <a:gd name="connsiteY3" fmla="*/ 1251690 h 2991028"/>
              <a:gd name="connsiteX4" fmla="*/ 701085 w 1113712"/>
              <a:gd name="connsiteY4" fmla="*/ 1251690 h 2991028"/>
              <a:gd name="connsiteX5" fmla="*/ 835291 w 1113712"/>
              <a:gd name="connsiteY5" fmla="*/ 1310157 h 2991028"/>
              <a:gd name="connsiteX6" fmla="*/ 701085 w 1113712"/>
              <a:gd name="connsiteY6" fmla="*/ 1251690 h 2991028"/>
              <a:gd name="connsiteX7" fmla="*/ 1035932 w 1113712"/>
              <a:gd name="connsiteY7" fmla="*/ 1229102 h 2991028"/>
              <a:gd name="connsiteX8" fmla="*/ 1035932 w 1113712"/>
              <a:gd name="connsiteY8" fmla="*/ 1229102 h 2991028"/>
              <a:gd name="connsiteX9" fmla="*/ 1091741 w 1113712"/>
              <a:gd name="connsiteY9" fmla="*/ 1199868 h 2991028"/>
              <a:gd name="connsiteX10" fmla="*/ 1091741 w 1113712"/>
              <a:gd name="connsiteY10" fmla="*/ 1199868 h 2991028"/>
              <a:gd name="connsiteX11" fmla="*/ 954879 w 1113712"/>
              <a:gd name="connsiteY11" fmla="*/ 554092 h 2991028"/>
              <a:gd name="connsiteX12" fmla="*/ 973481 w 1113712"/>
              <a:gd name="connsiteY12" fmla="*/ 597942 h 2991028"/>
              <a:gd name="connsiteX13" fmla="*/ 954879 w 1113712"/>
              <a:gd name="connsiteY13" fmla="*/ 554092 h 2991028"/>
              <a:gd name="connsiteX14" fmla="*/ 986769 w 1113712"/>
              <a:gd name="connsiteY14" fmla="*/ 390655 h 2991028"/>
              <a:gd name="connsiteX15" fmla="*/ 1017330 w 1113712"/>
              <a:gd name="connsiteY15" fmla="*/ 446464 h 2991028"/>
              <a:gd name="connsiteX16" fmla="*/ 986769 w 1113712"/>
              <a:gd name="connsiteY16" fmla="*/ 390655 h 2991028"/>
              <a:gd name="connsiteX17" fmla="*/ 1074467 w 1113712"/>
              <a:gd name="connsiteY17" fmla="*/ 0 h 2991028"/>
              <a:gd name="connsiteX18" fmla="*/ 1101955 w 1113712"/>
              <a:gd name="connsiteY18" fmla="*/ 13529 h 2991028"/>
              <a:gd name="connsiteX19" fmla="*/ 1113712 w 1113712"/>
              <a:gd name="connsiteY19" fmla="*/ 31513 h 2991028"/>
              <a:gd name="connsiteX20" fmla="*/ 1113712 w 1113712"/>
              <a:gd name="connsiteY20" fmla="*/ 2991028 h 2991028"/>
              <a:gd name="connsiteX21" fmla="*/ 380617 w 1113712"/>
              <a:gd name="connsiteY21" fmla="*/ 2991028 h 2991028"/>
              <a:gd name="connsiteX22" fmla="*/ 384865 w 1113712"/>
              <a:gd name="connsiteY22" fmla="*/ 2982557 h 2991028"/>
              <a:gd name="connsiteX23" fmla="*/ 370960 w 1113712"/>
              <a:gd name="connsiteY23" fmla="*/ 2976437 h 2991028"/>
              <a:gd name="connsiteX24" fmla="*/ 337023 w 1113712"/>
              <a:gd name="connsiteY24" fmla="*/ 2991028 h 2991028"/>
              <a:gd name="connsiteX25" fmla="*/ 336998 w 1113712"/>
              <a:gd name="connsiteY25" fmla="*/ 2991028 h 2991028"/>
              <a:gd name="connsiteX26" fmla="*/ 312923 w 1113712"/>
              <a:gd name="connsiteY26" fmla="*/ 2971636 h 2991028"/>
              <a:gd name="connsiteX27" fmla="*/ 116432 w 1113712"/>
              <a:gd name="connsiteY27" fmla="*/ 2908653 h 2991028"/>
              <a:gd name="connsiteX28" fmla="*/ 80556 w 1113712"/>
              <a:gd name="connsiteY28" fmla="*/ 2848859 h 2991028"/>
              <a:gd name="connsiteX29" fmla="*/ 135035 w 1113712"/>
              <a:gd name="connsiteY29" fmla="*/ 2814311 h 2991028"/>
              <a:gd name="connsiteX30" fmla="*/ 590799 w 1113712"/>
              <a:gd name="connsiteY30" fmla="*/ 2786407 h 2991028"/>
              <a:gd name="connsiteX31" fmla="*/ 523032 w 1113712"/>
              <a:gd name="connsiteY31" fmla="*/ 2714654 h 2991028"/>
              <a:gd name="connsiteX32" fmla="*/ 410089 w 1113712"/>
              <a:gd name="connsiteY32" fmla="*/ 2664161 h 2991028"/>
              <a:gd name="connsiteX33" fmla="*/ 218747 w 1113712"/>
              <a:gd name="connsiteY33" fmla="*/ 2660175 h 2991028"/>
              <a:gd name="connsiteX34" fmla="*/ 49994 w 1113712"/>
              <a:gd name="connsiteY34" fmla="*/ 2588422 h 2991028"/>
              <a:gd name="connsiteX35" fmla="*/ 53981 w 1113712"/>
              <a:gd name="connsiteY35" fmla="*/ 2494079 h 2991028"/>
              <a:gd name="connsiteX36" fmla="*/ 593457 w 1113712"/>
              <a:gd name="connsiteY36" fmla="*/ 2444916 h 2991028"/>
              <a:gd name="connsiteX37" fmla="*/ 775496 w 1113712"/>
              <a:gd name="connsiteY37" fmla="*/ 2309383 h 2991028"/>
              <a:gd name="connsiteX38" fmla="*/ 625346 w 1113712"/>
              <a:gd name="connsiteY38" fmla="*/ 2314698 h 2991028"/>
              <a:gd name="connsiteX39" fmla="*/ 519047 w 1113712"/>
              <a:gd name="connsiteY39" fmla="*/ 2345259 h 2991028"/>
              <a:gd name="connsiteX40" fmla="*/ 149652 w 1113712"/>
              <a:gd name="connsiteY40" fmla="*/ 2205739 h 2991028"/>
              <a:gd name="connsiteX41" fmla="*/ 612059 w 1113712"/>
              <a:gd name="connsiteY41" fmla="*/ 2064891 h 2991028"/>
              <a:gd name="connsiteX42" fmla="*/ 639963 w 1113712"/>
              <a:gd name="connsiteY42" fmla="*/ 1961248 h 2991028"/>
              <a:gd name="connsiteX43" fmla="*/ 261267 w 1113712"/>
              <a:gd name="connsiteY43" fmla="*/ 1894811 h 2991028"/>
              <a:gd name="connsiteX44" fmla="*/ 491142 w 1113712"/>
              <a:gd name="connsiteY44" fmla="*/ 1817742 h 2991028"/>
              <a:gd name="connsiteX45" fmla="*/ 321060 w 1113712"/>
              <a:gd name="connsiteY45" fmla="*/ 1670249 h 2991028"/>
              <a:gd name="connsiteX46" fmla="*/ 768853 w 1113712"/>
              <a:gd name="connsiteY46" fmla="*/ 1602483 h 2991028"/>
              <a:gd name="connsiteX47" fmla="*/ 513731 w 1113712"/>
              <a:gd name="connsiteY47" fmla="*/ 1478908 h 2991028"/>
              <a:gd name="connsiteX48" fmla="*/ 322390 w 1113712"/>
              <a:gd name="connsiteY48" fmla="*/ 1347361 h 2991028"/>
              <a:gd name="connsiteX49" fmla="*/ 451278 w 1113712"/>
              <a:gd name="connsiteY49" fmla="*/ 1327429 h 2991028"/>
              <a:gd name="connsiteX50" fmla="*/ 544292 w 1113712"/>
              <a:gd name="connsiteY50" fmla="*/ 1263649 h 2991028"/>
              <a:gd name="connsiteX51" fmla="*/ 491142 w 1113712"/>
              <a:gd name="connsiteY51" fmla="*/ 1170636 h 2991028"/>
              <a:gd name="connsiteX52" fmla="*/ 487156 w 1113712"/>
              <a:gd name="connsiteY52" fmla="*/ 1089582 h 2991028"/>
              <a:gd name="connsiteX53" fmla="*/ 691785 w 1113712"/>
              <a:gd name="connsiteY53" fmla="*/ 1048390 h 2991028"/>
              <a:gd name="connsiteX54" fmla="*/ 1071810 w 1113712"/>
              <a:gd name="connsiteY54" fmla="*/ 951392 h 2991028"/>
              <a:gd name="connsiteX55" fmla="*/ 747592 w 1113712"/>
              <a:gd name="connsiteY55" fmla="*/ 1005870 h 2991028"/>
              <a:gd name="connsiteX56" fmla="*/ 628004 w 1113712"/>
              <a:gd name="connsiteY56" fmla="*/ 950062 h 2991028"/>
              <a:gd name="connsiteX57" fmla="*/ 584155 w 1113712"/>
              <a:gd name="connsiteY57" fmla="*/ 895583 h 2991028"/>
              <a:gd name="connsiteX58" fmla="*/ 491142 w 1113712"/>
              <a:gd name="connsiteY58" fmla="*/ 829146 h 2991028"/>
              <a:gd name="connsiteX59" fmla="*/ 771511 w 1113712"/>
              <a:gd name="connsiteY59" fmla="*/ 853063 h 2991028"/>
              <a:gd name="connsiteX60" fmla="*/ 1071810 w 1113712"/>
              <a:gd name="connsiteY60" fmla="*/ 795926 h 2991028"/>
              <a:gd name="connsiteX61" fmla="*/ 905714 w 1113712"/>
              <a:gd name="connsiteY61" fmla="*/ 790611 h 2991028"/>
              <a:gd name="connsiteX62" fmla="*/ 747592 w 1113712"/>
              <a:gd name="connsiteY62" fmla="*/ 742776 h 2991028"/>
              <a:gd name="connsiteX63" fmla="*/ 731647 w 1113712"/>
              <a:gd name="connsiteY63" fmla="*/ 619202 h 2991028"/>
              <a:gd name="connsiteX64" fmla="*/ 705072 w 1113712"/>
              <a:gd name="connsiteY64" fmla="*/ 522202 h 2991028"/>
              <a:gd name="connsiteX65" fmla="*/ 880468 w 1113712"/>
              <a:gd name="connsiteY65" fmla="*/ 447791 h 2991028"/>
              <a:gd name="connsiteX66" fmla="*/ 891098 w 1113712"/>
              <a:gd name="connsiteY66" fmla="*/ 410586 h 2991028"/>
              <a:gd name="connsiteX67" fmla="*/ 913686 w 1113712"/>
              <a:gd name="connsiteY67" fmla="*/ 260437 h 2991028"/>
              <a:gd name="connsiteX68" fmla="*/ 1018659 w 1113712"/>
              <a:gd name="connsiteY68" fmla="*/ 322888 h 2991028"/>
              <a:gd name="connsiteX69" fmla="*/ 982783 w 1113712"/>
              <a:gd name="connsiteY69" fmla="*/ 136862 h 2991028"/>
              <a:gd name="connsiteX70" fmla="*/ 1074467 w 1113712"/>
              <a:gd name="connsiteY70" fmla="*/ 0 h 299102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</a:cxnLst>
            <a:rect l="l" t="t" r="r" b="b"/>
            <a:pathLst>
              <a:path w="1113712" h="2991028">
                <a:moveTo>
                  <a:pt x="807386" y="1975864"/>
                </a:moveTo>
                <a:cubicBezTo>
                  <a:pt x="657238" y="2001111"/>
                  <a:pt x="706400" y="2051604"/>
                  <a:pt x="807386" y="1975864"/>
                </a:cubicBezTo>
                <a:close/>
                <a:moveTo>
                  <a:pt x="970824" y="1251690"/>
                </a:moveTo>
                <a:cubicBezTo>
                  <a:pt x="922989" y="1274279"/>
                  <a:pt x="1014672" y="1270294"/>
                  <a:pt x="970824" y="1251690"/>
                </a:cubicBezTo>
                <a:close/>
                <a:moveTo>
                  <a:pt x="701085" y="1251690"/>
                </a:moveTo>
                <a:cubicBezTo>
                  <a:pt x="663880" y="1338060"/>
                  <a:pt x="790113" y="1319456"/>
                  <a:pt x="835291" y="1310157"/>
                </a:cubicBezTo>
                <a:cubicBezTo>
                  <a:pt x="1034605" y="1241060"/>
                  <a:pt x="752907" y="1312814"/>
                  <a:pt x="701085" y="1251690"/>
                </a:cubicBezTo>
                <a:close/>
                <a:moveTo>
                  <a:pt x="1035932" y="1229102"/>
                </a:moveTo>
                <a:cubicBezTo>
                  <a:pt x="988097" y="1251690"/>
                  <a:pt x="1079782" y="1247704"/>
                  <a:pt x="1035932" y="1229102"/>
                </a:cubicBezTo>
                <a:close/>
                <a:moveTo>
                  <a:pt x="1091741" y="1199868"/>
                </a:moveTo>
                <a:cubicBezTo>
                  <a:pt x="1033275" y="1219801"/>
                  <a:pt x="1130274" y="1225116"/>
                  <a:pt x="1091741" y="1199868"/>
                </a:cubicBezTo>
                <a:close/>
                <a:moveTo>
                  <a:pt x="954879" y="554092"/>
                </a:moveTo>
                <a:cubicBezTo>
                  <a:pt x="925646" y="556749"/>
                  <a:pt x="974810" y="599269"/>
                  <a:pt x="973481" y="597942"/>
                </a:cubicBezTo>
                <a:cubicBezTo>
                  <a:pt x="1071810" y="693613"/>
                  <a:pt x="1050550" y="556749"/>
                  <a:pt x="954879" y="554092"/>
                </a:cubicBezTo>
                <a:close/>
                <a:moveTo>
                  <a:pt x="986769" y="390655"/>
                </a:moveTo>
                <a:cubicBezTo>
                  <a:pt x="977467" y="415901"/>
                  <a:pt x="1012015" y="427861"/>
                  <a:pt x="1017330" y="446464"/>
                </a:cubicBezTo>
                <a:cubicBezTo>
                  <a:pt x="1057192" y="589969"/>
                  <a:pt x="1077125" y="399956"/>
                  <a:pt x="986769" y="390655"/>
                </a:cubicBezTo>
                <a:close/>
                <a:moveTo>
                  <a:pt x="1074467" y="0"/>
                </a:moveTo>
                <a:cubicBezTo>
                  <a:pt x="1086426" y="2990"/>
                  <a:pt x="1095354" y="7661"/>
                  <a:pt x="1101955" y="13529"/>
                </a:cubicBezTo>
                <a:lnTo>
                  <a:pt x="1113712" y="31513"/>
                </a:lnTo>
                <a:lnTo>
                  <a:pt x="1113712" y="2991028"/>
                </a:lnTo>
                <a:lnTo>
                  <a:pt x="380617" y="2991028"/>
                </a:lnTo>
                <a:lnTo>
                  <a:pt x="384865" y="2982557"/>
                </a:lnTo>
                <a:cubicBezTo>
                  <a:pt x="387715" y="2975254"/>
                  <a:pt x="386090" y="2971491"/>
                  <a:pt x="370960" y="2976437"/>
                </a:cubicBezTo>
                <a:lnTo>
                  <a:pt x="337023" y="2991028"/>
                </a:lnTo>
                <a:lnTo>
                  <a:pt x="336998" y="2991028"/>
                </a:lnTo>
                <a:lnTo>
                  <a:pt x="312923" y="2971636"/>
                </a:lnTo>
                <a:cubicBezTo>
                  <a:pt x="249122" y="2938010"/>
                  <a:pt x="138524" y="2977250"/>
                  <a:pt x="116432" y="2908653"/>
                </a:cubicBezTo>
                <a:cubicBezTo>
                  <a:pt x="-47004" y="2875434"/>
                  <a:pt x="214761" y="2864804"/>
                  <a:pt x="80556" y="2848859"/>
                </a:cubicBezTo>
                <a:cubicBezTo>
                  <a:pt x="-85539" y="2806338"/>
                  <a:pt x="42022" y="2782421"/>
                  <a:pt x="135035" y="2814311"/>
                </a:cubicBezTo>
                <a:cubicBezTo>
                  <a:pt x="278540" y="2810325"/>
                  <a:pt x="432676" y="2826269"/>
                  <a:pt x="590799" y="2786407"/>
                </a:cubicBezTo>
                <a:cubicBezTo>
                  <a:pt x="739620" y="2754516"/>
                  <a:pt x="609402" y="2701366"/>
                  <a:pt x="523032" y="2714654"/>
                </a:cubicBezTo>
                <a:cubicBezTo>
                  <a:pt x="507087" y="2633600"/>
                  <a:pt x="404774" y="2755846"/>
                  <a:pt x="410089" y="2664161"/>
                </a:cubicBezTo>
                <a:cubicBezTo>
                  <a:pt x="343650" y="2681435"/>
                  <a:pt x="303788" y="2645558"/>
                  <a:pt x="218747" y="2660175"/>
                </a:cubicBezTo>
                <a:cubicBezTo>
                  <a:pt x="254623" y="2584435"/>
                  <a:pt x="-4485" y="2654860"/>
                  <a:pt x="49994" y="2588422"/>
                </a:cubicBezTo>
                <a:cubicBezTo>
                  <a:pt x="174897" y="2529957"/>
                  <a:pt x="-49662" y="2540587"/>
                  <a:pt x="53981" y="2494079"/>
                </a:cubicBezTo>
                <a:cubicBezTo>
                  <a:pt x="230706" y="2455546"/>
                  <a:pt x="419389" y="2494079"/>
                  <a:pt x="593457" y="2444916"/>
                </a:cubicBezTo>
                <a:cubicBezTo>
                  <a:pt x="382184" y="2365191"/>
                  <a:pt x="713045" y="2375821"/>
                  <a:pt x="775496" y="2309383"/>
                </a:cubicBezTo>
                <a:cubicBezTo>
                  <a:pt x="717031" y="2240288"/>
                  <a:pt x="677167" y="2342601"/>
                  <a:pt x="625346" y="2314698"/>
                </a:cubicBezTo>
                <a:cubicBezTo>
                  <a:pt x="562894" y="2297424"/>
                  <a:pt x="590799" y="2318684"/>
                  <a:pt x="519047" y="2345259"/>
                </a:cubicBezTo>
                <a:cubicBezTo>
                  <a:pt x="380855" y="2323999"/>
                  <a:pt x="259938" y="2312040"/>
                  <a:pt x="149652" y="2205739"/>
                </a:cubicBezTo>
                <a:cubicBezTo>
                  <a:pt x="225391" y="2135315"/>
                  <a:pt x="479183" y="2126015"/>
                  <a:pt x="612059" y="2064891"/>
                </a:cubicBezTo>
                <a:cubicBezTo>
                  <a:pt x="558909" y="1983836"/>
                  <a:pt x="685140" y="1994466"/>
                  <a:pt x="639963" y="1961248"/>
                </a:cubicBezTo>
                <a:cubicBezTo>
                  <a:pt x="505758" y="2070206"/>
                  <a:pt x="390156" y="1971878"/>
                  <a:pt x="261267" y="1894811"/>
                </a:cubicBezTo>
                <a:cubicBezTo>
                  <a:pt x="230706" y="1811098"/>
                  <a:pt x="701085" y="1910756"/>
                  <a:pt x="491142" y="1817742"/>
                </a:cubicBezTo>
                <a:cubicBezTo>
                  <a:pt x="472540" y="1809770"/>
                  <a:pt x="261267" y="1716756"/>
                  <a:pt x="321060" y="1670249"/>
                </a:cubicBezTo>
                <a:cubicBezTo>
                  <a:pt x="465896" y="1611784"/>
                  <a:pt x="638634" y="1711441"/>
                  <a:pt x="768853" y="1602483"/>
                </a:cubicBezTo>
                <a:cubicBezTo>
                  <a:pt x="718360" y="1648989"/>
                  <a:pt x="614717" y="1476251"/>
                  <a:pt x="513731" y="1478908"/>
                </a:cubicBezTo>
                <a:cubicBezTo>
                  <a:pt x="461910" y="1465621"/>
                  <a:pt x="234692" y="1368621"/>
                  <a:pt x="322390" y="1347361"/>
                </a:cubicBezTo>
                <a:cubicBezTo>
                  <a:pt x="419389" y="1395197"/>
                  <a:pt x="380855" y="1288897"/>
                  <a:pt x="451278" y="1327429"/>
                </a:cubicBezTo>
                <a:cubicBezTo>
                  <a:pt x="590799" y="1416457"/>
                  <a:pt x="459252" y="1262320"/>
                  <a:pt x="544292" y="1263649"/>
                </a:cubicBezTo>
                <a:cubicBezTo>
                  <a:pt x="739620" y="1294212"/>
                  <a:pt x="585484" y="1197211"/>
                  <a:pt x="491142" y="1170636"/>
                </a:cubicBezTo>
                <a:cubicBezTo>
                  <a:pt x="499115" y="1157348"/>
                  <a:pt x="403444" y="1090911"/>
                  <a:pt x="487156" y="1089582"/>
                </a:cubicBezTo>
                <a:cubicBezTo>
                  <a:pt x="546949" y="1021815"/>
                  <a:pt x="775496" y="1136088"/>
                  <a:pt x="691785" y="1048390"/>
                </a:cubicBezTo>
                <a:cubicBezTo>
                  <a:pt x="816688" y="1085595"/>
                  <a:pt x="984111" y="1084267"/>
                  <a:pt x="1071810" y="951392"/>
                </a:cubicBezTo>
                <a:cubicBezTo>
                  <a:pt x="1058522" y="910199"/>
                  <a:pt x="814031" y="1085595"/>
                  <a:pt x="747592" y="1005870"/>
                </a:cubicBezTo>
                <a:cubicBezTo>
                  <a:pt x="915016" y="857049"/>
                  <a:pt x="654580" y="1077622"/>
                  <a:pt x="628004" y="950062"/>
                </a:cubicBezTo>
                <a:cubicBezTo>
                  <a:pt x="784798" y="847748"/>
                  <a:pt x="430019" y="1019158"/>
                  <a:pt x="584155" y="895583"/>
                </a:cubicBezTo>
                <a:cubicBezTo>
                  <a:pt x="536319" y="904884"/>
                  <a:pt x="303788" y="843761"/>
                  <a:pt x="491142" y="829146"/>
                </a:cubicBezTo>
                <a:cubicBezTo>
                  <a:pt x="553594" y="722845"/>
                  <a:pt x="685140" y="857049"/>
                  <a:pt x="771511" y="853063"/>
                </a:cubicBezTo>
                <a:cubicBezTo>
                  <a:pt x="699757" y="736132"/>
                  <a:pt x="1114329" y="984610"/>
                  <a:pt x="1071810" y="795926"/>
                </a:cubicBezTo>
                <a:cubicBezTo>
                  <a:pt x="988097" y="850406"/>
                  <a:pt x="992084" y="782638"/>
                  <a:pt x="905714" y="790611"/>
                </a:cubicBezTo>
                <a:cubicBezTo>
                  <a:pt x="950891" y="712215"/>
                  <a:pt x="812701" y="765365"/>
                  <a:pt x="747592" y="742776"/>
                </a:cubicBezTo>
                <a:cubicBezTo>
                  <a:pt x="609402" y="694940"/>
                  <a:pt x="913686" y="682983"/>
                  <a:pt x="731647" y="619202"/>
                </a:cubicBezTo>
                <a:cubicBezTo>
                  <a:pt x="618703" y="563394"/>
                  <a:pt x="835291" y="578009"/>
                  <a:pt x="705072" y="522202"/>
                </a:cubicBezTo>
                <a:cubicBezTo>
                  <a:pt x="707730" y="475696"/>
                  <a:pt x="1014672" y="631160"/>
                  <a:pt x="880468" y="447791"/>
                </a:cubicBezTo>
                <a:cubicBezTo>
                  <a:pt x="964180" y="487655"/>
                  <a:pt x="1000056" y="410586"/>
                  <a:pt x="891098" y="410586"/>
                </a:cubicBezTo>
                <a:cubicBezTo>
                  <a:pt x="948234" y="387997"/>
                  <a:pt x="772838" y="205957"/>
                  <a:pt x="913686" y="260437"/>
                </a:cubicBezTo>
                <a:cubicBezTo>
                  <a:pt x="954879" y="233862"/>
                  <a:pt x="1004042" y="229874"/>
                  <a:pt x="1018659" y="322888"/>
                </a:cubicBezTo>
                <a:cubicBezTo>
                  <a:pt x="1135589" y="429189"/>
                  <a:pt x="965509" y="136862"/>
                  <a:pt x="982783" y="136862"/>
                </a:cubicBezTo>
                <a:cubicBezTo>
                  <a:pt x="1107686" y="269738"/>
                  <a:pt x="1059850" y="77069"/>
                  <a:pt x="1074467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  <a:effectLst>
            <a:outerShdw blurRad="127000" dist="12700" dir="16200000" rotWithShape="0">
              <a:prstClr val="black">
                <a:alpha val="15000"/>
              </a:prstClr>
            </a:outerShdw>
          </a:effec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  <a:noAutofit/>
          </a:bodyPr>
          <a:lstStyle/>
          <a:p>
            <a:endParaRPr lang="en-US" sz="2701"/>
          </a:p>
        </p:txBody>
      </p:sp>
      <p:sp>
        <p:nvSpPr>
          <p:cNvPr id="131" name="Freeform: Shape 130">
            <a:extLst>
              <a:ext uri="{FF2B5EF4-FFF2-40B4-BE49-F238E27FC236}">
                <a16:creationId xmlns:a16="http://schemas.microsoft.com/office/drawing/2014/main" id="{4B059104-18EA-4C9E-B52A-A8A869A54D53}"/>
              </a:ext>
            </a:extLst>
          </p:cNvPr>
          <p:cNvSpPr/>
          <p:nvPr/>
        </p:nvSpPr>
        <p:spPr>
          <a:xfrm>
            <a:off x="5099987" y="3899772"/>
            <a:ext cx="1525504" cy="2957097"/>
          </a:xfrm>
          <a:custGeom>
            <a:avLst/>
            <a:gdLst>
              <a:gd name="connsiteX0" fmla="*/ 1104814 w 1525504"/>
              <a:gd name="connsiteY0" fmla="*/ 2757552 h 2957097"/>
              <a:gd name="connsiteX1" fmla="*/ 1104814 w 1525504"/>
              <a:gd name="connsiteY1" fmla="*/ 2757552 h 2957097"/>
              <a:gd name="connsiteX2" fmla="*/ 1100829 w 1525504"/>
              <a:gd name="connsiteY2" fmla="*/ 2479842 h 2957097"/>
              <a:gd name="connsiteX3" fmla="*/ 1100829 w 1525504"/>
              <a:gd name="connsiteY3" fmla="*/ 2479842 h 2957097"/>
              <a:gd name="connsiteX4" fmla="*/ 811160 w 1525504"/>
              <a:gd name="connsiteY4" fmla="*/ 2420047 h 2957097"/>
              <a:gd name="connsiteX5" fmla="*/ 811160 w 1525504"/>
              <a:gd name="connsiteY5" fmla="*/ 2420047 h 2957097"/>
              <a:gd name="connsiteX6" fmla="*/ 789367 w 1525504"/>
              <a:gd name="connsiteY6" fmla="*/ 1820093 h 2957097"/>
              <a:gd name="connsiteX7" fmla="*/ 791353 w 1525504"/>
              <a:gd name="connsiteY7" fmla="*/ 1823414 h 2957097"/>
              <a:gd name="connsiteX8" fmla="*/ 769677 w 1525504"/>
              <a:gd name="connsiteY8" fmla="*/ 1826029 h 2957097"/>
              <a:gd name="connsiteX9" fmla="*/ 769537 w 1525504"/>
              <a:gd name="connsiteY9" fmla="*/ 1824965 h 2957097"/>
              <a:gd name="connsiteX10" fmla="*/ 83001 w 1525504"/>
              <a:gd name="connsiteY10" fmla="*/ 1192274 h 2957097"/>
              <a:gd name="connsiteX11" fmla="*/ 83001 w 1525504"/>
              <a:gd name="connsiteY11" fmla="*/ 1192274 h 2957097"/>
              <a:gd name="connsiteX12" fmla="*/ 77686 w 1525504"/>
              <a:gd name="connsiteY12" fmla="*/ 1019535 h 2957097"/>
              <a:gd name="connsiteX13" fmla="*/ 71041 w 1525504"/>
              <a:gd name="connsiteY13" fmla="*/ 1047440 h 2957097"/>
              <a:gd name="connsiteX14" fmla="*/ 77686 w 1525504"/>
              <a:gd name="connsiteY14" fmla="*/ 1019535 h 2957097"/>
              <a:gd name="connsiteX15" fmla="*/ 381971 w 1525504"/>
              <a:gd name="connsiteY15" fmla="*/ 841481 h 2957097"/>
              <a:gd name="connsiteX16" fmla="*/ 381971 w 1525504"/>
              <a:gd name="connsiteY16" fmla="*/ 841481 h 2957097"/>
              <a:gd name="connsiteX17" fmla="*/ 213512 w 1525504"/>
              <a:gd name="connsiteY17" fmla="*/ 797184 h 2957097"/>
              <a:gd name="connsiteX18" fmla="*/ 186644 w 1525504"/>
              <a:gd name="connsiteY18" fmla="*/ 800290 h 2957097"/>
              <a:gd name="connsiteX19" fmla="*/ 213512 w 1525504"/>
              <a:gd name="connsiteY19" fmla="*/ 797184 h 2957097"/>
              <a:gd name="connsiteX20" fmla="*/ 44466 w 1525504"/>
              <a:gd name="connsiteY20" fmla="*/ 773716 h 2957097"/>
              <a:gd name="connsiteX21" fmla="*/ 72371 w 1525504"/>
              <a:gd name="connsiteY21" fmla="*/ 794975 h 2957097"/>
              <a:gd name="connsiteX22" fmla="*/ 44466 w 1525504"/>
              <a:gd name="connsiteY22" fmla="*/ 773716 h 2957097"/>
              <a:gd name="connsiteX23" fmla="*/ 194617 w 1525504"/>
              <a:gd name="connsiteY23" fmla="*/ 614264 h 2957097"/>
              <a:gd name="connsiteX24" fmla="*/ 124191 w 1525504"/>
              <a:gd name="connsiteY24" fmla="*/ 671400 h 2957097"/>
              <a:gd name="connsiteX25" fmla="*/ 194617 w 1525504"/>
              <a:gd name="connsiteY25" fmla="*/ 614264 h 2957097"/>
              <a:gd name="connsiteX26" fmla="*/ 0 w 1525504"/>
              <a:gd name="connsiteY26" fmla="*/ 0 h 2957097"/>
              <a:gd name="connsiteX27" fmla="*/ 1780 w 1525504"/>
              <a:gd name="connsiteY27" fmla="*/ 2724 h 2957097"/>
              <a:gd name="connsiteX28" fmla="*/ 27192 w 1525504"/>
              <a:gd name="connsiteY28" fmla="*/ 114651 h 2957097"/>
              <a:gd name="connsiteX29" fmla="*/ 20549 w 1525504"/>
              <a:gd name="connsiteY29" fmla="*/ 226266 h 2957097"/>
              <a:gd name="connsiteX30" fmla="*/ 121533 w 1525504"/>
              <a:gd name="connsiteY30" fmla="*/ 216964 h 2957097"/>
              <a:gd name="connsiteX31" fmla="*/ 189302 w 1525504"/>
              <a:gd name="connsiteY31" fmla="*/ 254170 h 2957097"/>
              <a:gd name="connsiteX32" fmla="*/ 105588 w 1525504"/>
              <a:gd name="connsiteY32" fmla="*/ 309977 h 2957097"/>
              <a:gd name="connsiteX33" fmla="*/ 113561 w 1525504"/>
              <a:gd name="connsiteY33" fmla="*/ 408306 h 2957097"/>
              <a:gd name="connsiteX34" fmla="*/ 81671 w 1525504"/>
              <a:gd name="connsiteY34" fmla="*/ 587689 h 2957097"/>
              <a:gd name="connsiteX35" fmla="*/ 383300 w 1525504"/>
              <a:gd name="connsiteY35" fmla="*/ 375087 h 2957097"/>
              <a:gd name="connsiteX36" fmla="*/ 350080 w 1525504"/>
              <a:gd name="connsiteY36" fmla="*/ 538524 h 2957097"/>
              <a:gd name="connsiteX37" fmla="*/ 283643 w 1525504"/>
              <a:gd name="connsiteY37" fmla="*/ 675387 h 2957097"/>
              <a:gd name="connsiteX38" fmla="*/ 275670 w 1525504"/>
              <a:gd name="connsiteY38" fmla="*/ 781688 h 2957097"/>
              <a:gd name="connsiteX39" fmla="*/ 574641 w 1525504"/>
              <a:gd name="connsiteY39" fmla="*/ 889316 h 2957097"/>
              <a:gd name="connsiteX40" fmla="*/ 372670 w 1525504"/>
              <a:gd name="connsiteY40" fmla="*/ 973029 h 2957097"/>
              <a:gd name="connsiteX41" fmla="*/ 154753 w 1525504"/>
              <a:gd name="connsiteY41" fmla="*/ 898619 h 2957097"/>
              <a:gd name="connsiteX42" fmla="*/ 59083 w 1525504"/>
              <a:gd name="connsiteY42" fmla="*/ 873371 h 2957097"/>
              <a:gd name="connsiteX43" fmla="*/ 214547 w 1525504"/>
              <a:gd name="connsiteY43" fmla="*/ 1012892 h 2957097"/>
              <a:gd name="connsiteX44" fmla="*/ 538764 w 1525504"/>
              <a:gd name="connsiteY44" fmla="*/ 1072686 h 2957097"/>
              <a:gd name="connsiteX45" fmla="*/ 702202 w 1525504"/>
              <a:gd name="connsiteY45" fmla="*/ 1119193 h 2957097"/>
              <a:gd name="connsiteX46" fmla="*/ 522819 w 1525504"/>
              <a:gd name="connsiteY46" fmla="*/ 1169685 h 2957097"/>
              <a:gd name="connsiteX47" fmla="*/ 456381 w 1525504"/>
              <a:gd name="connsiteY47" fmla="*/ 1192274 h 2957097"/>
              <a:gd name="connsiteX48" fmla="*/ 247766 w 1525504"/>
              <a:gd name="connsiteY48" fmla="*/ 1218849 h 2957097"/>
              <a:gd name="connsiteX49" fmla="*/ 619819 w 1525504"/>
              <a:gd name="connsiteY49" fmla="*/ 1268014 h 2957097"/>
              <a:gd name="connsiteX50" fmla="*/ 773954 w 1525504"/>
              <a:gd name="connsiteY50" fmla="*/ 1310534 h 2957097"/>
              <a:gd name="connsiteX51" fmla="*/ 740736 w 1525504"/>
              <a:gd name="connsiteY51" fmla="*/ 1410189 h 2957097"/>
              <a:gd name="connsiteX52" fmla="*/ 598559 w 1525504"/>
              <a:gd name="connsiteY52" fmla="*/ 1485931 h 2957097"/>
              <a:gd name="connsiteX53" fmla="*/ 464353 w 1525504"/>
              <a:gd name="connsiteY53" fmla="*/ 1505860 h 2957097"/>
              <a:gd name="connsiteX54" fmla="*/ 209232 w 1525504"/>
              <a:gd name="connsiteY54" fmla="*/ 1485931 h 2957097"/>
              <a:gd name="connsiteX55" fmla="*/ 646394 w 1525504"/>
              <a:gd name="connsiteY55" fmla="*/ 1564326 h 2957097"/>
              <a:gd name="connsiteX56" fmla="*/ 860323 w 1525504"/>
              <a:gd name="connsiteY56" fmla="*/ 1645381 h 2957097"/>
              <a:gd name="connsiteX57" fmla="*/ 824448 w 1525504"/>
              <a:gd name="connsiteY57" fmla="*/ 1811476 h 2957097"/>
              <a:gd name="connsiteX58" fmla="*/ 789367 w 1525504"/>
              <a:gd name="connsiteY58" fmla="*/ 1820093 h 2957097"/>
              <a:gd name="connsiteX59" fmla="*/ 787818 w 1525504"/>
              <a:gd name="connsiteY59" fmla="*/ 1817505 h 2957097"/>
              <a:gd name="connsiteX60" fmla="*/ 775283 w 1525504"/>
              <a:gd name="connsiteY60" fmla="*/ 1810147 h 2957097"/>
              <a:gd name="connsiteX61" fmla="*/ 768852 w 1525504"/>
              <a:gd name="connsiteY61" fmla="*/ 1819793 h 2957097"/>
              <a:gd name="connsiteX62" fmla="*/ 769537 w 1525504"/>
              <a:gd name="connsiteY62" fmla="*/ 1824965 h 2957097"/>
              <a:gd name="connsiteX63" fmla="*/ 724977 w 1525504"/>
              <a:gd name="connsiteY63" fmla="*/ 1835912 h 2957097"/>
              <a:gd name="connsiteX64" fmla="*/ 425819 w 1525504"/>
              <a:gd name="connsiteY64" fmla="*/ 1856653 h 2957097"/>
              <a:gd name="connsiteX65" fmla="*/ 758009 w 1525504"/>
              <a:gd name="connsiteY65" fmla="*/ 1895188 h 2957097"/>
              <a:gd name="connsiteX66" fmla="*/ 784584 w 1525504"/>
              <a:gd name="connsiteY66" fmla="*/ 1961626 h 2957097"/>
              <a:gd name="connsiteX67" fmla="*/ 1005159 w 1525504"/>
              <a:gd name="connsiteY67" fmla="*/ 1994844 h 2957097"/>
              <a:gd name="connsiteX68" fmla="*/ 756681 w 1525504"/>
              <a:gd name="connsiteY68" fmla="*/ 2130377 h 2957097"/>
              <a:gd name="connsiteX69" fmla="*/ 642407 w 1525504"/>
              <a:gd name="connsiteY69" fmla="*/ 2208775 h 2957097"/>
              <a:gd name="connsiteX70" fmla="*/ 936062 w 1525504"/>
              <a:gd name="connsiteY70" fmla="*/ 2263254 h 2957097"/>
              <a:gd name="connsiteX71" fmla="*/ 924104 w 1525504"/>
              <a:gd name="connsiteY71" fmla="*/ 2320391 h 2957097"/>
              <a:gd name="connsiteX72" fmla="*/ 857665 w 1525504"/>
              <a:gd name="connsiteY72" fmla="*/ 2370883 h 2957097"/>
              <a:gd name="connsiteX73" fmla="*/ 1180554 w 1525504"/>
              <a:gd name="connsiteY73" fmla="*/ 2382842 h 2957097"/>
              <a:gd name="connsiteX74" fmla="*/ 869625 w 1525504"/>
              <a:gd name="connsiteY74" fmla="*/ 2566210 h 2957097"/>
              <a:gd name="connsiteX75" fmla="*/ 1253636 w 1525504"/>
              <a:gd name="connsiteY75" fmla="*/ 2657895 h 2957097"/>
              <a:gd name="connsiteX76" fmla="*/ 1199158 w 1525504"/>
              <a:gd name="connsiteY76" fmla="*/ 2749578 h 2957097"/>
              <a:gd name="connsiteX77" fmla="*/ 1159294 w 1525504"/>
              <a:gd name="connsiteY77" fmla="*/ 2786784 h 2957097"/>
              <a:gd name="connsiteX78" fmla="*/ 1007816 w 1525504"/>
              <a:gd name="connsiteY78" fmla="*/ 2834619 h 2957097"/>
              <a:gd name="connsiteX79" fmla="*/ 1446306 w 1525504"/>
              <a:gd name="connsiteY79" fmla="*/ 2922318 h 2957097"/>
              <a:gd name="connsiteX80" fmla="*/ 1478819 w 1525504"/>
              <a:gd name="connsiteY80" fmla="*/ 2941564 h 2957097"/>
              <a:gd name="connsiteX81" fmla="*/ 1446714 w 1525504"/>
              <a:gd name="connsiteY81" fmla="*/ 2957097 h 2957097"/>
              <a:gd name="connsiteX82" fmla="*/ 0 w 1525504"/>
              <a:gd name="connsiteY82" fmla="*/ 2957097 h 295709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</a:cxnLst>
            <a:rect l="l" t="t" r="r" b="b"/>
            <a:pathLst>
              <a:path w="1525504" h="2957097">
                <a:moveTo>
                  <a:pt x="1104814" y="2757552"/>
                </a:moveTo>
                <a:cubicBezTo>
                  <a:pt x="1127404" y="2802729"/>
                  <a:pt x="1193843" y="2752237"/>
                  <a:pt x="1104814" y="2757552"/>
                </a:cubicBezTo>
                <a:close/>
                <a:moveTo>
                  <a:pt x="1100829" y="2479842"/>
                </a:moveTo>
                <a:cubicBezTo>
                  <a:pt x="1059637" y="2497114"/>
                  <a:pt x="1173910" y="2478512"/>
                  <a:pt x="1100829" y="2479842"/>
                </a:cubicBezTo>
                <a:close/>
                <a:moveTo>
                  <a:pt x="811160" y="2420047"/>
                </a:moveTo>
                <a:cubicBezTo>
                  <a:pt x="674297" y="2433334"/>
                  <a:pt x="945364" y="2434663"/>
                  <a:pt x="811160" y="2420047"/>
                </a:cubicBezTo>
                <a:close/>
                <a:moveTo>
                  <a:pt x="789367" y="1820093"/>
                </a:moveTo>
                <a:lnTo>
                  <a:pt x="791353" y="1823414"/>
                </a:lnTo>
                <a:cubicBezTo>
                  <a:pt x="791269" y="1830183"/>
                  <a:pt x="774411" y="1832216"/>
                  <a:pt x="769677" y="1826029"/>
                </a:cubicBezTo>
                <a:lnTo>
                  <a:pt x="769537" y="1824965"/>
                </a:lnTo>
                <a:close/>
                <a:moveTo>
                  <a:pt x="83001" y="1192274"/>
                </a:moveTo>
                <a:cubicBezTo>
                  <a:pt x="63068" y="1224164"/>
                  <a:pt x="105588" y="1250739"/>
                  <a:pt x="83001" y="1192274"/>
                </a:cubicBezTo>
                <a:close/>
                <a:moveTo>
                  <a:pt x="77686" y="1019535"/>
                </a:moveTo>
                <a:lnTo>
                  <a:pt x="71041" y="1047440"/>
                </a:lnTo>
                <a:cubicBezTo>
                  <a:pt x="45796" y="1180315"/>
                  <a:pt x="128178" y="1093946"/>
                  <a:pt x="77686" y="1019535"/>
                </a:cubicBezTo>
                <a:close/>
                <a:moveTo>
                  <a:pt x="381971" y="841481"/>
                </a:moveTo>
                <a:cubicBezTo>
                  <a:pt x="323505" y="854769"/>
                  <a:pt x="424491" y="869385"/>
                  <a:pt x="381971" y="841481"/>
                </a:cubicBezTo>
                <a:close/>
                <a:moveTo>
                  <a:pt x="213512" y="797184"/>
                </a:moveTo>
                <a:cubicBezTo>
                  <a:pt x="207344" y="796636"/>
                  <a:pt x="198603" y="797467"/>
                  <a:pt x="186644" y="800290"/>
                </a:cubicBezTo>
                <a:cubicBezTo>
                  <a:pt x="173855" y="872376"/>
                  <a:pt x="256693" y="801017"/>
                  <a:pt x="213512" y="797184"/>
                </a:cubicBezTo>
                <a:close/>
                <a:moveTo>
                  <a:pt x="44466" y="773716"/>
                </a:moveTo>
                <a:lnTo>
                  <a:pt x="72371" y="794975"/>
                </a:lnTo>
                <a:cubicBezTo>
                  <a:pt x="210562" y="829523"/>
                  <a:pt x="126849" y="783015"/>
                  <a:pt x="44466" y="773716"/>
                </a:cubicBezTo>
                <a:close/>
                <a:moveTo>
                  <a:pt x="194617" y="614264"/>
                </a:moveTo>
                <a:cubicBezTo>
                  <a:pt x="166712" y="627551"/>
                  <a:pt x="153424" y="659442"/>
                  <a:pt x="124191" y="671400"/>
                </a:cubicBezTo>
                <a:cubicBezTo>
                  <a:pt x="-84424" y="715249"/>
                  <a:pt x="230491" y="711263"/>
                  <a:pt x="194617" y="614264"/>
                </a:cubicBezTo>
                <a:close/>
                <a:moveTo>
                  <a:pt x="0" y="0"/>
                </a:moveTo>
                <a:lnTo>
                  <a:pt x="1780" y="2724"/>
                </a:lnTo>
                <a:cubicBezTo>
                  <a:pt x="17725" y="49375"/>
                  <a:pt x="-24629" y="121626"/>
                  <a:pt x="27192" y="114651"/>
                </a:cubicBezTo>
                <a:cubicBezTo>
                  <a:pt x="194617" y="5692"/>
                  <a:pt x="44466" y="150527"/>
                  <a:pt x="20549" y="226266"/>
                </a:cubicBezTo>
                <a:cubicBezTo>
                  <a:pt x="-11342" y="408306"/>
                  <a:pt x="73698" y="149198"/>
                  <a:pt x="121533" y="216964"/>
                </a:cubicBezTo>
                <a:cubicBezTo>
                  <a:pt x="190629" y="202349"/>
                  <a:pt x="298260" y="147869"/>
                  <a:pt x="189302" y="254170"/>
                </a:cubicBezTo>
                <a:cubicBezTo>
                  <a:pt x="340780" y="296690"/>
                  <a:pt x="158739" y="303335"/>
                  <a:pt x="105588" y="309977"/>
                </a:cubicBezTo>
                <a:cubicBezTo>
                  <a:pt x="207904" y="313965"/>
                  <a:pt x="245109" y="414951"/>
                  <a:pt x="113561" y="408306"/>
                </a:cubicBezTo>
                <a:cubicBezTo>
                  <a:pt x="-8684" y="295362"/>
                  <a:pt x="-23300" y="607620"/>
                  <a:pt x="81671" y="587689"/>
                </a:cubicBezTo>
                <a:cubicBezTo>
                  <a:pt x="172027" y="474744"/>
                  <a:pt x="241123" y="380402"/>
                  <a:pt x="383300" y="375087"/>
                </a:cubicBezTo>
                <a:cubicBezTo>
                  <a:pt x="306233" y="445510"/>
                  <a:pt x="481628" y="490689"/>
                  <a:pt x="350080" y="538524"/>
                </a:cubicBezTo>
                <a:cubicBezTo>
                  <a:pt x="529463" y="603634"/>
                  <a:pt x="267698" y="627551"/>
                  <a:pt x="283643" y="675387"/>
                </a:cubicBezTo>
                <a:cubicBezTo>
                  <a:pt x="413861" y="692660"/>
                  <a:pt x="352737" y="716578"/>
                  <a:pt x="275670" y="781688"/>
                </a:cubicBezTo>
                <a:cubicBezTo>
                  <a:pt x="291615" y="765743"/>
                  <a:pt x="500230" y="829523"/>
                  <a:pt x="574641" y="889316"/>
                </a:cubicBezTo>
                <a:cubicBezTo>
                  <a:pt x="537435" y="1002262"/>
                  <a:pt x="409875" y="893304"/>
                  <a:pt x="372670" y="973029"/>
                </a:cubicBezTo>
                <a:cubicBezTo>
                  <a:pt x="292944" y="850783"/>
                  <a:pt x="205247" y="1044782"/>
                  <a:pt x="154753" y="898619"/>
                </a:cubicBezTo>
                <a:cubicBezTo>
                  <a:pt x="160068" y="1008905"/>
                  <a:pt x="72371" y="933166"/>
                  <a:pt x="59083" y="873371"/>
                </a:cubicBezTo>
                <a:cubicBezTo>
                  <a:pt x="-28615" y="903934"/>
                  <a:pt x="174684" y="991631"/>
                  <a:pt x="214547" y="1012892"/>
                </a:cubicBezTo>
                <a:cubicBezTo>
                  <a:pt x="253081" y="1143111"/>
                  <a:pt x="464353" y="913234"/>
                  <a:pt x="538764" y="1072686"/>
                </a:cubicBezTo>
                <a:cubicBezTo>
                  <a:pt x="599886" y="1023522"/>
                  <a:pt x="904173" y="1095274"/>
                  <a:pt x="702202" y="1119193"/>
                </a:cubicBezTo>
                <a:cubicBezTo>
                  <a:pt x="715490" y="1173670"/>
                  <a:pt x="606531" y="1230808"/>
                  <a:pt x="522819" y="1169685"/>
                </a:cubicBezTo>
                <a:cubicBezTo>
                  <a:pt x="649051" y="1234794"/>
                  <a:pt x="517504" y="1253396"/>
                  <a:pt x="456381" y="1192274"/>
                </a:cubicBezTo>
                <a:cubicBezTo>
                  <a:pt x="457711" y="1307876"/>
                  <a:pt x="310217" y="1213534"/>
                  <a:pt x="247766" y="1218849"/>
                </a:cubicBezTo>
                <a:cubicBezTo>
                  <a:pt x="315532" y="1341095"/>
                  <a:pt x="509532" y="1370327"/>
                  <a:pt x="619819" y="1268014"/>
                </a:cubicBezTo>
                <a:cubicBezTo>
                  <a:pt x="627791" y="1365012"/>
                  <a:pt x="727447" y="1265356"/>
                  <a:pt x="773954" y="1310534"/>
                </a:cubicBezTo>
                <a:cubicBezTo>
                  <a:pt x="934734" y="1311862"/>
                  <a:pt x="769968" y="1345081"/>
                  <a:pt x="740736" y="1410189"/>
                </a:cubicBezTo>
                <a:cubicBezTo>
                  <a:pt x="623804" y="1331794"/>
                  <a:pt x="700872" y="1481943"/>
                  <a:pt x="598559" y="1485931"/>
                </a:cubicBezTo>
                <a:cubicBezTo>
                  <a:pt x="556039" y="1585586"/>
                  <a:pt x="451066" y="1463341"/>
                  <a:pt x="464353" y="1505860"/>
                </a:cubicBezTo>
                <a:cubicBezTo>
                  <a:pt x="362040" y="1481943"/>
                  <a:pt x="331477" y="1524463"/>
                  <a:pt x="209232" y="1485931"/>
                </a:cubicBezTo>
                <a:cubicBezTo>
                  <a:pt x="239794" y="1548382"/>
                  <a:pt x="517504" y="1666641"/>
                  <a:pt x="646394" y="1564326"/>
                </a:cubicBezTo>
                <a:cubicBezTo>
                  <a:pt x="598559" y="1722450"/>
                  <a:pt x="813818" y="1548382"/>
                  <a:pt x="860323" y="1645381"/>
                </a:cubicBezTo>
                <a:cubicBezTo>
                  <a:pt x="1072924" y="1667970"/>
                  <a:pt x="785913" y="1710490"/>
                  <a:pt x="824448" y="1811476"/>
                </a:cubicBezTo>
                <a:lnTo>
                  <a:pt x="789367" y="1820093"/>
                </a:lnTo>
                <a:lnTo>
                  <a:pt x="787818" y="1817505"/>
                </a:lnTo>
                <a:cubicBezTo>
                  <a:pt x="785290" y="1815275"/>
                  <a:pt x="781262" y="1812804"/>
                  <a:pt x="775283" y="1810147"/>
                </a:cubicBezTo>
                <a:cubicBezTo>
                  <a:pt x="771629" y="1813967"/>
                  <a:pt x="769636" y="1817165"/>
                  <a:pt x="768852" y="1819793"/>
                </a:cubicBezTo>
                <a:lnTo>
                  <a:pt x="769537" y="1824965"/>
                </a:lnTo>
                <a:lnTo>
                  <a:pt x="724977" y="1835912"/>
                </a:lnTo>
                <a:cubicBezTo>
                  <a:pt x="628621" y="1854411"/>
                  <a:pt x="538432" y="1856653"/>
                  <a:pt x="425819" y="1856653"/>
                </a:cubicBezTo>
                <a:cubicBezTo>
                  <a:pt x="363367" y="1900503"/>
                  <a:pt x="688913" y="2022749"/>
                  <a:pt x="758009" y="1895188"/>
                </a:cubicBezTo>
                <a:cubicBezTo>
                  <a:pt x="783256" y="1940365"/>
                  <a:pt x="873610" y="1903160"/>
                  <a:pt x="784584" y="1961626"/>
                </a:cubicBezTo>
                <a:cubicBezTo>
                  <a:pt x="855008" y="1974914"/>
                  <a:pt x="938720" y="1920434"/>
                  <a:pt x="1005159" y="1994844"/>
                </a:cubicBezTo>
                <a:cubicBezTo>
                  <a:pt x="1035720" y="2059953"/>
                  <a:pt x="847035" y="2162268"/>
                  <a:pt x="756681" y="2130377"/>
                </a:cubicBezTo>
                <a:cubicBezTo>
                  <a:pt x="885570" y="2200803"/>
                  <a:pt x="715490" y="2234020"/>
                  <a:pt x="642407" y="2208775"/>
                </a:cubicBezTo>
                <a:cubicBezTo>
                  <a:pt x="577299" y="2283185"/>
                  <a:pt x="857665" y="2277870"/>
                  <a:pt x="936062" y="2263254"/>
                </a:cubicBezTo>
                <a:cubicBezTo>
                  <a:pt x="1041035" y="2195487"/>
                  <a:pt x="1001172" y="2336336"/>
                  <a:pt x="924104" y="2320391"/>
                </a:cubicBezTo>
                <a:cubicBezTo>
                  <a:pt x="994529" y="2378856"/>
                  <a:pt x="901515" y="2400116"/>
                  <a:pt x="857665" y="2370883"/>
                </a:cubicBezTo>
                <a:cubicBezTo>
                  <a:pt x="922775" y="2489142"/>
                  <a:pt x="1079570" y="2396130"/>
                  <a:pt x="1180554" y="2382842"/>
                </a:cubicBezTo>
                <a:cubicBezTo>
                  <a:pt x="1175239" y="2570198"/>
                  <a:pt x="1015788" y="2594115"/>
                  <a:pt x="869625" y="2566210"/>
                </a:cubicBezTo>
                <a:cubicBezTo>
                  <a:pt x="876268" y="2696428"/>
                  <a:pt x="1152650" y="2598100"/>
                  <a:pt x="1253636" y="2657895"/>
                </a:cubicBezTo>
                <a:cubicBezTo>
                  <a:pt x="1452949" y="2584813"/>
                  <a:pt x="1294827" y="2741606"/>
                  <a:pt x="1199158" y="2749578"/>
                </a:cubicBezTo>
                <a:cubicBezTo>
                  <a:pt x="1308116" y="2770839"/>
                  <a:pt x="1211115" y="2794757"/>
                  <a:pt x="1159294" y="2786784"/>
                </a:cubicBezTo>
                <a:cubicBezTo>
                  <a:pt x="1250979" y="2882455"/>
                  <a:pt x="1038377" y="2764196"/>
                  <a:pt x="1007816" y="2834619"/>
                </a:cubicBezTo>
                <a:cubicBezTo>
                  <a:pt x="1128732" y="2902386"/>
                  <a:pt x="1301471" y="2918331"/>
                  <a:pt x="1446306" y="2922318"/>
                </a:cubicBezTo>
                <a:cubicBezTo>
                  <a:pt x="1559915" y="2908366"/>
                  <a:pt x="1533008" y="2917584"/>
                  <a:pt x="1478819" y="2941564"/>
                </a:cubicBezTo>
                <a:lnTo>
                  <a:pt x="1446714" y="2957097"/>
                </a:lnTo>
                <a:lnTo>
                  <a:pt x="0" y="2957097"/>
                </a:lnTo>
                <a:close/>
              </a:path>
            </a:pathLst>
          </a:custGeom>
          <a:solidFill>
            <a:schemeClr val="accent2">
              <a:lumMod val="75000"/>
            </a:schemeClr>
          </a:solidFill>
          <a:ln>
            <a:noFill/>
          </a:ln>
          <a:effectLst>
            <a:outerShdw blurRad="127000" dist="12700" dir="16200000" rotWithShape="0">
              <a:prstClr val="black">
                <a:alpha val="15000"/>
              </a:prstClr>
            </a:outerShdw>
          </a:effec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  <a:noAutofit/>
          </a:bodyPr>
          <a:lstStyle/>
          <a:p>
            <a:endParaRPr lang="en-US" sz="2701"/>
          </a:p>
        </p:txBody>
      </p:sp>
    </p:spTree>
    <p:extLst>
      <p:ext uri="{BB962C8B-B14F-4D97-AF65-F5344CB8AC3E}">
        <p14:creationId xmlns:p14="http://schemas.microsoft.com/office/powerpoint/2010/main" val="352934477"/>
      </p:ext>
    </p:extLst>
  </p:cSld>
  <p:clrMapOvr>
    <a:masterClrMapping/>
  </p:clrMapOvr>
</p:sld>
</file>

<file path=ppt/slides/slide4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Placeholder 1"/>
          <p:cNvSpPr>
            <a:spLocks noGrp="1"/>
          </p:cNvSpPr>
          <p:nvPr>
            <p:ph type="body" sz="quarter" idx="10"/>
          </p:nvPr>
        </p:nvSpPr>
        <p:spPr/>
        <p:txBody>
          <a:bodyPr>
            <a:normAutofit fontScale="92500" lnSpcReduction="10000"/>
          </a:bodyPr>
          <a:lstStyle/>
          <a:p>
            <a:r>
              <a:rPr lang="en-US" dirty="0"/>
              <a:t>Fully Editable Icon Sets: A</a:t>
            </a:r>
          </a:p>
        </p:txBody>
      </p:sp>
      <p:sp>
        <p:nvSpPr>
          <p:cNvPr id="54" name="Diamond 5">
            <a:extLst>
              <a:ext uri="{FF2B5EF4-FFF2-40B4-BE49-F238E27FC236}">
                <a16:creationId xmlns:a16="http://schemas.microsoft.com/office/drawing/2014/main" id="{AEDEE15B-09BE-4416-8D55-46095E20C00D}"/>
              </a:ext>
            </a:extLst>
          </p:cNvPr>
          <p:cNvSpPr/>
          <p:nvPr/>
        </p:nvSpPr>
        <p:spPr>
          <a:xfrm>
            <a:off x="6112070" y="1492152"/>
            <a:ext cx="523149" cy="524695"/>
          </a:xfrm>
          <a:custGeom>
            <a:avLst/>
            <a:gdLst/>
            <a:ahLst/>
            <a:cxnLst/>
            <a:rect l="l" t="t" r="r" b="b"/>
            <a:pathLst>
              <a:path w="3240001" h="3249575">
                <a:moveTo>
                  <a:pt x="1275349" y="2002569"/>
                </a:moveTo>
                <a:lnTo>
                  <a:pt x="1625117" y="2233002"/>
                </a:lnTo>
                <a:lnTo>
                  <a:pt x="1968772" y="2006596"/>
                </a:lnTo>
                <a:lnTo>
                  <a:pt x="3240001" y="3249575"/>
                </a:lnTo>
                <a:lnTo>
                  <a:pt x="0" y="3249575"/>
                </a:lnTo>
                <a:close/>
                <a:moveTo>
                  <a:pt x="1067116" y="1473605"/>
                </a:moveTo>
                <a:lnTo>
                  <a:pt x="1067116" y="1581605"/>
                </a:lnTo>
                <a:lnTo>
                  <a:pt x="2183116" y="1581605"/>
                </a:lnTo>
                <a:lnTo>
                  <a:pt x="2183116" y="1473605"/>
                </a:lnTo>
                <a:close/>
                <a:moveTo>
                  <a:pt x="1067116" y="1267205"/>
                </a:moveTo>
                <a:lnTo>
                  <a:pt x="1067116" y="1375205"/>
                </a:lnTo>
                <a:lnTo>
                  <a:pt x="2183116" y="1375205"/>
                </a:lnTo>
                <a:lnTo>
                  <a:pt x="2183116" y="1267205"/>
                </a:lnTo>
                <a:close/>
                <a:moveTo>
                  <a:pt x="3240001" y="1172196"/>
                </a:moveTo>
                <a:lnTo>
                  <a:pt x="3240001" y="3142550"/>
                </a:lnTo>
                <a:lnTo>
                  <a:pt x="2026252" y="1968728"/>
                </a:lnTo>
                <a:lnTo>
                  <a:pt x="3049854" y="1294362"/>
                </a:lnTo>
                <a:close/>
                <a:moveTo>
                  <a:pt x="0" y="1172196"/>
                </a:moveTo>
                <a:lnTo>
                  <a:pt x="602850" y="1559516"/>
                </a:lnTo>
                <a:lnTo>
                  <a:pt x="1217896" y="1964719"/>
                </a:lnTo>
                <a:lnTo>
                  <a:pt x="0" y="3142550"/>
                </a:lnTo>
                <a:close/>
                <a:moveTo>
                  <a:pt x="1067116" y="1060805"/>
                </a:moveTo>
                <a:lnTo>
                  <a:pt x="1067116" y="1168805"/>
                </a:lnTo>
                <a:lnTo>
                  <a:pt x="2183116" y="1168805"/>
                </a:lnTo>
                <a:lnTo>
                  <a:pt x="2183116" y="1060805"/>
                </a:lnTo>
                <a:close/>
                <a:moveTo>
                  <a:pt x="869032" y="816137"/>
                </a:moveTo>
                <a:lnTo>
                  <a:pt x="2381200" y="816137"/>
                </a:lnTo>
                <a:lnTo>
                  <a:pt x="2381200" y="1623491"/>
                </a:lnTo>
                <a:lnTo>
                  <a:pt x="1668045" y="2093329"/>
                </a:lnTo>
                <a:lnTo>
                  <a:pt x="1625116" y="2121611"/>
                </a:lnTo>
                <a:lnTo>
                  <a:pt x="869032" y="1623491"/>
                </a:lnTo>
                <a:close/>
                <a:moveTo>
                  <a:pt x="1625116" y="0"/>
                </a:moveTo>
                <a:lnTo>
                  <a:pt x="3235286" y="1060806"/>
                </a:lnTo>
                <a:lnTo>
                  <a:pt x="2489212" y="1552331"/>
                </a:lnTo>
                <a:lnTo>
                  <a:pt x="2489212" y="708008"/>
                </a:lnTo>
                <a:lnTo>
                  <a:pt x="761020" y="708008"/>
                </a:lnTo>
                <a:lnTo>
                  <a:pt x="761020" y="1552331"/>
                </a:lnTo>
                <a:lnTo>
                  <a:pt x="14946" y="1060806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55" name="Isosceles Triangle 51">
            <a:extLst>
              <a:ext uri="{FF2B5EF4-FFF2-40B4-BE49-F238E27FC236}">
                <a16:creationId xmlns:a16="http://schemas.microsoft.com/office/drawing/2014/main" id="{2296D13E-298C-4F01-A77D-43547A7AEFA9}"/>
              </a:ext>
            </a:extLst>
          </p:cNvPr>
          <p:cNvSpPr/>
          <p:nvPr/>
        </p:nvSpPr>
        <p:spPr>
          <a:xfrm>
            <a:off x="5273316" y="1562686"/>
            <a:ext cx="523147" cy="383626"/>
          </a:xfrm>
          <a:custGeom>
            <a:avLst/>
            <a:gdLst/>
            <a:ahLst/>
            <a:cxnLst/>
            <a:rect l="l" t="t" r="r" b="b"/>
            <a:pathLst>
              <a:path w="3240001" h="2375905">
                <a:moveTo>
                  <a:pt x="1974640" y="1379575"/>
                </a:moveTo>
                <a:lnTo>
                  <a:pt x="3240001" y="2375905"/>
                </a:lnTo>
                <a:lnTo>
                  <a:pt x="1" y="2375905"/>
                </a:lnTo>
                <a:lnTo>
                  <a:pt x="1269863" y="1399042"/>
                </a:lnTo>
                <a:lnTo>
                  <a:pt x="1610574" y="1745545"/>
                </a:lnTo>
                <a:close/>
                <a:moveTo>
                  <a:pt x="3240001" y="126952"/>
                </a:moveTo>
                <a:lnTo>
                  <a:pt x="3240001" y="2258912"/>
                </a:lnTo>
                <a:lnTo>
                  <a:pt x="2032457" y="1334195"/>
                </a:lnTo>
                <a:close/>
                <a:moveTo>
                  <a:pt x="0" y="117525"/>
                </a:moveTo>
                <a:lnTo>
                  <a:pt x="1207545" y="1324768"/>
                </a:lnTo>
                <a:lnTo>
                  <a:pt x="0" y="2249485"/>
                </a:lnTo>
                <a:close/>
                <a:moveTo>
                  <a:pt x="0" y="0"/>
                </a:moveTo>
                <a:lnTo>
                  <a:pt x="3240000" y="0"/>
                </a:lnTo>
                <a:lnTo>
                  <a:pt x="1610572" y="1620513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56" name="Isosceles Triangle 57">
            <a:extLst>
              <a:ext uri="{FF2B5EF4-FFF2-40B4-BE49-F238E27FC236}">
                <a16:creationId xmlns:a16="http://schemas.microsoft.com/office/drawing/2014/main" id="{4E76B488-B2CD-463B-861A-27D4912FE160}"/>
              </a:ext>
            </a:extLst>
          </p:cNvPr>
          <p:cNvSpPr/>
          <p:nvPr/>
        </p:nvSpPr>
        <p:spPr>
          <a:xfrm>
            <a:off x="6114156" y="4520206"/>
            <a:ext cx="313133" cy="707899"/>
          </a:xfrm>
          <a:custGeom>
            <a:avLst/>
            <a:gdLst>
              <a:gd name="connsiteX0" fmla="*/ 1148449 w 1346449"/>
              <a:gd name="connsiteY0" fmla="*/ 2457725 h 3249725"/>
              <a:gd name="connsiteX1" fmla="*/ 198001 w 1346449"/>
              <a:gd name="connsiteY1" fmla="*/ 2457725 h 3249725"/>
              <a:gd name="connsiteX2" fmla="*/ 1 w 1346449"/>
              <a:gd name="connsiteY2" fmla="*/ 3249725 h 3249725"/>
              <a:gd name="connsiteX3" fmla="*/ 1346449 w 1346449"/>
              <a:gd name="connsiteY3" fmla="*/ 3249725 h 3249725"/>
              <a:gd name="connsiteX4" fmla="*/ 1148449 w 1346449"/>
              <a:gd name="connsiteY4" fmla="*/ 2457725 h 3249725"/>
              <a:gd name="connsiteX5" fmla="*/ 755186 w 1346449"/>
              <a:gd name="connsiteY5" fmla="*/ 82950 h 3249725"/>
              <a:gd name="connsiteX6" fmla="*/ 734449 w 1346449"/>
              <a:gd name="connsiteY6" fmla="*/ 1314594 h 3249725"/>
              <a:gd name="connsiteX7" fmla="*/ 853246 w 1346449"/>
              <a:gd name="connsiteY7" fmla="*/ 1483214 h 3249725"/>
              <a:gd name="connsiteX8" fmla="*/ 673226 w 1346449"/>
              <a:gd name="connsiteY8" fmla="*/ 1663234 h 3249725"/>
              <a:gd name="connsiteX9" fmla="*/ 493206 w 1346449"/>
              <a:gd name="connsiteY9" fmla="*/ 1483214 h 3249725"/>
              <a:gd name="connsiteX10" fmla="*/ 612000 w 1346449"/>
              <a:gd name="connsiteY10" fmla="*/ 1314595 h 3249725"/>
              <a:gd name="connsiteX11" fmla="*/ 612000 w 1346449"/>
              <a:gd name="connsiteY11" fmla="*/ 0 h 3249725"/>
              <a:gd name="connsiteX12" fmla="*/ 2939 w 1346449"/>
              <a:gd name="connsiteY12" fmla="*/ 1574694 h 3249725"/>
              <a:gd name="connsiteX13" fmla="*/ 0 w 1346449"/>
              <a:gd name="connsiteY13" fmla="*/ 1574694 h 3249725"/>
              <a:gd name="connsiteX14" fmla="*/ 2009 w 1346449"/>
              <a:gd name="connsiteY14" fmla="*/ 1577097 h 3249725"/>
              <a:gd name="connsiteX15" fmla="*/ 0 w 1346449"/>
              <a:gd name="connsiteY15" fmla="*/ 1582292 h 3249725"/>
              <a:gd name="connsiteX16" fmla="*/ 6353 w 1346449"/>
              <a:gd name="connsiteY16" fmla="*/ 1582292 h 3249725"/>
              <a:gd name="connsiteX17" fmla="*/ 273414 w 1346449"/>
              <a:gd name="connsiteY17" fmla="*/ 2376121 h 3249725"/>
              <a:gd name="connsiteX18" fmla="*/ 1091887 w 1346449"/>
              <a:gd name="connsiteY18" fmla="*/ 2366694 h 3249725"/>
              <a:gd name="connsiteX19" fmla="*/ 1340768 w 1346449"/>
              <a:gd name="connsiteY19" fmla="*/ 1582292 h 3249725"/>
              <a:gd name="connsiteX20" fmla="*/ 1346449 w 1346449"/>
              <a:gd name="connsiteY20" fmla="*/ 1582292 h 3249725"/>
              <a:gd name="connsiteX21" fmla="*/ 1344512 w 1346449"/>
              <a:gd name="connsiteY21" fmla="*/ 1577284 h 3249725"/>
              <a:gd name="connsiteX22" fmla="*/ 1346448 w 1346449"/>
              <a:gd name="connsiteY22" fmla="*/ 1574694 h 3249725"/>
              <a:gd name="connsiteX23" fmla="*/ 1343510 w 1346449"/>
              <a:gd name="connsiteY23" fmla="*/ 1574694 h 3249725"/>
              <a:gd name="connsiteX24" fmla="*/ 755186 w 1346449"/>
              <a:gd name="connsiteY24" fmla="*/ 82950 h 3249725"/>
              <a:gd name="connsiteX0" fmla="*/ 1148449 w 1346449"/>
              <a:gd name="connsiteY0" fmla="*/ 2374775 h 3166775"/>
              <a:gd name="connsiteX1" fmla="*/ 198001 w 1346449"/>
              <a:gd name="connsiteY1" fmla="*/ 2374775 h 3166775"/>
              <a:gd name="connsiteX2" fmla="*/ 1 w 1346449"/>
              <a:gd name="connsiteY2" fmla="*/ 3166775 h 3166775"/>
              <a:gd name="connsiteX3" fmla="*/ 1346449 w 1346449"/>
              <a:gd name="connsiteY3" fmla="*/ 3166775 h 3166775"/>
              <a:gd name="connsiteX4" fmla="*/ 1148449 w 1346449"/>
              <a:gd name="connsiteY4" fmla="*/ 2374775 h 3166775"/>
              <a:gd name="connsiteX5" fmla="*/ 755186 w 1346449"/>
              <a:gd name="connsiteY5" fmla="*/ 0 h 3166775"/>
              <a:gd name="connsiteX6" fmla="*/ 734449 w 1346449"/>
              <a:gd name="connsiteY6" fmla="*/ 1231644 h 3166775"/>
              <a:gd name="connsiteX7" fmla="*/ 853246 w 1346449"/>
              <a:gd name="connsiteY7" fmla="*/ 1400264 h 3166775"/>
              <a:gd name="connsiteX8" fmla="*/ 673226 w 1346449"/>
              <a:gd name="connsiteY8" fmla="*/ 1580284 h 3166775"/>
              <a:gd name="connsiteX9" fmla="*/ 493206 w 1346449"/>
              <a:gd name="connsiteY9" fmla="*/ 1400264 h 3166775"/>
              <a:gd name="connsiteX10" fmla="*/ 612000 w 1346449"/>
              <a:gd name="connsiteY10" fmla="*/ 1231645 h 3166775"/>
              <a:gd name="connsiteX11" fmla="*/ 591263 w 1346449"/>
              <a:gd name="connsiteY11" fmla="*/ 10368 h 3166775"/>
              <a:gd name="connsiteX12" fmla="*/ 2939 w 1346449"/>
              <a:gd name="connsiteY12" fmla="*/ 1491744 h 3166775"/>
              <a:gd name="connsiteX13" fmla="*/ 0 w 1346449"/>
              <a:gd name="connsiteY13" fmla="*/ 1491744 h 3166775"/>
              <a:gd name="connsiteX14" fmla="*/ 2009 w 1346449"/>
              <a:gd name="connsiteY14" fmla="*/ 1494147 h 3166775"/>
              <a:gd name="connsiteX15" fmla="*/ 0 w 1346449"/>
              <a:gd name="connsiteY15" fmla="*/ 1499342 h 3166775"/>
              <a:gd name="connsiteX16" fmla="*/ 6353 w 1346449"/>
              <a:gd name="connsiteY16" fmla="*/ 1499342 h 3166775"/>
              <a:gd name="connsiteX17" fmla="*/ 273414 w 1346449"/>
              <a:gd name="connsiteY17" fmla="*/ 2293171 h 3166775"/>
              <a:gd name="connsiteX18" fmla="*/ 1091887 w 1346449"/>
              <a:gd name="connsiteY18" fmla="*/ 2283744 h 3166775"/>
              <a:gd name="connsiteX19" fmla="*/ 1340768 w 1346449"/>
              <a:gd name="connsiteY19" fmla="*/ 1499342 h 3166775"/>
              <a:gd name="connsiteX20" fmla="*/ 1346449 w 1346449"/>
              <a:gd name="connsiteY20" fmla="*/ 1499342 h 3166775"/>
              <a:gd name="connsiteX21" fmla="*/ 1344512 w 1346449"/>
              <a:gd name="connsiteY21" fmla="*/ 1494334 h 3166775"/>
              <a:gd name="connsiteX22" fmla="*/ 1346448 w 1346449"/>
              <a:gd name="connsiteY22" fmla="*/ 1491744 h 3166775"/>
              <a:gd name="connsiteX23" fmla="*/ 1343510 w 1346449"/>
              <a:gd name="connsiteY23" fmla="*/ 1491744 h 3166775"/>
              <a:gd name="connsiteX24" fmla="*/ 755186 w 1346449"/>
              <a:gd name="connsiteY24" fmla="*/ 0 h 31667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</a:cxnLst>
            <a:rect l="l" t="t" r="r" b="b"/>
            <a:pathLst>
              <a:path w="1346449" h="3166775">
                <a:moveTo>
                  <a:pt x="1148449" y="2374775"/>
                </a:moveTo>
                <a:lnTo>
                  <a:pt x="198001" y="2374775"/>
                </a:lnTo>
                <a:lnTo>
                  <a:pt x="1" y="3166775"/>
                </a:lnTo>
                <a:lnTo>
                  <a:pt x="1346449" y="3166775"/>
                </a:lnTo>
                <a:lnTo>
                  <a:pt x="1148449" y="2374775"/>
                </a:lnTo>
                <a:close/>
                <a:moveTo>
                  <a:pt x="755186" y="0"/>
                </a:moveTo>
                <a:cubicBezTo>
                  <a:pt x="755186" y="438198"/>
                  <a:pt x="734449" y="793446"/>
                  <a:pt x="734449" y="1231644"/>
                </a:cubicBezTo>
                <a:cubicBezTo>
                  <a:pt x="803843" y="1256124"/>
                  <a:pt x="853246" y="1322425"/>
                  <a:pt x="853246" y="1400264"/>
                </a:cubicBezTo>
                <a:cubicBezTo>
                  <a:pt x="853246" y="1499686"/>
                  <a:pt x="772648" y="1580284"/>
                  <a:pt x="673226" y="1580284"/>
                </a:cubicBezTo>
                <a:cubicBezTo>
                  <a:pt x="573804" y="1580284"/>
                  <a:pt x="493206" y="1499686"/>
                  <a:pt x="493206" y="1400264"/>
                </a:cubicBezTo>
                <a:cubicBezTo>
                  <a:pt x="493206" y="1322426"/>
                  <a:pt x="542608" y="1256126"/>
                  <a:pt x="612000" y="1231645"/>
                </a:cubicBezTo>
                <a:lnTo>
                  <a:pt x="591263" y="10368"/>
                </a:lnTo>
                <a:lnTo>
                  <a:pt x="2939" y="1491744"/>
                </a:lnTo>
                <a:lnTo>
                  <a:pt x="0" y="1491744"/>
                </a:lnTo>
                <a:lnTo>
                  <a:pt x="2009" y="1494147"/>
                </a:lnTo>
                <a:lnTo>
                  <a:pt x="0" y="1499342"/>
                </a:lnTo>
                <a:lnTo>
                  <a:pt x="6353" y="1499342"/>
                </a:lnTo>
                <a:cubicBezTo>
                  <a:pt x="274151" y="1797289"/>
                  <a:pt x="320153" y="2031319"/>
                  <a:pt x="273414" y="2293171"/>
                </a:cubicBezTo>
                <a:lnTo>
                  <a:pt x="1091887" y="2283744"/>
                </a:lnTo>
                <a:cubicBezTo>
                  <a:pt x="1035756" y="1984266"/>
                  <a:pt x="1081794" y="1833397"/>
                  <a:pt x="1340768" y="1499342"/>
                </a:cubicBezTo>
                <a:lnTo>
                  <a:pt x="1346449" y="1499342"/>
                </a:lnTo>
                <a:lnTo>
                  <a:pt x="1344512" y="1494334"/>
                </a:lnTo>
                <a:cubicBezTo>
                  <a:pt x="1345124" y="1493447"/>
                  <a:pt x="1345785" y="1492596"/>
                  <a:pt x="1346448" y="1491744"/>
                </a:cubicBezTo>
                <a:lnTo>
                  <a:pt x="1343510" y="1491744"/>
                </a:lnTo>
                <a:cubicBezTo>
                  <a:pt x="1140490" y="966846"/>
                  <a:pt x="958206" y="524898"/>
                  <a:pt x="755186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 dirty="0"/>
          </a:p>
        </p:txBody>
      </p:sp>
      <p:sp>
        <p:nvSpPr>
          <p:cNvPr id="57" name="Rectangle 7">
            <a:extLst>
              <a:ext uri="{FF2B5EF4-FFF2-40B4-BE49-F238E27FC236}">
                <a16:creationId xmlns:a16="http://schemas.microsoft.com/office/drawing/2014/main" id="{84693C49-05C6-4CD0-A900-4B843CF3016D}"/>
              </a:ext>
            </a:extLst>
          </p:cNvPr>
          <p:cNvSpPr/>
          <p:nvPr/>
        </p:nvSpPr>
        <p:spPr>
          <a:xfrm rot="18900000">
            <a:off x="9585735" y="3654558"/>
            <a:ext cx="225664" cy="502732"/>
          </a:xfrm>
          <a:custGeom>
            <a:avLst/>
            <a:gdLst/>
            <a:ahLst/>
            <a:cxnLst/>
            <a:rect l="l" t="t" r="r" b="b"/>
            <a:pathLst>
              <a:path w="154109" h="343323">
                <a:moveTo>
                  <a:pt x="102909" y="313772"/>
                </a:moveTo>
                <a:lnTo>
                  <a:pt x="102909" y="328547"/>
                </a:lnTo>
                <a:cubicBezTo>
                  <a:pt x="102909" y="336708"/>
                  <a:pt x="96294" y="343322"/>
                  <a:pt x="88133" y="343323"/>
                </a:cubicBezTo>
                <a:lnTo>
                  <a:pt x="65975" y="343322"/>
                </a:lnTo>
                <a:cubicBezTo>
                  <a:pt x="57814" y="343322"/>
                  <a:pt x="51199" y="336708"/>
                  <a:pt x="51199" y="328547"/>
                </a:cubicBezTo>
                <a:cubicBezTo>
                  <a:pt x="51199" y="323622"/>
                  <a:pt x="51200" y="318696"/>
                  <a:pt x="51200" y="313771"/>
                </a:cubicBezTo>
                <a:close/>
                <a:moveTo>
                  <a:pt x="123327" y="15459"/>
                </a:moveTo>
                <a:cubicBezTo>
                  <a:pt x="141678" y="29245"/>
                  <a:pt x="152926" y="50497"/>
                  <a:pt x="154008" y="73425"/>
                </a:cubicBezTo>
                <a:cubicBezTo>
                  <a:pt x="155089" y="96353"/>
                  <a:pt x="145890" y="118568"/>
                  <a:pt x="128916" y="134021"/>
                </a:cubicBezTo>
                <a:lnTo>
                  <a:pt x="119294" y="123450"/>
                </a:lnTo>
                <a:cubicBezTo>
                  <a:pt x="133118" y="110865"/>
                  <a:pt x="140611" y="92772"/>
                  <a:pt x="139730" y="74098"/>
                </a:cubicBezTo>
                <a:cubicBezTo>
                  <a:pt x="138850" y="55424"/>
                  <a:pt x="129689" y="38115"/>
                  <a:pt x="114743" y="26887"/>
                </a:cubicBezTo>
                <a:close/>
                <a:moveTo>
                  <a:pt x="136698" y="17411"/>
                </a:moveTo>
                <a:cubicBezTo>
                  <a:pt x="103758" y="-15529"/>
                  <a:pt x="50351" y="-15529"/>
                  <a:pt x="17412" y="17411"/>
                </a:cubicBezTo>
                <a:cubicBezTo>
                  <a:pt x="-15528" y="50351"/>
                  <a:pt x="-15528" y="103757"/>
                  <a:pt x="17412" y="136697"/>
                </a:cubicBezTo>
                <a:cubicBezTo>
                  <a:pt x="50351" y="169637"/>
                  <a:pt x="103758" y="169637"/>
                  <a:pt x="136698" y="136697"/>
                </a:cubicBezTo>
                <a:cubicBezTo>
                  <a:pt x="169637" y="103757"/>
                  <a:pt x="169637" y="50351"/>
                  <a:pt x="136698" y="17411"/>
                </a:cubicBezTo>
                <a:close/>
                <a:moveTo>
                  <a:pt x="154109" y="0"/>
                </a:moveTo>
                <a:cubicBezTo>
                  <a:pt x="196665" y="42556"/>
                  <a:pt x="196665" y="111552"/>
                  <a:pt x="154109" y="154108"/>
                </a:cubicBezTo>
                <a:cubicBezTo>
                  <a:pt x="139576" y="168641"/>
                  <a:pt x="121959" y="178211"/>
                  <a:pt x="102912" y="180994"/>
                </a:cubicBezTo>
                <a:lnTo>
                  <a:pt x="102912" y="308310"/>
                </a:lnTo>
                <a:lnTo>
                  <a:pt x="51197" y="308310"/>
                </a:lnTo>
                <a:lnTo>
                  <a:pt x="51197" y="180994"/>
                </a:lnTo>
                <a:cubicBezTo>
                  <a:pt x="32150" y="178211"/>
                  <a:pt x="14534" y="168641"/>
                  <a:pt x="0" y="154108"/>
                </a:cubicBezTo>
                <a:cubicBezTo>
                  <a:pt x="-42555" y="111552"/>
                  <a:pt x="-42555" y="42556"/>
                  <a:pt x="0" y="0"/>
                </a:cubicBezTo>
                <a:cubicBezTo>
                  <a:pt x="42556" y="-42556"/>
                  <a:pt x="111553" y="-42556"/>
                  <a:pt x="154109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58" name="Parallelogram 15">
            <a:extLst>
              <a:ext uri="{FF2B5EF4-FFF2-40B4-BE49-F238E27FC236}">
                <a16:creationId xmlns:a16="http://schemas.microsoft.com/office/drawing/2014/main" id="{7A9FBE9D-EE5A-4F1B-8EDD-3D011F43183E}"/>
              </a:ext>
            </a:extLst>
          </p:cNvPr>
          <p:cNvSpPr/>
          <p:nvPr/>
        </p:nvSpPr>
        <p:spPr>
          <a:xfrm flipH="1">
            <a:off x="5267026" y="4641909"/>
            <a:ext cx="464493" cy="464493"/>
          </a:xfrm>
          <a:custGeom>
            <a:avLst/>
            <a:gdLst/>
            <a:ahLst/>
            <a:cxnLst/>
            <a:rect l="l" t="t" r="r" b="b"/>
            <a:pathLst>
              <a:path w="3242753" h="3227814">
                <a:moveTo>
                  <a:pt x="1621376" y="1043635"/>
                </a:moveTo>
                <a:cubicBezTo>
                  <a:pt x="1557188" y="1043635"/>
                  <a:pt x="1505154" y="1095669"/>
                  <a:pt x="1505154" y="1159857"/>
                </a:cubicBezTo>
                <a:lnTo>
                  <a:pt x="1505154" y="1625483"/>
                </a:lnTo>
                <a:lnTo>
                  <a:pt x="1033577" y="1625483"/>
                </a:lnTo>
                <a:cubicBezTo>
                  <a:pt x="969389" y="1625483"/>
                  <a:pt x="917355" y="1677517"/>
                  <a:pt x="917355" y="1741705"/>
                </a:cubicBezTo>
                <a:cubicBezTo>
                  <a:pt x="917355" y="1805893"/>
                  <a:pt x="969389" y="1857927"/>
                  <a:pt x="1033577" y="1857927"/>
                </a:cubicBezTo>
                <a:lnTo>
                  <a:pt x="1614688" y="1857927"/>
                </a:lnTo>
                <a:lnTo>
                  <a:pt x="1619859" y="1856884"/>
                </a:lnTo>
                <a:cubicBezTo>
                  <a:pt x="1620361" y="1857187"/>
                  <a:pt x="1620868" y="1857190"/>
                  <a:pt x="1621376" y="1857190"/>
                </a:cubicBezTo>
                <a:cubicBezTo>
                  <a:pt x="1685564" y="1857190"/>
                  <a:pt x="1737598" y="1805156"/>
                  <a:pt x="1737598" y="1740968"/>
                </a:cubicBezTo>
                <a:lnTo>
                  <a:pt x="1737598" y="1159857"/>
                </a:lnTo>
                <a:cubicBezTo>
                  <a:pt x="1737598" y="1095669"/>
                  <a:pt x="1685564" y="1043635"/>
                  <a:pt x="1621376" y="1043635"/>
                </a:cubicBezTo>
                <a:close/>
                <a:moveTo>
                  <a:pt x="1621376" y="628818"/>
                </a:moveTo>
                <a:cubicBezTo>
                  <a:pt x="2206882" y="628818"/>
                  <a:pt x="2681529" y="1103464"/>
                  <a:pt x="2681529" y="1688970"/>
                </a:cubicBezTo>
                <a:cubicBezTo>
                  <a:pt x="2681529" y="2274476"/>
                  <a:pt x="2206882" y="2749122"/>
                  <a:pt x="1621376" y="2749122"/>
                </a:cubicBezTo>
                <a:cubicBezTo>
                  <a:pt x="1035870" y="2749122"/>
                  <a:pt x="561223" y="2274476"/>
                  <a:pt x="561223" y="1688970"/>
                </a:cubicBezTo>
                <a:cubicBezTo>
                  <a:pt x="561223" y="1103464"/>
                  <a:pt x="1035870" y="628818"/>
                  <a:pt x="1621376" y="628818"/>
                </a:cubicBezTo>
                <a:close/>
                <a:moveTo>
                  <a:pt x="1621376" y="424596"/>
                </a:moveTo>
                <a:cubicBezTo>
                  <a:pt x="923081" y="424596"/>
                  <a:pt x="357001" y="990676"/>
                  <a:pt x="357001" y="1688970"/>
                </a:cubicBezTo>
                <a:cubicBezTo>
                  <a:pt x="357001" y="2128645"/>
                  <a:pt x="581423" y="2515905"/>
                  <a:pt x="922189" y="2742109"/>
                </a:cubicBezTo>
                <a:lnTo>
                  <a:pt x="652992" y="3227814"/>
                </a:lnTo>
                <a:lnTo>
                  <a:pt x="911997" y="3227814"/>
                </a:lnTo>
                <a:lnTo>
                  <a:pt x="1121304" y="2850168"/>
                </a:lnTo>
                <a:cubicBezTo>
                  <a:pt x="1274563" y="2916691"/>
                  <a:pt x="1443689" y="2953344"/>
                  <a:pt x="1621376" y="2953344"/>
                </a:cubicBezTo>
                <a:cubicBezTo>
                  <a:pt x="1799063" y="2953344"/>
                  <a:pt x="1968189" y="2916691"/>
                  <a:pt x="2121449" y="2850168"/>
                </a:cubicBezTo>
                <a:lnTo>
                  <a:pt x="2330755" y="3227814"/>
                </a:lnTo>
                <a:lnTo>
                  <a:pt x="2589760" y="3227814"/>
                </a:lnTo>
                <a:lnTo>
                  <a:pt x="2320563" y="2742109"/>
                </a:lnTo>
                <a:cubicBezTo>
                  <a:pt x="2661329" y="2515905"/>
                  <a:pt x="2885751" y="2128645"/>
                  <a:pt x="2885751" y="1688970"/>
                </a:cubicBezTo>
                <a:cubicBezTo>
                  <a:pt x="2885751" y="990676"/>
                  <a:pt x="2319671" y="424596"/>
                  <a:pt x="1621376" y="424596"/>
                </a:cubicBezTo>
                <a:close/>
                <a:moveTo>
                  <a:pt x="2599800" y="123238"/>
                </a:moveTo>
                <a:cubicBezTo>
                  <a:pt x="2434609" y="120698"/>
                  <a:pt x="2268460" y="180476"/>
                  <a:pt x="2139563" y="303161"/>
                </a:cubicBezTo>
                <a:lnTo>
                  <a:pt x="3057258" y="1232053"/>
                </a:lnTo>
                <a:cubicBezTo>
                  <a:pt x="3305736" y="977255"/>
                  <a:pt x="3304415" y="570405"/>
                  <a:pt x="3054287" y="317226"/>
                </a:cubicBezTo>
                <a:cubicBezTo>
                  <a:pt x="2929224" y="190636"/>
                  <a:pt x="2764991" y="125778"/>
                  <a:pt x="2599800" y="123238"/>
                </a:cubicBezTo>
                <a:close/>
                <a:moveTo>
                  <a:pt x="642953" y="123238"/>
                </a:moveTo>
                <a:cubicBezTo>
                  <a:pt x="477762" y="125778"/>
                  <a:pt x="313529" y="190636"/>
                  <a:pt x="188466" y="317226"/>
                </a:cubicBezTo>
                <a:cubicBezTo>
                  <a:pt x="-61662" y="570405"/>
                  <a:pt x="-62983" y="977255"/>
                  <a:pt x="185495" y="1232053"/>
                </a:cubicBezTo>
                <a:lnTo>
                  <a:pt x="1103190" y="303161"/>
                </a:lnTo>
                <a:cubicBezTo>
                  <a:pt x="974294" y="180476"/>
                  <a:pt x="808144" y="120698"/>
                  <a:pt x="642953" y="123238"/>
                </a:cubicBezTo>
                <a:close/>
                <a:moveTo>
                  <a:pt x="1722692" y="0"/>
                </a:moveTo>
                <a:lnTo>
                  <a:pt x="1520061" y="0"/>
                </a:lnTo>
                <a:cubicBezTo>
                  <a:pt x="1440152" y="0"/>
                  <a:pt x="1375373" y="64779"/>
                  <a:pt x="1375373" y="144688"/>
                </a:cubicBezTo>
                <a:lnTo>
                  <a:pt x="1375373" y="289376"/>
                </a:lnTo>
                <a:lnTo>
                  <a:pt x="1867380" y="289376"/>
                </a:lnTo>
                <a:lnTo>
                  <a:pt x="1867380" y="144688"/>
                </a:lnTo>
                <a:cubicBezTo>
                  <a:pt x="1867380" y="64779"/>
                  <a:pt x="1802601" y="0"/>
                  <a:pt x="1722692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59" name="Freeform 19">
            <a:extLst>
              <a:ext uri="{FF2B5EF4-FFF2-40B4-BE49-F238E27FC236}">
                <a16:creationId xmlns:a16="http://schemas.microsoft.com/office/drawing/2014/main" id="{DD59881D-26FD-493B-8AE1-06C59DF34840}"/>
              </a:ext>
            </a:extLst>
          </p:cNvPr>
          <p:cNvSpPr/>
          <p:nvPr/>
        </p:nvSpPr>
        <p:spPr>
          <a:xfrm>
            <a:off x="7745410" y="3642506"/>
            <a:ext cx="460778" cy="453389"/>
          </a:xfrm>
          <a:custGeom>
            <a:avLst/>
            <a:gdLst/>
            <a:ahLst/>
            <a:cxnLst/>
            <a:rect l="l" t="t" r="r" b="b"/>
            <a:pathLst>
              <a:path w="3214097" h="3162551">
                <a:moveTo>
                  <a:pt x="1014592" y="2306036"/>
                </a:moveTo>
                <a:cubicBezTo>
                  <a:pt x="854868" y="2306036"/>
                  <a:pt x="725386" y="2435518"/>
                  <a:pt x="725386" y="2595242"/>
                </a:cubicBezTo>
                <a:cubicBezTo>
                  <a:pt x="725386" y="2754966"/>
                  <a:pt x="854868" y="2884448"/>
                  <a:pt x="1014592" y="2884448"/>
                </a:cubicBezTo>
                <a:cubicBezTo>
                  <a:pt x="1174316" y="2884448"/>
                  <a:pt x="1303798" y="2754966"/>
                  <a:pt x="1303798" y="2595242"/>
                </a:cubicBezTo>
                <a:cubicBezTo>
                  <a:pt x="1303798" y="2435518"/>
                  <a:pt x="1174316" y="2306036"/>
                  <a:pt x="1014592" y="2306036"/>
                </a:cubicBezTo>
                <a:close/>
                <a:moveTo>
                  <a:pt x="481275" y="1691816"/>
                </a:moveTo>
                <a:cubicBezTo>
                  <a:pt x="321551" y="1691816"/>
                  <a:pt x="192069" y="1821298"/>
                  <a:pt x="192069" y="1981022"/>
                </a:cubicBezTo>
                <a:cubicBezTo>
                  <a:pt x="192069" y="2140746"/>
                  <a:pt x="321551" y="2270228"/>
                  <a:pt x="481275" y="2270228"/>
                </a:cubicBezTo>
                <a:cubicBezTo>
                  <a:pt x="640999" y="2270228"/>
                  <a:pt x="770481" y="2140746"/>
                  <a:pt x="770481" y="1981022"/>
                </a:cubicBezTo>
                <a:cubicBezTo>
                  <a:pt x="770481" y="1821298"/>
                  <a:pt x="640999" y="1691816"/>
                  <a:pt x="481275" y="1691816"/>
                </a:cubicBezTo>
                <a:close/>
                <a:moveTo>
                  <a:pt x="2764751" y="1113404"/>
                </a:moveTo>
                <a:cubicBezTo>
                  <a:pt x="2605027" y="1113404"/>
                  <a:pt x="2475545" y="1242886"/>
                  <a:pt x="2475545" y="1402610"/>
                </a:cubicBezTo>
                <a:cubicBezTo>
                  <a:pt x="2475545" y="1562334"/>
                  <a:pt x="2605027" y="1691816"/>
                  <a:pt x="2764751" y="1691816"/>
                </a:cubicBezTo>
                <a:cubicBezTo>
                  <a:pt x="2924475" y="1691816"/>
                  <a:pt x="3053957" y="1562334"/>
                  <a:pt x="3053957" y="1402610"/>
                </a:cubicBezTo>
                <a:cubicBezTo>
                  <a:pt x="3053957" y="1242886"/>
                  <a:pt x="2924475" y="1113404"/>
                  <a:pt x="2764751" y="1113404"/>
                </a:cubicBezTo>
                <a:close/>
                <a:moveTo>
                  <a:pt x="532503" y="881964"/>
                </a:moveTo>
                <a:cubicBezTo>
                  <a:pt x="372779" y="881964"/>
                  <a:pt x="243297" y="1011446"/>
                  <a:pt x="243297" y="1171170"/>
                </a:cubicBezTo>
                <a:cubicBezTo>
                  <a:pt x="243297" y="1330894"/>
                  <a:pt x="372779" y="1460376"/>
                  <a:pt x="532503" y="1460376"/>
                </a:cubicBezTo>
                <a:cubicBezTo>
                  <a:pt x="692227" y="1460376"/>
                  <a:pt x="821709" y="1330894"/>
                  <a:pt x="821709" y="1171170"/>
                </a:cubicBezTo>
                <a:cubicBezTo>
                  <a:pt x="821709" y="1011446"/>
                  <a:pt x="692227" y="881964"/>
                  <a:pt x="532503" y="881964"/>
                </a:cubicBezTo>
                <a:close/>
                <a:moveTo>
                  <a:pt x="1162143" y="321316"/>
                </a:moveTo>
                <a:cubicBezTo>
                  <a:pt x="1002419" y="321316"/>
                  <a:pt x="872937" y="450798"/>
                  <a:pt x="872937" y="610522"/>
                </a:cubicBezTo>
                <a:cubicBezTo>
                  <a:pt x="872937" y="770246"/>
                  <a:pt x="1002419" y="899728"/>
                  <a:pt x="1162143" y="899728"/>
                </a:cubicBezTo>
                <a:cubicBezTo>
                  <a:pt x="1321867" y="899728"/>
                  <a:pt x="1451349" y="770246"/>
                  <a:pt x="1451349" y="610522"/>
                </a:cubicBezTo>
                <a:cubicBezTo>
                  <a:pt x="1451349" y="450798"/>
                  <a:pt x="1321867" y="321316"/>
                  <a:pt x="1162143" y="321316"/>
                </a:cubicBezTo>
                <a:close/>
                <a:moveTo>
                  <a:pt x="1963447" y="177300"/>
                </a:moveTo>
                <a:cubicBezTo>
                  <a:pt x="1803723" y="177300"/>
                  <a:pt x="1674241" y="306782"/>
                  <a:pt x="1674241" y="466506"/>
                </a:cubicBezTo>
                <a:cubicBezTo>
                  <a:pt x="1674241" y="626230"/>
                  <a:pt x="1803723" y="755712"/>
                  <a:pt x="1963447" y="755712"/>
                </a:cubicBezTo>
                <a:cubicBezTo>
                  <a:pt x="2123171" y="755712"/>
                  <a:pt x="2252653" y="626230"/>
                  <a:pt x="2252653" y="466506"/>
                </a:cubicBezTo>
                <a:cubicBezTo>
                  <a:pt x="2252653" y="306782"/>
                  <a:pt x="2123171" y="177300"/>
                  <a:pt x="1963447" y="177300"/>
                </a:cubicBezTo>
                <a:close/>
                <a:moveTo>
                  <a:pt x="1752672" y="312"/>
                </a:moveTo>
                <a:cubicBezTo>
                  <a:pt x="1817888" y="-690"/>
                  <a:pt x="1885249" y="703"/>
                  <a:pt x="1954799" y="4657"/>
                </a:cubicBezTo>
                <a:cubicBezTo>
                  <a:pt x="2504015" y="53541"/>
                  <a:pt x="2975590" y="412975"/>
                  <a:pt x="3145244" y="944937"/>
                </a:cubicBezTo>
                <a:cubicBezTo>
                  <a:pt x="3412664" y="2126757"/>
                  <a:pt x="2837568" y="2017487"/>
                  <a:pt x="2506889" y="1867964"/>
                </a:cubicBezTo>
                <a:cubicBezTo>
                  <a:pt x="1580987" y="1673869"/>
                  <a:pt x="2725425" y="3197869"/>
                  <a:pt x="1014520" y="3161925"/>
                </a:cubicBezTo>
                <a:cubicBezTo>
                  <a:pt x="-14898" y="3061283"/>
                  <a:pt x="-138545" y="1873713"/>
                  <a:pt x="108747" y="1100212"/>
                </a:cubicBezTo>
                <a:cubicBezTo>
                  <a:pt x="278579" y="569148"/>
                  <a:pt x="774429" y="15339"/>
                  <a:pt x="1752672" y="312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60" name="Rectangle 30">
            <a:extLst>
              <a:ext uri="{FF2B5EF4-FFF2-40B4-BE49-F238E27FC236}">
                <a16:creationId xmlns:a16="http://schemas.microsoft.com/office/drawing/2014/main" id="{3BFEE74E-183A-4C32-9BDF-AC2573B061E0}"/>
              </a:ext>
            </a:extLst>
          </p:cNvPr>
          <p:cNvSpPr/>
          <p:nvPr/>
        </p:nvSpPr>
        <p:spPr>
          <a:xfrm>
            <a:off x="11063701" y="3600566"/>
            <a:ext cx="464493" cy="463135"/>
          </a:xfrm>
          <a:custGeom>
            <a:avLst/>
            <a:gdLst/>
            <a:ahLst/>
            <a:cxnLst/>
            <a:rect l="l" t="t" r="r" b="b"/>
            <a:pathLst>
              <a:path w="3240000" h="3230531">
                <a:moveTo>
                  <a:pt x="720000" y="2697973"/>
                </a:moveTo>
                <a:cubicBezTo>
                  <a:pt x="680235" y="2697973"/>
                  <a:pt x="648000" y="2730208"/>
                  <a:pt x="648000" y="2769973"/>
                </a:cubicBezTo>
                <a:cubicBezTo>
                  <a:pt x="648000" y="2809738"/>
                  <a:pt x="680235" y="2841973"/>
                  <a:pt x="720000" y="2841973"/>
                </a:cubicBezTo>
                <a:lnTo>
                  <a:pt x="2520000" y="2841973"/>
                </a:lnTo>
                <a:cubicBezTo>
                  <a:pt x="2559765" y="2841973"/>
                  <a:pt x="2592000" y="2809738"/>
                  <a:pt x="2592000" y="2769973"/>
                </a:cubicBezTo>
                <a:cubicBezTo>
                  <a:pt x="2592000" y="2730208"/>
                  <a:pt x="2559765" y="2697973"/>
                  <a:pt x="2520000" y="2697973"/>
                </a:cubicBezTo>
                <a:close/>
                <a:moveTo>
                  <a:pt x="720000" y="2366733"/>
                </a:moveTo>
                <a:cubicBezTo>
                  <a:pt x="680235" y="2366733"/>
                  <a:pt x="648000" y="2398968"/>
                  <a:pt x="648000" y="2438733"/>
                </a:cubicBezTo>
                <a:cubicBezTo>
                  <a:pt x="648000" y="2478498"/>
                  <a:pt x="680235" y="2510733"/>
                  <a:pt x="720000" y="2510733"/>
                </a:cubicBezTo>
                <a:lnTo>
                  <a:pt x="2520000" y="2510733"/>
                </a:lnTo>
                <a:cubicBezTo>
                  <a:pt x="2559765" y="2510733"/>
                  <a:pt x="2592000" y="2478498"/>
                  <a:pt x="2592000" y="2438733"/>
                </a:cubicBezTo>
                <a:cubicBezTo>
                  <a:pt x="2592000" y="2398968"/>
                  <a:pt x="2559765" y="2366733"/>
                  <a:pt x="2520000" y="2366733"/>
                </a:cubicBezTo>
                <a:close/>
                <a:moveTo>
                  <a:pt x="720000" y="2035493"/>
                </a:moveTo>
                <a:cubicBezTo>
                  <a:pt x="680235" y="2035493"/>
                  <a:pt x="648000" y="2067728"/>
                  <a:pt x="648000" y="2107493"/>
                </a:cubicBezTo>
                <a:cubicBezTo>
                  <a:pt x="648000" y="2147258"/>
                  <a:pt x="680235" y="2179493"/>
                  <a:pt x="720000" y="2179493"/>
                </a:cubicBezTo>
                <a:lnTo>
                  <a:pt x="2520000" y="2179493"/>
                </a:lnTo>
                <a:cubicBezTo>
                  <a:pt x="2559765" y="2179493"/>
                  <a:pt x="2592000" y="2147258"/>
                  <a:pt x="2592000" y="2107493"/>
                </a:cubicBezTo>
                <a:cubicBezTo>
                  <a:pt x="2592000" y="2067728"/>
                  <a:pt x="2559765" y="2035493"/>
                  <a:pt x="2520000" y="2035493"/>
                </a:cubicBezTo>
                <a:close/>
                <a:moveTo>
                  <a:pt x="720000" y="1704253"/>
                </a:moveTo>
                <a:cubicBezTo>
                  <a:pt x="680235" y="1704253"/>
                  <a:pt x="648000" y="1736488"/>
                  <a:pt x="648000" y="1776253"/>
                </a:cubicBezTo>
                <a:cubicBezTo>
                  <a:pt x="648000" y="1816018"/>
                  <a:pt x="680235" y="1848253"/>
                  <a:pt x="720000" y="1848253"/>
                </a:cubicBezTo>
                <a:lnTo>
                  <a:pt x="2520000" y="1848253"/>
                </a:lnTo>
                <a:cubicBezTo>
                  <a:pt x="2559765" y="1848253"/>
                  <a:pt x="2592000" y="1816018"/>
                  <a:pt x="2592000" y="1776253"/>
                </a:cubicBezTo>
                <a:cubicBezTo>
                  <a:pt x="2592000" y="1736488"/>
                  <a:pt x="2559765" y="1704253"/>
                  <a:pt x="2520000" y="1704253"/>
                </a:cubicBezTo>
                <a:close/>
                <a:moveTo>
                  <a:pt x="720000" y="1373013"/>
                </a:moveTo>
                <a:cubicBezTo>
                  <a:pt x="680235" y="1373013"/>
                  <a:pt x="648000" y="1405248"/>
                  <a:pt x="648000" y="1445013"/>
                </a:cubicBezTo>
                <a:cubicBezTo>
                  <a:pt x="648000" y="1484778"/>
                  <a:pt x="680235" y="1517013"/>
                  <a:pt x="720000" y="1517013"/>
                </a:cubicBezTo>
                <a:lnTo>
                  <a:pt x="2520000" y="1517013"/>
                </a:lnTo>
                <a:cubicBezTo>
                  <a:pt x="2559765" y="1517013"/>
                  <a:pt x="2592000" y="1484778"/>
                  <a:pt x="2592000" y="1445013"/>
                </a:cubicBezTo>
                <a:cubicBezTo>
                  <a:pt x="2592000" y="1405248"/>
                  <a:pt x="2559765" y="1373013"/>
                  <a:pt x="2520000" y="1373013"/>
                </a:cubicBezTo>
                <a:close/>
                <a:moveTo>
                  <a:pt x="720000" y="1041773"/>
                </a:moveTo>
                <a:cubicBezTo>
                  <a:pt x="680235" y="1041773"/>
                  <a:pt x="648000" y="1074008"/>
                  <a:pt x="648000" y="1113773"/>
                </a:cubicBezTo>
                <a:cubicBezTo>
                  <a:pt x="648000" y="1153538"/>
                  <a:pt x="680235" y="1185773"/>
                  <a:pt x="720000" y="1185773"/>
                </a:cubicBezTo>
                <a:lnTo>
                  <a:pt x="2520000" y="1185773"/>
                </a:lnTo>
                <a:cubicBezTo>
                  <a:pt x="2559765" y="1185773"/>
                  <a:pt x="2592000" y="1153538"/>
                  <a:pt x="2592000" y="1113773"/>
                </a:cubicBezTo>
                <a:cubicBezTo>
                  <a:pt x="2592000" y="1074008"/>
                  <a:pt x="2559765" y="1041773"/>
                  <a:pt x="2520000" y="1041773"/>
                </a:cubicBezTo>
                <a:close/>
                <a:moveTo>
                  <a:pt x="0" y="305988"/>
                </a:moveTo>
                <a:lnTo>
                  <a:pt x="181957" y="305988"/>
                </a:lnTo>
                <a:lnTo>
                  <a:pt x="181957" y="470032"/>
                </a:lnTo>
                <a:cubicBezTo>
                  <a:pt x="181957" y="599267"/>
                  <a:pt x="286722" y="704032"/>
                  <a:pt x="415957" y="704032"/>
                </a:cubicBezTo>
                <a:cubicBezTo>
                  <a:pt x="545192" y="704032"/>
                  <a:pt x="649957" y="599267"/>
                  <a:pt x="649957" y="470032"/>
                </a:cubicBezTo>
                <a:lnTo>
                  <a:pt x="649957" y="305988"/>
                </a:lnTo>
                <a:lnTo>
                  <a:pt x="802357" y="305988"/>
                </a:lnTo>
                <a:lnTo>
                  <a:pt x="802357" y="470031"/>
                </a:lnTo>
                <a:cubicBezTo>
                  <a:pt x="802357" y="599266"/>
                  <a:pt x="907122" y="704031"/>
                  <a:pt x="1036357" y="704031"/>
                </a:cubicBezTo>
                <a:cubicBezTo>
                  <a:pt x="1165592" y="704031"/>
                  <a:pt x="1270357" y="599266"/>
                  <a:pt x="1270357" y="470031"/>
                </a:cubicBezTo>
                <a:lnTo>
                  <a:pt x="1270357" y="305988"/>
                </a:lnTo>
                <a:lnTo>
                  <a:pt x="1422757" y="305988"/>
                </a:lnTo>
                <a:lnTo>
                  <a:pt x="1422757" y="470030"/>
                </a:lnTo>
                <a:cubicBezTo>
                  <a:pt x="1422757" y="599265"/>
                  <a:pt x="1527522" y="704030"/>
                  <a:pt x="1656757" y="704030"/>
                </a:cubicBezTo>
                <a:cubicBezTo>
                  <a:pt x="1785992" y="704030"/>
                  <a:pt x="1890757" y="599265"/>
                  <a:pt x="1890757" y="470030"/>
                </a:cubicBezTo>
                <a:lnTo>
                  <a:pt x="1890757" y="305988"/>
                </a:lnTo>
                <a:lnTo>
                  <a:pt x="2043157" y="305988"/>
                </a:lnTo>
                <a:lnTo>
                  <a:pt x="2043157" y="470029"/>
                </a:lnTo>
                <a:cubicBezTo>
                  <a:pt x="2043157" y="599264"/>
                  <a:pt x="2147922" y="704029"/>
                  <a:pt x="2277157" y="704029"/>
                </a:cubicBezTo>
                <a:cubicBezTo>
                  <a:pt x="2406392" y="704029"/>
                  <a:pt x="2511157" y="599264"/>
                  <a:pt x="2511157" y="470029"/>
                </a:cubicBezTo>
                <a:lnTo>
                  <a:pt x="2511157" y="305988"/>
                </a:lnTo>
                <a:lnTo>
                  <a:pt x="2663557" y="305988"/>
                </a:lnTo>
                <a:lnTo>
                  <a:pt x="2663557" y="470028"/>
                </a:lnTo>
                <a:cubicBezTo>
                  <a:pt x="2663557" y="599263"/>
                  <a:pt x="2768322" y="704028"/>
                  <a:pt x="2897557" y="704028"/>
                </a:cubicBezTo>
                <a:cubicBezTo>
                  <a:pt x="3026792" y="704028"/>
                  <a:pt x="3131557" y="599263"/>
                  <a:pt x="3131557" y="470028"/>
                </a:cubicBezTo>
                <a:lnTo>
                  <a:pt x="3131557" y="305988"/>
                </a:lnTo>
                <a:lnTo>
                  <a:pt x="3240000" y="305988"/>
                </a:lnTo>
                <a:lnTo>
                  <a:pt x="3240000" y="3230531"/>
                </a:lnTo>
                <a:lnTo>
                  <a:pt x="0" y="3230531"/>
                </a:lnTo>
                <a:close/>
                <a:moveTo>
                  <a:pt x="415957" y="4"/>
                </a:moveTo>
                <a:cubicBezTo>
                  <a:pt x="485545" y="4"/>
                  <a:pt x="541957" y="56416"/>
                  <a:pt x="541957" y="126004"/>
                </a:cubicBezTo>
                <a:lnTo>
                  <a:pt x="541957" y="485972"/>
                </a:lnTo>
                <a:cubicBezTo>
                  <a:pt x="541957" y="555560"/>
                  <a:pt x="485545" y="611972"/>
                  <a:pt x="415957" y="611972"/>
                </a:cubicBezTo>
                <a:cubicBezTo>
                  <a:pt x="346369" y="611972"/>
                  <a:pt x="289957" y="555560"/>
                  <a:pt x="289957" y="485972"/>
                </a:cubicBezTo>
                <a:lnTo>
                  <a:pt x="289957" y="126004"/>
                </a:lnTo>
                <a:cubicBezTo>
                  <a:pt x="289957" y="56416"/>
                  <a:pt x="346369" y="4"/>
                  <a:pt x="415957" y="4"/>
                </a:cubicBezTo>
                <a:close/>
                <a:moveTo>
                  <a:pt x="1036357" y="3"/>
                </a:moveTo>
                <a:cubicBezTo>
                  <a:pt x="1105945" y="3"/>
                  <a:pt x="1162357" y="56415"/>
                  <a:pt x="1162357" y="126003"/>
                </a:cubicBezTo>
                <a:lnTo>
                  <a:pt x="1162357" y="485971"/>
                </a:lnTo>
                <a:cubicBezTo>
                  <a:pt x="1162357" y="555559"/>
                  <a:pt x="1105945" y="611971"/>
                  <a:pt x="1036357" y="611971"/>
                </a:cubicBezTo>
                <a:cubicBezTo>
                  <a:pt x="966769" y="611971"/>
                  <a:pt x="910357" y="555559"/>
                  <a:pt x="910357" y="485971"/>
                </a:cubicBezTo>
                <a:lnTo>
                  <a:pt x="910357" y="126003"/>
                </a:lnTo>
                <a:cubicBezTo>
                  <a:pt x="910357" y="56415"/>
                  <a:pt x="966769" y="3"/>
                  <a:pt x="1036357" y="3"/>
                </a:cubicBezTo>
                <a:close/>
                <a:moveTo>
                  <a:pt x="1656757" y="2"/>
                </a:moveTo>
                <a:cubicBezTo>
                  <a:pt x="1726345" y="2"/>
                  <a:pt x="1782757" y="56414"/>
                  <a:pt x="1782757" y="126002"/>
                </a:cubicBezTo>
                <a:lnTo>
                  <a:pt x="1782757" y="485970"/>
                </a:lnTo>
                <a:cubicBezTo>
                  <a:pt x="1782757" y="555558"/>
                  <a:pt x="1726345" y="611970"/>
                  <a:pt x="1656757" y="611970"/>
                </a:cubicBezTo>
                <a:cubicBezTo>
                  <a:pt x="1587169" y="611970"/>
                  <a:pt x="1530757" y="555558"/>
                  <a:pt x="1530757" y="485970"/>
                </a:cubicBezTo>
                <a:lnTo>
                  <a:pt x="1530757" y="126002"/>
                </a:lnTo>
                <a:cubicBezTo>
                  <a:pt x="1530757" y="56414"/>
                  <a:pt x="1587169" y="2"/>
                  <a:pt x="1656757" y="2"/>
                </a:cubicBezTo>
                <a:close/>
                <a:moveTo>
                  <a:pt x="2277157" y="1"/>
                </a:moveTo>
                <a:cubicBezTo>
                  <a:pt x="2346745" y="1"/>
                  <a:pt x="2403157" y="56413"/>
                  <a:pt x="2403157" y="126001"/>
                </a:cubicBezTo>
                <a:lnTo>
                  <a:pt x="2403157" y="485969"/>
                </a:lnTo>
                <a:cubicBezTo>
                  <a:pt x="2403157" y="555557"/>
                  <a:pt x="2346745" y="611969"/>
                  <a:pt x="2277157" y="611969"/>
                </a:cubicBezTo>
                <a:cubicBezTo>
                  <a:pt x="2207569" y="611969"/>
                  <a:pt x="2151157" y="555557"/>
                  <a:pt x="2151157" y="485969"/>
                </a:cubicBezTo>
                <a:lnTo>
                  <a:pt x="2151157" y="126001"/>
                </a:lnTo>
                <a:cubicBezTo>
                  <a:pt x="2151157" y="56413"/>
                  <a:pt x="2207569" y="1"/>
                  <a:pt x="2277157" y="1"/>
                </a:cubicBezTo>
                <a:close/>
                <a:moveTo>
                  <a:pt x="2897557" y="0"/>
                </a:moveTo>
                <a:cubicBezTo>
                  <a:pt x="2967145" y="0"/>
                  <a:pt x="3023557" y="56412"/>
                  <a:pt x="3023557" y="126000"/>
                </a:cubicBezTo>
                <a:lnTo>
                  <a:pt x="3023557" y="485968"/>
                </a:lnTo>
                <a:cubicBezTo>
                  <a:pt x="3023557" y="555556"/>
                  <a:pt x="2967145" y="611968"/>
                  <a:pt x="2897557" y="611968"/>
                </a:cubicBezTo>
                <a:cubicBezTo>
                  <a:pt x="2827969" y="611968"/>
                  <a:pt x="2771557" y="555556"/>
                  <a:pt x="2771557" y="485968"/>
                </a:cubicBezTo>
                <a:lnTo>
                  <a:pt x="2771557" y="126000"/>
                </a:lnTo>
                <a:cubicBezTo>
                  <a:pt x="2771557" y="56412"/>
                  <a:pt x="2827969" y="0"/>
                  <a:pt x="2897557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61" name="Rectangle 7">
            <a:extLst>
              <a:ext uri="{FF2B5EF4-FFF2-40B4-BE49-F238E27FC236}">
                <a16:creationId xmlns:a16="http://schemas.microsoft.com/office/drawing/2014/main" id="{A2454068-D6A0-42C7-BCE1-D03833DCF2E4}"/>
              </a:ext>
            </a:extLst>
          </p:cNvPr>
          <p:cNvSpPr/>
          <p:nvPr/>
        </p:nvSpPr>
        <p:spPr>
          <a:xfrm>
            <a:off x="6950824" y="1518716"/>
            <a:ext cx="471567" cy="471567"/>
          </a:xfrm>
          <a:custGeom>
            <a:avLst/>
            <a:gdLst/>
            <a:ahLst/>
            <a:cxnLst/>
            <a:rect l="l" t="t" r="r" b="b"/>
            <a:pathLst>
              <a:path w="3240000" h="3240000">
                <a:moveTo>
                  <a:pt x="401869" y="2055482"/>
                </a:moveTo>
                <a:lnTo>
                  <a:pt x="869869" y="2055482"/>
                </a:lnTo>
                <a:lnTo>
                  <a:pt x="869869" y="2919482"/>
                </a:lnTo>
                <a:lnTo>
                  <a:pt x="401869" y="2919482"/>
                </a:lnTo>
                <a:close/>
                <a:moveTo>
                  <a:pt x="1121949" y="1695482"/>
                </a:moveTo>
                <a:lnTo>
                  <a:pt x="1589949" y="1695482"/>
                </a:lnTo>
                <a:lnTo>
                  <a:pt x="1589949" y="2919482"/>
                </a:lnTo>
                <a:lnTo>
                  <a:pt x="1121949" y="2919482"/>
                </a:lnTo>
                <a:close/>
                <a:moveTo>
                  <a:pt x="1842029" y="1335482"/>
                </a:moveTo>
                <a:lnTo>
                  <a:pt x="2310029" y="1335482"/>
                </a:lnTo>
                <a:lnTo>
                  <a:pt x="2310029" y="2919482"/>
                </a:lnTo>
                <a:lnTo>
                  <a:pt x="1842029" y="2919482"/>
                </a:lnTo>
                <a:close/>
                <a:moveTo>
                  <a:pt x="2562109" y="975482"/>
                </a:moveTo>
                <a:lnTo>
                  <a:pt x="3030109" y="975482"/>
                </a:lnTo>
                <a:lnTo>
                  <a:pt x="3030109" y="2919482"/>
                </a:lnTo>
                <a:lnTo>
                  <a:pt x="2562109" y="2919482"/>
                </a:lnTo>
                <a:close/>
                <a:moveTo>
                  <a:pt x="2321888" y="224805"/>
                </a:moveTo>
                <a:lnTo>
                  <a:pt x="2880631" y="247420"/>
                </a:lnTo>
                <a:lnTo>
                  <a:pt x="2620844" y="742612"/>
                </a:lnTo>
                <a:lnTo>
                  <a:pt x="2546105" y="613161"/>
                </a:lnTo>
                <a:lnTo>
                  <a:pt x="541555" y="1770488"/>
                </a:lnTo>
                <a:lnTo>
                  <a:pt x="392077" y="1511585"/>
                </a:lnTo>
                <a:lnTo>
                  <a:pt x="2396627" y="354257"/>
                </a:lnTo>
                <a:close/>
                <a:moveTo>
                  <a:pt x="0" y="0"/>
                </a:moveTo>
                <a:lnTo>
                  <a:pt x="180000" y="0"/>
                </a:lnTo>
                <a:lnTo>
                  <a:pt x="180000" y="3059999"/>
                </a:lnTo>
                <a:lnTo>
                  <a:pt x="3240000" y="3059999"/>
                </a:lnTo>
                <a:lnTo>
                  <a:pt x="3240000" y="3239999"/>
                </a:lnTo>
                <a:lnTo>
                  <a:pt x="180000" y="3239999"/>
                </a:lnTo>
                <a:lnTo>
                  <a:pt x="180000" y="3240000"/>
                </a:lnTo>
                <a:lnTo>
                  <a:pt x="0" y="3240000"/>
                </a:lnTo>
                <a:lnTo>
                  <a:pt x="0" y="3239999"/>
                </a:lnTo>
                <a:lnTo>
                  <a:pt x="0" y="3059999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62" name="Rectangle 15">
            <a:extLst>
              <a:ext uri="{FF2B5EF4-FFF2-40B4-BE49-F238E27FC236}">
                <a16:creationId xmlns:a16="http://schemas.microsoft.com/office/drawing/2014/main" id="{ECBB7944-2021-44C3-960E-8480CFC6DEF9}"/>
              </a:ext>
            </a:extLst>
          </p:cNvPr>
          <p:cNvSpPr/>
          <p:nvPr/>
        </p:nvSpPr>
        <p:spPr>
          <a:xfrm rot="5400000">
            <a:off x="7737684" y="1518715"/>
            <a:ext cx="472195" cy="471568"/>
          </a:xfrm>
          <a:custGeom>
            <a:avLst/>
            <a:gdLst/>
            <a:ahLst/>
            <a:cxnLst/>
            <a:rect l="l" t="t" r="r" b="b"/>
            <a:pathLst>
              <a:path w="3244313" h="3240000">
                <a:moveTo>
                  <a:pt x="2055482" y="677891"/>
                </a:moveTo>
                <a:lnTo>
                  <a:pt x="2055482" y="209891"/>
                </a:lnTo>
                <a:lnTo>
                  <a:pt x="2919482" y="209891"/>
                </a:lnTo>
                <a:lnTo>
                  <a:pt x="2919482" y="677891"/>
                </a:lnTo>
                <a:close/>
                <a:moveTo>
                  <a:pt x="1695482" y="1397971"/>
                </a:moveTo>
                <a:lnTo>
                  <a:pt x="1695482" y="929971"/>
                </a:lnTo>
                <a:lnTo>
                  <a:pt x="2919482" y="929971"/>
                </a:lnTo>
                <a:lnTo>
                  <a:pt x="2919482" y="1397971"/>
                </a:lnTo>
                <a:close/>
                <a:moveTo>
                  <a:pt x="1335482" y="2118051"/>
                </a:moveTo>
                <a:lnTo>
                  <a:pt x="1335482" y="1650051"/>
                </a:lnTo>
                <a:lnTo>
                  <a:pt x="2919482" y="1650051"/>
                </a:lnTo>
                <a:lnTo>
                  <a:pt x="2919482" y="2118051"/>
                </a:lnTo>
                <a:close/>
                <a:moveTo>
                  <a:pt x="975482" y="2838131"/>
                </a:moveTo>
                <a:lnTo>
                  <a:pt x="975482" y="2370131"/>
                </a:lnTo>
                <a:lnTo>
                  <a:pt x="2919482" y="2370131"/>
                </a:lnTo>
                <a:lnTo>
                  <a:pt x="2919482" y="2838131"/>
                </a:lnTo>
                <a:close/>
                <a:moveTo>
                  <a:pt x="10788" y="2651034"/>
                </a:moveTo>
                <a:lnTo>
                  <a:pt x="1168116" y="646484"/>
                </a:lnTo>
                <a:lnTo>
                  <a:pt x="1038664" y="571745"/>
                </a:lnTo>
                <a:lnTo>
                  <a:pt x="1533856" y="311959"/>
                </a:lnTo>
                <a:lnTo>
                  <a:pt x="1556471" y="870701"/>
                </a:lnTo>
                <a:lnTo>
                  <a:pt x="1427019" y="795962"/>
                </a:lnTo>
                <a:lnTo>
                  <a:pt x="269691" y="2800512"/>
                </a:lnTo>
                <a:close/>
                <a:moveTo>
                  <a:pt x="0" y="3240000"/>
                </a:moveTo>
                <a:lnTo>
                  <a:pt x="0" y="3060000"/>
                </a:lnTo>
                <a:lnTo>
                  <a:pt x="3064313" y="3060000"/>
                </a:lnTo>
                <a:lnTo>
                  <a:pt x="3064313" y="0"/>
                </a:lnTo>
                <a:lnTo>
                  <a:pt x="3244313" y="0"/>
                </a:lnTo>
                <a:lnTo>
                  <a:pt x="3244313" y="3240000"/>
                </a:lnTo>
                <a:lnTo>
                  <a:pt x="3240000" y="3240000"/>
                </a:lnTo>
                <a:lnTo>
                  <a:pt x="3064313" y="3240000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63" name="Pie 24">
            <a:extLst>
              <a:ext uri="{FF2B5EF4-FFF2-40B4-BE49-F238E27FC236}">
                <a16:creationId xmlns:a16="http://schemas.microsoft.com/office/drawing/2014/main" id="{DB38F196-AF37-4B00-AA3E-183F9372FBAD}"/>
              </a:ext>
            </a:extLst>
          </p:cNvPr>
          <p:cNvSpPr/>
          <p:nvPr/>
        </p:nvSpPr>
        <p:spPr>
          <a:xfrm>
            <a:off x="6809927" y="4618984"/>
            <a:ext cx="513183" cy="510342"/>
          </a:xfrm>
          <a:custGeom>
            <a:avLst/>
            <a:gdLst/>
            <a:ahLst/>
            <a:cxnLst/>
            <a:rect l="l" t="t" r="r" b="b"/>
            <a:pathLst>
              <a:path w="3228711" h="3210836">
                <a:moveTo>
                  <a:pt x="351626" y="695968"/>
                </a:moveTo>
                <a:lnTo>
                  <a:pt x="1548007" y="1678300"/>
                </a:lnTo>
                <a:lnTo>
                  <a:pt x="236194" y="2500159"/>
                </a:lnTo>
                <a:cubicBezTo>
                  <a:pt x="-116985" y="1936431"/>
                  <a:pt x="-70514" y="1210092"/>
                  <a:pt x="351626" y="695968"/>
                </a:cubicBezTo>
                <a:close/>
                <a:moveTo>
                  <a:pt x="1957429" y="262366"/>
                </a:moveTo>
                <a:cubicBezTo>
                  <a:pt x="2634256" y="359480"/>
                  <a:pt x="3156733" y="907132"/>
                  <a:pt x="3221913" y="1587776"/>
                </a:cubicBezTo>
                <a:cubicBezTo>
                  <a:pt x="3287093" y="2268421"/>
                  <a:pt x="2878048" y="2905277"/>
                  <a:pt x="2231953" y="3129078"/>
                </a:cubicBezTo>
                <a:cubicBezTo>
                  <a:pt x="1585858" y="3352879"/>
                  <a:pt x="870522" y="3105497"/>
                  <a:pt x="500715" y="2530372"/>
                </a:cubicBezTo>
                <a:lnTo>
                  <a:pt x="1746987" y="1729019"/>
                </a:lnTo>
                <a:close/>
                <a:moveTo>
                  <a:pt x="1604447" y="200"/>
                </a:moveTo>
                <a:cubicBezTo>
                  <a:pt x="1665125" y="-778"/>
                  <a:pt x="1726175" y="1809"/>
                  <a:pt x="1787307" y="8072"/>
                </a:cubicBezTo>
                <a:lnTo>
                  <a:pt x="1629532" y="1548011"/>
                </a:lnTo>
                <a:lnTo>
                  <a:pt x="483856" y="506987"/>
                </a:lnTo>
                <a:cubicBezTo>
                  <a:pt x="773141" y="188622"/>
                  <a:pt x="1179697" y="7051"/>
                  <a:pt x="1604447" y="20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>
              <a:solidFill>
                <a:schemeClr val="tx1"/>
              </a:solidFill>
            </a:endParaRPr>
          </a:p>
        </p:txBody>
      </p:sp>
      <p:sp>
        <p:nvSpPr>
          <p:cNvPr id="64" name="Parallelogram 30">
            <a:extLst>
              <a:ext uri="{FF2B5EF4-FFF2-40B4-BE49-F238E27FC236}">
                <a16:creationId xmlns:a16="http://schemas.microsoft.com/office/drawing/2014/main" id="{07A9DF64-EAEC-4F98-A0C9-E2239CA0F425}"/>
              </a:ext>
            </a:extLst>
          </p:cNvPr>
          <p:cNvSpPr/>
          <p:nvPr/>
        </p:nvSpPr>
        <p:spPr>
          <a:xfrm flipH="1">
            <a:off x="11038458" y="2527766"/>
            <a:ext cx="514976" cy="516250"/>
          </a:xfrm>
          <a:custGeom>
            <a:avLst/>
            <a:gdLst/>
            <a:ahLst/>
            <a:cxnLst/>
            <a:rect l="l" t="t" r="r" b="b"/>
            <a:pathLst>
              <a:path w="3240000" h="3248012">
                <a:moveTo>
                  <a:pt x="712553" y="858820"/>
                </a:moveTo>
                <a:cubicBezTo>
                  <a:pt x="727950" y="858820"/>
                  <a:pt x="743348" y="864694"/>
                  <a:pt x="755096" y="876443"/>
                </a:cubicBezTo>
                <a:lnTo>
                  <a:pt x="1193671" y="1315016"/>
                </a:lnTo>
                <a:lnTo>
                  <a:pt x="1509169" y="999517"/>
                </a:lnTo>
                <a:cubicBezTo>
                  <a:pt x="1509517" y="999169"/>
                  <a:pt x="1509868" y="998827"/>
                  <a:pt x="1510414" y="998691"/>
                </a:cubicBezTo>
                <a:lnTo>
                  <a:pt x="1518932" y="988592"/>
                </a:lnTo>
                <a:cubicBezTo>
                  <a:pt x="1531945" y="978263"/>
                  <a:pt x="1547912" y="974188"/>
                  <a:pt x="1563209" y="975946"/>
                </a:cubicBezTo>
                <a:cubicBezTo>
                  <a:pt x="1578505" y="977705"/>
                  <a:pt x="1593131" y="985299"/>
                  <a:pt x="1603459" y="998313"/>
                </a:cubicBezTo>
                <a:lnTo>
                  <a:pt x="1892346" y="1362277"/>
                </a:lnTo>
                <a:lnTo>
                  <a:pt x="2149759" y="1177067"/>
                </a:lnTo>
                <a:lnTo>
                  <a:pt x="2151621" y="1174867"/>
                </a:lnTo>
                <a:cubicBezTo>
                  <a:pt x="2159033" y="1169006"/>
                  <a:pt x="2167397" y="1165168"/>
                  <a:pt x="2176160" y="1163802"/>
                </a:cubicBezTo>
                <a:cubicBezTo>
                  <a:pt x="2177188" y="1163485"/>
                  <a:pt x="2178237" y="1163269"/>
                  <a:pt x="2179375" y="1163558"/>
                </a:cubicBezTo>
                <a:cubicBezTo>
                  <a:pt x="2184768" y="1161771"/>
                  <a:pt x="2190389" y="1161654"/>
                  <a:pt x="2195921" y="1162300"/>
                </a:cubicBezTo>
                <a:cubicBezTo>
                  <a:pt x="2196662" y="1162386"/>
                  <a:pt x="2197402" y="1162487"/>
                  <a:pt x="2198081" y="1162987"/>
                </a:cubicBezTo>
                <a:cubicBezTo>
                  <a:pt x="2202197" y="1163290"/>
                  <a:pt x="2206218" y="1164270"/>
                  <a:pt x="2209739" y="1166702"/>
                </a:cubicBezTo>
                <a:cubicBezTo>
                  <a:pt x="2213116" y="1166857"/>
                  <a:pt x="2216051" y="1168231"/>
                  <a:pt x="2218766" y="1170038"/>
                </a:cubicBezTo>
                <a:cubicBezTo>
                  <a:pt x="2225342" y="1173160"/>
                  <a:pt x="2231151" y="1177875"/>
                  <a:pt x="2235489" y="1184194"/>
                </a:cubicBezTo>
                <a:lnTo>
                  <a:pt x="2236132" y="1184737"/>
                </a:lnTo>
                <a:lnTo>
                  <a:pt x="2236287" y="1184934"/>
                </a:lnTo>
                <a:lnTo>
                  <a:pt x="2238712" y="1187183"/>
                </a:lnTo>
                <a:cubicBezTo>
                  <a:pt x="2239115" y="1187744"/>
                  <a:pt x="2239507" y="1188310"/>
                  <a:pt x="2239574" y="1189090"/>
                </a:cubicBezTo>
                <a:lnTo>
                  <a:pt x="2540580" y="1569705"/>
                </a:lnTo>
                <a:cubicBezTo>
                  <a:pt x="2561191" y="1595768"/>
                  <a:pt x="2556772" y="1633604"/>
                  <a:pt x="2530710" y="1654215"/>
                </a:cubicBezTo>
                <a:cubicBezTo>
                  <a:pt x="2504647" y="1674827"/>
                  <a:pt x="2466811" y="1670408"/>
                  <a:pt x="2446199" y="1644345"/>
                </a:cubicBezTo>
                <a:lnTo>
                  <a:pt x="2177884" y="1305067"/>
                </a:lnTo>
                <a:lnTo>
                  <a:pt x="1934804" y="1479967"/>
                </a:lnTo>
                <a:cubicBezTo>
                  <a:pt x="1927367" y="1485317"/>
                  <a:pt x="1919123" y="1488726"/>
                  <a:pt x="1910598" y="1489881"/>
                </a:cubicBezTo>
                <a:cubicBezTo>
                  <a:pt x="1885257" y="1507791"/>
                  <a:pt x="1850121" y="1502627"/>
                  <a:pt x="1830495" y="1477903"/>
                </a:cubicBezTo>
                <a:lnTo>
                  <a:pt x="1551924" y="1126933"/>
                </a:lnTo>
                <a:lnTo>
                  <a:pt x="1239041" y="1439816"/>
                </a:lnTo>
                <a:cubicBezTo>
                  <a:pt x="1226569" y="1452288"/>
                  <a:pt x="1209983" y="1458139"/>
                  <a:pt x="1193674" y="1456888"/>
                </a:cubicBezTo>
                <a:cubicBezTo>
                  <a:pt x="1177363" y="1458142"/>
                  <a:pt x="1160774" y="1452290"/>
                  <a:pt x="1148301" y="1439816"/>
                </a:cubicBezTo>
                <a:lnTo>
                  <a:pt x="670011" y="961527"/>
                </a:lnTo>
                <a:cubicBezTo>
                  <a:pt x="646515" y="938031"/>
                  <a:pt x="646515" y="899938"/>
                  <a:pt x="670011" y="876442"/>
                </a:cubicBezTo>
                <a:cubicBezTo>
                  <a:pt x="681760" y="864694"/>
                  <a:pt x="697157" y="858820"/>
                  <a:pt x="712553" y="858820"/>
                </a:cubicBezTo>
                <a:close/>
                <a:moveTo>
                  <a:pt x="2790000" y="699581"/>
                </a:moveTo>
                <a:lnTo>
                  <a:pt x="450000" y="699581"/>
                </a:lnTo>
                <a:lnTo>
                  <a:pt x="450000" y="1851581"/>
                </a:lnTo>
                <a:lnTo>
                  <a:pt x="2790000" y="1851581"/>
                </a:lnTo>
                <a:close/>
                <a:moveTo>
                  <a:pt x="2987972" y="519497"/>
                </a:moveTo>
                <a:lnTo>
                  <a:pt x="2987972" y="2031665"/>
                </a:lnTo>
                <a:lnTo>
                  <a:pt x="252028" y="2031665"/>
                </a:lnTo>
                <a:lnTo>
                  <a:pt x="252028" y="519497"/>
                </a:lnTo>
                <a:close/>
                <a:moveTo>
                  <a:pt x="1620000" y="0"/>
                </a:moveTo>
                <a:cubicBezTo>
                  <a:pt x="1540462" y="0"/>
                  <a:pt x="1475984" y="64478"/>
                  <a:pt x="1475984" y="144016"/>
                </a:cubicBezTo>
                <a:lnTo>
                  <a:pt x="1475984" y="267469"/>
                </a:lnTo>
                <a:lnTo>
                  <a:pt x="0" y="267469"/>
                </a:lnTo>
                <a:lnTo>
                  <a:pt x="0" y="2283693"/>
                </a:lnTo>
                <a:lnTo>
                  <a:pt x="852101" y="2283693"/>
                </a:lnTo>
                <a:lnTo>
                  <a:pt x="323771" y="3248012"/>
                </a:lnTo>
                <a:lnTo>
                  <a:pt x="621526" y="3248012"/>
                </a:lnTo>
                <a:lnTo>
                  <a:pt x="1149856" y="2283693"/>
                </a:lnTo>
                <a:lnTo>
                  <a:pt x="2090146" y="2283693"/>
                </a:lnTo>
                <a:lnTo>
                  <a:pt x="2618476" y="3248012"/>
                </a:lnTo>
                <a:lnTo>
                  <a:pt x="2916231" y="3248012"/>
                </a:lnTo>
                <a:lnTo>
                  <a:pt x="2387901" y="2283693"/>
                </a:lnTo>
                <a:lnTo>
                  <a:pt x="3240000" y="2283693"/>
                </a:lnTo>
                <a:lnTo>
                  <a:pt x="3240000" y="267469"/>
                </a:lnTo>
                <a:lnTo>
                  <a:pt x="1764016" y="267469"/>
                </a:lnTo>
                <a:lnTo>
                  <a:pt x="1764016" y="144016"/>
                </a:lnTo>
                <a:cubicBezTo>
                  <a:pt x="1764016" y="64478"/>
                  <a:pt x="1699538" y="0"/>
                  <a:pt x="1620000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65" name="Block Arc 14">
            <a:extLst>
              <a:ext uri="{FF2B5EF4-FFF2-40B4-BE49-F238E27FC236}">
                <a16:creationId xmlns:a16="http://schemas.microsoft.com/office/drawing/2014/main" id="{F84CC100-88A8-4E3E-8091-D49E44C308ED}"/>
              </a:ext>
            </a:extLst>
          </p:cNvPr>
          <p:cNvSpPr/>
          <p:nvPr/>
        </p:nvSpPr>
        <p:spPr>
          <a:xfrm rot="16200000">
            <a:off x="8525358" y="1470612"/>
            <a:ext cx="567400" cy="567774"/>
          </a:xfrm>
          <a:custGeom>
            <a:avLst/>
            <a:gdLst/>
            <a:ahLst/>
            <a:cxnLst/>
            <a:rect l="l" t="t" r="r" b="b"/>
            <a:pathLst>
              <a:path w="3185463" h="3187558">
                <a:moveTo>
                  <a:pt x="764000" y="2343999"/>
                </a:moveTo>
                <a:cubicBezTo>
                  <a:pt x="566798" y="2256389"/>
                  <a:pt x="385374" y="2134753"/>
                  <a:pt x="230072" y="1981662"/>
                </a:cubicBezTo>
                <a:cubicBezTo>
                  <a:pt x="297001" y="2223876"/>
                  <a:pt x="428049" y="2439341"/>
                  <a:pt x="603989" y="2608945"/>
                </a:cubicBezTo>
                <a:cubicBezTo>
                  <a:pt x="667739" y="2525681"/>
                  <a:pt x="720588" y="2436567"/>
                  <a:pt x="764000" y="2343999"/>
                </a:cubicBezTo>
                <a:close/>
                <a:moveTo>
                  <a:pt x="783530" y="862903"/>
                </a:moveTo>
                <a:cubicBezTo>
                  <a:pt x="737619" y="760936"/>
                  <a:pt x="681240" y="662513"/>
                  <a:pt x="611676" y="571152"/>
                </a:cubicBezTo>
                <a:cubicBezTo>
                  <a:pt x="419218" y="754019"/>
                  <a:pt x="279227" y="991173"/>
                  <a:pt x="215545" y="1258034"/>
                </a:cubicBezTo>
                <a:cubicBezTo>
                  <a:pt x="378729" y="1090139"/>
                  <a:pt x="571934" y="956907"/>
                  <a:pt x="783530" y="862903"/>
                </a:cubicBezTo>
                <a:close/>
                <a:moveTo>
                  <a:pt x="935657" y="1673146"/>
                </a:moveTo>
                <a:lnTo>
                  <a:pt x="227023" y="1673146"/>
                </a:lnTo>
                <a:cubicBezTo>
                  <a:pt x="393068" y="1882941"/>
                  <a:pt x="605618" y="2045968"/>
                  <a:pt x="844267" y="2153109"/>
                </a:cubicBezTo>
                <a:cubicBezTo>
                  <a:pt x="897907" y="1997390"/>
                  <a:pt x="928862" y="1835739"/>
                  <a:pt x="935657" y="1673146"/>
                </a:cubicBezTo>
                <a:close/>
                <a:moveTo>
                  <a:pt x="935928" y="1493146"/>
                </a:moveTo>
                <a:cubicBezTo>
                  <a:pt x="928922" y="1345638"/>
                  <a:pt x="902278" y="1198995"/>
                  <a:pt x="856775" y="1056956"/>
                </a:cubicBezTo>
                <a:cubicBezTo>
                  <a:pt x="636768" y="1156959"/>
                  <a:pt x="439487" y="1304654"/>
                  <a:pt x="281464" y="1493146"/>
                </a:cubicBezTo>
                <a:close/>
                <a:moveTo>
                  <a:pt x="1469785" y="2515107"/>
                </a:moveTo>
                <a:cubicBezTo>
                  <a:pt x="1283000" y="2508124"/>
                  <a:pt x="1100523" y="2472287"/>
                  <a:pt x="927628" y="2411229"/>
                </a:cubicBezTo>
                <a:cubicBezTo>
                  <a:pt x="876831" y="2520843"/>
                  <a:pt x="814172" y="2626182"/>
                  <a:pt x="738220" y="2724387"/>
                </a:cubicBezTo>
                <a:cubicBezTo>
                  <a:pt x="944637" y="2881665"/>
                  <a:pt x="1196120" y="2982471"/>
                  <a:pt x="1469785" y="3005418"/>
                </a:cubicBezTo>
                <a:close/>
                <a:moveTo>
                  <a:pt x="1469785" y="1673146"/>
                </a:moveTo>
                <a:lnTo>
                  <a:pt x="1112275" y="1673146"/>
                </a:lnTo>
                <a:cubicBezTo>
                  <a:pt x="1105327" y="1858153"/>
                  <a:pt x="1070032" y="2042144"/>
                  <a:pt x="1008001" y="2219039"/>
                </a:cubicBezTo>
                <a:cubicBezTo>
                  <a:pt x="1155519" y="2270408"/>
                  <a:pt x="1310845" y="2300826"/>
                  <a:pt x="1469785" y="2307834"/>
                </a:cubicBezTo>
                <a:close/>
                <a:moveTo>
                  <a:pt x="1469785" y="898989"/>
                </a:moveTo>
                <a:cubicBezTo>
                  <a:pt x="1315103" y="907762"/>
                  <a:pt x="1164166" y="938783"/>
                  <a:pt x="1020939" y="990066"/>
                </a:cubicBezTo>
                <a:cubicBezTo>
                  <a:pt x="1074574" y="1153655"/>
                  <a:pt x="1105461" y="1322925"/>
                  <a:pt x="1112368" y="1493146"/>
                </a:cubicBezTo>
                <a:lnTo>
                  <a:pt x="1469785" y="1493146"/>
                </a:lnTo>
                <a:close/>
                <a:moveTo>
                  <a:pt x="1469785" y="182141"/>
                </a:moveTo>
                <a:cubicBezTo>
                  <a:pt x="1199839" y="204777"/>
                  <a:pt x="951477" y="303168"/>
                  <a:pt x="746615" y="456764"/>
                </a:cubicBezTo>
                <a:cubicBezTo>
                  <a:pt x="828296" y="562801"/>
                  <a:pt x="894225" y="677310"/>
                  <a:pt x="947434" y="796072"/>
                </a:cubicBezTo>
                <a:cubicBezTo>
                  <a:pt x="1113886" y="736067"/>
                  <a:pt x="1289644" y="700323"/>
                  <a:pt x="1469785" y="691530"/>
                </a:cubicBezTo>
                <a:close/>
                <a:moveTo>
                  <a:pt x="2150063" y="992171"/>
                </a:moveTo>
                <a:cubicBezTo>
                  <a:pt x="1990712" y="935501"/>
                  <a:pt x="1822242" y="902595"/>
                  <a:pt x="1649785" y="897224"/>
                </a:cubicBezTo>
                <a:lnTo>
                  <a:pt x="1649785" y="1493146"/>
                </a:lnTo>
                <a:lnTo>
                  <a:pt x="2063712" y="1493146"/>
                </a:lnTo>
                <a:cubicBezTo>
                  <a:pt x="2069089" y="1323887"/>
                  <a:pt x="2098366" y="1155330"/>
                  <a:pt x="2150063" y="992171"/>
                </a:cubicBezTo>
                <a:close/>
                <a:moveTo>
                  <a:pt x="2168848" y="2199110"/>
                </a:moveTo>
                <a:cubicBezTo>
                  <a:pt x="2108555" y="2028681"/>
                  <a:pt x="2073581" y="1851532"/>
                  <a:pt x="2065295" y="1673146"/>
                </a:cubicBezTo>
                <a:lnTo>
                  <a:pt x="1649785" y="1673146"/>
                </a:lnTo>
                <a:lnTo>
                  <a:pt x="1649785" y="2307299"/>
                </a:lnTo>
                <a:cubicBezTo>
                  <a:pt x="1829404" y="2299517"/>
                  <a:pt x="2004315" y="2261965"/>
                  <a:pt x="2168848" y="2199110"/>
                </a:cubicBezTo>
                <a:close/>
                <a:moveTo>
                  <a:pt x="2422394" y="446879"/>
                </a:moveTo>
                <a:cubicBezTo>
                  <a:pt x="2204309" y="287209"/>
                  <a:pt x="1938140" y="189883"/>
                  <a:pt x="1649785" y="178919"/>
                </a:cubicBezTo>
                <a:lnTo>
                  <a:pt x="1649785" y="689876"/>
                </a:lnTo>
                <a:cubicBezTo>
                  <a:pt x="1846998" y="695154"/>
                  <a:pt x="2039668" y="732502"/>
                  <a:pt x="2221721" y="797410"/>
                </a:cubicBezTo>
                <a:cubicBezTo>
                  <a:pt x="2275056" y="675360"/>
                  <a:pt x="2341760" y="557662"/>
                  <a:pt x="2422394" y="446879"/>
                </a:cubicBezTo>
                <a:close/>
                <a:moveTo>
                  <a:pt x="2447278" y="2722123"/>
                </a:moveTo>
                <a:cubicBezTo>
                  <a:pt x="2366121" y="2618714"/>
                  <a:pt x="2299534" y="2507403"/>
                  <a:pt x="2246145" y="2391362"/>
                </a:cubicBezTo>
                <a:cubicBezTo>
                  <a:pt x="2057375" y="2464119"/>
                  <a:pt x="1856285" y="2506958"/>
                  <a:pt x="1649785" y="2514779"/>
                </a:cubicBezTo>
                <a:lnTo>
                  <a:pt x="1649785" y="3008639"/>
                </a:lnTo>
                <a:cubicBezTo>
                  <a:pt x="1949198" y="2997255"/>
                  <a:pt x="2224691" y="2892757"/>
                  <a:pt x="2447278" y="2722123"/>
                </a:cubicBezTo>
                <a:close/>
                <a:moveTo>
                  <a:pt x="2878934" y="1493146"/>
                </a:moveTo>
                <a:cubicBezTo>
                  <a:pt x="2723190" y="1307255"/>
                  <a:pt x="2529440" y="1161128"/>
                  <a:pt x="2313862" y="1060620"/>
                </a:cubicBezTo>
                <a:cubicBezTo>
                  <a:pt x="2270535" y="1201714"/>
                  <a:pt x="2245604" y="1347104"/>
                  <a:pt x="2240109" y="1493146"/>
                </a:cubicBezTo>
                <a:close/>
                <a:moveTo>
                  <a:pt x="2890636" y="1673146"/>
                </a:moveTo>
                <a:lnTo>
                  <a:pt x="2241814" y="1673146"/>
                </a:lnTo>
                <a:cubicBezTo>
                  <a:pt x="2249736" y="1827102"/>
                  <a:pt x="2279520" y="1979973"/>
                  <a:pt x="2329964" y="2127513"/>
                </a:cubicBezTo>
                <a:cubicBezTo>
                  <a:pt x="2545677" y="2019923"/>
                  <a:pt x="2738160" y="1866413"/>
                  <a:pt x="2890636" y="1673146"/>
                </a:cubicBezTo>
                <a:close/>
                <a:moveTo>
                  <a:pt x="2973035" y="1284386"/>
                </a:moveTo>
                <a:cubicBezTo>
                  <a:pt x="2912066" y="1001840"/>
                  <a:pt x="2765308" y="751379"/>
                  <a:pt x="2561381" y="561108"/>
                </a:cubicBezTo>
                <a:cubicBezTo>
                  <a:pt x="2489321" y="656437"/>
                  <a:pt x="2431363" y="759225"/>
                  <a:pt x="2384553" y="865647"/>
                </a:cubicBezTo>
                <a:cubicBezTo>
                  <a:pt x="2604520" y="964977"/>
                  <a:pt x="2804622" y="1106677"/>
                  <a:pt x="2973035" y="1284386"/>
                </a:cubicBezTo>
                <a:close/>
                <a:moveTo>
                  <a:pt x="2974277" y="1897328"/>
                </a:moveTo>
                <a:cubicBezTo>
                  <a:pt x="2812488" y="2073933"/>
                  <a:pt x="2619878" y="2216690"/>
                  <a:pt x="2407486" y="2319665"/>
                </a:cubicBezTo>
                <a:cubicBezTo>
                  <a:pt x="2454169" y="2420503"/>
                  <a:pt x="2511856" y="2517376"/>
                  <a:pt x="2582047" y="2607468"/>
                </a:cubicBezTo>
                <a:cubicBezTo>
                  <a:pt x="2776399" y="2417974"/>
                  <a:pt x="2916061" y="2172750"/>
                  <a:pt x="2974277" y="1897328"/>
                </a:cubicBezTo>
                <a:close/>
                <a:moveTo>
                  <a:pt x="3185463" y="1593779"/>
                </a:moveTo>
                <a:cubicBezTo>
                  <a:pt x="3185463" y="2473999"/>
                  <a:pt x="2471904" y="3187558"/>
                  <a:pt x="1591684" y="3187558"/>
                </a:cubicBezTo>
                <a:cubicBezTo>
                  <a:pt x="738111" y="3187558"/>
                  <a:pt x="41261" y="2516549"/>
                  <a:pt x="1913" y="1673146"/>
                </a:cubicBezTo>
                <a:lnTo>
                  <a:pt x="0" y="1673146"/>
                </a:lnTo>
                <a:lnTo>
                  <a:pt x="0" y="1493146"/>
                </a:lnTo>
                <a:lnTo>
                  <a:pt x="2750" y="1493146"/>
                </a:lnTo>
                <a:cubicBezTo>
                  <a:pt x="50490" y="700174"/>
                  <a:pt x="679654" y="64473"/>
                  <a:pt x="1469785" y="6156"/>
                </a:cubicBezTo>
                <a:lnTo>
                  <a:pt x="1469785" y="0"/>
                </a:lnTo>
                <a:lnTo>
                  <a:pt x="1591684" y="0"/>
                </a:lnTo>
                <a:lnTo>
                  <a:pt x="1649785" y="0"/>
                </a:lnTo>
                <a:lnTo>
                  <a:pt x="1649785" y="2934"/>
                </a:lnTo>
                <a:cubicBezTo>
                  <a:pt x="2503127" y="31654"/>
                  <a:pt x="3185463" y="733032"/>
                  <a:pt x="3185463" y="1593779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>
              <a:solidFill>
                <a:schemeClr val="tx1"/>
              </a:solidFill>
            </a:endParaRPr>
          </a:p>
        </p:txBody>
      </p:sp>
      <p:sp>
        <p:nvSpPr>
          <p:cNvPr id="66" name="Block Arc 41">
            <a:extLst>
              <a:ext uri="{FF2B5EF4-FFF2-40B4-BE49-F238E27FC236}">
                <a16:creationId xmlns:a16="http://schemas.microsoft.com/office/drawing/2014/main" id="{39949893-05ED-44C7-999C-84CE9B52D118}"/>
              </a:ext>
            </a:extLst>
          </p:cNvPr>
          <p:cNvSpPr/>
          <p:nvPr/>
        </p:nvSpPr>
        <p:spPr>
          <a:xfrm>
            <a:off x="9408551" y="1424302"/>
            <a:ext cx="473301" cy="660394"/>
          </a:xfrm>
          <a:custGeom>
            <a:avLst/>
            <a:gdLst/>
            <a:ahLst/>
            <a:cxnLst/>
            <a:rect l="l" t="t" r="r" b="b"/>
            <a:pathLst>
              <a:path w="2512265" h="3505352">
                <a:moveTo>
                  <a:pt x="1276582" y="2106401"/>
                </a:moveTo>
                <a:cubicBezTo>
                  <a:pt x="1154832" y="2195007"/>
                  <a:pt x="1018024" y="2262207"/>
                  <a:pt x="871321" y="2302645"/>
                </a:cubicBezTo>
                <a:cubicBezTo>
                  <a:pt x="1041049" y="2346709"/>
                  <a:pt x="1216984" y="2342691"/>
                  <a:pt x="1380867" y="2295542"/>
                </a:cubicBezTo>
                <a:cubicBezTo>
                  <a:pt x="1352791" y="2227964"/>
                  <a:pt x="1317377" y="2164934"/>
                  <a:pt x="1276582" y="2106401"/>
                </a:cubicBezTo>
                <a:close/>
                <a:moveTo>
                  <a:pt x="931061" y="1768598"/>
                </a:moveTo>
                <a:lnTo>
                  <a:pt x="785084" y="2021438"/>
                </a:lnTo>
                <a:lnTo>
                  <a:pt x="684448" y="2196711"/>
                </a:lnTo>
                <a:cubicBezTo>
                  <a:pt x="868931" y="2169533"/>
                  <a:pt x="1041385" y="2098006"/>
                  <a:pt x="1189228" y="1991290"/>
                </a:cubicBezTo>
                <a:cubicBezTo>
                  <a:pt x="1113839" y="1904543"/>
                  <a:pt x="1026949" y="1829435"/>
                  <a:pt x="931061" y="1768598"/>
                </a:cubicBezTo>
                <a:close/>
                <a:moveTo>
                  <a:pt x="1626242" y="1739577"/>
                </a:moveTo>
                <a:cubicBezTo>
                  <a:pt x="1556851" y="1850020"/>
                  <a:pt x="1471526" y="1947792"/>
                  <a:pt x="1374302" y="2030973"/>
                </a:cubicBezTo>
                <a:cubicBezTo>
                  <a:pt x="1422822" y="2099916"/>
                  <a:pt x="1464618" y="2174537"/>
                  <a:pt x="1497466" y="2254701"/>
                </a:cubicBezTo>
                <a:cubicBezTo>
                  <a:pt x="1664534" y="2184833"/>
                  <a:pt x="1813198" y="2068027"/>
                  <a:pt x="1922549" y="1910651"/>
                </a:cubicBezTo>
                <a:close/>
                <a:moveTo>
                  <a:pt x="531158" y="1601275"/>
                </a:moveTo>
                <a:cubicBezTo>
                  <a:pt x="514831" y="1769123"/>
                  <a:pt x="535254" y="1939877"/>
                  <a:pt x="594029" y="2101141"/>
                </a:cubicBezTo>
                <a:lnTo>
                  <a:pt x="822377" y="1705631"/>
                </a:lnTo>
                <a:cubicBezTo>
                  <a:pt x="730789" y="1658398"/>
                  <a:pt x="632873" y="1623335"/>
                  <a:pt x="531158" y="1601275"/>
                </a:cubicBezTo>
                <a:close/>
                <a:moveTo>
                  <a:pt x="270885" y="1572115"/>
                </a:moveTo>
                <a:cubicBezTo>
                  <a:pt x="231457" y="1572339"/>
                  <a:pt x="191799" y="1574812"/>
                  <a:pt x="152057" y="1579894"/>
                </a:cubicBezTo>
                <a:cubicBezTo>
                  <a:pt x="195418" y="1760005"/>
                  <a:pt x="289893" y="1927350"/>
                  <a:pt x="428945" y="2058945"/>
                </a:cubicBezTo>
                <a:cubicBezTo>
                  <a:pt x="384418" y="1901749"/>
                  <a:pt x="371313" y="1738504"/>
                  <a:pt x="388331" y="1577832"/>
                </a:cubicBezTo>
                <a:cubicBezTo>
                  <a:pt x="349511" y="1573916"/>
                  <a:pt x="310313" y="1571891"/>
                  <a:pt x="270885" y="1572115"/>
                </a:cubicBezTo>
                <a:close/>
                <a:moveTo>
                  <a:pt x="1117422" y="1445810"/>
                </a:moveTo>
                <a:lnTo>
                  <a:pt x="992684" y="1661863"/>
                </a:lnTo>
                <a:cubicBezTo>
                  <a:pt x="1102065" y="1730612"/>
                  <a:pt x="1200940" y="1816138"/>
                  <a:pt x="1286200" y="1915345"/>
                </a:cubicBezTo>
                <a:cubicBezTo>
                  <a:pt x="1368713" y="1844119"/>
                  <a:pt x="1441290" y="1760865"/>
                  <a:pt x="1500981" y="1667258"/>
                </a:cubicBezTo>
                <a:close/>
                <a:moveTo>
                  <a:pt x="2092402" y="1221082"/>
                </a:moveTo>
                <a:cubicBezTo>
                  <a:pt x="2001593" y="1234047"/>
                  <a:pt x="1911092" y="1235450"/>
                  <a:pt x="1822337" y="1227227"/>
                </a:cubicBezTo>
                <a:cubicBezTo>
                  <a:pt x="1800443" y="1366691"/>
                  <a:pt x="1756170" y="1503162"/>
                  <a:pt x="1688847" y="1630684"/>
                </a:cubicBezTo>
                <a:lnTo>
                  <a:pt x="1987299" y="1802996"/>
                </a:lnTo>
                <a:cubicBezTo>
                  <a:pt x="2084887" y="1618081"/>
                  <a:pt x="2117858" y="1415133"/>
                  <a:pt x="2092402" y="1221082"/>
                </a:cubicBezTo>
                <a:close/>
                <a:moveTo>
                  <a:pt x="649579" y="1175701"/>
                </a:moveTo>
                <a:cubicBezTo>
                  <a:pt x="600911" y="1272240"/>
                  <a:pt x="566994" y="1374279"/>
                  <a:pt x="548013" y="1478728"/>
                </a:cubicBezTo>
                <a:cubicBezTo>
                  <a:pt x="665588" y="1503392"/>
                  <a:pt x="778659" y="1543786"/>
                  <a:pt x="883938" y="1599004"/>
                </a:cubicBezTo>
                <a:lnTo>
                  <a:pt x="1008644" y="1383007"/>
                </a:lnTo>
                <a:close/>
                <a:moveTo>
                  <a:pt x="1325201" y="1085928"/>
                </a:moveTo>
                <a:lnTo>
                  <a:pt x="1180226" y="1337032"/>
                </a:lnTo>
                <a:lnTo>
                  <a:pt x="1563461" y="1558293"/>
                </a:lnTo>
                <a:cubicBezTo>
                  <a:pt x="1621429" y="1447029"/>
                  <a:pt x="1659763" y="1328223"/>
                  <a:pt x="1679185" y="1206861"/>
                </a:cubicBezTo>
                <a:cubicBezTo>
                  <a:pt x="1555153" y="1183834"/>
                  <a:pt x="1435895" y="1143161"/>
                  <a:pt x="1325201" y="1085928"/>
                </a:cubicBezTo>
                <a:close/>
                <a:moveTo>
                  <a:pt x="216369" y="925587"/>
                </a:moveTo>
                <a:cubicBezTo>
                  <a:pt x="135862" y="1096620"/>
                  <a:pt x="108667" y="1281041"/>
                  <a:pt x="130011" y="1458436"/>
                </a:cubicBezTo>
                <a:cubicBezTo>
                  <a:pt x="222591" y="1446071"/>
                  <a:pt x="314795" y="1446181"/>
                  <a:pt x="405131" y="1455463"/>
                </a:cubicBezTo>
                <a:cubicBezTo>
                  <a:pt x="426945" y="1333935"/>
                  <a:pt x="466667" y="1215249"/>
                  <a:pt x="524206" y="1103317"/>
                </a:cubicBezTo>
                <a:close/>
                <a:moveTo>
                  <a:pt x="943246" y="797103"/>
                </a:moveTo>
                <a:cubicBezTo>
                  <a:pt x="853400" y="873630"/>
                  <a:pt x="774733" y="963960"/>
                  <a:pt x="711316" y="1066306"/>
                </a:cubicBezTo>
                <a:lnTo>
                  <a:pt x="1071447" y="1274228"/>
                </a:lnTo>
                <a:lnTo>
                  <a:pt x="1215869" y="1024081"/>
                </a:lnTo>
                <a:cubicBezTo>
                  <a:pt x="1115458" y="961776"/>
                  <a:pt x="1023809" y="885272"/>
                  <a:pt x="943246" y="797103"/>
                </a:cubicBezTo>
                <a:close/>
                <a:moveTo>
                  <a:pt x="1777831" y="614825"/>
                </a:moveTo>
                <a:cubicBezTo>
                  <a:pt x="1828108" y="774217"/>
                  <a:pt x="1847177" y="940426"/>
                  <a:pt x="1835302" y="1104709"/>
                </a:cubicBezTo>
                <a:cubicBezTo>
                  <a:pt x="1912529" y="1111680"/>
                  <a:pt x="1991200" y="1110618"/>
                  <a:pt x="2070135" y="1099634"/>
                </a:cubicBezTo>
                <a:cubicBezTo>
                  <a:pt x="2023430" y="916066"/>
                  <a:pt x="1923963" y="746103"/>
                  <a:pt x="1777831" y="614825"/>
                </a:cubicBezTo>
                <a:close/>
                <a:moveTo>
                  <a:pt x="1613169" y="587153"/>
                </a:moveTo>
                <a:lnTo>
                  <a:pt x="1386789" y="979253"/>
                </a:lnTo>
                <a:cubicBezTo>
                  <a:pt x="1482593" y="1028182"/>
                  <a:pt x="1585369" y="1063521"/>
                  <a:pt x="1692132" y="1084514"/>
                </a:cubicBezTo>
                <a:cubicBezTo>
                  <a:pt x="1702376" y="916614"/>
                  <a:pt x="1676765" y="746730"/>
                  <a:pt x="1613169" y="587153"/>
                </a:cubicBezTo>
                <a:close/>
                <a:moveTo>
                  <a:pt x="1500307" y="531421"/>
                </a:moveTo>
                <a:cubicBezTo>
                  <a:pt x="1333628" y="560682"/>
                  <a:pt x="1177718" y="626786"/>
                  <a:pt x="1041762" y="721997"/>
                </a:cubicBezTo>
                <a:cubicBezTo>
                  <a:pt x="1111912" y="797410"/>
                  <a:pt x="1191076" y="863204"/>
                  <a:pt x="1277416" y="917480"/>
                </a:cubicBezTo>
                <a:close/>
                <a:moveTo>
                  <a:pt x="708730" y="442269"/>
                </a:moveTo>
                <a:cubicBezTo>
                  <a:pt x="536145" y="518354"/>
                  <a:pt x="384460" y="645249"/>
                  <a:pt x="277225" y="815684"/>
                </a:cubicBezTo>
                <a:lnTo>
                  <a:pt x="586010" y="993961"/>
                </a:lnTo>
                <a:cubicBezTo>
                  <a:pt x="658009" y="876621"/>
                  <a:pt x="747803" y="773217"/>
                  <a:pt x="850548" y="685844"/>
                </a:cubicBezTo>
                <a:cubicBezTo>
                  <a:pt x="795399" y="611028"/>
                  <a:pt x="747545" y="529652"/>
                  <a:pt x="708730" y="442269"/>
                </a:cubicBezTo>
                <a:close/>
                <a:moveTo>
                  <a:pt x="1114411" y="355452"/>
                </a:moveTo>
                <a:cubicBezTo>
                  <a:pt x="1016499" y="355167"/>
                  <a:pt x="919324" y="369705"/>
                  <a:pt x="826255" y="398131"/>
                </a:cubicBezTo>
                <a:cubicBezTo>
                  <a:pt x="858722" y="474940"/>
                  <a:pt x="900618" y="545829"/>
                  <a:pt x="948599" y="611249"/>
                </a:cubicBezTo>
                <a:cubicBezTo>
                  <a:pt x="1085375" y="512974"/>
                  <a:pt x="1240825" y="441488"/>
                  <a:pt x="1406980" y="401715"/>
                </a:cubicBezTo>
                <a:cubicBezTo>
                  <a:pt x="1310969" y="370847"/>
                  <a:pt x="1212322" y="355738"/>
                  <a:pt x="1114411" y="355452"/>
                </a:cubicBezTo>
                <a:close/>
                <a:moveTo>
                  <a:pt x="1776283" y="295101"/>
                </a:moveTo>
                <a:lnTo>
                  <a:pt x="1710896" y="408983"/>
                </a:lnTo>
                <a:cubicBezTo>
                  <a:pt x="2209777" y="726145"/>
                  <a:pt x="2373723" y="1383396"/>
                  <a:pt x="2075153" y="1900534"/>
                </a:cubicBezTo>
                <a:cubicBezTo>
                  <a:pt x="1777480" y="2416119"/>
                  <a:pt x="1129323" y="2603192"/>
                  <a:pt x="606057" y="2333243"/>
                </a:cubicBezTo>
                <a:lnTo>
                  <a:pt x="534769" y="2457402"/>
                </a:lnTo>
                <a:cubicBezTo>
                  <a:pt x="1115347" y="2755664"/>
                  <a:pt x="1834151" y="2554240"/>
                  <a:pt x="2173557" y="1987198"/>
                </a:cubicBezTo>
                <a:cubicBezTo>
                  <a:pt x="2520801" y="1407062"/>
                  <a:pt x="2343129" y="657734"/>
                  <a:pt x="1776283" y="295101"/>
                </a:cubicBezTo>
                <a:close/>
                <a:moveTo>
                  <a:pt x="1831804" y="0"/>
                </a:moveTo>
                <a:cubicBezTo>
                  <a:pt x="1881515" y="0"/>
                  <a:pt x="1921814" y="40299"/>
                  <a:pt x="1921814" y="90010"/>
                </a:cubicBezTo>
                <a:cubicBezTo>
                  <a:pt x="1921814" y="123853"/>
                  <a:pt x="1903137" y="153333"/>
                  <a:pt x="1874873" y="167531"/>
                </a:cubicBezTo>
                <a:cubicBezTo>
                  <a:pt x="2505724" y="579432"/>
                  <a:pt x="2701456" y="1419035"/>
                  <a:pt x="2311836" y="2069966"/>
                </a:cubicBezTo>
                <a:cubicBezTo>
                  <a:pt x="2067801" y="2477672"/>
                  <a:pt x="1650037" y="2717958"/>
                  <a:pt x="1209422" y="2750781"/>
                </a:cubicBezTo>
                <a:lnTo>
                  <a:pt x="1209422" y="3191198"/>
                </a:lnTo>
                <a:cubicBezTo>
                  <a:pt x="1228953" y="3190691"/>
                  <a:pt x="1248332" y="3191937"/>
                  <a:pt x="1267595" y="3193449"/>
                </a:cubicBezTo>
                <a:cubicBezTo>
                  <a:pt x="1660899" y="3224325"/>
                  <a:pt x="1926978" y="3358049"/>
                  <a:pt x="1884661" y="3503570"/>
                </a:cubicBezTo>
                <a:lnTo>
                  <a:pt x="318693" y="3505352"/>
                </a:lnTo>
                <a:cubicBezTo>
                  <a:pt x="273700" y="3359367"/>
                  <a:pt x="539657" y="3224666"/>
                  <a:pt x="934393" y="3193515"/>
                </a:cubicBezTo>
                <a:lnTo>
                  <a:pt x="993398" y="3191208"/>
                </a:lnTo>
                <a:lnTo>
                  <a:pt x="993398" y="2750894"/>
                </a:lnTo>
                <a:cubicBezTo>
                  <a:pt x="812915" y="2737642"/>
                  <a:pt x="632784" y="2688481"/>
                  <a:pt x="463078" y="2601537"/>
                </a:cubicBezTo>
                <a:cubicBezTo>
                  <a:pt x="463677" y="2602537"/>
                  <a:pt x="463694" y="2603560"/>
                  <a:pt x="463694" y="2604587"/>
                </a:cubicBezTo>
                <a:cubicBezTo>
                  <a:pt x="463694" y="2654298"/>
                  <a:pt x="423395" y="2694597"/>
                  <a:pt x="373684" y="2694597"/>
                </a:cubicBezTo>
                <a:cubicBezTo>
                  <a:pt x="323973" y="2694597"/>
                  <a:pt x="283674" y="2654298"/>
                  <a:pt x="283674" y="2604587"/>
                </a:cubicBezTo>
                <a:cubicBezTo>
                  <a:pt x="283674" y="2554876"/>
                  <a:pt x="323973" y="2514577"/>
                  <a:pt x="373684" y="2514577"/>
                </a:cubicBezTo>
                <a:lnTo>
                  <a:pt x="377019" y="2515250"/>
                </a:lnTo>
                <a:lnTo>
                  <a:pt x="511820" y="2280472"/>
                </a:lnTo>
                <a:lnTo>
                  <a:pt x="495824" y="2271237"/>
                </a:lnTo>
                <a:lnTo>
                  <a:pt x="496783" y="2269575"/>
                </a:lnTo>
                <a:cubicBezTo>
                  <a:pt x="34226" y="1964050"/>
                  <a:pt x="-130424" y="1362029"/>
                  <a:pt x="110016" y="864184"/>
                </a:cubicBezTo>
                <a:lnTo>
                  <a:pt x="106296" y="862036"/>
                </a:lnTo>
                <a:lnTo>
                  <a:pt x="148828" y="788370"/>
                </a:lnTo>
                <a:lnTo>
                  <a:pt x="169099" y="753258"/>
                </a:lnTo>
                <a:lnTo>
                  <a:pt x="170873" y="754281"/>
                </a:lnTo>
                <a:cubicBezTo>
                  <a:pt x="475914" y="264737"/>
                  <a:pt x="1106018" y="92008"/>
                  <a:pt x="1617242" y="355196"/>
                </a:cubicBezTo>
                <a:lnTo>
                  <a:pt x="1748044" y="127384"/>
                </a:lnTo>
                <a:lnTo>
                  <a:pt x="1751959" y="129632"/>
                </a:lnTo>
                <a:cubicBezTo>
                  <a:pt x="1745165" y="117975"/>
                  <a:pt x="1741794" y="104386"/>
                  <a:pt x="1741794" y="90010"/>
                </a:cubicBezTo>
                <a:cubicBezTo>
                  <a:pt x="1741794" y="40299"/>
                  <a:pt x="1782093" y="0"/>
                  <a:pt x="1831804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>
              <a:solidFill>
                <a:schemeClr val="tx1"/>
              </a:solidFill>
            </a:endParaRPr>
          </a:p>
        </p:txBody>
      </p:sp>
      <p:sp>
        <p:nvSpPr>
          <p:cNvPr id="67" name="Right Triangle 17">
            <a:extLst>
              <a:ext uri="{FF2B5EF4-FFF2-40B4-BE49-F238E27FC236}">
                <a16:creationId xmlns:a16="http://schemas.microsoft.com/office/drawing/2014/main" id="{6ADCC979-BA1C-4251-B6F5-CE5AA2B72FD0}"/>
              </a:ext>
            </a:extLst>
          </p:cNvPr>
          <p:cNvSpPr/>
          <p:nvPr/>
        </p:nvSpPr>
        <p:spPr>
          <a:xfrm>
            <a:off x="7705746" y="4600959"/>
            <a:ext cx="385790" cy="546392"/>
          </a:xfrm>
          <a:custGeom>
            <a:avLst/>
            <a:gdLst/>
            <a:ahLst/>
            <a:cxnLst/>
            <a:rect l="l" t="t" r="r" b="b"/>
            <a:pathLst>
              <a:path w="2387678" h="3240000">
                <a:moveTo>
                  <a:pt x="1645041" y="17032"/>
                </a:moveTo>
                <a:lnTo>
                  <a:pt x="2376264" y="17032"/>
                </a:lnTo>
                <a:lnTo>
                  <a:pt x="2376264" y="17033"/>
                </a:lnTo>
                <a:lnTo>
                  <a:pt x="1645042" y="17033"/>
                </a:lnTo>
                <a:close/>
                <a:moveTo>
                  <a:pt x="0" y="17032"/>
                </a:moveTo>
                <a:lnTo>
                  <a:pt x="1379678" y="17032"/>
                </a:lnTo>
                <a:lnTo>
                  <a:pt x="1379678" y="996125"/>
                </a:lnTo>
                <a:lnTo>
                  <a:pt x="2376264" y="996125"/>
                </a:lnTo>
                <a:lnTo>
                  <a:pt x="2376264" y="3240000"/>
                </a:lnTo>
                <a:lnTo>
                  <a:pt x="0" y="3240000"/>
                </a:lnTo>
                <a:close/>
                <a:moveTo>
                  <a:pt x="1498869" y="0"/>
                </a:moveTo>
                <a:lnTo>
                  <a:pt x="2387678" y="888809"/>
                </a:lnTo>
                <a:lnTo>
                  <a:pt x="1498869" y="888809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68" name="Oval 27">
            <a:extLst>
              <a:ext uri="{FF2B5EF4-FFF2-40B4-BE49-F238E27FC236}">
                <a16:creationId xmlns:a16="http://schemas.microsoft.com/office/drawing/2014/main" id="{7DB6E0EE-B33A-443E-887E-C319F0DAF534}"/>
              </a:ext>
            </a:extLst>
          </p:cNvPr>
          <p:cNvSpPr/>
          <p:nvPr/>
        </p:nvSpPr>
        <p:spPr>
          <a:xfrm>
            <a:off x="4418496" y="5469184"/>
            <a:ext cx="409732" cy="779216"/>
          </a:xfrm>
          <a:custGeom>
            <a:avLst/>
            <a:gdLst/>
            <a:ahLst/>
            <a:cxnLst/>
            <a:rect l="l" t="t" r="r" b="b"/>
            <a:pathLst>
              <a:path w="1703664" h="3240001">
                <a:moveTo>
                  <a:pt x="952533" y="2024463"/>
                </a:moveTo>
                <a:lnTo>
                  <a:pt x="856710" y="2024464"/>
                </a:lnTo>
                <a:lnTo>
                  <a:pt x="649879" y="2143878"/>
                </a:lnTo>
                <a:lnTo>
                  <a:pt x="728753" y="2280491"/>
                </a:lnTo>
                <a:lnTo>
                  <a:pt x="800462" y="2239090"/>
                </a:lnTo>
                <a:lnTo>
                  <a:pt x="800462" y="2476837"/>
                </a:lnTo>
                <a:lnTo>
                  <a:pt x="649878" y="2476837"/>
                </a:lnTo>
                <a:lnTo>
                  <a:pt x="649878" y="2634602"/>
                </a:lnTo>
                <a:lnTo>
                  <a:pt x="1067658" y="2634602"/>
                </a:lnTo>
                <a:lnTo>
                  <a:pt x="1067657" y="2476837"/>
                </a:lnTo>
                <a:lnTo>
                  <a:pt x="952532" y="2476837"/>
                </a:lnTo>
                <a:lnTo>
                  <a:pt x="952532" y="2151292"/>
                </a:lnTo>
                <a:lnTo>
                  <a:pt x="952534" y="2151291"/>
                </a:lnTo>
                <a:close/>
                <a:moveTo>
                  <a:pt x="851832" y="1776101"/>
                </a:moveTo>
                <a:cubicBezTo>
                  <a:pt x="1189868" y="1776101"/>
                  <a:pt x="1463900" y="2050133"/>
                  <a:pt x="1463900" y="2388169"/>
                </a:cubicBezTo>
                <a:cubicBezTo>
                  <a:pt x="1463900" y="2726205"/>
                  <a:pt x="1189868" y="3000237"/>
                  <a:pt x="851832" y="3000237"/>
                </a:cubicBezTo>
                <a:cubicBezTo>
                  <a:pt x="513796" y="3000237"/>
                  <a:pt x="239764" y="2726205"/>
                  <a:pt x="239764" y="2388169"/>
                </a:cubicBezTo>
                <a:cubicBezTo>
                  <a:pt x="239764" y="2050133"/>
                  <a:pt x="513796" y="1776101"/>
                  <a:pt x="851832" y="1776101"/>
                </a:cubicBezTo>
                <a:close/>
                <a:moveTo>
                  <a:pt x="851832" y="1689019"/>
                </a:moveTo>
                <a:cubicBezTo>
                  <a:pt x="465702" y="1689019"/>
                  <a:pt x="152682" y="2002039"/>
                  <a:pt x="152682" y="2388169"/>
                </a:cubicBezTo>
                <a:cubicBezTo>
                  <a:pt x="152682" y="2774299"/>
                  <a:pt x="465702" y="3087319"/>
                  <a:pt x="851832" y="3087319"/>
                </a:cubicBezTo>
                <a:cubicBezTo>
                  <a:pt x="1237962" y="3087319"/>
                  <a:pt x="1550982" y="2774299"/>
                  <a:pt x="1550982" y="2388169"/>
                </a:cubicBezTo>
                <a:cubicBezTo>
                  <a:pt x="1550982" y="2002039"/>
                  <a:pt x="1237962" y="1689019"/>
                  <a:pt x="851832" y="1689019"/>
                </a:cubicBezTo>
                <a:close/>
                <a:moveTo>
                  <a:pt x="851832" y="1536337"/>
                </a:moveTo>
                <a:cubicBezTo>
                  <a:pt x="1322286" y="1536337"/>
                  <a:pt x="1703664" y="1917715"/>
                  <a:pt x="1703664" y="2388169"/>
                </a:cubicBezTo>
                <a:cubicBezTo>
                  <a:pt x="1703664" y="2858623"/>
                  <a:pt x="1322286" y="3240001"/>
                  <a:pt x="851832" y="3240001"/>
                </a:cubicBezTo>
                <a:cubicBezTo>
                  <a:pt x="381378" y="3240001"/>
                  <a:pt x="0" y="2858623"/>
                  <a:pt x="0" y="2388169"/>
                </a:cubicBezTo>
                <a:cubicBezTo>
                  <a:pt x="0" y="1917715"/>
                  <a:pt x="381378" y="1536337"/>
                  <a:pt x="851832" y="1536337"/>
                </a:cubicBezTo>
                <a:close/>
                <a:moveTo>
                  <a:pt x="1173126" y="1"/>
                </a:moveTo>
                <a:lnTo>
                  <a:pt x="1383673" y="1"/>
                </a:lnTo>
                <a:lnTo>
                  <a:pt x="1383673" y="954514"/>
                </a:lnTo>
                <a:lnTo>
                  <a:pt x="1173126" y="1187717"/>
                </a:lnTo>
                <a:close/>
                <a:moveTo>
                  <a:pt x="619488" y="0"/>
                </a:moveTo>
                <a:lnTo>
                  <a:pt x="1099698" y="0"/>
                </a:lnTo>
                <a:lnTo>
                  <a:pt x="1099698" y="1265464"/>
                </a:lnTo>
                <a:lnTo>
                  <a:pt x="859593" y="1532640"/>
                </a:lnTo>
                <a:lnTo>
                  <a:pt x="619488" y="1265464"/>
                </a:lnTo>
                <a:close/>
                <a:moveTo>
                  <a:pt x="335512" y="0"/>
                </a:moveTo>
                <a:lnTo>
                  <a:pt x="546059" y="0"/>
                </a:lnTo>
                <a:lnTo>
                  <a:pt x="546059" y="1166181"/>
                </a:lnTo>
                <a:lnTo>
                  <a:pt x="335512" y="927455"/>
                </a:ln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69" name="Parallelogram 15">
            <a:extLst>
              <a:ext uri="{FF2B5EF4-FFF2-40B4-BE49-F238E27FC236}">
                <a16:creationId xmlns:a16="http://schemas.microsoft.com/office/drawing/2014/main" id="{24ABDD0B-564D-4579-ACF2-A3B23447A0E6}"/>
              </a:ext>
            </a:extLst>
          </p:cNvPr>
          <p:cNvSpPr/>
          <p:nvPr/>
        </p:nvSpPr>
        <p:spPr>
          <a:xfrm rot="16200000">
            <a:off x="8536863" y="3545131"/>
            <a:ext cx="598764" cy="648141"/>
          </a:xfrm>
          <a:custGeom>
            <a:avLst/>
            <a:gdLst/>
            <a:ahLst/>
            <a:cxnLst/>
            <a:rect l="l" t="t" r="r" b="b"/>
            <a:pathLst>
              <a:path w="2993176" h="3240001">
                <a:moveTo>
                  <a:pt x="1299907" y="647892"/>
                </a:moveTo>
                <a:lnTo>
                  <a:pt x="665509" y="1620000"/>
                </a:lnTo>
                <a:lnTo>
                  <a:pt x="1299907" y="2592108"/>
                </a:lnTo>
                <a:lnTo>
                  <a:pt x="634398" y="2592108"/>
                </a:lnTo>
                <a:lnTo>
                  <a:pt x="0" y="1620000"/>
                </a:lnTo>
                <a:lnTo>
                  <a:pt x="634398" y="647892"/>
                </a:lnTo>
                <a:close/>
                <a:moveTo>
                  <a:pt x="2993176" y="1620001"/>
                </a:moveTo>
                <a:lnTo>
                  <a:pt x="1913056" y="3240001"/>
                </a:lnTo>
                <a:lnTo>
                  <a:pt x="1782206" y="3043749"/>
                </a:lnTo>
                <a:lnTo>
                  <a:pt x="1110064" y="3043749"/>
                </a:lnTo>
                <a:cubicBezTo>
                  <a:pt x="1089036" y="3096599"/>
                  <a:pt x="1037333" y="3133759"/>
                  <a:pt x="976952" y="3133759"/>
                </a:cubicBezTo>
                <a:cubicBezTo>
                  <a:pt x="923853" y="3133759"/>
                  <a:pt x="877466" y="3105022"/>
                  <a:pt x="854540" y="3061058"/>
                </a:cubicBezTo>
                <a:lnTo>
                  <a:pt x="302383" y="3169763"/>
                </a:lnTo>
                <a:lnTo>
                  <a:pt x="302383" y="2809723"/>
                </a:lnTo>
                <a:lnTo>
                  <a:pt x="854540" y="2918427"/>
                </a:lnTo>
                <a:cubicBezTo>
                  <a:pt x="877466" y="2874463"/>
                  <a:pt x="923853" y="2845727"/>
                  <a:pt x="976952" y="2845727"/>
                </a:cubicBezTo>
                <a:cubicBezTo>
                  <a:pt x="1037333" y="2845727"/>
                  <a:pt x="1089036" y="2882887"/>
                  <a:pt x="1110064" y="2935737"/>
                </a:cubicBezTo>
                <a:lnTo>
                  <a:pt x="1710190" y="2935737"/>
                </a:lnTo>
                <a:lnTo>
                  <a:pt x="832936" y="1620001"/>
                </a:lnTo>
                <a:lnTo>
                  <a:pt x="1913056" y="0"/>
                </a:ln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70" name="Round Same Side Corner Rectangle 21">
            <a:extLst>
              <a:ext uri="{FF2B5EF4-FFF2-40B4-BE49-F238E27FC236}">
                <a16:creationId xmlns:a16="http://schemas.microsoft.com/office/drawing/2014/main" id="{A705FB8C-4E2D-4F93-8F3B-7B97C7830918}"/>
              </a:ext>
            </a:extLst>
          </p:cNvPr>
          <p:cNvSpPr/>
          <p:nvPr/>
        </p:nvSpPr>
        <p:spPr>
          <a:xfrm rot="10800000">
            <a:off x="9311063" y="2543932"/>
            <a:ext cx="386665" cy="436639"/>
          </a:xfrm>
          <a:custGeom>
            <a:avLst/>
            <a:gdLst/>
            <a:ahLst/>
            <a:cxnLst/>
            <a:rect l="l" t="t" r="r" b="b"/>
            <a:pathLst>
              <a:path w="2880320" h="3252576">
                <a:moveTo>
                  <a:pt x="612726" y="2220771"/>
                </a:moveTo>
                <a:cubicBezTo>
                  <a:pt x="662432" y="2220771"/>
                  <a:pt x="702726" y="2180477"/>
                  <a:pt x="702726" y="2130771"/>
                </a:cubicBezTo>
                <a:lnTo>
                  <a:pt x="702726" y="438771"/>
                </a:lnTo>
                <a:cubicBezTo>
                  <a:pt x="702726" y="389065"/>
                  <a:pt x="662432" y="348771"/>
                  <a:pt x="612726" y="348771"/>
                </a:cubicBezTo>
                <a:cubicBezTo>
                  <a:pt x="563020" y="348771"/>
                  <a:pt x="522726" y="389065"/>
                  <a:pt x="522726" y="438771"/>
                </a:cubicBezTo>
                <a:lnTo>
                  <a:pt x="522726" y="2130771"/>
                </a:lnTo>
                <a:cubicBezTo>
                  <a:pt x="522726" y="2180477"/>
                  <a:pt x="563020" y="2220771"/>
                  <a:pt x="612726" y="2220771"/>
                </a:cubicBezTo>
                <a:close/>
                <a:moveTo>
                  <a:pt x="1188790" y="2220771"/>
                </a:moveTo>
                <a:cubicBezTo>
                  <a:pt x="1238496" y="2220771"/>
                  <a:pt x="1278790" y="2180477"/>
                  <a:pt x="1278790" y="2130771"/>
                </a:cubicBezTo>
                <a:lnTo>
                  <a:pt x="1278790" y="438771"/>
                </a:lnTo>
                <a:cubicBezTo>
                  <a:pt x="1278790" y="389065"/>
                  <a:pt x="1238496" y="348771"/>
                  <a:pt x="1188790" y="348771"/>
                </a:cubicBezTo>
                <a:cubicBezTo>
                  <a:pt x="1139084" y="348771"/>
                  <a:pt x="1098790" y="389065"/>
                  <a:pt x="1098790" y="438771"/>
                </a:cubicBezTo>
                <a:lnTo>
                  <a:pt x="1098790" y="2130771"/>
                </a:lnTo>
                <a:cubicBezTo>
                  <a:pt x="1098790" y="2180477"/>
                  <a:pt x="1139084" y="2220771"/>
                  <a:pt x="1188790" y="2220771"/>
                </a:cubicBezTo>
                <a:close/>
                <a:moveTo>
                  <a:pt x="1764854" y="2220771"/>
                </a:moveTo>
                <a:cubicBezTo>
                  <a:pt x="1814560" y="2220771"/>
                  <a:pt x="1854854" y="2180477"/>
                  <a:pt x="1854854" y="2130771"/>
                </a:cubicBezTo>
                <a:lnTo>
                  <a:pt x="1854854" y="438771"/>
                </a:lnTo>
                <a:cubicBezTo>
                  <a:pt x="1854854" y="389065"/>
                  <a:pt x="1814560" y="348771"/>
                  <a:pt x="1764854" y="348771"/>
                </a:cubicBezTo>
                <a:cubicBezTo>
                  <a:pt x="1715148" y="348771"/>
                  <a:pt x="1674854" y="389065"/>
                  <a:pt x="1674854" y="438771"/>
                </a:cubicBezTo>
                <a:lnTo>
                  <a:pt x="1674854" y="2130771"/>
                </a:lnTo>
                <a:cubicBezTo>
                  <a:pt x="1674854" y="2180477"/>
                  <a:pt x="1715148" y="2220771"/>
                  <a:pt x="1764854" y="2220771"/>
                </a:cubicBezTo>
                <a:close/>
                <a:moveTo>
                  <a:pt x="2340918" y="2220771"/>
                </a:moveTo>
                <a:cubicBezTo>
                  <a:pt x="2390624" y="2220771"/>
                  <a:pt x="2430918" y="2180477"/>
                  <a:pt x="2430918" y="2130771"/>
                </a:cubicBezTo>
                <a:lnTo>
                  <a:pt x="2430918" y="438771"/>
                </a:lnTo>
                <a:cubicBezTo>
                  <a:pt x="2430918" y="389065"/>
                  <a:pt x="2390624" y="348771"/>
                  <a:pt x="2340918" y="348771"/>
                </a:cubicBezTo>
                <a:cubicBezTo>
                  <a:pt x="2291212" y="348771"/>
                  <a:pt x="2250918" y="389065"/>
                  <a:pt x="2250918" y="438771"/>
                </a:cubicBezTo>
                <a:lnTo>
                  <a:pt x="2250918" y="2130771"/>
                </a:lnTo>
                <a:cubicBezTo>
                  <a:pt x="2250918" y="2180477"/>
                  <a:pt x="2291212" y="2220771"/>
                  <a:pt x="2340918" y="2220771"/>
                </a:cubicBezTo>
                <a:close/>
                <a:moveTo>
                  <a:pt x="2784182" y="2519920"/>
                </a:moveTo>
                <a:lnTo>
                  <a:pt x="96136" y="2519920"/>
                </a:lnTo>
                <a:lnTo>
                  <a:pt x="96136" y="419995"/>
                </a:lnTo>
                <a:cubicBezTo>
                  <a:pt x="96136" y="188038"/>
                  <a:pt x="284174" y="0"/>
                  <a:pt x="516131" y="0"/>
                </a:cubicBezTo>
                <a:lnTo>
                  <a:pt x="2364187" y="0"/>
                </a:lnTo>
                <a:cubicBezTo>
                  <a:pt x="2596144" y="0"/>
                  <a:pt x="2784182" y="188038"/>
                  <a:pt x="2784182" y="419995"/>
                </a:cubicBezTo>
                <a:close/>
                <a:moveTo>
                  <a:pt x="1687966" y="3252576"/>
                </a:moveTo>
                <a:lnTo>
                  <a:pt x="1192350" y="3252576"/>
                </a:lnTo>
                <a:cubicBezTo>
                  <a:pt x="1129224" y="3252576"/>
                  <a:pt x="1078050" y="3201402"/>
                  <a:pt x="1078050" y="3138276"/>
                </a:cubicBezTo>
                <a:lnTo>
                  <a:pt x="1078050" y="3023976"/>
                </a:lnTo>
                <a:lnTo>
                  <a:pt x="60008" y="3023976"/>
                </a:lnTo>
                <a:cubicBezTo>
                  <a:pt x="26866" y="3023976"/>
                  <a:pt x="0" y="2997110"/>
                  <a:pt x="0" y="2963968"/>
                </a:cubicBezTo>
                <a:lnTo>
                  <a:pt x="0" y="2723944"/>
                </a:lnTo>
                <a:cubicBezTo>
                  <a:pt x="0" y="2690802"/>
                  <a:pt x="26866" y="2663936"/>
                  <a:pt x="60008" y="2663936"/>
                </a:cubicBezTo>
                <a:lnTo>
                  <a:pt x="2820312" y="2663936"/>
                </a:lnTo>
                <a:cubicBezTo>
                  <a:pt x="2853454" y="2663936"/>
                  <a:pt x="2880320" y="2690802"/>
                  <a:pt x="2880320" y="2723944"/>
                </a:cubicBezTo>
                <a:lnTo>
                  <a:pt x="2880320" y="2963968"/>
                </a:lnTo>
                <a:cubicBezTo>
                  <a:pt x="2880320" y="2997110"/>
                  <a:pt x="2853454" y="3023976"/>
                  <a:pt x="2820312" y="3023976"/>
                </a:cubicBezTo>
                <a:lnTo>
                  <a:pt x="1802266" y="3023976"/>
                </a:lnTo>
                <a:lnTo>
                  <a:pt x="1802266" y="3138276"/>
                </a:lnTo>
                <a:cubicBezTo>
                  <a:pt x="1802266" y="3201402"/>
                  <a:pt x="1751092" y="3252576"/>
                  <a:pt x="1687966" y="3252576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71" name="Oval 26">
            <a:extLst>
              <a:ext uri="{FF2B5EF4-FFF2-40B4-BE49-F238E27FC236}">
                <a16:creationId xmlns:a16="http://schemas.microsoft.com/office/drawing/2014/main" id="{A8611118-4553-45C9-837B-A5EA5C617D63}"/>
              </a:ext>
            </a:extLst>
          </p:cNvPr>
          <p:cNvSpPr/>
          <p:nvPr/>
        </p:nvSpPr>
        <p:spPr>
          <a:xfrm>
            <a:off x="6966942" y="3587275"/>
            <a:ext cx="472482" cy="563852"/>
          </a:xfrm>
          <a:custGeom>
            <a:avLst/>
            <a:gdLst/>
            <a:ahLst/>
            <a:cxnLst/>
            <a:rect l="l" t="t" r="r" b="b"/>
            <a:pathLst>
              <a:path w="2543357" h="3035197">
                <a:moveTo>
                  <a:pt x="1932497" y="885460"/>
                </a:moveTo>
                <a:lnTo>
                  <a:pt x="1858608" y="981586"/>
                </a:lnTo>
                <a:cubicBezTo>
                  <a:pt x="2087948" y="1157874"/>
                  <a:pt x="2221364" y="1431493"/>
                  <a:pt x="2219022" y="1720748"/>
                </a:cubicBezTo>
                <a:lnTo>
                  <a:pt x="2340261" y="1721729"/>
                </a:lnTo>
                <a:cubicBezTo>
                  <a:pt x="2342911" y="1394473"/>
                  <a:pt x="2191967" y="1084907"/>
                  <a:pt x="1932497" y="885460"/>
                </a:cubicBezTo>
                <a:close/>
                <a:moveTo>
                  <a:pt x="1028922" y="281987"/>
                </a:moveTo>
                <a:cubicBezTo>
                  <a:pt x="1157068" y="321344"/>
                  <a:pt x="1128134" y="299573"/>
                  <a:pt x="1193247" y="332230"/>
                </a:cubicBezTo>
                <a:cubicBezTo>
                  <a:pt x="1269854" y="451410"/>
                  <a:pt x="1301375" y="602654"/>
                  <a:pt x="1295736" y="739575"/>
                </a:cubicBezTo>
                <a:cubicBezTo>
                  <a:pt x="1418781" y="730097"/>
                  <a:pt x="1391656" y="622269"/>
                  <a:pt x="1842154" y="674175"/>
                </a:cubicBezTo>
                <a:cubicBezTo>
                  <a:pt x="2251963" y="725703"/>
                  <a:pt x="2543357" y="1202505"/>
                  <a:pt x="2543357" y="1911138"/>
                </a:cubicBezTo>
                <a:cubicBezTo>
                  <a:pt x="2543357" y="2619771"/>
                  <a:pt x="2228290" y="3174439"/>
                  <a:pt x="1189012" y="3004227"/>
                </a:cubicBezTo>
                <a:cubicBezTo>
                  <a:pt x="266689" y="3142266"/>
                  <a:pt x="99973" y="2479414"/>
                  <a:pt x="24671" y="2089269"/>
                </a:cubicBezTo>
                <a:cubicBezTo>
                  <a:pt x="-50631" y="1699124"/>
                  <a:pt x="9514" y="922425"/>
                  <a:pt x="737199" y="663358"/>
                </a:cubicBezTo>
                <a:cubicBezTo>
                  <a:pt x="1021153" y="585721"/>
                  <a:pt x="1093645" y="690425"/>
                  <a:pt x="1216376" y="728497"/>
                </a:cubicBezTo>
                <a:cubicBezTo>
                  <a:pt x="1183268" y="569368"/>
                  <a:pt x="1135766" y="458984"/>
                  <a:pt x="1028922" y="281987"/>
                </a:cubicBezTo>
                <a:close/>
                <a:moveTo>
                  <a:pt x="1919942" y="47"/>
                </a:moveTo>
                <a:cubicBezTo>
                  <a:pt x="2086542" y="1491"/>
                  <a:pt x="2263938" y="35583"/>
                  <a:pt x="2350876" y="60453"/>
                </a:cubicBezTo>
                <a:cubicBezTo>
                  <a:pt x="2672784" y="174000"/>
                  <a:pt x="2321773" y="213881"/>
                  <a:pt x="2220060" y="345654"/>
                </a:cubicBezTo>
                <a:cubicBezTo>
                  <a:pt x="2118347" y="477427"/>
                  <a:pt x="2005019" y="609932"/>
                  <a:pt x="1770740" y="609932"/>
                </a:cubicBezTo>
                <a:lnTo>
                  <a:pt x="1326444" y="614956"/>
                </a:lnTo>
                <a:lnTo>
                  <a:pt x="1346541" y="320533"/>
                </a:lnTo>
                <a:cubicBezTo>
                  <a:pt x="1401807" y="115484"/>
                  <a:pt x="1563158" y="44336"/>
                  <a:pt x="1760692" y="11037"/>
                </a:cubicBezTo>
                <a:cubicBezTo>
                  <a:pt x="1810076" y="2712"/>
                  <a:pt x="1864409" y="-434"/>
                  <a:pt x="1919942" y="47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72" name="Freeform 32">
            <a:extLst>
              <a:ext uri="{FF2B5EF4-FFF2-40B4-BE49-F238E27FC236}">
                <a16:creationId xmlns:a16="http://schemas.microsoft.com/office/drawing/2014/main" id="{9C5A04AA-A50B-457A-A783-D941E78BCCDF}"/>
              </a:ext>
            </a:extLst>
          </p:cNvPr>
          <p:cNvSpPr/>
          <p:nvPr/>
        </p:nvSpPr>
        <p:spPr>
          <a:xfrm>
            <a:off x="4360223" y="1480860"/>
            <a:ext cx="597487" cy="547278"/>
          </a:xfrm>
          <a:custGeom>
            <a:avLst/>
            <a:gdLst/>
            <a:ahLst/>
            <a:cxnLst/>
            <a:rect l="l" t="t" r="r" b="b"/>
            <a:pathLst>
              <a:path w="3210745" h="2940925">
                <a:moveTo>
                  <a:pt x="340528" y="2526682"/>
                </a:moveTo>
                <a:cubicBezTo>
                  <a:pt x="280875" y="2526682"/>
                  <a:pt x="232516" y="2575041"/>
                  <a:pt x="232516" y="2634694"/>
                </a:cubicBezTo>
                <a:cubicBezTo>
                  <a:pt x="232516" y="2694347"/>
                  <a:pt x="280875" y="2742706"/>
                  <a:pt x="340528" y="2742706"/>
                </a:cubicBezTo>
                <a:cubicBezTo>
                  <a:pt x="400181" y="2742706"/>
                  <a:pt x="448540" y="2694347"/>
                  <a:pt x="448540" y="2634694"/>
                </a:cubicBezTo>
                <a:cubicBezTo>
                  <a:pt x="448540" y="2575041"/>
                  <a:pt x="400181" y="2526682"/>
                  <a:pt x="340528" y="2526682"/>
                </a:cubicBezTo>
                <a:close/>
                <a:moveTo>
                  <a:pt x="1821636" y="152"/>
                </a:moveTo>
                <a:cubicBezTo>
                  <a:pt x="1920275" y="-4956"/>
                  <a:pt x="2051571" y="119306"/>
                  <a:pt x="2102482" y="278737"/>
                </a:cubicBezTo>
                <a:cubicBezTo>
                  <a:pt x="2192513" y="649582"/>
                  <a:pt x="1575154" y="1213351"/>
                  <a:pt x="2006019" y="1236931"/>
                </a:cubicBezTo>
                <a:cubicBezTo>
                  <a:pt x="2310412" y="1206920"/>
                  <a:pt x="2473326" y="1176910"/>
                  <a:pt x="2803442" y="1166192"/>
                </a:cubicBezTo>
                <a:cubicBezTo>
                  <a:pt x="3103547" y="1170479"/>
                  <a:pt x="3152850" y="1361260"/>
                  <a:pt x="3002798" y="1564903"/>
                </a:cubicBezTo>
                <a:cubicBezTo>
                  <a:pt x="3191435" y="1575621"/>
                  <a:pt x="3347919" y="1869296"/>
                  <a:pt x="3022090" y="1989338"/>
                </a:cubicBezTo>
                <a:cubicBezTo>
                  <a:pt x="3332913" y="2182262"/>
                  <a:pt x="3154994" y="2426634"/>
                  <a:pt x="2977074" y="2471650"/>
                </a:cubicBezTo>
                <a:cubicBezTo>
                  <a:pt x="3127127" y="2606697"/>
                  <a:pt x="3109978" y="2709590"/>
                  <a:pt x="2957782" y="2793191"/>
                </a:cubicBezTo>
                <a:cubicBezTo>
                  <a:pt x="2620164" y="2932526"/>
                  <a:pt x="1747715" y="3028988"/>
                  <a:pt x="1253613" y="2818914"/>
                </a:cubicBezTo>
                <a:cubicBezTo>
                  <a:pt x="1018944" y="2738561"/>
                  <a:pt x="869067" y="2654318"/>
                  <a:pt x="700568" y="2648441"/>
                </a:cubicBezTo>
                <a:lnTo>
                  <a:pt x="700568" y="2796242"/>
                </a:lnTo>
                <a:cubicBezTo>
                  <a:pt x="700568" y="2860729"/>
                  <a:pt x="648291" y="2913006"/>
                  <a:pt x="583804" y="2913006"/>
                </a:cubicBezTo>
                <a:lnTo>
                  <a:pt x="0" y="2913006"/>
                </a:lnTo>
                <a:lnTo>
                  <a:pt x="0" y="1400838"/>
                </a:lnTo>
                <a:lnTo>
                  <a:pt x="583804" y="1400838"/>
                </a:lnTo>
                <a:cubicBezTo>
                  <a:pt x="648291" y="1400838"/>
                  <a:pt x="700568" y="1453115"/>
                  <a:pt x="700568" y="1517602"/>
                </a:cubicBezTo>
                <a:lnTo>
                  <a:pt x="700568" y="1571674"/>
                </a:lnTo>
                <a:cubicBezTo>
                  <a:pt x="721537" y="1568378"/>
                  <a:pt x="746526" y="1559634"/>
                  <a:pt x="784162" y="1539180"/>
                </a:cubicBezTo>
                <a:cubicBezTo>
                  <a:pt x="831321" y="1421281"/>
                  <a:pt x="890271" y="1323747"/>
                  <a:pt x="1034964" y="1191915"/>
                </a:cubicBezTo>
                <a:cubicBezTo>
                  <a:pt x="1257900" y="851081"/>
                  <a:pt x="1628744" y="677449"/>
                  <a:pt x="1703770" y="169413"/>
                </a:cubicBezTo>
                <a:cubicBezTo>
                  <a:pt x="1715024" y="52855"/>
                  <a:pt x="1762452" y="3217"/>
                  <a:pt x="1821636" y="152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73" name="Rounded Rectangle 10">
            <a:extLst>
              <a:ext uri="{FF2B5EF4-FFF2-40B4-BE49-F238E27FC236}">
                <a16:creationId xmlns:a16="http://schemas.microsoft.com/office/drawing/2014/main" id="{B55467B8-5BFB-46FE-82D2-AA896BC192F1}"/>
              </a:ext>
            </a:extLst>
          </p:cNvPr>
          <p:cNvSpPr/>
          <p:nvPr/>
        </p:nvSpPr>
        <p:spPr>
          <a:xfrm>
            <a:off x="8534202" y="2515987"/>
            <a:ext cx="372169" cy="492524"/>
          </a:xfrm>
          <a:custGeom>
            <a:avLst/>
            <a:gdLst/>
            <a:ahLst/>
            <a:cxnLst/>
            <a:rect l="l" t="t" r="r" b="b"/>
            <a:pathLst>
              <a:path w="2448272" h="3240000">
                <a:moveTo>
                  <a:pt x="1358676" y="2676152"/>
                </a:moveTo>
                <a:cubicBezTo>
                  <a:pt x="1327753" y="2676152"/>
                  <a:pt x="1302685" y="2701220"/>
                  <a:pt x="1302685" y="2732143"/>
                </a:cubicBezTo>
                <a:lnTo>
                  <a:pt x="1302685" y="2956101"/>
                </a:lnTo>
                <a:cubicBezTo>
                  <a:pt x="1302685" y="2987024"/>
                  <a:pt x="1327753" y="3012092"/>
                  <a:pt x="1358676" y="3012092"/>
                </a:cubicBezTo>
                <a:lnTo>
                  <a:pt x="1582634" y="3012092"/>
                </a:lnTo>
                <a:cubicBezTo>
                  <a:pt x="1613557" y="3012092"/>
                  <a:pt x="1638625" y="2987024"/>
                  <a:pt x="1638625" y="2956101"/>
                </a:cubicBezTo>
                <a:lnTo>
                  <a:pt x="1638625" y="2732143"/>
                </a:lnTo>
                <a:cubicBezTo>
                  <a:pt x="1638625" y="2701220"/>
                  <a:pt x="1613557" y="2676152"/>
                  <a:pt x="1582634" y="2676152"/>
                </a:cubicBezTo>
                <a:close/>
                <a:moveTo>
                  <a:pt x="837062" y="2676152"/>
                </a:moveTo>
                <a:cubicBezTo>
                  <a:pt x="806139" y="2676152"/>
                  <a:pt x="781071" y="2701220"/>
                  <a:pt x="781071" y="2732143"/>
                </a:cubicBezTo>
                <a:lnTo>
                  <a:pt x="781071" y="2956101"/>
                </a:lnTo>
                <a:cubicBezTo>
                  <a:pt x="781071" y="2987024"/>
                  <a:pt x="806139" y="3012092"/>
                  <a:pt x="837062" y="3012092"/>
                </a:cubicBezTo>
                <a:lnTo>
                  <a:pt x="1061020" y="3012092"/>
                </a:lnTo>
                <a:cubicBezTo>
                  <a:pt x="1091943" y="3012092"/>
                  <a:pt x="1117011" y="2987024"/>
                  <a:pt x="1117011" y="2956101"/>
                </a:cubicBezTo>
                <a:lnTo>
                  <a:pt x="1117011" y="2732143"/>
                </a:lnTo>
                <a:cubicBezTo>
                  <a:pt x="1117011" y="2701220"/>
                  <a:pt x="1091943" y="2676152"/>
                  <a:pt x="1061020" y="2676152"/>
                </a:cubicBezTo>
                <a:close/>
                <a:moveTo>
                  <a:pt x="315448" y="2676152"/>
                </a:moveTo>
                <a:cubicBezTo>
                  <a:pt x="284525" y="2676152"/>
                  <a:pt x="259457" y="2701220"/>
                  <a:pt x="259457" y="2732143"/>
                </a:cubicBezTo>
                <a:lnTo>
                  <a:pt x="259457" y="2956101"/>
                </a:lnTo>
                <a:cubicBezTo>
                  <a:pt x="259457" y="2987024"/>
                  <a:pt x="284525" y="3012092"/>
                  <a:pt x="315448" y="3012092"/>
                </a:cubicBezTo>
                <a:lnTo>
                  <a:pt x="539406" y="3012092"/>
                </a:lnTo>
                <a:cubicBezTo>
                  <a:pt x="570329" y="3012092"/>
                  <a:pt x="595397" y="2987024"/>
                  <a:pt x="595397" y="2956101"/>
                </a:cubicBezTo>
                <a:lnTo>
                  <a:pt x="595397" y="2732143"/>
                </a:lnTo>
                <a:cubicBezTo>
                  <a:pt x="595397" y="2701220"/>
                  <a:pt x="570329" y="2676152"/>
                  <a:pt x="539406" y="2676152"/>
                </a:cubicBezTo>
                <a:close/>
                <a:moveTo>
                  <a:pt x="1880291" y="2179832"/>
                </a:moveTo>
                <a:cubicBezTo>
                  <a:pt x="1849368" y="2179832"/>
                  <a:pt x="1824300" y="2204900"/>
                  <a:pt x="1824300" y="2235823"/>
                </a:cubicBezTo>
                <a:lnTo>
                  <a:pt x="1824300" y="2956101"/>
                </a:lnTo>
                <a:cubicBezTo>
                  <a:pt x="1824300" y="2987024"/>
                  <a:pt x="1849368" y="3012092"/>
                  <a:pt x="1880291" y="3012092"/>
                </a:cubicBezTo>
                <a:lnTo>
                  <a:pt x="2104249" y="3012092"/>
                </a:lnTo>
                <a:cubicBezTo>
                  <a:pt x="2135172" y="3012092"/>
                  <a:pt x="2160240" y="2987024"/>
                  <a:pt x="2160240" y="2956101"/>
                </a:cubicBezTo>
                <a:lnTo>
                  <a:pt x="2160240" y="2235823"/>
                </a:lnTo>
                <a:cubicBezTo>
                  <a:pt x="2160240" y="2204900"/>
                  <a:pt x="2135172" y="2179832"/>
                  <a:pt x="2104249" y="2179832"/>
                </a:cubicBezTo>
                <a:close/>
                <a:moveTo>
                  <a:pt x="1358676" y="2179832"/>
                </a:moveTo>
                <a:cubicBezTo>
                  <a:pt x="1327753" y="2179832"/>
                  <a:pt x="1302685" y="2204900"/>
                  <a:pt x="1302685" y="2235823"/>
                </a:cubicBezTo>
                <a:lnTo>
                  <a:pt x="1302685" y="2459781"/>
                </a:lnTo>
                <a:cubicBezTo>
                  <a:pt x="1302685" y="2490704"/>
                  <a:pt x="1327753" y="2515772"/>
                  <a:pt x="1358676" y="2515772"/>
                </a:cubicBezTo>
                <a:lnTo>
                  <a:pt x="1582634" y="2515772"/>
                </a:lnTo>
                <a:cubicBezTo>
                  <a:pt x="1613557" y="2515772"/>
                  <a:pt x="1638625" y="2490704"/>
                  <a:pt x="1638625" y="2459781"/>
                </a:cubicBezTo>
                <a:lnTo>
                  <a:pt x="1638625" y="2235823"/>
                </a:lnTo>
                <a:cubicBezTo>
                  <a:pt x="1638625" y="2204900"/>
                  <a:pt x="1613557" y="2179832"/>
                  <a:pt x="1582634" y="2179832"/>
                </a:cubicBezTo>
                <a:close/>
                <a:moveTo>
                  <a:pt x="837062" y="2179832"/>
                </a:moveTo>
                <a:cubicBezTo>
                  <a:pt x="806139" y="2179832"/>
                  <a:pt x="781071" y="2204900"/>
                  <a:pt x="781071" y="2235823"/>
                </a:cubicBezTo>
                <a:lnTo>
                  <a:pt x="781071" y="2459781"/>
                </a:lnTo>
                <a:cubicBezTo>
                  <a:pt x="781071" y="2490704"/>
                  <a:pt x="806139" y="2515772"/>
                  <a:pt x="837062" y="2515772"/>
                </a:cubicBezTo>
                <a:lnTo>
                  <a:pt x="1061020" y="2515772"/>
                </a:lnTo>
                <a:cubicBezTo>
                  <a:pt x="1091943" y="2515772"/>
                  <a:pt x="1117011" y="2490704"/>
                  <a:pt x="1117011" y="2459781"/>
                </a:cubicBezTo>
                <a:lnTo>
                  <a:pt x="1117011" y="2235823"/>
                </a:lnTo>
                <a:cubicBezTo>
                  <a:pt x="1117011" y="2204900"/>
                  <a:pt x="1091943" y="2179832"/>
                  <a:pt x="1061020" y="2179832"/>
                </a:cubicBezTo>
                <a:close/>
                <a:moveTo>
                  <a:pt x="315448" y="2179832"/>
                </a:moveTo>
                <a:cubicBezTo>
                  <a:pt x="284525" y="2179832"/>
                  <a:pt x="259457" y="2204900"/>
                  <a:pt x="259457" y="2235823"/>
                </a:cubicBezTo>
                <a:lnTo>
                  <a:pt x="259457" y="2459781"/>
                </a:lnTo>
                <a:cubicBezTo>
                  <a:pt x="259457" y="2490704"/>
                  <a:pt x="284525" y="2515772"/>
                  <a:pt x="315448" y="2515772"/>
                </a:cubicBezTo>
                <a:lnTo>
                  <a:pt x="539406" y="2515772"/>
                </a:lnTo>
                <a:cubicBezTo>
                  <a:pt x="570329" y="2515772"/>
                  <a:pt x="595397" y="2490704"/>
                  <a:pt x="595397" y="2459781"/>
                </a:cubicBezTo>
                <a:lnTo>
                  <a:pt x="595397" y="2235823"/>
                </a:lnTo>
                <a:cubicBezTo>
                  <a:pt x="595397" y="2204900"/>
                  <a:pt x="570329" y="2179832"/>
                  <a:pt x="539406" y="2179832"/>
                </a:cubicBezTo>
                <a:close/>
                <a:moveTo>
                  <a:pt x="1880291" y="1683512"/>
                </a:moveTo>
                <a:cubicBezTo>
                  <a:pt x="1849368" y="1683512"/>
                  <a:pt x="1824300" y="1708580"/>
                  <a:pt x="1824300" y="1739503"/>
                </a:cubicBezTo>
                <a:lnTo>
                  <a:pt x="1824300" y="1963461"/>
                </a:lnTo>
                <a:cubicBezTo>
                  <a:pt x="1824300" y="1994384"/>
                  <a:pt x="1849368" y="2019452"/>
                  <a:pt x="1880291" y="2019452"/>
                </a:cubicBezTo>
                <a:lnTo>
                  <a:pt x="2104249" y="2019452"/>
                </a:lnTo>
                <a:cubicBezTo>
                  <a:pt x="2135172" y="2019452"/>
                  <a:pt x="2160240" y="1994384"/>
                  <a:pt x="2160240" y="1963461"/>
                </a:cubicBezTo>
                <a:lnTo>
                  <a:pt x="2160240" y="1739503"/>
                </a:lnTo>
                <a:cubicBezTo>
                  <a:pt x="2160240" y="1708580"/>
                  <a:pt x="2135172" y="1683512"/>
                  <a:pt x="2104249" y="1683512"/>
                </a:cubicBezTo>
                <a:close/>
                <a:moveTo>
                  <a:pt x="1358676" y="1683512"/>
                </a:moveTo>
                <a:cubicBezTo>
                  <a:pt x="1327753" y="1683512"/>
                  <a:pt x="1302685" y="1708580"/>
                  <a:pt x="1302685" y="1739503"/>
                </a:cubicBezTo>
                <a:lnTo>
                  <a:pt x="1302685" y="1963461"/>
                </a:lnTo>
                <a:cubicBezTo>
                  <a:pt x="1302685" y="1994384"/>
                  <a:pt x="1327753" y="2019452"/>
                  <a:pt x="1358676" y="2019452"/>
                </a:cubicBezTo>
                <a:lnTo>
                  <a:pt x="1582634" y="2019452"/>
                </a:lnTo>
                <a:cubicBezTo>
                  <a:pt x="1613557" y="2019452"/>
                  <a:pt x="1638625" y="1994384"/>
                  <a:pt x="1638625" y="1963461"/>
                </a:cubicBezTo>
                <a:lnTo>
                  <a:pt x="1638625" y="1739503"/>
                </a:lnTo>
                <a:cubicBezTo>
                  <a:pt x="1638625" y="1708580"/>
                  <a:pt x="1613557" y="1683512"/>
                  <a:pt x="1582634" y="1683512"/>
                </a:cubicBezTo>
                <a:close/>
                <a:moveTo>
                  <a:pt x="837062" y="1683512"/>
                </a:moveTo>
                <a:cubicBezTo>
                  <a:pt x="806139" y="1683512"/>
                  <a:pt x="781071" y="1708580"/>
                  <a:pt x="781071" y="1739503"/>
                </a:cubicBezTo>
                <a:lnTo>
                  <a:pt x="781071" y="1963461"/>
                </a:lnTo>
                <a:cubicBezTo>
                  <a:pt x="781071" y="1994384"/>
                  <a:pt x="806139" y="2019452"/>
                  <a:pt x="837062" y="2019452"/>
                </a:cubicBezTo>
                <a:lnTo>
                  <a:pt x="1061020" y="2019452"/>
                </a:lnTo>
                <a:cubicBezTo>
                  <a:pt x="1091943" y="2019452"/>
                  <a:pt x="1117011" y="1994384"/>
                  <a:pt x="1117011" y="1963461"/>
                </a:cubicBezTo>
                <a:lnTo>
                  <a:pt x="1117011" y="1739503"/>
                </a:lnTo>
                <a:cubicBezTo>
                  <a:pt x="1117011" y="1708580"/>
                  <a:pt x="1091943" y="1683512"/>
                  <a:pt x="1061020" y="1683512"/>
                </a:cubicBezTo>
                <a:close/>
                <a:moveTo>
                  <a:pt x="315448" y="1683512"/>
                </a:moveTo>
                <a:cubicBezTo>
                  <a:pt x="284525" y="1683512"/>
                  <a:pt x="259457" y="1708580"/>
                  <a:pt x="259457" y="1739503"/>
                </a:cubicBezTo>
                <a:lnTo>
                  <a:pt x="259457" y="1963461"/>
                </a:lnTo>
                <a:cubicBezTo>
                  <a:pt x="259457" y="1994384"/>
                  <a:pt x="284525" y="2019452"/>
                  <a:pt x="315448" y="2019452"/>
                </a:cubicBezTo>
                <a:lnTo>
                  <a:pt x="539406" y="2019452"/>
                </a:lnTo>
                <a:cubicBezTo>
                  <a:pt x="570329" y="2019452"/>
                  <a:pt x="595397" y="1994384"/>
                  <a:pt x="595397" y="1963461"/>
                </a:cubicBezTo>
                <a:lnTo>
                  <a:pt x="595397" y="1739503"/>
                </a:lnTo>
                <a:cubicBezTo>
                  <a:pt x="595397" y="1708580"/>
                  <a:pt x="570329" y="1683512"/>
                  <a:pt x="539406" y="1683512"/>
                </a:cubicBezTo>
                <a:close/>
                <a:moveTo>
                  <a:pt x="1880291" y="1187192"/>
                </a:moveTo>
                <a:cubicBezTo>
                  <a:pt x="1849368" y="1187192"/>
                  <a:pt x="1824300" y="1212260"/>
                  <a:pt x="1824300" y="1243183"/>
                </a:cubicBezTo>
                <a:lnTo>
                  <a:pt x="1824300" y="1467141"/>
                </a:lnTo>
                <a:cubicBezTo>
                  <a:pt x="1824300" y="1498064"/>
                  <a:pt x="1849368" y="1523132"/>
                  <a:pt x="1880291" y="1523132"/>
                </a:cubicBezTo>
                <a:lnTo>
                  <a:pt x="2104249" y="1523132"/>
                </a:lnTo>
                <a:cubicBezTo>
                  <a:pt x="2135172" y="1523132"/>
                  <a:pt x="2160240" y="1498064"/>
                  <a:pt x="2160240" y="1467141"/>
                </a:cubicBezTo>
                <a:lnTo>
                  <a:pt x="2160240" y="1243183"/>
                </a:lnTo>
                <a:cubicBezTo>
                  <a:pt x="2160240" y="1212260"/>
                  <a:pt x="2135172" y="1187192"/>
                  <a:pt x="2104249" y="1187192"/>
                </a:cubicBezTo>
                <a:close/>
                <a:moveTo>
                  <a:pt x="1358676" y="1187192"/>
                </a:moveTo>
                <a:cubicBezTo>
                  <a:pt x="1327753" y="1187192"/>
                  <a:pt x="1302685" y="1212260"/>
                  <a:pt x="1302685" y="1243183"/>
                </a:cubicBezTo>
                <a:lnTo>
                  <a:pt x="1302685" y="1467141"/>
                </a:lnTo>
                <a:cubicBezTo>
                  <a:pt x="1302685" y="1498064"/>
                  <a:pt x="1327753" y="1523132"/>
                  <a:pt x="1358676" y="1523132"/>
                </a:cubicBezTo>
                <a:lnTo>
                  <a:pt x="1582634" y="1523132"/>
                </a:lnTo>
                <a:cubicBezTo>
                  <a:pt x="1613557" y="1523132"/>
                  <a:pt x="1638625" y="1498064"/>
                  <a:pt x="1638625" y="1467141"/>
                </a:cubicBezTo>
                <a:lnTo>
                  <a:pt x="1638625" y="1243183"/>
                </a:lnTo>
                <a:cubicBezTo>
                  <a:pt x="1638625" y="1212260"/>
                  <a:pt x="1613557" y="1187192"/>
                  <a:pt x="1582634" y="1187192"/>
                </a:cubicBezTo>
                <a:close/>
                <a:moveTo>
                  <a:pt x="837062" y="1187192"/>
                </a:moveTo>
                <a:cubicBezTo>
                  <a:pt x="806139" y="1187192"/>
                  <a:pt x="781071" y="1212260"/>
                  <a:pt x="781071" y="1243183"/>
                </a:cubicBezTo>
                <a:lnTo>
                  <a:pt x="781071" y="1467141"/>
                </a:lnTo>
                <a:cubicBezTo>
                  <a:pt x="781071" y="1498064"/>
                  <a:pt x="806139" y="1523132"/>
                  <a:pt x="837062" y="1523132"/>
                </a:cubicBezTo>
                <a:lnTo>
                  <a:pt x="1061020" y="1523132"/>
                </a:lnTo>
                <a:cubicBezTo>
                  <a:pt x="1091943" y="1523132"/>
                  <a:pt x="1117011" y="1498064"/>
                  <a:pt x="1117011" y="1467141"/>
                </a:cubicBezTo>
                <a:lnTo>
                  <a:pt x="1117011" y="1243183"/>
                </a:lnTo>
                <a:cubicBezTo>
                  <a:pt x="1117011" y="1212260"/>
                  <a:pt x="1091943" y="1187192"/>
                  <a:pt x="1061020" y="1187192"/>
                </a:cubicBezTo>
                <a:close/>
                <a:moveTo>
                  <a:pt x="315448" y="1187192"/>
                </a:moveTo>
                <a:cubicBezTo>
                  <a:pt x="284525" y="1187192"/>
                  <a:pt x="259457" y="1212260"/>
                  <a:pt x="259457" y="1243183"/>
                </a:cubicBezTo>
                <a:lnTo>
                  <a:pt x="259457" y="1467141"/>
                </a:lnTo>
                <a:cubicBezTo>
                  <a:pt x="259457" y="1498064"/>
                  <a:pt x="284525" y="1523132"/>
                  <a:pt x="315448" y="1523132"/>
                </a:cubicBezTo>
                <a:lnTo>
                  <a:pt x="539406" y="1523132"/>
                </a:lnTo>
                <a:cubicBezTo>
                  <a:pt x="570329" y="1523132"/>
                  <a:pt x="595397" y="1498064"/>
                  <a:pt x="595397" y="1467141"/>
                </a:cubicBezTo>
                <a:lnTo>
                  <a:pt x="595397" y="1243183"/>
                </a:lnTo>
                <a:cubicBezTo>
                  <a:pt x="595397" y="1212260"/>
                  <a:pt x="570329" y="1187192"/>
                  <a:pt x="539406" y="1187192"/>
                </a:cubicBezTo>
                <a:close/>
                <a:moveTo>
                  <a:pt x="348041" y="163575"/>
                </a:moveTo>
                <a:cubicBezTo>
                  <a:pt x="275130" y="163575"/>
                  <a:pt x="216024" y="222681"/>
                  <a:pt x="216024" y="295592"/>
                </a:cubicBezTo>
                <a:lnTo>
                  <a:pt x="216024" y="823646"/>
                </a:lnTo>
                <a:cubicBezTo>
                  <a:pt x="216024" y="896557"/>
                  <a:pt x="275130" y="955663"/>
                  <a:pt x="348041" y="955663"/>
                </a:cubicBezTo>
                <a:lnTo>
                  <a:pt x="2100231" y="955663"/>
                </a:lnTo>
                <a:cubicBezTo>
                  <a:pt x="2173142" y="955663"/>
                  <a:pt x="2232248" y="896557"/>
                  <a:pt x="2232248" y="823646"/>
                </a:cubicBezTo>
                <a:lnTo>
                  <a:pt x="2232248" y="295592"/>
                </a:lnTo>
                <a:cubicBezTo>
                  <a:pt x="2232248" y="222681"/>
                  <a:pt x="2173142" y="163575"/>
                  <a:pt x="2100231" y="163575"/>
                </a:cubicBezTo>
                <a:close/>
                <a:moveTo>
                  <a:pt x="265172" y="0"/>
                </a:moveTo>
                <a:lnTo>
                  <a:pt x="2183100" y="0"/>
                </a:lnTo>
                <a:cubicBezTo>
                  <a:pt x="2329550" y="0"/>
                  <a:pt x="2448272" y="118722"/>
                  <a:pt x="2448272" y="265172"/>
                </a:cubicBezTo>
                <a:lnTo>
                  <a:pt x="2448272" y="2974828"/>
                </a:lnTo>
                <a:cubicBezTo>
                  <a:pt x="2448272" y="3121278"/>
                  <a:pt x="2329550" y="3240000"/>
                  <a:pt x="2183100" y="3240000"/>
                </a:cubicBezTo>
                <a:lnTo>
                  <a:pt x="265172" y="3240000"/>
                </a:lnTo>
                <a:cubicBezTo>
                  <a:pt x="118722" y="3240000"/>
                  <a:pt x="0" y="3121278"/>
                  <a:pt x="0" y="2974828"/>
                </a:cubicBezTo>
                <a:lnTo>
                  <a:pt x="0" y="265172"/>
                </a:lnTo>
                <a:cubicBezTo>
                  <a:pt x="0" y="118722"/>
                  <a:pt x="118722" y="0"/>
                  <a:pt x="265172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74" name="Rounded Rectangle 32">
            <a:extLst>
              <a:ext uri="{FF2B5EF4-FFF2-40B4-BE49-F238E27FC236}">
                <a16:creationId xmlns:a16="http://schemas.microsoft.com/office/drawing/2014/main" id="{A7C45BCB-0B8E-4E0E-842A-DD554B68B1C0}"/>
              </a:ext>
            </a:extLst>
          </p:cNvPr>
          <p:cNvSpPr/>
          <p:nvPr/>
        </p:nvSpPr>
        <p:spPr>
          <a:xfrm>
            <a:off x="10179594" y="3623455"/>
            <a:ext cx="491492" cy="491492"/>
          </a:xfrm>
          <a:custGeom>
            <a:avLst/>
            <a:gdLst/>
            <a:ahLst/>
            <a:cxnLst/>
            <a:rect l="l" t="t" r="r" b="b"/>
            <a:pathLst>
              <a:path w="3240000" h="3240000">
                <a:moveTo>
                  <a:pt x="2019696" y="2510955"/>
                </a:moveTo>
                <a:lnTo>
                  <a:pt x="2019696" y="2797359"/>
                </a:lnTo>
                <a:lnTo>
                  <a:pt x="2914589" y="2797359"/>
                </a:lnTo>
                <a:lnTo>
                  <a:pt x="2914589" y="2510955"/>
                </a:lnTo>
                <a:close/>
                <a:moveTo>
                  <a:pt x="2019696" y="2081348"/>
                </a:moveTo>
                <a:lnTo>
                  <a:pt x="2019696" y="2367752"/>
                </a:lnTo>
                <a:lnTo>
                  <a:pt x="2914589" y="2367752"/>
                </a:lnTo>
                <a:lnTo>
                  <a:pt x="2914589" y="2081348"/>
                </a:lnTo>
                <a:close/>
                <a:moveTo>
                  <a:pt x="580710" y="2021703"/>
                </a:moveTo>
                <a:lnTo>
                  <a:pt x="378191" y="2224222"/>
                </a:lnTo>
                <a:lnTo>
                  <a:pt x="593323" y="2439354"/>
                </a:lnTo>
                <a:lnTo>
                  <a:pt x="378191" y="2654485"/>
                </a:lnTo>
                <a:lnTo>
                  <a:pt x="580710" y="2857004"/>
                </a:lnTo>
                <a:lnTo>
                  <a:pt x="795842" y="2641872"/>
                </a:lnTo>
                <a:lnTo>
                  <a:pt x="1010973" y="2857004"/>
                </a:lnTo>
                <a:lnTo>
                  <a:pt x="1213492" y="2654485"/>
                </a:lnTo>
                <a:lnTo>
                  <a:pt x="998360" y="2439354"/>
                </a:lnTo>
                <a:lnTo>
                  <a:pt x="1213492" y="2224222"/>
                </a:lnTo>
                <a:lnTo>
                  <a:pt x="1010973" y="2021703"/>
                </a:lnTo>
                <a:lnTo>
                  <a:pt x="795842" y="2236835"/>
                </a:lnTo>
                <a:close/>
                <a:moveTo>
                  <a:pt x="1656000" y="1656001"/>
                </a:moveTo>
                <a:lnTo>
                  <a:pt x="3240000" y="1656001"/>
                </a:lnTo>
                <a:lnTo>
                  <a:pt x="3240000" y="2699989"/>
                </a:lnTo>
                <a:cubicBezTo>
                  <a:pt x="3240000" y="2998229"/>
                  <a:pt x="2998229" y="3240000"/>
                  <a:pt x="2699989" y="3240000"/>
                </a:cubicBezTo>
                <a:lnTo>
                  <a:pt x="1656000" y="3240000"/>
                </a:lnTo>
                <a:close/>
                <a:moveTo>
                  <a:pt x="0" y="1656001"/>
                </a:moveTo>
                <a:lnTo>
                  <a:pt x="1584000" y="1656001"/>
                </a:lnTo>
                <a:lnTo>
                  <a:pt x="1584000" y="3240000"/>
                </a:lnTo>
                <a:lnTo>
                  <a:pt x="540011" y="3240000"/>
                </a:lnTo>
                <a:cubicBezTo>
                  <a:pt x="241771" y="3240000"/>
                  <a:pt x="0" y="2998229"/>
                  <a:pt x="0" y="2699989"/>
                </a:cubicBezTo>
                <a:close/>
                <a:moveTo>
                  <a:pt x="2467143" y="957859"/>
                </a:moveTo>
                <a:cubicBezTo>
                  <a:pt x="2388055" y="957859"/>
                  <a:pt x="2323941" y="1021973"/>
                  <a:pt x="2323941" y="1101061"/>
                </a:cubicBezTo>
                <a:cubicBezTo>
                  <a:pt x="2323941" y="1180149"/>
                  <a:pt x="2388055" y="1244263"/>
                  <a:pt x="2467143" y="1244263"/>
                </a:cubicBezTo>
                <a:cubicBezTo>
                  <a:pt x="2546231" y="1244263"/>
                  <a:pt x="2610345" y="1180149"/>
                  <a:pt x="2610345" y="1101061"/>
                </a:cubicBezTo>
                <a:cubicBezTo>
                  <a:pt x="2610345" y="1021973"/>
                  <a:pt x="2546231" y="957859"/>
                  <a:pt x="2467143" y="957859"/>
                </a:cubicBezTo>
                <a:close/>
                <a:moveTo>
                  <a:pt x="2019696" y="635775"/>
                </a:moveTo>
                <a:lnTo>
                  <a:pt x="2019696" y="922180"/>
                </a:lnTo>
                <a:lnTo>
                  <a:pt x="2914589" y="922180"/>
                </a:lnTo>
                <a:lnTo>
                  <a:pt x="2914589" y="635775"/>
                </a:lnTo>
                <a:close/>
                <a:moveTo>
                  <a:pt x="652639" y="331531"/>
                </a:moveTo>
                <a:lnTo>
                  <a:pt x="652639" y="635775"/>
                </a:lnTo>
                <a:lnTo>
                  <a:pt x="348395" y="635775"/>
                </a:lnTo>
                <a:lnTo>
                  <a:pt x="348395" y="922180"/>
                </a:lnTo>
                <a:lnTo>
                  <a:pt x="652639" y="922180"/>
                </a:lnTo>
                <a:lnTo>
                  <a:pt x="652639" y="1226424"/>
                </a:lnTo>
                <a:lnTo>
                  <a:pt x="939044" y="1226424"/>
                </a:lnTo>
                <a:lnTo>
                  <a:pt x="939044" y="922180"/>
                </a:lnTo>
                <a:lnTo>
                  <a:pt x="1243288" y="922180"/>
                </a:lnTo>
                <a:lnTo>
                  <a:pt x="1243288" y="635775"/>
                </a:lnTo>
                <a:lnTo>
                  <a:pt x="939044" y="635775"/>
                </a:lnTo>
                <a:lnTo>
                  <a:pt x="939044" y="331531"/>
                </a:lnTo>
                <a:close/>
                <a:moveTo>
                  <a:pt x="2467143" y="313692"/>
                </a:moveTo>
                <a:cubicBezTo>
                  <a:pt x="2388055" y="313692"/>
                  <a:pt x="2323941" y="377806"/>
                  <a:pt x="2323941" y="456894"/>
                </a:cubicBezTo>
                <a:cubicBezTo>
                  <a:pt x="2323941" y="535982"/>
                  <a:pt x="2388055" y="600096"/>
                  <a:pt x="2467143" y="600096"/>
                </a:cubicBezTo>
                <a:cubicBezTo>
                  <a:pt x="2546231" y="600096"/>
                  <a:pt x="2610345" y="535982"/>
                  <a:pt x="2610345" y="456894"/>
                </a:cubicBezTo>
                <a:cubicBezTo>
                  <a:pt x="2610345" y="377806"/>
                  <a:pt x="2546231" y="313692"/>
                  <a:pt x="2467143" y="313692"/>
                </a:cubicBezTo>
                <a:close/>
                <a:moveTo>
                  <a:pt x="540011" y="0"/>
                </a:moveTo>
                <a:lnTo>
                  <a:pt x="2699989" y="0"/>
                </a:lnTo>
                <a:cubicBezTo>
                  <a:pt x="2998229" y="0"/>
                  <a:pt x="3240000" y="241771"/>
                  <a:pt x="3240000" y="540011"/>
                </a:cubicBezTo>
                <a:lnTo>
                  <a:pt x="3240000" y="1584001"/>
                </a:lnTo>
                <a:lnTo>
                  <a:pt x="1656000" y="1584001"/>
                </a:lnTo>
                <a:lnTo>
                  <a:pt x="1656000" y="1"/>
                </a:lnTo>
                <a:lnTo>
                  <a:pt x="1584000" y="1"/>
                </a:lnTo>
                <a:lnTo>
                  <a:pt x="1584000" y="1584001"/>
                </a:lnTo>
                <a:lnTo>
                  <a:pt x="0" y="1584001"/>
                </a:lnTo>
                <a:lnTo>
                  <a:pt x="0" y="540011"/>
                </a:lnTo>
                <a:cubicBezTo>
                  <a:pt x="0" y="241771"/>
                  <a:pt x="241771" y="0"/>
                  <a:pt x="540011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75" name="Trapezoid 13">
            <a:extLst>
              <a:ext uri="{FF2B5EF4-FFF2-40B4-BE49-F238E27FC236}">
                <a16:creationId xmlns:a16="http://schemas.microsoft.com/office/drawing/2014/main" id="{EAB635DE-58EF-4585-A0F5-0790A1957A5B}"/>
              </a:ext>
            </a:extLst>
          </p:cNvPr>
          <p:cNvSpPr/>
          <p:nvPr/>
        </p:nvSpPr>
        <p:spPr>
          <a:xfrm>
            <a:off x="5324216" y="2538243"/>
            <a:ext cx="529844" cy="448015"/>
          </a:xfrm>
          <a:custGeom>
            <a:avLst/>
            <a:gdLst/>
            <a:ahLst/>
            <a:cxnLst/>
            <a:rect l="l" t="t" r="r" b="b"/>
            <a:pathLst>
              <a:path w="2736304" h="2313707">
                <a:moveTo>
                  <a:pt x="1046195" y="1945901"/>
                </a:moveTo>
                <a:lnTo>
                  <a:pt x="998316" y="2093032"/>
                </a:lnTo>
                <a:lnTo>
                  <a:pt x="1737988" y="2093032"/>
                </a:lnTo>
                <a:lnTo>
                  <a:pt x="1690109" y="1945901"/>
                </a:lnTo>
                <a:close/>
                <a:moveTo>
                  <a:pt x="396044" y="89541"/>
                </a:moveTo>
                <a:lnTo>
                  <a:pt x="396044" y="1241668"/>
                </a:lnTo>
                <a:lnTo>
                  <a:pt x="2340260" y="1241668"/>
                </a:lnTo>
                <a:lnTo>
                  <a:pt x="2340260" y="89541"/>
                </a:lnTo>
                <a:close/>
                <a:moveTo>
                  <a:pt x="252028" y="0"/>
                </a:moveTo>
                <a:lnTo>
                  <a:pt x="2484276" y="0"/>
                </a:lnTo>
                <a:lnTo>
                  <a:pt x="2484276" y="1331208"/>
                </a:lnTo>
                <a:lnTo>
                  <a:pt x="2484679" y="1331208"/>
                </a:lnTo>
                <a:lnTo>
                  <a:pt x="2736304" y="2195304"/>
                </a:lnTo>
                <a:lnTo>
                  <a:pt x="2736304" y="2313707"/>
                </a:lnTo>
                <a:lnTo>
                  <a:pt x="0" y="2313707"/>
                </a:lnTo>
                <a:lnTo>
                  <a:pt x="0" y="2195304"/>
                </a:lnTo>
                <a:lnTo>
                  <a:pt x="251625" y="1331208"/>
                </a:lnTo>
                <a:lnTo>
                  <a:pt x="252028" y="1331208"/>
                </a:ln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76" name="Rounded Rectangle 7">
            <a:extLst>
              <a:ext uri="{FF2B5EF4-FFF2-40B4-BE49-F238E27FC236}">
                <a16:creationId xmlns:a16="http://schemas.microsoft.com/office/drawing/2014/main" id="{890A206E-8EB0-46CB-87E5-BB62DA827BE4}"/>
              </a:ext>
            </a:extLst>
          </p:cNvPr>
          <p:cNvSpPr/>
          <p:nvPr/>
        </p:nvSpPr>
        <p:spPr>
          <a:xfrm>
            <a:off x="7858216" y="2527504"/>
            <a:ext cx="271294" cy="469495"/>
          </a:xfrm>
          <a:custGeom>
            <a:avLst/>
            <a:gdLst/>
            <a:ahLst/>
            <a:cxnLst/>
            <a:rect l="l" t="t" r="r" b="b"/>
            <a:pathLst>
              <a:path w="1872208" h="3240000">
                <a:moveTo>
                  <a:pt x="936104" y="2852499"/>
                </a:moveTo>
                <a:cubicBezTo>
                  <a:pt x="861605" y="2852499"/>
                  <a:pt x="801211" y="2912893"/>
                  <a:pt x="801211" y="2987392"/>
                </a:cubicBezTo>
                <a:cubicBezTo>
                  <a:pt x="801211" y="3061891"/>
                  <a:pt x="861605" y="3122285"/>
                  <a:pt x="936104" y="3122285"/>
                </a:cubicBezTo>
                <a:cubicBezTo>
                  <a:pt x="1010603" y="3122285"/>
                  <a:pt x="1070997" y="3061891"/>
                  <a:pt x="1070997" y="2987392"/>
                </a:cubicBezTo>
                <a:cubicBezTo>
                  <a:pt x="1070997" y="2912893"/>
                  <a:pt x="1010603" y="2852499"/>
                  <a:pt x="936104" y="2852499"/>
                </a:cubicBezTo>
                <a:close/>
                <a:moveTo>
                  <a:pt x="144016" y="323096"/>
                </a:moveTo>
                <a:lnTo>
                  <a:pt x="144016" y="2699360"/>
                </a:lnTo>
                <a:lnTo>
                  <a:pt x="1728192" y="2699360"/>
                </a:lnTo>
                <a:lnTo>
                  <a:pt x="1728192" y="323096"/>
                </a:lnTo>
                <a:close/>
                <a:moveTo>
                  <a:pt x="720104" y="107072"/>
                </a:moveTo>
                <a:cubicBezTo>
                  <a:pt x="690281" y="107072"/>
                  <a:pt x="666104" y="131249"/>
                  <a:pt x="666104" y="161072"/>
                </a:cubicBezTo>
                <a:cubicBezTo>
                  <a:pt x="666104" y="190895"/>
                  <a:pt x="690281" y="215072"/>
                  <a:pt x="720104" y="215072"/>
                </a:cubicBezTo>
                <a:lnTo>
                  <a:pt x="1152104" y="215072"/>
                </a:lnTo>
                <a:cubicBezTo>
                  <a:pt x="1181927" y="215072"/>
                  <a:pt x="1206104" y="190895"/>
                  <a:pt x="1206104" y="161072"/>
                </a:cubicBezTo>
                <a:cubicBezTo>
                  <a:pt x="1206104" y="131249"/>
                  <a:pt x="1181927" y="107072"/>
                  <a:pt x="1152104" y="107072"/>
                </a:cubicBezTo>
                <a:close/>
                <a:moveTo>
                  <a:pt x="312041" y="0"/>
                </a:moveTo>
                <a:lnTo>
                  <a:pt x="1560167" y="0"/>
                </a:lnTo>
                <a:cubicBezTo>
                  <a:pt x="1732502" y="0"/>
                  <a:pt x="1872208" y="139706"/>
                  <a:pt x="1872208" y="312041"/>
                </a:cubicBezTo>
                <a:lnTo>
                  <a:pt x="1872208" y="2927959"/>
                </a:lnTo>
                <a:cubicBezTo>
                  <a:pt x="1872208" y="3100294"/>
                  <a:pt x="1732502" y="3240000"/>
                  <a:pt x="1560167" y="3240000"/>
                </a:cubicBezTo>
                <a:lnTo>
                  <a:pt x="312041" y="3240000"/>
                </a:lnTo>
                <a:cubicBezTo>
                  <a:pt x="139706" y="3240000"/>
                  <a:pt x="0" y="3100294"/>
                  <a:pt x="0" y="2927959"/>
                </a:cubicBezTo>
                <a:lnTo>
                  <a:pt x="0" y="312041"/>
                </a:lnTo>
                <a:cubicBezTo>
                  <a:pt x="0" y="139706"/>
                  <a:pt x="139706" y="0"/>
                  <a:pt x="312041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77" name="Rectangle 18">
            <a:extLst>
              <a:ext uri="{FF2B5EF4-FFF2-40B4-BE49-F238E27FC236}">
                <a16:creationId xmlns:a16="http://schemas.microsoft.com/office/drawing/2014/main" id="{D8BFBE69-EC90-491A-A905-789398F4B3A8}"/>
              </a:ext>
            </a:extLst>
          </p:cNvPr>
          <p:cNvSpPr/>
          <p:nvPr/>
        </p:nvSpPr>
        <p:spPr>
          <a:xfrm>
            <a:off x="6258752" y="2567175"/>
            <a:ext cx="491054" cy="390153"/>
          </a:xfrm>
          <a:custGeom>
            <a:avLst/>
            <a:gdLst/>
            <a:ahLst/>
            <a:cxnLst/>
            <a:rect l="l" t="t" r="r" b="b"/>
            <a:pathLst>
              <a:path w="3240000" h="2574247">
                <a:moveTo>
                  <a:pt x="2393400" y="1814089"/>
                </a:moveTo>
                <a:cubicBezTo>
                  <a:pt x="2363577" y="1814089"/>
                  <a:pt x="2339400" y="1838266"/>
                  <a:pt x="2339400" y="1868089"/>
                </a:cubicBezTo>
                <a:cubicBezTo>
                  <a:pt x="2339400" y="1897912"/>
                  <a:pt x="2363577" y="1922089"/>
                  <a:pt x="2393400" y="1922089"/>
                </a:cubicBezTo>
                <a:lnTo>
                  <a:pt x="2573400" y="1922089"/>
                </a:lnTo>
                <a:cubicBezTo>
                  <a:pt x="2603223" y="1922089"/>
                  <a:pt x="2627400" y="1897912"/>
                  <a:pt x="2627400" y="1868089"/>
                </a:cubicBezTo>
                <a:cubicBezTo>
                  <a:pt x="2627400" y="1838266"/>
                  <a:pt x="2603223" y="1814089"/>
                  <a:pt x="2573400" y="1814089"/>
                </a:cubicBezTo>
                <a:close/>
                <a:moveTo>
                  <a:pt x="173344" y="1814089"/>
                </a:moveTo>
                <a:cubicBezTo>
                  <a:pt x="143521" y="1814089"/>
                  <a:pt x="119344" y="1838266"/>
                  <a:pt x="119344" y="1868089"/>
                </a:cubicBezTo>
                <a:cubicBezTo>
                  <a:pt x="119344" y="1897912"/>
                  <a:pt x="143521" y="1922089"/>
                  <a:pt x="173344" y="1922089"/>
                </a:cubicBezTo>
                <a:lnTo>
                  <a:pt x="353344" y="1922089"/>
                </a:lnTo>
                <a:cubicBezTo>
                  <a:pt x="383167" y="1922089"/>
                  <a:pt x="407344" y="1897912"/>
                  <a:pt x="407344" y="1868089"/>
                </a:cubicBezTo>
                <a:cubicBezTo>
                  <a:pt x="407344" y="1838266"/>
                  <a:pt x="383167" y="1814089"/>
                  <a:pt x="353344" y="1814089"/>
                </a:cubicBezTo>
                <a:close/>
                <a:moveTo>
                  <a:pt x="2933496" y="1796081"/>
                </a:moveTo>
                <a:cubicBezTo>
                  <a:pt x="2893727" y="1796081"/>
                  <a:pt x="2861488" y="1828320"/>
                  <a:pt x="2861488" y="1868089"/>
                </a:cubicBezTo>
                <a:cubicBezTo>
                  <a:pt x="2861488" y="1907858"/>
                  <a:pt x="2893727" y="1940097"/>
                  <a:pt x="2933496" y="1940097"/>
                </a:cubicBezTo>
                <a:cubicBezTo>
                  <a:pt x="2973265" y="1940097"/>
                  <a:pt x="3005504" y="1907858"/>
                  <a:pt x="3005504" y="1868089"/>
                </a:cubicBezTo>
                <a:cubicBezTo>
                  <a:pt x="3005504" y="1828320"/>
                  <a:pt x="2973265" y="1796081"/>
                  <a:pt x="2933496" y="1796081"/>
                </a:cubicBezTo>
                <a:close/>
                <a:moveTo>
                  <a:pt x="119344" y="122856"/>
                </a:moveTo>
                <a:lnTo>
                  <a:pt x="119344" y="1728192"/>
                </a:lnTo>
                <a:lnTo>
                  <a:pt x="3120656" y="1728192"/>
                </a:lnTo>
                <a:lnTo>
                  <a:pt x="3120656" y="122856"/>
                </a:lnTo>
                <a:close/>
                <a:moveTo>
                  <a:pt x="0" y="0"/>
                </a:moveTo>
                <a:lnTo>
                  <a:pt x="3240000" y="0"/>
                </a:lnTo>
                <a:lnTo>
                  <a:pt x="3240000" y="2016224"/>
                </a:lnTo>
                <a:lnTo>
                  <a:pt x="1812079" y="2016224"/>
                </a:lnTo>
                <a:lnTo>
                  <a:pt x="1857107" y="2320159"/>
                </a:lnTo>
                <a:lnTo>
                  <a:pt x="2357140" y="2320159"/>
                </a:lnTo>
                <a:cubicBezTo>
                  <a:pt x="2427304" y="2320159"/>
                  <a:pt x="2484184" y="2377039"/>
                  <a:pt x="2484184" y="2447203"/>
                </a:cubicBezTo>
                <a:lnTo>
                  <a:pt x="2484184" y="2574247"/>
                </a:lnTo>
                <a:lnTo>
                  <a:pt x="755992" y="2574247"/>
                </a:lnTo>
                <a:lnTo>
                  <a:pt x="755992" y="2447203"/>
                </a:lnTo>
                <a:cubicBezTo>
                  <a:pt x="755992" y="2377039"/>
                  <a:pt x="812872" y="2320159"/>
                  <a:pt x="883036" y="2320159"/>
                </a:cubicBezTo>
                <a:lnTo>
                  <a:pt x="1382894" y="2320159"/>
                </a:lnTo>
                <a:lnTo>
                  <a:pt x="1427922" y="2016224"/>
                </a:lnTo>
                <a:lnTo>
                  <a:pt x="0" y="2016224"/>
                </a:ln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78" name="Rounded Rectangle 25">
            <a:extLst>
              <a:ext uri="{FF2B5EF4-FFF2-40B4-BE49-F238E27FC236}">
                <a16:creationId xmlns:a16="http://schemas.microsoft.com/office/drawing/2014/main" id="{4572E89B-D1A8-4A73-807F-C57BE0137D47}"/>
              </a:ext>
            </a:extLst>
          </p:cNvPr>
          <p:cNvSpPr/>
          <p:nvPr/>
        </p:nvSpPr>
        <p:spPr>
          <a:xfrm>
            <a:off x="7154498" y="2552022"/>
            <a:ext cx="299026" cy="420457"/>
          </a:xfrm>
          <a:custGeom>
            <a:avLst/>
            <a:gdLst/>
            <a:ahLst/>
            <a:cxnLst/>
            <a:rect l="l" t="t" r="r" b="b"/>
            <a:pathLst>
              <a:path w="2304256" h="3240000">
                <a:moveTo>
                  <a:pt x="954128" y="3024336"/>
                </a:moveTo>
                <a:cubicBezTo>
                  <a:pt x="924305" y="3024336"/>
                  <a:pt x="900128" y="3048513"/>
                  <a:pt x="900128" y="3078336"/>
                </a:cubicBezTo>
                <a:cubicBezTo>
                  <a:pt x="900128" y="3108159"/>
                  <a:pt x="924305" y="3132336"/>
                  <a:pt x="954128" y="3132336"/>
                </a:cubicBezTo>
                <a:lnTo>
                  <a:pt x="1350128" y="3132336"/>
                </a:lnTo>
                <a:cubicBezTo>
                  <a:pt x="1379951" y="3132336"/>
                  <a:pt x="1404128" y="3108159"/>
                  <a:pt x="1404128" y="3078336"/>
                </a:cubicBezTo>
                <a:cubicBezTo>
                  <a:pt x="1404128" y="3048513"/>
                  <a:pt x="1379951" y="3024336"/>
                  <a:pt x="1350128" y="3024336"/>
                </a:cubicBezTo>
                <a:close/>
                <a:moveTo>
                  <a:pt x="131531" y="224650"/>
                </a:moveTo>
                <a:lnTo>
                  <a:pt x="131531" y="2888946"/>
                </a:lnTo>
                <a:lnTo>
                  <a:pt x="2172725" y="2888946"/>
                </a:lnTo>
                <a:lnTo>
                  <a:pt x="2172725" y="224650"/>
                </a:lnTo>
                <a:close/>
                <a:moveTo>
                  <a:pt x="936128" y="73520"/>
                </a:moveTo>
                <a:cubicBezTo>
                  <a:pt x="916246" y="73520"/>
                  <a:pt x="900128" y="89638"/>
                  <a:pt x="900128" y="109520"/>
                </a:cubicBezTo>
                <a:cubicBezTo>
                  <a:pt x="900128" y="129402"/>
                  <a:pt x="916246" y="145520"/>
                  <a:pt x="936128" y="145520"/>
                </a:cubicBezTo>
                <a:lnTo>
                  <a:pt x="1368128" y="145520"/>
                </a:lnTo>
                <a:cubicBezTo>
                  <a:pt x="1388010" y="145520"/>
                  <a:pt x="1404128" y="129402"/>
                  <a:pt x="1404128" y="109520"/>
                </a:cubicBezTo>
                <a:cubicBezTo>
                  <a:pt x="1404128" y="89638"/>
                  <a:pt x="1388010" y="73520"/>
                  <a:pt x="1368128" y="73520"/>
                </a:cubicBezTo>
                <a:close/>
                <a:moveTo>
                  <a:pt x="155330" y="0"/>
                </a:moveTo>
                <a:lnTo>
                  <a:pt x="2148926" y="0"/>
                </a:lnTo>
                <a:cubicBezTo>
                  <a:pt x="2234712" y="0"/>
                  <a:pt x="2304256" y="69544"/>
                  <a:pt x="2304256" y="155330"/>
                </a:cubicBezTo>
                <a:lnTo>
                  <a:pt x="2304256" y="3084670"/>
                </a:lnTo>
                <a:cubicBezTo>
                  <a:pt x="2304256" y="3170456"/>
                  <a:pt x="2234712" y="3240000"/>
                  <a:pt x="2148926" y="3240000"/>
                </a:cubicBezTo>
                <a:lnTo>
                  <a:pt x="155330" y="3240000"/>
                </a:lnTo>
                <a:cubicBezTo>
                  <a:pt x="69544" y="3240000"/>
                  <a:pt x="0" y="3170456"/>
                  <a:pt x="0" y="3084670"/>
                </a:cubicBezTo>
                <a:lnTo>
                  <a:pt x="0" y="155330"/>
                </a:lnTo>
                <a:cubicBezTo>
                  <a:pt x="0" y="69544"/>
                  <a:pt x="69544" y="0"/>
                  <a:pt x="155330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79" name="Chord 14">
            <a:extLst>
              <a:ext uri="{FF2B5EF4-FFF2-40B4-BE49-F238E27FC236}">
                <a16:creationId xmlns:a16="http://schemas.microsoft.com/office/drawing/2014/main" id="{55CB0732-5078-415F-A13A-7992B69C1679}"/>
              </a:ext>
            </a:extLst>
          </p:cNvPr>
          <p:cNvSpPr/>
          <p:nvPr/>
        </p:nvSpPr>
        <p:spPr>
          <a:xfrm>
            <a:off x="5919945" y="5535338"/>
            <a:ext cx="512639" cy="646909"/>
          </a:xfrm>
          <a:custGeom>
            <a:avLst/>
            <a:gdLst/>
            <a:ahLst/>
            <a:cxnLst/>
            <a:rect l="l" t="t" r="r" b="b"/>
            <a:pathLst>
              <a:path w="2120980" h="2676504">
                <a:moveTo>
                  <a:pt x="824057" y="2198115"/>
                </a:moveTo>
                <a:lnTo>
                  <a:pt x="824057" y="2229022"/>
                </a:lnTo>
                <a:lnTo>
                  <a:pt x="751177" y="2229022"/>
                </a:lnTo>
                <a:lnTo>
                  <a:pt x="751177" y="2510330"/>
                </a:lnTo>
                <a:lnTo>
                  <a:pt x="824057" y="2510330"/>
                </a:lnTo>
                <a:lnTo>
                  <a:pt x="824057" y="2541237"/>
                </a:lnTo>
                <a:lnTo>
                  <a:pt x="1298129" y="2541237"/>
                </a:lnTo>
                <a:lnTo>
                  <a:pt x="1298129" y="2510330"/>
                </a:lnTo>
                <a:lnTo>
                  <a:pt x="1371008" y="2510330"/>
                </a:lnTo>
                <a:lnTo>
                  <a:pt x="1371008" y="2229022"/>
                </a:lnTo>
                <a:lnTo>
                  <a:pt x="1298129" y="2229022"/>
                </a:lnTo>
                <a:lnTo>
                  <a:pt x="1298129" y="2198115"/>
                </a:lnTo>
                <a:close/>
                <a:moveTo>
                  <a:pt x="1933495" y="134375"/>
                </a:moveTo>
                <a:cubicBezTo>
                  <a:pt x="1872496" y="128267"/>
                  <a:pt x="1778964" y="206162"/>
                  <a:pt x="1655092" y="316398"/>
                </a:cubicBezTo>
                <a:lnTo>
                  <a:pt x="1655092" y="762581"/>
                </a:lnTo>
                <a:lnTo>
                  <a:pt x="1651862" y="762581"/>
                </a:lnTo>
                <a:cubicBezTo>
                  <a:pt x="1647824" y="843406"/>
                  <a:pt x="1633793" y="920606"/>
                  <a:pt x="1611266" y="992211"/>
                </a:cubicBezTo>
                <a:cubicBezTo>
                  <a:pt x="1739269" y="1047184"/>
                  <a:pt x="1828260" y="986425"/>
                  <a:pt x="1895778" y="900656"/>
                </a:cubicBezTo>
                <a:cubicBezTo>
                  <a:pt x="1964561" y="813279"/>
                  <a:pt x="2016746" y="624382"/>
                  <a:pt x="2016490" y="465292"/>
                </a:cubicBezTo>
                <a:cubicBezTo>
                  <a:pt x="2023696" y="232949"/>
                  <a:pt x="1995287" y="140561"/>
                  <a:pt x="1933495" y="134375"/>
                </a:cubicBezTo>
                <a:close/>
                <a:moveTo>
                  <a:pt x="187485" y="134375"/>
                </a:moveTo>
                <a:cubicBezTo>
                  <a:pt x="125693" y="140561"/>
                  <a:pt x="97284" y="232949"/>
                  <a:pt x="104490" y="465292"/>
                </a:cubicBezTo>
                <a:cubicBezTo>
                  <a:pt x="104234" y="624382"/>
                  <a:pt x="156419" y="813279"/>
                  <a:pt x="225202" y="900656"/>
                </a:cubicBezTo>
                <a:cubicBezTo>
                  <a:pt x="292944" y="986710"/>
                  <a:pt x="382303" y="1047587"/>
                  <a:pt x="511026" y="991745"/>
                </a:cubicBezTo>
                <a:cubicBezTo>
                  <a:pt x="488627" y="920189"/>
                  <a:pt x="474740" y="843131"/>
                  <a:pt x="470841" y="762581"/>
                </a:cubicBezTo>
                <a:lnTo>
                  <a:pt x="467092" y="762581"/>
                </a:lnTo>
                <a:lnTo>
                  <a:pt x="467092" y="317447"/>
                </a:lnTo>
                <a:cubicBezTo>
                  <a:pt x="342616" y="206663"/>
                  <a:pt x="248680" y="128248"/>
                  <a:pt x="187485" y="134375"/>
                </a:cubicBezTo>
                <a:close/>
                <a:moveTo>
                  <a:pt x="171293" y="338"/>
                </a:moveTo>
                <a:cubicBezTo>
                  <a:pt x="267101" y="7324"/>
                  <a:pt x="383647" y="121035"/>
                  <a:pt x="467092" y="183917"/>
                </a:cubicBezTo>
                <a:lnTo>
                  <a:pt x="467092" y="127304"/>
                </a:lnTo>
                <a:cubicBezTo>
                  <a:pt x="446033" y="120339"/>
                  <a:pt x="431092" y="100383"/>
                  <a:pt x="431092" y="76938"/>
                </a:cubicBezTo>
                <a:cubicBezTo>
                  <a:pt x="431092" y="47115"/>
                  <a:pt x="455269" y="22938"/>
                  <a:pt x="485092" y="22938"/>
                </a:cubicBezTo>
                <a:lnTo>
                  <a:pt x="1637092" y="22938"/>
                </a:lnTo>
                <a:cubicBezTo>
                  <a:pt x="1666915" y="22938"/>
                  <a:pt x="1691092" y="47115"/>
                  <a:pt x="1691092" y="76938"/>
                </a:cubicBezTo>
                <a:cubicBezTo>
                  <a:pt x="1691092" y="100383"/>
                  <a:pt x="1676151" y="120339"/>
                  <a:pt x="1655092" y="127304"/>
                </a:cubicBezTo>
                <a:lnTo>
                  <a:pt x="1655092" y="182958"/>
                </a:lnTo>
                <a:cubicBezTo>
                  <a:pt x="1738474" y="119924"/>
                  <a:pt x="1854348" y="7289"/>
                  <a:pt x="1949687" y="338"/>
                </a:cubicBezTo>
                <a:cubicBezTo>
                  <a:pt x="2046947" y="-6754"/>
                  <a:pt x="2122836" y="96139"/>
                  <a:pt x="2120946" y="473736"/>
                </a:cubicBezTo>
                <a:cubicBezTo>
                  <a:pt x="2117166" y="673942"/>
                  <a:pt x="2058714" y="872497"/>
                  <a:pt x="1966316" y="974360"/>
                </a:cubicBezTo>
                <a:cubicBezTo>
                  <a:pt x="1875288" y="1074712"/>
                  <a:pt x="1740706" y="1159472"/>
                  <a:pt x="1574365" y="1087619"/>
                </a:cubicBezTo>
                <a:cubicBezTo>
                  <a:pt x="1498402" y="1256706"/>
                  <a:pt x="1371540" y="1383225"/>
                  <a:pt x="1220432" y="1434843"/>
                </a:cubicBezTo>
                <a:lnTo>
                  <a:pt x="1220432" y="1524098"/>
                </a:lnTo>
                <a:cubicBezTo>
                  <a:pt x="1242816" y="1529237"/>
                  <a:pt x="1259092" y="1549488"/>
                  <a:pt x="1259092" y="1573540"/>
                </a:cubicBezTo>
                <a:lnTo>
                  <a:pt x="1259092" y="1782216"/>
                </a:lnTo>
                <a:cubicBezTo>
                  <a:pt x="1259092" y="1806269"/>
                  <a:pt x="1242816" y="1826519"/>
                  <a:pt x="1220432" y="1831659"/>
                </a:cubicBezTo>
                <a:lnTo>
                  <a:pt x="1220432" y="1899972"/>
                </a:lnTo>
                <a:cubicBezTo>
                  <a:pt x="1220432" y="1908643"/>
                  <a:pt x="1218317" y="1916820"/>
                  <a:pt x="1214011" y="1923722"/>
                </a:cubicBezTo>
                <a:cubicBezTo>
                  <a:pt x="1480406" y="1939701"/>
                  <a:pt x="1673079" y="1996147"/>
                  <a:pt x="1682229" y="2062848"/>
                </a:cubicBezTo>
                <a:lnTo>
                  <a:pt x="1925188" y="2062848"/>
                </a:lnTo>
                <a:lnTo>
                  <a:pt x="1925188" y="2676504"/>
                </a:lnTo>
                <a:lnTo>
                  <a:pt x="196996" y="2676504"/>
                </a:lnTo>
                <a:lnTo>
                  <a:pt x="196996" y="2062848"/>
                </a:lnTo>
                <a:lnTo>
                  <a:pt x="427501" y="2062848"/>
                </a:lnTo>
                <a:cubicBezTo>
                  <a:pt x="436455" y="1995236"/>
                  <a:pt x="634470" y="1937990"/>
                  <a:pt x="907722" y="1923052"/>
                </a:cubicBezTo>
                <a:cubicBezTo>
                  <a:pt x="903729" y="1916275"/>
                  <a:pt x="901752" y="1908354"/>
                  <a:pt x="901752" y="1899972"/>
                </a:cubicBezTo>
                <a:lnTo>
                  <a:pt x="901752" y="1831659"/>
                </a:lnTo>
                <a:cubicBezTo>
                  <a:pt x="879369" y="1826519"/>
                  <a:pt x="863092" y="1806269"/>
                  <a:pt x="863092" y="1782216"/>
                </a:cubicBezTo>
                <a:lnTo>
                  <a:pt x="863092" y="1573540"/>
                </a:lnTo>
                <a:cubicBezTo>
                  <a:pt x="863092" y="1549488"/>
                  <a:pt x="879369" y="1529237"/>
                  <a:pt x="901752" y="1524098"/>
                </a:cubicBezTo>
                <a:lnTo>
                  <a:pt x="901752" y="1435225"/>
                </a:lnTo>
                <a:cubicBezTo>
                  <a:pt x="750211" y="1383280"/>
                  <a:pt x="623484" y="1256276"/>
                  <a:pt x="547795" y="1087211"/>
                </a:cubicBezTo>
                <a:cubicBezTo>
                  <a:pt x="380891" y="1159861"/>
                  <a:pt x="245901" y="1074942"/>
                  <a:pt x="154664" y="974360"/>
                </a:cubicBezTo>
                <a:cubicBezTo>
                  <a:pt x="62266" y="872497"/>
                  <a:pt x="3814" y="673942"/>
                  <a:pt x="34" y="473736"/>
                </a:cubicBezTo>
                <a:cubicBezTo>
                  <a:pt x="-1856" y="96139"/>
                  <a:pt x="74033" y="-6754"/>
                  <a:pt x="171293" y="338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80" name="Rounded Rectangle 6">
            <a:extLst>
              <a:ext uri="{FF2B5EF4-FFF2-40B4-BE49-F238E27FC236}">
                <a16:creationId xmlns:a16="http://schemas.microsoft.com/office/drawing/2014/main" id="{11DB8BB9-D675-470D-AC1D-C9EF80405172}"/>
              </a:ext>
            </a:extLst>
          </p:cNvPr>
          <p:cNvSpPr/>
          <p:nvPr/>
        </p:nvSpPr>
        <p:spPr>
          <a:xfrm>
            <a:off x="4411373" y="2471636"/>
            <a:ext cx="508153" cy="516633"/>
          </a:xfrm>
          <a:custGeom>
            <a:avLst/>
            <a:gdLst/>
            <a:ahLst/>
            <a:cxnLst/>
            <a:rect l="l" t="t" r="r" b="b"/>
            <a:pathLst>
              <a:path w="3186824" h="3060919">
                <a:moveTo>
                  <a:pt x="1045874" y="2696689"/>
                </a:moveTo>
                <a:lnTo>
                  <a:pt x="2125874" y="2696689"/>
                </a:lnTo>
                <a:lnTo>
                  <a:pt x="2125874" y="2804689"/>
                </a:lnTo>
                <a:lnTo>
                  <a:pt x="1045874" y="2804689"/>
                </a:lnTo>
                <a:close/>
                <a:moveTo>
                  <a:pt x="1045874" y="2410468"/>
                </a:moveTo>
                <a:lnTo>
                  <a:pt x="2125874" y="2410468"/>
                </a:lnTo>
                <a:lnTo>
                  <a:pt x="2125874" y="2518468"/>
                </a:lnTo>
                <a:lnTo>
                  <a:pt x="1045874" y="2518468"/>
                </a:lnTo>
                <a:close/>
                <a:moveTo>
                  <a:pt x="1045874" y="2124247"/>
                </a:moveTo>
                <a:lnTo>
                  <a:pt x="2125874" y="2124247"/>
                </a:lnTo>
                <a:lnTo>
                  <a:pt x="2125874" y="2232247"/>
                </a:lnTo>
                <a:lnTo>
                  <a:pt x="1045874" y="2232247"/>
                </a:lnTo>
                <a:close/>
                <a:moveTo>
                  <a:pt x="902547" y="1956791"/>
                </a:moveTo>
                <a:lnTo>
                  <a:pt x="902547" y="2109191"/>
                </a:lnTo>
                <a:lnTo>
                  <a:pt x="902547" y="2185391"/>
                </a:lnTo>
                <a:lnTo>
                  <a:pt x="902547" y="2376263"/>
                </a:lnTo>
                <a:lnTo>
                  <a:pt x="902547" y="2973921"/>
                </a:lnTo>
                <a:lnTo>
                  <a:pt x="2284277" y="2973921"/>
                </a:lnTo>
                <a:lnTo>
                  <a:pt x="2284277" y="2376263"/>
                </a:lnTo>
                <a:lnTo>
                  <a:pt x="2284277" y="2185391"/>
                </a:lnTo>
                <a:lnTo>
                  <a:pt x="2284277" y="2109191"/>
                </a:lnTo>
                <a:lnTo>
                  <a:pt x="2284277" y="1956791"/>
                </a:lnTo>
                <a:close/>
                <a:moveTo>
                  <a:pt x="469172" y="1728191"/>
                </a:moveTo>
                <a:lnTo>
                  <a:pt x="469172" y="2185391"/>
                </a:lnTo>
                <a:lnTo>
                  <a:pt x="767127" y="2185391"/>
                </a:lnTo>
                <a:lnTo>
                  <a:pt x="767127" y="2109191"/>
                </a:lnTo>
                <a:lnTo>
                  <a:pt x="545372" y="2109191"/>
                </a:lnTo>
                <a:lnTo>
                  <a:pt x="545372" y="1804391"/>
                </a:lnTo>
                <a:lnTo>
                  <a:pt x="2641452" y="1804391"/>
                </a:lnTo>
                <a:lnTo>
                  <a:pt x="2641452" y="2109191"/>
                </a:lnTo>
                <a:lnTo>
                  <a:pt x="2419697" y="2109191"/>
                </a:lnTo>
                <a:lnTo>
                  <a:pt x="2419697" y="2185391"/>
                </a:lnTo>
                <a:lnTo>
                  <a:pt x="2717652" y="2185391"/>
                </a:lnTo>
                <a:lnTo>
                  <a:pt x="2717652" y="1728191"/>
                </a:lnTo>
                <a:close/>
                <a:moveTo>
                  <a:pt x="2819005" y="1350909"/>
                </a:moveTo>
                <a:cubicBezTo>
                  <a:pt x="2769294" y="1350909"/>
                  <a:pt x="2728995" y="1391208"/>
                  <a:pt x="2728995" y="1440919"/>
                </a:cubicBezTo>
                <a:cubicBezTo>
                  <a:pt x="2728995" y="1490630"/>
                  <a:pt x="2769294" y="1530929"/>
                  <a:pt x="2819005" y="1530929"/>
                </a:cubicBezTo>
                <a:cubicBezTo>
                  <a:pt x="2868716" y="1530929"/>
                  <a:pt x="2909015" y="1490630"/>
                  <a:pt x="2909015" y="1440919"/>
                </a:cubicBezTo>
                <a:cubicBezTo>
                  <a:pt x="2909015" y="1391208"/>
                  <a:pt x="2868716" y="1350909"/>
                  <a:pt x="2819005" y="1350909"/>
                </a:cubicBezTo>
                <a:close/>
                <a:moveTo>
                  <a:pt x="2509707" y="1350909"/>
                </a:moveTo>
                <a:cubicBezTo>
                  <a:pt x="2459996" y="1350909"/>
                  <a:pt x="2419697" y="1391208"/>
                  <a:pt x="2419697" y="1440919"/>
                </a:cubicBezTo>
                <a:cubicBezTo>
                  <a:pt x="2419697" y="1490630"/>
                  <a:pt x="2459996" y="1530929"/>
                  <a:pt x="2509707" y="1530929"/>
                </a:cubicBezTo>
                <a:cubicBezTo>
                  <a:pt x="2559418" y="1530929"/>
                  <a:pt x="2599717" y="1490630"/>
                  <a:pt x="2599717" y="1440919"/>
                </a:cubicBezTo>
                <a:cubicBezTo>
                  <a:pt x="2599717" y="1391208"/>
                  <a:pt x="2559418" y="1350909"/>
                  <a:pt x="2509707" y="1350909"/>
                </a:cubicBezTo>
                <a:close/>
                <a:moveTo>
                  <a:pt x="195993" y="1200328"/>
                </a:moveTo>
                <a:lnTo>
                  <a:pt x="2990831" y="1200328"/>
                </a:lnTo>
                <a:cubicBezTo>
                  <a:pt x="3099075" y="1200328"/>
                  <a:pt x="3186824" y="1288077"/>
                  <a:pt x="3186824" y="1396321"/>
                </a:cubicBezTo>
                <a:lnTo>
                  <a:pt x="3186824" y="2180270"/>
                </a:lnTo>
                <a:cubicBezTo>
                  <a:pt x="3186824" y="2288514"/>
                  <a:pt x="3099075" y="2376263"/>
                  <a:pt x="2990831" y="2376263"/>
                </a:cubicBezTo>
                <a:lnTo>
                  <a:pt x="2419697" y="2376263"/>
                </a:lnTo>
                <a:lnTo>
                  <a:pt x="2419697" y="3060919"/>
                </a:lnTo>
                <a:lnTo>
                  <a:pt x="767127" y="3060919"/>
                </a:lnTo>
                <a:lnTo>
                  <a:pt x="767127" y="2376263"/>
                </a:lnTo>
                <a:lnTo>
                  <a:pt x="195993" y="2376263"/>
                </a:lnTo>
                <a:cubicBezTo>
                  <a:pt x="87749" y="2376263"/>
                  <a:pt x="0" y="2288514"/>
                  <a:pt x="0" y="2180270"/>
                </a:cubicBezTo>
                <a:lnTo>
                  <a:pt x="0" y="1396321"/>
                </a:lnTo>
                <a:cubicBezTo>
                  <a:pt x="0" y="1288077"/>
                  <a:pt x="87749" y="1200328"/>
                  <a:pt x="195993" y="1200328"/>
                </a:cubicBezTo>
                <a:close/>
                <a:moveTo>
                  <a:pt x="767127" y="0"/>
                </a:moveTo>
                <a:lnTo>
                  <a:pt x="2419697" y="0"/>
                </a:lnTo>
                <a:lnTo>
                  <a:pt x="2419697" y="190589"/>
                </a:lnTo>
                <a:lnTo>
                  <a:pt x="2565249" y="190589"/>
                </a:lnTo>
                <a:cubicBezTo>
                  <a:pt x="2649419" y="190589"/>
                  <a:pt x="2717652" y="258822"/>
                  <a:pt x="2717652" y="342992"/>
                </a:cubicBezTo>
                <a:lnTo>
                  <a:pt x="2717652" y="1104989"/>
                </a:lnTo>
                <a:lnTo>
                  <a:pt x="2284277" y="1104989"/>
                </a:lnTo>
                <a:lnTo>
                  <a:pt x="2284277" y="1104128"/>
                </a:lnTo>
                <a:lnTo>
                  <a:pt x="2284277" y="190589"/>
                </a:lnTo>
                <a:lnTo>
                  <a:pt x="2284277" y="96523"/>
                </a:lnTo>
                <a:lnTo>
                  <a:pt x="902547" y="96523"/>
                </a:lnTo>
                <a:lnTo>
                  <a:pt x="902547" y="190589"/>
                </a:lnTo>
                <a:lnTo>
                  <a:pt x="902547" y="1104128"/>
                </a:lnTo>
                <a:lnTo>
                  <a:pt x="902547" y="1104989"/>
                </a:lnTo>
                <a:lnTo>
                  <a:pt x="469172" y="1104989"/>
                </a:lnTo>
                <a:lnTo>
                  <a:pt x="469172" y="342992"/>
                </a:lnTo>
                <a:cubicBezTo>
                  <a:pt x="469172" y="258822"/>
                  <a:pt x="537405" y="190589"/>
                  <a:pt x="621575" y="190589"/>
                </a:cubicBezTo>
                <a:lnTo>
                  <a:pt x="767127" y="190589"/>
                </a:ln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81" name="Oval 66">
            <a:extLst>
              <a:ext uri="{FF2B5EF4-FFF2-40B4-BE49-F238E27FC236}">
                <a16:creationId xmlns:a16="http://schemas.microsoft.com/office/drawing/2014/main" id="{64136ECC-E882-4D1E-8298-06A6A02A6E1A}"/>
              </a:ext>
            </a:extLst>
          </p:cNvPr>
          <p:cNvSpPr/>
          <p:nvPr/>
        </p:nvSpPr>
        <p:spPr>
          <a:xfrm rot="20700000">
            <a:off x="6137536" y="3634206"/>
            <a:ext cx="548680" cy="469988"/>
          </a:xfrm>
          <a:custGeom>
            <a:avLst/>
            <a:gdLst/>
            <a:ahLst/>
            <a:cxnLst/>
            <a:rect l="l" t="t" r="r" b="b"/>
            <a:pathLst>
              <a:path w="2901316" h="2485205">
                <a:moveTo>
                  <a:pt x="2901316" y="8833"/>
                </a:moveTo>
                <a:lnTo>
                  <a:pt x="2885407" y="69738"/>
                </a:lnTo>
                <a:lnTo>
                  <a:pt x="2890344" y="71061"/>
                </a:lnTo>
                <a:lnTo>
                  <a:pt x="2331295" y="2157461"/>
                </a:lnTo>
                <a:lnTo>
                  <a:pt x="2322295" y="2155049"/>
                </a:lnTo>
                <a:cubicBezTo>
                  <a:pt x="2311779" y="2339141"/>
                  <a:pt x="2127696" y="2485205"/>
                  <a:pt x="1902404" y="2485205"/>
                </a:cubicBezTo>
                <a:cubicBezTo>
                  <a:pt x="1669201" y="2485205"/>
                  <a:pt x="1480151" y="2328701"/>
                  <a:pt x="1480150" y="2135644"/>
                </a:cubicBezTo>
                <a:cubicBezTo>
                  <a:pt x="1480150" y="1942587"/>
                  <a:pt x="1669200" y="1786083"/>
                  <a:pt x="1902404" y="1786083"/>
                </a:cubicBezTo>
                <a:cubicBezTo>
                  <a:pt x="2026046" y="1786083"/>
                  <a:pt x="2137276" y="1830075"/>
                  <a:pt x="2213623" y="1901150"/>
                </a:cubicBezTo>
                <a:lnTo>
                  <a:pt x="2586815" y="508378"/>
                </a:lnTo>
                <a:lnTo>
                  <a:pt x="1283297" y="508378"/>
                </a:lnTo>
                <a:lnTo>
                  <a:pt x="847984" y="2132988"/>
                </a:lnTo>
                <a:lnTo>
                  <a:pt x="841776" y="2131324"/>
                </a:lnTo>
                <a:cubicBezTo>
                  <a:pt x="829584" y="2314002"/>
                  <a:pt x="646295" y="2458448"/>
                  <a:pt x="422254" y="2458448"/>
                </a:cubicBezTo>
                <a:cubicBezTo>
                  <a:pt x="189051" y="2458448"/>
                  <a:pt x="1" y="2301944"/>
                  <a:pt x="0" y="2108887"/>
                </a:cubicBezTo>
                <a:cubicBezTo>
                  <a:pt x="0" y="1915830"/>
                  <a:pt x="189051" y="1759326"/>
                  <a:pt x="422255" y="1759326"/>
                </a:cubicBezTo>
                <a:cubicBezTo>
                  <a:pt x="544771" y="1759326"/>
                  <a:pt x="655100" y="1802522"/>
                  <a:pt x="731465" y="1872378"/>
                </a:cubicBezTo>
                <a:lnTo>
                  <a:pt x="1233167" y="0"/>
                </a:lnTo>
                <a:lnTo>
                  <a:pt x="1266129" y="8833"/>
                </a:ln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82" name="Isosceles Triangle 13">
            <a:extLst>
              <a:ext uri="{FF2B5EF4-FFF2-40B4-BE49-F238E27FC236}">
                <a16:creationId xmlns:a16="http://schemas.microsoft.com/office/drawing/2014/main" id="{A54A6140-C0D9-4440-A5D4-E05BC900724C}"/>
              </a:ext>
            </a:extLst>
          </p:cNvPr>
          <p:cNvSpPr/>
          <p:nvPr/>
        </p:nvSpPr>
        <p:spPr>
          <a:xfrm rot="10800000">
            <a:off x="5188220" y="5485943"/>
            <a:ext cx="376548" cy="745701"/>
          </a:xfrm>
          <a:custGeom>
            <a:avLst/>
            <a:gdLst/>
            <a:ahLst/>
            <a:cxnLst/>
            <a:rect l="l" t="t" r="r" b="b"/>
            <a:pathLst>
              <a:path w="1613569" h="3195455">
                <a:moveTo>
                  <a:pt x="1348422" y="2012960"/>
                </a:moveTo>
                <a:lnTo>
                  <a:pt x="264249" y="2012960"/>
                </a:lnTo>
                <a:cubicBezTo>
                  <a:pt x="99656" y="1932015"/>
                  <a:pt x="172" y="1814225"/>
                  <a:pt x="0" y="1686651"/>
                </a:cubicBezTo>
                <a:lnTo>
                  <a:pt x="716785" y="1678553"/>
                </a:lnTo>
                <a:lnTo>
                  <a:pt x="716785" y="360000"/>
                </a:lnTo>
                <a:lnTo>
                  <a:pt x="716785" y="355479"/>
                </a:lnTo>
                <a:lnTo>
                  <a:pt x="717916" y="355479"/>
                </a:lnTo>
                <a:lnTo>
                  <a:pt x="806785" y="0"/>
                </a:lnTo>
                <a:lnTo>
                  <a:pt x="895655" y="355479"/>
                </a:lnTo>
                <a:lnTo>
                  <a:pt x="896785" y="355479"/>
                </a:lnTo>
                <a:lnTo>
                  <a:pt x="896785" y="360000"/>
                </a:lnTo>
                <a:lnTo>
                  <a:pt x="896785" y="1676520"/>
                </a:lnTo>
                <a:lnTo>
                  <a:pt x="1612906" y="1668429"/>
                </a:lnTo>
                <a:cubicBezTo>
                  <a:pt x="1622778" y="1802631"/>
                  <a:pt x="1521918" y="1928220"/>
                  <a:pt x="1348422" y="2012960"/>
                </a:cubicBezTo>
                <a:close/>
                <a:moveTo>
                  <a:pt x="1175921" y="2908428"/>
                </a:moveTo>
                <a:lnTo>
                  <a:pt x="437641" y="2908428"/>
                </a:lnTo>
                <a:lnTo>
                  <a:pt x="250570" y="2083962"/>
                </a:lnTo>
                <a:lnTo>
                  <a:pt x="1362992" y="2083962"/>
                </a:lnTo>
                <a:close/>
                <a:moveTo>
                  <a:pt x="1155969" y="3195455"/>
                </a:moveTo>
                <a:lnTo>
                  <a:pt x="457593" y="3195455"/>
                </a:lnTo>
                <a:cubicBezTo>
                  <a:pt x="397940" y="3195455"/>
                  <a:pt x="349581" y="3147096"/>
                  <a:pt x="349581" y="3087443"/>
                </a:cubicBezTo>
                <a:cubicBezTo>
                  <a:pt x="349581" y="3027790"/>
                  <a:pt x="397940" y="2979431"/>
                  <a:pt x="457593" y="2979431"/>
                </a:cubicBezTo>
                <a:lnTo>
                  <a:pt x="1155969" y="2979431"/>
                </a:lnTo>
                <a:cubicBezTo>
                  <a:pt x="1215622" y="2979431"/>
                  <a:pt x="1263981" y="3027790"/>
                  <a:pt x="1263981" y="3087443"/>
                </a:cubicBezTo>
                <a:cubicBezTo>
                  <a:pt x="1263981" y="3147096"/>
                  <a:pt x="1215622" y="3195455"/>
                  <a:pt x="1155969" y="3195455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83" name="Smiley Face 14">
            <a:extLst>
              <a:ext uri="{FF2B5EF4-FFF2-40B4-BE49-F238E27FC236}">
                <a16:creationId xmlns:a16="http://schemas.microsoft.com/office/drawing/2014/main" id="{BD37565A-D14C-4133-B9E1-D7F8BF1C6551}"/>
              </a:ext>
            </a:extLst>
          </p:cNvPr>
          <p:cNvSpPr/>
          <p:nvPr/>
        </p:nvSpPr>
        <p:spPr>
          <a:xfrm>
            <a:off x="7617042" y="5578826"/>
            <a:ext cx="559934" cy="559934"/>
          </a:xfrm>
          <a:custGeom>
            <a:avLst/>
            <a:gdLst/>
            <a:ahLst/>
            <a:cxnLst/>
            <a:rect l="l" t="t" r="r" b="b"/>
            <a:pathLst>
              <a:path w="3240000" h="3240000">
                <a:moveTo>
                  <a:pt x="2026698" y="2215122"/>
                </a:moveTo>
                <a:cubicBezTo>
                  <a:pt x="1959656" y="2378616"/>
                  <a:pt x="1801229" y="2486070"/>
                  <a:pt x="1624533" y="2487892"/>
                </a:cubicBezTo>
                <a:cubicBezTo>
                  <a:pt x="1447837" y="2489714"/>
                  <a:pt x="1287227" y="2385551"/>
                  <a:pt x="1216828" y="2223474"/>
                </a:cubicBezTo>
                <a:lnTo>
                  <a:pt x="1039110" y="2300667"/>
                </a:lnTo>
                <a:cubicBezTo>
                  <a:pt x="1140541" y="2534187"/>
                  <a:pt x="1371947" y="2684266"/>
                  <a:pt x="1626531" y="2681641"/>
                </a:cubicBezTo>
                <a:cubicBezTo>
                  <a:pt x="1881115" y="2679016"/>
                  <a:pt x="2109376" y="2524196"/>
                  <a:pt x="2205970" y="2288634"/>
                </a:cubicBezTo>
                <a:close/>
                <a:moveTo>
                  <a:pt x="2165423" y="986226"/>
                </a:moveTo>
                <a:cubicBezTo>
                  <a:pt x="2072622" y="986226"/>
                  <a:pt x="1997392" y="1061456"/>
                  <a:pt x="1997392" y="1154257"/>
                </a:cubicBezTo>
                <a:cubicBezTo>
                  <a:pt x="1997392" y="1247058"/>
                  <a:pt x="2072622" y="1322288"/>
                  <a:pt x="2165423" y="1322288"/>
                </a:cubicBezTo>
                <a:cubicBezTo>
                  <a:pt x="2258224" y="1322288"/>
                  <a:pt x="2333454" y="1247058"/>
                  <a:pt x="2333454" y="1154257"/>
                </a:cubicBezTo>
                <a:cubicBezTo>
                  <a:pt x="2333454" y="1061456"/>
                  <a:pt x="2258224" y="986226"/>
                  <a:pt x="2165423" y="986226"/>
                </a:cubicBezTo>
                <a:close/>
                <a:moveTo>
                  <a:pt x="1107401" y="986226"/>
                </a:moveTo>
                <a:cubicBezTo>
                  <a:pt x="1014600" y="986226"/>
                  <a:pt x="939370" y="1061456"/>
                  <a:pt x="939370" y="1154257"/>
                </a:cubicBezTo>
                <a:cubicBezTo>
                  <a:pt x="939370" y="1247058"/>
                  <a:pt x="1014600" y="1322288"/>
                  <a:pt x="1107401" y="1322288"/>
                </a:cubicBezTo>
                <a:cubicBezTo>
                  <a:pt x="1200202" y="1322288"/>
                  <a:pt x="1275432" y="1247058"/>
                  <a:pt x="1275432" y="1154257"/>
                </a:cubicBezTo>
                <a:cubicBezTo>
                  <a:pt x="1275432" y="1061456"/>
                  <a:pt x="1200202" y="986226"/>
                  <a:pt x="1107401" y="986226"/>
                </a:cubicBezTo>
                <a:close/>
                <a:moveTo>
                  <a:pt x="1620000" y="0"/>
                </a:moveTo>
                <a:lnTo>
                  <a:pt x="1785636" y="8364"/>
                </a:lnTo>
                <a:lnTo>
                  <a:pt x="1946487" y="32913"/>
                </a:lnTo>
                <a:lnTo>
                  <a:pt x="2101738" y="72832"/>
                </a:lnTo>
                <a:lnTo>
                  <a:pt x="2250577" y="127308"/>
                </a:lnTo>
                <a:lnTo>
                  <a:pt x="2392188" y="195525"/>
                </a:lnTo>
                <a:lnTo>
                  <a:pt x="2525757" y="276671"/>
                </a:lnTo>
                <a:lnTo>
                  <a:pt x="2650470" y="369929"/>
                </a:lnTo>
                <a:lnTo>
                  <a:pt x="2765513" y="474487"/>
                </a:lnTo>
                <a:lnTo>
                  <a:pt x="2870071" y="589530"/>
                </a:lnTo>
                <a:lnTo>
                  <a:pt x="2963329" y="714243"/>
                </a:lnTo>
                <a:lnTo>
                  <a:pt x="3044475" y="847812"/>
                </a:lnTo>
                <a:lnTo>
                  <a:pt x="3112693" y="989423"/>
                </a:lnTo>
                <a:lnTo>
                  <a:pt x="3167168" y="1138262"/>
                </a:lnTo>
                <a:lnTo>
                  <a:pt x="3207088" y="1293514"/>
                </a:lnTo>
                <a:lnTo>
                  <a:pt x="3231636" y="1454365"/>
                </a:lnTo>
                <a:lnTo>
                  <a:pt x="3240000" y="1620000"/>
                </a:lnTo>
                <a:lnTo>
                  <a:pt x="3231636" y="1785636"/>
                </a:lnTo>
                <a:lnTo>
                  <a:pt x="3207088" y="1946487"/>
                </a:lnTo>
                <a:lnTo>
                  <a:pt x="3167168" y="2101739"/>
                </a:lnTo>
                <a:lnTo>
                  <a:pt x="3112693" y="2250577"/>
                </a:lnTo>
                <a:lnTo>
                  <a:pt x="3044475" y="2392188"/>
                </a:lnTo>
                <a:lnTo>
                  <a:pt x="2963329" y="2525758"/>
                </a:lnTo>
                <a:lnTo>
                  <a:pt x="2870071" y="2650471"/>
                </a:lnTo>
                <a:lnTo>
                  <a:pt x="2765513" y="2765513"/>
                </a:lnTo>
                <a:lnTo>
                  <a:pt x="2650470" y="2870071"/>
                </a:lnTo>
                <a:lnTo>
                  <a:pt x="2525757" y="2963330"/>
                </a:lnTo>
                <a:lnTo>
                  <a:pt x="2392188" y="3044475"/>
                </a:lnTo>
                <a:lnTo>
                  <a:pt x="2250577" y="3112693"/>
                </a:lnTo>
                <a:lnTo>
                  <a:pt x="2101738" y="3167168"/>
                </a:lnTo>
                <a:lnTo>
                  <a:pt x="1946487" y="3207088"/>
                </a:lnTo>
                <a:lnTo>
                  <a:pt x="1785636" y="3231636"/>
                </a:lnTo>
                <a:cubicBezTo>
                  <a:pt x="1731176" y="3237167"/>
                  <a:pt x="1675919" y="3240000"/>
                  <a:pt x="1620000" y="3240000"/>
                </a:cubicBezTo>
                <a:cubicBezTo>
                  <a:pt x="1508162" y="3240000"/>
                  <a:pt x="1398972" y="3228667"/>
                  <a:pt x="1293514" y="3207088"/>
                </a:cubicBezTo>
                <a:cubicBezTo>
                  <a:pt x="1240785" y="3196298"/>
                  <a:pt x="1188989" y="3182946"/>
                  <a:pt x="1138262" y="3167168"/>
                </a:cubicBezTo>
                <a:cubicBezTo>
                  <a:pt x="1087535" y="3151390"/>
                  <a:pt x="1037877" y="3133187"/>
                  <a:pt x="989423" y="3112693"/>
                </a:cubicBezTo>
                <a:cubicBezTo>
                  <a:pt x="940970" y="3092198"/>
                  <a:pt x="893721" y="3069414"/>
                  <a:pt x="847812" y="3044475"/>
                </a:cubicBezTo>
                <a:cubicBezTo>
                  <a:pt x="801903" y="3019536"/>
                  <a:pt x="757335" y="2992442"/>
                  <a:pt x="714243" y="2963330"/>
                </a:cubicBezTo>
                <a:cubicBezTo>
                  <a:pt x="671151" y="2934217"/>
                  <a:pt x="629534" y="2903086"/>
                  <a:pt x="589530" y="2870071"/>
                </a:cubicBezTo>
                <a:cubicBezTo>
                  <a:pt x="549525" y="2837056"/>
                  <a:pt x="511132" y="2802158"/>
                  <a:pt x="474487" y="2765513"/>
                </a:cubicBezTo>
                <a:cubicBezTo>
                  <a:pt x="437842" y="2728868"/>
                  <a:pt x="402944" y="2690475"/>
                  <a:pt x="369929" y="2650471"/>
                </a:cubicBezTo>
                <a:cubicBezTo>
                  <a:pt x="336915" y="2610466"/>
                  <a:pt x="305783" y="2568850"/>
                  <a:pt x="276671" y="2525758"/>
                </a:cubicBezTo>
                <a:cubicBezTo>
                  <a:pt x="247558" y="2482665"/>
                  <a:pt x="220464" y="2438097"/>
                  <a:pt x="195525" y="2392188"/>
                </a:cubicBezTo>
                <a:cubicBezTo>
                  <a:pt x="170586" y="2346280"/>
                  <a:pt x="147802" y="2299031"/>
                  <a:pt x="127308" y="2250577"/>
                </a:cubicBezTo>
                <a:cubicBezTo>
                  <a:pt x="106814" y="2202124"/>
                  <a:pt x="88610" y="2152466"/>
                  <a:pt x="72832" y="2101739"/>
                </a:cubicBezTo>
                <a:cubicBezTo>
                  <a:pt x="57054" y="2051012"/>
                  <a:pt x="43703" y="1999216"/>
                  <a:pt x="32913" y="1946487"/>
                </a:cubicBezTo>
                <a:cubicBezTo>
                  <a:pt x="22123" y="1893758"/>
                  <a:pt x="13895" y="1840095"/>
                  <a:pt x="8364" y="1785636"/>
                </a:cubicBezTo>
                <a:cubicBezTo>
                  <a:pt x="2833" y="1731176"/>
                  <a:pt x="0" y="1675919"/>
                  <a:pt x="0" y="1620000"/>
                </a:cubicBezTo>
                <a:cubicBezTo>
                  <a:pt x="0" y="1508163"/>
                  <a:pt x="11333" y="1398972"/>
                  <a:pt x="32913" y="1293514"/>
                </a:cubicBezTo>
                <a:cubicBezTo>
                  <a:pt x="43703" y="1240785"/>
                  <a:pt x="57054" y="1188989"/>
                  <a:pt x="72832" y="1138262"/>
                </a:cubicBezTo>
                <a:cubicBezTo>
                  <a:pt x="88610" y="1087535"/>
                  <a:pt x="106814" y="1037877"/>
                  <a:pt x="127308" y="989423"/>
                </a:cubicBezTo>
                <a:cubicBezTo>
                  <a:pt x="147802" y="940970"/>
                  <a:pt x="170586" y="893721"/>
                  <a:pt x="195525" y="847812"/>
                </a:cubicBezTo>
                <a:cubicBezTo>
                  <a:pt x="220464" y="801904"/>
                  <a:pt x="247558" y="757335"/>
                  <a:pt x="276671" y="714243"/>
                </a:cubicBezTo>
                <a:cubicBezTo>
                  <a:pt x="305783" y="671151"/>
                  <a:pt x="336915" y="629534"/>
                  <a:pt x="369929" y="589530"/>
                </a:cubicBezTo>
                <a:cubicBezTo>
                  <a:pt x="402944" y="549525"/>
                  <a:pt x="437842" y="511133"/>
                  <a:pt x="474487" y="474487"/>
                </a:cubicBezTo>
                <a:cubicBezTo>
                  <a:pt x="511132" y="437842"/>
                  <a:pt x="549525" y="402944"/>
                  <a:pt x="589530" y="369929"/>
                </a:cubicBezTo>
                <a:cubicBezTo>
                  <a:pt x="629534" y="336915"/>
                  <a:pt x="671151" y="305783"/>
                  <a:pt x="714243" y="276671"/>
                </a:cubicBezTo>
                <a:cubicBezTo>
                  <a:pt x="757335" y="247558"/>
                  <a:pt x="801903" y="220465"/>
                  <a:pt x="847812" y="195525"/>
                </a:cubicBezTo>
                <a:cubicBezTo>
                  <a:pt x="893721" y="170586"/>
                  <a:pt x="940970" y="147802"/>
                  <a:pt x="989423" y="127308"/>
                </a:cubicBezTo>
                <a:cubicBezTo>
                  <a:pt x="1037877" y="106814"/>
                  <a:pt x="1087535" y="88610"/>
                  <a:pt x="1138262" y="72832"/>
                </a:cubicBezTo>
                <a:cubicBezTo>
                  <a:pt x="1188989" y="57054"/>
                  <a:pt x="1240785" y="43703"/>
                  <a:pt x="1293514" y="32913"/>
                </a:cubicBezTo>
                <a:cubicBezTo>
                  <a:pt x="1346243" y="22123"/>
                  <a:pt x="1399905" y="13895"/>
                  <a:pt x="1454365" y="8364"/>
                </a:cubicBezTo>
                <a:cubicBezTo>
                  <a:pt x="1508824" y="2833"/>
                  <a:pt x="1564081" y="0"/>
                  <a:pt x="1620000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84" name="Smiley Face 12">
            <a:extLst>
              <a:ext uri="{FF2B5EF4-FFF2-40B4-BE49-F238E27FC236}">
                <a16:creationId xmlns:a16="http://schemas.microsoft.com/office/drawing/2014/main" id="{7F01996A-EF70-44A8-AD2D-1E270513DCED}"/>
              </a:ext>
            </a:extLst>
          </p:cNvPr>
          <p:cNvSpPr/>
          <p:nvPr/>
        </p:nvSpPr>
        <p:spPr>
          <a:xfrm>
            <a:off x="10160622" y="5578826"/>
            <a:ext cx="559934" cy="559934"/>
          </a:xfrm>
          <a:custGeom>
            <a:avLst/>
            <a:gdLst/>
            <a:ahLst/>
            <a:cxnLst/>
            <a:rect l="l" t="t" r="r" b="b"/>
            <a:pathLst>
              <a:path w="3240000" h="3240000">
                <a:moveTo>
                  <a:pt x="1613470" y="2077417"/>
                </a:moveTo>
                <a:cubicBezTo>
                  <a:pt x="1358886" y="2080042"/>
                  <a:pt x="1130625" y="2234862"/>
                  <a:pt x="1034031" y="2470424"/>
                </a:cubicBezTo>
                <a:lnTo>
                  <a:pt x="1213303" y="2543936"/>
                </a:lnTo>
                <a:cubicBezTo>
                  <a:pt x="1280345" y="2380442"/>
                  <a:pt x="1438772" y="2272988"/>
                  <a:pt x="1615468" y="2271166"/>
                </a:cubicBezTo>
                <a:cubicBezTo>
                  <a:pt x="1792164" y="2269344"/>
                  <a:pt x="1952774" y="2373507"/>
                  <a:pt x="2023173" y="2535584"/>
                </a:cubicBezTo>
                <a:lnTo>
                  <a:pt x="2200891" y="2458391"/>
                </a:lnTo>
                <a:cubicBezTo>
                  <a:pt x="2099460" y="2224871"/>
                  <a:pt x="1868054" y="2074792"/>
                  <a:pt x="1613470" y="2077417"/>
                </a:cubicBezTo>
                <a:close/>
                <a:moveTo>
                  <a:pt x="2165423" y="986226"/>
                </a:moveTo>
                <a:cubicBezTo>
                  <a:pt x="2072622" y="986226"/>
                  <a:pt x="1997392" y="1061456"/>
                  <a:pt x="1997392" y="1154257"/>
                </a:cubicBezTo>
                <a:cubicBezTo>
                  <a:pt x="1997392" y="1247058"/>
                  <a:pt x="2072622" y="1322288"/>
                  <a:pt x="2165423" y="1322288"/>
                </a:cubicBezTo>
                <a:cubicBezTo>
                  <a:pt x="2258224" y="1322288"/>
                  <a:pt x="2333454" y="1247058"/>
                  <a:pt x="2333454" y="1154257"/>
                </a:cubicBezTo>
                <a:cubicBezTo>
                  <a:pt x="2333454" y="1061456"/>
                  <a:pt x="2258224" y="986226"/>
                  <a:pt x="2165423" y="986226"/>
                </a:cubicBezTo>
                <a:close/>
                <a:moveTo>
                  <a:pt x="1107401" y="986226"/>
                </a:moveTo>
                <a:cubicBezTo>
                  <a:pt x="1014600" y="986226"/>
                  <a:pt x="939370" y="1061456"/>
                  <a:pt x="939370" y="1154257"/>
                </a:cubicBezTo>
                <a:cubicBezTo>
                  <a:pt x="939370" y="1247058"/>
                  <a:pt x="1014600" y="1322288"/>
                  <a:pt x="1107401" y="1322288"/>
                </a:cubicBezTo>
                <a:cubicBezTo>
                  <a:pt x="1200202" y="1322288"/>
                  <a:pt x="1275432" y="1247058"/>
                  <a:pt x="1275432" y="1154257"/>
                </a:cubicBezTo>
                <a:cubicBezTo>
                  <a:pt x="1275432" y="1061456"/>
                  <a:pt x="1200202" y="986226"/>
                  <a:pt x="1107401" y="986226"/>
                </a:cubicBezTo>
                <a:close/>
                <a:moveTo>
                  <a:pt x="1620000" y="0"/>
                </a:moveTo>
                <a:lnTo>
                  <a:pt x="1785636" y="8364"/>
                </a:lnTo>
                <a:lnTo>
                  <a:pt x="1946487" y="32913"/>
                </a:lnTo>
                <a:lnTo>
                  <a:pt x="2101739" y="72832"/>
                </a:lnTo>
                <a:lnTo>
                  <a:pt x="2250577" y="127308"/>
                </a:lnTo>
                <a:lnTo>
                  <a:pt x="2392188" y="195525"/>
                </a:lnTo>
                <a:lnTo>
                  <a:pt x="2525758" y="276671"/>
                </a:lnTo>
                <a:lnTo>
                  <a:pt x="2650471" y="369929"/>
                </a:lnTo>
                <a:lnTo>
                  <a:pt x="2765513" y="474487"/>
                </a:lnTo>
                <a:lnTo>
                  <a:pt x="2870071" y="589530"/>
                </a:lnTo>
                <a:lnTo>
                  <a:pt x="2963330" y="714243"/>
                </a:lnTo>
                <a:lnTo>
                  <a:pt x="3044475" y="847812"/>
                </a:lnTo>
                <a:lnTo>
                  <a:pt x="3112693" y="989423"/>
                </a:lnTo>
                <a:lnTo>
                  <a:pt x="3167168" y="1138262"/>
                </a:lnTo>
                <a:lnTo>
                  <a:pt x="3207088" y="1293514"/>
                </a:lnTo>
                <a:lnTo>
                  <a:pt x="3231636" y="1454365"/>
                </a:lnTo>
                <a:lnTo>
                  <a:pt x="3240000" y="1620000"/>
                </a:lnTo>
                <a:lnTo>
                  <a:pt x="3231636" y="1785636"/>
                </a:lnTo>
                <a:lnTo>
                  <a:pt x="3207088" y="1946487"/>
                </a:lnTo>
                <a:lnTo>
                  <a:pt x="3167168" y="2101739"/>
                </a:lnTo>
                <a:lnTo>
                  <a:pt x="3112693" y="2250577"/>
                </a:lnTo>
                <a:lnTo>
                  <a:pt x="3044475" y="2392188"/>
                </a:lnTo>
                <a:lnTo>
                  <a:pt x="2963330" y="2525758"/>
                </a:lnTo>
                <a:lnTo>
                  <a:pt x="2870071" y="2650471"/>
                </a:lnTo>
                <a:lnTo>
                  <a:pt x="2765513" y="2765513"/>
                </a:lnTo>
                <a:lnTo>
                  <a:pt x="2650471" y="2870071"/>
                </a:lnTo>
                <a:lnTo>
                  <a:pt x="2525758" y="2963330"/>
                </a:lnTo>
                <a:lnTo>
                  <a:pt x="2392188" y="3044475"/>
                </a:lnTo>
                <a:lnTo>
                  <a:pt x="2250577" y="3112693"/>
                </a:lnTo>
                <a:lnTo>
                  <a:pt x="2101739" y="3167168"/>
                </a:lnTo>
                <a:lnTo>
                  <a:pt x="1946487" y="3207088"/>
                </a:lnTo>
                <a:lnTo>
                  <a:pt x="1785636" y="3231636"/>
                </a:lnTo>
                <a:cubicBezTo>
                  <a:pt x="1731176" y="3237167"/>
                  <a:pt x="1675919" y="3240000"/>
                  <a:pt x="1620000" y="3240000"/>
                </a:cubicBezTo>
                <a:cubicBezTo>
                  <a:pt x="1508163" y="3240000"/>
                  <a:pt x="1398972" y="3228667"/>
                  <a:pt x="1293514" y="3207088"/>
                </a:cubicBezTo>
                <a:cubicBezTo>
                  <a:pt x="1240785" y="3196298"/>
                  <a:pt x="1188989" y="3182946"/>
                  <a:pt x="1138262" y="3167168"/>
                </a:cubicBezTo>
                <a:cubicBezTo>
                  <a:pt x="1087535" y="3151390"/>
                  <a:pt x="1037877" y="3133187"/>
                  <a:pt x="989423" y="3112693"/>
                </a:cubicBezTo>
                <a:cubicBezTo>
                  <a:pt x="940970" y="3092198"/>
                  <a:pt x="893721" y="3069414"/>
                  <a:pt x="847812" y="3044475"/>
                </a:cubicBezTo>
                <a:cubicBezTo>
                  <a:pt x="801904" y="3019536"/>
                  <a:pt x="757335" y="2992442"/>
                  <a:pt x="714243" y="2963330"/>
                </a:cubicBezTo>
                <a:cubicBezTo>
                  <a:pt x="671151" y="2934217"/>
                  <a:pt x="629534" y="2903086"/>
                  <a:pt x="589530" y="2870071"/>
                </a:cubicBezTo>
                <a:cubicBezTo>
                  <a:pt x="549525" y="2837056"/>
                  <a:pt x="511133" y="2802158"/>
                  <a:pt x="474487" y="2765513"/>
                </a:cubicBezTo>
                <a:cubicBezTo>
                  <a:pt x="437842" y="2728868"/>
                  <a:pt x="402944" y="2690475"/>
                  <a:pt x="369930" y="2650471"/>
                </a:cubicBezTo>
                <a:cubicBezTo>
                  <a:pt x="336915" y="2610466"/>
                  <a:pt x="305783" y="2568850"/>
                  <a:pt x="276671" y="2525758"/>
                </a:cubicBezTo>
                <a:cubicBezTo>
                  <a:pt x="247558" y="2482665"/>
                  <a:pt x="220465" y="2438097"/>
                  <a:pt x="195526" y="2392188"/>
                </a:cubicBezTo>
                <a:cubicBezTo>
                  <a:pt x="170586" y="2346280"/>
                  <a:pt x="147802" y="2299031"/>
                  <a:pt x="127308" y="2250577"/>
                </a:cubicBezTo>
                <a:cubicBezTo>
                  <a:pt x="106814" y="2202124"/>
                  <a:pt x="88610" y="2152466"/>
                  <a:pt x="72832" y="2101739"/>
                </a:cubicBezTo>
                <a:cubicBezTo>
                  <a:pt x="57055" y="2051012"/>
                  <a:pt x="43703" y="1999216"/>
                  <a:pt x="32913" y="1946487"/>
                </a:cubicBezTo>
                <a:cubicBezTo>
                  <a:pt x="22123" y="1893758"/>
                  <a:pt x="13895" y="1840095"/>
                  <a:pt x="8364" y="1785636"/>
                </a:cubicBezTo>
                <a:cubicBezTo>
                  <a:pt x="2833" y="1731176"/>
                  <a:pt x="0" y="1675919"/>
                  <a:pt x="0" y="1620000"/>
                </a:cubicBezTo>
                <a:cubicBezTo>
                  <a:pt x="0" y="1508163"/>
                  <a:pt x="11333" y="1398972"/>
                  <a:pt x="32913" y="1293514"/>
                </a:cubicBezTo>
                <a:cubicBezTo>
                  <a:pt x="43703" y="1240785"/>
                  <a:pt x="57055" y="1188989"/>
                  <a:pt x="72832" y="1138262"/>
                </a:cubicBezTo>
                <a:cubicBezTo>
                  <a:pt x="88610" y="1087535"/>
                  <a:pt x="106814" y="1037877"/>
                  <a:pt x="127308" y="989423"/>
                </a:cubicBezTo>
                <a:cubicBezTo>
                  <a:pt x="147802" y="940970"/>
                  <a:pt x="170586" y="893721"/>
                  <a:pt x="195526" y="847812"/>
                </a:cubicBezTo>
                <a:cubicBezTo>
                  <a:pt x="220465" y="801904"/>
                  <a:pt x="247558" y="757335"/>
                  <a:pt x="276671" y="714243"/>
                </a:cubicBezTo>
                <a:cubicBezTo>
                  <a:pt x="305783" y="671151"/>
                  <a:pt x="336915" y="629534"/>
                  <a:pt x="369930" y="589530"/>
                </a:cubicBezTo>
                <a:cubicBezTo>
                  <a:pt x="402944" y="549525"/>
                  <a:pt x="437842" y="511133"/>
                  <a:pt x="474487" y="474487"/>
                </a:cubicBezTo>
                <a:cubicBezTo>
                  <a:pt x="511133" y="437842"/>
                  <a:pt x="549525" y="402944"/>
                  <a:pt x="589530" y="369929"/>
                </a:cubicBezTo>
                <a:cubicBezTo>
                  <a:pt x="629534" y="336915"/>
                  <a:pt x="671151" y="305783"/>
                  <a:pt x="714243" y="276671"/>
                </a:cubicBezTo>
                <a:cubicBezTo>
                  <a:pt x="757335" y="247558"/>
                  <a:pt x="801904" y="220465"/>
                  <a:pt x="847812" y="195525"/>
                </a:cubicBezTo>
                <a:cubicBezTo>
                  <a:pt x="893721" y="170586"/>
                  <a:pt x="940970" y="147802"/>
                  <a:pt x="989423" y="127308"/>
                </a:cubicBezTo>
                <a:cubicBezTo>
                  <a:pt x="1037877" y="106814"/>
                  <a:pt x="1087535" y="88610"/>
                  <a:pt x="1138262" y="72832"/>
                </a:cubicBezTo>
                <a:cubicBezTo>
                  <a:pt x="1188989" y="57054"/>
                  <a:pt x="1240785" y="43703"/>
                  <a:pt x="1293514" y="32913"/>
                </a:cubicBezTo>
                <a:cubicBezTo>
                  <a:pt x="1346243" y="22123"/>
                  <a:pt x="1399905" y="13895"/>
                  <a:pt x="1454365" y="8364"/>
                </a:cubicBezTo>
                <a:cubicBezTo>
                  <a:pt x="1508824" y="2833"/>
                  <a:pt x="1564081" y="0"/>
                  <a:pt x="1620000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85" name="Smiley Face 15">
            <a:extLst>
              <a:ext uri="{FF2B5EF4-FFF2-40B4-BE49-F238E27FC236}">
                <a16:creationId xmlns:a16="http://schemas.microsoft.com/office/drawing/2014/main" id="{7DB0A6EE-0534-4660-BA3C-A3E8C9FF112F}"/>
              </a:ext>
            </a:extLst>
          </p:cNvPr>
          <p:cNvSpPr/>
          <p:nvPr/>
        </p:nvSpPr>
        <p:spPr>
          <a:xfrm>
            <a:off x="8468995" y="5581897"/>
            <a:ext cx="553792" cy="553792"/>
          </a:xfrm>
          <a:custGeom>
            <a:avLst/>
            <a:gdLst/>
            <a:ahLst/>
            <a:cxnLst/>
            <a:rect l="l" t="t" r="r" b="b"/>
            <a:pathLst>
              <a:path w="3240000" h="3240000">
                <a:moveTo>
                  <a:pt x="2298433" y="2114441"/>
                </a:moveTo>
                <a:lnTo>
                  <a:pt x="1355104" y="2367205"/>
                </a:lnTo>
                <a:lnTo>
                  <a:pt x="1411009" y="2575845"/>
                </a:lnTo>
                <a:lnTo>
                  <a:pt x="2354338" y="2323081"/>
                </a:lnTo>
                <a:close/>
                <a:moveTo>
                  <a:pt x="2165423" y="986226"/>
                </a:moveTo>
                <a:cubicBezTo>
                  <a:pt x="2072622" y="986226"/>
                  <a:pt x="1997392" y="1061456"/>
                  <a:pt x="1997392" y="1154257"/>
                </a:cubicBezTo>
                <a:cubicBezTo>
                  <a:pt x="1997392" y="1247058"/>
                  <a:pt x="2072622" y="1322288"/>
                  <a:pt x="2165423" y="1322288"/>
                </a:cubicBezTo>
                <a:cubicBezTo>
                  <a:pt x="2258224" y="1322288"/>
                  <a:pt x="2333454" y="1247058"/>
                  <a:pt x="2333454" y="1154257"/>
                </a:cubicBezTo>
                <a:cubicBezTo>
                  <a:pt x="2333454" y="1061456"/>
                  <a:pt x="2258224" y="986226"/>
                  <a:pt x="2165423" y="986226"/>
                </a:cubicBezTo>
                <a:close/>
                <a:moveTo>
                  <a:pt x="1107401" y="986226"/>
                </a:moveTo>
                <a:cubicBezTo>
                  <a:pt x="1014600" y="986226"/>
                  <a:pt x="939370" y="1061456"/>
                  <a:pt x="939370" y="1154257"/>
                </a:cubicBezTo>
                <a:cubicBezTo>
                  <a:pt x="939370" y="1247058"/>
                  <a:pt x="1014600" y="1322288"/>
                  <a:pt x="1107401" y="1322288"/>
                </a:cubicBezTo>
                <a:cubicBezTo>
                  <a:pt x="1200202" y="1322288"/>
                  <a:pt x="1275432" y="1247058"/>
                  <a:pt x="1275432" y="1154257"/>
                </a:cubicBezTo>
                <a:cubicBezTo>
                  <a:pt x="1275432" y="1061456"/>
                  <a:pt x="1200202" y="986226"/>
                  <a:pt x="1107401" y="986226"/>
                </a:cubicBezTo>
                <a:close/>
                <a:moveTo>
                  <a:pt x="1620000" y="0"/>
                </a:moveTo>
                <a:lnTo>
                  <a:pt x="1785636" y="8364"/>
                </a:lnTo>
                <a:lnTo>
                  <a:pt x="1946487" y="32913"/>
                </a:lnTo>
                <a:lnTo>
                  <a:pt x="2101738" y="72832"/>
                </a:lnTo>
                <a:lnTo>
                  <a:pt x="2250577" y="127308"/>
                </a:lnTo>
                <a:lnTo>
                  <a:pt x="2392188" y="195525"/>
                </a:lnTo>
                <a:lnTo>
                  <a:pt x="2525757" y="276671"/>
                </a:lnTo>
                <a:lnTo>
                  <a:pt x="2650470" y="369929"/>
                </a:lnTo>
                <a:lnTo>
                  <a:pt x="2765513" y="474487"/>
                </a:lnTo>
                <a:lnTo>
                  <a:pt x="2870071" y="589530"/>
                </a:lnTo>
                <a:lnTo>
                  <a:pt x="2963329" y="714243"/>
                </a:lnTo>
                <a:lnTo>
                  <a:pt x="3044475" y="847812"/>
                </a:lnTo>
                <a:lnTo>
                  <a:pt x="3112693" y="989423"/>
                </a:lnTo>
                <a:lnTo>
                  <a:pt x="3167168" y="1138262"/>
                </a:lnTo>
                <a:lnTo>
                  <a:pt x="3207088" y="1293514"/>
                </a:lnTo>
                <a:lnTo>
                  <a:pt x="3231636" y="1454365"/>
                </a:lnTo>
                <a:lnTo>
                  <a:pt x="3240000" y="1620000"/>
                </a:lnTo>
                <a:lnTo>
                  <a:pt x="3231636" y="1785636"/>
                </a:lnTo>
                <a:lnTo>
                  <a:pt x="3207088" y="1946487"/>
                </a:lnTo>
                <a:lnTo>
                  <a:pt x="3167168" y="2101739"/>
                </a:lnTo>
                <a:lnTo>
                  <a:pt x="3112693" y="2250577"/>
                </a:lnTo>
                <a:lnTo>
                  <a:pt x="3044475" y="2392188"/>
                </a:lnTo>
                <a:lnTo>
                  <a:pt x="2963329" y="2525758"/>
                </a:lnTo>
                <a:lnTo>
                  <a:pt x="2870071" y="2650471"/>
                </a:lnTo>
                <a:lnTo>
                  <a:pt x="2765513" y="2765513"/>
                </a:lnTo>
                <a:lnTo>
                  <a:pt x="2650470" y="2870071"/>
                </a:lnTo>
                <a:lnTo>
                  <a:pt x="2525757" y="2963330"/>
                </a:lnTo>
                <a:lnTo>
                  <a:pt x="2392188" y="3044475"/>
                </a:lnTo>
                <a:lnTo>
                  <a:pt x="2250577" y="3112693"/>
                </a:lnTo>
                <a:lnTo>
                  <a:pt x="2101738" y="3167168"/>
                </a:lnTo>
                <a:lnTo>
                  <a:pt x="1946487" y="3207088"/>
                </a:lnTo>
                <a:lnTo>
                  <a:pt x="1785636" y="3231636"/>
                </a:lnTo>
                <a:cubicBezTo>
                  <a:pt x="1731176" y="3237167"/>
                  <a:pt x="1675919" y="3240000"/>
                  <a:pt x="1620000" y="3240000"/>
                </a:cubicBezTo>
                <a:cubicBezTo>
                  <a:pt x="1508162" y="3240000"/>
                  <a:pt x="1398972" y="3228667"/>
                  <a:pt x="1293514" y="3207088"/>
                </a:cubicBezTo>
                <a:cubicBezTo>
                  <a:pt x="1240785" y="3196298"/>
                  <a:pt x="1188989" y="3182946"/>
                  <a:pt x="1138262" y="3167168"/>
                </a:cubicBezTo>
                <a:cubicBezTo>
                  <a:pt x="1087535" y="3151390"/>
                  <a:pt x="1037877" y="3133187"/>
                  <a:pt x="989423" y="3112693"/>
                </a:cubicBezTo>
                <a:cubicBezTo>
                  <a:pt x="940970" y="3092198"/>
                  <a:pt x="893721" y="3069414"/>
                  <a:pt x="847812" y="3044475"/>
                </a:cubicBezTo>
                <a:cubicBezTo>
                  <a:pt x="801903" y="3019536"/>
                  <a:pt x="757335" y="2992442"/>
                  <a:pt x="714243" y="2963330"/>
                </a:cubicBezTo>
                <a:cubicBezTo>
                  <a:pt x="671151" y="2934217"/>
                  <a:pt x="629534" y="2903086"/>
                  <a:pt x="589530" y="2870071"/>
                </a:cubicBezTo>
                <a:cubicBezTo>
                  <a:pt x="549525" y="2837056"/>
                  <a:pt x="511132" y="2802158"/>
                  <a:pt x="474487" y="2765513"/>
                </a:cubicBezTo>
                <a:cubicBezTo>
                  <a:pt x="437842" y="2728868"/>
                  <a:pt x="402944" y="2690475"/>
                  <a:pt x="369929" y="2650471"/>
                </a:cubicBezTo>
                <a:cubicBezTo>
                  <a:pt x="336915" y="2610466"/>
                  <a:pt x="305783" y="2568850"/>
                  <a:pt x="276671" y="2525758"/>
                </a:cubicBezTo>
                <a:cubicBezTo>
                  <a:pt x="247558" y="2482665"/>
                  <a:pt x="220464" y="2438097"/>
                  <a:pt x="195525" y="2392188"/>
                </a:cubicBezTo>
                <a:cubicBezTo>
                  <a:pt x="170586" y="2346280"/>
                  <a:pt x="147802" y="2299031"/>
                  <a:pt x="127308" y="2250577"/>
                </a:cubicBezTo>
                <a:cubicBezTo>
                  <a:pt x="106814" y="2202124"/>
                  <a:pt x="88610" y="2152466"/>
                  <a:pt x="72832" y="2101739"/>
                </a:cubicBezTo>
                <a:cubicBezTo>
                  <a:pt x="57054" y="2051012"/>
                  <a:pt x="43703" y="1999216"/>
                  <a:pt x="32913" y="1946487"/>
                </a:cubicBezTo>
                <a:cubicBezTo>
                  <a:pt x="22123" y="1893758"/>
                  <a:pt x="13895" y="1840095"/>
                  <a:pt x="8364" y="1785636"/>
                </a:cubicBezTo>
                <a:cubicBezTo>
                  <a:pt x="2833" y="1731176"/>
                  <a:pt x="0" y="1675919"/>
                  <a:pt x="0" y="1620000"/>
                </a:cubicBezTo>
                <a:cubicBezTo>
                  <a:pt x="0" y="1508163"/>
                  <a:pt x="11333" y="1398972"/>
                  <a:pt x="32913" y="1293514"/>
                </a:cubicBezTo>
                <a:cubicBezTo>
                  <a:pt x="43703" y="1240785"/>
                  <a:pt x="57054" y="1188989"/>
                  <a:pt x="72832" y="1138262"/>
                </a:cubicBezTo>
                <a:cubicBezTo>
                  <a:pt x="88610" y="1087535"/>
                  <a:pt x="106814" y="1037877"/>
                  <a:pt x="127308" y="989423"/>
                </a:cubicBezTo>
                <a:cubicBezTo>
                  <a:pt x="147802" y="940970"/>
                  <a:pt x="170586" y="893721"/>
                  <a:pt x="195525" y="847812"/>
                </a:cubicBezTo>
                <a:cubicBezTo>
                  <a:pt x="220464" y="801904"/>
                  <a:pt x="247558" y="757335"/>
                  <a:pt x="276671" y="714243"/>
                </a:cubicBezTo>
                <a:cubicBezTo>
                  <a:pt x="305783" y="671151"/>
                  <a:pt x="336915" y="629534"/>
                  <a:pt x="369929" y="589530"/>
                </a:cubicBezTo>
                <a:cubicBezTo>
                  <a:pt x="402944" y="549525"/>
                  <a:pt x="437842" y="511133"/>
                  <a:pt x="474487" y="474487"/>
                </a:cubicBezTo>
                <a:cubicBezTo>
                  <a:pt x="511132" y="437842"/>
                  <a:pt x="549525" y="402944"/>
                  <a:pt x="589530" y="369929"/>
                </a:cubicBezTo>
                <a:cubicBezTo>
                  <a:pt x="629534" y="336915"/>
                  <a:pt x="671151" y="305783"/>
                  <a:pt x="714243" y="276671"/>
                </a:cubicBezTo>
                <a:cubicBezTo>
                  <a:pt x="757335" y="247558"/>
                  <a:pt x="801903" y="220465"/>
                  <a:pt x="847812" y="195525"/>
                </a:cubicBezTo>
                <a:cubicBezTo>
                  <a:pt x="893721" y="170586"/>
                  <a:pt x="940970" y="147802"/>
                  <a:pt x="989423" y="127308"/>
                </a:cubicBezTo>
                <a:cubicBezTo>
                  <a:pt x="1037877" y="106814"/>
                  <a:pt x="1087535" y="88610"/>
                  <a:pt x="1138262" y="72832"/>
                </a:cubicBezTo>
                <a:cubicBezTo>
                  <a:pt x="1188989" y="57054"/>
                  <a:pt x="1240785" y="43703"/>
                  <a:pt x="1293514" y="32913"/>
                </a:cubicBezTo>
                <a:cubicBezTo>
                  <a:pt x="1346243" y="22123"/>
                  <a:pt x="1399905" y="13895"/>
                  <a:pt x="1454365" y="8364"/>
                </a:cubicBezTo>
                <a:cubicBezTo>
                  <a:pt x="1508824" y="2833"/>
                  <a:pt x="1564081" y="0"/>
                  <a:pt x="1620000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86" name="Oval 37">
            <a:extLst>
              <a:ext uri="{FF2B5EF4-FFF2-40B4-BE49-F238E27FC236}">
                <a16:creationId xmlns:a16="http://schemas.microsoft.com/office/drawing/2014/main" id="{1430B71C-D580-4CA6-A442-26AED5FAE293}"/>
              </a:ext>
            </a:extLst>
          </p:cNvPr>
          <p:cNvSpPr/>
          <p:nvPr/>
        </p:nvSpPr>
        <p:spPr>
          <a:xfrm>
            <a:off x="11012576" y="5575424"/>
            <a:ext cx="566738" cy="566738"/>
          </a:xfrm>
          <a:custGeom>
            <a:avLst/>
            <a:gdLst/>
            <a:ahLst/>
            <a:cxnLst/>
            <a:rect l="l" t="t" r="r" b="b"/>
            <a:pathLst>
              <a:path w="3240000" h="3240000">
                <a:moveTo>
                  <a:pt x="2249999" y="2117384"/>
                </a:moveTo>
                <a:lnTo>
                  <a:pt x="990192" y="2131776"/>
                </a:lnTo>
                <a:cubicBezTo>
                  <a:pt x="998682" y="2476365"/>
                  <a:pt x="1282526" y="2750154"/>
                  <a:pt x="1627197" y="2746216"/>
                </a:cubicBezTo>
                <a:cubicBezTo>
                  <a:pt x="1971867" y="2742279"/>
                  <a:pt x="2249383" y="2462077"/>
                  <a:pt x="2249999" y="2117384"/>
                </a:cubicBezTo>
                <a:close/>
                <a:moveTo>
                  <a:pt x="2505352" y="784338"/>
                </a:moveTo>
                <a:lnTo>
                  <a:pt x="1869332" y="1428843"/>
                </a:lnTo>
                <a:lnTo>
                  <a:pt x="2505352" y="1522122"/>
                </a:lnTo>
                <a:lnTo>
                  <a:pt x="2505352" y="1378597"/>
                </a:lnTo>
                <a:lnTo>
                  <a:pt x="2187887" y="1332038"/>
                </a:lnTo>
                <a:lnTo>
                  <a:pt x="2505352" y="1010338"/>
                </a:lnTo>
                <a:close/>
                <a:moveTo>
                  <a:pt x="734649" y="784338"/>
                </a:moveTo>
                <a:lnTo>
                  <a:pt x="734649" y="1010338"/>
                </a:lnTo>
                <a:lnTo>
                  <a:pt x="1052115" y="1332038"/>
                </a:lnTo>
                <a:lnTo>
                  <a:pt x="734649" y="1378597"/>
                </a:lnTo>
                <a:lnTo>
                  <a:pt x="734649" y="1522122"/>
                </a:lnTo>
                <a:lnTo>
                  <a:pt x="1370670" y="1428843"/>
                </a:lnTo>
                <a:close/>
                <a:moveTo>
                  <a:pt x="1620000" y="0"/>
                </a:moveTo>
                <a:cubicBezTo>
                  <a:pt x="2514701" y="0"/>
                  <a:pt x="3240000" y="725299"/>
                  <a:pt x="3240000" y="1620000"/>
                </a:cubicBezTo>
                <a:cubicBezTo>
                  <a:pt x="3240000" y="2514701"/>
                  <a:pt x="2514701" y="3240000"/>
                  <a:pt x="1620000" y="3240000"/>
                </a:cubicBezTo>
                <a:cubicBezTo>
                  <a:pt x="725299" y="3240000"/>
                  <a:pt x="0" y="2514701"/>
                  <a:pt x="0" y="1620000"/>
                </a:cubicBezTo>
                <a:cubicBezTo>
                  <a:pt x="0" y="725299"/>
                  <a:pt x="725299" y="0"/>
                  <a:pt x="1620000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87" name="Smiley Face 14">
            <a:extLst>
              <a:ext uri="{FF2B5EF4-FFF2-40B4-BE49-F238E27FC236}">
                <a16:creationId xmlns:a16="http://schemas.microsoft.com/office/drawing/2014/main" id="{77504E11-68B3-460A-979B-D56E2900C922}"/>
              </a:ext>
            </a:extLst>
          </p:cNvPr>
          <p:cNvSpPr/>
          <p:nvPr/>
        </p:nvSpPr>
        <p:spPr>
          <a:xfrm>
            <a:off x="9314808" y="5581897"/>
            <a:ext cx="553792" cy="553792"/>
          </a:xfrm>
          <a:custGeom>
            <a:avLst/>
            <a:gdLst/>
            <a:ahLst/>
            <a:cxnLst/>
            <a:rect l="l" t="t" r="r" b="b"/>
            <a:pathLst>
              <a:path w="3240000" h="3240000">
                <a:moveTo>
                  <a:pt x="2026698" y="2215122"/>
                </a:moveTo>
                <a:cubicBezTo>
                  <a:pt x="1959656" y="2378616"/>
                  <a:pt x="1801229" y="2486070"/>
                  <a:pt x="1624533" y="2487892"/>
                </a:cubicBezTo>
                <a:cubicBezTo>
                  <a:pt x="1447837" y="2489714"/>
                  <a:pt x="1287227" y="2385551"/>
                  <a:pt x="1216828" y="2223474"/>
                </a:cubicBezTo>
                <a:lnTo>
                  <a:pt x="1039110" y="2300667"/>
                </a:lnTo>
                <a:cubicBezTo>
                  <a:pt x="1140541" y="2534187"/>
                  <a:pt x="1371947" y="2684266"/>
                  <a:pt x="1626531" y="2681641"/>
                </a:cubicBezTo>
                <a:cubicBezTo>
                  <a:pt x="1881115" y="2679016"/>
                  <a:pt x="2109376" y="2524196"/>
                  <a:pt x="2205970" y="2288634"/>
                </a:cubicBezTo>
                <a:close/>
                <a:moveTo>
                  <a:pt x="937973" y="986566"/>
                </a:moveTo>
                <a:cubicBezTo>
                  <a:pt x="850807" y="983371"/>
                  <a:pt x="762813" y="1002775"/>
                  <a:pt x="683096" y="1045110"/>
                </a:cubicBezTo>
                <a:cubicBezTo>
                  <a:pt x="523662" y="1129780"/>
                  <a:pt x="421680" y="1293248"/>
                  <a:pt x="415731" y="1473672"/>
                </a:cubicBezTo>
                <a:lnTo>
                  <a:pt x="615852" y="1480270"/>
                </a:lnTo>
                <a:cubicBezTo>
                  <a:pt x="619438" y="1371518"/>
                  <a:pt x="680908" y="1272986"/>
                  <a:pt x="777009" y="1221950"/>
                </a:cubicBezTo>
                <a:cubicBezTo>
                  <a:pt x="873110" y="1170914"/>
                  <a:pt x="989166" y="1175167"/>
                  <a:pt x="1081273" y="1233100"/>
                </a:cubicBezTo>
                <a:cubicBezTo>
                  <a:pt x="1173381" y="1291033"/>
                  <a:pt x="1227475" y="1393800"/>
                  <a:pt x="1223091" y="1502523"/>
                </a:cubicBezTo>
                <a:lnTo>
                  <a:pt x="1423160" y="1510590"/>
                </a:lnTo>
                <a:cubicBezTo>
                  <a:pt x="1430433" y="1330214"/>
                  <a:pt x="1340689" y="1159721"/>
                  <a:pt x="1187880" y="1063608"/>
                </a:cubicBezTo>
                <a:cubicBezTo>
                  <a:pt x="1111476" y="1015552"/>
                  <a:pt x="1025138" y="989760"/>
                  <a:pt x="937973" y="986566"/>
                </a:cubicBezTo>
                <a:close/>
                <a:moveTo>
                  <a:pt x="2306124" y="986566"/>
                </a:moveTo>
                <a:cubicBezTo>
                  <a:pt x="2218958" y="983371"/>
                  <a:pt x="2130964" y="1002775"/>
                  <a:pt x="2051247" y="1045110"/>
                </a:cubicBezTo>
                <a:cubicBezTo>
                  <a:pt x="1891813" y="1129780"/>
                  <a:pt x="1789831" y="1293248"/>
                  <a:pt x="1783882" y="1473672"/>
                </a:cubicBezTo>
                <a:lnTo>
                  <a:pt x="1984003" y="1480270"/>
                </a:lnTo>
                <a:cubicBezTo>
                  <a:pt x="1987589" y="1371518"/>
                  <a:pt x="2049059" y="1272986"/>
                  <a:pt x="2145160" y="1221950"/>
                </a:cubicBezTo>
                <a:cubicBezTo>
                  <a:pt x="2241261" y="1170914"/>
                  <a:pt x="2357317" y="1175167"/>
                  <a:pt x="2449424" y="1233100"/>
                </a:cubicBezTo>
                <a:cubicBezTo>
                  <a:pt x="2541532" y="1291033"/>
                  <a:pt x="2595626" y="1393800"/>
                  <a:pt x="2591242" y="1502523"/>
                </a:cubicBezTo>
                <a:lnTo>
                  <a:pt x="2791311" y="1510590"/>
                </a:lnTo>
                <a:cubicBezTo>
                  <a:pt x="2798584" y="1330214"/>
                  <a:pt x="2708840" y="1159721"/>
                  <a:pt x="2556031" y="1063608"/>
                </a:cubicBezTo>
                <a:cubicBezTo>
                  <a:pt x="2479627" y="1015552"/>
                  <a:pt x="2393289" y="989760"/>
                  <a:pt x="2306124" y="986566"/>
                </a:cubicBezTo>
                <a:close/>
                <a:moveTo>
                  <a:pt x="1620000" y="0"/>
                </a:moveTo>
                <a:lnTo>
                  <a:pt x="1785636" y="8364"/>
                </a:lnTo>
                <a:lnTo>
                  <a:pt x="1946487" y="32913"/>
                </a:lnTo>
                <a:lnTo>
                  <a:pt x="2101738" y="72832"/>
                </a:lnTo>
                <a:lnTo>
                  <a:pt x="2250577" y="127308"/>
                </a:lnTo>
                <a:lnTo>
                  <a:pt x="2392188" y="195525"/>
                </a:lnTo>
                <a:lnTo>
                  <a:pt x="2525757" y="276671"/>
                </a:lnTo>
                <a:lnTo>
                  <a:pt x="2650470" y="369929"/>
                </a:lnTo>
                <a:lnTo>
                  <a:pt x="2765513" y="474487"/>
                </a:lnTo>
                <a:lnTo>
                  <a:pt x="2870071" y="589530"/>
                </a:lnTo>
                <a:lnTo>
                  <a:pt x="2963329" y="714243"/>
                </a:lnTo>
                <a:lnTo>
                  <a:pt x="3044475" y="847812"/>
                </a:lnTo>
                <a:lnTo>
                  <a:pt x="3112693" y="989423"/>
                </a:lnTo>
                <a:lnTo>
                  <a:pt x="3167168" y="1138262"/>
                </a:lnTo>
                <a:lnTo>
                  <a:pt x="3207088" y="1293514"/>
                </a:lnTo>
                <a:lnTo>
                  <a:pt x="3231636" y="1454365"/>
                </a:lnTo>
                <a:lnTo>
                  <a:pt x="3240000" y="1620000"/>
                </a:lnTo>
                <a:lnTo>
                  <a:pt x="3231636" y="1785636"/>
                </a:lnTo>
                <a:lnTo>
                  <a:pt x="3207088" y="1946487"/>
                </a:lnTo>
                <a:lnTo>
                  <a:pt x="3167168" y="2101739"/>
                </a:lnTo>
                <a:lnTo>
                  <a:pt x="3112693" y="2250577"/>
                </a:lnTo>
                <a:lnTo>
                  <a:pt x="3044475" y="2392188"/>
                </a:lnTo>
                <a:lnTo>
                  <a:pt x="2963329" y="2525758"/>
                </a:lnTo>
                <a:lnTo>
                  <a:pt x="2870071" y="2650471"/>
                </a:lnTo>
                <a:lnTo>
                  <a:pt x="2765513" y="2765513"/>
                </a:lnTo>
                <a:lnTo>
                  <a:pt x="2650470" y="2870071"/>
                </a:lnTo>
                <a:lnTo>
                  <a:pt x="2525757" y="2963330"/>
                </a:lnTo>
                <a:lnTo>
                  <a:pt x="2392188" y="3044475"/>
                </a:lnTo>
                <a:lnTo>
                  <a:pt x="2250577" y="3112693"/>
                </a:lnTo>
                <a:lnTo>
                  <a:pt x="2101738" y="3167168"/>
                </a:lnTo>
                <a:lnTo>
                  <a:pt x="1946487" y="3207088"/>
                </a:lnTo>
                <a:lnTo>
                  <a:pt x="1785636" y="3231636"/>
                </a:lnTo>
                <a:cubicBezTo>
                  <a:pt x="1731176" y="3237167"/>
                  <a:pt x="1675919" y="3240000"/>
                  <a:pt x="1620000" y="3240000"/>
                </a:cubicBezTo>
                <a:cubicBezTo>
                  <a:pt x="1508162" y="3240000"/>
                  <a:pt x="1398972" y="3228667"/>
                  <a:pt x="1293514" y="3207088"/>
                </a:cubicBezTo>
                <a:cubicBezTo>
                  <a:pt x="1240785" y="3196298"/>
                  <a:pt x="1188989" y="3182946"/>
                  <a:pt x="1138262" y="3167168"/>
                </a:cubicBezTo>
                <a:cubicBezTo>
                  <a:pt x="1087535" y="3151390"/>
                  <a:pt x="1037877" y="3133187"/>
                  <a:pt x="989423" y="3112693"/>
                </a:cubicBezTo>
                <a:cubicBezTo>
                  <a:pt x="940970" y="3092198"/>
                  <a:pt x="893721" y="3069414"/>
                  <a:pt x="847812" y="3044475"/>
                </a:cubicBezTo>
                <a:cubicBezTo>
                  <a:pt x="801903" y="3019536"/>
                  <a:pt x="757335" y="2992442"/>
                  <a:pt x="714243" y="2963330"/>
                </a:cubicBezTo>
                <a:cubicBezTo>
                  <a:pt x="671151" y="2934217"/>
                  <a:pt x="629534" y="2903086"/>
                  <a:pt x="589530" y="2870071"/>
                </a:cubicBezTo>
                <a:cubicBezTo>
                  <a:pt x="549525" y="2837056"/>
                  <a:pt x="511132" y="2802158"/>
                  <a:pt x="474487" y="2765513"/>
                </a:cubicBezTo>
                <a:cubicBezTo>
                  <a:pt x="437842" y="2728868"/>
                  <a:pt x="402944" y="2690475"/>
                  <a:pt x="369929" y="2650471"/>
                </a:cubicBezTo>
                <a:cubicBezTo>
                  <a:pt x="336915" y="2610466"/>
                  <a:pt x="305783" y="2568850"/>
                  <a:pt x="276671" y="2525758"/>
                </a:cubicBezTo>
                <a:cubicBezTo>
                  <a:pt x="247558" y="2482665"/>
                  <a:pt x="220464" y="2438097"/>
                  <a:pt x="195525" y="2392188"/>
                </a:cubicBezTo>
                <a:cubicBezTo>
                  <a:pt x="170586" y="2346280"/>
                  <a:pt x="147802" y="2299031"/>
                  <a:pt x="127308" y="2250577"/>
                </a:cubicBezTo>
                <a:cubicBezTo>
                  <a:pt x="106814" y="2202124"/>
                  <a:pt x="88610" y="2152466"/>
                  <a:pt x="72832" y="2101739"/>
                </a:cubicBezTo>
                <a:cubicBezTo>
                  <a:pt x="57054" y="2051012"/>
                  <a:pt x="43703" y="1999216"/>
                  <a:pt x="32913" y="1946487"/>
                </a:cubicBezTo>
                <a:cubicBezTo>
                  <a:pt x="22123" y="1893758"/>
                  <a:pt x="13895" y="1840095"/>
                  <a:pt x="8364" y="1785636"/>
                </a:cubicBezTo>
                <a:cubicBezTo>
                  <a:pt x="2833" y="1731176"/>
                  <a:pt x="0" y="1675919"/>
                  <a:pt x="0" y="1620000"/>
                </a:cubicBezTo>
                <a:cubicBezTo>
                  <a:pt x="0" y="1508163"/>
                  <a:pt x="11333" y="1398972"/>
                  <a:pt x="32913" y="1293514"/>
                </a:cubicBezTo>
                <a:cubicBezTo>
                  <a:pt x="43703" y="1240785"/>
                  <a:pt x="57054" y="1188989"/>
                  <a:pt x="72832" y="1138262"/>
                </a:cubicBezTo>
                <a:cubicBezTo>
                  <a:pt x="88610" y="1087535"/>
                  <a:pt x="106814" y="1037877"/>
                  <a:pt x="127308" y="989423"/>
                </a:cubicBezTo>
                <a:cubicBezTo>
                  <a:pt x="147802" y="940970"/>
                  <a:pt x="170586" y="893721"/>
                  <a:pt x="195525" y="847812"/>
                </a:cubicBezTo>
                <a:cubicBezTo>
                  <a:pt x="220464" y="801904"/>
                  <a:pt x="247558" y="757335"/>
                  <a:pt x="276671" y="714243"/>
                </a:cubicBezTo>
                <a:cubicBezTo>
                  <a:pt x="305783" y="671151"/>
                  <a:pt x="336915" y="629534"/>
                  <a:pt x="369929" y="589530"/>
                </a:cubicBezTo>
                <a:cubicBezTo>
                  <a:pt x="402944" y="549525"/>
                  <a:pt x="437842" y="511133"/>
                  <a:pt x="474487" y="474487"/>
                </a:cubicBezTo>
                <a:cubicBezTo>
                  <a:pt x="511132" y="437842"/>
                  <a:pt x="549525" y="402944"/>
                  <a:pt x="589530" y="369929"/>
                </a:cubicBezTo>
                <a:cubicBezTo>
                  <a:pt x="629534" y="336915"/>
                  <a:pt x="671151" y="305783"/>
                  <a:pt x="714243" y="276671"/>
                </a:cubicBezTo>
                <a:cubicBezTo>
                  <a:pt x="757335" y="247558"/>
                  <a:pt x="801903" y="220465"/>
                  <a:pt x="847812" y="195525"/>
                </a:cubicBezTo>
                <a:cubicBezTo>
                  <a:pt x="893721" y="170586"/>
                  <a:pt x="940970" y="147802"/>
                  <a:pt x="989423" y="127308"/>
                </a:cubicBezTo>
                <a:cubicBezTo>
                  <a:pt x="1037877" y="106814"/>
                  <a:pt x="1087535" y="88610"/>
                  <a:pt x="1138262" y="72832"/>
                </a:cubicBezTo>
                <a:cubicBezTo>
                  <a:pt x="1188989" y="57054"/>
                  <a:pt x="1240785" y="43703"/>
                  <a:pt x="1293514" y="32913"/>
                </a:cubicBezTo>
                <a:cubicBezTo>
                  <a:pt x="1346243" y="22123"/>
                  <a:pt x="1399905" y="13895"/>
                  <a:pt x="1454365" y="8364"/>
                </a:cubicBezTo>
                <a:cubicBezTo>
                  <a:pt x="1508824" y="2833"/>
                  <a:pt x="1564081" y="0"/>
                  <a:pt x="1620000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88" name="Rectangle 16">
            <a:extLst>
              <a:ext uri="{FF2B5EF4-FFF2-40B4-BE49-F238E27FC236}">
                <a16:creationId xmlns:a16="http://schemas.microsoft.com/office/drawing/2014/main" id="{EE8124F3-717D-48CF-A47F-1E6B4110895D}"/>
              </a:ext>
            </a:extLst>
          </p:cNvPr>
          <p:cNvSpPr/>
          <p:nvPr/>
        </p:nvSpPr>
        <p:spPr>
          <a:xfrm rot="2700000">
            <a:off x="5325698" y="3520150"/>
            <a:ext cx="389390" cy="698103"/>
          </a:xfrm>
          <a:custGeom>
            <a:avLst/>
            <a:gdLst/>
            <a:ahLst/>
            <a:cxnLst/>
            <a:rect l="l" t="t" r="r" b="b"/>
            <a:pathLst>
              <a:path w="2232248" h="4001999">
                <a:moveTo>
                  <a:pt x="1116887" y="0"/>
                </a:moveTo>
                <a:cubicBezTo>
                  <a:pt x="1270748" y="4762"/>
                  <a:pt x="1433283" y="120651"/>
                  <a:pt x="1447291" y="308459"/>
                </a:cubicBezTo>
                <a:cubicBezTo>
                  <a:pt x="1483174" y="544979"/>
                  <a:pt x="1283237" y="603082"/>
                  <a:pt x="1339988" y="887363"/>
                </a:cubicBezTo>
                <a:lnTo>
                  <a:pt x="2232248" y="887363"/>
                </a:lnTo>
                <a:lnTo>
                  <a:pt x="2232248" y="1778237"/>
                </a:lnTo>
                <a:cubicBezTo>
                  <a:pt x="1956566" y="1829261"/>
                  <a:pt x="1897086" y="1634366"/>
                  <a:pt x="1663321" y="1669832"/>
                </a:cubicBezTo>
                <a:cubicBezTo>
                  <a:pt x="1475513" y="1683840"/>
                  <a:pt x="1359624" y="1846375"/>
                  <a:pt x="1354862" y="2000236"/>
                </a:cubicBezTo>
                <a:cubicBezTo>
                  <a:pt x="1358037" y="2135389"/>
                  <a:pt x="1477787" y="2334920"/>
                  <a:pt x="1701420" y="2336507"/>
                </a:cubicBezTo>
                <a:cubicBezTo>
                  <a:pt x="1972077" y="2308709"/>
                  <a:pt x="1932339" y="2176007"/>
                  <a:pt x="2232248" y="2187989"/>
                </a:cubicBezTo>
                <a:lnTo>
                  <a:pt x="2232248" y="3119611"/>
                </a:lnTo>
                <a:lnTo>
                  <a:pt x="1303259" y="3119611"/>
                </a:lnTo>
                <a:cubicBezTo>
                  <a:pt x="1289664" y="3424971"/>
                  <a:pt x="1423682" y="3383289"/>
                  <a:pt x="1451633" y="3655441"/>
                </a:cubicBezTo>
                <a:cubicBezTo>
                  <a:pt x="1450046" y="3879074"/>
                  <a:pt x="1250515" y="3998824"/>
                  <a:pt x="1115362" y="4001999"/>
                </a:cubicBezTo>
                <a:cubicBezTo>
                  <a:pt x="961501" y="3997237"/>
                  <a:pt x="798966" y="3881348"/>
                  <a:pt x="784958" y="3693540"/>
                </a:cubicBezTo>
                <a:cubicBezTo>
                  <a:pt x="749282" y="3458385"/>
                  <a:pt x="946712" y="3399594"/>
                  <a:pt x="892811" y="3119611"/>
                </a:cubicBezTo>
                <a:lnTo>
                  <a:pt x="0" y="3119611"/>
                </a:lnTo>
                <a:lnTo>
                  <a:pt x="0" y="2203607"/>
                </a:lnTo>
                <a:cubicBezTo>
                  <a:pt x="285884" y="2145799"/>
                  <a:pt x="343730" y="2346665"/>
                  <a:pt x="580754" y="2310706"/>
                </a:cubicBezTo>
                <a:cubicBezTo>
                  <a:pt x="768562" y="2296698"/>
                  <a:pt x="884451" y="2134163"/>
                  <a:pt x="889213" y="1980302"/>
                </a:cubicBezTo>
                <a:cubicBezTo>
                  <a:pt x="886038" y="1845149"/>
                  <a:pt x="766288" y="1645618"/>
                  <a:pt x="542655" y="1644031"/>
                </a:cubicBezTo>
                <a:cubicBezTo>
                  <a:pt x="268493" y="1672188"/>
                  <a:pt x="312817" y="1807984"/>
                  <a:pt x="0" y="1792208"/>
                </a:cubicBezTo>
                <a:lnTo>
                  <a:pt x="0" y="887363"/>
                </a:lnTo>
                <a:lnTo>
                  <a:pt x="928847" y="887363"/>
                </a:lnTo>
                <a:cubicBezTo>
                  <a:pt x="944034" y="576570"/>
                  <a:pt x="808718" y="620178"/>
                  <a:pt x="780616" y="346558"/>
                </a:cubicBezTo>
                <a:cubicBezTo>
                  <a:pt x="782203" y="122925"/>
                  <a:pt x="981734" y="3175"/>
                  <a:pt x="1116887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89" name="Rectangle 9">
            <a:extLst>
              <a:ext uri="{FF2B5EF4-FFF2-40B4-BE49-F238E27FC236}">
                <a16:creationId xmlns:a16="http://schemas.microsoft.com/office/drawing/2014/main" id="{444E6227-4972-4DE6-BEB0-C3FC42991182}"/>
              </a:ext>
            </a:extLst>
          </p:cNvPr>
          <p:cNvSpPr/>
          <p:nvPr/>
        </p:nvSpPr>
        <p:spPr>
          <a:xfrm>
            <a:off x="4401174" y="3545247"/>
            <a:ext cx="527335" cy="493633"/>
          </a:xfrm>
          <a:custGeom>
            <a:avLst/>
            <a:gdLst>
              <a:gd name="connsiteX0" fmla="*/ 833935 w 3239999"/>
              <a:gd name="connsiteY0" fmla="*/ 22 h 3032924"/>
              <a:gd name="connsiteX1" fmla="*/ 1576606 w 3239999"/>
              <a:gd name="connsiteY1" fmla="*/ 402054 h 3032924"/>
              <a:gd name="connsiteX2" fmla="*/ 1576606 w 3239999"/>
              <a:gd name="connsiteY2" fmla="*/ 430441 h 3032924"/>
              <a:gd name="connsiteX3" fmla="*/ 1576606 w 3239999"/>
              <a:gd name="connsiteY3" fmla="*/ 526981 h 3032924"/>
              <a:gd name="connsiteX4" fmla="*/ 1576606 w 3239999"/>
              <a:gd name="connsiteY4" fmla="*/ 2765302 h 3032924"/>
              <a:gd name="connsiteX5" fmla="*/ 378630 w 3239999"/>
              <a:gd name="connsiteY5" fmla="*/ 2472117 h 3032924"/>
              <a:gd name="connsiteX6" fmla="*/ 384918 w 3239999"/>
              <a:gd name="connsiteY6" fmla="*/ 526981 h 3032924"/>
              <a:gd name="connsiteX7" fmla="*/ 239143 w 3239999"/>
              <a:gd name="connsiteY7" fmla="*/ 526981 h 3032924"/>
              <a:gd name="connsiteX8" fmla="*/ 239143 w 3239999"/>
              <a:gd name="connsiteY8" fmla="*/ 2776423 h 3032924"/>
              <a:gd name="connsiteX9" fmla="*/ 1576606 w 3239999"/>
              <a:gd name="connsiteY9" fmla="*/ 2776423 h 3032924"/>
              <a:gd name="connsiteX10" fmla="*/ 1576606 w 3239999"/>
              <a:gd name="connsiteY10" fmla="*/ 2778202 h 3032924"/>
              <a:gd name="connsiteX11" fmla="*/ 1663394 w 3239999"/>
              <a:gd name="connsiteY11" fmla="*/ 2778202 h 3032924"/>
              <a:gd name="connsiteX12" fmla="*/ 1663394 w 3239999"/>
              <a:gd name="connsiteY12" fmla="*/ 2776423 h 3032924"/>
              <a:gd name="connsiteX13" fmla="*/ 3000856 w 3239999"/>
              <a:gd name="connsiteY13" fmla="*/ 2776423 h 3032924"/>
              <a:gd name="connsiteX14" fmla="*/ 3000856 w 3239999"/>
              <a:gd name="connsiteY14" fmla="*/ 526981 h 3032924"/>
              <a:gd name="connsiteX15" fmla="*/ 2855082 w 3239999"/>
              <a:gd name="connsiteY15" fmla="*/ 526981 h 3032924"/>
              <a:gd name="connsiteX16" fmla="*/ 2861369 w 3239999"/>
              <a:gd name="connsiteY16" fmla="*/ 2472117 h 3032924"/>
              <a:gd name="connsiteX17" fmla="*/ 1663394 w 3239999"/>
              <a:gd name="connsiteY17" fmla="*/ 2765302 h 3032924"/>
              <a:gd name="connsiteX18" fmla="*/ 1663394 w 3239999"/>
              <a:gd name="connsiteY18" fmla="*/ 526981 h 3032924"/>
              <a:gd name="connsiteX19" fmla="*/ 1663394 w 3239999"/>
              <a:gd name="connsiteY19" fmla="*/ 430441 h 3032924"/>
              <a:gd name="connsiteX20" fmla="*/ 1663394 w 3239999"/>
              <a:gd name="connsiteY20" fmla="*/ 402054 h 3032924"/>
              <a:gd name="connsiteX21" fmla="*/ 2406065 w 3239999"/>
              <a:gd name="connsiteY21" fmla="*/ 22 h 3032924"/>
              <a:gd name="connsiteX22" fmla="*/ 2853673 w 3239999"/>
              <a:gd name="connsiteY22" fmla="*/ 91100 h 3032924"/>
              <a:gd name="connsiteX23" fmla="*/ 2854770 w 3239999"/>
              <a:gd name="connsiteY23" fmla="*/ 430441 h 3032924"/>
              <a:gd name="connsiteX24" fmla="*/ 3120669 w 3239999"/>
              <a:gd name="connsiteY24" fmla="*/ 428517 h 3032924"/>
              <a:gd name="connsiteX25" fmla="*/ 3120669 w 3239999"/>
              <a:gd name="connsiteY25" fmla="*/ 738345 h 3032924"/>
              <a:gd name="connsiteX26" fmla="*/ 3239999 w 3239999"/>
              <a:gd name="connsiteY26" fmla="*/ 738345 h 3032924"/>
              <a:gd name="connsiteX27" fmla="*/ 3239999 w 3239999"/>
              <a:gd name="connsiteY27" fmla="*/ 3032924 h 3032924"/>
              <a:gd name="connsiteX28" fmla="*/ 0 w 3239999"/>
              <a:gd name="connsiteY28" fmla="*/ 3032924 h 3032924"/>
              <a:gd name="connsiteX29" fmla="*/ 0 w 3239999"/>
              <a:gd name="connsiteY29" fmla="*/ 738345 h 3032924"/>
              <a:gd name="connsiteX30" fmla="*/ 102477 w 3239999"/>
              <a:gd name="connsiteY30" fmla="*/ 738345 h 3032924"/>
              <a:gd name="connsiteX31" fmla="*/ 102477 w 3239999"/>
              <a:gd name="connsiteY31" fmla="*/ 428517 h 3032924"/>
              <a:gd name="connsiteX32" fmla="*/ 385229 w 3239999"/>
              <a:gd name="connsiteY32" fmla="*/ 430441 h 3032924"/>
              <a:gd name="connsiteX33" fmla="*/ 386326 w 3239999"/>
              <a:gd name="connsiteY33" fmla="*/ 91100 h 3032924"/>
              <a:gd name="connsiteX34" fmla="*/ 833935 w 3239999"/>
              <a:gd name="connsiteY34" fmla="*/ 22 h 3032924"/>
              <a:gd name="connsiteX0" fmla="*/ 833935 w 3239999"/>
              <a:gd name="connsiteY0" fmla="*/ 22 h 3032924"/>
              <a:gd name="connsiteX1" fmla="*/ 1576606 w 3239999"/>
              <a:gd name="connsiteY1" fmla="*/ 402054 h 3032924"/>
              <a:gd name="connsiteX2" fmla="*/ 1576606 w 3239999"/>
              <a:gd name="connsiteY2" fmla="*/ 430441 h 3032924"/>
              <a:gd name="connsiteX3" fmla="*/ 1576606 w 3239999"/>
              <a:gd name="connsiteY3" fmla="*/ 526981 h 3032924"/>
              <a:gd name="connsiteX4" fmla="*/ 1576606 w 3239999"/>
              <a:gd name="connsiteY4" fmla="*/ 2765302 h 3032924"/>
              <a:gd name="connsiteX5" fmla="*/ 378630 w 3239999"/>
              <a:gd name="connsiteY5" fmla="*/ 2472117 h 3032924"/>
              <a:gd name="connsiteX6" fmla="*/ 384918 w 3239999"/>
              <a:gd name="connsiteY6" fmla="*/ 526981 h 3032924"/>
              <a:gd name="connsiteX7" fmla="*/ 239143 w 3239999"/>
              <a:gd name="connsiteY7" fmla="*/ 526981 h 3032924"/>
              <a:gd name="connsiteX8" fmla="*/ 239143 w 3239999"/>
              <a:gd name="connsiteY8" fmla="*/ 2776423 h 3032924"/>
              <a:gd name="connsiteX9" fmla="*/ 1576606 w 3239999"/>
              <a:gd name="connsiteY9" fmla="*/ 2776423 h 3032924"/>
              <a:gd name="connsiteX10" fmla="*/ 1576606 w 3239999"/>
              <a:gd name="connsiteY10" fmla="*/ 2778202 h 3032924"/>
              <a:gd name="connsiteX11" fmla="*/ 1663394 w 3239999"/>
              <a:gd name="connsiteY11" fmla="*/ 2778202 h 3032924"/>
              <a:gd name="connsiteX12" fmla="*/ 1663394 w 3239999"/>
              <a:gd name="connsiteY12" fmla="*/ 2776423 h 3032924"/>
              <a:gd name="connsiteX13" fmla="*/ 3000856 w 3239999"/>
              <a:gd name="connsiteY13" fmla="*/ 2776423 h 3032924"/>
              <a:gd name="connsiteX14" fmla="*/ 3000856 w 3239999"/>
              <a:gd name="connsiteY14" fmla="*/ 526981 h 3032924"/>
              <a:gd name="connsiteX15" fmla="*/ 2855082 w 3239999"/>
              <a:gd name="connsiteY15" fmla="*/ 526981 h 3032924"/>
              <a:gd name="connsiteX16" fmla="*/ 2861369 w 3239999"/>
              <a:gd name="connsiteY16" fmla="*/ 2472117 h 3032924"/>
              <a:gd name="connsiteX17" fmla="*/ 1663394 w 3239999"/>
              <a:gd name="connsiteY17" fmla="*/ 2765302 h 3032924"/>
              <a:gd name="connsiteX18" fmla="*/ 1663394 w 3239999"/>
              <a:gd name="connsiteY18" fmla="*/ 526981 h 3032924"/>
              <a:gd name="connsiteX19" fmla="*/ 1663394 w 3239999"/>
              <a:gd name="connsiteY19" fmla="*/ 430441 h 3032924"/>
              <a:gd name="connsiteX20" fmla="*/ 1663394 w 3239999"/>
              <a:gd name="connsiteY20" fmla="*/ 402054 h 3032924"/>
              <a:gd name="connsiteX21" fmla="*/ 2406065 w 3239999"/>
              <a:gd name="connsiteY21" fmla="*/ 22 h 3032924"/>
              <a:gd name="connsiteX22" fmla="*/ 2853673 w 3239999"/>
              <a:gd name="connsiteY22" fmla="*/ 91100 h 3032924"/>
              <a:gd name="connsiteX23" fmla="*/ 2854770 w 3239999"/>
              <a:gd name="connsiteY23" fmla="*/ 430441 h 3032924"/>
              <a:gd name="connsiteX24" fmla="*/ 3120669 w 3239999"/>
              <a:gd name="connsiteY24" fmla="*/ 428517 h 3032924"/>
              <a:gd name="connsiteX25" fmla="*/ 3120669 w 3239999"/>
              <a:gd name="connsiteY25" fmla="*/ 738345 h 3032924"/>
              <a:gd name="connsiteX26" fmla="*/ 3239999 w 3239999"/>
              <a:gd name="connsiteY26" fmla="*/ 738345 h 3032924"/>
              <a:gd name="connsiteX27" fmla="*/ 3239999 w 3239999"/>
              <a:gd name="connsiteY27" fmla="*/ 3032924 h 3032924"/>
              <a:gd name="connsiteX28" fmla="*/ 0 w 3239999"/>
              <a:gd name="connsiteY28" fmla="*/ 3032924 h 3032924"/>
              <a:gd name="connsiteX29" fmla="*/ 0 w 3239999"/>
              <a:gd name="connsiteY29" fmla="*/ 738345 h 3032924"/>
              <a:gd name="connsiteX30" fmla="*/ 102477 w 3239999"/>
              <a:gd name="connsiteY30" fmla="*/ 738345 h 3032924"/>
              <a:gd name="connsiteX31" fmla="*/ 102477 w 3239999"/>
              <a:gd name="connsiteY31" fmla="*/ 428517 h 3032924"/>
              <a:gd name="connsiteX32" fmla="*/ 385229 w 3239999"/>
              <a:gd name="connsiteY32" fmla="*/ 430441 h 3032924"/>
              <a:gd name="connsiteX33" fmla="*/ 386326 w 3239999"/>
              <a:gd name="connsiteY33" fmla="*/ 91100 h 3032924"/>
              <a:gd name="connsiteX34" fmla="*/ 833935 w 3239999"/>
              <a:gd name="connsiteY34" fmla="*/ 22 h 3032924"/>
              <a:gd name="connsiteX0" fmla="*/ 833935 w 3239999"/>
              <a:gd name="connsiteY0" fmla="*/ 22 h 3032924"/>
              <a:gd name="connsiteX1" fmla="*/ 1576606 w 3239999"/>
              <a:gd name="connsiteY1" fmla="*/ 402054 h 3032924"/>
              <a:gd name="connsiteX2" fmla="*/ 1576606 w 3239999"/>
              <a:gd name="connsiteY2" fmla="*/ 430441 h 3032924"/>
              <a:gd name="connsiteX3" fmla="*/ 1576606 w 3239999"/>
              <a:gd name="connsiteY3" fmla="*/ 526981 h 3032924"/>
              <a:gd name="connsiteX4" fmla="*/ 1576606 w 3239999"/>
              <a:gd name="connsiteY4" fmla="*/ 2765302 h 3032924"/>
              <a:gd name="connsiteX5" fmla="*/ 378630 w 3239999"/>
              <a:gd name="connsiteY5" fmla="*/ 2472117 h 3032924"/>
              <a:gd name="connsiteX6" fmla="*/ 384918 w 3239999"/>
              <a:gd name="connsiteY6" fmla="*/ 526981 h 3032924"/>
              <a:gd name="connsiteX7" fmla="*/ 239143 w 3239999"/>
              <a:gd name="connsiteY7" fmla="*/ 526981 h 3032924"/>
              <a:gd name="connsiteX8" fmla="*/ 239143 w 3239999"/>
              <a:gd name="connsiteY8" fmla="*/ 2776423 h 3032924"/>
              <a:gd name="connsiteX9" fmla="*/ 1576606 w 3239999"/>
              <a:gd name="connsiteY9" fmla="*/ 2776423 h 3032924"/>
              <a:gd name="connsiteX10" fmla="*/ 1576606 w 3239999"/>
              <a:gd name="connsiteY10" fmla="*/ 2778202 h 3032924"/>
              <a:gd name="connsiteX11" fmla="*/ 1663394 w 3239999"/>
              <a:gd name="connsiteY11" fmla="*/ 2778202 h 3032924"/>
              <a:gd name="connsiteX12" fmla="*/ 1663394 w 3239999"/>
              <a:gd name="connsiteY12" fmla="*/ 2776423 h 3032924"/>
              <a:gd name="connsiteX13" fmla="*/ 3000856 w 3239999"/>
              <a:gd name="connsiteY13" fmla="*/ 2776423 h 3032924"/>
              <a:gd name="connsiteX14" fmla="*/ 3000856 w 3239999"/>
              <a:gd name="connsiteY14" fmla="*/ 526981 h 3032924"/>
              <a:gd name="connsiteX15" fmla="*/ 2855082 w 3239999"/>
              <a:gd name="connsiteY15" fmla="*/ 526981 h 3032924"/>
              <a:gd name="connsiteX16" fmla="*/ 2861369 w 3239999"/>
              <a:gd name="connsiteY16" fmla="*/ 2472117 h 3032924"/>
              <a:gd name="connsiteX17" fmla="*/ 1663394 w 3239999"/>
              <a:gd name="connsiteY17" fmla="*/ 2765302 h 3032924"/>
              <a:gd name="connsiteX18" fmla="*/ 1663394 w 3239999"/>
              <a:gd name="connsiteY18" fmla="*/ 526981 h 3032924"/>
              <a:gd name="connsiteX19" fmla="*/ 1663394 w 3239999"/>
              <a:gd name="connsiteY19" fmla="*/ 430441 h 3032924"/>
              <a:gd name="connsiteX20" fmla="*/ 1663394 w 3239999"/>
              <a:gd name="connsiteY20" fmla="*/ 402054 h 3032924"/>
              <a:gd name="connsiteX21" fmla="*/ 2406065 w 3239999"/>
              <a:gd name="connsiteY21" fmla="*/ 22 h 3032924"/>
              <a:gd name="connsiteX22" fmla="*/ 2853673 w 3239999"/>
              <a:gd name="connsiteY22" fmla="*/ 91100 h 3032924"/>
              <a:gd name="connsiteX23" fmla="*/ 2854770 w 3239999"/>
              <a:gd name="connsiteY23" fmla="*/ 430441 h 3032924"/>
              <a:gd name="connsiteX24" fmla="*/ 3120669 w 3239999"/>
              <a:gd name="connsiteY24" fmla="*/ 428517 h 3032924"/>
              <a:gd name="connsiteX25" fmla="*/ 3120669 w 3239999"/>
              <a:gd name="connsiteY25" fmla="*/ 738345 h 3032924"/>
              <a:gd name="connsiteX26" fmla="*/ 3239999 w 3239999"/>
              <a:gd name="connsiteY26" fmla="*/ 738345 h 3032924"/>
              <a:gd name="connsiteX27" fmla="*/ 3239999 w 3239999"/>
              <a:gd name="connsiteY27" fmla="*/ 3032924 h 3032924"/>
              <a:gd name="connsiteX28" fmla="*/ 0 w 3239999"/>
              <a:gd name="connsiteY28" fmla="*/ 3032924 h 3032924"/>
              <a:gd name="connsiteX29" fmla="*/ 0 w 3239999"/>
              <a:gd name="connsiteY29" fmla="*/ 738345 h 3032924"/>
              <a:gd name="connsiteX30" fmla="*/ 102477 w 3239999"/>
              <a:gd name="connsiteY30" fmla="*/ 738345 h 3032924"/>
              <a:gd name="connsiteX31" fmla="*/ 102477 w 3239999"/>
              <a:gd name="connsiteY31" fmla="*/ 428517 h 3032924"/>
              <a:gd name="connsiteX32" fmla="*/ 385229 w 3239999"/>
              <a:gd name="connsiteY32" fmla="*/ 430441 h 3032924"/>
              <a:gd name="connsiteX33" fmla="*/ 386326 w 3239999"/>
              <a:gd name="connsiteY33" fmla="*/ 91100 h 3032924"/>
              <a:gd name="connsiteX34" fmla="*/ 833935 w 3239999"/>
              <a:gd name="connsiteY34" fmla="*/ 2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29618 w 3239999"/>
              <a:gd name="connsiteY32" fmla="*/ 2690698 h 3032924"/>
              <a:gd name="connsiteX33" fmla="*/ 1576606 w 3239999"/>
              <a:gd name="connsiteY33" fmla="*/ 2776423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2991331 w 3239999"/>
              <a:gd name="connsiteY3" fmla="*/ 2709748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29618 w 3239999"/>
              <a:gd name="connsiteY32" fmla="*/ 2690698 h 3032924"/>
              <a:gd name="connsiteX33" fmla="*/ 1576606 w 3239999"/>
              <a:gd name="connsiteY33" fmla="*/ 2776423 h 303292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</a:cxnLst>
            <a:rect l="l" t="t" r="r" b="b"/>
            <a:pathLst>
              <a:path w="3239999" h="3032924">
                <a:moveTo>
                  <a:pt x="1576606" y="2778202"/>
                </a:moveTo>
                <a:cubicBezTo>
                  <a:pt x="1576606" y="2778795"/>
                  <a:pt x="1663394" y="2792670"/>
                  <a:pt x="1663394" y="2778202"/>
                </a:cubicBezTo>
                <a:lnTo>
                  <a:pt x="1663394" y="2776423"/>
                </a:lnTo>
                <a:cubicBezTo>
                  <a:pt x="2185083" y="2605634"/>
                  <a:pt x="2444552" y="2500589"/>
                  <a:pt x="2991331" y="2709748"/>
                </a:cubicBezTo>
                <a:lnTo>
                  <a:pt x="3000856" y="526981"/>
                </a:lnTo>
                <a:lnTo>
                  <a:pt x="2855082" y="526981"/>
                </a:lnTo>
                <a:cubicBezTo>
                  <a:pt x="2857178" y="1175360"/>
                  <a:pt x="2859273" y="1823738"/>
                  <a:pt x="2861369" y="2472117"/>
                </a:cubicBezTo>
                <a:cubicBezTo>
                  <a:pt x="2483869" y="2318121"/>
                  <a:pt x="2052449" y="2439541"/>
                  <a:pt x="1663394" y="2765302"/>
                </a:cubicBezTo>
                <a:lnTo>
                  <a:pt x="1663394" y="526981"/>
                </a:lnTo>
                <a:lnTo>
                  <a:pt x="1663394" y="430441"/>
                </a:lnTo>
                <a:lnTo>
                  <a:pt x="1663394" y="402054"/>
                </a:lnTo>
                <a:cubicBezTo>
                  <a:pt x="1896442" y="149589"/>
                  <a:pt x="2115835" y="2106"/>
                  <a:pt x="2406065" y="22"/>
                </a:cubicBezTo>
                <a:cubicBezTo>
                  <a:pt x="2537987" y="-925"/>
                  <a:pt x="2684544" y="28169"/>
                  <a:pt x="2853673" y="91100"/>
                </a:cubicBezTo>
                <a:cubicBezTo>
                  <a:pt x="2854039" y="204214"/>
                  <a:pt x="2854404" y="317327"/>
                  <a:pt x="2854770" y="430441"/>
                </a:cubicBezTo>
                <a:lnTo>
                  <a:pt x="3120669" y="428517"/>
                </a:lnTo>
                <a:lnTo>
                  <a:pt x="3120669" y="738345"/>
                </a:lnTo>
                <a:lnTo>
                  <a:pt x="3239999" y="738345"/>
                </a:lnTo>
                <a:lnTo>
                  <a:pt x="3239999" y="3032924"/>
                </a:lnTo>
                <a:lnTo>
                  <a:pt x="0" y="3032924"/>
                </a:lnTo>
                <a:lnTo>
                  <a:pt x="0" y="738345"/>
                </a:lnTo>
                <a:lnTo>
                  <a:pt x="102477" y="738345"/>
                </a:lnTo>
                <a:lnTo>
                  <a:pt x="102477" y="428517"/>
                </a:lnTo>
                <a:lnTo>
                  <a:pt x="385229" y="430441"/>
                </a:lnTo>
                <a:cubicBezTo>
                  <a:pt x="385595" y="317327"/>
                  <a:pt x="385960" y="204214"/>
                  <a:pt x="386326" y="91100"/>
                </a:cubicBezTo>
                <a:cubicBezTo>
                  <a:pt x="555455" y="28169"/>
                  <a:pt x="702013" y="-925"/>
                  <a:pt x="833935" y="22"/>
                </a:cubicBezTo>
                <a:cubicBezTo>
                  <a:pt x="1124164" y="2106"/>
                  <a:pt x="1343558" y="149589"/>
                  <a:pt x="1576606" y="402054"/>
                </a:cubicBezTo>
                <a:lnTo>
                  <a:pt x="1576606" y="430441"/>
                </a:lnTo>
                <a:lnTo>
                  <a:pt x="1576606" y="526981"/>
                </a:lnTo>
                <a:lnTo>
                  <a:pt x="1576606" y="2765302"/>
                </a:lnTo>
                <a:cubicBezTo>
                  <a:pt x="1187550" y="2439541"/>
                  <a:pt x="756130" y="2318121"/>
                  <a:pt x="378630" y="2472117"/>
                </a:cubicBezTo>
                <a:lnTo>
                  <a:pt x="384918" y="526981"/>
                </a:lnTo>
                <a:lnTo>
                  <a:pt x="239143" y="526981"/>
                </a:lnTo>
                <a:lnTo>
                  <a:pt x="229618" y="2690698"/>
                </a:lnTo>
                <a:cubicBezTo>
                  <a:pt x="773243" y="2466244"/>
                  <a:pt x="1081748" y="2626096"/>
                  <a:pt x="1576606" y="2776423"/>
                </a:cubicBezTo>
              </a:path>
            </a:pathLst>
          </a:cu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90" name="Round Same Side Corner Rectangle 6">
            <a:extLst>
              <a:ext uri="{FF2B5EF4-FFF2-40B4-BE49-F238E27FC236}">
                <a16:creationId xmlns:a16="http://schemas.microsoft.com/office/drawing/2014/main" id="{11207448-F26A-4EF1-8764-2D6798600849}"/>
              </a:ext>
            </a:extLst>
          </p:cNvPr>
          <p:cNvSpPr/>
          <p:nvPr/>
        </p:nvSpPr>
        <p:spPr>
          <a:xfrm rot="2700000">
            <a:off x="6979028" y="5476482"/>
            <a:ext cx="190721" cy="764622"/>
          </a:xfrm>
          <a:custGeom>
            <a:avLst/>
            <a:gdLst/>
            <a:ahLst/>
            <a:cxnLst/>
            <a:rect l="l" t="t" r="r" b="b"/>
            <a:pathLst>
              <a:path w="1035916" h="4153123">
                <a:moveTo>
                  <a:pt x="277501" y="3759099"/>
                </a:moveTo>
                <a:lnTo>
                  <a:pt x="758408" y="3759099"/>
                </a:lnTo>
                <a:lnTo>
                  <a:pt x="517954" y="4153123"/>
                </a:lnTo>
                <a:close/>
                <a:moveTo>
                  <a:pt x="42612" y="2944898"/>
                </a:moveTo>
                <a:cubicBezTo>
                  <a:pt x="153922" y="2941505"/>
                  <a:pt x="246502" y="2889483"/>
                  <a:pt x="275675" y="2819018"/>
                </a:cubicBezTo>
                <a:cubicBezTo>
                  <a:pt x="304648" y="2892614"/>
                  <a:pt x="403763" y="2945872"/>
                  <a:pt x="521107" y="2945872"/>
                </a:cubicBezTo>
                <a:cubicBezTo>
                  <a:pt x="638453" y="2945872"/>
                  <a:pt x="737567" y="2892613"/>
                  <a:pt x="766540" y="2819017"/>
                </a:cubicBezTo>
                <a:cubicBezTo>
                  <a:pt x="795133" y="2888142"/>
                  <a:pt x="884783" y="2939514"/>
                  <a:pt x="993299" y="2944464"/>
                </a:cubicBezTo>
                <a:lnTo>
                  <a:pt x="776840" y="3657264"/>
                </a:lnTo>
                <a:lnTo>
                  <a:pt x="258940" y="3657264"/>
                </a:lnTo>
                <a:close/>
                <a:moveTo>
                  <a:pt x="809102" y="564558"/>
                </a:moveTo>
                <a:lnTo>
                  <a:pt x="1035914" y="564558"/>
                </a:lnTo>
                <a:lnTo>
                  <a:pt x="1035915" y="2838682"/>
                </a:lnTo>
                <a:cubicBezTo>
                  <a:pt x="1029586" y="2840409"/>
                  <a:pt x="1023074" y="2840731"/>
                  <a:pt x="1016490" y="2840731"/>
                </a:cubicBezTo>
                <a:cubicBezTo>
                  <a:pt x="901952" y="2840731"/>
                  <a:pt x="809102" y="2743612"/>
                  <a:pt x="809101" y="2623810"/>
                </a:cubicBezTo>
                <a:close/>
                <a:moveTo>
                  <a:pt x="310569" y="564558"/>
                </a:moveTo>
                <a:lnTo>
                  <a:pt x="725347" y="564558"/>
                </a:lnTo>
                <a:lnTo>
                  <a:pt x="725347" y="2633342"/>
                </a:lnTo>
                <a:cubicBezTo>
                  <a:pt x="725347" y="2747880"/>
                  <a:pt x="632496" y="2840731"/>
                  <a:pt x="517958" y="2840731"/>
                </a:cubicBezTo>
                <a:cubicBezTo>
                  <a:pt x="403420" y="2840731"/>
                  <a:pt x="310569" y="2747880"/>
                  <a:pt x="310569" y="2633342"/>
                </a:cubicBezTo>
                <a:close/>
                <a:moveTo>
                  <a:pt x="0" y="564557"/>
                </a:moveTo>
                <a:lnTo>
                  <a:pt x="226813" y="564557"/>
                </a:lnTo>
                <a:lnTo>
                  <a:pt x="226813" y="2623810"/>
                </a:lnTo>
                <a:cubicBezTo>
                  <a:pt x="226813" y="2743612"/>
                  <a:pt x="133962" y="2840731"/>
                  <a:pt x="19424" y="2840730"/>
                </a:cubicBezTo>
                <a:cubicBezTo>
                  <a:pt x="12841" y="2840730"/>
                  <a:pt x="6329" y="2840409"/>
                  <a:pt x="0" y="2838682"/>
                </a:cubicBezTo>
                <a:close/>
                <a:moveTo>
                  <a:pt x="71964" y="71964"/>
                </a:moveTo>
                <a:cubicBezTo>
                  <a:pt x="116427" y="27501"/>
                  <a:pt x="177852" y="0"/>
                  <a:pt x="245701" y="0"/>
                </a:cubicBezTo>
                <a:lnTo>
                  <a:pt x="790215" y="0"/>
                </a:lnTo>
                <a:cubicBezTo>
                  <a:pt x="925912" y="0"/>
                  <a:pt x="1035916" y="110004"/>
                  <a:pt x="1035916" y="245701"/>
                </a:cubicBezTo>
                <a:cubicBezTo>
                  <a:pt x="1035916" y="327601"/>
                  <a:pt x="1035915" y="409501"/>
                  <a:pt x="1035915" y="491401"/>
                </a:cubicBezTo>
                <a:lnTo>
                  <a:pt x="0" y="491401"/>
                </a:lnTo>
                <a:lnTo>
                  <a:pt x="0" y="245701"/>
                </a:lnTo>
                <a:cubicBezTo>
                  <a:pt x="0" y="177853"/>
                  <a:pt x="27501" y="116427"/>
                  <a:pt x="71964" y="71964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91" name="Frame 17">
            <a:extLst>
              <a:ext uri="{FF2B5EF4-FFF2-40B4-BE49-F238E27FC236}">
                <a16:creationId xmlns:a16="http://schemas.microsoft.com/office/drawing/2014/main" id="{1278BF84-DDF3-43F8-88E4-A0F28E4079EF}"/>
              </a:ext>
            </a:extLst>
          </p:cNvPr>
          <p:cNvSpPr/>
          <p:nvPr/>
        </p:nvSpPr>
        <p:spPr>
          <a:xfrm>
            <a:off x="4376235" y="4613417"/>
            <a:ext cx="508153" cy="508153"/>
          </a:xfrm>
          <a:custGeom>
            <a:avLst/>
            <a:gdLst/>
            <a:ahLst/>
            <a:cxnLst/>
            <a:rect l="l" t="t" r="r" b="b"/>
            <a:pathLst>
              <a:path w="3240000" h="3240000">
                <a:moveTo>
                  <a:pt x="415456" y="380544"/>
                </a:moveTo>
                <a:lnTo>
                  <a:pt x="415456" y="385333"/>
                </a:lnTo>
                <a:lnTo>
                  <a:pt x="385333" y="385333"/>
                </a:lnTo>
                <a:lnTo>
                  <a:pt x="385333" y="2854667"/>
                </a:lnTo>
                <a:lnTo>
                  <a:pt x="1529120" y="2854667"/>
                </a:lnTo>
                <a:cubicBezTo>
                  <a:pt x="1267123" y="2430711"/>
                  <a:pt x="997530" y="1721825"/>
                  <a:pt x="436017" y="1672600"/>
                </a:cubicBezTo>
                <a:lnTo>
                  <a:pt x="600235" y="1185112"/>
                </a:lnTo>
                <a:cubicBezTo>
                  <a:pt x="1132790" y="1359573"/>
                  <a:pt x="1278822" y="1550851"/>
                  <a:pt x="1544730" y="1923929"/>
                </a:cubicBezTo>
                <a:cubicBezTo>
                  <a:pt x="1789452" y="1379400"/>
                  <a:pt x="1927092" y="1088696"/>
                  <a:pt x="2233403" y="596568"/>
                </a:cubicBezTo>
                <a:lnTo>
                  <a:pt x="2770666" y="596568"/>
                </a:lnTo>
                <a:cubicBezTo>
                  <a:pt x="2331495" y="1220469"/>
                  <a:pt x="1907612" y="2113878"/>
                  <a:pt x="1578489" y="2854667"/>
                </a:cubicBezTo>
                <a:lnTo>
                  <a:pt x="2854667" y="2854667"/>
                </a:lnTo>
                <a:lnTo>
                  <a:pt x="2854667" y="596568"/>
                </a:lnTo>
                <a:lnTo>
                  <a:pt x="2858395" y="596568"/>
                </a:lnTo>
                <a:lnTo>
                  <a:pt x="2858395" y="380544"/>
                </a:lnTo>
                <a:close/>
                <a:moveTo>
                  <a:pt x="0" y="0"/>
                </a:moveTo>
                <a:lnTo>
                  <a:pt x="3240000" y="0"/>
                </a:lnTo>
                <a:lnTo>
                  <a:pt x="3240000" y="3240000"/>
                </a:lnTo>
                <a:lnTo>
                  <a:pt x="0" y="3240000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>
              <a:solidFill>
                <a:schemeClr val="tx1"/>
              </a:solidFill>
            </a:endParaRPr>
          </a:p>
        </p:txBody>
      </p:sp>
      <p:sp>
        <p:nvSpPr>
          <p:cNvPr id="92" name="Rounded Rectangle 5">
            <a:extLst>
              <a:ext uri="{FF2B5EF4-FFF2-40B4-BE49-F238E27FC236}">
                <a16:creationId xmlns:a16="http://schemas.microsoft.com/office/drawing/2014/main" id="{B5A177C8-7AB0-4E40-873A-70F231B3FA06}"/>
              </a:ext>
            </a:extLst>
          </p:cNvPr>
          <p:cNvSpPr/>
          <p:nvPr/>
        </p:nvSpPr>
        <p:spPr>
          <a:xfrm flipH="1">
            <a:off x="10102420" y="2554106"/>
            <a:ext cx="504633" cy="416291"/>
          </a:xfrm>
          <a:custGeom>
            <a:avLst/>
            <a:gdLst>
              <a:gd name="connsiteX0" fmla="*/ 1384251 w 3217557"/>
              <a:gd name="connsiteY0" fmla="*/ 661544 h 2702049"/>
              <a:gd name="connsiteX1" fmla="*/ 1574067 w 3217557"/>
              <a:gd name="connsiteY1" fmla="*/ 851360 h 2702049"/>
              <a:gd name="connsiteX2" fmla="*/ 1384251 w 3217557"/>
              <a:gd name="connsiteY2" fmla="*/ 1041176 h 2702049"/>
              <a:gd name="connsiteX3" fmla="*/ 1194435 w 3217557"/>
              <a:gd name="connsiteY3" fmla="*/ 851360 h 2702049"/>
              <a:gd name="connsiteX4" fmla="*/ 1384251 w 3217557"/>
              <a:gd name="connsiteY4" fmla="*/ 661544 h 2702049"/>
              <a:gd name="connsiteX5" fmla="*/ 1993421 w 3217557"/>
              <a:gd name="connsiteY5" fmla="*/ 661544 h 2702049"/>
              <a:gd name="connsiteX6" fmla="*/ 2183237 w 3217557"/>
              <a:gd name="connsiteY6" fmla="*/ 851360 h 2702049"/>
              <a:gd name="connsiteX7" fmla="*/ 1993421 w 3217557"/>
              <a:gd name="connsiteY7" fmla="*/ 1041176 h 2702049"/>
              <a:gd name="connsiteX8" fmla="*/ 1803605 w 3217557"/>
              <a:gd name="connsiteY8" fmla="*/ 851360 h 2702049"/>
              <a:gd name="connsiteX9" fmla="*/ 1993421 w 3217557"/>
              <a:gd name="connsiteY9" fmla="*/ 661544 h 2702049"/>
              <a:gd name="connsiteX10" fmla="*/ 2602591 w 3217557"/>
              <a:gd name="connsiteY10" fmla="*/ 661544 h 2702049"/>
              <a:gd name="connsiteX11" fmla="*/ 2792407 w 3217557"/>
              <a:gd name="connsiteY11" fmla="*/ 851360 h 2702049"/>
              <a:gd name="connsiteX12" fmla="*/ 2602591 w 3217557"/>
              <a:gd name="connsiteY12" fmla="*/ 1041176 h 2702049"/>
              <a:gd name="connsiteX13" fmla="*/ 2412775 w 3217557"/>
              <a:gd name="connsiteY13" fmla="*/ 851360 h 2702049"/>
              <a:gd name="connsiteX14" fmla="*/ 2602591 w 3217557"/>
              <a:gd name="connsiteY14" fmla="*/ 661544 h 2702049"/>
              <a:gd name="connsiteX15" fmla="*/ 677114 w 3217557"/>
              <a:gd name="connsiteY15" fmla="*/ 569491 h 2702049"/>
              <a:gd name="connsiteX16" fmla="*/ 330916 w 3217557"/>
              <a:gd name="connsiteY16" fmla="*/ 569491 h 2702049"/>
              <a:gd name="connsiteX17" fmla="*/ 0 w 3217557"/>
              <a:gd name="connsiteY17" fmla="*/ 900407 h 2702049"/>
              <a:gd name="connsiteX18" fmla="*/ 0 w 3217557"/>
              <a:gd name="connsiteY18" fmla="*/ 1952009 h 2702049"/>
              <a:gd name="connsiteX19" fmla="*/ 330916 w 3217557"/>
              <a:gd name="connsiteY19" fmla="*/ 2282925 h 2702049"/>
              <a:gd name="connsiteX20" fmla="*/ 711670 w 3217557"/>
              <a:gd name="connsiteY20" fmla="*/ 2282925 h 2702049"/>
              <a:gd name="connsiteX21" fmla="*/ 15770 w 3217557"/>
              <a:gd name="connsiteY21" fmla="*/ 2702049 h 2702049"/>
              <a:gd name="connsiteX22" fmla="*/ 1294529 w 3217557"/>
              <a:gd name="connsiteY22" fmla="*/ 2282925 h 2702049"/>
              <a:gd name="connsiteX23" fmla="*/ 2117356 w 3217557"/>
              <a:gd name="connsiteY23" fmla="*/ 2282925 h 2702049"/>
              <a:gd name="connsiteX24" fmla="*/ 2418395 w 3217557"/>
              <a:gd name="connsiteY24" fmla="*/ 2087951 h 2702049"/>
              <a:gd name="connsiteX25" fmla="*/ 1830857 w 3217557"/>
              <a:gd name="connsiteY25" fmla="*/ 1799347 h 2702049"/>
              <a:gd name="connsiteX26" fmla="*/ 1008030 w 3217557"/>
              <a:gd name="connsiteY26" fmla="*/ 1799347 h 2702049"/>
              <a:gd name="connsiteX27" fmla="*/ 677114 w 3217557"/>
              <a:gd name="connsiteY27" fmla="*/ 1468431 h 2702049"/>
              <a:gd name="connsiteX28" fmla="*/ 677114 w 3217557"/>
              <a:gd name="connsiteY28" fmla="*/ 569491 h 2702049"/>
              <a:gd name="connsiteX29" fmla="*/ 2886641 w 3217557"/>
              <a:gd name="connsiteY29" fmla="*/ 0 h 2702049"/>
              <a:gd name="connsiteX30" fmla="*/ 1100201 w 3217557"/>
              <a:gd name="connsiteY30" fmla="*/ 0 h 2702049"/>
              <a:gd name="connsiteX31" fmla="*/ 769285 w 3217557"/>
              <a:gd name="connsiteY31" fmla="*/ 330916 h 2702049"/>
              <a:gd name="connsiteX32" fmla="*/ 769285 w 3217557"/>
              <a:gd name="connsiteY32" fmla="*/ 1382518 h 2702049"/>
              <a:gd name="connsiteX33" fmla="*/ 1100201 w 3217557"/>
              <a:gd name="connsiteY33" fmla="*/ 1713434 h 2702049"/>
              <a:gd name="connsiteX34" fmla="*/ 1923028 w 3217557"/>
              <a:gd name="connsiteY34" fmla="*/ 1713434 h 2702049"/>
              <a:gd name="connsiteX35" fmla="*/ 3078958 w 3217557"/>
              <a:gd name="connsiteY35" fmla="*/ 2077967 h 2702049"/>
              <a:gd name="connsiteX36" fmla="*/ 2505887 w 3217557"/>
              <a:gd name="connsiteY36" fmla="*/ 1713434 h 2702049"/>
              <a:gd name="connsiteX37" fmla="*/ 2886641 w 3217557"/>
              <a:gd name="connsiteY37" fmla="*/ 1713434 h 2702049"/>
              <a:gd name="connsiteX38" fmla="*/ 3217557 w 3217557"/>
              <a:gd name="connsiteY38" fmla="*/ 1382518 h 2702049"/>
              <a:gd name="connsiteX39" fmla="*/ 3217557 w 3217557"/>
              <a:gd name="connsiteY39" fmla="*/ 330916 h 2702049"/>
              <a:gd name="connsiteX40" fmla="*/ 2886641 w 3217557"/>
              <a:gd name="connsiteY40" fmla="*/ 0 h 2702049"/>
              <a:gd name="connsiteX0" fmla="*/ 1384251 w 3217557"/>
              <a:gd name="connsiteY0" fmla="*/ 661544 h 2702049"/>
              <a:gd name="connsiteX1" fmla="*/ 1574067 w 3217557"/>
              <a:gd name="connsiteY1" fmla="*/ 851360 h 2702049"/>
              <a:gd name="connsiteX2" fmla="*/ 1384251 w 3217557"/>
              <a:gd name="connsiteY2" fmla="*/ 1041176 h 2702049"/>
              <a:gd name="connsiteX3" fmla="*/ 1194435 w 3217557"/>
              <a:gd name="connsiteY3" fmla="*/ 851360 h 2702049"/>
              <a:gd name="connsiteX4" fmla="*/ 1384251 w 3217557"/>
              <a:gd name="connsiteY4" fmla="*/ 661544 h 2702049"/>
              <a:gd name="connsiteX5" fmla="*/ 1993421 w 3217557"/>
              <a:gd name="connsiteY5" fmla="*/ 661544 h 2702049"/>
              <a:gd name="connsiteX6" fmla="*/ 2183237 w 3217557"/>
              <a:gd name="connsiteY6" fmla="*/ 851360 h 2702049"/>
              <a:gd name="connsiteX7" fmla="*/ 1993421 w 3217557"/>
              <a:gd name="connsiteY7" fmla="*/ 1041176 h 2702049"/>
              <a:gd name="connsiteX8" fmla="*/ 1803605 w 3217557"/>
              <a:gd name="connsiteY8" fmla="*/ 851360 h 2702049"/>
              <a:gd name="connsiteX9" fmla="*/ 1993421 w 3217557"/>
              <a:gd name="connsiteY9" fmla="*/ 661544 h 2702049"/>
              <a:gd name="connsiteX10" fmla="*/ 2602591 w 3217557"/>
              <a:gd name="connsiteY10" fmla="*/ 661544 h 2702049"/>
              <a:gd name="connsiteX11" fmla="*/ 2792407 w 3217557"/>
              <a:gd name="connsiteY11" fmla="*/ 851360 h 2702049"/>
              <a:gd name="connsiteX12" fmla="*/ 2602591 w 3217557"/>
              <a:gd name="connsiteY12" fmla="*/ 1041176 h 2702049"/>
              <a:gd name="connsiteX13" fmla="*/ 2412775 w 3217557"/>
              <a:gd name="connsiteY13" fmla="*/ 851360 h 2702049"/>
              <a:gd name="connsiteX14" fmla="*/ 2602591 w 3217557"/>
              <a:gd name="connsiteY14" fmla="*/ 661544 h 2702049"/>
              <a:gd name="connsiteX15" fmla="*/ 677114 w 3217557"/>
              <a:gd name="connsiteY15" fmla="*/ 569491 h 2702049"/>
              <a:gd name="connsiteX16" fmla="*/ 330916 w 3217557"/>
              <a:gd name="connsiteY16" fmla="*/ 569491 h 2702049"/>
              <a:gd name="connsiteX17" fmla="*/ 0 w 3217557"/>
              <a:gd name="connsiteY17" fmla="*/ 900407 h 2702049"/>
              <a:gd name="connsiteX18" fmla="*/ 0 w 3217557"/>
              <a:gd name="connsiteY18" fmla="*/ 1952009 h 2702049"/>
              <a:gd name="connsiteX19" fmla="*/ 330916 w 3217557"/>
              <a:gd name="connsiteY19" fmla="*/ 2282925 h 2702049"/>
              <a:gd name="connsiteX20" fmla="*/ 711670 w 3217557"/>
              <a:gd name="connsiteY20" fmla="*/ 2282925 h 2702049"/>
              <a:gd name="connsiteX21" fmla="*/ 15770 w 3217557"/>
              <a:gd name="connsiteY21" fmla="*/ 2702049 h 2702049"/>
              <a:gd name="connsiteX22" fmla="*/ 1294529 w 3217557"/>
              <a:gd name="connsiteY22" fmla="*/ 2282925 h 2702049"/>
              <a:gd name="connsiteX23" fmla="*/ 2117356 w 3217557"/>
              <a:gd name="connsiteY23" fmla="*/ 2282925 h 2702049"/>
              <a:gd name="connsiteX24" fmla="*/ 2418395 w 3217557"/>
              <a:gd name="connsiteY24" fmla="*/ 2087951 h 2702049"/>
              <a:gd name="connsiteX25" fmla="*/ 1830857 w 3217557"/>
              <a:gd name="connsiteY25" fmla="*/ 1799347 h 2702049"/>
              <a:gd name="connsiteX26" fmla="*/ 1008030 w 3217557"/>
              <a:gd name="connsiteY26" fmla="*/ 1799347 h 2702049"/>
              <a:gd name="connsiteX27" fmla="*/ 677114 w 3217557"/>
              <a:gd name="connsiteY27" fmla="*/ 1468431 h 2702049"/>
              <a:gd name="connsiteX28" fmla="*/ 677114 w 3217557"/>
              <a:gd name="connsiteY28" fmla="*/ 569491 h 2702049"/>
              <a:gd name="connsiteX29" fmla="*/ 2886641 w 3217557"/>
              <a:gd name="connsiteY29" fmla="*/ 0 h 2702049"/>
              <a:gd name="connsiteX30" fmla="*/ 1100201 w 3217557"/>
              <a:gd name="connsiteY30" fmla="*/ 0 h 2702049"/>
              <a:gd name="connsiteX31" fmla="*/ 769285 w 3217557"/>
              <a:gd name="connsiteY31" fmla="*/ 330916 h 2702049"/>
              <a:gd name="connsiteX32" fmla="*/ 769285 w 3217557"/>
              <a:gd name="connsiteY32" fmla="*/ 1382518 h 2702049"/>
              <a:gd name="connsiteX33" fmla="*/ 1100201 w 3217557"/>
              <a:gd name="connsiteY33" fmla="*/ 1713434 h 2702049"/>
              <a:gd name="connsiteX34" fmla="*/ 1923028 w 3217557"/>
              <a:gd name="connsiteY34" fmla="*/ 1713434 h 2702049"/>
              <a:gd name="connsiteX35" fmla="*/ 3078958 w 3217557"/>
              <a:gd name="connsiteY35" fmla="*/ 2077967 h 2702049"/>
              <a:gd name="connsiteX36" fmla="*/ 2505887 w 3217557"/>
              <a:gd name="connsiteY36" fmla="*/ 1713434 h 2702049"/>
              <a:gd name="connsiteX37" fmla="*/ 2886641 w 3217557"/>
              <a:gd name="connsiteY37" fmla="*/ 1713434 h 2702049"/>
              <a:gd name="connsiteX38" fmla="*/ 3217557 w 3217557"/>
              <a:gd name="connsiteY38" fmla="*/ 1382518 h 2702049"/>
              <a:gd name="connsiteX39" fmla="*/ 3217557 w 3217557"/>
              <a:gd name="connsiteY39" fmla="*/ 330916 h 2702049"/>
              <a:gd name="connsiteX40" fmla="*/ 2886641 w 3217557"/>
              <a:gd name="connsiteY40" fmla="*/ 0 h 2702049"/>
              <a:gd name="connsiteX0" fmla="*/ 1384251 w 3217557"/>
              <a:gd name="connsiteY0" fmla="*/ 661544 h 2633810"/>
              <a:gd name="connsiteX1" fmla="*/ 1574067 w 3217557"/>
              <a:gd name="connsiteY1" fmla="*/ 851360 h 2633810"/>
              <a:gd name="connsiteX2" fmla="*/ 1384251 w 3217557"/>
              <a:gd name="connsiteY2" fmla="*/ 1041176 h 2633810"/>
              <a:gd name="connsiteX3" fmla="*/ 1194435 w 3217557"/>
              <a:gd name="connsiteY3" fmla="*/ 851360 h 2633810"/>
              <a:gd name="connsiteX4" fmla="*/ 1384251 w 3217557"/>
              <a:gd name="connsiteY4" fmla="*/ 661544 h 2633810"/>
              <a:gd name="connsiteX5" fmla="*/ 1993421 w 3217557"/>
              <a:gd name="connsiteY5" fmla="*/ 661544 h 2633810"/>
              <a:gd name="connsiteX6" fmla="*/ 2183237 w 3217557"/>
              <a:gd name="connsiteY6" fmla="*/ 851360 h 2633810"/>
              <a:gd name="connsiteX7" fmla="*/ 1993421 w 3217557"/>
              <a:gd name="connsiteY7" fmla="*/ 1041176 h 2633810"/>
              <a:gd name="connsiteX8" fmla="*/ 1803605 w 3217557"/>
              <a:gd name="connsiteY8" fmla="*/ 851360 h 2633810"/>
              <a:gd name="connsiteX9" fmla="*/ 1993421 w 3217557"/>
              <a:gd name="connsiteY9" fmla="*/ 661544 h 2633810"/>
              <a:gd name="connsiteX10" fmla="*/ 2602591 w 3217557"/>
              <a:gd name="connsiteY10" fmla="*/ 661544 h 2633810"/>
              <a:gd name="connsiteX11" fmla="*/ 2792407 w 3217557"/>
              <a:gd name="connsiteY11" fmla="*/ 851360 h 2633810"/>
              <a:gd name="connsiteX12" fmla="*/ 2602591 w 3217557"/>
              <a:gd name="connsiteY12" fmla="*/ 1041176 h 2633810"/>
              <a:gd name="connsiteX13" fmla="*/ 2412775 w 3217557"/>
              <a:gd name="connsiteY13" fmla="*/ 851360 h 2633810"/>
              <a:gd name="connsiteX14" fmla="*/ 2602591 w 3217557"/>
              <a:gd name="connsiteY14" fmla="*/ 661544 h 2633810"/>
              <a:gd name="connsiteX15" fmla="*/ 677114 w 3217557"/>
              <a:gd name="connsiteY15" fmla="*/ 569491 h 2633810"/>
              <a:gd name="connsiteX16" fmla="*/ 330916 w 3217557"/>
              <a:gd name="connsiteY16" fmla="*/ 569491 h 2633810"/>
              <a:gd name="connsiteX17" fmla="*/ 0 w 3217557"/>
              <a:gd name="connsiteY17" fmla="*/ 900407 h 2633810"/>
              <a:gd name="connsiteX18" fmla="*/ 0 w 3217557"/>
              <a:gd name="connsiteY18" fmla="*/ 1952009 h 2633810"/>
              <a:gd name="connsiteX19" fmla="*/ 330916 w 3217557"/>
              <a:gd name="connsiteY19" fmla="*/ 2282925 h 2633810"/>
              <a:gd name="connsiteX20" fmla="*/ 711670 w 3217557"/>
              <a:gd name="connsiteY20" fmla="*/ 2282925 h 2633810"/>
              <a:gd name="connsiteX21" fmla="*/ 165895 w 3217557"/>
              <a:gd name="connsiteY21" fmla="*/ 2633810 h 2633810"/>
              <a:gd name="connsiteX22" fmla="*/ 1294529 w 3217557"/>
              <a:gd name="connsiteY22" fmla="*/ 2282925 h 2633810"/>
              <a:gd name="connsiteX23" fmla="*/ 2117356 w 3217557"/>
              <a:gd name="connsiteY23" fmla="*/ 2282925 h 2633810"/>
              <a:gd name="connsiteX24" fmla="*/ 2418395 w 3217557"/>
              <a:gd name="connsiteY24" fmla="*/ 2087951 h 2633810"/>
              <a:gd name="connsiteX25" fmla="*/ 1830857 w 3217557"/>
              <a:gd name="connsiteY25" fmla="*/ 1799347 h 2633810"/>
              <a:gd name="connsiteX26" fmla="*/ 1008030 w 3217557"/>
              <a:gd name="connsiteY26" fmla="*/ 1799347 h 2633810"/>
              <a:gd name="connsiteX27" fmla="*/ 677114 w 3217557"/>
              <a:gd name="connsiteY27" fmla="*/ 1468431 h 2633810"/>
              <a:gd name="connsiteX28" fmla="*/ 677114 w 3217557"/>
              <a:gd name="connsiteY28" fmla="*/ 569491 h 2633810"/>
              <a:gd name="connsiteX29" fmla="*/ 2886641 w 3217557"/>
              <a:gd name="connsiteY29" fmla="*/ 0 h 2633810"/>
              <a:gd name="connsiteX30" fmla="*/ 1100201 w 3217557"/>
              <a:gd name="connsiteY30" fmla="*/ 0 h 2633810"/>
              <a:gd name="connsiteX31" fmla="*/ 769285 w 3217557"/>
              <a:gd name="connsiteY31" fmla="*/ 330916 h 2633810"/>
              <a:gd name="connsiteX32" fmla="*/ 769285 w 3217557"/>
              <a:gd name="connsiteY32" fmla="*/ 1382518 h 2633810"/>
              <a:gd name="connsiteX33" fmla="*/ 1100201 w 3217557"/>
              <a:gd name="connsiteY33" fmla="*/ 1713434 h 2633810"/>
              <a:gd name="connsiteX34" fmla="*/ 1923028 w 3217557"/>
              <a:gd name="connsiteY34" fmla="*/ 1713434 h 2633810"/>
              <a:gd name="connsiteX35" fmla="*/ 3078958 w 3217557"/>
              <a:gd name="connsiteY35" fmla="*/ 2077967 h 2633810"/>
              <a:gd name="connsiteX36" fmla="*/ 2505887 w 3217557"/>
              <a:gd name="connsiteY36" fmla="*/ 1713434 h 2633810"/>
              <a:gd name="connsiteX37" fmla="*/ 2886641 w 3217557"/>
              <a:gd name="connsiteY37" fmla="*/ 1713434 h 2633810"/>
              <a:gd name="connsiteX38" fmla="*/ 3217557 w 3217557"/>
              <a:gd name="connsiteY38" fmla="*/ 1382518 h 2633810"/>
              <a:gd name="connsiteX39" fmla="*/ 3217557 w 3217557"/>
              <a:gd name="connsiteY39" fmla="*/ 330916 h 2633810"/>
              <a:gd name="connsiteX40" fmla="*/ 2886641 w 3217557"/>
              <a:gd name="connsiteY40" fmla="*/ 0 h 2633810"/>
              <a:gd name="connsiteX0" fmla="*/ 1384251 w 3217557"/>
              <a:gd name="connsiteY0" fmla="*/ 661544 h 2633810"/>
              <a:gd name="connsiteX1" fmla="*/ 1574067 w 3217557"/>
              <a:gd name="connsiteY1" fmla="*/ 851360 h 2633810"/>
              <a:gd name="connsiteX2" fmla="*/ 1384251 w 3217557"/>
              <a:gd name="connsiteY2" fmla="*/ 1041176 h 2633810"/>
              <a:gd name="connsiteX3" fmla="*/ 1194435 w 3217557"/>
              <a:gd name="connsiteY3" fmla="*/ 851360 h 2633810"/>
              <a:gd name="connsiteX4" fmla="*/ 1384251 w 3217557"/>
              <a:gd name="connsiteY4" fmla="*/ 661544 h 2633810"/>
              <a:gd name="connsiteX5" fmla="*/ 1993421 w 3217557"/>
              <a:gd name="connsiteY5" fmla="*/ 661544 h 2633810"/>
              <a:gd name="connsiteX6" fmla="*/ 2183237 w 3217557"/>
              <a:gd name="connsiteY6" fmla="*/ 851360 h 2633810"/>
              <a:gd name="connsiteX7" fmla="*/ 1993421 w 3217557"/>
              <a:gd name="connsiteY7" fmla="*/ 1041176 h 2633810"/>
              <a:gd name="connsiteX8" fmla="*/ 1803605 w 3217557"/>
              <a:gd name="connsiteY8" fmla="*/ 851360 h 2633810"/>
              <a:gd name="connsiteX9" fmla="*/ 1993421 w 3217557"/>
              <a:gd name="connsiteY9" fmla="*/ 661544 h 2633810"/>
              <a:gd name="connsiteX10" fmla="*/ 2602591 w 3217557"/>
              <a:gd name="connsiteY10" fmla="*/ 661544 h 2633810"/>
              <a:gd name="connsiteX11" fmla="*/ 2792407 w 3217557"/>
              <a:gd name="connsiteY11" fmla="*/ 851360 h 2633810"/>
              <a:gd name="connsiteX12" fmla="*/ 2602591 w 3217557"/>
              <a:gd name="connsiteY12" fmla="*/ 1041176 h 2633810"/>
              <a:gd name="connsiteX13" fmla="*/ 2412775 w 3217557"/>
              <a:gd name="connsiteY13" fmla="*/ 851360 h 2633810"/>
              <a:gd name="connsiteX14" fmla="*/ 2602591 w 3217557"/>
              <a:gd name="connsiteY14" fmla="*/ 661544 h 2633810"/>
              <a:gd name="connsiteX15" fmla="*/ 677114 w 3217557"/>
              <a:gd name="connsiteY15" fmla="*/ 569491 h 2633810"/>
              <a:gd name="connsiteX16" fmla="*/ 330916 w 3217557"/>
              <a:gd name="connsiteY16" fmla="*/ 569491 h 2633810"/>
              <a:gd name="connsiteX17" fmla="*/ 0 w 3217557"/>
              <a:gd name="connsiteY17" fmla="*/ 900407 h 2633810"/>
              <a:gd name="connsiteX18" fmla="*/ 0 w 3217557"/>
              <a:gd name="connsiteY18" fmla="*/ 1952009 h 2633810"/>
              <a:gd name="connsiteX19" fmla="*/ 330916 w 3217557"/>
              <a:gd name="connsiteY19" fmla="*/ 2282925 h 2633810"/>
              <a:gd name="connsiteX20" fmla="*/ 711670 w 3217557"/>
              <a:gd name="connsiteY20" fmla="*/ 2282925 h 2633810"/>
              <a:gd name="connsiteX21" fmla="*/ 165895 w 3217557"/>
              <a:gd name="connsiteY21" fmla="*/ 2633810 h 2633810"/>
              <a:gd name="connsiteX22" fmla="*/ 1294529 w 3217557"/>
              <a:gd name="connsiteY22" fmla="*/ 2282925 h 2633810"/>
              <a:gd name="connsiteX23" fmla="*/ 2117356 w 3217557"/>
              <a:gd name="connsiteY23" fmla="*/ 2282925 h 2633810"/>
              <a:gd name="connsiteX24" fmla="*/ 2418395 w 3217557"/>
              <a:gd name="connsiteY24" fmla="*/ 2087951 h 2633810"/>
              <a:gd name="connsiteX25" fmla="*/ 1830857 w 3217557"/>
              <a:gd name="connsiteY25" fmla="*/ 1799347 h 2633810"/>
              <a:gd name="connsiteX26" fmla="*/ 1008030 w 3217557"/>
              <a:gd name="connsiteY26" fmla="*/ 1799347 h 2633810"/>
              <a:gd name="connsiteX27" fmla="*/ 677114 w 3217557"/>
              <a:gd name="connsiteY27" fmla="*/ 1468431 h 2633810"/>
              <a:gd name="connsiteX28" fmla="*/ 677114 w 3217557"/>
              <a:gd name="connsiteY28" fmla="*/ 569491 h 2633810"/>
              <a:gd name="connsiteX29" fmla="*/ 2886641 w 3217557"/>
              <a:gd name="connsiteY29" fmla="*/ 0 h 2633810"/>
              <a:gd name="connsiteX30" fmla="*/ 1100201 w 3217557"/>
              <a:gd name="connsiteY30" fmla="*/ 0 h 2633810"/>
              <a:gd name="connsiteX31" fmla="*/ 769285 w 3217557"/>
              <a:gd name="connsiteY31" fmla="*/ 330916 h 2633810"/>
              <a:gd name="connsiteX32" fmla="*/ 769285 w 3217557"/>
              <a:gd name="connsiteY32" fmla="*/ 1382518 h 2633810"/>
              <a:gd name="connsiteX33" fmla="*/ 1100201 w 3217557"/>
              <a:gd name="connsiteY33" fmla="*/ 1713434 h 2633810"/>
              <a:gd name="connsiteX34" fmla="*/ 1923028 w 3217557"/>
              <a:gd name="connsiteY34" fmla="*/ 1713434 h 2633810"/>
              <a:gd name="connsiteX35" fmla="*/ 3078958 w 3217557"/>
              <a:gd name="connsiteY35" fmla="*/ 2077967 h 2633810"/>
              <a:gd name="connsiteX36" fmla="*/ 2505887 w 3217557"/>
              <a:gd name="connsiteY36" fmla="*/ 1713434 h 2633810"/>
              <a:gd name="connsiteX37" fmla="*/ 2886641 w 3217557"/>
              <a:gd name="connsiteY37" fmla="*/ 1713434 h 2633810"/>
              <a:gd name="connsiteX38" fmla="*/ 3217557 w 3217557"/>
              <a:gd name="connsiteY38" fmla="*/ 1382518 h 2633810"/>
              <a:gd name="connsiteX39" fmla="*/ 3217557 w 3217557"/>
              <a:gd name="connsiteY39" fmla="*/ 330916 h 2633810"/>
              <a:gd name="connsiteX40" fmla="*/ 2886641 w 3217557"/>
              <a:gd name="connsiteY40" fmla="*/ 0 h 2633810"/>
              <a:gd name="connsiteX0" fmla="*/ 1384251 w 3217557"/>
              <a:gd name="connsiteY0" fmla="*/ 661544 h 2633810"/>
              <a:gd name="connsiteX1" fmla="*/ 1574067 w 3217557"/>
              <a:gd name="connsiteY1" fmla="*/ 851360 h 2633810"/>
              <a:gd name="connsiteX2" fmla="*/ 1384251 w 3217557"/>
              <a:gd name="connsiteY2" fmla="*/ 1041176 h 2633810"/>
              <a:gd name="connsiteX3" fmla="*/ 1194435 w 3217557"/>
              <a:gd name="connsiteY3" fmla="*/ 851360 h 2633810"/>
              <a:gd name="connsiteX4" fmla="*/ 1384251 w 3217557"/>
              <a:gd name="connsiteY4" fmla="*/ 661544 h 2633810"/>
              <a:gd name="connsiteX5" fmla="*/ 1993421 w 3217557"/>
              <a:gd name="connsiteY5" fmla="*/ 661544 h 2633810"/>
              <a:gd name="connsiteX6" fmla="*/ 2183237 w 3217557"/>
              <a:gd name="connsiteY6" fmla="*/ 851360 h 2633810"/>
              <a:gd name="connsiteX7" fmla="*/ 1993421 w 3217557"/>
              <a:gd name="connsiteY7" fmla="*/ 1041176 h 2633810"/>
              <a:gd name="connsiteX8" fmla="*/ 1803605 w 3217557"/>
              <a:gd name="connsiteY8" fmla="*/ 851360 h 2633810"/>
              <a:gd name="connsiteX9" fmla="*/ 1993421 w 3217557"/>
              <a:gd name="connsiteY9" fmla="*/ 661544 h 2633810"/>
              <a:gd name="connsiteX10" fmla="*/ 2602591 w 3217557"/>
              <a:gd name="connsiteY10" fmla="*/ 661544 h 2633810"/>
              <a:gd name="connsiteX11" fmla="*/ 2792407 w 3217557"/>
              <a:gd name="connsiteY11" fmla="*/ 851360 h 2633810"/>
              <a:gd name="connsiteX12" fmla="*/ 2602591 w 3217557"/>
              <a:gd name="connsiteY12" fmla="*/ 1041176 h 2633810"/>
              <a:gd name="connsiteX13" fmla="*/ 2412775 w 3217557"/>
              <a:gd name="connsiteY13" fmla="*/ 851360 h 2633810"/>
              <a:gd name="connsiteX14" fmla="*/ 2602591 w 3217557"/>
              <a:gd name="connsiteY14" fmla="*/ 661544 h 2633810"/>
              <a:gd name="connsiteX15" fmla="*/ 677114 w 3217557"/>
              <a:gd name="connsiteY15" fmla="*/ 569491 h 2633810"/>
              <a:gd name="connsiteX16" fmla="*/ 330916 w 3217557"/>
              <a:gd name="connsiteY16" fmla="*/ 569491 h 2633810"/>
              <a:gd name="connsiteX17" fmla="*/ 0 w 3217557"/>
              <a:gd name="connsiteY17" fmla="*/ 900407 h 2633810"/>
              <a:gd name="connsiteX18" fmla="*/ 0 w 3217557"/>
              <a:gd name="connsiteY18" fmla="*/ 1952009 h 2633810"/>
              <a:gd name="connsiteX19" fmla="*/ 330916 w 3217557"/>
              <a:gd name="connsiteY19" fmla="*/ 2282925 h 2633810"/>
              <a:gd name="connsiteX20" fmla="*/ 711670 w 3217557"/>
              <a:gd name="connsiteY20" fmla="*/ 2282925 h 2633810"/>
              <a:gd name="connsiteX21" fmla="*/ 165895 w 3217557"/>
              <a:gd name="connsiteY21" fmla="*/ 2633810 h 2633810"/>
              <a:gd name="connsiteX22" fmla="*/ 1294529 w 3217557"/>
              <a:gd name="connsiteY22" fmla="*/ 2282925 h 2633810"/>
              <a:gd name="connsiteX23" fmla="*/ 2117356 w 3217557"/>
              <a:gd name="connsiteY23" fmla="*/ 2282925 h 2633810"/>
              <a:gd name="connsiteX24" fmla="*/ 2418395 w 3217557"/>
              <a:gd name="connsiteY24" fmla="*/ 2087951 h 2633810"/>
              <a:gd name="connsiteX25" fmla="*/ 1830857 w 3217557"/>
              <a:gd name="connsiteY25" fmla="*/ 1799347 h 2633810"/>
              <a:gd name="connsiteX26" fmla="*/ 1008030 w 3217557"/>
              <a:gd name="connsiteY26" fmla="*/ 1799347 h 2633810"/>
              <a:gd name="connsiteX27" fmla="*/ 677114 w 3217557"/>
              <a:gd name="connsiteY27" fmla="*/ 1468431 h 2633810"/>
              <a:gd name="connsiteX28" fmla="*/ 677114 w 3217557"/>
              <a:gd name="connsiteY28" fmla="*/ 569491 h 2633810"/>
              <a:gd name="connsiteX29" fmla="*/ 2886641 w 3217557"/>
              <a:gd name="connsiteY29" fmla="*/ 0 h 2633810"/>
              <a:gd name="connsiteX30" fmla="*/ 1100201 w 3217557"/>
              <a:gd name="connsiteY30" fmla="*/ 0 h 2633810"/>
              <a:gd name="connsiteX31" fmla="*/ 769285 w 3217557"/>
              <a:gd name="connsiteY31" fmla="*/ 330916 h 2633810"/>
              <a:gd name="connsiteX32" fmla="*/ 769285 w 3217557"/>
              <a:gd name="connsiteY32" fmla="*/ 1382518 h 2633810"/>
              <a:gd name="connsiteX33" fmla="*/ 1100201 w 3217557"/>
              <a:gd name="connsiteY33" fmla="*/ 1713434 h 2633810"/>
              <a:gd name="connsiteX34" fmla="*/ 1923028 w 3217557"/>
              <a:gd name="connsiteY34" fmla="*/ 1713434 h 2633810"/>
              <a:gd name="connsiteX35" fmla="*/ 3078958 w 3217557"/>
              <a:gd name="connsiteY35" fmla="*/ 2077967 h 2633810"/>
              <a:gd name="connsiteX36" fmla="*/ 2505887 w 3217557"/>
              <a:gd name="connsiteY36" fmla="*/ 1713434 h 2633810"/>
              <a:gd name="connsiteX37" fmla="*/ 2886641 w 3217557"/>
              <a:gd name="connsiteY37" fmla="*/ 1713434 h 2633810"/>
              <a:gd name="connsiteX38" fmla="*/ 3217557 w 3217557"/>
              <a:gd name="connsiteY38" fmla="*/ 1382518 h 2633810"/>
              <a:gd name="connsiteX39" fmla="*/ 3217557 w 3217557"/>
              <a:gd name="connsiteY39" fmla="*/ 330916 h 2633810"/>
              <a:gd name="connsiteX40" fmla="*/ 2886641 w 3217557"/>
              <a:gd name="connsiteY40" fmla="*/ 0 h 2633810"/>
              <a:gd name="connsiteX0" fmla="*/ 1384251 w 3217557"/>
              <a:gd name="connsiteY0" fmla="*/ 661544 h 2654282"/>
              <a:gd name="connsiteX1" fmla="*/ 1574067 w 3217557"/>
              <a:gd name="connsiteY1" fmla="*/ 851360 h 2654282"/>
              <a:gd name="connsiteX2" fmla="*/ 1384251 w 3217557"/>
              <a:gd name="connsiteY2" fmla="*/ 1041176 h 2654282"/>
              <a:gd name="connsiteX3" fmla="*/ 1194435 w 3217557"/>
              <a:gd name="connsiteY3" fmla="*/ 851360 h 2654282"/>
              <a:gd name="connsiteX4" fmla="*/ 1384251 w 3217557"/>
              <a:gd name="connsiteY4" fmla="*/ 661544 h 2654282"/>
              <a:gd name="connsiteX5" fmla="*/ 1993421 w 3217557"/>
              <a:gd name="connsiteY5" fmla="*/ 661544 h 2654282"/>
              <a:gd name="connsiteX6" fmla="*/ 2183237 w 3217557"/>
              <a:gd name="connsiteY6" fmla="*/ 851360 h 2654282"/>
              <a:gd name="connsiteX7" fmla="*/ 1993421 w 3217557"/>
              <a:gd name="connsiteY7" fmla="*/ 1041176 h 2654282"/>
              <a:gd name="connsiteX8" fmla="*/ 1803605 w 3217557"/>
              <a:gd name="connsiteY8" fmla="*/ 851360 h 2654282"/>
              <a:gd name="connsiteX9" fmla="*/ 1993421 w 3217557"/>
              <a:gd name="connsiteY9" fmla="*/ 661544 h 2654282"/>
              <a:gd name="connsiteX10" fmla="*/ 2602591 w 3217557"/>
              <a:gd name="connsiteY10" fmla="*/ 661544 h 2654282"/>
              <a:gd name="connsiteX11" fmla="*/ 2792407 w 3217557"/>
              <a:gd name="connsiteY11" fmla="*/ 851360 h 2654282"/>
              <a:gd name="connsiteX12" fmla="*/ 2602591 w 3217557"/>
              <a:gd name="connsiteY12" fmla="*/ 1041176 h 2654282"/>
              <a:gd name="connsiteX13" fmla="*/ 2412775 w 3217557"/>
              <a:gd name="connsiteY13" fmla="*/ 851360 h 2654282"/>
              <a:gd name="connsiteX14" fmla="*/ 2602591 w 3217557"/>
              <a:gd name="connsiteY14" fmla="*/ 661544 h 2654282"/>
              <a:gd name="connsiteX15" fmla="*/ 677114 w 3217557"/>
              <a:gd name="connsiteY15" fmla="*/ 569491 h 2654282"/>
              <a:gd name="connsiteX16" fmla="*/ 330916 w 3217557"/>
              <a:gd name="connsiteY16" fmla="*/ 569491 h 2654282"/>
              <a:gd name="connsiteX17" fmla="*/ 0 w 3217557"/>
              <a:gd name="connsiteY17" fmla="*/ 900407 h 2654282"/>
              <a:gd name="connsiteX18" fmla="*/ 0 w 3217557"/>
              <a:gd name="connsiteY18" fmla="*/ 1952009 h 2654282"/>
              <a:gd name="connsiteX19" fmla="*/ 330916 w 3217557"/>
              <a:gd name="connsiteY19" fmla="*/ 2282925 h 2654282"/>
              <a:gd name="connsiteX20" fmla="*/ 711670 w 3217557"/>
              <a:gd name="connsiteY20" fmla="*/ 2282925 h 2654282"/>
              <a:gd name="connsiteX21" fmla="*/ 275077 w 3217557"/>
              <a:gd name="connsiteY21" fmla="*/ 2654282 h 2654282"/>
              <a:gd name="connsiteX22" fmla="*/ 1294529 w 3217557"/>
              <a:gd name="connsiteY22" fmla="*/ 2282925 h 2654282"/>
              <a:gd name="connsiteX23" fmla="*/ 2117356 w 3217557"/>
              <a:gd name="connsiteY23" fmla="*/ 2282925 h 2654282"/>
              <a:gd name="connsiteX24" fmla="*/ 2418395 w 3217557"/>
              <a:gd name="connsiteY24" fmla="*/ 2087951 h 2654282"/>
              <a:gd name="connsiteX25" fmla="*/ 1830857 w 3217557"/>
              <a:gd name="connsiteY25" fmla="*/ 1799347 h 2654282"/>
              <a:gd name="connsiteX26" fmla="*/ 1008030 w 3217557"/>
              <a:gd name="connsiteY26" fmla="*/ 1799347 h 2654282"/>
              <a:gd name="connsiteX27" fmla="*/ 677114 w 3217557"/>
              <a:gd name="connsiteY27" fmla="*/ 1468431 h 2654282"/>
              <a:gd name="connsiteX28" fmla="*/ 677114 w 3217557"/>
              <a:gd name="connsiteY28" fmla="*/ 569491 h 2654282"/>
              <a:gd name="connsiteX29" fmla="*/ 2886641 w 3217557"/>
              <a:gd name="connsiteY29" fmla="*/ 0 h 2654282"/>
              <a:gd name="connsiteX30" fmla="*/ 1100201 w 3217557"/>
              <a:gd name="connsiteY30" fmla="*/ 0 h 2654282"/>
              <a:gd name="connsiteX31" fmla="*/ 769285 w 3217557"/>
              <a:gd name="connsiteY31" fmla="*/ 330916 h 2654282"/>
              <a:gd name="connsiteX32" fmla="*/ 769285 w 3217557"/>
              <a:gd name="connsiteY32" fmla="*/ 1382518 h 2654282"/>
              <a:gd name="connsiteX33" fmla="*/ 1100201 w 3217557"/>
              <a:gd name="connsiteY33" fmla="*/ 1713434 h 2654282"/>
              <a:gd name="connsiteX34" fmla="*/ 1923028 w 3217557"/>
              <a:gd name="connsiteY34" fmla="*/ 1713434 h 2654282"/>
              <a:gd name="connsiteX35" fmla="*/ 3078958 w 3217557"/>
              <a:gd name="connsiteY35" fmla="*/ 2077967 h 2654282"/>
              <a:gd name="connsiteX36" fmla="*/ 2505887 w 3217557"/>
              <a:gd name="connsiteY36" fmla="*/ 1713434 h 2654282"/>
              <a:gd name="connsiteX37" fmla="*/ 2886641 w 3217557"/>
              <a:gd name="connsiteY37" fmla="*/ 1713434 h 2654282"/>
              <a:gd name="connsiteX38" fmla="*/ 3217557 w 3217557"/>
              <a:gd name="connsiteY38" fmla="*/ 1382518 h 2654282"/>
              <a:gd name="connsiteX39" fmla="*/ 3217557 w 3217557"/>
              <a:gd name="connsiteY39" fmla="*/ 330916 h 2654282"/>
              <a:gd name="connsiteX40" fmla="*/ 2886641 w 3217557"/>
              <a:gd name="connsiteY40" fmla="*/ 0 h 2654282"/>
              <a:gd name="connsiteX0" fmla="*/ 1384251 w 3217557"/>
              <a:gd name="connsiteY0" fmla="*/ 661544 h 2654282"/>
              <a:gd name="connsiteX1" fmla="*/ 1574067 w 3217557"/>
              <a:gd name="connsiteY1" fmla="*/ 851360 h 2654282"/>
              <a:gd name="connsiteX2" fmla="*/ 1384251 w 3217557"/>
              <a:gd name="connsiteY2" fmla="*/ 1041176 h 2654282"/>
              <a:gd name="connsiteX3" fmla="*/ 1194435 w 3217557"/>
              <a:gd name="connsiteY3" fmla="*/ 851360 h 2654282"/>
              <a:gd name="connsiteX4" fmla="*/ 1384251 w 3217557"/>
              <a:gd name="connsiteY4" fmla="*/ 661544 h 2654282"/>
              <a:gd name="connsiteX5" fmla="*/ 1993421 w 3217557"/>
              <a:gd name="connsiteY5" fmla="*/ 661544 h 2654282"/>
              <a:gd name="connsiteX6" fmla="*/ 2183237 w 3217557"/>
              <a:gd name="connsiteY6" fmla="*/ 851360 h 2654282"/>
              <a:gd name="connsiteX7" fmla="*/ 1993421 w 3217557"/>
              <a:gd name="connsiteY7" fmla="*/ 1041176 h 2654282"/>
              <a:gd name="connsiteX8" fmla="*/ 1803605 w 3217557"/>
              <a:gd name="connsiteY8" fmla="*/ 851360 h 2654282"/>
              <a:gd name="connsiteX9" fmla="*/ 1993421 w 3217557"/>
              <a:gd name="connsiteY9" fmla="*/ 661544 h 2654282"/>
              <a:gd name="connsiteX10" fmla="*/ 2602591 w 3217557"/>
              <a:gd name="connsiteY10" fmla="*/ 661544 h 2654282"/>
              <a:gd name="connsiteX11" fmla="*/ 2792407 w 3217557"/>
              <a:gd name="connsiteY11" fmla="*/ 851360 h 2654282"/>
              <a:gd name="connsiteX12" fmla="*/ 2602591 w 3217557"/>
              <a:gd name="connsiteY12" fmla="*/ 1041176 h 2654282"/>
              <a:gd name="connsiteX13" fmla="*/ 2412775 w 3217557"/>
              <a:gd name="connsiteY13" fmla="*/ 851360 h 2654282"/>
              <a:gd name="connsiteX14" fmla="*/ 2602591 w 3217557"/>
              <a:gd name="connsiteY14" fmla="*/ 661544 h 2654282"/>
              <a:gd name="connsiteX15" fmla="*/ 677114 w 3217557"/>
              <a:gd name="connsiteY15" fmla="*/ 569491 h 2654282"/>
              <a:gd name="connsiteX16" fmla="*/ 330916 w 3217557"/>
              <a:gd name="connsiteY16" fmla="*/ 569491 h 2654282"/>
              <a:gd name="connsiteX17" fmla="*/ 0 w 3217557"/>
              <a:gd name="connsiteY17" fmla="*/ 900407 h 2654282"/>
              <a:gd name="connsiteX18" fmla="*/ 0 w 3217557"/>
              <a:gd name="connsiteY18" fmla="*/ 1952009 h 2654282"/>
              <a:gd name="connsiteX19" fmla="*/ 330916 w 3217557"/>
              <a:gd name="connsiteY19" fmla="*/ 2282925 h 2654282"/>
              <a:gd name="connsiteX20" fmla="*/ 711670 w 3217557"/>
              <a:gd name="connsiteY20" fmla="*/ 2282925 h 2654282"/>
              <a:gd name="connsiteX21" fmla="*/ 275077 w 3217557"/>
              <a:gd name="connsiteY21" fmla="*/ 2654282 h 2654282"/>
              <a:gd name="connsiteX22" fmla="*/ 1294529 w 3217557"/>
              <a:gd name="connsiteY22" fmla="*/ 2282925 h 2654282"/>
              <a:gd name="connsiteX23" fmla="*/ 2117356 w 3217557"/>
              <a:gd name="connsiteY23" fmla="*/ 2282925 h 2654282"/>
              <a:gd name="connsiteX24" fmla="*/ 2418395 w 3217557"/>
              <a:gd name="connsiteY24" fmla="*/ 2087951 h 2654282"/>
              <a:gd name="connsiteX25" fmla="*/ 1830857 w 3217557"/>
              <a:gd name="connsiteY25" fmla="*/ 1799347 h 2654282"/>
              <a:gd name="connsiteX26" fmla="*/ 1008030 w 3217557"/>
              <a:gd name="connsiteY26" fmla="*/ 1799347 h 2654282"/>
              <a:gd name="connsiteX27" fmla="*/ 677114 w 3217557"/>
              <a:gd name="connsiteY27" fmla="*/ 1468431 h 2654282"/>
              <a:gd name="connsiteX28" fmla="*/ 677114 w 3217557"/>
              <a:gd name="connsiteY28" fmla="*/ 569491 h 2654282"/>
              <a:gd name="connsiteX29" fmla="*/ 2886641 w 3217557"/>
              <a:gd name="connsiteY29" fmla="*/ 0 h 2654282"/>
              <a:gd name="connsiteX30" fmla="*/ 1100201 w 3217557"/>
              <a:gd name="connsiteY30" fmla="*/ 0 h 2654282"/>
              <a:gd name="connsiteX31" fmla="*/ 769285 w 3217557"/>
              <a:gd name="connsiteY31" fmla="*/ 330916 h 2654282"/>
              <a:gd name="connsiteX32" fmla="*/ 769285 w 3217557"/>
              <a:gd name="connsiteY32" fmla="*/ 1382518 h 2654282"/>
              <a:gd name="connsiteX33" fmla="*/ 1100201 w 3217557"/>
              <a:gd name="connsiteY33" fmla="*/ 1713434 h 2654282"/>
              <a:gd name="connsiteX34" fmla="*/ 1923028 w 3217557"/>
              <a:gd name="connsiteY34" fmla="*/ 1713434 h 2654282"/>
              <a:gd name="connsiteX35" fmla="*/ 3078958 w 3217557"/>
              <a:gd name="connsiteY35" fmla="*/ 2077967 h 2654282"/>
              <a:gd name="connsiteX36" fmla="*/ 2505887 w 3217557"/>
              <a:gd name="connsiteY36" fmla="*/ 1713434 h 2654282"/>
              <a:gd name="connsiteX37" fmla="*/ 2886641 w 3217557"/>
              <a:gd name="connsiteY37" fmla="*/ 1713434 h 2654282"/>
              <a:gd name="connsiteX38" fmla="*/ 3217557 w 3217557"/>
              <a:gd name="connsiteY38" fmla="*/ 1382518 h 2654282"/>
              <a:gd name="connsiteX39" fmla="*/ 3217557 w 3217557"/>
              <a:gd name="connsiteY39" fmla="*/ 330916 h 2654282"/>
              <a:gd name="connsiteX40" fmla="*/ 2886641 w 3217557"/>
              <a:gd name="connsiteY40" fmla="*/ 0 h 2654282"/>
              <a:gd name="connsiteX0" fmla="*/ 1384251 w 3217557"/>
              <a:gd name="connsiteY0" fmla="*/ 661544 h 2654282"/>
              <a:gd name="connsiteX1" fmla="*/ 1574067 w 3217557"/>
              <a:gd name="connsiteY1" fmla="*/ 851360 h 2654282"/>
              <a:gd name="connsiteX2" fmla="*/ 1384251 w 3217557"/>
              <a:gd name="connsiteY2" fmla="*/ 1041176 h 2654282"/>
              <a:gd name="connsiteX3" fmla="*/ 1194435 w 3217557"/>
              <a:gd name="connsiteY3" fmla="*/ 851360 h 2654282"/>
              <a:gd name="connsiteX4" fmla="*/ 1384251 w 3217557"/>
              <a:gd name="connsiteY4" fmla="*/ 661544 h 2654282"/>
              <a:gd name="connsiteX5" fmla="*/ 1993421 w 3217557"/>
              <a:gd name="connsiteY5" fmla="*/ 661544 h 2654282"/>
              <a:gd name="connsiteX6" fmla="*/ 2183237 w 3217557"/>
              <a:gd name="connsiteY6" fmla="*/ 851360 h 2654282"/>
              <a:gd name="connsiteX7" fmla="*/ 1993421 w 3217557"/>
              <a:gd name="connsiteY7" fmla="*/ 1041176 h 2654282"/>
              <a:gd name="connsiteX8" fmla="*/ 1803605 w 3217557"/>
              <a:gd name="connsiteY8" fmla="*/ 851360 h 2654282"/>
              <a:gd name="connsiteX9" fmla="*/ 1993421 w 3217557"/>
              <a:gd name="connsiteY9" fmla="*/ 661544 h 2654282"/>
              <a:gd name="connsiteX10" fmla="*/ 2602591 w 3217557"/>
              <a:gd name="connsiteY10" fmla="*/ 661544 h 2654282"/>
              <a:gd name="connsiteX11" fmla="*/ 2792407 w 3217557"/>
              <a:gd name="connsiteY11" fmla="*/ 851360 h 2654282"/>
              <a:gd name="connsiteX12" fmla="*/ 2602591 w 3217557"/>
              <a:gd name="connsiteY12" fmla="*/ 1041176 h 2654282"/>
              <a:gd name="connsiteX13" fmla="*/ 2412775 w 3217557"/>
              <a:gd name="connsiteY13" fmla="*/ 851360 h 2654282"/>
              <a:gd name="connsiteX14" fmla="*/ 2602591 w 3217557"/>
              <a:gd name="connsiteY14" fmla="*/ 661544 h 2654282"/>
              <a:gd name="connsiteX15" fmla="*/ 677114 w 3217557"/>
              <a:gd name="connsiteY15" fmla="*/ 569491 h 2654282"/>
              <a:gd name="connsiteX16" fmla="*/ 330916 w 3217557"/>
              <a:gd name="connsiteY16" fmla="*/ 569491 h 2654282"/>
              <a:gd name="connsiteX17" fmla="*/ 0 w 3217557"/>
              <a:gd name="connsiteY17" fmla="*/ 900407 h 2654282"/>
              <a:gd name="connsiteX18" fmla="*/ 0 w 3217557"/>
              <a:gd name="connsiteY18" fmla="*/ 1952009 h 2654282"/>
              <a:gd name="connsiteX19" fmla="*/ 330916 w 3217557"/>
              <a:gd name="connsiteY19" fmla="*/ 2282925 h 2654282"/>
              <a:gd name="connsiteX20" fmla="*/ 711670 w 3217557"/>
              <a:gd name="connsiteY20" fmla="*/ 2282925 h 2654282"/>
              <a:gd name="connsiteX21" fmla="*/ 275077 w 3217557"/>
              <a:gd name="connsiteY21" fmla="*/ 2654282 h 2654282"/>
              <a:gd name="connsiteX22" fmla="*/ 1294529 w 3217557"/>
              <a:gd name="connsiteY22" fmla="*/ 2282925 h 2654282"/>
              <a:gd name="connsiteX23" fmla="*/ 2117356 w 3217557"/>
              <a:gd name="connsiteY23" fmla="*/ 2282925 h 2654282"/>
              <a:gd name="connsiteX24" fmla="*/ 2418395 w 3217557"/>
              <a:gd name="connsiteY24" fmla="*/ 2087951 h 2654282"/>
              <a:gd name="connsiteX25" fmla="*/ 1830857 w 3217557"/>
              <a:gd name="connsiteY25" fmla="*/ 1799347 h 2654282"/>
              <a:gd name="connsiteX26" fmla="*/ 1008030 w 3217557"/>
              <a:gd name="connsiteY26" fmla="*/ 1799347 h 2654282"/>
              <a:gd name="connsiteX27" fmla="*/ 677114 w 3217557"/>
              <a:gd name="connsiteY27" fmla="*/ 1468431 h 2654282"/>
              <a:gd name="connsiteX28" fmla="*/ 677114 w 3217557"/>
              <a:gd name="connsiteY28" fmla="*/ 569491 h 2654282"/>
              <a:gd name="connsiteX29" fmla="*/ 2886641 w 3217557"/>
              <a:gd name="connsiteY29" fmla="*/ 0 h 2654282"/>
              <a:gd name="connsiteX30" fmla="*/ 1100201 w 3217557"/>
              <a:gd name="connsiteY30" fmla="*/ 0 h 2654282"/>
              <a:gd name="connsiteX31" fmla="*/ 769285 w 3217557"/>
              <a:gd name="connsiteY31" fmla="*/ 330916 h 2654282"/>
              <a:gd name="connsiteX32" fmla="*/ 769285 w 3217557"/>
              <a:gd name="connsiteY32" fmla="*/ 1382518 h 2654282"/>
              <a:gd name="connsiteX33" fmla="*/ 1100201 w 3217557"/>
              <a:gd name="connsiteY33" fmla="*/ 1713434 h 2654282"/>
              <a:gd name="connsiteX34" fmla="*/ 1923028 w 3217557"/>
              <a:gd name="connsiteY34" fmla="*/ 1713434 h 2654282"/>
              <a:gd name="connsiteX35" fmla="*/ 3078958 w 3217557"/>
              <a:gd name="connsiteY35" fmla="*/ 2077967 h 2654282"/>
              <a:gd name="connsiteX36" fmla="*/ 2505887 w 3217557"/>
              <a:gd name="connsiteY36" fmla="*/ 1713434 h 2654282"/>
              <a:gd name="connsiteX37" fmla="*/ 2886641 w 3217557"/>
              <a:gd name="connsiteY37" fmla="*/ 1713434 h 2654282"/>
              <a:gd name="connsiteX38" fmla="*/ 3217557 w 3217557"/>
              <a:gd name="connsiteY38" fmla="*/ 1382518 h 2654282"/>
              <a:gd name="connsiteX39" fmla="*/ 3217557 w 3217557"/>
              <a:gd name="connsiteY39" fmla="*/ 330916 h 2654282"/>
              <a:gd name="connsiteX40" fmla="*/ 2886641 w 3217557"/>
              <a:gd name="connsiteY40" fmla="*/ 0 h 2654282"/>
              <a:gd name="connsiteX0" fmla="*/ 1384251 w 3217557"/>
              <a:gd name="connsiteY0" fmla="*/ 661544 h 2654282"/>
              <a:gd name="connsiteX1" fmla="*/ 1574067 w 3217557"/>
              <a:gd name="connsiteY1" fmla="*/ 851360 h 2654282"/>
              <a:gd name="connsiteX2" fmla="*/ 1384251 w 3217557"/>
              <a:gd name="connsiteY2" fmla="*/ 1041176 h 2654282"/>
              <a:gd name="connsiteX3" fmla="*/ 1194435 w 3217557"/>
              <a:gd name="connsiteY3" fmla="*/ 851360 h 2654282"/>
              <a:gd name="connsiteX4" fmla="*/ 1384251 w 3217557"/>
              <a:gd name="connsiteY4" fmla="*/ 661544 h 2654282"/>
              <a:gd name="connsiteX5" fmla="*/ 1993421 w 3217557"/>
              <a:gd name="connsiteY5" fmla="*/ 661544 h 2654282"/>
              <a:gd name="connsiteX6" fmla="*/ 2183237 w 3217557"/>
              <a:gd name="connsiteY6" fmla="*/ 851360 h 2654282"/>
              <a:gd name="connsiteX7" fmla="*/ 1993421 w 3217557"/>
              <a:gd name="connsiteY7" fmla="*/ 1041176 h 2654282"/>
              <a:gd name="connsiteX8" fmla="*/ 1803605 w 3217557"/>
              <a:gd name="connsiteY8" fmla="*/ 851360 h 2654282"/>
              <a:gd name="connsiteX9" fmla="*/ 1993421 w 3217557"/>
              <a:gd name="connsiteY9" fmla="*/ 661544 h 2654282"/>
              <a:gd name="connsiteX10" fmla="*/ 2602591 w 3217557"/>
              <a:gd name="connsiteY10" fmla="*/ 661544 h 2654282"/>
              <a:gd name="connsiteX11" fmla="*/ 2792407 w 3217557"/>
              <a:gd name="connsiteY11" fmla="*/ 851360 h 2654282"/>
              <a:gd name="connsiteX12" fmla="*/ 2602591 w 3217557"/>
              <a:gd name="connsiteY12" fmla="*/ 1041176 h 2654282"/>
              <a:gd name="connsiteX13" fmla="*/ 2412775 w 3217557"/>
              <a:gd name="connsiteY13" fmla="*/ 851360 h 2654282"/>
              <a:gd name="connsiteX14" fmla="*/ 2602591 w 3217557"/>
              <a:gd name="connsiteY14" fmla="*/ 661544 h 2654282"/>
              <a:gd name="connsiteX15" fmla="*/ 677114 w 3217557"/>
              <a:gd name="connsiteY15" fmla="*/ 569491 h 2654282"/>
              <a:gd name="connsiteX16" fmla="*/ 330916 w 3217557"/>
              <a:gd name="connsiteY16" fmla="*/ 569491 h 2654282"/>
              <a:gd name="connsiteX17" fmla="*/ 0 w 3217557"/>
              <a:gd name="connsiteY17" fmla="*/ 900407 h 2654282"/>
              <a:gd name="connsiteX18" fmla="*/ 0 w 3217557"/>
              <a:gd name="connsiteY18" fmla="*/ 1952009 h 2654282"/>
              <a:gd name="connsiteX19" fmla="*/ 330916 w 3217557"/>
              <a:gd name="connsiteY19" fmla="*/ 2282925 h 2654282"/>
              <a:gd name="connsiteX20" fmla="*/ 711670 w 3217557"/>
              <a:gd name="connsiteY20" fmla="*/ 2282925 h 2654282"/>
              <a:gd name="connsiteX21" fmla="*/ 275077 w 3217557"/>
              <a:gd name="connsiteY21" fmla="*/ 2654282 h 2654282"/>
              <a:gd name="connsiteX22" fmla="*/ 1294529 w 3217557"/>
              <a:gd name="connsiteY22" fmla="*/ 2282925 h 2654282"/>
              <a:gd name="connsiteX23" fmla="*/ 2117356 w 3217557"/>
              <a:gd name="connsiteY23" fmla="*/ 2282925 h 2654282"/>
              <a:gd name="connsiteX24" fmla="*/ 2418395 w 3217557"/>
              <a:gd name="connsiteY24" fmla="*/ 2087951 h 2654282"/>
              <a:gd name="connsiteX25" fmla="*/ 1830857 w 3217557"/>
              <a:gd name="connsiteY25" fmla="*/ 1799347 h 2654282"/>
              <a:gd name="connsiteX26" fmla="*/ 1008030 w 3217557"/>
              <a:gd name="connsiteY26" fmla="*/ 1799347 h 2654282"/>
              <a:gd name="connsiteX27" fmla="*/ 677114 w 3217557"/>
              <a:gd name="connsiteY27" fmla="*/ 1468431 h 2654282"/>
              <a:gd name="connsiteX28" fmla="*/ 677114 w 3217557"/>
              <a:gd name="connsiteY28" fmla="*/ 569491 h 2654282"/>
              <a:gd name="connsiteX29" fmla="*/ 2886641 w 3217557"/>
              <a:gd name="connsiteY29" fmla="*/ 0 h 2654282"/>
              <a:gd name="connsiteX30" fmla="*/ 1100201 w 3217557"/>
              <a:gd name="connsiteY30" fmla="*/ 0 h 2654282"/>
              <a:gd name="connsiteX31" fmla="*/ 769285 w 3217557"/>
              <a:gd name="connsiteY31" fmla="*/ 330916 h 2654282"/>
              <a:gd name="connsiteX32" fmla="*/ 769285 w 3217557"/>
              <a:gd name="connsiteY32" fmla="*/ 1382518 h 2654282"/>
              <a:gd name="connsiteX33" fmla="*/ 1100201 w 3217557"/>
              <a:gd name="connsiteY33" fmla="*/ 1713434 h 2654282"/>
              <a:gd name="connsiteX34" fmla="*/ 1923028 w 3217557"/>
              <a:gd name="connsiteY34" fmla="*/ 1713434 h 2654282"/>
              <a:gd name="connsiteX35" fmla="*/ 3078958 w 3217557"/>
              <a:gd name="connsiteY35" fmla="*/ 2077967 h 2654282"/>
              <a:gd name="connsiteX36" fmla="*/ 2505887 w 3217557"/>
              <a:gd name="connsiteY36" fmla="*/ 1713434 h 2654282"/>
              <a:gd name="connsiteX37" fmla="*/ 2886641 w 3217557"/>
              <a:gd name="connsiteY37" fmla="*/ 1713434 h 2654282"/>
              <a:gd name="connsiteX38" fmla="*/ 3217557 w 3217557"/>
              <a:gd name="connsiteY38" fmla="*/ 1382518 h 2654282"/>
              <a:gd name="connsiteX39" fmla="*/ 3217557 w 3217557"/>
              <a:gd name="connsiteY39" fmla="*/ 330916 h 2654282"/>
              <a:gd name="connsiteX40" fmla="*/ 2886641 w 3217557"/>
              <a:gd name="connsiteY40" fmla="*/ 0 h 2654282"/>
              <a:gd name="connsiteX0" fmla="*/ 1384251 w 3217557"/>
              <a:gd name="connsiteY0" fmla="*/ 661544 h 2654282"/>
              <a:gd name="connsiteX1" fmla="*/ 1574067 w 3217557"/>
              <a:gd name="connsiteY1" fmla="*/ 851360 h 2654282"/>
              <a:gd name="connsiteX2" fmla="*/ 1384251 w 3217557"/>
              <a:gd name="connsiteY2" fmla="*/ 1041176 h 2654282"/>
              <a:gd name="connsiteX3" fmla="*/ 1194435 w 3217557"/>
              <a:gd name="connsiteY3" fmla="*/ 851360 h 2654282"/>
              <a:gd name="connsiteX4" fmla="*/ 1384251 w 3217557"/>
              <a:gd name="connsiteY4" fmla="*/ 661544 h 2654282"/>
              <a:gd name="connsiteX5" fmla="*/ 1993421 w 3217557"/>
              <a:gd name="connsiteY5" fmla="*/ 661544 h 2654282"/>
              <a:gd name="connsiteX6" fmla="*/ 2183237 w 3217557"/>
              <a:gd name="connsiteY6" fmla="*/ 851360 h 2654282"/>
              <a:gd name="connsiteX7" fmla="*/ 1993421 w 3217557"/>
              <a:gd name="connsiteY7" fmla="*/ 1041176 h 2654282"/>
              <a:gd name="connsiteX8" fmla="*/ 1803605 w 3217557"/>
              <a:gd name="connsiteY8" fmla="*/ 851360 h 2654282"/>
              <a:gd name="connsiteX9" fmla="*/ 1993421 w 3217557"/>
              <a:gd name="connsiteY9" fmla="*/ 661544 h 2654282"/>
              <a:gd name="connsiteX10" fmla="*/ 2602591 w 3217557"/>
              <a:gd name="connsiteY10" fmla="*/ 661544 h 2654282"/>
              <a:gd name="connsiteX11" fmla="*/ 2792407 w 3217557"/>
              <a:gd name="connsiteY11" fmla="*/ 851360 h 2654282"/>
              <a:gd name="connsiteX12" fmla="*/ 2602591 w 3217557"/>
              <a:gd name="connsiteY12" fmla="*/ 1041176 h 2654282"/>
              <a:gd name="connsiteX13" fmla="*/ 2412775 w 3217557"/>
              <a:gd name="connsiteY13" fmla="*/ 851360 h 2654282"/>
              <a:gd name="connsiteX14" fmla="*/ 2602591 w 3217557"/>
              <a:gd name="connsiteY14" fmla="*/ 661544 h 2654282"/>
              <a:gd name="connsiteX15" fmla="*/ 677114 w 3217557"/>
              <a:gd name="connsiteY15" fmla="*/ 569491 h 2654282"/>
              <a:gd name="connsiteX16" fmla="*/ 330916 w 3217557"/>
              <a:gd name="connsiteY16" fmla="*/ 569491 h 2654282"/>
              <a:gd name="connsiteX17" fmla="*/ 0 w 3217557"/>
              <a:gd name="connsiteY17" fmla="*/ 900407 h 2654282"/>
              <a:gd name="connsiteX18" fmla="*/ 0 w 3217557"/>
              <a:gd name="connsiteY18" fmla="*/ 1952009 h 2654282"/>
              <a:gd name="connsiteX19" fmla="*/ 330916 w 3217557"/>
              <a:gd name="connsiteY19" fmla="*/ 2282925 h 2654282"/>
              <a:gd name="connsiteX20" fmla="*/ 711670 w 3217557"/>
              <a:gd name="connsiteY20" fmla="*/ 2282925 h 2654282"/>
              <a:gd name="connsiteX21" fmla="*/ 275077 w 3217557"/>
              <a:gd name="connsiteY21" fmla="*/ 2654282 h 2654282"/>
              <a:gd name="connsiteX22" fmla="*/ 1294529 w 3217557"/>
              <a:gd name="connsiteY22" fmla="*/ 2282925 h 2654282"/>
              <a:gd name="connsiteX23" fmla="*/ 2117356 w 3217557"/>
              <a:gd name="connsiteY23" fmla="*/ 2282925 h 2654282"/>
              <a:gd name="connsiteX24" fmla="*/ 2418395 w 3217557"/>
              <a:gd name="connsiteY24" fmla="*/ 2087951 h 2654282"/>
              <a:gd name="connsiteX25" fmla="*/ 1830857 w 3217557"/>
              <a:gd name="connsiteY25" fmla="*/ 1799347 h 2654282"/>
              <a:gd name="connsiteX26" fmla="*/ 1008030 w 3217557"/>
              <a:gd name="connsiteY26" fmla="*/ 1799347 h 2654282"/>
              <a:gd name="connsiteX27" fmla="*/ 677114 w 3217557"/>
              <a:gd name="connsiteY27" fmla="*/ 1468431 h 2654282"/>
              <a:gd name="connsiteX28" fmla="*/ 677114 w 3217557"/>
              <a:gd name="connsiteY28" fmla="*/ 569491 h 2654282"/>
              <a:gd name="connsiteX29" fmla="*/ 2886641 w 3217557"/>
              <a:gd name="connsiteY29" fmla="*/ 0 h 2654282"/>
              <a:gd name="connsiteX30" fmla="*/ 1100201 w 3217557"/>
              <a:gd name="connsiteY30" fmla="*/ 0 h 2654282"/>
              <a:gd name="connsiteX31" fmla="*/ 769285 w 3217557"/>
              <a:gd name="connsiteY31" fmla="*/ 330916 h 2654282"/>
              <a:gd name="connsiteX32" fmla="*/ 769285 w 3217557"/>
              <a:gd name="connsiteY32" fmla="*/ 1382518 h 2654282"/>
              <a:gd name="connsiteX33" fmla="*/ 1100201 w 3217557"/>
              <a:gd name="connsiteY33" fmla="*/ 1713434 h 2654282"/>
              <a:gd name="connsiteX34" fmla="*/ 1923028 w 3217557"/>
              <a:gd name="connsiteY34" fmla="*/ 1713434 h 2654282"/>
              <a:gd name="connsiteX35" fmla="*/ 3078958 w 3217557"/>
              <a:gd name="connsiteY35" fmla="*/ 2077967 h 2654282"/>
              <a:gd name="connsiteX36" fmla="*/ 2505887 w 3217557"/>
              <a:gd name="connsiteY36" fmla="*/ 1713434 h 2654282"/>
              <a:gd name="connsiteX37" fmla="*/ 2886641 w 3217557"/>
              <a:gd name="connsiteY37" fmla="*/ 1713434 h 2654282"/>
              <a:gd name="connsiteX38" fmla="*/ 3217557 w 3217557"/>
              <a:gd name="connsiteY38" fmla="*/ 1382518 h 2654282"/>
              <a:gd name="connsiteX39" fmla="*/ 3217557 w 3217557"/>
              <a:gd name="connsiteY39" fmla="*/ 330916 h 2654282"/>
              <a:gd name="connsiteX40" fmla="*/ 2886641 w 3217557"/>
              <a:gd name="connsiteY40" fmla="*/ 0 h 265428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</a:cxnLst>
            <a:rect l="l" t="t" r="r" b="b"/>
            <a:pathLst>
              <a:path w="3217557" h="2654282">
                <a:moveTo>
                  <a:pt x="1384251" y="661544"/>
                </a:moveTo>
                <a:cubicBezTo>
                  <a:pt x="1489083" y="661544"/>
                  <a:pt x="1574067" y="746528"/>
                  <a:pt x="1574067" y="851360"/>
                </a:cubicBezTo>
                <a:cubicBezTo>
                  <a:pt x="1574067" y="956192"/>
                  <a:pt x="1489083" y="1041176"/>
                  <a:pt x="1384251" y="1041176"/>
                </a:cubicBezTo>
                <a:cubicBezTo>
                  <a:pt x="1279419" y="1041176"/>
                  <a:pt x="1194435" y="956192"/>
                  <a:pt x="1194435" y="851360"/>
                </a:cubicBezTo>
                <a:cubicBezTo>
                  <a:pt x="1194435" y="746528"/>
                  <a:pt x="1279419" y="661544"/>
                  <a:pt x="1384251" y="661544"/>
                </a:cubicBezTo>
                <a:close/>
                <a:moveTo>
                  <a:pt x="1993421" y="661544"/>
                </a:moveTo>
                <a:cubicBezTo>
                  <a:pt x="2098253" y="661544"/>
                  <a:pt x="2183237" y="746528"/>
                  <a:pt x="2183237" y="851360"/>
                </a:cubicBezTo>
                <a:cubicBezTo>
                  <a:pt x="2183237" y="956192"/>
                  <a:pt x="2098253" y="1041176"/>
                  <a:pt x="1993421" y="1041176"/>
                </a:cubicBezTo>
                <a:cubicBezTo>
                  <a:pt x="1888589" y="1041176"/>
                  <a:pt x="1803605" y="956192"/>
                  <a:pt x="1803605" y="851360"/>
                </a:cubicBezTo>
                <a:cubicBezTo>
                  <a:pt x="1803605" y="746528"/>
                  <a:pt x="1888589" y="661544"/>
                  <a:pt x="1993421" y="661544"/>
                </a:cubicBezTo>
                <a:close/>
                <a:moveTo>
                  <a:pt x="2602591" y="661544"/>
                </a:moveTo>
                <a:cubicBezTo>
                  <a:pt x="2707423" y="661544"/>
                  <a:pt x="2792407" y="746528"/>
                  <a:pt x="2792407" y="851360"/>
                </a:cubicBezTo>
                <a:cubicBezTo>
                  <a:pt x="2792407" y="956192"/>
                  <a:pt x="2707423" y="1041176"/>
                  <a:pt x="2602591" y="1041176"/>
                </a:cubicBezTo>
                <a:cubicBezTo>
                  <a:pt x="2497759" y="1041176"/>
                  <a:pt x="2412775" y="956192"/>
                  <a:pt x="2412775" y="851360"/>
                </a:cubicBezTo>
                <a:cubicBezTo>
                  <a:pt x="2412775" y="746528"/>
                  <a:pt x="2497759" y="661544"/>
                  <a:pt x="2602591" y="661544"/>
                </a:cubicBezTo>
                <a:close/>
                <a:moveTo>
                  <a:pt x="677114" y="569491"/>
                </a:moveTo>
                <a:lnTo>
                  <a:pt x="330916" y="569491"/>
                </a:lnTo>
                <a:cubicBezTo>
                  <a:pt x="148156" y="569491"/>
                  <a:pt x="0" y="717647"/>
                  <a:pt x="0" y="900407"/>
                </a:cubicBezTo>
                <a:lnTo>
                  <a:pt x="0" y="1952009"/>
                </a:lnTo>
                <a:cubicBezTo>
                  <a:pt x="0" y="2134769"/>
                  <a:pt x="148156" y="2282925"/>
                  <a:pt x="330916" y="2282925"/>
                </a:cubicBezTo>
                <a:lnTo>
                  <a:pt x="711670" y="2282925"/>
                </a:lnTo>
                <a:cubicBezTo>
                  <a:pt x="639726" y="2394386"/>
                  <a:pt x="647101" y="2475544"/>
                  <a:pt x="275077" y="2654282"/>
                </a:cubicBezTo>
                <a:cubicBezTo>
                  <a:pt x="900998" y="2583693"/>
                  <a:pt x="998412" y="2552618"/>
                  <a:pt x="1294529" y="2282925"/>
                </a:cubicBezTo>
                <a:lnTo>
                  <a:pt x="2117356" y="2282925"/>
                </a:lnTo>
                <a:cubicBezTo>
                  <a:pt x="2251554" y="2282925"/>
                  <a:pt x="2367095" y="2203043"/>
                  <a:pt x="2418395" y="2087951"/>
                </a:cubicBezTo>
                <a:cubicBezTo>
                  <a:pt x="2205538" y="2022975"/>
                  <a:pt x="2032941" y="1932583"/>
                  <a:pt x="1830857" y="1799347"/>
                </a:cubicBezTo>
                <a:lnTo>
                  <a:pt x="1008030" y="1799347"/>
                </a:lnTo>
                <a:cubicBezTo>
                  <a:pt x="825270" y="1799347"/>
                  <a:pt x="677114" y="1651191"/>
                  <a:pt x="677114" y="1468431"/>
                </a:cubicBezTo>
                <a:lnTo>
                  <a:pt x="677114" y="569491"/>
                </a:lnTo>
                <a:close/>
                <a:moveTo>
                  <a:pt x="2886641" y="0"/>
                </a:moveTo>
                <a:lnTo>
                  <a:pt x="1100201" y="0"/>
                </a:lnTo>
                <a:cubicBezTo>
                  <a:pt x="917441" y="0"/>
                  <a:pt x="769285" y="148156"/>
                  <a:pt x="769285" y="330916"/>
                </a:cubicBezTo>
                <a:lnTo>
                  <a:pt x="769285" y="1382518"/>
                </a:lnTo>
                <a:cubicBezTo>
                  <a:pt x="769285" y="1565278"/>
                  <a:pt x="917441" y="1713434"/>
                  <a:pt x="1100201" y="1713434"/>
                </a:cubicBezTo>
                <a:lnTo>
                  <a:pt x="1923028" y="1713434"/>
                </a:lnTo>
                <a:cubicBezTo>
                  <a:pt x="2301032" y="1962656"/>
                  <a:pt x="2453037" y="2007378"/>
                  <a:pt x="3078958" y="2077967"/>
                </a:cubicBezTo>
                <a:cubicBezTo>
                  <a:pt x="2713759" y="1878758"/>
                  <a:pt x="2673367" y="1899957"/>
                  <a:pt x="2505887" y="1713434"/>
                </a:cubicBezTo>
                <a:lnTo>
                  <a:pt x="2886641" y="1713434"/>
                </a:lnTo>
                <a:cubicBezTo>
                  <a:pt x="3069401" y="1713434"/>
                  <a:pt x="3217557" y="1565278"/>
                  <a:pt x="3217557" y="1382518"/>
                </a:cubicBezTo>
                <a:lnTo>
                  <a:pt x="3217557" y="330916"/>
                </a:lnTo>
                <a:cubicBezTo>
                  <a:pt x="3217557" y="148156"/>
                  <a:pt x="3069401" y="0"/>
                  <a:pt x="2886641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93" name="Teardrop 1">
            <a:extLst>
              <a:ext uri="{FF2B5EF4-FFF2-40B4-BE49-F238E27FC236}">
                <a16:creationId xmlns:a16="http://schemas.microsoft.com/office/drawing/2014/main" id="{45BBC696-75E7-44AB-A411-9B80C52FFE5A}"/>
              </a:ext>
            </a:extLst>
          </p:cNvPr>
          <p:cNvSpPr/>
          <p:nvPr/>
        </p:nvSpPr>
        <p:spPr>
          <a:xfrm rot="18805991">
            <a:off x="10126692" y="1539348"/>
            <a:ext cx="551843" cy="546086"/>
          </a:xfrm>
          <a:custGeom>
            <a:avLst/>
            <a:gdLst/>
            <a:ahLst/>
            <a:cxnLst/>
            <a:rect l="l" t="t" r="r" b="b"/>
            <a:pathLst>
              <a:path w="1807241" h="1788383">
                <a:moveTo>
                  <a:pt x="712876" y="1117592"/>
                </a:moveTo>
                <a:cubicBezTo>
                  <a:pt x="771173" y="1181828"/>
                  <a:pt x="811089" y="1255910"/>
                  <a:pt x="847925" y="1348018"/>
                </a:cubicBezTo>
                <a:cubicBezTo>
                  <a:pt x="814544" y="1418896"/>
                  <a:pt x="753893" y="1474052"/>
                  <a:pt x="679064" y="1498332"/>
                </a:cubicBezTo>
                <a:lnTo>
                  <a:pt x="308226" y="1106637"/>
                </a:lnTo>
                <a:cubicBezTo>
                  <a:pt x="336560" y="1033247"/>
                  <a:pt x="394949" y="975701"/>
                  <a:pt x="467546" y="946245"/>
                </a:cubicBezTo>
                <a:cubicBezTo>
                  <a:pt x="577903" y="998968"/>
                  <a:pt x="654580" y="1053357"/>
                  <a:pt x="712876" y="1117592"/>
                </a:cubicBezTo>
                <a:close/>
                <a:moveTo>
                  <a:pt x="1038527" y="398886"/>
                </a:moveTo>
                <a:lnTo>
                  <a:pt x="1405560" y="786562"/>
                </a:lnTo>
                <a:cubicBezTo>
                  <a:pt x="1374476" y="799049"/>
                  <a:pt x="1340402" y="804299"/>
                  <a:pt x="1305054" y="803332"/>
                </a:cubicBezTo>
                <a:lnTo>
                  <a:pt x="1008167" y="795212"/>
                </a:lnTo>
                <a:lnTo>
                  <a:pt x="1016288" y="498325"/>
                </a:lnTo>
                <a:cubicBezTo>
                  <a:pt x="1017255" y="462976"/>
                  <a:pt x="1024360" y="429240"/>
                  <a:pt x="1038527" y="398886"/>
                </a:cubicBezTo>
                <a:close/>
                <a:moveTo>
                  <a:pt x="1097925" y="218888"/>
                </a:moveTo>
                <a:cubicBezTo>
                  <a:pt x="992582" y="279303"/>
                  <a:pt x="921871" y="392886"/>
                  <a:pt x="921053" y="523256"/>
                </a:cubicBezTo>
                <a:lnTo>
                  <a:pt x="919136" y="828763"/>
                </a:lnTo>
                <a:lnTo>
                  <a:pt x="830924" y="915875"/>
                </a:lnTo>
                <a:lnTo>
                  <a:pt x="525417" y="913958"/>
                </a:lnTo>
                <a:cubicBezTo>
                  <a:pt x="403891" y="913196"/>
                  <a:pt x="296188" y="973343"/>
                  <a:pt x="234366" y="1067831"/>
                </a:cubicBezTo>
                <a:lnTo>
                  <a:pt x="710285" y="1570519"/>
                </a:lnTo>
                <a:cubicBezTo>
                  <a:pt x="811872" y="1510375"/>
                  <a:pt x="878808" y="1399439"/>
                  <a:pt x="879603" y="1272618"/>
                </a:cubicBezTo>
                <a:lnTo>
                  <a:pt x="881520" y="967111"/>
                </a:lnTo>
                <a:lnTo>
                  <a:pt x="969732" y="879999"/>
                </a:lnTo>
                <a:lnTo>
                  <a:pt x="1275239" y="881916"/>
                </a:lnTo>
                <a:cubicBezTo>
                  <a:pt x="1400271" y="882701"/>
                  <a:pt x="1510670" y="819011"/>
                  <a:pt x="1573529" y="721242"/>
                </a:cubicBezTo>
                <a:close/>
                <a:moveTo>
                  <a:pt x="1162945" y="27894"/>
                </a:moveTo>
                <a:lnTo>
                  <a:pt x="1782798" y="682611"/>
                </a:lnTo>
                <a:cubicBezTo>
                  <a:pt x="1816692" y="718411"/>
                  <a:pt x="1815147" y="774907"/>
                  <a:pt x="1779347" y="808801"/>
                </a:cubicBezTo>
                <a:cubicBezTo>
                  <a:pt x="1743547" y="842694"/>
                  <a:pt x="1687050" y="841149"/>
                  <a:pt x="1653157" y="805349"/>
                </a:cubicBezTo>
                <a:lnTo>
                  <a:pt x="1644015" y="795693"/>
                </a:lnTo>
                <a:cubicBezTo>
                  <a:pt x="1561789" y="910282"/>
                  <a:pt x="1426630" y="983636"/>
                  <a:pt x="1274606" y="982683"/>
                </a:cubicBezTo>
                <a:lnTo>
                  <a:pt x="980378" y="980836"/>
                </a:lnTo>
                <a:lnTo>
                  <a:pt x="980378" y="1270380"/>
                </a:lnTo>
                <a:cubicBezTo>
                  <a:pt x="980378" y="1427425"/>
                  <a:pt x="901198" y="1565976"/>
                  <a:pt x="779756" y="1647056"/>
                </a:cubicBezTo>
                <a:cubicBezTo>
                  <a:pt x="807405" y="1681913"/>
                  <a:pt x="803595" y="1732594"/>
                  <a:pt x="770486" y="1763941"/>
                </a:cubicBezTo>
                <a:cubicBezTo>
                  <a:pt x="734686" y="1797834"/>
                  <a:pt x="678189" y="1796289"/>
                  <a:pt x="644296" y="1760489"/>
                </a:cubicBezTo>
                <a:lnTo>
                  <a:pt x="24442" y="1105772"/>
                </a:lnTo>
                <a:cubicBezTo>
                  <a:pt x="-9451" y="1069973"/>
                  <a:pt x="-7906" y="1013476"/>
                  <a:pt x="27894" y="979583"/>
                </a:cubicBezTo>
                <a:cubicBezTo>
                  <a:pt x="63694" y="945689"/>
                  <a:pt x="120190" y="947235"/>
                  <a:pt x="154084" y="983034"/>
                </a:cubicBezTo>
                <a:lnTo>
                  <a:pt x="163237" y="992702"/>
                </a:lnTo>
                <a:cubicBezTo>
                  <a:pt x="244774" y="882877"/>
                  <a:pt x="375836" y="813180"/>
                  <a:pt x="523178" y="813180"/>
                </a:cubicBezTo>
                <a:lnTo>
                  <a:pt x="818460" y="813180"/>
                </a:lnTo>
                <a:lnTo>
                  <a:pt x="820284" y="522622"/>
                </a:lnTo>
                <a:cubicBezTo>
                  <a:pt x="821285" y="363119"/>
                  <a:pt x="903845" y="223207"/>
                  <a:pt x="1028952" y="143673"/>
                </a:cubicBezTo>
                <a:cubicBezTo>
                  <a:pt x="999689" y="108599"/>
                  <a:pt x="1002953" y="56445"/>
                  <a:pt x="1036755" y="24443"/>
                </a:cubicBezTo>
                <a:cubicBezTo>
                  <a:pt x="1072555" y="-9451"/>
                  <a:pt x="1129052" y="-7906"/>
                  <a:pt x="1162945" y="27894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>
              <a:solidFill>
                <a:schemeClr val="tx1"/>
              </a:solidFill>
            </a:endParaRPr>
          </a:p>
        </p:txBody>
      </p:sp>
      <p:sp>
        <p:nvSpPr>
          <p:cNvPr id="94" name="Rectangle 130">
            <a:extLst>
              <a:ext uri="{FF2B5EF4-FFF2-40B4-BE49-F238E27FC236}">
                <a16:creationId xmlns:a16="http://schemas.microsoft.com/office/drawing/2014/main" id="{F7759672-254A-46D2-98DF-B919494C603A}"/>
              </a:ext>
            </a:extLst>
          </p:cNvPr>
          <p:cNvSpPr/>
          <p:nvPr/>
        </p:nvSpPr>
        <p:spPr>
          <a:xfrm>
            <a:off x="10932820" y="1539414"/>
            <a:ext cx="544577" cy="547049"/>
          </a:xfrm>
          <a:custGeom>
            <a:avLst/>
            <a:gdLst/>
            <a:ahLst/>
            <a:cxnLst/>
            <a:rect l="l" t="t" r="r" b="b"/>
            <a:pathLst>
              <a:path w="371900" h="373588">
                <a:moveTo>
                  <a:pt x="297080" y="129105"/>
                </a:moveTo>
                <a:lnTo>
                  <a:pt x="284273" y="219737"/>
                </a:lnTo>
                <a:lnTo>
                  <a:pt x="305496" y="219737"/>
                </a:lnTo>
                <a:lnTo>
                  <a:pt x="333001" y="129105"/>
                </a:lnTo>
                <a:close/>
                <a:moveTo>
                  <a:pt x="228265" y="129105"/>
                </a:moveTo>
                <a:lnTo>
                  <a:pt x="228265" y="219737"/>
                </a:lnTo>
                <a:lnTo>
                  <a:pt x="250807" y="219737"/>
                </a:lnTo>
                <a:lnTo>
                  <a:pt x="263614" y="129105"/>
                </a:lnTo>
                <a:close/>
                <a:moveTo>
                  <a:pt x="157021" y="129105"/>
                </a:moveTo>
                <a:lnTo>
                  <a:pt x="175826" y="219737"/>
                </a:lnTo>
                <a:lnTo>
                  <a:pt x="195129" y="219737"/>
                </a:lnTo>
                <a:lnTo>
                  <a:pt x="195129" y="129105"/>
                </a:lnTo>
                <a:close/>
                <a:moveTo>
                  <a:pt x="93087" y="129105"/>
                </a:moveTo>
                <a:lnTo>
                  <a:pt x="117372" y="219737"/>
                </a:lnTo>
                <a:lnTo>
                  <a:pt x="141984" y="219737"/>
                </a:lnTo>
                <a:lnTo>
                  <a:pt x="123179" y="129105"/>
                </a:lnTo>
                <a:close/>
                <a:moveTo>
                  <a:pt x="58494" y="0"/>
                </a:moveTo>
                <a:lnTo>
                  <a:pt x="84208" y="95969"/>
                </a:lnTo>
                <a:lnTo>
                  <a:pt x="354346" y="95969"/>
                </a:lnTo>
                <a:lnTo>
                  <a:pt x="354346" y="97437"/>
                </a:lnTo>
                <a:cubicBezTo>
                  <a:pt x="356087" y="96136"/>
                  <a:pt x="357928" y="96353"/>
                  <a:pt x="359747" y="96905"/>
                </a:cubicBezTo>
                <a:lnTo>
                  <a:pt x="360371" y="97095"/>
                </a:lnTo>
                <a:cubicBezTo>
                  <a:pt x="368954" y="99700"/>
                  <a:pt x="373801" y="108770"/>
                  <a:pt x="371196" y="117354"/>
                </a:cubicBezTo>
                <a:lnTo>
                  <a:pt x="333339" y="242097"/>
                </a:lnTo>
                <a:cubicBezTo>
                  <a:pt x="331591" y="247858"/>
                  <a:pt x="326929" y="251935"/>
                  <a:pt x="321206" y="252122"/>
                </a:cubicBezTo>
                <a:lnTo>
                  <a:pt x="321206" y="252873"/>
                </a:lnTo>
                <a:lnTo>
                  <a:pt x="313576" y="252873"/>
                </a:lnTo>
                <a:cubicBezTo>
                  <a:pt x="313378" y="253010"/>
                  <a:pt x="313229" y="252967"/>
                  <a:pt x="313080" y="252922"/>
                </a:cubicBezTo>
                <a:lnTo>
                  <a:pt x="312919" y="252873"/>
                </a:lnTo>
                <a:lnTo>
                  <a:pt x="126251" y="252873"/>
                </a:lnTo>
                <a:lnTo>
                  <a:pt x="133971" y="281687"/>
                </a:lnTo>
                <a:lnTo>
                  <a:pt x="321075" y="281687"/>
                </a:lnTo>
                <a:lnTo>
                  <a:pt x="321075" y="314823"/>
                </a:lnTo>
                <a:lnTo>
                  <a:pt x="318480" y="314823"/>
                </a:lnTo>
                <a:cubicBezTo>
                  <a:pt x="329614" y="318311"/>
                  <a:pt x="336414" y="328969"/>
                  <a:pt x="336414" y="341215"/>
                </a:cubicBezTo>
                <a:cubicBezTo>
                  <a:pt x="336414" y="359094"/>
                  <a:pt x="321920" y="373588"/>
                  <a:pt x="304041" y="373588"/>
                </a:cubicBezTo>
                <a:cubicBezTo>
                  <a:pt x="286162" y="373588"/>
                  <a:pt x="271668" y="359094"/>
                  <a:pt x="271668" y="341215"/>
                </a:cubicBezTo>
                <a:cubicBezTo>
                  <a:pt x="271668" y="328969"/>
                  <a:pt x="278468" y="318311"/>
                  <a:pt x="289602" y="314823"/>
                </a:cubicBezTo>
                <a:lnTo>
                  <a:pt x="142850" y="314823"/>
                </a:lnTo>
                <a:lnTo>
                  <a:pt x="143397" y="316865"/>
                </a:lnTo>
                <a:cubicBezTo>
                  <a:pt x="151629" y="321811"/>
                  <a:pt x="156401" y="330956"/>
                  <a:pt x="156401" y="341215"/>
                </a:cubicBezTo>
                <a:cubicBezTo>
                  <a:pt x="156401" y="359094"/>
                  <a:pt x="141907" y="373588"/>
                  <a:pt x="124028" y="373588"/>
                </a:cubicBezTo>
                <a:cubicBezTo>
                  <a:pt x="106149" y="373588"/>
                  <a:pt x="91655" y="359094"/>
                  <a:pt x="91655" y="341215"/>
                </a:cubicBezTo>
                <a:cubicBezTo>
                  <a:pt x="91655" y="329356"/>
                  <a:pt x="98032" y="318986"/>
                  <a:pt x="108649" y="315212"/>
                </a:cubicBezTo>
                <a:lnTo>
                  <a:pt x="33542" y="34909"/>
                </a:lnTo>
                <a:lnTo>
                  <a:pt x="0" y="34909"/>
                </a:lnTo>
                <a:lnTo>
                  <a:pt x="0" y="1773"/>
                </a:lnTo>
                <a:lnTo>
                  <a:pt x="51879" y="1773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>
              <a:solidFill>
                <a:schemeClr val="tx1"/>
              </a:solidFill>
            </a:endParaRPr>
          </a:p>
        </p:txBody>
      </p:sp>
      <p:sp>
        <p:nvSpPr>
          <p:cNvPr id="95" name="Right Triangle 17">
            <a:extLst>
              <a:ext uri="{FF2B5EF4-FFF2-40B4-BE49-F238E27FC236}">
                <a16:creationId xmlns:a16="http://schemas.microsoft.com/office/drawing/2014/main" id="{5B989D8F-E127-48E7-B329-C52CA522C191}"/>
              </a:ext>
            </a:extLst>
          </p:cNvPr>
          <p:cNvSpPr>
            <a:spLocks noChangeAspect="1"/>
          </p:cNvSpPr>
          <p:nvPr/>
        </p:nvSpPr>
        <p:spPr>
          <a:xfrm>
            <a:off x="9363473" y="4578026"/>
            <a:ext cx="478148" cy="569324"/>
          </a:xfrm>
          <a:custGeom>
            <a:avLst/>
            <a:gdLst/>
            <a:ahLst/>
            <a:cxnLst/>
            <a:rect l="l" t="t" r="r" b="b"/>
            <a:pathLst>
              <a:path w="2721114" h="3240000">
                <a:moveTo>
                  <a:pt x="1999321" y="2603448"/>
                </a:moveTo>
                <a:lnTo>
                  <a:pt x="1999321" y="2772810"/>
                </a:lnTo>
                <a:lnTo>
                  <a:pt x="2528507" y="2772810"/>
                </a:lnTo>
                <a:lnTo>
                  <a:pt x="2528507" y="2603448"/>
                </a:lnTo>
                <a:close/>
                <a:moveTo>
                  <a:pt x="2263914" y="2230929"/>
                </a:moveTo>
                <a:cubicBezTo>
                  <a:pt x="2516419" y="2230929"/>
                  <a:pt x="2721114" y="2435624"/>
                  <a:pt x="2721114" y="2688129"/>
                </a:cubicBezTo>
                <a:cubicBezTo>
                  <a:pt x="2721114" y="2940634"/>
                  <a:pt x="2516419" y="3145329"/>
                  <a:pt x="2263914" y="3145329"/>
                </a:cubicBezTo>
                <a:cubicBezTo>
                  <a:pt x="2011409" y="3145329"/>
                  <a:pt x="1806714" y="2940634"/>
                  <a:pt x="1806714" y="2688129"/>
                </a:cubicBezTo>
                <a:cubicBezTo>
                  <a:pt x="1806714" y="2435624"/>
                  <a:pt x="2011409" y="2230929"/>
                  <a:pt x="2263914" y="2230929"/>
                </a:cubicBezTo>
                <a:close/>
                <a:moveTo>
                  <a:pt x="1576134" y="17032"/>
                </a:moveTo>
                <a:lnTo>
                  <a:pt x="2276728" y="17032"/>
                </a:lnTo>
                <a:lnTo>
                  <a:pt x="2276728" y="17033"/>
                </a:lnTo>
                <a:lnTo>
                  <a:pt x="1576135" y="17033"/>
                </a:lnTo>
                <a:close/>
                <a:moveTo>
                  <a:pt x="0" y="17032"/>
                </a:moveTo>
                <a:lnTo>
                  <a:pt x="1321887" y="17032"/>
                </a:lnTo>
                <a:lnTo>
                  <a:pt x="1321887" y="996125"/>
                </a:lnTo>
                <a:lnTo>
                  <a:pt x="2276728" y="996125"/>
                </a:lnTo>
                <a:lnTo>
                  <a:pt x="2276728" y="2160187"/>
                </a:lnTo>
                <a:cubicBezTo>
                  <a:pt x="1979345" y="2161001"/>
                  <a:pt x="1738579" y="2402384"/>
                  <a:pt x="1738579" y="2700000"/>
                </a:cubicBezTo>
                <a:cubicBezTo>
                  <a:pt x="1738579" y="2997617"/>
                  <a:pt x="1979345" y="3238999"/>
                  <a:pt x="2276728" y="3239814"/>
                </a:cubicBezTo>
                <a:lnTo>
                  <a:pt x="2276728" y="3240000"/>
                </a:lnTo>
                <a:lnTo>
                  <a:pt x="0" y="3240000"/>
                </a:lnTo>
                <a:close/>
                <a:moveTo>
                  <a:pt x="1436085" y="0"/>
                </a:moveTo>
                <a:lnTo>
                  <a:pt x="2287664" y="888809"/>
                </a:lnTo>
                <a:lnTo>
                  <a:pt x="1436085" y="888809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96" name="Right Triangle 17">
            <a:extLst>
              <a:ext uri="{FF2B5EF4-FFF2-40B4-BE49-F238E27FC236}">
                <a16:creationId xmlns:a16="http://schemas.microsoft.com/office/drawing/2014/main" id="{D61B263F-9E2B-4D6D-AE92-C6B011C62C98}"/>
              </a:ext>
            </a:extLst>
          </p:cNvPr>
          <p:cNvSpPr>
            <a:spLocks noChangeAspect="1"/>
          </p:cNvSpPr>
          <p:nvPr/>
        </p:nvSpPr>
        <p:spPr>
          <a:xfrm>
            <a:off x="8488431" y="4578026"/>
            <a:ext cx="478148" cy="569324"/>
          </a:xfrm>
          <a:custGeom>
            <a:avLst/>
            <a:gdLst/>
            <a:ahLst/>
            <a:cxnLst/>
            <a:rect l="l" t="t" r="r" b="b"/>
            <a:pathLst>
              <a:path w="2721114" h="3240000">
                <a:moveTo>
                  <a:pt x="2179233" y="2431577"/>
                </a:moveTo>
                <a:lnTo>
                  <a:pt x="2179233" y="2611489"/>
                </a:lnTo>
                <a:lnTo>
                  <a:pt x="1999321" y="2611489"/>
                </a:lnTo>
                <a:lnTo>
                  <a:pt x="1999321" y="2780851"/>
                </a:lnTo>
                <a:lnTo>
                  <a:pt x="2179233" y="2780851"/>
                </a:lnTo>
                <a:lnTo>
                  <a:pt x="2179233" y="2960763"/>
                </a:lnTo>
                <a:lnTo>
                  <a:pt x="2348595" y="2960763"/>
                </a:lnTo>
                <a:lnTo>
                  <a:pt x="2348595" y="2780851"/>
                </a:lnTo>
                <a:lnTo>
                  <a:pt x="2528507" y="2780851"/>
                </a:lnTo>
                <a:lnTo>
                  <a:pt x="2528507" y="2611489"/>
                </a:lnTo>
                <a:lnTo>
                  <a:pt x="2348595" y="2611489"/>
                </a:lnTo>
                <a:lnTo>
                  <a:pt x="2348595" y="2431577"/>
                </a:lnTo>
                <a:close/>
                <a:moveTo>
                  <a:pt x="2263914" y="2238970"/>
                </a:moveTo>
                <a:cubicBezTo>
                  <a:pt x="2516419" y="2238970"/>
                  <a:pt x="2721114" y="2443665"/>
                  <a:pt x="2721114" y="2696170"/>
                </a:cubicBezTo>
                <a:cubicBezTo>
                  <a:pt x="2721114" y="2948675"/>
                  <a:pt x="2516419" y="3153370"/>
                  <a:pt x="2263914" y="3153370"/>
                </a:cubicBezTo>
                <a:cubicBezTo>
                  <a:pt x="2011409" y="3153370"/>
                  <a:pt x="1806714" y="2948675"/>
                  <a:pt x="1806714" y="2696170"/>
                </a:cubicBezTo>
                <a:cubicBezTo>
                  <a:pt x="1806714" y="2443665"/>
                  <a:pt x="2011409" y="2238970"/>
                  <a:pt x="2263914" y="2238970"/>
                </a:cubicBezTo>
                <a:close/>
                <a:moveTo>
                  <a:pt x="1576134" y="17032"/>
                </a:moveTo>
                <a:lnTo>
                  <a:pt x="2276728" y="17032"/>
                </a:lnTo>
                <a:lnTo>
                  <a:pt x="2276728" y="17033"/>
                </a:lnTo>
                <a:lnTo>
                  <a:pt x="1576135" y="17033"/>
                </a:lnTo>
                <a:close/>
                <a:moveTo>
                  <a:pt x="0" y="17032"/>
                </a:moveTo>
                <a:lnTo>
                  <a:pt x="1321887" y="17032"/>
                </a:lnTo>
                <a:lnTo>
                  <a:pt x="1321887" y="996125"/>
                </a:lnTo>
                <a:lnTo>
                  <a:pt x="2276728" y="996125"/>
                </a:lnTo>
                <a:lnTo>
                  <a:pt x="2276728" y="2160187"/>
                </a:lnTo>
                <a:cubicBezTo>
                  <a:pt x="1979345" y="2161001"/>
                  <a:pt x="1738579" y="2402384"/>
                  <a:pt x="1738579" y="2700000"/>
                </a:cubicBezTo>
                <a:cubicBezTo>
                  <a:pt x="1738579" y="2997617"/>
                  <a:pt x="1979345" y="3238999"/>
                  <a:pt x="2276728" y="3239814"/>
                </a:cubicBezTo>
                <a:lnTo>
                  <a:pt x="2276728" y="3240000"/>
                </a:lnTo>
                <a:lnTo>
                  <a:pt x="0" y="3240000"/>
                </a:lnTo>
                <a:close/>
                <a:moveTo>
                  <a:pt x="1436085" y="0"/>
                </a:moveTo>
                <a:lnTo>
                  <a:pt x="2287664" y="888809"/>
                </a:lnTo>
                <a:lnTo>
                  <a:pt x="1436085" y="888809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97" name="Right Triangle 17">
            <a:extLst>
              <a:ext uri="{FF2B5EF4-FFF2-40B4-BE49-F238E27FC236}">
                <a16:creationId xmlns:a16="http://schemas.microsoft.com/office/drawing/2014/main" id="{5E5AE7B0-988E-44BF-89EA-013033086F96}"/>
              </a:ext>
            </a:extLst>
          </p:cNvPr>
          <p:cNvSpPr>
            <a:spLocks noChangeAspect="1"/>
          </p:cNvSpPr>
          <p:nvPr/>
        </p:nvSpPr>
        <p:spPr>
          <a:xfrm>
            <a:off x="10238515" y="4578026"/>
            <a:ext cx="478148" cy="569324"/>
          </a:xfrm>
          <a:custGeom>
            <a:avLst/>
            <a:gdLst/>
            <a:ahLst/>
            <a:cxnLst/>
            <a:rect l="l" t="t" r="r" b="b"/>
            <a:pathLst>
              <a:path w="2721114" h="3240000">
                <a:moveTo>
                  <a:pt x="2136698" y="2449196"/>
                </a:moveTo>
                <a:lnTo>
                  <a:pt x="2016940" y="2568954"/>
                </a:lnTo>
                <a:lnTo>
                  <a:pt x="2144156" y="2696170"/>
                </a:lnTo>
                <a:lnTo>
                  <a:pt x="2016940" y="2823386"/>
                </a:lnTo>
                <a:lnTo>
                  <a:pt x="2136698" y="2943144"/>
                </a:lnTo>
                <a:lnTo>
                  <a:pt x="2263914" y="2815928"/>
                </a:lnTo>
                <a:lnTo>
                  <a:pt x="2391130" y="2943144"/>
                </a:lnTo>
                <a:lnTo>
                  <a:pt x="2510888" y="2823386"/>
                </a:lnTo>
                <a:lnTo>
                  <a:pt x="2383672" y="2696170"/>
                </a:lnTo>
                <a:lnTo>
                  <a:pt x="2510888" y="2568954"/>
                </a:lnTo>
                <a:lnTo>
                  <a:pt x="2391130" y="2449196"/>
                </a:lnTo>
                <a:lnTo>
                  <a:pt x="2263914" y="2576412"/>
                </a:lnTo>
                <a:close/>
                <a:moveTo>
                  <a:pt x="2263914" y="2238970"/>
                </a:moveTo>
                <a:cubicBezTo>
                  <a:pt x="2516419" y="2238970"/>
                  <a:pt x="2721114" y="2443665"/>
                  <a:pt x="2721114" y="2696170"/>
                </a:cubicBezTo>
                <a:cubicBezTo>
                  <a:pt x="2721114" y="2948675"/>
                  <a:pt x="2516419" y="3153370"/>
                  <a:pt x="2263914" y="3153370"/>
                </a:cubicBezTo>
                <a:cubicBezTo>
                  <a:pt x="2011409" y="3153370"/>
                  <a:pt x="1806714" y="2948675"/>
                  <a:pt x="1806714" y="2696170"/>
                </a:cubicBezTo>
                <a:cubicBezTo>
                  <a:pt x="1806714" y="2443665"/>
                  <a:pt x="2011409" y="2238970"/>
                  <a:pt x="2263914" y="2238970"/>
                </a:cubicBezTo>
                <a:close/>
                <a:moveTo>
                  <a:pt x="1576134" y="17032"/>
                </a:moveTo>
                <a:lnTo>
                  <a:pt x="2276728" y="17032"/>
                </a:lnTo>
                <a:lnTo>
                  <a:pt x="2276728" y="17033"/>
                </a:lnTo>
                <a:lnTo>
                  <a:pt x="1576135" y="17033"/>
                </a:lnTo>
                <a:close/>
                <a:moveTo>
                  <a:pt x="0" y="17032"/>
                </a:moveTo>
                <a:lnTo>
                  <a:pt x="1321887" y="17032"/>
                </a:lnTo>
                <a:lnTo>
                  <a:pt x="1321887" y="996125"/>
                </a:lnTo>
                <a:lnTo>
                  <a:pt x="2276728" y="996125"/>
                </a:lnTo>
                <a:lnTo>
                  <a:pt x="2276728" y="2160187"/>
                </a:lnTo>
                <a:cubicBezTo>
                  <a:pt x="1979345" y="2161001"/>
                  <a:pt x="1738579" y="2402384"/>
                  <a:pt x="1738579" y="2700000"/>
                </a:cubicBezTo>
                <a:cubicBezTo>
                  <a:pt x="1738579" y="2997617"/>
                  <a:pt x="1979345" y="3238999"/>
                  <a:pt x="2276728" y="3239814"/>
                </a:cubicBezTo>
                <a:lnTo>
                  <a:pt x="2276728" y="3240000"/>
                </a:lnTo>
                <a:lnTo>
                  <a:pt x="0" y="3240000"/>
                </a:lnTo>
                <a:close/>
                <a:moveTo>
                  <a:pt x="1436085" y="0"/>
                </a:moveTo>
                <a:lnTo>
                  <a:pt x="2287664" y="888809"/>
                </a:lnTo>
                <a:lnTo>
                  <a:pt x="1436085" y="888809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98" name="Oval 44">
            <a:extLst>
              <a:ext uri="{FF2B5EF4-FFF2-40B4-BE49-F238E27FC236}">
                <a16:creationId xmlns:a16="http://schemas.microsoft.com/office/drawing/2014/main" id="{94195A6D-E3B2-4E10-BD54-AC5E4FED7A15}"/>
              </a:ext>
            </a:extLst>
          </p:cNvPr>
          <p:cNvSpPr>
            <a:spLocks noChangeAspect="1"/>
          </p:cNvSpPr>
          <p:nvPr/>
        </p:nvSpPr>
        <p:spPr>
          <a:xfrm>
            <a:off x="11113556" y="4578026"/>
            <a:ext cx="478148" cy="569324"/>
          </a:xfrm>
          <a:custGeom>
            <a:avLst/>
            <a:gdLst/>
            <a:ahLst/>
            <a:cxnLst/>
            <a:rect l="l" t="t" r="r" b="b"/>
            <a:pathLst>
              <a:path w="2721114" h="3240000">
                <a:moveTo>
                  <a:pt x="2519839" y="2469622"/>
                </a:moveTo>
                <a:lnTo>
                  <a:pt x="2201779" y="2787682"/>
                </a:lnTo>
                <a:lnTo>
                  <a:pt x="2003023" y="2588926"/>
                </a:lnTo>
                <a:lnTo>
                  <a:pt x="1901669" y="2690281"/>
                </a:lnTo>
                <a:lnTo>
                  <a:pt x="2203868" y="2992480"/>
                </a:lnTo>
                <a:lnTo>
                  <a:pt x="2305222" y="2891125"/>
                </a:lnTo>
                <a:lnTo>
                  <a:pt x="2303133" y="2889037"/>
                </a:lnTo>
                <a:lnTo>
                  <a:pt x="2621194" y="2570977"/>
                </a:lnTo>
                <a:close/>
                <a:moveTo>
                  <a:pt x="2263914" y="2238970"/>
                </a:moveTo>
                <a:cubicBezTo>
                  <a:pt x="2516419" y="2238970"/>
                  <a:pt x="2721114" y="2443665"/>
                  <a:pt x="2721114" y="2696170"/>
                </a:cubicBezTo>
                <a:cubicBezTo>
                  <a:pt x="2721114" y="2948675"/>
                  <a:pt x="2516419" y="3153370"/>
                  <a:pt x="2263914" y="3153370"/>
                </a:cubicBezTo>
                <a:cubicBezTo>
                  <a:pt x="2011409" y="3153370"/>
                  <a:pt x="1806714" y="2948675"/>
                  <a:pt x="1806714" y="2696170"/>
                </a:cubicBezTo>
                <a:cubicBezTo>
                  <a:pt x="1806714" y="2443665"/>
                  <a:pt x="2011409" y="2238970"/>
                  <a:pt x="2263914" y="2238970"/>
                </a:cubicBezTo>
                <a:close/>
                <a:moveTo>
                  <a:pt x="1576134" y="17032"/>
                </a:moveTo>
                <a:lnTo>
                  <a:pt x="2276728" y="17032"/>
                </a:lnTo>
                <a:lnTo>
                  <a:pt x="2276728" y="17033"/>
                </a:lnTo>
                <a:lnTo>
                  <a:pt x="1576135" y="17033"/>
                </a:lnTo>
                <a:close/>
                <a:moveTo>
                  <a:pt x="0" y="17032"/>
                </a:moveTo>
                <a:lnTo>
                  <a:pt x="1321887" y="17032"/>
                </a:lnTo>
                <a:lnTo>
                  <a:pt x="1321887" y="996125"/>
                </a:lnTo>
                <a:lnTo>
                  <a:pt x="2276728" y="996125"/>
                </a:lnTo>
                <a:lnTo>
                  <a:pt x="2276728" y="2160187"/>
                </a:lnTo>
                <a:cubicBezTo>
                  <a:pt x="1979345" y="2161001"/>
                  <a:pt x="1738579" y="2402384"/>
                  <a:pt x="1738579" y="2700000"/>
                </a:cubicBezTo>
                <a:cubicBezTo>
                  <a:pt x="1738579" y="2997617"/>
                  <a:pt x="1979345" y="3238999"/>
                  <a:pt x="2276728" y="3239814"/>
                </a:cubicBezTo>
                <a:lnTo>
                  <a:pt x="2276728" y="3240000"/>
                </a:lnTo>
                <a:lnTo>
                  <a:pt x="0" y="3240000"/>
                </a:lnTo>
                <a:close/>
                <a:moveTo>
                  <a:pt x="1436085" y="0"/>
                </a:moveTo>
                <a:lnTo>
                  <a:pt x="2287664" y="888809"/>
                </a:lnTo>
                <a:lnTo>
                  <a:pt x="1436085" y="888809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</p:spTree>
    <p:extLst>
      <p:ext uri="{BB962C8B-B14F-4D97-AF65-F5344CB8AC3E}">
        <p14:creationId xmlns:p14="http://schemas.microsoft.com/office/powerpoint/2010/main" val="313758320"/>
      </p:ext>
    </p:extLst>
  </p:cSld>
  <p:clrMapOvr>
    <a:masterClrMapping/>
  </p:clrMapOvr>
</p:sld>
</file>

<file path=ppt/slides/slide4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Placeholder 1"/>
          <p:cNvSpPr>
            <a:spLocks noGrp="1"/>
          </p:cNvSpPr>
          <p:nvPr>
            <p:ph type="body" sz="quarter" idx="10"/>
          </p:nvPr>
        </p:nvSpPr>
        <p:spPr/>
        <p:txBody>
          <a:bodyPr>
            <a:normAutofit fontScale="92500" lnSpcReduction="10000"/>
          </a:bodyPr>
          <a:lstStyle/>
          <a:p>
            <a:r>
              <a:rPr lang="en-US" dirty="0"/>
              <a:t>Fully Editable Icon Sets: B</a:t>
            </a:r>
          </a:p>
        </p:txBody>
      </p:sp>
      <p:sp>
        <p:nvSpPr>
          <p:cNvPr id="54" name="Freeform 47">
            <a:extLst>
              <a:ext uri="{FF2B5EF4-FFF2-40B4-BE49-F238E27FC236}">
                <a16:creationId xmlns:a16="http://schemas.microsoft.com/office/drawing/2014/main" id="{C23D3A46-4648-419A-831A-39A9EF5FA6C6}"/>
              </a:ext>
            </a:extLst>
          </p:cNvPr>
          <p:cNvSpPr>
            <a:spLocks noChangeAspect="1"/>
          </p:cNvSpPr>
          <p:nvPr/>
        </p:nvSpPr>
        <p:spPr>
          <a:xfrm>
            <a:off x="4430860" y="1410562"/>
            <a:ext cx="530134" cy="529812"/>
          </a:xfrm>
          <a:custGeom>
            <a:avLst/>
            <a:gdLst>
              <a:gd name="connsiteX0" fmla="*/ 790984 w 1901727"/>
              <a:gd name="connsiteY0" fmla="*/ 0 h 1985875"/>
              <a:gd name="connsiteX1" fmla="*/ 790984 w 1901727"/>
              <a:gd name="connsiteY1" fmla="*/ 0 h 1985875"/>
              <a:gd name="connsiteX2" fmla="*/ 1026596 w 1901727"/>
              <a:gd name="connsiteY2" fmla="*/ 5610 h 1985875"/>
              <a:gd name="connsiteX3" fmla="*/ 1020986 w 1901727"/>
              <a:gd name="connsiteY3" fmla="*/ 493664 h 1985875"/>
              <a:gd name="connsiteX4" fmla="*/ 1172451 w 1901727"/>
              <a:gd name="connsiteY4" fmla="*/ 605860 h 1985875"/>
              <a:gd name="connsiteX5" fmla="*/ 1357575 w 1901727"/>
              <a:gd name="connsiteY5" fmla="*/ 403907 h 1985875"/>
              <a:gd name="connsiteX6" fmla="*/ 1901727 w 1901727"/>
              <a:gd name="connsiteY6" fmla="*/ 1924167 h 1985875"/>
              <a:gd name="connsiteX7" fmla="*/ 992937 w 1901727"/>
              <a:gd name="connsiteY7" fmla="*/ 1480991 h 1985875"/>
              <a:gd name="connsiteX8" fmla="*/ 1054645 w 1901727"/>
              <a:gd name="connsiteY8" fmla="*/ 1121963 h 1985875"/>
              <a:gd name="connsiteX9" fmla="*/ 1088304 w 1901727"/>
              <a:gd name="connsiteY9" fmla="*/ 757325 h 1985875"/>
              <a:gd name="connsiteX10" fmla="*/ 925619 w 1901727"/>
              <a:gd name="connsiteY10" fmla="*/ 633909 h 1985875"/>
              <a:gd name="connsiteX11" fmla="*/ 729276 w 1901727"/>
              <a:gd name="connsiteY11" fmla="*/ 751715 h 1985875"/>
              <a:gd name="connsiteX12" fmla="*/ 740495 w 1901727"/>
              <a:gd name="connsiteY12" fmla="*/ 1161232 h 1985875"/>
              <a:gd name="connsiteX13" fmla="*/ 785374 w 1901727"/>
              <a:gd name="connsiteY13" fmla="*/ 1509040 h 1985875"/>
              <a:gd name="connsiteX14" fmla="*/ 0 w 1901727"/>
              <a:gd name="connsiteY14" fmla="*/ 1985875 h 1985875"/>
              <a:gd name="connsiteX15" fmla="*/ 437565 w 1901727"/>
              <a:gd name="connsiteY15" fmla="*/ 387077 h 1985875"/>
              <a:gd name="connsiteX16" fmla="*/ 650738 w 1901727"/>
              <a:gd name="connsiteY16" fmla="*/ 611470 h 1985875"/>
              <a:gd name="connsiteX17" fmla="*/ 813423 w 1901727"/>
              <a:gd name="connsiteY17" fmla="*/ 499274 h 1985875"/>
              <a:gd name="connsiteX18" fmla="*/ 790984 w 1901727"/>
              <a:gd name="connsiteY18" fmla="*/ 0 h 1985875"/>
              <a:gd name="connsiteX0" fmla="*/ 790984 w 1901727"/>
              <a:gd name="connsiteY0" fmla="*/ 0 h 1985875"/>
              <a:gd name="connsiteX1" fmla="*/ 790984 w 1901727"/>
              <a:gd name="connsiteY1" fmla="*/ 0 h 1985875"/>
              <a:gd name="connsiteX2" fmla="*/ 1026596 w 1901727"/>
              <a:gd name="connsiteY2" fmla="*/ 5610 h 1985875"/>
              <a:gd name="connsiteX3" fmla="*/ 1020986 w 1901727"/>
              <a:gd name="connsiteY3" fmla="*/ 493664 h 1985875"/>
              <a:gd name="connsiteX4" fmla="*/ 1172451 w 1901727"/>
              <a:gd name="connsiteY4" fmla="*/ 605860 h 1985875"/>
              <a:gd name="connsiteX5" fmla="*/ 1357575 w 1901727"/>
              <a:gd name="connsiteY5" fmla="*/ 403907 h 1985875"/>
              <a:gd name="connsiteX6" fmla="*/ 1901727 w 1901727"/>
              <a:gd name="connsiteY6" fmla="*/ 1924167 h 1985875"/>
              <a:gd name="connsiteX7" fmla="*/ 992937 w 1901727"/>
              <a:gd name="connsiteY7" fmla="*/ 1480991 h 1985875"/>
              <a:gd name="connsiteX8" fmla="*/ 1054645 w 1901727"/>
              <a:gd name="connsiteY8" fmla="*/ 1121963 h 1985875"/>
              <a:gd name="connsiteX9" fmla="*/ 1088304 w 1901727"/>
              <a:gd name="connsiteY9" fmla="*/ 757325 h 1985875"/>
              <a:gd name="connsiteX10" fmla="*/ 920009 w 1901727"/>
              <a:gd name="connsiteY10" fmla="*/ 611470 h 1985875"/>
              <a:gd name="connsiteX11" fmla="*/ 729276 w 1901727"/>
              <a:gd name="connsiteY11" fmla="*/ 751715 h 1985875"/>
              <a:gd name="connsiteX12" fmla="*/ 740495 w 1901727"/>
              <a:gd name="connsiteY12" fmla="*/ 1161232 h 1985875"/>
              <a:gd name="connsiteX13" fmla="*/ 785374 w 1901727"/>
              <a:gd name="connsiteY13" fmla="*/ 1509040 h 1985875"/>
              <a:gd name="connsiteX14" fmla="*/ 0 w 1901727"/>
              <a:gd name="connsiteY14" fmla="*/ 1985875 h 1985875"/>
              <a:gd name="connsiteX15" fmla="*/ 437565 w 1901727"/>
              <a:gd name="connsiteY15" fmla="*/ 387077 h 1985875"/>
              <a:gd name="connsiteX16" fmla="*/ 650738 w 1901727"/>
              <a:gd name="connsiteY16" fmla="*/ 611470 h 1985875"/>
              <a:gd name="connsiteX17" fmla="*/ 813423 w 1901727"/>
              <a:gd name="connsiteY17" fmla="*/ 499274 h 1985875"/>
              <a:gd name="connsiteX18" fmla="*/ 790984 w 1901727"/>
              <a:gd name="connsiteY18" fmla="*/ 0 h 1985875"/>
              <a:gd name="connsiteX0" fmla="*/ 790984 w 1901727"/>
              <a:gd name="connsiteY0" fmla="*/ 0 h 1985875"/>
              <a:gd name="connsiteX1" fmla="*/ 790984 w 1901727"/>
              <a:gd name="connsiteY1" fmla="*/ 0 h 1985875"/>
              <a:gd name="connsiteX2" fmla="*/ 1026596 w 1901727"/>
              <a:gd name="connsiteY2" fmla="*/ 5610 h 1985875"/>
              <a:gd name="connsiteX3" fmla="*/ 1020986 w 1901727"/>
              <a:gd name="connsiteY3" fmla="*/ 493664 h 1985875"/>
              <a:gd name="connsiteX4" fmla="*/ 1172451 w 1901727"/>
              <a:gd name="connsiteY4" fmla="*/ 605860 h 1985875"/>
              <a:gd name="connsiteX5" fmla="*/ 1357575 w 1901727"/>
              <a:gd name="connsiteY5" fmla="*/ 403907 h 1985875"/>
              <a:gd name="connsiteX6" fmla="*/ 1901727 w 1901727"/>
              <a:gd name="connsiteY6" fmla="*/ 1924167 h 1985875"/>
              <a:gd name="connsiteX7" fmla="*/ 992937 w 1901727"/>
              <a:gd name="connsiteY7" fmla="*/ 1480991 h 1985875"/>
              <a:gd name="connsiteX8" fmla="*/ 1054645 w 1901727"/>
              <a:gd name="connsiteY8" fmla="*/ 1121963 h 1985875"/>
              <a:gd name="connsiteX9" fmla="*/ 1088304 w 1901727"/>
              <a:gd name="connsiteY9" fmla="*/ 757325 h 1985875"/>
              <a:gd name="connsiteX10" fmla="*/ 920009 w 1901727"/>
              <a:gd name="connsiteY10" fmla="*/ 611470 h 1985875"/>
              <a:gd name="connsiteX11" fmla="*/ 729276 w 1901727"/>
              <a:gd name="connsiteY11" fmla="*/ 751715 h 1985875"/>
              <a:gd name="connsiteX12" fmla="*/ 740495 w 1901727"/>
              <a:gd name="connsiteY12" fmla="*/ 1161232 h 1985875"/>
              <a:gd name="connsiteX13" fmla="*/ 785374 w 1901727"/>
              <a:gd name="connsiteY13" fmla="*/ 1509040 h 1985875"/>
              <a:gd name="connsiteX14" fmla="*/ 0 w 1901727"/>
              <a:gd name="connsiteY14" fmla="*/ 1985875 h 1985875"/>
              <a:gd name="connsiteX15" fmla="*/ 437565 w 1901727"/>
              <a:gd name="connsiteY15" fmla="*/ 387077 h 1985875"/>
              <a:gd name="connsiteX16" fmla="*/ 650738 w 1901727"/>
              <a:gd name="connsiteY16" fmla="*/ 611470 h 1985875"/>
              <a:gd name="connsiteX17" fmla="*/ 813423 w 1901727"/>
              <a:gd name="connsiteY17" fmla="*/ 499274 h 1985875"/>
              <a:gd name="connsiteX18" fmla="*/ 790984 w 1901727"/>
              <a:gd name="connsiteY18" fmla="*/ 0 h 1985875"/>
              <a:gd name="connsiteX0" fmla="*/ 790984 w 1901727"/>
              <a:gd name="connsiteY0" fmla="*/ 0 h 1985875"/>
              <a:gd name="connsiteX1" fmla="*/ 790984 w 1901727"/>
              <a:gd name="connsiteY1" fmla="*/ 0 h 1985875"/>
              <a:gd name="connsiteX2" fmla="*/ 1026596 w 1901727"/>
              <a:gd name="connsiteY2" fmla="*/ 5610 h 1985875"/>
              <a:gd name="connsiteX3" fmla="*/ 1020986 w 1901727"/>
              <a:gd name="connsiteY3" fmla="*/ 493664 h 1985875"/>
              <a:gd name="connsiteX4" fmla="*/ 1172451 w 1901727"/>
              <a:gd name="connsiteY4" fmla="*/ 605860 h 1985875"/>
              <a:gd name="connsiteX5" fmla="*/ 1357575 w 1901727"/>
              <a:gd name="connsiteY5" fmla="*/ 403907 h 1985875"/>
              <a:gd name="connsiteX6" fmla="*/ 1901727 w 1901727"/>
              <a:gd name="connsiteY6" fmla="*/ 1924167 h 1985875"/>
              <a:gd name="connsiteX7" fmla="*/ 992937 w 1901727"/>
              <a:gd name="connsiteY7" fmla="*/ 1480991 h 1985875"/>
              <a:gd name="connsiteX8" fmla="*/ 1054645 w 1901727"/>
              <a:gd name="connsiteY8" fmla="*/ 1121963 h 1985875"/>
              <a:gd name="connsiteX9" fmla="*/ 1088304 w 1901727"/>
              <a:gd name="connsiteY9" fmla="*/ 757325 h 1985875"/>
              <a:gd name="connsiteX10" fmla="*/ 920009 w 1901727"/>
              <a:gd name="connsiteY10" fmla="*/ 611470 h 1985875"/>
              <a:gd name="connsiteX11" fmla="*/ 729276 w 1901727"/>
              <a:gd name="connsiteY11" fmla="*/ 751715 h 1985875"/>
              <a:gd name="connsiteX12" fmla="*/ 740495 w 1901727"/>
              <a:gd name="connsiteY12" fmla="*/ 1161232 h 1985875"/>
              <a:gd name="connsiteX13" fmla="*/ 785374 w 1901727"/>
              <a:gd name="connsiteY13" fmla="*/ 1509040 h 1985875"/>
              <a:gd name="connsiteX14" fmla="*/ 0 w 1901727"/>
              <a:gd name="connsiteY14" fmla="*/ 1985875 h 1985875"/>
              <a:gd name="connsiteX15" fmla="*/ 437565 w 1901727"/>
              <a:gd name="connsiteY15" fmla="*/ 387077 h 1985875"/>
              <a:gd name="connsiteX16" fmla="*/ 650738 w 1901727"/>
              <a:gd name="connsiteY16" fmla="*/ 611470 h 1985875"/>
              <a:gd name="connsiteX17" fmla="*/ 813423 w 1901727"/>
              <a:gd name="connsiteY17" fmla="*/ 499274 h 1985875"/>
              <a:gd name="connsiteX18" fmla="*/ 790984 w 1901727"/>
              <a:gd name="connsiteY18" fmla="*/ 0 h 1985875"/>
              <a:gd name="connsiteX0" fmla="*/ 790984 w 1901727"/>
              <a:gd name="connsiteY0" fmla="*/ 0 h 1985875"/>
              <a:gd name="connsiteX1" fmla="*/ 790984 w 1901727"/>
              <a:gd name="connsiteY1" fmla="*/ 0 h 1985875"/>
              <a:gd name="connsiteX2" fmla="*/ 1026596 w 1901727"/>
              <a:gd name="connsiteY2" fmla="*/ 5610 h 1985875"/>
              <a:gd name="connsiteX3" fmla="*/ 1020986 w 1901727"/>
              <a:gd name="connsiteY3" fmla="*/ 493664 h 1985875"/>
              <a:gd name="connsiteX4" fmla="*/ 1172451 w 1901727"/>
              <a:gd name="connsiteY4" fmla="*/ 605860 h 1985875"/>
              <a:gd name="connsiteX5" fmla="*/ 1351965 w 1901727"/>
              <a:gd name="connsiteY5" fmla="*/ 375858 h 1985875"/>
              <a:gd name="connsiteX6" fmla="*/ 1901727 w 1901727"/>
              <a:gd name="connsiteY6" fmla="*/ 1924167 h 1985875"/>
              <a:gd name="connsiteX7" fmla="*/ 992937 w 1901727"/>
              <a:gd name="connsiteY7" fmla="*/ 1480991 h 1985875"/>
              <a:gd name="connsiteX8" fmla="*/ 1054645 w 1901727"/>
              <a:gd name="connsiteY8" fmla="*/ 1121963 h 1985875"/>
              <a:gd name="connsiteX9" fmla="*/ 1088304 w 1901727"/>
              <a:gd name="connsiteY9" fmla="*/ 757325 h 1985875"/>
              <a:gd name="connsiteX10" fmla="*/ 920009 w 1901727"/>
              <a:gd name="connsiteY10" fmla="*/ 611470 h 1985875"/>
              <a:gd name="connsiteX11" fmla="*/ 729276 w 1901727"/>
              <a:gd name="connsiteY11" fmla="*/ 751715 h 1985875"/>
              <a:gd name="connsiteX12" fmla="*/ 740495 w 1901727"/>
              <a:gd name="connsiteY12" fmla="*/ 1161232 h 1985875"/>
              <a:gd name="connsiteX13" fmla="*/ 785374 w 1901727"/>
              <a:gd name="connsiteY13" fmla="*/ 1509040 h 1985875"/>
              <a:gd name="connsiteX14" fmla="*/ 0 w 1901727"/>
              <a:gd name="connsiteY14" fmla="*/ 1985875 h 1985875"/>
              <a:gd name="connsiteX15" fmla="*/ 437565 w 1901727"/>
              <a:gd name="connsiteY15" fmla="*/ 387077 h 1985875"/>
              <a:gd name="connsiteX16" fmla="*/ 650738 w 1901727"/>
              <a:gd name="connsiteY16" fmla="*/ 611470 h 1985875"/>
              <a:gd name="connsiteX17" fmla="*/ 813423 w 1901727"/>
              <a:gd name="connsiteY17" fmla="*/ 499274 h 1985875"/>
              <a:gd name="connsiteX18" fmla="*/ 790984 w 1901727"/>
              <a:gd name="connsiteY18" fmla="*/ 0 h 1985875"/>
              <a:gd name="connsiteX0" fmla="*/ 790984 w 1901727"/>
              <a:gd name="connsiteY0" fmla="*/ 0 h 1985875"/>
              <a:gd name="connsiteX1" fmla="*/ 790984 w 1901727"/>
              <a:gd name="connsiteY1" fmla="*/ 0 h 1985875"/>
              <a:gd name="connsiteX2" fmla="*/ 1026596 w 1901727"/>
              <a:gd name="connsiteY2" fmla="*/ 5610 h 1985875"/>
              <a:gd name="connsiteX3" fmla="*/ 1020986 w 1901727"/>
              <a:gd name="connsiteY3" fmla="*/ 493664 h 1985875"/>
              <a:gd name="connsiteX4" fmla="*/ 1172451 w 1901727"/>
              <a:gd name="connsiteY4" fmla="*/ 605860 h 1985875"/>
              <a:gd name="connsiteX5" fmla="*/ 1351965 w 1901727"/>
              <a:gd name="connsiteY5" fmla="*/ 375858 h 1985875"/>
              <a:gd name="connsiteX6" fmla="*/ 1901727 w 1901727"/>
              <a:gd name="connsiteY6" fmla="*/ 1924167 h 1985875"/>
              <a:gd name="connsiteX7" fmla="*/ 992937 w 1901727"/>
              <a:gd name="connsiteY7" fmla="*/ 1480991 h 1985875"/>
              <a:gd name="connsiteX8" fmla="*/ 1054645 w 1901727"/>
              <a:gd name="connsiteY8" fmla="*/ 1121963 h 1985875"/>
              <a:gd name="connsiteX9" fmla="*/ 1088304 w 1901727"/>
              <a:gd name="connsiteY9" fmla="*/ 757325 h 1985875"/>
              <a:gd name="connsiteX10" fmla="*/ 920009 w 1901727"/>
              <a:gd name="connsiteY10" fmla="*/ 611470 h 1985875"/>
              <a:gd name="connsiteX11" fmla="*/ 729276 w 1901727"/>
              <a:gd name="connsiteY11" fmla="*/ 751715 h 1985875"/>
              <a:gd name="connsiteX12" fmla="*/ 740495 w 1901727"/>
              <a:gd name="connsiteY12" fmla="*/ 1161232 h 1985875"/>
              <a:gd name="connsiteX13" fmla="*/ 785374 w 1901727"/>
              <a:gd name="connsiteY13" fmla="*/ 1509040 h 1985875"/>
              <a:gd name="connsiteX14" fmla="*/ 0 w 1901727"/>
              <a:gd name="connsiteY14" fmla="*/ 1985875 h 1985875"/>
              <a:gd name="connsiteX15" fmla="*/ 437565 w 1901727"/>
              <a:gd name="connsiteY15" fmla="*/ 387077 h 1985875"/>
              <a:gd name="connsiteX16" fmla="*/ 650738 w 1901727"/>
              <a:gd name="connsiteY16" fmla="*/ 611470 h 1985875"/>
              <a:gd name="connsiteX17" fmla="*/ 813423 w 1901727"/>
              <a:gd name="connsiteY17" fmla="*/ 499274 h 1985875"/>
              <a:gd name="connsiteX18" fmla="*/ 790984 w 1901727"/>
              <a:gd name="connsiteY18" fmla="*/ 0 h 1985875"/>
              <a:gd name="connsiteX0" fmla="*/ 790984 w 1901727"/>
              <a:gd name="connsiteY0" fmla="*/ 0 h 1985875"/>
              <a:gd name="connsiteX1" fmla="*/ 790984 w 1901727"/>
              <a:gd name="connsiteY1" fmla="*/ 0 h 1985875"/>
              <a:gd name="connsiteX2" fmla="*/ 1026596 w 1901727"/>
              <a:gd name="connsiteY2" fmla="*/ 5610 h 1985875"/>
              <a:gd name="connsiteX3" fmla="*/ 1020986 w 1901727"/>
              <a:gd name="connsiteY3" fmla="*/ 493664 h 1985875"/>
              <a:gd name="connsiteX4" fmla="*/ 1155622 w 1901727"/>
              <a:gd name="connsiteY4" fmla="*/ 572201 h 1985875"/>
              <a:gd name="connsiteX5" fmla="*/ 1351965 w 1901727"/>
              <a:gd name="connsiteY5" fmla="*/ 375858 h 1985875"/>
              <a:gd name="connsiteX6" fmla="*/ 1901727 w 1901727"/>
              <a:gd name="connsiteY6" fmla="*/ 1924167 h 1985875"/>
              <a:gd name="connsiteX7" fmla="*/ 992937 w 1901727"/>
              <a:gd name="connsiteY7" fmla="*/ 1480991 h 1985875"/>
              <a:gd name="connsiteX8" fmla="*/ 1054645 w 1901727"/>
              <a:gd name="connsiteY8" fmla="*/ 1121963 h 1985875"/>
              <a:gd name="connsiteX9" fmla="*/ 1088304 w 1901727"/>
              <a:gd name="connsiteY9" fmla="*/ 757325 h 1985875"/>
              <a:gd name="connsiteX10" fmla="*/ 920009 w 1901727"/>
              <a:gd name="connsiteY10" fmla="*/ 611470 h 1985875"/>
              <a:gd name="connsiteX11" fmla="*/ 729276 w 1901727"/>
              <a:gd name="connsiteY11" fmla="*/ 751715 h 1985875"/>
              <a:gd name="connsiteX12" fmla="*/ 740495 w 1901727"/>
              <a:gd name="connsiteY12" fmla="*/ 1161232 h 1985875"/>
              <a:gd name="connsiteX13" fmla="*/ 785374 w 1901727"/>
              <a:gd name="connsiteY13" fmla="*/ 1509040 h 1985875"/>
              <a:gd name="connsiteX14" fmla="*/ 0 w 1901727"/>
              <a:gd name="connsiteY14" fmla="*/ 1985875 h 1985875"/>
              <a:gd name="connsiteX15" fmla="*/ 437565 w 1901727"/>
              <a:gd name="connsiteY15" fmla="*/ 387077 h 1985875"/>
              <a:gd name="connsiteX16" fmla="*/ 650738 w 1901727"/>
              <a:gd name="connsiteY16" fmla="*/ 611470 h 1985875"/>
              <a:gd name="connsiteX17" fmla="*/ 813423 w 1901727"/>
              <a:gd name="connsiteY17" fmla="*/ 499274 h 1985875"/>
              <a:gd name="connsiteX18" fmla="*/ 790984 w 1901727"/>
              <a:gd name="connsiteY18" fmla="*/ 0 h 1985875"/>
              <a:gd name="connsiteX0" fmla="*/ 790984 w 1901727"/>
              <a:gd name="connsiteY0" fmla="*/ 0 h 1985875"/>
              <a:gd name="connsiteX1" fmla="*/ 790984 w 1901727"/>
              <a:gd name="connsiteY1" fmla="*/ 0 h 1985875"/>
              <a:gd name="connsiteX2" fmla="*/ 1026596 w 1901727"/>
              <a:gd name="connsiteY2" fmla="*/ 5610 h 1985875"/>
              <a:gd name="connsiteX3" fmla="*/ 1020986 w 1901727"/>
              <a:gd name="connsiteY3" fmla="*/ 493664 h 1985875"/>
              <a:gd name="connsiteX4" fmla="*/ 1155622 w 1901727"/>
              <a:gd name="connsiteY4" fmla="*/ 572201 h 1985875"/>
              <a:gd name="connsiteX5" fmla="*/ 1351965 w 1901727"/>
              <a:gd name="connsiteY5" fmla="*/ 375858 h 1985875"/>
              <a:gd name="connsiteX6" fmla="*/ 1901727 w 1901727"/>
              <a:gd name="connsiteY6" fmla="*/ 1924167 h 1985875"/>
              <a:gd name="connsiteX7" fmla="*/ 992937 w 1901727"/>
              <a:gd name="connsiteY7" fmla="*/ 1480991 h 1985875"/>
              <a:gd name="connsiteX8" fmla="*/ 1054645 w 1901727"/>
              <a:gd name="connsiteY8" fmla="*/ 1121963 h 1985875"/>
              <a:gd name="connsiteX9" fmla="*/ 1088304 w 1901727"/>
              <a:gd name="connsiteY9" fmla="*/ 757325 h 1985875"/>
              <a:gd name="connsiteX10" fmla="*/ 920009 w 1901727"/>
              <a:gd name="connsiteY10" fmla="*/ 611470 h 1985875"/>
              <a:gd name="connsiteX11" fmla="*/ 729276 w 1901727"/>
              <a:gd name="connsiteY11" fmla="*/ 751715 h 1985875"/>
              <a:gd name="connsiteX12" fmla="*/ 740495 w 1901727"/>
              <a:gd name="connsiteY12" fmla="*/ 1161232 h 1985875"/>
              <a:gd name="connsiteX13" fmla="*/ 785374 w 1901727"/>
              <a:gd name="connsiteY13" fmla="*/ 1509040 h 1985875"/>
              <a:gd name="connsiteX14" fmla="*/ 0 w 1901727"/>
              <a:gd name="connsiteY14" fmla="*/ 1985875 h 1985875"/>
              <a:gd name="connsiteX15" fmla="*/ 437565 w 1901727"/>
              <a:gd name="connsiteY15" fmla="*/ 387077 h 1985875"/>
              <a:gd name="connsiteX16" fmla="*/ 650738 w 1901727"/>
              <a:gd name="connsiteY16" fmla="*/ 611470 h 1985875"/>
              <a:gd name="connsiteX17" fmla="*/ 813423 w 1901727"/>
              <a:gd name="connsiteY17" fmla="*/ 499274 h 1985875"/>
              <a:gd name="connsiteX18" fmla="*/ 790984 w 1901727"/>
              <a:gd name="connsiteY18" fmla="*/ 0 h 1985875"/>
              <a:gd name="connsiteX0" fmla="*/ 790984 w 1901727"/>
              <a:gd name="connsiteY0" fmla="*/ 0 h 1985875"/>
              <a:gd name="connsiteX1" fmla="*/ 790984 w 1901727"/>
              <a:gd name="connsiteY1" fmla="*/ 0 h 1985875"/>
              <a:gd name="connsiteX2" fmla="*/ 1026596 w 1901727"/>
              <a:gd name="connsiteY2" fmla="*/ 5610 h 1985875"/>
              <a:gd name="connsiteX3" fmla="*/ 1020986 w 1901727"/>
              <a:gd name="connsiteY3" fmla="*/ 493664 h 1985875"/>
              <a:gd name="connsiteX4" fmla="*/ 1155622 w 1901727"/>
              <a:gd name="connsiteY4" fmla="*/ 572201 h 1985875"/>
              <a:gd name="connsiteX5" fmla="*/ 1351965 w 1901727"/>
              <a:gd name="connsiteY5" fmla="*/ 375858 h 1985875"/>
              <a:gd name="connsiteX6" fmla="*/ 1901727 w 1901727"/>
              <a:gd name="connsiteY6" fmla="*/ 1924167 h 1985875"/>
              <a:gd name="connsiteX7" fmla="*/ 992937 w 1901727"/>
              <a:gd name="connsiteY7" fmla="*/ 1480991 h 1985875"/>
              <a:gd name="connsiteX8" fmla="*/ 1054645 w 1901727"/>
              <a:gd name="connsiteY8" fmla="*/ 1121963 h 1985875"/>
              <a:gd name="connsiteX9" fmla="*/ 1088304 w 1901727"/>
              <a:gd name="connsiteY9" fmla="*/ 757325 h 1985875"/>
              <a:gd name="connsiteX10" fmla="*/ 920009 w 1901727"/>
              <a:gd name="connsiteY10" fmla="*/ 611470 h 1985875"/>
              <a:gd name="connsiteX11" fmla="*/ 729276 w 1901727"/>
              <a:gd name="connsiteY11" fmla="*/ 751715 h 1985875"/>
              <a:gd name="connsiteX12" fmla="*/ 740495 w 1901727"/>
              <a:gd name="connsiteY12" fmla="*/ 1161232 h 1985875"/>
              <a:gd name="connsiteX13" fmla="*/ 785374 w 1901727"/>
              <a:gd name="connsiteY13" fmla="*/ 1509040 h 1985875"/>
              <a:gd name="connsiteX14" fmla="*/ 0 w 1901727"/>
              <a:gd name="connsiteY14" fmla="*/ 1985875 h 1985875"/>
              <a:gd name="connsiteX15" fmla="*/ 437565 w 1901727"/>
              <a:gd name="connsiteY15" fmla="*/ 387077 h 1985875"/>
              <a:gd name="connsiteX16" fmla="*/ 650738 w 1901727"/>
              <a:gd name="connsiteY16" fmla="*/ 611470 h 1985875"/>
              <a:gd name="connsiteX17" fmla="*/ 813423 w 1901727"/>
              <a:gd name="connsiteY17" fmla="*/ 499274 h 1985875"/>
              <a:gd name="connsiteX18" fmla="*/ 790984 w 1901727"/>
              <a:gd name="connsiteY18" fmla="*/ 0 h 1985875"/>
              <a:gd name="connsiteX0" fmla="*/ 790984 w 1942424"/>
              <a:gd name="connsiteY0" fmla="*/ 0 h 1985875"/>
              <a:gd name="connsiteX1" fmla="*/ 790984 w 1942424"/>
              <a:gd name="connsiteY1" fmla="*/ 0 h 1985875"/>
              <a:gd name="connsiteX2" fmla="*/ 1026596 w 1942424"/>
              <a:gd name="connsiteY2" fmla="*/ 5610 h 1985875"/>
              <a:gd name="connsiteX3" fmla="*/ 1020986 w 1942424"/>
              <a:gd name="connsiteY3" fmla="*/ 493664 h 1985875"/>
              <a:gd name="connsiteX4" fmla="*/ 1155622 w 1942424"/>
              <a:gd name="connsiteY4" fmla="*/ 572201 h 1985875"/>
              <a:gd name="connsiteX5" fmla="*/ 1351965 w 1942424"/>
              <a:gd name="connsiteY5" fmla="*/ 375858 h 1985875"/>
              <a:gd name="connsiteX6" fmla="*/ 1901727 w 1942424"/>
              <a:gd name="connsiteY6" fmla="*/ 1924167 h 1985875"/>
              <a:gd name="connsiteX7" fmla="*/ 992937 w 1942424"/>
              <a:gd name="connsiteY7" fmla="*/ 1480991 h 1985875"/>
              <a:gd name="connsiteX8" fmla="*/ 1054645 w 1942424"/>
              <a:gd name="connsiteY8" fmla="*/ 1121963 h 1985875"/>
              <a:gd name="connsiteX9" fmla="*/ 1088304 w 1942424"/>
              <a:gd name="connsiteY9" fmla="*/ 757325 h 1985875"/>
              <a:gd name="connsiteX10" fmla="*/ 920009 w 1942424"/>
              <a:gd name="connsiteY10" fmla="*/ 611470 h 1985875"/>
              <a:gd name="connsiteX11" fmla="*/ 729276 w 1942424"/>
              <a:gd name="connsiteY11" fmla="*/ 751715 h 1985875"/>
              <a:gd name="connsiteX12" fmla="*/ 740495 w 1942424"/>
              <a:gd name="connsiteY12" fmla="*/ 1161232 h 1985875"/>
              <a:gd name="connsiteX13" fmla="*/ 785374 w 1942424"/>
              <a:gd name="connsiteY13" fmla="*/ 1509040 h 1985875"/>
              <a:gd name="connsiteX14" fmla="*/ 0 w 1942424"/>
              <a:gd name="connsiteY14" fmla="*/ 1985875 h 1985875"/>
              <a:gd name="connsiteX15" fmla="*/ 437565 w 1942424"/>
              <a:gd name="connsiteY15" fmla="*/ 387077 h 1985875"/>
              <a:gd name="connsiteX16" fmla="*/ 650738 w 1942424"/>
              <a:gd name="connsiteY16" fmla="*/ 611470 h 1985875"/>
              <a:gd name="connsiteX17" fmla="*/ 813423 w 1942424"/>
              <a:gd name="connsiteY17" fmla="*/ 499274 h 1985875"/>
              <a:gd name="connsiteX18" fmla="*/ 790984 w 1942424"/>
              <a:gd name="connsiteY18" fmla="*/ 0 h 1985875"/>
              <a:gd name="connsiteX0" fmla="*/ 790984 w 1942424"/>
              <a:gd name="connsiteY0" fmla="*/ 0 h 1985875"/>
              <a:gd name="connsiteX1" fmla="*/ 790984 w 1942424"/>
              <a:gd name="connsiteY1" fmla="*/ 0 h 1985875"/>
              <a:gd name="connsiteX2" fmla="*/ 1026596 w 1942424"/>
              <a:gd name="connsiteY2" fmla="*/ 5610 h 1985875"/>
              <a:gd name="connsiteX3" fmla="*/ 1020986 w 1942424"/>
              <a:gd name="connsiteY3" fmla="*/ 493664 h 1985875"/>
              <a:gd name="connsiteX4" fmla="*/ 1155622 w 1942424"/>
              <a:gd name="connsiteY4" fmla="*/ 572201 h 1985875"/>
              <a:gd name="connsiteX5" fmla="*/ 1351965 w 1942424"/>
              <a:gd name="connsiteY5" fmla="*/ 375858 h 1985875"/>
              <a:gd name="connsiteX6" fmla="*/ 1901727 w 1942424"/>
              <a:gd name="connsiteY6" fmla="*/ 1924167 h 1985875"/>
              <a:gd name="connsiteX7" fmla="*/ 992937 w 1942424"/>
              <a:gd name="connsiteY7" fmla="*/ 1480991 h 1985875"/>
              <a:gd name="connsiteX8" fmla="*/ 1054645 w 1942424"/>
              <a:gd name="connsiteY8" fmla="*/ 1121963 h 1985875"/>
              <a:gd name="connsiteX9" fmla="*/ 1088304 w 1942424"/>
              <a:gd name="connsiteY9" fmla="*/ 757325 h 1985875"/>
              <a:gd name="connsiteX10" fmla="*/ 920009 w 1942424"/>
              <a:gd name="connsiteY10" fmla="*/ 611470 h 1985875"/>
              <a:gd name="connsiteX11" fmla="*/ 729276 w 1942424"/>
              <a:gd name="connsiteY11" fmla="*/ 751715 h 1985875"/>
              <a:gd name="connsiteX12" fmla="*/ 740495 w 1942424"/>
              <a:gd name="connsiteY12" fmla="*/ 1161232 h 1985875"/>
              <a:gd name="connsiteX13" fmla="*/ 785374 w 1942424"/>
              <a:gd name="connsiteY13" fmla="*/ 1509040 h 1985875"/>
              <a:gd name="connsiteX14" fmla="*/ 0 w 1942424"/>
              <a:gd name="connsiteY14" fmla="*/ 1985875 h 1985875"/>
              <a:gd name="connsiteX15" fmla="*/ 437565 w 1942424"/>
              <a:gd name="connsiteY15" fmla="*/ 387077 h 1985875"/>
              <a:gd name="connsiteX16" fmla="*/ 650738 w 1942424"/>
              <a:gd name="connsiteY16" fmla="*/ 611470 h 1985875"/>
              <a:gd name="connsiteX17" fmla="*/ 813423 w 1942424"/>
              <a:gd name="connsiteY17" fmla="*/ 499274 h 1985875"/>
              <a:gd name="connsiteX18" fmla="*/ 790984 w 1942424"/>
              <a:gd name="connsiteY18" fmla="*/ 0 h 1985875"/>
              <a:gd name="connsiteX0" fmla="*/ 790984 w 1946874"/>
              <a:gd name="connsiteY0" fmla="*/ 0 h 1985875"/>
              <a:gd name="connsiteX1" fmla="*/ 790984 w 1946874"/>
              <a:gd name="connsiteY1" fmla="*/ 0 h 1985875"/>
              <a:gd name="connsiteX2" fmla="*/ 1026596 w 1946874"/>
              <a:gd name="connsiteY2" fmla="*/ 5610 h 1985875"/>
              <a:gd name="connsiteX3" fmla="*/ 1020986 w 1946874"/>
              <a:gd name="connsiteY3" fmla="*/ 493664 h 1985875"/>
              <a:gd name="connsiteX4" fmla="*/ 1155622 w 1946874"/>
              <a:gd name="connsiteY4" fmla="*/ 572201 h 1985875"/>
              <a:gd name="connsiteX5" fmla="*/ 1351965 w 1946874"/>
              <a:gd name="connsiteY5" fmla="*/ 375858 h 1985875"/>
              <a:gd name="connsiteX6" fmla="*/ 1901727 w 1946874"/>
              <a:gd name="connsiteY6" fmla="*/ 1924167 h 1985875"/>
              <a:gd name="connsiteX7" fmla="*/ 992937 w 1946874"/>
              <a:gd name="connsiteY7" fmla="*/ 1480991 h 1985875"/>
              <a:gd name="connsiteX8" fmla="*/ 1054645 w 1946874"/>
              <a:gd name="connsiteY8" fmla="*/ 1121963 h 1985875"/>
              <a:gd name="connsiteX9" fmla="*/ 1088304 w 1946874"/>
              <a:gd name="connsiteY9" fmla="*/ 757325 h 1985875"/>
              <a:gd name="connsiteX10" fmla="*/ 920009 w 1946874"/>
              <a:gd name="connsiteY10" fmla="*/ 611470 h 1985875"/>
              <a:gd name="connsiteX11" fmla="*/ 729276 w 1946874"/>
              <a:gd name="connsiteY11" fmla="*/ 751715 h 1985875"/>
              <a:gd name="connsiteX12" fmla="*/ 740495 w 1946874"/>
              <a:gd name="connsiteY12" fmla="*/ 1161232 h 1985875"/>
              <a:gd name="connsiteX13" fmla="*/ 785374 w 1946874"/>
              <a:gd name="connsiteY13" fmla="*/ 1509040 h 1985875"/>
              <a:gd name="connsiteX14" fmla="*/ 0 w 1946874"/>
              <a:gd name="connsiteY14" fmla="*/ 1985875 h 1985875"/>
              <a:gd name="connsiteX15" fmla="*/ 437565 w 1946874"/>
              <a:gd name="connsiteY15" fmla="*/ 387077 h 1985875"/>
              <a:gd name="connsiteX16" fmla="*/ 650738 w 1946874"/>
              <a:gd name="connsiteY16" fmla="*/ 611470 h 1985875"/>
              <a:gd name="connsiteX17" fmla="*/ 813423 w 1946874"/>
              <a:gd name="connsiteY17" fmla="*/ 499274 h 1985875"/>
              <a:gd name="connsiteX18" fmla="*/ 790984 w 1946874"/>
              <a:gd name="connsiteY18" fmla="*/ 0 h 1985875"/>
              <a:gd name="connsiteX0" fmla="*/ 790984 w 1946874"/>
              <a:gd name="connsiteY0" fmla="*/ 0 h 1985875"/>
              <a:gd name="connsiteX1" fmla="*/ 790984 w 1946874"/>
              <a:gd name="connsiteY1" fmla="*/ 0 h 1985875"/>
              <a:gd name="connsiteX2" fmla="*/ 1026596 w 1946874"/>
              <a:gd name="connsiteY2" fmla="*/ 5610 h 1985875"/>
              <a:gd name="connsiteX3" fmla="*/ 1020986 w 1946874"/>
              <a:gd name="connsiteY3" fmla="*/ 493664 h 1985875"/>
              <a:gd name="connsiteX4" fmla="*/ 1155622 w 1946874"/>
              <a:gd name="connsiteY4" fmla="*/ 572201 h 1985875"/>
              <a:gd name="connsiteX5" fmla="*/ 1351965 w 1946874"/>
              <a:gd name="connsiteY5" fmla="*/ 375858 h 1985875"/>
              <a:gd name="connsiteX6" fmla="*/ 1901727 w 1946874"/>
              <a:gd name="connsiteY6" fmla="*/ 1924167 h 1985875"/>
              <a:gd name="connsiteX7" fmla="*/ 992937 w 1946874"/>
              <a:gd name="connsiteY7" fmla="*/ 1480991 h 1985875"/>
              <a:gd name="connsiteX8" fmla="*/ 1054645 w 1946874"/>
              <a:gd name="connsiteY8" fmla="*/ 1121963 h 1985875"/>
              <a:gd name="connsiteX9" fmla="*/ 1088304 w 1946874"/>
              <a:gd name="connsiteY9" fmla="*/ 757325 h 1985875"/>
              <a:gd name="connsiteX10" fmla="*/ 920009 w 1946874"/>
              <a:gd name="connsiteY10" fmla="*/ 611470 h 1985875"/>
              <a:gd name="connsiteX11" fmla="*/ 729276 w 1946874"/>
              <a:gd name="connsiteY11" fmla="*/ 751715 h 1985875"/>
              <a:gd name="connsiteX12" fmla="*/ 740495 w 1946874"/>
              <a:gd name="connsiteY12" fmla="*/ 1161232 h 1985875"/>
              <a:gd name="connsiteX13" fmla="*/ 785374 w 1946874"/>
              <a:gd name="connsiteY13" fmla="*/ 1509040 h 1985875"/>
              <a:gd name="connsiteX14" fmla="*/ 0 w 1946874"/>
              <a:gd name="connsiteY14" fmla="*/ 1985875 h 1985875"/>
              <a:gd name="connsiteX15" fmla="*/ 437565 w 1946874"/>
              <a:gd name="connsiteY15" fmla="*/ 387077 h 1985875"/>
              <a:gd name="connsiteX16" fmla="*/ 650738 w 1946874"/>
              <a:gd name="connsiteY16" fmla="*/ 611470 h 1985875"/>
              <a:gd name="connsiteX17" fmla="*/ 813423 w 1946874"/>
              <a:gd name="connsiteY17" fmla="*/ 499274 h 1985875"/>
              <a:gd name="connsiteX18" fmla="*/ 790984 w 1946874"/>
              <a:gd name="connsiteY18" fmla="*/ 0 h 1985875"/>
              <a:gd name="connsiteX0" fmla="*/ 790984 w 1946874"/>
              <a:gd name="connsiteY0" fmla="*/ 0 h 1985875"/>
              <a:gd name="connsiteX1" fmla="*/ 790984 w 1946874"/>
              <a:gd name="connsiteY1" fmla="*/ 0 h 1985875"/>
              <a:gd name="connsiteX2" fmla="*/ 1026596 w 1946874"/>
              <a:gd name="connsiteY2" fmla="*/ 5610 h 1985875"/>
              <a:gd name="connsiteX3" fmla="*/ 1020986 w 1946874"/>
              <a:gd name="connsiteY3" fmla="*/ 493664 h 1985875"/>
              <a:gd name="connsiteX4" fmla="*/ 1155622 w 1946874"/>
              <a:gd name="connsiteY4" fmla="*/ 572201 h 1985875"/>
              <a:gd name="connsiteX5" fmla="*/ 1351965 w 1946874"/>
              <a:gd name="connsiteY5" fmla="*/ 375858 h 1985875"/>
              <a:gd name="connsiteX6" fmla="*/ 1901727 w 1946874"/>
              <a:gd name="connsiteY6" fmla="*/ 1924167 h 1985875"/>
              <a:gd name="connsiteX7" fmla="*/ 992937 w 1946874"/>
              <a:gd name="connsiteY7" fmla="*/ 1480991 h 1985875"/>
              <a:gd name="connsiteX8" fmla="*/ 1037816 w 1946874"/>
              <a:gd name="connsiteY8" fmla="*/ 1161232 h 1985875"/>
              <a:gd name="connsiteX9" fmla="*/ 1088304 w 1946874"/>
              <a:gd name="connsiteY9" fmla="*/ 757325 h 1985875"/>
              <a:gd name="connsiteX10" fmla="*/ 920009 w 1946874"/>
              <a:gd name="connsiteY10" fmla="*/ 611470 h 1985875"/>
              <a:gd name="connsiteX11" fmla="*/ 729276 w 1946874"/>
              <a:gd name="connsiteY11" fmla="*/ 751715 h 1985875"/>
              <a:gd name="connsiteX12" fmla="*/ 740495 w 1946874"/>
              <a:gd name="connsiteY12" fmla="*/ 1161232 h 1985875"/>
              <a:gd name="connsiteX13" fmla="*/ 785374 w 1946874"/>
              <a:gd name="connsiteY13" fmla="*/ 1509040 h 1985875"/>
              <a:gd name="connsiteX14" fmla="*/ 0 w 1946874"/>
              <a:gd name="connsiteY14" fmla="*/ 1985875 h 1985875"/>
              <a:gd name="connsiteX15" fmla="*/ 437565 w 1946874"/>
              <a:gd name="connsiteY15" fmla="*/ 387077 h 1985875"/>
              <a:gd name="connsiteX16" fmla="*/ 650738 w 1946874"/>
              <a:gd name="connsiteY16" fmla="*/ 611470 h 1985875"/>
              <a:gd name="connsiteX17" fmla="*/ 813423 w 1946874"/>
              <a:gd name="connsiteY17" fmla="*/ 499274 h 1985875"/>
              <a:gd name="connsiteX18" fmla="*/ 790984 w 1946874"/>
              <a:gd name="connsiteY18" fmla="*/ 0 h 1985875"/>
              <a:gd name="connsiteX0" fmla="*/ 790984 w 1946874"/>
              <a:gd name="connsiteY0" fmla="*/ 0 h 1985875"/>
              <a:gd name="connsiteX1" fmla="*/ 790984 w 1946874"/>
              <a:gd name="connsiteY1" fmla="*/ 0 h 1985875"/>
              <a:gd name="connsiteX2" fmla="*/ 1026596 w 1946874"/>
              <a:gd name="connsiteY2" fmla="*/ 5610 h 1985875"/>
              <a:gd name="connsiteX3" fmla="*/ 1020986 w 1946874"/>
              <a:gd name="connsiteY3" fmla="*/ 493664 h 1985875"/>
              <a:gd name="connsiteX4" fmla="*/ 1155622 w 1946874"/>
              <a:gd name="connsiteY4" fmla="*/ 572201 h 1985875"/>
              <a:gd name="connsiteX5" fmla="*/ 1351965 w 1946874"/>
              <a:gd name="connsiteY5" fmla="*/ 375858 h 1985875"/>
              <a:gd name="connsiteX6" fmla="*/ 1901727 w 1946874"/>
              <a:gd name="connsiteY6" fmla="*/ 1924167 h 1985875"/>
              <a:gd name="connsiteX7" fmla="*/ 992937 w 1946874"/>
              <a:gd name="connsiteY7" fmla="*/ 1480991 h 1985875"/>
              <a:gd name="connsiteX8" fmla="*/ 1037816 w 1946874"/>
              <a:gd name="connsiteY8" fmla="*/ 1161232 h 1985875"/>
              <a:gd name="connsiteX9" fmla="*/ 1088304 w 1946874"/>
              <a:gd name="connsiteY9" fmla="*/ 757325 h 1985875"/>
              <a:gd name="connsiteX10" fmla="*/ 920009 w 1946874"/>
              <a:gd name="connsiteY10" fmla="*/ 611470 h 1985875"/>
              <a:gd name="connsiteX11" fmla="*/ 729276 w 1946874"/>
              <a:gd name="connsiteY11" fmla="*/ 751715 h 1985875"/>
              <a:gd name="connsiteX12" fmla="*/ 740495 w 1946874"/>
              <a:gd name="connsiteY12" fmla="*/ 1161232 h 1985875"/>
              <a:gd name="connsiteX13" fmla="*/ 785374 w 1946874"/>
              <a:gd name="connsiteY13" fmla="*/ 1509040 h 1985875"/>
              <a:gd name="connsiteX14" fmla="*/ 0 w 1946874"/>
              <a:gd name="connsiteY14" fmla="*/ 1985875 h 1985875"/>
              <a:gd name="connsiteX15" fmla="*/ 437565 w 1946874"/>
              <a:gd name="connsiteY15" fmla="*/ 387077 h 1985875"/>
              <a:gd name="connsiteX16" fmla="*/ 650738 w 1946874"/>
              <a:gd name="connsiteY16" fmla="*/ 611470 h 1985875"/>
              <a:gd name="connsiteX17" fmla="*/ 813423 w 1946874"/>
              <a:gd name="connsiteY17" fmla="*/ 499274 h 1985875"/>
              <a:gd name="connsiteX18" fmla="*/ 790984 w 1946874"/>
              <a:gd name="connsiteY18" fmla="*/ 0 h 1985875"/>
              <a:gd name="connsiteX0" fmla="*/ 790984 w 1946874"/>
              <a:gd name="connsiteY0" fmla="*/ 0 h 1985875"/>
              <a:gd name="connsiteX1" fmla="*/ 790984 w 1946874"/>
              <a:gd name="connsiteY1" fmla="*/ 0 h 1985875"/>
              <a:gd name="connsiteX2" fmla="*/ 1026596 w 1946874"/>
              <a:gd name="connsiteY2" fmla="*/ 5610 h 1985875"/>
              <a:gd name="connsiteX3" fmla="*/ 1020986 w 1946874"/>
              <a:gd name="connsiteY3" fmla="*/ 493664 h 1985875"/>
              <a:gd name="connsiteX4" fmla="*/ 1155622 w 1946874"/>
              <a:gd name="connsiteY4" fmla="*/ 572201 h 1985875"/>
              <a:gd name="connsiteX5" fmla="*/ 1351965 w 1946874"/>
              <a:gd name="connsiteY5" fmla="*/ 375858 h 1985875"/>
              <a:gd name="connsiteX6" fmla="*/ 1901727 w 1946874"/>
              <a:gd name="connsiteY6" fmla="*/ 1924167 h 1985875"/>
              <a:gd name="connsiteX7" fmla="*/ 992937 w 1946874"/>
              <a:gd name="connsiteY7" fmla="*/ 1480991 h 1985875"/>
              <a:gd name="connsiteX8" fmla="*/ 1037816 w 1946874"/>
              <a:gd name="connsiteY8" fmla="*/ 1161232 h 1985875"/>
              <a:gd name="connsiteX9" fmla="*/ 1088304 w 1946874"/>
              <a:gd name="connsiteY9" fmla="*/ 757325 h 1985875"/>
              <a:gd name="connsiteX10" fmla="*/ 920009 w 1946874"/>
              <a:gd name="connsiteY10" fmla="*/ 611470 h 1985875"/>
              <a:gd name="connsiteX11" fmla="*/ 729276 w 1946874"/>
              <a:gd name="connsiteY11" fmla="*/ 751715 h 1985875"/>
              <a:gd name="connsiteX12" fmla="*/ 740495 w 1946874"/>
              <a:gd name="connsiteY12" fmla="*/ 1161232 h 1985875"/>
              <a:gd name="connsiteX13" fmla="*/ 785374 w 1946874"/>
              <a:gd name="connsiteY13" fmla="*/ 1509040 h 1985875"/>
              <a:gd name="connsiteX14" fmla="*/ 0 w 1946874"/>
              <a:gd name="connsiteY14" fmla="*/ 1985875 h 1985875"/>
              <a:gd name="connsiteX15" fmla="*/ 437565 w 1946874"/>
              <a:gd name="connsiteY15" fmla="*/ 387077 h 1985875"/>
              <a:gd name="connsiteX16" fmla="*/ 650738 w 1946874"/>
              <a:gd name="connsiteY16" fmla="*/ 611470 h 1985875"/>
              <a:gd name="connsiteX17" fmla="*/ 813423 w 1946874"/>
              <a:gd name="connsiteY17" fmla="*/ 499274 h 1985875"/>
              <a:gd name="connsiteX18" fmla="*/ 790984 w 1946874"/>
              <a:gd name="connsiteY18" fmla="*/ 0 h 1985875"/>
              <a:gd name="connsiteX0" fmla="*/ 790984 w 1946874"/>
              <a:gd name="connsiteY0" fmla="*/ 0 h 1985875"/>
              <a:gd name="connsiteX1" fmla="*/ 790984 w 1946874"/>
              <a:gd name="connsiteY1" fmla="*/ 0 h 1985875"/>
              <a:gd name="connsiteX2" fmla="*/ 1026596 w 1946874"/>
              <a:gd name="connsiteY2" fmla="*/ 5610 h 1985875"/>
              <a:gd name="connsiteX3" fmla="*/ 1020986 w 1946874"/>
              <a:gd name="connsiteY3" fmla="*/ 493664 h 1985875"/>
              <a:gd name="connsiteX4" fmla="*/ 1155622 w 1946874"/>
              <a:gd name="connsiteY4" fmla="*/ 572201 h 1985875"/>
              <a:gd name="connsiteX5" fmla="*/ 1351965 w 1946874"/>
              <a:gd name="connsiteY5" fmla="*/ 375858 h 1985875"/>
              <a:gd name="connsiteX6" fmla="*/ 1901727 w 1946874"/>
              <a:gd name="connsiteY6" fmla="*/ 1924167 h 1985875"/>
              <a:gd name="connsiteX7" fmla="*/ 992937 w 1946874"/>
              <a:gd name="connsiteY7" fmla="*/ 1480991 h 1985875"/>
              <a:gd name="connsiteX8" fmla="*/ 1037816 w 1946874"/>
              <a:gd name="connsiteY8" fmla="*/ 1161232 h 1985875"/>
              <a:gd name="connsiteX9" fmla="*/ 1088304 w 1946874"/>
              <a:gd name="connsiteY9" fmla="*/ 757325 h 1985875"/>
              <a:gd name="connsiteX10" fmla="*/ 920009 w 1946874"/>
              <a:gd name="connsiteY10" fmla="*/ 611470 h 1985875"/>
              <a:gd name="connsiteX11" fmla="*/ 729276 w 1946874"/>
              <a:gd name="connsiteY11" fmla="*/ 751715 h 1985875"/>
              <a:gd name="connsiteX12" fmla="*/ 740495 w 1946874"/>
              <a:gd name="connsiteY12" fmla="*/ 1161232 h 1985875"/>
              <a:gd name="connsiteX13" fmla="*/ 785374 w 1946874"/>
              <a:gd name="connsiteY13" fmla="*/ 1509040 h 1985875"/>
              <a:gd name="connsiteX14" fmla="*/ 0 w 1946874"/>
              <a:gd name="connsiteY14" fmla="*/ 1985875 h 1985875"/>
              <a:gd name="connsiteX15" fmla="*/ 437565 w 1946874"/>
              <a:gd name="connsiteY15" fmla="*/ 387077 h 1985875"/>
              <a:gd name="connsiteX16" fmla="*/ 650738 w 1946874"/>
              <a:gd name="connsiteY16" fmla="*/ 611470 h 1985875"/>
              <a:gd name="connsiteX17" fmla="*/ 813423 w 1946874"/>
              <a:gd name="connsiteY17" fmla="*/ 499274 h 1985875"/>
              <a:gd name="connsiteX18" fmla="*/ 790984 w 1946874"/>
              <a:gd name="connsiteY18" fmla="*/ 0 h 1985875"/>
              <a:gd name="connsiteX0" fmla="*/ 790984 w 1946874"/>
              <a:gd name="connsiteY0" fmla="*/ 0 h 1985875"/>
              <a:gd name="connsiteX1" fmla="*/ 790984 w 1946874"/>
              <a:gd name="connsiteY1" fmla="*/ 0 h 1985875"/>
              <a:gd name="connsiteX2" fmla="*/ 1026596 w 1946874"/>
              <a:gd name="connsiteY2" fmla="*/ 5610 h 1985875"/>
              <a:gd name="connsiteX3" fmla="*/ 1020986 w 1946874"/>
              <a:gd name="connsiteY3" fmla="*/ 493664 h 1985875"/>
              <a:gd name="connsiteX4" fmla="*/ 1155622 w 1946874"/>
              <a:gd name="connsiteY4" fmla="*/ 572201 h 1985875"/>
              <a:gd name="connsiteX5" fmla="*/ 1351965 w 1946874"/>
              <a:gd name="connsiteY5" fmla="*/ 375858 h 1985875"/>
              <a:gd name="connsiteX6" fmla="*/ 1901727 w 1946874"/>
              <a:gd name="connsiteY6" fmla="*/ 1924167 h 1985875"/>
              <a:gd name="connsiteX7" fmla="*/ 992937 w 1946874"/>
              <a:gd name="connsiteY7" fmla="*/ 1480991 h 1985875"/>
              <a:gd name="connsiteX8" fmla="*/ 1037816 w 1946874"/>
              <a:gd name="connsiteY8" fmla="*/ 1161232 h 1985875"/>
              <a:gd name="connsiteX9" fmla="*/ 1088304 w 1946874"/>
              <a:gd name="connsiteY9" fmla="*/ 757325 h 1985875"/>
              <a:gd name="connsiteX10" fmla="*/ 920009 w 1946874"/>
              <a:gd name="connsiteY10" fmla="*/ 611470 h 1985875"/>
              <a:gd name="connsiteX11" fmla="*/ 729276 w 1946874"/>
              <a:gd name="connsiteY11" fmla="*/ 751715 h 1985875"/>
              <a:gd name="connsiteX12" fmla="*/ 740495 w 1946874"/>
              <a:gd name="connsiteY12" fmla="*/ 1161232 h 1985875"/>
              <a:gd name="connsiteX13" fmla="*/ 785374 w 1946874"/>
              <a:gd name="connsiteY13" fmla="*/ 1509040 h 1985875"/>
              <a:gd name="connsiteX14" fmla="*/ 0 w 1946874"/>
              <a:gd name="connsiteY14" fmla="*/ 1985875 h 1985875"/>
              <a:gd name="connsiteX15" fmla="*/ 437565 w 1946874"/>
              <a:gd name="connsiteY15" fmla="*/ 387077 h 1985875"/>
              <a:gd name="connsiteX16" fmla="*/ 650738 w 1946874"/>
              <a:gd name="connsiteY16" fmla="*/ 611470 h 1985875"/>
              <a:gd name="connsiteX17" fmla="*/ 813423 w 1946874"/>
              <a:gd name="connsiteY17" fmla="*/ 499274 h 1985875"/>
              <a:gd name="connsiteX18" fmla="*/ 790984 w 1946874"/>
              <a:gd name="connsiteY18" fmla="*/ 0 h 1985875"/>
              <a:gd name="connsiteX0" fmla="*/ 790984 w 1946874"/>
              <a:gd name="connsiteY0" fmla="*/ 0 h 1985875"/>
              <a:gd name="connsiteX1" fmla="*/ 790984 w 1946874"/>
              <a:gd name="connsiteY1" fmla="*/ 0 h 1985875"/>
              <a:gd name="connsiteX2" fmla="*/ 1026596 w 1946874"/>
              <a:gd name="connsiteY2" fmla="*/ 5610 h 1985875"/>
              <a:gd name="connsiteX3" fmla="*/ 1020986 w 1946874"/>
              <a:gd name="connsiteY3" fmla="*/ 493664 h 1985875"/>
              <a:gd name="connsiteX4" fmla="*/ 1155622 w 1946874"/>
              <a:gd name="connsiteY4" fmla="*/ 572201 h 1985875"/>
              <a:gd name="connsiteX5" fmla="*/ 1351965 w 1946874"/>
              <a:gd name="connsiteY5" fmla="*/ 375858 h 1985875"/>
              <a:gd name="connsiteX6" fmla="*/ 1901727 w 1946874"/>
              <a:gd name="connsiteY6" fmla="*/ 1924167 h 1985875"/>
              <a:gd name="connsiteX7" fmla="*/ 992937 w 1946874"/>
              <a:gd name="connsiteY7" fmla="*/ 1480991 h 1985875"/>
              <a:gd name="connsiteX8" fmla="*/ 1037816 w 1946874"/>
              <a:gd name="connsiteY8" fmla="*/ 1161232 h 1985875"/>
              <a:gd name="connsiteX9" fmla="*/ 1088304 w 1946874"/>
              <a:gd name="connsiteY9" fmla="*/ 757325 h 1985875"/>
              <a:gd name="connsiteX10" fmla="*/ 920009 w 1946874"/>
              <a:gd name="connsiteY10" fmla="*/ 611470 h 1985875"/>
              <a:gd name="connsiteX11" fmla="*/ 729276 w 1946874"/>
              <a:gd name="connsiteY11" fmla="*/ 751715 h 1985875"/>
              <a:gd name="connsiteX12" fmla="*/ 740495 w 1946874"/>
              <a:gd name="connsiteY12" fmla="*/ 1161232 h 1985875"/>
              <a:gd name="connsiteX13" fmla="*/ 785374 w 1946874"/>
              <a:gd name="connsiteY13" fmla="*/ 1509040 h 1985875"/>
              <a:gd name="connsiteX14" fmla="*/ 0 w 1946874"/>
              <a:gd name="connsiteY14" fmla="*/ 1985875 h 1985875"/>
              <a:gd name="connsiteX15" fmla="*/ 437565 w 1946874"/>
              <a:gd name="connsiteY15" fmla="*/ 387077 h 1985875"/>
              <a:gd name="connsiteX16" fmla="*/ 650738 w 1946874"/>
              <a:gd name="connsiteY16" fmla="*/ 611470 h 1985875"/>
              <a:gd name="connsiteX17" fmla="*/ 813423 w 1946874"/>
              <a:gd name="connsiteY17" fmla="*/ 499274 h 1985875"/>
              <a:gd name="connsiteX18" fmla="*/ 790984 w 1946874"/>
              <a:gd name="connsiteY18" fmla="*/ 0 h 1985875"/>
              <a:gd name="connsiteX0" fmla="*/ 790984 w 1946874"/>
              <a:gd name="connsiteY0" fmla="*/ 0 h 1985875"/>
              <a:gd name="connsiteX1" fmla="*/ 790984 w 1946874"/>
              <a:gd name="connsiteY1" fmla="*/ 0 h 1985875"/>
              <a:gd name="connsiteX2" fmla="*/ 1026596 w 1946874"/>
              <a:gd name="connsiteY2" fmla="*/ 5610 h 1985875"/>
              <a:gd name="connsiteX3" fmla="*/ 1020986 w 1946874"/>
              <a:gd name="connsiteY3" fmla="*/ 493664 h 1985875"/>
              <a:gd name="connsiteX4" fmla="*/ 1155622 w 1946874"/>
              <a:gd name="connsiteY4" fmla="*/ 572201 h 1985875"/>
              <a:gd name="connsiteX5" fmla="*/ 1351965 w 1946874"/>
              <a:gd name="connsiteY5" fmla="*/ 375858 h 1985875"/>
              <a:gd name="connsiteX6" fmla="*/ 1901727 w 1946874"/>
              <a:gd name="connsiteY6" fmla="*/ 1924167 h 1985875"/>
              <a:gd name="connsiteX7" fmla="*/ 1071474 w 1946874"/>
              <a:gd name="connsiteY7" fmla="*/ 1480991 h 1985875"/>
              <a:gd name="connsiteX8" fmla="*/ 1037816 w 1946874"/>
              <a:gd name="connsiteY8" fmla="*/ 1161232 h 1985875"/>
              <a:gd name="connsiteX9" fmla="*/ 1088304 w 1946874"/>
              <a:gd name="connsiteY9" fmla="*/ 757325 h 1985875"/>
              <a:gd name="connsiteX10" fmla="*/ 920009 w 1946874"/>
              <a:gd name="connsiteY10" fmla="*/ 611470 h 1985875"/>
              <a:gd name="connsiteX11" fmla="*/ 729276 w 1946874"/>
              <a:gd name="connsiteY11" fmla="*/ 751715 h 1985875"/>
              <a:gd name="connsiteX12" fmla="*/ 740495 w 1946874"/>
              <a:gd name="connsiteY12" fmla="*/ 1161232 h 1985875"/>
              <a:gd name="connsiteX13" fmla="*/ 785374 w 1946874"/>
              <a:gd name="connsiteY13" fmla="*/ 1509040 h 1985875"/>
              <a:gd name="connsiteX14" fmla="*/ 0 w 1946874"/>
              <a:gd name="connsiteY14" fmla="*/ 1985875 h 1985875"/>
              <a:gd name="connsiteX15" fmla="*/ 437565 w 1946874"/>
              <a:gd name="connsiteY15" fmla="*/ 387077 h 1985875"/>
              <a:gd name="connsiteX16" fmla="*/ 650738 w 1946874"/>
              <a:gd name="connsiteY16" fmla="*/ 611470 h 1985875"/>
              <a:gd name="connsiteX17" fmla="*/ 813423 w 1946874"/>
              <a:gd name="connsiteY17" fmla="*/ 499274 h 1985875"/>
              <a:gd name="connsiteX18" fmla="*/ 790984 w 1946874"/>
              <a:gd name="connsiteY18" fmla="*/ 0 h 1985875"/>
              <a:gd name="connsiteX0" fmla="*/ 790984 w 1946874"/>
              <a:gd name="connsiteY0" fmla="*/ 0 h 1985875"/>
              <a:gd name="connsiteX1" fmla="*/ 790984 w 1946874"/>
              <a:gd name="connsiteY1" fmla="*/ 0 h 1985875"/>
              <a:gd name="connsiteX2" fmla="*/ 1026596 w 1946874"/>
              <a:gd name="connsiteY2" fmla="*/ 5610 h 1985875"/>
              <a:gd name="connsiteX3" fmla="*/ 1020986 w 1946874"/>
              <a:gd name="connsiteY3" fmla="*/ 493664 h 1985875"/>
              <a:gd name="connsiteX4" fmla="*/ 1155622 w 1946874"/>
              <a:gd name="connsiteY4" fmla="*/ 572201 h 1985875"/>
              <a:gd name="connsiteX5" fmla="*/ 1351965 w 1946874"/>
              <a:gd name="connsiteY5" fmla="*/ 375858 h 1985875"/>
              <a:gd name="connsiteX6" fmla="*/ 1901727 w 1946874"/>
              <a:gd name="connsiteY6" fmla="*/ 1924167 h 1985875"/>
              <a:gd name="connsiteX7" fmla="*/ 1054644 w 1946874"/>
              <a:gd name="connsiteY7" fmla="*/ 1486600 h 1985875"/>
              <a:gd name="connsiteX8" fmla="*/ 1037816 w 1946874"/>
              <a:gd name="connsiteY8" fmla="*/ 1161232 h 1985875"/>
              <a:gd name="connsiteX9" fmla="*/ 1088304 w 1946874"/>
              <a:gd name="connsiteY9" fmla="*/ 757325 h 1985875"/>
              <a:gd name="connsiteX10" fmla="*/ 920009 w 1946874"/>
              <a:gd name="connsiteY10" fmla="*/ 611470 h 1985875"/>
              <a:gd name="connsiteX11" fmla="*/ 729276 w 1946874"/>
              <a:gd name="connsiteY11" fmla="*/ 751715 h 1985875"/>
              <a:gd name="connsiteX12" fmla="*/ 740495 w 1946874"/>
              <a:gd name="connsiteY12" fmla="*/ 1161232 h 1985875"/>
              <a:gd name="connsiteX13" fmla="*/ 785374 w 1946874"/>
              <a:gd name="connsiteY13" fmla="*/ 1509040 h 1985875"/>
              <a:gd name="connsiteX14" fmla="*/ 0 w 1946874"/>
              <a:gd name="connsiteY14" fmla="*/ 1985875 h 1985875"/>
              <a:gd name="connsiteX15" fmla="*/ 437565 w 1946874"/>
              <a:gd name="connsiteY15" fmla="*/ 387077 h 1985875"/>
              <a:gd name="connsiteX16" fmla="*/ 650738 w 1946874"/>
              <a:gd name="connsiteY16" fmla="*/ 611470 h 1985875"/>
              <a:gd name="connsiteX17" fmla="*/ 813423 w 1946874"/>
              <a:gd name="connsiteY17" fmla="*/ 499274 h 1985875"/>
              <a:gd name="connsiteX18" fmla="*/ 790984 w 1946874"/>
              <a:gd name="connsiteY18" fmla="*/ 0 h 1985875"/>
              <a:gd name="connsiteX0" fmla="*/ 790984 w 1946874"/>
              <a:gd name="connsiteY0" fmla="*/ 0 h 1985875"/>
              <a:gd name="connsiteX1" fmla="*/ 790984 w 1946874"/>
              <a:gd name="connsiteY1" fmla="*/ 0 h 1985875"/>
              <a:gd name="connsiteX2" fmla="*/ 1026596 w 1946874"/>
              <a:gd name="connsiteY2" fmla="*/ 5610 h 1985875"/>
              <a:gd name="connsiteX3" fmla="*/ 1020986 w 1946874"/>
              <a:gd name="connsiteY3" fmla="*/ 493664 h 1985875"/>
              <a:gd name="connsiteX4" fmla="*/ 1155622 w 1946874"/>
              <a:gd name="connsiteY4" fmla="*/ 572201 h 1985875"/>
              <a:gd name="connsiteX5" fmla="*/ 1351965 w 1946874"/>
              <a:gd name="connsiteY5" fmla="*/ 375858 h 1985875"/>
              <a:gd name="connsiteX6" fmla="*/ 1901727 w 1946874"/>
              <a:gd name="connsiteY6" fmla="*/ 1924167 h 1985875"/>
              <a:gd name="connsiteX7" fmla="*/ 1054644 w 1946874"/>
              <a:gd name="connsiteY7" fmla="*/ 1486600 h 1985875"/>
              <a:gd name="connsiteX8" fmla="*/ 1037816 w 1946874"/>
              <a:gd name="connsiteY8" fmla="*/ 1161232 h 1985875"/>
              <a:gd name="connsiteX9" fmla="*/ 1088304 w 1946874"/>
              <a:gd name="connsiteY9" fmla="*/ 757325 h 1985875"/>
              <a:gd name="connsiteX10" fmla="*/ 920009 w 1946874"/>
              <a:gd name="connsiteY10" fmla="*/ 611470 h 1985875"/>
              <a:gd name="connsiteX11" fmla="*/ 729276 w 1946874"/>
              <a:gd name="connsiteY11" fmla="*/ 751715 h 1985875"/>
              <a:gd name="connsiteX12" fmla="*/ 740495 w 1946874"/>
              <a:gd name="connsiteY12" fmla="*/ 1161232 h 1985875"/>
              <a:gd name="connsiteX13" fmla="*/ 785374 w 1946874"/>
              <a:gd name="connsiteY13" fmla="*/ 1509040 h 1985875"/>
              <a:gd name="connsiteX14" fmla="*/ 0 w 1946874"/>
              <a:gd name="connsiteY14" fmla="*/ 1985875 h 1985875"/>
              <a:gd name="connsiteX15" fmla="*/ 437565 w 1946874"/>
              <a:gd name="connsiteY15" fmla="*/ 387077 h 1985875"/>
              <a:gd name="connsiteX16" fmla="*/ 650738 w 1946874"/>
              <a:gd name="connsiteY16" fmla="*/ 611470 h 1985875"/>
              <a:gd name="connsiteX17" fmla="*/ 813423 w 1946874"/>
              <a:gd name="connsiteY17" fmla="*/ 499274 h 1985875"/>
              <a:gd name="connsiteX18" fmla="*/ 790984 w 1946874"/>
              <a:gd name="connsiteY18" fmla="*/ 0 h 1985875"/>
              <a:gd name="connsiteX0" fmla="*/ 790984 w 1946874"/>
              <a:gd name="connsiteY0" fmla="*/ 0 h 1985875"/>
              <a:gd name="connsiteX1" fmla="*/ 790984 w 1946874"/>
              <a:gd name="connsiteY1" fmla="*/ 0 h 1985875"/>
              <a:gd name="connsiteX2" fmla="*/ 1026596 w 1946874"/>
              <a:gd name="connsiteY2" fmla="*/ 5610 h 1985875"/>
              <a:gd name="connsiteX3" fmla="*/ 1020986 w 1946874"/>
              <a:gd name="connsiteY3" fmla="*/ 493664 h 1985875"/>
              <a:gd name="connsiteX4" fmla="*/ 1155622 w 1946874"/>
              <a:gd name="connsiteY4" fmla="*/ 572201 h 1985875"/>
              <a:gd name="connsiteX5" fmla="*/ 1351965 w 1946874"/>
              <a:gd name="connsiteY5" fmla="*/ 375858 h 1985875"/>
              <a:gd name="connsiteX6" fmla="*/ 1901727 w 1946874"/>
              <a:gd name="connsiteY6" fmla="*/ 1924167 h 1985875"/>
              <a:gd name="connsiteX7" fmla="*/ 1054644 w 1946874"/>
              <a:gd name="connsiteY7" fmla="*/ 1486600 h 1985875"/>
              <a:gd name="connsiteX8" fmla="*/ 1037816 w 1946874"/>
              <a:gd name="connsiteY8" fmla="*/ 1161232 h 1985875"/>
              <a:gd name="connsiteX9" fmla="*/ 1088304 w 1946874"/>
              <a:gd name="connsiteY9" fmla="*/ 757325 h 1985875"/>
              <a:gd name="connsiteX10" fmla="*/ 920009 w 1946874"/>
              <a:gd name="connsiteY10" fmla="*/ 611470 h 1985875"/>
              <a:gd name="connsiteX11" fmla="*/ 729276 w 1946874"/>
              <a:gd name="connsiteY11" fmla="*/ 751715 h 1985875"/>
              <a:gd name="connsiteX12" fmla="*/ 740495 w 1946874"/>
              <a:gd name="connsiteY12" fmla="*/ 1161232 h 1985875"/>
              <a:gd name="connsiteX13" fmla="*/ 785374 w 1946874"/>
              <a:gd name="connsiteY13" fmla="*/ 1509040 h 1985875"/>
              <a:gd name="connsiteX14" fmla="*/ 0 w 1946874"/>
              <a:gd name="connsiteY14" fmla="*/ 1985875 h 1985875"/>
              <a:gd name="connsiteX15" fmla="*/ 437565 w 1946874"/>
              <a:gd name="connsiteY15" fmla="*/ 387077 h 1985875"/>
              <a:gd name="connsiteX16" fmla="*/ 650738 w 1946874"/>
              <a:gd name="connsiteY16" fmla="*/ 611470 h 1985875"/>
              <a:gd name="connsiteX17" fmla="*/ 813423 w 1946874"/>
              <a:gd name="connsiteY17" fmla="*/ 499274 h 1985875"/>
              <a:gd name="connsiteX18" fmla="*/ 790984 w 1946874"/>
              <a:gd name="connsiteY18" fmla="*/ 0 h 1985875"/>
              <a:gd name="connsiteX0" fmla="*/ 790984 w 1946874"/>
              <a:gd name="connsiteY0" fmla="*/ 0 h 1985875"/>
              <a:gd name="connsiteX1" fmla="*/ 790984 w 1946874"/>
              <a:gd name="connsiteY1" fmla="*/ 0 h 1985875"/>
              <a:gd name="connsiteX2" fmla="*/ 1026596 w 1946874"/>
              <a:gd name="connsiteY2" fmla="*/ 5610 h 1985875"/>
              <a:gd name="connsiteX3" fmla="*/ 1020986 w 1946874"/>
              <a:gd name="connsiteY3" fmla="*/ 493664 h 1985875"/>
              <a:gd name="connsiteX4" fmla="*/ 1155622 w 1946874"/>
              <a:gd name="connsiteY4" fmla="*/ 572201 h 1985875"/>
              <a:gd name="connsiteX5" fmla="*/ 1351965 w 1946874"/>
              <a:gd name="connsiteY5" fmla="*/ 375858 h 1985875"/>
              <a:gd name="connsiteX6" fmla="*/ 1901727 w 1946874"/>
              <a:gd name="connsiteY6" fmla="*/ 1924167 h 1985875"/>
              <a:gd name="connsiteX7" fmla="*/ 1054644 w 1946874"/>
              <a:gd name="connsiteY7" fmla="*/ 1486600 h 1985875"/>
              <a:gd name="connsiteX8" fmla="*/ 1037816 w 1946874"/>
              <a:gd name="connsiteY8" fmla="*/ 1161232 h 1985875"/>
              <a:gd name="connsiteX9" fmla="*/ 1088304 w 1946874"/>
              <a:gd name="connsiteY9" fmla="*/ 757325 h 1985875"/>
              <a:gd name="connsiteX10" fmla="*/ 920009 w 1946874"/>
              <a:gd name="connsiteY10" fmla="*/ 611470 h 1985875"/>
              <a:gd name="connsiteX11" fmla="*/ 729276 w 1946874"/>
              <a:gd name="connsiteY11" fmla="*/ 751715 h 1985875"/>
              <a:gd name="connsiteX12" fmla="*/ 740495 w 1946874"/>
              <a:gd name="connsiteY12" fmla="*/ 1161232 h 1985875"/>
              <a:gd name="connsiteX13" fmla="*/ 785374 w 1946874"/>
              <a:gd name="connsiteY13" fmla="*/ 1509040 h 1985875"/>
              <a:gd name="connsiteX14" fmla="*/ 0 w 1946874"/>
              <a:gd name="connsiteY14" fmla="*/ 1985875 h 1985875"/>
              <a:gd name="connsiteX15" fmla="*/ 437565 w 1946874"/>
              <a:gd name="connsiteY15" fmla="*/ 387077 h 1985875"/>
              <a:gd name="connsiteX16" fmla="*/ 650738 w 1946874"/>
              <a:gd name="connsiteY16" fmla="*/ 611470 h 1985875"/>
              <a:gd name="connsiteX17" fmla="*/ 813423 w 1946874"/>
              <a:gd name="connsiteY17" fmla="*/ 499274 h 1985875"/>
              <a:gd name="connsiteX18" fmla="*/ 790984 w 1946874"/>
              <a:gd name="connsiteY18" fmla="*/ 0 h 1985875"/>
              <a:gd name="connsiteX0" fmla="*/ 790984 w 1946874"/>
              <a:gd name="connsiteY0" fmla="*/ 0 h 1985875"/>
              <a:gd name="connsiteX1" fmla="*/ 790984 w 1946874"/>
              <a:gd name="connsiteY1" fmla="*/ 0 h 1985875"/>
              <a:gd name="connsiteX2" fmla="*/ 1026596 w 1946874"/>
              <a:gd name="connsiteY2" fmla="*/ 5610 h 1985875"/>
              <a:gd name="connsiteX3" fmla="*/ 1020986 w 1946874"/>
              <a:gd name="connsiteY3" fmla="*/ 493664 h 1985875"/>
              <a:gd name="connsiteX4" fmla="*/ 1155622 w 1946874"/>
              <a:gd name="connsiteY4" fmla="*/ 572201 h 1985875"/>
              <a:gd name="connsiteX5" fmla="*/ 1351965 w 1946874"/>
              <a:gd name="connsiteY5" fmla="*/ 375858 h 1985875"/>
              <a:gd name="connsiteX6" fmla="*/ 1901727 w 1946874"/>
              <a:gd name="connsiteY6" fmla="*/ 1924167 h 1985875"/>
              <a:gd name="connsiteX7" fmla="*/ 1054644 w 1946874"/>
              <a:gd name="connsiteY7" fmla="*/ 1486600 h 1985875"/>
              <a:gd name="connsiteX8" fmla="*/ 1037816 w 1946874"/>
              <a:gd name="connsiteY8" fmla="*/ 1161232 h 1985875"/>
              <a:gd name="connsiteX9" fmla="*/ 1088304 w 1946874"/>
              <a:gd name="connsiteY9" fmla="*/ 757325 h 1985875"/>
              <a:gd name="connsiteX10" fmla="*/ 920009 w 1946874"/>
              <a:gd name="connsiteY10" fmla="*/ 611470 h 1985875"/>
              <a:gd name="connsiteX11" fmla="*/ 729276 w 1946874"/>
              <a:gd name="connsiteY11" fmla="*/ 751715 h 1985875"/>
              <a:gd name="connsiteX12" fmla="*/ 740495 w 1946874"/>
              <a:gd name="connsiteY12" fmla="*/ 1161232 h 1985875"/>
              <a:gd name="connsiteX13" fmla="*/ 785374 w 1946874"/>
              <a:gd name="connsiteY13" fmla="*/ 1509040 h 1985875"/>
              <a:gd name="connsiteX14" fmla="*/ 0 w 1946874"/>
              <a:gd name="connsiteY14" fmla="*/ 1985875 h 1985875"/>
              <a:gd name="connsiteX15" fmla="*/ 437565 w 1946874"/>
              <a:gd name="connsiteY15" fmla="*/ 387077 h 1985875"/>
              <a:gd name="connsiteX16" fmla="*/ 650738 w 1946874"/>
              <a:gd name="connsiteY16" fmla="*/ 611470 h 1985875"/>
              <a:gd name="connsiteX17" fmla="*/ 813423 w 1946874"/>
              <a:gd name="connsiteY17" fmla="*/ 499274 h 1985875"/>
              <a:gd name="connsiteX18" fmla="*/ 790984 w 1946874"/>
              <a:gd name="connsiteY18" fmla="*/ 0 h 1985875"/>
              <a:gd name="connsiteX0" fmla="*/ 790984 w 1946874"/>
              <a:gd name="connsiteY0" fmla="*/ 0 h 1985875"/>
              <a:gd name="connsiteX1" fmla="*/ 790984 w 1946874"/>
              <a:gd name="connsiteY1" fmla="*/ 0 h 1985875"/>
              <a:gd name="connsiteX2" fmla="*/ 1026596 w 1946874"/>
              <a:gd name="connsiteY2" fmla="*/ 5610 h 1985875"/>
              <a:gd name="connsiteX3" fmla="*/ 1020986 w 1946874"/>
              <a:gd name="connsiteY3" fmla="*/ 493664 h 1985875"/>
              <a:gd name="connsiteX4" fmla="*/ 1155622 w 1946874"/>
              <a:gd name="connsiteY4" fmla="*/ 572201 h 1985875"/>
              <a:gd name="connsiteX5" fmla="*/ 1351965 w 1946874"/>
              <a:gd name="connsiteY5" fmla="*/ 375858 h 1985875"/>
              <a:gd name="connsiteX6" fmla="*/ 1901727 w 1946874"/>
              <a:gd name="connsiteY6" fmla="*/ 1924167 h 1985875"/>
              <a:gd name="connsiteX7" fmla="*/ 1054644 w 1946874"/>
              <a:gd name="connsiteY7" fmla="*/ 1486600 h 1985875"/>
              <a:gd name="connsiteX8" fmla="*/ 1037816 w 1946874"/>
              <a:gd name="connsiteY8" fmla="*/ 1144403 h 1985875"/>
              <a:gd name="connsiteX9" fmla="*/ 1088304 w 1946874"/>
              <a:gd name="connsiteY9" fmla="*/ 757325 h 1985875"/>
              <a:gd name="connsiteX10" fmla="*/ 920009 w 1946874"/>
              <a:gd name="connsiteY10" fmla="*/ 611470 h 1985875"/>
              <a:gd name="connsiteX11" fmla="*/ 729276 w 1946874"/>
              <a:gd name="connsiteY11" fmla="*/ 751715 h 1985875"/>
              <a:gd name="connsiteX12" fmla="*/ 740495 w 1946874"/>
              <a:gd name="connsiteY12" fmla="*/ 1161232 h 1985875"/>
              <a:gd name="connsiteX13" fmla="*/ 785374 w 1946874"/>
              <a:gd name="connsiteY13" fmla="*/ 1509040 h 1985875"/>
              <a:gd name="connsiteX14" fmla="*/ 0 w 1946874"/>
              <a:gd name="connsiteY14" fmla="*/ 1985875 h 1985875"/>
              <a:gd name="connsiteX15" fmla="*/ 437565 w 1946874"/>
              <a:gd name="connsiteY15" fmla="*/ 387077 h 1985875"/>
              <a:gd name="connsiteX16" fmla="*/ 650738 w 1946874"/>
              <a:gd name="connsiteY16" fmla="*/ 611470 h 1985875"/>
              <a:gd name="connsiteX17" fmla="*/ 813423 w 1946874"/>
              <a:gd name="connsiteY17" fmla="*/ 499274 h 1985875"/>
              <a:gd name="connsiteX18" fmla="*/ 790984 w 1946874"/>
              <a:gd name="connsiteY18" fmla="*/ 0 h 1985875"/>
              <a:gd name="connsiteX0" fmla="*/ 790984 w 1946874"/>
              <a:gd name="connsiteY0" fmla="*/ 0 h 1985875"/>
              <a:gd name="connsiteX1" fmla="*/ 790984 w 1946874"/>
              <a:gd name="connsiteY1" fmla="*/ 0 h 1985875"/>
              <a:gd name="connsiteX2" fmla="*/ 1026596 w 1946874"/>
              <a:gd name="connsiteY2" fmla="*/ 5610 h 1985875"/>
              <a:gd name="connsiteX3" fmla="*/ 1020986 w 1946874"/>
              <a:gd name="connsiteY3" fmla="*/ 493664 h 1985875"/>
              <a:gd name="connsiteX4" fmla="*/ 1155622 w 1946874"/>
              <a:gd name="connsiteY4" fmla="*/ 572201 h 1985875"/>
              <a:gd name="connsiteX5" fmla="*/ 1351965 w 1946874"/>
              <a:gd name="connsiteY5" fmla="*/ 375858 h 1985875"/>
              <a:gd name="connsiteX6" fmla="*/ 1901727 w 1946874"/>
              <a:gd name="connsiteY6" fmla="*/ 1924167 h 1985875"/>
              <a:gd name="connsiteX7" fmla="*/ 1054644 w 1946874"/>
              <a:gd name="connsiteY7" fmla="*/ 1486600 h 1985875"/>
              <a:gd name="connsiteX8" fmla="*/ 1037816 w 1946874"/>
              <a:gd name="connsiteY8" fmla="*/ 1144403 h 1985875"/>
              <a:gd name="connsiteX9" fmla="*/ 1088304 w 1946874"/>
              <a:gd name="connsiteY9" fmla="*/ 757325 h 1985875"/>
              <a:gd name="connsiteX10" fmla="*/ 920009 w 1946874"/>
              <a:gd name="connsiteY10" fmla="*/ 611470 h 1985875"/>
              <a:gd name="connsiteX11" fmla="*/ 729276 w 1946874"/>
              <a:gd name="connsiteY11" fmla="*/ 751715 h 1985875"/>
              <a:gd name="connsiteX12" fmla="*/ 740495 w 1946874"/>
              <a:gd name="connsiteY12" fmla="*/ 1161232 h 1985875"/>
              <a:gd name="connsiteX13" fmla="*/ 785374 w 1946874"/>
              <a:gd name="connsiteY13" fmla="*/ 1509040 h 1985875"/>
              <a:gd name="connsiteX14" fmla="*/ 0 w 1946874"/>
              <a:gd name="connsiteY14" fmla="*/ 1985875 h 1985875"/>
              <a:gd name="connsiteX15" fmla="*/ 437565 w 1946874"/>
              <a:gd name="connsiteY15" fmla="*/ 387077 h 1985875"/>
              <a:gd name="connsiteX16" fmla="*/ 650738 w 1946874"/>
              <a:gd name="connsiteY16" fmla="*/ 611470 h 1985875"/>
              <a:gd name="connsiteX17" fmla="*/ 813423 w 1946874"/>
              <a:gd name="connsiteY17" fmla="*/ 499274 h 1985875"/>
              <a:gd name="connsiteX18" fmla="*/ 790984 w 1946874"/>
              <a:gd name="connsiteY18" fmla="*/ 0 h 1985875"/>
              <a:gd name="connsiteX0" fmla="*/ 790984 w 1946874"/>
              <a:gd name="connsiteY0" fmla="*/ 0 h 1985875"/>
              <a:gd name="connsiteX1" fmla="*/ 790984 w 1946874"/>
              <a:gd name="connsiteY1" fmla="*/ 0 h 1985875"/>
              <a:gd name="connsiteX2" fmla="*/ 1026596 w 1946874"/>
              <a:gd name="connsiteY2" fmla="*/ 5610 h 1985875"/>
              <a:gd name="connsiteX3" fmla="*/ 1020986 w 1946874"/>
              <a:gd name="connsiteY3" fmla="*/ 493664 h 1985875"/>
              <a:gd name="connsiteX4" fmla="*/ 1155622 w 1946874"/>
              <a:gd name="connsiteY4" fmla="*/ 572201 h 1985875"/>
              <a:gd name="connsiteX5" fmla="*/ 1351965 w 1946874"/>
              <a:gd name="connsiteY5" fmla="*/ 375858 h 1985875"/>
              <a:gd name="connsiteX6" fmla="*/ 1901727 w 1946874"/>
              <a:gd name="connsiteY6" fmla="*/ 1924167 h 1985875"/>
              <a:gd name="connsiteX7" fmla="*/ 1054644 w 1946874"/>
              <a:gd name="connsiteY7" fmla="*/ 1486600 h 1985875"/>
              <a:gd name="connsiteX8" fmla="*/ 1037816 w 1946874"/>
              <a:gd name="connsiteY8" fmla="*/ 1144403 h 1985875"/>
              <a:gd name="connsiteX9" fmla="*/ 1088304 w 1946874"/>
              <a:gd name="connsiteY9" fmla="*/ 757325 h 1985875"/>
              <a:gd name="connsiteX10" fmla="*/ 920009 w 1946874"/>
              <a:gd name="connsiteY10" fmla="*/ 611470 h 1985875"/>
              <a:gd name="connsiteX11" fmla="*/ 729276 w 1946874"/>
              <a:gd name="connsiteY11" fmla="*/ 751715 h 1985875"/>
              <a:gd name="connsiteX12" fmla="*/ 740495 w 1946874"/>
              <a:gd name="connsiteY12" fmla="*/ 1161232 h 1985875"/>
              <a:gd name="connsiteX13" fmla="*/ 785374 w 1946874"/>
              <a:gd name="connsiteY13" fmla="*/ 1509040 h 1985875"/>
              <a:gd name="connsiteX14" fmla="*/ 0 w 1946874"/>
              <a:gd name="connsiteY14" fmla="*/ 1985875 h 1985875"/>
              <a:gd name="connsiteX15" fmla="*/ 437565 w 1946874"/>
              <a:gd name="connsiteY15" fmla="*/ 387077 h 1985875"/>
              <a:gd name="connsiteX16" fmla="*/ 650738 w 1946874"/>
              <a:gd name="connsiteY16" fmla="*/ 611470 h 1985875"/>
              <a:gd name="connsiteX17" fmla="*/ 813423 w 1946874"/>
              <a:gd name="connsiteY17" fmla="*/ 499274 h 1985875"/>
              <a:gd name="connsiteX18" fmla="*/ 790984 w 1946874"/>
              <a:gd name="connsiteY18" fmla="*/ 0 h 1985875"/>
              <a:gd name="connsiteX0" fmla="*/ 790984 w 1946874"/>
              <a:gd name="connsiteY0" fmla="*/ 0 h 1985875"/>
              <a:gd name="connsiteX1" fmla="*/ 790984 w 1946874"/>
              <a:gd name="connsiteY1" fmla="*/ 0 h 1985875"/>
              <a:gd name="connsiteX2" fmla="*/ 1026596 w 1946874"/>
              <a:gd name="connsiteY2" fmla="*/ 5610 h 1985875"/>
              <a:gd name="connsiteX3" fmla="*/ 1020986 w 1946874"/>
              <a:gd name="connsiteY3" fmla="*/ 493664 h 1985875"/>
              <a:gd name="connsiteX4" fmla="*/ 1155622 w 1946874"/>
              <a:gd name="connsiteY4" fmla="*/ 572201 h 1985875"/>
              <a:gd name="connsiteX5" fmla="*/ 1351965 w 1946874"/>
              <a:gd name="connsiteY5" fmla="*/ 375858 h 1985875"/>
              <a:gd name="connsiteX6" fmla="*/ 1901727 w 1946874"/>
              <a:gd name="connsiteY6" fmla="*/ 1924167 h 1985875"/>
              <a:gd name="connsiteX7" fmla="*/ 1054644 w 1946874"/>
              <a:gd name="connsiteY7" fmla="*/ 1486600 h 1985875"/>
              <a:gd name="connsiteX8" fmla="*/ 1037816 w 1946874"/>
              <a:gd name="connsiteY8" fmla="*/ 1144403 h 1985875"/>
              <a:gd name="connsiteX9" fmla="*/ 1088304 w 1946874"/>
              <a:gd name="connsiteY9" fmla="*/ 757325 h 1985875"/>
              <a:gd name="connsiteX10" fmla="*/ 920009 w 1946874"/>
              <a:gd name="connsiteY10" fmla="*/ 611470 h 1985875"/>
              <a:gd name="connsiteX11" fmla="*/ 729276 w 1946874"/>
              <a:gd name="connsiteY11" fmla="*/ 751715 h 1985875"/>
              <a:gd name="connsiteX12" fmla="*/ 740495 w 1946874"/>
              <a:gd name="connsiteY12" fmla="*/ 1161232 h 1985875"/>
              <a:gd name="connsiteX13" fmla="*/ 785374 w 1946874"/>
              <a:gd name="connsiteY13" fmla="*/ 1509040 h 1985875"/>
              <a:gd name="connsiteX14" fmla="*/ 0 w 1946874"/>
              <a:gd name="connsiteY14" fmla="*/ 1985875 h 1985875"/>
              <a:gd name="connsiteX15" fmla="*/ 420736 w 1946874"/>
              <a:gd name="connsiteY15" fmla="*/ 375858 h 1985875"/>
              <a:gd name="connsiteX16" fmla="*/ 650738 w 1946874"/>
              <a:gd name="connsiteY16" fmla="*/ 611470 h 1985875"/>
              <a:gd name="connsiteX17" fmla="*/ 813423 w 1946874"/>
              <a:gd name="connsiteY17" fmla="*/ 499274 h 1985875"/>
              <a:gd name="connsiteX18" fmla="*/ 790984 w 1946874"/>
              <a:gd name="connsiteY18" fmla="*/ 0 h 1985875"/>
              <a:gd name="connsiteX0" fmla="*/ 790984 w 1946874"/>
              <a:gd name="connsiteY0" fmla="*/ 0 h 1985875"/>
              <a:gd name="connsiteX1" fmla="*/ 790984 w 1946874"/>
              <a:gd name="connsiteY1" fmla="*/ 0 h 1985875"/>
              <a:gd name="connsiteX2" fmla="*/ 1026596 w 1946874"/>
              <a:gd name="connsiteY2" fmla="*/ 5610 h 1985875"/>
              <a:gd name="connsiteX3" fmla="*/ 1020986 w 1946874"/>
              <a:gd name="connsiteY3" fmla="*/ 493664 h 1985875"/>
              <a:gd name="connsiteX4" fmla="*/ 1155622 w 1946874"/>
              <a:gd name="connsiteY4" fmla="*/ 572201 h 1985875"/>
              <a:gd name="connsiteX5" fmla="*/ 1351965 w 1946874"/>
              <a:gd name="connsiteY5" fmla="*/ 375858 h 1985875"/>
              <a:gd name="connsiteX6" fmla="*/ 1901727 w 1946874"/>
              <a:gd name="connsiteY6" fmla="*/ 1924167 h 1985875"/>
              <a:gd name="connsiteX7" fmla="*/ 1054644 w 1946874"/>
              <a:gd name="connsiteY7" fmla="*/ 1486600 h 1985875"/>
              <a:gd name="connsiteX8" fmla="*/ 1037816 w 1946874"/>
              <a:gd name="connsiteY8" fmla="*/ 1144403 h 1985875"/>
              <a:gd name="connsiteX9" fmla="*/ 1088304 w 1946874"/>
              <a:gd name="connsiteY9" fmla="*/ 757325 h 1985875"/>
              <a:gd name="connsiteX10" fmla="*/ 920009 w 1946874"/>
              <a:gd name="connsiteY10" fmla="*/ 611470 h 1985875"/>
              <a:gd name="connsiteX11" fmla="*/ 729276 w 1946874"/>
              <a:gd name="connsiteY11" fmla="*/ 751715 h 1985875"/>
              <a:gd name="connsiteX12" fmla="*/ 740495 w 1946874"/>
              <a:gd name="connsiteY12" fmla="*/ 1161232 h 1985875"/>
              <a:gd name="connsiteX13" fmla="*/ 785374 w 1946874"/>
              <a:gd name="connsiteY13" fmla="*/ 1509040 h 1985875"/>
              <a:gd name="connsiteX14" fmla="*/ 0 w 1946874"/>
              <a:gd name="connsiteY14" fmla="*/ 1985875 h 1985875"/>
              <a:gd name="connsiteX15" fmla="*/ 420736 w 1946874"/>
              <a:gd name="connsiteY15" fmla="*/ 375858 h 1985875"/>
              <a:gd name="connsiteX16" fmla="*/ 650738 w 1946874"/>
              <a:gd name="connsiteY16" fmla="*/ 611470 h 1985875"/>
              <a:gd name="connsiteX17" fmla="*/ 813423 w 1946874"/>
              <a:gd name="connsiteY17" fmla="*/ 499274 h 1985875"/>
              <a:gd name="connsiteX18" fmla="*/ 790984 w 1946874"/>
              <a:gd name="connsiteY18" fmla="*/ 0 h 1985875"/>
              <a:gd name="connsiteX0" fmla="*/ 858302 w 2014192"/>
              <a:gd name="connsiteY0" fmla="*/ 0 h 1958316"/>
              <a:gd name="connsiteX1" fmla="*/ 858302 w 2014192"/>
              <a:gd name="connsiteY1" fmla="*/ 0 h 1958316"/>
              <a:gd name="connsiteX2" fmla="*/ 1093914 w 2014192"/>
              <a:gd name="connsiteY2" fmla="*/ 5610 h 1958316"/>
              <a:gd name="connsiteX3" fmla="*/ 1088304 w 2014192"/>
              <a:gd name="connsiteY3" fmla="*/ 493664 h 1958316"/>
              <a:gd name="connsiteX4" fmla="*/ 1222940 w 2014192"/>
              <a:gd name="connsiteY4" fmla="*/ 572201 h 1958316"/>
              <a:gd name="connsiteX5" fmla="*/ 1419283 w 2014192"/>
              <a:gd name="connsiteY5" fmla="*/ 375858 h 1958316"/>
              <a:gd name="connsiteX6" fmla="*/ 1969045 w 2014192"/>
              <a:gd name="connsiteY6" fmla="*/ 1924167 h 1958316"/>
              <a:gd name="connsiteX7" fmla="*/ 1121962 w 2014192"/>
              <a:gd name="connsiteY7" fmla="*/ 1486600 h 1958316"/>
              <a:gd name="connsiteX8" fmla="*/ 1105134 w 2014192"/>
              <a:gd name="connsiteY8" fmla="*/ 1144403 h 1958316"/>
              <a:gd name="connsiteX9" fmla="*/ 1155622 w 2014192"/>
              <a:gd name="connsiteY9" fmla="*/ 757325 h 1958316"/>
              <a:gd name="connsiteX10" fmla="*/ 987327 w 2014192"/>
              <a:gd name="connsiteY10" fmla="*/ 611470 h 1958316"/>
              <a:gd name="connsiteX11" fmla="*/ 796594 w 2014192"/>
              <a:gd name="connsiteY11" fmla="*/ 751715 h 1958316"/>
              <a:gd name="connsiteX12" fmla="*/ 807813 w 2014192"/>
              <a:gd name="connsiteY12" fmla="*/ 1161232 h 1958316"/>
              <a:gd name="connsiteX13" fmla="*/ 852692 w 2014192"/>
              <a:gd name="connsiteY13" fmla="*/ 1509040 h 1958316"/>
              <a:gd name="connsiteX14" fmla="*/ 0 w 2014192"/>
              <a:gd name="connsiteY14" fmla="*/ 1952216 h 1958316"/>
              <a:gd name="connsiteX15" fmla="*/ 488054 w 2014192"/>
              <a:gd name="connsiteY15" fmla="*/ 375858 h 1958316"/>
              <a:gd name="connsiteX16" fmla="*/ 718056 w 2014192"/>
              <a:gd name="connsiteY16" fmla="*/ 611470 h 1958316"/>
              <a:gd name="connsiteX17" fmla="*/ 880741 w 2014192"/>
              <a:gd name="connsiteY17" fmla="*/ 499274 h 1958316"/>
              <a:gd name="connsiteX18" fmla="*/ 858302 w 2014192"/>
              <a:gd name="connsiteY18" fmla="*/ 0 h 1958316"/>
              <a:gd name="connsiteX0" fmla="*/ 947503 w 2103393"/>
              <a:gd name="connsiteY0" fmla="*/ 0 h 1958316"/>
              <a:gd name="connsiteX1" fmla="*/ 947503 w 2103393"/>
              <a:gd name="connsiteY1" fmla="*/ 0 h 1958316"/>
              <a:gd name="connsiteX2" fmla="*/ 1183115 w 2103393"/>
              <a:gd name="connsiteY2" fmla="*/ 5610 h 1958316"/>
              <a:gd name="connsiteX3" fmla="*/ 1177505 w 2103393"/>
              <a:gd name="connsiteY3" fmla="*/ 493664 h 1958316"/>
              <a:gd name="connsiteX4" fmla="*/ 1312141 w 2103393"/>
              <a:gd name="connsiteY4" fmla="*/ 572201 h 1958316"/>
              <a:gd name="connsiteX5" fmla="*/ 1508484 w 2103393"/>
              <a:gd name="connsiteY5" fmla="*/ 375858 h 1958316"/>
              <a:gd name="connsiteX6" fmla="*/ 2058246 w 2103393"/>
              <a:gd name="connsiteY6" fmla="*/ 1924167 h 1958316"/>
              <a:gd name="connsiteX7" fmla="*/ 1211163 w 2103393"/>
              <a:gd name="connsiteY7" fmla="*/ 1486600 h 1958316"/>
              <a:gd name="connsiteX8" fmla="*/ 1194335 w 2103393"/>
              <a:gd name="connsiteY8" fmla="*/ 1144403 h 1958316"/>
              <a:gd name="connsiteX9" fmla="*/ 1244823 w 2103393"/>
              <a:gd name="connsiteY9" fmla="*/ 757325 h 1958316"/>
              <a:gd name="connsiteX10" fmla="*/ 1076528 w 2103393"/>
              <a:gd name="connsiteY10" fmla="*/ 611470 h 1958316"/>
              <a:gd name="connsiteX11" fmla="*/ 885795 w 2103393"/>
              <a:gd name="connsiteY11" fmla="*/ 751715 h 1958316"/>
              <a:gd name="connsiteX12" fmla="*/ 897014 w 2103393"/>
              <a:gd name="connsiteY12" fmla="*/ 1161232 h 1958316"/>
              <a:gd name="connsiteX13" fmla="*/ 941893 w 2103393"/>
              <a:gd name="connsiteY13" fmla="*/ 1509040 h 1958316"/>
              <a:gd name="connsiteX14" fmla="*/ 89201 w 2103393"/>
              <a:gd name="connsiteY14" fmla="*/ 1952216 h 1958316"/>
              <a:gd name="connsiteX15" fmla="*/ 577255 w 2103393"/>
              <a:gd name="connsiteY15" fmla="*/ 375858 h 1958316"/>
              <a:gd name="connsiteX16" fmla="*/ 807257 w 2103393"/>
              <a:gd name="connsiteY16" fmla="*/ 611470 h 1958316"/>
              <a:gd name="connsiteX17" fmla="*/ 969942 w 2103393"/>
              <a:gd name="connsiteY17" fmla="*/ 499274 h 1958316"/>
              <a:gd name="connsiteX18" fmla="*/ 947503 w 2103393"/>
              <a:gd name="connsiteY18" fmla="*/ 0 h 1958316"/>
              <a:gd name="connsiteX0" fmla="*/ 947503 w 2103393"/>
              <a:gd name="connsiteY0" fmla="*/ 0 h 1958316"/>
              <a:gd name="connsiteX1" fmla="*/ 947503 w 2103393"/>
              <a:gd name="connsiteY1" fmla="*/ 0 h 1958316"/>
              <a:gd name="connsiteX2" fmla="*/ 1183115 w 2103393"/>
              <a:gd name="connsiteY2" fmla="*/ 5610 h 1958316"/>
              <a:gd name="connsiteX3" fmla="*/ 1177505 w 2103393"/>
              <a:gd name="connsiteY3" fmla="*/ 493664 h 1958316"/>
              <a:gd name="connsiteX4" fmla="*/ 1312141 w 2103393"/>
              <a:gd name="connsiteY4" fmla="*/ 572201 h 1958316"/>
              <a:gd name="connsiteX5" fmla="*/ 1508484 w 2103393"/>
              <a:gd name="connsiteY5" fmla="*/ 375858 h 1958316"/>
              <a:gd name="connsiteX6" fmla="*/ 2058246 w 2103393"/>
              <a:gd name="connsiteY6" fmla="*/ 1924167 h 1958316"/>
              <a:gd name="connsiteX7" fmla="*/ 1211163 w 2103393"/>
              <a:gd name="connsiteY7" fmla="*/ 1486600 h 1958316"/>
              <a:gd name="connsiteX8" fmla="*/ 1194335 w 2103393"/>
              <a:gd name="connsiteY8" fmla="*/ 1144403 h 1958316"/>
              <a:gd name="connsiteX9" fmla="*/ 1244823 w 2103393"/>
              <a:gd name="connsiteY9" fmla="*/ 757325 h 1958316"/>
              <a:gd name="connsiteX10" fmla="*/ 1076528 w 2103393"/>
              <a:gd name="connsiteY10" fmla="*/ 611470 h 1958316"/>
              <a:gd name="connsiteX11" fmla="*/ 885795 w 2103393"/>
              <a:gd name="connsiteY11" fmla="*/ 751715 h 1958316"/>
              <a:gd name="connsiteX12" fmla="*/ 897014 w 2103393"/>
              <a:gd name="connsiteY12" fmla="*/ 1161232 h 1958316"/>
              <a:gd name="connsiteX13" fmla="*/ 941893 w 2103393"/>
              <a:gd name="connsiteY13" fmla="*/ 1509040 h 1958316"/>
              <a:gd name="connsiteX14" fmla="*/ 89201 w 2103393"/>
              <a:gd name="connsiteY14" fmla="*/ 1952216 h 1958316"/>
              <a:gd name="connsiteX15" fmla="*/ 577255 w 2103393"/>
              <a:gd name="connsiteY15" fmla="*/ 375858 h 1958316"/>
              <a:gd name="connsiteX16" fmla="*/ 807257 w 2103393"/>
              <a:gd name="connsiteY16" fmla="*/ 611470 h 1958316"/>
              <a:gd name="connsiteX17" fmla="*/ 969942 w 2103393"/>
              <a:gd name="connsiteY17" fmla="*/ 499274 h 1958316"/>
              <a:gd name="connsiteX18" fmla="*/ 947503 w 2103393"/>
              <a:gd name="connsiteY18" fmla="*/ 0 h 1958316"/>
              <a:gd name="connsiteX0" fmla="*/ 947503 w 2103393"/>
              <a:gd name="connsiteY0" fmla="*/ 0 h 1958316"/>
              <a:gd name="connsiteX1" fmla="*/ 947503 w 2103393"/>
              <a:gd name="connsiteY1" fmla="*/ 0 h 1958316"/>
              <a:gd name="connsiteX2" fmla="*/ 1183115 w 2103393"/>
              <a:gd name="connsiteY2" fmla="*/ 5610 h 1958316"/>
              <a:gd name="connsiteX3" fmla="*/ 1177505 w 2103393"/>
              <a:gd name="connsiteY3" fmla="*/ 493664 h 1958316"/>
              <a:gd name="connsiteX4" fmla="*/ 1312141 w 2103393"/>
              <a:gd name="connsiteY4" fmla="*/ 572201 h 1958316"/>
              <a:gd name="connsiteX5" fmla="*/ 1508484 w 2103393"/>
              <a:gd name="connsiteY5" fmla="*/ 375858 h 1958316"/>
              <a:gd name="connsiteX6" fmla="*/ 2058246 w 2103393"/>
              <a:gd name="connsiteY6" fmla="*/ 1924167 h 1958316"/>
              <a:gd name="connsiteX7" fmla="*/ 1211163 w 2103393"/>
              <a:gd name="connsiteY7" fmla="*/ 1486600 h 1958316"/>
              <a:gd name="connsiteX8" fmla="*/ 1194335 w 2103393"/>
              <a:gd name="connsiteY8" fmla="*/ 1144403 h 1958316"/>
              <a:gd name="connsiteX9" fmla="*/ 1244823 w 2103393"/>
              <a:gd name="connsiteY9" fmla="*/ 757325 h 1958316"/>
              <a:gd name="connsiteX10" fmla="*/ 1076528 w 2103393"/>
              <a:gd name="connsiteY10" fmla="*/ 611470 h 1958316"/>
              <a:gd name="connsiteX11" fmla="*/ 885795 w 2103393"/>
              <a:gd name="connsiteY11" fmla="*/ 751715 h 1958316"/>
              <a:gd name="connsiteX12" fmla="*/ 897014 w 2103393"/>
              <a:gd name="connsiteY12" fmla="*/ 1161232 h 1958316"/>
              <a:gd name="connsiteX13" fmla="*/ 930674 w 2103393"/>
              <a:gd name="connsiteY13" fmla="*/ 1480991 h 1958316"/>
              <a:gd name="connsiteX14" fmla="*/ 89201 w 2103393"/>
              <a:gd name="connsiteY14" fmla="*/ 1952216 h 1958316"/>
              <a:gd name="connsiteX15" fmla="*/ 577255 w 2103393"/>
              <a:gd name="connsiteY15" fmla="*/ 375858 h 1958316"/>
              <a:gd name="connsiteX16" fmla="*/ 807257 w 2103393"/>
              <a:gd name="connsiteY16" fmla="*/ 611470 h 1958316"/>
              <a:gd name="connsiteX17" fmla="*/ 969942 w 2103393"/>
              <a:gd name="connsiteY17" fmla="*/ 499274 h 1958316"/>
              <a:gd name="connsiteX18" fmla="*/ 947503 w 2103393"/>
              <a:gd name="connsiteY18" fmla="*/ 0 h 1958316"/>
              <a:gd name="connsiteX0" fmla="*/ 947503 w 2103393"/>
              <a:gd name="connsiteY0" fmla="*/ 0 h 1958316"/>
              <a:gd name="connsiteX1" fmla="*/ 947503 w 2103393"/>
              <a:gd name="connsiteY1" fmla="*/ 0 h 1958316"/>
              <a:gd name="connsiteX2" fmla="*/ 1183115 w 2103393"/>
              <a:gd name="connsiteY2" fmla="*/ 5610 h 1958316"/>
              <a:gd name="connsiteX3" fmla="*/ 1177505 w 2103393"/>
              <a:gd name="connsiteY3" fmla="*/ 493664 h 1958316"/>
              <a:gd name="connsiteX4" fmla="*/ 1312141 w 2103393"/>
              <a:gd name="connsiteY4" fmla="*/ 572201 h 1958316"/>
              <a:gd name="connsiteX5" fmla="*/ 1508484 w 2103393"/>
              <a:gd name="connsiteY5" fmla="*/ 375858 h 1958316"/>
              <a:gd name="connsiteX6" fmla="*/ 2058246 w 2103393"/>
              <a:gd name="connsiteY6" fmla="*/ 1924167 h 1958316"/>
              <a:gd name="connsiteX7" fmla="*/ 1211163 w 2103393"/>
              <a:gd name="connsiteY7" fmla="*/ 1486600 h 1958316"/>
              <a:gd name="connsiteX8" fmla="*/ 1194335 w 2103393"/>
              <a:gd name="connsiteY8" fmla="*/ 1144403 h 1958316"/>
              <a:gd name="connsiteX9" fmla="*/ 1244823 w 2103393"/>
              <a:gd name="connsiteY9" fmla="*/ 757325 h 1958316"/>
              <a:gd name="connsiteX10" fmla="*/ 1076528 w 2103393"/>
              <a:gd name="connsiteY10" fmla="*/ 611470 h 1958316"/>
              <a:gd name="connsiteX11" fmla="*/ 885795 w 2103393"/>
              <a:gd name="connsiteY11" fmla="*/ 751715 h 1958316"/>
              <a:gd name="connsiteX12" fmla="*/ 897014 w 2103393"/>
              <a:gd name="connsiteY12" fmla="*/ 1161232 h 1958316"/>
              <a:gd name="connsiteX13" fmla="*/ 930674 w 2103393"/>
              <a:gd name="connsiteY13" fmla="*/ 1480991 h 1958316"/>
              <a:gd name="connsiteX14" fmla="*/ 89201 w 2103393"/>
              <a:gd name="connsiteY14" fmla="*/ 1952216 h 1958316"/>
              <a:gd name="connsiteX15" fmla="*/ 577255 w 2103393"/>
              <a:gd name="connsiteY15" fmla="*/ 375858 h 1958316"/>
              <a:gd name="connsiteX16" fmla="*/ 807257 w 2103393"/>
              <a:gd name="connsiteY16" fmla="*/ 611470 h 1958316"/>
              <a:gd name="connsiteX17" fmla="*/ 969942 w 2103393"/>
              <a:gd name="connsiteY17" fmla="*/ 499274 h 1958316"/>
              <a:gd name="connsiteX18" fmla="*/ 947503 w 2103393"/>
              <a:gd name="connsiteY18" fmla="*/ 0 h 1958316"/>
              <a:gd name="connsiteX0" fmla="*/ 947503 w 2103393"/>
              <a:gd name="connsiteY0" fmla="*/ 0 h 1958316"/>
              <a:gd name="connsiteX1" fmla="*/ 947503 w 2103393"/>
              <a:gd name="connsiteY1" fmla="*/ 0 h 1958316"/>
              <a:gd name="connsiteX2" fmla="*/ 1183115 w 2103393"/>
              <a:gd name="connsiteY2" fmla="*/ 5610 h 1958316"/>
              <a:gd name="connsiteX3" fmla="*/ 1177505 w 2103393"/>
              <a:gd name="connsiteY3" fmla="*/ 493664 h 1958316"/>
              <a:gd name="connsiteX4" fmla="*/ 1312141 w 2103393"/>
              <a:gd name="connsiteY4" fmla="*/ 572201 h 1958316"/>
              <a:gd name="connsiteX5" fmla="*/ 1508484 w 2103393"/>
              <a:gd name="connsiteY5" fmla="*/ 375858 h 1958316"/>
              <a:gd name="connsiteX6" fmla="*/ 2058246 w 2103393"/>
              <a:gd name="connsiteY6" fmla="*/ 1924167 h 1958316"/>
              <a:gd name="connsiteX7" fmla="*/ 1211163 w 2103393"/>
              <a:gd name="connsiteY7" fmla="*/ 1486600 h 1958316"/>
              <a:gd name="connsiteX8" fmla="*/ 1194335 w 2103393"/>
              <a:gd name="connsiteY8" fmla="*/ 1144403 h 1958316"/>
              <a:gd name="connsiteX9" fmla="*/ 1244823 w 2103393"/>
              <a:gd name="connsiteY9" fmla="*/ 757325 h 1958316"/>
              <a:gd name="connsiteX10" fmla="*/ 1076528 w 2103393"/>
              <a:gd name="connsiteY10" fmla="*/ 611470 h 1958316"/>
              <a:gd name="connsiteX11" fmla="*/ 885795 w 2103393"/>
              <a:gd name="connsiteY11" fmla="*/ 751715 h 1958316"/>
              <a:gd name="connsiteX12" fmla="*/ 897014 w 2103393"/>
              <a:gd name="connsiteY12" fmla="*/ 1161232 h 1958316"/>
              <a:gd name="connsiteX13" fmla="*/ 930674 w 2103393"/>
              <a:gd name="connsiteY13" fmla="*/ 1480991 h 1958316"/>
              <a:gd name="connsiteX14" fmla="*/ 89201 w 2103393"/>
              <a:gd name="connsiteY14" fmla="*/ 1952216 h 1958316"/>
              <a:gd name="connsiteX15" fmla="*/ 577255 w 2103393"/>
              <a:gd name="connsiteY15" fmla="*/ 375858 h 1958316"/>
              <a:gd name="connsiteX16" fmla="*/ 807257 w 2103393"/>
              <a:gd name="connsiteY16" fmla="*/ 611470 h 1958316"/>
              <a:gd name="connsiteX17" fmla="*/ 969942 w 2103393"/>
              <a:gd name="connsiteY17" fmla="*/ 499274 h 1958316"/>
              <a:gd name="connsiteX18" fmla="*/ 947503 w 2103393"/>
              <a:gd name="connsiteY18" fmla="*/ 0 h 1958316"/>
              <a:gd name="connsiteX0" fmla="*/ 947503 w 2103393"/>
              <a:gd name="connsiteY0" fmla="*/ 0 h 1958316"/>
              <a:gd name="connsiteX1" fmla="*/ 947503 w 2103393"/>
              <a:gd name="connsiteY1" fmla="*/ 0 h 1958316"/>
              <a:gd name="connsiteX2" fmla="*/ 1183115 w 2103393"/>
              <a:gd name="connsiteY2" fmla="*/ 5610 h 1958316"/>
              <a:gd name="connsiteX3" fmla="*/ 1177505 w 2103393"/>
              <a:gd name="connsiteY3" fmla="*/ 493664 h 1958316"/>
              <a:gd name="connsiteX4" fmla="*/ 1312141 w 2103393"/>
              <a:gd name="connsiteY4" fmla="*/ 572201 h 1958316"/>
              <a:gd name="connsiteX5" fmla="*/ 1508484 w 2103393"/>
              <a:gd name="connsiteY5" fmla="*/ 375858 h 1958316"/>
              <a:gd name="connsiteX6" fmla="*/ 2058246 w 2103393"/>
              <a:gd name="connsiteY6" fmla="*/ 1924167 h 1958316"/>
              <a:gd name="connsiteX7" fmla="*/ 1211163 w 2103393"/>
              <a:gd name="connsiteY7" fmla="*/ 1486600 h 1958316"/>
              <a:gd name="connsiteX8" fmla="*/ 1194335 w 2103393"/>
              <a:gd name="connsiteY8" fmla="*/ 1144403 h 1958316"/>
              <a:gd name="connsiteX9" fmla="*/ 1244823 w 2103393"/>
              <a:gd name="connsiteY9" fmla="*/ 757325 h 1958316"/>
              <a:gd name="connsiteX10" fmla="*/ 1076528 w 2103393"/>
              <a:gd name="connsiteY10" fmla="*/ 611470 h 1958316"/>
              <a:gd name="connsiteX11" fmla="*/ 885795 w 2103393"/>
              <a:gd name="connsiteY11" fmla="*/ 751715 h 1958316"/>
              <a:gd name="connsiteX12" fmla="*/ 897014 w 2103393"/>
              <a:gd name="connsiteY12" fmla="*/ 1161232 h 1958316"/>
              <a:gd name="connsiteX13" fmla="*/ 930674 w 2103393"/>
              <a:gd name="connsiteY13" fmla="*/ 1480991 h 1958316"/>
              <a:gd name="connsiteX14" fmla="*/ 89201 w 2103393"/>
              <a:gd name="connsiteY14" fmla="*/ 1952216 h 1958316"/>
              <a:gd name="connsiteX15" fmla="*/ 577255 w 2103393"/>
              <a:gd name="connsiteY15" fmla="*/ 375858 h 1958316"/>
              <a:gd name="connsiteX16" fmla="*/ 807257 w 2103393"/>
              <a:gd name="connsiteY16" fmla="*/ 611470 h 1958316"/>
              <a:gd name="connsiteX17" fmla="*/ 969942 w 2103393"/>
              <a:gd name="connsiteY17" fmla="*/ 499274 h 1958316"/>
              <a:gd name="connsiteX18" fmla="*/ 947503 w 2103393"/>
              <a:gd name="connsiteY18" fmla="*/ 0 h 1958316"/>
              <a:gd name="connsiteX0" fmla="*/ 947503 w 2103393"/>
              <a:gd name="connsiteY0" fmla="*/ 0 h 1958316"/>
              <a:gd name="connsiteX1" fmla="*/ 947503 w 2103393"/>
              <a:gd name="connsiteY1" fmla="*/ 0 h 1958316"/>
              <a:gd name="connsiteX2" fmla="*/ 1183115 w 2103393"/>
              <a:gd name="connsiteY2" fmla="*/ 5610 h 1958316"/>
              <a:gd name="connsiteX3" fmla="*/ 1177505 w 2103393"/>
              <a:gd name="connsiteY3" fmla="*/ 493664 h 1958316"/>
              <a:gd name="connsiteX4" fmla="*/ 1312141 w 2103393"/>
              <a:gd name="connsiteY4" fmla="*/ 572201 h 1958316"/>
              <a:gd name="connsiteX5" fmla="*/ 1508484 w 2103393"/>
              <a:gd name="connsiteY5" fmla="*/ 375858 h 1958316"/>
              <a:gd name="connsiteX6" fmla="*/ 2058246 w 2103393"/>
              <a:gd name="connsiteY6" fmla="*/ 1924167 h 1958316"/>
              <a:gd name="connsiteX7" fmla="*/ 1211163 w 2103393"/>
              <a:gd name="connsiteY7" fmla="*/ 1486600 h 1958316"/>
              <a:gd name="connsiteX8" fmla="*/ 1194335 w 2103393"/>
              <a:gd name="connsiteY8" fmla="*/ 1144403 h 1958316"/>
              <a:gd name="connsiteX9" fmla="*/ 1244823 w 2103393"/>
              <a:gd name="connsiteY9" fmla="*/ 757325 h 1958316"/>
              <a:gd name="connsiteX10" fmla="*/ 1076528 w 2103393"/>
              <a:gd name="connsiteY10" fmla="*/ 611470 h 1958316"/>
              <a:gd name="connsiteX11" fmla="*/ 885795 w 2103393"/>
              <a:gd name="connsiteY11" fmla="*/ 751715 h 1958316"/>
              <a:gd name="connsiteX12" fmla="*/ 897014 w 2103393"/>
              <a:gd name="connsiteY12" fmla="*/ 1161232 h 1958316"/>
              <a:gd name="connsiteX13" fmla="*/ 930674 w 2103393"/>
              <a:gd name="connsiteY13" fmla="*/ 1480991 h 1958316"/>
              <a:gd name="connsiteX14" fmla="*/ 89201 w 2103393"/>
              <a:gd name="connsiteY14" fmla="*/ 1952216 h 1958316"/>
              <a:gd name="connsiteX15" fmla="*/ 577255 w 2103393"/>
              <a:gd name="connsiteY15" fmla="*/ 375858 h 1958316"/>
              <a:gd name="connsiteX16" fmla="*/ 807257 w 2103393"/>
              <a:gd name="connsiteY16" fmla="*/ 611470 h 1958316"/>
              <a:gd name="connsiteX17" fmla="*/ 969942 w 2103393"/>
              <a:gd name="connsiteY17" fmla="*/ 499274 h 1958316"/>
              <a:gd name="connsiteX18" fmla="*/ 947503 w 2103393"/>
              <a:gd name="connsiteY18" fmla="*/ 0 h 1958316"/>
              <a:gd name="connsiteX0" fmla="*/ 947503 w 2103393"/>
              <a:gd name="connsiteY0" fmla="*/ 0 h 1958316"/>
              <a:gd name="connsiteX1" fmla="*/ 947503 w 2103393"/>
              <a:gd name="connsiteY1" fmla="*/ 0 h 1958316"/>
              <a:gd name="connsiteX2" fmla="*/ 1183115 w 2103393"/>
              <a:gd name="connsiteY2" fmla="*/ 5610 h 1958316"/>
              <a:gd name="connsiteX3" fmla="*/ 1177505 w 2103393"/>
              <a:gd name="connsiteY3" fmla="*/ 493664 h 1958316"/>
              <a:gd name="connsiteX4" fmla="*/ 1312141 w 2103393"/>
              <a:gd name="connsiteY4" fmla="*/ 572201 h 1958316"/>
              <a:gd name="connsiteX5" fmla="*/ 1508484 w 2103393"/>
              <a:gd name="connsiteY5" fmla="*/ 375858 h 1958316"/>
              <a:gd name="connsiteX6" fmla="*/ 2058246 w 2103393"/>
              <a:gd name="connsiteY6" fmla="*/ 1924167 h 1958316"/>
              <a:gd name="connsiteX7" fmla="*/ 1211163 w 2103393"/>
              <a:gd name="connsiteY7" fmla="*/ 1486600 h 1958316"/>
              <a:gd name="connsiteX8" fmla="*/ 1194335 w 2103393"/>
              <a:gd name="connsiteY8" fmla="*/ 1144403 h 1958316"/>
              <a:gd name="connsiteX9" fmla="*/ 1244823 w 2103393"/>
              <a:gd name="connsiteY9" fmla="*/ 757325 h 1958316"/>
              <a:gd name="connsiteX10" fmla="*/ 1076528 w 2103393"/>
              <a:gd name="connsiteY10" fmla="*/ 611470 h 1958316"/>
              <a:gd name="connsiteX11" fmla="*/ 885795 w 2103393"/>
              <a:gd name="connsiteY11" fmla="*/ 751715 h 1958316"/>
              <a:gd name="connsiteX12" fmla="*/ 897014 w 2103393"/>
              <a:gd name="connsiteY12" fmla="*/ 1161232 h 1958316"/>
              <a:gd name="connsiteX13" fmla="*/ 891405 w 2103393"/>
              <a:gd name="connsiteY13" fmla="*/ 1509040 h 1958316"/>
              <a:gd name="connsiteX14" fmla="*/ 89201 w 2103393"/>
              <a:gd name="connsiteY14" fmla="*/ 1952216 h 1958316"/>
              <a:gd name="connsiteX15" fmla="*/ 577255 w 2103393"/>
              <a:gd name="connsiteY15" fmla="*/ 375858 h 1958316"/>
              <a:gd name="connsiteX16" fmla="*/ 807257 w 2103393"/>
              <a:gd name="connsiteY16" fmla="*/ 611470 h 1958316"/>
              <a:gd name="connsiteX17" fmla="*/ 969942 w 2103393"/>
              <a:gd name="connsiteY17" fmla="*/ 499274 h 1958316"/>
              <a:gd name="connsiteX18" fmla="*/ 947503 w 2103393"/>
              <a:gd name="connsiteY18" fmla="*/ 0 h 1958316"/>
              <a:gd name="connsiteX0" fmla="*/ 947503 w 2103393"/>
              <a:gd name="connsiteY0" fmla="*/ 0 h 1958316"/>
              <a:gd name="connsiteX1" fmla="*/ 947503 w 2103393"/>
              <a:gd name="connsiteY1" fmla="*/ 0 h 1958316"/>
              <a:gd name="connsiteX2" fmla="*/ 1183115 w 2103393"/>
              <a:gd name="connsiteY2" fmla="*/ 5610 h 1958316"/>
              <a:gd name="connsiteX3" fmla="*/ 1177505 w 2103393"/>
              <a:gd name="connsiteY3" fmla="*/ 493664 h 1958316"/>
              <a:gd name="connsiteX4" fmla="*/ 1312141 w 2103393"/>
              <a:gd name="connsiteY4" fmla="*/ 572201 h 1958316"/>
              <a:gd name="connsiteX5" fmla="*/ 1508484 w 2103393"/>
              <a:gd name="connsiteY5" fmla="*/ 375858 h 1958316"/>
              <a:gd name="connsiteX6" fmla="*/ 2058246 w 2103393"/>
              <a:gd name="connsiteY6" fmla="*/ 1924167 h 1958316"/>
              <a:gd name="connsiteX7" fmla="*/ 1211163 w 2103393"/>
              <a:gd name="connsiteY7" fmla="*/ 1486600 h 1958316"/>
              <a:gd name="connsiteX8" fmla="*/ 1194335 w 2103393"/>
              <a:gd name="connsiteY8" fmla="*/ 1144403 h 1958316"/>
              <a:gd name="connsiteX9" fmla="*/ 1244823 w 2103393"/>
              <a:gd name="connsiteY9" fmla="*/ 757325 h 1958316"/>
              <a:gd name="connsiteX10" fmla="*/ 1076528 w 2103393"/>
              <a:gd name="connsiteY10" fmla="*/ 611470 h 1958316"/>
              <a:gd name="connsiteX11" fmla="*/ 885795 w 2103393"/>
              <a:gd name="connsiteY11" fmla="*/ 751715 h 1958316"/>
              <a:gd name="connsiteX12" fmla="*/ 897014 w 2103393"/>
              <a:gd name="connsiteY12" fmla="*/ 1161232 h 1958316"/>
              <a:gd name="connsiteX13" fmla="*/ 891405 w 2103393"/>
              <a:gd name="connsiteY13" fmla="*/ 1509040 h 1958316"/>
              <a:gd name="connsiteX14" fmla="*/ 89201 w 2103393"/>
              <a:gd name="connsiteY14" fmla="*/ 1952216 h 1958316"/>
              <a:gd name="connsiteX15" fmla="*/ 577255 w 2103393"/>
              <a:gd name="connsiteY15" fmla="*/ 375858 h 1958316"/>
              <a:gd name="connsiteX16" fmla="*/ 807257 w 2103393"/>
              <a:gd name="connsiteY16" fmla="*/ 611470 h 1958316"/>
              <a:gd name="connsiteX17" fmla="*/ 969942 w 2103393"/>
              <a:gd name="connsiteY17" fmla="*/ 499274 h 1958316"/>
              <a:gd name="connsiteX18" fmla="*/ 947503 w 2103393"/>
              <a:gd name="connsiteY18" fmla="*/ 0 h 1958316"/>
              <a:gd name="connsiteX0" fmla="*/ 947503 w 2103393"/>
              <a:gd name="connsiteY0" fmla="*/ 0 h 1958316"/>
              <a:gd name="connsiteX1" fmla="*/ 947503 w 2103393"/>
              <a:gd name="connsiteY1" fmla="*/ 0 h 1958316"/>
              <a:gd name="connsiteX2" fmla="*/ 1183115 w 2103393"/>
              <a:gd name="connsiteY2" fmla="*/ 5610 h 1958316"/>
              <a:gd name="connsiteX3" fmla="*/ 1177505 w 2103393"/>
              <a:gd name="connsiteY3" fmla="*/ 493664 h 1958316"/>
              <a:gd name="connsiteX4" fmla="*/ 1312141 w 2103393"/>
              <a:gd name="connsiteY4" fmla="*/ 572201 h 1958316"/>
              <a:gd name="connsiteX5" fmla="*/ 1508484 w 2103393"/>
              <a:gd name="connsiteY5" fmla="*/ 375858 h 1958316"/>
              <a:gd name="connsiteX6" fmla="*/ 2058246 w 2103393"/>
              <a:gd name="connsiteY6" fmla="*/ 1924167 h 1958316"/>
              <a:gd name="connsiteX7" fmla="*/ 1211163 w 2103393"/>
              <a:gd name="connsiteY7" fmla="*/ 1486600 h 1958316"/>
              <a:gd name="connsiteX8" fmla="*/ 1194335 w 2103393"/>
              <a:gd name="connsiteY8" fmla="*/ 1144403 h 1958316"/>
              <a:gd name="connsiteX9" fmla="*/ 1244823 w 2103393"/>
              <a:gd name="connsiteY9" fmla="*/ 757325 h 1958316"/>
              <a:gd name="connsiteX10" fmla="*/ 1076528 w 2103393"/>
              <a:gd name="connsiteY10" fmla="*/ 611470 h 1958316"/>
              <a:gd name="connsiteX11" fmla="*/ 885795 w 2103393"/>
              <a:gd name="connsiteY11" fmla="*/ 751715 h 1958316"/>
              <a:gd name="connsiteX12" fmla="*/ 897014 w 2103393"/>
              <a:gd name="connsiteY12" fmla="*/ 1161232 h 1958316"/>
              <a:gd name="connsiteX13" fmla="*/ 891405 w 2103393"/>
              <a:gd name="connsiteY13" fmla="*/ 1509040 h 1958316"/>
              <a:gd name="connsiteX14" fmla="*/ 89201 w 2103393"/>
              <a:gd name="connsiteY14" fmla="*/ 1952216 h 1958316"/>
              <a:gd name="connsiteX15" fmla="*/ 577255 w 2103393"/>
              <a:gd name="connsiteY15" fmla="*/ 375858 h 1958316"/>
              <a:gd name="connsiteX16" fmla="*/ 807257 w 2103393"/>
              <a:gd name="connsiteY16" fmla="*/ 611470 h 1958316"/>
              <a:gd name="connsiteX17" fmla="*/ 969942 w 2103393"/>
              <a:gd name="connsiteY17" fmla="*/ 499274 h 1958316"/>
              <a:gd name="connsiteX18" fmla="*/ 947503 w 2103393"/>
              <a:gd name="connsiteY18" fmla="*/ 0 h 1958316"/>
              <a:gd name="connsiteX0" fmla="*/ 947503 w 2103393"/>
              <a:gd name="connsiteY0" fmla="*/ 0 h 1958316"/>
              <a:gd name="connsiteX1" fmla="*/ 947503 w 2103393"/>
              <a:gd name="connsiteY1" fmla="*/ 0 h 1958316"/>
              <a:gd name="connsiteX2" fmla="*/ 1183115 w 2103393"/>
              <a:gd name="connsiteY2" fmla="*/ 5610 h 1958316"/>
              <a:gd name="connsiteX3" fmla="*/ 1177505 w 2103393"/>
              <a:gd name="connsiteY3" fmla="*/ 493664 h 1958316"/>
              <a:gd name="connsiteX4" fmla="*/ 1312141 w 2103393"/>
              <a:gd name="connsiteY4" fmla="*/ 572201 h 1958316"/>
              <a:gd name="connsiteX5" fmla="*/ 1508484 w 2103393"/>
              <a:gd name="connsiteY5" fmla="*/ 375858 h 1958316"/>
              <a:gd name="connsiteX6" fmla="*/ 2058246 w 2103393"/>
              <a:gd name="connsiteY6" fmla="*/ 1924167 h 1958316"/>
              <a:gd name="connsiteX7" fmla="*/ 1211163 w 2103393"/>
              <a:gd name="connsiteY7" fmla="*/ 1486600 h 1958316"/>
              <a:gd name="connsiteX8" fmla="*/ 1194335 w 2103393"/>
              <a:gd name="connsiteY8" fmla="*/ 1144403 h 1958316"/>
              <a:gd name="connsiteX9" fmla="*/ 1244823 w 2103393"/>
              <a:gd name="connsiteY9" fmla="*/ 757325 h 1958316"/>
              <a:gd name="connsiteX10" fmla="*/ 1076528 w 2103393"/>
              <a:gd name="connsiteY10" fmla="*/ 611470 h 1958316"/>
              <a:gd name="connsiteX11" fmla="*/ 885795 w 2103393"/>
              <a:gd name="connsiteY11" fmla="*/ 751715 h 1958316"/>
              <a:gd name="connsiteX12" fmla="*/ 897014 w 2103393"/>
              <a:gd name="connsiteY12" fmla="*/ 1161232 h 1958316"/>
              <a:gd name="connsiteX13" fmla="*/ 891405 w 2103393"/>
              <a:gd name="connsiteY13" fmla="*/ 1509040 h 1958316"/>
              <a:gd name="connsiteX14" fmla="*/ 89201 w 2103393"/>
              <a:gd name="connsiteY14" fmla="*/ 1952216 h 1958316"/>
              <a:gd name="connsiteX15" fmla="*/ 577255 w 2103393"/>
              <a:gd name="connsiteY15" fmla="*/ 375858 h 1958316"/>
              <a:gd name="connsiteX16" fmla="*/ 807257 w 2103393"/>
              <a:gd name="connsiteY16" fmla="*/ 611470 h 1958316"/>
              <a:gd name="connsiteX17" fmla="*/ 969942 w 2103393"/>
              <a:gd name="connsiteY17" fmla="*/ 499274 h 1958316"/>
              <a:gd name="connsiteX18" fmla="*/ 947503 w 2103393"/>
              <a:gd name="connsiteY18" fmla="*/ 0 h 1958316"/>
              <a:gd name="connsiteX0" fmla="*/ 947503 w 2103393"/>
              <a:gd name="connsiteY0" fmla="*/ 0 h 1958316"/>
              <a:gd name="connsiteX1" fmla="*/ 947503 w 2103393"/>
              <a:gd name="connsiteY1" fmla="*/ 0 h 1958316"/>
              <a:gd name="connsiteX2" fmla="*/ 1183115 w 2103393"/>
              <a:gd name="connsiteY2" fmla="*/ 5610 h 1958316"/>
              <a:gd name="connsiteX3" fmla="*/ 1177505 w 2103393"/>
              <a:gd name="connsiteY3" fmla="*/ 493664 h 1958316"/>
              <a:gd name="connsiteX4" fmla="*/ 1312141 w 2103393"/>
              <a:gd name="connsiteY4" fmla="*/ 572201 h 1958316"/>
              <a:gd name="connsiteX5" fmla="*/ 1508484 w 2103393"/>
              <a:gd name="connsiteY5" fmla="*/ 375858 h 1958316"/>
              <a:gd name="connsiteX6" fmla="*/ 2058246 w 2103393"/>
              <a:gd name="connsiteY6" fmla="*/ 1924167 h 1958316"/>
              <a:gd name="connsiteX7" fmla="*/ 1211163 w 2103393"/>
              <a:gd name="connsiteY7" fmla="*/ 1486600 h 1958316"/>
              <a:gd name="connsiteX8" fmla="*/ 1194335 w 2103393"/>
              <a:gd name="connsiteY8" fmla="*/ 1144403 h 1958316"/>
              <a:gd name="connsiteX9" fmla="*/ 1244823 w 2103393"/>
              <a:gd name="connsiteY9" fmla="*/ 757325 h 1958316"/>
              <a:gd name="connsiteX10" fmla="*/ 1076528 w 2103393"/>
              <a:gd name="connsiteY10" fmla="*/ 611470 h 1958316"/>
              <a:gd name="connsiteX11" fmla="*/ 885795 w 2103393"/>
              <a:gd name="connsiteY11" fmla="*/ 751715 h 1958316"/>
              <a:gd name="connsiteX12" fmla="*/ 897014 w 2103393"/>
              <a:gd name="connsiteY12" fmla="*/ 1161232 h 1958316"/>
              <a:gd name="connsiteX13" fmla="*/ 891405 w 2103393"/>
              <a:gd name="connsiteY13" fmla="*/ 1509040 h 1958316"/>
              <a:gd name="connsiteX14" fmla="*/ 89201 w 2103393"/>
              <a:gd name="connsiteY14" fmla="*/ 1952216 h 1958316"/>
              <a:gd name="connsiteX15" fmla="*/ 577255 w 2103393"/>
              <a:gd name="connsiteY15" fmla="*/ 375858 h 1958316"/>
              <a:gd name="connsiteX16" fmla="*/ 807257 w 2103393"/>
              <a:gd name="connsiteY16" fmla="*/ 611470 h 1958316"/>
              <a:gd name="connsiteX17" fmla="*/ 969942 w 2103393"/>
              <a:gd name="connsiteY17" fmla="*/ 499274 h 1958316"/>
              <a:gd name="connsiteX18" fmla="*/ 947503 w 2103393"/>
              <a:gd name="connsiteY18" fmla="*/ 0 h 1958316"/>
              <a:gd name="connsiteX0" fmla="*/ 947503 w 2103393"/>
              <a:gd name="connsiteY0" fmla="*/ 0 h 1958316"/>
              <a:gd name="connsiteX1" fmla="*/ 947503 w 2103393"/>
              <a:gd name="connsiteY1" fmla="*/ 0 h 1958316"/>
              <a:gd name="connsiteX2" fmla="*/ 1183115 w 2103393"/>
              <a:gd name="connsiteY2" fmla="*/ 5610 h 1958316"/>
              <a:gd name="connsiteX3" fmla="*/ 1177505 w 2103393"/>
              <a:gd name="connsiteY3" fmla="*/ 493664 h 1958316"/>
              <a:gd name="connsiteX4" fmla="*/ 1312141 w 2103393"/>
              <a:gd name="connsiteY4" fmla="*/ 572201 h 1958316"/>
              <a:gd name="connsiteX5" fmla="*/ 1508484 w 2103393"/>
              <a:gd name="connsiteY5" fmla="*/ 375858 h 1958316"/>
              <a:gd name="connsiteX6" fmla="*/ 2058246 w 2103393"/>
              <a:gd name="connsiteY6" fmla="*/ 1924167 h 1958316"/>
              <a:gd name="connsiteX7" fmla="*/ 1211163 w 2103393"/>
              <a:gd name="connsiteY7" fmla="*/ 1486600 h 1958316"/>
              <a:gd name="connsiteX8" fmla="*/ 1194335 w 2103393"/>
              <a:gd name="connsiteY8" fmla="*/ 1144403 h 1958316"/>
              <a:gd name="connsiteX9" fmla="*/ 1244823 w 2103393"/>
              <a:gd name="connsiteY9" fmla="*/ 757325 h 1958316"/>
              <a:gd name="connsiteX10" fmla="*/ 1076528 w 2103393"/>
              <a:gd name="connsiteY10" fmla="*/ 611470 h 1958316"/>
              <a:gd name="connsiteX11" fmla="*/ 885795 w 2103393"/>
              <a:gd name="connsiteY11" fmla="*/ 751715 h 1958316"/>
              <a:gd name="connsiteX12" fmla="*/ 897014 w 2103393"/>
              <a:gd name="connsiteY12" fmla="*/ 1161232 h 1958316"/>
              <a:gd name="connsiteX13" fmla="*/ 891405 w 2103393"/>
              <a:gd name="connsiteY13" fmla="*/ 1509040 h 1958316"/>
              <a:gd name="connsiteX14" fmla="*/ 89201 w 2103393"/>
              <a:gd name="connsiteY14" fmla="*/ 1952216 h 1958316"/>
              <a:gd name="connsiteX15" fmla="*/ 577255 w 2103393"/>
              <a:gd name="connsiteY15" fmla="*/ 375858 h 1958316"/>
              <a:gd name="connsiteX16" fmla="*/ 807257 w 2103393"/>
              <a:gd name="connsiteY16" fmla="*/ 611470 h 1958316"/>
              <a:gd name="connsiteX17" fmla="*/ 969942 w 2103393"/>
              <a:gd name="connsiteY17" fmla="*/ 499274 h 1958316"/>
              <a:gd name="connsiteX18" fmla="*/ 947503 w 2103393"/>
              <a:gd name="connsiteY18" fmla="*/ 0 h 1958316"/>
              <a:gd name="connsiteX0" fmla="*/ 947503 w 2103393"/>
              <a:gd name="connsiteY0" fmla="*/ 0 h 1958316"/>
              <a:gd name="connsiteX1" fmla="*/ 947503 w 2103393"/>
              <a:gd name="connsiteY1" fmla="*/ 0 h 1958316"/>
              <a:gd name="connsiteX2" fmla="*/ 1183115 w 2103393"/>
              <a:gd name="connsiteY2" fmla="*/ 5610 h 1958316"/>
              <a:gd name="connsiteX3" fmla="*/ 1177505 w 2103393"/>
              <a:gd name="connsiteY3" fmla="*/ 493664 h 1958316"/>
              <a:gd name="connsiteX4" fmla="*/ 1312141 w 2103393"/>
              <a:gd name="connsiteY4" fmla="*/ 572201 h 1958316"/>
              <a:gd name="connsiteX5" fmla="*/ 1508484 w 2103393"/>
              <a:gd name="connsiteY5" fmla="*/ 375858 h 1958316"/>
              <a:gd name="connsiteX6" fmla="*/ 2058246 w 2103393"/>
              <a:gd name="connsiteY6" fmla="*/ 1924167 h 1958316"/>
              <a:gd name="connsiteX7" fmla="*/ 1211163 w 2103393"/>
              <a:gd name="connsiteY7" fmla="*/ 1486600 h 1958316"/>
              <a:gd name="connsiteX8" fmla="*/ 1194335 w 2103393"/>
              <a:gd name="connsiteY8" fmla="*/ 1144403 h 1958316"/>
              <a:gd name="connsiteX9" fmla="*/ 1244823 w 2103393"/>
              <a:gd name="connsiteY9" fmla="*/ 757325 h 1958316"/>
              <a:gd name="connsiteX10" fmla="*/ 1076528 w 2103393"/>
              <a:gd name="connsiteY10" fmla="*/ 611470 h 1958316"/>
              <a:gd name="connsiteX11" fmla="*/ 885795 w 2103393"/>
              <a:gd name="connsiteY11" fmla="*/ 751715 h 1958316"/>
              <a:gd name="connsiteX12" fmla="*/ 897014 w 2103393"/>
              <a:gd name="connsiteY12" fmla="*/ 1161232 h 1958316"/>
              <a:gd name="connsiteX13" fmla="*/ 891405 w 2103393"/>
              <a:gd name="connsiteY13" fmla="*/ 1509040 h 1958316"/>
              <a:gd name="connsiteX14" fmla="*/ 89201 w 2103393"/>
              <a:gd name="connsiteY14" fmla="*/ 1952216 h 1958316"/>
              <a:gd name="connsiteX15" fmla="*/ 577255 w 2103393"/>
              <a:gd name="connsiteY15" fmla="*/ 375858 h 1958316"/>
              <a:gd name="connsiteX16" fmla="*/ 807257 w 2103393"/>
              <a:gd name="connsiteY16" fmla="*/ 611470 h 1958316"/>
              <a:gd name="connsiteX17" fmla="*/ 969942 w 2103393"/>
              <a:gd name="connsiteY17" fmla="*/ 499274 h 1958316"/>
              <a:gd name="connsiteX18" fmla="*/ 947503 w 2103393"/>
              <a:gd name="connsiteY18" fmla="*/ 0 h 1958316"/>
              <a:gd name="connsiteX0" fmla="*/ 947503 w 2103393"/>
              <a:gd name="connsiteY0" fmla="*/ 0 h 1958316"/>
              <a:gd name="connsiteX1" fmla="*/ 947503 w 2103393"/>
              <a:gd name="connsiteY1" fmla="*/ 0 h 1958316"/>
              <a:gd name="connsiteX2" fmla="*/ 1183115 w 2103393"/>
              <a:gd name="connsiteY2" fmla="*/ 5610 h 1958316"/>
              <a:gd name="connsiteX3" fmla="*/ 1177505 w 2103393"/>
              <a:gd name="connsiteY3" fmla="*/ 493664 h 1958316"/>
              <a:gd name="connsiteX4" fmla="*/ 1312141 w 2103393"/>
              <a:gd name="connsiteY4" fmla="*/ 572201 h 1958316"/>
              <a:gd name="connsiteX5" fmla="*/ 1508484 w 2103393"/>
              <a:gd name="connsiteY5" fmla="*/ 375858 h 1958316"/>
              <a:gd name="connsiteX6" fmla="*/ 2058246 w 2103393"/>
              <a:gd name="connsiteY6" fmla="*/ 1924167 h 1958316"/>
              <a:gd name="connsiteX7" fmla="*/ 1211163 w 2103393"/>
              <a:gd name="connsiteY7" fmla="*/ 1486600 h 1958316"/>
              <a:gd name="connsiteX8" fmla="*/ 1194335 w 2103393"/>
              <a:gd name="connsiteY8" fmla="*/ 1144403 h 1958316"/>
              <a:gd name="connsiteX9" fmla="*/ 1244823 w 2103393"/>
              <a:gd name="connsiteY9" fmla="*/ 757325 h 1958316"/>
              <a:gd name="connsiteX10" fmla="*/ 1076528 w 2103393"/>
              <a:gd name="connsiteY10" fmla="*/ 611470 h 1958316"/>
              <a:gd name="connsiteX11" fmla="*/ 885795 w 2103393"/>
              <a:gd name="connsiteY11" fmla="*/ 751715 h 1958316"/>
              <a:gd name="connsiteX12" fmla="*/ 919453 w 2103393"/>
              <a:gd name="connsiteY12" fmla="*/ 1189281 h 1958316"/>
              <a:gd name="connsiteX13" fmla="*/ 891405 w 2103393"/>
              <a:gd name="connsiteY13" fmla="*/ 1509040 h 1958316"/>
              <a:gd name="connsiteX14" fmla="*/ 89201 w 2103393"/>
              <a:gd name="connsiteY14" fmla="*/ 1952216 h 1958316"/>
              <a:gd name="connsiteX15" fmla="*/ 577255 w 2103393"/>
              <a:gd name="connsiteY15" fmla="*/ 375858 h 1958316"/>
              <a:gd name="connsiteX16" fmla="*/ 807257 w 2103393"/>
              <a:gd name="connsiteY16" fmla="*/ 611470 h 1958316"/>
              <a:gd name="connsiteX17" fmla="*/ 969942 w 2103393"/>
              <a:gd name="connsiteY17" fmla="*/ 499274 h 1958316"/>
              <a:gd name="connsiteX18" fmla="*/ 947503 w 2103393"/>
              <a:gd name="connsiteY18" fmla="*/ 0 h 1958316"/>
              <a:gd name="connsiteX0" fmla="*/ 947503 w 2103393"/>
              <a:gd name="connsiteY0" fmla="*/ 0 h 1958316"/>
              <a:gd name="connsiteX1" fmla="*/ 947503 w 2103393"/>
              <a:gd name="connsiteY1" fmla="*/ 0 h 1958316"/>
              <a:gd name="connsiteX2" fmla="*/ 1183115 w 2103393"/>
              <a:gd name="connsiteY2" fmla="*/ 5610 h 1958316"/>
              <a:gd name="connsiteX3" fmla="*/ 1177505 w 2103393"/>
              <a:gd name="connsiteY3" fmla="*/ 493664 h 1958316"/>
              <a:gd name="connsiteX4" fmla="*/ 1312141 w 2103393"/>
              <a:gd name="connsiteY4" fmla="*/ 572201 h 1958316"/>
              <a:gd name="connsiteX5" fmla="*/ 1508484 w 2103393"/>
              <a:gd name="connsiteY5" fmla="*/ 375858 h 1958316"/>
              <a:gd name="connsiteX6" fmla="*/ 2058246 w 2103393"/>
              <a:gd name="connsiteY6" fmla="*/ 1924167 h 1958316"/>
              <a:gd name="connsiteX7" fmla="*/ 1211163 w 2103393"/>
              <a:gd name="connsiteY7" fmla="*/ 1486600 h 1958316"/>
              <a:gd name="connsiteX8" fmla="*/ 1194335 w 2103393"/>
              <a:gd name="connsiteY8" fmla="*/ 1144403 h 1958316"/>
              <a:gd name="connsiteX9" fmla="*/ 1244823 w 2103393"/>
              <a:gd name="connsiteY9" fmla="*/ 757325 h 1958316"/>
              <a:gd name="connsiteX10" fmla="*/ 1076528 w 2103393"/>
              <a:gd name="connsiteY10" fmla="*/ 611470 h 1958316"/>
              <a:gd name="connsiteX11" fmla="*/ 885795 w 2103393"/>
              <a:gd name="connsiteY11" fmla="*/ 751715 h 1958316"/>
              <a:gd name="connsiteX12" fmla="*/ 919453 w 2103393"/>
              <a:gd name="connsiteY12" fmla="*/ 1189281 h 1958316"/>
              <a:gd name="connsiteX13" fmla="*/ 891405 w 2103393"/>
              <a:gd name="connsiteY13" fmla="*/ 1509040 h 1958316"/>
              <a:gd name="connsiteX14" fmla="*/ 89201 w 2103393"/>
              <a:gd name="connsiteY14" fmla="*/ 1952216 h 1958316"/>
              <a:gd name="connsiteX15" fmla="*/ 577255 w 2103393"/>
              <a:gd name="connsiteY15" fmla="*/ 375858 h 1958316"/>
              <a:gd name="connsiteX16" fmla="*/ 807257 w 2103393"/>
              <a:gd name="connsiteY16" fmla="*/ 611470 h 1958316"/>
              <a:gd name="connsiteX17" fmla="*/ 969942 w 2103393"/>
              <a:gd name="connsiteY17" fmla="*/ 499274 h 1958316"/>
              <a:gd name="connsiteX18" fmla="*/ 947503 w 2103393"/>
              <a:gd name="connsiteY18" fmla="*/ 0 h 1958316"/>
              <a:gd name="connsiteX0" fmla="*/ 947503 w 2103393"/>
              <a:gd name="connsiteY0" fmla="*/ 0 h 1958316"/>
              <a:gd name="connsiteX1" fmla="*/ 947503 w 2103393"/>
              <a:gd name="connsiteY1" fmla="*/ 0 h 1958316"/>
              <a:gd name="connsiteX2" fmla="*/ 1183115 w 2103393"/>
              <a:gd name="connsiteY2" fmla="*/ 5610 h 1958316"/>
              <a:gd name="connsiteX3" fmla="*/ 1177505 w 2103393"/>
              <a:gd name="connsiteY3" fmla="*/ 493664 h 1958316"/>
              <a:gd name="connsiteX4" fmla="*/ 1312141 w 2103393"/>
              <a:gd name="connsiteY4" fmla="*/ 572201 h 1958316"/>
              <a:gd name="connsiteX5" fmla="*/ 1508484 w 2103393"/>
              <a:gd name="connsiteY5" fmla="*/ 375858 h 1958316"/>
              <a:gd name="connsiteX6" fmla="*/ 2058246 w 2103393"/>
              <a:gd name="connsiteY6" fmla="*/ 1924167 h 1958316"/>
              <a:gd name="connsiteX7" fmla="*/ 1211163 w 2103393"/>
              <a:gd name="connsiteY7" fmla="*/ 1486600 h 1958316"/>
              <a:gd name="connsiteX8" fmla="*/ 1194335 w 2103393"/>
              <a:gd name="connsiteY8" fmla="*/ 1144403 h 1958316"/>
              <a:gd name="connsiteX9" fmla="*/ 1244823 w 2103393"/>
              <a:gd name="connsiteY9" fmla="*/ 757325 h 1958316"/>
              <a:gd name="connsiteX10" fmla="*/ 1076528 w 2103393"/>
              <a:gd name="connsiteY10" fmla="*/ 611470 h 1958316"/>
              <a:gd name="connsiteX11" fmla="*/ 885795 w 2103393"/>
              <a:gd name="connsiteY11" fmla="*/ 751715 h 1958316"/>
              <a:gd name="connsiteX12" fmla="*/ 919453 w 2103393"/>
              <a:gd name="connsiteY12" fmla="*/ 1189281 h 1958316"/>
              <a:gd name="connsiteX13" fmla="*/ 891405 w 2103393"/>
              <a:gd name="connsiteY13" fmla="*/ 1509040 h 1958316"/>
              <a:gd name="connsiteX14" fmla="*/ 89201 w 2103393"/>
              <a:gd name="connsiteY14" fmla="*/ 1952216 h 1958316"/>
              <a:gd name="connsiteX15" fmla="*/ 577255 w 2103393"/>
              <a:gd name="connsiteY15" fmla="*/ 375858 h 1958316"/>
              <a:gd name="connsiteX16" fmla="*/ 807257 w 2103393"/>
              <a:gd name="connsiteY16" fmla="*/ 611470 h 1958316"/>
              <a:gd name="connsiteX17" fmla="*/ 969942 w 2103393"/>
              <a:gd name="connsiteY17" fmla="*/ 499274 h 1958316"/>
              <a:gd name="connsiteX18" fmla="*/ 947503 w 2103393"/>
              <a:gd name="connsiteY18" fmla="*/ 0 h 1958316"/>
              <a:gd name="connsiteX0" fmla="*/ 947503 w 2103393"/>
              <a:gd name="connsiteY0" fmla="*/ 0 h 1958316"/>
              <a:gd name="connsiteX1" fmla="*/ 947503 w 2103393"/>
              <a:gd name="connsiteY1" fmla="*/ 0 h 1958316"/>
              <a:gd name="connsiteX2" fmla="*/ 1183115 w 2103393"/>
              <a:gd name="connsiteY2" fmla="*/ 5610 h 1958316"/>
              <a:gd name="connsiteX3" fmla="*/ 1177505 w 2103393"/>
              <a:gd name="connsiteY3" fmla="*/ 493664 h 1958316"/>
              <a:gd name="connsiteX4" fmla="*/ 1312141 w 2103393"/>
              <a:gd name="connsiteY4" fmla="*/ 572201 h 1958316"/>
              <a:gd name="connsiteX5" fmla="*/ 1508484 w 2103393"/>
              <a:gd name="connsiteY5" fmla="*/ 375858 h 1958316"/>
              <a:gd name="connsiteX6" fmla="*/ 2058246 w 2103393"/>
              <a:gd name="connsiteY6" fmla="*/ 1924167 h 1958316"/>
              <a:gd name="connsiteX7" fmla="*/ 1211163 w 2103393"/>
              <a:gd name="connsiteY7" fmla="*/ 1486600 h 1958316"/>
              <a:gd name="connsiteX8" fmla="*/ 1227994 w 2103393"/>
              <a:gd name="connsiteY8" fmla="*/ 1194891 h 1958316"/>
              <a:gd name="connsiteX9" fmla="*/ 1244823 w 2103393"/>
              <a:gd name="connsiteY9" fmla="*/ 757325 h 1958316"/>
              <a:gd name="connsiteX10" fmla="*/ 1076528 w 2103393"/>
              <a:gd name="connsiteY10" fmla="*/ 611470 h 1958316"/>
              <a:gd name="connsiteX11" fmla="*/ 885795 w 2103393"/>
              <a:gd name="connsiteY11" fmla="*/ 751715 h 1958316"/>
              <a:gd name="connsiteX12" fmla="*/ 919453 w 2103393"/>
              <a:gd name="connsiteY12" fmla="*/ 1189281 h 1958316"/>
              <a:gd name="connsiteX13" fmla="*/ 891405 w 2103393"/>
              <a:gd name="connsiteY13" fmla="*/ 1509040 h 1958316"/>
              <a:gd name="connsiteX14" fmla="*/ 89201 w 2103393"/>
              <a:gd name="connsiteY14" fmla="*/ 1952216 h 1958316"/>
              <a:gd name="connsiteX15" fmla="*/ 577255 w 2103393"/>
              <a:gd name="connsiteY15" fmla="*/ 375858 h 1958316"/>
              <a:gd name="connsiteX16" fmla="*/ 807257 w 2103393"/>
              <a:gd name="connsiteY16" fmla="*/ 611470 h 1958316"/>
              <a:gd name="connsiteX17" fmla="*/ 969942 w 2103393"/>
              <a:gd name="connsiteY17" fmla="*/ 499274 h 1958316"/>
              <a:gd name="connsiteX18" fmla="*/ 947503 w 2103393"/>
              <a:gd name="connsiteY18" fmla="*/ 0 h 1958316"/>
              <a:gd name="connsiteX0" fmla="*/ 947503 w 2103393"/>
              <a:gd name="connsiteY0" fmla="*/ 0 h 1958316"/>
              <a:gd name="connsiteX1" fmla="*/ 947503 w 2103393"/>
              <a:gd name="connsiteY1" fmla="*/ 0 h 1958316"/>
              <a:gd name="connsiteX2" fmla="*/ 1183115 w 2103393"/>
              <a:gd name="connsiteY2" fmla="*/ 5610 h 1958316"/>
              <a:gd name="connsiteX3" fmla="*/ 1177505 w 2103393"/>
              <a:gd name="connsiteY3" fmla="*/ 493664 h 1958316"/>
              <a:gd name="connsiteX4" fmla="*/ 1312141 w 2103393"/>
              <a:gd name="connsiteY4" fmla="*/ 572201 h 1958316"/>
              <a:gd name="connsiteX5" fmla="*/ 1508484 w 2103393"/>
              <a:gd name="connsiteY5" fmla="*/ 375858 h 1958316"/>
              <a:gd name="connsiteX6" fmla="*/ 2058246 w 2103393"/>
              <a:gd name="connsiteY6" fmla="*/ 1924167 h 1958316"/>
              <a:gd name="connsiteX7" fmla="*/ 1211163 w 2103393"/>
              <a:gd name="connsiteY7" fmla="*/ 1486600 h 1958316"/>
              <a:gd name="connsiteX8" fmla="*/ 1227994 w 2103393"/>
              <a:gd name="connsiteY8" fmla="*/ 1194891 h 1958316"/>
              <a:gd name="connsiteX9" fmla="*/ 1244823 w 2103393"/>
              <a:gd name="connsiteY9" fmla="*/ 757325 h 1958316"/>
              <a:gd name="connsiteX10" fmla="*/ 1076528 w 2103393"/>
              <a:gd name="connsiteY10" fmla="*/ 611470 h 1958316"/>
              <a:gd name="connsiteX11" fmla="*/ 885795 w 2103393"/>
              <a:gd name="connsiteY11" fmla="*/ 751715 h 1958316"/>
              <a:gd name="connsiteX12" fmla="*/ 919453 w 2103393"/>
              <a:gd name="connsiteY12" fmla="*/ 1189281 h 1958316"/>
              <a:gd name="connsiteX13" fmla="*/ 891405 w 2103393"/>
              <a:gd name="connsiteY13" fmla="*/ 1509040 h 1958316"/>
              <a:gd name="connsiteX14" fmla="*/ 89201 w 2103393"/>
              <a:gd name="connsiteY14" fmla="*/ 1952216 h 1958316"/>
              <a:gd name="connsiteX15" fmla="*/ 577255 w 2103393"/>
              <a:gd name="connsiteY15" fmla="*/ 375858 h 1958316"/>
              <a:gd name="connsiteX16" fmla="*/ 807257 w 2103393"/>
              <a:gd name="connsiteY16" fmla="*/ 611470 h 1958316"/>
              <a:gd name="connsiteX17" fmla="*/ 969942 w 2103393"/>
              <a:gd name="connsiteY17" fmla="*/ 499274 h 1958316"/>
              <a:gd name="connsiteX18" fmla="*/ 947503 w 2103393"/>
              <a:gd name="connsiteY18" fmla="*/ 0 h 1958316"/>
              <a:gd name="connsiteX0" fmla="*/ 947503 w 2103393"/>
              <a:gd name="connsiteY0" fmla="*/ 0 h 1959848"/>
              <a:gd name="connsiteX1" fmla="*/ 947503 w 2103393"/>
              <a:gd name="connsiteY1" fmla="*/ 0 h 1959848"/>
              <a:gd name="connsiteX2" fmla="*/ 1183115 w 2103393"/>
              <a:gd name="connsiteY2" fmla="*/ 5610 h 1959848"/>
              <a:gd name="connsiteX3" fmla="*/ 1177505 w 2103393"/>
              <a:gd name="connsiteY3" fmla="*/ 493664 h 1959848"/>
              <a:gd name="connsiteX4" fmla="*/ 1312141 w 2103393"/>
              <a:gd name="connsiteY4" fmla="*/ 572201 h 1959848"/>
              <a:gd name="connsiteX5" fmla="*/ 1508484 w 2103393"/>
              <a:gd name="connsiteY5" fmla="*/ 375858 h 1959848"/>
              <a:gd name="connsiteX6" fmla="*/ 2058246 w 2103393"/>
              <a:gd name="connsiteY6" fmla="*/ 1924167 h 1959848"/>
              <a:gd name="connsiteX7" fmla="*/ 1211163 w 2103393"/>
              <a:gd name="connsiteY7" fmla="*/ 1486600 h 1959848"/>
              <a:gd name="connsiteX8" fmla="*/ 1227994 w 2103393"/>
              <a:gd name="connsiteY8" fmla="*/ 1194891 h 1959848"/>
              <a:gd name="connsiteX9" fmla="*/ 1244823 w 2103393"/>
              <a:gd name="connsiteY9" fmla="*/ 757325 h 1959848"/>
              <a:gd name="connsiteX10" fmla="*/ 1076528 w 2103393"/>
              <a:gd name="connsiteY10" fmla="*/ 611470 h 1959848"/>
              <a:gd name="connsiteX11" fmla="*/ 885795 w 2103393"/>
              <a:gd name="connsiteY11" fmla="*/ 751715 h 1959848"/>
              <a:gd name="connsiteX12" fmla="*/ 919453 w 2103393"/>
              <a:gd name="connsiteY12" fmla="*/ 1189281 h 1959848"/>
              <a:gd name="connsiteX13" fmla="*/ 891405 w 2103393"/>
              <a:gd name="connsiteY13" fmla="*/ 1509040 h 1959848"/>
              <a:gd name="connsiteX14" fmla="*/ 89201 w 2103393"/>
              <a:gd name="connsiteY14" fmla="*/ 1952216 h 1959848"/>
              <a:gd name="connsiteX15" fmla="*/ 577255 w 2103393"/>
              <a:gd name="connsiteY15" fmla="*/ 375858 h 1959848"/>
              <a:gd name="connsiteX16" fmla="*/ 807257 w 2103393"/>
              <a:gd name="connsiteY16" fmla="*/ 611470 h 1959848"/>
              <a:gd name="connsiteX17" fmla="*/ 969942 w 2103393"/>
              <a:gd name="connsiteY17" fmla="*/ 499274 h 1959848"/>
              <a:gd name="connsiteX18" fmla="*/ 947503 w 2103393"/>
              <a:gd name="connsiteY18" fmla="*/ 0 h 1959848"/>
              <a:gd name="connsiteX0" fmla="*/ 947503 w 2103393"/>
              <a:gd name="connsiteY0" fmla="*/ 0 h 1959848"/>
              <a:gd name="connsiteX1" fmla="*/ 947503 w 2103393"/>
              <a:gd name="connsiteY1" fmla="*/ 0 h 1959848"/>
              <a:gd name="connsiteX2" fmla="*/ 1183115 w 2103393"/>
              <a:gd name="connsiteY2" fmla="*/ 5610 h 1959848"/>
              <a:gd name="connsiteX3" fmla="*/ 1177505 w 2103393"/>
              <a:gd name="connsiteY3" fmla="*/ 493664 h 1959848"/>
              <a:gd name="connsiteX4" fmla="*/ 1312141 w 2103393"/>
              <a:gd name="connsiteY4" fmla="*/ 572201 h 1959848"/>
              <a:gd name="connsiteX5" fmla="*/ 1508484 w 2103393"/>
              <a:gd name="connsiteY5" fmla="*/ 375858 h 1959848"/>
              <a:gd name="connsiteX6" fmla="*/ 2058246 w 2103393"/>
              <a:gd name="connsiteY6" fmla="*/ 1924167 h 1959848"/>
              <a:gd name="connsiteX7" fmla="*/ 1211163 w 2103393"/>
              <a:gd name="connsiteY7" fmla="*/ 1486600 h 1959848"/>
              <a:gd name="connsiteX8" fmla="*/ 1222384 w 2103393"/>
              <a:gd name="connsiteY8" fmla="*/ 1178062 h 1959848"/>
              <a:gd name="connsiteX9" fmla="*/ 1244823 w 2103393"/>
              <a:gd name="connsiteY9" fmla="*/ 757325 h 1959848"/>
              <a:gd name="connsiteX10" fmla="*/ 1076528 w 2103393"/>
              <a:gd name="connsiteY10" fmla="*/ 611470 h 1959848"/>
              <a:gd name="connsiteX11" fmla="*/ 885795 w 2103393"/>
              <a:gd name="connsiteY11" fmla="*/ 751715 h 1959848"/>
              <a:gd name="connsiteX12" fmla="*/ 919453 w 2103393"/>
              <a:gd name="connsiteY12" fmla="*/ 1189281 h 1959848"/>
              <a:gd name="connsiteX13" fmla="*/ 891405 w 2103393"/>
              <a:gd name="connsiteY13" fmla="*/ 1509040 h 1959848"/>
              <a:gd name="connsiteX14" fmla="*/ 89201 w 2103393"/>
              <a:gd name="connsiteY14" fmla="*/ 1952216 h 1959848"/>
              <a:gd name="connsiteX15" fmla="*/ 577255 w 2103393"/>
              <a:gd name="connsiteY15" fmla="*/ 375858 h 1959848"/>
              <a:gd name="connsiteX16" fmla="*/ 807257 w 2103393"/>
              <a:gd name="connsiteY16" fmla="*/ 611470 h 1959848"/>
              <a:gd name="connsiteX17" fmla="*/ 969942 w 2103393"/>
              <a:gd name="connsiteY17" fmla="*/ 499274 h 1959848"/>
              <a:gd name="connsiteX18" fmla="*/ 947503 w 2103393"/>
              <a:gd name="connsiteY18" fmla="*/ 0 h 1959848"/>
              <a:gd name="connsiteX0" fmla="*/ 947503 w 2103393"/>
              <a:gd name="connsiteY0" fmla="*/ 0 h 1959848"/>
              <a:gd name="connsiteX1" fmla="*/ 947503 w 2103393"/>
              <a:gd name="connsiteY1" fmla="*/ 0 h 1959848"/>
              <a:gd name="connsiteX2" fmla="*/ 1183115 w 2103393"/>
              <a:gd name="connsiteY2" fmla="*/ 5610 h 1959848"/>
              <a:gd name="connsiteX3" fmla="*/ 1177505 w 2103393"/>
              <a:gd name="connsiteY3" fmla="*/ 493664 h 1959848"/>
              <a:gd name="connsiteX4" fmla="*/ 1312141 w 2103393"/>
              <a:gd name="connsiteY4" fmla="*/ 572201 h 1959848"/>
              <a:gd name="connsiteX5" fmla="*/ 1508484 w 2103393"/>
              <a:gd name="connsiteY5" fmla="*/ 375858 h 1959848"/>
              <a:gd name="connsiteX6" fmla="*/ 2058246 w 2103393"/>
              <a:gd name="connsiteY6" fmla="*/ 1924167 h 1959848"/>
              <a:gd name="connsiteX7" fmla="*/ 1211163 w 2103393"/>
              <a:gd name="connsiteY7" fmla="*/ 1486600 h 1959848"/>
              <a:gd name="connsiteX8" fmla="*/ 1205554 w 2103393"/>
              <a:gd name="connsiteY8" fmla="*/ 1200502 h 1959848"/>
              <a:gd name="connsiteX9" fmla="*/ 1244823 w 2103393"/>
              <a:gd name="connsiteY9" fmla="*/ 757325 h 1959848"/>
              <a:gd name="connsiteX10" fmla="*/ 1076528 w 2103393"/>
              <a:gd name="connsiteY10" fmla="*/ 611470 h 1959848"/>
              <a:gd name="connsiteX11" fmla="*/ 885795 w 2103393"/>
              <a:gd name="connsiteY11" fmla="*/ 751715 h 1959848"/>
              <a:gd name="connsiteX12" fmla="*/ 919453 w 2103393"/>
              <a:gd name="connsiteY12" fmla="*/ 1189281 h 1959848"/>
              <a:gd name="connsiteX13" fmla="*/ 891405 w 2103393"/>
              <a:gd name="connsiteY13" fmla="*/ 1509040 h 1959848"/>
              <a:gd name="connsiteX14" fmla="*/ 89201 w 2103393"/>
              <a:gd name="connsiteY14" fmla="*/ 1952216 h 1959848"/>
              <a:gd name="connsiteX15" fmla="*/ 577255 w 2103393"/>
              <a:gd name="connsiteY15" fmla="*/ 375858 h 1959848"/>
              <a:gd name="connsiteX16" fmla="*/ 807257 w 2103393"/>
              <a:gd name="connsiteY16" fmla="*/ 611470 h 1959848"/>
              <a:gd name="connsiteX17" fmla="*/ 969942 w 2103393"/>
              <a:gd name="connsiteY17" fmla="*/ 499274 h 1959848"/>
              <a:gd name="connsiteX18" fmla="*/ 947503 w 2103393"/>
              <a:gd name="connsiteY18" fmla="*/ 0 h 1959848"/>
              <a:gd name="connsiteX0" fmla="*/ 947503 w 2103393"/>
              <a:gd name="connsiteY0" fmla="*/ 0 h 1959848"/>
              <a:gd name="connsiteX1" fmla="*/ 947503 w 2103393"/>
              <a:gd name="connsiteY1" fmla="*/ 0 h 1959848"/>
              <a:gd name="connsiteX2" fmla="*/ 1183115 w 2103393"/>
              <a:gd name="connsiteY2" fmla="*/ 5610 h 1959848"/>
              <a:gd name="connsiteX3" fmla="*/ 1177505 w 2103393"/>
              <a:gd name="connsiteY3" fmla="*/ 493664 h 1959848"/>
              <a:gd name="connsiteX4" fmla="*/ 1312141 w 2103393"/>
              <a:gd name="connsiteY4" fmla="*/ 572201 h 1959848"/>
              <a:gd name="connsiteX5" fmla="*/ 1508484 w 2103393"/>
              <a:gd name="connsiteY5" fmla="*/ 375858 h 1959848"/>
              <a:gd name="connsiteX6" fmla="*/ 2058246 w 2103393"/>
              <a:gd name="connsiteY6" fmla="*/ 1924167 h 1959848"/>
              <a:gd name="connsiteX7" fmla="*/ 1211163 w 2103393"/>
              <a:gd name="connsiteY7" fmla="*/ 1486600 h 1959848"/>
              <a:gd name="connsiteX8" fmla="*/ 1205554 w 2103393"/>
              <a:gd name="connsiteY8" fmla="*/ 1200502 h 1959848"/>
              <a:gd name="connsiteX9" fmla="*/ 1244823 w 2103393"/>
              <a:gd name="connsiteY9" fmla="*/ 757325 h 1959848"/>
              <a:gd name="connsiteX10" fmla="*/ 1076528 w 2103393"/>
              <a:gd name="connsiteY10" fmla="*/ 611470 h 1959848"/>
              <a:gd name="connsiteX11" fmla="*/ 885795 w 2103393"/>
              <a:gd name="connsiteY11" fmla="*/ 751715 h 1959848"/>
              <a:gd name="connsiteX12" fmla="*/ 919453 w 2103393"/>
              <a:gd name="connsiteY12" fmla="*/ 1189281 h 1959848"/>
              <a:gd name="connsiteX13" fmla="*/ 891405 w 2103393"/>
              <a:gd name="connsiteY13" fmla="*/ 1509040 h 1959848"/>
              <a:gd name="connsiteX14" fmla="*/ 89201 w 2103393"/>
              <a:gd name="connsiteY14" fmla="*/ 1952216 h 1959848"/>
              <a:gd name="connsiteX15" fmla="*/ 577255 w 2103393"/>
              <a:gd name="connsiteY15" fmla="*/ 375858 h 1959848"/>
              <a:gd name="connsiteX16" fmla="*/ 807257 w 2103393"/>
              <a:gd name="connsiteY16" fmla="*/ 611470 h 1959848"/>
              <a:gd name="connsiteX17" fmla="*/ 969942 w 2103393"/>
              <a:gd name="connsiteY17" fmla="*/ 499274 h 1959848"/>
              <a:gd name="connsiteX18" fmla="*/ 947503 w 2103393"/>
              <a:gd name="connsiteY18" fmla="*/ 0 h 1959848"/>
              <a:gd name="connsiteX0" fmla="*/ 947503 w 2103393"/>
              <a:gd name="connsiteY0" fmla="*/ 0 h 1959848"/>
              <a:gd name="connsiteX1" fmla="*/ 947503 w 2103393"/>
              <a:gd name="connsiteY1" fmla="*/ 0 h 1959848"/>
              <a:gd name="connsiteX2" fmla="*/ 1183115 w 2103393"/>
              <a:gd name="connsiteY2" fmla="*/ 5610 h 1959848"/>
              <a:gd name="connsiteX3" fmla="*/ 1177505 w 2103393"/>
              <a:gd name="connsiteY3" fmla="*/ 493664 h 1959848"/>
              <a:gd name="connsiteX4" fmla="*/ 1312141 w 2103393"/>
              <a:gd name="connsiteY4" fmla="*/ 572201 h 1959848"/>
              <a:gd name="connsiteX5" fmla="*/ 1508484 w 2103393"/>
              <a:gd name="connsiteY5" fmla="*/ 375858 h 1959848"/>
              <a:gd name="connsiteX6" fmla="*/ 2058246 w 2103393"/>
              <a:gd name="connsiteY6" fmla="*/ 1924167 h 1959848"/>
              <a:gd name="connsiteX7" fmla="*/ 1211163 w 2103393"/>
              <a:gd name="connsiteY7" fmla="*/ 1486600 h 1959848"/>
              <a:gd name="connsiteX8" fmla="*/ 1205554 w 2103393"/>
              <a:gd name="connsiteY8" fmla="*/ 1200502 h 1959848"/>
              <a:gd name="connsiteX9" fmla="*/ 1244823 w 2103393"/>
              <a:gd name="connsiteY9" fmla="*/ 757325 h 1959848"/>
              <a:gd name="connsiteX10" fmla="*/ 1076528 w 2103393"/>
              <a:gd name="connsiteY10" fmla="*/ 611470 h 1959848"/>
              <a:gd name="connsiteX11" fmla="*/ 885795 w 2103393"/>
              <a:gd name="connsiteY11" fmla="*/ 751715 h 1959848"/>
              <a:gd name="connsiteX12" fmla="*/ 919453 w 2103393"/>
              <a:gd name="connsiteY12" fmla="*/ 1189281 h 1959848"/>
              <a:gd name="connsiteX13" fmla="*/ 891405 w 2103393"/>
              <a:gd name="connsiteY13" fmla="*/ 1509040 h 1959848"/>
              <a:gd name="connsiteX14" fmla="*/ 89201 w 2103393"/>
              <a:gd name="connsiteY14" fmla="*/ 1952216 h 1959848"/>
              <a:gd name="connsiteX15" fmla="*/ 577255 w 2103393"/>
              <a:gd name="connsiteY15" fmla="*/ 375858 h 1959848"/>
              <a:gd name="connsiteX16" fmla="*/ 807257 w 2103393"/>
              <a:gd name="connsiteY16" fmla="*/ 611470 h 1959848"/>
              <a:gd name="connsiteX17" fmla="*/ 969942 w 2103393"/>
              <a:gd name="connsiteY17" fmla="*/ 499274 h 1959848"/>
              <a:gd name="connsiteX18" fmla="*/ 947503 w 2103393"/>
              <a:gd name="connsiteY18" fmla="*/ 0 h 1959848"/>
              <a:gd name="connsiteX0" fmla="*/ 947503 w 2103393"/>
              <a:gd name="connsiteY0" fmla="*/ 0 h 1959848"/>
              <a:gd name="connsiteX1" fmla="*/ 947503 w 2103393"/>
              <a:gd name="connsiteY1" fmla="*/ 0 h 1959848"/>
              <a:gd name="connsiteX2" fmla="*/ 1183115 w 2103393"/>
              <a:gd name="connsiteY2" fmla="*/ 5610 h 1959848"/>
              <a:gd name="connsiteX3" fmla="*/ 1177505 w 2103393"/>
              <a:gd name="connsiteY3" fmla="*/ 493664 h 1959848"/>
              <a:gd name="connsiteX4" fmla="*/ 1312141 w 2103393"/>
              <a:gd name="connsiteY4" fmla="*/ 572201 h 1959848"/>
              <a:gd name="connsiteX5" fmla="*/ 1508484 w 2103393"/>
              <a:gd name="connsiteY5" fmla="*/ 375858 h 1959848"/>
              <a:gd name="connsiteX6" fmla="*/ 2058246 w 2103393"/>
              <a:gd name="connsiteY6" fmla="*/ 1924167 h 1959848"/>
              <a:gd name="connsiteX7" fmla="*/ 1211163 w 2103393"/>
              <a:gd name="connsiteY7" fmla="*/ 1486600 h 1959848"/>
              <a:gd name="connsiteX8" fmla="*/ 1205554 w 2103393"/>
              <a:gd name="connsiteY8" fmla="*/ 1200502 h 1959848"/>
              <a:gd name="connsiteX9" fmla="*/ 1244823 w 2103393"/>
              <a:gd name="connsiteY9" fmla="*/ 757325 h 1959848"/>
              <a:gd name="connsiteX10" fmla="*/ 1076528 w 2103393"/>
              <a:gd name="connsiteY10" fmla="*/ 611470 h 1959848"/>
              <a:gd name="connsiteX11" fmla="*/ 885795 w 2103393"/>
              <a:gd name="connsiteY11" fmla="*/ 751715 h 1959848"/>
              <a:gd name="connsiteX12" fmla="*/ 919453 w 2103393"/>
              <a:gd name="connsiteY12" fmla="*/ 1189281 h 1959848"/>
              <a:gd name="connsiteX13" fmla="*/ 891405 w 2103393"/>
              <a:gd name="connsiteY13" fmla="*/ 1509040 h 1959848"/>
              <a:gd name="connsiteX14" fmla="*/ 89201 w 2103393"/>
              <a:gd name="connsiteY14" fmla="*/ 1952216 h 1959848"/>
              <a:gd name="connsiteX15" fmla="*/ 577255 w 2103393"/>
              <a:gd name="connsiteY15" fmla="*/ 375858 h 1959848"/>
              <a:gd name="connsiteX16" fmla="*/ 807257 w 2103393"/>
              <a:gd name="connsiteY16" fmla="*/ 611470 h 1959848"/>
              <a:gd name="connsiteX17" fmla="*/ 969942 w 2103393"/>
              <a:gd name="connsiteY17" fmla="*/ 499274 h 1959848"/>
              <a:gd name="connsiteX18" fmla="*/ 947503 w 2103393"/>
              <a:gd name="connsiteY18" fmla="*/ 0 h 1959848"/>
              <a:gd name="connsiteX0" fmla="*/ 947503 w 2103393"/>
              <a:gd name="connsiteY0" fmla="*/ 0 h 1959848"/>
              <a:gd name="connsiteX1" fmla="*/ 947503 w 2103393"/>
              <a:gd name="connsiteY1" fmla="*/ 0 h 1959848"/>
              <a:gd name="connsiteX2" fmla="*/ 1183115 w 2103393"/>
              <a:gd name="connsiteY2" fmla="*/ 5610 h 1959848"/>
              <a:gd name="connsiteX3" fmla="*/ 1177505 w 2103393"/>
              <a:gd name="connsiteY3" fmla="*/ 493664 h 1959848"/>
              <a:gd name="connsiteX4" fmla="*/ 1312141 w 2103393"/>
              <a:gd name="connsiteY4" fmla="*/ 572201 h 1959848"/>
              <a:gd name="connsiteX5" fmla="*/ 1508484 w 2103393"/>
              <a:gd name="connsiteY5" fmla="*/ 375858 h 1959848"/>
              <a:gd name="connsiteX6" fmla="*/ 2058246 w 2103393"/>
              <a:gd name="connsiteY6" fmla="*/ 1924167 h 1959848"/>
              <a:gd name="connsiteX7" fmla="*/ 1211163 w 2103393"/>
              <a:gd name="connsiteY7" fmla="*/ 1486600 h 1959848"/>
              <a:gd name="connsiteX8" fmla="*/ 1205554 w 2103393"/>
              <a:gd name="connsiteY8" fmla="*/ 1200502 h 1959848"/>
              <a:gd name="connsiteX9" fmla="*/ 1244823 w 2103393"/>
              <a:gd name="connsiteY9" fmla="*/ 757325 h 1959848"/>
              <a:gd name="connsiteX10" fmla="*/ 1076528 w 2103393"/>
              <a:gd name="connsiteY10" fmla="*/ 611470 h 1959848"/>
              <a:gd name="connsiteX11" fmla="*/ 885795 w 2103393"/>
              <a:gd name="connsiteY11" fmla="*/ 751715 h 1959848"/>
              <a:gd name="connsiteX12" fmla="*/ 919453 w 2103393"/>
              <a:gd name="connsiteY12" fmla="*/ 1189281 h 1959848"/>
              <a:gd name="connsiteX13" fmla="*/ 891405 w 2103393"/>
              <a:gd name="connsiteY13" fmla="*/ 1509040 h 1959848"/>
              <a:gd name="connsiteX14" fmla="*/ 89201 w 2103393"/>
              <a:gd name="connsiteY14" fmla="*/ 1952216 h 1959848"/>
              <a:gd name="connsiteX15" fmla="*/ 577255 w 2103393"/>
              <a:gd name="connsiteY15" fmla="*/ 375858 h 1959848"/>
              <a:gd name="connsiteX16" fmla="*/ 807257 w 2103393"/>
              <a:gd name="connsiteY16" fmla="*/ 611470 h 1959848"/>
              <a:gd name="connsiteX17" fmla="*/ 969942 w 2103393"/>
              <a:gd name="connsiteY17" fmla="*/ 499274 h 1959848"/>
              <a:gd name="connsiteX18" fmla="*/ 947503 w 2103393"/>
              <a:gd name="connsiteY18" fmla="*/ 0 h 1959848"/>
              <a:gd name="connsiteX0" fmla="*/ 947503 w 2103393"/>
              <a:gd name="connsiteY0" fmla="*/ 0 h 1959848"/>
              <a:gd name="connsiteX1" fmla="*/ 947503 w 2103393"/>
              <a:gd name="connsiteY1" fmla="*/ 0 h 1959848"/>
              <a:gd name="connsiteX2" fmla="*/ 1183115 w 2103393"/>
              <a:gd name="connsiteY2" fmla="*/ 5610 h 1959848"/>
              <a:gd name="connsiteX3" fmla="*/ 1177505 w 2103393"/>
              <a:gd name="connsiteY3" fmla="*/ 493664 h 1959848"/>
              <a:gd name="connsiteX4" fmla="*/ 1312141 w 2103393"/>
              <a:gd name="connsiteY4" fmla="*/ 572201 h 1959848"/>
              <a:gd name="connsiteX5" fmla="*/ 1508484 w 2103393"/>
              <a:gd name="connsiteY5" fmla="*/ 375858 h 1959848"/>
              <a:gd name="connsiteX6" fmla="*/ 2058246 w 2103393"/>
              <a:gd name="connsiteY6" fmla="*/ 1924167 h 1959848"/>
              <a:gd name="connsiteX7" fmla="*/ 1211163 w 2103393"/>
              <a:gd name="connsiteY7" fmla="*/ 1486600 h 1959848"/>
              <a:gd name="connsiteX8" fmla="*/ 1205554 w 2103393"/>
              <a:gd name="connsiteY8" fmla="*/ 1200502 h 1959848"/>
              <a:gd name="connsiteX9" fmla="*/ 1244823 w 2103393"/>
              <a:gd name="connsiteY9" fmla="*/ 757325 h 1959848"/>
              <a:gd name="connsiteX10" fmla="*/ 1076528 w 2103393"/>
              <a:gd name="connsiteY10" fmla="*/ 611470 h 1959848"/>
              <a:gd name="connsiteX11" fmla="*/ 885795 w 2103393"/>
              <a:gd name="connsiteY11" fmla="*/ 751715 h 1959848"/>
              <a:gd name="connsiteX12" fmla="*/ 919453 w 2103393"/>
              <a:gd name="connsiteY12" fmla="*/ 1189281 h 1959848"/>
              <a:gd name="connsiteX13" fmla="*/ 891405 w 2103393"/>
              <a:gd name="connsiteY13" fmla="*/ 1509040 h 1959848"/>
              <a:gd name="connsiteX14" fmla="*/ 89201 w 2103393"/>
              <a:gd name="connsiteY14" fmla="*/ 1952216 h 1959848"/>
              <a:gd name="connsiteX15" fmla="*/ 577255 w 2103393"/>
              <a:gd name="connsiteY15" fmla="*/ 375858 h 1959848"/>
              <a:gd name="connsiteX16" fmla="*/ 807257 w 2103393"/>
              <a:gd name="connsiteY16" fmla="*/ 611470 h 1959848"/>
              <a:gd name="connsiteX17" fmla="*/ 969942 w 2103393"/>
              <a:gd name="connsiteY17" fmla="*/ 499274 h 1959848"/>
              <a:gd name="connsiteX18" fmla="*/ 947503 w 2103393"/>
              <a:gd name="connsiteY18" fmla="*/ 0 h 1959848"/>
              <a:gd name="connsiteX0" fmla="*/ 947503 w 2103393"/>
              <a:gd name="connsiteY0" fmla="*/ 0 h 1961617"/>
              <a:gd name="connsiteX1" fmla="*/ 947503 w 2103393"/>
              <a:gd name="connsiteY1" fmla="*/ 0 h 1961617"/>
              <a:gd name="connsiteX2" fmla="*/ 1183115 w 2103393"/>
              <a:gd name="connsiteY2" fmla="*/ 5610 h 1961617"/>
              <a:gd name="connsiteX3" fmla="*/ 1177505 w 2103393"/>
              <a:gd name="connsiteY3" fmla="*/ 493664 h 1961617"/>
              <a:gd name="connsiteX4" fmla="*/ 1312141 w 2103393"/>
              <a:gd name="connsiteY4" fmla="*/ 572201 h 1961617"/>
              <a:gd name="connsiteX5" fmla="*/ 1508484 w 2103393"/>
              <a:gd name="connsiteY5" fmla="*/ 375858 h 1961617"/>
              <a:gd name="connsiteX6" fmla="*/ 2058246 w 2103393"/>
              <a:gd name="connsiteY6" fmla="*/ 1924167 h 1961617"/>
              <a:gd name="connsiteX7" fmla="*/ 1244822 w 2103393"/>
              <a:gd name="connsiteY7" fmla="*/ 1514649 h 1961617"/>
              <a:gd name="connsiteX8" fmla="*/ 1205554 w 2103393"/>
              <a:gd name="connsiteY8" fmla="*/ 1200502 h 1961617"/>
              <a:gd name="connsiteX9" fmla="*/ 1244823 w 2103393"/>
              <a:gd name="connsiteY9" fmla="*/ 757325 h 1961617"/>
              <a:gd name="connsiteX10" fmla="*/ 1076528 w 2103393"/>
              <a:gd name="connsiteY10" fmla="*/ 611470 h 1961617"/>
              <a:gd name="connsiteX11" fmla="*/ 885795 w 2103393"/>
              <a:gd name="connsiteY11" fmla="*/ 751715 h 1961617"/>
              <a:gd name="connsiteX12" fmla="*/ 919453 w 2103393"/>
              <a:gd name="connsiteY12" fmla="*/ 1189281 h 1961617"/>
              <a:gd name="connsiteX13" fmla="*/ 891405 w 2103393"/>
              <a:gd name="connsiteY13" fmla="*/ 1509040 h 1961617"/>
              <a:gd name="connsiteX14" fmla="*/ 89201 w 2103393"/>
              <a:gd name="connsiteY14" fmla="*/ 1952216 h 1961617"/>
              <a:gd name="connsiteX15" fmla="*/ 577255 w 2103393"/>
              <a:gd name="connsiteY15" fmla="*/ 375858 h 1961617"/>
              <a:gd name="connsiteX16" fmla="*/ 807257 w 2103393"/>
              <a:gd name="connsiteY16" fmla="*/ 611470 h 1961617"/>
              <a:gd name="connsiteX17" fmla="*/ 969942 w 2103393"/>
              <a:gd name="connsiteY17" fmla="*/ 499274 h 1961617"/>
              <a:gd name="connsiteX18" fmla="*/ 947503 w 2103393"/>
              <a:gd name="connsiteY18" fmla="*/ 0 h 1961617"/>
              <a:gd name="connsiteX0" fmla="*/ 947503 w 2103393"/>
              <a:gd name="connsiteY0" fmla="*/ 0 h 1961617"/>
              <a:gd name="connsiteX1" fmla="*/ 947503 w 2103393"/>
              <a:gd name="connsiteY1" fmla="*/ 0 h 1961617"/>
              <a:gd name="connsiteX2" fmla="*/ 1183115 w 2103393"/>
              <a:gd name="connsiteY2" fmla="*/ 5610 h 1961617"/>
              <a:gd name="connsiteX3" fmla="*/ 1177505 w 2103393"/>
              <a:gd name="connsiteY3" fmla="*/ 493664 h 1961617"/>
              <a:gd name="connsiteX4" fmla="*/ 1312141 w 2103393"/>
              <a:gd name="connsiteY4" fmla="*/ 572201 h 1961617"/>
              <a:gd name="connsiteX5" fmla="*/ 1508484 w 2103393"/>
              <a:gd name="connsiteY5" fmla="*/ 375858 h 1961617"/>
              <a:gd name="connsiteX6" fmla="*/ 2058246 w 2103393"/>
              <a:gd name="connsiteY6" fmla="*/ 1924167 h 1961617"/>
              <a:gd name="connsiteX7" fmla="*/ 1244822 w 2103393"/>
              <a:gd name="connsiteY7" fmla="*/ 1514649 h 1961617"/>
              <a:gd name="connsiteX8" fmla="*/ 1205554 w 2103393"/>
              <a:gd name="connsiteY8" fmla="*/ 1200502 h 1961617"/>
              <a:gd name="connsiteX9" fmla="*/ 1244823 w 2103393"/>
              <a:gd name="connsiteY9" fmla="*/ 757325 h 1961617"/>
              <a:gd name="connsiteX10" fmla="*/ 1076528 w 2103393"/>
              <a:gd name="connsiteY10" fmla="*/ 611470 h 1961617"/>
              <a:gd name="connsiteX11" fmla="*/ 885795 w 2103393"/>
              <a:gd name="connsiteY11" fmla="*/ 751715 h 1961617"/>
              <a:gd name="connsiteX12" fmla="*/ 919453 w 2103393"/>
              <a:gd name="connsiteY12" fmla="*/ 1189281 h 1961617"/>
              <a:gd name="connsiteX13" fmla="*/ 891405 w 2103393"/>
              <a:gd name="connsiteY13" fmla="*/ 1509040 h 1961617"/>
              <a:gd name="connsiteX14" fmla="*/ 89201 w 2103393"/>
              <a:gd name="connsiteY14" fmla="*/ 1952216 h 1961617"/>
              <a:gd name="connsiteX15" fmla="*/ 577255 w 2103393"/>
              <a:gd name="connsiteY15" fmla="*/ 375858 h 1961617"/>
              <a:gd name="connsiteX16" fmla="*/ 807257 w 2103393"/>
              <a:gd name="connsiteY16" fmla="*/ 611470 h 1961617"/>
              <a:gd name="connsiteX17" fmla="*/ 969942 w 2103393"/>
              <a:gd name="connsiteY17" fmla="*/ 499274 h 1961617"/>
              <a:gd name="connsiteX18" fmla="*/ 947503 w 2103393"/>
              <a:gd name="connsiteY18" fmla="*/ 0 h 1961617"/>
              <a:gd name="connsiteX0" fmla="*/ 947503 w 2103393"/>
              <a:gd name="connsiteY0" fmla="*/ 0 h 1963064"/>
              <a:gd name="connsiteX1" fmla="*/ 947503 w 2103393"/>
              <a:gd name="connsiteY1" fmla="*/ 0 h 1963064"/>
              <a:gd name="connsiteX2" fmla="*/ 1183115 w 2103393"/>
              <a:gd name="connsiteY2" fmla="*/ 5610 h 1963064"/>
              <a:gd name="connsiteX3" fmla="*/ 1177505 w 2103393"/>
              <a:gd name="connsiteY3" fmla="*/ 493664 h 1963064"/>
              <a:gd name="connsiteX4" fmla="*/ 1312141 w 2103393"/>
              <a:gd name="connsiteY4" fmla="*/ 572201 h 1963064"/>
              <a:gd name="connsiteX5" fmla="*/ 1508484 w 2103393"/>
              <a:gd name="connsiteY5" fmla="*/ 375858 h 1963064"/>
              <a:gd name="connsiteX6" fmla="*/ 2058246 w 2103393"/>
              <a:gd name="connsiteY6" fmla="*/ 1924167 h 1963064"/>
              <a:gd name="connsiteX7" fmla="*/ 1244822 w 2103393"/>
              <a:gd name="connsiteY7" fmla="*/ 1514649 h 1963064"/>
              <a:gd name="connsiteX8" fmla="*/ 1205554 w 2103393"/>
              <a:gd name="connsiteY8" fmla="*/ 1200502 h 1963064"/>
              <a:gd name="connsiteX9" fmla="*/ 1244823 w 2103393"/>
              <a:gd name="connsiteY9" fmla="*/ 757325 h 1963064"/>
              <a:gd name="connsiteX10" fmla="*/ 1076528 w 2103393"/>
              <a:gd name="connsiteY10" fmla="*/ 611470 h 1963064"/>
              <a:gd name="connsiteX11" fmla="*/ 885795 w 2103393"/>
              <a:gd name="connsiteY11" fmla="*/ 751715 h 1963064"/>
              <a:gd name="connsiteX12" fmla="*/ 919453 w 2103393"/>
              <a:gd name="connsiteY12" fmla="*/ 1189281 h 1963064"/>
              <a:gd name="connsiteX13" fmla="*/ 891405 w 2103393"/>
              <a:gd name="connsiteY13" fmla="*/ 1509040 h 1963064"/>
              <a:gd name="connsiteX14" fmla="*/ 89201 w 2103393"/>
              <a:gd name="connsiteY14" fmla="*/ 1952216 h 1963064"/>
              <a:gd name="connsiteX15" fmla="*/ 577255 w 2103393"/>
              <a:gd name="connsiteY15" fmla="*/ 375858 h 1963064"/>
              <a:gd name="connsiteX16" fmla="*/ 807257 w 2103393"/>
              <a:gd name="connsiteY16" fmla="*/ 611470 h 1963064"/>
              <a:gd name="connsiteX17" fmla="*/ 969942 w 2103393"/>
              <a:gd name="connsiteY17" fmla="*/ 499274 h 1963064"/>
              <a:gd name="connsiteX18" fmla="*/ 947503 w 2103393"/>
              <a:gd name="connsiteY18" fmla="*/ 0 h 1963064"/>
              <a:gd name="connsiteX0" fmla="*/ 947503 w 2103393"/>
              <a:gd name="connsiteY0" fmla="*/ 0 h 1964995"/>
              <a:gd name="connsiteX1" fmla="*/ 947503 w 2103393"/>
              <a:gd name="connsiteY1" fmla="*/ 0 h 1964995"/>
              <a:gd name="connsiteX2" fmla="*/ 1183115 w 2103393"/>
              <a:gd name="connsiteY2" fmla="*/ 5610 h 1964995"/>
              <a:gd name="connsiteX3" fmla="*/ 1177505 w 2103393"/>
              <a:gd name="connsiteY3" fmla="*/ 493664 h 1964995"/>
              <a:gd name="connsiteX4" fmla="*/ 1312141 w 2103393"/>
              <a:gd name="connsiteY4" fmla="*/ 572201 h 1964995"/>
              <a:gd name="connsiteX5" fmla="*/ 1508484 w 2103393"/>
              <a:gd name="connsiteY5" fmla="*/ 375858 h 1964995"/>
              <a:gd name="connsiteX6" fmla="*/ 2058246 w 2103393"/>
              <a:gd name="connsiteY6" fmla="*/ 1924167 h 1964995"/>
              <a:gd name="connsiteX7" fmla="*/ 1244822 w 2103393"/>
              <a:gd name="connsiteY7" fmla="*/ 1514649 h 1964995"/>
              <a:gd name="connsiteX8" fmla="*/ 1205554 w 2103393"/>
              <a:gd name="connsiteY8" fmla="*/ 1200502 h 1964995"/>
              <a:gd name="connsiteX9" fmla="*/ 1244823 w 2103393"/>
              <a:gd name="connsiteY9" fmla="*/ 757325 h 1964995"/>
              <a:gd name="connsiteX10" fmla="*/ 1076528 w 2103393"/>
              <a:gd name="connsiteY10" fmla="*/ 611470 h 1964995"/>
              <a:gd name="connsiteX11" fmla="*/ 885795 w 2103393"/>
              <a:gd name="connsiteY11" fmla="*/ 751715 h 1964995"/>
              <a:gd name="connsiteX12" fmla="*/ 919453 w 2103393"/>
              <a:gd name="connsiteY12" fmla="*/ 1189281 h 1964995"/>
              <a:gd name="connsiteX13" fmla="*/ 891405 w 2103393"/>
              <a:gd name="connsiteY13" fmla="*/ 1509040 h 1964995"/>
              <a:gd name="connsiteX14" fmla="*/ 89201 w 2103393"/>
              <a:gd name="connsiteY14" fmla="*/ 1952216 h 1964995"/>
              <a:gd name="connsiteX15" fmla="*/ 577255 w 2103393"/>
              <a:gd name="connsiteY15" fmla="*/ 375858 h 1964995"/>
              <a:gd name="connsiteX16" fmla="*/ 807257 w 2103393"/>
              <a:gd name="connsiteY16" fmla="*/ 611470 h 1964995"/>
              <a:gd name="connsiteX17" fmla="*/ 969942 w 2103393"/>
              <a:gd name="connsiteY17" fmla="*/ 499274 h 1964995"/>
              <a:gd name="connsiteX18" fmla="*/ 947503 w 2103393"/>
              <a:gd name="connsiteY18" fmla="*/ 0 h 1964995"/>
              <a:gd name="connsiteX0" fmla="*/ 947503 w 2103393"/>
              <a:gd name="connsiteY0" fmla="*/ 13781 h 1978776"/>
              <a:gd name="connsiteX1" fmla="*/ 947503 w 2103393"/>
              <a:gd name="connsiteY1" fmla="*/ 13781 h 1978776"/>
              <a:gd name="connsiteX2" fmla="*/ 1183115 w 2103393"/>
              <a:gd name="connsiteY2" fmla="*/ 19391 h 1978776"/>
              <a:gd name="connsiteX3" fmla="*/ 1177505 w 2103393"/>
              <a:gd name="connsiteY3" fmla="*/ 507445 h 1978776"/>
              <a:gd name="connsiteX4" fmla="*/ 1312141 w 2103393"/>
              <a:gd name="connsiteY4" fmla="*/ 585982 h 1978776"/>
              <a:gd name="connsiteX5" fmla="*/ 1508484 w 2103393"/>
              <a:gd name="connsiteY5" fmla="*/ 389639 h 1978776"/>
              <a:gd name="connsiteX6" fmla="*/ 2058246 w 2103393"/>
              <a:gd name="connsiteY6" fmla="*/ 1937948 h 1978776"/>
              <a:gd name="connsiteX7" fmla="*/ 1244822 w 2103393"/>
              <a:gd name="connsiteY7" fmla="*/ 1528430 h 1978776"/>
              <a:gd name="connsiteX8" fmla="*/ 1205554 w 2103393"/>
              <a:gd name="connsiteY8" fmla="*/ 1214283 h 1978776"/>
              <a:gd name="connsiteX9" fmla="*/ 1244823 w 2103393"/>
              <a:gd name="connsiteY9" fmla="*/ 771106 h 1978776"/>
              <a:gd name="connsiteX10" fmla="*/ 1076528 w 2103393"/>
              <a:gd name="connsiteY10" fmla="*/ 625251 h 1978776"/>
              <a:gd name="connsiteX11" fmla="*/ 885795 w 2103393"/>
              <a:gd name="connsiteY11" fmla="*/ 765496 h 1978776"/>
              <a:gd name="connsiteX12" fmla="*/ 919453 w 2103393"/>
              <a:gd name="connsiteY12" fmla="*/ 1203062 h 1978776"/>
              <a:gd name="connsiteX13" fmla="*/ 891405 w 2103393"/>
              <a:gd name="connsiteY13" fmla="*/ 1522821 h 1978776"/>
              <a:gd name="connsiteX14" fmla="*/ 89201 w 2103393"/>
              <a:gd name="connsiteY14" fmla="*/ 1965997 h 1978776"/>
              <a:gd name="connsiteX15" fmla="*/ 577255 w 2103393"/>
              <a:gd name="connsiteY15" fmla="*/ 389639 h 1978776"/>
              <a:gd name="connsiteX16" fmla="*/ 807257 w 2103393"/>
              <a:gd name="connsiteY16" fmla="*/ 625251 h 1978776"/>
              <a:gd name="connsiteX17" fmla="*/ 969942 w 2103393"/>
              <a:gd name="connsiteY17" fmla="*/ 513055 h 1978776"/>
              <a:gd name="connsiteX18" fmla="*/ 947503 w 2103393"/>
              <a:gd name="connsiteY18" fmla="*/ 13781 h 1978776"/>
              <a:gd name="connsiteX0" fmla="*/ 964333 w 2103393"/>
              <a:gd name="connsiteY0" fmla="*/ 55026 h 1980752"/>
              <a:gd name="connsiteX1" fmla="*/ 947503 w 2103393"/>
              <a:gd name="connsiteY1" fmla="*/ 15757 h 1980752"/>
              <a:gd name="connsiteX2" fmla="*/ 1183115 w 2103393"/>
              <a:gd name="connsiteY2" fmla="*/ 21367 h 1980752"/>
              <a:gd name="connsiteX3" fmla="*/ 1177505 w 2103393"/>
              <a:gd name="connsiteY3" fmla="*/ 509421 h 1980752"/>
              <a:gd name="connsiteX4" fmla="*/ 1312141 w 2103393"/>
              <a:gd name="connsiteY4" fmla="*/ 587958 h 1980752"/>
              <a:gd name="connsiteX5" fmla="*/ 1508484 w 2103393"/>
              <a:gd name="connsiteY5" fmla="*/ 391615 h 1980752"/>
              <a:gd name="connsiteX6" fmla="*/ 2058246 w 2103393"/>
              <a:gd name="connsiteY6" fmla="*/ 1939924 h 1980752"/>
              <a:gd name="connsiteX7" fmla="*/ 1244822 w 2103393"/>
              <a:gd name="connsiteY7" fmla="*/ 1530406 h 1980752"/>
              <a:gd name="connsiteX8" fmla="*/ 1205554 w 2103393"/>
              <a:gd name="connsiteY8" fmla="*/ 1216259 h 1980752"/>
              <a:gd name="connsiteX9" fmla="*/ 1244823 w 2103393"/>
              <a:gd name="connsiteY9" fmla="*/ 773082 h 1980752"/>
              <a:gd name="connsiteX10" fmla="*/ 1076528 w 2103393"/>
              <a:gd name="connsiteY10" fmla="*/ 627227 h 1980752"/>
              <a:gd name="connsiteX11" fmla="*/ 885795 w 2103393"/>
              <a:gd name="connsiteY11" fmla="*/ 767472 h 1980752"/>
              <a:gd name="connsiteX12" fmla="*/ 919453 w 2103393"/>
              <a:gd name="connsiteY12" fmla="*/ 1205038 h 1980752"/>
              <a:gd name="connsiteX13" fmla="*/ 891405 w 2103393"/>
              <a:gd name="connsiteY13" fmla="*/ 1524797 h 1980752"/>
              <a:gd name="connsiteX14" fmla="*/ 89201 w 2103393"/>
              <a:gd name="connsiteY14" fmla="*/ 1967973 h 1980752"/>
              <a:gd name="connsiteX15" fmla="*/ 577255 w 2103393"/>
              <a:gd name="connsiteY15" fmla="*/ 391615 h 1980752"/>
              <a:gd name="connsiteX16" fmla="*/ 807257 w 2103393"/>
              <a:gd name="connsiteY16" fmla="*/ 627227 h 1980752"/>
              <a:gd name="connsiteX17" fmla="*/ 969942 w 2103393"/>
              <a:gd name="connsiteY17" fmla="*/ 515031 h 1980752"/>
              <a:gd name="connsiteX18" fmla="*/ 964333 w 2103393"/>
              <a:gd name="connsiteY18" fmla="*/ 55026 h 1980752"/>
              <a:gd name="connsiteX0" fmla="*/ 913845 w 2103393"/>
              <a:gd name="connsiteY0" fmla="*/ 72662 h 1981559"/>
              <a:gd name="connsiteX1" fmla="*/ 947503 w 2103393"/>
              <a:gd name="connsiteY1" fmla="*/ 16564 h 1981559"/>
              <a:gd name="connsiteX2" fmla="*/ 1183115 w 2103393"/>
              <a:gd name="connsiteY2" fmla="*/ 22174 h 1981559"/>
              <a:gd name="connsiteX3" fmla="*/ 1177505 w 2103393"/>
              <a:gd name="connsiteY3" fmla="*/ 510228 h 1981559"/>
              <a:gd name="connsiteX4" fmla="*/ 1312141 w 2103393"/>
              <a:gd name="connsiteY4" fmla="*/ 588765 h 1981559"/>
              <a:gd name="connsiteX5" fmla="*/ 1508484 w 2103393"/>
              <a:gd name="connsiteY5" fmla="*/ 392422 h 1981559"/>
              <a:gd name="connsiteX6" fmla="*/ 2058246 w 2103393"/>
              <a:gd name="connsiteY6" fmla="*/ 1940731 h 1981559"/>
              <a:gd name="connsiteX7" fmla="*/ 1244822 w 2103393"/>
              <a:gd name="connsiteY7" fmla="*/ 1531213 h 1981559"/>
              <a:gd name="connsiteX8" fmla="*/ 1205554 w 2103393"/>
              <a:gd name="connsiteY8" fmla="*/ 1217066 h 1981559"/>
              <a:gd name="connsiteX9" fmla="*/ 1244823 w 2103393"/>
              <a:gd name="connsiteY9" fmla="*/ 773889 h 1981559"/>
              <a:gd name="connsiteX10" fmla="*/ 1076528 w 2103393"/>
              <a:gd name="connsiteY10" fmla="*/ 628034 h 1981559"/>
              <a:gd name="connsiteX11" fmla="*/ 885795 w 2103393"/>
              <a:gd name="connsiteY11" fmla="*/ 768279 h 1981559"/>
              <a:gd name="connsiteX12" fmla="*/ 919453 w 2103393"/>
              <a:gd name="connsiteY12" fmla="*/ 1205845 h 1981559"/>
              <a:gd name="connsiteX13" fmla="*/ 891405 w 2103393"/>
              <a:gd name="connsiteY13" fmla="*/ 1525604 h 1981559"/>
              <a:gd name="connsiteX14" fmla="*/ 89201 w 2103393"/>
              <a:gd name="connsiteY14" fmla="*/ 1968780 h 1981559"/>
              <a:gd name="connsiteX15" fmla="*/ 577255 w 2103393"/>
              <a:gd name="connsiteY15" fmla="*/ 392422 h 1981559"/>
              <a:gd name="connsiteX16" fmla="*/ 807257 w 2103393"/>
              <a:gd name="connsiteY16" fmla="*/ 628034 h 1981559"/>
              <a:gd name="connsiteX17" fmla="*/ 969942 w 2103393"/>
              <a:gd name="connsiteY17" fmla="*/ 515838 h 1981559"/>
              <a:gd name="connsiteX18" fmla="*/ 913845 w 2103393"/>
              <a:gd name="connsiteY18" fmla="*/ 72662 h 1981559"/>
              <a:gd name="connsiteX0" fmla="*/ 913845 w 2103393"/>
              <a:gd name="connsiteY0" fmla="*/ 103017 h 2011914"/>
              <a:gd name="connsiteX1" fmla="*/ 1003601 w 2103393"/>
              <a:gd name="connsiteY1" fmla="*/ 2040 h 2011914"/>
              <a:gd name="connsiteX2" fmla="*/ 1183115 w 2103393"/>
              <a:gd name="connsiteY2" fmla="*/ 52529 h 2011914"/>
              <a:gd name="connsiteX3" fmla="*/ 1177505 w 2103393"/>
              <a:gd name="connsiteY3" fmla="*/ 540583 h 2011914"/>
              <a:gd name="connsiteX4" fmla="*/ 1312141 w 2103393"/>
              <a:gd name="connsiteY4" fmla="*/ 619120 h 2011914"/>
              <a:gd name="connsiteX5" fmla="*/ 1508484 w 2103393"/>
              <a:gd name="connsiteY5" fmla="*/ 422777 h 2011914"/>
              <a:gd name="connsiteX6" fmla="*/ 2058246 w 2103393"/>
              <a:gd name="connsiteY6" fmla="*/ 1971086 h 2011914"/>
              <a:gd name="connsiteX7" fmla="*/ 1244822 w 2103393"/>
              <a:gd name="connsiteY7" fmla="*/ 1561568 h 2011914"/>
              <a:gd name="connsiteX8" fmla="*/ 1205554 w 2103393"/>
              <a:gd name="connsiteY8" fmla="*/ 1247421 h 2011914"/>
              <a:gd name="connsiteX9" fmla="*/ 1244823 w 2103393"/>
              <a:gd name="connsiteY9" fmla="*/ 804244 h 2011914"/>
              <a:gd name="connsiteX10" fmla="*/ 1076528 w 2103393"/>
              <a:gd name="connsiteY10" fmla="*/ 658389 h 2011914"/>
              <a:gd name="connsiteX11" fmla="*/ 885795 w 2103393"/>
              <a:gd name="connsiteY11" fmla="*/ 798634 h 2011914"/>
              <a:gd name="connsiteX12" fmla="*/ 919453 w 2103393"/>
              <a:gd name="connsiteY12" fmla="*/ 1236200 h 2011914"/>
              <a:gd name="connsiteX13" fmla="*/ 891405 w 2103393"/>
              <a:gd name="connsiteY13" fmla="*/ 1555959 h 2011914"/>
              <a:gd name="connsiteX14" fmla="*/ 89201 w 2103393"/>
              <a:gd name="connsiteY14" fmla="*/ 1999135 h 2011914"/>
              <a:gd name="connsiteX15" fmla="*/ 577255 w 2103393"/>
              <a:gd name="connsiteY15" fmla="*/ 422777 h 2011914"/>
              <a:gd name="connsiteX16" fmla="*/ 807257 w 2103393"/>
              <a:gd name="connsiteY16" fmla="*/ 658389 h 2011914"/>
              <a:gd name="connsiteX17" fmla="*/ 969942 w 2103393"/>
              <a:gd name="connsiteY17" fmla="*/ 546193 h 2011914"/>
              <a:gd name="connsiteX18" fmla="*/ 913845 w 2103393"/>
              <a:gd name="connsiteY18" fmla="*/ 103017 h 2011914"/>
              <a:gd name="connsiteX0" fmla="*/ 930675 w 2103393"/>
              <a:gd name="connsiteY0" fmla="*/ 67702 h 2010258"/>
              <a:gd name="connsiteX1" fmla="*/ 1003601 w 2103393"/>
              <a:gd name="connsiteY1" fmla="*/ 384 h 2010258"/>
              <a:gd name="connsiteX2" fmla="*/ 1183115 w 2103393"/>
              <a:gd name="connsiteY2" fmla="*/ 50873 h 2010258"/>
              <a:gd name="connsiteX3" fmla="*/ 1177505 w 2103393"/>
              <a:gd name="connsiteY3" fmla="*/ 538927 h 2010258"/>
              <a:gd name="connsiteX4" fmla="*/ 1312141 w 2103393"/>
              <a:gd name="connsiteY4" fmla="*/ 617464 h 2010258"/>
              <a:gd name="connsiteX5" fmla="*/ 1508484 w 2103393"/>
              <a:gd name="connsiteY5" fmla="*/ 421121 h 2010258"/>
              <a:gd name="connsiteX6" fmla="*/ 2058246 w 2103393"/>
              <a:gd name="connsiteY6" fmla="*/ 1969430 h 2010258"/>
              <a:gd name="connsiteX7" fmla="*/ 1244822 w 2103393"/>
              <a:gd name="connsiteY7" fmla="*/ 1559912 h 2010258"/>
              <a:gd name="connsiteX8" fmla="*/ 1205554 w 2103393"/>
              <a:gd name="connsiteY8" fmla="*/ 1245765 h 2010258"/>
              <a:gd name="connsiteX9" fmla="*/ 1244823 w 2103393"/>
              <a:gd name="connsiteY9" fmla="*/ 802588 h 2010258"/>
              <a:gd name="connsiteX10" fmla="*/ 1076528 w 2103393"/>
              <a:gd name="connsiteY10" fmla="*/ 656733 h 2010258"/>
              <a:gd name="connsiteX11" fmla="*/ 885795 w 2103393"/>
              <a:gd name="connsiteY11" fmla="*/ 796978 h 2010258"/>
              <a:gd name="connsiteX12" fmla="*/ 919453 w 2103393"/>
              <a:gd name="connsiteY12" fmla="*/ 1234544 h 2010258"/>
              <a:gd name="connsiteX13" fmla="*/ 891405 w 2103393"/>
              <a:gd name="connsiteY13" fmla="*/ 1554303 h 2010258"/>
              <a:gd name="connsiteX14" fmla="*/ 89201 w 2103393"/>
              <a:gd name="connsiteY14" fmla="*/ 1997479 h 2010258"/>
              <a:gd name="connsiteX15" fmla="*/ 577255 w 2103393"/>
              <a:gd name="connsiteY15" fmla="*/ 421121 h 2010258"/>
              <a:gd name="connsiteX16" fmla="*/ 807257 w 2103393"/>
              <a:gd name="connsiteY16" fmla="*/ 656733 h 2010258"/>
              <a:gd name="connsiteX17" fmla="*/ 969942 w 2103393"/>
              <a:gd name="connsiteY17" fmla="*/ 544537 h 2010258"/>
              <a:gd name="connsiteX18" fmla="*/ 930675 w 2103393"/>
              <a:gd name="connsiteY18" fmla="*/ 67702 h 2010258"/>
              <a:gd name="connsiteX0" fmla="*/ 930675 w 2103393"/>
              <a:gd name="connsiteY0" fmla="*/ 69239 h 2011795"/>
              <a:gd name="connsiteX1" fmla="*/ 1183115 w 2103393"/>
              <a:gd name="connsiteY1" fmla="*/ 52410 h 2011795"/>
              <a:gd name="connsiteX2" fmla="*/ 1177505 w 2103393"/>
              <a:gd name="connsiteY2" fmla="*/ 540464 h 2011795"/>
              <a:gd name="connsiteX3" fmla="*/ 1312141 w 2103393"/>
              <a:gd name="connsiteY3" fmla="*/ 619001 h 2011795"/>
              <a:gd name="connsiteX4" fmla="*/ 1508484 w 2103393"/>
              <a:gd name="connsiteY4" fmla="*/ 422658 h 2011795"/>
              <a:gd name="connsiteX5" fmla="*/ 2058246 w 2103393"/>
              <a:gd name="connsiteY5" fmla="*/ 1970967 h 2011795"/>
              <a:gd name="connsiteX6" fmla="*/ 1244822 w 2103393"/>
              <a:gd name="connsiteY6" fmla="*/ 1561449 h 2011795"/>
              <a:gd name="connsiteX7" fmla="*/ 1205554 w 2103393"/>
              <a:gd name="connsiteY7" fmla="*/ 1247302 h 2011795"/>
              <a:gd name="connsiteX8" fmla="*/ 1244823 w 2103393"/>
              <a:gd name="connsiteY8" fmla="*/ 804125 h 2011795"/>
              <a:gd name="connsiteX9" fmla="*/ 1076528 w 2103393"/>
              <a:gd name="connsiteY9" fmla="*/ 658270 h 2011795"/>
              <a:gd name="connsiteX10" fmla="*/ 885795 w 2103393"/>
              <a:gd name="connsiteY10" fmla="*/ 798515 h 2011795"/>
              <a:gd name="connsiteX11" fmla="*/ 919453 w 2103393"/>
              <a:gd name="connsiteY11" fmla="*/ 1236081 h 2011795"/>
              <a:gd name="connsiteX12" fmla="*/ 891405 w 2103393"/>
              <a:gd name="connsiteY12" fmla="*/ 1555840 h 2011795"/>
              <a:gd name="connsiteX13" fmla="*/ 89201 w 2103393"/>
              <a:gd name="connsiteY13" fmla="*/ 1999016 h 2011795"/>
              <a:gd name="connsiteX14" fmla="*/ 577255 w 2103393"/>
              <a:gd name="connsiteY14" fmla="*/ 422658 h 2011795"/>
              <a:gd name="connsiteX15" fmla="*/ 807257 w 2103393"/>
              <a:gd name="connsiteY15" fmla="*/ 658270 h 2011795"/>
              <a:gd name="connsiteX16" fmla="*/ 969942 w 2103393"/>
              <a:gd name="connsiteY16" fmla="*/ 546074 h 2011795"/>
              <a:gd name="connsiteX17" fmla="*/ 930675 w 2103393"/>
              <a:gd name="connsiteY17" fmla="*/ 69239 h 2011795"/>
              <a:gd name="connsiteX0" fmla="*/ 930675 w 2103393"/>
              <a:gd name="connsiteY0" fmla="*/ 63795 h 2006351"/>
              <a:gd name="connsiteX1" fmla="*/ 1183115 w 2103393"/>
              <a:gd name="connsiteY1" fmla="*/ 46966 h 2006351"/>
              <a:gd name="connsiteX2" fmla="*/ 1177505 w 2103393"/>
              <a:gd name="connsiteY2" fmla="*/ 535020 h 2006351"/>
              <a:gd name="connsiteX3" fmla="*/ 1312141 w 2103393"/>
              <a:gd name="connsiteY3" fmla="*/ 613557 h 2006351"/>
              <a:gd name="connsiteX4" fmla="*/ 1508484 w 2103393"/>
              <a:gd name="connsiteY4" fmla="*/ 417214 h 2006351"/>
              <a:gd name="connsiteX5" fmla="*/ 2058246 w 2103393"/>
              <a:gd name="connsiteY5" fmla="*/ 1965523 h 2006351"/>
              <a:gd name="connsiteX6" fmla="*/ 1244822 w 2103393"/>
              <a:gd name="connsiteY6" fmla="*/ 1556005 h 2006351"/>
              <a:gd name="connsiteX7" fmla="*/ 1205554 w 2103393"/>
              <a:gd name="connsiteY7" fmla="*/ 1241858 h 2006351"/>
              <a:gd name="connsiteX8" fmla="*/ 1244823 w 2103393"/>
              <a:gd name="connsiteY8" fmla="*/ 798681 h 2006351"/>
              <a:gd name="connsiteX9" fmla="*/ 1076528 w 2103393"/>
              <a:gd name="connsiteY9" fmla="*/ 652826 h 2006351"/>
              <a:gd name="connsiteX10" fmla="*/ 885795 w 2103393"/>
              <a:gd name="connsiteY10" fmla="*/ 793071 h 2006351"/>
              <a:gd name="connsiteX11" fmla="*/ 919453 w 2103393"/>
              <a:gd name="connsiteY11" fmla="*/ 1230637 h 2006351"/>
              <a:gd name="connsiteX12" fmla="*/ 891405 w 2103393"/>
              <a:gd name="connsiteY12" fmla="*/ 1550396 h 2006351"/>
              <a:gd name="connsiteX13" fmla="*/ 89201 w 2103393"/>
              <a:gd name="connsiteY13" fmla="*/ 1993572 h 2006351"/>
              <a:gd name="connsiteX14" fmla="*/ 577255 w 2103393"/>
              <a:gd name="connsiteY14" fmla="*/ 417214 h 2006351"/>
              <a:gd name="connsiteX15" fmla="*/ 807257 w 2103393"/>
              <a:gd name="connsiteY15" fmla="*/ 652826 h 2006351"/>
              <a:gd name="connsiteX16" fmla="*/ 969942 w 2103393"/>
              <a:gd name="connsiteY16" fmla="*/ 540630 h 2006351"/>
              <a:gd name="connsiteX17" fmla="*/ 930675 w 2103393"/>
              <a:gd name="connsiteY17" fmla="*/ 63795 h 2006351"/>
              <a:gd name="connsiteX0" fmla="*/ 930675 w 2103393"/>
              <a:gd name="connsiteY0" fmla="*/ 51191 h 2016186"/>
              <a:gd name="connsiteX1" fmla="*/ 1183115 w 2103393"/>
              <a:gd name="connsiteY1" fmla="*/ 56801 h 2016186"/>
              <a:gd name="connsiteX2" fmla="*/ 1177505 w 2103393"/>
              <a:gd name="connsiteY2" fmla="*/ 544855 h 2016186"/>
              <a:gd name="connsiteX3" fmla="*/ 1312141 w 2103393"/>
              <a:gd name="connsiteY3" fmla="*/ 623392 h 2016186"/>
              <a:gd name="connsiteX4" fmla="*/ 1508484 w 2103393"/>
              <a:gd name="connsiteY4" fmla="*/ 427049 h 2016186"/>
              <a:gd name="connsiteX5" fmla="*/ 2058246 w 2103393"/>
              <a:gd name="connsiteY5" fmla="*/ 1975358 h 2016186"/>
              <a:gd name="connsiteX6" fmla="*/ 1244822 w 2103393"/>
              <a:gd name="connsiteY6" fmla="*/ 1565840 h 2016186"/>
              <a:gd name="connsiteX7" fmla="*/ 1205554 w 2103393"/>
              <a:gd name="connsiteY7" fmla="*/ 1251693 h 2016186"/>
              <a:gd name="connsiteX8" fmla="*/ 1244823 w 2103393"/>
              <a:gd name="connsiteY8" fmla="*/ 808516 h 2016186"/>
              <a:gd name="connsiteX9" fmla="*/ 1076528 w 2103393"/>
              <a:gd name="connsiteY9" fmla="*/ 662661 h 2016186"/>
              <a:gd name="connsiteX10" fmla="*/ 885795 w 2103393"/>
              <a:gd name="connsiteY10" fmla="*/ 802906 h 2016186"/>
              <a:gd name="connsiteX11" fmla="*/ 919453 w 2103393"/>
              <a:gd name="connsiteY11" fmla="*/ 1240472 h 2016186"/>
              <a:gd name="connsiteX12" fmla="*/ 891405 w 2103393"/>
              <a:gd name="connsiteY12" fmla="*/ 1560231 h 2016186"/>
              <a:gd name="connsiteX13" fmla="*/ 89201 w 2103393"/>
              <a:gd name="connsiteY13" fmla="*/ 2003407 h 2016186"/>
              <a:gd name="connsiteX14" fmla="*/ 577255 w 2103393"/>
              <a:gd name="connsiteY14" fmla="*/ 427049 h 2016186"/>
              <a:gd name="connsiteX15" fmla="*/ 807257 w 2103393"/>
              <a:gd name="connsiteY15" fmla="*/ 662661 h 2016186"/>
              <a:gd name="connsiteX16" fmla="*/ 969942 w 2103393"/>
              <a:gd name="connsiteY16" fmla="*/ 550465 h 2016186"/>
              <a:gd name="connsiteX17" fmla="*/ 930675 w 2103393"/>
              <a:gd name="connsiteY17" fmla="*/ 51191 h 2016186"/>
              <a:gd name="connsiteX0" fmla="*/ 930675 w 2103393"/>
              <a:gd name="connsiteY0" fmla="*/ 47103 h 2012098"/>
              <a:gd name="connsiteX1" fmla="*/ 1183115 w 2103393"/>
              <a:gd name="connsiteY1" fmla="*/ 52713 h 2012098"/>
              <a:gd name="connsiteX2" fmla="*/ 1177505 w 2103393"/>
              <a:gd name="connsiteY2" fmla="*/ 540767 h 2012098"/>
              <a:gd name="connsiteX3" fmla="*/ 1312141 w 2103393"/>
              <a:gd name="connsiteY3" fmla="*/ 619304 h 2012098"/>
              <a:gd name="connsiteX4" fmla="*/ 1508484 w 2103393"/>
              <a:gd name="connsiteY4" fmla="*/ 422961 h 2012098"/>
              <a:gd name="connsiteX5" fmla="*/ 2058246 w 2103393"/>
              <a:gd name="connsiteY5" fmla="*/ 1971270 h 2012098"/>
              <a:gd name="connsiteX6" fmla="*/ 1244822 w 2103393"/>
              <a:gd name="connsiteY6" fmla="*/ 1561752 h 2012098"/>
              <a:gd name="connsiteX7" fmla="*/ 1205554 w 2103393"/>
              <a:gd name="connsiteY7" fmla="*/ 1247605 h 2012098"/>
              <a:gd name="connsiteX8" fmla="*/ 1244823 w 2103393"/>
              <a:gd name="connsiteY8" fmla="*/ 804428 h 2012098"/>
              <a:gd name="connsiteX9" fmla="*/ 1076528 w 2103393"/>
              <a:gd name="connsiteY9" fmla="*/ 658573 h 2012098"/>
              <a:gd name="connsiteX10" fmla="*/ 885795 w 2103393"/>
              <a:gd name="connsiteY10" fmla="*/ 798818 h 2012098"/>
              <a:gd name="connsiteX11" fmla="*/ 919453 w 2103393"/>
              <a:gd name="connsiteY11" fmla="*/ 1236384 h 2012098"/>
              <a:gd name="connsiteX12" fmla="*/ 891405 w 2103393"/>
              <a:gd name="connsiteY12" fmla="*/ 1556143 h 2012098"/>
              <a:gd name="connsiteX13" fmla="*/ 89201 w 2103393"/>
              <a:gd name="connsiteY13" fmla="*/ 1999319 h 2012098"/>
              <a:gd name="connsiteX14" fmla="*/ 577255 w 2103393"/>
              <a:gd name="connsiteY14" fmla="*/ 422961 h 2012098"/>
              <a:gd name="connsiteX15" fmla="*/ 807257 w 2103393"/>
              <a:gd name="connsiteY15" fmla="*/ 658573 h 2012098"/>
              <a:gd name="connsiteX16" fmla="*/ 969942 w 2103393"/>
              <a:gd name="connsiteY16" fmla="*/ 546377 h 2012098"/>
              <a:gd name="connsiteX17" fmla="*/ 930675 w 2103393"/>
              <a:gd name="connsiteY17" fmla="*/ 47103 h 2012098"/>
              <a:gd name="connsiteX0" fmla="*/ 930675 w 2103393"/>
              <a:gd name="connsiteY0" fmla="*/ 47103 h 2012098"/>
              <a:gd name="connsiteX1" fmla="*/ 1183115 w 2103393"/>
              <a:gd name="connsiteY1" fmla="*/ 52713 h 2012098"/>
              <a:gd name="connsiteX2" fmla="*/ 1177505 w 2103393"/>
              <a:gd name="connsiteY2" fmla="*/ 540767 h 2012098"/>
              <a:gd name="connsiteX3" fmla="*/ 1312141 w 2103393"/>
              <a:gd name="connsiteY3" fmla="*/ 619304 h 2012098"/>
              <a:gd name="connsiteX4" fmla="*/ 1508484 w 2103393"/>
              <a:gd name="connsiteY4" fmla="*/ 422961 h 2012098"/>
              <a:gd name="connsiteX5" fmla="*/ 2058246 w 2103393"/>
              <a:gd name="connsiteY5" fmla="*/ 1971270 h 2012098"/>
              <a:gd name="connsiteX6" fmla="*/ 1244822 w 2103393"/>
              <a:gd name="connsiteY6" fmla="*/ 1561752 h 2012098"/>
              <a:gd name="connsiteX7" fmla="*/ 1205554 w 2103393"/>
              <a:gd name="connsiteY7" fmla="*/ 1247605 h 2012098"/>
              <a:gd name="connsiteX8" fmla="*/ 1244823 w 2103393"/>
              <a:gd name="connsiteY8" fmla="*/ 804428 h 2012098"/>
              <a:gd name="connsiteX9" fmla="*/ 1076528 w 2103393"/>
              <a:gd name="connsiteY9" fmla="*/ 658573 h 2012098"/>
              <a:gd name="connsiteX10" fmla="*/ 885795 w 2103393"/>
              <a:gd name="connsiteY10" fmla="*/ 798818 h 2012098"/>
              <a:gd name="connsiteX11" fmla="*/ 919453 w 2103393"/>
              <a:gd name="connsiteY11" fmla="*/ 1236384 h 2012098"/>
              <a:gd name="connsiteX12" fmla="*/ 891405 w 2103393"/>
              <a:gd name="connsiteY12" fmla="*/ 1556143 h 2012098"/>
              <a:gd name="connsiteX13" fmla="*/ 89201 w 2103393"/>
              <a:gd name="connsiteY13" fmla="*/ 1999319 h 2012098"/>
              <a:gd name="connsiteX14" fmla="*/ 577255 w 2103393"/>
              <a:gd name="connsiteY14" fmla="*/ 422961 h 2012098"/>
              <a:gd name="connsiteX15" fmla="*/ 807257 w 2103393"/>
              <a:gd name="connsiteY15" fmla="*/ 658573 h 2012098"/>
              <a:gd name="connsiteX16" fmla="*/ 969942 w 2103393"/>
              <a:gd name="connsiteY16" fmla="*/ 546377 h 2012098"/>
              <a:gd name="connsiteX17" fmla="*/ 930675 w 2103393"/>
              <a:gd name="connsiteY17" fmla="*/ 47103 h 2012098"/>
              <a:gd name="connsiteX0" fmla="*/ 930675 w 2103393"/>
              <a:gd name="connsiteY0" fmla="*/ 24191 h 2051098"/>
              <a:gd name="connsiteX1" fmla="*/ 1183115 w 2103393"/>
              <a:gd name="connsiteY1" fmla="*/ 91713 h 2051098"/>
              <a:gd name="connsiteX2" fmla="*/ 1177505 w 2103393"/>
              <a:gd name="connsiteY2" fmla="*/ 579767 h 2051098"/>
              <a:gd name="connsiteX3" fmla="*/ 1312141 w 2103393"/>
              <a:gd name="connsiteY3" fmla="*/ 658304 h 2051098"/>
              <a:gd name="connsiteX4" fmla="*/ 1508484 w 2103393"/>
              <a:gd name="connsiteY4" fmla="*/ 461961 h 2051098"/>
              <a:gd name="connsiteX5" fmla="*/ 2058246 w 2103393"/>
              <a:gd name="connsiteY5" fmla="*/ 2010270 h 2051098"/>
              <a:gd name="connsiteX6" fmla="*/ 1244822 w 2103393"/>
              <a:gd name="connsiteY6" fmla="*/ 1600752 h 2051098"/>
              <a:gd name="connsiteX7" fmla="*/ 1205554 w 2103393"/>
              <a:gd name="connsiteY7" fmla="*/ 1286605 h 2051098"/>
              <a:gd name="connsiteX8" fmla="*/ 1244823 w 2103393"/>
              <a:gd name="connsiteY8" fmla="*/ 843428 h 2051098"/>
              <a:gd name="connsiteX9" fmla="*/ 1076528 w 2103393"/>
              <a:gd name="connsiteY9" fmla="*/ 697573 h 2051098"/>
              <a:gd name="connsiteX10" fmla="*/ 885795 w 2103393"/>
              <a:gd name="connsiteY10" fmla="*/ 837818 h 2051098"/>
              <a:gd name="connsiteX11" fmla="*/ 919453 w 2103393"/>
              <a:gd name="connsiteY11" fmla="*/ 1275384 h 2051098"/>
              <a:gd name="connsiteX12" fmla="*/ 891405 w 2103393"/>
              <a:gd name="connsiteY12" fmla="*/ 1595143 h 2051098"/>
              <a:gd name="connsiteX13" fmla="*/ 89201 w 2103393"/>
              <a:gd name="connsiteY13" fmla="*/ 2038319 h 2051098"/>
              <a:gd name="connsiteX14" fmla="*/ 577255 w 2103393"/>
              <a:gd name="connsiteY14" fmla="*/ 461961 h 2051098"/>
              <a:gd name="connsiteX15" fmla="*/ 807257 w 2103393"/>
              <a:gd name="connsiteY15" fmla="*/ 697573 h 2051098"/>
              <a:gd name="connsiteX16" fmla="*/ 969942 w 2103393"/>
              <a:gd name="connsiteY16" fmla="*/ 585377 h 2051098"/>
              <a:gd name="connsiteX17" fmla="*/ 930675 w 2103393"/>
              <a:gd name="connsiteY17" fmla="*/ 24191 h 2051098"/>
              <a:gd name="connsiteX0" fmla="*/ 930675 w 2103393"/>
              <a:gd name="connsiteY0" fmla="*/ 51153 h 2078060"/>
              <a:gd name="connsiteX1" fmla="*/ 1190398 w 2103393"/>
              <a:gd name="connsiteY1" fmla="*/ 49480 h 2078060"/>
              <a:gd name="connsiteX2" fmla="*/ 1177505 w 2103393"/>
              <a:gd name="connsiteY2" fmla="*/ 606729 h 2078060"/>
              <a:gd name="connsiteX3" fmla="*/ 1312141 w 2103393"/>
              <a:gd name="connsiteY3" fmla="*/ 685266 h 2078060"/>
              <a:gd name="connsiteX4" fmla="*/ 1508484 w 2103393"/>
              <a:gd name="connsiteY4" fmla="*/ 488923 h 2078060"/>
              <a:gd name="connsiteX5" fmla="*/ 2058246 w 2103393"/>
              <a:gd name="connsiteY5" fmla="*/ 2037232 h 2078060"/>
              <a:gd name="connsiteX6" fmla="*/ 1244822 w 2103393"/>
              <a:gd name="connsiteY6" fmla="*/ 1627714 h 2078060"/>
              <a:gd name="connsiteX7" fmla="*/ 1205554 w 2103393"/>
              <a:gd name="connsiteY7" fmla="*/ 1313567 h 2078060"/>
              <a:gd name="connsiteX8" fmla="*/ 1244823 w 2103393"/>
              <a:gd name="connsiteY8" fmla="*/ 870390 h 2078060"/>
              <a:gd name="connsiteX9" fmla="*/ 1076528 w 2103393"/>
              <a:gd name="connsiteY9" fmla="*/ 724535 h 2078060"/>
              <a:gd name="connsiteX10" fmla="*/ 885795 w 2103393"/>
              <a:gd name="connsiteY10" fmla="*/ 864780 h 2078060"/>
              <a:gd name="connsiteX11" fmla="*/ 919453 w 2103393"/>
              <a:gd name="connsiteY11" fmla="*/ 1302346 h 2078060"/>
              <a:gd name="connsiteX12" fmla="*/ 891405 w 2103393"/>
              <a:gd name="connsiteY12" fmla="*/ 1622105 h 2078060"/>
              <a:gd name="connsiteX13" fmla="*/ 89201 w 2103393"/>
              <a:gd name="connsiteY13" fmla="*/ 2065281 h 2078060"/>
              <a:gd name="connsiteX14" fmla="*/ 577255 w 2103393"/>
              <a:gd name="connsiteY14" fmla="*/ 488923 h 2078060"/>
              <a:gd name="connsiteX15" fmla="*/ 807257 w 2103393"/>
              <a:gd name="connsiteY15" fmla="*/ 724535 h 2078060"/>
              <a:gd name="connsiteX16" fmla="*/ 969942 w 2103393"/>
              <a:gd name="connsiteY16" fmla="*/ 612339 h 2078060"/>
              <a:gd name="connsiteX17" fmla="*/ 930675 w 2103393"/>
              <a:gd name="connsiteY17" fmla="*/ 51153 h 2078060"/>
              <a:gd name="connsiteX0" fmla="*/ 930675 w 2103393"/>
              <a:gd name="connsiteY0" fmla="*/ 57180 h 2084087"/>
              <a:gd name="connsiteX1" fmla="*/ 1190398 w 2103393"/>
              <a:gd name="connsiteY1" fmla="*/ 55507 h 2084087"/>
              <a:gd name="connsiteX2" fmla="*/ 1177505 w 2103393"/>
              <a:gd name="connsiteY2" fmla="*/ 612756 h 2084087"/>
              <a:gd name="connsiteX3" fmla="*/ 1312141 w 2103393"/>
              <a:gd name="connsiteY3" fmla="*/ 691293 h 2084087"/>
              <a:gd name="connsiteX4" fmla="*/ 1508484 w 2103393"/>
              <a:gd name="connsiteY4" fmla="*/ 494950 h 2084087"/>
              <a:gd name="connsiteX5" fmla="*/ 2058246 w 2103393"/>
              <a:gd name="connsiteY5" fmla="*/ 2043259 h 2084087"/>
              <a:gd name="connsiteX6" fmla="*/ 1244822 w 2103393"/>
              <a:gd name="connsiteY6" fmla="*/ 1633741 h 2084087"/>
              <a:gd name="connsiteX7" fmla="*/ 1205554 w 2103393"/>
              <a:gd name="connsiteY7" fmla="*/ 1319594 h 2084087"/>
              <a:gd name="connsiteX8" fmla="*/ 1244823 w 2103393"/>
              <a:gd name="connsiteY8" fmla="*/ 876417 h 2084087"/>
              <a:gd name="connsiteX9" fmla="*/ 1076528 w 2103393"/>
              <a:gd name="connsiteY9" fmla="*/ 730562 h 2084087"/>
              <a:gd name="connsiteX10" fmla="*/ 885795 w 2103393"/>
              <a:gd name="connsiteY10" fmla="*/ 870807 h 2084087"/>
              <a:gd name="connsiteX11" fmla="*/ 919453 w 2103393"/>
              <a:gd name="connsiteY11" fmla="*/ 1308373 h 2084087"/>
              <a:gd name="connsiteX12" fmla="*/ 891405 w 2103393"/>
              <a:gd name="connsiteY12" fmla="*/ 1628132 h 2084087"/>
              <a:gd name="connsiteX13" fmla="*/ 89201 w 2103393"/>
              <a:gd name="connsiteY13" fmla="*/ 2071308 h 2084087"/>
              <a:gd name="connsiteX14" fmla="*/ 577255 w 2103393"/>
              <a:gd name="connsiteY14" fmla="*/ 494950 h 2084087"/>
              <a:gd name="connsiteX15" fmla="*/ 807257 w 2103393"/>
              <a:gd name="connsiteY15" fmla="*/ 730562 h 2084087"/>
              <a:gd name="connsiteX16" fmla="*/ 969942 w 2103393"/>
              <a:gd name="connsiteY16" fmla="*/ 618366 h 2084087"/>
              <a:gd name="connsiteX17" fmla="*/ 930675 w 2103393"/>
              <a:gd name="connsiteY17" fmla="*/ 57180 h 2084087"/>
              <a:gd name="connsiteX0" fmla="*/ 930675 w 2103393"/>
              <a:gd name="connsiteY0" fmla="*/ 65797 h 2092704"/>
              <a:gd name="connsiteX1" fmla="*/ 1190398 w 2103393"/>
              <a:gd name="connsiteY1" fmla="*/ 64124 h 2092704"/>
              <a:gd name="connsiteX2" fmla="*/ 1177505 w 2103393"/>
              <a:gd name="connsiteY2" fmla="*/ 621373 h 2092704"/>
              <a:gd name="connsiteX3" fmla="*/ 1312141 w 2103393"/>
              <a:gd name="connsiteY3" fmla="*/ 699910 h 2092704"/>
              <a:gd name="connsiteX4" fmla="*/ 1508484 w 2103393"/>
              <a:gd name="connsiteY4" fmla="*/ 503567 h 2092704"/>
              <a:gd name="connsiteX5" fmla="*/ 2058246 w 2103393"/>
              <a:gd name="connsiteY5" fmla="*/ 2051876 h 2092704"/>
              <a:gd name="connsiteX6" fmla="*/ 1244822 w 2103393"/>
              <a:gd name="connsiteY6" fmla="*/ 1642358 h 2092704"/>
              <a:gd name="connsiteX7" fmla="*/ 1205554 w 2103393"/>
              <a:gd name="connsiteY7" fmla="*/ 1328211 h 2092704"/>
              <a:gd name="connsiteX8" fmla="*/ 1244823 w 2103393"/>
              <a:gd name="connsiteY8" fmla="*/ 885034 h 2092704"/>
              <a:gd name="connsiteX9" fmla="*/ 1076528 w 2103393"/>
              <a:gd name="connsiteY9" fmla="*/ 739179 h 2092704"/>
              <a:gd name="connsiteX10" fmla="*/ 885795 w 2103393"/>
              <a:gd name="connsiteY10" fmla="*/ 879424 h 2092704"/>
              <a:gd name="connsiteX11" fmla="*/ 919453 w 2103393"/>
              <a:gd name="connsiteY11" fmla="*/ 1316990 h 2092704"/>
              <a:gd name="connsiteX12" fmla="*/ 891405 w 2103393"/>
              <a:gd name="connsiteY12" fmla="*/ 1636749 h 2092704"/>
              <a:gd name="connsiteX13" fmla="*/ 89201 w 2103393"/>
              <a:gd name="connsiteY13" fmla="*/ 2079925 h 2092704"/>
              <a:gd name="connsiteX14" fmla="*/ 577255 w 2103393"/>
              <a:gd name="connsiteY14" fmla="*/ 503567 h 2092704"/>
              <a:gd name="connsiteX15" fmla="*/ 807257 w 2103393"/>
              <a:gd name="connsiteY15" fmla="*/ 739179 h 2092704"/>
              <a:gd name="connsiteX16" fmla="*/ 969942 w 2103393"/>
              <a:gd name="connsiteY16" fmla="*/ 626983 h 2092704"/>
              <a:gd name="connsiteX17" fmla="*/ 930675 w 2103393"/>
              <a:gd name="connsiteY17" fmla="*/ 65797 h 2092704"/>
              <a:gd name="connsiteX0" fmla="*/ 930675 w 2103393"/>
              <a:gd name="connsiteY0" fmla="*/ 65797 h 2092704"/>
              <a:gd name="connsiteX1" fmla="*/ 1190398 w 2103393"/>
              <a:gd name="connsiteY1" fmla="*/ 64124 h 2092704"/>
              <a:gd name="connsiteX2" fmla="*/ 1177505 w 2103393"/>
              <a:gd name="connsiteY2" fmla="*/ 621373 h 2092704"/>
              <a:gd name="connsiteX3" fmla="*/ 1312141 w 2103393"/>
              <a:gd name="connsiteY3" fmla="*/ 699910 h 2092704"/>
              <a:gd name="connsiteX4" fmla="*/ 1508484 w 2103393"/>
              <a:gd name="connsiteY4" fmla="*/ 503567 h 2092704"/>
              <a:gd name="connsiteX5" fmla="*/ 2058246 w 2103393"/>
              <a:gd name="connsiteY5" fmla="*/ 2051876 h 2092704"/>
              <a:gd name="connsiteX6" fmla="*/ 1244822 w 2103393"/>
              <a:gd name="connsiteY6" fmla="*/ 1642358 h 2092704"/>
              <a:gd name="connsiteX7" fmla="*/ 1205554 w 2103393"/>
              <a:gd name="connsiteY7" fmla="*/ 1328211 h 2092704"/>
              <a:gd name="connsiteX8" fmla="*/ 1244823 w 2103393"/>
              <a:gd name="connsiteY8" fmla="*/ 885034 h 2092704"/>
              <a:gd name="connsiteX9" fmla="*/ 1076528 w 2103393"/>
              <a:gd name="connsiteY9" fmla="*/ 739179 h 2092704"/>
              <a:gd name="connsiteX10" fmla="*/ 885795 w 2103393"/>
              <a:gd name="connsiteY10" fmla="*/ 879424 h 2092704"/>
              <a:gd name="connsiteX11" fmla="*/ 919453 w 2103393"/>
              <a:gd name="connsiteY11" fmla="*/ 1316990 h 2092704"/>
              <a:gd name="connsiteX12" fmla="*/ 891405 w 2103393"/>
              <a:gd name="connsiteY12" fmla="*/ 1636749 h 2092704"/>
              <a:gd name="connsiteX13" fmla="*/ 89201 w 2103393"/>
              <a:gd name="connsiteY13" fmla="*/ 2079925 h 2092704"/>
              <a:gd name="connsiteX14" fmla="*/ 577255 w 2103393"/>
              <a:gd name="connsiteY14" fmla="*/ 503567 h 2092704"/>
              <a:gd name="connsiteX15" fmla="*/ 807257 w 2103393"/>
              <a:gd name="connsiteY15" fmla="*/ 739179 h 2092704"/>
              <a:gd name="connsiteX16" fmla="*/ 969942 w 2103393"/>
              <a:gd name="connsiteY16" fmla="*/ 626983 h 2092704"/>
              <a:gd name="connsiteX17" fmla="*/ 930675 w 2103393"/>
              <a:gd name="connsiteY17" fmla="*/ 65797 h 2092704"/>
              <a:gd name="connsiteX0" fmla="*/ 930675 w 2103393"/>
              <a:gd name="connsiteY0" fmla="*/ 73853 h 2100760"/>
              <a:gd name="connsiteX1" fmla="*/ 1190398 w 2103393"/>
              <a:gd name="connsiteY1" fmla="*/ 72180 h 2100760"/>
              <a:gd name="connsiteX2" fmla="*/ 1177505 w 2103393"/>
              <a:gd name="connsiteY2" fmla="*/ 629429 h 2100760"/>
              <a:gd name="connsiteX3" fmla="*/ 1312141 w 2103393"/>
              <a:gd name="connsiteY3" fmla="*/ 707966 h 2100760"/>
              <a:gd name="connsiteX4" fmla="*/ 1508484 w 2103393"/>
              <a:gd name="connsiteY4" fmla="*/ 511623 h 2100760"/>
              <a:gd name="connsiteX5" fmla="*/ 2058246 w 2103393"/>
              <a:gd name="connsiteY5" fmla="*/ 2059932 h 2100760"/>
              <a:gd name="connsiteX6" fmla="*/ 1244822 w 2103393"/>
              <a:gd name="connsiteY6" fmla="*/ 1650414 h 2100760"/>
              <a:gd name="connsiteX7" fmla="*/ 1205554 w 2103393"/>
              <a:gd name="connsiteY7" fmla="*/ 1336267 h 2100760"/>
              <a:gd name="connsiteX8" fmla="*/ 1244823 w 2103393"/>
              <a:gd name="connsiteY8" fmla="*/ 893090 h 2100760"/>
              <a:gd name="connsiteX9" fmla="*/ 1076528 w 2103393"/>
              <a:gd name="connsiteY9" fmla="*/ 747235 h 2100760"/>
              <a:gd name="connsiteX10" fmla="*/ 885795 w 2103393"/>
              <a:gd name="connsiteY10" fmla="*/ 887480 h 2100760"/>
              <a:gd name="connsiteX11" fmla="*/ 919453 w 2103393"/>
              <a:gd name="connsiteY11" fmla="*/ 1325046 h 2100760"/>
              <a:gd name="connsiteX12" fmla="*/ 891405 w 2103393"/>
              <a:gd name="connsiteY12" fmla="*/ 1644805 h 2100760"/>
              <a:gd name="connsiteX13" fmla="*/ 89201 w 2103393"/>
              <a:gd name="connsiteY13" fmla="*/ 2087981 h 2100760"/>
              <a:gd name="connsiteX14" fmla="*/ 577255 w 2103393"/>
              <a:gd name="connsiteY14" fmla="*/ 511623 h 2100760"/>
              <a:gd name="connsiteX15" fmla="*/ 807257 w 2103393"/>
              <a:gd name="connsiteY15" fmla="*/ 747235 h 2100760"/>
              <a:gd name="connsiteX16" fmla="*/ 969942 w 2103393"/>
              <a:gd name="connsiteY16" fmla="*/ 635039 h 2100760"/>
              <a:gd name="connsiteX17" fmla="*/ 930675 w 2103393"/>
              <a:gd name="connsiteY17" fmla="*/ 73853 h 2100760"/>
              <a:gd name="connsiteX0" fmla="*/ 930675 w 2103393"/>
              <a:gd name="connsiteY0" fmla="*/ 77953 h 2104860"/>
              <a:gd name="connsiteX1" fmla="*/ 1190398 w 2103393"/>
              <a:gd name="connsiteY1" fmla="*/ 76280 h 2104860"/>
              <a:gd name="connsiteX2" fmla="*/ 1177505 w 2103393"/>
              <a:gd name="connsiteY2" fmla="*/ 633529 h 2104860"/>
              <a:gd name="connsiteX3" fmla="*/ 1312141 w 2103393"/>
              <a:gd name="connsiteY3" fmla="*/ 712066 h 2104860"/>
              <a:gd name="connsiteX4" fmla="*/ 1508484 w 2103393"/>
              <a:gd name="connsiteY4" fmla="*/ 515723 h 2104860"/>
              <a:gd name="connsiteX5" fmla="*/ 2058246 w 2103393"/>
              <a:gd name="connsiteY5" fmla="*/ 2064032 h 2104860"/>
              <a:gd name="connsiteX6" fmla="*/ 1244822 w 2103393"/>
              <a:gd name="connsiteY6" fmla="*/ 1654514 h 2104860"/>
              <a:gd name="connsiteX7" fmla="*/ 1205554 w 2103393"/>
              <a:gd name="connsiteY7" fmla="*/ 1340367 h 2104860"/>
              <a:gd name="connsiteX8" fmla="*/ 1244823 w 2103393"/>
              <a:gd name="connsiteY8" fmla="*/ 897190 h 2104860"/>
              <a:gd name="connsiteX9" fmla="*/ 1076528 w 2103393"/>
              <a:gd name="connsiteY9" fmla="*/ 751335 h 2104860"/>
              <a:gd name="connsiteX10" fmla="*/ 885795 w 2103393"/>
              <a:gd name="connsiteY10" fmla="*/ 891580 h 2104860"/>
              <a:gd name="connsiteX11" fmla="*/ 919453 w 2103393"/>
              <a:gd name="connsiteY11" fmla="*/ 1329146 h 2104860"/>
              <a:gd name="connsiteX12" fmla="*/ 891405 w 2103393"/>
              <a:gd name="connsiteY12" fmla="*/ 1648905 h 2104860"/>
              <a:gd name="connsiteX13" fmla="*/ 89201 w 2103393"/>
              <a:gd name="connsiteY13" fmla="*/ 2092081 h 2104860"/>
              <a:gd name="connsiteX14" fmla="*/ 577255 w 2103393"/>
              <a:gd name="connsiteY14" fmla="*/ 515723 h 2104860"/>
              <a:gd name="connsiteX15" fmla="*/ 807257 w 2103393"/>
              <a:gd name="connsiteY15" fmla="*/ 751335 h 2104860"/>
              <a:gd name="connsiteX16" fmla="*/ 969942 w 2103393"/>
              <a:gd name="connsiteY16" fmla="*/ 639139 h 2104860"/>
              <a:gd name="connsiteX17" fmla="*/ 930675 w 2103393"/>
              <a:gd name="connsiteY17" fmla="*/ 77953 h 2104860"/>
              <a:gd name="connsiteX0" fmla="*/ 930675 w 2103393"/>
              <a:gd name="connsiteY0" fmla="*/ 71187 h 2098094"/>
              <a:gd name="connsiteX1" fmla="*/ 1190398 w 2103393"/>
              <a:gd name="connsiteY1" fmla="*/ 69514 h 2098094"/>
              <a:gd name="connsiteX2" fmla="*/ 1177505 w 2103393"/>
              <a:gd name="connsiteY2" fmla="*/ 626763 h 2098094"/>
              <a:gd name="connsiteX3" fmla="*/ 1312141 w 2103393"/>
              <a:gd name="connsiteY3" fmla="*/ 705300 h 2098094"/>
              <a:gd name="connsiteX4" fmla="*/ 1508484 w 2103393"/>
              <a:gd name="connsiteY4" fmla="*/ 508957 h 2098094"/>
              <a:gd name="connsiteX5" fmla="*/ 2058246 w 2103393"/>
              <a:gd name="connsiteY5" fmla="*/ 2057266 h 2098094"/>
              <a:gd name="connsiteX6" fmla="*/ 1244822 w 2103393"/>
              <a:gd name="connsiteY6" fmla="*/ 1647748 h 2098094"/>
              <a:gd name="connsiteX7" fmla="*/ 1205554 w 2103393"/>
              <a:gd name="connsiteY7" fmla="*/ 1333601 h 2098094"/>
              <a:gd name="connsiteX8" fmla="*/ 1244823 w 2103393"/>
              <a:gd name="connsiteY8" fmla="*/ 890424 h 2098094"/>
              <a:gd name="connsiteX9" fmla="*/ 1076528 w 2103393"/>
              <a:gd name="connsiteY9" fmla="*/ 744569 h 2098094"/>
              <a:gd name="connsiteX10" fmla="*/ 885795 w 2103393"/>
              <a:gd name="connsiteY10" fmla="*/ 884814 h 2098094"/>
              <a:gd name="connsiteX11" fmla="*/ 919453 w 2103393"/>
              <a:gd name="connsiteY11" fmla="*/ 1322380 h 2098094"/>
              <a:gd name="connsiteX12" fmla="*/ 891405 w 2103393"/>
              <a:gd name="connsiteY12" fmla="*/ 1642139 h 2098094"/>
              <a:gd name="connsiteX13" fmla="*/ 89201 w 2103393"/>
              <a:gd name="connsiteY13" fmla="*/ 2085315 h 2098094"/>
              <a:gd name="connsiteX14" fmla="*/ 577255 w 2103393"/>
              <a:gd name="connsiteY14" fmla="*/ 508957 h 2098094"/>
              <a:gd name="connsiteX15" fmla="*/ 807257 w 2103393"/>
              <a:gd name="connsiteY15" fmla="*/ 744569 h 2098094"/>
              <a:gd name="connsiteX16" fmla="*/ 969942 w 2103393"/>
              <a:gd name="connsiteY16" fmla="*/ 632373 h 2098094"/>
              <a:gd name="connsiteX17" fmla="*/ 930675 w 2103393"/>
              <a:gd name="connsiteY17" fmla="*/ 71187 h 2098094"/>
              <a:gd name="connsiteX0" fmla="*/ 930675 w 2103393"/>
              <a:gd name="connsiteY0" fmla="*/ 75207 h 2102114"/>
              <a:gd name="connsiteX1" fmla="*/ 1190398 w 2103393"/>
              <a:gd name="connsiteY1" fmla="*/ 73534 h 2102114"/>
              <a:gd name="connsiteX2" fmla="*/ 1177505 w 2103393"/>
              <a:gd name="connsiteY2" fmla="*/ 630783 h 2102114"/>
              <a:gd name="connsiteX3" fmla="*/ 1312141 w 2103393"/>
              <a:gd name="connsiteY3" fmla="*/ 709320 h 2102114"/>
              <a:gd name="connsiteX4" fmla="*/ 1508484 w 2103393"/>
              <a:gd name="connsiteY4" fmla="*/ 512977 h 2102114"/>
              <a:gd name="connsiteX5" fmla="*/ 2058246 w 2103393"/>
              <a:gd name="connsiteY5" fmla="*/ 2061286 h 2102114"/>
              <a:gd name="connsiteX6" fmla="*/ 1244822 w 2103393"/>
              <a:gd name="connsiteY6" fmla="*/ 1651768 h 2102114"/>
              <a:gd name="connsiteX7" fmla="*/ 1205554 w 2103393"/>
              <a:gd name="connsiteY7" fmla="*/ 1337621 h 2102114"/>
              <a:gd name="connsiteX8" fmla="*/ 1244823 w 2103393"/>
              <a:gd name="connsiteY8" fmla="*/ 894444 h 2102114"/>
              <a:gd name="connsiteX9" fmla="*/ 1076528 w 2103393"/>
              <a:gd name="connsiteY9" fmla="*/ 748589 h 2102114"/>
              <a:gd name="connsiteX10" fmla="*/ 885795 w 2103393"/>
              <a:gd name="connsiteY10" fmla="*/ 888834 h 2102114"/>
              <a:gd name="connsiteX11" fmla="*/ 919453 w 2103393"/>
              <a:gd name="connsiteY11" fmla="*/ 1326400 h 2102114"/>
              <a:gd name="connsiteX12" fmla="*/ 891405 w 2103393"/>
              <a:gd name="connsiteY12" fmla="*/ 1646159 h 2102114"/>
              <a:gd name="connsiteX13" fmla="*/ 89201 w 2103393"/>
              <a:gd name="connsiteY13" fmla="*/ 2089335 h 2102114"/>
              <a:gd name="connsiteX14" fmla="*/ 577255 w 2103393"/>
              <a:gd name="connsiteY14" fmla="*/ 512977 h 2102114"/>
              <a:gd name="connsiteX15" fmla="*/ 807257 w 2103393"/>
              <a:gd name="connsiteY15" fmla="*/ 748589 h 2102114"/>
              <a:gd name="connsiteX16" fmla="*/ 969942 w 2103393"/>
              <a:gd name="connsiteY16" fmla="*/ 636393 h 2102114"/>
              <a:gd name="connsiteX17" fmla="*/ 930675 w 2103393"/>
              <a:gd name="connsiteY17" fmla="*/ 75207 h 210211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</a:cxnLst>
            <a:rect l="l" t="t" r="r" b="b"/>
            <a:pathLst>
              <a:path w="2103393" h="2102114">
                <a:moveTo>
                  <a:pt x="930675" y="75207"/>
                </a:moveTo>
                <a:cubicBezTo>
                  <a:pt x="914336" y="-26367"/>
                  <a:pt x="1202803" y="-23213"/>
                  <a:pt x="1190398" y="73534"/>
                </a:cubicBezTo>
                <a:lnTo>
                  <a:pt x="1177505" y="630783"/>
                </a:lnTo>
                <a:lnTo>
                  <a:pt x="1312141" y="709320"/>
                </a:lnTo>
                <a:cubicBezTo>
                  <a:pt x="1349539" y="621433"/>
                  <a:pt x="1403768" y="466228"/>
                  <a:pt x="1508484" y="512977"/>
                </a:cubicBezTo>
                <a:cubicBezTo>
                  <a:pt x="1961009" y="692492"/>
                  <a:pt x="2211581" y="1696648"/>
                  <a:pt x="2058246" y="2061286"/>
                </a:cubicBezTo>
                <a:cubicBezTo>
                  <a:pt x="1912391" y="2233320"/>
                  <a:pt x="1542142" y="1816322"/>
                  <a:pt x="1244822" y="1651768"/>
                </a:cubicBezTo>
                <a:cubicBezTo>
                  <a:pt x="1113927" y="1590061"/>
                  <a:pt x="1184984" y="1466646"/>
                  <a:pt x="1205554" y="1337621"/>
                </a:cubicBezTo>
                <a:cubicBezTo>
                  <a:pt x="1233603" y="1238514"/>
                  <a:pt x="1127017" y="1161846"/>
                  <a:pt x="1244823" y="894444"/>
                </a:cubicBezTo>
                <a:cubicBezTo>
                  <a:pt x="1188725" y="845826"/>
                  <a:pt x="1155065" y="802817"/>
                  <a:pt x="1076528" y="748589"/>
                </a:cubicBezTo>
                <a:cubicBezTo>
                  <a:pt x="973682" y="789728"/>
                  <a:pt x="949373" y="842086"/>
                  <a:pt x="885795" y="888834"/>
                </a:cubicBezTo>
                <a:cubicBezTo>
                  <a:pt x="951243" y="1053389"/>
                  <a:pt x="898883" y="1240382"/>
                  <a:pt x="919453" y="1326400"/>
                </a:cubicBezTo>
                <a:cubicBezTo>
                  <a:pt x="930673" y="1432986"/>
                  <a:pt x="1003602" y="1595671"/>
                  <a:pt x="891405" y="1646159"/>
                </a:cubicBezTo>
                <a:cubicBezTo>
                  <a:pt x="685711" y="1737785"/>
                  <a:pt x="311722" y="2121123"/>
                  <a:pt x="89201" y="2089335"/>
                </a:cubicBezTo>
                <a:cubicBezTo>
                  <a:pt x="-118362" y="2035107"/>
                  <a:pt x="33103" y="774768"/>
                  <a:pt x="577255" y="512977"/>
                </a:cubicBezTo>
                <a:cubicBezTo>
                  <a:pt x="704411" y="464359"/>
                  <a:pt x="736199" y="673791"/>
                  <a:pt x="807257" y="748589"/>
                </a:cubicBezTo>
                <a:lnTo>
                  <a:pt x="969942" y="636393"/>
                </a:lnTo>
                <a:cubicBezTo>
                  <a:pt x="968072" y="483058"/>
                  <a:pt x="947112" y="235825"/>
                  <a:pt x="930675" y="75207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55" name="Freeform 48">
            <a:extLst>
              <a:ext uri="{FF2B5EF4-FFF2-40B4-BE49-F238E27FC236}">
                <a16:creationId xmlns:a16="http://schemas.microsoft.com/office/drawing/2014/main" id="{67772B45-BD3F-44C4-8C3C-0A45A7F5D7AA}"/>
              </a:ext>
            </a:extLst>
          </p:cNvPr>
          <p:cNvSpPr>
            <a:spLocks noChangeAspect="1"/>
          </p:cNvSpPr>
          <p:nvPr/>
        </p:nvSpPr>
        <p:spPr>
          <a:xfrm>
            <a:off x="5278002" y="1454850"/>
            <a:ext cx="529812" cy="441236"/>
          </a:xfrm>
          <a:custGeom>
            <a:avLst/>
            <a:gdLst/>
            <a:ahLst/>
            <a:cxnLst/>
            <a:rect l="l" t="t" r="r" b="b"/>
            <a:pathLst>
              <a:path w="3240001" h="2698329">
                <a:moveTo>
                  <a:pt x="2548075" y="5025"/>
                </a:moveTo>
                <a:cubicBezTo>
                  <a:pt x="2888705" y="21427"/>
                  <a:pt x="3205543" y="144443"/>
                  <a:pt x="3236875" y="324866"/>
                </a:cubicBezTo>
                <a:cubicBezTo>
                  <a:pt x="3272384" y="584869"/>
                  <a:pt x="3000845" y="793843"/>
                  <a:pt x="2654112" y="922630"/>
                </a:cubicBezTo>
                <a:cubicBezTo>
                  <a:pt x="2512076" y="1002818"/>
                  <a:pt x="2288579" y="1396468"/>
                  <a:pt x="2077615" y="1155904"/>
                </a:cubicBezTo>
                <a:cubicBezTo>
                  <a:pt x="1902159" y="985808"/>
                  <a:pt x="1914692" y="662627"/>
                  <a:pt x="1946024" y="426923"/>
                </a:cubicBezTo>
                <a:cubicBezTo>
                  <a:pt x="1958557" y="234957"/>
                  <a:pt x="1977355" y="79442"/>
                  <a:pt x="2209208" y="25983"/>
                </a:cubicBezTo>
                <a:cubicBezTo>
                  <a:pt x="2318345" y="5936"/>
                  <a:pt x="2434532" y="-443"/>
                  <a:pt x="2548075" y="5025"/>
                </a:cubicBezTo>
                <a:close/>
                <a:moveTo>
                  <a:pt x="1184195" y="86"/>
                </a:moveTo>
                <a:cubicBezTo>
                  <a:pt x="1412849" y="2955"/>
                  <a:pt x="1621488" y="77771"/>
                  <a:pt x="1732975" y="244677"/>
                </a:cubicBezTo>
                <a:cubicBezTo>
                  <a:pt x="1866656" y="436642"/>
                  <a:pt x="1793548" y="672347"/>
                  <a:pt x="1801904" y="871602"/>
                </a:cubicBezTo>
                <a:cubicBezTo>
                  <a:pt x="1820702" y="1041698"/>
                  <a:pt x="1996160" y="1255532"/>
                  <a:pt x="1889631" y="1396469"/>
                </a:cubicBezTo>
                <a:cubicBezTo>
                  <a:pt x="1714174" y="1644320"/>
                  <a:pt x="1482324" y="1717219"/>
                  <a:pt x="1300601" y="1906754"/>
                </a:cubicBezTo>
                <a:cubicBezTo>
                  <a:pt x="1068750" y="2152178"/>
                  <a:pt x="736639" y="2754803"/>
                  <a:pt x="442124" y="2694054"/>
                </a:cubicBezTo>
                <a:cubicBezTo>
                  <a:pt x="189385" y="2609005"/>
                  <a:pt x="149697" y="2276103"/>
                  <a:pt x="78680" y="2016101"/>
                </a:cubicBezTo>
                <a:cubicBezTo>
                  <a:pt x="-50823" y="1442635"/>
                  <a:pt x="-61268" y="759824"/>
                  <a:pt x="366928" y="302996"/>
                </a:cubicBezTo>
                <a:cubicBezTo>
                  <a:pt x="563141" y="111638"/>
                  <a:pt x="890211" y="-3604"/>
                  <a:pt x="1184195" y="86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56" name="Freeform 49">
            <a:extLst>
              <a:ext uri="{FF2B5EF4-FFF2-40B4-BE49-F238E27FC236}">
                <a16:creationId xmlns:a16="http://schemas.microsoft.com/office/drawing/2014/main" id="{7993CC28-260D-4BB5-BA6E-195B880D9905}"/>
              </a:ext>
            </a:extLst>
          </p:cNvPr>
          <p:cNvSpPr>
            <a:spLocks noChangeAspect="1"/>
          </p:cNvSpPr>
          <p:nvPr/>
        </p:nvSpPr>
        <p:spPr>
          <a:xfrm>
            <a:off x="6995432" y="1440016"/>
            <a:ext cx="470907" cy="470907"/>
          </a:xfrm>
          <a:custGeom>
            <a:avLst/>
            <a:gdLst>
              <a:gd name="connsiteX0" fmla="*/ 1054645 w 3259303"/>
              <a:gd name="connsiteY0" fmla="*/ 0 h 3248084"/>
              <a:gd name="connsiteX1" fmla="*/ 1469772 w 3259303"/>
              <a:gd name="connsiteY1" fmla="*/ 28049 h 3248084"/>
              <a:gd name="connsiteX2" fmla="*/ 1682945 w 3259303"/>
              <a:gd name="connsiteY2" fmla="*/ 740496 h 3248084"/>
              <a:gd name="connsiteX3" fmla="*/ 2417830 w 3259303"/>
              <a:gd name="connsiteY3" fmla="*/ 566592 h 3248084"/>
              <a:gd name="connsiteX4" fmla="*/ 3259303 w 3259303"/>
              <a:gd name="connsiteY4" fmla="*/ 1834410 h 3248084"/>
              <a:gd name="connsiteX5" fmla="*/ 2311244 w 3259303"/>
              <a:gd name="connsiteY5" fmla="*/ 3113448 h 3248084"/>
              <a:gd name="connsiteX6" fmla="*/ 622689 w 3259303"/>
              <a:gd name="connsiteY6" fmla="*/ 2670273 h 3248084"/>
              <a:gd name="connsiteX7" fmla="*/ 398297 w 3259303"/>
              <a:gd name="connsiteY7" fmla="*/ 3248084 h 3248084"/>
              <a:gd name="connsiteX8" fmla="*/ 0 w 3259303"/>
              <a:gd name="connsiteY8" fmla="*/ 3242474 h 3248084"/>
              <a:gd name="connsiteX9" fmla="*/ 218783 w 3259303"/>
              <a:gd name="connsiteY9" fmla="*/ 2333684 h 3248084"/>
              <a:gd name="connsiteX10" fmla="*/ 1593187 w 3259303"/>
              <a:gd name="connsiteY10" fmla="*/ 1997095 h 3248084"/>
              <a:gd name="connsiteX11" fmla="*/ 1250989 w 3259303"/>
              <a:gd name="connsiteY11" fmla="*/ 964889 h 3248084"/>
              <a:gd name="connsiteX12" fmla="*/ 1054645 w 3259303"/>
              <a:gd name="connsiteY12" fmla="*/ 0 h 3248084"/>
              <a:gd name="connsiteX0" fmla="*/ 1054645 w 3259303"/>
              <a:gd name="connsiteY0" fmla="*/ 0 h 3225645"/>
              <a:gd name="connsiteX1" fmla="*/ 1469772 w 3259303"/>
              <a:gd name="connsiteY1" fmla="*/ 5610 h 3225645"/>
              <a:gd name="connsiteX2" fmla="*/ 1682945 w 3259303"/>
              <a:gd name="connsiteY2" fmla="*/ 718057 h 3225645"/>
              <a:gd name="connsiteX3" fmla="*/ 2417830 w 3259303"/>
              <a:gd name="connsiteY3" fmla="*/ 544153 h 3225645"/>
              <a:gd name="connsiteX4" fmla="*/ 3259303 w 3259303"/>
              <a:gd name="connsiteY4" fmla="*/ 1811971 h 3225645"/>
              <a:gd name="connsiteX5" fmla="*/ 2311244 w 3259303"/>
              <a:gd name="connsiteY5" fmla="*/ 3091009 h 3225645"/>
              <a:gd name="connsiteX6" fmla="*/ 622689 w 3259303"/>
              <a:gd name="connsiteY6" fmla="*/ 2647834 h 3225645"/>
              <a:gd name="connsiteX7" fmla="*/ 398297 w 3259303"/>
              <a:gd name="connsiteY7" fmla="*/ 3225645 h 3225645"/>
              <a:gd name="connsiteX8" fmla="*/ 0 w 3259303"/>
              <a:gd name="connsiteY8" fmla="*/ 3220035 h 3225645"/>
              <a:gd name="connsiteX9" fmla="*/ 218783 w 3259303"/>
              <a:gd name="connsiteY9" fmla="*/ 2311245 h 3225645"/>
              <a:gd name="connsiteX10" fmla="*/ 1593187 w 3259303"/>
              <a:gd name="connsiteY10" fmla="*/ 1974656 h 3225645"/>
              <a:gd name="connsiteX11" fmla="*/ 1250989 w 3259303"/>
              <a:gd name="connsiteY11" fmla="*/ 942450 h 3225645"/>
              <a:gd name="connsiteX12" fmla="*/ 1054645 w 3259303"/>
              <a:gd name="connsiteY12" fmla="*/ 0 h 3225645"/>
              <a:gd name="connsiteX0" fmla="*/ 1054645 w 3259303"/>
              <a:gd name="connsiteY0" fmla="*/ 0 h 3242475"/>
              <a:gd name="connsiteX1" fmla="*/ 1469772 w 3259303"/>
              <a:gd name="connsiteY1" fmla="*/ 22440 h 3242475"/>
              <a:gd name="connsiteX2" fmla="*/ 1682945 w 3259303"/>
              <a:gd name="connsiteY2" fmla="*/ 734887 h 3242475"/>
              <a:gd name="connsiteX3" fmla="*/ 2417830 w 3259303"/>
              <a:gd name="connsiteY3" fmla="*/ 560983 h 3242475"/>
              <a:gd name="connsiteX4" fmla="*/ 3259303 w 3259303"/>
              <a:gd name="connsiteY4" fmla="*/ 1828801 h 3242475"/>
              <a:gd name="connsiteX5" fmla="*/ 2311244 w 3259303"/>
              <a:gd name="connsiteY5" fmla="*/ 3107839 h 3242475"/>
              <a:gd name="connsiteX6" fmla="*/ 622689 w 3259303"/>
              <a:gd name="connsiteY6" fmla="*/ 2664664 h 3242475"/>
              <a:gd name="connsiteX7" fmla="*/ 398297 w 3259303"/>
              <a:gd name="connsiteY7" fmla="*/ 3242475 h 3242475"/>
              <a:gd name="connsiteX8" fmla="*/ 0 w 3259303"/>
              <a:gd name="connsiteY8" fmla="*/ 3236865 h 3242475"/>
              <a:gd name="connsiteX9" fmla="*/ 218783 w 3259303"/>
              <a:gd name="connsiteY9" fmla="*/ 2328075 h 3242475"/>
              <a:gd name="connsiteX10" fmla="*/ 1593187 w 3259303"/>
              <a:gd name="connsiteY10" fmla="*/ 1991486 h 3242475"/>
              <a:gd name="connsiteX11" fmla="*/ 1250989 w 3259303"/>
              <a:gd name="connsiteY11" fmla="*/ 959280 h 3242475"/>
              <a:gd name="connsiteX12" fmla="*/ 1054645 w 3259303"/>
              <a:gd name="connsiteY12" fmla="*/ 0 h 3242475"/>
              <a:gd name="connsiteX0" fmla="*/ 1054645 w 3259303"/>
              <a:gd name="connsiteY0" fmla="*/ 0 h 3242475"/>
              <a:gd name="connsiteX1" fmla="*/ 1464162 w 3259303"/>
              <a:gd name="connsiteY1" fmla="*/ 1 h 3242475"/>
              <a:gd name="connsiteX2" fmla="*/ 1682945 w 3259303"/>
              <a:gd name="connsiteY2" fmla="*/ 734887 h 3242475"/>
              <a:gd name="connsiteX3" fmla="*/ 2417830 w 3259303"/>
              <a:gd name="connsiteY3" fmla="*/ 560983 h 3242475"/>
              <a:gd name="connsiteX4" fmla="*/ 3259303 w 3259303"/>
              <a:gd name="connsiteY4" fmla="*/ 1828801 h 3242475"/>
              <a:gd name="connsiteX5" fmla="*/ 2311244 w 3259303"/>
              <a:gd name="connsiteY5" fmla="*/ 3107839 h 3242475"/>
              <a:gd name="connsiteX6" fmla="*/ 622689 w 3259303"/>
              <a:gd name="connsiteY6" fmla="*/ 2664664 h 3242475"/>
              <a:gd name="connsiteX7" fmla="*/ 398297 w 3259303"/>
              <a:gd name="connsiteY7" fmla="*/ 3242475 h 3242475"/>
              <a:gd name="connsiteX8" fmla="*/ 0 w 3259303"/>
              <a:gd name="connsiteY8" fmla="*/ 3236865 h 3242475"/>
              <a:gd name="connsiteX9" fmla="*/ 218783 w 3259303"/>
              <a:gd name="connsiteY9" fmla="*/ 2328075 h 3242475"/>
              <a:gd name="connsiteX10" fmla="*/ 1593187 w 3259303"/>
              <a:gd name="connsiteY10" fmla="*/ 1991486 h 3242475"/>
              <a:gd name="connsiteX11" fmla="*/ 1250989 w 3259303"/>
              <a:gd name="connsiteY11" fmla="*/ 959280 h 3242475"/>
              <a:gd name="connsiteX12" fmla="*/ 1054645 w 3259303"/>
              <a:gd name="connsiteY12" fmla="*/ 0 h 3242475"/>
              <a:gd name="connsiteX0" fmla="*/ 1065864 w 3259303"/>
              <a:gd name="connsiteY0" fmla="*/ 5609 h 3242474"/>
              <a:gd name="connsiteX1" fmla="*/ 1464162 w 3259303"/>
              <a:gd name="connsiteY1" fmla="*/ 0 h 3242474"/>
              <a:gd name="connsiteX2" fmla="*/ 1682945 w 3259303"/>
              <a:gd name="connsiteY2" fmla="*/ 734886 h 3242474"/>
              <a:gd name="connsiteX3" fmla="*/ 2417830 w 3259303"/>
              <a:gd name="connsiteY3" fmla="*/ 560982 h 3242474"/>
              <a:gd name="connsiteX4" fmla="*/ 3259303 w 3259303"/>
              <a:gd name="connsiteY4" fmla="*/ 1828800 h 3242474"/>
              <a:gd name="connsiteX5" fmla="*/ 2311244 w 3259303"/>
              <a:gd name="connsiteY5" fmla="*/ 3107838 h 3242474"/>
              <a:gd name="connsiteX6" fmla="*/ 622689 w 3259303"/>
              <a:gd name="connsiteY6" fmla="*/ 2664663 h 3242474"/>
              <a:gd name="connsiteX7" fmla="*/ 398297 w 3259303"/>
              <a:gd name="connsiteY7" fmla="*/ 3242474 h 3242474"/>
              <a:gd name="connsiteX8" fmla="*/ 0 w 3259303"/>
              <a:gd name="connsiteY8" fmla="*/ 3236864 h 3242474"/>
              <a:gd name="connsiteX9" fmla="*/ 218783 w 3259303"/>
              <a:gd name="connsiteY9" fmla="*/ 2328074 h 3242474"/>
              <a:gd name="connsiteX10" fmla="*/ 1593187 w 3259303"/>
              <a:gd name="connsiteY10" fmla="*/ 1991485 h 3242474"/>
              <a:gd name="connsiteX11" fmla="*/ 1250989 w 3259303"/>
              <a:gd name="connsiteY11" fmla="*/ 959279 h 3242474"/>
              <a:gd name="connsiteX12" fmla="*/ 1065864 w 3259303"/>
              <a:gd name="connsiteY12" fmla="*/ 5609 h 3242474"/>
              <a:gd name="connsiteX0" fmla="*/ 1065864 w 3259303"/>
              <a:gd name="connsiteY0" fmla="*/ 16828 h 3242474"/>
              <a:gd name="connsiteX1" fmla="*/ 1464162 w 3259303"/>
              <a:gd name="connsiteY1" fmla="*/ 0 h 3242474"/>
              <a:gd name="connsiteX2" fmla="*/ 1682945 w 3259303"/>
              <a:gd name="connsiteY2" fmla="*/ 734886 h 3242474"/>
              <a:gd name="connsiteX3" fmla="*/ 2417830 w 3259303"/>
              <a:gd name="connsiteY3" fmla="*/ 560982 h 3242474"/>
              <a:gd name="connsiteX4" fmla="*/ 3259303 w 3259303"/>
              <a:gd name="connsiteY4" fmla="*/ 1828800 h 3242474"/>
              <a:gd name="connsiteX5" fmla="*/ 2311244 w 3259303"/>
              <a:gd name="connsiteY5" fmla="*/ 3107838 h 3242474"/>
              <a:gd name="connsiteX6" fmla="*/ 622689 w 3259303"/>
              <a:gd name="connsiteY6" fmla="*/ 2664663 h 3242474"/>
              <a:gd name="connsiteX7" fmla="*/ 398297 w 3259303"/>
              <a:gd name="connsiteY7" fmla="*/ 3242474 h 3242474"/>
              <a:gd name="connsiteX8" fmla="*/ 0 w 3259303"/>
              <a:gd name="connsiteY8" fmla="*/ 3236864 h 3242474"/>
              <a:gd name="connsiteX9" fmla="*/ 218783 w 3259303"/>
              <a:gd name="connsiteY9" fmla="*/ 2328074 h 3242474"/>
              <a:gd name="connsiteX10" fmla="*/ 1593187 w 3259303"/>
              <a:gd name="connsiteY10" fmla="*/ 1991485 h 3242474"/>
              <a:gd name="connsiteX11" fmla="*/ 1250989 w 3259303"/>
              <a:gd name="connsiteY11" fmla="*/ 959279 h 3242474"/>
              <a:gd name="connsiteX12" fmla="*/ 1065864 w 3259303"/>
              <a:gd name="connsiteY12" fmla="*/ 16828 h 3242474"/>
              <a:gd name="connsiteX0" fmla="*/ 1065864 w 3259303"/>
              <a:gd name="connsiteY0" fmla="*/ 16828 h 3242474"/>
              <a:gd name="connsiteX1" fmla="*/ 1464162 w 3259303"/>
              <a:gd name="connsiteY1" fmla="*/ 0 h 3242474"/>
              <a:gd name="connsiteX2" fmla="*/ 1682945 w 3259303"/>
              <a:gd name="connsiteY2" fmla="*/ 734886 h 3242474"/>
              <a:gd name="connsiteX3" fmla="*/ 2417830 w 3259303"/>
              <a:gd name="connsiteY3" fmla="*/ 560982 h 3242474"/>
              <a:gd name="connsiteX4" fmla="*/ 3259303 w 3259303"/>
              <a:gd name="connsiteY4" fmla="*/ 1828800 h 3242474"/>
              <a:gd name="connsiteX5" fmla="*/ 2311244 w 3259303"/>
              <a:gd name="connsiteY5" fmla="*/ 3107838 h 3242474"/>
              <a:gd name="connsiteX6" fmla="*/ 622689 w 3259303"/>
              <a:gd name="connsiteY6" fmla="*/ 2664663 h 3242474"/>
              <a:gd name="connsiteX7" fmla="*/ 398297 w 3259303"/>
              <a:gd name="connsiteY7" fmla="*/ 3242474 h 3242474"/>
              <a:gd name="connsiteX8" fmla="*/ 0 w 3259303"/>
              <a:gd name="connsiteY8" fmla="*/ 3236864 h 3242474"/>
              <a:gd name="connsiteX9" fmla="*/ 218783 w 3259303"/>
              <a:gd name="connsiteY9" fmla="*/ 2328074 h 3242474"/>
              <a:gd name="connsiteX10" fmla="*/ 1593187 w 3259303"/>
              <a:gd name="connsiteY10" fmla="*/ 1991485 h 3242474"/>
              <a:gd name="connsiteX11" fmla="*/ 1250989 w 3259303"/>
              <a:gd name="connsiteY11" fmla="*/ 959279 h 3242474"/>
              <a:gd name="connsiteX12" fmla="*/ 1065864 w 3259303"/>
              <a:gd name="connsiteY12" fmla="*/ 16828 h 3242474"/>
              <a:gd name="connsiteX0" fmla="*/ 1065864 w 3259303"/>
              <a:gd name="connsiteY0" fmla="*/ 16828 h 3242474"/>
              <a:gd name="connsiteX1" fmla="*/ 1464162 w 3259303"/>
              <a:gd name="connsiteY1" fmla="*/ 0 h 3242474"/>
              <a:gd name="connsiteX2" fmla="*/ 1682945 w 3259303"/>
              <a:gd name="connsiteY2" fmla="*/ 734886 h 3242474"/>
              <a:gd name="connsiteX3" fmla="*/ 2417830 w 3259303"/>
              <a:gd name="connsiteY3" fmla="*/ 560982 h 3242474"/>
              <a:gd name="connsiteX4" fmla="*/ 3259303 w 3259303"/>
              <a:gd name="connsiteY4" fmla="*/ 1828800 h 3242474"/>
              <a:gd name="connsiteX5" fmla="*/ 2311244 w 3259303"/>
              <a:gd name="connsiteY5" fmla="*/ 3107838 h 3242474"/>
              <a:gd name="connsiteX6" fmla="*/ 622689 w 3259303"/>
              <a:gd name="connsiteY6" fmla="*/ 2664663 h 3242474"/>
              <a:gd name="connsiteX7" fmla="*/ 398297 w 3259303"/>
              <a:gd name="connsiteY7" fmla="*/ 3242474 h 3242474"/>
              <a:gd name="connsiteX8" fmla="*/ 0 w 3259303"/>
              <a:gd name="connsiteY8" fmla="*/ 3236864 h 3242474"/>
              <a:gd name="connsiteX9" fmla="*/ 218783 w 3259303"/>
              <a:gd name="connsiteY9" fmla="*/ 2328074 h 3242474"/>
              <a:gd name="connsiteX10" fmla="*/ 1593187 w 3259303"/>
              <a:gd name="connsiteY10" fmla="*/ 1991485 h 3242474"/>
              <a:gd name="connsiteX11" fmla="*/ 1250989 w 3259303"/>
              <a:gd name="connsiteY11" fmla="*/ 959279 h 3242474"/>
              <a:gd name="connsiteX12" fmla="*/ 1065864 w 3259303"/>
              <a:gd name="connsiteY12" fmla="*/ 16828 h 3242474"/>
              <a:gd name="connsiteX0" fmla="*/ 1065864 w 3259303"/>
              <a:gd name="connsiteY0" fmla="*/ 16828 h 3242474"/>
              <a:gd name="connsiteX1" fmla="*/ 1464162 w 3259303"/>
              <a:gd name="connsiteY1" fmla="*/ 0 h 3242474"/>
              <a:gd name="connsiteX2" fmla="*/ 1682945 w 3259303"/>
              <a:gd name="connsiteY2" fmla="*/ 734886 h 3242474"/>
              <a:gd name="connsiteX3" fmla="*/ 2417830 w 3259303"/>
              <a:gd name="connsiteY3" fmla="*/ 560982 h 3242474"/>
              <a:gd name="connsiteX4" fmla="*/ 3259303 w 3259303"/>
              <a:gd name="connsiteY4" fmla="*/ 1828800 h 3242474"/>
              <a:gd name="connsiteX5" fmla="*/ 2311244 w 3259303"/>
              <a:gd name="connsiteY5" fmla="*/ 3107838 h 3242474"/>
              <a:gd name="connsiteX6" fmla="*/ 622689 w 3259303"/>
              <a:gd name="connsiteY6" fmla="*/ 2664663 h 3242474"/>
              <a:gd name="connsiteX7" fmla="*/ 398297 w 3259303"/>
              <a:gd name="connsiteY7" fmla="*/ 3242474 h 3242474"/>
              <a:gd name="connsiteX8" fmla="*/ 0 w 3259303"/>
              <a:gd name="connsiteY8" fmla="*/ 3236864 h 3242474"/>
              <a:gd name="connsiteX9" fmla="*/ 218783 w 3259303"/>
              <a:gd name="connsiteY9" fmla="*/ 2328074 h 3242474"/>
              <a:gd name="connsiteX10" fmla="*/ 1593187 w 3259303"/>
              <a:gd name="connsiteY10" fmla="*/ 1991485 h 3242474"/>
              <a:gd name="connsiteX11" fmla="*/ 1250989 w 3259303"/>
              <a:gd name="connsiteY11" fmla="*/ 959279 h 3242474"/>
              <a:gd name="connsiteX12" fmla="*/ 1065864 w 3259303"/>
              <a:gd name="connsiteY12" fmla="*/ 16828 h 3242474"/>
              <a:gd name="connsiteX0" fmla="*/ 1065864 w 3259303"/>
              <a:gd name="connsiteY0" fmla="*/ 16828 h 3242474"/>
              <a:gd name="connsiteX1" fmla="*/ 1464162 w 3259303"/>
              <a:gd name="connsiteY1" fmla="*/ 0 h 3242474"/>
              <a:gd name="connsiteX2" fmla="*/ 1682945 w 3259303"/>
              <a:gd name="connsiteY2" fmla="*/ 734886 h 3242474"/>
              <a:gd name="connsiteX3" fmla="*/ 2417830 w 3259303"/>
              <a:gd name="connsiteY3" fmla="*/ 560982 h 3242474"/>
              <a:gd name="connsiteX4" fmla="*/ 3259303 w 3259303"/>
              <a:gd name="connsiteY4" fmla="*/ 1828800 h 3242474"/>
              <a:gd name="connsiteX5" fmla="*/ 2311244 w 3259303"/>
              <a:gd name="connsiteY5" fmla="*/ 3107838 h 3242474"/>
              <a:gd name="connsiteX6" fmla="*/ 622689 w 3259303"/>
              <a:gd name="connsiteY6" fmla="*/ 2664663 h 3242474"/>
              <a:gd name="connsiteX7" fmla="*/ 398297 w 3259303"/>
              <a:gd name="connsiteY7" fmla="*/ 3242474 h 3242474"/>
              <a:gd name="connsiteX8" fmla="*/ 0 w 3259303"/>
              <a:gd name="connsiteY8" fmla="*/ 3236864 h 3242474"/>
              <a:gd name="connsiteX9" fmla="*/ 218783 w 3259303"/>
              <a:gd name="connsiteY9" fmla="*/ 2328074 h 3242474"/>
              <a:gd name="connsiteX10" fmla="*/ 1593187 w 3259303"/>
              <a:gd name="connsiteY10" fmla="*/ 1991485 h 3242474"/>
              <a:gd name="connsiteX11" fmla="*/ 1250989 w 3259303"/>
              <a:gd name="connsiteY11" fmla="*/ 959279 h 3242474"/>
              <a:gd name="connsiteX12" fmla="*/ 1065864 w 3259303"/>
              <a:gd name="connsiteY12" fmla="*/ 16828 h 3242474"/>
              <a:gd name="connsiteX0" fmla="*/ 1065864 w 3259303"/>
              <a:gd name="connsiteY0" fmla="*/ 16828 h 3242474"/>
              <a:gd name="connsiteX1" fmla="*/ 1464162 w 3259303"/>
              <a:gd name="connsiteY1" fmla="*/ 0 h 3242474"/>
              <a:gd name="connsiteX2" fmla="*/ 1682945 w 3259303"/>
              <a:gd name="connsiteY2" fmla="*/ 734886 h 3242474"/>
              <a:gd name="connsiteX3" fmla="*/ 2417830 w 3259303"/>
              <a:gd name="connsiteY3" fmla="*/ 560982 h 3242474"/>
              <a:gd name="connsiteX4" fmla="*/ 3259303 w 3259303"/>
              <a:gd name="connsiteY4" fmla="*/ 1828800 h 3242474"/>
              <a:gd name="connsiteX5" fmla="*/ 2311244 w 3259303"/>
              <a:gd name="connsiteY5" fmla="*/ 3107838 h 3242474"/>
              <a:gd name="connsiteX6" fmla="*/ 622689 w 3259303"/>
              <a:gd name="connsiteY6" fmla="*/ 2664663 h 3242474"/>
              <a:gd name="connsiteX7" fmla="*/ 398297 w 3259303"/>
              <a:gd name="connsiteY7" fmla="*/ 3242474 h 3242474"/>
              <a:gd name="connsiteX8" fmla="*/ 0 w 3259303"/>
              <a:gd name="connsiteY8" fmla="*/ 3236864 h 3242474"/>
              <a:gd name="connsiteX9" fmla="*/ 218783 w 3259303"/>
              <a:gd name="connsiteY9" fmla="*/ 2328074 h 3242474"/>
              <a:gd name="connsiteX10" fmla="*/ 1593187 w 3259303"/>
              <a:gd name="connsiteY10" fmla="*/ 1991485 h 3242474"/>
              <a:gd name="connsiteX11" fmla="*/ 1250989 w 3259303"/>
              <a:gd name="connsiteY11" fmla="*/ 959279 h 3242474"/>
              <a:gd name="connsiteX12" fmla="*/ 1065864 w 3259303"/>
              <a:gd name="connsiteY12" fmla="*/ 16828 h 3242474"/>
              <a:gd name="connsiteX0" fmla="*/ 1065864 w 3259303"/>
              <a:gd name="connsiteY0" fmla="*/ 16828 h 3242474"/>
              <a:gd name="connsiteX1" fmla="*/ 1464162 w 3259303"/>
              <a:gd name="connsiteY1" fmla="*/ 0 h 3242474"/>
              <a:gd name="connsiteX2" fmla="*/ 1682945 w 3259303"/>
              <a:gd name="connsiteY2" fmla="*/ 734886 h 3242474"/>
              <a:gd name="connsiteX3" fmla="*/ 2417830 w 3259303"/>
              <a:gd name="connsiteY3" fmla="*/ 560982 h 3242474"/>
              <a:gd name="connsiteX4" fmla="*/ 3259303 w 3259303"/>
              <a:gd name="connsiteY4" fmla="*/ 1828800 h 3242474"/>
              <a:gd name="connsiteX5" fmla="*/ 2311244 w 3259303"/>
              <a:gd name="connsiteY5" fmla="*/ 3107838 h 3242474"/>
              <a:gd name="connsiteX6" fmla="*/ 622689 w 3259303"/>
              <a:gd name="connsiteY6" fmla="*/ 2664663 h 3242474"/>
              <a:gd name="connsiteX7" fmla="*/ 398297 w 3259303"/>
              <a:gd name="connsiteY7" fmla="*/ 3242474 h 3242474"/>
              <a:gd name="connsiteX8" fmla="*/ 0 w 3259303"/>
              <a:gd name="connsiteY8" fmla="*/ 3236864 h 3242474"/>
              <a:gd name="connsiteX9" fmla="*/ 218783 w 3259303"/>
              <a:gd name="connsiteY9" fmla="*/ 2328074 h 3242474"/>
              <a:gd name="connsiteX10" fmla="*/ 1593187 w 3259303"/>
              <a:gd name="connsiteY10" fmla="*/ 1991485 h 3242474"/>
              <a:gd name="connsiteX11" fmla="*/ 1250989 w 3259303"/>
              <a:gd name="connsiteY11" fmla="*/ 959279 h 3242474"/>
              <a:gd name="connsiteX12" fmla="*/ 1065864 w 3259303"/>
              <a:gd name="connsiteY12" fmla="*/ 16828 h 3242474"/>
              <a:gd name="connsiteX0" fmla="*/ 1065864 w 3259303"/>
              <a:gd name="connsiteY0" fmla="*/ 16828 h 3242474"/>
              <a:gd name="connsiteX1" fmla="*/ 1464162 w 3259303"/>
              <a:gd name="connsiteY1" fmla="*/ 0 h 3242474"/>
              <a:gd name="connsiteX2" fmla="*/ 1682945 w 3259303"/>
              <a:gd name="connsiteY2" fmla="*/ 734886 h 3242474"/>
              <a:gd name="connsiteX3" fmla="*/ 2417830 w 3259303"/>
              <a:gd name="connsiteY3" fmla="*/ 560982 h 3242474"/>
              <a:gd name="connsiteX4" fmla="*/ 3259303 w 3259303"/>
              <a:gd name="connsiteY4" fmla="*/ 1828800 h 3242474"/>
              <a:gd name="connsiteX5" fmla="*/ 2311244 w 3259303"/>
              <a:gd name="connsiteY5" fmla="*/ 3107838 h 3242474"/>
              <a:gd name="connsiteX6" fmla="*/ 622689 w 3259303"/>
              <a:gd name="connsiteY6" fmla="*/ 2664663 h 3242474"/>
              <a:gd name="connsiteX7" fmla="*/ 398297 w 3259303"/>
              <a:gd name="connsiteY7" fmla="*/ 3242474 h 3242474"/>
              <a:gd name="connsiteX8" fmla="*/ 0 w 3259303"/>
              <a:gd name="connsiteY8" fmla="*/ 3236864 h 3242474"/>
              <a:gd name="connsiteX9" fmla="*/ 218783 w 3259303"/>
              <a:gd name="connsiteY9" fmla="*/ 2328074 h 3242474"/>
              <a:gd name="connsiteX10" fmla="*/ 1593187 w 3259303"/>
              <a:gd name="connsiteY10" fmla="*/ 1991485 h 3242474"/>
              <a:gd name="connsiteX11" fmla="*/ 1250989 w 3259303"/>
              <a:gd name="connsiteY11" fmla="*/ 959279 h 3242474"/>
              <a:gd name="connsiteX12" fmla="*/ 1065864 w 3259303"/>
              <a:gd name="connsiteY12" fmla="*/ 16828 h 3242474"/>
              <a:gd name="connsiteX0" fmla="*/ 1065864 w 3259303"/>
              <a:gd name="connsiteY0" fmla="*/ 16828 h 3242474"/>
              <a:gd name="connsiteX1" fmla="*/ 1464162 w 3259303"/>
              <a:gd name="connsiteY1" fmla="*/ 0 h 3242474"/>
              <a:gd name="connsiteX2" fmla="*/ 1682945 w 3259303"/>
              <a:gd name="connsiteY2" fmla="*/ 734886 h 3242474"/>
              <a:gd name="connsiteX3" fmla="*/ 2417830 w 3259303"/>
              <a:gd name="connsiteY3" fmla="*/ 560982 h 3242474"/>
              <a:gd name="connsiteX4" fmla="*/ 3259303 w 3259303"/>
              <a:gd name="connsiteY4" fmla="*/ 1828800 h 3242474"/>
              <a:gd name="connsiteX5" fmla="*/ 2311244 w 3259303"/>
              <a:gd name="connsiteY5" fmla="*/ 3107838 h 3242474"/>
              <a:gd name="connsiteX6" fmla="*/ 622689 w 3259303"/>
              <a:gd name="connsiteY6" fmla="*/ 2664663 h 3242474"/>
              <a:gd name="connsiteX7" fmla="*/ 398297 w 3259303"/>
              <a:gd name="connsiteY7" fmla="*/ 3242474 h 3242474"/>
              <a:gd name="connsiteX8" fmla="*/ 0 w 3259303"/>
              <a:gd name="connsiteY8" fmla="*/ 3236864 h 3242474"/>
              <a:gd name="connsiteX9" fmla="*/ 218783 w 3259303"/>
              <a:gd name="connsiteY9" fmla="*/ 2328074 h 3242474"/>
              <a:gd name="connsiteX10" fmla="*/ 1593187 w 3259303"/>
              <a:gd name="connsiteY10" fmla="*/ 1991485 h 3242474"/>
              <a:gd name="connsiteX11" fmla="*/ 1250989 w 3259303"/>
              <a:gd name="connsiteY11" fmla="*/ 959279 h 3242474"/>
              <a:gd name="connsiteX12" fmla="*/ 1065864 w 3259303"/>
              <a:gd name="connsiteY12" fmla="*/ 16828 h 3242474"/>
              <a:gd name="connsiteX0" fmla="*/ 1065864 w 3259303"/>
              <a:gd name="connsiteY0" fmla="*/ 16828 h 3242474"/>
              <a:gd name="connsiteX1" fmla="*/ 1464162 w 3259303"/>
              <a:gd name="connsiteY1" fmla="*/ 0 h 3242474"/>
              <a:gd name="connsiteX2" fmla="*/ 1682945 w 3259303"/>
              <a:gd name="connsiteY2" fmla="*/ 734886 h 3242474"/>
              <a:gd name="connsiteX3" fmla="*/ 2417830 w 3259303"/>
              <a:gd name="connsiteY3" fmla="*/ 560982 h 3242474"/>
              <a:gd name="connsiteX4" fmla="*/ 3259303 w 3259303"/>
              <a:gd name="connsiteY4" fmla="*/ 1828800 h 3242474"/>
              <a:gd name="connsiteX5" fmla="*/ 2311244 w 3259303"/>
              <a:gd name="connsiteY5" fmla="*/ 3107838 h 3242474"/>
              <a:gd name="connsiteX6" fmla="*/ 622689 w 3259303"/>
              <a:gd name="connsiteY6" fmla="*/ 2664663 h 3242474"/>
              <a:gd name="connsiteX7" fmla="*/ 398297 w 3259303"/>
              <a:gd name="connsiteY7" fmla="*/ 3242474 h 3242474"/>
              <a:gd name="connsiteX8" fmla="*/ 0 w 3259303"/>
              <a:gd name="connsiteY8" fmla="*/ 3236864 h 3242474"/>
              <a:gd name="connsiteX9" fmla="*/ 218783 w 3259303"/>
              <a:gd name="connsiteY9" fmla="*/ 2328074 h 3242474"/>
              <a:gd name="connsiteX10" fmla="*/ 1593187 w 3259303"/>
              <a:gd name="connsiteY10" fmla="*/ 1991485 h 3242474"/>
              <a:gd name="connsiteX11" fmla="*/ 1250989 w 3259303"/>
              <a:gd name="connsiteY11" fmla="*/ 959279 h 3242474"/>
              <a:gd name="connsiteX12" fmla="*/ 1065864 w 3259303"/>
              <a:gd name="connsiteY12" fmla="*/ 16828 h 3242474"/>
              <a:gd name="connsiteX0" fmla="*/ 1065864 w 3259303"/>
              <a:gd name="connsiteY0" fmla="*/ 16828 h 3242474"/>
              <a:gd name="connsiteX1" fmla="*/ 1464162 w 3259303"/>
              <a:gd name="connsiteY1" fmla="*/ 0 h 3242474"/>
              <a:gd name="connsiteX2" fmla="*/ 1682945 w 3259303"/>
              <a:gd name="connsiteY2" fmla="*/ 734886 h 3242474"/>
              <a:gd name="connsiteX3" fmla="*/ 2417830 w 3259303"/>
              <a:gd name="connsiteY3" fmla="*/ 560982 h 3242474"/>
              <a:gd name="connsiteX4" fmla="*/ 3259303 w 3259303"/>
              <a:gd name="connsiteY4" fmla="*/ 1828800 h 3242474"/>
              <a:gd name="connsiteX5" fmla="*/ 2311244 w 3259303"/>
              <a:gd name="connsiteY5" fmla="*/ 3107838 h 3242474"/>
              <a:gd name="connsiteX6" fmla="*/ 622689 w 3259303"/>
              <a:gd name="connsiteY6" fmla="*/ 2664663 h 3242474"/>
              <a:gd name="connsiteX7" fmla="*/ 398297 w 3259303"/>
              <a:gd name="connsiteY7" fmla="*/ 3242474 h 3242474"/>
              <a:gd name="connsiteX8" fmla="*/ 0 w 3259303"/>
              <a:gd name="connsiteY8" fmla="*/ 3236864 h 3242474"/>
              <a:gd name="connsiteX9" fmla="*/ 218783 w 3259303"/>
              <a:gd name="connsiteY9" fmla="*/ 2328074 h 3242474"/>
              <a:gd name="connsiteX10" fmla="*/ 1593187 w 3259303"/>
              <a:gd name="connsiteY10" fmla="*/ 1991485 h 3242474"/>
              <a:gd name="connsiteX11" fmla="*/ 1250989 w 3259303"/>
              <a:gd name="connsiteY11" fmla="*/ 959279 h 3242474"/>
              <a:gd name="connsiteX12" fmla="*/ 1065864 w 3259303"/>
              <a:gd name="connsiteY12" fmla="*/ 16828 h 3242474"/>
              <a:gd name="connsiteX0" fmla="*/ 1065864 w 3259303"/>
              <a:gd name="connsiteY0" fmla="*/ 16828 h 3242474"/>
              <a:gd name="connsiteX1" fmla="*/ 1464162 w 3259303"/>
              <a:gd name="connsiteY1" fmla="*/ 0 h 3242474"/>
              <a:gd name="connsiteX2" fmla="*/ 1682945 w 3259303"/>
              <a:gd name="connsiteY2" fmla="*/ 734886 h 3242474"/>
              <a:gd name="connsiteX3" fmla="*/ 2417830 w 3259303"/>
              <a:gd name="connsiteY3" fmla="*/ 560982 h 3242474"/>
              <a:gd name="connsiteX4" fmla="*/ 3259303 w 3259303"/>
              <a:gd name="connsiteY4" fmla="*/ 1828800 h 3242474"/>
              <a:gd name="connsiteX5" fmla="*/ 2311244 w 3259303"/>
              <a:gd name="connsiteY5" fmla="*/ 3107838 h 3242474"/>
              <a:gd name="connsiteX6" fmla="*/ 622689 w 3259303"/>
              <a:gd name="connsiteY6" fmla="*/ 2664663 h 3242474"/>
              <a:gd name="connsiteX7" fmla="*/ 398297 w 3259303"/>
              <a:gd name="connsiteY7" fmla="*/ 3242474 h 3242474"/>
              <a:gd name="connsiteX8" fmla="*/ 0 w 3259303"/>
              <a:gd name="connsiteY8" fmla="*/ 3236864 h 3242474"/>
              <a:gd name="connsiteX9" fmla="*/ 437566 w 3259303"/>
              <a:gd name="connsiteY9" fmla="*/ 2260757 h 3242474"/>
              <a:gd name="connsiteX10" fmla="*/ 1593187 w 3259303"/>
              <a:gd name="connsiteY10" fmla="*/ 1991485 h 3242474"/>
              <a:gd name="connsiteX11" fmla="*/ 1250989 w 3259303"/>
              <a:gd name="connsiteY11" fmla="*/ 959279 h 3242474"/>
              <a:gd name="connsiteX12" fmla="*/ 1065864 w 3259303"/>
              <a:gd name="connsiteY12" fmla="*/ 16828 h 3242474"/>
              <a:gd name="connsiteX0" fmla="*/ 1065864 w 3259303"/>
              <a:gd name="connsiteY0" fmla="*/ 16828 h 3242474"/>
              <a:gd name="connsiteX1" fmla="*/ 1464162 w 3259303"/>
              <a:gd name="connsiteY1" fmla="*/ 0 h 3242474"/>
              <a:gd name="connsiteX2" fmla="*/ 1682945 w 3259303"/>
              <a:gd name="connsiteY2" fmla="*/ 734886 h 3242474"/>
              <a:gd name="connsiteX3" fmla="*/ 2417830 w 3259303"/>
              <a:gd name="connsiteY3" fmla="*/ 560982 h 3242474"/>
              <a:gd name="connsiteX4" fmla="*/ 3259303 w 3259303"/>
              <a:gd name="connsiteY4" fmla="*/ 1828800 h 3242474"/>
              <a:gd name="connsiteX5" fmla="*/ 2311244 w 3259303"/>
              <a:gd name="connsiteY5" fmla="*/ 3107838 h 3242474"/>
              <a:gd name="connsiteX6" fmla="*/ 622689 w 3259303"/>
              <a:gd name="connsiteY6" fmla="*/ 2664663 h 3242474"/>
              <a:gd name="connsiteX7" fmla="*/ 398297 w 3259303"/>
              <a:gd name="connsiteY7" fmla="*/ 3242474 h 3242474"/>
              <a:gd name="connsiteX8" fmla="*/ 0 w 3259303"/>
              <a:gd name="connsiteY8" fmla="*/ 3236864 h 3242474"/>
              <a:gd name="connsiteX9" fmla="*/ 437566 w 3259303"/>
              <a:gd name="connsiteY9" fmla="*/ 2260757 h 3242474"/>
              <a:gd name="connsiteX10" fmla="*/ 1593187 w 3259303"/>
              <a:gd name="connsiteY10" fmla="*/ 1991485 h 3242474"/>
              <a:gd name="connsiteX11" fmla="*/ 1250989 w 3259303"/>
              <a:gd name="connsiteY11" fmla="*/ 959279 h 3242474"/>
              <a:gd name="connsiteX12" fmla="*/ 1065864 w 3259303"/>
              <a:gd name="connsiteY12" fmla="*/ 16828 h 3242474"/>
              <a:gd name="connsiteX0" fmla="*/ 1065864 w 3259303"/>
              <a:gd name="connsiteY0" fmla="*/ 16828 h 3242474"/>
              <a:gd name="connsiteX1" fmla="*/ 1464162 w 3259303"/>
              <a:gd name="connsiteY1" fmla="*/ 0 h 3242474"/>
              <a:gd name="connsiteX2" fmla="*/ 1682945 w 3259303"/>
              <a:gd name="connsiteY2" fmla="*/ 734886 h 3242474"/>
              <a:gd name="connsiteX3" fmla="*/ 2417830 w 3259303"/>
              <a:gd name="connsiteY3" fmla="*/ 560982 h 3242474"/>
              <a:gd name="connsiteX4" fmla="*/ 3259303 w 3259303"/>
              <a:gd name="connsiteY4" fmla="*/ 1828800 h 3242474"/>
              <a:gd name="connsiteX5" fmla="*/ 2311244 w 3259303"/>
              <a:gd name="connsiteY5" fmla="*/ 3107838 h 3242474"/>
              <a:gd name="connsiteX6" fmla="*/ 622689 w 3259303"/>
              <a:gd name="connsiteY6" fmla="*/ 2664663 h 3242474"/>
              <a:gd name="connsiteX7" fmla="*/ 398297 w 3259303"/>
              <a:gd name="connsiteY7" fmla="*/ 3242474 h 3242474"/>
              <a:gd name="connsiteX8" fmla="*/ 0 w 3259303"/>
              <a:gd name="connsiteY8" fmla="*/ 3236864 h 3242474"/>
              <a:gd name="connsiteX9" fmla="*/ 448785 w 3259303"/>
              <a:gd name="connsiteY9" fmla="*/ 2232708 h 3242474"/>
              <a:gd name="connsiteX10" fmla="*/ 1593187 w 3259303"/>
              <a:gd name="connsiteY10" fmla="*/ 1991485 h 3242474"/>
              <a:gd name="connsiteX11" fmla="*/ 1250989 w 3259303"/>
              <a:gd name="connsiteY11" fmla="*/ 959279 h 3242474"/>
              <a:gd name="connsiteX12" fmla="*/ 1065864 w 3259303"/>
              <a:gd name="connsiteY12" fmla="*/ 16828 h 3242474"/>
              <a:gd name="connsiteX0" fmla="*/ 1065864 w 3259303"/>
              <a:gd name="connsiteY0" fmla="*/ 16828 h 3242474"/>
              <a:gd name="connsiteX1" fmla="*/ 1464162 w 3259303"/>
              <a:gd name="connsiteY1" fmla="*/ 0 h 3242474"/>
              <a:gd name="connsiteX2" fmla="*/ 1682945 w 3259303"/>
              <a:gd name="connsiteY2" fmla="*/ 734886 h 3242474"/>
              <a:gd name="connsiteX3" fmla="*/ 2417830 w 3259303"/>
              <a:gd name="connsiteY3" fmla="*/ 560982 h 3242474"/>
              <a:gd name="connsiteX4" fmla="*/ 3259303 w 3259303"/>
              <a:gd name="connsiteY4" fmla="*/ 1828800 h 3242474"/>
              <a:gd name="connsiteX5" fmla="*/ 2311244 w 3259303"/>
              <a:gd name="connsiteY5" fmla="*/ 3107838 h 3242474"/>
              <a:gd name="connsiteX6" fmla="*/ 622689 w 3259303"/>
              <a:gd name="connsiteY6" fmla="*/ 2664663 h 3242474"/>
              <a:gd name="connsiteX7" fmla="*/ 398297 w 3259303"/>
              <a:gd name="connsiteY7" fmla="*/ 3242474 h 3242474"/>
              <a:gd name="connsiteX8" fmla="*/ 0 w 3259303"/>
              <a:gd name="connsiteY8" fmla="*/ 3236864 h 3242474"/>
              <a:gd name="connsiteX9" fmla="*/ 448785 w 3259303"/>
              <a:gd name="connsiteY9" fmla="*/ 2232708 h 3242474"/>
              <a:gd name="connsiteX10" fmla="*/ 1593187 w 3259303"/>
              <a:gd name="connsiteY10" fmla="*/ 1991485 h 3242474"/>
              <a:gd name="connsiteX11" fmla="*/ 1250989 w 3259303"/>
              <a:gd name="connsiteY11" fmla="*/ 959279 h 3242474"/>
              <a:gd name="connsiteX12" fmla="*/ 1065864 w 3259303"/>
              <a:gd name="connsiteY12" fmla="*/ 16828 h 3242474"/>
              <a:gd name="connsiteX0" fmla="*/ 1065864 w 3259303"/>
              <a:gd name="connsiteY0" fmla="*/ 16828 h 3242474"/>
              <a:gd name="connsiteX1" fmla="*/ 1464162 w 3259303"/>
              <a:gd name="connsiteY1" fmla="*/ 0 h 3242474"/>
              <a:gd name="connsiteX2" fmla="*/ 1682945 w 3259303"/>
              <a:gd name="connsiteY2" fmla="*/ 734886 h 3242474"/>
              <a:gd name="connsiteX3" fmla="*/ 2417830 w 3259303"/>
              <a:gd name="connsiteY3" fmla="*/ 560982 h 3242474"/>
              <a:gd name="connsiteX4" fmla="*/ 3259303 w 3259303"/>
              <a:gd name="connsiteY4" fmla="*/ 1828800 h 3242474"/>
              <a:gd name="connsiteX5" fmla="*/ 2311244 w 3259303"/>
              <a:gd name="connsiteY5" fmla="*/ 3107838 h 3242474"/>
              <a:gd name="connsiteX6" fmla="*/ 622689 w 3259303"/>
              <a:gd name="connsiteY6" fmla="*/ 2664663 h 3242474"/>
              <a:gd name="connsiteX7" fmla="*/ 398297 w 3259303"/>
              <a:gd name="connsiteY7" fmla="*/ 3242474 h 3242474"/>
              <a:gd name="connsiteX8" fmla="*/ 0 w 3259303"/>
              <a:gd name="connsiteY8" fmla="*/ 3236864 h 3242474"/>
              <a:gd name="connsiteX9" fmla="*/ 448785 w 3259303"/>
              <a:gd name="connsiteY9" fmla="*/ 2232708 h 3242474"/>
              <a:gd name="connsiteX10" fmla="*/ 1593187 w 3259303"/>
              <a:gd name="connsiteY10" fmla="*/ 1991485 h 3242474"/>
              <a:gd name="connsiteX11" fmla="*/ 1250989 w 3259303"/>
              <a:gd name="connsiteY11" fmla="*/ 959279 h 3242474"/>
              <a:gd name="connsiteX12" fmla="*/ 1065864 w 3259303"/>
              <a:gd name="connsiteY12" fmla="*/ 16828 h 3242474"/>
              <a:gd name="connsiteX0" fmla="*/ 1065864 w 3259303"/>
              <a:gd name="connsiteY0" fmla="*/ 16828 h 3242474"/>
              <a:gd name="connsiteX1" fmla="*/ 1464162 w 3259303"/>
              <a:gd name="connsiteY1" fmla="*/ 0 h 3242474"/>
              <a:gd name="connsiteX2" fmla="*/ 1682945 w 3259303"/>
              <a:gd name="connsiteY2" fmla="*/ 734886 h 3242474"/>
              <a:gd name="connsiteX3" fmla="*/ 2417830 w 3259303"/>
              <a:gd name="connsiteY3" fmla="*/ 560982 h 3242474"/>
              <a:gd name="connsiteX4" fmla="*/ 3259303 w 3259303"/>
              <a:gd name="connsiteY4" fmla="*/ 1828800 h 3242474"/>
              <a:gd name="connsiteX5" fmla="*/ 2311244 w 3259303"/>
              <a:gd name="connsiteY5" fmla="*/ 3107838 h 3242474"/>
              <a:gd name="connsiteX6" fmla="*/ 622689 w 3259303"/>
              <a:gd name="connsiteY6" fmla="*/ 2664663 h 3242474"/>
              <a:gd name="connsiteX7" fmla="*/ 398297 w 3259303"/>
              <a:gd name="connsiteY7" fmla="*/ 3242474 h 3242474"/>
              <a:gd name="connsiteX8" fmla="*/ 0 w 3259303"/>
              <a:gd name="connsiteY8" fmla="*/ 3236864 h 3242474"/>
              <a:gd name="connsiteX9" fmla="*/ 448785 w 3259303"/>
              <a:gd name="connsiteY9" fmla="*/ 2232708 h 3242474"/>
              <a:gd name="connsiteX10" fmla="*/ 1593187 w 3259303"/>
              <a:gd name="connsiteY10" fmla="*/ 1991485 h 3242474"/>
              <a:gd name="connsiteX11" fmla="*/ 1250989 w 3259303"/>
              <a:gd name="connsiteY11" fmla="*/ 959279 h 3242474"/>
              <a:gd name="connsiteX12" fmla="*/ 1065864 w 3259303"/>
              <a:gd name="connsiteY12" fmla="*/ 16828 h 3242474"/>
              <a:gd name="connsiteX0" fmla="*/ 1065864 w 3259303"/>
              <a:gd name="connsiteY0" fmla="*/ 16828 h 3242474"/>
              <a:gd name="connsiteX1" fmla="*/ 1464162 w 3259303"/>
              <a:gd name="connsiteY1" fmla="*/ 0 h 3242474"/>
              <a:gd name="connsiteX2" fmla="*/ 1682945 w 3259303"/>
              <a:gd name="connsiteY2" fmla="*/ 734886 h 3242474"/>
              <a:gd name="connsiteX3" fmla="*/ 2417830 w 3259303"/>
              <a:gd name="connsiteY3" fmla="*/ 560982 h 3242474"/>
              <a:gd name="connsiteX4" fmla="*/ 3259303 w 3259303"/>
              <a:gd name="connsiteY4" fmla="*/ 1828800 h 3242474"/>
              <a:gd name="connsiteX5" fmla="*/ 2311244 w 3259303"/>
              <a:gd name="connsiteY5" fmla="*/ 3107838 h 3242474"/>
              <a:gd name="connsiteX6" fmla="*/ 622689 w 3259303"/>
              <a:gd name="connsiteY6" fmla="*/ 2664663 h 3242474"/>
              <a:gd name="connsiteX7" fmla="*/ 398297 w 3259303"/>
              <a:gd name="connsiteY7" fmla="*/ 3242474 h 3242474"/>
              <a:gd name="connsiteX8" fmla="*/ 0 w 3259303"/>
              <a:gd name="connsiteY8" fmla="*/ 3236864 h 3242474"/>
              <a:gd name="connsiteX9" fmla="*/ 448785 w 3259303"/>
              <a:gd name="connsiteY9" fmla="*/ 2232708 h 3242474"/>
              <a:gd name="connsiteX10" fmla="*/ 1593187 w 3259303"/>
              <a:gd name="connsiteY10" fmla="*/ 1991485 h 3242474"/>
              <a:gd name="connsiteX11" fmla="*/ 1250989 w 3259303"/>
              <a:gd name="connsiteY11" fmla="*/ 959279 h 3242474"/>
              <a:gd name="connsiteX12" fmla="*/ 1065864 w 3259303"/>
              <a:gd name="connsiteY12" fmla="*/ 16828 h 3242474"/>
              <a:gd name="connsiteX0" fmla="*/ 1065864 w 3259303"/>
              <a:gd name="connsiteY0" fmla="*/ 16828 h 3242474"/>
              <a:gd name="connsiteX1" fmla="*/ 1464162 w 3259303"/>
              <a:gd name="connsiteY1" fmla="*/ 0 h 3242474"/>
              <a:gd name="connsiteX2" fmla="*/ 1682945 w 3259303"/>
              <a:gd name="connsiteY2" fmla="*/ 734886 h 3242474"/>
              <a:gd name="connsiteX3" fmla="*/ 2417830 w 3259303"/>
              <a:gd name="connsiteY3" fmla="*/ 560982 h 3242474"/>
              <a:gd name="connsiteX4" fmla="*/ 3259303 w 3259303"/>
              <a:gd name="connsiteY4" fmla="*/ 1828800 h 3242474"/>
              <a:gd name="connsiteX5" fmla="*/ 2311244 w 3259303"/>
              <a:gd name="connsiteY5" fmla="*/ 3107838 h 3242474"/>
              <a:gd name="connsiteX6" fmla="*/ 622689 w 3259303"/>
              <a:gd name="connsiteY6" fmla="*/ 2664663 h 3242474"/>
              <a:gd name="connsiteX7" fmla="*/ 398297 w 3259303"/>
              <a:gd name="connsiteY7" fmla="*/ 3242474 h 3242474"/>
              <a:gd name="connsiteX8" fmla="*/ 0 w 3259303"/>
              <a:gd name="connsiteY8" fmla="*/ 3236864 h 3242474"/>
              <a:gd name="connsiteX9" fmla="*/ 448785 w 3259303"/>
              <a:gd name="connsiteY9" fmla="*/ 2232708 h 3242474"/>
              <a:gd name="connsiteX10" fmla="*/ 1593187 w 3259303"/>
              <a:gd name="connsiteY10" fmla="*/ 1991485 h 3242474"/>
              <a:gd name="connsiteX11" fmla="*/ 1250989 w 3259303"/>
              <a:gd name="connsiteY11" fmla="*/ 959279 h 3242474"/>
              <a:gd name="connsiteX12" fmla="*/ 1065864 w 3259303"/>
              <a:gd name="connsiteY12" fmla="*/ 16828 h 3242474"/>
              <a:gd name="connsiteX0" fmla="*/ 1065864 w 3259303"/>
              <a:gd name="connsiteY0" fmla="*/ 16828 h 3242474"/>
              <a:gd name="connsiteX1" fmla="*/ 1464162 w 3259303"/>
              <a:gd name="connsiteY1" fmla="*/ 0 h 3242474"/>
              <a:gd name="connsiteX2" fmla="*/ 1682945 w 3259303"/>
              <a:gd name="connsiteY2" fmla="*/ 734886 h 3242474"/>
              <a:gd name="connsiteX3" fmla="*/ 2417830 w 3259303"/>
              <a:gd name="connsiteY3" fmla="*/ 560982 h 3242474"/>
              <a:gd name="connsiteX4" fmla="*/ 3259303 w 3259303"/>
              <a:gd name="connsiteY4" fmla="*/ 1828800 h 3242474"/>
              <a:gd name="connsiteX5" fmla="*/ 2311244 w 3259303"/>
              <a:gd name="connsiteY5" fmla="*/ 3107838 h 3242474"/>
              <a:gd name="connsiteX6" fmla="*/ 622689 w 3259303"/>
              <a:gd name="connsiteY6" fmla="*/ 2664663 h 3242474"/>
              <a:gd name="connsiteX7" fmla="*/ 398297 w 3259303"/>
              <a:gd name="connsiteY7" fmla="*/ 3242474 h 3242474"/>
              <a:gd name="connsiteX8" fmla="*/ 0 w 3259303"/>
              <a:gd name="connsiteY8" fmla="*/ 3236864 h 3242474"/>
              <a:gd name="connsiteX9" fmla="*/ 448785 w 3259303"/>
              <a:gd name="connsiteY9" fmla="*/ 2232708 h 3242474"/>
              <a:gd name="connsiteX10" fmla="*/ 1576358 w 3259303"/>
              <a:gd name="connsiteY10" fmla="*/ 1991485 h 3242474"/>
              <a:gd name="connsiteX11" fmla="*/ 1250989 w 3259303"/>
              <a:gd name="connsiteY11" fmla="*/ 959279 h 3242474"/>
              <a:gd name="connsiteX12" fmla="*/ 1065864 w 3259303"/>
              <a:gd name="connsiteY12" fmla="*/ 16828 h 3242474"/>
              <a:gd name="connsiteX0" fmla="*/ 1065864 w 3259303"/>
              <a:gd name="connsiteY0" fmla="*/ 16828 h 3242474"/>
              <a:gd name="connsiteX1" fmla="*/ 1464162 w 3259303"/>
              <a:gd name="connsiteY1" fmla="*/ 0 h 3242474"/>
              <a:gd name="connsiteX2" fmla="*/ 1682945 w 3259303"/>
              <a:gd name="connsiteY2" fmla="*/ 734886 h 3242474"/>
              <a:gd name="connsiteX3" fmla="*/ 2417830 w 3259303"/>
              <a:gd name="connsiteY3" fmla="*/ 560982 h 3242474"/>
              <a:gd name="connsiteX4" fmla="*/ 3259303 w 3259303"/>
              <a:gd name="connsiteY4" fmla="*/ 1828800 h 3242474"/>
              <a:gd name="connsiteX5" fmla="*/ 2311244 w 3259303"/>
              <a:gd name="connsiteY5" fmla="*/ 3107838 h 3242474"/>
              <a:gd name="connsiteX6" fmla="*/ 622689 w 3259303"/>
              <a:gd name="connsiteY6" fmla="*/ 2664663 h 3242474"/>
              <a:gd name="connsiteX7" fmla="*/ 398297 w 3259303"/>
              <a:gd name="connsiteY7" fmla="*/ 3242474 h 3242474"/>
              <a:gd name="connsiteX8" fmla="*/ 0 w 3259303"/>
              <a:gd name="connsiteY8" fmla="*/ 3236864 h 3242474"/>
              <a:gd name="connsiteX9" fmla="*/ 448785 w 3259303"/>
              <a:gd name="connsiteY9" fmla="*/ 2232708 h 3242474"/>
              <a:gd name="connsiteX10" fmla="*/ 1576358 w 3259303"/>
              <a:gd name="connsiteY10" fmla="*/ 1991485 h 3242474"/>
              <a:gd name="connsiteX11" fmla="*/ 1250989 w 3259303"/>
              <a:gd name="connsiteY11" fmla="*/ 959279 h 3242474"/>
              <a:gd name="connsiteX12" fmla="*/ 1065864 w 3259303"/>
              <a:gd name="connsiteY12" fmla="*/ 16828 h 3242474"/>
              <a:gd name="connsiteX0" fmla="*/ 1004156 w 3197595"/>
              <a:gd name="connsiteY0" fmla="*/ 16828 h 3242474"/>
              <a:gd name="connsiteX1" fmla="*/ 1402454 w 3197595"/>
              <a:gd name="connsiteY1" fmla="*/ 0 h 3242474"/>
              <a:gd name="connsiteX2" fmla="*/ 1621237 w 3197595"/>
              <a:gd name="connsiteY2" fmla="*/ 734886 h 3242474"/>
              <a:gd name="connsiteX3" fmla="*/ 2356122 w 3197595"/>
              <a:gd name="connsiteY3" fmla="*/ 560982 h 3242474"/>
              <a:gd name="connsiteX4" fmla="*/ 3197595 w 3197595"/>
              <a:gd name="connsiteY4" fmla="*/ 1828800 h 3242474"/>
              <a:gd name="connsiteX5" fmla="*/ 2249536 w 3197595"/>
              <a:gd name="connsiteY5" fmla="*/ 3107838 h 3242474"/>
              <a:gd name="connsiteX6" fmla="*/ 560981 w 3197595"/>
              <a:gd name="connsiteY6" fmla="*/ 2664663 h 3242474"/>
              <a:gd name="connsiteX7" fmla="*/ 336589 w 3197595"/>
              <a:gd name="connsiteY7" fmla="*/ 3242474 h 3242474"/>
              <a:gd name="connsiteX8" fmla="*/ 0 w 3197595"/>
              <a:gd name="connsiteY8" fmla="*/ 3236864 h 3242474"/>
              <a:gd name="connsiteX9" fmla="*/ 387077 w 3197595"/>
              <a:gd name="connsiteY9" fmla="*/ 2232708 h 3242474"/>
              <a:gd name="connsiteX10" fmla="*/ 1514650 w 3197595"/>
              <a:gd name="connsiteY10" fmla="*/ 1991485 h 3242474"/>
              <a:gd name="connsiteX11" fmla="*/ 1189281 w 3197595"/>
              <a:gd name="connsiteY11" fmla="*/ 959279 h 3242474"/>
              <a:gd name="connsiteX12" fmla="*/ 1004156 w 3197595"/>
              <a:gd name="connsiteY12" fmla="*/ 16828 h 3242474"/>
              <a:gd name="connsiteX0" fmla="*/ 1011476 w 3204915"/>
              <a:gd name="connsiteY0" fmla="*/ 16828 h 3242474"/>
              <a:gd name="connsiteX1" fmla="*/ 1409774 w 3204915"/>
              <a:gd name="connsiteY1" fmla="*/ 0 h 3242474"/>
              <a:gd name="connsiteX2" fmla="*/ 1628557 w 3204915"/>
              <a:gd name="connsiteY2" fmla="*/ 734886 h 3242474"/>
              <a:gd name="connsiteX3" fmla="*/ 2363442 w 3204915"/>
              <a:gd name="connsiteY3" fmla="*/ 560982 h 3242474"/>
              <a:gd name="connsiteX4" fmla="*/ 3204915 w 3204915"/>
              <a:gd name="connsiteY4" fmla="*/ 1828800 h 3242474"/>
              <a:gd name="connsiteX5" fmla="*/ 2256856 w 3204915"/>
              <a:gd name="connsiteY5" fmla="*/ 3107838 h 3242474"/>
              <a:gd name="connsiteX6" fmla="*/ 568301 w 3204915"/>
              <a:gd name="connsiteY6" fmla="*/ 2664663 h 3242474"/>
              <a:gd name="connsiteX7" fmla="*/ 343909 w 3204915"/>
              <a:gd name="connsiteY7" fmla="*/ 3242474 h 3242474"/>
              <a:gd name="connsiteX8" fmla="*/ 7320 w 3204915"/>
              <a:gd name="connsiteY8" fmla="*/ 3236864 h 3242474"/>
              <a:gd name="connsiteX9" fmla="*/ 394397 w 3204915"/>
              <a:gd name="connsiteY9" fmla="*/ 2232708 h 3242474"/>
              <a:gd name="connsiteX10" fmla="*/ 1521970 w 3204915"/>
              <a:gd name="connsiteY10" fmla="*/ 1991485 h 3242474"/>
              <a:gd name="connsiteX11" fmla="*/ 1196601 w 3204915"/>
              <a:gd name="connsiteY11" fmla="*/ 959279 h 3242474"/>
              <a:gd name="connsiteX12" fmla="*/ 1011476 w 3204915"/>
              <a:gd name="connsiteY12" fmla="*/ 16828 h 3242474"/>
              <a:gd name="connsiteX0" fmla="*/ 1007292 w 3200731"/>
              <a:gd name="connsiteY0" fmla="*/ 16828 h 3242474"/>
              <a:gd name="connsiteX1" fmla="*/ 1405590 w 3200731"/>
              <a:gd name="connsiteY1" fmla="*/ 0 h 3242474"/>
              <a:gd name="connsiteX2" fmla="*/ 1624373 w 3200731"/>
              <a:gd name="connsiteY2" fmla="*/ 734886 h 3242474"/>
              <a:gd name="connsiteX3" fmla="*/ 2359258 w 3200731"/>
              <a:gd name="connsiteY3" fmla="*/ 560982 h 3242474"/>
              <a:gd name="connsiteX4" fmla="*/ 3200731 w 3200731"/>
              <a:gd name="connsiteY4" fmla="*/ 1828800 h 3242474"/>
              <a:gd name="connsiteX5" fmla="*/ 2252672 w 3200731"/>
              <a:gd name="connsiteY5" fmla="*/ 3107838 h 3242474"/>
              <a:gd name="connsiteX6" fmla="*/ 564117 w 3200731"/>
              <a:gd name="connsiteY6" fmla="*/ 2664663 h 3242474"/>
              <a:gd name="connsiteX7" fmla="*/ 339725 w 3200731"/>
              <a:gd name="connsiteY7" fmla="*/ 3242474 h 3242474"/>
              <a:gd name="connsiteX8" fmla="*/ 3136 w 3200731"/>
              <a:gd name="connsiteY8" fmla="*/ 3236864 h 3242474"/>
              <a:gd name="connsiteX9" fmla="*/ 390213 w 3200731"/>
              <a:gd name="connsiteY9" fmla="*/ 2232708 h 3242474"/>
              <a:gd name="connsiteX10" fmla="*/ 1517786 w 3200731"/>
              <a:gd name="connsiteY10" fmla="*/ 1991485 h 3242474"/>
              <a:gd name="connsiteX11" fmla="*/ 1192417 w 3200731"/>
              <a:gd name="connsiteY11" fmla="*/ 959279 h 3242474"/>
              <a:gd name="connsiteX12" fmla="*/ 1007292 w 3200731"/>
              <a:gd name="connsiteY12" fmla="*/ 16828 h 3242474"/>
              <a:gd name="connsiteX0" fmla="*/ 1051443 w 3244882"/>
              <a:gd name="connsiteY0" fmla="*/ 16828 h 3242474"/>
              <a:gd name="connsiteX1" fmla="*/ 1449741 w 3244882"/>
              <a:gd name="connsiteY1" fmla="*/ 0 h 3242474"/>
              <a:gd name="connsiteX2" fmla="*/ 1668524 w 3244882"/>
              <a:gd name="connsiteY2" fmla="*/ 734886 h 3242474"/>
              <a:gd name="connsiteX3" fmla="*/ 2403409 w 3244882"/>
              <a:gd name="connsiteY3" fmla="*/ 560982 h 3242474"/>
              <a:gd name="connsiteX4" fmla="*/ 3244882 w 3244882"/>
              <a:gd name="connsiteY4" fmla="*/ 1828800 h 3242474"/>
              <a:gd name="connsiteX5" fmla="*/ 2296823 w 3244882"/>
              <a:gd name="connsiteY5" fmla="*/ 3107838 h 3242474"/>
              <a:gd name="connsiteX6" fmla="*/ 608268 w 3244882"/>
              <a:gd name="connsiteY6" fmla="*/ 2664663 h 3242474"/>
              <a:gd name="connsiteX7" fmla="*/ 383876 w 3244882"/>
              <a:gd name="connsiteY7" fmla="*/ 3242474 h 3242474"/>
              <a:gd name="connsiteX8" fmla="*/ 2408 w 3244882"/>
              <a:gd name="connsiteY8" fmla="*/ 3236864 h 3242474"/>
              <a:gd name="connsiteX9" fmla="*/ 434364 w 3244882"/>
              <a:gd name="connsiteY9" fmla="*/ 2232708 h 3242474"/>
              <a:gd name="connsiteX10" fmla="*/ 1561937 w 3244882"/>
              <a:gd name="connsiteY10" fmla="*/ 1991485 h 3242474"/>
              <a:gd name="connsiteX11" fmla="*/ 1236568 w 3244882"/>
              <a:gd name="connsiteY11" fmla="*/ 959279 h 3242474"/>
              <a:gd name="connsiteX12" fmla="*/ 1051443 w 3244882"/>
              <a:gd name="connsiteY12" fmla="*/ 16828 h 3242474"/>
              <a:gd name="connsiteX0" fmla="*/ 1049313 w 3242752"/>
              <a:gd name="connsiteY0" fmla="*/ 16828 h 3242474"/>
              <a:gd name="connsiteX1" fmla="*/ 1447611 w 3242752"/>
              <a:gd name="connsiteY1" fmla="*/ 0 h 3242474"/>
              <a:gd name="connsiteX2" fmla="*/ 1666394 w 3242752"/>
              <a:gd name="connsiteY2" fmla="*/ 734886 h 3242474"/>
              <a:gd name="connsiteX3" fmla="*/ 2401279 w 3242752"/>
              <a:gd name="connsiteY3" fmla="*/ 560982 h 3242474"/>
              <a:gd name="connsiteX4" fmla="*/ 3242752 w 3242752"/>
              <a:gd name="connsiteY4" fmla="*/ 1828800 h 3242474"/>
              <a:gd name="connsiteX5" fmla="*/ 2294693 w 3242752"/>
              <a:gd name="connsiteY5" fmla="*/ 3107838 h 3242474"/>
              <a:gd name="connsiteX6" fmla="*/ 606138 w 3242752"/>
              <a:gd name="connsiteY6" fmla="*/ 2664663 h 3242474"/>
              <a:gd name="connsiteX7" fmla="*/ 381746 w 3242752"/>
              <a:gd name="connsiteY7" fmla="*/ 3242474 h 3242474"/>
              <a:gd name="connsiteX8" fmla="*/ 278 w 3242752"/>
              <a:gd name="connsiteY8" fmla="*/ 3236864 h 3242474"/>
              <a:gd name="connsiteX9" fmla="*/ 432234 w 3242752"/>
              <a:gd name="connsiteY9" fmla="*/ 2232708 h 3242474"/>
              <a:gd name="connsiteX10" fmla="*/ 1559807 w 3242752"/>
              <a:gd name="connsiteY10" fmla="*/ 1991485 h 3242474"/>
              <a:gd name="connsiteX11" fmla="*/ 1234438 w 3242752"/>
              <a:gd name="connsiteY11" fmla="*/ 959279 h 3242474"/>
              <a:gd name="connsiteX12" fmla="*/ 1049313 w 3242752"/>
              <a:gd name="connsiteY12" fmla="*/ 16828 h 3242474"/>
              <a:gd name="connsiteX0" fmla="*/ 1049035 w 3242474"/>
              <a:gd name="connsiteY0" fmla="*/ 16828 h 3242474"/>
              <a:gd name="connsiteX1" fmla="*/ 1447333 w 3242474"/>
              <a:gd name="connsiteY1" fmla="*/ 0 h 3242474"/>
              <a:gd name="connsiteX2" fmla="*/ 1666116 w 3242474"/>
              <a:gd name="connsiteY2" fmla="*/ 734886 h 3242474"/>
              <a:gd name="connsiteX3" fmla="*/ 2401001 w 3242474"/>
              <a:gd name="connsiteY3" fmla="*/ 560982 h 3242474"/>
              <a:gd name="connsiteX4" fmla="*/ 3242474 w 3242474"/>
              <a:gd name="connsiteY4" fmla="*/ 1828800 h 3242474"/>
              <a:gd name="connsiteX5" fmla="*/ 2294415 w 3242474"/>
              <a:gd name="connsiteY5" fmla="*/ 3107838 h 3242474"/>
              <a:gd name="connsiteX6" fmla="*/ 605860 w 3242474"/>
              <a:gd name="connsiteY6" fmla="*/ 2664663 h 3242474"/>
              <a:gd name="connsiteX7" fmla="*/ 381468 w 3242474"/>
              <a:gd name="connsiteY7" fmla="*/ 3242474 h 3242474"/>
              <a:gd name="connsiteX8" fmla="*/ 0 w 3242474"/>
              <a:gd name="connsiteY8" fmla="*/ 3236864 h 3242474"/>
              <a:gd name="connsiteX9" fmla="*/ 431956 w 3242474"/>
              <a:gd name="connsiteY9" fmla="*/ 2232708 h 3242474"/>
              <a:gd name="connsiteX10" fmla="*/ 1559529 w 3242474"/>
              <a:gd name="connsiteY10" fmla="*/ 1991485 h 3242474"/>
              <a:gd name="connsiteX11" fmla="*/ 1234160 w 3242474"/>
              <a:gd name="connsiteY11" fmla="*/ 959279 h 3242474"/>
              <a:gd name="connsiteX12" fmla="*/ 1049035 w 3242474"/>
              <a:gd name="connsiteY12" fmla="*/ 16828 h 3242474"/>
              <a:gd name="connsiteX0" fmla="*/ 1049035 w 3242474"/>
              <a:gd name="connsiteY0" fmla="*/ 16828 h 3242474"/>
              <a:gd name="connsiteX1" fmla="*/ 1447333 w 3242474"/>
              <a:gd name="connsiteY1" fmla="*/ 0 h 3242474"/>
              <a:gd name="connsiteX2" fmla="*/ 1666116 w 3242474"/>
              <a:gd name="connsiteY2" fmla="*/ 734886 h 3242474"/>
              <a:gd name="connsiteX3" fmla="*/ 2401001 w 3242474"/>
              <a:gd name="connsiteY3" fmla="*/ 560982 h 3242474"/>
              <a:gd name="connsiteX4" fmla="*/ 3242474 w 3242474"/>
              <a:gd name="connsiteY4" fmla="*/ 1828800 h 3242474"/>
              <a:gd name="connsiteX5" fmla="*/ 2294415 w 3242474"/>
              <a:gd name="connsiteY5" fmla="*/ 3107838 h 3242474"/>
              <a:gd name="connsiteX6" fmla="*/ 605860 w 3242474"/>
              <a:gd name="connsiteY6" fmla="*/ 2664663 h 3242474"/>
              <a:gd name="connsiteX7" fmla="*/ 381468 w 3242474"/>
              <a:gd name="connsiteY7" fmla="*/ 3242474 h 3242474"/>
              <a:gd name="connsiteX8" fmla="*/ 0 w 3242474"/>
              <a:gd name="connsiteY8" fmla="*/ 3236864 h 3242474"/>
              <a:gd name="connsiteX9" fmla="*/ 431956 w 3242474"/>
              <a:gd name="connsiteY9" fmla="*/ 2232708 h 3242474"/>
              <a:gd name="connsiteX10" fmla="*/ 1559529 w 3242474"/>
              <a:gd name="connsiteY10" fmla="*/ 1991485 h 3242474"/>
              <a:gd name="connsiteX11" fmla="*/ 1234160 w 3242474"/>
              <a:gd name="connsiteY11" fmla="*/ 959279 h 3242474"/>
              <a:gd name="connsiteX12" fmla="*/ 1049035 w 3242474"/>
              <a:gd name="connsiteY12" fmla="*/ 16828 h 3242474"/>
              <a:gd name="connsiteX0" fmla="*/ 1049035 w 3242474"/>
              <a:gd name="connsiteY0" fmla="*/ 16828 h 3242474"/>
              <a:gd name="connsiteX1" fmla="*/ 1447333 w 3242474"/>
              <a:gd name="connsiteY1" fmla="*/ 0 h 3242474"/>
              <a:gd name="connsiteX2" fmla="*/ 1666116 w 3242474"/>
              <a:gd name="connsiteY2" fmla="*/ 734886 h 3242474"/>
              <a:gd name="connsiteX3" fmla="*/ 2401001 w 3242474"/>
              <a:gd name="connsiteY3" fmla="*/ 560982 h 3242474"/>
              <a:gd name="connsiteX4" fmla="*/ 3242474 w 3242474"/>
              <a:gd name="connsiteY4" fmla="*/ 1828800 h 3242474"/>
              <a:gd name="connsiteX5" fmla="*/ 2294415 w 3242474"/>
              <a:gd name="connsiteY5" fmla="*/ 3107838 h 3242474"/>
              <a:gd name="connsiteX6" fmla="*/ 605860 w 3242474"/>
              <a:gd name="connsiteY6" fmla="*/ 2664663 h 3242474"/>
              <a:gd name="connsiteX7" fmla="*/ 381468 w 3242474"/>
              <a:gd name="connsiteY7" fmla="*/ 3242474 h 3242474"/>
              <a:gd name="connsiteX8" fmla="*/ 0 w 3242474"/>
              <a:gd name="connsiteY8" fmla="*/ 3236864 h 3242474"/>
              <a:gd name="connsiteX9" fmla="*/ 431956 w 3242474"/>
              <a:gd name="connsiteY9" fmla="*/ 2232708 h 3242474"/>
              <a:gd name="connsiteX10" fmla="*/ 1559529 w 3242474"/>
              <a:gd name="connsiteY10" fmla="*/ 1991485 h 3242474"/>
              <a:gd name="connsiteX11" fmla="*/ 1234160 w 3242474"/>
              <a:gd name="connsiteY11" fmla="*/ 959279 h 3242474"/>
              <a:gd name="connsiteX12" fmla="*/ 1049035 w 3242474"/>
              <a:gd name="connsiteY12" fmla="*/ 16828 h 3242474"/>
              <a:gd name="connsiteX0" fmla="*/ 1049035 w 3242474"/>
              <a:gd name="connsiteY0" fmla="*/ 16828 h 3242474"/>
              <a:gd name="connsiteX1" fmla="*/ 1447333 w 3242474"/>
              <a:gd name="connsiteY1" fmla="*/ 0 h 3242474"/>
              <a:gd name="connsiteX2" fmla="*/ 1666116 w 3242474"/>
              <a:gd name="connsiteY2" fmla="*/ 734886 h 3242474"/>
              <a:gd name="connsiteX3" fmla="*/ 2401001 w 3242474"/>
              <a:gd name="connsiteY3" fmla="*/ 560982 h 3242474"/>
              <a:gd name="connsiteX4" fmla="*/ 3242474 w 3242474"/>
              <a:gd name="connsiteY4" fmla="*/ 1828800 h 3242474"/>
              <a:gd name="connsiteX5" fmla="*/ 2294415 w 3242474"/>
              <a:gd name="connsiteY5" fmla="*/ 3107838 h 3242474"/>
              <a:gd name="connsiteX6" fmla="*/ 605860 w 3242474"/>
              <a:gd name="connsiteY6" fmla="*/ 2664663 h 3242474"/>
              <a:gd name="connsiteX7" fmla="*/ 381468 w 3242474"/>
              <a:gd name="connsiteY7" fmla="*/ 3242474 h 3242474"/>
              <a:gd name="connsiteX8" fmla="*/ 0 w 3242474"/>
              <a:gd name="connsiteY8" fmla="*/ 3236864 h 3242474"/>
              <a:gd name="connsiteX9" fmla="*/ 431956 w 3242474"/>
              <a:gd name="connsiteY9" fmla="*/ 2232708 h 3242474"/>
              <a:gd name="connsiteX10" fmla="*/ 1559529 w 3242474"/>
              <a:gd name="connsiteY10" fmla="*/ 1991485 h 3242474"/>
              <a:gd name="connsiteX11" fmla="*/ 1234160 w 3242474"/>
              <a:gd name="connsiteY11" fmla="*/ 959279 h 3242474"/>
              <a:gd name="connsiteX12" fmla="*/ 1049035 w 3242474"/>
              <a:gd name="connsiteY12" fmla="*/ 16828 h 3242474"/>
              <a:gd name="connsiteX0" fmla="*/ 1049035 w 3242474"/>
              <a:gd name="connsiteY0" fmla="*/ 16828 h 3242474"/>
              <a:gd name="connsiteX1" fmla="*/ 1447333 w 3242474"/>
              <a:gd name="connsiteY1" fmla="*/ 0 h 3242474"/>
              <a:gd name="connsiteX2" fmla="*/ 1666116 w 3242474"/>
              <a:gd name="connsiteY2" fmla="*/ 734886 h 3242474"/>
              <a:gd name="connsiteX3" fmla="*/ 2401001 w 3242474"/>
              <a:gd name="connsiteY3" fmla="*/ 560982 h 3242474"/>
              <a:gd name="connsiteX4" fmla="*/ 3242474 w 3242474"/>
              <a:gd name="connsiteY4" fmla="*/ 1828800 h 3242474"/>
              <a:gd name="connsiteX5" fmla="*/ 2300025 w 3242474"/>
              <a:gd name="connsiteY5" fmla="*/ 3046130 h 3242474"/>
              <a:gd name="connsiteX6" fmla="*/ 605860 w 3242474"/>
              <a:gd name="connsiteY6" fmla="*/ 2664663 h 3242474"/>
              <a:gd name="connsiteX7" fmla="*/ 381468 w 3242474"/>
              <a:gd name="connsiteY7" fmla="*/ 3242474 h 3242474"/>
              <a:gd name="connsiteX8" fmla="*/ 0 w 3242474"/>
              <a:gd name="connsiteY8" fmla="*/ 3236864 h 3242474"/>
              <a:gd name="connsiteX9" fmla="*/ 431956 w 3242474"/>
              <a:gd name="connsiteY9" fmla="*/ 2232708 h 3242474"/>
              <a:gd name="connsiteX10" fmla="*/ 1559529 w 3242474"/>
              <a:gd name="connsiteY10" fmla="*/ 1991485 h 3242474"/>
              <a:gd name="connsiteX11" fmla="*/ 1234160 w 3242474"/>
              <a:gd name="connsiteY11" fmla="*/ 959279 h 3242474"/>
              <a:gd name="connsiteX12" fmla="*/ 1049035 w 3242474"/>
              <a:gd name="connsiteY12" fmla="*/ 16828 h 3242474"/>
              <a:gd name="connsiteX0" fmla="*/ 1049035 w 3242474"/>
              <a:gd name="connsiteY0" fmla="*/ 16828 h 3242474"/>
              <a:gd name="connsiteX1" fmla="*/ 1447333 w 3242474"/>
              <a:gd name="connsiteY1" fmla="*/ 0 h 3242474"/>
              <a:gd name="connsiteX2" fmla="*/ 1666116 w 3242474"/>
              <a:gd name="connsiteY2" fmla="*/ 734886 h 3242474"/>
              <a:gd name="connsiteX3" fmla="*/ 2401001 w 3242474"/>
              <a:gd name="connsiteY3" fmla="*/ 560982 h 3242474"/>
              <a:gd name="connsiteX4" fmla="*/ 3242474 w 3242474"/>
              <a:gd name="connsiteY4" fmla="*/ 1828800 h 3242474"/>
              <a:gd name="connsiteX5" fmla="*/ 2300025 w 3242474"/>
              <a:gd name="connsiteY5" fmla="*/ 3046130 h 3242474"/>
              <a:gd name="connsiteX6" fmla="*/ 605860 w 3242474"/>
              <a:gd name="connsiteY6" fmla="*/ 2664663 h 3242474"/>
              <a:gd name="connsiteX7" fmla="*/ 381468 w 3242474"/>
              <a:gd name="connsiteY7" fmla="*/ 3242474 h 3242474"/>
              <a:gd name="connsiteX8" fmla="*/ 0 w 3242474"/>
              <a:gd name="connsiteY8" fmla="*/ 3236864 h 3242474"/>
              <a:gd name="connsiteX9" fmla="*/ 431956 w 3242474"/>
              <a:gd name="connsiteY9" fmla="*/ 2232708 h 3242474"/>
              <a:gd name="connsiteX10" fmla="*/ 1559529 w 3242474"/>
              <a:gd name="connsiteY10" fmla="*/ 1991485 h 3242474"/>
              <a:gd name="connsiteX11" fmla="*/ 1234160 w 3242474"/>
              <a:gd name="connsiteY11" fmla="*/ 959279 h 3242474"/>
              <a:gd name="connsiteX12" fmla="*/ 1049035 w 3242474"/>
              <a:gd name="connsiteY12" fmla="*/ 16828 h 3242474"/>
              <a:gd name="connsiteX0" fmla="*/ 1049035 w 3242474"/>
              <a:gd name="connsiteY0" fmla="*/ 16828 h 3242474"/>
              <a:gd name="connsiteX1" fmla="*/ 1447333 w 3242474"/>
              <a:gd name="connsiteY1" fmla="*/ 0 h 3242474"/>
              <a:gd name="connsiteX2" fmla="*/ 1666116 w 3242474"/>
              <a:gd name="connsiteY2" fmla="*/ 734886 h 3242474"/>
              <a:gd name="connsiteX3" fmla="*/ 2401001 w 3242474"/>
              <a:gd name="connsiteY3" fmla="*/ 560982 h 3242474"/>
              <a:gd name="connsiteX4" fmla="*/ 3242474 w 3242474"/>
              <a:gd name="connsiteY4" fmla="*/ 1828800 h 3242474"/>
              <a:gd name="connsiteX5" fmla="*/ 2300025 w 3242474"/>
              <a:gd name="connsiteY5" fmla="*/ 3046130 h 3242474"/>
              <a:gd name="connsiteX6" fmla="*/ 605860 w 3242474"/>
              <a:gd name="connsiteY6" fmla="*/ 2664663 h 3242474"/>
              <a:gd name="connsiteX7" fmla="*/ 381468 w 3242474"/>
              <a:gd name="connsiteY7" fmla="*/ 3242474 h 3242474"/>
              <a:gd name="connsiteX8" fmla="*/ 0 w 3242474"/>
              <a:gd name="connsiteY8" fmla="*/ 3236864 h 3242474"/>
              <a:gd name="connsiteX9" fmla="*/ 431956 w 3242474"/>
              <a:gd name="connsiteY9" fmla="*/ 2232708 h 3242474"/>
              <a:gd name="connsiteX10" fmla="*/ 1559529 w 3242474"/>
              <a:gd name="connsiteY10" fmla="*/ 1991485 h 3242474"/>
              <a:gd name="connsiteX11" fmla="*/ 1234160 w 3242474"/>
              <a:gd name="connsiteY11" fmla="*/ 959279 h 3242474"/>
              <a:gd name="connsiteX12" fmla="*/ 1049035 w 3242474"/>
              <a:gd name="connsiteY12" fmla="*/ 16828 h 3242474"/>
              <a:gd name="connsiteX0" fmla="*/ 1049035 w 3242474"/>
              <a:gd name="connsiteY0" fmla="*/ 16828 h 3242474"/>
              <a:gd name="connsiteX1" fmla="*/ 1447333 w 3242474"/>
              <a:gd name="connsiteY1" fmla="*/ 0 h 3242474"/>
              <a:gd name="connsiteX2" fmla="*/ 1666116 w 3242474"/>
              <a:gd name="connsiteY2" fmla="*/ 734886 h 3242474"/>
              <a:gd name="connsiteX3" fmla="*/ 2401001 w 3242474"/>
              <a:gd name="connsiteY3" fmla="*/ 560982 h 3242474"/>
              <a:gd name="connsiteX4" fmla="*/ 3242474 w 3242474"/>
              <a:gd name="connsiteY4" fmla="*/ 1828800 h 3242474"/>
              <a:gd name="connsiteX5" fmla="*/ 2300025 w 3242474"/>
              <a:gd name="connsiteY5" fmla="*/ 3046130 h 3242474"/>
              <a:gd name="connsiteX6" fmla="*/ 605860 w 3242474"/>
              <a:gd name="connsiteY6" fmla="*/ 2664663 h 3242474"/>
              <a:gd name="connsiteX7" fmla="*/ 381468 w 3242474"/>
              <a:gd name="connsiteY7" fmla="*/ 3242474 h 3242474"/>
              <a:gd name="connsiteX8" fmla="*/ 0 w 3242474"/>
              <a:gd name="connsiteY8" fmla="*/ 3236864 h 3242474"/>
              <a:gd name="connsiteX9" fmla="*/ 431956 w 3242474"/>
              <a:gd name="connsiteY9" fmla="*/ 2232708 h 3242474"/>
              <a:gd name="connsiteX10" fmla="*/ 1559529 w 3242474"/>
              <a:gd name="connsiteY10" fmla="*/ 1991485 h 3242474"/>
              <a:gd name="connsiteX11" fmla="*/ 1234160 w 3242474"/>
              <a:gd name="connsiteY11" fmla="*/ 959279 h 3242474"/>
              <a:gd name="connsiteX12" fmla="*/ 1049035 w 3242474"/>
              <a:gd name="connsiteY12" fmla="*/ 16828 h 3242474"/>
              <a:gd name="connsiteX0" fmla="*/ 1049035 w 3186376"/>
              <a:gd name="connsiteY0" fmla="*/ 16828 h 3242474"/>
              <a:gd name="connsiteX1" fmla="*/ 1447333 w 3186376"/>
              <a:gd name="connsiteY1" fmla="*/ 0 h 3242474"/>
              <a:gd name="connsiteX2" fmla="*/ 1666116 w 3186376"/>
              <a:gd name="connsiteY2" fmla="*/ 734886 h 3242474"/>
              <a:gd name="connsiteX3" fmla="*/ 2401001 w 3186376"/>
              <a:gd name="connsiteY3" fmla="*/ 560982 h 3242474"/>
              <a:gd name="connsiteX4" fmla="*/ 3186376 w 3186376"/>
              <a:gd name="connsiteY4" fmla="*/ 1828800 h 3242474"/>
              <a:gd name="connsiteX5" fmla="*/ 2300025 w 3186376"/>
              <a:gd name="connsiteY5" fmla="*/ 3046130 h 3242474"/>
              <a:gd name="connsiteX6" fmla="*/ 605860 w 3186376"/>
              <a:gd name="connsiteY6" fmla="*/ 2664663 h 3242474"/>
              <a:gd name="connsiteX7" fmla="*/ 381468 w 3186376"/>
              <a:gd name="connsiteY7" fmla="*/ 3242474 h 3242474"/>
              <a:gd name="connsiteX8" fmla="*/ 0 w 3186376"/>
              <a:gd name="connsiteY8" fmla="*/ 3236864 h 3242474"/>
              <a:gd name="connsiteX9" fmla="*/ 431956 w 3186376"/>
              <a:gd name="connsiteY9" fmla="*/ 2232708 h 3242474"/>
              <a:gd name="connsiteX10" fmla="*/ 1559529 w 3186376"/>
              <a:gd name="connsiteY10" fmla="*/ 1991485 h 3242474"/>
              <a:gd name="connsiteX11" fmla="*/ 1234160 w 3186376"/>
              <a:gd name="connsiteY11" fmla="*/ 959279 h 3242474"/>
              <a:gd name="connsiteX12" fmla="*/ 1049035 w 3186376"/>
              <a:gd name="connsiteY12" fmla="*/ 16828 h 3242474"/>
              <a:gd name="connsiteX0" fmla="*/ 1049035 w 3186376"/>
              <a:gd name="connsiteY0" fmla="*/ 16828 h 3242474"/>
              <a:gd name="connsiteX1" fmla="*/ 1447333 w 3186376"/>
              <a:gd name="connsiteY1" fmla="*/ 0 h 3242474"/>
              <a:gd name="connsiteX2" fmla="*/ 1666116 w 3186376"/>
              <a:gd name="connsiteY2" fmla="*/ 734886 h 3242474"/>
              <a:gd name="connsiteX3" fmla="*/ 2401001 w 3186376"/>
              <a:gd name="connsiteY3" fmla="*/ 560982 h 3242474"/>
              <a:gd name="connsiteX4" fmla="*/ 3186376 w 3186376"/>
              <a:gd name="connsiteY4" fmla="*/ 1828800 h 3242474"/>
              <a:gd name="connsiteX5" fmla="*/ 2300025 w 3186376"/>
              <a:gd name="connsiteY5" fmla="*/ 3046130 h 3242474"/>
              <a:gd name="connsiteX6" fmla="*/ 605860 w 3186376"/>
              <a:gd name="connsiteY6" fmla="*/ 2664663 h 3242474"/>
              <a:gd name="connsiteX7" fmla="*/ 381468 w 3186376"/>
              <a:gd name="connsiteY7" fmla="*/ 3242474 h 3242474"/>
              <a:gd name="connsiteX8" fmla="*/ 0 w 3186376"/>
              <a:gd name="connsiteY8" fmla="*/ 3236864 h 3242474"/>
              <a:gd name="connsiteX9" fmla="*/ 431956 w 3186376"/>
              <a:gd name="connsiteY9" fmla="*/ 2232708 h 3242474"/>
              <a:gd name="connsiteX10" fmla="*/ 1559529 w 3186376"/>
              <a:gd name="connsiteY10" fmla="*/ 1991485 h 3242474"/>
              <a:gd name="connsiteX11" fmla="*/ 1234160 w 3186376"/>
              <a:gd name="connsiteY11" fmla="*/ 959279 h 3242474"/>
              <a:gd name="connsiteX12" fmla="*/ 1049035 w 3186376"/>
              <a:gd name="connsiteY12" fmla="*/ 16828 h 3242474"/>
              <a:gd name="connsiteX0" fmla="*/ 1049035 w 3186376"/>
              <a:gd name="connsiteY0" fmla="*/ 16828 h 3242474"/>
              <a:gd name="connsiteX1" fmla="*/ 1447333 w 3186376"/>
              <a:gd name="connsiteY1" fmla="*/ 0 h 3242474"/>
              <a:gd name="connsiteX2" fmla="*/ 1666116 w 3186376"/>
              <a:gd name="connsiteY2" fmla="*/ 734886 h 3242474"/>
              <a:gd name="connsiteX3" fmla="*/ 2401001 w 3186376"/>
              <a:gd name="connsiteY3" fmla="*/ 560982 h 3242474"/>
              <a:gd name="connsiteX4" fmla="*/ 3186376 w 3186376"/>
              <a:gd name="connsiteY4" fmla="*/ 1828800 h 3242474"/>
              <a:gd name="connsiteX5" fmla="*/ 2300025 w 3186376"/>
              <a:gd name="connsiteY5" fmla="*/ 3046130 h 3242474"/>
              <a:gd name="connsiteX6" fmla="*/ 605860 w 3186376"/>
              <a:gd name="connsiteY6" fmla="*/ 2664663 h 3242474"/>
              <a:gd name="connsiteX7" fmla="*/ 381468 w 3186376"/>
              <a:gd name="connsiteY7" fmla="*/ 3242474 h 3242474"/>
              <a:gd name="connsiteX8" fmla="*/ 0 w 3186376"/>
              <a:gd name="connsiteY8" fmla="*/ 3236864 h 3242474"/>
              <a:gd name="connsiteX9" fmla="*/ 431956 w 3186376"/>
              <a:gd name="connsiteY9" fmla="*/ 2232708 h 3242474"/>
              <a:gd name="connsiteX10" fmla="*/ 1559529 w 3186376"/>
              <a:gd name="connsiteY10" fmla="*/ 1991485 h 3242474"/>
              <a:gd name="connsiteX11" fmla="*/ 1234160 w 3186376"/>
              <a:gd name="connsiteY11" fmla="*/ 959279 h 3242474"/>
              <a:gd name="connsiteX12" fmla="*/ 1049035 w 3186376"/>
              <a:gd name="connsiteY12" fmla="*/ 16828 h 3242474"/>
              <a:gd name="connsiteX0" fmla="*/ 1049035 w 3203206"/>
              <a:gd name="connsiteY0" fmla="*/ 16828 h 3242474"/>
              <a:gd name="connsiteX1" fmla="*/ 1447333 w 3203206"/>
              <a:gd name="connsiteY1" fmla="*/ 0 h 3242474"/>
              <a:gd name="connsiteX2" fmla="*/ 1666116 w 3203206"/>
              <a:gd name="connsiteY2" fmla="*/ 734886 h 3242474"/>
              <a:gd name="connsiteX3" fmla="*/ 2401001 w 3203206"/>
              <a:gd name="connsiteY3" fmla="*/ 560982 h 3242474"/>
              <a:gd name="connsiteX4" fmla="*/ 3203206 w 3203206"/>
              <a:gd name="connsiteY4" fmla="*/ 1823190 h 3242474"/>
              <a:gd name="connsiteX5" fmla="*/ 2300025 w 3203206"/>
              <a:gd name="connsiteY5" fmla="*/ 3046130 h 3242474"/>
              <a:gd name="connsiteX6" fmla="*/ 605860 w 3203206"/>
              <a:gd name="connsiteY6" fmla="*/ 2664663 h 3242474"/>
              <a:gd name="connsiteX7" fmla="*/ 381468 w 3203206"/>
              <a:gd name="connsiteY7" fmla="*/ 3242474 h 3242474"/>
              <a:gd name="connsiteX8" fmla="*/ 0 w 3203206"/>
              <a:gd name="connsiteY8" fmla="*/ 3236864 h 3242474"/>
              <a:gd name="connsiteX9" fmla="*/ 431956 w 3203206"/>
              <a:gd name="connsiteY9" fmla="*/ 2232708 h 3242474"/>
              <a:gd name="connsiteX10" fmla="*/ 1559529 w 3203206"/>
              <a:gd name="connsiteY10" fmla="*/ 1991485 h 3242474"/>
              <a:gd name="connsiteX11" fmla="*/ 1234160 w 3203206"/>
              <a:gd name="connsiteY11" fmla="*/ 959279 h 3242474"/>
              <a:gd name="connsiteX12" fmla="*/ 1049035 w 3203206"/>
              <a:gd name="connsiteY12" fmla="*/ 16828 h 3242474"/>
              <a:gd name="connsiteX0" fmla="*/ 1049035 w 3203206"/>
              <a:gd name="connsiteY0" fmla="*/ 16828 h 3242474"/>
              <a:gd name="connsiteX1" fmla="*/ 1447333 w 3203206"/>
              <a:gd name="connsiteY1" fmla="*/ 0 h 3242474"/>
              <a:gd name="connsiteX2" fmla="*/ 1666116 w 3203206"/>
              <a:gd name="connsiteY2" fmla="*/ 734886 h 3242474"/>
              <a:gd name="connsiteX3" fmla="*/ 2401001 w 3203206"/>
              <a:gd name="connsiteY3" fmla="*/ 560982 h 3242474"/>
              <a:gd name="connsiteX4" fmla="*/ 3203206 w 3203206"/>
              <a:gd name="connsiteY4" fmla="*/ 1823190 h 3242474"/>
              <a:gd name="connsiteX5" fmla="*/ 2300025 w 3203206"/>
              <a:gd name="connsiteY5" fmla="*/ 3046130 h 3242474"/>
              <a:gd name="connsiteX6" fmla="*/ 605860 w 3203206"/>
              <a:gd name="connsiteY6" fmla="*/ 2664663 h 3242474"/>
              <a:gd name="connsiteX7" fmla="*/ 381468 w 3203206"/>
              <a:gd name="connsiteY7" fmla="*/ 3242474 h 3242474"/>
              <a:gd name="connsiteX8" fmla="*/ 0 w 3203206"/>
              <a:gd name="connsiteY8" fmla="*/ 3236864 h 3242474"/>
              <a:gd name="connsiteX9" fmla="*/ 431956 w 3203206"/>
              <a:gd name="connsiteY9" fmla="*/ 2232708 h 3242474"/>
              <a:gd name="connsiteX10" fmla="*/ 1559529 w 3203206"/>
              <a:gd name="connsiteY10" fmla="*/ 1991485 h 3242474"/>
              <a:gd name="connsiteX11" fmla="*/ 1234160 w 3203206"/>
              <a:gd name="connsiteY11" fmla="*/ 959279 h 3242474"/>
              <a:gd name="connsiteX12" fmla="*/ 1049035 w 3203206"/>
              <a:gd name="connsiteY12" fmla="*/ 16828 h 3242474"/>
              <a:gd name="connsiteX0" fmla="*/ 1049035 w 3203206"/>
              <a:gd name="connsiteY0" fmla="*/ 16828 h 3242474"/>
              <a:gd name="connsiteX1" fmla="*/ 1447333 w 3203206"/>
              <a:gd name="connsiteY1" fmla="*/ 0 h 3242474"/>
              <a:gd name="connsiteX2" fmla="*/ 1666116 w 3203206"/>
              <a:gd name="connsiteY2" fmla="*/ 734886 h 3242474"/>
              <a:gd name="connsiteX3" fmla="*/ 2401001 w 3203206"/>
              <a:gd name="connsiteY3" fmla="*/ 560982 h 3242474"/>
              <a:gd name="connsiteX4" fmla="*/ 3203206 w 3203206"/>
              <a:gd name="connsiteY4" fmla="*/ 1823190 h 3242474"/>
              <a:gd name="connsiteX5" fmla="*/ 2300025 w 3203206"/>
              <a:gd name="connsiteY5" fmla="*/ 3046130 h 3242474"/>
              <a:gd name="connsiteX6" fmla="*/ 605860 w 3203206"/>
              <a:gd name="connsiteY6" fmla="*/ 2664663 h 3242474"/>
              <a:gd name="connsiteX7" fmla="*/ 381468 w 3203206"/>
              <a:gd name="connsiteY7" fmla="*/ 3242474 h 3242474"/>
              <a:gd name="connsiteX8" fmla="*/ 0 w 3203206"/>
              <a:gd name="connsiteY8" fmla="*/ 3236864 h 3242474"/>
              <a:gd name="connsiteX9" fmla="*/ 431956 w 3203206"/>
              <a:gd name="connsiteY9" fmla="*/ 2232708 h 3242474"/>
              <a:gd name="connsiteX10" fmla="*/ 1559529 w 3203206"/>
              <a:gd name="connsiteY10" fmla="*/ 1991485 h 3242474"/>
              <a:gd name="connsiteX11" fmla="*/ 1234160 w 3203206"/>
              <a:gd name="connsiteY11" fmla="*/ 959279 h 3242474"/>
              <a:gd name="connsiteX12" fmla="*/ 1049035 w 3203206"/>
              <a:gd name="connsiteY12" fmla="*/ 16828 h 3242474"/>
              <a:gd name="connsiteX0" fmla="*/ 1049035 w 3175157"/>
              <a:gd name="connsiteY0" fmla="*/ 16828 h 3242474"/>
              <a:gd name="connsiteX1" fmla="*/ 1447333 w 3175157"/>
              <a:gd name="connsiteY1" fmla="*/ 0 h 3242474"/>
              <a:gd name="connsiteX2" fmla="*/ 1666116 w 3175157"/>
              <a:gd name="connsiteY2" fmla="*/ 734886 h 3242474"/>
              <a:gd name="connsiteX3" fmla="*/ 2401001 w 3175157"/>
              <a:gd name="connsiteY3" fmla="*/ 560982 h 3242474"/>
              <a:gd name="connsiteX4" fmla="*/ 3175157 w 3175157"/>
              <a:gd name="connsiteY4" fmla="*/ 1834409 h 3242474"/>
              <a:gd name="connsiteX5" fmla="*/ 2300025 w 3175157"/>
              <a:gd name="connsiteY5" fmla="*/ 3046130 h 3242474"/>
              <a:gd name="connsiteX6" fmla="*/ 605860 w 3175157"/>
              <a:gd name="connsiteY6" fmla="*/ 2664663 h 3242474"/>
              <a:gd name="connsiteX7" fmla="*/ 381468 w 3175157"/>
              <a:gd name="connsiteY7" fmla="*/ 3242474 h 3242474"/>
              <a:gd name="connsiteX8" fmla="*/ 0 w 3175157"/>
              <a:gd name="connsiteY8" fmla="*/ 3236864 h 3242474"/>
              <a:gd name="connsiteX9" fmla="*/ 431956 w 3175157"/>
              <a:gd name="connsiteY9" fmla="*/ 2232708 h 3242474"/>
              <a:gd name="connsiteX10" fmla="*/ 1559529 w 3175157"/>
              <a:gd name="connsiteY10" fmla="*/ 1991485 h 3242474"/>
              <a:gd name="connsiteX11" fmla="*/ 1234160 w 3175157"/>
              <a:gd name="connsiteY11" fmla="*/ 959279 h 3242474"/>
              <a:gd name="connsiteX12" fmla="*/ 1049035 w 3175157"/>
              <a:gd name="connsiteY12" fmla="*/ 16828 h 3242474"/>
              <a:gd name="connsiteX0" fmla="*/ 1049035 w 3175157"/>
              <a:gd name="connsiteY0" fmla="*/ 16828 h 3242474"/>
              <a:gd name="connsiteX1" fmla="*/ 1447333 w 3175157"/>
              <a:gd name="connsiteY1" fmla="*/ 0 h 3242474"/>
              <a:gd name="connsiteX2" fmla="*/ 1666116 w 3175157"/>
              <a:gd name="connsiteY2" fmla="*/ 734886 h 3242474"/>
              <a:gd name="connsiteX3" fmla="*/ 2401001 w 3175157"/>
              <a:gd name="connsiteY3" fmla="*/ 560982 h 3242474"/>
              <a:gd name="connsiteX4" fmla="*/ 3175157 w 3175157"/>
              <a:gd name="connsiteY4" fmla="*/ 1834409 h 3242474"/>
              <a:gd name="connsiteX5" fmla="*/ 2300025 w 3175157"/>
              <a:gd name="connsiteY5" fmla="*/ 3046130 h 3242474"/>
              <a:gd name="connsiteX6" fmla="*/ 605860 w 3175157"/>
              <a:gd name="connsiteY6" fmla="*/ 2664663 h 3242474"/>
              <a:gd name="connsiteX7" fmla="*/ 381468 w 3175157"/>
              <a:gd name="connsiteY7" fmla="*/ 3242474 h 3242474"/>
              <a:gd name="connsiteX8" fmla="*/ 0 w 3175157"/>
              <a:gd name="connsiteY8" fmla="*/ 3236864 h 3242474"/>
              <a:gd name="connsiteX9" fmla="*/ 431956 w 3175157"/>
              <a:gd name="connsiteY9" fmla="*/ 2232708 h 3242474"/>
              <a:gd name="connsiteX10" fmla="*/ 1559529 w 3175157"/>
              <a:gd name="connsiteY10" fmla="*/ 1991485 h 3242474"/>
              <a:gd name="connsiteX11" fmla="*/ 1234160 w 3175157"/>
              <a:gd name="connsiteY11" fmla="*/ 959279 h 3242474"/>
              <a:gd name="connsiteX12" fmla="*/ 1049035 w 3175157"/>
              <a:gd name="connsiteY12" fmla="*/ 16828 h 3242474"/>
              <a:gd name="connsiteX0" fmla="*/ 1049035 w 3175157"/>
              <a:gd name="connsiteY0" fmla="*/ 16828 h 3242474"/>
              <a:gd name="connsiteX1" fmla="*/ 1447333 w 3175157"/>
              <a:gd name="connsiteY1" fmla="*/ 0 h 3242474"/>
              <a:gd name="connsiteX2" fmla="*/ 1666116 w 3175157"/>
              <a:gd name="connsiteY2" fmla="*/ 734886 h 3242474"/>
              <a:gd name="connsiteX3" fmla="*/ 2401001 w 3175157"/>
              <a:gd name="connsiteY3" fmla="*/ 560982 h 3242474"/>
              <a:gd name="connsiteX4" fmla="*/ 3175157 w 3175157"/>
              <a:gd name="connsiteY4" fmla="*/ 1834409 h 3242474"/>
              <a:gd name="connsiteX5" fmla="*/ 2300025 w 3175157"/>
              <a:gd name="connsiteY5" fmla="*/ 3046130 h 3242474"/>
              <a:gd name="connsiteX6" fmla="*/ 605860 w 3175157"/>
              <a:gd name="connsiteY6" fmla="*/ 2664663 h 3242474"/>
              <a:gd name="connsiteX7" fmla="*/ 381468 w 3175157"/>
              <a:gd name="connsiteY7" fmla="*/ 3242474 h 3242474"/>
              <a:gd name="connsiteX8" fmla="*/ 0 w 3175157"/>
              <a:gd name="connsiteY8" fmla="*/ 3236864 h 3242474"/>
              <a:gd name="connsiteX9" fmla="*/ 431956 w 3175157"/>
              <a:gd name="connsiteY9" fmla="*/ 2232708 h 3242474"/>
              <a:gd name="connsiteX10" fmla="*/ 1559529 w 3175157"/>
              <a:gd name="connsiteY10" fmla="*/ 1991485 h 3242474"/>
              <a:gd name="connsiteX11" fmla="*/ 1234160 w 3175157"/>
              <a:gd name="connsiteY11" fmla="*/ 959279 h 3242474"/>
              <a:gd name="connsiteX12" fmla="*/ 1049035 w 3175157"/>
              <a:gd name="connsiteY12" fmla="*/ 16828 h 3242474"/>
              <a:gd name="connsiteX0" fmla="*/ 1049035 w 3175157"/>
              <a:gd name="connsiteY0" fmla="*/ 16828 h 3242474"/>
              <a:gd name="connsiteX1" fmla="*/ 1447333 w 3175157"/>
              <a:gd name="connsiteY1" fmla="*/ 0 h 3242474"/>
              <a:gd name="connsiteX2" fmla="*/ 1666116 w 3175157"/>
              <a:gd name="connsiteY2" fmla="*/ 734886 h 3242474"/>
              <a:gd name="connsiteX3" fmla="*/ 2401001 w 3175157"/>
              <a:gd name="connsiteY3" fmla="*/ 560982 h 3242474"/>
              <a:gd name="connsiteX4" fmla="*/ 3175157 w 3175157"/>
              <a:gd name="connsiteY4" fmla="*/ 1834409 h 3242474"/>
              <a:gd name="connsiteX5" fmla="*/ 2300025 w 3175157"/>
              <a:gd name="connsiteY5" fmla="*/ 3046130 h 3242474"/>
              <a:gd name="connsiteX6" fmla="*/ 605860 w 3175157"/>
              <a:gd name="connsiteY6" fmla="*/ 2664663 h 3242474"/>
              <a:gd name="connsiteX7" fmla="*/ 381468 w 3175157"/>
              <a:gd name="connsiteY7" fmla="*/ 3242474 h 3242474"/>
              <a:gd name="connsiteX8" fmla="*/ 0 w 3175157"/>
              <a:gd name="connsiteY8" fmla="*/ 3236864 h 3242474"/>
              <a:gd name="connsiteX9" fmla="*/ 431956 w 3175157"/>
              <a:gd name="connsiteY9" fmla="*/ 2232708 h 3242474"/>
              <a:gd name="connsiteX10" fmla="*/ 1559529 w 3175157"/>
              <a:gd name="connsiteY10" fmla="*/ 1991485 h 3242474"/>
              <a:gd name="connsiteX11" fmla="*/ 1234160 w 3175157"/>
              <a:gd name="connsiteY11" fmla="*/ 959279 h 3242474"/>
              <a:gd name="connsiteX12" fmla="*/ 1049035 w 3175157"/>
              <a:gd name="connsiteY12" fmla="*/ 16828 h 3242474"/>
              <a:gd name="connsiteX0" fmla="*/ 1049035 w 3175157"/>
              <a:gd name="connsiteY0" fmla="*/ 16828 h 3242474"/>
              <a:gd name="connsiteX1" fmla="*/ 1447333 w 3175157"/>
              <a:gd name="connsiteY1" fmla="*/ 0 h 3242474"/>
              <a:gd name="connsiteX2" fmla="*/ 1666116 w 3175157"/>
              <a:gd name="connsiteY2" fmla="*/ 734886 h 3242474"/>
              <a:gd name="connsiteX3" fmla="*/ 2401001 w 3175157"/>
              <a:gd name="connsiteY3" fmla="*/ 560982 h 3242474"/>
              <a:gd name="connsiteX4" fmla="*/ 3175157 w 3175157"/>
              <a:gd name="connsiteY4" fmla="*/ 1834409 h 3242474"/>
              <a:gd name="connsiteX5" fmla="*/ 2300025 w 3175157"/>
              <a:gd name="connsiteY5" fmla="*/ 3046130 h 3242474"/>
              <a:gd name="connsiteX6" fmla="*/ 605860 w 3175157"/>
              <a:gd name="connsiteY6" fmla="*/ 2664663 h 3242474"/>
              <a:gd name="connsiteX7" fmla="*/ 381468 w 3175157"/>
              <a:gd name="connsiteY7" fmla="*/ 3242474 h 3242474"/>
              <a:gd name="connsiteX8" fmla="*/ 0 w 3175157"/>
              <a:gd name="connsiteY8" fmla="*/ 3236864 h 3242474"/>
              <a:gd name="connsiteX9" fmla="*/ 431956 w 3175157"/>
              <a:gd name="connsiteY9" fmla="*/ 2232708 h 3242474"/>
              <a:gd name="connsiteX10" fmla="*/ 1559529 w 3175157"/>
              <a:gd name="connsiteY10" fmla="*/ 1991485 h 3242474"/>
              <a:gd name="connsiteX11" fmla="*/ 1234160 w 3175157"/>
              <a:gd name="connsiteY11" fmla="*/ 959279 h 3242474"/>
              <a:gd name="connsiteX12" fmla="*/ 1049035 w 3175157"/>
              <a:gd name="connsiteY12" fmla="*/ 16828 h 3242474"/>
              <a:gd name="connsiteX0" fmla="*/ 1049035 w 3175157"/>
              <a:gd name="connsiteY0" fmla="*/ 16828 h 3242474"/>
              <a:gd name="connsiteX1" fmla="*/ 1447333 w 3175157"/>
              <a:gd name="connsiteY1" fmla="*/ 0 h 3242474"/>
              <a:gd name="connsiteX2" fmla="*/ 1666116 w 3175157"/>
              <a:gd name="connsiteY2" fmla="*/ 734886 h 3242474"/>
              <a:gd name="connsiteX3" fmla="*/ 2401001 w 3175157"/>
              <a:gd name="connsiteY3" fmla="*/ 560982 h 3242474"/>
              <a:gd name="connsiteX4" fmla="*/ 3175157 w 3175157"/>
              <a:gd name="connsiteY4" fmla="*/ 1834409 h 3242474"/>
              <a:gd name="connsiteX5" fmla="*/ 2300025 w 3175157"/>
              <a:gd name="connsiteY5" fmla="*/ 3046130 h 3242474"/>
              <a:gd name="connsiteX6" fmla="*/ 605860 w 3175157"/>
              <a:gd name="connsiteY6" fmla="*/ 2664663 h 3242474"/>
              <a:gd name="connsiteX7" fmla="*/ 381468 w 3175157"/>
              <a:gd name="connsiteY7" fmla="*/ 3242474 h 3242474"/>
              <a:gd name="connsiteX8" fmla="*/ 0 w 3175157"/>
              <a:gd name="connsiteY8" fmla="*/ 3236864 h 3242474"/>
              <a:gd name="connsiteX9" fmla="*/ 431956 w 3175157"/>
              <a:gd name="connsiteY9" fmla="*/ 2232708 h 3242474"/>
              <a:gd name="connsiteX10" fmla="*/ 1559529 w 3175157"/>
              <a:gd name="connsiteY10" fmla="*/ 1991485 h 3242474"/>
              <a:gd name="connsiteX11" fmla="*/ 1234160 w 3175157"/>
              <a:gd name="connsiteY11" fmla="*/ 959279 h 3242474"/>
              <a:gd name="connsiteX12" fmla="*/ 1049035 w 3175157"/>
              <a:gd name="connsiteY12" fmla="*/ 16828 h 3242474"/>
              <a:gd name="connsiteX0" fmla="*/ 1049035 w 3175157"/>
              <a:gd name="connsiteY0" fmla="*/ 16828 h 3242474"/>
              <a:gd name="connsiteX1" fmla="*/ 1447333 w 3175157"/>
              <a:gd name="connsiteY1" fmla="*/ 0 h 3242474"/>
              <a:gd name="connsiteX2" fmla="*/ 1666116 w 3175157"/>
              <a:gd name="connsiteY2" fmla="*/ 734886 h 3242474"/>
              <a:gd name="connsiteX3" fmla="*/ 2401001 w 3175157"/>
              <a:gd name="connsiteY3" fmla="*/ 560982 h 3242474"/>
              <a:gd name="connsiteX4" fmla="*/ 3175157 w 3175157"/>
              <a:gd name="connsiteY4" fmla="*/ 1834409 h 3242474"/>
              <a:gd name="connsiteX5" fmla="*/ 2300025 w 3175157"/>
              <a:gd name="connsiteY5" fmla="*/ 3046130 h 3242474"/>
              <a:gd name="connsiteX6" fmla="*/ 605860 w 3175157"/>
              <a:gd name="connsiteY6" fmla="*/ 2664663 h 3242474"/>
              <a:gd name="connsiteX7" fmla="*/ 381468 w 3175157"/>
              <a:gd name="connsiteY7" fmla="*/ 3242474 h 3242474"/>
              <a:gd name="connsiteX8" fmla="*/ 0 w 3175157"/>
              <a:gd name="connsiteY8" fmla="*/ 3236864 h 3242474"/>
              <a:gd name="connsiteX9" fmla="*/ 431956 w 3175157"/>
              <a:gd name="connsiteY9" fmla="*/ 2232708 h 3242474"/>
              <a:gd name="connsiteX10" fmla="*/ 1559529 w 3175157"/>
              <a:gd name="connsiteY10" fmla="*/ 1991485 h 3242474"/>
              <a:gd name="connsiteX11" fmla="*/ 1234160 w 3175157"/>
              <a:gd name="connsiteY11" fmla="*/ 959279 h 3242474"/>
              <a:gd name="connsiteX12" fmla="*/ 1049035 w 3175157"/>
              <a:gd name="connsiteY12" fmla="*/ 16828 h 3242474"/>
              <a:gd name="connsiteX0" fmla="*/ 1049035 w 3175157"/>
              <a:gd name="connsiteY0" fmla="*/ 16828 h 3242474"/>
              <a:gd name="connsiteX1" fmla="*/ 1447333 w 3175157"/>
              <a:gd name="connsiteY1" fmla="*/ 0 h 3242474"/>
              <a:gd name="connsiteX2" fmla="*/ 1666116 w 3175157"/>
              <a:gd name="connsiteY2" fmla="*/ 734886 h 3242474"/>
              <a:gd name="connsiteX3" fmla="*/ 2401001 w 3175157"/>
              <a:gd name="connsiteY3" fmla="*/ 560982 h 3242474"/>
              <a:gd name="connsiteX4" fmla="*/ 3175157 w 3175157"/>
              <a:gd name="connsiteY4" fmla="*/ 1834409 h 3242474"/>
              <a:gd name="connsiteX5" fmla="*/ 2300025 w 3175157"/>
              <a:gd name="connsiteY5" fmla="*/ 3046130 h 3242474"/>
              <a:gd name="connsiteX6" fmla="*/ 605860 w 3175157"/>
              <a:gd name="connsiteY6" fmla="*/ 2664663 h 3242474"/>
              <a:gd name="connsiteX7" fmla="*/ 381468 w 3175157"/>
              <a:gd name="connsiteY7" fmla="*/ 3242474 h 3242474"/>
              <a:gd name="connsiteX8" fmla="*/ 0 w 3175157"/>
              <a:gd name="connsiteY8" fmla="*/ 3236864 h 3242474"/>
              <a:gd name="connsiteX9" fmla="*/ 431956 w 3175157"/>
              <a:gd name="connsiteY9" fmla="*/ 2232708 h 3242474"/>
              <a:gd name="connsiteX10" fmla="*/ 1559529 w 3175157"/>
              <a:gd name="connsiteY10" fmla="*/ 1991485 h 3242474"/>
              <a:gd name="connsiteX11" fmla="*/ 1234160 w 3175157"/>
              <a:gd name="connsiteY11" fmla="*/ 959279 h 3242474"/>
              <a:gd name="connsiteX12" fmla="*/ 1049035 w 3175157"/>
              <a:gd name="connsiteY12" fmla="*/ 16828 h 3242474"/>
              <a:gd name="connsiteX0" fmla="*/ 1049035 w 3175157"/>
              <a:gd name="connsiteY0" fmla="*/ 16828 h 3242474"/>
              <a:gd name="connsiteX1" fmla="*/ 1447333 w 3175157"/>
              <a:gd name="connsiteY1" fmla="*/ 0 h 3242474"/>
              <a:gd name="connsiteX2" fmla="*/ 1666116 w 3175157"/>
              <a:gd name="connsiteY2" fmla="*/ 734886 h 3242474"/>
              <a:gd name="connsiteX3" fmla="*/ 2401001 w 3175157"/>
              <a:gd name="connsiteY3" fmla="*/ 560982 h 3242474"/>
              <a:gd name="connsiteX4" fmla="*/ 3175157 w 3175157"/>
              <a:gd name="connsiteY4" fmla="*/ 1834409 h 3242474"/>
              <a:gd name="connsiteX5" fmla="*/ 2300025 w 3175157"/>
              <a:gd name="connsiteY5" fmla="*/ 3046130 h 3242474"/>
              <a:gd name="connsiteX6" fmla="*/ 605860 w 3175157"/>
              <a:gd name="connsiteY6" fmla="*/ 2664663 h 3242474"/>
              <a:gd name="connsiteX7" fmla="*/ 381468 w 3175157"/>
              <a:gd name="connsiteY7" fmla="*/ 3242474 h 3242474"/>
              <a:gd name="connsiteX8" fmla="*/ 0 w 3175157"/>
              <a:gd name="connsiteY8" fmla="*/ 3236864 h 3242474"/>
              <a:gd name="connsiteX9" fmla="*/ 431956 w 3175157"/>
              <a:gd name="connsiteY9" fmla="*/ 2232708 h 3242474"/>
              <a:gd name="connsiteX10" fmla="*/ 1559529 w 3175157"/>
              <a:gd name="connsiteY10" fmla="*/ 1991485 h 3242474"/>
              <a:gd name="connsiteX11" fmla="*/ 1234160 w 3175157"/>
              <a:gd name="connsiteY11" fmla="*/ 959279 h 3242474"/>
              <a:gd name="connsiteX12" fmla="*/ 1049035 w 3175157"/>
              <a:gd name="connsiteY12" fmla="*/ 16828 h 3242474"/>
              <a:gd name="connsiteX0" fmla="*/ 1049035 w 3175157"/>
              <a:gd name="connsiteY0" fmla="*/ 16828 h 3242474"/>
              <a:gd name="connsiteX1" fmla="*/ 1447333 w 3175157"/>
              <a:gd name="connsiteY1" fmla="*/ 0 h 3242474"/>
              <a:gd name="connsiteX2" fmla="*/ 1666116 w 3175157"/>
              <a:gd name="connsiteY2" fmla="*/ 734886 h 3242474"/>
              <a:gd name="connsiteX3" fmla="*/ 2401001 w 3175157"/>
              <a:gd name="connsiteY3" fmla="*/ 560982 h 3242474"/>
              <a:gd name="connsiteX4" fmla="*/ 3175157 w 3175157"/>
              <a:gd name="connsiteY4" fmla="*/ 1834409 h 3242474"/>
              <a:gd name="connsiteX5" fmla="*/ 2300025 w 3175157"/>
              <a:gd name="connsiteY5" fmla="*/ 3046130 h 3242474"/>
              <a:gd name="connsiteX6" fmla="*/ 605860 w 3175157"/>
              <a:gd name="connsiteY6" fmla="*/ 2664663 h 3242474"/>
              <a:gd name="connsiteX7" fmla="*/ 381468 w 3175157"/>
              <a:gd name="connsiteY7" fmla="*/ 3242474 h 3242474"/>
              <a:gd name="connsiteX8" fmla="*/ 0 w 3175157"/>
              <a:gd name="connsiteY8" fmla="*/ 3236864 h 3242474"/>
              <a:gd name="connsiteX9" fmla="*/ 431956 w 3175157"/>
              <a:gd name="connsiteY9" fmla="*/ 2232708 h 3242474"/>
              <a:gd name="connsiteX10" fmla="*/ 1559529 w 3175157"/>
              <a:gd name="connsiteY10" fmla="*/ 1991485 h 3242474"/>
              <a:gd name="connsiteX11" fmla="*/ 1234160 w 3175157"/>
              <a:gd name="connsiteY11" fmla="*/ 959279 h 3242474"/>
              <a:gd name="connsiteX12" fmla="*/ 1049035 w 3175157"/>
              <a:gd name="connsiteY12" fmla="*/ 16828 h 3242474"/>
              <a:gd name="connsiteX0" fmla="*/ 1049035 w 3175157"/>
              <a:gd name="connsiteY0" fmla="*/ 16828 h 3242474"/>
              <a:gd name="connsiteX1" fmla="*/ 1447333 w 3175157"/>
              <a:gd name="connsiteY1" fmla="*/ 0 h 3242474"/>
              <a:gd name="connsiteX2" fmla="*/ 1666116 w 3175157"/>
              <a:gd name="connsiteY2" fmla="*/ 734886 h 3242474"/>
              <a:gd name="connsiteX3" fmla="*/ 2401001 w 3175157"/>
              <a:gd name="connsiteY3" fmla="*/ 560982 h 3242474"/>
              <a:gd name="connsiteX4" fmla="*/ 3175157 w 3175157"/>
              <a:gd name="connsiteY4" fmla="*/ 1834409 h 3242474"/>
              <a:gd name="connsiteX5" fmla="*/ 2300025 w 3175157"/>
              <a:gd name="connsiteY5" fmla="*/ 3046130 h 3242474"/>
              <a:gd name="connsiteX6" fmla="*/ 605860 w 3175157"/>
              <a:gd name="connsiteY6" fmla="*/ 2664663 h 3242474"/>
              <a:gd name="connsiteX7" fmla="*/ 381468 w 3175157"/>
              <a:gd name="connsiteY7" fmla="*/ 3242474 h 3242474"/>
              <a:gd name="connsiteX8" fmla="*/ 0 w 3175157"/>
              <a:gd name="connsiteY8" fmla="*/ 3236864 h 3242474"/>
              <a:gd name="connsiteX9" fmla="*/ 431956 w 3175157"/>
              <a:gd name="connsiteY9" fmla="*/ 2232708 h 3242474"/>
              <a:gd name="connsiteX10" fmla="*/ 1559529 w 3175157"/>
              <a:gd name="connsiteY10" fmla="*/ 1991485 h 3242474"/>
              <a:gd name="connsiteX11" fmla="*/ 1234160 w 3175157"/>
              <a:gd name="connsiteY11" fmla="*/ 959279 h 3242474"/>
              <a:gd name="connsiteX12" fmla="*/ 1049035 w 3175157"/>
              <a:gd name="connsiteY12" fmla="*/ 16828 h 3242474"/>
              <a:gd name="connsiteX0" fmla="*/ 1049035 w 3175157"/>
              <a:gd name="connsiteY0" fmla="*/ 16828 h 3242474"/>
              <a:gd name="connsiteX1" fmla="*/ 1447333 w 3175157"/>
              <a:gd name="connsiteY1" fmla="*/ 0 h 3242474"/>
              <a:gd name="connsiteX2" fmla="*/ 1666116 w 3175157"/>
              <a:gd name="connsiteY2" fmla="*/ 734886 h 3242474"/>
              <a:gd name="connsiteX3" fmla="*/ 2401001 w 3175157"/>
              <a:gd name="connsiteY3" fmla="*/ 560982 h 3242474"/>
              <a:gd name="connsiteX4" fmla="*/ 3175157 w 3175157"/>
              <a:gd name="connsiteY4" fmla="*/ 1834409 h 3242474"/>
              <a:gd name="connsiteX5" fmla="*/ 2300025 w 3175157"/>
              <a:gd name="connsiteY5" fmla="*/ 3046130 h 3242474"/>
              <a:gd name="connsiteX6" fmla="*/ 605860 w 3175157"/>
              <a:gd name="connsiteY6" fmla="*/ 2664663 h 3242474"/>
              <a:gd name="connsiteX7" fmla="*/ 381468 w 3175157"/>
              <a:gd name="connsiteY7" fmla="*/ 3242474 h 3242474"/>
              <a:gd name="connsiteX8" fmla="*/ 0 w 3175157"/>
              <a:gd name="connsiteY8" fmla="*/ 3236864 h 3242474"/>
              <a:gd name="connsiteX9" fmla="*/ 516103 w 3175157"/>
              <a:gd name="connsiteY9" fmla="*/ 2249538 h 3242474"/>
              <a:gd name="connsiteX10" fmla="*/ 1559529 w 3175157"/>
              <a:gd name="connsiteY10" fmla="*/ 1991485 h 3242474"/>
              <a:gd name="connsiteX11" fmla="*/ 1234160 w 3175157"/>
              <a:gd name="connsiteY11" fmla="*/ 959279 h 3242474"/>
              <a:gd name="connsiteX12" fmla="*/ 1049035 w 3175157"/>
              <a:gd name="connsiteY12" fmla="*/ 16828 h 3242474"/>
              <a:gd name="connsiteX0" fmla="*/ 1049035 w 3175157"/>
              <a:gd name="connsiteY0" fmla="*/ 16828 h 3242474"/>
              <a:gd name="connsiteX1" fmla="*/ 1447333 w 3175157"/>
              <a:gd name="connsiteY1" fmla="*/ 0 h 3242474"/>
              <a:gd name="connsiteX2" fmla="*/ 1666116 w 3175157"/>
              <a:gd name="connsiteY2" fmla="*/ 734886 h 3242474"/>
              <a:gd name="connsiteX3" fmla="*/ 2401001 w 3175157"/>
              <a:gd name="connsiteY3" fmla="*/ 560982 h 3242474"/>
              <a:gd name="connsiteX4" fmla="*/ 3175157 w 3175157"/>
              <a:gd name="connsiteY4" fmla="*/ 1834409 h 3242474"/>
              <a:gd name="connsiteX5" fmla="*/ 2300025 w 3175157"/>
              <a:gd name="connsiteY5" fmla="*/ 3046130 h 3242474"/>
              <a:gd name="connsiteX6" fmla="*/ 605860 w 3175157"/>
              <a:gd name="connsiteY6" fmla="*/ 2664663 h 3242474"/>
              <a:gd name="connsiteX7" fmla="*/ 381468 w 3175157"/>
              <a:gd name="connsiteY7" fmla="*/ 3242474 h 3242474"/>
              <a:gd name="connsiteX8" fmla="*/ 0 w 3175157"/>
              <a:gd name="connsiteY8" fmla="*/ 3236864 h 3242474"/>
              <a:gd name="connsiteX9" fmla="*/ 516103 w 3175157"/>
              <a:gd name="connsiteY9" fmla="*/ 2249538 h 3242474"/>
              <a:gd name="connsiteX10" fmla="*/ 1559529 w 3175157"/>
              <a:gd name="connsiteY10" fmla="*/ 1991485 h 3242474"/>
              <a:gd name="connsiteX11" fmla="*/ 1234160 w 3175157"/>
              <a:gd name="connsiteY11" fmla="*/ 959279 h 3242474"/>
              <a:gd name="connsiteX12" fmla="*/ 1049035 w 3175157"/>
              <a:gd name="connsiteY12" fmla="*/ 16828 h 3242474"/>
              <a:gd name="connsiteX0" fmla="*/ 1049035 w 3175157"/>
              <a:gd name="connsiteY0" fmla="*/ 16828 h 3242474"/>
              <a:gd name="connsiteX1" fmla="*/ 1447333 w 3175157"/>
              <a:gd name="connsiteY1" fmla="*/ 0 h 3242474"/>
              <a:gd name="connsiteX2" fmla="*/ 1666116 w 3175157"/>
              <a:gd name="connsiteY2" fmla="*/ 734886 h 3242474"/>
              <a:gd name="connsiteX3" fmla="*/ 2401001 w 3175157"/>
              <a:gd name="connsiteY3" fmla="*/ 560982 h 3242474"/>
              <a:gd name="connsiteX4" fmla="*/ 3175157 w 3175157"/>
              <a:gd name="connsiteY4" fmla="*/ 1834409 h 3242474"/>
              <a:gd name="connsiteX5" fmla="*/ 2300025 w 3175157"/>
              <a:gd name="connsiteY5" fmla="*/ 3046130 h 3242474"/>
              <a:gd name="connsiteX6" fmla="*/ 605860 w 3175157"/>
              <a:gd name="connsiteY6" fmla="*/ 2664663 h 3242474"/>
              <a:gd name="connsiteX7" fmla="*/ 381468 w 3175157"/>
              <a:gd name="connsiteY7" fmla="*/ 3242474 h 3242474"/>
              <a:gd name="connsiteX8" fmla="*/ 0 w 3175157"/>
              <a:gd name="connsiteY8" fmla="*/ 3236864 h 3242474"/>
              <a:gd name="connsiteX9" fmla="*/ 516103 w 3175157"/>
              <a:gd name="connsiteY9" fmla="*/ 2249538 h 3242474"/>
              <a:gd name="connsiteX10" fmla="*/ 1559529 w 3175157"/>
              <a:gd name="connsiteY10" fmla="*/ 1991485 h 3242474"/>
              <a:gd name="connsiteX11" fmla="*/ 1234160 w 3175157"/>
              <a:gd name="connsiteY11" fmla="*/ 959279 h 3242474"/>
              <a:gd name="connsiteX12" fmla="*/ 1049035 w 3175157"/>
              <a:gd name="connsiteY12" fmla="*/ 16828 h 3242474"/>
              <a:gd name="connsiteX0" fmla="*/ 1049035 w 3175157"/>
              <a:gd name="connsiteY0" fmla="*/ 16828 h 3242474"/>
              <a:gd name="connsiteX1" fmla="*/ 1447333 w 3175157"/>
              <a:gd name="connsiteY1" fmla="*/ 0 h 3242474"/>
              <a:gd name="connsiteX2" fmla="*/ 1666116 w 3175157"/>
              <a:gd name="connsiteY2" fmla="*/ 734886 h 3242474"/>
              <a:gd name="connsiteX3" fmla="*/ 2401001 w 3175157"/>
              <a:gd name="connsiteY3" fmla="*/ 560982 h 3242474"/>
              <a:gd name="connsiteX4" fmla="*/ 3175157 w 3175157"/>
              <a:gd name="connsiteY4" fmla="*/ 1834409 h 3242474"/>
              <a:gd name="connsiteX5" fmla="*/ 2300025 w 3175157"/>
              <a:gd name="connsiteY5" fmla="*/ 3046130 h 3242474"/>
              <a:gd name="connsiteX6" fmla="*/ 605860 w 3175157"/>
              <a:gd name="connsiteY6" fmla="*/ 2664663 h 3242474"/>
              <a:gd name="connsiteX7" fmla="*/ 381468 w 3175157"/>
              <a:gd name="connsiteY7" fmla="*/ 3242474 h 3242474"/>
              <a:gd name="connsiteX8" fmla="*/ 0 w 3175157"/>
              <a:gd name="connsiteY8" fmla="*/ 3236864 h 3242474"/>
              <a:gd name="connsiteX9" fmla="*/ 516103 w 3175157"/>
              <a:gd name="connsiteY9" fmla="*/ 2249538 h 3242474"/>
              <a:gd name="connsiteX10" fmla="*/ 1559529 w 3175157"/>
              <a:gd name="connsiteY10" fmla="*/ 1991485 h 3242474"/>
              <a:gd name="connsiteX11" fmla="*/ 1234160 w 3175157"/>
              <a:gd name="connsiteY11" fmla="*/ 959279 h 3242474"/>
              <a:gd name="connsiteX12" fmla="*/ 1049035 w 3175157"/>
              <a:gd name="connsiteY12" fmla="*/ 16828 h 3242474"/>
              <a:gd name="connsiteX0" fmla="*/ 1049035 w 3203206"/>
              <a:gd name="connsiteY0" fmla="*/ 16828 h 3242474"/>
              <a:gd name="connsiteX1" fmla="*/ 1447333 w 3203206"/>
              <a:gd name="connsiteY1" fmla="*/ 0 h 3242474"/>
              <a:gd name="connsiteX2" fmla="*/ 1666116 w 3203206"/>
              <a:gd name="connsiteY2" fmla="*/ 734886 h 3242474"/>
              <a:gd name="connsiteX3" fmla="*/ 2401001 w 3203206"/>
              <a:gd name="connsiteY3" fmla="*/ 560982 h 3242474"/>
              <a:gd name="connsiteX4" fmla="*/ 3203206 w 3203206"/>
              <a:gd name="connsiteY4" fmla="*/ 1834409 h 3242474"/>
              <a:gd name="connsiteX5" fmla="*/ 2300025 w 3203206"/>
              <a:gd name="connsiteY5" fmla="*/ 3046130 h 3242474"/>
              <a:gd name="connsiteX6" fmla="*/ 605860 w 3203206"/>
              <a:gd name="connsiteY6" fmla="*/ 2664663 h 3242474"/>
              <a:gd name="connsiteX7" fmla="*/ 381468 w 3203206"/>
              <a:gd name="connsiteY7" fmla="*/ 3242474 h 3242474"/>
              <a:gd name="connsiteX8" fmla="*/ 0 w 3203206"/>
              <a:gd name="connsiteY8" fmla="*/ 3236864 h 3242474"/>
              <a:gd name="connsiteX9" fmla="*/ 516103 w 3203206"/>
              <a:gd name="connsiteY9" fmla="*/ 2249538 h 3242474"/>
              <a:gd name="connsiteX10" fmla="*/ 1559529 w 3203206"/>
              <a:gd name="connsiteY10" fmla="*/ 1991485 h 3242474"/>
              <a:gd name="connsiteX11" fmla="*/ 1234160 w 3203206"/>
              <a:gd name="connsiteY11" fmla="*/ 959279 h 3242474"/>
              <a:gd name="connsiteX12" fmla="*/ 1049035 w 3203206"/>
              <a:gd name="connsiteY12" fmla="*/ 16828 h 3242474"/>
              <a:gd name="connsiteX0" fmla="*/ 1049035 w 3203570"/>
              <a:gd name="connsiteY0" fmla="*/ 16828 h 3242474"/>
              <a:gd name="connsiteX1" fmla="*/ 1447333 w 3203570"/>
              <a:gd name="connsiteY1" fmla="*/ 0 h 3242474"/>
              <a:gd name="connsiteX2" fmla="*/ 1666116 w 3203570"/>
              <a:gd name="connsiteY2" fmla="*/ 734886 h 3242474"/>
              <a:gd name="connsiteX3" fmla="*/ 2401001 w 3203570"/>
              <a:gd name="connsiteY3" fmla="*/ 560982 h 3242474"/>
              <a:gd name="connsiteX4" fmla="*/ 3203206 w 3203570"/>
              <a:gd name="connsiteY4" fmla="*/ 1834409 h 3242474"/>
              <a:gd name="connsiteX5" fmla="*/ 2300025 w 3203570"/>
              <a:gd name="connsiteY5" fmla="*/ 3046130 h 3242474"/>
              <a:gd name="connsiteX6" fmla="*/ 605860 w 3203570"/>
              <a:gd name="connsiteY6" fmla="*/ 2664663 h 3242474"/>
              <a:gd name="connsiteX7" fmla="*/ 381468 w 3203570"/>
              <a:gd name="connsiteY7" fmla="*/ 3242474 h 3242474"/>
              <a:gd name="connsiteX8" fmla="*/ 0 w 3203570"/>
              <a:gd name="connsiteY8" fmla="*/ 3236864 h 3242474"/>
              <a:gd name="connsiteX9" fmla="*/ 516103 w 3203570"/>
              <a:gd name="connsiteY9" fmla="*/ 2249538 h 3242474"/>
              <a:gd name="connsiteX10" fmla="*/ 1559529 w 3203570"/>
              <a:gd name="connsiteY10" fmla="*/ 1991485 h 3242474"/>
              <a:gd name="connsiteX11" fmla="*/ 1234160 w 3203570"/>
              <a:gd name="connsiteY11" fmla="*/ 959279 h 3242474"/>
              <a:gd name="connsiteX12" fmla="*/ 1049035 w 3203570"/>
              <a:gd name="connsiteY12" fmla="*/ 16828 h 3242474"/>
              <a:gd name="connsiteX0" fmla="*/ 1049035 w 3203570"/>
              <a:gd name="connsiteY0" fmla="*/ 16828 h 3242474"/>
              <a:gd name="connsiteX1" fmla="*/ 1447333 w 3203570"/>
              <a:gd name="connsiteY1" fmla="*/ 0 h 3242474"/>
              <a:gd name="connsiteX2" fmla="*/ 1666116 w 3203570"/>
              <a:gd name="connsiteY2" fmla="*/ 734886 h 3242474"/>
              <a:gd name="connsiteX3" fmla="*/ 2401001 w 3203570"/>
              <a:gd name="connsiteY3" fmla="*/ 560982 h 3242474"/>
              <a:gd name="connsiteX4" fmla="*/ 3203206 w 3203570"/>
              <a:gd name="connsiteY4" fmla="*/ 1834409 h 3242474"/>
              <a:gd name="connsiteX5" fmla="*/ 2300025 w 3203570"/>
              <a:gd name="connsiteY5" fmla="*/ 3046130 h 3242474"/>
              <a:gd name="connsiteX6" fmla="*/ 605860 w 3203570"/>
              <a:gd name="connsiteY6" fmla="*/ 2664663 h 3242474"/>
              <a:gd name="connsiteX7" fmla="*/ 381468 w 3203570"/>
              <a:gd name="connsiteY7" fmla="*/ 3242474 h 3242474"/>
              <a:gd name="connsiteX8" fmla="*/ 0 w 3203570"/>
              <a:gd name="connsiteY8" fmla="*/ 3236864 h 3242474"/>
              <a:gd name="connsiteX9" fmla="*/ 516103 w 3203570"/>
              <a:gd name="connsiteY9" fmla="*/ 2249538 h 3242474"/>
              <a:gd name="connsiteX10" fmla="*/ 1559529 w 3203570"/>
              <a:gd name="connsiteY10" fmla="*/ 1991485 h 3242474"/>
              <a:gd name="connsiteX11" fmla="*/ 1234160 w 3203570"/>
              <a:gd name="connsiteY11" fmla="*/ 959279 h 3242474"/>
              <a:gd name="connsiteX12" fmla="*/ 1049035 w 3203570"/>
              <a:gd name="connsiteY12" fmla="*/ 16828 h 3242474"/>
              <a:gd name="connsiteX0" fmla="*/ 1049035 w 3203570"/>
              <a:gd name="connsiteY0" fmla="*/ 16828 h 3242474"/>
              <a:gd name="connsiteX1" fmla="*/ 1447333 w 3203570"/>
              <a:gd name="connsiteY1" fmla="*/ 0 h 3242474"/>
              <a:gd name="connsiteX2" fmla="*/ 1666116 w 3203570"/>
              <a:gd name="connsiteY2" fmla="*/ 734886 h 3242474"/>
              <a:gd name="connsiteX3" fmla="*/ 2401001 w 3203570"/>
              <a:gd name="connsiteY3" fmla="*/ 560982 h 3242474"/>
              <a:gd name="connsiteX4" fmla="*/ 3203206 w 3203570"/>
              <a:gd name="connsiteY4" fmla="*/ 1834409 h 3242474"/>
              <a:gd name="connsiteX5" fmla="*/ 2300025 w 3203570"/>
              <a:gd name="connsiteY5" fmla="*/ 3046130 h 3242474"/>
              <a:gd name="connsiteX6" fmla="*/ 605860 w 3203570"/>
              <a:gd name="connsiteY6" fmla="*/ 2664663 h 3242474"/>
              <a:gd name="connsiteX7" fmla="*/ 381468 w 3203570"/>
              <a:gd name="connsiteY7" fmla="*/ 3242474 h 3242474"/>
              <a:gd name="connsiteX8" fmla="*/ 0 w 3203570"/>
              <a:gd name="connsiteY8" fmla="*/ 3236864 h 3242474"/>
              <a:gd name="connsiteX9" fmla="*/ 516103 w 3203570"/>
              <a:gd name="connsiteY9" fmla="*/ 2249538 h 3242474"/>
              <a:gd name="connsiteX10" fmla="*/ 1559529 w 3203570"/>
              <a:gd name="connsiteY10" fmla="*/ 1991485 h 3242474"/>
              <a:gd name="connsiteX11" fmla="*/ 1234160 w 3203570"/>
              <a:gd name="connsiteY11" fmla="*/ 959279 h 3242474"/>
              <a:gd name="connsiteX12" fmla="*/ 1049035 w 3203570"/>
              <a:gd name="connsiteY12" fmla="*/ 16828 h 3242474"/>
              <a:gd name="connsiteX0" fmla="*/ 1049035 w 3203570"/>
              <a:gd name="connsiteY0" fmla="*/ 16828 h 3242474"/>
              <a:gd name="connsiteX1" fmla="*/ 1447333 w 3203570"/>
              <a:gd name="connsiteY1" fmla="*/ 0 h 3242474"/>
              <a:gd name="connsiteX2" fmla="*/ 1666116 w 3203570"/>
              <a:gd name="connsiteY2" fmla="*/ 734886 h 3242474"/>
              <a:gd name="connsiteX3" fmla="*/ 2401001 w 3203570"/>
              <a:gd name="connsiteY3" fmla="*/ 560982 h 3242474"/>
              <a:gd name="connsiteX4" fmla="*/ 3203206 w 3203570"/>
              <a:gd name="connsiteY4" fmla="*/ 1834409 h 3242474"/>
              <a:gd name="connsiteX5" fmla="*/ 2300025 w 3203570"/>
              <a:gd name="connsiteY5" fmla="*/ 3046130 h 3242474"/>
              <a:gd name="connsiteX6" fmla="*/ 605860 w 3203570"/>
              <a:gd name="connsiteY6" fmla="*/ 2664663 h 3242474"/>
              <a:gd name="connsiteX7" fmla="*/ 381468 w 3203570"/>
              <a:gd name="connsiteY7" fmla="*/ 3242474 h 3242474"/>
              <a:gd name="connsiteX8" fmla="*/ 0 w 3203570"/>
              <a:gd name="connsiteY8" fmla="*/ 3236864 h 3242474"/>
              <a:gd name="connsiteX9" fmla="*/ 516103 w 3203570"/>
              <a:gd name="connsiteY9" fmla="*/ 2249538 h 3242474"/>
              <a:gd name="connsiteX10" fmla="*/ 1559529 w 3203570"/>
              <a:gd name="connsiteY10" fmla="*/ 1991485 h 3242474"/>
              <a:gd name="connsiteX11" fmla="*/ 1234160 w 3203570"/>
              <a:gd name="connsiteY11" fmla="*/ 959279 h 3242474"/>
              <a:gd name="connsiteX12" fmla="*/ 1049035 w 3203570"/>
              <a:gd name="connsiteY12" fmla="*/ 16828 h 324247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</a:cxnLst>
            <a:rect l="l" t="t" r="r" b="b"/>
            <a:pathLst>
              <a:path w="3203570" h="3242474">
                <a:moveTo>
                  <a:pt x="1049035" y="16828"/>
                </a:moveTo>
                <a:lnTo>
                  <a:pt x="1447333" y="0"/>
                </a:lnTo>
                <a:cubicBezTo>
                  <a:pt x="1441724" y="284231"/>
                  <a:pt x="1413674" y="613340"/>
                  <a:pt x="1666116" y="734886"/>
                </a:cubicBezTo>
                <a:cubicBezTo>
                  <a:pt x="1888639" y="783504"/>
                  <a:pt x="1937256" y="473095"/>
                  <a:pt x="2401001" y="560982"/>
                </a:cubicBezTo>
                <a:cubicBezTo>
                  <a:pt x="2875965" y="635779"/>
                  <a:pt x="3216295" y="1035945"/>
                  <a:pt x="3203206" y="1834409"/>
                </a:cubicBezTo>
                <a:cubicBezTo>
                  <a:pt x="3175156" y="2587994"/>
                  <a:pt x="2844177" y="2814257"/>
                  <a:pt x="2300025" y="3046130"/>
                </a:cubicBezTo>
                <a:cubicBezTo>
                  <a:pt x="1406194" y="3347190"/>
                  <a:pt x="820903" y="2705801"/>
                  <a:pt x="605860" y="2664663"/>
                </a:cubicBezTo>
                <a:cubicBezTo>
                  <a:pt x="379598" y="2621655"/>
                  <a:pt x="355288" y="2954503"/>
                  <a:pt x="381468" y="3242474"/>
                </a:cubicBezTo>
                <a:lnTo>
                  <a:pt x="0" y="3236864"/>
                </a:lnTo>
                <a:cubicBezTo>
                  <a:pt x="9350" y="2823607"/>
                  <a:pt x="-31788" y="2191567"/>
                  <a:pt x="516103" y="2249538"/>
                </a:cubicBezTo>
                <a:cubicBezTo>
                  <a:pt x="918138" y="2305637"/>
                  <a:pt x="1303347" y="2423441"/>
                  <a:pt x="1559529" y="1991485"/>
                </a:cubicBezTo>
                <a:cubicBezTo>
                  <a:pt x="1720344" y="1686686"/>
                  <a:pt x="1701645" y="1337006"/>
                  <a:pt x="1234160" y="959279"/>
                </a:cubicBezTo>
                <a:cubicBezTo>
                  <a:pt x="1155622" y="891961"/>
                  <a:pt x="981717" y="516102"/>
                  <a:pt x="1049035" y="16828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57" name="Freeform 50">
            <a:extLst>
              <a:ext uri="{FF2B5EF4-FFF2-40B4-BE49-F238E27FC236}">
                <a16:creationId xmlns:a16="http://schemas.microsoft.com/office/drawing/2014/main" id="{605A5CD8-DE95-4E92-98B2-C8DFAA6AF85E}"/>
              </a:ext>
            </a:extLst>
          </p:cNvPr>
          <p:cNvSpPr>
            <a:spLocks noChangeAspect="1"/>
          </p:cNvSpPr>
          <p:nvPr/>
        </p:nvSpPr>
        <p:spPr>
          <a:xfrm>
            <a:off x="6115987" y="1451770"/>
            <a:ext cx="529812" cy="447396"/>
          </a:xfrm>
          <a:custGeom>
            <a:avLst/>
            <a:gdLst/>
            <a:ahLst/>
            <a:cxnLst/>
            <a:rect l="l" t="t" r="r" b="b"/>
            <a:pathLst>
              <a:path w="3213653" h="2719059">
                <a:moveTo>
                  <a:pt x="1378151" y="1333546"/>
                </a:moveTo>
                <a:cubicBezTo>
                  <a:pt x="1319627" y="1375402"/>
                  <a:pt x="1250513" y="1400241"/>
                  <a:pt x="1177640" y="1404742"/>
                </a:cubicBezTo>
                <a:cubicBezTo>
                  <a:pt x="1183273" y="1421668"/>
                  <a:pt x="1185388" y="1439329"/>
                  <a:pt x="1185029" y="1457608"/>
                </a:cubicBezTo>
                <a:lnTo>
                  <a:pt x="1182201" y="1517198"/>
                </a:lnTo>
                <a:cubicBezTo>
                  <a:pt x="1256472" y="1514781"/>
                  <a:pt x="1326341" y="1484168"/>
                  <a:pt x="1378151" y="1432005"/>
                </a:cubicBezTo>
                <a:close/>
                <a:moveTo>
                  <a:pt x="1765736" y="0"/>
                </a:moveTo>
                <a:cubicBezTo>
                  <a:pt x="1820598" y="0"/>
                  <a:pt x="1865072" y="44474"/>
                  <a:pt x="1865072" y="99336"/>
                </a:cubicBezTo>
                <a:lnTo>
                  <a:pt x="1865072" y="1145199"/>
                </a:lnTo>
                <a:cubicBezTo>
                  <a:pt x="1927584" y="1198906"/>
                  <a:pt x="2002197" y="1234373"/>
                  <a:pt x="2081262" y="1252128"/>
                </a:cubicBezTo>
                <a:cubicBezTo>
                  <a:pt x="2096727" y="1219747"/>
                  <a:pt x="2112543" y="1186289"/>
                  <a:pt x="2123992" y="1149920"/>
                </a:cubicBezTo>
                <a:cubicBezTo>
                  <a:pt x="1899600" y="1041464"/>
                  <a:pt x="1832282" y="585198"/>
                  <a:pt x="1933258" y="437473"/>
                </a:cubicBezTo>
                <a:cubicBezTo>
                  <a:pt x="2028156" y="327848"/>
                  <a:pt x="2131647" y="265468"/>
                  <a:pt x="2345195" y="261608"/>
                </a:cubicBezTo>
                <a:cubicBezTo>
                  <a:pt x="2375702" y="261056"/>
                  <a:pt x="2408455" y="261699"/>
                  <a:pt x="2443750" y="263569"/>
                </a:cubicBezTo>
                <a:cubicBezTo>
                  <a:pt x="2954244" y="291618"/>
                  <a:pt x="3189856" y="886259"/>
                  <a:pt x="3206686" y="1323824"/>
                </a:cubicBezTo>
                <a:cubicBezTo>
                  <a:pt x="3247823" y="2015701"/>
                  <a:pt x="3103839" y="2270013"/>
                  <a:pt x="2853267" y="2462617"/>
                </a:cubicBezTo>
                <a:cubicBezTo>
                  <a:pt x="2511068" y="2735627"/>
                  <a:pt x="2157650" y="2470097"/>
                  <a:pt x="2084722" y="2170906"/>
                </a:cubicBezTo>
                <a:cubicBezTo>
                  <a:pt x="2058544" y="2038140"/>
                  <a:pt x="2127730" y="1922204"/>
                  <a:pt x="2202528" y="1800658"/>
                </a:cubicBezTo>
                <a:lnTo>
                  <a:pt x="2143866" y="1730900"/>
                </a:lnTo>
                <a:cubicBezTo>
                  <a:pt x="2096151" y="1741682"/>
                  <a:pt x="2046910" y="1746675"/>
                  <a:pt x="1997032" y="1746402"/>
                </a:cubicBezTo>
                <a:lnTo>
                  <a:pt x="1887189" y="1736891"/>
                </a:lnTo>
                <a:lnTo>
                  <a:pt x="1887189" y="2619722"/>
                </a:lnTo>
                <a:cubicBezTo>
                  <a:pt x="1887189" y="2674584"/>
                  <a:pt x="1842715" y="2719058"/>
                  <a:pt x="1787853" y="2719058"/>
                </a:cubicBezTo>
                <a:cubicBezTo>
                  <a:pt x="1732991" y="2719058"/>
                  <a:pt x="1688517" y="2674584"/>
                  <a:pt x="1688517" y="2619722"/>
                </a:cubicBezTo>
                <a:lnTo>
                  <a:pt x="1688517" y="1730093"/>
                </a:lnTo>
                <a:cubicBezTo>
                  <a:pt x="1688517" y="1710960"/>
                  <a:pt x="1693926" y="1693091"/>
                  <a:pt x="1704798" y="1678857"/>
                </a:cubicBezTo>
                <a:cubicBezTo>
                  <a:pt x="1659024" y="1659660"/>
                  <a:pt x="1616387" y="1633873"/>
                  <a:pt x="1576823" y="1603655"/>
                </a:cubicBezTo>
                <a:lnTo>
                  <a:pt x="1576823" y="2619723"/>
                </a:lnTo>
                <a:cubicBezTo>
                  <a:pt x="1576823" y="2674585"/>
                  <a:pt x="1532349" y="2719059"/>
                  <a:pt x="1477487" y="2719059"/>
                </a:cubicBezTo>
                <a:cubicBezTo>
                  <a:pt x="1422625" y="2719059"/>
                  <a:pt x="1378151" y="2674585"/>
                  <a:pt x="1378151" y="2619723"/>
                </a:cubicBezTo>
                <a:lnTo>
                  <a:pt x="1378151" y="1615564"/>
                </a:lnTo>
                <a:cubicBezTo>
                  <a:pt x="1313743" y="1650180"/>
                  <a:pt x="1240907" y="1668612"/>
                  <a:pt x="1165758" y="1668570"/>
                </a:cubicBezTo>
                <a:lnTo>
                  <a:pt x="1143358" y="1665899"/>
                </a:lnTo>
                <a:cubicBezTo>
                  <a:pt x="1108602" y="1733381"/>
                  <a:pt x="1056017" y="1769960"/>
                  <a:pt x="1011125" y="1833465"/>
                </a:cubicBezTo>
                <a:cubicBezTo>
                  <a:pt x="1085923" y="1955011"/>
                  <a:pt x="1155109" y="2070947"/>
                  <a:pt x="1128931" y="2203713"/>
                </a:cubicBezTo>
                <a:cubicBezTo>
                  <a:pt x="1056003" y="2502904"/>
                  <a:pt x="702585" y="2768434"/>
                  <a:pt x="360386" y="2495424"/>
                </a:cubicBezTo>
                <a:cubicBezTo>
                  <a:pt x="109814" y="2302820"/>
                  <a:pt x="-34170" y="2048508"/>
                  <a:pt x="6967" y="1356631"/>
                </a:cubicBezTo>
                <a:cubicBezTo>
                  <a:pt x="23797" y="919066"/>
                  <a:pt x="259409" y="324425"/>
                  <a:pt x="769903" y="296376"/>
                </a:cubicBezTo>
                <a:cubicBezTo>
                  <a:pt x="805198" y="294506"/>
                  <a:pt x="837951" y="293863"/>
                  <a:pt x="868458" y="294415"/>
                </a:cubicBezTo>
                <a:cubicBezTo>
                  <a:pt x="1082006" y="298276"/>
                  <a:pt x="1185497" y="360655"/>
                  <a:pt x="1280395" y="470280"/>
                </a:cubicBezTo>
                <a:cubicBezTo>
                  <a:pt x="1381371" y="618005"/>
                  <a:pt x="1314053" y="1074271"/>
                  <a:pt x="1089661" y="1182727"/>
                </a:cubicBezTo>
                <a:cubicBezTo>
                  <a:pt x="1098183" y="1209798"/>
                  <a:pt x="1109125" y="1235256"/>
                  <a:pt x="1120578" y="1259840"/>
                </a:cubicBezTo>
                <a:cubicBezTo>
                  <a:pt x="1123656" y="1260899"/>
                  <a:pt x="1126770" y="1260948"/>
                  <a:pt x="1129891" y="1260950"/>
                </a:cubicBezTo>
                <a:cubicBezTo>
                  <a:pt x="1227949" y="1261006"/>
                  <a:pt x="1320161" y="1214330"/>
                  <a:pt x="1378151" y="1135267"/>
                </a:cubicBezTo>
                <a:lnTo>
                  <a:pt x="1378151" y="118395"/>
                </a:lnTo>
                <a:cubicBezTo>
                  <a:pt x="1378151" y="63533"/>
                  <a:pt x="1422625" y="19059"/>
                  <a:pt x="1477487" y="19059"/>
                </a:cubicBezTo>
                <a:cubicBezTo>
                  <a:pt x="1532349" y="19059"/>
                  <a:pt x="1576823" y="63533"/>
                  <a:pt x="1576823" y="118395"/>
                </a:cubicBezTo>
                <a:lnTo>
                  <a:pt x="1576823" y="1413063"/>
                </a:lnTo>
                <a:cubicBezTo>
                  <a:pt x="1680597" y="1536757"/>
                  <a:pt x="1834575" y="1607590"/>
                  <a:pt x="1997786" y="1608484"/>
                </a:cubicBezTo>
                <a:lnTo>
                  <a:pt x="2057480" y="1605248"/>
                </a:lnTo>
                <a:cubicBezTo>
                  <a:pt x="2038910" y="1561698"/>
                  <a:pt x="2027992" y="1505121"/>
                  <a:pt x="2028624" y="1424801"/>
                </a:cubicBezTo>
                <a:lnTo>
                  <a:pt x="2034537" y="1382501"/>
                </a:lnTo>
                <a:cubicBezTo>
                  <a:pt x="1972012" y="1367348"/>
                  <a:pt x="1912047" y="1342676"/>
                  <a:pt x="1856155" y="1310037"/>
                </a:cubicBezTo>
                <a:cubicBezTo>
                  <a:pt x="1840993" y="1344880"/>
                  <a:pt x="1806188" y="1369059"/>
                  <a:pt x="1765736" y="1369059"/>
                </a:cubicBezTo>
                <a:cubicBezTo>
                  <a:pt x="1710874" y="1369059"/>
                  <a:pt x="1666400" y="1324585"/>
                  <a:pt x="1666400" y="1269723"/>
                </a:cubicBezTo>
                <a:lnTo>
                  <a:pt x="1666400" y="99336"/>
                </a:lnTo>
                <a:cubicBezTo>
                  <a:pt x="1666400" y="44474"/>
                  <a:pt x="1710874" y="0"/>
                  <a:pt x="1765736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58" name="Teardrop 9">
            <a:extLst>
              <a:ext uri="{FF2B5EF4-FFF2-40B4-BE49-F238E27FC236}">
                <a16:creationId xmlns:a16="http://schemas.microsoft.com/office/drawing/2014/main" id="{4408BA9B-C6A7-4C33-9FEA-0E214549F256}"/>
              </a:ext>
            </a:extLst>
          </p:cNvPr>
          <p:cNvSpPr>
            <a:spLocks noChangeAspect="1"/>
          </p:cNvSpPr>
          <p:nvPr/>
        </p:nvSpPr>
        <p:spPr>
          <a:xfrm rot="18900000">
            <a:off x="7840756" y="2475143"/>
            <a:ext cx="512877" cy="437727"/>
          </a:xfrm>
          <a:custGeom>
            <a:avLst/>
            <a:gdLst/>
            <a:ahLst/>
            <a:cxnLst/>
            <a:rect l="l" t="t" r="r" b="b"/>
            <a:pathLst>
              <a:path w="3552042" h="3031575">
                <a:moveTo>
                  <a:pt x="1499560" y="1284945"/>
                </a:moveTo>
                <a:lnTo>
                  <a:pt x="1272419" y="1057805"/>
                </a:lnTo>
                <a:lnTo>
                  <a:pt x="1054631" y="1275593"/>
                </a:lnTo>
                <a:lnTo>
                  <a:pt x="836843" y="1057805"/>
                </a:lnTo>
                <a:lnTo>
                  <a:pt x="609703" y="1284945"/>
                </a:lnTo>
                <a:lnTo>
                  <a:pt x="827491" y="1502733"/>
                </a:lnTo>
                <a:lnTo>
                  <a:pt x="609703" y="1720522"/>
                </a:lnTo>
                <a:lnTo>
                  <a:pt x="836843" y="1947662"/>
                </a:lnTo>
                <a:lnTo>
                  <a:pt x="1054631" y="1729874"/>
                </a:lnTo>
                <a:lnTo>
                  <a:pt x="1272419" y="1947662"/>
                </a:lnTo>
                <a:lnTo>
                  <a:pt x="1499560" y="1720522"/>
                </a:lnTo>
                <a:lnTo>
                  <a:pt x="1281771" y="1502733"/>
                </a:lnTo>
                <a:close/>
                <a:moveTo>
                  <a:pt x="3552042" y="1021270"/>
                </a:moveTo>
                <a:cubicBezTo>
                  <a:pt x="3346428" y="1488389"/>
                  <a:pt x="3240687" y="1885112"/>
                  <a:pt x="3146822" y="2229032"/>
                </a:cubicBezTo>
                <a:cubicBezTo>
                  <a:pt x="3047091" y="2666397"/>
                  <a:pt x="2787512" y="3031575"/>
                  <a:pt x="2344279" y="3031575"/>
                </a:cubicBezTo>
                <a:cubicBezTo>
                  <a:pt x="1991740" y="3031575"/>
                  <a:pt x="1692293" y="2804263"/>
                  <a:pt x="1587926" y="2487045"/>
                </a:cubicBezTo>
                <a:cubicBezTo>
                  <a:pt x="1859795" y="2308350"/>
                  <a:pt x="2033031" y="1980125"/>
                  <a:pt x="2117061" y="1611614"/>
                </a:cubicBezTo>
                <a:cubicBezTo>
                  <a:pt x="2127904" y="1571883"/>
                  <a:pt x="2138872" y="1531598"/>
                  <a:pt x="2150086" y="1490753"/>
                </a:cubicBezTo>
                <a:cubicBezTo>
                  <a:pt x="2212338" y="1465032"/>
                  <a:pt x="2277652" y="1444164"/>
                  <a:pt x="2344279" y="1426490"/>
                </a:cubicBezTo>
                <a:cubicBezTo>
                  <a:pt x="2764465" y="1315024"/>
                  <a:pt x="3073190" y="1226884"/>
                  <a:pt x="3552042" y="1021270"/>
                </a:cubicBezTo>
                <a:close/>
                <a:moveTo>
                  <a:pt x="2557365" y="0"/>
                </a:moveTo>
                <a:cubicBezTo>
                  <a:pt x="2295797" y="594236"/>
                  <a:pt x="2161281" y="1098917"/>
                  <a:pt x="2041873" y="1536428"/>
                </a:cubicBezTo>
                <a:cubicBezTo>
                  <a:pt x="1915003" y="2092812"/>
                  <a:pt x="1584785" y="2557364"/>
                  <a:pt x="1020937" y="2557364"/>
                </a:cubicBezTo>
                <a:cubicBezTo>
                  <a:pt x="457089" y="2557364"/>
                  <a:pt x="0" y="2100276"/>
                  <a:pt x="0" y="1536428"/>
                </a:cubicBezTo>
                <a:cubicBezTo>
                  <a:pt x="0" y="972580"/>
                  <a:pt x="475939" y="660066"/>
                  <a:pt x="1020937" y="515492"/>
                </a:cubicBezTo>
                <a:cubicBezTo>
                  <a:pt x="1555467" y="373694"/>
                  <a:pt x="1948204" y="261568"/>
                  <a:pt x="2557365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59" name="Freeform 97">
            <a:extLst>
              <a:ext uri="{FF2B5EF4-FFF2-40B4-BE49-F238E27FC236}">
                <a16:creationId xmlns:a16="http://schemas.microsoft.com/office/drawing/2014/main" id="{EC2CC9E2-613C-4C7C-AA96-FC8E238EAB9F}"/>
              </a:ext>
            </a:extLst>
          </p:cNvPr>
          <p:cNvSpPr>
            <a:spLocks noChangeAspect="1"/>
          </p:cNvSpPr>
          <p:nvPr/>
        </p:nvSpPr>
        <p:spPr>
          <a:xfrm>
            <a:off x="8560808" y="1444151"/>
            <a:ext cx="619107" cy="462636"/>
          </a:xfrm>
          <a:custGeom>
            <a:avLst/>
            <a:gdLst/>
            <a:ahLst/>
            <a:cxnLst/>
            <a:rect l="l" t="t" r="r" b="b"/>
            <a:pathLst>
              <a:path w="3246245" h="2425805">
                <a:moveTo>
                  <a:pt x="2545666" y="706851"/>
                </a:moveTo>
                <a:cubicBezTo>
                  <a:pt x="2704742" y="706851"/>
                  <a:pt x="2833698" y="835807"/>
                  <a:pt x="2833698" y="994883"/>
                </a:cubicBezTo>
                <a:cubicBezTo>
                  <a:pt x="2833698" y="1153959"/>
                  <a:pt x="2704742" y="1282915"/>
                  <a:pt x="2545666" y="1282915"/>
                </a:cubicBezTo>
                <a:cubicBezTo>
                  <a:pt x="2386590" y="1282915"/>
                  <a:pt x="2257634" y="1153959"/>
                  <a:pt x="2257634" y="994883"/>
                </a:cubicBezTo>
                <a:cubicBezTo>
                  <a:pt x="2257634" y="835807"/>
                  <a:pt x="2386590" y="706851"/>
                  <a:pt x="2545666" y="706851"/>
                </a:cubicBezTo>
                <a:close/>
                <a:moveTo>
                  <a:pt x="700580" y="706851"/>
                </a:moveTo>
                <a:cubicBezTo>
                  <a:pt x="859656" y="706851"/>
                  <a:pt x="988612" y="835807"/>
                  <a:pt x="988612" y="994883"/>
                </a:cubicBezTo>
                <a:cubicBezTo>
                  <a:pt x="988612" y="1153959"/>
                  <a:pt x="859656" y="1282915"/>
                  <a:pt x="700580" y="1282915"/>
                </a:cubicBezTo>
                <a:cubicBezTo>
                  <a:pt x="541504" y="1282915"/>
                  <a:pt x="412548" y="1153959"/>
                  <a:pt x="412548" y="994883"/>
                </a:cubicBezTo>
                <a:cubicBezTo>
                  <a:pt x="412548" y="835807"/>
                  <a:pt x="541504" y="706851"/>
                  <a:pt x="700580" y="706851"/>
                </a:cubicBezTo>
                <a:close/>
                <a:moveTo>
                  <a:pt x="1619971" y="0"/>
                </a:moveTo>
                <a:cubicBezTo>
                  <a:pt x="1621025" y="5"/>
                  <a:pt x="1622076" y="12"/>
                  <a:pt x="1623123" y="141"/>
                </a:cubicBezTo>
                <a:cubicBezTo>
                  <a:pt x="1624170" y="12"/>
                  <a:pt x="1625221" y="5"/>
                  <a:pt x="1626275" y="0"/>
                </a:cubicBezTo>
                <a:lnTo>
                  <a:pt x="1626274" y="282"/>
                </a:lnTo>
                <a:cubicBezTo>
                  <a:pt x="1966825" y="4283"/>
                  <a:pt x="1974816" y="220494"/>
                  <a:pt x="2177568" y="171426"/>
                </a:cubicBezTo>
                <a:cubicBezTo>
                  <a:pt x="2600959" y="50212"/>
                  <a:pt x="2963165" y="85364"/>
                  <a:pt x="3172404" y="310875"/>
                </a:cubicBezTo>
                <a:cubicBezTo>
                  <a:pt x="3300075" y="473051"/>
                  <a:pt x="3301971" y="794993"/>
                  <a:pt x="2851767" y="1164523"/>
                </a:cubicBezTo>
                <a:cubicBezTo>
                  <a:pt x="2918303" y="1029844"/>
                  <a:pt x="2927052" y="857771"/>
                  <a:pt x="2799829" y="746887"/>
                </a:cubicBezTo>
                <a:cubicBezTo>
                  <a:pt x="3115459" y="786295"/>
                  <a:pt x="3165949" y="533368"/>
                  <a:pt x="3049873" y="419809"/>
                </a:cubicBezTo>
                <a:cubicBezTo>
                  <a:pt x="2811516" y="207658"/>
                  <a:pt x="2338612" y="298041"/>
                  <a:pt x="2253222" y="493802"/>
                </a:cubicBezTo>
                <a:cubicBezTo>
                  <a:pt x="2139861" y="783555"/>
                  <a:pt x="2165869" y="1185485"/>
                  <a:pt x="2076302" y="1369861"/>
                </a:cubicBezTo>
                <a:cubicBezTo>
                  <a:pt x="1906668" y="1634081"/>
                  <a:pt x="1716639" y="1881305"/>
                  <a:pt x="1713569" y="2080938"/>
                </a:cubicBezTo>
                <a:cubicBezTo>
                  <a:pt x="1706472" y="2158984"/>
                  <a:pt x="1709123" y="2405980"/>
                  <a:pt x="1625847" y="2423204"/>
                </a:cubicBezTo>
                <a:cubicBezTo>
                  <a:pt x="1625847" y="2424071"/>
                  <a:pt x="1625843" y="2424938"/>
                  <a:pt x="1625839" y="2425805"/>
                </a:cubicBezTo>
                <a:lnTo>
                  <a:pt x="1623123" y="2424507"/>
                </a:lnTo>
                <a:lnTo>
                  <a:pt x="1620407" y="2425805"/>
                </a:lnTo>
                <a:cubicBezTo>
                  <a:pt x="1620403" y="2424938"/>
                  <a:pt x="1620399" y="2424071"/>
                  <a:pt x="1620399" y="2423204"/>
                </a:cubicBezTo>
                <a:cubicBezTo>
                  <a:pt x="1537123" y="2405980"/>
                  <a:pt x="1539774" y="2158984"/>
                  <a:pt x="1532677" y="2080938"/>
                </a:cubicBezTo>
                <a:cubicBezTo>
                  <a:pt x="1529607" y="1881305"/>
                  <a:pt x="1339578" y="1634081"/>
                  <a:pt x="1169944" y="1369861"/>
                </a:cubicBezTo>
                <a:cubicBezTo>
                  <a:pt x="1080377" y="1185485"/>
                  <a:pt x="1106385" y="783555"/>
                  <a:pt x="993024" y="493802"/>
                </a:cubicBezTo>
                <a:cubicBezTo>
                  <a:pt x="907634" y="298041"/>
                  <a:pt x="434730" y="207658"/>
                  <a:pt x="196373" y="419809"/>
                </a:cubicBezTo>
                <a:cubicBezTo>
                  <a:pt x="80297" y="533368"/>
                  <a:pt x="130787" y="786295"/>
                  <a:pt x="446417" y="746887"/>
                </a:cubicBezTo>
                <a:cubicBezTo>
                  <a:pt x="319194" y="857771"/>
                  <a:pt x="327943" y="1029844"/>
                  <a:pt x="394479" y="1164523"/>
                </a:cubicBezTo>
                <a:cubicBezTo>
                  <a:pt x="-55725" y="794993"/>
                  <a:pt x="-53829" y="473051"/>
                  <a:pt x="73842" y="310875"/>
                </a:cubicBezTo>
                <a:cubicBezTo>
                  <a:pt x="283081" y="85364"/>
                  <a:pt x="645287" y="50212"/>
                  <a:pt x="1068678" y="171426"/>
                </a:cubicBezTo>
                <a:cubicBezTo>
                  <a:pt x="1271430" y="220494"/>
                  <a:pt x="1279421" y="4283"/>
                  <a:pt x="1619972" y="282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60" name="Donut 22">
            <a:extLst>
              <a:ext uri="{FF2B5EF4-FFF2-40B4-BE49-F238E27FC236}">
                <a16:creationId xmlns:a16="http://schemas.microsoft.com/office/drawing/2014/main" id="{CE7A0D83-9523-4EB8-8677-1D7D4415C973}"/>
              </a:ext>
            </a:extLst>
          </p:cNvPr>
          <p:cNvSpPr>
            <a:spLocks noChangeAspect="1"/>
          </p:cNvSpPr>
          <p:nvPr/>
        </p:nvSpPr>
        <p:spPr>
          <a:xfrm>
            <a:off x="10277429" y="1539784"/>
            <a:ext cx="529812" cy="271370"/>
          </a:xfrm>
          <a:custGeom>
            <a:avLst/>
            <a:gdLst/>
            <a:ahLst/>
            <a:cxnLst/>
            <a:rect l="l" t="t" r="r" b="b"/>
            <a:pathLst>
              <a:path w="3372524" h="1727404">
                <a:moveTo>
                  <a:pt x="1758003" y="666958"/>
                </a:moveTo>
                <a:cubicBezTo>
                  <a:pt x="1703684" y="666958"/>
                  <a:pt x="1659649" y="710993"/>
                  <a:pt x="1659649" y="765312"/>
                </a:cubicBezTo>
                <a:cubicBezTo>
                  <a:pt x="1659649" y="819631"/>
                  <a:pt x="1703684" y="863666"/>
                  <a:pt x="1758003" y="863666"/>
                </a:cubicBezTo>
                <a:cubicBezTo>
                  <a:pt x="1812322" y="863666"/>
                  <a:pt x="1856357" y="819631"/>
                  <a:pt x="1856357" y="765312"/>
                </a:cubicBezTo>
                <a:cubicBezTo>
                  <a:pt x="1856357" y="710993"/>
                  <a:pt x="1812322" y="666958"/>
                  <a:pt x="1758003" y="666958"/>
                </a:cubicBezTo>
                <a:close/>
                <a:moveTo>
                  <a:pt x="1686261" y="586208"/>
                </a:moveTo>
                <a:cubicBezTo>
                  <a:pt x="1849880" y="586208"/>
                  <a:pt x="1982519" y="718847"/>
                  <a:pt x="1982519" y="882466"/>
                </a:cubicBezTo>
                <a:cubicBezTo>
                  <a:pt x="1982519" y="1046085"/>
                  <a:pt x="1849880" y="1178724"/>
                  <a:pt x="1686261" y="1178724"/>
                </a:cubicBezTo>
                <a:cubicBezTo>
                  <a:pt x="1522642" y="1178724"/>
                  <a:pt x="1390003" y="1046085"/>
                  <a:pt x="1390003" y="882466"/>
                </a:cubicBezTo>
                <a:cubicBezTo>
                  <a:pt x="1390003" y="718847"/>
                  <a:pt x="1522642" y="586208"/>
                  <a:pt x="1686261" y="586208"/>
                </a:cubicBezTo>
                <a:close/>
                <a:moveTo>
                  <a:pt x="1686262" y="448985"/>
                </a:moveTo>
                <a:cubicBezTo>
                  <a:pt x="1446857" y="448985"/>
                  <a:pt x="1252780" y="643062"/>
                  <a:pt x="1252780" y="882467"/>
                </a:cubicBezTo>
                <a:cubicBezTo>
                  <a:pt x="1252780" y="1121872"/>
                  <a:pt x="1446857" y="1315949"/>
                  <a:pt x="1686262" y="1315949"/>
                </a:cubicBezTo>
                <a:cubicBezTo>
                  <a:pt x="1925667" y="1315949"/>
                  <a:pt x="2119744" y="1121872"/>
                  <a:pt x="2119744" y="882467"/>
                </a:cubicBezTo>
                <a:cubicBezTo>
                  <a:pt x="2119744" y="643062"/>
                  <a:pt x="1925667" y="448985"/>
                  <a:pt x="1686262" y="448985"/>
                </a:cubicBezTo>
                <a:close/>
                <a:moveTo>
                  <a:pt x="1893261" y="271274"/>
                </a:moveTo>
                <a:cubicBezTo>
                  <a:pt x="2150128" y="355123"/>
                  <a:pt x="2334334" y="597283"/>
                  <a:pt x="2334334" y="882467"/>
                </a:cubicBezTo>
                <a:cubicBezTo>
                  <a:pt x="2334334" y="1103921"/>
                  <a:pt x="2223259" y="1299432"/>
                  <a:pt x="2053457" y="1415856"/>
                </a:cubicBezTo>
                <a:cubicBezTo>
                  <a:pt x="2494577" y="1286853"/>
                  <a:pt x="2931337" y="1005905"/>
                  <a:pt x="2940842" y="882353"/>
                </a:cubicBezTo>
                <a:lnTo>
                  <a:pt x="2946401" y="882364"/>
                </a:lnTo>
                <a:lnTo>
                  <a:pt x="2943679" y="877137"/>
                </a:lnTo>
                <a:lnTo>
                  <a:pt x="2946401" y="872130"/>
                </a:lnTo>
                <a:lnTo>
                  <a:pt x="2941077" y="872141"/>
                </a:lnTo>
                <a:cubicBezTo>
                  <a:pt x="2875996" y="732702"/>
                  <a:pt x="2369865" y="377972"/>
                  <a:pt x="1893261" y="271274"/>
                </a:cubicBezTo>
                <a:close/>
                <a:moveTo>
                  <a:pt x="1525754" y="256843"/>
                </a:moveTo>
                <a:cubicBezTo>
                  <a:pt x="984953" y="339274"/>
                  <a:pt x="426123" y="752145"/>
                  <a:pt x="426123" y="877021"/>
                </a:cubicBezTo>
                <a:lnTo>
                  <a:pt x="426123" y="877247"/>
                </a:lnTo>
                <a:cubicBezTo>
                  <a:pt x="439083" y="984175"/>
                  <a:pt x="877625" y="1311577"/>
                  <a:pt x="1355183" y="1436828"/>
                </a:cubicBezTo>
                <a:cubicBezTo>
                  <a:pt x="1164798" y="1325758"/>
                  <a:pt x="1038190" y="1118898"/>
                  <a:pt x="1038190" y="882467"/>
                </a:cubicBezTo>
                <a:cubicBezTo>
                  <a:pt x="1038190" y="580157"/>
                  <a:pt x="1245184" y="326193"/>
                  <a:pt x="1525754" y="256843"/>
                </a:cubicBezTo>
                <a:close/>
                <a:moveTo>
                  <a:pt x="1682713" y="0"/>
                </a:moveTo>
                <a:cubicBezTo>
                  <a:pt x="2385858" y="36225"/>
                  <a:pt x="3265322" y="653066"/>
                  <a:pt x="3365400" y="875412"/>
                </a:cubicBezTo>
                <a:lnTo>
                  <a:pt x="3372524" y="875397"/>
                </a:lnTo>
                <a:lnTo>
                  <a:pt x="3368881" y="882344"/>
                </a:lnTo>
                <a:lnTo>
                  <a:pt x="3372524" y="889597"/>
                </a:lnTo>
                <a:lnTo>
                  <a:pt x="3365086" y="889581"/>
                </a:lnTo>
                <a:cubicBezTo>
                  <a:pt x="3348713" y="1110249"/>
                  <a:pt x="2385134" y="1692746"/>
                  <a:pt x="1682713" y="1727404"/>
                </a:cubicBezTo>
                <a:cubicBezTo>
                  <a:pt x="901706" y="1708470"/>
                  <a:pt x="21301" y="1064732"/>
                  <a:pt x="0" y="882497"/>
                </a:cubicBezTo>
                <a:lnTo>
                  <a:pt x="0" y="882184"/>
                </a:lnTo>
                <a:cubicBezTo>
                  <a:pt x="0" y="691908"/>
                  <a:pt x="901706" y="19770"/>
                  <a:pt x="1682713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>
              <a:solidFill>
                <a:schemeClr val="tx1"/>
              </a:solidFill>
            </a:endParaRPr>
          </a:p>
        </p:txBody>
      </p:sp>
      <p:sp>
        <p:nvSpPr>
          <p:cNvPr id="61" name="Freeform 99">
            <a:extLst>
              <a:ext uri="{FF2B5EF4-FFF2-40B4-BE49-F238E27FC236}">
                <a16:creationId xmlns:a16="http://schemas.microsoft.com/office/drawing/2014/main" id="{6EFBEDF3-F563-421B-9E3D-7024636F370F}"/>
              </a:ext>
            </a:extLst>
          </p:cNvPr>
          <p:cNvSpPr>
            <a:spLocks noChangeAspect="1"/>
          </p:cNvSpPr>
          <p:nvPr/>
        </p:nvSpPr>
        <p:spPr>
          <a:xfrm>
            <a:off x="7902810" y="1432248"/>
            <a:ext cx="388767" cy="486441"/>
          </a:xfrm>
          <a:custGeom>
            <a:avLst/>
            <a:gdLst/>
            <a:ahLst/>
            <a:cxnLst/>
            <a:rect l="l" t="t" r="r" b="b"/>
            <a:pathLst>
              <a:path w="2427821" h="3249943">
                <a:moveTo>
                  <a:pt x="1783445" y="477276"/>
                </a:moveTo>
                <a:cubicBezTo>
                  <a:pt x="1867295" y="479049"/>
                  <a:pt x="1940306" y="495815"/>
                  <a:pt x="1995323" y="528655"/>
                </a:cubicBezTo>
                <a:cubicBezTo>
                  <a:pt x="2375187" y="892595"/>
                  <a:pt x="1478983" y="963108"/>
                  <a:pt x="1620010" y="1047270"/>
                </a:cubicBezTo>
                <a:cubicBezTo>
                  <a:pt x="1920260" y="1267909"/>
                  <a:pt x="2179568" y="1563610"/>
                  <a:pt x="2275102" y="1879783"/>
                </a:cubicBezTo>
                <a:cubicBezTo>
                  <a:pt x="2386559" y="2264195"/>
                  <a:pt x="2620845" y="2969329"/>
                  <a:pt x="2118153" y="3196792"/>
                </a:cubicBezTo>
                <a:cubicBezTo>
                  <a:pt x="862559" y="3474297"/>
                  <a:pt x="146052" y="2612212"/>
                  <a:pt x="9574" y="1838839"/>
                </a:cubicBezTo>
                <a:cubicBezTo>
                  <a:pt x="-38192" y="1613652"/>
                  <a:pt x="98284" y="1313401"/>
                  <a:pt x="296177" y="1170100"/>
                </a:cubicBezTo>
                <a:cubicBezTo>
                  <a:pt x="391711" y="1081390"/>
                  <a:pt x="330296" y="876673"/>
                  <a:pt x="323472" y="671956"/>
                </a:cubicBezTo>
                <a:cubicBezTo>
                  <a:pt x="296177" y="474063"/>
                  <a:pt x="760199" y="351234"/>
                  <a:pt x="664666" y="1211043"/>
                </a:cubicBezTo>
                <a:cubicBezTo>
                  <a:pt x="853176" y="743465"/>
                  <a:pt x="1420091" y="469595"/>
                  <a:pt x="1783445" y="477276"/>
                </a:cubicBezTo>
                <a:close/>
                <a:moveTo>
                  <a:pt x="1024970" y="33"/>
                </a:moveTo>
                <a:cubicBezTo>
                  <a:pt x="1115949" y="3590"/>
                  <a:pt x="1140206" y="286408"/>
                  <a:pt x="1176458" y="269348"/>
                </a:cubicBezTo>
                <a:cubicBezTo>
                  <a:pt x="1251521" y="278446"/>
                  <a:pt x="1265168" y="21414"/>
                  <a:pt x="1401646" y="44160"/>
                </a:cubicBezTo>
                <a:cubicBezTo>
                  <a:pt x="1469884" y="71456"/>
                  <a:pt x="1374351" y="221581"/>
                  <a:pt x="1360703" y="310292"/>
                </a:cubicBezTo>
                <a:lnTo>
                  <a:pt x="1517652" y="453593"/>
                </a:lnTo>
                <a:cubicBezTo>
                  <a:pt x="974016" y="540030"/>
                  <a:pt x="901229" y="790238"/>
                  <a:pt x="753379" y="951737"/>
                </a:cubicBezTo>
                <a:lnTo>
                  <a:pt x="705610" y="644662"/>
                </a:lnTo>
                <a:lnTo>
                  <a:pt x="787497" y="521832"/>
                </a:lnTo>
                <a:cubicBezTo>
                  <a:pt x="712435" y="433122"/>
                  <a:pt x="446303" y="364883"/>
                  <a:pt x="562310" y="255701"/>
                </a:cubicBezTo>
                <a:cubicBezTo>
                  <a:pt x="739730" y="98751"/>
                  <a:pt x="862560" y="337587"/>
                  <a:pt x="1012685" y="378530"/>
                </a:cubicBezTo>
                <a:cubicBezTo>
                  <a:pt x="1010410" y="253426"/>
                  <a:pt x="796596" y="101025"/>
                  <a:pt x="1005861" y="3217"/>
                </a:cubicBezTo>
                <a:cubicBezTo>
                  <a:pt x="1012543" y="800"/>
                  <a:pt x="1018905" y="-204"/>
                  <a:pt x="1024970" y="33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62" name="Oval 10">
            <a:extLst>
              <a:ext uri="{FF2B5EF4-FFF2-40B4-BE49-F238E27FC236}">
                <a16:creationId xmlns:a16="http://schemas.microsoft.com/office/drawing/2014/main" id="{8624E4A5-1602-4F93-B497-F8D7323B39B1}"/>
              </a:ext>
            </a:extLst>
          </p:cNvPr>
          <p:cNvSpPr/>
          <p:nvPr/>
        </p:nvSpPr>
        <p:spPr>
          <a:xfrm>
            <a:off x="9460302" y="1433265"/>
            <a:ext cx="486653" cy="484407"/>
          </a:xfrm>
          <a:custGeom>
            <a:avLst/>
            <a:gdLst/>
            <a:ahLst/>
            <a:cxnLst/>
            <a:rect l="l" t="t" r="r" b="b"/>
            <a:pathLst>
              <a:path w="3229769" h="3214867">
                <a:moveTo>
                  <a:pt x="388922" y="0"/>
                </a:moveTo>
                <a:cubicBezTo>
                  <a:pt x="481031" y="0"/>
                  <a:pt x="564991" y="34887"/>
                  <a:pt x="627459" y="93109"/>
                </a:cubicBezTo>
                <a:cubicBezTo>
                  <a:pt x="689927" y="34887"/>
                  <a:pt x="773888" y="0"/>
                  <a:pt x="865996" y="0"/>
                </a:cubicBezTo>
                <a:cubicBezTo>
                  <a:pt x="958105" y="0"/>
                  <a:pt x="1042065" y="34887"/>
                  <a:pt x="1104533" y="93109"/>
                </a:cubicBezTo>
                <a:cubicBezTo>
                  <a:pt x="1167001" y="34887"/>
                  <a:pt x="1250962" y="0"/>
                  <a:pt x="1343070" y="0"/>
                </a:cubicBezTo>
                <a:cubicBezTo>
                  <a:pt x="1435179" y="0"/>
                  <a:pt x="1519139" y="34887"/>
                  <a:pt x="1581607" y="93109"/>
                </a:cubicBezTo>
                <a:cubicBezTo>
                  <a:pt x="1644075" y="34887"/>
                  <a:pt x="1728036" y="0"/>
                  <a:pt x="1820144" y="0"/>
                </a:cubicBezTo>
                <a:cubicBezTo>
                  <a:pt x="1912253" y="0"/>
                  <a:pt x="1996213" y="34887"/>
                  <a:pt x="2058681" y="93109"/>
                </a:cubicBezTo>
                <a:cubicBezTo>
                  <a:pt x="2121149" y="34887"/>
                  <a:pt x="2205110" y="0"/>
                  <a:pt x="2297218" y="0"/>
                </a:cubicBezTo>
                <a:cubicBezTo>
                  <a:pt x="2389326" y="0"/>
                  <a:pt x="2473286" y="34887"/>
                  <a:pt x="2535755" y="93108"/>
                </a:cubicBezTo>
                <a:cubicBezTo>
                  <a:pt x="2598223" y="34887"/>
                  <a:pt x="2682183" y="0"/>
                  <a:pt x="2774291" y="0"/>
                </a:cubicBezTo>
                <a:cubicBezTo>
                  <a:pt x="2971429" y="0"/>
                  <a:pt x="3131241" y="159812"/>
                  <a:pt x="3131241" y="356950"/>
                </a:cubicBezTo>
                <a:cubicBezTo>
                  <a:pt x="3131241" y="414550"/>
                  <a:pt x="3117598" y="468963"/>
                  <a:pt x="3092026" y="516460"/>
                </a:cubicBezTo>
                <a:cubicBezTo>
                  <a:pt x="3176259" y="580602"/>
                  <a:pt x="3229769" y="682177"/>
                  <a:pt x="3229769" y="796250"/>
                </a:cubicBezTo>
                <a:cubicBezTo>
                  <a:pt x="3229769" y="902465"/>
                  <a:pt x="3183377" y="997845"/>
                  <a:pt x="3108820" y="1062184"/>
                </a:cubicBezTo>
                <a:cubicBezTo>
                  <a:pt x="3183377" y="1126523"/>
                  <a:pt x="3229769" y="1221903"/>
                  <a:pt x="3229769" y="1328118"/>
                </a:cubicBezTo>
                <a:cubicBezTo>
                  <a:pt x="3229769" y="1434333"/>
                  <a:pt x="3183377" y="1529713"/>
                  <a:pt x="3108820" y="1594052"/>
                </a:cubicBezTo>
                <a:cubicBezTo>
                  <a:pt x="3183377" y="1658391"/>
                  <a:pt x="3229769" y="1753771"/>
                  <a:pt x="3229769" y="1859986"/>
                </a:cubicBezTo>
                <a:cubicBezTo>
                  <a:pt x="3229769" y="2057124"/>
                  <a:pt x="3069957" y="2216936"/>
                  <a:pt x="2872819" y="2216936"/>
                </a:cubicBezTo>
                <a:lnTo>
                  <a:pt x="2849067" y="2214542"/>
                </a:lnTo>
                <a:cubicBezTo>
                  <a:pt x="2790894" y="2329236"/>
                  <a:pt x="2671548" y="2406987"/>
                  <a:pt x="2534043" y="2406987"/>
                </a:cubicBezTo>
                <a:cubicBezTo>
                  <a:pt x="2483158" y="2406987"/>
                  <a:pt x="2434760" y="2396340"/>
                  <a:pt x="2391120" y="2376775"/>
                </a:cubicBezTo>
                <a:cubicBezTo>
                  <a:pt x="2326908" y="2456876"/>
                  <a:pt x="2228003" y="2507238"/>
                  <a:pt x="2117336" y="2507238"/>
                </a:cubicBezTo>
                <a:lnTo>
                  <a:pt x="2081608" y="2503636"/>
                </a:lnTo>
                <a:cubicBezTo>
                  <a:pt x="2058765" y="2546355"/>
                  <a:pt x="2027330" y="2583686"/>
                  <a:pt x="1987704" y="2611019"/>
                </a:cubicBezTo>
                <a:cubicBezTo>
                  <a:pt x="2049806" y="2674751"/>
                  <a:pt x="2087711" y="2761907"/>
                  <a:pt x="2087711" y="2857917"/>
                </a:cubicBezTo>
                <a:cubicBezTo>
                  <a:pt x="2087711" y="3055055"/>
                  <a:pt x="1927899" y="3214867"/>
                  <a:pt x="1730761" y="3214867"/>
                </a:cubicBezTo>
                <a:cubicBezTo>
                  <a:pt x="1533623" y="3214867"/>
                  <a:pt x="1373811" y="3055055"/>
                  <a:pt x="1373811" y="2857917"/>
                </a:cubicBezTo>
                <a:cubicBezTo>
                  <a:pt x="1373811" y="2743560"/>
                  <a:pt x="1427588" y="2641764"/>
                  <a:pt x="1512161" y="2577627"/>
                </a:cubicBezTo>
                <a:cubicBezTo>
                  <a:pt x="1450743" y="2514125"/>
                  <a:pt x="1413385" y="2427536"/>
                  <a:pt x="1413385" y="2332221"/>
                </a:cubicBezTo>
                <a:cubicBezTo>
                  <a:pt x="1413385" y="2135083"/>
                  <a:pt x="1573197" y="1975271"/>
                  <a:pt x="1770335" y="1975271"/>
                </a:cubicBezTo>
                <a:lnTo>
                  <a:pt x="1806063" y="1978873"/>
                </a:lnTo>
                <a:cubicBezTo>
                  <a:pt x="1865384" y="1867935"/>
                  <a:pt x="1982649" y="1793338"/>
                  <a:pt x="2117336" y="1793338"/>
                </a:cubicBezTo>
                <a:cubicBezTo>
                  <a:pt x="2168221" y="1793338"/>
                  <a:pt x="2216619" y="1803986"/>
                  <a:pt x="2260259" y="1823550"/>
                </a:cubicBezTo>
                <a:cubicBezTo>
                  <a:pt x="2324471" y="1743450"/>
                  <a:pt x="2423376" y="1693087"/>
                  <a:pt x="2534043" y="1693087"/>
                </a:cubicBezTo>
                <a:lnTo>
                  <a:pt x="2557875" y="1695490"/>
                </a:lnTo>
                <a:cubicBezTo>
                  <a:pt x="2576891" y="1656391"/>
                  <a:pt x="2604151" y="1622242"/>
                  <a:pt x="2636819" y="1594052"/>
                </a:cubicBezTo>
                <a:cubicBezTo>
                  <a:pt x="2562261" y="1529713"/>
                  <a:pt x="2515869" y="1434333"/>
                  <a:pt x="2515869" y="1328118"/>
                </a:cubicBezTo>
                <a:cubicBezTo>
                  <a:pt x="2515869" y="1221903"/>
                  <a:pt x="2562261" y="1126523"/>
                  <a:pt x="2636819" y="1062184"/>
                </a:cubicBezTo>
                <a:cubicBezTo>
                  <a:pt x="2562261" y="997845"/>
                  <a:pt x="2515869" y="902465"/>
                  <a:pt x="2515869" y="796250"/>
                </a:cubicBezTo>
                <a:cubicBezTo>
                  <a:pt x="2515869" y="738650"/>
                  <a:pt x="2529512" y="684237"/>
                  <a:pt x="2555084" y="636740"/>
                </a:cubicBezTo>
                <a:lnTo>
                  <a:pt x="2537209" y="619592"/>
                </a:lnTo>
                <a:cubicBezTo>
                  <a:pt x="2474524" y="678496"/>
                  <a:pt x="2390006" y="713900"/>
                  <a:pt x="2297218" y="713900"/>
                </a:cubicBezTo>
                <a:cubicBezTo>
                  <a:pt x="2205110" y="713900"/>
                  <a:pt x="2121149" y="679013"/>
                  <a:pt x="2058681" y="620791"/>
                </a:cubicBezTo>
                <a:cubicBezTo>
                  <a:pt x="1996213" y="679013"/>
                  <a:pt x="1912253" y="713900"/>
                  <a:pt x="1820144" y="713900"/>
                </a:cubicBezTo>
                <a:cubicBezTo>
                  <a:pt x="1728036" y="713900"/>
                  <a:pt x="1644075" y="679013"/>
                  <a:pt x="1581607" y="620791"/>
                </a:cubicBezTo>
                <a:cubicBezTo>
                  <a:pt x="1519139" y="679013"/>
                  <a:pt x="1435179" y="713900"/>
                  <a:pt x="1343070" y="713900"/>
                </a:cubicBezTo>
                <a:cubicBezTo>
                  <a:pt x="1250962" y="713900"/>
                  <a:pt x="1167001" y="679013"/>
                  <a:pt x="1104533" y="620791"/>
                </a:cubicBezTo>
                <a:cubicBezTo>
                  <a:pt x="1042065" y="679013"/>
                  <a:pt x="958105" y="713900"/>
                  <a:pt x="865996" y="713900"/>
                </a:cubicBezTo>
                <a:cubicBezTo>
                  <a:pt x="773370" y="713900"/>
                  <a:pt x="688985" y="678620"/>
                  <a:pt x="626352" y="619878"/>
                </a:cubicBezTo>
                <a:cubicBezTo>
                  <a:pt x="623659" y="623930"/>
                  <a:pt x="620064" y="626957"/>
                  <a:pt x="616405" y="629911"/>
                </a:cubicBezTo>
                <a:cubicBezTo>
                  <a:pt x="686492" y="694366"/>
                  <a:pt x="729886" y="786957"/>
                  <a:pt x="729886" y="889683"/>
                </a:cubicBezTo>
                <a:cubicBezTo>
                  <a:pt x="729886" y="993972"/>
                  <a:pt x="685162" y="1087815"/>
                  <a:pt x="613058" y="1152216"/>
                </a:cubicBezTo>
                <a:cubicBezTo>
                  <a:pt x="675622" y="1216104"/>
                  <a:pt x="713900" y="1303645"/>
                  <a:pt x="713900" y="1400126"/>
                </a:cubicBezTo>
                <a:cubicBezTo>
                  <a:pt x="713900" y="1487795"/>
                  <a:pt x="682295" y="1568081"/>
                  <a:pt x="628622" y="1629172"/>
                </a:cubicBezTo>
                <a:cubicBezTo>
                  <a:pt x="691419" y="1693140"/>
                  <a:pt x="729886" y="1780874"/>
                  <a:pt x="729886" y="1877593"/>
                </a:cubicBezTo>
                <a:cubicBezTo>
                  <a:pt x="729886" y="2034043"/>
                  <a:pt x="629234" y="2166985"/>
                  <a:pt x="488639" y="2213706"/>
                </a:cubicBezTo>
                <a:lnTo>
                  <a:pt x="488639" y="2375547"/>
                </a:lnTo>
                <a:cubicBezTo>
                  <a:pt x="488639" y="2448277"/>
                  <a:pt x="429679" y="2507237"/>
                  <a:pt x="356949" y="2507237"/>
                </a:cubicBezTo>
                <a:cubicBezTo>
                  <a:pt x="284219" y="2507237"/>
                  <a:pt x="225259" y="2448277"/>
                  <a:pt x="225259" y="2375547"/>
                </a:cubicBezTo>
                <a:lnTo>
                  <a:pt x="225259" y="2201750"/>
                </a:lnTo>
                <a:cubicBezTo>
                  <a:pt x="101654" y="2146256"/>
                  <a:pt x="15986" y="2021929"/>
                  <a:pt x="15986" y="1877593"/>
                </a:cubicBezTo>
                <a:cubicBezTo>
                  <a:pt x="15986" y="1789924"/>
                  <a:pt x="47591" y="1709638"/>
                  <a:pt x="101264" y="1648547"/>
                </a:cubicBezTo>
                <a:cubicBezTo>
                  <a:pt x="38467" y="1584579"/>
                  <a:pt x="0" y="1496845"/>
                  <a:pt x="0" y="1400126"/>
                </a:cubicBezTo>
                <a:cubicBezTo>
                  <a:pt x="0" y="1295837"/>
                  <a:pt x="44724" y="1201994"/>
                  <a:pt x="116828" y="1137593"/>
                </a:cubicBezTo>
                <a:cubicBezTo>
                  <a:pt x="54264" y="1073704"/>
                  <a:pt x="15986" y="986164"/>
                  <a:pt x="15986" y="889683"/>
                </a:cubicBezTo>
                <a:cubicBezTo>
                  <a:pt x="15986" y="779482"/>
                  <a:pt x="65925" y="680945"/>
                  <a:pt x="145453" y="616722"/>
                </a:cubicBezTo>
                <a:cubicBezTo>
                  <a:pt x="75366" y="552267"/>
                  <a:pt x="31972" y="459676"/>
                  <a:pt x="31972" y="356950"/>
                </a:cubicBezTo>
                <a:cubicBezTo>
                  <a:pt x="31972" y="159812"/>
                  <a:pt x="191784" y="0"/>
                  <a:pt x="388922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63" name="Freeform 101">
            <a:extLst>
              <a:ext uri="{FF2B5EF4-FFF2-40B4-BE49-F238E27FC236}">
                <a16:creationId xmlns:a16="http://schemas.microsoft.com/office/drawing/2014/main" id="{398DE87D-E996-4168-8931-FBF1633FDCD5}"/>
              </a:ext>
            </a:extLst>
          </p:cNvPr>
          <p:cNvSpPr/>
          <p:nvPr/>
        </p:nvSpPr>
        <p:spPr>
          <a:xfrm>
            <a:off x="11180535" y="1485955"/>
            <a:ext cx="284691" cy="379029"/>
          </a:xfrm>
          <a:custGeom>
            <a:avLst/>
            <a:gdLst>
              <a:gd name="connsiteX0" fmla="*/ 143301 w 1910686"/>
              <a:gd name="connsiteY0" fmla="*/ 0 h 3268639"/>
              <a:gd name="connsiteX1" fmla="*/ 0 w 1910686"/>
              <a:gd name="connsiteY1" fmla="*/ 1705970 h 3268639"/>
              <a:gd name="connsiteX2" fmla="*/ 436728 w 1910686"/>
              <a:gd name="connsiteY2" fmla="*/ 3268639 h 3268639"/>
              <a:gd name="connsiteX3" fmla="*/ 928047 w 1910686"/>
              <a:gd name="connsiteY3" fmla="*/ 1944806 h 3268639"/>
              <a:gd name="connsiteX4" fmla="*/ 1364776 w 1910686"/>
              <a:gd name="connsiteY4" fmla="*/ 3268639 h 3268639"/>
              <a:gd name="connsiteX5" fmla="*/ 1910686 w 1910686"/>
              <a:gd name="connsiteY5" fmla="*/ 1726442 h 3268639"/>
              <a:gd name="connsiteX6" fmla="*/ 1603612 w 1910686"/>
              <a:gd name="connsiteY6" fmla="*/ 6824 h 3268639"/>
              <a:gd name="connsiteX7" fmla="*/ 1521725 w 1910686"/>
              <a:gd name="connsiteY7" fmla="*/ 20472 h 3268639"/>
              <a:gd name="connsiteX8" fmla="*/ 907576 w 1910686"/>
              <a:gd name="connsiteY8" fmla="*/ 163773 h 3268639"/>
              <a:gd name="connsiteX9" fmla="*/ 143301 w 1910686"/>
              <a:gd name="connsiteY9" fmla="*/ 0 h 3268639"/>
              <a:gd name="connsiteX0" fmla="*/ 143301 w 1910686"/>
              <a:gd name="connsiteY0" fmla="*/ 27296 h 3261815"/>
              <a:gd name="connsiteX1" fmla="*/ 0 w 1910686"/>
              <a:gd name="connsiteY1" fmla="*/ 1699146 h 3261815"/>
              <a:gd name="connsiteX2" fmla="*/ 436728 w 1910686"/>
              <a:gd name="connsiteY2" fmla="*/ 3261815 h 3261815"/>
              <a:gd name="connsiteX3" fmla="*/ 928047 w 1910686"/>
              <a:gd name="connsiteY3" fmla="*/ 1937982 h 3261815"/>
              <a:gd name="connsiteX4" fmla="*/ 1364776 w 1910686"/>
              <a:gd name="connsiteY4" fmla="*/ 3261815 h 3261815"/>
              <a:gd name="connsiteX5" fmla="*/ 1910686 w 1910686"/>
              <a:gd name="connsiteY5" fmla="*/ 1719618 h 3261815"/>
              <a:gd name="connsiteX6" fmla="*/ 1603612 w 1910686"/>
              <a:gd name="connsiteY6" fmla="*/ 0 h 3261815"/>
              <a:gd name="connsiteX7" fmla="*/ 1521725 w 1910686"/>
              <a:gd name="connsiteY7" fmla="*/ 13648 h 3261815"/>
              <a:gd name="connsiteX8" fmla="*/ 907576 w 1910686"/>
              <a:gd name="connsiteY8" fmla="*/ 156949 h 3261815"/>
              <a:gd name="connsiteX9" fmla="*/ 143301 w 1910686"/>
              <a:gd name="connsiteY9" fmla="*/ 27296 h 3261815"/>
              <a:gd name="connsiteX0" fmla="*/ 143301 w 1910686"/>
              <a:gd name="connsiteY0" fmla="*/ 27296 h 3261815"/>
              <a:gd name="connsiteX1" fmla="*/ 0 w 1910686"/>
              <a:gd name="connsiteY1" fmla="*/ 1699146 h 3261815"/>
              <a:gd name="connsiteX2" fmla="*/ 436728 w 1910686"/>
              <a:gd name="connsiteY2" fmla="*/ 3261815 h 3261815"/>
              <a:gd name="connsiteX3" fmla="*/ 928047 w 1910686"/>
              <a:gd name="connsiteY3" fmla="*/ 1937982 h 3261815"/>
              <a:gd name="connsiteX4" fmla="*/ 1364776 w 1910686"/>
              <a:gd name="connsiteY4" fmla="*/ 3261815 h 3261815"/>
              <a:gd name="connsiteX5" fmla="*/ 1910686 w 1910686"/>
              <a:gd name="connsiteY5" fmla="*/ 1719618 h 3261815"/>
              <a:gd name="connsiteX6" fmla="*/ 1603612 w 1910686"/>
              <a:gd name="connsiteY6" fmla="*/ 0 h 3261815"/>
              <a:gd name="connsiteX7" fmla="*/ 1521725 w 1910686"/>
              <a:gd name="connsiteY7" fmla="*/ 13648 h 3261815"/>
              <a:gd name="connsiteX8" fmla="*/ 907576 w 1910686"/>
              <a:gd name="connsiteY8" fmla="*/ 156949 h 3261815"/>
              <a:gd name="connsiteX9" fmla="*/ 143301 w 1910686"/>
              <a:gd name="connsiteY9" fmla="*/ 27296 h 3261815"/>
              <a:gd name="connsiteX0" fmla="*/ 326627 w 2094012"/>
              <a:gd name="connsiteY0" fmla="*/ 27296 h 3261815"/>
              <a:gd name="connsiteX1" fmla="*/ 183326 w 2094012"/>
              <a:gd name="connsiteY1" fmla="*/ 1699146 h 3261815"/>
              <a:gd name="connsiteX2" fmla="*/ 620054 w 2094012"/>
              <a:gd name="connsiteY2" fmla="*/ 3261815 h 3261815"/>
              <a:gd name="connsiteX3" fmla="*/ 1111373 w 2094012"/>
              <a:gd name="connsiteY3" fmla="*/ 1937982 h 3261815"/>
              <a:gd name="connsiteX4" fmla="*/ 1548102 w 2094012"/>
              <a:gd name="connsiteY4" fmla="*/ 3261815 h 3261815"/>
              <a:gd name="connsiteX5" fmla="*/ 2094012 w 2094012"/>
              <a:gd name="connsiteY5" fmla="*/ 1719618 h 3261815"/>
              <a:gd name="connsiteX6" fmla="*/ 1786938 w 2094012"/>
              <a:gd name="connsiteY6" fmla="*/ 0 h 3261815"/>
              <a:gd name="connsiteX7" fmla="*/ 1705051 w 2094012"/>
              <a:gd name="connsiteY7" fmla="*/ 13648 h 3261815"/>
              <a:gd name="connsiteX8" fmla="*/ 1090902 w 2094012"/>
              <a:gd name="connsiteY8" fmla="*/ 156949 h 3261815"/>
              <a:gd name="connsiteX9" fmla="*/ 326627 w 2094012"/>
              <a:gd name="connsiteY9" fmla="*/ 27296 h 3261815"/>
              <a:gd name="connsiteX0" fmla="*/ 402442 w 2169827"/>
              <a:gd name="connsiteY0" fmla="*/ 27296 h 3261815"/>
              <a:gd name="connsiteX1" fmla="*/ 259141 w 2169827"/>
              <a:gd name="connsiteY1" fmla="*/ 1699146 h 3261815"/>
              <a:gd name="connsiteX2" fmla="*/ 695869 w 2169827"/>
              <a:gd name="connsiteY2" fmla="*/ 3261815 h 3261815"/>
              <a:gd name="connsiteX3" fmla="*/ 1187188 w 2169827"/>
              <a:gd name="connsiteY3" fmla="*/ 1937982 h 3261815"/>
              <a:gd name="connsiteX4" fmla="*/ 1623917 w 2169827"/>
              <a:gd name="connsiteY4" fmla="*/ 3261815 h 3261815"/>
              <a:gd name="connsiteX5" fmla="*/ 2169827 w 2169827"/>
              <a:gd name="connsiteY5" fmla="*/ 1719618 h 3261815"/>
              <a:gd name="connsiteX6" fmla="*/ 1862753 w 2169827"/>
              <a:gd name="connsiteY6" fmla="*/ 0 h 3261815"/>
              <a:gd name="connsiteX7" fmla="*/ 1780866 w 2169827"/>
              <a:gd name="connsiteY7" fmla="*/ 13648 h 3261815"/>
              <a:gd name="connsiteX8" fmla="*/ 1166717 w 2169827"/>
              <a:gd name="connsiteY8" fmla="*/ 156949 h 3261815"/>
              <a:gd name="connsiteX9" fmla="*/ 402442 w 2169827"/>
              <a:gd name="connsiteY9" fmla="*/ 27296 h 3261815"/>
              <a:gd name="connsiteX0" fmla="*/ 402442 w 2169827"/>
              <a:gd name="connsiteY0" fmla="*/ 27296 h 3261815"/>
              <a:gd name="connsiteX1" fmla="*/ 259141 w 2169827"/>
              <a:gd name="connsiteY1" fmla="*/ 1699146 h 3261815"/>
              <a:gd name="connsiteX2" fmla="*/ 695869 w 2169827"/>
              <a:gd name="connsiteY2" fmla="*/ 3261815 h 3261815"/>
              <a:gd name="connsiteX3" fmla="*/ 1187188 w 2169827"/>
              <a:gd name="connsiteY3" fmla="*/ 1937982 h 3261815"/>
              <a:gd name="connsiteX4" fmla="*/ 1623917 w 2169827"/>
              <a:gd name="connsiteY4" fmla="*/ 3261815 h 3261815"/>
              <a:gd name="connsiteX5" fmla="*/ 2169827 w 2169827"/>
              <a:gd name="connsiteY5" fmla="*/ 1719618 h 3261815"/>
              <a:gd name="connsiteX6" fmla="*/ 1862753 w 2169827"/>
              <a:gd name="connsiteY6" fmla="*/ 0 h 3261815"/>
              <a:gd name="connsiteX7" fmla="*/ 1780866 w 2169827"/>
              <a:gd name="connsiteY7" fmla="*/ 13648 h 3261815"/>
              <a:gd name="connsiteX8" fmla="*/ 1166717 w 2169827"/>
              <a:gd name="connsiteY8" fmla="*/ 156949 h 3261815"/>
              <a:gd name="connsiteX9" fmla="*/ 402442 w 2169827"/>
              <a:gd name="connsiteY9" fmla="*/ 27296 h 3261815"/>
              <a:gd name="connsiteX0" fmla="*/ 377501 w 2144886"/>
              <a:gd name="connsiteY0" fmla="*/ 27296 h 3261815"/>
              <a:gd name="connsiteX1" fmla="*/ 295615 w 2144886"/>
              <a:gd name="connsiteY1" fmla="*/ 1774209 h 3261815"/>
              <a:gd name="connsiteX2" fmla="*/ 670928 w 2144886"/>
              <a:gd name="connsiteY2" fmla="*/ 3261815 h 3261815"/>
              <a:gd name="connsiteX3" fmla="*/ 1162247 w 2144886"/>
              <a:gd name="connsiteY3" fmla="*/ 1937982 h 3261815"/>
              <a:gd name="connsiteX4" fmla="*/ 1598976 w 2144886"/>
              <a:gd name="connsiteY4" fmla="*/ 3261815 h 3261815"/>
              <a:gd name="connsiteX5" fmla="*/ 2144886 w 2144886"/>
              <a:gd name="connsiteY5" fmla="*/ 1719618 h 3261815"/>
              <a:gd name="connsiteX6" fmla="*/ 1837812 w 2144886"/>
              <a:gd name="connsiteY6" fmla="*/ 0 h 3261815"/>
              <a:gd name="connsiteX7" fmla="*/ 1755925 w 2144886"/>
              <a:gd name="connsiteY7" fmla="*/ 13648 h 3261815"/>
              <a:gd name="connsiteX8" fmla="*/ 1141776 w 2144886"/>
              <a:gd name="connsiteY8" fmla="*/ 156949 h 3261815"/>
              <a:gd name="connsiteX9" fmla="*/ 377501 w 2144886"/>
              <a:gd name="connsiteY9" fmla="*/ 27296 h 3261815"/>
              <a:gd name="connsiteX0" fmla="*/ 408239 w 2175624"/>
              <a:gd name="connsiteY0" fmla="*/ 27296 h 3261815"/>
              <a:gd name="connsiteX1" fmla="*/ 326353 w 2175624"/>
              <a:gd name="connsiteY1" fmla="*/ 1774209 h 3261815"/>
              <a:gd name="connsiteX2" fmla="*/ 701666 w 2175624"/>
              <a:gd name="connsiteY2" fmla="*/ 3261815 h 3261815"/>
              <a:gd name="connsiteX3" fmla="*/ 1192985 w 2175624"/>
              <a:gd name="connsiteY3" fmla="*/ 1937982 h 3261815"/>
              <a:gd name="connsiteX4" fmla="*/ 1629714 w 2175624"/>
              <a:gd name="connsiteY4" fmla="*/ 3261815 h 3261815"/>
              <a:gd name="connsiteX5" fmla="*/ 2175624 w 2175624"/>
              <a:gd name="connsiteY5" fmla="*/ 1719618 h 3261815"/>
              <a:gd name="connsiteX6" fmla="*/ 1868550 w 2175624"/>
              <a:gd name="connsiteY6" fmla="*/ 0 h 3261815"/>
              <a:gd name="connsiteX7" fmla="*/ 1786663 w 2175624"/>
              <a:gd name="connsiteY7" fmla="*/ 13648 h 3261815"/>
              <a:gd name="connsiteX8" fmla="*/ 1172514 w 2175624"/>
              <a:gd name="connsiteY8" fmla="*/ 156949 h 3261815"/>
              <a:gd name="connsiteX9" fmla="*/ 408239 w 2175624"/>
              <a:gd name="connsiteY9" fmla="*/ 27296 h 3261815"/>
              <a:gd name="connsiteX0" fmla="*/ 408239 w 2175624"/>
              <a:gd name="connsiteY0" fmla="*/ 27296 h 3261815"/>
              <a:gd name="connsiteX1" fmla="*/ 326353 w 2175624"/>
              <a:gd name="connsiteY1" fmla="*/ 1774209 h 3261815"/>
              <a:gd name="connsiteX2" fmla="*/ 701666 w 2175624"/>
              <a:gd name="connsiteY2" fmla="*/ 3261815 h 3261815"/>
              <a:gd name="connsiteX3" fmla="*/ 1192985 w 2175624"/>
              <a:gd name="connsiteY3" fmla="*/ 1937982 h 3261815"/>
              <a:gd name="connsiteX4" fmla="*/ 1629714 w 2175624"/>
              <a:gd name="connsiteY4" fmla="*/ 3261815 h 3261815"/>
              <a:gd name="connsiteX5" fmla="*/ 2175624 w 2175624"/>
              <a:gd name="connsiteY5" fmla="*/ 1719618 h 3261815"/>
              <a:gd name="connsiteX6" fmla="*/ 1868550 w 2175624"/>
              <a:gd name="connsiteY6" fmla="*/ 0 h 3261815"/>
              <a:gd name="connsiteX7" fmla="*/ 1786663 w 2175624"/>
              <a:gd name="connsiteY7" fmla="*/ 13648 h 3261815"/>
              <a:gd name="connsiteX8" fmla="*/ 1172514 w 2175624"/>
              <a:gd name="connsiteY8" fmla="*/ 156949 h 3261815"/>
              <a:gd name="connsiteX9" fmla="*/ 408239 w 2175624"/>
              <a:gd name="connsiteY9" fmla="*/ 27296 h 3261815"/>
              <a:gd name="connsiteX0" fmla="*/ 408239 w 2175624"/>
              <a:gd name="connsiteY0" fmla="*/ 27296 h 3261815"/>
              <a:gd name="connsiteX1" fmla="*/ 326353 w 2175624"/>
              <a:gd name="connsiteY1" fmla="*/ 1774209 h 3261815"/>
              <a:gd name="connsiteX2" fmla="*/ 701666 w 2175624"/>
              <a:gd name="connsiteY2" fmla="*/ 3261815 h 3261815"/>
              <a:gd name="connsiteX3" fmla="*/ 1192985 w 2175624"/>
              <a:gd name="connsiteY3" fmla="*/ 1937982 h 3261815"/>
              <a:gd name="connsiteX4" fmla="*/ 1629714 w 2175624"/>
              <a:gd name="connsiteY4" fmla="*/ 3261815 h 3261815"/>
              <a:gd name="connsiteX5" fmla="*/ 2175624 w 2175624"/>
              <a:gd name="connsiteY5" fmla="*/ 1719618 h 3261815"/>
              <a:gd name="connsiteX6" fmla="*/ 1868550 w 2175624"/>
              <a:gd name="connsiteY6" fmla="*/ 0 h 3261815"/>
              <a:gd name="connsiteX7" fmla="*/ 1786663 w 2175624"/>
              <a:gd name="connsiteY7" fmla="*/ 13648 h 3261815"/>
              <a:gd name="connsiteX8" fmla="*/ 1172514 w 2175624"/>
              <a:gd name="connsiteY8" fmla="*/ 156949 h 3261815"/>
              <a:gd name="connsiteX9" fmla="*/ 408239 w 2175624"/>
              <a:gd name="connsiteY9" fmla="*/ 27296 h 3261815"/>
              <a:gd name="connsiteX0" fmla="*/ 408239 w 2175624"/>
              <a:gd name="connsiteY0" fmla="*/ 27296 h 3261815"/>
              <a:gd name="connsiteX1" fmla="*/ 326353 w 2175624"/>
              <a:gd name="connsiteY1" fmla="*/ 1774209 h 3261815"/>
              <a:gd name="connsiteX2" fmla="*/ 701666 w 2175624"/>
              <a:gd name="connsiteY2" fmla="*/ 3261815 h 3261815"/>
              <a:gd name="connsiteX3" fmla="*/ 1192985 w 2175624"/>
              <a:gd name="connsiteY3" fmla="*/ 1937982 h 3261815"/>
              <a:gd name="connsiteX4" fmla="*/ 1629714 w 2175624"/>
              <a:gd name="connsiteY4" fmla="*/ 3261815 h 3261815"/>
              <a:gd name="connsiteX5" fmla="*/ 2175624 w 2175624"/>
              <a:gd name="connsiteY5" fmla="*/ 1719618 h 3261815"/>
              <a:gd name="connsiteX6" fmla="*/ 1868550 w 2175624"/>
              <a:gd name="connsiteY6" fmla="*/ 0 h 3261815"/>
              <a:gd name="connsiteX7" fmla="*/ 1786663 w 2175624"/>
              <a:gd name="connsiteY7" fmla="*/ 13648 h 3261815"/>
              <a:gd name="connsiteX8" fmla="*/ 1172514 w 2175624"/>
              <a:gd name="connsiteY8" fmla="*/ 156949 h 3261815"/>
              <a:gd name="connsiteX9" fmla="*/ 408239 w 2175624"/>
              <a:gd name="connsiteY9" fmla="*/ 27296 h 3261815"/>
              <a:gd name="connsiteX0" fmla="*/ 411154 w 2178539"/>
              <a:gd name="connsiteY0" fmla="*/ 27296 h 3261815"/>
              <a:gd name="connsiteX1" fmla="*/ 322444 w 2178539"/>
              <a:gd name="connsiteY1" fmla="*/ 1801504 h 3261815"/>
              <a:gd name="connsiteX2" fmla="*/ 704581 w 2178539"/>
              <a:gd name="connsiteY2" fmla="*/ 3261815 h 3261815"/>
              <a:gd name="connsiteX3" fmla="*/ 1195900 w 2178539"/>
              <a:gd name="connsiteY3" fmla="*/ 1937982 h 3261815"/>
              <a:gd name="connsiteX4" fmla="*/ 1632629 w 2178539"/>
              <a:gd name="connsiteY4" fmla="*/ 3261815 h 3261815"/>
              <a:gd name="connsiteX5" fmla="*/ 2178539 w 2178539"/>
              <a:gd name="connsiteY5" fmla="*/ 1719618 h 3261815"/>
              <a:gd name="connsiteX6" fmla="*/ 1871465 w 2178539"/>
              <a:gd name="connsiteY6" fmla="*/ 0 h 3261815"/>
              <a:gd name="connsiteX7" fmla="*/ 1789578 w 2178539"/>
              <a:gd name="connsiteY7" fmla="*/ 13648 h 3261815"/>
              <a:gd name="connsiteX8" fmla="*/ 1175429 w 2178539"/>
              <a:gd name="connsiteY8" fmla="*/ 156949 h 3261815"/>
              <a:gd name="connsiteX9" fmla="*/ 411154 w 2178539"/>
              <a:gd name="connsiteY9" fmla="*/ 27296 h 3261815"/>
              <a:gd name="connsiteX0" fmla="*/ 411154 w 2178539"/>
              <a:gd name="connsiteY0" fmla="*/ 27296 h 3261815"/>
              <a:gd name="connsiteX1" fmla="*/ 322444 w 2178539"/>
              <a:gd name="connsiteY1" fmla="*/ 1801504 h 3261815"/>
              <a:gd name="connsiteX2" fmla="*/ 704581 w 2178539"/>
              <a:gd name="connsiteY2" fmla="*/ 3261815 h 3261815"/>
              <a:gd name="connsiteX3" fmla="*/ 1195900 w 2178539"/>
              <a:gd name="connsiteY3" fmla="*/ 1937982 h 3261815"/>
              <a:gd name="connsiteX4" fmla="*/ 1632629 w 2178539"/>
              <a:gd name="connsiteY4" fmla="*/ 3261815 h 3261815"/>
              <a:gd name="connsiteX5" fmla="*/ 2178539 w 2178539"/>
              <a:gd name="connsiteY5" fmla="*/ 1719618 h 3261815"/>
              <a:gd name="connsiteX6" fmla="*/ 1871465 w 2178539"/>
              <a:gd name="connsiteY6" fmla="*/ 0 h 3261815"/>
              <a:gd name="connsiteX7" fmla="*/ 1789578 w 2178539"/>
              <a:gd name="connsiteY7" fmla="*/ 13648 h 3261815"/>
              <a:gd name="connsiteX8" fmla="*/ 1175429 w 2178539"/>
              <a:gd name="connsiteY8" fmla="*/ 156949 h 3261815"/>
              <a:gd name="connsiteX9" fmla="*/ 411154 w 2178539"/>
              <a:gd name="connsiteY9" fmla="*/ 27296 h 3261815"/>
              <a:gd name="connsiteX0" fmla="*/ 411154 w 2178539"/>
              <a:gd name="connsiteY0" fmla="*/ 27296 h 3261815"/>
              <a:gd name="connsiteX1" fmla="*/ 322444 w 2178539"/>
              <a:gd name="connsiteY1" fmla="*/ 1801504 h 3261815"/>
              <a:gd name="connsiteX2" fmla="*/ 704581 w 2178539"/>
              <a:gd name="connsiteY2" fmla="*/ 3261815 h 3261815"/>
              <a:gd name="connsiteX3" fmla="*/ 1195900 w 2178539"/>
              <a:gd name="connsiteY3" fmla="*/ 1937982 h 3261815"/>
              <a:gd name="connsiteX4" fmla="*/ 1632629 w 2178539"/>
              <a:gd name="connsiteY4" fmla="*/ 3261815 h 3261815"/>
              <a:gd name="connsiteX5" fmla="*/ 2178539 w 2178539"/>
              <a:gd name="connsiteY5" fmla="*/ 1719618 h 3261815"/>
              <a:gd name="connsiteX6" fmla="*/ 1871465 w 2178539"/>
              <a:gd name="connsiteY6" fmla="*/ 0 h 3261815"/>
              <a:gd name="connsiteX7" fmla="*/ 1789578 w 2178539"/>
              <a:gd name="connsiteY7" fmla="*/ 13648 h 3261815"/>
              <a:gd name="connsiteX8" fmla="*/ 1175429 w 2178539"/>
              <a:gd name="connsiteY8" fmla="*/ 156949 h 3261815"/>
              <a:gd name="connsiteX9" fmla="*/ 411154 w 2178539"/>
              <a:gd name="connsiteY9" fmla="*/ 27296 h 3261815"/>
              <a:gd name="connsiteX0" fmla="*/ 411154 w 2178539"/>
              <a:gd name="connsiteY0" fmla="*/ 27296 h 3261815"/>
              <a:gd name="connsiteX1" fmla="*/ 322444 w 2178539"/>
              <a:gd name="connsiteY1" fmla="*/ 1801504 h 3261815"/>
              <a:gd name="connsiteX2" fmla="*/ 704581 w 2178539"/>
              <a:gd name="connsiteY2" fmla="*/ 3261815 h 3261815"/>
              <a:gd name="connsiteX3" fmla="*/ 1195900 w 2178539"/>
              <a:gd name="connsiteY3" fmla="*/ 1937982 h 3261815"/>
              <a:gd name="connsiteX4" fmla="*/ 1632629 w 2178539"/>
              <a:gd name="connsiteY4" fmla="*/ 3261815 h 3261815"/>
              <a:gd name="connsiteX5" fmla="*/ 2178539 w 2178539"/>
              <a:gd name="connsiteY5" fmla="*/ 1719618 h 3261815"/>
              <a:gd name="connsiteX6" fmla="*/ 1871465 w 2178539"/>
              <a:gd name="connsiteY6" fmla="*/ 0 h 3261815"/>
              <a:gd name="connsiteX7" fmla="*/ 1789578 w 2178539"/>
              <a:gd name="connsiteY7" fmla="*/ 13648 h 3261815"/>
              <a:gd name="connsiteX8" fmla="*/ 1175429 w 2178539"/>
              <a:gd name="connsiteY8" fmla="*/ 156949 h 3261815"/>
              <a:gd name="connsiteX9" fmla="*/ 411154 w 2178539"/>
              <a:gd name="connsiteY9" fmla="*/ 27296 h 3261815"/>
              <a:gd name="connsiteX0" fmla="*/ 411154 w 2178539"/>
              <a:gd name="connsiteY0" fmla="*/ 27296 h 3261815"/>
              <a:gd name="connsiteX1" fmla="*/ 322444 w 2178539"/>
              <a:gd name="connsiteY1" fmla="*/ 1801504 h 3261815"/>
              <a:gd name="connsiteX2" fmla="*/ 704581 w 2178539"/>
              <a:gd name="connsiteY2" fmla="*/ 3261815 h 3261815"/>
              <a:gd name="connsiteX3" fmla="*/ 1195900 w 2178539"/>
              <a:gd name="connsiteY3" fmla="*/ 1937982 h 3261815"/>
              <a:gd name="connsiteX4" fmla="*/ 1632629 w 2178539"/>
              <a:gd name="connsiteY4" fmla="*/ 3261815 h 3261815"/>
              <a:gd name="connsiteX5" fmla="*/ 2178539 w 2178539"/>
              <a:gd name="connsiteY5" fmla="*/ 1719618 h 3261815"/>
              <a:gd name="connsiteX6" fmla="*/ 1871465 w 2178539"/>
              <a:gd name="connsiteY6" fmla="*/ 0 h 3261815"/>
              <a:gd name="connsiteX7" fmla="*/ 1789578 w 2178539"/>
              <a:gd name="connsiteY7" fmla="*/ 13648 h 3261815"/>
              <a:gd name="connsiteX8" fmla="*/ 1175429 w 2178539"/>
              <a:gd name="connsiteY8" fmla="*/ 156949 h 3261815"/>
              <a:gd name="connsiteX9" fmla="*/ 411154 w 2178539"/>
              <a:gd name="connsiteY9" fmla="*/ 27296 h 3261815"/>
              <a:gd name="connsiteX0" fmla="*/ 411154 w 2178539"/>
              <a:gd name="connsiteY0" fmla="*/ 27296 h 3261815"/>
              <a:gd name="connsiteX1" fmla="*/ 322444 w 2178539"/>
              <a:gd name="connsiteY1" fmla="*/ 1801504 h 3261815"/>
              <a:gd name="connsiteX2" fmla="*/ 704581 w 2178539"/>
              <a:gd name="connsiteY2" fmla="*/ 3261815 h 3261815"/>
              <a:gd name="connsiteX3" fmla="*/ 1195900 w 2178539"/>
              <a:gd name="connsiteY3" fmla="*/ 1937982 h 3261815"/>
              <a:gd name="connsiteX4" fmla="*/ 1632629 w 2178539"/>
              <a:gd name="connsiteY4" fmla="*/ 3261815 h 3261815"/>
              <a:gd name="connsiteX5" fmla="*/ 2178539 w 2178539"/>
              <a:gd name="connsiteY5" fmla="*/ 1719618 h 3261815"/>
              <a:gd name="connsiteX6" fmla="*/ 1871465 w 2178539"/>
              <a:gd name="connsiteY6" fmla="*/ 0 h 3261815"/>
              <a:gd name="connsiteX7" fmla="*/ 1789578 w 2178539"/>
              <a:gd name="connsiteY7" fmla="*/ 13648 h 3261815"/>
              <a:gd name="connsiteX8" fmla="*/ 1175429 w 2178539"/>
              <a:gd name="connsiteY8" fmla="*/ 156949 h 3261815"/>
              <a:gd name="connsiteX9" fmla="*/ 411154 w 2178539"/>
              <a:gd name="connsiteY9" fmla="*/ 27296 h 3261815"/>
              <a:gd name="connsiteX0" fmla="*/ 411154 w 2178539"/>
              <a:gd name="connsiteY0" fmla="*/ 27296 h 3261815"/>
              <a:gd name="connsiteX1" fmla="*/ 322444 w 2178539"/>
              <a:gd name="connsiteY1" fmla="*/ 1801504 h 3261815"/>
              <a:gd name="connsiteX2" fmla="*/ 704581 w 2178539"/>
              <a:gd name="connsiteY2" fmla="*/ 3261815 h 3261815"/>
              <a:gd name="connsiteX3" fmla="*/ 1216372 w 2178539"/>
              <a:gd name="connsiteY3" fmla="*/ 1951629 h 3261815"/>
              <a:gd name="connsiteX4" fmla="*/ 1632629 w 2178539"/>
              <a:gd name="connsiteY4" fmla="*/ 3261815 h 3261815"/>
              <a:gd name="connsiteX5" fmla="*/ 2178539 w 2178539"/>
              <a:gd name="connsiteY5" fmla="*/ 1719618 h 3261815"/>
              <a:gd name="connsiteX6" fmla="*/ 1871465 w 2178539"/>
              <a:gd name="connsiteY6" fmla="*/ 0 h 3261815"/>
              <a:gd name="connsiteX7" fmla="*/ 1789578 w 2178539"/>
              <a:gd name="connsiteY7" fmla="*/ 13648 h 3261815"/>
              <a:gd name="connsiteX8" fmla="*/ 1175429 w 2178539"/>
              <a:gd name="connsiteY8" fmla="*/ 156949 h 3261815"/>
              <a:gd name="connsiteX9" fmla="*/ 411154 w 2178539"/>
              <a:gd name="connsiteY9" fmla="*/ 27296 h 3261815"/>
              <a:gd name="connsiteX0" fmla="*/ 411154 w 2178539"/>
              <a:gd name="connsiteY0" fmla="*/ 27296 h 3261815"/>
              <a:gd name="connsiteX1" fmla="*/ 322444 w 2178539"/>
              <a:gd name="connsiteY1" fmla="*/ 1801504 h 3261815"/>
              <a:gd name="connsiteX2" fmla="*/ 704581 w 2178539"/>
              <a:gd name="connsiteY2" fmla="*/ 3261815 h 3261815"/>
              <a:gd name="connsiteX3" fmla="*/ 1216372 w 2178539"/>
              <a:gd name="connsiteY3" fmla="*/ 1951629 h 3261815"/>
              <a:gd name="connsiteX4" fmla="*/ 1632629 w 2178539"/>
              <a:gd name="connsiteY4" fmla="*/ 3261815 h 3261815"/>
              <a:gd name="connsiteX5" fmla="*/ 2178539 w 2178539"/>
              <a:gd name="connsiteY5" fmla="*/ 1719618 h 3261815"/>
              <a:gd name="connsiteX6" fmla="*/ 1871465 w 2178539"/>
              <a:gd name="connsiteY6" fmla="*/ 0 h 3261815"/>
              <a:gd name="connsiteX7" fmla="*/ 1789578 w 2178539"/>
              <a:gd name="connsiteY7" fmla="*/ 13648 h 3261815"/>
              <a:gd name="connsiteX8" fmla="*/ 1175429 w 2178539"/>
              <a:gd name="connsiteY8" fmla="*/ 156949 h 3261815"/>
              <a:gd name="connsiteX9" fmla="*/ 411154 w 2178539"/>
              <a:gd name="connsiteY9" fmla="*/ 27296 h 3261815"/>
              <a:gd name="connsiteX0" fmla="*/ 411154 w 2178539"/>
              <a:gd name="connsiteY0" fmla="*/ 27296 h 3261815"/>
              <a:gd name="connsiteX1" fmla="*/ 322444 w 2178539"/>
              <a:gd name="connsiteY1" fmla="*/ 1801504 h 3261815"/>
              <a:gd name="connsiteX2" fmla="*/ 704581 w 2178539"/>
              <a:gd name="connsiteY2" fmla="*/ 3261815 h 3261815"/>
              <a:gd name="connsiteX3" fmla="*/ 1216372 w 2178539"/>
              <a:gd name="connsiteY3" fmla="*/ 1951629 h 3261815"/>
              <a:gd name="connsiteX4" fmla="*/ 1632629 w 2178539"/>
              <a:gd name="connsiteY4" fmla="*/ 3261815 h 3261815"/>
              <a:gd name="connsiteX5" fmla="*/ 2178539 w 2178539"/>
              <a:gd name="connsiteY5" fmla="*/ 1719618 h 3261815"/>
              <a:gd name="connsiteX6" fmla="*/ 1871465 w 2178539"/>
              <a:gd name="connsiteY6" fmla="*/ 0 h 3261815"/>
              <a:gd name="connsiteX7" fmla="*/ 1789578 w 2178539"/>
              <a:gd name="connsiteY7" fmla="*/ 13648 h 3261815"/>
              <a:gd name="connsiteX8" fmla="*/ 1175429 w 2178539"/>
              <a:gd name="connsiteY8" fmla="*/ 156949 h 3261815"/>
              <a:gd name="connsiteX9" fmla="*/ 411154 w 2178539"/>
              <a:gd name="connsiteY9" fmla="*/ 27296 h 3261815"/>
              <a:gd name="connsiteX0" fmla="*/ 411154 w 2178539"/>
              <a:gd name="connsiteY0" fmla="*/ 27296 h 3261815"/>
              <a:gd name="connsiteX1" fmla="*/ 322444 w 2178539"/>
              <a:gd name="connsiteY1" fmla="*/ 1801504 h 3261815"/>
              <a:gd name="connsiteX2" fmla="*/ 704581 w 2178539"/>
              <a:gd name="connsiteY2" fmla="*/ 3261815 h 3261815"/>
              <a:gd name="connsiteX3" fmla="*/ 1216372 w 2178539"/>
              <a:gd name="connsiteY3" fmla="*/ 1951629 h 3261815"/>
              <a:gd name="connsiteX4" fmla="*/ 1632629 w 2178539"/>
              <a:gd name="connsiteY4" fmla="*/ 3261815 h 3261815"/>
              <a:gd name="connsiteX5" fmla="*/ 2178539 w 2178539"/>
              <a:gd name="connsiteY5" fmla="*/ 1719618 h 3261815"/>
              <a:gd name="connsiteX6" fmla="*/ 1871465 w 2178539"/>
              <a:gd name="connsiteY6" fmla="*/ 0 h 3261815"/>
              <a:gd name="connsiteX7" fmla="*/ 1789578 w 2178539"/>
              <a:gd name="connsiteY7" fmla="*/ 13648 h 3261815"/>
              <a:gd name="connsiteX8" fmla="*/ 1175429 w 2178539"/>
              <a:gd name="connsiteY8" fmla="*/ 156949 h 3261815"/>
              <a:gd name="connsiteX9" fmla="*/ 411154 w 2178539"/>
              <a:gd name="connsiteY9" fmla="*/ 27296 h 3261815"/>
              <a:gd name="connsiteX0" fmla="*/ 411154 w 2178539"/>
              <a:gd name="connsiteY0" fmla="*/ 27296 h 3261815"/>
              <a:gd name="connsiteX1" fmla="*/ 322444 w 2178539"/>
              <a:gd name="connsiteY1" fmla="*/ 1801504 h 3261815"/>
              <a:gd name="connsiteX2" fmla="*/ 704581 w 2178539"/>
              <a:gd name="connsiteY2" fmla="*/ 3261815 h 3261815"/>
              <a:gd name="connsiteX3" fmla="*/ 1216372 w 2178539"/>
              <a:gd name="connsiteY3" fmla="*/ 1951629 h 3261815"/>
              <a:gd name="connsiteX4" fmla="*/ 1632629 w 2178539"/>
              <a:gd name="connsiteY4" fmla="*/ 3261815 h 3261815"/>
              <a:gd name="connsiteX5" fmla="*/ 2178539 w 2178539"/>
              <a:gd name="connsiteY5" fmla="*/ 1719618 h 3261815"/>
              <a:gd name="connsiteX6" fmla="*/ 1871465 w 2178539"/>
              <a:gd name="connsiteY6" fmla="*/ 0 h 3261815"/>
              <a:gd name="connsiteX7" fmla="*/ 1789578 w 2178539"/>
              <a:gd name="connsiteY7" fmla="*/ 13648 h 3261815"/>
              <a:gd name="connsiteX8" fmla="*/ 1175429 w 2178539"/>
              <a:gd name="connsiteY8" fmla="*/ 156949 h 3261815"/>
              <a:gd name="connsiteX9" fmla="*/ 411154 w 2178539"/>
              <a:gd name="connsiteY9" fmla="*/ 27296 h 3261815"/>
              <a:gd name="connsiteX0" fmla="*/ 411154 w 2178539"/>
              <a:gd name="connsiteY0" fmla="*/ 27296 h 3261815"/>
              <a:gd name="connsiteX1" fmla="*/ 322444 w 2178539"/>
              <a:gd name="connsiteY1" fmla="*/ 1801504 h 3261815"/>
              <a:gd name="connsiteX2" fmla="*/ 704581 w 2178539"/>
              <a:gd name="connsiteY2" fmla="*/ 3261815 h 3261815"/>
              <a:gd name="connsiteX3" fmla="*/ 1216372 w 2178539"/>
              <a:gd name="connsiteY3" fmla="*/ 1951629 h 3261815"/>
              <a:gd name="connsiteX4" fmla="*/ 1632629 w 2178539"/>
              <a:gd name="connsiteY4" fmla="*/ 3261815 h 3261815"/>
              <a:gd name="connsiteX5" fmla="*/ 2178539 w 2178539"/>
              <a:gd name="connsiteY5" fmla="*/ 1719618 h 3261815"/>
              <a:gd name="connsiteX6" fmla="*/ 1871465 w 2178539"/>
              <a:gd name="connsiteY6" fmla="*/ 0 h 3261815"/>
              <a:gd name="connsiteX7" fmla="*/ 1789578 w 2178539"/>
              <a:gd name="connsiteY7" fmla="*/ 13648 h 3261815"/>
              <a:gd name="connsiteX8" fmla="*/ 1175429 w 2178539"/>
              <a:gd name="connsiteY8" fmla="*/ 156949 h 3261815"/>
              <a:gd name="connsiteX9" fmla="*/ 411154 w 2178539"/>
              <a:gd name="connsiteY9" fmla="*/ 27296 h 3261815"/>
              <a:gd name="connsiteX0" fmla="*/ 411154 w 2178539"/>
              <a:gd name="connsiteY0" fmla="*/ 27296 h 3261815"/>
              <a:gd name="connsiteX1" fmla="*/ 322444 w 2178539"/>
              <a:gd name="connsiteY1" fmla="*/ 1801504 h 3261815"/>
              <a:gd name="connsiteX2" fmla="*/ 704581 w 2178539"/>
              <a:gd name="connsiteY2" fmla="*/ 3261815 h 3261815"/>
              <a:gd name="connsiteX3" fmla="*/ 1216372 w 2178539"/>
              <a:gd name="connsiteY3" fmla="*/ 1951629 h 3261815"/>
              <a:gd name="connsiteX4" fmla="*/ 1680396 w 2178539"/>
              <a:gd name="connsiteY4" fmla="*/ 3261815 h 3261815"/>
              <a:gd name="connsiteX5" fmla="*/ 2178539 w 2178539"/>
              <a:gd name="connsiteY5" fmla="*/ 1719618 h 3261815"/>
              <a:gd name="connsiteX6" fmla="*/ 1871465 w 2178539"/>
              <a:gd name="connsiteY6" fmla="*/ 0 h 3261815"/>
              <a:gd name="connsiteX7" fmla="*/ 1789578 w 2178539"/>
              <a:gd name="connsiteY7" fmla="*/ 13648 h 3261815"/>
              <a:gd name="connsiteX8" fmla="*/ 1175429 w 2178539"/>
              <a:gd name="connsiteY8" fmla="*/ 156949 h 3261815"/>
              <a:gd name="connsiteX9" fmla="*/ 411154 w 2178539"/>
              <a:gd name="connsiteY9" fmla="*/ 27296 h 3261815"/>
              <a:gd name="connsiteX0" fmla="*/ 411154 w 2178539"/>
              <a:gd name="connsiteY0" fmla="*/ 27296 h 3261815"/>
              <a:gd name="connsiteX1" fmla="*/ 322444 w 2178539"/>
              <a:gd name="connsiteY1" fmla="*/ 1801504 h 3261815"/>
              <a:gd name="connsiteX2" fmla="*/ 704581 w 2178539"/>
              <a:gd name="connsiteY2" fmla="*/ 3261815 h 3261815"/>
              <a:gd name="connsiteX3" fmla="*/ 1216372 w 2178539"/>
              <a:gd name="connsiteY3" fmla="*/ 1951629 h 3261815"/>
              <a:gd name="connsiteX4" fmla="*/ 1707692 w 2178539"/>
              <a:gd name="connsiteY4" fmla="*/ 3254991 h 3261815"/>
              <a:gd name="connsiteX5" fmla="*/ 2178539 w 2178539"/>
              <a:gd name="connsiteY5" fmla="*/ 1719618 h 3261815"/>
              <a:gd name="connsiteX6" fmla="*/ 1871465 w 2178539"/>
              <a:gd name="connsiteY6" fmla="*/ 0 h 3261815"/>
              <a:gd name="connsiteX7" fmla="*/ 1789578 w 2178539"/>
              <a:gd name="connsiteY7" fmla="*/ 13648 h 3261815"/>
              <a:gd name="connsiteX8" fmla="*/ 1175429 w 2178539"/>
              <a:gd name="connsiteY8" fmla="*/ 156949 h 3261815"/>
              <a:gd name="connsiteX9" fmla="*/ 411154 w 2178539"/>
              <a:gd name="connsiteY9" fmla="*/ 27296 h 3261815"/>
              <a:gd name="connsiteX0" fmla="*/ 411154 w 2178539"/>
              <a:gd name="connsiteY0" fmla="*/ 27296 h 3261815"/>
              <a:gd name="connsiteX1" fmla="*/ 322444 w 2178539"/>
              <a:gd name="connsiteY1" fmla="*/ 1801504 h 3261815"/>
              <a:gd name="connsiteX2" fmla="*/ 704581 w 2178539"/>
              <a:gd name="connsiteY2" fmla="*/ 3261815 h 3261815"/>
              <a:gd name="connsiteX3" fmla="*/ 1216372 w 2178539"/>
              <a:gd name="connsiteY3" fmla="*/ 1951629 h 3261815"/>
              <a:gd name="connsiteX4" fmla="*/ 1707692 w 2178539"/>
              <a:gd name="connsiteY4" fmla="*/ 3254991 h 3261815"/>
              <a:gd name="connsiteX5" fmla="*/ 2178539 w 2178539"/>
              <a:gd name="connsiteY5" fmla="*/ 1719618 h 3261815"/>
              <a:gd name="connsiteX6" fmla="*/ 1871465 w 2178539"/>
              <a:gd name="connsiteY6" fmla="*/ 0 h 3261815"/>
              <a:gd name="connsiteX7" fmla="*/ 1789578 w 2178539"/>
              <a:gd name="connsiteY7" fmla="*/ 13648 h 3261815"/>
              <a:gd name="connsiteX8" fmla="*/ 1175429 w 2178539"/>
              <a:gd name="connsiteY8" fmla="*/ 156949 h 3261815"/>
              <a:gd name="connsiteX9" fmla="*/ 411154 w 2178539"/>
              <a:gd name="connsiteY9" fmla="*/ 27296 h 3261815"/>
              <a:gd name="connsiteX0" fmla="*/ 411154 w 2178539"/>
              <a:gd name="connsiteY0" fmla="*/ 27296 h 3261815"/>
              <a:gd name="connsiteX1" fmla="*/ 322444 w 2178539"/>
              <a:gd name="connsiteY1" fmla="*/ 1801504 h 3261815"/>
              <a:gd name="connsiteX2" fmla="*/ 704581 w 2178539"/>
              <a:gd name="connsiteY2" fmla="*/ 3261815 h 3261815"/>
              <a:gd name="connsiteX3" fmla="*/ 1216372 w 2178539"/>
              <a:gd name="connsiteY3" fmla="*/ 1951629 h 3261815"/>
              <a:gd name="connsiteX4" fmla="*/ 1707692 w 2178539"/>
              <a:gd name="connsiteY4" fmla="*/ 3254991 h 3261815"/>
              <a:gd name="connsiteX5" fmla="*/ 2178539 w 2178539"/>
              <a:gd name="connsiteY5" fmla="*/ 1719618 h 3261815"/>
              <a:gd name="connsiteX6" fmla="*/ 1871465 w 2178539"/>
              <a:gd name="connsiteY6" fmla="*/ 0 h 3261815"/>
              <a:gd name="connsiteX7" fmla="*/ 1789578 w 2178539"/>
              <a:gd name="connsiteY7" fmla="*/ 13648 h 3261815"/>
              <a:gd name="connsiteX8" fmla="*/ 1175429 w 2178539"/>
              <a:gd name="connsiteY8" fmla="*/ 156949 h 3261815"/>
              <a:gd name="connsiteX9" fmla="*/ 411154 w 2178539"/>
              <a:gd name="connsiteY9" fmla="*/ 27296 h 3261815"/>
              <a:gd name="connsiteX0" fmla="*/ 411154 w 2178539"/>
              <a:gd name="connsiteY0" fmla="*/ 27296 h 3261815"/>
              <a:gd name="connsiteX1" fmla="*/ 322444 w 2178539"/>
              <a:gd name="connsiteY1" fmla="*/ 1801504 h 3261815"/>
              <a:gd name="connsiteX2" fmla="*/ 704581 w 2178539"/>
              <a:gd name="connsiteY2" fmla="*/ 3261815 h 3261815"/>
              <a:gd name="connsiteX3" fmla="*/ 1216372 w 2178539"/>
              <a:gd name="connsiteY3" fmla="*/ 1951629 h 3261815"/>
              <a:gd name="connsiteX4" fmla="*/ 1707692 w 2178539"/>
              <a:gd name="connsiteY4" fmla="*/ 3254991 h 3261815"/>
              <a:gd name="connsiteX5" fmla="*/ 2178539 w 2178539"/>
              <a:gd name="connsiteY5" fmla="*/ 1719618 h 3261815"/>
              <a:gd name="connsiteX6" fmla="*/ 1871465 w 2178539"/>
              <a:gd name="connsiteY6" fmla="*/ 0 h 3261815"/>
              <a:gd name="connsiteX7" fmla="*/ 1789578 w 2178539"/>
              <a:gd name="connsiteY7" fmla="*/ 13648 h 3261815"/>
              <a:gd name="connsiteX8" fmla="*/ 1175429 w 2178539"/>
              <a:gd name="connsiteY8" fmla="*/ 156949 h 3261815"/>
              <a:gd name="connsiteX9" fmla="*/ 411154 w 2178539"/>
              <a:gd name="connsiteY9" fmla="*/ 27296 h 3261815"/>
              <a:gd name="connsiteX0" fmla="*/ 411154 w 2178539"/>
              <a:gd name="connsiteY0" fmla="*/ 27296 h 3261815"/>
              <a:gd name="connsiteX1" fmla="*/ 322444 w 2178539"/>
              <a:gd name="connsiteY1" fmla="*/ 1801504 h 3261815"/>
              <a:gd name="connsiteX2" fmla="*/ 704581 w 2178539"/>
              <a:gd name="connsiteY2" fmla="*/ 3261815 h 3261815"/>
              <a:gd name="connsiteX3" fmla="*/ 1216372 w 2178539"/>
              <a:gd name="connsiteY3" fmla="*/ 1951629 h 3261815"/>
              <a:gd name="connsiteX4" fmla="*/ 1707692 w 2178539"/>
              <a:gd name="connsiteY4" fmla="*/ 3254991 h 3261815"/>
              <a:gd name="connsiteX5" fmla="*/ 2178539 w 2178539"/>
              <a:gd name="connsiteY5" fmla="*/ 1719618 h 3261815"/>
              <a:gd name="connsiteX6" fmla="*/ 1871465 w 2178539"/>
              <a:gd name="connsiteY6" fmla="*/ 0 h 3261815"/>
              <a:gd name="connsiteX7" fmla="*/ 1789578 w 2178539"/>
              <a:gd name="connsiteY7" fmla="*/ 13648 h 3261815"/>
              <a:gd name="connsiteX8" fmla="*/ 1175429 w 2178539"/>
              <a:gd name="connsiteY8" fmla="*/ 156949 h 3261815"/>
              <a:gd name="connsiteX9" fmla="*/ 411154 w 2178539"/>
              <a:gd name="connsiteY9" fmla="*/ 27296 h 3261815"/>
              <a:gd name="connsiteX0" fmla="*/ 411154 w 2178539"/>
              <a:gd name="connsiteY0" fmla="*/ 27296 h 3261815"/>
              <a:gd name="connsiteX1" fmla="*/ 322444 w 2178539"/>
              <a:gd name="connsiteY1" fmla="*/ 1801504 h 3261815"/>
              <a:gd name="connsiteX2" fmla="*/ 704581 w 2178539"/>
              <a:gd name="connsiteY2" fmla="*/ 3261815 h 3261815"/>
              <a:gd name="connsiteX3" fmla="*/ 1216372 w 2178539"/>
              <a:gd name="connsiteY3" fmla="*/ 1951629 h 3261815"/>
              <a:gd name="connsiteX4" fmla="*/ 1707692 w 2178539"/>
              <a:gd name="connsiteY4" fmla="*/ 3254991 h 3261815"/>
              <a:gd name="connsiteX5" fmla="*/ 2178539 w 2178539"/>
              <a:gd name="connsiteY5" fmla="*/ 1719618 h 3261815"/>
              <a:gd name="connsiteX6" fmla="*/ 1871465 w 2178539"/>
              <a:gd name="connsiteY6" fmla="*/ 0 h 3261815"/>
              <a:gd name="connsiteX7" fmla="*/ 1789578 w 2178539"/>
              <a:gd name="connsiteY7" fmla="*/ 13648 h 3261815"/>
              <a:gd name="connsiteX8" fmla="*/ 1175429 w 2178539"/>
              <a:gd name="connsiteY8" fmla="*/ 156949 h 3261815"/>
              <a:gd name="connsiteX9" fmla="*/ 411154 w 2178539"/>
              <a:gd name="connsiteY9" fmla="*/ 27296 h 3261815"/>
              <a:gd name="connsiteX0" fmla="*/ 411154 w 2144420"/>
              <a:gd name="connsiteY0" fmla="*/ 27296 h 3261815"/>
              <a:gd name="connsiteX1" fmla="*/ 322444 w 2144420"/>
              <a:gd name="connsiteY1" fmla="*/ 1801504 h 3261815"/>
              <a:gd name="connsiteX2" fmla="*/ 704581 w 2144420"/>
              <a:gd name="connsiteY2" fmla="*/ 3261815 h 3261815"/>
              <a:gd name="connsiteX3" fmla="*/ 1216372 w 2144420"/>
              <a:gd name="connsiteY3" fmla="*/ 1951629 h 3261815"/>
              <a:gd name="connsiteX4" fmla="*/ 1707692 w 2144420"/>
              <a:gd name="connsiteY4" fmla="*/ 3254991 h 3261815"/>
              <a:gd name="connsiteX5" fmla="*/ 2144420 w 2144420"/>
              <a:gd name="connsiteY5" fmla="*/ 1753737 h 3261815"/>
              <a:gd name="connsiteX6" fmla="*/ 1871465 w 2144420"/>
              <a:gd name="connsiteY6" fmla="*/ 0 h 3261815"/>
              <a:gd name="connsiteX7" fmla="*/ 1789578 w 2144420"/>
              <a:gd name="connsiteY7" fmla="*/ 13648 h 3261815"/>
              <a:gd name="connsiteX8" fmla="*/ 1175429 w 2144420"/>
              <a:gd name="connsiteY8" fmla="*/ 156949 h 3261815"/>
              <a:gd name="connsiteX9" fmla="*/ 411154 w 2144420"/>
              <a:gd name="connsiteY9" fmla="*/ 27296 h 3261815"/>
              <a:gd name="connsiteX0" fmla="*/ 411154 w 2144420"/>
              <a:gd name="connsiteY0" fmla="*/ 27296 h 3261815"/>
              <a:gd name="connsiteX1" fmla="*/ 322444 w 2144420"/>
              <a:gd name="connsiteY1" fmla="*/ 1801504 h 3261815"/>
              <a:gd name="connsiteX2" fmla="*/ 704581 w 2144420"/>
              <a:gd name="connsiteY2" fmla="*/ 3261815 h 3261815"/>
              <a:gd name="connsiteX3" fmla="*/ 1216372 w 2144420"/>
              <a:gd name="connsiteY3" fmla="*/ 1951629 h 3261815"/>
              <a:gd name="connsiteX4" fmla="*/ 1707692 w 2144420"/>
              <a:gd name="connsiteY4" fmla="*/ 3254991 h 3261815"/>
              <a:gd name="connsiteX5" fmla="*/ 2144420 w 2144420"/>
              <a:gd name="connsiteY5" fmla="*/ 1753737 h 3261815"/>
              <a:gd name="connsiteX6" fmla="*/ 1871465 w 2144420"/>
              <a:gd name="connsiteY6" fmla="*/ 0 h 3261815"/>
              <a:gd name="connsiteX7" fmla="*/ 1789578 w 2144420"/>
              <a:gd name="connsiteY7" fmla="*/ 13648 h 3261815"/>
              <a:gd name="connsiteX8" fmla="*/ 1175429 w 2144420"/>
              <a:gd name="connsiteY8" fmla="*/ 156949 h 3261815"/>
              <a:gd name="connsiteX9" fmla="*/ 411154 w 2144420"/>
              <a:gd name="connsiteY9" fmla="*/ 27296 h 3261815"/>
              <a:gd name="connsiteX0" fmla="*/ 411154 w 2144420"/>
              <a:gd name="connsiteY0" fmla="*/ 27296 h 3261815"/>
              <a:gd name="connsiteX1" fmla="*/ 322444 w 2144420"/>
              <a:gd name="connsiteY1" fmla="*/ 1801504 h 3261815"/>
              <a:gd name="connsiteX2" fmla="*/ 704581 w 2144420"/>
              <a:gd name="connsiteY2" fmla="*/ 3261815 h 3261815"/>
              <a:gd name="connsiteX3" fmla="*/ 1216372 w 2144420"/>
              <a:gd name="connsiteY3" fmla="*/ 1951629 h 3261815"/>
              <a:gd name="connsiteX4" fmla="*/ 1707692 w 2144420"/>
              <a:gd name="connsiteY4" fmla="*/ 3254991 h 3261815"/>
              <a:gd name="connsiteX5" fmla="*/ 2144420 w 2144420"/>
              <a:gd name="connsiteY5" fmla="*/ 1753737 h 3261815"/>
              <a:gd name="connsiteX6" fmla="*/ 1871465 w 2144420"/>
              <a:gd name="connsiteY6" fmla="*/ 0 h 3261815"/>
              <a:gd name="connsiteX7" fmla="*/ 1789578 w 2144420"/>
              <a:gd name="connsiteY7" fmla="*/ 13648 h 3261815"/>
              <a:gd name="connsiteX8" fmla="*/ 1175429 w 2144420"/>
              <a:gd name="connsiteY8" fmla="*/ 156949 h 3261815"/>
              <a:gd name="connsiteX9" fmla="*/ 411154 w 2144420"/>
              <a:gd name="connsiteY9" fmla="*/ 27296 h 3261815"/>
              <a:gd name="connsiteX0" fmla="*/ 411154 w 2205171"/>
              <a:gd name="connsiteY0" fmla="*/ 27296 h 3261815"/>
              <a:gd name="connsiteX1" fmla="*/ 322444 w 2205171"/>
              <a:gd name="connsiteY1" fmla="*/ 1801504 h 3261815"/>
              <a:gd name="connsiteX2" fmla="*/ 704581 w 2205171"/>
              <a:gd name="connsiteY2" fmla="*/ 3261815 h 3261815"/>
              <a:gd name="connsiteX3" fmla="*/ 1216372 w 2205171"/>
              <a:gd name="connsiteY3" fmla="*/ 1951629 h 3261815"/>
              <a:gd name="connsiteX4" fmla="*/ 1707692 w 2205171"/>
              <a:gd name="connsiteY4" fmla="*/ 3254991 h 3261815"/>
              <a:gd name="connsiteX5" fmla="*/ 2144420 w 2205171"/>
              <a:gd name="connsiteY5" fmla="*/ 1753737 h 3261815"/>
              <a:gd name="connsiteX6" fmla="*/ 1871465 w 2205171"/>
              <a:gd name="connsiteY6" fmla="*/ 0 h 3261815"/>
              <a:gd name="connsiteX7" fmla="*/ 1789578 w 2205171"/>
              <a:gd name="connsiteY7" fmla="*/ 13648 h 3261815"/>
              <a:gd name="connsiteX8" fmla="*/ 1175429 w 2205171"/>
              <a:gd name="connsiteY8" fmla="*/ 156949 h 3261815"/>
              <a:gd name="connsiteX9" fmla="*/ 411154 w 2205171"/>
              <a:gd name="connsiteY9" fmla="*/ 27296 h 3261815"/>
              <a:gd name="connsiteX0" fmla="*/ 411154 w 2145061"/>
              <a:gd name="connsiteY0" fmla="*/ 23869 h 3258388"/>
              <a:gd name="connsiteX1" fmla="*/ 322444 w 2145061"/>
              <a:gd name="connsiteY1" fmla="*/ 1798077 h 3258388"/>
              <a:gd name="connsiteX2" fmla="*/ 704581 w 2145061"/>
              <a:gd name="connsiteY2" fmla="*/ 3258388 h 3258388"/>
              <a:gd name="connsiteX3" fmla="*/ 1216372 w 2145061"/>
              <a:gd name="connsiteY3" fmla="*/ 1948202 h 3258388"/>
              <a:gd name="connsiteX4" fmla="*/ 1707692 w 2145061"/>
              <a:gd name="connsiteY4" fmla="*/ 3251564 h 3258388"/>
              <a:gd name="connsiteX5" fmla="*/ 2144420 w 2145061"/>
              <a:gd name="connsiteY5" fmla="*/ 1750310 h 3258388"/>
              <a:gd name="connsiteX6" fmla="*/ 1789578 w 2145061"/>
              <a:gd name="connsiteY6" fmla="*/ 10221 h 3258388"/>
              <a:gd name="connsiteX7" fmla="*/ 1175429 w 2145061"/>
              <a:gd name="connsiteY7" fmla="*/ 153522 h 3258388"/>
              <a:gd name="connsiteX8" fmla="*/ 411154 w 2145061"/>
              <a:gd name="connsiteY8" fmla="*/ 23869 h 3258388"/>
              <a:gd name="connsiteX0" fmla="*/ 411154 w 2146076"/>
              <a:gd name="connsiteY0" fmla="*/ 23869 h 3258388"/>
              <a:gd name="connsiteX1" fmla="*/ 322444 w 2146076"/>
              <a:gd name="connsiteY1" fmla="*/ 1798077 h 3258388"/>
              <a:gd name="connsiteX2" fmla="*/ 704581 w 2146076"/>
              <a:gd name="connsiteY2" fmla="*/ 3258388 h 3258388"/>
              <a:gd name="connsiteX3" fmla="*/ 1216372 w 2146076"/>
              <a:gd name="connsiteY3" fmla="*/ 1948202 h 3258388"/>
              <a:gd name="connsiteX4" fmla="*/ 1707692 w 2146076"/>
              <a:gd name="connsiteY4" fmla="*/ 3251564 h 3258388"/>
              <a:gd name="connsiteX5" fmla="*/ 2144420 w 2146076"/>
              <a:gd name="connsiteY5" fmla="*/ 1750310 h 3258388"/>
              <a:gd name="connsiteX6" fmla="*/ 1926056 w 2146076"/>
              <a:gd name="connsiteY6" fmla="*/ 17045 h 3258388"/>
              <a:gd name="connsiteX7" fmla="*/ 1175429 w 2146076"/>
              <a:gd name="connsiteY7" fmla="*/ 153522 h 3258388"/>
              <a:gd name="connsiteX8" fmla="*/ 411154 w 2146076"/>
              <a:gd name="connsiteY8" fmla="*/ 23869 h 3258388"/>
              <a:gd name="connsiteX0" fmla="*/ 411154 w 2374416"/>
              <a:gd name="connsiteY0" fmla="*/ 23869 h 3258388"/>
              <a:gd name="connsiteX1" fmla="*/ 322444 w 2374416"/>
              <a:gd name="connsiteY1" fmla="*/ 1798077 h 3258388"/>
              <a:gd name="connsiteX2" fmla="*/ 704581 w 2374416"/>
              <a:gd name="connsiteY2" fmla="*/ 3258388 h 3258388"/>
              <a:gd name="connsiteX3" fmla="*/ 1216372 w 2374416"/>
              <a:gd name="connsiteY3" fmla="*/ 1948202 h 3258388"/>
              <a:gd name="connsiteX4" fmla="*/ 1707692 w 2374416"/>
              <a:gd name="connsiteY4" fmla="*/ 3251564 h 3258388"/>
              <a:gd name="connsiteX5" fmla="*/ 2144420 w 2374416"/>
              <a:gd name="connsiteY5" fmla="*/ 1750310 h 3258388"/>
              <a:gd name="connsiteX6" fmla="*/ 1926056 w 2374416"/>
              <a:gd name="connsiteY6" fmla="*/ 17045 h 3258388"/>
              <a:gd name="connsiteX7" fmla="*/ 1175429 w 2374416"/>
              <a:gd name="connsiteY7" fmla="*/ 153522 h 3258388"/>
              <a:gd name="connsiteX8" fmla="*/ 411154 w 2374416"/>
              <a:gd name="connsiteY8" fmla="*/ 23869 h 3258388"/>
              <a:gd name="connsiteX0" fmla="*/ 411154 w 2441693"/>
              <a:gd name="connsiteY0" fmla="*/ 23869 h 3258388"/>
              <a:gd name="connsiteX1" fmla="*/ 322444 w 2441693"/>
              <a:gd name="connsiteY1" fmla="*/ 1798077 h 3258388"/>
              <a:gd name="connsiteX2" fmla="*/ 704581 w 2441693"/>
              <a:gd name="connsiteY2" fmla="*/ 3258388 h 3258388"/>
              <a:gd name="connsiteX3" fmla="*/ 1216372 w 2441693"/>
              <a:gd name="connsiteY3" fmla="*/ 1948202 h 3258388"/>
              <a:gd name="connsiteX4" fmla="*/ 1707692 w 2441693"/>
              <a:gd name="connsiteY4" fmla="*/ 3251564 h 3258388"/>
              <a:gd name="connsiteX5" fmla="*/ 2144420 w 2441693"/>
              <a:gd name="connsiteY5" fmla="*/ 1750310 h 3258388"/>
              <a:gd name="connsiteX6" fmla="*/ 1926056 w 2441693"/>
              <a:gd name="connsiteY6" fmla="*/ 17045 h 3258388"/>
              <a:gd name="connsiteX7" fmla="*/ 1175429 w 2441693"/>
              <a:gd name="connsiteY7" fmla="*/ 153522 h 3258388"/>
              <a:gd name="connsiteX8" fmla="*/ 411154 w 2441693"/>
              <a:gd name="connsiteY8" fmla="*/ 23869 h 3258388"/>
              <a:gd name="connsiteX0" fmla="*/ 411154 w 2377348"/>
              <a:gd name="connsiteY0" fmla="*/ 23869 h 3258388"/>
              <a:gd name="connsiteX1" fmla="*/ 322444 w 2377348"/>
              <a:gd name="connsiteY1" fmla="*/ 1798077 h 3258388"/>
              <a:gd name="connsiteX2" fmla="*/ 704581 w 2377348"/>
              <a:gd name="connsiteY2" fmla="*/ 3258388 h 3258388"/>
              <a:gd name="connsiteX3" fmla="*/ 1216372 w 2377348"/>
              <a:gd name="connsiteY3" fmla="*/ 1948202 h 3258388"/>
              <a:gd name="connsiteX4" fmla="*/ 1707692 w 2377348"/>
              <a:gd name="connsiteY4" fmla="*/ 3251564 h 3258388"/>
              <a:gd name="connsiteX5" fmla="*/ 2144420 w 2377348"/>
              <a:gd name="connsiteY5" fmla="*/ 1750310 h 3258388"/>
              <a:gd name="connsiteX6" fmla="*/ 1926056 w 2377348"/>
              <a:gd name="connsiteY6" fmla="*/ 17045 h 3258388"/>
              <a:gd name="connsiteX7" fmla="*/ 1175429 w 2377348"/>
              <a:gd name="connsiteY7" fmla="*/ 153522 h 3258388"/>
              <a:gd name="connsiteX8" fmla="*/ 411154 w 2377348"/>
              <a:gd name="connsiteY8" fmla="*/ 23869 h 3258388"/>
              <a:gd name="connsiteX0" fmla="*/ 411154 w 2424220"/>
              <a:gd name="connsiteY0" fmla="*/ 23869 h 3258388"/>
              <a:gd name="connsiteX1" fmla="*/ 322444 w 2424220"/>
              <a:gd name="connsiteY1" fmla="*/ 1798077 h 3258388"/>
              <a:gd name="connsiteX2" fmla="*/ 704581 w 2424220"/>
              <a:gd name="connsiteY2" fmla="*/ 3258388 h 3258388"/>
              <a:gd name="connsiteX3" fmla="*/ 1216372 w 2424220"/>
              <a:gd name="connsiteY3" fmla="*/ 1948202 h 3258388"/>
              <a:gd name="connsiteX4" fmla="*/ 1707692 w 2424220"/>
              <a:gd name="connsiteY4" fmla="*/ 3251564 h 3258388"/>
              <a:gd name="connsiteX5" fmla="*/ 2144420 w 2424220"/>
              <a:gd name="connsiteY5" fmla="*/ 1750310 h 3258388"/>
              <a:gd name="connsiteX6" fmla="*/ 1926056 w 2424220"/>
              <a:gd name="connsiteY6" fmla="*/ 17045 h 3258388"/>
              <a:gd name="connsiteX7" fmla="*/ 1175429 w 2424220"/>
              <a:gd name="connsiteY7" fmla="*/ 153522 h 3258388"/>
              <a:gd name="connsiteX8" fmla="*/ 411154 w 2424220"/>
              <a:gd name="connsiteY8" fmla="*/ 23869 h 3258388"/>
              <a:gd name="connsiteX0" fmla="*/ 411154 w 2449010"/>
              <a:gd name="connsiteY0" fmla="*/ 23869 h 3258388"/>
              <a:gd name="connsiteX1" fmla="*/ 322444 w 2449010"/>
              <a:gd name="connsiteY1" fmla="*/ 1798077 h 3258388"/>
              <a:gd name="connsiteX2" fmla="*/ 704581 w 2449010"/>
              <a:gd name="connsiteY2" fmla="*/ 3258388 h 3258388"/>
              <a:gd name="connsiteX3" fmla="*/ 1216372 w 2449010"/>
              <a:gd name="connsiteY3" fmla="*/ 1948202 h 3258388"/>
              <a:gd name="connsiteX4" fmla="*/ 1707692 w 2449010"/>
              <a:gd name="connsiteY4" fmla="*/ 3251564 h 3258388"/>
              <a:gd name="connsiteX5" fmla="*/ 2144420 w 2449010"/>
              <a:gd name="connsiteY5" fmla="*/ 1750310 h 3258388"/>
              <a:gd name="connsiteX6" fmla="*/ 1926056 w 2449010"/>
              <a:gd name="connsiteY6" fmla="*/ 17045 h 3258388"/>
              <a:gd name="connsiteX7" fmla="*/ 1175429 w 2449010"/>
              <a:gd name="connsiteY7" fmla="*/ 153522 h 3258388"/>
              <a:gd name="connsiteX8" fmla="*/ 411154 w 2449010"/>
              <a:gd name="connsiteY8" fmla="*/ 23869 h 3258388"/>
              <a:gd name="connsiteX0" fmla="*/ 411154 w 2433593"/>
              <a:gd name="connsiteY0" fmla="*/ 23869 h 3258388"/>
              <a:gd name="connsiteX1" fmla="*/ 322444 w 2433593"/>
              <a:gd name="connsiteY1" fmla="*/ 1798077 h 3258388"/>
              <a:gd name="connsiteX2" fmla="*/ 704581 w 2433593"/>
              <a:gd name="connsiteY2" fmla="*/ 3258388 h 3258388"/>
              <a:gd name="connsiteX3" fmla="*/ 1216372 w 2433593"/>
              <a:gd name="connsiteY3" fmla="*/ 1948202 h 3258388"/>
              <a:gd name="connsiteX4" fmla="*/ 1707692 w 2433593"/>
              <a:gd name="connsiteY4" fmla="*/ 3251564 h 3258388"/>
              <a:gd name="connsiteX5" fmla="*/ 2144420 w 2433593"/>
              <a:gd name="connsiteY5" fmla="*/ 1750310 h 3258388"/>
              <a:gd name="connsiteX6" fmla="*/ 1926056 w 2433593"/>
              <a:gd name="connsiteY6" fmla="*/ 17045 h 3258388"/>
              <a:gd name="connsiteX7" fmla="*/ 1175429 w 2433593"/>
              <a:gd name="connsiteY7" fmla="*/ 153522 h 3258388"/>
              <a:gd name="connsiteX8" fmla="*/ 411154 w 2433593"/>
              <a:gd name="connsiteY8" fmla="*/ 23869 h 3258388"/>
              <a:gd name="connsiteX0" fmla="*/ 411154 w 2433593"/>
              <a:gd name="connsiteY0" fmla="*/ 23869 h 3258388"/>
              <a:gd name="connsiteX1" fmla="*/ 322444 w 2433593"/>
              <a:gd name="connsiteY1" fmla="*/ 1798077 h 3258388"/>
              <a:gd name="connsiteX2" fmla="*/ 704581 w 2433593"/>
              <a:gd name="connsiteY2" fmla="*/ 3258388 h 3258388"/>
              <a:gd name="connsiteX3" fmla="*/ 1216372 w 2433593"/>
              <a:gd name="connsiteY3" fmla="*/ 1948202 h 3258388"/>
              <a:gd name="connsiteX4" fmla="*/ 1707692 w 2433593"/>
              <a:gd name="connsiteY4" fmla="*/ 3251564 h 3258388"/>
              <a:gd name="connsiteX5" fmla="*/ 2144420 w 2433593"/>
              <a:gd name="connsiteY5" fmla="*/ 1750310 h 3258388"/>
              <a:gd name="connsiteX6" fmla="*/ 1926056 w 2433593"/>
              <a:gd name="connsiteY6" fmla="*/ 17045 h 3258388"/>
              <a:gd name="connsiteX7" fmla="*/ 1175429 w 2433593"/>
              <a:gd name="connsiteY7" fmla="*/ 153522 h 3258388"/>
              <a:gd name="connsiteX8" fmla="*/ 411154 w 2433593"/>
              <a:gd name="connsiteY8" fmla="*/ 23869 h 3258388"/>
              <a:gd name="connsiteX0" fmla="*/ 411154 w 2433593"/>
              <a:gd name="connsiteY0" fmla="*/ 23869 h 3258388"/>
              <a:gd name="connsiteX1" fmla="*/ 322444 w 2433593"/>
              <a:gd name="connsiteY1" fmla="*/ 1798077 h 3258388"/>
              <a:gd name="connsiteX2" fmla="*/ 704581 w 2433593"/>
              <a:gd name="connsiteY2" fmla="*/ 3258388 h 3258388"/>
              <a:gd name="connsiteX3" fmla="*/ 1216372 w 2433593"/>
              <a:gd name="connsiteY3" fmla="*/ 1948202 h 3258388"/>
              <a:gd name="connsiteX4" fmla="*/ 1707692 w 2433593"/>
              <a:gd name="connsiteY4" fmla="*/ 3251564 h 3258388"/>
              <a:gd name="connsiteX5" fmla="*/ 2144420 w 2433593"/>
              <a:gd name="connsiteY5" fmla="*/ 1750310 h 3258388"/>
              <a:gd name="connsiteX6" fmla="*/ 1926056 w 2433593"/>
              <a:gd name="connsiteY6" fmla="*/ 17045 h 3258388"/>
              <a:gd name="connsiteX7" fmla="*/ 1175429 w 2433593"/>
              <a:gd name="connsiteY7" fmla="*/ 153522 h 3258388"/>
              <a:gd name="connsiteX8" fmla="*/ 411154 w 2433593"/>
              <a:gd name="connsiteY8" fmla="*/ 23869 h 3258388"/>
              <a:gd name="connsiteX0" fmla="*/ 411154 w 2433593"/>
              <a:gd name="connsiteY0" fmla="*/ 23869 h 3258388"/>
              <a:gd name="connsiteX1" fmla="*/ 322444 w 2433593"/>
              <a:gd name="connsiteY1" fmla="*/ 1798077 h 3258388"/>
              <a:gd name="connsiteX2" fmla="*/ 704581 w 2433593"/>
              <a:gd name="connsiteY2" fmla="*/ 3258388 h 3258388"/>
              <a:gd name="connsiteX3" fmla="*/ 1216372 w 2433593"/>
              <a:gd name="connsiteY3" fmla="*/ 1948202 h 3258388"/>
              <a:gd name="connsiteX4" fmla="*/ 1707692 w 2433593"/>
              <a:gd name="connsiteY4" fmla="*/ 3251564 h 3258388"/>
              <a:gd name="connsiteX5" fmla="*/ 2144420 w 2433593"/>
              <a:gd name="connsiteY5" fmla="*/ 1750310 h 3258388"/>
              <a:gd name="connsiteX6" fmla="*/ 1926056 w 2433593"/>
              <a:gd name="connsiteY6" fmla="*/ 17045 h 3258388"/>
              <a:gd name="connsiteX7" fmla="*/ 1175429 w 2433593"/>
              <a:gd name="connsiteY7" fmla="*/ 153522 h 3258388"/>
              <a:gd name="connsiteX8" fmla="*/ 411154 w 2433593"/>
              <a:gd name="connsiteY8" fmla="*/ 23869 h 32583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2433593" h="3258388">
                <a:moveTo>
                  <a:pt x="411154" y="23869"/>
                </a:moveTo>
                <a:cubicBezTo>
                  <a:pt x="-257586" y="355964"/>
                  <a:pt x="22194" y="1036078"/>
                  <a:pt x="322444" y="1798077"/>
                </a:cubicBezTo>
                <a:cubicBezTo>
                  <a:pt x="338366" y="2660163"/>
                  <a:pt x="545357" y="3249289"/>
                  <a:pt x="704581" y="3258388"/>
                </a:cubicBezTo>
                <a:cubicBezTo>
                  <a:pt x="1018479" y="3247015"/>
                  <a:pt x="779644" y="1925457"/>
                  <a:pt x="1216372" y="1948202"/>
                </a:cubicBezTo>
                <a:cubicBezTo>
                  <a:pt x="1580313" y="1945929"/>
                  <a:pt x="1473406" y="3281133"/>
                  <a:pt x="1707692" y="3251564"/>
                </a:cubicBezTo>
                <a:cubicBezTo>
                  <a:pt x="2048886" y="3121910"/>
                  <a:pt x="2001118" y="2180214"/>
                  <a:pt x="2144420" y="1750310"/>
                </a:cubicBezTo>
                <a:cubicBezTo>
                  <a:pt x="2451495" y="1080432"/>
                  <a:pt x="2681232" y="64812"/>
                  <a:pt x="1926056" y="17045"/>
                </a:cubicBezTo>
                <a:lnTo>
                  <a:pt x="1175429" y="153522"/>
                </a:lnTo>
                <a:cubicBezTo>
                  <a:pt x="920671" y="110304"/>
                  <a:pt x="679560" y="-62566"/>
                  <a:pt x="411154" y="23869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grpSp>
        <p:nvGrpSpPr>
          <p:cNvPr id="64" name="Group 102">
            <a:extLst>
              <a:ext uri="{FF2B5EF4-FFF2-40B4-BE49-F238E27FC236}">
                <a16:creationId xmlns:a16="http://schemas.microsoft.com/office/drawing/2014/main" id="{3B22177F-3D45-4A9B-976C-0E5FC31B92C4}"/>
              </a:ext>
            </a:extLst>
          </p:cNvPr>
          <p:cNvGrpSpPr>
            <a:grpSpLocks noChangeAspect="1"/>
          </p:cNvGrpSpPr>
          <p:nvPr/>
        </p:nvGrpSpPr>
        <p:grpSpPr>
          <a:xfrm>
            <a:off x="8707494" y="2429101"/>
            <a:ext cx="325734" cy="529812"/>
            <a:chOff x="2071598" y="2060848"/>
            <a:chExt cx="1917605" cy="3137144"/>
          </a:xfrm>
          <a:solidFill>
            <a:schemeClr val="accent4"/>
          </a:solidFill>
        </p:grpSpPr>
        <p:sp>
          <p:nvSpPr>
            <p:cNvPr id="65" name="Freeform 103">
              <a:extLst>
                <a:ext uri="{FF2B5EF4-FFF2-40B4-BE49-F238E27FC236}">
                  <a16:creationId xmlns:a16="http://schemas.microsoft.com/office/drawing/2014/main" id="{45551A25-8F0E-4347-975E-A924A7130E47}"/>
                </a:ext>
              </a:extLst>
            </p:cNvPr>
            <p:cNvSpPr/>
            <p:nvPr/>
          </p:nvSpPr>
          <p:spPr>
            <a:xfrm>
              <a:off x="2483768" y="2060848"/>
              <a:ext cx="1505435" cy="1015754"/>
            </a:xfrm>
            <a:custGeom>
              <a:avLst/>
              <a:gdLst>
                <a:gd name="connsiteX0" fmla="*/ 812042 w 1535373"/>
                <a:gd name="connsiteY0" fmla="*/ 211541 h 921224"/>
                <a:gd name="connsiteX1" fmla="*/ 184245 w 1535373"/>
                <a:gd name="connsiteY1" fmla="*/ 0 h 921224"/>
                <a:gd name="connsiteX2" fmla="*/ 143301 w 1535373"/>
                <a:gd name="connsiteY2" fmla="*/ 293427 h 921224"/>
                <a:gd name="connsiteX3" fmla="*/ 0 w 1535373"/>
                <a:gd name="connsiteY3" fmla="*/ 477672 h 921224"/>
                <a:gd name="connsiteX4" fmla="*/ 600501 w 1535373"/>
                <a:gd name="connsiteY4" fmla="*/ 764275 h 921224"/>
                <a:gd name="connsiteX5" fmla="*/ 709684 w 1535373"/>
                <a:gd name="connsiteY5" fmla="*/ 655093 h 921224"/>
                <a:gd name="connsiteX6" fmla="*/ 887104 w 1535373"/>
                <a:gd name="connsiteY6" fmla="*/ 702860 h 921224"/>
                <a:gd name="connsiteX7" fmla="*/ 1201003 w 1535373"/>
                <a:gd name="connsiteY7" fmla="*/ 921224 h 921224"/>
                <a:gd name="connsiteX8" fmla="*/ 1535373 w 1535373"/>
                <a:gd name="connsiteY8" fmla="*/ 825690 h 921224"/>
                <a:gd name="connsiteX9" fmla="*/ 1201003 w 1535373"/>
                <a:gd name="connsiteY9" fmla="*/ 689212 h 921224"/>
                <a:gd name="connsiteX10" fmla="*/ 1262418 w 1535373"/>
                <a:gd name="connsiteY10" fmla="*/ 457200 h 921224"/>
                <a:gd name="connsiteX11" fmla="*/ 996287 w 1535373"/>
                <a:gd name="connsiteY11" fmla="*/ 348018 h 921224"/>
                <a:gd name="connsiteX12" fmla="*/ 921224 w 1535373"/>
                <a:gd name="connsiteY12" fmla="*/ 457200 h 921224"/>
                <a:gd name="connsiteX13" fmla="*/ 777922 w 1535373"/>
                <a:gd name="connsiteY13" fmla="*/ 395785 h 921224"/>
                <a:gd name="connsiteX14" fmla="*/ 812042 w 1535373"/>
                <a:gd name="connsiteY14" fmla="*/ 211541 h 921224"/>
                <a:gd name="connsiteX0" fmla="*/ 812042 w 1535373"/>
                <a:gd name="connsiteY0" fmla="*/ 191663 h 901346"/>
                <a:gd name="connsiteX1" fmla="*/ 208099 w 1535373"/>
                <a:gd name="connsiteY1" fmla="*/ 0 h 901346"/>
                <a:gd name="connsiteX2" fmla="*/ 143301 w 1535373"/>
                <a:gd name="connsiteY2" fmla="*/ 273549 h 901346"/>
                <a:gd name="connsiteX3" fmla="*/ 0 w 1535373"/>
                <a:gd name="connsiteY3" fmla="*/ 457794 h 901346"/>
                <a:gd name="connsiteX4" fmla="*/ 600501 w 1535373"/>
                <a:gd name="connsiteY4" fmla="*/ 744397 h 901346"/>
                <a:gd name="connsiteX5" fmla="*/ 709684 w 1535373"/>
                <a:gd name="connsiteY5" fmla="*/ 635215 h 901346"/>
                <a:gd name="connsiteX6" fmla="*/ 887104 w 1535373"/>
                <a:gd name="connsiteY6" fmla="*/ 682982 h 901346"/>
                <a:gd name="connsiteX7" fmla="*/ 1201003 w 1535373"/>
                <a:gd name="connsiteY7" fmla="*/ 901346 h 901346"/>
                <a:gd name="connsiteX8" fmla="*/ 1535373 w 1535373"/>
                <a:gd name="connsiteY8" fmla="*/ 805812 h 901346"/>
                <a:gd name="connsiteX9" fmla="*/ 1201003 w 1535373"/>
                <a:gd name="connsiteY9" fmla="*/ 669334 h 901346"/>
                <a:gd name="connsiteX10" fmla="*/ 1262418 w 1535373"/>
                <a:gd name="connsiteY10" fmla="*/ 437322 h 901346"/>
                <a:gd name="connsiteX11" fmla="*/ 996287 w 1535373"/>
                <a:gd name="connsiteY11" fmla="*/ 328140 h 901346"/>
                <a:gd name="connsiteX12" fmla="*/ 921224 w 1535373"/>
                <a:gd name="connsiteY12" fmla="*/ 437322 h 901346"/>
                <a:gd name="connsiteX13" fmla="*/ 777922 w 1535373"/>
                <a:gd name="connsiteY13" fmla="*/ 375907 h 901346"/>
                <a:gd name="connsiteX14" fmla="*/ 812042 w 1535373"/>
                <a:gd name="connsiteY14" fmla="*/ 191663 h 901346"/>
                <a:gd name="connsiteX0" fmla="*/ 812042 w 1535373"/>
                <a:gd name="connsiteY0" fmla="*/ 204349 h 914032"/>
                <a:gd name="connsiteX1" fmla="*/ 208099 w 1535373"/>
                <a:gd name="connsiteY1" fmla="*/ 12686 h 914032"/>
                <a:gd name="connsiteX2" fmla="*/ 143301 w 1535373"/>
                <a:gd name="connsiteY2" fmla="*/ 286235 h 914032"/>
                <a:gd name="connsiteX3" fmla="*/ 0 w 1535373"/>
                <a:gd name="connsiteY3" fmla="*/ 470480 h 914032"/>
                <a:gd name="connsiteX4" fmla="*/ 600501 w 1535373"/>
                <a:gd name="connsiteY4" fmla="*/ 757083 h 914032"/>
                <a:gd name="connsiteX5" fmla="*/ 709684 w 1535373"/>
                <a:gd name="connsiteY5" fmla="*/ 647901 h 914032"/>
                <a:gd name="connsiteX6" fmla="*/ 887104 w 1535373"/>
                <a:gd name="connsiteY6" fmla="*/ 695668 h 914032"/>
                <a:gd name="connsiteX7" fmla="*/ 1201003 w 1535373"/>
                <a:gd name="connsiteY7" fmla="*/ 914032 h 914032"/>
                <a:gd name="connsiteX8" fmla="*/ 1535373 w 1535373"/>
                <a:gd name="connsiteY8" fmla="*/ 818498 h 914032"/>
                <a:gd name="connsiteX9" fmla="*/ 1201003 w 1535373"/>
                <a:gd name="connsiteY9" fmla="*/ 682020 h 914032"/>
                <a:gd name="connsiteX10" fmla="*/ 1262418 w 1535373"/>
                <a:gd name="connsiteY10" fmla="*/ 450008 h 914032"/>
                <a:gd name="connsiteX11" fmla="*/ 996287 w 1535373"/>
                <a:gd name="connsiteY11" fmla="*/ 340826 h 914032"/>
                <a:gd name="connsiteX12" fmla="*/ 921224 w 1535373"/>
                <a:gd name="connsiteY12" fmla="*/ 450008 h 914032"/>
                <a:gd name="connsiteX13" fmla="*/ 777922 w 1535373"/>
                <a:gd name="connsiteY13" fmla="*/ 388593 h 914032"/>
                <a:gd name="connsiteX14" fmla="*/ 812042 w 1535373"/>
                <a:gd name="connsiteY14" fmla="*/ 204349 h 914032"/>
                <a:gd name="connsiteX0" fmla="*/ 812042 w 1535373"/>
                <a:gd name="connsiteY0" fmla="*/ 204349 h 914032"/>
                <a:gd name="connsiteX1" fmla="*/ 208099 w 1535373"/>
                <a:gd name="connsiteY1" fmla="*/ 12686 h 914032"/>
                <a:gd name="connsiteX2" fmla="*/ 143301 w 1535373"/>
                <a:gd name="connsiteY2" fmla="*/ 286235 h 914032"/>
                <a:gd name="connsiteX3" fmla="*/ 0 w 1535373"/>
                <a:gd name="connsiteY3" fmla="*/ 470480 h 914032"/>
                <a:gd name="connsiteX4" fmla="*/ 600501 w 1535373"/>
                <a:gd name="connsiteY4" fmla="*/ 757083 h 914032"/>
                <a:gd name="connsiteX5" fmla="*/ 709684 w 1535373"/>
                <a:gd name="connsiteY5" fmla="*/ 647901 h 914032"/>
                <a:gd name="connsiteX6" fmla="*/ 887104 w 1535373"/>
                <a:gd name="connsiteY6" fmla="*/ 695668 h 914032"/>
                <a:gd name="connsiteX7" fmla="*/ 1201003 w 1535373"/>
                <a:gd name="connsiteY7" fmla="*/ 914032 h 914032"/>
                <a:gd name="connsiteX8" fmla="*/ 1535373 w 1535373"/>
                <a:gd name="connsiteY8" fmla="*/ 818498 h 914032"/>
                <a:gd name="connsiteX9" fmla="*/ 1201003 w 1535373"/>
                <a:gd name="connsiteY9" fmla="*/ 682020 h 914032"/>
                <a:gd name="connsiteX10" fmla="*/ 1262418 w 1535373"/>
                <a:gd name="connsiteY10" fmla="*/ 450008 h 914032"/>
                <a:gd name="connsiteX11" fmla="*/ 996287 w 1535373"/>
                <a:gd name="connsiteY11" fmla="*/ 340826 h 914032"/>
                <a:gd name="connsiteX12" fmla="*/ 921224 w 1535373"/>
                <a:gd name="connsiteY12" fmla="*/ 450008 h 914032"/>
                <a:gd name="connsiteX13" fmla="*/ 777922 w 1535373"/>
                <a:gd name="connsiteY13" fmla="*/ 388593 h 914032"/>
                <a:gd name="connsiteX14" fmla="*/ 812042 w 1535373"/>
                <a:gd name="connsiteY14" fmla="*/ 204349 h 914032"/>
                <a:gd name="connsiteX0" fmla="*/ 812042 w 1535373"/>
                <a:gd name="connsiteY0" fmla="*/ 204349 h 914032"/>
                <a:gd name="connsiteX1" fmla="*/ 208099 w 1535373"/>
                <a:gd name="connsiteY1" fmla="*/ 12686 h 914032"/>
                <a:gd name="connsiteX2" fmla="*/ 159203 w 1535373"/>
                <a:gd name="connsiteY2" fmla="*/ 306113 h 914032"/>
                <a:gd name="connsiteX3" fmla="*/ 0 w 1535373"/>
                <a:gd name="connsiteY3" fmla="*/ 470480 h 914032"/>
                <a:gd name="connsiteX4" fmla="*/ 600501 w 1535373"/>
                <a:gd name="connsiteY4" fmla="*/ 757083 h 914032"/>
                <a:gd name="connsiteX5" fmla="*/ 709684 w 1535373"/>
                <a:gd name="connsiteY5" fmla="*/ 647901 h 914032"/>
                <a:gd name="connsiteX6" fmla="*/ 887104 w 1535373"/>
                <a:gd name="connsiteY6" fmla="*/ 695668 h 914032"/>
                <a:gd name="connsiteX7" fmla="*/ 1201003 w 1535373"/>
                <a:gd name="connsiteY7" fmla="*/ 914032 h 914032"/>
                <a:gd name="connsiteX8" fmla="*/ 1535373 w 1535373"/>
                <a:gd name="connsiteY8" fmla="*/ 818498 h 914032"/>
                <a:gd name="connsiteX9" fmla="*/ 1201003 w 1535373"/>
                <a:gd name="connsiteY9" fmla="*/ 682020 h 914032"/>
                <a:gd name="connsiteX10" fmla="*/ 1262418 w 1535373"/>
                <a:gd name="connsiteY10" fmla="*/ 450008 h 914032"/>
                <a:gd name="connsiteX11" fmla="*/ 996287 w 1535373"/>
                <a:gd name="connsiteY11" fmla="*/ 340826 h 914032"/>
                <a:gd name="connsiteX12" fmla="*/ 921224 w 1535373"/>
                <a:gd name="connsiteY12" fmla="*/ 450008 h 914032"/>
                <a:gd name="connsiteX13" fmla="*/ 777922 w 1535373"/>
                <a:gd name="connsiteY13" fmla="*/ 388593 h 914032"/>
                <a:gd name="connsiteX14" fmla="*/ 812042 w 1535373"/>
                <a:gd name="connsiteY14" fmla="*/ 204349 h 914032"/>
                <a:gd name="connsiteX0" fmla="*/ 788188 w 1511519"/>
                <a:gd name="connsiteY0" fmla="*/ 204349 h 914032"/>
                <a:gd name="connsiteX1" fmla="*/ 184245 w 1511519"/>
                <a:gd name="connsiteY1" fmla="*/ 12686 h 914032"/>
                <a:gd name="connsiteX2" fmla="*/ 135349 w 1511519"/>
                <a:gd name="connsiteY2" fmla="*/ 306113 h 914032"/>
                <a:gd name="connsiteX3" fmla="*/ 0 w 1511519"/>
                <a:gd name="connsiteY3" fmla="*/ 518188 h 914032"/>
                <a:gd name="connsiteX4" fmla="*/ 576647 w 1511519"/>
                <a:gd name="connsiteY4" fmla="*/ 757083 h 914032"/>
                <a:gd name="connsiteX5" fmla="*/ 685830 w 1511519"/>
                <a:gd name="connsiteY5" fmla="*/ 647901 h 914032"/>
                <a:gd name="connsiteX6" fmla="*/ 863250 w 1511519"/>
                <a:gd name="connsiteY6" fmla="*/ 695668 h 914032"/>
                <a:gd name="connsiteX7" fmla="*/ 1177149 w 1511519"/>
                <a:gd name="connsiteY7" fmla="*/ 914032 h 914032"/>
                <a:gd name="connsiteX8" fmla="*/ 1511519 w 1511519"/>
                <a:gd name="connsiteY8" fmla="*/ 818498 h 914032"/>
                <a:gd name="connsiteX9" fmla="*/ 1177149 w 1511519"/>
                <a:gd name="connsiteY9" fmla="*/ 682020 h 914032"/>
                <a:gd name="connsiteX10" fmla="*/ 1238564 w 1511519"/>
                <a:gd name="connsiteY10" fmla="*/ 450008 h 914032"/>
                <a:gd name="connsiteX11" fmla="*/ 972433 w 1511519"/>
                <a:gd name="connsiteY11" fmla="*/ 340826 h 914032"/>
                <a:gd name="connsiteX12" fmla="*/ 897370 w 1511519"/>
                <a:gd name="connsiteY12" fmla="*/ 450008 h 914032"/>
                <a:gd name="connsiteX13" fmla="*/ 754068 w 1511519"/>
                <a:gd name="connsiteY13" fmla="*/ 388593 h 914032"/>
                <a:gd name="connsiteX14" fmla="*/ 788188 w 1511519"/>
                <a:gd name="connsiteY14" fmla="*/ 204349 h 914032"/>
                <a:gd name="connsiteX0" fmla="*/ 802902 w 1526233"/>
                <a:gd name="connsiteY0" fmla="*/ 204349 h 914032"/>
                <a:gd name="connsiteX1" fmla="*/ 198959 w 1526233"/>
                <a:gd name="connsiteY1" fmla="*/ 12686 h 914032"/>
                <a:gd name="connsiteX2" fmla="*/ 150063 w 1526233"/>
                <a:gd name="connsiteY2" fmla="*/ 306113 h 914032"/>
                <a:gd name="connsiteX3" fmla="*/ 14714 w 1526233"/>
                <a:gd name="connsiteY3" fmla="*/ 518188 h 914032"/>
                <a:gd name="connsiteX4" fmla="*/ 591361 w 1526233"/>
                <a:gd name="connsiteY4" fmla="*/ 757083 h 914032"/>
                <a:gd name="connsiteX5" fmla="*/ 700544 w 1526233"/>
                <a:gd name="connsiteY5" fmla="*/ 647901 h 914032"/>
                <a:gd name="connsiteX6" fmla="*/ 877964 w 1526233"/>
                <a:gd name="connsiteY6" fmla="*/ 695668 h 914032"/>
                <a:gd name="connsiteX7" fmla="*/ 1191863 w 1526233"/>
                <a:gd name="connsiteY7" fmla="*/ 914032 h 914032"/>
                <a:gd name="connsiteX8" fmla="*/ 1526233 w 1526233"/>
                <a:gd name="connsiteY8" fmla="*/ 818498 h 914032"/>
                <a:gd name="connsiteX9" fmla="*/ 1191863 w 1526233"/>
                <a:gd name="connsiteY9" fmla="*/ 682020 h 914032"/>
                <a:gd name="connsiteX10" fmla="*/ 1253278 w 1526233"/>
                <a:gd name="connsiteY10" fmla="*/ 450008 h 914032"/>
                <a:gd name="connsiteX11" fmla="*/ 987147 w 1526233"/>
                <a:gd name="connsiteY11" fmla="*/ 340826 h 914032"/>
                <a:gd name="connsiteX12" fmla="*/ 912084 w 1526233"/>
                <a:gd name="connsiteY12" fmla="*/ 450008 h 914032"/>
                <a:gd name="connsiteX13" fmla="*/ 768782 w 1526233"/>
                <a:gd name="connsiteY13" fmla="*/ 388593 h 914032"/>
                <a:gd name="connsiteX14" fmla="*/ 802902 w 1526233"/>
                <a:gd name="connsiteY14" fmla="*/ 204349 h 914032"/>
                <a:gd name="connsiteX0" fmla="*/ 802902 w 1526233"/>
                <a:gd name="connsiteY0" fmla="*/ 204349 h 914032"/>
                <a:gd name="connsiteX1" fmla="*/ 198959 w 1526233"/>
                <a:gd name="connsiteY1" fmla="*/ 12686 h 914032"/>
                <a:gd name="connsiteX2" fmla="*/ 150063 w 1526233"/>
                <a:gd name="connsiteY2" fmla="*/ 306113 h 914032"/>
                <a:gd name="connsiteX3" fmla="*/ 14714 w 1526233"/>
                <a:gd name="connsiteY3" fmla="*/ 518188 h 914032"/>
                <a:gd name="connsiteX4" fmla="*/ 591361 w 1526233"/>
                <a:gd name="connsiteY4" fmla="*/ 757083 h 914032"/>
                <a:gd name="connsiteX5" fmla="*/ 700544 w 1526233"/>
                <a:gd name="connsiteY5" fmla="*/ 647901 h 914032"/>
                <a:gd name="connsiteX6" fmla="*/ 877964 w 1526233"/>
                <a:gd name="connsiteY6" fmla="*/ 695668 h 914032"/>
                <a:gd name="connsiteX7" fmla="*/ 1191863 w 1526233"/>
                <a:gd name="connsiteY7" fmla="*/ 914032 h 914032"/>
                <a:gd name="connsiteX8" fmla="*/ 1526233 w 1526233"/>
                <a:gd name="connsiteY8" fmla="*/ 818498 h 914032"/>
                <a:gd name="connsiteX9" fmla="*/ 1191863 w 1526233"/>
                <a:gd name="connsiteY9" fmla="*/ 682020 h 914032"/>
                <a:gd name="connsiteX10" fmla="*/ 1253278 w 1526233"/>
                <a:gd name="connsiteY10" fmla="*/ 450008 h 914032"/>
                <a:gd name="connsiteX11" fmla="*/ 987147 w 1526233"/>
                <a:gd name="connsiteY11" fmla="*/ 340826 h 914032"/>
                <a:gd name="connsiteX12" fmla="*/ 912084 w 1526233"/>
                <a:gd name="connsiteY12" fmla="*/ 450008 h 914032"/>
                <a:gd name="connsiteX13" fmla="*/ 768782 w 1526233"/>
                <a:gd name="connsiteY13" fmla="*/ 388593 h 914032"/>
                <a:gd name="connsiteX14" fmla="*/ 802902 w 1526233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588668 w 1523540"/>
                <a:gd name="connsiteY4" fmla="*/ 757083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52279 w 1523540"/>
                <a:gd name="connsiteY4" fmla="*/ 757083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52279 w 1523540"/>
                <a:gd name="connsiteY4" fmla="*/ 757083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52279 w 1523540"/>
                <a:gd name="connsiteY4" fmla="*/ 757083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705803 w 1523540"/>
                <a:gd name="connsiteY5" fmla="*/ 624047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705803 w 1523540"/>
                <a:gd name="connsiteY5" fmla="*/ 624047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705803 w 1523540"/>
                <a:gd name="connsiteY5" fmla="*/ 624047 h 914032"/>
                <a:gd name="connsiteX6" fmla="*/ 859369 w 1523540"/>
                <a:gd name="connsiteY6" fmla="*/ 679765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705803 w 1523540"/>
                <a:gd name="connsiteY5" fmla="*/ 624047 h 914032"/>
                <a:gd name="connsiteX6" fmla="*/ 859369 w 1523540"/>
                <a:gd name="connsiteY6" fmla="*/ 679765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705803 w 1523540"/>
                <a:gd name="connsiteY5" fmla="*/ 624047 h 914032"/>
                <a:gd name="connsiteX6" fmla="*/ 859369 w 1523540"/>
                <a:gd name="connsiteY6" fmla="*/ 679765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82628"/>
                <a:gd name="connsiteX1" fmla="*/ 196266 w 1523540"/>
                <a:gd name="connsiteY1" fmla="*/ 12686 h 982628"/>
                <a:gd name="connsiteX2" fmla="*/ 147370 w 1523540"/>
                <a:gd name="connsiteY2" fmla="*/ 306113 h 982628"/>
                <a:gd name="connsiteX3" fmla="*/ 12021 w 1523540"/>
                <a:gd name="connsiteY3" fmla="*/ 518188 h 982628"/>
                <a:gd name="connsiteX4" fmla="*/ 636377 w 1523540"/>
                <a:gd name="connsiteY4" fmla="*/ 741181 h 982628"/>
                <a:gd name="connsiteX5" fmla="*/ 705803 w 1523540"/>
                <a:gd name="connsiteY5" fmla="*/ 624047 h 982628"/>
                <a:gd name="connsiteX6" fmla="*/ 859369 w 1523540"/>
                <a:gd name="connsiteY6" fmla="*/ 679765 h 982628"/>
                <a:gd name="connsiteX7" fmla="*/ 1189170 w 1523540"/>
                <a:gd name="connsiteY7" fmla="*/ 914032 h 982628"/>
                <a:gd name="connsiteX8" fmla="*/ 1523540 w 1523540"/>
                <a:gd name="connsiteY8" fmla="*/ 818498 h 982628"/>
                <a:gd name="connsiteX9" fmla="*/ 1189170 w 1523540"/>
                <a:gd name="connsiteY9" fmla="*/ 682020 h 982628"/>
                <a:gd name="connsiteX10" fmla="*/ 1250585 w 1523540"/>
                <a:gd name="connsiteY10" fmla="*/ 450008 h 982628"/>
                <a:gd name="connsiteX11" fmla="*/ 984454 w 1523540"/>
                <a:gd name="connsiteY11" fmla="*/ 340826 h 982628"/>
                <a:gd name="connsiteX12" fmla="*/ 909391 w 1523540"/>
                <a:gd name="connsiteY12" fmla="*/ 450008 h 982628"/>
                <a:gd name="connsiteX13" fmla="*/ 766089 w 1523540"/>
                <a:gd name="connsiteY13" fmla="*/ 388593 h 982628"/>
                <a:gd name="connsiteX14" fmla="*/ 800209 w 1523540"/>
                <a:gd name="connsiteY14" fmla="*/ 204349 h 982628"/>
                <a:gd name="connsiteX0" fmla="*/ 800209 w 1554538"/>
                <a:gd name="connsiteY0" fmla="*/ 204349 h 982009"/>
                <a:gd name="connsiteX1" fmla="*/ 196266 w 1554538"/>
                <a:gd name="connsiteY1" fmla="*/ 12686 h 982009"/>
                <a:gd name="connsiteX2" fmla="*/ 147370 w 1554538"/>
                <a:gd name="connsiteY2" fmla="*/ 306113 h 982009"/>
                <a:gd name="connsiteX3" fmla="*/ 12021 w 1554538"/>
                <a:gd name="connsiteY3" fmla="*/ 518188 h 982009"/>
                <a:gd name="connsiteX4" fmla="*/ 636377 w 1554538"/>
                <a:gd name="connsiteY4" fmla="*/ 741181 h 982009"/>
                <a:gd name="connsiteX5" fmla="*/ 705803 w 1554538"/>
                <a:gd name="connsiteY5" fmla="*/ 624047 h 982009"/>
                <a:gd name="connsiteX6" fmla="*/ 859369 w 1554538"/>
                <a:gd name="connsiteY6" fmla="*/ 679765 h 982009"/>
                <a:gd name="connsiteX7" fmla="*/ 1189170 w 1554538"/>
                <a:gd name="connsiteY7" fmla="*/ 914032 h 982009"/>
                <a:gd name="connsiteX8" fmla="*/ 1523540 w 1554538"/>
                <a:gd name="connsiteY8" fmla="*/ 818498 h 982009"/>
                <a:gd name="connsiteX9" fmla="*/ 1189170 w 1554538"/>
                <a:gd name="connsiteY9" fmla="*/ 682020 h 982009"/>
                <a:gd name="connsiteX10" fmla="*/ 1250585 w 1554538"/>
                <a:gd name="connsiteY10" fmla="*/ 450008 h 982009"/>
                <a:gd name="connsiteX11" fmla="*/ 984454 w 1554538"/>
                <a:gd name="connsiteY11" fmla="*/ 340826 h 982009"/>
                <a:gd name="connsiteX12" fmla="*/ 909391 w 1554538"/>
                <a:gd name="connsiteY12" fmla="*/ 450008 h 982009"/>
                <a:gd name="connsiteX13" fmla="*/ 766089 w 1554538"/>
                <a:gd name="connsiteY13" fmla="*/ 388593 h 982009"/>
                <a:gd name="connsiteX14" fmla="*/ 800209 w 1554538"/>
                <a:gd name="connsiteY14" fmla="*/ 204349 h 982009"/>
                <a:gd name="connsiteX0" fmla="*/ 800209 w 1554538"/>
                <a:gd name="connsiteY0" fmla="*/ 204349 h 982009"/>
                <a:gd name="connsiteX1" fmla="*/ 196266 w 1554538"/>
                <a:gd name="connsiteY1" fmla="*/ 12686 h 982009"/>
                <a:gd name="connsiteX2" fmla="*/ 147370 w 1554538"/>
                <a:gd name="connsiteY2" fmla="*/ 306113 h 982009"/>
                <a:gd name="connsiteX3" fmla="*/ 12021 w 1554538"/>
                <a:gd name="connsiteY3" fmla="*/ 518188 h 982009"/>
                <a:gd name="connsiteX4" fmla="*/ 636377 w 1554538"/>
                <a:gd name="connsiteY4" fmla="*/ 741181 h 982009"/>
                <a:gd name="connsiteX5" fmla="*/ 705803 w 1554538"/>
                <a:gd name="connsiteY5" fmla="*/ 624047 h 982009"/>
                <a:gd name="connsiteX6" fmla="*/ 859369 w 1554538"/>
                <a:gd name="connsiteY6" fmla="*/ 679765 h 982009"/>
                <a:gd name="connsiteX7" fmla="*/ 1189170 w 1554538"/>
                <a:gd name="connsiteY7" fmla="*/ 914032 h 982009"/>
                <a:gd name="connsiteX8" fmla="*/ 1523540 w 1554538"/>
                <a:gd name="connsiteY8" fmla="*/ 818498 h 982009"/>
                <a:gd name="connsiteX9" fmla="*/ 1189170 w 1554538"/>
                <a:gd name="connsiteY9" fmla="*/ 682020 h 982009"/>
                <a:gd name="connsiteX10" fmla="*/ 1250585 w 1554538"/>
                <a:gd name="connsiteY10" fmla="*/ 450008 h 982009"/>
                <a:gd name="connsiteX11" fmla="*/ 984454 w 1554538"/>
                <a:gd name="connsiteY11" fmla="*/ 340826 h 982009"/>
                <a:gd name="connsiteX12" fmla="*/ 909391 w 1554538"/>
                <a:gd name="connsiteY12" fmla="*/ 450008 h 982009"/>
                <a:gd name="connsiteX13" fmla="*/ 766089 w 1554538"/>
                <a:gd name="connsiteY13" fmla="*/ 388593 h 982009"/>
                <a:gd name="connsiteX14" fmla="*/ 800209 w 1554538"/>
                <a:gd name="connsiteY14" fmla="*/ 204349 h 982009"/>
                <a:gd name="connsiteX0" fmla="*/ 800209 w 1554538"/>
                <a:gd name="connsiteY0" fmla="*/ 204349 h 982009"/>
                <a:gd name="connsiteX1" fmla="*/ 196266 w 1554538"/>
                <a:gd name="connsiteY1" fmla="*/ 12686 h 982009"/>
                <a:gd name="connsiteX2" fmla="*/ 147370 w 1554538"/>
                <a:gd name="connsiteY2" fmla="*/ 306113 h 982009"/>
                <a:gd name="connsiteX3" fmla="*/ 12021 w 1554538"/>
                <a:gd name="connsiteY3" fmla="*/ 518188 h 982009"/>
                <a:gd name="connsiteX4" fmla="*/ 636377 w 1554538"/>
                <a:gd name="connsiteY4" fmla="*/ 741181 h 982009"/>
                <a:gd name="connsiteX5" fmla="*/ 705803 w 1554538"/>
                <a:gd name="connsiteY5" fmla="*/ 624047 h 982009"/>
                <a:gd name="connsiteX6" fmla="*/ 859369 w 1554538"/>
                <a:gd name="connsiteY6" fmla="*/ 679765 h 982009"/>
                <a:gd name="connsiteX7" fmla="*/ 1189170 w 1554538"/>
                <a:gd name="connsiteY7" fmla="*/ 914032 h 982009"/>
                <a:gd name="connsiteX8" fmla="*/ 1523540 w 1554538"/>
                <a:gd name="connsiteY8" fmla="*/ 818498 h 982009"/>
                <a:gd name="connsiteX9" fmla="*/ 1173267 w 1554538"/>
                <a:gd name="connsiteY9" fmla="*/ 634312 h 982009"/>
                <a:gd name="connsiteX10" fmla="*/ 1250585 w 1554538"/>
                <a:gd name="connsiteY10" fmla="*/ 450008 h 982009"/>
                <a:gd name="connsiteX11" fmla="*/ 984454 w 1554538"/>
                <a:gd name="connsiteY11" fmla="*/ 340826 h 982009"/>
                <a:gd name="connsiteX12" fmla="*/ 909391 w 1554538"/>
                <a:gd name="connsiteY12" fmla="*/ 450008 h 982009"/>
                <a:gd name="connsiteX13" fmla="*/ 766089 w 1554538"/>
                <a:gd name="connsiteY13" fmla="*/ 388593 h 982009"/>
                <a:gd name="connsiteX14" fmla="*/ 800209 w 1554538"/>
                <a:gd name="connsiteY14" fmla="*/ 204349 h 982009"/>
                <a:gd name="connsiteX0" fmla="*/ 800209 w 1554538"/>
                <a:gd name="connsiteY0" fmla="*/ 204349 h 982009"/>
                <a:gd name="connsiteX1" fmla="*/ 196266 w 1554538"/>
                <a:gd name="connsiteY1" fmla="*/ 12686 h 982009"/>
                <a:gd name="connsiteX2" fmla="*/ 147370 w 1554538"/>
                <a:gd name="connsiteY2" fmla="*/ 306113 h 982009"/>
                <a:gd name="connsiteX3" fmla="*/ 12021 w 1554538"/>
                <a:gd name="connsiteY3" fmla="*/ 518188 h 982009"/>
                <a:gd name="connsiteX4" fmla="*/ 636377 w 1554538"/>
                <a:gd name="connsiteY4" fmla="*/ 741181 h 982009"/>
                <a:gd name="connsiteX5" fmla="*/ 705803 w 1554538"/>
                <a:gd name="connsiteY5" fmla="*/ 624047 h 982009"/>
                <a:gd name="connsiteX6" fmla="*/ 859369 w 1554538"/>
                <a:gd name="connsiteY6" fmla="*/ 679765 h 982009"/>
                <a:gd name="connsiteX7" fmla="*/ 1189170 w 1554538"/>
                <a:gd name="connsiteY7" fmla="*/ 914032 h 982009"/>
                <a:gd name="connsiteX8" fmla="*/ 1523540 w 1554538"/>
                <a:gd name="connsiteY8" fmla="*/ 818498 h 982009"/>
                <a:gd name="connsiteX9" fmla="*/ 1173267 w 1554538"/>
                <a:gd name="connsiteY9" fmla="*/ 634312 h 982009"/>
                <a:gd name="connsiteX10" fmla="*/ 1250585 w 1554538"/>
                <a:gd name="connsiteY10" fmla="*/ 450008 h 982009"/>
                <a:gd name="connsiteX11" fmla="*/ 984454 w 1554538"/>
                <a:gd name="connsiteY11" fmla="*/ 340826 h 982009"/>
                <a:gd name="connsiteX12" fmla="*/ 909391 w 1554538"/>
                <a:gd name="connsiteY12" fmla="*/ 450008 h 982009"/>
                <a:gd name="connsiteX13" fmla="*/ 766089 w 1554538"/>
                <a:gd name="connsiteY13" fmla="*/ 388593 h 982009"/>
                <a:gd name="connsiteX14" fmla="*/ 800209 w 1554538"/>
                <a:gd name="connsiteY14" fmla="*/ 204349 h 982009"/>
                <a:gd name="connsiteX0" fmla="*/ 800209 w 1542543"/>
                <a:gd name="connsiteY0" fmla="*/ 204349 h 976908"/>
                <a:gd name="connsiteX1" fmla="*/ 196266 w 1542543"/>
                <a:gd name="connsiteY1" fmla="*/ 12686 h 976908"/>
                <a:gd name="connsiteX2" fmla="*/ 147370 w 1542543"/>
                <a:gd name="connsiteY2" fmla="*/ 306113 h 976908"/>
                <a:gd name="connsiteX3" fmla="*/ 12021 w 1542543"/>
                <a:gd name="connsiteY3" fmla="*/ 518188 h 976908"/>
                <a:gd name="connsiteX4" fmla="*/ 636377 w 1542543"/>
                <a:gd name="connsiteY4" fmla="*/ 741181 h 976908"/>
                <a:gd name="connsiteX5" fmla="*/ 705803 w 1542543"/>
                <a:gd name="connsiteY5" fmla="*/ 624047 h 976908"/>
                <a:gd name="connsiteX6" fmla="*/ 859369 w 1542543"/>
                <a:gd name="connsiteY6" fmla="*/ 679765 h 976908"/>
                <a:gd name="connsiteX7" fmla="*/ 1189170 w 1542543"/>
                <a:gd name="connsiteY7" fmla="*/ 914032 h 976908"/>
                <a:gd name="connsiteX8" fmla="*/ 1507637 w 1542543"/>
                <a:gd name="connsiteY8" fmla="*/ 786693 h 976908"/>
                <a:gd name="connsiteX9" fmla="*/ 1173267 w 1542543"/>
                <a:gd name="connsiteY9" fmla="*/ 634312 h 976908"/>
                <a:gd name="connsiteX10" fmla="*/ 1250585 w 1542543"/>
                <a:gd name="connsiteY10" fmla="*/ 450008 h 976908"/>
                <a:gd name="connsiteX11" fmla="*/ 984454 w 1542543"/>
                <a:gd name="connsiteY11" fmla="*/ 340826 h 976908"/>
                <a:gd name="connsiteX12" fmla="*/ 909391 w 1542543"/>
                <a:gd name="connsiteY12" fmla="*/ 450008 h 976908"/>
                <a:gd name="connsiteX13" fmla="*/ 766089 w 1542543"/>
                <a:gd name="connsiteY13" fmla="*/ 388593 h 976908"/>
                <a:gd name="connsiteX14" fmla="*/ 800209 w 1542543"/>
                <a:gd name="connsiteY14" fmla="*/ 204349 h 976908"/>
                <a:gd name="connsiteX0" fmla="*/ 800209 w 1542543"/>
                <a:gd name="connsiteY0" fmla="*/ 204349 h 976908"/>
                <a:gd name="connsiteX1" fmla="*/ 196266 w 1542543"/>
                <a:gd name="connsiteY1" fmla="*/ 12686 h 976908"/>
                <a:gd name="connsiteX2" fmla="*/ 147370 w 1542543"/>
                <a:gd name="connsiteY2" fmla="*/ 306113 h 976908"/>
                <a:gd name="connsiteX3" fmla="*/ 12021 w 1542543"/>
                <a:gd name="connsiteY3" fmla="*/ 518188 h 976908"/>
                <a:gd name="connsiteX4" fmla="*/ 636377 w 1542543"/>
                <a:gd name="connsiteY4" fmla="*/ 741181 h 976908"/>
                <a:gd name="connsiteX5" fmla="*/ 705803 w 1542543"/>
                <a:gd name="connsiteY5" fmla="*/ 624047 h 976908"/>
                <a:gd name="connsiteX6" fmla="*/ 859369 w 1542543"/>
                <a:gd name="connsiteY6" fmla="*/ 679765 h 976908"/>
                <a:gd name="connsiteX7" fmla="*/ 1189170 w 1542543"/>
                <a:gd name="connsiteY7" fmla="*/ 914032 h 976908"/>
                <a:gd name="connsiteX8" fmla="*/ 1507637 w 1542543"/>
                <a:gd name="connsiteY8" fmla="*/ 786693 h 976908"/>
                <a:gd name="connsiteX9" fmla="*/ 1173267 w 1542543"/>
                <a:gd name="connsiteY9" fmla="*/ 634312 h 976908"/>
                <a:gd name="connsiteX10" fmla="*/ 1250585 w 1542543"/>
                <a:gd name="connsiteY10" fmla="*/ 450008 h 976908"/>
                <a:gd name="connsiteX11" fmla="*/ 984454 w 1542543"/>
                <a:gd name="connsiteY11" fmla="*/ 340826 h 976908"/>
                <a:gd name="connsiteX12" fmla="*/ 909391 w 1542543"/>
                <a:gd name="connsiteY12" fmla="*/ 450008 h 976908"/>
                <a:gd name="connsiteX13" fmla="*/ 766089 w 1542543"/>
                <a:gd name="connsiteY13" fmla="*/ 388593 h 976908"/>
                <a:gd name="connsiteX14" fmla="*/ 800209 w 1542543"/>
                <a:gd name="connsiteY14" fmla="*/ 204349 h 976908"/>
                <a:gd name="connsiteX0" fmla="*/ 800209 w 1522966"/>
                <a:gd name="connsiteY0" fmla="*/ 204349 h 975249"/>
                <a:gd name="connsiteX1" fmla="*/ 196266 w 1522966"/>
                <a:gd name="connsiteY1" fmla="*/ 12686 h 975249"/>
                <a:gd name="connsiteX2" fmla="*/ 147370 w 1522966"/>
                <a:gd name="connsiteY2" fmla="*/ 306113 h 975249"/>
                <a:gd name="connsiteX3" fmla="*/ 12021 w 1522966"/>
                <a:gd name="connsiteY3" fmla="*/ 518188 h 975249"/>
                <a:gd name="connsiteX4" fmla="*/ 636377 w 1522966"/>
                <a:gd name="connsiteY4" fmla="*/ 741181 h 975249"/>
                <a:gd name="connsiteX5" fmla="*/ 705803 w 1522966"/>
                <a:gd name="connsiteY5" fmla="*/ 624047 h 975249"/>
                <a:gd name="connsiteX6" fmla="*/ 859369 w 1522966"/>
                <a:gd name="connsiteY6" fmla="*/ 679765 h 975249"/>
                <a:gd name="connsiteX7" fmla="*/ 1189170 w 1522966"/>
                <a:gd name="connsiteY7" fmla="*/ 914032 h 975249"/>
                <a:gd name="connsiteX8" fmla="*/ 1507637 w 1522966"/>
                <a:gd name="connsiteY8" fmla="*/ 786693 h 975249"/>
                <a:gd name="connsiteX9" fmla="*/ 1173267 w 1522966"/>
                <a:gd name="connsiteY9" fmla="*/ 634312 h 975249"/>
                <a:gd name="connsiteX10" fmla="*/ 1250585 w 1522966"/>
                <a:gd name="connsiteY10" fmla="*/ 450008 h 975249"/>
                <a:gd name="connsiteX11" fmla="*/ 984454 w 1522966"/>
                <a:gd name="connsiteY11" fmla="*/ 340826 h 975249"/>
                <a:gd name="connsiteX12" fmla="*/ 909391 w 1522966"/>
                <a:gd name="connsiteY12" fmla="*/ 450008 h 975249"/>
                <a:gd name="connsiteX13" fmla="*/ 766089 w 1522966"/>
                <a:gd name="connsiteY13" fmla="*/ 388593 h 975249"/>
                <a:gd name="connsiteX14" fmla="*/ 800209 w 1522966"/>
                <a:gd name="connsiteY14" fmla="*/ 204349 h 975249"/>
                <a:gd name="connsiteX0" fmla="*/ 800209 w 1538655"/>
                <a:gd name="connsiteY0" fmla="*/ 204349 h 976321"/>
                <a:gd name="connsiteX1" fmla="*/ 196266 w 1538655"/>
                <a:gd name="connsiteY1" fmla="*/ 12686 h 976321"/>
                <a:gd name="connsiteX2" fmla="*/ 147370 w 1538655"/>
                <a:gd name="connsiteY2" fmla="*/ 306113 h 976321"/>
                <a:gd name="connsiteX3" fmla="*/ 12021 w 1538655"/>
                <a:gd name="connsiteY3" fmla="*/ 518188 h 976321"/>
                <a:gd name="connsiteX4" fmla="*/ 636377 w 1538655"/>
                <a:gd name="connsiteY4" fmla="*/ 741181 h 976321"/>
                <a:gd name="connsiteX5" fmla="*/ 705803 w 1538655"/>
                <a:gd name="connsiteY5" fmla="*/ 624047 h 976321"/>
                <a:gd name="connsiteX6" fmla="*/ 859369 w 1538655"/>
                <a:gd name="connsiteY6" fmla="*/ 679765 h 976321"/>
                <a:gd name="connsiteX7" fmla="*/ 1189170 w 1538655"/>
                <a:gd name="connsiteY7" fmla="*/ 914032 h 976321"/>
                <a:gd name="connsiteX8" fmla="*/ 1507637 w 1538655"/>
                <a:gd name="connsiteY8" fmla="*/ 786693 h 976321"/>
                <a:gd name="connsiteX9" fmla="*/ 1173267 w 1538655"/>
                <a:gd name="connsiteY9" fmla="*/ 634312 h 976321"/>
                <a:gd name="connsiteX10" fmla="*/ 1250585 w 1538655"/>
                <a:gd name="connsiteY10" fmla="*/ 450008 h 976321"/>
                <a:gd name="connsiteX11" fmla="*/ 984454 w 1538655"/>
                <a:gd name="connsiteY11" fmla="*/ 340826 h 976321"/>
                <a:gd name="connsiteX12" fmla="*/ 909391 w 1538655"/>
                <a:gd name="connsiteY12" fmla="*/ 450008 h 976321"/>
                <a:gd name="connsiteX13" fmla="*/ 766089 w 1538655"/>
                <a:gd name="connsiteY13" fmla="*/ 388593 h 976321"/>
                <a:gd name="connsiteX14" fmla="*/ 800209 w 1538655"/>
                <a:gd name="connsiteY14" fmla="*/ 204349 h 976321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50008 h 981339"/>
                <a:gd name="connsiteX11" fmla="*/ 984454 w 1556774"/>
                <a:gd name="connsiteY11" fmla="*/ 340826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50008 h 981339"/>
                <a:gd name="connsiteX11" fmla="*/ 984454 w 1556774"/>
                <a:gd name="connsiteY11" fmla="*/ 340826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50008 h 981339"/>
                <a:gd name="connsiteX11" fmla="*/ 984454 w 1556774"/>
                <a:gd name="connsiteY11" fmla="*/ 340826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50008 h 981339"/>
                <a:gd name="connsiteX11" fmla="*/ 984454 w 1556774"/>
                <a:gd name="connsiteY11" fmla="*/ 340826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50008 h 981339"/>
                <a:gd name="connsiteX11" fmla="*/ 964576 w 1556774"/>
                <a:gd name="connsiteY11" fmla="*/ 344802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50008 h 981339"/>
                <a:gd name="connsiteX11" fmla="*/ 964576 w 1556774"/>
                <a:gd name="connsiteY11" fmla="*/ 344802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50008 h 981339"/>
                <a:gd name="connsiteX11" fmla="*/ 964576 w 1556774"/>
                <a:gd name="connsiteY11" fmla="*/ 344802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50008 h 981339"/>
                <a:gd name="connsiteX11" fmla="*/ 964576 w 1556774"/>
                <a:gd name="connsiteY11" fmla="*/ 344802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38081 h 981339"/>
                <a:gd name="connsiteX11" fmla="*/ 964576 w 1556774"/>
                <a:gd name="connsiteY11" fmla="*/ 344802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38081 h 981339"/>
                <a:gd name="connsiteX11" fmla="*/ 964576 w 1556774"/>
                <a:gd name="connsiteY11" fmla="*/ 344802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38081 h 981339"/>
                <a:gd name="connsiteX11" fmla="*/ 964576 w 1556774"/>
                <a:gd name="connsiteY11" fmla="*/ 344802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27868"/>
                <a:gd name="connsiteY0" fmla="*/ 204349 h 975126"/>
                <a:gd name="connsiteX1" fmla="*/ 196266 w 1527868"/>
                <a:gd name="connsiteY1" fmla="*/ 12686 h 975126"/>
                <a:gd name="connsiteX2" fmla="*/ 147370 w 1527868"/>
                <a:gd name="connsiteY2" fmla="*/ 306113 h 975126"/>
                <a:gd name="connsiteX3" fmla="*/ 12021 w 1527868"/>
                <a:gd name="connsiteY3" fmla="*/ 518188 h 975126"/>
                <a:gd name="connsiteX4" fmla="*/ 636377 w 1527868"/>
                <a:gd name="connsiteY4" fmla="*/ 741181 h 975126"/>
                <a:gd name="connsiteX5" fmla="*/ 705803 w 1527868"/>
                <a:gd name="connsiteY5" fmla="*/ 624047 h 975126"/>
                <a:gd name="connsiteX6" fmla="*/ 859369 w 1527868"/>
                <a:gd name="connsiteY6" fmla="*/ 679765 h 975126"/>
                <a:gd name="connsiteX7" fmla="*/ 1189170 w 1527868"/>
                <a:gd name="connsiteY7" fmla="*/ 914032 h 975126"/>
                <a:gd name="connsiteX8" fmla="*/ 1467881 w 1527868"/>
                <a:gd name="connsiteY8" fmla="*/ 742961 h 975126"/>
                <a:gd name="connsiteX9" fmla="*/ 1173267 w 1527868"/>
                <a:gd name="connsiteY9" fmla="*/ 634312 h 975126"/>
                <a:gd name="connsiteX10" fmla="*/ 1250585 w 1527868"/>
                <a:gd name="connsiteY10" fmla="*/ 438081 h 975126"/>
                <a:gd name="connsiteX11" fmla="*/ 964576 w 1527868"/>
                <a:gd name="connsiteY11" fmla="*/ 344802 h 975126"/>
                <a:gd name="connsiteX12" fmla="*/ 909391 w 1527868"/>
                <a:gd name="connsiteY12" fmla="*/ 450008 h 975126"/>
                <a:gd name="connsiteX13" fmla="*/ 766089 w 1527868"/>
                <a:gd name="connsiteY13" fmla="*/ 388593 h 975126"/>
                <a:gd name="connsiteX14" fmla="*/ 800209 w 1527868"/>
                <a:gd name="connsiteY14" fmla="*/ 204349 h 975126"/>
                <a:gd name="connsiteX0" fmla="*/ 800209 w 1527868"/>
                <a:gd name="connsiteY0" fmla="*/ 204349 h 975126"/>
                <a:gd name="connsiteX1" fmla="*/ 196266 w 1527868"/>
                <a:gd name="connsiteY1" fmla="*/ 12686 h 975126"/>
                <a:gd name="connsiteX2" fmla="*/ 147370 w 1527868"/>
                <a:gd name="connsiteY2" fmla="*/ 306113 h 975126"/>
                <a:gd name="connsiteX3" fmla="*/ 12021 w 1527868"/>
                <a:gd name="connsiteY3" fmla="*/ 518188 h 975126"/>
                <a:gd name="connsiteX4" fmla="*/ 636377 w 1527868"/>
                <a:gd name="connsiteY4" fmla="*/ 741181 h 975126"/>
                <a:gd name="connsiteX5" fmla="*/ 705803 w 1527868"/>
                <a:gd name="connsiteY5" fmla="*/ 624047 h 975126"/>
                <a:gd name="connsiteX6" fmla="*/ 859369 w 1527868"/>
                <a:gd name="connsiteY6" fmla="*/ 679765 h 975126"/>
                <a:gd name="connsiteX7" fmla="*/ 1189170 w 1527868"/>
                <a:gd name="connsiteY7" fmla="*/ 914032 h 975126"/>
                <a:gd name="connsiteX8" fmla="*/ 1467881 w 1527868"/>
                <a:gd name="connsiteY8" fmla="*/ 742961 h 975126"/>
                <a:gd name="connsiteX9" fmla="*/ 1173267 w 1527868"/>
                <a:gd name="connsiteY9" fmla="*/ 634312 h 975126"/>
                <a:gd name="connsiteX10" fmla="*/ 1250585 w 1527868"/>
                <a:gd name="connsiteY10" fmla="*/ 438081 h 975126"/>
                <a:gd name="connsiteX11" fmla="*/ 964576 w 1527868"/>
                <a:gd name="connsiteY11" fmla="*/ 344802 h 975126"/>
                <a:gd name="connsiteX12" fmla="*/ 909391 w 1527868"/>
                <a:gd name="connsiteY12" fmla="*/ 450008 h 975126"/>
                <a:gd name="connsiteX13" fmla="*/ 766089 w 1527868"/>
                <a:gd name="connsiteY13" fmla="*/ 388593 h 975126"/>
                <a:gd name="connsiteX14" fmla="*/ 800209 w 1527868"/>
                <a:gd name="connsiteY14" fmla="*/ 204349 h 975126"/>
                <a:gd name="connsiteX0" fmla="*/ 800209 w 1499884"/>
                <a:gd name="connsiteY0" fmla="*/ 204349 h 986483"/>
                <a:gd name="connsiteX1" fmla="*/ 196266 w 1499884"/>
                <a:gd name="connsiteY1" fmla="*/ 12686 h 986483"/>
                <a:gd name="connsiteX2" fmla="*/ 147370 w 1499884"/>
                <a:gd name="connsiteY2" fmla="*/ 306113 h 986483"/>
                <a:gd name="connsiteX3" fmla="*/ 12021 w 1499884"/>
                <a:gd name="connsiteY3" fmla="*/ 518188 h 986483"/>
                <a:gd name="connsiteX4" fmla="*/ 636377 w 1499884"/>
                <a:gd name="connsiteY4" fmla="*/ 741181 h 986483"/>
                <a:gd name="connsiteX5" fmla="*/ 705803 w 1499884"/>
                <a:gd name="connsiteY5" fmla="*/ 624047 h 986483"/>
                <a:gd name="connsiteX6" fmla="*/ 859369 w 1499884"/>
                <a:gd name="connsiteY6" fmla="*/ 679765 h 986483"/>
                <a:gd name="connsiteX7" fmla="*/ 1189170 w 1499884"/>
                <a:gd name="connsiteY7" fmla="*/ 914032 h 986483"/>
                <a:gd name="connsiteX8" fmla="*/ 1467881 w 1499884"/>
                <a:gd name="connsiteY8" fmla="*/ 742961 h 986483"/>
                <a:gd name="connsiteX9" fmla="*/ 1173267 w 1499884"/>
                <a:gd name="connsiteY9" fmla="*/ 634312 h 986483"/>
                <a:gd name="connsiteX10" fmla="*/ 1250585 w 1499884"/>
                <a:gd name="connsiteY10" fmla="*/ 438081 h 986483"/>
                <a:gd name="connsiteX11" fmla="*/ 964576 w 1499884"/>
                <a:gd name="connsiteY11" fmla="*/ 344802 h 986483"/>
                <a:gd name="connsiteX12" fmla="*/ 909391 w 1499884"/>
                <a:gd name="connsiteY12" fmla="*/ 450008 h 986483"/>
                <a:gd name="connsiteX13" fmla="*/ 766089 w 1499884"/>
                <a:gd name="connsiteY13" fmla="*/ 388593 h 986483"/>
                <a:gd name="connsiteX14" fmla="*/ 800209 w 1499884"/>
                <a:gd name="connsiteY14" fmla="*/ 204349 h 986483"/>
                <a:gd name="connsiteX0" fmla="*/ 800209 w 1505435"/>
                <a:gd name="connsiteY0" fmla="*/ 204349 h 1015754"/>
                <a:gd name="connsiteX1" fmla="*/ 196266 w 1505435"/>
                <a:gd name="connsiteY1" fmla="*/ 12686 h 1015754"/>
                <a:gd name="connsiteX2" fmla="*/ 147370 w 1505435"/>
                <a:gd name="connsiteY2" fmla="*/ 306113 h 1015754"/>
                <a:gd name="connsiteX3" fmla="*/ 12021 w 1505435"/>
                <a:gd name="connsiteY3" fmla="*/ 518188 h 1015754"/>
                <a:gd name="connsiteX4" fmla="*/ 636377 w 1505435"/>
                <a:gd name="connsiteY4" fmla="*/ 741181 h 1015754"/>
                <a:gd name="connsiteX5" fmla="*/ 705803 w 1505435"/>
                <a:gd name="connsiteY5" fmla="*/ 624047 h 1015754"/>
                <a:gd name="connsiteX6" fmla="*/ 859369 w 1505435"/>
                <a:gd name="connsiteY6" fmla="*/ 679765 h 1015754"/>
                <a:gd name="connsiteX7" fmla="*/ 1189170 w 1505435"/>
                <a:gd name="connsiteY7" fmla="*/ 914032 h 1015754"/>
                <a:gd name="connsiteX8" fmla="*/ 1467881 w 1505435"/>
                <a:gd name="connsiteY8" fmla="*/ 742961 h 1015754"/>
                <a:gd name="connsiteX9" fmla="*/ 1173267 w 1505435"/>
                <a:gd name="connsiteY9" fmla="*/ 634312 h 1015754"/>
                <a:gd name="connsiteX10" fmla="*/ 1250585 w 1505435"/>
                <a:gd name="connsiteY10" fmla="*/ 438081 h 1015754"/>
                <a:gd name="connsiteX11" fmla="*/ 964576 w 1505435"/>
                <a:gd name="connsiteY11" fmla="*/ 344802 h 1015754"/>
                <a:gd name="connsiteX12" fmla="*/ 909391 w 1505435"/>
                <a:gd name="connsiteY12" fmla="*/ 450008 h 1015754"/>
                <a:gd name="connsiteX13" fmla="*/ 766089 w 1505435"/>
                <a:gd name="connsiteY13" fmla="*/ 388593 h 1015754"/>
                <a:gd name="connsiteX14" fmla="*/ 800209 w 1505435"/>
                <a:gd name="connsiteY14" fmla="*/ 204349 h 10157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505435" h="1015754">
                  <a:moveTo>
                    <a:pt x="800209" y="204349"/>
                  </a:moveTo>
                  <a:cubicBezTo>
                    <a:pt x="598895" y="140461"/>
                    <a:pt x="302164" y="-50647"/>
                    <a:pt x="196266" y="12686"/>
                  </a:cubicBezTo>
                  <a:cubicBezTo>
                    <a:pt x="103106" y="72064"/>
                    <a:pt x="168969" y="214930"/>
                    <a:pt x="147370" y="306113"/>
                  </a:cubicBezTo>
                  <a:cubicBezTo>
                    <a:pt x="102254" y="376805"/>
                    <a:pt x="-42253" y="455447"/>
                    <a:pt x="12021" y="518188"/>
                  </a:cubicBezTo>
                  <a:cubicBezTo>
                    <a:pt x="164480" y="669383"/>
                    <a:pt x="559454" y="713233"/>
                    <a:pt x="636377" y="741181"/>
                  </a:cubicBezTo>
                  <a:cubicBezTo>
                    <a:pt x="696624" y="733941"/>
                    <a:pt x="677361" y="671042"/>
                    <a:pt x="705803" y="624047"/>
                  </a:cubicBezTo>
                  <a:lnTo>
                    <a:pt x="859369" y="679765"/>
                  </a:lnTo>
                  <a:cubicBezTo>
                    <a:pt x="850034" y="889051"/>
                    <a:pt x="1063333" y="847870"/>
                    <a:pt x="1189170" y="914032"/>
                  </a:cubicBezTo>
                  <a:cubicBezTo>
                    <a:pt x="1618678" y="1176386"/>
                    <a:pt x="1495571" y="862271"/>
                    <a:pt x="1467881" y="742961"/>
                  </a:cubicBezTo>
                  <a:cubicBezTo>
                    <a:pt x="1356424" y="685542"/>
                    <a:pt x="1304603" y="671853"/>
                    <a:pt x="1173267" y="634312"/>
                  </a:cubicBezTo>
                  <a:cubicBezTo>
                    <a:pt x="1199040" y="568902"/>
                    <a:pt x="1292398" y="479637"/>
                    <a:pt x="1250585" y="438081"/>
                  </a:cubicBezTo>
                  <a:cubicBezTo>
                    <a:pt x="1165850" y="405662"/>
                    <a:pt x="1045335" y="381196"/>
                    <a:pt x="964576" y="344802"/>
                  </a:cubicBezTo>
                  <a:cubicBezTo>
                    <a:pt x="930279" y="379871"/>
                    <a:pt x="927786" y="414939"/>
                    <a:pt x="909391" y="450008"/>
                  </a:cubicBezTo>
                  <a:lnTo>
                    <a:pt x="766089" y="388593"/>
                  </a:lnTo>
                  <a:lnTo>
                    <a:pt x="800209" y="204349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/>
            </a:p>
          </p:txBody>
        </p:sp>
        <p:sp>
          <p:nvSpPr>
            <p:cNvPr id="66" name="Freeform 104">
              <a:extLst>
                <a:ext uri="{FF2B5EF4-FFF2-40B4-BE49-F238E27FC236}">
                  <a16:creationId xmlns:a16="http://schemas.microsoft.com/office/drawing/2014/main" id="{1D56ED84-718A-4F64-9201-3371A122B353}"/>
                </a:ext>
              </a:extLst>
            </p:cNvPr>
            <p:cNvSpPr/>
            <p:nvPr/>
          </p:nvSpPr>
          <p:spPr>
            <a:xfrm rot="21253755">
              <a:off x="2170737" y="2710023"/>
              <a:ext cx="1505435" cy="1015754"/>
            </a:xfrm>
            <a:custGeom>
              <a:avLst/>
              <a:gdLst>
                <a:gd name="connsiteX0" fmla="*/ 812042 w 1535373"/>
                <a:gd name="connsiteY0" fmla="*/ 211541 h 921224"/>
                <a:gd name="connsiteX1" fmla="*/ 184245 w 1535373"/>
                <a:gd name="connsiteY1" fmla="*/ 0 h 921224"/>
                <a:gd name="connsiteX2" fmla="*/ 143301 w 1535373"/>
                <a:gd name="connsiteY2" fmla="*/ 293427 h 921224"/>
                <a:gd name="connsiteX3" fmla="*/ 0 w 1535373"/>
                <a:gd name="connsiteY3" fmla="*/ 477672 h 921224"/>
                <a:gd name="connsiteX4" fmla="*/ 600501 w 1535373"/>
                <a:gd name="connsiteY4" fmla="*/ 764275 h 921224"/>
                <a:gd name="connsiteX5" fmla="*/ 709684 w 1535373"/>
                <a:gd name="connsiteY5" fmla="*/ 655093 h 921224"/>
                <a:gd name="connsiteX6" fmla="*/ 887104 w 1535373"/>
                <a:gd name="connsiteY6" fmla="*/ 702860 h 921224"/>
                <a:gd name="connsiteX7" fmla="*/ 1201003 w 1535373"/>
                <a:gd name="connsiteY7" fmla="*/ 921224 h 921224"/>
                <a:gd name="connsiteX8" fmla="*/ 1535373 w 1535373"/>
                <a:gd name="connsiteY8" fmla="*/ 825690 h 921224"/>
                <a:gd name="connsiteX9" fmla="*/ 1201003 w 1535373"/>
                <a:gd name="connsiteY9" fmla="*/ 689212 h 921224"/>
                <a:gd name="connsiteX10" fmla="*/ 1262418 w 1535373"/>
                <a:gd name="connsiteY10" fmla="*/ 457200 h 921224"/>
                <a:gd name="connsiteX11" fmla="*/ 996287 w 1535373"/>
                <a:gd name="connsiteY11" fmla="*/ 348018 h 921224"/>
                <a:gd name="connsiteX12" fmla="*/ 921224 w 1535373"/>
                <a:gd name="connsiteY12" fmla="*/ 457200 h 921224"/>
                <a:gd name="connsiteX13" fmla="*/ 777922 w 1535373"/>
                <a:gd name="connsiteY13" fmla="*/ 395785 h 921224"/>
                <a:gd name="connsiteX14" fmla="*/ 812042 w 1535373"/>
                <a:gd name="connsiteY14" fmla="*/ 211541 h 921224"/>
                <a:gd name="connsiteX0" fmla="*/ 812042 w 1535373"/>
                <a:gd name="connsiteY0" fmla="*/ 191663 h 901346"/>
                <a:gd name="connsiteX1" fmla="*/ 208099 w 1535373"/>
                <a:gd name="connsiteY1" fmla="*/ 0 h 901346"/>
                <a:gd name="connsiteX2" fmla="*/ 143301 w 1535373"/>
                <a:gd name="connsiteY2" fmla="*/ 273549 h 901346"/>
                <a:gd name="connsiteX3" fmla="*/ 0 w 1535373"/>
                <a:gd name="connsiteY3" fmla="*/ 457794 h 901346"/>
                <a:gd name="connsiteX4" fmla="*/ 600501 w 1535373"/>
                <a:gd name="connsiteY4" fmla="*/ 744397 h 901346"/>
                <a:gd name="connsiteX5" fmla="*/ 709684 w 1535373"/>
                <a:gd name="connsiteY5" fmla="*/ 635215 h 901346"/>
                <a:gd name="connsiteX6" fmla="*/ 887104 w 1535373"/>
                <a:gd name="connsiteY6" fmla="*/ 682982 h 901346"/>
                <a:gd name="connsiteX7" fmla="*/ 1201003 w 1535373"/>
                <a:gd name="connsiteY7" fmla="*/ 901346 h 901346"/>
                <a:gd name="connsiteX8" fmla="*/ 1535373 w 1535373"/>
                <a:gd name="connsiteY8" fmla="*/ 805812 h 901346"/>
                <a:gd name="connsiteX9" fmla="*/ 1201003 w 1535373"/>
                <a:gd name="connsiteY9" fmla="*/ 669334 h 901346"/>
                <a:gd name="connsiteX10" fmla="*/ 1262418 w 1535373"/>
                <a:gd name="connsiteY10" fmla="*/ 437322 h 901346"/>
                <a:gd name="connsiteX11" fmla="*/ 996287 w 1535373"/>
                <a:gd name="connsiteY11" fmla="*/ 328140 h 901346"/>
                <a:gd name="connsiteX12" fmla="*/ 921224 w 1535373"/>
                <a:gd name="connsiteY12" fmla="*/ 437322 h 901346"/>
                <a:gd name="connsiteX13" fmla="*/ 777922 w 1535373"/>
                <a:gd name="connsiteY13" fmla="*/ 375907 h 901346"/>
                <a:gd name="connsiteX14" fmla="*/ 812042 w 1535373"/>
                <a:gd name="connsiteY14" fmla="*/ 191663 h 901346"/>
                <a:gd name="connsiteX0" fmla="*/ 812042 w 1535373"/>
                <a:gd name="connsiteY0" fmla="*/ 204349 h 914032"/>
                <a:gd name="connsiteX1" fmla="*/ 208099 w 1535373"/>
                <a:gd name="connsiteY1" fmla="*/ 12686 h 914032"/>
                <a:gd name="connsiteX2" fmla="*/ 143301 w 1535373"/>
                <a:gd name="connsiteY2" fmla="*/ 286235 h 914032"/>
                <a:gd name="connsiteX3" fmla="*/ 0 w 1535373"/>
                <a:gd name="connsiteY3" fmla="*/ 470480 h 914032"/>
                <a:gd name="connsiteX4" fmla="*/ 600501 w 1535373"/>
                <a:gd name="connsiteY4" fmla="*/ 757083 h 914032"/>
                <a:gd name="connsiteX5" fmla="*/ 709684 w 1535373"/>
                <a:gd name="connsiteY5" fmla="*/ 647901 h 914032"/>
                <a:gd name="connsiteX6" fmla="*/ 887104 w 1535373"/>
                <a:gd name="connsiteY6" fmla="*/ 695668 h 914032"/>
                <a:gd name="connsiteX7" fmla="*/ 1201003 w 1535373"/>
                <a:gd name="connsiteY7" fmla="*/ 914032 h 914032"/>
                <a:gd name="connsiteX8" fmla="*/ 1535373 w 1535373"/>
                <a:gd name="connsiteY8" fmla="*/ 818498 h 914032"/>
                <a:gd name="connsiteX9" fmla="*/ 1201003 w 1535373"/>
                <a:gd name="connsiteY9" fmla="*/ 682020 h 914032"/>
                <a:gd name="connsiteX10" fmla="*/ 1262418 w 1535373"/>
                <a:gd name="connsiteY10" fmla="*/ 450008 h 914032"/>
                <a:gd name="connsiteX11" fmla="*/ 996287 w 1535373"/>
                <a:gd name="connsiteY11" fmla="*/ 340826 h 914032"/>
                <a:gd name="connsiteX12" fmla="*/ 921224 w 1535373"/>
                <a:gd name="connsiteY12" fmla="*/ 450008 h 914032"/>
                <a:gd name="connsiteX13" fmla="*/ 777922 w 1535373"/>
                <a:gd name="connsiteY13" fmla="*/ 388593 h 914032"/>
                <a:gd name="connsiteX14" fmla="*/ 812042 w 1535373"/>
                <a:gd name="connsiteY14" fmla="*/ 204349 h 914032"/>
                <a:gd name="connsiteX0" fmla="*/ 812042 w 1535373"/>
                <a:gd name="connsiteY0" fmla="*/ 204349 h 914032"/>
                <a:gd name="connsiteX1" fmla="*/ 208099 w 1535373"/>
                <a:gd name="connsiteY1" fmla="*/ 12686 h 914032"/>
                <a:gd name="connsiteX2" fmla="*/ 143301 w 1535373"/>
                <a:gd name="connsiteY2" fmla="*/ 286235 h 914032"/>
                <a:gd name="connsiteX3" fmla="*/ 0 w 1535373"/>
                <a:gd name="connsiteY3" fmla="*/ 470480 h 914032"/>
                <a:gd name="connsiteX4" fmla="*/ 600501 w 1535373"/>
                <a:gd name="connsiteY4" fmla="*/ 757083 h 914032"/>
                <a:gd name="connsiteX5" fmla="*/ 709684 w 1535373"/>
                <a:gd name="connsiteY5" fmla="*/ 647901 h 914032"/>
                <a:gd name="connsiteX6" fmla="*/ 887104 w 1535373"/>
                <a:gd name="connsiteY6" fmla="*/ 695668 h 914032"/>
                <a:gd name="connsiteX7" fmla="*/ 1201003 w 1535373"/>
                <a:gd name="connsiteY7" fmla="*/ 914032 h 914032"/>
                <a:gd name="connsiteX8" fmla="*/ 1535373 w 1535373"/>
                <a:gd name="connsiteY8" fmla="*/ 818498 h 914032"/>
                <a:gd name="connsiteX9" fmla="*/ 1201003 w 1535373"/>
                <a:gd name="connsiteY9" fmla="*/ 682020 h 914032"/>
                <a:gd name="connsiteX10" fmla="*/ 1262418 w 1535373"/>
                <a:gd name="connsiteY10" fmla="*/ 450008 h 914032"/>
                <a:gd name="connsiteX11" fmla="*/ 996287 w 1535373"/>
                <a:gd name="connsiteY11" fmla="*/ 340826 h 914032"/>
                <a:gd name="connsiteX12" fmla="*/ 921224 w 1535373"/>
                <a:gd name="connsiteY12" fmla="*/ 450008 h 914032"/>
                <a:gd name="connsiteX13" fmla="*/ 777922 w 1535373"/>
                <a:gd name="connsiteY13" fmla="*/ 388593 h 914032"/>
                <a:gd name="connsiteX14" fmla="*/ 812042 w 1535373"/>
                <a:gd name="connsiteY14" fmla="*/ 204349 h 914032"/>
                <a:gd name="connsiteX0" fmla="*/ 812042 w 1535373"/>
                <a:gd name="connsiteY0" fmla="*/ 204349 h 914032"/>
                <a:gd name="connsiteX1" fmla="*/ 208099 w 1535373"/>
                <a:gd name="connsiteY1" fmla="*/ 12686 h 914032"/>
                <a:gd name="connsiteX2" fmla="*/ 159203 w 1535373"/>
                <a:gd name="connsiteY2" fmla="*/ 306113 h 914032"/>
                <a:gd name="connsiteX3" fmla="*/ 0 w 1535373"/>
                <a:gd name="connsiteY3" fmla="*/ 470480 h 914032"/>
                <a:gd name="connsiteX4" fmla="*/ 600501 w 1535373"/>
                <a:gd name="connsiteY4" fmla="*/ 757083 h 914032"/>
                <a:gd name="connsiteX5" fmla="*/ 709684 w 1535373"/>
                <a:gd name="connsiteY5" fmla="*/ 647901 h 914032"/>
                <a:gd name="connsiteX6" fmla="*/ 887104 w 1535373"/>
                <a:gd name="connsiteY6" fmla="*/ 695668 h 914032"/>
                <a:gd name="connsiteX7" fmla="*/ 1201003 w 1535373"/>
                <a:gd name="connsiteY7" fmla="*/ 914032 h 914032"/>
                <a:gd name="connsiteX8" fmla="*/ 1535373 w 1535373"/>
                <a:gd name="connsiteY8" fmla="*/ 818498 h 914032"/>
                <a:gd name="connsiteX9" fmla="*/ 1201003 w 1535373"/>
                <a:gd name="connsiteY9" fmla="*/ 682020 h 914032"/>
                <a:gd name="connsiteX10" fmla="*/ 1262418 w 1535373"/>
                <a:gd name="connsiteY10" fmla="*/ 450008 h 914032"/>
                <a:gd name="connsiteX11" fmla="*/ 996287 w 1535373"/>
                <a:gd name="connsiteY11" fmla="*/ 340826 h 914032"/>
                <a:gd name="connsiteX12" fmla="*/ 921224 w 1535373"/>
                <a:gd name="connsiteY12" fmla="*/ 450008 h 914032"/>
                <a:gd name="connsiteX13" fmla="*/ 777922 w 1535373"/>
                <a:gd name="connsiteY13" fmla="*/ 388593 h 914032"/>
                <a:gd name="connsiteX14" fmla="*/ 812042 w 1535373"/>
                <a:gd name="connsiteY14" fmla="*/ 204349 h 914032"/>
                <a:gd name="connsiteX0" fmla="*/ 788188 w 1511519"/>
                <a:gd name="connsiteY0" fmla="*/ 204349 h 914032"/>
                <a:gd name="connsiteX1" fmla="*/ 184245 w 1511519"/>
                <a:gd name="connsiteY1" fmla="*/ 12686 h 914032"/>
                <a:gd name="connsiteX2" fmla="*/ 135349 w 1511519"/>
                <a:gd name="connsiteY2" fmla="*/ 306113 h 914032"/>
                <a:gd name="connsiteX3" fmla="*/ 0 w 1511519"/>
                <a:gd name="connsiteY3" fmla="*/ 518188 h 914032"/>
                <a:gd name="connsiteX4" fmla="*/ 576647 w 1511519"/>
                <a:gd name="connsiteY4" fmla="*/ 757083 h 914032"/>
                <a:gd name="connsiteX5" fmla="*/ 685830 w 1511519"/>
                <a:gd name="connsiteY5" fmla="*/ 647901 h 914032"/>
                <a:gd name="connsiteX6" fmla="*/ 863250 w 1511519"/>
                <a:gd name="connsiteY6" fmla="*/ 695668 h 914032"/>
                <a:gd name="connsiteX7" fmla="*/ 1177149 w 1511519"/>
                <a:gd name="connsiteY7" fmla="*/ 914032 h 914032"/>
                <a:gd name="connsiteX8" fmla="*/ 1511519 w 1511519"/>
                <a:gd name="connsiteY8" fmla="*/ 818498 h 914032"/>
                <a:gd name="connsiteX9" fmla="*/ 1177149 w 1511519"/>
                <a:gd name="connsiteY9" fmla="*/ 682020 h 914032"/>
                <a:gd name="connsiteX10" fmla="*/ 1238564 w 1511519"/>
                <a:gd name="connsiteY10" fmla="*/ 450008 h 914032"/>
                <a:gd name="connsiteX11" fmla="*/ 972433 w 1511519"/>
                <a:gd name="connsiteY11" fmla="*/ 340826 h 914032"/>
                <a:gd name="connsiteX12" fmla="*/ 897370 w 1511519"/>
                <a:gd name="connsiteY12" fmla="*/ 450008 h 914032"/>
                <a:gd name="connsiteX13" fmla="*/ 754068 w 1511519"/>
                <a:gd name="connsiteY13" fmla="*/ 388593 h 914032"/>
                <a:gd name="connsiteX14" fmla="*/ 788188 w 1511519"/>
                <a:gd name="connsiteY14" fmla="*/ 204349 h 914032"/>
                <a:gd name="connsiteX0" fmla="*/ 802902 w 1526233"/>
                <a:gd name="connsiteY0" fmla="*/ 204349 h 914032"/>
                <a:gd name="connsiteX1" fmla="*/ 198959 w 1526233"/>
                <a:gd name="connsiteY1" fmla="*/ 12686 h 914032"/>
                <a:gd name="connsiteX2" fmla="*/ 150063 w 1526233"/>
                <a:gd name="connsiteY2" fmla="*/ 306113 h 914032"/>
                <a:gd name="connsiteX3" fmla="*/ 14714 w 1526233"/>
                <a:gd name="connsiteY3" fmla="*/ 518188 h 914032"/>
                <a:gd name="connsiteX4" fmla="*/ 591361 w 1526233"/>
                <a:gd name="connsiteY4" fmla="*/ 757083 h 914032"/>
                <a:gd name="connsiteX5" fmla="*/ 700544 w 1526233"/>
                <a:gd name="connsiteY5" fmla="*/ 647901 h 914032"/>
                <a:gd name="connsiteX6" fmla="*/ 877964 w 1526233"/>
                <a:gd name="connsiteY6" fmla="*/ 695668 h 914032"/>
                <a:gd name="connsiteX7" fmla="*/ 1191863 w 1526233"/>
                <a:gd name="connsiteY7" fmla="*/ 914032 h 914032"/>
                <a:gd name="connsiteX8" fmla="*/ 1526233 w 1526233"/>
                <a:gd name="connsiteY8" fmla="*/ 818498 h 914032"/>
                <a:gd name="connsiteX9" fmla="*/ 1191863 w 1526233"/>
                <a:gd name="connsiteY9" fmla="*/ 682020 h 914032"/>
                <a:gd name="connsiteX10" fmla="*/ 1253278 w 1526233"/>
                <a:gd name="connsiteY10" fmla="*/ 450008 h 914032"/>
                <a:gd name="connsiteX11" fmla="*/ 987147 w 1526233"/>
                <a:gd name="connsiteY11" fmla="*/ 340826 h 914032"/>
                <a:gd name="connsiteX12" fmla="*/ 912084 w 1526233"/>
                <a:gd name="connsiteY12" fmla="*/ 450008 h 914032"/>
                <a:gd name="connsiteX13" fmla="*/ 768782 w 1526233"/>
                <a:gd name="connsiteY13" fmla="*/ 388593 h 914032"/>
                <a:gd name="connsiteX14" fmla="*/ 802902 w 1526233"/>
                <a:gd name="connsiteY14" fmla="*/ 204349 h 914032"/>
                <a:gd name="connsiteX0" fmla="*/ 802902 w 1526233"/>
                <a:gd name="connsiteY0" fmla="*/ 204349 h 914032"/>
                <a:gd name="connsiteX1" fmla="*/ 198959 w 1526233"/>
                <a:gd name="connsiteY1" fmla="*/ 12686 h 914032"/>
                <a:gd name="connsiteX2" fmla="*/ 150063 w 1526233"/>
                <a:gd name="connsiteY2" fmla="*/ 306113 h 914032"/>
                <a:gd name="connsiteX3" fmla="*/ 14714 w 1526233"/>
                <a:gd name="connsiteY3" fmla="*/ 518188 h 914032"/>
                <a:gd name="connsiteX4" fmla="*/ 591361 w 1526233"/>
                <a:gd name="connsiteY4" fmla="*/ 757083 h 914032"/>
                <a:gd name="connsiteX5" fmla="*/ 700544 w 1526233"/>
                <a:gd name="connsiteY5" fmla="*/ 647901 h 914032"/>
                <a:gd name="connsiteX6" fmla="*/ 877964 w 1526233"/>
                <a:gd name="connsiteY6" fmla="*/ 695668 h 914032"/>
                <a:gd name="connsiteX7" fmla="*/ 1191863 w 1526233"/>
                <a:gd name="connsiteY7" fmla="*/ 914032 h 914032"/>
                <a:gd name="connsiteX8" fmla="*/ 1526233 w 1526233"/>
                <a:gd name="connsiteY8" fmla="*/ 818498 h 914032"/>
                <a:gd name="connsiteX9" fmla="*/ 1191863 w 1526233"/>
                <a:gd name="connsiteY9" fmla="*/ 682020 h 914032"/>
                <a:gd name="connsiteX10" fmla="*/ 1253278 w 1526233"/>
                <a:gd name="connsiteY10" fmla="*/ 450008 h 914032"/>
                <a:gd name="connsiteX11" fmla="*/ 987147 w 1526233"/>
                <a:gd name="connsiteY11" fmla="*/ 340826 h 914032"/>
                <a:gd name="connsiteX12" fmla="*/ 912084 w 1526233"/>
                <a:gd name="connsiteY12" fmla="*/ 450008 h 914032"/>
                <a:gd name="connsiteX13" fmla="*/ 768782 w 1526233"/>
                <a:gd name="connsiteY13" fmla="*/ 388593 h 914032"/>
                <a:gd name="connsiteX14" fmla="*/ 802902 w 1526233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588668 w 1523540"/>
                <a:gd name="connsiteY4" fmla="*/ 757083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52279 w 1523540"/>
                <a:gd name="connsiteY4" fmla="*/ 757083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52279 w 1523540"/>
                <a:gd name="connsiteY4" fmla="*/ 757083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52279 w 1523540"/>
                <a:gd name="connsiteY4" fmla="*/ 757083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705803 w 1523540"/>
                <a:gd name="connsiteY5" fmla="*/ 624047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705803 w 1523540"/>
                <a:gd name="connsiteY5" fmla="*/ 624047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705803 w 1523540"/>
                <a:gd name="connsiteY5" fmla="*/ 624047 h 914032"/>
                <a:gd name="connsiteX6" fmla="*/ 859369 w 1523540"/>
                <a:gd name="connsiteY6" fmla="*/ 679765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705803 w 1523540"/>
                <a:gd name="connsiteY5" fmla="*/ 624047 h 914032"/>
                <a:gd name="connsiteX6" fmla="*/ 859369 w 1523540"/>
                <a:gd name="connsiteY6" fmla="*/ 679765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705803 w 1523540"/>
                <a:gd name="connsiteY5" fmla="*/ 624047 h 914032"/>
                <a:gd name="connsiteX6" fmla="*/ 859369 w 1523540"/>
                <a:gd name="connsiteY6" fmla="*/ 679765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82628"/>
                <a:gd name="connsiteX1" fmla="*/ 196266 w 1523540"/>
                <a:gd name="connsiteY1" fmla="*/ 12686 h 982628"/>
                <a:gd name="connsiteX2" fmla="*/ 147370 w 1523540"/>
                <a:gd name="connsiteY2" fmla="*/ 306113 h 982628"/>
                <a:gd name="connsiteX3" fmla="*/ 12021 w 1523540"/>
                <a:gd name="connsiteY3" fmla="*/ 518188 h 982628"/>
                <a:gd name="connsiteX4" fmla="*/ 636377 w 1523540"/>
                <a:gd name="connsiteY4" fmla="*/ 741181 h 982628"/>
                <a:gd name="connsiteX5" fmla="*/ 705803 w 1523540"/>
                <a:gd name="connsiteY5" fmla="*/ 624047 h 982628"/>
                <a:gd name="connsiteX6" fmla="*/ 859369 w 1523540"/>
                <a:gd name="connsiteY6" fmla="*/ 679765 h 982628"/>
                <a:gd name="connsiteX7" fmla="*/ 1189170 w 1523540"/>
                <a:gd name="connsiteY7" fmla="*/ 914032 h 982628"/>
                <a:gd name="connsiteX8" fmla="*/ 1523540 w 1523540"/>
                <a:gd name="connsiteY8" fmla="*/ 818498 h 982628"/>
                <a:gd name="connsiteX9" fmla="*/ 1189170 w 1523540"/>
                <a:gd name="connsiteY9" fmla="*/ 682020 h 982628"/>
                <a:gd name="connsiteX10" fmla="*/ 1250585 w 1523540"/>
                <a:gd name="connsiteY10" fmla="*/ 450008 h 982628"/>
                <a:gd name="connsiteX11" fmla="*/ 984454 w 1523540"/>
                <a:gd name="connsiteY11" fmla="*/ 340826 h 982628"/>
                <a:gd name="connsiteX12" fmla="*/ 909391 w 1523540"/>
                <a:gd name="connsiteY12" fmla="*/ 450008 h 982628"/>
                <a:gd name="connsiteX13" fmla="*/ 766089 w 1523540"/>
                <a:gd name="connsiteY13" fmla="*/ 388593 h 982628"/>
                <a:gd name="connsiteX14" fmla="*/ 800209 w 1523540"/>
                <a:gd name="connsiteY14" fmla="*/ 204349 h 982628"/>
                <a:gd name="connsiteX0" fmla="*/ 800209 w 1554538"/>
                <a:gd name="connsiteY0" fmla="*/ 204349 h 982009"/>
                <a:gd name="connsiteX1" fmla="*/ 196266 w 1554538"/>
                <a:gd name="connsiteY1" fmla="*/ 12686 h 982009"/>
                <a:gd name="connsiteX2" fmla="*/ 147370 w 1554538"/>
                <a:gd name="connsiteY2" fmla="*/ 306113 h 982009"/>
                <a:gd name="connsiteX3" fmla="*/ 12021 w 1554538"/>
                <a:gd name="connsiteY3" fmla="*/ 518188 h 982009"/>
                <a:gd name="connsiteX4" fmla="*/ 636377 w 1554538"/>
                <a:gd name="connsiteY4" fmla="*/ 741181 h 982009"/>
                <a:gd name="connsiteX5" fmla="*/ 705803 w 1554538"/>
                <a:gd name="connsiteY5" fmla="*/ 624047 h 982009"/>
                <a:gd name="connsiteX6" fmla="*/ 859369 w 1554538"/>
                <a:gd name="connsiteY6" fmla="*/ 679765 h 982009"/>
                <a:gd name="connsiteX7" fmla="*/ 1189170 w 1554538"/>
                <a:gd name="connsiteY7" fmla="*/ 914032 h 982009"/>
                <a:gd name="connsiteX8" fmla="*/ 1523540 w 1554538"/>
                <a:gd name="connsiteY8" fmla="*/ 818498 h 982009"/>
                <a:gd name="connsiteX9" fmla="*/ 1189170 w 1554538"/>
                <a:gd name="connsiteY9" fmla="*/ 682020 h 982009"/>
                <a:gd name="connsiteX10" fmla="*/ 1250585 w 1554538"/>
                <a:gd name="connsiteY10" fmla="*/ 450008 h 982009"/>
                <a:gd name="connsiteX11" fmla="*/ 984454 w 1554538"/>
                <a:gd name="connsiteY11" fmla="*/ 340826 h 982009"/>
                <a:gd name="connsiteX12" fmla="*/ 909391 w 1554538"/>
                <a:gd name="connsiteY12" fmla="*/ 450008 h 982009"/>
                <a:gd name="connsiteX13" fmla="*/ 766089 w 1554538"/>
                <a:gd name="connsiteY13" fmla="*/ 388593 h 982009"/>
                <a:gd name="connsiteX14" fmla="*/ 800209 w 1554538"/>
                <a:gd name="connsiteY14" fmla="*/ 204349 h 982009"/>
                <a:gd name="connsiteX0" fmla="*/ 800209 w 1554538"/>
                <a:gd name="connsiteY0" fmla="*/ 204349 h 982009"/>
                <a:gd name="connsiteX1" fmla="*/ 196266 w 1554538"/>
                <a:gd name="connsiteY1" fmla="*/ 12686 h 982009"/>
                <a:gd name="connsiteX2" fmla="*/ 147370 w 1554538"/>
                <a:gd name="connsiteY2" fmla="*/ 306113 h 982009"/>
                <a:gd name="connsiteX3" fmla="*/ 12021 w 1554538"/>
                <a:gd name="connsiteY3" fmla="*/ 518188 h 982009"/>
                <a:gd name="connsiteX4" fmla="*/ 636377 w 1554538"/>
                <a:gd name="connsiteY4" fmla="*/ 741181 h 982009"/>
                <a:gd name="connsiteX5" fmla="*/ 705803 w 1554538"/>
                <a:gd name="connsiteY5" fmla="*/ 624047 h 982009"/>
                <a:gd name="connsiteX6" fmla="*/ 859369 w 1554538"/>
                <a:gd name="connsiteY6" fmla="*/ 679765 h 982009"/>
                <a:gd name="connsiteX7" fmla="*/ 1189170 w 1554538"/>
                <a:gd name="connsiteY7" fmla="*/ 914032 h 982009"/>
                <a:gd name="connsiteX8" fmla="*/ 1523540 w 1554538"/>
                <a:gd name="connsiteY8" fmla="*/ 818498 h 982009"/>
                <a:gd name="connsiteX9" fmla="*/ 1189170 w 1554538"/>
                <a:gd name="connsiteY9" fmla="*/ 682020 h 982009"/>
                <a:gd name="connsiteX10" fmla="*/ 1250585 w 1554538"/>
                <a:gd name="connsiteY10" fmla="*/ 450008 h 982009"/>
                <a:gd name="connsiteX11" fmla="*/ 984454 w 1554538"/>
                <a:gd name="connsiteY11" fmla="*/ 340826 h 982009"/>
                <a:gd name="connsiteX12" fmla="*/ 909391 w 1554538"/>
                <a:gd name="connsiteY12" fmla="*/ 450008 h 982009"/>
                <a:gd name="connsiteX13" fmla="*/ 766089 w 1554538"/>
                <a:gd name="connsiteY13" fmla="*/ 388593 h 982009"/>
                <a:gd name="connsiteX14" fmla="*/ 800209 w 1554538"/>
                <a:gd name="connsiteY14" fmla="*/ 204349 h 982009"/>
                <a:gd name="connsiteX0" fmla="*/ 800209 w 1554538"/>
                <a:gd name="connsiteY0" fmla="*/ 204349 h 982009"/>
                <a:gd name="connsiteX1" fmla="*/ 196266 w 1554538"/>
                <a:gd name="connsiteY1" fmla="*/ 12686 h 982009"/>
                <a:gd name="connsiteX2" fmla="*/ 147370 w 1554538"/>
                <a:gd name="connsiteY2" fmla="*/ 306113 h 982009"/>
                <a:gd name="connsiteX3" fmla="*/ 12021 w 1554538"/>
                <a:gd name="connsiteY3" fmla="*/ 518188 h 982009"/>
                <a:gd name="connsiteX4" fmla="*/ 636377 w 1554538"/>
                <a:gd name="connsiteY4" fmla="*/ 741181 h 982009"/>
                <a:gd name="connsiteX5" fmla="*/ 705803 w 1554538"/>
                <a:gd name="connsiteY5" fmla="*/ 624047 h 982009"/>
                <a:gd name="connsiteX6" fmla="*/ 859369 w 1554538"/>
                <a:gd name="connsiteY6" fmla="*/ 679765 h 982009"/>
                <a:gd name="connsiteX7" fmla="*/ 1189170 w 1554538"/>
                <a:gd name="connsiteY7" fmla="*/ 914032 h 982009"/>
                <a:gd name="connsiteX8" fmla="*/ 1523540 w 1554538"/>
                <a:gd name="connsiteY8" fmla="*/ 818498 h 982009"/>
                <a:gd name="connsiteX9" fmla="*/ 1173267 w 1554538"/>
                <a:gd name="connsiteY9" fmla="*/ 634312 h 982009"/>
                <a:gd name="connsiteX10" fmla="*/ 1250585 w 1554538"/>
                <a:gd name="connsiteY10" fmla="*/ 450008 h 982009"/>
                <a:gd name="connsiteX11" fmla="*/ 984454 w 1554538"/>
                <a:gd name="connsiteY11" fmla="*/ 340826 h 982009"/>
                <a:gd name="connsiteX12" fmla="*/ 909391 w 1554538"/>
                <a:gd name="connsiteY12" fmla="*/ 450008 h 982009"/>
                <a:gd name="connsiteX13" fmla="*/ 766089 w 1554538"/>
                <a:gd name="connsiteY13" fmla="*/ 388593 h 982009"/>
                <a:gd name="connsiteX14" fmla="*/ 800209 w 1554538"/>
                <a:gd name="connsiteY14" fmla="*/ 204349 h 982009"/>
                <a:gd name="connsiteX0" fmla="*/ 800209 w 1554538"/>
                <a:gd name="connsiteY0" fmla="*/ 204349 h 982009"/>
                <a:gd name="connsiteX1" fmla="*/ 196266 w 1554538"/>
                <a:gd name="connsiteY1" fmla="*/ 12686 h 982009"/>
                <a:gd name="connsiteX2" fmla="*/ 147370 w 1554538"/>
                <a:gd name="connsiteY2" fmla="*/ 306113 h 982009"/>
                <a:gd name="connsiteX3" fmla="*/ 12021 w 1554538"/>
                <a:gd name="connsiteY3" fmla="*/ 518188 h 982009"/>
                <a:gd name="connsiteX4" fmla="*/ 636377 w 1554538"/>
                <a:gd name="connsiteY4" fmla="*/ 741181 h 982009"/>
                <a:gd name="connsiteX5" fmla="*/ 705803 w 1554538"/>
                <a:gd name="connsiteY5" fmla="*/ 624047 h 982009"/>
                <a:gd name="connsiteX6" fmla="*/ 859369 w 1554538"/>
                <a:gd name="connsiteY6" fmla="*/ 679765 h 982009"/>
                <a:gd name="connsiteX7" fmla="*/ 1189170 w 1554538"/>
                <a:gd name="connsiteY7" fmla="*/ 914032 h 982009"/>
                <a:gd name="connsiteX8" fmla="*/ 1523540 w 1554538"/>
                <a:gd name="connsiteY8" fmla="*/ 818498 h 982009"/>
                <a:gd name="connsiteX9" fmla="*/ 1173267 w 1554538"/>
                <a:gd name="connsiteY9" fmla="*/ 634312 h 982009"/>
                <a:gd name="connsiteX10" fmla="*/ 1250585 w 1554538"/>
                <a:gd name="connsiteY10" fmla="*/ 450008 h 982009"/>
                <a:gd name="connsiteX11" fmla="*/ 984454 w 1554538"/>
                <a:gd name="connsiteY11" fmla="*/ 340826 h 982009"/>
                <a:gd name="connsiteX12" fmla="*/ 909391 w 1554538"/>
                <a:gd name="connsiteY12" fmla="*/ 450008 h 982009"/>
                <a:gd name="connsiteX13" fmla="*/ 766089 w 1554538"/>
                <a:gd name="connsiteY13" fmla="*/ 388593 h 982009"/>
                <a:gd name="connsiteX14" fmla="*/ 800209 w 1554538"/>
                <a:gd name="connsiteY14" fmla="*/ 204349 h 982009"/>
                <a:gd name="connsiteX0" fmla="*/ 800209 w 1542543"/>
                <a:gd name="connsiteY0" fmla="*/ 204349 h 976908"/>
                <a:gd name="connsiteX1" fmla="*/ 196266 w 1542543"/>
                <a:gd name="connsiteY1" fmla="*/ 12686 h 976908"/>
                <a:gd name="connsiteX2" fmla="*/ 147370 w 1542543"/>
                <a:gd name="connsiteY2" fmla="*/ 306113 h 976908"/>
                <a:gd name="connsiteX3" fmla="*/ 12021 w 1542543"/>
                <a:gd name="connsiteY3" fmla="*/ 518188 h 976908"/>
                <a:gd name="connsiteX4" fmla="*/ 636377 w 1542543"/>
                <a:gd name="connsiteY4" fmla="*/ 741181 h 976908"/>
                <a:gd name="connsiteX5" fmla="*/ 705803 w 1542543"/>
                <a:gd name="connsiteY5" fmla="*/ 624047 h 976908"/>
                <a:gd name="connsiteX6" fmla="*/ 859369 w 1542543"/>
                <a:gd name="connsiteY6" fmla="*/ 679765 h 976908"/>
                <a:gd name="connsiteX7" fmla="*/ 1189170 w 1542543"/>
                <a:gd name="connsiteY7" fmla="*/ 914032 h 976908"/>
                <a:gd name="connsiteX8" fmla="*/ 1507637 w 1542543"/>
                <a:gd name="connsiteY8" fmla="*/ 786693 h 976908"/>
                <a:gd name="connsiteX9" fmla="*/ 1173267 w 1542543"/>
                <a:gd name="connsiteY9" fmla="*/ 634312 h 976908"/>
                <a:gd name="connsiteX10" fmla="*/ 1250585 w 1542543"/>
                <a:gd name="connsiteY10" fmla="*/ 450008 h 976908"/>
                <a:gd name="connsiteX11" fmla="*/ 984454 w 1542543"/>
                <a:gd name="connsiteY11" fmla="*/ 340826 h 976908"/>
                <a:gd name="connsiteX12" fmla="*/ 909391 w 1542543"/>
                <a:gd name="connsiteY12" fmla="*/ 450008 h 976908"/>
                <a:gd name="connsiteX13" fmla="*/ 766089 w 1542543"/>
                <a:gd name="connsiteY13" fmla="*/ 388593 h 976908"/>
                <a:gd name="connsiteX14" fmla="*/ 800209 w 1542543"/>
                <a:gd name="connsiteY14" fmla="*/ 204349 h 976908"/>
                <a:gd name="connsiteX0" fmla="*/ 800209 w 1542543"/>
                <a:gd name="connsiteY0" fmla="*/ 204349 h 976908"/>
                <a:gd name="connsiteX1" fmla="*/ 196266 w 1542543"/>
                <a:gd name="connsiteY1" fmla="*/ 12686 h 976908"/>
                <a:gd name="connsiteX2" fmla="*/ 147370 w 1542543"/>
                <a:gd name="connsiteY2" fmla="*/ 306113 h 976908"/>
                <a:gd name="connsiteX3" fmla="*/ 12021 w 1542543"/>
                <a:gd name="connsiteY3" fmla="*/ 518188 h 976908"/>
                <a:gd name="connsiteX4" fmla="*/ 636377 w 1542543"/>
                <a:gd name="connsiteY4" fmla="*/ 741181 h 976908"/>
                <a:gd name="connsiteX5" fmla="*/ 705803 w 1542543"/>
                <a:gd name="connsiteY5" fmla="*/ 624047 h 976908"/>
                <a:gd name="connsiteX6" fmla="*/ 859369 w 1542543"/>
                <a:gd name="connsiteY6" fmla="*/ 679765 h 976908"/>
                <a:gd name="connsiteX7" fmla="*/ 1189170 w 1542543"/>
                <a:gd name="connsiteY7" fmla="*/ 914032 h 976908"/>
                <a:gd name="connsiteX8" fmla="*/ 1507637 w 1542543"/>
                <a:gd name="connsiteY8" fmla="*/ 786693 h 976908"/>
                <a:gd name="connsiteX9" fmla="*/ 1173267 w 1542543"/>
                <a:gd name="connsiteY9" fmla="*/ 634312 h 976908"/>
                <a:gd name="connsiteX10" fmla="*/ 1250585 w 1542543"/>
                <a:gd name="connsiteY10" fmla="*/ 450008 h 976908"/>
                <a:gd name="connsiteX11" fmla="*/ 984454 w 1542543"/>
                <a:gd name="connsiteY11" fmla="*/ 340826 h 976908"/>
                <a:gd name="connsiteX12" fmla="*/ 909391 w 1542543"/>
                <a:gd name="connsiteY12" fmla="*/ 450008 h 976908"/>
                <a:gd name="connsiteX13" fmla="*/ 766089 w 1542543"/>
                <a:gd name="connsiteY13" fmla="*/ 388593 h 976908"/>
                <a:gd name="connsiteX14" fmla="*/ 800209 w 1542543"/>
                <a:gd name="connsiteY14" fmla="*/ 204349 h 976908"/>
                <a:gd name="connsiteX0" fmla="*/ 800209 w 1522966"/>
                <a:gd name="connsiteY0" fmla="*/ 204349 h 975249"/>
                <a:gd name="connsiteX1" fmla="*/ 196266 w 1522966"/>
                <a:gd name="connsiteY1" fmla="*/ 12686 h 975249"/>
                <a:gd name="connsiteX2" fmla="*/ 147370 w 1522966"/>
                <a:gd name="connsiteY2" fmla="*/ 306113 h 975249"/>
                <a:gd name="connsiteX3" fmla="*/ 12021 w 1522966"/>
                <a:gd name="connsiteY3" fmla="*/ 518188 h 975249"/>
                <a:gd name="connsiteX4" fmla="*/ 636377 w 1522966"/>
                <a:gd name="connsiteY4" fmla="*/ 741181 h 975249"/>
                <a:gd name="connsiteX5" fmla="*/ 705803 w 1522966"/>
                <a:gd name="connsiteY5" fmla="*/ 624047 h 975249"/>
                <a:gd name="connsiteX6" fmla="*/ 859369 w 1522966"/>
                <a:gd name="connsiteY6" fmla="*/ 679765 h 975249"/>
                <a:gd name="connsiteX7" fmla="*/ 1189170 w 1522966"/>
                <a:gd name="connsiteY7" fmla="*/ 914032 h 975249"/>
                <a:gd name="connsiteX8" fmla="*/ 1507637 w 1522966"/>
                <a:gd name="connsiteY8" fmla="*/ 786693 h 975249"/>
                <a:gd name="connsiteX9" fmla="*/ 1173267 w 1522966"/>
                <a:gd name="connsiteY9" fmla="*/ 634312 h 975249"/>
                <a:gd name="connsiteX10" fmla="*/ 1250585 w 1522966"/>
                <a:gd name="connsiteY10" fmla="*/ 450008 h 975249"/>
                <a:gd name="connsiteX11" fmla="*/ 984454 w 1522966"/>
                <a:gd name="connsiteY11" fmla="*/ 340826 h 975249"/>
                <a:gd name="connsiteX12" fmla="*/ 909391 w 1522966"/>
                <a:gd name="connsiteY12" fmla="*/ 450008 h 975249"/>
                <a:gd name="connsiteX13" fmla="*/ 766089 w 1522966"/>
                <a:gd name="connsiteY13" fmla="*/ 388593 h 975249"/>
                <a:gd name="connsiteX14" fmla="*/ 800209 w 1522966"/>
                <a:gd name="connsiteY14" fmla="*/ 204349 h 975249"/>
                <a:gd name="connsiteX0" fmla="*/ 800209 w 1538655"/>
                <a:gd name="connsiteY0" fmla="*/ 204349 h 976321"/>
                <a:gd name="connsiteX1" fmla="*/ 196266 w 1538655"/>
                <a:gd name="connsiteY1" fmla="*/ 12686 h 976321"/>
                <a:gd name="connsiteX2" fmla="*/ 147370 w 1538655"/>
                <a:gd name="connsiteY2" fmla="*/ 306113 h 976321"/>
                <a:gd name="connsiteX3" fmla="*/ 12021 w 1538655"/>
                <a:gd name="connsiteY3" fmla="*/ 518188 h 976321"/>
                <a:gd name="connsiteX4" fmla="*/ 636377 w 1538655"/>
                <a:gd name="connsiteY4" fmla="*/ 741181 h 976321"/>
                <a:gd name="connsiteX5" fmla="*/ 705803 w 1538655"/>
                <a:gd name="connsiteY5" fmla="*/ 624047 h 976321"/>
                <a:gd name="connsiteX6" fmla="*/ 859369 w 1538655"/>
                <a:gd name="connsiteY6" fmla="*/ 679765 h 976321"/>
                <a:gd name="connsiteX7" fmla="*/ 1189170 w 1538655"/>
                <a:gd name="connsiteY7" fmla="*/ 914032 h 976321"/>
                <a:gd name="connsiteX8" fmla="*/ 1507637 w 1538655"/>
                <a:gd name="connsiteY8" fmla="*/ 786693 h 976321"/>
                <a:gd name="connsiteX9" fmla="*/ 1173267 w 1538655"/>
                <a:gd name="connsiteY9" fmla="*/ 634312 h 976321"/>
                <a:gd name="connsiteX10" fmla="*/ 1250585 w 1538655"/>
                <a:gd name="connsiteY10" fmla="*/ 450008 h 976321"/>
                <a:gd name="connsiteX11" fmla="*/ 984454 w 1538655"/>
                <a:gd name="connsiteY11" fmla="*/ 340826 h 976321"/>
                <a:gd name="connsiteX12" fmla="*/ 909391 w 1538655"/>
                <a:gd name="connsiteY12" fmla="*/ 450008 h 976321"/>
                <a:gd name="connsiteX13" fmla="*/ 766089 w 1538655"/>
                <a:gd name="connsiteY13" fmla="*/ 388593 h 976321"/>
                <a:gd name="connsiteX14" fmla="*/ 800209 w 1538655"/>
                <a:gd name="connsiteY14" fmla="*/ 204349 h 976321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50008 h 981339"/>
                <a:gd name="connsiteX11" fmla="*/ 984454 w 1556774"/>
                <a:gd name="connsiteY11" fmla="*/ 340826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50008 h 981339"/>
                <a:gd name="connsiteX11" fmla="*/ 984454 w 1556774"/>
                <a:gd name="connsiteY11" fmla="*/ 340826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50008 h 981339"/>
                <a:gd name="connsiteX11" fmla="*/ 984454 w 1556774"/>
                <a:gd name="connsiteY11" fmla="*/ 340826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50008 h 981339"/>
                <a:gd name="connsiteX11" fmla="*/ 984454 w 1556774"/>
                <a:gd name="connsiteY11" fmla="*/ 340826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50008 h 981339"/>
                <a:gd name="connsiteX11" fmla="*/ 964576 w 1556774"/>
                <a:gd name="connsiteY11" fmla="*/ 344802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50008 h 981339"/>
                <a:gd name="connsiteX11" fmla="*/ 964576 w 1556774"/>
                <a:gd name="connsiteY11" fmla="*/ 344802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50008 h 981339"/>
                <a:gd name="connsiteX11" fmla="*/ 964576 w 1556774"/>
                <a:gd name="connsiteY11" fmla="*/ 344802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50008 h 981339"/>
                <a:gd name="connsiteX11" fmla="*/ 964576 w 1556774"/>
                <a:gd name="connsiteY11" fmla="*/ 344802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38081 h 981339"/>
                <a:gd name="connsiteX11" fmla="*/ 964576 w 1556774"/>
                <a:gd name="connsiteY11" fmla="*/ 344802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38081 h 981339"/>
                <a:gd name="connsiteX11" fmla="*/ 964576 w 1556774"/>
                <a:gd name="connsiteY11" fmla="*/ 344802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38081 h 981339"/>
                <a:gd name="connsiteX11" fmla="*/ 964576 w 1556774"/>
                <a:gd name="connsiteY11" fmla="*/ 344802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27868"/>
                <a:gd name="connsiteY0" fmla="*/ 204349 h 975126"/>
                <a:gd name="connsiteX1" fmla="*/ 196266 w 1527868"/>
                <a:gd name="connsiteY1" fmla="*/ 12686 h 975126"/>
                <a:gd name="connsiteX2" fmla="*/ 147370 w 1527868"/>
                <a:gd name="connsiteY2" fmla="*/ 306113 h 975126"/>
                <a:gd name="connsiteX3" fmla="*/ 12021 w 1527868"/>
                <a:gd name="connsiteY3" fmla="*/ 518188 h 975126"/>
                <a:gd name="connsiteX4" fmla="*/ 636377 w 1527868"/>
                <a:gd name="connsiteY4" fmla="*/ 741181 h 975126"/>
                <a:gd name="connsiteX5" fmla="*/ 705803 w 1527868"/>
                <a:gd name="connsiteY5" fmla="*/ 624047 h 975126"/>
                <a:gd name="connsiteX6" fmla="*/ 859369 w 1527868"/>
                <a:gd name="connsiteY6" fmla="*/ 679765 h 975126"/>
                <a:gd name="connsiteX7" fmla="*/ 1189170 w 1527868"/>
                <a:gd name="connsiteY7" fmla="*/ 914032 h 975126"/>
                <a:gd name="connsiteX8" fmla="*/ 1467881 w 1527868"/>
                <a:gd name="connsiteY8" fmla="*/ 742961 h 975126"/>
                <a:gd name="connsiteX9" fmla="*/ 1173267 w 1527868"/>
                <a:gd name="connsiteY9" fmla="*/ 634312 h 975126"/>
                <a:gd name="connsiteX10" fmla="*/ 1250585 w 1527868"/>
                <a:gd name="connsiteY10" fmla="*/ 438081 h 975126"/>
                <a:gd name="connsiteX11" fmla="*/ 964576 w 1527868"/>
                <a:gd name="connsiteY11" fmla="*/ 344802 h 975126"/>
                <a:gd name="connsiteX12" fmla="*/ 909391 w 1527868"/>
                <a:gd name="connsiteY12" fmla="*/ 450008 h 975126"/>
                <a:gd name="connsiteX13" fmla="*/ 766089 w 1527868"/>
                <a:gd name="connsiteY13" fmla="*/ 388593 h 975126"/>
                <a:gd name="connsiteX14" fmla="*/ 800209 w 1527868"/>
                <a:gd name="connsiteY14" fmla="*/ 204349 h 975126"/>
                <a:gd name="connsiteX0" fmla="*/ 800209 w 1527868"/>
                <a:gd name="connsiteY0" fmla="*/ 204349 h 975126"/>
                <a:gd name="connsiteX1" fmla="*/ 196266 w 1527868"/>
                <a:gd name="connsiteY1" fmla="*/ 12686 h 975126"/>
                <a:gd name="connsiteX2" fmla="*/ 147370 w 1527868"/>
                <a:gd name="connsiteY2" fmla="*/ 306113 h 975126"/>
                <a:gd name="connsiteX3" fmla="*/ 12021 w 1527868"/>
                <a:gd name="connsiteY3" fmla="*/ 518188 h 975126"/>
                <a:gd name="connsiteX4" fmla="*/ 636377 w 1527868"/>
                <a:gd name="connsiteY4" fmla="*/ 741181 h 975126"/>
                <a:gd name="connsiteX5" fmla="*/ 705803 w 1527868"/>
                <a:gd name="connsiteY5" fmla="*/ 624047 h 975126"/>
                <a:gd name="connsiteX6" fmla="*/ 859369 w 1527868"/>
                <a:gd name="connsiteY6" fmla="*/ 679765 h 975126"/>
                <a:gd name="connsiteX7" fmla="*/ 1189170 w 1527868"/>
                <a:gd name="connsiteY7" fmla="*/ 914032 h 975126"/>
                <a:gd name="connsiteX8" fmla="*/ 1467881 w 1527868"/>
                <a:gd name="connsiteY8" fmla="*/ 742961 h 975126"/>
                <a:gd name="connsiteX9" fmla="*/ 1173267 w 1527868"/>
                <a:gd name="connsiteY9" fmla="*/ 634312 h 975126"/>
                <a:gd name="connsiteX10" fmla="*/ 1250585 w 1527868"/>
                <a:gd name="connsiteY10" fmla="*/ 438081 h 975126"/>
                <a:gd name="connsiteX11" fmla="*/ 964576 w 1527868"/>
                <a:gd name="connsiteY11" fmla="*/ 344802 h 975126"/>
                <a:gd name="connsiteX12" fmla="*/ 909391 w 1527868"/>
                <a:gd name="connsiteY12" fmla="*/ 450008 h 975126"/>
                <a:gd name="connsiteX13" fmla="*/ 766089 w 1527868"/>
                <a:gd name="connsiteY13" fmla="*/ 388593 h 975126"/>
                <a:gd name="connsiteX14" fmla="*/ 800209 w 1527868"/>
                <a:gd name="connsiteY14" fmla="*/ 204349 h 975126"/>
                <a:gd name="connsiteX0" fmla="*/ 800209 w 1499884"/>
                <a:gd name="connsiteY0" fmla="*/ 204349 h 986483"/>
                <a:gd name="connsiteX1" fmla="*/ 196266 w 1499884"/>
                <a:gd name="connsiteY1" fmla="*/ 12686 h 986483"/>
                <a:gd name="connsiteX2" fmla="*/ 147370 w 1499884"/>
                <a:gd name="connsiteY2" fmla="*/ 306113 h 986483"/>
                <a:gd name="connsiteX3" fmla="*/ 12021 w 1499884"/>
                <a:gd name="connsiteY3" fmla="*/ 518188 h 986483"/>
                <a:gd name="connsiteX4" fmla="*/ 636377 w 1499884"/>
                <a:gd name="connsiteY4" fmla="*/ 741181 h 986483"/>
                <a:gd name="connsiteX5" fmla="*/ 705803 w 1499884"/>
                <a:gd name="connsiteY5" fmla="*/ 624047 h 986483"/>
                <a:gd name="connsiteX6" fmla="*/ 859369 w 1499884"/>
                <a:gd name="connsiteY6" fmla="*/ 679765 h 986483"/>
                <a:gd name="connsiteX7" fmla="*/ 1189170 w 1499884"/>
                <a:gd name="connsiteY7" fmla="*/ 914032 h 986483"/>
                <a:gd name="connsiteX8" fmla="*/ 1467881 w 1499884"/>
                <a:gd name="connsiteY8" fmla="*/ 742961 h 986483"/>
                <a:gd name="connsiteX9" fmla="*/ 1173267 w 1499884"/>
                <a:gd name="connsiteY9" fmla="*/ 634312 h 986483"/>
                <a:gd name="connsiteX10" fmla="*/ 1250585 w 1499884"/>
                <a:gd name="connsiteY10" fmla="*/ 438081 h 986483"/>
                <a:gd name="connsiteX11" fmla="*/ 964576 w 1499884"/>
                <a:gd name="connsiteY11" fmla="*/ 344802 h 986483"/>
                <a:gd name="connsiteX12" fmla="*/ 909391 w 1499884"/>
                <a:gd name="connsiteY12" fmla="*/ 450008 h 986483"/>
                <a:gd name="connsiteX13" fmla="*/ 766089 w 1499884"/>
                <a:gd name="connsiteY13" fmla="*/ 388593 h 986483"/>
                <a:gd name="connsiteX14" fmla="*/ 800209 w 1499884"/>
                <a:gd name="connsiteY14" fmla="*/ 204349 h 986483"/>
                <a:gd name="connsiteX0" fmla="*/ 800209 w 1505435"/>
                <a:gd name="connsiteY0" fmla="*/ 204349 h 1015754"/>
                <a:gd name="connsiteX1" fmla="*/ 196266 w 1505435"/>
                <a:gd name="connsiteY1" fmla="*/ 12686 h 1015754"/>
                <a:gd name="connsiteX2" fmla="*/ 147370 w 1505435"/>
                <a:gd name="connsiteY2" fmla="*/ 306113 h 1015754"/>
                <a:gd name="connsiteX3" fmla="*/ 12021 w 1505435"/>
                <a:gd name="connsiteY3" fmla="*/ 518188 h 1015754"/>
                <a:gd name="connsiteX4" fmla="*/ 636377 w 1505435"/>
                <a:gd name="connsiteY4" fmla="*/ 741181 h 1015754"/>
                <a:gd name="connsiteX5" fmla="*/ 705803 w 1505435"/>
                <a:gd name="connsiteY5" fmla="*/ 624047 h 1015754"/>
                <a:gd name="connsiteX6" fmla="*/ 859369 w 1505435"/>
                <a:gd name="connsiteY6" fmla="*/ 679765 h 1015754"/>
                <a:gd name="connsiteX7" fmla="*/ 1189170 w 1505435"/>
                <a:gd name="connsiteY7" fmla="*/ 914032 h 1015754"/>
                <a:gd name="connsiteX8" fmla="*/ 1467881 w 1505435"/>
                <a:gd name="connsiteY8" fmla="*/ 742961 h 1015754"/>
                <a:gd name="connsiteX9" fmla="*/ 1173267 w 1505435"/>
                <a:gd name="connsiteY9" fmla="*/ 634312 h 1015754"/>
                <a:gd name="connsiteX10" fmla="*/ 1250585 w 1505435"/>
                <a:gd name="connsiteY10" fmla="*/ 438081 h 1015754"/>
                <a:gd name="connsiteX11" fmla="*/ 964576 w 1505435"/>
                <a:gd name="connsiteY11" fmla="*/ 344802 h 1015754"/>
                <a:gd name="connsiteX12" fmla="*/ 909391 w 1505435"/>
                <a:gd name="connsiteY12" fmla="*/ 450008 h 1015754"/>
                <a:gd name="connsiteX13" fmla="*/ 766089 w 1505435"/>
                <a:gd name="connsiteY13" fmla="*/ 388593 h 1015754"/>
                <a:gd name="connsiteX14" fmla="*/ 800209 w 1505435"/>
                <a:gd name="connsiteY14" fmla="*/ 204349 h 10157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505435" h="1015754">
                  <a:moveTo>
                    <a:pt x="800209" y="204349"/>
                  </a:moveTo>
                  <a:cubicBezTo>
                    <a:pt x="598895" y="140461"/>
                    <a:pt x="302164" y="-50647"/>
                    <a:pt x="196266" y="12686"/>
                  </a:cubicBezTo>
                  <a:cubicBezTo>
                    <a:pt x="103106" y="72064"/>
                    <a:pt x="168969" y="214930"/>
                    <a:pt x="147370" y="306113"/>
                  </a:cubicBezTo>
                  <a:cubicBezTo>
                    <a:pt x="102254" y="376805"/>
                    <a:pt x="-42253" y="455447"/>
                    <a:pt x="12021" y="518188"/>
                  </a:cubicBezTo>
                  <a:cubicBezTo>
                    <a:pt x="164480" y="669383"/>
                    <a:pt x="559454" y="713233"/>
                    <a:pt x="636377" y="741181"/>
                  </a:cubicBezTo>
                  <a:cubicBezTo>
                    <a:pt x="696624" y="733941"/>
                    <a:pt x="677361" y="671042"/>
                    <a:pt x="705803" y="624047"/>
                  </a:cubicBezTo>
                  <a:lnTo>
                    <a:pt x="859369" y="679765"/>
                  </a:lnTo>
                  <a:cubicBezTo>
                    <a:pt x="850034" y="889051"/>
                    <a:pt x="1063333" y="847870"/>
                    <a:pt x="1189170" y="914032"/>
                  </a:cubicBezTo>
                  <a:cubicBezTo>
                    <a:pt x="1618678" y="1176386"/>
                    <a:pt x="1495571" y="862271"/>
                    <a:pt x="1467881" y="742961"/>
                  </a:cubicBezTo>
                  <a:cubicBezTo>
                    <a:pt x="1356424" y="685542"/>
                    <a:pt x="1304603" y="671853"/>
                    <a:pt x="1173267" y="634312"/>
                  </a:cubicBezTo>
                  <a:cubicBezTo>
                    <a:pt x="1199040" y="568902"/>
                    <a:pt x="1292398" y="479637"/>
                    <a:pt x="1250585" y="438081"/>
                  </a:cubicBezTo>
                  <a:cubicBezTo>
                    <a:pt x="1165850" y="405662"/>
                    <a:pt x="1045335" y="381196"/>
                    <a:pt x="964576" y="344802"/>
                  </a:cubicBezTo>
                  <a:cubicBezTo>
                    <a:pt x="930279" y="379871"/>
                    <a:pt x="927786" y="414939"/>
                    <a:pt x="909391" y="450008"/>
                  </a:cubicBezTo>
                  <a:lnTo>
                    <a:pt x="766089" y="388593"/>
                  </a:lnTo>
                  <a:lnTo>
                    <a:pt x="800209" y="204349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/>
            </a:p>
          </p:txBody>
        </p:sp>
        <p:sp>
          <p:nvSpPr>
            <p:cNvPr id="67" name="Freeform 105">
              <a:extLst>
                <a:ext uri="{FF2B5EF4-FFF2-40B4-BE49-F238E27FC236}">
                  <a16:creationId xmlns:a16="http://schemas.microsoft.com/office/drawing/2014/main" id="{C13BBB19-70FE-4952-97D0-FDEBC2A1BBF6}"/>
                </a:ext>
              </a:extLst>
            </p:cNvPr>
            <p:cNvSpPr/>
            <p:nvPr/>
          </p:nvSpPr>
          <p:spPr>
            <a:xfrm rot="20634645">
              <a:off x="2071598" y="3466865"/>
              <a:ext cx="1505435" cy="1015754"/>
            </a:xfrm>
            <a:custGeom>
              <a:avLst/>
              <a:gdLst>
                <a:gd name="connsiteX0" fmla="*/ 812042 w 1535373"/>
                <a:gd name="connsiteY0" fmla="*/ 211541 h 921224"/>
                <a:gd name="connsiteX1" fmla="*/ 184245 w 1535373"/>
                <a:gd name="connsiteY1" fmla="*/ 0 h 921224"/>
                <a:gd name="connsiteX2" fmla="*/ 143301 w 1535373"/>
                <a:gd name="connsiteY2" fmla="*/ 293427 h 921224"/>
                <a:gd name="connsiteX3" fmla="*/ 0 w 1535373"/>
                <a:gd name="connsiteY3" fmla="*/ 477672 h 921224"/>
                <a:gd name="connsiteX4" fmla="*/ 600501 w 1535373"/>
                <a:gd name="connsiteY4" fmla="*/ 764275 h 921224"/>
                <a:gd name="connsiteX5" fmla="*/ 709684 w 1535373"/>
                <a:gd name="connsiteY5" fmla="*/ 655093 h 921224"/>
                <a:gd name="connsiteX6" fmla="*/ 887104 w 1535373"/>
                <a:gd name="connsiteY6" fmla="*/ 702860 h 921224"/>
                <a:gd name="connsiteX7" fmla="*/ 1201003 w 1535373"/>
                <a:gd name="connsiteY7" fmla="*/ 921224 h 921224"/>
                <a:gd name="connsiteX8" fmla="*/ 1535373 w 1535373"/>
                <a:gd name="connsiteY8" fmla="*/ 825690 h 921224"/>
                <a:gd name="connsiteX9" fmla="*/ 1201003 w 1535373"/>
                <a:gd name="connsiteY9" fmla="*/ 689212 h 921224"/>
                <a:gd name="connsiteX10" fmla="*/ 1262418 w 1535373"/>
                <a:gd name="connsiteY10" fmla="*/ 457200 h 921224"/>
                <a:gd name="connsiteX11" fmla="*/ 996287 w 1535373"/>
                <a:gd name="connsiteY11" fmla="*/ 348018 h 921224"/>
                <a:gd name="connsiteX12" fmla="*/ 921224 w 1535373"/>
                <a:gd name="connsiteY12" fmla="*/ 457200 h 921224"/>
                <a:gd name="connsiteX13" fmla="*/ 777922 w 1535373"/>
                <a:gd name="connsiteY13" fmla="*/ 395785 h 921224"/>
                <a:gd name="connsiteX14" fmla="*/ 812042 w 1535373"/>
                <a:gd name="connsiteY14" fmla="*/ 211541 h 921224"/>
                <a:gd name="connsiteX0" fmla="*/ 812042 w 1535373"/>
                <a:gd name="connsiteY0" fmla="*/ 191663 h 901346"/>
                <a:gd name="connsiteX1" fmla="*/ 208099 w 1535373"/>
                <a:gd name="connsiteY1" fmla="*/ 0 h 901346"/>
                <a:gd name="connsiteX2" fmla="*/ 143301 w 1535373"/>
                <a:gd name="connsiteY2" fmla="*/ 273549 h 901346"/>
                <a:gd name="connsiteX3" fmla="*/ 0 w 1535373"/>
                <a:gd name="connsiteY3" fmla="*/ 457794 h 901346"/>
                <a:gd name="connsiteX4" fmla="*/ 600501 w 1535373"/>
                <a:gd name="connsiteY4" fmla="*/ 744397 h 901346"/>
                <a:gd name="connsiteX5" fmla="*/ 709684 w 1535373"/>
                <a:gd name="connsiteY5" fmla="*/ 635215 h 901346"/>
                <a:gd name="connsiteX6" fmla="*/ 887104 w 1535373"/>
                <a:gd name="connsiteY6" fmla="*/ 682982 h 901346"/>
                <a:gd name="connsiteX7" fmla="*/ 1201003 w 1535373"/>
                <a:gd name="connsiteY7" fmla="*/ 901346 h 901346"/>
                <a:gd name="connsiteX8" fmla="*/ 1535373 w 1535373"/>
                <a:gd name="connsiteY8" fmla="*/ 805812 h 901346"/>
                <a:gd name="connsiteX9" fmla="*/ 1201003 w 1535373"/>
                <a:gd name="connsiteY9" fmla="*/ 669334 h 901346"/>
                <a:gd name="connsiteX10" fmla="*/ 1262418 w 1535373"/>
                <a:gd name="connsiteY10" fmla="*/ 437322 h 901346"/>
                <a:gd name="connsiteX11" fmla="*/ 996287 w 1535373"/>
                <a:gd name="connsiteY11" fmla="*/ 328140 h 901346"/>
                <a:gd name="connsiteX12" fmla="*/ 921224 w 1535373"/>
                <a:gd name="connsiteY12" fmla="*/ 437322 h 901346"/>
                <a:gd name="connsiteX13" fmla="*/ 777922 w 1535373"/>
                <a:gd name="connsiteY13" fmla="*/ 375907 h 901346"/>
                <a:gd name="connsiteX14" fmla="*/ 812042 w 1535373"/>
                <a:gd name="connsiteY14" fmla="*/ 191663 h 901346"/>
                <a:gd name="connsiteX0" fmla="*/ 812042 w 1535373"/>
                <a:gd name="connsiteY0" fmla="*/ 204349 h 914032"/>
                <a:gd name="connsiteX1" fmla="*/ 208099 w 1535373"/>
                <a:gd name="connsiteY1" fmla="*/ 12686 h 914032"/>
                <a:gd name="connsiteX2" fmla="*/ 143301 w 1535373"/>
                <a:gd name="connsiteY2" fmla="*/ 286235 h 914032"/>
                <a:gd name="connsiteX3" fmla="*/ 0 w 1535373"/>
                <a:gd name="connsiteY3" fmla="*/ 470480 h 914032"/>
                <a:gd name="connsiteX4" fmla="*/ 600501 w 1535373"/>
                <a:gd name="connsiteY4" fmla="*/ 757083 h 914032"/>
                <a:gd name="connsiteX5" fmla="*/ 709684 w 1535373"/>
                <a:gd name="connsiteY5" fmla="*/ 647901 h 914032"/>
                <a:gd name="connsiteX6" fmla="*/ 887104 w 1535373"/>
                <a:gd name="connsiteY6" fmla="*/ 695668 h 914032"/>
                <a:gd name="connsiteX7" fmla="*/ 1201003 w 1535373"/>
                <a:gd name="connsiteY7" fmla="*/ 914032 h 914032"/>
                <a:gd name="connsiteX8" fmla="*/ 1535373 w 1535373"/>
                <a:gd name="connsiteY8" fmla="*/ 818498 h 914032"/>
                <a:gd name="connsiteX9" fmla="*/ 1201003 w 1535373"/>
                <a:gd name="connsiteY9" fmla="*/ 682020 h 914032"/>
                <a:gd name="connsiteX10" fmla="*/ 1262418 w 1535373"/>
                <a:gd name="connsiteY10" fmla="*/ 450008 h 914032"/>
                <a:gd name="connsiteX11" fmla="*/ 996287 w 1535373"/>
                <a:gd name="connsiteY11" fmla="*/ 340826 h 914032"/>
                <a:gd name="connsiteX12" fmla="*/ 921224 w 1535373"/>
                <a:gd name="connsiteY12" fmla="*/ 450008 h 914032"/>
                <a:gd name="connsiteX13" fmla="*/ 777922 w 1535373"/>
                <a:gd name="connsiteY13" fmla="*/ 388593 h 914032"/>
                <a:gd name="connsiteX14" fmla="*/ 812042 w 1535373"/>
                <a:gd name="connsiteY14" fmla="*/ 204349 h 914032"/>
                <a:gd name="connsiteX0" fmla="*/ 812042 w 1535373"/>
                <a:gd name="connsiteY0" fmla="*/ 204349 h 914032"/>
                <a:gd name="connsiteX1" fmla="*/ 208099 w 1535373"/>
                <a:gd name="connsiteY1" fmla="*/ 12686 h 914032"/>
                <a:gd name="connsiteX2" fmla="*/ 143301 w 1535373"/>
                <a:gd name="connsiteY2" fmla="*/ 286235 h 914032"/>
                <a:gd name="connsiteX3" fmla="*/ 0 w 1535373"/>
                <a:gd name="connsiteY3" fmla="*/ 470480 h 914032"/>
                <a:gd name="connsiteX4" fmla="*/ 600501 w 1535373"/>
                <a:gd name="connsiteY4" fmla="*/ 757083 h 914032"/>
                <a:gd name="connsiteX5" fmla="*/ 709684 w 1535373"/>
                <a:gd name="connsiteY5" fmla="*/ 647901 h 914032"/>
                <a:gd name="connsiteX6" fmla="*/ 887104 w 1535373"/>
                <a:gd name="connsiteY6" fmla="*/ 695668 h 914032"/>
                <a:gd name="connsiteX7" fmla="*/ 1201003 w 1535373"/>
                <a:gd name="connsiteY7" fmla="*/ 914032 h 914032"/>
                <a:gd name="connsiteX8" fmla="*/ 1535373 w 1535373"/>
                <a:gd name="connsiteY8" fmla="*/ 818498 h 914032"/>
                <a:gd name="connsiteX9" fmla="*/ 1201003 w 1535373"/>
                <a:gd name="connsiteY9" fmla="*/ 682020 h 914032"/>
                <a:gd name="connsiteX10" fmla="*/ 1262418 w 1535373"/>
                <a:gd name="connsiteY10" fmla="*/ 450008 h 914032"/>
                <a:gd name="connsiteX11" fmla="*/ 996287 w 1535373"/>
                <a:gd name="connsiteY11" fmla="*/ 340826 h 914032"/>
                <a:gd name="connsiteX12" fmla="*/ 921224 w 1535373"/>
                <a:gd name="connsiteY12" fmla="*/ 450008 h 914032"/>
                <a:gd name="connsiteX13" fmla="*/ 777922 w 1535373"/>
                <a:gd name="connsiteY13" fmla="*/ 388593 h 914032"/>
                <a:gd name="connsiteX14" fmla="*/ 812042 w 1535373"/>
                <a:gd name="connsiteY14" fmla="*/ 204349 h 914032"/>
                <a:gd name="connsiteX0" fmla="*/ 812042 w 1535373"/>
                <a:gd name="connsiteY0" fmla="*/ 204349 h 914032"/>
                <a:gd name="connsiteX1" fmla="*/ 208099 w 1535373"/>
                <a:gd name="connsiteY1" fmla="*/ 12686 h 914032"/>
                <a:gd name="connsiteX2" fmla="*/ 159203 w 1535373"/>
                <a:gd name="connsiteY2" fmla="*/ 306113 h 914032"/>
                <a:gd name="connsiteX3" fmla="*/ 0 w 1535373"/>
                <a:gd name="connsiteY3" fmla="*/ 470480 h 914032"/>
                <a:gd name="connsiteX4" fmla="*/ 600501 w 1535373"/>
                <a:gd name="connsiteY4" fmla="*/ 757083 h 914032"/>
                <a:gd name="connsiteX5" fmla="*/ 709684 w 1535373"/>
                <a:gd name="connsiteY5" fmla="*/ 647901 h 914032"/>
                <a:gd name="connsiteX6" fmla="*/ 887104 w 1535373"/>
                <a:gd name="connsiteY6" fmla="*/ 695668 h 914032"/>
                <a:gd name="connsiteX7" fmla="*/ 1201003 w 1535373"/>
                <a:gd name="connsiteY7" fmla="*/ 914032 h 914032"/>
                <a:gd name="connsiteX8" fmla="*/ 1535373 w 1535373"/>
                <a:gd name="connsiteY8" fmla="*/ 818498 h 914032"/>
                <a:gd name="connsiteX9" fmla="*/ 1201003 w 1535373"/>
                <a:gd name="connsiteY9" fmla="*/ 682020 h 914032"/>
                <a:gd name="connsiteX10" fmla="*/ 1262418 w 1535373"/>
                <a:gd name="connsiteY10" fmla="*/ 450008 h 914032"/>
                <a:gd name="connsiteX11" fmla="*/ 996287 w 1535373"/>
                <a:gd name="connsiteY11" fmla="*/ 340826 h 914032"/>
                <a:gd name="connsiteX12" fmla="*/ 921224 w 1535373"/>
                <a:gd name="connsiteY12" fmla="*/ 450008 h 914032"/>
                <a:gd name="connsiteX13" fmla="*/ 777922 w 1535373"/>
                <a:gd name="connsiteY13" fmla="*/ 388593 h 914032"/>
                <a:gd name="connsiteX14" fmla="*/ 812042 w 1535373"/>
                <a:gd name="connsiteY14" fmla="*/ 204349 h 914032"/>
                <a:gd name="connsiteX0" fmla="*/ 788188 w 1511519"/>
                <a:gd name="connsiteY0" fmla="*/ 204349 h 914032"/>
                <a:gd name="connsiteX1" fmla="*/ 184245 w 1511519"/>
                <a:gd name="connsiteY1" fmla="*/ 12686 h 914032"/>
                <a:gd name="connsiteX2" fmla="*/ 135349 w 1511519"/>
                <a:gd name="connsiteY2" fmla="*/ 306113 h 914032"/>
                <a:gd name="connsiteX3" fmla="*/ 0 w 1511519"/>
                <a:gd name="connsiteY3" fmla="*/ 518188 h 914032"/>
                <a:gd name="connsiteX4" fmla="*/ 576647 w 1511519"/>
                <a:gd name="connsiteY4" fmla="*/ 757083 h 914032"/>
                <a:gd name="connsiteX5" fmla="*/ 685830 w 1511519"/>
                <a:gd name="connsiteY5" fmla="*/ 647901 h 914032"/>
                <a:gd name="connsiteX6" fmla="*/ 863250 w 1511519"/>
                <a:gd name="connsiteY6" fmla="*/ 695668 h 914032"/>
                <a:gd name="connsiteX7" fmla="*/ 1177149 w 1511519"/>
                <a:gd name="connsiteY7" fmla="*/ 914032 h 914032"/>
                <a:gd name="connsiteX8" fmla="*/ 1511519 w 1511519"/>
                <a:gd name="connsiteY8" fmla="*/ 818498 h 914032"/>
                <a:gd name="connsiteX9" fmla="*/ 1177149 w 1511519"/>
                <a:gd name="connsiteY9" fmla="*/ 682020 h 914032"/>
                <a:gd name="connsiteX10" fmla="*/ 1238564 w 1511519"/>
                <a:gd name="connsiteY10" fmla="*/ 450008 h 914032"/>
                <a:gd name="connsiteX11" fmla="*/ 972433 w 1511519"/>
                <a:gd name="connsiteY11" fmla="*/ 340826 h 914032"/>
                <a:gd name="connsiteX12" fmla="*/ 897370 w 1511519"/>
                <a:gd name="connsiteY12" fmla="*/ 450008 h 914032"/>
                <a:gd name="connsiteX13" fmla="*/ 754068 w 1511519"/>
                <a:gd name="connsiteY13" fmla="*/ 388593 h 914032"/>
                <a:gd name="connsiteX14" fmla="*/ 788188 w 1511519"/>
                <a:gd name="connsiteY14" fmla="*/ 204349 h 914032"/>
                <a:gd name="connsiteX0" fmla="*/ 802902 w 1526233"/>
                <a:gd name="connsiteY0" fmla="*/ 204349 h 914032"/>
                <a:gd name="connsiteX1" fmla="*/ 198959 w 1526233"/>
                <a:gd name="connsiteY1" fmla="*/ 12686 h 914032"/>
                <a:gd name="connsiteX2" fmla="*/ 150063 w 1526233"/>
                <a:gd name="connsiteY2" fmla="*/ 306113 h 914032"/>
                <a:gd name="connsiteX3" fmla="*/ 14714 w 1526233"/>
                <a:gd name="connsiteY3" fmla="*/ 518188 h 914032"/>
                <a:gd name="connsiteX4" fmla="*/ 591361 w 1526233"/>
                <a:gd name="connsiteY4" fmla="*/ 757083 h 914032"/>
                <a:gd name="connsiteX5" fmla="*/ 700544 w 1526233"/>
                <a:gd name="connsiteY5" fmla="*/ 647901 h 914032"/>
                <a:gd name="connsiteX6" fmla="*/ 877964 w 1526233"/>
                <a:gd name="connsiteY6" fmla="*/ 695668 h 914032"/>
                <a:gd name="connsiteX7" fmla="*/ 1191863 w 1526233"/>
                <a:gd name="connsiteY7" fmla="*/ 914032 h 914032"/>
                <a:gd name="connsiteX8" fmla="*/ 1526233 w 1526233"/>
                <a:gd name="connsiteY8" fmla="*/ 818498 h 914032"/>
                <a:gd name="connsiteX9" fmla="*/ 1191863 w 1526233"/>
                <a:gd name="connsiteY9" fmla="*/ 682020 h 914032"/>
                <a:gd name="connsiteX10" fmla="*/ 1253278 w 1526233"/>
                <a:gd name="connsiteY10" fmla="*/ 450008 h 914032"/>
                <a:gd name="connsiteX11" fmla="*/ 987147 w 1526233"/>
                <a:gd name="connsiteY11" fmla="*/ 340826 h 914032"/>
                <a:gd name="connsiteX12" fmla="*/ 912084 w 1526233"/>
                <a:gd name="connsiteY12" fmla="*/ 450008 h 914032"/>
                <a:gd name="connsiteX13" fmla="*/ 768782 w 1526233"/>
                <a:gd name="connsiteY13" fmla="*/ 388593 h 914032"/>
                <a:gd name="connsiteX14" fmla="*/ 802902 w 1526233"/>
                <a:gd name="connsiteY14" fmla="*/ 204349 h 914032"/>
                <a:gd name="connsiteX0" fmla="*/ 802902 w 1526233"/>
                <a:gd name="connsiteY0" fmla="*/ 204349 h 914032"/>
                <a:gd name="connsiteX1" fmla="*/ 198959 w 1526233"/>
                <a:gd name="connsiteY1" fmla="*/ 12686 h 914032"/>
                <a:gd name="connsiteX2" fmla="*/ 150063 w 1526233"/>
                <a:gd name="connsiteY2" fmla="*/ 306113 h 914032"/>
                <a:gd name="connsiteX3" fmla="*/ 14714 w 1526233"/>
                <a:gd name="connsiteY3" fmla="*/ 518188 h 914032"/>
                <a:gd name="connsiteX4" fmla="*/ 591361 w 1526233"/>
                <a:gd name="connsiteY4" fmla="*/ 757083 h 914032"/>
                <a:gd name="connsiteX5" fmla="*/ 700544 w 1526233"/>
                <a:gd name="connsiteY5" fmla="*/ 647901 h 914032"/>
                <a:gd name="connsiteX6" fmla="*/ 877964 w 1526233"/>
                <a:gd name="connsiteY6" fmla="*/ 695668 h 914032"/>
                <a:gd name="connsiteX7" fmla="*/ 1191863 w 1526233"/>
                <a:gd name="connsiteY7" fmla="*/ 914032 h 914032"/>
                <a:gd name="connsiteX8" fmla="*/ 1526233 w 1526233"/>
                <a:gd name="connsiteY8" fmla="*/ 818498 h 914032"/>
                <a:gd name="connsiteX9" fmla="*/ 1191863 w 1526233"/>
                <a:gd name="connsiteY9" fmla="*/ 682020 h 914032"/>
                <a:gd name="connsiteX10" fmla="*/ 1253278 w 1526233"/>
                <a:gd name="connsiteY10" fmla="*/ 450008 h 914032"/>
                <a:gd name="connsiteX11" fmla="*/ 987147 w 1526233"/>
                <a:gd name="connsiteY11" fmla="*/ 340826 h 914032"/>
                <a:gd name="connsiteX12" fmla="*/ 912084 w 1526233"/>
                <a:gd name="connsiteY12" fmla="*/ 450008 h 914032"/>
                <a:gd name="connsiteX13" fmla="*/ 768782 w 1526233"/>
                <a:gd name="connsiteY13" fmla="*/ 388593 h 914032"/>
                <a:gd name="connsiteX14" fmla="*/ 802902 w 1526233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588668 w 1523540"/>
                <a:gd name="connsiteY4" fmla="*/ 757083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52279 w 1523540"/>
                <a:gd name="connsiteY4" fmla="*/ 757083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52279 w 1523540"/>
                <a:gd name="connsiteY4" fmla="*/ 757083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52279 w 1523540"/>
                <a:gd name="connsiteY4" fmla="*/ 757083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705803 w 1523540"/>
                <a:gd name="connsiteY5" fmla="*/ 624047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705803 w 1523540"/>
                <a:gd name="connsiteY5" fmla="*/ 624047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705803 w 1523540"/>
                <a:gd name="connsiteY5" fmla="*/ 624047 h 914032"/>
                <a:gd name="connsiteX6" fmla="*/ 859369 w 1523540"/>
                <a:gd name="connsiteY6" fmla="*/ 679765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705803 w 1523540"/>
                <a:gd name="connsiteY5" fmla="*/ 624047 h 914032"/>
                <a:gd name="connsiteX6" fmla="*/ 859369 w 1523540"/>
                <a:gd name="connsiteY6" fmla="*/ 679765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705803 w 1523540"/>
                <a:gd name="connsiteY5" fmla="*/ 624047 h 914032"/>
                <a:gd name="connsiteX6" fmla="*/ 859369 w 1523540"/>
                <a:gd name="connsiteY6" fmla="*/ 679765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82628"/>
                <a:gd name="connsiteX1" fmla="*/ 196266 w 1523540"/>
                <a:gd name="connsiteY1" fmla="*/ 12686 h 982628"/>
                <a:gd name="connsiteX2" fmla="*/ 147370 w 1523540"/>
                <a:gd name="connsiteY2" fmla="*/ 306113 h 982628"/>
                <a:gd name="connsiteX3" fmla="*/ 12021 w 1523540"/>
                <a:gd name="connsiteY3" fmla="*/ 518188 h 982628"/>
                <a:gd name="connsiteX4" fmla="*/ 636377 w 1523540"/>
                <a:gd name="connsiteY4" fmla="*/ 741181 h 982628"/>
                <a:gd name="connsiteX5" fmla="*/ 705803 w 1523540"/>
                <a:gd name="connsiteY5" fmla="*/ 624047 h 982628"/>
                <a:gd name="connsiteX6" fmla="*/ 859369 w 1523540"/>
                <a:gd name="connsiteY6" fmla="*/ 679765 h 982628"/>
                <a:gd name="connsiteX7" fmla="*/ 1189170 w 1523540"/>
                <a:gd name="connsiteY7" fmla="*/ 914032 h 982628"/>
                <a:gd name="connsiteX8" fmla="*/ 1523540 w 1523540"/>
                <a:gd name="connsiteY8" fmla="*/ 818498 h 982628"/>
                <a:gd name="connsiteX9" fmla="*/ 1189170 w 1523540"/>
                <a:gd name="connsiteY9" fmla="*/ 682020 h 982628"/>
                <a:gd name="connsiteX10" fmla="*/ 1250585 w 1523540"/>
                <a:gd name="connsiteY10" fmla="*/ 450008 h 982628"/>
                <a:gd name="connsiteX11" fmla="*/ 984454 w 1523540"/>
                <a:gd name="connsiteY11" fmla="*/ 340826 h 982628"/>
                <a:gd name="connsiteX12" fmla="*/ 909391 w 1523540"/>
                <a:gd name="connsiteY12" fmla="*/ 450008 h 982628"/>
                <a:gd name="connsiteX13" fmla="*/ 766089 w 1523540"/>
                <a:gd name="connsiteY13" fmla="*/ 388593 h 982628"/>
                <a:gd name="connsiteX14" fmla="*/ 800209 w 1523540"/>
                <a:gd name="connsiteY14" fmla="*/ 204349 h 982628"/>
                <a:gd name="connsiteX0" fmla="*/ 800209 w 1554538"/>
                <a:gd name="connsiteY0" fmla="*/ 204349 h 982009"/>
                <a:gd name="connsiteX1" fmla="*/ 196266 w 1554538"/>
                <a:gd name="connsiteY1" fmla="*/ 12686 h 982009"/>
                <a:gd name="connsiteX2" fmla="*/ 147370 w 1554538"/>
                <a:gd name="connsiteY2" fmla="*/ 306113 h 982009"/>
                <a:gd name="connsiteX3" fmla="*/ 12021 w 1554538"/>
                <a:gd name="connsiteY3" fmla="*/ 518188 h 982009"/>
                <a:gd name="connsiteX4" fmla="*/ 636377 w 1554538"/>
                <a:gd name="connsiteY4" fmla="*/ 741181 h 982009"/>
                <a:gd name="connsiteX5" fmla="*/ 705803 w 1554538"/>
                <a:gd name="connsiteY5" fmla="*/ 624047 h 982009"/>
                <a:gd name="connsiteX6" fmla="*/ 859369 w 1554538"/>
                <a:gd name="connsiteY6" fmla="*/ 679765 h 982009"/>
                <a:gd name="connsiteX7" fmla="*/ 1189170 w 1554538"/>
                <a:gd name="connsiteY7" fmla="*/ 914032 h 982009"/>
                <a:gd name="connsiteX8" fmla="*/ 1523540 w 1554538"/>
                <a:gd name="connsiteY8" fmla="*/ 818498 h 982009"/>
                <a:gd name="connsiteX9" fmla="*/ 1189170 w 1554538"/>
                <a:gd name="connsiteY9" fmla="*/ 682020 h 982009"/>
                <a:gd name="connsiteX10" fmla="*/ 1250585 w 1554538"/>
                <a:gd name="connsiteY10" fmla="*/ 450008 h 982009"/>
                <a:gd name="connsiteX11" fmla="*/ 984454 w 1554538"/>
                <a:gd name="connsiteY11" fmla="*/ 340826 h 982009"/>
                <a:gd name="connsiteX12" fmla="*/ 909391 w 1554538"/>
                <a:gd name="connsiteY12" fmla="*/ 450008 h 982009"/>
                <a:gd name="connsiteX13" fmla="*/ 766089 w 1554538"/>
                <a:gd name="connsiteY13" fmla="*/ 388593 h 982009"/>
                <a:gd name="connsiteX14" fmla="*/ 800209 w 1554538"/>
                <a:gd name="connsiteY14" fmla="*/ 204349 h 982009"/>
                <a:gd name="connsiteX0" fmla="*/ 800209 w 1554538"/>
                <a:gd name="connsiteY0" fmla="*/ 204349 h 982009"/>
                <a:gd name="connsiteX1" fmla="*/ 196266 w 1554538"/>
                <a:gd name="connsiteY1" fmla="*/ 12686 h 982009"/>
                <a:gd name="connsiteX2" fmla="*/ 147370 w 1554538"/>
                <a:gd name="connsiteY2" fmla="*/ 306113 h 982009"/>
                <a:gd name="connsiteX3" fmla="*/ 12021 w 1554538"/>
                <a:gd name="connsiteY3" fmla="*/ 518188 h 982009"/>
                <a:gd name="connsiteX4" fmla="*/ 636377 w 1554538"/>
                <a:gd name="connsiteY4" fmla="*/ 741181 h 982009"/>
                <a:gd name="connsiteX5" fmla="*/ 705803 w 1554538"/>
                <a:gd name="connsiteY5" fmla="*/ 624047 h 982009"/>
                <a:gd name="connsiteX6" fmla="*/ 859369 w 1554538"/>
                <a:gd name="connsiteY6" fmla="*/ 679765 h 982009"/>
                <a:gd name="connsiteX7" fmla="*/ 1189170 w 1554538"/>
                <a:gd name="connsiteY7" fmla="*/ 914032 h 982009"/>
                <a:gd name="connsiteX8" fmla="*/ 1523540 w 1554538"/>
                <a:gd name="connsiteY8" fmla="*/ 818498 h 982009"/>
                <a:gd name="connsiteX9" fmla="*/ 1189170 w 1554538"/>
                <a:gd name="connsiteY9" fmla="*/ 682020 h 982009"/>
                <a:gd name="connsiteX10" fmla="*/ 1250585 w 1554538"/>
                <a:gd name="connsiteY10" fmla="*/ 450008 h 982009"/>
                <a:gd name="connsiteX11" fmla="*/ 984454 w 1554538"/>
                <a:gd name="connsiteY11" fmla="*/ 340826 h 982009"/>
                <a:gd name="connsiteX12" fmla="*/ 909391 w 1554538"/>
                <a:gd name="connsiteY12" fmla="*/ 450008 h 982009"/>
                <a:gd name="connsiteX13" fmla="*/ 766089 w 1554538"/>
                <a:gd name="connsiteY13" fmla="*/ 388593 h 982009"/>
                <a:gd name="connsiteX14" fmla="*/ 800209 w 1554538"/>
                <a:gd name="connsiteY14" fmla="*/ 204349 h 982009"/>
                <a:gd name="connsiteX0" fmla="*/ 800209 w 1554538"/>
                <a:gd name="connsiteY0" fmla="*/ 204349 h 982009"/>
                <a:gd name="connsiteX1" fmla="*/ 196266 w 1554538"/>
                <a:gd name="connsiteY1" fmla="*/ 12686 h 982009"/>
                <a:gd name="connsiteX2" fmla="*/ 147370 w 1554538"/>
                <a:gd name="connsiteY2" fmla="*/ 306113 h 982009"/>
                <a:gd name="connsiteX3" fmla="*/ 12021 w 1554538"/>
                <a:gd name="connsiteY3" fmla="*/ 518188 h 982009"/>
                <a:gd name="connsiteX4" fmla="*/ 636377 w 1554538"/>
                <a:gd name="connsiteY4" fmla="*/ 741181 h 982009"/>
                <a:gd name="connsiteX5" fmla="*/ 705803 w 1554538"/>
                <a:gd name="connsiteY5" fmla="*/ 624047 h 982009"/>
                <a:gd name="connsiteX6" fmla="*/ 859369 w 1554538"/>
                <a:gd name="connsiteY6" fmla="*/ 679765 h 982009"/>
                <a:gd name="connsiteX7" fmla="*/ 1189170 w 1554538"/>
                <a:gd name="connsiteY7" fmla="*/ 914032 h 982009"/>
                <a:gd name="connsiteX8" fmla="*/ 1523540 w 1554538"/>
                <a:gd name="connsiteY8" fmla="*/ 818498 h 982009"/>
                <a:gd name="connsiteX9" fmla="*/ 1173267 w 1554538"/>
                <a:gd name="connsiteY9" fmla="*/ 634312 h 982009"/>
                <a:gd name="connsiteX10" fmla="*/ 1250585 w 1554538"/>
                <a:gd name="connsiteY10" fmla="*/ 450008 h 982009"/>
                <a:gd name="connsiteX11" fmla="*/ 984454 w 1554538"/>
                <a:gd name="connsiteY11" fmla="*/ 340826 h 982009"/>
                <a:gd name="connsiteX12" fmla="*/ 909391 w 1554538"/>
                <a:gd name="connsiteY12" fmla="*/ 450008 h 982009"/>
                <a:gd name="connsiteX13" fmla="*/ 766089 w 1554538"/>
                <a:gd name="connsiteY13" fmla="*/ 388593 h 982009"/>
                <a:gd name="connsiteX14" fmla="*/ 800209 w 1554538"/>
                <a:gd name="connsiteY14" fmla="*/ 204349 h 982009"/>
                <a:gd name="connsiteX0" fmla="*/ 800209 w 1554538"/>
                <a:gd name="connsiteY0" fmla="*/ 204349 h 982009"/>
                <a:gd name="connsiteX1" fmla="*/ 196266 w 1554538"/>
                <a:gd name="connsiteY1" fmla="*/ 12686 h 982009"/>
                <a:gd name="connsiteX2" fmla="*/ 147370 w 1554538"/>
                <a:gd name="connsiteY2" fmla="*/ 306113 h 982009"/>
                <a:gd name="connsiteX3" fmla="*/ 12021 w 1554538"/>
                <a:gd name="connsiteY3" fmla="*/ 518188 h 982009"/>
                <a:gd name="connsiteX4" fmla="*/ 636377 w 1554538"/>
                <a:gd name="connsiteY4" fmla="*/ 741181 h 982009"/>
                <a:gd name="connsiteX5" fmla="*/ 705803 w 1554538"/>
                <a:gd name="connsiteY5" fmla="*/ 624047 h 982009"/>
                <a:gd name="connsiteX6" fmla="*/ 859369 w 1554538"/>
                <a:gd name="connsiteY6" fmla="*/ 679765 h 982009"/>
                <a:gd name="connsiteX7" fmla="*/ 1189170 w 1554538"/>
                <a:gd name="connsiteY7" fmla="*/ 914032 h 982009"/>
                <a:gd name="connsiteX8" fmla="*/ 1523540 w 1554538"/>
                <a:gd name="connsiteY8" fmla="*/ 818498 h 982009"/>
                <a:gd name="connsiteX9" fmla="*/ 1173267 w 1554538"/>
                <a:gd name="connsiteY9" fmla="*/ 634312 h 982009"/>
                <a:gd name="connsiteX10" fmla="*/ 1250585 w 1554538"/>
                <a:gd name="connsiteY10" fmla="*/ 450008 h 982009"/>
                <a:gd name="connsiteX11" fmla="*/ 984454 w 1554538"/>
                <a:gd name="connsiteY11" fmla="*/ 340826 h 982009"/>
                <a:gd name="connsiteX12" fmla="*/ 909391 w 1554538"/>
                <a:gd name="connsiteY12" fmla="*/ 450008 h 982009"/>
                <a:gd name="connsiteX13" fmla="*/ 766089 w 1554538"/>
                <a:gd name="connsiteY13" fmla="*/ 388593 h 982009"/>
                <a:gd name="connsiteX14" fmla="*/ 800209 w 1554538"/>
                <a:gd name="connsiteY14" fmla="*/ 204349 h 982009"/>
                <a:gd name="connsiteX0" fmla="*/ 800209 w 1542543"/>
                <a:gd name="connsiteY0" fmla="*/ 204349 h 976908"/>
                <a:gd name="connsiteX1" fmla="*/ 196266 w 1542543"/>
                <a:gd name="connsiteY1" fmla="*/ 12686 h 976908"/>
                <a:gd name="connsiteX2" fmla="*/ 147370 w 1542543"/>
                <a:gd name="connsiteY2" fmla="*/ 306113 h 976908"/>
                <a:gd name="connsiteX3" fmla="*/ 12021 w 1542543"/>
                <a:gd name="connsiteY3" fmla="*/ 518188 h 976908"/>
                <a:gd name="connsiteX4" fmla="*/ 636377 w 1542543"/>
                <a:gd name="connsiteY4" fmla="*/ 741181 h 976908"/>
                <a:gd name="connsiteX5" fmla="*/ 705803 w 1542543"/>
                <a:gd name="connsiteY5" fmla="*/ 624047 h 976908"/>
                <a:gd name="connsiteX6" fmla="*/ 859369 w 1542543"/>
                <a:gd name="connsiteY6" fmla="*/ 679765 h 976908"/>
                <a:gd name="connsiteX7" fmla="*/ 1189170 w 1542543"/>
                <a:gd name="connsiteY7" fmla="*/ 914032 h 976908"/>
                <a:gd name="connsiteX8" fmla="*/ 1507637 w 1542543"/>
                <a:gd name="connsiteY8" fmla="*/ 786693 h 976908"/>
                <a:gd name="connsiteX9" fmla="*/ 1173267 w 1542543"/>
                <a:gd name="connsiteY9" fmla="*/ 634312 h 976908"/>
                <a:gd name="connsiteX10" fmla="*/ 1250585 w 1542543"/>
                <a:gd name="connsiteY10" fmla="*/ 450008 h 976908"/>
                <a:gd name="connsiteX11" fmla="*/ 984454 w 1542543"/>
                <a:gd name="connsiteY11" fmla="*/ 340826 h 976908"/>
                <a:gd name="connsiteX12" fmla="*/ 909391 w 1542543"/>
                <a:gd name="connsiteY12" fmla="*/ 450008 h 976908"/>
                <a:gd name="connsiteX13" fmla="*/ 766089 w 1542543"/>
                <a:gd name="connsiteY13" fmla="*/ 388593 h 976908"/>
                <a:gd name="connsiteX14" fmla="*/ 800209 w 1542543"/>
                <a:gd name="connsiteY14" fmla="*/ 204349 h 976908"/>
                <a:gd name="connsiteX0" fmla="*/ 800209 w 1542543"/>
                <a:gd name="connsiteY0" fmla="*/ 204349 h 976908"/>
                <a:gd name="connsiteX1" fmla="*/ 196266 w 1542543"/>
                <a:gd name="connsiteY1" fmla="*/ 12686 h 976908"/>
                <a:gd name="connsiteX2" fmla="*/ 147370 w 1542543"/>
                <a:gd name="connsiteY2" fmla="*/ 306113 h 976908"/>
                <a:gd name="connsiteX3" fmla="*/ 12021 w 1542543"/>
                <a:gd name="connsiteY3" fmla="*/ 518188 h 976908"/>
                <a:gd name="connsiteX4" fmla="*/ 636377 w 1542543"/>
                <a:gd name="connsiteY4" fmla="*/ 741181 h 976908"/>
                <a:gd name="connsiteX5" fmla="*/ 705803 w 1542543"/>
                <a:gd name="connsiteY5" fmla="*/ 624047 h 976908"/>
                <a:gd name="connsiteX6" fmla="*/ 859369 w 1542543"/>
                <a:gd name="connsiteY6" fmla="*/ 679765 h 976908"/>
                <a:gd name="connsiteX7" fmla="*/ 1189170 w 1542543"/>
                <a:gd name="connsiteY7" fmla="*/ 914032 h 976908"/>
                <a:gd name="connsiteX8" fmla="*/ 1507637 w 1542543"/>
                <a:gd name="connsiteY8" fmla="*/ 786693 h 976908"/>
                <a:gd name="connsiteX9" fmla="*/ 1173267 w 1542543"/>
                <a:gd name="connsiteY9" fmla="*/ 634312 h 976908"/>
                <a:gd name="connsiteX10" fmla="*/ 1250585 w 1542543"/>
                <a:gd name="connsiteY10" fmla="*/ 450008 h 976908"/>
                <a:gd name="connsiteX11" fmla="*/ 984454 w 1542543"/>
                <a:gd name="connsiteY11" fmla="*/ 340826 h 976908"/>
                <a:gd name="connsiteX12" fmla="*/ 909391 w 1542543"/>
                <a:gd name="connsiteY12" fmla="*/ 450008 h 976908"/>
                <a:gd name="connsiteX13" fmla="*/ 766089 w 1542543"/>
                <a:gd name="connsiteY13" fmla="*/ 388593 h 976908"/>
                <a:gd name="connsiteX14" fmla="*/ 800209 w 1542543"/>
                <a:gd name="connsiteY14" fmla="*/ 204349 h 976908"/>
                <a:gd name="connsiteX0" fmla="*/ 800209 w 1522966"/>
                <a:gd name="connsiteY0" fmla="*/ 204349 h 975249"/>
                <a:gd name="connsiteX1" fmla="*/ 196266 w 1522966"/>
                <a:gd name="connsiteY1" fmla="*/ 12686 h 975249"/>
                <a:gd name="connsiteX2" fmla="*/ 147370 w 1522966"/>
                <a:gd name="connsiteY2" fmla="*/ 306113 h 975249"/>
                <a:gd name="connsiteX3" fmla="*/ 12021 w 1522966"/>
                <a:gd name="connsiteY3" fmla="*/ 518188 h 975249"/>
                <a:gd name="connsiteX4" fmla="*/ 636377 w 1522966"/>
                <a:gd name="connsiteY4" fmla="*/ 741181 h 975249"/>
                <a:gd name="connsiteX5" fmla="*/ 705803 w 1522966"/>
                <a:gd name="connsiteY5" fmla="*/ 624047 h 975249"/>
                <a:gd name="connsiteX6" fmla="*/ 859369 w 1522966"/>
                <a:gd name="connsiteY6" fmla="*/ 679765 h 975249"/>
                <a:gd name="connsiteX7" fmla="*/ 1189170 w 1522966"/>
                <a:gd name="connsiteY7" fmla="*/ 914032 h 975249"/>
                <a:gd name="connsiteX8" fmla="*/ 1507637 w 1522966"/>
                <a:gd name="connsiteY8" fmla="*/ 786693 h 975249"/>
                <a:gd name="connsiteX9" fmla="*/ 1173267 w 1522966"/>
                <a:gd name="connsiteY9" fmla="*/ 634312 h 975249"/>
                <a:gd name="connsiteX10" fmla="*/ 1250585 w 1522966"/>
                <a:gd name="connsiteY10" fmla="*/ 450008 h 975249"/>
                <a:gd name="connsiteX11" fmla="*/ 984454 w 1522966"/>
                <a:gd name="connsiteY11" fmla="*/ 340826 h 975249"/>
                <a:gd name="connsiteX12" fmla="*/ 909391 w 1522966"/>
                <a:gd name="connsiteY12" fmla="*/ 450008 h 975249"/>
                <a:gd name="connsiteX13" fmla="*/ 766089 w 1522966"/>
                <a:gd name="connsiteY13" fmla="*/ 388593 h 975249"/>
                <a:gd name="connsiteX14" fmla="*/ 800209 w 1522966"/>
                <a:gd name="connsiteY14" fmla="*/ 204349 h 975249"/>
                <a:gd name="connsiteX0" fmla="*/ 800209 w 1538655"/>
                <a:gd name="connsiteY0" fmla="*/ 204349 h 976321"/>
                <a:gd name="connsiteX1" fmla="*/ 196266 w 1538655"/>
                <a:gd name="connsiteY1" fmla="*/ 12686 h 976321"/>
                <a:gd name="connsiteX2" fmla="*/ 147370 w 1538655"/>
                <a:gd name="connsiteY2" fmla="*/ 306113 h 976321"/>
                <a:gd name="connsiteX3" fmla="*/ 12021 w 1538655"/>
                <a:gd name="connsiteY3" fmla="*/ 518188 h 976321"/>
                <a:gd name="connsiteX4" fmla="*/ 636377 w 1538655"/>
                <a:gd name="connsiteY4" fmla="*/ 741181 h 976321"/>
                <a:gd name="connsiteX5" fmla="*/ 705803 w 1538655"/>
                <a:gd name="connsiteY5" fmla="*/ 624047 h 976321"/>
                <a:gd name="connsiteX6" fmla="*/ 859369 w 1538655"/>
                <a:gd name="connsiteY6" fmla="*/ 679765 h 976321"/>
                <a:gd name="connsiteX7" fmla="*/ 1189170 w 1538655"/>
                <a:gd name="connsiteY7" fmla="*/ 914032 h 976321"/>
                <a:gd name="connsiteX8" fmla="*/ 1507637 w 1538655"/>
                <a:gd name="connsiteY8" fmla="*/ 786693 h 976321"/>
                <a:gd name="connsiteX9" fmla="*/ 1173267 w 1538655"/>
                <a:gd name="connsiteY9" fmla="*/ 634312 h 976321"/>
                <a:gd name="connsiteX10" fmla="*/ 1250585 w 1538655"/>
                <a:gd name="connsiteY10" fmla="*/ 450008 h 976321"/>
                <a:gd name="connsiteX11" fmla="*/ 984454 w 1538655"/>
                <a:gd name="connsiteY11" fmla="*/ 340826 h 976321"/>
                <a:gd name="connsiteX12" fmla="*/ 909391 w 1538655"/>
                <a:gd name="connsiteY12" fmla="*/ 450008 h 976321"/>
                <a:gd name="connsiteX13" fmla="*/ 766089 w 1538655"/>
                <a:gd name="connsiteY13" fmla="*/ 388593 h 976321"/>
                <a:gd name="connsiteX14" fmla="*/ 800209 w 1538655"/>
                <a:gd name="connsiteY14" fmla="*/ 204349 h 976321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50008 h 981339"/>
                <a:gd name="connsiteX11" fmla="*/ 984454 w 1556774"/>
                <a:gd name="connsiteY11" fmla="*/ 340826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50008 h 981339"/>
                <a:gd name="connsiteX11" fmla="*/ 984454 w 1556774"/>
                <a:gd name="connsiteY11" fmla="*/ 340826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50008 h 981339"/>
                <a:gd name="connsiteX11" fmla="*/ 984454 w 1556774"/>
                <a:gd name="connsiteY11" fmla="*/ 340826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50008 h 981339"/>
                <a:gd name="connsiteX11" fmla="*/ 984454 w 1556774"/>
                <a:gd name="connsiteY11" fmla="*/ 340826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50008 h 981339"/>
                <a:gd name="connsiteX11" fmla="*/ 964576 w 1556774"/>
                <a:gd name="connsiteY11" fmla="*/ 344802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50008 h 981339"/>
                <a:gd name="connsiteX11" fmla="*/ 964576 w 1556774"/>
                <a:gd name="connsiteY11" fmla="*/ 344802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50008 h 981339"/>
                <a:gd name="connsiteX11" fmla="*/ 964576 w 1556774"/>
                <a:gd name="connsiteY11" fmla="*/ 344802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50008 h 981339"/>
                <a:gd name="connsiteX11" fmla="*/ 964576 w 1556774"/>
                <a:gd name="connsiteY11" fmla="*/ 344802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38081 h 981339"/>
                <a:gd name="connsiteX11" fmla="*/ 964576 w 1556774"/>
                <a:gd name="connsiteY11" fmla="*/ 344802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38081 h 981339"/>
                <a:gd name="connsiteX11" fmla="*/ 964576 w 1556774"/>
                <a:gd name="connsiteY11" fmla="*/ 344802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38081 h 981339"/>
                <a:gd name="connsiteX11" fmla="*/ 964576 w 1556774"/>
                <a:gd name="connsiteY11" fmla="*/ 344802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27868"/>
                <a:gd name="connsiteY0" fmla="*/ 204349 h 975126"/>
                <a:gd name="connsiteX1" fmla="*/ 196266 w 1527868"/>
                <a:gd name="connsiteY1" fmla="*/ 12686 h 975126"/>
                <a:gd name="connsiteX2" fmla="*/ 147370 w 1527868"/>
                <a:gd name="connsiteY2" fmla="*/ 306113 h 975126"/>
                <a:gd name="connsiteX3" fmla="*/ 12021 w 1527868"/>
                <a:gd name="connsiteY3" fmla="*/ 518188 h 975126"/>
                <a:gd name="connsiteX4" fmla="*/ 636377 w 1527868"/>
                <a:gd name="connsiteY4" fmla="*/ 741181 h 975126"/>
                <a:gd name="connsiteX5" fmla="*/ 705803 w 1527868"/>
                <a:gd name="connsiteY5" fmla="*/ 624047 h 975126"/>
                <a:gd name="connsiteX6" fmla="*/ 859369 w 1527868"/>
                <a:gd name="connsiteY6" fmla="*/ 679765 h 975126"/>
                <a:gd name="connsiteX7" fmla="*/ 1189170 w 1527868"/>
                <a:gd name="connsiteY7" fmla="*/ 914032 h 975126"/>
                <a:gd name="connsiteX8" fmla="*/ 1467881 w 1527868"/>
                <a:gd name="connsiteY8" fmla="*/ 742961 h 975126"/>
                <a:gd name="connsiteX9" fmla="*/ 1173267 w 1527868"/>
                <a:gd name="connsiteY9" fmla="*/ 634312 h 975126"/>
                <a:gd name="connsiteX10" fmla="*/ 1250585 w 1527868"/>
                <a:gd name="connsiteY10" fmla="*/ 438081 h 975126"/>
                <a:gd name="connsiteX11" fmla="*/ 964576 w 1527868"/>
                <a:gd name="connsiteY11" fmla="*/ 344802 h 975126"/>
                <a:gd name="connsiteX12" fmla="*/ 909391 w 1527868"/>
                <a:gd name="connsiteY12" fmla="*/ 450008 h 975126"/>
                <a:gd name="connsiteX13" fmla="*/ 766089 w 1527868"/>
                <a:gd name="connsiteY13" fmla="*/ 388593 h 975126"/>
                <a:gd name="connsiteX14" fmla="*/ 800209 w 1527868"/>
                <a:gd name="connsiteY14" fmla="*/ 204349 h 975126"/>
                <a:gd name="connsiteX0" fmla="*/ 800209 w 1527868"/>
                <a:gd name="connsiteY0" fmla="*/ 204349 h 975126"/>
                <a:gd name="connsiteX1" fmla="*/ 196266 w 1527868"/>
                <a:gd name="connsiteY1" fmla="*/ 12686 h 975126"/>
                <a:gd name="connsiteX2" fmla="*/ 147370 w 1527868"/>
                <a:gd name="connsiteY2" fmla="*/ 306113 h 975126"/>
                <a:gd name="connsiteX3" fmla="*/ 12021 w 1527868"/>
                <a:gd name="connsiteY3" fmla="*/ 518188 h 975126"/>
                <a:gd name="connsiteX4" fmla="*/ 636377 w 1527868"/>
                <a:gd name="connsiteY4" fmla="*/ 741181 h 975126"/>
                <a:gd name="connsiteX5" fmla="*/ 705803 w 1527868"/>
                <a:gd name="connsiteY5" fmla="*/ 624047 h 975126"/>
                <a:gd name="connsiteX6" fmla="*/ 859369 w 1527868"/>
                <a:gd name="connsiteY6" fmla="*/ 679765 h 975126"/>
                <a:gd name="connsiteX7" fmla="*/ 1189170 w 1527868"/>
                <a:gd name="connsiteY7" fmla="*/ 914032 h 975126"/>
                <a:gd name="connsiteX8" fmla="*/ 1467881 w 1527868"/>
                <a:gd name="connsiteY8" fmla="*/ 742961 h 975126"/>
                <a:gd name="connsiteX9" fmla="*/ 1173267 w 1527868"/>
                <a:gd name="connsiteY9" fmla="*/ 634312 h 975126"/>
                <a:gd name="connsiteX10" fmla="*/ 1250585 w 1527868"/>
                <a:gd name="connsiteY10" fmla="*/ 438081 h 975126"/>
                <a:gd name="connsiteX11" fmla="*/ 964576 w 1527868"/>
                <a:gd name="connsiteY11" fmla="*/ 344802 h 975126"/>
                <a:gd name="connsiteX12" fmla="*/ 909391 w 1527868"/>
                <a:gd name="connsiteY12" fmla="*/ 450008 h 975126"/>
                <a:gd name="connsiteX13" fmla="*/ 766089 w 1527868"/>
                <a:gd name="connsiteY13" fmla="*/ 388593 h 975126"/>
                <a:gd name="connsiteX14" fmla="*/ 800209 w 1527868"/>
                <a:gd name="connsiteY14" fmla="*/ 204349 h 975126"/>
                <a:gd name="connsiteX0" fmla="*/ 800209 w 1499884"/>
                <a:gd name="connsiteY0" fmla="*/ 204349 h 986483"/>
                <a:gd name="connsiteX1" fmla="*/ 196266 w 1499884"/>
                <a:gd name="connsiteY1" fmla="*/ 12686 h 986483"/>
                <a:gd name="connsiteX2" fmla="*/ 147370 w 1499884"/>
                <a:gd name="connsiteY2" fmla="*/ 306113 h 986483"/>
                <a:gd name="connsiteX3" fmla="*/ 12021 w 1499884"/>
                <a:gd name="connsiteY3" fmla="*/ 518188 h 986483"/>
                <a:gd name="connsiteX4" fmla="*/ 636377 w 1499884"/>
                <a:gd name="connsiteY4" fmla="*/ 741181 h 986483"/>
                <a:gd name="connsiteX5" fmla="*/ 705803 w 1499884"/>
                <a:gd name="connsiteY5" fmla="*/ 624047 h 986483"/>
                <a:gd name="connsiteX6" fmla="*/ 859369 w 1499884"/>
                <a:gd name="connsiteY6" fmla="*/ 679765 h 986483"/>
                <a:gd name="connsiteX7" fmla="*/ 1189170 w 1499884"/>
                <a:gd name="connsiteY7" fmla="*/ 914032 h 986483"/>
                <a:gd name="connsiteX8" fmla="*/ 1467881 w 1499884"/>
                <a:gd name="connsiteY8" fmla="*/ 742961 h 986483"/>
                <a:gd name="connsiteX9" fmla="*/ 1173267 w 1499884"/>
                <a:gd name="connsiteY9" fmla="*/ 634312 h 986483"/>
                <a:gd name="connsiteX10" fmla="*/ 1250585 w 1499884"/>
                <a:gd name="connsiteY10" fmla="*/ 438081 h 986483"/>
                <a:gd name="connsiteX11" fmla="*/ 964576 w 1499884"/>
                <a:gd name="connsiteY11" fmla="*/ 344802 h 986483"/>
                <a:gd name="connsiteX12" fmla="*/ 909391 w 1499884"/>
                <a:gd name="connsiteY12" fmla="*/ 450008 h 986483"/>
                <a:gd name="connsiteX13" fmla="*/ 766089 w 1499884"/>
                <a:gd name="connsiteY13" fmla="*/ 388593 h 986483"/>
                <a:gd name="connsiteX14" fmla="*/ 800209 w 1499884"/>
                <a:gd name="connsiteY14" fmla="*/ 204349 h 986483"/>
                <a:gd name="connsiteX0" fmla="*/ 800209 w 1505435"/>
                <a:gd name="connsiteY0" fmla="*/ 204349 h 1015754"/>
                <a:gd name="connsiteX1" fmla="*/ 196266 w 1505435"/>
                <a:gd name="connsiteY1" fmla="*/ 12686 h 1015754"/>
                <a:gd name="connsiteX2" fmla="*/ 147370 w 1505435"/>
                <a:gd name="connsiteY2" fmla="*/ 306113 h 1015754"/>
                <a:gd name="connsiteX3" fmla="*/ 12021 w 1505435"/>
                <a:gd name="connsiteY3" fmla="*/ 518188 h 1015754"/>
                <a:gd name="connsiteX4" fmla="*/ 636377 w 1505435"/>
                <a:gd name="connsiteY4" fmla="*/ 741181 h 1015754"/>
                <a:gd name="connsiteX5" fmla="*/ 705803 w 1505435"/>
                <a:gd name="connsiteY5" fmla="*/ 624047 h 1015754"/>
                <a:gd name="connsiteX6" fmla="*/ 859369 w 1505435"/>
                <a:gd name="connsiteY6" fmla="*/ 679765 h 1015754"/>
                <a:gd name="connsiteX7" fmla="*/ 1189170 w 1505435"/>
                <a:gd name="connsiteY7" fmla="*/ 914032 h 1015754"/>
                <a:gd name="connsiteX8" fmla="*/ 1467881 w 1505435"/>
                <a:gd name="connsiteY8" fmla="*/ 742961 h 1015754"/>
                <a:gd name="connsiteX9" fmla="*/ 1173267 w 1505435"/>
                <a:gd name="connsiteY9" fmla="*/ 634312 h 1015754"/>
                <a:gd name="connsiteX10" fmla="*/ 1250585 w 1505435"/>
                <a:gd name="connsiteY10" fmla="*/ 438081 h 1015754"/>
                <a:gd name="connsiteX11" fmla="*/ 964576 w 1505435"/>
                <a:gd name="connsiteY11" fmla="*/ 344802 h 1015754"/>
                <a:gd name="connsiteX12" fmla="*/ 909391 w 1505435"/>
                <a:gd name="connsiteY12" fmla="*/ 450008 h 1015754"/>
                <a:gd name="connsiteX13" fmla="*/ 766089 w 1505435"/>
                <a:gd name="connsiteY13" fmla="*/ 388593 h 1015754"/>
                <a:gd name="connsiteX14" fmla="*/ 800209 w 1505435"/>
                <a:gd name="connsiteY14" fmla="*/ 204349 h 10157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505435" h="1015754">
                  <a:moveTo>
                    <a:pt x="800209" y="204349"/>
                  </a:moveTo>
                  <a:cubicBezTo>
                    <a:pt x="598895" y="140461"/>
                    <a:pt x="302164" y="-50647"/>
                    <a:pt x="196266" y="12686"/>
                  </a:cubicBezTo>
                  <a:cubicBezTo>
                    <a:pt x="103106" y="72064"/>
                    <a:pt x="168969" y="214930"/>
                    <a:pt x="147370" y="306113"/>
                  </a:cubicBezTo>
                  <a:cubicBezTo>
                    <a:pt x="102254" y="376805"/>
                    <a:pt x="-42253" y="455447"/>
                    <a:pt x="12021" y="518188"/>
                  </a:cubicBezTo>
                  <a:cubicBezTo>
                    <a:pt x="164480" y="669383"/>
                    <a:pt x="559454" y="713233"/>
                    <a:pt x="636377" y="741181"/>
                  </a:cubicBezTo>
                  <a:cubicBezTo>
                    <a:pt x="696624" y="733941"/>
                    <a:pt x="677361" y="671042"/>
                    <a:pt x="705803" y="624047"/>
                  </a:cubicBezTo>
                  <a:lnTo>
                    <a:pt x="859369" y="679765"/>
                  </a:lnTo>
                  <a:cubicBezTo>
                    <a:pt x="850034" y="889051"/>
                    <a:pt x="1063333" y="847870"/>
                    <a:pt x="1189170" y="914032"/>
                  </a:cubicBezTo>
                  <a:cubicBezTo>
                    <a:pt x="1618678" y="1176386"/>
                    <a:pt x="1495571" y="862271"/>
                    <a:pt x="1467881" y="742961"/>
                  </a:cubicBezTo>
                  <a:cubicBezTo>
                    <a:pt x="1356424" y="685542"/>
                    <a:pt x="1304603" y="671853"/>
                    <a:pt x="1173267" y="634312"/>
                  </a:cubicBezTo>
                  <a:cubicBezTo>
                    <a:pt x="1199040" y="568902"/>
                    <a:pt x="1292398" y="479637"/>
                    <a:pt x="1250585" y="438081"/>
                  </a:cubicBezTo>
                  <a:cubicBezTo>
                    <a:pt x="1165850" y="405662"/>
                    <a:pt x="1045335" y="381196"/>
                    <a:pt x="964576" y="344802"/>
                  </a:cubicBezTo>
                  <a:cubicBezTo>
                    <a:pt x="930279" y="379871"/>
                    <a:pt x="927786" y="414939"/>
                    <a:pt x="909391" y="450008"/>
                  </a:cubicBezTo>
                  <a:lnTo>
                    <a:pt x="766089" y="388593"/>
                  </a:lnTo>
                  <a:lnTo>
                    <a:pt x="800209" y="204349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/>
            </a:p>
          </p:txBody>
        </p:sp>
        <p:sp>
          <p:nvSpPr>
            <p:cNvPr id="68" name="Freeform 106">
              <a:extLst>
                <a:ext uri="{FF2B5EF4-FFF2-40B4-BE49-F238E27FC236}">
                  <a16:creationId xmlns:a16="http://schemas.microsoft.com/office/drawing/2014/main" id="{7ABD01DA-F7D7-478D-A532-2A1B78A013CF}"/>
                </a:ext>
              </a:extLst>
            </p:cNvPr>
            <p:cNvSpPr/>
            <p:nvPr/>
          </p:nvSpPr>
          <p:spPr>
            <a:xfrm rot="19632933">
              <a:off x="2257651" y="4182238"/>
              <a:ext cx="1505435" cy="1015754"/>
            </a:xfrm>
            <a:custGeom>
              <a:avLst/>
              <a:gdLst>
                <a:gd name="connsiteX0" fmla="*/ 812042 w 1535373"/>
                <a:gd name="connsiteY0" fmla="*/ 211541 h 921224"/>
                <a:gd name="connsiteX1" fmla="*/ 184245 w 1535373"/>
                <a:gd name="connsiteY1" fmla="*/ 0 h 921224"/>
                <a:gd name="connsiteX2" fmla="*/ 143301 w 1535373"/>
                <a:gd name="connsiteY2" fmla="*/ 293427 h 921224"/>
                <a:gd name="connsiteX3" fmla="*/ 0 w 1535373"/>
                <a:gd name="connsiteY3" fmla="*/ 477672 h 921224"/>
                <a:gd name="connsiteX4" fmla="*/ 600501 w 1535373"/>
                <a:gd name="connsiteY4" fmla="*/ 764275 h 921224"/>
                <a:gd name="connsiteX5" fmla="*/ 709684 w 1535373"/>
                <a:gd name="connsiteY5" fmla="*/ 655093 h 921224"/>
                <a:gd name="connsiteX6" fmla="*/ 887104 w 1535373"/>
                <a:gd name="connsiteY6" fmla="*/ 702860 h 921224"/>
                <a:gd name="connsiteX7" fmla="*/ 1201003 w 1535373"/>
                <a:gd name="connsiteY7" fmla="*/ 921224 h 921224"/>
                <a:gd name="connsiteX8" fmla="*/ 1535373 w 1535373"/>
                <a:gd name="connsiteY8" fmla="*/ 825690 h 921224"/>
                <a:gd name="connsiteX9" fmla="*/ 1201003 w 1535373"/>
                <a:gd name="connsiteY9" fmla="*/ 689212 h 921224"/>
                <a:gd name="connsiteX10" fmla="*/ 1262418 w 1535373"/>
                <a:gd name="connsiteY10" fmla="*/ 457200 h 921224"/>
                <a:gd name="connsiteX11" fmla="*/ 996287 w 1535373"/>
                <a:gd name="connsiteY11" fmla="*/ 348018 h 921224"/>
                <a:gd name="connsiteX12" fmla="*/ 921224 w 1535373"/>
                <a:gd name="connsiteY12" fmla="*/ 457200 h 921224"/>
                <a:gd name="connsiteX13" fmla="*/ 777922 w 1535373"/>
                <a:gd name="connsiteY13" fmla="*/ 395785 h 921224"/>
                <a:gd name="connsiteX14" fmla="*/ 812042 w 1535373"/>
                <a:gd name="connsiteY14" fmla="*/ 211541 h 921224"/>
                <a:gd name="connsiteX0" fmla="*/ 812042 w 1535373"/>
                <a:gd name="connsiteY0" fmla="*/ 191663 h 901346"/>
                <a:gd name="connsiteX1" fmla="*/ 208099 w 1535373"/>
                <a:gd name="connsiteY1" fmla="*/ 0 h 901346"/>
                <a:gd name="connsiteX2" fmla="*/ 143301 w 1535373"/>
                <a:gd name="connsiteY2" fmla="*/ 273549 h 901346"/>
                <a:gd name="connsiteX3" fmla="*/ 0 w 1535373"/>
                <a:gd name="connsiteY3" fmla="*/ 457794 h 901346"/>
                <a:gd name="connsiteX4" fmla="*/ 600501 w 1535373"/>
                <a:gd name="connsiteY4" fmla="*/ 744397 h 901346"/>
                <a:gd name="connsiteX5" fmla="*/ 709684 w 1535373"/>
                <a:gd name="connsiteY5" fmla="*/ 635215 h 901346"/>
                <a:gd name="connsiteX6" fmla="*/ 887104 w 1535373"/>
                <a:gd name="connsiteY6" fmla="*/ 682982 h 901346"/>
                <a:gd name="connsiteX7" fmla="*/ 1201003 w 1535373"/>
                <a:gd name="connsiteY7" fmla="*/ 901346 h 901346"/>
                <a:gd name="connsiteX8" fmla="*/ 1535373 w 1535373"/>
                <a:gd name="connsiteY8" fmla="*/ 805812 h 901346"/>
                <a:gd name="connsiteX9" fmla="*/ 1201003 w 1535373"/>
                <a:gd name="connsiteY9" fmla="*/ 669334 h 901346"/>
                <a:gd name="connsiteX10" fmla="*/ 1262418 w 1535373"/>
                <a:gd name="connsiteY10" fmla="*/ 437322 h 901346"/>
                <a:gd name="connsiteX11" fmla="*/ 996287 w 1535373"/>
                <a:gd name="connsiteY11" fmla="*/ 328140 h 901346"/>
                <a:gd name="connsiteX12" fmla="*/ 921224 w 1535373"/>
                <a:gd name="connsiteY12" fmla="*/ 437322 h 901346"/>
                <a:gd name="connsiteX13" fmla="*/ 777922 w 1535373"/>
                <a:gd name="connsiteY13" fmla="*/ 375907 h 901346"/>
                <a:gd name="connsiteX14" fmla="*/ 812042 w 1535373"/>
                <a:gd name="connsiteY14" fmla="*/ 191663 h 901346"/>
                <a:gd name="connsiteX0" fmla="*/ 812042 w 1535373"/>
                <a:gd name="connsiteY0" fmla="*/ 204349 h 914032"/>
                <a:gd name="connsiteX1" fmla="*/ 208099 w 1535373"/>
                <a:gd name="connsiteY1" fmla="*/ 12686 h 914032"/>
                <a:gd name="connsiteX2" fmla="*/ 143301 w 1535373"/>
                <a:gd name="connsiteY2" fmla="*/ 286235 h 914032"/>
                <a:gd name="connsiteX3" fmla="*/ 0 w 1535373"/>
                <a:gd name="connsiteY3" fmla="*/ 470480 h 914032"/>
                <a:gd name="connsiteX4" fmla="*/ 600501 w 1535373"/>
                <a:gd name="connsiteY4" fmla="*/ 757083 h 914032"/>
                <a:gd name="connsiteX5" fmla="*/ 709684 w 1535373"/>
                <a:gd name="connsiteY5" fmla="*/ 647901 h 914032"/>
                <a:gd name="connsiteX6" fmla="*/ 887104 w 1535373"/>
                <a:gd name="connsiteY6" fmla="*/ 695668 h 914032"/>
                <a:gd name="connsiteX7" fmla="*/ 1201003 w 1535373"/>
                <a:gd name="connsiteY7" fmla="*/ 914032 h 914032"/>
                <a:gd name="connsiteX8" fmla="*/ 1535373 w 1535373"/>
                <a:gd name="connsiteY8" fmla="*/ 818498 h 914032"/>
                <a:gd name="connsiteX9" fmla="*/ 1201003 w 1535373"/>
                <a:gd name="connsiteY9" fmla="*/ 682020 h 914032"/>
                <a:gd name="connsiteX10" fmla="*/ 1262418 w 1535373"/>
                <a:gd name="connsiteY10" fmla="*/ 450008 h 914032"/>
                <a:gd name="connsiteX11" fmla="*/ 996287 w 1535373"/>
                <a:gd name="connsiteY11" fmla="*/ 340826 h 914032"/>
                <a:gd name="connsiteX12" fmla="*/ 921224 w 1535373"/>
                <a:gd name="connsiteY12" fmla="*/ 450008 h 914032"/>
                <a:gd name="connsiteX13" fmla="*/ 777922 w 1535373"/>
                <a:gd name="connsiteY13" fmla="*/ 388593 h 914032"/>
                <a:gd name="connsiteX14" fmla="*/ 812042 w 1535373"/>
                <a:gd name="connsiteY14" fmla="*/ 204349 h 914032"/>
                <a:gd name="connsiteX0" fmla="*/ 812042 w 1535373"/>
                <a:gd name="connsiteY0" fmla="*/ 204349 h 914032"/>
                <a:gd name="connsiteX1" fmla="*/ 208099 w 1535373"/>
                <a:gd name="connsiteY1" fmla="*/ 12686 h 914032"/>
                <a:gd name="connsiteX2" fmla="*/ 143301 w 1535373"/>
                <a:gd name="connsiteY2" fmla="*/ 286235 h 914032"/>
                <a:gd name="connsiteX3" fmla="*/ 0 w 1535373"/>
                <a:gd name="connsiteY3" fmla="*/ 470480 h 914032"/>
                <a:gd name="connsiteX4" fmla="*/ 600501 w 1535373"/>
                <a:gd name="connsiteY4" fmla="*/ 757083 h 914032"/>
                <a:gd name="connsiteX5" fmla="*/ 709684 w 1535373"/>
                <a:gd name="connsiteY5" fmla="*/ 647901 h 914032"/>
                <a:gd name="connsiteX6" fmla="*/ 887104 w 1535373"/>
                <a:gd name="connsiteY6" fmla="*/ 695668 h 914032"/>
                <a:gd name="connsiteX7" fmla="*/ 1201003 w 1535373"/>
                <a:gd name="connsiteY7" fmla="*/ 914032 h 914032"/>
                <a:gd name="connsiteX8" fmla="*/ 1535373 w 1535373"/>
                <a:gd name="connsiteY8" fmla="*/ 818498 h 914032"/>
                <a:gd name="connsiteX9" fmla="*/ 1201003 w 1535373"/>
                <a:gd name="connsiteY9" fmla="*/ 682020 h 914032"/>
                <a:gd name="connsiteX10" fmla="*/ 1262418 w 1535373"/>
                <a:gd name="connsiteY10" fmla="*/ 450008 h 914032"/>
                <a:gd name="connsiteX11" fmla="*/ 996287 w 1535373"/>
                <a:gd name="connsiteY11" fmla="*/ 340826 h 914032"/>
                <a:gd name="connsiteX12" fmla="*/ 921224 w 1535373"/>
                <a:gd name="connsiteY12" fmla="*/ 450008 h 914032"/>
                <a:gd name="connsiteX13" fmla="*/ 777922 w 1535373"/>
                <a:gd name="connsiteY13" fmla="*/ 388593 h 914032"/>
                <a:gd name="connsiteX14" fmla="*/ 812042 w 1535373"/>
                <a:gd name="connsiteY14" fmla="*/ 204349 h 914032"/>
                <a:gd name="connsiteX0" fmla="*/ 812042 w 1535373"/>
                <a:gd name="connsiteY0" fmla="*/ 204349 h 914032"/>
                <a:gd name="connsiteX1" fmla="*/ 208099 w 1535373"/>
                <a:gd name="connsiteY1" fmla="*/ 12686 h 914032"/>
                <a:gd name="connsiteX2" fmla="*/ 159203 w 1535373"/>
                <a:gd name="connsiteY2" fmla="*/ 306113 h 914032"/>
                <a:gd name="connsiteX3" fmla="*/ 0 w 1535373"/>
                <a:gd name="connsiteY3" fmla="*/ 470480 h 914032"/>
                <a:gd name="connsiteX4" fmla="*/ 600501 w 1535373"/>
                <a:gd name="connsiteY4" fmla="*/ 757083 h 914032"/>
                <a:gd name="connsiteX5" fmla="*/ 709684 w 1535373"/>
                <a:gd name="connsiteY5" fmla="*/ 647901 h 914032"/>
                <a:gd name="connsiteX6" fmla="*/ 887104 w 1535373"/>
                <a:gd name="connsiteY6" fmla="*/ 695668 h 914032"/>
                <a:gd name="connsiteX7" fmla="*/ 1201003 w 1535373"/>
                <a:gd name="connsiteY7" fmla="*/ 914032 h 914032"/>
                <a:gd name="connsiteX8" fmla="*/ 1535373 w 1535373"/>
                <a:gd name="connsiteY8" fmla="*/ 818498 h 914032"/>
                <a:gd name="connsiteX9" fmla="*/ 1201003 w 1535373"/>
                <a:gd name="connsiteY9" fmla="*/ 682020 h 914032"/>
                <a:gd name="connsiteX10" fmla="*/ 1262418 w 1535373"/>
                <a:gd name="connsiteY10" fmla="*/ 450008 h 914032"/>
                <a:gd name="connsiteX11" fmla="*/ 996287 w 1535373"/>
                <a:gd name="connsiteY11" fmla="*/ 340826 h 914032"/>
                <a:gd name="connsiteX12" fmla="*/ 921224 w 1535373"/>
                <a:gd name="connsiteY12" fmla="*/ 450008 h 914032"/>
                <a:gd name="connsiteX13" fmla="*/ 777922 w 1535373"/>
                <a:gd name="connsiteY13" fmla="*/ 388593 h 914032"/>
                <a:gd name="connsiteX14" fmla="*/ 812042 w 1535373"/>
                <a:gd name="connsiteY14" fmla="*/ 204349 h 914032"/>
                <a:gd name="connsiteX0" fmla="*/ 788188 w 1511519"/>
                <a:gd name="connsiteY0" fmla="*/ 204349 h 914032"/>
                <a:gd name="connsiteX1" fmla="*/ 184245 w 1511519"/>
                <a:gd name="connsiteY1" fmla="*/ 12686 h 914032"/>
                <a:gd name="connsiteX2" fmla="*/ 135349 w 1511519"/>
                <a:gd name="connsiteY2" fmla="*/ 306113 h 914032"/>
                <a:gd name="connsiteX3" fmla="*/ 0 w 1511519"/>
                <a:gd name="connsiteY3" fmla="*/ 518188 h 914032"/>
                <a:gd name="connsiteX4" fmla="*/ 576647 w 1511519"/>
                <a:gd name="connsiteY4" fmla="*/ 757083 h 914032"/>
                <a:gd name="connsiteX5" fmla="*/ 685830 w 1511519"/>
                <a:gd name="connsiteY5" fmla="*/ 647901 h 914032"/>
                <a:gd name="connsiteX6" fmla="*/ 863250 w 1511519"/>
                <a:gd name="connsiteY6" fmla="*/ 695668 h 914032"/>
                <a:gd name="connsiteX7" fmla="*/ 1177149 w 1511519"/>
                <a:gd name="connsiteY7" fmla="*/ 914032 h 914032"/>
                <a:gd name="connsiteX8" fmla="*/ 1511519 w 1511519"/>
                <a:gd name="connsiteY8" fmla="*/ 818498 h 914032"/>
                <a:gd name="connsiteX9" fmla="*/ 1177149 w 1511519"/>
                <a:gd name="connsiteY9" fmla="*/ 682020 h 914032"/>
                <a:gd name="connsiteX10" fmla="*/ 1238564 w 1511519"/>
                <a:gd name="connsiteY10" fmla="*/ 450008 h 914032"/>
                <a:gd name="connsiteX11" fmla="*/ 972433 w 1511519"/>
                <a:gd name="connsiteY11" fmla="*/ 340826 h 914032"/>
                <a:gd name="connsiteX12" fmla="*/ 897370 w 1511519"/>
                <a:gd name="connsiteY12" fmla="*/ 450008 h 914032"/>
                <a:gd name="connsiteX13" fmla="*/ 754068 w 1511519"/>
                <a:gd name="connsiteY13" fmla="*/ 388593 h 914032"/>
                <a:gd name="connsiteX14" fmla="*/ 788188 w 1511519"/>
                <a:gd name="connsiteY14" fmla="*/ 204349 h 914032"/>
                <a:gd name="connsiteX0" fmla="*/ 802902 w 1526233"/>
                <a:gd name="connsiteY0" fmla="*/ 204349 h 914032"/>
                <a:gd name="connsiteX1" fmla="*/ 198959 w 1526233"/>
                <a:gd name="connsiteY1" fmla="*/ 12686 h 914032"/>
                <a:gd name="connsiteX2" fmla="*/ 150063 w 1526233"/>
                <a:gd name="connsiteY2" fmla="*/ 306113 h 914032"/>
                <a:gd name="connsiteX3" fmla="*/ 14714 w 1526233"/>
                <a:gd name="connsiteY3" fmla="*/ 518188 h 914032"/>
                <a:gd name="connsiteX4" fmla="*/ 591361 w 1526233"/>
                <a:gd name="connsiteY4" fmla="*/ 757083 h 914032"/>
                <a:gd name="connsiteX5" fmla="*/ 700544 w 1526233"/>
                <a:gd name="connsiteY5" fmla="*/ 647901 h 914032"/>
                <a:gd name="connsiteX6" fmla="*/ 877964 w 1526233"/>
                <a:gd name="connsiteY6" fmla="*/ 695668 h 914032"/>
                <a:gd name="connsiteX7" fmla="*/ 1191863 w 1526233"/>
                <a:gd name="connsiteY7" fmla="*/ 914032 h 914032"/>
                <a:gd name="connsiteX8" fmla="*/ 1526233 w 1526233"/>
                <a:gd name="connsiteY8" fmla="*/ 818498 h 914032"/>
                <a:gd name="connsiteX9" fmla="*/ 1191863 w 1526233"/>
                <a:gd name="connsiteY9" fmla="*/ 682020 h 914032"/>
                <a:gd name="connsiteX10" fmla="*/ 1253278 w 1526233"/>
                <a:gd name="connsiteY10" fmla="*/ 450008 h 914032"/>
                <a:gd name="connsiteX11" fmla="*/ 987147 w 1526233"/>
                <a:gd name="connsiteY11" fmla="*/ 340826 h 914032"/>
                <a:gd name="connsiteX12" fmla="*/ 912084 w 1526233"/>
                <a:gd name="connsiteY12" fmla="*/ 450008 h 914032"/>
                <a:gd name="connsiteX13" fmla="*/ 768782 w 1526233"/>
                <a:gd name="connsiteY13" fmla="*/ 388593 h 914032"/>
                <a:gd name="connsiteX14" fmla="*/ 802902 w 1526233"/>
                <a:gd name="connsiteY14" fmla="*/ 204349 h 914032"/>
                <a:gd name="connsiteX0" fmla="*/ 802902 w 1526233"/>
                <a:gd name="connsiteY0" fmla="*/ 204349 h 914032"/>
                <a:gd name="connsiteX1" fmla="*/ 198959 w 1526233"/>
                <a:gd name="connsiteY1" fmla="*/ 12686 h 914032"/>
                <a:gd name="connsiteX2" fmla="*/ 150063 w 1526233"/>
                <a:gd name="connsiteY2" fmla="*/ 306113 h 914032"/>
                <a:gd name="connsiteX3" fmla="*/ 14714 w 1526233"/>
                <a:gd name="connsiteY3" fmla="*/ 518188 h 914032"/>
                <a:gd name="connsiteX4" fmla="*/ 591361 w 1526233"/>
                <a:gd name="connsiteY4" fmla="*/ 757083 h 914032"/>
                <a:gd name="connsiteX5" fmla="*/ 700544 w 1526233"/>
                <a:gd name="connsiteY5" fmla="*/ 647901 h 914032"/>
                <a:gd name="connsiteX6" fmla="*/ 877964 w 1526233"/>
                <a:gd name="connsiteY6" fmla="*/ 695668 h 914032"/>
                <a:gd name="connsiteX7" fmla="*/ 1191863 w 1526233"/>
                <a:gd name="connsiteY7" fmla="*/ 914032 h 914032"/>
                <a:gd name="connsiteX8" fmla="*/ 1526233 w 1526233"/>
                <a:gd name="connsiteY8" fmla="*/ 818498 h 914032"/>
                <a:gd name="connsiteX9" fmla="*/ 1191863 w 1526233"/>
                <a:gd name="connsiteY9" fmla="*/ 682020 h 914032"/>
                <a:gd name="connsiteX10" fmla="*/ 1253278 w 1526233"/>
                <a:gd name="connsiteY10" fmla="*/ 450008 h 914032"/>
                <a:gd name="connsiteX11" fmla="*/ 987147 w 1526233"/>
                <a:gd name="connsiteY11" fmla="*/ 340826 h 914032"/>
                <a:gd name="connsiteX12" fmla="*/ 912084 w 1526233"/>
                <a:gd name="connsiteY12" fmla="*/ 450008 h 914032"/>
                <a:gd name="connsiteX13" fmla="*/ 768782 w 1526233"/>
                <a:gd name="connsiteY13" fmla="*/ 388593 h 914032"/>
                <a:gd name="connsiteX14" fmla="*/ 802902 w 1526233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588668 w 1523540"/>
                <a:gd name="connsiteY4" fmla="*/ 757083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52279 w 1523540"/>
                <a:gd name="connsiteY4" fmla="*/ 757083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52279 w 1523540"/>
                <a:gd name="connsiteY4" fmla="*/ 757083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52279 w 1523540"/>
                <a:gd name="connsiteY4" fmla="*/ 757083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705803 w 1523540"/>
                <a:gd name="connsiteY5" fmla="*/ 624047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705803 w 1523540"/>
                <a:gd name="connsiteY5" fmla="*/ 624047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705803 w 1523540"/>
                <a:gd name="connsiteY5" fmla="*/ 624047 h 914032"/>
                <a:gd name="connsiteX6" fmla="*/ 859369 w 1523540"/>
                <a:gd name="connsiteY6" fmla="*/ 679765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705803 w 1523540"/>
                <a:gd name="connsiteY5" fmla="*/ 624047 h 914032"/>
                <a:gd name="connsiteX6" fmla="*/ 859369 w 1523540"/>
                <a:gd name="connsiteY6" fmla="*/ 679765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705803 w 1523540"/>
                <a:gd name="connsiteY5" fmla="*/ 624047 h 914032"/>
                <a:gd name="connsiteX6" fmla="*/ 859369 w 1523540"/>
                <a:gd name="connsiteY6" fmla="*/ 679765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82628"/>
                <a:gd name="connsiteX1" fmla="*/ 196266 w 1523540"/>
                <a:gd name="connsiteY1" fmla="*/ 12686 h 982628"/>
                <a:gd name="connsiteX2" fmla="*/ 147370 w 1523540"/>
                <a:gd name="connsiteY2" fmla="*/ 306113 h 982628"/>
                <a:gd name="connsiteX3" fmla="*/ 12021 w 1523540"/>
                <a:gd name="connsiteY3" fmla="*/ 518188 h 982628"/>
                <a:gd name="connsiteX4" fmla="*/ 636377 w 1523540"/>
                <a:gd name="connsiteY4" fmla="*/ 741181 h 982628"/>
                <a:gd name="connsiteX5" fmla="*/ 705803 w 1523540"/>
                <a:gd name="connsiteY5" fmla="*/ 624047 h 982628"/>
                <a:gd name="connsiteX6" fmla="*/ 859369 w 1523540"/>
                <a:gd name="connsiteY6" fmla="*/ 679765 h 982628"/>
                <a:gd name="connsiteX7" fmla="*/ 1189170 w 1523540"/>
                <a:gd name="connsiteY7" fmla="*/ 914032 h 982628"/>
                <a:gd name="connsiteX8" fmla="*/ 1523540 w 1523540"/>
                <a:gd name="connsiteY8" fmla="*/ 818498 h 982628"/>
                <a:gd name="connsiteX9" fmla="*/ 1189170 w 1523540"/>
                <a:gd name="connsiteY9" fmla="*/ 682020 h 982628"/>
                <a:gd name="connsiteX10" fmla="*/ 1250585 w 1523540"/>
                <a:gd name="connsiteY10" fmla="*/ 450008 h 982628"/>
                <a:gd name="connsiteX11" fmla="*/ 984454 w 1523540"/>
                <a:gd name="connsiteY11" fmla="*/ 340826 h 982628"/>
                <a:gd name="connsiteX12" fmla="*/ 909391 w 1523540"/>
                <a:gd name="connsiteY12" fmla="*/ 450008 h 982628"/>
                <a:gd name="connsiteX13" fmla="*/ 766089 w 1523540"/>
                <a:gd name="connsiteY13" fmla="*/ 388593 h 982628"/>
                <a:gd name="connsiteX14" fmla="*/ 800209 w 1523540"/>
                <a:gd name="connsiteY14" fmla="*/ 204349 h 982628"/>
                <a:gd name="connsiteX0" fmla="*/ 800209 w 1554538"/>
                <a:gd name="connsiteY0" fmla="*/ 204349 h 982009"/>
                <a:gd name="connsiteX1" fmla="*/ 196266 w 1554538"/>
                <a:gd name="connsiteY1" fmla="*/ 12686 h 982009"/>
                <a:gd name="connsiteX2" fmla="*/ 147370 w 1554538"/>
                <a:gd name="connsiteY2" fmla="*/ 306113 h 982009"/>
                <a:gd name="connsiteX3" fmla="*/ 12021 w 1554538"/>
                <a:gd name="connsiteY3" fmla="*/ 518188 h 982009"/>
                <a:gd name="connsiteX4" fmla="*/ 636377 w 1554538"/>
                <a:gd name="connsiteY4" fmla="*/ 741181 h 982009"/>
                <a:gd name="connsiteX5" fmla="*/ 705803 w 1554538"/>
                <a:gd name="connsiteY5" fmla="*/ 624047 h 982009"/>
                <a:gd name="connsiteX6" fmla="*/ 859369 w 1554538"/>
                <a:gd name="connsiteY6" fmla="*/ 679765 h 982009"/>
                <a:gd name="connsiteX7" fmla="*/ 1189170 w 1554538"/>
                <a:gd name="connsiteY7" fmla="*/ 914032 h 982009"/>
                <a:gd name="connsiteX8" fmla="*/ 1523540 w 1554538"/>
                <a:gd name="connsiteY8" fmla="*/ 818498 h 982009"/>
                <a:gd name="connsiteX9" fmla="*/ 1189170 w 1554538"/>
                <a:gd name="connsiteY9" fmla="*/ 682020 h 982009"/>
                <a:gd name="connsiteX10" fmla="*/ 1250585 w 1554538"/>
                <a:gd name="connsiteY10" fmla="*/ 450008 h 982009"/>
                <a:gd name="connsiteX11" fmla="*/ 984454 w 1554538"/>
                <a:gd name="connsiteY11" fmla="*/ 340826 h 982009"/>
                <a:gd name="connsiteX12" fmla="*/ 909391 w 1554538"/>
                <a:gd name="connsiteY12" fmla="*/ 450008 h 982009"/>
                <a:gd name="connsiteX13" fmla="*/ 766089 w 1554538"/>
                <a:gd name="connsiteY13" fmla="*/ 388593 h 982009"/>
                <a:gd name="connsiteX14" fmla="*/ 800209 w 1554538"/>
                <a:gd name="connsiteY14" fmla="*/ 204349 h 982009"/>
                <a:gd name="connsiteX0" fmla="*/ 800209 w 1554538"/>
                <a:gd name="connsiteY0" fmla="*/ 204349 h 982009"/>
                <a:gd name="connsiteX1" fmla="*/ 196266 w 1554538"/>
                <a:gd name="connsiteY1" fmla="*/ 12686 h 982009"/>
                <a:gd name="connsiteX2" fmla="*/ 147370 w 1554538"/>
                <a:gd name="connsiteY2" fmla="*/ 306113 h 982009"/>
                <a:gd name="connsiteX3" fmla="*/ 12021 w 1554538"/>
                <a:gd name="connsiteY3" fmla="*/ 518188 h 982009"/>
                <a:gd name="connsiteX4" fmla="*/ 636377 w 1554538"/>
                <a:gd name="connsiteY4" fmla="*/ 741181 h 982009"/>
                <a:gd name="connsiteX5" fmla="*/ 705803 w 1554538"/>
                <a:gd name="connsiteY5" fmla="*/ 624047 h 982009"/>
                <a:gd name="connsiteX6" fmla="*/ 859369 w 1554538"/>
                <a:gd name="connsiteY6" fmla="*/ 679765 h 982009"/>
                <a:gd name="connsiteX7" fmla="*/ 1189170 w 1554538"/>
                <a:gd name="connsiteY7" fmla="*/ 914032 h 982009"/>
                <a:gd name="connsiteX8" fmla="*/ 1523540 w 1554538"/>
                <a:gd name="connsiteY8" fmla="*/ 818498 h 982009"/>
                <a:gd name="connsiteX9" fmla="*/ 1189170 w 1554538"/>
                <a:gd name="connsiteY9" fmla="*/ 682020 h 982009"/>
                <a:gd name="connsiteX10" fmla="*/ 1250585 w 1554538"/>
                <a:gd name="connsiteY10" fmla="*/ 450008 h 982009"/>
                <a:gd name="connsiteX11" fmla="*/ 984454 w 1554538"/>
                <a:gd name="connsiteY11" fmla="*/ 340826 h 982009"/>
                <a:gd name="connsiteX12" fmla="*/ 909391 w 1554538"/>
                <a:gd name="connsiteY12" fmla="*/ 450008 h 982009"/>
                <a:gd name="connsiteX13" fmla="*/ 766089 w 1554538"/>
                <a:gd name="connsiteY13" fmla="*/ 388593 h 982009"/>
                <a:gd name="connsiteX14" fmla="*/ 800209 w 1554538"/>
                <a:gd name="connsiteY14" fmla="*/ 204349 h 982009"/>
                <a:gd name="connsiteX0" fmla="*/ 800209 w 1554538"/>
                <a:gd name="connsiteY0" fmla="*/ 204349 h 982009"/>
                <a:gd name="connsiteX1" fmla="*/ 196266 w 1554538"/>
                <a:gd name="connsiteY1" fmla="*/ 12686 h 982009"/>
                <a:gd name="connsiteX2" fmla="*/ 147370 w 1554538"/>
                <a:gd name="connsiteY2" fmla="*/ 306113 h 982009"/>
                <a:gd name="connsiteX3" fmla="*/ 12021 w 1554538"/>
                <a:gd name="connsiteY3" fmla="*/ 518188 h 982009"/>
                <a:gd name="connsiteX4" fmla="*/ 636377 w 1554538"/>
                <a:gd name="connsiteY4" fmla="*/ 741181 h 982009"/>
                <a:gd name="connsiteX5" fmla="*/ 705803 w 1554538"/>
                <a:gd name="connsiteY5" fmla="*/ 624047 h 982009"/>
                <a:gd name="connsiteX6" fmla="*/ 859369 w 1554538"/>
                <a:gd name="connsiteY6" fmla="*/ 679765 h 982009"/>
                <a:gd name="connsiteX7" fmla="*/ 1189170 w 1554538"/>
                <a:gd name="connsiteY7" fmla="*/ 914032 h 982009"/>
                <a:gd name="connsiteX8" fmla="*/ 1523540 w 1554538"/>
                <a:gd name="connsiteY8" fmla="*/ 818498 h 982009"/>
                <a:gd name="connsiteX9" fmla="*/ 1173267 w 1554538"/>
                <a:gd name="connsiteY9" fmla="*/ 634312 h 982009"/>
                <a:gd name="connsiteX10" fmla="*/ 1250585 w 1554538"/>
                <a:gd name="connsiteY10" fmla="*/ 450008 h 982009"/>
                <a:gd name="connsiteX11" fmla="*/ 984454 w 1554538"/>
                <a:gd name="connsiteY11" fmla="*/ 340826 h 982009"/>
                <a:gd name="connsiteX12" fmla="*/ 909391 w 1554538"/>
                <a:gd name="connsiteY12" fmla="*/ 450008 h 982009"/>
                <a:gd name="connsiteX13" fmla="*/ 766089 w 1554538"/>
                <a:gd name="connsiteY13" fmla="*/ 388593 h 982009"/>
                <a:gd name="connsiteX14" fmla="*/ 800209 w 1554538"/>
                <a:gd name="connsiteY14" fmla="*/ 204349 h 982009"/>
                <a:gd name="connsiteX0" fmla="*/ 800209 w 1554538"/>
                <a:gd name="connsiteY0" fmla="*/ 204349 h 982009"/>
                <a:gd name="connsiteX1" fmla="*/ 196266 w 1554538"/>
                <a:gd name="connsiteY1" fmla="*/ 12686 h 982009"/>
                <a:gd name="connsiteX2" fmla="*/ 147370 w 1554538"/>
                <a:gd name="connsiteY2" fmla="*/ 306113 h 982009"/>
                <a:gd name="connsiteX3" fmla="*/ 12021 w 1554538"/>
                <a:gd name="connsiteY3" fmla="*/ 518188 h 982009"/>
                <a:gd name="connsiteX4" fmla="*/ 636377 w 1554538"/>
                <a:gd name="connsiteY4" fmla="*/ 741181 h 982009"/>
                <a:gd name="connsiteX5" fmla="*/ 705803 w 1554538"/>
                <a:gd name="connsiteY5" fmla="*/ 624047 h 982009"/>
                <a:gd name="connsiteX6" fmla="*/ 859369 w 1554538"/>
                <a:gd name="connsiteY6" fmla="*/ 679765 h 982009"/>
                <a:gd name="connsiteX7" fmla="*/ 1189170 w 1554538"/>
                <a:gd name="connsiteY7" fmla="*/ 914032 h 982009"/>
                <a:gd name="connsiteX8" fmla="*/ 1523540 w 1554538"/>
                <a:gd name="connsiteY8" fmla="*/ 818498 h 982009"/>
                <a:gd name="connsiteX9" fmla="*/ 1173267 w 1554538"/>
                <a:gd name="connsiteY9" fmla="*/ 634312 h 982009"/>
                <a:gd name="connsiteX10" fmla="*/ 1250585 w 1554538"/>
                <a:gd name="connsiteY10" fmla="*/ 450008 h 982009"/>
                <a:gd name="connsiteX11" fmla="*/ 984454 w 1554538"/>
                <a:gd name="connsiteY11" fmla="*/ 340826 h 982009"/>
                <a:gd name="connsiteX12" fmla="*/ 909391 w 1554538"/>
                <a:gd name="connsiteY12" fmla="*/ 450008 h 982009"/>
                <a:gd name="connsiteX13" fmla="*/ 766089 w 1554538"/>
                <a:gd name="connsiteY13" fmla="*/ 388593 h 982009"/>
                <a:gd name="connsiteX14" fmla="*/ 800209 w 1554538"/>
                <a:gd name="connsiteY14" fmla="*/ 204349 h 982009"/>
                <a:gd name="connsiteX0" fmla="*/ 800209 w 1542543"/>
                <a:gd name="connsiteY0" fmla="*/ 204349 h 976908"/>
                <a:gd name="connsiteX1" fmla="*/ 196266 w 1542543"/>
                <a:gd name="connsiteY1" fmla="*/ 12686 h 976908"/>
                <a:gd name="connsiteX2" fmla="*/ 147370 w 1542543"/>
                <a:gd name="connsiteY2" fmla="*/ 306113 h 976908"/>
                <a:gd name="connsiteX3" fmla="*/ 12021 w 1542543"/>
                <a:gd name="connsiteY3" fmla="*/ 518188 h 976908"/>
                <a:gd name="connsiteX4" fmla="*/ 636377 w 1542543"/>
                <a:gd name="connsiteY4" fmla="*/ 741181 h 976908"/>
                <a:gd name="connsiteX5" fmla="*/ 705803 w 1542543"/>
                <a:gd name="connsiteY5" fmla="*/ 624047 h 976908"/>
                <a:gd name="connsiteX6" fmla="*/ 859369 w 1542543"/>
                <a:gd name="connsiteY6" fmla="*/ 679765 h 976908"/>
                <a:gd name="connsiteX7" fmla="*/ 1189170 w 1542543"/>
                <a:gd name="connsiteY7" fmla="*/ 914032 h 976908"/>
                <a:gd name="connsiteX8" fmla="*/ 1507637 w 1542543"/>
                <a:gd name="connsiteY8" fmla="*/ 786693 h 976908"/>
                <a:gd name="connsiteX9" fmla="*/ 1173267 w 1542543"/>
                <a:gd name="connsiteY9" fmla="*/ 634312 h 976908"/>
                <a:gd name="connsiteX10" fmla="*/ 1250585 w 1542543"/>
                <a:gd name="connsiteY10" fmla="*/ 450008 h 976908"/>
                <a:gd name="connsiteX11" fmla="*/ 984454 w 1542543"/>
                <a:gd name="connsiteY11" fmla="*/ 340826 h 976908"/>
                <a:gd name="connsiteX12" fmla="*/ 909391 w 1542543"/>
                <a:gd name="connsiteY12" fmla="*/ 450008 h 976908"/>
                <a:gd name="connsiteX13" fmla="*/ 766089 w 1542543"/>
                <a:gd name="connsiteY13" fmla="*/ 388593 h 976908"/>
                <a:gd name="connsiteX14" fmla="*/ 800209 w 1542543"/>
                <a:gd name="connsiteY14" fmla="*/ 204349 h 976908"/>
                <a:gd name="connsiteX0" fmla="*/ 800209 w 1542543"/>
                <a:gd name="connsiteY0" fmla="*/ 204349 h 976908"/>
                <a:gd name="connsiteX1" fmla="*/ 196266 w 1542543"/>
                <a:gd name="connsiteY1" fmla="*/ 12686 h 976908"/>
                <a:gd name="connsiteX2" fmla="*/ 147370 w 1542543"/>
                <a:gd name="connsiteY2" fmla="*/ 306113 h 976908"/>
                <a:gd name="connsiteX3" fmla="*/ 12021 w 1542543"/>
                <a:gd name="connsiteY3" fmla="*/ 518188 h 976908"/>
                <a:gd name="connsiteX4" fmla="*/ 636377 w 1542543"/>
                <a:gd name="connsiteY4" fmla="*/ 741181 h 976908"/>
                <a:gd name="connsiteX5" fmla="*/ 705803 w 1542543"/>
                <a:gd name="connsiteY5" fmla="*/ 624047 h 976908"/>
                <a:gd name="connsiteX6" fmla="*/ 859369 w 1542543"/>
                <a:gd name="connsiteY6" fmla="*/ 679765 h 976908"/>
                <a:gd name="connsiteX7" fmla="*/ 1189170 w 1542543"/>
                <a:gd name="connsiteY7" fmla="*/ 914032 h 976908"/>
                <a:gd name="connsiteX8" fmla="*/ 1507637 w 1542543"/>
                <a:gd name="connsiteY8" fmla="*/ 786693 h 976908"/>
                <a:gd name="connsiteX9" fmla="*/ 1173267 w 1542543"/>
                <a:gd name="connsiteY9" fmla="*/ 634312 h 976908"/>
                <a:gd name="connsiteX10" fmla="*/ 1250585 w 1542543"/>
                <a:gd name="connsiteY10" fmla="*/ 450008 h 976908"/>
                <a:gd name="connsiteX11" fmla="*/ 984454 w 1542543"/>
                <a:gd name="connsiteY11" fmla="*/ 340826 h 976908"/>
                <a:gd name="connsiteX12" fmla="*/ 909391 w 1542543"/>
                <a:gd name="connsiteY12" fmla="*/ 450008 h 976908"/>
                <a:gd name="connsiteX13" fmla="*/ 766089 w 1542543"/>
                <a:gd name="connsiteY13" fmla="*/ 388593 h 976908"/>
                <a:gd name="connsiteX14" fmla="*/ 800209 w 1542543"/>
                <a:gd name="connsiteY14" fmla="*/ 204349 h 976908"/>
                <a:gd name="connsiteX0" fmla="*/ 800209 w 1522966"/>
                <a:gd name="connsiteY0" fmla="*/ 204349 h 975249"/>
                <a:gd name="connsiteX1" fmla="*/ 196266 w 1522966"/>
                <a:gd name="connsiteY1" fmla="*/ 12686 h 975249"/>
                <a:gd name="connsiteX2" fmla="*/ 147370 w 1522966"/>
                <a:gd name="connsiteY2" fmla="*/ 306113 h 975249"/>
                <a:gd name="connsiteX3" fmla="*/ 12021 w 1522966"/>
                <a:gd name="connsiteY3" fmla="*/ 518188 h 975249"/>
                <a:gd name="connsiteX4" fmla="*/ 636377 w 1522966"/>
                <a:gd name="connsiteY4" fmla="*/ 741181 h 975249"/>
                <a:gd name="connsiteX5" fmla="*/ 705803 w 1522966"/>
                <a:gd name="connsiteY5" fmla="*/ 624047 h 975249"/>
                <a:gd name="connsiteX6" fmla="*/ 859369 w 1522966"/>
                <a:gd name="connsiteY6" fmla="*/ 679765 h 975249"/>
                <a:gd name="connsiteX7" fmla="*/ 1189170 w 1522966"/>
                <a:gd name="connsiteY7" fmla="*/ 914032 h 975249"/>
                <a:gd name="connsiteX8" fmla="*/ 1507637 w 1522966"/>
                <a:gd name="connsiteY8" fmla="*/ 786693 h 975249"/>
                <a:gd name="connsiteX9" fmla="*/ 1173267 w 1522966"/>
                <a:gd name="connsiteY9" fmla="*/ 634312 h 975249"/>
                <a:gd name="connsiteX10" fmla="*/ 1250585 w 1522966"/>
                <a:gd name="connsiteY10" fmla="*/ 450008 h 975249"/>
                <a:gd name="connsiteX11" fmla="*/ 984454 w 1522966"/>
                <a:gd name="connsiteY11" fmla="*/ 340826 h 975249"/>
                <a:gd name="connsiteX12" fmla="*/ 909391 w 1522966"/>
                <a:gd name="connsiteY12" fmla="*/ 450008 h 975249"/>
                <a:gd name="connsiteX13" fmla="*/ 766089 w 1522966"/>
                <a:gd name="connsiteY13" fmla="*/ 388593 h 975249"/>
                <a:gd name="connsiteX14" fmla="*/ 800209 w 1522966"/>
                <a:gd name="connsiteY14" fmla="*/ 204349 h 975249"/>
                <a:gd name="connsiteX0" fmla="*/ 800209 w 1538655"/>
                <a:gd name="connsiteY0" fmla="*/ 204349 h 976321"/>
                <a:gd name="connsiteX1" fmla="*/ 196266 w 1538655"/>
                <a:gd name="connsiteY1" fmla="*/ 12686 h 976321"/>
                <a:gd name="connsiteX2" fmla="*/ 147370 w 1538655"/>
                <a:gd name="connsiteY2" fmla="*/ 306113 h 976321"/>
                <a:gd name="connsiteX3" fmla="*/ 12021 w 1538655"/>
                <a:gd name="connsiteY3" fmla="*/ 518188 h 976321"/>
                <a:gd name="connsiteX4" fmla="*/ 636377 w 1538655"/>
                <a:gd name="connsiteY4" fmla="*/ 741181 h 976321"/>
                <a:gd name="connsiteX5" fmla="*/ 705803 w 1538655"/>
                <a:gd name="connsiteY5" fmla="*/ 624047 h 976321"/>
                <a:gd name="connsiteX6" fmla="*/ 859369 w 1538655"/>
                <a:gd name="connsiteY6" fmla="*/ 679765 h 976321"/>
                <a:gd name="connsiteX7" fmla="*/ 1189170 w 1538655"/>
                <a:gd name="connsiteY7" fmla="*/ 914032 h 976321"/>
                <a:gd name="connsiteX8" fmla="*/ 1507637 w 1538655"/>
                <a:gd name="connsiteY8" fmla="*/ 786693 h 976321"/>
                <a:gd name="connsiteX9" fmla="*/ 1173267 w 1538655"/>
                <a:gd name="connsiteY9" fmla="*/ 634312 h 976321"/>
                <a:gd name="connsiteX10" fmla="*/ 1250585 w 1538655"/>
                <a:gd name="connsiteY10" fmla="*/ 450008 h 976321"/>
                <a:gd name="connsiteX11" fmla="*/ 984454 w 1538655"/>
                <a:gd name="connsiteY11" fmla="*/ 340826 h 976321"/>
                <a:gd name="connsiteX12" fmla="*/ 909391 w 1538655"/>
                <a:gd name="connsiteY12" fmla="*/ 450008 h 976321"/>
                <a:gd name="connsiteX13" fmla="*/ 766089 w 1538655"/>
                <a:gd name="connsiteY13" fmla="*/ 388593 h 976321"/>
                <a:gd name="connsiteX14" fmla="*/ 800209 w 1538655"/>
                <a:gd name="connsiteY14" fmla="*/ 204349 h 976321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50008 h 981339"/>
                <a:gd name="connsiteX11" fmla="*/ 984454 w 1556774"/>
                <a:gd name="connsiteY11" fmla="*/ 340826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50008 h 981339"/>
                <a:gd name="connsiteX11" fmla="*/ 984454 w 1556774"/>
                <a:gd name="connsiteY11" fmla="*/ 340826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50008 h 981339"/>
                <a:gd name="connsiteX11" fmla="*/ 984454 w 1556774"/>
                <a:gd name="connsiteY11" fmla="*/ 340826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50008 h 981339"/>
                <a:gd name="connsiteX11" fmla="*/ 984454 w 1556774"/>
                <a:gd name="connsiteY11" fmla="*/ 340826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50008 h 981339"/>
                <a:gd name="connsiteX11" fmla="*/ 964576 w 1556774"/>
                <a:gd name="connsiteY11" fmla="*/ 344802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50008 h 981339"/>
                <a:gd name="connsiteX11" fmla="*/ 964576 w 1556774"/>
                <a:gd name="connsiteY11" fmla="*/ 344802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50008 h 981339"/>
                <a:gd name="connsiteX11" fmla="*/ 964576 w 1556774"/>
                <a:gd name="connsiteY11" fmla="*/ 344802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50008 h 981339"/>
                <a:gd name="connsiteX11" fmla="*/ 964576 w 1556774"/>
                <a:gd name="connsiteY11" fmla="*/ 344802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38081 h 981339"/>
                <a:gd name="connsiteX11" fmla="*/ 964576 w 1556774"/>
                <a:gd name="connsiteY11" fmla="*/ 344802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38081 h 981339"/>
                <a:gd name="connsiteX11" fmla="*/ 964576 w 1556774"/>
                <a:gd name="connsiteY11" fmla="*/ 344802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38081 h 981339"/>
                <a:gd name="connsiteX11" fmla="*/ 964576 w 1556774"/>
                <a:gd name="connsiteY11" fmla="*/ 344802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27868"/>
                <a:gd name="connsiteY0" fmla="*/ 204349 h 975126"/>
                <a:gd name="connsiteX1" fmla="*/ 196266 w 1527868"/>
                <a:gd name="connsiteY1" fmla="*/ 12686 h 975126"/>
                <a:gd name="connsiteX2" fmla="*/ 147370 w 1527868"/>
                <a:gd name="connsiteY2" fmla="*/ 306113 h 975126"/>
                <a:gd name="connsiteX3" fmla="*/ 12021 w 1527868"/>
                <a:gd name="connsiteY3" fmla="*/ 518188 h 975126"/>
                <a:gd name="connsiteX4" fmla="*/ 636377 w 1527868"/>
                <a:gd name="connsiteY4" fmla="*/ 741181 h 975126"/>
                <a:gd name="connsiteX5" fmla="*/ 705803 w 1527868"/>
                <a:gd name="connsiteY5" fmla="*/ 624047 h 975126"/>
                <a:gd name="connsiteX6" fmla="*/ 859369 w 1527868"/>
                <a:gd name="connsiteY6" fmla="*/ 679765 h 975126"/>
                <a:gd name="connsiteX7" fmla="*/ 1189170 w 1527868"/>
                <a:gd name="connsiteY7" fmla="*/ 914032 h 975126"/>
                <a:gd name="connsiteX8" fmla="*/ 1467881 w 1527868"/>
                <a:gd name="connsiteY8" fmla="*/ 742961 h 975126"/>
                <a:gd name="connsiteX9" fmla="*/ 1173267 w 1527868"/>
                <a:gd name="connsiteY9" fmla="*/ 634312 h 975126"/>
                <a:gd name="connsiteX10" fmla="*/ 1250585 w 1527868"/>
                <a:gd name="connsiteY10" fmla="*/ 438081 h 975126"/>
                <a:gd name="connsiteX11" fmla="*/ 964576 w 1527868"/>
                <a:gd name="connsiteY11" fmla="*/ 344802 h 975126"/>
                <a:gd name="connsiteX12" fmla="*/ 909391 w 1527868"/>
                <a:gd name="connsiteY12" fmla="*/ 450008 h 975126"/>
                <a:gd name="connsiteX13" fmla="*/ 766089 w 1527868"/>
                <a:gd name="connsiteY13" fmla="*/ 388593 h 975126"/>
                <a:gd name="connsiteX14" fmla="*/ 800209 w 1527868"/>
                <a:gd name="connsiteY14" fmla="*/ 204349 h 975126"/>
                <a:gd name="connsiteX0" fmla="*/ 800209 w 1527868"/>
                <a:gd name="connsiteY0" fmla="*/ 204349 h 975126"/>
                <a:gd name="connsiteX1" fmla="*/ 196266 w 1527868"/>
                <a:gd name="connsiteY1" fmla="*/ 12686 h 975126"/>
                <a:gd name="connsiteX2" fmla="*/ 147370 w 1527868"/>
                <a:gd name="connsiteY2" fmla="*/ 306113 h 975126"/>
                <a:gd name="connsiteX3" fmla="*/ 12021 w 1527868"/>
                <a:gd name="connsiteY3" fmla="*/ 518188 h 975126"/>
                <a:gd name="connsiteX4" fmla="*/ 636377 w 1527868"/>
                <a:gd name="connsiteY4" fmla="*/ 741181 h 975126"/>
                <a:gd name="connsiteX5" fmla="*/ 705803 w 1527868"/>
                <a:gd name="connsiteY5" fmla="*/ 624047 h 975126"/>
                <a:gd name="connsiteX6" fmla="*/ 859369 w 1527868"/>
                <a:gd name="connsiteY6" fmla="*/ 679765 h 975126"/>
                <a:gd name="connsiteX7" fmla="*/ 1189170 w 1527868"/>
                <a:gd name="connsiteY7" fmla="*/ 914032 h 975126"/>
                <a:gd name="connsiteX8" fmla="*/ 1467881 w 1527868"/>
                <a:gd name="connsiteY8" fmla="*/ 742961 h 975126"/>
                <a:gd name="connsiteX9" fmla="*/ 1173267 w 1527868"/>
                <a:gd name="connsiteY9" fmla="*/ 634312 h 975126"/>
                <a:gd name="connsiteX10" fmla="*/ 1250585 w 1527868"/>
                <a:gd name="connsiteY10" fmla="*/ 438081 h 975126"/>
                <a:gd name="connsiteX11" fmla="*/ 964576 w 1527868"/>
                <a:gd name="connsiteY11" fmla="*/ 344802 h 975126"/>
                <a:gd name="connsiteX12" fmla="*/ 909391 w 1527868"/>
                <a:gd name="connsiteY12" fmla="*/ 450008 h 975126"/>
                <a:gd name="connsiteX13" fmla="*/ 766089 w 1527868"/>
                <a:gd name="connsiteY13" fmla="*/ 388593 h 975126"/>
                <a:gd name="connsiteX14" fmla="*/ 800209 w 1527868"/>
                <a:gd name="connsiteY14" fmla="*/ 204349 h 975126"/>
                <a:gd name="connsiteX0" fmla="*/ 800209 w 1499884"/>
                <a:gd name="connsiteY0" fmla="*/ 204349 h 986483"/>
                <a:gd name="connsiteX1" fmla="*/ 196266 w 1499884"/>
                <a:gd name="connsiteY1" fmla="*/ 12686 h 986483"/>
                <a:gd name="connsiteX2" fmla="*/ 147370 w 1499884"/>
                <a:gd name="connsiteY2" fmla="*/ 306113 h 986483"/>
                <a:gd name="connsiteX3" fmla="*/ 12021 w 1499884"/>
                <a:gd name="connsiteY3" fmla="*/ 518188 h 986483"/>
                <a:gd name="connsiteX4" fmla="*/ 636377 w 1499884"/>
                <a:gd name="connsiteY4" fmla="*/ 741181 h 986483"/>
                <a:gd name="connsiteX5" fmla="*/ 705803 w 1499884"/>
                <a:gd name="connsiteY5" fmla="*/ 624047 h 986483"/>
                <a:gd name="connsiteX6" fmla="*/ 859369 w 1499884"/>
                <a:gd name="connsiteY6" fmla="*/ 679765 h 986483"/>
                <a:gd name="connsiteX7" fmla="*/ 1189170 w 1499884"/>
                <a:gd name="connsiteY7" fmla="*/ 914032 h 986483"/>
                <a:gd name="connsiteX8" fmla="*/ 1467881 w 1499884"/>
                <a:gd name="connsiteY8" fmla="*/ 742961 h 986483"/>
                <a:gd name="connsiteX9" fmla="*/ 1173267 w 1499884"/>
                <a:gd name="connsiteY9" fmla="*/ 634312 h 986483"/>
                <a:gd name="connsiteX10" fmla="*/ 1250585 w 1499884"/>
                <a:gd name="connsiteY10" fmla="*/ 438081 h 986483"/>
                <a:gd name="connsiteX11" fmla="*/ 964576 w 1499884"/>
                <a:gd name="connsiteY11" fmla="*/ 344802 h 986483"/>
                <a:gd name="connsiteX12" fmla="*/ 909391 w 1499884"/>
                <a:gd name="connsiteY12" fmla="*/ 450008 h 986483"/>
                <a:gd name="connsiteX13" fmla="*/ 766089 w 1499884"/>
                <a:gd name="connsiteY13" fmla="*/ 388593 h 986483"/>
                <a:gd name="connsiteX14" fmla="*/ 800209 w 1499884"/>
                <a:gd name="connsiteY14" fmla="*/ 204349 h 986483"/>
                <a:gd name="connsiteX0" fmla="*/ 800209 w 1505435"/>
                <a:gd name="connsiteY0" fmla="*/ 204349 h 1015754"/>
                <a:gd name="connsiteX1" fmla="*/ 196266 w 1505435"/>
                <a:gd name="connsiteY1" fmla="*/ 12686 h 1015754"/>
                <a:gd name="connsiteX2" fmla="*/ 147370 w 1505435"/>
                <a:gd name="connsiteY2" fmla="*/ 306113 h 1015754"/>
                <a:gd name="connsiteX3" fmla="*/ 12021 w 1505435"/>
                <a:gd name="connsiteY3" fmla="*/ 518188 h 1015754"/>
                <a:gd name="connsiteX4" fmla="*/ 636377 w 1505435"/>
                <a:gd name="connsiteY4" fmla="*/ 741181 h 1015754"/>
                <a:gd name="connsiteX5" fmla="*/ 705803 w 1505435"/>
                <a:gd name="connsiteY5" fmla="*/ 624047 h 1015754"/>
                <a:gd name="connsiteX6" fmla="*/ 859369 w 1505435"/>
                <a:gd name="connsiteY6" fmla="*/ 679765 h 1015754"/>
                <a:gd name="connsiteX7" fmla="*/ 1189170 w 1505435"/>
                <a:gd name="connsiteY7" fmla="*/ 914032 h 1015754"/>
                <a:gd name="connsiteX8" fmla="*/ 1467881 w 1505435"/>
                <a:gd name="connsiteY8" fmla="*/ 742961 h 1015754"/>
                <a:gd name="connsiteX9" fmla="*/ 1173267 w 1505435"/>
                <a:gd name="connsiteY9" fmla="*/ 634312 h 1015754"/>
                <a:gd name="connsiteX10" fmla="*/ 1250585 w 1505435"/>
                <a:gd name="connsiteY10" fmla="*/ 438081 h 1015754"/>
                <a:gd name="connsiteX11" fmla="*/ 964576 w 1505435"/>
                <a:gd name="connsiteY11" fmla="*/ 344802 h 1015754"/>
                <a:gd name="connsiteX12" fmla="*/ 909391 w 1505435"/>
                <a:gd name="connsiteY12" fmla="*/ 450008 h 1015754"/>
                <a:gd name="connsiteX13" fmla="*/ 766089 w 1505435"/>
                <a:gd name="connsiteY13" fmla="*/ 388593 h 1015754"/>
                <a:gd name="connsiteX14" fmla="*/ 800209 w 1505435"/>
                <a:gd name="connsiteY14" fmla="*/ 204349 h 10157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505435" h="1015754">
                  <a:moveTo>
                    <a:pt x="800209" y="204349"/>
                  </a:moveTo>
                  <a:cubicBezTo>
                    <a:pt x="598895" y="140461"/>
                    <a:pt x="302164" y="-50647"/>
                    <a:pt x="196266" y="12686"/>
                  </a:cubicBezTo>
                  <a:cubicBezTo>
                    <a:pt x="103106" y="72064"/>
                    <a:pt x="168969" y="214930"/>
                    <a:pt x="147370" y="306113"/>
                  </a:cubicBezTo>
                  <a:cubicBezTo>
                    <a:pt x="102254" y="376805"/>
                    <a:pt x="-42253" y="455447"/>
                    <a:pt x="12021" y="518188"/>
                  </a:cubicBezTo>
                  <a:cubicBezTo>
                    <a:pt x="164480" y="669383"/>
                    <a:pt x="559454" y="713233"/>
                    <a:pt x="636377" y="741181"/>
                  </a:cubicBezTo>
                  <a:cubicBezTo>
                    <a:pt x="696624" y="733941"/>
                    <a:pt x="677361" y="671042"/>
                    <a:pt x="705803" y="624047"/>
                  </a:cubicBezTo>
                  <a:lnTo>
                    <a:pt x="859369" y="679765"/>
                  </a:lnTo>
                  <a:cubicBezTo>
                    <a:pt x="850034" y="889051"/>
                    <a:pt x="1063333" y="847870"/>
                    <a:pt x="1189170" y="914032"/>
                  </a:cubicBezTo>
                  <a:cubicBezTo>
                    <a:pt x="1618678" y="1176386"/>
                    <a:pt x="1495571" y="862271"/>
                    <a:pt x="1467881" y="742961"/>
                  </a:cubicBezTo>
                  <a:cubicBezTo>
                    <a:pt x="1356424" y="685542"/>
                    <a:pt x="1304603" y="671853"/>
                    <a:pt x="1173267" y="634312"/>
                  </a:cubicBezTo>
                  <a:cubicBezTo>
                    <a:pt x="1199040" y="568902"/>
                    <a:pt x="1292398" y="479637"/>
                    <a:pt x="1250585" y="438081"/>
                  </a:cubicBezTo>
                  <a:cubicBezTo>
                    <a:pt x="1165850" y="405662"/>
                    <a:pt x="1045335" y="381196"/>
                    <a:pt x="964576" y="344802"/>
                  </a:cubicBezTo>
                  <a:cubicBezTo>
                    <a:pt x="930279" y="379871"/>
                    <a:pt x="927786" y="414939"/>
                    <a:pt x="909391" y="450008"/>
                  </a:cubicBezTo>
                  <a:lnTo>
                    <a:pt x="766089" y="388593"/>
                  </a:lnTo>
                  <a:lnTo>
                    <a:pt x="800209" y="204349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/>
            </a:p>
          </p:txBody>
        </p:sp>
      </p:grpSp>
      <p:sp>
        <p:nvSpPr>
          <p:cNvPr id="69" name="Freeform 107">
            <a:extLst>
              <a:ext uri="{FF2B5EF4-FFF2-40B4-BE49-F238E27FC236}">
                <a16:creationId xmlns:a16="http://schemas.microsoft.com/office/drawing/2014/main" id="{5F7DADB8-BA7C-4AE5-BF1E-BC82543D1EA9}"/>
              </a:ext>
            </a:extLst>
          </p:cNvPr>
          <p:cNvSpPr>
            <a:spLocks noChangeAspect="1"/>
          </p:cNvSpPr>
          <p:nvPr/>
        </p:nvSpPr>
        <p:spPr>
          <a:xfrm>
            <a:off x="9618682" y="2429101"/>
            <a:ext cx="169894" cy="529812"/>
          </a:xfrm>
          <a:custGeom>
            <a:avLst/>
            <a:gdLst>
              <a:gd name="connsiteX0" fmla="*/ 430619 w 798902"/>
              <a:gd name="connsiteY0" fmla="*/ 1331843 h 2449001"/>
              <a:gd name="connsiteX1" fmla="*/ 541938 w 798902"/>
              <a:gd name="connsiteY1" fmla="*/ 1379551 h 2449001"/>
              <a:gd name="connsiteX2" fmla="*/ 780476 w 798902"/>
              <a:gd name="connsiteY2" fmla="*/ 1375575 h 2449001"/>
              <a:gd name="connsiteX3" fmla="*/ 625426 w 798902"/>
              <a:gd name="connsiteY3" fmla="*/ 1741335 h 2449001"/>
              <a:gd name="connsiteX4" fmla="*/ 609523 w 798902"/>
              <a:gd name="connsiteY4" fmla="*/ 2441050 h 2449001"/>
              <a:gd name="connsiteX5" fmla="*/ 319301 w 798902"/>
              <a:gd name="connsiteY5" fmla="*/ 2445025 h 2449001"/>
              <a:gd name="connsiteX6" fmla="*/ 211958 w 798902"/>
              <a:gd name="connsiteY6" fmla="*/ 1673750 h 2449001"/>
              <a:gd name="connsiteX7" fmla="*/ 207983 w 798902"/>
              <a:gd name="connsiteY7" fmla="*/ 2441050 h 2449001"/>
              <a:gd name="connsiteX8" fmla="*/ 136421 w 798902"/>
              <a:gd name="connsiteY8" fmla="*/ 2449001 h 2449001"/>
              <a:gd name="connsiteX9" fmla="*/ 5224 w 798902"/>
              <a:gd name="connsiteY9" fmla="*/ 1701579 h 2449001"/>
              <a:gd name="connsiteX10" fmla="*/ 37029 w 798902"/>
              <a:gd name="connsiteY10" fmla="*/ 1582309 h 2449001"/>
              <a:gd name="connsiteX11" fmla="*/ 76786 w 798902"/>
              <a:gd name="connsiteY11" fmla="*/ 1566407 h 2449001"/>
              <a:gd name="connsiteX12" fmla="*/ 89266 w 798902"/>
              <a:gd name="connsiteY12" fmla="*/ 1389262 h 2449001"/>
              <a:gd name="connsiteX13" fmla="*/ 339179 w 798902"/>
              <a:gd name="connsiteY13" fmla="*/ 1375575 h 2449001"/>
              <a:gd name="connsiteX14" fmla="*/ 430619 w 798902"/>
              <a:gd name="connsiteY14" fmla="*/ 1331843 h 2449001"/>
              <a:gd name="connsiteX15" fmla="*/ 243762 w 798902"/>
              <a:gd name="connsiteY15" fmla="*/ 0 h 2449001"/>
              <a:gd name="connsiteX16" fmla="*/ 557838 w 798902"/>
              <a:gd name="connsiteY16" fmla="*/ 0 h 2449001"/>
              <a:gd name="connsiteX17" fmla="*/ 689036 w 798902"/>
              <a:gd name="connsiteY17" fmla="*/ 962108 h 2449001"/>
              <a:gd name="connsiteX18" fmla="*/ 724816 w 798902"/>
              <a:gd name="connsiteY18" fmla="*/ 1307990 h 2449001"/>
              <a:gd name="connsiteX19" fmla="*/ 414715 w 798902"/>
              <a:gd name="connsiteY19" fmla="*/ 1268233 h 2449001"/>
              <a:gd name="connsiteX20" fmla="*/ 104615 w 798902"/>
              <a:gd name="connsiteY20" fmla="*/ 1288111 h 2449001"/>
              <a:gd name="connsiteX21" fmla="*/ 124493 w 798902"/>
              <a:gd name="connsiteY21" fmla="*/ 1017766 h 2449001"/>
              <a:gd name="connsiteX22" fmla="*/ 243762 w 798902"/>
              <a:gd name="connsiteY22" fmla="*/ 0 h 2449001"/>
              <a:gd name="connsiteX0" fmla="*/ 430619 w 798902"/>
              <a:gd name="connsiteY0" fmla="*/ 1331843 h 2449001"/>
              <a:gd name="connsiteX1" fmla="*/ 541938 w 798902"/>
              <a:gd name="connsiteY1" fmla="*/ 1379551 h 2449001"/>
              <a:gd name="connsiteX2" fmla="*/ 780476 w 798902"/>
              <a:gd name="connsiteY2" fmla="*/ 1375575 h 2449001"/>
              <a:gd name="connsiteX3" fmla="*/ 625426 w 798902"/>
              <a:gd name="connsiteY3" fmla="*/ 1741335 h 2449001"/>
              <a:gd name="connsiteX4" fmla="*/ 609523 w 798902"/>
              <a:gd name="connsiteY4" fmla="*/ 2441050 h 2449001"/>
              <a:gd name="connsiteX5" fmla="*/ 319301 w 798902"/>
              <a:gd name="connsiteY5" fmla="*/ 2445025 h 2449001"/>
              <a:gd name="connsiteX6" fmla="*/ 211958 w 798902"/>
              <a:gd name="connsiteY6" fmla="*/ 1673750 h 2449001"/>
              <a:gd name="connsiteX7" fmla="*/ 207983 w 798902"/>
              <a:gd name="connsiteY7" fmla="*/ 2441050 h 2449001"/>
              <a:gd name="connsiteX8" fmla="*/ 136421 w 798902"/>
              <a:gd name="connsiteY8" fmla="*/ 2449001 h 2449001"/>
              <a:gd name="connsiteX9" fmla="*/ 5224 w 798902"/>
              <a:gd name="connsiteY9" fmla="*/ 1701579 h 2449001"/>
              <a:gd name="connsiteX10" fmla="*/ 37029 w 798902"/>
              <a:gd name="connsiteY10" fmla="*/ 1582309 h 2449001"/>
              <a:gd name="connsiteX11" fmla="*/ 76786 w 798902"/>
              <a:gd name="connsiteY11" fmla="*/ 1566407 h 2449001"/>
              <a:gd name="connsiteX12" fmla="*/ 89266 w 798902"/>
              <a:gd name="connsiteY12" fmla="*/ 1389262 h 2449001"/>
              <a:gd name="connsiteX13" fmla="*/ 339179 w 798902"/>
              <a:gd name="connsiteY13" fmla="*/ 1375575 h 2449001"/>
              <a:gd name="connsiteX14" fmla="*/ 430619 w 798902"/>
              <a:gd name="connsiteY14" fmla="*/ 1331843 h 2449001"/>
              <a:gd name="connsiteX15" fmla="*/ 243762 w 798902"/>
              <a:gd name="connsiteY15" fmla="*/ 0 h 2449001"/>
              <a:gd name="connsiteX16" fmla="*/ 557838 w 798902"/>
              <a:gd name="connsiteY16" fmla="*/ 0 h 2449001"/>
              <a:gd name="connsiteX17" fmla="*/ 689036 w 798902"/>
              <a:gd name="connsiteY17" fmla="*/ 962108 h 2449001"/>
              <a:gd name="connsiteX18" fmla="*/ 724816 w 798902"/>
              <a:gd name="connsiteY18" fmla="*/ 1307990 h 2449001"/>
              <a:gd name="connsiteX19" fmla="*/ 414715 w 798902"/>
              <a:gd name="connsiteY19" fmla="*/ 1268233 h 2449001"/>
              <a:gd name="connsiteX20" fmla="*/ 104615 w 798902"/>
              <a:gd name="connsiteY20" fmla="*/ 1288111 h 2449001"/>
              <a:gd name="connsiteX21" fmla="*/ 124493 w 798902"/>
              <a:gd name="connsiteY21" fmla="*/ 1017766 h 2449001"/>
              <a:gd name="connsiteX22" fmla="*/ 243762 w 798902"/>
              <a:gd name="connsiteY22" fmla="*/ 0 h 2449001"/>
              <a:gd name="connsiteX0" fmla="*/ 430619 w 784764"/>
              <a:gd name="connsiteY0" fmla="*/ 1331843 h 2449001"/>
              <a:gd name="connsiteX1" fmla="*/ 541938 w 784764"/>
              <a:gd name="connsiteY1" fmla="*/ 1379551 h 2449001"/>
              <a:gd name="connsiteX2" fmla="*/ 763368 w 784764"/>
              <a:gd name="connsiteY2" fmla="*/ 1406369 h 2449001"/>
              <a:gd name="connsiteX3" fmla="*/ 625426 w 784764"/>
              <a:gd name="connsiteY3" fmla="*/ 1741335 h 2449001"/>
              <a:gd name="connsiteX4" fmla="*/ 609523 w 784764"/>
              <a:gd name="connsiteY4" fmla="*/ 2441050 h 2449001"/>
              <a:gd name="connsiteX5" fmla="*/ 319301 w 784764"/>
              <a:gd name="connsiteY5" fmla="*/ 2445025 h 2449001"/>
              <a:gd name="connsiteX6" fmla="*/ 211958 w 784764"/>
              <a:gd name="connsiteY6" fmla="*/ 1673750 h 2449001"/>
              <a:gd name="connsiteX7" fmla="*/ 207983 w 784764"/>
              <a:gd name="connsiteY7" fmla="*/ 2441050 h 2449001"/>
              <a:gd name="connsiteX8" fmla="*/ 136421 w 784764"/>
              <a:gd name="connsiteY8" fmla="*/ 2449001 h 2449001"/>
              <a:gd name="connsiteX9" fmla="*/ 5224 w 784764"/>
              <a:gd name="connsiteY9" fmla="*/ 1701579 h 2449001"/>
              <a:gd name="connsiteX10" fmla="*/ 37029 w 784764"/>
              <a:gd name="connsiteY10" fmla="*/ 1582309 h 2449001"/>
              <a:gd name="connsiteX11" fmla="*/ 76786 w 784764"/>
              <a:gd name="connsiteY11" fmla="*/ 1566407 h 2449001"/>
              <a:gd name="connsiteX12" fmla="*/ 89266 w 784764"/>
              <a:gd name="connsiteY12" fmla="*/ 1389262 h 2449001"/>
              <a:gd name="connsiteX13" fmla="*/ 339179 w 784764"/>
              <a:gd name="connsiteY13" fmla="*/ 1375575 h 2449001"/>
              <a:gd name="connsiteX14" fmla="*/ 430619 w 784764"/>
              <a:gd name="connsiteY14" fmla="*/ 1331843 h 2449001"/>
              <a:gd name="connsiteX15" fmla="*/ 243762 w 784764"/>
              <a:gd name="connsiteY15" fmla="*/ 0 h 2449001"/>
              <a:gd name="connsiteX16" fmla="*/ 557838 w 784764"/>
              <a:gd name="connsiteY16" fmla="*/ 0 h 2449001"/>
              <a:gd name="connsiteX17" fmla="*/ 689036 w 784764"/>
              <a:gd name="connsiteY17" fmla="*/ 962108 h 2449001"/>
              <a:gd name="connsiteX18" fmla="*/ 724816 w 784764"/>
              <a:gd name="connsiteY18" fmla="*/ 1307990 h 2449001"/>
              <a:gd name="connsiteX19" fmla="*/ 414715 w 784764"/>
              <a:gd name="connsiteY19" fmla="*/ 1268233 h 2449001"/>
              <a:gd name="connsiteX20" fmla="*/ 104615 w 784764"/>
              <a:gd name="connsiteY20" fmla="*/ 1288111 h 2449001"/>
              <a:gd name="connsiteX21" fmla="*/ 124493 w 784764"/>
              <a:gd name="connsiteY21" fmla="*/ 1017766 h 2449001"/>
              <a:gd name="connsiteX22" fmla="*/ 243762 w 784764"/>
              <a:gd name="connsiteY22" fmla="*/ 0 h 2449001"/>
              <a:gd name="connsiteX0" fmla="*/ 430619 w 784764"/>
              <a:gd name="connsiteY0" fmla="*/ 1331843 h 2449001"/>
              <a:gd name="connsiteX1" fmla="*/ 541938 w 784764"/>
              <a:gd name="connsiteY1" fmla="*/ 1379551 h 2449001"/>
              <a:gd name="connsiteX2" fmla="*/ 763368 w 784764"/>
              <a:gd name="connsiteY2" fmla="*/ 1406369 h 2449001"/>
              <a:gd name="connsiteX3" fmla="*/ 625426 w 784764"/>
              <a:gd name="connsiteY3" fmla="*/ 1741335 h 2449001"/>
              <a:gd name="connsiteX4" fmla="*/ 609523 w 784764"/>
              <a:gd name="connsiteY4" fmla="*/ 2441050 h 2449001"/>
              <a:gd name="connsiteX5" fmla="*/ 319301 w 784764"/>
              <a:gd name="connsiteY5" fmla="*/ 2445025 h 2449001"/>
              <a:gd name="connsiteX6" fmla="*/ 211958 w 784764"/>
              <a:gd name="connsiteY6" fmla="*/ 1673750 h 2449001"/>
              <a:gd name="connsiteX7" fmla="*/ 207983 w 784764"/>
              <a:gd name="connsiteY7" fmla="*/ 2441050 h 2449001"/>
              <a:gd name="connsiteX8" fmla="*/ 136421 w 784764"/>
              <a:gd name="connsiteY8" fmla="*/ 2449001 h 2449001"/>
              <a:gd name="connsiteX9" fmla="*/ 5224 w 784764"/>
              <a:gd name="connsiteY9" fmla="*/ 1701579 h 2449001"/>
              <a:gd name="connsiteX10" fmla="*/ 37029 w 784764"/>
              <a:gd name="connsiteY10" fmla="*/ 1582309 h 2449001"/>
              <a:gd name="connsiteX11" fmla="*/ 76786 w 784764"/>
              <a:gd name="connsiteY11" fmla="*/ 1566407 h 2449001"/>
              <a:gd name="connsiteX12" fmla="*/ 89266 w 784764"/>
              <a:gd name="connsiteY12" fmla="*/ 1389262 h 2449001"/>
              <a:gd name="connsiteX13" fmla="*/ 339179 w 784764"/>
              <a:gd name="connsiteY13" fmla="*/ 1375575 h 2449001"/>
              <a:gd name="connsiteX14" fmla="*/ 430619 w 784764"/>
              <a:gd name="connsiteY14" fmla="*/ 1331843 h 2449001"/>
              <a:gd name="connsiteX15" fmla="*/ 243762 w 784764"/>
              <a:gd name="connsiteY15" fmla="*/ 0 h 2449001"/>
              <a:gd name="connsiteX16" fmla="*/ 557838 w 784764"/>
              <a:gd name="connsiteY16" fmla="*/ 0 h 2449001"/>
              <a:gd name="connsiteX17" fmla="*/ 689036 w 784764"/>
              <a:gd name="connsiteY17" fmla="*/ 962108 h 2449001"/>
              <a:gd name="connsiteX18" fmla="*/ 724816 w 784764"/>
              <a:gd name="connsiteY18" fmla="*/ 1307990 h 2449001"/>
              <a:gd name="connsiteX19" fmla="*/ 414715 w 784764"/>
              <a:gd name="connsiteY19" fmla="*/ 1268233 h 2449001"/>
              <a:gd name="connsiteX20" fmla="*/ 104615 w 784764"/>
              <a:gd name="connsiteY20" fmla="*/ 1288111 h 2449001"/>
              <a:gd name="connsiteX21" fmla="*/ 124493 w 784764"/>
              <a:gd name="connsiteY21" fmla="*/ 1017766 h 2449001"/>
              <a:gd name="connsiteX22" fmla="*/ 243762 w 784764"/>
              <a:gd name="connsiteY22" fmla="*/ 0 h 2449001"/>
              <a:gd name="connsiteX0" fmla="*/ 430619 w 784764"/>
              <a:gd name="connsiteY0" fmla="*/ 1331843 h 2449001"/>
              <a:gd name="connsiteX1" fmla="*/ 541938 w 784764"/>
              <a:gd name="connsiteY1" fmla="*/ 1379551 h 2449001"/>
              <a:gd name="connsiteX2" fmla="*/ 763368 w 784764"/>
              <a:gd name="connsiteY2" fmla="*/ 1406369 h 2449001"/>
              <a:gd name="connsiteX3" fmla="*/ 625426 w 784764"/>
              <a:gd name="connsiteY3" fmla="*/ 1741335 h 2449001"/>
              <a:gd name="connsiteX4" fmla="*/ 609523 w 784764"/>
              <a:gd name="connsiteY4" fmla="*/ 2441050 h 2449001"/>
              <a:gd name="connsiteX5" fmla="*/ 319301 w 784764"/>
              <a:gd name="connsiteY5" fmla="*/ 2445025 h 2449001"/>
              <a:gd name="connsiteX6" fmla="*/ 211958 w 784764"/>
              <a:gd name="connsiteY6" fmla="*/ 1673750 h 2449001"/>
              <a:gd name="connsiteX7" fmla="*/ 207983 w 784764"/>
              <a:gd name="connsiteY7" fmla="*/ 2441050 h 2449001"/>
              <a:gd name="connsiteX8" fmla="*/ 136421 w 784764"/>
              <a:gd name="connsiteY8" fmla="*/ 2449001 h 2449001"/>
              <a:gd name="connsiteX9" fmla="*/ 5224 w 784764"/>
              <a:gd name="connsiteY9" fmla="*/ 1701579 h 2449001"/>
              <a:gd name="connsiteX10" fmla="*/ 37029 w 784764"/>
              <a:gd name="connsiteY10" fmla="*/ 1582309 h 2449001"/>
              <a:gd name="connsiteX11" fmla="*/ 76786 w 784764"/>
              <a:gd name="connsiteY11" fmla="*/ 1566407 h 2449001"/>
              <a:gd name="connsiteX12" fmla="*/ 89266 w 784764"/>
              <a:gd name="connsiteY12" fmla="*/ 1389262 h 2449001"/>
              <a:gd name="connsiteX13" fmla="*/ 339179 w 784764"/>
              <a:gd name="connsiteY13" fmla="*/ 1375575 h 2449001"/>
              <a:gd name="connsiteX14" fmla="*/ 430619 w 784764"/>
              <a:gd name="connsiteY14" fmla="*/ 1331843 h 2449001"/>
              <a:gd name="connsiteX15" fmla="*/ 243762 w 784764"/>
              <a:gd name="connsiteY15" fmla="*/ 0 h 2449001"/>
              <a:gd name="connsiteX16" fmla="*/ 557838 w 784764"/>
              <a:gd name="connsiteY16" fmla="*/ 0 h 2449001"/>
              <a:gd name="connsiteX17" fmla="*/ 689036 w 784764"/>
              <a:gd name="connsiteY17" fmla="*/ 962108 h 2449001"/>
              <a:gd name="connsiteX18" fmla="*/ 724816 w 784764"/>
              <a:gd name="connsiteY18" fmla="*/ 1307990 h 2449001"/>
              <a:gd name="connsiteX19" fmla="*/ 414715 w 784764"/>
              <a:gd name="connsiteY19" fmla="*/ 1268233 h 2449001"/>
              <a:gd name="connsiteX20" fmla="*/ 104615 w 784764"/>
              <a:gd name="connsiteY20" fmla="*/ 1288111 h 2449001"/>
              <a:gd name="connsiteX21" fmla="*/ 124493 w 784764"/>
              <a:gd name="connsiteY21" fmla="*/ 1017766 h 2449001"/>
              <a:gd name="connsiteX22" fmla="*/ 243762 w 784764"/>
              <a:gd name="connsiteY22" fmla="*/ 0 h 2449001"/>
              <a:gd name="connsiteX0" fmla="*/ 430997 w 785142"/>
              <a:gd name="connsiteY0" fmla="*/ 1331843 h 2449001"/>
              <a:gd name="connsiteX1" fmla="*/ 542316 w 785142"/>
              <a:gd name="connsiteY1" fmla="*/ 1379551 h 2449001"/>
              <a:gd name="connsiteX2" fmla="*/ 763746 w 785142"/>
              <a:gd name="connsiteY2" fmla="*/ 1406369 h 2449001"/>
              <a:gd name="connsiteX3" fmla="*/ 625804 w 785142"/>
              <a:gd name="connsiteY3" fmla="*/ 1741335 h 2449001"/>
              <a:gd name="connsiteX4" fmla="*/ 609901 w 785142"/>
              <a:gd name="connsiteY4" fmla="*/ 2441050 h 2449001"/>
              <a:gd name="connsiteX5" fmla="*/ 319679 w 785142"/>
              <a:gd name="connsiteY5" fmla="*/ 2445025 h 2449001"/>
              <a:gd name="connsiteX6" fmla="*/ 212336 w 785142"/>
              <a:gd name="connsiteY6" fmla="*/ 1673750 h 2449001"/>
              <a:gd name="connsiteX7" fmla="*/ 208361 w 785142"/>
              <a:gd name="connsiteY7" fmla="*/ 2441050 h 2449001"/>
              <a:gd name="connsiteX8" fmla="*/ 136799 w 785142"/>
              <a:gd name="connsiteY8" fmla="*/ 2449001 h 2449001"/>
              <a:gd name="connsiteX9" fmla="*/ 5602 w 785142"/>
              <a:gd name="connsiteY9" fmla="*/ 1701579 h 2449001"/>
              <a:gd name="connsiteX10" fmla="*/ 37407 w 785142"/>
              <a:gd name="connsiteY10" fmla="*/ 1582309 h 2449001"/>
              <a:gd name="connsiteX11" fmla="*/ 101115 w 785142"/>
              <a:gd name="connsiteY11" fmla="*/ 1597201 h 2449001"/>
              <a:gd name="connsiteX12" fmla="*/ 89644 w 785142"/>
              <a:gd name="connsiteY12" fmla="*/ 1389262 h 2449001"/>
              <a:gd name="connsiteX13" fmla="*/ 339557 w 785142"/>
              <a:gd name="connsiteY13" fmla="*/ 1375575 h 2449001"/>
              <a:gd name="connsiteX14" fmla="*/ 430997 w 785142"/>
              <a:gd name="connsiteY14" fmla="*/ 1331843 h 2449001"/>
              <a:gd name="connsiteX15" fmla="*/ 244140 w 785142"/>
              <a:gd name="connsiteY15" fmla="*/ 0 h 2449001"/>
              <a:gd name="connsiteX16" fmla="*/ 558216 w 785142"/>
              <a:gd name="connsiteY16" fmla="*/ 0 h 2449001"/>
              <a:gd name="connsiteX17" fmla="*/ 689414 w 785142"/>
              <a:gd name="connsiteY17" fmla="*/ 962108 h 2449001"/>
              <a:gd name="connsiteX18" fmla="*/ 725194 w 785142"/>
              <a:gd name="connsiteY18" fmla="*/ 1307990 h 2449001"/>
              <a:gd name="connsiteX19" fmla="*/ 415093 w 785142"/>
              <a:gd name="connsiteY19" fmla="*/ 1268233 h 2449001"/>
              <a:gd name="connsiteX20" fmla="*/ 104993 w 785142"/>
              <a:gd name="connsiteY20" fmla="*/ 1288111 h 2449001"/>
              <a:gd name="connsiteX21" fmla="*/ 124871 w 785142"/>
              <a:gd name="connsiteY21" fmla="*/ 1017766 h 2449001"/>
              <a:gd name="connsiteX22" fmla="*/ 244140 w 785142"/>
              <a:gd name="connsiteY22" fmla="*/ 0 h 2449001"/>
              <a:gd name="connsiteX0" fmla="*/ 430997 w 785142"/>
              <a:gd name="connsiteY0" fmla="*/ 1331843 h 2449001"/>
              <a:gd name="connsiteX1" fmla="*/ 542316 w 785142"/>
              <a:gd name="connsiteY1" fmla="*/ 1379551 h 2449001"/>
              <a:gd name="connsiteX2" fmla="*/ 763746 w 785142"/>
              <a:gd name="connsiteY2" fmla="*/ 1406369 h 2449001"/>
              <a:gd name="connsiteX3" fmla="*/ 625804 w 785142"/>
              <a:gd name="connsiteY3" fmla="*/ 1741335 h 2449001"/>
              <a:gd name="connsiteX4" fmla="*/ 609901 w 785142"/>
              <a:gd name="connsiteY4" fmla="*/ 2441050 h 2449001"/>
              <a:gd name="connsiteX5" fmla="*/ 319679 w 785142"/>
              <a:gd name="connsiteY5" fmla="*/ 2445025 h 2449001"/>
              <a:gd name="connsiteX6" fmla="*/ 212336 w 785142"/>
              <a:gd name="connsiteY6" fmla="*/ 1673750 h 2449001"/>
              <a:gd name="connsiteX7" fmla="*/ 208361 w 785142"/>
              <a:gd name="connsiteY7" fmla="*/ 2441050 h 2449001"/>
              <a:gd name="connsiteX8" fmla="*/ 136799 w 785142"/>
              <a:gd name="connsiteY8" fmla="*/ 2449001 h 2449001"/>
              <a:gd name="connsiteX9" fmla="*/ 5602 w 785142"/>
              <a:gd name="connsiteY9" fmla="*/ 1701579 h 2449001"/>
              <a:gd name="connsiteX10" fmla="*/ 37407 w 785142"/>
              <a:gd name="connsiteY10" fmla="*/ 1582309 h 2449001"/>
              <a:gd name="connsiteX11" fmla="*/ 101115 w 785142"/>
              <a:gd name="connsiteY11" fmla="*/ 1597201 h 2449001"/>
              <a:gd name="connsiteX12" fmla="*/ 89644 w 785142"/>
              <a:gd name="connsiteY12" fmla="*/ 1389262 h 2449001"/>
              <a:gd name="connsiteX13" fmla="*/ 339557 w 785142"/>
              <a:gd name="connsiteY13" fmla="*/ 1375575 h 2449001"/>
              <a:gd name="connsiteX14" fmla="*/ 430997 w 785142"/>
              <a:gd name="connsiteY14" fmla="*/ 1331843 h 2449001"/>
              <a:gd name="connsiteX15" fmla="*/ 244140 w 785142"/>
              <a:gd name="connsiteY15" fmla="*/ 0 h 2449001"/>
              <a:gd name="connsiteX16" fmla="*/ 558216 w 785142"/>
              <a:gd name="connsiteY16" fmla="*/ 0 h 2449001"/>
              <a:gd name="connsiteX17" fmla="*/ 689414 w 785142"/>
              <a:gd name="connsiteY17" fmla="*/ 962108 h 2449001"/>
              <a:gd name="connsiteX18" fmla="*/ 725194 w 785142"/>
              <a:gd name="connsiteY18" fmla="*/ 1307990 h 2449001"/>
              <a:gd name="connsiteX19" fmla="*/ 415093 w 785142"/>
              <a:gd name="connsiteY19" fmla="*/ 1268233 h 2449001"/>
              <a:gd name="connsiteX20" fmla="*/ 104993 w 785142"/>
              <a:gd name="connsiteY20" fmla="*/ 1288111 h 2449001"/>
              <a:gd name="connsiteX21" fmla="*/ 124871 w 785142"/>
              <a:gd name="connsiteY21" fmla="*/ 1017766 h 2449001"/>
              <a:gd name="connsiteX22" fmla="*/ 244140 w 785142"/>
              <a:gd name="connsiteY22" fmla="*/ 0 h 2449001"/>
              <a:gd name="connsiteX0" fmla="*/ 425685 w 779830"/>
              <a:gd name="connsiteY0" fmla="*/ 1331843 h 2449001"/>
              <a:gd name="connsiteX1" fmla="*/ 537004 w 779830"/>
              <a:gd name="connsiteY1" fmla="*/ 1379551 h 2449001"/>
              <a:gd name="connsiteX2" fmla="*/ 758434 w 779830"/>
              <a:gd name="connsiteY2" fmla="*/ 1406369 h 2449001"/>
              <a:gd name="connsiteX3" fmla="*/ 620492 w 779830"/>
              <a:gd name="connsiteY3" fmla="*/ 1741335 h 2449001"/>
              <a:gd name="connsiteX4" fmla="*/ 604589 w 779830"/>
              <a:gd name="connsiteY4" fmla="*/ 2441050 h 2449001"/>
              <a:gd name="connsiteX5" fmla="*/ 314367 w 779830"/>
              <a:gd name="connsiteY5" fmla="*/ 2445025 h 2449001"/>
              <a:gd name="connsiteX6" fmla="*/ 207024 w 779830"/>
              <a:gd name="connsiteY6" fmla="*/ 1673750 h 2449001"/>
              <a:gd name="connsiteX7" fmla="*/ 203049 w 779830"/>
              <a:gd name="connsiteY7" fmla="*/ 2441050 h 2449001"/>
              <a:gd name="connsiteX8" fmla="*/ 131487 w 779830"/>
              <a:gd name="connsiteY8" fmla="*/ 2449001 h 2449001"/>
              <a:gd name="connsiteX9" fmla="*/ 290 w 779830"/>
              <a:gd name="connsiteY9" fmla="*/ 1701579 h 2449001"/>
              <a:gd name="connsiteX10" fmla="*/ 95803 w 779830"/>
              <a:gd name="connsiteY10" fmla="*/ 1597201 h 2449001"/>
              <a:gd name="connsiteX11" fmla="*/ 84332 w 779830"/>
              <a:gd name="connsiteY11" fmla="*/ 1389262 h 2449001"/>
              <a:gd name="connsiteX12" fmla="*/ 334245 w 779830"/>
              <a:gd name="connsiteY12" fmla="*/ 1375575 h 2449001"/>
              <a:gd name="connsiteX13" fmla="*/ 425685 w 779830"/>
              <a:gd name="connsiteY13" fmla="*/ 1331843 h 2449001"/>
              <a:gd name="connsiteX14" fmla="*/ 238828 w 779830"/>
              <a:gd name="connsiteY14" fmla="*/ 0 h 2449001"/>
              <a:gd name="connsiteX15" fmla="*/ 552904 w 779830"/>
              <a:gd name="connsiteY15" fmla="*/ 0 h 2449001"/>
              <a:gd name="connsiteX16" fmla="*/ 684102 w 779830"/>
              <a:gd name="connsiteY16" fmla="*/ 962108 h 2449001"/>
              <a:gd name="connsiteX17" fmla="*/ 719882 w 779830"/>
              <a:gd name="connsiteY17" fmla="*/ 1307990 h 2449001"/>
              <a:gd name="connsiteX18" fmla="*/ 409781 w 779830"/>
              <a:gd name="connsiteY18" fmla="*/ 1268233 h 2449001"/>
              <a:gd name="connsiteX19" fmla="*/ 99681 w 779830"/>
              <a:gd name="connsiteY19" fmla="*/ 1288111 h 2449001"/>
              <a:gd name="connsiteX20" fmla="*/ 119559 w 779830"/>
              <a:gd name="connsiteY20" fmla="*/ 1017766 h 2449001"/>
              <a:gd name="connsiteX21" fmla="*/ 238828 w 779830"/>
              <a:gd name="connsiteY21" fmla="*/ 0 h 2449001"/>
              <a:gd name="connsiteX0" fmla="*/ 425766 w 779911"/>
              <a:gd name="connsiteY0" fmla="*/ 1331843 h 2449001"/>
              <a:gd name="connsiteX1" fmla="*/ 537085 w 779911"/>
              <a:gd name="connsiteY1" fmla="*/ 1379551 h 2449001"/>
              <a:gd name="connsiteX2" fmla="*/ 758515 w 779911"/>
              <a:gd name="connsiteY2" fmla="*/ 1406369 h 2449001"/>
              <a:gd name="connsiteX3" fmla="*/ 620573 w 779911"/>
              <a:gd name="connsiteY3" fmla="*/ 1741335 h 2449001"/>
              <a:gd name="connsiteX4" fmla="*/ 604670 w 779911"/>
              <a:gd name="connsiteY4" fmla="*/ 2441050 h 2449001"/>
              <a:gd name="connsiteX5" fmla="*/ 314448 w 779911"/>
              <a:gd name="connsiteY5" fmla="*/ 2445025 h 2449001"/>
              <a:gd name="connsiteX6" fmla="*/ 207105 w 779911"/>
              <a:gd name="connsiteY6" fmla="*/ 1673750 h 2449001"/>
              <a:gd name="connsiteX7" fmla="*/ 203130 w 779911"/>
              <a:gd name="connsiteY7" fmla="*/ 2441050 h 2449001"/>
              <a:gd name="connsiteX8" fmla="*/ 131568 w 779911"/>
              <a:gd name="connsiteY8" fmla="*/ 2449001 h 2449001"/>
              <a:gd name="connsiteX9" fmla="*/ 371 w 779911"/>
              <a:gd name="connsiteY9" fmla="*/ 1701579 h 2449001"/>
              <a:gd name="connsiteX10" fmla="*/ 95884 w 779911"/>
              <a:gd name="connsiteY10" fmla="*/ 1597201 h 2449001"/>
              <a:gd name="connsiteX11" fmla="*/ 84413 w 779911"/>
              <a:gd name="connsiteY11" fmla="*/ 1389262 h 2449001"/>
              <a:gd name="connsiteX12" fmla="*/ 334326 w 779911"/>
              <a:gd name="connsiteY12" fmla="*/ 1375575 h 2449001"/>
              <a:gd name="connsiteX13" fmla="*/ 425766 w 779911"/>
              <a:gd name="connsiteY13" fmla="*/ 1331843 h 2449001"/>
              <a:gd name="connsiteX14" fmla="*/ 238909 w 779911"/>
              <a:gd name="connsiteY14" fmla="*/ 0 h 2449001"/>
              <a:gd name="connsiteX15" fmla="*/ 552985 w 779911"/>
              <a:gd name="connsiteY15" fmla="*/ 0 h 2449001"/>
              <a:gd name="connsiteX16" fmla="*/ 684183 w 779911"/>
              <a:gd name="connsiteY16" fmla="*/ 962108 h 2449001"/>
              <a:gd name="connsiteX17" fmla="*/ 719963 w 779911"/>
              <a:gd name="connsiteY17" fmla="*/ 1307990 h 2449001"/>
              <a:gd name="connsiteX18" fmla="*/ 409862 w 779911"/>
              <a:gd name="connsiteY18" fmla="*/ 1268233 h 2449001"/>
              <a:gd name="connsiteX19" fmla="*/ 99762 w 779911"/>
              <a:gd name="connsiteY19" fmla="*/ 1288111 h 2449001"/>
              <a:gd name="connsiteX20" fmla="*/ 119640 w 779911"/>
              <a:gd name="connsiteY20" fmla="*/ 1017766 h 2449001"/>
              <a:gd name="connsiteX21" fmla="*/ 238909 w 779911"/>
              <a:gd name="connsiteY21" fmla="*/ 0 h 2449001"/>
              <a:gd name="connsiteX0" fmla="*/ 425696 w 779841"/>
              <a:gd name="connsiteY0" fmla="*/ 1331843 h 2449001"/>
              <a:gd name="connsiteX1" fmla="*/ 537015 w 779841"/>
              <a:gd name="connsiteY1" fmla="*/ 1379551 h 2449001"/>
              <a:gd name="connsiteX2" fmla="*/ 758445 w 779841"/>
              <a:gd name="connsiteY2" fmla="*/ 1406369 h 2449001"/>
              <a:gd name="connsiteX3" fmla="*/ 620503 w 779841"/>
              <a:gd name="connsiteY3" fmla="*/ 1741335 h 2449001"/>
              <a:gd name="connsiteX4" fmla="*/ 604600 w 779841"/>
              <a:gd name="connsiteY4" fmla="*/ 2441050 h 2449001"/>
              <a:gd name="connsiteX5" fmla="*/ 314378 w 779841"/>
              <a:gd name="connsiteY5" fmla="*/ 2445025 h 2449001"/>
              <a:gd name="connsiteX6" fmla="*/ 207035 w 779841"/>
              <a:gd name="connsiteY6" fmla="*/ 1673750 h 2449001"/>
              <a:gd name="connsiteX7" fmla="*/ 203060 w 779841"/>
              <a:gd name="connsiteY7" fmla="*/ 2441050 h 2449001"/>
              <a:gd name="connsiteX8" fmla="*/ 131498 w 779841"/>
              <a:gd name="connsiteY8" fmla="*/ 2449001 h 2449001"/>
              <a:gd name="connsiteX9" fmla="*/ 301 w 779841"/>
              <a:gd name="connsiteY9" fmla="*/ 1701579 h 2449001"/>
              <a:gd name="connsiteX10" fmla="*/ 95814 w 779841"/>
              <a:gd name="connsiteY10" fmla="*/ 1597201 h 2449001"/>
              <a:gd name="connsiteX11" fmla="*/ 84343 w 779841"/>
              <a:gd name="connsiteY11" fmla="*/ 1389262 h 2449001"/>
              <a:gd name="connsiteX12" fmla="*/ 334256 w 779841"/>
              <a:gd name="connsiteY12" fmla="*/ 1375575 h 2449001"/>
              <a:gd name="connsiteX13" fmla="*/ 425696 w 779841"/>
              <a:gd name="connsiteY13" fmla="*/ 1331843 h 2449001"/>
              <a:gd name="connsiteX14" fmla="*/ 238839 w 779841"/>
              <a:gd name="connsiteY14" fmla="*/ 0 h 2449001"/>
              <a:gd name="connsiteX15" fmla="*/ 552915 w 779841"/>
              <a:gd name="connsiteY15" fmla="*/ 0 h 2449001"/>
              <a:gd name="connsiteX16" fmla="*/ 684113 w 779841"/>
              <a:gd name="connsiteY16" fmla="*/ 962108 h 2449001"/>
              <a:gd name="connsiteX17" fmla="*/ 719893 w 779841"/>
              <a:gd name="connsiteY17" fmla="*/ 1307990 h 2449001"/>
              <a:gd name="connsiteX18" fmla="*/ 409792 w 779841"/>
              <a:gd name="connsiteY18" fmla="*/ 1268233 h 2449001"/>
              <a:gd name="connsiteX19" fmla="*/ 99692 w 779841"/>
              <a:gd name="connsiteY19" fmla="*/ 1288111 h 2449001"/>
              <a:gd name="connsiteX20" fmla="*/ 119570 w 779841"/>
              <a:gd name="connsiteY20" fmla="*/ 1017766 h 2449001"/>
              <a:gd name="connsiteX21" fmla="*/ 238839 w 779841"/>
              <a:gd name="connsiteY21" fmla="*/ 0 h 2449001"/>
              <a:gd name="connsiteX0" fmla="*/ 425696 w 794874"/>
              <a:gd name="connsiteY0" fmla="*/ 1331843 h 2449001"/>
              <a:gd name="connsiteX1" fmla="*/ 537015 w 794874"/>
              <a:gd name="connsiteY1" fmla="*/ 1379551 h 2449001"/>
              <a:gd name="connsiteX2" fmla="*/ 758445 w 794874"/>
              <a:gd name="connsiteY2" fmla="*/ 1406369 h 2449001"/>
              <a:gd name="connsiteX3" fmla="*/ 620503 w 794874"/>
              <a:gd name="connsiteY3" fmla="*/ 1741335 h 2449001"/>
              <a:gd name="connsiteX4" fmla="*/ 604600 w 794874"/>
              <a:gd name="connsiteY4" fmla="*/ 2441050 h 2449001"/>
              <a:gd name="connsiteX5" fmla="*/ 314378 w 794874"/>
              <a:gd name="connsiteY5" fmla="*/ 2445025 h 2449001"/>
              <a:gd name="connsiteX6" fmla="*/ 207035 w 794874"/>
              <a:gd name="connsiteY6" fmla="*/ 1673750 h 2449001"/>
              <a:gd name="connsiteX7" fmla="*/ 203060 w 794874"/>
              <a:gd name="connsiteY7" fmla="*/ 2441050 h 2449001"/>
              <a:gd name="connsiteX8" fmla="*/ 131498 w 794874"/>
              <a:gd name="connsiteY8" fmla="*/ 2449001 h 2449001"/>
              <a:gd name="connsiteX9" fmla="*/ 301 w 794874"/>
              <a:gd name="connsiteY9" fmla="*/ 1701579 h 2449001"/>
              <a:gd name="connsiteX10" fmla="*/ 95814 w 794874"/>
              <a:gd name="connsiteY10" fmla="*/ 1597201 h 2449001"/>
              <a:gd name="connsiteX11" fmla="*/ 84343 w 794874"/>
              <a:gd name="connsiteY11" fmla="*/ 1389262 h 2449001"/>
              <a:gd name="connsiteX12" fmla="*/ 334256 w 794874"/>
              <a:gd name="connsiteY12" fmla="*/ 1375575 h 2449001"/>
              <a:gd name="connsiteX13" fmla="*/ 425696 w 794874"/>
              <a:gd name="connsiteY13" fmla="*/ 1331843 h 2449001"/>
              <a:gd name="connsiteX14" fmla="*/ 238839 w 794874"/>
              <a:gd name="connsiteY14" fmla="*/ 0 h 2449001"/>
              <a:gd name="connsiteX15" fmla="*/ 552915 w 794874"/>
              <a:gd name="connsiteY15" fmla="*/ 0 h 2449001"/>
              <a:gd name="connsiteX16" fmla="*/ 684113 w 794874"/>
              <a:gd name="connsiteY16" fmla="*/ 962108 h 2449001"/>
              <a:gd name="connsiteX17" fmla="*/ 719893 w 794874"/>
              <a:gd name="connsiteY17" fmla="*/ 1307990 h 2449001"/>
              <a:gd name="connsiteX18" fmla="*/ 409792 w 794874"/>
              <a:gd name="connsiteY18" fmla="*/ 1268233 h 2449001"/>
              <a:gd name="connsiteX19" fmla="*/ 99692 w 794874"/>
              <a:gd name="connsiteY19" fmla="*/ 1288111 h 2449001"/>
              <a:gd name="connsiteX20" fmla="*/ 119570 w 794874"/>
              <a:gd name="connsiteY20" fmla="*/ 1017766 h 2449001"/>
              <a:gd name="connsiteX21" fmla="*/ 238839 w 794874"/>
              <a:gd name="connsiteY21" fmla="*/ 0 h 2449001"/>
              <a:gd name="connsiteX0" fmla="*/ 425696 w 794874"/>
              <a:gd name="connsiteY0" fmla="*/ 1331843 h 2449001"/>
              <a:gd name="connsiteX1" fmla="*/ 537015 w 794874"/>
              <a:gd name="connsiteY1" fmla="*/ 1379551 h 2449001"/>
              <a:gd name="connsiteX2" fmla="*/ 758445 w 794874"/>
              <a:gd name="connsiteY2" fmla="*/ 1406369 h 2449001"/>
              <a:gd name="connsiteX3" fmla="*/ 620503 w 794874"/>
              <a:gd name="connsiteY3" fmla="*/ 1741335 h 2449001"/>
              <a:gd name="connsiteX4" fmla="*/ 604600 w 794874"/>
              <a:gd name="connsiteY4" fmla="*/ 2441050 h 2449001"/>
              <a:gd name="connsiteX5" fmla="*/ 314378 w 794874"/>
              <a:gd name="connsiteY5" fmla="*/ 2445025 h 2449001"/>
              <a:gd name="connsiteX6" fmla="*/ 207035 w 794874"/>
              <a:gd name="connsiteY6" fmla="*/ 1673750 h 2449001"/>
              <a:gd name="connsiteX7" fmla="*/ 203060 w 794874"/>
              <a:gd name="connsiteY7" fmla="*/ 2441050 h 2449001"/>
              <a:gd name="connsiteX8" fmla="*/ 131498 w 794874"/>
              <a:gd name="connsiteY8" fmla="*/ 2449001 h 2449001"/>
              <a:gd name="connsiteX9" fmla="*/ 301 w 794874"/>
              <a:gd name="connsiteY9" fmla="*/ 1701579 h 2449001"/>
              <a:gd name="connsiteX10" fmla="*/ 95814 w 794874"/>
              <a:gd name="connsiteY10" fmla="*/ 1597201 h 2449001"/>
              <a:gd name="connsiteX11" fmla="*/ 84343 w 794874"/>
              <a:gd name="connsiteY11" fmla="*/ 1389262 h 2449001"/>
              <a:gd name="connsiteX12" fmla="*/ 334256 w 794874"/>
              <a:gd name="connsiteY12" fmla="*/ 1375575 h 2449001"/>
              <a:gd name="connsiteX13" fmla="*/ 425696 w 794874"/>
              <a:gd name="connsiteY13" fmla="*/ 1331843 h 2449001"/>
              <a:gd name="connsiteX14" fmla="*/ 238839 w 794874"/>
              <a:gd name="connsiteY14" fmla="*/ 0 h 2449001"/>
              <a:gd name="connsiteX15" fmla="*/ 552915 w 794874"/>
              <a:gd name="connsiteY15" fmla="*/ 0 h 2449001"/>
              <a:gd name="connsiteX16" fmla="*/ 684113 w 794874"/>
              <a:gd name="connsiteY16" fmla="*/ 962108 h 2449001"/>
              <a:gd name="connsiteX17" fmla="*/ 719893 w 794874"/>
              <a:gd name="connsiteY17" fmla="*/ 1307990 h 2449001"/>
              <a:gd name="connsiteX18" fmla="*/ 409792 w 794874"/>
              <a:gd name="connsiteY18" fmla="*/ 1268233 h 2449001"/>
              <a:gd name="connsiteX19" fmla="*/ 99692 w 794874"/>
              <a:gd name="connsiteY19" fmla="*/ 1288111 h 2449001"/>
              <a:gd name="connsiteX20" fmla="*/ 133257 w 794874"/>
              <a:gd name="connsiteY20" fmla="*/ 945913 h 2449001"/>
              <a:gd name="connsiteX21" fmla="*/ 238839 w 794874"/>
              <a:gd name="connsiteY21" fmla="*/ 0 h 2449001"/>
              <a:gd name="connsiteX0" fmla="*/ 425696 w 794874"/>
              <a:gd name="connsiteY0" fmla="*/ 1331843 h 2449001"/>
              <a:gd name="connsiteX1" fmla="*/ 537015 w 794874"/>
              <a:gd name="connsiteY1" fmla="*/ 1379551 h 2449001"/>
              <a:gd name="connsiteX2" fmla="*/ 758445 w 794874"/>
              <a:gd name="connsiteY2" fmla="*/ 1406369 h 2449001"/>
              <a:gd name="connsiteX3" fmla="*/ 620503 w 794874"/>
              <a:gd name="connsiteY3" fmla="*/ 1741335 h 2449001"/>
              <a:gd name="connsiteX4" fmla="*/ 604600 w 794874"/>
              <a:gd name="connsiteY4" fmla="*/ 2441050 h 2449001"/>
              <a:gd name="connsiteX5" fmla="*/ 314378 w 794874"/>
              <a:gd name="connsiteY5" fmla="*/ 2445025 h 2449001"/>
              <a:gd name="connsiteX6" fmla="*/ 207035 w 794874"/>
              <a:gd name="connsiteY6" fmla="*/ 1673750 h 2449001"/>
              <a:gd name="connsiteX7" fmla="*/ 203060 w 794874"/>
              <a:gd name="connsiteY7" fmla="*/ 2441050 h 2449001"/>
              <a:gd name="connsiteX8" fmla="*/ 131498 w 794874"/>
              <a:gd name="connsiteY8" fmla="*/ 2449001 h 2449001"/>
              <a:gd name="connsiteX9" fmla="*/ 301 w 794874"/>
              <a:gd name="connsiteY9" fmla="*/ 1701579 h 2449001"/>
              <a:gd name="connsiteX10" fmla="*/ 95814 w 794874"/>
              <a:gd name="connsiteY10" fmla="*/ 1597201 h 2449001"/>
              <a:gd name="connsiteX11" fmla="*/ 84343 w 794874"/>
              <a:gd name="connsiteY11" fmla="*/ 1389262 h 2449001"/>
              <a:gd name="connsiteX12" fmla="*/ 334256 w 794874"/>
              <a:gd name="connsiteY12" fmla="*/ 1375575 h 2449001"/>
              <a:gd name="connsiteX13" fmla="*/ 425696 w 794874"/>
              <a:gd name="connsiteY13" fmla="*/ 1331843 h 2449001"/>
              <a:gd name="connsiteX14" fmla="*/ 238839 w 794874"/>
              <a:gd name="connsiteY14" fmla="*/ 0 h 2449001"/>
              <a:gd name="connsiteX15" fmla="*/ 552915 w 794874"/>
              <a:gd name="connsiteY15" fmla="*/ 0 h 2449001"/>
              <a:gd name="connsiteX16" fmla="*/ 684113 w 794874"/>
              <a:gd name="connsiteY16" fmla="*/ 962108 h 2449001"/>
              <a:gd name="connsiteX17" fmla="*/ 719893 w 794874"/>
              <a:gd name="connsiteY17" fmla="*/ 1307990 h 2449001"/>
              <a:gd name="connsiteX18" fmla="*/ 409792 w 794874"/>
              <a:gd name="connsiteY18" fmla="*/ 1268233 h 2449001"/>
              <a:gd name="connsiteX19" fmla="*/ 99692 w 794874"/>
              <a:gd name="connsiteY19" fmla="*/ 1288111 h 2449001"/>
              <a:gd name="connsiteX20" fmla="*/ 133257 w 794874"/>
              <a:gd name="connsiteY20" fmla="*/ 945913 h 2449001"/>
              <a:gd name="connsiteX21" fmla="*/ 238839 w 794874"/>
              <a:gd name="connsiteY21" fmla="*/ 0 h 2449001"/>
              <a:gd name="connsiteX0" fmla="*/ 425696 w 794874"/>
              <a:gd name="connsiteY0" fmla="*/ 1331843 h 2449001"/>
              <a:gd name="connsiteX1" fmla="*/ 537015 w 794874"/>
              <a:gd name="connsiteY1" fmla="*/ 1379551 h 2449001"/>
              <a:gd name="connsiteX2" fmla="*/ 758445 w 794874"/>
              <a:gd name="connsiteY2" fmla="*/ 1406369 h 2449001"/>
              <a:gd name="connsiteX3" fmla="*/ 620503 w 794874"/>
              <a:gd name="connsiteY3" fmla="*/ 1741335 h 2449001"/>
              <a:gd name="connsiteX4" fmla="*/ 604600 w 794874"/>
              <a:gd name="connsiteY4" fmla="*/ 2441050 h 2449001"/>
              <a:gd name="connsiteX5" fmla="*/ 314378 w 794874"/>
              <a:gd name="connsiteY5" fmla="*/ 2445025 h 2449001"/>
              <a:gd name="connsiteX6" fmla="*/ 207035 w 794874"/>
              <a:gd name="connsiteY6" fmla="*/ 1673750 h 2449001"/>
              <a:gd name="connsiteX7" fmla="*/ 203060 w 794874"/>
              <a:gd name="connsiteY7" fmla="*/ 2441050 h 2449001"/>
              <a:gd name="connsiteX8" fmla="*/ 131498 w 794874"/>
              <a:gd name="connsiteY8" fmla="*/ 2449001 h 2449001"/>
              <a:gd name="connsiteX9" fmla="*/ 301 w 794874"/>
              <a:gd name="connsiteY9" fmla="*/ 1701579 h 2449001"/>
              <a:gd name="connsiteX10" fmla="*/ 95814 w 794874"/>
              <a:gd name="connsiteY10" fmla="*/ 1597201 h 2449001"/>
              <a:gd name="connsiteX11" fmla="*/ 84343 w 794874"/>
              <a:gd name="connsiteY11" fmla="*/ 1389262 h 2449001"/>
              <a:gd name="connsiteX12" fmla="*/ 334256 w 794874"/>
              <a:gd name="connsiteY12" fmla="*/ 1375575 h 2449001"/>
              <a:gd name="connsiteX13" fmla="*/ 425696 w 794874"/>
              <a:gd name="connsiteY13" fmla="*/ 1331843 h 2449001"/>
              <a:gd name="connsiteX14" fmla="*/ 218310 w 794874"/>
              <a:gd name="connsiteY14" fmla="*/ 0 h 2449001"/>
              <a:gd name="connsiteX15" fmla="*/ 552915 w 794874"/>
              <a:gd name="connsiteY15" fmla="*/ 0 h 2449001"/>
              <a:gd name="connsiteX16" fmla="*/ 684113 w 794874"/>
              <a:gd name="connsiteY16" fmla="*/ 962108 h 2449001"/>
              <a:gd name="connsiteX17" fmla="*/ 719893 w 794874"/>
              <a:gd name="connsiteY17" fmla="*/ 1307990 h 2449001"/>
              <a:gd name="connsiteX18" fmla="*/ 409792 w 794874"/>
              <a:gd name="connsiteY18" fmla="*/ 1268233 h 2449001"/>
              <a:gd name="connsiteX19" fmla="*/ 99692 w 794874"/>
              <a:gd name="connsiteY19" fmla="*/ 1288111 h 2449001"/>
              <a:gd name="connsiteX20" fmla="*/ 133257 w 794874"/>
              <a:gd name="connsiteY20" fmla="*/ 945913 h 2449001"/>
              <a:gd name="connsiteX21" fmla="*/ 218310 w 794874"/>
              <a:gd name="connsiteY21" fmla="*/ 0 h 2449001"/>
              <a:gd name="connsiteX0" fmla="*/ 425696 w 794874"/>
              <a:gd name="connsiteY0" fmla="*/ 1331843 h 2449001"/>
              <a:gd name="connsiteX1" fmla="*/ 537015 w 794874"/>
              <a:gd name="connsiteY1" fmla="*/ 1379551 h 2449001"/>
              <a:gd name="connsiteX2" fmla="*/ 758445 w 794874"/>
              <a:gd name="connsiteY2" fmla="*/ 1406369 h 2449001"/>
              <a:gd name="connsiteX3" fmla="*/ 620503 w 794874"/>
              <a:gd name="connsiteY3" fmla="*/ 1741335 h 2449001"/>
              <a:gd name="connsiteX4" fmla="*/ 604600 w 794874"/>
              <a:gd name="connsiteY4" fmla="*/ 2441050 h 2449001"/>
              <a:gd name="connsiteX5" fmla="*/ 314378 w 794874"/>
              <a:gd name="connsiteY5" fmla="*/ 2445025 h 2449001"/>
              <a:gd name="connsiteX6" fmla="*/ 207035 w 794874"/>
              <a:gd name="connsiteY6" fmla="*/ 1673750 h 2449001"/>
              <a:gd name="connsiteX7" fmla="*/ 203060 w 794874"/>
              <a:gd name="connsiteY7" fmla="*/ 2441050 h 2449001"/>
              <a:gd name="connsiteX8" fmla="*/ 131498 w 794874"/>
              <a:gd name="connsiteY8" fmla="*/ 2449001 h 2449001"/>
              <a:gd name="connsiteX9" fmla="*/ 301 w 794874"/>
              <a:gd name="connsiteY9" fmla="*/ 1701579 h 2449001"/>
              <a:gd name="connsiteX10" fmla="*/ 95814 w 794874"/>
              <a:gd name="connsiteY10" fmla="*/ 1597201 h 2449001"/>
              <a:gd name="connsiteX11" fmla="*/ 84343 w 794874"/>
              <a:gd name="connsiteY11" fmla="*/ 1389262 h 2449001"/>
              <a:gd name="connsiteX12" fmla="*/ 334256 w 794874"/>
              <a:gd name="connsiteY12" fmla="*/ 1375575 h 2449001"/>
              <a:gd name="connsiteX13" fmla="*/ 425696 w 794874"/>
              <a:gd name="connsiteY13" fmla="*/ 1331843 h 2449001"/>
              <a:gd name="connsiteX14" fmla="*/ 218310 w 794874"/>
              <a:gd name="connsiteY14" fmla="*/ 0 h 2449001"/>
              <a:gd name="connsiteX15" fmla="*/ 570023 w 794874"/>
              <a:gd name="connsiteY15" fmla="*/ 3422 h 2449001"/>
              <a:gd name="connsiteX16" fmla="*/ 684113 w 794874"/>
              <a:gd name="connsiteY16" fmla="*/ 962108 h 2449001"/>
              <a:gd name="connsiteX17" fmla="*/ 719893 w 794874"/>
              <a:gd name="connsiteY17" fmla="*/ 1307990 h 2449001"/>
              <a:gd name="connsiteX18" fmla="*/ 409792 w 794874"/>
              <a:gd name="connsiteY18" fmla="*/ 1268233 h 2449001"/>
              <a:gd name="connsiteX19" fmla="*/ 99692 w 794874"/>
              <a:gd name="connsiteY19" fmla="*/ 1288111 h 2449001"/>
              <a:gd name="connsiteX20" fmla="*/ 133257 w 794874"/>
              <a:gd name="connsiteY20" fmla="*/ 945913 h 2449001"/>
              <a:gd name="connsiteX21" fmla="*/ 218310 w 794874"/>
              <a:gd name="connsiteY21" fmla="*/ 0 h 2449001"/>
              <a:gd name="connsiteX0" fmla="*/ 425696 w 794874"/>
              <a:gd name="connsiteY0" fmla="*/ 1331843 h 2449001"/>
              <a:gd name="connsiteX1" fmla="*/ 537015 w 794874"/>
              <a:gd name="connsiteY1" fmla="*/ 1379551 h 2449001"/>
              <a:gd name="connsiteX2" fmla="*/ 758445 w 794874"/>
              <a:gd name="connsiteY2" fmla="*/ 1406369 h 2449001"/>
              <a:gd name="connsiteX3" fmla="*/ 620503 w 794874"/>
              <a:gd name="connsiteY3" fmla="*/ 1741335 h 2449001"/>
              <a:gd name="connsiteX4" fmla="*/ 604600 w 794874"/>
              <a:gd name="connsiteY4" fmla="*/ 2441050 h 2449001"/>
              <a:gd name="connsiteX5" fmla="*/ 314378 w 794874"/>
              <a:gd name="connsiteY5" fmla="*/ 2445025 h 2449001"/>
              <a:gd name="connsiteX6" fmla="*/ 207035 w 794874"/>
              <a:gd name="connsiteY6" fmla="*/ 1673750 h 2449001"/>
              <a:gd name="connsiteX7" fmla="*/ 203060 w 794874"/>
              <a:gd name="connsiteY7" fmla="*/ 2441050 h 2449001"/>
              <a:gd name="connsiteX8" fmla="*/ 131498 w 794874"/>
              <a:gd name="connsiteY8" fmla="*/ 2449001 h 2449001"/>
              <a:gd name="connsiteX9" fmla="*/ 301 w 794874"/>
              <a:gd name="connsiteY9" fmla="*/ 1701579 h 2449001"/>
              <a:gd name="connsiteX10" fmla="*/ 95814 w 794874"/>
              <a:gd name="connsiteY10" fmla="*/ 1597201 h 2449001"/>
              <a:gd name="connsiteX11" fmla="*/ 84343 w 794874"/>
              <a:gd name="connsiteY11" fmla="*/ 1389262 h 2449001"/>
              <a:gd name="connsiteX12" fmla="*/ 334256 w 794874"/>
              <a:gd name="connsiteY12" fmla="*/ 1375575 h 2449001"/>
              <a:gd name="connsiteX13" fmla="*/ 425696 w 794874"/>
              <a:gd name="connsiteY13" fmla="*/ 1331843 h 2449001"/>
              <a:gd name="connsiteX14" fmla="*/ 218310 w 794874"/>
              <a:gd name="connsiteY14" fmla="*/ 0 h 2449001"/>
              <a:gd name="connsiteX15" fmla="*/ 570023 w 794874"/>
              <a:gd name="connsiteY15" fmla="*/ 3422 h 2449001"/>
              <a:gd name="connsiteX16" fmla="*/ 684113 w 794874"/>
              <a:gd name="connsiteY16" fmla="*/ 962108 h 2449001"/>
              <a:gd name="connsiteX17" fmla="*/ 719893 w 794874"/>
              <a:gd name="connsiteY17" fmla="*/ 1307990 h 2449001"/>
              <a:gd name="connsiteX18" fmla="*/ 409792 w 794874"/>
              <a:gd name="connsiteY18" fmla="*/ 1268233 h 2449001"/>
              <a:gd name="connsiteX19" fmla="*/ 99692 w 794874"/>
              <a:gd name="connsiteY19" fmla="*/ 1288111 h 2449001"/>
              <a:gd name="connsiteX20" fmla="*/ 133257 w 794874"/>
              <a:gd name="connsiteY20" fmla="*/ 945913 h 2449001"/>
              <a:gd name="connsiteX21" fmla="*/ 218310 w 794874"/>
              <a:gd name="connsiteY21" fmla="*/ 0 h 2449001"/>
              <a:gd name="connsiteX0" fmla="*/ 425696 w 794874"/>
              <a:gd name="connsiteY0" fmla="*/ 1331843 h 2449001"/>
              <a:gd name="connsiteX1" fmla="*/ 537015 w 794874"/>
              <a:gd name="connsiteY1" fmla="*/ 1379551 h 2449001"/>
              <a:gd name="connsiteX2" fmla="*/ 758445 w 794874"/>
              <a:gd name="connsiteY2" fmla="*/ 1406369 h 2449001"/>
              <a:gd name="connsiteX3" fmla="*/ 620503 w 794874"/>
              <a:gd name="connsiteY3" fmla="*/ 1741335 h 2449001"/>
              <a:gd name="connsiteX4" fmla="*/ 604600 w 794874"/>
              <a:gd name="connsiteY4" fmla="*/ 2441050 h 2449001"/>
              <a:gd name="connsiteX5" fmla="*/ 314378 w 794874"/>
              <a:gd name="connsiteY5" fmla="*/ 2445025 h 2449001"/>
              <a:gd name="connsiteX6" fmla="*/ 207035 w 794874"/>
              <a:gd name="connsiteY6" fmla="*/ 1673750 h 2449001"/>
              <a:gd name="connsiteX7" fmla="*/ 203060 w 794874"/>
              <a:gd name="connsiteY7" fmla="*/ 2441050 h 2449001"/>
              <a:gd name="connsiteX8" fmla="*/ 131498 w 794874"/>
              <a:gd name="connsiteY8" fmla="*/ 2449001 h 2449001"/>
              <a:gd name="connsiteX9" fmla="*/ 301 w 794874"/>
              <a:gd name="connsiteY9" fmla="*/ 1701579 h 2449001"/>
              <a:gd name="connsiteX10" fmla="*/ 95814 w 794874"/>
              <a:gd name="connsiteY10" fmla="*/ 1597201 h 2449001"/>
              <a:gd name="connsiteX11" fmla="*/ 84343 w 794874"/>
              <a:gd name="connsiteY11" fmla="*/ 1389262 h 2449001"/>
              <a:gd name="connsiteX12" fmla="*/ 334256 w 794874"/>
              <a:gd name="connsiteY12" fmla="*/ 1375575 h 2449001"/>
              <a:gd name="connsiteX13" fmla="*/ 425696 w 794874"/>
              <a:gd name="connsiteY13" fmla="*/ 1331843 h 2449001"/>
              <a:gd name="connsiteX14" fmla="*/ 218310 w 794874"/>
              <a:gd name="connsiteY14" fmla="*/ 0 h 2449001"/>
              <a:gd name="connsiteX15" fmla="*/ 570023 w 794874"/>
              <a:gd name="connsiteY15" fmla="*/ 3422 h 2449001"/>
              <a:gd name="connsiteX16" fmla="*/ 684113 w 794874"/>
              <a:gd name="connsiteY16" fmla="*/ 962108 h 2449001"/>
              <a:gd name="connsiteX17" fmla="*/ 719893 w 794874"/>
              <a:gd name="connsiteY17" fmla="*/ 1307990 h 2449001"/>
              <a:gd name="connsiteX18" fmla="*/ 409792 w 794874"/>
              <a:gd name="connsiteY18" fmla="*/ 1268233 h 2449001"/>
              <a:gd name="connsiteX19" fmla="*/ 99692 w 794874"/>
              <a:gd name="connsiteY19" fmla="*/ 1288111 h 2449001"/>
              <a:gd name="connsiteX20" fmla="*/ 133257 w 794874"/>
              <a:gd name="connsiteY20" fmla="*/ 945913 h 2449001"/>
              <a:gd name="connsiteX21" fmla="*/ 218310 w 794874"/>
              <a:gd name="connsiteY21" fmla="*/ 0 h 2449001"/>
              <a:gd name="connsiteX0" fmla="*/ 425696 w 791314"/>
              <a:gd name="connsiteY0" fmla="*/ 1331843 h 2449001"/>
              <a:gd name="connsiteX1" fmla="*/ 537015 w 791314"/>
              <a:gd name="connsiteY1" fmla="*/ 1379551 h 2449001"/>
              <a:gd name="connsiteX2" fmla="*/ 758445 w 791314"/>
              <a:gd name="connsiteY2" fmla="*/ 1406369 h 2449001"/>
              <a:gd name="connsiteX3" fmla="*/ 620503 w 791314"/>
              <a:gd name="connsiteY3" fmla="*/ 1741335 h 2449001"/>
              <a:gd name="connsiteX4" fmla="*/ 604600 w 791314"/>
              <a:gd name="connsiteY4" fmla="*/ 2441050 h 2449001"/>
              <a:gd name="connsiteX5" fmla="*/ 314378 w 791314"/>
              <a:gd name="connsiteY5" fmla="*/ 2445025 h 2449001"/>
              <a:gd name="connsiteX6" fmla="*/ 207035 w 791314"/>
              <a:gd name="connsiteY6" fmla="*/ 1673750 h 2449001"/>
              <a:gd name="connsiteX7" fmla="*/ 203060 w 791314"/>
              <a:gd name="connsiteY7" fmla="*/ 2441050 h 2449001"/>
              <a:gd name="connsiteX8" fmla="*/ 131498 w 791314"/>
              <a:gd name="connsiteY8" fmla="*/ 2449001 h 2449001"/>
              <a:gd name="connsiteX9" fmla="*/ 301 w 791314"/>
              <a:gd name="connsiteY9" fmla="*/ 1701579 h 2449001"/>
              <a:gd name="connsiteX10" fmla="*/ 95814 w 791314"/>
              <a:gd name="connsiteY10" fmla="*/ 1597201 h 2449001"/>
              <a:gd name="connsiteX11" fmla="*/ 84343 w 791314"/>
              <a:gd name="connsiteY11" fmla="*/ 1389262 h 2449001"/>
              <a:gd name="connsiteX12" fmla="*/ 334256 w 791314"/>
              <a:gd name="connsiteY12" fmla="*/ 1375575 h 2449001"/>
              <a:gd name="connsiteX13" fmla="*/ 425696 w 791314"/>
              <a:gd name="connsiteY13" fmla="*/ 1331843 h 2449001"/>
              <a:gd name="connsiteX14" fmla="*/ 218310 w 791314"/>
              <a:gd name="connsiteY14" fmla="*/ 0 h 2449001"/>
              <a:gd name="connsiteX15" fmla="*/ 570023 w 791314"/>
              <a:gd name="connsiteY15" fmla="*/ 3422 h 2449001"/>
              <a:gd name="connsiteX16" fmla="*/ 677271 w 791314"/>
              <a:gd name="connsiteY16" fmla="*/ 938156 h 2449001"/>
              <a:gd name="connsiteX17" fmla="*/ 719893 w 791314"/>
              <a:gd name="connsiteY17" fmla="*/ 1307990 h 2449001"/>
              <a:gd name="connsiteX18" fmla="*/ 409792 w 791314"/>
              <a:gd name="connsiteY18" fmla="*/ 1268233 h 2449001"/>
              <a:gd name="connsiteX19" fmla="*/ 99692 w 791314"/>
              <a:gd name="connsiteY19" fmla="*/ 1288111 h 2449001"/>
              <a:gd name="connsiteX20" fmla="*/ 133257 w 791314"/>
              <a:gd name="connsiteY20" fmla="*/ 945913 h 2449001"/>
              <a:gd name="connsiteX21" fmla="*/ 218310 w 791314"/>
              <a:gd name="connsiteY21" fmla="*/ 0 h 2449001"/>
              <a:gd name="connsiteX0" fmla="*/ 425696 w 791740"/>
              <a:gd name="connsiteY0" fmla="*/ 1331843 h 2449001"/>
              <a:gd name="connsiteX1" fmla="*/ 537015 w 791740"/>
              <a:gd name="connsiteY1" fmla="*/ 1379551 h 2449001"/>
              <a:gd name="connsiteX2" fmla="*/ 775553 w 791740"/>
              <a:gd name="connsiteY2" fmla="*/ 1406369 h 2449001"/>
              <a:gd name="connsiteX3" fmla="*/ 620503 w 791740"/>
              <a:gd name="connsiteY3" fmla="*/ 1741335 h 2449001"/>
              <a:gd name="connsiteX4" fmla="*/ 604600 w 791740"/>
              <a:gd name="connsiteY4" fmla="*/ 2441050 h 2449001"/>
              <a:gd name="connsiteX5" fmla="*/ 314378 w 791740"/>
              <a:gd name="connsiteY5" fmla="*/ 2445025 h 2449001"/>
              <a:gd name="connsiteX6" fmla="*/ 207035 w 791740"/>
              <a:gd name="connsiteY6" fmla="*/ 1673750 h 2449001"/>
              <a:gd name="connsiteX7" fmla="*/ 203060 w 791740"/>
              <a:gd name="connsiteY7" fmla="*/ 2441050 h 2449001"/>
              <a:gd name="connsiteX8" fmla="*/ 131498 w 791740"/>
              <a:gd name="connsiteY8" fmla="*/ 2449001 h 2449001"/>
              <a:gd name="connsiteX9" fmla="*/ 301 w 791740"/>
              <a:gd name="connsiteY9" fmla="*/ 1701579 h 2449001"/>
              <a:gd name="connsiteX10" fmla="*/ 95814 w 791740"/>
              <a:gd name="connsiteY10" fmla="*/ 1597201 h 2449001"/>
              <a:gd name="connsiteX11" fmla="*/ 84343 w 791740"/>
              <a:gd name="connsiteY11" fmla="*/ 1389262 h 2449001"/>
              <a:gd name="connsiteX12" fmla="*/ 334256 w 791740"/>
              <a:gd name="connsiteY12" fmla="*/ 1375575 h 2449001"/>
              <a:gd name="connsiteX13" fmla="*/ 425696 w 791740"/>
              <a:gd name="connsiteY13" fmla="*/ 1331843 h 2449001"/>
              <a:gd name="connsiteX14" fmla="*/ 218310 w 791740"/>
              <a:gd name="connsiteY14" fmla="*/ 0 h 2449001"/>
              <a:gd name="connsiteX15" fmla="*/ 570023 w 791740"/>
              <a:gd name="connsiteY15" fmla="*/ 3422 h 2449001"/>
              <a:gd name="connsiteX16" fmla="*/ 677271 w 791740"/>
              <a:gd name="connsiteY16" fmla="*/ 938156 h 2449001"/>
              <a:gd name="connsiteX17" fmla="*/ 719893 w 791740"/>
              <a:gd name="connsiteY17" fmla="*/ 1307990 h 2449001"/>
              <a:gd name="connsiteX18" fmla="*/ 409792 w 791740"/>
              <a:gd name="connsiteY18" fmla="*/ 1268233 h 2449001"/>
              <a:gd name="connsiteX19" fmla="*/ 99692 w 791740"/>
              <a:gd name="connsiteY19" fmla="*/ 1288111 h 2449001"/>
              <a:gd name="connsiteX20" fmla="*/ 133257 w 791740"/>
              <a:gd name="connsiteY20" fmla="*/ 945913 h 2449001"/>
              <a:gd name="connsiteX21" fmla="*/ 218310 w 791740"/>
              <a:gd name="connsiteY21" fmla="*/ 0 h 2449001"/>
              <a:gd name="connsiteX0" fmla="*/ 425696 w 798638"/>
              <a:gd name="connsiteY0" fmla="*/ 1331843 h 2449001"/>
              <a:gd name="connsiteX1" fmla="*/ 537015 w 798638"/>
              <a:gd name="connsiteY1" fmla="*/ 1379551 h 2449001"/>
              <a:gd name="connsiteX2" fmla="*/ 775553 w 798638"/>
              <a:gd name="connsiteY2" fmla="*/ 1406369 h 2449001"/>
              <a:gd name="connsiteX3" fmla="*/ 620503 w 798638"/>
              <a:gd name="connsiteY3" fmla="*/ 1741335 h 2449001"/>
              <a:gd name="connsiteX4" fmla="*/ 604600 w 798638"/>
              <a:gd name="connsiteY4" fmla="*/ 2441050 h 2449001"/>
              <a:gd name="connsiteX5" fmla="*/ 314378 w 798638"/>
              <a:gd name="connsiteY5" fmla="*/ 2445025 h 2449001"/>
              <a:gd name="connsiteX6" fmla="*/ 207035 w 798638"/>
              <a:gd name="connsiteY6" fmla="*/ 1673750 h 2449001"/>
              <a:gd name="connsiteX7" fmla="*/ 203060 w 798638"/>
              <a:gd name="connsiteY7" fmla="*/ 2441050 h 2449001"/>
              <a:gd name="connsiteX8" fmla="*/ 131498 w 798638"/>
              <a:gd name="connsiteY8" fmla="*/ 2449001 h 2449001"/>
              <a:gd name="connsiteX9" fmla="*/ 301 w 798638"/>
              <a:gd name="connsiteY9" fmla="*/ 1701579 h 2449001"/>
              <a:gd name="connsiteX10" fmla="*/ 95814 w 798638"/>
              <a:gd name="connsiteY10" fmla="*/ 1597201 h 2449001"/>
              <a:gd name="connsiteX11" fmla="*/ 84343 w 798638"/>
              <a:gd name="connsiteY11" fmla="*/ 1389262 h 2449001"/>
              <a:gd name="connsiteX12" fmla="*/ 334256 w 798638"/>
              <a:gd name="connsiteY12" fmla="*/ 1375575 h 2449001"/>
              <a:gd name="connsiteX13" fmla="*/ 425696 w 798638"/>
              <a:gd name="connsiteY13" fmla="*/ 1331843 h 2449001"/>
              <a:gd name="connsiteX14" fmla="*/ 218310 w 798638"/>
              <a:gd name="connsiteY14" fmla="*/ 0 h 2449001"/>
              <a:gd name="connsiteX15" fmla="*/ 570023 w 798638"/>
              <a:gd name="connsiteY15" fmla="*/ 3422 h 2449001"/>
              <a:gd name="connsiteX16" fmla="*/ 677271 w 798638"/>
              <a:gd name="connsiteY16" fmla="*/ 938156 h 2449001"/>
              <a:gd name="connsiteX17" fmla="*/ 719893 w 798638"/>
              <a:gd name="connsiteY17" fmla="*/ 1307990 h 2449001"/>
              <a:gd name="connsiteX18" fmla="*/ 409792 w 798638"/>
              <a:gd name="connsiteY18" fmla="*/ 1268233 h 2449001"/>
              <a:gd name="connsiteX19" fmla="*/ 99692 w 798638"/>
              <a:gd name="connsiteY19" fmla="*/ 1288111 h 2449001"/>
              <a:gd name="connsiteX20" fmla="*/ 133257 w 798638"/>
              <a:gd name="connsiteY20" fmla="*/ 945913 h 2449001"/>
              <a:gd name="connsiteX21" fmla="*/ 218310 w 798638"/>
              <a:gd name="connsiteY21" fmla="*/ 0 h 2449001"/>
              <a:gd name="connsiteX0" fmla="*/ 425696 w 798137"/>
              <a:gd name="connsiteY0" fmla="*/ 1331843 h 2449001"/>
              <a:gd name="connsiteX1" fmla="*/ 537015 w 798137"/>
              <a:gd name="connsiteY1" fmla="*/ 1379551 h 2449001"/>
              <a:gd name="connsiteX2" fmla="*/ 775553 w 798137"/>
              <a:gd name="connsiteY2" fmla="*/ 1406369 h 2449001"/>
              <a:gd name="connsiteX3" fmla="*/ 613659 w 798137"/>
              <a:gd name="connsiteY3" fmla="*/ 1785816 h 2449001"/>
              <a:gd name="connsiteX4" fmla="*/ 604600 w 798137"/>
              <a:gd name="connsiteY4" fmla="*/ 2441050 h 2449001"/>
              <a:gd name="connsiteX5" fmla="*/ 314378 w 798137"/>
              <a:gd name="connsiteY5" fmla="*/ 2445025 h 2449001"/>
              <a:gd name="connsiteX6" fmla="*/ 207035 w 798137"/>
              <a:gd name="connsiteY6" fmla="*/ 1673750 h 2449001"/>
              <a:gd name="connsiteX7" fmla="*/ 203060 w 798137"/>
              <a:gd name="connsiteY7" fmla="*/ 2441050 h 2449001"/>
              <a:gd name="connsiteX8" fmla="*/ 131498 w 798137"/>
              <a:gd name="connsiteY8" fmla="*/ 2449001 h 2449001"/>
              <a:gd name="connsiteX9" fmla="*/ 301 w 798137"/>
              <a:gd name="connsiteY9" fmla="*/ 1701579 h 2449001"/>
              <a:gd name="connsiteX10" fmla="*/ 95814 w 798137"/>
              <a:gd name="connsiteY10" fmla="*/ 1597201 h 2449001"/>
              <a:gd name="connsiteX11" fmla="*/ 84343 w 798137"/>
              <a:gd name="connsiteY11" fmla="*/ 1389262 h 2449001"/>
              <a:gd name="connsiteX12" fmla="*/ 334256 w 798137"/>
              <a:gd name="connsiteY12" fmla="*/ 1375575 h 2449001"/>
              <a:gd name="connsiteX13" fmla="*/ 425696 w 798137"/>
              <a:gd name="connsiteY13" fmla="*/ 1331843 h 2449001"/>
              <a:gd name="connsiteX14" fmla="*/ 218310 w 798137"/>
              <a:gd name="connsiteY14" fmla="*/ 0 h 2449001"/>
              <a:gd name="connsiteX15" fmla="*/ 570023 w 798137"/>
              <a:gd name="connsiteY15" fmla="*/ 3422 h 2449001"/>
              <a:gd name="connsiteX16" fmla="*/ 677271 w 798137"/>
              <a:gd name="connsiteY16" fmla="*/ 938156 h 2449001"/>
              <a:gd name="connsiteX17" fmla="*/ 719893 w 798137"/>
              <a:gd name="connsiteY17" fmla="*/ 1307990 h 2449001"/>
              <a:gd name="connsiteX18" fmla="*/ 409792 w 798137"/>
              <a:gd name="connsiteY18" fmla="*/ 1268233 h 2449001"/>
              <a:gd name="connsiteX19" fmla="*/ 99692 w 798137"/>
              <a:gd name="connsiteY19" fmla="*/ 1288111 h 2449001"/>
              <a:gd name="connsiteX20" fmla="*/ 133257 w 798137"/>
              <a:gd name="connsiteY20" fmla="*/ 945913 h 2449001"/>
              <a:gd name="connsiteX21" fmla="*/ 218310 w 798137"/>
              <a:gd name="connsiteY21" fmla="*/ 0 h 2449001"/>
              <a:gd name="connsiteX0" fmla="*/ 425696 w 797686"/>
              <a:gd name="connsiteY0" fmla="*/ 1331843 h 2449001"/>
              <a:gd name="connsiteX1" fmla="*/ 537015 w 797686"/>
              <a:gd name="connsiteY1" fmla="*/ 1379551 h 2449001"/>
              <a:gd name="connsiteX2" fmla="*/ 775553 w 797686"/>
              <a:gd name="connsiteY2" fmla="*/ 1406369 h 2449001"/>
              <a:gd name="connsiteX3" fmla="*/ 613659 w 797686"/>
              <a:gd name="connsiteY3" fmla="*/ 1785816 h 2449001"/>
              <a:gd name="connsiteX4" fmla="*/ 604600 w 797686"/>
              <a:gd name="connsiteY4" fmla="*/ 2441050 h 2449001"/>
              <a:gd name="connsiteX5" fmla="*/ 314378 w 797686"/>
              <a:gd name="connsiteY5" fmla="*/ 2445025 h 2449001"/>
              <a:gd name="connsiteX6" fmla="*/ 207035 w 797686"/>
              <a:gd name="connsiteY6" fmla="*/ 1673750 h 2449001"/>
              <a:gd name="connsiteX7" fmla="*/ 203060 w 797686"/>
              <a:gd name="connsiteY7" fmla="*/ 2441050 h 2449001"/>
              <a:gd name="connsiteX8" fmla="*/ 131498 w 797686"/>
              <a:gd name="connsiteY8" fmla="*/ 2449001 h 2449001"/>
              <a:gd name="connsiteX9" fmla="*/ 301 w 797686"/>
              <a:gd name="connsiteY9" fmla="*/ 1701579 h 2449001"/>
              <a:gd name="connsiteX10" fmla="*/ 95814 w 797686"/>
              <a:gd name="connsiteY10" fmla="*/ 1597201 h 2449001"/>
              <a:gd name="connsiteX11" fmla="*/ 84343 w 797686"/>
              <a:gd name="connsiteY11" fmla="*/ 1389262 h 2449001"/>
              <a:gd name="connsiteX12" fmla="*/ 334256 w 797686"/>
              <a:gd name="connsiteY12" fmla="*/ 1375575 h 2449001"/>
              <a:gd name="connsiteX13" fmla="*/ 425696 w 797686"/>
              <a:gd name="connsiteY13" fmla="*/ 1331843 h 2449001"/>
              <a:gd name="connsiteX14" fmla="*/ 218310 w 797686"/>
              <a:gd name="connsiteY14" fmla="*/ 0 h 2449001"/>
              <a:gd name="connsiteX15" fmla="*/ 570023 w 797686"/>
              <a:gd name="connsiteY15" fmla="*/ 3422 h 2449001"/>
              <a:gd name="connsiteX16" fmla="*/ 677271 w 797686"/>
              <a:gd name="connsiteY16" fmla="*/ 938156 h 2449001"/>
              <a:gd name="connsiteX17" fmla="*/ 719893 w 797686"/>
              <a:gd name="connsiteY17" fmla="*/ 1307990 h 2449001"/>
              <a:gd name="connsiteX18" fmla="*/ 409792 w 797686"/>
              <a:gd name="connsiteY18" fmla="*/ 1268233 h 2449001"/>
              <a:gd name="connsiteX19" fmla="*/ 99692 w 797686"/>
              <a:gd name="connsiteY19" fmla="*/ 1288111 h 2449001"/>
              <a:gd name="connsiteX20" fmla="*/ 133257 w 797686"/>
              <a:gd name="connsiteY20" fmla="*/ 945913 h 2449001"/>
              <a:gd name="connsiteX21" fmla="*/ 218310 w 797686"/>
              <a:gd name="connsiteY21" fmla="*/ 0 h 2449001"/>
              <a:gd name="connsiteX0" fmla="*/ 425696 w 797686"/>
              <a:gd name="connsiteY0" fmla="*/ 1331843 h 2449001"/>
              <a:gd name="connsiteX1" fmla="*/ 537015 w 797686"/>
              <a:gd name="connsiteY1" fmla="*/ 1379551 h 2449001"/>
              <a:gd name="connsiteX2" fmla="*/ 775553 w 797686"/>
              <a:gd name="connsiteY2" fmla="*/ 1406369 h 2449001"/>
              <a:gd name="connsiteX3" fmla="*/ 613659 w 797686"/>
              <a:gd name="connsiteY3" fmla="*/ 1785816 h 2449001"/>
              <a:gd name="connsiteX4" fmla="*/ 604600 w 797686"/>
              <a:gd name="connsiteY4" fmla="*/ 2441050 h 2449001"/>
              <a:gd name="connsiteX5" fmla="*/ 314378 w 797686"/>
              <a:gd name="connsiteY5" fmla="*/ 2445025 h 2449001"/>
              <a:gd name="connsiteX6" fmla="*/ 213878 w 797686"/>
              <a:gd name="connsiteY6" fmla="*/ 1707967 h 2449001"/>
              <a:gd name="connsiteX7" fmla="*/ 203060 w 797686"/>
              <a:gd name="connsiteY7" fmla="*/ 2441050 h 2449001"/>
              <a:gd name="connsiteX8" fmla="*/ 131498 w 797686"/>
              <a:gd name="connsiteY8" fmla="*/ 2449001 h 2449001"/>
              <a:gd name="connsiteX9" fmla="*/ 301 w 797686"/>
              <a:gd name="connsiteY9" fmla="*/ 1701579 h 2449001"/>
              <a:gd name="connsiteX10" fmla="*/ 95814 w 797686"/>
              <a:gd name="connsiteY10" fmla="*/ 1597201 h 2449001"/>
              <a:gd name="connsiteX11" fmla="*/ 84343 w 797686"/>
              <a:gd name="connsiteY11" fmla="*/ 1389262 h 2449001"/>
              <a:gd name="connsiteX12" fmla="*/ 334256 w 797686"/>
              <a:gd name="connsiteY12" fmla="*/ 1375575 h 2449001"/>
              <a:gd name="connsiteX13" fmla="*/ 425696 w 797686"/>
              <a:gd name="connsiteY13" fmla="*/ 1331843 h 2449001"/>
              <a:gd name="connsiteX14" fmla="*/ 218310 w 797686"/>
              <a:gd name="connsiteY14" fmla="*/ 0 h 2449001"/>
              <a:gd name="connsiteX15" fmla="*/ 570023 w 797686"/>
              <a:gd name="connsiteY15" fmla="*/ 3422 h 2449001"/>
              <a:gd name="connsiteX16" fmla="*/ 677271 w 797686"/>
              <a:gd name="connsiteY16" fmla="*/ 938156 h 2449001"/>
              <a:gd name="connsiteX17" fmla="*/ 719893 w 797686"/>
              <a:gd name="connsiteY17" fmla="*/ 1307990 h 2449001"/>
              <a:gd name="connsiteX18" fmla="*/ 409792 w 797686"/>
              <a:gd name="connsiteY18" fmla="*/ 1268233 h 2449001"/>
              <a:gd name="connsiteX19" fmla="*/ 99692 w 797686"/>
              <a:gd name="connsiteY19" fmla="*/ 1288111 h 2449001"/>
              <a:gd name="connsiteX20" fmla="*/ 133257 w 797686"/>
              <a:gd name="connsiteY20" fmla="*/ 945913 h 2449001"/>
              <a:gd name="connsiteX21" fmla="*/ 218310 w 797686"/>
              <a:gd name="connsiteY21" fmla="*/ 0 h 2449001"/>
              <a:gd name="connsiteX0" fmla="*/ 425696 w 797686"/>
              <a:gd name="connsiteY0" fmla="*/ 1331843 h 2449001"/>
              <a:gd name="connsiteX1" fmla="*/ 537015 w 797686"/>
              <a:gd name="connsiteY1" fmla="*/ 1379551 h 2449001"/>
              <a:gd name="connsiteX2" fmla="*/ 775553 w 797686"/>
              <a:gd name="connsiteY2" fmla="*/ 1406369 h 2449001"/>
              <a:gd name="connsiteX3" fmla="*/ 613659 w 797686"/>
              <a:gd name="connsiteY3" fmla="*/ 1785816 h 2449001"/>
              <a:gd name="connsiteX4" fmla="*/ 604600 w 797686"/>
              <a:gd name="connsiteY4" fmla="*/ 2441050 h 2449001"/>
              <a:gd name="connsiteX5" fmla="*/ 314378 w 797686"/>
              <a:gd name="connsiteY5" fmla="*/ 2445025 h 2449001"/>
              <a:gd name="connsiteX6" fmla="*/ 213878 w 797686"/>
              <a:gd name="connsiteY6" fmla="*/ 1707967 h 2449001"/>
              <a:gd name="connsiteX7" fmla="*/ 203060 w 797686"/>
              <a:gd name="connsiteY7" fmla="*/ 2441050 h 2449001"/>
              <a:gd name="connsiteX8" fmla="*/ 131498 w 797686"/>
              <a:gd name="connsiteY8" fmla="*/ 2449001 h 2449001"/>
              <a:gd name="connsiteX9" fmla="*/ 301 w 797686"/>
              <a:gd name="connsiteY9" fmla="*/ 1701579 h 2449001"/>
              <a:gd name="connsiteX10" fmla="*/ 95814 w 797686"/>
              <a:gd name="connsiteY10" fmla="*/ 1597201 h 2449001"/>
              <a:gd name="connsiteX11" fmla="*/ 84343 w 797686"/>
              <a:gd name="connsiteY11" fmla="*/ 1389262 h 2449001"/>
              <a:gd name="connsiteX12" fmla="*/ 334256 w 797686"/>
              <a:gd name="connsiteY12" fmla="*/ 1375575 h 2449001"/>
              <a:gd name="connsiteX13" fmla="*/ 425696 w 797686"/>
              <a:gd name="connsiteY13" fmla="*/ 1331843 h 2449001"/>
              <a:gd name="connsiteX14" fmla="*/ 218310 w 797686"/>
              <a:gd name="connsiteY14" fmla="*/ 0 h 2449001"/>
              <a:gd name="connsiteX15" fmla="*/ 570023 w 797686"/>
              <a:gd name="connsiteY15" fmla="*/ 3422 h 2449001"/>
              <a:gd name="connsiteX16" fmla="*/ 677271 w 797686"/>
              <a:gd name="connsiteY16" fmla="*/ 938156 h 2449001"/>
              <a:gd name="connsiteX17" fmla="*/ 719893 w 797686"/>
              <a:gd name="connsiteY17" fmla="*/ 1307990 h 2449001"/>
              <a:gd name="connsiteX18" fmla="*/ 409792 w 797686"/>
              <a:gd name="connsiteY18" fmla="*/ 1268233 h 2449001"/>
              <a:gd name="connsiteX19" fmla="*/ 99692 w 797686"/>
              <a:gd name="connsiteY19" fmla="*/ 1288111 h 2449001"/>
              <a:gd name="connsiteX20" fmla="*/ 133257 w 797686"/>
              <a:gd name="connsiteY20" fmla="*/ 945913 h 2449001"/>
              <a:gd name="connsiteX21" fmla="*/ 218310 w 797686"/>
              <a:gd name="connsiteY21" fmla="*/ 0 h 2449001"/>
              <a:gd name="connsiteX0" fmla="*/ 425696 w 797686"/>
              <a:gd name="connsiteY0" fmla="*/ 1331843 h 2449001"/>
              <a:gd name="connsiteX1" fmla="*/ 537015 w 797686"/>
              <a:gd name="connsiteY1" fmla="*/ 1379551 h 2449001"/>
              <a:gd name="connsiteX2" fmla="*/ 775553 w 797686"/>
              <a:gd name="connsiteY2" fmla="*/ 1406369 h 2449001"/>
              <a:gd name="connsiteX3" fmla="*/ 613659 w 797686"/>
              <a:gd name="connsiteY3" fmla="*/ 1785816 h 2449001"/>
              <a:gd name="connsiteX4" fmla="*/ 604600 w 797686"/>
              <a:gd name="connsiteY4" fmla="*/ 2441050 h 2449001"/>
              <a:gd name="connsiteX5" fmla="*/ 314378 w 797686"/>
              <a:gd name="connsiteY5" fmla="*/ 2445025 h 2449001"/>
              <a:gd name="connsiteX6" fmla="*/ 224143 w 797686"/>
              <a:gd name="connsiteY6" fmla="*/ 1721654 h 2449001"/>
              <a:gd name="connsiteX7" fmla="*/ 203060 w 797686"/>
              <a:gd name="connsiteY7" fmla="*/ 2441050 h 2449001"/>
              <a:gd name="connsiteX8" fmla="*/ 131498 w 797686"/>
              <a:gd name="connsiteY8" fmla="*/ 2449001 h 2449001"/>
              <a:gd name="connsiteX9" fmla="*/ 301 w 797686"/>
              <a:gd name="connsiteY9" fmla="*/ 1701579 h 2449001"/>
              <a:gd name="connsiteX10" fmla="*/ 95814 w 797686"/>
              <a:gd name="connsiteY10" fmla="*/ 1597201 h 2449001"/>
              <a:gd name="connsiteX11" fmla="*/ 84343 w 797686"/>
              <a:gd name="connsiteY11" fmla="*/ 1389262 h 2449001"/>
              <a:gd name="connsiteX12" fmla="*/ 334256 w 797686"/>
              <a:gd name="connsiteY12" fmla="*/ 1375575 h 2449001"/>
              <a:gd name="connsiteX13" fmla="*/ 425696 w 797686"/>
              <a:gd name="connsiteY13" fmla="*/ 1331843 h 2449001"/>
              <a:gd name="connsiteX14" fmla="*/ 218310 w 797686"/>
              <a:gd name="connsiteY14" fmla="*/ 0 h 2449001"/>
              <a:gd name="connsiteX15" fmla="*/ 570023 w 797686"/>
              <a:gd name="connsiteY15" fmla="*/ 3422 h 2449001"/>
              <a:gd name="connsiteX16" fmla="*/ 677271 w 797686"/>
              <a:gd name="connsiteY16" fmla="*/ 938156 h 2449001"/>
              <a:gd name="connsiteX17" fmla="*/ 719893 w 797686"/>
              <a:gd name="connsiteY17" fmla="*/ 1307990 h 2449001"/>
              <a:gd name="connsiteX18" fmla="*/ 409792 w 797686"/>
              <a:gd name="connsiteY18" fmla="*/ 1268233 h 2449001"/>
              <a:gd name="connsiteX19" fmla="*/ 99692 w 797686"/>
              <a:gd name="connsiteY19" fmla="*/ 1288111 h 2449001"/>
              <a:gd name="connsiteX20" fmla="*/ 133257 w 797686"/>
              <a:gd name="connsiteY20" fmla="*/ 945913 h 2449001"/>
              <a:gd name="connsiteX21" fmla="*/ 218310 w 797686"/>
              <a:gd name="connsiteY21" fmla="*/ 0 h 2449001"/>
              <a:gd name="connsiteX0" fmla="*/ 425647 w 797637"/>
              <a:gd name="connsiteY0" fmla="*/ 1331843 h 2449001"/>
              <a:gd name="connsiteX1" fmla="*/ 536966 w 797637"/>
              <a:gd name="connsiteY1" fmla="*/ 1379551 h 2449001"/>
              <a:gd name="connsiteX2" fmla="*/ 775504 w 797637"/>
              <a:gd name="connsiteY2" fmla="*/ 1406369 h 2449001"/>
              <a:gd name="connsiteX3" fmla="*/ 613610 w 797637"/>
              <a:gd name="connsiteY3" fmla="*/ 1785816 h 2449001"/>
              <a:gd name="connsiteX4" fmla="*/ 604551 w 797637"/>
              <a:gd name="connsiteY4" fmla="*/ 2441050 h 2449001"/>
              <a:gd name="connsiteX5" fmla="*/ 314329 w 797637"/>
              <a:gd name="connsiteY5" fmla="*/ 2445025 h 2449001"/>
              <a:gd name="connsiteX6" fmla="*/ 224094 w 797637"/>
              <a:gd name="connsiteY6" fmla="*/ 1721654 h 2449001"/>
              <a:gd name="connsiteX7" fmla="*/ 203011 w 797637"/>
              <a:gd name="connsiteY7" fmla="*/ 2441050 h 2449001"/>
              <a:gd name="connsiteX8" fmla="*/ 131449 w 797637"/>
              <a:gd name="connsiteY8" fmla="*/ 2449001 h 2449001"/>
              <a:gd name="connsiteX9" fmla="*/ 252 w 797637"/>
              <a:gd name="connsiteY9" fmla="*/ 1701579 h 2449001"/>
              <a:gd name="connsiteX10" fmla="*/ 112873 w 797637"/>
              <a:gd name="connsiteY10" fmla="*/ 1641682 h 2449001"/>
              <a:gd name="connsiteX11" fmla="*/ 84294 w 797637"/>
              <a:gd name="connsiteY11" fmla="*/ 1389262 h 2449001"/>
              <a:gd name="connsiteX12" fmla="*/ 334207 w 797637"/>
              <a:gd name="connsiteY12" fmla="*/ 1375575 h 2449001"/>
              <a:gd name="connsiteX13" fmla="*/ 425647 w 797637"/>
              <a:gd name="connsiteY13" fmla="*/ 1331843 h 2449001"/>
              <a:gd name="connsiteX14" fmla="*/ 218261 w 797637"/>
              <a:gd name="connsiteY14" fmla="*/ 0 h 2449001"/>
              <a:gd name="connsiteX15" fmla="*/ 569974 w 797637"/>
              <a:gd name="connsiteY15" fmla="*/ 3422 h 2449001"/>
              <a:gd name="connsiteX16" fmla="*/ 677222 w 797637"/>
              <a:gd name="connsiteY16" fmla="*/ 938156 h 2449001"/>
              <a:gd name="connsiteX17" fmla="*/ 719844 w 797637"/>
              <a:gd name="connsiteY17" fmla="*/ 1307990 h 2449001"/>
              <a:gd name="connsiteX18" fmla="*/ 409743 w 797637"/>
              <a:gd name="connsiteY18" fmla="*/ 1268233 h 2449001"/>
              <a:gd name="connsiteX19" fmla="*/ 99643 w 797637"/>
              <a:gd name="connsiteY19" fmla="*/ 1288111 h 2449001"/>
              <a:gd name="connsiteX20" fmla="*/ 133208 w 797637"/>
              <a:gd name="connsiteY20" fmla="*/ 945913 h 2449001"/>
              <a:gd name="connsiteX21" fmla="*/ 218261 w 797637"/>
              <a:gd name="connsiteY21" fmla="*/ 0 h 2449001"/>
              <a:gd name="connsiteX0" fmla="*/ 425647 w 797637"/>
              <a:gd name="connsiteY0" fmla="*/ 1331843 h 2449001"/>
              <a:gd name="connsiteX1" fmla="*/ 536966 w 797637"/>
              <a:gd name="connsiteY1" fmla="*/ 1379551 h 2449001"/>
              <a:gd name="connsiteX2" fmla="*/ 775504 w 797637"/>
              <a:gd name="connsiteY2" fmla="*/ 1406369 h 2449001"/>
              <a:gd name="connsiteX3" fmla="*/ 613610 w 797637"/>
              <a:gd name="connsiteY3" fmla="*/ 1785816 h 2449001"/>
              <a:gd name="connsiteX4" fmla="*/ 604551 w 797637"/>
              <a:gd name="connsiteY4" fmla="*/ 2441050 h 2449001"/>
              <a:gd name="connsiteX5" fmla="*/ 314329 w 797637"/>
              <a:gd name="connsiteY5" fmla="*/ 2445025 h 2449001"/>
              <a:gd name="connsiteX6" fmla="*/ 224094 w 797637"/>
              <a:gd name="connsiteY6" fmla="*/ 1721654 h 2449001"/>
              <a:gd name="connsiteX7" fmla="*/ 203011 w 797637"/>
              <a:gd name="connsiteY7" fmla="*/ 2441050 h 2449001"/>
              <a:gd name="connsiteX8" fmla="*/ 131449 w 797637"/>
              <a:gd name="connsiteY8" fmla="*/ 2449001 h 2449001"/>
              <a:gd name="connsiteX9" fmla="*/ 252 w 797637"/>
              <a:gd name="connsiteY9" fmla="*/ 1701579 h 2449001"/>
              <a:gd name="connsiteX10" fmla="*/ 112873 w 797637"/>
              <a:gd name="connsiteY10" fmla="*/ 1641682 h 2449001"/>
              <a:gd name="connsiteX11" fmla="*/ 84294 w 797637"/>
              <a:gd name="connsiteY11" fmla="*/ 1389262 h 2449001"/>
              <a:gd name="connsiteX12" fmla="*/ 334207 w 797637"/>
              <a:gd name="connsiteY12" fmla="*/ 1375575 h 2449001"/>
              <a:gd name="connsiteX13" fmla="*/ 425647 w 797637"/>
              <a:gd name="connsiteY13" fmla="*/ 1331843 h 2449001"/>
              <a:gd name="connsiteX14" fmla="*/ 218261 w 797637"/>
              <a:gd name="connsiteY14" fmla="*/ 0 h 2449001"/>
              <a:gd name="connsiteX15" fmla="*/ 569974 w 797637"/>
              <a:gd name="connsiteY15" fmla="*/ 3422 h 2449001"/>
              <a:gd name="connsiteX16" fmla="*/ 677222 w 797637"/>
              <a:gd name="connsiteY16" fmla="*/ 938156 h 2449001"/>
              <a:gd name="connsiteX17" fmla="*/ 719844 w 797637"/>
              <a:gd name="connsiteY17" fmla="*/ 1307990 h 2449001"/>
              <a:gd name="connsiteX18" fmla="*/ 409743 w 797637"/>
              <a:gd name="connsiteY18" fmla="*/ 1268233 h 2449001"/>
              <a:gd name="connsiteX19" fmla="*/ 99643 w 797637"/>
              <a:gd name="connsiteY19" fmla="*/ 1288111 h 2449001"/>
              <a:gd name="connsiteX20" fmla="*/ 133208 w 797637"/>
              <a:gd name="connsiteY20" fmla="*/ 945913 h 2449001"/>
              <a:gd name="connsiteX21" fmla="*/ 218261 w 797637"/>
              <a:gd name="connsiteY21" fmla="*/ 0 h 2449001"/>
              <a:gd name="connsiteX0" fmla="*/ 425647 w 797637"/>
              <a:gd name="connsiteY0" fmla="*/ 1331843 h 2449001"/>
              <a:gd name="connsiteX1" fmla="*/ 536966 w 797637"/>
              <a:gd name="connsiteY1" fmla="*/ 1379551 h 2449001"/>
              <a:gd name="connsiteX2" fmla="*/ 775504 w 797637"/>
              <a:gd name="connsiteY2" fmla="*/ 1406369 h 2449001"/>
              <a:gd name="connsiteX3" fmla="*/ 613610 w 797637"/>
              <a:gd name="connsiteY3" fmla="*/ 1785816 h 2449001"/>
              <a:gd name="connsiteX4" fmla="*/ 604551 w 797637"/>
              <a:gd name="connsiteY4" fmla="*/ 2441050 h 2449001"/>
              <a:gd name="connsiteX5" fmla="*/ 314329 w 797637"/>
              <a:gd name="connsiteY5" fmla="*/ 2445025 h 2449001"/>
              <a:gd name="connsiteX6" fmla="*/ 224094 w 797637"/>
              <a:gd name="connsiteY6" fmla="*/ 1721654 h 2449001"/>
              <a:gd name="connsiteX7" fmla="*/ 203011 w 797637"/>
              <a:gd name="connsiteY7" fmla="*/ 2441050 h 2449001"/>
              <a:gd name="connsiteX8" fmla="*/ 131449 w 797637"/>
              <a:gd name="connsiteY8" fmla="*/ 2449001 h 2449001"/>
              <a:gd name="connsiteX9" fmla="*/ 252 w 797637"/>
              <a:gd name="connsiteY9" fmla="*/ 1701579 h 2449001"/>
              <a:gd name="connsiteX10" fmla="*/ 112873 w 797637"/>
              <a:gd name="connsiteY10" fmla="*/ 1641682 h 2449001"/>
              <a:gd name="connsiteX11" fmla="*/ 84294 w 797637"/>
              <a:gd name="connsiteY11" fmla="*/ 1389262 h 2449001"/>
              <a:gd name="connsiteX12" fmla="*/ 334207 w 797637"/>
              <a:gd name="connsiteY12" fmla="*/ 1375575 h 2449001"/>
              <a:gd name="connsiteX13" fmla="*/ 425647 w 797637"/>
              <a:gd name="connsiteY13" fmla="*/ 1331843 h 2449001"/>
              <a:gd name="connsiteX14" fmla="*/ 218261 w 797637"/>
              <a:gd name="connsiteY14" fmla="*/ 0 h 2449001"/>
              <a:gd name="connsiteX15" fmla="*/ 569974 w 797637"/>
              <a:gd name="connsiteY15" fmla="*/ 3422 h 2449001"/>
              <a:gd name="connsiteX16" fmla="*/ 677222 w 797637"/>
              <a:gd name="connsiteY16" fmla="*/ 938156 h 2449001"/>
              <a:gd name="connsiteX17" fmla="*/ 719844 w 797637"/>
              <a:gd name="connsiteY17" fmla="*/ 1307990 h 2449001"/>
              <a:gd name="connsiteX18" fmla="*/ 409743 w 797637"/>
              <a:gd name="connsiteY18" fmla="*/ 1268233 h 2449001"/>
              <a:gd name="connsiteX19" fmla="*/ 99643 w 797637"/>
              <a:gd name="connsiteY19" fmla="*/ 1288111 h 2449001"/>
              <a:gd name="connsiteX20" fmla="*/ 133208 w 797637"/>
              <a:gd name="connsiteY20" fmla="*/ 945913 h 2449001"/>
              <a:gd name="connsiteX21" fmla="*/ 218261 w 797637"/>
              <a:gd name="connsiteY21" fmla="*/ 0 h 2449001"/>
              <a:gd name="connsiteX0" fmla="*/ 405179 w 777169"/>
              <a:gd name="connsiteY0" fmla="*/ 1331843 h 2449001"/>
              <a:gd name="connsiteX1" fmla="*/ 516498 w 777169"/>
              <a:gd name="connsiteY1" fmla="*/ 1379551 h 2449001"/>
              <a:gd name="connsiteX2" fmla="*/ 755036 w 777169"/>
              <a:gd name="connsiteY2" fmla="*/ 1406369 h 2449001"/>
              <a:gd name="connsiteX3" fmla="*/ 593142 w 777169"/>
              <a:gd name="connsiteY3" fmla="*/ 1785816 h 2449001"/>
              <a:gd name="connsiteX4" fmla="*/ 584083 w 777169"/>
              <a:gd name="connsiteY4" fmla="*/ 2441050 h 2449001"/>
              <a:gd name="connsiteX5" fmla="*/ 293861 w 777169"/>
              <a:gd name="connsiteY5" fmla="*/ 2445025 h 2449001"/>
              <a:gd name="connsiteX6" fmla="*/ 203626 w 777169"/>
              <a:gd name="connsiteY6" fmla="*/ 1721654 h 2449001"/>
              <a:gd name="connsiteX7" fmla="*/ 182543 w 777169"/>
              <a:gd name="connsiteY7" fmla="*/ 2441050 h 2449001"/>
              <a:gd name="connsiteX8" fmla="*/ 110981 w 777169"/>
              <a:gd name="connsiteY8" fmla="*/ 2449001 h 2449001"/>
              <a:gd name="connsiteX9" fmla="*/ 313 w 777169"/>
              <a:gd name="connsiteY9" fmla="*/ 1749481 h 2449001"/>
              <a:gd name="connsiteX10" fmla="*/ 92405 w 777169"/>
              <a:gd name="connsiteY10" fmla="*/ 1641682 h 2449001"/>
              <a:gd name="connsiteX11" fmla="*/ 63826 w 777169"/>
              <a:gd name="connsiteY11" fmla="*/ 1389262 h 2449001"/>
              <a:gd name="connsiteX12" fmla="*/ 313739 w 777169"/>
              <a:gd name="connsiteY12" fmla="*/ 1375575 h 2449001"/>
              <a:gd name="connsiteX13" fmla="*/ 405179 w 777169"/>
              <a:gd name="connsiteY13" fmla="*/ 1331843 h 2449001"/>
              <a:gd name="connsiteX14" fmla="*/ 197793 w 777169"/>
              <a:gd name="connsiteY14" fmla="*/ 0 h 2449001"/>
              <a:gd name="connsiteX15" fmla="*/ 549506 w 777169"/>
              <a:gd name="connsiteY15" fmla="*/ 3422 h 2449001"/>
              <a:gd name="connsiteX16" fmla="*/ 656754 w 777169"/>
              <a:gd name="connsiteY16" fmla="*/ 938156 h 2449001"/>
              <a:gd name="connsiteX17" fmla="*/ 699376 w 777169"/>
              <a:gd name="connsiteY17" fmla="*/ 1307990 h 2449001"/>
              <a:gd name="connsiteX18" fmla="*/ 389275 w 777169"/>
              <a:gd name="connsiteY18" fmla="*/ 1268233 h 2449001"/>
              <a:gd name="connsiteX19" fmla="*/ 79175 w 777169"/>
              <a:gd name="connsiteY19" fmla="*/ 1288111 h 2449001"/>
              <a:gd name="connsiteX20" fmla="*/ 112740 w 777169"/>
              <a:gd name="connsiteY20" fmla="*/ 945913 h 2449001"/>
              <a:gd name="connsiteX21" fmla="*/ 197793 w 777169"/>
              <a:gd name="connsiteY21" fmla="*/ 0 h 2449001"/>
              <a:gd name="connsiteX0" fmla="*/ 413332 w 785322"/>
              <a:gd name="connsiteY0" fmla="*/ 1331843 h 2449001"/>
              <a:gd name="connsiteX1" fmla="*/ 524651 w 785322"/>
              <a:gd name="connsiteY1" fmla="*/ 1379551 h 2449001"/>
              <a:gd name="connsiteX2" fmla="*/ 763189 w 785322"/>
              <a:gd name="connsiteY2" fmla="*/ 1406369 h 2449001"/>
              <a:gd name="connsiteX3" fmla="*/ 601295 w 785322"/>
              <a:gd name="connsiteY3" fmla="*/ 1785816 h 2449001"/>
              <a:gd name="connsiteX4" fmla="*/ 592236 w 785322"/>
              <a:gd name="connsiteY4" fmla="*/ 2441050 h 2449001"/>
              <a:gd name="connsiteX5" fmla="*/ 302014 w 785322"/>
              <a:gd name="connsiteY5" fmla="*/ 2445025 h 2449001"/>
              <a:gd name="connsiteX6" fmla="*/ 211779 w 785322"/>
              <a:gd name="connsiteY6" fmla="*/ 1721654 h 2449001"/>
              <a:gd name="connsiteX7" fmla="*/ 190696 w 785322"/>
              <a:gd name="connsiteY7" fmla="*/ 2441050 h 2449001"/>
              <a:gd name="connsiteX8" fmla="*/ 119134 w 785322"/>
              <a:gd name="connsiteY8" fmla="*/ 2449001 h 2449001"/>
              <a:gd name="connsiteX9" fmla="*/ 8466 w 785322"/>
              <a:gd name="connsiteY9" fmla="*/ 1749481 h 2449001"/>
              <a:gd name="connsiteX10" fmla="*/ 100558 w 785322"/>
              <a:gd name="connsiteY10" fmla="*/ 1641682 h 2449001"/>
              <a:gd name="connsiteX11" fmla="*/ 71979 w 785322"/>
              <a:gd name="connsiteY11" fmla="*/ 1389262 h 2449001"/>
              <a:gd name="connsiteX12" fmla="*/ 321892 w 785322"/>
              <a:gd name="connsiteY12" fmla="*/ 1375575 h 2449001"/>
              <a:gd name="connsiteX13" fmla="*/ 413332 w 785322"/>
              <a:gd name="connsiteY13" fmla="*/ 1331843 h 2449001"/>
              <a:gd name="connsiteX14" fmla="*/ 205946 w 785322"/>
              <a:gd name="connsiteY14" fmla="*/ 0 h 2449001"/>
              <a:gd name="connsiteX15" fmla="*/ 557659 w 785322"/>
              <a:gd name="connsiteY15" fmla="*/ 3422 h 2449001"/>
              <a:gd name="connsiteX16" fmla="*/ 664907 w 785322"/>
              <a:gd name="connsiteY16" fmla="*/ 938156 h 2449001"/>
              <a:gd name="connsiteX17" fmla="*/ 707529 w 785322"/>
              <a:gd name="connsiteY17" fmla="*/ 1307990 h 2449001"/>
              <a:gd name="connsiteX18" fmla="*/ 397428 w 785322"/>
              <a:gd name="connsiteY18" fmla="*/ 1268233 h 2449001"/>
              <a:gd name="connsiteX19" fmla="*/ 87328 w 785322"/>
              <a:gd name="connsiteY19" fmla="*/ 1288111 h 2449001"/>
              <a:gd name="connsiteX20" fmla="*/ 120893 w 785322"/>
              <a:gd name="connsiteY20" fmla="*/ 945913 h 2449001"/>
              <a:gd name="connsiteX21" fmla="*/ 205946 w 785322"/>
              <a:gd name="connsiteY21" fmla="*/ 0 h 244900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</a:cxnLst>
            <a:rect l="l" t="t" r="r" b="b"/>
            <a:pathLst>
              <a:path w="785322" h="2449001">
                <a:moveTo>
                  <a:pt x="413332" y="1331843"/>
                </a:moveTo>
                <a:cubicBezTo>
                  <a:pt x="470316" y="1339795"/>
                  <a:pt x="487545" y="1363648"/>
                  <a:pt x="524651" y="1379551"/>
                </a:cubicBezTo>
                <a:cubicBezTo>
                  <a:pt x="598461" y="1388490"/>
                  <a:pt x="730438" y="1342684"/>
                  <a:pt x="763189" y="1406369"/>
                </a:cubicBezTo>
                <a:cubicBezTo>
                  <a:pt x="860365" y="1644887"/>
                  <a:pt x="606378" y="1660931"/>
                  <a:pt x="601295" y="1785816"/>
                </a:cubicBezTo>
                <a:cubicBezTo>
                  <a:pt x="592018" y="1995200"/>
                  <a:pt x="585610" y="2024932"/>
                  <a:pt x="592236" y="2441050"/>
                </a:cubicBezTo>
                <a:lnTo>
                  <a:pt x="302014" y="2445025"/>
                </a:lnTo>
                <a:cubicBezTo>
                  <a:pt x="266233" y="2198535"/>
                  <a:pt x="340856" y="1660357"/>
                  <a:pt x="211779" y="1721654"/>
                </a:cubicBezTo>
                <a:cubicBezTo>
                  <a:pt x="170697" y="1762736"/>
                  <a:pt x="192021" y="2185283"/>
                  <a:pt x="190696" y="2441050"/>
                </a:cubicBezTo>
                <a:cubicBezTo>
                  <a:pt x="146301" y="2445688"/>
                  <a:pt x="179432" y="2445688"/>
                  <a:pt x="119134" y="2449001"/>
                </a:cubicBezTo>
                <a:cubicBezTo>
                  <a:pt x="103231" y="1623390"/>
                  <a:pt x="60150" y="1875377"/>
                  <a:pt x="8466" y="1749481"/>
                </a:cubicBezTo>
                <a:cubicBezTo>
                  <a:pt x="-31697" y="1604092"/>
                  <a:pt x="83130" y="1642413"/>
                  <a:pt x="100558" y="1641682"/>
                </a:cubicBezTo>
                <a:cubicBezTo>
                  <a:pt x="5622" y="1561516"/>
                  <a:pt x="-3874" y="1450657"/>
                  <a:pt x="71979" y="1389262"/>
                </a:cubicBezTo>
                <a:cubicBezTo>
                  <a:pt x="119567" y="1358010"/>
                  <a:pt x="239728" y="1375575"/>
                  <a:pt x="321892" y="1375575"/>
                </a:cubicBezTo>
                <a:cubicBezTo>
                  <a:pt x="347071" y="1360998"/>
                  <a:pt x="364299" y="1334493"/>
                  <a:pt x="413332" y="1331843"/>
                </a:cubicBezTo>
                <a:close/>
                <a:moveTo>
                  <a:pt x="205946" y="0"/>
                </a:moveTo>
                <a:lnTo>
                  <a:pt x="557659" y="3422"/>
                </a:lnTo>
                <a:cubicBezTo>
                  <a:pt x="580863" y="327547"/>
                  <a:pt x="489978" y="820211"/>
                  <a:pt x="664907" y="938156"/>
                </a:cubicBezTo>
                <a:cubicBezTo>
                  <a:pt x="834535" y="1061401"/>
                  <a:pt x="785141" y="1256861"/>
                  <a:pt x="707529" y="1307990"/>
                </a:cubicBezTo>
                <a:cubicBezTo>
                  <a:pt x="596211" y="1362324"/>
                  <a:pt x="496819" y="1313291"/>
                  <a:pt x="397428" y="1268233"/>
                </a:cubicBezTo>
                <a:cubicBezTo>
                  <a:pt x="324542" y="1317265"/>
                  <a:pt x="192020" y="1358347"/>
                  <a:pt x="87328" y="1288111"/>
                </a:cubicBezTo>
                <a:cubicBezTo>
                  <a:pt x="-33267" y="1184744"/>
                  <a:pt x="58608" y="985670"/>
                  <a:pt x="120893" y="945913"/>
                </a:cubicBezTo>
                <a:cubicBezTo>
                  <a:pt x="259584" y="846619"/>
                  <a:pt x="211126" y="365206"/>
                  <a:pt x="205946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70" name="Freeform 108">
            <a:extLst>
              <a:ext uri="{FF2B5EF4-FFF2-40B4-BE49-F238E27FC236}">
                <a16:creationId xmlns:a16="http://schemas.microsoft.com/office/drawing/2014/main" id="{6A02011B-41CE-4E20-9214-001F7D847E12}"/>
              </a:ext>
            </a:extLst>
          </p:cNvPr>
          <p:cNvSpPr/>
          <p:nvPr/>
        </p:nvSpPr>
        <p:spPr>
          <a:xfrm>
            <a:off x="6129967" y="2416730"/>
            <a:ext cx="501857" cy="554554"/>
          </a:xfrm>
          <a:custGeom>
            <a:avLst/>
            <a:gdLst/>
            <a:ahLst/>
            <a:cxnLst/>
            <a:rect l="l" t="t" r="r" b="b"/>
            <a:pathLst>
              <a:path w="341005" h="376812">
                <a:moveTo>
                  <a:pt x="179590" y="105941"/>
                </a:moveTo>
                <a:cubicBezTo>
                  <a:pt x="189466" y="103284"/>
                  <a:pt x="200229" y="106383"/>
                  <a:pt x="207502" y="113978"/>
                </a:cubicBezTo>
                <a:lnTo>
                  <a:pt x="205155" y="116193"/>
                </a:lnTo>
                <a:cubicBezTo>
                  <a:pt x="198727" y="109493"/>
                  <a:pt x="189244" y="106732"/>
                  <a:pt x="180543" y="109027"/>
                </a:cubicBezTo>
                <a:cubicBezTo>
                  <a:pt x="171284" y="111470"/>
                  <a:pt x="164597" y="119184"/>
                  <a:pt x="163491" y="128699"/>
                </a:cubicBezTo>
                <a:lnTo>
                  <a:pt x="160301" y="128192"/>
                </a:lnTo>
                <a:cubicBezTo>
                  <a:pt x="160626" y="125509"/>
                  <a:pt x="161343" y="122953"/>
                  <a:pt x="162397" y="120583"/>
                </a:cubicBezTo>
                <a:cubicBezTo>
                  <a:pt x="163188" y="118806"/>
                  <a:pt x="164168" y="117134"/>
                  <a:pt x="165317" y="115593"/>
                </a:cubicBezTo>
                <a:close/>
                <a:moveTo>
                  <a:pt x="184774" y="76800"/>
                </a:moveTo>
                <a:cubicBezTo>
                  <a:pt x="189722" y="75892"/>
                  <a:pt x="194950" y="76276"/>
                  <a:pt x="199898" y="78055"/>
                </a:cubicBezTo>
                <a:lnTo>
                  <a:pt x="198784" y="81085"/>
                </a:lnTo>
                <a:cubicBezTo>
                  <a:pt x="190044" y="77951"/>
                  <a:pt x="180324" y="79705"/>
                  <a:pt x="173557" y="85636"/>
                </a:cubicBezTo>
                <a:cubicBezTo>
                  <a:pt x="166357" y="91948"/>
                  <a:pt x="163808" y="101834"/>
                  <a:pt x="167057" y="110845"/>
                </a:cubicBezTo>
                <a:lnTo>
                  <a:pt x="163976" y="111813"/>
                </a:lnTo>
                <a:cubicBezTo>
                  <a:pt x="161264" y="104174"/>
                  <a:pt x="162206" y="95982"/>
                  <a:pt x="166259" y="89343"/>
                </a:cubicBezTo>
                <a:lnTo>
                  <a:pt x="171329" y="83298"/>
                </a:lnTo>
                <a:cubicBezTo>
                  <a:pt x="175158" y="79908"/>
                  <a:pt x="179826" y="77708"/>
                  <a:pt x="184774" y="76800"/>
                </a:cubicBezTo>
                <a:close/>
                <a:moveTo>
                  <a:pt x="179076" y="24908"/>
                </a:moveTo>
                <a:cubicBezTo>
                  <a:pt x="173882" y="25821"/>
                  <a:pt x="169065" y="28595"/>
                  <a:pt x="165693" y="33023"/>
                </a:cubicBezTo>
                <a:lnTo>
                  <a:pt x="165081" y="32645"/>
                </a:lnTo>
                <a:lnTo>
                  <a:pt x="164343" y="33841"/>
                </a:lnTo>
                <a:lnTo>
                  <a:pt x="159156" y="28989"/>
                </a:lnTo>
                <a:cubicBezTo>
                  <a:pt x="147650" y="21890"/>
                  <a:pt x="132568" y="25462"/>
                  <a:pt x="125468" y="36968"/>
                </a:cubicBezTo>
                <a:cubicBezTo>
                  <a:pt x="125028" y="37682"/>
                  <a:pt x="124628" y="38410"/>
                  <a:pt x="124607" y="39302"/>
                </a:cubicBezTo>
                <a:cubicBezTo>
                  <a:pt x="121192" y="53871"/>
                  <a:pt x="126621" y="67918"/>
                  <a:pt x="137512" y="72288"/>
                </a:cubicBezTo>
                <a:lnTo>
                  <a:pt x="136408" y="75373"/>
                </a:lnTo>
                <a:cubicBezTo>
                  <a:pt x="125065" y="70889"/>
                  <a:pt x="118824" y="57470"/>
                  <a:pt x="120792" y="42874"/>
                </a:cubicBezTo>
                <a:cubicBezTo>
                  <a:pt x="110219" y="38045"/>
                  <a:pt x="97555" y="41998"/>
                  <a:pt x="91229" y="52250"/>
                </a:cubicBezTo>
                <a:cubicBezTo>
                  <a:pt x="86215" y="60377"/>
                  <a:pt x="87164" y="68019"/>
                  <a:pt x="90995" y="75559"/>
                </a:cubicBezTo>
                <a:cubicBezTo>
                  <a:pt x="88405" y="77546"/>
                  <a:pt x="86197" y="80074"/>
                  <a:pt x="84391" y="83001"/>
                </a:cubicBezTo>
                <a:cubicBezTo>
                  <a:pt x="75261" y="97799"/>
                  <a:pt x="79855" y="117197"/>
                  <a:pt x="94653" y="126328"/>
                </a:cubicBezTo>
                <a:cubicBezTo>
                  <a:pt x="99603" y="129383"/>
                  <a:pt x="105068" y="130901"/>
                  <a:pt x="110449" y="130283"/>
                </a:cubicBezTo>
                <a:cubicBezTo>
                  <a:pt x="111461" y="121556"/>
                  <a:pt x="114239" y="112980"/>
                  <a:pt x="118788" y="105103"/>
                </a:cubicBezTo>
                <a:lnTo>
                  <a:pt x="122060" y="106993"/>
                </a:lnTo>
                <a:cubicBezTo>
                  <a:pt x="117549" y="114804"/>
                  <a:pt x="114885" y="123345"/>
                  <a:pt x="114602" y="132066"/>
                </a:cubicBezTo>
                <a:cubicBezTo>
                  <a:pt x="118189" y="142541"/>
                  <a:pt x="127538" y="149533"/>
                  <a:pt x="138054" y="150704"/>
                </a:cubicBezTo>
                <a:lnTo>
                  <a:pt x="138622" y="157584"/>
                </a:lnTo>
                <a:cubicBezTo>
                  <a:pt x="141809" y="168599"/>
                  <a:pt x="152592" y="175355"/>
                  <a:pt x="163536" y="173320"/>
                </a:cubicBezTo>
                <a:lnTo>
                  <a:pt x="163736" y="174011"/>
                </a:lnTo>
                <a:lnTo>
                  <a:pt x="165086" y="173621"/>
                </a:lnTo>
                <a:lnTo>
                  <a:pt x="165671" y="180699"/>
                </a:lnTo>
                <a:cubicBezTo>
                  <a:pt x="169429" y="193686"/>
                  <a:pt x="183003" y="201168"/>
                  <a:pt x="195990" y="197411"/>
                </a:cubicBezTo>
                <a:cubicBezTo>
                  <a:pt x="196796" y="197178"/>
                  <a:pt x="197581" y="196907"/>
                  <a:pt x="198196" y="196260"/>
                </a:cubicBezTo>
                <a:cubicBezTo>
                  <a:pt x="209934" y="188156"/>
                  <a:pt x="215400" y="175007"/>
                  <a:pt x="211155" y="164763"/>
                </a:cubicBezTo>
                <a:cubicBezTo>
                  <a:pt x="205121" y="170199"/>
                  <a:pt x="196738" y="172687"/>
                  <a:pt x="188343" y="171472"/>
                </a:cubicBezTo>
                <a:lnTo>
                  <a:pt x="188829" y="168281"/>
                </a:lnTo>
                <a:cubicBezTo>
                  <a:pt x="198020" y="169602"/>
                  <a:pt x="207192" y="165939"/>
                  <a:pt x="212635" y="158774"/>
                </a:cubicBezTo>
                <a:cubicBezTo>
                  <a:pt x="218427" y="151149"/>
                  <a:pt x="218946" y="140953"/>
                  <a:pt x="213960" y="132774"/>
                </a:cubicBezTo>
                <a:lnTo>
                  <a:pt x="216785" y="131210"/>
                </a:lnTo>
                <a:cubicBezTo>
                  <a:pt x="222366" y="140465"/>
                  <a:pt x="221779" y="151983"/>
                  <a:pt x="215286" y="160619"/>
                </a:cubicBezTo>
                <a:lnTo>
                  <a:pt x="213805" y="162105"/>
                </a:lnTo>
                <a:cubicBezTo>
                  <a:pt x="218946" y="172938"/>
                  <a:pt x="214526" y="186813"/>
                  <a:pt x="203421" y="196175"/>
                </a:cubicBezTo>
                <a:cubicBezTo>
                  <a:pt x="208012" y="206854"/>
                  <a:pt x="220050" y="212429"/>
                  <a:pt x="231622" y="209082"/>
                </a:cubicBezTo>
                <a:cubicBezTo>
                  <a:pt x="239377" y="206838"/>
                  <a:pt x="243741" y="201989"/>
                  <a:pt x="246092" y="195539"/>
                </a:cubicBezTo>
                <a:cubicBezTo>
                  <a:pt x="255042" y="199507"/>
                  <a:pt x="265290" y="198199"/>
                  <a:pt x="272958" y="192601"/>
                </a:cubicBezTo>
                <a:lnTo>
                  <a:pt x="276795" y="193971"/>
                </a:lnTo>
                <a:cubicBezTo>
                  <a:pt x="289009" y="194016"/>
                  <a:pt x="298363" y="193248"/>
                  <a:pt x="304258" y="183694"/>
                </a:cubicBezTo>
                <a:cubicBezTo>
                  <a:pt x="309343" y="175453"/>
                  <a:pt x="308953" y="165378"/>
                  <a:pt x="303795" y="157923"/>
                </a:cubicBezTo>
                <a:cubicBezTo>
                  <a:pt x="298315" y="164420"/>
                  <a:pt x="291041" y="168177"/>
                  <a:pt x="283702" y="168174"/>
                </a:cubicBezTo>
                <a:lnTo>
                  <a:pt x="283555" y="164527"/>
                </a:lnTo>
                <a:cubicBezTo>
                  <a:pt x="293404" y="164978"/>
                  <a:pt x="303289" y="157339"/>
                  <a:pt x="308110" y="145450"/>
                </a:cubicBezTo>
                <a:cubicBezTo>
                  <a:pt x="311022" y="136198"/>
                  <a:pt x="308752" y="126109"/>
                  <a:pt x="302169" y="119023"/>
                </a:cubicBezTo>
                <a:cubicBezTo>
                  <a:pt x="296249" y="127191"/>
                  <a:pt x="286098" y="131525"/>
                  <a:pt x="275782" y="130309"/>
                </a:cubicBezTo>
                <a:lnTo>
                  <a:pt x="276183" y="127106"/>
                </a:lnTo>
                <a:cubicBezTo>
                  <a:pt x="285405" y="128184"/>
                  <a:pt x="294478" y="124281"/>
                  <a:pt x="299730" y="116974"/>
                </a:cubicBezTo>
                <a:lnTo>
                  <a:pt x="300207" y="116045"/>
                </a:lnTo>
                <a:cubicBezTo>
                  <a:pt x="300079" y="107222"/>
                  <a:pt x="295342" y="98867"/>
                  <a:pt x="287259" y="93880"/>
                </a:cubicBezTo>
                <a:cubicBezTo>
                  <a:pt x="284295" y="92051"/>
                  <a:pt x="281129" y="90828"/>
                  <a:pt x="277855" y="90561"/>
                </a:cubicBezTo>
                <a:cubicBezTo>
                  <a:pt x="271916" y="104194"/>
                  <a:pt x="259881" y="112708"/>
                  <a:pt x="248172" y="111695"/>
                </a:cubicBezTo>
                <a:cubicBezTo>
                  <a:pt x="248002" y="114741"/>
                  <a:pt x="246936" y="117719"/>
                  <a:pt x="245089" y="120348"/>
                </a:cubicBezTo>
                <a:cubicBezTo>
                  <a:pt x="241307" y="125729"/>
                  <a:pt x="234825" y="128827"/>
                  <a:pt x="228007" y="128511"/>
                </a:cubicBezTo>
                <a:lnTo>
                  <a:pt x="228158" y="125380"/>
                </a:lnTo>
                <a:cubicBezTo>
                  <a:pt x="233848" y="125642"/>
                  <a:pt x="239262" y="123097"/>
                  <a:pt x="242439" y="118667"/>
                </a:cubicBezTo>
                <a:cubicBezTo>
                  <a:pt x="244071" y="116391"/>
                  <a:pt x="244987" y="113796"/>
                  <a:pt x="245116" y="111152"/>
                </a:cubicBezTo>
                <a:lnTo>
                  <a:pt x="243716" y="110904"/>
                </a:lnTo>
                <a:lnTo>
                  <a:pt x="244539" y="108155"/>
                </a:lnTo>
                <a:cubicBezTo>
                  <a:pt x="244792" y="106166"/>
                  <a:pt x="244131" y="104285"/>
                  <a:pt x="243078" y="102544"/>
                </a:cubicBezTo>
                <a:cubicBezTo>
                  <a:pt x="240257" y="97875"/>
                  <a:pt x="235048" y="94922"/>
                  <a:pt x="229344" y="94755"/>
                </a:cubicBezTo>
                <a:lnTo>
                  <a:pt x="229436" y="91621"/>
                </a:lnTo>
                <a:cubicBezTo>
                  <a:pt x="236268" y="91821"/>
                  <a:pt x="242499" y="95409"/>
                  <a:pt x="245850" y="101072"/>
                </a:cubicBezTo>
                <a:cubicBezTo>
                  <a:pt x="247129" y="103235"/>
                  <a:pt x="247915" y="105575"/>
                  <a:pt x="248037" y="107973"/>
                </a:cubicBezTo>
                <a:cubicBezTo>
                  <a:pt x="258268" y="109553"/>
                  <a:pt x="268981" y="102051"/>
                  <a:pt x="274232" y="89778"/>
                </a:cubicBezTo>
                <a:cubicBezTo>
                  <a:pt x="278708" y="77339"/>
                  <a:pt x="274020" y="63056"/>
                  <a:pt x="262316" y="55834"/>
                </a:cubicBezTo>
                <a:cubicBezTo>
                  <a:pt x="257734" y="53007"/>
                  <a:pt x="252666" y="51626"/>
                  <a:pt x="247691" y="52231"/>
                </a:cubicBezTo>
                <a:cubicBezTo>
                  <a:pt x="248705" y="60913"/>
                  <a:pt x="245967" y="69020"/>
                  <a:pt x="239739" y="74185"/>
                </a:cubicBezTo>
                <a:lnTo>
                  <a:pt x="237649" y="71664"/>
                </a:lnTo>
                <a:cubicBezTo>
                  <a:pt x="244579" y="65918"/>
                  <a:pt x="246481" y="55888"/>
                  <a:pt x="243151" y="45920"/>
                </a:cubicBezTo>
                <a:cubicBezTo>
                  <a:pt x="241194" y="40124"/>
                  <a:pt x="237183" y="35004"/>
                  <a:pt x="231542" y="31523"/>
                </a:cubicBezTo>
                <a:cubicBezTo>
                  <a:pt x="221392" y="25261"/>
                  <a:pt x="208864" y="26095"/>
                  <a:pt x="199763" y="32668"/>
                </a:cubicBezTo>
                <a:lnTo>
                  <a:pt x="194721" y="27952"/>
                </a:lnTo>
                <a:cubicBezTo>
                  <a:pt x="189842" y="24941"/>
                  <a:pt x="184271" y="23995"/>
                  <a:pt x="179076" y="24908"/>
                </a:cubicBezTo>
                <a:close/>
                <a:moveTo>
                  <a:pt x="190632" y="62"/>
                </a:moveTo>
                <a:cubicBezTo>
                  <a:pt x="300121" y="2329"/>
                  <a:pt x="391248" y="125645"/>
                  <a:pt x="309641" y="225160"/>
                </a:cubicBezTo>
                <a:cubicBezTo>
                  <a:pt x="282892" y="251229"/>
                  <a:pt x="279266" y="288859"/>
                  <a:pt x="302841" y="374772"/>
                </a:cubicBezTo>
                <a:lnTo>
                  <a:pt x="121266" y="376812"/>
                </a:lnTo>
                <a:lnTo>
                  <a:pt x="109025" y="322355"/>
                </a:lnTo>
                <a:cubicBezTo>
                  <a:pt x="76580" y="333165"/>
                  <a:pt x="40716" y="329924"/>
                  <a:pt x="28778" y="318327"/>
                </a:cubicBezTo>
                <a:cubicBezTo>
                  <a:pt x="22923" y="311868"/>
                  <a:pt x="25422" y="291738"/>
                  <a:pt x="32859" y="276164"/>
                </a:cubicBezTo>
                <a:cubicBezTo>
                  <a:pt x="35235" y="270344"/>
                  <a:pt x="23179" y="268321"/>
                  <a:pt x="20618" y="259843"/>
                </a:cubicBezTo>
                <a:cubicBezTo>
                  <a:pt x="19440" y="251965"/>
                  <a:pt x="27377" y="251682"/>
                  <a:pt x="30757" y="247602"/>
                </a:cubicBezTo>
                <a:lnTo>
                  <a:pt x="18516" y="238938"/>
                </a:lnTo>
                <a:cubicBezTo>
                  <a:pt x="12669" y="232923"/>
                  <a:pt x="25811" y="221592"/>
                  <a:pt x="29458" y="212919"/>
                </a:cubicBezTo>
                <a:cubicBezTo>
                  <a:pt x="16679" y="208924"/>
                  <a:pt x="7006" y="203466"/>
                  <a:pt x="307" y="196983"/>
                </a:cubicBezTo>
                <a:cubicBezTo>
                  <a:pt x="-2572" y="186228"/>
                  <a:pt x="15339" y="171234"/>
                  <a:pt x="31089" y="151672"/>
                </a:cubicBezTo>
                <a:cubicBezTo>
                  <a:pt x="47602" y="132201"/>
                  <a:pt x="33821" y="117353"/>
                  <a:pt x="46470" y="75544"/>
                </a:cubicBezTo>
                <a:cubicBezTo>
                  <a:pt x="66559" y="23813"/>
                  <a:pt x="114124" y="-1423"/>
                  <a:pt x="190632" y="62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71" name="Oval 8">
            <a:extLst>
              <a:ext uri="{FF2B5EF4-FFF2-40B4-BE49-F238E27FC236}">
                <a16:creationId xmlns:a16="http://schemas.microsoft.com/office/drawing/2014/main" id="{E3D5639C-49CF-43D9-965F-7653D69F451F}"/>
              </a:ext>
            </a:extLst>
          </p:cNvPr>
          <p:cNvSpPr/>
          <p:nvPr/>
        </p:nvSpPr>
        <p:spPr>
          <a:xfrm>
            <a:off x="6967308" y="2429072"/>
            <a:ext cx="527152" cy="529870"/>
          </a:xfrm>
          <a:custGeom>
            <a:avLst/>
            <a:gdLst/>
            <a:ahLst/>
            <a:cxnLst/>
            <a:rect l="l" t="t" r="r" b="b"/>
            <a:pathLst>
              <a:path w="3068057" h="3083879">
                <a:moveTo>
                  <a:pt x="1943022" y="0"/>
                </a:moveTo>
                <a:cubicBezTo>
                  <a:pt x="2091435" y="0"/>
                  <a:pt x="2214809" y="107202"/>
                  <a:pt x="2232575" y="249298"/>
                </a:cubicBezTo>
                <a:cubicBezTo>
                  <a:pt x="2066806" y="323095"/>
                  <a:pt x="1966497" y="475331"/>
                  <a:pt x="1992863" y="623272"/>
                </a:cubicBezTo>
                <a:lnTo>
                  <a:pt x="2032344" y="614884"/>
                </a:lnTo>
                <a:cubicBezTo>
                  <a:pt x="2007703" y="472429"/>
                  <a:pt x="2119863" y="324636"/>
                  <a:pt x="2294697" y="266187"/>
                </a:cubicBezTo>
                <a:cubicBezTo>
                  <a:pt x="2304190" y="260641"/>
                  <a:pt x="2314409" y="260119"/>
                  <a:pt x="2324748" y="260119"/>
                </a:cubicBezTo>
                <a:cubicBezTo>
                  <a:pt x="2491310" y="260119"/>
                  <a:pt x="2626336" y="395145"/>
                  <a:pt x="2626336" y="561708"/>
                </a:cubicBezTo>
                <a:lnTo>
                  <a:pt x="2609021" y="647481"/>
                </a:lnTo>
                <a:lnTo>
                  <a:pt x="2626336" y="647481"/>
                </a:lnTo>
                <a:lnTo>
                  <a:pt x="2626336" y="656343"/>
                </a:lnTo>
                <a:cubicBezTo>
                  <a:pt x="2762823" y="669742"/>
                  <a:pt x="2867295" y="786613"/>
                  <a:pt x="2867295" y="927882"/>
                </a:cubicBezTo>
                <a:lnTo>
                  <a:pt x="2850464" y="1011252"/>
                </a:lnTo>
                <a:cubicBezTo>
                  <a:pt x="2978255" y="1064152"/>
                  <a:pt x="3068057" y="1190111"/>
                  <a:pt x="3068057" y="1337042"/>
                </a:cubicBezTo>
                <a:cubicBezTo>
                  <a:pt x="3068057" y="1418703"/>
                  <a:pt x="3040320" y="1493884"/>
                  <a:pt x="2992210" y="1551889"/>
                </a:cubicBezTo>
                <a:cubicBezTo>
                  <a:pt x="2909241" y="1651289"/>
                  <a:pt x="2791782" y="1696238"/>
                  <a:pt x="2686704" y="1660749"/>
                </a:cubicBezTo>
                <a:lnTo>
                  <a:pt x="2673794" y="1698968"/>
                </a:lnTo>
                <a:cubicBezTo>
                  <a:pt x="2768232" y="1730865"/>
                  <a:pt x="2870956" y="1707121"/>
                  <a:pt x="2955415" y="1640323"/>
                </a:cubicBezTo>
                <a:cubicBezTo>
                  <a:pt x="2993943" y="1688574"/>
                  <a:pt x="3012247" y="1750635"/>
                  <a:pt x="3012247" y="1816968"/>
                </a:cubicBezTo>
                <a:cubicBezTo>
                  <a:pt x="3012247" y="1986406"/>
                  <a:pt x="2892829" y="2127952"/>
                  <a:pt x="2733451" y="2161496"/>
                </a:cubicBezTo>
                <a:cubicBezTo>
                  <a:pt x="2570803" y="2185843"/>
                  <a:pt x="2422847" y="2122052"/>
                  <a:pt x="2373218" y="2004561"/>
                </a:cubicBezTo>
                <a:cubicBezTo>
                  <a:pt x="2397575" y="1987765"/>
                  <a:pt x="2417022" y="1964396"/>
                  <a:pt x="2431421" y="1936987"/>
                </a:cubicBezTo>
                <a:cubicBezTo>
                  <a:pt x="2469123" y="1865220"/>
                  <a:pt x="2466430" y="1776674"/>
                  <a:pt x="2424327" y="1703750"/>
                </a:cubicBezTo>
                <a:lnTo>
                  <a:pt x="2390880" y="1723060"/>
                </a:lnTo>
                <a:cubicBezTo>
                  <a:pt x="2426033" y="1783948"/>
                  <a:pt x="2428758" y="1857660"/>
                  <a:pt x="2398065" y="1917447"/>
                </a:cubicBezTo>
                <a:cubicBezTo>
                  <a:pt x="2386618" y="1939743"/>
                  <a:pt x="2371177" y="1958844"/>
                  <a:pt x="2348681" y="1969064"/>
                </a:cubicBezTo>
                <a:lnTo>
                  <a:pt x="2314536" y="1978212"/>
                </a:lnTo>
                <a:lnTo>
                  <a:pt x="2320989" y="1994504"/>
                </a:lnTo>
                <a:cubicBezTo>
                  <a:pt x="2292439" y="2010252"/>
                  <a:pt x="2259301" y="2017439"/>
                  <a:pt x="2224883" y="2015050"/>
                </a:cubicBezTo>
                <a:cubicBezTo>
                  <a:pt x="2157880" y="2010397"/>
                  <a:pt x="2096183" y="1970105"/>
                  <a:pt x="2062112" y="1908746"/>
                </a:cubicBezTo>
                <a:lnTo>
                  <a:pt x="2028307" y="1927422"/>
                </a:lnTo>
                <a:cubicBezTo>
                  <a:pt x="2069101" y="2000945"/>
                  <a:pt x="2143517" y="2048870"/>
                  <a:pt x="2224395" y="2053708"/>
                </a:cubicBezTo>
                <a:cubicBezTo>
                  <a:pt x="2263912" y="2056070"/>
                  <a:pt x="2302036" y="2047984"/>
                  <a:pt x="2335071" y="2030056"/>
                </a:cubicBezTo>
                <a:cubicBezTo>
                  <a:pt x="2400196" y="2159379"/>
                  <a:pt x="2567325" y="2230480"/>
                  <a:pt x="2748680" y="2204554"/>
                </a:cubicBezTo>
                <a:cubicBezTo>
                  <a:pt x="2767068" y="2240602"/>
                  <a:pt x="2774723" y="2281713"/>
                  <a:pt x="2774723" y="2324613"/>
                </a:cubicBezTo>
                <a:cubicBezTo>
                  <a:pt x="2774723" y="2444667"/>
                  <a:pt x="2714770" y="2550720"/>
                  <a:pt x="2619461" y="2609132"/>
                </a:cubicBezTo>
                <a:cubicBezTo>
                  <a:pt x="2594093" y="2739763"/>
                  <a:pt x="2496512" y="2844553"/>
                  <a:pt x="2368919" y="2876858"/>
                </a:cubicBezTo>
                <a:cubicBezTo>
                  <a:pt x="2184369" y="2908073"/>
                  <a:pt x="2016372" y="2826285"/>
                  <a:pt x="1978290" y="2684161"/>
                </a:cubicBezTo>
                <a:lnTo>
                  <a:pt x="1939323" y="2694602"/>
                </a:lnTo>
                <a:cubicBezTo>
                  <a:pt x="1970494" y="2810931"/>
                  <a:pt x="2075973" y="2892306"/>
                  <a:pt x="2210223" y="2912307"/>
                </a:cubicBezTo>
                <a:cubicBezTo>
                  <a:pt x="2165434" y="3014618"/>
                  <a:pt x="2062317" y="3083879"/>
                  <a:pt x="1943022" y="3083879"/>
                </a:cubicBezTo>
                <a:cubicBezTo>
                  <a:pt x="1804718" y="3083879"/>
                  <a:pt x="1736151" y="2990782"/>
                  <a:pt x="1657612" y="2862428"/>
                </a:cubicBezTo>
                <a:cubicBezTo>
                  <a:pt x="1632100" y="2775963"/>
                  <a:pt x="1598588" y="2449530"/>
                  <a:pt x="1653064" y="2147091"/>
                </a:cubicBezTo>
                <a:cubicBezTo>
                  <a:pt x="1775302" y="2294672"/>
                  <a:pt x="1947360" y="2360889"/>
                  <a:pt x="2101389" y="2319520"/>
                </a:cubicBezTo>
                <a:lnTo>
                  <a:pt x="2085913" y="2268654"/>
                </a:lnTo>
                <a:cubicBezTo>
                  <a:pt x="1935632" y="2308197"/>
                  <a:pt x="1765039" y="2228547"/>
                  <a:pt x="1652548" y="2065927"/>
                </a:cubicBezTo>
                <a:cubicBezTo>
                  <a:pt x="1594744" y="1988631"/>
                  <a:pt x="1552933" y="1543383"/>
                  <a:pt x="1647107" y="1210118"/>
                </a:cubicBezTo>
                <a:cubicBezTo>
                  <a:pt x="1757451" y="1073526"/>
                  <a:pt x="1924310" y="1023711"/>
                  <a:pt x="2044795" y="1095494"/>
                </a:cubicBezTo>
                <a:lnTo>
                  <a:pt x="2046624" y="1092427"/>
                </a:lnTo>
                <a:cubicBezTo>
                  <a:pt x="2044963" y="1115904"/>
                  <a:pt x="2049817" y="1139574"/>
                  <a:pt x="2059741" y="1162003"/>
                </a:cubicBezTo>
                <a:cubicBezTo>
                  <a:pt x="2085174" y="1219476"/>
                  <a:pt x="2140055" y="1259997"/>
                  <a:pt x="2204060" y="1268556"/>
                </a:cubicBezTo>
                <a:lnTo>
                  <a:pt x="2208020" y="1238949"/>
                </a:lnTo>
                <a:cubicBezTo>
                  <a:pt x="2154665" y="1231814"/>
                  <a:pt x="2108853" y="1198319"/>
                  <a:pt x="2087448" y="1150798"/>
                </a:cubicBezTo>
                <a:cubicBezTo>
                  <a:pt x="2064784" y="1100476"/>
                  <a:pt x="2073123" y="1042569"/>
                  <a:pt x="2109077" y="1000639"/>
                </a:cubicBezTo>
                <a:cubicBezTo>
                  <a:pt x="2142987" y="961090"/>
                  <a:pt x="2196315" y="941798"/>
                  <a:pt x="2249471" y="949847"/>
                </a:cubicBezTo>
                <a:lnTo>
                  <a:pt x="2253988" y="920317"/>
                </a:lnTo>
                <a:cubicBezTo>
                  <a:pt x="2190211" y="910645"/>
                  <a:pt x="2126205" y="934132"/>
                  <a:pt x="2085632" y="982099"/>
                </a:cubicBezTo>
                <a:lnTo>
                  <a:pt x="2052614" y="1055246"/>
                </a:lnTo>
                <a:cubicBezTo>
                  <a:pt x="1928226" y="988072"/>
                  <a:pt x="1765306" y="1028878"/>
                  <a:pt x="1646726" y="1149851"/>
                </a:cubicBezTo>
                <a:cubicBezTo>
                  <a:pt x="1576863" y="1018908"/>
                  <a:pt x="1584053" y="461235"/>
                  <a:pt x="1633436" y="269593"/>
                </a:cubicBezTo>
                <a:cubicBezTo>
                  <a:pt x="1697428" y="119029"/>
                  <a:pt x="1776459" y="0"/>
                  <a:pt x="1943022" y="0"/>
                </a:cubicBezTo>
                <a:close/>
                <a:moveTo>
                  <a:pt x="1125035" y="0"/>
                </a:moveTo>
                <a:cubicBezTo>
                  <a:pt x="1263339" y="0"/>
                  <a:pt x="1331906" y="93097"/>
                  <a:pt x="1410445" y="221451"/>
                </a:cubicBezTo>
                <a:cubicBezTo>
                  <a:pt x="1435957" y="307916"/>
                  <a:pt x="1469469" y="634350"/>
                  <a:pt x="1414993" y="936788"/>
                </a:cubicBezTo>
                <a:cubicBezTo>
                  <a:pt x="1292755" y="789207"/>
                  <a:pt x="1120697" y="722990"/>
                  <a:pt x="966668" y="764359"/>
                </a:cubicBezTo>
                <a:lnTo>
                  <a:pt x="982144" y="815225"/>
                </a:lnTo>
                <a:cubicBezTo>
                  <a:pt x="1132425" y="775682"/>
                  <a:pt x="1303018" y="855332"/>
                  <a:pt x="1415509" y="1017952"/>
                </a:cubicBezTo>
                <a:cubicBezTo>
                  <a:pt x="1473313" y="1095249"/>
                  <a:pt x="1515123" y="1540497"/>
                  <a:pt x="1420950" y="1873762"/>
                </a:cubicBezTo>
                <a:cubicBezTo>
                  <a:pt x="1310606" y="2010353"/>
                  <a:pt x="1143747" y="2060168"/>
                  <a:pt x="1023262" y="1988385"/>
                </a:cubicBezTo>
                <a:lnTo>
                  <a:pt x="1021433" y="1991453"/>
                </a:lnTo>
                <a:cubicBezTo>
                  <a:pt x="1023094" y="1967976"/>
                  <a:pt x="1018240" y="1944306"/>
                  <a:pt x="1008316" y="1921877"/>
                </a:cubicBezTo>
                <a:cubicBezTo>
                  <a:pt x="982883" y="1864403"/>
                  <a:pt x="928002" y="1823883"/>
                  <a:pt x="863997" y="1815323"/>
                </a:cubicBezTo>
                <a:lnTo>
                  <a:pt x="860037" y="1844930"/>
                </a:lnTo>
                <a:cubicBezTo>
                  <a:pt x="913392" y="1852066"/>
                  <a:pt x="959204" y="1885560"/>
                  <a:pt x="980609" y="1933082"/>
                </a:cubicBezTo>
                <a:cubicBezTo>
                  <a:pt x="1003273" y="1983404"/>
                  <a:pt x="994934" y="2041310"/>
                  <a:pt x="958980" y="2083241"/>
                </a:cubicBezTo>
                <a:cubicBezTo>
                  <a:pt x="925070" y="2122789"/>
                  <a:pt x="871742" y="2142082"/>
                  <a:pt x="818586" y="2134033"/>
                </a:cubicBezTo>
                <a:lnTo>
                  <a:pt x="814069" y="2163562"/>
                </a:lnTo>
                <a:cubicBezTo>
                  <a:pt x="877846" y="2173235"/>
                  <a:pt x="941852" y="2149747"/>
                  <a:pt x="982425" y="2101780"/>
                </a:cubicBezTo>
                <a:lnTo>
                  <a:pt x="1015443" y="2028633"/>
                </a:lnTo>
                <a:cubicBezTo>
                  <a:pt x="1139831" y="2095808"/>
                  <a:pt x="1302751" y="2055001"/>
                  <a:pt x="1421331" y="1934029"/>
                </a:cubicBezTo>
                <a:cubicBezTo>
                  <a:pt x="1491194" y="2064971"/>
                  <a:pt x="1484003" y="2622644"/>
                  <a:pt x="1434621" y="2814287"/>
                </a:cubicBezTo>
                <a:cubicBezTo>
                  <a:pt x="1370629" y="2964850"/>
                  <a:pt x="1291598" y="3083879"/>
                  <a:pt x="1125035" y="3083879"/>
                </a:cubicBezTo>
                <a:cubicBezTo>
                  <a:pt x="976622" y="3083879"/>
                  <a:pt x="853248" y="2976677"/>
                  <a:pt x="835482" y="2834581"/>
                </a:cubicBezTo>
                <a:cubicBezTo>
                  <a:pt x="1001251" y="2760784"/>
                  <a:pt x="1101560" y="2608549"/>
                  <a:pt x="1075194" y="2460607"/>
                </a:cubicBezTo>
                <a:lnTo>
                  <a:pt x="1035713" y="2468996"/>
                </a:lnTo>
                <a:cubicBezTo>
                  <a:pt x="1060354" y="2611450"/>
                  <a:pt x="948194" y="2759243"/>
                  <a:pt x="773360" y="2817692"/>
                </a:cubicBezTo>
                <a:cubicBezTo>
                  <a:pt x="763867" y="2823239"/>
                  <a:pt x="753648" y="2823760"/>
                  <a:pt x="743309" y="2823760"/>
                </a:cubicBezTo>
                <a:cubicBezTo>
                  <a:pt x="576747" y="2823760"/>
                  <a:pt x="441721" y="2688734"/>
                  <a:pt x="441721" y="2522172"/>
                </a:cubicBezTo>
                <a:lnTo>
                  <a:pt x="459036" y="2436399"/>
                </a:lnTo>
                <a:lnTo>
                  <a:pt x="441721" y="2436399"/>
                </a:lnTo>
                <a:lnTo>
                  <a:pt x="441721" y="2427537"/>
                </a:lnTo>
                <a:cubicBezTo>
                  <a:pt x="305234" y="2414137"/>
                  <a:pt x="200762" y="2297266"/>
                  <a:pt x="200762" y="2155997"/>
                </a:cubicBezTo>
                <a:lnTo>
                  <a:pt x="217593" y="2072628"/>
                </a:lnTo>
                <a:cubicBezTo>
                  <a:pt x="89802" y="2019727"/>
                  <a:pt x="0" y="1893768"/>
                  <a:pt x="0" y="1746838"/>
                </a:cubicBezTo>
                <a:cubicBezTo>
                  <a:pt x="0" y="1665177"/>
                  <a:pt x="27737" y="1589996"/>
                  <a:pt x="75847" y="1531990"/>
                </a:cubicBezTo>
                <a:cubicBezTo>
                  <a:pt x="158816" y="1432590"/>
                  <a:pt x="276275" y="1387641"/>
                  <a:pt x="381353" y="1423131"/>
                </a:cubicBezTo>
                <a:lnTo>
                  <a:pt x="394263" y="1384911"/>
                </a:lnTo>
                <a:cubicBezTo>
                  <a:pt x="299825" y="1353014"/>
                  <a:pt x="197101" y="1376758"/>
                  <a:pt x="112642" y="1443556"/>
                </a:cubicBezTo>
                <a:cubicBezTo>
                  <a:pt x="74114" y="1395305"/>
                  <a:pt x="55810" y="1333244"/>
                  <a:pt x="55810" y="1266911"/>
                </a:cubicBezTo>
                <a:cubicBezTo>
                  <a:pt x="55810" y="1097473"/>
                  <a:pt x="175228" y="955927"/>
                  <a:pt x="334606" y="922383"/>
                </a:cubicBezTo>
                <a:cubicBezTo>
                  <a:pt x="497254" y="898036"/>
                  <a:pt x="645210" y="961827"/>
                  <a:pt x="694839" y="1079319"/>
                </a:cubicBezTo>
                <a:cubicBezTo>
                  <a:pt x="670482" y="1096114"/>
                  <a:pt x="651035" y="1119484"/>
                  <a:pt x="636636" y="1146893"/>
                </a:cubicBezTo>
                <a:cubicBezTo>
                  <a:pt x="598934" y="1218660"/>
                  <a:pt x="601627" y="1307205"/>
                  <a:pt x="643730" y="1380130"/>
                </a:cubicBezTo>
                <a:lnTo>
                  <a:pt x="677177" y="1360819"/>
                </a:lnTo>
                <a:cubicBezTo>
                  <a:pt x="642024" y="1299932"/>
                  <a:pt x="639299" y="1226219"/>
                  <a:pt x="669992" y="1166433"/>
                </a:cubicBezTo>
                <a:cubicBezTo>
                  <a:pt x="681439" y="1144136"/>
                  <a:pt x="696880" y="1125036"/>
                  <a:pt x="719376" y="1114815"/>
                </a:cubicBezTo>
                <a:lnTo>
                  <a:pt x="753521" y="1105667"/>
                </a:lnTo>
                <a:lnTo>
                  <a:pt x="747068" y="1089375"/>
                </a:lnTo>
                <a:cubicBezTo>
                  <a:pt x="775618" y="1073627"/>
                  <a:pt x="808756" y="1066440"/>
                  <a:pt x="843174" y="1068829"/>
                </a:cubicBezTo>
                <a:cubicBezTo>
                  <a:pt x="910177" y="1073482"/>
                  <a:pt x="971874" y="1113774"/>
                  <a:pt x="1005945" y="1175134"/>
                </a:cubicBezTo>
                <a:lnTo>
                  <a:pt x="1039750" y="1156458"/>
                </a:lnTo>
                <a:cubicBezTo>
                  <a:pt x="998956" y="1082934"/>
                  <a:pt x="924540" y="1035010"/>
                  <a:pt x="843662" y="1030172"/>
                </a:cubicBezTo>
                <a:cubicBezTo>
                  <a:pt x="804145" y="1027809"/>
                  <a:pt x="766021" y="1035895"/>
                  <a:pt x="732986" y="1053824"/>
                </a:cubicBezTo>
                <a:cubicBezTo>
                  <a:pt x="667861" y="924500"/>
                  <a:pt x="500732" y="853399"/>
                  <a:pt x="319377" y="879325"/>
                </a:cubicBezTo>
                <a:cubicBezTo>
                  <a:pt x="300989" y="843277"/>
                  <a:pt x="293334" y="802167"/>
                  <a:pt x="293334" y="759266"/>
                </a:cubicBezTo>
                <a:cubicBezTo>
                  <a:pt x="293334" y="639212"/>
                  <a:pt x="353287" y="533159"/>
                  <a:pt x="448596" y="474747"/>
                </a:cubicBezTo>
                <a:cubicBezTo>
                  <a:pt x="473964" y="344116"/>
                  <a:pt x="571545" y="239326"/>
                  <a:pt x="699138" y="207021"/>
                </a:cubicBezTo>
                <a:cubicBezTo>
                  <a:pt x="883688" y="175806"/>
                  <a:pt x="1051685" y="257594"/>
                  <a:pt x="1089767" y="399718"/>
                </a:cubicBezTo>
                <a:lnTo>
                  <a:pt x="1128734" y="389277"/>
                </a:lnTo>
                <a:cubicBezTo>
                  <a:pt x="1097563" y="272948"/>
                  <a:pt x="992084" y="191573"/>
                  <a:pt x="857834" y="171572"/>
                </a:cubicBezTo>
                <a:cubicBezTo>
                  <a:pt x="902623" y="69261"/>
                  <a:pt x="1005740" y="0"/>
                  <a:pt x="1125035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grpSp>
        <p:nvGrpSpPr>
          <p:cNvPr id="72" name="Group 110">
            <a:extLst>
              <a:ext uri="{FF2B5EF4-FFF2-40B4-BE49-F238E27FC236}">
                <a16:creationId xmlns:a16="http://schemas.microsoft.com/office/drawing/2014/main" id="{D519BD50-C580-4623-8810-E04695FA5F45}"/>
              </a:ext>
            </a:extLst>
          </p:cNvPr>
          <p:cNvGrpSpPr/>
          <p:nvPr/>
        </p:nvGrpSpPr>
        <p:grpSpPr>
          <a:xfrm>
            <a:off x="5291981" y="2416730"/>
            <a:ext cx="501857" cy="554554"/>
            <a:chOff x="4835382" y="73243"/>
            <a:chExt cx="2920830" cy="3227535"/>
          </a:xfrm>
          <a:solidFill>
            <a:schemeClr val="accent4"/>
          </a:solidFill>
        </p:grpSpPr>
        <p:sp>
          <p:nvSpPr>
            <p:cNvPr id="73" name="Freeform 111">
              <a:extLst>
                <a:ext uri="{FF2B5EF4-FFF2-40B4-BE49-F238E27FC236}">
                  <a16:creationId xmlns:a16="http://schemas.microsoft.com/office/drawing/2014/main" id="{BBCCCC44-B257-423A-BB40-01303C1A40E8}"/>
                </a:ext>
              </a:extLst>
            </p:cNvPr>
            <p:cNvSpPr/>
            <p:nvPr/>
          </p:nvSpPr>
          <p:spPr>
            <a:xfrm>
              <a:off x="4835382" y="73243"/>
              <a:ext cx="2920830" cy="3227535"/>
            </a:xfrm>
            <a:custGeom>
              <a:avLst/>
              <a:gdLst>
                <a:gd name="connsiteX0" fmla="*/ 3030279 w 4784651"/>
                <a:gd name="connsiteY0" fmla="*/ 0 h 5890437"/>
                <a:gd name="connsiteX1" fmla="*/ 765544 w 4784651"/>
                <a:gd name="connsiteY1" fmla="*/ 1935126 h 5890437"/>
                <a:gd name="connsiteX2" fmla="*/ 0 w 4784651"/>
                <a:gd name="connsiteY2" fmla="*/ 3051544 h 5890437"/>
                <a:gd name="connsiteX3" fmla="*/ 510363 w 4784651"/>
                <a:gd name="connsiteY3" fmla="*/ 3327991 h 5890437"/>
                <a:gd name="connsiteX4" fmla="*/ 297711 w 4784651"/>
                <a:gd name="connsiteY4" fmla="*/ 3657600 h 5890437"/>
                <a:gd name="connsiteX5" fmla="*/ 489097 w 4784651"/>
                <a:gd name="connsiteY5" fmla="*/ 3870251 h 5890437"/>
                <a:gd name="connsiteX6" fmla="*/ 372139 w 4784651"/>
                <a:gd name="connsiteY6" fmla="*/ 4061637 h 5890437"/>
                <a:gd name="connsiteX7" fmla="*/ 563525 w 4784651"/>
                <a:gd name="connsiteY7" fmla="*/ 4316819 h 5890437"/>
                <a:gd name="connsiteX8" fmla="*/ 499730 w 4784651"/>
                <a:gd name="connsiteY8" fmla="*/ 4976037 h 5890437"/>
                <a:gd name="connsiteX9" fmla="*/ 1754372 w 4784651"/>
                <a:gd name="connsiteY9" fmla="*/ 5199321 h 5890437"/>
                <a:gd name="connsiteX10" fmla="*/ 1945758 w 4784651"/>
                <a:gd name="connsiteY10" fmla="*/ 5890437 h 5890437"/>
                <a:gd name="connsiteX11" fmla="*/ 4784651 w 4784651"/>
                <a:gd name="connsiteY11" fmla="*/ 5858540 h 5890437"/>
                <a:gd name="connsiteX12" fmla="*/ 4561367 w 4784651"/>
                <a:gd name="connsiteY12" fmla="*/ 4189228 h 5890437"/>
                <a:gd name="connsiteX13" fmla="*/ 3030279 w 4784651"/>
                <a:gd name="connsiteY13" fmla="*/ 0 h 5890437"/>
                <a:gd name="connsiteX0" fmla="*/ 3030279 w 4784651"/>
                <a:gd name="connsiteY0" fmla="*/ 114 h 5890551"/>
                <a:gd name="connsiteX1" fmla="*/ 765544 w 4784651"/>
                <a:gd name="connsiteY1" fmla="*/ 1935240 h 5890551"/>
                <a:gd name="connsiteX2" fmla="*/ 0 w 4784651"/>
                <a:gd name="connsiteY2" fmla="*/ 3051658 h 5890551"/>
                <a:gd name="connsiteX3" fmla="*/ 510363 w 4784651"/>
                <a:gd name="connsiteY3" fmla="*/ 3328105 h 5890551"/>
                <a:gd name="connsiteX4" fmla="*/ 297711 w 4784651"/>
                <a:gd name="connsiteY4" fmla="*/ 3657714 h 5890551"/>
                <a:gd name="connsiteX5" fmla="*/ 489097 w 4784651"/>
                <a:gd name="connsiteY5" fmla="*/ 3870365 h 5890551"/>
                <a:gd name="connsiteX6" fmla="*/ 372139 w 4784651"/>
                <a:gd name="connsiteY6" fmla="*/ 4061751 h 5890551"/>
                <a:gd name="connsiteX7" fmla="*/ 563525 w 4784651"/>
                <a:gd name="connsiteY7" fmla="*/ 4316933 h 5890551"/>
                <a:gd name="connsiteX8" fmla="*/ 499730 w 4784651"/>
                <a:gd name="connsiteY8" fmla="*/ 4976151 h 5890551"/>
                <a:gd name="connsiteX9" fmla="*/ 1754372 w 4784651"/>
                <a:gd name="connsiteY9" fmla="*/ 5199435 h 5890551"/>
                <a:gd name="connsiteX10" fmla="*/ 1945758 w 4784651"/>
                <a:gd name="connsiteY10" fmla="*/ 5890551 h 5890551"/>
                <a:gd name="connsiteX11" fmla="*/ 4784651 w 4784651"/>
                <a:gd name="connsiteY11" fmla="*/ 5858654 h 5890551"/>
                <a:gd name="connsiteX12" fmla="*/ 4561367 w 4784651"/>
                <a:gd name="connsiteY12" fmla="*/ 4189342 h 5890551"/>
                <a:gd name="connsiteX13" fmla="*/ 3030279 w 4784651"/>
                <a:gd name="connsiteY13" fmla="*/ 114 h 5890551"/>
                <a:gd name="connsiteX0" fmla="*/ 3030279 w 4784651"/>
                <a:gd name="connsiteY0" fmla="*/ 398 h 5890835"/>
                <a:gd name="connsiteX1" fmla="*/ 765544 w 4784651"/>
                <a:gd name="connsiteY1" fmla="*/ 1935524 h 5890835"/>
                <a:gd name="connsiteX2" fmla="*/ 0 w 4784651"/>
                <a:gd name="connsiteY2" fmla="*/ 3051942 h 5890835"/>
                <a:gd name="connsiteX3" fmla="*/ 510363 w 4784651"/>
                <a:gd name="connsiteY3" fmla="*/ 3328389 h 5890835"/>
                <a:gd name="connsiteX4" fmla="*/ 297711 w 4784651"/>
                <a:gd name="connsiteY4" fmla="*/ 3657998 h 5890835"/>
                <a:gd name="connsiteX5" fmla="*/ 489097 w 4784651"/>
                <a:gd name="connsiteY5" fmla="*/ 3870649 h 5890835"/>
                <a:gd name="connsiteX6" fmla="*/ 372139 w 4784651"/>
                <a:gd name="connsiteY6" fmla="*/ 4062035 h 5890835"/>
                <a:gd name="connsiteX7" fmla="*/ 563525 w 4784651"/>
                <a:gd name="connsiteY7" fmla="*/ 4317217 h 5890835"/>
                <a:gd name="connsiteX8" fmla="*/ 499730 w 4784651"/>
                <a:gd name="connsiteY8" fmla="*/ 4976435 h 5890835"/>
                <a:gd name="connsiteX9" fmla="*/ 1754372 w 4784651"/>
                <a:gd name="connsiteY9" fmla="*/ 5199719 h 5890835"/>
                <a:gd name="connsiteX10" fmla="*/ 1945758 w 4784651"/>
                <a:gd name="connsiteY10" fmla="*/ 5890835 h 5890835"/>
                <a:gd name="connsiteX11" fmla="*/ 4784651 w 4784651"/>
                <a:gd name="connsiteY11" fmla="*/ 5858938 h 5890835"/>
                <a:gd name="connsiteX12" fmla="*/ 4561367 w 4784651"/>
                <a:gd name="connsiteY12" fmla="*/ 4189626 h 5890835"/>
                <a:gd name="connsiteX13" fmla="*/ 3030279 w 4784651"/>
                <a:gd name="connsiteY13" fmla="*/ 398 h 5890835"/>
                <a:gd name="connsiteX0" fmla="*/ 3030279 w 5042277"/>
                <a:gd name="connsiteY0" fmla="*/ 663 h 5891100"/>
                <a:gd name="connsiteX1" fmla="*/ 765544 w 5042277"/>
                <a:gd name="connsiteY1" fmla="*/ 1935789 h 5891100"/>
                <a:gd name="connsiteX2" fmla="*/ 0 w 5042277"/>
                <a:gd name="connsiteY2" fmla="*/ 3052207 h 5891100"/>
                <a:gd name="connsiteX3" fmla="*/ 510363 w 5042277"/>
                <a:gd name="connsiteY3" fmla="*/ 3328654 h 5891100"/>
                <a:gd name="connsiteX4" fmla="*/ 297711 w 5042277"/>
                <a:gd name="connsiteY4" fmla="*/ 3658263 h 5891100"/>
                <a:gd name="connsiteX5" fmla="*/ 489097 w 5042277"/>
                <a:gd name="connsiteY5" fmla="*/ 3870914 h 5891100"/>
                <a:gd name="connsiteX6" fmla="*/ 372139 w 5042277"/>
                <a:gd name="connsiteY6" fmla="*/ 4062300 h 5891100"/>
                <a:gd name="connsiteX7" fmla="*/ 563525 w 5042277"/>
                <a:gd name="connsiteY7" fmla="*/ 4317482 h 5891100"/>
                <a:gd name="connsiteX8" fmla="*/ 499730 w 5042277"/>
                <a:gd name="connsiteY8" fmla="*/ 4976700 h 5891100"/>
                <a:gd name="connsiteX9" fmla="*/ 1754372 w 5042277"/>
                <a:gd name="connsiteY9" fmla="*/ 5199984 h 5891100"/>
                <a:gd name="connsiteX10" fmla="*/ 1945758 w 5042277"/>
                <a:gd name="connsiteY10" fmla="*/ 5891100 h 5891100"/>
                <a:gd name="connsiteX11" fmla="*/ 4784651 w 5042277"/>
                <a:gd name="connsiteY11" fmla="*/ 5859203 h 5891100"/>
                <a:gd name="connsiteX12" fmla="*/ 4561367 w 5042277"/>
                <a:gd name="connsiteY12" fmla="*/ 4189891 h 5891100"/>
                <a:gd name="connsiteX13" fmla="*/ 3030279 w 5042277"/>
                <a:gd name="connsiteY13" fmla="*/ 663 h 5891100"/>
                <a:gd name="connsiteX0" fmla="*/ 3030279 w 5316637"/>
                <a:gd name="connsiteY0" fmla="*/ 1079 h 5891516"/>
                <a:gd name="connsiteX1" fmla="*/ 765544 w 5316637"/>
                <a:gd name="connsiteY1" fmla="*/ 1936205 h 5891516"/>
                <a:gd name="connsiteX2" fmla="*/ 0 w 5316637"/>
                <a:gd name="connsiteY2" fmla="*/ 3052623 h 5891516"/>
                <a:gd name="connsiteX3" fmla="*/ 510363 w 5316637"/>
                <a:gd name="connsiteY3" fmla="*/ 3329070 h 5891516"/>
                <a:gd name="connsiteX4" fmla="*/ 297711 w 5316637"/>
                <a:gd name="connsiteY4" fmla="*/ 3658679 h 5891516"/>
                <a:gd name="connsiteX5" fmla="*/ 489097 w 5316637"/>
                <a:gd name="connsiteY5" fmla="*/ 3871330 h 5891516"/>
                <a:gd name="connsiteX6" fmla="*/ 372139 w 5316637"/>
                <a:gd name="connsiteY6" fmla="*/ 4062716 h 5891516"/>
                <a:gd name="connsiteX7" fmla="*/ 563525 w 5316637"/>
                <a:gd name="connsiteY7" fmla="*/ 4317898 h 5891516"/>
                <a:gd name="connsiteX8" fmla="*/ 499730 w 5316637"/>
                <a:gd name="connsiteY8" fmla="*/ 4977116 h 5891516"/>
                <a:gd name="connsiteX9" fmla="*/ 1754372 w 5316637"/>
                <a:gd name="connsiteY9" fmla="*/ 5200400 h 5891516"/>
                <a:gd name="connsiteX10" fmla="*/ 1945758 w 5316637"/>
                <a:gd name="connsiteY10" fmla="*/ 5891516 h 5891516"/>
                <a:gd name="connsiteX11" fmla="*/ 4784651 w 5316637"/>
                <a:gd name="connsiteY11" fmla="*/ 5859619 h 5891516"/>
                <a:gd name="connsiteX12" fmla="*/ 4890977 w 5316637"/>
                <a:gd name="connsiteY12" fmla="*/ 3520456 h 5891516"/>
                <a:gd name="connsiteX13" fmla="*/ 3030279 w 5316637"/>
                <a:gd name="connsiteY13" fmla="*/ 1079 h 5891516"/>
                <a:gd name="connsiteX0" fmla="*/ 3030279 w 5338934"/>
                <a:gd name="connsiteY0" fmla="*/ 561 h 5890998"/>
                <a:gd name="connsiteX1" fmla="*/ 765544 w 5338934"/>
                <a:gd name="connsiteY1" fmla="*/ 1935687 h 5890998"/>
                <a:gd name="connsiteX2" fmla="*/ 0 w 5338934"/>
                <a:gd name="connsiteY2" fmla="*/ 3052105 h 5890998"/>
                <a:gd name="connsiteX3" fmla="*/ 510363 w 5338934"/>
                <a:gd name="connsiteY3" fmla="*/ 3328552 h 5890998"/>
                <a:gd name="connsiteX4" fmla="*/ 297711 w 5338934"/>
                <a:gd name="connsiteY4" fmla="*/ 3658161 h 5890998"/>
                <a:gd name="connsiteX5" fmla="*/ 489097 w 5338934"/>
                <a:gd name="connsiteY5" fmla="*/ 3870812 h 5890998"/>
                <a:gd name="connsiteX6" fmla="*/ 372139 w 5338934"/>
                <a:gd name="connsiteY6" fmla="*/ 4062198 h 5890998"/>
                <a:gd name="connsiteX7" fmla="*/ 563525 w 5338934"/>
                <a:gd name="connsiteY7" fmla="*/ 4317380 h 5890998"/>
                <a:gd name="connsiteX8" fmla="*/ 499730 w 5338934"/>
                <a:gd name="connsiteY8" fmla="*/ 4976598 h 5890998"/>
                <a:gd name="connsiteX9" fmla="*/ 1754372 w 5338934"/>
                <a:gd name="connsiteY9" fmla="*/ 5199882 h 5890998"/>
                <a:gd name="connsiteX10" fmla="*/ 1945758 w 5338934"/>
                <a:gd name="connsiteY10" fmla="*/ 5890998 h 5890998"/>
                <a:gd name="connsiteX11" fmla="*/ 4784651 w 5338934"/>
                <a:gd name="connsiteY11" fmla="*/ 5859101 h 5890998"/>
                <a:gd name="connsiteX12" fmla="*/ 4890977 w 5338934"/>
                <a:gd name="connsiteY12" fmla="*/ 3519938 h 5890998"/>
                <a:gd name="connsiteX13" fmla="*/ 3030279 w 5338934"/>
                <a:gd name="connsiteY13" fmla="*/ 561 h 5890998"/>
                <a:gd name="connsiteX0" fmla="*/ 3030279 w 5381346"/>
                <a:gd name="connsiteY0" fmla="*/ 115 h 5890552"/>
                <a:gd name="connsiteX1" fmla="*/ 765544 w 5381346"/>
                <a:gd name="connsiteY1" fmla="*/ 1935241 h 5890552"/>
                <a:gd name="connsiteX2" fmla="*/ 0 w 5381346"/>
                <a:gd name="connsiteY2" fmla="*/ 3051659 h 5890552"/>
                <a:gd name="connsiteX3" fmla="*/ 510363 w 5381346"/>
                <a:gd name="connsiteY3" fmla="*/ 3328106 h 5890552"/>
                <a:gd name="connsiteX4" fmla="*/ 297711 w 5381346"/>
                <a:gd name="connsiteY4" fmla="*/ 3657715 h 5890552"/>
                <a:gd name="connsiteX5" fmla="*/ 489097 w 5381346"/>
                <a:gd name="connsiteY5" fmla="*/ 3870366 h 5890552"/>
                <a:gd name="connsiteX6" fmla="*/ 372139 w 5381346"/>
                <a:gd name="connsiteY6" fmla="*/ 4061752 h 5890552"/>
                <a:gd name="connsiteX7" fmla="*/ 563525 w 5381346"/>
                <a:gd name="connsiteY7" fmla="*/ 4316934 h 5890552"/>
                <a:gd name="connsiteX8" fmla="*/ 499730 w 5381346"/>
                <a:gd name="connsiteY8" fmla="*/ 4976152 h 5890552"/>
                <a:gd name="connsiteX9" fmla="*/ 1754372 w 5381346"/>
                <a:gd name="connsiteY9" fmla="*/ 5199436 h 5890552"/>
                <a:gd name="connsiteX10" fmla="*/ 1945758 w 5381346"/>
                <a:gd name="connsiteY10" fmla="*/ 5890552 h 5890552"/>
                <a:gd name="connsiteX11" fmla="*/ 4784651 w 5381346"/>
                <a:gd name="connsiteY11" fmla="*/ 5858655 h 5890552"/>
                <a:gd name="connsiteX12" fmla="*/ 4890977 w 5381346"/>
                <a:gd name="connsiteY12" fmla="*/ 3519492 h 5890552"/>
                <a:gd name="connsiteX13" fmla="*/ 3030279 w 5381346"/>
                <a:gd name="connsiteY13" fmla="*/ 115 h 5890552"/>
                <a:gd name="connsiteX0" fmla="*/ 3030279 w 5381346"/>
                <a:gd name="connsiteY0" fmla="*/ 115 h 5890552"/>
                <a:gd name="connsiteX1" fmla="*/ 765544 w 5381346"/>
                <a:gd name="connsiteY1" fmla="*/ 1935241 h 5890552"/>
                <a:gd name="connsiteX2" fmla="*/ 0 w 5381346"/>
                <a:gd name="connsiteY2" fmla="*/ 3051659 h 5890552"/>
                <a:gd name="connsiteX3" fmla="*/ 510363 w 5381346"/>
                <a:gd name="connsiteY3" fmla="*/ 3328106 h 5890552"/>
                <a:gd name="connsiteX4" fmla="*/ 297711 w 5381346"/>
                <a:gd name="connsiteY4" fmla="*/ 3657715 h 5890552"/>
                <a:gd name="connsiteX5" fmla="*/ 489097 w 5381346"/>
                <a:gd name="connsiteY5" fmla="*/ 3870366 h 5890552"/>
                <a:gd name="connsiteX6" fmla="*/ 372139 w 5381346"/>
                <a:gd name="connsiteY6" fmla="*/ 4061752 h 5890552"/>
                <a:gd name="connsiteX7" fmla="*/ 563525 w 5381346"/>
                <a:gd name="connsiteY7" fmla="*/ 4316934 h 5890552"/>
                <a:gd name="connsiteX8" fmla="*/ 499730 w 5381346"/>
                <a:gd name="connsiteY8" fmla="*/ 4976152 h 5890552"/>
                <a:gd name="connsiteX9" fmla="*/ 1754372 w 5381346"/>
                <a:gd name="connsiteY9" fmla="*/ 5199436 h 5890552"/>
                <a:gd name="connsiteX10" fmla="*/ 1945758 w 5381346"/>
                <a:gd name="connsiteY10" fmla="*/ 5890552 h 5890552"/>
                <a:gd name="connsiteX11" fmla="*/ 4784651 w 5381346"/>
                <a:gd name="connsiteY11" fmla="*/ 5858655 h 5890552"/>
                <a:gd name="connsiteX12" fmla="*/ 4890977 w 5381346"/>
                <a:gd name="connsiteY12" fmla="*/ 3519492 h 5890552"/>
                <a:gd name="connsiteX13" fmla="*/ 3030279 w 5381346"/>
                <a:gd name="connsiteY13" fmla="*/ 115 h 5890552"/>
                <a:gd name="connsiteX0" fmla="*/ 3030279 w 5381346"/>
                <a:gd name="connsiteY0" fmla="*/ 115 h 5890552"/>
                <a:gd name="connsiteX1" fmla="*/ 765544 w 5381346"/>
                <a:gd name="connsiteY1" fmla="*/ 1935241 h 5890552"/>
                <a:gd name="connsiteX2" fmla="*/ 0 w 5381346"/>
                <a:gd name="connsiteY2" fmla="*/ 3051659 h 5890552"/>
                <a:gd name="connsiteX3" fmla="*/ 510363 w 5381346"/>
                <a:gd name="connsiteY3" fmla="*/ 3328106 h 5890552"/>
                <a:gd name="connsiteX4" fmla="*/ 297711 w 5381346"/>
                <a:gd name="connsiteY4" fmla="*/ 3657715 h 5890552"/>
                <a:gd name="connsiteX5" fmla="*/ 489097 w 5381346"/>
                <a:gd name="connsiteY5" fmla="*/ 3870366 h 5890552"/>
                <a:gd name="connsiteX6" fmla="*/ 372139 w 5381346"/>
                <a:gd name="connsiteY6" fmla="*/ 4061752 h 5890552"/>
                <a:gd name="connsiteX7" fmla="*/ 563525 w 5381346"/>
                <a:gd name="connsiteY7" fmla="*/ 4316934 h 5890552"/>
                <a:gd name="connsiteX8" fmla="*/ 499730 w 5381346"/>
                <a:gd name="connsiteY8" fmla="*/ 4976152 h 5890552"/>
                <a:gd name="connsiteX9" fmla="*/ 1754372 w 5381346"/>
                <a:gd name="connsiteY9" fmla="*/ 5199436 h 5890552"/>
                <a:gd name="connsiteX10" fmla="*/ 1945758 w 5381346"/>
                <a:gd name="connsiteY10" fmla="*/ 5890552 h 5890552"/>
                <a:gd name="connsiteX11" fmla="*/ 4784651 w 5381346"/>
                <a:gd name="connsiteY11" fmla="*/ 5858655 h 5890552"/>
                <a:gd name="connsiteX12" fmla="*/ 4890977 w 5381346"/>
                <a:gd name="connsiteY12" fmla="*/ 3519492 h 5890552"/>
                <a:gd name="connsiteX13" fmla="*/ 3030279 w 5381346"/>
                <a:gd name="connsiteY13" fmla="*/ 115 h 5890552"/>
                <a:gd name="connsiteX0" fmla="*/ 3030279 w 5381346"/>
                <a:gd name="connsiteY0" fmla="*/ 115 h 5890552"/>
                <a:gd name="connsiteX1" fmla="*/ 765544 w 5381346"/>
                <a:gd name="connsiteY1" fmla="*/ 1935241 h 5890552"/>
                <a:gd name="connsiteX2" fmla="*/ 0 w 5381346"/>
                <a:gd name="connsiteY2" fmla="*/ 3051659 h 5890552"/>
                <a:gd name="connsiteX3" fmla="*/ 510363 w 5381346"/>
                <a:gd name="connsiteY3" fmla="*/ 3328106 h 5890552"/>
                <a:gd name="connsiteX4" fmla="*/ 297711 w 5381346"/>
                <a:gd name="connsiteY4" fmla="*/ 3657715 h 5890552"/>
                <a:gd name="connsiteX5" fmla="*/ 489097 w 5381346"/>
                <a:gd name="connsiteY5" fmla="*/ 3870366 h 5890552"/>
                <a:gd name="connsiteX6" fmla="*/ 372139 w 5381346"/>
                <a:gd name="connsiteY6" fmla="*/ 4061752 h 5890552"/>
                <a:gd name="connsiteX7" fmla="*/ 563525 w 5381346"/>
                <a:gd name="connsiteY7" fmla="*/ 4316934 h 5890552"/>
                <a:gd name="connsiteX8" fmla="*/ 499730 w 5381346"/>
                <a:gd name="connsiteY8" fmla="*/ 4976152 h 5890552"/>
                <a:gd name="connsiteX9" fmla="*/ 1754372 w 5381346"/>
                <a:gd name="connsiteY9" fmla="*/ 5199436 h 5890552"/>
                <a:gd name="connsiteX10" fmla="*/ 1945758 w 5381346"/>
                <a:gd name="connsiteY10" fmla="*/ 5890552 h 5890552"/>
                <a:gd name="connsiteX11" fmla="*/ 4784651 w 5381346"/>
                <a:gd name="connsiteY11" fmla="*/ 5858655 h 5890552"/>
                <a:gd name="connsiteX12" fmla="*/ 4890977 w 5381346"/>
                <a:gd name="connsiteY12" fmla="*/ 3519492 h 5890552"/>
                <a:gd name="connsiteX13" fmla="*/ 3030279 w 5381346"/>
                <a:gd name="connsiteY13" fmla="*/ 115 h 5890552"/>
                <a:gd name="connsiteX0" fmla="*/ 3030279 w 5381346"/>
                <a:gd name="connsiteY0" fmla="*/ 115 h 5890552"/>
                <a:gd name="connsiteX1" fmla="*/ 765544 w 5381346"/>
                <a:gd name="connsiteY1" fmla="*/ 1935241 h 5890552"/>
                <a:gd name="connsiteX2" fmla="*/ 0 w 5381346"/>
                <a:gd name="connsiteY2" fmla="*/ 3051659 h 5890552"/>
                <a:gd name="connsiteX3" fmla="*/ 510363 w 5381346"/>
                <a:gd name="connsiteY3" fmla="*/ 3328106 h 5890552"/>
                <a:gd name="connsiteX4" fmla="*/ 297711 w 5381346"/>
                <a:gd name="connsiteY4" fmla="*/ 3657715 h 5890552"/>
                <a:gd name="connsiteX5" fmla="*/ 489097 w 5381346"/>
                <a:gd name="connsiteY5" fmla="*/ 3870366 h 5890552"/>
                <a:gd name="connsiteX6" fmla="*/ 372139 w 5381346"/>
                <a:gd name="connsiteY6" fmla="*/ 4061752 h 5890552"/>
                <a:gd name="connsiteX7" fmla="*/ 563525 w 5381346"/>
                <a:gd name="connsiteY7" fmla="*/ 4316934 h 5890552"/>
                <a:gd name="connsiteX8" fmla="*/ 499730 w 5381346"/>
                <a:gd name="connsiteY8" fmla="*/ 4976152 h 5890552"/>
                <a:gd name="connsiteX9" fmla="*/ 1754372 w 5381346"/>
                <a:gd name="connsiteY9" fmla="*/ 5199436 h 5890552"/>
                <a:gd name="connsiteX10" fmla="*/ 1945758 w 5381346"/>
                <a:gd name="connsiteY10" fmla="*/ 5890552 h 5890552"/>
                <a:gd name="connsiteX11" fmla="*/ 4784651 w 5381346"/>
                <a:gd name="connsiteY11" fmla="*/ 5858655 h 5890552"/>
                <a:gd name="connsiteX12" fmla="*/ 4890977 w 5381346"/>
                <a:gd name="connsiteY12" fmla="*/ 3519492 h 5890552"/>
                <a:gd name="connsiteX13" fmla="*/ 3030279 w 5381346"/>
                <a:gd name="connsiteY13" fmla="*/ 115 h 5890552"/>
                <a:gd name="connsiteX0" fmla="*/ 3030279 w 5381346"/>
                <a:gd name="connsiteY0" fmla="*/ 175 h 5890612"/>
                <a:gd name="connsiteX1" fmla="*/ 765544 w 5381346"/>
                <a:gd name="connsiteY1" fmla="*/ 1935301 h 5890612"/>
                <a:gd name="connsiteX2" fmla="*/ 0 w 5381346"/>
                <a:gd name="connsiteY2" fmla="*/ 3051719 h 5890612"/>
                <a:gd name="connsiteX3" fmla="*/ 510363 w 5381346"/>
                <a:gd name="connsiteY3" fmla="*/ 3328166 h 5890612"/>
                <a:gd name="connsiteX4" fmla="*/ 297711 w 5381346"/>
                <a:gd name="connsiteY4" fmla="*/ 3657775 h 5890612"/>
                <a:gd name="connsiteX5" fmla="*/ 489097 w 5381346"/>
                <a:gd name="connsiteY5" fmla="*/ 3870426 h 5890612"/>
                <a:gd name="connsiteX6" fmla="*/ 372139 w 5381346"/>
                <a:gd name="connsiteY6" fmla="*/ 4061812 h 5890612"/>
                <a:gd name="connsiteX7" fmla="*/ 563525 w 5381346"/>
                <a:gd name="connsiteY7" fmla="*/ 4316994 h 5890612"/>
                <a:gd name="connsiteX8" fmla="*/ 499730 w 5381346"/>
                <a:gd name="connsiteY8" fmla="*/ 4976212 h 5890612"/>
                <a:gd name="connsiteX9" fmla="*/ 1754372 w 5381346"/>
                <a:gd name="connsiteY9" fmla="*/ 5199496 h 5890612"/>
                <a:gd name="connsiteX10" fmla="*/ 1945758 w 5381346"/>
                <a:gd name="connsiteY10" fmla="*/ 5890612 h 5890612"/>
                <a:gd name="connsiteX11" fmla="*/ 4784651 w 5381346"/>
                <a:gd name="connsiteY11" fmla="*/ 5858715 h 5890612"/>
                <a:gd name="connsiteX12" fmla="*/ 4890977 w 5381346"/>
                <a:gd name="connsiteY12" fmla="*/ 3519552 h 5890612"/>
                <a:gd name="connsiteX13" fmla="*/ 3030279 w 5381346"/>
                <a:gd name="connsiteY13" fmla="*/ 175 h 5890612"/>
                <a:gd name="connsiteX0" fmla="*/ 3030279 w 5381346"/>
                <a:gd name="connsiteY0" fmla="*/ 1733 h 5892170"/>
                <a:gd name="connsiteX1" fmla="*/ 0 w 5381346"/>
                <a:gd name="connsiteY1" fmla="*/ 3053277 h 5892170"/>
                <a:gd name="connsiteX2" fmla="*/ 510363 w 5381346"/>
                <a:gd name="connsiteY2" fmla="*/ 3329724 h 5892170"/>
                <a:gd name="connsiteX3" fmla="*/ 297711 w 5381346"/>
                <a:gd name="connsiteY3" fmla="*/ 3659333 h 5892170"/>
                <a:gd name="connsiteX4" fmla="*/ 489097 w 5381346"/>
                <a:gd name="connsiteY4" fmla="*/ 3871984 h 5892170"/>
                <a:gd name="connsiteX5" fmla="*/ 372139 w 5381346"/>
                <a:gd name="connsiteY5" fmla="*/ 4063370 h 5892170"/>
                <a:gd name="connsiteX6" fmla="*/ 563525 w 5381346"/>
                <a:gd name="connsiteY6" fmla="*/ 4318552 h 5892170"/>
                <a:gd name="connsiteX7" fmla="*/ 499730 w 5381346"/>
                <a:gd name="connsiteY7" fmla="*/ 4977770 h 5892170"/>
                <a:gd name="connsiteX8" fmla="*/ 1754372 w 5381346"/>
                <a:gd name="connsiteY8" fmla="*/ 5201054 h 5892170"/>
                <a:gd name="connsiteX9" fmla="*/ 1945758 w 5381346"/>
                <a:gd name="connsiteY9" fmla="*/ 5892170 h 5892170"/>
                <a:gd name="connsiteX10" fmla="*/ 4784651 w 5381346"/>
                <a:gd name="connsiteY10" fmla="*/ 5860273 h 5892170"/>
                <a:gd name="connsiteX11" fmla="*/ 4890977 w 5381346"/>
                <a:gd name="connsiteY11" fmla="*/ 3521110 h 5892170"/>
                <a:gd name="connsiteX12" fmla="*/ 3030279 w 5381346"/>
                <a:gd name="connsiteY12" fmla="*/ 1733 h 5892170"/>
                <a:gd name="connsiteX0" fmla="*/ 3030279 w 5381346"/>
                <a:gd name="connsiteY0" fmla="*/ 4 h 5890441"/>
                <a:gd name="connsiteX1" fmla="*/ 0 w 5381346"/>
                <a:gd name="connsiteY1" fmla="*/ 3051548 h 5890441"/>
                <a:gd name="connsiteX2" fmla="*/ 510363 w 5381346"/>
                <a:gd name="connsiteY2" fmla="*/ 3327995 h 5890441"/>
                <a:gd name="connsiteX3" fmla="*/ 297711 w 5381346"/>
                <a:gd name="connsiteY3" fmla="*/ 3657604 h 5890441"/>
                <a:gd name="connsiteX4" fmla="*/ 489097 w 5381346"/>
                <a:gd name="connsiteY4" fmla="*/ 3870255 h 5890441"/>
                <a:gd name="connsiteX5" fmla="*/ 372139 w 5381346"/>
                <a:gd name="connsiteY5" fmla="*/ 4061641 h 5890441"/>
                <a:gd name="connsiteX6" fmla="*/ 563525 w 5381346"/>
                <a:gd name="connsiteY6" fmla="*/ 4316823 h 5890441"/>
                <a:gd name="connsiteX7" fmla="*/ 499730 w 5381346"/>
                <a:gd name="connsiteY7" fmla="*/ 4976041 h 5890441"/>
                <a:gd name="connsiteX8" fmla="*/ 1754372 w 5381346"/>
                <a:gd name="connsiteY8" fmla="*/ 5199325 h 5890441"/>
                <a:gd name="connsiteX9" fmla="*/ 1945758 w 5381346"/>
                <a:gd name="connsiteY9" fmla="*/ 5890441 h 5890441"/>
                <a:gd name="connsiteX10" fmla="*/ 4784651 w 5381346"/>
                <a:gd name="connsiteY10" fmla="*/ 5858544 h 5890441"/>
                <a:gd name="connsiteX11" fmla="*/ 4890977 w 5381346"/>
                <a:gd name="connsiteY11" fmla="*/ 3519381 h 5890441"/>
                <a:gd name="connsiteX12" fmla="*/ 3030279 w 5381346"/>
                <a:gd name="connsiteY12" fmla="*/ 4 h 5890441"/>
                <a:gd name="connsiteX0" fmla="*/ 3040277 w 5391344"/>
                <a:gd name="connsiteY0" fmla="*/ 4 h 5890441"/>
                <a:gd name="connsiteX1" fmla="*/ 9998 w 5391344"/>
                <a:gd name="connsiteY1" fmla="*/ 3051548 h 5890441"/>
                <a:gd name="connsiteX2" fmla="*/ 520361 w 5391344"/>
                <a:gd name="connsiteY2" fmla="*/ 3327995 h 5890441"/>
                <a:gd name="connsiteX3" fmla="*/ 307709 w 5391344"/>
                <a:gd name="connsiteY3" fmla="*/ 3657604 h 5890441"/>
                <a:gd name="connsiteX4" fmla="*/ 499095 w 5391344"/>
                <a:gd name="connsiteY4" fmla="*/ 3870255 h 5890441"/>
                <a:gd name="connsiteX5" fmla="*/ 382137 w 5391344"/>
                <a:gd name="connsiteY5" fmla="*/ 4061641 h 5890441"/>
                <a:gd name="connsiteX6" fmla="*/ 573523 w 5391344"/>
                <a:gd name="connsiteY6" fmla="*/ 4316823 h 5890441"/>
                <a:gd name="connsiteX7" fmla="*/ 509728 w 5391344"/>
                <a:gd name="connsiteY7" fmla="*/ 4976041 h 5890441"/>
                <a:gd name="connsiteX8" fmla="*/ 1764370 w 5391344"/>
                <a:gd name="connsiteY8" fmla="*/ 5199325 h 5890441"/>
                <a:gd name="connsiteX9" fmla="*/ 1955756 w 5391344"/>
                <a:gd name="connsiteY9" fmla="*/ 5890441 h 5890441"/>
                <a:gd name="connsiteX10" fmla="*/ 4794649 w 5391344"/>
                <a:gd name="connsiteY10" fmla="*/ 5858544 h 5890441"/>
                <a:gd name="connsiteX11" fmla="*/ 4900975 w 5391344"/>
                <a:gd name="connsiteY11" fmla="*/ 3519381 h 5890441"/>
                <a:gd name="connsiteX12" fmla="*/ 3040277 w 5391344"/>
                <a:gd name="connsiteY12" fmla="*/ 4 h 5890441"/>
                <a:gd name="connsiteX0" fmla="*/ 3040277 w 5391344"/>
                <a:gd name="connsiteY0" fmla="*/ 4 h 5890441"/>
                <a:gd name="connsiteX1" fmla="*/ 9998 w 5391344"/>
                <a:gd name="connsiteY1" fmla="*/ 3051548 h 5890441"/>
                <a:gd name="connsiteX2" fmla="*/ 520361 w 5391344"/>
                <a:gd name="connsiteY2" fmla="*/ 3327995 h 5890441"/>
                <a:gd name="connsiteX3" fmla="*/ 307709 w 5391344"/>
                <a:gd name="connsiteY3" fmla="*/ 3657604 h 5890441"/>
                <a:gd name="connsiteX4" fmla="*/ 499095 w 5391344"/>
                <a:gd name="connsiteY4" fmla="*/ 3870255 h 5890441"/>
                <a:gd name="connsiteX5" fmla="*/ 382137 w 5391344"/>
                <a:gd name="connsiteY5" fmla="*/ 4061641 h 5890441"/>
                <a:gd name="connsiteX6" fmla="*/ 573523 w 5391344"/>
                <a:gd name="connsiteY6" fmla="*/ 4316823 h 5890441"/>
                <a:gd name="connsiteX7" fmla="*/ 509728 w 5391344"/>
                <a:gd name="connsiteY7" fmla="*/ 4976041 h 5890441"/>
                <a:gd name="connsiteX8" fmla="*/ 1764370 w 5391344"/>
                <a:gd name="connsiteY8" fmla="*/ 5199325 h 5890441"/>
                <a:gd name="connsiteX9" fmla="*/ 1955756 w 5391344"/>
                <a:gd name="connsiteY9" fmla="*/ 5890441 h 5890441"/>
                <a:gd name="connsiteX10" fmla="*/ 4794649 w 5391344"/>
                <a:gd name="connsiteY10" fmla="*/ 5858544 h 5890441"/>
                <a:gd name="connsiteX11" fmla="*/ 4900975 w 5391344"/>
                <a:gd name="connsiteY11" fmla="*/ 3519381 h 5890441"/>
                <a:gd name="connsiteX12" fmla="*/ 3040277 w 5391344"/>
                <a:gd name="connsiteY12" fmla="*/ 4 h 5890441"/>
                <a:gd name="connsiteX0" fmla="*/ 3030279 w 5381346"/>
                <a:gd name="connsiteY0" fmla="*/ 92120 h 5982557"/>
                <a:gd name="connsiteX1" fmla="*/ 914399 w 5381346"/>
                <a:gd name="connsiteY1" fmla="*/ 1187274 h 5982557"/>
                <a:gd name="connsiteX2" fmla="*/ 0 w 5381346"/>
                <a:gd name="connsiteY2" fmla="*/ 3143664 h 5982557"/>
                <a:gd name="connsiteX3" fmla="*/ 510363 w 5381346"/>
                <a:gd name="connsiteY3" fmla="*/ 3420111 h 5982557"/>
                <a:gd name="connsiteX4" fmla="*/ 297711 w 5381346"/>
                <a:gd name="connsiteY4" fmla="*/ 3749720 h 5982557"/>
                <a:gd name="connsiteX5" fmla="*/ 489097 w 5381346"/>
                <a:gd name="connsiteY5" fmla="*/ 3962371 h 5982557"/>
                <a:gd name="connsiteX6" fmla="*/ 372139 w 5381346"/>
                <a:gd name="connsiteY6" fmla="*/ 4153757 h 5982557"/>
                <a:gd name="connsiteX7" fmla="*/ 563525 w 5381346"/>
                <a:gd name="connsiteY7" fmla="*/ 4408939 h 5982557"/>
                <a:gd name="connsiteX8" fmla="*/ 499730 w 5381346"/>
                <a:gd name="connsiteY8" fmla="*/ 5068157 h 5982557"/>
                <a:gd name="connsiteX9" fmla="*/ 1754372 w 5381346"/>
                <a:gd name="connsiteY9" fmla="*/ 5291441 h 5982557"/>
                <a:gd name="connsiteX10" fmla="*/ 1945758 w 5381346"/>
                <a:gd name="connsiteY10" fmla="*/ 5982557 h 5982557"/>
                <a:gd name="connsiteX11" fmla="*/ 4784651 w 5381346"/>
                <a:gd name="connsiteY11" fmla="*/ 5950660 h 5982557"/>
                <a:gd name="connsiteX12" fmla="*/ 4890977 w 5381346"/>
                <a:gd name="connsiteY12" fmla="*/ 3611497 h 5982557"/>
                <a:gd name="connsiteX13" fmla="*/ 3030279 w 5381346"/>
                <a:gd name="connsiteY13" fmla="*/ 92120 h 5982557"/>
                <a:gd name="connsiteX0" fmla="*/ 3030279 w 5381346"/>
                <a:gd name="connsiteY0" fmla="*/ 94250 h 5984687"/>
                <a:gd name="connsiteX1" fmla="*/ 914399 w 5381346"/>
                <a:gd name="connsiteY1" fmla="*/ 1189404 h 5984687"/>
                <a:gd name="connsiteX2" fmla="*/ 0 w 5381346"/>
                <a:gd name="connsiteY2" fmla="*/ 3145794 h 5984687"/>
                <a:gd name="connsiteX3" fmla="*/ 510363 w 5381346"/>
                <a:gd name="connsiteY3" fmla="*/ 3422241 h 5984687"/>
                <a:gd name="connsiteX4" fmla="*/ 297711 w 5381346"/>
                <a:gd name="connsiteY4" fmla="*/ 3751850 h 5984687"/>
                <a:gd name="connsiteX5" fmla="*/ 489097 w 5381346"/>
                <a:gd name="connsiteY5" fmla="*/ 3964501 h 5984687"/>
                <a:gd name="connsiteX6" fmla="*/ 372139 w 5381346"/>
                <a:gd name="connsiteY6" fmla="*/ 4155887 h 5984687"/>
                <a:gd name="connsiteX7" fmla="*/ 563525 w 5381346"/>
                <a:gd name="connsiteY7" fmla="*/ 4411069 h 5984687"/>
                <a:gd name="connsiteX8" fmla="*/ 499730 w 5381346"/>
                <a:gd name="connsiteY8" fmla="*/ 5070287 h 5984687"/>
                <a:gd name="connsiteX9" fmla="*/ 1754372 w 5381346"/>
                <a:gd name="connsiteY9" fmla="*/ 5293571 h 5984687"/>
                <a:gd name="connsiteX10" fmla="*/ 1945758 w 5381346"/>
                <a:gd name="connsiteY10" fmla="*/ 5984687 h 5984687"/>
                <a:gd name="connsiteX11" fmla="*/ 4784651 w 5381346"/>
                <a:gd name="connsiteY11" fmla="*/ 5952790 h 5984687"/>
                <a:gd name="connsiteX12" fmla="*/ 4890977 w 5381346"/>
                <a:gd name="connsiteY12" fmla="*/ 3613627 h 5984687"/>
                <a:gd name="connsiteX13" fmla="*/ 3030279 w 5381346"/>
                <a:gd name="connsiteY13" fmla="*/ 94250 h 5984687"/>
                <a:gd name="connsiteX0" fmla="*/ 3030279 w 5381346"/>
                <a:gd name="connsiteY0" fmla="*/ 0 h 5890437"/>
                <a:gd name="connsiteX1" fmla="*/ 914399 w 5381346"/>
                <a:gd name="connsiteY1" fmla="*/ 1095154 h 5890437"/>
                <a:gd name="connsiteX2" fmla="*/ 0 w 5381346"/>
                <a:gd name="connsiteY2" fmla="*/ 3051544 h 5890437"/>
                <a:gd name="connsiteX3" fmla="*/ 510363 w 5381346"/>
                <a:gd name="connsiteY3" fmla="*/ 3327991 h 5890437"/>
                <a:gd name="connsiteX4" fmla="*/ 297711 w 5381346"/>
                <a:gd name="connsiteY4" fmla="*/ 3657600 h 5890437"/>
                <a:gd name="connsiteX5" fmla="*/ 489097 w 5381346"/>
                <a:gd name="connsiteY5" fmla="*/ 3870251 h 5890437"/>
                <a:gd name="connsiteX6" fmla="*/ 372139 w 5381346"/>
                <a:gd name="connsiteY6" fmla="*/ 4061637 h 5890437"/>
                <a:gd name="connsiteX7" fmla="*/ 563525 w 5381346"/>
                <a:gd name="connsiteY7" fmla="*/ 4316819 h 5890437"/>
                <a:gd name="connsiteX8" fmla="*/ 499730 w 5381346"/>
                <a:gd name="connsiteY8" fmla="*/ 4976037 h 5890437"/>
                <a:gd name="connsiteX9" fmla="*/ 1754372 w 5381346"/>
                <a:gd name="connsiteY9" fmla="*/ 5199321 h 5890437"/>
                <a:gd name="connsiteX10" fmla="*/ 1945758 w 5381346"/>
                <a:gd name="connsiteY10" fmla="*/ 5890437 h 5890437"/>
                <a:gd name="connsiteX11" fmla="*/ 4784651 w 5381346"/>
                <a:gd name="connsiteY11" fmla="*/ 5858540 h 5890437"/>
                <a:gd name="connsiteX12" fmla="*/ 4890977 w 5381346"/>
                <a:gd name="connsiteY12" fmla="*/ 3519377 h 5890437"/>
                <a:gd name="connsiteX13" fmla="*/ 3030279 w 5381346"/>
                <a:gd name="connsiteY13" fmla="*/ 0 h 5890437"/>
                <a:gd name="connsiteX0" fmla="*/ 3030279 w 5381346"/>
                <a:gd name="connsiteY0" fmla="*/ 0 h 5890437"/>
                <a:gd name="connsiteX1" fmla="*/ 914399 w 5381346"/>
                <a:gd name="connsiteY1" fmla="*/ 1095154 h 5890437"/>
                <a:gd name="connsiteX2" fmla="*/ 0 w 5381346"/>
                <a:gd name="connsiteY2" fmla="*/ 3051544 h 5890437"/>
                <a:gd name="connsiteX3" fmla="*/ 510363 w 5381346"/>
                <a:gd name="connsiteY3" fmla="*/ 3327991 h 5890437"/>
                <a:gd name="connsiteX4" fmla="*/ 297711 w 5381346"/>
                <a:gd name="connsiteY4" fmla="*/ 3657600 h 5890437"/>
                <a:gd name="connsiteX5" fmla="*/ 489097 w 5381346"/>
                <a:gd name="connsiteY5" fmla="*/ 3870251 h 5890437"/>
                <a:gd name="connsiteX6" fmla="*/ 372139 w 5381346"/>
                <a:gd name="connsiteY6" fmla="*/ 4061637 h 5890437"/>
                <a:gd name="connsiteX7" fmla="*/ 563525 w 5381346"/>
                <a:gd name="connsiteY7" fmla="*/ 4316819 h 5890437"/>
                <a:gd name="connsiteX8" fmla="*/ 499730 w 5381346"/>
                <a:gd name="connsiteY8" fmla="*/ 4976037 h 5890437"/>
                <a:gd name="connsiteX9" fmla="*/ 1754372 w 5381346"/>
                <a:gd name="connsiteY9" fmla="*/ 5199321 h 5890437"/>
                <a:gd name="connsiteX10" fmla="*/ 1945758 w 5381346"/>
                <a:gd name="connsiteY10" fmla="*/ 5890437 h 5890437"/>
                <a:gd name="connsiteX11" fmla="*/ 4784651 w 5381346"/>
                <a:gd name="connsiteY11" fmla="*/ 5858540 h 5890437"/>
                <a:gd name="connsiteX12" fmla="*/ 4890977 w 5381346"/>
                <a:gd name="connsiteY12" fmla="*/ 3519377 h 5890437"/>
                <a:gd name="connsiteX13" fmla="*/ 3030279 w 5381346"/>
                <a:gd name="connsiteY13" fmla="*/ 0 h 5890437"/>
                <a:gd name="connsiteX0" fmla="*/ 3030726 w 5381793"/>
                <a:gd name="connsiteY0" fmla="*/ 0 h 5890437"/>
                <a:gd name="connsiteX1" fmla="*/ 914846 w 5381793"/>
                <a:gd name="connsiteY1" fmla="*/ 1095154 h 5890437"/>
                <a:gd name="connsiteX2" fmla="*/ 649032 w 5381793"/>
                <a:gd name="connsiteY2" fmla="*/ 2137144 h 5890437"/>
                <a:gd name="connsiteX3" fmla="*/ 447 w 5381793"/>
                <a:gd name="connsiteY3" fmla="*/ 3051544 h 5890437"/>
                <a:gd name="connsiteX4" fmla="*/ 510810 w 5381793"/>
                <a:gd name="connsiteY4" fmla="*/ 3327991 h 5890437"/>
                <a:gd name="connsiteX5" fmla="*/ 298158 w 5381793"/>
                <a:gd name="connsiteY5" fmla="*/ 3657600 h 5890437"/>
                <a:gd name="connsiteX6" fmla="*/ 489544 w 5381793"/>
                <a:gd name="connsiteY6" fmla="*/ 3870251 h 5890437"/>
                <a:gd name="connsiteX7" fmla="*/ 372586 w 5381793"/>
                <a:gd name="connsiteY7" fmla="*/ 4061637 h 5890437"/>
                <a:gd name="connsiteX8" fmla="*/ 563972 w 5381793"/>
                <a:gd name="connsiteY8" fmla="*/ 4316819 h 5890437"/>
                <a:gd name="connsiteX9" fmla="*/ 500177 w 5381793"/>
                <a:gd name="connsiteY9" fmla="*/ 4976037 h 5890437"/>
                <a:gd name="connsiteX10" fmla="*/ 1754819 w 5381793"/>
                <a:gd name="connsiteY10" fmla="*/ 5199321 h 5890437"/>
                <a:gd name="connsiteX11" fmla="*/ 1946205 w 5381793"/>
                <a:gd name="connsiteY11" fmla="*/ 5890437 h 5890437"/>
                <a:gd name="connsiteX12" fmla="*/ 4785098 w 5381793"/>
                <a:gd name="connsiteY12" fmla="*/ 5858540 h 5890437"/>
                <a:gd name="connsiteX13" fmla="*/ 4891424 w 5381793"/>
                <a:gd name="connsiteY13" fmla="*/ 3519377 h 5890437"/>
                <a:gd name="connsiteX14" fmla="*/ 3030726 w 5381793"/>
                <a:gd name="connsiteY14" fmla="*/ 0 h 5890437"/>
                <a:gd name="connsiteX0" fmla="*/ 3030726 w 5381793"/>
                <a:gd name="connsiteY0" fmla="*/ 0 h 5890437"/>
                <a:gd name="connsiteX1" fmla="*/ 914846 w 5381793"/>
                <a:gd name="connsiteY1" fmla="*/ 1095154 h 5890437"/>
                <a:gd name="connsiteX2" fmla="*/ 649032 w 5381793"/>
                <a:gd name="connsiteY2" fmla="*/ 2137144 h 5890437"/>
                <a:gd name="connsiteX3" fmla="*/ 447 w 5381793"/>
                <a:gd name="connsiteY3" fmla="*/ 3051544 h 5890437"/>
                <a:gd name="connsiteX4" fmla="*/ 510810 w 5381793"/>
                <a:gd name="connsiteY4" fmla="*/ 3327991 h 5890437"/>
                <a:gd name="connsiteX5" fmla="*/ 298158 w 5381793"/>
                <a:gd name="connsiteY5" fmla="*/ 3657600 h 5890437"/>
                <a:gd name="connsiteX6" fmla="*/ 489544 w 5381793"/>
                <a:gd name="connsiteY6" fmla="*/ 3870251 h 5890437"/>
                <a:gd name="connsiteX7" fmla="*/ 372586 w 5381793"/>
                <a:gd name="connsiteY7" fmla="*/ 4061637 h 5890437"/>
                <a:gd name="connsiteX8" fmla="*/ 563972 w 5381793"/>
                <a:gd name="connsiteY8" fmla="*/ 4316819 h 5890437"/>
                <a:gd name="connsiteX9" fmla="*/ 500177 w 5381793"/>
                <a:gd name="connsiteY9" fmla="*/ 4976037 h 5890437"/>
                <a:gd name="connsiteX10" fmla="*/ 1754819 w 5381793"/>
                <a:gd name="connsiteY10" fmla="*/ 5199321 h 5890437"/>
                <a:gd name="connsiteX11" fmla="*/ 1946205 w 5381793"/>
                <a:gd name="connsiteY11" fmla="*/ 5890437 h 5890437"/>
                <a:gd name="connsiteX12" fmla="*/ 4785098 w 5381793"/>
                <a:gd name="connsiteY12" fmla="*/ 5858540 h 5890437"/>
                <a:gd name="connsiteX13" fmla="*/ 4891424 w 5381793"/>
                <a:gd name="connsiteY13" fmla="*/ 3519377 h 5890437"/>
                <a:gd name="connsiteX14" fmla="*/ 3030726 w 5381793"/>
                <a:gd name="connsiteY14" fmla="*/ 0 h 5890437"/>
                <a:gd name="connsiteX0" fmla="*/ 3030726 w 5381793"/>
                <a:gd name="connsiteY0" fmla="*/ 0 h 5890437"/>
                <a:gd name="connsiteX1" fmla="*/ 914846 w 5381793"/>
                <a:gd name="connsiteY1" fmla="*/ 1095154 h 5890437"/>
                <a:gd name="connsiteX2" fmla="*/ 649032 w 5381793"/>
                <a:gd name="connsiteY2" fmla="*/ 2137144 h 5890437"/>
                <a:gd name="connsiteX3" fmla="*/ 447 w 5381793"/>
                <a:gd name="connsiteY3" fmla="*/ 3051544 h 5890437"/>
                <a:gd name="connsiteX4" fmla="*/ 510810 w 5381793"/>
                <a:gd name="connsiteY4" fmla="*/ 3327991 h 5890437"/>
                <a:gd name="connsiteX5" fmla="*/ 298158 w 5381793"/>
                <a:gd name="connsiteY5" fmla="*/ 3657600 h 5890437"/>
                <a:gd name="connsiteX6" fmla="*/ 489544 w 5381793"/>
                <a:gd name="connsiteY6" fmla="*/ 3870251 h 5890437"/>
                <a:gd name="connsiteX7" fmla="*/ 372586 w 5381793"/>
                <a:gd name="connsiteY7" fmla="*/ 4061637 h 5890437"/>
                <a:gd name="connsiteX8" fmla="*/ 563972 w 5381793"/>
                <a:gd name="connsiteY8" fmla="*/ 4316819 h 5890437"/>
                <a:gd name="connsiteX9" fmla="*/ 500177 w 5381793"/>
                <a:gd name="connsiteY9" fmla="*/ 4976037 h 5890437"/>
                <a:gd name="connsiteX10" fmla="*/ 1754819 w 5381793"/>
                <a:gd name="connsiteY10" fmla="*/ 5199321 h 5890437"/>
                <a:gd name="connsiteX11" fmla="*/ 1946205 w 5381793"/>
                <a:gd name="connsiteY11" fmla="*/ 5890437 h 5890437"/>
                <a:gd name="connsiteX12" fmla="*/ 4785098 w 5381793"/>
                <a:gd name="connsiteY12" fmla="*/ 5858540 h 5890437"/>
                <a:gd name="connsiteX13" fmla="*/ 4891424 w 5381793"/>
                <a:gd name="connsiteY13" fmla="*/ 3519377 h 5890437"/>
                <a:gd name="connsiteX14" fmla="*/ 3030726 w 5381793"/>
                <a:gd name="connsiteY14" fmla="*/ 0 h 5890437"/>
                <a:gd name="connsiteX0" fmla="*/ 3030726 w 5381793"/>
                <a:gd name="connsiteY0" fmla="*/ 0 h 5890437"/>
                <a:gd name="connsiteX1" fmla="*/ 872315 w 5381793"/>
                <a:gd name="connsiteY1" fmla="*/ 1063257 h 5890437"/>
                <a:gd name="connsiteX2" fmla="*/ 649032 w 5381793"/>
                <a:gd name="connsiteY2" fmla="*/ 2137144 h 5890437"/>
                <a:gd name="connsiteX3" fmla="*/ 447 w 5381793"/>
                <a:gd name="connsiteY3" fmla="*/ 3051544 h 5890437"/>
                <a:gd name="connsiteX4" fmla="*/ 510810 w 5381793"/>
                <a:gd name="connsiteY4" fmla="*/ 3327991 h 5890437"/>
                <a:gd name="connsiteX5" fmla="*/ 298158 w 5381793"/>
                <a:gd name="connsiteY5" fmla="*/ 3657600 h 5890437"/>
                <a:gd name="connsiteX6" fmla="*/ 489544 w 5381793"/>
                <a:gd name="connsiteY6" fmla="*/ 3870251 h 5890437"/>
                <a:gd name="connsiteX7" fmla="*/ 372586 w 5381793"/>
                <a:gd name="connsiteY7" fmla="*/ 4061637 h 5890437"/>
                <a:gd name="connsiteX8" fmla="*/ 563972 w 5381793"/>
                <a:gd name="connsiteY8" fmla="*/ 4316819 h 5890437"/>
                <a:gd name="connsiteX9" fmla="*/ 500177 w 5381793"/>
                <a:gd name="connsiteY9" fmla="*/ 4976037 h 5890437"/>
                <a:gd name="connsiteX10" fmla="*/ 1754819 w 5381793"/>
                <a:gd name="connsiteY10" fmla="*/ 5199321 h 5890437"/>
                <a:gd name="connsiteX11" fmla="*/ 1946205 w 5381793"/>
                <a:gd name="connsiteY11" fmla="*/ 5890437 h 5890437"/>
                <a:gd name="connsiteX12" fmla="*/ 4785098 w 5381793"/>
                <a:gd name="connsiteY12" fmla="*/ 5858540 h 5890437"/>
                <a:gd name="connsiteX13" fmla="*/ 4891424 w 5381793"/>
                <a:gd name="connsiteY13" fmla="*/ 3519377 h 5890437"/>
                <a:gd name="connsiteX14" fmla="*/ 3030726 w 5381793"/>
                <a:gd name="connsiteY14" fmla="*/ 0 h 5890437"/>
                <a:gd name="connsiteX0" fmla="*/ 3030726 w 5381793"/>
                <a:gd name="connsiteY0" fmla="*/ 0 h 5890437"/>
                <a:gd name="connsiteX1" fmla="*/ 872315 w 5381793"/>
                <a:gd name="connsiteY1" fmla="*/ 1063257 h 5890437"/>
                <a:gd name="connsiteX2" fmla="*/ 649032 w 5381793"/>
                <a:gd name="connsiteY2" fmla="*/ 2137144 h 5890437"/>
                <a:gd name="connsiteX3" fmla="*/ 447 w 5381793"/>
                <a:gd name="connsiteY3" fmla="*/ 3051544 h 5890437"/>
                <a:gd name="connsiteX4" fmla="*/ 510810 w 5381793"/>
                <a:gd name="connsiteY4" fmla="*/ 3327991 h 5890437"/>
                <a:gd name="connsiteX5" fmla="*/ 298158 w 5381793"/>
                <a:gd name="connsiteY5" fmla="*/ 3657600 h 5890437"/>
                <a:gd name="connsiteX6" fmla="*/ 489544 w 5381793"/>
                <a:gd name="connsiteY6" fmla="*/ 3870251 h 5890437"/>
                <a:gd name="connsiteX7" fmla="*/ 372586 w 5381793"/>
                <a:gd name="connsiteY7" fmla="*/ 4061637 h 5890437"/>
                <a:gd name="connsiteX8" fmla="*/ 563972 w 5381793"/>
                <a:gd name="connsiteY8" fmla="*/ 4316819 h 5890437"/>
                <a:gd name="connsiteX9" fmla="*/ 500177 w 5381793"/>
                <a:gd name="connsiteY9" fmla="*/ 4976037 h 5890437"/>
                <a:gd name="connsiteX10" fmla="*/ 1754819 w 5381793"/>
                <a:gd name="connsiteY10" fmla="*/ 5199321 h 5890437"/>
                <a:gd name="connsiteX11" fmla="*/ 1946205 w 5381793"/>
                <a:gd name="connsiteY11" fmla="*/ 5890437 h 5890437"/>
                <a:gd name="connsiteX12" fmla="*/ 4785098 w 5381793"/>
                <a:gd name="connsiteY12" fmla="*/ 5858540 h 5890437"/>
                <a:gd name="connsiteX13" fmla="*/ 4891424 w 5381793"/>
                <a:gd name="connsiteY13" fmla="*/ 3519377 h 5890437"/>
                <a:gd name="connsiteX14" fmla="*/ 3030726 w 5381793"/>
                <a:gd name="connsiteY14" fmla="*/ 0 h 5890437"/>
                <a:gd name="connsiteX0" fmla="*/ 3030726 w 5381793"/>
                <a:gd name="connsiteY0" fmla="*/ 0 h 5890437"/>
                <a:gd name="connsiteX1" fmla="*/ 872315 w 5381793"/>
                <a:gd name="connsiteY1" fmla="*/ 1063257 h 5890437"/>
                <a:gd name="connsiteX2" fmla="*/ 649032 w 5381793"/>
                <a:gd name="connsiteY2" fmla="*/ 2137144 h 5890437"/>
                <a:gd name="connsiteX3" fmla="*/ 447 w 5381793"/>
                <a:gd name="connsiteY3" fmla="*/ 3051544 h 5890437"/>
                <a:gd name="connsiteX4" fmla="*/ 510810 w 5381793"/>
                <a:gd name="connsiteY4" fmla="*/ 3327991 h 5890437"/>
                <a:gd name="connsiteX5" fmla="*/ 298158 w 5381793"/>
                <a:gd name="connsiteY5" fmla="*/ 3657600 h 5890437"/>
                <a:gd name="connsiteX6" fmla="*/ 489544 w 5381793"/>
                <a:gd name="connsiteY6" fmla="*/ 3870251 h 5890437"/>
                <a:gd name="connsiteX7" fmla="*/ 372586 w 5381793"/>
                <a:gd name="connsiteY7" fmla="*/ 4061637 h 5890437"/>
                <a:gd name="connsiteX8" fmla="*/ 563972 w 5381793"/>
                <a:gd name="connsiteY8" fmla="*/ 4316819 h 5890437"/>
                <a:gd name="connsiteX9" fmla="*/ 500177 w 5381793"/>
                <a:gd name="connsiteY9" fmla="*/ 4976037 h 5890437"/>
                <a:gd name="connsiteX10" fmla="*/ 1754819 w 5381793"/>
                <a:gd name="connsiteY10" fmla="*/ 5199321 h 5890437"/>
                <a:gd name="connsiteX11" fmla="*/ 1946205 w 5381793"/>
                <a:gd name="connsiteY11" fmla="*/ 5890437 h 5890437"/>
                <a:gd name="connsiteX12" fmla="*/ 4785098 w 5381793"/>
                <a:gd name="connsiteY12" fmla="*/ 5858540 h 5890437"/>
                <a:gd name="connsiteX13" fmla="*/ 4891424 w 5381793"/>
                <a:gd name="connsiteY13" fmla="*/ 3519377 h 5890437"/>
                <a:gd name="connsiteX14" fmla="*/ 3030726 w 5381793"/>
                <a:gd name="connsiteY14" fmla="*/ 0 h 5890437"/>
                <a:gd name="connsiteX0" fmla="*/ 3030726 w 5381793"/>
                <a:gd name="connsiteY0" fmla="*/ 0 h 5890437"/>
                <a:gd name="connsiteX1" fmla="*/ 872315 w 5381793"/>
                <a:gd name="connsiteY1" fmla="*/ 1063257 h 5890437"/>
                <a:gd name="connsiteX2" fmla="*/ 649032 w 5381793"/>
                <a:gd name="connsiteY2" fmla="*/ 2137144 h 5890437"/>
                <a:gd name="connsiteX3" fmla="*/ 447 w 5381793"/>
                <a:gd name="connsiteY3" fmla="*/ 3051544 h 5890437"/>
                <a:gd name="connsiteX4" fmla="*/ 510810 w 5381793"/>
                <a:gd name="connsiteY4" fmla="*/ 3327991 h 5890437"/>
                <a:gd name="connsiteX5" fmla="*/ 298158 w 5381793"/>
                <a:gd name="connsiteY5" fmla="*/ 3657600 h 5890437"/>
                <a:gd name="connsiteX6" fmla="*/ 489544 w 5381793"/>
                <a:gd name="connsiteY6" fmla="*/ 3870251 h 5890437"/>
                <a:gd name="connsiteX7" fmla="*/ 372586 w 5381793"/>
                <a:gd name="connsiteY7" fmla="*/ 4061637 h 5890437"/>
                <a:gd name="connsiteX8" fmla="*/ 563972 w 5381793"/>
                <a:gd name="connsiteY8" fmla="*/ 4316819 h 5890437"/>
                <a:gd name="connsiteX9" fmla="*/ 500177 w 5381793"/>
                <a:gd name="connsiteY9" fmla="*/ 4976037 h 5890437"/>
                <a:gd name="connsiteX10" fmla="*/ 1754819 w 5381793"/>
                <a:gd name="connsiteY10" fmla="*/ 5199321 h 5890437"/>
                <a:gd name="connsiteX11" fmla="*/ 1946205 w 5381793"/>
                <a:gd name="connsiteY11" fmla="*/ 5890437 h 5890437"/>
                <a:gd name="connsiteX12" fmla="*/ 4785098 w 5381793"/>
                <a:gd name="connsiteY12" fmla="*/ 5858540 h 5890437"/>
                <a:gd name="connsiteX13" fmla="*/ 4891424 w 5381793"/>
                <a:gd name="connsiteY13" fmla="*/ 3519377 h 5890437"/>
                <a:gd name="connsiteX14" fmla="*/ 3030726 w 5381793"/>
                <a:gd name="connsiteY14" fmla="*/ 0 h 5890437"/>
                <a:gd name="connsiteX0" fmla="*/ 3030726 w 5381793"/>
                <a:gd name="connsiteY0" fmla="*/ 0 h 5890437"/>
                <a:gd name="connsiteX1" fmla="*/ 872315 w 5381793"/>
                <a:gd name="connsiteY1" fmla="*/ 1063257 h 5890437"/>
                <a:gd name="connsiteX2" fmla="*/ 649032 w 5381793"/>
                <a:gd name="connsiteY2" fmla="*/ 2137144 h 5890437"/>
                <a:gd name="connsiteX3" fmla="*/ 447 w 5381793"/>
                <a:gd name="connsiteY3" fmla="*/ 3051544 h 5890437"/>
                <a:gd name="connsiteX4" fmla="*/ 510810 w 5381793"/>
                <a:gd name="connsiteY4" fmla="*/ 3327991 h 5890437"/>
                <a:gd name="connsiteX5" fmla="*/ 298158 w 5381793"/>
                <a:gd name="connsiteY5" fmla="*/ 3657600 h 5890437"/>
                <a:gd name="connsiteX6" fmla="*/ 489544 w 5381793"/>
                <a:gd name="connsiteY6" fmla="*/ 3870251 h 5890437"/>
                <a:gd name="connsiteX7" fmla="*/ 372586 w 5381793"/>
                <a:gd name="connsiteY7" fmla="*/ 4061637 h 5890437"/>
                <a:gd name="connsiteX8" fmla="*/ 563972 w 5381793"/>
                <a:gd name="connsiteY8" fmla="*/ 4316819 h 5890437"/>
                <a:gd name="connsiteX9" fmla="*/ 500177 w 5381793"/>
                <a:gd name="connsiteY9" fmla="*/ 4976037 h 5890437"/>
                <a:gd name="connsiteX10" fmla="*/ 1754819 w 5381793"/>
                <a:gd name="connsiteY10" fmla="*/ 5199321 h 5890437"/>
                <a:gd name="connsiteX11" fmla="*/ 1946205 w 5381793"/>
                <a:gd name="connsiteY11" fmla="*/ 5890437 h 5890437"/>
                <a:gd name="connsiteX12" fmla="*/ 4785098 w 5381793"/>
                <a:gd name="connsiteY12" fmla="*/ 5858540 h 5890437"/>
                <a:gd name="connsiteX13" fmla="*/ 4891424 w 5381793"/>
                <a:gd name="connsiteY13" fmla="*/ 3519377 h 5890437"/>
                <a:gd name="connsiteX14" fmla="*/ 3030726 w 5381793"/>
                <a:gd name="connsiteY14" fmla="*/ 0 h 5890437"/>
                <a:gd name="connsiteX0" fmla="*/ 3030726 w 5381793"/>
                <a:gd name="connsiteY0" fmla="*/ 0 h 5890437"/>
                <a:gd name="connsiteX1" fmla="*/ 890128 w 5381793"/>
                <a:gd name="connsiteY1" fmla="*/ 1098883 h 5890437"/>
                <a:gd name="connsiteX2" fmla="*/ 649032 w 5381793"/>
                <a:gd name="connsiteY2" fmla="*/ 2137144 h 5890437"/>
                <a:gd name="connsiteX3" fmla="*/ 447 w 5381793"/>
                <a:gd name="connsiteY3" fmla="*/ 3051544 h 5890437"/>
                <a:gd name="connsiteX4" fmla="*/ 510810 w 5381793"/>
                <a:gd name="connsiteY4" fmla="*/ 3327991 h 5890437"/>
                <a:gd name="connsiteX5" fmla="*/ 298158 w 5381793"/>
                <a:gd name="connsiteY5" fmla="*/ 3657600 h 5890437"/>
                <a:gd name="connsiteX6" fmla="*/ 489544 w 5381793"/>
                <a:gd name="connsiteY6" fmla="*/ 3870251 h 5890437"/>
                <a:gd name="connsiteX7" fmla="*/ 372586 w 5381793"/>
                <a:gd name="connsiteY7" fmla="*/ 4061637 h 5890437"/>
                <a:gd name="connsiteX8" fmla="*/ 563972 w 5381793"/>
                <a:gd name="connsiteY8" fmla="*/ 4316819 h 5890437"/>
                <a:gd name="connsiteX9" fmla="*/ 500177 w 5381793"/>
                <a:gd name="connsiteY9" fmla="*/ 4976037 h 5890437"/>
                <a:gd name="connsiteX10" fmla="*/ 1754819 w 5381793"/>
                <a:gd name="connsiteY10" fmla="*/ 5199321 h 5890437"/>
                <a:gd name="connsiteX11" fmla="*/ 1946205 w 5381793"/>
                <a:gd name="connsiteY11" fmla="*/ 5890437 h 5890437"/>
                <a:gd name="connsiteX12" fmla="*/ 4785098 w 5381793"/>
                <a:gd name="connsiteY12" fmla="*/ 5858540 h 5890437"/>
                <a:gd name="connsiteX13" fmla="*/ 4891424 w 5381793"/>
                <a:gd name="connsiteY13" fmla="*/ 3519377 h 5890437"/>
                <a:gd name="connsiteX14" fmla="*/ 3030726 w 5381793"/>
                <a:gd name="connsiteY14" fmla="*/ 0 h 5890437"/>
                <a:gd name="connsiteX0" fmla="*/ 3030726 w 5381793"/>
                <a:gd name="connsiteY0" fmla="*/ 0 h 5890437"/>
                <a:gd name="connsiteX1" fmla="*/ 890128 w 5381793"/>
                <a:gd name="connsiteY1" fmla="*/ 1098883 h 5890437"/>
                <a:gd name="connsiteX2" fmla="*/ 649032 w 5381793"/>
                <a:gd name="connsiteY2" fmla="*/ 2137144 h 5890437"/>
                <a:gd name="connsiteX3" fmla="*/ 447 w 5381793"/>
                <a:gd name="connsiteY3" fmla="*/ 3051544 h 5890437"/>
                <a:gd name="connsiteX4" fmla="*/ 510810 w 5381793"/>
                <a:gd name="connsiteY4" fmla="*/ 3327991 h 5890437"/>
                <a:gd name="connsiteX5" fmla="*/ 298158 w 5381793"/>
                <a:gd name="connsiteY5" fmla="*/ 3657600 h 5890437"/>
                <a:gd name="connsiteX6" fmla="*/ 489544 w 5381793"/>
                <a:gd name="connsiteY6" fmla="*/ 3870251 h 5890437"/>
                <a:gd name="connsiteX7" fmla="*/ 372586 w 5381793"/>
                <a:gd name="connsiteY7" fmla="*/ 4061637 h 5890437"/>
                <a:gd name="connsiteX8" fmla="*/ 563972 w 5381793"/>
                <a:gd name="connsiteY8" fmla="*/ 4316819 h 5890437"/>
                <a:gd name="connsiteX9" fmla="*/ 500177 w 5381793"/>
                <a:gd name="connsiteY9" fmla="*/ 4976037 h 5890437"/>
                <a:gd name="connsiteX10" fmla="*/ 1754819 w 5381793"/>
                <a:gd name="connsiteY10" fmla="*/ 5199321 h 5890437"/>
                <a:gd name="connsiteX11" fmla="*/ 1946205 w 5381793"/>
                <a:gd name="connsiteY11" fmla="*/ 5890437 h 5890437"/>
                <a:gd name="connsiteX12" fmla="*/ 4785098 w 5381793"/>
                <a:gd name="connsiteY12" fmla="*/ 5858540 h 5890437"/>
                <a:gd name="connsiteX13" fmla="*/ 4891424 w 5381793"/>
                <a:gd name="connsiteY13" fmla="*/ 3519377 h 5890437"/>
                <a:gd name="connsiteX14" fmla="*/ 3030726 w 5381793"/>
                <a:gd name="connsiteY14" fmla="*/ 0 h 5890437"/>
                <a:gd name="connsiteX0" fmla="*/ 3030764 w 5381831"/>
                <a:gd name="connsiteY0" fmla="*/ 0 h 5890437"/>
                <a:gd name="connsiteX1" fmla="*/ 890166 w 5381831"/>
                <a:gd name="connsiteY1" fmla="*/ 1098883 h 5890437"/>
                <a:gd name="connsiteX2" fmla="*/ 607506 w 5381831"/>
                <a:gd name="connsiteY2" fmla="*/ 2172770 h 5890437"/>
                <a:gd name="connsiteX3" fmla="*/ 485 w 5381831"/>
                <a:gd name="connsiteY3" fmla="*/ 3051544 h 5890437"/>
                <a:gd name="connsiteX4" fmla="*/ 510848 w 5381831"/>
                <a:gd name="connsiteY4" fmla="*/ 3327991 h 5890437"/>
                <a:gd name="connsiteX5" fmla="*/ 298196 w 5381831"/>
                <a:gd name="connsiteY5" fmla="*/ 3657600 h 5890437"/>
                <a:gd name="connsiteX6" fmla="*/ 489582 w 5381831"/>
                <a:gd name="connsiteY6" fmla="*/ 3870251 h 5890437"/>
                <a:gd name="connsiteX7" fmla="*/ 372624 w 5381831"/>
                <a:gd name="connsiteY7" fmla="*/ 4061637 h 5890437"/>
                <a:gd name="connsiteX8" fmla="*/ 564010 w 5381831"/>
                <a:gd name="connsiteY8" fmla="*/ 4316819 h 5890437"/>
                <a:gd name="connsiteX9" fmla="*/ 500215 w 5381831"/>
                <a:gd name="connsiteY9" fmla="*/ 4976037 h 5890437"/>
                <a:gd name="connsiteX10" fmla="*/ 1754857 w 5381831"/>
                <a:gd name="connsiteY10" fmla="*/ 5199321 h 5890437"/>
                <a:gd name="connsiteX11" fmla="*/ 1946243 w 5381831"/>
                <a:gd name="connsiteY11" fmla="*/ 5890437 h 5890437"/>
                <a:gd name="connsiteX12" fmla="*/ 4785136 w 5381831"/>
                <a:gd name="connsiteY12" fmla="*/ 5858540 h 5890437"/>
                <a:gd name="connsiteX13" fmla="*/ 4891462 w 5381831"/>
                <a:gd name="connsiteY13" fmla="*/ 3519377 h 5890437"/>
                <a:gd name="connsiteX14" fmla="*/ 3030764 w 5381831"/>
                <a:gd name="connsiteY14" fmla="*/ 0 h 5890437"/>
                <a:gd name="connsiteX0" fmla="*/ 3030764 w 5381831"/>
                <a:gd name="connsiteY0" fmla="*/ 0 h 5890437"/>
                <a:gd name="connsiteX1" fmla="*/ 890166 w 5381831"/>
                <a:gd name="connsiteY1" fmla="*/ 1098883 h 5890437"/>
                <a:gd name="connsiteX2" fmla="*/ 607506 w 5381831"/>
                <a:gd name="connsiteY2" fmla="*/ 2172770 h 5890437"/>
                <a:gd name="connsiteX3" fmla="*/ 485 w 5381831"/>
                <a:gd name="connsiteY3" fmla="*/ 3051544 h 5890437"/>
                <a:gd name="connsiteX4" fmla="*/ 510848 w 5381831"/>
                <a:gd name="connsiteY4" fmla="*/ 3327991 h 5890437"/>
                <a:gd name="connsiteX5" fmla="*/ 298196 w 5381831"/>
                <a:gd name="connsiteY5" fmla="*/ 3657600 h 5890437"/>
                <a:gd name="connsiteX6" fmla="*/ 489582 w 5381831"/>
                <a:gd name="connsiteY6" fmla="*/ 3870251 h 5890437"/>
                <a:gd name="connsiteX7" fmla="*/ 372624 w 5381831"/>
                <a:gd name="connsiteY7" fmla="*/ 4061637 h 5890437"/>
                <a:gd name="connsiteX8" fmla="*/ 564010 w 5381831"/>
                <a:gd name="connsiteY8" fmla="*/ 4316819 h 5890437"/>
                <a:gd name="connsiteX9" fmla="*/ 500215 w 5381831"/>
                <a:gd name="connsiteY9" fmla="*/ 4976037 h 5890437"/>
                <a:gd name="connsiteX10" fmla="*/ 1754857 w 5381831"/>
                <a:gd name="connsiteY10" fmla="*/ 5199321 h 5890437"/>
                <a:gd name="connsiteX11" fmla="*/ 1946243 w 5381831"/>
                <a:gd name="connsiteY11" fmla="*/ 5890437 h 5890437"/>
                <a:gd name="connsiteX12" fmla="*/ 4785136 w 5381831"/>
                <a:gd name="connsiteY12" fmla="*/ 5858540 h 5890437"/>
                <a:gd name="connsiteX13" fmla="*/ 4891462 w 5381831"/>
                <a:gd name="connsiteY13" fmla="*/ 3519377 h 5890437"/>
                <a:gd name="connsiteX14" fmla="*/ 3030764 w 5381831"/>
                <a:gd name="connsiteY14" fmla="*/ 0 h 5890437"/>
                <a:gd name="connsiteX0" fmla="*/ 3030839 w 5381906"/>
                <a:gd name="connsiteY0" fmla="*/ 0 h 5890437"/>
                <a:gd name="connsiteX1" fmla="*/ 890241 w 5381906"/>
                <a:gd name="connsiteY1" fmla="*/ 1098883 h 5890437"/>
                <a:gd name="connsiteX2" fmla="*/ 607581 w 5381906"/>
                <a:gd name="connsiteY2" fmla="*/ 2172770 h 5890437"/>
                <a:gd name="connsiteX3" fmla="*/ 560 w 5381906"/>
                <a:gd name="connsiteY3" fmla="*/ 3051544 h 5890437"/>
                <a:gd name="connsiteX4" fmla="*/ 510923 w 5381906"/>
                <a:gd name="connsiteY4" fmla="*/ 3327991 h 5890437"/>
                <a:gd name="connsiteX5" fmla="*/ 298271 w 5381906"/>
                <a:gd name="connsiteY5" fmla="*/ 3657600 h 5890437"/>
                <a:gd name="connsiteX6" fmla="*/ 489657 w 5381906"/>
                <a:gd name="connsiteY6" fmla="*/ 3870251 h 5890437"/>
                <a:gd name="connsiteX7" fmla="*/ 372699 w 5381906"/>
                <a:gd name="connsiteY7" fmla="*/ 4061637 h 5890437"/>
                <a:gd name="connsiteX8" fmla="*/ 564085 w 5381906"/>
                <a:gd name="connsiteY8" fmla="*/ 4316819 h 5890437"/>
                <a:gd name="connsiteX9" fmla="*/ 500290 w 5381906"/>
                <a:gd name="connsiteY9" fmla="*/ 4976037 h 5890437"/>
                <a:gd name="connsiteX10" fmla="*/ 1754932 w 5381906"/>
                <a:gd name="connsiteY10" fmla="*/ 5199321 h 5890437"/>
                <a:gd name="connsiteX11" fmla="*/ 1946318 w 5381906"/>
                <a:gd name="connsiteY11" fmla="*/ 5890437 h 5890437"/>
                <a:gd name="connsiteX12" fmla="*/ 4785211 w 5381906"/>
                <a:gd name="connsiteY12" fmla="*/ 5858540 h 5890437"/>
                <a:gd name="connsiteX13" fmla="*/ 4891537 w 5381906"/>
                <a:gd name="connsiteY13" fmla="*/ 3519377 h 5890437"/>
                <a:gd name="connsiteX14" fmla="*/ 3030839 w 5381906"/>
                <a:gd name="connsiteY14" fmla="*/ 0 h 5890437"/>
                <a:gd name="connsiteX0" fmla="*/ 3030839 w 5381906"/>
                <a:gd name="connsiteY0" fmla="*/ 0 h 5890437"/>
                <a:gd name="connsiteX1" fmla="*/ 890241 w 5381906"/>
                <a:gd name="connsiteY1" fmla="*/ 1098883 h 5890437"/>
                <a:gd name="connsiteX2" fmla="*/ 607581 w 5381906"/>
                <a:gd name="connsiteY2" fmla="*/ 2172770 h 5890437"/>
                <a:gd name="connsiteX3" fmla="*/ 560 w 5381906"/>
                <a:gd name="connsiteY3" fmla="*/ 3051544 h 5890437"/>
                <a:gd name="connsiteX4" fmla="*/ 510923 w 5381906"/>
                <a:gd name="connsiteY4" fmla="*/ 3327991 h 5890437"/>
                <a:gd name="connsiteX5" fmla="*/ 298271 w 5381906"/>
                <a:gd name="connsiteY5" fmla="*/ 3657600 h 5890437"/>
                <a:gd name="connsiteX6" fmla="*/ 489657 w 5381906"/>
                <a:gd name="connsiteY6" fmla="*/ 3870251 h 5890437"/>
                <a:gd name="connsiteX7" fmla="*/ 372699 w 5381906"/>
                <a:gd name="connsiteY7" fmla="*/ 4061637 h 5890437"/>
                <a:gd name="connsiteX8" fmla="*/ 564085 w 5381906"/>
                <a:gd name="connsiteY8" fmla="*/ 4316819 h 5890437"/>
                <a:gd name="connsiteX9" fmla="*/ 500290 w 5381906"/>
                <a:gd name="connsiteY9" fmla="*/ 4976037 h 5890437"/>
                <a:gd name="connsiteX10" fmla="*/ 1754932 w 5381906"/>
                <a:gd name="connsiteY10" fmla="*/ 5199321 h 5890437"/>
                <a:gd name="connsiteX11" fmla="*/ 1946318 w 5381906"/>
                <a:gd name="connsiteY11" fmla="*/ 5890437 h 5890437"/>
                <a:gd name="connsiteX12" fmla="*/ 4785211 w 5381906"/>
                <a:gd name="connsiteY12" fmla="*/ 5858540 h 5890437"/>
                <a:gd name="connsiteX13" fmla="*/ 4891537 w 5381906"/>
                <a:gd name="connsiteY13" fmla="*/ 3519377 h 5890437"/>
                <a:gd name="connsiteX14" fmla="*/ 3030839 w 5381906"/>
                <a:gd name="connsiteY14" fmla="*/ 0 h 5890437"/>
                <a:gd name="connsiteX0" fmla="*/ 3030839 w 5381906"/>
                <a:gd name="connsiteY0" fmla="*/ 0 h 5890437"/>
                <a:gd name="connsiteX1" fmla="*/ 890241 w 5381906"/>
                <a:gd name="connsiteY1" fmla="*/ 1098883 h 5890437"/>
                <a:gd name="connsiteX2" fmla="*/ 607581 w 5381906"/>
                <a:gd name="connsiteY2" fmla="*/ 2172770 h 5890437"/>
                <a:gd name="connsiteX3" fmla="*/ 560 w 5381906"/>
                <a:gd name="connsiteY3" fmla="*/ 3051544 h 5890437"/>
                <a:gd name="connsiteX4" fmla="*/ 510923 w 5381906"/>
                <a:gd name="connsiteY4" fmla="*/ 3327991 h 5890437"/>
                <a:gd name="connsiteX5" fmla="*/ 298271 w 5381906"/>
                <a:gd name="connsiteY5" fmla="*/ 3657600 h 5890437"/>
                <a:gd name="connsiteX6" fmla="*/ 489657 w 5381906"/>
                <a:gd name="connsiteY6" fmla="*/ 3870251 h 5890437"/>
                <a:gd name="connsiteX7" fmla="*/ 372699 w 5381906"/>
                <a:gd name="connsiteY7" fmla="*/ 4061637 h 5890437"/>
                <a:gd name="connsiteX8" fmla="*/ 564085 w 5381906"/>
                <a:gd name="connsiteY8" fmla="*/ 4316819 h 5890437"/>
                <a:gd name="connsiteX9" fmla="*/ 500290 w 5381906"/>
                <a:gd name="connsiteY9" fmla="*/ 4976037 h 5890437"/>
                <a:gd name="connsiteX10" fmla="*/ 1754932 w 5381906"/>
                <a:gd name="connsiteY10" fmla="*/ 5199321 h 5890437"/>
                <a:gd name="connsiteX11" fmla="*/ 1946318 w 5381906"/>
                <a:gd name="connsiteY11" fmla="*/ 5890437 h 5890437"/>
                <a:gd name="connsiteX12" fmla="*/ 4785211 w 5381906"/>
                <a:gd name="connsiteY12" fmla="*/ 5858540 h 5890437"/>
                <a:gd name="connsiteX13" fmla="*/ 4891537 w 5381906"/>
                <a:gd name="connsiteY13" fmla="*/ 3519377 h 5890437"/>
                <a:gd name="connsiteX14" fmla="*/ 3030839 w 5381906"/>
                <a:gd name="connsiteY14" fmla="*/ 0 h 5890437"/>
                <a:gd name="connsiteX0" fmla="*/ 3030839 w 5381906"/>
                <a:gd name="connsiteY0" fmla="*/ 0 h 5890437"/>
                <a:gd name="connsiteX1" fmla="*/ 890241 w 5381906"/>
                <a:gd name="connsiteY1" fmla="*/ 1098883 h 5890437"/>
                <a:gd name="connsiteX2" fmla="*/ 607581 w 5381906"/>
                <a:gd name="connsiteY2" fmla="*/ 2172770 h 5890437"/>
                <a:gd name="connsiteX3" fmla="*/ 560 w 5381906"/>
                <a:gd name="connsiteY3" fmla="*/ 3051544 h 5890437"/>
                <a:gd name="connsiteX4" fmla="*/ 510923 w 5381906"/>
                <a:gd name="connsiteY4" fmla="*/ 3327991 h 5890437"/>
                <a:gd name="connsiteX5" fmla="*/ 339835 w 5381906"/>
                <a:gd name="connsiteY5" fmla="*/ 3734790 h 5890437"/>
                <a:gd name="connsiteX6" fmla="*/ 489657 w 5381906"/>
                <a:gd name="connsiteY6" fmla="*/ 3870251 h 5890437"/>
                <a:gd name="connsiteX7" fmla="*/ 372699 w 5381906"/>
                <a:gd name="connsiteY7" fmla="*/ 4061637 h 5890437"/>
                <a:gd name="connsiteX8" fmla="*/ 564085 w 5381906"/>
                <a:gd name="connsiteY8" fmla="*/ 4316819 h 5890437"/>
                <a:gd name="connsiteX9" fmla="*/ 500290 w 5381906"/>
                <a:gd name="connsiteY9" fmla="*/ 4976037 h 5890437"/>
                <a:gd name="connsiteX10" fmla="*/ 1754932 w 5381906"/>
                <a:gd name="connsiteY10" fmla="*/ 5199321 h 5890437"/>
                <a:gd name="connsiteX11" fmla="*/ 1946318 w 5381906"/>
                <a:gd name="connsiteY11" fmla="*/ 5890437 h 5890437"/>
                <a:gd name="connsiteX12" fmla="*/ 4785211 w 5381906"/>
                <a:gd name="connsiteY12" fmla="*/ 5858540 h 5890437"/>
                <a:gd name="connsiteX13" fmla="*/ 4891537 w 5381906"/>
                <a:gd name="connsiteY13" fmla="*/ 3519377 h 5890437"/>
                <a:gd name="connsiteX14" fmla="*/ 3030839 w 5381906"/>
                <a:gd name="connsiteY14" fmla="*/ 0 h 5890437"/>
                <a:gd name="connsiteX0" fmla="*/ 3030839 w 5381906"/>
                <a:gd name="connsiteY0" fmla="*/ 0 h 5890437"/>
                <a:gd name="connsiteX1" fmla="*/ 890241 w 5381906"/>
                <a:gd name="connsiteY1" fmla="*/ 1098883 h 5890437"/>
                <a:gd name="connsiteX2" fmla="*/ 607581 w 5381906"/>
                <a:gd name="connsiteY2" fmla="*/ 2172770 h 5890437"/>
                <a:gd name="connsiteX3" fmla="*/ 560 w 5381906"/>
                <a:gd name="connsiteY3" fmla="*/ 3051544 h 5890437"/>
                <a:gd name="connsiteX4" fmla="*/ 510923 w 5381906"/>
                <a:gd name="connsiteY4" fmla="*/ 3327991 h 5890437"/>
                <a:gd name="connsiteX5" fmla="*/ 339835 w 5381906"/>
                <a:gd name="connsiteY5" fmla="*/ 3734790 h 5890437"/>
                <a:gd name="connsiteX6" fmla="*/ 489657 w 5381906"/>
                <a:gd name="connsiteY6" fmla="*/ 3870251 h 5890437"/>
                <a:gd name="connsiteX7" fmla="*/ 372699 w 5381906"/>
                <a:gd name="connsiteY7" fmla="*/ 4061637 h 5890437"/>
                <a:gd name="connsiteX8" fmla="*/ 564085 w 5381906"/>
                <a:gd name="connsiteY8" fmla="*/ 4316819 h 5890437"/>
                <a:gd name="connsiteX9" fmla="*/ 500290 w 5381906"/>
                <a:gd name="connsiteY9" fmla="*/ 4976037 h 5890437"/>
                <a:gd name="connsiteX10" fmla="*/ 1754932 w 5381906"/>
                <a:gd name="connsiteY10" fmla="*/ 5199321 h 5890437"/>
                <a:gd name="connsiteX11" fmla="*/ 1946318 w 5381906"/>
                <a:gd name="connsiteY11" fmla="*/ 5890437 h 5890437"/>
                <a:gd name="connsiteX12" fmla="*/ 4785211 w 5381906"/>
                <a:gd name="connsiteY12" fmla="*/ 5858540 h 5890437"/>
                <a:gd name="connsiteX13" fmla="*/ 4891537 w 5381906"/>
                <a:gd name="connsiteY13" fmla="*/ 3519377 h 5890437"/>
                <a:gd name="connsiteX14" fmla="*/ 3030839 w 5381906"/>
                <a:gd name="connsiteY14" fmla="*/ 0 h 5890437"/>
                <a:gd name="connsiteX0" fmla="*/ 3030839 w 5381906"/>
                <a:gd name="connsiteY0" fmla="*/ 0 h 5890437"/>
                <a:gd name="connsiteX1" fmla="*/ 890241 w 5381906"/>
                <a:gd name="connsiteY1" fmla="*/ 1098883 h 5890437"/>
                <a:gd name="connsiteX2" fmla="*/ 607581 w 5381906"/>
                <a:gd name="connsiteY2" fmla="*/ 2172770 h 5890437"/>
                <a:gd name="connsiteX3" fmla="*/ 560 w 5381906"/>
                <a:gd name="connsiteY3" fmla="*/ 3051544 h 5890437"/>
                <a:gd name="connsiteX4" fmla="*/ 510923 w 5381906"/>
                <a:gd name="connsiteY4" fmla="*/ 3327991 h 5890437"/>
                <a:gd name="connsiteX5" fmla="*/ 339835 w 5381906"/>
                <a:gd name="connsiteY5" fmla="*/ 3734790 h 5890437"/>
                <a:gd name="connsiteX6" fmla="*/ 531221 w 5381906"/>
                <a:gd name="connsiteY6" fmla="*/ 3870251 h 5890437"/>
                <a:gd name="connsiteX7" fmla="*/ 372699 w 5381906"/>
                <a:gd name="connsiteY7" fmla="*/ 4061637 h 5890437"/>
                <a:gd name="connsiteX8" fmla="*/ 564085 w 5381906"/>
                <a:gd name="connsiteY8" fmla="*/ 4316819 h 5890437"/>
                <a:gd name="connsiteX9" fmla="*/ 500290 w 5381906"/>
                <a:gd name="connsiteY9" fmla="*/ 4976037 h 5890437"/>
                <a:gd name="connsiteX10" fmla="*/ 1754932 w 5381906"/>
                <a:gd name="connsiteY10" fmla="*/ 5199321 h 5890437"/>
                <a:gd name="connsiteX11" fmla="*/ 1946318 w 5381906"/>
                <a:gd name="connsiteY11" fmla="*/ 5890437 h 5890437"/>
                <a:gd name="connsiteX12" fmla="*/ 4785211 w 5381906"/>
                <a:gd name="connsiteY12" fmla="*/ 5858540 h 5890437"/>
                <a:gd name="connsiteX13" fmla="*/ 4891537 w 5381906"/>
                <a:gd name="connsiteY13" fmla="*/ 3519377 h 5890437"/>
                <a:gd name="connsiteX14" fmla="*/ 3030839 w 5381906"/>
                <a:gd name="connsiteY14" fmla="*/ 0 h 5890437"/>
                <a:gd name="connsiteX0" fmla="*/ 3030839 w 5381906"/>
                <a:gd name="connsiteY0" fmla="*/ 0 h 5890437"/>
                <a:gd name="connsiteX1" fmla="*/ 890241 w 5381906"/>
                <a:gd name="connsiteY1" fmla="*/ 1098883 h 5890437"/>
                <a:gd name="connsiteX2" fmla="*/ 607581 w 5381906"/>
                <a:gd name="connsiteY2" fmla="*/ 2172770 h 5890437"/>
                <a:gd name="connsiteX3" fmla="*/ 560 w 5381906"/>
                <a:gd name="connsiteY3" fmla="*/ 3051544 h 5890437"/>
                <a:gd name="connsiteX4" fmla="*/ 510923 w 5381906"/>
                <a:gd name="connsiteY4" fmla="*/ 3327991 h 5890437"/>
                <a:gd name="connsiteX5" fmla="*/ 339835 w 5381906"/>
                <a:gd name="connsiteY5" fmla="*/ 3734790 h 5890437"/>
                <a:gd name="connsiteX6" fmla="*/ 531221 w 5381906"/>
                <a:gd name="connsiteY6" fmla="*/ 3870251 h 5890437"/>
                <a:gd name="connsiteX7" fmla="*/ 372699 w 5381906"/>
                <a:gd name="connsiteY7" fmla="*/ 4061637 h 5890437"/>
                <a:gd name="connsiteX8" fmla="*/ 564085 w 5381906"/>
                <a:gd name="connsiteY8" fmla="*/ 4316819 h 5890437"/>
                <a:gd name="connsiteX9" fmla="*/ 500290 w 5381906"/>
                <a:gd name="connsiteY9" fmla="*/ 4976037 h 5890437"/>
                <a:gd name="connsiteX10" fmla="*/ 1754932 w 5381906"/>
                <a:gd name="connsiteY10" fmla="*/ 5199321 h 5890437"/>
                <a:gd name="connsiteX11" fmla="*/ 1946318 w 5381906"/>
                <a:gd name="connsiteY11" fmla="*/ 5890437 h 5890437"/>
                <a:gd name="connsiteX12" fmla="*/ 4785211 w 5381906"/>
                <a:gd name="connsiteY12" fmla="*/ 5858540 h 5890437"/>
                <a:gd name="connsiteX13" fmla="*/ 4891537 w 5381906"/>
                <a:gd name="connsiteY13" fmla="*/ 3519377 h 5890437"/>
                <a:gd name="connsiteX14" fmla="*/ 3030839 w 5381906"/>
                <a:gd name="connsiteY14" fmla="*/ 0 h 5890437"/>
                <a:gd name="connsiteX0" fmla="*/ 3030839 w 5381906"/>
                <a:gd name="connsiteY0" fmla="*/ 0 h 5890437"/>
                <a:gd name="connsiteX1" fmla="*/ 890241 w 5381906"/>
                <a:gd name="connsiteY1" fmla="*/ 1098883 h 5890437"/>
                <a:gd name="connsiteX2" fmla="*/ 607581 w 5381906"/>
                <a:gd name="connsiteY2" fmla="*/ 2172770 h 5890437"/>
                <a:gd name="connsiteX3" fmla="*/ 560 w 5381906"/>
                <a:gd name="connsiteY3" fmla="*/ 3051544 h 5890437"/>
                <a:gd name="connsiteX4" fmla="*/ 510923 w 5381906"/>
                <a:gd name="connsiteY4" fmla="*/ 3327991 h 5890437"/>
                <a:gd name="connsiteX5" fmla="*/ 339835 w 5381906"/>
                <a:gd name="connsiteY5" fmla="*/ 3734790 h 5890437"/>
                <a:gd name="connsiteX6" fmla="*/ 531221 w 5381906"/>
                <a:gd name="connsiteY6" fmla="*/ 3870251 h 5890437"/>
                <a:gd name="connsiteX7" fmla="*/ 372699 w 5381906"/>
                <a:gd name="connsiteY7" fmla="*/ 4061637 h 5890437"/>
                <a:gd name="connsiteX8" fmla="*/ 564085 w 5381906"/>
                <a:gd name="connsiteY8" fmla="*/ 4316819 h 5890437"/>
                <a:gd name="connsiteX9" fmla="*/ 500290 w 5381906"/>
                <a:gd name="connsiteY9" fmla="*/ 4976037 h 5890437"/>
                <a:gd name="connsiteX10" fmla="*/ 1754932 w 5381906"/>
                <a:gd name="connsiteY10" fmla="*/ 5199321 h 5890437"/>
                <a:gd name="connsiteX11" fmla="*/ 1946318 w 5381906"/>
                <a:gd name="connsiteY11" fmla="*/ 5890437 h 5890437"/>
                <a:gd name="connsiteX12" fmla="*/ 4785211 w 5381906"/>
                <a:gd name="connsiteY12" fmla="*/ 5858540 h 5890437"/>
                <a:gd name="connsiteX13" fmla="*/ 4891537 w 5381906"/>
                <a:gd name="connsiteY13" fmla="*/ 3519377 h 5890437"/>
                <a:gd name="connsiteX14" fmla="*/ 3030839 w 5381906"/>
                <a:gd name="connsiteY14" fmla="*/ 0 h 5890437"/>
                <a:gd name="connsiteX0" fmla="*/ 3030839 w 5381906"/>
                <a:gd name="connsiteY0" fmla="*/ 0 h 5890437"/>
                <a:gd name="connsiteX1" fmla="*/ 890241 w 5381906"/>
                <a:gd name="connsiteY1" fmla="*/ 1098883 h 5890437"/>
                <a:gd name="connsiteX2" fmla="*/ 607581 w 5381906"/>
                <a:gd name="connsiteY2" fmla="*/ 2172770 h 5890437"/>
                <a:gd name="connsiteX3" fmla="*/ 560 w 5381906"/>
                <a:gd name="connsiteY3" fmla="*/ 3051544 h 5890437"/>
                <a:gd name="connsiteX4" fmla="*/ 510923 w 5381906"/>
                <a:gd name="connsiteY4" fmla="*/ 3327991 h 5890437"/>
                <a:gd name="connsiteX5" fmla="*/ 339835 w 5381906"/>
                <a:gd name="connsiteY5" fmla="*/ 3734790 h 5890437"/>
                <a:gd name="connsiteX6" fmla="*/ 531221 w 5381906"/>
                <a:gd name="connsiteY6" fmla="*/ 3870251 h 5890437"/>
                <a:gd name="connsiteX7" fmla="*/ 372699 w 5381906"/>
                <a:gd name="connsiteY7" fmla="*/ 4061637 h 5890437"/>
                <a:gd name="connsiteX8" fmla="*/ 564085 w 5381906"/>
                <a:gd name="connsiteY8" fmla="*/ 4316819 h 5890437"/>
                <a:gd name="connsiteX9" fmla="*/ 500290 w 5381906"/>
                <a:gd name="connsiteY9" fmla="*/ 4976037 h 5890437"/>
                <a:gd name="connsiteX10" fmla="*/ 1754932 w 5381906"/>
                <a:gd name="connsiteY10" fmla="*/ 5199321 h 5890437"/>
                <a:gd name="connsiteX11" fmla="*/ 1946318 w 5381906"/>
                <a:gd name="connsiteY11" fmla="*/ 5890437 h 5890437"/>
                <a:gd name="connsiteX12" fmla="*/ 4785211 w 5381906"/>
                <a:gd name="connsiteY12" fmla="*/ 5858540 h 5890437"/>
                <a:gd name="connsiteX13" fmla="*/ 4891537 w 5381906"/>
                <a:gd name="connsiteY13" fmla="*/ 3519377 h 5890437"/>
                <a:gd name="connsiteX14" fmla="*/ 3030839 w 5381906"/>
                <a:gd name="connsiteY14" fmla="*/ 0 h 5890437"/>
                <a:gd name="connsiteX0" fmla="*/ 3030839 w 5381906"/>
                <a:gd name="connsiteY0" fmla="*/ 0 h 5890437"/>
                <a:gd name="connsiteX1" fmla="*/ 890241 w 5381906"/>
                <a:gd name="connsiteY1" fmla="*/ 1098883 h 5890437"/>
                <a:gd name="connsiteX2" fmla="*/ 607581 w 5381906"/>
                <a:gd name="connsiteY2" fmla="*/ 2172770 h 5890437"/>
                <a:gd name="connsiteX3" fmla="*/ 560 w 5381906"/>
                <a:gd name="connsiteY3" fmla="*/ 3051544 h 5890437"/>
                <a:gd name="connsiteX4" fmla="*/ 510923 w 5381906"/>
                <a:gd name="connsiteY4" fmla="*/ 3327991 h 5890437"/>
                <a:gd name="connsiteX5" fmla="*/ 339835 w 5381906"/>
                <a:gd name="connsiteY5" fmla="*/ 3734790 h 5890437"/>
                <a:gd name="connsiteX6" fmla="*/ 531221 w 5381906"/>
                <a:gd name="connsiteY6" fmla="*/ 3870251 h 5890437"/>
                <a:gd name="connsiteX7" fmla="*/ 372699 w 5381906"/>
                <a:gd name="connsiteY7" fmla="*/ 4061637 h 5890437"/>
                <a:gd name="connsiteX8" fmla="*/ 564085 w 5381906"/>
                <a:gd name="connsiteY8" fmla="*/ 4316819 h 5890437"/>
                <a:gd name="connsiteX9" fmla="*/ 500290 w 5381906"/>
                <a:gd name="connsiteY9" fmla="*/ 4976037 h 5890437"/>
                <a:gd name="connsiteX10" fmla="*/ 1754932 w 5381906"/>
                <a:gd name="connsiteY10" fmla="*/ 5199321 h 5890437"/>
                <a:gd name="connsiteX11" fmla="*/ 1946318 w 5381906"/>
                <a:gd name="connsiteY11" fmla="*/ 5890437 h 5890437"/>
                <a:gd name="connsiteX12" fmla="*/ 4785211 w 5381906"/>
                <a:gd name="connsiteY12" fmla="*/ 5858540 h 5890437"/>
                <a:gd name="connsiteX13" fmla="*/ 4891537 w 5381906"/>
                <a:gd name="connsiteY13" fmla="*/ 3519377 h 5890437"/>
                <a:gd name="connsiteX14" fmla="*/ 3030839 w 5381906"/>
                <a:gd name="connsiteY14" fmla="*/ 0 h 5890437"/>
                <a:gd name="connsiteX0" fmla="*/ 3030839 w 5381906"/>
                <a:gd name="connsiteY0" fmla="*/ 0 h 5890437"/>
                <a:gd name="connsiteX1" fmla="*/ 890241 w 5381906"/>
                <a:gd name="connsiteY1" fmla="*/ 1098883 h 5890437"/>
                <a:gd name="connsiteX2" fmla="*/ 607581 w 5381906"/>
                <a:gd name="connsiteY2" fmla="*/ 2172770 h 5890437"/>
                <a:gd name="connsiteX3" fmla="*/ 560 w 5381906"/>
                <a:gd name="connsiteY3" fmla="*/ 3051544 h 5890437"/>
                <a:gd name="connsiteX4" fmla="*/ 510923 w 5381906"/>
                <a:gd name="connsiteY4" fmla="*/ 3327991 h 5890437"/>
                <a:gd name="connsiteX5" fmla="*/ 339835 w 5381906"/>
                <a:gd name="connsiteY5" fmla="*/ 3734790 h 5890437"/>
                <a:gd name="connsiteX6" fmla="*/ 531221 w 5381906"/>
                <a:gd name="connsiteY6" fmla="*/ 3870251 h 5890437"/>
                <a:gd name="connsiteX7" fmla="*/ 372699 w 5381906"/>
                <a:gd name="connsiteY7" fmla="*/ 4061637 h 5890437"/>
                <a:gd name="connsiteX8" fmla="*/ 564085 w 5381906"/>
                <a:gd name="connsiteY8" fmla="*/ 4316819 h 5890437"/>
                <a:gd name="connsiteX9" fmla="*/ 500290 w 5381906"/>
                <a:gd name="connsiteY9" fmla="*/ 4976037 h 5890437"/>
                <a:gd name="connsiteX10" fmla="*/ 1754932 w 5381906"/>
                <a:gd name="connsiteY10" fmla="*/ 5199321 h 5890437"/>
                <a:gd name="connsiteX11" fmla="*/ 1946318 w 5381906"/>
                <a:gd name="connsiteY11" fmla="*/ 5890437 h 5890437"/>
                <a:gd name="connsiteX12" fmla="*/ 4785211 w 5381906"/>
                <a:gd name="connsiteY12" fmla="*/ 5858540 h 5890437"/>
                <a:gd name="connsiteX13" fmla="*/ 4891537 w 5381906"/>
                <a:gd name="connsiteY13" fmla="*/ 3519377 h 5890437"/>
                <a:gd name="connsiteX14" fmla="*/ 3030839 w 5381906"/>
                <a:gd name="connsiteY14" fmla="*/ 0 h 5890437"/>
                <a:gd name="connsiteX0" fmla="*/ 3030839 w 5381906"/>
                <a:gd name="connsiteY0" fmla="*/ 0 h 5890437"/>
                <a:gd name="connsiteX1" fmla="*/ 890241 w 5381906"/>
                <a:gd name="connsiteY1" fmla="*/ 1098883 h 5890437"/>
                <a:gd name="connsiteX2" fmla="*/ 607581 w 5381906"/>
                <a:gd name="connsiteY2" fmla="*/ 2172770 h 5890437"/>
                <a:gd name="connsiteX3" fmla="*/ 560 w 5381906"/>
                <a:gd name="connsiteY3" fmla="*/ 3051544 h 5890437"/>
                <a:gd name="connsiteX4" fmla="*/ 510923 w 5381906"/>
                <a:gd name="connsiteY4" fmla="*/ 3327991 h 5890437"/>
                <a:gd name="connsiteX5" fmla="*/ 339835 w 5381906"/>
                <a:gd name="connsiteY5" fmla="*/ 3734790 h 5890437"/>
                <a:gd name="connsiteX6" fmla="*/ 531221 w 5381906"/>
                <a:gd name="connsiteY6" fmla="*/ 3870251 h 5890437"/>
                <a:gd name="connsiteX7" fmla="*/ 372699 w 5381906"/>
                <a:gd name="connsiteY7" fmla="*/ 4061637 h 5890437"/>
                <a:gd name="connsiteX8" fmla="*/ 564085 w 5381906"/>
                <a:gd name="connsiteY8" fmla="*/ 4316819 h 5890437"/>
                <a:gd name="connsiteX9" fmla="*/ 500290 w 5381906"/>
                <a:gd name="connsiteY9" fmla="*/ 4976037 h 5890437"/>
                <a:gd name="connsiteX10" fmla="*/ 1754932 w 5381906"/>
                <a:gd name="connsiteY10" fmla="*/ 5199321 h 5890437"/>
                <a:gd name="connsiteX11" fmla="*/ 1946318 w 5381906"/>
                <a:gd name="connsiteY11" fmla="*/ 5890437 h 5890437"/>
                <a:gd name="connsiteX12" fmla="*/ 4785211 w 5381906"/>
                <a:gd name="connsiteY12" fmla="*/ 5858540 h 5890437"/>
                <a:gd name="connsiteX13" fmla="*/ 4891537 w 5381906"/>
                <a:gd name="connsiteY13" fmla="*/ 3519377 h 5890437"/>
                <a:gd name="connsiteX14" fmla="*/ 3030839 w 5381906"/>
                <a:gd name="connsiteY14" fmla="*/ 0 h 5890437"/>
                <a:gd name="connsiteX0" fmla="*/ 3030839 w 5381906"/>
                <a:gd name="connsiteY0" fmla="*/ 0 h 5890437"/>
                <a:gd name="connsiteX1" fmla="*/ 890241 w 5381906"/>
                <a:gd name="connsiteY1" fmla="*/ 1098883 h 5890437"/>
                <a:gd name="connsiteX2" fmla="*/ 607581 w 5381906"/>
                <a:gd name="connsiteY2" fmla="*/ 2172770 h 5890437"/>
                <a:gd name="connsiteX3" fmla="*/ 560 w 5381906"/>
                <a:gd name="connsiteY3" fmla="*/ 3051544 h 5890437"/>
                <a:gd name="connsiteX4" fmla="*/ 510923 w 5381906"/>
                <a:gd name="connsiteY4" fmla="*/ 3327991 h 5890437"/>
                <a:gd name="connsiteX5" fmla="*/ 339835 w 5381906"/>
                <a:gd name="connsiteY5" fmla="*/ 3734790 h 5890437"/>
                <a:gd name="connsiteX6" fmla="*/ 531221 w 5381906"/>
                <a:gd name="connsiteY6" fmla="*/ 3870251 h 5890437"/>
                <a:gd name="connsiteX7" fmla="*/ 372699 w 5381906"/>
                <a:gd name="connsiteY7" fmla="*/ 4061637 h 5890437"/>
                <a:gd name="connsiteX8" fmla="*/ 564085 w 5381906"/>
                <a:gd name="connsiteY8" fmla="*/ 4316819 h 5890437"/>
                <a:gd name="connsiteX9" fmla="*/ 500290 w 5381906"/>
                <a:gd name="connsiteY9" fmla="*/ 4976037 h 5890437"/>
                <a:gd name="connsiteX10" fmla="*/ 1754932 w 5381906"/>
                <a:gd name="connsiteY10" fmla="*/ 5199321 h 5890437"/>
                <a:gd name="connsiteX11" fmla="*/ 1946318 w 5381906"/>
                <a:gd name="connsiteY11" fmla="*/ 5890437 h 5890437"/>
                <a:gd name="connsiteX12" fmla="*/ 4785211 w 5381906"/>
                <a:gd name="connsiteY12" fmla="*/ 5858540 h 5890437"/>
                <a:gd name="connsiteX13" fmla="*/ 4891537 w 5381906"/>
                <a:gd name="connsiteY13" fmla="*/ 3519377 h 5890437"/>
                <a:gd name="connsiteX14" fmla="*/ 3030839 w 5381906"/>
                <a:gd name="connsiteY14" fmla="*/ 0 h 5890437"/>
                <a:gd name="connsiteX0" fmla="*/ 3030839 w 5381906"/>
                <a:gd name="connsiteY0" fmla="*/ 0 h 5890437"/>
                <a:gd name="connsiteX1" fmla="*/ 890241 w 5381906"/>
                <a:gd name="connsiteY1" fmla="*/ 1098883 h 5890437"/>
                <a:gd name="connsiteX2" fmla="*/ 607581 w 5381906"/>
                <a:gd name="connsiteY2" fmla="*/ 2172770 h 5890437"/>
                <a:gd name="connsiteX3" fmla="*/ 560 w 5381906"/>
                <a:gd name="connsiteY3" fmla="*/ 3051544 h 5890437"/>
                <a:gd name="connsiteX4" fmla="*/ 510923 w 5381906"/>
                <a:gd name="connsiteY4" fmla="*/ 3327991 h 5890437"/>
                <a:gd name="connsiteX5" fmla="*/ 339835 w 5381906"/>
                <a:gd name="connsiteY5" fmla="*/ 3734790 h 5890437"/>
                <a:gd name="connsiteX6" fmla="*/ 531221 w 5381906"/>
                <a:gd name="connsiteY6" fmla="*/ 3870251 h 5890437"/>
                <a:gd name="connsiteX7" fmla="*/ 372699 w 5381906"/>
                <a:gd name="connsiteY7" fmla="*/ 4061637 h 5890437"/>
                <a:gd name="connsiteX8" fmla="*/ 564085 w 5381906"/>
                <a:gd name="connsiteY8" fmla="*/ 4316819 h 5890437"/>
                <a:gd name="connsiteX9" fmla="*/ 500290 w 5381906"/>
                <a:gd name="connsiteY9" fmla="*/ 4976037 h 5890437"/>
                <a:gd name="connsiteX10" fmla="*/ 1754932 w 5381906"/>
                <a:gd name="connsiteY10" fmla="*/ 5039004 h 5890437"/>
                <a:gd name="connsiteX11" fmla="*/ 1946318 w 5381906"/>
                <a:gd name="connsiteY11" fmla="*/ 5890437 h 5890437"/>
                <a:gd name="connsiteX12" fmla="*/ 4785211 w 5381906"/>
                <a:gd name="connsiteY12" fmla="*/ 5858540 h 5890437"/>
                <a:gd name="connsiteX13" fmla="*/ 4891537 w 5381906"/>
                <a:gd name="connsiteY13" fmla="*/ 3519377 h 5890437"/>
                <a:gd name="connsiteX14" fmla="*/ 3030839 w 5381906"/>
                <a:gd name="connsiteY14" fmla="*/ 0 h 5890437"/>
                <a:gd name="connsiteX0" fmla="*/ 3030839 w 5381906"/>
                <a:gd name="connsiteY0" fmla="*/ 0 h 5890437"/>
                <a:gd name="connsiteX1" fmla="*/ 890241 w 5381906"/>
                <a:gd name="connsiteY1" fmla="*/ 1098883 h 5890437"/>
                <a:gd name="connsiteX2" fmla="*/ 607581 w 5381906"/>
                <a:gd name="connsiteY2" fmla="*/ 2172770 h 5890437"/>
                <a:gd name="connsiteX3" fmla="*/ 560 w 5381906"/>
                <a:gd name="connsiteY3" fmla="*/ 3051544 h 5890437"/>
                <a:gd name="connsiteX4" fmla="*/ 510923 w 5381906"/>
                <a:gd name="connsiteY4" fmla="*/ 3327991 h 5890437"/>
                <a:gd name="connsiteX5" fmla="*/ 339835 w 5381906"/>
                <a:gd name="connsiteY5" fmla="*/ 3734790 h 5890437"/>
                <a:gd name="connsiteX6" fmla="*/ 531221 w 5381906"/>
                <a:gd name="connsiteY6" fmla="*/ 3870251 h 5890437"/>
                <a:gd name="connsiteX7" fmla="*/ 372699 w 5381906"/>
                <a:gd name="connsiteY7" fmla="*/ 4061637 h 5890437"/>
                <a:gd name="connsiteX8" fmla="*/ 564085 w 5381906"/>
                <a:gd name="connsiteY8" fmla="*/ 4316819 h 5890437"/>
                <a:gd name="connsiteX9" fmla="*/ 500290 w 5381906"/>
                <a:gd name="connsiteY9" fmla="*/ 4976037 h 5890437"/>
                <a:gd name="connsiteX10" fmla="*/ 1754932 w 5381906"/>
                <a:gd name="connsiteY10" fmla="*/ 5039004 h 5890437"/>
                <a:gd name="connsiteX11" fmla="*/ 1946318 w 5381906"/>
                <a:gd name="connsiteY11" fmla="*/ 5890437 h 5890437"/>
                <a:gd name="connsiteX12" fmla="*/ 4785211 w 5381906"/>
                <a:gd name="connsiteY12" fmla="*/ 5858540 h 5890437"/>
                <a:gd name="connsiteX13" fmla="*/ 4891537 w 5381906"/>
                <a:gd name="connsiteY13" fmla="*/ 3519377 h 5890437"/>
                <a:gd name="connsiteX14" fmla="*/ 3030839 w 5381906"/>
                <a:gd name="connsiteY14" fmla="*/ 0 h 5890437"/>
                <a:gd name="connsiteX0" fmla="*/ 3030839 w 5381906"/>
                <a:gd name="connsiteY0" fmla="*/ 0 h 5890437"/>
                <a:gd name="connsiteX1" fmla="*/ 890241 w 5381906"/>
                <a:gd name="connsiteY1" fmla="*/ 1098883 h 5890437"/>
                <a:gd name="connsiteX2" fmla="*/ 607581 w 5381906"/>
                <a:gd name="connsiteY2" fmla="*/ 2172770 h 5890437"/>
                <a:gd name="connsiteX3" fmla="*/ 560 w 5381906"/>
                <a:gd name="connsiteY3" fmla="*/ 3051544 h 5890437"/>
                <a:gd name="connsiteX4" fmla="*/ 510923 w 5381906"/>
                <a:gd name="connsiteY4" fmla="*/ 3327991 h 5890437"/>
                <a:gd name="connsiteX5" fmla="*/ 339835 w 5381906"/>
                <a:gd name="connsiteY5" fmla="*/ 3734790 h 5890437"/>
                <a:gd name="connsiteX6" fmla="*/ 531221 w 5381906"/>
                <a:gd name="connsiteY6" fmla="*/ 3870251 h 5890437"/>
                <a:gd name="connsiteX7" fmla="*/ 372699 w 5381906"/>
                <a:gd name="connsiteY7" fmla="*/ 4061637 h 5890437"/>
                <a:gd name="connsiteX8" fmla="*/ 564085 w 5381906"/>
                <a:gd name="connsiteY8" fmla="*/ 4316819 h 5890437"/>
                <a:gd name="connsiteX9" fmla="*/ 500290 w 5381906"/>
                <a:gd name="connsiteY9" fmla="*/ 4976037 h 5890437"/>
                <a:gd name="connsiteX10" fmla="*/ 1754932 w 5381906"/>
                <a:gd name="connsiteY10" fmla="*/ 5039004 h 5890437"/>
                <a:gd name="connsiteX11" fmla="*/ 1946318 w 5381906"/>
                <a:gd name="connsiteY11" fmla="*/ 5890437 h 5890437"/>
                <a:gd name="connsiteX12" fmla="*/ 4785211 w 5381906"/>
                <a:gd name="connsiteY12" fmla="*/ 5858540 h 5890437"/>
                <a:gd name="connsiteX13" fmla="*/ 4891537 w 5381906"/>
                <a:gd name="connsiteY13" fmla="*/ 3519377 h 5890437"/>
                <a:gd name="connsiteX14" fmla="*/ 3030839 w 5381906"/>
                <a:gd name="connsiteY14" fmla="*/ 0 h 5890437"/>
                <a:gd name="connsiteX0" fmla="*/ 3030839 w 5381906"/>
                <a:gd name="connsiteY0" fmla="*/ 0 h 5890437"/>
                <a:gd name="connsiteX1" fmla="*/ 890241 w 5381906"/>
                <a:gd name="connsiteY1" fmla="*/ 1098883 h 5890437"/>
                <a:gd name="connsiteX2" fmla="*/ 607581 w 5381906"/>
                <a:gd name="connsiteY2" fmla="*/ 2172770 h 5890437"/>
                <a:gd name="connsiteX3" fmla="*/ 560 w 5381906"/>
                <a:gd name="connsiteY3" fmla="*/ 3051544 h 5890437"/>
                <a:gd name="connsiteX4" fmla="*/ 510923 w 5381906"/>
                <a:gd name="connsiteY4" fmla="*/ 3327991 h 5890437"/>
                <a:gd name="connsiteX5" fmla="*/ 339835 w 5381906"/>
                <a:gd name="connsiteY5" fmla="*/ 3734790 h 5890437"/>
                <a:gd name="connsiteX6" fmla="*/ 531221 w 5381906"/>
                <a:gd name="connsiteY6" fmla="*/ 3870251 h 5890437"/>
                <a:gd name="connsiteX7" fmla="*/ 372699 w 5381906"/>
                <a:gd name="connsiteY7" fmla="*/ 4061637 h 5890437"/>
                <a:gd name="connsiteX8" fmla="*/ 564085 w 5381906"/>
                <a:gd name="connsiteY8" fmla="*/ 4316819 h 5890437"/>
                <a:gd name="connsiteX9" fmla="*/ 500290 w 5381906"/>
                <a:gd name="connsiteY9" fmla="*/ 4976037 h 5890437"/>
                <a:gd name="connsiteX10" fmla="*/ 1754932 w 5381906"/>
                <a:gd name="connsiteY10" fmla="*/ 5039004 h 5890437"/>
                <a:gd name="connsiteX11" fmla="*/ 1946318 w 5381906"/>
                <a:gd name="connsiteY11" fmla="*/ 5890437 h 5890437"/>
                <a:gd name="connsiteX12" fmla="*/ 4785211 w 5381906"/>
                <a:gd name="connsiteY12" fmla="*/ 5858540 h 5890437"/>
                <a:gd name="connsiteX13" fmla="*/ 4891537 w 5381906"/>
                <a:gd name="connsiteY13" fmla="*/ 3519377 h 5890437"/>
                <a:gd name="connsiteX14" fmla="*/ 3030839 w 5381906"/>
                <a:gd name="connsiteY14" fmla="*/ 0 h 5890437"/>
                <a:gd name="connsiteX0" fmla="*/ 3030839 w 5381906"/>
                <a:gd name="connsiteY0" fmla="*/ 0 h 5890437"/>
                <a:gd name="connsiteX1" fmla="*/ 890241 w 5381906"/>
                <a:gd name="connsiteY1" fmla="*/ 1098883 h 5890437"/>
                <a:gd name="connsiteX2" fmla="*/ 607581 w 5381906"/>
                <a:gd name="connsiteY2" fmla="*/ 2172770 h 5890437"/>
                <a:gd name="connsiteX3" fmla="*/ 560 w 5381906"/>
                <a:gd name="connsiteY3" fmla="*/ 3051544 h 5890437"/>
                <a:gd name="connsiteX4" fmla="*/ 510923 w 5381906"/>
                <a:gd name="connsiteY4" fmla="*/ 3327991 h 5890437"/>
                <a:gd name="connsiteX5" fmla="*/ 339835 w 5381906"/>
                <a:gd name="connsiteY5" fmla="*/ 3734790 h 5890437"/>
                <a:gd name="connsiteX6" fmla="*/ 531221 w 5381906"/>
                <a:gd name="connsiteY6" fmla="*/ 3870251 h 5890437"/>
                <a:gd name="connsiteX7" fmla="*/ 372699 w 5381906"/>
                <a:gd name="connsiteY7" fmla="*/ 4061637 h 5890437"/>
                <a:gd name="connsiteX8" fmla="*/ 564085 w 5381906"/>
                <a:gd name="connsiteY8" fmla="*/ 4316819 h 5890437"/>
                <a:gd name="connsiteX9" fmla="*/ 500290 w 5381906"/>
                <a:gd name="connsiteY9" fmla="*/ 4976037 h 5890437"/>
                <a:gd name="connsiteX10" fmla="*/ 1754932 w 5381906"/>
                <a:gd name="connsiteY10" fmla="*/ 5039004 h 5890437"/>
                <a:gd name="connsiteX11" fmla="*/ 1946318 w 5381906"/>
                <a:gd name="connsiteY11" fmla="*/ 5890437 h 5890437"/>
                <a:gd name="connsiteX12" fmla="*/ 4785211 w 5381906"/>
                <a:gd name="connsiteY12" fmla="*/ 5858540 h 5890437"/>
                <a:gd name="connsiteX13" fmla="*/ 4891537 w 5381906"/>
                <a:gd name="connsiteY13" fmla="*/ 3519377 h 5890437"/>
                <a:gd name="connsiteX14" fmla="*/ 3030839 w 5381906"/>
                <a:gd name="connsiteY14" fmla="*/ 0 h 5890437"/>
                <a:gd name="connsiteX0" fmla="*/ 3030765 w 5381832"/>
                <a:gd name="connsiteY0" fmla="*/ 0 h 5890437"/>
                <a:gd name="connsiteX1" fmla="*/ 890167 w 5381832"/>
                <a:gd name="connsiteY1" fmla="*/ 1098883 h 5890437"/>
                <a:gd name="connsiteX2" fmla="*/ 672821 w 5381832"/>
                <a:gd name="connsiteY2" fmla="*/ 2220272 h 5890437"/>
                <a:gd name="connsiteX3" fmla="*/ 486 w 5381832"/>
                <a:gd name="connsiteY3" fmla="*/ 3051544 h 5890437"/>
                <a:gd name="connsiteX4" fmla="*/ 510849 w 5381832"/>
                <a:gd name="connsiteY4" fmla="*/ 3327991 h 5890437"/>
                <a:gd name="connsiteX5" fmla="*/ 339761 w 5381832"/>
                <a:gd name="connsiteY5" fmla="*/ 3734790 h 5890437"/>
                <a:gd name="connsiteX6" fmla="*/ 531147 w 5381832"/>
                <a:gd name="connsiteY6" fmla="*/ 3870251 h 5890437"/>
                <a:gd name="connsiteX7" fmla="*/ 372625 w 5381832"/>
                <a:gd name="connsiteY7" fmla="*/ 4061637 h 5890437"/>
                <a:gd name="connsiteX8" fmla="*/ 564011 w 5381832"/>
                <a:gd name="connsiteY8" fmla="*/ 4316819 h 5890437"/>
                <a:gd name="connsiteX9" fmla="*/ 500216 w 5381832"/>
                <a:gd name="connsiteY9" fmla="*/ 4976037 h 5890437"/>
                <a:gd name="connsiteX10" fmla="*/ 1754858 w 5381832"/>
                <a:gd name="connsiteY10" fmla="*/ 5039004 h 5890437"/>
                <a:gd name="connsiteX11" fmla="*/ 1946244 w 5381832"/>
                <a:gd name="connsiteY11" fmla="*/ 5890437 h 5890437"/>
                <a:gd name="connsiteX12" fmla="*/ 4785137 w 5381832"/>
                <a:gd name="connsiteY12" fmla="*/ 5858540 h 5890437"/>
                <a:gd name="connsiteX13" fmla="*/ 4891463 w 5381832"/>
                <a:gd name="connsiteY13" fmla="*/ 3519377 h 5890437"/>
                <a:gd name="connsiteX14" fmla="*/ 3030765 w 5381832"/>
                <a:gd name="connsiteY14" fmla="*/ 0 h 5890437"/>
                <a:gd name="connsiteX0" fmla="*/ 3030862 w 5381929"/>
                <a:gd name="connsiteY0" fmla="*/ 0 h 5890437"/>
                <a:gd name="connsiteX1" fmla="*/ 890264 w 5381929"/>
                <a:gd name="connsiteY1" fmla="*/ 1098883 h 5890437"/>
                <a:gd name="connsiteX2" fmla="*/ 672918 w 5381929"/>
                <a:gd name="connsiteY2" fmla="*/ 2220272 h 5890437"/>
                <a:gd name="connsiteX3" fmla="*/ 583 w 5381929"/>
                <a:gd name="connsiteY3" fmla="*/ 3051544 h 5890437"/>
                <a:gd name="connsiteX4" fmla="*/ 510946 w 5381929"/>
                <a:gd name="connsiteY4" fmla="*/ 3327991 h 5890437"/>
                <a:gd name="connsiteX5" fmla="*/ 339858 w 5381929"/>
                <a:gd name="connsiteY5" fmla="*/ 3734790 h 5890437"/>
                <a:gd name="connsiteX6" fmla="*/ 531244 w 5381929"/>
                <a:gd name="connsiteY6" fmla="*/ 3870251 h 5890437"/>
                <a:gd name="connsiteX7" fmla="*/ 372722 w 5381929"/>
                <a:gd name="connsiteY7" fmla="*/ 4061637 h 5890437"/>
                <a:gd name="connsiteX8" fmla="*/ 564108 w 5381929"/>
                <a:gd name="connsiteY8" fmla="*/ 4316819 h 5890437"/>
                <a:gd name="connsiteX9" fmla="*/ 500313 w 5381929"/>
                <a:gd name="connsiteY9" fmla="*/ 4976037 h 5890437"/>
                <a:gd name="connsiteX10" fmla="*/ 1754955 w 5381929"/>
                <a:gd name="connsiteY10" fmla="*/ 5039004 h 5890437"/>
                <a:gd name="connsiteX11" fmla="*/ 1946341 w 5381929"/>
                <a:gd name="connsiteY11" fmla="*/ 5890437 h 5890437"/>
                <a:gd name="connsiteX12" fmla="*/ 4785234 w 5381929"/>
                <a:gd name="connsiteY12" fmla="*/ 5858540 h 5890437"/>
                <a:gd name="connsiteX13" fmla="*/ 4891560 w 5381929"/>
                <a:gd name="connsiteY13" fmla="*/ 3519377 h 5890437"/>
                <a:gd name="connsiteX14" fmla="*/ 3030862 w 5381929"/>
                <a:gd name="connsiteY14" fmla="*/ 0 h 5890437"/>
                <a:gd name="connsiteX0" fmla="*/ 3030862 w 5381929"/>
                <a:gd name="connsiteY0" fmla="*/ 0 h 5890437"/>
                <a:gd name="connsiteX1" fmla="*/ 890264 w 5381929"/>
                <a:gd name="connsiteY1" fmla="*/ 1098883 h 5890437"/>
                <a:gd name="connsiteX2" fmla="*/ 672918 w 5381929"/>
                <a:gd name="connsiteY2" fmla="*/ 2220272 h 5890437"/>
                <a:gd name="connsiteX3" fmla="*/ 583 w 5381929"/>
                <a:gd name="connsiteY3" fmla="*/ 3051544 h 5890437"/>
                <a:gd name="connsiteX4" fmla="*/ 510946 w 5381929"/>
                <a:gd name="connsiteY4" fmla="*/ 3327991 h 5890437"/>
                <a:gd name="connsiteX5" fmla="*/ 339858 w 5381929"/>
                <a:gd name="connsiteY5" fmla="*/ 3734790 h 5890437"/>
                <a:gd name="connsiteX6" fmla="*/ 531244 w 5381929"/>
                <a:gd name="connsiteY6" fmla="*/ 3870251 h 5890437"/>
                <a:gd name="connsiteX7" fmla="*/ 372722 w 5381929"/>
                <a:gd name="connsiteY7" fmla="*/ 4061637 h 5890437"/>
                <a:gd name="connsiteX8" fmla="*/ 564108 w 5381929"/>
                <a:gd name="connsiteY8" fmla="*/ 4316819 h 5890437"/>
                <a:gd name="connsiteX9" fmla="*/ 500313 w 5381929"/>
                <a:gd name="connsiteY9" fmla="*/ 4976037 h 5890437"/>
                <a:gd name="connsiteX10" fmla="*/ 1754955 w 5381929"/>
                <a:gd name="connsiteY10" fmla="*/ 5039004 h 5890437"/>
                <a:gd name="connsiteX11" fmla="*/ 1946341 w 5381929"/>
                <a:gd name="connsiteY11" fmla="*/ 5890437 h 5890437"/>
                <a:gd name="connsiteX12" fmla="*/ 4785234 w 5381929"/>
                <a:gd name="connsiteY12" fmla="*/ 5858540 h 5890437"/>
                <a:gd name="connsiteX13" fmla="*/ 4891560 w 5381929"/>
                <a:gd name="connsiteY13" fmla="*/ 3519377 h 5890437"/>
                <a:gd name="connsiteX14" fmla="*/ 3030862 w 5381929"/>
                <a:gd name="connsiteY14" fmla="*/ 0 h 5890437"/>
                <a:gd name="connsiteX0" fmla="*/ 3030862 w 5381929"/>
                <a:gd name="connsiteY0" fmla="*/ 0 h 5890437"/>
                <a:gd name="connsiteX1" fmla="*/ 890264 w 5381929"/>
                <a:gd name="connsiteY1" fmla="*/ 1098883 h 5890437"/>
                <a:gd name="connsiteX2" fmla="*/ 672918 w 5381929"/>
                <a:gd name="connsiteY2" fmla="*/ 2220272 h 5890437"/>
                <a:gd name="connsiteX3" fmla="*/ 583 w 5381929"/>
                <a:gd name="connsiteY3" fmla="*/ 3051544 h 5890437"/>
                <a:gd name="connsiteX4" fmla="*/ 510946 w 5381929"/>
                <a:gd name="connsiteY4" fmla="*/ 3327991 h 5890437"/>
                <a:gd name="connsiteX5" fmla="*/ 339858 w 5381929"/>
                <a:gd name="connsiteY5" fmla="*/ 3734790 h 5890437"/>
                <a:gd name="connsiteX6" fmla="*/ 531244 w 5381929"/>
                <a:gd name="connsiteY6" fmla="*/ 3870251 h 5890437"/>
                <a:gd name="connsiteX7" fmla="*/ 372722 w 5381929"/>
                <a:gd name="connsiteY7" fmla="*/ 4061637 h 5890437"/>
                <a:gd name="connsiteX8" fmla="*/ 564108 w 5381929"/>
                <a:gd name="connsiteY8" fmla="*/ 4316819 h 5890437"/>
                <a:gd name="connsiteX9" fmla="*/ 500313 w 5381929"/>
                <a:gd name="connsiteY9" fmla="*/ 4976037 h 5890437"/>
                <a:gd name="connsiteX10" fmla="*/ 1754955 w 5381929"/>
                <a:gd name="connsiteY10" fmla="*/ 5039004 h 5890437"/>
                <a:gd name="connsiteX11" fmla="*/ 1946341 w 5381929"/>
                <a:gd name="connsiteY11" fmla="*/ 5890437 h 5890437"/>
                <a:gd name="connsiteX12" fmla="*/ 4785234 w 5381929"/>
                <a:gd name="connsiteY12" fmla="*/ 5858540 h 5890437"/>
                <a:gd name="connsiteX13" fmla="*/ 4891560 w 5381929"/>
                <a:gd name="connsiteY13" fmla="*/ 3519377 h 5890437"/>
                <a:gd name="connsiteX14" fmla="*/ 3030862 w 5381929"/>
                <a:gd name="connsiteY14" fmla="*/ 0 h 5890437"/>
                <a:gd name="connsiteX0" fmla="*/ 3030862 w 5381929"/>
                <a:gd name="connsiteY0" fmla="*/ 0 h 5890437"/>
                <a:gd name="connsiteX1" fmla="*/ 890264 w 5381929"/>
                <a:gd name="connsiteY1" fmla="*/ 1098883 h 5890437"/>
                <a:gd name="connsiteX2" fmla="*/ 672918 w 5381929"/>
                <a:gd name="connsiteY2" fmla="*/ 2220272 h 5890437"/>
                <a:gd name="connsiteX3" fmla="*/ 583 w 5381929"/>
                <a:gd name="connsiteY3" fmla="*/ 3051544 h 5890437"/>
                <a:gd name="connsiteX4" fmla="*/ 510946 w 5381929"/>
                <a:gd name="connsiteY4" fmla="*/ 3327991 h 5890437"/>
                <a:gd name="connsiteX5" fmla="*/ 339858 w 5381929"/>
                <a:gd name="connsiteY5" fmla="*/ 3734790 h 5890437"/>
                <a:gd name="connsiteX6" fmla="*/ 531244 w 5381929"/>
                <a:gd name="connsiteY6" fmla="*/ 3870251 h 5890437"/>
                <a:gd name="connsiteX7" fmla="*/ 372722 w 5381929"/>
                <a:gd name="connsiteY7" fmla="*/ 4061637 h 5890437"/>
                <a:gd name="connsiteX8" fmla="*/ 564108 w 5381929"/>
                <a:gd name="connsiteY8" fmla="*/ 4316819 h 5890437"/>
                <a:gd name="connsiteX9" fmla="*/ 500313 w 5381929"/>
                <a:gd name="connsiteY9" fmla="*/ 4976037 h 5890437"/>
                <a:gd name="connsiteX10" fmla="*/ 1754955 w 5381929"/>
                <a:gd name="connsiteY10" fmla="*/ 5039004 h 5890437"/>
                <a:gd name="connsiteX11" fmla="*/ 1946341 w 5381929"/>
                <a:gd name="connsiteY11" fmla="*/ 5890437 h 5890437"/>
                <a:gd name="connsiteX12" fmla="*/ 4785234 w 5381929"/>
                <a:gd name="connsiteY12" fmla="*/ 5858540 h 5890437"/>
                <a:gd name="connsiteX13" fmla="*/ 4891560 w 5381929"/>
                <a:gd name="connsiteY13" fmla="*/ 3519377 h 5890437"/>
                <a:gd name="connsiteX14" fmla="*/ 3030862 w 5381929"/>
                <a:gd name="connsiteY14" fmla="*/ 0 h 5890437"/>
                <a:gd name="connsiteX0" fmla="*/ 3030862 w 5381929"/>
                <a:gd name="connsiteY0" fmla="*/ 0 h 5890437"/>
                <a:gd name="connsiteX1" fmla="*/ 872451 w 5381929"/>
                <a:gd name="connsiteY1" fmla="*/ 1057320 h 5890437"/>
                <a:gd name="connsiteX2" fmla="*/ 672918 w 5381929"/>
                <a:gd name="connsiteY2" fmla="*/ 2220272 h 5890437"/>
                <a:gd name="connsiteX3" fmla="*/ 583 w 5381929"/>
                <a:gd name="connsiteY3" fmla="*/ 3051544 h 5890437"/>
                <a:gd name="connsiteX4" fmla="*/ 510946 w 5381929"/>
                <a:gd name="connsiteY4" fmla="*/ 3327991 h 5890437"/>
                <a:gd name="connsiteX5" fmla="*/ 339858 w 5381929"/>
                <a:gd name="connsiteY5" fmla="*/ 3734790 h 5890437"/>
                <a:gd name="connsiteX6" fmla="*/ 531244 w 5381929"/>
                <a:gd name="connsiteY6" fmla="*/ 3870251 h 5890437"/>
                <a:gd name="connsiteX7" fmla="*/ 372722 w 5381929"/>
                <a:gd name="connsiteY7" fmla="*/ 4061637 h 5890437"/>
                <a:gd name="connsiteX8" fmla="*/ 564108 w 5381929"/>
                <a:gd name="connsiteY8" fmla="*/ 4316819 h 5890437"/>
                <a:gd name="connsiteX9" fmla="*/ 500313 w 5381929"/>
                <a:gd name="connsiteY9" fmla="*/ 4976037 h 5890437"/>
                <a:gd name="connsiteX10" fmla="*/ 1754955 w 5381929"/>
                <a:gd name="connsiteY10" fmla="*/ 5039004 h 5890437"/>
                <a:gd name="connsiteX11" fmla="*/ 1946341 w 5381929"/>
                <a:gd name="connsiteY11" fmla="*/ 5890437 h 5890437"/>
                <a:gd name="connsiteX12" fmla="*/ 4785234 w 5381929"/>
                <a:gd name="connsiteY12" fmla="*/ 5858540 h 5890437"/>
                <a:gd name="connsiteX13" fmla="*/ 4891560 w 5381929"/>
                <a:gd name="connsiteY13" fmla="*/ 3519377 h 5890437"/>
                <a:gd name="connsiteX14" fmla="*/ 3030862 w 5381929"/>
                <a:gd name="connsiteY14" fmla="*/ 0 h 5890437"/>
                <a:gd name="connsiteX0" fmla="*/ 3030862 w 5381929"/>
                <a:gd name="connsiteY0" fmla="*/ 0 h 5890437"/>
                <a:gd name="connsiteX1" fmla="*/ 872451 w 5381929"/>
                <a:gd name="connsiteY1" fmla="*/ 1057320 h 5890437"/>
                <a:gd name="connsiteX2" fmla="*/ 672918 w 5381929"/>
                <a:gd name="connsiteY2" fmla="*/ 2220272 h 5890437"/>
                <a:gd name="connsiteX3" fmla="*/ 583 w 5381929"/>
                <a:gd name="connsiteY3" fmla="*/ 3051544 h 5890437"/>
                <a:gd name="connsiteX4" fmla="*/ 510946 w 5381929"/>
                <a:gd name="connsiteY4" fmla="*/ 3327991 h 5890437"/>
                <a:gd name="connsiteX5" fmla="*/ 339858 w 5381929"/>
                <a:gd name="connsiteY5" fmla="*/ 3734790 h 5890437"/>
                <a:gd name="connsiteX6" fmla="*/ 531244 w 5381929"/>
                <a:gd name="connsiteY6" fmla="*/ 3870251 h 5890437"/>
                <a:gd name="connsiteX7" fmla="*/ 372722 w 5381929"/>
                <a:gd name="connsiteY7" fmla="*/ 4061637 h 5890437"/>
                <a:gd name="connsiteX8" fmla="*/ 564108 w 5381929"/>
                <a:gd name="connsiteY8" fmla="*/ 4316819 h 5890437"/>
                <a:gd name="connsiteX9" fmla="*/ 500313 w 5381929"/>
                <a:gd name="connsiteY9" fmla="*/ 4976037 h 5890437"/>
                <a:gd name="connsiteX10" fmla="*/ 1754955 w 5381929"/>
                <a:gd name="connsiteY10" fmla="*/ 5039004 h 5890437"/>
                <a:gd name="connsiteX11" fmla="*/ 1946341 w 5381929"/>
                <a:gd name="connsiteY11" fmla="*/ 5890437 h 5890437"/>
                <a:gd name="connsiteX12" fmla="*/ 4785234 w 5381929"/>
                <a:gd name="connsiteY12" fmla="*/ 5858540 h 5890437"/>
                <a:gd name="connsiteX13" fmla="*/ 4891560 w 5381929"/>
                <a:gd name="connsiteY13" fmla="*/ 3519377 h 5890437"/>
                <a:gd name="connsiteX14" fmla="*/ 3030862 w 5381929"/>
                <a:gd name="connsiteY14" fmla="*/ 0 h 5890437"/>
                <a:gd name="connsiteX0" fmla="*/ 3030862 w 5381929"/>
                <a:gd name="connsiteY0" fmla="*/ 0 h 5890437"/>
                <a:gd name="connsiteX1" fmla="*/ 981633 w 5381929"/>
                <a:gd name="connsiteY1" fmla="*/ 920842 h 5890437"/>
                <a:gd name="connsiteX2" fmla="*/ 672918 w 5381929"/>
                <a:gd name="connsiteY2" fmla="*/ 2220272 h 5890437"/>
                <a:gd name="connsiteX3" fmla="*/ 583 w 5381929"/>
                <a:gd name="connsiteY3" fmla="*/ 3051544 h 5890437"/>
                <a:gd name="connsiteX4" fmla="*/ 510946 w 5381929"/>
                <a:gd name="connsiteY4" fmla="*/ 3327991 h 5890437"/>
                <a:gd name="connsiteX5" fmla="*/ 339858 w 5381929"/>
                <a:gd name="connsiteY5" fmla="*/ 3734790 h 5890437"/>
                <a:gd name="connsiteX6" fmla="*/ 531244 w 5381929"/>
                <a:gd name="connsiteY6" fmla="*/ 3870251 h 5890437"/>
                <a:gd name="connsiteX7" fmla="*/ 372722 w 5381929"/>
                <a:gd name="connsiteY7" fmla="*/ 4061637 h 5890437"/>
                <a:gd name="connsiteX8" fmla="*/ 564108 w 5381929"/>
                <a:gd name="connsiteY8" fmla="*/ 4316819 h 5890437"/>
                <a:gd name="connsiteX9" fmla="*/ 500313 w 5381929"/>
                <a:gd name="connsiteY9" fmla="*/ 4976037 h 5890437"/>
                <a:gd name="connsiteX10" fmla="*/ 1754955 w 5381929"/>
                <a:gd name="connsiteY10" fmla="*/ 5039004 h 5890437"/>
                <a:gd name="connsiteX11" fmla="*/ 1946341 w 5381929"/>
                <a:gd name="connsiteY11" fmla="*/ 5890437 h 5890437"/>
                <a:gd name="connsiteX12" fmla="*/ 4785234 w 5381929"/>
                <a:gd name="connsiteY12" fmla="*/ 5858540 h 5890437"/>
                <a:gd name="connsiteX13" fmla="*/ 4891560 w 5381929"/>
                <a:gd name="connsiteY13" fmla="*/ 3519377 h 5890437"/>
                <a:gd name="connsiteX14" fmla="*/ 3030862 w 5381929"/>
                <a:gd name="connsiteY14" fmla="*/ 0 h 5890437"/>
                <a:gd name="connsiteX0" fmla="*/ 3030862 w 5381929"/>
                <a:gd name="connsiteY0" fmla="*/ 0 h 5890437"/>
                <a:gd name="connsiteX1" fmla="*/ 981633 w 5381929"/>
                <a:gd name="connsiteY1" fmla="*/ 920842 h 5890437"/>
                <a:gd name="connsiteX2" fmla="*/ 672918 w 5381929"/>
                <a:gd name="connsiteY2" fmla="*/ 2220272 h 5890437"/>
                <a:gd name="connsiteX3" fmla="*/ 583 w 5381929"/>
                <a:gd name="connsiteY3" fmla="*/ 3051544 h 5890437"/>
                <a:gd name="connsiteX4" fmla="*/ 510946 w 5381929"/>
                <a:gd name="connsiteY4" fmla="*/ 3327991 h 5890437"/>
                <a:gd name="connsiteX5" fmla="*/ 339858 w 5381929"/>
                <a:gd name="connsiteY5" fmla="*/ 3734790 h 5890437"/>
                <a:gd name="connsiteX6" fmla="*/ 531244 w 5381929"/>
                <a:gd name="connsiteY6" fmla="*/ 3870251 h 5890437"/>
                <a:gd name="connsiteX7" fmla="*/ 372722 w 5381929"/>
                <a:gd name="connsiteY7" fmla="*/ 4061637 h 5890437"/>
                <a:gd name="connsiteX8" fmla="*/ 564108 w 5381929"/>
                <a:gd name="connsiteY8" fmla="*/ 4316819 h 5890437"/>
                <a:gd name="connsiteX9" fmla="*/ 500313 w 5381929"/>
                <a:gd name="connsiteY9" fmla="*/ 4976037 h 5890437"/>
                <a:gd name="connsiteX10" fmla="*/ 1754955 w 5381929"/>
                <a:gd name="connsiteY10" fmla="*/ 5039004 h 5890437"/>
                <a:gd name="connsiteX11" fmla="*/ 1946341 w 5381929"/>
                <a:gd name="connsiteY11" fmla="*/ 5890437 h 5890437"/>
                <a:gd name="connsiteX12" fmla="*/ 4785234 w 5381929"/>
                <a:gd name="connsiteY12" fmla="*/ 5858540 h 5890437"/>
                <a:gd name="connsiteX13" fmla="*/ 4891560 w 5381929"/>
                <a:gd name="connsiteY13" fmla="*/ 3519377 h 5890437"/>
                <a:gd name="connsiteX14" fmla="*/ 3030862 w 5381929"/>
                <a:gd name="connsiteY14" fmla="*/ 0 h 5890437"/>
                <a:gd name="connsiteX0" fmla="*/ 3030862 w 5381929"/>
                <a:gd name="connsiteY0" fmla="*/ 0 h 5890437"/>
                <a:gd name="connsiteX1" fmla="*/ 927042 w 5381929"/>
                <a:gd name="connsiteY1" fmla="*/ 866251 h 5890437"/>
                <a:gd name="connsiteX2" fmla="*/ 672918 w 5381929"/>
                <a:gd name="connsiteY2" fmla="*/ 2220272 h 5890437"/>
                <a:gd name="connsiteX3" fmla="*/ 583 w 5381929"/>
                <a:gd name="connsiteY3" fmla="*/ 3051544 h 5890437"/>
                <a:gd name="connsiteX4" fmla="*/ 510946 w 5381929"/>
                <a:gd name="connsiteY4" fmla="*/ 3327991 h 5890437"/>
                <a:gd name="connsiteX5" fmla="*/ 339858 w 5381929"/>
                <a:gd name="connsiteY5" fmla="*/ 3734790 h 5890437"/>
                <a:gd name="connsiteX6" fmla="*/ 531244 w 5381929"/>
                <a:gd name="connsiteY6" fmla="*/ 3870251 h 5890437"/>
                <a:gd name="connsiteX7" fmla="*/ 372722 w 5381929"/>
                <a:gd name="connsiteY7" fmla="*/ 4061637 h 5890437"/>
                <a:gd name="connsiteX8" fmla="*/ 564108 w 5381929"/>
                <a:gd name="connsiteY8" fmla="*/ 4316819 h 5890437"/>
                <a:gd name="connsiteX9" fmla="*/ 500313 w 5381929"/>
                <a:gd name="connsiteY9" fmla="*/ 4976037 h 5890437"/>
                <a:gd name="connsiteX10" fmla="*/ 1754955 w 5381929"/>
                <a:gd name="connsiteY10" fmla="*/ 5039004 h 5890437"/>
                <a:gd name="connsiteX11" fmla="*/ 1946341 w 5381929"/>
                <a:gd name="connsiteY11" fmla="*/ 5890437 h 5890437"/>
                <a:gd name="connsiteX12" fmla="*/ 4785234 w 5381929"/>
                <a:gd name="connsiteY12" fmla="*/ 5858540 h 5890437"/>
                <a:gd name="connsiteX13" fmla="*/ 4891560 w 5381929"/>
                <a:gd name="connsiteY13" fmla="*/ 3519377 h 5890437"/>
                <a:gd name="connsiteX14" fmla="*/ 3030862 w 5381929"/>
                <a:gd name="connsiteY14" fmla="*/ 0 h 5890437"/>
                <a:gd name="connsiteX0" fmla="*/ 3030862 w 5381929"/>
                <a:gd name="connsiteY0" fmla="*/ 0 h 5890437"/>
                <a:gd name="connsiteX1" fmla="*/ 927042 w 5381929"/>
                <a:gd name="connsiteY1" fmla="*/ 866251 h 5890437"/>
                <a:gd name="connsiteX2" fmla="*/ 672918 w 5381929"/>
                <a:gd name="connsiteY2" fmla="*/ 2220272 h 5890437"/>
                <a:gd name="connsiteX3" fmla="*/ 583 w 5381929"/>
                <a:gd name="connsiteY3" fmla="*/ 3051544 h 5890437"/>
                <a:gd name="connsiteX4" fmla="*/ 510946 w 5381929"/>
                <a:gd name="connsiteY4" fmla="*/ 3327991 h 5890437"/>
                <a:gd name="connsiteX5" fmla="*/ 339858 w 5381929"/>
                <a:gd name="connsiteY5" fmla="*/ 3734790 h 5890437"/>
                <a:gd name="connsiteX6" fmla="*/ 531244 w 5381929"/>
                <a:gd name="connsiteY6" fmla="*/ 3870251 h 5890437"/>
                <a:gd name="connsiteX7" fmla="*/ 372722 w 5381929"/>
                <a:gd name="connsiteY7" fmla="*/ 4061637 h 5890437"/>
                <a:gd name="connsiteX8" fmla="*/ 564108 w 5381929"/>
                <a:gd name="connsiteY8" fmla="*/ 4316819 h 5890437"/>
                <a:gd name="connsiteX9" fmla="*/ 500313 w 5381929"/>
                <a:gd name="connsiteY9" fmla="*/ 4976037 h 5890437"/>
                <a:gd name="connsiteX10" fmla="*/ 1754955 w 5381929"/>
                <a:gd name="connsiteY10" fmla="*/ 5039004 h 5890437"/>
                <a:gd name="connsiteX11" fmla="*/ 1946341 w 5381929"/>
                <a:gd name="connsiteY11" fmla="*/ 5890437 h 5890437"/>
                <a:gd name="connsiteX12" fmla="*/ 4785234 w 5381929"/>
                <a:gd name="connsiteY12" fmla="*/ 5858540 h 5890437"/>
                <a:gd name="connsiteX13" fmla="*/ 4891560 w 5381929"/>
                <a:gd name="connsiteY13" fmla="*/ 3519377 h 5890437"/>
                <a:gd name="connsiteX14" fmla="*/ 3030862 w 5381929"/>
                <a:gd name="connsiteY14" fmla="*/ 0 h 5890437"/>
                <a:gd name="connsiteX0" fmla="*/ 3030862 w 5381929"/>
                <a:gd name="connsiteY0" fmla="*/ 0 h 5890437"/>
                <a:gd name="connsiteX1" fmla="*/ 927042 w 5381929"/>
                <a:gd name="connsiteY1" fmla="*/ 866251 h 5890437"/>
                <a:gd name="connsiteX2" fmla="*/ 672918 w 5381929"/>
                <a:gd name="connsiteY2" fmla="*/ 2220272 h 5890437"/>
                <a:gd name="connsiteX3" fmla="*/ 583 w 5381929"/>
                <a:gd name="connsiteY3" fmla="*/ 3051544 h 5890437"/>
                <a:gd name="connsiteX4" fmla="*/ 510946 w 5381929"/>
                <a:gd name="connsiteY4" fmla="*/ 3327991 h 5890437"/>
                <a:gd name="connsiteX5" fmla="*/ 339858 w 5381929"/>
                <a:gd name="connsiteY5" fmla="*/ 3734790 h 5890437"/>
                <a:gd name="connsiteX6" fmla="*/ 531244 w 5381929"/>
                <a:gd name="connsiteY6" fmla="*/ 3870251 h 5890437"/>
                <a:gd name="connsiteX7" fmla="*/ 372722 w 5381929"/>
                <a:gd name="connsiteY7" fmla="*/ 4061637 h 5890437"/>
                <a:gd name="connsiteX8" fmla="*/ 564108 w 5381929"/>
                <a:gd name="connsiteY8" fmla="*/ 4316819 h 5890437"/>
                <a:gd name="connsiteX9" fmla="*/ 500313 w 5381929"/>
                <a:gd name="connsiteY9" fmla="*/ 4976037 h 5890437"/>
                <a:gd name="connsiteX10" fmla="*/ 1754955 w 5381929"/>
                <a:gd name="connsiteY10" fmla="*/ 5039004 h 5890437"/>
                <a:gd name="connsiteX11" fmla="*/ 1946341 w 5381929"/>
                <a:gd name="connsiteY11" fmla="*/ 5890437 h 5890437"/>
                <a:gd name="connsiteX12" fmla="*/ 4785234 w 5381929"/>
                <a:gd name="connsiteY12" fmla="*/ 5858540 h 5890437"/>
                <a:gd name="connsiteX13" fmla="*/ 4891560 w 5381929"/>
                <a:gd name="connsiteY13" fmla="*/ 3519377 h 5890437"/>
                <a:gd name="connsiteX14" fmla="*/ 3030862 w 5381929"/>
                <a:gd name="connsiteY14" fmla="*/ 0 h 5890437"/>
                <a:gd name="connsiteX0" fmla="*/ 3030862 w 5381929"/>
                <a:gd name="connsiteY0" fmla="*/ 1751 h 5892188"/>
                <a:gd name="connsiteX1" fmla="*/ 927042 w 5381929"/>
                <a:gd name="connsiteY1" fmla="*/ 868002 h 5892188"/>
                <a:gd name="connsiteX2" fmla="*/ 672918 w 5381929"/>
                <a:gd name="connsiteY2" fmla="*/ 2222023 h 5892188"/>
                <a:gd name="connsiteX3" fmla="*/ 583 w 5381929"/>
                <a:gd name="connsiteY3" fmla="*/ 3053295 h 5892188"/>
                <a:gd name="connsiteX4" fmla="*/ 510946 w 5381929"/>
                <a:gd name="connsiteY4" fmla="*/ 3329742 h 5892188"/>
                <a:gd name="connsiteX5" fmla="*/ 339858 w 5381929"/>
                <a:gd name="connsiteY5" fmla="*/ 3736541 h 5892188"/>
                <a:gd name="connsiteX6" fmla="*/ 531244 w 5381929"/>
                <a:gd name="connsiteY6" fmla="*/ 3872002 h 5892188"/>
                <a:gd name="connsiteX7" fmla="*/ 372722 w 5381929"/>
                <a:gd name="connsiteY7" fmla="*/ 4063388 h 5892188"/>
                <a:gd name="connsiteX8" fmla="*/ 564108 w 5381929"/>
                <a:gd name="connsiteY8" fmla="*/ 4318570 h 5892188"/>
                <a:gd name="connsiteX9" fmla="*/ 500313 w 5381929"/>
                <a:gd name="connsiteY9" fmla="*/ 4977788 h 5892188"/>
                <a:gd name="connsiteX10" fmla="*/ 1754955 w 5381929"/>
                <a:gd name="connsiteY10" fmla="*/ 5040755 h 5892188"/>
                <a:gd name="connsiteX11" fmla="*/ 1946341 w 5381929"/>
                <a:gd name="connsiteY11" fmla="*/ 5892188 h 5892188"/>
                <a:gd name="connsiteX12" fmla="*/ 4785234 w 5381929"/>
                <a:gd name="connsiteY12" fmla="*/ 5860291 h 5892188"/>
                <a:gd name="connsiteX13" fmla="*/ 4891560 w 5381929"/>
                <a:gd name="connsiteY13" fmla="*/ 3521128 h 5892188"/>
                <a:gd name="connsiteX14" fmla="*/ 3030862 w 5381929"/>
                <a:gd name="connsiteY14" fmla="*/ 1751 h 5892188"/>
                <a:gd name="connsiteX0" fmla="*/ 3031042 w 5382109"/>
                <a:gd name="connsiteY0" fmla="*/ 1751 h 5892188"/>
                <a:gd name="connsiteX1" fmla="*/ 927222 w 5382109"/>
                <a:gd name="connsiteY1" fmla="*/ 868002 h 5892188"/>
                <a:gd name="connsiteX2" fmla="*/ 577563 w 5382109"/>
                <a:gd name="connsiteY2" fmla="*/ 2303910 h 5892188"/>
                <a:gd name="connsiteX3" fmla="*/ 763 w 5382109"/>
                <a:gd name="connsiteY3" fmla="*/ 3053295 h 5892188"/>
                <a:gd name="connsiteX4" fmla="*/ 511126 w 5382109"/>
                <a:gd name="connsiteY4" fmla="*/ 3329742 h 5892188"/>
                <a:gd name="connsiteX5" fmla="*/ 340038 w 5382109"/>
                <a:gd name="connsiteY5" fmla="*/ 3736541 h 5892188"/>
                <a:gd name="connsiteX6" fmla="*/ 531424 w 5382109"/>
                <a:gd name="connsiteY6" fmla="*/ 3872002 h 5892188"/>
                <a:gd name="connsiteX7" fmla="*/ 372902 w 5382109"/>
                <a:gd name="connsiteY7" fmla="*/ 4063388 h 5892188"/>
                <a:gd name="connsiteX8" fmla="*/ 564288 w 5382109"/>
                <a:gd name="connsiteY8" fmla="*/ 4318570 h 5892188"/>
                <a:gd name="connsiteX9" fmla="*/ 500493 w 5382109"/>
                <a:gd name="connsiteY9" fmla="*/ 4977788 h 5892188"/>
                <a:gd name="connsiteX10" fmla="*/ 1755135 w 5382109"/>
                <a:gd name="connsiteY10" fmla="*/ 5040755 h 5892188"/>
                <a:gd name="connsiteX11" fmla="*/ 1946521 w 5382109"/>
                <a:gd name="connsiteY11" fmla="*/ 5892188 h 5892188"/>
                <a:gd name="connsiteX12" fmla="*/ 4785414 w 5382109"/>
                <a:gd name="connsiteY12" fmla="*/ 5860291 h 5892188"/>
                <a:gd name="connsiteX13" fmla="*/ 4891740 w 5382109"/>
                <a:gd name="connsiteY13" fmla="*/ 3521128 h 5892188"/>
                <a:gd name="connsiteX14" fmla="*/ 3031042 w 5382109"/>
                <a:gd name="connsiteY14" fmla="*/ 1751 h 5892188"/>
                <a:gd name="connsiteX0" fmla="*/ 3031042 w 5382109"/>
                <a:gd name="connsiteY0" fmla="*/ 2101 h 5892538"/>
                <a:gd name="connsiteX1" fmla="*/ 913575 w 5382109"/>
                <a:gd name="connsiteY1" fmla="*/ 827408 h 5892538"/>
                <a:gd name="connsiteX2" fmla="*/ 577563 w 5382109"/>
                <a:gd name="connsiteY2" fmla="*/ 2304260 h 5892538"/>
                <a:gd name="connsiteX3" fmla="*/ 763 w 5382109"/>
                <a:gd name="connsiteY3" fmla="*/ 3053645 h 5892538"/>
                <a:gd name="connsiteX4" fmla="*/ 511126 w 5382109"/>
                <a:gd name="connsiteY4" fmla="*/ 3330092 h 5892538"/>
                <a:gd name="connsiteX5" fmla="*/ 340038 w 5382109"/>
                <a:gd name="connsiteY5" fmla="*/ 3736891 h 5892538"/>
                <a:gd name="connsiteX6" fmla="*/ 531424 w 5382109"/>
                <a:gd name="connsiteY6" fmla="*/ 3872352 h 5892538"/>
                <a:gd name="connsiteX7" fmla="*/ 372902 w 5382109"/>
                <a:gd name="connsiteY7" fmla="*/ 4063738 h 5892538"/>
                <a:gd name="connsiteX8" fmla="*/ 564288 w 5382109"/>
                <a:gd name="connsiteY8" fmla="*/ 4318920 h 5892538"/>
                <a:gd name="connsiteX9" fmla="*/ 500493 w 5382109"/>
                <a:gd name="connsiteY9" fmla="*/ 4978138 h 5892538"/>
                <a:gd name="connsiteX10" fmla="*/ 1755135 w 5382109"/>
                <a:gd name="connsiteY10" fmla="*/ 5041105 h 5892538"/>
                <a:gd name="connsiteX11" fmla="*/ 1946521 w 5382109"/>
                <a:gd name="connsiteY11" fmla="*/ 5892538 h 5892538"/>
                <a:gd name="connsiteX12" fmla="*/ 4785414 w 5382109"/>
                <a:gd name="connsiteY12" fmla="*/ 5860641 h 5892538"/>
                <a:gd name="connsiteX13" fmla="*/ 4891740 w 5382109"/>
                <a:gd name="connsiteY13" fmla="*/ 3521478 h 5892538"/>
                <a:gd name="connsiteX14" fmla="*/ 3031042 w 5382109"/>
                <a:gd name="connsiteY14" fmla="*/ 2101 h 5892538"/>
                <a:gd name="connsiteX0" fmla="*/ 3031042 w 5382109"/>
                <a:gd name="connsiteY0" fmla="*/ 941 h 5891378"/>
                <a:gd name="connsiteX1" fmla="*/ 886280 w 5382109"/>
                <a:gd name="connsiteY1" fmla="*/ 1071908 h 5891378"/>
                <a:gd name="connsiteX2" fmla="*/ 577563 w 5382109"/>
                <a:gd name="connsiteY2" fmla="*/ 2303100 h 5891378"/>
                <a:gd name="connsiteX3" fmla="*/ 763 w 5382109"/>
                <a:gd name="connsiteY3" fmla="*/ 3052485 h 5891378"/>
                <a:gd name="connsiteX4" fmla="*/ 511126 w 5382109"/>
                <a:gd name="connsiteY4" fmla="*/ 3328932 h 5891378"/>
                <a:gd name="connsiteX5" fmla="*/ 340038 w 5382109"/>
                <a:gd name="connsiteY5" fmla="*/ 3735731 h 5891378"/>
                <a:gd name="connsiteX6" fmla="*/ 531424 w 5382109"/>
                <a:gd name="connsiteY6" fmla="*/ 3871192 h 5891378"/>
                <a:gd name="connsiteX7" fmla="*/ 372902 w 5382109"/>
                <a:gd name="connsiteY7" fmla="*/ 4062578 h 5891378"/>
                <a:gd name="connsiteX8" fmla="*/ 564288 w 5382109"/>
                <a:gd name="connsiteY8" fmla="*/ 4317760 h 5891378"/>
                <a:gd name="connsiteX9" fmla="*/ 500493 w 5382109"/>
                <a:gd name="connsiteY9" fmla="*/ 4976978 h 5891378"/>
                <a:gd name="connsiteX10" fmla="*/ 1755135 w 5382109"/>
                <a:gd name="connsiteY10" fmla="*/ 5039945 h 5891378"/>
                <a:gd name="connsiteX11" fmla="*/ 1946521 w 5382109"/>
                <a:gd name="connsiteY11" fmla="*/ 5891378 h 5891378"/>
                <a:gd name="connsiteX12" fmla="*/ 4785414 w 5382109"/>
                <a:gd name="connsiteY12" fmla="*/ 5859481 h 5891378"/>
                <a:gd name="connsiteX13" fmla="*/ 4891740 w 5382109"/>
                <a:gd name="connsiteY13" fmla="*/ 3520318 h 5891378"/>
                <a:gd name="connsiteX14" fmla="*/ 3031042 w 5382109"/>
                <a:gd name="connsiteY14" fmla="*/ 941 h 5891378"/>
                <a:gd name="connsiteX0" fmla="*/ 3031042 w 5382109"/>
                <a:gd name="connsiteY0" fmla="*/ 753 h 5891190"/>
                <a:gd name="connsiteX1" fmla="*/ 886280 w 5382109"/>
                <a:gd name="connsiteY1" fmla="*/ 1071720 h 5891190"/>
                <a:gd name="connsiteX2" fmla="*/ 577563 w 5382109"/>
                <a:gd name="connsiteY2" fmla="*/ 2302912 h 5891190"/>
                <a:gd name="connsiteX3" fmla="*/ 763 w 5382109"/>
                <a:gd name="connsiteY3" fmla="*/ 3052297 h 5891190"/>
                <a:gd name="connsiteX4" fmla="*/ 511126 w 5382109"/>
                <a:gd name="connsiteY4" fmla="*/ 3328744 h 5891190"/>
                <a:gd name="connsiteX5" fmla="*/ 340038 w 5382109"/>
                <a:gd name="connsiteY5" fmla="*/ 3735543 h 5891190"/>
                <a:gd name="connsiteX6" fmla="*/ 531424 w 5382109"/>
                <a:gd name="connsiteY6" fmla="*/ 3871004 h 5891190"/>
                <a:gd name="connsiteX7" fmla="*/ 372902 w 5382109"/>
                <a:gd name="connsiteY7" fmla="*/ 4062390 h 5891190"/>
                <a:gd name="connsiteX8" fmla="*/ 564288 w 5382109"/>
                <a:gd name="connsiteY8" fmla="*/ 4317572 h 5891190"/>
                <a:gd name="connsiteX9" fmla="*/ 500493 w 5382109"/>
                <a:gd name="connsiteY9" fmla="*/ 4976790 h 5891190"/>
                <a:gd name="connsiteX10" fmla="*/ 1755135 w 5382109"/>
                <a:gd name="connsiteY10" fmla="*/ 5039757 h 5891190"/>
                <a:gd name="connsiteX11" fmla="*/ 1946521 w 5382109"/>
                <a:gd name="connsiteY11" fmla="*/ 5891190 h 5891190"/>
                <a:gd name="connsiteX12" fmla="*/ 4785414 w 5382109"/>
                <a:gd name="connsiteY12" fmla="*/ 5859293 h 5891190"/>
                <a:gd name="connsiteX13" fmla="*/ 4891740 w 5382109"/>
                <a:gd name="connsiteY13" fmla="*/ 3520130 h 5891190"/>
                <a:gd name="connsiteX14" fmla="*/ 3031042 w 5382109"/>
                <a:gd name="connsiteY14" fmla="*/ 753 h 5891190"/>
                <a:gd name="connsiteX0" fmla="*/ 3031042 w 5382109"/>
                <a:gd name="connsiteY0" fmla="*/ 753 h 5891190"/>
                <a:gd name="connsiteX1" fmla="*/ 886280 w 5382109"/>
                <a:gd name="connsiteY1" fmla="*/ 1071720 h 5891190"/>
                <a:gd name="connsiteX2" fmla="*/ 577563 w 5382109"/>
                <a:gd name="connsiteY2" fmla="*/ 2302912 h 5891190"/>
                <a:gd name="connsiteX3" fmla="*/ 763 w 5382109"/>
                <a:gd name="connsiteY3" fmla="*/ 3052297 h 5891190"/>
                <a:gd name="connsiteX4" fmla="*/ 511126 w 5382109"/>
                <a:gd name="connsiteY4" fmla="*/ 3328744 h 5891190"/>
                <a:gd name="connsiteX5" fmla="*/ 340038 w 5382109"/>
                <a:gd name="connsiteY5" fmla="*/ 3735543 h 5891190"/>
                <a:gd name="connsiteX6" fmla="*/ 531424 w 5382109"/>
                <a:gd name="connsiteY6" fmla="*/ 3871004 h 5891190"/>
                <a:gd name="connsiteX7" fmla="*/ 372902 w 5382109"/>
                <a:gd name="connsiteY7" fmla="*/ 4062390 h 5891190"/>
                <a:gd name="connsiteX8" fmla="*/ 564288 w 5382109"/>
                <a:gd name="connsiteY8" fmla="*/ 4317572 h 5891190"/>
                <a:gd name="connsiteX9" fmla="*/ 500493 w 5382109"/>
                <a:gd name="connsiteY9" fmla="*/ 4976790 h 5891190"/>
                <a:gd name="connsiteX10" fmla="*/ 1755135 w 5382109"/>
                <a:gd name="connsiteY10" fmla="*/ 5039757 h 5891190"/>
                <a:gd name="connsiteX11" fmla="*/ 1946521 w 5382109"/>
                <a:gd name="connsiteY11" fmla="*/ 5891190 h 5891190"/>
                <a:gd name="connsiteX12" fmla="*/ 4785414 w 5382109"/>
                <a:gd name="connsiteY12" fmla="*/ 5859293 h 5891190"/>
                <a:gd name="connsiteX13" fmla="*/ 4891740 w 5382109"/>
                <a:gd name="connsiteY13" fmla="*/ 3520130 h 5891190"/>
                <a:gd name="connsiteX14" fmla="*/ 3031042 w 5382109"/>
                <a:gd name="connsiteY14" fmla="*/ 753 h 5891190"/>
                <a:gd name="connsiteX0" fmla="*/ 3031042 w 5382109"/>
                <a:gd name="connsiteY0" fmla="*/ 792 h 5891229"/>
                <a:gd name="connsiteX1" fmla="*/ 777098 w 5382109"/>
                <a:gd name="connsiteY1" fmla="*/ 1044464 h 5891229"/>
                <a:gd name="connsiteX2" fmla="*/ 577563 w 5382109"/>
                <a:gd name="connsiteY2" fmla="*/ 2302951 h 5891229"/>
                <a:gd name="connsiteX3" fmla="*/ 763 w 5382109"/>
                <a:gd name="connsiteY3" fmla="*/ 3052336 h 5891229"/>
                <a:gd name="connsiteX4" fmla="*/ 511126 w 5382109"/>
                <a:gd name="connsiteY4" fmla="*/ 3328783 h 5891229"/>
                <a:gd name="connsiteX5" fmla="*/ 340038 w 5382109"/>
                <a:gd name="connsiteY5" fmla="*/ 3735582 h 5891229"/>
                <a:gd name="connsiteX6" fmla="*/ 531424 w 5382109"/>
                <a:gd name="connsiteY6" fmla="*/ 3871043 h 5891229"/>
                <a:gd name="connsiteX7" fmla="*/ 372902 w 5382109"/>
                <a:gd name="connsiteY7" fmla="*/ 4062429 h 5891229"/>
                <a:gd name="connsiteX8" fmla="*/ 564288 w 5382109"/>
                <a:gd name="connsiteY8" fmla="*/ 4317611 h 5891229"/>
                <a:gd name="connsiteX9" fmla="*/ 500493 w 5382109"/>
                <a:gd name="connsiteY9" fmla="*/ 4976829 h 5891229"/>
                <a:gd name="connsiteX10" fmla="*/ 1755135 w 5382109"/>
                <a:gd name="connsiteY10" fmla="*/ 5039796 h 5891229"/>
                <a:gd name="connsiteX11" fmla="*/ 1946521 w 5382109"/>
                <a:gd name="connsiteY11" fmla="*/ 5891229 h 5891229"/>
                <a:gd name="connsiteX12" fmla="*/ 4785414 w 5382109"/>
                <a:gd name="connsiteY12" fmla="*/ 5859332 h 5891229"/>
                <a:gd name="connsiteX13" fmla="*/ 4891740 w 5382109"/>
                <a:gd name="connsiteY13" fmla="*/ 3520169 h 5891229"/>
                <a:gd name="connsiteX14" fmla="*/ 3031042 w 5382109"/>
                <a:gd name="connsiteY14" fmla="*/ 792 h 5891229"/>
                <a:gd name="connsiteX0" fmla="*/ 3031042 w 5382109"/>
                <a:gd name="connsiteY0" fmla="*/ 792 h 5891229"/>
                <a:gd name="connsiteX1" fmla="*/ 777098 w 5382109"/>
                <a:gd name="connsiteY1" fmla="*/ 1044464 h 5891229"/>
                <a:gd name="connsiteX2" fmla="*/ 577563 w 5382109"/>
                <a:gd name="connsiteY2" fmla="*/ 2302951 h 5891229"/>
                <a:gd name="connsiteX3" fmla="*/ 763 w 5382109"/>
                <a:gd name="connsiteY3" fmla="*/ 3052336 h 5891229"/>
                <a:gd name="connsiteX4" fmla="*/ 511126 w 5382109"/>
                <a:gd name="connsiteY4" fmla="*/ 3328783 h 5891229"/>
                <a:gd name="connsiteX5" fmla="*/ 340038 w 5382109"/>
                <a:gd name="connsiteY5" fmla="*/ 3735582 h 5891229"/>
                <a:gd name="connsiteX6" fmla="*/ 531424 w 5382109"/>
                <a:gd name="connsiteY6" fmla="*/ 3871043 h 5891229"/>
                <a:gd name="connsiteX7" fmla="*/ 372902 w 5382109"/>
                <a:gd name="connsiteY7" fmla="*/ 4062429 h 5891229"/>
                <a:gd name="connsiteX8" fmla="*/ 564288 w 5382109"/>
                <a:gd name="connsiteY8" fmla="*/ 4317611 h 5891229"/>
                <a:gd name="connsiteX9" fmla="*/ 500493 w 5382109"/>
                <a:gd name="connsiteY9" fmla="*/ 4976829 h 5891229"/>
                <a:gd name="connsiteX10" fmla="*/ 1755135 w 5382109"/>
                <a:gd name="connsiteY10" fmla="*/ 5039796 h 5891229"/>
                <a:gd name="connsiteX11" fmla="*/ 1946521 w 5382109"/>
                <a:gd name="connsiteY11" fmla="*/ 5891229 h 5891229"/>
                <a:gd name="connsiteX12" fmla="*/ 4785414 w 5382109"/>
                <a:gd name="connsiteY12" fmla="*/ 5859332 h 5891229"/>
                <a:gd name="connsiteX13" fmla="*/ 4891740 w 5382109"/>
                <a:gd name="connsiteY13" fmla="*/ 3520169 h 5891229"/>
                <a:gd name="connsiteX14" fmla="*/ 3031042 w 5382109"/>
                <a:gd name="connsiteY14" fmla="*/ 792 h 5891229"/>
                <a:gd name="connsiteX0" fmla="*/ 3031042 w 5382109"/>
                <a:gd name="connsiteY0" fmla="*/ 792 h 5891229"/>
                <a:gd name="connsiteX1" fmla="*/ 777098 w 5382109"/>
                <a:gd name="connsiteY1" fmla="*/ 1044464 h 5891229"/>
                <a:gd name="connsiteX2" fmla="*/ 577563 w 5382109"/>
                <a:gd name="connsiteY2" fmla="*/ 2302951 h 5891229"/>
                <a:gd name="connsiteX3" fmla="*/ 763 w 5382109"/>
                <a:gd name="connsiteY3" fmla="*/ 3052336 h 5891229"/>
                <a:gd name="connsiteX4" fmla="*/ 511126 w 5382109"/>
                <a:gd name="connsiteY4" fmla="*/ 3328783 h 5891229"/>
                <a:gd name="connsiteX5" fmla="*/ 340038 w 5382109"/>
                <a:gd name="connsiteY5" fmla="*/ 3735582 h 5891229"/>
                <a:gd name="connsiteX6" fmla="*/ 531424 w 5382109"/>
                <a:gd name="connsiteY6" fmla="*/ 3871043 h 5891229"/>
                <a:gd name="connsiteX7" fmla="*/ 372902 w 5382109"/>
                <a:gd name="connsiteY7" fmla="*/ 4062429 h 5891229"/>
                <a:gd name="connsiteX8" fmla="*/ 564288 w 5382109"/>
                <a:gd name="connsiteY8" fmla="*/ 4317611 h 5891229"/>
                <a:gd name="connsiteX9" fmla="*/ 500493 w 5382109"/>
                <a:gd name="connsiteY9" fmla="*/ 4976829 h 5891229"/>
                <a:gd name="connsiteX10" fmla="*/ 1755135 w 5382109"/>
                <a:gd name="connsiteY10" fmla="*/ 5039796 h 5891229"/>
                <a:gd name="connsiteX11" fmla="*/ 1946521 w 5382109"/>
                <a:gd name="connsiteY11" fmla="*/ 5891229 h 5891229"/>
                <a:gd name="connsiteX12" fmla="*/ 4785414 w 5382109"/>
                <a:gd name="connsiteY12" fmla="*/ 5859332 h 5891229"/>
                <a:gd name="connsiteX13" fmla="*/ 4891740 w 5382109"/>
                <a:gd name="connsiteY13" fmla="*/ 3520169 h 5891229"/>
                <a:gd name="connsiteX14" fmla="*/ 3031042 w 5382109"/>
                <a:gd name="connsiteY14" fmla="*/ 792 h 5891229"/>
                <a:gd name="connsiteX0" fmla="*/ 3031042 w 5382109"/>
                <a:gd name="connsiteY0" fmla="*/ 627 h 5891064"/>
                <a:gd name="connsiteX1" fmla="*/ 777098 w 5382109"/>
                <a:gd name="connsiteY1" fmla="*/ 1180776 h 5891064"/>
                <a:gd name="connsiteX2" fmla="*/ 577563 w 5382109"/>
                <a:gd name="connsiteY2" fmla="*/ 2302786 h 5891064"/>
                <a:gd name="connsiteX3" fmla="*/ 763 w 5382109"/>
                <a:gd name="connsiteY3" fmla="*/ 3052171 h 5891064"/>
                <a:gd name="connsiteX4" fmla="*/ 511126 w 5382109"/>
                <a:gd name="connsiteY4" fmla="*/ 3328618 h 5891064"/>
                <a:gd name="connsiteX5" fmla="*/ 340038 w 5382109"/>
                <a:gd name="connsiteY5" fmla="*/ 3735417 h 5891064"/>
                <a:gd name="connsiteX6" fmla="*/ 531424 w 5382109"/>
                <a:gd name="connsiteY6" fmla="*/ 3870878 h 5891064"/>
                <a:gd name="connsiteX7" fmla="*/ 372902 w 5382109"/>
                <a:gd name="connsiteY7" fmla="*/ 4062264 h 5891064"/>
                <a:gd name="connsiteX8" fmla="*/ 564288 w 5382109"/>
                <a:gd name="connsiteY8" fmla="*/ 4317446 h 5891064"/>
                <a:gd name="connsiteX9" fmla="*/ 500493 w 5382109"/>
                <a:gd name="connsiteY9" fmla="*/ 4976664 h 5891064"/>
                <a:gd name="connsiteX10" fmla="*/ 1755135 w 5382109"/>
                <a:gd name="connsiteY10" fmla="*/ 5039631 h 5891064"/>
                <a:gd name="connsiteX11" fmla="*/ 1946521 w 5382109"/>
                <a:gd name="connsiteY11" fmla="*/ 5891064 h 5891064"/>
                <a:gd name="connsiteX12" fmla="*/ 4785414 w 5382109"/>
                <a:gd name="connsiteY12" fmla="*/ 5859167 h 5891064"/>
                <a:gd name="connsiteX13" fmla="*/ 4891740 w 5382109"/>
                <a:gd name="connsiteY13" fmla="*/ 3520004 h 5891064"/>
                <a:gd name="connsiteX14" fmla="*/ 3031042 w 5382109"/>
                <a:gd name="connsiteY14" fmla="*/ 627 h 5891064"/>
                <a:gd name="connsiteX0" fmla="*/ 3031042 w 5382109"/>
                <a:gd name="connsiteY0" fmla="*/ 968 h 5891405"/>
                <a:gd name="connsiteX1" fmla="*/ 777098 w 5382109"/>
                <a:gd name="connsiteY1" fmla="*/ 1181117 h 5891405"/>
                <a:gd name="connsiteX2" fmla="*/ 577563 w 5382109"/>
                <a:gd name="connsiteY2" fmla="*/ 2303127 h 5891405"/>
                <a:gd name="connsiteX3" fmla="*/ 763 w 5382109"/>
                <a:gd name="connsiteY3" fmla="*/ 3052512 h 5891405"/>
                <a:gd name="connsiteX4" fmla="*/ 511126 w 5382109"/>
                <a:gd name="connsiteY4" fmla="*/ 3328959 h 5891405"/>
                <a:gd name="connsiteX5" fmla="*/ 340038 w 5382109"/>
                <a:gd name="connsiteY5" fmla="*/ 3735758 h 5891405"/>
                <a:gd name="connsiteX6" fmla="*/ 531424 w 5382109"/>
                <a:gd name="connsiteY6" fmla="*/ 3871219 h 5891405"/>
                <a:gd name="connsiteX7" fmla="*/ 372902 w 5382109"/>
                <a:gd name="connsiteY7" fmla="*/ 4062605 h 5891405"/>
                <a:gd name="connsiteX8" fmla="*/ 564288 w 5382109"/>
                <a:gd name="connsiteY8" fmla="*/ 4317787 h 5891405"/>
                <a:gd name="connsiteX9" fmla="*/ 500493 w 5382109"/>
                <a:gd name="connsiteY9" fmla="*/ 4977005 h 5891405"/>
                <a:gd name="connsiteX10" fmla="*/ 1755135 w 5382109"/>
                <a:gd name="connsiteY10" fmla="*/ 5039972 h 5891405"/>
                <a:gd name="connsiteX11" fmla="*/ 1946521 w 5382109"/>
                <a:gd name="connsiteY11" fmla="*/ 5891405 h 5891405"/>
                <a:gd name="connsiteX12" fmla="*/ 4785414 w 5382109"/>
                <a:gd name="connsiteY12" fmla="*/ 5859508 h 5891405"/>
                <a:gd name="connsiteX13" fmla="*/ 4891740 w 5382109"/>
                <a:gd name="connsiteY13" fmla="*/ 3520345 h 5891405"/>
                <a:gd name="connsiteX14" fmla="*/ 3031042 w 5382109"/>
                <a:gd name="connsiteY14" fmla="*/ 968 h 5891405"/>
                <a:gd name="connsiteX0" fmla="*/ 3031042 w 5382109"/>
                <a:gd name="connsiteY0" fmla="*/ 968 h 5891405"/>
                <a:gd name="connsiteX1" fmla="*/ 777098 w 5382109"/>
                <a:gd name="connsiteY1" fmla="*/ 1181117 h 5891405"/>
                <a:gd name="connsiteX2" fmla="*/ 577563 w 5382109"/>
                <a:gd name="connsiteY2" fmla="*/ 2303127 h 5891405"/>
                <a:gd name="connsiteX3" fmla="*/ 763 w 5382109"/>
                <a:gd name="connsiteY3" fmla="*/ 3052512 h 5891405"/>
                <a:gd name="connsiteX4" fmla="*/ 511126 w 5382109"/>
                <a:gd name="connsiteY4" fmla="*/ 3328959 h 5891405"/>
                <a:gd name="connsiteX5" fmla="*/ 340038 w 5382109"/>
                <a:gd name="connsiteY5" fmla="*/ 3735758 h 5891405"/>
                <a:gd name="connsiteX6" fmla="*/ 531424 w 5382109"/>
                <a:gd name="connsiteY6" fmla="*/ 3871219 h 5891405"/>
                <a:gd name="connsiteX7" fmla="*/ 372902 w 5382109"/>
                <a:gd name="connsiteY7" fmla="*/ 4062605 h 5891405"/>
                <a:gd name="connsiteX8" fmla="*/ 564288 w 5382109"/>
                <a:gd name="connsiteY8" fmla="*/ 4317787 h 5891405"/>
                <a:gd name="connsiteX9" fmla="*/ 500493 w 5382109"/>
                <a:gd name="connsiteY9" fmla="*/ 4977005 h 5891405"/>
                <a:gd name="connsiteX10" fmla="*/ 1755135 w 5382109"/>
                <a:gd name="connsiteY10" fmla="*/ 5039972 h 5891405"/>
                <a:gd name="connsiteX11" fmla="*/ 1946521 w 5382109"/>
                <a:gd name="connsiteY11" fmla="*/ 5891405 h 5891405"/>
                <a:gd name="connsiteX12" fmla="*/ 4785414 w 5382109"/>
                <a:gd name="connsiteY12" fmla="*/ 5859508 h 5891405"/>
                <a:gd name="connsiteX13" fmla="*/ 4891740 w 5382109"/>
                <a:gd name="connsiteY13" fmla="*/ 3520345 h 5891405"/>
                <a:gd name="connsiteX14" fmla="*/ 3031042 w 5382109"/>
                <a:gd name="connsiteY14" fmla="*/ 968 h 5891405"/>
                <a:gd name="connsiteX0" fmla="*/ 3031204 w 5382271"/>
                <a:gd name="connsiteY0" fmla="*/ 968 h 5891405"/>
                <a:gd name="connsiteX1" fmla="*/ 777260 w 5382271"/>
                <a:gd name="connsiteY1" fmla="*/ 1181117 h 5891405"/>
                <a:gd name="connsiteX2" fmla="*/ 523134 w 5382271"/>
                <a:gd name="connsiteY2" fmla="*/ 2303127 h 5891405"/>
                <a:gd name="connsiteX3" fmla="*/ 925 w 5382271"/>
                <a:gd name="connsiteY3" fmla="*/ 3052512 h 5891405"/>
                <a:gd name="connsiteX4" fmla="*/ 511288 w 5382271"/>
                <a:gd name="connsiteY4" fmla="*/ 3328959 h 5891405"/>
                <a:gd name="connsiteX5" fmla="*/ 340200 w 5382271"/>
                <a:gd name="connsiteY5" fmla="*/ 3735758 h 5891405"/>
                <a:gd name="connsiteX6" fmla="*/ 531586 w 5382271"/>
                <a:gd name="connsiteY6" fmla="*/ 3871219 h 5891405"/>
                <a:gd name="connsiteX7" fmla="*/ 373064 w 5382271"/>
                <a:gd name="connsiteY7" fmla="*/ 4062605 h 5891405"/>
                <a:gd name="connsiteX8" fmla="*/ 564450 w 5382271"/>
                <a:gd name="connsiteY8" fmla="*/ 4317787 h 5891405"/>
                <a:gd name="connsiteX9" fmla="*/ 500655 w 5382271"/>
                <a:gd name="connsiteY9" fmla="*/ 4977005 h 5891405"/>
                <a:gd name="connsiteX10" fmla="*/ 1755297 w 5382271"/>
                <a:gd name="connsiteY10" fmla="*/ 5039972 h 5891405"/>
                <a:gd name="connsiteX11" fmla="*/ 1946683 w 5382271"/>
                <a:gd name="connsiteY11" fmla="*/ 5891405 h 5891405"/>
                <a:gd name="connsiteX12" fmla="*/ 4785576 w 5382271"/>
                <a:gd name="connsiteY12" fmla="*/ 5859508 h 5891405"/>
                <a:gd name="connsiteX13" fmla="*/ 4891902 w 5382271"/>
                <a:gd name="connsiteY13" fmla="*/ 3520345 h 5891405"/>
                <a:gd name="connsiteX14" fmla="*/ 3031204 w 5382271"/>
                <a:gd name="connsiteY14" fmla="*/ 968 h 5891405"/>
                <a:gd name="connsiteX0" fmla="*/ 3031204 w 5382271"/>
                <a:gd name="connsiteY0" fmla="*/ 968 h 5891405"/>
                <a:gd name="connsiteX1" fmla="*/ 777260 w 5382271"/>
                <a:gd name="connsiteY1" fmla="*/ 1181117 h 5891405"/>
                <a:gd name="connsiteX2" fmla="*/ 523134 w 5382271"/>
                <a:gd name="connsiteY2" fmla="*/ 2303127 h 5891405"/>
                <a:gd name="connsiteX3" fmla="*/ 925 w 5382271"/>
                <a:gd name="connsiteY3" fmla="*/ 3052512 h 5891405"/>
                <a:gd name="connsiteX4" fmla="*/ 511288 w 5382271"/>
                <a:gd name="connsiteY4" fmla="*/ 3328959 h 5891405"/>
                <a:gd name="connsiteX5" fmla="*/ 340200 w 5382271"/>
                <a:gd name="connsiteY5" fmla="*/ 3735758 h 5891405"/>
                <a:gd name="connsiteX6" fmla="*/ 531586 w 5382271"/>
                <a:gd name="connsiteY6" fmla="*/ 3871219 h 5891405"/>
                <a:gd name="connsiteX7" fmla="*/ 373064 w 5382271"/>
                <a:gd name="connsiteY7" fmla="*/ 4062605 h 5891405"/>
                <a:gd name="connsiteX8" fmla="*/ 564450 w 5382271"/>
                <a:gd name="connsiteY8" fmla="*/ 4317787 h 5891405"/>
                <a:gd name="connsiteX9" fmla="*/ 500655 w 5382271"/>
                <a:gd name="connsiteY9" fmla="*/ 4977005 h 5891405"/>
                <a:gd name="connsiteX10" fmla="*/ 1755297 w 5382271"/>
                <a:gd name="connsiteY10" fmla="*/ 5039972 h 5891405"/>
                <a:gd name="connsiteX11" fmla="*/ 1946683 w 5382271"/>
                <a:gd name="connsiteY11" fmla="*/ 5891405 h 5891405"/>
                <a:gd name="connsiteX12" fmla="*/ 4785576 w 5382271"/>
                <a:gd name="connsiteY12" fmla="*/ 5859508 h 5891405"/>
                <a:gd name="connsiteX13" fmla="*/ 4891902 w 5382271"/>
                <a:gd name="connsiteY13" fmla="*/ 3520345 h 5891405"/>
                <a:gd name="connsiteX14" fmla="*/ 3031204 w 5382271"/>
                <a:gd name="connsiteY14" fmla="*/ 968 h 5891405"/>
                <a:gd name="connsiteX0" fmla="*/ 3031204 w 5382271"/>
                <a:gd name="connsiteY0" fmla="*/ 968 h 5891405"/>
                <a:gd name="connsiteX1" fmla="*/ 777260 w 5382271"/>
                <a:gd name="connsiteY1" fmla="*/ 1181117 h 5891405"/>
                <a:gd name="connsiteX2" fmla="*/ 523134 w 5382271"/>
                <a:gd name="connsiteY2" fmla="*/ 2303127 h 5891405"/>
                <a:gd name="connsiteX3" fmla="*/ 925 w 5382271"/>
                <a:gd name="connsiteY3" fmla="*/ 3052512 h 5891405"/>
                <a:gd name="connsiteX4" fmla="*/ 511288 w 5382271"/>
                <a:gd name="connsiteY4" fmla="*/ 3328959 h 5891405"/>
                <a:gd name="connsiteX5" fmla="*/ 340200 w 5382271"/>
                <a:gd name="connsiteY5" fmla="*/ 3735758 h 5891405"/>
                <a:gd name="connsiteX6" fmla="*/ 531586 w 5382271"/>
                <a:gd name="connsiteY6" fmla="*/ 3871219 h 5891405"/>
                <a:gd name="connsiteX7" fmla="*/ 373064 w 5382271"/>
                <a:gd name="connsiteY7" fmla="*/ 4062605 h 5891405"/>
                <a:gd name="connsiteX8" fmla="*/ 564450 w 5382271"/>
                <a:gd name="connsiteY8" fmla="*/ 4317787 h 5891405"/>
                <a:gd name="connsiteX9" fmla="*/ 500655 w 5382271"/>
                <a:gd name="connsiteY9" fmla="*/ 4977005 h 5891405"/>
                <a:gd name="connsiteX10" fmla="*/ 1755297 w 5382271"/>
                <a:gd name="connsiteY10" fmla="*/ 5039972 h 5891405"/>
                <a:gd name="connsiteX11" fmla="*/ 1946683 w 5382271"/>
                <a:gd name="connsiteY11" fmla="*/ 5891405 h 5891405"/>
                <a:gd name="connsiteX12" fmla="*/ 4785576 w 5382271"/>
                <a:gd name="connsiteY12" fmla="*/ 5859508 h 5891405"/>
                <a:gd name="connsiteX13" fmla="*/ 4891902 w 5382271"/>
                <a:gd name="connsiteY13" fmla="*/ 3520345 h 5891405"/>
                <a:gd name="connsiteX14" fmla="*/ 3031204 w 5382271"/>
                <a:gd name="connsiteY14" fmla="*/ 968 h 5891405"/>
                <a:gd name="connsiteX0" fmla="*/ 3038119 w 5389186"/>
                <a:gd name="connsiteY0" fmla="*/ 968 h 5891405"/>
                <a:gd name="connsiteX1" fmla="*/ 784175 w 5389186"/>
                <a:gd name="connsiteY1" fmla="*/ 1181117 h 5891405"/>
                <a:gd name="connsiteX2" fmla="*/ 530049 w 5389186"/>
                <a:gd name="connsiteY2" fmla="*/ 2303127 h 5891405"/>
                <a:gd name="connsiteX3" fmla="*/ 7840 w 5389186"/>
                <a:gd name="connsiteY3" fmla="*/ 3052512 h 5891405"/>
                <a:gd name="connsiteX4" fmla="*/ 518203 w 5389186"/>
                <a:gd name="connsiteY4" fmla="*/ 3328959 h 5891405"/>
                <a:gd name="connsiteX5" fmla="*/ 347115 w 5389186"/>
                <a:gd name="connsiteY5" fmla="*/ 3735758 h 5891405"/>
                <a:gd name="connsiteX6" fmla="*/ 538501 w 5389186"/>
                <a:gd name="connsiteY6" fmla="*/ 3871219 h 5891405"/>
                <a:gd name="connsiteX7" fmla="*/ 379979 w 5389186"/>
                <a:gd name="connsiteY7" fmla="*/ 4062605 h 5891405"/>
                <a:gd name="connsiteX8" fmla="*/ 571365 w 5389186"/>
                <a:gd name="connsiteY8" fmla="*/ 4317787 h 5891405"/>
                <a:gd name="connsiteX9" fmla="*/ 507570 w 5389186"/>
                <a:gd name="connsiteY9" fmla="*/ 4977005 h 5891405"/>
                <a:gd name="connsiteX10" fmla="*/ 1762212 w 5389186"/>
                <a:gd name="connsiteY10" fmla="*/ 5039972 h 5891405"/>
                <a:gd name="connsiteX11" fmla="*/ 1953598 w 5389186"/>
                <a:gd name="connsiteY11" fmla="*/ 5891405 h 5891405"/>
                <a:gd name="connsiteX12" fmla="*/ 4792491 w 5389186"/>
                <a:gd name="connsiteY12" fmla="*/ 5859508 h 5891405"/>
                <a:gd name="connsiteX13" fmla="*/ 4898817 w 5389186"/>
                <a:gd name="connsiteY13" fmla="*/ 3520345 h 5891405"/>
                <a:gd name="connsiteX14" fmla="*/ 3038119 w 5389186"/>
                <a:gd name="connsiteY14" fmla="*/ 968 h 5891405"/>
                <a:gd name="connsiteX0" fmla="*/ 3037057 w 5388124"/>
                <a:gd name="connsiteY0" fmla="*/ 968 h 5891405"/>
                <a:gd name="connsiteX1" fmla="*/ 783113 w 5388124"/>
                <a:gd name="connsiteY1" fmla="*/ 1181117 h 5891405"/>
                <a:gd name="connsiteX2" fmla="*/ 528987 w 5388124"/>
                <a:gd name="connsiteY2" fmla="*/ 2303127 h 5891405"/>
                <a:gd name="connsiteX3" fmla="*/ 6778 w 5388124"/>
                <a:gd name="connsiteY3" fmla="*/ 3052512 h 5891405"/>
                <a:gd name="connsiteX4" fmla="*/ 517141 w 5388124"/>
                <a:gd name="connsiteY4" fmla="*/ 3328959 h 5891405"/>
                <a:gd name="connsiteX5" fmla="*/ 346053 w 5388124"/>
                <a:gd name="connsiteY5" fmla="*/ 3735758 h 5891405"/>
                <a:gd name="connsiteX6" fmla="*/ 537439 w 5388124"/>
                <a:gd name="connsiteY6" fmla="*/ 3871219 h 5891405"/>
                <a:gd name="connsiteX7" fmla="*/ 378917 w 5388124"/>
                <a:gd name="connsiteY7" fmla="*/ 4062605 h 5891405"/>
                <a:gd name="connsiteX8" fmla="*/ 570303 w 5388124"/>
                <a:gd name="connsiteY8" fmla="*/ 4317787 h 5891405"/>
                <a:gd name="connsiteX9" fmla="*/ 506508 w 5388124"/>
                <a:gd name="connsiteY9" fmla="*/ 4977005 h 5891405"/>
                <a:gd name="connsiteX10" fmla="*/ 1761150 w 5388124"/>
                <a:gd name="connsiteY10" fmla="*/ 5039972 h 5891405"/>
                <a:gd name="connsiteX11" fmla="*/ 1952536 w 5388124"/>
                <a:gd name="connsiteY11" fmla="*/ 5891405 h 5891405"/>
                <a:gd name="connsiteX12" fmla="*/ 4791429 w 5388124"/>
                <a:gd name="connsiteY12" fmla="*/ 5859508 h 5891405"/>
                <a:gd name="connsiteX13" fmla="*/ 4897755 w 5388124"/>
                <a:gd name="connsiteY13" fmla="*/ 3520345 h 5891405"/>
                <a:gd name="connsiteX14" fmla="*/ 3037057 w 5388124"/>
                <a:gd name="connsiteY14" fmla="*/ 968 h 5891405"/>
                <a:gd name="connsiteX0" fmla="*/ 3034541 w 5385608"/>
                <a:gd name="connsiteY0" fmla="*/ 968 h 5891405"/>
                <a:gd name="connsiteX1" fmla="*/ 780597 w 5385608"/>
                <a:gd name="connsiteY1" fmla="*/ 1181117 h 5891405"/>
                <a:gd name="connsiteX2" fmla="*/ 526471 w 5385608"/>
                <a:gd name="connsiteY2" fmla="*/ 2303127 h 5891405"/>
                <a:gd name="connsiteX3" fmla="*/ 4262 w 5385608"/>
                <a:gd name="connsiteY3" fmla="*/ 3052512 h 5891405"/>
                <a:gd name="connsiteX4" fmla="*/ 514625 w 5385608"/>
                <a:gd name="connsiteY4" fmla="*/ 3328959 h 5891405"/>
                <a:gd name="connsiteX5" fmla="*/ 343537 w 5385608"/>
                <a:gd name="connsiteY5" fmla="*/ 3735758 h 5891405"/>
                <a:gd name="connsiteX6" fmla="*/ 534923 w 5385608"/>
                <a:gd name="connsiteY6" fmla="*/ 3871219 h 5891405"/>
                <a:gd name="connsiteX7" fmla="*/ 376401 w 5385608"/>
                <a:gd name="connsiteY7" fmla="*/ 4062605 h 5891405"/>
                <a:gd name="connsiteX8" fmla="*/ 567787 w 5385608"/>
                <a:gd name="connsiteY8" fmla="*/ 4317787 h 5891405"/>
                <a:gd name="connsiteX9" fmla="*/ 503992 w 5385608"/>
                <a:gd name="connsiteY9" fmla="*/ 4977005 h 5891405"/>
                <a:gd name="connsiteX10" fmla="*/ 1758634 w 5385608"/>
                <a:gd name="connsiteY10" fmla="*/ 5039972 h 5891405"/>
                <a:gd name="connsiteX11" fmla="*/ 1950020 w 5385608"/>
                <a:gd name="connsiteY11" fmla="*/ 5891405 h 5891405"/>
                <a:gd name="connsiteX12" fmla="*/ 4788913 w 5385608"/>
                <a:gd name="connsiteY12" fmla="*/ 5859508 h 5891405"/>
                <a:gd name="connsiteX13" fmla="*/ 4895239 w 5385608"/>
                <a:gd name="connsiteY13" fmla="*/ 3520345 h 5891405"/>
                <a:gd name="connsiteX14" fmla="*/ 3034541 w 5385608"/>
                <a:gd name="connsiteY14" fmla="*/ 968 h 5891405"/>
                <a:gd name="connsiteX0" fmla="*/ 3034541 w 5385608"/>
                <a:gd name="connsiteY0" fmla="*/ 968 h 5891405"/>
                <a:gd name="connsiteX1" fmla="*/ 780597 w 5385608"/>
                <a:gd name="connsiteY1" fmla="*/ 1181117 h 5891405"/>
                <a:gd name="connsiteX2" fmla="*/ 526471 w 5385608"/>
                <a:gd name="connsiteY2" fmla="*/ 2303127 h 5891405"/>
                <a:gd name="connsiteX3" fmla="*/ 4262 w 5385608"/>
                <a:gd name="connsiteY3" fmla="*/ 3052512 h 5891405"/>
                <a:gd name="connsiteX4" fmla="*/ 514625 w 5385608"/>
                <a:gd name="connsiteY4" fmla="*/ 3328959 h 5891405"/>
                <a:gd name="connsiteX5" fmla="*/ 343537 w 5385608"/>
                <a:gd name="connsiteY5" fmla="*/ 3735758 h 5891405"/>
                <a:gd name="connsiteX6" fmla="*/ 534923 w 5385608"/>
                <a:gd name="connsiteY6" fmla="*/ 3871219 h 5891405"/>
                <a:gd name="connsiteX7" fmla="*/ 376401 w 5385608"/>
                <a:gd name="connsiteY7" fmla="*/ 4062605 h 5891405"/>
                <a:gd name="connsiteX8" fmla="*/ 567787 w 5385608"/>
                <a:gd name="connsiteY8" fmla="*/ 4317787 h 5891405"/>
                <a:gd name="connsiteX9" fmla="*/ 503992 w 5385608"/>
                <a:gd name="connsiteY9" fmla="*/ 4977005 h 5891405"/>
                <a:gd name="connsiteX10" fmla="*/ 1758634 w 5385608"/>
                <a:gd name="connsiteY10" fmla="*/ 5039972 h 5891405"/>
                <a:gd name="connsiteX11" fmla="*/ 1950020 w 5385608"/>
                <a:gd name="connsiteY11" fmla="*/ 5891405 h 5891405"/>
                <a:gd name="connsiteX12" fmla="*/ 4788913 w 5385608"/>
                <a:gd name="connsiteY12" fmla="*/ 5859508 h 5891405"/>
                <a:gd name="connsiteX13" fmla="*/ 4895239 w 5385608"/>
                <a:gd name="connsiteY13" fmla="*/ 3520345 h 5891405"/>
                <a:gd name="connsiteX14" fmla="*/ 3034541 w 5385608"/>
                <a:gd name="connsiteY14" fmla="*/ 968 h 5891405"/>
                <a:gd name="connsiteX0" fmla="*/ 2980702 w 5331769"/>
                <a:gd name="connsiteY0" fmla="*/ 968 h 5891405"/>
                <a:gd name="connsiteX1" fmla="*/ 726758 w 5331769"/>
                <a:gd name="connsiteY1" fmla="*/ 1181117 h 5891405"/>
                <a:gd name="connsiteX2" fmla="*/ 472632 w 5331769"/>
                <a:gd name="connsiteY2" fmla="*/ 2303127 h 5891405"/>
                <a:gd name="connsiteX3" fmla="*/ 5014 w 5331769"/>
                <a:gd name="connsiteY3" fmla="*/ 3079808 h 5891405"/>
                <a:gd name="connsiteX4" fmla="*/ 460786 w 5331769"/>
                <a:gd name="connsiteY4" fmla="*/ 3328959 h 5891405"/>
                <a:gd name="connsiteX5" fmla="*/ 289698 w 5331769"/>
                <a:gd name="connsiteY5" fmla="*/ 3735758 h 5891405"/>
                <a:gd name="connsiteX6" fmla="*/ 481084 w 5331769"/>
                <a:gd name="connsiteY6" fmla="*/ 3871219 h 5891405"/>
                <a:gd name="connsiteX7" fmla="*/ 322562 w 5331769"/>
                <a:gd name="connsiteY7" fmla="*/ 4062605 h 5891405"/>
                <a:gd name="connsiteX8" fmla="*/ 513948 w 5331769"/>
                <a:gd name="connsiteY8" fmla="*/ 4317787 h 5891405"/>
                <a:gd name="connsiteX9" fmla="*/ 450153 w 5331769"/>
                <a:gd name="connsiteY9" fmla="*/ 4977005 h 5891405"/>
                <a:gd name="connsiteX10" fmla="*/ 1704795 w 5331769"/>
                <a:gd name="connsiteY10" fmla="*/ 5039972 h 5891405"/>
                <a:gd name="connsiteX11" fmla="*/ 1896181 w 5331769"/>
                <a:gd name="connsiteY11" fmla="*/ 5891405 h 5891405"/>
                <a:gd name="connsiteX12" fmla="*/ 4735074 w 5331769"/>
                <a:gd name="connsiteY12" fmla="*/ 5859508 h 5891405"/>
                <a:gd name="connsiteX13" fmla="*/ 4841400 w 5331769"/>
                <a:gd name="connsiteY13" fmla="*/ 3520345 h 5891405"/>
                <a:gd name="connsiteX14" fmla="*/ 2980702 w 5331769"/>
                <a:gd name="connsiteY14" fmla="*/ 968 h 5891405"/>
                <a:gd name="connsiteX0" fmla="*/ 2980491 w 5331558"/>
                <a:gd name="connsiteY0" fmla="*/ 968 h 5891405"/>
                <a:gd name="connsiteX1" fmla="*/ 726547 w 5331558"/>
                <a:gd name="connsiteY1" fmla="*/ 1181117 h 5891405"/>
                <a:gd name="connsiteX2" fmla="*/ 486068 w 5331558"/>
                <a:gd name="connsiteY2" fmla="*/ 2371366 h 5891405"/>
                <a:gd name="connsiteX3" fmla="*/ 4803 w 5331558"/>
                <a:gd name="connsiteY3" fmla="*/ 3079808 h 5891405"/>
                <a:gd name="connsiteX4" fmla="*/ 460575 w 5331558"/>
                <a:gd name="connsiteY4" fmla="*/ 3328959 h 5891405"/>
                <a:gd name="connsiteX5" fmla="*/ 289487 w 5331558"/>
                <a:gd name="connsiteY5" fmla="*/ 3735758 h 5891405"/>
                <a:gd name="connsiteX6" fmla="*/ 480873 w 5331558"/>
                <a:gd name="connsiteY6" fmla="*/ 3871219 h 5891405"/>
                <a:gd name="connsiteX7" fmla="*/ 322351 w 5331558"/>
                <a:gd name="connsiteY7" fmla="*/ 4062605 h 5891405"/>
                <a:gd name="connsiteX8" fmla="*/ 513737 w 5331558"/>
                <a:gd name="connsiteY8" fmla="*/ 4317787 h 5891405"/>
                <a:gd name="connsiteX9" fmla="*/ 449942 w 5331558"/>
                <a:gd name="connsiteY9" fmla="*/ 4977005 h 5891405"/>
                <a:gd name="connsiteX10" fmla="*/ 1704584 w 5331558"/>
                <a:gd name="connsiteY10" fmla="*/ 5039972 h 5891405"/>
                <a:gd name="connsiteX11" fmla="*/ 1895970 w 5331558"/>
                <a:gd name="connsiteY11" fmla="*/ 5891405 h 5891405"/>
                <a:gd name="connsiteX12" fmla="*/ 4734863 w 5331558"/>
                <a:gd name="connsiteY12" fmla="*/ 5859508 h 5891405"/>
                <a:gd name="connsiteX13" fmla="*/ 4841189 w 5331558"/>
                <a:gd name="connsiteY13" fmla="*/ 3520345 h 5891405"/>
                <a:gd name="connsiteX14" fmla="*/ 2980491 w 5331558"/>
                <a:gd name="connsiteY14" fmla="*/ 968 h 58914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5331558" h="5891405">
                  <a:moveTo>
                    <a:pt x="2980491" y="968"/>
                  </a:moveTo>
                  <a:cubicBezTo>
                    <a:pt x="1784302" y="-22254"/>
                    <a:pt x="1040642" y="372305"/>
                    <a:pt x="726547" y="1181117"/>
                  </a:cubicBezTo>
                  <a:cubicBezTo>
                    <a:pt x="528785" y="1834793"/>
                    <a:pt x="744238" y="2066938"/>
                    <a:pt x="486068" y="2371366"/>
                  </a:cubicBezTo>
                  <a:cubicBezTo>
                    <a:pt x="239818" y="2677225"/>
                    <a:pt x="-40213" y="2911644"/>
                    <a:pt x="4803" y="3079808"/>
                  </a:cubicBezTo>
                  <a:cubicBezTo>
                    <a:pt x="109541" y="3181162"/>
                    <a:pt x="260766" y="3266498"/>
                    <a:pt x="460575" y="3328959"/>
                  </a:cubicBezTo>
                  <a:cubicBezTo>
                    <a:pt x="403546" y="3464559"/>
                    <a:pt x="198074" y="3641722"/>
                    <a:pt x="289487" y="3735758"/>
                  </a:cubicBezTo>
                  <a:lnTo>
                    <a:pt x="480873" y="3871219"/>
                  </a:lnTo>
                  <a:cubicBezTo>
                    <a:pt x="428032" y="3935014"/>
                    <a:pt x="303940" y="3939433"/>
                    <a:pt x="322351" y="4062605"/>
                  </a:cubicBezTo>
                  <a:cubicBezTo>
                    <a:pt x="362395" y="4195168"/>
                    <a:pt x="550882" y="4226788"/>
                    <a:pt x="513737" y="4317787"/>
                  </a:cubicBezTo>
                  <a:cubicBezTo>
                    <a:pt x="397470" y="4561276"/>
                    <a:pt x="358392" y="4876020"/>
                    <a:pt x="449942" y="4977005"/>
                  </a:cubicBezTo>
                  <a:cubicBezTo>
                    <a:pt x="636587" y="5158310"/>
                    <a:pt x="1197305" y="5208988"/>
                    <a:pt x="1704584" y="5039972"/>
                  </a:cubicBezTo>
                  <a:lnTo>
                    <a:pt x="1895970" y="5891405"/>
                  </a:lnTo>
                  <a:lnTo>
                    <a:pt x="4734863" y="5859508"/>
                  </a:lnTo>
                  <a:cubicBezTo>
                    <a:pt x="4366268" y="4516262"/>
                    <a:pt x="4422975" y="3927926"/>
                    <a:pt x="4841189" y="3520345"/>
                  </a:cubicBezTo>
                  <a:cubicBezTo>
                    <a:pt x="6117095" y="1964448"/>
                    <a:pt x="4692333" y="36409"/>
                    <a:pt x="2980491" y="968"/>
                  </a:cubicBez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/>
            </a:p>
          </p:txBody>
        </p:sp>
        <p:sp>
          <p:nvSpPr>
            <p:cNvPr id="74" name="Oval 37">
              <a:extLst>
                <a:ext uri="{FF2B5EF4-FFF2-40B4-BE49-F238E27FC236}">
                  <a16:creationId xmlns:a16="http://schemas.microsoft.com/office/drawing/2014/main" id="{0711327E-9191-4394-B64D-73AD56C41377}"/>
                </a:ext>
              </a:extLst>
            </p:cNvPr>
            <p:cNvSpPr/>
            <p:nvPr/>
          </p:nvSpPr>
          <p:spPr>
            <a:xfrm rot="18100542">
              <a:off x="5907878" y="-58593"/>
              <a:ext cx="1436045" cy="2141152"/>
            </a:xfrm>
            <a:custGeom>
              <a:avLst/>
              <a:gdLst/>
              <a:ahLst/>
              <a:cxnLst/>
              <a:rect l="l" t="t" r="r" b="b"/>
              <a:pathLst>
                <a:path w="1170491" h="1745209">
                  <a:moveTo>
                    <a:pt x="429221" y="671495"/>
                  </a:moveTo>
                  <a:cubicBezTo>
                    <a:pt x="415869" y="670322"/>
                    <a:pt x="402356" y="670624"/>
                    <a:pt x="388917" y="672439"/>
                  </a:cubicBezTo>
                  <a:cubicBezTo>
                    <a:pt x="370997" y="674859"/>
                    <a:pt x="353207" y="679968"/>
                    <a:pt x="336101" y="687858"/>
                  </a:cubicBezTo>
                  <a:lnTo>
                    <a:pt x="344770" y="708640"/>
                  </a:lnTo>
                  <a:cubicBezTo>
                    <a:pt x="405276" y="680369"/>
                    <a:pt x="475531" y="691805"/>
                    <a:pt x="523918" y="737799"/>
                  </a:cubicBezTo>
                  <a:cubicBezTo>
                    <a:pt x="569388" y="781022"/>
                    <a:pt x="587723" y="847396"/>
                    <a:pt x="571504" y="910067"/>
                  </a:cubicBezTo>
                  <a:lnTo>
                    <a:pt x="593243" y="915886"/>
                  </a:lnTo>
                  <a:cubicBezTo>
                    <a:pt x="611678" y="844923"/>
                    <a:pt x="590662" y="769719"/>
                    <a:pt x="538740" y="720849"/>
                  </a:cubicBezTo>
                  <a:cubicBezTo>
                    <a:pt x="507886" y="691808"/>
                    <a:pt x="469277" y="675014"/>
                    <a:pt x="429221" y="671495"/>
                  </a:cubicBezTo>
                  <a:close/>
                  <a:moveTo>
                    <a:pt x="588421" y="580980"/>
                  </a:moveTo>
                  <a:cubicBezTo>
                    <a:pt x="534186" y="581239"/>
                    <a:pt x="482134" y="605639"/>
                    <a:pt x="446738" y="649695"/>
                  </a:cubicBezTo>
                  <a:lnTo>
                    <a:pt x="463760" y="664437"/>
                  </a:lnTo>
                  <a:cubicBezTo>
                    <a:pt x="505329" y="612166"/>
                    <a:pt x="573320" y="591099"/>
                    <a:pt x="637132" y="610714"/>
                  </a:cubicBezTo>
                  <a:cubicBezTo>
                    <a:pt x="697098" y="629147"/>
                    <a:pt x="743088" y="680397"/>
                    <a:pt x="756495" y="743730"/>
                  </a:cubicBezTo>
                  <a:lnTo>
                    <a:pt x="778549" y="739251"/>
                  </a:lnTo>
                  <a:cubicBezTo>
                    <a:pt x="763432" y="667508"/>
                    <a:pt x="711108" y="609548"/>
                    <a:pt x="642848" y="588934"/>
                  </a:cubicBezTo>
                  <a:cubicBezTo>
                    <a:pt x="624821" y="583490"/>
                    <a:pt x="606500" y="580894"/>
                    <a:pt x="588421" y="580980"/>
                  </a:cubicBezTo>
                  <a:close/>
                  <a:moveTo>
                    <a:pt x="533817" y="0"/>
                  </a:moveTo>
                  <a:cubicBezTo>
                    <a:pt x="617807" y="1"/>
                    <a:pt x="687626" y="60667"/>
                    <a:pt x="697680" y="141081"/>
                  </a:cubicBezTo>
                  <a:cubicBezTo>
                    <a:pt x="603869" y="182843"/>
                    <a:pt x="547102" y="268997"/>
                    <a:pt x="562024" y="352718"/>
                  </a:cubicBezTo>
                  <a:lnTo>
                    <a:pt x="584367" y="347971"/>
                  </a:lnTo>
                  <a:cubicBezTo>
                    <a:pt x="570422" y="267354"/>
                    <a:pt x="633895" y="183716"/>
                    <a:pt x="732836" y="150639"/>
                  </a:cubicBezTo>
                  <a:cubicBezTo>
                    <a:pt x="738208" y="147500"/>
                    <a:pt x="743991" y="147205"/>
                    <a:pt x="749842" y="147205"/>
                  </a:cubicBezTo>
                  <a:cubicBezTo>
                    <a:pt x="844103" y="147205"/>
                    <a:pt x="920515" y="223618"/>
                    <a:pt x="920515" y="317877"/>
                  </a:cubicBezTo>
                  <a:lnTo>
                    <a:pt x="910716" y="366417"/>
                  </a:lnTo>
                  <a:lnTo>
                    <a:pt x="920515" y="366418"/>
                  </a:lnTo>
                  <a:lnTo>
                    <a:pt x="920515" y="371433"/>
                  </a:lnTo>
                  <a:cubicBezTo>
                    <a:pt x="997755" y="379016"/>
                    <a:pt x="1056877" y="445155"/>
                    <a:pt x="1056877" y="525101"/>
                  </a:cubicBezTo>
                  <a:lnTo>
                    <a:pt x="1047351" y="572282"/>
                  </a:lnTo>
                  <a:cubicBezTo>
                    <a:pt x="1119671" y="602218"/>
                    <a:pt x="1170491" y="673500"/>
                    <a:pt x="1170491" y="756650"/>
                  </a:cubicBezTo>
                  <a:cubicBezTo>
                    <a:pt x="1170490" y="802863"/>
                    <a:pt x="1154794" y="845409"/>
                    <a:pt x="1127569" y="878235"/>
                  </a:cubicBezTo>
                  <a:cubicBezTo>
                    <a:pt x="1080615" y="934488"/>
                    <a:pt x="1014142" y="959925"/>
                    <a:pt x="954678" y="939840"/>
                  </a:cubicBezTo>
                  <a:lnTo>
                    <a:pt x="947373" y="961469"/>
                  </a:lnTo>
                  <a:cubicBezTo>
                    <a:pt x="1000817" y="979520"/>
                    <a:pt x="1058949" y="966083"/>
                    <a:pt x="1106746" y="928282"/>
                  </a:cubicBezTo>
                  <a:cubicBezTo>
                    <a:pt x="1128548" y="955588"/>
                    <a:pt x="1138907" y="990708"/>
                    <a:pt x="1138907" y="1028247"/>
                  </a:cubicBezTo>
                  <a:cubicBezTo>
                    <a:pt x="1138907" y="1124134"/>
                    <a:pt x="1071328" y="1204237"/>
                    <a:pt x="981133" y="1223220"/>
                  </a:cubicBezTo>
                  <a:cubicBezTo>
                    <a:pt x="889088" y="1236998"/>
                    <a:pt x="805358" y="1200898"/>
                    <a:pt x="777272" y="1134408"/>
                  </a:cubicBezTo>
                  <a:cubicBezTo>
                    <a:pt x="791057" y="1124903"/>
                    <a:pt x="802061" y="1111678"/>
                    <a:pt x="810210" y="1096167"/>
                  </a:cubicBezTo>
                  <a:cubicBezTo>
                    <a:pt x="831546" y="1055553"/>
                    <a:pt x="830022" y="1005443"/>
                    <a:pt x="806195" y="964175"/>
                  </a:cubicBezTo>
                  <a:lnTo>
                    <a:pt x="787267" y="975103"/>
                  </a:lnTo>
                  <a:cubicBezTo>
                    <a:pt x="807161" y="1009560"/>
                    <a:pt x="808703" y="1051275"/>
                    <a:pt x="791333" y="1085110"/>
                  </a:cubicBezTo>
                  <a:cubicBezTo>
                    <a:pt x="784855" y="1097727"/>
                    <a:pt x="776117" y="1108536"/>
                    <a:pt x="763385" y="1114320"/>
                  </a:cubicBezTo>
                  <a:lnTo>
                    <a:pt x="744063" y="1119497"/>
                  </a:lnTo>
                  <a:lnTo>
                    <a:pt x="747716" y="1128718"/>
                  </a:lnTo>
                  <a:cubicBezTo>
                    <a:pt x="731558" y="1137628"/>
                    <a:pt x="712804" y="1141697"/>
                    <a:pt x="693327" y="1140344"/>
                  </a:cubicBezTo>
                  <a:cubicBezTo>
                    <a:pt x="655409" y="1137711"/>
                    <a:pt x="620494" y="1114908"/>
                    <a:pt x="601213" y="1080185"/>
                  </a:cubicBezTo>
                  <a:lnTo>
                    <a:pt x="582082" y="1090754"/>
                  </a:lnTo>
                  <a:cubicBezTo>
                    <a:pt x="605167" y="1132362"/>
                    <a:pt x="647281" y="1159482"/>
                    <a:pt x="693051" y="1162221"/>
                  </a:cubicBezTo>
                  <a:cubicBezTo>
                    <a:pt x="715413" y="1163558"/>
                    <a:pt x="736989" y="1158982"/>
                    <a:pt x="755684" y="1148835"/>
                  </a:cubicBezTo>
                  <a:cubicBezTo>
                    <a:pt x="792539" y="1222022"/>
                    <a:pt x="887119" y="1262260"/>
                    <a:pt x="989751" y="1247587"/>
                  </a:cubicBezTo>
                  <a:cubicBezTo>
                    <a:pt x="1000157" y="1267987"/>
                    <a:pt x="1004489" y="1291252"/>
                    <a:pt x="1004488" y="1315531"/>
                  </a:cubicBezTo>
                  <a:cubicBezTo>
                    <a:pt x="1004488" y="1381750"/>
                    <a:pt x="972258" y="1440443"/>
                    <a:pt x="920375" y="1473506"/>
                  </a:cubicBezTo>
                  <a:lnTo>
                    <a:pt x="913116" y="1474079"/>
                  </a:lnTo>
                  <a:cubicBezTo>
                    <a:pt x="850536" y="1469665"/>
                    <a:pt x="794159" y="1430126"/>
                    <a:pt x="766796" y="1371458"/>
                  </a:cubicBezTo>
                  <a:lnTo>
                    <a:pt x="746323" y="1380801"/>
                  </a:lnTo>
                  <a:cubicBezTo>
                    <a:pt x="776874" y="1446464"/>
                    <a:pt x="839753" y="1490827"/>
                    <a:pt x="909888" y="1496052"/>
                  </a:cubicBezTo>
                  <a:cubicBezTo>
                    <a:pt x="891948" y="1561049"/>
                    <a:pt x="840393" y="1611456"/>
                    <a:pt x="774838" y="1628054"/>
                  </a:cubicBezTo>
                  <a:cubicBezTo>
                    <a:pt x="686646" y="1642970"/>
                    <a:pt x="605133" y="1612285"/>
                    <a:pt x="571751" y="1552195"/>
                  </a:cubicBezTo>
                  <a:lnTo>
                    <a:pt x="550649" y="1566422"/>
                  </a:lnTo>
                  <a:cubicBezTo>
                    <a:pt x="577499" y="1609979"/>
                    <a:pt x="626419" y="1639383"/>
                    <a:pt x="685031" y="1648114"/>
                  </a:cubicBezTo>
                  <a:cubicBezTo>
                    <a:pt x="659684" y="1706013"/>
                    <a:pt x="601329" y="1745210"/>
                    <a:pt x="533818" y="1745209"/>
                  </a:cubicBezTo>
                  <a:cubicBezTo>
                    <a:pt x="455549" y="1745210"/>
                    <a:pt x="416747" y="1692524"/>
                    <a:pt x="372301" y="1619888"/>
                  </a:cubicBezTo>
                  <a:lnTo>
                    <a:pt x="366380" y="1592106"/>
                  </a:lnTo>
                  <a:cubicBezTo>
                    <a:pt x="305091" y="1567105"/>
                    <a:pt x="259811" y="1511085"/>
                    <a:pt x="250590" y="1443452"/>
                  </a:cubicBezTo>
                  <a:cubicBezTo>
                    <a:pt x="203712" y="1453117"/>
                    <a:pt x="158965" y="1444975"/>
                    <a:pt x="117260" y="1407178"/>
                  </a:cubicBezTo>
                  <a:cubicBezTo>
                    <a:pt x="55030" y="1350772"/>
                    <a:pt x="44039" y="1258933"/>
                    <a:pt x="90593" y="1192598"/>
                  </a:cubicBezTo>
                  <a:cubicBezTo>
                    <a:pt x="186799" y="1224213"/>
                    <a:pt x="285304" y="1199642"/>
                    <a:pt x="330760" y="1129474"/>
                  </a:cubicBezTo>
                  <a:lnTo>
                    <a:pt x="344999" y="1132822"/>
                  </a:lnTo>
                  <a:cubicBezTo>
                    <a:pt x="420009" y="1139731"/>
                    <a:pt x="490500" y="1101048"/>
                    <a:pt x="524987" y="1034051"/>
                  </a:cubicBezTo>
                  <a:lnTo>
                    <a:pt x="505360" y="1023014"/>
                  </a:lnTo>
                  <a:cubicBezTo>
                    <a:pt x="475089" y="1082544"/>
                    <a:pt x="412689" y="1116790"/>
                    <a:pt x="346243" y="1110339"/>
                  </a:cubicBezTo>
                  <a:cubicBezTo>
                    <a:pt x="283801" y="1104277"/>
                    <a:pt x="228486" y="1063265"/>
                    <a:pt x="202679" y="1003895"/>
                  </a:cubicBezTo>
                  <a:lnTo>
                    <a:pt x="181967" y="1012696"/>
                  </a:lnTo>
                  <a:cubicBezTo>
                    <a:pt x="205492" y="1066954"/>
                    <a:pt x="250941" y="1107583"/>
                    <a:pt x="305288" y="1123484"/>
                  </a:cubicBezTo>
                  <a:cubicBezTo>
                    <a:pt x="260051" y="1186174"/>
                    <a:pt x="162021" y="1201884"/>
                    <a:pt x="70961" y="1161909"/>
                  </a:cubicBezTo>
                  <a:cubicBezTo>
                    <a:pt x="64874" y="1160625"/>
                    <a:pt x="60391" y="1156961"/>
                    <a:pt x="56055" y="1153032"/>
                  </a:cubicBezTo>
                  <a:cubicBezTo>
                    <a:pt x="-13786" y="1089729"/>
                    <a:pt x="-19088" y="981796"/>
                    <a:pt x="44214" y="911953"/>
                  </a:cubicBezTo>
                  <a:lnTo>
                    <a:pt x="84073" y="882569"/>
                  </a:lnTo>
                  <a:lnTo>
                    <a:pt x="76811" y="875989"/>
                  </a:lnTo>
                  <a:lnTo>
                    <a:pt x="80179" y="872273"/>
                  </a:lnTo>
                  <a:cubicBezTo>
                    <a:pt x="28040" y="814783"/>
                    <a:pt x="28651" y="726072"/>
                    <a:pt x="82340" y="666836"/>
                  </a:cubicBezTo>
                  <a:lnTo>
                    <a:pt x="121082" y="638275"/>
                  </a:lnTo>
                  <a:cubicBezTo>
                    <a:pt x="89526" y="571593"/>
                    <a:pt x="96788" y="490523"/>
                    <a:pt x="145805" y="430894"/>
                  </a:cubicBezTo>
                  <a:cubicBezTo>
                    <a:pt x="198586" y="400645"/>
                    <a:pt x="259015" y="385179"/>
                    <a:pt x="321878" y="383347"/>
                  </a:cubicBezTo>
                  <a:lnTo>
                    <a:pt x="321111" y="357014"/>
                  </a:lnTo>
                  <a:cubicBezTo>
                    <a:pt x="257723" y="358862"/>
                    <a:pt x="196668" y="373772"/>
                    <a:pt x="141180" y="399723"/>
                  </a:cubicBezTo>
                  <a:cubicBezTo>
                    <a:pt x="117813" y="370058"/>
                    <a:pt x="106816" y="332072"/>
                    <a:pt x="106816" y="291518"/>
                  </a:cubicBezTo>
                  <a:cubicBezTo>
                    <a:pt x="106816" y="170286"/>
                    <a:pt x="205094" y="72008"/>
                    <a:pt x="326327" y="72008"/>
                  </a:cubicBezTo>
                  <a:cubicBezTo>
                    <a:pt x="350305" y="72008"/>
                    <a:pt x="373385" y="75853"/>
                    <a:pt x="394659" y="83948"/>
                  </a:cubicBezTo>
                  <a:cubicBezTo>
                    <a:pt x="425371" y="33609"/>
                    <a:pt x="467237" y="0"/>
                    <a:pt x="533817" y="0"/>
                  </a:cubicBez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/>
            </a:p>
          </p:txBody>
        </p:sp>
      </p:grpSp>
      <p:sp>
        <p:nvSpPr>
          <p:cNvPr id="75" name="Rectangle 19">
            <a:extLst>
              <a:ext uri="{FF2B5EF4-FFF2-40B4-BE49-F238E27FC236}">
                <a16:creationId xmlns:a16="http://schemas.microsoft.com/office/drawing/2014/main" id="{8025BC4E-7A4E-42D9-9569-8844F8906CE5}"/>
              </a:ext>
            </a:extLst>
          </p:cNvPr>
          <p:cNvSpPr/>
          <p:nvPr/>
        </p:nvSpPr>
        <p:spPr>
          <a:xfrm>
            <a:off x="4471052" y="2446822"/>
            <a:ext cx="449751" cy="494370"/>
          </a:xfrm>
          <a:custGeom>
            <a:avLst/>
            <a:gdLst/>
            <a:ahLst/>
            <a:cxnLst/>
            <a:rect l="l" t="t" r="r" b="b"/>
            <a:pathLst>
              <a:path w="2926108" h="3216409">
                <a:moveTo>
                  <a:pt x="1150286" y="2039882"/>
                </a:moveTo>
                <a:cubicBezTo>
                  <a:pt x="1216487" y="2110220"/>
                  <a:pt x="1249586" y="2238485"/>
                  <a:pt x="1348889" y="2250897"/>
                </a:cubicBezTo>
                <a:cubicBezTo>
                  <a:pt x="1452327" y="2213659"/>
                  <a:pt x="1530941" y="2147458"/>
                  <a:pt x="1597142" y="2052295"/>
                </a:cubicBezTo>
                <a:cubicBezTo>
                  <a:pt x="1634380" y="2030228"/>
                  <a:pt x="1712994" y="2049536"/>
                  <a:pt x="1721269" y="2072982"/>
                </a:cubicBezTo>
                <a:cubicBezTo>
                  <a:pt x="1533700" y="2362611"/>
                  <a:pt x="1615072" y="2763954"/>
                  <a:pt x="1568179" y="2830155"/>
                </a:cubicBezTo>
                <a:cubicBezTo>
                  <a:pt x="1391644" y="2965315"/>
                  <a:pt x="1231658" y="2893598"/>
                  <a:pt x="1063398" y="2925319"/>
                </a:cubicBezTo>
                <a:cubicBezTo>
                  <a:pt x="925479" y="2954282"/>
                  <a:pt x="820660" y="3107371"/>
                  <a:pt x="686879" y="3148747"/>
                </a:cubicBezTo>
                <a:cubicBezTo>
                  <a:pt x="536548" y="3184606"/>
                  <a:pt x="373804" y="3224602"/>
                  <a:pt x="215198" y="3214948"/>
                </a:cubicBezTo>
                <a:cubicBezTo>
                  <a:pt x="93829" y="3209431"/>
                  <a:pt x="71763" y="3046687"/>
                  <a:pt x="136584" y="2925318"/>
                </a:cubicBezTo>
                <a:cubicBezTo>
                  <a:pt x="168305" y="2828775"/>
                  <a:pt x="121415" y="2802571"/>
                  <a:pt x="107623" y="2710165"/>
                </a:cubicBezTo>
                <a:cubicBezTo>
                  <a:pt x="111150" y="2693172"/>
                  <a:pt x="127647" y="2691385"/>
                  <a:pt x="158288" y="2695563"/>
                </a:cubicBezTo>
                <a:lnTo>
                  <a:pt x="158288" y="2626239"/>
                </a:lnTo>
                <a:lnTo>
                  <a:pt x="266288" y="2626239"/>
                </a:lnTo>
                <a:lnTo>
                  <a:pt x="266288" y="2708276"/>
                </a:lnTo>
                <a:lnTo>
                  <a:pt x="307224" y="2711894"/>
                </a:lnTo>
                <a:lnTo>
                  <a:pt x="307224" y="2626239"/>
                </a:lnTo>
                <a:lnTo>
                  <a:pt x="415224" y="2626239"/>
                </a:lnTo>
                <a:lnTo>
                  <a:pt x="415224" y="2711420"/>
                </a:lnTo>
                <a:cubicBezTo>
                  <a:pt x="428487" y="2711947"/>
                  <a:pt x="442136" y="2710942"/>
                  <a:pt x="456160" y="2708700"/>
                </a:cubicBezTo>
                <a:lnTo>
                  <a:pt x="456160" y="2617963"/>
                </a:lnTo>
                <a:lnTo>
                  <a:pt x="564160" y="2617963"/>
                </a:lnTo>
                <a:lnTo>
                  <a:pt x="564160" y="2692500"/>
                </a:lnTo>
                <a:cubicBezTo>
                  <a:pt x="577696" y="2691220"/>
                  <a:pt x="591289" y="2688332"/>
                  <a:pt x="605096" y="2684680"/>
                </a:cubicBezTo>
                <a:lnTo>
                  <a:pt x="605096" y="2601411"/>
                </a:lnTo>
                <a:lnTo>
                  <a:pt x="713096" y="2601411"/>
                </a:lnTo>
                <a:lnTo>
                  <a:pt x="713096" y="2654658"/>
                </a:lnTo>
                <a:lnTo>
                  <a:pt x="754032" y="2641463"/>
                </a:lnTo>
                <a:lnTo>
                  <a:pt x="754032" y="2580721"/>
                </a:lnTo>
                <a:lnTo>
                  <a:pt x="862032" y="2580721"/>
                </a:lnTo>
                <a:lnTo>
                  <a:pt x="862032" y="2599792"/>
                </a:lnTo>
                <a:cubicBezTo>
                  <a:pt x="897454" y="2584791"/>
                  <a:pt x="934214" y="2567836"/>
                  <a:pt x="972371" y="2548802"/>
                </a:cubicBezTo>
                <a:cubicBezTo>
                  <a:pt x="1030297" y="2506047"/>
                  <a:pt x="939271" y="2219176"/>
                  <a:pt x="947546" y="2122633"/>
                </a:cubicBezTo>
                <a:cubicBezTo>
                  <a:pt x="957201" y="2082636"/>
                  <a:pt x="1082706" y="2067466"/>
                  <a:pt x="1150286" y="2039882"/>
                </a:cubicBezTo>
                <a:close/>
                <a:moveTo>
                  <a:pt x="394278" y="1320337"/>
                </a:moveTo>
                <a:cubicBezTo>
                  <a:pt x="356565" y="1315036"/>
                  <a:pt x="316914" y="1320983"/>
                  <a:pt x="277262" y="1344774"/>
                </a:cubicBezTo>
                <a:cubicBezTo>
                  <a:pt x="169686" y="1368221"/>
                  <a:pt x="281399" y="1532343"/>
                  <a:pt x="314500" y="1626128"/>
                </a:cubicBezTo>
                <a:cubicBezTo>
                  <a:pt x="335188" y="1715776"/>
                  <a:pt x="306225" y="1838523"/>
                  <a:pt x="376563" y="1820593"/>
                </a:cubicBezTo>
                <a:cubicBezTo>
                  <a:pt x="535169" y="1786113"/>
                  <a:pt x="681363" y="1673020"/>
                  <a:pt x="628954" y="1493726"/>
                </a:cubicBezTo>
                <a:cubicBezTo>
                  <a:pt x="603094" y="1453384"/>
                  <a:pt x="507414" y="1336241"/>
                  <a:pt x="394278" y="1320337"/>
                </a:cubicBezTo>
                <a:close/>
                <a:moveTo>
                  <a:pt x="1526804" y="66"/>
                </a:moveTo>
                <a:cubicBezTo>
                  <a:pt x="2066065" y="2824"/>
                  <a:pt x="2621877" y="129710"/>
                  <a:pt x="2896335" y="1038593"/>
                </a:cubicBezTo>
                <a:cubicBezTo>
                  <a:pt x="3057700" y="1564063"/>
                  <a:pt x="2532230" y="2366749"/>
                  <a:pt x="2064686" y="2292273"/>
                </a:cubicBezTo>
                <a:cubicBezTo>
                  <a:pt x="1885392" y="2267447"/>
                  <a:pt x="1950214" y="2015056"/>
                  <a:pt x="1555767" y="1940580"/>
                </a:cubicBezTo>
                <a:cubicBezTo>
                  <a:pt x="1179249" y="1868862"/>
                  <a:pt x="732393" y="2186075"/>
                  <a:pt x="554478" y="2159871"/>
                </a:cubicBezTo>
                <a:cubicBezTo>
                  <a:pt x="466211" y="2141942"/>
                  <a:pt x="394493" y="1904722"/>
                  <a:pt x="364151" y="1932305"/>
                </a:cubicBezTo>
                <a:cubicBezTo>
                  <a:pt x="322774" y="1970922"/>
                  <a:pt x="405526" y="2146079"/>
                  <a:pt x="467589" y="2205384"/>
                </a:cubicBezTo>
                <a:cubicBezTo>
                  <a:pt x="525515" y="2241243"/>
                  <a:pt x="732393" y="2202626"/>
                  <a:pt x="873070" y="2139183"/>
                </a:cubicBezTo>
                <a:cubicBezTo>
                  <a:pt x="913066" y="2128149"/>
                  <a:pt x="870312" y="2253655"/>
                  <a:pt x="877208" y="2333648"/>
                </a:cubicBezTo>
                <a:lnTo>
                  <a:pt x="862033" y="2337135"/>
                </a:lnTo>
                <a:lnTo>
                  <a:pt x="862033" y="2415799"/>
                </a:lnTo>
                <a:lnTo>
                  <a:pt x="754033" y="2415799"/>
                </a:lnTo>
                <a:lnTo>
                  <a:pt x="754033" y="2360695"/>
                </a:lnTo>
                <a:lnTo>
                  <a:pt x="713097" y="2366601"/>
                </a:lnTo>
                <a:lnTo>
                  <a:pt x="713097" y="2428213"/>
                </a:lnTo>
                <a:lnTo>
                  <a:pt x="605097" y="2428213"/>
                </a:lnTo>
                <a:lnTo>
                  <a:pt x="605097" y="2379641"/>
                </a:lnTo>
                <a:lnTo>
                  <a:pt x="564161" y="2382960"/>
                </a:lnTo>
                <a:lnTo>
                  <a:pt x="564161" y="2436489"/>
                </a:lnTo>
                <a:lnTo>
                  <a:pt x="456161" y="2436489"/>
                </a:lnTo>
                <a:lnTo>
                  <a:pt x="456161" y="2388351"/>
                </a:lnTo>
                <a:lnTo>
                  <a:pt x="415225" y="2389346"/>
                </a:lnTo>
                <a:lnTo>
                  <a:pt x="415225" y="2436489"/>
                </a:lnTo>
                <a:lnTo>
                  <a:pt x="307225" y="2436489"/>
                </a:lnTo>
                <a:lnTo>
                  <a:pt x="307225" y="2386989"/>
                </a:lnTo>
                <a:cubicBezTo>
                  <a:pt x="293173" y="2387203"/>
                  <a:pt x="279516" y="2386340"/>
                  <a:pt x="266289" y="2385150"/>
                </a:cubicBezTo>
                <a:lnTo>
                  <a:pt x="266289" y="2428213"/>
                </a:lnTo>
                <a:lnTo>
                  <a:pt x="158289" y="2428213"/>
                </a:lnTo>
                <a:lnTo>
                  <a:pt x="158289" y="2370613"/>
                </a:lnTo>
                <a:cubicBezTo>
                  <a:pt x="107017" y="2360332"/>
                  <a:pt x="72014" y="2345184"/>
                  <a:pt x="62108" y="2325373"/>
                </a:cubicBezTo>
                <a:cubicBezTo>
                  <a:pt x="37284" y="2261930"/>
                  <a:pt x="103484" y="2223314"/>
                  <a:pt x="124172" y="2172284"/>
                </a:cubicBezTo>
                <a:cubicBezTo>
                  <a:pt x="111759" y="2144700"/>
                  <a:pt x="74522" y="2141942"/>
                  <a:pt x="86934" y="2089533"/>
                </a:cubicBezTo>
                <a:cubicBezTo>
                  <a:pt x="96588" y="2053674"/>
                  <a:pt x="242782" y="2030228"/>
                  <a:pt x="264849" y="1994369"/>
                </a:cubicBezTo>
                <a:cubicBezTo>
                  <a:pt x="273125" y="1919892"/>
                  <a:pt x="-4093" y="1721291"/>
                  <a:pt x="45" y="1671639"/>
                </a:cubicBezTo>
                <a:cubicBezTo>
                  <a:pt x="12458" y="1619230"/>
                  <a:pt x="124172" y="1558546"/>
                  <a:pt x="190373" y="1477174"/>
                </a:cubicBezTo>
                <a:cubicBezTo>
                  <a:pt x="222094" y="1438557"/>
                  <a:pt x="80038" y="1267538"/>
                  <a:pt x="91072" y="1224783"/>
                </a:cubicBezTo>
                <a:cubicBezTo>
                  <a:pt x="111760" y="1092381"/>
                  <a:pt x="240023" y="943429"/>
                  <a:pt x="264849" y="703451"/>
                </a:cubicBezTo>
                <a:cubicBezTo>
                  <a:pt x="342084" y="332450"/>
                  <a:pt x="961338" y="-5451"/>
                  <a:pt x="1526804" y="66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76" name="Freeform 114">
            <a:extLst>
              <a:ext uri="{FF2B5EF4-FFF2-40B4-BE49-F238E27FC236}">
                <a16:creationId xmlns:a16="http://schemas.microsoft.com/office/drawing/2014/main" id="{353DEA2B-7F2E-4C6B-B5D7-248AF895CCDB}"/>
              </a:ext>
            </a:extLst>
          </p:cNvPr>
          <p:cNvSpPr>
            <a:spLocks noChangeAspect="1"/>
          </p:cNvSpPr>
          <p:nvPr/>
        </p:nvSpPr>
        <p:spPr>
          <a:xfrm>
            <a:off x="10267646" y="2429101"/>
            <a:ext cx="549379" cy="529812"/>
          </a:xfrm>
          <a:custGeom>
            <a:avLst/>
            <a:gdLst>
              <a:gd name="connsiteX0" fmla="*/ 2500704 w 3745816"/>
              <a:gd name="connsiteY0" fmla="*/ 2026790 h 3316502"/>
              <a:gd name="connsiteX1" fmla="*/ 2261868 w 3745816"/>
              <a:gd name="connsiteY1" fmla="*/ 2108676 h 3316502"/>
              <a:gd name="connsiteX2" fmla="*/ 2364227 w 3745816"/>
              <a:gd name="connsiteY2" fmla="*/ 2313393 h 3316502"/>
              <a:gd name="connsiteX3" fmla="*/ 2500704 w 3745816"/>
              <a:gd name="connsiteY3" fmla="*/ 2026790 h 3316502"/>
              <a:gd name="connsiteX4" fmla="*/ 1245112 w 3745816"/>
              <a:gd name="connsiteY4" fmla="*/ 2026790 h 3316502"/>
              <a:gd name="connsiteX5" fmla="*/ 1381589 w 3745816"/>
              <a:gd name="connsiteY5" fmla="*/ 2313393 h 3316502"/>
              <a:gd name="connsiteX6" fmla="*/ 1483948 w 3745816"/>
              <a:gd name="connsiteY6" fmla="*/ 2108676 h 3316502"/>
              <a:gd name="connsiteX7" fmla="*/ 1245112 w 3745816"/>
              <a:gd name="connsiteY7" fmla="*/ 2026790 h 3316502"/>
              <a:gd name="connsiteX8" fmla="*/ 3185000 w 3745816"/>
              <a:gd name="connsiteY8" fmla="*/ 1670667 h 3316502"/>
              <a:gd name="connsiteX9" fmla="*/ 3244509 w 3745816"/>
              <a:gd name="connsiteY9" fmla="*/ 1692418 h 3316502"/>
              <a:gd name="connsiteX10" fmla="*/ 3380986 w 3745816"/>
              <a:gd name="connsiteY10" fmla="*/ 1856191 h 3316502"/>
              <a:gd name="connsiteX11" fmla="*/ 3599350 w 3745816"/>
              <a:gd name="connsiteY11" fmla="*/ 1903959 h 3316502"/>
              <a:gd name="connsiteX12" fmla="*/ 3735827 w 3745816"/>
              <a:gd name="connsiteY12" fmla="*/ 2142795 h 3316502"/>
              <a:gd name="connsiteX13" fmla="*/ 3572054 w 3745816"/>
              <a:gd name="connsiteY13" fmla="*/ 2620466 h 3316502"/>
              <a:gd name="connsiteX14" fmla="*/ 3551583 w 3745816"/>
              <a:gd name="connsiteY14" fmla="*/ 3316502 h 3316502"/>
              <a:gd name="connsiteX15" fmla="*/ 3292276 w 3745816"/>
              <a:gd name="connsiteY15" fmla="*/ 3302855 h 3316502"/>
              <a:gd name="connsiteX16" fmla="*/ 3271804 w 3745816"/>
              <a:gd name="connsiteY16" fmla="*/ 2511284 h 3316502"/>
              <a:gd name="connsiteX17" fmla="*/ 3278628 w 3745816"/>
              <a:gd name="connsiteY17" fmla="*/ 2272449 h 3316502"/>
              <a:gd name="connsiteX18" fmla="*/ 3128502 w 3745816"/>
              <a:gd name="connsiteY18" fmla="*/ 2108675 h 3316502"/>
              <a:gd name="connsiteX19" fmla="*/ 2869195 w 3745816"/>
              <a:gd name="connsiteY19" fmla="*/ 2019965 h 3316502"/>
              <a:gd name="connsiteX20" fmla="*/ 3185000 w 3745816"/>
              <a:gd name="connsiteY20" fmla="*/ 1670667 h 3316502"/>
              <a:gd name="connsiteX21" fmla="*/ 560816 w 3745816"/>
              <a:gd name="connsiteY21" fmla="*/ 1670667 h 3316502"/>
              <a:gd name="connsiteX22" fmla="*/ 876621 w 3745816"/>
              <a:gd name="connsiteY22" fmla="*/ 2019965 h 3316502"/>
              <a:gd name="connsiteX23" fmla="*/ 617314 w 3745816"/>
              <a:gd name="connsiteY23" fmla="*/ 2108675 h 3316502"/>
              <a:gd name="connsiteX24" fmla="*/ 467188 w 3745816"/>
              <a:gd name="connsiteY24" fmla="*/ 2272449 h 3316502"/>
              <a:gd name="connsiteX25" fmla="*/ 474012 w 3745816"/>
              <a:gd name="connsiteY25" fmla="*/ 2511284 h 3316502"/>
              <a:gd name="connsiteX26" fmla="*/ 453540 w 3745816"/>
              <a:gd name="connsiteY26" fmla="*/ 3302855 h 3316502"/>
              <a:gd name="connsiteX27" fmla="*/ 194233 w 3745816"/>
              <a:gd name="connsiteY27" fmla="*/ 3316502 h 3316502"/>
              <a:gd name="connsiteX28" fmla="*/ 173762 w 3745816"/>
              <a:gd name="connsiteY28" fmla="*/ 2620466 h 3316502"/>
              <a:gd name="connsiteX29" fmla="*/ 9989 w 3745816"/>
              <a:gd name="connsiteY29" fmla="*/ 2142795 h 3316502"/>
              <a:gd name="connsiteX30" fmla="*/ 146466 w 3745816"/>
              <a:gd name="connsiteY30" fmla="*/ 1903959 h 3316502"/>
              <a:gd name="connsiteX31" fmla="*/ 364830 w 3745816"/>
              <a:gd name="connsiteY31" fmla="*/ 1856191 h 3316502"/>
              <a:gd name="connsiteX32" fmla="*/ 501307 w 3745816"/>
              <a:gd name="connsiteY32" fmla="*/ 1692418 h 3316502"/>
              <a:gd name="connsiteX33" fmla="*/ 560816 w 3745816"/>
              <a:gd name="connsiteY33" fmla="*/ 1670667 h 3316502"/>
              <a:gd name="connsiteX34" fmla="*/ 2609647 w 3745816"/>
              <a:gd name="connsiteY34" fmla="*/ 1003649 h 3316502"/>
              <a:gd name="connsiteX35" fmla="*/ 2234575 w 3745816"/>
              <a:gd name="connsiteY35" fmla="*/ 1385343 h 3316502"/>
              <a:gd name="connsiteX36" fmla="*/ 1968444 w 3745816"/>
              <a:gd name="connsiteY36" fmla="*/ 1951725 h 3316502"/>
              <a:gd name="connsiteX37" fmla="*/ 2248223 w 3745816"/>
              <a:gd name="connsiteY37" fmla="*/ 1897134 h 3316502"/>
              <a:gd name="connsiteX38" fmla="*/ 2644008 w 3745816"/>
              <a:gd name="connsiteY38" fmla="*/ 1010029 h 3316502"/>
              <a:gd name="connsiteX39" fmla="*/ 2609647 w 3745816"/>
              <a:gd name="connsiteY39" fmla="*/ 1003649 h 3316502"/>
              <a:gd name="connsiteX40" fmla="*/ 1136169 w 3745816"/>
              <a:gd name="connsiteY40" fmla="*/ 1003649 h 3316502"/>
              <a:gd name="connsiteX41" fmla="*/ 1101808 w 3745816"/>
              <a:gd name="connsiteY41" fmla="*/ 1010029 h 3316502"/>
              <a:gd name="connsiteX42" fmla="*/ 1497593 w 3745816"/>
              <a:gd name="connsiteY42" fmla="*/ 1897134 h 3316502"/>
              <a:gd name="connsiteX43" fmla="*/ 1777372 w 3745816"/>
              <a:gd name="connsiteY43" fmla="*/ 1951725 h 3316502"/>
              <a:gd name="connsiteX44" fmla="*/ 1511241 w 3745816"/>
              <a:gd name="connsiteY44" fmla="*/ 1385343 h 3316502"/>
              <a:gd name="connsiteX45" fmla="*/ 1136169 w 3745816"/>
              <a:gd name="connsiteY45" fmla="*/ 1003649 h 3316502"/>
              <a:gd name="connsiteX46" fmla="*/ 665081 w 3745816"/>
              <a:gd name="connsiteY46" fmla="*/ 96 h 3316502"/>
              <a:gd name="connsiteX47" fmla="*/ 1862679 w 3745816"/>
              <a:gd name="connsiteY47" fmla="*/ 634117 h 3316502"/>
              <a:gd name="connsiteX48" fmla="*/ 3080735 w 3745816"/>
              <a:gd name="connsiteY48" fmla="*/ 96 h 3316502"/>
              <a:gd name="connsiteX49" fmla="*/ 3619822 w 3745816"/>
              <a:gd name="connsiteY49" fmla="*/ 921320 h 3316502"/>
              <a:gd name="connsiteX50" fmla="*/ 3456049 w 3745816"/>
              <a:gd name="connsiteY50" fmla="*/ 955441 h 3316502"/>
              <a:gd name="connsiteX51" fmla="*/ 3189917 w 3745816"/>
              <a:gd name="connsiteY51" fmla="*/ 1317105 h 3316502"/>
              <a:gd name="connsiteX52" fmla="*/ 3155798 w 3745816"/>
              <a:gd name="connsiteY52" fmla="*/ 1596884 h 3316502"/>
              <a:gd name="connsiteX53" fmla="*/ 2848723 w 3745816"/>
              <a:gd name="connsiteY53" fmla="*/ 1842544 h 3316502"/>
              <a:gd name="connsiteX54" fmla="*/ 2650831 w 3745816"/>
              <a:gd name="connsiteY54" fmla="*/ 2518108 h 3316502"/>
              <a:gd name="connsiteX55" fmla="*/ 2193630 w 3745816"/>
              <a:gd name="connsiteY55" fmla="*/ 2531756 h 3316502"/>
              <a:gd name="connsiteX56" fmla="*/ 1941147 w 3745816"/>
              <a:gd name="connsiteY56" fmla="*/ 2211033 h 3316502"/>
              <a:gd name="connsiteX57" fmla="*/ 1872908 w 3745816"/>
              <a:gd name="connsiteY57" fmla="*/ 2313392 h 3316502"/>
              <a:gd name="connsiteX58" fmla="*/ 1804669 w 3745816"/>
              <a:gd name="connsiteY58" fmla="*/ 2211033 h 3316502"/>
              <a:gd name="connsiteX59" fmla="*/ 1552186 w 3745816"/>
              <a:gd name="connsiteY59" fmla="*/ 2531756 h 3316502"/>
              <a:gd name="connsiteX60" fmla="*/ 1094985 w 3745816"/>
              <a:gd name="connsiteY60" fmla="*/ 2518108 h 3316502"/>
              <a:gd name="connsiteX61" fmla="*/ 897093 w 3745816"/>
              <a:gd name="connsiteY61" fmla="*/ 1842544 h 3316502"/>
              <a:gd name="connsiteX62" fmla="*/ 590018 w 3745816"/>
              <a:gd name="connsiteY62" fmla="*/ 1596884 h 3316502"/>
              <a:gd name="connsiteX63" fmla="*/ 555899 w 3745816"/>
              <a:gd name="connsiteY63" fmla="*/ 1317105 h 3316502"/>
              <a:gd name="connsiteX64" fmla="*/ 388154 w 3745816"/>
              <a:gd name="connsiteY64" fmla="*/ 1151989 h 3316502"/>
              <a:gd name="connsiteX65" fmla="*/ 289767 w 3745816"/>
              <a:gd name="connsiteY65" fmla="*/ 955441 h 3316502"/>
              <a:gd name="connsiteX66" fmla="*/ 125994 w 3745816"/>
              <a:gd name="connsiteY66" fmla="*/ 921320 h 3316502"/>
              <a:gd name="connsiteX67" fmla="*/ 665081 w 3745816"/>
              <a:gd name="connsiteY67" fmla="*/ 96 h 3316502"/>
              <a:gd name="connsiteX0" fmla="*/ 2500704 w 3745816"/>
              <a:gd name="connsiteY0" fmla="*/ 2026790 h 3316502"/>
              <a:gd name="connsiteX1" fmla="*/ 2261868 w 3745816"/>
              <a:gd name="connsiteY1" fmla="*/ 2108676 h 3316502"/>
              <a:gd name="connsiteX2" fmla="*/ 2364227 w 3745816"/>
              <a:gd name="connsiteY2" fmla="*/ 2313393 h 3316502"/>
              <a:gd name="connsiteX3" fmla="*/ 2500704 w 3745816"/>
              <a:gd name="connsiteY3" fmla="*/ 2026790 h 3316502"/>
              <a:gd name="connsiteX4" fmla="*/ 1245112 w 3745816"/>
              <a:gd name="connsiteY4" fmla="*/ 2026790 h 3316502"/>
              <a:gd name="connsiteX5" fmla="*/ 1381589 w 3745816"/>
              <a:gd name="connsiteY5" fmla="*/ 2313393 h 3316502"/>
              <a:gd name="connsiteX6" fmla="*/ 1483948 w 3745816"/>
              <a:gd name="connsiteY6" fmla="*/ 2108676 h 3316502"/>
              <a:gd name="connsiteX7" fmla="*/ 1245112 w 3745816"/>
              <a:gd name="connsiteY7" fmla="*/ 2026790 h 3316502"/>
              <a:gd name="connsiteX8" fmla="*/ 3185000 w 3745816"/>
              <a:gd name="connsiteY8" fmla="*/ 1670667 h 3316502"/>
              <a:gd name="connsiteX9" fmla="*/ 3244509 w 3745816"/>
              <a:gd name="connsiteY9" fmla="*/ 1692418 h 3316502"/>
              <a:gd name="connsiteX10" fmla="*/ 3380986 w 3745816"/>
              <a:gd name="connsiteY10" fmla="*/ 1856191 h 3316502"/>
              <a:gd name="connsiteX11" fmla="*/ 3599350 w 3745816"/>
              <a:gd name="connsiteY11" fmla="*/ 1903959 h 3316502"/>
              <a:gd name="connsiteX12" fmla="*/ 3735827 w 3745816"/>
              <a:gd name="connsiteY12" fmla="*/ 2142795 h 3316502"/>
              <a:gd name="connsiteX13" fmla="*/ 3572054 w 3745816"/>
              <a:gd name="connsiteY13" fmla="*/ 2620466 h 3316502"/>
              <a:gd name="connsiteX14" fmla="*/ 3551583 w 3745816"/>
              <a:gd name="connsiteY14" fmla="*/ 3316502 h 3316502"/>
              <a:gd name="connsiteX15" fmla="*/ 3292276 w 3745816"/>
              <a:gd name="connsiteY15" fmla="*/ 3302855 h 3316502"/>
              <a:gd name="connsiteX16" fmla="*/ 3271804 w 3745816"/>
              <a:gd name="connsiteY16" fmla="*/ 2511284 h 3316502"/>
              <a:gd name="connsiteX17" fmla="*/ 3278628 w 3745816"/>
              <a:gd name="connsiteY17" fmla="*/ 2272449 h 3316502"/>
              <a:gd name="connsiteX18" fmla="*/ 3128502 w 3745816"/>
              <a:gd name="connsiteY18" fmla="*/ 2108675 h 3316502"/>
              <a:gd name="connsiteX19" fmla="*/ 2869195 w 3745816"/>
              <a:gd name="connsiteY19" fmla="*/ 2019965 h 3316502"/>
              <a:gd name="connsiteX20" fmla="*/ 3185000 w 3745816"/>
              <a:gd name="connsiteY20" fmla="*/ 1670667 h 3316502"/>
              <a:gd name="connsiteX21" fmla="*/ 560816 w 3745816"/>
              <a:gd name="connsiteY21" fmla="*/ 1670667 h 3316502"/>
              <a:gd name="connsiteX22" fmla="*/ 876621 w 3745816"/>
              <a:gd name="connsiteY22" fmla="*/ 2019965 h 3316502"/>
              <a:gd name="connsiteX23" fmla="*/ 617314 w 3745816"/>
              <a:gd name="connsiteY23" fmla="*/ 2108675 h 3316502"/>
              <a:gd name="connsiteX24" fmla="*/ 467188 w 3745816"/>
              <a:gd name="connsiteY24" fmla="*/ 2272449 h 3316502"/>
              <a:gd name="connsiteX25" fmla="*/ 474012 w 3745816"/>
              <a:gd name="connsiteY25" fmla="*/ 2511284 h 3316502"/>
              <a:gd name="connsiteX26" fmla="*/ 453540 w 3745816"/>
              <a:gd name="connsiteY26" fmla="*/ 3302855 h 3316502"/>
              <a:gd name="connsiteX27" fmla="*/ 194233 w 3745816"/>
              <a:gd name="connsiteY27" fmla="*/ 3316502 h 3316502"/>
              <a:gd name="connsiteX28" fmla="*/ 173762 w 3745816"/>
              <a:gd name="connsiteY28" fmla="*/ 2620466 h 3316502"/>
              <a:gd name="connsiteX29" fmla="*/ 9989 w 3745816"/>
              <a:gd name="connsiteY29" fmla="*/ 2142795 h 3316502"/>
              <a:gd name="connsiteX30" fmla="*/ 146466 w 3745816"/>
              <a:gd name="connsiteY30" fmla="*/ 1903959 h 3316502"/>
              <a:gd name="connsiteX31" fmla="*/ 364830 w 3745816"/>
              <a:gd name="connsiteY31" fmla="*/ 1856191 h 3316502"/>
              <a:gd name="connsiteX32" fmla="*/ 501307 w 3745816"/>
              <a:gd name="connsiteY32" fmla="*/ 1692418 h 3316502"/>
              <a:gd name="connsiteX33" fmla="*/ 560816 w 3745816"/>
              <a:gd name="connsiteY33" fmla="*/ 1670667 h 3316502"/>
              <a:gd name="connsiteX34" fmla="*/ 2609647 w 3745816"/>
              <a:gd name="connsiteY34" fmla="*/ 1003649 h 3316502"/>
              <a:gd name="connsiteX35" fmla="*/ 2234575 w 3745816"/>
              <a:gd name="connsiteY35" fmla="*/ 1385343 h 3316502"/>
              <a:gd name="connsiteX36" fmla="*/ 1968444 w 3745816"/>
              <a:gd name="connsiteY36" fmla="*/ 1951725 h 3316502"/>
              <a:gd name="connsiteX37" fmla="*/ 2248223 w 3745816"/>
              <a:gd name="connsiteY37" fmla="*/ 1897134 h 3316502"/>
              <a:gd name="connsiteX38" fmla="*/ 2644008 w 3745816"/>
              <a:gd name="connsiteY38" fmla="*/ 1010029 h 3316502"/>
              <a:gd name="connsiteX39" fmla="*/ 2609647 w 3745816"/>
              <a:gd name="connsiteY39" fmla="*/ 1003649 h 3316502"/>
              <a:gd name="connsiteX40" fmla="*/ 1136169 w 3745816"/>
              <a:gd name="connsiteY40" fmla="*/ 1003649 h 3316502"/>
              <a:gd name="connsiteX41" fmla="*/ 1101808 w 3745816"/>
              <a:gd name="connsiteY41" fmla="*/ 1010029 h 3316502"/>
              <a:gd name="connsiteX42" fmla="*/ 1497593 w 3745816"/>
              <a:gd name="connsiteY42" fmla="*/ 1897134 h 3316502"/>
              <a:gd name="connsiteX43" fmla="*/ 1777372 w 3745816"/>
              <a:gd name="connsiteY43" fmla="*/ 1951725 h 3316502"/>
              <a:gd name="connsiteX44" fmla="*/ 1511241 w 3745816"/>
              <a:gd name="connsiteY44" fmla="*/ 1385343 h 3316502"/>
              <a:gd name="connsiteX45" fmla="*/ 1136169 w 3745816"/>
              <a:gd name="connsiteY45" fmla="*/ 1003649 h 3316502"/>
              <a:gd name="connsiteX46" fmla="*/ 665081 w 3745816"/>
              <a:gd name="connsiteY46" fmla="*/ 96 h 3316502"/>
              <a:gd name="connsiteX47" fmla="*/ 1862679 w 3745816"/>
              <a:gd name="connsiteY47" fmla="*/ 634117 h 3316502"/>
              <a:gd name="connsiteX48" fmla="*/ 3080735 w 3745816"/>
              <a:gd name="connsiteY48" fmla="*/ 96 h 3316502"/>
              <a:gd name="connsiteX49" fmla="*/ 3619822 w 3745816"/>
              <a:gd name="connsiteY49" fmla="*/ 921320 h 3316502"/>
              <a:gd name="connsiteX50" fmla="*/ 3456049 w 3745816"/>
              <a:gd name="connsiteY50" fmla="*/ 955441 h 3316502"/>
              <a:gd name="connsiteX51" fmla="*/ 3189917 w 3745816"/>
              <a:gd name="connsiteY51" fmla="*/ 1317105 h 3316502"/>
              <a:gd name="connsiteX52" fmla="*/ 3155798 w 3745816"/>
              <a:gd name="connsiteY52" fmla="*/ 1596884 h 3316502"/>
              <a:gd name="connsiteX53" fmla="*/ 2848723 w 3745816"/>
              <a:gd name="connsiteY53" fmla="*/ 1842544 h 3316502"/>
              <a:gd name="connsiteX54" fmla="*/ 2650831 w 3745816"/>
              <a:gd name="connsiteY54" fmla="*/ 2518108 h 3316502"/>
              <a:gd name="connsiteX55" fmla="*/ 2193630 w 3745816"/>
              <a:gd name="connsiteY55" fmla="*/ 2531756 h 3316502"/>
              <a:gd name="connsiteX56" fmla="*/ 1941147 w 3745816"/>
              <a:gd name="connsiteY56" fmla="*/ 2211033 h 3316502"/>
              <a:gd name="connsiteX57" fmla="*/ 1872908 w 3745816"/>
              <a:gd name="connsiteY57" fmla="*/ 2313392 h 3316502"/>
              <a:gd name="connsiteX58" fmla="*/ 1804669 w 3745816"/>
              <a:gd name="connsiteY58" fmla="*/ 2211033 h 3316502"/>
              <a:gd name="connsiteX59" fmla="*/ 1552186 w 3745816"/>
              <a:gd name="connsiteY59" fmla="*/ 2531756 h 3316502"/>
              <a:gd name="connsiteX60" fmla="*/ 1094985 w 3745816"/>
              <a:gd name="connsiteY60" fmla="*/ 2518108 h 3316502"/>
              <a:gd name="connsiteX61" fmla="*/ 897093 w 3745816"/>
              <a:gd name="connsiteY61" fmla="*/ 1842544 h 3316502"/>
              <a:gd name="connsiteX62" fmla="*/ 590018 w 3745816"/>
              <a:gd name="connsiteY62" fmla="*/ 1596884 h 3316502"/>
              <a:gd name="connsiteX63" fmla="*/ 555899 w 3745816"/>
              <a:gd name="connsiteY63" fmla="*/ 1317105 h 3316502"/>
              <a:gd name="connsiteX64" fmla="*/ 388154 w 3745816"/>
              <a:gd name="connsiteY64" fmla="*/ 1151989 h 3316502"/>
              <a:gd name="connsiteX65" fmla="*/ 289767 w 3745816"/>
              <a:gd name="connsiteY65" fmla="*/ 1006142 h 3316502"/>
              <a:gd name="connsiteX66" fmla="*/ 125994 w 3745816"/>
              <a:gd name="connsiteY66" fmla="*/ 921320 h 3316502"/>
              <a:gd name="connsiteX67" fmla="*/ 665081 w 3745816"/>
              <a:gd name="connsiteY67" fmla="*/ 96 h 3316502"/>
              <a:gd name="connsiteX0" fmla="*/ 2500704 w 3745816"/>
              <a:gd name="connsiteY0" fmla="*/ 2026790 h 3316502"/>
              <a:gd name="connsiteX1" fmla="*/ 2261868 w 3745816"/>
              <a:gd name="connsiteY1" fmla="*/ 2108676 h 3316502"/>
              <a:gd name="connsiteX2" fmla="*/ 2364227 w 3745816"/>
              <a:gd name="connsiteY2" fmla="*/ 2313393 h 3316502"/>
              <a:gd name="connsiteX3" fmla="*/ 2500704 w 3745816"/>
              <a:gd name="connsiteY3" fmla="*/ 2026790 h 3316502"/>
              <a:gd name="connsiteX4" fmla="*/ 1245112 w 3745816"/>
              <a:gd name="connsiteY4" fmla="*/ 2026790 h 3316502"/>
              <a:gd name="connsiteX5" fmla="*/ 1381589 w 3745816"/>
              <a:gd name="connsiteY5" fmla="*/ 2313393 h 3316502"/>
              <a:gd name="connsiteX6" fmla="*/ 1483948 w 3745816"/>
              <a:gd name="connsiteY6" fmla="*/ 2108676 h 3316502"/>
              <a:gd name="connsiteX7" fmla="*/ 1245112 w 3745816"/>
              <a:gd name="connsiteY7" fmla="*/ 2026790 h 3316502"/>
              <a:gd name="connsiteX8" fmla="*/ 3185000 w 3745816"/>
              <a:gd name="connsiteY8" fmla="*/ 1670667 h 3316502"/>
              <a:gd name="connsiteX9" fmla="*/ 3244509 w 3745816"/>
              <a:gd name="connsiteY9" fmla="*/ 1692418 h 3316502"/>
              <a:gd name="connsiteX10" fmla="*/ 3380986 w 3745816"/>
              <a:gd name="connsiteY10" fmla="*/ 1856191 h 3316502"/>
              <a:gd name="connsiteX11" fmla="*/ 3599350 w 3745816"/>
              <a:gd name="connsiteY11" fmla="*/ 1903959 h 3316502"/>
              <a:gd name="connsiteX12" fmla="*/ 3735827 w 3745816"/>
              <a:gd name="connsiteY12" fmla="*/ 2142795 h 3316502"/>
              <a:gd name="connsiteX13" fmla="*/ 3572054 w 3745816"/>
              <a:gd name="connsiteY13" fmla="*/ 2620466 h 3316502"/>
              <a:gd name="connsiteX14" fmla="*/ 3551583 w 3745816"/>
              <a:gd name="connsiteY14" fmla="*/ 3316502 h 3316502"/>
              <a:gd name="connsiteX15" fmla="*/ 3292276 w 3745816"/>
              <a:gd name="connsiteY15" fmla="*/ 3302855 h 3316502"/>
              <a:gd name="connsiteX16" fmla="*/ 3271804 w 3745816"/>
              <a:gd name="connsiteY16" fmla="*/ 2511284 h 3316502"/>
              <a:gd name="connsiteX17" fmla="*/ 3278628 w 3745816"/>
              <a:gd name="connsiteY17" fmla="*/ 2272449 h 3316502"/>
              <a:gd name="connsiteX18" fmla="*/ 3128502 w 3745816"/>
              <a:gd name="connsiteY18" fmla="*/ 2108675 h 3316502"/>
              <a:gd name="connsiteX19" fmla="*/ 2869195 w 3745816"/>
              <a:gd name="connsiteY19" fmla="*/ 2019965 h 3316502"/>
              <a:gd name="connsiteX20" fmla="*/ 3185000 w 3745816"/>
              <a:gd name="connsiteY20" fmla="*/ 1670667 h 3316502"/>
              <a:gd name="connsiteX21" fmla="*/ 560816 w 3745816"/>
              <a:gd name="connsiteY21" fmla="*/ 1670667 h 3316502"/>
              <a:gd name="connsiteX22" fmla="*/ 876621 w 3745816"/>
              <a:gd name="connsiteY22" fmla="*/ 2019965 h 3316502"/>
              <a:gd name="connsiteX23" fmla="*/ 617314 w 3745816"/>
              <a:gd name="connsiteY23" fmla="*/ 2108675 h 3316502"/>
              <a:gd name="connsiteX24" fmla="*/ 467188 w 3745816"/>
              <a:gd name="connsiteY24" fmla="*/ 2272449 h 3316502"/>
              <a:gd name="connsiteX25" fmla="*/ 474012 w 3745816"/>
              <a:gd name="connsiteY25" fmla="*/ 2511284 h 3316502"/>
              <a:gd name="connsiteX26" fmla="*/ 453540 w 3745816"/>
              <a:gd name="connsiteY26" fmla="*/ 3302855 h 3316502"/>
              <a:gd name="connsiteX27" fmla="*/ 194233 w 3745816"/>
              <a:gd name="connsiteY27" fmla="*/ 3316502 h 3316502"/>
              <a:gd name="connsiteX28" fmla="*/ 173762 w 3745816"/>
              <a:gd name="connsiteY28" fmla="*/ 2620466 h 3316502"/>
              <a:gd name="connsiteX29" fmla="*/ 9989 w 3745816"/>
              <a:gd name="connsiteY29" fmla="*/ 2142795 h 3316502"/>
              <a:gd name="connsiteX30" fmla="*/ 146466 w 3745816"/>
              <a:gd name="connsiteY30" fmla="*/ 1903959 h 3316502"/>
              <a:gd name="connsiteX31" fmla="*/ 364830 w 3745816"/>
              <a:gd name="connsiteY31" fmla="*/ 1856191 h 3316502"/>
              <a:gd name="connsiteX32" fmla="*/ 501307 w 3745816"/>
              <a:gd name="connsiteY32" fmla="*/ 1692418 h 3316502"/>
              <a:gd name="connsiteX33" fmla="*/ 560816 w 3745816"/>
              <a:gd name="connsiteY33" fmla="*/ 1670667 h 3316502"/>
              <a:gd name="connsiteX34" fmla="*/ 2609647 w 3745816"/>
              <a:gd name="connsiteY34" fmla="*/ 1003649 h 3316502"/>
              <a:gd name="connsiteX35" fmla="*/ 2234575 w 3745816"/>
              <a:gd name="connsiteY35" fmla="*/ 1385343 h 3316502"/>
              <a:gd name="connsiteX36" fmla="*/ 1968444 w 3745816"/>
              <a:gd name="connsiteY36" fmla="*/ 1951725 h 3316502"/>
              <a:gd name="connsiteX37" fmla="*/ 2248223 w 3745816"/>
              <a:gd name="connsiteY37" fmla="*/ 1897134 h 3316502"/>
              <a:gd name="connsiteX38" fmla="*/ 2644008 w 3745816"/>
              <a:gd name="connsiteY38" fmla="*/ 1010029 h 3316502"/>
              <a:gd name="connsiteX39" fmla="*/ 2609647 w 3745816"/>
              <a:gd name="connsiteY39" fmla="*/ 1003649 h 3316502"/>
              <a:gd name="connsiteX40" fmla="*/ 1136169 w 3745816"/>
              <a:gd name="connsiteY40" fmla="*/ 1003649 h 3316502"/>
              <a:gd name="connsiteX41" fmla="*/ 1101808 w 3745816"/>
              <a:gd name="connsiteY41" fmla="*/ 1010029 h 3316502"/>
              <a:gd name="connsiteX42" fmla="*/ 1497593 w 3745816"/>
              <a:gd name="connsiteY42" fmla="*/ 1897134 h 3316502"/>
              <a:gd name="connsiteX43" fmla="*/ 1777372 w 3745816"/>
              <a:gd name="connsiteY43" fmla="*/ 1951725 h 3316502"/>
              <a:gd name="connsiteX44" fmla="*/ 1511241 w 3745816"/>
              <a:gd name="connsiteY44" fmla="*/ 1385343 h 3316502"/>
              <a:gd name="connsiteX45" fmla="*/ 1136169 w 3745816"/>
              <a:gd name="connsiteY45" fmla="*/ 1003649 h 3316502"/>
              <a:gd name="connsiteX46" fmla="*/ 665081 w 3745816"/>
              <a:gd name="connsiteY46" fmla="*/ 96 h 3316502"/>
              <a:gd name="connsiteX47" fmla="*/ 1862679 w 3745816"/>
              <a:gd name="connsiteY47" fmla="*/ 634117 h 3316502"/>
              <a:gd name="connsiteX48" fmla="*/ 3080735 w 3745816"/>
              <a:gd name="connsiteY48" fmla="*/ 96 h 3316502"/>
              <a:gd name="connsiteX49" fmla="*/ 3619822 w 3745816"/>
              <a:gd name="connsiteY49" fmla="*/ 921320 h 3316502"/>
              <a:gd name="connsiteX50" fmla="*/ 3456049 w 3745816"/>
              <a:gd name="connsiteY50" fmla="*/ 955441 h 3316502"/>
              <a:gd name="connsiteX51" fmla="*/ 3189917 w 3745816"/>
              <a:gd name="connsiteY51" fmla="*/ 1317105 h 3316502"/>
              <a:gd name="connsiteX52" fmla="*/ 3155798 w 3745816"/>
              <a:gd name="connsiteY52" fmla="*/ 1596884 h 3316502"/>
              <a:gd name="connsiteX53" fmla="*/ 2848723 w 3745816"/>
              <a:gd name="connsiteY53" fmla="*/ 1842544 h 3316502"/>
              <a:gd name="connsiteX54" fmla="*/ 2650831 w 3745816"/>
              <a:gd name="connsiteY54" fmla="*/ 2518108 h 3316502"/>
              <a:gd name="connsiteX55" fmla="*/ 2193630 w 3745816"/>
              <a:gd name="connsiteY55" fmla="*/ 2531756 h 3316502"/>
              <a:gd name="connsiteX56" fmla="*/ 1941147 w 3745816"/>
              <a:gd name="connsiteY56" fmla="*/ 2211033 h 3316502"/>
              <a:gd name="connsiteX57" fmla="*/ 1872908 w 3745816"/>
              <a:gd name="connsiteY57" fmla="*/ 2313392 h 3316502"/>
              <a:gd name="connsiteX58" fmla="*/ 1804669 w 3745816"/>
              <a:gd name="connsiteY58" fmla="*/ 2211033 h 3316502"/>
              <a:gd name="connsiteX59" fmla="*/ 1552186 w 3745816"/>
              <a:gd name="connsiteY59" fmla="*/ 2531756 h 3316502"/>
              <a:gd name="connsiteX60" fmla="*/ 1094985 w 3745816"/>
              <a:gd name="connsiteY60" fmla="*/ 2518108 h 3316502"/>
              <a:gd name="connsiteX61" fmla="*/ 897093 w 3745816"/>
              <a:gd name="connsiteY61" fmla="*/ 1842544 h 3316502"/>
              <a:gd name="connsiteX62" fmla="*/ 590018 w 3745816"/>
              <a:gd name="connsiteY62" fmla="*/ 1596884 h 3316502"/>
              <a:gd name="connsiteX63" fmla="*/ 555899 w 3745816"/>
              <a:gd name="connsiteY63" fmla="*/ 1317105 h 3316502"/>
              <a:gd name="connsiteX64" fmla="*/ 380265 w 3745816"/>
              <a:gd name="connsiteY64" fmla="*/ 1173717 h 3316502"/>
              <a:gd name="connsiteX65" fmla="*/ 289767 w 3745816"/>
              <a:gd name="connsiteY65" fmla="*/ 1006142 h 3316502"/>
              <a:gd name="connsiteX66" fmla="*/ 125994 w 3745816"/>
              <a:gd name="connsiteY66" fmla="*/ 921320 h 3316502"/>
              <a:gd name="connsiteX67" fmla="*/ 665081 w 3745816"/>
              <a:gd name="connsiteY67" fmla="*/ 96 h 3316502"/>
              <a:gd name="connsiteX0" fmla="*/ 2500704 w 3745816"/>
              <a:gd name="connsiteY0" fmla="*/ 2026790 h 3316502"/>
              <a:gd name="connsiteX1" fmla="*/ 2261868 w 3745816"/>
              <a:gd name="connsiteY1" fmla="*/ 2108676 h 3316502"/>
              <a:gd name="connsiteX2" fmla="*/ 2364227 w 3745816"/>
              <a:gd name="connsiteY2" fmla="*/ 2313393 h 3316502"/>
              <a:gd name="connsiteX3" fmla="*/ 2500704 w 3745816"/>
              <a:gd name="connsiteY3" fmla="*/ 2026790 h 3316502"/>
              <a:gd name="connsiteX4" fmla="*/ 1245112 w 3745816"/>
              <a:gd name="connsiteY4" fmla="*/ 2026790 h 3316502"/>
              <a:gd name="connsiteX5" fmla="*/ 1381589 w 3745816"/>
              <a:gd name="connsiteY5" fmla="*/ 2313393 h 3316502"/>
              <a:gd name="connsiteX6" fmla="*/ 1483948 w 3745816"/>
              <a:gd name="connsiteY6" fmla="*/ 2108676 h 3316502"/>
              <a:gd name="connsiteX7" fmla="*/ 1245112 w 3745816"/>
              <a:gd name="connsiteY7" fmla="*/ 2026790 h 3316502"/>
              <a:gd name="connsiteX8" fmla="*/ 3185000 w 3745816"/>
              <a:gd name="connsiteY8" fmla="*/ 1670667 h 3316502"/>
              <a:gd name="connsiteX9" fmla="*/ 3244509 w 3745816"/>
              <a:gd name="connsiteY9" fmla="*/ 1692418 h 3316502"/>
              <a:gd name="connsiteX10" fmla="*/ 3380986 w 3745816"/>
              <a:gd name="connsiteY10" fmla="*/ 1856191 h 3316502"/>
              <a:gd name="connsiteX11" fmla="*/ 3599350 w 3745816"/>
              <a:gd name="connsiteY11" fmla="*/ 1903959 h 3316502"/>
              <a:gd name="connsiteX12" fmla="*/ 3735827 w 3745816"/>
              <a:gd name="connsiteY12" fmla="*/ 2142795 h 3316502"/>
              <a:gd name="connsiteX13" fmla="*/ 3572054 w 3745816"/>
              <a:gd name="connsiteY13" fmla="*/ 2620466 h 3316502"/>
              <a:gd name="connsiteX14" fmla="*/ 3551583 w 3745816"/>
              <a:gd name="connsiteY14" fmla="*/ 3316502 h 3316502"/>
              <a:gd name="connsiteX15" fmla="*/ 3292276 w 3745816"/>
              <a:gd name="connsiteY15" fmla="*/ 3302855 h 3316502"/>
              <a:gd name="connsiteX16" fmla="*/ 3271804 w 3745816"/>
              <a:gd name="connsiteY16" fmla="*/ 2511284 h 3316502"/>
              <a:gd name="connsiteX17" fmla="*/ 3278628 w 3745816"/>
              <a:gd name="connsiteY17" fmla="*/ 2272449 h 3316502"/>
              <a:gd name="connsiteX18" fmla="*/ 3128502 w 3745816"/>
              <a:gd name="connsiteY18" fmla="*/ 2108675 h 3316502"/>
              <a:gd name="connsiteX19" fmla="*/ 2869195 w 3745816"/>
              <a:gd name="connsiteY19" fmla="*/ 2019965 h 3316502"/>
              <a:gd name="connsiteX20" fmla="*/ 3185000 w 3745816"/>
              <a:gd name="connsiteY20" fmla="*/ 1670667 h 3316502"/>
              <a:gd name="connsiteX21" fmla="*/ 560816 w 3745816"/>
              <a:gd name="connsiteY21" fmla="*/ 1670667 h 3316502"/>
              <a:gd name="connsiteX22" fmla="*/ 876621 w 3745816"/>
              <a:gd name="connsiteY22" fmla="*/ 2019965 h 3316502"/>
              <a:gd name="connsiteX23" fmla="*/ 617314 w 3745816"/>
              <a:gd name="connsiteY23" fmla="*/ 2108675 h 3316502"/>
              <a:gd name="connsiteX24" fmla="*/ 467188 w 3745816"/>
              <a:gd name="connsiteY24" fmla="*/ 2272449 h 3316502"/>
              <a:gd name="connsiteX25" fmla="*/ 474012 w 3745816"/>
              <a:gd name="connsiteY25" fmla="*/ 2511284 h 3316502"/>
              <a:gd name="connsiteX26" fmla="*/ 453540 w 3745816"/>
              <a:gd name="connsiteY26" fmla="*/ 3302855 h 3316502"/>
              <a:gd name="connsiteX27" fmla="*/ 194233 w 3745816"/>
              <a:gd name="connsiteY27" fmla="*/ 3316502 h 3316502"/>
              <a:gd name="connsiteX28" fmla="*/ 173762 w 3745816"/>
              <a:gd name="connsiteY28" fmla="*/ 2620466 h 3316502"/>
              <a:gd name="connsiteX29" fmla="*/ 9989 w 3745816"/>
              <a:gd name="connsiteY29" fmla="*/ 2142795 h 3316502"/>
              <a:gd name="connsiteX30" fmla="*/ 146466 w 3745816"/>
              <a:gd name="connsiteY30" fmla="*/ 1903959 h 3316502"/>
              <a:gd name="connsiteX31" fmla="*/ 364830 w 3745816"/>
              <a:gd name="connsiteY31" fmla="*/ 1856191 h 3316502"/>
              <a:gd name="connsiteX32" fmla="*/ 501307 w 3745816"/>
              <a:gd name="connsiteY32" fmla="*/ 1692418 h 3316502"/>
              <a:gd name="connsiteX33" fmla="*/ 560816 w 3745816"/>
              <a:gd name="connsiteY33" fmla="*/ 1670667 h 3316502"/>
              <a:gd name="connsiteX34" fmla="*/ 2609647 w 3745816"/>
              <a:gd name="connsiteY34" fmla="*/ 1003649 h 3316502"/>
              <a:gd name="connsiteX35" fmla="*/ 2234575 w 3745816"/>
              <a:gd name="connsiteY35" fmla="*/ 1385343 h 3316502"/>
              <a:gd name="connsiteX36" fmla="*/ 1968444 w 3745816"/>
              <a:gd name="connsiteY36" fmla="*/ 1951725 h 3316502"/>
              <a:gd name="connsiteX37" fmla="*/ 2248223 w 3745816"/>
              <a:gd name="connsiteY37" fmla="*/ 1897134 h 3316502"/>
              <a:gd name="connsiteX38" fmla="*/ 2644008 w 3745816"/>
              <a:gd name="connsiteY38" fmla="*/ 1010029 h 3316502"/>
              <a:gd name="connsiteX39" fmla="*/ 2609647 w 3745816"/>
              <a:gd name="connsiteY39" fmla="*/ 1003649 h 3316502"/>
              <a:gd name="connsiteX40" fmla="*/ 1136169 w 3745816"/>
              <a:gd name="connsiteY40" fmla="*/ 1003649 h 3316502"/>
              <a:gd name="connsiteX41" fmla="*/ 1101808 w 3745816"/>
              <a:gd name="connsiteY41" fmla="*/ 1010029 h 3316502"/>
              <a:gd name="connsiteX42" fmla="*/ 1497593 w 3745816"/>
              <a:gd name="connsiteY42" fmla="*/ 1897134 h 3316502"/>
              <a:gd name="connsiteX43" fmla="*/ 1777372 w 3745816"/>
              <a:gd name="connsiteY43" fmla="*/ 1951725 h 3316502"/>
              <a:gd name="connsiteX44" fmla="*/ 1511241 w 3745816"/>
              <a:gd name="connsiteY44" fmla="*/ 1385343 h 3316502"/>
              <a:gd name="connsiteX45" fmla="*/ 1136169 w 3745816"/>
              <a:gd name="connsiteY45" fmla="*/ 1003649 h 3316502"/>
              <a:gd name="connsiteX46" fmla="*/ 665081 w 3745816"/>
              <a:gd name="connsiteY46" fmla="*/ 96 h 3316502"/>
              <a:gd name="connsiteX47" fmla="*/ 1862679 w 3745816"/>
              <a:gd name="connsiteY47" fmla="*/ 634117 h 3316502"/>
              <a:gd name="connsiteX48" fmla="*/ 3080735 w 3745816"/>
              <a:gd name="connsiteY48" fmla="*/ 96 h 3316502"/>
              <a:gd name="connsiteX49" fmla="*/ 3619822 w 3745816"/>
              <a:gd name="connsiteY49" fmla="*/ 921320 h 3316502"/>
              <a:gd name="connsiteX50" fmla="*/ 3456049 w 3745816"/>
              <a:gd name="connsiteY50" fmla="*/ 955441 h 3316502"/>
              <a:gd name="connsiteX51" fmla="*/ 3189917 w 3745816"/>
              <a:gd name="connsiteY51" fmla="*/ 1317105 h 3316502"/>
              <a:gd name="connsiteX52" fmla="*/ 3155798 w 3745816"/>
              <a:gd name="connsiteY52" fmla="*/ 1596884 h 3316502"/>
              <a:gd name="connsiteX53" fmla="*/ 2848723 w 3745816"/>
              <a:gd name="connsiteY53" fmla="*/ 1842544 h 3316502"/>
              <a:gd name="connsiteX54" fmla="*/ 2650831 w 3745816"/>
              <a:gd name="connsiteY54" fmla="*/ 2518108 h 3316502"/>
              <a:gd name="connsiteX55" fmla="*/ 2193630 w 3745816"/>
              <a:gd name="connsiteY55" fmla="*/ 2531756 h 3316502"/>
              <a:gd name="connsiteX56" fmla="*/ 1941147 w 3745816"/>
              <a:gd name="connsiteY56" fmla="*/ 2211033 h 3316502"/>
              <a:gd name="connsiteX57" fmla="*/ 1872908 w 3745816"/>
              <a:gd name="connsiteY57" fmla="*/ 2313392 h 3316502"/>
              <a:gd name="connsiteX58" fmla="*/ 1804669 w 3745816"/>
              <a:gd name="connsiteY58" fmla="*/ 2211033 h 3316502"/>
              <a:gd name="connsiteX59" fmla="*/ 1552186 w 3745816"/>
              <a:gd name="connsiteY59" fmla="*/ 2531756 h 3316502"/>
              <a:gd name="connsiteX60" fmla="*/ 1094985 w 3745816"/>
              <a:gd name="connsiteY60" fmla="*/ 2518108 h 3316502"/>
              <a:gd name="connsiteX61" fmla="*/ 897093 w 3745816"/>
              <a:gd name="connsiteY61" fmla="*/ 1842544 h 3316502"/>
              <a:gd name="connsiteX62" fmla="*/ 590018 w 3745816"/>
              <a:gd name="connsiteY62" fmla="*/ 1596884 h 3316502"/>
              <a:gd name="connsiteX63" fmla="*/ 555899 w 3745816"/>
              <a:gd name="connsiteY63" fmla="*/ 1317105 h 3316502"/>
              <a:gd name="connsiteX64" fmla="*/ 380265 w 3745816"/>
              <a:gd name="connsiteY64" fmla="*/ 1173717 h 3316502"/>
              <a:gd name="connsiteX65" fmla="*/ 289767 w 3745816"/>
              <a:gd name="connsiteY65" fmla="*/ 1006142 h 3316502"/>
              <a:gd name="connsiteX66" fmla="*/ 125994 w 3745816"/>
              <a:gd name="connsiteY66" fmla="*/ 921320 h 3316502"/>
              <a:gd name="connsiteX67" fmla="*/ 665081 w 3745816"/>
              <a:gd name="connsiteY67" fmla="*/ 96 h 3316502"/>
              <a:gd name="connsiteX0" fmla="*/ 2500704 w 3745816"/>
              <a:gd name="connsiteY0" fmla="*/ 2026790 h 3316502"/>
              <a:gd name="connsiteX1" fmla="*/ 2261868 w 3745816"/>
              <a:gd name="connsiteY1" fmla="*/ 2108676 h 3316502"/>
              <a:gd name="connsiteX2" fmla="*/ 2364227 w 3745816"/>
              <a:gd name="connsiteY2" fmla="*/ 2313393 h 3316502"/>
              <a:gd name="connsiteX3" fmla="*/ 2500704 w 3745816"/>
              <a:gd name="connsiteY3" fmla="*/ 2026790 h 3316502"/>
              <a:gd name="connsiteX4" fmla="*/ 1245112 w 3745816"/>
              <a:gd name="connsiteY4" fmla="*/ 2026790 h 3316502"/>
              <a:gd name="connsiteX5" fmla="*/ 1381589 w 3745816"/>
              <a:gd name="connsiteY5" fmla="*/ 2313393 h 3316502"/>
              <a:gd name="connsiteX6" fmla="*/ 1483948 w 3745816"/>
              <a:gd name="connsiteY6" fmla="*/ 2108676 h 3316502"/>
              <a:gd name="connsiteX7" fmla="*/ 1245112 w 3745816"/>
              <a:gd name="connsiteY7" fmla="*/ 2026790 h 3316502"/>
              <a:gd name="connsiteX8" fmla="*/ 3185000 w 3745816"/>
              <a:gd name="connsiteY8" fmla="*/ 1670667 h 3316502"/>
              <a:gd name="connsiteX9" fmla="*/ 3244509 w 3745816"/>
              <a:gd name="connsiteY9" fmla="*/ 1692418 h 3316502"/>
              <a:gd name="connsiteX10" fmla="*/ 3380986 w 3745816"/>
              <a:gd name="connsiteY10" fmla="*/ 1856191 h 3316502"/>
              <a:gd name="connsiteX11" fmla="*/ 3599350 w 3745816"/>
              <a:gd name="connsiteY11" fmla="*/ 1903959 h 3316502"/>
              <a:gd name="connsiteX12" fmla="*/ 3735827 w 3745816"/>
              <a:gd name="connsiteY12" fmla="*/ 2142795 h 3316502"/>
              <a:gd name="connsiteX13" fmla="*/ 3572054 w 3745816"/>
              <a:gd name="connsiteY13" fmla="*/ 2620466 h 3316502"/>
              <a:gd name="connsiteX14" fmla="*/ 3551583 w 3745816"/>
              <a:gd name="connsiteY14" fmla="*/ 3316502 h 3316502"/>
              <a:gd name="connsiteX15" fmla="*/ 3292276 w 3745816"/>
              <a:gd name="connsiteY15" fmla="*/ 3302855 h 3316502"/>
              <a:gd name="connsiteX16" fmla="*/ 3271804 w 3745816"/>
              <a:gd name="connsiteY16" fmla="*/ 2511284 h 3316502"/>
              <a:gd name="connsiteX17" fmla="*/ 3278628 w 3745816"/>
              <a:gd name="connsiteY17" fmla="*/ 2272449 h 3316502"/>
              <a:gd name="connsiteX18" fmla="*/ 3128502 w 3745816"/>
              <a:gd name="connsiteY18" fmla="*/ 2108675 h 3316502"/>
              <a:gd name="connsiteX19" fmla="*/ 2869195 w 3745816"/>
              <a:gd name="connsiteY19" fmla="*/ 2019965 h 3316502"/>
              <a:gd name="connsiteX20" fmla="*/ 3185000 w 3745816"/>
              <a:gd name="connsiteY20" fmla="*/ 1670667 h 3316502"/>
              <a:gd name="connsiteX21" fmla="*/ 560816 w 3745816"/>
              <a:gd name="connsiteY21" fmla="*/ 1670667 h 3316502"/>
              <a:gd name="connsiteX22" fmla="*/ 876621 w 3745816"/>
              <a:gd name="connsiteY22" fmla="*/ 2019965 h 3316502"/>
              <a:gd name="connsiteX23" fmla="*/ 617314 w 3745816"/>
              <a:gd name="connsiteY23" fmla="*/ 2108675 h 3316502"/>
              <a:gd name="connsiteX24" fmla="*/ 467188 w 3745816"/>
              <a:gd name="connsiteY24" fmla="*/ 2272449 h 3316502"/>
              <a:gd name="connsiteX25" fmla="*/ 474012 w 3745816"/>
              <a:gd name="connsiteY25" fmla="*/ 2511284 h 3316502"/>
              <a:gd name="connsiteX26" fmla="*/ 453540 w 3745816"/>
              <a:gd name="connsiteY26" fmla="*/ 3302855 h 3316502"/>
              <a:gd name="connsiteX27" fmla="*/ 194233 w 3745816"/>
              <a:gd name="connsiteY27" fmla="*/ 3316502 h 3316502"/>
              <a:gd name="connsiteX28" fmla="*/ 173762 w 3745816"/>
              <a:gd name="connsiteY28" fmla="*/ 2620466 h 3316502"/>
              <a:gd name="connsiteX29" fmla="*/ 9989 w 3745816"/>
              <a:gd name="connsiteY29" fmla="*/ 2142795 h 3316502"/>
              <a:gd name="connsiteX30" fmla="*/ 146466 w 3745816"/>
              <a:gd name="connsiteY30" fmla="*/ 1903959 h 3316502"/>
              <a:gd name="connsiteX31" fmla="*/ 364830 w 3745816"/>
              <a:gd name="connsiteY31" fmla="*/ 1856191 h 3316502"/>
              <a:gd name="connsiteX32" fmla="*/ 501307 w 3745816"/>
              <a:gd name="connsiteY32" fmla="*/ 1692418 h 3316502"/>
              <a:gd name="connsiteX33" fmla="*/ 560816 w 3745816"/>
              <a:gd name="connsiteY33" fmla="*/ 1670667 h 3316502"/>
              <a:gd name="connsiteX34" fmla="*/ 2609647 w 3745816"/>
              <a:gd name="connsiteY34" fmla="*/ 1003649 h 3316502"/>
              <a:gd name="connsiteX35" fmla="*/ 2234575 w 3745816"/>
              <a:gd name="connsiteY35" fmla="*/ 1385343 h 3316502"/>
              <a:gd name="connsiteX36" fmla="*/ 1968444 w 3745816"/>
              <a:gd name="connsiteY36" fmla="*/ 1951725 h 3316502"/>
              <a:gd name="connsiteX37" fmla="*/ 2248223 w 3745816"/>
              <a:gd name="connsiteY37" fmla="*/ 1897134 h 3316502"/>
              <a:gd name="connsiteX38" fmla="*/ 2644008 w 3745816"/>
              <a:gd name="connsiteY38" fmla="*/ 1010029 h 3316502"/>
              <a:gd name="connsiteX39" fmla="*/ 2609647 w 3745816"/>
              <a:gd name="connsiteY39" fmla="*/ 1003649 h 3316502"/>
              <a:gd name="connsiteX40" fmla="*/ 1136169 w 3745816"/>
              <a:gd name="connsiteY40" fmla="*/ 1003649 h 3316502"/>
              <a:gd name="connsiteX41" fmla="*/ 1101808 w 3745816"/>
              <a:gd name="connsiteY41" fmla="*/ 1010029 h 3316502"/>
              <a:gd name="connsiteX42" fmla="*/ 1497593 w 3745816"/>
              <a:gd name="connsiteY42" fmla="*/ 1897134 h 3316502"/>
              <a:gd name="connsiteX43" fmla="*/ 1777372 w 3745816"/>
              <a:gd name="connsiteY43" fmla="*/ 1951725 h 3316502"/>
              <a:gd name="connsiteX44" fmla="*/ 1511241 w 3745816"/>
              <a:gd name="connsiteY44" fmla="*/ 1385343 h 3316502"/>
              <a:gd name="connsiteX45" fmla="*/ 1136169 w 3745816"/>
              <a:gd name="connsiteY45" fmla="*/ 1003649 h 3316502"/>
              <a:gd name="connsiteX46" fmla="*/ 665081 w 3745816"/>
              <a:gd name="connsiteY46" fmla="*/ 96 h 3316502"/>
              <a:gd name="connsiteX47" fmla="*/ 1862679 w 3745816"/>
              <a:gd name="connsiteY47" fmla="*/ 634117 h 3316502"/>
              <a:gd name="connsiteX48" fmla="*/ 3080735 w 3745816"/>
              <a:gd name="connsiteY48" fmla="*/ 96 h 3316502"/>
              <a:gd name="connsiteX49" fmla="*/ 3619822 w 3745816"/>
              <a:gd name="connsiteY49" fmla="*/ 921320 h 3316502"/>
              <a:gd name="connsiteX50" fmla="*/ 3456049 w 3745816"/>
              <a:gd name="connsiteY50" fmla="*/ 955441 h 3316502"/>
              <a:gd name="connsiteX51" fmla="*/ 3370271 w 3745816"/>
              <a:gd name="connsiteY51" fmla="*/ 1159232 h 3316502"/>
              <a:gd name="connsiteX52" fmla="*/ 3189917 w 3745816"/>
              <a:gd name="connsiteY52" fmla="*/ 1317105 h 3316502"/>
              <a:gd name="connsiteX53" fmla="*/ 3155798 w 3745816"/>
              <a:gd name="connsiteY53" fmla="*/ 1596884 h 3316502"/>
              <a:gd name="connsiteX54" fmla="*/ 2848723 w 3745816"/>
              <a:gd name="connsiteY54" fmla="*/ 1842544 h 3316502"/>
              <a:gd name="connsiteX55" fmla="*/ 2650831 w 3745816"/>
              <a:gd name="connsiteY55" fmla="*/ 2518108 h 3316502"/>
              <a:gd name="connsiteX56" fmla="*/ 2193630 w 3745816"/>
              <a:gd name="connsiteY56" fmla="*/ 2531756 h 3316502"/>
              <a:gd name="connsiteX57" fmla="*/ 1941147 w 3745816"/>
              <a:gd name="connsiteY57" fmla="*/ 2211033 h 3316502"/>
              <a:gd name="connsiteX58" fmla="*/ 1872908 w 3745816"/>
              <a:gd name="connsiteY58" fmla="*/ 2313392 h 3316502"/>
              <a:gd name="connsiteX59" fmla="*/ 1804669 w 3745816"/>
              <a:gd name="connsiteY59" fmla="*/ 2211033 h 3316502"/>
              <a:gd name="connsiteX60" fmla="*/ 1552186 w 3745816"/>
              <a:gd name="connsiteY60" fmla="*/ 2531756 h 3316502"/>
              <a:gd name="connsiteX61" fmla="*/ 1094985 w 3745816"/>
              <a:gd name="connsiteY61" fmla="*/ 2518108 h 3316502"/>
              <a:gd name="connsiteX62" fmla="*/ 897093 w 3745816"/>
              <a:gd name="connsiteY62" fmla="*/ 1842544 h 3316502"/>
              <a:gd name="connsiteX63" fmla="*/ 590018 w 3745816"/>
              <a:gd name="connsiteY63" fmla="*/ 1596884 h 3316502"/>
              <a:gd name="connsiteX64" fmla="*/ 555899 w 3745816"/>
              <a:gd name="connsiteY64" fmla="*/ 1317105 h 3316502"/>
              <a:gd name="connsiteX65" fmla="*/ 380265 w 3745816"/>
              <a:gd name="connsiteY65" fmla="*/ 1173717 h 3316502"/>
              <a:gd name="connsiteX66" fmla="*/ 289767 w 3745816"/>
              <a:gd name="connsiteY66" fmla="*/ 1006142 h 3316502"/>
              <a:gd name="connsiteX67" fmla="*/ 125994 w 3745816"/>
              <a:gd name="connsiteY67" fmla="*/ 921320 h 3316502"/>
              <a:gd name="connsiteX68" fmla="*/ 665081 w 3745816"/>
              <a:gd name="connsiteY68" fmla="*/ 96 h 3316502"/>
              <a:gd name="connsiteX0" fmla="*/ 2500704 w 3745816"/>
              <a:gd name="connsiteY0" fmla="*/ 2026790 h 3316502"/>
              <a:gd name="connsiteX1" fmla="*/ 2261868 w 3745816"/>
              <a:gd name="connsiteY1" fmla="*/ 2108676 h 3316502"/>
              <a:gd name="connsiteX2" fmla="*/ 2364227 w 3745816"/>
              <a:gd name="connsiteY2" fmla="*/ 2313393 h 3316502"/>
              <a:gd name="connsiteX3" fmla="*/ 2500704 w 3745816"/>
              <a:gd name="connsiteY3" fmla="*/ 2026790 h 3316502"/>
              <a:gd name="connsiteX4" fmla="*/ 1245112 w 3745816"/>
              <a:gd name="connsiteY4" fmla="*/ 2026790 h 3316502"/>
              <a:gd name="connsiteX5" fmla="*/ 1381589 w 3745816"/>
              <a:gd name="connsiteY5" fmla="*/ 2313393 h 3316502"/>
              <a:gd name="connsiteX6" fmla="*/ 1483948 w 3745816"/>
              <a:gd name="connsiteY6" fmla="*/ 2108676 h 3316502"/>
              <a:gd name="connsiteX7" fmla="*/ 1245112 w 3745816"/>
              <a:gd name="connsiteY7" fmla="*/ 2026790 h 3316502"/>
              <a:gd name="connsiteX8" fmla="*/ 3185000 w 3745816"/>
              <a:gd name="connsiteY8" fmla="*/ 1670667 h 3316502"/>
              <a:gd name="connsiteX9" fmla="*/ 3244509 w 3745816"/>
              <a:gd name="connsiteY9" fmla="*/ 1692418 h 3316502"/>
              <a:gd name="connsiteX10" fmla="*/ 3380986 w 3745816"/>
              <a:gd name="connsiteY10" fmla="*/ 1856191 h 3316502"/>
              <a:gd name="connsiteX11" fmla="*/ 3599350 w 3745816"/>
              <a:gd name="connsiteY11" fmla="*/ 1903959 h 3316502"/>
              <a:gd name="connsiteX12" fmla="*/ 3735827 w 3745816"/>
              <a:gd name="connsiteY12" fmla="*/ 2142795 h 3316502"/>
              <a:gd name="connsiteX13" fmla="*/ 3572054 w 3745816"/>
              <a:gd name="connsiteY13" fmla="*/ 2620466 h 3316502"/>
              <a:gd name="connsiteX14" fmla="*/ 3551583 w 3745816"/>
              <a:gd name="connsiteY14" fmla="*/ 3316502 h 3316502"/>
              <a:gd name="connsiteX15" fmla="*/ 3292276 w 3745816"/>
              <a:gd name="connsiteY15" fmla="*/ 3302855 h 3316502"/>
              <a:gd name="connsiteX16" fmla="*/ 3271804 w 3745816"/>
              <a:gd name="connsiteY16" fmla="*/ 2511284 h 3316502"/>
              <a:gd name="connsiteX17" fmla="*/ 3278628 w 3745816"/>
              <a:gd name="connsiteY17" fmla="*/ 2272449 h 3316502"/>
              <a:gd name="connsiteX18" fmla="*/ 3128502 w 3745816"/>
              <a:gd name="connsiteY18" fmla="*/ 2108675 h 3316502"/>
              <a:gd name="connsiteX19" fmla="*/ 2869195 w 3745816"/>
              <a:gd name="connsiteY19" fmla="*/ 2019965 h 3316502"/>
              <a:gd name="connsiteX20" fmla="*/ 3185000 w 3745816"/>
              <a:gd name="connsiteY20" fmla="*/ 1670667 h 3316502"/>
              <a:gd name="connsiteX21" fmla="*/ 560816 w 3745816"/>
              <a:gd name="connsiteY21" fmla="*/ 1670667 h 3316502"/>
              <a:gd name="connsiteX22" fmla="*/ 876621 w 3745816"/>
              <a:gd name="connsiteY22" fmla="*/ 2019965 h 3316502"/>
              <a:gd name="connsiteX23" fmla="*/ 617314 w 3745816"/>
              <a:gd name="connsiteY23" fmla="*/ 2108675 h 3316502"/>
              <a:gd name="connsiteX24" fmla="*/ 467188 w 3745816"/>
              <a:gd name="connsiteY24" fmla="*/ 2272449 h 3316502"/>
              <a:gd name="connsiteX25" fmla="*/ 474012 w 3745816"/>
              <a:gd name="connsiteY25" fmla="*/ 2511284 h 3316502"/>
              <a:gd name="connsiteX26" fmla="*/ 453540 w 3745816"/>
              <a:gd name="connsiteY26" fmla="*/ 3302855 h 3316502"/>
              <a:gd name="connsiteX27" fmla="*/ 194233 w 3745816"/>
              <a:gd name="connsiteY27" fmla="*/ 3316502 h 3316502"/>
              <a:gd name="connsiteX28" fmla="*/ 173762 w 3745816"/>
              <a:gd name="connsiteY28" fmla="*/ 2620466 h 3316502"/>
              <a:gd name="connsiteX29" fmla="*/ 9989 w 3745816"/>
              <a:gd name="connsiteY29" fmla="*/ 2142795 h 3316502"/>
              <a:gd name="connsiteX30" fmla="*/ 146466 w 3745816"/>
              <a:gd name="connsiteY30" fmla="*/ 1903959 h 3316502"/>
              <a:gd name="connsiteX31" fmla="*/ 364830 w 3745816"/>
              <a:gd name="connsiteY31" fmla="*/ 1856191 h 3316502"/>
              <a:gd name="connsiteX32" fmla="*/ 501307 w 3745816"/>
              <a:gd name="connsiteY32" fmla="*/ 1692418 h 3316502"/>
              <a:gd name="connsiteX33" fmla="*/ 560816 w 3745816"/>
              <a:gd name="connsiteY33" fmla="*/ 1670667 h 3316502"/>
              <a:gd name="connsiteX34" fmla="*/ 2609647 w 3745816"/>
              <a:gd name="connsiteY34" fmla="*/ 1003649 h 3316502"/>
              <a:gd name="connsiteX35" fmla="*/ 2234575 w 3745816"/>
              <a:gd name="connsiteY35" fmla="*/ 1385343 h 3316502"/>
              <a:gd name="connsiteX36" fmla="*/ 1968444 w 3745816"/>
              <a:gd name="connsiteY36" fmla="*/ 1951725 h 3316502"/>
              <a:gd name="connsiteX37" fmla="*/ 2248223 w 3745816"/>
              <a:gd name="connsiteY37" fmla="*/ 1897134 h 3316502"/>
              <a:gd name="connsiteX38" fmla="*/ 2644008 w 3745816"/>
              <a:gd name="connsiteY38" fmla="*/ 1010029 h 3316502"/>
              <a:gd name="connsiteX39" fmla="*/ 2609647 w 3745816"/>
              <a:gd name="connsiteY39" fmla="*/ 1003649 h 3316502"/>
              <a:gd name="connsiteX40" fmla="*/ 1136169 w 3745816"/>
              <a:gd name="connsiteY40" fmla="*/ 1003649 h 3316502"/>
              <a:gd name="connsiteX41" fmla="*/ 1101808 w 3745816"/>
              <a:gd name="connsiteY41" fmla="*/ 1010029 h 3316502"/>
              <a:gd name="connsiteX42" fmla="*/ 1497593 w 3745816"/>
              <a:gd name="connsiteY42" fmla="*/ 1897134 h 3316502"/>
              <a:gd name="connsiteX43" fmla="*/ 1777372 w 3745816"/>
              <a:gd name="connsiteY43" fmla="*/ 1951725 h 3316502"/>
              <a:gd name="connsiteX44" fmla="*/ 1511241 w 3745816"/>
              <a:gd name="connsiteY44" fmla="*/ 1385343 h 3316502"/>
              <a:gd name="connsiteX45" fmla="*/ 1136169 w 3745816"/>
              <a:gd name="connsiteY45" fmla="*/ 1003649 h 3316502"/>
              <a:gd name="connsiteX46" fmla="*/ 665081 w 3745816"/>
              <a:gd name="connsiteY46" fmla="*/ 96 h 3316502"/>
              <a:gd name="connsiteX47" fmla="*/ 1862679 w 3745816"/>
              <a:gd name="connsiteY47" fmla="*/ 634117 h 3316502"/>
              <a:gd name="connsiteX48" fmla="*/ 3080735 w 3745816"/>
              <a:gd name="connsiteY48" fmla="*/ 96 h 3316502"/>
              <a:gd name="connsiteX49" fmla="*/ 3619822 w 3745816"/>
              <a:gd name="connsiteY49" fmla="*/ 921320 h 3316502"/>
              <a:gd name="connsiteX50" fmla="*/ 3456049 w 3745816"/>
              <a:gd name="connsiteY50" fmla="*/ 955441 h 3316502"/>
              <a:gd name="connsiteX51" fmla="*/ 3370271 w 3745816"/>
              <a:gd name="connsiteY51" fmla="*/ 1159232 h 3316502"/>
              <a:gd name="connsiteX52" fmla="*/ 3189917 w 3745816"/>
              <a:gd name="connsiteY52" fmla="*/ 1317105 h 3316502"/>
              <a:gd name="connsiteX53" fmla="*/ 3155798 w 3745816"/>
              <a:gd name="connsiteY53" fmla="*/ 1596884 h 3316502"/>
              <a:gd name="connsiteX54" fmla="*/ 2848723 w 3745816"/>
              <a:gd name="connsiteY54" fmla="*/ 1842544 h 3316502"/>
              <a:gd name="connsiteX55" fmla="*/ 2650831 w 3745816"/>
              <a:gd name="connsiteY55" fmla="*/ 2518108 h 3316502"/>
              <a:gd name="connsiteX56" fmla="*/ 2193630 w 3745816"/>
              <a:gd name="connsiteY56" fmla="*/ 2531756 h 3316502"/>
              <a:gd name="connsiteX57" fmla="*/ 1941147 w 3745816"/>
              <a:gd name="connsiteY57" fmla="*/ 2211033 h 3316502"/>
              <a:gd name="connsiteX58" fmla="*/ 1872908 w 3745816"/>
              <a:gd name="connsiteY58" fmla="*/ 2313392 h 3316502"/>
              <a:gd name="connsiteX59" fmla="*/ 1804669 w 3745816"/>
              <a:gd name="connsiteY59" fmla="*/ 2211033 h 3316502"/>
              <a:gd name="connsiteX60" fmla="*/ 1552186 w 3745816"/>
              <a:gd name="connsiteY60" fmla="*/ 2531756 h 3316502"/>
              <a:gd name="connsiteX61" fmla="*/ 1094985 w 3745816"/>
              <a:gd name="connsiteY61" fmla="*/ 2518108 h 3316502"/>
              <a:gd name="connsiteX62" fmla="*/ 897093 w 3745816"/>
              <a:gd name="connsiteY62" fmla="*/ 1842544 h 3316502"/>
              <a:gd name="connsiteX63" fmla="*/ 590018 w 3745816"/>
              <a:gd name="connsiteY63" fmla="*/ 1596884 h 3316502"/>
              <a:gd name="connsiteX64" fmla="*/ 555899 w 3745816"/>
              <a:gd name="connsiteY64" fmla="*/ 1317105 h 3316502"/>
              <a:gd name="connsiteX65" fmla="*/ 380265 w 3745816"/>
              <a:gd name="connsiteY65" fmla="*/ 1173717 h 3316502"/>
              <a:gd name="connsiteX66" fmla="*/ 289767 w 3745816"/>
              <a:gd name="connsiteY66" fmla="*/ 1006142 h 3316502"/>
              <a:gd name="connsiteX67" fmla="*/ 125994 w 3745816"/>
              <a:gd name="connsiteY67" fmla="*/ 921320 h 3316502"/>
              <a:gd name="connsiteX68" fmla="*/ 665081 w 3745816"/>
              <a:gd name="connsiteY68" fmla="*/ 96 h 331650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</a:cxnLst>
            <a:rect l="l" t="t" r="r" b="b"/>
            <a:pathLst>
              <a:path w="3745816" h="3316502">
                <a:moveTo>
                  <a:pt x="2500704" y="2026790"/>
                </a:moveTo>
                <a:cubicBezTo>
                  <a:pt x="2380149" y="2047261"/>
                  <a:pt x="2334656" y="2081381"/>
                  <a:pt x="2261868" y="2108676"/>
                </a:cubicBezTo>
                <a:cubicBezTo>
                  <a:pt x="2220926" y="2245154"/>
                  <a:pt x="2248220" y="2327040"/>
                  <a:pt x="2364227" y="2313393"/>
                </a:cubicBezTo>
                <a:cubicBezTo>
                  <a:pt x="2491606" y="2272450"/>
                  <a:pt x="2502979" y="2190563"/>
                  <a:pt x="2500704" y="2026790"/>
                </a:cubicBezTo>
                <a:close/>
                <a:moveTo>
                  <a:pt x="1245112" y="2026790"/>
                </a:moveTo>
                <a:cubicBezTo>
                  <a:pt x="1242837" y="2190563"/>
                  <a:pt x="1254210" y="2272450"/>
                  <a:pt x="1381589" y="2313393"/>
                </a:cubicBezTo>
                <a:cubicBezTo>
                  <a:pt x="1497596" y="2327040"/>
                  <a:pt x="1524890" y="2245154"/>
                  <a:pt x="1483948" y="2108676"/>
                </a:cubicBezTo>
                <a:cubicBezTo>
                  <a:pt x="1411160" y="2081381"/>
                  <a:pt x="1365667" y="2047261"/>
                  <a:pt x="1245112" y="2026790"/>
                </a:cubicBezTo>
                <a:close/>
                <a:moveTo>
                  <a:pt x="3185000" y="1670667"/>
                </a:moveTo>
                <a:cubicBezTo>
                  <a:pt x="3206444" y="1672444"/>
                  <a:pt x="3226596" y="1679339"/>
                  <a:pt x="3244509" y="1692418"/>
                </a:cubicBezTo>
                <a:cubicBezTo>
                  <a:pt x="3340044" y="1731086"/>
                  <a:pt x="3210389" y="1885761"/>
                  <a:pt x="3380986" y="1856191"/>
                </a:cubicBezTo>
                <a:cubicBezTo>
                  <a:pt x="3424203" y="1826621"/>
                  <a:pt x="3528837" y="1837994"/>
                  <a:pt x="3599350" y="1903959"/>
                </a:cubicBezTo>
                <a:cubicBezTo>
                  <a:pt x="3647117" y="1983571"/>
                  <a:pt x="3783594" y="2056359"/>
                  <a:pt x="3735827" y="2142795"/>
                </a:cubicBezTo>
                <a:cubicBezTo>
                  <a:pt x="3653941" y="2374806"/>
                  <a:pt x="3606173" y="2422574"/>
                  <a:pt x="3572054" y="2620466"/>
                </a:cubicBezTo>
                <a:cubicBezTo>
                  <a:pt x="3574328" y="2882048"/>
                  <a:pt x="3542485" y="3061744"/>
                  <a:pt x="3551583" y="3316502"/>
                </a:cubicBezTo>
                <a:lnTo>
                  <a:pt x="3292276" y="3302855"/>
                </a:lnTo>
                <a:cubicBezTo>
                  <a:pt x="3310472" y="3025350"/>
                  <a:pt x="3315022" y="2788789"/>
                  <a:pt x="3271804" y="2511284"/>
                </a:cubicBezTo>
                <a:cubicBezTo>
                  <a:pt x="3217213" y="2465791"/>
                  <a:pt x="3189917" y="2399828"/>
                  <a:pt x="3278628" y="2272449"/>
                </a:cubicBezTo>
                <a:cubicBezTo>
                  <a:pt x="3244509" y="2190562"/>
                  <a:pt x="3271804" y="2142795"/>
                  <a:pt x="3128502" y="2108675"/>
                </a:cubicBezTo>
                <a:cubicBezTo>
                  <a:pt x="3042066" y="2051809"/>
                  <a:pt x="2921512" y="2165541"/>
                  <a:pt x="2869195" y="2019965"/>
                </a:cubicBezTo>
                <a:cubicBezTo>
                  <a:pt x="2821427" y="1896567"/>
                  <a:pt x="3034887" y="1658228"/>
                  <a:pt x="3185000" y="1670667"/>
                </a:cubicBezTo>
                <a:close/>
                <a:moveTo>
                  <a:pt x="560816" y="1670667"/>
                </a:moveTo>
                <a:cubicBezTo>
                  <a:pt x="710929" y="1658228"/>
                  <a:pt x="924389" y="1896567"/>
                  <a:pt x="876621" y="2019965"/>
                </a:cubicBezTo>
                <a:cubicBezTo>
                  <a:pt x="824304" y="2165541"/>
                  <a:pt x="703750" y="2051809"/>
                  <a:pt x="617314" y="2108675"/>
                </a:cubicBezTo>
                <a:cubicBezTo>
                  <a:pt x="474012" y="2142795"/>
                  <a:pt x="501307" y="2190562"/>
                  <a:pt x="467188" y="2272449"/>
                </a:cubicBezTo>
                <a:cubicBezTo>
                  <a:pt x="555899" y="2399828"/>
                  <a:pt x="528603" y="2465791"/>
                  <a:pt x="474012" y="2511284"/>
                </a:cubicBezTo>
                <a:cubicBezTo>
                  <a:pt x="430794" y="2788789"/>
                  <a:pt x="435344" y="3025350"/>
                  <a:pt x="453540" y="3302855"/>
                </a:cubicBezTo>
                <a:lnTo>
                  <a:pt x="194233" y="3316502"/>
                </a:lnTo>
                <a:cubicBezTo>
                  <a:pt x="203331" y="3061744"/>
                  <a:pt x="171488" y="2882048"/>
                  <a:pt x="173762" y="2620466"/>
                </a:cubicBezTo>
                <a:cubicBezTo>
                  <a:pt x="139643" y="2422574"/>
                  <a:pt x="91875" y="2374806"/>
                  <a:pt x="9989" y="2142795"/>
                </a:cubicBezTo>
                <a:cubicBezTo>
                  <a:pt x="-37778" y="2056359"/>
                  <a:pt x="98699" y="1983571"/>
                  <a:pt x="146466" y="1903959"/>
                </a:cubicBezTo>
                <a:cubicBezTo>
                  <a:pt x="216979" y="1837994"/>
                  <a:pt x="321613" y="1826621"/>
                  <a:pt x="364830" y="1856191"/>
                </a:cubicBezTo>
                <a:cubicBezTo>
                  <a:pt x="535427" y="1885761"/>
                  <a:pt x="405772" y="1731086"/>
                  <a:pt x="501307" y="1692418"/>
                </a:cubicBezTo>
                <a:cubicBezTo>
                  <a:pt x="519220" y="1679339"/>
                  <a:pt x="539372" y="1672444"/>
                  <a:pt x="560816" y="1670667"/>
                </a:cubicBezTo>
                <a:close/>
                <a:moveTo>
                  <a:pt x="2609647" y="1003649"/>
                </a:moveTo>
                <a:cubicBezTo>
                  <a:pt x="2444889" y="994437"/>
                  <a:pt x="2381715" y="1312839"/>
                  <a:pt x="2234575" y="1385343"/>
                </a:cubicBezTo>
                <a:cubicBezTo>
                  <a:pt x="2013936" y="1460406"/>
                  <a:pt x="1963895" y="1651474"/>
                  <a:pt x="1968444" y="1951725"/>
                </a:cubicBezTo>
                <a:cubicBezTo>
                  <a:pt x="1979817" y="2035887"/>
                  <a:pt x="2134492" y="1956274"/>
                  <a:pt x="2248223" y="1897134"/>
                </a:cubicBezTo>
                <a:cubicBezTo>
                  <a:pt x="2393799" y="1812972"/>
                  <a:pt x="2839626" y="1121486"/>
                  <a:pt x="2644008" y="1010029"/>
                </a:cubicBezTo>
                <a:cubicBezTo>
                  <a:pt x="2632066" y="1006333"/>
                  <a:pt x="2620631" y="1004263"/>
                  <a:pt x="2609647" y="1003649"/>
                </a:cubicBezTo>
                <a:close/>
                <a:moveTo>
                  <a:pt x="1136169" y="1003649"/>
                </a:moveTo>
                <a:cubicBezTo>
                  <a:pt x="1125185" y="1004263"/>
                  <a:pt x="1113750" y="1006333"/>
                  <a:pt x="1101808" y="1010029"/>
                </a:cubicBezTo>
                <a:cubicBezTo>
                  <a:pt x="906190" y="1121486"/>
                  <a:pt x="1352017" y="1812972"/>
                  <a:pt x="1497593" y="1897134"/>
                </a:cubicBezTo>
                <a:cubicBezTo>
                  <a:pt x="1611324" y="1956274"/>
                  <a:pt x="1765999" y="2035887"/>
                  <a:pt x="1777372" y="1951725"/>
                </a:cubicBezTo>
                <a:cubicBezTo>
                  <a:pt x="1781921" y="1651474"/>
                  <a:pt x="1731880" y="1460406"/>
                  <a:pt x="1511241" y="1385343"/>
                </a:cubicBezTo>
                <a:cubicBezTo>
                  <a:pt x="1364101" y="1312839"/>
                  <a:pt x="1300927" y="994437"/>
                  <a:pt x="1136169" y="1003649"/>
                </a:cubicBezTo>
                <a:close/>
                <a:moveTo>
                  <a:pt x="665081" y="96"/>
                </a:moveTo>
                <a:cubicBezTo>
                  <a:pt x="1486802" y="-2174"/>
                  <a:pt x="1309537" y="573200"/>
                  <a:pt x="1862679" y="634117"/>
                </a:cubicBezTo>
                <a:cubicBezTo>
                  <a:pt x="2415888" y="573192"/>
                  <a:pt x="2259021" y="-2174"/>
                  <a:pt x="3080735" y="96"/>
                </a:cubicBezTo>
                <a:cubicBezTo>
                  <a:pt x="3608448" y="-9003"/>
                  <a:pt x="3767673" y="636991"/>
                  <a:pt x="3619822" y="921320"/>
                </a:cubicBezTo>
                <a:cubicBezTo>
                  <a:pt x="3590251" y="1010030"/>
                  <a:pt x="3519739" y="941793"/>
                  <a:pt x="3456049" y="955441"/>
                </a:cubicBezTo>
                <a:cubicBezTo>
                  <a:pt x="3416937" y="1011300"/>
                  <a:pt x="3385716" y="1096130"/>
                  <a:pt x="3370271" y="1159232"/>
                </a:cubicBezTo>
                <a:lnTo>
                  <a:pt x="3189917" y="1317105"/>
                </a:lnTo>
                <a:cubicBezTo>
                  <a:pt x="3271804" y="1426286"/>
                  <a:pt x="3258156" y="1555942"/>
                  <a:pt x="3155798" y="1596884"/>
                </a:cubicBezTo>
                <a:cubicBezTo>
                  <a:pt x="2973828" y="1651475"/>
                  <a:pt x="2866920" y="1726538"/>
                  <a:pt x="2848723" y="1842544"/>
                </a:cubicBezTo>
                <a:cubicBezTo>
                  <a:pt x="2830525" y="2001768"/>
                  <a:pt x="2832803" y="2481714"/>
                  <a:pt x="2650831" y="2518108"/>
                </a:cubicBezTo>
                <a:cubicBezTo>
                  <a:pt x="2498431" y="2522657"/>
                  <a:pt x="2373325" y="2513559"/>
                  <a:pt x="2193630" y="2531756"/>
                </a:cubicBezTo>
                <a:cubicBezTo>
                  <a:pt x="2088997" y="2522657"/>
                  <a:pt x="1998012" y="2349785"/>
                  <a:pt x="1941147" y="2211033"/>
                </a:cubicBezTo>
                <a:lnTo>
                  <a:pt x="1872908" y="2313392"/>
                </a:lnTo>
                <a:lnTo>
                  <a:pt x="1804669" y="2211033"/>
                </a:lnTo>
                <a:cubicBezTo>
                  <a:pt x="1747804" y="2349785"/>
                  <a:pt x="1656819" y="2522657"/>
                  <a:pt x="1552186" y="2531756"/>
                </a:cubicBezTo>
                <a:cubicBezTo>
                  <a:pt x="1372491" y="2513559"/>
                  <a:pt x="1247385" y="2522657"/>
                  <a:pt x="1094985" y="2518108"/>
                </a:cubicBezTo>
                <a:cubicBezTo>
                  <a:pt x="913013" y="2481714"/>
                  <a:pt x="915291" y="2001768"/>
                  <a:pt x="897093" y="1842544"/>
                </a:cubicBezTo>
                <a:cubicBezTo>
                  <a:pt x="878896" y="1726538"/>
                  <a:pt x="771988" y="1651475"/>
                  <a:pt x="590018" y="1596884"/>
                </a:cubicBezTo>
                <a:cubicBezTo>
                  <a:pt x="487660" y="1555942"/>
                  <a:pt x="474012" y="1426286"/>
                  <a:pt x="555899" y="1317105"/>
                </a:cubicBezTo>
                <a:cubicBezTo>
                  <a:pt x="497354" y="1247580"/>
                  <a:pt x="494034" y="1228756"/>
                  <a:pt x="380265" y="1173717"/>
                </a:cubicBezTo>
                <a:cubicBezTo>
                  <a:pt x="350099" y="1122687"/>
                  <a:pt x="319933" y="1057172"/>
                  <a:pt x="289767" y="1006142"/>
                </a:cubicBezTo>
                <a:cubicBezTo>
                  <a:pt x="226077" y="992494"/>
                  <a:pt x="155565" y="1010030"/>
                  <a:pt x="125994" y="921320"/>
                </a:cubicBezTo>
                <a:cubicBezTo>
                  <a:pt x="-21857" y="636991"/>
                  <a:pt x="137368" y="-9003"/>
                  <a:pt x="665081" y="96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77" name="Rounded Rectangle 31">
            <a:extLst>
              <a:ext uri="{FF2B5EF4-FFF2-40B4-BE49-F238E27FC236}">
                <a16:creationId xmlns:a16="http://schemas.microsoft.com/office/drawing/2014/main" id="{B25FCE9B-6DC5-4836-8DD9-E737D6782AA3}"/>
              </a:ext>
            </a:extLst>
          </p:cNvPr>
          <p:cNvSpPr>
            <a:spLocks noChangeAspect="1"/>
          </p:cNvSpPr>
          <p:nvPr/>
        </p:nvSpPr>
        <p:spPr>
          <a:xfrm>
            <a:off x="4509610" y="3571006"/>
            <a:ext cx="372634" cy="529812"/>
          </a:xfrm>
          <a:custGeom>
            <a:avLst/>
            <a:gdLst/>
            <a:ahLst/>
            <a:cxnLst/>
            <a:rect l="l" t="t" r="r" b="b"/>
            <a:pathLst>
              <a:path w="2273269" h="3232141">
                <a:moveTo>
                  <a:pt x="1301358" y="1224998"/>
                </a:moveTo>
                <a:cubicBezTo>
                  <a:pt x="1288512" y="1224739"/>
                  <a:pt x="1275404" y="1226994"/>
                  <a:pt x="1262722" y="1232060"/>
                </a:cubicBezTo>
                <a:cubicBezTo>
                  <a:pt x="1224020" y="1247517"/>
                  <a:pt x="1200469" y="1284678"/>
                  <a:pt x="1200858" y="1323955"/>
                </a:cubicBezTo>
                <a:lnTo>
                  <a:pt x="1068969" y="1816173"/>
                </a:lnTo>
                <a:lnTo>
                  <a:pt x="975827" y="1468563"/>
                </a:lnTo>
                <a:cubicBezTo>
                  <a:pt x="965224" y="1428990"/>
                  <a:pt x="932065" y="1401484"/>
                  <a:pt x="893889" y="1396168"/>
                </a:cubicBezTo>
                <a:cubicBezTo>
                  <a:pt x="887581" y="1395290"/>
                  <a:pt x="881136" y="1395017"/>
                  <a:pt x="874749" y="1397368"/>
                </a:cubicBezTo>
                <a:lnTo>
                  <a:pt x="873048" y="1397069"/>
                </a:lnTo>
                <a:cubicBezTo>
                  <a:pt x="871822" y="1397102"/>
                  <a:pt x="870599" y="1397158"/>
                  <a:pt x="869409" y="1397702"/>
                </a:cubicBezTo>
                <a:lnTo>
                  <a:pt x="854690" y="1398625"/>
                </a:lnTo>
                <a:cubicBezTo>
                  <a:pt x="852870" y="1399112"/>
                  <a:pt x="851076" y="1399648"/>
                  <a:pt x="849610" y="1401148"/>
                </a:cubicBezTo>
                <a:cubicBezTo>
                  <a:pt x="820426" y="1408603"/>
                  <a:pt x="795399" y="1429720"/>
                  <a:pt x="783580" y="1459921"/>
                </a:cubicBezTo>
                <a:lnTo>
                  <a:pt x="576552" y="1988920"/>
                </a:lnTo>
                <a:lnTo>
                  <a:pt x="360960" y="1988920"/>
                </a:lnTo>
                <a:cubicBezTo>
                  <a:pt x="306335" y="1988920"/>
                  <a:pt x="262052" y="2033203"/>
                  <a:pt x="262052" y="2087828"/>
                </a:cubicBezTo>
                <a:cubicBezTo>
                  <a:pt x="262052" y="2142453"/>
                  <a:pt x="306335" y="2186736"/>
                  <a:pt x="360960" y="2186736"/>
                </a:cubicBezTo>
                <a:lnTo>
                  <a:pt x="624414" y="2186736"/>
                </a:lnTo>
                <a:cubicBezTo>
                  <a:pt x="655679" y="2194749"/>
                  <a:pt x="687884" y="2184847"/>
                  <a:pt x="710155" y="2162843"/>
                </a:cubicBezTo>
                <a:cubicBezTo>
                  <a:pt x="728043" y="2149675"/>
                  <a:pt x="740236" y="2129868"/>
                  <a:pt x="742804" y="2106901"/>
                </a:cubicBezTo>
                <a:lnTo>
                  <a:pt x="861090" y="1804659"/>
                </a:lnTo>
                <a:lnTo>
                  <a:pt x="967256" y="2200878"/>
                </a:lnTo>
                <a:cubicBezTo>
                  <a:pt x="956121" y="2251327"/>
                  <a:pt x="986997" y="2301788"/>
                  <a:pt x="1037612" y="2315350"/>
                </a:cubicBezTo>
                <a:cubicBezTo>
                  <a:pt x="1044252" y="2317129"/>
                  <a:pt x="1050915" y="2318189"/>
                  <a:pt x="1057633" y="2316605"/>
                </a:cubicBezTo>
                <a:cubicBezTo>
                  <a:pt x="1061264" y="2317900"/>
                  <a:pt x="1065062" y="2318350"/>
                  <a:pt x="1068971" y="2317315"/>
                </a:cubicBezTo>
                <a:cubicBezTo>
                  <a:pt x="1072878" y="2318349"/>
                  <a:pt x="1076674" y="2317900"/>
                  <a:pt x="1080303" y="2316605"/>
                </a:cubicBezTo>
                <a:lnTo>
                  <a:pt x="1100326" y="2315350"/>
                </a:lnTo>
                <a:cubicBezTo>
                  <a:pt x="1150941" y="2301788"/>
                  <a:pt x="1181817" y="2251327"/>
                  <a:pt x="1170682" y="2200878"/>
                </a:cubicBezTo>
                <a:lnTo>
                  <a:pt x="1320238" y="1642726"/>
                </a:lnTo>
                <a:lnTo>
                  <a:pt x="1513977" y="2127797"/>
                </a:lnTo>
                <a:cubicBezTo>
                  <a:pt x="1531567" y="2171838"/>
                  <a:pt x="1577262" y="2196260"/>
                  <a:pt x="1621871" y="2186737"/>
                </a:cubicBezTo>
                <a:lnTo>
                  <a:pt x="1878495" y="2186737"/>
                </a:lnTo>
                <a:cubicBezTo>
                  <a:pt x="1933120" y="2186737"/>
                  <a:pt x="1977403" y="2142454"/>
                  <a:pt x="1977403" y="2087829"/>
                </a:cubicBezTo>
                <a:cubicBezTo>
                  <a:pt x="1977403" y="2033204"/>
                  <a:pt x="1933120" y="1988921"/>
                  <a:pt x="1878495" y="1988921"/>
                </a:cubicBezTo>
                <a:lnTo>
                  <a:pt x="1671520" y="1988921"/>
                </a:lnTo>
                <a:lnTo>
                  <a:pt x="1391261" y="1287226"/>
                </a:lnTo>
                <a:cubicBezTo>
                  <a:pt x="1376065" y="1249180"/>
                  <a:pt x="1339894" y="1225775"/>
                  <a:pt x="1301358" y="1224998"/>
                </a:cubicBezTo>
                <a:close/>
                <a:moveTo>
                  <a:pt x="335892" y="524745"/>
                </a:moveTo>
                <a:lnTo>
                  <a:pt x="1937377" y="524745"/>
                </a:lnTo>
                <a:cubicBezTo>
                  <a:pt x="1996486" y="524745"/>
                  <a:pt x="2044403" y="572662"/>
                  <a:pt x="2044403" y="631771"/>
                </a:cubicBezTo>
                <a:lnTo>
                  <a:pt x="2044403" y="2898384"/>
                </a:lnTo>
                <a:cubicBezTo>
                  <a:pt x="2044403" y="2957493"/>
                  <a:pt x="1996486" y="3005410"/>
                  <a:pt x="1937377" y="3005410"/>
                </a:cubicBezTo>
                <a:lnTo>
                  <a:pt x="335892" y="3005410"/>
                </a:lnTo>
                <a:cubicBezTo>
                  <a:pt x="276783" y="3005410"/>
                  <a:pt x="228866" y="2957493"/>
                  <a:pt x="228866" y="2898384"/>
                </a:cubicBezTo>
                <a:lnTo>
                  <a:pt x="228866" y="631771"/>
                </a:lnTo>
                <a:cubicBezTo>
                  <a:pt x="228866" y="572662"/>
                  <a:pt x="276783" y="524745"/>
                  <a:pt x="335892" y="524745"/>
                </a:cubicBezTo>
                <a:close/>
                <a:moveTo>
                  <a:pt x="245659" y="437009"/>
                </a:moveTo>
                <a:cubicBezTo>
                  <a:pt x="179890" y="437009"/>
                  <a:pt x="126573" y="490326"/>
                  <a:pt x="126573" y="556095"/>
                </a:cubicBezTo>
                <a:lnTo>
                  <a:pt x="126573" y="2974061"/>
                </a:lnTo>
                <a:cubicBezTo>
                  <a:pt x="126573" y="3039830"/>
                  <a:pt x="179890" y="3093147"/>
                  <a:pt x="245659" y="3093147"/>
                </a:cubicBezTo>
                <a:lnTo>
                  <a:pt x="2027611" y="3093147"/>
                </a:lnTo>
                <a:cubicBezTo>
                  <a:pt x="2093380" y="3093147"/>
                  <a:pt x="2146697" y="3039830"/>
                  <a:pt x="2146697" y="2974061"/>
                </a:cubicBezTo>
                <a:lnTo>
                  <a:pt x="2146697" y="556095"/>
                </a:lnTo>
                <a:cubicBezTo>
                  <a:pt x="2146697" y="490326"/>
                  <a:pt x="2093380" y="437009"/>
                  <a:pt x="2027611" y="437009"/>
                </a:cubicBezTo>
                <a:close/>
                <a:moveTo>
                  <a:pt x="974181" y="0"/>
                </a:moveTo>
                <a:lnTo>
                  <a:pt x="1299087" y="0"/>
                </a:lnTo>
                <a:cubicBezTo>
                  <a:pt x="1327680" y="0"/>
                  <a:pt x="1350860" y="23180"/>
                  <a:pt x="1350860" y="51773"/>
                </a:cubicBezTo>
                <a:lnTo>
                  <a:pt x="1350860" y="155306"/>
                </a:lnTo>
                <a:lnTo>
                  <a:pt x="1381614" y="155306"/>
                </a:lnTo>
                <a:cubicBezTo>
                  <a:pt x="1410207" y="155306"/>
                  <a:pt x="1433387" y="178486"/>
                  <a:pt x="1433387" y="207079"/>
                </a:cubicBezTo>
                <a:lnTo>
                  <a:pt x="1433387" y="298015"/>
                </a:lnTo>
                <a:lnTo>
                  <a:pt x="2081269" y="298015"/>
                </a:lnTo>
                <a:cubicBezTo>
                  <a:pt x="2187308" y="298015"/>
                  <a:pt x="2273269" y="383976"/>
                  <a:pt x="2273269" y="490015"/>
                </a:cubicBezTo>
                <a:lnTo>
                  <a:pt x="2273269" y="3040141"/>
                </a:lnTo>
                <a:cubicBezTo>
                  <a:pt x="2273269" y="3146180"/>
                  <a:pt x="2187308" y="3232141"/>
                  <a:pt x="2081269" y="3232141"/>
                </a:cubicBezTo>
                <a:lnTo>
                  <a:pt x="192000" y="3232141"/>
                </a:lnTo>
                <a:cubicBezTo>
                  <a:pt x="85961" y="3232141"/>
                  <a:pt x="0" y="3146180"/>
                  <a:pt x="0" y="3040141"/>
                </a:cubicBezTo>
                <a:lnTo>
                  <a:pt x="0" y="490015"/>
                </a:lnTo>
                <a:cubicBezTo>
                  <a:pt x="0" y="383976"/>
                  <a:pt x="85961" y="298015"/>
                  <a:pt x="192000" y="298015"/>
                </a:cubicBezTo>
                <a:lnTo>
                  <a:pt x="839881" y="298015"/>
                </a:lnTo>
                <a:lnTo>
                  <a:pt x="839881" y="207079"/>
                </a:lnTo>
                <a:cubicBezTo>
                  <a:pt x="839881" y="178486"/>
                  <a:pt x="863061" y="155306"/>
                  <a:pt x="891654" y="155306"/>
                </a:cubicBezTo>
                <a:lnTo>
                  <a:pt x="922408" y="155306"/>
                </a:lnTo>
                <a:lnTo>
                  <a:pt x="922408" y="51773"/>
                </a:lnTo>
                <a:cubicBezTo>
                  <a:pt x="922408" y="23180"/>
                  <a:pt x="945588" y="0"/>
                  <a:pt x="974181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78" name="Oval 47">
            <a:extLst>
              <a:ext uri="{FF2B5EF4-FFF2-40B4-BE49-F238E27FC236}">
                <a16:creationId xmlns:a16="http://schemas.microsoft.com/office/drawing/2014/main" id="{2A7B72D2-455E-4647-BA7D-2D9A0D0187FB}"/>
              </a:ext>
            </a:extLst>
          </p:cNvPr>
          <p:cNvSpPr>
            <a:spLocks noChangeAspect="1"/>
          </p:cNvSpPr>
          <p:nvPr/>
        </p:nvSpPr>
        <p:spPr>
          <a:xfrm>
            <a:off x="11057974" y="2429101"/>
            <a:ext cx="529812" cy="529812"/>
          </a:xfrm>
          <a:custGeom>
            <a:avLst/>
            <a:gdLst/>
            <a:ahLst/>
            <a:cxnLst/>
            <a:rect l="l" t="t" r="r" b="b"/>
            <a:pathLst>
              <a:path w="3240000" h="3240000">
                <a:moveTo>
                  <a:pt x="1303187" y="480874"/>
                </a:moveTo>
                <a:lnTo>
                  <a:pt x="1303187" y="1303187"/>
                </a:lnTo>
                <a:lnTo>
                  <a:pt x="480874" y="1303187"/>
                </a:lnTo>
                <a:lnTo>
                  <a:pt x="480874" y="1936813"/>
                </a:lnTo>
                <a:lnTo>
                  <a:pt x="1303187" y="1936813"/>
                </a:lnTo>
                <a:lnTo>
                  <a:pt x="1303187" y="2759126"/>
                </a:lnTo>
                <a:lnTo>
                  <a:pt x="1936813" y="2759126"/>
                </a:lnTo>
                <a:lnTo>
                  <a:pt x="1936813" y="1936813"/>
                </a:lnTo>
                <a:lnTo>
                  <a:pt x="2759126" y="1936813"/>
                </a:lnTo>
                <a:lnTo>
                  <a:pt x="2759126" y="1303187"/>
                </a:lnTo>
                <a:lnTo>
                  <a:pt x="1936813" y="1303187"/>
                </a:lnTo>
                <a:lnTo>
                  <a:pt x="1936813" y="480874"/>
                </a:lnTo>
                <a:close/>
                <a:moveTo>
                  <a:pt x="1620000" y="0"/>
                </a:moveTo>
                <a:cubicBezTo>
                  <a:pt x="2514701" y="0"/>
                  <a:pt x="3240000" y="725299"/>
                  <a:pt x="3240000" y="1620000"/>
                </a:cubicBezTo>
                <a:cubicBezTo>
                  <a:pt x="3240000" y="2514701"/>
                  <a:pt x="2514701" y="3240000"/>
                  <a:pt x="1620000" y="3240000"/>
                </a:cubicBezTo>
                <a:cubicBezTo>
                  <a:pt x="725299" y="3240000"/>
                  <a:pt x="0" y="2514701"/>
                  <a:pt x="0" y="1620000"/>
                </a:cubicBezTo>
                <a:cubicBezTo>
                  <a:pt x="0" y="725299"/>
                  <a:pt x="725299" y="0"/>
                  <a:pt x="1620000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79" name="Oval 50">
            <a:extLst>
              <a:ext uri="{FF2B5EF4-FFF2-40B4-BE49-F238E27FC236}">
                <a16:creationId xmlns:a16="http://schemas.microsoft.com/office/drawing/2014/main" id="{91CDD124-ED61-4ED3-81C2-B526853B9B84}"/>
              </a:ext>
            </a:extLst>
          </p:cNvPr>
          <p:cNvSpPr>
            <a:spLocks noChangeAspect="1"/>
          </p:cNvSpPr>
          <p:nvPr/>
        </p:nvSpPr>
        <p:spPr>
          <a:xfrm>
            <a:off x="5308362" y="3571006"/>
            <a:ext cx="469094" cy="529812"/>
          </a:xfrm>
          <a:custGeom>
            <a:avLst/>
            <a:gdLst/>
            <a:ahLst/>
            <a:cxnLst/>
            <a:rect l="l" t="t" r="r" b="b"/>
            <a:pathLst>
              <a:path w="2868687" h="3240000">
                <a:moveTo>
                  <a:pt x="1433799" y="2290728"/>
                </a:moveTo>
                <a:cubicBezTo>
                  <a:pt x="1317650" y="2346839"/>
                  <a:pt x="1203301" y="2394700"/>
                  <a:pt x="1093028" y="2434329"/>
                </a:cubicBezTo>
                <a:cubicBezTo>
                  <a:pt x="1167481" y="2812207"/>
                  <a:pt x="1292592" y="3060000"/>
                  <a:pt x="1434343" y="3060000"/>
                </a:cubicBezTo>
                <a:cubicBezTo>
                  <a:pt x="1576138" y="3060000"/>
                  <a:pt x="1701284" y="2812053"/>
                  <a:pt x="1774025" y="2433735"/>
                </a:cubicBezTo>
                <a:cubicBezTo>
                  <a:pt x="1663854" y="2394452"/>
                  <a:pt x="1549823" y="2346469"/>
                  <a:pt x="1433799" y="2290728"/>
                </a:cubicBezTo>
                <a:close/>
                <a:moveTo>
                  <a:pt x="1824954" y="2078037"/>
                </a:moveTo>
                <a:cubicBezTo>
                  <a:pt x="1794480" y="2097450"/>
                  <a:pt x="1763147" y="2116057"/>
                  <a:pt x="1731343" y="2134419"/>
                </a:cubicBezTo>
                <a:lnTo>
                  <a:pt x="1635415" y="2187161"/>
                </a:lnTo>
                <a:cubicBezTo>
                  <a:pt x="1691788" y="2215044"/>
                  <a:pt x="1747931" y="2239109"/>
                  <a:pt x="1803378" y="2259350"/>
                </a:cubicBezTo>
                <a:cubicBezTo>
                  <a:pt x="1812120" y="2201101"/>
                  <a:pt x="1819148" y="2140526"/>
                  <a:pt x="1824954" y="2078037"/>
                </a:cubicBezTo>
                <a:close/>
                <a:moveTo>
                  <a:pt x="1042306" y="2077178"/>
                </a:moveTo>
                <a:cubicBezTo>
                  <a:pt x="1047949" y="2140175"/>
                  <a:pt x="1055328" y="2201182"/>
                  <a:pt x="1063873" y="2259905"/>
                </a:cubicBezTo>
                <a:cubicBezTo>
                  <a:pt x="1119365" y="2238275"/>
                  <a:pt x="1176217" y="2214355"/>
                  <a:pt x="1233887" y="2187801"/>
                </a:cubicBezTo>
                <a:cubicBezTo>
                  <a:pt x="1201538" y="2170955"/>
                  <a:pt x="1169452" y="2152957"/>
                  <a:pt x="1137343" y="2134419"/>
                </a:cubicBezTo>
                <a:close/>
                <a:moveTo>
                  <a:pt x="559768" y="1732679"/>
                </a:moveTo>
                <a:cubicBezTo>
                  <a:pt x="268524" y="1984850"/>
                  <a:pt x="116369" y="2217202"/>
                  <a:pt x="187266" y="2340000"/>
                </a:cubicBezTo>
                <a:cubicBezTo>
                  <a:pt x="258144" y="2462764"/>
                  <a:pt x="535307" y="2447213"/>
                  <a:pt x="899736" y="2322555"/>
                </a:cubicBezTo>
                <a:cubicBezTo>
                  <a:pt x="878937" y="2207297"/>
                  <a:pt x="863223" y="2084405"/>
                  <a:pt x="853746" y="1955834"/>
                </a:cubicBezTo>
                <a:cubicBezTo>
                  <a:pt x="747454" y="1883220"/>
                  <a:pt x="648878" y="1808453"/>
                  <a:pt x="559768" y="1732679"/>
                </a:cubicBezTo>
                <a:close/>
                <a:moveTo>
                  <a:pt x="2309048" y="1730507"/>
                </a:moveTo>
                <a:cubicBezTo>
                  <a:pt x="2220666" y="1807660"/>
                  <a:pt x="2121792" y="1882664"/>
                  <a:pt x="2015235" y="1955625"/>
                </a:cubicBezTo>
                <a:cubicBezTo>
                  <a:pt x="2005364" y="2084180"/>
                  <a:pt x="1989894" y="2207119"/>
                  <a:pt x="1967330" y="2322070"/>
                </a:cubicBezTo>
                <a:lnTo>
                  <a:pt x="2081685" y="2358048"/>
                </a:lnTo>
                <a:cubicBezTo>
                  <a:pt x="2116015" y="2320492"/>
                  <a:pt x="2165526" y="2297468"/>
                  <a:pt x="2220415" y="2297468"/>
                </a:cubicBezTo>
                <a:cubicBezTo>
                  <a:pt x="2302230" y="2297468"/>
                  <a:pt x="2372097" y="2348622"/>
                  <a:pt x="2399287" y="2420880"/>
                </a:cubicBezTo>
                <a:cubicBezTo>
                  <a:pt x="2542053" y="2432945"/>
                  <a:pt x="2642630" y="2407186"/>
                  <a:pt x="2681420" y="2340000"/>
                </a:cubicBezTo>
                <a:cubicBezTo>
                  <a:pt x="2752393" y="2217071"/>
                  <a:pt x="2599836" y="1984353"/>
                  <a:pt x="2309048" y="1730507"/>
                </a:cubicBezTo>
                <a:close/>
                <a:moveTo>
                  <a:pt x="2026056" y="1510554"/>
                </a:moveTo>
                <a:cubicBezTo>
                  <a:pt x="2027893" y="1546708"/>
                  <a:pt x="2028343" y="1583211"/>
                  <a:pt x="2028343" y="1620000"/>
                </a:cubicBezTo>
                <a:lnTo>
                  <a:pt x="2024251" y="1730716"/>
                </a:lnTo>
                <a:lnTo>
                  <a:pt x="2173722" y="1619092"/>
                </a:lnTo>
                <a:cubicBezTo>
                  <a:pt x="2127526" y="1582190"/>
                  <a:pt x="2078507" y="1545517"/>
                  <a:pt x="2026056" y="1510554"/>
                </a:cubicBezTo>
                <a:close/>
                <a:moveTo>
                  <a:pt x="844436" y="1509285"/>
                </a:moveTo>
                <a:lnTo>
                  <a:pt x="694964" y="1620908"/>
                </a:lnTo>
                <a:cubicBezTo>
                  <a:pt x="741160" y="1657811"/>
                  <a:pt x="790179" y="1694484"/>
                  <a:pt x="842630" y="1729447"/>
                </a:cubicBezTo>
                <a:cubicBezTo>
                  <a:pt x="840793" y="1693293"/>
                  <a:pt x="840343" y="1656790"/>
                  <a:pt x="840343" y="1620000"/>
                </a:cubicBezTo>
                <a:close/>
                <a:moveTo>
                  <a:pt x="1434343" y="1361184"/>
                </a:moveTo>
                <a:cubicBezTo>
                  <a:pt x="1573534" y="1361184"/>
                  <a:pt x="1686371" y="1474021"/>
                  <a:pt x="1686371" y="1613212"/>
                </a:cubicBezTo>
                <a:cubicBezTo>
                  <a:pt x="1686371" y="1752403"/>
                  <a:pt x="1573534" y="1865240"/>
                  <a:pt x="1434343" y="1865240"/>
                </a:cubicBezTo>
                <a:cubicBezTo>
                  <a:pt x="1295152" y="1865240"/>
                  <a:pt x="1182315" y="1752403"/>
                  <a:pt x="1182315" y="1613212"/>
                </a:cubicBezTo>
                <a:cubicBezTo>
                  <a:pt x="1182315" y="1474021"/>
                  <a:pt x="1295152" y="1361184"/>
                  <a:pt x="1434343" y="1361184"/>
                </a:cubicBezTo>
                <a:close/>
                <a:moveTo>
                  <a:pt x="1433770" y="1149513"/>
                </a:moveTo>
                <a:cubicBezTo>
                  <a:pt x="1365445" y="1183896"/>
                  <a:pt x="1296585" y="1221489"/>
                  <a:pt x="1227343" y="1261466"/>
                </a:cubicBezTo>
                <a:lnTo>
                  <a:pt x="1027157" y="1384911"/>
                </a:lnTo>
                <a:cubicBezTo>
                  <a:pt x="1022222" y="1461370"/>
                  <a:pt x="1020343" y="1539922"/>
                  <a:pt x="1020343" y="1620000"/>
                </a:cubicBezTo>
                <a:lnTo>
                  <a:pt x="1028287" y="1855786"/>
                </a:lnTo>
                <a:cubicBezTo>
                  <a:pt x="1091680" y="1898065"/>
                  <a:pt x="1158394" y="1938727"/>
                  <a:pt x="1227343" y="1978535"/>
                </a:cubicBezTo>
                <a:lnTo>
                  <a:pt x="1434916" y="2090488"/>
                </a:lnTo>
                <a:cubicBezTo>
                  <a:pt x="1503241" y="2056105"/>
                  <a:pt x="1572101" y="2018511"/>
                  <a:pt x="1641343" y="1978535"/>
                </a:cubicBezTo>
                <a:lnTo>
                  <a:pt x="1841530" y="1855090"/>
                </a:lnTo>
                <a:cubicBezTo>
                  <a:pt x="1846464" y="1778631"/>
                  <a:pt x="1848343" y="1700079"/>
                  <a:pt x="1848343" y="1620000"/>
                </a:cubicBezTo>
                <a:lnTo>
                  <a:pt x="1840399" y="1384214"/>
                </a:lnTo>
                <a:cubicBezTo>
                  <a:pt x="1777006" y="1341936"/>
                  <a:pt x="1710293" y="1301274"/>
                  <a:pt x="1641343" y="1261466"/>
                </a:cubicBezTo>
                <a:close/>
                <a:moveTo>
                  <a:pt x="1065308" y="980650"/>
                </a:moveTo>
                <a:cubicBezTo>
                  <a:pt x="1056566" y="1038899"/>
                  <a:pt x="1049538" y="1099475"/>
                  <a:pt x="1043732" y="1161964"/>
                </a:cubicBezTo>
                <a:cubicBezTo>
                  <a:pt x="1074206" y="1142551"/>
                  <a:pt x="1105539" y="1123943"/>
                  <a:pt x="1137343" y="1105581"/>
                </a:cubicBezTo>
                <a:lnTo>
                  <a:pt x="1233271" y="1052839"/>
                </a:lnTo>
                <a:cubicBezTo>
                  <a:pt x="1176898" y="1024957"/>
                  <a:pt x="1120756" y="1000892"/>
                  <a:pt x="1065308" y="980650"/>
                </a:cubicBezTo>
                <a:close/>
                <a:moveTo>
                  <a:pt x="1804814" y="980095"/>
                </a:moveTo>
                <a:cubicBezTo>
                  <a:pt x="1749321" y="1001726"/>
                  <a:pt x="1692469" y="1025646"/>
                  <a:pt x="1634800" y="1052200"/>
                </a:cubicBezTo>
                <a:cubicBezTo>
                  <a:pt x="1667149" y="1069046"/>
                  <a:pt x="1699234" y="1087043"/>
                  <a:pt x="1731343" y="1105581"/>
                </a:cubicBezTo>
                <a:lnTo>
                  <a:pt x="1826380" y="1162822"/>
                </a:lnTo>
                <a:cubicBezTo>
                  <a:pt x="1820738" y="1099825"/>
                  <a:pt x="1813359" y="1038819"/>
                  <a:pt x="1804814" y="980095"/>
                </a:cubicBezTo>
                <a:close/>
                <a:moveTo>
                  <a:pt x="2432236" y="816002"/>
                </a:moveTo>
                <a:cubicBezTo>
                  <a:pt x="2308930" y="820546"/>
                  <a:pt x="2149627" y="855445"/>
                  <a:pt x="1968950" y="917446"/>
                </a:cubicBezTo>
                <a:cubicBezTo>
                  <a:pt x="1989749" y="1032703"/>
                  <a:pt x="2005463" y="1155596"/>
                  <a:pt x="2014941" y="1284167"/>
                </a:cubicBezTo>
                <a:cubicBezTo>
                  <a:pt x="2121232" y="1356780"/>
                  <a:pt x="2219808" y="1431548"/>
                  <a:pt x="2308918" y="1507322"/>
                </a:cubicBezTo>
                <a:cubicBezTo>
                  <a:pt x="2600162" y="1255150"/>
                  <a:pt x="2752317" y="1022798"/>
                  <a:pt x="2681420" y="900000"/>
                </a:cubicBezTo>
                <a:cubicBezTo>
                  <a:pt x="2645694" y="838121"/>
                  <a:pt x="2557557" y="811383"/>
                  <a:pt x="2432236" y="816002"/>
                </a:cubicBezTo>
                <a:close/>
                <a:moveTo>
                  <a:pt x="436450" y="816001"/>
                </a:moveTo>
                <a:cubicBezTo>
                  <a:pt x="311129" y="811383"/>
                  <a:pt x="222992" y="838121"/>
                  <a:pt x="187266" y="900000"/>
                </a:cubicBezTo>
                <a:cubicBezTo>
                  <a:pt x="158404" y="949991"/>
                  <a:pt x="166508" y="1018139"/>
                  <a:pt x="206887" y="1097970"/>
                </a:cubicBezTo>
                <a:cubicBezTo>
                  <a:pt x="213842" y="1096217"/>
                  <a:pt x="221021" y="1095812"/>
                  <a:pt x="228294" y="1095812"/>
                </a:cubicBezTo>
                <a:cubicBezTo>
                  <a:pt x="334372" y="1095812"/>
                  <a:pt x="420366" y="1181806"/>
                  <a:pt x="420366" y="1287884"/>
                </a:cubicBezTo>
                <a:cubicBezTo>
                  <a:pt x="420366" y="1314219"/>
                  <a:pt x="415066" y="1339317"/>
                  <a:pt x="405427" y="1362148"/>
                </a:cubicBezTo>
                <a:cubicBezTo>
                  <a:pt x="450585" y="1410442"/>
                  <a:pt x="502437" y="1459559"/>
                  <a:pt x="559639" y="1509493"/>
                </a:cubicBezTo>
                <a:cubicBezTo>
                  <a:pt x="648020" y="1432341"/>
                  <a:pt x="746894" y="1357336"/>
                  <a:pt x="853451" y="1284376"/>
                </a:cubicBezTo>
                <a:cubicBezTo>
                  <a:pt x="863322" y="1155820"/>
                  <a:pt x="878792" y="1032881"/>
                  <a:pt x="901357" y="917930"/>
                </a:cubicBezTo>
                <a:cubicBezTo>
                  <a:pt x="719999" y="855651"/>
                  <a:pt x="560119" y="820559"/>
                  <a:pt x="436450" y="816001"/>
                </a:cubicBezTo>
                <a:close/>
                <a:moveTo>
                  <a:pt x="1434343" y="180000"/>
                </a:moveTo>
                <a:cubicBezTo>
                  <a:pt x="1292548" y="180000"/>
                  <a:pt x="1167402" y="427948"/>
                  <a:pt x="1094661" y="806265"/>
                </a:cubicBezTo>
                <a:cubicBezTo>
                  <a:pt x="1204832" y="845548"/>
                  <a:pt x="1318864" y="893532"/>
                  <a:pt x="1434887" y="949272"/>
                </a:cubicBezTo>
                <a:cubicBezTo>
                  <a:pt x="1551037" y="893162"/>
                  <a:pt x="1665385" y="845301"/>
                  <a:pt x="1775658" y="805671"/>
                </a:cubicBezTo>
                <a:cubicBezTo>
                  <a:pt x="1751860" y="684885"/>
                  <a:pt x="1722886" y="577390"/>
                  <a:pt x="1688823" y="487405"/>
                </a:cubicBezTo>
                <a:cubicBezTo>
                  <a:pt x="1688009" y="487647"/>
                  <a:pt x="1687191" y="487652"/>
                  <a:pt x="1686371" y="487652"/>
                </a:cubicBezTo>
                <a:cubicBezTo>
                  <a:pt x="1580293" y="487652"/>
                  <a:pt x="1494299" y="401658"/>
                  <a:pt x="1494299" y="295580"/>
                </a:cubicBezTo>
                <a:cubicBezTo>
                  <a:pt x="1494299" y="264819"/>
                  <a:pt x="1501530" y="235747"/>
                  <a:pt x="1516122" y="210837"/>
                </a:cubicBezTo>
                <a:cubicBezTo>
                  <a:pt x="1490583" y="189985"/>
                  <a:pt x="1462798" y="180000"/>
                  <a:pt x="1434343" y="180000"/>
                </a:cubicBezTo>
                <a:close/>
                <a:moveTo>
                  <a:pt x="1434343" y="0"/>
                </a:moveTo>
                <a:cubicBezTo>
                  <a:pt x="1509303" y="0"/>
                  <a:pt x="1581019" y="37868"/>
                  <a:pt x="1646062" y="107907"/>
                </a:cubicBezTo>
                <a:cubicBezTo>
                  <a:pt x="1659037" y="104972"/>
                  <a:pt x="1672533" y="103508"/>
                  <a:pt x="1686371" y="103508"/>
                </a:cubicBezTo>
                <a:cubicBezTo>
                  <a:pt x="1792449" y="103508"/>
                  <a:pt x="1878443" y="189502"/>
                  <a:pt x="1878443" y="295580"/>
                </a:cubicBezTo>
                <a:cubicBezTo>
                  <a:pt x="1878443" y="342831"/>
                  <a:pt x="1861381" y="386097"/>
                  <a:pt x="1831228" y="417985"/>
                </a:cubicBezTo>
                <a:cubicBezTo>
                  <a:pt x="1871860" y="515668"/>
                  <a:pt x="1906636" y="628220"/>
                  <a:pt x="1935357" y="752219"/>
                </a:cubicBezTo>
                <a:cubicBezTo>
                  <a:pt x="2379384" y="616814"/>
                  <a:pt x="2731816" y="627289"/>
                  <a:pt x="2837304" y="810000"/>
                </a:cubicBezTo>
                <a:cubicBezTo>
                  <a:pt x="2942793" y="992711"/>
                  <a:pt x="2775650" y="1303161"/>
                  <a:pt x="2436521" y="1620139"/>
                </a:cubicBezTo>
                <a:cubicBezTo>
                  <a:pt x="2775698" y="1936928"/>
                  <a:pt x="2942777" y="2247316"/>
                  <a:pt x="2837304" y="2430000"/>
                </a:cubicBezTo>
                <a:cubicBezTo>
                  <a:pt x="2771439" y="2544083"/>
                  <a:pt x="2609300" y="2591017"/>
                  <a:pt x="2388706" y="2577188"/>
                </a:cubicBezTo>
                <a:cubicBezTo>
                  <a:pt x="2358753" y="2639691"/>
                  <a:pt x="2294480" y="2681612"/>
                  <a:pt x="2220415" y="2681612"/>
                </a:cubicBezTo>
                <a:cubicBezTo>
                  <a:pt x="2122541" y="2681612"/>
                  <a:pt x="2041764" y="2608405"/>
                  <a:pt x="2030773" y="2513644"/>
                </a:cubicBezTo>
                <a:cubicBezTo>
                  <a:pt x="1999304" y="2506661"/>
                  <a:pt x="1967635" y="2497623"/>
                  <a:pt x="1935485" y="2487821"/>
                </a:cubicBezTo>
                <a:cubicBezTo>
                  <a:pt x="1830610" y="2940018"/>
                  <a:pt x="1645322" y="3240000"/>
                  <a:pt x="1434343" y="3240000"/>
                </a:cubicBezTo>
                <a:cubicBezTo>
                  <a:pt x="1223366" y="3240000"/>
                  <a:pt x="1038079" y="2940023"/>
                  <a:pt x="933330" y="2487781"/>
                </a:cubicBezTo>
                <a:cubicBezTo>
                  <a:pt x="489302" y="2623186"/>
                  <a:pt x="136870" y="2612712"/>
                  <a:pt x="31382" y="2430000"/>
                </a:cubicBezTo>
                <a:cubicBezTo>
                  <a:pt x="-74106" y="2247290"/>
                  <a:pt x="93037" y="1936840"/>
                  <a:pt x="432165" y="1619862"/>
                </a:cubicBezTo>
                <a:cubicBezTo>
                  <a:pt x="378689" y="1569916"/>
                  <a:pt x="329491" y="1520128"/>
                  <a:pt x="285801" y="1470219"/>
                </a:cubicBezTo>
                <a:cubicBezTo>
                  <a:pt x="267844" y="1476857"/>
                  <a:pt x="248431" y="1479956"/>
                  <a:pt x="228294" y="1479956"/>
                </a:cubicBezTo>
                <a:cubicBezTo>
                  <a:pt x="122216" y="1479956"/>
                  <a:pt x="36222" y="1393962"/>
                  <a:pt x="36222" y="1287884"/>
                </a:cubicBezTo>
                <a:cubicBezTo>
                  <a:pt x="36222" y="1246866"/>
                  <a:pt x="49080" y="1208850"/>
                  <a:pt x="73868" y="1179672"/>
                </a:cubicBezTo>
                <a:cubicBezTo>
                  <a:pt x="-4733" y="1033688"/>
                  <a:pt x="-23287" y="904690"/>
                  <a:pt x="31382" y="810000"/>
                </a:cubicBezTo>
                <a:cubicBezTo>
                  <a:pt x="136860" y="627306"/>
                  <a:pt x="489234" y="616816"/>
                  <a:pt x="933201" y="752179"/>
                </a:cubicBezTo>
                <a:cubicBezTo>
                  <a:pt x="1038076" y="299982"/>
                  <a:pt x="1223365" y="0"/>
                  <a:pt x="1434343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80" name="Heart 17">
            <a:extLst>
              <a:ext uri="{FF2B5EF4-FFF2-40B4-BE49-F238E27FC236}">
                <a16:creationId xmlns:a16="http://schemas.microsoft.com/office/drawing/2014/main" id="{FD25AA3C-FD36-4FC1-9406-60F9CCE3DC0D}"/>
              </a:ext>
            </a:extLst>
          </p:cNvPr>
          <p:cNvSpPr/>
          <p:nvPr/>
        </p:nvSpPr>
        <p:spPr>
          <a:xfrm>
            <a:off x="7846544" y="3588496"/>
            <a:ext cx="501299" cy="491506"/>
          </a:xfrm>
          <a:custGeom>
            <a:avLst/>
            <a:gdLst/>
            <a:ahLst/>
            <a:cxnLst/>
            <a:rect l="l" t="t" r="r" b="b"/>
            <a:pathLst>
              <a:path w="3263621" h="3199863">
                <a:moveTo>
                  <a:pt x="1896188" y="786599"/>
                </a:moveTo>
                <a:cubicBezTo>
                  <a:pt x="1878938" y="786251"/>
                  <a:pt x="1861335" y="789280"/>
                  <a:pt x="1844305" y="796082"/>
                </a:cubicBezTo>
                <a:cubicBezTo>
                  <a:pt x="1792333" y="816839"/>
                  <a:pt x="1760707" y="866742"/>
                  <a:pt x="1761231" y="919486"/>
                </a:cubicBezTo>
                <a:lnTo>
                  <a:pt x="1573886" y="1618665"/>
                </a:lnTo>
                <a:lnTo>
                  <a:pt x="1438574" y="1113672"/>
                </a:lnTo>
                <a:cubicBezTo>
                  <a:pt x="1424335" y="1060531"/>
                  <a:pt x="1379808" y="1023594"/>
                  <a:pt x="1328543" y="1016456"/>
                </a:cubicBezTo>
                <a:cubicBezTo>
                  <a:pt x="1320071" y="1015276"/>
                  <a:pt x="1311415" y="1014911"/>
                  <a:pt x="1302836" y="1018067"/>
                </a:cubicBezTo>
                <a:lnTo>
                  <a:pt x="1300556" y="1017667"/>
                </a:lnTo>
                <a:cubicBezTo>
                  <a:pt x="1298914" y="1017711"/>
                  <a:pt x="1297275" y="1017786"/>
                  <a:pt x="1295680" y="1018515"/>
                </a:cubicBezTo>
                <a:lnTo>
                  <a:pt x="1275904" y="1019755"/>
                </a:lnTo>
                <a:cubicBezTo>
                  <a:pt x="1273459" y="1020410"/>
                  <a:pt x="1271049" y="1021129"/>
                  <a:pt x="1269080" y="1023145"/>
                </a:cubicBezTo>
                <a:cubicBezTo>
                  <a:pt x="1229892" y="1033156"/>
                  <a:pt x="1196286" y="1061513"/>
                  <a:pt x="1180414" y="1102068"/>
                </a:cubicBezTo>
                <a:lnTo>
                  <a:pt x="902406" y="1812437"/>
                </a:lnTo>
                <a:lnTo>
                  <a:pt x="612897" y="1812437"/>
                </a:lnTo>
                <a:cubicBezTo>
                  <a:pt x="539543" y="1812437"/>
                  <a:pt x="480078" y="1871902"/>
                  <a:pt x="480078" y="1945256"/>
                </a:cubicBezTo>
                <a:cubicBezTo>
                  <a:pt x="480078" y="2018610"/>
                  <a:pt x="539543" y="2078075"/>
                  <a:pt x="612897" y="2078075"/>
                </a:cubicBezTo>
                <a:lnTo>
                  <a:pt x="966673" y="2078075"/>
                </a:lnTo>
                <a:cubicBezTo>
                  <a:pt x="1008666" y="2088839"/>
                  <a:pt x="1051924" y="2075535"/>
                  <a:pt x="1081835" y="2045978"/>
                </a:cubicBezTo>
                <a:cubicBezTo>
                  <a:pt x="1105846" y="2028294"/>
                  <a:pt x="1122213" y="2001701"/>
                  <a:pt x="1125659" y="1970866"/>
                </a:cubicBezTo>
                <a:lnTo>
                  <a:pt x="1284498" y="1565001"/>
                </a:lnTo>
                <a:lnTo>
                  <a:pt x="1443089" y="2156868"/>
                </a:lnTo>
                <a:cubicBezTo>
                  <a:pt x="1455914" y="2204733"/>
                  <a:pt x="1493311" y="2239452"/>
                  <a:pt x="1538593" y="2249086"/>
                </a:cubicBezTo>
                <a:lnTo>
                  <a:pt x="1542015" y="2250785"/>
                </a:lnTo>
                <a:cubicBezTo>
                  <a:pt x="1542604" y="2250943"/>
                  <a:pt x="1543193" y="2251097"/>
                  <a:pt x="1543870" y="2250902"/>
                </a:cubicBezTo>
                <a:cubicBezTo>
                  <a:pt x="1553422" y="2254514"/>
                  <a:pt x="1563610" y="2255524"/>
                  <a:pt x="1573886" y="2252783"/>
                </a:cubicBezTo>
                <a:cubicBezTo>
                  <a:pt x="1584162" y="2255524"/>
                  <a:pt x="1594351" y="2254515"/>
                  <a:pt x="1603903" y="2250901"/>
                </a:cubicBezTo>
                <a:lnTo>
                  <a:pt x="1605758" y="2250785"/>
                </a:lnTo>
                <a:cubicBezTo>
                  <a:pt x="1606974" y="2250459"/>
                  <a:pt x="1608181" y="2250118"/>
                  <a:pt x="1609178" y="2249086"/>
                </a:cubicBezTo>
                <a:cubicBezTo>
                  <a:pt x="1654461" y="2239453"/>
                  <a:pt x="1691859" y="2204734"/>
                  <a:pt x="1704684" y="2156868"/>
                </a:cubicBezTo>
                <a:lnTo>
                  <a:pt x="1921541" y="1347547"/>
                </a:lnTo>
                <a:lnTo>
                  <a:pt x="2181705" y="1998928"/>
                </a:lnTo>
                <a:cubicBezTo>
                  <a:pt x="2205326" y="2058070"/>
                  <a:pt x="2266689" y="2090865"/>
                  <a:pt x="2326593" y="2078075"/>
                </a:cubicBezTo>
                <a:lnTo>
                  <a:pt x="2671200" y="2078075"/>
                </a:lnTo>
                <a:cubicBezTo>
                  <a:pt x="2744554" y="2078075"/>
                  <a:pt x="2804019" y="2018610"/>
                  <a:pt x="2804019" y="1945256"/>
                </a:cubicBezTo>
                <a:cubicBezTo>
                  <a:pt x="2804019" y="1871902"/>
                  <a:pt x="2744554" y="1812437"/>
                  <a:pt x="2671200" y="1812437"/>
                </a:cubicBezTo>
                <a:lnTo>
                  <a:pt x="2393261" y="1812437"/>
                </a:lnTo>
                <a:lnTo>
                  <a:pt x="2016914" y="870162"/>
                </a:lnTo>
                <a:cubicBezTo>
                  <a:pt x="1996508" y="819071"/>
                  <a:pt x="1947937" y="787642"/>
                  <a:pt x="1896188" y="786599"/>
                </a:cubicBezTo>
                <a:close/>
                <a:moveTo>
                  <a:pt x="773454" y="106"/>
                </a:moveTo>
                <a:cubicBezTo>
                  <a:pt x="1097282" y="5742"/>
                  <a:pt x="1441967" y="238301"/>
                  <a:pt x="1631811" y="769863"/>
                </a:cubicBezTo>
                <a:cubicBezTo>
                  <a:pt x="2306811" y="-1120137"/>
                  <a:pt x="4939311" y="769863"/>
                  <a:pt x="1631811" y="3199863"/>
                </a:cubicBezTo>
                <a:cubicBezTo>
                  <a:pt x="-745455" y="1453301"/>
                  <a:pt x="-54107" y="-14297"/>
                  <a:pt x="773454" y="106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81" name="Rounded Rectangle 25">
            <a:extLst>
              <a:ext uri="{FF2B5EF4-FFF2-40B4-BE49-F238E27FC236}">
                <a16:creationId xmlns:a16="http://schemas.microsoft.com/office/drawing/2014/main" id="{A53FDB1A-403D-4EBD-8EB6-3E1911FAEEC5}"/>
              </a:ext>
            </a:extLst>
          </p:cNvPr>
          <p:cNvSpPr/>
          <p:nvPr/>
        </p:nvSpPr>
        <p:spPr>
          <a:xfrm>
            <a:off x="6982048" y="3626197"/>
            <a:ext cx="497670" cy="419433"/>
          </a:xfrm>
          <a:custGeom>
            <a:avLst/>
            <a:gdLst/>
            <a:ahLst/>
            <a:cxnLst/>
            <a:rect l="l" t="t" r="r" b="b"/>
            <a:pathLst>
              <a:path w="3240000" h="2730652">
                <a:moveTo>
                  <a:pt x="1452811" y="1541940"/>
                </a:moveTo>
                <a:lnTo>
                  <a:pt x="1452811" y="1831951"/>
                </a:lnTo>
                <a:lnTo>
                  <a:pt x="1162800" y="1831951"/>
                </a:lnTo>
                <a:lnTo>
                  <a:pt x="1162800" y="2166329"/>
                </a:lnTo>
                <a:lnTo>
                  <a:pt x="1452811" y="2166329"/>
                </a:lnTo>
                <a:lnTo>
                  <a:pt x="1452811" y="2456340"/>
                </a:lnTo>
                <a:lnTo>
                  <a:pt x="1787189" y="2456340"/>
                </a:lnTo>
                <a:lnTo>
                  <a:pt x="1787189" y="2166329"/>
                </a:lnTo>
                <a:lnTo>
                  <a:pt x="2077200" y="2166329"/>
                </a:lnTo>
                <a:lnTo>
                  <a:pt x="2077200" y="1831951"/>
                </a:lnTo>
                <a:lnTo>
                  <a:pt x="1787189" y="1831951"/>
                </a:lnTo>
                <a:lnTo>
                  <a:pt x="1787189" y="1541940"/>
                </a:lnTo>
                <a:close/>
                <a:moveTo>
                  <a:pt x="0" y="1278453"/>
                </a:moveTo>
                <a:lnTo>
                  <a:pt x="3240000" y="1278453"/>
                </a:lnTo>
                <a:lnTo>
                  <a:pt x="3240000" y="2376509"/>
                </a:lnTo>
                <a:cubicBezTo>
                  <a:pt x="3240000" y="2572097"/>
                  <a:pt x="3081445" y="2730652"/>
                  <a:pt x="2885857" y="2730652"/>
                </a:cubicBezTo>
                <a:lnTo>
                  <a:pt x="354143" y="2730652"/>
                </a:lnTo>
                <a:cubicBezTo>
                  <a:pt x="158555" y="2730652"/>
                  <a:pt x="0" y="2572097"/>
                  <a:pt x="0" y="2376509"/>
                </a:cubicBezTo>
                <a:close/>
                <a:moveTo>
                  <a:pt x="1001150" y="200505"/>
                </a:moveTo>
                <a:cubicBezTo>
                  <a:pt x="933045" y="200505"/>
                  <a:pt x="877834" y="255715"/>
                  <a:pt x="877834" y="323821"/>
                </a:cubicBezTo>
                <a:lnTo>
                  <a:pt x="877834" y="605836"/>
                </a:lnTo>
                <a:lnTo>
                  <a:pt x="2362163" y="605836"/>
                </a:lnTo>
                <a:lnTo>
                  <a:pt x="2362163" y="323821"/>
                </a:lnTo>
                <a:cubicBezTo>
                  <a:pt x="2362163" y="255715"/>
                  <a:pt x="2306952" y="200505"/>
                  <a:pt x="2238846" y="200505"/>
                </a:cubicBezTo>
                <a:close/>
                <a:moveTo>
                  <a:pt x="843301" y="0"/>
                </a:moveTo>
                <a:lnTo>
                  <a:pt x="2396696" y="0"/>
                </a:lnTo>
                <a:cubicBezTo>
                  <a:pt x="2488075" y="0"/>
                  <a:pt x="2562152" y="74077"/>
                  <a:pt x="2562152" y="165456"/>
                </a:cubicBezTo>
                <a:lnTo>
                  <a:pt x="2562152" y="605836"/>
                </a:lnTo>
                <a:lnTo>
                  <a:pt x="2885857" y="605836"/>
                </a:lnTo>
                <a:cubicBezTo>
                  <a:pt x="3081445" y="605836"/>
                  <a:pt x="3240000" y="764391"/>
                  <a:pt x="3240000" y="959979"/>
                </a:cubicBezTo>
                <a:lnTo>
                  <a:pt x="3240000" y="1134437"/>
                </a:lnTo>
                <a:lnTo>
                  <a:pt x="0" y="1134437"/>
                </a:lnTo>
                <a:lnTo>
                  <a:pt x="0" y="959979"/>
                </a:lnTo>
                <a:cubicBezTo>
                  <a:pt x="0" y="764391"/>
                  <a:pt x="158555" y="605836"/>
                  <a:pt x="354143" y="605836"/>
                </a:cubicBezTo>
                <a:lnTo>
                  <a:pt x="677845" y="605836"/>
                </a:lnTo>
                <a:lnTo>
                  <a:pt x="677845" y="165456"/>
                </a:lnTo>
                <a:cubicBezTo>
                  <a:pt x="677845" y="74077"/>
                  <a:pt x="751923" y="0"/>
                  <a:pt x="843301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82" name="Chord 32">
            <a:extLst>
              <a:ext uri="{FF2B5EF4-FFF2-40B4-BE49-F238E27FC236}">
                <a16:creationId xmlns:a16="http://schemas.microsoft.com/office/drawing/2014/main" id="{3D1BBD17-EB21-4265-8BCB-65380AD568C6}"/>
              </a:ext>
            </a:extLst>
          </p:cNvPr>
          <p:cNvSpPr/>
          <p:nvPr/>
        </p:nvSpPr>
        <p:spPr>
          <a:xfrm>
            <a:off x="6132058" y="3589260"/>
            <a:ext cx="497670" cy="493305"/>
          </a:xfrm>
          <a:custGeom>
            <a:avLst/>
            <a:gdLst/>
            <a:ahLst/>
            <a:cxnLst/>
            <a:rect l="l" t="t" r="r" b="b"/>
            <a:pathLst>
              <a:path w="3240000" h="3211580">
                <a:moveTo>
                  <a:pt x="991906" y="2959580"/>
                </a:moveTo>
                <a:lnTo>
                  <a:pt x="2193254" y="2959580"/>
                </a:lnTo>
                <a:cubicBezTo>
                  <a:pt x="2215674" y="2959580"/>
                  <a:pt x="2233849" y="2977755"/>
                  <a:pt x="2233849" y="3000175"/>
                </a:cubicBezTo>
                <a:lnTo>
                  <a:pt x="2233849" y="3170985"/>
                </a:lnTo>
                <a:cubicBezTo>
                  <a:pt x="2233849" y="3193405"/>
                  <a:pt x="2215674" y="3211580"/>
                  <a:pt x="2193254" y="3211580"/>
                </a:cubicBezTo>
                <a:lnTo>
                  <a:pt x="991906" y="3211580"/>
                </a:lnTo>
                <a:cubicBezTo>
                  <a:pt x="969486" y="3211580"/>
                  <a:pt x="951311" y="3193405"/>
                  <a:pt x="951311" y="3170985"/>
                </a:cubicBezTo>
                <a:lnTo>
                  <a:pt x="951311" y="3000175"/>
                </a:lnTo>
                <a:cubicBezTo>
                  <a:pt x="951311" y="2977755"/>
                  <a:pt x="969486" y="2959580"/>
                  <a:pt x="991906" y="2959580"/>
                </a:cubicBezTo>
                <a:close/>
                <a:moveTo>
                  <a:pt x="1439043" y="1763796"/>
                </a:moveTo>
                <a:lnTo>
                  <a:pt x="1439043" y="2067459"/>
                </a:lnTo>
                <a:lnTo>
                  <a:pt x="1135380" y="2067459"/>
                </a:lnTo>
                <a:lnTo>
                  <a:pt x="1135380" y="2374533"/>
                </a:lnTo>
                <a:lnTo>
                  <a:pt x="1439043" y="2374533"/>
                </a:lnTo>
                <a:lnTo>
                  <a:pt x="1439043" y="2678196"/>
                </a:lnTo>
                <a:lnTo>
                  <a:pt x="1746117" y="2678196"/>
                </a:lnTo>
                <a:lnTo>
                  <a:pt x="1746117" y="2374533"/>
                </a:lnTo>
                <a:lnTo>
                  <a:pt x="2049780" y="2374533"/>
                </a:lnTo>
                <a:lnTo>
                  <a:pt x="2049780" y="2067459"/>
                </a:lnTo>
                <a:lnTo>
                  <a:pt x="1746117" y="2067459"/>
                </a:lnTo>
                <a:lnTo>
                  <a:pt x="1746117" y="1763796"/>
                </a:lnTo>
                <a:close/>
                <a:moveTo>
                  <a:pt x="128358" y="1541040"/>
                </a:moveTo>
                <a:lnTo>
                  <a:pt x="3056915" y="1550917"/>
                </a:lnTo>
                <a:cubicBezTo>
                  <a:pt x="3061111" y="2078028"/>
                  <a:pt x="2781683" y="2566719"/>
                  <a:pt x="2325284" y="2830467"/>
                </a:cubicBezTo>
                <a:lnTo>
                  <a:pt x="2182018" y="2900953"/>
                </a:lnTo>
                <a:lnTo>
                  <a:pt x="1002135" y="2900953"/>
                </a:lnTo>
                <a:cubicBezTo>
                  <a:pt x="950374" y="2879821"/>
                  <a:pt x="900231" y="2854191"/>
                  <a:pt x="851341" y="2825496"/>
                </a:cubicBezTo>
                <a:cubicBezTo>
                  <a:pt x="396732" y="2558675"/>
                  <a:pt x="120607" y="2068110"/>
                  <a:pt x="128358" y="1541040"/>
                </a:cubicBezTo>
                <a:close/>
                <a:moveTo>
                  <a:pt x="61067" y="1230414"/>
                </a:moveTo>
                <a:lnTo>
                  <a:pt x="3178933" y="1230414"/>
                </a:lnTo>
                <a:cubicBezTo>
                  <a:pt x="3212659" y="1230414"/>
                  <a:pt x="3240000" y="1257755"/>
                  <a:pt x="3240000" y="1291481"/>
                </a:cubicBezTo>
                <a:lnTo>
                  <a:pt x="3240000" y="1421347"/>
                </a:lnTo>
                <a:cubicBezTo>
                  <a:pt x="3240000" y="1455073"/>
                  <a:pt x="3212659" y="1482414"/>
                  <a:pt x="3178933" y="1482414"/>
                </a:cubicBezTo>
                <a:lnTo>
                  <a:pt x="61067" y="1482414"/>
                </a:lnTo>
                <a:cubicBezTo>
                  <a:pt x="27341" y="1482414"/>
                  <a:pt x="0" y="1455073"/>
                  <a:pt x="0" y="1421347"/>
                </a:cubicBezTo>
                <a:lnTo>
                  <a:pt x="0" y="1291481"/>
                </a:lnTo>
                <a:cubicBezTo>
                  <a:pt x="0" y="1257755"/>
                  <a:pt x="27341" y="1230414"/>
                  <a:pt x="61067" y="1230414"/>
                </a:cubicBezTo>
                <a:close/>
                <a:moveTo>
                  <a:pt x="2481726" y="315922"/>
                </a:moveTo>
                <a:lnTo>
                  <a:pt x="2862412" y="696608"/>
                </a:lnTo>
                <a:lnTo>
                  <a:pt x="2420437" y="1138584"/>
                </a:lnTo>
                <a:lnTo>
                  <a:pt x="1659064" y="1138584"/>
                </a:lnTo>
                <a:close/>
                <a:moveTo>
                  <a:pt x="2730827" y="0"/>
                </a:moveTo>
                <a:cubicBezTo>
                  <a:pt x="2765703" y="0"/>
                  <a:pt x="2800581" y="13305"/>
                  <a:pt x="2827191" y="39915"/>
                </a:cubicBezTo>
                <a:lnTo>
                  <a:pt x="3143636" y="356360"/>
                </a:lnTo>
                <a:cubicBezTo>
                  <a:pt x="3196857" y="409581"/>
                  <a:pt x="3196857" y="495868"/>
                  <a:pt x="3143636" y="549088"/>
                </a:cubicBezTo>
                <a:lnTo>
                  <a:pt x="3082882" y="609843"/>
                </a:lnTo>
                <a:cubicBezTo>
                  <a:pt x="3029661" y="663063"/>
                  <a:pt x="2943375" y="663064"/>
                  <a:pt x="2890155" y="609843"/>
                </a:cubicBezTo>
                <a:lnTo>
                  <a:pt x="2573708" y="293397"/>
                </a:lnTo>
                <a:cubicBezTo>
                  <a:pt x="2520488" y="240176"/>
                  <a:pt x="2520488" y="153889"/>
                  <a:pt x="2573708" y="100669"/>
                </a:cubicBezTo>
                <a:lnTo>
                  <a:pt x="2634463" y="39914"/>
                </a:lnTo>
                <a:cubicBezTo>
                  <a:pt x="2661073" y="13305"/>
                  <a:pt x="2695950" y="0"/>
                  <a:pt x="2730827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83" name="Rounded Rectangle 40">
            <a:extLst>
              <a:ext uri="{FF2B5EF4-FFF2-40B4-BE49-F238E27FC236}">
                <a16:creationId xmlns:a16="http://schemas.microsoft.com/office/drawing/2014/main" id="{9EAE5B7B-9157-44FC-AC9D-E519CCFB3F84}"/>
              </a:ext>
            </a:extLst>
          </p:cNvPr>
          <p:cNvSpPr/>
          <p:nvPr/>
        </p:nvSpPr>
        <p:spPr>
          <a:xfrm rot="2942052">
            <a:off x="8639059" y="3589842"/>
            <a:ext cx="462604" cy="492140"/>
          </a:xfrm>
          <a:custGeom>
            <a:avLst/>
            <a:gdLst/>
            <a:ahLst/>
            <a:cxnLst/>
            <a:rect l="l" t="t" r="r" b="b"/>
            <a:pathLst>
              <a:path w="3011706" h="3204001">
                <a:moveTo>
                  <a:pt x="2432249" y="1011942"/>
                </a:moveTo>
                <a:cubicBezTo>
                  <a:pt x="2423608" y="1019482"/>
                  <a:pt x="2416303" y="1028841"/>
                  <a:pt x="2410966" y="1039800"/>
                </a:cubicBezTo>
                <a:lnTo>
                  <a:pt x="1969837" y="1945620"/>
                </a:lnTo>
                <a:cubicBezTo>
                  <a:pt x="1948488" y="1989457"/>
                  <a:pt x="1966719" y="2042300"/>
                  <a:pt x="2010556" y="2063648"/>
                </a:cubicBezTo>
                <a:cubicBezTo>
                  <a:pt x="2054392" y="2084996"/>
                  <a:pt x="2107235" y="2066766"/>
                  <a:pt x="2128583" y="2022929"/>
                </a:cubicBezTo>
                <a:lnTo>
                  <a:pt x="2569712" y="1117109"/>
                </a:lnTo>
                <a:cubicBezTo>
                  <a:pt x="2591061" y="1073271"/>
                  <a:pt x="2572830" y="1020430"/>
                  <a:pt x="2528993" y="999081"/>
                </a:cubicBezTo>
                <a:cubicBezTo>
                  <a:pt x="2496115" y="983070"/>
                  <a:pt x="2458172" y="989322"/>
                  <a:pt x="2432249" y="1011942"/>
                </a:cubicBezTo>
                <a:close/>
                <a:moveTo>
                  <a:pt x="1709549" y="1044955"/>
                </a:moveTo>
                <a:cubicBezTo>
                  <a:pt x="1978186" y="735551"/>
                  <a:pt x="2446780" y="702502"/>
                  <a:pt x="2756184" y="971139"/>
                </a:cubicBezTo>
                <a:cubicBezTo>
                  <a:pt x="3065588" y="1239776"/>
                  <a:pt x="3098636" y="1708370"/>
                  <a:pt x="2830000" y="2017774"/>
                </a:cubicBezTo>
                <a:cubicBezTo>
                  <a:pt x="2561363" y="2327178"/>
                  <a:pt x="2092769" y="2360227"/>
                  <a:pt x="1783365" y="2091590"/>
                </a:cubicBezTo>
                <a:cubicBezTo>
                  <a:pt x="1473960" y="1822953"/>
                  <a:pt x="1440912" y="1354359"/>
                  <a:pt x="1709549" y="1044955"/>
                </a:cubicBezTo>
                <a:close/>
                <a:moveTo>
                  <a:pt x="208197" y="1872243"/>
                </a:moveTo>
                <a:cubicBezTo>
                  <a:pt x="195168" y="1885273"/>
                  <a:pt x="187109" y="1903273"/>
                  <a:pt x="187109" y="1923155"/>
                </a:cubicBezTo>
                <a:lnTo>
                  <a:pt x="187109" y="2715155"/>
                </a:lnTo>
                <a:cubicBezTo>
                  <a:pt x="187109" y="2754920"/>
                  <a:pt x="219344" y="2787155"/>
                  <a:pt x="259109" y="2787155"/>
                </a:cubicBezTo>
                <a:cubicBezTo>
                  <a:pt x="298874" y="2787155"/>
                  <a:pt x="331109" y="2754920"/>
                  <a:pt x="331109" y="2715155"/>
                </a:cubicBezTo>
                <a:lnTo>
                  <a:pt x="331109" y="1923155"/>
                </a:lnTo>
                <a:cubicBezTo>
                  <a:pt x="331109" y="1883390"/>
                  <a:pt x="298874" y="1851155"/>
                  <a:pt x="259109" y="1851155"/>
                </a:cubicBezTo>
                <a:cubicBezTo>
                  <a:pt x="239226" y="1851156"/>
                  <a:pt x="221226" y="1859214"/>
                  <a:pt x="208197" y="1872243"/>
                </a:cubicBezTo>
                <a:close/>
                <a:moveTo>
                  <a:pt x="0" y="1625202"/>
                </a:moveTo>
                <a:cubicBezTo>
                  <a:pt x="418057" y="1737228"/>
                  <a:pt x="858998" y="1737384"/>
                  <a:pt x="1277606" y="1625336"/>
                </a:cubicBezTo>
                <a:cubicBezTo>
                  <a:pt x="1277605" y="1938624"/>
                  <a:pt x="1277605" y="2251911"/>
                  <a:pt x="1277605" y="2565198"/>
                </a:cubicBezTo>
                <a:cubicBezTo>
                  <a:pt x="1277605" y="2917999"/>
                  <a:pt x="991603" y="3204001"/>
                  <a:pt x="638802" y="3204001"/>
                </a:cubicBezTo>
                <a:lnTo>
                  <a:pt x="638803" y="3204000"/>
                </a:lnTo>
                <a:cubicBezTo>
                  <a:pt x="286002" y="3204000"/>
                  <a:pt x="0" y="2917999"/>
                  <a:pt x="0" y="2565197"/>
                </a:cubicBezTo>
                <a:close/>
                <a:moveTo>
                  <a:pt x="208197" y="459897"/>
                </a:moveTo>
                <a:cubicBezTo>
                  <a:pt x="195167" y="472926"/>
                  <a:pt x="187109" y="490926"/>
                  <a:pt x="187109" y="510808"/>
                </a:cubicBezTo>
                <a:lnTo>
                  <a:pt x="187109" y="1302808"/>
                </a:lnTo>
                <a:cubicBezTo>
                  <a:pt x="187109" y="1342573"/>
                  <a:pt x="219344" y="1374808"/>
                  <a:pt x="259109" y="1374808"/>
                </a:cubicBezTo>
                <a:cubicBezTo>
                  <a:pt x="298874" y="1374808"/>
                  <a:pt x="331109" y="1342573"/>
                  <a:pt x="331109" y="1302808"/>
                </a:cubicBezTo>
                <a:lnTo>
                  <a:pt x="331109" y="510808"/>
                </a:lnTo>
                <a:cubicBezTo>
                  <a:pt x="331109" y="471043"/>
                  <a:pt x="298874" y="438808"/>
                  <a:pt x="259109" y="438808"/>
                </a:cubicBezTo>
                <a:cubicBezTo>
                  <a:pt x="239226" y="438808"/>
                  <a:pt x="221226" y="446867"/>
                  <a:pt x="208197" y="459897"/>
                </a:cubicBezTo>
                <a:close/>
                <a:moveTo>
                  <a:pt x="187101" y="187101"/>
                </a:moveTo>
                <a:cubicBezTo>
                  <a:pt x="302701" y="71501"/>
                  <a:pt x="462402" y="0"/>
                  <a:pt x="638803" y="0"/>
                </a:cubicBezTo>
                <a:cubicBezTo>
                  <a:pt x="991604" y="0"/>
                  <a:pt x="1277606" y="286002"/>
                  <a:pt x="1277606" y="638803"/>
                </a:cubicBezTo>
                <a:lnTo>
                  <a:pt x="1277606" y="1497764"/>
                </a:lnTo>
                <a:cubicBezTo>
                  <a:pt x="859958" y="1616355"/>
                  <a:pt x="417375" y="1616210"/>
                  <a:pt x="0" y="1498771"/>
                </a:cubicBezTo>
                <a:lnTo>
                  <a:pt x="0" y="638803"/>
                </a:lnTo>
                <a:cubicBezTo>
                  <a:pt x="0" y="462403"/>
                  <a:pt x="71500" y="302702"/>
                  <a:pt x="187101" y="187101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84" name="Rounded Rectangle 7">
            <a:extLst>
              <a:ext uri="{FF2B5EF4-FFF2-40B4-BE49-F238E27FC236}">
                <a16:creationId xmlns:a16="http://schemas.microsoft.com/office/drawing/2014/main" id="{EC656316-B78D-4EC1-9C72-547CA566FED0}"/>
              </a:ext>
            </a:extLst>
          </p:cNvPr>
          <p:cNvSpPr>
            <a:spLocks noChangeAspect="1"/>
          </p:cNvSpPr>
          <p:nvPr/>
        </p:nvSpPr>
        <p:spPr>
          <a:xfrm rot="18924894" flipH="1">
            <a:off x="6299616" y="4621988"/>
            <a:ext cx="162556" cy="635774"/>
          </a:xfrm>
          <a:custGeom>
            <a:avLst/>
            <a:gdLst/>
            <a:ahLst/>
            <a:cxnLst/>
            <a:rect l="l" t="t" r="r" b="b"/>
            <a:pathLst>
              <a:path w="1081111" h="4228323">
                <a:moveTo>
                  <a:pt x="335224" y="1867922"/>
                </a:moveTo>
                <a:cubicBezTo>
                  <a:pt x="355105" y="1839562"/>
                  <a:pt x="441066" y="1818228"/>
                  <a:pt x="544096" y="1818228"/>
                </a:cubicBezTo>
                <a:cubicBezTo>
                  <a:pt x="661845" y="1818228"/>
                  <a:pt x="757300" y="1846093"/>
                  <a:pt x="757300" y="1880465"/>
                </a:cubicBezTo>
                <a:lnTo>
                  <a:pt x="754850" y="1887560"/>
                </a:lnTo>
                <a:lnTo>
                  <a:pt x="757869" y="1887560"/>
                </a:lnTo>
                <a:lnTo>
                  <a:pt x="757869" y="2839818"/>
                </a:lnTo>
                <a:cubicBezTo>
                  <a:pt x="757869" y="2972331"/>
                  <a:pt x="662287" y="3079754"/>
                  <a:pt x="544381" y="3079754"/>
                </a:cubicBezTo>
                <a:cubicBezTo>
                  <a:pt x="426475" y="3079754"/>
                  <a:pt x="330892" y="2972330"/>
                  <a:pt x="330892" y="2839818"/>
                </a:cubicBezTo>
                <a:cubicBezTo>
                  <a:pt x="330892" y="2522399"/>
                  <a:pt x="330893" y="2204979"/>
                  <a:pt x="330893" y="1887560"/>
                </a:cubicBezTo>
                <a:lnTo>
                  <a:pt x="333343" y="1887560"/>
                </a:lnTo>
                <a:cubicBezTo>
                  <a:pt x="331423" y="1885549"/>
                  <a:pt x="330893" y="1883025"/>
                  <a:pt x="330893" y="1880465"/>
                </a:cubicBezTo>
                <a:cubicBezTo>
                  <a:pt x="330893" y="1876168"/>
                  <a:pt x="332384" y="1871973"/>
                  <a:pt x="335224" y="1867922"/>
                </a:cubicBezTo>
                <a:close/>
                <a:moveTo>
                  <a:pt x="40017" y="122059"/>
                </a:moveTo>
                <a:cubicBezTo>
                  <a:pt x="33211" y="132011"/>
                  <a:pt x="29637" y="142314"/>
                  <a:pt x="29637" y="152868"/>
                </a:cubicBezTo>
                <a:cubicBezTo>
                  <a:pt x="29637" y="201406"/>
                  <a:pt x="105246" y="244661"/>
                  <a:pt x="223474" y="271871"/>
                </a:cubicBezTo>
                <a:lnTo>
                  <a:pt x="259635" y="468058"/>
                </a:lnTo>
                <a:cubicBezTo>
                  <a:pt x="103865" y="495856"/>
                  <a:pt x="0" y="547115"/>
                  <a:pt x="0" y="605632"/>
                </a:cubicBezTo>
                <a:cubicBezTo>
                  <a:pt x="0" y="658669"/>
                  <a:pt x="85325" y="705745"/>
                  <a:pt x="217400" y="734580"/>
                </a:cubicBezTo>
                <a:lnTo>
                  <a:pt x="217063" y="737117"/>
                </a:lnTo>
                <a:lnTo>
                  <a:pt x="217063" y="2943282"/>
                </a:lnTo>
                <a:cubicBezTo>
                  <a:pt x="217063" y="3039089"/>
                  <a:pt x="294931" y="3121078"/>
                  <a:pt x="405721" y="3153265"/>
                </a:cubicBezTo>
                <a:cubicBezTo>
                  <a:pt x="400324" y="3160310"/>
                  <a:pt x="397646" y="3168520"/>
                  <a:pt x="397646" y="3177204"/>
                </a:cubicBezTo>
                <a:lnTo>
                  <a:pt x="397646" y="3194256"/>
                </a:lnTo>
                <a:cubicBezTo>
                  <a:pt x="397646" y="3224314"/>
                  <a:pt x="429716" y="3248680"/>
                  <a:pt x="469276" y="3248680"/>
                </a:cubicBezTo>
                <a:lnTo>
                  <a:pt x="496274" y="3248680"/>
                </a:lnTo>
                <a:cubicBezTo>
                  <a:pt x="503831" y="3569617"/>
                  <a:pt x="518631" y="3867052"/>
                  <a:pt x="514761" y="4228323"/>
                </a:cubicBezTo>
                <a:lnTo>
                  <a:pt x="577573" y="4091802"/>
                </a:lnTo>
                <a:cubicBezTo>
                  <a:pt x="580481" y="3794896"/>
                  <a:pt x="583388" y="3537508"/>
                  <a:pt x="586278" y="3248680"/>
                </a:cubicBezTo>
                <a:lnTo>
                  <a:pt x="611834" y="3248680"/>
                </a:lnTo>
                <a:cubicBezTo>
                  <a:pt x="651395" y="3248680"/>
                  <a:pt x="683465" y="3224314"/>
                  <a:pt x="683465" y="3194256"/>
                </a:cubicBezTo>
                <a:lnTo>
                  <a:pt x="683465" y="3177205"/>
                </a:lnTo>
                <a:cubicBezTo>
                  <a:pt x="683465" y="3168518"/>
                  <a:pt x="680787" y="3160307"/>
                  <a:pt x="675388" y="3153262"/>
                </a:cubicBezTo>
                <a:cubicBezTo>
                  <a:pt x="786180" y="3121079"/>
                  <a:pt x="864048" y="3039089"/>
                  <a:pt x="864048" y="2943282"/>
                </a:cubicBezTo>
                <a:lnTo>
                  <a:pt x="864048" y="737117"/>
                </a:lnTo>
                <a:cubicBezTo>
                  <a:pt x="864048" y="736269"/>
                  <a:pt x="864042" y="735422"/>
                  <a:pt x="863712" y="734579"/>
                </a:cubicBezTo>
                <a:cubicBezTo>
                  <a:pt x="995786" y="705744"/>
                  <a:pt x="1081111" y="658669"/>
                  <a:pt x="1081111" y="605632"/>
                </a:cubicBezTo>
                <a:cubicBezTo>
                  <a:pt x="1081111" y="547115"/>
                  <a:pt x="977246" y="495856"/>
                  <a:pt x="821477" y="468058"/>
                </a:cubicBezTo>
                <a:lnTo>
                  <a:pt x="857637" y="271871"/>
                </a:lnTo>
                <a:cubicBezTo>
                  <a:pt x="975865" y="244661"/>
                  <a:pt x="1051474" y="201406"/>
                  <a:pt x="1051474" y="152868"/>
                </a:cubicBezTo>
                <a:cubicBezTo>
                  <a:pt x="1051474" y="68441"/>
                  <a:pt x="822728" y="0"/>
                  <a:pt x="540555" y="0"/>
                </a:cubicBezTo>
                <a:cubicBezTo>
                  <a:pt x="293654" y="0"/>
                  <a:pt x="87658" y="52400"/>
                  <a:pt x="40017" y="122059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85" name="Rounded Rectangle 17">
            <a:extLst>
              <a:ext uri="{FF2B5EF4-FFF2-40B4-BE49-F238E27FC236}">
                <a16:creationId xmlns:a16="http://schemas.microsoft.com/office/drawing/2014/main" id="{6B94B2D2-8266-41F5-8364-5F47F1CD6CCC}"/>
              </a:ext>
            </a:extLst>
          </p:cNvPr>
          <p:cNvSpPr>
            <a:spLocks noChangeAspect="1"/>
          </p:cNvSpPr>
          <p:nvPr/>
        </p:nvSpPr>
        <p:spPr>
          <a:xfrm>
            <a:off x="11156386" y="3571006"/>
            <a:ext cx="332990" cy="529812"/>
          </a:xfrm>
          <a:custGeom>
            <a:avLst/>
            <a:gdLst/>
            <a:ahLst/>
            <a:cxnLst/>
            <a:rect l="l" t="t" r="r" b="b"/>
            <a:pathLst>
              <a:path w="2016224" h="3207971">
                <a:moveTo>
                  <a:pt x="854575" y="1382799"/>
                </a:moveTo>
                <a:lnTo>
                  <a:pt x="854575" y="1686462"/>
                </a:lnTo>
                <a:lnTo>
                  <a:pt x="550912" y="1686462"/>
                </a:lnTo>
                <a:lnTo>
                  <a:pt x="550912" y="1993536"/>
                </a:lnTo>
                <a:lnTo>
                  <a:pt x="854575" y="1993536"/>
                </a:lnTo>
                <a:lnTo>
                  <a:pt x="854575" y="2297199"/>
                </a:lnTo>
                <a:lnTo>
                  <a:pt x="1161649" y="2297199"/>
                </a:lnTo>
                <a:lnTo>
                  <a:pt x="1161649" y="1993536"/>
                </a:lnTo>
                <a:lnTo>
                  <a:pt x="1465312" y="1993536"/>
                </a:lnTo>
                <a:lnTo>
                  <a:pt x="1465312" y="1686462"/>
                </a:lnTo>
                <a:lnTo>
                  <a:pt x="1161649" y="1686462"/>
                </a:lnTo>
                <a:lnTo>
                  <a:pt x="1161649" y="1382799"/>
                </a:lnTo>
                <a:close/>
                <a:moveTo>
                  <a:pt x="397285" y="941591"/>
                </a:moveTo>
                <a:lnTo>
                  <a:pt x="1618940" y="941591"/>
                </a:lnTo>
                <a:lnTo>
                  <a:pt x="1618940" y="2738407"/>
                </a:lnTo>
                <a:lnTo>
                  <a:pt x="397285" y="2738407"/>
                </a:lnTo>
                <a:close/>
                <a:moveTo>
                  <a:pt x="305673" y="849979"/>
                </a:moveTo>
                <a:lnTo>
                  <a:pt x="305673" y="2830019"/>
                </a:lnTo>
                <a:lnTo>
                  <a:pt x="1710552" y="2830019"/>
                </a:lnTo>
                <a:lnTo>
                  <a:pt x="1710552" y="849979"/>
                </a:lnTo>
                <a:close/>
                <a:moveTo>
                  <a:pt x="240515" y="472027"/>
                </a:moveTo>
                <a:lnTo>
                  <a:pt x="1775709" y="472027"/>
                </a:lnTo>
                <a:cubicBezTo>
                  <a:pt x="1908542" y="472027"/>
                  <a:pt x="2016224" y="579709"/>
                  <a:pt x="2016224" y="712542"/>
                </a:cubicBezTo>
                <a:lnTo>
                  <a:pt x="2016224" y="2967456"/>
                </a:lnTo>
                <a:cubicBezTo>
                  <a:pt x="2016224" y="3100289"/>
                  <a:pt x="1908542" y="3207971"/>
                  <a:pt x="1775709" y="3207971"/>
                </a:cubicBezTo>
                <a:lnTo>
                  <a:pt x="240515" y="3207971"/>
                </a:lnTo>
                <a:cubicBezTo>
                  <a:pt x="107682" y="3207971"/>
                  <a:pt x="0" y="3100289"/>
                  <a:pt x="0" y="2967456"/>
                </a:cubicBezTo>
                <a:lnTo>
                  <a:pt x="0" y="712542"/>
                </a:lnTo>
                <a:cubicBezTo>
                  <a:pt x="0" y="579709"/>
                  <a:pt x="107682" y="472027"/>
                  <a:pt x="240515" y="472027"/>
                </a:cubicBezTo>
                <a:close/>
                <a:moveTo>
                  <a:pt x="515787" y="0"/>
                </a:moveTo>
                <a:lnTo>
                  <a:pt x="1500437" y="0"/>
                </a:lnTo>
                <a:cubicBezTo>
                  <a:pt x="1541893" y="0"/>
                  <a:pt x="1575500" y="33607"/>
                  <a:pt x="1575500" y="75063"/>
                </a:cubicBezTo>
                <a:lnTo>
                  <a:pt x="1575500" y="367990"/>
                </a:lnTo>
                <a:lnTo>
                  <a:pt x="440724" y="367990"/>
                </a:lnTo>
                <a:lnTo>
                  <a:pt x="440724" y="75063"/>
                </a:lnTo>
                <a:cubicBezTo>
                  <a:pt x="440724" y="33607"/>
                  <a:pt x="474331" y="0"/>
                  <a:pt x="515787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86" name="Oval 21">
            <a:extLst>
              <a:ext uri="{FF2B5EF4-FFF2-40B4-BE49-F238E27FC236}">
                <a16:creationId xmlns:a16="http://schemas.microsoft.com/office/drawing/2014/main" id="{97FCD430-8257-484B-9F8F-22D7D55C6EEE}"/>
              </a:ext>
            </a:extLst>
          </p:cNvPr>
          <p:cNvSpPr>
            <a:spLocks noChangeAspect="1"/>
          </p:cNvSpPr>
          <p:nvPr/>
        </p:nvSpPr>
        <p:spPr>
          <a:xfrm>
            <a:off x="9438721" y="3571006"/>
            <a:ext cx="529812" cy="529812"/>
          </a:xfrm>
          <a:custGeom>
            <a:avLst/>
            <a:gdLst/>
            <a:ahLst/>
            <a:cxnLst/>
            <a:rect l="l" t="t" r="r" b="b"/>
            <a:pathLst>
              <a:path w="3240000" h="3240000">
                <a:moveTo>
                  <a:pt x="1799999" y="306000"/>
                </a:moveTo>
                <a:lnTo>
                  <a:pt x="1440000" y="306000"/>
                </a:lnTo>
                <a:lnTo>
                  <a:pt x="1440000" y="1308231"/>
                </a:lnTo>
                <a:lnTo>
                  <a:pt x="572043" y="807116"/>
                </a:lnTo>
                <a:lnTo>
                  <a:pt x="392043" y="1118885"/>
                </a:lnTo>
                <a:lnTo>
                  <a:pt x="1260000" y="1620000"/>
                </a:lnTo>
                <a:lnTo>
                  <a:pt x="392043" y="2121116"/>
                </a:lnTo>
                <a:lnTo>
                  <a:pt x="572043" y="2432885"/>
                </a:lnTo>
                <a:lnTo>
                  <a:pt x="1440000" y="1931769"/>
                </a:lnTo>
                <a:lnTo>
                  <a:pt x="1440000" y="2934000"/>
                </a:lnTo>
                <a:lnTo>
                  <a:pt x="1800000" y="2934000"/>
                </a:lnTo>
                <a:lnTo>
                  <a:pt x="1800000" y="1931769"/>
                </a:lnTo>
                <a:lnTo>
                  <a:pt x="2667957" y="2432884"/>
                </a:lnTo>
                <a:lnTo>
                  <a:pt x="2847957" y="2121116"/>
                </a:lnTo>
                <a:lnTo>
                  <a:pt x="1980000" y="1620000"/>
                </a:lnTo>
                <a:lnTo>
                  <a:pt x="2847958" y="1118885"/>
                </a:lnTo>
                <a:lnTo>
                  <a:pt x="2667957" y="807116"/>
                </a:lnTo>
                <a:lnTo>
                  <a:pt x="1800000" y="1308231"/>
                </a:lnTo>
                <a:close/>
                <a:moveTo>
                  <a:pt x="1620000" y="0"/>
                </a:moveTo>
                <a:cubicBezTo>
                  <a:pt x="2514701" y="0"/>
                  <a:pt x="3240000" y="725299"/>
                  <a:pt x="3240000" y="1620000"/>
                </a:cubicBezTo>
                <a:cubicBezTo>
                  <a:pt x="3240000" y="2514701"/>
                  <a:pt x="2514701" y="3240000"/>
                  <a:pt x="1620000" y="3240000"/>
                </a:cubicBezTo>
                <a:cubicBezTo>
                  <a:pt x="725299" y="3240000"/>
                  <a:pt x="0" y="2514701"/>
                  <a:pt x="0" y="1620000"/>
                </a:cubicBezTo>
                <a:cubicBezTo>
                  <a:pt x="0" y="725299"/>
                  <a:pt x="725299" y="0"/>
                  <a:pt x="1620000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87" name="Oval 25">
            <a:extLst>
              <a:ext uri="{FF2B5EF4-FFF2-40B4-BE49-F238E27FC236}">
                <a16:creationId xmlns:a16="http://schemas.microsoft.com/office/drawing/2014/main" id="{662B9A10-B959-4031-98B4-3EA3760E7508}"/>
              </a:ext>
            </a:extLst>
          </p:cNvPr>
          <p:cNvSpPr>
            <a:spLocks noChangeAspect="1"/>
          </p:cNvSpPr>
          <p:nvPr/>
        </p:nvSpPr>
        <p:spPr>
          <a:xfrm>
            <a:off x="10277790" y="3571006"/>
            <a:ext cx="529090" cy="529812"/>
          </a:xfrm>
          <a:custGeom>
            <a:avLst/>
            <a:gdLst/>
            <a:ahLst/>
            <a:cxnLst/>
            <a:rect l="l" t="t" r="r" b="b"/>
            <a:pathLst>
              <a:path w="3225370" h="3229762">
                <a:moveTo>
                  <a:pt x="1355872" y="0"/>
                </a:moveTo>
                <a:cubicBezTo>
                  <a:pt x="1564636" y="0"/>
                  <a:pt x="1733872" y="169236"/>
                  <a:pt x="1733872" y="378000"/>
                </a:cubicBezTo>
                <a:cubicBezTo>
                  <a:pt x="1733872" y="530834"/>
                  <a:pt x="1643169" y="662483"/>
                  <a:pt x="1512292" y="721255"/>
                </a:cubicBezTo>
                <a:lnTo>
                  <a:pt x="1607042" y="1169019"/>
                </a:lnTo>
                <a:cubicBezTo>
                  <a:pt x="1611319" y="1167786"/>
                  <a:pt x="1615651" y="1167712"/>
                  <a:pt x="1620000" y="1167712"/>
                </a:cubicBezTo>
                <a:cubicBezTo>
                  <a:pt x="1828764" y="1167712"/>
                  <a:pt x="1998000" y="1336948"/>
                  <a:pt x="1998000" y="1545712"/>
                </a:cubicBezTo>
                <a:lnTo>
                  <a:pt x="1996362" y="1567711"/>
                </a:lnTo>
                <a:lnTo>
                  <a:pt x="2525816" y="1711728"/>
                </a:lnTo>
                <a:cubicBezTo>
                  <a:pt x="2591164" y="1602543"/>
                  <a:pt x="2710810" y="1530128"/>
                  <a:pt x="2847370" y="1530128"/>
                </a:cubicBezTo>
                <a:cubicBezTo>
                  <a:pt x="3056134" y="1530128"/>
                  <a:pt x="3225370" y="1699364"/>
                  <a:pt x="3225370" y="1908128"/>
                </a:cubicBezTo>
                <a:cubicBezTo>
                  <a:pt x="3225370" y="2116892"/>
                  <a:pt x="3056134" y="2286128"/>
                  <a:pt x="2847370" y="2286128"/>
                </a:cubicBezTo>
                <a:cubicBezTo>
                  <a:pt x="2638606" y="2286128"/>
                  <a:pt x="2469370" y="2116892"/>
                  <a:pt x="2469370" y="1908128"/>
                </a:cubicBezTo>
                <a:lnTo>
                  <a:pt x="2475505" y="1847275"/>
                </a:lnTo>
                <a:lnTo>
                  <a:pt x="1957861" y="1706471"/>
                </a:lnTo>
                <a:cubicBezTo>
                  <a:pt x="1922674" y="1789256"/>
                  <a:pt x="1855841" y="1854310"/>
                  <a:pt x="1773397" y="1890608"/>
                </a:cubicBezTo>
                <a:lnTo>
                  <a:pt x="1908290" y="2478637"/>
                </a:lnTo>
                <a:cubicBezTo>
                  <a:pt x="2094333" y="2500701"/>
                  <a:pt x="2237929" y="2659462"/>
                  <a:pt x="2237929" y="2851762"/>
                </a:cubicBezTo>
                <a:cubicBezTo>
                  <a:pt x="2237929" y="3060526"/>
                  <a:pt x="2068693" y="3229762"/>
                  <a:pt x="1859929" y="3229762"/>
                </a:cubicBezTo>
                <a:cubicBezTo>
                  <a:pt x="1651165" y="3229762"/>
                  <a:pt x="1481929" y="3060526"/>
                  <a:pt x="1481929" y="2851762"/>
                </a:cubicBezTo>
                <a:cubicBezTo>
                  <a:pt x="1481929" y="2676759"/>
                  <a:pt x="1600854" y="2529533"/>
                  <a:pt x="1762693" y="2487978"/>
                </a:cubicBezTo>
                <a:lnTo>
                  <a:pt x="1632951" y="1922407"/>
                </a:lnTo>
                <a:cubicBezTo>
                  <a:pt x="1628677" y="1923639"/>
                  <a:pt x="1624347" y="1923712"/>
                  <a:pt x="1620000" y="1923712"/>
                </a:cubicBezTo>
                <a:cubicBezTo>
                  <a:pt x="1474614" y="1923712"/>
                  <a:pt x="1348399" y="1841634"/>
                  <a:pt x="1286703" y="1720478"/>
                </a:cubicBezTo>
                <a:lnTo>
                  <a:pt x="726463" y="1950491"/>
                </a:lnTo>
                <a:cubicBezTo>
                  <a:pt x="745503" y="1995553"/>
                  <a:pt x="756000" y="2045092"/>
                  <a:pt x="756000" y="2097083"/>
                </a:cubicBezTo>
                <a:cubicBezTo>
                  <a:pt x="756000" y="2305847"/>
                  <a:pt x="586764" y="2475083"/>
                  <a:pt x="378000" y="2475083"/>
                </a:cubicBezTo>
                <a:cubicBezTo>
                  <a:pt x="169236" y="2475083"/>
                  <a:pt x="0" y="2305847"/>
                  <a:pt x="0" y="2097083"/>
                </a:cubicBezTo>
                <a:cubicBezTo>
                  <a:pt x="0" y="1888319"/>
                  <a:pt x="169236" y="1719083"/>
                  <a:pt x="378000" y="1719083"/>
                </a:cubicBezTo>
                <a:cubicBezTo>
                  <a:pt x="481765" y="1719083"/>
                  <a:pt x="575764" y="1760894"/>
                  <a:pt x="643957" y="1828700"/>
                </a:cubicBezTo>
                <a:lnTo>
                  <a:pt x="1245626" y="1581679"/>
                </a:lnTo>
                <a:cubicBezTo>
                  <a:pt x="1242578" y="1569964"/>
                  <a:pt x="1242000" y="1557905"/>
                  <a:pt x="1242000" y="1545712"/>
                </a:cubicBezTo>
                <a:cubicBezTo>
                  <a:pt x="1242000" y="1391666"/>
                  <a:pt x="1334148" y="1259142"/>
                  <a:pt x="1466584" y="1200827"/>
                </a:cubicBezTo>
                <a:lnTo>
                  <a:pt x="1372109" y="754363"/>
                </a:lnTo>
                <a:cubicBezTo>
                  <a:pt x="1366762" y="755885"/>
                  <a:pt x="1361331" y="756000"/>
                  <a:pt x="1355872" y="756000"/>
                </a:cubicBezTo>
                <a:cubicBezTo>
                  <a:pt x="1147108" y="756000"/>
                  <a:pt x="977872" y="586764"/>
                  <a:pt x="977872" y="378000"/>
                </a:cubicBezTo>
                <a:cubicBezTo>
                  <a:pt x="977872" y="169236"/>
                  <a:pt x="1147108" y="0"/>
                  <a:pt x="1355872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88" name="Block Arc 20">
            <a:extLst>
              <a:ext uri="{FF2B5EF4-FFF2-40B4-BE49-F238E27FC236}">
                <a16:creationId xmlns:a16="http://schemas.microsoft.com/office/drawing/2014/main" id="{442BD419-0F67-4BAB-976B-E90CC1C4AECE}"/>
              </a:ext>
            </a:extLst>
          </p:cNvPr>
          <p:cNvSpPr>
            <a:spLocks noChangeAspect="1"/>
          </p:cNvSpPr>
          <p:nvPr/>
        </p:nvSpPr>
        <p:spPr>
          <a:xfrm rot="10800000">
            <a:off x="5298601" y="4674968"/>
            <a:ext cx="488619" cy="529812"/>
          </a:xfrm>
          <a:custGeom>
            <a:avLst/>
            <a:gdLst/>
            <a:ahLst/>
            <a:cxnLst/>
            <a:rect l="l" t="t" r="r" b="b"/>
            <a:pathLst>
              <a:path w="2958558" h="3207983">
                <a:moveTo>
                  <a:pt x="376920" y="2960896"/>
                </a:moveTo>
                <a:cubicBezTo>
                  <a:pt x="266613" y="2960896"/>
                  <a:pt x="177192" y="2871475"/>
                  <a:pt x="177192" y="2761168"/>
                </a:cubicBezTo>
                <a:cubicBezTo>
                  <a:pt x="177192" y="2650861"/>
                  <a:pt x="266613" y="2561440"/>
                  <a:pt x="376920" y="2561440"/>
                </a:cubicBezTo>
                <a:cubicBezTo>
                  <a:pt x="487227" y="2561440"/>
                  <a:pt x="576648" y="2650861"/>
                  <a:pt x="576648" y="2761168"/>
                </a:cubicBezTo>
                <a:cubicBezTo>
                  <a:pt x="576648" y="2871475"/>
                  <a:pt x="487227" y="2960896"/>
                  <a:pt x="376920" y="2960896"/>
                </a:cubicBezTo>
                <a:close/>
                <a:moveTo>
                  <a:pt x="376921" y="3072323"/>
                </a:moveTo>
                <a:cubicBezTo>
                  <a:pt x="539434" y="3072323"/>
                  <a:pt x="671176" y="2940581"/>
                  <a:pt x="671176" y="2778068"/>
                </a:cubicBezTo>
                <a:cubicBezTo>
                  <a:pt x="671176" y="2615555"/>
                  <a:pt x="539434" y="2483813"/>
                  <a:pt x="376921" y="2483813"/>
                </a:cubicBezTo>
                <a:cubicBezTo>
                  <a:pt x="214408" y="2483813"/>
                  <a:pt x="82666" y="2615555"/>
                  <a:pt x="82666" y="2778068"/>
                </a:cubicBezTo>
                <a:cubicBezTo>
                  <a:pt x="82666" y="2940581"/>
                  <a:pt x="214408" y="3072323"/>
                  <a:pt x="376921" y="3072323"/>
                </a:cubicBezTo>
                <a:close/>
                <a:moveTo>
                  <a:pt x="2379939" y="3207575"/>
                </a:moveTo>
                <a:cubicBezTo>
                  <a:pt x="2342159" y="3210380"/>
                  <a:pt x="2303308" y="3198772"/>
                  <a:pt x="2272342" y="3172087"/>
                </a:cubicBezTo>
                <a:cubicBezTo>
                  <a:pt x="2210411" y="3118717"/>
                  <a:pt x="2203469" y="3025247"/>
                  <a:pt x="2256839" y="2963315"/>
                </a:cubicBezTo>
                <a:cubicBezTo>
                  <a:pt x="2292137" y="2922355"/>
                  <a:pt x="2344975" y="2905450"/>
                  <a:pt x="2394194" y="2916618"/>
                </a:cubicBezTo>
                <a:lnTo>
                  <a:pt x="2482323" y="2842744"/>
                </a:lnTo>
                <a:lnTo>
                  <a:pt x="2486558" y="2847797"/>
                </a:lnTo>
                <a:cubicBezTo>
                  <a:pt x="2638916" y="2767056"/>
                  <a:pt x="2628462" y="2744879"/>
                  <a:pt x="2689889" y="2690172"/>
                </a:cubicBezTo>
                <a:cubicBezTo>
                  <a:pt x="2722819" y="2655246"/>
                  <a:pt x="2732363" y="2657367"/>
                  <a:pt x="2726376" y="2568558"/>
                </a:cubicBezTo>
                <a:lnTo>
                  <a:pt x="2730335" y="2568172"/>
                </a:lnTo>
                <a:lnTo>
                  <a:pt x="2726098" y="2568172"/>
                </a:lnTo>
                <a:lnTo>
                  <a:pt x="2726098" y="2140027"/>
                </a:lnTo>
                <a:lnTo>
                  <a:pt x="2686068" y="2140105"/>
                </a:lnTo>
                <a:cubicBezTo>
                  <a:pt x="2685662" y="1932305"/>
                  <a:pt x="2574529" y="1740506"/>
                  <a:pt x="2394530" y="1636956"/>
                </a:cubicBezTo>
                <a:cubicBezTo>
                  <a:pt x="2214320" y="1533284"/>
                  <a:pt x="1992511" y="1533845"/>
                  <a:pt x="1812826" y="1638426"/>
                </a:cubicBezTo>
                <a:cubicBezTo>
                  <a:pt x="1633353" y="1742884"/>
                  <a:pt x="1523189" y="1935240"/>
                  <a:pt x="1523830" y="2143038"/>
                </a:cubicBezTo>
                <a:lnTo>
                  <a:pt x="1483625" y="2143162"/>
                </a:lnTo>
                <a:lnTo>
                  <a:pt x="1483625" y="2568172"/>
                </a:lnTo>
                <a:lnTo>
                  <a:pt x="1479388" y="2568172"/>
                </a:lnTo>
                <a:lnTo>
                  <a:pt x="1483347" y="2568558"/>
                </a:lnTo>
                <a:cubicBezTo>
                  <a:pt x="1477359" y="2657367"/>
                  <a:pt x="1486903" y="2655246"/>
                  <a:pt x="1519833" y="2690172"/>
                </a:cubicBezTo>
                <a:cubicBezTo>
                  <a:pt x="1581261" y="2744879"/>
                  <a:pt x="1570806" y="2767057"/>
                  <a:pt x="1723166" y="2847797"/>
                </a:cubicBezTo>
                <a:lnTo>
                  <a:pt x="1727402" y="2842744"/>
                </a:lnTo>
                <a:lnTo>
                  <a:pt x="1815530" y="2916618"/>
                </a:lnTo>
                <a:cubicBezTo>
                  <a:pt x="1864749" y="2905450"/>
                  <a:pt x="1917587" y="2922356"/>
                  <a:pt x="1952884" y="2963315"/>
                </a:cubicBezTo>
                <a:cubicBezTo>
                  <a:pt x="2006254" y="3025247"/>
                  <a:pt x="1999313" y="3118717"/>
                  <a:pt x="1937381" y="3172087"/>
                </a:cubicBezTo>
                <a:cubicBezTo>
                  <a:pt x="1906416" y="3198772"/>
                  <a:pt x="1867565" y="3210380"/>
                  <a:pt x="1829785" y="3207575"/>
                </a:cubicBezTo>
                <a:cubicBezTo>
                  <a:pt x="1792004" y="3204769"/>
                  <a:pt x="1755294" y="3187551"/>
                  <a:pt x="1728609" y="3156586"/>
                </a:cubicBezTo>
                <a:cubicBezTo>
                  <a:pt x="1704170" y="3128225"/>
                  <a:pt x="1692377" y="3093251"/>
                  <a:pt x="1694258" y="3058558"/>
                </a:cubicBezTo>
                <a:lnTo>
                  <a:pt x="1607474" y="2985811"/>
                </a:lnTo>
                <a:lnTo>
                  <a:pt x="1609754" y="2983092"/>
                </a:lnTo>
                <a:cubicBezTo>
                  <a:pt x="1505378" y="2914609"/>
                  <a:pt x="1454899" y="2874388"/>
                  <a:pt x="1372959" y="2808609"/>
                </a:cubicBezTo>
                <a:cubicBezTo>
                  <a:pt x="1301402" y="2768123"/>
                  <a:pt x="1295976" y="2652344"/>
                  <a:pt x="1300245" y="2568172"/>
                </a:cubicBezTo>
                <a:lnTo>
                  <a:pt x="1296941" y="2568172"/>
                </a:lnTo>
                <a:lnTo>
                  <a:pt x="1296941" y="2143739"/>
                </a:lnTo>
                <a:lnTo>
                  <a:pt x="1251342" y="2143880"/>
                </a:lnTo>
                <a:cubicBezTo>
                  <a:pt x="1250400" y="1838694"/>
                  <a:pt x="1412261" y="1556194"/>
                  <a:pt x="1675942" y="1402813"/>
                </a:cubicBezTo>
                <a:cubicBezTo>
                  <a:pt x="1778114" y="1343381"/>
                  <a:pt x="1889554" y="1306836"/>
                  <a:pt x="2003205" y="1293823"/>
                </a:cubicBezTo>
                <a:lnTo>
                  <a:pt x="2003205" y="878785"/>
                </a:lnTo>
                <a:lnTo>
                  <a:pt x="1998176" y="878621"/>
                </a:lnTo>
                <a:cubicBezTo>
                  <a:pt x="2009560" y="630102"/>
                  <a:pt x="1847671" y="398939"/>
                  <a:pt x="1584243" y="287563"/>
                </a:cubicBezTo>
                <a:cubicBezTo>
                  <a:pt x="1373323" y="198386"/>
                  <a:pt x="1125012" y="198092"/>
                  <a:pt x="913796" y="286769"/>
                </a:cubicBezTo>
                <a:cubicBezTo>
                  <a:pt x="650203" y="397436"/>
                  <a:pt x="487575" y="627955"/>
                  <a:pt x="497878" y="876315"/>
                </a:cubicBezTo>
                <a:lnTo>
                  <a:pt x="492947" y="876461"/>
                </a:lnTo>
                <a:lnTo>
                  <a:pt x="492947" y="2424958"/>
                </a:lnTo>
                <a:cubicBezTo>
                  <a:pt x="646520" y="2471832"/>
                  <a:pt x="757382" y="2615059"/>
                  <a:pt x="757382" y="2784179"/>
                </a:cubicBezTo>
                <a:cubicBezTo>
                  <a:pt x="757382" y="2993324"/>
                  <a:pt x="587836" y="3162870"/>
                  <a:pt x="378691" y="3162870"/>
                </a:cubicBezTo>
                <a:cubicBezTo>
                  <a:pt x="169546" y="3162870"/>
                  <a:pt x="0" y="2993324"/>
                  <a:pt x="0" y="2784179"/>
                </a:cubicBezTo>
                <a:cubicBezTo>
                  <a:pt x="0" y="2610447"/>
                  <a:pt x="116991" y="2464039"/>
                  <a:pt x="276947" y="2421074"/>
                </a:cubicBezTo>
                <a:lnTo>
                  <a:pt x="276947" y="783746"/>
                </a:lnTo>
                <a:lnTo>
                  <a:pt x="281758" y="783746"/>
                </a:lnTo>
                <a:cubicBezTo>
                  <a:pt x="307533" y="493124"/>
                  <a:pt x="502412" y="231983"/>
                  <a:pt x="801266" y="95774"/>
                </a:cubicBezTo>
                <a:cubicBezTo>
                  <a:pt x="1082323" y="-32324"/>
                  <a:pt x="1416727" y="-31901"/>
                  <a:pt x="1697364" y="96907"/>
                </a:cubicBezTo>
                <a:cubicBezTo>
                  <a:pt x="1994951" y="233494"/>
                  <a:pt x="2188714" y="494056"/>
                  <a:pt x="2214549" y="783746"/>
                </a:cubicBezTo>
                <a:lnTo>
                  <a:pt x="2219205" y="783746"/>
                </a:lnTo>
                <a:lnTo>
                  <a:pt x="2219205" y="1295162"/>
                </a:lnTo>
                <a:cubicBezTo>
                  <a:pt x="2327099" y="1309357"/>
                  <a:pt x="2432799" y="1344641"/>
                  <a:pt x="2530224" y="1400656"/>
                </a:cubicBezTo>
                <a:cubicBezTo>
                  <a:pt x="2794677" y="1552703"/>
                  <a:pt x="2957961" y="1834385"/>
                  <a:pt x="2958558" y="2139573"/>
                </a:cubicBezTo>
                <a:lnTo>
                  <a:pt x="2912782" y="2139663"/>
                </a:lnTo>
                <a:lnTo>
                  <a:pt x="2912782" y="2568172"/>
                </a:lnTo>
                <a:lnTo>
                  <a:pt x="2909478" y="2568172"/>
                </a:lnTo>
                <a:cubicBezTo>
                  <a:pt x="2913747" y="2652344"/>
                  <a:pt x="2908320" y="2768123"/>
                  <a:pt x="2836763" y="2808609"/>
                </a:cubicBezTo>
                <a:cubicBezTo>
                  <a:pt x="2754824" y="2874388"/>
                  <a:pt x="2704345" y="2914609"/>
                  <a:pt x="2599970" y="2983091"/>
                </a:cubicBezTo>
                <a:lnTo>
                  <a:pt x="2602250" y="2985811"/>
                </a:lnTo>
                <a:lnTo>
                  <a:pt x="2515466" y="3058559"/>
                </a:lnTo>
                <a:cubicBezTo>
                  <a:pt x="2517346" y="3093252"/>
                  <a:pt x="2505554" y="3128225"/>
                  <a:pt x="2481114" y="3156586"/>
                </a:cubicBezTo>
                <a:cubicBezTo>
                  <a:pt x="2454429" y="3187551"/>
                  <a:pt x="2417719" y="3204769"/>
                  <a:pt x="2379939" y="3207575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>
              <a:solidFill>
                <a:schemeClr val="tx1"/>
              </a:solidFill>
            </a:endParaRPr>
          </a:p>
        </p:txBody>
      </p:sp>
      <p:sp>
        <p:nvSpPr>
          <p:cNvPr id="89" name="Block Arc 11">
            <a:extLst>
              <a:ext uri="{FF2B5EF4-FFF2-40B4-BE49-F238E27FC236}">
                <a16:creationId xmlns:a16="http://schemas.microsoft.com/office/drawing/2014/main" id="{6237B46C-EE2F-45F5-A452-AEF5853F7D2C}"/>
              </a:ext>
            </a:extLst>
          </p:cNvPr>
          <p:cNvSpPr/>
          <p:nvPr/>
        </p:nvSpPr>
        <p:spPr>
          <a:xfrm rot="10800000">
            <a:off x="8710309" y="4659312"/>
            <a:ext cx="320105" cy="520850"/>
          </a:xfrm>
          <a:custGeom>
            <a:avLst/>
            <a:gdLst/>
            <a:ahLst/>
            <a:cxnLst/>
            <a:rect l="l" t="t" r="r" b="b"/>
            <a:pathLst>
              <a:path w="3636337" h="7138182">
                <a:moveTo>
                  <a:pt x="1563551" y="3029061"/>
                </a:moveTo>
                <a:lnTo>
                  <a:pt x="1563551" y="1171769"/>
                </a:lnTo>
                <a:cubicBezTo>
                  <a:pt x="1444523" y="1201084"/>
                  <a:pt x="1330799" y="1254073"/>
                  <a:pt x="1228219" y="1328453"/>
                </a:cubicBezTo>
                <a:cubicBezTo>
                  <a:pt x="927220" y="1546705"/>
                  <a:pt x="771440" y="1913395"/>
                  <a:pt x="823311" y="2281559"/>
                </a:cubicBezTo>
                <a:cubicBezTo>
                  <a:pt x="886035" y="2761950"/>
                  <a:pt x="1181988" y="2923981"/>
                  <a:pt x="1563551" y="3029061"/>
                </a:cubicBezTo>
                <a:close/>
                <a:moveTo>
                  <a:pt x="2056123" y="5971053"/>
                </a:moveTo>
                <a:cubicBezTo>
                  <a:pt x="2180706" y="5941789"/>
                  <a:pt x="2300029" y="5887431"/>
                  <a:pt x="2407191" y="5809729"/>
                </a:cubicBezTo>
                <a:cubicBezTo>
                  <a:pt x="2708190" y="5591477"/>
                  <a:pt x="2863970" y="5224787"/>
                  <a:pt x="2812099" y="4856623"/>
                </a:cubicBezTo>
                <a:cubicBezTo>
                  <a:pt x="2712300" y="4365494"/>
                  <a:pt x="2419393" y="4148018"/>
                  <a:pt x="2056123" y="4007016"/>
                </a:cubicBezTo>
                <a:close/>
                <a:moveTo>
                  <a:pt x="2056123" y="7138182"/>
                </a:moveTo>
                <a:lnTo>
                  <a:pt x="1563551" y="7138182"/>
                </a:lnTo>
                <a:lnTo>
                  <a:pt x="1563551" y="6796553"/>
                </a:lnTo>
                <a:cubicBezTo>
                  <a:pt x="1376287" y="6771102"/>
                  <a:pt x="1191751" y="6715291"/>
                  <a:pt x="1016794" y="6629471"/>
                </a:cubicBezTo>
                <a:cubicBezTo>
                  <a:pt x="412303" y="6332946"/>
                  <a:pt x="21102" y="5726704"/>
                  <a:pt x="0" y="5053734"/>
                </a:cubicBezTo>
                <a:lnTo>
                  <a:pt x="813973" y="5028205"/>
                </a:lnTo>
                <a:cubicBezTo>
                  <a:pt x="825624" y="5399818"/>
                  <a:pt x="1041643" y="5734588"/>
                  <a:pt x="1375441" y="5898325"/>
                </a:cubicBezTo>
                <a:cubicBezTo>
                  <a:pt x="1436179" y="5928119"/>
                  <a:pt x="1499008" y="5951362"/>
                  <a:pt x="1563551" y="5965918"/>
                </a:cubicBezTo>
                <a:lnTo>
                  <a:pt x="1563551" y="3847635"/>
                </a:lnTo>
                <a:cubicBezTo>
                  <a:pt x="920238" y="3662345"/>
                  <a:pt x="233045" y="3450393"/>
                  <a:pt x="16852" y="2382091"/>
                </a:cubicBezTo>
                <a:cubicBezTo>
                  <a:pt x="-73403" y="1719933"/>
                  <a:pt x="208577" y="1061859"/>
                  <a:pt x="750173" y="669157"/>
                </a:cubicBezTo>
                <a:cubicBezTo>
                  <a:pt x="994931" y="491686"/>
                  <a:pt x="1274723" y="381458"/>
                  <a:pt x="1563551" y="341319"/>
                </a:cubicBezTo>
                <a:lnTo>
                  <a:pt x="1563551" y="0"/>
                </a:lnTo>
                <a:lnTo>
                  <a:pt x="2056123" y="0"/>
                </a:lnTo>
                <a:lnTo>
                  <a:pt x="2056123" y="339268"/>
                </a:lnTo>
                <a:cubicBezTo>
                  <a:pt x="2248752" y="363969"/>
                  <a:pt x="2438747" y="420481"/>
                  <a:pt x="2618616" y="508711"/>
                </a:cubicBezTo>
                <a:cubicBezTo>
                  <a:pt x="3223107" y="805237"/>
                  <a:pt x="3614308" y="1411478"/>
                  <a:pt x="3635410" y="2084448"/>
                </a:cubicBezTo>
                <a:lnTo>
                  <a:pt x="2821437" y="2109978"/>
                </a:lnTo>
                <a:cubicBezTo>
                  <a:pt x="2809786" y="1738364"/>
                  <a:pt x="2593767" y="1403594"/>
                  <a:pt x="2259969" y="1239857"/>
                </a:cubicBezTo>
                <a:cubicBezTo>
                  <a:pt x="2194243" y="1207617"/>
                  <a:pt x="2126069" y="1183046"/>
                  <a:pt x="2056123" y="1168235"/>
                </a:cubicBezTo>
                <a:lnTo>
                  <a:pt x="2056123" y="3150890"/>
                </a:lnTo>
                <a:cubicBezTo>
                  <a:pt x="2675271" y="3303511"/>
                  <a:pt x="3347939" y="3564428"/>
                  <a:pt x="3618512" y="4743007"/>
                </a:cubicBezTo>
                <a:cubicBezTo>
                  <a:pt x="3712448" y="5409725"/>
                  <a:pt x="3430336" y="6073786"/>
                  <a:pt x="2885237" y="6469025"/>
                </a:cubicBezTo>
                <a:cubicBezTo>
                  <a:pt x="2636047" y="6649712"/>
                  <a:pt x="2350538" y="6760700"/>
                  <a:pt x="2056123" y="6798748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>
              <a:solidFill>
                <a:schemeClr val="tx1"/>
              </a:solidFill>
            </a:endParaRPr>
          </a:p>
        </p:txBody>
      </p:sp>
      <p:sp>
        <p:nvSpPr>
          <p:cNvPr id="90" name="Rectangle 21">
            <a:extLst>
              <a:ext uri="{FF2B5EF4-FFF2-40B4-BE49-F238E27FC236}">
                <a16:creationId xmlns:a16="http://schemas.microsoft.com/office/drawing/2014/main" id="{3DFB5373-0015-4A31-8F01-1597E404815D}"/>
              </a:ext>
            </a:extLst>
          </p:cNvPr>
          <p:cNvSpPr/>
          <p:nvPr/>
        </p:nvSpPr>
        <p:spPr>
          <a:xfrm>
            <a:off x="6977936" y="4798176"/>
            <a:ext cx="505898" cy="283399"/>
          </a:xfrm>
          <a:custGeom>
            <a:avLst/>
            <a:gdLst/>
            <a:ahLst/>
            <a:cxnLst/>
            <a:rect l="l" t="t" r="r" b="b"/>
            <a:pathLst>
              <a:path w="4560938" h="2554996">
                <a:moveTo>
                  <a:pt x="2315585" y="1351978"/>
                </a:moveTo>
                <a:lnTo>
                  <a:pt x="2315585" y="1608128"/>
                </a:lnTo>
                <a:cubicBezTo>
                  <a:pt x="2332000" y="1604085"/>
                  <a:pt x="2347685" y="1596777"/>
                  <a:pt x="2361832" y="1586519"/>
                </a:cubicBezTo>
                <a:cubicBezTo>
                  <a:pt x="2403345" y="1556419"/>
                  <a:pt x="2424829" y="1505846"/>
                  <a:pt x="2417675" y="1455070"/>
                </a:cubicBezTo>
                <a:cubicBezTo>
                  <a:pt x="2409025" y="1388817"/>
                  <a:pt x="2368208" y="1366470"/>
                  <a:pt x="2315585" y="1351978"/>
                </a:cubicBezTo>
                <a:close/>
                <a:moveTo>
                  <a:pt x="3612086" y="989467"/>
                </a:moveTo>
                <a:cubicBezTo>
                  <a:pt x="3453010" y="989467"/>
                  <a:pt x="3324054" y="1118423"/>
                  <a:pt x="3324054" y="1277499"/>
                </a:cubicBezTo>
                <a:cubicBezTo>
                  <a:pt x="3324054" y="1436575"/>
                  <a:pt x="3453010" y="1565531"/>
                  <a:pt x="3612086" y="1565531"/>
                </a:cubicBezTo>
                <a:cubicBezTo>
                  <a:pt x="3771162" y="1565531"/>
                  <a:pt x="3900118" y="1436575"/>
                  <a:pt x="3900118" y="1277499"/>
                </a:cubicBezTo>
                <a:cubicBezTo>
                  <a:pt x="3900118" y="1118423"/>
                  <a:pt x="3771162" y="989467"/>
                  <a:pt x="3612086" y="989467"/>
                </a:cubicBezTo>
                <a:close/>
                <a:moveTo>
                  <a:pt x="948854" y="989467"/>
                </a:moveTo>
                <a:cubicBezTo>
                  <a:pt x="789778" y="989467"/>
                  <a:pt x="660822" y="1118423"/>
                  <a:pt x="660822" y="1277499"/>
                </a:cubicBezTo>
                <a:cubicBezTo>
                  <a:pt x="660822" y="1436575"/>
                  <a:pt x="789778" y="1565531"/>
                  <a:pt x="948854" y="1565531"/>
                </a:cubicBezTo>
                <a:cubicBezTo>
                  <a:pt x="1107930" y="1565531"/>
                  <a:pt x="1236886" y="1436575"/>
                  <a:pt x="1236886" y="1277499"/>
                </a:cubicBezTo>
                <a:cubicBezTo>
                  <a:pt x="1236886" y="1118423"/>
                  <a:pt x="1107930" y="989467"/>
                  <a:pt x="948854" y="989467"/>
                </a:cubicBezTo>
                <a:close/>
                <a:moveTo>
                  <a:pt x="2247651" y="946230"/>
                </a:moveTo>
                <a:cubicBezTo>
                  <a:pt x="2230469" y="950266"/>
                  <a:pt x="2214012" y="957763"/>
                  <a:pt x="2199233" y="968479"/>
                </a:cubicBezTo>
                <a:cubicBezTo>
                  <a:pt x="2157721" y="998579"/>
                  <a:pt x="2136236" y="1049152"/>
                  <a:pt x="2143390" y="1099928"/>
                </a:cubicBezTo>
                <a:cubicBezTo>
                  <a:pt x="2157154" y="1167662"/>
                  <a:pt x="2197550" y="1197656"/>
                  <a:pt x="2247651" y="1217102"/>
                </a:cubicBezTo>
                <a:close/>
                <a:moveTo>
                  <a:pt x="2247651" y="785264"/>
                </a:moveTo>
                <a:lnTo>
                  <a:pt x="2315585" y="785264"/>
                </a:lnTo>
                <a:lnTo>
                  <a:pt x="2315585" y="832380"/>
                </a:lnTo>
                <a:cubicBezTo>
                  <a:pt x="2341411" y="835890"/>
                  <a:pt x="2366862" y="843587"/>
                  <a:pt x="2390991" y="855423"/>
                </a:cubicBezTo>
                <a:cubicBezTo>
                  <a:pt x="2474360" y="896319"/>
                  <a:pt x="2528313" y="979930"/>
                  <a:pt x="2531223" y="1072743"/>
                </a:cubicBezTo>
                <a:lnTo>
                  <a:pt x="2418963" y="1076264"/>
                </a:lnTo>
                <a:cubicBezTo>
                  <a:pt x="2417356" y="1025012"/>
                  <a:pt x="2387564" y="978842"/>
                  <a:pt x="2341528" y="956260"/>
                </a:cubicBezTo>
                <a:cubicBezTo>
                  <a:pt x="2333151" y="952151"/>
                  <a:pt x="2324486" y="948946"/>
                  <a:pt x="2315585" y="946938"/>
                </a:cubicBezTo>
                <a:lnTo>
                  <a:pt x="2315585" y="1239083"/>
                </a:lnTo>
                <a:cubicBezTo>
                  <a:pt x="2404308" y="1264638"/>
                  <a:pt x="2499083" y="1293869"/>
                  <a:pt x="2528899" y="1441205"/>
                </a:cubicBezTo>
                <a:cubicBezTo>
                  <a:pt x="2541347" y="1532528"/>
                  <a:pt x="2502457" y="1623287"/>
                  <a:pt x="2427762" y="1677447"/>
                </a:cubicBezTo>
                <a:cubicBezTo>
                  <a:pt x="2394006" y="1701923"/>
                  <a:pt x="2355419" y="1717125"/>
                  <a:pt x="2315585" y="1722661"/>
                </a:cubicBezTo>
                <a:lnTo>
                  <a:pt x="2315585" y="1769734"/>
                </a:lnTo>
                <a:lnTo>
                  <a:pt x="2247651" y="1769734"/>
                </a:lnTo>
                <a:lnTo>
                  <a:pt x="2247651" y="1722944"/>
                </a:lnTo>
                <a:cubicBezTo>
                  <a:pt x="2221084" y="1719537"/>
                  <a:pt x="2194881" y="1711743"/>
                  <a:pt x="2170074" y="1699575"/>
                </a:cubicBezTo>
                <a:cubicBezTo>
                  <a:pt x="2086705" y="1658679"/>
                  <a:pt x="2032752" y="1575069"/>
                  <a:pt x="2029842" y="1482255"/>
                </a:cubicBezTo>
                <a:lnTo>
                  <a:pt x="2142102" y="1478734"/>
                </a:lnTo>
                <a:cubicBezTo>
                  <a:pt x="2143709" y="1529986"/>
                  <a:pt x="2173501" y="1576156"/>
                  <a:pt x="2219537" y="1598738"/>
                </a:cubicBezTo>
                <a:cubicBezTo>
                  <a:pt x="2228602" y="1603184"/>
                  <a:pt x="2238004" y="1606573"/>
                  <a:pt x="2247651" y="1608616"/>
                </a:cubicBezTo>
                <a:lnTo>
                  <a:pt x="2247651" y="1335176"/>
                </a:lnTo>
                <a:cubicBezTo>
                  <a:pt x="2162261" y="1314127"/>
                  <a:pt x="2069489" y="1278142"/>
                  <a:pt x="2032173" y="1115597"/>
                </a:cubicBezTo>
                <a:cubicBezTo>
                  <a:pt x="2019217" y="1023646"/>
                  <a:pt x="2058125" y="932061"/>
                  <a:pt x="2133303" y="877552"/>
                </a:cubicBezTo>
                <a:cubicBezTo>
                  <a:pt x="2167670" y="852632"/>
                  <a:pt x="2207046" y="837325"/>
                  <a:pt x="2247651" y="832077"/>
                </a:cubicBezTo>
                <a:close/>
                <a:moveTo>
                  <a:pt x="2280470" y="617534"/>
                </a:moveTo>
                <a:cubicBezTo>
                  <a:pt x="1915981" y="617534"/>
                  <a:pt x="1620504" y="913011"/>
                  <a:pt x="1620504" y="1277500"/>
                </a:cubicBezTo>
                <a:cubicBezTo>
                  <a:pt x="1620504" y="1641989"/>
                  <a:pt x="1915981" y="1937466"/>
                  <a:pt x="2280470" y="1937466"/>
                </a:cubicBezTo>
                <a:cubicBezTo>
                  <a:pt x="2644959" y="1937466"/>
                  <a:pt x="2940436" y="1641989"/>
                  <a:pt x="2940436" y="1277500"/>
                </a:cubicBezTo>
                <a:cubicBezTo>
                  <a:pt x="2940436" y="913011"/>
                  <a:pt x="2644959" y="617534"/>
                  <a:pt x="2280470" y="617534"/>
                </a:cubicBezTo>
                <a:close/>
                <a:moveTo>
                  <a:pt x="284505" y="265281"/>
                </a:moveTo>
                <a:lnTo>
                  <a:pt x="4276434" y="265281"/>
                </a:lnTo>
                <a:lnTo>
                  <a:pt x="4276434" y="2289716"/>
                </a:lnTo>
                <a:lnTo>
                  <a:pt x="284505" y="2289716"/>
                </a:lnTo>
                <a:close/>
                <a:moveTo>
                  <a:pt x="180344" y="148161"/>
                </a:moveTo>
                <a:lnTo>
                  <a:pt x="180344" y="2406836"/>
                </a:lnTo>
                <a:lnTo>
                  <a:pt x="4380595" y="2406836"/>
                </a:lnTo>
                <a:lnTo>
                  <a:pt x="4380595" y="148161"/>
                </a:lnTo>
                <a:close/>
                <a:moveTo>
                  <a:pt x="0" y="0"/>
                </a:moveTo>
                <a:lnTo>
                  <a:pt x="4560938" y="0"/>
                </a:lnTo>
                <a:lnTo>
                  <a:pt x="4560938" y="2554996"/>
                </a:lnTo>
                <a:lnTo>
                  <a:pt x="0" y="2554996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91" name="Round Same Side Corner Rectangle 8">
            <a:extLst>
              <a:ext uri="{FF2B5EF4-FFF2-40B4-BE49-F238E27FC236}">
                <a16:creationId xmlns:a16="http://schemas.microsoft.com/office/drawing/2014/main" id="{E4451B41-2F0A-4F98-8F16-0D0192492445}"/>
              </a:ext>
            </a:extLst>
          </p:cNvPr>
          <p:cNvSpPr/>
          <p:nvPr/>
        </p:nvSpPr>
        <p:spPr>
          <a:xfrm>
            <a:off x="11061660" y="4700090"/>
            <a:ext cx="522441" cy="523242"/>
          </a:xfrm>
          <a:custGeom>
            <a:avLst/>
            <a:gdLst/>
            <a:ahLst/>
            <a:cxnLst/>
            <a:rect l="l" t="t" r="r" b="b"/>
            <a:pathLst>
              <a:path w="3197597" h="3202496">
                <a:moveTo>
                  <a:pt x="601421" y="1611393"/>
                </a:moveTo>
                <a:lnTo>
                  <a:pt x="2596176" y="1611393"/>
                </a:lnTo>
                <a:cubicBezTo>
                  <a:pt x="2928331" y="1611393"/>
                  <a:pt x="3197594" y="1880656"/>
                  <a:pt x="3197594" y="2212811"/>
                </a:cubicBezTo>
                <a:lnTo>
                  <a:pt x="3197594" y="2776360"/>
                </a:lnTo>
                <a:lnTo>
                  <a:pt x="3197597" y="2776360"/>
                </a:lnTo>
                <a:lnTo>
                  <a:pt x="3197597" y="2914824"/>
                </a:lnTo>
                <a:lnTo>
                  <a:pt x="3197198" y="2914824"/>
                </a:lnTo>
                <a:lnTo>
                  <a:pt x="3197198" y="3202496"/>
                </a:lnTo>
                <a:lnTo>
                  <a:pt x="398" y="3202496"/>
                </a:lnTo>
                <a:lnTo>
                  <a:pt x="398" y="2914824"/>
                </a:lnTo>
                <a:lnTo>
                  <a:pt x="0" y="2914824"/>
                </a:lnTo>
                <a:lnTo>
                  <a:pt x="0" y="2212811"/>
                </a:lnTo>
                <a:cubicBezTo>
                  <a:pt x="0" y="1880656"/>
                  <a:pt x="269266" y="1611393"/>
                  <a:pt x="601421" y="1611393"/>
                </a:cubicBezTo>
                <a:close/>
                <a:moveTo>
                  <a:pt x="1598801" y="0"/>
                </a:moveTo>
                <a:cubicBezTo>
                  <a:pt x="1998649" y="0"/>
                  <a:pt x="2322791" y="324142"/>
                  <a:pt x="2322791" y="723993"/>
                </a:cubicBezTo>
                <a:cubicBezTo>
                  <a:pt x="2322791" y="1123843"/>
                  <a:pt x="1998649" y="1447985"/>
                  <a:pt x="1598801" y="1447985"/>
                </a:cubicBezTo>
                <a:cubicBezTo>
                  <a:pt x="1198951" y="1447985"/>
                  <a:pt x="874809" y="1123843"/>
                  <a:pt x="874809" y="723993"/>
                </a:cubicBezTo>
                <a:cubicBezTo>
                  <a:pt x="874809" y="324142"/>
                  <a:pt x="1198951" y="0"/>
                  <a:pt x="1598801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92" name="Rounded Rectangle 51">
            <a:extLst>
              <a:ext uri="{FF2B5EF4-FFF2-40B4-BE49-F238E27FC236}">
                <a16:creationId xmlns:a16="http://schemas.microsoft.com/office/drawing/2014/main" id="{B83253D3-E181-4488-9CD9-39D21527F719}"/>
              </a:ext>
            </a:extLst>
          </p:cNvPr>
          <p:cNvSpPr/>
          <p:nvPr/>
        </p:nvSpPr>
        <p:spPr>
          <a:xfrm rot="16200000" flipH="1">
            <a:off x="9442736" y="5628226"/>
            <a:ext cx="541566" cy="510026"/>
          </a:xfrm>
          <a:custGeom>
            <a:avLst/>
            <a:gdLst/>
            <a:ahLst/>
            <a:cxnLst/>
            <a:rect l="l" t="t" r="r" b="b"/>
            <a:pathLst>
              <a:path w="2928608" h="2758049">
                <a:moveTo>
                  <a:pt x="2797052" y="1199936"/>
                </a:moveTo>
                <a:lnTo>
                  <a:pt x="2797052" y="1541978"/>
                </a:lnTo>
                <a:cubicBezTo>
                  <a:pt x="2797052" y="1578306"/>
                  <a:pt x="2826502" y="1607756"/>
                  <a:pt x="2862830" y="1607756"/>
                </a:cubicBezTo>
                <a:lnTo>
                  <a:pt x="2862830" y="1607755"/>
                </a:lnTo>
                <a:cubicBezTo>
                  <a:pt x="2899158" y="1607755"/>
                  <a:pt x="2928608" y="1578305"/>
                  <a:pt x="2928608" y="1541977"/>
                </a:cubicBezTo>
                <a:lnTo>
                  <a:pt x="2928607" y="1199936"/>
                </a:lnTo>
                <a:cubicBezTo>
                  <a:pt x="2928607" y="1163608"/>
                  <a:pt x="2899158" y="1134159"/>
                  <a:pt x="2862830" y="1134158"/>
                </a:cubicBezTo>
                <a:cubicBezTo>
                  <a:pt x="2826502" y="1134159"/>
                  <a:pt x="2797052" y="1163608"/>
                  <a:pt x="2797052" y="1199936"/>
                </a:cubicBezTo>
                <a:close/>
                <a:moveTo>
                  <a:pt x="2593193" y="1147315"/>
                </a:moveTo>
                <a:lnTo>
                  <a:pt x="2593193" y="1594601"/>
                </a:lnTo>
                <a:cubicBezTo>
                  <a:pt x="2593193" y="1630929"/>
                  <a:pt x="2622643" y="1660379"/>
                  <a:pt x="2658971" y="1660379"/>
                </a:cubicBezTo>
                <a:lnTo>
                  <a:pt x="2658971" y="1660378"/>
                </a:lnTo>
                <a:cubicBezTo>
                  <a:pt x="2695299" y="1660378"/>
                  <a:pt x="2724749" y="1630928"/>
                  <a:pt x="2724749" y="1594600"/>
                </a:cubicBezTo>
                <a:lnTo>
                  <a:pt x="2724748" y="1147315"/>
                </a:lnTo>
                <a:cubicBezTo>
                  <a:pt x="2724748" y="1110987"/>
                  <a:pt x="2695299" y="1081538"/>
                  <a:pt x="2658971" y="1081537"/>
                </a:cubicBezTo>
                <a:cubicBezTo>
                  <a:pt x="2622643" y="1081538"/>
                  <a:pt x="2593193" y="1110987"/>
                  <a:pt x="2593193" y="1147315"/>
                </a:cubicBezTo>
                <a:close/>
                <a:moveTo>
                  <a:pt x="2389334" y="1121004"/>
                </a:moveTo>
                <a:lnTo>
                  <a:pt x="2389334" y="1620912"/>
                </a:lnTo>
                <a:cubicBezTo>
                  <a:pt x="2389334" y="1657240"/>
                  <a:pt x="2418784" y="1686690"/>
                  <a:pt x="2455112" y="1686690"/>
                </a:cubicBezTo>
                <a:lnTo>
                  <a:pt x="2455112" y="1686689"/>
                </a:lnTo>
                <a:cubicBezTo>
                  <a:pt x="2491440" y="1686689"/>
                  <a:pt x="2520890" y="1657239"/>
                  <a:pt x="2520890" y="1620911"/>
                </a:cubicBezTo>
                <a:lnTo>
                  <a:pt x="2520889" y="1121004"/>
                </a:lnTo>
                <a:cubicBezTo>
                  <a:pt x="2520889" y="1084676"/>
                  <a:pt x="2491440" y="1055227"/>
                  <a:pt x="2455112" y="1055226"/>
                </a:cubicBezTo>
                <a:cubicBezTo>
                  <a:pt x="2418784" y="1055227"/>
                  <a:pt x="2389334" y="1084676"/>
                  <a:pt x="2389334" y="1121004"/>
                </a:cubicBezTo>
                <a:close/>
                <a:moveTo>
                  <a:pt x="1314382" y="1247024"/>
                </a:moveTo>
                <a:cubicBezTo>
                  <a:pt x="1314381" y="1225915"/>
                  <a:pt x="1331494" y="1208803"/>
                  <a:pt x="1352603" y="1208803"/>
                </a:cubicBezTo>
                <a:lnTo>
                  <a:pt x="1410313" y="1208803"/>
                </a:lnTo>
                <a:lnTo>
                  <a:pt x="1410313" y="1146778"/>
                </a:lnTo>
                <a:cubicBezTo>
                  <a:pt x="1410313" y="1145599"/>
                  <a:pt x="1410393" y="1144438"/>
                  <a:pt x="1411688" y="1143457"/>
                </a:cubicBezTo>
                <a:lnTo>
                  <a:pt x="1408531" y="1133444"/>
                </a:lnTo>
                <a:cubicBezTo>
                  <a:pt x="1410371" y="1112415"/>
                  <a:pt x="1428909" y="1096860"/>
                  <a:pt x="1449938" y="1098699"/>
                </a:cubicBezTo>
                <a:lnTo>
                  <a:pt x="2236821" y="1167543"/>
                </a:lnTo>
                <a:cubicBezTo>
                  <a:pt x="2257849" y="1169383"/>
                  <a:pt x="2273405" y="1187920"/>
                  <a:pt x="2271565" y="1208950"/>
                </a:cubicBezTo>
                <a:cubicBezTo>
                  <a:pt x="2269725" y="1229978"/>
                  <a:pt x="2251187" y="1245533"/>
                  <a:pt x="2230159" y="1243693"/>
                </a:cubicBezTo>
                <a:cubicBezTo>
                  <a:pt x="1973864" y="1221271"/>
                  <a:pt x="1717570" y="1198849"/>
                  <a:pt x="1461275" y="1176426"/>
                </a:cubicBezTo>
                <a:lnTo>
                  <a:pt x="1461274" y="1208803"/>
                </a:lnTo>
                <a:lnTo>
                  <a:pt x="1518985" y="1208803"/>
                </a:lnTo>
                <a:cubicBezTo>
                  <a:pt x="1540095" y="1208802"/>
                  <a:pt x="1557205" y="1225915"/>
                  <a:pt x="1557206" y="1247025"/>
                </a:cubicBezTo>
                <a:lnTo>
                  <a:pt x="1557207" y="1247023"/>
                </a:lnTo>
                <a:cubicBezTo>
                  <a:pt x="1557207" y="1268132"/>
                  <a:pt x="1540095" y="1285244"/>
                  <a:pt x="1518986" y="1285244"/>
                </a:cubicBezTo>
                <a:cubicBezTo>
                  <a:pt x="1499749" y="1285244"/>
                  <a:pt x="1480511" y="1285243"/>
                  <a:pt x="1461275" y="1285244"/>
                </a:cubicBezTo>
                <a:lnTo>
                  <a:pt x="1461275" y="1337600"/>
                </a:lnTo>
                <a:lnTo>
                  <a:pt x="1518985" y="1337600"/>
                </a:lnTo>
                <a:cubicBezTo>
                  <a:pt x="1540095" y="1337600"/>
                  <a:pt x="1557206" y="1354713"/>
                  <a:pt x="1557206" y="1375821"/>
                </a:cubicBezTo>
                <a:lnTo>
                  <a:pt x="1557207" y="1375820"/>
                </a:lnTo>
                <a:cubicBezTo>
                  <a:pt x="1557206" y="1396928"/>
                  <a:pt x="1540095" y="1414041"/>
                  <a:pt x="1518986" y="1414041"/>
                </a:cubicBezTo>
                <a:cubicBezTo>
                  <a:pt x="1499750" y="1414041"/>
                  <a:pt x="1480511" y="1414041"/>
                  <a:pt x="1461275" y="1414042"/>
                </a:cubicBezTo>
                <a:lnTo>
                  <a:pt x="1461275" y="1466398"/>
                </a:lnTo>
                <a:lnTo>
                  <a:pt x="1518985" y="1466398"/>
                </a:lnTo>
                <a:cubicBezTo>
                  <a:pt x="1540095" y="1466398"/>
                  <a:pt x="1557206" y="1483509"/>
                  <a:pt x="1557206" y="1504618"/>
                </a:cubicBezTo>
                <a:lnTo>
                  <a:pt x="1557207" y="1504619"/>
                </a:lnTo>
                <a:cubicBezTo>
                  <a:pt x="1557207" y="1525727"/>
                  <a:pt x="1540094" y="1542838"/>
                  <a:pt x="1518986" y="1542839"/>
                </a:cubicBezTo>
                <a:cubicBezTo>
                  <a:pt x="1499749" y="1542839"/>
                  <a:pt x="1480511" y="1542838"/>
                  <a:pt x="1461275" y="1542839"/>
                </a:cubicBezTo>
                <a:lnTo>
                  <a:pt x="1461274" y="1575412"/>
                </a:lnTo>
                <a:lnTo>
                  <a:pt x="2226550" y="1494978"/>
                </a:lnTo>
                <a:cubicBezTo>
                  <a:pt x="2247542" y="1492772"/>
                  <a:pt x="2266350" y="1508001"/>
                  <a:pt x="2268556" y="1528995"/>
                </a:cubicBezTo>
                <a:cubicBezTo>
                  <a:pt x="2270763" y="1549988"/>
                  <a:pt x="2255534" y="1568794"/>
                  <a:pt x="2234542" y="1571000"/>
                </a:cubicBezTo>
                <a:cubicBezTo>
                  <a:pt x="1972686" y="1598522"/>
                  <a:pt x="1710833" y="1626046"/>
                  <a:pt x="1448978" y="1653567"/>
                </a:cubicBezTo>
                <a:cubicBezTo>
                  <a:pt x="1427984" y="1655774"/>
                  <a:pt x="1409178" y="1640544"/>
                  <a:pt x="1406971" y="1619551"/>
                </a:cubicBezTo>
                <a:cubicBezTo>
                  <a:pt x="1406474" y="1614827"/>
                  <a:pt x="1406862" y="1610214"/>
                  <a:pt x="1410805" y="1606610"/>
                </a:cubicBezTo>
                <a:lnTo>
                  <a:pt x="1410312" y="1605422"/>
                </a:lnTo>
                <a:lnTo>
                  <a:pt x="1410312" y="1542839"/>
                </a:lnTo>
                <a:lnTo>
                  <a:pt x="1352603" y="1542841"/>
                </a:lnTo>
                <a:cubicBezTo>
                  <a:pt x="1331494" y="1542841"/>
                  <a:pt x="1314382" y="1525729"/>
                  <a:pt x="1314382" y="1504619"/>
                </a:cubicBezTo>
                <a:cubicBezTo>
                  <a:pt x="1314382" y="1483510"/>
                  <a:pt x="1331493" y="1466397"/>
                  <a:pt x="1352603" y="1466398"/>
                </a:cubicBezTo>
                <a:lnTo>
                  <a:pt x="1410312" y="1466398"/>
                </a:lnTo>
                <a:lnTo>
                  <a:pt x="1410313" y="1414042"/>
                </a:lnTo>
                <a:lnTo>
                  <a:pt x="1352603" y="1414042"/>
                </a:lnTo>
                <a:cubicBezTo>
                  <a:pt x="1331494" y="1414041"/>
                  <a:pt x="1314383" y="1396930"/>
                  <a:pt x="1314382" y="1375820"/>
                </a:cubicBezTo>
                <a:cubicBezTo>
                  <a:pt x="1314383" y="1354713"/>
                  <a:pt x="1331494" y="1337600"/>
                  <a:pt x="1352603" y="1337601"/>
                </a:cubicBezTo>
                <a:lnTo>
                  <a:pt x="1410312" y="1337600"/>
                </a:lnTo>
                <a:lnTo>
                  <a:pt x="1410312" y="1285244"/>
                </a:lnTo>
                <a:lnTo>
                  <a:pt x="1352603" y="1285244"/>
                </a:lnTo>
                <a:cubicBezTo>
                  <a:pt x="1331494" y="1285244"/>
                  <a:pt x="1314381" y="1268133"/>
                  <a:pt x="1314382" y="1247024"/>
                </a:cubicBezTo>
                <a:close/>
                <a:moveTo>
                  <a:pt x="1171967" y="72000"/>
                </a:moveTo>
                <a:lnTo>
                  <a:pt x="1171967" y="288000"/>
                </a:lnTo>
                <a:cubicBezTo>
                  <a:pt x="1171967" y="327765"/>
                  <a:pt x="1204202" y="360000"/>
                  <a:pt x="1243967" y="360000"/>
                </a:cubicBezTo>
                <a:cubicBezTo>
                  <a:pt x="1283732" y="360000"/>
                  <a:pt x="1315967" y="327765"/>
                  <a:pt x="1315967" y="288000"/>
                </a:cubicBezTo>
                <a:lnTo>
                  <a:pt x="1315967" y="72000"/>
                </a:lnTo>
                <a:cubicBezTo>
                  <a:pt x="1315967" y="32235"/>
                  <a:pt x="1283732" y="0"/>
                  <a:pt x="1243967" y="0"/>
                </a:cubicBezTo>
                <a:cubicBezTo>
                  <a:pt x="1204202" y="0"/>
                  <a:pt x="1171967" y="32235"/>
                  <a:pt x="1171967" y="72000"/>
                </a:cubicBezTo>
                <a:close/>
                <a:moveTo>
                  <a:pt x="1171966" y="2470049"/>
                </a:moveTo>
                <a:lnTo>
                  <a:pt x="1171966" y="2686049"/>
                </a:lnTo>
                <a:cubicBezTo>
                  <a:pt x="1171966" y="2725814"/>
                  <a:pt x="1204201" y="2758049"/>
                  <a:pt x="1243966" y="2758049"/>
                </a:cubicBezTo>
                <a:cubicBezTo>
                  <a:pt x="1283731" y="2758049"/>
                  <a:pt x="1315966" y="2725814"/>
                  <a:pt x="1315966" y="2686049"/>
                </a:cubicBezTo>
                <a:lnTo>
                  <a:pt x="1315966" y="2470049"/>
                </a:lnTo>
                <a:cubicBezTo>
                  <a:pt x="1315966" y="2430284"/>
                  <a:pt x="1283731" y="2398049"/>
                  <a:pt x="1243966" y="2398049"/>
                </a:cubicBezTo>
                <a:cubicBezTo>
                  <a:pt x="1204201" y="2398049"/>
                  <a:pt x="1171966" y="2430284"/>
                  <a:pt x="1171966" y="2470049"/>
                </a:cubicBezTo>
                <a:close/>
                <a:moveTo>
                  <a:pt x="515345" y="1370958"/>
                </a:moveTo>
                <a:cubicBezTo>
                  <a:pt x="515344" y="1558300"/>
                  <a:pt x="586814" y="1745642"/>
                  <a:pt x="729750" y="1888579"/>
                </a:cubicBezTo>
                <a:cubicBezTo>
                  <a:pt x="1015625" y="2174454"/>
                  <a:pt x="1479119" y="2174454"/>
                  <a:pt x="1764994" y="1888580"/>
                </a:cubicBezTo>
                <a:lnTo>
                  <a:pt x="1940572" y="1713001"/>
                </a:lnTo>
                <a:lnTo>
                  <a:pt x="2136413" y="1713002"/>
                </a:lnTo>
                <a:cubicBezTo>
                  <a:pt x="2215124" y="1713001"/>
                  <a:pt x="2278929" y="1649195"/>
                  <a:pt x="2278929" y="1570486"/>
                </a:cubicBezTo>
                <a:lnTo>
                  <a:pt x="2278929" y="1374645"/>
                </a:lnTo>
                <a:lnTo>
                  <a:pt x="2282614" y="1370959"/>
                </a:lnTo>
                <a:lnTo>
                  <a:pt x="2278929" y="1367272"/>
                </a:lnTo>
                <a:lnTo>
                  <a:pt x="2278929" y="1171432"/>
                </a:lnTo>
                <a:cubicBezTo>
                  <a:pt x="2278929" y="1092722"/>
                  <a:pt x="2215123" y="1028916"/>
                  <a:pt x="2136413" y="1028916"/>
                </a:cubicBezTo>
                <a:lnTo>
                  <a:pt x="1940571" y="1028916"/>
                </a:lnTo>
                <a:cubicBezTo>
                  <a:pt x="1882045" y="970390"/>
                  <a:pt x="1823519" y="911862"/>
                  <a:pt x="1764993" y="853336"/>
                </a:cubicBezTo>
                <a:cubicBezTo>
                  <a:pt x="1479118" y="567461"/>
                  <a:pt x="1015625" y="567462"/>
                  <a:pt x="729750" y="853336"/>
                </a:cubicBezTo>
                <a:cubicBezTo>
                  <a:pt x="586813" y="996273"/>
                  <a:pt x="515344" y="1183616"/>
                  <a:pt x="515345" y="1370958"/>
                </a:cubicBezTo>
                <a:close/>
                <a:moveTo>
                  <a:pt x="388776" y="2386770"/>
                </a:moveTo>
                <a:cubicBezTo>
                  <a:pt x="388776" y="2405196"/>
                  <a:pt x="395805" y="2423622"/>
                  <a:pt x="409865" y="2437681"/>
                </a:cubicBezTo>
                <a:cubicBezTo>
                  <a:pt x="437983" y="2465800"/>
                  <a:pt x="483570" y="2465800"/>
                  <a:pt x="511688" y="2437681"/>
                </a:cubicBezTo>
                <a:lnTo>
                  <a:pt x="664423" y="2284946"/>
                </a:lnTo>
                <a:cubicBezTo>
                  <a:pt x="692541" y="2256828"/>
                  <a:pt x="692541" y="2211241"/>
                  <a:pt x="664423" y="2183123"/>
                </a:cubicBezTo>
                <a:cubicBezTo>
                  <a:pt x="636305" y="2155005"/>
                  <a:pt x="590718" y="2155005"/>
                  <a:pt x="562599" y="2183123"/>
                </a:cubicBezTo>
                <a:lnTo>
                  <a:pt x="409865" y="2335858"/>
                </a:lnTo>
                <a:cubicBezTo>
                  <a:pt x="395805" y="2349917"/>
                  <a:pt x="388776" y="2368343"/>
                  <a:pt x="388776" y="2386770"/>
                </a:cubicBezTo>
                <a:close/>
                <a:moveTo>
                  <a:pt x="388776" y="365689"/>
                </a:moveTo>
                <a:cubicBezTo>
                  <a:pt x="388776" y="384115"/>
                  <a:pt x="395805" y="402541"/>
                  <a:pt x="409865" y="416600"/>
                </a:cubicBezTo>
                <a:lnTo>
                  <a:pt x="562599" y="569335"/>
                </a:lnTo>
                <a:cubicBezTo>
                  <a:pt x="590718" y="597454"/>
                  <a:pt x="636305" y="597454"/>
                  <a:pt x="664423" y="569335"/>
                </a:cubicBezTo>
                <a:cubicBezTo>
                  <a:pt x="692541" y="541217"/>
                  <a:pt x="692541" y="495630"/>
                  <a:pt x="664423" y="467512"/>
                </a:cubicBezTo>
                <a:lnTo>
                  <a:pt x="511688" y="314777"/>
                </a:lnTo>
                <a:cubicBezTo>
                  <a:pt x="483570" y="286659"/>
                  <a:pt x="437983" y="286659"/>
                  <a:pt x="409865" y="314777"/>
                </a:cubicBezTo>
                <a:cubicBezTo>
                  <a:pt x="395805" y="328836"/>
                  <a:pt x="388776" y="347262"/>
                  <a:pt x="388776" y="365689"/>
                </a:cubicBezTo>
                <a:close/>
                <a:moveTo>
                  <a:pt x="0" y="1379024"/>
                </a:moveTo>
                <a:cubicBezTo>
                  <a:pt x="0" y="1418789"/>
                  <a:pt x="32235" y="1451024"/>
                  <a:pt x="72000" y="1451024"/>
                </a:cubicBezTo>
                <a:lnTo>
                  <a:pt x="288000" y="1451024"/>
                </a:lnTo>
                <a:cubicBezTo>
                  <a:pt x="327765" y="1451024"/>
                  <a:pt x="360000" y="1418789"/>
                  <a:pt x="360000" y="1379024"/>
                </a:cubicBezTo>
                <a:cubicBezTo>
                  <a:pt x="360000" y="1339259"/>
                  <a:pt x="327765" y="1307024"/>
                  <a:pt x="288000" y="1307024"/>
                </a:cubicBezTo>
                <a:lnTo>
                  <a:pt x="72000" y="1307024"/>
                </a:lnTo>
                <a:cubicBezTo>
                  <a:pt x="32235" y="1307024"/>
                  <a:pt x="0" y="1339259"/>
                  <a:pt x="0" y="1379024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>
              <a:solidFill>
                <a:schemeClr val="tx1"/>
              </a:solidFill>
            </a:endParaRPr>
          </a:p>
        </p:txBody>
      </p:sp>
      <p:sp>
        <p:nvSpPr>
          <p:cNvPr id="93" name="Isosceles Triangle 5">
            <a:extLst>
              <a:ext uri="{FF2B5EF4-FFF2-40B4-BE49-F238E27FC236}">
                <a16:creationId xmlns:a16="http://schemas.microsoft.com/office/drawing/2014/main" id="{C90FA9E7-BC2A-492A-9790-9857E5ADE9BC}"/>
              </a:ext>
            </a:extLst>
          </p:cNvPr>
          <p:cNvSpPr>
            <a:spLocks noChangeAspect="1"/>
          </p:cNvSpPr>
          <p:nvPr/>
        </p:nvSpPr>
        <p:spPr>
          <a:xfrm>
            <a:off x="7895083" y="4737985"/>
            <a:ext cx="404220" cy="403783"/>
          </a:xfrm>
          <a:custGeom>
            <a:avLst/>
            <a:gdLst/>
            <a:ahLst/>
            <a:cxnLst/>
            <a:rect l="l" t="t" r="r" b="b"/>
            <a:pathLst>
              <a:path w="3229104" h="3225610">
                <a:moveTo>
                  <a:pt x="2311104" y="907633"/>
                </a:moveTo>
                <a:lnTo>
                  <a:pt x="3229104" y="907633"/>
                </a:lnTo>
                <a:lnTo>
                  <a:pt x="1769979" y="3097491"/>
                </a:lnTo>
                <a:close/>
                <a:moveTo>
                  <a:pt x="823" y="907633"/>
                </a:moveTo>
                <a:lnTo>
                  <a:pt x="918823" y="907633"/>
                </a:lnTo>
                <a:lnTo>
                  <a:pt x="1498048" y="3135591"/>
                </a:lnTo>
                <a:close/>
                <a:moveTo>
                  <a:pt x="1036980" y="907632"/>
                </a:moveTo>
                <a:lnTo>
                  <a:pt x="2192122" y="907632"/>
                </a:lnTo>
                <a:lnTo>
                  <a:pt x="1614551" y="3225610"/>
                </a:lnTo>
                <a:close/>
                <a:moveTo>
                  <a:pt x="2769693" y="0"/>
                </a:moveTo>
                <a:lnTo>
                  <a:pt x="3229104" y="792088"/>
                </a:lnTo>
                <a:lnTo>
                  <a:pt x="2310282" y="792088"/>
                </a:lnTo>
                <a:close/>
                <a:moveTo>
                  <a:pt x="1732713" y="0"/>
                </a:moveTo>
                <a:lnTo>
                  <a:pt x="2651535" y="0"/>
                </a:lnTo>
                <a:lnTo>
                  <a:pt x="2192124" y="792088"/>
                </a:lnTo>
                <a:close/>
                <a:moveTo>
                  <a:pt x="1614553" y="0"/>
                </a:moveTo>
                <a:lnTo>
                  <a:pt x="2073964" y="792088"/>
                </a:lnTo>
                <a:lnTo>
                  <a:pt x="1155142" y="792088"/>
                </a:lnTo>
                <a:close/>
                <a:moveTo>
                  <a:pt x="577571" y="0"/>
                </a:moveTo>
                <a:lnTo>
                  <a:pt x="1496393" y="0"/>
                </a:lnTo>
                <a:lnTo>
                  <a:pt x="1036982" y="792088"/>
                </a:lnTo>
                <a:close/>
                <a:moveTo>
                  <a:pt x="459411" y="0"/>
                </a:moveTo>
                <a:lnTo>
                  <a:pt x="918822" y="792088"/>
                </a:lnTo>
                <a:lnTo>
                  <a:pt x="0" y="792088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94" name="Trapezoid 22">
            <a:extLst>
              <a:ext uri="{FF2B5EF4-FFF2-40B4-BE49-F238E27FC236}">
                <a16:creationId xmlns:a16="http://schemas.microsoft.com/office/drawing/2014/main" id="{D2EC6B0A-E896-40D9-B4A8-1556019F68B9}"/>
              </a:ext>
            </a:extLst>
          </p:cNvPr>
          <p:cNvSpPr>
            <a:spLocks noChangeAspect="1"/>
          </p:cNvSpPr>
          <p:nvPr/>
        </p:nvSpPr>
        <p:spPr>
          <a:xfrm>
            <a:off x="9438721" y="4805113"/>
            <a:ext cx="529812" cy="269525"/>
          </a:xfrm>
          <a:custGeom>
            <a:avLst/>
            <a:gdLst/>
            <a:ahLst/>
            <a:cxnLst/>
            <a:rect l="l" t="t" r="r" b="b"/>
            <a:pathLst>
              <a:path w="3261500" h="1659188">
                <a:moveTo>
                  <a:pt x="121102" y="1436888"/>
                </a:moveTo>
                <a:lnTo>
                  <a:pt x="3045452" y="1436888"/>
                </a:lnTo>
                <a:cubicBezTo>
                  <a:pt x="3001437" y="1508238"/>
                  <a:pt x="2956882" y="1580993"/>
                  <a:pt x="2918729" y="1659188"/>
                </a:cubicBezTo>
                <a:lnTo>
                  <a:pt x="202648" y="1659188"/>
                </a:lnTo>
                <a:cubicBezTo>
                  <a:pt x="188127" y="1585004"/>
                  <a:pt x="156049" y="1510828"/>
                  <a:pt x="121102" y="1436888"/>
                </a:cubicBezTo>
                <a:close/>
                <a:moveTo>
                  <a:pt x="2814967" y="1119413"/>
                </a:moveTo>
                <a:lnTo>
                  <a:pt x="2814967" y="1227413"/>
                </a:lnTo>
                <a:lnTo>
                  <a:pt x="2922967" y="1227413"/>
                </a:lnTo>
                <a:lnTo>
                  <a:pt x="2922967" y="1119413"/>
                </a:lnTo>
                <a:close/>
                <a:moveTo>
                  <a:pt x="2600074" y="1119413"/>
                </a:moveTo>
                <a:lnTo>
                  <a:pt x="2600074" y="1227413"/>
                </a:lnTo>
                <a:lnTo>
                  <a:pt x="2708074" y="1227413"/>
                </a:lnTo>
                <a:lnTo>
                  <a:pt x="2708074" y="1119413"/>
                </a:lnTo>
                <a:close/>
                <a:moveTo>
                  <a:pt x="2385182" y="1119413"/>
                </a:moveTo>
                <a:lnTo>
                  <a:pt x="2385182" y="1227413"/>
                </a:lnTo>
                <a:lnTo>
                  <a:pt x="2493182" y="1227413"/>
                </a:lnTo>
                <a:lnTo>
                  <a:pt x="2493182" y="1119413"/>
                </a:lnTo>
                <a:close/>
                <a:moveTo>
                  <a:pt x="1716569" y="1119413"/>
                </a:moveTo>
                <a:lnTo>
                  <a:pt x="1716569" y="1227413"/>
                </a:lnTo>
                <a:lnTo>
                  <a:pt x="1824569" y="1227413"/>
                </a:lnTo>
                <a:lnTo>
                  <a:pt x="1824569" y="1119413"/>
                </a:lnTo>
                <a:close/>
                <a:moveTo>
                  <a:pt x="1501676" y="1119413"/>
                </a:moveTo>
                <a:lnTo>
                  <a:pt x="1501676" y="1227413"/>
                </a:lnTo>
                <a:lnTo>
                  <a:pt x="1609676" y="1227413"/>
                </a:lnTo>
                <a:lnTo>
                  <a:pt x="1609676" y="1119413"/>
                </a:lnTo>
                <a:close/>
                <a:moveTo>
                  <a:pt x="1286784" y="1119413"/>
                </a:moveTo>
                <a:lnTo>
                  <a:pt x="1286784" y="1227413"/>
                </a:lnTo>
                <a:lnTo>
                  <a:pt x="1394784" y="1227413"/>
                </a:lnTo>
                <a:lnTo>
                  <a:pt x="1394784" y="1119413"/>
                </a:lnTo>
                <a:close/>
                <a:moveTo>
                  <a:pt x="1071892" y="1119413"/>
                </a:moveTo>
                <a:lnTo>
                  <a:pt x="1071892" y="1227413"/>
                </a:lnTo>
                <a:lnTo>
                  <a:pt x="1179892" y="1227413"/>
                </a:lnTo>
                <a:lnTo>
                  <a:pt x="1179892" y="1119413"/>
                </a:lnTo>
                <a:close/>
                <a:moveTo>
                  <a:pt x="857000" y="1119413"/>
                </a:moveTo>
                <a:lnTo>
                  <a:pt x="857000" y="1227413"/>
                </a:lnTo>
                <a:lnTo>
                  <a:pt x="965000" y="1227413"/>
                </a:lnTo>
                <a:lnTo>
                  <a:pt x="965000" y="1119413"/>
                </a:lnTo>
                <a:close/>
                <a:moveTo>
                  <a:pt x="642108" y="1119413"/>
                </a:moveTo>
                <a:lnTo>
                  <a:pt x="642108" y="1227413"/>
                </a:lnTo>
                <a:lnTo>
                  <a:pt x="750108" y="1227413"/>
                </a:lnTo>
                <a:lnTo>
                  <a:pt x="750108" y="1119413"/>
                </a:lnTo>
                <a:close/>
                <a:moveTo>
                  <a:pt x="427216" y="1119413"/>
                </a:moveTo>
                <a:lnTo>
                  <a:pt x="427216" y="1227413"/>
                </a:lnTo>
                <a:lnTo>
                  <a:pt x="535216" y="1227413"/>
                </a:lnTo>
                <a:lnTo>
                  <a:pt x="535216" y="1119413"/>
                </a:lnTo>
                <a:close/>
                <a:moveTo>
                  <a:pt x="356387" y="794045"/>
                </a:moveTo>
                <a:lnTo>
                  <a:pt x="310667" y="896924"/>
                </a:lnTo>
                <a:lnTo>
                  <a:pt x="2620886" y="908354"/>
                </a:lnTo>
                <a:lnTo>
                  <a:pt x="2540130" y="801665"/>
                </a:lnTo>
                <a:close/>
                <a:moveTo>
                  <a:pt x="382676" y="631248"/>
                </a:moveTo>
                <a:lnTo>
                  <a:pt x="363625" y="730317"/>
                </a:lnTo>
                <a:lnTo>
                  <a:pt x="2492522" y="737937"/>
                </a:lnTo>
                <a:lnTo>
                  <a:pt x="2418771" y="631248"/>
                </a:lnTo>
                <a:close/>
                <a:moveTo>
                  <a:pt x="1756650" y="318899"/>
                </a:moveTo>
                <a:lnTo>
                  <a:pt x="1756650" y="477608"/>
                </a:lnTo>
                <a:lnTo>
                  <a:pt x="1900650" y="477608"/>
                </a:lnTo>
                <a:lnTo>
                  <a:pt x="1900650" y="318899"/>
                </a:lnTo>
                <a:close/>
                <a:moveTo>
                  <a:pt x="1470038" y="318899"/>
                </a:moveTo>
                <a:lnTo>
                  <a:pt x="1470038" y="477608"/>
                </a:lnTo>
                <a:lnTo>
                  <a:pt x="1614038" y="477608"/>
                </a:lnTo>
                <a:lnTo>
                  <a:pt x="1614038" y="318899"/>
                </a:lnTo>
                <a:close/>
                <a:moveTo>
                  <a:pt x="1183427" y="318899"/>
                </a:moveTo>
                <a:lnTo>
                  <a:pt x="1183427" y="477608"/>
                </a:lnTo>
                <a:lnTo>
                  <a:pt x="1327427" y="477608"/>
                </a:lnTo>
                <a:lnTo>
                  <a:pt x="1327427" y="318899"/>
                </a:lnTo>
                <a:close/>
                <a:moveTo>
                  <a:pt x="896816" y="318899"/>
                </a:moveTo>
                <a:lnTo>
                  <a:pt x="896816" y="477608"/>
                </a:lnTo>
                <a:lnTo>
                  <a:pt x="1040816" y="477608"/>
                </a:lnTo>
                <a:lnTo>
                  <a:pt x="1040816" y="318899"/>
                </a:lnTo>
                <a:close/>
                <a:moveTo>
                  <a:pt x="1190618" y="0"/>
                </a:moveTo>
                <a:lnTo>
                  <a:pt x="1271830" y="0"/>
                </a:lnTo>
                <a:lnTo>
                  <a:pt x="1308266" y="193836"/>
                </a:lnTo>
                <a:lnTo>
                  <a:pt x="1977660" y="193836"/>
                </a:lnTo>
                <a:lnTo>
                  <a:pt x="2138144" y="525639"/>
                </a:lnTo>
                <a:lnTo>
                  <a:pt x="2421400" y="525639"/>
                </a:lnTo>
                <a:lnTo>
                  <a:pt x="2750195" y="950920"/>
                </a:lnTo>
                <a:lnTo>
                  <a:pt x="3261500" y="937238"/>
                </a:lnTo>
                <a:cubicBezTo>
                  <a:pt x="3244841" y="1097170"/>
                  <a:pt x="3172191" y="1230845"/>
                  <a:pt x="3089450" y="1364888"/>
                </a:cubicBezTo>
                <a:lnTo>
                  <a:pt x="88044" y="1364888"/>
                </a:lnTo>
                <a:cubicBezTo>
                  <a:pt x="35437" y="1251413"/>
                  <a:pt x="-11245" y="1137942"/>
                  <a:pt x="2399" y="1024450"/>
                </a:cubicBezTo>
                <a:lnTo>
                  <a:pt x="197767" y="1019222"/>
                </a:lnTo>
                <a:lnTo>
                  <a:pt x="321162" y="525639"/>
                </a:lnTo>
                <a:lnTo>
                  <a:pt x="681951" y="525639"/>
                </a:lnTo>
                <a:lnTo>
                  <a:pt x="764901" y="193836"/>
                </a:lnTo>
                <a:lnTo>
                  <a:pt x="930048" y="193836"/>
                </a:lnTo>
                <a:lnTo>
                  <a:pt x="966373" y="588"/>
                </a:lnTo>
                <a:lnTo>
                  <a:pt x="1047585" y="588"/>
                </a:lnTo>
                <a:lnTo>
                  <a:pt x="1083910" y="193836"/>
                </a:lnTo>
                <a:lnTo>
                  <a:pt x="1154183" y="193836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95" name="Rounded Rectangle 20">
            <a:extLst>
              <a:ext uri="{FF2B5EF4-FFF2-40B4-BE49-F238E27FC236}">
                <a16:creationId xmlns:a16="http://schemas.microsoft.com/office/drawing/2014/main" id="{B5A75B4D-CA52-4F78-AC74-CB42B7BD2898}"/>
              </a:ext>
            </a:extLst>
          </p:cNvPr>
          <p:cNvSpPr>
            <a:spLocks noChangeAspect="1"/>
          </p:cNvSpPr>
          <p:nvPr/>
        </p:nvSpPr>
        <p:spPr>
          <a:xfrm rot="2160000">
            <a:off x="10296822" y="4674968"/>
            <a:ext cx="491028" cy="529812"/>
          </a:xfrm>
          <a:custGeom>
            <a:avLst/>
            <a:gdLst/>
            <a:ahLst/>
            <a:cxnLst/>
            <a:rect l="l" t="t" r="r" b="b"/>
            <a:pathLst>
              <a:path w="2735240" h="2951283">
                <a:moveTo>
                  <a:pt x="945240" y="943134"/>
                </a:moveTo>
                <a:cubicBezTo>
                  <a:pt x="504657" y="1263236"/>
                  <a:pt x="406988" y="1879894"/>
                  <a:pt x="727090" y="2320477"/>
                </a:cubicBezTo>
                <a:cubicBezTo>
                  <a:pt x="1047193" y="2761060"/>
                  <a:pt x="1663850" y="2858729"/>
                  <a:pt x="2104434" y="2538627"/>
                </a:cubicBezTo>
                <a:cubicBezTo>
                  <a:pt x="2545017" y="2218524"/>
                  <a:pt x="2642686" y="1601867"/>
                  <a:pt x="2322584" y="1161283"/>
                </a:cubicBezTo>
                <a:cubicBezTo>
                  <a:pt x="2003839" y="722570"/>
                  <a:pt x="1391052" y="623866"/>
                  <a:pt x="951049" y="939346"/>
                </a:cubicBezTo>
                <a:lnTo>
                  <a:pt x="1557721" y="1618250"/>
                </a:lnTo>
                <a:cubicBezTo>
                  <a:pt x="1596798" y="1621348"/>
                  <a:pt x="1633874" y="1641400"/>
                  <a:pt x="1658719" y="1675596"/>
                </a:cubicBezTo>
                <a:cubicBezTo>
                  <a:pt x="1705470" y="1739944"/>
                  <a:pt x="1691206" y="1830007"/>
                  <a:pt x="1626858" y="1876758"/>
                </a:cubicBezTo>
                <a:cubicBezTo>
                  <a:pt x="1562511" y="1923509"/>
                  <a:pt x="1472448" y="1909245"/>
                  <a:pt x="1425696" y="1844897"/>
                </a:cubicBezTo>
                <a:cubicBezTo>
                  <a:pt x="1398776" y="1807844"/>
                  <a:pt x="1392087" y="1762265"/>
                  <a:pt x="1405709" y="1721944"/>
                </a:cubicBezTo>
                <a:lnTo>
                  <a:pt x="950242" y="939871"/>
                </a:lnTo>
                <a:cubicBezTo>
                  <a:pt x="948462" y="940800"/>
                  <a:pt x="946850" y="941964"/>
                  <a:pt x="945240" y="943134"/>
                </a:cubicBezTo>
                <a:close/>
                <a:moveTo>
                  <a:pt x="390013" y="178929"/>
                </a:moveTo>
                <a:cubicBezTo>
                  <a:pt x="223423" y="299964"/>
                  <a:pt x="186493" y="533130"/>
                  <a:pt x="307528" y="699721"/>
                </a:cubicBezTo>
                <a:cubicBezTo>
                  <a:pt x="392822" y="817118"/>
                  <a:pt x="533802" y="870124"/>
                  <a:pt x="667672" y="847235"/>
                </a:cubicBezTo>
                <a:lnTo>
                  <a:pt x="556452" y="694153"/>
                </a:lnTo>
                <a:lnTo>
                  <a:pt x="528500" y="714461"/>
                </a:lnTo>
                <a:cubicBezTo>
                  <a:pt x="498835" y="736014"/>
                  <a:pt x="457314" y="729437"/>
                  <a:pt x="435761" y="699772"/>
                </a:cubicBezTo>
                <a:lnTo>
                  <a:pt x="341779" y="570418"/>
                </a:lnTo>
                <a:cubicBezTo>
                  <a:pt x="320226" y="540753"/>
                  <a:pt x="326803" y="499231"/>
                  <a:pt x="356468" y="477679"/>
                </a:cubicBezTo>
                <a:lnTo>
                  <a:pt x="684509" y="239343"/>
                </a:lnTo>
                <a:cubicBezTo>
                  <a:pt x="714174" y="217790"/>
                  <a:pt x="755695" y="224366"/>
                  <a:pt x="777248" y="254031"/>
                </a:cubicBezTo>
                <a:lnTo>
                  <a:pt x="871230" y="383386"/>
                </a:lnTo>
                <a:cubicBezTo>
                  <a:pt x="892782" y="413051"/>
                  <a:pt x="886206" y="454572"/>
                  <a:pt x="856541" y="476125"/>
                </a:cubicBezTo>
                <a:lnTo>
                  <a:pt x="828590" y="496433"/>
                </a:lnTo>
                <a:lnTo>
                  <a:pt x="939810" y="649514"/>
                </a:lnTo>
                <a:cubicBezTo>
                  <a:pt x="1002947" y="529270"/>
                  <a:pt x="996100" y="378811"/>
                  <a:pt x="910806" y="261414"/>
                </a:cubicBezTo>
                <a:cubicBezTo>
                  <a:pt x="789771" y="94824"/>
                  <a:pt x="556604" y="57894"/>
                  <a:pt x="390013" y="178929"/>
                </a:cubicBezTo>
                <a:close/>
                <a:moveTo>
                  <a:pt x="326716" y="91807"/>
                </a:moveTo>
                <a:cubicBezTo>
                  <a:pt x="541423" y="-64186"/>
                  <a:pt x="841934" y="-16590"/>
                  <a:pt x="997927" y="198117"/>
                </a:cubicBezTo>
                <a:cubicBezTo>
                  <a:pt x="1090326" y="325293"/>
                  <a:pt x="1111296" y="482575"/>
                  <a:pt x="1067359" y="621566"/>
                </a:cubicBezTo>
                <a:cubicBezTo>
                  <a:pt x="1125087" y="596400"/>
                  <a:pt x="1184605" y="577365"/>
                  <a:pt x="1244892" y="563339"/>
                </a:cubicBezTo>
                <a:lnTo>
                  <a:pt x="1244892" y="425809"/>
                </a:lnTo>
                <a:lnTo>
                  <a:pt x="1238396" y="425809"/>
                </a:lnTo>
                <a:cubicBezTo>
                  <a:pt x="1203300" y="425809"/>
                  <a:pt x="1174849" y="397358"/>
                  <a:pt x="1174849" y="362262"/>
                </a:cubicBezTo>
                <a:lnTo>
                  <a:pt x="1174849" y="209229"/>
                </a:lnTo>
                <a:cubicBezTo>
                  <a:pt x="1174849" y="191681"/>
                  <a:pt x="1181962" y="175794"/>
                  <a:pt x="1193462" y="164294"/>
                </a:cubicBezTo>
                <a:cubicBezTo>
                  <a:pt x="1204961" y="152795"/>
                  <a:pt x="1220848" y="145682"/>
                  <a:pt x="1238396" y="145682"/>
                </a:cubicBezTo>
                <a:lnTo>
                  <a:pt x="1484804" y="145682"/>
                </a:lnTo>
                <a:cubicBezTo>
                  <a:pt x="1519900" y="145682"/>
                  <a:pt x="1548351" y="174133"/>
                  <a:pt x="1548351" y="209229"/>
                </a:cubicBezTo>
                <a:lnTo>
                  <a:pt x="1548351" y="362262"/>
                </a:lnTo>
                <a:cubicBezTo>
                  <a:pt x="1548351" y="397358"/>
                  <a:pt x="1519900" y="425809"/>
                  <a:pt x="1484804" y="425809"/>
                </a:cubicBezTo>
                <a:lnTo>
                  <a:pt x="1478305" y="425809"/>
                </a:lnTo>
                <a:lnTo>
                  <a:pt x="1478305" y="531522"/>
                </a:lnTo>
                <a:cubicBezTo>
                  <a:pt x="1867969" y="516696"/>
                  <a:pt x="2257580" y="690299"/>
                  <a:pt x="2504004" y="1029474"/>
                </a:cubicBezTo>
                <a:cubicBezTo>
                  <a:pt x="2896903" y="1570253"/>
                  <a:pt x="2777023" y="2327148"/>
                  <a:pt x="2236244" y="2720047"/>
                </a:cubicBezTo>
                <a:cubicBezTo>
                  <a:pt x="1695464" y="3112946"/>
                  <a:pt x="938569" y="2993066"/>
                  <a:pt x="545670" y="2452287"/>
                </a:cubicBezTo>
                <a:cubicBezTo>
                  <a:pt x="302842" y="2118063"/>
                  <a:pt x="255883" y="1701289"/>
                  <a:pt x="383624" y="1339097"/>
                </a:cubicBezTo>
                <a:lnTo>
                  <a:pt x="271337" y="1301981"/>
                </a:lnTo>
                <a:lnTo>
                  <a:pt x="269200" y="1308446"/>
                </a:lnTo>
                <a:cubicBezTo>
                  <a:pt x="258184" y="1341768"/>
                  <a:pt x="222242" y="1359852"/>
                  <a:pt x="188919" y="1348836"/>
                </a:cubicBezTo>
                <a:lnTo>
                  <a:pt x="43619" y="1300805"/>
                </a:lnTo>
                <a:cubicBezTo>
                  <a:pt x="10297" y="1289790"/>
                  <a:pt x="-7787" y="1253847"/>
                  <a:pt x="3228" y="1220525"/>
                </a:cubicBezTo>
                <a:lnTo>
                  <a:pt x="80565" y="986568"/>
                </a:lnTo>
                <a:cubicBezTo>
                  <a:pt x="86073" y="969906"/>
                  <a:pt x="97812" y="957056"/>
                  <a:pt x="112340" y="949746"/>
                </a:cubicBezTo>
                <a:cubicBezTo>
                  <a:pt x="126869" y="942436"/>
                  <a:pt x="144185" y="940669"/>
                  <a:pt x="160847" y="946177"/>
                </a:cubicBezTo>
                <a:lnTo>
                  <a:pt x="306147" y="994208"/>
                </a:lnTo>
                <a:cubicBezTo>
                  <a:pt x="339468" y="1005223"/>
                  <a:pt x="357552" y="1041166"/>
                  <a:pt x="346537" y="1074488"/>
                </a:cubicBezTo>
                <a:lnTo>
                  <a:pt x="344596" y="1080361"/>
                </a:lnTo>
                <a:lnTo>
                  <a:pt x="482601" y="1125980"/>
                </a:lnTo>
                <a:cubicBezTo>
                  <a:pt x="516519" y="1067404"/>
                  <a:pt x="556040" y="1011588"/>
                  <a:pt x="601675" y="959905"/>
                </a:cubicBezTo>
                <a:cubicBezTo>
                  <a:pt x="455910" y="958740"/>
                  <a:pt x="312806" y="890195"/>
                  <a:pt x="220407" y="763018"/>
                </a:cubicBezTo>
                <a:cubicBezTo>
                  <a:pt x="64413" y="548311"/>
                  <a:pt x="112009" y="247801"/>
                  <a:pt x="326716" y="91807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96" name="Trapezoid 28">
            <a:extLst>
              <a:ext uri="{FF2B5EF4-FFF2-40B4-BE49-F238E27FC236}">
                <a16:creationId xmlns:a16="http://schemas.microsoft.com/office/drawing/2014/main" id="{013F6F7D-652C-40EF-B339-66A172676932}"/>
              </a:ext>
            </a:extLst>
          </p:cNvPr>
          <p:cNvSpPr>
            <a:spLocks noChangeAspect="1"/>
          </p:cNvSpPr>
          <p:nvPr/>
        </p:nvSpPr>
        <p:spPr>
          <a:xfrm>
            <a:off x="4477340" y="4674968"/>
            <a:ext cx="437175" cy="529812"/>
          </a:xfrm>
          <a:custGeom>
            <a:avLst/>
            <a:gdLst/>
            <a:ahLst/>
            <a:cxnLst/>
            <a:rect l="l" t="t" r="r" b="b"/>
            <a:pathLst>
              <a:path w="2664297" h="3228846">
                <a:moveTo>
                  <a:pt x="2006233" y="1910002"/>
                </a:moveTo>
                <a:cubicBezTo>
                  <a:pt x="2195393" y="2270441"/>
                  <a:pt x="2396463" y="2592453"/>
                  <a:pt x="2218318" y="2693318"/>
                </a:cubicBezTo>
                <a:cubicBezTo>
                  <a:pt x="1760490" y="2959655"/>
                  <a:pt x="875097" y="3011972"/>
                  <a:pt x="413381" y="2693318"/>
                </a:cubicBezTo>
                <a:cubicBezTo>
                  <a:pt x="278026" y="2578660"/>
                  <a:pt x="448417" y="2270210"/>
                  <a:pt x="622358" y="1918652"/>
                </a:cubicBezTo>
                <a:close/>
                <a:moveTo>
                  <a:pt x="998355" y="318176"/>
                </a:moveTo>
                <a:lnTo>
                  <a:pt x="1054483" y="938365"/>
                </a:lnTo>
                <a:cubicBezTo>
                  <a:pt x="1073419" y="1202005"/>
                  <a:pt x="-94533" y="2544942"/>
                  <a:pt x="263185" y="2803859"/>
                </a:cubicBezTo>
                <a:cubicBezTo>
                  <a:pt x="799752" y="3120272"/>
                  <a:pt x="1828684" y="3068324"/>
                  <a:pt x="2360732" y="2803859"/>
                </a:cubicBezTo>
                <a:cubicBezTo>
                  <a:pt x="2817826" y="2582721"/>
                  <a:pt x="1567592" y="1249230"/>
                  <a:pt x="1559424" y="938364"/>
                </a:cubicBezTo>
                <a:lnTo>
                  <a:pt x="1635785" y="320808"/>
                </a:lnTo>
                <a:lnTo>
                  <a:pt x="1616510" y="323841"/>
                </a:lnTo>
                <a:cubicBezTo>
                  <a:pt x="1541035" y="362546"/>
                  <a:pt x="1432716" y="386340"/>
                  <a:pt x="1312455" y="386340"/>
                </a:cubicBezTo>
                <a:cubicBezTo>
                  <a:pt x="1186664" y="386340"/>
                  <a:pt x="1073940" y="360308"/>
                  <a:pt x="998355" y="318176"/>
                </a:cubicBezTo>
                <a:close/>
                <a:moveTo>
                  <a:pt x="1312455" y="60748"/>
                </a:moveTo>
                <a:cubicBezTo>
                  <a:pt x="1155275" y="60748"/>
                  <a:pt x="1027857" y="120035"/>
                  <a:pt x="1027857" y="193171"/>
                </a:cubicBezTo>
                <a:cubicBezTo>
                  <a:pt x="1027857" y="266307"/>
                  <a:pt x="1155275" y="325594"/>
                  <a:pt x="1312455" y="325594"/>
                </a:cubicBezTo>
                <a:cubicBezTo>
                  <a:pt x="1469634" y="325594"/>
                  <a:pt x="1597052" y="266307"/>
                  <a:pt x="1597052" y="193171"/>
                </a:cubicBezTo>
                <a:cubicBezTo>
                  <a:pt x="1597052" y="120035"/>
                  <a:pt x="1469634" y="60748"/>
                  <a:pt x="1312455" y="60748"/>
                </a:cubicBezTo>
                <a:close/>
                <a:moveTo>
                  <a:pt x="1312455" y="0"/>
                </a:moveTo>
                <a:cubicBezTo>
                  <a:pt x="1537130" y="0"/>
                  <a:pt x="1720121" y="83046"/>
                  <a:pt x="1726235" y="186847"/>
                </a:cubicBezTo>
                <a:cubicBezTo>
                  <a:pt x="1726742" y="186524"/>
                  <a:pt x="1727174" y="186120"/>
                  <a:pt x="1727606" y="185717"/>
                </a:cubicBezTo>
                <a:lnTo>
                  <a:pt x="1727102" y="190850"/>
                </a:lnTo>
                <a:cubicBezTo>
                  <a:pt x="1727595" y="191614"/>
                  <a:pt x="1727605" y="192391"/>
                  <a:pt x="1727605" y="193170"/>
                </a:cubicBezTo>
                <a:lnTo>
                  <a:pt x="1726271" y="199326"/>
                </a:lnTo>
                <a:lnTo>
                  <a:pt x="1655630" y="919826"/>
                </a:lnTo>
                <a:cubicBezTo>
                  <a:pt x="1665213" y="1268678"/>
                  <a:pt x="3079202" y="2735754"/>
                  <a:pt x="2542920" y="2983914"/>
                </a:cubicBezTo>
                <a:cubicBezTo>
                  <a:pt x="1918698" y="3280693"/>
                  <a:pt x="711513" y="3338989"/>
                  <a:pt x="81991" y="2983914"/>
                </a:cubicBezTo>
                <a:cubicBezTo>
                  <a:pt x="-337699" y="2693358"/>
                  <a:pt x="991496" y="1215684"/>
                  <a:pt x="969280" y="919828"/>
                </a:cubicBezTo>
                <a:lnTo>
                  <a:pt x="898640" y="199335"/>
                </a:lnTo>
                <a:cubicBezTo>
                  <a:pt x="897375" y="197339"/>
                  <a:pt x="897304" y="195258"/>
                  <a:pt x="897304" y="193170"/>
                </a:cubicBezTo>
                <a:lnTo>
                  <a:pt x="897808" y="190847"/>
                </a:lnTo>
                <a:lnTo>
                  <a:pt x="897305" y="185717"/>
                </a:lnTo>
                <a:lnTo>
                  <a:pt x="898687" y="186789"/>
                </a:lnTo>
                <a:cubicBezTo>
                  <a:pt x="904857" y="83015"/>
                  <a:pt x="1087821" y="0"/>
                  <a:pt x="1312455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97" name="Rounded Rectangle 2">
            <a:extLst>
              <a:ext uri="{FF2B5EF4-FFF2-40B4-BE49-F238E27FC236}">
                <a16:creationId xmlns:a16="http://schemas.microsoft.com/office/drawing/2014/main" id="{2CB3F902-7F51-468E-928D-DF8ED92CA432}"/>
              </a:ext>
            </a:extLst>
          </p:cNvPr>
          <p:cNvSpPr/>
          <p:nvPr/>
        </p:nvSpPr>
        <p:spPr>
          <a:xfrm>
            <a:off x="5283276" y="5634756"/>
            <a:ext cx="519265" cy="519265"/>
          </a:xfrm>
          <a:custGeom>
            <a:avLst/>
            <a:gdLst>
              <a:gd name="connsiteX0" fmla="*/ 1979373 w 3960440"/>
              <a:gd name="connsiteY0" fmla="*/ 472350 h 3960000"/>
              <a:gd name="connsiteX1" fmla="*/ 813783 w 3960440"/>
              <a:gd name="connsiteY1" fmla="*/ 1434034 h 3960000"/>
              <a:gd name="connsiteX2" fmla="*/ 1171732 w 3960440"/>
              <a:gd name="connsiteY2" fmla="*/ 2285845 h 3960000"/>
              <a:gd name="connsiteX3" fmla="*/ 1338560 w 3960440"/>
              <a:gd name="connsiteY3" fmla="*/ 1981614 h 3960000"/>
              <a:gd name="connsiteX4" fmla="*/ 1182276 w 3960440"/>
              <a:gd name="connsiteY4" fmla="*/ 1442314 h 3960000"/>
              <a:gd name="connsiteX5" fmla="*/ 2217373 w 3960440"/>
              <a:gd name="connsiteY5" fmla="*/ 796414 h 3960000"/>
              <a:gd name="connsiteX6" fmla="*/ 2730780 w 3960440"/>
              <a:gd name="connsiteY6" fmla="*/ 1554106 h 3960000"/>
              <a:gd name="connsiteX7" fmla="*/ 2424394 w 3960440"/>
              <a:gd name="connsiteY7" fmla="*/ 2278672 h 3960000"/>
              <a:gd name="connsiteX8" fmla="*/ 1910984 w 3960440"/>
              <a:gd name="connsiteY8" fmla="*/ 2071653 h 3960000"/>
              <a:gd name="connsiteX9" fmla="*/ 2072459 w 3960440"/>
              <a:gd name="connsiteY9" fmla="*/ 1512703 h 3960000"/>
              <a:gd name="connsiteX10" fmla="*/ 1873721 w 3960440"/>
              <a:gd name="connsiteY10" fmla="*/ 1156628 h 3960000"/>
              <a:gd name="connsiteX11" fmla="*/ 1525929 w 3960440"/>
              <a:gd name="connsiteY11" fmla="*/ 1392629 h 3960000"/>
              <a:gd name="connsiteX12" fmla="*/ 1521788 w 3960440"/>
              <a:gd name="connsiteY12" fmla="*/ 1897758 h 3960000"/>
              <a:gd name="connsiteX13" fmla="*/ 1339611 w 3960440"/>
              <a:gd name="connsiteY13" fmla="*/ 3487664 h 3960000"/>
              <a:gd name="connsiteX14" fmla="*/ 1803335 w 3960440"/>
              <a:gd name="connsiteY14" fmla="*/ 2485692 h 3960000"/>
              <a:gd name="connsiteX15" fmla="*/ 2283619 w 3960440"/>
              <a:gd name="connsiteY15" fmla="*/ 2688571 h 3960000"/>
              <a:gd name="connsiteX16" fmla="*/ 3144820 w 3960440"/>
              <a:gd name="connsiteY16" fmla="*/ 1595509 h 3960000"/>
              <a:gd name="connsiteX17" fmla="*/ 2134565 w 3960440"/>
              <a:gd name="connsiteY17" fmla="*/ 477605 h 3960000"/>
              <a:gd name="connsiteX18" fmla="*/ 1979373 w 3960440"/>
              <a:gd name="connsiteY18" fmla="*/ 472350 h 3960000"/>
              <a:gd name="connsiteX19" fmla="*/ 436907 w 3960440"/>
              <a:gd name="connsiteY19" fmla="*/ 0 h 3960000"/>
              <a:gd name="connsiteX20" fmla="*/ 3523533 w 3960440"/>
              <a:gd name="connsiteY20" fmla="*/ 0 h 3960000"/>
              <a:gd name="connsiteX21" fmla="*/ 3960440 w 3960440"/>
              <a:gd name="connsiteY21" fmla="*/ 436907 h 3960000"/>
              <a:gd name="connsiteX22" fmla="*/ 3960440 w 3960440"/>
              <a:gd name="connsiteY22" fmla="*/ 3523093 h 3960000"/>
              <a:gd name="connsiteX23" fmla="*/ 3523533 w 3960440"/>
              <a:gd name="connsiteY23" fmla="*/ 3960000 h 3960000"/>
              <a:gd name="connsiteX24" fmla="*/ 436907 w 3960440"/>
              <a:gd name="connsiteY24" fmla="*/ 3960000 h 3960000"/>
              <a:gd name="connsiteX25" fmla="*/ 0 w 3960440"/>
              <a:gd name="connsiteY25" fmla="*/ 3523093 h 3960000"/>
              <a:gd name="connsiteX26" fmla="*/ 0 w 3960440"/>
              <a:gd name="connsiteY26" fmla="*/ 436907 h 3960000"/>
              <a:gd name="connsiteX27" fmla="*/ 436907 w 3960440"/>
              <a:gd name="connsiteY27" fmla="*/ 0 h 3960000"/>
              <a:gd name="connsiteX0" fmla="*/ 1979373 w 3960440"/>
              <a:gd name="connsiteY0" fmla="*/ 472350 h 3960000"/>
              <a:gd name="connsiteX1" fmla="*/ 813783 w 3960440"/>
              <a:gd name="connsiteY1" fmla="*/ 1434034 h 3960000"/>
              <a:gd name="connsiteX2" fmla="*/ 1171732 w 3960440"/>
              <a:gd name="connsiteY2" fmla="*/ 2285845 h 3960000"/>
              <a:gd name="connsiteX3" fmla="*/ 1296382 w 3960440"/>
              <a:gd name="connsiteY3" fmla="*/ 1907811 h 3960000"/>
              <a:gd name="connsiteX4" fmla="*/ 1182276 w 3960440"/>
              <a:gd name="connsiteY4" fmla="*/ 1442314 h 3960000"/>
              <a:gd name="connsiteX5" fmla="*/ 2217373 w 3960440"/>
              <a:gd name="connsiteY5" fmla="*/ 796414 h 3960000"/>
              <a:gd name="connsiteX6" fmla="*/ 2730780 w 3960440"/>
              <a:gd name="connsiteY6" fmla="*/ 1554106 h 3960000"/>
              <a:gd name="connsiteX7" fmla="*/ 2424394 w 3960440"/>
              <a:gd name="connsiteY7" fmla="*/ 2278672 h 3960000"/>
              <a:gd name="connsiteX8" fmla="*/ 1910984 w 3960440"/>
              <a:gd name="connsiteY8" fmla="*/ 2071653 h 3960000"/>
              <a:gd name="connsiteX9" fmla="*/ 2072459 w 3960440"/>
              <a:gd name="connsiteY9" fmla="*/ 1512703 h 3960000"/>
              <a:gd name="connsiteX10" fmla="*/ 1873721 w 3960440"/>
              <a:gd name="connsiteY10" fmla="*/ 1156628 h 3960000"/>
              <a:gd name="connsiteX11" fmla="*/ 1525929 w 3960440"/>
              <a:gd name="connsiteY11" fmla="*/ 1392629 h 3960000"/>
              <a:gd name="connsiteX12" fmla="*/ 1521788 w 3960440"/>
              <a:gd name="connsiteY12" fmla="*/ 1897758 h 3960000"/>
              <a:gd name="connsiteX13" fmla="*/ 1339611 w 3960440"/>
              <a:gd name="connsiteY13" fmla="*/ 3487664 h 3960000"/>
              <a:gd name="connsiteX14" fmla="*/ 1803335 w 3960440"/>
              <a:gd name="connsiteY14" fmla="*/ 2485692 h 3960000"/>
              <a:gd name="connsiteX15" fmla="*/ 2283619 w 3960440"/>
              <a:gd name="connsiteY15" fmla="*/ 2688571 h 3960000"/>
              <a:gd name="connsiteX16" fmla="*/ 3144820 w 3960440"/>
              <a:gd name="connsiteY16" fmla="*/ 1595509 h 3960000"/>
              <a:gd name="connsiteX17" fmla="*/ 2134565 w 3960440"/>
              <a:gd name="connsiteY17" fmla="*/ 477605 h 3960000"/>
              <a:gd name="connsiteX18" fmla="*/ 1979373 w 3960440"/>
              <a:gd name="connsiteY18" fmla="*/ 472350 h 3960000"/>
              <a:gd name="connsiteX19" fmla="*/ 436907 w 3960440"/>
              <a:gd name="connsiteY19" fmla="*/ 0 h 3960000"/>
              <a:gd name="connsiteX20" fmla="*/ 3523533 w 3960440"/>
              <a:gd name="connsiteY20" fmla="*/ 0 h 3960000"/>
              <a:gd name="connsiteX21" fmla="*/ 3960440 w 3960440"/>
              <a:gd name="connsiteY21" fmla="*/ 436907 h 3960000"/>
              <a:gd name="connsiteX22" fmla="*/ 3960440 w 3960440"/>
              <a:gd name="connsiteY22" fmla="*/ 3523093 h 3960000"/>
              <a:gd name="connsiteX23" fmla="*/ 3523533 w 3960440"/>
              <a:gd name="connsiteY23" fmla="*/ 3960000 h 3960000"/>
              <a:gd name="connsiteX24" fmla="*/ 436907 w 3960440"/>
              <a:gd name="connsiteY24" fmla="*/ 3960000 h 3960000"/>
              <a:gd name="connsiteX25" fmla="*/ 0 w 3960440"/>
              <a:gd name="connsiteY25" fmla="*/ 3523093 h 3960000"/>
              <a:gd name="connsiteX26" fmla="*/ 0 w 3960440"/>
              <a:gd name="connsiteY26" fmla="*/ 436907 h 3960000"/>
              <a:gd name="connsiteX27" fmla="*/ 436907 w 3960440"/>
              <a:gd name="connsiteY27" fmla="*/ 0 h 3960000"/>
              <a:gd name="connsiteX0" fmla="*/ 1979373 w 3960440"/>
              <a:gd name="connsiteY0" fmla="*/ 472350 h 3960000"/>
              <a:gd name="connsiteX1" fmla="*/ 813783 w 3960440"/>
              <a:gd name="connsiteY1" fmla="*/ 1434034 h 3960000"/>
              <a:gd name="connsiteX2" fmla="*/ 1119009 w 3960440"/>
              <a:gd name="connsiteY2" fmla="*/ 2222584 h 3960000"/>
              <a:gd name="connsiteX3" fmla="*/ 1296382 w 3960440"/>
              <a:gd name="connsiteY3" fmla="*/ 1907811 h 3960000"/>
              <a:gd name="connsiteX4" fmla="*/ 1182276 w 3960440"/>
              <a:gd name="connsiteY4" fmla="*/ 1442314 h 3960000"/>
              <a:gd name="connsiteX5" fmla="*/ 2217373 w 3960440"/>
              <a:gd name="connsiteY5" fmla="*/ 796414 h 3960000"/>
              <a:gd name="connsiteX6" fmla="*/ 2730780 w 3960440"/>
              <a:gd name="connsiteY6" fmla="*/ 1554106 h 3960000"/>
              <a:gd name="connsiteX7" fmla="*/ 2424394 w 3960440"/>
              <a:gd name="connsiteY7" fmla="*/ 2278672 h 3960000"/>
              <a:gd name="connsiteX8" fmla="*/ 1910984 w 3960440"/>
              <a:gd name="connsiteY8" fmla="*/ 2071653 h 3960000"/>
              <a:gd name="connsiteX9" fmla="*/ 2072459 w 3960440"/>
              <a:gd name="connsiteY9" fmla="*/ 1512703 h 3960000"/>
              <a:gd name="connsiteX10" fmla="*/ 1873721 w 3960440"/>
              <a:gd name="connsiteY10" fmla="*/ 1156628 h 3960000"/>
              <a:gd name="connsiteX11" fmla="*/ 1525929 w 3960440"/>
              <a:gd name="connsiteY11" fmla="*/ 1392629 h 3960000"/>
              <a:gd name="connsiteX12" fmla="*/ 1521788 w 3960440"/>
              <a:gd name="connsiteY12" fmla="*/ 1897758 h 3960000"/>
              <a:gd name="connsiteX13" fmla="*/ 1339611 w 3960440"/>
              <a:gd name="connsiteY13" fmla="*/ 3487664 h 3960000"/>
              <a:gd name="connsiteX14" fmla="*/ 1803335 w 3960440"/>
              <a:gd name="connsiteY14" fmla="*/ 2485692 h 3960000"/>
              <a:gd name="connsiteX15" fmla="*/ 2283619 w 3960440"/>
              <a:gd name="connsiteY15" fmla="*/ 2688571 h 3960000"/>
              <a:gd name="connsiteX16" fmla="*/ 3144820 w 3960440"/>
              <a:gd name="connsiteY16" fmla="*/ 1595509 h 3960000"/>
              <a:gd name="connsiteX17" fmla="*/ 2134565 w 3960440"/>
              <a:gd name="connsiteY17" fmla="*/ 477605 h 3960000"/>
              <a:gd name="connsiteX18" fmla="*/ 1979373 w 3960440"/>
              <a:gd name="connsiteY18" fmla="*/ 472350 h 3960000"/>
              <a:gd name="connsiteX19" fmla="*/ 436907 w 3960440"/>
              <a:gd name="connsiteY19" fmla="*/ 0 h 3960000"/>
              <a:gd name="connsiteX20" fmla="*/ 3523533 w 3960440"/>
              <a:gd name="connsiteY20" fmla="*/ 0 h 3960000"/>
              <a:gd name="connsiteX21" fmla="*/ 3960440 w 3960440"/>
              <a:gd name="connsiteY21" fmla="*/ 436907 h 3960000"/>
              <a:gd name="connsiteX22" fmla="*/ 3960440 w 3960440"/>
              <a:gd name="connsiteY22" fmla="*/ 3523093 h 3960000"/>
              <a:gd name="connsiteX23" fmla="*/ 3523533 w 3960440"/>
              <a:gd name="connsiteY23" fmla="*/ 3960000 h 3960000"/>
              <a:gd name="connsiteX24" fmla="*/ 436907 w 3960440"/>
              <a:gd name="connsiteY24" fmla="*/ 3960000 h 3960000"/>
              <a:gd name="connsiteX25" fmla="*/ 0 w 3960440"/>
              <a:gd name="connsiteY25" fmla="*/ 3523093 h 3960000"/>
              <a:gd name="connsiteX26" fmla="*/ 0 w 3960440"/>
              <a:gd name="connsiteY26" fmla="*/ 436907 h 3960000"/>
              <a:gd name="connsiteX27" fmla="*/ 436907 w 3960440"/>
              <a:gd name="connsiteY27" fmla="*/ 0 h 3960000"/>
              <a:gd name="connsiteX0" fmla="*/ 1979373 w 3960440"/>
              <a:gd name="connsiteY0" fmla="*/ 472350 h 3960000"/>
              <a:gd name="connsiteX1" fmla="*/ 813783 w 3960440"/>
              <a:gd name="connsiteY1" fmla="*/ 1434034 h 3960000"/>
              <a:gd name="connsiteX2" fmla="*/ 1119009 w 3960440"/>
              <a:gd name="connsiteY2" fmla="*/ 2222584 h 3960000"/>
              <a:gd name="connsiteX3" fmla="*/ 1296382 w 3960440"/>
              <a:gd name="connsiteY3" fmla="*/ 1907811 h 3960000"/>
              <a:gd name="connsiteX4" fmla="*/ 1182276 w 3960440"/>
              <a:gd name="connsiteY4" fmla="*/ 1442314 h 3960000"/>
              <a:gd name="connsiteX5" fmla="*/ 2217373 w 3960440"/>
              <a:gd name="connsiteY5" fmla="*/ 796414 h 3960000"/>
              <a:gd name="connsiteX6" fmla="*/ 2730780 w 3960440"/>
              <a:gd name="connsiteY6" fmla="*/ 1554106 h 3960000"/>
              <a:gd name="connsiteX7" fmla="*/ 2424394 w 3960440"/>
              <a:gd name="connsiteY7" fmla="*/ 2278672 h 3960000"/>
              <a:gd name="connsiteX8" fmla="*/ 1910984 w 3960440"/>
              <a:gd name="connsiteY8" fmla="*/ 2071653 h 3960000"/>
              <a:gd name="connsiteX9" fmla="*/ 2072459 w 3960440"/>
              <a:gd name="connsiteY9" fmla="*/ 1512703 h 3960000"/>
              <a:gd name="connsiteX10" fmla="*/ 1873721 w 3960440"/>
              <a:gd name="connsiteY10" fmla="*/ 1156628 h 3960000"/>
              <a:gd name="connsiteX11" fmla="*/ 1525929 w 3960440"/>
              <a:gd name="connsiteY11" fmla="*/ 1392629 h 3960000"/>
              <a:gd name="connsiteX12" fmla="*/ 1521788 w 3960440"/>
              <a:gd name="connsiteY12" fmla="*/ 1897758 h 3960000"/>
              <a:gd name="connsiteX13" fmla="*/ 1339611 w 3960440"/>
              <a:gd name="connsiteY13" fmla="*/ 3487664 h 3960000"/>
              <a:gd name="connsiteX14" fmla="*/ 1803335 w 3960440"/>
              <a:gd name="connsiteY14" fmla="*/ 2485692 h 3960000"/>
              <a:gd name="connsiteX15" fmla="*/ 2283619 w 3960440"/>
              <a:gd name="connsiteY15" fmla="*/ 2688571 h 3960000"/>
              <a:gd name="connsiteX16" fmla="*/ 3144820 w 3960440"/>
              <a:gd name="connsiteY16" fmla="*/ 1595509 h 3960000"/>
              <a:gd name="connsiteX17" fmla="*/ 2134565 w 3960440"/>
              <a:gd name="connsiteY17" fmla="*/ 477605 h 3960000"/>
              <a:gd name="connsiteX18" fmla="*/ 1979373 w 3960440"/>
              <a:gd name="connsiteY18" fmla="*/ 472350 h 3960000"/>
              <a:gd name="connsiteX19" fmla="*/ 436907 w 3960440"/>
              <a:gd name="connsiteY19" fmla="*/ 0 h 3960000"/>
              <a:gd name="connsiteX20" fmla="*/ 3523533 w 3960440"/>
              <a:gd name="connsiteY20" fmla="*/ 0 h 3960000"/>
              <a:gd name="connsiteX21" fmla="*/ 3960440 w 3960440"/>
              <a:gd name="connsiteY21" fmla="*/ 436907 h 3960000"/>
              <a:gd name="connsiteX22" fmla="*/ 3960440 w 3960440"/>
              <a:gd name="connsiteY22" fmla="*/ 3523093 h 3960000"/>
              <a:gd name="connsiteX23" fmla="*/ 3523533 w 3960440"/>
              <a:gd name="connsiteY23" fmla="*/ 3960000 h 3960000"/>
              <a:gd name="connsiteX24" fmla="*/ 436907 w 3960440"/>
              <a:gd name="connsiteY24" fmla="*/ 3960000 h 3960000"/>
              <a:gd name="connsiteX25" fmla="*/ 0 w 3960440"/>
              <a:gd name="connsiteY25" fmla="*/ 3523093 h 3960000"/>
              <a:gd name="connsiteX26" fmla="*/ 0 w 3960440"/>
              <a:gd name="connsiteY26" fmla="*/ 436907 h 3960000"/>
              <a:gd name="connsiteX27" fmla="*/ 436907 w 3960440"/>
              <a:gd name="connsiteY27" fmla="*/ 0 h 3960000"/>
              <a:gd name="connsiteX0" fmla="*/ 1979373 w 3960440"/>
              <a:gd name="connsiteY0" fmla="*/ 472350 h 3960000"/>
              <a:gd name="connsiteX1" fmla="*/ 813783 w 3960440"/>
              <a:gd name="connsiteY1" fmla="*/ 1434034 h 3960000"/>
              <a:gd name="connsiteX2" fmla="*/ 1119009 w 3960440"/>
              <a:gd name="connsiteY2" fmla="*/ 2222584 h 3960000"/>
              <a:gd name="connsiteX3" fmla="*/ 1296382 w 3960440"/>
              <a:gd name="connsiteY3" fmla="*/ 1907811 h 3960000"/>
              <a:gd name="connsiteX4" fmla="*/ 1182276 w 3960440"/>
              <a:gd name="connsiteY4" fmla="*/ 1442314 h 3960000"/>
              <a:gd name="connsiteX5" fmla="*/ 2217373 w 3960440"/>
              <a:gd name="connsiteY5" fmla="*/ 796414 h 3960000"/>
              <a:gd name="connsiteX6" fmla="*/ 2730780 w 3960440"/>
              <a:gd name="connsiteY6" fmla="*/ 1554106 h 3960000"/>
              <a:gd name="connsiteX7" fmla="*/ 2424394 w 3960440"/>
              <a:gd name="connsiteY7" fmla="*/ 2278672 h 3960000"/>
              <a:gd name="connsiteX8" fmla="*/ 1910984 w 3960440"/>
              <a:gd name="connsiteY8" fmla="*/ 2071653 h 3960000"/>
              <a:gd name="connsiteX9" fmla="*/ 2072459 w 3960440"/>
              <a:gd name="connsiteY9" fmla="*/ 1512703 h 3960000"/>
              <a:gd name="connsiteX10" fmla="*/ 1873721 w 3960440"/>
              <a:gd name="connsiteY10" fmla="*/ 1156628 h 3960000"/>
              <a:gd name="connsiteX11" fmla="*/ 1525929 w 3960440"/>
              <a:gd name="connsiteY11" fmla="*/ 1392629 h 3960000"/>
              <a:gd name="connsiteX12" fmla="*/ 1521788 w 3960440"/>
              <a:gd name="connsiteY12" fmla="*/ 1897758 h 3960000"/>
              <a:gd name="connsiteX13" fmla="*/ 1339611 w 3960440"/>
              <a:gd name="connsiteY13" fmla="*/ 3487664 h 3960000"/>
              <a:gd name="connsiteX14" fmla="*/ 1803335 w 3960440"/>
              <a:gd name="connsiteY14" fmla="*/ 2485692 h 3960000"/>
              <a:gd name="connsiteX15" fmla="*/ 2283619 w 3960440"/>
              <a:gd name="connsiteY15" fmla="*/ 2688571 h 3960000"/>
              <a:gd name="connsiteX16" fmla="*/ 3144820 w 3960440"/>
              <a:gd name="connsiteY16" fmla="*/ 1595509 h 3960000"/>
              <a:gd name="connsiteX17" fmla="*/ 2134565 w 3960440"/>
              <a:gd name="connsiteY17" fmla="*/ 477605 h 3960000"/>
              <a:gd name="connsiteX18" fmla="*/ 1979373 w 3960440"/>
              <a:gd name="connsiteY18" fmla="*/ 472350 h 3960000"/>
              <a:gd name="connsiteX19" fmla="*/ 436907 w 3960440"/>
              <a:gd name="connsiteY19" fmla="*/ 0 h 3960000"/>
              <a:gd name="connsiteX20" fmla="*/ 3523533 w 3960440"/>
              <a:gd name="connsiteY20" fmla="*/ 0 h 3960000"/>
              <a:gd name="connsiteX21" fmla="*/ 3960440 w 3960440"/>
              <a:gd name="connsiteY21" fmla="*/ 436907 h 3960000"/>
              <a:gd name="connsiteX22" fmla="*/ 3960440 w 3960440"/>
              <a:gd name="connsiteY22" fmla="*/ 3523093 h 3960000"/>
              <a:gd name="connsiteX23" fmla="*/ 3523533 w 3960440"/>
              <a:gd name="connsiteY23" fmla="*/ 3960000 h 3960000"/>
              <a:gd name="connsiteX24" fmla="*/ 436907 w 3960440"/>
              <a:gd name="connsiteY24" fmla="*/ 3960000 h 3960000"/>
              <a:gd name="connsiteX25" fmla="*/ 0 w 3960440"/>
              <a:gd name="connsiteY25" fmla="*/ 3523093 h 3960000"/>
              <a:gd name="connsiteX26" fmla="*/ 0 w 3960440"/>
              <a:gd name="connsiteY26" fmla="*/ 436907 h 3960000"/>
              <a:gd name="connsiteX27" fmla="*/ 436907 w 3960440"/>
              <a:gd name="connsiteY27" fmla="*/ 0 h 3960000"/>
              <a:gd name="connsiteX0" fmla="*/ 1979373 w 3960440"/>
              <a:gd name="connsiteY0" fmla="*/ 472350 h 3960000"/>
              <a:gd name="connsiteX1" fmla="*/ 813783 w 3960440"/>
              <a:gd name="connsiteY1" fmla="*/ 1434034 h 3960000"/>
              <a:gd name="connsiteX2" fmla="*/ 1119009 w 3960440"/>
              <a:gd name="connsiteY2" fmla="*/ 2222584 h 3960000"/>
              <a:gd name="connsiteX3" fmla="*/ 1296382 w 3960440"/>
              <a:gd name="connsiteY3" fmla="*/ 1907811 h 3960000"/>
              <a:gd name="connsiteX4" fmla="*/ 1182276 w 3960440"/>
              <a:gd name="connsiteY4" fmla="*/ 1442314 h 3960000"/>
              <a:gd name="connsiteX5" fmla="*/ 2217373 w 3960440"/>
              <a:gd name="connsiteY5" fmla="*/ 796414 h 3960000"/>
              <a:gd name="connsiteX6" fmla="*/ 2730780 w 3960440"/>
              <a:gd name="connsiteY6" fmla="*/ 1554106 h 3960000"/>
              <a:gd name="connsiteX7" fmla="*/ 2424394 w 3960440"/>
              <a:gd name="connsiteY7" fmla="*/ 2278672 h 3960000"/>
              <a:gd name="connsiteX8" fmla="*/ 1910984 w 3960440"/>
              <a:gd name="connsiteY8" fmla="*/ 2071653 h 3960000"/>
              <a:gd name="connsiteX9" fmla="*/ 2072459 w 3960440"/>
              <a:gd name="connsiteY9" fmla="*/ 1512703 h 3960000"/>
              <a:gd name="connsiteX10" fmla="*/ 1873721 w 3960440"/>
              <a:gd name="connsiteY10" fmla="*/ 1156628 h 3960000"/>
              <a:gd name="connsiteX11" fmla="*/ 1525929 w 3960440"/>
              <a:gd name="connsiteY11" fmla="*/ 1392629 h 3960000"/>
              <a:gd name="connsiteX12" fmla="*/ 1521788 w 3960440"/>
              <a:gd name="connsiteY12" fmla="*/ 1897758 h 3960000"/>
              <a:gd name="connsiteX13" fmla="*/ 1339611 w 3960440"/>
              <a:gd name="connsiteY13" fmla="*/ 3487664 h 3960000"/>
              <a:gd name="connsiteX14" fmla="*/ 1803335 w 3960440"/>
              <a:gd name="connsiteY14" fmla="*/ 2485692 h 3960000"/>
              <a:gd name="connsiteX15" fmla="*/ 2283619 w 3960440"/>
              <a:gd name="connsiteY15" fmla="*/ 2688571 h 3960000"/>
              <a:gd name="connsiteX16" fmla="*/ 3144820 w 3960440"/>
              <a:gd name="connsiteY16" fmla="*/ 1595509 h 3960000"/>
              <a:gd name="connsiteX17" fmla="*/ 2134565 w 3960440"/>
              <a:gd name="connsiteY17" fmla="*/ 477605 h 3960000"/>
              <a:gd name="connsiteX18" fmla="*/ 1979373 w 3960440"/>
              <a:gd name="connsiteY18" fmla="*/ 472350 h 3960000"/>
              <a:gd name="connsiteX19" fmla="*/ 436907 w 3960440"/>
              <a:gd name="connsiteY19" fmla="*/ 0 h 3960000"/>
              <a:gd name="connsiteX20" fmla="*/ 3523533 w 3960440"/>
              <a:gd name="connsiteY20" fmla="*/ 0 h 3960000"/>
              <a:gd name="connsiteX21" fmla="*/ 3960440 w 3960440"/>
              <a:gd name="connsiteY21" fmla="*/ 436907 h 3960000"/>
              <a:gd name="connsiteX22" fmla="*/ 3960440 w 3960440"/>
              <a:gd name="connsiteY22" fmla="*/ 3523093 h 3960000"/>
              <a:gd name="connsiteX23" fmla="*/ 3523533 w 3960440"/>
              <a:gd name="connsiteY23" fmla="*/ 3960000 h 3960000"/>
              <a:gd name="connsiteX24" fmla="*/ 436907 w 3960440"/>
              <a:gd name="connsiteY24" fmla="*/ 3960000 h 3960000"/>
              <a:gd name="connsiteX25" fmla="*/ 0 w 3960440"/>
              <a:gd name="connsiteY25" fmla="*/ 3523093 h 3960000"/>
              <a:gd name="connsiteX26" fmla="*/ 0 w 3960440"/>
              <a:gd name="connsiteY26" fmla="*/ 436907 h 3960000"/>
              <a:gd name="connsiteX27" fmla="*/ 436907 w 3960440"/>
              <a:gd name="connsiteY27" fmla="*/ 0 h 3960000"/>
              <a:gd name="connsiteX0" fmla="*/ 1979373 w 3960440"/>
              <a:gd name="connsiteY0" fmla="*/ 472350 h 3960000"/>
              <a:gd name="connsiteX1" fmla="*/ 813783 w 3960440"/>
              <a:gd name="connsiteY1" fmla="*/ 1434034 h 3960000"/>
              <a:gd name="connsiteX2" fmla="*/ 1119009 w 3960440"/>
              <a:gd name="connsiteY2" fmla="*/ 2222584 h 3960000"/>
              <a:gd name="connsiteX3" fmla="*/ 1296382 w 3960440"/>
              <a:gd name="connsiteY3" fmla="*/ 1907811 h 3960000"/>
              <a:gd name="connsiteX4" fmla="*/ 1182276 w 3960440"/>
              <a:gd name="connsiteY4" fmla="*/ 1442314 h 3960000"/>
              <a:gd name="connsiteX5" fmla="*/ 2217373 w 3960440"/>
              <a:gd name="connsiteY5" fmla="*/ 838586 h 3960000"/>
              <a:gd name="connsiteX6" fmla="*/ 2730780 w 3960440"/>
              <a:gd name="connsiteY6" fmla="*/ 1554106 h 3960000"/>
              <a:gd name="connsiteX7" fmla="*/ 2424394 w 3960440"/>
              <a:gd name="connsiteY7" fmla="*/ 2278672 h 3960000"/>
              <a:gd name="connsiteX8" fmla="*/ 1910984 w 3960440"/>
              <a:gd name="connsiteY8" fmla="*/ 2071653 h 3960000"/>
              <a:gd name="connsiteX9" fmla="*/ 2072459 w 3960440"/>
              <a:gd name="connsiteY9" fmla="*/ 1512703 h 3960000"/>
              <a:gd name="connsiteX10" fmla="*/ 1873721 w 3960440"/>
              <a:gd name="connsiteY10" fmla="*/ 1156628 h 3960000"/>
              <a:gd name="connsiteX11" fmla="*/ 1525929 w 3960440"/>
              <a:gd name="connsiteY11" fmla="*/ 1392629 h 3960000"/>
              <a:gd name="connsiteX12" fmla="*/ 1521788 w 3960440"/>
              <a:gd name="connsiteY12" fmla="*/ 1897758 h 3960000"/>
              <a:gd name="connsiteX13" fmla="*/ 1339611 w 3960440"/>
              <a:gd name="connsiteY13" fmla="*/ 3487664 h 3960000"/>
              <a:gd name="connsiteX14" fmla="*/ 1803335 w 3960440"/>
              <a:gd name="connsiteY14" fmla="*/ 2485692 h 3960000"/>
              <a:gd name="connsiteX15" fmla="*/ 2283619 w 3960440"/>
              <a:gd name="connsiteY15" fmla="*/ 2688571 h 3960000"/>
              <a:gd name="connsiteX16" fmla="*/ 3144820 w 3960440"/>
              <a:gd name="connsiteY16" fmla="*/ 1595509 h 3960000"/>
              <a:gd name="connsiteX17" fmla="*/ 2134565 w 3960440"/>
              <a:gd name="connsiteY17" fmla="*/ 477605 h 3960000"/>
              <a:gd name="connsiteX18" fmla="*/ 1979373 w 3960440"/>
              <a:gd name="connsiteY18" fmla="*/ 472350 h 3960000"/>
              <a:gd name="connsiteX19" fmla="*/ 436907 w 3960440"/>
              <a:gd name="connsiteY19" fmla="*/ 0 h 3960000"/>
              <a:gd name="connsiteX20" fmla="*/ 3523533 w 3960440"/>
              <a:gd name="connsiteY20" fmla="*/ 0 h 3960000"/>
              <a:gd name="connsiteX21" fmla="*/ 3960440 w 3960440"/>
              <a:gd name="connsiteY21" fmla="*/ 436907 h 3960000"/>
              <a:gd name="connsiteX22" fmla="*/ 3960440 w 3960440"/>
              <a:gd name="connsiteY22" fmla="*/ 3523093 h 3960000"/>
              <a:gd name="connsiteX23" fmla="*/ 3523533 w 3960440"/>
              <a:gd name="connsiteY23" fmla="*/ 3960000 h 3960000"/>
              <a:gd name="connsiteX24" fmla="*/ 436907 w 3960440"/>
              <a:gd name="connsiteY24" fmla="*/ 3960000 h 3960000"/>
              <a:gd name="connsiteX25" fmla="*/ 0 w 3960440"/>
              <a:gd name="connsiteY25" fmla="*/ 3523093 h 3960000"/>
              <a:gd name="connsiteX26" fmla="*/ 0 w 3960440"/>
              <a:gd name="connsiteY26" fmla="*/ 436907 h 3960000"/>
              <a:gd name="connsiteX27" fmla="*/ 436907 w 3960440"/>
              <a:gd name="connsiteY27" fmla="*/ 0 h 3960000"/>
              <a:gd name="connsiteX0" fmla="*/ 1979373 w 3960440"/>
              <a:gd name="connsiteY0" fmla="*/ 472350 h 3960000"/>
              <a:gd name="connsiteX1" fmla="*/ 813783 w 3960440"/>
              <a:gd name="connsiteY1" fmla="*/ 1434034 h 3960000"/>
              <a:gd name="connsiteX2" fmla="*/ 1119009 w 3960440"/>
              <a:gd name="connsiteY2" fmla="*/ 2222584 h 3960000"/>
              <a:gd name="connsiteX3" fmla="*/ 1296382 w 3960440"/>
              <a:gd name="connsiteY3" fmla="*/ 1907811 h 3960000"/>
              <a:gd name="connsiteX4" fmla="*/ 1234998 w 3960440"/>
              <a:gd name="connsiteY4" fmla="*/ 1431771 h 3960000"/>
              <a:gd name="connsiteX5" fmla="*/ 2217373 w 3960440"/>
              <a:gd name="connsiteY5" fmla="*/ 838586 h 3960000"/>
              <a:gd name="connsiteX6" fmla="*/ 2730780 w 3960440"/>
              <a:gd name="connsiteY6" fmla="*/ 1554106 h 3960000"/>
              <a:gd name="connsiteX7" fmla="*/ 2424394 w 3960440"/>
              <a:gd name="connsiteY7" fmla="*/ 2278672 h 3960000"/>
              <a:gd name="connsiteX8" fmla="*/ 1910984 w 3960440"/>
              <a:gd name="connsiteY8" fmla="*/ 2071653 h 3960000"/>
              <a:gd name="connsiteX9" fmla="*/ 2072459 w 3960440"/>
              <a:gd name="connsiteY9" fmla="*/ 1512703 h 3960000"/>
              <a:gd name="connsiteX10" fmla="*/ 1873721 w 3960440"/>
              <a:gd name="connsiteY10" fmla="*/ 1156628 h 3960000"/>
              <a:gd name="connsiteX11" fmla="*/ 1525929 w 3960440"/>
              <a:gd name="connsiteY11" fmla="*/ 1392629 h 3960000"/>
              <a:gd name="connsiteX12" fmla="*/ 1521788 w 3960440"/>
              <a:gd name="connsiteY12" fmla="*/ 1897758 h 3960000"/>
              <a:gd name="connsiteX13" fmla="*/ 1339611 w 3960440"/>
              <a:gd name="connsiteY13" fmla="*/ 3487664 h 3960000"/>
              <a:gd name="connsiteX14" fmla="*/ 1803335 w 3960440"/>
              <a:gd name="connsiteY14" fmla="*/ 2485692 h 3960000"/>
              <a:gd name="connsiteX15" fmla="*/ 2283619 w 3960440"/>
              <a:gd name="connsiteY15" fmla="*/ 2688571 h 3960000"/>
              <a:gd name="connsiteX16" fmla="*/ 3144820 w 3960440"/>
              <a:gd name="connsiteY16" fmla="*/ 1595509 h 3960000"/>
              <a:gd name="connsiteX17" fmla="*/ 2134565 w 3960440"/>
              <a:gd name="connsiteY17" fmla="*/ 477605 h 3960000"/>
              <a:gd name="connsiteX18" fmla="*/ 1979373 w 3960440"/>
              <a:gd name="connsiteY18" fmla="*/ 472350 h 3960000"/>
              <a:gd name="connsiteX19" fmla="*/ 436907 w 3960440"/>
              <a:gd name="connsiteY19" fmla="*/ 0 h 3960000"/>
              <a:gd name="connsiteX20" fmla="*/ 3523533 w 3960440"/>
              <a:gd name="connsiteY20" fmla="*/ 0 h 3960000"/>
              <a:gd name="connsiteX21" fmla="*/ 3960440 w 3960440"/>
              <a:gd name="connsiteY21" fmla="*/ 436907 h 3960000"/>
              <a:gd name="connsiteX22" fmla="*/ 3960440 w 3960440"/>
              <a:gd name="connsiteY22" fmla="*/ 3523093 h 3960000"/>
              <a:gd name="connsiteX23" fmla="*/ 3523533 w 3960440"/>
              <a:gd name="connsiteY23" fmla="*/ 3960000 h 3960000"/>
              <a:gd name="connsiteX24" fmla="*/ 436907 w 3960440"/>
              <a:gd name="connsiteY24" fmla="*/ 3960000 h 3960000"/>
              <a:gd name="connsiteX25" fmla="*/ 0 w 3960440"/>
              <a:gd name="connsiteY25" fmla="*/ 3523093 h 3960000"/>
              <a:gd name="connsiteX26" fmla="*/ 0 w 3960440"/>
              <a:gd name="connsiteY26" fmla="*/ 436907 h 3960000"/>
              <a:gd name="connsiteX27" fmla="*/ 436907 w 3960440"/>
              <a:gd name="connsiteY27" fmla="*/ 0 h 3960000"/>
              <a:gd name="connsiteX0" fmla="*/ 1979373 w 3960440"/>
              <a:gd name="connsiteY0" fmla="*/ 472350 h 3960000"/>
              <a:gd name="connsiteX1" fmla="*/ 813783 w 3960440"/>
              <a:gd name="connsiteY1" fmla="*/ 1434034 h 3960000"/>
              <a:gd name="connsiteX2" fmla="*/ 1119009 w 3960440"/>
              <a:gd name="connsiteY2" fmla="*/ 2222584 h 3960000"/>
              <a:gd name="connsiteX3" fmla="*/ 1296382 w 3960440"/>
              <a:gd name="connsiteY3" fmla="*/ 1907811 h 3960000"/>
              <a:gd name="connsiteX4" fmla="*/ 1234998 w 3960440"/>
              <a:gd name="connsiteY4" fmla="*/ 1431771 h 3960000"/>
              <a:gd name="connsiteX5" fmla="*/ 2217373 w 3960440"/>
              <a:gd name="connsiteY5" fmla="*/ 838586 h 3960000"/>
              <a:gd name="connsiteX6" fmla="*/ 2730780 w 3960440"/>
              <a:gd name="connsiteY6" fmla="*/ 1554106 h 3960000"/>
              <a:gd name="connsiteX7" fmla="*/ 2424394 w 3960440"/>
              <a:gd name="connsiteY7" fmla="*/ 2278672 h 3960000"/>
              <a:gd name="connsiteX8" fmla="*/ 1910984 w 3960440"/>
              <a:gd name="connsiteY8" fmla="*/ 2071653 h 3960000"/>
              <a:gd name="connsiteX9" fmla="*/ 2072459 w 3960440"/>
              <a:gd name="connsiteY9" fmla="*/ 1512703 h 3960000"/>
              <a:gd name="connsiteX10" fmla="*/ 1915898 w 3960440"/>
              <a:gd name="connsiteY10" fmla="*/ 1219889 h 3960000"/>
              <a:gd name="connsiteX11" fmla="*/ 1525929 w 3960440"/>
              <a:gd name="connsiteY11" fmla="*/ 1392629 h 3960000"/>
              <a:gd name="connsiteX12" fmla="*/ 1521788 w 3960440"/>
              <a:gd name="connsiteY12" fmla="*/ 1897758 h 3960000"/>
              <a:gd name="connsiteX13" fmla="*/ 1339611 w 3960440"/>
              <a:gd name="connsiteY13" fmla="*/ 3487664 h 3960000"/>
              <a:gd name="connsiteX14" fmla="*/ 1803335 w 3960440"/>
              <a:gd name="connsiteY14" fmla="*/ 2485692 h 3960000"/>
              <a:gd name="connsiteX15" fmla="*/ 2283619 w 3960440"/>
              <a:gd name="connsiteY15" fmla="*/ 2688571 h 3960000"/>
              <a:gd name="connsiteX16" fmla="*/ 3144820 w 3960440"/>
              <a:gd name="connsiteY16" fmla="*/ 1595509 h 3960000"/>
              <a:gd name="connsiteX17" fmla="*/ 2134565 w 3960440"/>
              <a:gd name="connsiteY17" fmla="*/ 477605 h 3960000"/>
              <a:gd name="connsiteX18" fmla="*/ 1979373 w 3960440"/>
              <a:gd name="connsiteY18" fmla="*/ 472350 h 3960000"/>
              <a:gd name="connsiteX19" fmla="*/ 436907 w 3960440"/>
              <a:gd name="connsiteY19" fmla="*/ 0 h 3960000"/>
              <a:gd name="connsiteX20" fmla="*/ 3523533 w 3960440"/>
              <a:gd name="connsiteY20" fmla="*/ 0 h 3960000"/>
              <a:gd name="connsiteX21" fmla="*/ 3960440 w 3960440"/>
              <a:gd name="connsiteY21" fmla="*/ 436907 h 3960000"/>
              <a:gd name="connsiteX22" fmla="*/ 3960440 w 3960440"/>
              <a:gd name="connsiteY22" fmla="*/ 3523093 h 3960000"/>
              <a:gd name="connsiteX23" fmla="*/ 3523533 w 3960440"/>
              <a:gd name="connsiteY23" fmla="*/ 3960000 h 3960000"/>
              <a:gd name="connsiteX24" fmla="*/ 436907 w 3960440"/>
              <a:gd name="connsiteY24" fmla="*/ 3960000 h 3960000"/>
              <a:gd name="connsiteX25" fmla="*/ 0 w 3960440"/>
              <a:gd name="connsiteY25" fmla="*/ 3523093 h 3960000"/>
              <a:gd name="connsiteX26" fmla="*/ 0 w 3960440"/>
              <a:gd name="connsiteY26" fmla="*/ 436907 h 3960000"/>
              <a:gd name="connsiteX27" fmla="*/ 436907 w 3960440"/>
              <a:gd name="connsiteY27" fmla="*/ 0 h 3960000"/>
              <a:gd name="connsiteX0" fmla="*/ 1979373 w 3960440"/>
              <a:gd name="connsiteY0" fmla="*/ 472350 h 3960000"/>
              <a:gd name="connsiteX1" fmla="*/ 813783 w 3960440"/>
              <a:gd name="connsiteY1" fmla="*/ 1434034 h 3960000"/>
              <a:gd name="connsiteX2" fmla="*/ 1119009 w 3960440"/>
              <a:gd name="connsiteY2" fmla="*/ 2222584 h 3960000"/>
              <a:gd name="connsiteX3" fmla="*/ 1296382 w 3960440"/>
              <a:gd name="connsiteY3" fmla="*/ 1907811 h 3960000"/>
              <a:gd name="connsiteX4" fmla="*/ 1234998 w 3960440"/>
              <a:gd name="connsiteY4" fmla="*/ 1431771 h 3960000"/>
              <a:gd name="connsiteX5" fmla="*/ 2217373 w 3960440"/>
              <a:gd name="connsiteY5" fmla="*/ 838586 h 3960000"/>
              <a:gd name="connsiteX6" fmla="*/ 2730780 w 3960440"/>
              <a:gd name="connsiteY6" fmla="*/ 1554106 h 3960000"/>
              <a:gd name="connsiteX7" fmla="*/ 2424394 w 3960440"/>
              <a:gd name="connsiteY7" fmla="*/ 2278672 h 3960000"/>
              <a:gd name="connsiteX8" fmla="*/ 1910984 w 3960440"/>
              <a:gd name="connsiteY8" fmla="*/ 2071653 h 3960000"/>
              <a:gd name="connsiteX9" fmla="*/ 2072459 w 3960440"/>
              <a:gd name="connsiteY9" fmla="*/ 1512703 h 3960000"/>
              <a:gd name="connsiteX10" fmla="*/ 1915898 w 3960440"/>
              <a:gd name="connsiteY10" fmla="*/ 1219889 h 3960000"/>
              <a:gd name="connsiteX11" fmla="*/ 1589196 w 3960440"/>
              <a:gd name="connsiteY11" fmla="*/ 1434803 h 3960000"/>
              <a:gd name="connsiteX12" fmla="*/ 1521788 w 3960440"/>
              <a:gd name="connsiteY12" fmla="*/ 1897758 h 3960000"/>
              <a:gd name="connsiteX13" fmla="*/ 1339611 w 3960440"/>
              <a:gd name="connsiteY13" fmla="*/ 3487664 h 3960000"/>
              <a:gd name="connsiteX14" fmla="*/ 1803335 w 3960440"/>
              <a:gd name="connsiteY14" fmla="*/ 2485692 h 3960000"/>
              <a:gd name="connsiteX15" fmla="*/ 2283619 w 3960440"/>
              <a:gd name="connsiteY15" fmla="*/ 2688571 h 3960000"/>
              <a:gd name="connsiteX16" fmla="*/ 3144820 w 3960440"/>
              <a:gd name="connsiteY16" fmla="*/ 1595509 h 3960000"/>
              <a:gd name="connsiteX17" fmla="*/ 2134565 w 3960440"/>
              <a:gd name="connsiteY17" fmla="*/ 477605 h 3960000"/>
              <a:gd name="connsiteX18" fmla="*/ 1979373 w 3960440"/>
              <a:gd name="connsiteY18" fmla="*/ 472350 h 3960000"/>
              <a:gd name="connsiteX19" fmla="*/ 436907 w 3960440"/>
              <a:gd name="connsiteY19" fmla="*/ 0 h 3960000"/>
              <a:gd name="connsiteX20" fmla="*/ 3523533 w 3960440"/>
              <a:gd name="connsiteY20" fmla="*/ 0 h 3960000"/>
              <a:gd name="connsiteX21" fmla="*/ 3960440 w 3960440"/>
              <a:gd name="connsiteY21" fmla="*/ 436907 h 3960000"/>
              <a:gd name="connsiteX22" fmla="*/ 3960440 w 3960440"/>
              <a:gd name="connsiteY22" fmla="*/ 3523093 h 3960000"/>
              <a:gd name="connsiteX23" fmla="*/ 3523533 w 3960440"/>
              <a:gd name="connsiteY23" fmla="*/ 3960000 h 3960000"/>
              <a:gd name="connsiteX24" fmla="*/ 436907 w 3960440"/>
              <a:gd name="connsiteY24" fmla="*/ 3960000 h 3960000"/>
              <a:gd name="connsiteX25" fmla="*/ 0 w 3960440"/>
              <a:gd name="connsiteY25" fmla="*/ 3523093 h 3960000"/>
              <a:gd name="connsiteX26" fmla="*/ 0 w 3960440"/>
              <a:gd name="connsiteY26" fmla="*/ 436907 h 3960000"/>
              <a:gd name="connsiteX27" fmla="*/ 436907 w 3960440"/>
              <a:gd name="connsiteY27" fmla="*/ 0 h 3960000"/>
              <a:gd name="connsiteX0" fmla="*/ 1979373 w 3960440"/>
              <a:gd name="connsiteY0" fmla="*/ 472350 h 3960000"/>
              <a:gd name="connsiteX1" fmla="*/ 813783 w 3960440"/>
              <a:gd name="connsiteY1" fmla="*/ 1434034 h 3960000"/>
              <a:gd name="connsiteX2" fmla="*/ 1119009 w 3960440"/>
              <a:gd name="connsiteY2" fmla="*/ 2222584 h 3960000"/>
              <a:gd name="connsiteX3" fmla="*/ 1296382 w 3960440"/>
              <a:gd name="connsiteY3" fmla="*/ 1907811 h 3960000"/>
              <a:gd name="connsiteX4" fmla="*/ 1234998 w 3960440"/>
              <a:gd name="connsiteY4" fmla="*/ 1431771 h 3960000"/>
              <a:gd name="connsiteX5" fmla="*/ 2217373 w 3960440"/>
              <a:gd name="connsiteY5" fmla="*/ 838586 h 3960000"/>
              <a:gd name="connsiteX6" fmla="*/ 2730780 w 3960440"/>
              <a:gd name="connsiteY6" fmla="*/ 1554106 h 3960000"/>
              <a:gd name="connsiteX7" fmla="*/ 2424394 w 3960440"/>
              <a:gd name="connsiteY7" fmla="*/ 2278672 h 3960000"/>
              <a:gd name="connsiteX8" fmla="*/ 1910984 w 3960440"/>
              <a:gd name="connsiteY8" fmla="*/ 2071653 h 3960000"/>
              <a:gd name="connsiteX9" fmla="*/ 2072459 w 3960440"/>
              <a:gd name="connsiteY9" fmla="*/ 1512703 h 3960000"/>
              <a:gd name="connsiteX10" fmla="*/ 1915898 w 3960440"/>
              <a:gd name="connsiteY10" fmla="*/ 1219889 h 3960000"/>
              <a:gd name="connsiteX11" fmla="*/ 1589196 w 3960440"/>
              <a:gd name="connsiteY11" fmla="*/ 1434803 h 3960000"/>
              <a:gd name="connsiteX12" fmla="*/ 1574511 w 3960440"/>
              <a:gd name="connsiteY12" fmla="*/ 1939931 h 3960000"/>
              <a:gd name="connsiteX13" fmla="*/ 1339611 w 3960440"/>
              <a:gd name="connsiteY13" fmla="*/ 3487664 h 3960000"/>
              <a:gd name="connsiteX14" fmla="*/ 1803335 w 3960440"/>
              <a:gd name="connsiteY14" fmla="*/ 2485692 h 3960000"/>
              <a:gd name="connsiteX15" fmla="*/ 2283619 w 3960440"/>
              <a:gd name="connsiteY15" fmla="*/ 2688571 h 3960000"/>
              <a:gd name="connsiteX16" fmla="*/ 3144820 w 3960440"/>
              <a:gd name="connsiteY16" fmla="*/ 1595509 h 3960000"/>
              <a:gd name="connsiteX17" fmla="*/ 2134565 w 3960440"/>
              <a:gd name="connsiteY17" fmla="*/ 477605 h 3960000"/>
              <a:gd name="connsiteX18" fmla="*/ 1979373 w 3960440"/>
              <a:gd name="connsiteY18" fmla="*/ 472350 h 3960000"/>
              <a:gd name="connsiteX19" fmla="*/ 436907 w 3960440"/>
              <a:gd name="connsiteY19" fmla="*/ 0 h 3960000"/>
              <a:gd name="connsiteX20" fmla="*/ 3523533 w 3960440"/>
              <a:gd name="connsiteY20" fmla="*/ 0 h 3960000"/>
              <a:gd name="connsiteX21" fmla="*/ 3960440 w 3960440"/>
              <a:gd name="connsiteY21" fmla="*/ 436907 h 3960000"/>
              <a:gd name="connsiteX22" fmla="*/ 3960440 w 3960440"/>
              <a:gd name="connsiteY22" fmla="*/ 3523093 h 3960000"/>
              <a:gd name="connsiteX23" fmla="*/ 3523533 w 3960440"/>
              <a:gd name="connsiteY23" fmla="*/ 3960000 h 3960000"/>
              <a:gd name="connsiteX24" fmla="*/ 436907 w 3960440"/>
              <a:gd name="connsiteY24" fmla="*/ 3960000 h 3960000"/>
              <a:gd name="connsiteX25" fmla="*/ 0 w 3960440"/>
              <a:gd name="connsiteY25" fmla="*/ 3523093 h 3960000"/>
              <a:gd name="connsiteX26" fmla="*/ 0 w 3960440"/>
              <a:gd name="connsiteY26" fmla="*/ 436907 h 3960000"/>
              <a:gd name="connsiteX27" fmla="*/ 436907 w 3960440"/>
              <a:gd name="connsiteY27" fmla="*/ 0 h 3960000"/>
              <a:gd name="connsiteX0" fmla="*/ 1979373 w 3960440"/>
              <a:gd name="connsiteY0" fmla="*/ 472350 h 3960000"/>
              <a:gd name="connsiteX1" fmla="*/ 813783 w 3960440"/>
              <a:gd name="connsiteY1" fmla="*/ 1434034 h 3960000"/>
              <a:gd name="connsiteX2" fmla="*/ 1119009 w 3960440"/>
              <a:gd name="connsiteY2" fmla="*/ 2222584 h 3960000"/>
              <a:gd name="connsiteX3" fmla="*/ 1296382 w 3960440"/>
              <a:gd name="connsiteY3" fmla="*/ 1907811 h 3960000"/>
              <a:gd name="connsiteX4" fmla="*/ 1234998 w 3960440"/>
              <a:gd name="connsiteY4" fmla="*/ 1431771 h 3960000"/>
              <a:gd name="connsiteX5" fmla="*/ 2217373 w 3960440"/>
              <a:gd name="connsiteY5" fmla="*/ 838586 h 3960000"/>
              <a:gd name="connsiteX6" fmla="*/ 2730780 w 3960440"/>
              <a:gd name="connsiteY6" fmla="*/ 1554106 h 3960000"/>
              <a:gd name="connsiteX7" fmla="*/ 2424394 w 3960440"/>
              <a:gd name="connsiteY7" fmla="*/ 2278672 h 3960000"/>
              <a:gd name="connsiteX8" fmla="*/ 1910984 w 3960440"/>
              <a:gd name="connsiteY8" fmla="*/ 2071653 h 3960000"/>
              <a:gd name="connsiteX9" fmla="*/ 2072459 w 3960440"/>
              <a:gd name="connsiteY9" fmla="*/ 1512703 h 3960000"/>
              <a:gd name="connsiteX10" fmla="*/ 1915898 w 3960440"/>
              <a:gd name="connsiteY10" fmla="*/ 1219889 h 3960000"/>
              <a:gd name="connsiteX11" fmla="*/ 1589196 w 3960440"/>
              <a:gd name="connsiteY11" fmla="*/ 1434803 h 3960000"/>
              <a:gd name="connsiteX12" fmla="*/ 1574511 w 3960440"/>
              <a:gd name="connsiteY12" fmla="*/ 1939931 h 3960000"/>
              <a:gd name="connsiteX13" fmla="*/ 1339611 w 3960440"/>
              <a:gd name="connsiteY13" fmla="*/ 3487664 h 3960000"/>
              <a:gd name="connsiteX14" fmla="*/ 1866603 w 3960440"/>
              <a:gd name="connsiteY14" fmla="*/ 2506778 h 3960000"/>
              <a:gd name="connsiteX15" fmla="*/ 2283619 w 3960440"/>
              <a:gd name="connsiteY15" fmla="*/ 2688571 h 3960000"/>
              <a:gd name="connsiteX16" fmla="*/ 3144820 w 3960440"/>
              <a:gd name="connsiteY16" fmla="*/ 1595509 h 3960000"/>
              <a:gd name="connsiteX17" fmla="*/ 2134565 w 3960440"/>
              <a:gd name="connsiteY17" fmla="*/ 477605 h 3960000"/>
              <a:gd name="connsiteX18" fmla="*/ 1979373 w 3960440"/>
              <a:gd name="connsiteY18" fmla="*/ 472350 h 3960000"/>
              <a:gd name="connsiteX19" fmla="*/ 436907 w 3960440"/>
              <a:gd name="connsiteY19" fmla="*/ 0 h 3960000"/>
              <a:gd name="connsiteX20" fmla="*/ 3523533 w 3960440"/>
              <a:gd name="connsiteY20" fmla="*/ 0 h 3960000"/>
              <a:gd name="connsiteX21" fmla="*/ 3960440 w 3960440"/>
              <a:gd name="connsiteY21" fmla="*/ 436907 h 3960000"/>
              <a:gd name="connsiteX22" fmla="*/ 3960440 w 3960440"/>
              <a:gd name="connsiteY22" fmla="*/ 3523093 h 3960000"/>
              <a:gd name="connsiteX23" fmla="*/ 3523533 w 3960440"/>
              <a:gd name="connsiteY23" fmla="*/ 3960000 h 3960000"/>
              <a:gd name="connsiteX24" fmla="*/ 436907 w 3960440"/>
              <a:gd name="connsiteY24" fmla="*/ 3960000 h 3960000"/>
              <a:gd name="connsiteX25" fmla="*/ 0 w 3960440"/>
              <a:gd name="connsiteY25" fmla="*/ 3523093 h 3960000"/>
              <a:gd name="connsiteX26" fmla="*/ 0 w 3960440"/>
              <a:gd name="connsiteY26" fmla="*/ 436907 h 3960000"/>
              <a:gd name="connsiteX27" fmla="*/ 436907 w 3960440"/>
              <a:gd name="connsiteY27" fmla="*/ 0 h 3960000"/>
              <a:gd name="connsiteX0" fmla="*/ 1979373 w 3960440"/>
              <a:gd name="connsiteY0" fmla="*/ 472350 h 3960000"/>
              <a:gd name="connsiteX1" fmla="*/ 813783 w 3960440"/>
              <a:gd name="connsiteY1" fmla="*/ 1434034 h 3960000"/>
              <a:gd name="connsiteX2" fmla="*/ 1119009 w 3960440"/>
              <a:gd name="connsiteY2" fmla="*/ 2222584 h 3960000"/>
              <a:gd name="connsiteX3" fmla="*/ 1296382 w 3960440"/>
              <a:gd name="connsiteY3" fmla="*/ 1907811 h 3960000"/>
              <a:gd name="connsiteX4" fmla="*/ 1234998 w 3960440"/>
              <a:gd name="connsiteY4" fmla="*/ 1431771 h 3960000"/>
              <a:gd name="connsiteX5" fmla="*/ 2217373 w 3960440"/>
              <a:gd name="connsiteY5" fmla="*/ 838586 h 3960000"/>
              <a:gd name="connsiteX6" fmla="*/ 2730780 w 3960440"/>
              <a:gd name="connsiteY6" fmla="*/ 1554106 h 3960000"/>
              <a:gd name="connsiteX7" fmla="*/ 2424394 w 3960440"/>
              <a:gd name="connsiteY7" fmla="*/ 2278672 h 3960000"/>
              <a:gd name="connsiteX8" fmla="*/ 1995341 w 3960440"/>
              <a:gd name="connsiteY8" fmla="*/ 2082197 h 3960000"/>
              <a:gd name="connsiteX9" fmla="*/ 2072459 w 3960440"/>
              <a:gd name="connsiteY9" fmla="*/ 1512703 h 3960000"/>
              <a:gd name="connsiteX10" fmla="*/ 1915898 w 3960440"/>
              <a:gd name="connsiteY10" fmla="*/ 1219889 h 3960000"/>
              <a:gd name="connsiteX11" fmla="*/ 1589196 w 3960440"/>
              <a:gd name="connsiteY11" fmla="*/ 1434803 h 3960000"/>
              <a:gd name="connsiteX12" fmla="*/ 1574511 w 3960440"/>
              <a:gd name="connsiteY12" fmla="*/ 1939931 h 3960000"/>
              <a:gd name="connsiteX13" fmla="*/ 1339611 w 3960440"/>
              <a:gd name="connsiteY13" fmla="*/ 3487664 h 3960000"/>
              <a:gd name="connsiteX14" fmla="*/ 1866603 w 3960440"/>
              <a:gd name="connsiteY14" fmla="*/ 2506778 h 3960000"/>
              <a:gd name="connsiteX15" fmla="*/ 2283619 w 3960440"/>
              <a:gd name="connsiteY15" fmla="*/ 2688571 h 3960000"/>
              <a:gd name="connsiteX16" fmla="*/ 3144820 w 3960440"/>
              <a:gd name="connsiteY16" fmla="*/ 1595509 h 3960000"/>
              <a:gd name="connsiteX17" fmla="*/ 2134565 w 3960440"/>
              <a:gd name="connsiteY17" fmla="*/ 477605 h 3960000"/>
              <a:gd name="connsiteX18" fmla="*/ 1979373 w 3960440"/>
              <a:gd name="connsiteY18" fmla="*/ 472350 h 3960000"/>
              <a:gd name="connsiteX19" fmla="*/ 436907 w 3960440"/>
              <a:gd name="connsiteY19" fmla="*/ 0 h 3960000"/>
              <a:gd name="connsiteX20" fmla="*/ 3523533 w 3960440"/>
              <a:gd name="connsiteY20" fmla="*/ 0 h 3960000"/>
              <a:gd name="connsiteX21" fmla="*/ 3960440 w 3960440"/>
              <a:gd name="connsiteY21" fmla="*/ 436907 h 3960000"/>
              <a:gd name="connsiteX22" fmla="*/ 3960440 w 3960440"/>
              <a:gd name="connsiteY22" fmla="*/ 3523093 h 3960000"/>
              <a:gd name="connsiteX23" fmla="*/ 3523533 w 3960440"/>
              <a:gd name="connsiteY23" fmla="*/ 3960000 h 3960000"/>
              <a:gd name="connsiteX24" fmla="*/ 436907 w 3960440"/>
              <a:gd name="connsiteY24" fmla="*/ 3960000 h 3960000"/>
              <a:gd name="connsiteX25" fmla="*/ 0 w 3960440"/>
              <a:gd name="connsiteY25" fmla="*/ 3523093 h 3960000"/>
              <a:gd name="connsiteX26" fmla="*/ 0 w 3960440"/>
              <a:gd name="connsiteY26" fmla="*/ 436907 h 3960000"/>
              <a:gd name="connsiteX27" fmla="*/ 436907 w 3960440"/>
              <a:gd name="connsiteY27" fmla="*/ 0 h 3960000"/>
              <a:gd name="connsiteX0" fmla="*/ 1979373 w 3960440"/>
              <a:gd name="connsiteY0" fmla="*/ 472350 h 3960000"/>
              <a:gd name="connsiteX1" fmla="*/ 813783 w 3960440"/>
              <a:gd name="connsiteY1" fmla="*/ 1434034 h 3960000"/>
              <a:gd name="connsiteX2" fmla="*/ 1119009 w 3960440"/>
              <a:gd name="connsiteY2" fmla="*/ 2222584 h 3960000"/>
              <a:gd name="connsiteX3" fmla="*/ 1296382 w 3960440"/>
              <a:gd name="connsiteY3" fmla="*/ 1907811 h 3960000"/>
              <a:gd name="connsiteX4" fmla="*/ 1234998 w 3960440"/>
              <a:gd name="connsiteY4" fmla="*/ 1431771 h 3960000"/>
              <a:gd name="connsiteX5" fmla="*/ 2217373 w 3960440"/>
              <a:gd name="connsiteY5" fmla="*/ 838586 h 3960000"/>
              <a:gd name="connsiteX6" fmla="*/ 2730780 w 3960440"/>
              <a:gd name="connsiteY6" fmla="*/ 1554106 h 3960000"/>
              <a:gd name="connsiteX7" fmla="*/ 2424394 w 3960440"/>
              <a:gd name="connsiteY7" fmla="*/ 2278672 h 3960000"/>
              <a:gd name="connsiteX8" fmla="*/ 1995341 w 3960440"/>
              <a:gd name="connsiteY8" fmla="*/ 2082197 h 3960000"/>
              <a:gd name="connsiteX9" fmla="*/ 2135727 w 3960440"/>
              <a:gd name="connsiteY9" fmla="*/ 1554876 h 3960000"/>
              <a:gd name="connsiteX10" fmla="*/ 1915898 w 3960440"/>
              <a:gd name="connsiteY10" fmla="*/ 1219889 h 3960000"/>
              <a:gd name="connsiteX11" fmla="*/ 1589196 w 3960440"/>
              <a:gd name="connsiteY11" fmla="*/ 1434803 h 3960000"/>
              <a:gd name="connsiteX12" fmla="*/ 1574511 w 3960440"/>
              <a:gd name="connsiteY12" fmla="*/ 1939931 h 3960000"/>
              <a:gd name="connsiteX13" fmla="*/ 1339611 w 3960440"/>
              <a:gd name="connsiteY13" fmla="*/ 3487664 h 3960000"/>
              <a:gd name="connsiteX14" fmla="*/ 1866603 w 3960440"/>
              <a:gd name="connsiteY14" fmla="*/ 2506778 h 3960000"/>
              <a:gd name="connsiteX15" fmla="*/ 2283619 w 3960440"/>
              <a:gd name="connsiteY15" fmla="*/ 2688571 h 3960000"/>
              <a:gd name="connsiteX16" fmla="*/ 3144820 w 3960440"/>
              <a:gd name="connsiteY16" fmla="*/ 1595509 h 3960000"/>
              <a:gd name="connsiteX17" fmla="*/ 2134565 w 3960440"/>
              <a:gd name="connsiteY17" fmla="*/ 477605 h 3960000"/>
              <a:gd name="connsiteX18" fmla="*/ 1979373 w 3960440"/>
              <a:gd name="connsiteY18" fmla="*/ 472350 h 3960000"/>
              <a:gd name="connsiteX19" fmla="*/ 436907 w 3960440"/>
              <a:gd name="connsiteY19" fmla="*/ 0 h 3960000"/>
              <a:gd name="connsiteX20" fmla="*/ 3523533 w 3960440"/>
              <a:gd name="connsiteY20" fmla="*/ 0 h 3960000"/>
              <a:gd name="connsiteX21" fmla="*/ 3960440 w 3960440"/>
              <a:gd name="connsiteY21" fmla="*/ 436907 h 3960000"/>
              <a:gd name="connsiteX22" fmla="*/ 3960440 w 3960440"/>
              <a:gd name="connsiteY22" fmla="*/ 3523093 h 3960000"/>
              <a:gd name="connsiteX23" fmla="*/ 3523533 w 3960440"/>
              <a:gd name="connsiteY23" fmla="*/ 3960000 h 3960000"/>
              <a:gd name="connsiteX24" fmla="*/ 436907 w 3960440"/>
              <a:gd name="connsiteY24" fmla="*/ 3960000 h 3960000"/>
              <a:gd name="connsiteX25" fmla="*/ 0 w 3960440"/>
              <a:gd name="connsiteY25" fmla="*/ 3523093 h 3960000"/>
              <a:gd name="connsiteX26" fmla="*/ 0 w 3960440"/>
              <a:gd name="connsiteY26" fmla="*/ 436907 h 3960000"/>
              <a:gd name="connsiteX27" fmla="*/ 436907 w 3960440"/>
              <a:gd name="connsiteY27" fmla="*/ 0 h 3960000"/>
              <a:gd name="connsiteX0" fmla="*/ 1979373 w 3960440"/>
              <a:gd name="connsiteY0" fmla="*/ 472350 h 3960000"/>
              <a:gd name="connsiteX1" fmla="*/ 813783 w 3960440"/>
              <a:gd name="connsiteY1" fmla="*/ 1434034 h 3960000"/>
              <a:gd name="connsiteX2" fmla="*/ 1119009 w 3960440"/>
              <a:gd name="connsiteY2" fmla="*/ 2222584 h 3960000"/>
              <a:gd name="connsiteX3" fmla="*/ 1296382 w 3960440"/>
              <a:gd name="connsiteY3" fmla="*/ 1907811 h 3960000"/>
              <a:gd name="connsiteX4" fmla="*/ 1234998 w 3960440"/>
              <a:gd name="connsiteY4" fmla="*/ 1431771 h 3960000"/>
              <a:gd name="connsiteX5" fmla="*/ 2217373 w 3960440"/>
              <a:gd name="connsiteY5" fmla="*/ 891303 h 3960000"/>
              <a:gd name="connsiteX6" fmla="*/ 2730780 w 3960440"/>
              <a:gd name="connsiteY6" fmla="*/ 1554106 h 3960000"/>
              <a:gd name="connsiteX7" fmla="*/ 2424394 w 3960440"/>
              <a:gd name="connsiteY7" fmla="*/ 2278672 h 3960000"/>
              <a:gd name="connsiteX8" fmla="*/ 1995341 w 3960440"/>
              <a:gd name="connsiteY8" fmla="*/ 2082197 h 3960000"/>
              <a:gd name="connsiteX9" fmla="*/ 2135727 w 3960440"/>
              <a:gd name="connsiteY9" fmla="*/ 1554876 h 3960000"/>
              <a:gd name="connsiteX10" fmla="*/ 1915898 w 3960440"/>
              <a:gd name="connsiteY10" fmla="*/ 1219889 h 3960000"/>
              <a:gd name="connsiteX11" fmla="*/ 1589196 w 3960440"/>
              <a:gd name="connsiteY11" fmla="*/ 1434803 h 3960000"/>
              <a:gd name="connsiteX12" fmla="*/ 1574511 w 3960440"/>
              <a:gd name="connsiteY12" fmla="*/ 1939931 h 3960000"/>
              <a:gd name="connsiteX13" fmla="*/ 1339611 w 3960440"/>
              <a:gd name="connsiteY13" fmla="*/ 3487664 h 3960000"/>
              <a:gd name="connsiteX14" fmla="*/ 1866603 w 3960440"/>
              <a:gd name="connsiteY14" fmla="*/ 2506778 h 3960000"/>
              <a:gd name="connsiteX15" fmla="*/ 2283619 w 3960440"/>
              <a:gd name="connsiteY15" fmla="*/ 2688571 h 3960000"/>
              <a:gd name="connsiteX16" fmla="*/ 3144820 w 3960440"/>
              <a:gd name="connsiteY16" fmla="*/ 1595509 h 3960000"/>
              <a:gd name="connsiteX17" fmla="*/ 2134565 w 3960440"/>
              <a:gd name="connsiteY17" fmla="*/ 477605 h 3960000"/>
              <a:gd name="connsiteX18" fmla="*/ 1979373 w 3960440"/>
              <a:gd name="connsiteY18" fmla="*/ 472350 h 3960000"/>
              <a:gd name="connsiteX19" fmla="*/ 436907 w 3960440"/>
              <a:gd name="connsiteY19" fmla="*/ 0 h 3960000"/>
              <a:gd name="connsiteX20" fmla="*/ 3523533 w 3960440"/>
              <a:gd name="connsiteY20" fmla="*/ 0 h 3960000"/>
              <a:gd name="connsiteX21" fmla="*/ 3960440 w 3960440"/>
              <a:gd name="connsiteY21" fmla="*/ 436907 h 3960000"/>
              <a:gd name="connsiteX22" fmla="*/ 3960440 w 3960440"/>
              <a:gd name="connsiteY22" fmla="*/ 3523093 h 3960000"/>
              <a:gd name="connsiteX23" fmla="*/ 3523533 w 3960440"/>
              <a:gd name="connsiteY23" fmla="*/ 3960000 h 3960000"/>
              <a:gd name="connsiteX24" fmla="*/ 436907 w 3960440"/>
              <a:gd name="connsiteY24" fmla="*/ 3960000 h 3960000"/>
              <a:gd name="connsiteX25" fmla="*/ 0 w 3960440"/>
              <a:gd name="connsiteY25" fmla="*/ 3523093 h 3960000"/>
              <a:gd name="connsiteX26" fmla="*/ 0 w 3960440"/>
              <a:gd name="connsiteY26" fmla="*/ 436907 h 3960000"/>
              <a:gd name="connsiteX27" fmla="*/ 436907 w 3960440"/>
              <a:gd name="connsiteY27" fmla="*/ 0 h 3960000"/>
              <a:gd name="connsiteX0" fmla="*/ 1979373 w 3960440"/>
              <a:gd name="connsiteY0" fmla="*/ 472350 h 3960000"/>
              <a:gd name="connsiteX1" fmla="*/ 813783 w 3960440"/>
              <a:gd name="connsiteY1" fmla="*/ 1434034 h 3960000"/>
              <a:gd name="connsiteX2" fmla="*/ 1119009 w 3960440"/>
              <a:gd name="connsiteY2" fmla="*/ 2222584 h 3960000"/>
              <a:gd name="connsiteX3" fmla="*/ 1296382 w 3960440"/>
              <a:gd name="connsiteY3" fmla="*/ 1907811 h 3960000"/>
              <a:gd name="connsiteX4" fmla="*/ 1234998 w 3960440"/>
              <a:gd name="connsiteY4" fmla="*/ 1431771 h 3960000"/>
              <a:gd name="connsiteX5" fmla="*/ 2217373 w 3960440"/>
              <a:gd name="connsiteY5" fmla="*/ 891303 h 3960000"/>
              <a:gd name="connsiteX6" fmla="*/ 2783502 w 3960440"/>
              <a:gd name="connsiteY6" fmla="*/ 1606823 h 3960000"/>
              <a:gd name="connsiteX7" fmla="*/ 2424394 w 3960440"/>
              <a:gd name="connsiteY7" fmla="*/ 2278672 h 3960000"/>
              <a:gd name="connsiteX8" fmla="*/ 1995341 w 3960440"/>
              <a:gd name="connsiteY8" fmla="*/ 2082197 h 3960000"/>
              <a:gd name="connsiteX9" fmla="*/ 2135727 w 3960440"/>
              <a:gd name="connsiteY9" fmla="*/ 1554876 h 3960000"/>
              <a:gd name="connsiteX10" fmla="*/ 1915898 w 3960440"/>
              <a:gd name="connsiteY10" fmla="*/ 1219889 h 3960000"/>
              <a:gd name="connsiteX11" fmla="*/ 1589196 w 3960440"/>
              <a:gd name="connsiteY11" fmla="*/ 1434803 h 3960000"/>
              <a:gd name="connsiteX12" fmla="*/ 1574511 w 3960440"/>
              <a:gd name="connsiteY12" fmla="*/ 1939931 h 3960000"/>
              <a:gd name="connsiteX13" fmla="*/ 1339611 w 3960440"/>
              <a:gd name="connsiteY13" fmla="*/ 3487664 h 3960000"/>
              <a:gd name="connsiteX14" fmla="*/ 1866603 w 3960440"/>
              <a:gd name="connsiteY14" fmla="*/ 2506778 h 3960000"/>
              <a:gd name="connsiteX15" fmla="*/ 2283619 w 3960440"/>
              <a:gd name="connsiteY15" fmla="*/ 2688571 h 3960000"/>
              <a:gd name="connsiteX16" fmla="*/ 3144820 w 3960440"/>
              <a:gd name="connsiteY16" fmla="*/ 1595509 h 3960000"/>
              <a:gd name="connsiteX17" fmla="*/ 2134565 w 3960440"/>
              <a:gd name="connsiteY17" fmla="*/ 477605 h 3960000"/>
              <a:gd name="connsiteX18" fmla="*/ 1979373 w 3960440"/>
              <a:gd name="connsiteY18" fmla="*/ 472350 h 3960000"/>
              <a:gd name="connsiteX19" fmla="*/ 436907 w 3960440"/>
              <a:gd name="connsiteY19" fmla="*/ 0 h 3960000"/>
              <a:gd name="connsiteX20" fmla="*/ 3523533 w 3960440"/>
              <a:gd name="connsiteY20" fmla="*/ 0 h 3960000"/>
              <a:gd name="connsiteX21" fmla="*/ 3960440 w 3960440"/>
              <a:gd name="connsiteY21" fmla="*/ 436907 h 3960000"/>
              <a:gd name="connsiteX22" fmla="*/ 3960440 w 3960440"/>
              <a:gd name="connsiteY22" fmla="*/ 3523093 h 3960000"/>
              <a:gd name="connsiteX23" fmla="*/ 3523533 w 3960440"/>
              <a:gd name="connsiteY23" fmla="*/ 3960000 h 3960000"/>
              <a:gd name="connsiteX24" fmla="*/ 436907 w 3960440"/>
              <a:gd name="connsiteY24" fmla="*/ 3960000 h 3960000"/>
              <a:gd name="connsiteX25" fmla="*/ 0 w 3960440"/>
              <a:gd name="connsiteY25" fmla="*/ 3523093 h 3960000"/>
              <a:gd name="connsiteX26" fmla="*/ 0 w 3960440"/>
              <a:gd name="connsiteY26" fmla="*/ 436907 h 3960000"/>
              <a:gd name="connsiteX27" fmla="*/ 436907 w 3960440"/>
              <a:gd name="connsiteY27" fmla="*/ 0 h 3960000"/>
              <a:gd name="connsiteX0" fmla="*/ 1979373 w 3960440"/>
              <a:gd name="connsiteY0" fmla="*/ 472350 h 3960000"/>
              <a:gd name="connsiteX1" fmla="*/ 813783 w 3960440"/>
              <a:gd name="connsiteY1" fmla="*/ 1434034 h 3960000"/>
              <a:gd name="connsiteX2" fmla="*/ 1119009 w 3960440"/>
              <a:gd name="connsiteY2" fmla="*/ 2222584 h 3960000"/>
              <a:gd name="connsiteX3" fmla="*/ 1296382 w 3960440"/>
              <a:gd name="connsiteY3" fmla="*/ 1907811 h 3960000"/>
              <a:gd name="connsiteX4" fmla="*/ 1234998 w 3960440"/>
              <a:gd name="connsiteY4" fmla="*/ 1431771 h 3960000"/>
              <a:gd name="connsiteX5" fmla="*/ 2217373 w 3960440"/>
              <a:gd name="connsiteY5" fmla="*/ 891303 h 3960000"/>
              <a:gd name="connsiteX6" fmla="*/ 2783502 w 3960440"/>
              <a:gd name="connsiteY6" fmla="*/ 1606823 h 3960000"/>
              <a:gd name="connsiteX7" fmla="*/ 2456028 w 3960440"/>
              <a:gd name="connsiteY7" fmla="*/ 2225955 h 3960000"/>
              <a:gd name="connsiteX8" fmla="*/ 1995341 w 3960440"/>
              <a:gd name="connsiteY8" fmla="*/ 2082197 h 3960000"/>
              <a:gd name="connsiteX9" fmla="*/ 2135727 w 3960440"/>
              <a:gd name="connsiteY9" fmla="*/ 1554876 h 3960000"/>
              <a:gd name="connsiteX10" fmla="*/ 1915898 w 3960440"/>
              <a:gd name="connsiteY10" fmla="*/ 1219889 h 3960000"/>
              <a:gd name="connsiteX11" fmla="*/ 1589196 w 3960440"/>
              <a:gd name="connsiteY11" fmla="*/ 1434803 h 3960000"/>
              <a:gd name="connsiteX12" fmla="*/ 1574511 w 3960440"/>
              <a:gd name="connsiteY12" fmla="*/ 1939931 h 3960000"/>
              <a:gd name="connsiteX13" fmla="*/ 1339611 w 3960440"/>
              <a:gd name="connsiteY13" fmla="*/ 3487664 h 3960000"/>
              <a:gd name="connsiteX14" fmla="*/ 1866603 w 3960440"/>
              <a:gd name="connsiteY14" fmla="*/ 2506778 h 3960000"/>
              <a:gd name="connsiteX15" fmla="*/ 2283619 w 3960440"/>
              <a:gd name="connsiteY15" fmla="*/ 2688571 h 3960000"/>
              <a:gd name="connsiteX16" fmla="*/ 3144820 w 3960440"/>
              <a:gd name="connsiteY16" fmla="*/ 1595509 h 3960000"/>
              <a:gd name="connsiteX17" fmla="*/ 2134565 w 3960440"/>
              <a:gd name="connsiteY17" fmla="*/ 477605 h 3960000"/>
              <a:gd name="connsiteX18" fmla="*/ 1979373 w 3960440"/>
              <a:gd name="connsiteY18" fmla="*/ 472350 h 3960000"/>
              <a:gd name="connsiteX19" fmla="*/ 436907 w 3960440"/>
              <a:gd name="connsiteY19" fmla="*/ 0 h 3960000"/>
              <a:gd name="connsiteX20" fmla="*/ 3523533 w 3960440"/>
              <a:gd name="connsiteY20" fmla="*/ 0 h 3960000"/>
              <a:gd name="connsiteX21" fmla="*/ 3960440 w 3960440"/>
              <a:gd name="connsiteY21" fmla="*/ 436907 h 3960000"/>
              <a:gd name="connsiteX22" fmla="*/ 3960440 w 3960440"/>
              <a:gd name="connsiteY22" fmla="*/ 3523093 h 3960000"/>
              <a:gd name="connsiteX23" fmla="*/ 3523533 w 3960440"/>
              <a:gd name="connsiteY23" fmla="*/ 3960000 h 3960000"/>
              <a:gd name="connsiteX24" fmla="*/ 436907 w 3960440"/>
              <a:gd name="connsiteY24" fmla="*/ 3960000 h 3960000"/>
              <a:gd name="connsiteX25" fmla="*/ 0 w 3960440"/>
              <a:gd name="connsiteY25" fmla="*/ 3523093 h 3960000"/>
              <a:gd name="connsiteX26" fmla="*/ 0 w 3960440"/>
              <a:gd name="connsiteY26" fmla="*/ 436907 h 3960000"/>
              <a:gd name="connsiteX27" fmla="*/ 436907 w 3960440"/>
              <a:gd name="connsiteY27" fmla="*/ 0 h 3960000"/>
              <a:gd name="connsiteX0" fmla="*/ 1979373 w 3960440"/>
              <a:gd name="connsiteY0" fmla="*/ 472350 h 3960000"/>
              <a:gd name="connsiteX1" fmla="*/ 813783 w 3960440"/>
              <a:gd name="connsiteY1" fmla="*/ 1434034 h 3960000"/>
              <a:gd name="connsiteX2" fmla="*/ 1119009 w 3960440"/>
              <a:gd name="connsiteY2" fmla="*/ 2222584 h 3960000"/>
              <a:gd name="connsiteX3" fmla="*/ 1296382 w 3960440"/>
              <a:gd name="connsiteY3" fmla="*/ 1907811 h 3960000"/>
              <a:gd name="connsiteX4" fmla="*/ 1234998 w 3960440"/>
              <a:gd name="connsiteY4" fmla="*/ 1431771 h 3960000"/>
              <a:gd name="connsiteX5" fmla="*/ 2217373 w 3960440"/>
              <a:gd name="connsiteY5" fmla="*/ 891303 h 3960000"/>
              <a:gd name="connsiteX6" fmla="*/ 2783502 w 3960440"/>
              <a:gd name="connsiteY6" fmla="*/ 1606823 h 3960000"/>
              <a:gd name="connsiteX7" fmla="*/ 2456028 w 3960440"/>
              <a:gd name="connsiteY7" fmla="*/ 2225955 h 3960000"/>
              <a:gd name="connsiteX8" fmla="*/ 2026974 w 3960440"/>
              <a:gd name="connsiteY8" fmla="*/ 2018938 h 3960000"/>
              <a:gd name="connsiteX9" fmla="*/ 2135727 w 3960440"/>
              <a:gd name="connsiteY9" fmla="*/ 1554876 h 3960000"/>
              <a:gd name="connsiteX10" fmla="*/ 1915898 w 3960440"/>
              <a:gd name="connsiteY10" fmla="*/ 1219889 h 3960000"/>
              <a:gd name="connsiteX11" fmla="*/ 1589196 w 3960440"/>
              <a:gd name="connsiteY11" fmla="*/ 1434803 h 3960000"/>
              <a:gd name="connsiteX12" fmla="*/ 1574511 w 3960440"/>
              <a:gd name="connsiteY12" fmla="*/ 1939931 h 3960000"/>
              <a:gd name="connsiteX13" fmla="*/ 1339611 w 3960440"/>
              <a:gd name="connsiteY13" fmla="*/ 3487664 h 3960000"/>
              <a:gd name="connsiteX14" fmla="*/ 1866603 w 3960440"/>
              <a:gd name="connsiteY14" fmla="*/ 2506778 h 3960000"/>
              <a:gd name="connsiteX15" fmla="*/ 2283619 w 3960440"/>
              <a:gd name="connsiteY15" fmla="*/ 2688571 h 3960000"/>
              <a:gd name="connsiteX16" fmla="*/ 3144820 w 3960440"/>
              <a:gd name="connsiteY16" fmla="*/ 1595509 h 3960000"/>
              <a:gd name="connsiteX17" fmla="*/ 2134565 w 3960440"/>
              <a:gd name="connsiteY17" fmla="*/ 477605 h 3960000"/>
              <a:gd name="connsiteX18" fmla="*/ 1979373 w 3960440"/>
              <a:gd name="connsiteY18" fmla="*/ 472350 h 3960000"/>
              <a:gd name="connsiteX19" fmla="*/ 436907 w 3960440"/>
              <a:gd name="connsiteY19" fmla="*/ 0 h 3960000"/>
              <a:gd name="connsiteX20" fmla="*/ 3523533 w 3960440"/>
              <a:gd name="connsiteY20" fmla="*/ 0 h 3960000"/>
              <a:gd name="connsiteX21" fmla="*/ 3960440 w 3960440"/>
              <a:gd name="connsiteY21" fmla="*/ 436907 h 3960000"/>
              <a:gd name="connsiteX22" fmla="*/ 3960440 w 3960440"/>
              <a:gd name="connsiteY22" fmla="*/ 3523093 h 3960000"/>
              <a:gd name="connsiteX23" fmla="*/ 3523533 w 3960440"/>
              <a:gd name="connsiteY23" fmla="*/ 3960000 h 3960000"/>
              <a:gd name="connsiteX24" fmla="*/ 436907 w 3960440"/>
              <a:gd name="connsiteY24" fmla="*/ 3960000 h 3960000"/>
              <a:gd name="connsiteX25" fmla="*/ 0 w 3960440"/>
              <a:gd name="connsiteY25" fmla="*/ 3523093 h 3960000"/>
              <a:gd name="connsiteX26" fmla="*/ 0 w 3960440"/>
              <a:gd name="connsiteY26" fmla="*/ 436907 h 3960000"/>
              <a:gd name="connsiteX27" fmla="*/ 436907 w 3960440"/>
              <a:gd name="connsiteY27" fmla="*/ 0 h 3960000"/>
              <a:gd name="connsiteX0" fmla="*/ 1979373 w 3960440"/>
              <a:gd name="connsiteY0" fmla="*/ 472350 h 3960000"/>
              <a:gd name="connsiteX1" fmla="*/ 813783 w 3960440"/>
              <a:gd name="connsiteY1" fmla="*/ 1434034 h 3960000"/>
              <a:gd name="connsiteX2" fmla="*/ 1119009 w 3960440"/>
              <a:gd name="connsiteY2" fmla="*/ 2222584 h 3960000"/>
              <a:gd name="connsiteX3" fmla="*/ 1296382 w 3960440"/>
              <a:gd name="connsiteY3" fmla="*/ 1907811 h 3960000"/>
              <a:gd name="connsiteX4" fmla="*/ 1234998 w 3960440"/>
              <a:gd name="connsiteY4" fmla="*/ 1431771 h 3960000"/>
              <a:gd name="connsiteX5" fmla="*/ 2217373 w 3960440"/>
              <a:gd name="connsiteY5" fmla="*/ 891303 h 3960000"/>
              <a:gd name="connsiteX6" fmla="*/ 2783502 w 3960440"/>
              <a:gd name="connsiteY6" fmla="*/ 1606823 h 3960000"/>
              <a:gd name="connsiteX7" fmla="*/ 2456028 w 3960440"/>
              <a:gd name="connsiteY7" fmla="*/ 2225955 h 3960000"/>
              <a:gd name="connsiteX8" fmla="*/ 2026974 w 3960440"/>
              <a:gd name="connsiteY8" fmla="*/ 2018938 h 3960000"/>
              <a:gd name="connsiteX9" fmla="*/ 2135727 w 3960440"/>
              <a:gd name="connsiteY9" fmla="*/ 1554876 h 3960000"/>
              <a:gd name="connsiteX10" fmla="*/ 1915898 w 3960440"/>
              <a:gd name="connsiteY10" fmla="*/ 1219889 h 3960000"/>
              <a:gd name="connsiteX11" fmla="*/ 1589196 w 3960440"/>
              <a:gd name="connsiteY11" fmla="*/ 1434803 h 3960000"/>
              <a:gd name="connsiteX12" fmla="*/ 1574511 w 3960440"/>
              <a:gd name="connsiteY12" fmla="*/ 1939931 h 3960000"/>
              <a:gd name="connsiteX13" fmla="*/ 1339611 w 3960440"/>
              <a:gd name="connsiteY13" fmla="*/ 3487664 h 3960000"/>
              <a:gd name="connsiteX14" fmla="*/ 1887692 w 3960440"/>
              <a:gd name="connsiteY14" fmla="*/ 2422431 h 3960000"/>
              <a:gd name="connsiteX15" fmla="*/ 2283619 w 3960440"/>
              <a:gd name="connsiteY15" fmla="*/ 2688571 h 3960000"/>
              <a:gd name="connsiteX16" fmla="*/ 3144820 w 3960440"/>
              <a:gd name="connsiteY16" fmla="*/ 1595509 h 3960000"/>
              <a:gd name="connsiteX17" fmla="*/ 2134565 w 3960440"/>
              <a:gd name="connsiteY17" fmla="*/ 477605 h 3960000"/>
              <a:gd name="connsiteX18" fmla="*/ 1979373 w 3960440"/>
              <a:gd name="connsiteY18" fmla="*/ 472350 h 3960000"/>
              <a:gd name="connsiteX19" fmla="*/ 436907 w 3960440"/>
              <a:gd name="connsiteY19" fmla="*/ 0 h 3960000"/>
              <a:gd name="connsiteX20" fmla="*/ 3523533 w 3960440"/>
              <a:gd name="connsiteY20" fmla="*/ 0 h 3960000"/>
              <a:gd name="connsiteX21" fmla="*/ 3960440 w 3960440"/>
              <a:gd name="connsiteY21" fmla="*/ 436907 h 3960000"/>
              <a:gd name="connsiteX22" fmla="*/ 3960440 w 3960440"/>
              <a:gd name="connsiteY22" fmla="*/ 3523093 h 3960000"/>
              <a:gd name="connsiteX23" fmla="*/ 3523533 w 3960440"/>
              <a:gd name="connsiteY23" fmla="*/ 3960000 h 3960000"/>
              <a:gd name="connsiteX24" fmla="*/ 436907 w 3960440"/>
              <a:gd name="connsiteY24" fmla="*/ 3960000 h 3960000"/>
              <a:gd name="connsiteX25" fmla="*/ 0 w 3960440"/>
              <a:gd name="connsiteY25" fmla="*/ 3523093 h 3960000"/>
              <a:gd name="connsiteX26" fmla="*/ 0 w 3960440"/>
              <a:gd name="connsiteY26" fmla="*/ 436907 h 3960000"/>
              <a:gd name="connsiteX27" fmla="*/ 436907 w 3960440"/>
              <a:gd name="connsiteY27" fmla="*/ 0 h 3960000"/>
              <a:gd name="connsiteX0" fmla="*/ 1979373 w 3960440"/>
              <a:gd name="connsiteY0" fmla="*/ 472350 h 3960000"/>
              <a:gd name="connsiteX1" fmla="*/ 813783 w 3960440"/>
              <a:gd name="connsiteY1" fmla="*/ 1434034 h 3960000"/>
              <a:gd name="connsiteX2" fmla="*/ 1119009 w 3960440"/>
              <a:gd name="connsiteY2" fmla="*/ 2222584 h 3960000"/>
              <a:gd name="connsiteX3" fmla="*/ 1296382 w 3960440"/>
              <a:gd name="connsiteY3" fmla="*/ 1907811 h 3960000"/>
              <a:gd name="connsiteX4" fmla="*/ 1234998 w 3960440"/>
              <a:gd name="connsiteY4" fmla="*/ 1431771 h 3960000"/>
              <a:gd name="connsiteX5" fmla="*/ 2217373 w 3960440"/>
              <a:gd name="connsiteY5" fmla="*/ 891303 h 3960000"/>
              <a:gd name="connsiteX6" fmla="*/ 2783502 w 3960440"/>
              <a:gd name="connsiteY6" fmla="*/ 1606823 h 3960000"/>
              <a:gd name="connsiteX7" fmla="*/ 2456028 w 3960440"/>
              <a:gd name="connsiteY7" fmla="*/ 2225955 h 3960000"/>
              <a:gd name="connsiteX8" fmla="*/ 2026974 w 3960440"/>
              <a:gd name="connsiteY8" fmla="*/ 2018938 h 3960000"/>
              <a:gd name="connsiteX9" fmla="*/ 2135727 w 3960440"/>
              <a:gd name="connsiteY9" fmla="*/ 1554876 h 3960000"/>
              <a:gd name="connsiteX10" fmla="*/ 1915898 w 3960440"/>
              <a:gd name="connsiteY10" fmla="*/ 1219889 h 3960000"/>
              <a:gd name="connsiteX11" fmla="*/ 1589196 w 3960440"/>
              <a:gd name="connsiteY11" fmla="*/ 1434803 h 3960000"/>
              <a:gd name="connsiteX12" fmla="*/ 1574511 w 3960440"/>
              <a:gd name="connsiteY12" fmla="*/ 1939931 h 3960000"/>
              <a:gd name="connsiteX13" fmla="*/ 1339611 w 3960440"/>
              <a:gd name="connsiteY13" fmla="*/ 3487664 h 3960000"/>
              <a:gd name="connsiteX14" fmla="*/ 1887692 w 3960440"/>
              <a:gd name="connsiteY14" fmla="*/ 2422431 h 3960000"/>
              <a:gd name="connsiteX15" fmla="*/ 2336342 w 3960440"/>
              <a:gd name="connsiteY15" fmla="*/ 2720202 h 3960000"/>
              <a:gd name="connsiteX16" fmla="*/ 3144820 w 3960440"/>
              <a:gd name="connsiteY16" fmla="*/ 1595509 h 3960000"/>
              <a:gd name="connsiteX17" fmla="*/ 2134565 w 3960440"/>
              <a:gd name="connsiteY17" fmla="*/ 477605 h 3960000"/>
              <a:gd name="connsiteX18" fmla="*/ 1979373 w 3960440"/>
              <a:gd name="connsiteY18" fmla="*/ 472350 h 3960000"/>
              <a:gd name="connsiteX19" fmla="*/ 436907 w 3960440"/>
              <a:gd name="connsiteY19" fmla="*/ 0 h 3960000"/>
              <a:gd name="connsiteX20" fmla="*/ 3523533 w 3960440"/>
              <a:gd name="connsiteY20" fmla="*/ 0 h 3960000"/>
              <a:gd name="connsiteX21" fmla="*/ 3960440 w 3960440"/>
              <a:gd name="connsiteY21" fmla="*/ 436907 h 3960000"/>
              <a:gd name="connsiteX22" fmla="*/ 3960440 w 3960440"/>
              <a:gd name="connsiteY22" fmla="*/ 3523093 h 3960000"/>
              <a:gd name="connsiteX23" fmla="*/ 3523533 w 3960440"/>
              <a:gd name="connsiteY23" fmla="*/ 3960000 h 3960000"/>
              <a:gd name="connsiteX24" fmla="*/ 436907 w 3960440"/>
              <a:gd name="connsiteY24" fmla="*/ 3960000 h 3960000"/>
              <a:gd name="connsiteX25" fmla="*/ 0 w 3960440"/>
              <a:gd name="connsiteY25" fmla="*/ 3523093 h 3960000"/>
              <a:gd name="connsiteX26" fmla="*/ 0 w 3960440"/>
              <a:gd name="connsiteY26" fmla="*/ 436907 h 3960000"/>
              <a:gd name="connsiteX27" fmla="*/ 436907 w 3960440"/>
              <a:gd name="connsiteY27" fmla="*/ 0 h 3960000"/>
              <a:gd name="connsiteX0" fmla="*/ 1979373 w 3960440"/>
              <a:gd name="connsiteY0" fmla="*/ 472350 h 3960000"/>
              <a:gd name="connsiteX1" fmla="*/ 813783 w 3960440"/>
              <a:gd name="connsiteY1" fmla="*/ 1434034 h 3960000"/>
              <a:gd name="connsiteX2" fmla="*/ 1119009 w 3960440"/>
              <a:gd name="connsiteY2" fmla="*/ 2222584 h 3960000"/>
              <a:gd name="connsiteX3" fmla="*/ 1296382 w 3960440"/>
              <a:gd name="connsiteY3" fmla="*/ 1907811 h 3960000"/>
              <a:gd name="connsiteX4" fmla="*/ 1234998 w 3960440"/>
              <a:gd name="connsiteY4" fmla="*/ 1431771 h 3960000"/>
              <a:gd name="connsiteX5" fmla="*/ 2217373 w 3960440"/>
              <a:gd name="connsiteY5" fmla="*/ 891303 h 3960000"/>
              <a:gd name="connsiteX6" fmla="*/ 2783502 w 3960440"/>
              <a:gd name="connsiteY6" fmla="*/ 1606823 h 3960000"/>
              <a:gd name="connsiteX7" fmla="*/ 2456028 w 3960440"/>
              <a:gd name="connsiteY7" fmla="*/ 2225955 h 3960000"/>
              <a:gd name="connsiteX8" fmla="*/ 2026974 w 3960440"/>
              <a:gd name="connsiteY8" fmla="*/ 2018938 h 3960000"/>
              <a:gd name="connsiteX9" fmla="*/ 2135727 w 3960440"/>
              <a:gd name="connsiteY9" fmla="*/ 1554876 h 3960000"/>
              <a:gd name="connsiteX10" fmla="*/ 1915898 w 3960440"/>
              <a:gd name="connsiteY10" fmla="*/ 1219889 h 3960000"/>
              <a:gd name="connsiteX11" fmla="*/ 1589196 w 3960440"/>
              <a:gd name="connsiteY11" fmla="*/ 1434803 h 3960000"/>
              <a:gd name="connsiteX12" fmla="*/ 1574511 w 3960440"/>
              <a:gd name="connsiteY12" fmla="*/ 1939931 h 3960000"/>
              <a:gd name="connsiteX13" fmla="*/ 1339611 w 3960440"/>
              <a:gd name="connsiteY13" fmla="*/ 3487664 h 3960000"/>
              <a:gd name="connsiteX14" fmla="*/ 1887692 w 3960440"/>
              <a:gd name="connsiteY14" fmla="*/ 2422431 h 3960000"/>
              <a:gd name="connsiteX15" fmla="*/ 2336342 w 3960440"/>
              <a:gd name="connsiteY15" fmla="*/ 2720202 h 3960000"/>
              <a:gd name="connsiteX16" fmla="*/ 3176454 w 3960440"/>
              <a:gd name="connsiteY16" fmla="*/ 1627140 h 3960000"/>
              <a:gd name="connsiteX17" fmla="*/ 2134565 w 3960440"/>
              <a:gd name="connsiteY17" fmla="*/ 477605 h 3960000"/>
              <a:gd name="connsiteX18" fmla="*/ 1979373 w 3960440"/>
              <a:gd name="connsiteY18" fmla="*/ 472350 h 3960000"/>
              <a:gd name="connsiteX19" fmla="*/ 436907 w 3960440"/>
              <a:gd name="connsiteY19" fmla="*/ 0 h 3960000"/>
              <a:gd name="connsiteX20" fmla="*/ 3523533 w 3960440"/>
              <a:gd name="connsiteY20" fmla="*/ 0 h 3960000"/>
              <a:gd name="connsiteX21" fmla="*/ 3960440 w 3960440"/>
              <a:gd name="connsiteY21" fmla="*/ 436907 h 3960000"/>
              <a:gd name="connsiteX22" fmla="*/ 3960440 w 3960440"/>
              <a:gd name="connsiteY22" fmla="*/ 3523093 h 3960000"/>
              <a:gd name="connsiteX23" fmla="*/ 3523533 w 3960440"/>
              <a:gd name="connsiteY23" fmla="*/ 3960000 h 3960000"/>
              <a:gd name="connsiteX24" fmla="*/ 436907 w 3960440"/>
              <a:gd name="connsiteY24" fmla="*/ 3960000 h 3960000"/>
              <a:gd name="connsiteX25" fmla="*/ 0 w 3960440"/>
              <a:gd name="connsiteY25" fmla="*/ 3523093 h 3960000"/>
              <a:gd name="connsiteX26" fmla="*/ 0 w 3960440"/>
              <a:gd name="connsiteY26" fmla="*/ 436907 h 3960000"/>
              <a:gd name="connsiteX27" fmla="*/ 436907 w 3960440"/>
              <a:gd name="connsiteY27" fmla="*/ 0 h 3960000"/>
              <a:gd name="connsiteX0" fmla="*/ 1979373 w 3960440"/>
              <a:gd name="connsiteY0" fmla="*/ 472350 h 3960000"/>
              <a:gd name="connsiteX1" fmla="*/ 813783 w 3960440"/>
              <a:gd name="connsiteY1" fmla="*/ 1434034 h 3960000"/>
              <a:gd name="connsiteX2" fmla="*/ 1119009 w 3960440"/>
              <a:gd name="connsiteY2" fmla="*/ 2222584 h 3960000"/>
              <a:gd name="connsiteX3" fmla="*/ 1296382 w 3960440"/>
              <a:gd name="connsiteY3" fmla="*/ 1907811 h 3960000"/>
              <a:gd name="connsiteX4" fmla="*/ 1234998 w 3960440"/>
              <a:gd name="connsiteY4" fmla="*/ 1431771 h 3960000"/>
              <a:gd name="connsiteX5" fmla="*/ 2217373 w 3960440"/>
              <a:gd name="connsiteY5" fmla="*/ 891303 h 3960000"/>
              <a:gd name="connsiteX6" fmla="*/ 2783502 w 3960440"/>
              <a:gd name="connsiteY6" fmla="*/ 1606823 h 3960000"/>
              <a:gd name="connsiteX7" fmla="*/ 2456028 w 3960440"/>
              <a:gd name="connsiteY7" fmla="*/ 2225955 h 3960000"/>
              <a:gd name="connsiteX8" fmla="*/ 2026974 w 3960440"/>
              <a:gd name="connsiteY8" fmla="*/ 2018938 h 3960000"/>
              <a:gd name="connsiteX9" fmla="*/ 2135727 w 3960440"/>
              <a:gd name="connsiteY9" fmla="*/ 1554876 h 3960000"/>
              <a:gd name="connsiteX10" fmla="*/ 1915898 w 3960440"/>
              <a:gd name="connsiteY10" fmla="*/ 1219889 h 3960000"/>
              <a:gd name="connsiteX11" fmla="*/ 1589196 w 3960440"/>
              <a:gd name="connsiteY11" fmla="*/ 1434803 h 3960000"/>
              <a:gd name="connsiteX12" fmla="*/ 1574511 w 3960440"/>
              <a:gd name="connsiteY12" fmla="*/ 1939931 h 3960000"/>
              <a:gd name="connsiteX13" fmla="*/ 1339611 w 3960440"/>
              <a:gd name="connsiteY13" fmla="*/ 3487664 h 3960000"/>
              <a:gd name="connsiteX14" fmla="*/ 1887692 w 3960440"/>
              <a:gd name="connsiteY14" fmla="*/ 2422431 h 3960000"/>
              <a:gd name="connsiteX15" fmla="*/ 2336342 w 3960440"/>
              <a:gd name="connsiteY15" fmla="*/ 2720202 h 3960000"/>
              <a:gd name="connsiteX16" fmla="*/ 3176454 w 3960440"/>
              <a:gd name="connsiteY16" fmla="*/ 1627140 h 3960000"/>
              <a:gd name="connsiteX17" fmla="*/ 2134565 w 3960440"/>
              <a:gd name="connsiteY17" fmla="*/ 477605 h 3960000"/>
              <a:gd name="connsiteX18" fmla="*/ 1979373 w 3960440"/>
              <a:gd name="connsiteY18" fmla="*/ 472350 h 3960000"/>
              <a:gd name="connsiteX19" fmla="*/ 436907 w 3960440"/>
              <a:gd name="connsiteY19" fmla="*/ 0 h 3960000"/>
              <a:gd name="connsiteX20" fmla="*/ 3523533 w 3960440"/>
              <a:gd name="connsiteY20" fmla="*/ 0 h 3960000"/>
              <a:gd name="connsiteX21" fmla="*/ 3960440 w 3960440"/>
              <a:gd name="connsiteY21" fmla="*/ 436907 h 3960000"/>
              <a:gd name="connsiteX22" fmla="*/ 3960440 w 3960440"/>
              <a:gd name="connsiteY22" fmla="*/ 3523093 h 3960000"/>
              <a:gd name="connsiteX23" fmla="*/ 3523533 w 3960440"/>
              <a:gd name="connsiteY23" fmla="*/ 3960000 h 3960000"/>
              <a:gd name="connsiteX24" fmla="*/ 436907 w 3960440"/>
              <a:gd name="connsiteY24" fmla="*/ 3960000 h 3960000"/>
              <a:gd name="connsiteX25" fmla="*/ 0 w 3960440"/>
              <a:gd name="connsiteY25" fmla="*/ 3523093 h 3960000"/>
              <a:gd name="connsiteX26" fmla="*/ 0 w 3960440"/>
              <a:gd name="connsiteY26" fmla="*/ 436907 h 3960000"/>
              <a:gd name="connsiteX27" fmla="*/ 436907 w 3960440"/>
              <a:gd name="connsiteY27" fmla="*/ 0 h 3960000"/>
              <a:gd name="connsiteX0" fmla="*/ 1979373 w 3960440"/>
              <a:gd name="connsiteY0" fmla="*/ 472350 h 3960000"/>
              <a:gd name="connsiteX1" fmla="*/ 813783 w 3960440"/>
              <a:gd name="connsiteY1" fmla="*/ 1434034 h 3960000"/>
              <a:gd name="connsiteX2" fmla="*/ 1119009 w 3960440"/>
              <a:gd name="connsiteY2" fmla="*/ 2222584 h 3960000"/>
              <a:gd name="connsiteX3" fmla="*/ 1296382 w 3960440"/>
              <a:gd name="connsiteY3" fmla="*/ 1907811 h 3960000"/>
              <a:gd name="connsiteX4" fmla="*/ 1234998 w 3960440"/>
              <a:gd name="connsiteY4" fmla="*/ 1431771 h 3960000"/>
              <a:gd name="connsiteX5" fmla="*/ 2217373 w 3960440"/>
              <a:gd name="connsiteY5" fmla="*/ 891303 h 3960000"/>
              <a:gd name="connsiteX6" fmla="*/ 2783502 w 3960440"/>
              <a:gd name="connsiteY6" fmla="*/ 1606823 h 3960000"/>
              <a:gd name="connsiteX7" fmla="*/ 2456028 w 3960440"/>
              <a:gd name="connsiteY7" fmla="*/ 2225955 h 3960000"/>
              <a:gd name="connsiteX8" fmla="*/ 2026974 w 3960440"/>
              <a:gd name="connsiteY8" fmla="*/ 2018938 h 3960000"/>
              <a:gd name="connsiteX9" fmla="*/ 2135727 w 3960440"/>
              <a:gd name="connsiteY9" fmla="*/ 1554876 h 3960000"/>
              <a:gd name="connsiteX10" fmla="*/ 1915898 w 3960440"/>
              <a:gd name="connsiteY10" fmla="*/ 1219889 h 3960000"/>
              <a:gd name="connsiteX11" fmla="*/ 1589196 w 3960440"/>
              <a:gd name="connsiteY11" fmla="*/ 1434803 h 3960000"/>
              <a:gd name="connsiteX12" fmla="*/ 1574511 w 3960440"/>
              <a:gd name="connsiteY12" fmla="*/ 1939931 h 3960000"/>
              <a:gd name="connsiteX13" fmla="*/ 1339611 w 3960440"/>
              <a:gd name="connsiteY13" fmla="*/ 3487664 h 3960000"/>
              <a:gd name="connsiteX14" fmla="*/ 1887692 w 3960440"/>
              <a:gd name="connsiteY14" fmla="*/ 2422431 h 3960000"/>
              <a:gd name="connsiteX15" fmla="*/ 2336342 w 3960440"/>
              <a:gd name="connsiteY15" fmla="*/ 2720202 h 3960000"/>
              <a:gd name="connsiteX16" fmla="*/ 3176454 w 3960440"/>
              <a:gd name="connsiteY16" fmla="*/ 1627140 h 3960000"/>
              <a:gd name="connsiteX17" fmla="*/ 2134565 w 3960440"/>
              <a:gd name="connsiteY17" fmla="*/ 477605 h 3960000"/>
              <a:gd name="connsiteX18" fmla="*/ 1979373 w 3960440"/>
              <a:gd name="connsiteY18" fmla="*/ 472350 h 3960000"/>
              <a:gd name="connsiteX19" fmla="*/ 436907 w 3960440"/>
              <a:gd name="connsiteY19" fmla="*/ 0 h 3960000"/>
              <a:gd name="connsiteX20" fmla="*/ 3523533 w 3960440"/>
              <a:gd name="connsiteY20" fmla="*/ 0 h 3960000"/>
              <a:gd name="connsiteX21" fmla="*/ 3960440 w 3960440"/>
              <a:gd name="connsiteY21" fmla="*/ 436907 h 3960000"/>
              <a:gd name="connsiteX22" fmla="*/ 3960440 w 3960440"/>
              <a:gd name="connsiteY22" fmla="*/ 3523093 h 3960000"/>
              <a:gd name="connsiteX23" fmla="*/ 3523533 w 3960440"/>
              <a:gd name="connsiteY23" fmla="*/ 3960000 h 3960000"/>
              <a:gd name="connsiteX24" fmla="*/ 436907 w 3960440"/>
              <a:gd name="connsiteY24" fmla="*/ 3960000 h 3960000"/>
              <a:gd name="connsiteX25" fmla="*/ 0 w 3960440"/>
              <a:gd name="connsiteY25" fmla="*/ 3523093 h 3960000"/>
              <a:gd name="connsiteX26" fmla="*/ 0 w 3960440"/>
              <a:gd name="connsiteY26" fmla="*/ 436907 h 3960000"/>
              <a:gd name="connsiteX27" fmla="*/ 436907 w 3960440"/>
              <a:gd name="connsiteY27" fmla="*/ 0 h 3960000"/>
              <a:gd name="connsiteX0" fmla="*/ 1979373 w 3960440"/>
              <a:gd name="connsiteY0" fmla="*/ 472350 h 3960000"/>
              <a:gd name="connsiteX1" fmla="*/ 813783 w 3960440"/>
              <a:gd name="connsiteY1" fmla="*/ 1434034 h 3960000"/>
              <a:gd name="connsiteX2" fmla="*/ 1119009 w 3960440"/>
              <a:gd name="connsiteY2" fmla="*/ 2222584 h 3960000"/>
              <a:gd name="connsiteX3" fmla="*/ 1296382 w 3960440"/>
              <a:gd name="connsiteY3" fmla="*/ 1907811 h 3960000"/>
              <a:gd name="connsiteX4" fmla="*/ 1234998 w 3960440"/>
              <a:gd name="connsiteY4" fmla="*/ 1431771 h 3960000"/>
              <a:gd name="connsiteX5" fmla="*/ 2217373 w 3960440"/>
              <a:gd name="connsiteY5" fmla="*/ 891303 h 3960000"/>
              <a:gd name="connsiteX6" fmla="*/ 2783502 w 3960440"/>
              <a:gd name="connsiteY6" fmla="*/ 1606823 h 3960000"/>
              <a:gd name="connsiteX7" fmla="*/ 2456028 w 3960440"/>
              <a:gd name="connsiteY7" fmla="*/ 2225955 h 3960000"/>
              <a:gd name="connsiteX8" fmla="*/ 2026974 w 3960440"/>
              <a:gd name="connsiteY8" fmla="*/ 2018938 h 3960000"/>
              <a:gd name="connsiteX9" fmla="*/ 2135727 w 3960440"/>
              <a:gd name="connsiteY9" fmla="*/ 1554876 h 3960000"/>
              <a:gd name="connsiteX10" fmla="*/ 1915898 w 3960440"/>
              <a:gd name="connsiteY10" fmla="*/ 1219889 h 3960000"/>
              <a:gd name="connsiteX11" fmla="*/ 1589196 w 3960440"/>
              <a:gd name="connsiteY11" fmla="*/ 1434803 h 3960000"/>
              <a:gd name="connsiteX12" fmla="*/ 1574511 w 3960440"/>
              <a:gd name="connsiteY12" fmla="*/ 1939931 h 3960000"/>
              <a:gd name="connsiteX13" fmla="*/ 1339611 w 3960440"/>
              <a:gd name="connsiteY13" fmla="*/ 3487664 h 3960000"/>
              <a:gd name="connsiteX14" fmla="*/ 1887692 w 3960440"/>
              <a:gd name="connsiteY14" fmla="*/ 2422431 h 3960000"/>
              <a:gd name="connsiteX15" fmla="*/ 2336342 w 3960440"/>
              <a:gd name="connsiteY15" fmla="*/ 2720202 h 3960000"/>
              <a:gd name="connsiteX16" fmla="*/ 3176454 w 3960440"/>
              <a:gd name="connsiteY16" fmla="*/ 1627140 h 3960000"/>
              <a:gd name="connsiteX17" fmla="*/ 2134565 w 3960440"/>
              <a:gd name="connsiteY17" fmla="*/ 477605 h 3960000"/>
              <a:gd name="connsiteX18" fmla="*/ 1979373 w 3960440"/>
              <a:gd name="connsiteY18" fmla="*/ 472350 h 3960000"/>
              <a:gd name="connsiteX19" fmla="*/ 436907 w 3960440"/>
              <a:gd name="connsiteY19" fmla="*/ 0 h 3960000"/>
              <a:gd name="connsiteX20" fmla="*/ 3523533 w 3960440"/>
              <a:gd name="connsiteY20" fmla="*/ 0 h 3960000"/>
              <a:gd name="connsiteX21" fmla="*/ 3960440 w 3960440"/>
              <a:gd name="connsiteY21" fmla="*/ 436907 h 3960000"/>
              <a:gd name="connsiteX22" fmla="*/ 3960440 w 3960440"/>
              <a:gd name="connsiteY22" fmla="*/ 3523093 h 3960000"/>
              <a:gd name="connsiteX23" fmla="*/ 3523533 w 3960440"/>
              <a:gd name="connsiteY23" fmla="*/ 3960000 h 3960000"/>
              <a:gd name="connsiteX24" fmla="*/ 436907 w 3960440"/>
              <a:gd name="connsiteY24" fmla="*/ 3960000 h 3960000"/>
              <a:gd name="connsiteX25" fmla="*/ 0 w 3960440"/>
              <a:gd name="connsiteY25" fmla="*/ 3523093 h 3960000"/>
              <a:gd name="connsiteX26" fmla="*/ 0 w 3960440"/>
              <a:gd name="connsiteY26" fmla="*/ 436907 h 3960000"/>
              <a:gd name="connsiteX27" fmla="*/ 436907 w 3960440"/>
              <a:gd name="connsiteY27" fmla="*/ 0 h 3960000"/>
              <a:gd name="connsiteX0" fmla="*/ 1979373 w 3960440"/>
              <a:gd name="connsiteY0" fmla="*/ 472350 h 3960000"/>
              <a:gd name="connsiteX1" fmla="*/ 813783 w 3960440"/>
              <a:gd name="connsiteY1" fmla="*/ 1434034 h 3960000"/>
              <a:gd name="connsiteX2" fmla="*/ 1119009 w 3960440"/>
              <a:gd name="connsiteY2" fmla="*/ 2222584 h 3960000"/>
              <a:gd name="connsiteX3" fmla="*/ 1296382 w 3960440"/>
              <a:gd name="connsiteY3" fmla="*/ 1907811 h 3960000"/>
              <a:gd name="connsiteX4" fmla="*/ 1234998 w 3960440"/>
              <a:gd name="connsiteY4" fmla="*/ 1431771 h 3960000"/>
              <a:gd name="connsiteX5" fmla="*/ 2217373 w 3960440"/>
              <a:gd name="connsiteY5" fmla="*/ 891303 h 3960000"/>
              <a:gd name="connsiteX6" fmla="*/ 2783502 w 3960440"/>
              <a:gd name="connsiteY6" fmla="*/ 1606823 h 3960000"/>
              <a:gd name="connsiteX7" fmla="*/ 2456028 w 3960440"/>
              <a:gd name="connsiteY7" fmla="*/ 2225955 h 3960000"/>
              <a:gd name="connsiteX8" fmla="*/ 2026974 w 3960440"/>
              <a:gd name="connsiteY8" fmla="*/ 2018938 h 3960000"/>
              <a:gd name="connsiteX9" fmla="*/ 2135727 w 3960440"/>
              <a:gd name="connsiteY9" fmla="*/ 1554876 h 3960000"/>
              <a:gd name="connsiteX10" fmla="*/ 1915898 w 3960440"/>
              <a:gd name="connsiteY10" fmla="*/ 1219889 h 3960000"/>
              <a:gd name="connsiteX11" fmla="*/ 1589196 w 3960440"/>
              <a:gd name="connsiteY11" fmla="*/ 1434803 h 3960000"/>
              <a:gd name="connsiteX12" fmla="*/ 1574511 w 3960440"/>
              <a:gd name="connsiteY12" fmla="*/ 1939931 h 3960000"/>
              <a:gd name="connsiteX13" fmla="*/ 1339611 w 3960440"/>
              <a:gd name="connsiteY13" fmla="*/ 3487664 h 3960000"/>
              <a:gd name="connsiteX14" fmla="*/ 1887692 w 3960440"/>
              <a:gd name="connsiteY14" fmla="*/ 2422431 h 3960000"/>
              <a:gd name="connsiteX15" fmla="*/ 2336342 w 3960440"/>
              <a:gd name="connsiteY15" fmla="*/ 2720202 h 3960000"/>
              <a:gd name="connsiteX16" fmla="*/ 3176454 w 3960440"/>
              <a:gd name="connsiteY16" fmla="*/ 1627140 h 3960000"/>
              <a:gd name="connsiteX17" fmla="*/ 1979373 w 3960440"/>
              <a:gd name="connsiteY17" fmla="*/ 472350 h 3960000"/>
              <a:gd name="connsiteX18" fmla="*/ 436907 w 3960440"/>
              <a:gd name="connsiteY18" fmla="*/ 0 h 3960000"/>
              <a:gd name="connsiteX19" fmla="*/ 3523533 w 3960440"/>
              <a:gd name="connsiteY19" fmla="*/ 0 h 3960000"/>
              <a:gd name="connsiteX20" fmla="*/ 3960440 w 3960440"/>
              <a:gd name="connsiteY20" fmla="*/ 436907 h 3960000"/>
              <a:gd name="connsiteX21" fmla="*/ 3960440 w 3960440"/>
              <a:gd name="connsiteY21" fmla="*/ 3523093 h 3960000"/>
              <a:gd name="connsiteX22" fmla="*/ 3523533 w 3960440"/>
              <a:gd name="connsiteY22" fmla="*/ 3960000 h 3960000"/>
              <a:gd name="connsiteX23" fmla="*/ 436907 w 3960440"/>
              <a:gd name="connsiteY23" fmla="*/ 3960000 h 3960000"/>
              <a:gd name="connsiteX24" fmla="*/ 0 w 3960440"/>
              <a:gd name="connsiteY24" fmla="*/ 3523093 h 3960000"/>
              <a:gd name="connsiteX25" fmla="*/ 0 w 3960440"/>
              <a:gd name="connsiteY25" fmla="*/ 436907 h 3960000"/>
              <a:gd name="connsiteX26" fmla="*/ 436907 w 3960440"/>
              <a:gd name="connsiteY26" fmla="*/ 0 h 3960000"/>
              <a:gd name="connsiteX0" fmla="*/ 1979373 w 3960440"/>
              <a:gd name="connsiteY0" fmla="*/ 472350 h 3960000"/>
              <a:gd name="connsiteX1" fmla="*/ 813783 w 3960440"/>
              <a:gd name="connsiteY1" fmla="*/ 1434034 h 3960000"/>
              <a:gd name="connsiteX2" fmla="*/ 1119009 w 3960440"/>
              <a:gd name="connsiteY2" fmla="*/ 2222584 h 3960000"/>
              <a:gd name="connsiteX3" fmla="*/ 1296382 w 3960440"/>
              <a:gd name="connsiteY3" fmla="*/ 1907811 h 3960000"/>
              <a:gd name="connsiteX4" fmla="*/ 1234998 w 3960440"/>
              <a:gd name="connsiteY4" fmla="*/ 1431771 h 3960000"/>
              <a:gd name="connsiteX5" fmla="*/ 2217373 w 3960440"/>
              <a:gd name="connsiteY5" fmla="*/ 891303 h 3960000"/>
              <a:gd name="connsiteX6" fmla="*/ 2783502 w 3960440"/>
              <a:gd name="connsiteY6" fmla="*/ 1606823 h 3960000"/>
              <a:gd name="connsiteX7" fmla="*/ 2456028 w 3960440"/>
              <a:gd name="connsiteY7" fmla="*/ 2225955 h 3960000"/>
              <a:gd name="connsiteX8" fmla="*/ 2026974 w 3960440"/>
              <a:gd name="connsiteY8" fmla="*/ 2018938 h 3960000"/>
              <a:gd name="connsiteX9" fmla="*/ 2135727 w 3960440"/>
              <a:gd name="connsiteY9" fmla="*/ 1554876 h 3960000"/>
              <a:gd name="connsiteX10" fmla="*/ 1915898 w 3960440"/>
              <a:gd name="connsiteY10" fmla="*/ 1219889 h 3960000"/>
              <a:gd name="connsiteX11" fmla="*/ 1589196 w 3960440"/>
              <a:gd name="connsiteY11" fmla="*/ 1434803 h 3960000"/>
              <a:gd name="connsiteX12" fmla="*/ 1574511 w 3960440"/>
              <a:gd name="connsiteY12" fmla="*/ 1939931 h 3960000"/>
              <a:gd name="connsiteX13" fmla="*/ 1339611 w 3960440"/>
              <a:gd name="connsiteY13" fmla="*/ 3487664 h 3960000"/>
              <a:gd name="connsiteX14" fmla="*/ 1887692 w 3960440"/>
              <a:gd name="connsiteY14" fmla="*/ 2422431 h 3960000"/>
              <a:gd name="connsiteX15" fmla="*/ 2336342 w 3960440"/>
              <a:gd name="connsiteY15" fmla="*/ 2720202 h 3960000"/>
              <a:gd name="connsiteX16" fmla="*/ 3176454 w 3960440"/>
              <a:gd name="connsiteY16" fmla="*/ 1627140 h 3960000"/>
              <a:gd name="connsiteX17" fmla="*/ 1979373 w 3960440"/>
              <a:gd name="connsiteY17" fmla="*/ 472350 h 3960000"/>
              <a:gd name="connsiteX18" fmla="*/ 436907 w 3960440"/>
              <a:gd name="connsiteY18" fmla="*/ 0 h 3960000"/>
              <a:gd name="connsiteX19" fmla="*/ 3523533 w 3960440"/>
              <a:gd name="connsiteY19" fmla="*/ 0 h 3960000"/>
              <a:gd name="connsiteX20" fmla="*/ 3960440 w 3960440"/>
              <a:gd name="connsiteY20" fmla="*/ 436907 h 3960000"/>
              <a:gd name="connsiteX21" fmla="*/ 3960440 w 3960440"/>
              <a:gd name="connsiteY21" fmla="*/ 3523093 h 3960000"/>
              <a:gd name="connsiteX22" fmla="*/ 3523533 w 3960440"/>
              <a:gd name="connsiteY22" fmla="*/ 3960000 h 3960000"/>
              <a:gd name="connsiteX23" fmla="*/ 436907 w 3960440"/>
              <a:gd name="connsiteY23" fmla="*/ 3960000 h 3960000"/>
              <a:gd name="connsiteX24" fmla="*/ 0 w 3960440"/>
              <a:gd name="connsiteY24" fmla="*/ 3523093 h 3960000"/>
              <a:gd name="connsiteX25" fmla="*/ 0 w 3960440"/>
              <a:gd name="connsiteY25" fmla="*/ 436907 h 3960000"/>
              <a:gd name="connsiteX26" fmla="*/ 436907 w 3960440"/>
              <a:gd name="connsiteY26" fmla="*/ 0 h 3960000"/>
              <a:gd name="connsiteX0" fmla="*/ 1979373 w 3960440"/>
              <a:gd name="connsiteY0" fmla="*/ 472350 h 3960000"/>
              <a:gd name="connsiteX1" fmla="*/ 813783 w 3960440"/>
              <a:gd name="connsiteY1" fmla="*/ 1434034 h 3960000"/>
              <a:gd name="connsiteX2" fmla="*/ 1119009 w 3960440"/>
              <a:gd name="connsiteY2" fmla="*/ 2222584 h 3960000"/>
              <a:gd name="connsiteX3" fmla="*/ 1296382 w 3960440"/>
              <a:gd name="connsiteY3" fmla="*/ 1907811 h 3960000"/>
              <a:gd name="connsiteX4" fmla="*/ 1234998 w 3960440"/>
              <a:gd name="connsiteY4" fmla="*/ 1431771 h 3960000"/>
              <a:gd name="connsiteX5" fmla="*/ 2217373 w 3960440"/>
              <a:gd name="connsiteY5" fmla="*/ 891303 h 3960000"/>
              <a:gd name="connsiteX6" fmla="*/ 2783502 w 3960440"/>
              <a:gd name="connsiteY6" fmla="*/ 1606823 h 3960000"/>
              <a:gd name="connsiteX7" fmla="*/ 2456028 w 3960440"/>
              <a:gd name="connsiteY7" fmla="*/ 2225955 h 3960000"/>
              <a:gd name="connsiteX8" fmla="*/ 2026974 w 3960440"/>
              <a:gd name="connsiteY8" fmla="*/ 2018938 h 3960000"/>
              <a:gd name="connsiteX9" fmla="*/ 2135727 w 3960440"/>
              <a:gd name="connsiteY9" fmla="*/ 1554876 h 3960000"/>
              <a:gd name="connsiteX10" fmla="*/ 1915898 w 3960440"/>
              <a:gd name="connsiteY10" fmla="*/ 1219889 h 3960000"/>
              <a:gd name="connsiteX11" fmla="*/ 1589196 w 3960440"/>
              <a:gd name="connsiteY11" fmla="*/ 1434803 h 3960000"/>
              <a:gd name="connsiteX12" fmla="*/ 1574511 w 3960440"/>
              <a:gd name="connsiteY12" fmla="*/ 1939931 h 3960000"/>
              <a:gd name="connsiteX13" fmla="*/ 1339611 w 3960440"/>
              <a:gd name="connsiteY13" fmla="*/ 3487664 h 3960000"/>
              <a:gd name="connsiteX14" fmla="*/ 1887692 w 3960440"/>
              <a:gd name="connsiteY14" fmla="*/ 2422431 h 3960000"/>
              <a:gd name="connsiteX15" fmla="*/ 2336342 w 3960440"/>
              <a:gd name="connsiteY15" fmla="*/ 2720202 h 3960000"/>
              <a:gd name="connsiteX16" fmla="*/ 3176454 w 3960440"/>
              <a:gd name="connsiteY16" fmla="*/ 1627140 h 3960000"/>
              <a:gd name="connsiteX17" fmla="*/ 1979373 w 3960440"/>
              <a:gd name="connsiteY17" fmla="*/ 472350 h 3960000"/>
              <a:gd name="connsiteX18" fmla="*/ 436907 w 3960440"/>
              <a:gd name="connsiteY18" fmla="*/ 0 h 3960000"/>
              <a:gd name="connsiteX19" fmla="*/ 3523533 w 3960440"/>
              <a:gd name="connsiteY19" fmla="*/ 0 h 3960000"/>
              <a:gd name="connsiteX20" fmla="*/ 3960440 w 3960440"/>
              <a:gd name="connsiteY20" fmla="*/ 436907 h 3960000"/>
              <a:gd name="connsiteX21" fmla="*/ 3960440 w 3960440"/>
              <a:gd name="connsiteY21" fmla="*/ 3523093 h 3960000"/>
              <a:gd name="connsiteX22" fmla="*/ 3523533 w 3960440"/>
              <a:gd name="connsiteY22" fmla="*/ 3960000 h 3960000"/>
              <a:gd name="connsiteX23" fmla="*/ 436907 w 3960440"/>
              <a:gd name="connsiteY23" fmla="*/ 3960000 h 3960000"/>
              <a:gd name="connsiteX24" fmla="*/ 0 w 3960440"/>
              <a:gd name="connsiteY24" fmla="*/ 3523093 h 3960000"/>
              <a:gd name="connsiteX25" fmla="*/ 0 w 3960440"/>
              <a:gd name="connsiteY25" fmla="*/ 436907 h 3960000"/>
              <a:gd name="connsiteX26" fmla="*/ 436907 w 3960440"/>
              <a:gd name="connsiteY26" fmla="*/ 0 h 3960000"/>
              <a:gd name="connsiteX0" fmla="*/ 1979373 w 3960440"/>
              <a:gd name="connsiteY0" fmla="*/ 472350 h 3960000"/>
              <a:gd name="connsiteX1" fmla="*/ 813783 w 3960440"/>
              <a:gd name="connsiteY1" fmla="*/ 1434034 h 3960000"/>
              <a:gd name="connsiteX2" fmla="*/ 1119009 w 3960440"/>
              <a:gd name="connsiteY2" fmla="*/ 2222584 h 3960000"/>
              <a:gd name="connsiteX3" fmla="*/ 1328015 w 3960440"/>
              <a:gd name="connsiteY3" fmla="*/ 1812920 h 3960000"/>
              <a:gd name="connsiteX4" fmla="*/ 1234998 w 3960440"/>
              <a:gd name="connsiteY4" fmla="*/ 1431771 h 3960000"/>
              <a:gd name="connsiteX5" fmla="*/ 2217373 w 3960440"/>
              <a:gd name="connsiteY5" fmla="*/ 891303 h 3960000"/>
              <a:gd name="connsiteX6" fmla="*/ 2783502 w 3960440"/>
              <a:gd name="connsiteY6" fmla="*/ 1606823 h 3960000"/>
              <a:gd name="connsiteX7" fmla="*/ 2456028 w 3960440"/>
              <a:gd name="connsiteY7" fmla="*/ 2225955 h 3960000"/>
              <a:gd name="connsiteX8" fmla="*/ 2026974 w 3960440"/>
              <a:gd name="connsiteY8" fmla="*/ 2018938 h 3960000"/>
              <a:gd name="connsiteX9" fmla="*/ 2135727 w 3960440"/>
              <a:gd name="connsiteY9" fmla="*/ 1554876 h 3960000"/>
              <a:gd name="connsiteX10" fmla="*/ 1915898 w 3960440"/>
              <a:gd name="connsiteY10" fmla="*/ 1219889 h 3960000"/>
              <a:gd name="connsiteX11" fmla="*/ 1589196 w 3960440"/>
              <a:gd name="connsiteY11" fmla="*/ 1434803 h 3960000"/>
              <a:gd name="connsiteX12" fmla="*/ 1574511 w 3960440"/>
              <a:gd name="connsiteY12" fmla="*/ 1939931 h 3960000"/>
              <a:gd name="connsiteX13" fmla="*/ 1339611 w 3960440"/>
              <a:gd name="connsiteY13" fmla="*/ 3487664 h 3960000"/>
              <a:gd name="connsiteX14" fmla="*/ 1887692 w 3960440"/>
              <a:gd name="connsiteY14" fmla="*/ 2422431 h 3960000"/>
              <a:gd name="connsiteX15" fmla="*/ 2336342 w 3960440"/>
              <a:gd name="connsiteY15" fmla="*/ 2720202 h 3960000"/>
              <a:gd name="connsiteX16" fmla="*/ 3176454 w 3960440"/>
              <a:gd name="connsiteY16" fmla="*/ 1627140 h 3960000"/>
              <a:gd name="connsiteX17" fmla="*/ 1979373 w 3960440"/>
              <a:gd name="connsiteY17" fmla="*/ 472350 h 3960000"/>
              <a:gd name="connsiteX18" fmla="*/ 436907 w 3960440"/>
              <a:gd name="connsiteY18" fmla="*/ 0 h 3960000"/>
              <a:gd name="connsiteX19" fmla="*/ 3523533 w 3960440"/>
              <a:gd name="connsiteY19" fmla="*/ 0 h 3960000"/>
              <a:gd name="connsiteX20" fmla="*/ 3960440 w 3960440"/>
              <a:gd name="connsiteY20" fmla="*/ 436907 h 3960000"/>
              <a:gd name="connsiteX21" fmla="*/ 3960440 w 3960440"/>
              <a:gd name="connsiteY21" fmla="*/ 3523093 h 3960000"/>
              <a:gd name="connsiteX22" fmla="*/ 3523533 w 3960440"/>
              <a:gd name="connsiteY22" fmla="*/ 3960000 h 3960000"/>
              <a:gd name="connsiteX23" fmla="*/ 436907 w 3960440"/>
              <a:gd name="connsiteY23" fmla="*/ 3960000 h 3960000"/>
              <a:gd name="connsiteX24" fmla="*/ 0 w 3960440"/>
              <a:gd name="connsiteY24" fmla="*/ 3523093 h 3960000"/>
              <a:gd name="connsiteX25" fmla="*/ 0 w 3960440"/>
              <a:gd name="connsiteY25" fmla="*/ 436907 h 3960000"/>
              <a:gd name="connsiteX26" fmla="*/ 436907 w 3960440"/>
              <a:gd name="connsiteY26" fmla="*/ 0 h 3960000"/>
              <a:gd name="connsiteX0" fmla="*/ 1979373 w 3960440"/>
              <a:gd name="connsiteY0" fmla="*/ 472350 h 3960000"/>
              <a:gd name="connsiteX1" fmla="*/ 813783 w 3960440"/>
              <a:gd name="connsiteY1" fmla="*/ 1434034 h 3960000"/>
              <a:gd name="connsiteX2" fmla="*/ 1119009 w 3960440"/>
              <a:gd name="connsiteY2" fmla="*/ 2222584 h 3960000"/>
              <a:gd name="connsiteX3" fmla="*/ 1328015 w 3960440"/>
              <a:gd name="connsiteY3" fmla="*/ 1812920 h 3960000"/>
              <a:gd name="connsiteX4" fmla="*/ 1234998 w 3960440"/>
              <a:gd name="connsiteY4" fmla="*/ 1431771 h 3960000"/>
              <a:gd name="connsiteX5" fmla="*/ 2217373 w 3960440"/>
              <a:gd name="connsiteY5" fmla="*/ 891303 h 3960000"/>
              <a:gd name="connsiteX6" fmla="*/ 2783502 w 3960440"/>
              <a:gd name="connsiteY6" fmla="*/ 1606823 h 3960000"/>
              <a:gd name="connsiteX7" fmla="*/ 2456028 w 3960440"/>
              <a:gd name="connsiteY7" fmla="*/ 2225955 h 3960000"/>
              <a:gd name="connsiteX8" fmla="*/ 2026974 w 3960440"/>
              <a:gd name="connsiteY8" fmla="*/ 2018938 h 3960000"/>
              <a:gd name="connsiteX9" fmla="*/ 2135727 w 3960440"/>
              <a:gd name="connsiteY9" fmla="*/ 1554876 h 3960000"/>
              <a:gd name="connsiteX10" fmla="*/ 1915898 w 3960440"/>
              <a:gd name="connsiteY10" fmla="*/ 1219889 h 3960000"/>
              <a:gd name="connsiteX11" fmla="*/ 1589196 w 3960440"/>
              <a:gd name="connsiteY11" fmla="*/ 1434803 h 3960000"/>
              <a:gd name="connsiteX12" fmla="*/ 1574511 w 3960440"/>
              <a:gd name="connsiteY12" fmla="*/ 1939931 h 3960000"/>
              <a:gd name="connsiteX13" fmla="*/ 1339611 w 3960440"/>
              <a:gd name="connsiteY13" fmla="*/ 3487664 h 3960000"/>
              <a:gd name="connsiteX14" fmla="*/ 1887692 w 3960440"/>
              <a:gd name="connsiteY14" fmla="*/ 2422431 h 3960000"/>
              <a:gd name="connsiteX15" fmla="*/ 2336342 w 3960440"/>
              <a:gd name="connsiteY15" fmla="*/ 2720202 h 3960000"/>
              <a:gd name="connsiteX16" fmla="*/ 3176454 w 3960440"/>
              <a:gd name="connsiteY16" fmla="*/ 1627140 h 3960000"/>
              <a:gd name="connsiteX17" fmla="*/ 1979373 w 3960440"/>
              <a:gd name="connsiteY17" fmla="*/ 472350 h 3960000"/>
              <a:gd name="connsiteX18" fmla="*/ 436907 w 3960440"/>
              <a:gd name="connsiteY18" fmla="*/ 0 h 3960000"/>
              <a:gd name="connsiteX19" fmla="*/ 3523533 w 3960440"/>
              <a:gd name="connsiteY19" fmla="*/ 0 h 3960000"/>
              <a:gd name="connsiteX20" fmla="*/ 3960440 w 3960440"/>
              <a:gd name="connsiteY20" fmla="*/ 436907 h 3960000"/>
              <a:gd name="connsiteX21" fmla="*/ 3960440 w 3960440"/>
              <a:gd name="connsiteY21" fmla="*/ 3523093 h 3960000"/>
              <a:gd name="connsiteX22" fmla="*/ 3523533 w 3960440"/>
              <a:gd name="connsiteY22" fmla="*/ 3960000 h 3960000"/>
              <a:gd name="connsiteX23" fmla="*/ 436907 w 3960440"/>
              <a:gd name="connsiteY23" fmla="*/ 3960000 h 3960000"/>
              <a:gd name="connsiteX24" fmla="*/ 0 w 3960440"/>
              <a:gd name="connsiteY24" fmla="*/ 3523093 h 3960000"/>
              <a:gd name="connsiteX25" fmla="*/ 0 w 3960440"/>
              <a:gd name="connsiteY25" fmla="*/ 436907 h 3960000"/>
              <a:gd name="connsiteX26" fmla="*/ 436907 w 3960440"/>
              <a:gd name="connsiteY26" fmla="*/ 0 h 3960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</a:cxnLst>
            <a:rect l="l" t="t" r="r" b="b"/>
            <a:pathLst>
              <a:path w="3960440" h="3960000">
                <a:moveTo>
                  <a:pt x="1979373" y="472350"/>
                </a:moveTo>
                <a:cubicBezTo>
                  <a:pt x="1228307" y="485871"/>
                  <a:pt x="850011" y="1078219"/>
                  <a:pt x="813783" y="1434034"/>
                </a:cubicBezTo>
                <a:cubicBezTo>
                  <a:pt x="787561" y="1781828"/>
                  <a:pt x="889690" y="2005359"/>
                  <a:pt x="1119009" y="2222584"/>
                </a:cubicBezTo>
                <a:cubicBezTo>
                  <a:pt x="1178964" y="2123026"/>
                  <a:pt x="1260199" y="1908547"/>
                  <a:pt x="1328015" y="1812920"/>
                </a:cubicBezTo>
                <a:cubicBezTo>
                  <a:pt x="1222115" y="1647651"/>
                  <a:pt x="1255483" y="1756375"/>
                  <a:pt x="1234998" y="1431771"/>
                </a:cubicBezTo>
                <a:cubicBezTo>
                  <a:pt x="1331609" y="922504"/>
                  <a:pt x="1719145" y="812633"/>
                  <a:pt x="2217373" y="891303"/>
                </a:cubicBezTo>
                <a:cubicBezTo>
                  <a:pt x="2693518" y="1016895"/>
                  <a:pt x="2787642" y="1344599"/>
                  <a:pt x="2783502" y="1606823"/>
                </a:cubicBezTo>
                <a:cubicBezTo>
                  <a:pt x="2771081" y="1743454"/>
                  <a:pt x="2679609" y="2064482"/>
                  <a:pt x="2456028" y="2225955"/>
                </a:cubicBezTo>
                <a:cubicBezTo>
                  <a:pt x="2192422" y="2399851"/>
                  <a:pt x="2004893" y="2209395"/>
                  <a:pt x="2026974" y="2018938"/>
                </a:cubicBezTo>
                <a:cubicBezTo>
                  <a:pt x="2072519" y="1810540"/>
                  <a:pt x="2086043" y="1754994"/>
                  <a:pt x="2135727" y="1554876"/>
                </a:cubicBezTo>
                <a:cubicBezTo>
                  <a:pt x="2195073" y="1382360"/>
                  <a:pt x="2084273" y="1259912"/>
                  <a:pt x="1915898" y="1219889"/>
                </a:cubicBezTo>
                <a:cubicBezTo>
                  <a:pt x="1750283" y="1186766"/>
                  <a:pt x="1626460" y="1331294"/>
                  <a:pt x="1589196" y="1434803"/>
                </a:cubicBezTo>
                <a:cubicBezTo>
                  <a:pt x="1499489" y="1732912"/>
                  <a:pt x="1614533" y="1824000"/>
                  <a:pt x="1574511" y="1939931"/>
                </a:cubicBezTo>
                <a:cubicBezTo>
                  <a:pt x="1332991" y="2671400"/>
                  <a:pt x="1220920" y="3468343"/>
                  <a:pt x="1339611" y="3487664"/>
                </a:cubicBezTo>
                <a:cubicBezTo>
                  <a:pt x="1434840" y="3497327"/>
                  <a:pt x="1730357" y="3129057"/>
                  <a:pt x="1887692" y="2422431"/>
                </a:cubicBezTo>
                <a:cubicBezTo>
                  <a:pt x="1985681" y="2531460"/>
                  <a:pt x="2093439" y="2747804"/>
                  <a:pt x="2336342" y="2720202"/>
                </a:cubicBezTo>
                <a:cubicBezTo>
                  <a:pt x="2693796" y="2666377"/>
                  <a:pt x="3092265" y="2401394"/>
                  <a:pt x="3176454" y="1627140"/>
                </a:cubicBezTo>
                <a:cubicBezTo>
                  <a:pt x="3254038" y="999456"/>
                  <a:pt x="2816023" y="430731"/>
                  <a:pt x="1979373" y="472350"/>
                </a:cubicBezTo>
                <a:close/>
                <a:moveTo>
                  <a:pt x="436907" y="0"/>
                </a:moveTo>
                <a:lnTo>
                  <a:pt x="3523533" y="0"/>
                </a:lnTo>
                <a:cubicBezTo>
                  <a:pt x="3764830" y="0"/>
                  <a:pt x="3960440" y="195610"/>
                  <a:pt x="3960440" y="436907"/>
                </a:cubicBezTo>
                <a:lnTo>
                  <a:pt x="3960440" y="3523093"/>
                </a:lnTo>
                <a:cubicBezTo>
                  <a:pt x="3960440" y="3764390"/>
                  <a:pt x="3764830" y="3960000"/>
                  <a:pt x="3523533" y="3960000"/>
                </a:cubicBezTo>
                <a:lnTo>
                  <a:pt x="436907" y="3960000"/>
                </a:lnTo>
                <a:cubicBezTo>
                  <a:pt x="195610" y="3960000"/>
                  <a:pt x="0" y="3764390"/>
                  <a:pt x="0" y="3523093"/>
                </a:cubicBezTo>
                <a:lnTo>
                  <a:pt x="0" y="436907"/>
                </a:lnTo>
                <a:cubicBezTo>
                  <a:pt x="0" y="195610"/>
                  <a:pt x="195610" y="0"/>
                  <a:pt x="436907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>
              <a:solidFill>
                <a:schemeClr val="tx1"/>
              </a:solidFill>
            </a:endParaRPr>
          </a:p>
        </p:txBody>
      </p:sp>
      <p:sp>
        <p:nvSpPr>
          <p:cNvPr id="98" name="Rounded Rectangle 8">
            <a:extLst>
              <a:ext uri="{FF2B5EF4-FFF2-40B4-BE49-F238E27FC236}">
                <a16:creationId xmlns:a16="http://schemas.microsoft.com/office/drawing/2014/main" id="{CF999092-51D0-4040-A441-EE93FB3BE0AB}"/>
              </a:ext>
            </a:extLst>
          </p:cNvPr>
          <p:cNvSpPr/>
          <p:nvPr/>
        </p:nvSpPr>
        <p:spPr>
          <a:xfrm>
            <a:off x="4436267" y="5634756"/>
            <a:ext cx="519323" cy="519265"/>
          </a:xfrm>
          <a:custGeom>
            <a:avLst/>
            <a:gdLst>
              <a:gd name="connsiteX0" fmla="*/ 554477 w 3888432"/>
              <a:gd name="connsiteY0" fmla="*/ 1512168 h 3960440"/>
              <a:gd name="connsiteX1" fmla="*/ 554477 w 3888432"/>
              <a:gd name="connsiteY1" fmla="*/ 3312368 h 3960440"/>
              <a:gd name="connsiteX2" fmla="*/ 1201638 w 3888432"/>
              <a:gd name="connsiteY2" fmla="*/ 3312368 h 3960440"/>
              <a:gd name="connsiteX3" fmla="*/ 1201638 w 3888432"/>
              <a:gd name="connsiteY3" fmla="*/ 1512168 h 3960440"/>
              <a:gd name="connsiteX4" fmla="*/ 554477 w 3888432"/>
              <a:gd name="connsiteY4" fmla="*/ 1512168 h 3960440"/>
              <a:gd name="connsiteX5" fmla="*/ 2688485 w 3888432"/>
              <a:gd name="connsiteY5" fmla="*/ 1475633 h 3960440"/>
              <a:gd name="connsiteX6" fmla="*/ 2136833 w 3888432"/>
              <a:gd name="connsiteY6" fmla="*/ 1785510 h 3960440"/>
              <a:gd name="connsiteX7" fmla="*/ 2136833 w 3888432"/>
              <a:gd name="connsiteY7" fmla="*/ 1510185 h 3960440"/>
              <a:gd name="connsiteX8" fmla="*/ 1489672 w 3888432"/>
              <a:gd name="connsiteY8" fmla="*/ 1510185 h 3960440"/>
              <a:gd name="connsiteX9" fmla="*/ 1489672 w 3888432"/>
              <a:gd name="connsiteY9" fmla="*/ 3310385 h 3960440"/>
              <a:gd name="connsiteX10" fmla="*/ 2136833 w 3888432"/>
              <a:gd name="connsiteY10" fmla="*/ 3310385 h 3960440"/>
              <a:gd name="connsiteX11" fmla="*/ 2136833 w 3888432"/>
              <a:gd name="connsiteY11" fmla="*/ 2084121 h 3960440"/>
              <a:gd name="connsiteX12" fmla="*/ 2673919 w 3888432"/>
              <a:gd name="connsiteY12" fmla="*/ 2138897 h 3960440"/>
              <a:gd name="connsiteX13" fmla="*/ 2679688 w 3888432"/>
              <a:gd name="connsiteY13" fmla="*/ 3312366 h 3960440"/>
              <a:gd name="connsiteX14" fmla="*/ 3326849 w 3888432"/>
              <a:gd name="connsiteY14" fmla="*/ 3312366 h 3960440"/>
              <a:gd name="connsiteX15" fmla="*/ 3333768 w 3888432"/>
              <a:gd name="connsiteY15" fmla="*/ 2128613 h 3960440"/>
              <a:gd name="connsiteX16" fmla="*/ 2840340 w 3888432"/>
              <a:gd name="connsiteY16" fmla="*/ 1479943 h 3960440"/>
              <a:gd name="connsiteX17" fmla="*/ 2688485 w 3888432"/>
              <a:gd name="connsiteY17" fmla="*/ 1475633 h 3960440"/>
              <a:gd name="connsiteX18" fmla="*/ 878058 w 3888432"/>
              <a:gd name="connsiteY18" fmla="*/ 648072 h 3960440"/>
              <a:gd name="connsiteX19" fmla="*/ 554477 w 3888432"/>
              <a:gd name="connsiteY19" fmla="*/ 971653 h 3960440"/>
              <a:gd name="connsiteX20" fmla="*/ 878058 w 3888432"/>
              <a:gd name="connsiteY20" fmla="*/ 1295234 h 3960440"/>
              <a:gd name="connsiteX21" fmla="*/ 1201639 w 3888432"/>
              <a:gd name="connsiteY21" fmla="*/ 971653 h 3960440"/>
              <a:gd name="connsiteX22" fmla="*/ 878058 w 3888432"/>
              <a:gd name="connsiteY22" fmla="*/ 648072 h 3960440"/>
              <a:gd name="connsiteX23" fmla="*/ 333511 w 3888432"/>
              <a:gd name="connsiteY23" fmla="*/ 0 h 3960440"/>
              <a:gd name="connsiteX24" fmla="*/ 3554921 w 3888432"/>
              <a:gd name="connsiteY24" fmla="*/ 0 h 3960440"/>
              <a:gd name="connsiteX25" fmla="*/ 3888432 w 3888432"/>
              <a:gd name="connsiteY25" fmla="*/ 333511 h 3960440"/>
              <a:gd name="connsiteX26" fmla="*/ 3888432 w 3888432"/>
              <a:gd name="connsiteY26" fmla="*/ 3626929 h 3960440"/>
              <a:gd name="connsiteX27" fmla="*/ 3554921 w 3888432"/>
              <a:gd name="connsiteY27" fmla="*/ 3960440 h 3960440"/>
              <a:gd name="connsiteX28" fmla="*/ 333511 w 3888432"/>
              <a:gd name="connsiteY28" fmla="*/ 3960440 h 3960440"/>
              <a:gd name="connsiteX29" fmla="*/ 0 w 3888432"/>
              <a:gd name="connsiteY29" fmla="*/ 3626929 h 3960440"/>
              <a:gd name="connsiteX30" fmla="*/ 0 w 3888432"/>
              <a:gd name="connsiteY30" fmla="*/ 333511 h 3960440"/>
              <a:gd name="connsiteX31" fmla="*/ 333511 w 3888432"/>
              <a:gd name="connsiteY31" fmla="*/ 0 h 3960440"/>
              <a:gd name="connsiteX0" fmla="*/ 554477 w 3888432"/>
              <a:gd name="connsiteY0" fmla="*/ 1512168 h 3960440"/>
              <a:gd name="connsiteX1" fmla="*/ 554477 w 3888432"/>
              <a:gd name="connsiteY1" fmla="*/ 3312368 h 3960440"/>
              <a:gd name="connsiteX2" fmla="*/ 1201638 w 3888432"/>
              <a:gd name="connsiteY2" fmla="*/ 3312368 h 3960440"/>
              <a:gd name="connsiteX3" fmla="*/ 1201638 w 3888432"/>
              <a:gd name="connsiteY3" fmla="*/ 1512168 h 3960440"/>
              <a:gd name="connsiteX4" fmla="*/ 554477 w 3888432"/>
              <a:gd name="connsiteY4" fmla="*/ 1512168 h 3960440"/>
              <a:gd name="connsiteX5" fmla="*/ 2840340 w 3888432"/>
              <a:gd name="connsiteY5" fmla="*/ 1479943 h 3960440"/>
              <a:gd name="connsiteX6" fmla="*/ 2136833 w 3888432"/>
              <a:gd name="connsiteY6" fmla="*/ 1785510 h 3960440"/>
              <a:gd name="connsiteX7" fmla="*/ 2136833 w 3888432"/>
              <a:gd name="connsiteY7" fmla="*/ 1510185 h 3960440"/>
              <a:gd name="connsiteX8" fmla="*/ 1489672 w 3888432"/>
              <a:gd name="connsiteY8" fmla="*/ 1510185 h 3960440"/>
              <a:gd name="connsiteX9" fmla="*/ 1489672 w 3888432"/>
              <a:gd name="connsiteY9" fmla="*/ 3310385 h 3960440"/>
              <a:gd name="connsiteX10" fmla="*/ 2136833 w 3888432"/>
              <a:gd name="connsiteY10" fmla="*/ 3310385 h 3960440"/>
              <a:gd name="connsiteX11" fmla="*/ 2136833 w 3888432"/>
              <a:gd name="connsiteY11" fmla="*/ 2084121 h 3960440"/>
              <a:gd name="connsiteX12" fmla="*/ 2673919 w 3888432"/>
              <a:gd name="connsiteY12" fmla="*/ 2138897 h 3960440"/>
              <a:gd name="connsiteX13" fmla="*/ 2679688 w 3888432"/>
              <a:gd name="connsiteY13" fmla="*/ 3312366 h 3960440"/>
              <a:gd name="connsiteX14" fmla="*/ 3326849 w 3888432"/>
              <a:gd name="connsiteY14" fmla="*/ 3312366 h 3960440"/>
              <a:gd name="connsiteX15" fmla="*/ 3333768 w 3888432"/>
              <a:gd name="connsiteY15" fmla="*/ 2128613 h 3960440"/>
              <a:gd name="connsiteX16" fmla="*/ 2840340 w 3888432"/>
              <a:gd name="connsiteY16" fmla="*/ 1479943 h 3960440"/>
              <a:gd name="connsiteX17" fmla="*/ 878058 w 3888432"/>
              <a:gd name="connsiteY17" fmla="*/ 648072 h 3960440"/>
              <a:gd name="connsiteX18" fmla="*/ 554477 w 3888432"/>
              <a:gd name="connsiteY18" fmla="*/ 971653 h 3960440"/>
              <a:gd name="connsiteX19" fmla="*/ 878058 w 3888432"/>
              <a:gd name="connsiteY19" fmla="*/ 1295234 h 3960440"/>
              <a:gd name="connsiteX20" fmla="*/ 1201639 w 3888432"/>
              <a:gd name="connsiteY20" fmla="*/ 971653 h 3960440"/>
              <a:gd name="connsiteX21" fmla="*/ 878058 w 3888432"/>
              <a:gd name="connsiteY21" fmla="*/ 648072 h 3960440"/>
              <a:gd name="connsiteX22" fmla="*/ 333511 w 3888432"/>
              <a:gd name="connsiteY22" fmla="*/ 0 h 3960440"/>
              <a:gd name="connsiteX23" fmla="*/ 3554921 w 3888432"/>
              <a:gd name="connsiteY23" fmla="*/ 0 h 3960440"/>
              <a:gd name="connsiteX24" fmla="*/ 3888432 w 3888432"/>
              <a:gd name="connsiteY24" fmla="*/ 333511 h 3960440"/>
              <a:gd name="connsiteX25" fmla="*/ 3888432 w 3888432"/>
              <a:gd name="connsiteY25" fmla="*/ 3626929 h 3960440"/>
              <a:gd name="connsiteX26" fmla="*/ 3554921 w 3888432"/>
              <a:gd name="connsiteY26" fmla="*/ 3960440 h 3960440"/>
              <a:gd name="connsiteX27" fmla="*/ 333511 w 3888432"/>
              <a:gd name="connsiteY27" fmla="*/ 3960440 h 3960440"/>
              <a:gd name="connsiteX28" fmla="*/ 0 w 3888432"/>
              <a:gd name="connsiteY28" fmla="*/ 3626929 h 3960440"/>
              <a:gd name="connsiteX29" fmla="*/ 0 w 3888432"/>
              <a:gd name="connsiteY29" fmla="*/ 333511 h 3960440"/>
              <a:gd name="connsiteX30" fmla="*/ 333511 w 3888432"/>
              <a:gd name="connsiteY30" fmla="*/ 0 h 3960440"/>
              <a:gd name="connsiteX0" fmla="*/ 554477 w 3888432"/>
              <a:gd name="connsiteY0" fmla="*/ 1512168 h 3960440"/>
              <a:gd name="connsiteX1" fmla="*/ 554477 w 3888432"/>
              <a:gd name="connsiteY1" fmla="*/ 3312368 h 3960440"/>
              <a:gd name="connsiteX2" fmla="*/ 1201638 w 3888432"/>
              <a:gd name="connsiteY2" fmla="*/ 3312368 h 3960440"/>
              <a:gd name="connsiteX3" fmla="*/ 1201638 w 3888432"/>
              <a:gd name="connsiteY3" fmla="*/ 1512168 h 3960440"/>
              <a:gd name="connsiteX4" fmla="*/ 554477 w 3888432"/>
              <a:gd name="connsiteY4" fmla="*/ 1512168 h 3960440"/>
              <a:gd name="connsiteX5" fmla="*/ 2840340 w 3888432"/>
              <a:gd name="connsiteY5" fmla="*/ 1479943 h 3960440"/>
              <a:gd name="connsiteX6" fmla="*/ 2136833 w 3888432"/>
              <a:gd name="connsiteY6" fmla="*/ 1785510 h 3960440"/>
              <a:gd name="connsiteX7" fmla="*/ 2136833 w 3888432"/>
              <a:gd name="connsiteY7" fmla="*/ 1510185 h 3960440"/>
              <a:gd name="connsiteX8" fmla="*/ 1489672 w 3888432"/>
              <a:gd name="connsiteY8" fmla="*/ 1510185 h 3960440"/>
              <a:gd name="connsiteX9" fmla="*/ 1489672 w 3888432"/>
              <a:gd name="connsiteY9" fmla="*/ 3310385 h 3960440"/>
              <a:gd name="connsiteX10" fmla="*/ 2136833 w 3888432"/>
              <a:gd name="connsiteY10" fmla="*/ 3310385 h 3960440"/>
              <a:gd name="connsiteX11" fmla="*/ 2136833 w 3888432"/>
              <a:gd name="connsiteY11" fmla="*/ 2084121 h 3960440"/>
              <a:gd name="connsiteX12" fmla="*/ 2673919 w 3888432"/>
              <a:gd name="connsiteY12" fmla="*/ 2138897 h 3960440"/>
              <a:gd name="connsiteX13" fmla="*/ 2679688 w 3888432"/>
              <a:gd name="connsiteY13" fmla="*/ 3312366 h 3960440"/>
              <a:gd name="connsiteX14" fmla="*/ 3326849 w 3888432"/>
              <a:gd name="connsiteY14" fmla="*/ 3312366 h 3960440"/>
              <a:gd name="connsiteX15" fmla="*/ 3333768 w 3888432"/>
              <a:gd name="connsiteY15" fmla="*/ 2128613 h 3960440"/>
              <a:gd name="connsiteX16" fmla="*/ 2840340 w 3888432"/>
              <a:gd name="connsiteY16" fmla="*/ 1479943 h 3960440"/>
              <a:gd name="connsiteX17" fmla="*/ 878058 w 3888432"/>
              <a:gd name="connsiteY17" fmla="*/ 648072 h 3960440"/>
              <a:gd name="connsiteX18" fmla="*/ 554477 w 3888432"/>
              <a:gd name="connsiteY18" fmla="*/ 971653 h 3960440"/>
              <a:gd name="connsiteX19" fmla="*/ 878058 w 3888432"/>
              <a:gd name="connsiteY19" fmla="*/ 1295234 h 3960440"/>
              <a:gd name="connsiteX20" fmla="*/ 1201639 w 3888432"/>
              <a:gd name="connsiteY20" fmla="*/ 971653 h 3960440"/>
              <a:gd name="connsiteX21" fmla="*/ 878058 w 3888432"/>
              <a:gd name="connsiteY21" fmla="*/ 648072 h 3960440"/>
              <a:gd name="connsiteX22" fmla="*/ 333511 w 3888432"/>
              <a:gd name="connsiteY22" fmla="*/ 0 h 3960440"/>
              <a:gd name="connsiteX23" fmla="*/ 3554921 w 3888432"/>
              <a:gd name="connsiteY23" fmla="*/ 0 h 3960440"/>
              <a:gd name="connsiteX24" fmla="*/ 3888432 w 3888432"/>
              <a:gd name="connsiteY24" fmla="*/ 333511 h 3960440"/>
              <a:gd name="connsiteX25" fmla="*/ 3888432 w 3888432"/>
              <a:gd name="connsiteY25" fmla="*/ 3626929 h 3960440"/>
              <a:gd name="connsiteX26" fmla="*/ 3554921 w 3888432"/>
              <a:gd name="connsiteY26" fmla="*/ 3960440 h 3960440"/>
              <a:gd name="connsiteX27" fmla="*/ 333511 w 3888432"/>
              <a:gd name="connsiteY27" fmla="*/ 3960440 h 3960440"/>
              <a:gd name="connsiteX28" fmla="*/ 0 w 3888432"/>
              <a:gd name="connsiteY28" fmla="*/ 3626929 h 3960440"/>
              <a:gd name="connsiteX29" fmla="*/ 0 w 3888432"/>
              <a:gd name="connsiteY29" fmla="*/ 333511 h 3960440"/>
              <a:gd name="connsiteX30" fmla="*/ 333511 w 3888432"/>
              <a:gd name="connsiteY30" fmla="*/ 0 h 3960440"/>
              <a:gd name="connsiteX0" fmla="*/ 554477 w 3888432"/>
              <a:gd name="connsiteY0" fmla="*/ 1512168 h 3960440"/>
              <a:gd name="connsiteX1" fmla="*/ 554477 w 3888432"/>
              <a:gd name="connsiteY1" fmla="*/ 3312368 h 3960440"/>
              <a:gd name="connsiteX2" fmla="*/ 1201638 w 3888432"/>
              <a:gd name="connsiteY2" fmla="*/ 3312368 h 3960440"/>
              <a:gd name="connsiteX3" fmla="*/ 1201638 w 3888432"/>
              <a:gd name="connsiteY3" fmla="*/ 1512168 h 3960440"/>
              <a:gd name="connsiteX4" fmla="*/ 554477 w 3888432"/>
              <a:gd name="connsiteY4" fmla="*/ 1512168 h 3960440"/>
              <a:gd name="connsiteX5" fmla="*/ 2840340 w 3888432"/>
              <a:gd name="connsiteY5" fmla="*/ 1479943 h 3960440"/>
              <a:gd name="connsiteX6" fmla="*/ 2136833 w 3888432"/>
              <a:gd name="connsiteY6" fmla="*/ 1785510 h 3960440"/>
              <a:gd name="connsiteX7" fmla="*/ 2136833 w 3888432"/>
              <a:gd name="connsiteY7" fmla="*/ 1510185 h 3960440"/>
              <a:gd name="connsiteX8" fmla="*/ 1489672 w 3888432"/>
              <a:gd name="connsiteY8" fmla="*/ 1510185 h 3960440"/>
              <a:gd name="connsiteX9" fmla="*/ 1489672 w 3888432"/>
              <a:gd name="connsiteY9" fmla="*/ 3310385 h 3960440"/>
              <a:gd name="connsiteX10" fmla="*/ 2136833 w 3888432"/>
              <a:gd name="connsiteY10" fmla="*/ 3310385 h 3960440"/>
              <a:gd name="connsiteX11" fmla="*/ 2136833 w 3888432"/>
              <a:gd name="connsiteY11" fmla="*/ 2084121 h 3960440"/>
              <a:gd name="connsiteX12" fmla="*/ 2673919 w 3888432"/>
              <a:gd name="connsiteY12" fmla="*/ 2138897 h 3960440"/>
              <a:gd name="connsiteX13" fmla="*/ 2679688 w 3888432"/>
              <a:gd name="connsiteY13" fmla="*/ 3312366 h 3960440"/>
              <a:gd name="connsiteX14" fmla="*/ 3326849 w 3888432"/>
              <a:gd name="connsiteY14" fmla="*/ 3312366 h 3960440"/>
              <a:gd name="connsiteX15" fmla="*/ 3333768 w 3888432"/>
              <a:gd name="connsiteY15" fmla="*/ 2128613 h 3960440"/>
              <a:gd name="connsiteX16" fmla="*/ 2840340 w 3888432"/>
              <a:gd name="connsiteY16" fmla="*/ 1479943 h 3960440"/>
              <a:gd name="connsiteX17" fmla="*/ 878058 w 3888432"/>
              <a:gd name="connsiteY17" fmla="*/ 648072 h 3960440"/>
              <a:gd name="connsiteX18" fmla="*/ 554477 w 3888432"/>
              <a:gd name="connsiteY18" fmla="*/ 971653 h 3960440"/>
              <a:gd name="connsiteX19" fmla="*/ 878058 w 3888432"/>
              <a:gd name="connsiteY19" fmla="*/ 1295234 h 3960440"/>
              <a:gd name="connsiteX20" fmla="*/ 1201639 w 3888432"/>
              <a:gd name="connsiteY20" fmla="*/ 971653 h 3960440"/>
              <a:gd name="connsiteX21" fmla="*/ 878058 w 3888432"/>
              <a:gd name="connsiteY21" fmla="*/ 648072 h 3960440"/>
              <a:gd name="connsiteX22" fmla="*/ 333511 w 3888432"/>
              <a:gd name="connsiteY22" fmla="*/ 0 h 3960440"/>
              <a:gd name="connsiteX23" fmla="*/ 3554921 w 3888432"/>
              <a:gd name="connsiteY23" fmla="*/ 0 h 3960440"/>
              <a:gd name="connsiteX24" fmla="*/ 3888432 w 3888432"/>
              <a:gd name="connsiteY24" fmla="*/ 333511 h 3960440"/>
              <a:gd name="connsiteX25" fmla="*/ 3888432 w 3888432"/>
              <a:gd name="connsiteY25" fmla="*/ 3626929 h 3960440"/>
              <a:gd name="connsiteX26" fmla="*/ 3554921 w 3888432"/>
              <a:gd name="connsiteY26" fmla="*/ 3960440 h 3960440"/>
              <a:gd name="connsiteX27" fmla="*/ 333511 w 3888432"/>
              <a:gd name="connsiteY27" fmla="*/ 3960440 h 3960440"/>
              <a:gd name="connsiteX28" fmla="*/ 0 w 3888432"/>
              <a:gd name="connsiteY28" fmla="*/ 3626929 h 3960440"/>
              <a:gd name="connsiteX29" fmla="*/ 0 w 3888432"/>
              <a:gd name="connsiteY29" fmla="*/ 333511 h 3960440"/>
              <a:gd name="connsiteX30" fmla="*/ 333511 w 3888432"/>
              <a:gd name="connsiteY30" fmla="*/ 0 h 3960440"/>
              <a:gd name="connsiteX0" fmla="*/ 554477 w 3888432"/>
              <a:gd name="connsiteY0" fmla="*/ 1512168 h 3960440"/>
              <a:gd name="connsiteX1" fmla="*/ 554477 w 3888432"/>
              <a:gd name="connsiteY1" fmla="*/ 3312368 h 3960440"/>
              <a:gd name="connsiteX2" fmla="*/ 1201638 w 3888432"/>
              <a:gd name="connsiteY2" fmla="*/ 3312368 h 3960440"/>
              <a:gd name="connsiteX3" fmla="*/ 1201638 w 3888432"/>
              <a:gd name="connsiteY3" fmla="*/ 1512168 h 3960440"/>
              <a:gd name="connsiteX4" fmla="*/ 554477 w 3888432"/>
              <a:gd name="connsiteY4" fmla="*/ 1512168 h 3960440"/>
              <a:gd name="connsiteX5" fmla="*/ 2840340 w 3888432"/>
              <a:gd name="connsiteY5" fmla="*/ 1479943 h 3960440"/>
              <a:gd name="connsiteX6" fmla="*/ 2136833 w 3888432"/>
              <a:gd name="connsiteY6" fmla="*/ 1785510 h 3960440"/>
              <a:gd name="connsiteX7" fmla="*/ 2136833 w 3888432"/>
              <a:gd name="connsiteY7" fmla="*/ 1510185 h 3960440"/>
              <a:gd name="connsiteX8" fmla="*/ 1489672 w 3888432"/>
              <a:gd name="connsiteY8" fmla="*/ 1510185 h 3960440"/>
              <a:gd name="connsiteX9" fmla="*/ 1489672 w 3888432"/>
              <a:gd name="connsiteY9" fmla="*/ 3310385 h 3960440"/>
              <a:gd name="connsiteX10" fmla="*/ 2136833 w 3888432"/>
              <a:gd name="connsiteY10" fmla="*/ 3310385 h 3960440"/>
              <a:gd name="connsiteX11" fmla="*/ 2136833 w 3888432"/>
              <a:gd name="connsiteY11" fmla="*/ 2084121 h 3960440"/>
              <a:gd name="connsiteX12" fmla="*/ 2673919 w 3888432"/>
              <a:gd name="connsiteY12" fmla="*/ 2138897 h 3960440"/>
              <a:gd name="connsiteX13" fmla="*/ 2679688 w 3888432"/>
              <a:gd name="connsiteY13" fmla="*/ 3312366 h 3960440"/>
              <a:gd name="connsiteX14" fmla="*/ 3326849 w 3888432"/>
              <a:gd name="connsiteY14" fmla="*/ 3312366 h 3960440"/>
              <a:gd name="connsiteX15" fmla="*/ 3333768 w 3888432"/>
              <a:gd name="connsiteY15" fmla="*/ 2128613 h 3960440"/>
              <a:gd name="connsiteX16" fmla="*/ 2840340 w 3888432"/>
              <a:gd name="connsiteY16" fmla="*/ 1479943 h 3960440"/>
              <a:gd name="connsiteX17" fmla="*/ 878058 w 3888432"/>
              <a:gd name="connsiteY17" fmla="*/ 648072 h 3960440"/>
              <a:gd name="connsiteX18" fmla="*/ 554477 w 3888432"/>
              <a:gd name="connsiteY18" fmla="*/ 971653 h 3960440"/>
              <a:gd name="connsiteX19" fmla="*/ 878058 w 3888432"/>
              <a:gd name="connsiteY19" fmla="*/ 1295234 h 3960440"/>
              <a:gd name="connsiteX20" fmla="*/ 1201639 w 3888432"/>
              <a:gd name="connsiteY20" fmla="*/ 971653 h 3960440"/>
              <a:gd name="connsiteX21" fmla="*/ 878058 w 3888432"/>
              <a:gd name="connsiteY21" fmla="*/ 648072 h 3960440"/>
              <a:gd name="connsiteX22" fmla="*/ 333511 w 3888432"/>
              <a:gd name="connsiteY22" fmla="*/ 0 h 3960440"/>
              <a:gd name="connsiteX23" fmla="*/ 3554921 w 3888432"/>
              <a:gd name="connsiteY23" fmla="*/ 0 h 3960440"/>
              <a:gd name="connsiteX24" fmla="*/ 3888432 w 3888432"/>
              <a:gd name="connsiteY24" fmla="*/ 333511 h 3960440"/>
              <a:gd name="connsiteX25" fmla="*/ 3888432 w 3888432"/>
              <a:gd name="connsiteY25" fmla="*/ 3626929 h 3960440"/>
              <a:gd name="connsiteX26" fmla="*/ 3554921 w 3888432"/>
              <a:gd name="connsiteY26" fmla="*/ 3960440 h 3960440"/>
              <a:gd name="connsiteX27" fmla="*/ 333511 w 3888432"/>
              <a:gd name="connsiteY27" fmla="*/ 3960440 h 3960440"/>
              <a:gd name="connsiteX28" fmla="*/ 0 w 3888432"/>
              <a:gd name="connsiteY28" fmla="*/ 3626929 h 3960440"/>
              <a:gd name="connsiteX29" fmla="*/ 0 w 3888432"/>
              <a:gd name="connsiteY29" fmla="*/ 333511 h 3960440"/>
              <a:gd name="connsiteX30" fmla="*/ 333511 w 3888432"/>
              <a:gd name="connsiteY30" fmla="*/ 0 h 3960440"/>
              <a:gd name="connsiteX0" fmla="*/ 554477 w 3888432"/>
              <a:gd name="connsiteY0" fmla="*/ 1512168 h 3960440"/>
              <a:gd name="connsiteX1" fmla="*/ 554477 w 3888432"/>
              <a:gd name="connsiteY1" fmla="*/ 3312368 h 3960440"/>
              <a:gd name="connsiteX2" fmla="*/ 1201638 w 3888432"/>
              <a:gd name="connsiteY2" fmla="*/ 3312368 h 3960440"/>
              <a:gd name="connsiteX3" fmla="*/ 1201638 w 3888432"/>
              <a:gd name="connsiteY3" fmla="*/ 1512168 h 3960440"/>
              <a:gd name="connsiteX4" fmla="*/ 554477 w 3888432"/>
              <a:gd name="connsiteY4" fmla="*/ 1512168 h 3960440"/>
              <a:gd name="connsiteX5" fmla="*/ 2840340 w 3888432"/>
              <a:gd name="connsiteY5" fmla="*/ 1479943 h 3960440"/>
              <a:gd name="connsiteX6" fmla="*/ 2136833 w 3888432"/>
              <a:gd name="connsiteY6" fmla="*/ 1785510 h 3960440"/>
              <a:gd name="connsiteX7" fmla="*/ 2136833 w 3888432"/>
              <a:gd name="connsiteY7" fmla="*/ 1510185 h 3960440"/>
              <a:gd name="connsiteX8" fmla="*/ 1489672 w 3888432"/>
              <a:gd name="connsiteY8" fmla="*/ 1510185 h 3960440"/>
              <a:gd name="connsiteX9" fmla="*/ 1489672 w 3888432"/>
              <a:gd name="connsiteY9" fmla="*/ 3310385 h 3960440"/>
              <a:gd name="connsiteX10" fmla="*/ 2136833 w 3888432"/>
              <a:gd name="connsiteY10" fmla="*/ 3310385 h 3960440"/>
              <a:gd name="connsiteX11" fmla="*/ 2136833 w 3888432"/>
              <a:gd name="connsiteY11" fmla="*/ 2084121 h 3960440"/>
              <a:gd name="connsiteX12" fmla="*/ 2673919 w 3888432"/>
              <a:gd name="connsiteY12" fmla="*/ 2138897 h 3960440"/>
              <a:gd name="connsiteX13" fmla="*/ 2679688 w 3888432"/>
              <a:gd name="connsiteY13" fmla="*/ 3312366 h 3960440"/>
              <a:gd name="connsiteX14" fmla="*/ 3326849 w 3888432"/>
              <a:gd name="connsiteY14" fmla="*/ 3312366 h 3960440"/>
              <a:gd name="connsiteX15" fmla="*/ 3333768 w 3888432"/>
              <a:gd name="connsiteY15" fmla="*/ 2128613 h 3960440"/>
              <a:gd name="connsiteX16" fmla="*/ 2840340 w 3888432"/>
              <a:gd name="connsiteY16" fmla="*/ 1479943 h 3960440"/>
              <a:gd name="connsiteX17" fmla="*/ 878058 w 3888432"/>
              <a:gd name="connsiteY17" fmla="*/ 648072 h 3960440"/>
              <a:gd name="connsiteX18" fmla="*/ 554477 w 3888432"/>
              <a:gd name="connsiteY18" fmla="*/ 971653 h 3960440"/>
              <a:gd name="connsiteX19" fmla="*/ 878058 w 3888432"/>
              <a:gd name="connsiteY19" fmla="*/ 1295234 h 3960440"/>
              <a:gd name="connsiteX20" fmla="*/ 1201639 w 3888432"/>
              <a:gd name="connsiteY20" fmla="*/ 971653 h 3960440"/>
              <a:gd name="connsiteX21" fmla="*/ 878058 w 3888432"/>
              <a:gd name="connsiteY21" fmla="*/ 648072 h 3960440"/>
              <a:gd name="connsiteX22" fmla="*/ 333511 w 3888432"/>
              <a:gd name="connsiteY22" fmla="*/ 0 h 3960440"/>
              <a:gd name="connsiteX23" fmla="*/ 3554921 w 3888432"/>
              <a:gd name="connsiteY23" fmla="*/ 0 h 3960440"/>
              <a:gd name="connsiteX24" fmla="*/ 3888432 w 3888432"/>
              <a:gd name="connsiteY24" fmla="*/ 333511 h 3960440"/>
              <a:gd name="connsiteX25" fmla="*/ 3888432 w 3888432"/>
              <a:gd name="connsiteY25" fmla="*/ 3626929 h 3960440"/>
              <a:gd name="connsiteX26" fmla="*/ 3554921 w 3888432"/>
              <a:gd name="connsiteY26" fmla="*/ 3960440 h 3960440"/>
              <a:gd name="connsiteX27" fmla="*/ 333511 w 3888432"/>
              <a:gd name="connsiteY27" fmla="*/ 3960440 h 3960440"/>
              <a:gd name="connsiteX28" fmla="*/ 0 w 3888432"/>
              <a:gd name="connsiteY28" fmla="*/ 3626929 h 3960440"/>
              <a:gd name="connsiteX29" fmla="*/ 0 w 3888432"/>
              <a:gd name="connsiteY29" fmla="*/ 333511 h 3960440"/>
              <a:gd name="connsiteX30" fmla="*/ 333511 w 3888432"/>
              <a:gd name="connsiteY30" fmla="*/ 0 h 3960440"/>
              <a:gd name="connsiteX0" fmla="*/ 554477 w 3888432"/>
              <a:gd name="connsiteY0" fmla="*/ 1512168 h 3960440"/>
              <a:gd name="connsiteX1" fmla="*/ 554477 w 3888432"/>
              <a:gd name="connsiteY1" fmla="*/ 3312368 h 3960440"/>
              <a:gd name="connsiteX2" fmla="*/ 1201638 w 3888432"/>
              <a:gd name="connsiteY2" fmla="*/ 3312368 h 3960440"/>
              <a:gd name="connsiteX3" fmla="*/ 1201638 w 3888432"/>
              <a:gd name="connsiteY3" fmla="*/ 1512168 h 3960440"/>
              <a:gd name="connsiteX4" fmla="*/ 554477 w 3888432"/>
              <a:gd name="connsiteY4" fmla="*/ 1512168 h 3960440"/>
              <a:gd name="connsiteX5" fmla="*/ 2840340 w 3888432"/>
              <a:gd name="connsiteY5" fmla="*/ 1479943 h 3960440"/>
              <a:gd name="connsiteX6" fmla="*/ 2136833 w 3888432"/>
              <a:gd name="connsiteY6" fmla="*/ 1785510 h 3960440"/>
              <a:gd name="connsiteX7" fmla="*/ 2136833 w 3888432"/>
              <a:gd name="connsiteY7" fmla="*/ 1510185 h 3960440"/>
              <a:gd name="connsiteX8" fmla="*/ 1489672 w 3888432"/>
              <a:gd name="connsiteY8" fmla="*/ 1510185 h 3960440"/>
              <a:gd name="connsiteX9" fmla="*/ 1489672 w 3888432"/>
              <a:gd name="connsiteY9" fmla="*/ 3310385 h 3960440"/>
              <a:gd name="connsiteX10" fmla="*/ 2136833 w 3888432"/>
              <a:gd name="connsiteY10" fmla="*/ 3310385 h 3960440"/>
              <a:gd name="connsiteX11" fmla="*/ 2147184 w 3888432"/>
              <a:gd name="connsiteY11" fmla="*/ 2155564 h 3960440"/>
              <a:gd name="connsiteX12" fmla="*/ 2673919 w 3888432"/>
              <a:gd name="connsiteY12" fmla="*/ 2138897 h 3960440"/>
              <a:gd name="connsiteX13" fmla="*/ 2679688 w 3888432"/>
              <a:gd name="connsiteY13" fmla="*/ 3312366 h 3960440"/>
              <a:gd name="connsiteX14" fmla="*/ 3326849 w 3888432"/>
              <a:gd name="connsiteY14" fmla="*/ 3312366 h 3960440"/>
              <a:gd name="connsiteX15" fmla="*/ 3333768 w 3888432"/>
              <a:gd name="connsiteY15" fmla="*/ 2128613 h 3960440"/>
              <a:gd name="connsiteX16" fmla="*/ 2840340 w 3888432"/>
              <a:gd name="connsiteY16" fmla="*/ 1479943 h 3960440"/>
              <a:gd name="connsiteX17" fmla="*/ 878058 w 3888432"/>
              <a:gd name="connsiteY17" fmla="*/ 648072 h 3960440"/>
              <a:gd name="connsiteX18" fmla="*/ 554477 w 3888432"/>
              <a:gd name="connsiteY18" fmla="*/ 971653 h 3960440"/>
              <a:gd name="connsiteX19" fmla="*/ 878058 w 3888432"/>
              <a:gd name="connsiteY19" fmla="*/ 1295234 h 3960440"/>
              <a:gd name="connsiteX20" fmla="*/ 1201639 w 3888432"/>
              <a:gd name="connsiteY20" fmla="*/ 971653 h 3960440"/>
              <a:gd name="connsiteX21" fmla="*/ 878058 w 3888432"/>
              <a:gd name="connsiteY21" fmla="*/ 648072 h 3960440"/>
              <a:gd name="connsiteX22" fmla="*/ 333511 w 3888432"/>
              <a:gd name="connsiteY22" fmla="*/ 0 h 3960440"/>
              <a:gd name="connsiteX23" fmla="*/ 3554921 w 3888432"/>
              <a:gd name="connsiteY23" fmla="*/ 0 h 3960440"/>
              <a:gd name="connsiteX24" fmla="*/ 3888432 w 3888432"/>
              <a:gd name="connsiteY24" fmla="*/ 333511 h 3960440"/>
              <a:gd name="connsiteX25" fmla="*/ 3888432 w 3888432"/>
              <a:gd name="connsiteY25" fmla="*/ 3626929 h 3960440"/>
              <a:gd name="connsiteX26" fmla="*/ 3554921 w 3888432"/>
              <a:gd name="connsiteY26" fmla="*/ 3960440 h 3960440"/>
              <a:gd name="connsiteX27" fmla="*/ 333511 w 3888432"/>
              <a:gd name="connsiteY27" fmla="*/ 3960440 h 3960440"/>
              <a:gd name="connsiteX28" fmla="*/ 0 w 3888432"/>
              <a:gd name="connsiteY28" fmla="*/ 3626929 h 3960440"/>
              <a:gd name="connsiteX29" fmla="*/ 0 w 3888432"/>
              <a:gd name="connsiteY29" fmla="*/ 333511 h 3960440"/>
              <a:gd name="connsiteX30" fmla="*/ 333511 w 3888432"/>
              <a:gd name="connsiteY30" fmla="*/ 0 h 3960440"/>
              <a:gd name="connsiteX0" fmla="*/ 554477 w 3888432"/>
              <a:gd name="connsiteY0" fmla="*/ 1512168 h 3960440"/>
              <a:gd name="connsiteX1" fmla="*/ 554477 w 3888432"/>
              <a:gd name="connsiteY1" fmla="*/ 3312368 h 3960440"/>
              <a:gd name="connsiteX2" fmla="*/ 1201638 w 3888432"/>
              <a:gd name="connsiteY2" fmla="*/ 3312368 h 3960440"/>
              <a:gd name="connsiteX3" fmla="*/ 1201638 w 3888432"/>
              <a:gd name="connsiteY3" fmla="*/ 1512168 h 3960440"/>
              <a:gd name="connsiteX4" fmla="*/ 554477 w 3888432"/>
              <a:gd name="connsiteY4" fmla="*/ 1512168 h 3960440"/>
              <a:gd name="connsiteX5" fmla="*/ 2840340 w 3888432"/>
              <a:gd name="connsiteY5" fmla="*/ 1479943 h 3960440"/>
              <a:gd name="connsiteX6" fmla="*/ 2136833 w 3888432"/>
              <a:gd name="connsiteY6" fmla="*/ 1785510 h 3960440"/>
              <a:gd name="connsiteX7" fmla="*/ 2136833 w 3888432"/>
              <a:gd name="connsiteY7" fmla="*/ 1510185 h 3960440"/>
              <a:gd name="connsiteX8" fmla="*/ 1489672 w 3888432"/>
              <a:gd name="connsiteY8" fmla="*/ 1510185 h 3960440"/>
              <a:gd name="connsiteX9" fmla="*/ 1489672 w 3888432"/>
              <a:gd name="connsiteY9" fmla="*/ 3310385 h 3960440"/>
              <a:gd name="connsiteX10" fmla="*/ 2136833 w 3888432"/>
              <a:gd name="connsiteY10" fmla="*/ 3310385 h 3960440"/>
              <a:gd name="connsiteX11" fmla="*/ 2147184 w 3888432"/>
              <a:gd name="connsiteY11" fmla="*/ 2155564 h 3960440"/>
              <a:gd name="connsiteX12" fmla="*/ 2673919 w 3888432"/>
              <a:gd name="connsiteY12" fmla="*/ 2138897 h 3960440"/>
              <a:gd name="connsiteX13" fmla="*/ 2679688 w 3888432"/>
              <a:gd name="connsiteY13" fmla="*/ 3312366 h 3960440"/>
              <a:gd name="connsiteX14" fmla="*/ 3326849 w 3888432"/>
              <a:gd name="connsiteY14" fmla="*/ 3312366 h 3960440"/>
              <a:gd name="connsiteX15" fmla="*/ 3333768 w 3888432"/>
              <a:gd name="connsiteY15" fmla="*/ 2128613 h 3960440"/>
              <a:gd name="connsiteX16" fmla="*/ 2840340 w 3888432"/>
              <a:gd name="connsiteY16" fmla="*/ 1479943 h 3960440"/>
              <a:gd name="connsiteX17" fmla="*/ 878058 w 3888432"/>
              <a:gd name="connsiteY17" fmla="*/ 648072 h 3960440"/>
              <a:gd name="connsiteX18" fmla="*/ 554477 w 3888432"/>
              <a:gd name="connsiteY18" fmla="*/ 971653 h 3960440"/>
              <a:gd name="connsiteX19" fmla="*/ 878058 w 3888432"/>
              <a:gd name="connsiteY19" fmla="*/ 1295234 h 3960440"/>
              <a:gd name="connsiteX20" fmla="*/ 1201639 w 3888432"/>
              <a:gd name="connsiteY20" fmla="*/ 971653 h 3960440"/>
              <a:gd name="connsiteX21" fmla="*/ 878058 w 3888432"/>
              <a:gd name="connsiteY21" fmla="*/ 648072 h 3960440"/>
              <a:gd name="connsiteX22" fmla="*/ 333511 w 3888432"/>
              <a:gd name="connsiteY22" fmla="*/ 0 h 3960440"/>
              <a:gd name="connsiteX23" fmla="*/ 3554921 w 3888432"/>
              <a:gd name="connsiteY23" fmla="*/ 0 h 3960440"/>
              <a:gd name="connsiteX24" fmla="*/ 3888432 w 3888432"/>
              <a:gd name="connsiteY24" fmla="*/ 333511 h 3960440"/>
              <a:gd name="connsiteX25" fmla="*/ 3888432 w 3888432"/>
              <a:gd name="connsiteY25" fmla="*/ 3626929 h 3960440"/>
              <a:gd name="connsiteX26" fmla="*/ 3554921 w 3888432"/>
              <a:gd name="connsiteY26" fmla="*/ 3960440 h 3960440"/>
              <a:gd name="connsiteX27" fmla="*/ 333511 w 3888432"/>
              <a:gd name="connsiteY27" fmla="*/ 3960440 h 3960440"/>
              <a:gd name="connsiteX28" fmla="*/ 0 w 3888432"/>
              <a:gd name="connsiteY28" fmla="*/ 3626929 h 3960440"/>
              <a:gd name="connsiteX29" fmla="*/ 0 w 3888432"/>
              <a:gd name="connsiteY29" fmla="*/ 333511 h 3960440"/>
              <a:gd name="connsiteX30" fmla="*/ 333511 w 3888432"/>
              <a:gd name="connsiteY30" fmla="*/ 0 h 3960440"/>
              <a:gd name="connsiteX0" fmla="*/ 554477 w 3888432"/>
              <a:gd name="connsiteY0" fmla="*/ 1512168 h 3960440"/>
              <a:gd name="connsiteX1" fmla="*/ 554477 w 3888432"/>
              <a:gd name="connsiteY1" fmla="*/ 3312368 h 3960440"/>
              <a:gd name="connsiteX2" fmla="*/ 1201638 w 3888432"/>
              <a:gd name="connsiteY2" fmla="*/ 3312368 h 3960440"/>
              <a:gd name="connsiteX3" fmla="*/ 1201638 w 3888432"/>
              <a:gd name="connsiteY3" fmla="*/ 1512168 h 3960440"/>
              <a:gd name="connsiteX4" fmla="*/ 554477 w 3888432"/>
              <a:gd name="connsiteY4" fmla="*/ 1512168 h 3960440"/>
              <a:gd name="connsiteX5" fmla="*/ 2840340 w 3888432"/>
              <a:gd name="connsiteY5" fmla="*/ 1479943 h 3960440"/>
              <a:gd name="connsiteX6" fmla="*/ 2136833 w 3888432"/>
              <a:gd name="connsiteY6" fmla="*/ 1785510 h 3960440"/>
              <a:gd name="connsiteX7" fmla="*/ 2136833 w 3888432"/>
              <a:gd name="connsiteY7" fmla="*/ 1510185 h 3960440"/>
              <a:gd name="connsiteX8" fmla="*/ 1489672 w 3888432"/>
              <a:gd name="connsiteY8" fmla="*/ 1510185 h 3960440"/>
              <a:gd name="connsiteX9" fmla="*/ 1489672 w 3888432"/>
              <a:gd name="connsiteY9" fmla="*/ 3310385 h 3960440"/>
              <a:gd name="connsiteX10" fmla="*/ 2136833 w 3888432"/>
              <a:gd name="connsiteY10" fmla="*/ 3310385 h 3960440"/>
              <a:gd name="connsiteX11" fmla="*/ 2147184 w 3888432"/>
              <a:gd name="connsiteY11" fmla="*/ 2155564 h 3960440"/>
              <a:gd name="connsiteX12" fmla="*/ 2673919 w 3888432"/>
              <a:gd name="connsiteY12" fmla="*/ 2138897 h 3960440"/>
              <a:gd name="connsiteX13" fmla="*/ 2679688 w 3888432"/>
              <a:gd name="connsiteY13" fmla="*/ 3312366 h 3960440"/>
              <a:gd name="connsiteX14" fmla="*/ 3326849 w 3888432"/>
              <a:gd name="connsiteY14" fmla="*/ 3312366 h 3960440"/>
              <a:gd name="connsiteX15" fmla="*/ 3333768 w 3888432"/>
              <a:gd name="connsiteY15" fmla="*/ 2128613 h 3960440"/>
              <a:gd name="connsiteX16" fmla="*/ 2840340 w 3888432"/>
              <a:gd name="connsiteY16" fmla="*/ 1479943 h 3960440"/>
              <a:gd name="connsiteX17" fmla="*/ 878058 w 3888432"/>
              <a:gd name="connsiteY17" fmla="*/ 648072 h 3960440"/>
              <a:gd name="connsiteX18" fmla="*/ 554477 w 3888432"/>
              <a:gd name="connsiteY18" fmla="*/ 971653 h 3960440"/>
              <a:gd name="connsiteX19" fmla="*/ 878058 w 3888432"/>
              <a:gd name="connsiteY19" fmla="*/ 1295234 h 3960440"/>
              <a:gd name="connsiteX20" fmla="*/ 1201639 w 3888432"/>
              <a:gd name="connsiteY20" fmla="*/ 971653 h 3960440"/>
              <a:gd name="connsiteX21" fmla="*/ 878058 w 3888432"/>
              <a:gd name="connsiteY21" fmla="*/ 648072 h 3960440"/>
              <a:gd name="connsiteX22" fmla="*/ 333511 w 3888432"/>
              <a:gd name="connsiteY22" fmla="*/ 0 h 3960440"/>
              <a:gd name="connsiteX23" fmla="*/ 3554921 w 3888432"/>
              <a:gd name="connsiteY23" fmla="*/ 0 h 3960440"/>
              <a:gd name="connsiteX24" fmla="*/ 3888432 w 3888432"/>
              <a:gd name="connsiteY24" fmla="*/ 333511 h 3960440"/>
              <a:gd name="connsiteX25" fmla="*/ 3888432 w 3888432"/>
              <a:gd name="connsiteY25" fmla="*/ 3626929 h 3960440"/>
              <a:gd name="connsiteX26" fmla="*/ 3554921 w 3888432"/>
              <a:gd name="connsiteY26" fmla="*/ 3960440 h 3960440"/>
              <a:gd name="connsiteX27" fmla="*/ 333511 w 3888432"/>
              <a:gd name="connsiteY27" fmla="*/ 3960440 h 3960440"/>
              <a:gd name="connsiteX28" fmla="*/ 0 w 3888432"/>
              <a:gd name="connsiteY28" fmla="*/ 3626929 h 3960440"/>
              <a:gd name="connsiteX29" fmla="*/ 0 w 3888432"/>
              <a:gd name="connsiteY29" fmla="*/ 333511 h 3960440"/>
              <a:gd name="connsiteX30" fmla="*/ 333511 w 3888432"/>
              <a:gd name="connsiteY30" fmla="*/ 0 h 39604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</a:cxnLst>
            <a:rect l="l" t="t" r="r" b="b"/>
            <a:pathLst>
              <a:path w="3888432" h="3960440">
                <a:moveTo>
                  <a:pt x="554477" y="1512168"/>
                </a:moveTo>
                <a:lnTo>
                  <a:pt x="554477" y="3312368"/>
                </a:lnTo>
                <a:lnTo>
                  <a:pt x="1201638" y="3312368"/>
                </a:lnTo>
                <a:lnTo>
                  <a:pt x="1201638" y="1512168"/>
                </a:lnTo>
                <a:lnTo>
                  <a:pt x="554477" y="1512168"/>
                </a:lnTo>
                <a:close/>
                <a:moveTo>
                  <a:pt x="2840340" y="1479943"/>
                </a:moveTo>
                <a:cubicBezTo>
                  <a:pt x="2293254" y="1484797"/>
                  <a:pt x="2254084" y="1780470"/>
                  <a:pt x="2136833" y="1785510"/>
                </a:cubicBezTo>
                <a:lnTo>
                  <a:pt x="2136833" y="1510185"/>
                </a:lnTo>
                <a:lnTo>
                  <a:pt x="1489672" y="1510185"/>
                </a:lnTo>
                <a:lnTo>
                  <a:pt x="1489672" y="3310385"/>
                </a:lnTo>
                <a:lnTo>
                  <a:pt x="2136833" y="3310385"/>
                </a:lnTo>
                <a:cubicBezTo>
                  <a:pt x="2140283" y="2925445"/>
                  <a:pt x="2133383" y="2560917"/>
                  <a:pt x="2147184" y="2155564"/>
                </a:cubicBezTo>
                <a:cubicBezTo>
                  <a:pt x="2187272" y="1842063"/>
                  <a:pt x="2668986" y="1938990"/>
                  <a:pt x="2673919" y="2138897"/>
                </a:cubicBezTo>
                <a:lnTo>
                  <a:pt x="2679688" y="3312366"/>
                </a:lnTo>
                <a:lnTo>
                  <a:pt x="3326849" y="3312366"/>
                </a:lnTo>
                <a:cubicBezTo>
                  <a:pt x="3329155" y="2917782"/>
                  <a:pt x="3331462" y="2523197"/>
                  <a:pt x="3333768" y="2128613"/>
                </a:cubicBezTo>
                <a:cubicBezTo>
                  <a:pt x="3339026" y="1942962"/>
                  <a:pt x="3184753" y="1475890"/>
                  <a:pt x="2840340" y="1479943"/>
                </a:cubicBezTo>
                <a:close/>
                <a:moveTo>
                  <a:pt x="878058" y="648072"/>
                </a:moveTo>
                <a:cubicBezTo>
                  <a:pt x="699349" y="648072"/>
                  <a:pt x="554477" y="792944"/>
                  <a:pt x="554477" y="971653"/>
                </a:cubicBezTo>
                <a:cubicBezTo>
                  <a:pt x="554477" y="1150362"/>
                  <a:pt x="699349" y="1295234"/>
                  <a:pt x="878058" y="1295234"/>
                </a:cubicBezTo>
                <a:cubicBezTo>
                  <a:pt x="1056767" y="1295234"/>
                  <a:pt x="1201639" y="1150362"/>
                  <a:pt x="1201639" y="971653"/>
                </a:cubicBezTo>
                <a:cubicBezTo>
                  <a:pt x="1201639" y="792944"/>
                  <a:pt x="1056767" y="648072"/>
                  <a:pt x="878058" y="648072"/>
                </a:cubicBezTo>
                <a:close/>
                <a:moveTo>
                  <a:pt x="333511" y="0"/>
                </a:moveTo>
                <a:lnTo>
                  <a:pt x="3554921" y="0"/>
                </a:lnTo>
                <a:cubicBezTo>
                  <a:pt x="3739114" y="0"/>
                  <a:pt x="3888432" y="149318"/>
                  <a:pt x="3888432" y="333511"/>
                </a:cubicBezTo>
                <a:lnTo>
                  <a:pt x="3888432" y="3626929"/>
                </a:lnTo>
                <a:cubicBezTo>
                  <a:pt x="3888432" y="3811122"/>
                  <a:pt x="3739114" y="3960440"/>
                  <a:pt x="3554921" y="3960440"/>
                </a:cubicBezTo>
                <a:lnTo>
                  <a:pt x="333511" y="3960440"/>
                </a:lnTo>
                <a:cubicBezTo>
                  <a:pt x="149318" y="3960440"/>
                  <a:pt x="0" y="3811122"/>
                  <a:pt x="0" y="3626929"/>
                </a:cubicBezTo>
                <a:lnTo>
                  <a:pt x="0" y="333511"/>
                </a:lnTo>
                <a:cubicBezTo>
                  <a:pt x="0" y="149318"/>
                  <a:pt x="149318" y="0"/>
                  <a:pt x="333511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>
              <a:solidFill>
                <a:schemeClr val="tx1"/>
              </a:solidFill>
            </a:endParaRPr>
          </a:p>
        </p:txBody>
      </p:sp>
      <p:sp>
        <p:nvSpPr>
          <p:cNvPr id="99" name="Rounded Rectangle 2">
            <a:extLst>
              <a:ext uri="{FF2B5EF4-FFF2-40B4-BE49-F238E27FC236}">
                <a16:creationId xmlns:a16="http://schemas.microsoft.com/office/drawing/2014/main" id="{5394194E-40CF-4800-82F4-DA12261F9012}"/>
              </a:ext>
            </a:extLst>
          </p:cNvPr>
          <p:cNvSpPr/>
          <p:nvPr/>
        </p:nvSpPr>
        <p:spPr>
          <a:xfrm>
            <a:off x="6971252" y="5634756"/>
            <a:ext cx="519265" cy="519265"/>
          </a:xfrm>
          <a:custGeom>
            <a:avLst/>
            <a:gdLst>
              <a:gd name="connsiteX0" fmla="*/ 3160999 w 3960000"/>
              <a:gd name="connsiteY0" fmla="*/ 1374274 h 3960000"/>
              <a:gd name="connsiteX1" fmla="*/ 3155132 w 3960000"/>
              <a:gd name="connsiteY1" fmla="*/ 1419362 h 3960000"/>
              <a:gd name="connsiteX2" fmla="*/ 3155131 w 3960000"/>
              <a:gd name="connsiteY2" fmla="*/ 1419362 h 3960000"/>
              <a:gd name="connsiteX3" fmla="*/ 3160999 w 3960000"/>
              <a:gd name="connsiteY3" fmla="*/ 1374274 h 3960000"/>
              <a:gd name="connsiteX4" fmla="*/ 2538382 w 3960000"/>
              <a:gd name="connsiteY4" fmla="*/ 802616 h 3960000"/>
              <a:gd name="connsiteX5" fmla="*/ 1921633 w 3960000"/>
              <a:gd name="connsiteY5" fmla="*/ 1419365 h 3960000"/>
              <a:gd name="connsiteX6" fmla="*/ 1942445 w 3960000"/>
              <a:gd name="connsiteY6" fmla="*/ 1570340 h 3960000"/>
              <a:gd name="connsiteX7" fmla="*/ 752016 w 3960000"/>
              <a:gd name="connsiteY7" fmla="*/ 931012 h 3960000"/>
              <a:gd name="connsiteX8" fmla="*/ 934030 w 3960000"/>
              <a:gd name="connsiteY8" fmla="*/ 1745738 h 3960000"/>
              <a:gd name="connsiteX9" fmla="*/ 665343 w 3960000"/>
              <a:gd name="connsiteY9" fmla="*/ 1650397 h 3960000"/>
              <a:gd name="connsiteX10" fmla="*/ 1111709 w 3960000"/>
              <a:gd name="connsiteY10" fmla="*/ 2257108 h 3960000"/>
              <a:gd name="connsiteX11" fmla="*/ 856023 w 3960000"/>
              <a:gd name="connsiteY11" fmla="*/ 2244108 h 3960000"/>
              <a:gd name="connsiteX12" fmla="*/ 1402064 w 3960000"/>
              <a:gd name="connsiteY12" fmla="*/ 2660137 h 3960000"/>
              <a:gd name="connsiteX13" fmla="*/ 552668 w 3960000"/>
              <a:gd name="connsiteY13" fmla="*/ 2902822 h 3960000"/>
              <a:gd name="connsiteX14" fmla="*/ 1978439 w 3960000"/>
              <a:gd name="connsiteY14" fmla="*/ 3093502 h 3960000"/>
              <a:gd name="connsiteX15" fmla="*/ 3053184 w 3960000"/>
              <a:gd name="connsiteY15" fmla="*/ 2031759 h 3960000"/>
              <a:gd name="connsiteX16" fmla="*/ 3155131 w 3960000"/>
              <a:gd name="connsiteY16" fmla="*/ 1419365 h 3960000"/>
              <a:gd name="connsiteX17" fmla="*/ 3207849 w 3960000"/>
              <a:gd name="connsiteY17" fmla="*/ 1493166 h 3960000"/>
              <a:gd name="connsiteX18" fmla="*/ 3407333 w 3960000"/>
              <a:gd name="connsiteY18" fmla="*/ 1117847 h 3960000"/>
              <a:gd name="connsiteX19" fmla="*/ 3108461 w 3960000"/>
              <a:gd name="connsiteY19" fmla="*/ 1185086 h 3960000"/>
              <a:gd name="connsiteX20" fmla="*/ 3334650 w 3960000"/>
              <a:gd name="connsiteY20" fmla="*/ 883134 h 3960000"/>
              <a:gd name="connsiteX21" fmla="*/ 2995677 w 3960000"/>
              <a:gd name="connsiteY21" fmla="*/ 1008938 h 3960000"/>
              <a:gd name="connsiteX22" fmla="*/ 2538382 w 3960000"/>
              <a:gd name="connsiteY22" fmla="*/ 802616 h 3960000"/>
              <a:gd name="connsiteX23" fmla="*/ 308009 w 3960000"/>
              <a:gd name="connsiteY23" fmla="*/ 0 h 3960000"/>
              <a:gd name="connsiteX24" fmla="*/ 3651991 w 3960000"/>
              <a:gd name="connsiteY24" fmla="*/ 0 h 3960000"/>
              <a:gd name="connsiteX25" fmla="*/ 3960000 w 3960000"/>
              <a:gd name="connsiteY25" fmla="*/ 308009 h 3960000"/>
              <a:gd name="connsiteX26" fmla="*/ 3960000 w 3960000"/>
              <a:gd name="connsiteY26" fmla="*/ 3651991 h 3960000"/>
              <a:gd name="connsiteX27" fmla="*/ 3651991 w 3960000"/>
              <a:gd name="connsiteY27" fmla="*/ 3960000 h 3960000"/>
              <a:gd name="connsiteX28" fmla="*/ 308009 w 3960000"/>
              <a:gd name="connsiteY28" fmla="*/ 3960000 h 3960000"/>
              <a:gd name="connsiteX29" fmla="*/ 0 w 3960000"/>
              <a:gd name="connsiteY29" fmla="*/ 3651991 h 3960000"/>
              <a:gd name="connsiteX30" fmla="*/ 0 w 3960000"/>
              <a:gd name="connsiteY30" fmla="*/ 308009 h 3960000"/>
              <a:gd name="connsiteX31" fmla="*/ 308009 w 3960000"/>
              <a:gd name="connsiteY31" fmla="*/ 0 h 3960000"/>
              <a:gd name="connsiteX0" fmla="*/ 3160999 w 3960000"/>
              <a:gd name="connsiteY0" fmla="*/ 1374274 h 3960000"/>
              <a:gd name="connsiteX1" fmla="*/ 3155132 w 3960000"/>
              <a:gd name="connsiteY1" fmla="*/ 1419362 h 3960000"/>
              <a:gd name="connsiteX2" fmla="*/ 3155131 w 3960000"/>
              <a:gd name="connsiteY2" fmla="*/ 1419362 h 3960000"/>
              <a:gd name="connsiteX3" fmla="*/ 3160999 w 3960000"/>
              <a:gd name="connsiteY3" fmla="*/ 1374274 h 3960000"/>
              <a:gd name="connsiteX4" fmla="*/ 2538382 w 3960000"/>
              <a:gd name="connsiteY4" fmla="*/ 802616 h 3960000"/>
              <a:gd name="connsiteX5" fmla="*/ 1921633 w 3960000"/>
              <a:gd name="connsiteY5" fmla="*/ 1419365 h 3960000"/>
              <a:gd name="connsiteX6" fmla="*/ 1942445 w 3960000"/>
              <a:gd name="connsiteY6" fmla="*/ 1570340 h 3960000"/>
              <a:gd name="connsiteX7" fmla="*/ 752016 w 3960000"/>
              <a:gd name="connsiteY7" fmla="*/ 931012 h 3960000"/>
              <a:gd name="connsiteX8" fmla="*/ 934030 w 3960000"/>
              <a:gd name="connsiteY8" fmla="*/ 1745738 h 3960000"/>
              <a:gd name="connsiteX9" fmla="*/ 665343 w 3960000"/>
              <a:gd name="connsiteY9" fmla="*/ 1650397 h 3960000"/>
              <a:gd name="connsiteX10" fmla="*/ 1111709 w 3960000"/>
              <a:gd name="connsiteY10" fmla="*/ 2257108 h 3960000"/>
              <a:gd name="connsiteX11" fmla="*/ 856023 w 3960000"/>
              <a:gd name="connsiteY11" fmla="*/ 2244108 h 3960000"/>
              <a:gd name="connsiteX12" fmla="*/ 1402064 w 3960000"/>
              <a:gd name="connsiteY12" fmla="*/ 2660137 h 3960000"/>
              <a:gd name="connsiteX13" fmla="*/ 552668 w 3960000"/>
              <a:gd name="connsiteY13" fmla="*/ 2902822 h 3960000"/>
              <a:gd name="connsiteX14" fmla="*/ 1978439 w 3960000"/>
              <a:gd name="connsiteY14" fmla="*/ 3093502 h 3960000"/>
              <a:gd name="connsiteX15" fmla="*/ 3053184 w 3960000"/>
              <a:gd name="connsiteY15" fmla="*/ 2031759 h 3960000"/>
              <a:gd name="connsiteX16" fmla="*/ 3207849 w 3960000"/>
              <a:gd name="connsiteY16" fmla="*/ 1493166 h 3960000"/>
              <a:gd name="connsiteX17" fmla="*/ 3407333 w 3960000"/>
              <a:gd name="connsiteY17" fmla="*/ 1117847 h 3960000"/>
              <a:gd name="connsiteX18" fmla="*/ 3108461 w 3960000"/>
              <a:gd name="connsiteY18" fmla="*/ 1185086 h 3960000"/>
              <a:gd name="connsiteX19" fmla="*/ 3334650 w 3960000"/>
              <a:gd name="connsiteY19" fmla="*/ 883134 h 3960000"/>
              <a:gd name="connsiteX20" fmla="*/ 2995677 w 3960000"/>
              <a:gd name="connsiteY20" fmla="*/ 1008938 h 3960000"/>
              <a:gd name="connsiteX21" fmla="*/ 2538382 w 3960000"/>
              <a:gd name="connsiteY21" fmla="*/ 802616 h 3960000"/>
              <a:gd name="connsiteX22" fmla="*/ 308009 w 3960000"/>
              <a:gd name="connsiteY22" fmla="*/ 0 h 3960000"/>
              <a:gd name="connsiteX23" fmla="*/ 3651991 w 3960000"/>
              <a:gd name="connsiteY23" fmla="*/ 0 h 3960000"/>
              <a:gd name="connsiteX24" fmla="*/ 3960000 w 3960000"/>
              <a:gd name="connsiteY24" fmla="*/ 308009 h 3960000"/>
              <a:gd name="connsiteX25" fmla="*/ 3960000 w 3960000"/>
              <a:gd name="connsiteY25" fmla="*/ 3651991 h 3960000"/>
              <a:gd name="connsiteX26" fmla="*/ 3651991 w 3960000"/>
              <a:gd name="connsiteY26" fmla="*/ 3960000 h 3960000"/>
              <a:gd name="connsiteX27" fmla="*/ 308009 w 3960000"/>
              <a:gd name="connsiteY27" fmla="*/ 3960000 h 3960000"/>
              <a:gd name="connsiteX28" fmla="*/ 0 w 3960000"/>
              <a:gd name="connsiteY28" fmla="*/ 3651991 h 3960000"/>
              <a:gd name="connsiteX29" fmla="*/ 0 w 3960000"/>
              <a:gd name="connsiteY29" fmla="*/ 308009 h 3960000"/>
              <a:gd name="connsiteX30" fmla="*/ 308009 w 3960000"/>
              <a:gd name="connsiteY30" fmla="*/ 0 h 3960000"/>
              <a:gd name="connsiteX0" fmla="*/ 3160999 w 3960000"/>
              <a:gd name="connsiteY0" fmla="*/ 1374274 h 3960000"/>
              <a:gd name="connsiteX1" fmla="*/ 3155132 w 3960000"/>
              <a:gd name="connsiteY1" fmla="*/ 1419362 h 3960000"/>
              <a:gd name="connsiteX2" fmla="*/ 3160999 w 3960000"/>
              <a:gd name="connsiteY2" fmla="*/ 1374274 h 3960000"/>
              <a:gd name="connsiteX3" fmla="*/ 2538382 w 3960000"/>
              <a:gd name="connsiteY3" fmla="*/ 802616 h 3960000"/>
              <a:gd name="connsiteX4" fmla="*/ 1921633 w 3960000"/>
              <a:gd name="connsiteY4" fmla="*/ 1419365 h 3960000"/>
              <a:gd name="connsiteX5" fmla="*/ 1942445 w 3960000"/>
              <a:gd name="connsiteY5" fmla="*/ 1570340 h 3960000"/>
              <a:gd name="connsiteX6" fmla="*/ 752016 w 3960000"/>
              <a:gd name="connsiteY6" fmla="*/ 931012 h 3960000"/>
              <a:gd name="connsiteX7" fmla="*/ 934030 w 3960000"/>
              <a:gd name="connsiteY7" fmla="*/ 1745738 h 3960000"/>
              <a:gd name="connsiteX8" fmla="*/ 665343 w 3960000"/>
              <a:gd name="connsiteY8" fmla="*/ 1650397 h 3960000"/>
              <a:gd name="connsiteX9" fmla="*/ 1111709 w 3960000"/>
              <a:gd name="connsiteY9" fmla="*/ 2257108 h 3960000"/>
              <a:gd name="connsiteX10" fmla="*/ 856023 w 3960000"/>
              <a:gd name="connsiteY10" fmla="*/ 2244108 h 3960000"/>
              <a:gd name="connsiteX11" fmla="*/ 1402064 w 3960000"/>
              <a:gd name="connsiteY11" fmla="*/ 2660137 h 3960000"/>
              <a:gd name="connsiteX12" fmla="*/ 552668 w 3960000"/>
              <a:gd name="connsiteY12" fmla="*/ 2902822 h 3960000"/>
              <a:gd name="connsiteX13" fmla="*/ 1978439 w 3960000"/>
              <a:gd name="connsiteY13" fmla="*/ 3093502 h 3960000"/>
              <a:gd name="connsiteX14" fmla="*/ 3053184 w 3960000"/>
              <a:gd name="connsiteY14" fmla="*/ 2031759 h 3960000"/>
              <a:gd name="connsiteX15" fmla="*/ 3207849 w 3960000"/>
              <a:gd name="connsiteY15" fmla="*/ 1493166 h 3960000"/>
              <a:gd name="connsiteX16" fmla="*/ 3407333 w 3960000"/>
              <a:gd name="connsiteY16" fmla="*/ 1117847 h 3960000"/>
              <a:gd name="connsiteX17" fmla="*/ 3108461 w 3960000"/>
              <a:gd name="connsiteY17" fmla="*/ 1185086 h 3960000"/>
              <a:gd name="connsiteX18" fmla="*/ 3334650 w 3960000"/>
              <a:gd name="connsiteY18" fmla="*/ 883134 h 3960000"/>
              <a:gd name="connsiteX19" fmla="*/ 2995677 w 3960000"/>
              <a:gd name="connsiteY19" fmla="*/ 1008938 h 3960000"/>
              <a:gd name="connsiteX20" fmla="*/ 2538382 w 3960000"/>
              <a:gd name="connsiteY20" fmla="*/ 802616 h 3960000"/>
              <a:gd name="connsiteX21" fmla="*/ 308009 w 3960000"/>
              <a:gd name="connsiteY21" fmla="*/ 0 h 3960000"/>
              <a:gd name="connsiteX22" fmla="*/ 3651991 w 3960000"/>
              <a:gd name="connsiteY22" fmla="*/ 0 h 3960000"/>
              <a:gd name="connsiteX23" fmla="*/ 3960000 w 3960000"/>
              <a:gd name="connsiteY23" fmla="*/ 308009 h 3960000"/>
              <a:gd name="connsiteX24" fmla="*/ 3960000 w 3960000"/>
              <a:gd name="connsiteY24" fmla="*/ 3651991 h 3960000"/>
              <a:gd name="connsiteX25" fmla="*/ 3651991 w 3960000"/>
              <a:gd name="connsiteY25" fmla="*/ 3960000 h 3960000"/>
              <a:gd name="connsiteX26" fmla="*/ 308009 w 3960000"/>
              <a:gd name="connsiteY26" fmla="*/ 3960000 h 3960000"/>
              <a:gd name="connsiteX27" fmla="*/ 0 w 3960000"/>
              <a:gd name="connsiteY27" fmla="*/ 3651991 h 3960000"/>
              <a:gd name="connsiteX28" fmla="*/ 0 w 3960000"/>
              <a:gd name="connsiteY28" fmla="*/ 308009 h 3960000"/>
              <a:gd name="connsiteX29" fmla="*/ 308009 w 3960000"/>
              <a:gd name="connsiteY29" fmla="*/ 0 h 3960000"/>
              <a:gd name="connsiteX0" fmla="*/ 3160999 w 3960000"/>
              <a:gd name="connsiteY0" fmla="*/ 1374274 h 3960000"/>
              <a:gd name="connsiteX1" fmla="*/ 3155132 w 3960000"/>
              <a:gd name="connsiteY1" fmla="*/ 1419362 h 3960000"/>
              <a:gd name="connsiteX2" fmla="*/ 3160999 w 3960000"/>
              <a:gd name="connsiteY2" fmla="*/ 1374274 h 3960000"/>
              <a:gd name="connsiteX3" fmla="*/ 2538382 w 3960000"/>
              <a:gd name="connsiteY3" fmla="*/ 802616 h 3960000"/>
              <a:gd name="connsiteX4" fmla="*/ 1921633 w 3960000"/>
              <a:gd name="connsiteY4" fmla="*/ 1419365 h 3960000"/>
              <a:gd name="connsiteX5" fmla="*/ 1942445 w 3960000"/>
              <a:gd name="connsiteY5" fmla="*/ 1570340 h 3960000"/>
              <a:gd name="connsiteX6" fmla="*/ 752016 w 3960000"/>
              <a:gd name="connsiteY6" fmla="*/ 931012 h 3960000"/>
              <a:gd name="connsiteX7" fmla="*/ 934030 w 3960000"/>
              <a:gd name="connsiteY7" fmla="*/ 1745738 h 3960000"/>
              <a:gd name="connsiteX8" fmla="*/ 665343 w 3960000"/>
              <a:gd name="connsiteY8" fmla="*/ 1650397 h 3960000"/>
              <a:gd name="connsiteX9" fmla="*/ 1111709 w 3960000"/>
              <a:gd name="connsiteY9" fmla="*/ 2257108 h 3960000"/>
              <a:gd name="connsiteX10" fmla="*/ 856023 w 3960000"/>
              <a:gd name="connsiteY10" fmla="*/ 2244108 h 3960000"/>
              <a:gd name="connsiteX11" fmla="*/ 1402064 w 3960000"/>
              <a:gd name="connsiteY11" fmla="*/ 2660137 h 3960000"/>
              <a:gd name="connsiteX12" fmla="*/ 552668 w 3960000"/>
              <a:gd name="connsiteY12" fmla="*/ 2902822 h 3960000"/>
              <a:gd name="connsiteX13" fmla="*/ 1978439 w 3960000"/>
              <a:gd name="connsiteY13" fmla="*/ 3093502 h 3960000"/>
              <a:gd name="connsiteX14" fmla="*/ 3053184 w 3960000"/>
              <a:gd name="connsiteY14" fmla="*/ 2031759 h 3960000"/>
              <a:gd name="connsiteX15" fmla="*/ 3207849 w 3960000"/>
              <a:gd name="connsiteY15" fmla="*/ 1493166 h 3960000"/>
              <a:gd name="connsiteX16" fmla="*/ 3407333 w 3960000"/>
              <a:gd name="connsiteY16" fmla="*/ 1117847 h 3960000"/>
              <a:gd name="connsiteX17" fmla="*/ 3140091 w 3960000"/>
              <a:gd name="connsiteY17" fmla="*/ 1227260 h 3960000"/>
              <a:gd name="connsiteX18" fmla="*/ 3334650 w 3960000"/>
              <a:gd name="connsiteY18" fmla="*/ 883134 h 3960000"/>
              <a:gd name="connsiteX19" fmla="*/ 2995677 w 3960000"/>
              <a:gd name="connsiteY19" fmla="*/ 1008938 h 3960000"/>
              <a:gd name="connsiteX20" fmla="*/ 2538382 w 3960000"/>
              <a:gd name="connsiteY20" fmla="*/ 802616 h 3960000"/>
              <a:gd name="connsiteX21" fmla="*/ 308009 w 3960000"/>
              <a:gd name="connsiteY21" fmla="*/ 0 h 3960000"/>
              <a:gd name="connsiteX22" fmla="*/ 3651991 w 3960000"/>
              <a:gd name="connsiteY22" fmla="*/ 0 h 3960000"/>
              <a:gd name="connsiteX23" fmla="*/ 3960000 w 3960000"/>
              <a:gd name="connsiteY23" fmla="*/ 308009 h 3960000"/>
              <a:gd name="connsiteX24" fmla="*/ 3960000 w 3960000"/>
              <a:gd name="connsiteY24" fmla="*/ 3651991 h 3960000"/>
              <a:gd name="connsiteX25" fmla="*/ 3651991 w 3960000"/>
              <a:gd name="connsiteY25" fmla="*/ 3960000 h 3960000"/>
              <a:gd name="connsiteX26" fmla="*/ 308009 w 3960000"/>
              <a:gd name="connsiteY26" fmla="*/ 3960000 h 3960000"/>
              <a:gd name="connsiteX27" fmla="*/ 0 w 3960000"/>
              <a:gd name="connsiteY27" fmla="*/ 3651991 h 3960000"/>
              <a:gd name="connsiteX28" fmla="*/ 0 w 3960000"/>
              <a:gd name="connsiteY28" fmla="*/ 308009 h 3960000"/>
              <a:gd name="connsiteX29" fmla="*/ 308009 w 3960000"/>
              <a:gd name="connsiteY29" fmla="*/ 0 h 3960000"/>
              <a:gd name="connsiteX0" fmla="*/ 3160999 w 3960000"/>
              <a:gd name="connsiteY0" fmla="*/ 1374274 h 3960000"/>
              <a:gd name="connsiteX1" fmla="*/ 3155132 w 3960000"/>
              <a:gd name="connsiteY1" fmla="*/ 1419362 h 3960000"/>
              <a:gd name="connsiteX2" fmla="*/ 3160999 w 3960000"/>
              <a:gd name="connsiteY2" fmla="*/ 1374274 h 3960000"/>
              <a:gd name="connsiteX3" fmla="*/ 2538382 w 3960000"/>
              <a:gd name="connsiteY3" fmla="*/ 802616 h 3960000"/>
              <a:gd name="connsiteX4" fmla="*/ 1921633 w 3960000"/>
              <a:gd name="connsiteY4" fmla="*/ 1419365 h 3960000"/>
              <a:gd name="connsiteX5" fmla="*/ 1942445 w 3960000"/>
              <a:gd name="connsiteY5" fmla="*/ 1570340 h 3960000"/>
              <a:gd name="connsiteX6" fmla="*/ 752016 w 3960000"/>
              <a:gd name="connsiteY6" fmla="*/ 931012 h 3960000"/>
              <a:gd name="connsiteX7" fmla="*/ 934030 w 3960000"/>
              <a:gd name="connsiteY7" fmla="*/ 1745738 h 3960000"/>
              <a:gd name="connsiteX8" fmla="*/ 665343 w 3960000"/>
              <a:gd name="connsiteY8" fmla="*/ 1650397 h 3960000"/>
              <a:gd name="connsiteX9" fmla="*/ 1111709 w 3960000"/>
              <a:gd name="connsiteY9" fmla="*/ 2257108 h 3960000"/>
              <a:gd name="connsiteX10" fmla="*/ 856023 w 3960000"/>
              <a:gd name="connsiteY10" fmla="*/ 2244108 h 3960000"/>
              <a:gd name="connsiteX11" fmla="*/ 1402064 w 3960000"/>
              <a:gd name="connsiteY11" fmla="*/ 2660137 h 3960000"/>
              <a:gd name="connsiteX12" fmla="*/ 552668 w 3960000"/>
              <a:gd name="connsiteY12" fmla="*/ 2902822 h 3960000"/>
              <a:gd name="connsiteX13" fmla="*/ 1978439 w 3960000"/>
              <a:gd name="connsiteY13" fmla="*/ 3093502 h 3960000"/>
              <a:gd name="connsiteX14" fmla="*/ 3053184 w 3960000"/>
              <a:gd name="connsiteY14" fmla="*/ 2031759 h 3960000"/>
              <a:gd name="connsiteX15" fmla="*/ 3207849 w 3960000"/>
              <a:gd name="connsiteY15" fmla="*/ 1493166 h 3960000"/>
              <a:gd name="connsiteX16" fmla="*/ 3449507 w 3960000"/>
              <a:gd name="connsiteY16" fmla="*/ 1170564 h 3960000"/>
              <a:gd name="connsiteX17" fmla="*/ 3140091 w 3960000"/>
              <a:gd name="connsiteY17" fmla="*/ 1227260 h 3960000"/>
              <a:gd name="connsiteX18" fmla="*/ 3334650 w 3960000"/>
              <a:gd name="connsiteY18" fmla="*/ 883134 h 3960000"/>
              <a:gd name="connsiteX19" fmla="*/ 2995677 w 3960000"/>
              <a:gd name="connsiteY19" fmla="*/ 1008938 h 3960000"/>
              <a:gd name="connsiteX20" fmla="*/ 2538382 w 3960000"/>
              <a:gd name="connsiteY20" fmla="*/ 802616 h 3960000"/>
              <a:gd name="connsiteX21" fmla="*/ 308009 w 3960000"/>
              <a:gd name="connsiteY21" fmla="*/ 0 h 3960000"/>
              <a:gd name="connsiteX22" fmla="*/ 3651991 w 3960000"/>
              <a:gd name="connsiteY22" fmla="*/ 0 h 3960000"/>
              <a:gd name="connsiteX23" fmla="*/ 3960000 w 3960000"/>
              <a:gd name="connsiteY23" fmla="*/ 308009 h 3960000"/>
              <a:gd name="connsiteX24" fmla="*/ 3960000 w 3960000"/>
              <a:gd name="connsiteY24" fmla="*/ 3651991 h 3960000"/>
              <a:gd name="connsiteX25" fmla="*/ 3651991 w 3960000"/>
              <a:gd name="connsiteY25" fmla="*/ 3960000 h 3960000"/>
              <a:gd name="connsiteX26" fmla="*/ 308009 w 3960000"/>
              <a:gd name="connsiteY26" fmla="*/ 3960000 h 3960000"/>
              <a:gd name="connsiteX27" fmla="*/ 0 w 3960000"/>
              <a:gd name="connsiteY27" fmla="*/ 3651991 h 3960000"/>
              <a:gd name="connsiteX28" fmla="*/ 0 w 3960000"/>
              <a:gd name="connsiteY28" fmla="*/ 308009 h 3960000"/>
              <a:gd name="connsiteX29" fmla="*/ 308009 w 3960000"/>
              <a:gd name="connsiteY29" fmla="*/ 0 h 3960000"/>
              <a:gd name="connsiteX0" fmla="*/ 3160999 w 3960000"/>
              <a:gd name="connsiteY0" fmla="*/ 1374274 h 3960000"/>
              <a:gd name="connsiteX1" fmla="*/ 3155132 w 3960000"/>
              <a:gd name="connsiteY1" fmla="*/ 1419362 h 3960000"/>
              <a:gd name="connsiteX2" fmla="*/ 3160999 w 3960000"/>
              <a:gd name="connsiteY2" fmla="*/ 1374274 h 3960000"/>
              <a:gd name="connsiteX3" fmla="*/ 2538382 w 3960000"/>
              <a:gd name="connsiteY3" fmla="*/ 802616 h 3960000"/>
              <a:gd name="connsiteX4" fmla="*/ 1921633 w 3960000"/>
              <a:gd name="connsiteY4" fmla="*/ 1419365 h 3960000"/>
              <a:gd name="connsiteX5" fmla="*/ 1942445 w 3960000"/>
              <a:gd name="connsiteY5" fmla="*/ 1570340 h 3960000"/>
              <a:gd name="connsiteX6" fmla="*/ 752016 w 3960000"/>
              <a:gd name="connsiteY6" fmla="*/ 931012 h 3960000"/>
              <a:gd name="connsiteX7" fmla="*/ 934030 w 3960000"/>
              <a:gd name="connsiteY7" fmla="*/ 1745738 h 3960000"/>
              <a:gd name="connsiteX8" fmla="*/ 665343 w 3960000"/>
              <a:gd name="connsiteY8" fmla="*/ 1650397 h 3960000"/>
              <a:gd name="connsiteX9" fmla="*/ 1111709 w 3960000"/>
              <a:gd name="connsiteY9" fmla="*/ 2257108 h 3960000"/>
              <a:gd name="connsiteX10" fmla="*/ 856023 w 3960000"/>
              <a:gd name="connsiteY10" fmla="*/ 2244108 h 3960000"/>
              <a:gd name="connsiteX11" fmla="*/ 1402064 w 3960000"/>
              <a:gd name="connsiteY11" fmla="*/ 2660137 h 3960000"/>
              <a:gd name="connsiteX12" fmla="*/ 552668 w 3960000"/>
              <a:gd name="connsiteY12" fmla="*/ 2902822 h 3960000"/>
              <a:gd name="connsiteX13" fmla="*/ 1978439 w 3960000"/>
              <a:gd name="connsiteY13" fmla="*/ 3093502 h 3960000"/>
              <a:gd name="connsiteX14" fmla="*/ 3053184 w 3960000"/>
              <a:gd name="connsiteY14" fmla="*/ 2031759 h 3960000"/>
              <a:gd name="connsiteX15" fmla="*/ 3207849 w 3960000"/>
              <a:gd name="connsiteY15" fmla="*/ 1493166 h 3960000"/>
              <a:gd name="connsiteX16" fmla="*/ 3449507 w 3960000"/>
              <a:gd name="connsiteY16" fmla="*/ 1170564 h 3960000"/>
              <a:gd name="connsiteX17" fmla="*/ 3140091 w 3960000"/>
              <a:gd name="connsiteY17" fmla="*/ 1227260 h 3960000"/>
              <a:gd name="connsiteX18" fmla="*/ 3324107 w 3960000"/>
              <a:gd name="connsiteY18" fmla="*/ 851504 h 3960000"/>
              <a:gd name="connsiteX19" fmla="*/ 2995677 w 3960000"/>
              <a:gd name="connsiteY19" fmla="*/ 1008938 h 3960000"/>
              <a:gd name="connsiteX20" fmla="*/ 2538382 w 3960000"/>
              <a:gd name="connsiteY20" fmla="*/ 802616 h 3960000"/>
              <a:gd name="connsiteX21" fmla="*/ 308009 w 3960000"/>
              <a:gd name="connsiteY21" fmla="*/ 0 h 3960000"/>
              <a:gd name="connsiteX22" fmla="*/ 3651991 w 3960000"/>
              <a:gd name="connsiteY22" fmla="*/ 0 h 3960000"/>
              <a:gd name="connsiteX23" fmla="*/ 3960000 w 3960000"/>
              <a:gd name="connsiteY23" fmla="*/ 308009 h 3960000"/>
              <a:gd name="connsiteX24" fmla="*/ 3960000 w 3960000"/>
              <a:gd name="connsiteY24" fmla="*/ 3651991 h 3960000"/>
              <a:gd name="connsiteX25" fmla="*/ 3651991 w 3960000"/>
              <a:gd name="connsiteY25" fmla="*/ 3960000 h 3960000"/>
              <a:gd name="connsiteX26" fmla="*/ 308009 w 3960000"/>
              <a:gd name="connsiteY26" fmla="*/ 3960000 h 3960000"/>
              <a:gd name="connsiteX27" fmla="*/ 0 w 3960000"/>
              <a:gd name="connsiteY27" fmla="*/ 3651991 h 3960000"/>
              <a:gd name="connsiteX28" fmla="*/ 0 w 3960000"/>
              <a:gd name="connsiteY28" fmla="*/ 308009 h 3960000"/>
              <a:gd name="connsiteX29" fmla="*/ 308009 w 3960000"/>
              <a:gd name="connsiteY29" fmla="*/ 0 h 3960000"/>
              <a:gd name="connsiteX0" fmla="*/ 3160999 w 3960000"/>
              <a:gd name="connsiteY0" fmla="*/ 1374274 h 3960000"/>
              <a:gd name="connsiteX1" fmla="*/ 3155132 w 3960000"/>
              <a:gd name="connsiteY1" fmla="*/ 1419362 h 3960000"/>
              <a:gd name="connsiteX2" fmla="*/ 3160999 w 3960000"/>
              <a:gd name="connsiteY2" fmla="*/ 1374274 h 3960000"/>
              <a:gd name="connsiteX3" fmla="*/ 2538382 w 3960000"/>
              <a:gd name="connsiteY3" fmla="*/ 802616 h 3960000"/>
              <a:gd name="connsiteX4" fmla="*/ 1921633 w 3960000"/>
              <a:gd name="connsiteY4" fmla="*/ 1292845 h 3960000"/>
              <a:gd name="connsiteX5" fmla="*/ 1942445 w 3960000"/>
              <a:gd name="connsiteY5" fmla="*/ 1570340 h 3960000"/>
              <a:gd name="connsiteX6" fmla="*/ 752016 w 3960000"/>
              <a:gd name="connsiteY6" fmla="*/ 931012 h 3960000"/>
              <a:gd name="connsiteX7" fmla="*/ 934030 w 3960000"/>
              <a:gd name="connsiteY7" fmla="*/ 1745738 h 3960000"/>
              <a:gd name="connsiteX8" fmla="*/ 665343 w 3960000"/>
              <a:gd name="connsiteY8" fmla="*/ 1650397 h 3960000"/>
              <a:gd name="connsiteX9" fmla="*/ 1111709 w 3960000"/>
              <a:gd name="connsiteY9" fmla="*/ 2257108 h 3960000"/>
              <a:gd name="connsiteX10" fmla="*/ 856023 w 3960000"/>
              <a:gd name="connsiteY10" fmla="*/ 2244108 h 3960000"/>
              <a:gd name="connsiteX11" fmla="*/ 1402064 w 3960000"/>
              <a:gd name="connsiteY11" fmla="*/ 2660137 h 3960000"/>
              <a:gd name="connsiteX12" fmla="*/ 552668 w 3960000"/>
              <a:gd name="connsiteY12" fmla="*/ 2902822 h 3960000"/>
              <a:gd name="connsiteX13" fmla="*/ 1978439 w 3960000"/>
              <a:gd name="connsiteY13" fmla="*/ 3093502 h 3960000"/>
              <a:gd name="connsiteX14" fmla="*/ 3053184 w 3960000"/>
              <a:gd name="connsiteY14" fmla="*/ 2031759 h 3960000"/>
              <a:gd name="connsiteX15" fmla="*/ 3207849 w 3960000"/>
              <a:gd name="connsiteY15" fmla="*/ 1493166 h 3960000"/>
              <a:gd name="connsiteX16" fmla="*/ 3449507 w 3960000"/>
              <a:gd name="connsiteY16" fmla="*/ 1170564 h 3960000"/>
              <a:gd name="connsiteX17" fmla="*/ 3140091 w 3960000"/>
              <a:gd name="connsiteY17" fmla="*/ 1227260 h 3960000"/>
              <a:gd name="connsiteX18" fmla="*/ 3324107 w 3960000"/>
              <a:gd name="connsiteY18" fmla="*/ 851504 h 3960000"/>
              <a:gd name="connsiteX19" fmla="*/ 2995677 w 3960000"/>
              <a:gd name="connsiteY19" fmla="*/ 1008938 h 3960000"/>
              <a:gd name="connsiteX20" fmla="*/ 2538382 w 3960000"/>
              <a:gd name="connsiteY20" fmla="*/ 802616 h 3960000"/>
              <a:gd name="connsiteX21" fmla="*/ 308009 w 3960000"/>
              <a:gd name="connsiteY21" fmla="*/ 0 h 3960000"/>
              <a:gd name="connsiteX22" fmla="*/ 3651991 w 3960000"/>
              <a:gd name="connsiteY22" fmla="*/ 0 h 3960000"/>
              <a:gd name="connsiteX23" fmla="*/ 3960000 w 3960000"/>
              <a:gd name="connsiteY23" fmla="*/ 308009 h 3960000"/>
              <a:gd name="connsiteX24" fmla="*/ 3960000 w 3960000"/>
              <a:gd name="connsiteY24" fmla="*/ 3651991 h 3960000"/>
              <a:gd name="connsiteX25" fmla="*/ 3651991 w 3960000"/>
              <a:gd name="connsiteY25" fmla="*/ 3960000 h 3960000"/>
              <a:gd name="connsiteX26" fmla="*/ 308009 w 3960000"/>
              <a:gd name="connsiteY26" fmla="*/ 3960000 h 3960000"/>
              <a:gd name="connsiteX27" fmla="*/ 0 w 3960000"/>
              <a:gd name="connsiteY27" fmla="*/ 3651991 h 3960000"/>
              <a:gd name="connsiteX28" fmla="*/ 0 w 3960000"/>
              <a:gd name="connsiteY28" fmla="*/ 308009 h 3960000"/>
              <a:gd name="connsiteX29" fmla="*/ 308009 w 3960000"/>
              <a:gd name="connsiteY29" fmla="*/ 0 h 3960000"/>
              <a:gd name="connsiteX0" fmla="*/ 3160999 w 3960000"/>
              <a:gd name="connsiteY0" fmla="*/ 1374274 h 3960000"/>
              <a:gd name="connsiteX1" fmla="*/ 3155132 w 3960000"/>
              <a:gd name="connsiteY1" fmla="*/ 1419362 h 3960000"/>
              <a:gd name="connsiteX2" fmla="*/ 3160999 w 3960000"/>
              <a:gd name="connsiteY2" fmla="*/ 1374274 h 3960000"/>
              <a:gd name="connsiteX3" fmla="*/ 2496208 w 3960000"/>
              <a:gd name="connsiteY3" fmla="*/ 770986 h 3960000"/>
              <a:gd name="connsiteX4" fmla="*/ 1921633 w 3960000"/>
              <a:gd name="connsiteY4" fmla="*/ 1292845 h 3960000"/>
              <a:gd name="connsiteX5" fmla="*/ 1942445 w 3960000"/>
              <a:gd name="connsiteY5" fmla="*/ 1570340 h 3960000"/>
              <a:gd name="connsiteX6" fmla="*/ 752016 w 3960000"/>
              <a:gd name="connsiteY6" fmla="*/ 931012 h 3960000"/>
              <a:gd name="connsiteX7" fmla="*/ 934030 w 3960000"/>
              <a:gd name="connsiteY7" fmla="*/ 1745738 h 3960000"/>
              <a:gd name="connsiteX8" fmla="*/ 665343 w 3960000"/>
              <a:gd name="connsiteY8" fmla="*/ 1650397 h 3960000"/>
              <a:gd name="connsiteX9" fmla="*/ 1111709 w 3960000"/>
              <a:gd name="connsiteY9" fmla="*/ 2257108 h 3960000"/>
              <a:gd name="connsiteX10" fmla="*/ 856023 w 3960000"/>
              <a:gd name="connsiteY10" fmla="*/ 2244108 h 3960000"/>
              <a:gd name="connsiteX11" fmla="*/ 1402064 w 3960000"/>
              <a:gd name="connsiteY11" fmla="*/ 2660137 h 3960000"/>
              <a:gd name="connsiteX12" fmla="*/ 552668 w 3960000"/>
              <a:gd name="connsiteY12" fmla="*/ 2902822 h 3960000"/>
              <a:gd name="connsiteX13" fmla="*/ 1978439 w 3960000"/>
              <a:gd name="connsiteY13" fmla="*/ 3093502 h 3960000"/>
              <a:gd name="connsiteX14" fmla="*/ 3053184 w 3960000"/>
              <a:gd name="connsiteY14" fmla="*/ 2031759 h 3960000"/>
              <a:gd name="connsiteX15" fmla="*/ 3207849 w 3960000"/>
              <a:gd name="connsiteY15" fmla="*/ 1493166 h 3960000"/>
              <a:gd name="connsiteX16" fmla="*/ 3449507 w 3960000"/>
              <a:gd name="connsiteY16" fmla="*/ 1170564 h 3960000"/>
              <a:gd name="connsiteX17" fmla="*/ 3140091 w 3960000"/>
              <a:gd name="connsiteY17" fmla="*/ 1227260 h 3960000"/>
              <a:gd name="connsiteX18" fmla="*/ 3324107 w 3960000"/>
              <a:gd name="connsiteY18" fmla="*/ 851504 h 3960000"/>
              <a:gd name="connsiteX19" fmla="*/ 2995677 w 3960000"/>
              <a:gd name="connsiteY19" fmla="*/ 1008938 h 3960000"/>
              <a:gd name="connsiteX20" fmla="*/ 2496208 w 3960000"/>
              <a:gd name="connsiteY20" fmla="*/ 770986 h 3960000"/>
              <a:gd name="connsiteX21" fmla="*/ 308009 w 3960000"/>
              <a:gd name="connsiteY21" fmla="*/ 0 h 3960000"/>
              <a:gd name="connsiteX22" fmla="*/ 3651991 w 3960000"/>
              <a:gd name="connsiteY22" fmla="*/ 0 h 3960000"/>
              <a:gd name="connsiteX23" fmla="*/ 3960000 w 3960000"/>
              <a:gd name="connsiteY23" fmla="*/ 308009 h 3960000"/>
              <a:gd name="connsiteX24" fmla="*/ 3960000 w 3960000"/>
              <a:gd name="connsiteY24" fmla="*/ 3651991 h 3960000"/>
              <a:gd name="connsiteX25" fmla="*/ 3651991 w 3960000"/>
              <a:gd name="connsiteY25" fmla="*/ 3960000 h 3960000"/>
              <a:gd name="connsiteX26" fmla="*/ 308009 w 3960000"/>
              <a:gd name="connsiteY26" fmla="*/ 3960000 h 3960000"/>
              <a:gd name="connsiteX27" fmla="*/ 0 w 3960000"/>
              <a:gd name="connsiteY27" fmla="*/ 3651991 h 3960000"/>
              <a:gd name="connsiteX28" fmla="*/ 0 w 3960000"/>
              <a:gd name="connsiteY28" fmla="*/ 308009 h 3960000"/>
              <a:gd name="connsiteX29" fmla="*/ 308009 w 3960000"/>
              <a:gd name="connsiteY29" fmla="*/ 0 h 3960000"/>
              <a:gd name="connsiteX0" fmla="*/ 3160999 w 3960000"/>
              <a:gd name="connsiteY0" fmla="*/ 1374274 h 3960000"/>
              <a:gd name="connsiteX1" fmla="*/ 3155132 w 3960000"/>
              <a:gd name="connsiteY1" fmla="*/ 1419362 h 3960000"/>
              <a:gd name="connsiteX2" fmla="*/ 3160999 w 3960000"/>
              <a:gd name="connsiteY2" fmla="*/ 1374274 h 3960000"/>
              <a:gd name="connsiteX3" fmla="*/ 2496208 w 3960000"/>
              <a:gd name="connsiteY3" fmla="*/ 770986 h 3960000"/>
              <a:gd name="connsiteX4" fmla="*/ 1921633 w 3960000"/>
              <a:gd name="connsiteY4" fmla="*/ 1292845 h 3960000"/>
              <a:gd name="connsiteX5" fmla="*/ 1942445 w 3960000"/>
              <a:gd name="connsiteY5" fmla="*/ 1570340 h 3960000"/>
              <a:gd name="connsiteX6" fmla="*/ 752016 w 3960000"/>
              <a:gd name="connsiteY6" fmla="*/ 931012 h 3960000"/>
              <a:gd name="connsiteX7" fmla="*/ 934030 w 3960000"/>
              <a:gd name="connsiteY7" fmla="*/ 1745738 h 3960000"/>
              <a:gd name="connsiteX8" fmla="*/ 665343 w 3960000"/>
              <a:gd name="connsiteY8" fmla="*/ 1650397 h 3960000"/>
              <a:gd name="connsiteX9" fmla="*/ 1111709 w 3960000"/>
              <a:gd name="connsiteY9" fmla="*/ 2257108 h 3960000"/>
              <a:gd name="connsiteX10" fmla="*/ 856023 w 3960000"/>
              <a:gd name="connsiteY10" fmla="*/ 2244108 h 3960000"/>
              <a:gd name="connsiteX11" fmla="*/ 1402064 w 3960000"/>
              <a:gd name="connsiteY11" fmla="*/ 2660137 h 3960000"/>
              <a:gd name="connsiteX12" fmla="*/ 552668 w 3960000"/>
              <a:gd name="connsiteY12" fmla="*/ 2902822 h 3960000"/>
              <a:gd name="connsiteX13" fmla="*/ 1978439 w 3960000"/>
              <a:gd name="connsiteY13" fmla="*/ 3093502 h 3960000"/>
              <a:gd name="connsiteX14" fmla="*/ 3053184 w 3960000"/>
              <a:gd name="connsiteY14" fmla="*/ 2031759 h 3960000"/>
              <a:gd name="connsiteX15" fmla="*/ 3207849 w 3960000"/>
              <a:gd name="connsiteY15" fmla="*/ 1493166 h 3960000"/>
              <a:gd name="connsiteX16" fmla="*/ 3449507 w 3960000"/>
              <a:gd name="connsiteY16" fmla="*/ 1170564 h 3960000"/>
              <a:gd name="connsiteX17" fmla="*/ 3140091 w 3960000"/>
              <a:gd name="connsiteY17" fmla="*/ 1227260 h 3960000"/>
              <a:gd name="connsiteX18" fmla="*/ 3324107 w 3960000"/>
              <a:gd name="connsiteY18" fmla="*/ 851504 h 3960000"/>
              <a:gd name="connsiteX19" fmla="*/ 2995677 w 3960000"/>
              <a:gd name="connsiteY19" fmla="*/ 1008938 h 3960000"/>
              <a:gd name="connsiteX20" fmla="*/ 2496208 w 3960000"/>
              <a:gd name="connsiteY20" fmla="*/ 770986 h 3960000"/>
              <a:gd name="connsiteX21" fmla="*/ 308009 w 3960000"/>
              <a:gd name="connsiteY21" fmla="*/ 0 h 3960000"/>
              <a:gd name="connsiteX22" fmla="*/ 3651991 w 3960000"/>
              <a:gd name="connsiteY22" fmla="*/ 0 h 3960000"/>
              <a:gd name="connsiteX23" fmla="*/ 3960000 w 3960000"/>
              <a:gd name="connsiteY23" fmla="*/ 308009 h 3960000"/>
              <a:gd name="connsiteX24" fmla="*/ 3960000 w 3960000"/>
              <a:gd name="connsiteY24" fmla="*/ 3651991 h 3960000"/>
              <a:gd name="connsiteX25" fmla="*/ 3651991 w 3960000"/>
              <a:gd name="connsiteY25" fmla="*/ 3960000 h 3960000"/>
              <a:gd name="connsiteX26" fmla="*/ 308009 w 3960000"/>
              <a:gd name="connsiteY26" fmla="*/ 3960000 h 3960000"/>
              <a:gd name="connsiteX27" fmla="*/ 0 w 3960000"/>
              <a:gd name="connsiteY27" fmla="*/ 3651991 h 3960000"/>
              <a:gd name="connsiteX28" fmla="*/ 0 w 3960000"/>
              <a:gd name="connsiteY28" fmla="*/ 308009 h 3960000"/>
              <a:gd name="connsiteX29" fmla="*/ 308009 w 3960000"/>
              <a:gd name="connsiteY29" fmla="*/ 0 h 3960000"/>
              <a:gd name="connsiteX0" fmla="*/ 3160999 w 3960000"/>
              <a:gd name="connsiteY0" fmla="*/ 1374274 h 3960000"/>
              <a:gd name="connsiteX1" fmla="*/ 3155132 w 3960000"/>
              <a:gd name="connsiteY1" fmla="*/ 1419362 h 3960000"/>
              <a:gd name="connsiteX2" fmla="*/ 3160999 w 3960000"/>
              <a:gd name="connsiteY2" fmla="*/ 1374274 h 3960000"/>
              <a:gd name="connsiteX3" fmla="*/ 2496208 w 3960000"/>
              <a:gd name="connsiteY3" fmla="*/ 770986 h 3960000"/>
              <a:gd name="connsiteX4" fmla="*/ 1921633 w 3960000"/>
              <a:gd name="connsiteY4" fmla="*/ 1292845 h 3960000"/>
              <a:gd name="connsiteX5" fmla="*/ 1942445 w 3960000"/>
              <a:gd name="connsiteY5" fmla="*/ 1570340 h 3960000"/>
              <a:gd name="connsiteX6" fmla="*/ 752016 w 3960000"/>
              <a:gd name="connsiteY6" fmla="*/ 931012 h 3960000"/>
              <a:gd name="connsiteX7" fmla="*/ 934030 w 3960000"/>
              <a:gd name="connsiteY7" fmla="*/ 1745738 h 3960000"/>
              <a:gd name="connsiteX8" fmla="*/ 665343 w 3960000"/>
              <a:gd name="connsiteY8" fmla="*/ 1650397 h 3960000"/>
              <a:gd name="connsiteX9" fmla="*/ 1111709 w 3960000"/>
              <a:gd name="connsiteY9" fmla="*/ 2257108 h 3960000"/>
              <a:gd name="connsiteX10" fmla="*/ 856023 w 3960000"/>
              <a:gd name="connsiteY10" fmla="*/ 2244108 h 3960000"/>
              <a:gd name="connsiteX11" fmla="*/ 1402064 w 3960000"/>
              <a:gd name="connsiteY11" fmla="*/ 2660137 h 3960000"/>
              <a:gd name="connsiteX12" fmla="*/ 552668 w 3960000"/>
              <a:gd name="connsiteY12" fmla="*/ 2902822 h 3960000"/>
              <a:gd name="connsiteX13" fmla="*/ 1978439 w 3960000"/>
              <a:gd name="connsiteY13" fmla="*/ 3093502 h 3960000"/>
              <a:gd name="connsiteX14" fmla="*/ 3053184 w 3960000"/>
              <a:gd name="connsiteY14" fmla="*/ 2031759 h 3960000"/>
              <a:gd name="connsiteX15" fmla="*/ 3207849 w 3960000"/>
              <a:gd name="connsiteY15" fmla="*/ 1493166 h 3960000"/>
              <a:gd name="connsiteX16" fmla="*/ 3449507 w 3960000"/>
              <a:gd name="connsiteY16" fmla="*/ 1170564 h 3960000"/>
              <a:gd name="connsiteX17" fmla="*/ 3140091 w 3960000"/>
              <a:gd name="connsiteY17" fmla="*/ 1227260 h 3960000"/>
              <a:gd name="connsiteX18" fmla="*/ 3324107 w 3960000"/>
              <a:gd name="connsiteY18" fmla="*/ 851504 h 3960000"/>
              <a:gd name="connsiteX19" fmla="*/ 2995677 w 3960000"/>
              <a:gd name="connsiteY19" fmla="*/ 1008938 h 3960000"/>
              <a:gd name="connsiteX20" fmla="*/ 2496208 w 3960000"/>
              <a:gd name="connsiteY20" fmla="*/ 770986 h 3960000"/>
              <a:gd name="connsiteX21" fmla="*/ 308009 w 3960000"/>
              <a:gd name="connsiteY21" fmla="*/ 0 h 3960000"/>
              <a:gd name="connsiteX22" fmla="*/ 3651991 w 3960000"/>
              <a:gd name="connsiteY22" fmla="*/ 0 h 3960000"/>
              <a:gd name="connsiteX23" fmla="*/ 3960000 w 3960000"/>
              <a:gd name="connsiteY23" fmla="*/ 308009 h 3960000"/>
              <a:gd name="connsiteX24" fmla="*/ 3960000 w 3960000"/>
              <a:gd name="connsiteY24" fmla="*/ 3651991 h 3960000"/>
              <a:gd name="connsiteX25" fmla="*/ 3651991 w 3960000"/>
              <a:gd name="connsiteY25" fmla="*/ 3960000 h 3960000"/>
              <a:gd name="connsiteX26" fmla="*/ 308009 w 3960000"/>
              <a:gd name="connsiteY26" fmla="*/ 3960000 h 3960000"/>
              <a:gd name="connsiteX27" fmla="*/ 0 w 3960000"/>
              <a:gd name="connsiteY27" fmla="*/ 3651991 h 3960000"/>
              <a:gd name="connsiteX28" fmla="*/ 0 w 3960000"/>
              <a:gd name="connsiteY28" fmla="*/ 308009 h 3960000"/>
              <a:gd name="connsiteX29" fmla="*/ 308009 w 3960000"/>
              <a:gd name="connsiteY29" fmla="*/ 0 h 3960000"/>
              <a:gd name="connsiteX0" fmla="*/ 3160999 w 3960000"/>
              <a:gd name="connsiteY0" fmla="*/ 1374274 h 3960000"/>
              <a:gd name="connsiteX1" fmla="*/ 3155132 w 3960000"/>
              <a:gd name="connsiteY1" fmla="*/ 1419362 h 3960000"/>
              <a:gd name="connsiteX2" fmla="*/ 3160999 w 3960000"/>
              <a:gd name="connsiteY2" fmla="*/ 1374274 h 3960000"/>
              <a:gd name="connsiteX3" fmla="*/ 2496208 w 3960000"/>
              <a:gd name="connsiteY3" fmla="*/ 770986 h 3960000"/>
              <a:gd name="connsiteX4" fmla="*/ 1921633 w 3960000"/>
              <a:gd name="connsiteY4" fmla="*/ 1292845 h 3960000"/>
              <a:gd name="connsiteX5" fmla="*/ 1942445 w 3960000"/>
              <a:gd name="connsiteY5" fmla="*/ 1570340 h 3960000"/>
              <a:gd name="connsiteX6" fmla="*/ 815277 w 3960000"/>
              <a:gd name="connsiteY6" fmla="*/ 836121 h 3960000"/>
              <a:gd name="connsiteX7" fmla="*/ 934030 w 3960000"/>
              <a:gd name="connsiteY7" fmla="*/ 1745738 h 3960000"/>
              <a:gd name="connsiteX8" fmla="*/ 665343 w 3960000"/>
              <a:gd name="connsiteY8" fmla="*/ 1650397 h 3960000"/>
              <a:gd name="connsiteX9" fmla="*/ 1111709 w 3960000"/>
              <a:gd name="connsiteY9" fmla="*/ 2257108 h 3960000"/>
              <a:gd name="connsiteX10" fmla="*/ 856023 w 3960000"/>
              <a:gd name="connsiteY10" fmla="*/ 2244108 h 3960000"/>
              <a:gd name="connsiteX11" fmla="*/ 1402064 w 3960000"/>
              <a:gd name="connsiteY11" fmla="*/ 2660137 h 3960000"/>
              <a:gd name="connsiteX12" fmla="*/ 552668 w 3960000"/>
              <a:gd name="connsiteY12" fmla="*/ 2902822 h 3960000"/>
              <a:gd name="connsiteX13" fmla="*/ 1978439 w 3960000"/>
              <a:gd name="connsiteY13" fmla="*/ 3093502 h 3960000"/>
              <a:gd name="connsiteX14" fmla="*/ 3053184 w 3960000"/>
              <a:gd name="connsiteY14" fmla="*/ 2031759 h 3960000"/>
              <a:gd name="connsiteX15" fmla="*/ 3207849 w 3960000"/>
              <a:gd name="connsiteY15" fmla="*/ 1493166 h 3960000"/>
              <a:gd name="connsiteX16" fmla="*/ 3449507 w 3960000"/>
              <a:gd name="connsiteY16" fmla="*/ 1170564 h 3960000"/>
              <a:gd name="connsiteX17" fmla="*/ 3140091 w 3960000"/>
              <a:gd name="connsiteY17" fmla="*/ 1227260 h 3960000"/>
              <a:gd name="connsiteX18" fmla="*/ 3324107 w 3960000"/>
              <a:gd name="connsiteY18" fmla="*/ 851504 h 3960000"/>
              <a:gd name="connsiteX19" fmla="*/ 2995677 w 3960000"/>
              <a:gd name="connsiteY19" fmla="*/ 1008938 h 3960000"/>
              <a:gd name="connsiteX20" fmla="*/ 2496208 w 3960000"/>
              <a:gd name="connsiteY20" fmla="*/ 770986 h 3960000"/>
              <a:gd name="connsiteX21" fmla="*/ 308009 w 3960000"/>
              <a:gd name="connsiteY21" fmla="*/ 0 h 3960000"/>
              <a:gd name="connsiteX22" fmla="*/ 3651991 w 3960000"/>
              <a:gd name="connsiteY22" fmla="*/ 0 h 3960000"/>
              <a:gd name="connsiteX23" fmla="*/ 3960000 w 3960000"/>
              <a:gd name="connsiteY23" fmla="*/ 308009 h 3960000"/>
              <a:gd name="connsiteX24" fmla="*/ 3960000 w 3960000"/>
              <a:gd name="connsiteY24" fmla="*/ 3651991 h 3960000"/>
              <a:gd name="connsiteX25" fmla="*/ 3651991 w 3960000"/>
              <a:gd name="connsiteY25" fmla="*/ 3960000 h 3960000"/>
              <a:gd name="connsiteX26" fmla="*/ 308009 w 3960000"/>
              <a:gd name="connsiteY26" fmla="*/ 3960000 h 3960000"/>
              <a:gd name="connsiteX27" fmla="*/ 0 w 3960000"/>
              <a:gd name="connsiteY27" fmla="*/ 3651991 h 3960000"/>
              <a:gd name="connsiteX28" fmla="*/ 0 w 3960000"/>
              <a:gd name="connsiteY28" fmla="*/ 308009 h 3960000"/>
              <a:gd name="connsiteX29" fmla="*/ 308009 w 3960000"/>
              <a:gd name="connsiteY29" fmla="*/ 0 h 3960000"/>
              <a:gd name="connsiteX0" fmla="*/ 3160999 w 3960000"/>
              <a:gd name="connsiteY0" fmla="*/ 1374274 h 3960000"/>
              <a:gd name="connsiteX1" fmla="*/ 3155132 w 3960000"/>
              <a:gd name="connsiteY1" fmla="*/ 1419362 h 3960000"/>
              <a:gd name="connsiteX2" fmla="*/ 3160999 w 3960000"/>
              <a:gd name="connsiteY2" fmla="*/ 1374274 h 3960000"/>
              <a:gd name="connsiteX3" fmla="*/ 2496208 w 3960000"/>
              <a:gd name="connsiteY3" fmla="*/ 770986 h 3960000"/>
              <a:gd name="connsiteX4" fmla="*/ 1921633 w 3960000"/>
              <a:gd name="connsiteY4" fmla="*/ 1292845 h 3960000"/>
              <a:gd name="connsiteX5" fmla="*/ 1942445 w 3960000"/>
              <a:gd name="connsiteY5" fmla="*/ 1570340 h 3960000"/>
              <a:gd name="connsiteX6" fmla="*/ 815277 w 3960000"/>
              <a:gd name="connsiteY6" fmla="*/ 836121 h 3960000"/>
              <a:gd name="connsiteX7" fmla="*/ 934030 w 3960000"/>
              <a:gd name="connsiteY7" fmla="*/ 1745738 h 3960000"/>
              <a:gd name="connsiteX8" fmla="*/ 644257 w 3960000"/>
              <a:gd name="connsiteY8" fmla="*/ 1555506 h 3960000"/>
              <a:gd name="connsiteX9" fmla="*/ 1111709 w 3960000"/>
              <a:gd name="connsiteY9" fmla="*/ 2257108 h 3960000"/>
              <a:gd name="connsiteX10" fmla="*/ 856023 w 3960000"/>
              <a:gd name="connsiteY10" fmla="*/ 2244108 h 3960000"/>
              <a:gd name="connsiteX11" fmla="*/ 1402064 w 3960000"/>
              <a:gd name="connsiteY11" fmla="*/ 2660137 h 3960000"/>
              <a:gd name="connsiteX12" fmla="*/ 552668 w 3960000"/>
              <a:gd name="connsiteY12" fmla="*/ 2902822 h 3960000"/>
              <a:gd name="connsiteX13" fmla="*/ 1978439 w 3960000"/>
              <a:gd name="connsiteY13" fmla="*/ 3093502 h 3960000"/>
              <a:gd name="connsiteX14" fmla="*/ 3053184 w 3960000"/>
              <a:gd name="connsiteY14" fmla="*/ 2031759 h 3960000"/>
              <a:gd name="connsiteX15" fmla="*/ 3207849 w 3960000"/>
              <a:gd name="connsiteY15" fmla="*/ 1493166 h 3960000"/>
              <a:gd name="connsiteX16" fmla="*/ 3449507 w 3960000"/>
              <a:gd name="connsiteY16" fmla="*/ 1170564 h 3960000"/>
              <a:gd name="connsiteX17" fmla="*/ 3140091 w 3960000"/>
              <a:gd name="connsiteY17" fmla="*/ 1227260 h 3960000"/>
              <a:gd name="connsiteX18" fmla="*/ 3324107 w 3960000"/>
              <a:gd name="connsiteY18" fmla="*/ 851504 h 3960000"/>
              <a:gd name="connsiteX19" fmla="*/ 2995677 w 3960000"/>
              <a:gd name="connsiteY19" fmla="*/ 1008938 h 3960000"/>
              <a:gd name="connsiteX20" fmla="*/ 2496208 w 3960000"/>
              <a:gd name="connsiteY20" fmla="*/ 770986 h 3960000"/>
              <a:gd name="connsiteX21" fmla="*/ 308009 w 3960000"/>
              <a:gd name="connsiteY21" fmla="*/ 0 h 3960000"/>
              <a:gd name="connsiteX22" fmla="*/ 3651991 w 3960000"/>
              <a:gd name="connsiteY22" fmla="*/ 0 h 3960000"/>
              <a:gd name="connsiteX23" fmla="*/ 3960000 w 3960000"/>
              <a:gd name="connsiteY23" fmla="*/ 308009 h 3960000"/>
              <a:gd name="connsiteX24" fmla="*/ 3960000 w 3960000"/>
              <a:gd name="connsiteY24" fmla="*/ 3651991 h 3960000"/>
              <a:gd name="connsiteX25" fmla="*/ 3651991 w 3960000"/>
              <a:gd name="connsiteY25" fmla="*/ 3960000 h 3960000"/>
              <a:gd name="connsiteX26" fmla="*/ 308009 w 3960000"/>
              <a:gd name="connsiteY26" fmla="*/ 3960000 h 3960000"/>
              <a:gd name="connsiteX27" fmla="*/ 0 w 3960000"/>
              <a:gd name="connsiteY27" fmla="*/ 3651991 h 3960000"/>
              <a:gd name="connsiteX28" fmla="*/ 0 w 3960000"/>
              <a:gd name="connsiteY28" fmla="*/ 308009 h 3960000"/>
              <a:gd name="connsiteX29" fmla="*/ 308009 w 3960000"/>
              <a:gd name="connsiteY29" fmla="*/ 0 h 3960000"/>
              <a:gd name="connsiteX0" fmla="*/ 3160999 w 3960000"/>
              <a:gd name="connsiteY0" fmla="*/ 1374274 h 3960000"/>
              <a:gd name="connsiteX1" fmla="*/ 3155132 w 3960000"/>
              <a:gd name="connsiteY1" fmla="*/ 1419362 h 3960000"/>
              <a:gd name="connsiteX2" fmla="*/ 3160999 w 3960000"/>
              <a:gd name="connsiteY2" fmla="*/ 1374274 h 3960000"/>
              <a:gd name="connsiteX3" fmla="*/ 2496208 w 3960000"/>
              <a:gd name="connsiteY3" fmla="*/ 770986 h 3960000"/>
              <a:gd name="connsiteX4" fmla="*/ 1921633 w 3960000"/>
              <a:gd name="connsiteY4" fmla="*/ 1292845 h 3960000"/>
              <a:gd name="connsiteX5" fmla="*/ 1942445 w 3960000"/>
              <a:gd name="connsiteY5" fmla="*/ 1570340 h 3960000"/>
              <a:gd name="connsiteX6" fmla="*/ 815277 w 3960000"/>
              <a:gd name="connsiteY6" fmla="*/ 836121 h 3960000"/>
              <a:gd name="connsiteX7" fmla="*/ 965659 w 3960000"/>
              <a:gd name="connsiteY7" fmla="*/ 1735195 h 3960000"/>
              <a:gd name="connsiteX8" fmla="*/ 644257 w 3960000"/>
              <a:gd name="connsiteY8" fmla="*/ 1555506 h 3960000"/>
              <a:gd name="connsiteX9" fmla="*/ 1111709 w 3960000"/>
              <a:gd name="connsiteY9" fmla="*/ 2257108 h 3960000"/>
              <a:gd name="connsiteX10" fmla="*/ 856023 w 3960000"/>
              <a:gd name="connsiteY10" fmla="*/ 2244108 h 3960000"/>
              <a:gd name="connsiteX11" fmla="*/ 1402064 w 3960000"/>
              <a:gd name="connsiteY11" fmla="*/ 2660137 h 3960000"/>
              <a:gd name="connsiteX12" fmla="*/ 552668 w 3960000"/>
              <a:gd name="connsiteY12" fmla="*/ 2902822 h 3960000"/>
              <a:gd name="connsiteX13" fmla="*/ 1978439 w 3960000"/>
              <a:gd name="connsiteY13" fmla="*/ 3093502 h 3960000"/>
              <a:gd name="connsiteX14" fmla="*/ 3053184 w 3960000"/>
              <a:gd name="connsiteY14" fmla="*/ 2031759 h 3960000"/>
              <a:gd name="connsiteX15" fmla="*/ 3207849 w 3960000"/>
              <a:gd name="connsiteY15" fmla="*/ 1493166 h 3960000"/>
              <a:gd name="connsiteX16" fmla="*/ 3449507 w 3960000"/>
              <a:gd name="connsiteY16" fmla="*/ 1170564 h 3960000"/>
              <a:gd name="connsiteX17" fmla="*/ 3140091 w 3960000"/>
              <a:gd name="connsiteY17" fmla="*/ 1227260 h 3960000"/>
              <a:gd name="connsiteX18" fmla="*/ 3324107 w 3960000"/>
              <a:gd name="connsiteY18" fmla="*/ 851504 h 3960000"/>
              <a:gd name="connsiteX19" fmla="*/ 2995677 w 3960000"/>
              <a:gd name="connsiteY19" fmla="*/ 1008938 h 3960000"/>
              <a:gd name="connsiteX20" fmla="*/ 2496208 w 3960000"/>
              <a:gd name="connsiteY20" fmla="*/ 770986 h 3960000"/>
              <a:gd name="connsiteX21" fmla="*/ 308009 w 3960000"/>
              <a:gd name="connsiteY21" fmla="*/ 0 h 3960000"/>
              <a:gd name="connsiteX22" fmla="*/ 3651991 w 3960000"/>
              <a:gd name="connsiteY22" fmla="*/ 0 h 3960000"/>
              <a:gd name="connsiteX23" fmla="*/ 3960000 w 3960000"/>
              <a:gd name="connsiteY23" fmla="*/ 308009 h 3960000"/>
              <a:gd name="connsiteX24" fmla="*/ 3960000 w 3960000"/>
              <a:gd name="connsiteY24" fmla="*/ 3651991 h 3960000"/>
              <a:gd name="connsiteX25" fmla="*/ 3651991 w 3960000"/>
              <a:gd name="connsiteY25" fmla="*/ 3960000 h 3960000"/>
              <a:gd name="connsiteX26" fmla="*/ 308009 w 3960000"/>
              <a:gd name="connsiteY26" fmla="*/ 3960000 h 3960000"/>
              <a:gd name="connsiteX27" fmla="*/ 0 w 3960000"/>
              <a:gd name="connsiteY27" fmla="*/ 3651991 h 3960000"/>
              <a:gd name="connsiteX28" fmla="*/ 0 w 3960000"/>
              <a:gd name="connsiteY28" fmla="*/ 308009 h 3960000"/>
              <a:gd name="connsiteX29" fmla="*/ 308009 w 3960000"/>
              <a:gd name="connsiteY29" fmla="*/ 0 h 3960000"/>
              <a:gd name="connsiteX0" fmla="*/ 3160999 w 3960000"/>
              <a:gd name="connsiteY0" fmla="*/ 1374274 h 3960000"/>
              <a:gd name="connsiteX1" fmla="*/ 3155132 w 3960000"/>
              <a:gd name="connsiteY1" fmla="*/ 1419362 h 3960000"/>
              <a:gd name="connsiteX2" fmla="*/ 3160999 w 3960000"/>
              <a:gd name="connsiteY2" fmla="*/ 1374274 h 3960000"/>
              <a:gd name="connsiteX3" fmla="*/ 2496208 w 3960000"/>
              <a:gd name="connsiteY3" fmla="*/ 770986 h 3960000"/>
              <a:gd name="connsiteX4" fmla="*/ 1921633 w 3960000"/>
              <a:gd name="connsiteY4" fmla="*/ 1292845 h 3960000"/>
              <a:gd name="connsiteX5" fmla="*/ 1942445 w 3960000"/>
              <a:gd name="connsiteY5" fmla="*/ 1570340 h 3960000"/>
              <a:gd name="connsiteX6" fmla="*/ 815277 w 3960000"/>
              <a:gd name="connsiteY6" fmla="*/ 836121 h 3960000"/>
              <a:gd name="connsiteX7" fmla="*/ 965659 w 3960000"/>
              <a:gd name="connsiteY7" fmla="*/ 1735195 h 3960000"/>
              <a:gd name="connsiteX8" fmla="*/ 644257 w 3960000"/>
              <a:gd name="connsiteY8" fmla="*/ 1555506 h 3960000"/>
              <a:gd name="connsiteX9" fmla="*/ 1196057 w 3960000"/>
              <a:gd name="connsiteY9" fmla="*/ 2257108 h 3960000"/>
              <a:gd name="connsiteX10" fmla="*/ 856023 w 3960000"/>
              <a:gd name="connsiteY10" fmla="*/ 2244108 h 3960000"/>
              <a:gd name="connsiteX11" fmla="*/ 1402064 w 3960000"/>
              <a:gd name="connsiteY11" fmla="*/ 2660137 h 3960000"/>
              <a:gd name="connsiteX12" fmla="*/ 552668 w 3960000"/>
              <a:gd name="connsiteY12" fmla="*/ 2902822 h 3960000"/>
              <a:gd name="connsiteX13" fmla="*/ 1978439 w 3960000"/>
              <a:gd name="connsiteY13" fmla="*/ 3093502 h 3960000"/>
              <a:gd name="connsiteX14" fmla="*/ 3053184 w 3960000"/>
              <a:gd name="connsiteY14" fmla="*/ 2031759 h 3960000"/>
              <a:gd name="connsiteX15" fmla="*/ 3207849 w 3960000"/>
              <a:gd name="connsiteY15" fmla="*/ 1493166 h 3960000"/>
              <a:gd name="connsiteX16" fmla="*/ 3449507 w 3960000"/>
              <a:gd name="connsiteY16" fmla="*/ 1170564 h 3960000"/>
              <a:gd name="connsiteX17" fmla="*/ 3140091 w 3960000"/>
              <a:gd name="connsiteY17" fmla="*/ 1227260 h 3960000"/>
              <a:gd name="connsiteX18" fmla="*/ 3324107 w 3960000"/>
              <a:gd name="connsiteY18" fmla="*/ 851504 h 3960000"/>
              <a:gd name="connsiteX19" fmla="*/ 2995677 w 3960000"/>
              <a:gd name="connsiteY19" fmla="*/ 1008938 h 3960000"/>
              <a:gd name="connsiteX20" fmla="*/ 2496208 w 3960000"/>
              <a:gd name="connsiteY20" fmla="*/ 770986 h 3960000"/>
              <a:gd name="connsiteX21" fmla="*/ 308009 w 3960000"/>
              <a:gd name="connsiteY21" fmla="*/ 0 h 3960000"/>
              <a:gd name="connsiteX22" fmla="*/ 3651991 w 3960000"/>
              <a:gd name="connsiteY22" fmla="*/ 0 h 3960000"/>
              <a:gd name="connsiteX23" fmla="*/ 3960000 w 3960000"/>
              <a:gd name="connsiteY23" fmla="*/ 308009 h 3960000"/>
              <a:gd name="connsiteX24" fmla="*/ 3960000 w 3960000"/>
              <a:gd name="connsiteY24" fmla="*/ 3651991 h 3960000"/>
              <a:gd name="connsiteX25" fmla="*/ 3651991 w 3960000"/>
              <a:gd name="connsiteY25" fmla="*/ 3960000 h 3960000"/>
              <a:gd name="connsiteX26" fmla="*/ 308009 w 3960000"/>
              <a:gd name="connsiteY26" fmla="*/ 3960000 h 3960000"/>
              <a:gd name="connsiteX27" fmla="*/ 0 w 3960000"/>
              <a:gd name="connsiteY27" fmla="*/ 3651991 h 3960000"/>
              <a:gd name="connsiteX28" fmla="*/ 0 w 3960000"/>
              <a:gd name="connsiteY28" fmla="*/ 308009 h 3960000"/>
              <a:gd name="connsiteX29" fmla="*/ 308009 w 3960000"/>
              <a:gd name="connsiteY29" fmla="*/ 0 h 3960000"/>
              <a:gd name="connsiteX0" fmla="*/ 3160999 w 3960000"/>
              <a:gd name="connsiteY0" fmla="*/ 1374274 h 3960000"/>
              <a:gd name="connsiteX1" fmla="*/ 3155132 w 3960000"/>
              <a:gd name="connsiteY1" fmla="*/ 1419362 h 3960000"/>
              <a:gd name="connsiteX2" fmla="*/ 3160999 w 3960000"/>
              <a:gd name="connsiteY2" fmla="*/ 1374274 h 3960000"/>
              <a:gd name="connsiteX3" fmla="*/ 2496208 w 3960000"/>
              <a:gd name="connsiteY3" fmla="*/ 770986 h 3960000"/>
              <a:gd name="connsiteX4" fmla="*/ 1921633 w 3960000"/>
              <a:gd name="connsiteY4" fmla="*/ 1292845 h 3960000"/>
              <a:gd name="connsiteX5" fmla="*/ 1942445 w 3960000"/>
              <a:gd name="connsiteY5" fmla="*/ 1570340 h 3960000"/>
              <a:gd name="connsiteX6" fmla="*/ 815277 w 3960000"/>
              <a:gd name="connsiteY6" fmla="*/ 836121 h 3960000"/>
              <a:gd name="connsiteX7" fmla="*/ 965659 w 3960000"/>
              <a:gd name="connsiteY7" fmla="*/ 1735195 h 3960000"/>
              <a:gd name="connsiteX8" fmla="*/ 644257 w 3960000"/>
              <a:gd name="connsiteY8" fmla="*/ 1555506 h 3960000"/>
              <a:gd name="connsiteX9" fmla="*/ 1196057 w 3960000"/>
              <a:gd name="connsiteY9" fmla="*/ 2257108 h 3960000"/>
              <a:gd name="connsiteX10" fmla="*/ 856023 w 3960000"/>
              <a:gd name="connsiteY10" fmla="*/ 2244108 h 3960000"/>
              <a:gd name="connsiteX11" fmla="*/ 1486410 w 3960000"/>
              <a:gd name="connsiteY11" fmla="*/ 2607420 h 3960000"/>
              <a:gd name="connsiteX12" fmla="*/ 552668 w 3960000"/>
              <a:gd name="connsiteY12" fmla="*/ 2902822 h 3960000"/>
              <a:gd name="connsiteX13" fmla="*/ 1978439 w 3960000"/>
              <a:gd name="connsiteY13" fmla="*/ 3093502 h 3960000"/>
              <a:gd name="connsiteX14" fmla="*/ 3053184 w 3960000"/>
              <a:gd name="connsiteY14" fmla="*/ 2031759 h 3960000"/>
              <a:gd name="connsiteX15" fmla="*/ 3207849 w 3960000"/>
              <a:gd name="connsiteY15" fmla="*/ 1493166 h 3960000"/>
              <a:gd name="connsiteX16" fmla="*/ 3449507 w 3960000"/>
              <a:gd name="connsiteY16" fmla="*/ 1170564 h 3960000"/>
              <a:gd name="connsiteX17" fmla="*/ 3140091 w 3960000"/>
              <a:gd name="connsiteY17" fmla="*/ 1227260 h 3960000"/>
              <a:gd name="connsiteX18" fmla="*/ 3324107 w 3960000"/>
              <a:gd name="connsiteY18" fmla="*/ 851504 h 3960000"/>
              <a:gd name="connsiteX19" fmla="*/ 2995677 w 3960000"/>
              <a:gd name="connsiteY19" fmla="*/ 1008938 h 3960000"/>
              <a:gd name="connsiteX20" fmla="*/ 2496208 w 3960000"/>
              <a:gd name="connsiteY20" fmla="*/ 770986 h 3960000"/>
              <a:gd name="connsiteX21" fmla="*/ 308009 w 3960000"/>
              <a:gd name="connsiteY21" fmla="*/ 0 h 3960000"/>
              <a:gd name="connsiteX22" fmla="*/ 3651991 w 3960000"/>
              <a:gd name="connsiteY22" fmla="*/ 0 h 3960000"/>
              <a:gd name="connsiteX23" fmla="*/ 3960000 w 3960000"/>
              <a:gd name="connsiteY23" fmla="*/ 308009 h 3960000"/>
              <a:gd name="connsiteX24" fmla="*/ 3960000 w 3960000"/>
              <a:gd name="connsiteY24" fmla="*/ 3651991 h 3960000"/>
              <a:gd name="connsiteX25" fmla="*/ 3651991 w 3960000"/>
              <a:gd name="connsiteY25" fmla="*/ 3960000 h 3960000"/>
              <a:gd name="connsiteX26" fmla="*/ 308009 w 3960000"/>
              <a:gd name="connsiteY26" fmla="*/ 3960000 h 3960000"/>
              <a:gd name="connsiteX27" fmla="*/ 0 w 3960000"/>
              <a:gd name="connsiteY27" fmla="*/ 3651991 h 3960000"/>
              <a:gd name="connsiteX28" fmla="*/ 0 w 3960000"/>
              <a:gd name="connsiteY28" fmla="*/ 308009 h 3960000"/>
              <a:gd name="connsiteX29" fmla="*/ 308009 w 3960000"/>
              <a:gd name="connsiteY29" fmla="*/ 0 h 3960000"/>
              <a:gd name="connsiteX0" fmla="*/ 3160999 w 3960000"/>
              <a:gd name="connsiteY0" fmla="*/ 1374274 h 3960000"/>
              <a:gd name="connsiteX1" fmla="*/ 3155132 w 3960000"/>
              <a:gd name="connsiteY1" fmla="*/ 1419362 h 3960000"/>
              <a:gd name="connsiteX2" fmla="*/ 3160999 w 3960000"/>
              <a:gd name="connsiteY2" fmla="*/ 1374274 h 3960000"/>
              <a:gd name="connsiteX3" fmla="*/ 2496208 w 3960000"/>
              <a:gd name="connsiteY3" fmla="*/ 770986 h 3960000"/>
              <a:gd name="connsiteX4" fmla="*/ 1921633 w 3960000"/>
              <a:gd name="connsiteY4" fmla="*/ 1292845 h 3960000"/>
              <a:gd name="connsiteX5" fmla="*/ 1942445 w 3960000"/>
              <a:gd name="connsiteY5" fmla="*/ 1570340 h 3960000"/>
              <a:gd name="connsiteX6" fmla="*/ 815277 w 3960000"/>
              <a:gd name="connsiteY6" fmla="*/ 836121 h 3960000"/>
              <a:gd name="connsiteX7" fmla="*/ 965659 w 3960000"/>
              <a:gd name="connsiteY7" fmla="*/ 1735195 h 3960000"/>
              <a:gd name="connsiteX8" fmla="*/ 644257 w 3960000"/>
              <a:gd name="connsiteY8" fmla="*/ 1555506 h 3960000"/>
              <a:gd name="connsiteX9" fmla="*/ 1196057 w 3960000"/>
              <a:gd name="connsiteY9" fmla="*/ 2257108 h 3960000"/>
              <a:gd name="connsiteX10" fmla="*/ 813848 w 3960000"/>
              <a:gd name="connsiteY10" fmla="*/ 2296824 h 3960000"/>
              <a:gd name="connsiteX11" fmla="*/ 1486410 w 3960000"/>
              <a:gd name="connsiteY11" fmla="*/ 2607420 h 3960000"/>
              <a:gd name="connsiteX12" fmla="*/ 552668 w 3960000"/>
              <a:gd name="connsiteY12" fmla="*/ 2902822 h 3960000"/>
              <a:gd name="connsiteX13" fmla="*/ 1978439 w 3960000"/>
              <a:gd name="connsiteY13" fmla="*/ 3093502 h 3960000"/>
              <a:gd name="connsiteX14" fmla="*/ 3053184 w 3960000"/>
              <a:gd name="connsiteY14" fmla="*/ 2031759 h 3960000"/>
              <a:gd name="connsiteX15" fmla="*/ 3207849 w 3960000"/>
              <a:gd name="connsiteY15" fmla="*/ 1493166 h 3960000"/>
              <a:gd name="connsiteX16" fmla="*/ 3449507 w 3960000"/>
              <a:gd name="connsiteY16" fmla="*/ 1170564 h 3960000"/>
              <a:gd name="connsiteX17" fmla="*/ 3140091 w 3960000"/>
              <a:gd name="connsiteY17" fmla="*/ 1227260 h 3960000"/>
              <a:gd name="connsiteX18" fmla="*/ 3324107 w 3960000"/>
              <a:gd name="connsiteY18" fmla="*/ 851504 h 3960000"/>
              <a:gd name="connsiteX19" fmla="*/ 2995677 w 3960000"/>
              <a:gd name="connsiteY19" fmla="*/ 1008938 h 3960000"/>
              <a:gd name="connsiteX20" fmla="*/ 2496208 w 3960000"/>
              <a:gd name="connsiteY20" fmla="*/ 770986 h 3960000"/>
              <a:gd name="connsiteX21" fmla="*/ 308009 w 3960000"/>
              <a:gd name="connsiteY21" fmla="*/ 0 h 3960000"/>
              <a:gd name="connsiteX22" fmla="*/ 3651991 w 3960000"/>
              <a:gd name="connsiteY22" fmla="*/ 0 h 3960000"/>
              <a:gd name="connsiteX23" fmla="*/ 3960000 w 3960000"/>
              <a:gd name="connsiteY23" fmla="*/ 308009 h 3960000"/>
              <a:gd name="connsiteX24" fmla="*/ 3960000 w 3960000"/>
              <a:gd name="connsiteY24" fmla="*/ 3651991 h 3960000"/>
              <a:gd name="connsiteX25" fmla="*/ 3651991 w 3960000"/>
              <a:gd name="connsiteY25" fmla="*/ 3960000 h 3960000"/>
              <a:gd name="connsiteX26" fmla="*/ 308009 w 3960000"/>
              <a:gd name="connsiteY26" fmla="*/ 3960000 h 3960000"/>
              <a:gd name="connsiteX27" fmla="*/ 0 w 3960000"/>
              <a:gd name="connsiteY27" fmla="*/ 3651991 h 3960000"/>
              <a:gd name="connsiteX28" fmla="*/ 0 w 3960000"/>
              <a:gd name="connsiteY28" fmla="*/ 308009 h 3960000"/>
              <a:gd name="connsiteX29" fmla="*/ 308009 w 3960000"/>
              <a:gd name="connsiteY29" fmla="*/ 0 h 3960000"/>
              <a:gd name="connsiteX0" fmla="*/ 3160999 w 3960000"/>
              <a:gd name="connsiteY0" fmla="*/ 1374274 h 3960000"/>
              <a:gd name="connsiteX1" fmla="*/ 3155132 w 3960000"/>
              <a:gd name="connsiteY1" fmla="*/ 1419362 h 3960000"/>
              <a:gd name="connsiteX2" fmla="*/ 3160999 w 3960000"/>
              <a:gd name="connsiteY2" fmla="*/ 1374274 h 3960000"/>
              <a:gd name="connsiteX3" fmla="*/ 2496208 w 3960000"/>
              <a:gd name="connsiteY3" fmla="*/ 770986 h 3960000"/>
              <a:gd name="connsiteX4" fmla="*/ 1921633 w 3960000"/>
              <a:gd name="connsiteY4" fmla="*/ 1292845 h 3960000"/>
              <a:gd name="connsiteX5" fmla="*/ 1942445 w 3960000"/>
              <a:gd name="connsiteY5" fmla="*/ 1570340 h 3960000"/>
              <a:gd name="connsiteX6" fmla="*/ 815277 w 3960000"/>
              <a:gd name="connsiteY6" fmla="*/ 836121 h 3960000"/>
              <a:gd name="connsiteX7" fmla="*/ 965659 w 3960000"/>
              <a:gd name="connsiteY7" fmla="*/ 1735195 h 3960000"/>
              <a:gd name="connsiteX8" fmla="*/ 570453 w 3960000"/>
              <a:gd name="connsiteY8" fmla="*/ 1629310 h 3960000"/>
              <a:gd name="connsiteX9" fmla="*/ 1196057 w 3960000"/>
              <a:gd name="connsiteY9" fmla="*/ 2257108 h 3960000"/>
              <a:gd name="connsiteX10" fmla="*/ 813848 w 3960000"/>
              <a:gd name="connsiteY10" fmla="*/ 2296824 h 3960000"/>
              <a:gd name="connsiteX11" fmla="*/ 1486410 w 3960000"/>
              <a:gd name="connsiteY11" fmla="*/ 2607420 h 3960000"/>
              <a:gd name="connsiteX12" fmla="*/ 552668 w 3960000"/>
              <a:gd name="connsiteY12" fmla="*/ 2902822 h 3960000"/>
              <a:gd name="connsiteX13" fmla="*/ 1978439 w 3960000"/>
              <a:gd name="connsiteY13" fmla="*/ 3093502 h 3960000"/>
              <a:gd name="connsiteX14" fmla="*/ 3053184 w 3960000"/>
              <a:gd name="connsiteY14" fmla="*/ 2031759 h 3960000"/>
              <a:gd name="connsiteX15" fmla="*/ 3207849 w 3960000"/>
              <a:gd name="connsiteY15" fmla="*/ 1493166 h 3960000"/>
              <a:gd name="connsiteX16" fmla="*/ 3449507 w 3960000"/>
              <a:gd name="connsiteY16" fmla="*/ 1170564 h 3960000"/>
              <a:gd name="connsiteX17" fmla="*/ 3140091 w 3960000"/>
              <a:gd name="connsiteY17" fmla="*/ 1227260 h 3960000"/>
              <a:gd name="connsiteX18" fmla="*/ 3324107 w 3960000"/>
              <a:gd name="connsiteY18" fmla="*/ 851504 h 3960000"/>
              <a:gd name="connsiteX19" fmla="*/ 2995677 w 3960000"/>
              <a:gd name="connsiteY19" fmla="*/ 1008938 h 3960000"/>
              <a:gd name="connsiteX20" fmla="*/ 2496208 w 3960000"/>
              <a:gd name="connsiteY20" fmla="*/ 770986 h 3960000"/>
              <a:gd name="connsiteX21" fmla="*/ 308009 w 3960000"/>
              <a:gd name="connsiteY21" fmla="*/ 0 h 3960000"/>
              <a:gd name="connsiteX22" fmla="*/ 3651991 w 3960000"/>
              <a:gd name="connsiteY22" fmla="*/ 0 h 3960000"/>
              <a:gd name="connsiteX23" fmla="*/ 3960000 w 3960000"/>
              <a:gd name="connsiteY23" fmla="*/ 308009 h 3960000"/>
              <a:gd name="connsiteX24" fmla="*/ 3960000 w 3960000"/>
              <a:gd name="connsiteY24" fmla="*/ 3651991 h 3960000"/>
              <a:gd name="connsiteX25" fmla="*/ 3651991 w 3960000"/>
              <a:gd name="connsiteY25" fmla="*/ 3960000 h 3960000"/>
              <a:gd name="connsiteX26" fmla="*/ 308009 w 3960000"/>
              <a:gd name="connsiteY26" fmla="*/ 3960000 h 3960000"/>
              <a:gd name="connsiteX27" fmla="*/ 0 w 3960000"/>
              <a:gd name="connsiteY27" fmla="*/ 3651991 h 3960000"/>
              <a:gd name="connsiteX28" fmla="*/ 0 w 3960000"/>
              <a:gd name="connsiteY28" fmla="*/ 308009 h 3960000"/>
              <a:gd name="connsiteX29" fmla="*/ 308009 w 3960000"/>
              <a:gd name="connsiteY29" fmla="*/ 0 h 3960000"/>
              <a:gd name="connsiteX0" fmla="*/ 3160999 w 3960000"/>
              <a:gd name="connsiteY0" fmla="*/ 1374274 h 3960000"/>
              <a:gd name="connsiteX1" fmla="*/ 3155132 w 3960000"/>
              <a:gd name="connsiteY1" fmla="*/ 1419362 h 3960000"/>
              <a:gd name="connsiteX2" fmla="*/ 3160999 w 3960000"/>
              <a:gd name="connsiteY2" fmla="*/ 1374274 h 3960000"/>
              <a:gd name="connsiteX3" fmla="*/ 2496208 w 3960000"/>
              <a:gd name="connsiteY3" fmla="*/ 770986 h 3960000"/>
              <a:gd name="connsiteX4" fmla="*/ 1921633 w 3960000"/>
              <a:gd name="connsiteY4" fmla="*/ 1292845 h 3960000"/>
              <a:gd name="connsiteX5" fmla="*/ 1942445 w 3960000"/>
              <a:gd name="connsiteY5" fmla="*/ 1570340 h 3960000"/>
              <a:gd name="connsiteX6" fmla="*/ 815277 w 3960000"/>
              <a:gd name="connsiteY6" fmla="*/ 836121 h 3960000"/>
              <a:gd name="connsiteX7" fmla="*/ 965659 w 3960000"/>
              <a:gd name="connsiteY7" fmla="*/ 1735195 h 3960000"/>
              <a:gd name="connsiteX8" fmla="*/ 570453 w 3960000"/>
              <a:gd name="connsiteY8" fmla="*/ 1629310 h 3960000"/>
              <a:gd name="connsiteX9" fmla="*/ 1196057 w 3960000"/>
              <a:gd name="connsiteY9" fmla="*/ 2257108 h 3960000"/>
              <a:gd name="connsiteX10" fmla="*/ 813848 w 3960000"/>
              <a:gd name="connsiteY10" fmla="*/ 2296824 h 3960000"/>
              <a:gd name="connsiteX11" fmla="*/ 1486410 w 3960000"/>
              <a:gd name="connsiteY11" fmla="*/ 2607420 h 3960000"/>
              <a:gd name="connsiteX12" fmla="*/ 489408 w 3960000"/>
              <a:gd name="connsiteY12" fmla="*/ 2829018 h 3960000"/>
              <a:gd name="connsiteX13" fmla="*/ 1978439 w 3960000"/>
              <a:gd name="connsiteY13" fmla="*/ 3093502 h 3960000"/>
              <a:gd name="connsiteX14" fmla="*/ 3053184 w 3960000"/>
              <a:gd name="connsiteY14" fmla="*/ 2031759 h 3960000"/>
              <a:gd name="connsiteX15" fmla="*/ 3207849 w 3960000"/>
              <a:gd name="connsiteY15" fmla="*/ 1493166 h 3960000"/>
              <a:gd name="connsiteX16" fmla="*/ 3449507 w 3960000"/>
              <a:gd name="connsiteY16" fmla="*/ 1170564 h 3960000"/>
              <a:gd name="connsiteX17" fmla="*/ 3140091 w 3960000"/>
              <a:gd name="connsiteY17" fmla="*/ 1227260 h 3960000"/>
              <a:gd name="connsiteX18" fmla="*/ 3324107 w 3960000"/>
              <a:gd name="connsiteY18" fmla="*/ 851504 h 3960000"/>
              <a:gd name="connsiteX19" fmla="*/ 2995677 w 3960000"/>
              <a:gd name="connsiteY19" fmla="*/ 1008938 h 3960000"/>
              <a:gd name="connsiteX20" fmla="*/ 2496208 w 3960000"/>
              <a:gd name="connsiteY20" fmla="*/ 770986 h 3960000"/>
              <a:gd name="connsiteX21" fmla="*/ 308009 w 3960000"/>
              <a:gd name="connsiteY21" fmla="*/ 0 h 3960000"/>
              <a:gd name="connsiteX22" fmla="*/ 3651991 w 3960000"/>
              <a:gd name="connsiteY22" fmla="*/ 0 h 3960000"/>
              <a:gd name="connsiteX23" fmla="*/ 3960000 w 3960000"/>
              <a:gd name="connsiteY23" fmla="*/ 308009 h 3960000"/>
              <a:gd name="connsiteX24" fmla="*/ 3960000 w 3960000"/>
              <a:gd name="connsiteY24" fmla="*/ 3651991 h 3960000"/>
              <a:gd name="connsiteX25" fmla="*/ 3651991 w 3960000"/>
              <a:gd name="connsiteY25" fmla="*/ 3960000 h 3960000"/>
              <a:gd name="connsiteX26" fmla="*/ 308009 w 3960000"/>
              <a:gd name="connsiteY26" fmla="*/ 3960000 h 3960000"/>
              <a:gd name="connsiteX27" fmla="*/ 0 w 3960000"/>
              <a:gd name="connsiteY27" fmla="*/ 3651991 h 3960000"/>
              <a:gd name="connsiteX28" fmla="*/ 0 w 3960000"/>
              <a:gd name="connsiteY28" fmla="*/ 308009 h 3960000"/>
              <a:gd name="connsiteX29" fmla="*/ 308009 w 3960000"/>
              <a:gd name="connsiteY29" fmla="*/ 0 h 3960000"/>
              <a:gd name="connsiteX0" fmla="*/ 3160999 w 3960000"/>
              <a:gd name="connsiteY0" fmla="*/ 1374274 h 3960000"/>
              <a:gd name="connsiteX1" fmla="*/ 3155132 w 3960000"/>
              <a:gd name="connsiteY1" fmla="*/ 1419362 h 3960000"/>
              <a:gd name="connsiteX2" fmla="*/ 3160999 w 3960000"/>
              <a:gd name="connsiteY2" fmla="*/ 1374274 h 3960000"/>
              <a:gd name="connsiteX3" fmla="*/ 2496208 w 3960000"/>
              <a:gd name="connsiteY3" fmla="*/ 770986 h 3960000"/>
              <a:gd name="connsiteX4" fmla="*/ 1921633 w 3960000"/>
              <a:gd name="connsiteY4" fmla="*/ 1292845 h 3960000"/>
              <a:gd name="connsiteX5" fmla="*/ 1942445 w 3960000"/>
              <a:gd name="connsiteY5" fmla="*/ 1570340 h 3960000"/>
              <a:gd name="connsiteX6" fmla="*/ 815277 w 3960000"/>
              <a:gd name="connsiteY6" fmla="*/ 836121 h 3960000"/>
              <a:gd name="connsiteX7" fmla="*/ 965659 w 3960000"/>
              <a:gd name="connsiteY7" fmla="*/ 1735195 h 3960000"/>
              <a:gd name="connsiteX8" fmla="*/ 570453 w 3960000"/>
              <a:gd name="connsiteY8" fmla="*/ 1629310 h 3960000"/>
              <a:gd name="connsiteX9" fmla="*/ 1196057 w 3960000"/>
              <a:gd name="connsiteY9" fmla="*/ 2257108 h 3960000"/>
              <a:gd name="connsiteX10" fmla="*/ 813848 w 3960000"/>
              <a:gd name="connsiteY10" fmla="*/ 2296824 h 3960000"/>
              <a:gd name="connsiteX11" fmla="*/ 1486410 w 3960000"/>
              <a:gd name="connsiteY11" fmla="*/ 2607420 h 3960000"/>
              <a:gd name="connsiteX12" fmla="*/ 489408 w 3960000"/>
              <a:gd name="connsiteY12" fmla="*/ 2829018 h 3960000"/>
              <a:gd name="connsiteX13" fmla="*/ 2062787 w 3960000"/>
              <a:gd name="connsiteY13" fmla="*/ 3146219 h 3960000"/>
              <a:gd name="connsiteX14" fmla="*/ 3053184 w 3960000"/>
              <a:gd name="connsiteY14" fmla="*/ 2031759 h 3960000"/>
              <a:gd name="connsiteX15" fmla="*/ 3207849 w 3960000"/>
              <a:gd name="connsiteY15" fmla="*/ 1493166 h 3960000"/>
              <a:gd name="connsiteX16" fmla="*/ 3449507 w 3960000"/>
              <a:gd name="connsiteY16" fmla="*/ 1170564 h 3960000"/>
              <a:gd name="connsiteX17" fmla="*/ 3140091 w 3960000"/>
              <a:gd name="connsiteY17" fmla="*/ 1227260 h 3960000"/>
              <a:gd name="connsiteX18" fmla="*/ 3324107 w 3960000"/>
              <a:gd name="connsiteY18" fmla="*/ 851504 h 3960000"/>
              <a:gd name="connsiteX19" fmla="*/ 2995677 w 3960000"/>
              <a:gd name="connsiteY19" fmla="*/ 1008938 h 3960000"/>
              <a:gd name="connsiteX20" fmla="*/ 2496208 w 3960000"/>
              <a:gd name="connsiteY20" fmla="*/ 770986 h 3960000"/>
              <a:gd name="connsiteX21" fmla="*/ 308009 w 3960000"/>
              <a:gd name="connsiteY21" fmla="*/ 0 h 3960000"/>
              <a:gd name="connsiteX22" fmla="*/ 3651991 w 3960000"/>
              <a:gd name="connsiteY22" fmla="*/ 0 h 3960000"/>
              <a:gd name="connsiteX23" fmla="*/ 3960000 w 3960000"/>
              <a:gd name="connsiteY23" fmla="*/ 308009 h 3960000"/>
              <a:gd name="connsiteX24" fmla="*/ 3960000 w 3960000"/>
              <a:gd name="connsiteY24" fmla="*/ 3651991 h 3960000"/>
              <a:gd name="connsiteX25" fmla="*/ 3651991 w 3960000"/>
              <a:gd name="connsiteY25" fmla="*/ 3960000 h 3960000"/>
              <a:gd name="connsiteX26" fmla="*/ 308009 w 3960000"/>
              <a:gd name="connsiteY26" fmla="*/ 3960000 h 3960000"/>
              <a:gd name="connsiteX27" fmla="*/ 0 w 3960000"/>
              <a:gd name="connsiteY27" fmla="*/ 3651991 h 3960000"/>
              <a:gd name="connsiteX28" fmla="*/ 0 w 3960000"/>
              <a:gd name="connsiteY28" fmla="*/ 308009 h 3960000"/>
              <a:gd name="connsiteX29" fmla="*/ 308009 w 3960000"/>
              <a:gd name="connsiteY29" fmla="*/ 0 h 3960000"/>
              <a:gd name="connsiteX0" fmla="*/ 3160999 w 3960000"/>
              <a:gd name="connsiteY0" fmla="*/ 1374274 h 3960000"/>
              <a:gd name="connsiteX1" fmla="*/ 3155132 w 3960000"/>
              <a:gd name="connsiteY1" fmla="*/ 1419362 h 3960000"/>
              <a:gd name="connsiteX2" fmla="*/ 3160999 w 3960000"/>
              <a:gd name="connsiteY2" fmla="*/ 1374274 h 3960000"/>
              <a:gd name="connsiteX3" fmla="*/ 2496208 w 3960000"/>
              <a:gd name="connsiteY3" fmla="*/ 770986 h 3960000"/>
              <a:gd name="connsiteX4" fmla="*/ 1921633 w 3960000"/>
              <a:gd name="connsiteY4" fmla="*/ 1292845 h 3960000"/>
              <a:gd name="connsiteX5" fmla="*/ 1942445 w 3960000"/>
              <a:gd name="connsiteY5" fmla="*/ 1570340 h 3960000"/>
              <a:gd name="connsiteX6" fmla="*/ 815277 w 3960000"/>
              <a:gd name="connsiteY6" fmla="*/ 836121 h 3960000"/>
              <a:gd name="connsiteX7" fmla="*/ 965659 w 3960000"/>
              <a:gd name="connsiteY7" fmla="*/ 1735195 h 3960000"/>
              <a:gd name="connsiteX8" fmla="*/ 570453 w 3960000"/>
              <a:gd name="connsiteY8" fmla="*/ 1629310 h 3960000"/>
              <a:gd name="connsiteX9" fmla="*/ 1196057 w 3960000"/>
              <a:gd name="connsiteY9" fmla="*/ 2257108 h 3960000"/>
              <a:gd name="connsiteX10" fmla="*/ 813848 w 3960000"/>
              <a:gd name="connsiteY10" fmla="*/ 2296824 h 3960000"/>
              <a:gd name="connsiteX11" fmla="*/ 1486410 w 3960000"/>
              <a:gd name="connsiteY11" fmla="*/ 2607420 h 3960000"/>
              <a:gd name="connsiteX12" fmla="*/ 489408 w 3960000"/>
              <a:gd name="connsiteY12" fmla="*/ 2829018 h 3960000"/>
              <a:gd name="connsiteX13" fmla="*/ 2062787 w 3960000"/>
              <a:gd name="connsiteY13" fmla="*/ 3146219 h 3960000"/>
              <a:gd name="connsiteX14" fmla="*/ 3074271 w 3960000"/>
              <a:gd name="connsiteY14" fmla="*/ 2105563 h 3960000"/>
              <a:gd name="connsiteX15" fmla="*/ 3207849 w 3960000"/>
              <a:gd name="connsiteY15" fmla="*/ 1493166 h 3960000"/>
              <a:gd name="connsiteX16" fmla="*/ 3449507 w 3960000"/>
              <a:gd name="connsiteY16" fmla="*/ 1170564 h 3960000"/>
              <a:gd name="connsiteX17" fmla="*/ 3140091 w 3960000"/>
              <a:gd name="connsiteY17" fmla="*/ 1227260 h 3960000"/>
              <a:gd name="connsiteX18" fmla="*/ 3324107 w 3960000"/>
              <a:gd name="connsiteY18" fmla="*/ 851504 h 3960000"/>
              <a:gd name="connsiteX19" fmla="*/ 2995677 w 3960000"/>
              <a:gd name="connsiteY19" fmla="*/ 1008938 h 3960000"/>
              <a:gd name="connsiteX20" fmla="*/ 2496208 w 3960000"/>
              <a:gd name="connsiteY20" fmla="*/ 770986 h 3960000"/>
              <a:gd name="connsiteX21" fmla="*/ 308009 w 3960000"/>
              <a:gd name="connsiteY21" fmla="*/ 0 h 3960000"/>
              <a:gd name="connsiteX22" fmla="*/ 3651991 w 3960000"/>
              <a:gd name="connsiteY22" fmla="*/ 0 h 3960000"/>
              <a:gd name="connsiteX23" fmla="*/ 3960000 w 3960000"/>
              <a:gd name="connsiteY23" fmla="*/ 308009 h 3960000"/>
              <a:gd name="connsiteX24" fmla="*/ 3960000 w 3960000"/>
              <a:gd name="connsiteY24" fmla="*/ 3651991 h 3960000"/>
              <a:gd name="connsiteX25" fmla="*/ 3651991 w 3960000"/>
              <a:gd name="connsiteY25" fmla="*/ 3960000 h 3960000"/>
              <a:gd name="connsiteX26" fmla="*/ 308009 w 3960000"/>
              <a:gd name="connsiteY26" fmla="*/ 3960000 h 3960000"/>
              <a:gd name="connsiteX27" fmla="*/ 0 w 3960000"/>
              <a:gd name="connsiteY27" fmla="*/ 3651991 h 3960000"/>
              <a:gd name="connsiteX28" fmla="*/ 0 w 3960000"/>
              <a:gd name="connsiteY28" fmla="*/ 308009 h 3960000"/>
              <a:gd name="connsiteX29" fmla="*/ 308009 w 3960000"/>
              <a:gd name="connsiteY29" fmla="*/ 0 h 3960000"/>
              <a:gd name="connsiteX0" fmla="*/ 3160999 w 3960000"/>
              <a:gd name="connsiteY0" fmla="*/ 1374274 h 3960000"/>
              <a:gd name="connsiteX1" fmla="*/ 3155132 w 3960000"/>
              <a:gd name="connsiteY1" fmla="*/ 1419362 h 3960000"/>
              <a:gd name="connsiteX2" fmla="*/ 3160999 w 3960000"/>
              <a:gd name="connsiteY2" fmla="*/ 1374274 h 3960000"/>
              <a:gd name="connsiteX3" fmla="*/ 2496208 w 3960000"/>
              <a:gd name="connsiteY3" fmla="*/ 770986 h 3960000"/>
              <a:gd name="connsiteX4" fmla="*/ 1921633 w 3960000"/>
              <a:gd name="connsiteY4" fmla="*/ 1292845 h 3960000"/>
              <a:gd name="connsiteX5" fmla="*/ 1942445 w 3960000"/>
              <a:gd name="connsiteY5" fmla="*/ 1570340 h 3960000"/>
              <a:gd name="connsiteX6" fmla="*/ 815277 w 3960000"/>
              <a:gd name="connsiteY6" fmla="*/ 836121 h 3960000"/>
              <a:gd name="connsiteX7" fmla="*/ 965659 w 3960000"/>
              <a:gd name="connsiteY7" fmla="*/ 1735195 h 3960000"/>
              <a:gd name="connsiteX8" fmla="*/ 570453 w 3960000"/>
              <a:gd name="connsiteY8" fmla="*/ 1629310 h 3960000"/>
              <a:gd name="connsiteX9" fmla="*/ 1196057 w 3960000"/>
              <a:gd name="connsiteY9" fmla="*/ 2257108 h 3960000"/>
              <a:gd name="connsiteX10" fmla="*/ 813848 w 3960000"/>
              <a:gd name="connsiteY10" fmla="*/ 2296824 h 3960000"/>
              <a:gd name="connsiteX11" fmla="*/ 1486410 w 3960000"/>
              <a:gd name="connsiteY11" fmla="*/ 2607420 h 3960000"/>
              <a:gd name="connsiteX12" fmla="*/ 489408 w 3960000"/>
              <a:gd name="connsiteY12" fmla="*/ 2829018 h 3960000"/>
              <a:gd name="connsiteX13" fmla="*/ 2062787 w 3960000"/>
              <a:gd name="connsiteY13" fmla="*/ 3146219 h 3960000"/>
              <a:gd name="connsiteX14" fmla="*/ 3074271 w 3960000"/>
              <a:gd name="connsiteY14" fmla="*/ 2105563 h 3960000"/>
              <a:gd name="connsiteX15" fmla="*/ 3207849 w 3960000"/>
              <a:gd name="connsiteY15" fmla="*/ 1493166 h 3960000"/>
              <a:gd name="connsiteX16" fmla="*/ 3449507 w 3960000"/>
              <a:gd name="connsiteY16" fmla="*/ 1170564 h 3960000"/>
              <a:gd name="connsiteX17" fmla="*/ 3140091 w 3960000"/>
              <a:gd name="connsiteY17" fmla="*/ 1227260 h 3960000"/>
              <a:gd name="connsiteX18" fmla="*/ 3324107 w 3960000"/>
              <a:gd name="connsiteY18" fmla="*/ 851504 h 3960000"/>
              <a:gd name="connsiteX19" fmla="*/ 2995677 w 3960000"/>
              <a:gd name="connsiteY19" fmla="*/ 1008938 h 3960000"/>
              <a:gd name="connsiteX20" fmla="*/ 2496208 w 3960000"/>
              <a:gd name="connsiteY20" fmla="*/ 770986 h 3960000"/>
              <a:gd name="connsiteX21" fmla="*/ 308009 w 3960000"/>
              <a:gd name="connsiteY21" fmla="*/ 0 h 3960000"/>
              <a:gd name="connsiteX22" fmla="*/ 3651991 w 3960000"/>
              <a:gd name="connsiteY22" fmla="*/ 0 h 3960000"/>
              <a:gd name="connsiteX23" fmla="*/ 3960000 w 3960000"/>
              <a:gd name="connsiteY23" fmla="*/ 308009 h 3960000"/>
              <a:gd name="connsiteX24" fmla="*/ 3960000 w 3960000"/>
              <a:gd name="connsiteY24" fmla="*/ 3651991 h 3960000"/>
              <a:gd name="connsiteX25" fmla="*/ 3651991 w 3960000"/>
              <a:gd name="connsiteY25" fmla="*/ 3960000 h 3960000"/>
              <a:gd name="connsiteX26" fmla="*/ 308009 w 3960000"/>
              <a:gd name="connsiteY26" fmla="*/ 3960000 h 3960000"/>
              <a:gd name="connsiteX27" fmla="*/ 0 w 3960000"/>
              <a:gd name="connsiteY27" fmla="*/ 3651991 h 3960000"/>
              <a:gd name="connsiteX28" fmla="*/ 0 w 3960000"/>
              <a:gd name="connsiteY28" fmla="*/ 308009 h 3960000"/>
              <a:gd name="connsiteX29" fmla="*/ 308009 w 3960000"/>
              <a:gd name="connsiteY29" fmla="*/ 0 h 3960000"/>
              <a:gd name="connsiteX0" fmla="*/ 3160999 w 3960000"/>
              <a:gd name="connsiteY0" fmla="*/ 1374274 h 3960000"/>
              <a:gd name="connsiteX1" fmla="*/ 3155132 w 3960000"/>
              <a:gd name="connsiteY1" fmla="*/ 1419362 h 3960000"/>
              <a:gd name="connsiteX2" fmla="*/ 3160999 w 3960000"/>
              <a:gd name="connsiteY2" fmla="*/ 1374274 h 3960000"/>
              <a:gd name="connsiteX3" fmla="*/ 2496208 w 3960000"/>
              <a:gd name="connsiteY3" fmla="*/ 770986 h 3960000"/>
              <a:gd name="connsiteX4" fmla="*/ 1921633 w 3960000"/>
              <a:gd name="connsiteY4" fmla="*/ 1292845 h 3960000"/>
              <a:gd name="connsiteX5" fmla="*/ 1942445 w 3960000"/>
              <a:gd name="connsiteY5" fmla="*/ 1570340 h 3960000"/>
              <a:gd name="connsiteX6" fmla="*/ 815277 w 3960000"/>
              <a:gd name="connsiteY6" fmla="*/ 836121 h 3960000"/>
              <a:gd name="connsiteX7" fmla="*/ 965659 w 3960000"/>
              <a:gd name="connsiteY7" fmla="*/ 1735195 h 3960000"/>
              <a:gd name="connsiteX8" fmla="*/ 570453 w 3960000"/>
              <a:gd name="connsiteY8" fmla="*/ 1629310 h 3960000"/>
              <a:gd name="connsiteX9" fmla="*/ 1196057 w 3960000"/>
              <a:gd name="connsiteY9" fmla="*/ 2257108 h 3960000"/>
              <a:gd name="connsiteX10" fmla="*/ 813848 w 3960000"/>
              <a:gd name="connsiteY10" fmla="*/ 2296824 h 3960000"/>
              <a:gd name="connsiteX11" fmla="*/ 1486410 w 3960000"/>
              <a:gd name="connsiteY11" fmla="*/ 2607420 h 3960000"/>
              <a:gd name="connsiteX12" fmla="*/ 489408 w 3960000"/>
              <a:gd name="connsiteY12" fmla="*/ 2829018 h 3960000"/>
              <a:gd name="connsiteX13" fmla="*/ 2062787 w 3960000"/>
              <a:gd name="connsiteY13" fmla="*/ 3146219 h 3960000"/>
              <a:gd name="connsiteX14" fmla="*/ 3074271 w 3960000"/>
              <a:gd name="connsiteY14" fmla="*/ 2105563 h 3960000"/>
              <a:gd name="connsiteX15" fmla="*/ 3207849 w 3960000"/>
              <a:gd name="connsiteY15" fmla="*/ 1493166 h 3960000"/>
              <a:gd name="connsiteX16" fmla="*/ 3449507 w 3960000"/>
              <a:gd name="connsiteY16" fmla="*/ 1170564 h 3960000"/>
              <a:gd name="connsiteX17" fmla="*/ 3140091 w 3960000"/>
              <a:gd name="connsiteY17" fmla="*/ 1227260 h 3960000"/>
              <a:gd name="connsiteX18" fmla="*/ 3324107 w 3960000"/>
              <a:gd name="connsiteY18" fmla="*/ 851504 h 3960000"/>
              <a:gd name="connsiteX19" fmla="*/ 2995677 w 3960000"/>
              <a:gd name="connsiteY19" fmla="*/ 1008938 h 3960000"/>
              <a:gd name="connsiteX20" fmla="*/ 2496208 w 3960000"/>
              <a:gd name="connsiteY20" fmla="*/ 770986 h 3960000"/>
              <a:gd name="connsiteX21" fmla="*/ 308009 w 3960000"/>
              <a:gd name="connsiteY21" fmla="*/ 0 h 3960000"/>
              <a:gd name="connsiteX22" fmla="*/ 3651991 w 3960000"/>
              <a:gd name="connsiteY22" fmla="*/ 0 h 3960000"/>
              <a:gd name="connsiteX23" fmla="*/ 3960000 w 3960000"/>
              <a:gd name="connsiteY23" fmla="*/ 308009 h 3960000"/>
              <a:gd name="connsiteX24" fmla="*/ 3960000 w 3960000"/>
              <a:gd name="connsiteY24" fmla="*/ 3651991 h 3960000"/>
              <a:gd name="connsiteX25" fmla="*/ 3651991 w 3960000"/>
              <a:gd name="connsiteY25" fmla="*/ 3960000 h 3960000"/>
              <a:gd name="connsiteX26" fmla="*/ 308009 w 3960000"/>
              <a:gd name="connsiteY26" fmla="*/ 3960000 h 3960000"/>
              <a:gd name="connsiteX27" fmla="*/ 0 w 3960000"/>
              <a:gd name="connsiteY27" fmla="*/ 3651991 h 3960000"/>
              <a:gd name="connsiteX28" fmla="*/ 0 w 3960000"/>
              <a:gd name="connsiteY28" fmla="*/ 308009 h 3960000"/>
              <a:gd name="connsiteX29" fmla="*/ 308009 w 3960000"/>
              <a:gd name="connsiteY29" fmla="*/ 0 h 3960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</a:cxnLst>
            <a:rect l="l" t="t" r="r" b="b"/>
            <a:pathLst>
              <a:path w="3960000" h="3960000">
                <a:moveTo>
                  <a:pt x="3160999" y="1374274"/>
                </a:moveTo>
                <a:lnTo>
                  <a:pt x="3155132" y="1419362"/>
                </a:lnTo>
                <a:lnTo>
                  <a:pt x="3160999" y="1374274"/>
                </a:lnTo>
                <a:close/>
                <a:moveTo>
                  <a:pt x="2496208" y="770986"/>
                </a:moveTo>
                <a:cubicBezTo>
                  <a:pt x="2113414" y="770986"/>
                  <a:pt x="1929581" y="1106902"/>
                  <a:pt x="1921633" y="1292845"/>
                </a:cubicBezTo>
                <a:cubicBezTo>
                  <a:pt x="1914712" y="1454769"/>
                  <a:pt x="1928136" y="1522392"/>
                  <a:pt x="1942445" y="1570340"/>
                </a:cubicBezTo>
                <a:cubicBezTo>
                  <a:pt x="1547199" y="1510736"/>
                  <a:pt x="1237189" y="1330681"/>
                  <a:pt x="815277" y="836121"/>
                </a:cubicBezTo>
                <a:cubicBezTo>
                  <a:pt x="618819" y="1229038"/>
                  <a:pt x="733086" y="1558961"/>
                  <a:pt x="965659" y="1735195"/>
                </a:cubicBezTo>
                <a:cubicBezTo>
                  <a:pt x="864541" y="1716416"/>
                  <a:pt x="662904" y="1695759"/>
                  <a:pt x="570453" y="1629310"/>
                </a:cubicBezTo>
                <a:cubicBezTo>
                  <a:pt x="597898" y="2016450"/>
                  <a:pt x="990931" y="2177657"/>
                  <a:pt x="1196057" y="2257108"/>
                </a:cubicBezTo>
                <a:cubicBezTo>
                  <a:pt x="1113718" y="2275887"/>
                  <a:pt x="943857" y="2321380"/>
                  <a:pt x="813848" y="2296824"/>
                </a:cubicBezTo>
                <a:cubicBezTo>
                  <a:pt x="926523" y="2634848"/>
                  <a:pt x="1326064" y="2611755"/>
                  <a:pt x="1486410" y="2607420"/>
                </a:cubicBezTo>
                <a:cubicBezTo>
                  <a:pt x="1297174" y="2749708"/>
                  <a:pt x="1000058" y="2795794"/>
                  <a:pt x="489408" y="2829018"/>
                </a:cubicBezTo>
                <a:cubicBezTo>
                  <a:pt x="914827" y="3139596"/>
                  <a:pt x="1734874" y="3242281"/>
                  <a:pt x="2062787" y="3146219"/>
                </a:cubicBezTo>
                <a:cubicBezTo>
                  <a:pt x="2763394" y="2903535"/>
                  <a:pt x="2915370" y="2621267"/>
                  <a:pt x="3074271" y="2105563"/>
                </a:cubicBezTo>
                <a:cubicBezTo>
                  <a:pt x="3173740" y="1733406"/>
                  <a:pt x="3145310" y="1648999"/>
                  <a:pt x="3207849" y="1493166"/>
                </a:cubicBezTo>
                <a:cubicBezTo>
                  <a:pt x="3270388" y="1337333"/>
                  <a:pt x="3414210" y="1276468"/>
                  <a:pt x="3449507" y="1170564"/>
                </a:cubicBezTo>
                <a:cubicBezTo>
                  <a:pt x="3349883" y="1192977"/>
                  <a:pt x="3252716" y="1239516"/>
                  <a:pt x="3140091" y="1227260"/>
                </a:cubicBezTo>
                <a:cubicBezTo>
                  <a:pt x="3219995" y="1183499"/>
                  <a:pt x="3274317" y="996523"/>
                  <a:pt x="3324107" y="851504"/>
                </a:cubicBezTo>
                <a:cubicBezTo>
                  <a:pt x="3215037" y="921165"/>
                  <a:pt x="3152155" y="998691"/>
                  <a:pt x="2995677" y="1008938"/>
                </a:cubicBezTo>
                <a:cubicBezTo>
                  <a:pt x="2884471" y="881691"/>
                  <a:pt x="2678487" y="770986"/>
                  <a:pt x="2496208" y="770986"/>
                </a:cubicBezTo>
                <a:close/>
                <a:moveTo>
                  <a:pt x="308009" y="0"/>
                </a:moveTo>
                <a:lnTo>
                  <a:pt x="3651991" y="0"/>
                </a:lnTo>
                <a:cubicBezTo>
                  <a:pt x="3822100" y="0"/>
                  <a:pt x="3960000" y="137900"/>
                  <a:pt x="3960000" y="308009"/>
                </a:cubicBezTo>
                <a:lnTo>
                  <a:pt x="3960000" y="3651991"/>
                </a:lnTo>
                <a:cubicBezTo>
                  <a:pt x="3960000" y="3822100"/>
                  <a:pt x="3822100" y="3960000"/>
                  <a:pt x="3651991" y="3960000"/>
                </a:cubicBezTo>
                <a:lnTo>
                  <a:pt x="308009" y="3960000"/>
                </a:lnTo>
                <a:cubicBezTo>
                  <a:pt x="137900" y="3960000"/>
                  <a:pt x="0" y="3822100"/>
                  <a:pt x="0" y="3651991"/>
                </a:cubicBezTo>
                <a:lnTo>
                  <a:pt x="0" y="308009"/>
                </a:lnTo>
                <a:cubicBezTo>
                  <a:pt x="0" y="137900"/>
                  <a:pt x="137900" y="0"/>
                  <a:pt x="308009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>
              <a:solidFill>
                <a:schemeClr val="tx1"/>
              </a:solidFill>
            </a:endParaRPr>
          </a:p>
        </p:txBody>
      </p:sp>
      <p:sp>
        <p:nvSpPr>
          <p:cNvPr id="100" name="Rounded Rectangle 3">
            <a:extLst>
              <a:ext uri="{FF2B5EF4-FFF2-40B4-BE49-F238E27FC236}">
                <a16:creationId xmlns:a16="http://schemas.microsoft.com/office/drawing/2014/main" id="{C2FE4DD9-BD0F-42FA-8558-1E2788EACC02}"/>
              </a:ext>
            </a:extLst>
          </p:cNvPr>
          <p:cNvSpPr>
            <a:spLocks noChangeAspect="1"/>
          </p:cNvSpPr>
          <p:nvPr/>
        </p:nvSpPr>
        <p:spPr>
          <a:xfrm>
            <a:off x="6121262" y="5634756"/>
            <a:ext cx="519265" cy="519265"/>
          </a:xfrm>
          <a:custGeom>
            <a:avLst/>
            <a:gdLst>
              <a:gd name="connsiteX0" fmla="*/ 2841893 w 3960000"/>
              <a:gd name="connsiteY0" fmla="*/ 181064 h 3960000"/>
              <a:gd name="connsiteX1" fmla="*/ 2105790 w 3960000"/>
              <a:gd name="connsiteY1" fmla="*/ 859562 h 3960000"/>
              <a:gd name="connsiteX2" fmla="*/ 2106860 w 3960000"/>
              <a:gd name="connsiteY2" fmla="*/ 863292 h 3960000"/>
              <a:gd name="connsiteX3" fmla="*/ 2106860 w 3960000"/>
              <a:gd name="connsiteY3" fmla="*/ 1248172 h 3960000"/>
              <a:gd name="connsiteX4" fmla="*/ 1691968 w 3960000"/>
              <a:gd name="connsiteY4" fmla="*/ 1248172 h 3960000"/>
              <a:gd name="connsiteX5" fmla="*/ 1691968 w 3960000"/>
              <a:gd name="connsiteY5" fmla="*/ 1824236 h 3960000"/>
              <a:gd name="connsiteX6" fmla="*/ 2106860 w 3960000"/>
              <a:gd name="connsiteY6" fmla="*/ 1824236 h 3960000"/>
              <a:gd name="connsiteX7" fmla="*/ 2106860 w 3960000"/>
              <a:gd name="connsiteY7" fmla="*/ 3779396 h 3960000"/>
              <a:gd name="connsiteX8" fmla="*/ 2754932 w 3960000"/>
              <a:gd name="connsiteY8" fmla="*/ 3779396 h 3960000"/>
              <a:gd name="connsiteX9" fmla="*/ 2754932 w 3960000"/>
              <a:gd name="connsiteY9" fmla="*/ 1824236 h 3960000"/>
              <a:gd name="connsiteX10" fmla="*/ 3305869 w 3960000"/>
              <a:gd name="connsiteY10" fmla="*/ 1813665 h 3960000"/>
              <a:gd name="connsiteX11" fmla="*/ 3348152 w 3960000"/>
              <a:gd name="connsiteY11" fmla="*/ 1248172 h 3960000"/>
              <a:gd name="connsiteX12" fmla="*/ 2754932 w 3960000"/>
              <a:gd name="connsiteY12" fmla="*/ 1248172 h 3960000"/>
              <a:gd name="connsiteX13" fmla="*/ 2754932 w 3960000"/>
              <a:gd name="connsiteY13" fmla="*/ 907124 h 3960000"/>
              <a:gd name="connsiteX14" fmla="*/ 3369037 w 3960000"/>
              <a:gd name="connsiteY14" fmla="*/ 759137 h 3960000"/>
              <a:gd name="connsiteX15" fmla="*/ 3432095 w 3960000"/>
              <a:gd name="connsiteY15" fmla="*/ 238945 h 3960000"/>
              <a:gd name="connsiteX16" fmla="*/ 2841893 w 3960000"/>
              <a:gd name="connsiteY16" fmla="*/ 181064 h 3960000"/>
              <a:gd name="connsiteX17" fmla="*/ 308009 w 3960000"/>
              <a:gd name="connsiteY17" fmla="*/ 0 h 3960000"/>
              <a:gd name="connsiteX18" fmla="*/ 3651991 w 3960000"/>
              <a:gd name="connsiteY18" fmla="*/ 0 h 3960000"/>
              <a:gd name="connsiteX19" fmla="*/ 3960000 w 3960000"/>
              <a:gd name="connsiteY19" fmla="*/ 308009 h 3960000"/>
              <a:gd name="connsiteX20" fmla="*/ 3960000 w 3960000"/>
              <a:gd name="connsiteY20" fmla="*/ 3651991 h 3960000"/>
              <a:gd name="connsiteX21" fmla="*/ 3651991 w 3960000"/>
              <a:gd name="connsiteY21" fmla="*/ 3960000 h 3960000"/>
              <a:gd name="connsiteX22" fmla="*/ 308009 w 3960000"/>
              <a:gd name="connsiteY22" fmla="*/ 3960000 h 3960000"/>
              <a:gd name="connsiteX23" fmla="*/ 0 w 3960000"/>
              <a:gd name="connsiteY23" fmla="*/ 3651991 h 3960000"/>
              <a:gd name="connsiteX24" fmla="*/ 0 w 3960000"/>
              <a:gd name="connsiteY24" fmla="*/ 308009 h 3960000"/>
              <a:gd name="connsiteX25" fmla="*/ 308009 w 3960000"/>
              <a:gd name="connsiteY25" fmla="*/ 0 h 3960000"/>
              <a:gd name="connsiteX0" fmla="*/ 2841893 w 3960000"/>
              <a:gd name="connsiteY0" fmla="*/ 181064 h 3960000"/>
              <a:gd name="connsiteX1" fmla="*/ 2105790 w 3960000"/>
              <a:gd name="connsiteY1" fmla="*/ 859562 h 3960000"/>
              <a:gd name="connsiteX2" fmla="*/ 2106860 w 3960000"/>
              <a:gd name="connsiteY2" fmla="*/ 863292 h 3960000"/>
              <a:gd name="connsiteX3" fmla="*/ 2106860 w 3960000"/>
              <a:gd name="connsiteY3" fmla="*/ 1248172 h 3960000"/>
              <a:gd name="connsiteX4" fmla="*/ 1691968 w 3960000"/>
              <a:gd name="connsiteY4" fmla="*/ 1248172 h 3960000"/>
              <a:gd name="connsiteX5" fmla="*/ 1691968 w 3960000"/>
              <a:gd name="connsiteY5" fmla="*/ 1824236 h 3960000"/>
              <a:gd name="connsiteX6" fmla="*/ 2106860 w 3960000"/>
              <a:gd name="connsiteY6" fmla="*/ 1824236 h 3960000"/>
              <a:gd name="connsiteX7" fmla="*/ 2106860 w 3960000"/>
              <a:gd name="connsiteY7" fmla="*/ 3779396 h 3960000"/>
              <a:gd name="connsiteX8" fmla="*/ 2754932 w 3960000"/>
              <a:gd name="connsiteY8" fmla="*/ 3779396 h 3960000"/>
              <a:gd name="connsiteX9" fmla="*/ 2754932 w 3960000"/>
              <a:gd name="connsiteY9" fmla="*/ 1824236 h 3960000"/>
              <a:gd name="connsiteX10" fmla="*/ 3305869 w 3960000"/>
              <a:gd name="connsiteY10" fmla="*/ 1813665 h 3960000"/>
              <a:gd name="connsiteX11" fmla="*/ 3348152 w 3960000"/>
              <a:gd name="connsiteY11" fmla="*/ 1248172 h 3960000"/>
              <a:gd name="connsiteX12" fmla="*/ 2754932 w 3960000"/>
              <a:gd name="connsiteY12" fmla="*/ 1248172 h 3960000"/>
              <a:gd name="connsiteX13" fmla="*/ 2754932 w 3960000"/>
              <a:gd name="connsiteY13" fmla="*/ 907124 h 3960000"/>
              <a:gd name="connsiteX14" fmla="*/ 3369037 w 3960000"/>
              <a:gd name="connsiteY14" fmla="*/ 704441 h 3960000"/>
              <a:gd name="connsiteX15" fmla="*/ 3432095 w 3960000"/>
              <a:gd name="connsiteY15" fmla="*/ 238945 h 3960000"/>
              <a:gd name="connsiteX16" fmla="*/ 2841893 w 3960000"/>
              <a:gd name="connsiteY16" fmla="*/ 181064 h 3960000"/>
              <a:gd name="connsiteX17" fmla="*/ 308009 w 3960000"/>
              <a:gd name="connsiteY17" fmla="*/ 0 h 3960000"/>
              <a:gd name="connsiteX18" fmla="*/ 3651991 w 3960000"/>
              <a:gd name="connsiteY18" fmla="*/ 0 h 3960000"/>
              <a:gd name="connsiteX19" fmla="*/ 3960000 w 3960000"/>
              <a:gd name="connsiteY19" fmla="*/ 308009 h 3960000"/>
              <a:gd name="connsiteX20" fmla="*/ 3960000 w 3960000"/>
              <a:gd name="connsiteY20" fmla="*/ 3651991 h 3960000"/>
              <a:gd name="connsiteX21" fmla="*/ 3651991 w 3960000"/>
              <a:gd name="connsiteY21" fmla="*/ 3960000 h 3960000"/>
              <a:gd name="connsiteX22" fmla="*/ 308009 w 3960000"/>
              <a:gd name="connsiteY22" fmla="*/ 3960000 h 3960000"/>
              <a:gd name="connsiteX23" fmla="*/ 0 w 3960000"/>
              <a:gd name="connsiteY23" fmla="*/ 3651991 h 3960000"/>
              <a:gd name="connsiteX24" fmla="*/ 0 w 3960000"/>
              <a:gd name="connsiteY24" fmla="*/ 308009 h 3960000"/>
              <a:gd name="connsiteX25" fmla="*/ 308009 w 3960000"/>
              <a:gd name="connsiteY25" fmla="*/ 0 h 3960000"/>
              <a:gd name="connsiteX0" fmla="*/ 2841893 w 3960000"/>
              <a:gd name="connsiteY0" fmla="*/ 181064 h 3960000"/>
              <a:gd name="connsiteX1" fmla="*/ 2105790 w 3960000"/>
              <a:gd name="connsiteY1" fmla="*/ 859562 h 3960000"/>
              <a:gd name="connsiteX2" fmla="*/ 2106860 w 3960000"/>
              <a:gd name="connsiteY2" fmla="*/ 863292 h 3960000"/>
              <a:gd name="connsiteX3" fmla="*/ 2106860 w 3960000"/>
              <a:gd name="connsiteY3" fmla="*/ 1248172 h 3960000"/>
              <a:gd name="connsiteX4" fmla="*/ 1691968 w 3960000"/>
              <a:gd name="connsiteY4" fmla="*/ 1248172 h 3960000"/>
              <a:gd name="connsiteX5" fmla="*/ 1691968 w 3960000"/>
              <a:gd name="connsiteY5" fmla="*/ 1824236 h 3960000"/>
              <a:gd name="connsiteX6" fmla="*/ 2106860 w 3960000"/>
              <a:gd name="connsiteY6" fmla="*/ 1824236 h 3960000"/>
              <a:gd name="connsiteX7" fmla="*/ 2106860 w 3960000"/>
              <a:gd name="connsiteY7" fmla="*/ 3779396 h 3960000"/>
              <a:gd name="connsiteX8" fmla="*/ 2754932 w 3960000"/>
              <a:gd name="connsiteY8" fmla="*/ 3779396 h 3960000"/>
              <a:gd name="connsiteX9" fmla="*/ 2754932 w 3960000"/>
              <a:gd name="connsiteY9" fmla="*/ 1824236 h 3960000"/>
              <a:gd name="connsiteX10" fmla="*/ 3305869 w 3960000"/>
              <a:gd name="connsiteY10" fmla="*/ 1813665 h 3960000"/>
              <a:gd name="connsiteX11" fmla="*/ 3348152 w 3960000"/>
              <a:gd name="connsiteY11" fmla="*/ 1248172 h 3960000"/>
              <a:gd name="connsiteX12" fmla="*/ 2754932 w 3960000"/>
              <a:gd name="connsiteY12" fmla="*/ 1248172 h 3960000"/>
              <a:gd name="connsiteX13" fmla="*/ 2754932 w 3960000"/>
              <a:gd name="connsiteY13" fmla="*/ 907124 h 3960000"/>
              <a:gd name="connsiteX14" fmla="*/ 3369037 w 3960000"/>
              <a:gd name="connsiteY14" fmla="*/ 704441 h 3960000"/>
              <a:gd name="connsiteX15" fmla="*/ 3432095 w 3960000"/>
              <a:gd name="connsiteY15" fmla="*/ 238945 h 3960000"/>
              <a:gd name="connsiteX16" fmla="*/ 2841893 w 3960000"/>
              <a:gd name="connsiteY16" fmla="*/ 181064 h 3960000"/>
              <a:gd name="connsiteX17" fmla="*/ 308009 w 3960000"/>
              <a:gd name="connsiteY17" fmla="*/ 0 h 3960000"/>
              <a:gd name="connsiteX18" fmla="*/ 3651991 w 3960000"/>
              <a:gd name="connsiteY18" fmla="*/ 0 h 3960000"/>
              <a:gd name="connsiteX19" fmla="*/ 3960000 w 3960000"/>
              <a:gd name="connsiteY19" fmla="*/ 308009 h 3960000"/>
              <a:gd name="connsiteX20" fmla="*/ 3960000 w 3960000"/>
              <a:gd name="connsiteY20" fmla="*/ 3651991 h 3960000"/>
              <a:gd name="connsiteX21" fmla="*/ 3651991 w 3960000"/>
              <a:gd name="connsiteY21" fmla="*/ 3960000 h 3960000"/>
              <a:gd name="connsiteX22" fmla="*/ 308009 w 3960000"/>
              <a:gd name="connsiteY22" fmla="*/ 3960000 h 3960000"/>
              <a:gd name="connsiteX23" fmla="*/ 0 w 3960000"/>
              <a:gd name="connsiteY23" fmla="*/ 3651991 h 3960000"/>
              <a:gd name="connsiteX24" fmla="*/ 0 w 3960000"/>
              <a:gd name="connsiteY24" fmla="*/ 308009 h 3960000"/>
              <a:gd name="connsiteX25" fmla="*/ 308009 w 3960000"/>
              <a:gd name="connsiteY25" fmla="*/ 0 h 3960000"/>
              <a:gd name="connsiteX0" fmla="*/ 2841893 w 3960000"/>
              <a:gd name="connsiteY0" fmla="*/ 181064 h 3960000"/>
              <a:gd name="connsiteX1" fmla="*/ 2105790 w 3960000"/>
              <a:gd name="connsiteY1" fmla="*/ 859562 h 3960000"/>
              <a:gd name="connsiteX2" fmla="*/ 2106860 w 3960000"/>
              <a:gd name="connsiteY2" fmla="*/ 863292 h 3960000"/>
              <a:gd name="connsiteX3" fmla="*/ 2106860 w 3960000"/>
              <a:gd name="connsiteY3" fmla="*/ 1248172 h 3960000"/>
              <a:gd name="connsiteX4" fmla="*/ 1691968 w 3960000"/>
              <a:gd name="connsiteY4" fmla="*/ 1248172 h 3960000"/>
              <a:gd name="connsiteX5" fmla="*/ 1691968 w 3960000"/>
              <a:gd name="connsiteY5" fmla="*/ 1824236 h 3960000"/>
              <a:gd name="connsiteX6" fmla="*/ 2106860 w 3960000"/>
              <a:gd name="connsiteY6" fmla="*/ 1824236 h 3960000"/>
              <a:gd name="connsiteX7" fmla="*/ 2106860 w 3960000"/>
              <a:gd name="connsiteY7" fmla="*/ 3779396 h 3960000"/>
              <a:gd name="connsiteX8" fmla="*/ 2754932 w 3960000"/>
              <a:gd name="connsiteY8" fmla="*/ 3779396 h 3960000"/>
              <a:gd name="connsiteX9" fmla="*/ 2754932 w 3960000"/>
              <a:gd name="connsiteY9" fmla="*/ 1824236 h 3960000"/>
              <a:gd name="connsiteX10" fmla="*/ 3305869 w 3960000"/>
              <a:gd name="connsiteY10" fmla="*/ 1813665 h 3960000"/>
              <a:gd name="connsiteX11" fmla="*/ 3348152 w 3960000"/>
              <a:gd name="connsiteY11" fmla="*/ 1248172 h 3960000"/>
              <a:gd name="connsiteX12" fmla="*/ 2754932 w 3960000"/>
              <a:gd name="connsiteY12" fmla="*/ 1248172 h 3960000"/>
              <a:gd name="connsiteX13" fmla="*/ 2754932 w 3960000"/>
              <a:gd name="connsiteY13" fmla="*/ 907124 h 3960000"/>
              <a:gd name="connsiteX14" fmla="*/ 3369037 w 3960000"/>
              <a:gd name="connsiteY14" fmla="*/ 704441 h 3960000"/>
              <a:gd name="connsiteX15" fmla="*/ 3410216 w 3960000"/>
              <a:gd name="connsiteY15" fmla="*/ 195189 h 3960000"/>
              <a:gd name="connsiteX16" fmla="*/ 2841893 w 3960000"/>
              <a:gd name="connsiteY16" fmla="*/ 181064 h 3960000"/>
              <a:gd name="connsiteX17" fmla="*/ 308009 w 3960000"/>
              <a:gd name="connsiteY17" fmla="*/ 0 h 3960000"/>
              <a:gd name="connsiteX18" fmla="*/ 3651991 w 3960000"/>
              <a:gd name="connsiteY18" fmla="*/ 0 h 3960000"/>
              <a:gd name="connsiteX19" fmla="*/ 3960000 w 3960000"/>
              <a:gd name="connsiteY19" fmla="*/ 308009 h 3960000"/>
              <a:gd name="connsiteX20" fmla="*/ 3960000 w 3960000"/>
              <a:gd name="connsiteY20" fmla="*/ 3651991 h 3960000"/>
              <a:gd name="connsiteX21" fmla="*/ 3651991 w 3960000"/>
              <a:gd name="connsiteY21" fmla="*/ 3960000 h 3960000"/>
              <a:gd name="connsiteX22" fmla="*/ 308009 w 3960000"/>
              <a:gd name="connsiteY22" fmla="*/ 3960000 h 3960000"/>
              <a:gd name="connsiteX23" fmla="*/ 0 w 3960000"/>
              <a:gd name="connsiteY23" fmla="*/ 3651991 h 3960000"/>
              <a:gd name="connsiteX24" fmla="*/ 0 w 3960000"/>
              <a:gd name="connsiteY24" fmla="*/ 308009 h 3960000"/>
              <a:gd name="connsiteX25" fmla="*/ 308009 w 3960000"/>
              <a:gd name="connsiteY25" fmla="*/ 0 h 3960000"/>
              <a:gd name="connsiteX0" fmla="*/ 2841893 w 3960000"/>
              <a:gd name="connsiteY0" fmla="*/ 181064 h 3960000"/>
              <a:gd name="connsiteX1" fmla="*/ 2105790 w 3960000"/>
              <a:gd name="connsiteY1" fmla="*/ 859562 h 3960000"/>
              <a:gd name="connsiteX2" fmla="*/ 2106860 w 3960000"/>
              <a:gd name="connsiteY2" fmla="*/ 863292 h 3960000"/>
              <a:gd name="connsiteX3" fmla="*/ 2106860 w 3960000"/>
              <a:gd name="connsiteY3" fmla="*/ 1248172 h 3960000"/>
              <a:gd name="connsiteX4" fmla="*/ 1691968 w 3960000"/>
              <a:gd name="connsiteY4" fmla="*/ 1248172 h 3960000"/>
              <a:gd name="connsiteX5" fmla="*/ 1691968 w 3960000"/>
              <a:gd name="connsiteY5" fmla="*/ 1824236 h 3960000"/>
              <a:gd name="connsiteX6" fmla="*/ 2106860 w 3960000"/>
              <a:gd name="connsiteY6" fmla="*/ 1824236 h 3960000"/>
              <a:gd name="connsiteX7" fmla="*/ 2106860 w 3960000"/>
              <a:gd name="connsiteY7" fmla="*/ 3779396 h 3960000"/>
              <a:gd name="connsiteX8" fmla="*/ 2754932 w 3960000"/>
              <a:gd name="connsiteY8" fmla="*/ 3779396 h 3960000"/>
              <a:gd name="connsiteX9" fmla="*/ 2754932 w 3960000"/>
              <a:gd name="connsiteY9" fmla="*/ 1824236 h 3960000"/>
              <a:gd name="connsiteX10" fmla="*/ 3305869 w 3960000"/>
              <a:gd name="connsiteY10" fmla="*/ 1813665 h 3960000"/>
              <a:gd name="connsiteX11" fmla="*/ 3348152 w 3960000"/>
              <a:gd name="connsiteY11" fmla="*/ 1248172 h 3960000"/>
              <a:gd name="connsiteX12" fmla="*/ 2754932 w 3960000"/>
              <a:gd name="connsiteY12" fmla="*/ 1248172 h 3960000"/>
              <a:gd name="connsiteX13" fmla="*/ 2754932 w 3960000"/>
              <a:gd name="connsiteY13" fmla="*/ 907124 h 3960000"/>
              <a:gd name="connsiteX14" fmla="*/ 3369037 w 3960000"/>
              <a:gd name="connsiteY14" fmla="*/ 704441 h 3960000"/>
              <a:gd name="connsiteX15" fmla="*/ 3410216 w 3960000"/>
              <a:gd name="connsiteY15" fmla="*/ 195189 h 3960000"/>
              <a:gd name="connsiteX16" fmla="*/ 2841893 w 3960000"/>
              <a:gd name="connsiteY16" fmla="*/ 181064 h 3960000"/>
              <a:gd name="connsiteX17" fmla="*/ 308009 w 3960000"/>
              <a:gd name="connsiteY17" fmla="*/ 0 h 3960000"/>
              <a:gd name="connsiteX18" fmla="*/ 3651991 w 3960000"/>
              <a:gd name="connsiteY18" fmla="*/ 0 h 3960000"/>
              <a:gd name="connsiteX19" fmla="*/ 3960000 w 3960000"/>
              <a:gd name="connsiteY19" fmla="*/ 308009 h 3960000"/>
              <a:gd name="connsiteX20" fmla="*/ 3960000 w 3960000"/>
              <a:gd name="connsiteY20" fmla="*/ 3651991 h 3960000"/>
              <a:gd name="connsiteX21" fmla="*/ 3651991 w 3960000"/>
              <a:gd name="connsiteY21" fmla="*/ 3960000 h 3960000"/>
              <a:gd name="connsiteX22" fmla="*/ 308009 w 3960000"/>
              <a:gd name="connsiteY22" fmla="*/ 3960000 h 3960000"/>
              <a:gd name="connsiteX23" fmla="*/ 0 w 3960000"/>
              <a:gd name="connsiteY23" fmla="*/ 3651991 h 3960000"/>
              <a:gd name="connsiteX24" fmla="*/ 0 w 3960000"/>
              <a:gd name="connsiteY24" fmla="*/ 308009 h 3960000"/>
              <a:gd name="connsiteX25" fmla="*/ 308009 w 3960000"/>
              <a:gd name="connsiteY25" fmla="*/ 0 h 3960000"/>
              <a:gd name="connsiteX0" fmla="*/ 2841893 w 3960000"/>
              <a:gd name="connsiteY0" fmla="*/ 181064 h 3960000"/>
              <a:gd name="connsiteX1" fmla="*/ 2105790 w 3960000"/>
              <a:gd name="connsiteY1" fmla="*/ 859562 h 3960000"/>
              <a:gd name="connsiteX2" fmla="*/ 2106860 w 3960000"/>
              <a:gd name="connsiteY2" fmla="*/ 863292 h 3960000"/>
              <a:gd name="connsiteX3" fmla="*/ 2106860 w 3960000"/>
              <a:gd name="connsiteY3" fmla="*/ 1248172 h 3960000"/>
              <a:gd name="connsiteX4" fmla="*/ 1691968 w 3960000"/>
              <a:gd name="connsiteY4" fmla="*/ 1248172 h 3960000"/>
              <a:gd name="connsiteX5" fmla="*/ 1691968 w 3960000"/>
              <a:gd name="connsiteY5" fmla="*/ 1824236 h 3960000"/>
              <a:gd name="connsiteX6" fmla="*/ 2106860 w 3960000"/>
              <a:gd name="connsiteY6" fmla="*/ 1824236 h 3960000"/>
              <a:gd name="connsiteX7" fmla="*/ 2106860 w 3960000"/>
              <a:gd name="connsiteY7" fmla="*/ 3779396 h 3960000"/>
              <a:gd name="connsiteX8" fmla="*/ 2754932 w 3960000"/>
              <a:gd name="connsiteY8" fmla="*/ 3779396 h 3960000"/>
              <a:gd name="connsiteX9" fmla="*/ 2754932 w 3960000"/>
              <a:gd name="connsiteY9" fmla="*/ 1824236 h 3960000"/>
              <a:gd name="connsiteX10" fmla="*/ 3305869 w 3960000"/>
              <a:gd name="connsiteY10" fmla="*/ 1813665 h 3960000"/>
              <a:gd name="connsiteX11" fmla="*/ 3348152 w 3960000"/>
              <a:gd name="connsiteY11" fmla="*/ 1248172 h 3960000"/>
              <a:gd name="connsiteX12" fmla="*/ 2754932 w 3960000"/>
              <a:gd name="connsiteY12" fmla="*/ 1248172 h 3960000"/>
              <a:gd name="connsiteX13" fmla="*/ 2754932 w 3960000"/>
              <a:gd name="connsiteY13" fmla="*/ 907124 h 3960000"/>
              <a:gd name="connsiteX14" fmla="*/ 3369037 w 3960000"/>
              <a:gd name="connsiteY14" fmla="*/ 704441 h 3960000"/>
              <a:gd name="connsiteX15" fmla="*/ 3410216 w 3960000"/>
              <a:gd name="connsiteY15" fmla="*/ 195189 h 3960000"/>
              <a:gd name="connsiteX16" fmla="*/ 2841893 w 3960000"/>
              <a:gd name="connsiteY16" fmla="*/ 181064 h 3960000"/>
              <a:gd name="connsiteX17" fmla="*/ 308009 w 3960000"/>
              <a:gd name="connsiteY17" fmla="*/ 0 h 3960000"/>
              <a:gd name="connsiteX18" fmla="*/ 3651991 w 3960000"/>
              <a:gd name="connsiteY18" fmla="*/ 0 h 3960000"/>
              <a:gd name="connsiteX19" fmla="*/ 3960000 w 3960000"/>
              <a:gd name="connsiteY19" fmla="*/ 308009 h 3960000"/>
              <a:gd name="connsiteX20" fmla="*/ 3960000 w 3960000"/>
              <a:gd name="connsiteY20" fmla="*/ 3651991 h 3960000"/>
              <a:gd name="connsiteX21" fmla="*/ 3651991 w 3960000"/>
              <a:gd name="connsiteY21" fmla="*/ 3960000 h 3960000"/>
              <a:gd name="connsiteX22" fmla="*/ 308009 w 3960000"/>
              <a:gd name="connsiteY22" fmla="*/ 3960000 h 3960000"/>
              <a:gd name="connsiteX23" fmla="*/ 0 w 3960000"/>
              <a:gd name="connsiteY23" fmla="*/ 3651991 h 3960000"/>
              <a:gd name="connsiteX24" fmla="*/ 0 w 3960000"/>
              <a:gd name="connsiteY24" fmla="*/ 308009 h 3960000"/>
              <a:gd name="connsiteX25" fmla="*/ 308009 w 3960000"/>
              <a:gd name="connsiteY25" fmla="*/ 0 h 3960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</a:cxnLst>
            <a:rect l="l" t="t" r="r" b="b"/>
            <a:pathLst>
              <a:path w="3960000" h="3960000">
                <a:moveTo>
                  <a:pt x="2841893" y="181064"/>
                </a:moveTo>
                <a:cubicBezTo>
                  <a:pt x="2485731" y="190239"/>
                  <a:pt x="2106781" y="339266"/>
                  <a:pt x="2105790" y="859562"/>
                </a:cubicBezTo>
                <a:lnTo>
                  <a:pt x="2106860" y="863292"/>
                </a:lnTo>
                <a:lnTo>
                  <a:pt x="2106860" y="1248172"/>
                </a:lnTo>
                <a:lnTo>
                  <a:pt x="1691968" y="1248172"/>
                </a:lnTo>
                <a:lnTo>
                  <a:pt x="1691968" y="1824236"/>
                </a:lnTo>
                <a:lnTo>
                  <a:pt x="2106860" y="1824236"/>
                </a:lnTo>
                <a:lnTo>
                  <a:pt x="2106860" y="3779396"/>
                </a:lnTo>
                <a:lnTo>
                  <a:pt x="2754932" y="3779396"/>
                </a:lnTo>
                <a:lnTo>
                  <a:pt x="2754932" y="1824236"/>
                </a:lnTo>
                <a:lnTo>
                  <a:pt x="3305869" y="1813665"/>
                </a:lnTo>
                <a:lnTo>
                  <a:pt x="3348152" y="1248172"/>
                </a:lnTo>
                <a:lnTo>
                  <a:pt x="2754932" y="1248172"/>
                </a:lnTo>
                <a:lnTo>
                  <a:pt x="2754932" y="907124"/>
                </a:lnTo>
                <a:cubicBezTo>
                  <a:pt x="2746287" y="682909"/>
                  <a:pt x="3126764" y="685506"/>
                  <a:pt x="3369037" y="704441"/>
                </a:cubicBezTo>
                <a:cubicBezTo>
                  <a:pt x="3391941" y="556446"/>
                  <a:pt x="3409927" y="381656"/>
                  <a:pt x="3410216" y="195189"/>
                </a:cubicBezTo>
                <a:cubicBezTo>
                  <a:pt x="3239930" y="163882"/>
                  <a:pt x="3118909" y="173928"/>
                  <a:pt x="2841893" y="181064"/>
                </a:cubicBezTo>
                <a:close/>
                <a:moveTo>
                  <a:pt x="308009" y="0"/>
                </a:moveTo>
                <a:lnTo>
                  <a:pt x="3651991" y="0"/>
                </a:lnTo>
                <a:cubicBezTo>
                  <a:pt x="3822100" y="0"/>
                  <a:pt x="3960000" y="137900"/>
                  <a:pt x="3960000" y="308009"/>
                </a:cubicBezTo>
                <a:lnTo>
                  <a:pt x="3960000" y="3651991"/>
                </a:lnTo>
                <a:cubicBezTo>
                  <a:pt x="3960000" y="3822100"/>
                  <a:pt x="3822100" y="3960000"/>
                  <a:pt x="3651991" y="3960000"/>
                </a:cubicBezTo>
                <a:lnTo>
                  <a:pt x="308009" y="3960000"/>
                </a:lnTo>
                <a:cubicBezTo>
                  <a:pt x="137900" y="3960000"/>
                  <a:pt x="0" y="3822100"/>
                  <a:pt x="0" y="3651991"/>
                </a:cubicBezTo>
                <a:lnTo>
                  <a:pt x="0" y="308009"/>
                </a:lnTo>
                <a:cubicBezTo>
                  <a:pt x="0" y="137900"/>
                  <a:pt x="137900" y="0"/>
                  <a:pt x="308009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>
              <a:solidFill>
                <a:schemeClr val="tx1"/>
              </a:solidFill>
            </a:endParaRPr>
          </a:p>
        </p:txBody>
      </p:sp>
      <p:sp>
        <p:nvSpPr>
          <p:cNvPr id="101" name="Rounded Rectangle 10">
            <a:extLst>
              <a:ext uri="{FF2B5EF4-FFF2-40B4-BE49-F238E27FC236}">
                <a16:creationId xmlns:a16="http://schemas.microsoft.com/office/drawing/2014/main" id="{798E328E-1056-4BD6-8D0A-FEC675AE63E6}"/>
              </a:ext>
            </a:extLst>
          </p:cNvPr>
          <p:cNvSpPr>
            <a:spLocks noChangeAspect="1"/>
          </p:cNvSpPr>
          <p:nvPr/>
        </p:nvSpPr>
        <p:spPr>
          <a:xfrm>
            <a:off x="7836637" y="5624208"/>
            <a:ext cx="521115" cy="529812"/>
          </a:xfrm>
          <a:custGeom>
            <a:avLst/>
            <a:gdLst/>
            <a:ahLst/>
            <a:cxnLst/>
            <a:rect l="l" t="t" r="r" b="b"/>
            <a:pathLst>
              <a:path w="3186824" h="3240000">
                <a:moveTo>
                  <a:pt x="2141174" y="1384899"/>
                </a:moveTo>
                <a:lnTo>
                  <a:pt x="2141174" y="1528887"/>
                </a:lnTo>
                <a:lnTo>
                  <a:pt x="1997174" y="1528887"/>
                </a:lnTo>
                <a:lnTo>
                  <a:pt x="1997174" y="1744911"/>
                </a:lnTo>
                <a:lnTo>
                  <a:pt x="2141174" y="1744911"/>
                </a:lnTo>
                <a:lnTo>
                  <a:pt x="2141174" y="1888899"/>
                </a:lnTo>
                <a:lnTo>
                  <a:pt x="2357174" y="1888899"/>
                </a:lnTo>
                <a:lnTo>
                  <a:pt x="2357174" y="1744911"/>
                </a:lnTo>
                <a:lnTo>
                  <a:pt x="2501174" y="1744911"/>
                </a:lnTo>
                <a:lnTo>
                  <a:pt x="2501174" y="1528887"/>
                </a:lnTo>
                <a:lnTo>
                  <a:pt x="2357174" y="1528887"/>
                </a:lnTo>
                <a:lnTo>
                  <a:pt x="2357174" y="1384899"/>
                </a:lnTo>
                <a:close/>
                <a:moveTo>
                  <a:pt x="1286582" y="1008157"/>
                </a:moveTo>
                <a:cubicBezTo>
                  <a:pt x="1148208" y="1006486"/>
                  <a:pt x="1009270" y="1051569"/>
                  <a:pt x="894997" y="1143711"/>
                </a:cubicBezTo>
                <a:cubicBezTo>
                  <a:pt x="666451" y="1327995"/>
                  <a:pt x="600947" y="1648602"/>
                  <a:pt x="738892" y="1907765"/>
                </a:cubicBezTo>
                <a:cubicBezTo>
                  <a:pt x="876837" y="2166928"/>
                  <a:pt x="1179371" y="2291639"/>
                  <a:pt x="1459875" y="2204971"/>
                </a:cubicBezTo>
                <a:cubicBezTo>
                  <a:pt x="1676459" y="2138053"/>
                  <a:pt x="1832801" y="1959669"/>
                  <a:pt x="1876637" y="1747242"/>
                </a:cubicBezTo>
                <a:lnTo>
                  <a:pt x="1879565" y="1747242"/>
                </a:lnTo>
                <a:lnTo>
                  <a:pt x="1879565" y="1728291"/>
                </a:lnTo>
                <a:cubicBezTo>
                  <a:pt x="1891883" y="1671800"/>
                  <a:pt x="1894168" y="1612713"/>
                  <a:pt x="1887545" y="1552862"/>
                </a:cubicBezTo>
                <a:lnTo>
                  <a:pt x="1879565" y="1553745"/>
                </a:lnTo>
                <a:lnTo>
                  <a:pt x="1879565" y="1531218"/>
                </a:lnTo>
                <a:lnTo>
                  <a:pt x="1231565" y="1531218"/>
                </a:lnTo>
                <a:lnTo>
                  <a:pt x="1231565" y="1747242"/>
                </a:lnTo>
                <a:lnTo>
                  <a:pt x="1565835" y="1747242"/>
                </a:lnTo>
                <a:cubicBezTo>
                  <a:pt x="1530201" y="1827940"/>
                  <a:pt x="1460959" y="1892348"/>
                  <a:pt x="1371795" y="1919897"/>
                </a:cubicBezTo>
                <a:cubicBezTo>
                  <a:pt x="1228031" y="1964316"/>
                  <a:pt x="1072976" y="1900399"/>
                  <a:pt x="1002277" y="1767573"/>
                </a:cubicBezTo>
                <a:cubicBezTo>
                  <a:pt x="931578" y="1634747"/>
                  <a:pt x="965150" y="1470429"/>
                  <a:pt x="1082284" y="1375980"/>
                </a:cubicBezTo>
                <a:cubicBezTo>
                  <a:pt x="1199418" y="1281531"/>
                  <a:pt x="1367118" y="1283556"/>
                  <a:pt x="1481937" y="1380807"/>
                </a:cubicBezTo>
                <a:lnTo>
                  <a:pt x="1674778" y="1153129"/>
                </a:lnTo>
                <a:cubicBezTo>
                  <a:pt x="1562764" y="1058254"/>
                  <a:pt x="1424955" y="1009828"/>
                  <a:pt x="1286582" y="1008157"/>
                </a:cubicBezTo>
                <a:close/>
                <a:moveTo>
                  <a:pt x="293028" y="0"/>
                </a:moveTo>
                <a:lnTo>
                  <a:pt x="2893796" y="0"/>
                </a:lnTo>
                <a:cubicBezTo>
                  <a:pt x="3055631" y="0"/>
                  <a:pt x="3186824" y="131193"/>
                  <a:pt x="3186824" y="293028"/>
                </a:cubicBezTo>
                <a:lnTo>
                  <a:pt x="3186824" y="2946972"/>
                </a:lnTo>
                <a:cubicBezTo>
                  <a:pt x="3186824" y="3108807"/>
                  <a:pt x="3055631" y="3240000"/>
                  <a:pt x="2893796" y="3240000"/>
                </a:cubicBezTo>
                <a:lnTo>
                  <a:pt x="293028" y="3240000"/>
                </a:lnTo>
                <a:cubicBezTo>
                  <a:pt x="131193" y="3240000"/>
                  <a:pt x="0" y="3108807"/>
                  <a:pt x="0" y="2946972"/>
                </a:cubicBezTo>
                <a:lnTo>
                  <a:pt x="0" y="293028"/>
                </a:lnTo>
                <a:cubicBezTo>
                  <a:pt x="0" y="131193"/>
                  <a:pt x="131193" y="0"/>
                  <a:pt x="293028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102" name="Block Arc 6">
            <a:extLst>
              <a:ext uri="{FF2B5EF4-FFF2-40B4-BE49-F238E27FC236}">
                <a16:creationId xmlns:a16="http://schemas.microsoft.com/office/drawing/2014/main" id="{62965521-2EFF-4BE9-866C-3D9369FA5C74}"/>
              </a:ext>
            </a:extLst>
          </p:cNvPr>
          <p:cNvSpPr/>
          <p:nvPr/>
        </p:nvSpPr>
        <p:spPr>
          <a:xfrm>
            <a:off x="8626102" y="5660698"/>
            <a:ext cx="488516" cy="493322"/>
          </a:xfrm>
          <a:custGeom>
            <a:avLst/>
            <a:gdLst>
              <a:gd name="connsiteX0" fmla="*/ 2664630 w 3221102"/>
              <a:gd name="connsiteY0" fmla="*/ 2175617 h 3221116"/>
              <a:gd name="connsiteX1" fmla="*/ 2658205 w 3221102"/>
              <a:gd name="connsiteY1" fmla="*/ 2178566 h 3221116"/>
              <a:gd name="connsiteX2" fmla="*/ 2664630 w 3221102"/>
              <a:gd name="connsiteY2" fmla="*/ 2175617 h 3221116"/>
              <a:gd name="connsiteX3" fmla="*/ 1477043 w 3221102"/>
              <a:gd name="connsiteY3" fmla="*/ 1144372 h 3221116"/>
              <a:gd name="connsiteX4" fmla="*/ 1409070 w 3221102"/>
              <a:gd name="connsiteY4" fmla="*/ 1159393 h 3221116"/>
              <a:gd name="connsiteX5" fmla="*/ 1152384 w 3221102"/>
              <a:gd name="connsiteY5" fmla="*/ 1703728 h 3221116"/>
              <a:gd name="connsiteX6" fmla="*/ 1591651 w 3221102"/>
              <a:gd name="connsiteY6" fmla="*/ 2152290 h 3221116"/>
              <a:gd name="connsiteX7" fmla="*/ 1850815 w 3221102"/>
              <a:gd name="connsiteY7" fmla="*/ 1654259 h 3221116"/>
              <a:gd name="connsiteX8" fmla="*/ 1830467 w 3221102"/>
              <a:gd name="connsiteY8" fmla="*/ 1515986 h 3221116"/>
              <a:gd name="connsiteX9" fmla="*/ 1477043 w 3221102"/>
              <a:gd name="connsiteY9" fmla="*/ 1144372 h 3221116"/>
              <a:gd name="connsiteX10" fmla="*/ 1651152 w 3221102"/>
              <a:gd name="connsiteY10" fmla="*/ 501 h 3221116"/>
              <a:gd name="connsiteX11" fmla="*/ 2580395 w 3221102"/>
              <a:gd name="connsiteY11" fmla="*/ 324821 h 3221116"/>
              <a:gd name="connsiteX12" fmla="*/ 3030464 w 3221102"/>
              <a:gd name="connsiteY12" fmla="*/ 2370314 h 3221116"/>
              <a:gd name="connsiteX13" fmla="*/ 3004976 w 3221102"/>
              <a:gd name="connsiteY13" fmla="*/ 2356675 h 3221116"/>
              <a:gd name="connsiteX14" fmla="*/ 2585849 w 3221102"/>
              <a:gd name="connsiteY14" fmla="*/ 2588887 h 3221116"/>
              <a:gd name="connsiteX15" fmla="*/ 1973374 w 3221102"/>
              <a:gd name="connsiteY15" fmla="*/ 2195096 h 3221116"/>
              <a:gd name="connsiteX16" fmla="*/ 1390827 w 3221102"/>
              <a:gd name="connsiteY16" fmla="*/ 2527630 h 3221116"/>
              <a:gd name="connsiteX17" fmla="*/ 783896 w 3221102"/>
              <a:gd name="connsiteY17" fmla="*/ 1665044 h 3221116"/>
              <a:gd name="connsiteX18" fmla="*/ 1268509 w 3221102"/>
              <a:gd name="connsiteY18" fmla="*/ 819983 h 3221116"/>
              <a:gd name="connsiteX19" fmla="*/ 1328805 w 3221102"/>
              <a:gd name="connsiteY19" fmla="*/ 807930 h 3221116"/>
              <a:gd name="connsiteX20" fmla="*/ 1390827 w 3221102"/>
              <a:gd name="connsiteY20" fmla="*/ 802457 h 3221116"/>
              <a:gd name="connsiteX21" fmla="*/ 1462242 w 3221102"/>
              <a:gd name="connsiteY21" fmla="*/ 801708 h 3221116"/>
              <a:gd name="connsiteX22" fmla="*/ 1734726 w 3221102"/>
              <a:gd name="connsiteY22" fmla="*/ 869255 h 3221116"/>
              <a:gd name="connsiteX23" fmla="*/ 1956122 w 3221102"/>
              <a:gd name="connsiteY23" fmla="*/ 1110076 h 3221116"/>
              <a:gd name="connsiteX24" fmla="*/ 1973374 w 3221102"/>
              <a:gd name="connsiteY24" fmla="*/ 875315 h 3221116"/>
              <a:gd name="connsiteX25" fmla="*/ 2333414 w 3221102"/>
              <a:gd name="connsiteY25" fmla="*/ 875315 h 3221116"/>
              <a:gd name="connsiteX26" fmla="*/ 2324788 w 3221102"/>
              <a:gd name="connsiteY26" fmla="*/ 2054049 h 3221116"/>
              <a:gd name="connsiteX27" fmla="*/ 2661746 w 3221102"/>
              <a:gd name="connsiteY27" fmla="*/ 2179658 h 3221116"/>
              <a:gd name="connsiteX28" fmla="*/ 2691046 w 3221102"/>
              <a:gd name="connsiteY28" fmla="*/ 2188689 h 3221116"/>
              <a:gd name="connsiteX29" fmla="*/ 2667011 w 3221102"/>
              <a:gd name="connsiteY29" fmla="*/ 2175828 h 3221116"/>
              <a:gd name="connsiteX30" fmla="*/ 2332141 w 3221102"/>
              <a:gd name="connsiteY30" fmla="*/ 653899 h 3221116"/>
              <a:gd name="connsiteX31" fmla="*/ 776764 w 3221102"/>
              <a:gd name="connsiteY31" fmla="*/ 749845 h 3221116"/>
              <a:gd name="connsiteX32" fmla="*/ 631487 w 3221102"/>
              <a:gd name="connsiteY32" fmla="*/ 2301392 h 3221116"/>
              <a:gd name="connsiteX33" fmla="*/ 2142017 w 3221102"/>
              <a:gd name="connsiteY33" fmla="*/ 2684410 h 3221116"/>
              <a:gd name="connsiteX34" fmla="*/ 2324866 w 3221102"/>
              <a:gd name="connsiteY34" fmla="*/ 3053856 h 3221116"/>
              <a:gd name="connsiteX35" fmla="*/ 294693 w 3221102"/>
              <a:gd name="connsiteY35" fmla="*/ 2539075 h 3221116"/>
              <a:gd name="connsiteX36" fmla="*/ 489947 w 3221102"/>
              <a:gd name="connsiteY36" fmla="*/ 453774 h 3221116"/>
              <a:gd name="connsiteX37" fmla="*/ 1651152 w 3221102"/>
              <a:gd name="connsiteY37" fmla="*/ 501 h 3221116"/>
              <a:gd name="connsiteX0" fmla="*/ 2664630 w 3221102"/>
              <a:gd name="connsiteY0" fmla="*/ 2175617 h 3221116"/>
              <a:gd name="connsiteX1" fmla="*/ 2658205 w 3221102"/>
              <a:gd name="connsiteY1" fmla="*/ 2178566 h 3221116"/>
              <a:gd name="connsiteX2" fmla="*/ 2664630 w 3221102"/>
              <a:gd name="connsiteY2" fmla="*/ 2175617 h 3221116"/>
              <a:gd name="connsiteX3" fmla="*/ 1477043 w 3221102"/>
              <a:gd name="connsiteY3" fmla="*/ 1144372 h 3221116"/>
              <a:gd name="connsiteX4" fmla="*/ 1409070 w 3221102"/>
              <a:gd name="connsiteY4" fmla="*/ 1159393 h 3221116"/>
              <a:gd name="connsiteX5" fmla="*/ 1152384 w 3221102"/>
              <a:gd name="connsiteY5" fmla="*/ 1703728 h 3221116"/>
              <a:gd name="connsiteX6" fmla="*/ 1591651 w 3221102"/>
              <a:gd name="connsiteY6" fmla="*/ 2152290 h 3221116"/>
              <a:gd name="connsiteX7" fmla="*/ 1850815 w 3221102"/>
              <a:gd name="connsiteY7" fmla="*/ 1654259 h 3221116"/>
              <a:gd name="connsiteX8" fmla="*/ 1830467 w 3221102"/>
              <a:gd name="connsiteY8" fmla="*/ 1515986 h 3221116"/>
              <a:gd name="connsiteX9" fmla="*/ 1477043 w 3221102"/>
              <a:gd name="connsiteY9" fmla="*/ 1144372 h 3221116"/>
              <a:gd name="connsiteX10" fmla="*/ 1651152 w 3221102"/>
              <a:gd name="connsiteY10" fmla="*/ 501 h 3221116"/>
              <a:gd name="connsiteX11" fmla="*/ 2580395 w 3221102"/>
              <a:gd name="connsiteY11" fmla="*/ 324821 h 3221116"/>
              <a:gd name="connsiteX12" fmla="*/ 3030464 w 3221102"/>
              <a:gd name="connsiteY12" fmla="*/ 2370314 h 3221116"/>
              <a:gd name="connsiteX13" fmla="*/ 3004976 w 3221102"/>
              <a:gd name="connsiteY13" fmla="*/ 2356675 h 3221116"/>
              <a:gd name="connsiteX14" fmla="*/ 2585849 w 3221102"/>
              <a:gd name="connsiteY14" fmla="*/ 2588887 h 3221116"/>
              <a:gd name="connsiteX15" fmla="*/ 1973374 w 3221102"/>
              <a:gd name="connsiteY15" fmla="*/ 2195096 h 3221116"/>
              <a:gd name="connsiteX16" fmla="*/ 1390827 w 3221102"/>
              <a:gd name="connsiteY16" fmla="*/ 2527630 h 3221116"/>
              <a:gd name="connsiteX17" fmla="*/ 783896 w 3221102"/>
              <a:gd name="connsiteY17" fmla="*/ 1665044 h 3221116"/>
              <a:gd name="connsiteX18" fmla="*/ 1268509 w 3221102"/>
              <a:gd name="connsiteY18" fmla="*/ 819983 h 3221116"/>
              <a:gd name="connsiteX19" fmla="*/ 1328805 w 3221102"/>
              <a:gd name="connsiteY19" fmla="*/ 807930 h 3221116"/>
              <a:gd name="connsiteX20" fmla="*/ 1390827 w 3221102"/>
              <a:gd name="connsiteY20" fmla="*/ 802457 h 3221116"/>
              <a:gd name="connsiteX21" fmla="*/ 1462242 w 3221102"/>
              <a:gd name="connsiteY21" fmla="*/ 801708 h 3221116"/>
              <a:gd name="connsiteX22" fmla="*/ 1734726 w 3221102"/>
              <a:gd name="connsiteY22" fmla="*/ 869255 h 3221116"/>
              <a:gd name="connsiteX23" fmla="*/ 1956122 w 3221102"/>
              <a:gd name="connsiteY23" fmla="*/ 1110076 h 3221116"/>
              <a:gd name="connsiteX24" fmla="*/ 1973374 w 3221102"/>
              <a:gd name="connsiteY24" fmla="*/ 875315 h 3221116"/>
              <a:gd name="connsiteX25" fmla="*/ 2333414 w 3221102"/>
              <a:gd name="connsiteY25" fmla="*/ 875315 h 3221116"/>
              <a:gd name="connsiteX26" fmla="*/ 2324788 w 3221102"/>
              <a:gd name="connsiteY26" fmla="*/ 2054049 h 3221116"/>
              <a:gd name="connsiteX27" fmla="*/ 2661746 w 3221102"/>
              <a:gd name="connsiteY27" fmla="*/ 2179658 h 3221116"/>
              <a:gd name="connsiteX28" fmla="*/ 2691046 w 3221102"/>
              <a:gd name="connsiteY28" fmla="*/ 2188689 h 3221116"/>
              <a:gd name="connsiteX29" fmla="*/ 2667011 w 3221102"/>
              <a:gd name="connsiteY29" fmla="*/ 2175828 h 3221116"/>
              <a:gd name="connsiteX30" fmla="*/ 2332141 w 3221102"/>
              <a:gd name="connsiteY30" fmla="*/ 653899 h 3221116"/>
              <a:gd name="connsiteX31" fmla="*/ 776764 w 3221102"/>
              <a:gd name="connsiteY31" fmla="*/ 749845 h 3221116"/>
              <a:gd name="connsiteX32" fmla="*/ 631487 w 3221102"/>
              <a:gd name="connsiteY32" fmla="*/ 2301392 h 3221116"/>
              <a:gd name="connsiteX33" fmla="*/ 2142017 w 3221102"/>
              <a:gd name="connsiteY33" fmla="*/ 2684410 h 3221116"/>
              <a:gd name="connsiteX34" fmla="*/ 2324866 w 3221102"/>
              <a:gd name="connsiteY34" fmla="*/ 3053856 h 3221116"/>
              <a:gd name="connsiteX35" fmla="*/ 294693 w 3221102"/>
              <a:gd name="connsiteY35" fmla="*/ 2539075 h 3221116"/>
              <a:gd name="connsiteX36" fmla="*/ 489947 w 3221102"/>
              <a:gd name="connsiteY36" fmla="*/ 453774 h 3221116"/>
              <a:gd name="connsiteX37" fmla="*/ 1651152 w 3221102"/>
              <a:gd name="connsiteY37" fmla="*/ 501 h 3221116"/>
              <a:gd name="connsiteX0" fmla="*/ 2664630 w 3221102"/>
              <a:gd name="connsiteY0" fmla="*/ 2175617 h 3221116"/>
              <a:gd name="connsiteX1" fmla="*/ 2658205 w 3221102"/>
              <a:gd name="connsiteY1" fmla="*/ 2178566 h 3221116"/>
              <a:gd name="connsiteX2" fmla="*/ 2664630 w 3221102"/>
              <a:gd name="connsiteY2" fmla="*/ 2175617 h 3221116"/>
              <a:gd name="connsiteX3" fmla="*/ 1477043 w 3221102"/>
              <a:gd name="connsiteY3" fmla="*/ 1144372 h 3221116"/>
              <a:gd name="connsiteX4" fmla="*/ 1409070 w 3221102"/>
              <a:gd name="connsiteY4" fmla="*/ 1159393 h 3221116"/>
              <a:gd name="connsiteX5" fmla="*/ 1152384 w 3221102"/>
              <a:gd name="connsiteY5" fmla="*/ 1703728 h 3221116"/>
              <a:gd name="connsiteX6" fmla="*/ 1591651 w 3221102"/>
              <a:gd name="connsiteY6" fmla="*/ 2152290 h 3221116"/>
              <a:gd name="connsiteX7" fmla="*/ 1850815 w 3221102"/>
              <a:gd name="connsiteY7" fmla="*/ 1654259 h 3221116"/>
              <a:gd name="connsiteX8" fmla="*/ 1830467 w 3221102"/>
              <a:gd name="connsiteY8" fmla="*/ 1515986 h 3221116"/>
              <a:gd name="connsiteX9" fmla="*/ 1477043 w 3221102"/>
              <a:gd name="connsiteY9" fmla="*/ 1144372 h 3221116"/>
              <a:gd name="connsiteX10" fmla="*/ 1651152 w 3221102"/>
              <a:gd name="connsiteY10" fmla="*/ 501 h 3221116"/>
              <a:gd name="connsiteX11" fmla="*/ 2580395 w 3221102"/>
              <a:gd name="connsiteY11" fmla="*/ 324821 h 3221116"/>
              <a:gd name="connsiteX12" fmla="*/ 3030464 w 3221102"/>
              <a:gd name="connsiteY12" fmla="*/ 2370314 h 3221116"/>
              <a:gd name="connsiteX13" fmla="*/ 3004976 w 3221102"/>
              <a:gd name="connsiteY13" fmla="*/ 2356675 h 3221116"/>
              <a:gd name="connsiteX14" fmla="*/ 2585849 w 3221102"/>
              <a:gd name="connsiteY14" fmla="*/ 2588887 h 3221116"/>
              <a:gd name="connsiteX15" fmla="*/ 1973374 w 3221102"/>
              <a:gd name="connsiteY15" fmla="*/ 2195096 h 3221116"/>
              <a:gd name="connsiteX16" fmla="*/ 1390827 w 3221102"/>
              <a:gd name="connsiteY16" fmla="*/ 2527630 h 3221116"/>
              <a:gd name="connsiteX17" fmla="*/ 783896 w 3221102"/>
              <a:gd name="connsiteY17" fmla="*/ 1665044 h 3221116"/>
              <a:gd name="connsiteX18" fmla="*/ 1268509 w 3221102"/>
              <a:gd name="connsiteY18" fmla="*/ 819983 h 3221116"/>
              <a:gd name="connsiteX19" fmla="*/ 1328805 w 3221102"/>
              <a:gd name="connsiteY19" fmla="*/ 807930 h 3221116"/>
              <a:gd name="connsiteX20" fmla="*/ 1390827 w 3221102"/>
              <a:gd name="connsiteY20" fmla="*/ 802457 h 3221116"/>
              <a:gd name="connsiteX21" fmla="*/ 1462242 w 3221102"/>
              <a:gd name="connsiteY21" fmla="*/ 801708 h 3221116"/>
              <a:gd name="connsiteX22" fmla="*/ 1956122 w 3221102"/>
              <a:gd name="connsiteY22" fmla="*/ 1110076 h 3221116"/>
              <a:gd name="connsiteX23" fmla="*/ 1973374 w 3221102"/>
              <a:gd name="connsiteY23" fmla="*/ 875315 h 3221116"/>
              <a:gd name="connsiteX24" fmla="*/ 2333414 w 3221102"/>
              <a:gd name="connsiteY24" fmla="*/ 875315 h 3221116"/>
              <a:gd name="connsiteX25" fmla="*/ 2324788 w 3221102"/>
              <a:gd name="connsiteY25" fmla="*/ 2054049 h 3221116"/>
              <a:gd name="connsiteX26" fmla="*/ 2661746 w 3221102"/>
              <a:gd name="connsiteY26" fmla="*/ 2179658 h 3221116"/>
              <a:gd name="connsiteX27" fmla="*/ 2691046 w 3221102"/>
              <a:gd name="connsiteY27" fmla="*/ 2188689 h 3221116"/>
              <a:gd name="connsiteX28" fmla="*/ 2667011 w 3221102"/>
              <a:gd name="connsiteY28" fmla="*/ 2175828 h 3221116"/>
              <a:gd name="connsiteX29" fmla="*/ 2332141 w 3221102"/>
              <a:gd name="connsiteY29" fmla="*/ 653899 h 3221116"/>
              <a:gd name="connsiteX30" fmla="*/ 776764 w 3221102"/>
              <a:gd name="connsiteY30" fmla="*/ 749845 h 3221116"/>
              <a:gd name="connsiteX31" fmla="*/ 631487 w 3221102"/>
              <a:gd name="connsiteY31" fmla="*/ 2301392 h 3221116"/>
              <a:gd name="connsiteX32" fmla="*/ 2142017 w 3221102"/>
              <a:gd name="connsiteY32" fmla="*/ 2684410 h 3221116"/>
              <a:gd name="connsiteX33" fmla="*/ 2324866 w 3221102"/>
              <a:gd name="connsiteY33" fmla="*/ 3053856 h 3221116"/>
              <a:gd name="connsiteX34" fmla="*/ 294693 w 3221102"/>
              <a:gd name="connsiteY34" fmla="*/ 2539075 h 3221116"/>
              <a:gd name="connsiteX35" fmla="*/ 489947 w 3221102"/>
              <a:gd name="connsiteY35" fmla="*/ 453774 h 3221116"/>
              <a:gd name="connsiteX36" fmla="*/ 1651152 w 3221102"/>
              <a:gd name="connsiteY36" fmla="*/ 501 h 3221116"/>
              <a:gd name="connsiteX0" fmla="*/ 2664630 w 3221102"/>
              <a:gd name="connsiteY0" fmla="*/ 2175617 h 3221116"/>
              <a:gd name="connsiteX1" fmla="*/ 2658205 w 3221102"/>
              <a:gd name="connsiteY1" fmla="*/ 2178566 h 3221116"/>
              <a:gd name="connsiteX2" fmla="*/ 2664630 w 3221102"/>
              <a:gd name="connsiteY2" fmla="*/ 2175617 h 3221116"/>
              <a:gd name="connsiteX3" fmla="*/ 1477043 w 3221102"/>
              <a:gd name="connsiteY3" fmla="*/ 1144372 h 3221116"/>
              <a:gd name="connsiteX4" fmla="*/ 1409070 w 3221102"/>
              <a:gd name="connsiteY4" fmla="*/ 1159393 h 3221116"/>
              <a:gd name="connsiteX5" fmla="*/ 1152384 w 3221102"/>
              <a:gd name="connsiteY5" fmla="*/ 1703728 h 3221116"/>
              <a:gd name="connsiteX6" fmla="*/ 1591651 w 3221102"/>
              <a:gd name="connsiteY6" fmla="*/ 2152290 h 3221116"/>
              <a:gd name="connsiteX7" fmla="*/ 1850815 w 3221102"/>
              <a:gd name="connsiteY7" fmla="*/ 1654259 h 3221116"/>
              <a:gd name="connsiteX8" fmla="*/ 1830467 w 3221102"/>
              <a:gd name="connsiteY8" fmla="*/ 1515986 h 3221116"/>
              <a:gd name="connsiteX9" fmla="*/ 1477043 w 3221102"/>
              <a:gd name="connsiteY9" fmla="*/ 1144372 h 3221116"/>
              <a:gd name="connsiteX10" fmla="*/ 1651152 w 3221102"/>
              <a:gd name="connsiteY10" fmla="*/ 501 h 3221116"/>
              <a:gd name="connsiteX11" fmla="*/ 2580395 w 3221102"/>
              <a:gd name="connsiteY11" fmla="*/ 324821 h 3221116"/>
              <a:gd name="connsiteX12" fmla="*/ 3030464 w 3221102"/>
              <a:gd name="connsiteY12" fmla="*/ 2370314 h 3221116"/>
              <a:gd name="connsiteX13" fmla="*/ 3004976 w 3221102"/>
              <a:gd name="connsiteY13" fmla="*/ 2356675 h 3221116"/>
              <a:gd name="connsiteX14" fmla="*/ 2585849 w 3221102"/>
              <a:gd name="connsiteY14" fmla="*/ 2588887 h 3221116"/>
              <a:gd name="connsiteX15" fmla="*/ 1973374 w 3221102"/>
              <a:gd name="connsiteY15" fmla="*/ 2195096 h 3221116"/>
              <a:gd name="connsiteX16" fmla="*/ 1390827 w 3221102"/>
              <a:gd name="connsiteY16" fmla="*/ 2527630 h 3221116"/>
              <a:gd name="connsiteX17" fmla="*/ 783896 w 3221102"/>
              <a:gd name="connsiteY17" fmla="*/ 1665044 h 3221116"/>
              <a:gd name="connsiteX18" fmla="*/ 1268509 w 3221102"/>
              <a:gd name="connsiteY18" fmla="*/ 819983 h 3221116"/>
              <a:gd name="connsiteX19" fmla="*/ 1328805 w 3221102"/>
              <a:gd name="connsiteY19" fmla="*/ 807930 h 3221116"/>
              <a:gd name="connsiteX20" fmla="*/ 1390827 w 3221102"/>
              <a:gd name="connsiteY20" fmla="*/ 802457 h 3221116"/>
              <a:gd name="connsiteX21" fmla="*/ 1462242 w 3221102"/>
              <a:gd name="connsiteY21" fmla="*/ 801708 h 3221116"/>
              <a:gd name="connsiteX22" fmla="*/ 1956122 w 3221102"/>
              <a:gd name="connsiteY22" fmla="*/ 1110076 h 3221116"/>
              <a:gd name="connsiteX23" fmla="*/ 1973374 w 3221102"/>
              <a:gd name="connsiteY23" fmla="*/ 875315 h 3221116"/>
              <a:gd name="connsiteX24" fmla="*/ 2333414 w 3221102"/>
              <a:gd name="connsiteY24" fmla="*/ 875315 h 3221116"/>
              <a:gd name="connsiteX25" fmla="*/ 2324788 w 3221102"/>
              <a:gd name="connsiteY25" fmla="*/ 2054049 h 3221116"/>
              <a:gd name="connsiteX26" fmla="*/ 2661746 w 3221102"/>
              <a:gd name="connsiteY26" fmla="*/ 2179658 h 3221116"/>
              <a:gd name="connsiteX27" fmla="*/ 2691046 w 3221102"/>
              <a:gd name="connsiteY27" fmla="*/ 2188689 h 3221116"/>
              <a:gd name="connsiteX28" fmla="*/ 2667011 w 3221102"/>
              <a:gd name="connsiteY28" fmla="*/ 2175828 h 3221116"/>
              <a:gd name="connsiteX29" fmla="*/ 2332141 w 3221102"/>
              <a:gd name="connsiteY29" fmla="*/ 653899 h 3221116"/>
              <a:gd name="connsiteX30" fmla="*/ 776764 w 3221102"/>
              <a:gd name="connsiteY30" fmla="*/ 749845 h 3221116"/>
              <a:gd name="connsiteX31" fmla="*/ 631487 w 3221102"/>
              <a:gd name="connsiteY31" fmla="*/ 2301392 h 3221116"/>
              <a:gd name="connsiteX32" fmla="*/ 2142017 w 3221102"/>
              <a:gd name="connsiteY32" fmla="*/ 2684410 h 3221116"/>
              <a:gd name="connsiteX33" fmla="*/ 2324866 w 3221102"/>
              <a:gd name="connsiteY33" fmla="*/ 3053856 h 3221116"/>
              <a:gd name="connsiteX34" fmla="*/ 294693 w 3221102"/>
              <a:gd name="connsiteY34" fmla="*/ 2539075 h 3221116"/>
              <a:gd name="connsiteX35" fmla="*/ 489947 w 3221102"/>
              <a:gd name="connsiteY35" fmla="*/ 453774 h 3221116"/>
              <a:gd name="connsiteX36" fmla="*/ 1651152 w 3221102"/>
              <a:gd name="connsiteY36" fmla="*/ 501 h 3221116"/>
              <a:gd name="connsiteX0" fmla="*/ 2664630 w 3221102"/>
              <a:gd name="connsiteY0" fmla="*/ 2175617 h 3221116"/>
              <a:gd name="connsiteX1" fmla="*/ 2658205 w 3221102"/>
              <a:gd name="connsiteY1" fmla="*/ 2178566 h 3221116"/>
              <a:gd name="connsiteX2" fmla="*/ 2664630 w 3221102"/>
              <a:gd name="connsiteY2" fmla="*/ 2175617 h 3221116"/>
              <a:gd name="connsiteX3" fmla="*/ 1477043 w 3221102"/>
              <a:gd name="connsiteY3" fmla="*/ 1144372 h 3221116"/>
              <a:gd name="connsiteX4" fmla="*/ 1409070 w 3221102"/>
              <a:gd name="connsiteY4" fmla="*/ 1159393 h 3221116"/>
              <a:gd name="connsiteX5" fmla="*/ 1152384 w 3221102"/>
              <a:gd name="connsiteY5" fmla="*/ 1703728 h 3221116"/>
              <a:gd name="connsiteX6" fmla="*/ 1591651 w 3221102"/>
              <a:gd name="connsiteY6" fmla="*/ 2152290 h 3221116"/>
              <a:gd name="connsiteX7" fmla="*/ 1850815 w 3221102"/>
              <a:gd name="connsiteY7" fmla="*/ 1654259 h 3221116"/>
              <a:gd name="connsiteX8" fmla="*/ 1830467 w 3221102"/>
              <a:gd name="connsiteY8" fmla="*/ 1515986 h 3221116"/>
              <a:gd name="connsiteX9" fmla="*/ 1477043 w 3221102"/>
              <a:gd name="connsiteY9" fmla="*/ 1144372 h 3221116"/>
              <a:gd name="connsiteX10" fmla="*/ 1651152 w 3221102"/>
              <a:gd name="connsiteY10" fmla="*/ 501 h 3221116"/>
              <a:gd name="connsiteX11" fmla="*/ 2580395 w 3221102"/>
              <a:gd name="connsiteY11" fmla="*/ 324821 h 3221116"/>
              <a:gd name="connsiteX12" fmla="*/ 3030464 w 3221102"/>
              <a:gd name="connsiteY12" fmla="*/ 2370314 h 3221116"/>
              <a:gd name="connsiteX13" fmla="*/ 3004976 w 3221102"/>
              <a:gd name="connsiteY13" fmla="*/ 2356675 h 3221116"/>
              <a:gd name="connsiteX14" fmla="*/ 2585849 w 3221102"/>
              <a:gd name="connsiteY14" fmla="*/ 2588887 h 3221116"/>
              <a:gd name="connsiteX15" fmla="*/ 1973374 w 3221102"/>
              <a:gd name="connsiteY15" fmla="*/ 2195096 h 3221116"/>
              <a:gd name="connsiteX16" fmla="*/ 1390827 w 3221102"/>
              <a:gd name="connsiteY16" fmla="*/ 2527630 h 3221116"/>
              <a:gd name="connsiteX17" fmla="*/ 783896 w 3221102"/>
              <a:gd name="connsiteY17" fmla="*/ 1665044 h 3221116"/>
              <a:gd name="connsiteX18" fmla="*/ 1268509 w 3221102"/>
              <a:gd name="connsiteY18" fmla="*/ 819983 h 3221116"/>
              <a:gd name="connsiteX19" fmla="*/ 1328805 w 3221102"/>
              <a:gd name="connsiteY19" fmla="*/ 807930 h 3221116"/>
              <a:gd name="connsiteX20" fmla="*/ 1390827 w 3221102"/>
              <a:gd name="connsiteY20" fmla="*/ 802457 h 3221116"/>
              <a:gd name="connsiteX21" fmla="*/ 1462242 w 3221102"/>
              <a:gd name="connsiteY21" fmla="*/ 801708 h 3221116"/>
              <a:gd name="connsiteX22" fmla="*/ 1956122 w 3221102"/>
              <a:gd name="connsiteY22" fmla="*/ 1110076 h 3221116"/>
              <a:gd name="connsiteX23" fmla="*/ 1973374 w 3221102"/>
              <a:gd name="connsiteY23" fmla="*/ 875315 h 3221116"/>
              <a:gd name="connsiteX24" fmla="*/ 2333414 w 3221102"/>
              <a:gd name="connsiteY24" fmla="*/ 875315 h 3221116"/>
              <a:gd name="connsiteX25" fmla="*/ 2324788 w 3221102"/>
              <a:gd name="connsiteY25" fmla="*/ 2054049 h 3221116"/>
              <a:gd name="connsiteX26" fmla="*/ 2661746 w 3221102"/>
              <a:gd name="connsiteY26" fmla="*/ 2179658 h 3221116"/>
              <a:gd name="connsiteX27" fmla="*/ 2691046 w 3221102"/>
              <a:gd name="connsiteY27" fmla="*/ 2188689 h 3221116"/>
              <a:gd name="connsiteX28" fmla="*/ 2667011 w 3221102"/>
              <a:gd name="connsiteY28" fmla="*/ 2175828 h 3221116"/>
              <a:gd name="connsiteX29" fmla="*/ 2332141 w 3221102"/>
              <a:gd name="connsiteY29" fmla="*/ 653899 h 3221116"/>
              <a:gd name="connsiteX30" fmla="*/ 776764 w 3221102"/>
              <a:gd name="connsiteY30" fmla="*/ 749845 h 3221116"/>
              <a:gd name="connsiteX31" fmla="*/ 631487 w 3221102"/>
              <a:gd name="connsiteY31" fmla="*/ 2301392 h 3221116"/>
              <a:gd name="connsiteX32" fmla="*/ 2142017 w 3221102"/>
              <a:gd name="connsiteY32" fmla="*/ 2684410 h 3221116"/>
              <a:gd name="connsiteX33" fmla="*/ 2324866 w 3221102"/>
              <a:gd name="connsiteY33" fmla="*/ 3053856 h 3221116"/>
              <a:gd name="connsiteX34" fmla="*/ 294693 w 3221102"/>
              <a:gd name="connsiteY34" fmla="*/ 2539075 h 3221116"/>
              <a:gd name="connsiteX35" fmla="*/ 489947 w 3221102"/>
              <a:gd name="connsiteY35" fmla="*/ 453774 h 3221116"/>
              <a:gd name="connsiteX36" fmla="*/ 1651152 w 3221102"/>
              <a:gd name="connsiteY36" fmla="*/ 501 h 3221116"/>
              <a:gd name="connsiteX0" fmla="*/ 2664630 w 3221102"/>
              <a:gd name="connsiteY0" fmla="*/ 2175617 h 3221116"/>
              <a:gd name="connsiteX1" fmla="*/ 2658205 w 3221102"/>
              <a:gd name="connsiteY1" fmla="*/ 2178566 h 3221116"/>
              <a:gd name="connsiteX2" fmla="*/ 2664630 w 3221102"/>
              <a:gd name="connsiteY2" fmla="*/ 2175617 h 3221116"/>
              <a:gd name="connsiteX3" fmla="*/ 1477043 w 3221102"/>
              <a:gd name="connsiteY3" fmla="*/ 1144372 h 3221116"/>
              <a:gd name="connsiteX4" fmla="*/ 1409070 w 3221102"/>
              <a:gd name="connsiteY4" fmla="*/ 1159393 h 3221116"/>
              <a:gd name="connsiteX5" fmla="*/ 1152384 w 3221102"/>
              <a:gd name="connsiteY5" fmla="*/ 1703728 h 3221116"/>
              <a:gd name="connsiteX6" fmla="*/ 1514013 w 3221102"/>
              <a:gd name="connsiteY6" fmla="*/ 2152290 h 3221116"/>
              <a:gd name="connsiteX7" fmla="*/ 1850815 w 3221102"/>
              <a:gd name="connsiteY7" fmla="*/ 1654259 h 3221116"/>
              <a:gd name="connsiteX8" fmla="*/ 1830467 w 3221102"/>
              <a:gd name="connsiteY8" fmla="*/ 1515986 h 3221116"/>
              <a:gd name="connsiteX9" fmla="*/ 1477043 w 3221102"/>
              <a:gd name="connsiteY9" fmla="*/ 1144372 h 3221116"/>
              <a:gd name="connsiteX10" fmla="*/ 1651152 w 3221102"/>
              <a:gd name="connsiteY10" fmla="*/ 501 h 3221116"/>
              <a:gd name="connsiteX11" fmla="*/ 2580395 w 3221102"/>
              <a:gd name="connsiteY11" fmla="*/ 324821 h 3221116"/>
              <a:gd name="connsiteX12" fmla="*/ 3030464 w 3221102"/>
              <a:gd name="connsiteY12" fmla="*/ 2370314 h 3221116"/>
              <a:gd name="connsiteX13" fmla="*/ 3004976 w 3221102"/>
              <a:gd name="connsiteY13" fmla="*/ 2356675 h 3221116"/>
              <a:gd name="connsiteX14" fmla="*/ 2585849 w 3221102"/>
              <a:gd name="connsiteY14" fmla="*/ 2588887 h 3221116"/>
              <a:gd name="connsiteX15" fmla="*/ 1973374 w 3221102"/>
              <a:gd name="connsiteY15" fmla="*/ 2195096 h 3221116"/>
              <a:gd name="connsiteX16" fmla="*/ 1390827 w 3221102"/>
              <a:gd name="connsiteY16" fmla="*/ 2527630 h 3221116"/>
              <a:gd name="connsiteX17" fmla="*/ 783896 w 3221102"/>
              <a:gd name="connsiteY17" fmla="*/ 1665044 h 3221116"/>
              <a:gd name="connsiteX18" fmla="*/ 1268509 w 3221102"/>
              <a:gd name="connsiteY18" fmla="*/ 819983 h 3221116"/>
              <a:gd name="connsiteX19" fmla="*/ 1328805 w 3221102"/>
              <a:gd name="connsiteY19" fmla="*/ 807930 h 3221116"/>
              <a:gd name="connsiteX20" fmla="*/ 1390827 w 3221102"/>
              <a:gd name="connsiteY20" fmla="*/ 802457 h 3221116"/>
              <a:gd name="connsiteX21" fmla="*/ 1462242 w 3221102"/>
              <a:gd name="connsiteY21" fmla="*/ 801708 h 3221116"/>
              <a:gd name="connsiteX22" fmla="*/ 1956122 w 3221102"/>
              <a:gd name="connsiteY22" fmla="*/ 1110076 h 3221116"/>
              <a:gd name="connsiteX23" fmla="*/ 1973374 w 3221102"/>
              <a:gd name="connsiteY23" fmla="*/ 875315 h 3221116"/>
              <a:gd name="connsiteX24" fmla="*/ 2333414 w 3221102"/>
              <a:gd name="connsiteY24" fmla="*/ 875315 h 3221116"/>
              <a:gd name="connsiteX25" fmla="*/ 2324788 w 3221102"/>
              <a:gd name="connsiteY25" fmla="*/ 2054049 h 3221116"/>
              <a:gd name="connsiteX26" fmla="*/ 2661746 w 3221102"/>
              <a:gd name="connsiteY26" fmla="*/ 2179658 h 3221116"/>
              <a:gd name="connsiteX27" fmla="*/ 2691046 w 3221102"/>
              <a:gd name="connsiteY27" fmla="*/ 2188689 h 3221116"/>
              <a:gd name="connsiteX28" fmla="*/ 2667011 w 3221102"/>
              <a:gd name="connsiteY28" fmla="*/ 2175828 h 3221116"/>
              <a:gd name="connsiteX29" fmla="*/ 2332141 w 3221102"/>
              <a:gd name="connsiteY29" fmla="*/ 653899 h 3221116"/>
              <a:gd name="connsiteX30" fmla="*/ 776764 w 3221102"/>
              <a:gd name="connsiteY30" fmla="*/ 749845 h 3221116"/>
              <a:gd name="connsiteX31" fmla="*/ 631487 w 3221102"/>
              <a:gd name="connsiteY31" fmla="*/ 2301392 h 3221116"/>
              <a:gd name="connsiteX32" fmla="*/ 2142017 w 3221102"/>
              <a:gd name="connsiteY32" fmla="*/ 2684410 h 3221116"/>
              <a:gd name="connsiteX33" fmla="*/ 2324866 w 3221102"/>
              <a:gd name="connsiteY33" fmla="*/ 3053856 h 3221116"/>
              <a:gd name="connsiteX34" fmla="*/ 294693 w 3221102"/>
              <a:gd name="connsiteY34" fmla="*/ 2539075 h 3221116"/>
              <a:gd name="connsiteX35" fmla="*/ 489947 w 3221102"/>
              <a:gd name="connsiteY35" fmla="*/ 453774 h 3221116"/>
              <a:gd name="connsiteX36" fmla="*/ 1651152 w 3221102"/>
              <a:gd name="connsiteY36" fmla="*/ 501 h 3221116"/>
              <a:gd name="connsiteX0" fmla="*/ 2664630 w 3221102"/>
              <a:gd name="connsiteY0" fmla="*/ 2175617 h 3221116"/>
              <a:gd name="connsiteX1" fmla="*/ 2658205 w 3221102"/>
              <a:gd name="connsiteY1" fmla="*/ 2178566 h 3221116"/>
              <a:gd name="connsiteX2" fmla="*/ 2664630 w 3221102"/>
              <a:gd name="connsiteY2" fmla="*/ 2175617 h 3221116"/>
              <a:gd name="connsiteX3" fmla="*/ 1477043 w 3221102"/>
              <a:gd name="connsiteY3" fmla="*/ 1144372 h 3221116"/>
              <a:gd name="connsiteX4" fmla="*/ 1409070 w 3221102"/>
              <a:gd name="connsiteY4" fmla="*/ 1159393 h 3221116"/>
              <a:gd name="connsiteX5" fmla="*/ 1152384 w 3221102"/>
              <a:gd name="connsiteY5" fmla="*/ 1703728 h 3221116"/>
              <a:gd name="connsiteX6" fmla="*/ 1514013 w 3221102"/>
              <a:gd name="connsiteY6" fmla="*/ 2152290 h 3221116"/>
              <a:gd name="connsiteX7" fmla="*/ 1850815 w 3221102"/>
              <a:gd name="connsiteY7" fmla="*/ 1654259 h 3221116"/>
              <a:gd name="connsiteX8" fmla="*/ 1830467 w 3221102"/>
              <a:gd name="connsiteY8" fmla="*/ 1515986 h 3221116"/>
              <a:gd name="connsiteX9" fmla="*/ 1477043 w 3221102"/>
              <a:gd name="connsiteY9" fmla="*/ 1144372 h 3221116"/>
              <a:gd name="connsiteX10" fmla="*/ 1651152 w 3221102"/>
              <a:gd name="connsiteY10" fmla="*/ 501 h 3221116"/>
              <a:gd name="connsiteX11" fmla="*/ 2580395 w 3221102"/>
              <a:gd name="connsiteY11" fmla="*/ 324821 h 3221116"/>
              <a:gd name="connsiteX12" fmla="*/ 3030464 w 3221102"/>
              <a:gd name="connsiteY12" fmla="*/ 2370314 h 3221116"/>
              <a:gd name="connsiteX13" fmla="*/ 3004976 w 3221102"/>
              <a:gd name="connsiteY13" fmla="*/ 2356675 h 3221116"/>
              <a:gd name="connsiteX14" fmla="*/ 2585849 w 3221102"/>
              <a:gd name="connsiteY14" fmla="*/ 2588887 h 3221116"/>
              <a:gd name="connsiteX15" fmla="*/ 1973374 w 3221102"/>
              <a:gd name="connsiteY15" fmla="*/ 2195096 h 3221116"/>
              <a:gd name="connsiteX16" fmla="*/ 1390827 w 3221102"/>
              <a:gd name="connsiteY16" fmla="*/ 2527630 h 3221116"/>
              <a:gd name="connsiteX17" fmla="*/ 783896 w 3221102"/>
              <a:gd name="connsiteY17" fmla="*/ 1665044 h 3221116"/>
              <a:gd name="connsiteX18" fmla="*/ 1268509 w 3221102"/>
              <a:gd name="connsiteY18" fmla="*/ 819983 h 3221116"/>
              <a:gd name="connsiteX19" fmla="*/ 1328805 w 3221102"/>
              <a:gd name="connsiteY19" fmla="*/ 807930 h 3221116"/>
              <a:gd name="connsiteX20" fmla="*/ 1390827 w 3221102"/>
              <a:gd name="connsiteY20" fmla="*/ 802457 h 3221116"/>
              <a:gd name="connsiteX21" fmla="*/ 1462242 w 3221102"/>
              <a:gd name="connsiteY21" fmla="*/ 801708 h 3221116"/>
              <a:gd name="connsiteX22" fmla="*/ 1956122 w 3221102"/>
              <a:gd name="connsiteY22" fmla="*/ 1110076 h 3221116"/>
              <a:gd name="connsiteX23" fmla="*/ 1973374 w 3221102"/>
              <a:gd name="connsiteY23" fmla="*/ 875315 h 3221116"/>
              <a:gd name="connsiteX24" fmla="*/ 2333414 w 3221102"/>
              <a:gd name="connsiteY24" fmla="*/ 875315 h 3221116"/>
              <a:gd name="connsiteX25" fmla="*/ 2324788 w 3221102"/>
              <a:gd name="connsiteY25" fmla="*/ 2054049 h 3221116"/>
              <a:gd name="connsiteX26" fmla="*/ 2661746 w 3221102"/>
              <a:gd name="connsiteY26" fmla="*/ 2179658 h 3221116"/>
              <a:gd name="connsiteX27" fmla="*/ 2691046 w 3221102"/>
              <a:gd name="connsiteY27" fmla="*/ 2188689 h 3221116"/>
              <a:gd name="connsiteX28" fmla="*/ 2667011 w 3221102"/>
              <a:gd name="connsiteY28" fmla="*/ 2175828 h 3221116"/>
              <a:gd name="connsiteX29" fmla="*/ 2332141 w 3221102"/>
              <a:gd name="connsiteY29" fmla="*/ 653899 h 3221116"/>
              <a:gd name="connsiteX30" fmla="*/ 776764 w 3221102"/>
              <a:gd name="connsiteY30" fmla="*/ 749845 h 3221116"/>
              <a:gd name="connsiteX31" fmla="*/ 631487 w 3221102"/>
              <a:gd name="connsiteY31" fmla="*/ 2301392 h 3221116"/>
              <a:gd name="connsiteX32" fmla="*/ 2142017 w 3221102"/>
              <a:gd name="connsiteY32" fmla="*/ 2684410 h 3221116"/>
              <a:gd name="connsiteX33" fmla="*/ 2324866 w 3221102"/>
              <a:gd name="connsiteY33" fmla="*/ 3053856 h 3221116"/>
              <a:gd name="connsiteX34" fmla="*/ 294693 w 3221102"/>
              <a:gd name="connsiteY34" fmla="*/ 2539075 h 3221116"/>
              <a:gd name="connsiteX35" fmla="*/ 489947 w 3221102"/>
              <a:gd name="connsiteY35" fmla="*/ 453774 h 3221116"/>
              <a:gd name="connsiteX36" fmla="*/ 1651152 w 3221102"/>
              <a:gd name="connsiteY36" fmla="*/ 501 h 3221116"/>
              <a:gd name="connsiteX0" fmla="*/ 2664630 w 3221102"/>
              <a:gd name="connsiteY0" fmla="*/ 2175617 h 3221116"/>
              <a:gd name="connsiteX1" fmla="*/ 2658205 w 3221102"/>
              <a:gd name="connsiteY1" fmla="*/ 2178566 h 3221116"/>
              <a:gd name="connsiteX2" fmla="*/ 2664630 w 3221102"/>
              <a:gd name="connsiteY2" fmla="*/ 2175617 h 3221116"/>
              <a:gd name="connsiteX3" fmla="*/ 1477043 w 3221102"/>
              <a:gd name="connsiteY3" fmla="*/ 1144372 h 3221116"/>
              <a:gd name="connsiteX4" fmla="*/ 1409070 w 3221102"/>
              <a:gd name="connsiteY4" fmla="*/ 1159393 h 3221116"/>
              <a:gd name="connsiteX5" fmla="*/ 1152384 w 3221102"/>
              <a:gd name="connsiteY5" fmla="*/ 1703728 h 3221116"/>
              <a:gd name="connsiteX6" fmla="*/ 1514013 w 3221102"/>
              <a:gd name="connsiteY6" fmla="*/ 2152290 h 3221116"/>
              <a:gd name="connsiteX7" fmla="*/ 1850815 w 3221102"/>
              <a:gd name="connsiteY7" fmla="*/ 1654259 h 3221116"/>
              <a:gd name="connsiteX8" fmla="*/ 1830467 w 3221102"/>
              <a:gd name="connsiteY8" fmla="*/ 1515986 h 3221116"/>
              <a:gd name="connsiteX9" fmla="*/ 1477043 w 3221102"/>
              <a:gd name="connsiteY9" fmla="*/ 1144372 h 3221116"/>
              <a:gd name="connsiteX10" fmla="*/ 1651152 w 3221102"/>
              <a:gd name="connsiteY10" fmla="*/ 501 h 3221116"/>
              <a:gd name="connsiteX11" fmla="*/ 2580395 w 3221102"/>
              <a:gd name="connsiteY11" fmla="*/ 324821 h 3221116"/>
              <a:gd name="connsiteX12" fmla="*/ 3030464 w 3221102"/>
              <a:gd name="connsiteY12" fmla="*/ 2370314 h 3221116"/>
              <a:gd name="connsiteX13" fmla="*/ 2585849 w 3221102"/>
              <a:gd name="connsiteY13" fmla="*/ 2588887 h 3221116"/>
              <a:gd name="connsiteX14" fmla="*/ 1973374 w 3221102"/>
              <a:gd name="connsiteY14" fmla="*/ 2195096 h 3221116"/>
              <a:gd name="connsiteX15" fmla="*/ 1390827 w 3221102"/>
              <a:gd name="connsiteY15" fmla="*/ 2527630 h 3221116"/>
              <a:gd name="connsiteX16" fmla="*/ 783896 w 3221102"/>
              <a:gd name="connsiteY16" fmla="*/ 1665044 h 3221116"/>
              <a:gd name="connsiteX17" fmla="*/ 1268509 w 3221102"/>
              <a:gd name="connsiteY17" fmla="*/ 819983 h 3221116"/>
              <a:gd name="connsiteX18" fmla="*/ 1328805 w 3221102"/>
              <a:gd name="connsiteY18" fmla="*/ 807930 h 3221116"/>
              <a:gd name="connsiteX19" fmla="*/ 1390827 w 3221102"/>
              <a:gd name="connsiteY19" fmla="*/ 802457 h 3221116"/>
              <a:gd name="connsiteX20" fmla="*/ 1462242 w 3221102"/>
              <a:gd name="connsiteY20" fmla="*/ 801708 h 3221116"/>
              <a:gd name="connsiteX21" fmla="*/ 1956122 w 3221102"/>
              <a:gd name="connsiteY21" fmla="*/ 1110076 h 3221116"/>
              <a:gd name="connsiteX22" fmla="*/ 1973374 w 3221102"/>
              <a:gd name="connsiteY22" fmla="*/ 875315 h 3221116"/>
              <a:gd name="connsiteX23" fmla="*/ 2333414 w 3221102"/>
              <a:gd name="connsiteY23" fmla="*/ 875315 h 3221116"/>
              <a:gd name="connsiteX24" fmla="*/ 2324788 w 3221102"/>
              <a:gd name="connsiteY24" fmla="*/ 2054049 h 3221116"/>
              <a:gd name="connsiteX25" fmla="*/ 2661746 w 3221102"/>
              <a:gd name="connsiteY25" fmla="*/ 2179658 h 3221116"/>
              <a:gd name="connsiteX26" fmla="*/ 2691046 w 3221102"/>
              <a:gd name="connsiteY26" fmla="*/ 2188689 h 3221116"/>
              <a:gd name="connsiteX27" fmla="*/ 2667011 w 3221102"/>
              <a:gd name="connsiteY27" fmla="*/ 2175828 h 3221116"/>
              <a:gd name="connsiteX28" fmla="*/ 2332141 w 3221102"/>
              <a:gd name="connsiteY28" fmla="*/ 653899 h 3221116"/>
              <a:gd name="connsiteX29" fmla="*/ 776764 w 3221102"/>
              <a:gd name="connsiteY29" fmla="*/ 749845 h 3221116"/>
              <a:gd name="connsiteX30" fmla="*/ 631487 w 3221102"/>
              <a:gd name="connsiteY30" fmla="*/ 2301392 h 3221116"/>
              <a:gd name="connsiteX31" fmla="*/ 2142017 w 3221102"/>
              <a:gd name="connsiteY31" fmla="*/ 2684410 h 3221116"/>
              <a:gd name="connsiteX32" fmla="*/ 2324866 w 3221102"/>
              <a:gd name="connsiteY32" fmla="*/ 3053856 h 3221116"/>
              <a:gd name="connsiteX33" fmla="*/ 294693 w 3221102"/>
              <a:gd name="connsiteY33" fmla="*/ 2539075 h 3221116"/>
              <a:gd name="connsiteX34" fmla="*/ 489947 w 3221102"/>
              <a:gd name="connsiteY34" fmla="*/ 453774 h 3221116"/>
              <a:gd name="connsiteX35" fmla="*/ 1651152 w 3221102"/>
              <a:gd name="connsiteY35" fmla="*/ 501 h 3221116"/>
              <a:gd name="connsiteX0" fmla="*/ 2664630 w 3221102"/>
              <a:gd name="connsiteY0" fmla="*/ 2175617 h 3221116"/>
              <a:gd name="connsiteX1" fmla="*/ 2658205 w 3221102"/>
              <a:gd name="connsiteY1" fmla="*/ 2178566 h 3221116"/>
              <a:gd name="connsiteX2" fmla="*/ 2664630 w 3221102"/>
              <a:gd name="connsiteY2" fmla="*/ 2175617 h 3221116"/>
              <a:gd name="connsiteX3" fmla="*/ 1477043 w 3221102"/>
              <a:gd name="connsiteY3" fmla="*/ 1144372 h 3221116"/>
              <a:gd name="connsiteX4" fmla="*/ 1409070 w 3221102"/>
              <a:gd name="connsiteY4" fmla="*/ 1159393 h 3221116"/>
              <a:gd name="connsiteX5" fmla="*/ 1152384 w 3221102"/>
              <a:gd name="connsiteY5" fmla="*/ 1703728 h 3221116"/>
              <a:gd name="connsiteX6" fmla="*/ 1514013 w 3221102"/>
              <a:gd name="connsiteY6" fmla="*/ 2152290 h 3221116"/>
              <a:gd name="connsiteX7" fmla="*/ 1850815 w 3221102"/>
              <a:gd name="connsiteY7" fmla="*/ 1654259 h 3221116"/>
              <a:gd name="connsiteX8" fmla="*/ 1830467 w 3221102"/>
              <a:gd name="connsiteY8" fmla="*/ 1515986 h 3221116"/>
              <a:gd name="connsiteX9" fmla="*/ 1477043 w 3221102"/>
              <a:gd name="connsiteY9" fmla="*/ 1144372 h 3221116"/>
              <a:gd name="connsiteX10" fmla="*/ 1651152 w 3221102"/>
              <a:gd name="connsiteY10" fmla="*/ 501 h 3221116"/>
              <a:gd name="connsiteX11" fmla="*/ 2580395 w 3221102"/>
              <a:gd name="connsiteY11" fmla="*/ 324821 h 3221116"/>
              <a:gd name="connsiteX12" fmla="*/ 3030464 w 3221102"/>
              <a:gd name="connsiteY12" fmla="*/ 2370314 h 3221116"/>
              <a:gd name="connsiteX13" fmla="*/ 2585849 w 3221102"/>
              <a:gd name="connsiteY13" fmla="*/ 2588887 h 3221116"/>
              <a:gd name="connsiteX14" fmla="*/ 1973374 w 3221102"/>
              <a:gd name="connsiteY14" fmla="*/ 2195096 h 3221116"/>
              <a:gd name="connsiteX15" fmla="*/ 1390827 w 3221102"/>
              <a:gd name="connsiteY15" fmla="*/ 2527630 h 3221116"/>
              <a:gd name="connsiteX16" fmla="*/ 783896 w 3221102"/>
              <a:gd name="connsiteY16" fmla="*/ 1665044 h 3221116"/>
              <a:gd name="connsiteX17" fmla="*/ 1268509 w 3221102"/>
              <a:gd name="connsiteY17" fmla="*/ 819983 h 3221116"/>
              <a:gd name="connsiteX18" fmla="*/ 1328805 w 3221102"/>
              <a:gd name="connsiteY18" fmla="*/ 807930 h 3221116"/>
              <a:gd name="connsiteX19" fmla="*/ 1390827 w 3221102"/>
              <a:gd name="connsiteY19" fmla="*/ 802457 h 3221116"/>
              <a:gd name="connsiteX20" fmla="*/ 1462242 w 3221102"/>
              <a:gd name="connsiteY20" fmla="*/ 801708 h 3221116"/>
              <a:gd name="connsiteX21" fmla="*/ 1956122 w 3221102"/>
              <a:gd name="connsiteY21" fmla="*/ 1110076 h 3221116"/>
              <a:gd name="connsiteX22" fmla="*/ 1973374 w 3221102"/>
              <a:gd name="connsiteY22" fmla="*/ 875315 h 3221116"/>
              <a:gd name="connsiteX23" fmla="*/ 2333414 w 3221102"/>
              <a:gd name="connsiteY23" fmla="*/ 875315 h 3221116"/>
              <a:gd name="connsiteX24" fmla="*/ 2324788 w 3221102"/>
              <a:gd name="connsiteY24" fmla="*/ 2054049 h 3221116"/>
              <a:gd name="connsiteX25" fmla="*/ 2661746 w 3221102"/>
              <a:gd name="connsiteY25" fmla="*/ 2179658 h 3221116"/>
              <a:gd name="connsiteX26" fmla="*/ 2691046 w 3221102"/>
              <a:gd name="connsiteY26" fmla="*/ 2188689 h 3221116"/>
              <a:gd name="connsiteX27" fmla="*/ 2667011 w 3221102"/>
              <a:gd name="connsiteY27" fmla="*/ 2175828 h 3221116"/>
              <a:gd name="connsiteX28" fmla="*/ 2332141 w 3221102"/>
              <a:gd name="connsiteY28" fmla="*/ 653899 h 3221116"/>
              <a:gd name="connsiteX29" fmla="*/ 776764 w 3221102"/>
              <a:gd name="connsiteY29" fmla="*/ 749845 h 3221116"/>
              <a:gd name="connsiteX30" fmla="*/ 631487 w 3221102"/>
              <a:gd name="connsiteY30" fmla="*/ 2301392 h 3221116"/>
              <a:gd name="connsiteX31" fmla="*/ 2142017 w 3221102"/>
              <a:gd name="connsiteY31" fmla="*/ 2684410 h 3221116"/>
              <a:gd name="connsiteX32" fmla="*/ 2324866 w 3221102"/>
              <a:gd name="connsiteY32" fmla="*/ 3053856 h 3221116"/>
              <a:gd name="connsiteX33" fmla="*/ 294693 w 3221102"/>
              <a:gd name="connsiteY33" fmla="*/ 2539075 h 3221116"/>
              <a:gd name="connsiteX34" fmla="*/ 489947 w 3221102"/>
              <a:gd name="connsiteY34" fmla="*/ 453774 h 3221116"/>
              <a:gd name="connsiteX35" fmla="*/ 1651152 w 3221102"/>
              <a:gd name="connsiteY35" fmla="*/ 501 h 3221116"/>
              <a:gd name="connsiteX0" fmla="*/ 2664630 w 3221102"/>
              <a:gd name="connsiteY0" fmla="*/ 2175617 h 3221116"/>
              <a:gd name="connsiteX1" fmla="*/ 2658205 w 3221102"/>
              <a:gd name="connsiteY1" fmla="*/ 2178566 h 3221116"/>
              <a:gd name="connsiteX2" fmla="*/ 2664630 w 3221102"/>
              <a:gd name="connsiteY2" fmla="*/ 2175617 h 3221116"/>
              <a:gd name="connsiteX3" fmla="*/ 1477043 w 3221102"/>
              <a:gd name="connsiteY3" fmla="*/ 1144372 h 3221116"/>
              <a:gd name="connsiteX4" fmla="*/ 1409070 w 3221102"/>
              <a:gd name="connsiteY4" fmla="*/ 1159393 h 3221116"/>
              <a:gd name="connsiteX5" fmla="*/ 1152384 w 3221102"/>
              <a:gd name="connsiteY5" fmla="*/ 1703728 h 3221116"/>
              <a:gd name="connsiteX6" fmla="*/ 1514013 w 3221102"/>
              <a:gd name="connsiteY6" fmla="*/ 2152290 h 3221116"/>
              <a:gd name="connsiteX7" fmla="*/ 1850815 w 3221102"/>
              <a:gd name="connsiteY7" fmla="*/ 1654259 h 3221116"/>
              <a:gd name="connsiteX8" fmla="*/ 1830467 w 3221102"/>
              <a:gd name="connsiteY8" fmla="*/ 1515986 h 3221116"/>
              <a:gd name="connsiteX9" fmla="*/ 1477043 w 3221102"/>
              <a:gd name="connsiteY9" fmla="*/ 1144372 h 3221116"/>
              <a:gd name="connsiteX10" fmla="*/ 1651152 w 3221102"/>
              <a:gd name="connsiteY10" fmla="*/ 501 h 3221116"/>
              <a:gd name="connsiteX11" fmla="*/ 2580395 w 3221102"/>
              <a:gd name="connsiteY11" fmla="*/ 324821 h 3221116"/>
              <a:gd name="connsiteX12" fmla="*/ 3030464 w 3221102"/>
              <a:gd name="connsiteY12" fmla="*/ 2370314 h 3221116"/>
              <a:gd name="connsiteX13" fmla="*/ 2585849 w 3221102"/>
              <a:gd name="connsiteY13" fmla="*/ 2588887 h 3221116"/>
              <a:gd name="connsiteX14" fmla="*/ 1973374 w 3221102"/>
              <a:gd name="connsiteY14" fmla="*/ 2195096 h 3221116"/>
              <a:gd name="connsiteX15" fmla="*/ 1390827 w 3221102"/>
              <a:gd name="connsiteY15" fmla="*/ 2527630 h 3221116"/>
              <a:gd name="connsiteX16" fmla="*/ 783896 w 3221102"/>
              <a:gd name="connsiteY16" fmla="*/ 1665044 h 3221116"/>
              <a:gd name="connsiteX17" fmla="*/ 1268509 w 3221102"/>
              <a:gd name="connsiteY17" fmla="*/ 819983 h 3221116"/>
              <a:gd name="connsiteX18" fmla="*/ 1328805 w 3221102"/>
              <a:gd name="connsiteY18" fmla="*/ 807930 h 3221116"/>
              <a:gd name="connsiteX19" fmla="*/ 1390827 w 3221102"/>
              <a:gd name="connsiteY19" fmla="*/ 802457 h 3221116"/>
              <a:gd name="connsiteX20" fmla="*/ 1462242 w 3221102"/>
              <a:gd name="connsiteY20" fmla="*/ 801708 h 3221116"/>
              <a:gd name="connsiteX21" fmla="*/ 1956122 w 3221102"/>
              <a:gd name="connsiteY21" fmla="*/ 1110076 h 3221116"/>
              <a:gd name="connsiteX22" fmla="*/ 1973374 w 3221102"/>
              <a:gd name="connsiteY22" fmla="*/ 875315 h 3221116"/>
              <a:gd name="connsiteX23" fmla="*/ 2333414 w 3221102"/>
              <a:gd name="connsiteY23" fmla="*/ 875315 h 3221116"/>
              <a:gd name="connsiteX24" fmla="*/ 2324788 w 3221102"/>
              <a:gd name="connsiteY24" fmla="*/ 2054049 h 3221116"/>
              <a:gd name="connsiteX25" fmla="*/ 2661746 w 3221102"/>
              <a:gd name="connsiteY25" fmla="*/ 2179658 h 3221116"/>
              <a:gd name="connsiteX26" fmla="*/ 2691046 w 3221102"/>
              <a:gd name="connsiteY26" fmla="*/ 2188689 h 3221116"/>
              <a:gd name="connsiteX27" fmla="*/ 2667011 w 3221102"/>
              <a:gd name="connsiteY27" fmla="*/ 2175828 h 3221116"/>
              <a:gd name="connsiteX28" fmla="*/ 2332141 w 3221102"/>
              <a:gd name="connsiteY28" fmla="*/ 653899 h 3221116"/>
              <a:gd name="connsiteX29" fmla="*/ 776764 w 3221102"/>
              <a:gd name="connsiteY29" fmla="*/ 749845 h 3221116"/>
              <a:gd name="connsiteX30" fmla="*/ 631487 w 3221102"/>
              <a:gd name="connsiteY30" fmla="*/ 2301392 h 3221116"/>
              <a:gd name="connsiteX31" fmla="*/ 2142017 w 3221102"/>
              <a:gd name="connsiteY31" fmla="*/ 2684410 h 3221116"/>
              <a:gd name="connsiteX32" fmla="*/ 2324866 w 3221102"/>
              <a:gd name="connsiteY32" fmla="*/ 3053856 h 3221116"/>
              <a:gd name="connsiteX33" fmla="*/ 294693 w 3221102"/>
              <a:gd name="connsiteY33" fmla="*/ 2539075 h 3221116"/>
              <a:gd name="connsiteX34" fmla="*/ 489947 w 3221102"/>
              <a:gd name="connsiteY34" fmla="*/ 453774 h 3221116"/>
              <a:gd name="connsiteX35" fmla="*/ 1651152 w 3221102"/>
              <a:gd name="connsiteY35" fmla="*/ 501 h 3221116"/>
              <a:gd name="connsiteX0" fmla="*/ 2664630 w 3221102"/>
              <a:gd name="connsiteY0" fmla="*/ 2175617 h 3221116"/>
              <a:gd name="connsiteX1" fmla="*/ 2658205 w 3221102"/>
              <a:gd name="connsiteY1" fmla="*/ 2178566 h 3221116"/>
              <a:gd name="connsiteX2" fmla="*/ 2664630 w 3221102"/>
              <a:gd name="connsiteY2" fmla="*/ 2175617 h 3221116"/>
              <a:gd name="connsiteX3" fmla="*/ 1477043 w 3221102"/>
              <a:gd name="connsiteY3" fmla="*/ 1144372 h 3221116"/>
              <a:gd name="connsiteX4" fmla="*/ 1409070 w 3221102"/>
              <a:gd name="connsiteY4" fmla="*/ 1159393 h 3221116"/>
              <a:gd name="connsiteX5" fmla="*/ 1152384 w 3221102"/>
              <a:gd name="connsiteY5" fmla="*/ 1703728 h 3221116"/>
              <a:gd name="connsiteX6" fmla="*/ 1514013 w 3221102"/>
              <a:gd name="connsiteY6" fmla="*/ 2152290 h 3221116"/>
              <a:gd name="connsiteX7" fmla="*/ 1850815 w 3221102"/>
              <a:gd name="connsiteY7" fmla="*/ 1654259 h 3221116"/>
              <a:gd name="connsiteX8" fmla="*/ 1830467 w 3221102"/>
              <a:gd name="connsiteY8" fmla="*/ 1515986 h 3221116"/>
              <a:gd name="connsiteX9" fmla="*/ 1477043 w 3221102"/>
              <a:gd name="connsiteY9" fmla="*/ 1144372 h 3221116"/>
              <a:gd name="connsiteX10" fmla="*/ 1651152 w 3221102"/>
              <a:gd name="connsiteY10" fmla="*/ 501 h 3221116"/>
              <a:gd name="connsiteX11" fmla="*/ 2580395 w 3221102"/>
              <a:gd name="connsiteY11" fmla="*/ 324821 h 3221116"/>
              <a:gd name="connsiteX12" fmla="*/ 3030464 w 3221102"/>
              <a:gd name="connsiteY12" fmla="*/ 2370314 h 3221116"/>
              <a:gd name="connsiteX13" fmla="*/ 2585849 w 3221102"/>
              <a:gd name="connsiteY13" fmla="*/ 2588887 h 3221116"/>
              <a:gd name="connsiteX14" fmla="*/ 1973374 w 3221102"/>
              <a:gd name="connsiteY14" fmla="*/ 2195096 h 3221116"/>
              <a:gd name="connsiteX15" fmla="*/ 1390827 w 3221102"/>
              <a:gd name="connsiteY15" fmla="*/ 2527630 h 3221116"/>
              <a:gd name="connsiteX16" fmla="*/ 783896 w 3221102"/>
              <a:gd name="connsiteY16" fmla="*/ 1665044 h 3221116"/>
              <a:gd name="connsiteX17" fmla="*/ 1268509 w 3221102"/>
              <a:gd name="connsiteY17" fmla="*/ 819983 h 3221116"/>
              <a:gd name="connsiteX18" fmla="*/ 1328805 w 3221102"/>
              <a:gd name="connsiteY18" fmla="*/ 807930 h 3221116"/>
              <a:gd name="connsiteX19" fmla="*/ 1390827 w 3221102"/>
              <a:gd name="connsiteY19" fmla="*/ 802457 h 3221116"/>
              <a:gd name="connsiteX20" fmla="*/ 1462242 w 3221102"/>
              <a:gd name="connsiteY20" fmla="*/ 801708 h 3221116"/>
              <a:gd name="connsiteX21" fmla="*/ 1956122 w 3221102"/>
              <a:gd name="connsiteY21" fmla="*/ 1110076 h 3221116"/>
              <a:gd name="connsiteX22" fmla="*/ 1973374 w 3221102"/>
              <a:gd name="connsiteY22" fmla="*/ 875315 h 3221116"/>
              <a:gd name="connsiteX23" fmla="*/ 2333414 w 3221102"/>
              <a:gd name="connsiteY23" fmla="*/ 875315 h 3221116"/>
              <a:gd name="connsiteX24" fmla="*/ 2324788 w 3221102"/>
              <a:gd name="connsiteY24" fmla="*/ 2054049 h 3221116"/>
              <a:gd name="connsiteX25" fmla="*/ 2661746 w 3221102"/>
              <a:gd name="connsiteY25" fmla="*/ 2179658 h 3221116"/>
              <a:gd name="connsiteX26" fmla="*/ 2691046 w 3221102"/>
              <a:gd name="connsiteY26" fmla="*/ 2188689 h 3221116"/>
              <a:gd name="connsiteX27" fmla="*/ 2667011 w 3221102"/>
              <a:gd name="connsiteY27" fmla="*/ 2175828 h 3221116"/>
              <a:gd name="connsiteX28" fmla="*/ 2332141 w 3221102"/>
              <a:gd name="connsiteY28" fmla="*/ 653899 h 3221116"/>
              <a:gd name="connsiteX29" fmla="*/ 776764 w 3221102"/>
              <a:gd name="connsiteY29" fmla="*/ 749845 h 3221116"/>
              <a:gd name="connsiteX30" fmla="*/ 631487 w 3221102"/>
              <a:gd name="connsiteY30" fmla="*/ 2301392 h 3221116"/>
              <a:gd name="connsiteX31" fmla="*/ 2142017 w 3221102"/>
              <a:gd name="connsiteY31" fmla="*/ 2684410 h 3221116"/>
              <a:gd name="connsiteX32" fmla="*/ 2324866 w 3221102"/>
              <a:gd name="connsiteY32" fmla="*/ 3053856 h 3221116"/>
              <a:gd name="connsiteX33" fmla="*/ 294693 w 3221102"/>
              <a:gd name="connsiteY33" fmla="*/ 2539075 h 3221116"/>
              <a:gd name="connsiteX34" fmla="*/ 489947 w 3221102"/>
              <a:gd name="connsiteY34" fmla="*/ 453774 h 3221116"/>
              <a:gd name="connsiteX35" fmla="*/ 1651152 w 3221102"/>
              <a:gd name="connsiteY35" fmla="*/ 501 h 3221116"/>
              <a:gd name="connsiteX0" fmla="*/ 2664630 w 3221102"/>
              <a:gd name="connsiteY0" fmla="*/ 2175617 h 3221116"/>
              <a:gd name="connsiteX1" fmla="*/ 2658205 w 3221102"/>
              <a:gd name="connsiteY1" fmla="*/ 2178566 h 3221116"/>
              <a:gd name="connsiteX2" fmla="*/ 2664630 w 3221102"/>
              <a:gd name="connsiteY2" fmla="*/ 2175617 h 3221116"/>
              <a:gd name="connsiteX3" fmla="*/ 1477043 w 3221102"/>
              <a:gd name="connsiteY3" fmla="*/ 1144372 h 3221116"/>
              <a:gd name="connsiteX4" fmla="*/ 1409070 w 3221102"/>
              <a:gd name="connsiteY4" fmla="*/ 1159393 h 3221116"/>
              <a:gd name="connsiteX5" fmla="*/ 1152384 w 3221102"/>
              <a:gd name="connsiteY5" fmla="*/ 1703728 h 3221116"/>
              <a:gd name="connsiteX6" fmla="*/ 1514013 w 3221102"/>
              <a:gd name="connsiteY6" fmla="*/ 2152290 h 3221116"/>
              <a:gd name="connsiteX7" fmla="*/ 1850815 w 3221102"/>
              <a:gd name="connsiteY7" fmla="*/ 1654259 h 3221116"/>
              <a:gd name="connsiteX8" fmla="*/ 1830467 w 3221102"/>
              <a:gd name="connsiteY8" fmla="*/ 1515986 h 3221116"/>
              <a:gd name="connsiteX9" fmla="*/ 1477043 w 3221102"/>
              <a:gd name="connsiteY9" fmla="*/ 1144372 h 3221116"/>
              <a:gd name="connsiteX10" fmla="*/ 1651152 w 3221102"/>
              <a:gd name="connsiteY10" fmla="*/ 501 h 3221116"/>
              <a:gd name="connsiteX11" fmla="*/ 2580395 w 3221102"/>
              <a:gd name="connsiteY11" fmla="*/ 324821 h 3221116"/>
              <a:gd name="connsiteX12" fmla="*/ 3030464 w 3221102"/>
              <a:gd name="connsiteY12" fmla="*/ 2370314 h 3221116"/>
              <a:gd name="connsiteX13" fmla="*/ 2585849 w 3221102"/>
              <a:gd name="connsiteY13" fmla="*/ 2588887 h 3221116"/>
              <a:gd name="connsiteX14" fmla="*/ 1973374 w 3221102"/>
              <a:gd name="connsiteY14" fmla="*/ 2195096 h 3221116"/>
              <a:gd name="connsiteX15" fmla="*/ 1390827 w 3221102"/>
              <a:gd name="connsiteY15" fmla="*/ 2527630 h 3221116"/>
              <a:gd name="connsiteX16" fmla="*/ 783896 w 3221102"/>
              <a:gd name="connsiteY16" fmla="*/ 1665044 h 3221116"/>
              <a:gd name="connsiteX17" fmla="*/ 1268509 w 3221102"/>
              <a:gd name="connsiteY17" fmla="*/ 819983 h 3221116"/>
              <a:gd name="connsiteX18" fmla="*/ 1328805 w 3221102"/>
              <a:gd name="connsiteY18" fmla="*/ 807930 h 3221116"/>
              <a:gd name="connsiteX19" fmla="*/ 1390827 w 3221102"/>
              <a:gd name="connsiteY19" fmla="*/ 802457 h 3221116"/>
              <a:gd name="connsiteX20" fmla="*/ 1462242 w 3221102"/>
              <a:gd name="connsiteY20" fmla="*/ 801708 h 3221116"/>
              <a:gd name="connsiteX21" fmla="*/ 1956122 w 3221102"/>
              <a:gd name="connsiteY21" fmla="*/ 1110076 h 3221116"/>
              <a:gd name="connsiteX22" fmla="*/ 1973374 w 3221102"/>
              <a:gd name="connsiteY22" fmla="*/ 875315 h 3221116"/>
              <a:gd name="connsiteX23" fmla="*/ 2333414 w 3221102"/>
              <a:gd name="connsiteY23" fmla="*/ 875315 h 3221116"/>
              <a:gd name="connsiteX24" fmla="*/ 2324788 w 3221102"/>
              <a:gd name="connsiteY24" fmla="*/ 2054049 h 3221116"/>
              <a:gd name="connsiteX25" fmla="*/ 2661746 w 3221102"/>
              <a:gd name="connsiteY25" fmla="*/ 2179658 h 3221116"/>
              <a:gd name="connsiteX26" fmla="*/ 2691046 w 3221102"/>
              <a:gd name="connsiteY26" fmla="*/ 2188689 h 3221116"/>
              <a:gd name="connsiteX27" fmla="*/ 2667011 w 3221102"/>
              <a:gd name="connsiteY27" fmla="*/ 2175828 h 3221116"/>
              <a:gd name="connsiteX28" fmla="*/ 2332141 w 3221102"/>
              <a:gd name="connsiteY28" fmla="*/ 653899 h 3221116"/>
              <a:gd name="connsiteX29" fmla="*/ 776764 w 3221102"/>
              <a:gd name="connsiteY29" fmla="*/ 749845 h 3221116"/>
              <a:gd name="connsiteX30" fmla="*/ 631487 w 3221102"/>
              <a:gd name="connsiteY30" fmla="*/ 2301392 h 3221116"/>
              <a:gd name="connsiteX31" fmla="*/ 2142017 w 3221102"/>
              <a:gd name="connsiteY31" fmla="*/ 2684410 h 3221116"/>
              <a:gd name="connsiteX32" fmla="*/ 2324866 w 3221102"/>
              <a:gd name="connsiteY32" fmla="*/ 3053856 h 3221116"/>
              <a:gd name="connsiteX33" fmla="*/ 294693 w 3221102"/>
              <a:gd name="connsiteY33" fmla="*/ 2539075 h 3221116"/>
              <a:gd name="connsiteX34" fmla="*/ 489947 w 3221102"/>
              <a:gd name="connsiteY34" fmla="*/ 453774 h 3221116"/>
              <a:gd name="connsiteX35" fmla="*/ 1651152 w 3221102"/>
              <a:gd name="connsiteY35" fmla="*/ 501 h 3221116"/>
              <a:gd name="connsiteX0" fmla="*/ 2664630 w 3151233"/>
              <a:gd name="connsiteY0" fmla="*/ 2175617 h 3221116"/>
              <a:gd name="connsiteX1" fmla="*/ 2658205 w 3151233"/>
              <a:gd name="connsiteY1" fmla="*/ 2178566 h 3221116"/>
              <a:gd name="connsiteX2" fmla="*/ 2664630 w 3151233"/>
              <a:gd name="connsiteY2" fmla="*/ 2175617 h 3221116"/>
              <a:gd name="connsiteX3" fmla="*/ 1477043 w 3151233"/>
              <a:gd name="connsiteY3" fmla="*/ 1144372 h 3221116"/>
              <a:gd name="connsiteX4" fmla="*/ 1409070 w 3151233"/>
              <a:gd name="connsiteY4" fmla="*/ 1159393 h 3221116"/>
              <a:gd name="connsiteX5" fmla="*/ 1152384 w 3151233"/>
              <a:gd name="connsiteY5" fmla="*/ 1703728 h 3221116"/>
              <a:gd name="connsiteX6" fmla="*/ 1514013 w 3151233"/>
              <a:gd name="connsiteY6" fmla="*/ 2152290 h 3221116"/>
              <a:gd name="connsiteX7" fmla="*/ 1850815 w 3151233"/>
              <a:gd name="connsiteY7" fmla="*/ 1654259 h 3221116"/>
              <a:gd name="connsiteX8" fmla="*/ 1830467 w 3151233"/>
              <a:gd name="connsiteY8" fmla="*/ 1515986 h 3221116"/>
              <a:gd name="connsiteX9" fmla="*/ 1477043 w 3151233"/>
              <a:gd name="connsiteY9" fmla="*/ 1144372 h 3221116"/>
              <a:gd name="connsiteX10" fmla="*/ 1651152 w 3151233"/>
              <a:gd name="connsiteY10" fmla="*/ 501 h 3221116"/>
              <a:gd name="connsiteX11" fmla="*/ 2580395 w 3151233"/>
              <a:gd name="connsiteY11" fmla="*/ 324821 h 3221116"/>
              <a:gd name="connsiteX12" fmla="*/ 3030464 w 3151233"/>
              <a:gd name="connsiteY12" fmla="*/ 2249544 h 3221116"/>
              <a:gd name="connsiteX13" fmla="*/ 2585849 w 3151233"/>
              <a:gd name="connsiteY13" fmla="*/ 2588887 h 3221116"/>
              <a:gd name="connsiteX14" fmla="*/ 1973374 w 3151233"/>
              <a:gd name="connsiteY14" fmla="*/ 2195096 h 3221116"/>
              <a:gd name="connsiteX15" fmla="*/ 1390827 w 3151233"/>
              <a:gd name="connsiteY15" fmla="*/ 2527630 h 3221116"/>
              <a:gd name="connsiteX16" fmla="*/ 783896 w 3151233"/>
              <a:gd name="connsiteY16" fmla="*/ 1665044 h 3221116"/>
              <a:gd name="connsiteX17" fmla="*/ 1268509 w 3151233"/>
              <a:gd name="connsiteY17" fmla="*/ 819983 h 3221116"/>
              <a:gd name="connsiteX18" fmla="*/ 1328805 w 3151233"/>
              <a:gd name="connsiteY18" fmla="*/ 807930 h 3221116"/>
              <a:gd name="connsiteX19" fmla="*/ 1390827 w 3151233"/>
              <a:gd name="connsiteY19" fmla="*/ 802457 h 3221116"/>
              <a:gd name="connsiteX20" fmla="*/ 1462242 w 3151233"/>
              <a:gd name="connsiteY20" fmla="*/ 801708 h 3221116"/>
              <a:gd name="connsiteX21" fmla="*/ 1956122 w 3151233"/>
              <a:gd name="connsiteY21" fmla="*/ 1110076 h 3221116"/>
              <a:gd name="connsiteX22" fmla="*/ 1973374 w 3151233"/>
              <a:gd name="connsiteY22" fmla="*/ 875315 h 3221116"/>
              <a:gd name="connsiteX23" fmla="*/ 2333414 w 3151233"/>
              <a:gd name="connsiteY23" fmla="*/ 875315 h 3221116"/>
              <a:gd name="connsiteX24" fmla="*/ 2324788 w 3151233"/>
              <a:gd name="connsiteY24" fmla="*/ 2054049 h 3221116"/>
              <a:gd name="connsiteX25" fmla="*/ 2661746 w 3151233"/>
              <a:gd name="connsiteY25" fmla="*/ 2179658 h 3221116"/>
              <a:gd name="connsiteX26" fmla="*/ 2691046 w 3151233"/>
              <a:gd name="connsiteY26" fmla="*/ 2188689 h 3221116"/>
              <a:gd name="connsiteX27" fmla="*/ 2667011 w 3151233"/>
              <a:gd name="connsiteY27" fmla="*/ 2175828 h 3221116"/>
              <a:gd name="connsiteX28" fmla="*/ 2332141 w 3151233"/>
              <a:gd name="connsiteY28" fmla="*/ 653899 h 3221116"/>
              <a:gd name="connsiteX29" fmla="*/ 776764 w 3151233"/>
              <a:gd name="connsiteY29" fmla="*/ 749845 h 3221116"/>
              <a:gd name="connsiteX30" fmla="*/ 631487 w 3151233"/>
              <a:gd name="connsiteY30" fmla="*/ 2301392 h 3221116"/>
              <a:gd name="connsiteX31" fmla="*/ 2142017 w 3151233"/>
              <a:gd name="connsiteY31" fmla="*/ 2684410 h 3221116"/>
              <a:gd name="connsiteX32" fmla="*/ 2324866 w 3151233"/>
              <a:gd name="connsiteY32" fmla="*/ 3053856 h 3221116"/>
              <a:gd name="connsiteX33" fmla="*/ 294693 w 3151233"/>
              <a:gd name="connsiteY33" fmla="*/ 2539075 h 3221116"/>
              <a:gd name="connsiteX34" fmla="*/ 489947 w 3151233"/>
              <a:gd name="connsiteY34" fmla="*/ 453774 h 3221116"/>
              <a:gd name="connsiteX35" fmla="*/ 1651152 w 3151233"/>
              <a:gd name="connsiteY35" fmla="*/ 501 h 3221116"/>
              <a:gd name="connsiteX0" fmla="*/ 2664630 w 3161851"/>
              <a:gd name="connsiteY0" fmla="*/ 2175617 h 3221116"/>
              <a:gd name="connsiteX1" fmla="*/ 2658205 w 3161851"/>
              <a:gd name="connsiteY1" fmla="*/ 2178566 h 3221116"/>
              <a:gd name="connsiteX2" fmla="*/ 2664630 w 3161851"/>
              <a:gd name="connsiteY2" fmla="*/ 2175617 h 3221116"/>
              <a:gd name="connsiteX3" fmla="*/ 1477043 w 3161851"/>
              <a:gd name="connsiteY3" fmla="*/ 1144372 h 3221116"/>
              <a:gd name="connsiteX4" fmla="*/ 1409070 w 3161851"/>
              <a:gd name="connsiteY4" fmla="*/ 1159393 h 3221116"/>
              <a:gd name="connsiteX5" fmla="*/ 1152384 w 3161851"/>
              <a:gd name="connsiteY5" fmla="*/ 1703728 h 3221116"/>
              <a:gd name="connsiteX6" fmla="*/ 1514013 w 3161851"/>
              <a:gd name="connsiteY6" fmla="*/ 2152290 h 3221116"/>
              <a:gd name="connsiteX7" fmla="*/ 1850815 w 3161851"/>
              <a:gd name="connsiteY7" fmla="*/ 1654259 h 3221116"/>
              <a:gd name="connsiteX8" fmla="*/ 1830467 w 3161851"/>
              <a:gd name="connsiteY8" fmla="*/ 1515986 h 3221116"/>
              <a:gd name="connsiteX9" fmla="*/ 1477043 w 3161851"/>
              <a:gd name="connsiteY9" fmla="*/ 1144372 h 3221116"/>
              <a:gd name="connsiteX10" fmla="*/ 1651152 w 3161851"/>
              <a:gd name="connsiteY10" fmla="*/ 501 h 3221116"/>
              <a:gd name="connsiteX11" fmla="*/ 2580395 w 3161851"/>
              <a:gd name="connsiteY11" fmla="*/ 324821 h 3221116"/>
              <a:gd name="connsiteX12" fmla="*/ 3030464 w 3161851"/>
              <a:gd name="connsiteY12" fmla="*/ 2249544 h 3221116"/>
              <a:gd name="connsiteX13" fmla="*/ 2585849 w 3161851"/>
              <a:gd name="connsiteY13" fmla="*/ 2588887 h 3221116"/>
              <a:gd name="connsiteX14" fmla="*/ 1973374 w 3161851"/>
              <a:gd name="connsiteY14" fmla="*/ 2195096 h 3221116"/>
              <a:gd name="connsiteX15" fmla="*/ 1390827 w 3161851"/>
              <a:gd name="connsiteY15" fmla="*/ 2527630 h 3221116"/>
              <a:gd name="connsiteX16" fmla="*/ 783896 w 3161851"/>
              <a:gd name="connsiteY16" fmla="*/ 1665044 h 3221116"/>
              <a:gd name="connsiteX17" fmla="*/ 1268509 w 3161851"/>
              <a:gd name="connsiteY17" fmla="*/ 819983 h 3221116"/>
              <a:gd name="connsiteX18" fmla="*/ 1328805 w 3161851"/>
              <a:gd name="connsiteY18" fmla="*/ 807930 h 3221116"/>
              <a:gd name="connsiteX19" fmla="*/ 1390827 w 3161851"/>
              <a:gd name="connsiteY19" fmla="*/ 802457 h 3221116"/>
              <a:gd name="connsiteX20" fmla="*/ 1462242 w 3161851"/>
              <a:gd name="connsiteY20" fmla="*/ 801708 h 3221116"/>
              <a:gd name="connsiteX21" fmla="*/ 1956122 w 3161851"/>
              <a:gd name="connsiteY21" fmla="*/ 1110076 h 3221116"/>
              <a:gd name="connsiteX22" fmla="*/ 1973374 w 3161851"/>
              <a:gd name="connsiteY22" fmla="*/ 875315 h 3221116"/>
              <a:gd name="connsiteX23" fmla="*/ 2333414 w 3161851"/>
              <a:gd name="connsiteY23" fmla="*/ 875315 h 3221116"/>
              <a:gd name="connsiteX24" fmla="*/ 2324788 w 3161851"/>
              <a:gd name="connsiteY24" fmla="*/ 2054049 h 3221116"/>
              <a:gd name="connsiteX25" fmla="*/ 2661746 w 3161851"/>
              <a:gd name="connsiteY25" fmla="*/ 2179658 h 3221116"/>
              <a:gd name="connsiteX26" fmla="*/ 2691046 w 3161851"/>
              <a:gd name="connsiteY26" fmla="*/ 2188689 h 3221116"/>
              <a:gd name="connsiteX27" fmla="*/ 2667011 w 3161851"/>
              <a:gd name="connsiteY27" fmla="*/ 2175828 h 3221116"/>
              <a:gd name="connsiteX28" fmla="*/ 2332141 w 3161851"/>
              <a:gd name="connsiteY28" fmla="*/ 653899 h 3221116"/>
              <a:gd name="connsiteX29" fmla="*/ 776764 w 3161851"/>
              <a:gd name="connsiteY29" fmla="*/ 749845 h 3221116"/>
              <a:gd name="connsiteX30" fmla="*/ 631487 w 3161851"/>
              <a:gd name="connsiteY30" fmla="*/ 2301392 h 3221116"/>
              <a:gd name="connsiteX31" fmla="*/ 2142017 w 3161851"/>
              <a:gd name="connsiteY31" fmla="*/ 2684410 h 3221116"/>
              <a:gd name="connsiteX32" fmla="*/ 2324866 w 3161851"/>
              <a:gd name="connsiteY32" fmla="*/ 3053856 h 3221116"/>
              <a:gd name="connsiteX33" fmla="*/ 294693 w 3161851"/>
              <a:gd name="connsiteY33" fmla="*/ 2539075 h 3221116"/>
              <a:gd name="connsiteX34" fmla="*/ 489947 w 3161851"/>
              <a:gd name="connsiteY34" fmla="*/ 453774 h 3221116"/>
              <a:gd name="connsiteX35" fmla="*/ 1651152 w 3161851"/>
              <a:gd name="connsiteY35" fmla="*/ 501 h 3221116"/>
              <a:gd name="connsiteX0" fmla="*/ 2664630 w 3182629"/>
              <a:gd name="connsiteY0" fmla="*/ 2175617 h 3221116"/>
              <a:gd name="connsiteX1" fmla="*/ 2658205 w 3182629"/>
              <a:gd name="connsiteY1" fmla="*/ 2178566 h 3221116"/>
              <a:gd name="connsiteX2" fmla="*/ 2664630 w 3182629"/>
              <a:gd name="connsiteY2" fmla="*/ 2175617 h 3221116"/>
              <a:gd name="connsiteX3" fmla="*/ 1477043 w 3182629"/>
              <a:gd name="connsiteY3" fmla="*/ 1144372 h 3221116"/>
              <a:gd name="connsiteX4" fmla="*/ 1409070 w 3182629"/>
              <a:gd name="connsiteY4" fmla="*/ 1159393 h 3221116"/>
              <a:gd name="connsiteX5" fmla="*/ 1152384 w 3182629"/>
              <a:gd name="connsiteY5" fmla="*/ 1703728 h 3221116"/>
              <a:gd name="connsiteX6" fmla="*/ 1514013 w 3182629"/>
              <a:gd name="connsiteY6" fmla="*/ 2152290 h 3221116"/>
              <a:gd name="connsiteX7" fmla="*/ 1850815 w 3182629"/>
              <a:gd name="connsiteY7" fmla="*/ 1654259 h 3221116"/>
              <a:gd name="connsiteX8" fmla="*/ 1830467 w 3182629"/>
              <a:gd name="connsiteY8" fmla="*/ 1515986 h 3221116"/>
              <a:gd name="connsiteX9" fmla="*/ 1477043 w 3182629"/>
              <a:gd name="connsiteY9" fmla="*/ 1144372 h 3221116"/>
              <a:gd name="connsiteX10" fmla="*/ 1651152 w 3182629"/>
              <a:gd name="connsiteY10" fmla="*/ 501 h 3221116"/>
              <a:gd name="connsiteX11" fmla="*/ 2580395 w 3182629"/>
              <a:gd name="connsiteY11" fmla="*/ 324821 h 3221116"/>
              <a:gd name="connsiteX12" fmla="*/ 3030464 w 3182629"/>
              <a:gd name="connsiteY12" fmla="*/ 2249544 h 3221116"/>
              <a:gd name="connsiteX13" fmla="*/ 2585849 w 3182629"/>
              <a:gd name="connsiteY13" fmla="*/ 2588887 h 3221116"/>
              <a:gd name="connsiteX14" fmla="*/ 1973374 w 3182629"/>
              <a:gd name="connsiteY14" fmla="*/ 2195096 h 3221116"/>
              <a:gd name="connsiteX15" fmla="*/ 1390827 w 3182629"/>
              <a:gd name="connsiteY15" fmla="*/ 2527630 h 3221116"/>
              <a:gd name="connsiteX16" fmla="*/ 783896 w 3182629"/>
              <a:gd name="connsiteY16" fmla="*/ 1665044 h 3221116"/>
              <a:gd name="connsiteX17" fmla="*/ 1268509 w 3182629"/>
              <a:gd name="connsiteY17" fmla="*/ 819983 h 3221116"/>
              <a:gd name="connsiteX18" fmla="*/ 1328805 w 3182629"/>
              <a:gd name="connsiteY18" fmla="*/ 807930 h 3221116"/>
              <a:gd name="connsiteX19" fmla="*/ 1390827 w 3182629"/>
              <a:gd name="connsiteY19" fmla="*/ 802457 h 3221116"/>
              <a:gd name="connsiteX20" fmla="*/ 1462242 w 3182629"/>
              <a:gd name="connsiteY20" fmla="*/ 801708 h 3221116"/>
              <a:gd name="connsiteX21" fmla="*/ 1956122 w 3182629"/>
              <a:gd name="connsiteY21" fmla="*/ 1110076 h 3221116"/>
              <a:gd name="connsiteX22" fmla="*/ 1973374 w 3182629"/>
              <a:gd name="connsiteY22" fmla="*/ 875315 h 3221116"/>
              <a:gd name="connsiteX23" fmla="*/ 2333414 w 3182629"/>
              <a:gd name="connsiteY23" fmla="*/ 875315 h 3221116"/>
              <a:gd name="connsiteX24" fmla="*/ 2324788 w 3182629"/>
              <a:gd name="connsiteY24" fmla="*/ 2054049 h 3221116"/>
              <a:gd name="connsiteX25" fmla="*/ 2661746 w 3182629"/>
              <a:gd name="connsiteY25" fmla="*/ 2179658 h 3221116"/>
              <a:gd name="connsiteX26" fmla="*/ 2691046 w 3182629"/>
              <a:gd name="connsiteY26" fmla="*/ 2188689 h 3221116"/>
              <a:gd name="connsiteX27" fmla="*/ 2667011 w 3182629"/>
              <a:gd name="connsiteY27" fmla="*/ 2175828 h 3221116"/>
              <a:gd name="connsiteX28" fmla="*/ 2332141 w 3182629"/>
              <a:gd name="connsiteY28" fmla="*/ 653899 h 3221116"/>
              <a:gd name="connsiteX29" fmla="*/ 776764 w 3182629"/>
              <a:gd name="connsiteY29" fmla="*/ 749845 h 3221116"/>
              <a:gd name="connsiteX30" fmla="*/ 631487 w 3182629"/>
              <a:gd name="connsiteY30" fmla="*/ 2301392 h 3221116"/>
              <a:gd name="connsiteX31" fmla="*/ 2142017 w 3182629"/>
              <a:gd name="connsiteY31" fmla="*/ 2684410 h 3221116"/>
              <a:gd name="connsiteX32" fmla="*/ 2324866 w 3182629"/>
              <a:gd name="connsiteY32" fmla="*/ 3053856 h 3221116"/>
              <a:gd name="connsiteX33" fmla="*/ 294693 w 3182629"/>
              <a:gd name="connsiteY33" fmla="*/ 2539075 h 3221116"/>
              <a:gd name="connsiteX34" fmla="*/ 489947 w 3182629"/>
              <a:gd name="connsiteY34" fmla="*/ 453774 h 3221116"/>
              <a:gd name="connsiteX35" fmla="*/ 1651152 w 3182629"/>
              <a:gd name="connsiteY35" fmla="*/ 501 h 3221116"/>
              <a:gd name="connsiteX0" fmla="*/ 2664630 w 3189723"/>
              <a:gd name="connsiteY0" fmla="*/ 2175617 h 3221116"/>
              <a:gd name="connsiteX1" fmla="*/ 2658205 w 3189723"/>
              <a:gd name="connsiteY1" fmla="*/ 2178566 h 3221116"/>
              <a:gd name="connsiteX2" fmla="*/ 2664630 w 3189723"/>
              <a:gd name="connsiteY2" fmla="*/ 2175617 h 3221116"/>
              <a:gd name="connsiteX3" fmla="*/ 1477043 w 3189723"/>
              <a:gd name="connsiteY3" fmla="*/ 1144372 h 3221116"/>
              <a:gd name="connsiteX4" fmla="*/ 1409070 w 3189723"/>
              <a:gd name="connsiteY4" fmla="*/ 1159393 h 3221116"/>
              <a:gd name="connsiteX5" fmla="*/ 1152384 w 3189723"/>
              <a:gd name="connsiteY5" fmla="*/ 1703728 h 3221116"/>
              <a:gd name="connsiteX6" fmla="*/ 1514013 w 3189723"/>
              <a:gd name="connsiteY6" fmla="*/ 2152290 h 3221116"/>
              <a:gd name="connsiteX7" fmla="*/ 1850815 w 3189723"/>
              <a:gd name="connsiteY7" fmla="*/ 1654259 h 3221116"/>
              <a:gd name="connsiteX8" fmla="*/ 1830467 w 3189723"/>
              <a:gd name="connsiteY8" fmla="*/ 1515986 h 3221116"/>
              <a:gd name="connsiteX9" fmla="*/ 1477043 w 3189723"/>
              <a:gd name="connsiteY9" fmla="*/ 1144372 h 3221116"/>
              <a:gd name="connsiteX10" fmla="*/ 1651152 w 3189723"/>
              <a:gd name="connsiteY10" fmla="*/ 501 h 3221116"/>
              <a:gd name="connsiteX11" fmla="*/ 2580395 w 3189723"/>
              <a:gd name="connsiteY11" fmla="*/ 324821 h 3221116"/>
              <a:gd name="connsiteX12" fmla="*/ 3030464 w 3189723"/>
              <a:gd name="connsiteY12" fmla="*/ 2249544 h 3221116"/>
              <a:gd name="connsiteX13" fmla="*/ 2585849 w 3189723"/>
              <a:gd name="connsiteY13" fmla="*/ 2588887 h 3221116"/>
              <a:gd name="connsiteX14" fmla="*/ 1973374 w 3189723"/>
              <a:gd name="connsiteY14" fmla="*/ 2195096 h 3221116"/>
              <a:gd name="connsiteX15" fmla="*/ 1390827 w 3189723"/>
              <a:gd name="connsiteY15" fmla="*/ 2527630 h 3221116"/>
              <a:gd name="connsiteX16" fmla="*/ 783896 w 3189723"/>
              <a:gd name="connsiteY16" fmla="*/ 1665044 h 3221116"/>
              <a:gd name="connsiteX17" fmla="*/ 1268509 w 3189723"/>
              <a:gd name="connsiteY17" fmla="*/ 819983 h 3221116"/>
              <a:gd name="connsiteX18" fmla="*/ 1328805 w 3189723"/>
              <a:gd name="connsiteY18" fmla="*/ 807930 h 3221116"/>
              <a:gd name="connsiteX19" fmla="*/ 1390827 w 3189723"/>
              <a:gd name="connsiteY19" fmla="*/ 802457 h 3221116"/>
              <a:gd name="connsiteX20" fmla="*/ 1462242 w 3189723"/>
              <a:gd name="connsiteY20" fmla="*/ 801708 h 3221116"/>
              <a:gd name="connsiteX21" fmla="*/ 1956122 w 3189723"/>
              <a:gd name="connsiteY21" fmla="*/ 1110076 h 3221116"/>
              <a:gd name="connsiteX22" fmla="*/ 1973374 w 3189723"/>
              <a:gd name="connsiteY22" fmla="*/ 875315 h 3221116"/>
              <a:gd name="connsiteX23" fmla="*/ 2333414 w 3189723"/>
              <a:gd name="connsiteY23" fmla="*/ 875315 h 3221116"/>
              <a:gd name="connsiteX24" fmla="*/ 2324788 w 3189723"/>
              <a:gd name="connsiteY24" fmla="*/ 2054049 h 3221116"/>
              <a:gd name="connsiteX25" fmla="*/ 2661746 w 3189723"/>
              <a:gd name="connsiteY25" fmla="*/ 2179658 h 3221116"/>
              <a:gd name="connsiteX26" fmla="*/ 2691046 w 3189723"/>
              <a:gd name="connsiteY26" fmla="*/ 2188689 h 3221116"/>
              <a:gd name="connsiteX27" fmla="*/ 2667011 w 3189723"/>
              <a:gd name="connsiteY27" fmla="*/ 2175828 h 3221116"/>
              <a:gd name="connsiteX28" fmla="*/ 2332141 w 3189723"/>
              <a:gd name="connsiteY28" fmla="*/ 653899 h 3221116"/>
              <a:gd name="connsiteX29" fmla="*/ 776764 w 3189723"/>
              <a:gd name="connsiteY29" fmla="*/ 749845 h 3221116"/>
              <a:gd name="connsiteX30" fmla="*/ 631487 w 3189723"/>
              <a:gd name="connsiteY30" fmla="*/ 2301392 h 3221116"/>
              <a:gd name="connsiteX31" fmla="*/ 2142017 w 3189723"/>
              <a:gd name="connsiteY31" fmla="*/ 2684410 h 3221116"/>
              <a:gd name="connsiteX32" fmla="*/ 2324866 w 3189723"/>
              <a:gd name="connsiteY32" fmla="*/ 3053856 h 3221116"/>
              <a:gd name="connsiteX33" fmla="*/ 294693 w 3189723"/>
              <a:gd name="connsiteY33" fmla="*/ 2539075 h 3221116"/>
              <a:gd name="connsiteX34" fmla="*/ 489947 w 3189723"/>
              <a:gd name="connsiteY34" fmla="*/ 453774 h 3221116"/>
              <a:gd name="connsiteX35" fmla="*/ 1651152 w 3189723"/>
              <a:gd name="connsiteY35" fmla="*/ 501 h 32211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</a:cxnLst>
            <a:rect l="l" t="t" r="r" b="b"/>
            <a:pathLst>
              <a:path w="3189723" h="3221116">
                <a:moveTo>
                  <a:pt x="2664630" y="2175617"/>
                </a:moveTo>
                <a:lnTo>
                  <a:pt x="2658205" y="2178566"/>
                </a:lnTo>
                <a:cubicBezTo>
                  <a:pt x="2662222" y="2175972"/>
                  <a:pt x="2664284" y="2175096"/>
                  <a:pt x="2664630" y="2175617"/>
                </a:cubicBezTo>
                <a:close/>
                <a:moveTo>
                  <a:pt x="1477043" y="1144372"/>
                </a:moveTo>
                <a:lnTo>
                  <a:pt x="1409070" y="1159393"/>
                </a:lnTo>
                <a:cubicBezTo>
                  <a:pt x="1167974" y="1216277"/>
                  <a:pt x="1134894" y="1538245"/>
                  <a:pt x="1152384" y="1703728"/>
                </a:cubicBezTo>
                <a:cubicBezTo>
                  <a:pt x="1169874" y="1869211"/>
                  <a:pt x="1272747" y="2156947"/>
                  <a:pt x="1514013" y="2152290"/>
                </a:cubicBezTo>
                <a:cubicBezTo>
                  <a:pt x="1680659" y="2149073"/>
                  <a:pt x="1865876" y="1940767"/>
                  <a:pt x="1850815" y="1654259"/>
                </a:cubicBezTo>
                <a:cubicBezTo>
                  <a:pt x="1844015" y="1608142"/>
                  <a:pt x="1837162" y="1561942"/>
                  <a:pt x="1830467" y="1515986"/>
                </a:cubicBezTo>
                <a:cubicBezTo>
                  <a:pt x="1779361" y="1292438"/>
                  <a:pt x="1635542" y="1134285"/>
                  <a:pt x="1477043" y="1144372"/>
                </a:cubicBezTo>
                <a:close/>
                <a:moveTo>
                  <a:pt x="1651152" y="501"/>
                </a:moveTo>
                <a:cubicBezTo>
                  <a:pt x="1977584" y="8635"/>
                  <a:pt x="2235425" y="52153"/>
                  <a:pt x="2580395" y="324821"/>
                </a:cubicBezTo>
                <a:cubicBezTo>
                  <a:pt x="3000061" y="656529"/>
                  <a:pt x="3430704" y="1549940"/>
                  <a:pt x="3030464" y="2249544"/>
                </a:cubicBezTo>
                <a:cubicBezTo>
                  <a:pt x="2882259" y="2451798"/>
                  <a:pt x="2785813" y="2507403"/>
                  <a:pt x="2585849" y="2588887"/>
                </a:cubicBezTo>
                <a:cubicBezTo>
                  <a:pt x="2194785" y="2615774"/>
                  <a:pt x="1984876" y="2478759"/>
                  <a:pt x="1973374" y="2195096"/>
                </a:cubicBezTo>
                <a:cubicBezTo>
                  <a:pt x="1841986" y="2496540"/>
                  <a:pt x="1610941" y="2555551"/>
                  <a:pt x="1390827" y="2527630"/>
                </a:cubicBezTo>
                <a:cubicBezTo>
                  <a:pt x="1131071" y="2494680"/>
                  <a:pt x="853863" y="2136270"/>
                  <a:pt x="783896" y="1665044"/>
                </a:cubicBezTo>
                <a:cubicBezTo>
                  <a:pt x="715204" y="1202409"/>
                  <a:pt x="991941" y="900416"/>
                  <a:pt x="1268509" y="819983"/>
                </a:cubicBezTo>
                <a:cubicBezTo>
                  <a:pt x="1288264" y="814237"/>
                  <a:pt x="1308391" y="810536"/>
                  <a:pt x="1328805" y="807930"/>
                </a:cubicBezTo>
                <a:cubicBezTo>
                  <a:pt x="1349219" y="805325"/>
                  <a:pt x="1369921" y="803817"/>
                  <a:pt x="1390827" y="802457"/>
                </a:cubicBezTo>
                <a:cubicBezTo>
                  <a:pt x="1416795" y="800769"/>
                  <a:pt x="1355770" y="788713"/>
                  <a:pt x="1462242" y="801708"/>
                </a:cubicBezTo>
                <a:cubicBezTo>
                  <a:pt x="1599590" y="818472"/>
                  <a:pt x="1776043" y="890774"/>
                  <a:pt x="1956122" y="1110076"/>
                </a:cubicBezTo>
                <a:lnTo>
                  <a:pt x="1973374" y="875315"/>
                </a:lnTo>
                <a:lnTo>
                  <a:pt x="2333414" y="875315"/>
                </a:lnTo>
                <a:cubicBezTo>
                  <a:pt x="2330539" y="1325736"/>
                  <a:pt x="2327663" y="1603628"/>
                  <a:pt x="2324788" y="2054049"/>
                </a:cubicBezTo>
                <a:cubicBezTo>
                  <a:pt x="2290850" y="2479718"/>
                  <a:pt x="2627788" y="2217580"/>
                  <a:pt x="2661746" y="2179658"/>
                </a:cubicBezTo>
                <a:lnTo>
                  <a:pt x="2691046" y="2188689"/>
                </a:lnTo>
                <a:lnTo>
                  <a:pt x="2667011" y="2175828"/>
                </a:lnTo>
                <a:cubicBezTo>
                  <a:pt x="2945550" y="1655295"/>
                  <a:pt x="2803444" y="1009445"/>
                  <a:pt x="2332141" y="653899"/>
                </a:cubicBezTo>
                <a:cubicBezTo>
                  <a:pt x="1860838" y="298353"/>
                  <a:pt x="1200794" y="339069"/>
                  <a:pt x="776764" y="749845"/>
                </a:cubicBezTo>
                <a:cubicBezTo>
                  <a:pt x="352733" y="1160621"/>
                  <a:pt x="291083" y="1819040"/>
                  <a:pt x="631487" y="2301392"/>
                </a:cubicBezTo>
                <a:cubicBezTo>
                  <a:pt x="971891" y="2783745"/>
                  <a:pt x="1612904" y="2946283"/>
                  <a:pt x="2142017" y="2684410"/>
                </a:cubicBezTo>
                <a:lnTo>
                  <a:pt x="2324866" y="3053856"/>
                </a:lnTo>
                <a:cubicBezTo>
                  <a:pt x="1613730" y="3405817"/>
                  <a:pt x="752200" y="3187363"/>
                  <a:pt x="294693" y="2539075"/>
                </a:cubicBezTo>
                <a:cubicBezTo>
                  <a:pt x="-162814" y="1890787"/>
                  <a:pt x="-79956" y="1005863"/>
                  <a:pt x="489947" y="453774"/>
                </a:cubicBezTo>
                <a:cubicBezTo>
                  <a:pt x="810518" y="143225"/>
                  <a:pt x="1231454" y="-9956"/>
                  <a:pt x="1651152" y="501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>
              <a:solidFill>
                <a:schemeClr val="tx1"/>
              </a:solidFill>
            </a:endParaRPr>
          </a:p>
        </p:txBody>
      </p:sp>
      <p:sp>
        <p:nvSpPr>
          <p:cNvPr id="103" name="Left Arrow 1">
            <a:extLst>
              <a:ext uri="{FF2B5EF4-FFF2-40B4-BE49-F238E27FC236}">
                <a16:creationId xmlns:a16="http://schemas.microsoft.com/office/drawing/2014/main" id="{1947BE1D-5A1D-43CF-B583-1D9110F2864D}"/>
              </a:ext>
            </a:extLst>
          </p:cNvPr>
          <p:cNvSpPr>
            <a:spLocks noChangeAspect="1"/>
          </p:cNvSpPr>
          <p:nvPr/>
        </p:nvSpPr>
        <p:spPr>
          <a:xfrm>
            <a:off x="11088980" y="5624208"/>
            <a:ext cx="544340" cy="529812"/>
          </a:xfrm>
          <a:custGeom>
            <a:avLst/>
            <a:gdLst/>
            <a:ahLst/>
            <a:cxnLst/>
            <a:rect l="l" t="t" r="r" b="b"/>
            <a:pathLst>
              <a:path w="3306630" h="3218379">
                <a:moveTo>
                  <a:pt x="0" y="2085651"/>
                </a:moveTo>
                <a:cubicBezTo>
                  <a:pt x="253919" y="2342528"/>
                  <a:pt x="881542" y="2297196"/>
                  <a:pt x="1388167" y="2271654"/>
                </a:cubicBezTo>
                <a:lnTo>
                  <a:pt x="1417952" y="2988872"/>
                </a:lnTo>
                <a:lnTo>
                  <a:pt x="717647" y="2950294"/>
                </a:lnTo>
                <a:cubicBezTo>
                  <a:pt x="467617" y="2928101"/>
                  <a:pt x="217417" y="2555860"/>
                  <a:pt x="0" y="2085651"/>
                </a:cubicBezTo>
                <a:close/>
                <a:moveTo>
                  <a:pt x="1969797" y="2019847"/>
                </a:moveTo>
                <a:lnTo>
                  <a:pt x="1969797" y="2274913"/>
                </a:lnTo>
                <a:lnTo>
                  <a:pt x="2657809" y="2274913"/>
                </a:lnTo>
                <a:cubicBezTo>
                  <a:pt x="2787205" y="2599270"/>
                  <a:pt x="2968360" y="2923626"/>
                  <a:pt x="2675062" y="2954686"/>
                </a:cubicBezTo>
                <a:lnTo>
                  <a:pt x="1969797" y="2963313"/>
                </a:lnTo>
                <a:lnTo>
                  <a:pt x="1969797" y="3218379"/>
                </a:lnTo>
                <a:lnTo>
                  <a:pt x="1429598" y="2619113"/>
                </a:lnTo>
                <a:close/>
                <a:moveTo>
                  <a:pt x="2961009" y="1275432"/>
                </a:moveTo>
                <a:lnTo>
                  <a:pt x="3277752" y="1901203"/>
                </a:lnTo>
                <a:cubicBezTo>
                  <a:pt x="3383548" y="2128832"/>
                  <a:pt x="3186278" y="2531632"/>
                  <a:pt x="2887773" y="2955026"/>
                </a:cubicBezTo>
                <a:cubicBezTo>
                  <a:pt x="2983276" y="2606687"/>
                  <a:pt x="2630206" y="2085815"/>
                  <a:pt x="2354773" y="1659836"/>
                </a:cubicBezTo>
                <a:close/>
                <a:moveTo>
                  <a:pt x="1019997" y="990789"/>
                </a:moveTo>
                <a:lnTo>
                  <a:pt x="1268877" y="1758248"/>
                </a:lnTo>
                <a:lnTo>
                  <a:pt x="1047983" y="1630715"/>
                </a:lnTo>
                <a:lnTo>
                  <a:pt x="703977" y="2226552"/>
                </a:lnTo>
                <a:cubicBezTo>
                  <a:pt x="358378" y="2176433"/>
                  <a:pt x="-13100" y="2171140"/>
                  <a:pt x="106650" y="1901606"/>
                </a:cubicBezTo>
                <a:lnTo>
                  <a:pt x="451811" y="1286515"/>
                </a:lnTo>
                <a:lnTo>
                  <a:pt x="230918" y="1158982"/>
                </a:lnTo>
                <a:close/>
                <a:moveTo>
                  <a:pt x="2174825" y="119764"/>
                </a:moveTo>
                <a:cubicBezTo>
                  <a:pt x="2220451" y="119103"/>
                  <a:pt x="2264887" y="143875"/>
                  <a:pt x="2308274" y="203493"/>
                </a:cubicBezTo>
                <a:lnTo>
                  <a:pt x="2668377" y="809957"/>
                </a:lnTo>
                <a:lnTo>
                  <a:pt x="2889271" y="682424"/>
                </a:lnTo>
                <a:lnTo>
                  <a:pt x="2640391" y="1449883"/>
                </a:lnTo>
                <a:lnTo>
                  <a:pt x="1851312" y="1281690"/>
                </a:lnTo>
                <a:lnTo>
                  <a:pt x="2072206" y="1154157"/>
                </a:lnTo>
                <a:lnTo>
                  <a:pt x="1728200" y="558321"/>
                </a:lnTo>
                <a:cubicBezTo>
                  <a:pt x="1890352" y="352642"/>
                  <a:pt x="2037947" y="121750"/>
                  <a:pt x="2174825" y="119764"/>
                </a:cubicBezTo>
                <a:close/>
                <a:moveTo>
                  <a:pt x="1831774" y="30"/>
                </a:moveTo>
                <a:cubicBezTo>
                  <a:pt x="1948530" y="539"/>
                  <a:pt x="2073232" y="7407"/>
                  <a:pt x="2202212" y="19111"/>
                </a:cubicBezTo>
                <a:cubicBezTo>
                  <a:pt x="1852790" y="110572"/>
                  <a:pt x="1578238" y="676776"/>
                  <a:pt x="1347045" y="1128297"/>
                </a:cubicBezTo>
                <a:lnTo>
                  <a:pt x="711024" y="795483"/>
                </a:lnTo>
                <a:lnTo>
                  <a:pt x="1094586" y="208291"/>
                </a:lnTo>
                <a:cubicBezTo>
                  <a:pt x="1202761" y="54213"/>
                  <a:pt x="1481508" y="-1496"/>
                  <a:pt x="1831774" y="3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104" name="Oval 35">
            <a:extLst>
              <a:ext uri="{FF2B5EF4-FFF2-40B4-BE49-F238E27FC236}">
                <a16:creationId xmlns:a16="http://schemas.microsoft.com/office/drawing/2014/main" id="{BCF76AF1-1ADE-45FB-9D44-99BC7FEECFA3}"/>
              </a:ext>
            </a:extLst>
          </p:cNvPr>
          <p:cNvSpPr/>
          <p:nvPr/>
        </p:nvSpPr>
        <p:spPr>
          <a:xfrm>
            <a:off x="10359195" y="5625275"/>
            <a:ext cx="426213" cy="537400"/>
          </a:xfrm>
          <a:custGeom>
            <a:avLst/>
            <a:gdLst/>
            <a:ahLst/>
            <a:cxnLst/>
            <a:rect l="l" t="t" r="r" b="b"/>
            <a:pathLst>
              <a:path w="2548531" h="3213371">
                <a:moveTo>
                  <a:pt x="792000" y="2498954"/>
                </a:moveTo>
                <a:lnTo>
                  <a:pt x="792000" y="2641726"/>
                </a:lnTo>
                <a:cubicBezTo>
                  <a:pt x="463357" y="2661706"/>
                  <a:pt x="216000" y="2748872"/>
                  <a:pt x="216000" y="2853371"/>
                </a:cubicBezTo>
                <a:cubicBezTo>
                  <a:pt x="216000" y="2972665"/>
                  <a:pt x="538355" y="3069371"/>
                  <a:pt x="936000" y="3069371"/>
                </a:cubicBezTo>
                <a:cubicBezTo>
                  <a:pt x="1333645" y="3069371"/>
                  <a:pt x="1656000" y="2972665"/>
                  <a:pt x="1656000" y="2853371"/>
                </a:cubicBezTo>
                <a:cubicBezTo>
                  <a:pt x="1656000" y="2748872"/>
                  <a:pt x="1408644" y="2661706"/>
                  <a:pt x="1080000" y="2641726"/>
                </a:cubicBezTo>
                <a:lnTo>
                  <a:pt x="1080000" y="2498954"/>
                </a:lnTo>
                <a:cubicBezTo>
                  <a:pt x="1528614" y="2524263"/>
                  <a:pt x="1872000" y="2673393"/>
                  <a:pt x="1872000" y="2853371"/>
                </a:cubicBezTo>
                <a:cubicBezTo>
                  <a:pt x="1872000" y="3052194"/>
                  <a:pt x="1452939" y="3213371"/>
                  <a:pt x="936000" y="3213371"/>
                </a:cubicBezTo>
                <a:cubicBezTo>
                  <a:pt x="419061" y="3213371"/>
                  <a:pt x="0" y="3052194"/>
                  <a:pt x="0" y="2853371"/>
                </a:cubicBezTo>
                <a:cubicBezTo>
                  <a:pt x="0" y="2673393"/>
                  <a:pt x="343386" y="2524263"/>
                  <a:pt x="792000" y="2498954"/>
                </a:cubicBezTo>
                <a:close/>
                <a:moveTo>
                  <a:pt x="2190403" y="180020"/>
                </a:moveTo>
                <a:cubicBezTo>
                  <a:pt x="2388233" y="180020"/>
                  <a:pt x="2548531" y="236495"/>
                  <a:pt x="2548531" y="306081"/>
                </a:cubicBezTo>
                <a:lnTo>
                  <a:pt x="2548531" y="1314569"/>
                </a:lnTo>
                <a:cubicBezTo>
                  <a:pt x="2548531" y="1244983"/>
                  <a:pt x="2388233" y="1188508"/>
                  <a:pt x="2190403" y="1188508"/>
                </a:cubicBezTo>
                <a:cubicBezTo>
                  <a:pt x="1992574" y="1188508"/>
                  <a:pt x="1832276" y="1244983"/>
                  <a:pt x="1832276" y="1314569"/>
                </a:cubicBezTo>
                <a:cubicBezTo>
                  <a:pt x="1832276" y="1384155"/>
                  <a:pt x="1671978" y="1440630"/>
                  <a:pt x="1474148" y="1440630"/>
                </a:cubicBezTo>
                <a:cubicBezTo>
                  <a:pt x="1276318" y="1440630"/>
                  <a:pt x="1116020" y="1384155"/>
                  <a:pt x="1116020" y="1314569"/>
                </a:cubicBezTo>
                <a:lnTo>
                  <a:pt x="1116020" y="306081"/>
                </a:lnTo>
                <a:cubicBezTo>
                  <a:pt x="1116020" y="375667"/>
                  <a:pt x="1276318" y="432142"/>
                  <a:pt x="1474148" y="432142"/>
                </a:cubicBezTo>
                <a:cubicBezTo>
                  <a:pt x="1671978" y="432142"/>
                  <a:pt x="1832276" y="375667"/>
                  <a:pt x="1832276" y="306081"/>
                </a:cubicBezTo>
                <a:cubicBezTo>
                  <a:pt x="1832276" y="236495"/>
                  <a:pt x="1992574" y="180020"/>
                  <a:pt x="2190403" y="180020"/>
                </a:cubicBezTo>
                <a:close/>
                <a:moveTo>
                  <a:pt x="936000" y="0"/>
                </a:moveTo>
                <a:cubicBezTo>
                  <a:pt x="1035422" y="0"/>
                  <a:pt x="1116020" y="80598"/>
                  <a:pt x="1116020" y="180020"/>
                </a:cubicBezTo>
                <a:cubicBezTo>
                  <a:pt x="1116020" y="246019"/>
                  <a:pt x="1080504" y="303723"/>
                  <a:pt x="1026000" y="332457"/>
                </a:cubicBezTo>
                <a:lnTo>
                  <a:pt x="1026000" y="2887874"/>
                </a:lnTo>
                <a:lnTo>
                  <a:pt x="846000" y="2887874"/>
                </a:lnTo>
                <a:lnTo>
                  <a:pt x="846000" y="332457"/>
                </a:lnTo>
                <a:cubicBezTo>
                  <a:pt x="791497" y="303723"/>
                  <a:pt x="755980" y="246019"/>
                  <a:pt x="755980" y="180020"/>
                </a:cubicBezTo>
                <a:cubicBezTo>
                  <a:pt x="755980" y="80598"/>
                  <a:pt x="836578" y="0"/>
                  <a:pt x="936000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</p:spTree>
    <p:extLst>
      <p:ext uri="{BB962C8B-B14F-4D97-AF65-F5344CB8AC3E}">
        <p14:creationId xmlns:p14="http://schemas.microsoft.com/office/powerpoint/2010/main" val="212682184"/>
      </p:ext>
    </p:extLst>
  </p:cSld>
  <p:clrMapOvr>
    <a:masterClrMapping/>
  </p:clrMapOvr>
</p:sld>
</file>

<file path=ppt/slides/slide4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Placeholder 1"/>
          <p:cNvSpPr>
            <a:spLocks noGrp="1"/>
          </p:cNvSpPr>
          <p:nvPr>
            <p:ph type="body" sz="quarter" idx="10"/>
          </p:nvPr>
        </p:nvSpPr>
        <p:spPr/>
        <p:txBody>
          <a:bodyPr>
            <a:normAutofit fontScale="92500" lnSpcReduction="10000"/>
          </a:bodyPr>
          <a:lstStyle/>
          <a:p>
            <a:r>
              <a:rPr lang="en-US" dirty="0"/>
              <a:t>Fully Editable Icon Sets: C</a:t>
            </a:r>
          </a:p>
        </p:txBody>
      </p:sp>
      <p:sp>
        <p:nvSpPr>
          <p:cNvPr id="54" name="Isosceles Triangle 68">
            <a:extLst>
              <a:ext uri="{FF2B5EF4-FFF2-40B4-BE49-F238E27FC236}">
                <a16:creationId xmlns:a16="http://schemas.microsoft.com/office/drawing/2014/main" id="{870C564B-4826-4504-AD55-BCA183FFA29B}"/>
              </a:ext>
            </a:extLst>
          </p:cNvPr>
          <p:cNvSpPr/>
          <p:nvPr/>
        </p:nvSpPr>
        <p:spPr>
          <a:xfrm rot="10800000">
            <a:off x="7871934" y="4610240"/>
            <a:ext cx="220703" cy="687310"/>
          </a:xfrm>
          <a:custGeom>
            <a:avLst/>
            <a:gdLst/>
            <a:ahLst/>
            <a:cxnLst/>
            <a:rect l="l" t="t" r="r" b="b"/>
            <a:pathLst>
              <a:path w="1040400" h="3240000">
                <a:moveTo>
                  <a:pt x="41345" y="940666"/>
                </a:moveTo>
                <a:lnTo>
                  <a:pt x="1242" y="653403"/>
                </a:lnTo>
                <a:lnTo>
                  <a:pt x="0" y="653403"/>
                </a:lnTo>
                <a:lnTo>
                  <a:pt x="1057" y="652077"/>
                </a:lnTo>
                <a:lnTo>
                  <a:pt x="447" y="647712"/>
                </a:lnTo>
                <a:lnTo>
                  <a:pt x="4531" y="647712"/>
                </a:lnTo>
                <a:lnTo>
                  <a:pt x="520200" y="0"/>
                </a:lnTo>
                <a:lnTo>
                  <a:pt x="659109" y="174478"/>
                </a:lnTo>
                <a:close/>
                <a:moveTo>
                  <a:pt x="101622" y="1372451"/>
                </a:moveTo>
                <a:lnTo>
                  <a:pt x="61820" y="1087335"/>
                </a:lnTo>
                <a:lnTo>
                  <a:pt x="728036" y="261055"/>
                </a:lnTo>
                <a:lnTo>
                  <a:pt x="870500" y="439998"/>
                </a:lnTo>
                <a:lnTo>
                  <a:pt x="860164" y="431664"/>
                </a:lnTo>
                <a:close/>
                <a:moveTo>
                  <a:pt x="161365" y="1800403"/>
                </a:moveTo>
                <a:lnTo>
                  <a:pt x="122098" y="1519120"/>
                </a:lnTo>
                <a:lnTo>
                  <a:pt x="930953" y="515931"/>
                </a:lnTo>
                <a:lnTo>
                  <a:pt x="1035869" y="647712"/>
                </a:lnTo>
                <a:lnTo>
                  <a:pt x="1039954" y="647712"/>
                </a:lnTo>
                <a:lnTo>
                  <a:pt x="1039345" y="652078"/>
                </a:lnTo>
                <a:lnTo>
                  <a:pt x="1040400" y="653403"/>
                </a:lnTo>
                <a:lnTo>
                  <a:pt x="1039160" y="653403"/>
                </a:lnTo>
                <a:lnTo>
                  <a:pt x="1029316" y="723920"/>
                </a:lnTo>
                <a:close/>
                <a:moveTo>
                  <a:pt x="217894" y="2205330"/>
                </a:moveTo>
                <a:lnTo>
                  <a:pt x="181840" y="1947070"/>
                </a:lnTo>
                <a:lnTo>
                  <a:pt x="1000266" y="932012"/>
                </a:lnTo>
                <a:lnTo>
                  <a:pt x="949113" y="1298429"/>
                </a:lnTo>
                <a:close/>
                <a:moveTo>
                  <a:pt x="330192" y="2564220"/>
                </a:moveTo>
                <a:lnTo>
                  <a:pt x="267995" y="2564220"/>
                </a:lnTo>
                <a:lnTo>
                  <a:pt x="237100" y="2342912"/>
                </a:lnTo>
                <a:lnTo>
                  <a:pt x="242309" y="2347112"/>
                </a:lnTo>
                <a:lnTo>
                  <a:pt x="920063" y="1506522"/>
                </a:lnTo>
                <a:lnTo>
                  <a:pt x="865005" y="1900914"/>
                </a:lnTo>
                <a:close/>
                <a:moveTo>
                  <a:pt x="772406" y="2564220"/>
                </a:moveTo>
                <a:lnTo>
                  <a:pt x="468924" y="2564220"/>
                </a:lnTo>
                <a:lnTo>
                  <a:pt x="835955" y="2109008"/>
                </a:lnTo>
                <a:close/>
                <a:moveTo>
                  <a:pt x="892044" y="3240000"/>
                </a:moveTo>
                <a:lnTo>
                  <a:pt x="148356" y="3240000"/>
                </a:lnTo>
                <a:lnTo>
                  <a:pt x="276144" y="2663936"/>
                </a:lnTo>
                <a:lnTo>
                  <a:pt x="764256" y="2663936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55" name="Rectangle 9">
            <a:extLst>
              <a:ext uri="{FF2B5EF4-FFF2-40B4-BE49-F238E27FC236}">
                <a16:creationId xmlns:a16="http://schemas.microsoft.com/office/drawing/2014/main" id="{F4DF7C3C-D955-465B-A7ED-DA6CEFF74209}"/>
              </a:ext>
            </a:extLst>
          </p:cNvPr>
          <p:cNvSpPr/>
          <p:nvPr/>
        </p:nvSpPr>
        <p:spPr>
          <a:xfrm>
            <a:off x="8435540" y="4689594"/>
            <a:ext cx="529466" cy="528605"/>
          </a:xfrm>
          <a:custGeom>
            <a:avLst/>
            <a:gdLst/>
            <a:ahLst/>
            <a:cxnLst/>
            <a:rect l="l" t="t" r="r" b="b"/>
            <a:pathLst>
              <a:path w="3228210" h="3222968">
                <a:moveTo>
                  <a:pt x="1619999" y="642446"/>
                </a:moveTo>
                <a:lnTo>
                  <a:pt x="2664115" y="1686562"/>
                </a:lnTo>
                <a:lnTo>
                  <a:pt x="2664116" y="1686562"/>
                </a:lnTo>
                <a:lnTo>
                  <a:pt x="2664116" y="3222968"/>
                </a:lnTo>
                <a:lnTo>
                  <a:pt x="2015013" y="3222968"/>
                </a:lnTo>
                <a:lnTo>
                  <a:pt x="2015013" y="2511495"/>
                </a:lnTo>
                <a:cubicBezTo>
                  <a:pt x="2015013" y="2399422"/>
                  <a:pt x="1924159" y="2308568"/>
                  <a:pt x="1812086" y="2308568"/>
                </a:cubicBezTo>
                <a:lnTo>
                  <a:pt x="1427912" y="2308568"/>
                </a:lnTo>
                <a:cubicBezTo>
                  <a:pt x="1315839" y="2308568"/>
                  <a:pt x="1224985" y="2399422"/>
                  <a:pt x="1224985" y="2511495"/>
                </a:cubicBezTo>
                <a:lnTo>
                  <a:pt x="1224985" y="3222968"/>
                </a:lnTo>
                <a:lnTo>
                  <a:pt x="575882" y="3222968"/>
                </a:lnTo>
                <a:lnTo>
                  <a:pt x="575882" y="1686562"/>
                </a:lnTo>
                <a:lnTo>
                  <a:pt x="575884" y="1686562"/>
                </a:lnTo>
                <a:close/>
                <a:moveTo>
                  <a:pt x="509997" y="122689"/>
                </a:moveTo>
                <a:lnTo>
                  <a:pt x="942045" y="122689"/>
                </a:lnTo>
                <a:lnTo>
                  <a:pt x="942045" y="542556"/>
                </a:lnTo>
                <a:lnTo>
                  <a:pt x="509997" y="974604"/>
                </a:lnTo>
                <a:close/>
                <a:moveTo>
                  <a:pt x="1620001" y="7099"/>
                </a:moveTo>
                <a:lnTo>
                  <a:pt x="3228210" y="1686560"/>
                </a:lnTo>
                <a:lnTo>
                  <a:pt x="2900441" y="1686560"/>
                </a:lnTo>
                <a:lnTo>
                  <a:pt x="1620001" y="349390"/>
                </a:lnTo>
                <a:close/>
                <a:moveTo>
                  <a:pt x="1619999" y="0"/>
                </a:moveTo>
                <a:lnTo>
                  <a:pt x="1619999" y="342291"/>
                </a:lnTo>
                <a:lnTo>
                  <a:pt x="330172" y="1679462"/>
                </a:lnTo>
                <a:lnTo>
                  <a:pt x="0" y="1679462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56" name="Isosceles Triangle 8">
            <a:extLst>
              <a:ext uri="{FF2B5EF4-FFF2-40B4-BE49-F238E27FC236}">
                <a16:creationId xmlns:a16="http://schemas.microsoft.com/office/drawing/2014/main" id="{FED1BF7A-7546-4AF8-89CC-3CEC8A5874C0}"/>
              </a:ext>
            </a:extLst>
          </p:cNvPr>
          <p:cNvSpPr/>
          <p:nvPr/>
        </p:nvSpPr>
        <p:spPr>
          <a:xfrm rot="16200000">
            <a:off x="4359308" y="3634371"/>
            <a:ext cx="444149" cy="529543"/>
          </a:xfrm>
          <a:custGeom>
            <a:avLst/>
            <a:gdLst/>
            <a:ahLst/>
            <a:cxnLst/>
            <a:rect l="l" t="t" r="r" b="b"/>
            <a:pathLst>
              <a:path w="2708011" h="3228660">
                <a:moveTo>
                  <a:pt x="1895121" y="2005092"/>
                </a:moveTo>
                <a:cubicBezTo>
                  <a:pt x="1769067" y="2196199"/>
                  <a:pt x="1559641" y="2315968"/>
                  <a:pt x="1331007" y="2327705"/>
                </a:cubicBezTo>
                <a:cubicBezTo>
                  <a:pt x="1102373" y="2339443"/>
                  <a:pt x="881783" y="2241749"/>
                  <a:pt x="736821" y="2064556"/>
                </a:cubicBezTo>
                <a:lnTo>
                  <a:pt x="885891" y="1942602"/>
                </a:lnTo>
                <a:cubicBezTo>
                  <a:pt x="992076" y="2072396"/>
                  <a:pt x="1153658" y="2143956"/>
                  <a:pt x="1321132" y="2135359"/>
                </a:cubicBezTo>
                <a:cubicBezTo>
                  <a:pt x="1488607" y="2126761"/>
                  <a:pt x="1642011" y="2039030"/>
                  <a:pt x="1734346" y="1899045"/>
                </a:cubicBezTo>
                <a:close/>
                <a:moveTo>
                  <a:pt x="2315256" y="2179725"/>
                </a:moveTo>
                <a:cubicBezTo>
                  <a:pt x="2124977" y="2519973"/>
                  <a:pt x="1777729" y="2743099"/>
                  <a:pt x="1389179" y="2774782"/>
                </a:cubicBezTo>
                <a:cubicBezTo>
                  <a:pt x="1000629" y="2806465"/>
                  <a:pt x="621821" y="2642541"/>
                  <a:pt x="378934" y="2337614"/>
                </a:cubicBezTo>
                <a:lnTo>
                  <a:pt x="519502" y="2225645"/>
                </a:lnTo>
                <a:cubicBezTo>
                  <a:pt x="725082" y="2483736"/>
                  <a:pt x="1045705" y="2622480"/>
                  <a:pt x="1374574" y="2595664"/>
                </a:cubicBezTo>
                <a:cubicBezTo>
                  <a:pt x="1703443" y="2568848"/>
                  <a:pt x="1997353" y="2379994"/>
                  <a:pt x="2158406" y="2092008"/>
                </a:cubicBezTo>
                <a:close/>
                <a:moveTo>
                  <a:pt x="2315941" y="1615003"/>
                </a:moveTo>
                <a:lnTo>
                  <a:pt x="272242" y="1615003"/>
                </a:lnTo>
                <a:lnTo>
                  <a:pt x="872561" y="666216"/>
                </a:lnTo>
                <a:lnTo>
                  <a:pt x="872561" y="219906"/>
                </a:lnTo>
                <a:cubicBezTo>
                  <a:pt x="872561" y="98674"/>
                  <a:pt x="970839" y="396"/>
                  <a:pt x="1092071" y="396"/>
                </a:cubicBezTo>
                <a:lnTo>
                  <a:pt x="1293841" y="396"/>
                </a:lnTo>
                <a:lnTo>
                  <a:pt x="1294092" y="0"/>
                </a:lnTo>
                <a:lnTo>
                  <a:pt x="1294343" y="396"/>
                </a:lnTo>
                <a:lnTo>
                  <a:pt x="1470231" y="396"/>
                </a:lnTo>
                <a:cubicBezTo>
                  <a:pt x="1591463" y="396"/>
                  <a:pt x="1689741" y="98674"/>
                  <a:pt x="1689741" y="219906"/>
                </a:cubicBezTo>
                <a:lnTo>
                  <a:pt x="1689741" y="625313"/>
                </a:lnTo>
                <a:close/>
                <a:moveTo>
                  <a:pt x="2708011" y="2399368"/>
                </a:moveTo>
                <a:cubicBezTo>
                  <a:pt x="2440740" y="2877288"/>
                  <a:pt x="1950128" y="3187847"/>
                  <a:pt x="1403807" y="3224932"/>
                </a:cubicBezTo>
                <a:cubicBezTo>
                  <a:pt x="857486" y="3262017"/>
                  <a:pt x="329406" y="3020609"/>
                  <a:pt x="0" y="2583191"/>
                </a:cubicBezTo>
                <a:lnTo>
                  <a:pt x="143153" y="2475389"/>
                </a:lnTo>
                <a:cubicBezTo>
                  <a:pt x="436120" y="2864419"/>
                  <a:pt x="905784" y="3079123"/>
                  <a:pt x="1391671" y="3046140"/>
                </a:cubicBezTo>
                <a:cubicBezTo>
                  <a:pt x="1877558" y="3013157"/>
                  <a:pt x="2313899" y="2736952"/>
                  <a:pt x="2551604" y="2311899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57" name="Donut 8">
            <a:extLst>
              <a:ext uri="{FF2B5EF4-FFF2-40B4-BE49-F238E27FC236}">
                <a16:creationId xmlns:a16="http://schemas.microsoft.com/office/drawing/2014/main" id="{E6D41FF5-B672-4C8A-A062-73A4028D9602}"/>
              </a:ext>
            </a:extLst>
          </p:cNvPr>
          <p:cNvSpPr/>
          <p:nvPr/>
        </p:nvSpPr>
        <p:spPr>
          <a:xfrm>
            <a:off x="9475134" y="3608548"/>
            <a:ext cx="486216" cy="581184"/>
          </a:xfrm>
          <a:custGeom>
            <a:avLst/>
            <a:gdLst/>
            <a:ahLst/>
            <a:cxnLst/>
            <a:rect l="l" t="t" r="r" b="b"/>
            <a:pathLst>
              <a:path w="2688046" h="3213079">
                <a:moveTo>
                  <a:pt x="1056023" y="556744"/>
                </a:moveTo>
                <a:lnTo>
                  <a:pt x="1056023" y="906412"/>
                </a:lnTo>
                <a:cubicBezTo>
                  <a:pt x="641240" y="1029807"/>
                  <a:pt x="338989" y="1414134"/>
                  <a:pt x="338989" y="1869056"/>
                </a:cubicBezTo>
                <a:cubicBezTo>
                  <a:pt x="338989" y="2424121"/>
                  <a:pt x="788958" y="2874090"/>
                  <a:pt x="1344023" y="2874090"/>
                </a:cubicBezTo>
                <a:cubicBezTo>
                  <a:pt x="1899088" y="2874090"/>
                  <a:pt x="2349057" y="2424121"/>
                  <a:pt x="2349057" y="1869056"/>
                </a:cubicBezTo>
                <a:cubicBezTo>
                  <a:pt x="2349057" y="1414134"/>
                  <a:pt x="2046806" y="1029807"/>
                  <a:pt x="1632023" y="906412"/>
                </a:cubicBezTo>
                <a:lnTo>
                  <a:pt x="1632023" y="556744"/>
                </a:lnTo>
                <a:cubicBezTo>
                  <a:pt x="2235992" y="687900"/>
                  <a:pt x="2688046" y="1225687"/>
                  <a:pt x="2688046" y="1869056"/>
                </a:cubicBezTo>
                <a:cubicBezTo>
                  <a:pt x="2688046" y="2611339"/>
                  <a:pt x="2086306" y="3213079"/>
                  <a:pt x="1344023" y="3213079"/>
                </a:cubicBezTo>
                <a:cubicBezTo>
                  <a:pt x="601740" y="3213079"/>
                  <a:pt x="0" y="2611339"/>
                  <a:pt x="0" y="1869056"/>
                </a:cubicBezTo>
                <a:cubicBezTo>
                  <a:pt x="0" y="1225687"/>
                  <a:pt x="452054" y="687900"/>
                  <a:pt x="1056023" y="556744"/>
                </a:cubicBezTo>
                <a:close/>
                <a:moveTo>
                  <a:pt x="1344023" y="0"/>
                </a:moveTo>
                <a:cubicBezTo>
                  <a:pt x="1443445" y="0"/>
                  <a:pt x="1524043" y="80598"/>
                  <a:pt x="1524043" y="180020"/>
                </a:cubicBezTo>
                <a:lnTo>
                  <a:pt x="1524043" y="1413058"/>
                </a:lnTo>
                <a:cubicBezTo>
                  <a:pt x="1524043" y="1512480"/>
                  <a:pt x="1443445" y="1593078"/>
                  <a:pt x="1344023" y="1593078"/>
                </a:cubicBezTo>
                <a:cubicBezTo>
                  <a:pt x="1244601" y="1593078"/>
                  <a:pt x="1164003" y="1512480"/>
                  <a:pt x="1164003" y="1413058"/>
                </a:cubicBezTo>
                <a:lnTo>
                  <a:pt x="1164003" y="180020"/>
                </a:lnTo>
                <a:cubicBezTo>
                  <a:pt x="1164003" y="80598"/>
                  <a:pt x="1244601" y="0"/>
                  <a:pt x="1344023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>
              <a:solidFill>
                <a:schemeClr val="tx1"/>
              </a:solidFill>
            </a:endParaRPr>
          </a:p>
        </p:txBody>
      </p:sp>
      <p:sp>
        <p:nvSpPr>
          <p:cNvPr id="58" name="Freeform 18">
            <a:extLst>
              <a:ext uri="{FF2B5EF4-FFF2-40B4-BE49-F238E27FC236}">
                <a16:creationId xmlns:a16="http://schemas.microsoft.com/office/drawing/2014/main" id="{F57ADD61-A5C9-4BA6-A485-F46349246C4A}"/>
              </a:ext>
            </a:extLst>
          </p:cNvPr>
          <p:cNvSpPr/>
          <p:nvPr/>
        </p:nvSpPr>
        <p:spPr>
          <a:xfrm>
            <a:off x="10104940" y="4747559"/>
            <a:ext cx="511325" cy="412677"/>
          </a:xfrm>
          <a:custGeom>
            <a:avLst/>
            <a:gdLst/>
            <a:ahLst/>
            <a:cxnLst/>
            <a:rect l="l" t="t" r="r" b="b"/>
            <a:pathLst>
              <a:path w="3307788" h="2669631">
                <a:moveTo>
                  <a:pt x="2793832" y="1478391"/>
                </a:moveTo>
                <a:cubicBezTo>
                  <a:pt x="2772990" y="1635402"/>
                  <a:pt x="2717678" y="1784517"/>
                  <a:pt x="2633007" y="1915952"/>
                </a:cubicBezTo>
                <a:cubicBezTo>
                  <a:pt x="2695386" y="1951862"/>
                  <a:pt x="2772768" y="1955673"/>
                  <a:pt x="2841607" y="1924185"/>
                </a:cubicBezTo>
                <a:cubicBezTo>
                  <a:pt x="2943442" y="1877605"/>
                  <a:pt x="2999062" y="1766364"/>
                  <a:pt x="2975226" y="1656948"/>
                </a:cubicBezTo>
                <a:cubicBezTo>
                  <a:pt x="2955176" y="1564911"/>
                  <a:pt x="2883463" y="1495086"/>
                  <a:pt x="2793832" y="1478391"/>
                </a:cubicBezTo>
                <a:close/>
                <a:moveTo>
                  <a:pt x="2807611" y="1247700"/>
                </a:moveTo>
                <a:lnTo>
                  <a:pt x="2807472" y="1256060"/>
                </a:lnTo>
                <a:cubicBezTo>
                  <a:pt x="2994195" y="1281771"/>
                  <a:pt x="3148201" y="1421768"/>
                  <a:pt x="3189276" y="1610317"/>
                </a:cubicBezTo>
                <a:cubicBezTo>
                  <a:pt x="3235041" y="1820393"/>
                  <a:pt x="3128252" y="2033972"/>
                  <a:pt x="2932732" y="2123406"/>
                </a:cubicBezTo>
                <a:cubicBezTo>
                  <a:pt x="2789297" y="2189015"/>
                  <a:pt x="2626543" y="2174805"/>
                  <a:pt x="2499470" y="2094044"/>
                </a:cubicBezTo>
                <a:cubicBezTo>
                  <a:pt x="2427194" y="2172627"/>
                  <a:pt x="2343030" y="2241391"/>
                  <a:pt x="2248861" y="2297980"/>
                </a:cubicBezTo>
                <a:cubicBezTo>
                  <a:pt x="2178351" y="2340352"/>
                  <a:pt x="2104446" y="2374567"/>
                  <a:pt x="2027600" y="2398134"/>
                </a:cubicBezTo>
                <a:lnTo>
                  <a:pt x="3307788" y="2397615"/>
                </a:lnTo>
                <a:cubicBezTo>
                  <a:pt x="3265361" y="2549905"/>
                  <a:pt x="2537441" y="2669620"/>
                  <a:pt x="1653814" y="2669631"/>
                </a:cubicBezTo>
                <a:cubicBezTo>
                  <a:pt x="773102" y="2669642"/>
                  <a:pt x="46417" y="2550707"/>
                  <a:pt x="0" y="2398955"/>
                </a:cubicBezTo>
                <a:lnTo>
                  <a:pt x="1280678" y="2398436"/>
                </a:lnTo>
                <a:cubicBezTo>
                  <a:pt x="1203764" y="2374915"/>
                  <a:pt x="1129786" y="2340732"/>
                  <a:pt x="1059201" y="2298380"/>
                </a:cubicBezTo>
                <a:cubicBezTo>
                  <a:pt x="693039" y="2078675"/>
                  <a:pt x="477900" y="1674935"/>
                  <a:pt x="499745" y="1248476"/>
                </a:cubicBezTo>
                <a:close/>
                <a:moveTo>
                  <a:pt x="1331611" y="201752"/>
                </a:moveTo>
                <a:cubicBezTo>
                  <a:pt x="1206335" y="290902"/>
                  <a:pt x="1124761" y="308382"/>
                  <a:pt x="1132336" y="435988"/>
                </a:cubicBezTo>
                <a:cubicBezTo>
                  <a:pt x="1160888" y="640507"/>
                  <a:pt x="1527973" y="617783"/>
                  <a:pt x="1498839" y="840365"/>
                </a:cubicBezTo>
                <a:cubicBezTo>
                  <a:pt x="1455138" y="960979"/>
                  <a:pt x="1395705" y="987199"/>
                  <a:pt x="1213910" y="1052459"/>
                </a:cubicBezTo>
                <a:cubicBezTo>
                  <a:pt x="1331028" y="972050"/>
                  <a:pt x="1364241" y="921357"/>
                  <a:pt x="1360745" y="809484"/>
                </a:cubicBezTo>
                <a:cubicBezTo>
                  <a:pt x="1360746" y="646916"/>
                  <a:pt x="1111360" y="626523"/>
                  <a:pt x="1020462" y="495421"/>
                </a:cubicBezTo>
                <a:cubicBezTo>
                  <a:pt x="941218" y="374224"/>
                  <a:pt x="1061250" y="280996"/>
                  <a:pt x="1331611" y="201752"/>
                </a:cubicBezTo>
                <a:close/>
                <a:moveTo>
                  <a:pt x="2164365" y="80223"/>
                </a:moveTo>
                <a:cubicBezTo>
                  <a:pt x="2021192" y="182108"/>
                  <a:pt x="1927964" y="202086"/>
                  <a:pt x="1936621" y="347922"/>
                </a:cubicBezTo>
                <a:cubicBezTo>
                  <a:pt x="1969252" y="581657"/>
                  <a:pt x="2388778" y="555687"/>
                  <a:pt x="2355482" y="810066"/>
                </a:cubicBezTo>
                <a:cubicBezTo>
                  <a:pt x="2305538" y="947910"/>
                  <a:pt x="2237615" y="977876"/>
                  <a:pt x="2029849" y="1052459"/>
                </a:cubicBezTo>
                <a:cubicBezTo>
                  <a:pt x="2163698" y="960563"/>
                  <a:pt x="2201656" y="902628"/>
                  <a:pt x="2197660" y="774773"/>
                </a:cubicBezTo>
                <a:cubicBezTo>
                  <a:pt x="2197661" y="588982"/>
                  <a:pt x="1912649" y="565676"/>
                  <a:pt x="1808765" y="415844"/>
                </a:cubicBezTo>
                <a:cubicBezTo>
                  <a:pt x="1718201" y="277334"/>
                  <a:pt x="1855380" y="170787"/>
                  <a:pt x="2164365" y="80223"/>
                </a:cubicBezTo>
                <a:close/>
                <a:moveTo>
                  <a:pt x="1754169" y="0"/>
                </a:moveTo>
                <a:cubicBezTo>
                  <a:pt x="1583512" y="121444"/>
                  <a:pt x="1472387" y="145257"/>
                  <a:pt x="1482706" y="319088"/>
                </a:cubicBezTo>
                <a:cubicBezTo>
                  <a:pt x="1521601" y="597693"/>
                  <a:pt x="2021663" y="566738"/>
                  <a:pt x="1981975" y="869950"/>
                </a:cubicBezTo>
                <a:cubicBezTo>
                  <a:pt x="1922443" y="1034256"/>
                  <a:pt x="1841481" y="1069974"/>
                  <a:pt x="1593831" y="1158875"/>
                </a:cubicBezTo>
                <a:cubicBezTo>
                  <a:pt x="1753374" y="1049338"/>
                  <a:pt x="1798619" y="980281"/>
                  <a:pt x="1793856" y="827882"/>
                </a:cubicBezTo>
                <a:cubicBezTo>
                  <a:pt x="1793857" y="606424"/>
                  <a:pt x="1454132" y="578644"/>
                  <a:pt x="1330306" y="400050"/>
                </a:cubicBezTo>
                <a:cubicBezTo>
                  <a:pt x="1222356" y="234950"/>
                  <a:pt x="1385869" y="107950"/>
                  <a:pt x="1754169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59" name="Oval 7">
            <a:extLst>
              <a:ext uri="{FF2B5EF4-FFF2-40B4-BE49-F238E27FC236}">
                <a16:creationId xmlns:a16="http://schemas.microsoft.com/office/drawing/2014/main" id="{5B3365E1-0E4A-4E37-8487-402BEAEC4C18}"/>
              </a:ext>
            </a:extLst>
          </p:cNvPr>
          <p:cNvSpPr/>
          <p:nvPr/>
        </p:nvSpPr>
        <p:spPr>
          <a:xfrm>
            <a:off x="10252271" y="3641889"/>
            <a:ext cx="514505" cy="514505"/>
          </a:xfrm>
          <a:custGeom>
            <a:avLst/>
            <a:gdLst/>
            <a:ahLst/>
            <a:cxnLst/>
            <a:rect l="l" t="t" r="r" b="b"/>
            <a:pathLst>
              <a:path w="3240000" h="3240000">
                <a:moveTo>
                  <a:pt x="1415334" y="1947658"/>
                </a:moveTo>
                <a:lnTo>
                  <a:pt x="838053" y="2871852"/>
                </a:lnTo>
                <a:cubicBezTo>
                  <a:pt x="1312591" y="3168264"/>
                  <a:pt x="1913932" y="3170879"/>
                  <a:pt x="2391030" y="2878606"/>
                </a:cubicBezTo>
                <a:lnTo>
                  <a:pt x="1821709" y="1949263"/>
                </a:lnTo>
                <a:cubicBezTo>
                  <a:pt x="1763478" y="1986502"/>
                  <a:pt x="1694174" y="2007350"/>
                  <a:pt x="1620000" y="2007350"/>
                </a:cubicBezTo>
                <a:cubicBezTo>
                  <a:pt x="1544621" y="2007350"/>
                  <a:pt x="1474270" y="1985818"/>
                  <a:pt x="1415334" y="1947658"/>
                </a:cubicBezTo>
                <a:close/>
                <a:moveTo>
                  <a:pt x="1620001" y="1350973"/>
                </a:moveTo>
                <a:cubicBezTo>
                  <a:pt x="1471421" y="1350973"/>
                  <a:pt x="1350973" y="1471421"/>
                  <a:pt x="1350973" y="1620001"/>
                </a:cubicBezTo>
                <a:cubicBezTo>
                  <a:pt x="1350973" y="1768581"/>
                  <a:pt x="1471421" y="1889029"/>
                  <a:pt x="1620001" y="1889029"/>
                </a:cubicBezTo>
                <a:cubicBezTo>
                  <a:pt x="1768581" y="1889029"/>
                  <a:pt x="1889029" y="1768581"/>
                  <a:pt x="1889029" y="1620001"/>
                </a:cubicBezTo>
                <a:cubicBezTo>
                  <a:pt x="1889029" y="1471421"/>
                  <a:pt x="1768581" y="1350973"/>
                  <a:pt x="1620001" y="1350973"/>
                </a:cubicBezTo>
                <a:close/>
                <a:moveTo>
                  <a:pt x="2324470" y="322965"/>
                </a:moveTo>
                <a:lnTo>
                  <a:pt x="1804044" y="1281148"/>
                </a:lnTo>
                <a:cubicBezTo>
                  <a:pt x="1925507" y="1345192"/>
                  <a:pt x="2007350" y="1473038"/>
                  <a:pt x="2007350" y="1620000"/>
                </a:cubicBezTo>
                <a:lnTo>
                  <a:pt x="2005998" y="1633413"/>
                </a:lnTo>
                <a:lnTo>
                  <a:pt x="3095109" y="1671260"/>
                </a:lnTo>
                <a:cubicBezTo>
                  <a:pt x="3114541" y="1112092"/>
                  <a:pt x="2816135" y="590008"/>
                  <a:pt x="2324470" y="322965"/>
                </a:cubicBezTo>
                <a:close/>
                <a:moveTo>
                  <a:pt x="926838" y="316888"/>
                </a:moveTo>
                <a:cubicBezTo>
                  <a:pt x="432869" y="579644"/>
                  <a:pt x="129933" y="1099113"/>
                  <a:pt x="144500" y="1658429"/>
                </a:cubicBezTo>
                <a:lnTo>
                  <a:pt x="1233664" y="1630062"/>
                </a:lnTo>
                <a:cubicBezTo>
                  <a:pt x="1232693" y="1626734"/>
                  <a:pt x="1232650" y="1623372"/>
                  <a:pt x="1232650" y="1620000"/>
                </a:cubicBezTo>
                <a:cubicBezTo>
                  <a:pt x="1232650" y="1471836"/>
                  <a:pt x="1315838" y="1343102"/>
                  <a:pt x="1438904" y="1279548"/>
                </a:cubicBezTo>
                <a:close/>
                <a:moveTo>
                  <a:pt x="1620000" y="0"/>
                </a:moveTo>
                <a:cubicBezTo>
                  <a:pt x="2514701" y="0"/>
                  <a:pt x="3240000" y="725299"/>
                  <a:pt x="3240000" y="1620000"/>
                </a:cubicBezTo>
                <a:cubicBezTo>
                  <a:pt x="3240000" y="2514701"/>
                  <a:pt x="2514701" y="3240000"/>
                  <a:pt x="1620000" y="3240000"/>
                </a:cubicBezTo>
                <a:cubicBezTo>
                  <a:pt x="725299" y="3240000"/>
                  <a:pt x="0" y="2514701"/>
                  <a:pt x="0" y="1620000"/>
                </a:cubicBezTo>
                <a:cubicBezTo>
                  <a:pt x="0" y="725299"/>
                  <a:pt x="725299" y="0"/>
                  <a:pt x="1620000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60" name="Freeform 20">
            <a:extLst>
              <a:ext uri="{FF2B5EF4-FFF2-40B4-BE49-F238E27FC236}">
                <a16:creationId xmlns:a16="http://schemas.microsoft.com/office/drawing/2014/main" id="{E674EC10-6DF4-4D79-8C68-8E0E302F4814}"/>
              </a:ext>
            </a:extLst>
          </p:cNvPr>
          <p:cNvSpPr/>
          <p:nvPr/>
        </p:nvSpPr>
        <p:spPr>
          <a:xfrm>
            <a:off x="10998217" y="5652772"/>
            <a:ext cx="536427" cy="573297"/>
          </a:xfrm>
          <a:custGeom>
            <a:avLst/>
            <a:gdLst>
              <a:gd name="connsiteX0" fmla="*/ 795647 w 2149434"/>
              <a:gd name="connsiteY0" fmla="*/ 2933205 h 2933205"/>
              <a:gd name="connsiteX1" fmla="*/ 0 w 2149434"/>
              <a:gd name="connsiteY1" fmla="*/ 1531917 h 2933205"/>
              <a:gd name="connsiteX2" fmla="*/ 463138 w 2149434"/>
              <a:gd name="connsiteY2" fmla="*/ 1733797 h 2933205"/>
              <a:gd name="connsiteX3" fmla="*/ 700645 w 2149434"/>
              <a:gd name="connsiteY3" fmla="*/ 166255 h 2933205"/>
              <a:gd name="connsiteX4" fmla="*/ 676894 w 2149434"/>
              <a:gd name="connsiteY4" fmla="*/ 0 h 2933205"/>
              <a:gd name="connsiteX5" fmla="*/ 2066307 w 2149434"/>
              <a:gd name="connsiteY5" fmla="*/ 819397 h 2933205"/>
              <a:gd name="connsiteX6" fmla="*/ 2149434 w 2149434"/>
              <a:gd name="connsiteY6" fmla="*/ 593766 h 2933205"/>
              <a:gd name="connsiteX7" fmla="*/ 1816925 w 2149434"/>
              <a:gd name="connsiteY7" fmla="*/ 2933205 h 2933205"/>
              <a:gd name="connsiteX8" fmla="*/ 1187533 w 2149434"/>
              <a:gd name="connsiteY8" fmla="*/ 926275 h 2933205"/>
              <a:gd name="connsiteX9" fmla="*/ 1080655 w 2149434"/>
              <a:gd name="connsiteY9" fmla="*/ 1828800 h 2933205"/>
              <a:gd name="connsiteX10" fmla="*/ 914400 w 2149434"/>
              <a:gd name="connsiteY10" fmla="*/ 1448790 h 2933205"/>
              <a:gd name="connsiteX11" fmla="*/ 795647 w 2149434"/>
              <a:gd name="connsiteY11" fmla="*/ 2933205 h 2933205"/>
              <a:gd name="connsiteX0" fmla="*/ 795647 w 2149434"/>
              <a:gd name="connsiteY0" fmla="*/ 2933205 h 2933205"/>
              <a:gd name="connsiteX1" fmla="*/ 0 w 2149434"/>
              <a:gd name="connsiteY1" fmla="*/ 1531917 h 2933205"/>
              <a:gd name="connsiteX2" fmla="*/ 463138 w 2149434"/>
              <a:gd name="connsiteY2" fmla="*/ 1733797 h 2933205"/>
              <a:gd name="connsiteX3" fmla="*/ 676894 w 2149434"/>
              <a:gd name="connsiteY3" fmla="*/ 0 h 2933205"/>
              <a:gd name="connsiteX4" fmla="*/ 2066307 w 2149434"/>
              <a:gd name="connsiteY4" fmla="*/ 819397 h 2933205"/>
              <a:gd name="connsiteX5" fmla="*/ 2149434 w 2149434"/>
              <a:gd name="connsiteY5" fmla="*/ 593766 h 2933205"/>
              <a:gd name="connsiteX6" fmla="*/ 1816925 w 2149434"/>
              <a:gd name="connsiteY6" fmla="*/ 2933205 h 2933205"/>
              <a:gd name="connsiteX7" fmla="*/ 1187533 w 2149434"/>
              <a:gd name="connsiteY7" fmla="*/ 926275 h 2933205"/>
              <a:gd name="connsiteX8" fmla="*/ 1080655 w 2149434"/>
              <a:gd name="connsiteY8" fmla="*/ 1828800 h 2933205"/>
              <a:gd name="connsiteX9" fmla="*/ 914400 w 2149434"/>
              <a:gd name="connsiteY9" fmla="*/ 1448790 h 2933205"/>
              <a:gd name="connsiteX10" fmla="*/ 795647 w 2149434"/>
              <a:gd name="connsiteY10" fmla="*/ 2933205 h 2933205"/>
              <a:gd name="connsiteX0" fmla="*/ 795647 w 2149434"/>
              <a:gd name="connsiteY0" fmla="*/ 3150488 h 3150488"/>
              <a:gd name="connsiteX1" fmla="*/ 0 w 2149434"/>
              <a:gd name="connsiteY1" fmla="*/ 1749200 h 3150488"/>
              <a:gd name="connsiteX2" fmla="*/ 463138 w 2149434"/>
              <a:gd name="connsiteY2" fmla="*/ 1951080 h 3150488"/>
              <a:gd name="connsiteX3" fmla="*/ 776482 w 2149434"/>
              <a:gd name="connsiteY3" fmla="*/ 0 h 3150488"/>
              <a:gd name="connsiteX4" fmla="*/ 2066307 w 2149434"/>
              <a:gd name="connsiteY4" fmla="*/ 1036680 h 3150488"/>
              <a:gd name="connsiteX5" fmla="*/ 2149434 w 2149434"/>
              <a:gd name="connsiteY5" fmla="*/ 811049 h 3150488"/>
              <a:gd name="connsiteX6" fmla="*/ 1816925 w 2149434"/>
              <a:gd name="connsiteY6" fmla="*/ 3150488 h 3150488"/>
              <a:gd name="connsiteX7" fmla="*/ 1187533 w 2149434"/>
              <a:gd name="connsiteY7" fmla="*/ 1143558 h 3150488"/>
              <a:gd name="connsiteX8" fmla="*/ 1080655 w 2149434"/>
              <a:gd name="connsiteY8" fmla="*/ 2046083 h 3150488"/>
              <a:gd name="connsiteX9" fmla="*/ 914400 w 2149434"/>
              <a:gd name="connsiteY9" fmla="*/ 1666073 h 3150488"/>
              <a:gd name="connsiteX10" fmla="*/ 795647 w 2149434"/>
              <a:gd name="connsiteY10" fmla="*/ 3150488 h 3150488"/>
              <a:gd name="connsiteX0" fmla="*/ 795647 w 2149434"/>
              <a:gd name="connsiteY0" fmla="*/ 3150488 h 3150488"/>
              <a:gd name="connsiteX1" fmla="*/ 0 w 2149434"/>
              <a:gd name="connsiteY1" fmla="*/ 1749200 h 3150488"/>
              <a:gd name="connsiteX2" fmla="*/ 463138 w 2149434"/>
              <a:gd name="connsiteY2" fmla="*/ 1951080 h 3150488"/>
              <a:gd name="connsiteX3" fmla="*/ 776482 w 2149434"/>
              <a:gd name="connsiteY3" fmla="*/ 0 h 3150488"/>
              <a:gd name="connsiteX4" fmla="*/ 2066307 w 2149434"/>
              <a:gd name="connsiteY4" fmla="*/ 1036680 h 3150488"/>
              <a:gd name="connsiteX5" fmla="*/ 2149434 w 2149434"/>
              <a:gd name="connsiteY5" fmla="*/ 811049 h 3150488"/>
              <a:gd name="connsiteX6" fmla="*/ 1816925 w 2149434"/>
              <a:gd name="connsiteY6" fmla="*/ 3150488 h 3150488"/>
              <a:gd name="connsiteX7" fmla="*/ 1187533 w 2149434"/>
              <a:gd name="connsiteY7" fmla="*/ 1143558 h 3150488"/>
              <a:gd name="connsiteX8" fmla="*/ 1080655 w 2149434"/>
              <a:gd name="connsiteY8" fmla="*/ 2046083 h 3150488"/>
              <a:gd name="connsiteX9" fmla="*/ 914400 w 2149434"/>
              <a:gd name="connsiteY9" fmla="*/ 1666073 h 3150488"/>
              <a:gd name="connsiteX10" fmla="*/ 795647 w 2149434"/>
              <a:gd name="connsiteY10" fmla="*/ 3150488 h 3150488"/>
              <a:gd name="connsiteX0" fmla="*/ 795647 w 2149434"/>
              <a:gd name="connsiteY0" fmla="*/ 3150488 h 3150488"/>
              <a:gd name="connsiteX1" fmla="*/ 0 w 2149434"/>
              <a:gd name="connsiteY1" fmla="*/ 1749200 h 3150488"/>
              <a:gd name="connsiteX2" fmla="*/ 463138 w 2149434"/>
              <a:gd name="connsiteY2" fmla="*/ 1951080 h 3150488"/>
              <a:gd name="connsiteX3" fmla="*/ 776482 w 2149434"/>
              <a:gd name="connsiteY3" fmla="*/ 0 h 3150488"/>
              <a:gd name="connsiteX4" fmla="*/ 1975772 w 2149434"/>
              <a:gd name="connsiteY4" fmla="*/ 991413 h 3150488"/>
              <a:gd name="connsiteX5" fmla="*/ 2149434 w 2149434"/>
              <a:gd name="connsiteY5" fmla="*/ 811049 h 3150488"/>
              <a:gd name="connsiteX6" fmla="*/ 1816925 w 2149434"/>
              <a:gd name="connsiteY6" fmla="*/ 3150488 h 3150488"/>
              <a:gd name="connsiteX7" fmla="*/ 1187533 w 2149434"/>
              <a:gd name="connsiteY7" fmla="*/ 1143558 h 3150488"/>
              <a:gd name="connsiteX8" fmla="*/ 1080655 w 2149434"/>
              <a:gd name="connsiteY8" fmla="*/ 2046083 h 3150488"/>
              <a:gd name="connsiteX9" fmla="*/ 914400 w 2149434"/>
              <a:gd name="connsiteY9" fmla="*/ 1666073 h 3150488"/>
              <a:gd name="connsiteX10" fmla="*/ 795647 w 2149434"/>
              <a:gd name="connsiteY10" fmla="*/ 3150488 h 3150488"/>
              <a:gd name="connsiteX0" fmla="*/ 795647 w 2149434"/>
              <a:gd name="connsiteY0" fmla="*/ 3150488 h 3150488"/>
              <a:gd name="connsiteX1" fmla="*/ 0 w 2149434"/>
              <a:gd name="connsiteY1" fmla="*/ 1749200 h 3150488"/>
              <a:gd name="connsiteX2" fmla="*/ 463138 w 2149434"/>
              <a:gd name="connsiteY2" fmla="*/ 1951080 h 3150488"/>
              <a:gd name="connsiteX3" fmla="*/ 776482 w 2149434"/>
              <a:gd name="connsiteY3" fmla="*/ 0 h 3150488"/>
              <a:gd name="connsiteX4" fmla="*/ 1975772 w 2149434"/>
              <a:gd name="connsiteY4" fmla="*/ 991413 h 3150488"/>
              <a:gd name="connsiteX5" fmla="*/ 2149434 w 2149434"/>
              <a:gd name="connsiteY5" fmla="*/ 811049 h 3150488"/>
              <a:gd name="connsiteX6" fmla="*/ 1816925 w 2149434"/>
              <a:gd name="connsiteY6" fmla="*/ 3150488 h 3150488"/>
              <a:gd name="connsiteX7" fmla="*/ 1187533 w 2149434"/>
              <a:gd name="connsiteY7" fmla="*/ 1143558 h 3150488"/>
              <a:gd name="connsiteX8" fmla="*/ 1080655 w 2149434"/>
              <a:gd name="connsiteY8" fmla="*/ 2046083 h 3150488"/>
              <a:gd name="connsiteX9" fmla="*/ 914400 w 2149434"/>
              <a:gd name="connsiteY9" fmla="*/ 1666073 h 3150488"/>
              <a:gd name="connsiteX10" fmla="*/ 795647 w 2149434"/>
              <a:gd name="connsiteY10" fmla="*/ 3150488 h 3150488"/>
              <a:gd name="connsiteX0" fmla="*/ 795647 w 2149434"/>
              <a:gd name="connsiteY0" fmla="*/ 3150488 h 3150488"/>
              <a:gd name="connsiteX1" fmla="*/ 0 w 2149434"/>
              <a:gd name="connsiteY1" fmla="*/ 1749200 h 3150488"/>
              <a:gd name="connsiteX2" fmla="*/ 463138 w 2149434"/>
              <a:gd name="connsiteY2" fmla="*/ 1951080 h 3150488"/>
              <a:gd name="connsiteX3" fmla="*/ 776482 w 2149434"/>
              <a:gd name="connsiteY3" fmla="*/ 0 h 3150488"/>
              <a:gd name="connsiteX4" fmla="*/ 1975772 w 2149434"/>
              <a:gd name="connsiteY4" fmla="*/ 991413 h 3150488"/>
              <a:gd name="connsiteX5" fmla="*/ 2149434 w 2149434"/>
              <a:gd name="connsiteY5" fmla="*/ 811049 h 3150488"/>
              <a:gd name="connsiteX6" fmla="*/ 1816925 w 2149434"/>
              <a:gd name="connsiteY6" fmla="*/ 3150488 h 3150488"/>
              <a:gd name="connsiteX7" fmla="*/ 1187533 w 2149434"/>
              <a:gd name="connsiteY7" fmla="*/ 1143558 h 3150488"/>
              <a:gd name="connsiteX8" fmla="*/ 1080655 w 2149434"/>
              <a:gd name="connsiteY8" fmla="*/ 2046083 h 3150488"/>
              <a:gd name="connsiteX9" fmla="*/ 914400 w 2149434"/>
              <a:gd name="connsiteY9" fmla="*/ 1666073 h 3150488"/>
              <a:gd name="connsiteX10" fmla="*/ 795647 w 2149434"/>
              <a:gd name="connsiteY10" fmla="*/ 3150488 h 3150488"/>
              <a:gd name="connsiteX0" fmla="*/ 795647 w 2095113"/>
              <a:gd name="connsiteY0" fmla="*/ 3150488 h 3150488"/>
              <a:gd name="connsiteX1" fmla="*/ 0 w 2095113"/>
              <a:gd name="connsiteY1" fmla="*/ 1749200 h 3150488"/>
              <a:gd name="connsiteX2" fmla="*/ 463138 w 2095113"/>
              <a:gd name="connsiteY2" fmla="*/ 1951080 h 3150488"/>
              <a:gd name="connsiteX3" fmla="*/ 776482 w 2095113"/>
              <a:gd name="connsiteY3" fmla="*/ 0 h 3150488"/>
              <a:gd name="connsiteX4" fmla="*/ 1975772 w 2095113"/>
              <a:gd name="connsiteY4" fmla="*/ 991413 h 3150488"/>
              <a:gd name="connsiteX5" fmla="*/ 2095113 w 2095113"/>
              <a:gd name="connsiteY5" fmla="*/ 702407 h 3150488"/>
              <a:gd name="connsiteX6" fmla="*/ 1816925 w 2095113"/>
              <a:gd name="connsiteY6" fmla="*/ 3150488 h 3150488"/>
              <a:gd name="connsiteX7" fmla="*/ 1187533 w 2095113"/>
              <a:gd name="connsiteY7" fmla="*/ 1143558 h 3150488"/>
              <a:gd name="connsiteX8" fmla="*/ 1080655 w 2095113"/>
              <a:gd name="connsiteY8" fmla="*/ 2046083 h 3150488"/>
              <a:gd name="connsiteX9" fmla="*/ 914400 w 2095113"/>
              <a:gd name="connsiteY9" fmla="*/ 1666073 h 3150488"/>
              <a:gd name="connsiteX10" fmla="*/ 795647 w 2095113"/>
              <a:gd name="connsiteY10" fmla="*/ 3150488 h 3150488"/>
              <a:gd name="connsiteX0" fmla="*/ 795647 w 2760540"/>
              <a:gd name="connsiteY0" fmla="*/ 3150488 h 3150488"/>
              <a:gd name="connsiteX1" fmla="*/ 0 w 2760540"/>
              <a:gd name="connsiteY1" fmla="*/ 1749200 h 3150488"/>
              <a:gd name="connsiteX2" fmla="*/ 463138 w 2760540"/>
              <a:gd name="connsiteY2" fmla="*/ 1951080 h 3150488"/>
              <a:gd name="connsiteX3" fmla="*/ 776482 w 2760540"/>
              <a:gd name="connsiteY3" fmla="*/ 0 h 3150488"/>
              <a:gd name="connsiteX4" fmla="*/ 1975772 w 2760540"/>
              <a:gd name="connsiteY4" fmla="*/ 991413 h 3150488"/>
              <a:gd name="connsiteX5" fmla="*/ 2095113 w 2760540"/>
              <a:gd name="connsiteY5" fmla="*/ 702407 h 3150488"/>
              <a:gd name="connsiteX6" fmla="*/ 1816925 w 2760540"/>
              <a:gd name="connsiteY6" fmla="*/ 3150488 h 3150488"/>
              <a:gd name="connsiteX7" fmla="*/ 1187533 w 2760540"/>
              <a:gd name="connsiteY7" fmla="*/ 1143558 h 3150488"/>
              <a:gd name="connsiteX8" fmla="*/ 1080655 w 2760540"/>
              <a:gd name="connsiteY8" fmla="*/ 2046083 h 3150488"/>
              <a:gd name="connsiteX9" fmla="*/ 914400 w 2760540"/>
              <a:gd name="connsiteY9" fmla="*/ 1666073 h 3150488"/>
              <a:gd name="connsiteX10" fmla="*/ 795647 w 2760540"/>
              <a:gd name="connsiteY10" fmla="*/ 3150488 h 3150488"/>
              <a:gd name="connsiteX0" fmla="*/ 795647 w 2904019"/>
              <a:gd name="connsiteY0" fmla="*/ 3150488 h 3150488"/>
              <a:gd name="connsiteX1" fmla="*/ 0 w 2904019"/>
              <a:gd name="connsiteY1" fmla="*/ 1749200 h 3150488"/>
              <a:gd name="connsiteX2" fmla="*/ 463138 w 2904019"/>
              <a:gd name="connsiteY2" fmla="*/ 1951080 h 3150488"/>
              <a:gd name="connsiteX3" fmla="*/ 776482 w 2904019"/>
              <a:gd name="connsiteY3" fmla="*/ 0 h 3150488"/>
              <a:gd name="connsiteX4" fmla="*/ 1975772 w 2904019"/>
              <a:gd name="connsiteY4" fmla="*/ 991413 h 3150488"/>
              <a:gd name="connsiteX5" fmla="*/ 2095113 w 2904019"/>
              <a:gd name="connsiteY5" fmla="*/ 702407 h 3150488"/>
              <a:gd name="connsiteX6" fmla="*/ 1816925 w 2904019"/>
              <a:gd name="connsiteY6" fmla="*/ 3150488 h 3150488"/>
              <a:gd name="connsiteX7" fmla="*/ 1187533 w 2904019"/>
              <a:gd name="connsiteY7" fmla="*/ 1143558 h 3150488"/>
              <a:gd name="connsiteX8" fmla="*/ 1080655 w 2904019"/>
              <a:gd name="connsiteY8" fmla="*/ 2046083 h 3150488"/>
              <a:gd name="connsiteX9" fmla="*/ 914400 w 2904019"/>
              <a:gd name="connsiteY9" fmla="*/ 1666073 h 3150488"/>
              <a:gd name="connsiteX10" fmla="*/ 795647 w 2904019"/>
              <a:gd name="connsiteY10" fmla="*/ 3150488 h 3150488"/>
              <a:gd name="connsiteX0" fmla="*/ 795647 w 2905418"/>
              <a:gd name="connsiteY0" fmla="*/ 3150488 h 3186701"/>
              <a:gd name="connsiteX1" fmla="*/ 0 w 2905418"/>
              <a:gd name="connsiteY1" fmla="*/ 1749200 h 3186701"/>
              <a:gd name="connsiteX2" fmla="*/ 463138 w 2905418"/>
              <a:gd name="connsiteY2" fmla="*/ 1951080 h 3186701"/>
              <a:gd name="connsiteX3" fmla="*/ 776482 w 2905418"/>
              <a:gd name="connsiteY3" fmla="*/ 0 h 3186701"/>
              <a:gd name="connsiteX4" fmla="*/ 1975772 w 2905418"/>
              <a:gd name="connsiteY4" fmla="*/ 991413 h 3186701"/>
              <a:gd name="connsiteX5" fmla="*/ 2095113 w 2905418"/>
              <a:gd name="connsiteY5" fmla="*/ 702407 h 3186701"/>
              <a:gd name="connsiteX6" fmla="*/ 1821452 w 2905418"/>
              <a:gd name="connsiteY6" fmla="*/ 3186701 h 3186701"/>
              <a:gd name="connsiteX7" fmla="*/ 1187533 w 2905418"/>
              <a:gd name="connsiteY7" fmla="*/ 1143558 h 3186701"/>
              <a:gd name="connsiteX8" fmla="*/ 1080655 w 2905418"/>
              <a:gd name="connsiteY8" fmla="*/ 2046083 h 3186701"/>
              <a:gd name="connsiteX9" fmla="*/ 914400 w 2905418"/>
              <a:gd name="connsiteY9" fmla="*/ 1666073 h 3186701"/>
              <a:gd name="connsiteX10" fmla="*/ 795647 w 2905418"/>
              <a:gd name="connsiteY10" fmla="*/ 3150488 h 3186701"/>
              <a:gd name="connsiteX0" fmla="*/ 795647 w 2937337"/>
              <a:gd name="connsiteY0" fmla="*/ 3150488 h 3186701"/>
              <a:gd name="connsiteX1" fmla="*/ 0 w 2937337"/>
              <a:gd name="connsiteY1" fmla="*/ 1749200 h 3186701"/>
              <a:gd name="connsiteX2" fmla="*/ 463138 w 2937337"/>
              <a:gd name="connsiteY2" fmla="*/ 1951080 h 3186701"/>
              <a:gd name="connsiteX3" fmla="*/ 776482 w 2937337"/>
              <a:gd name="connsiteY3" fmla="*/ 0 h 3186701"/>
              <a:gd name="connsiteX4" fmla="*/ 1975772 w 2937337"/>
              <a:gd name="connsiteY4" fmla="*/ 991413 h 3186701"/>
              <a:gd name="connsiteX5" fmla="*/ 2095113 w 2937337"/>
              <a:gd name="connsiteY5" fmla="*/ 702407 h 3186701"/>
              <a:gd name="connsiteX6" fmla="*/ 1821452 w 2937337"/>
              <a:gd name="connsiteY6" fmla="*/ 3186701 h 3186701"/>
              <a:gd name="connsiteX7" fmla="*/ 1187533 w 2937337"/>
              <a:gd name="connsiteY7" fmla="*/ 1143558 h 3186701"/>
              <a:gd name="connsiteX8" fmla="*/ 1080655 w 2937337"/>
              <a:gd name="connsiteY8" fmla="*/ 2046083 h 3186701"/>
              <a:gd name="connsiteX9" fmla="*/ 914400 w 2937337"/>
              <a:gd name="connsiteY9" fmla="*/ 1666073 h 3186701"/>
              <a:gd name="connsiteX10" fmla="*/ 795647 w 2937337"/>
              <a:gd name="connsiteY10" fmla="*/ 3150488 h 3186701"/>
              <a:gd name="connsiteX0" fmla="*/ 795647 w 2937337"/>
              <a:gd name="connsiteY0" fmla="*/ 3150488 h 3186701"/>
              <a:gd name="connsiteX1" fmla="*/ 0 w 2937337"/>
              <a:gd name="connsiteY1" fmla="*/ 1749200 h 3186701"/>
              <a:gd name="connsiteX2" fmla="*/ 463138 w 2937337"/>
              <a:gd name="connsiteY2" fmla="*/ 1951080 h 3186701"/>
              <a:gd name="connsiteX3" fmla="*/ 776482 w 2937337"/>
              <a:gd name="connsiteY3" fmla="*/ 0 h 3186701"/>
              <a:gd name="connsiteX4" fmla="*/ 2120628 w 2937337"/>
              <a:gd name="connsiteY4" fmla="*/ 1308284 h 3186701"/>
              <a:gd name="connsiteX5" fmla="*/ 2095113 w 2937337"/>
              <a:gd name="connsiteY5" fmla="*/ 702407 h 3186701"/>
              <a:gd name="connsiteX6" fmla="*/ 1821452 w 2937337"/>
              <a:gd name="connsiteY6" fmla="*/ 3186701 h 3186701"/>
              <a:gd name="connsiteX7" fmla="*/ 1187533 w 2937337"/>
              <a:gd name="connsiteY7" fmla="*/ 1143558 h 3186701"/>
              <a:gd name="connsiteX8" fmla="*/ 1080655 w 2937337"/>
              <a:gd name="connsiteY8" fmla="*/ 2046083 h 3186701"/>
              <a:gd name="connsiteX9" fmla="*/ 914400 w 2937337"/>
              <a:gd name="connsiteY9" fmla="*/ 1666073 h 3186701"/>
              <a:gd name="connsiteX10" fmla="*/ 795647 w 2937337"/>
              <a:gd name="connsiteY10" fmla="*/ 3150488 h 3186701"/>
              <a:gd name="connsiteX0" fmla="*/ 795647 w 2937337"/>
              <a:gd name="connsiteY0" fmla="*/ 3150488 h 3186701"/>
              <a:gd name="connsiteX1" fmla="*/ 0 w 2937337"/>
              <a:gd name="connsiteY1" fmla="*/ 1749200 h 3186701"/>
              <a:gd name="connsiteX2" fmla="*/ 463138 w 2937337"/>
              <a:gd name="connsiteY2" fmla="*/ 1951080 h 3186701"/>
              <a:gd name="connsiteX3" fmla="*/ 776482 w 2937337"/>
              <a:gd name="connsiteY3" fmla="*/ 0 h 3186701"/>
              <a:gd name="connsiteX4" fmla="*/ 2120628 w 2937337"/>
              <a:gd name="connsiteY4" fmla="*/ 1308284 h 3186701"/>
              <a:gd name="connsiteX5" fmla="*/ 2095113 w 2937337"/>
              <a:gd name="connsiteY5" fmla="*/ 702407 h 3186701"/>
              <a:gd name="connsiteX6" fmla="*/ 1821452 w 2937337"/>
              <a:gd name="connsiteY6" fmla="*/ 3186701 h 3186701"/>
              <a:gd name="connsiteX7" fmla="*/ 1187533 w 2937337"/>
              <a:gd name="connsiteY7" fmla="*/ 1143558 h 3186701"/>
              <a:gd name="connsiteX8" fmla="*/ 1080655 w 2937337"/>
              <a:gd name="connsiteY8" fmla="*/ 2046083 h 3186701"/>
              <a:gd name="connsiteX9" fmla="*/ 914400 w 2937337"/>
              <a:gd name="connsiteY9" fmla="*/ 1666073 h 3186701"/>
              <a:gd name="connsiteX10" fmla="*/ 795647 w 2937337"/>
              <a:gd name="connsiteY10" fmla="*/ 3150488 h 3186701"/>
              <a:gd name="connsiteX0" fmla="*/ 795647 w 2937337"/>
              <a:gd name="connsiteY0" fmla="*/ 3150488 h 3186701"/>
              <a:gd name="connsiteX1" fmla="*/ 0 w 2937337"/>
              <a:gd name="connsiteY1" fmla="*/ 1749200 h 3186701"/>
              <a:gd name="connsiteX2" fmla="*/ 463138 w 2937337"/>
              <a:gd name="connsiteY2" fmla="*/ 1951080 h 3186701"/>
              <a:gd name="connsiteX3" fmla="*/ 776482 w 2937337"/>
              <a:gd name="connsiteY3" fmla="*/ 0 h 3186701"/>
              <a:gd name="connsiteX4" fmla="*/ 2120628 w 2937337"/>
              <a:gd name="connsiteY4" fmla="*/ 1308284 h 3186701"/>
              <a:gd name="connsiteX5" fmla="*/ 2095113 w 2937337"/>
              <a:gd name="connsiteY5" fmla="*/ 702407 h 3186701"/>
              <a:gd name="connsiteX6" fmla="*/ 1821452 w 2937337"/>
              <a:gd name="connsiteY6" fmla="*/ 3186701 h 3186701"/>
              <a:gd name="connsiteX7" fmla="*/ 1187533 w 2937337"/>
              <a:gd name="connsiteY7" fmla="*/ 1143558 h 3186701"/>
              <a:gd name="connsiteX8" fmla="*/ 1080655 w 2937337"/>
              <a:gd name="connsiteY8" fmla="*/ 2046083 h 3186701"/>
              <a:gd name="connsiteX9" fmla="*/ 914400 w 2937337"/>
              <a:gd name="connsiteY9" fmla="*/ 1666073 h 3186701"/>
              <a:gd name="connsiteX10" fmla="*/ 795647 w 2937337"/>
              <a:gd name="connsiteY10" fmla="*/ 3150488 h 3186701"/>
              <a:gd name="connsiteX0" fmla="*/ 795647 w 2937337"/>
              <a:gd name="connsiteY0" fmla="*/ 3150488 h 3186701"/>
              <a:gd name="connsiteX1" fmla="*/ 0 w 2937337"/>
              <a:gd name="connsiteY1" fmla="*/ 1749200 h 3186701"/>
              <a:gd name="connsiteX2" fmla="*/ 463138 w 2937337"/>
              <a:gd name="connsiteY2" fmla="*/ 1951080 h 3186701"/>
              <a:gd name="connsiteX3" fmla="*/ 776482 w 2937337"/>
              <a:gd name="connsiteY3" fmla="*/ 0 h 3186701"/>
              <a:gd name="connsiteX4" fmla="*/ 2120628 w 2937337"/>
              <a:gd name="connsiteY4" fmla="*/ 1308284 h 3186701"/>
              <a:gd name="connsiteX5" fmla="*/ 2095113 w 2937337"/>
              <a:gd name="connsiteY5" fmla="*/ 702407 h 3186701"/>
              <a:gd name="connsiteX6" fmla="*/ 1821452 w 2937337"/>
              <a:gd name="connsiteY6" fmla="*/ 3186701 h 3186701"/>
              <a:gd name="connsiteX7" fmla="*/ 1187533 w 2937337"/>
              <a:gd name="connsiteY7" fmla="*/ 1143558 h 3186701"/>
              <a:gd name="connsiteX8" fmla="*/ 1080655 w 2937337"/>
              <a:gd name="connsiteY8" fmla="*/ 2046083 h 3186701"/>
              <a:gd name="connsiteX9" fmla="*/ 914400 w 2937337"/>
              <a:gd name="connsiteY9" fmla="*/ 1666073 h 3186701"/>
              <a:gd name="connsiteX10" fmla="*/ 795647 w 2937337"/>
              <a:gd name="connsiteY10" fmla="*/ 3150488 h 3186701"/>
              <a:gd name="connsiteX0" fmla="*/ 795647 w 2937337"/>
              <a:gd name="connsiteY0" fmla="*/ 3150488 h 3186701"/>
              <a:gd name="connsiteX1" fmla="*/ 0 w 2937337"/>
              <a:gd name="connsiteY1" fmla="*/ 1749200 h 3186701"/>
              <a:gd name="connsiteX2" fmla="*/ 463138 w 2937337"/>
              <a:gd name="connsiteY2" fmla="*/ 1951080 h 3186701"/>
              <a:gd name="connsiteX3" fmla="*/ 776482 w 2937337"/>
              <a:gd name="connsiteY3" fmla="*/ 0 h 3186701"/>
              <a:gd name="connsiteX4" fmla="*/ 2120628 w 2937337"/>
              <a:gd name="connsiteY4" fmla="*/ 1308284 h 3186701"/>
              <a:gd name="connsiteX5" fmla="*/ 2095113 w 2937337"/>
              <a:gd name="connsiteY5" fmla="*/ 702407 h 3186701"/>
              <a:gd name="connsiteX6" fmla="*/ 1821452 w 2937337"/>
              <a:gd name="connsiteY6" fmla="*/ 3186701 h 3186701"/>
              <a:gd name="connsiteX7" fmla="*/ 1187533 w 2937337"/>
              <a:gd name="connsiteY7" fmla="*/ 1143558 h 3186701"/>
              <a:gd name="connsiteX8" fmla="*/ 1080655 w 2937337"/>
              <a:gd name="connsiteY8" fmla="*/ 2046083 h 3186701"/>
              <a:gd name="connsiteX9" fmla="*/ 914400 w 2937337"/>
              <a:gd name="connsiteY9" fmla="*/ 1666073 h 3186701"/>
              <a:gd name="connsiteX10" fmla="*/ 795647 w 2937337"/>
              <a:gd name="connsiteY10" fmla="*/ 3150488 h 3186701"/>
              <a:gd name="connsiteX0" fmla="*/ 795647 w 2937337"/>
              <a:gd name="connsiteY0" fmla="*/ 3150488 h 3186701"/>
              <a:gd name="connsiteX1" fmla="*/ 0 w 2937337"/>
              <a:gd name="connsiteY1" fmla="*/ 1749200 h 3186701"/>
              <a:gd name="connsiteX2" fmla="*/ 463138 w 2937337"/>
              <a:gd name="connsiteY2" fmla="*/ 1951080 h 3186701"/>
              <a:gd name="connsiteX3" fmla="*/ 776482 w 2937337"/>
              <a:gd name="connsiteY3" fmla="*/ 0 h 3186701"/>
              <a:gd name="connsiteX4" fmla="*/ 2120628 w 2937337"/>
              <a:gd name="connsiteY4" fmla="*/ 1308284 h 3186701"/>
              <a:gd name="connsiteX5" fmla="*/ 2095113 w 2937337"/>
              <a:gd name="connsiteY5" fmla="*/ 702407 h 3186701"/>
              <a:gd name="connsiteX6" fmla="*/ 1821452 w 2937337"/>
              <a:gd name="connsiteY6" fmla="*/ 3186701 h 3186701"/>
              <a:gd name="connsiteX7" fmla="*/ 1187533 w 2937337"/>
              <a:gd name="connsiteY7" fmla="*/ 1143558 h 3186701"/>
              <a:gd name="connsiteX8" fmla="*/ 1080655 w 2937337"/>
              <a:gd name="connsiteY8" fmla="*/ 2046083 h 3186701"/>
              <a:gd name="connsiteX9" fmla="*/ 914400 w 2937337"/>
              <a:gd name="connsiteY9" fmla="*/ 1666073 h 3186701"/>
              <a:gd name="connsiteX10" fmla="*/ 795647 w 2937337"/>
              <a:gd name="connsiteY10" fmla="*/ 3150488 h 3186701"/>
              <a:gd name="connsiteX0" fmla="*/ 795647 w 2937337"/>
              <a:gd name="connsiteY0" fmla="*/ 3150488 h 3186701"/>
              <a:gd name="connsiteX1" fmla="*/ 0 w 2937337"/>
              <a:gd name="connsiteY1" fmla="*/ 1749200 h 3186701"/>
              <a:gd name="connsiteX2" fmla="*/ 463138 w 2937337"/>
              <a:gd name="connsiteY2" fmla="*/ 1951080 h 3186701"/>
              <a:gd name="connsiteX3" fmla="*/ 776482 w 2937337"/>
              <a:gd name="connsiteY3" fmla="*/ 0 h 3186701"/>
              <a:gd name="connsiteX4" fmla="*/ 2034620 w 2937337"/>
              <a:gd name="connsiteY4" fmla="*/ 1294704 h 3186701"/>
              <a:gd name="connsiteX5" fmla="*/ 2095113 w 2937337"/>
              <a:gd name="connsiteY5" fmla="*/ 702407 h 3186701"/>
              <a:gd name="connsiteX6" fmla="*/ 1821452 w 2937337"/>
              <a:gd name="connsiteY6" fmla="*/ 3186701 h 3186701"/>
              <a:gd name="connsiteX7" fmla="*/ 1187533 w 2937337"/>
              <a:gd name="connsiteY7" fmla="*/ 1143558 h 3186701"/>
              <a:gd name="connsiteX8" fmla="*/ 1080655 w 2937337"/>
              <a:gd name="connsiteY8" fmla="*/ 2046083 h 3186701"/>
              <a:gd name="connsiteX9" fmla="*/ 914400 w 2937337"/>
              <a:gd name="connsiteY9" fmla="*/ 1666073 h 3186701"/>
              <a:gd name="connsiteX10" fmla="*/ 795647 w 2937337"/>
              <a:gd name="connsiteY10" fmla="*/ 3150488 h 3186701"/>
              <a:gd name="connsiteX0" fmla="*/ 795647 w 2937337"/>
              <a:gd name="connsiteY0" fmla="*/ 3150488 h 3186701"/>
              <a:gd name="connsiteX1" fmla="*/ 0 w 2937337"/>
              <a:gd name="connsiteY1" fmla="*/ 1749200 h 3186701"/>
              <a:gd name="connsiteX2" fmla="*/ 463138 w 2937337"/>
              <a:gd name="connsiteY2" fmla="*/ 1951080 h 3186701"/>
              <a:gd name="connsiteX3" fmla="*/ 776482 w 2937337"/>
              <a:gd name="connsiteY3" fmla="*/ 0 h 3186701"/>
              <a:gd name="connsiteX4" fmla="*/ 2034620 w 2937337"/>
              <a:gd name="connsiteY4" fmla="*/ 1294704 h 3186701"/>
              <a:gd name="connsiteX5" fmla="*/ 2095113 w 2937337"/>
              <a:gd name="connsiteY5" fmla="*/ 702407 h 3186701"/>
              <a:gd name="connsiteX6" fmla="*/ 1821452 w 2937337"/>
              <a:gd name="connsiteY6" fmla="*/ 3186701 h 3186701"/>
              <a:gd name="connsiteX7" fmla="*/ 1187533 w 2937337"/>
              <a:gd name="connsiteY7" fmla="*/ 1143558 h 3186701"/>
              <a:gd name="connsiteX8" fmla="*/ 1080655 w 2937337"/>
              <a:gd name="connsiteY8" fmla="*/ 2046083 h 3186701"/>
              <a:gd name="connsiteX9" fmla="*/ 914400 w 2937337"/>
              <a:gd name="connsiteY9" fmla="*/ 1666073 h 3186701"/>
              <a:gd name="connsiteX10" fmla="*/ 795647 w 2937337"/>
              <a:gd name="connsiteY10" fmla="*/ 3150488 h 3186701"/>
              <a:gd name="connsiteX0" fmla="*/ 795647 w 2937337"/>
              <a:gd name="connsiteY0" fmla="*/ 3150488 h 3186701"/>
              <a:gd name="connsiteX1" fmla="*/ 0 w 2937337"/>
              <a:gd name="connsiteY1" fmla="*/ 1749200 h 3186701"/>
              <a:gd name="connsiteX2" fmla="*/ 463138 w 2937337"/>
              <a:gd name="connsiteY2" fmla="*/ 1951080 h 3186701"/>
              <a:gd name="connsiteX3" fmla="*/ 776482 w 2937337"/>
              <a:gd name="connsiteY3" fmla="*/ 0 h 3186701"/>
              <a:gd name="connsiteX4" fmla="*/ 2034620 w 2937337"/>
              <a:gd name="connsiteY4" fmla="*/ 1294704 h 3186701"/>
              <a:gd name="connsiteX5" fmla="*/ 2095113 w 2937337"/>
              <a:gd name="connsiteY5" fmla="*/ 702407 h 3186701"/>
              <a:gd name="connsiteX6" fmla="*/ 1821452 w 2937337"/>
              <a:gd name="connsiteY6" fmla="*/ 3186701 h 3186701"/>
              <a:gd name="connsiteX7" fmla="*/ 1187533 w 2937337"/>
              <a:gd name="connsiteY7" fmla="*/ 1143558 h 3186701"/>
              <a:gd name="connsiteX8" fmla="*/ 1080655 w 2937337"/>
              <a:gd name="connsiteY8" fmla="*/ 2046083 h 3186701"/>
              <a:gd name="connsiteX9" fmla="*/ 914400 w 2937337"/>
              <a:gd name="connsiteY9" fmla="*/ 1666073 h 3186701"/>
              <a:gd name="connsiteX10" fmla="*/ 795647 w 2937337"/>
              <a:gd name="connsiteY10" fmla="*/ 3150488 h 3186701"/>
              <a:gd name="connsiteX0" fmla="*/ 795647 w 2893849"/>
              <a:gd name="connsiteY0" fmla="*/ 3150488 h 3186701"/>
              <a:gd name="connsiteX1" fmla="*/ 0 w 2893849"/>
              <a:gd name="connsiteY1" fmla="*/ 1749200 h 3186701"/>
              <a:gd name="connsiteX2" fmla="*/ 463138 w 2893849"/>
              <a:gd name="connsiteY2" fmla="*/ 1951080 h 3186701"/>
              <a:gd name="connsiteX3" fmla="*/ 776482 w 2893849"/>
              <a:gd name="connsiteY3" fmla="*/ 0 h 3186701"/>
              <a:gd name="connsiteX4" fmla="*/ 2034620 w 2893849"/>
              <a:gd name="connsiteY4" fmla="*/ 1294704 h 3186701"/>
              <a:gd name="connsiteX5" fmla="*/ 2031739 w 2893849"/>
              <a:gd name="connsiteY5" fmla="*/ 711461 h 3186701"/>
              <a:gd name="connsiteX6" fmla="*/ 1821452 w 2893849"/>
              <a:gd name="connsiteY6" fmla="*/ 3186701 h 3186701"/>
              <a:gd name="connsiteX7" fmla="*/ 1187533 w 2893849"/>
              <a:gd name="connsiteY7" fmla="*/ 1143558 h 3186701"/>
              <a:gd name="connsiteX8" fmla="*/ 1080655 w 2893849"/>
              <a:gd name="connsiteY8" fmla="*/ 2046083 h 3186701"/>
              <a:gd name="connsiteX9" fmla="*/ 914400 w 2893849"/>
              <a:gd name="connsiteY9" fmla="*/ 1666073 h 3186701"/>
              <a:gd name="connsiteX10" fmla="*/ 795647 w 2893849"/>
              <a:gd name="connsiteY10" fmla="*/ 3150488 h 3186701"/>
              <a:gd name="connsiteX0" fmla="*/ 795647 w 2931612"/>
              <a:gd name="connsiteY0" fmla="*/ 3150488 h 3186701"/>
              <a:gd name="connsiteX1" fmla="*/ 0 w 2931612"/>
              <a:gd name="connsiteY1" fmla="*/ 1749200 h 3186701"/>
              <a:gd name="connsiteX2" fmla="*/ 463138 w 2931612"/>
              <a:gd name="connsiteY2" fmla="*/ 1951080 h 3186701"/>
              <a:gd name="connsiteX3" fmla="*/ 776482 w 2931612"/>
              <a:gd name="connsiteY3" fmla="*/ 0 h 3186701"/>
              <a:gd name="connsiteX4" fmla="*/ 2034620 w 2931612"/>
              <a:gd name="connsiteY4" fmla="*/ 1294704 h 3186701"/>
              <a:gd name="connsiteX5" fmla="*/ 2031739 w 2931612"/>
              <a:gd name="connsiteY5" fmla="*/ 711461 h 3186701"/>
              <a:gd name="connsiteX6" fmla="*/ 1821452 w 2931612"/>
              <a:gd name="connsiteY6" fmla="*/ 3186701 h 3186701"/>
              <a:gd name="connsiteX7" fmla="*/ 1187533 w 2931612"/>
              <a:gd name="connsiteY7" fmla="*/ 1143558 h 3186701"/>
              <a:gd name="connsiteX8" fmla="*/ 1080655 w 2931612"/>
              <a:gd name="connsiteY8" fmla="*/ 2046083 h 3186701"/>
              <a:gd name="connsiteX9" fmla="*/ 914400 w 2931612"/>
              <a:gd name="connsiteY9" fmla="*/ 1666073 h 3186701"/>
              <a:gd name="connsiteX10" fmla="*/ 795647 w 2931612"/>
              <a:gd name="connsiteY10" fmla="*/ 3150488 h 3186701"/>
              <a:gd name="connsiteX0" fmla="*/ 795647 w 2931612"/>
              <a:gd name="connsiteY0" fmla="*/ 3150488 h 3186701"/>
              <a:gd name="connsiteX1" fmla="*/ 0 w 2931612"/>
              <a:gd name="connsiteY1" fmla="*/ 1749200 h 3186701"/>
              <a:gd name="connsiteX2" fmla="*/ 463138 w 2931612"/>
              <a:gd name="connsiteY2" fmla="*/ 1951080 h 3186701"/>
              <a:gd name="connsiteX3" fmla="*/ 776482 w 2931612"/>
              <a:gd name="connsiteY3" fmla="*/ 0 h 3186701"/>
              <a:gd name="connsiteX4" fmla="*/ 2034620 w 2931612"/>
              <a:gd name="connsiteY4" fmla="*/ 1294704 h 3186701"/>
              <a:gd name="connsiteX5" fmla="*/ 2031739 w 2931612"/>
              <a:gd name="connsiteY5" fmla="*/ 711461 h 3186701"/>
              <a:gd name="connsiteX6" fmla="*/ 1821452 w 2931612"/>
              <a:gd name="connsiteY6" fmla="*/ 3186701 h 3186701"/>
              <a:gd name="connsiteX7" fmla="*/ 1187533 w 2931612"/>
              <a:gd name="connsiteY7" fmla="*/ 1143558 h 3186701"/>
              <a:gd name="connsiteX8" fmla="*/ 1080655 w 2931612"/>
              <a:gd name="connsiteY8" fmla="*/ 2046083 h 3186701"/>
              <a:gd name="connsiteX9" fmla="*/ 914400 w 2931612"/>
              <a:gd name="connsiteY9" fmla="*/ 1666073 h 3186701"/>
              <a:gd name="connsiteX10" fmla="*/ 795647 w 2931612"/>
              <a:gd name="connsiteY10" fmla="*/ 3150488 h 3186701"/>
              <a:gd name="connsiteX0" fmla="*/ 795647 w 2931612"/>
              <a:gd name="connsiteY0" fmla="*/ 3150488 h 3186701"/>
              <a:gd name="connsiteX1" fmla="*/ 0 w 2931612"/>
              <a:gd name="connsiteY1" fmla="*/ 1749200 h 3186701"/>
              <a:gd name="connsiteX2" fmla="*/ 463138 w 2931612"/>
              <a:gd name="connsiteY2" fmla="*/ 1951080 h 3186701"/>
              <a:gd name="connsiteX3" fmla="*/ 776482 w 2931612"/>
              <a:gd name="connsiteY3" fmla="*/ 0 h 3186701"/>
              <a:gd name="connsiteX4" fmla="*/ 2034620 w 2931612"/>
              <a:gd name="connsiteY4" fmla="*/ 1294704 h 3186701"/>
              <a:gd name="connsiteX5" fmla="*/ 2031739 w 2931612"/>
              <a:gd name="connsiteY5" fmla="*/ 711461 h 3186701"/>
              <a:gd name="connsiteX6" fmla="*/ 1821452 w 2931612"/>
              <a:gd name="connsiteY6" fmla="*/ 3186701 h 3186701"/>
              <a:gd name="connsiteX7" fmla="*/ 1187533 w 2931612"/>
              <a:gd name="connsiteY7" fmla="*/ 1143558 h 3186701"/>
              <a:gd name="connsiteX8" fmla="*/ 1080655 w 2931612"/>
              <a:gd name="connsiteY8" fmla="*/ 2046083 h 3186701"/>
              <a:gd name="connsiteX9" fmla="*/ 914400 w 2931612"/>
              <a:gd name="connsiteY9" fmla="*/ 1666073 h 3186701"/>
              <a:gd name="connsiteX10" fmla="*/ 795647 w 2931612"/>
              <a:gd name="connsiteY10" fmla="*/ 3150488 h 3186701"/>
              <a:gd name="connsiteX0" fmla="*/ 795647 w 2931612"/>
              <a:gd name="connsiteY0" fmla="*/ 3150488 h 3186701"/>
              <a:gd name="connsiteX1" fmla="*/ 0 w 2931612"/>
              <a:gd name="connsiteY1" fmla="*/ 1749200 h 3186701"/>
              <a:gd name="connsiteX2" fmla="*/ 463138 w 2931612"/>
              <a:gd name="connsiteY2" fmla="*/ 1951080 h 3186701"/>
              <a:gd name="connsiteX3" fmla="*/ 776482 w 2931612"/>
              <a:gd name="connsiteY3" fmla="*/ 0 h 3186701"/>
              <a:gd name="connsiteX4" fmla="*/ 2034620 w 2931612"/>
              <a:gd name="connsiteY4" fmla="*/ 1294704 h 3186701"/>
              <a:gd name="connsiteX5" fmla="*/ 2031739 w 2931612"/>
              <a:gd name="connsiteY5" fmla="*/ 711461 h 3186701"/>
              <a:gd name="connsiteX6" fmla="*/ 1821452 w 2931612"/>
              <a:gd name="connsiteY6" fmla="*/ 3186701 h 3186701"/>
              <a:gd name="connsiteX7" fmla="*/ 1187533 w 2931612"/>
              <a:gd name="connsiteY7" fmla="*/ 1143558 h 3186701"/>
              <a:gd name="connsiteX8" fmla="*/ 1080655 w 2931612"/>
              <a:gd name="connsiteY8" fmla="*/ 2046083 h 3186701"/>
              <a:gd name="connsiteX9" fmla="*/ 914400 w 2931612"/>
              <a:gd name="connsiteY9" fmla="*/ 1666073 h 3186701"/>
              <a:gd name="connsiteX10" fmla="*/ 795647 w 2931612"/>
              <a:gd name="connsiteY10" fmla="*/ 3150488 h 3186701"/>
              <a:gd name="connsiteX0" fmla="*/ 795647 w 2931612"/>
              <a:gd name="connsiteY0" fmla="*/ 3150488 h 3186701"/>
              <a:gd name="connsiteX1" fmla="*/ 0 w 2931612"/>
              <a:gd name="connsiteY1" fmla="*/ 1749200 h 3186701"/>
              <a:gd name="connsiteX2" fmla="*/ 463138 w 2931612"/>
              <a:gd name="connsiteY2" fmla="*/ 1951080 h 3186701"/>
              <a:gd name="connsiteX3" fmla="*/ 776482 w 2931612"/>
              <a:gd name="connsiteY3" fmla="*/ 0 h 3186701"/>
              <a:gd name="connsiteX4" fmla="*/ 2034620 w 2931612"/>
              <a:gd name="connsiteY4" fmla="*/ 1294704 h 3186701"/>
              <a:gd name="connsiteX5" fmla="*/ 2031739 w 2931612"/>
              <a:gd name="connsiteY5" fmla="*/ 711461 h 3186701"/>
              <a:gd name="connsiteX6" fmla="*/ 1821452 w 2931612"/>
              <a:gd name="connsiteY6" fmla="*/ 3186701 h 3186701"/>
              <a:gd name="connsiteX7" fmla="*/ 1187533 w 2931612"/>
              <a:gd name="connsiteY7" fmla="*/ 1143558 h 3186701"/>
              <a:gd name="connsiteX8" fmla="*/ 1080655 w 2931612"/>
              <a:gd name="connsiteY8" fmla="*/ 2046083 h 3186701"/>
              <a:gd name="connsiteX9" fmla="*/ 914400 w 2931612"/>
              <a:gd name="connsiteY9" fmla="*/ 1666073 h 3186701"/>
              <a:gd name="connsiteX10" fmla="*/ 795647 w 2931612"/>
              <a:gd name="connsiteY10" fmla="*/ 3150488 h 3186701"/>
              <a:gd name="connsiteX0" fmla="*/ 813754 w 2949719"/>
              <a:gd name="connsiteY0" fmla="*/ 3150488 h 3186701"/>
              <a:gd name="connsiteX1" fmla="*/ 0 w 2949719"/>
              <a:gd name="connsiteY1" fmla="*/ 1726566 h 3186701"/>
              <a:gd name="connsiteX2" fmla="*/ 481245 w 2949719"/>
              <a:gd name="connsiteY2" fmla="*/ 1951080 h 3186701"/>
              <a:gd name="connsiteX3" fmla="*/ 794589 w 2949719"/>
              <a:gd name="connsiteY3" fmla="*/ 0 h 3186701"/>
              <a:gd name="connsiteX4" fmla="*/ 2052727 w 2949719"/>
              <a:gd name="connsiteY4" fmla="*/ 1294704 h 3186701"/>
              <a:gd name="connsiteX5" fmla="*/ 2049846 w 2949719"/>
              <a:gd name="connsiteY5" fmla="*/ 711461 h 3186701"/>
              <a:gd name="connsiteX6" fmla="*/ 1839559 w 2949719"/>
              <a:gd name="connsiteY6" fmla="*/ 3186701 h 3186701"/>
              <a:gd name="connsiteX7" fmla="*/ 1205640 w 2949719"/>
              <a:gd name="connsiteY7" fmla="*/ 1143558 h 3186701"/>
              <a:gd name="connsiteX8" fmla="*/ 1098762 w 2949719"/>
              <a:gd name="connsiteY8" fmla="*/ 2046083 h 3186701"/>
              <a:gd name="connsiteX9" fmla="*/ 932507 w 2949719"/>
              <a:gd name="connsiteY9" fmla="*/ 1666073 h 3186701"/>
              <a:gd name="connsiteX10" fmla="*/ 813754 w 2949719"/>
              <a:gd name="connsiteY10" fmla="*/ 3150488 h 3186701"/>
              <a:gd name="connsiteX0" fmla="*/ 813754 w 2949719"/>
              <a:gd name="connsiteY0" fmla="*/ 3150488 h 3186701"/>
              <a:gd name="connsiteX1" fmla="*/ 0 w 2949719"/>
              <a:gd name="connsiteY1" fmla="*/ 1726566 h 3186701"/>
              <a:gd name="connsiteX2" fmla="*/ 481245 w 2949719"/>
              <a:gd name="connsiteY2" fmla="*/ 1951080 h 3186701"/>
              <a:gd name="connsiteX3" fmla="*/ 794589 w 2949719"/>
              <a:gd name="connsiteY3" fmla="*/ 0 h 3186701"/>
              <a:gd name="connsiteX4" fmla="*/ 2052727 w 2949719"/>
              <a:gd name="connsiteY4" fmla="*/ 1294704 h 3186701"/>
              <a:gd name="connsiteX5" fmla="*/ 2049846 w 2949719"/>
              <a:gd name="connsiteY5" fmla="*/ 711461 h 3186701"/>
              <a:gd name="connsiteX6" fmla="*/ 1839559 w 2949719"/>
              <a:gd name="connsiteY6" fmla="*/ 3186701 h 3186701"/>
              <a:gd name="connsiteX7" fmla="*/ 1205640 w 2949719"/>
              <a:gd name="connsiteY7" fmla="*/ 1143558 h 3186701"/>
              <a:gd name="connsiteX8" fmla="*/ 1098762 w 2949719"/>
              <a:gd name="connsiteY8" fmla="*/ 2046083 h 3186701"/>
              <a:gd name="connsiteX9" fmla="*/ 932507 w 2949719"/>
              <a:gd name="connsiteY9" fmla="*/ 1666073 h 3186701"/>
              <a:gd name="connsiteX10" fmla="*/ 813754 w 2949719"/>
              <a:gd name="connsiteY10" fmla="*/ 3150488 h 3186701"/>
              <a:gd name="connsiteX0" fmla="*/ 813754 w 2949719"/>
              <a:gd name="connsiteY0" fmla="*/ 3150488 h 3186701"/>
              <a:gd name="connsiteX1" fmla="*/ 0 w 2949719"/>
              <a:gd name="connsiteY1" fmla="*/ 1726566 h 3186701"/>
              <a:gd name="connsiteX2" fmla="*/ 481245 w 2949719"/>
              <a:gd name="connsiteY2" fmla="*/ 1951080 h 3186701"/>
              <a:gd name="connsiteX3" fmla="*/ 794589 w 2949719"/>
              <a:gd name="connsiteY3" fmla="*/ 0 h 3186701"/>
              <a:gd name="connsiteX4" fmla="*/ 2052727 w 2949719"/>
              <a:gd name="connsiteY4" fmla="*/ 1294704 h 3186701"/>
              <a:gd name="connsiteX5" fmla="*/ 2049846 w 2949719"/>
              <a:gd name="connsiteY5" fmla="*/ 711461 h 3186701"/>
              <a:gd name="connsiteX6" fmla="*/ 1839559 w 2949719"/>
              <a:gd name="connsiteY6" fmla="*/ 3186701 h 3186701"/>
              <a:gd name="connsiteX7" fmla="*/ 1205640 w 2949719"/>
              <a:gd name="connsiteY7" fmla="*/ 1143558 h 3186701"/>
              <a:gd name="connsiteX8" fmla="*/ 1098762 w 2949719"/>
              <a:gd name="connsiteY8" fmla="*/ 2046083 h 3186701"/>
              <a:gd name="connsiteX9" fmla="*/ 932507 w 2949719"/>
              <a:gd name="connsiteY9" fmla="*/ 1666073 h 3186701"/>
              <a:gd name="connsiteX10" fmla="*/ 813754 w 2949719"/>
              <a:gd name="connsiteY10" fmla="*/ 3150488 h 3186701"/>
              <a:gd name="connsiteX0" fmla="*/ 813754 w 2949719"/>
              <a:gd name="connsiteY0" fmla="*/ 3150488 h 3186701"/>
              <a:gd name="connsiteX1" fmla="*/ 0 w 2949719"/>
              <a:gd name="connsiteY1" fmla="*/ 1726566 h 3186701"/>
              <a:gd name="connsiteX2" fmla="*/ 481245 w 2949719"/>
              <a:gd name="connsiteY2" fmla="*/ 1951080 h 3186701"/>
              <a:gd name="connsiteX3" fmla="*/ 794589 w 2949719"/>
              <a:gd name="connsiteY3" fmla="*/ 0 h 3186701"/>
              <a:gd name="connsiteX4" fmla="*/ 2052727 w 2949719"/>
              <a:gd name="connsiteY4" fmla="*/ 1294704 h 3186701"/>
              <a:gd name="connsiteX5" fmla="*/ 2049846 w 2949719"/>
              <a:gd name="connsiteY5" fmla="*/ 711461 h 3186701"/>
              <a:gd name="connsiteX6" fmla="*/ 1839559 w 2949719"/>
              <a:gd name="connsiteY6" fmla="*/ 3186701 h 3186701"/>
              <a:gd name="connsiteX7" fmla="*/ 1205640 w 2949719"/>
              <a:gd name="connsiteY7" fmla="*/ 1143558 h 3186701"/>
              <a:gd name="connsiteX8" fmla="*/ 1098762 w 2949719"/>
              <a:gd name="connsiteY8" fmla="*/ 2046083 h 3186701"/>
              <a:gd name="connsiteX9" fmla="*/ 932507 w 2949719"/>
              <a:gd name="connsiteY9" fmla="*/ 1666073 h 3186701"/>
              <a:gd name="connsiteX10" fmla="*/ 813754 w 2949719"/>
              <a:gd name="connsiteY10" fmla="*/ 3150488 h 3186701"/>
              <a:gd name="connsiteX0" fmla="*/ 1117045 w 2949719"/>
              <a:gd name="connsiteY0" fmla="*/ 3168594 h 3186701"/>
              <a:gd name="connsiteX1" fmla="*/ 0 w 2949719"/>
              <a:gd name="connsiteY1" fmla="*/ 1726566 h 3186701"/>
              <a:gd name="connsiteX2" fmla="*/ 481245 w 2949719"/>
              <a:gd name="connsiteY2" fmla="*/ 1951080 h 3186701"/>
              <a:gd name="connsiteX3" fmla="*/ 794589 w 2949719"/>
              <a:gd name="connsiteY3" fmla="*/ 0 h 3186701"/>
              <a:gd name="connsiteX4" fmla="*/ 2052727 w 2949719"/>
              <a:gd name="connsiteY4" fmla="*/ 1294704 h 3186701"/>
              <a:gd name="connsiteX5" fmla="*/ 2049846 w 2949719"/>
              <a:gd name="connsiteY5" fmla="*/ 711461 h 3186701"/>
              <a:gd name="connsiteX6" fmla="*/ 1839559 w 2949719"/>
              <a:gd name="connsiteY6" fmla="*/ 3186701 h 3186701"/>
              <a:gd name="connsiteX7" fmla="*/ 1205640 w 2949719"/>
              <a:gd name="connsiteY7" fmla="*/ 1143558 h 3186701"/>
              <a:gd name="connsiteX8" fmla="*/ 1098762 w 2949719"/>
              <a:gd name="connsiteY8" fmla="*/ 2046083 h 3186701"/>
              <a:gd name="connsiteX9" fmla="*/ 932507 w 2949719"/>
              <a:gd name="connsiteY9" fmla="*/ 1666073 h 3186701"/>
              <a:gd name="connsiteX10" fmla="*/ 1117045 w 2949719"/>
              <a:gd name="connsiteY10" fmla="*/ 3168594 h 3186701"/>
              <a:gd name="connsiteX0" fmla="*/ 1117045 w 2949719"/>
              <a:gd name="connsiteY0" fmla="*/ 3168594 h 3186701"/>
              <a:gd name="connsiteX1" fmla="*/ 0 w 2949719"/>
              <a:gd name="connsiteY1" fmla="*/ 1726566 h 3186701"/>
              <a:gd name="connsiteX2" fmla="*/ 481245 w 2949719"/>
              <a:gd name="connsiteY2" fmla="*/ 1951080 h 3186701"/>
              <a:gd name="connsiteX3" fmla="*/ 794589 w 2949719"/>
              <a:gd name="connsiteY3" fmla="*/ 0 h 3186701"/>
              <a:gd name="connsiteX4" fmla="*/ 2052727 w 2949719"/>
              <a:gd name="connsiteY4" fmla="*/ 1294704 h 3186701"/>
              <a:gd name="connsiteX5" fmla="*/ 2049846 w 2949719"/>
              <a:gd name="connsiteY5" fmla="*/ 711461 h 3186701"/>
              <a:gd name="connsiteX6" fmla="*/ 1839559 w 2949719"/>
              <a:gd name="connsiteY6" fmla="*/ 3186701 h 3186701"/>
              <a:gd name="connsiteX7" fmla="*/ 1205640 w 2949719"/>
              <a:gd name="connsiteY7" fmla="*/ 1143558 h 3186701"/>
              <a:gd name="connsiteX8" fmla="*/ 1098762 w 2949719"/>
              <a:gd name="connsiteY8" fmla="*/ 2046083 h 3186701"/>
              <a:gd name="connsiteX9" fmla="*/ 932507 w 2949719"/>
              <a:gd name="connsiteY9" fmla="*/ 1666073 h 3186701"/>
              <a:gd name="connsiteX10" fmla="*/ 1117045 w 2949719"/>
              <a:gd name="connsiteY10" fmla="*/ 3168594 h 3186701"/>
              <a:gd name="connsiteX0" fmla="*/ 1117045 w 2949719"/>
              <a:gd name="connsiteY0" fmla="*/ 3168594 h 3186701"/>
              <a:gd name="connsiteX1" fmla="*/ 0 w 2949719"/>
              <a:gd name="connsiteY1" fmla="*/ 1726566 h 3186701"/>
              <a:gd name="connsiteX2" fmla="*/ 481245 w 2949719"/>
              <a:gd name="connsiteY2" fmla="*/ 1951080 h 3186701"/>
              <a:gd name="connsiteX3" fmla="*/ 794589 w 2949719"/>
              <a:gd name="connsiteY3" fmla="*/ 0 h 3186701"/>
              <a:gd name="connsiteX4" fmla="*/ 2052727 w 2949719"/>
              <a:gd name="connsiteY4" fmla="*/ 1294704 h 3186701"/>
              <a:gd name="connsiteX5" fmla="*/ 2049846 w 2949719"/>
              <a:gd name="connsiteY5" fmla="*/ 711461 h 3186701"/>
              <a:gd name="connsiteX6" fmla="*/ 1839559 w 2949719"/>
              <a:gd name="connsiteY6" fmla="*/ 3186701 h 3186701"/>
              <a:gd name="connsiteX7" fmla="*/ 1205640 w 2949719"/>
              <a:gd name="connsiteY7" fmla="*/ 1143558 h 3186701"/>
              <a:gd name="connsiteX8" fmla="*/ 1098762 w 2949719"/>
              <a:gd name="connsiteY8" fmla="*/ 2046083 h 3186701"/>
              <a:gd name="connsiteX9" fmla="*/ 932507 w 2949719"/>
              <a:gd name="connsiteY9" fmla="*/ 1666073 h 3186701"/>
              <a:gd name="connsiteX10" fmla="*/ 1117045 w 2949719"/>
              <a:gd name="connsiteY10" fmla="*/ 3168594 h 3186701"/>
              <a:gd name="connsiteX0" fmla="*/ 1117045 w 2949719"/>
              <a:gd name="connsiteY0" fmla="*/ 3168594 h 3186701"/>
              <a:gd name="connsiteX1" fmla="*/ 0 w 2949719"/>
              <a:gd name="connsiteY1" fmla="*/ 1726566 h 3186701"/>
              <a:gd name="connsiteX2" fmla="*/ 481245 w 2949719"/>
              <a:gd name="connsiteY2" fmla="*/ 1951080 h 3186701"/>
              <a:gd name="connsiteX3" fmla="*/ 794589 w 2949719"/>
              <a:gd name="connsiteY3" fmla="*/ 0 h 3186701"/>
              <a:gd name="connsiteX4" fmla="*/ 2052727 w 2949719"/>
              <a:gd name="connsiteY4" fmla="*/ 1294704 h 3186701"/>
              <a:gd name="connsiteX5" fmla="*/ 2049846 w 2949719"/>
              <a:gd name="connsiteY5" fmla="*/ 711461 h 3186701"/>
              <a:gd name="connsiteX6" fmla="*/ 1839559 w 2949719"/>
              <a:gd name="connsiteY6" fmla="*/ 3186701 h 3186701"/>
              <a:gd name="connsiteX7" fmla="*/ 1205640 w 2949719"/>
              <a:gd name="connsiteY7" fmla="*/ 1143558 h 3186701"/>
              <a:gd name="connsiteX8" fmla="*/ 1098762 w 2949719"/>
              <a:gd name="connsiteY8" fmla="*/ 2046083 h 3186701"/>
              <a:gd name="connsiteX9" fmla="*/ 932507 w 2949719"/>
              <a:gd name="connsiteY9" fmla="*/ 1666073 h 3186701"/>
              <a:gd name="connsiteX10" fmla="*/ 1117045 w 2949719"/>
              <a:gd name="connsiteY10" fmla="*/ 3168594 h 3186701"/>
              <a:gd name="connsiteX0" fmla="*/ 1117045 w 2949719"/>
              <a:gd name="connsiteY0" fmla="*/ 3168594 h 3186701"/>
              <a:gd name="connsiteX1" fmla="*/ 0 w 2949719"/>
              <a:gd name="connsiteY1" fmla="*/ 1726566 h 3186701"/>
              <a:gd name="connsiteX2" fmla="*/ 417871 w 2949719"/>
              <a:gd name="connsiteY2" fmla="*/ 2009927 h 3186701"/>
              <a:gd name="connsiteX3" fmla="*/ 794589 w 2949719"/>
              <a:gd name="connsiteY3" fmla="*/ 0 h 3186701"/>
              <a:gd name="connsiteX4" fmla="*/ 2052727 w 2949719"/>
              <a:gd name="connsiteY4" fmla="*/ 1294704 h 3186701"/>
              <a:gd name="connsiteX5" fmla="*/ 2049846 w 2949719"/>
              <a:gd name="connsiteY5" fmla="*/ 711461 h 3186701"/>
              <a:gd name="connsiteX6" fmla="*/ 1839559 w 2949719"/>
              <a:gd name="connsiteY6" fmla="*/ 3186701 h 3186701"/>
              <a:gd name="connsiteX7" fmla="*/ 1205640 w 2949719"/>
              <a:gd name="connsiteY7" fmla="*/ 1143558 h 3186701"/>
              <a:gd name="connsiteX8" fmla="*/ 1098762 w 2949719"/>
              <a:gd name="connsiteY8" fmla="*/ 2046083 h 3186701"/>
              <a:gd name="connsiteX9" fmla="*/ 932507 w 2949719"/>
              <a:gd name="connsiteY9" fmla="*/ 1666073 h 3186701"/>
              <a:gd name="connsiteX10" fmla="*/ 1117045 w 2949719"/>
              <a:gd name="connsiteY10" fmla="*/ 3168594 h 3186701"/>
              <a:gd name="connsiteX0" fmla="*/ 1117045 w 2949719"/>
              <a:gd name="connsiteY0" fmla="*/ 3168594 h 3186701"/>
              <a:gd name="connsiteX1" fmla="*/ 0 w 2949719"/>
              <a:gd name="connsiteY1" fmla="*/ 1726566 h 3186701"/>
              <a:gd name="connsiteX2" fmla="*/ 417871 w 2949719"/>
              <a:gd name="connsiteY2" fmla="*/ 2009927 h 3186701"/>
              <a:gd name="connsiteX3" fmla="*/ 794589 w 2949719"/>
              <a:gd name="connsiteY3" fmla="*/ 0 h 3186701"/>
              <a:gd name="connsiteX4" fmla="*/ 2052727 w 2949719"/>
              <a:gd name="connsiteY4" fmla="*/ 1294704 h 3186701"/>
              <a:gd name="connsiteX5" fmla="*/ 2049846 w 2949719"/>
              <a:gd name="connsiteY5" fmla="*/ 711461 h 3186701"/>
              <a:gd name="connsiteX6" fmla="*/ 1839559 w 2949719"/>
              <a:gd name="connsiteY6" fmla="*/ 3186701 h 3186701"/>
              <a:gd name="connsiteX7" fmla="*/ 1205640 w 2949719"/>
              <a:gd name="connsiteY7" fmla="*/ 1143558 h 3186701"/>
              <a:gd name="connsiteX8" fmla="*/ 1098762 w 2949719"/>
              <a:gd name="connsiteY8" fmla="*/ 2046083 h 3186701"/>
              <a:gd name="connsiteX9" fmla="*/ 932507 w 2949719"/>
              <a:gd name="connsiteY9" fmla="*/ 1666073 h 3186701"/>
              <a:gd name="connsiteX10" fmla="*/ 1117045 w 2949719"/>
              <a:gd name="connsiteY10" fmla="*/ 3168594 h 3186701"/>
              <a:gd name="connsiteX0" fmla="*/ 1117045 w 2949719"/>
              <a:gd name="connsiteY0" fmla="*/ 3168594 h 3186701"/>
              <a:gd name="connsiteX1" fmla="*/ 0 w 2949719"/>
              <a:gd name="connsiteY1" fmla="*/ 1726566 h 3186701"/>
              <a:gd name="connsiteX2" fmla="*/ 417871 w 2949719"/>
              <a:gd name="connsiteY2" fmla="*/ 2009927 h 3186701"/>
              <a:gd name="connsiteX3" fmla="*/ 794589 w 2949719"/>
              <a:gd name="connsiteY3" fmla="*/ 0 h 3186701"/>
              <a:gd name="connsiteX4" fmla="*/ 2052727 w 2949719"/>
              <a:gd name="connsiteY4" fmla="*/ 1294704 h 3186701"/>
              <a:gd name="connsiteX5" fmla="*/ 2049846 w 2949719"/>
              <a:gd name="connsiteY5" fmla="*/ 711461 h 3186701"/>
              <a:gd name="connsiteX6" fmla="*/ 1839559 w 2949719"/>
              <a:gd name="connsiteY6" fmla="*/ 3186701 h 3186701"/>
              <a:gd name="connsiteX7" fmla="*/ 1205640 w 2949719"/>
              <a:gd name="connsiteY7" fmla="*/ 1143558 h 3186701"/>
              <a:gd name="connsiteX8" fmla="*/ 1098762 w 2949719"/>
              <a:gd name="connsiteY8" fmla="*/ 2046083 h 3186701"/>
              <a:gd name="connsiteX9" fmla="*/ 932507 w 2949719"/>
              <a:gd name="connsiteY9" fmla="*/ 1666073 h 3186701"/>
              <a:gd name="connsiteX10" fmla="*/ 1117045 w 2949719"/>
              <a:gd name="connsiteY10" fmla="*/ 3168594 h 3186701"/>
              <a:gd name="connsiteX0" fmla="*/ 1117045 w 2949719"/>
              <a:gd name="connsiteY0" fmla="*/ 3168594 h 3186701"/>
              <a:gd name="connsiteX1" fmla="*/ 0 w 2949719"/>
              <a:gd name="connsiteY1" fmla="*/ 1726566 h 3186701"/>
              <a:gd name="connsiteX2" fmla="*/ 417871 w 2949719"/>
              <a:gd name="connsiteY2" fmla="*/ 2009927 h 3186701"/>
              <a:gd name="connsiteX3" fmla="*/ 794589 w 2949719"/>
              <a:gd name="connsiteY3" fmla="*/ 0 h 3186701"/>
              <a:gd name="connsiteX4" fmla="*/ 2052727 w 2949719"/>
              <a:gd name="connsiteY4" fmla="*/ 1294704 h 3186701"/>
              <a:gd name="connsiteX5" fmla="*/ 2049846 w 2949719"/>
              <a:gd name="connsiteY5" fmla="*/ 711461 h 3186701"/>
              <a:gd name="connsiteX6" fmla="*/ 1839559 w 2949719"/>
              <a:gd name="connsiteY6" fmla="*/ 3186701 h 3186701"/>
              <a:gd name="connsiteX7" fmla="*/ 1205640 w 2949719"/>
              <a:gd name="connsiteY7" fmla="*/ 1143558 h 3186701"/>
              <a:gd name="connsiteX8" fmla="*/ 1098762 w 2949719"/>
              <a:gd name="connsiteY8" fmla="*/ 2046083 h 3186701"/>
              <a:gd name="connsiteX9" fmla="*/ 932507 w 2949719"/>
              <a:gd name="connsiteY9" fmla="*/ 1666073 h 3186701"/>
              <a:gd name="connsiteX10" fmla="*/ 1117045 w 2949719"/>
              <a:gd name="connsiteY10" fmla="*/ 3168594 h 3186701"/>
              <a:gd name="connsiteX0" fmla="*/ 1117045 w 2949719"/>
              <a:gd name="connsiteY0" fmla="*/ 3168594 h 3186701"/>
              <a:gd name="connsiteX1" fmla="*/ 0 w 2949719"/>
              <a:gd name="connsiteY1" fmla="*/ 1726566 h 3186701"/>
              <a:gd name="connsiteX2" fmla="*/ 417871 w 2949719"/>
              <a:gd name="connsiteY2" fmla="*/ 2009927 h 3186701"/>
              <a:gd name="connsiteX3" fmla="*/ 794589 w 2949719"/>
              <a:gd name="connsiteY3" fmla="*/ 0 h 3186701"/>
              <a:gd name="connsiteX4" fmla="*/ 2052727 w 2949719"/>
              <a:gd name="connsiteY4" fmla="*/ 1294704 h 3186701"/>
              <a:gd name="connsiteX5" fmla="*/ 2049846 w 2949719"/>
              <a:gd name="connsiteY5" fmla="*/ 711461 h 3186701"/>
              <a:gd name="connsiteX6" fmla="*/ 1839559 w 2949719"/>
              <a:gd name="connsiteY6" fmla="*/ 3186701 h 3186701"/>
              <a:gd name="connsiteX7" fmla="*/ 1205640 w 2949719"/>
              <a:gd name="connsiteY7" fmla="*/ 1143558 h 3186701"/>
              <a:gd name="connsiteX8" fmla="*/ 1098762 w 2949719"/>
              <a:gd name="connsiteY8" fmla="*/ 2046083 h 3186701"/>
              <a:gd name="connsiteX9" fmla="*/ 932507 w 2949719"/>
              <a:gd name="connsiteY9" fmla="*/ 1666073 h 3186701"/>
              <a:gd name="connsiteX10" fmla="*/ 1117045 w 2949719"/>
              <a:gd name="connsiteY10" fmla="*/ 3168594 h 3186701"/>
              <a:gd name="connsiteX0" fmla="*/ 1103465 w 2936139"/>
              <a:gd name="connsiteY0" fmla="*/ 3168594 h 3186701"/>
              <a:gd name="connsiteX1" fmla="*/ 0 w 2936139"/>
              <a:gd name="connsiteY1" fmla="*/ 1726566 h 3186701"/>
              <a:gd name="connsiteX2" fmla="*/ 404291 w 2936139"/>
              <a:gd name="connsiteY2" fmla="*/ 2009927 h 3186701"/>
              <a:gd name="connsiteX3" fmla="*/ 781009 w 2936139"/>
              <a:gd name="connsiteY3" fmla="*/ 0 h 3186701"/>
              <a:gd name="connsiteX4" fmla="*/ 2039147 w 2936139"/>
              <a:gd name="connsiteY4" fmla="*/ 1294704 h 3186701"/>
              <a:gd name="connsiteX5" fmla="*/ 2036266 w 2936139"/>
              <a:gd name="connsiteY5" fmla="*/ 711461 h 3186701"/>
              <a:gd name="connsiteX6" fmla="*/ 1825979 w 2936139"/>
              <a:gd name="connsiteY6" fmla="*/ 3186701 h 3186701"/>
              <a:gd name="connsiteX7" fmla="*/ 1192060 w 2936139"/>
              <a:gd name="connsiteY7" fmla="*/ 1143558 h 3186701"/>
              <a:gd name="connsiteX8" fmla="*/ 1085182 w 2936139"/>
              <a:gd name="connsiteY8" fmla="*/ 2046083 h 3186701"/>
              <a:gd name="connsiteX9" fmla="*/ 918927 w 2936139"/>
              <a:gd name="connsiteY9" fmla="*/ 1666073 h 3186701"/>
              <a:gd name="connsiteX10" fmla="*/ 1103465 w 2936139"/>
              <a:gd name="connsiteY10" fmla="*/ 3168594 h 3186701"/>
              <a:gd name="connsiteX0" fmla="*/ 1148733 w 2981407"/>
              <a:gd name="connsiteY0" fmla="*/ 3168594 h 3186701"/>
              <a:gd name="connsiteX1" fmla="*/ 0 w 2981407"/>
              <a:gd name="connsiteY1" fmla="*/ 1749200 h 3186701"/>
              <a:gd name="connsiteX2" fmla="*/ 449559 w 2981407"/>
              <a:gd name="connsiteY2" fmla="*/ 2009927 h 3186701"/>
              <a:gd name="connsiteX3" fmla="*/ 826277 w 2981407"/>
              <a:gd name="connsiteY3" fmla="*/ 0 h 3186701"/>
              <a:gd name="connsiteX4" fmla="*/ 2084415 w 2981407"/>
              <a:gd name="connsiteY4" fmla="*/ 1294704 h 3186701"/>
              <a:gd name="connsiteX5" fmla="*/ 2081534 w 2981407"/>
              <a:gd name="connsiteY5" fmla="*/ 711461 h 3186701"/>
              <a:gd name="connsiteX6" fmla="*/ 1871247 w 2981407"/>
              <a:gd name="connsiteY6" fmla="*/ 3186701 h 3186701"/>
              <a:gd name="connsiteX7" fmla="*/ 1237328 w 2981407"/>
              <a:gd name="connsiteY7" fmla="*/ 1143558 h 3186701"/>
              <a:gd name="connsiteX8" fmla="*/ 1130450 w 2981407"/>
              <a:gd name="connsiteY8" fmla="*/ 2046083 h 3186701"/>
              <a:gd name="connsiteX9" fmla="*/ 964195 w 2981407"/>
              <a:gd name="connsiteY9" fmla="*/ 1666073 h 3186701"/>
              <a:gd name="connsiteX10" fmla="*/ 1148733 w 2981407"/>
              <a:gd name="connsiteY10" fmla="*/ 3168594 h 3186701"/>
              <a:gd name="connsiteX0" fmla="*/ 1148733 w 2981407"/>
              <a:gd name="connsiteY0" fmla="*/ 3168594 h 3186701"/>
              <a:gd name="connsiteX1" fmla="*/ 0 w 2981407"/>
              <a:gd name="connsiteY1" fmla="*/ 1749200 h 3186701"/>
              <a:gd name="connsiteX2" fmla="*/ 449559 w 2981407"/>
              <a:gd name="connsiteY2" fmla="*/ 2009927 h 3186701"/>
              <a:gd name="connsiteX3" fmla="*/ 826277 w 2981407"/>
              <a:gd name="connsiteY3" fmla="*/ 0 h 3186701"/>
              <a:gd name="connsiteX4" fmla="*/ 2084415 w 2981407"/>
              <a:gd name="connsiteY4" fmla="*/ 1294704 h 3186701"/>
              <a:gd name="connsiteX5" fmla="*/ 2081534 w 2981407"/>
              <a:gd name="connsiteY5" fmla="*/ 711461 h 3186701"/>
              <a:gd name="connsiteX6" fmla="*/ 1871247 w 2981407"/>
              <a:gd name="connsiteY6" fmla="*/ 3186701 h 3186701"/>
              <a:gd name="connsiteX7" fmla="*/ 1237328 w 2981407"/>
              <a:gd name="connsiteY7" fmla="*/ 1143558 h 3186701"/>
              <a:gd name="connsiteX8" fmla="*/ 1130450 w 2981407"/>
              <a:gd name="connsiteY8" fmla="*/ 2046083 h 3186701"/>
              <a:gd name="connsiteX9" fmla="*/ 964195 w 2981407"/>
              <a:gd name="connsiteY9" fmla="*/ 1666073 h 3186701"/>
              <a:gd name="connsiteX10" fmla="*/ 1148733 w 2981407"/>
              <a:gd name="connsiteY10" fmla="*/ 3168594 h 3186701"/>
              <a:gd name="connsiteX0" fmla="*/ 1148733 w 2981407"/>
              <a:gd name="connsiteY0" fmla="*/ 3168594 h 3186701"/>
              <a:gd name="connsiteX1" fmla="*/ 0 w 2981407"/>
              <a:gd name="connsiteY1" fmla="*/ 1749200 h 3186701"/>
              <a:gd name="connsiteX2" fmla="*/ 449559 w 2981407"/>
              <a:gd name="connsiteY2" fmla="*/ 2009927 h 3186701"/>
              <a:gd name="connsiteX3" fmla="*/ 826277 w 2981407"/>
              <a:gd name="connsiteY3" fmla="*/ 0 h 3186701"/>
              <a:gd name="connsiteX4" fmla="*/ 2084415 w 2981407"/>
              <a:gd name="connsiteY4" fmla="*/ 1294704 h 3186701"/>
              <a:gd name="connsiteX5" fmla="*/ 2081534 w 2981407"/>
              <a:gd name="connsiteY5" fmla="*/ 711461 h 3186701"/>
              <a:gd name="connsiteX6" fmla="*/ 1871247 w 2981407"/>
              <a:gd name="connsiteY6" fmla="*/ 3186701 h 3186701"/>
              <a:gd name="connsiteX7" fmla="*/ 1237328 w 2981407"/>
              <a:gd name="connsiteY7" fmla="*/ 1143558 h 3186701"/>
              <a:gd name="connsiteX8" fmla="*/ 1130450 w 2981407"/>
              <a:gd name="connsiteY8" fmla="*/ 2046083 h 3186701"/>
              <a:gd name="connsiteX9" fmla="*/ 964195 w 2981407"/>
              <a:gd name="connsiteY9" fmla="*/ 1666073 h 3186701"/>
              <a:gd name="connsiteX10" fmla="*/ 1148733 w 2981407"/>
              <a:gd name="connsiteY10" fmla="*/ 3168594 h 3186701"/>
              <a:gd name="connsiteX0" fmla="*/ 1148733 w 2981407"/>
              <a:gd name="connsiteY0" fmla="*/ 3168594 h 3186701"/>
              <a:gd name="connsiteX1" fmla="*/ 0 w 2981407"/>
              <a:gd name="connsiteY1" fmla="*/ 1749200 h 3186701"/>
              <a:gd name="connsiteX2" fmla="*/ 449559 w 2981407"/>
              <a:gd name="connsiteY2" fmla="*/ 2009927 h 3186701"/>
              <a:gd name="connsiteX3" fmla="*/ 826277 w 2981407"/>
              <a:gd name="connsiteY3" fmla="*/ 0 h 3186701"/>
              <a:gd name="connsiteX4" fmla="*/ 2084415 w 2981407"/>
              <a:gd name="connsiteY4" fmla="*/ 1294704 h 3186701"/>
              <a:gd name="connsiteX5" fmla="*/ 2081534 w 2981407"/>
              <a:gd name="connsiteY5" fmla="*/ 711461 h 3186701"/>
              <a:gd name="connsiteX6" fmla="*/ 1871247 w 2981407"/>
              <a:gd name="connsiteY6" fmla="*/ 3186701 h 3186701"/>
              <a:gd name="connsiteX7" fmla="*/ 1237328 w 2981407"/>
              <a:gd name="connsiteY7" fmla="*/ 1143558 h 3186701"/>
              <a:gd name="connsiteX8" fmla="*/ 1130450 w 2981407"/>
              <a:gd name="connsiteY8" fmla="*/ 2046083 h 3186701"/>
              <a:gd name="connsiteX9" fmla="*/ 918927 w 2981407"/>
              <a:gd name="connsiteY9" fmla="*/ 1697760 h 3186701"/>
              <a:gd name="connsiteX10" fmla="*/ 1148733 w 2981407"/>
              <a:gd name="connsiteY10" fmla="*/ 3168594 h 3186701"/>
              <a:gd name="connsiteX0" fmla="*/ 1148733 w 2981407"/>
              <a:gd name="connsiteY0" fmla="*/ 3168594 h 3186701"/>
              <a:gd name="connsiteX1" fmla="*/ 0 w 2981407"/>
              <a:gd name="connsiteY1" fmla="*/ 1749200 h 3186701"/>
              <a:gd name="connsiteX2" fmla="*/ 449559 w 2981407"/>
              <a:gd name="connsiteY2" fmla="*/ 2009927 h 3186701"/>
              <a:gd name="connsiteX3" fmla="*/ 826277 w 2981407"/>
              <a:gd name="connsiteY3" fmla="*/ 0 h 3186701"/>
              <a:gd name="connsiteX4" fmla="*/ 2084415 w 2981407"/>
              <a:gd name="connsiteY4" fmla="*/ 1294704 h 3186701"/>
              <a:gd name="connsiteX5" fmla="*/ 2081534 w 2981407"/>
              <a:gd name="connsiteY5" fmla="*/ 711461 h 3186701"/>
              <a:gd name="connsiteX6" fmla="*/ 1871247 w 2981407"/>
              <a:gd name="connsiteY6" fmla="*/ 3186701 h 3186701"/>
              <a:gd name="connsiteX7" fmla="*/ 1237328 w 2981407"/>
              <a:gd name="connsiteY7" fmla="*/ 1143558 h 3186701"/>
              <a:gd name="connsiteX8" fmla="*/ 1130450 w 2981407"/>
              <a:gd name="connsiteY8" fmla="*/ 2046083 h 3186701"/>
              <a:gd name="connsiteX9" fmla="*/ 918927 w 2981407"/>
              <a:gd name="connsiteY9" fmla="*/ 1697760 h 3186701"/>
              <a:gd name="connsiteX10" fmla="*/ 1148733 w 2981407"/>
              <a:gd name="connsiteY10" fmla="*/ 3168594 h 3186701"/>
              <a:gd name="connsiteX0" fmla="*/ 1148733 w 2981407"/>
              <a:gd name="connsiteY0" fmla="*/ 3168594 h 3186701"/>
              <a:gd name="connsiteX1" fmla="*/ 0 w 2981407"/>
              <a:gd name="connsiteY1" fmla="*/ 1749200 h 3186701"/>
              <a:gd name="connsiteX2" fmla="*/ 449559 w 2981407"/>
              <a:gd name="connsiteY2" fmla="*/ 2009927 h 3186701"/>
              <a:gd name="connsiteX3" fmla="*/ 826277 w 2981407"/>
              <a:gd name="connsiteY3" fmla="*/ 0 h 3186701"/>
              <a:gd name="connsiteX4" fmla="*/ 2084415 w 2981407"/>
              <a:gd name="connsiteY4" fmla="*/ 1294704 h 3186701"/>
              <a:gd name="connsiteX5" fmla="*/ 2081534 w 2981407"/>
              <a:gd name="connsiteY5" fmla="*/ 711461 h 3186701"/>
              <a:gd name="connsiteX6" fmla="*/ 1871247 w 2981407"/>
              <a:gd name="connsiteY6" fmla="*/ 3186701 h 3186701"/>
              <a:gd name="connsiteX7" fmla="*/ 1237328 w 2981407"/>
              <a:gd name="connsiteY7" fmla="*/ 1143558 h 3186701"/>
              <a:gd name="connsiteX8" fmla="*/ 1130450 w 2981407"/>
              <a:gd name="connsiteY8" fmla="*/ 2046083 h 3186701"/>
              <a:gd name="connsiteX9" fmla="*/ 918927 w 2981407"/>
              <a:gd name="connsiteY9" fmla="*/ 1697760 h 3186701"/>
              <a:gd name="connsiteX10" fmla="*/ 1148733 w 2981407"/>
              <a:gd name="connsiteY10" fmla="*/ 3168594 h 3186701"/>
              <a:gd name="connsiteX0" fmla="*/ 1148733 w 2981407"/>
              <a:gd name="connsiteY0" fmla="*/ 3168594 h 3186701"/>
              <a:gd name="connsiteX1" fmla="*/ 0 w 2981407"/>
              <a:gd name="connsiteY1" fmla="*/ 1749200 h 3186701"/>
              <a:gd name="connsiteX2" fmla="*/ 449559 w 2981407"/>
              <a:gd name="connsiteY2" fmla="*/ 2009927 h 3186701"/>
              <a:gd name="connsiteX3" fmla="*/ 826277 w 2981407"/>
              <a:gd name="connsiteY3" fmla="*/ 0 h 3186701"/>
              <a:gd name="connsiteX4" fmla="*/ 2084415 w 2981407"/>
              <a:gd name="connsiteY4" fmla="*/ 1294704 h 3186701"/>
              <a:gd name="connsiteX5" fmla="*/ 2081534 w 2981407"/>
              <a:gd name="connsiteY5" fmla="*/ 711461 h 3186701"/>
              <a:gd name="connsiteX6" fmla="*/ 1871247 w 2981407"/>
              <a:gd name="connsiteY6" fmla="*/ 3186701 h 3186701"/>
              <a:gd name="connsiteX7" fmla="*/ 1237328 w 2981407"/>
              <a:gd name="connsiteY7" fmla="*/ 1143558 h 3186701"/>
              <a:gd name="connsiteX8" fmla="*/ 1130450 w 2981407"/>
              <a:gd name="connsiteY8" fmla="*/ 2046083 h 3186701"/>
              <a:gd name="connsiteX9" fmla="*/ 918927 w 2981407"/>
              <a:gd name="connsiteY9" fmla="*/ 1697760 h 3186701"/>
              <a:gd name="connsiteX10" fmla="*/ 1148733 w 2981407"/>
              <a:gd name="connsiteY10" fmla="*/ 3168594 h 3186701"/>
              <a:gd name="connsiteX0" fmla="*/ 1148733 w 2981407"/>
              <a:gd name="connsiteY0" fmla="*/ 3168594 h 3186701"/>
              <a:gd name="connsiteX1" fmla="*/ 0 w 2981407"/>
              <a:gd name="connsiteY1" fmla="*/ 1749200 h 3186701"/>
              <a:gd name="connsiteX2" fmla="*/ 449559 w 2981407"/>
              <a:gd name="connsiteY2" fmla="*/ 2009927 h 3186701"/>
              <a:gd name="connsiteX3" fmla="*/ 826277 w 2981407"/>
              <a:gd name="connsiteY3" fmla="*/ 0 h 3186701"/>
              <a:gd name="connsiteX4" fmla="*/ 2084415 w 2981407"/>
              <a:gd name="connsiteY4" fmla="*/ 1294704 h 3186701"/>
              <a:gd name="connsiteX5" fmla="*/ 2081534 w 2981407"/>
              <a:gd name="connsiteY5" fmla="*/ 711461 h 3186701"/>
              <a:gd name="connsiteX6" fmla="*/ 1871247 w 2981407"/>
              <a:gd name="connsiteY6" fmla="*/ 3186701 h 3186701"/>
              <a:gd name="connsiteX7" fmla="*/ 1237328 w 2981407"/>
              <a:gd name="connsiteY7" fmla="*/ 1143558 h 3186701"/>
              <a:gd name="connsiteX8" fmla="*/ 1130450 w 2981407"/>
              <a:gd name="connsiteY8" fmla="*/ 2046083 h 3186701"/>
              <a:gd name="connsiteX9" fmla="*/ 918927 w 2981407"/>
              <a:gd name="connsiteY9" fmla="*/ 1697760 h 3186701"/>
              <a:gd name="connsiteX10" fmla="*/ 1148733 w 2981407"/>
              <a:gd name="connsiteY10" fmla="*/ 3168594 h 3186701"/>
              <a:gd name="connsiteX0" fmla="*/ 1148733 w 2981407"/>
              <a:gd name="connsiteY0" fmla="*/ 3168594 h 3186701"/>
              <a:gd name="connsiteX1" fmla="*/ 0 w 2981407"/>
              <a:gd name="connsiteY1" fmla="*/ 1749200 h 3186701"/>
              <a:gd name="connsiteX2" fmla="*/ 449559 w 2981407"/>
              <a:gd name="connsiteY2" fmla="*/ 2009927 h 3186701"/>
              <a:gd name="connsiteX3" fmla="*/ 826277 w 2981407"/>
              <a:gd name="connsiteY3" fmla="*/ 0 h 3186701"/>
              <a:gd name="connsiteX4" fmla="*/ 2084415 w 2981407"/>
              <a:gd name="connsiteY4" fmla="*/ 1294704 h 3186701"/>
              <a:gd name="connsiteX5" fmla="*/ 2081534 w 2981407"/>
              <a:gd name="connsiteY5" fmla="*/ 711461 h 3186701"/>
              <a:gd name="connsiteX6" fmla="*/ 1871247 w 2981407"/>
              <a:gd name="connsiteY6" fmla="*/ 3186701 h 3186701"/>
              <a:gd name="connsiteX7" fmla="*/ 1237328 w 2981407"/>
              <a:gd name="connsiteY7" fmla="*/ 1143558 h 3186701"/>
              <a:gd name="connsiteX8" fmla="*/ 1130450 w 2981407"/>
              <a:gd name="connsiteY8" fmla="*/ 2046083 h 3186701"/>
              <a:gd name="connsiteX9" fmla="*/ 918927 w 2981407"/>
              <a:gd name="connsiteY9" fmla="*/ 1697760 h 3186701"/>
              <a:gd name="connsiteX10" fmla="*/ 1148733 w 2981407"/>
              <a:gd name="connsiteY10" fmla="*/ 3168594 h 3186701"/>
              <a:gd name="connsiteX0" fmla="*/ 1148733 w 2981407"/>
              <a:gd name="connsiteY0" fmla="*/ 3168594 h 3186701"/>
              <a:gd name="connsiteX1" fmla="*/ 0 w 2981407"/>
              <a:gd name="connsiteY1" fmla="*/ 1749200 h 3186701"/>
              <a:gd name="connsiteX2" fmla="*/ 449559 w 2981407"/>
              <a:gd name="connsiteY2" fmla="*/ 2009927 h 3186701"/>
              <a:gd name="connsiteX3" fmla="*/ 826277 w 2981407"/>
              <a:gd name="connsiteY3" fmla="*/ 0 h 3186701"/>
              <a:gd name="connsiteX4" fmla="*/ 2084415 w 2981407"/>
              <a:gd name="connsiteY4" fmla="*/ 1294704 h 3186701"/>
              <a:gd name="connsiteX5" fmla="*/ 2081534 w 2981407"/>
              <a:gd name="connsiteY5" fmla="*/ 711461 h 3186701"/>
              <a:gd name="connsiteX6" fmla="*/ 1871247 w 2981407"/>
              <a:gd name="connsiteY6" fmla="*/ 3186701 h 3186701"/>
              <a:gd name="connsiteX7" fmla="*/ 1237328 w 2981407"/>
              <a:gd name="connsiteY7" fmla="*/ 1143558 h 3186701"/>
              <a:gd name="connsiteX8" fmla="*/ 1130450 w 2981407"/>
              <a:gd name="connsiteY8" fmla="*/ 2046083 h 3186701"/>
              <a:gd name="connsiteX9" fmla="*/ 918927 w 2981407"/>
              <a:gd name="connsiteY9" fmla="*/ 1697760 h 3186701"/>
              <a:gd name="connsiteX10" fmla="*/ 1148733 w 2981407"/>
              <a:gd name="connsiteY10" fmla="*/ 3168594 h 3186701"/>
              <a:gd name="connsiteX0" fmla="*/ 1148733 w 2897156"/>
              <a:gd name="connsiteY0" fmla="*/ 3168594 h 3173121"/>
              <a:gd name="connsiteX1" fmla="*/ 0 w 2897156"/>
              <a:gd name="connsiteY1" fmla="*/ 1749200 h 3173121"/>
              <a:gd name="connsiteX2" fmla="*/ 449559 w 2897156"/>
              <a:gd name="connsiteY2" fmla="*/ 2009927 h 3173121"/>
              <a:gd name="connsiteX3" fmla="*/ 826277 w 2897156"/>
              <a:gd name="connsiteY3" fmla="*/ 0 h 3173121"/>
              <a:gd name="connsiteX4" fmla="*/ 2084415 w 2897156"/>
              <a:gd name="connsiteY4" fmla="*/ 1294704 h 3173121"/>
              <a:gd name="connsiteX5" fmla="*/ 2081534 w 2897156"/>
              <a:gd name="connsiteY5" fmla="*/ 711461 h 3173121"/>
              <a:gd name="connsiteX6" fmla="*/ 1581537 w 2897156"/>
              <a:gd name="connsiteY6" fmla="*/ 3173121 h 3173121"/>
              <a:gd name="connsiteX7" fmla="*/ 1237328 w 2897156"/>
              <a:gd name="connsiteY7" fmla="*/ 1143558 h 3173121"/>
              <a:gd name="connsiteX8" fmla="*/ 1130450 w 2897156"/>
              <a:gd name="connsiteY8" fmla="*/ 2046083 h 3173121"/>
              <a:gd name="connsiteX9" fmla="*/ 918927 w 2897156"/>
              <a:gd name="connsiteY9" fmla="*/ 1697760 h 3173121"/>
              <a:gd name="connsiteX10" fmla="*/ 1148733 w 2897156"/>
              <a:gd name="connsiteY10" fmla="*/ 3168594 h 3173121"/>
              <a:gd name="connsiteX0" fmla="*/ 1148733 w 2969045"/>
              <a:gd name="connsiteY0" fmla="*/ 3168594 h 3173121"/>
              <a:gd name="connsiteX1" fmla="*/ 0 w 2969045"/>
              <a:gd name="connsiteY1" fmla="*/ 1749200 h 3173121"/>
              <a:gd name="connsiteX2" fmla="*/ 449559 w 2969045"/>
              <a:gd name="connsiteY2" fmla="*/ 2009927 h 3173121"/>
              <a:gd name="connsiteX3" fmla="*/ 826277 w 2969045"/>
              <a:gd name="connsiteY3" fmla="*/ 0 h 3173121"/>
              <a:gd name="connsiteX4" fmla="*/ 2084415 w 2969045"/>
              <a:gd name="connsiteY4" fmla="*/ 1294704 h 3173121"/>
              <a:gd name="connsiteX5" fmla="*/ 2081534 w 2969045"/>
              <a:gd name="connsiteY5" fmla="*/ 711461 h 3173121"/>
              <a:gd name="connsiteX6" fmla="*/ 1581537 w 2969045"/>
              <a:gd name="connsiteY6" fmla="*/ 3173121 h 3173121"/>
              <a:gd name="connsiteX7" fmla="*/ 1237328 w 2969045"/>
              <a:gd name="connsiteY7" fmla="*/ 1143558 h 3173121"/>
              <a:gd name="connsiteX8" fmla="*/ 1130450 w 2969045"/>
              <a:gd name="connsiteY8" fmla="*/ 2046083 h 3173121"/>
              <a:gd name="connsiteX9" fmla="*/ 918927 w 2969045"/>
              <a:gd name="connsiteY9" fmla="*/ 1697760 h 3173121"/>
              <a:gd name="connsiteX10" fmla="*/ 1148733 w 2969045"/>
              <a:gd name="connsiteY10" fmla="*/ 3168594 h 3173121"/>
              <a:gd name="connsiteX0" fmla="*/ 1148733 w 2969045"/>
              <a:gd name="connsiteY0" fmla="*/ 3168594 h 3173121"/>
              <a:gd name="connsiteX1" fmla="*/ 0 w 2969045"/>
              <a:gd name="connsiteY1" fmla="*/ 1749200 h 3173121"/>
              <a:gd name="connsiteX2" fmla="*/ 449559 w 2969045"/>
              <a:gd name="connsiteY2" fmla="*/ 2009927 h 3173121"/>
              <a:gd name="connsiteX3" fmla="*/ 826277 w 2969045"/>
              <a:gd name="connsiteY3" fmla="*/ 0 h 3173121"/>
              <a:gd name="connsiteX4" fmla="*/ 2084415 w 2969045"/>
              <a:gd name="connsiteY4" fmla="*/ 1294704 h 3173121"/>
              <a:gd name="connsiteX5" fmla="*/ 2081534 w 2969045"/>
              <a:gd name="connsiteY5" fmla="*/ 711461 h 3173121"/>
              <a:gd name="connsiteX6" fmla="*/ 1581537 w 2969045"/>
              <a:gd name="connsiteY6" fmla="*/ 3173121 h 3173121"/>
              <a:gd name="connsiteX7" fmla="*/ 1237328 w 2969045"/>
              <a:gd name="connsiteY7" fmla="*/ 1143558 h 3173121"/>
              <a:gd name="connsiteX8" fmla="*/ 1130450 w 2969045"/>
              <a:gd name="connsiteY8" fmla="*/ 2046083 h 3173121"/>
              <a:gd name="connsiteX9" fmla="*/ 918927 w 2969045"/>
              <a:gd name="connsiteY9" fmla="*/ 1697760 h 3173121"/>
              <a:gd name="connsiteX10" fmla="*/ 1148733 w 2969045"/>
              <a:gd name="connsiteY10" fmla="*/ 3168594 h 3173121"/>
              <a:gd name="connsiteX0" fmla="*/ 1148733 w 2969045"/>
              <a:gd name="connsiteY0" fmla="*/ 3168594 h 3173121"/>
              <a:gd name="connsiteX1" fmla="*/ 0 w 2969045"/>
              <a:gd name="connsiteY1" fmla="*/ 1749200 h 3173121"/>
              <a:gd name="connsiteX2" fmla="*/ 449559 w 2969045"/>
              <a:gd name="connsiteY2" fmla="*/ 2009927 h 3173121"/>
              <a:gd name="connsiteX3" fmla="*/ 826277 w 2969045"/>
              <a:gd name="connsiteY3" fmla="*/ 0 h 3173121"/>
              <a:gd name="connsiteX4" fmla="*/ 2084415 w 2969045"/>
              <a:gd name="connsiteY4" fmla="*/ 1294704 h 3173121"/>
              <a:gd name="connsiteX5" fmla="*/ 2081534 w 2969045"/>
              <a:gd name="connsiteY5" fmla="*/ 711461 h 3173121"/>
              <a:gd name="connsiteX6" fmla="*/ 1581537 w 2969045"/>
              <a:gd name="connsiteY6" fmla="*/ 3173121 h 3173121"/>
              <a:gd name="connsiteX7" fmla="*/ 1237328 w 2969045"/>
              <a:gd name="connsiteY7" fmla="*/ 1143558 h 3173121"/>
              <a:gd name="connsiteX8" fmla="*/ 1288886 w 2969045"/>
              <a:gd name="connsiteY8" fmla="*/ 2367481 h 3173121"/>
              <a:gd name="connsiteX9" fmla="*/ 918927 w 2969045"/>
              <a:gd name="connsiteY9" fmla="*/ 1697760 h 3173121"/>
              <a:gd name="connsiteX10" fmla="*/ 1148733 w 2969045"/>
              <a:gd name="connsiteY10" fmla="*/ 3168594 h 3173121"/>
              <a:gd name="connsiteX0" fmla="*/ 1148733 w 2969045"/>
              <a:gd name="connsiteY0" fmla="*/ 3168594 h 3173121"/>
              <a:gd name="connsiteX1" fmla="*/ 0 w 2969045"/>
              <a:gd name="connsiteY1" fmla="*/ 1749200 h 3173121"/>
              <a:gd name="connsiteX2" fmla="*/ 449559 w 2969045"/>
              <a:gd name="connsiteY2" fmla="*/ 2009927 h 3173121"/>
              <a:gd name="connsiteX3" fmla="*/ 826277 w 2969045"/>
              <a:gd name="connsiteY3" fmla="*/ 0 h 3173121"/>
              <a:gd name="connsiteX4" fmla="*/ 2084415 w 2969045"/>
              <a:gd name="connsiteY4" fmla="*/ 1294704 h 3173121"/>
              <a:gd name="connsiteX5" fmla="*/ 2081534 w 2969045"/>
              <a:gd name="connsiteY5" fmla="*/ 711461 h 3173121"/>
              <a:gd name="connsiteX6" fmla="*/ 1581537 w 2969045"/>
              <a:gd name="connsiteY6" fmla="*/ 3173121 h 3173121"/>
              <a:gd name="connsiteX7" fmla="*/ 1237328 w 2969045"/>
              <a:gd name="connsiteY7" fmla="*/ 1143558 h 3173121"/>
              <a:gd name="connsiteX8" fmla="*/ 1162138 w 2969045"/>
              <a:gd name="connsiteY8" fmla="*/ 2408222 h 3173121"/>
              <a:gd name="connsiteX9" fmla="*/ 918927 w 2969045"/>
              <a:gd name="connsiteY9" fmla="*/ 1697760 h 3173121"/>
              <a:gd name="connsiteX10" fmla="*/ 1148733 w 2969045"/>
              <a:gd name="connsiteY10" fmla="*/ 3168594 h 3173121"/>
              <a:gd name="connsiteX0" fmla="*/ 1148733 w 2969045"/>
              <a:gd name="connsiteY0" fmla="*/ 3168594 h 3173121"/>
              <a:gd name="connsiteX1" fmla="*/ 0 w 2969045"/>
              <a:gd name="connsiteY1" fmla="*/ 1749200 h 3173121"/>
              <a:gd name="connsiteX2" fmla="*/ 449559 w 2969045"/>
              <a:gd name="connsiteY2" fmla="*/ 2009927 h 3173121"/>
              <a:gd name="connsiteX3" fmla="*/ 826277 w 2969045"/>
              <a:gd name="connsiteY3" fmla="*/ 0 h 3173121"/>
              <a:gd name="connsiteX4" fmla="*/ 2084415 w 2969045"/>
              <a:gd name="connsiteY4" fmla="*/ 1294704 h 3173121"/>
              <a:gd name="connsiteX5" fmla="*/ 2081534 w 2969045"/>
              <a:gd name="connsiteY5" fmla="*/ 711461 h 3173121"/>
              <a:gd name="connsiteX6" fmla="*/ 1581537 w 2969045"/>
              <a:gd name="connsiteY6" fmla="*/ 3173121 h 3173121"/>
              <a:gd name="connsiteX7" fmla="*/ 1237328 w 2969045"/>
              <a:gd name="connsiteY7" fmla="*/ 1143558 h 3173121"/>
              <a:gd name="connsiteX8" fmla="*/ 1162138 w 2969045"/>
              <a:gd name="connsiteY8" fmla="*/ 2408222 h 3173121"/>
              <a:gd name="connsiteX9" fmla="*/ 918927 w 2969045"/>
              <a:gd name="connsiteY9" fmla="*/ 1697760 h 3173121"/>
              <a:gd name="connsiteX10" fmla="*/ 1148733 w 2969045"/>
              <a:gd name="connsiteY10" fmla="*/ 3168594 h 3173121"/>
              <a:gd name="connsiteX0" fmla="*/ 1148733 w 2969045"/>
              <a:gd name="connsiteY0" fmla="*/ 3168594 h 3173121"/>
              <a:gd name="connsiteX1" fmla="*/ 0 w 2969045"/>
              <a:gd name="connsiteY1" fmla="*/ 1749200 h 3173121"/>
              <a:gd name="connsiteX2" fmla="*/ 449559 w 2969045"/>
              <a:gd name="connsiteY2" fmla="*/ 2009927 h 3173121"/>
              <a:gd name="connsiteX3" fmla="*/ 826277 w 2969045"/>
              <a:gd name="connsiteY3" fmla="*/ 0 h 3173121"/>
              <a:gd name="connsiteX4" fmla="*/ 2084415 w 2969045"/>
              <a:gd name="connsiteY4" fmla="*/ 1294704 h 3173121"/>
              <a:gd name="connsiteX5" fmla="*/ 2081534 w 2969045"/>
              <a:gd name="connsiteY5" fmla="*/ 711461 h 3173121"/>
              <a:gd name="connsiteX6" fmla="*/ 1581537 w 2969045"/>
              <a:gd name="connsiteY6" fmla="*/ 3173121 h 3173121"/>
              <a:gd name="connsiteX7" fmla="*/ 1237328 w 2969045"/>
              <a:gd name="connsiteY7" fmla="*/ 1143558 h 3173121"/>
              <a:gd name="connsiteX8" fmla="*/ 1162138 w 2969045"/>
              <a:gd name="connsiteY8" fmla="*/ 2408222 h 3173121"/>
              <a:gd name="connsiteX9" fmla="*/ 918927 w 2969045"/>
              <a:gd name="connsiteY9" fmla="*/ 1697760 h 3173121"/>
              <a:gd name="connsiteX10" fmla="*/ 1148733 w 2969045"/>
              <a:gd name="connsiteY10" fmla="*/ 3168594 h 3173121"/>
              <a:gd name="connsiteX0" fmla="*/ 1148733 w 2969045"/>
              <a:gd name="connsiteY0" fmla="*/ 3168594 h 3173121"/>
              <a:gd name="connsiteX1" fmla="*/ 0 w 2969045"/>
              <a:gd name="connsiteY1" fmla="*/ 1749200 h 3173121"/>
              <a:gd name="connsiteX2" fmla="*/ 449559 w 2969045"/>
              <a:gd name="connsiteY2" fmla="*/ 2009927 h 3173121"/>
              <a:gd name="connsiteX3" fmla="*/ 826277 w 2969045"/>
              <a:gd name="connsiteY3" fmla="*/ 0 h 3173121"/>
              <a:gd name="connsiteX4" fmla="*/ 2084415 w 2969045"/>
              <a:gd name="connsiteY4" fmla="*/ 1294704 h 3173121"/>
              <a:gd name="connsiteX5" fmla="*/ 2081534 w 2969045"/>
              <a:gd name="connsiteY5" fmla="*/ 711461 h 3173121"/>
              <a:gd name="connsiteX6" fmla="*/ 1581537 w 2969045"/>
              <a:gd name="connsiteY6" fmla="*/ 3173121 h 3173121"/>
              <a:gd name="connsiteX7" fmla="*/ 1237328 w 2969045"/>
              <a:gd name="connsiteY7" fmla="*/ 1143558 h 3173121"/>
              <a:gd name="connsiteX8" fmla="*/ 1162138 w 2969045"/>
              <a:gd name="connsiteY8" fmla="*/ 2408222 h 3173121"/>
              <a:gd name="connsiteX9" fmla="*/ 918927 w 2969045"/>
              <a:gd name="connsiteY9" fmla="*/ 1697760 h 3173121"/>
              <a:gd name="connsiteX10" fmla="*/ 1148733 w 2969045"/>
              <a:gd name="connsiteY10" fmla="*/ 3168594 h 3173121"/>
              <a:gd name="connsiteX0" fmla="*/ 1148733 w 2969045"/>
              <a:gd name="connsiteY0" fmla="*/ 3168594 h 3173121"/>
              <a:gd name="connsiteX1" fmla="*/ 0 w 2969045"/>
              <a:gd name="connsiteY1" fmla="*/ 1749200 h 3173121"/>
              <a:gd name="connsiteX2" fmla="*/ 449559 w 2969045"/>
              <a:gd name="connsiteY2" fmla="*/ 2009927 h 3173121"/>
              <a:gd name="connsiteX3" fmla="*/ 826277 w 2969045"/>
              <a:gd name="connsiteY3" fmla="*/ 0 h 3173121"/>
              <a:gd name="connsiteX4" fmla="*/ 2084415 w 2969045"/>
              <a:gd name="connsiteY4" fmla="*/ 1294704 h 3173121"/>
              <a:gd name="connsiteX5" fmla="*/ 2081534 w 2969045"/>
              <a:gd name="connsiteY5" fmla="*/ 711461 h 3173121"/>
              <a:gd name="connsiteX6" fmla="*/ 1581537 w 2969045"/>
              <a:gd name="connsiteY6" fmla="*/ 3173121 h 3173121"/>
              <a:gd name="connsiteX7" fmla="*/ 1237328 w 2969045"/>
              <a:gd name="connsiteY7" fmla="*/ 1143558 h 3173121"/>
              <a:gd name="connsiteX8" fmla="*/ 1162138 w 2969045"/>
              <a:gd name="connsiteY8" fmla="*/ 2408222 h 3173121"/>
              <a:gd name="connsiteX9" fmla="*/ 918927 w 2969045"/>
              <a:gd name="connsiteY9" fmla="*/ 1697760 h 3173121"/>
              <a:gd name="connsiteX10" fmla="*/ 1148733 w 2969045"/>
              <a:gd name="connsiteY10" fmla="*/ 3168594 h 3173121"/>
              <a:gd name="connsiteX0" fmla="*/ 1148733 w 2969045"/>
              <a:gd name="connsiteY0" fmla="*/ 3168594 h 3173121"/>
              <a:gd name="connsiteX1" fmla="*/ 0 w 2969045"/>
              <a:gd name="connsiteY1" fmla="*/ 1749200 h 3173121"/>
              <a:gd name="connsiteX2" fmla="*/ 449559 w 2969045"/>
              <a:gd name="connsiteY2" fmla="*/ 2009927 h 3173121"/>
              <a:gd name="connsiteX3" fmla="*/ 826277 w 2969045"/>
              <a:gd name="connsiteY3" fmla="*/ 0 h 3173121"/>
              <a:gd name="connsiteX4" fmla="*/ 2084415 w 2969045"/>
              <a:gd name="connsiteY4" fmla="*/ 1294704 h 3173121"/>
              <a:gd name="connsiteX5" fmla="*/ 2081534 w 2969045"/>
              <a:gd name="connsiteY5" fmla="*/ 711461 h 3173121"/>
              <a:gd name="connsiteX6" fmla="*/ 1581537 w 2969045"/>
              <a:gd name="connsiteY6" fmla="*/ 3173121 h 3173121"/>
              <a:gd name="connsiteX7" fmla="*/ 1237328 w 2969045"/>
              <a:gd name="connsiteY7" fmla="*/ 1143558 h 3173121"/>
              <a:gd name="connsiteX8" fmla="*/ 1162138 w 2969045"/>
              <a:gd name="connsiteY8" fmla="*/ 2408222 h 3173121"/>
              <a:gd name="connsiteX9" fmla="*/ 918927 w 2969045"/>
              <a:gd name="connsiteY9" fmla="*/ 1697760 h 3173121"/>
              <a:gd name="connsiteX10" fmla="*/ 1148733 w 2969045"/>
              <a:gd name="connsiteY10" fmla="*/ 3168594 h 3173121"/>
              <a:gd name="connsiteX0" fmla="*/ 1148733 w 2969045"/>
              <a:gd name="connsiteY0" fmla="*/ 3168594 h 3173121"/>
              <a:gd name="connsiteX1" fmla="*/ 0 w 2969045"/>
              <a:gd name="connsiteY1" fmla="*/ 1749200 h 3173121"/>
              <a:gd name="connsiteX2" fmla="*/ 449559 w 2969045"/>
              <a:gd name="connsiteY2" fmla="*/ 2009927 h 3173121"/>
              <a:gd name="connsiteX3" fmla="*/ 826277 w 2969045"/>
              <a:gd name="connsiteY3" fmla="*/ 0 h 3173121"/>
              <a:gd name="connsiteX4" fmla="*/ 2084415 w 2969045"/>
              <a:gd name="connsiteY4" fmla="*/ 1294704 h 3173121"/>
              <a:gd name="connsiteX5" fmla="*/ 2081534 w 2969045"/>
              <a:gd name="connsiteY5" fmla="*/ 711461 h 3173121"/>
              <a:gd name="connsiteX6" fmla="*/ 1581537 w 2969045"/>
              <a:gd name="connsiteY6" fmla="*/ 3173121 h 3173121"/>
              <a:gd name="connsiteX7" fmla="*/ 1237328 w 2969045"/>
              <a:gd name="connsiteY7" fmla="*/ 1143558 h 3173121"/>
              <a:gd name="connsiteX8" fmla="*/ 1162138 w 2969045"/>
              <a:gd name="connsiteY8" fmla="*/ 2408222 h 3173121"/>
              <a:gd name="connsiteX9" fmla="*/ 918927 w 2969045"/>
              <a:gd name="connsiteY9" fmla="*/ 1697760 h 3173121"/>
              <a:gd name="connsiteX10" fmla="*/ 1148733 w 2969045"/>
              <a:gd name="connsiteY10" fmla="*/ 3168594 h 3173121"/>
              <a:gd name="connsiteX0" fmla="*/ 1148733 w 2969045"/>
              <a:gd name="connsiteY0" fmla="*/ 3168594 h 3173121"/>
              <a:gd name="connsiteX1" fmla="*/ 0 w 2969045"/>
              <a:gd name="connsiteY1" fmla="*/ 1749200 h 3173121"/>
              <a:gd name="connsiteX2" fmla="*/ 449559 w 2969045"/>
              <a:gd name="connsiteY2" fmla="*/ 2009927 h 3173121"/>
              <a:gd name="connsiteX3" fmla="*/ 826277 w 2969045"/>
              <a:gd name="connsiteY3" fmla="*/ 0 h 3173121"/>
              <a:gd name="connsiteX4" fmla="*/ 2084415 w 2969045"/>
              <a:gd name="connsiteY4" fmla="*/ 1294704 h 3173121"/>
              <a:gd name="connsiteX5" fmla="*/ 2081534 w 2969045"/>
              <a:gd name="connsiteY5" fmla="*/ 711461 h 3173121"/>
              <a:gd name="connsiteX6" fmla="*/ 1581537 w 2969045"/>
              <a:gd name="connsiteY6" fmla="*/ 3173121 h 3173121"/>
              <a:gd name="connsiteX7" fmla="*/ 1237328 w 2969045"/>
              <a:gd name="connsiteY7" fmla="*/ 1143558 h 3173121"/>
              <a:gd name="connsiteX8" fmla="*/ 1162138 w 2969045"/>
              <a:gd name="connsiteY8" fmla="*/ 2408222 h 3173121"/>
              <a:gd name="connsiteX9" fmla="*/ 918927 w 2969045"/>
              <a:gd name="connsiteY9" fmla="*/ 1697760 h 3173121"/>
              <a:gd name="connsiteX10" fmla="*/ 1148733 w 2969045"/>
              <a:gd name="connsiteY10" fmla="*/ 3168594 h 31731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2969045" h="3173121">
                <a:moveTo>
                  <a:pt x="1148733" y="3168594"/>
                </a:moveTo>
                <a:cubicBezTo>
                  <a:pt x="-68605" y="2992718"/>
                  <a:pt x="289357" y="2373225"/>
                  <a:pt x="0" y="1749200"/>
                </a:cubicBezTo>
                <a:cubicBezTo>
                  <a:pt x="211718" y="1712379"/>
                  <a:pt x="518500" y="2277611"/>
                  <a:pt x="449559" y="2009927"/>
                </a:cubicBezTo>
                <a:cubicBezTo>
                  <a:pt x="87752" y="952162"/>
                  <a:pt x="1169975" y="921963"/>
                  <a:pt x="826277" y="0"/>
                </a:cubicBezTo>
                <a:cubicBezTo>
                  <a:pt x="1894489" y="60376"/>
                  <a:pt x="1582046" y="1053258"/>
                  <a:pt x="2084415" y="1294704"/>
                </a:cubicBezTo>
                <a:cubicBezTo>
                  <a:pt x="2220765" y="1319082"/>
                  <a:pt x="2384277" y="1207659"/>
                  <a:pt x="2081534" y="711461"/>
                </a:cubicBezTo>
                <a:cubicBezTo>
                  <a:pt x="3844765" y="2025429"/>
                  <a:pt x="2606774" y="3099478"/>
                  <a:pt x="1581537" y="3173121"/>
                </a:cubicBezTo>
                <a:cubicBezTo>
                  <a:pt x="2049242" y="2917586"/>
                  <a:pt x="2204598" y="1824606"/>
                  <a:pt x="1237328" y="1143558"/>
                </a:cubicBezTo>
                <a:cubicBezTo>
                  <a:pt x="1479342" y="1777869"/>
                  <a:pt x="1318476" y="2090782"/>
                  <a:pt x="1162138" y="2408222"/>
                </a:cubicBezTo>
                <a:cubicBezTo>
                  <a:pt x="1159532" y="2246847"/>
                  <a:pt x="1324413" y="1899876"/>
                  <a:pt x="918927" y="1697760"/>
                </a:cubicBezTo>
                <a:cubicBezTo>
                  <a:pt x="1108697" y="2305733"/>
                  <a:pt x="307113" y="2497246"/>
                  <a:pt x="1148733" y="3168594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61" name="Rounded Rectangle 25">
            <a:extLst>
              <a:ext uri="{FF2B5EF4-FFF2-40B4-BE49-F238E27FC236}">
                <a16:creationId xmlns:a16="http://schemas.microsoft.com/office/drawing/2014/main" id="{52251A18-A73B-4A26-9FEC-6B831E23205B}"/>
              </a:ext>
            </a:extLst>
          </p:cNvPr>
          <p:cNvSpPr/>
          <p:nvPr/>
        </p:nvSpPr>
        <p:spPr>
          <a:xfrm>
            <a:off x="10972939" y="2640819"/>
            <a:ext cx="586980" cy="430164"/>
          </a:xfrm>
          <a:custGeom>
            <a:avLst/>
            <a:gdLst/>
            <a:ahLst/>
            <a:cxnLst/>
            <a:rect l="l" t="t" r="r" b="b"/>
            <a:pathLst>
              <a:path w="3248842" h="2380886">
                <a:moveTo>
                  <a:pt x="1194785" y="1472263"/>
                </a:moveTo>
                <a:cubicBezTo>
                  <a:pt x="1150014" y="1472263"/>
                  <a:pt x="1113720" y="1508557"/>
                  <a:pt x="1113720" y="1553328"/>
                </a:cubicBezTo>
                <a:lnTo>
                  <a:pt x="1113720" y="1600880"/>
                </a:lnTo>
                <a:cubicBezTo>
                  <a:pt x="1113720" y="1645651"/>
                  <a:pt x="1150014" y="1681945"/>
                  <a:pt x="1194785" y="1681945"/>
                </a:cubicBezTo>
                <a:lnTo>
                  <a:pt x="2067186" y="1681945"/>
                </a:lnTo>
                <a:cubicBezTo>
                  <a:pt x="2111957" y="1681945"/>
                  <a:pt x="2148251" y="1645651"/>
                  <a:pt x="2148251" y="1600880"/>
                </a:cubicBezTo>
                <a:lnTo>
                  <a:pt x="2148251" y="1553328"/>
                </a:lnTo>
                <a:cubicBezTo>
                  <a:pt x="2148251" y="1508557"/>
                  <a:pt x="2111957" y="1472263"/>
                  <a:pt x="2067186" y="1472263"/>
                </a:cubicBezTo>
                <a:close/>
                <a:moveTo>
                  <a:pt x="2582402" y="986449"/>
                </a:moveTo>
                <a:cubicBezTo>
                  <a:pt x="2477247" y="986449"/>
                  <a:pt x="2392002" y="1071694"/>
                  <a:pt x="2392002" y="1176848"/>
                </a:cubicBezTo>
                <a:cubicBezTo>
                  <a:pt x="2392002" y="1282003"/>
                  <a:pt x="2477247" y="1367248"/>
                  <a:pt x="2582402" y="1367248"/>
                </a:cubicBezTo>
                <a:cubicBezTo>
                  <a:pt x="2687557" y="1367248"/>
                  <a:pt x="2772801" y="1282003"/>
                  <a:pt x="2772801" y="1176848"/>
                </a:cubicBezTo>
                <a:cubicBezTo>
                  <a:pt x="2772801" y="1071694"/>
                  <a:pt x="2687557" y="986449"/>
                  <a:pt x="2582402" y="986449"/>
                </a:cubicBezTo>
                <a:close/>
                <a:moveTo>
                  <a:pt x="679570" y="986449"/>
                </a:moveTo>
                <a:cubicBezTo>
                  <a:pt x="574415" y="986449"/>
                  <a:pt x="489171" y="1071694"/>
                  <a:pt x="489171" y="1176848"/>
                </a:cubicBezTo>
                <a:cubicBezTo>
                  <a:pt x="489171" y="1282003"/>
                  <a:pt x="574415" y="1367248"/>
                  <a:pt x="679570" y="1367248"/>
                </a:cubicBezTo>
                <a:cubicBezTo>
                  <a:pt x="784725" y="1367248"/>
                  <a:pt x="869970" y="1282003"/>
                  <a:pt x="869970" y="1176848"/>
                </a:cubicBezTo>
                <a:cubicBezTo>
                  <a:pt x="869970" y="1071694"/>
                  <a:pt x="784725" y="986449"/>
                  <a:pt x="679570" y="986449"/>
                </a:cubicBezTo>
                <a:close/>
                <a:moveTo>
                  <a:pt x="867954" y="155801"/>
                </a:moveTo>
                <a:lnTo>
                  <a:pt x="726849" y="858549"/>
                </a:lnTo>
                <a:lnTo>
                  <a:pt x="2535122" y="858549"/>
                </a:lnTo>
                <a:lnTo>
                  <a:pt x="2394017" y="155801"/>
                </a:lnTo>
                <a:close/>
                <a:moveTo>
                  <a:pt x="677268" y="0"/>
                </a:moveTo>
                <a:lnTo>
                  <a:pt x="2584703" y="0"/>
                </a:lnTo>
                <a:lnTo>
                  <a:pt x="2736658" y="607820"/>
                </a:lnTo>
                <a:cubicBezTo>
                  <a:pt x="2766265" y="579906"/>
                  <a:pt x="2806392" y="564164"/>
                  <a:pt x="2850195" y="564164"/>
                </a:cubicBezTo>
                <a:lnTo>
                  <a:pt x="3069929" y="564164"/>
                </a:lnTo>
                <a:cubicBezTo>
                  <a:pt x="3168740" y="564164"/>
                  <a:pt x="3248842" y="644266"/>
                  <a:pt x="3248842" y="743077"/>
                </a:cubicBezTo>
                <a:lnTo>
                  <a:pt x="3248842" y="792706"/>
                </a:lnTo>
                <a:cubicBezTo>
                  <a:pt x="3248842" y="891517"/>
                  <a:pt x="3168740" y="971619"/>
                  <a:pt x="3069929" y="971619"/>
                </a:cubicBezTo>
                <a:lnTo>
                  <a:pt x="3054536" y="971619"/>
                </a:lnTo>
                <a:cubicBezTo>
                  <a:pt x="3060628" y="989042"/>
                  <a:pt x="3063411" y="1007758"/>
                  <a:pt x="3063411" y="1027125"/>
                </a:cubicBezTo>
                <a:lnTo>
                  <a:pt x="3063411" y="2015961"/>
                </a:lnTo>
                <a:lnTo>
                  <a:pt x="2889080" y="2015961"/>
                </a:lnTo>
                <a:lnTo>
                  <a:pt x="2889080" y="2260325"/>
                </a:lnTo>
                <a:cubicBezTo>
                  <a:pt x="2889080" y="2326909"/>
                  <a:pt x="2835102" y="2380886"/>
                  <a:pt x="2768518" y="2380886"/>
                </a:cubicBezTo>
                <a:lnTo>
                  <a:pt x="2286284" y="2380886"/>
                </a:lnTo>
                <a:cubicBezTo>
                  <a:pt x="2219700" y="2380886"/>
                  <a:pt x="2165723" y="2326909"/>
                  <a:pt x="2165723" y="2260325"/>
                </a:cubicBezTo>
                <a:lnTo>
                  <a:pt x="2165723" y="2015961"/>
                </a:lnTo>
                <a:lnTo>
                  <a:pt x="1096248" y="2015961"/>
                </a:lnTo>
                <a:lnTo>
                  <a:pt x="1096248" y="2260325"/>
                </a:lnTo>
                <a:cubicBezTo>
                  <a:pt x="1096248" y="2326909"/>
                  <a:pt x="1042270" y="2380886"/>
                  <a:pt x="975686" y="2380886"/>
                </a:cubicBezTo>
                <a:lnTo>
                  <a:pt x="493453" y="2380886"/>
                </a:lnTo>
                <a:cubicBezTo>
                  <a:pt x="426869" y="2380886"/>
                  <a:pt x="372891" y="2326909"/>
                  <a:pt x="372891" y="2260325"/>
                </a:cubicBezTo>
                <a:lnTo>
                  <a:pt x="372891" y="2015961"/>
                </a:lnTo>
                <a:lnTo>
                  <a:pt x="198560" y="2015961"/>
                </a:lnTo>
                <a:lnTo>
                  <a:pt x="198560" y="1027125"/>
                </a:lnTo>
                <a:cubicBezTo>
                  <a:pt x="198560" y="1007758"/>
                  <a:pt x="201343" y="989042"/>
                  <a:pt x="207435" y="971619"/>
                </a:cubicBezTo>
                <a:lnTo>
                  <a:pt x="178913" y="971619"/>
                </a:lnTo>
                <a:cubicBezTo>
                  <a:pt x="80102" y="971619"/>
                  <a:pt x="0" y="891517"/>
                  <a:pt x="0" y="792706"/>
                </a:cubicBezTo>
                <a:lnTo>
                  <a:pt x="0" y="743077"/>
                </a:lnTo>
                <a:cubicBezTo>
                  <a:pt x="0" y="644266"/>
                  <a:pt x="80102" y="564164"/>
                  <a:pt x="178913" y="564164"/>
                </a:cubicBezTo>
                <a:lnTo>
                  <a:pt x="398647" y="564164"/>
                </a:lnTo>
                <a:cubicBezTo>
                  <a:pt x="447310" y="564164"/>
                  <a:pt x="491436" y="583593"/>
                  <a:pt x="523419" y="615395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62" name="Block Arc 41">
            <a:extLst>
              <a:ext uri="{FF2B5EF4-FFF2-40B4-BE49-F238E27FC236}">
                <a16:creationId xmlns:a16="http://schemas.microsoft.com/office/drawing/2014/main" id="{36DCD789-FED8-401C-8C81-CF9F331DAB6D}"/>
              </a:ext>
            </a:extLst>
          </p:cNvPr>
          <p:cNvSpPr/>
          <p:nvPr/>
        </p:nvSpPr>
        <p:spPr>
          <a:xfrm>
            <a:off x="9454085" y="5654191"/>
            <a:ext cx="563324" cy="570461"/>
          </a:xfrm>
          <a:custGeom>
            <a:avLst/>
            <a:gdLst/>
            <a:ahLst/>
            <a:cxnLst/>
            <a:rect l="l" t="t" r="r" b="b"/>
            <a:pathLst>
              <a:path w="2844151" h="2880180">
                <a:moveTo>
                  <a:pt x="2390187" y="1502145"/>
                </a:moveTo>
                <a:lnTo>
                  <a:pt x="2844151" y="1530794"/>
                </a:lnTo>
                <a:cubicBezTo>
                  <a:pt x="2804784" y="2154619"/>
                  <a:pt x="2367464" y="2681809"/>
                  <a:pt x="1761650" y="2835749"/>
                </a:cubicBezTo>
                <a:cubicBezTo>
                  <a:pt x="1191486" y="2980631"/>
                  <a:pt x="594633" y="2763755"/>
                  <a:pt x="252983" y="2293680"/>
                </a:cubicBezTo>
                <a:lnTo>
                  <a:pt x="102982" y="2380283"/>
                </a:lnTo>
                <a:lnTo>
                  <a:pt x="104524" y="1603708"/>
                </a:lnTo>
                <a:lnTo>
                  <a:pt x="777828" y="1990661"/>
                </a:lnTo>
                <a:lnTo>
                  <a:pt x="648358" y="2065410"/>
                </a:lnTo>
                <a:cubicBezTo>
                  <a:pt x="886760" y="2358087"/>
                  <a:pt x="1276546" y="2489694"/>
                  <a:pt x="1649627" y="2394891"/>
                </a:cubicBezTo>
                <a:cubicBezTo>
                  <a:pt x="2064076" y="2289577"/>
                  <a:pt x="2363256" y="1928916"/>
                  <a:pt x="2390187" y="1502145"/>
                </a:cubicBezTo>
                <a:close/>
                <a:moveTo>
                  <a:pt x="1424249" y="58"/>
                </a:moveTo>
                <a:cubicBezTo>
                  <a:pt x="1880498" y="-4073"/>
                  <a:pt x="2318325" y="209551"/>
                  <a:pt x="2591169" y="586524"/>
                </a:cubicBezTo>
                <a:lnTo>
                  <a:pt x="2741170" y="499921"/>
                </a:lnTo>
                <a:lnTo>
                  <a:pt x="2739628" y="1276497"/>
                </a:lnTo>
                <a:lnTo>
                  <a:pt x="2066324" y="889544"/>
                </a:lnTo>
                <a:lnTo>
                  <a:pt x="2195793" y="814795"/>
                </a:lnTo>
                <a:cubicBezTo>
                  <a:pt x="1957391" y="522118"/>
                  <a:pt x="1567606" y="390511"/>
                  <a:pt x="1194524" y="485313"/>
                </a:cubicBezTo>
                <a:cubicBezTo>
                  <a:pt x="780075" y="590627"/>
                  <a:pt x="480895" y="951288"/>
                  <a:pt x="453964" y="1378059"/>
                </a:cubicBezTo>
                <a:lnTo>
                  <a:pt x="0" y="1349410"/>
                </a:lnTo>
                <a:cubicBezTo>
                  <a:pt x="39367" y="725585"/>
                  <a:pt x="476687" y="198395"/>
                  <a:pt x="1082501" y="44455"/>
                </a:cubicBezTo>
                <a:cubicBezTo>
                  <a:pt x="1196091" y="15591"/>
                  <a:pt x="1310740" y="1086"/>
                  <a:pt x="1424249" y="58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>
              <a:solidFill>
                <a:schemeClr val="tx1"/>
              </a:solidFill>
            </a:endParaRPr>
          </a:p>
        </p:txBody>
      </p:sp>
      <p:sp>
        <p:nvSpPr>
          <p:cNvPr id="63" name="Round Same Side Corner Rectangle 11">
            <a:extLst>
              <a:ext uri="{FF2B5EF4-FFF2-40B4-BE49-F238E27FC236}">
                <a16:creationId xmlns:a16="http://schemas.microsoft.com/office/drawing/2014/main" id="{AFBCEF67-A3DE-45DE-97FD-374E910A67D8}"/>
              </a:ext>
            </a:extLst>
          </p:cNvPr>
          <p:cNvSpPr/>
          <p:nvPr/>
        </p:nvSpPr>
        <p:spPr>
          <a:xfrm rot="9900000">
            <a:off x="10208910" y="1534987"/>
            <a:ext cx="579867" cy="492485"/>
          </a:xfrm>
          <a:custGeom>
            <a:avLst/>
            <a:gdLst/>
            <a:ahLst/>
            <a:cxnLst/>
            <a:rect l="l" t="t" r="r" b="b"/>
            <a:pathLst>
              <a:path w="2911009" h="2472345">
                <a:moveTo>
                  <a:pt x="2219598" y="1335309"/>
                </a:moveTo>
                <a:lnTo>
                  <a:pt x="2219598" y="1222573"/>
                </a:lnTo>
                <a:cubicBezTo>
                  <a:pt x="2219598" y="1176944"/>
                  <a:pt x="2241926" y="1136530"/>
                  <a:pt x="2277694" y="1113650"/>
                </a:cubicBezTo>
                <a:lnTo>
                  <a:pt x="2277694" y="137786"/>
                </a:lnTo>
                <a:cubicBezTo>
                  <a:pt x="2277694" y="61689"/>
                  <a:pt x="2339383" y="0"/>
                  <a:pt x="2415480" y="0"/>
                </a:cubicBezTo>
                <a:lnTo>
                  <a:pt x="2545196" y="0"/>
                </a:lnTo>
                <a:cubicBezTo>
                  <a:pt x="2621293" y="0"/>
                  <a:pt x="2682982" y="61689"/>
                  <a:pt x="2682982" y="137786"/>
                </a:cubicBezTo>
                <a:lnTo>
                  <a:pt x="2682982" y="1099067"/>
                </a:lnTo>
                <a:cubicBezTo>
                  <a:pt x="2730197" y="1120049"/>
                  <a:pt x="2762708" y="1167515"/>
                  <a:pt x="2762708" y="1222573"/>
                </a:cubicBezTo>
                <a:lnTo>
                  <a:pt x="2762708" y="1480834"/>
                </a:lnTo>
                <a:close/>
                <a:moveTo>
                  <a:pt x="241900" y="1676361"/>
                </a:moveTo>
                <a:cubicBezTo>
                  <a:pt x="69371" y="1631107"/>
                  <a:pt x="-34146" y="1454930"/>
                  <a:pt x="10296" y="1282189"/>
                </a:cubicBezTo>
                <a:cubicBezTo>
                  <a:pt x="54739" y="1109449"/>
                  <a:pt x="230428" y="1005105"/>
                  <a:pt x="403375" y="1048736"/>
                </a:cubicBezTo>
                <a:cubicBezTo>
                  <a:pt x="349550" y="1257945"/>
                  <a:pt x="295726" y="1467153"/>
                  <a:pt x="241900" y="1676361"/>
                </a:cubicBezTo>
                <a:close/>
                <a:moveTo>
                  <a:pt x="2578947" y="2467929"/>
                </a:moveTo>
                <a:lnTo>
                  <a:pt x="1957545" y="2301425"/>
                </a:lnTo>
                <a:lnTo>
                  <a:pt x="2194209" y="1418183"/>
                </a:lnTo>
                <a:lnTo>
                  <a:pt x="2815611" y="1584687"/>
                </a:lnTo>
                <a:cubicBezTo>
                  <a:pt x="2884250" y="1603079"/>
                  <a:pt x="2924985" y="1673632"/>
                  <a:pt x="2906593" y="1742272"/>
                </a:cubicBezTo>
                <a:lnTo>
                  <a:pt x="2736532" y="2376947"/>
                </a:lnTo>
                <a:cubicBezTo>
                  <a:pt x="2718140" y="2445587"/>
                  <a:pt x="2647586" y="2486321"/>
                  <a:pt x="2578947" y="2467929"/>
                </a:cubicBezTo>
                <a:close/>
                <a:moveTo>
                  <a:pt x="610249" y="2287120"/>
                </a:moveTo>
                <a:lnTo>
                  <a:pt x="1020264" y="756923"/>
                </a:lnTo>
                <a:lnTo>
                  <a:pt x="2107356" y="1398691"/>
                </a:lnTo>
                <a:lnTo>
                  <a:pt x="1872582" y="2274879"/>
                </a:lnTo>
                <a:close/>
                <a:moveTo>
                  <a:pt x="426016" y="2349577"/>
                </a:moveTo>
                <a:lnTo>
                  <a:pt x="243978" y="2300800"/>
                </a:lnTo>
                <a:cubicBezTo>
                  <a:pt x="205115" y="2290387"/>
                  <a:pt x="182051" y="2250439"/>
                  <a:pt x="192464" y="2211576"/>
                </a:cubicBezTo>
                <a:lnTo>
                  <a:pt x="620679" y="613455"/>
                </a:lnTo>
                <a:cubicBezTo>
                  <a:pt x="631093" y="574592"/>
                  <a:pt x="671040" y="551528"/>
                  <a:pt x="709903" y="561941"/>
                </a:cubicBezTo>
                <a:lnTo>
                  <a:pt x="891942" y="610718"/>
                </a:lnTo>
                <a:cubicBezTo>
                  <a:pt x="930805" y="621132"/>
                  <a:pt x="953869" y="661079"/>
                  <a:pt x="943455" y="699942"/>
                </a:cubicBezTo>
                <a:lnTo>
                  <a:pt x="515240" y="2298064"/>
                </a:lnTo>
                <a:cubicBezTo>
                  <a:pt x="504827" y="2336927"/>
                  <a:pt x="464879" y="2359990"/>
                  <a:pt x="426016" y="2349577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64" name="Donut 39">
            <a:extLst>
              <a:ext uri="{FF2B5EF4-FFF2-40B4-BE49-F238E27FC236}">
                <a16:creationId xmlns:a16="http://schemas.microsoft.com/office/drawing/2014/main" id="{439297A1-2150-467C-8B3E-08A8C9E0E56F}"/>
              </a:ext>
            </a:extLst>
          </p:cNvPr>
          <p:cNvSpPr/>
          <p:nvPr/>
        </p:nvSpPr>
        <p:spPr>
          <a:xfrm>
            <a:off x="4246301" y="4666128"/>
            <a:ext cx="575536" cy="575536"/>
          </a:xfrm>
          <a:custGeom>
            <a:avLst/>
            <a:gdLst/>
            <a:ahLst/>
            <a:cxnLst/>
            <a:rect l="l" t="t" r="r" b="b"/>
            <a:pathLst>
              <a:path w="3240000" h="3240000">
                <a:moveTo>
                  <a:pt x="1152300" y="922782"/>
                </a:moveTo>
                <a:lnTo>
                  <a:pt x="2354400" y="1620000"/>
                </a:lnTo>
                <a:lnTo>
                  <a:pt x="1152300" y="2317218"/>
                </a:lnTo>
                <a:close/>
                <a:moveTo>
                  <a:pt x="1620000" y="342403"/>
                </a:moveTo>
                <a:cubicBezTo>
                  <a:pt x="914403" y="342403"/>
                  <a:pt x="342403" y="914403"/>
                  <a:pt x="342403" y="1620000"/>
                </a:cubicBezTo>
                <a:cubicBezTo>
                  <a:pt x="342403" y="2325597"/>
                  <a:pt x="914403" y="2897597"/>
                  <a:pt x="1620000" y="2897597"/>
                </a:cubicBezTo>
                <a:cubicBezTo>
                  <a:pt x="2325597" y="2897597"/>
                  <a:pt x="2897597" y="2325597"/>
                  <a:pt x="2897597" y="1620000"/>
                </a:cubicBezTo>
                <a:cubicBezTo>
                  <a:pt x="2897597" y="914403"/>
                  <a:pt x="2325597" y="342403"/>
                  <a:pt x="1620000" y="342403"/>
                </a:cubicBezTo>
                <a:close/>
                <a:moveTo>
                  <a:pt x="1620000" y="0"/>
                </a:moveTo>
                <a:cubicBezTo>
                  <a:pt x="2514701" y="0"/>
                  <a:pt x="3240000" y="725299"/>
                  <a:pt x="3240000" y="1620000"/>
                </a:cubicBezTo>
                <a:cubicBezTo>
                  <a:pt x="3240000" y="2514701"/>
                  <a:pt x="2514701" y="3240000"/>
                  <a:pt x="1620000" y="3240000"/>
                </a:cubicBezTo>
                <a:cubicBezTo>
                  <a:pt x="725299" y="3240000"/>
                  <a:pt x="0" y="2514701"/>
                  <a:pt x="0" y="1620000"/>
                </a:cubicBezTo>
                <a:cubicBezTo>
                  <a:pt x="0" y="725299"/>
                  <a:pt x="725299" y="0"/>
                  <a:pt x="1620000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>
              <a:solidFill>
                <a:schemeClr val="tx1"/>
              </a:solidFill>
            </a:endParaRPr>
          </a:p>
        </p:txBody>
      </p:sp>
      <p:sp>
        <p:nvSpPr>
          <p:cNvPr id="65" name="Freeform 25">
            <a:extLst>
              <a:ext uri="{FF2B5EF4-FFF2-40B4-BE49-F238E27FC236}">
                <a16:creationId xmlns:a16="http://schemas.microsoft.com/office/drawing/2014/main" id="{115A3EAB-6A86-45ED-8F48-A7797A2D6676}"/>
              </a:ext>
            </a:extLst>
          </p:cNvPr>
          <p:cNvSpPr/>
          <p:nvPr/>
        </p:nvSpPr>
        <p:spPr>
          <a:xfrm>
            <a:off x="8766358" y="3640606"/>
            <a:ext cx="417857" cy="517071"/>
          </a:xfrm>
          <a:custGeom>
            <a:avLst/>
            <a:gdLst>
              <a:gd name="connsiteX0" fmla="*/ 371475 w 1600200"/>
              <a:gd name="connsiteY0" fmla="*/ 0 h 1857375"/>
              <a:gd name="connsiteX1" fmla="*/ 628650 w 1600200"/>
              <a:gd name="connsiteY1" fmla="*/ 523875 h 1857375"/>
              <a:gd name="connsiteX2" fmla="*/ 400050 w 1600200"/>
              <a:gd name="connsiteY2" fmla="*/ 561975 h 1857375"/>
              <a:gd name="connsiteX3" fmla="*/ 1019175 w 1600200"/>
              <a:gd name="connsiteY3" fmla="*/ 1438275 h 1857375"/>
              <a:gd name="connsiteX4" fmla="*/ 1219200 w 1600200"/>
              <a:gd name="connsiteY4" fmla="*/ 1238250 h 1857375"/>
              <a:gd name="connsiteX5" fmla="*/ 1600200 w 1600200"/>
              <a:gd name="connsiteY5" fmla="*/ 1666875 h 1857375"/>
              <a:gd name="connsiteX6" fmla="*/ 1038225 w 1600200"/>
              <a:gd name="connsiteY6" fmla="*/ 1857375 h 1857375"/>
              <a:gd name="connsiteX7" fmla="*/ 0 w 1600200"/>
              <a:gd name="connsiteY7" fmla="*/ 314325 h 1857375"/>
              <a:gd name="connsiteX8" fmla="*/ 371475 w 1600200"/>
              <a:gd name="connsiteY8" fmla="*/ 0 h 1857375"/>
              <a:gd name="connsiteX0" fmla="*/ 371475 w 1600200"/>
              <a:gd name="connsiteY0" fmla="*/ 0 h 1917951"/>
              <a:gd name="connsiteX1" fmla="*/ 628650 w 1600200"/>
              <a:gd name="connsiteY1" fmla="*/ 584451 h 1917951"/>
              <a:gd name="connsiteX2" fmla="*/ 400050 w 1600200"/>
              <a:gd name="connsiteY2" fmla="*/ 622551 h 1917951"/>
              <a:gd name="connsiteX3" fmla="*/ 1019175 w 1600200"/>
              <a:gd name="connsiteY3" fmla="*/ 1498851 h 1917951"/>
              <a:gd name="connsiteX4" fmla="*/ 1219200 w 1600200"/>
              <a:gd name="connsiteY4" fmla="*/ 1298826 h 1917951"/>
              <a:gd name="connsiteX5" fmla="*/ 1600200 w 1600200"/>
              <a:gd name="connsiteY5" fmla="*/ 1727451 h 1917951"/>
              <a:gd name="connsiteX6" fmla="*/ 1038225 w 1600200"/>
              <a:gd name="connsiteY6" fmla="*/ 1917951 h 1917951"/>
              <a:gd name="connsiteX7" fmla="*/ 0 w 1600200"/>
              <a:gd name="connsiteY7" fmla="*/ 374901 h 1917951"/>
              <a:gd name="connsiteX8" fmla="*/ 371475 w 1600200"/>
              <a:gd name="connsiteY8" fmla="*/ 0 h 1917951"/>
              <a:gd name="connsiteX0" fmla="*/ 371475 w 1600200"/>
              <a:gd name="connsiteY0" fmla="*/ 1277 h 1919228"/>
              <a:gd name="connsiteX1" fmla="*/ 628650 w 1600200"/>
              <a:gd name="connsiteY1" fmla="*/ 585728 h 1919228"/>
              <a:gd name="connsiteX2" fmla="*/ 400050 w 1600200"/>
              <a:gd name="connsiteY2" fmla="*/ 623828 h 1919228"/>
              <a:gd name="connsiteX3" fmla="*/ 1019175 w 1600200"/>
              <a:gd name="connsiteY3" fmla="*/ 1500128 h 1919228"/>
              <a:gd name="connsiteX4" fmla="*/ 1219200 w 1600200"/>
              <a:gd name="connsiteY4" fmla="*/ 1300103 h 1919228"/>
              <a:gd name="connsiteX5" fmla="*/ 1600200 w 1600200"/>
              <a:gd name="connsiteY5" fmla="*/ 1728728 h 1919228"/>
              <a:gd name="connsiteX6" fmla="*/ 1038225 w 1600200"/>
              <a:gd name="connsiteY6" fmla="*/ 1919228 h 1919228"/>
              <a:gd name="connsiteX7" fmla="*/ 0 w 1600200"/>
              <a:gd name="connsiteY7" fmla="*/ 376178 h 1919228"/>
              <a:gd name="connsiteX8" fmla="*/ 371475 w 1600200"/>
              <a:gd name="connsiteY8" fmla="*/ 1277 h 1919228"/>
              <a:gd name="connsiteX0" fmla="*/ 371475 w 1600200"/>
              <a:gd name="connsiteY0" fmla="*/ 1277 h 1919228"/>
              <a:gd name="connsiteX1" fmla="*/ 628650 w 1600200"/>
              <a:gd name="connsiteY1" fmla="*/ 585728 h 1919228"/>
              <a:gd name="connsiteX2" fmla="*/ 400050 w 1600200"/>
              <a:gd name="connsiteY2" fmla="*/ 623828 h 1919228"/>
              <a:gd name="connsiteX3" fmla="*/ 1019175 w 1600200"/>
              <a:gd name="connsiteY3" fmla="*/ 1500128 h 1919228"/>
              <a:gd name="connsiteX4" fmla="*/ 1219200 w 1600200"/>
              <a:gd name="connsiteY4" fmla="*/ 1300103 h 1919228"/>
              <a:gd name="connsiteX5" fmla="*/ 1600200 w 1600200"/>
              <a:gd name="connsiteY5" fmla="*/ 1728728 h 1919228"/>
              <a:gd name="connsiteX6" fmla="*/ 1038225 w 1600200"/>
              <a:gd name="connsiteY6" fmla="*/ 1919228 h 1919228"/>
              <a:gd name="connsiteX7" fmla="*/ 0 w 1600200"/>
              <a:gd name="connsiteY7" fmla="*/ 376178 h 1919228"/>
              <a:gd name="connsiteX8" fmla="*/ 371475 w 1600200"/>
              <a:gd name="connsiteY8" fmla="*/ 1277 h 1919228"/>
              <a:gd name="connsiteX0" fmla="*/ 371475 w 1600200"/>
              <a:gd name="connsiteY0" fmla="*/ 1544 h 1919495"/>
              <a:gd name="connsiteX1" fmla="*/ 628650 w 1600200"/>
              <a:gd name="connsiteY1" fmla="*/ 585995 h 1919495"/>
              <a:gd name="connsiteX2" fmla="*/ 400050 w 1600200"/>
              <a:gd name="connsiteY2" fmla="*/ 624095 h 1919495"/>
              <a:gd name="connsiteX3" fmla="*/ 1019175 w 1600200"/>
              <a:gd name="connsiteY3" fmla="*/ 1500395 h 1919495"/>
              <a:gd name="connsiteX4" fmla="*/ 1219200 w 1600200"/>
              <a:gd name="connsiteY4" fmla="*/ 1300370 h 1919495"/>
              <a:gd name="connsiteX5" fmla="*/ 1600200 w 1600200"/>
              <a:gd name="connsiteY5" fmla="*/ 1728995 h 1919495"/>
              <a:gd name="connsiteX6" fmla="*/ 1038225 w 1600200"/>
              <a:gd name="connsiteY6" fmla="*/ 1919495 h 1919495"/>
              <a:gd name="connsiteX7" fmla="*/ 0 w 1600200"/>
              <a:gd name="connsiteY7" fmla="*/ 376445 h 1919495"/>
              <a:gd name="connsiteX8" fmla="*/ 371475 w 1600200"/>
              <a:gd name="connsiteY8" fmla="*/ 1544 h 1919495"/>
              <a:gd name="connsiteX0" fmla="*/ 371475 w 1600200"/>
              <a:gd name="connsiteY0" fmla="*/ 1487 h 1919438"/>
              <a:gd name="connsiteX1" fmla="*/ 568075 w 1600200"/>
              <a:gd name="connsiteY1" fmla="*/ 603245 h 1919438"/>
              <a:gd name="connsiteX2" fmla="*/ 400050 w 1600200"/>
              <a:gd name="connsiteY2" fmla="*/ 624038 h 1919438"/>
              <a:gd name="connsiteX3" fmla="*/ 1019175 w 1600200"/>
              <a:gd name="connsiteY3" fmla="*/ 1500338 h 1919438"/>
              <a:gd name="connsiteX4" fmla="*/ 1219200 w 1600200"/>
              <a:gd name="connsiteY4" fmla="*/ 1300313 h 1919438"/>
              <a:gd name="connsiteX5" fmla="*/ 1600200 w 1600200"/>
              <a:gd name="connsiteY5" fmla="*/ 1728938 h 1919438"/>
              <a:gd name="connsiteX6" fmla="*/ 1038225 w 1600200"/>
              <a:gd name="connsiteY6" fmla="*/ 1919438 h 1919438"/>
              <a:gd name="connsiteX7" fmla="*/ 0 w 1600200"/>
              <a:gd name="connsiteY7" fmla="*/ 376388 h 1919438"/>
              <a:gd name="connsiteX8" fmla="*/ 371475 w 1600200"/>
              <a:gd name="connsiteY8" fmla="*/ 1487 h 1919438"/>
              <a:gd name="connsiteX0" fmla="*/ 371475 w 1600200"/>
              <a:gd name="connsiteY0" fmla="*/ 1032 h 1918983"/>
              <a:gd name="connsiteX1" fmla="*/ 568075 w 1600200"/>
              <a:gd name="connsiteY1" fmla="*/ 602790 h 1918983"/>
              <a:gd name="connsiteX2" fmla="*/ 400050 w 1600200"/>
              <a:gd name="connsiteY2" fmla="*/ 623583 h 1918983"/>
              <a:gd name="connsiteX3" fmla="*/ 1019175 w 1600200"/>
              <a:gd name="connsiteY3" fmla="*/ 1499883 h 1918983"/>
              <a:gd name="connsiteX4" fmla="*/ 1219200 w 1600200"/>
              <a:gd name="connsiteY4" fmla="*/ 1299858 h 1918983"/>
              <a:gd name="connsiteX5" fmla="*/ 1600200 w 1600200"/>
              <a:gd name="connsiteY5" fmla="*/ 1728483 h 1918983"/>
              <a:gd name="connsiteX6" fmla="*/ 1038225 w 1600200"/>
              <a:gd name="connsiteY6" fmla="*/ 1918983 h 1918983"/>
              <a:gd name="connsiteX7" fmla="*/ 0 w 1600200"/>
              <a:gd name="connsiteY7" fmla="*/ 375933 h 1918983"/>
              <a:gd name="connsiteX8" fmla="*/ 371475 w 1600200"/>
              <a:gd name="connsiteY8" fmla="*/ 1032 h 1918983"/>
              <a:gd name="connsiteX0" fmla="*/ 371475 w 1600200"/>
              <a:gd name="connsiteY0" fmla="*/ 1088 h 1919039"/>
              <a:gd name="connsiteX1" fmla="*/ 568075 w 1600200"/>
              <a:gd name="connsiteY1" fmla="*/ 602846 h 1919039"/>
              <a:gd name="connsiteX2" fmla="*/ 400050 w 1600200"/>
              <a:gd name="connsiteY2" fmla="*/ 623639 h 1919039"/>
              <a:gd name="connsiteX3" fmla="*/ 1019175 w 1600200"/>
              <a:gd name="connsiteY3" fmla="*/ 1499939 h 1919039"/>
              <a:gd name="connsiteX4" fmla="*/ 1219200 w 1600200"/>
              <a:gd name="connsiteY4" fmla="*/ 1299914 h 1919039"/>
              <a:gd name="connsiteX5" fmla="*/ 1600200 w 1600200"/>
              <a:gd name="connsiteY5" fmla="*/ 1728539 h 1919039"/>
              <a:gd name="connsiteX6" fmla="*/ 1038225 w 1600200"/>
              <a:gd name="connsiteY6" fmla="*/ 1919039 h 1919039"/>
              <a:gd name="connsiteX7" fmla="*/ 0 w 1600200"/>
              <a:gd name="connsiteY7" fmla="*/ 375989 h 1919039"/>
              <a:gd name="connsiteX8" fmla="*/ 371475 w 1600200"/>
              <a:gd name="connsiteY8" fmla="*/ 1088 h 1919039"/>
              <a:gd name="connsiteX0" fmla="*/ 371475 w 1600200"/>
              <a:gd name="connsiteY0" fmla="*/ 1088 h 1919039"/>
              <a:gd name="connsiteX1" fmla="*/ 568075 w 1600200"/>
              <a:gd name="connsiteY1" fmla="*/ 602846 h 1919039"/>
              <a:gd name="connsiteX2" fmla="*/ 400050 w 1600200"/>
              <a:gd name="connsiteY2" fmla="*/ 623639 h 1919039"/>
              <a:gd name="connsiteX3" fmla="*/ 1019175 w 1600200"/>
              <a:gd name="connsiteY3" fmla="*/ 1499939 h 1919039"/>
              <a:gd name="connsiteX4" fmla="*/ 1219200 w 1600200"/>
              <a:gd name="connsiteY4" fmla="*/ 1299914 h 1919039"/>
              <a:gd name="connsiteX5" fmla="*/ 1600200 w 1600200"/>
              <a:gd name="connsiteY5" fmla="*/ 1728539 h 1919039"/>
              <a:gd name="connsiteX6" fmla="*/ 1038225 w 1600200"/>
              <a:gd name="connsiteY6" fmla="*/ 1919039 h 1919039"/>
              <a:gd name="connsiteX7" fmla="*/ 0 w 1600200"/>
              <a:gd name="connsiteY7" fmla="*/ 375989 h 1919039"/>
              <a:gd name="connsiteX8" fmla="*/ 371475 w 1600200"/>
              <a:gd name="connsiteY8" fmla="*/ 1088 h 1919039"/>
              <a:gd name="connsiteX0" fmla="*/ 371475 w 1600200"/>
              <a:gd name="connsiteY0" fmla="*/ 1118 h 1919069"/>
              <a:gd name="connsiteX1" fmla="*/ 568075 w 1600200"/>
              <a:gd name="connsiteY1" fmla="*/ 602876 h 1919069"/>
              <a:gd name="connsiteX2" fmla="*/ 400050 w 1600200"/>
              <a:gd name="connsiteY2" fmla="*/ 623669 h 1919069"/>
              <a:gd name="connsiteX3" fmla="*/ 1019175 w 1600200"/>
              <a:gd name="connsiteY3" fmla="*/ 1499969 h 1919069"/>
              <a:gd name="connsiteX4" fmla="*/ 1219200 w 1600200"/>
              <a:gd name="connsiteY4" fmla="*/ 1299944 h 1919069"/>
              <a:gd name="connsiteX5" fmla="*/ 1600200 w 1600200"/>
              <a:gd name="connsiteY5" fmla="*/ 1728569 h 1919069"/>
              <a:gd name="connsiteX6" fmla="*/ 1038225 w 1600200"/>
              <a:gd name="connsiteY6" fmla="*/ 1919069 h 1919069"/>
              <a:gd name="connsiteX7" fmla="*/ 0 w 1600200"/>
              <a:gd name="connsiteY7" fmla="*/ 376019 h 1919069"/>
              <a:gd name="connsiteX8" fmla="*/ 371475 w 1600200"/>
              <a:gd name="connsiteY8" fmla="*/ 1118 h 1919069"/>
              <a:gd name="connsiteX0" fmla="*/ 371475 w 1600200"/>
              <a:gd name="connsiteY0" fmla="*/ 1118 h 1919069"/>
              <a:gd name="connsiteX1" fmla="*/ 568075 w 1600200"/>
              <a:gd name="connsiteY1" fmla="*/ 602876 h 1919069"/>
              <a:gd name="connsiteX2" fmla="*/ 408703 w 1600200"/>
              <a:gd name="connsiteY2" fmla="*/ 643860 h 1919069"/>
              <a:gd name="connsiteX3" fmla="*/ 1019175 w 1600200"/>
              <a:gd name="connsiteY3" fmla="*/ 1499969 h 1919069"/>
              <a:gd name="connsiteX4" fmla="*/ 1219200 w 1600200"/>
              <a:gd name="connsiteY4" fmla="*/ 1299944 h 1919069"/>
              <a:gd name="connsiteX5" fmla="*/ 1600200 w 1600200"/>
              <a:gd name="connsiteY5" fmla="*/ 1728569 h 1919069"/>
              <a:gd name="connsiteX6" fmla="*/ 1038225 w 1600200"/>
              <a:gd name="connsiteY6" fmla="*/ 1919069 h 1919069"/>
              <a:gd name="connsiteX7" fmla="*/ 0 w 1600200"/>
              <a:gd name="connsiteY7" fmla="*/ 376019 h 1919069"/>
              <a:gd name="connsiteX8" fmla="*/ 371475 w 1600200"/>
              <a:gd name="connsiteY8" fmla="*/ 1118 h 1919069"/>
              <a:gd name="connsiteX0" fmla="*/ 371475 w 1600200"/>
              <a:gd name="connsiteY0" fmla="*/ 1118 h 1919069"/>
              <a:gd name="connsiteX1" fmla="*/ 568075 w 1600200"/>
              <a:gd name="connsiteY1" fmla="*/ 602876 h 1919069"/>
              <a:gd name="connsiteX2" fmla="*/ 359666 w 1600200"/>
              <a:gd name="connsiteY2" fmla="*/ 643860 h 1919069"/>
              <a:gd name="connsiteX3" fmla="*/ 1019175 w 1600200"/>
              <a:gd name="connsiteY3" fmla="*/ 1499969 h 1919069"/>
              <a:gd name="connsiteX4" fmla="*/ 1219200 w 1600200"/>
              <a:gd name="connsiteY4" fmla="*/ 1299944 h 1919069"/>
              <a:gd name="connsiteX5" fmla="*/ 1600200 w 1600200"/>
              <a:gd name="connsiteY5" fmla="*/ 1728569 h 1919069"/>
              <a:gd name="connsiteX6" fmla="*/ 1038225 w 1600200"/>
              <a:gd name="connsiteY6" fmla="*/ 1919069 h 1919069"/>
              <a:gd name="connsiteX7" fmla="*/ 0 w 1600200"/>
              <a:gd name="connsiteY7" fmla="*/ 376019 h 1919069"/>
              <a:gd name="connsiteX8" fmla="*/ 371475 w 1600200"/>
              <a:gd name="connsiteY8" fmla="*/ 1118 h 1919069"/>
              <a:gd name="connsiteX0" fmla="*/ 371475 w 1600200"/>
              <a:gd name="connsiteY0" fmla="*/ 1118 h 1919069"/>
              <a:gd name="connsiteX1" fmla="*/ 568075 w 1600200"/>
              <a:gd name="connsiteY1" fmla="*/ 602876 h 1919069"/>
              <a:gd name="connsiteX2" fmla="*/ 374089 w 1600200"/>
              <a:gd name="connsiteY2" fmla="*/ 646744 h 1919069"/>
              <a:gd name="connsiteX3" fmla="*/ 1019175 w 1600200"/>
              <a:gd name="connsiteY3" fmla="*/ 1499969 h 1919069"/>
              <a:gd name="connsiteX4" fmla="*/ 1219200 w 1600200"/>
              <a:gd name="connsiteY4" fmla="*/ 1299944 h 1919069"/>
              <a:gd name="connsiteX5" fmla="*/ 1600200 w 1600200"/>
              <a:gd name="connsiteY5" fmla="*/ 1728569 h 1919069"/>
              <a:gd name="connsiteX6" fmla="*/ 1038225 w 1600200"/>
              <a:gd name="connsiteY6" fmla="*/ 1919069 h 1919069"/>
              <a:gd name="connsiteX7" fmla="*/ 0 w 1600200"/>
              <a:gd name="connsiteY7" fmla="*/ 376019 h 1919069"/>
              <a:gd name="connsiteX8" fmla="*/ 371475 w 1600200"/>
              <a:gd name="connsiteY8" fmla="*/ 1118 h 1919069"/>
              <a:gd name="connsiteX0" fmla="*/ 371475 w 1600200"/>
              <a:gd name="connsiteY0" fmla="*/ 1118 h 1919069"/>
              <a:gd name="connsiteX1" fmla="*/ 568075 w 1600200"/>
              <a:gd name="connsiteY1" fmla="*/ 602876 h 1919069"/>
              <a:gd name="connsiteX2" fmla="*/ 374089 w 1600200"/>
              <a:gd name="connsiteY2" fmla="*/ 646744 h 1919069"/>
              <a:gd name="connsiteX3" fmla="*/ 1019175 w 1600200"/>
              <a:gd name="connsiteY3" fmla="*/ 1499969 h 1919069"/>
              <a:gd name="connsiteX4" fmla="*/ 1219200 w 1600200"/>
              <a:gd name="connsiteY4" fmla="*/ 1299944 h 1919069"/>
              <a:gd name="connsiteX5" fmla="*/ 1600200 w 1600200"/>
              <a:gd name="connsiteY5" fmla="*/ 1728569 h 1919069"/>
              <a:gd name="connsiteX6" fmla="*/ 1038225 w 1600200"/>
              <a:gd name="connsiteY6" fmla="*/ 1919069 h 1919069"/>
              <a:gd name="connsiteX7" fmla="*/ 0 w 1600200"/>
              <a:gd name="connsiteY7" fmla="*/ 376019 h 1919069"/>
              <a:gd name="connsiteX8" fmla="*/ 371475 w 1600200"/>
              <a:gd name="connsiteY8" fmla="*/ 1118 h 1919069"/>
              <a:gd name="connsiteX0" fmla="*/ 371475 w 1600200"/>
              <a:gd name="connsiteY0" fmla="*/ 1118 h 1919069"/>
              <a:gd name="connsiteX1" fmla="*/ 568075 w 1600200"/>
              <a:gd name="connsiteY1" fmla="*/ 602876 h 1919069"/>
              <a:gd name="connsiteX2" fmla="*/ 374089 w 1600200"/>
              <a:gd name="connsiteY2" fmla="*/ 646744 h 1919069"/>
              <a:gd name="connsiteX3" fmla="*/ 1019175 w 1600200"/>
              <a:gd name="connsiteY3" fmla="*/ 1499969 h 1919069"/>
              <a:gd name="connsiteX4" fmla="*/ 1219200 w 1600200"/>
              <a:gd name="connsiteY4" fmla="*/ 1299944 h 1919069"/>
              <a:gd name="connsiteX5" fmla="*/ 1600200 w 1600200"/>
              <a:gd name="connsiteY5" fmla="*/ 1728569 h 1919069"/>
              <a:gd name="connsiteX6" fmla="*/ 1038225 w 1600200"/>
              <a:gd name="connsiteY6" fmla="*/ 1919069 h 1919069"/>
              <a:gd name="connsiteX7" fmla="*/ 0 w 1600200"/>
              <a:gd name="connsiteY7" fmla="*/ 376019 h 1919069"/>
              <a:gd name="connsiteX8" fmla="*/ 371475 w 1600200"/>
              <a:gd name="connsiteY8" fmla="*/ 1118 h 1919069"/>
              <a:gd name="connsiteX0" fmla="*/ 371475 w 1600200"/>
              <a:gd name="connsiteY0" fmla="*/ 1118 h 1919069"/>
              <a:gd name="connsiteX1" fmla="*/ 568075 w 1600200"/>
              <a:gd name="connsiteY1" fmla="*/ 602876 h 1919069"/>
              <a:gd name="connsiteX2" fmla="*/ 374089 w 1600200"/>
              <a:gd name="connsiteY2" fmla="*/ 646744 h 1919069"/>
              <a:gd name="connsiteX3" fmla="*/ 1019175 w 1600200"/>
              <a:gd name="connsiteY3" fmla="*/ 1499969 h 1919069"/>
              <a:gd name="connsiteX4" fmla="*/ 1219200 w 1600200"/>
              <a:gd name="connsiteY4" fmla="*/ 1299944 h 1919069"/>
              <a:gd name="connsiteX5" fmla="*/ 1600200 w 1600200"/>
              <a:gd name="connsiteY5" fmla="*/ 1728569 h 1919069"/>
              <a:gd name="connsiteX6" fmla="*/ 1038225 w 1600200"/>
              <a:gd name="connsiteY6" fmla="*/ 1919069 h 1919069"/>
              <a:gd name="connsiteX7" fmla="*/ 0 w 1600200"/>
              <a:gd name="connsiteY7" fmla="*/ 376019 h 1919069"/>
              <a:gd name="connsiteX8" fmla="*/ 371475 w 1600200"/>
              <a:gd name="connsiteY8" fmla="*/ 1118 h 1919069"/>
              <a:gd name="connsiteX0" fmla="*/ 371475 w 1600200"/>
              <a:gd name="connsiteY0" fmla="*/ 1118 h 1919069"/>
              <a:gd name="connsiteX1" fmla="*/ 568075 w 1600200"/>
              <a:gd name="connsiteY1" fmla="*/ 602876 h 1919069"/>
              <a:gd name="connsiteX2" fmla="*/ 374089 w 1600200"/>
              <a:gd name="connsiteY2" fmla="*/ 646744 h 1919069"/>
              <a:gd name="connsiteX3" fmla="*/ 1019175 w 1600200"/>
              <a:gd name="connsiteY3" fmla="*/ 1499969 h 1919069"/>
              <a:gd name="connsiteX4" fmla="*/ 1219200 w 1600200"/>
              <a:gd name="connsiteY4" fmla="*/ 1299944 h 1919069"/>
              <a:gd name="connsiteX5" fmla="*/ 1600200 w 1600200"/>
              <a:gd name="connsiteY5" fmla="*/ 1728569 h 1919069"/>
              <a:gd name="connsiteX6" fmla="*/ 1038225 w 1600200"/>
              <a:gd name="connsiteY6" fmla="*/ 1919069 h 1919069"/>
              <a:gd name="connsiteX7" fmla="*/ 0 w 1600200"/>
              <a:gd name="connsiteY7" fmla="*/ 376019 h 1919069"/>
              <a:gd name="connsiteX8" fmla="*/ 371475 w 1600200"/>
              <a:gd name="connsiteY8" fmla="*/ 1118 h 1919069"/>
              <a:gd name="connsiteX0" fmla="*/ 371475 w 1600200"/>
              <a:gd name="connsiteY0" fmla="*/ 1118 h 1919069"/>
              <a:gd name="connsiteX1" fmla="*/ 568075 w 1600200"/>
              <a:gd name="connsiteY1" fmla="*/ 602876 h 1919069"/>
              <a:gd name="connsiteX2" fmla="*/ 374089 w 1600200"/>
              <a:gd name="connsiteY2" fmla="*/ 646744 h 1919069"/>
              <a:gd name="connsiteX3" fmla="*/ 1019175 w 1600200"/>
              <a:gd name="connsiteY3" fmla="*/ 1499969 h 1919069"/>
              <a:gd name="connsiteX4" fmla="*/ 1219200 w 1600200"/>
              <a:gd name="connsiteY4" fmla="*/ 1299944 h 1919069"/>
              <a:gd name="connsiteX5" fmla="*/ 1600200 w 1600200"/>
              <a:gd name="connsiteY5" fmla="*/ 1728569 h 1919069"/>
              <a:gd name="connsiteX6" fmla="*/ 1038225 w 1600200"/>
              <a:gd name="connsiteY6" fmla="*/ 1919069 h 1919069"/>
              <a:gd name="connsiteX7" fmla="*/ 0 w 1600200"/>
              <a:gd name="connsiteY7" fmla="*/ 376019 h 1919069"/>
              <a:gd name="connsiteX8" fmla="*/ 371475 w 1600200"/>
              <a:gd name="connsiteY8" fmla="*/ 1118 h 1919069"/>
              <a:gd name="connsiteX0" fmla="*/ 371475 w 1600200"/>
              <a:gd name="connsiteY0" fmla="*/ 1118 h 1919069"/>
              <a:gd name="connsiteX1" fmla="*/ 568075 w 1600200"/>
              <a:gd name="connsiteY1" fmla="*/ 602876 h 1919069"/>
              <a:gd name="connsiteX2" fmla="*/ 374089 w 1600200"/>
              <a:gd name="connsiteY2" fmla="*/ 646744 h 1919069"/>
              <a:gd name="connsiteX3" fmla="*/ 1019175 w 1600200"/>
              <a:gd name="connsiteY3" fmla="*/ 1499969 h 1919069"/>
              <a:gd name="connsiteX4" fmla="*/ 1219200 w 1600200"/>
              <a:gd name="connsiteY4" fmla="*/ 1299944 h 1919069"/>
              <a:gd name="connsiteX5" fmla="*/ 1600200 w 1600200"/>
              <a:gd name="connsiteY5" fmla="*/ 1728569 h 1919069"/>
              <a:gd name="connsiteX6" fmla="*/ 1038225 w 1600200"/>
              <a:gd name="connsiteY6" fmla="*/ 1919069 h 1919069"/>
              <a:gd name="connsiteX7" fmla="*/ 0 w 1600200"/>
              <a:gd name="connsiteY7" fmla="*/ 376019 h 1919069"/>
              <a:gd name="connsiteX8" fmla="*/ 371475 w 1600200"/>
              <a:gd name="connsiteY8" fmla="*/ 1118 h 1919069"/>
              <a:gd name="connsiteX0" fmla="*/ 371475 w 1600200"/>
              <a:gd name="connsiteY0" fmla="*/ 1118 h 1919069"/>
              <a:gd name="connsiteX1" fmla="*/ 568075 w 1600200"/>
              <a:gd name="connsiteY1" fmla="*/ 602876 h 1919069"/>
              <a:gd name="connsiteX2" fmla="*/ 374089 w 1600200"/>
              <a:gd name="connsiteY2" fmla="*/ 646744 h 1919069"/>
              <a:gd name="connsiteX3" fmla="*/ 970138 w 1600200"/>
              <a:gd name="connsiteY3" fmla="*/ 1517276 h 1919069"/>
              <a:gd name="connsiteX4" fmla="*/ 1219200 w 1600200"/>
              <a:gd name="connsiteY4" fmla="*/ 1299944 h 1919069"/>
              <a:gd name="connsiteX5" fmla="*/ 1600200 w 1600200"/>
              <a:gd name="connsiteY5" fmla="*/ 1728569 h 1919069"/>
              <a:gd name="connsiteX6" fmla="*/ 1038225 w 1600200"/>
              <a:gd name="connsiteY6" fmla="*/ 1919069 h 1919069"/>
              <a:gd name="connsiteX7" fmla="*/ 0 w 1600200"/>
              <a:gd name="connsiteY7" fmla="*/ 376019 h 1919069"/>
              <a:gd name="connsiteX8" fmla="*/ 371475 w 1600200"/>
              <a:gd name="connsiteY8" fmla="*/ 1118 h 1919069"/>
              <a:gd name="connsiteX0" fmla="*/ 371475 w 1600200"/>
              <a:gd name="connsiteY0" fmla="*/ 1118 h 1919069"/>
              <a:gd name="connsiteX1" fmla="*/ 568075 w 1600200"/>
              <a:gd name="connsiteY1" fmla="*/ 602876 h 1919069"/>
              <a:gd name="connsiteX2" fmla="*/ 374089 w 1600200"/>
              <a:gd name="connsiteY2" fmla="*/ 646744 h 1919069"/>
              <a:gd name="connsiteX3" fmla="*/ 1010522 w 1600200"/>
              <a:gd name="connsiteY3" fmla="*/ 1534584 h 1919069"/>
              <a:gd name="connsiteX4" fmla="*/ 1219200 w 1600200"/>
              <a:gd name="connsiteY4" fmla="*/ 1299944 h 1919069"/>
              <a:gd name="connsiteX5" fmla="*/ 1600200 w 1600200"/>
              <a:gd name="connsiteY5" fmla="*/ 1728569 h 1919069"/>
              <a:gd name="connsiteX6" fmla="*/ 1038225 w 1600200"/>
              <a:gd name="connsiteY6" fmla="*/ 1919069 h 1919069"/>
              <a:gd name="connsiteX7" fmla="*/ 0 w 1600200"/>
              <a:gd name="connsiteY7" fmla="*/ 376019 h 1919069"/>
              <a:gd name="connsiteX8" fmla="*/ 371475 w 1600200"/>
              <a:gd name="connsiteY8" fmla="*/ 1118 h 1919069"/>
              <a:gd name="connsiteX0" fmla="*/ 371475 w 1600200"/>
              <a:gd name="connsiteY0" fmla="*/ 1118 h 1919069"/>
              <a:gd name="connsiteX1" fmla="*/ 568075 w 1600200"/>
              <a:gd name="connsiteY1" fmla="*/ 602876 h 1919069"/>
              <a:gd name="connsiteX2" fmla="*/ 374089 w 1600200"/>
              <a:gd name="connsiteY2" fmla="*/ 646744 h 1919069"/>
              <a:gd name="connsiteX3" fmla="*/ 996099 w 1600200"/>
              <a:gd name="connsiteY3" fmla="*/ 1546122 h 1919069"/>
              <a:gd name="connsiteX4" fmla="*/ 1219200 w 1600200"/>
              <a:gd name="connsiteY4" fmla="*/ 1299944 h 1919069"/>
              <a:gd name="connsiteX5" fmla="*/ 1600200 w 1600200"/>
              <a:gd name="connsiteY5" fmla="*/ 1728569 h 1919069"/>
              <a:gd name="connsiteX6" fmla="*/ 1038225 w 1600200"/>
              <a:gd name="connsiteY6" fmla="*/ 1919069 h 1919069"/>
              <a:gd name="connsiteX7" fmla="*/ 0 w 1600200"/>
              <a:gd name="connsiteY7" fmla="*/ 376019 h 1919069"/>
              <a:gd name="connsiteX8" fmla="*/ 371475 w 1600200"/>
              <a:gd name="connsiteY8" fmla="*/ 1118 h 1919069"/>
              <a:gd name="connsiteX0" fmla="*/ 371475 w 1600200"/>
              <a:gd name="connsiteY0" fmla="*/ 1118 h 1919069"/>
              <a:gd name="connsiteX1" fmla="*/ 568075 w 1600200"/>
              <a:gd name="connsiteY1" fmla="*/ 602876 h 1919069"/>
              <a:gd name="connsiteX2" fmla="*/ 374089 w 1600200"/>
              <a:gd name="connsiteY2" fmla="*/ 646744 h 1919069"/>
              <a:gd name="connsiteX3" fmla="*/ 987445 w 1600200"/>
              <a:gd name="connsiteY3" fmla="*/ 1528815 h 1919069"/>
              <a:gd name="connsiteX4" fmla="*/ 1219200 w 1600200"/>
              <a:gd name="connsiteY4" fmla="*/ 1299944 h 1919069"/>
              <a:gd name="connsiteX5" fmla="*/ 1600200 w 1600200"/>
              <a:gd name="connsiteY5" fmla="*/ 1728569 h 1919069"/>
              <a:gd name="connsiteX6" fmla="*/ 1038225 w 1600200"/>
              <a:gd name="connsiteY6" fmla="*/ 1919069 h 1919069"/>
              <a:gd name="connsiteX7" fmla="*/ 0 w 1600200"/>
              <a:gd name="connsiteY7" fmla="*/ 376019 h 1919069"/>
              <a:gd name="connsiteX8" fmla="*/ 371475 w 1600200"/>
              <a:gd name="connsiteY8" fmla="*/ 1118 h 1919069"/>
              <a:gd name="connsiteX0" fmla="*/ 371475 w 1600200"/>
              <a:gd name="connsiteY0" fmla="*/ 1118 h 1919069"/>
              <a:gd name="connsiteX1" fmla="*/ 568075 w 1600200"/>
              <a:gd name="connsiteY1" fmla="*/ 602876 h 1919069"/>
              <a:gd name="connsiteX2" fmla="*/ 374089 w 1600200"/>
              <a:gd name="connsiteY2" fmla="*/ 646744 h 1919069"/>
              <a:gd name="connsiteX3" fmla="*/ 987445 w 1600200"/>
              <a:gd name="connsiteY3" fmla="*/ 1528815 h 1919069"/>
              <a:gd name="connsiteX4" fmla="*/ 1219200 w 1600200"/>
              <a:gd name="connsiteY4" fmla="*/ 1299944 h 1919069"/>
              <a:gd name="connsiteX5" fmla="*/ 1600200 w 1600200"/>
              <a:gd name="connsiteY5" fmla="*/ 1728569 h 1919069"/>
              <a:gd name="connsiteX6" fmla="*/ 1038225 w 1600200"/>
              <a:gd name="connsiteY6" fmla="*/ 1919069 h 1919069"/>
              <a:gd name="connsiteX7" fmla="*/ 0 w 1600200"/>
              <a:gd name="connsiteY7" fmla="*/ 376019 h 1919069"/>
              <a:gd name="connsiteX8" fmla="*/ 371475 w 1600200"/>
              <a:gd name="connsiteY8" fmla="*/ 1118 h 1919069"/>
              <a:gd name="connsiteX0" fmla="*/ 371475 w 1600200"/>
              <a:gd name="connsiteY0" fmla="*/ 1118 h 1919069"/>
              <a:gd name="connsiteX1" fmla="*/ 568075 w 1600200"/>
              <a:gd name="connsiteY1" fmla="*/ 602876 h 1919069"/>
              <a:gd name="connsiteX2" fmla="*/ 374089 w 1600200"/>
              <a:gd name="connsiteY2" fmla="*/ 646744 h 1919069"/>
              <a:gd name="connsiteX3" fmla="*/ 987445 w 1600200"/>
              <a:gd name="connsiteY3" fmla="*/ 1528815 h 1919069"/>
              <a:gd name="connsiteX4" fmla="*/ 1219200 w 1600200"/>
              <a:gd name="connsiteY4" fmla="*/ 1299944 h 1919069"/>
              <a:gd name="connsiteX5" fmla="*/ 1600200 w 1600200"/>
              <a:gd name="connsiteY5" fmla="*/ 1728569 h 1919069"/>
              <a:gd name="connsiteX6" fmla="*/ 1038225 w 1600200"/>
              <a:gd name="connsiteY6" fmla="*/ 1919069 h 1919069"/>
              <a:gd name="connsiteX7" fmla="*/ 0 w 1600200"/>
              <a:gd name="connsiteY7" fmla="*/ 376019 h 1919069"/>
              <a:gd name="connsiteX8" fmla="*/ 371475 w 1600200"/>
              <a:gd name="connsiteY8" fmla="*/ 1118 h 1919069"/>
              <a:gd name="connsiteX0" fmla="*/ 371475 w 1600200"/>
              <a:gd name="connsiteY0" fmla="*/ 1118 h 1919069"/>
              <a:gd name="connsiteX1" fmla="*/ 568075 w 1600200"/>
              <a:gd name="connsiteY1" fmla="*/ 602876 h 1919069"/>
              <a:gd name="connsiteX2" fmla="*/ 374089 w 1600200"/>
              <a:gd name="connsiteY2" fmla="*/ 646744 h 1919069"/>
              <a:gd name="connsiteX3" fmla="*/ 987445 w 1600200"/>
              <a:gd name="connsiteY3" fmla="*/ 1528815 h 1919069"/>
              <a:gd name="connsiteX4" fmla="*/ 1219200 w 1600200"/>
              <a:gd name="connsiteY4" fmla="*/ 1299944 h 1919069"/>
              <a:gd name="connsiteX5" fmla="*/ 1600200 w 1600200"/>
              <a:gd name="connsiteY5" fmla="*/ 1728569 h 1919069"/>
              <a:gd name="connsiteX6" fmla="*/ 1038225 w 1600200"/>
              <a:gd name="connsiteY6" fmla="*/ 1919069 h 1919069"/>
              <a:gd name="connsiteX7" fmla="*/ 0 w 1600200"/>
              <a:gd name="connsiteY7" fmla="*/ 376019 h 1919069"/>
              <a:gd name="connsiteX8" fmla="*/ 371475 w 1600200"/>
              <a:gd name="connsiteY8" fmla="*/ 1118 h 1919069"/>
              <a:gd name="connsiteX0" fmla="*/ 371475 w 1600200"/>
              <a:gd name="connsiteY0" fmla="*/ 1118 h 1919069"/>
              <a:gd name="connsiteX1" fmla="*/ 568075 w 1600200"/>
              <a:gd name="connsiteY1" fmla="*/ 602876 h 1919069"/>
              <a:gd name="connsiteX2" fmla="*/ 374089 w 1600200"/>
              <a:gd name="connsiteY2" fmla="*/ 646744 h 1919069"/>
              <a:gd name="connsiteX3" fmla="*/ 987445 w 1600200"/>
              <a:gd name="connsiteY3" fmla="*/ 1528815 h 1919069"/>
              <a:gd name="connsiteX4" fmla="*/ 1173048 w 1600200"/>
              <a:gd name="connsiteY4" fmla="*/ 1311482 h 1919069"/>
              <a:gd name="connsiteX5" fmla="*/ 1600200 w 1600200"/>
              <a:gd name="connsiteY5" fmla="*/ 1728569 h 1919069"/>
              <a:gd name="connsiteX6" fmla="*/ 1038225 w 1600200"/>
              <a:gd name="connsiteY6" fmla="*/ 1919069 h 1919069"/>
              <a:gd name="connsiteX7" fmla="*/ 0 w 1600200"/>
              <a:gd name="connsiteY7" fmla="*/ 376019 h 1919069"/>
              <a:gd name="connsiteX8" fmla="*/ 371475 w 1600200"/>
              <a:gd name="connsiteY8" fmla="*/ 1118 h 1919069"/>
              <a:gd name="connsiteX0" fmla="*/ 371475 w 1600200"/>
              <a:gd name="connsiteY0" fmla="*/ 1118 h 1919069"/>
              <a:gd name="connsiteX1" fmla="*/ 568075 w 1600200"/>
              <a:gd name="connsiteY1" fmla="*/ 602876 h 1919069"/>
              <a:gd name="connsiteX2" fmla="*/ 374089 w 1600200"/>
              <a:gd name="connsiteY2" fmla="*/ 646744 h 1919069"/>
              <a:gd name="connsiteX3" fmla="*/ 987445 w 1600200"/>
              <a:gd name="connsiteY3" fmla="*/ 1528815 h 1919069"/>
              <a:gd name="connsiteX4" fmla="*/ 1173048 w 1600200"/>
              <a:gd name="connsiteY4" fmla="*/ 1311482 h 1919069"/>
              <a:gd name="connsiteX5" fmla="*/ 1600200 w 1600200"/>
              <a:gd name="connsiteY5" fmla="*/ 1728569 h 1919069"/>
              <a:gd name="connsiteX6" fmla="*/ 1038225 w 1600200"/>
              <a:gd name="connsiteY6" fmla="*/ 1919069 h 1919069"/>
              <a:gd name="connsiteX7" fmla="*/ 0 w 1600200"/>
              <a:gd name="connsiteY7" fmla="*/ 376019 h 1919069"/>
              <a:gd name="connsiteX8" fmla="*/ 371475 w 1600200"/>
              <a:gd name="connsiteY8" fmla="*/ 1118 h 1919069"/>
              <a:gd name="connsiteX0" fmla="*/ 371475 w 1600200"/>
              <a:gd name="connsiteY0" fmla="*/ 1118 h 1919069"/>
              <a:gd name="connsiteX1" fmla="*/ 568075 w 1600200"/>
              <a:gd name="connsiteY1" fmla="*/ 602876 h 1919069"/>
              <a:gd name="connsiteX2" fmla="*/ 374089 w 1600200"/>
              <a:gd name="connsiteY2" fmla="*/ 646744 h 1919069"/>
              <a:gd name="connsiteX3" fmla="*/ 987445 w 1600200"/>
              <a:gd name="connsiteY3" fmla="*/ 1528815 h 1919069"/>
              <a:gd name="connsiteX4" fmla="*/ 1173048 w 1600200"/>
              <a:gd name="connsiteY4" fmla="*/ 1311482 h 1919069"/>
              <a:gd name="connsiteX5" fmla="*/ 1600200 w 1600200"/>
              <a:gd name="connsiteY5" fmla="*/ 1728569 h 1919069"/>
              <a:gd name="connsiteX6" fmla="*/ 1038225 w 1600200"/>
              <a:gd name="connsiteY6" fmla="*/ 1919069 h 1919069"/>
              <a:gd name="connsiteX7" fmla="*/ 0 w 1600200"/>
              <a:gd name="connsiteY7" fmla="*/ 376019 h 1919069"/>
              <a:gd name="connsiteX8" fmla="*/ 371475 w 1600200"/>
              <a:gd name="connsiteY8" fmla="*/ 1118 h 1919069"/>
              <a:gd name="connsiteX0" fmla="*/ 371475 w 1600200"/>
              <a:gd name="connsiteY0" fmla="*/ 1118 h 1919069"/>
              <a:gd name="connsiteX1" fmla="*/ 568075 w 1600200"/>
              <a:gd name="connsiteY1" fmla="*/ 602876 h 1919069"/>
              <a:gd name="connsiteX2" fmla="*/ 374089 w 1600200"/>
              <a:gd name="connsiteY2" fmla="*/ 646744 h 1919069"/>
              <a:gd name="connsiteX3" fmla="*/ 987445 w 1600200"/>
              <a:gd name="connsiteY3" fmla="*/ 1528815 h 1919069"/>
              <a:gd name="connsiteX4" fmla="*/ 1173048 w 1600200"/>
              <a:gd name="connsiteY4" fmla="*/ 1311482 h 1919069"/>
              <a:gd name="connsiteX5" fmla="*/ 1600200 w 1600200"/>
              <a:gd name="connsiteY5" fmla="*/ 1728569 h 1919069"/>
              <a:gd name="connsiteX6" fmla="*/ 1038225 w 1600200"/>
              <a:gd name="connsiteY6" fmla="*/ 1919069 h 1919069"/>
              <a:gd name="connsiteX7" fmla="*/ 0 w 1600200"/>
              <a:gd name="connsiteY7" fmla="*/ 376019 h 1919069"/>
              <a:gd name="connsiteX8" fmla="*/ 371475 w 1600200"/>
              <a:gd name="connsiteY8" fmla="*/ 1118 h 1919069"/>
              <a:gd name="connsiteX0" fmla="*/ 371475 w 1588662"/>
              <a:gd name="connsiteY0" fmla="*/ 1118 h 1919069"/>
              <a:gd name="connsiteX1" fmla="*/ 568075 w 1588662"/>
              <a:gd name="connsiteY1" fmla="*/ 602876 h 1919069"/>
              <a:gd name="connsiteX2" fmla="*/ 374089 w 1588662"/>
              <a:gd name="connsiteY2" fmla="*/ 646744 h 1919069"/>
              <a:gd name="connsiteX3" fmla="*/ 987445 w 1588662"/>
              <a:gd name="connsiteY3" fmla="*/ 1528815 h 1919069"/>
              <a:gd name="connsiteX4" fmla="*/ 1173048 w 1588662"/>
              <a:gd name="connsiteY4" fmla="*/ 1311482 h 1919069"/>
              <a:gd name="connsiteX5" fmla="*/ 1588662 w 1588662"/>
              <a:gd name="connsiteY5" fmla="*/ 1699723 h 1919069"/>
              <a:gd name="connsiteX6" fmla="*/ 1038225 w 1588662"/>
              <a:gd name="connsiteY6" fmla="*/ 1919069 h 1919069"/>
              <a:gd name="connsiteX7" fmla="*/ 0 w 1588662"/>
              <a:gd name="connsiteY7" fmla="*/ 376019 h 1919069"/>
              <a:gd name="connsiteX8" fmla="*/ 371475 w 1588662"/>
              <a:gd name="connsiteY8" fmla="*/ 1118 h 1919069"/>
              <a:gd name="connsiteX0" fmla="*/ 371475 w 1600166"/>
              <a:gd name="connsiteY0" fmla="*/ 1118 h 1919069"/>
              <a:gd name="connsiteX1" fmla="*/ 568075 w 1600166"/>
              <a:gd name="connsiteY1" fmla="*/ 602876 h 1919069"/>
              <a:gd name="connsiteX2" fmla="*/ 374089 w 1600166"/>
              <a:gd name="connsiteY2" fmla="*/ 646744 h 1919069"/>
              <a:gd name="connsiteX3" fmla="*/ 987445 w 1600166"/>
              <a:gd name="connsiteY3" fmla="*/ 1528815 h 1919069"/>
              <a:gd name="connsiteX4" fmla="*/ 1173048 w 1600166"/>
              <a:gd name="connsiteY4" fmla="*/ 1311482 h 1919069"/>
              <a:gd name="connsiteX5" fmla="*/ 1588662 w 1600166"/>
              <a:gd name="connsiteY5" fmla="*/ 1699723 h 1919069"/>
              <a:gd name="connsiteX6" fmla="*/ 1038225 w 1600166"/>
              <a:gd name="connsiteY6" fmla="*/ 1919069 h 1919069"/>
              <a:gd name="connsiteX7" fmla="*/ 0 w 1600166"/>
              <a:gd name="connsiteY7" fmla="*/ 376019 h 1919069"/>
              <a:gd name="connsiteX8" fmla="*/ 371475 w 1600166"/>
              <a:gd name="connsiteY8" fmla="*/ 1118 h 1919069"/>
              <a:gd name="connsiteX0" fmla="*/ 371475 w 1600166"/>
              <a:gd name="connsiteY0" fmla="*/ 1118 h 1919069"/>
              <a:gd name="connsiteX1" fmla="*/ 568075 w 1600166"/>
              <a:gd name="connsiteY1" fmla="*/ 602876 h 1919069"/>
              <a:gd name="connsiteX2" fmla="*/ 374089 w 1600166"/>
              <a:gd name="connsiteY2" fmla="*/ 646744 h 1919069"/>
              <a:gd name="connsiteX3" fmla="*/ 987445 w 1600166"/>
              <a:gd name="connsiteY3" fmla="*/ 1528815 h 1919069"/>
              <a:gd name="connsiteX4" fmla="*/ 1173048 w 1600166"/>
              <a:gd name="connsiteY4" fmla="*/ 1311482 h 1919069"/>
              <a:gd name="connsiteX5" fmla="*/ 1588662 w 1600166"/>
              <a:gd name="connsiteY5" fmla="*/ 1699723 h 1919069"/>
              <a:gd name="connsiteX6" fmla="*/ 1038225 w 1600166"/>
              <a:gd name="connsiteY6" fmla="*/ 1919069 h 1919069"/>
              <a:gd name="connsiteX7" fmla="*/ 0 w 1600166"/>
              <a:gd name="connsiteY7" fmla="*/ 376019 h 1919069"/>
              <a:gd name="connsiteX8" fmla="*/ 371475 w 1600166"/>
              <a:gd name="connsiteY8" fmla="*/ 1118 h 1919069"/>
              <a:gd name="connsiteX0" fmla="*/ 371475 w 1596260"/>
              <a:gd name="connsiteY0" fmla="*/ 1118 h 1919069"/>
              <a:gd name="connsiteX1" fmla="*/ 568075 w 1596260"/>
              <a:gd name="connsiteY1" fmla="*/ 602876 h 1919069"/>
              <a:gd name="connsiteX2" fmla="*/ 374089 w 1596260"/>
              <a:gd name="connsiteY2" fmla="*/ 646744 h 1919069"/>
              <a:gd name="connsiteX3" fmla="*/ 987445 w 1596260"/>
              <a:gd name="connsiteY3" fmla="*/ 1528815 h 1919069"/>
              <a:gd name="connsiteX4" fmla="*/ 1173048 w 1596260"/>
              <a:gd name="connsiteY4" fmla="*/ 1311482 h 1919069"/>
              <a:gd name="connsiteX5" fmla="*/ 1588662 w 1596260"/>
              <a:gd name="connsiteY5" fmla="*/ 1699723 h 1919069"/>
              <a:gd name="connsiteX6" fmla="*/ 1038225 w 1596260"/>
              <a:gd name="connsiteY6" fmla="*/ 1919069 h 1919069"/>
              <a:gd name="connsiteX7" fmla="*/ 0 w 1596260"/>
              <a:gd name="connsiteY7" fmla="*/ 376019 h 1919069"/>
              <a:gd name="connsiteX8" fmla="*/ 371475 w 1596260"/>
              <a:gd name="connsiteY8" fmla="*/ 1118 h 1919069"/>
              <a:gd name="connsiteX0" fmla="*/ 371475 w 1596260"/>
              <a:gd name="connsiteY0" fmla="*/ 1118 h 1919069"/>
              <a:gd name="connsiteX1" fmla="*/ 568075 w 1596260"/>
              <a:gd name="connsiteY1" fmla="*/ 602876 h 1919069"/>
              <a:gd name="connsiteX2" fmla="*/ 374089 w 1596260"/>
              <a:gd name="connsiteY2" fmla="*/ 646744 h 1919069"/>
              <a:gd name="connsiteX3" fmla="*/ 987445 w 1596260"/>
              <a:gd name="connsiteY3" fmla="*/ 1528815 h 1919069"/>
              <a:gd name="connsiteX4" fmla="*/ 1173048 w 1596260"/>
              <a:gd name="connsiteY4" fmla="*/ 1311482 h 1919069"/>
              <a:gd name="connsiteX5" fmla="*/ 1588662 w 1596260"/>
              <a:gd name="connsiteY5" fmla="*/ 1699723 h 1919069"/>
              <a:gd name="connsiteX6" fmla="*/ 1038225 w 1596260"/>
              <a:gd name="connsiteY6" fmla="*/ 1919069 h 1919069"/>
              <a:gd name="connsiteX7" fmla="*/ 0 w 1596260"/>
              <a:gd name="connsiteY7" fmla="*/ 376019 h 1919069"/>
              <a:gd name="connsiteX8" fmla="*/ 371475 w 1596260"/>
              <a:gd name="connsiteY8" fmla="*/ 1118 h 1919069"/>
              <a:gd name="connsiteX0" fmla="*/ 371475 w 1596260"/>
              <a:gd name="connsiteY0" fmla="*/ 1118 h 1946976"/>
              <a:gd name="connsiteX1" fmla="*/ 568075 w 1596260"/>
              <a:gd name="connsiteY1" fmla="*/ 602876 h 1946976"/>
              <a:gd name="connsiteX2" fmla="*/ 374089 w 1596260"/>
              <a:gd name="connsiteY2" fmla="*/ 646744 h 1946976"/>
              <a:gd name="connsiteX3" fmla="*/ 987445 w 1596260"/>
              <a:gd name="connsiteY3" fmla="*/ 1528815 h 1946976"/>
              <a:gd name="connsiteX4" fmla="*/ 1173048 w 1596260"/>
              <a:gd name="connsiteY4" fmla="*/ 1311482 h 1946976"/>
              <a:gd name="connsiteX5" fmla="*/ 1588662 w 1596260"/>
              <a:gd name="connsiteY5" fmla="*/ 1699723 h 1946976"/>
              <a:gd name="connsiteX6" fmla="*/ 1038225 w 1596260"/>
              <a:gd name="connsiteY6" fmla="*/ 1919069 h 1946976"/>
              <a:gd name="connsiteX7" fmla="*/ 0 w 1596260"/>
              <a:gd name="connsiteY7" fmla="*/ 376019 h 1946976"/>
              <a:gd name="connsiteX8" fmla="*/ 371475 w 1596260"/>
              <a:gd name="connsiteY8" fmla="*/ 1118 h 1946976"/>
              <a:gd name="connsiteX0" fmla="*/ 357053 w 1581838"/>
              <a:gd name="connsiteY0" fmla="*/ 1118 h 1946976"/>
              <a:gd name="connsiteX1" fmla="*/ 553653 w 1581838"/>
              <a:gd name="connsiteY1" fmla="*/ 602876 h 1946976"/>
              <a:gd name="connsiteX2" fmla="*/ 359667 w 1581838"/>
              <a:gd name="connsiteY2" fmla="*/ 646744 h 1946976"/>
              <a:gd name="connsiteX3" fmla="*/ 973023 w 1581838"/>
              <a:gd name="connsiteY3" fmla="*/ 1528815 h 1946976"/>
              <a:gd name="connsiteX4" fmla="*/ 1158626 w 1581838"/>
              <a:gd name="connsiteY4" fmla="*/ 1311482 h 1946976"/>
              <a:gd name="connsiteX5" fmla="*/ 1574240 w 1581838"/>
              <a:gd name="connsiteY5" fmla="*/ 1699723 h 1946976"/>
              <a:gd name="connsiteX6" fmla="*/ 1023803 w 1581838"/>
              <a:gd name="connsiteY6" fmla="*/ 1919069 h 1946976"/>
              <a:gd name="connsiteX7" fmla="*/ 0 w 1581838"/>
              <a:gd name="connsiteY7" fmla="*/ 378903 h 1946976"/>
              <a:gd name="connsiteX8" fmla="*/ 357053 w 1581838"/>
              <a:gd name="connsiteY8" fmla="*/ 1118 h 1946976"/>
              <a:gd name="connsiteX0" fmla="*/ 357053 w 1581838"/>
              <a:gd name="connsiteY0" fmla="*/ 1118 h 1946976"/>
              <a:gd name="connsiteX1" fmla="*/ 553653 w 1581838"/>
              <a:gd name="connsiteY1" fmla="*/ 602876 h 1946976"/>
              <a:gd name="connsiteX2" fmla="*/ 359667 w 1581838"/>
              <a:gd name="connsiteY2" fmla="*/ 646744 h 1946976"/>
              <a:gd name="connsiteX3" fmla="*/ 973023 w 1581838"/>
              <a:gd name="connsiteY3" fmla="*/ 1528815 h 1946976"/>
              <a:gd name="connsiteX4" fmla="*/ 1158626 w 1581838"/>
              <a:gd name="connsiteY4" fmla="*/ 1311482 h 1946976"/>
              <a:gd name="connsiteX5" fmla="*/ 1574240 w 1581838"/>
              <a:gd name="connsiteY5" fmla="*/ 1699723 h 1946976"/>
              <a:gd name="connsiteX6" fmla="*/ 1023803 w 1581838"/>
              <a:gd name="connsiteY6" fmla="*/ 1919069 h 1946976"/>
              <a:gd name="connsiteX7" fmla="*/ 0 w 1581838"/>
              <a:gd name="connsiteY7" fmla="*/ 378903 h 1946976"/>
              <a:gd name="connsiteX8" fmla="*/ 357053 w 1581838"/>
              <a:gd name="connsiteY8" fmla="*/ 1118 h 1946976"/>
              <a:gd name="connsiteX0" fmla="*/ 357053 w 1581838"/>
              <a:gd name="connsiteY0" fmla="*/ 1118 h 1946976"/>
              <a:gd name="connsiteX1" fmla="*/ 553653 w 1581838"/>
              <a:gd name="connsiteY1" fmla="*/ 602876 h 1946976"/>
              <a:gd name="connsiteX2" fmla="*/ 359667 w 1581838"/>
              <a:gd name="connsiteY2" fmla="*/ 646744 h 1946976"/>
              <a:gd name="connsiteX3" fmla="*/ 973023 w 1581838"/>
              <a:gd name="connsiteY3" fmla="*/ 1528815 h 1946976"/>
              <a:gd name="connsiteX4" fmla="*/ 1158626 w 1581838"/>
              <a:gd name="connsiteY4" fmla="*/ 1311482 h 1946976"/>
              <a:gd name="connsiteX5" fmla="*/ 1574240 w 1581838"/>
              <a:gd name="connsiteY5" fmla="*/ 1699723 h 1946976"/>
              <a:gd name="connsiteX6" fmla="*/ 1023803 w 1581838"/>
              <a:gd name="connsiteY6" fmla="*/ 1919069 h 1946976"/>
              <a:gd name="connsiteX7" fmla="*/ 0 w 1581838"/>
              <a:gd name="connsiteY7" fmla="*/ 378903 h 1946976"/>
              <a:gd name="connsiteX8" fmla="*/ 357053 w 1581838"/>
              <a:gd name="connsiteY8" fmla="*/ 1118 h 1946976"/>
              <a:gd name="connsiteX0" fmla="*/ 333976 w 1558761"/>
              <a:gd name="connsiteY0" fmla="*/ 1118 h 1946976"/>
              <a:gd name="connsiteX1" fmla="*/ 530576 w 1558761"/>
              <a:gd name="connsiteY1" fmla="*/ 602876 h 1946976"/>
              <a:gd name="connsiteX2" fmla="*/ 336590 w 1558761"/>
              <a:gd name="connsiteY2" fmla="*/ 646744 h 1946976"/>
              <a:gd name="connsiteX3" fmla="*/ 949946 w 1558761"/>
              <a:gd name="connsiteY3" fmla="*/ 1528815 h 1946976"/>
              <a:gd name="connsiteX4" fmla="*/ 1135549 w 1558761"/>
              <a:gd name="connsiteY4" fmla="*/ 1311482 h 1946976"/>
              <a:gd name="connsiteX5" fmla="*/ 1551163 w 1558761"/>
              <a:gd name="connsiteY5" fmla="*/ 1699723 h 1946976"/>
              <a:gd name="connsiteX6" fmla="*/ 1000726 w 1558761"/>
              <a:gd name="connsiteY6" fmla="*/ 1919069 h 1946976"/>
              <a:gd name="connsiteX7" fmla="*/ 0 w 1558761"/>
              <a:gd name="connsiteY7" fmla="*/ 390441 h 1946976"/>
              <a:gd name="connsiteX8" fmla="*/ 333976 w 1558761"/>
              <a:gd name="connsiteY8" fmla="*/ 1118 h 1946976"/>
              <a:gd name="connsiteX0" fmla="*/ 335877 w 1560662"/>
              <a:gd name="connsiteY0" fmla="*/ 1118 h 1946976"/>
              <a:gd name="connsiteX1" fmla="*/ 532477 w 1560662"/>
              <a:gd name="connsiteY1" fmla="*/ 602876 h 1946976"/>
              <a:gd name="connsiteX2" fmla="*/ 338491 w 1560662"/>
              <a:gd name="connsiteY2" fmla="*/ 646744 h 1946976"/>
              <a:gd name="connsiteX3" fmla="*/ 951847 w 1560662"/>
              <a:gd name="connsiteY3" fmla="*/ 1528815 h 1946976"/>
              <a:gd name="connsiteX4" fmla="*/ 1137450 w 1560662"/>
              <a:gd name="connsiteY4" fmla="*/ 1311482 h 1946976"/>
              <a:gd name="connsiteX5" fmla="*/ 1553064 w 1560662"/>
              <a:gd name="connsiteY5" fmla="*/ 1699723 h 1946976"/>
              <a:gd name="connsiteX6" fmla="*/ 1002627 w 1560662"/>
              <a:gd name="connsiteY6" fmla="*/ 1919069 h 1946976"/>
              <a:gd name="connsiteX7" fmla="*/ 1901 w 1560662"/>
              <a:gd name="connsiteY7" fmla="*/ 390441 h 1946976"/>
              <a:gd name="connsiteX8" fmla="*/ 335877 w 1560662"/>
              <a:gd name="connsiteY8" fmla="*/ 1118 h 1946976"/>
              <a:gd name="connsiteX0" fmla="*/ 335877 w 1560662"/>
              <a:gd name="connsiteY0" fmla="*/ 1118 h 1946976"/>
              <a:gd name="connsiteX1" fmla="*/ 532477 w 1560662"/>
              <a:gd name="connsiteY1" fmla="*/ 602876 h 1946976"/>
              <a:gd name="connsiteX2" fmla="*/ 338491 w 1560662"/>
              <a:gd name="connsiteY2" fmla="*/ 646744 h 1946976"/>
              <a:gd name="connsiteX3" fmla="*/ 951847 w 1560662"/>
              <a:gd name="connsiteY3" fmla="*/ 1528815 h 1946976"/>
              <a:gd name="connsiteX4" fmla="*/ 1137450 w 1560662"/>
              <a:gd name="connsiteY4" fmla="*/ 1311482 h 1946976"/>
              <a:gd name="connsiteX5" fmla="*/ 1553064 w 1560662"/>
              <a:gd name="connsiteY5" fmla="*/ 1699723 h 1946976"/>
              <a:gd name="connsiteX6" fmla="*/ 1002627 w 1560662"/>
              <a:gd name="connsiteY6" fmla="*/ 1919069 h 1946976"/>
              <a:gd name="connsiteX7" fmla="*/ 1901 w 1560662"/>
              <a:gd name="connsiteY7" fmla="*/ 390441 h 1946976"/>
              <a:gd name="connsiteX8" fmla="*/ 335877 w 1560662"/>
              <a:gd name="connsiteY8" fmla="*/ 1118 h 1946976"/>
              <a:gd name="connsiteX0" fmla="*/ 335877 w 1560662"/>
              <a:gd name="connsiteY0" fmla="*/ 1118 h 1946976"/>
              <a:gd name="connsiteX1" fmla="*/ 532477 w 1560662"/>
              <a:gd name="connsiteY1" fmla="*/ 602876 h 1946976"/>
              <a:gd name="connsiteX2" fmla="*/ 338491 w 1560662"/>
              <a:gd name="connsiteY2" fmla="*/ 646744 h 1946976"/>
              <a:gd name="connsiteX3" fmla="*/ 951847 w 1560662"/>
              <a:gd name="connsiteY3" fmla="*/ 1528815 h 1946976"/>
              <a:gd name="connsiteX4" fmla="*/ 1137450 w 1560662"/>
              <a:gd name="connsiteY4" fmla="*/ 1311482 h 1946976"/>
              <a:gd name="connsiteX5" fmla="*/ 1553064 w 1560662"/>
              <a:gd name="connsiteY5" fmla="*/ 1699723 h 1946976"/>
              <a:gd name="connsiteX6" fmla="*/ 1002627 w 1560662"/>
              <a:gd name="connsiteY6" fmla="*/ 1919069 h 1946976"/>
              <a:gd name="connsiteX7" fmla="*/ 1901 w 1560662"/>
              <a:gd name="connsiteY7" fmla="*/ 390441 h 1946976"/>
              <a:gd name="connsiteX8" fmla="*/ 335877 w 1560662"/>
              <a:gd name="connsiteY8" fmla="*/ 1118 h 1946976"/>
              <a:gd name="connsiteX0" fmla="*/ 335877 w 1560662"/>
              <a:gd name="connsiteY0" fmla="*/ 1118 h 1946976"/>
              <a:gd name="connsiteX1" fmla="*/ 532477 w 1560662"/>
              <a:gd name="connsiteY1" fmla="*/ 602876 h 1946976"/>
              <a:gd name="connsiteX2" fmla="*/ 344260 w 1560662"/>
              <a:gd name="connsiteY2" fmla="*/ 655398 h 1946976"/>
              <a:gd name="connsiteX3" fmla="*/ 951847 w 1560662"/>
              <a:gd name="connsiteY3" fmla="*/ 1528815 h 1946976"/>
              <a:gd name="connsiteX4" fmla="*/ 1137450 w 1560662"/>
              <a:gd name="connsiteY4" fmla="*/ 1311482 h 1946976"/>
              <a:gd name="connsiteX5" fmla="*/ 1553064 w 1560662"/>
              <a:gd name="connsiteY5" fmla="*/ 1699723 h 1946976"/>
              <a:gd name="connsiteX6" fmla="*/ 1002627 w 1560662"/>
              <a:gd name="connsiteY6" fmla="*/ 1919069 h 1946976"/>
              <a:gd name="connsiteX7" fmla="*/ 1901 w 1560662"/>
              <a:gd name="connsiteY7" fmla="*/ 390441 h 1946976"/>
              <a:gd name="connsiteX8" fmla="*/ 335877 w 1560662"/>
              <a:gd name="connsiteY8" fmla="*/ 1118 h 1946976"/>
              <a:gd name="connsiteX0" fmla="*/ 335877 w 1560662"/>
              <a:gd name="connsiteY0" fmla="*/ 196 h 1946054"/>
              <a:gd name="connsiteX1" fmla="*/ 532477 w 1560662"/>
              <a:gd name="connsiteY1" fmla="*/ 601954 h 1946054"/>
              <a:gd name="connsiteX2" fmla="*/ 344260 w 1560662"/>
              <a:gd name="connsiteY2" fmla="*/ 654476 h 1946054"/>
              <a:gd name="connsiteX3" fmla="*/ 951847 w 1560662"/>
              <a:gd name="connsiteY3" fmla="*/ 1527893 h 1946054"/>
              <a:gd name="connsiteX4" fmla="*/ 1137450 w 1560662"/>
              <a:gd name="connsiteY4" fmla="*/ 1310560 h 1946054"/>
              <a:gd name="connsiteX5" fmla="*/ 1553064 w 1560662"/>
              <a:gd name="connsiteY5" fmla="*/ 1698801 h 1946054"/>
              <a:gd name="connsiteX6" fmla="*/ 1002627 w 1560662"/>
              <a:gd name="connsiteY6" fmla="*/ 1918147 h 1946054"/>
              <a:gd name="connsiteX7" fmla="*/ 1901 w 1560662"/>
              <a:gd name="connsiteY7" fmla="*/ 389519 h 1946054"/>
              <a:gd name="connsiteX8" fmla="*/ 335877 w 1560662"/>
              <a:gd name="connsiteY8" fmla="*/ 196 h 1946054"/>
              <a:gd name="connsiteX0" fmla="*/ 332898 w 1560662"/>
              <a:gd name="connsiteY0" fmla="*/ 199 h 1937121"/>
              <a:gd name="connsiteX1" fmla="*/ 532477 w 1560662"/>
              <a:gd name="connsiteY1" fmla="*/ 593021 h 1937121"/>
              <a:gd name="connsiteX2" fmla="*/ 344260 w 1560662"/>
              <a:gd name="connsiteY2" fmla="*/ 645543 h 1937121"/>
              <a:gd name="connsiteX3" fmla="*/ 951847 w 1560662"/>
              <a:gd name="connsiteY3" fmla="*/ 1518960 h 1937121"/>
              <a:gd name="connsiteX4" fmla="*/ 1137450 w 1560662"/>
              <a:gd name="connsiteY4" fmla="*/ 1301627 h 1937121"/>
              <a:gd name="connsiteX5" fmla="*/ 1553064 w 1560662"/>
              <a:gd name="connsiteY5" fmla="*/ 1689868 h 1937121"/>
              <a:gd name="connsiteX6" fmla="*/ 1002627 w 1560662"/>
              <a:gd name="connsiteY6" fmla="*/ 1909214 h 1937121"/>
              <a:gd name="connsiteX7" fmla="*/ 1901 w 1560662"/>
              <a:gd name="connsiteY7" fmla="*/ 380586 h 1937121"/>
              <a:gd name="connsiteX8" fmla="*/ 332898 w 1560662"/>
              <a:gd name="connsiteY8" fmla="*/ 199 h 1937121"/>
              <a:gd name="connsiteX0" fmla="*/ 332898 w 1560662"/>
              <a:gd name="connsiteY0" fmla="*/ 199 h 1937121"/>
              <a:gd name="connsiteX1" fmla="*/ 532477 w 1560662"/>
              <a:gd name="connsiteY1" fmla="*/ 593021 h 1937121"/>
              <a:gd name="connsiteX2" fmla="*/ 344260 w 1560662"/>
              <a:gd name="connsiteY2" fmla="*/ 645543 h 1937121"/>
              <a:gd name="connsiteX3" fmla="*/ 951847 w 1560662"/>
              <a:gd name="connsiteY3" fmla="*/ 1518960 h 1937121"/>
              <a:gd name="connsiteX4" fmla="*/ 1137450 w 1560662"/>
              <a:gd name="connsiteY4" fmla="*/ 1301627 h 1937121"/>
              <a:gd name="connsiteX5" fmla="*/ 1553064 w 1560662"/>
              <a:gd name="connsiteY5" fmla="*/ 1689868 h 1937121"/>
              <a:gd name="connsiteX6" fmla="*/ 1002627 w 1560662"/>
              <a:gd name="connsiteY6" fmla="*/ 1909214 h 1937121"/>
              <a:gd name="connsiteX7" fmla="*/ 1901 w 1560662"/>
              <a:gd name="connsiteY7" fmla="*/ 380586 h 1937121"/>
              <a:gd name="connsiteX8" fmla="*/ 332898 w 1560662"/>
              <a:gd name="connsiteY8" fmla="*/ 199 h 1937121"/>
              <a:gd name="connsiteX0" fmla="*/ 332898 w 1560662"/>
              <a:gd name="connsiteY0" fmla="*/ 199 h 1937121"/>
              <a:gd name="connsiteX1" fmla="*/ 532477 w 1560662"/>
              <a:gd name="connsiteY1" fmla="*/ 593021 h 1937121"/>
              <a:gd name="connsiteX2" fmla="*/ 344260 w 1560662"/>
              <a:gd name="connsiteY2" fmla="*/ 645543 h 1937121"/>
              <a:gd name="connsiteX3" fmla="*/ 951847 w 1560662"/>
              <a:gd name="connsiteY3" fmla="*/ 1518960 h 1937121"/>
              <a:gd name="connsiteX4" fmla="*/ 1137450 w 1560662"/>
              <a:gd name="connsiteY4" fmla="*/ 1301627 h 1937121"/>
              <a:gd name="connsiteX5" fmla="*/ 1553064 w 1560662"/>
              <a:gd name="connsiteY5" fmla="*/ 1689868 h 1937121"/>
              <a:gd name="connsiteX6" fmla="*/ 1002627 w 1560662"/>
              <a:gd name="connsiteY6" fmla="*/ 1909214 h 1937121"/>
              <a:gd name="connsiteX7" fmla="*/ 1901 w 1560662"/>
              <a:gd name="connsiteY7" fmla="*/ 380586 h 1937121"/>
              <a:gd name="connsiteX8" fmla="*/ 332898 w 1560662"/>
              <a:gd name="connsiteY8" fmla="*/ 199 h 1937121"/>
              <a:gd name="connsiteX0" fmla="*/ 332898 w 1565431"/>
              <a:gd name="connsiteY0" fmla="*/ 199 h 1937121"/>
              <a:gd name="connsiteX1" fmla="*/ 532477 w 1565431"/>
              <a:gd name="connsiteY1" fmla="*/ 593021 h 1937121"/>
              <a:gd name="connsiteX2" fmla="*/ 344260 w 1565431"/>
              <a:gd name="connsiteY2" fmla="*/ 645543 h 1937121"/>
              <a:gd name="connsiteX3" fmla="*/ 951847 w 1565431"/>
              <a:gd name="connsiteY3" fmla="*/ 1518960 h 1937121"/>
              <a:gd name="connsiteX4" fmla="*/ 1137450 w 1565431"/>
              <a:gd name="connsiteY4" fmla="*/ 1301627 h 1937121"/>
              <a:gd name="connsiteX5" fmla="*/ 1553064 w 1565431"/>
              <a:gd name="connsiteY5" fmla="*/ 1689868 h 1937121"/>
              <a:gd name="connsiteX6" fmla="*/ 1002627 w 1565431"/>
              <a:gd name="connsiteY6" fmla="*/ 1909214 h 1937121"/>
              <a:gd name="connsiteX7" fmla="*/ 1901 w 1565431"/>
              <a:gd name="connsiteY7" fmla="*/ 380586 h 1937121"/>
              <a:gd name="connsiteX8" fmla="*/ 332898 w 1565431"/>
              <a:gd name="connsiteY8" fmla="*/ 199 h 1937121"/>
              <a:gd name="connsiteX0" fmla="*/ 332898 w 1565431"/>
              <a:gd name="connsiteY0" fmla="*/ 199 h 1937121"/>
              <a:gd name="connsiteX1" fmla="*/ 532477 w 1565431"/>
              <a:gd name="connsiteY1" fmla="*/ 593021 h 1937121"/>
              <a:gd name="connsiteX2" fmla="*/ 344260 w 1565431"/>
              <a:gd name="connsiteY2" fmla="*/ 645543 h 1937121"/>
              <a:gd name="connsiteX3" fmla="*/ 951847 w 1565431"/>
              <a:gd name="connsiteY3" fmla="*/ 1518960 h 1937121"/>
              <a:gd name="connsiteX4" fmla="*/ 1137450 w 1565431"/>
              <a:gd name="connsiteY4" fmla="*/ 1301627 h 1937121"/>
              <a:gd name="connsiteX5" fmla="*/ 1553064 w 1565431"/>
              <a:gd name="connsiteY5" fmla="*/ 1689868 h 1937121"/>
              <a:gd name="connsiteX6" fmla="*/ 1002627 w 1565431"/>
              <a:gd name="connsiteY6" fmla="*/ 1909214 h 1937121"/>
              <a:gd name="connsiteX7" fmla="*/ 1901 w 1565431"/>
              <a:gd name="connsiteY7" fmla="*/ 380586 h 1937121"/>
              <a:gd name="connsiteX8" fmla="*/ 332898 w 1565431"/>
              <a:gd name="connsiteY8" fmla="*/ 199 h 19371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565431" h="1937121">
                <a:moveTo>
                  <a:pt x="332898" y="199"/>
                </a:moveTo>
                <a:cubicBezTo>
                  <a:pt x="480797" y="-12106"/>
                  <a:pt x="712130" y="551085"/>
                  <a:pt x="532477" y="593021"/>
                </a:cubicBezTo>
                <a:lnTo>
                  <a:pt x="344260" y="645543"/>
                </a:lnTo>
                <a:cubicBezTo>
                  <a:pt x="475639" y="1163599"/>
                  <a:pt x="690666" y="1300897"/>
                  <a:pt x="951847" y="1518960"/>
                </a:cubicBezTo>
                <a:cubicBezTo>
                  <a:pt x="1003138" y="1396518"/>
                  <a:pt x="1042046" y="1291100"/>
                  <a:pt x="1137450" y="1301627"/>
                </a:cubicBezTo>
                <a:cubicBezTo>
                  <a:pt x="1276950" y="1299313"/>
                  <a:pt x="1636332" y="1564228"/>
                  <a:pt x="1553064" y="1689868"/>
                </a:cubicBezTo>
                <a:cubicBezTo>
                  <a:pt x="1389777" y="1941825"/>
                  <a:pt x="1145722" y="1971673"/>
                  <a:pt x="1002627" y="1909214"/>
                </a:cubicBezTo>
                <a:cubicBezTo>
                  <a:pt x="545977" y="1690048"/>
                  <a:pt x="-37590" y="1110316"/>
                  <a:pt x="1901" y="380586"/>
                </a:cubicBezTo>
                <a:cubicBezTo>
                  <a:pt x="36305" y="148891"/>
                  <a:pt x="133416" y="23363"/>
                  <a:pt x="332898" y="199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66" name="Rectangle 36">
            <a:extLst>
              <a:ext uri="{FF2B5EF4-FFF2-40B4-BE49-F238E27FC236}">
                <a16:creationId xmlns:a16="http://schemas.microsoft.com/office/drawing/2014/main" id="{11A06711-0A15-47E5-AAA2-F0E6DC05BD1B}"/>
              </a:ext>
            </a:extLst>
          </p:cNvPr>
          <p:cNvSpPr/>
          <p:nvPr/>
        </p:nvSpPr>
        <p:spPr>
          <a:xfrm>
            <a:off x="5164740" y="4708915"/>
            <a:ext cx="586136" cy="489963"/>
          </a:xfrm>
          <a:custGeom>
            <a:avLst/>
            <a:gdLst/>
            <a:ahLst/>
            <a:cxnLst/>
            <a:rect l="l" t="t" r="r" b="b"/>
            <a:pathLst>
              <a:path w="3186824" h="2663936">
                <a:moveTo>
                  <a:pt x="2624444" y="2376100"/>
                </a:moveTo>
                <a:lnTo>
                  <a:pt x="2624444" y="2520100"/>
                </a:lnTo>
                <a:lnTo>
                  <a:pt x="2952463" y="2520100"/>
                </a:lnTo>
                <a:lnTo>
                  <a:pt x="2952463" y="2376100"/>
                </a:lnTo>
                <a:close/>
                <a:moveTo>
                  <a:pt x="210911" y="2376100"/>
                </a:moveTo>
                <a:lnTo>
                  <a:pt x="210911" y="2520100"/>
                </a:lnTo>
                <a:lnTo>
                  <a:pt x="538930" y="2520100"/>
                </a:lnTo>
                <a:lnTo>
                  <a:pt x="538930" y="2376100"/>
                </a:lnTo>
                <a:close/>
                <a:moveTo>
                  <a:pt x="2624444" y="2095269"/>
                </a:moveTo>
                <a:lnTo>
                  <a:pt x="2624444" y="2239269"/>
                </a:lnTo>
                <a:lnTo>
                  <a:pt x="2952463" y="2239269"/>
                </a:lnTo>
                <a:lnTo>
                  <a:pt x="2952463" y="2095269"/>
                </a:lnTo>
                <a:close/>
                <a:moveTo>
                  <a:pt x="210911" y="2095269"/>
                </a:moveTo>
                <a:lnTo>
                  <a:pt x="210911" y="2239269"/>
                </a:lnTo>
                <a:lnTo>
                  <a:pt x="538930" y="2239269"/>
                </a:lnTo>
                <a:lnTo>
                  <a:pt x="538930" y="2095269"/>
                </a:lnTo>
                <a:close/>
                <a:moveTo>
                  <a:pt x="2624444" y="1814436"/>
                </a:moveTo>
                <a:lnTo>
                  <a:pt x="2624444" y="1958436"/>
                </a:lnTo>
                <a:lnTo>
                  <a:pt x="2952463" y="1958436"/>
                </a:lnTo>
                <a:lnTo>
                  <a:pt x="2952463" y="1814436"/>
                </a:lnTo>
                <a:close/>
                <a:moveTo>
                  <a:pt x="210911" y="1814436"/>
                </a:moveTo>
                <a:lnTo>
                  <a:pt x="210911" y="1958436"/>
                </a:lnTo>
                <a:lnTo>
                  <a:pt x="538930" y="1958436"/>
                </a:lnTo>
                <a:lnTo>
                  <a:pt x="538930" y="1814436"/>
                </a:lnTo>
                <a:close/>
                <a:moveTo>
                  <a:pt x="2624444" y="1533603"/>
                </a:moveTo>
                <a:lnTo>
                  <a:pt x="2624444" y="1677603"/>
                </a:lnTo>
                <a:lnTo>
                  <a:pt x="2952463" y="1677603"/>
                </a:lnTo>
                <a:lnTo>
                  <a:pt x="2952463" y="1533603"/>
                </a:lnTo>
                <a:close/>
                <a:moveTo>
                  <a:pt x="210911" y="1533603"/>
                </a:moveTo>
                <a:lnTo>
                  <a:pt x="210911" y="1677603"/>
                </a:lnTo>
                <a:lnTo>
                  <a:pt x="538930" y="1677603"/>
                </a:lnTo>
                <a:lnTo>
                  <a:pt x="538930" y="1533603"/>
                </a:lnTo>
                <a:close/>
                <a:moveTo>
                  <a:pt x="2624444" y="1252770"/>
                </a:moveTo>
                <a:lnTo>
                  <a:pt x="2624444" y="1396770"/>
                </a:lnTo>
                <a:lnTo>
                  <a:pt x="2952463" y="1396770"/>
                </a:lnTo>
                <a:lnTo>
                  <a:pt x="2952463" y="1252770"/>
                </a:lnTo>
                <a:close/>
                <a:moveTo>
                  <a:pt x="210911" y="1252770"/>
                </a:moveTo>
                <a:lnTo>
                  <a:pt x="210911" y="1396770"/>
                </a:lnTo>
                <a:lnTo>
                  <a:pt x="538930" y="1396770"/>
                </a:lnTo>
                <a:lnTo>
                  <a:pt x="538930" y="1252770"/>
                </a:lnTo>
                <a:close/>
                <a:moveTo>
                  <a:pt x="2624444" y="971937"/>
                </a:moveTo>
                <a:lnTo>
                  <a:pt x="2624444" y="1115937"/>
                </a:lnTo>
                <a:lnTo>
                  <a:pt x="2952463" y="1115937"/>
                </a:lnTo>
                <a:lnTo>
                  <a:pt x="2952463" y="971937"/>
                </a:lnTo>
                <a:close/>
                <a:moveTo>
                  <a:pt x="210911" y="971937"/>
                </a:moveTo>
                <a:lnTo>
                  <a:pt x="210911" y="1115937"/>
                </a:lnTo>
                <a:lnTo>
                  <a:pt x="538930" y="1115937"/>
                </a:lnTo>
                <a:lnTo>
                  <a:pt x="538930" y="971937"/>
                </a:lnTo>
                <a:close/>
                <a:moveTo>
                  <a:pt x="2624444" y="691104"/>
                </a:moveTo>
                <a:lnTo>
                  <a:pt x="2624444" y="835104"/>
                </a:lnTo>
                <a:lnTo>
                  <a:pt x="2952463" y="835104"/>
                </a:lnTo>
                <a:lnTo>
                  <a:pt x="2952463" y="691104"/>
                </a:lnTo>
                <a:close/>
                <a:moveTo>
                  <a:pt x="210911" y="691104"/>
                </a:moveTo>
                <a:lnTo>
                  <a:pt x="210911" y="835104"/>
                </a:lnTo>
                <a:lnTo>
                  <a:pt x="538930" y="835104"/>
                </a:lnTo>
                <a:lnTo>
                  <a:pt x="538930" y="691104"/>
                </a:lnTo>
                <a:close/>
                <a:moveTo>
                  <a:pt x="988006" y="552354"/>
                </a:moveTo>
                <a:lnTo>
                  <a:pt x="988006" y="2111583"/>
                </a:lnTo>
                <a:lnTo>
                  <a:pt x="2332169" y="1331969"/>
                </a:lnTo>
                <a:close/>
                <a:moveTo>
                  <a:pt x="2624444" y="410271"/>
                </a:moveTo>
                <a:lnTo>
                  <a:pt x="2624444" y="554271"/>
                </a:lnTo>
                <a:lnTo>
                  <a:pt x="2952463" y="554271"/>
                </a:lnTo>
                <a:lnTo>
                  <a:pt x="2952463" y="410271"/>
                </a:lnTo>
                <a:close/>
                <a:moveTo>
                  <a:pt x="210911" y="410271"/>
                </a:moveTo>
                <a:lnTo>
                  <a:pt x="210911" y="554271"/>
                </a:lnTo>
                <a:lnTo>
                  <a:pt x="538930" y="554271"/>
                </a:lnTo>
                <a:lnTo>
                  <a:pt x="538930" y="410271"/>
                </a:lnTo>
                <a:close/>
                <a:moveTo>
                  <a:pt x="2624444" y="129438"/>
                </a:moveTo>
                <a:lnTo>
                  <a:pt x="2624444" y="273438"/>
                </a:lnTo>
                <a:lnTo>
                  <a:pt x="2952463" y="273438"/>
                </a:lnTo>
                <a:lnTo>
                  <a:pt x="2952463" y="129438"/>
                </a:lnTo>
                <a:close/>
                <a:moveTo>
                  <a:pt x="210911" y="129438"/>
                </a:moveTo>
                <a:lnTo>
                  <a:pt x="210911" y="273438"/>
                </a:lnTo>
                <a:lnTo>
                  <a:pt x="538930" y="273438"/>
                </a:lnTo>
                <a:lnTo>
                  <a:pt x="538930" y="129438"/>
                </a:lnTo>
                <a:close/>
                <a:moveTo>
                  <a:pt x="0" y="0"/>
                </a:moveTo>
                <a:lnTo>
                  <a:pt x="3186824" y="0"/>
                </a:lnTo>
                <a:lnTo>
                  <a:pt x="3186824" y="2663936"/>
                </a:lnTo>
                <a:lnTo>
                  <a:pt x="0" y="2663936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67" name="Rounded Rectangle 27">
            <a:extLst>
              <a:ext uri="{FF2B5EF4-FFF2-40B4-BE49-F238E27FC236}">
                <a16:creationId xmlns:a16="http://schemas.microsoft.com/office/drawing/2014/main" id="{7A5ED58F-9964-4886-8BFC-E301F23293AB}"/>
              </a:ext>
            </a:extLst>
          </p:cNvPr>
          <p:cNvSpPr/>
          <p:nvPr/>
        </p:nvSpPr>
        <p:spPr>
          <a:xfrm>
            <a:off x="8316455" y="1548746"/>
            <a:ext cx="605315" cy="464964"/>
          </a:xfrm>
          <a:custGeom>
            <a:avLst/>
            <a:gdLst/>
            <a:ahLst/>
            <a:cxnLst/>
            <a:rect l="l" t="t" r="r" b="b"/>
            <a:pathLst>
              <a:path w="3186824" h="2447912">
                <a:moveTo>
                  <a:pt x="1917737" y="1021643"/>
                </a:moveTo>
                <a:cubicBezTo>
                  <a:pt x="2188548" y="1021643"/>
                  <a:pt x="2408083" y="1241178"/>
                  <a:pt x="2408083" y="1511989"/>
                </a:cubicBezTo>
                <a:cubicBezTo>
                  <a:pt x="2408083" y="1782800"/>
                  <a:pt x="2188548" y="2002335"/>
                  <a:pt x="1917737" y="2002335"/>
                </a:cubicBezTo>
                <a:cubicBezTo>
                  <a:pt x="1646926" y="2002335"/>
                  <a:pt x="1427391" y="1782800"/>
                  <a:pt x="1427391" y="1511989"/>
                </a:cubicBezTo>
                <a:cubicBezTo>
                  <a:pt x="1427391" y="1241178"/>
                  <a:pt x="1646926" y="1021643"/>
                  <a:pt x="1917737" y="1021643"/>
                </a:cubicBezTo>
                <a:close/>
                <a:moveTo>
                  <a:pt x="1917737" y="827913"/>
                </a:moveTo>
                <a:cubicBezTo>
                  <a:pt x="1539932" y="827913"/>
                  <a:pt x="1233661" y="1134184"/>
                  <a:pt x="1233661" y="1511989"/>
                </a:cubicBezTo>
                <a:cubicBezTo>
                  <a:pt x="1233661" y="1889794"/>
                  <a:pt x="1539932" y="2196065"/>
                  <a:pt x="1917737" y="2196065"/>
                </a:cubicBezTo>
                <a:cubicBezTo>
                  <a:pt x="2295542" y="2196065"/>
                  <a:pt x="2601813" y="1889794"/>
                  <a:pt x="2601813" y="1511989"/>
                </a:cubicBezTo>
                <a:cubicBezTo>
                  <a:pt x="2601813" y="1134184"/>
                  <a:pt x="2295542" y="827913"/>
                  <a:pt x="1917737" y="827913"/>
                </a:cubicBezTo>
                <a:close/>
                <a:moveTo>
                  <a:pt x="1112286" y="675885"/>
                </a:moveTo>
                <a:lnTo>
                  <a:pt x="1112286" y="830188"/>
                </a:lnTo>
                <a:lnTo>
                  <a:pt x="1328310" y="830188"/>
                </a:lnTo>
                <a:lnTo>
                  <a:pt x="1328310" y="675885"/>
                </a:lnTo>
                <a:close/>
                <a:moveTo>
                  <a:pt x="2586084" y="626422"/>
                </a:moveTo>
                <a:lnTo>
                  <a:pt x="2586084" y="830188"/>
                </a:lnTo>
                <a:lnTo>
                  <a:pt x="3001340" y="830188"/>
                </a:lnTo>
                <a:lnTo>
                  <a:pt x="3001340" y="626422"/>
                </a:lnTo>
                <a:close/>
                <a:moveTo>
                  <a:pt x="1593701" y="108218"/>
                </a:moveTo>
                <a:lnTo>
                  <a:pt x="1593701" y="432905"/>
                </a:lnTo>
                <a:lnTo>
                  <a:pt x="2241773" y="432905"/>
                </a:lnTo>
                <a:lnTo>
                  <a:pt x="2241773" y="108218"/>
                </a:lnTo>
                <a:close/>
                <a:moveTo>
                  <a:pt x="1452512" y="0"/>
                </a:moveTo>
                <a:lnTo>
                  <a:pt x="2382963" y="0"/>
                </a:lnTo>
                <a:cubicBezTo>
                  <a:pt x="2433311" y="0"/>
                  <a:pt x="2474127" y="40816"/>
                  <a:pt x="2474127" y="91164"/>
                </a:cubicBezTo>
                <a:lnTo>
                  <a:pt x="2474127" y="432905"/>
                </a:lnTo>
                <a:lnTo>
                  <a:pt x="2933014" y="432905"/>
                </a:lnTo>
                <a:cubicBezTo>
                  <a:pt x="3073189" y="432905"/>
                  <a:pt x="3186824" y="546540"/>
                  <a:pt x="3186824" y="686715"/>
                </a:cubicBezTo>
                <a:lnTo>
                  <a:pt x="3186824" y="2194102"/>
                </a:lnTo>
                <a:cubicBezTo>
                  <a:pt x="3186824" y="2334277"/>
                  <a:pt x="3073189" y="2447912"/>
                  <a:pt x="2933014" y="2447912"/>
                </a:cubicBezTo>
                <a:lnTo>
                  <a:pt x="253810" y="2447912"/>
                </a:lnTo>
                <a:cubicBezTo>
                  <a:pt x="113635" y="2447912"/>
                  <a:pt x="0" y="2334277"/>
                  <a:pt x="0" y="2194102"/>
                </a:cubicBezTo>
                <a:lnTo>
                  <a:pt x="0" y="686715"/>
                </a:lnTo>
                <a:cubicBezTo>
                  <a:pt x="0" y="546540"/>
                  <a:pt x="113635" y="432905"/>
                  <a:pt x="253810" y="432905"/>
                </a:cubicBezTo>
                <a:lnTo>
                  <a:pt x="307082" y="432905"/>
                </a:lnTo>
                <a:lnTo>
                  <a:pt x="307082" y="313169"/>
                </a:lnTo>
                <a:cubicBezTo>
                  <a:pt x="307082" y="287995"/>
                  <a:pt x="327490" y="267587"/>
                  <a:pt x="352664" y="267587"/>
                </a:cubicBezTo>
                <a:lnTo>
                  <a:pt x="817888" y="267587"/>
                </a:lnTo>
                <a:cubicBezTo>
                  <a:pt x="843062" y="267587"/>
                  <a:pt x="863470" y="287995"/>
                  <a:pt x="863470" y="313169"/>
                </a:cubicBezTo>
                <a:lnTo>
                  <a:pt x="863470" y="432905"/>
                </a:lnTo>
                <a:lnTo>
                  <a:pt x="1361348" y="432905"/>
                </a:lnTo>
                <a:lnTo>
                  <a:pt x="1361348" y="91164"/>
                </a:lnTo>
                <a:cubicBezTo>
                  <a:pt x="1361348" y="40816"/>
                  <a:pt x="1402164" y="0"/>
                  <a:pt x="1452512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68" name="Rounded Rectangle 7">
            <a:extLst>
              <a:ext uri="{FF2B5EF4-FFF2-40B4-BE49-F238E27FC236}">
                <a16:creationId xmlns:a16="http://schemas.microsoft.com/office/drawing/2014/main" id="{7D6C3C70-FD86-419A-8B89-365FC328FB88}"/>
              </a:ext>
            </a:extLst>
          </p:cNvPr>
          <p:cNvSpPr/>
          <p:nvPr/>
        </p:nvSpPr>
        <p:spPr>
          <a:xfrm>
            <a:off x="9257631" y="1515680"/>
            <a:ext cx="615416" cy="531098"/>
          </a:xfrm>
          <a:custGeom>
            <a:avLst/>
            <a:gdLst/>
            <a:ahLst/>
            <a:cxnLst/>
            <a:rect l="l" t="t" r="r" b="b"/>
            <a:pathLst>
              <a:path w="3240006" h="2796091">
                <a:moveTo>
                  <a:pt x="686867" y="612319"/>
                </a:moveTo>
                <a:cubicBezTo>
                  <a:pt x="611281" y="612319"/>
                  <a:pt x="550007" y="673593"/>
                  <a:pt x="550007" y="749179"/>
                </a:cubicBezTo>
                <a:cubicBezTo>
                  <a:pt x="550007" y="824765"/>
                  <a:pt x="611281" y="886039"/>
                  <a:pt x="686867" y="886039"/>
                </a:cubicBezTo>
                <a:cubicBezTo>
                  <a:pt x="762453" y="886039"/>
                  <a:pt x="823727" y="824765"/>
                  <a:pt x="823727" y="749179"/>
                </a:cubicBezTo>
                <a:cubicBezTo>
                  <a:pt x="823727" y="673593"/>
                  <a:pt x="762453" y="612319"/>
                  <a:pt x="686867" y="612319"/>
                </a:cubicBezTo>
                <a:close/>
                <a:moveTo>
                  <a:pt x="1587500" y="281447"/>
                </a:moveTo>
                <a:cubicBezTo>
                  <a:pt x="1432061" y="281447"/>
                  <a:pt x="1306053" y="407455"/>
                  <a:pt x="1306053" y="562894"/>
                </a:cubicBezTo>
                <a:cubicBezTo>
                  <a:pt x="1306053" y="718333"/>
                  <a:pt x="1432061" y="844341"/>
                  <a:pt x="1587500" y="844341"/>
                </a:cubicBezTo>
                <a:cubicBezTo>
                  <a:pt x="1742939" y="844341"/>
                  <a:pt x="1868947" y="718333"/>
                  <a:pt x="1868947" y="562894"/>
                </a:cubicBezTo>
                <a:cubicBezTo>
                  <a:pt x="1868947" y="407455"/>
                  <a:pt x="1742939" y="281447"/>
                  <a:pt x="1587500" y="281447"/>
                </a:cubicBezTo>
                <a:close/>
                <a:moveTo>
                  <a:pt x="1587500" y="0"/>
                </a:moveTo>
                <a:cubicBezTo>
                  <a:pt x="1898378" y="0"/>
                  <a:pt x="2150394" y="252016"/>
                  <a:pt x="2150394" y="562894"/>
                </a:cubicBezTo>
                <a:cubicBezTo>
                  <a:pt x="2150394" y="786167"/>
                  <a:pt x="2020401" y="979078"/>
                  <a:pt x="1831095" y="1068260"/>
                </a:cubicBezTo>
                <a:lnTo>
                  <a:pt x="2215710" y="1068260"/>
                </a:lnTo>
                <a:cubicBezTo>
                  <a:pt x="2374756" y="1068260"/>
                  <a:pt x="2503688" y="1197192"/>
                  <a:pt x="2503688" y="1356238"/>
                </a:cubicBezTo>
                <a:lnTo>
                  <a:pt x="2503688" y="1474975"/>
                </a:lnTo>
                <a:lnTo>
                  <a:pt x="2656086" y="1474975"/>
                </a:lnTo>
                <a:cubicBezTo>
                  <a:pt x="2692420" y="1474975"/>
                  <a:pt x="2722815" y="1500405"/>
                  <a:pt x="2728975" y="1534767"/>
                </a:cubicBezTo>
                <a:lnTo>
                  <a:pt x="3240006" y="1109804"/>
                </a:lnTo>
                <a:lnTo>
                  <a:pt x="3240006" y="2754548"/>
                </a:lnTo>
                <a:lnTo>
                  <a:pt x="2728975" y="2329585"/>
                </a:lnTo>
                <a:cubicBezTo>
                  <a:pt x="2722815" y="2363946"/>
                  <a:pt x="2692420" y="2389375"/>
                  <a:pt x="2656086" y="2389375"/>
                </a:cubicBezTo>
                <a:lnTo>
                  <a:pt x="2503688" y="2389375"/>
                </a:lnTo>
                <a:lnTo>
                  <a:pt x="2503688" y="2508113"/>
                </a:lnTo>
                <a:cubicBezTo>
                  <a:pt x="2503688" y="2667159"/>
                  <a:pt x="2374756" y="2796091"/>
                  <a:pt x="2215710" y="2796091"/>
                </a:cubicBezTo>
                <a:lnTo>
                  <a:pt x="287978" y="2796091"/>
                </a:lnTo>
                <a:cubicBezTo>
                  <a:pt x="128932" y="2796091"/>
                  <a:pt x="0" y="2667159"/>
                  <a:pt x="0" y="2508113"/>
                </a:cubicBezTo>
                <a:lnTo>
                  <a:pt x="0" y="1356238"/>
                </a:lnTo>
                <a:cubicBezTo>
                  <a:pt x="0" y="1197192"/>
                  <a:pt x="128932" y="1068260"/>
                  <a:pt x="287978" y="1068260"/>
                </a:cubicBezTo>
                <a:lnTo>
                  <a:pt x="544513" y="1068260"/>
                </a:lnTo>
                <a:cubicBezTo>
                  <a:pt x="422089" y="1014226"/>
                  <a:pt x="336949" y="891645"/>
                  <a:pt x="336949" y="749179"/>
                </a:cubicBezTo>
                <a:cubicBezTo>
                  <a:pt x="336949" y="555925"/>
                  <a:pt x="493613" y="399261"/>
                  <a:pt x="686867" y="399261"/>
                </a:cubicBezTo>
                <a:cubicBezTo>
                  <a:pt x="880121" y="399261"/>
                  <a:pt x="1036785" y="555925"/>
                  <a:pt x="1036785" y="749179"/>
                </a:cubicBezTo>
                <a:cubicBezTo>
                  <a:pt x="1036785" y="891645"/>
                  <a:pt x="951645" y="1014226"/>
                  <a:pt x="829222" y="1068260"/>
                </a:cubicBezTo>
                <a:lnTo>
                  <a:pt x="1343906" y="1068260"/>
                </a:lnTo>
                <a:cubicBezTo>
                  <a:pt x="1154600" y="979078"/>
                  <a:pt x="1024606" y="786167"/>
                  <a:pt x="1024606" y="562894"/>
                </a:cubicBezTo>
                <a:cubicBezTo>
                  <a:pt x="1024606" y="252016"/>
                  <a:pt x="1276622" y="0"/>
                  <a:pt x="1587500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69" name="Chord 15">
            <a:extLst>
              <a:ext uri="{FF2B5EF4-FFF2-40B4-BE49-F238E27FC236}">
                <a16:creationId xmlns:a16="http://schemas.microsoft.com/office/drawing/2014/main" id="{42E9D490-3DD3-4F66-B124-FE910E0FACBF}"/>
              </a:ext>
            </a:extLst>
          </p:cNvPr>
          <p:cNvSpPr/>
          <p:nvPr/>
        </p:nvSpPr>
        <p:spPr>
          <a:xfrm>
            <a:off x="11124640" y="1472088"/>
            <a:ext cx="283580" cy="618280"/>
          </a:xfrm>
          <a:custGeom>
            <a:avLst/>
            <a:gdLst/>
            <a:ahLst/>
            <a:cxnLst/>
            <a:rect l="l" t="t" r="r" b="b"/>
            <a:pathLst>
              <a:path w="1492970" h="3255081">
                <a:moveTo>
                  <a:pt x="1492970" y="1569688"/>
                </a:moveTo>
                <a:cubicBezTo>
                  <a:pt x="1492970" y="1957118"/>
                  <a:pt x="1197680" y="2277765"/>
                  <a:pt x="816277" y="2310957"/>
                </a:cubicBezTo>
                <a:lnTo>
                  <a:pt x="816277" y="2787043"/>
                </a:lnTo>
                <a:cubicBezTo>
                  <a:pt x="873982" y="2789209"/>
                  <a:pt x="931009" y="2798017"/>
                  <a:pt x="986081" y="2811674"/>
                </a:cubicBezTo>
                <a:cubicBezTo>
                  <a:pt x="1252919" y="2877847"/>
                  <a:pt x="1430830" y="3046369"/>
                  <a:pt x="1433593" y="3235566"/>
                </a:cubicBezTo>
                <a:lnTo>
                  <a:pt x="57488" y="3255081"/>
                </a:lnTo>
                <a:cubicBezTo>
                  <a:pt x="47920" y="3062506"/>
                  <a:pt x="221127" y="2886615"/>
                  <a:pt x="490574" y="2815284"/>
                </a:cubicBezTo>
                <a:cubicBezTo>
                  <a:pt x="549928" y="2799571"/>
                  <a:pt x="611777" y="2789553"/>
                  <a:pt x="674460" y="2787163"/>
                </a:cubicBezTo>
                <a:lnTo>
                  <a:pt x="674460" y="2310809"/>
                </a:lnTo>
                <a:cubicBezTo>
                  <a:pt x="317470" y="2280245"/>
                  <a:pt x="28405" y="1994114"/>
                  <a:pt x="0" y="1627428"/>
                </a:cubicBezTo>
                <a:lnTo>
                  <a:pt x="142201" y="1616413"/>
                </a:lnTo>
                <a:cubicBezTo>
                  <a:pt x="167304" y="1940464"/>
                  <a:pt x="443969" y="2186771"/>
                  <a:pt x="768748" y="2174211"/>
                </a:cubicBezTo>
                <a:cubicBezTo>
                  <a:pt x="1093527" y="2161650"/>
                  <a:pt x="1350342" y="1894710"/>
                  <a:pt x="1350342" y="1569689"/>
                </a:cubicBezTo>
                <a:close/>
                <a:moveTo>
                  <a:pt x="745368" y="0"/>
                </a:moveTo>
                <a:cubicBezTo>
                  <a:pt x="989132" y="0"/>
                  <a:pt x="1186742" y="197610"/>
                  <a:pt x="1186742" y="441374"/>
                </a:cubicBezTo>
                <a:lnTo>
                  <a:pt x="1186742" y="1575353"/>
                </a:lnTo>
                <a:cubicBezTo>
                  <a:pt x="1186742" y="1819117"/>
                  <a:pt x="989132" y="2016727"/>
                  <a:pt x="745368" y="2016727"/>
                </a:cubicBezTo>
                <a:cubicBezTo>
                  <a:pt x="501604" y="2016727"/>
                  <a:pt x="303994" y="1819117"/>
                  <a:pt x="303994" y="1575353"/>
                </a:cubicBezTo>
                <a:lnTo>
                  <a:pt x="303994" y="441374"/>
                </a:lnTo>
                <a:cubicBezTo>
                  <a:pt x="303994" y="197610"/>
                  <a:pt x="501604" y="0"/>
                  <a:pt x="745368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70" name="Rectangle 16">
            <a:extLst>
              <a:ext uri="{FF2B5EF4-FFF2-40B4-BE49-F238E27FC236}">
                <a16:creationId xmlns:a16="http://schemas.microsoft.com/office/drawing/2014/main" id="{F1978DC7-2159-40E0-A5D4-88F414868797}"/>
              </a:ext>
            </a:extLst>
          </p:cNvPr>
          <p:cNvSpPr/>
          <p:nvPr/>
        </p:nvSpPr>
        <p:spPr>
          <a:xfrm>
            <a:off x="6093780" y="4751666"/>
            <a:ext cx="615416" cy="404460"/>
          </a:xfrm>
          <a:custGeom>
            <a:avLst/>
            <a:gdLst/>
            <a:ahLst/>
            <a:cxnLst/>
            <a:rect l="l" t="t" r="r" b="b"/>
            <a:pathLst>
              <a:path w="3240006" h="2129375">
                <a:moveTo>
                  <a:pt x="1916836" y="454558"/>
                </a:moveTo>
                <a:cubicBezTo>
                  <a:pt x="2018418" y="454558"/>
                  <a:pt x="2100766" y="536906"/>
                  <a:pt x="2100766" y="638488"/>
                </a:cubicBezTo>
                <a:cubicBezTo>
                  <a:pt x="2100766" y="740070"/>
                  <a:pt x="2018418" y="822418"/>
                  <a:pt x="1916836" y="822418"/>
                </a:cubicBezTo>
                <a:cubicBezTo>
                  <a:pt x="1815254" y="822418"/>
                  <a:pt x="1732906" y="740070"/>
                  <a:pt x="1732906" y="638488"/>
                </a:cubicBezTo>
                <a:cubicBezTo>
                  <a:pt x="1732906" y="536906"/>
                  <a:pt x="1815254" y="454558"/>
                  <a:pt x="1916836" y="454558"/>
                </a:cubicBezTo>
                <a:close/>
                <a:moveTo>
                  <a:pt x="1197545" y="272737"/>
                </a:moveTo>
                <a:lnTo>
                  <a:pt x="1861974" y="1458536"/>
                </a:lnTo>
                <a:lnTo>
                  <a:pt x="2263096" y="848801"/>
                </a:lnTo>
                <a:lnTo>
                  <a:pt x="2919562" y="1846679"/>
                </a:lnTo>
                <a:lnTo>
                  <a:pt x="2079459" y="1846679"/>
                </a:lnTo>
                <a:lnTo>
                  <a:pt x="1606629" y="1846679"/>
                </a:lnTo>
                <a:lnTo>
                  <a:pt x="315630" y="1846679"/>
                </a:lnTo>
                <a:close/>
                <a:moveTo>
                  <a:pt x="180003" y="164687"/>
                </a:moveTo>
                <a:lnTo>
                  <a:pt x="180003" y="1964687"/>
                </a:lnTo>
                <a:lnTo>
                  <a:pt x="3060003" y="1964687"/>
                </a:lnTo>
                <a:lnTo>
                  <a:pt x="3060003" y="164687"/>
                </a:lnTo>
                <a:close/>
                <a:moveTo>
                  <a:pt x="0" y="0"/>
                </a:moveTo>
                <a:lnTo>
                  <a:pt x="3240006" y="0"/>
                </a:lnTo>
                <a:lnTo>
                  <a:pt x="3240006" y="2129375"/>
                </a:lnTo>
                <a:lnTo>
                  <a:pt x="0" y="2129375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71" name="Rounded Rectangle 6">
            <a:extLst>
              <a:ext uri="{FF2B5EF4-FFF2-40B4-BE49-F238E27FC236}">
                <a16:creationId xmlns:a16="http://schemas.microsoft.com/office/drawing/2014/main" id="{48E90455-C4C4-4792-86FF-218C5EFE04F0}"/>
              </a:ext>
            </a:extLst>
          </p:cNvPr>
          <p:cNvSpPr/>
          <p:nvPr/>
        </p:nvSpPr>
        <p:spPr>
          <a:xfrm>
            <a:off x="5137072" y="3750690"/>
            <a:ext cx="616402" cy="296900"/>
          </a:xfrm>
          <a:custGeom>
            <a:avLst/>
            <a:gdLst/>
            <a:ahLst/>
            <a:cxnLst/>
            <a:rect l="l" t="t" r="r" b="b"/>
            <a:pathLst>
              <a:path w="3215400" h="1548752">
                <a:moveTo>
                  <a:pt x="3026619" y="414336"/>
                </a:moveTo>
                <a:lnTo>
                  <a:pt x="3121009" y="414336"/>
                </a:lnTo>
                <a:cubicBezTo>
                  <a:pt x="3173140" y="414336"/>
                  <a:pt x="3215400" y="456596"/>
                  <a:pt x="3215400" y="508727"/>
                </a:cubicBezTo>
                <a:lnTo>
                  <a:pt x="3215400" y="1040026"/>
                </a:lnTo>
                <a:cubicBezTo>
                  <a:pt x="3215400" y="1092157"/>
                  <a:pt x="3173140" y="1134417"/>
                  <a:pt x="3121009" y="1134417"/>
                </a:cubicBezTo>
                <a:cubicBezTo>
                  <a:pt x="3089546" y="1134417"/>
                  <a:pt x="3058082" y="1134416"/>
                  <a:pt x="3026619" y="1134416"/>
                </a:cubicBezTo>
                <a:close/>
                <a:moveTo>
                  <a:pt x="273174" y="234376"/>
                </a:moveTo>
                <a:lnTo>
                  <a:pt x="777230" y="234376"/>
                </a:lnTo>
                <a:lnTo>
                  <a:pt x="777230" y="1314376"/>
                </a:lnTo>
                <a:lnTo>
                  <a:pt x="273174" y="1314376"/>
                </a:lnTo>
                <a:close/>
                <a:moveTo>
                  <a:pt x="258244" y="126376"/>
                </a:moveTo>
                <a:cubicBezTo>
                  <a:pt x="182968" y="126376"/>
                  <a:pt x="121944" y="187400"/>
                  <a:pt x="121944" y="262676"/>
                </a:cubicBezTo>
                <a:lnTo>
                  <a:pt x="121944" y="1286076"/>
                </a:lnTo>
                <a:cubicBezTo>
                  <a:pt x="121944" y="1361352"/>
                  <a:pt x="182968" y="1422376"/>
                  <a:pt x="258244" y="1422376"/>
                </a:cubicBezTo>
                <a:lnTo>
                  <a:pt x="2768375" y="1422376"/>
                </a:lnTo>
                <a:cubicBezTo>
                  <a:pt x="2843651" y="1422376"/>
                  <a:pt x="2904675" y="1361352"/>
                  <a:pt x="2904675" y="1286076"/>
                </a:cubicBezTo>
                <a:lnTo>
                  <a:pt x="2904675" y="262676"/>
                </a:lnTo>
                <a:cubicBezTo>
                  <a:pt x="2904675" y="187400"/>
                  <a:pt x="2843651" y="126376"/>
                  <a:pt x="2768375" y="126376"/>
                </a:cubicBezTo>
                <a:close/>
                <a:moveTo>
                  <a:pt x="162882" y="0"/>
                </a:moveTo>
                <a:lnTo>
                  <a:pt x="2863736" y="0"/>
                </a:lnTo>
                <a:cubicBezTo>
                  <a:pt x="2953693" y="0"/>
                  <a:pt x="3026618" y="72925"/>
                  <a:pt x="3026618" y="162882"/>
                </a:cubicBezTo>
                <a:lnTo>
                  <a:pt x="3026618" y="1385870"/>
                </a:lnTo>
                <a:cubicBezTo>
                  <a:pt x="3026618" y="1475827"/>
                  <a:pt x="2953693" y="1548752"/>
                  <a:pt x="2863736" y="1548752"/>
                </a:cubicBezTo>
                <a:lnTo>
                  <a:pt x="162882" y="1548752"/>
                </a:lnTo>
                <a:cubicBezTo>
                  <a:pt x="72925" y="1548752"/>
                  <a:pt x="0" y="1475827"/>
                  <a:pt x="0" y="1385870"/>
                </a:cubicBezTo>
                <a:lnTo>
                  <a:pt x="0" y="162882"/>
                </a:lnTo>
                <a:cubicBezTo>
                  <a:pt x="0" y="72925"/>
                  <a:pt x="72925" y="0"/>
                  <a:pt x="162882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72" name="Rounded Rectangle 6">
            <a:extLst>
              <a:ext uri="{FF2B5EF4-FFF2-40B4-BE49-F238E27FC236}">
                <a16:creationId xmlns:a16="http://schemas.microsoft.com/office/drawing/2014/main" id="{8329069E-6F6C-4466-BEA3-223D7C56FECC}"/>
              </a:ext>
            </a:extLst>
          </p:cNvPr>
          <p:cNvSpPr/>
          <p:nvPr/>
        </p:nvSpPr>
        <p:spPr>
          <a:xfrm>
            <a:off x="6044394" y="3750690"/>
            <a:ext cx="616402" cy="296900"/>
          </a:xfrm>
          <a:custGeom>
            <a:avLst/>
            <a:gdLst/>
            <a:ahLst/>
            <a:cxnLst/>
            <a:rect l="l" t="t" r="r" b="b"/>
            <a:pathLst>
              <a:path w="3215400" h="1548752">
                <a:moveTo>
                  <a:pt x="3026619" y="414336"/>
                </a:moveTo>
                <a:lnTo>
                  <a:pt x="3121009" y="414336"/>
                </a:lnTo>
                <a:cubicBezTo>
                  <a:pt x="3173140" y="414336"/>
                  <a:pt x="3215400" y="456596"/>
                  <a:pt x="3215400" y="508727"/>
                </a:cubicBezTo>
                <a:lnTo>
                  <a:pt x="3215400" y="1040026"/>
                </a:lnTo>
                <a:cubicBezTo>
                  <a:pt x="3215400" y="1092157"/>
                  <a:pt x="3173140" y="1134417"/>
                  <a:pt x="3121009" y="1134417"/>
                </a:cubicBezTo>
                <a:cubicBezTo>
                  <a:pt x="3089546" y="1134417"/>
                  <a:pt x="3058082" y="1134416"/>
                  <a:pt x="3026619" y="1134416"/>
                </a:cubicBezTo>
                <a:close/>
                <a:moveTo>
                  <a:pt x="928911" y="234376"/>
                </a:moveTo>
                <a:lnTo>
                  <a:pt x="1432967" y="234376"/>
                </a:lnTo>
                <a:lnTo>
                  <a:pt x="1432967" y="1314376"/>
                </a:lnTo>
                <a:lnTo>
                  <a:pt x="928911" y="1314376"/>
                </a:lnTo>
                <a:close/>
                <a:moveTo>
                  <a:pt x="273174" y="234376"/>
                </a:moveTo>
                <a:lnTo>
                  <a:pt x="777230" y="234376"/>
                </a:lnTo>
                <a:lnTo>
                  <a:pt x="777230" y="1314376"/>
                </a:lnTo>
                <a:lnTo>
                  <a:pt x="273174" y="1314376"/>
                </a:lnTo>
                <a:close/>
                <a:moveTo>
                  <a:pt x="258244" y="126376"/>
                </a:moveTo>
                <a:cubicBezTo>
                  <a:pt x="182968" y="126376"/>
                  <a:pt x="121944" y="187400"/>
                  <a:pt x="121944" y="262676"/>
                </a:cubicBezTo>
                <a:lnTo>
                  <a:pt x="121944" y="1286076"/>
                </a:lnTo>
                <a:cubicBezTo>
                  <a:pt x="121944" y="1361352"/>
                  <a:pt x="182968" y="1422376"/>
                  <a:pt x="258244" y="1422376"/>
                </a:cubicBezTo>
                <a:lnTo>
                  <a:pt x="2768375" y="1422376"/>
                </a:lnTo>
                <a:cubicBezTo>
                  <a:pt x="2843651" y="1422376"/>
                  <a:pt x="2904675" y="1361352"/>
                  <a:pt x="2904675" y="1286076"/>
                </a:cubicBezTo>
                <a:lnTo>
                  <a:pt x="2904675" y="262676"/>
                </a:lnTo>
                <a:cubicBezTo>
                  <a:pt x="2904675" y="187400"/>
                  <a:pt x="2843651" y="126376"/>
                  <a:pt x="2768375" y="126376"/>
                </a:cubicBezTo>
                <a:close/>
                <a:moveTo>
                  <a:pt x="162882" y="0"/>
                </a:moveTo>
                <a:lnTo>
                  <a:pt x="2863736" y="0"/>
                </a:lnTo>
                <a:cubicBezTo>
                  <a:pt x="2953693" y="0"/>
                  <a:pt x="3026618" y="72925"/>
                  <a:pt x="3026618" y="162882"/>
                </a:cubicBezTo>
                <a:lnTo>
                  <a:pt x="3026618" y="1385870"/>
                </a:lnTo>
                <a:cubicBezTo>
                  <a:pt x="3026618" y="1475827"/>
                  <a:pt x="2953693" y="1548752"/>
                  <a:pt x="2863736" y="1548752"/>
                </a:cubicBezTo>
                <a:lnTo>
                  <a:pt x="162882" y="1548752"/>
                </a:lnTo>
                <a:cubicBezTo>
                  <a:pt x="72925" y="1548752"/>
                  <a:pt x="0" y="1475827"/>
                  <a:pt x="0" y="1385870"/>
                </a:cubicBezTo>
                <a:lnTo>
                  <a:pt x="0" y="162882"/>
                </a:lnTo>
                <a:cubicBezTo>
                  <a:pt x="0" y="72925"/>
                  <a:pt x="72925" y="0"/>
                  <a:pt x="162882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73" name="Rounded Rectangle 6">
            <a:extLst>
              <a:ext uri="{FF2B5EF4-FFF2-40B4-BE49-F238E27FC236}">
                <a16:creationId xmlns:a16="http://schemas.microsoft.com/office/drawing/2014/main" id="{740CC869-4793-4E41-A92A-FDB14A2B194C}"/>
              </a:ext>
            </a:extLst>
          </p:cNvPr>
          <p:cNvSpPr/>
          <p:nvPr/>
        </p:nvSpPr>
        <p:spPr>
          <a:xfrm>
            <a:off x="6951716" y="3750690"/>
            <a:ext cx="616402" cy="296900"/>
          </a:xfrm>
          <a:custGeom>
            <a:avLst/>
            <a:gdLst/>
            <a:ahLst/>
            <a:cxnLst/>
            <a:rect l="l" t="t" r="r" b="b"/>
            <a:pathLst>
              <a:path w="3215400" h="1548752">
                <a:moveTo>
                  <a:pt x="3026619" y="414336"/>
                </a:moveTo>
                <a:lnTo>
                  <a:pt x="3121009" y="414336"/>
                </a:lnTo>
                <a:cubicBezTo>
                  <a:pt x="3173140" y="414336"/>
                  <a:pt x="3215400" y="456596"/>
                  <a:pt x="3215400" y="508727"/>
                </a:cubicBezTo>
                <a:lnTo>
                  <a:pt x="3215400" y="1040026"/>
                </a:lnTo>
                <a:cubicBezTo>
                  <a:pt x="3215400" y="1092157"/>
                  <a:pt x="3173140" y="1134417"/>
                  <a:pt x="3121009" y="1134417"/>
                </a:cubicBezTo>
                <a:cubicBezTo>
                  <a:pt x="3089546" y="1134417"/>
                  <a:pt x="3058082" y="1134416"/>
                  <a:pt x="3026619" y="1134416"/>
                </a:cubicBezTo>
                <a:close/>
                <a:moveTo>
                  <a:pt x="1584648" y="234376"/>
                </a:moveTo>
                <a:lnTo>
                  <a:pt x="2088704" y="234376"/>
                </a:lnTo>
                <a:lnTo>
                  <a:pt x="2088704" y="1314376"/>
                </a:lnTo>
                <a:lnTo>
                  <a:pt x="1584648" y="1314376"/>
                </a:lnTo>
                <a:close/>
                <a:moveTo>
                  <a:pt x="928911" y="234376"/>
                </a:moveTo>
                <a:lnTo>
                  <a:pt x="1432967" y="234376"/>
                </a:lnTo>
                <a:lnTo>
                  <a:pt x="1432967" y="1314376"/>
                </a:lnTo>
                <a:lnTo>
                  <a:pt x="928911" y="1314376"/>
                </a:lnTo>
                <a:close/>
                <a:moveTo>
                  <a:pt x="273174" y="234376"/>
                </a:moveTo>
                <a:lnTo>
                  <a:pt x="777230" y="234376"/>
                </a:lnTo>
                <a:lnTo>
                  <a:pt x="777230" y="1314376"/>
                </a:lnTo>
                <a:lnTo>
                  <a:pt x="273174" y="1314376"/>
                </a:lnTo>
                <a:close/>
                <a:moveTo>
                  <a:pt x="258244" y="126376"/>
                </a:moveTo>
                <a:cubicBezTo>
                  <a:pt x="182968" y="126376"/>
                  <a:pt x="121944" y="187400"/>
                  <a:pt x="121944" y="262676"/>
                </a:cubicBezTo>
                <a:lnTo>
                  <a:pt x="121944" y="1286076"/>
                </a:lnTo>
                <a:cubicBezTo>
                  <a:pt x="121944" y="1361352"/>
                  <a:pt x="182968" y="1422376"/>
                  <a:pt x="258244" y="1422376"/>
                </a:cubicBezTo>
                <a:lnTo>
                  <a:pt x="2768375" y="1422376"/>
                </a:lnTo>
                <a:cubicBezTo>
                  <a:pt x="2843651" y="1422376"/>
                  <a:pt x="2904675" y="1361352"/>
                  <a:pt x="2904675" y="1286076"/>
                </a:cubicBezTo>
                <a:lnTo>
                  <a:pt x="2904675" y="262676"/>
                </a:lnTo>
                <a:cubicBezTo>
                  <a:pt x="2904675" y="187400"/>
                  <a:pt x="2843651" y="126376"/>
                  <a:pt x="2768375" y="126376"/>
                </a:cubicBezTo>
                <a:close/>
                <a:moveTo>
                  <a:pt x="162882" y="0"/>
                </a:moveTo>
                <a:lnTo>
                  <a:pt x="2863736" y="0"/>
                </a:lnTo>
                <a:cubicBezTo>
                  <a:pt x="2953693" y="0"/>
                  <a:pt x="3026618" y="72925"/>
                  <a:pt x="3026618" y="162882"/>
                </a:cubicBezTo>
                <a:lnTo>
                  <a:pt x="3026618" y="1385870"/>
                </a:lnTo>
                <a:cubicBezTo>
                  <a:pt x="3026618" y="1475827"/>
                  <a:pt x="2953693" y="1548752"/>
                  <a:pt x="2863736" y="1548752"/>
                </a:cubicBezTo>
                <a:lnTo>
                  <a:pt x="162882" y="1548752"/>
                </a:lnTo>
                <a:cubicBezTo>
                  <a:pt x="72925" y="1548752"/>
                  <a:pt x="0" y="1475827"/>
                  <a:pt x="0" y="1385870"/>
                </a:cubicBezTo>
                <a:lnTo>
                  <a:pt x="0" y="162882"/>
                </a:lnTo>
                <a:cubicBezTo>
                  <a:pt x="0" y="72925"/>
                  <a:pt x="72925" y="0"/>
                  <a:pt x="162882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74" name="Rounded Rectangle 6">
            <a:extLst>
              <a:ext uri="{FF2B5EF4-FFF2-40B4-BE49-F238E27FC236}">
                <a16:creationId xmlns:a16="http://schemas.microsoft.com/office/drawing/2014/main" id="{17C1EAE2-459E-491D-81FC-F8924F353B13}"/>
              </a:ext>
            </a:extLst>
          </p:cNvPr>
          <p:cNvSpPr/>
          <p:nvPr/>
        </p:nvSpPr>
        <p:spPr>
          <a:xfrm>
            <a:off x="7859036" y="3750690"/>
            <a:ext cx="616402" cy="296900"/>
          </a:xfrm>
          <a:custGeom>
            <a:avLst/>
            <a:gdLst/>
            <a:ahLst/>
            <a:cxnLst/>
            <a:rect l="l" t="t" r="r" b="b"/>
            <a:pathLst>
              <a:path w="3215400" h="1548752">
                <a:moveTo>
                  <a:pt x="3026619" y="414336"/>
                </a:moveTo>
                <a:lnTo>
                  <a:pt x="3121009" y="414336"/>
                </a:lnTo>
                <a:cubicBezTo>
                  <a:pt x="3173140" y="414336"/>
                  <a:pt x="3215400" y="456596"/>
                  <a:pt x="3215400" y="508727"/>
                </a:cubicBezTo>
                <a:lnTo>
                  <a:pt x="3215400" y="1040026"/>
                </a:lnTo>
                <a:cubicBezTo>
                  <a:pt x="3215400" y="1092157"/>
                  <a:pt x="3173140" y="1134417"/>
                  <a:pt x="3121009" y="1134417"/>
                </a:cubicBezTo>
                <a:cubicBezTo>
                  <a:pt x="3089546" y="1134417"/>
                  <a:pt x="3058082" y="1134416"/>
                  <a:pt x="3026619" y="1134416"/>
                </a:cubicBezTo>
                <a:close/>
                <a:moveTo>
                  <a:pt x="2240385" y="234376"/>
                </a:moveTo>
                <a:lnTo>
                  <a:pt x="2744441" y="234376"/>
                </a:lnTo>
                <a:lnTo>
                  <a:pt x="2744441" y="1314376"/>
                </a:lnTo>
                <a:lnTo>
                  <a:pt x="2240385" y="1314376"/>
                </a:lnTo>
                <a:close/>
                <a:moveTo>
                  <a:pt x="1584648" y="234376"/>
                </a:moveTo>
                <a:lnTo>
                  <a:pt x="2088704" y="234376"/>
                </a:lnTo>
                <a:lnTo>
                  <a:pt x="2088704" y="1314376"/>
                </a:lnTo>
                <a:lnTo>
                  <a:pt x="1584648" y="1314376"/>
                </a:lnTo>
                <a:close/>
                <a:moveTo>
                  <a:pt x="928911" y="234376"/>
                </a:moveTo>
                <a:lnTo>
                  <a:pt x="1432967" y="234376"/>
                </a:lnTo>
                <a:lnTo>
                  <a:pt x="1432967" y="1314376"/>
                </a:lnTo>
                <a:lnTo>
                  <a:pt x="928911" y="1314376"/>
                </a:lnTo>
                <a:close/>
                <a:moveTo>
                  <a:pt x="273174" y="234376"/>
                </a:moveTo>
                <a:lnTo>
                  <a:pt x="777230" y="234376"/>
                </a:lnTo>
                <a:lnTo>
                  <a:pt x="777230" y="1314376"/>
                </a:lnTo>
                <a:lnTo>
                  <a:pt x="273174" y="1314376"/>
                </a:lnTo>
                <a:close/>
                <a:moveTo>
                  <a:pt x="258244" y="126376"/>
                </a:moveTo>
                <a:cubicBezTo>
                  <a:pt x="182968" y="126376"/>
                  <a:pt x="121944" y="187400"/>
                  <a:pt x="121944" y="262676"/>
                </a:cubicBezTo>
                <a:lnTo>
                  <a:pt x="121944" y="1286076"/>
                </a:lnTo>
                <a:cubicBezTo>
                  <a:pt x="121944" y="1361352"/>
                  <a:pt x="182968" y="1422376"/>
                  <a:pt x="258244" y="1422376"/>
                </a:cubicBezTo>
                <a:lnTo>
                  <a:pt x="2768375" y="1422376"/>
                </a:lnTo>
                <a:cubicBezTo>
                  <a:pt x="2843651" y="1422376"/>
                  <a:pt x="2904675" y="1361352"/>
                  <a:pt x="2904675" y="1286076"/>
                </a:cubicBezTo>
                <a:lnTo>
                  <a:pt x="2904675" y="262676"/>
                </a:lnTo>
                <a:cubicBezTo>
                  <a:pt x="2904675" y="187400"/>
                  <a:pt x="2843651" y="126376"/>
                  <a:pt x="2768375" y="126376"/>
                </a:cubicBezTo>
                <a:close/>
                <a:moveTo>
                  <a:pt x="162882" y="0"/>
                </a:moveTo>
                <a:lnTo>
                  <a:pt x="2863736" y="0"/>
                </a:lnTo>
                <a:cubicBezTo>
                  <a:pt x="2953693" y="0"/>
                  <a:pt x="3026618" y="72925"/>
                  <a:pt x="3026618" y="162882"/>
                </a:cubicBezTo>
                <a:lnTo>
                  <a:pt x="3026618" y="1385870"/>
                </a:lnTo>
                <a:cubicBezTo>
                  <a:pt x="3026618" y="1475827"/>
                  <a:pt x="2953693" y="1548752"/>
                  <a:pt x="2863736" y="1548752"/>
                </a:cubicBezTo>
                <a:lnTo>
                  <a:pt x="162882" y="1548752"/>
                </a:lnTo>
                <a:cubicBezTo>
                  <a:pt x="72925" y="1548752"/>
                  <a:pt x="0" y="1475827"/>
                  <a:pt x="0" y="1385870"/>
                </a:cubicBezTo>
                <a:lnTo>
                  <a:pt x="0" y="162882"/>
                </a:lnTo>
                <a:cubicBezTo>
                  <a:pt x="0" y="72925"/>
                  <a:pt x="72925" y="0"/>
                  <a:pt x="162882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75" name="Teardrop 6">
            <a:extLst>
              <a:ext uri="{FF2B5EF4-FFF2-40B4-BE49-F238E27FC236}">
                <a16:creationId xmlns:a16="http://schemas.microsoft.com/office/drawing/2014/main" id="{3FF8E6D1-A5CA-4857-BFE4-E947E4F2F934}"/>
              </a:ext>
            </a:extLst>
          </p:cNvPr>
          <p:cNvSpPr/>
          <p:nvPr/>
        </p:nvSpPr>
        <p:spPr>
          <a:xfrm rot="8100000">
            <a:off x="11057693" y="3690402"/>
            <a:ext cx="417475" cy="417476"/>
          </a:xfrm>
          <a:custGeom>
            <a:avLst/>
            <a:gdLst/>
            <a:ahLst/>
            <a:cxnLst/>
            <a:rect l="l" t="t" r="r" b="b"/>
            <a:pathLst>
              <a:path w="2483832" h="2483835">
                <a:moveTo>
                  <a:pt x="657616" y="1826218"/>
                </a:moveTo>
                <a:cubicBezTo>
                  <a:pt x="806520" y="1975122"/>
                  <a:pt x="1047940" y="1975122"/>
                  <a:pt x="1196844" y="1826218"/>
                </a:cubicBezTo>
                <a:cubicBezTo>
                  <a:pt x="1345748" y="1677314"/>
                  <a:pt x="1345748" y="1435894"/>
                  <a:pt x="1196844" y="1286990"/>
                </a:cubicBezTo>
                <a:cubicBezTo>
                  <a:pt x="1047940" y="1138086"/>
                  <a:pt x="806520" y="1138086"/>
                  <a:pt x="657616" y="1286990"/>
                </a:cubicBezTo>
                <a:cubicBezTo>
                  <a:pt x="508712" y="1435894"/>
                  <a:pt x="508712" y="1677314"/>
                  <a:pt x="657616" y="1826218"/>
                </a:cubicBezTo>
                <a:close/>
                <a:moveTo>
                  <a:pt x="293335" y="2190500"/>
                </a:moveTo>
                <a:cubicBezTo>
                  <a:pt x="112098" y="2009262"/>
                  <a:pt x="0" y="1758885"/>
                  <a:pt x="0" y="1482325"/>
                </a:cubicBezTo>
                <a:cubicBezTo>
                  <a:pt x="0" y="929206"/>
                  <a:pt x="459290" y="590078"/>
                  <a:pt x="1001509" y="480815"/>
                </a:cubicBezTo>
                <a:cubicBezTo>
                  <a:pt x="1569704" y="366317"/>
                  <a:pt x="1861757" y="259925"/>
                  <a:pt x="2483832" y="0"/>
                </a:cubicBezTo>
                <a:cubicBezTo>
                  <a:pt x="2230640" y="682694"/>
                  <a:pt x="2130986" y="873716"/>
                  <a:pt x="2003018" y="1482325"/>
                </a:cubicBezTo>
                <a:cubicBezTo>
                  <a:pt x="1901990" y="2042180"/>
                  <a:pt x="1554627" y="2483835"/>
                  <a:pt x="1001509" y="2483835"/>
                </a:cubicBezTo>
                <a:cubicBezTo>
                  <a:pt x="724950" y="2483835"/>
                  <a:pt x="474573" y="2371737"/>
                  <a:pt x="293335" y="219050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76" name="Donut 24">
            <a:extLst>
              <a:ext uri="{FF2B5EF4-FFF2-40B4-BE49-F238E27FC236}">
                <a16:creationId xmlns:a16="http://schemas.microsoft.com/office/drawing/2014/main" id="{2358F6B7-5407-478C-BBCE-24DB33354B70}"/>
              </a:ext>
            </a:extLst>
          </p:cNvPr>
          <p:cNvSpPr/>
          <p:nvPr/>
        </p:nvSpPr>
        <p:spPr>
          <a:xfrm>
            <a:off x="5773604" y="2544635"/>
            <a:ext cx="617508" cy="622535"/>
          </a:xfrm>
          <a:custGeom>
            <a:avLst/>
            <a:gdLst/>
            <a:ahLst/>
            <a:cxnLst/>
            <a:rect l="l" t="t" r="r" b="b"/>
            <a:pathLst>
              <a:path w="3208412" h="3234532">
                <a:moveTo>
                  <a:pt x="1561445" y="1065858"/>
                </a:moveTo>
                <a:cubicBezTo>
                  <a:pt x="1654998" y="1065858"/>
                  <a:pt x="1743610" y="1087015"/>
                  <a:pt x="1821879" y="1126644"/>
                </a:cubicBezTo>
                <a:lnTo>
                  <a:pt x="1611352" y="1337172"/>
                </a:lnTo>
                <a:cubicBezTo>
                  <a:pt x="1595200" y="1333388"/>
                  <a:pt x="1578468" y="1332141"/>
                  <a:pt x="1561445" y="1332141"/>
                </a:cubicBezTo>
                <a:cubicBezTo>
                  <a:pt x="1373145" y="1332141"/>
                  <a:pt x="1220499" y="1484787"/>
                  <a:pt x="1220499" y="1673087"/>
                </a:cubicBezTo>
                <a:cubicBezTo>
                  <a:pt x="1220499" y="1861387"/>
                  <a:pt x="1373145" y="2014033"/>
                  <a:pt x="1561445" y="2014033"/>
                </a:cubicBezTo>
                <a:cubicBezTo>
                  <a:pt x="1749745" y="2014033"/>
                  <a:pt x="1902391" y="1861387"/>
                  <a:pt x="1902391" y="1673087"/>
                </a:cubicBezTo>
                <a:cubicBezTo>
                  <a:pt x="1902391" y="1643675"/>
                  <a:pt x="1898667" y="1615133"/>
                  <a:pt x="1890450" y="1588219"/>
                </a:cubicBezTo>
                <a:lnTo>
                  <a:pt x="2093156" y="1385512"/>
                </a:lnTo>
                <a:cubicBezTo>
                  <a:pt x="2142229" y="1470075"/>
                  <a:pt x="2168674" y="1568493"/>
                  <a:pt x="2168674" y="1673087"/>
                </a:cubicBezTo>
                <a:cubicBezTo>
                  <a:pt x="2168674" y="2008450"/>
                  <a:pt x="1896808" y="2280316"/>
                  <a:pt x="1561445" y="2280316"/>
                </a:cubicBezTo>
                <a:cubicBezTo>
                  <a:pt x="1226082" y="2280316"/>
                  <a:pt x="954217" y="2008450"/>
                  <a:pt x="954217" y="1673087"/>
                </a:cubicBezTo>
                <a:cubicBezTo>
                  <a:pt x="954217" y="1337724"/>
                  <a:pt x="1226082" y="1065858"/>
                  <a:pt x="1561445" y="1065858"/>
                </a:cubicBezTo>
                <a:close/>
                <a:moveTo>
                  <a:pt x="1561445" y="580076"/>
                </a:moveTo>
                <a:cubicBezTo>
                  <a:pt x="1790175" y="580076"/>
                  <a:pt x="2002494" y="650333"/>
                  <a:pt x="2177834" y="770690"/>
                </a:cubicBezTo>
                <a:lnTo>
                  <a:pt x="1968030" y="980494"/>
                </a:lnTo>
                <a:cubicBezTo>
                  <a:pt x="1849962" y="907198"/>
                  <a:pt x="1710422" y="866794"/>
                  <a:pt x="1561445" y="866794"/>
                </a:cubicBezTo>
                <a:cubicBezTo>
                  <a:pt x="1116142" y="866794"/>
                  <a:pt x="755153" y="1227784"/>
                  <a:pt x="755153" y="1673087"/>
                </a:cubicBezTo>
                <a:cubicBezTo>
                  <a:pt x="755153" y="2118390"/>
                  <a:pt x="1116142" y="2479380"/>
                  <a:pt x="1561445" y="2479380"/>
                </a:cubicBezTo>
                <a:cubicBezTo>
                  <a:pt x="2006748" y="2479380"/>
                  <a:pt x="2367738" y="2118390"/>
                  <a:pt x="2367738" y="1673087"/>
                </a:cubicBezTo>
                <a:cubicBezTo>
                  <a:pt x="2367738" y="1513043"/>
                  <a:pt x="2321108" y="1363890"/>
                  <a:pt x="2239307" y="1239362"/>
                </a:cubicBezTo>
                <a:lnTo>
                  <a:pt x="2445928" y="1032741"/>
                </a:lnTo>
                <a:cubicBezTo>
                  <a:pt x="2577451" y="1212149"/>
                  <a:pt x="2654457" y="1433625"/>
                  <a:pt x="2654457" y="1673087"/>
                </a:cubicBezTo>
                <a:cubicBezTo>
                  <a:pt x="2654457" y="2276741"/>
                  <a:pt x="2165099" y="2766099"/>
                  <a:pt x="1561445" y="2766099"/>
                </a:cubicBezTo>
                <a:cubicBezTo>
                  <a:pt x="957792" y="2766099"/>
                  <a:pt x="468434" y="2276741"/>
                  <a:pt x="468434" y="1673087"/>
                </a:cubicBezTo>
                <a:cubicBezTo>
                  <a:pt x="468434" y="1069433"/>
                  <a:pt x="957792" y="580076"/>
                  <a:pt x="1561445" y="580076"/>
                </a:cubicBezTo>
                <a:close/>
                <a:moveTo>
                  <a:pt x="1561445" y="111642"/>
                </a:moveTo>
                <a:cubicBezTo>
                  <a:pt x="1890473" y="111642"/>
                  <a:pt x="2195731" y="213411"/>
                  <a:pt x="2447076" y="387744"/>
                </a:cubicBezTo>
                <a:lnTo>
                  <a:pt x="2453780" y="494744"/>
                </a:lnTo>
                <a:lnTo>
                  <a:pt x="2309436" y="639088"/>
                </a:lnTo>
                <a:cubicBezTo>
                  <a:pt x="2099826" y="485554"/>
                  <a:pt x="1841132" y="395669"/>
                  <a:pt x="1561445" y="395669"/>
                </a:cubicBezTo>
                <a:cubicBezTo>
                  <a:pt x="855947" y="395669"/>
                  <a:pt x="284027" y="967589"/>
                  <a:pt x="284027" y="1673087"/>
                </a:cubicBezTo>
                <a:cubicBezTo>
                  <a:pt x="284027" y="2378585"/>
                  <a:pt x="855947" y="2950505"/>
                  <a:pt x="1561445" y="2950505"/>
                </a:cubicBezTo>
                <a:cubicBezTo>
                  <a:pt x="2266943" y="2950505"/>
                  <a:pt x="2838863" y="2378585"/>
                  <a:pt x="2838863" y="1673087"/>
                </a:cubicBezTo>
                <a:cubicBezTo>
                  <a:pt x="2838863" y="1382650"/>
                  <a:pt x="2741936" y="1114852"/>
                  <a:pt x="2577529" y="901139"/>
                </a:cubicBezTo>
                <a:lnTo>
                  <a:pt x="2706681" y="771988"/>
                </a:lnTo>
                <a:lnTo>
                  <a:pt x="2841540" y="780437"/>
                </a:lnTo>
                <a:cubicBezTo>
                  <a:pt x="3019168" y="1032973"/>
                  <a:pt x="3122890" y="1340917"/>
                  <a:pt x="3122890" y="1673087"/>
                </a:cubicBezTo>
                <a:cubicBezTo>
                  <a:pt x="3122890" y="2535449"/>
                  <a:pt x="2423807" y="3234532"/>
                  <a:pt x="1561445" y="3234532"/>
                </a:cubicBezTo>
                <a:cubicBezTo>
                  <a:pt x="699083" y="3234532"/>
                  <a:pt x="0" y="2535449"/>
                  <a:pt x="0" y="1673087"/>
                </a:cubicBezTo>
                <a:cubicBezTo>
                  <a:pt x="0" y="810725"/>
                  <a:pt x="699083" y="111642"/>
                  <a:pt x="1561445" y="111642"/>
                </a:cubicBezTo>
                <a:close/>
                <a:moveTo>
                  <a:pt x="2909110" y="0"/>
                </a:moveTo>
                <a:lnTo>
                  <a:pt x="2926757" y="281655"/>
                </a:lnTo>
                <a:lnTo>
                  <a:pt x="3208412" y="299301"/>
                </a:lnTo>
                <a:lnTo>
                  <a:pt x="2863230" y="644483"/>
                </a:lnTo>
                <a:lnTo>
                  <a:pt x="2685547" y="633351"/>
                </a:lnTo>
                <a:lnTo>
                  <a:pt x="1718098" y="1600799"/>
                </a:lnTo>
                <a:cubicBezTo>
                  <a:pt x="1729236" y="1622491"/>
                  <a:pt x="1734939" y="1647123"/>
                  <a:pt x="1734939" y="1673087"/>
                </a:cubicBezTo>
                <a:cubicBezTo>
                  <a:pt x="1734939" y="1768905"/>
                  <a:pt x="1657263" y="1846581"/>
                  <a:pt x="1561445" y="1846581"/>
                </a:cubicBezTo>
                <a:cubicBezTo>
                  <a:pt x="1465627" y="1846581"/>
                  <a:pt x="1387951" y="1768905"/>
                  <a:pt x="1387951" y="1673087"/>
                </a:cubicBezTo>
                <a:cubicBezTo>
                  <a:pt x="1387951" y="1577269"/>
                  <a:pt x="1465627" y="1499593"/>
                  <a:pt x="1561445" y="1499593"/>
                </a:cubicBezTo>
                <a:lnTo>
                  <a:pt x="1591006" y="1505561"/>
                </a:lnTo>
                <a:lnTo>
                  <a:pt x="2574981" y="521587"/>
                </a:lnTo>
                <a:lnTo>
                  <a:pt x="2563928" y="345182"/>
                </a:ln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>
              <a:solidFill>
                <a:schemeClr val="tx1"/>
              </a:solidFill>
            </a:endParaRPr>
          </a:p>
        </p:txBody>
      </p:sp>
      <p:sp>
        <p:nvSpPr>
          <p:cNvPr id="77" name="Chord 38">
            <a:extLst>
              <a:ext uri="{FF2B5EF4-FFF2-40B4-BE49-F238E27FC236}">
                <a16:creationId xmlns:a16="http://schemas.microsoft.com/office/drawing/2014/main" id="{284AD387-FD7A-4FAE-86E7-99768FD2F34F}"/>
              </a:ext>
            </a:extLst>
          </p:cNvPr>
          <p:cNvSpPr/>
          <p:nvPr/>
        </p:nvSpPr>
        <p:spPr>
          <a:xfrm>
            <a:off x="6733448" y="2544108"/>
            <a:ext cx="484927" cy="623588"/>
          </a:xfrm>
          <a:custGeom>
            <a:avLst/>
            <a:gdLst/>
            <a:ahLst/>
            <a:cxnLst/>
            <a:rect l="l" t="t" r="r" b="b"/>
            <a:pathLst>
              <a:path w="2519554" h="3240000">
                <a:moveTo>
                  <a:pt x="1259778" y="0"/>
                </a:moveTo>
                <a:cubicBezTo>
                  <a:pt x="1299543" y="0"/>
                  <a:pt x="1331778" y="32235"/>
                  <a:pt x="1331778" y="72000"/>
                </a:cubicBezTo>
                <a:lnTo>
                  <a:pt x="1331778" y="292696"/>
                </a:lnTo>
                <a:cubicBezTo>
                  <a:pt x="1526887" y="301316"/>
                  <a:pt x="1719796" y="357828"/>
                  <a:pt x="1894309" y="459601"/>
                </a:cubicBezTo>
                <a:cubicBezTo>
                  <a:pt x="2284331" y="687055"/>
                  <a:pt x="2522839" y="1105809"/>
                  <a:pt x="2519520" y="1557297"/>
                </a:cubicBezTo>
                <a:lnTo>
                  <a:pt x="2509882" y="1557270"/>
                </a:lnTo>
                <a:cubicBezTo>
                  <a:pt x="2413806" y="1435449"/>
                  <a:pt x="2264527" y="1358626"/>
                  <a:pt x="2097304" y="1358626"/>
                </a:cubicBezTo>
                <a:cubicBezTo>
                  <a:pt x="1931567" y="1358626"/>
                  <a:pt x="1783455" y="1434091"/>
                  <a:pt x="1688484" y="1554913"/>
                </a:cubicBezTo>
                <a:lnTo>
                  <a:pt x="1657888" y="1554825"/>
                </a:lnTo>
                <a:cubicBezTo>
                  <a:pt x="1579123" y="1454657"/>
                  <a:pt x="1463823" y="1385682"/>
                  <a:pt x="1331778" y="1368008"/>
                </a:cubicBezTo>
                <a:lnTo>
                  <a:pt x="1331778" y="2507895"/>
                </a:lnTo>
                <a:lnTo>
                  <a:pt x="1356113" y="2507895"/>
                </a:lnTo>
                <a:lnTo>
                  <a:pt x="1356113" y="2868215"/>
                </a:lnTo>
                <a:lnTo>
                  <a:pt x="1353558" y="2868215"/>
                </a:lnTo>
                <a:cubicBezTo>
                  <a:pt x="1347515" y="3074779"/>
                  <a:pt x="1177830" y="3240000"/>
                  <a:pt x="969556" y="3240000"/>
                </a:cubicBezTo>
                <a:cubicBezTo>
                  <a:pt x="759529" y="3240000"/>
                  <a:pt x="588743" y="3071985"/>
                  <a:pt x="585029" y="2863014"/>
                </a:cubicBezTo>
                <a:cubicBezTo>
                  <a:pt x="584214" y="2861474"/>
                  <a:pt x="584183" y="2859896"/>
                  <a:pt x="584183" y="2858310"/>
                </a:cubicBezTo>
                <a:lnTo>
                  <a:pt x="584422" y="2856985"/>
                </a:lnTo>
                <a:cubicBezTo>
                  <a:pt x="584186" y="2856201"/>
                  <a:pt x="584184" y="2855415"/>
                  <a:pt x="584184" y="2854628"/>
                </a:cubicBezTo>
                <a:lnTo>
                  <a:pt x="584846" y="2854628"/>
                </a:lnTo>
                <a:cubicBezTo>
                  <a:pt x="585977" y="2797047"/>
                  <a:pt x="628115" y="2750982"/>
                  <a:pt x="679843" y="2750982"/>
                </a:cubicBezTo>
                <a:cubicBezTo>
                  <a:pt x="731571" y="2750982"/>
                  <a:pt x="773709" y="2797047"/>
                  <a:pt x="774841" y="2854628"/>
                </a:cubicBezTo>
                <a:lnTo>
                  <a:pt x="776870" y="2854628"/>
                </a:lnTo>
                <a:cubicBezTo>
                  <a:pt x="776870" y="2961046"/>
                  <a:pt x="863138" y="3047314"/>
                  <a:pt x="969556" y="3047314"/>
                </a:cubicBezTo>
                <a:cubicBezTo>
                  <a:pt x="1075974" y="3047314"/>
                  <a:pt x="1162242" y="2961046"/>
                  <a:pt x="1162242" y="2854628"/>
                </a:cubicBezTo>
                <a:lnTo>
                  <a:pt x="1163439" y="2854628"/>
                </a:lnTo>
                <a:lnTo>
                  <a:pt x="1163439" y="2507895"/>
                </a:lnTo>
                <a:lnTo>
                  <a:pt x="1187778" y="2507895"/>
                </a:lnTo>
                <a:lnTo>
                  <a:pt x="1187778" y="1365548"/>
                </a:lnTo>
                <a:cubicBezTo>
                  <a:pt x="1048083" y="1378241"/>
                  <a:pt x="925400" y="1448176"/>
                  <a:pt x="842602" y="1552487"/>
                </a:cubicBezTo>
                <a:lnTo>
                  <a:pt x="807450" y="1552386"/>
                </a:lnTo>
                <a:cubicBezTo>
                  <a:pt x="712615" y="1432960"/>
                  <a:pt x="565486" y="1358626"/>
                  <a:pt x="400996" y="1358626"/>
                </a:cubicBezTo>
                <a:cubicBezTo>
                  <a:pt x="240343" y="1358626"/>
                  <a:pt x="96251" y="1429532"/>
                  <a:pt x="0" y="1543232"/>
                </a:cubicBezTo>
                <a:cubicBezTo>
                  <a:pt x="1264" y="1094357"/>
                  <a:pt x="241710" y="680052"/>
                  <a:pt x="631054" y="455977"/>
                </a:cubicBezTo>
                <a:cubicBezTo>
                  <a:pt x="804121" y="356374"/>
                  <a:pt x="994908" y="301092"/>
                  <a:pt x="1187778" y="292721"/>
                </a:cubicBezTo>
                <a:lnTo>
                  <a:pt x="1187778" y="72000"/>
                </a:lnTo>
                <a:cubicBezTo>
                  <a:pt x="1187778" y="32235"/>
                  <a:pt x="1220013" y="0"/>
                  <a:pt x="1259778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78" name="Heart 38">
            <a:extLst>
              <a:ext uri="{FF2B5EF4-FFF2-40B4-BE49-F238E27FC236}">
                <a16:creationId xmlns:a16="http://schemas.microsoft.com/office/drawing/2014/main" id="{07191768-391A-445C-9738-68FC969D5D3B}"/>
              </a:ext>
            </a:extLst>
          </p:cNvPr>
          <p:cNvSpPr/>
          <p:nvPr/>
        </p:nvSpPr>
        <p:spPr>
          <a:xfrm>
            <a:off x="7436317" y="1509092"/>
            <a:ext cx="544275" cy="544275"/>
          </a:xfrm>
          <a:prstGeom prst="heart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79" name="Round Same Side Corner Rectangle 19">
            <a:extLst>
              <a:ext uri="{FF2B5EF4-FFF2-40B4-BE49-F238E27FC236}">
                <a16:creationId xmlns:a16="http://schemas.microsoft.com/office/drawing/2014/main" id="{4F6F0E8F-9F3A-4C37-B8FA-77940D946D49}"/>
              </a:ext>
            </a:extLst>
          </p:cNvPr>
          <p:cNvSpPr/>
          <p:nvPr/>
        </p:nvSpPr>
        <p:spPr>
          <a:xfrm>
            <a:off x="10301960" y="5685084"/>
            <a:ext cx="411706" cy="508675"/>
          </a:xfrm>
          <a:custGeom>
            <a:avLst/>
            <a:gdLst/>
            <a:ahLst/>
            <a:cxnLst/>
            <a:rect l="l" t="t" r="r" b="b"/>
            <a:pathLst>
              <a:path w="2600931" h="3213524">
                <a:moveTo>
                  <a:pt x="1304260" y="0"/>
                </a:moveTo>
                <a:cubicBezTo>
                  <a:pt x="1403671" y="0"/>
                  <a:pt x="1484260" y="80589"/>
                  <a:pt x="1484260" y="180000"/>
                </a:cubicBezTo>
                <a:lnTo>
                  <a:pt x="1484260" y="412061"/>
                </a:lnTo>
                <a:lnTo>
                  <a:pt x="2330931" y="412061"/>
                </a:lnTo>
                <a:lnTo>
                  <a:pt x="2600931" y="682061"/>
                </a:lnTo>
                <a:lnTo>
                  <a:pt x="2330931" y="952061"/>
                </a:lnTo>
                <a:lnTo>
                  <a:pt x="1484260" y="952061"/>
                </a:lnTo>
                <a:lnTo>
                  <a:pt x="1484260" y="1110244"/>
                </a:lnTo>
                <a:lnTo>
                  <a:pt x="2375646" y="1110244"/>
                </a:lnTo>
                <a:lnTo>
                  <a:pt x="2375646" y="1650244"/>
                </a:lnTo>
                <a:lnTo>
                  <a:pt x="1484260" y="1650244"/>
                </a:lnTo>
                <a:lnTo>
                  <a:pt x="1484260" y="3213524"/>
                </a:lnTo>
                <a:lnTo>
                  <a:pt x="1124260" y="3213524"/>
                </a:lnTo>
                <a:lnTo>
                  <a:pt x="1124260" y="1650244"/>
                </a:lnTo>
                <a:lnTo>
                  <a:pt x="270000" y="1650244"/>
                </a:lnTo>
                <a:lnTo>
                  <a:pt x="0" y="1380244"/>
                </a:lnTo>
                <a:lnTo>
                  <a:pt x="270000" y="1110244"/>
                </a:lnTo>
                <a:lnTo>
                  <a:pt x="1124260" y="1110244"/>
                </a:lnTo>
                <a:lnTo>
                  <a:pt x="1124260" y="952061"/>
                </a:lnTo>
                <a:lnTo>
                  <a:pt x="224931" y="952061"/>
                </a:lnTo>
                <a:lnTo>
                  <a:pt x="224931" y="412061"/>
                </a:lnTo>
                <a:lnTo>
                  <a:pt x="1124260" y="412061"/>
                </a:lnTo>
                <a:lnTo>
                  <a:pt x="1124260" y="180000"/>
                </a:lnTo>
                <a:cubicBezTo>
                  <a:pt x="1124260" y="80589"/>
                  <a:pt x="1204849" y="0"/>
                  <a:pt x="1304260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80" name="Rectangle 23">
            <a:extLst>
              <a:ext uri="{FF2B5EF4-FFF2-40B4-BE49-F238E27FC236}">
                <a16:creationId xmlns:a16="http://schemas.microsoft.com/office/drawing/2014/main" id="{411254AD-C704-4DA8-B5ED-2CB7E0E42884}"/>
              </a:ext>
            </a:extLst>
          </p:cNvPr>
          <p:cNvSpPr/>
          <p:nvPr/>
        </p:nvSpPr>
        <p:spPr>
          <a:xfrm>
            <a:off x="4242330" y="5739982"/>
            <a:ext cx="678102" cy="398876"/>
          </a:xfrm>
          <a:custGeom>
            <a:avLst/>
            <a:gdLst/>
            <a:ahLst/>
            <a:cxnLst/>
            <a:rect l="l" t="t" r="r" b="b"/>
            <a:pathLst>
              <a:path w="4529836" h="2664566">
                <a:moveTo>
                  <a:pt x="1861969" y="0"/>
                </a:moveTo>
                <a:cubicBezTo>
                  <a:pt x="2177122" y="0"/>
                  <a:pt x="2455874" y="155855"/>
                  <a:pt x="2611443" y="404565"/>
                </a:cubicBezTo>
                <a:cubicBezTo>
                  <a:pt x="2709453" y="315054"/>
                  <a:pt x="2840684" y="266178"/>
                  <a:pt x="2983336" y="266178"/>
                </a:cubicBezTo>
                <a:cubicBezTo>
                  <a:pt x="3293144" y="266178"/>
                  <a:pt x="3549108" y="496718"/>
                  <a:pt x="3578241" y="797044"/>
                </a:cubicBezTo>
                <a:cubicBezTo>
                  <a:pt x="3583592" y="793823"/>
                  <a:pt x="3589010" y="793774"/>
                  <a:pt x="3594440" y="793774"/>
                </a:cubicBezTo>
                <a:cubicBezTo>
                  <a:pt x="4111042" y="793774"/>
                  <a:pt x="4529836" y="1212568"/>
                  <a:pt x="4529836" y="1729170"/>
                </a:cubicBezTo>
                <a:cubicBezTo>
                  <a:pt x="4529836" y="2216938"/>
                  <a:pt x="4156487" y="2617512"/>
                  <a:pt x="3679930" y="2660249"/>
                </a:cubicBezTo>
                <a:lnTo>
                  <a:pt x="3679930" y="2664566"/>
                </a:lnTo>
                <a:lnTo>
                  <a:pt x="3594440" y="2664566"/>
                </a:lnTo>
                <a:lnTo>
                  <a:pt x="1043912" y="2664566"/>
                </a:lnTo>
                <a:lnTo>
                  <a:pt x="1043912" y="2657589"/>
                </a:lnTo>
                <a:cubicBezTo>
                  <a:pt x="1008374" y="2662448"/>
                  <a:pt x="972132" y="2664566"/>
                  <a:pt x="935396" y="2664566"/>
                </a:cubicBezTo>
                <a:cubicBezTo>
                  <a:pt x="418794" y="2664566"/>
                  <a:pt x="0" y="2245772"/>
                  <a:pt x="0" y="1729170"/>
                </a:cubicBezTo>
                <a:cubicBezTo>
                  <a:pt x="0" y="1212568"/>
                  <a:pt x="418794" y="793774"/>
                  <a:pt x="935396" y="793774"/>
                </a:cubicBezTo>
                <a:lnTo>
                  <a:pt x="954395" y="797612"/>
                </a:lnTo>
                <a:cubicBezTo>
                  <a:pt x="1004779" y="344999"/>
                  <a:pt x="1393085" y="0"/>
                  <a:pt x="1861969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81" name="Oval 31">
            <a:extLst>
              <a:ext uri="{FF2B5EF4-FFF2-40B4-BE49-F238E27FC236}">
                <a16:creationId xmlns:a16="http://schemas.microsoft.com/office/drawing/2014/main" id="{9CEA4298-5C72-495F-935E-04B7A42F93E1}"/>
              </a:ext>
            </a:extLst>
          </p:cNvPr>
          <p:cNvSpPr/>
          <p:nvPr/>
        </p:nvSpPr>
        <p:spPr>
          <a:xfrm>
            <a:off x="8665030" y="5684794"/>
            <a:ext cx="504505" cy="509254"/>
          </a:xfrm>
          <a:custGeom>
            <a:avLst/>
            <a:gdLst/>
            <a:ahLst/>
            <a:cxnLst/>
            <a:rect l="l" t="t" r="r" b="b"/>
            <a:pathLst>
              <a:path w="3187187" h="3217189">
                <a:moveTo>
                  <a:pt x="2136560" y="2669280"/>
                </a:moveTo>
                <a:cubicBezTo>
                  <a:pt x="2154235" y="2662847"/>
                  <a:pt x="2173778" y="2671961"/>
                  <a:pt x="2180211" y="2689635"/>
                </a:cubicBezTo>
                <a:lnTo>
                  <a:pt x="2338628" y="3124881"/>
                </a:lnTo>
                <a:cubicBezTo>
                  <a:pt x="2345061" y="3142556"/>
                  <a:pt x="2335948" y="3162099"/>
                  <a:pt x="2318273" y="3168533"/>
                </a:cubicBezTo>
                <a:lnTo>
                  <a:pt x="2190259" y="3215126"/>
                </a:lnTo>
                <a:cubicBezTo>
                  <a:pt x="2172585" y="3221559"/>
                  <a:pt x="2153041" y="3212445"/>
                  <a:pt x="2146608" y="3194771"/>
                </a:cubicBezTo>
                <a:lnTo>
                  <a:pt x="1988192" y="2759525"/>
                </a:lnTo>
                <a:cubicBezTo>
                  <a:pt x="1981759" y="2741850"/>
                  <a:pt x="1990872" y="2722307"/>
                  <a:pt x="2008547" y="2715873"/>
                </a:cubicBezTo>
                <a:close/>
                <a:moveTo>
                  <a:pt x="1050626" y="2669280"/>
                </a:moveTo>
                <a:lnTo>
                  <a:pt x="1178640" y="2715873"/>
                </a:lnTo>
                <a:cubicBezTo>
                  <a:pt x="1196314" y="2722307"/>
                  <a:pt x="1205428" y="2741850"/>
                  <a:pt x="1198995" y="2759525"/>
                </a:cubicBezTo>
                <a:lnTo>
                  <a:pt x="1040578" y="3194771"/>
                </a:lnTo>
                <a:cubicBezTo>
                  <a:pt x="1034145" y="3212445"/>
                  <a:pt x="1014601" y="3221559"/>
                  <a:pt x="996927" y="3215126"/>
                </a:cubicBezTo>
                <a:lnTo>
                  <a:pt x="868913" y="3168533"/>
                </a:lnTo>
                <a:cubicBezTo>
                  <a:pt x="851239" y="3162099"/>
                  <a:pt x="842125" y="3142556"/>
                  <a:pt x="848558" y="3124881"/>
                </a:cubicBezTo>
                <a:lnTo>
                  <a:pt x="1006975" y="2689635"/>
                </a:lnTo>
                <a:cubicBezTo>
                  <a:pt x="1013408" y="2671961"/>
                  <a:pt x="1032952" y="2662847"/>
                  <a:pt x="1050626" y="2669280"/>
                </a:cubicBezTo>
                <a:close/>
                <a:moveTo>
                  <a:pt x="2647909" y="2029882"/>
                </a:moveTo>
                <a:cubicBezTo>
                  <a:pt x="2656328" y="2027626"/>
                  <a:pt x="2665608" y="2028582"/>
                  <a:pt x="2673752" y="2033284"/>
                </a:cubicBezTo>
                <a:lnTo>
                  <a:pt x="3074877" y="2264874"/>
                </a:lnTo>
                <a:cubicBezTo>
                  <a:pt x="3091166" y="2274278"/>
                  <a:pt x="3096747" y="2295107"/>
                  <a:pt x="3087343" y="2311396"/>
                </a:cubicBezTo>
                <a:lnTo>
                  <a:pt x="3019228" y="2429374"/>
                </a:lnTo>
                <a:cubicBezTo>
                  <a:pt x="3009824" y="2445663"/>
                  <a:pt x="2988995" y="2451244"/>
                  <a:pt x="2972706" y="2441840"/>
                </a:cubicBezTo>
                <a:lnTo>
                  <a:pt x="2571581" y="2210250"/>
                </a:lnTo>
                <a:cubicBezTo>
                  <a:pt x="2555292" y="2200846"/>
                  <a:pt x="2549710" y="2180017"/>
                  <a:pt x="2559115" y="2163728"/>
                </a:cubicBezTo>
                <a:lnTo>
                  <a:pt x="2627229" y="2045750"/>
                </a:lnTo>
                <a:cubicBezTo>
                  <a:pt x="2631932" y="2037605"/>
                  <a:pt x="2639490" y="2032138"/>
                  <a:pt x="2647909" y="2029882"/>
                </a:cubicBezTo>
                <a:close/>
                <a:moveTo>
                  <a:pt x="539277" y="2029882"/>
                </a:moveTo>
                <a:cubicBezTo>
                  <a:pt x="547696" y="2032138"/>
                  <a:pt x="555255" y="2037605"/>
                  <a:pt x="559957" y="2045750"/>
                </a:cubicBezTo>
                <a:lnTo>
                  <a:pt x="628071" y="2163728"/>
                </a:lnTo>
                <a:cubicBezTo>
                  <a:pt x="637476" y="2180017"/>
                  <a:pt x="631895" y="2200846"/>
                  <a:pt x="615606" y="2210250"/>
                </a:cubicBezTo>
                <a:lnTo>
                  <a:pt x="214481" y="2441840"/>
                </a:lnTo>
                <a:cubicBezTo>
                  <a:pt x="198192" y="2451244"/>
                  <a:pt x="177363" y="2445663"/>
                  <a:pt x="167958" y="2429374"/>
                </a:cubicBezTo>
                <a:lnTo>
                  <a:pt x="99844" y="2311396"/>
                </a:lnTo>
                <a:cubicBezTo>
                  <a:pt x="90439" y="2295107"/>
                  <a:pt x="96020" y="2274278"/>
                  <a:pt x="112309" y="2264874"/>
                </a:cubicBezTo>
                <a:lnTo>
                  <a:pt x="513434" y="2033284"/>
                </a:lnTo>
                <a:cubicBezTo>
                  <a:pt x="521579" y="2028582"/>
                  <a:pt x="530858" y="2027626"/>
                  <a:pt x="539277" y="2029882"/>
                </a:cubicBezTo>
                <a:close/>
                <a:moveTo>
                  <a:pt x="3094879" y="918289"/>
                </a:moveTo>
                <a:cubicBezTo>
                  <a:pt x="3112554" y="911856"/>
                  <a:pt x="3132097" y="920969"/>
                  <a:pt x="3138531" y="938644"/>
                </a:cubicBezTo>
                <a:lnTo>
                  <a:pt x="3185124" y="1066657"/>
                </a:lnTo>
                <a:cubicBezTo>
                  <a:pt x="3191557" y="1084332"/>
                  <a:pt x="3182443" y="1103875"/>
                  <a:pt x="3164769" y="1110308"/>
                </a:cubicBezTo>
                <a:lnTo>
                  <a:pt x="2729523" y="1268725"/>
                </a:lnTo>
                <a:cubicBezTo>
                  <a:pt x="2711848" y="1275158"/>
                  <a:pt x="2692304" y="1266045"/>
                  <a:pt x="2685871" y="1248370"/>
                </a:cubicBezTo>
                <a:lnTo>
                  <a:pt x="2639278" y="1120357"/>
                </a:lnTo>
                <a:cubicBezTo>
                  <a:pt x="2632845" y="1102682"/>
                  <a:pt x="2641959" y="1083138"/>
                  <a:pt x="2659633" y="1076705"/>
                </a:cubicBezTo>
                <a:close/>
                <a:moveTo>
                  <a:pt x="92307" y="918289"/>
                </a:moveTo>
                <a:lnTo>
                  <a:pt x="527553" y="1076705"/>
                </a:lnTo>
                <a:cubicBezTo>
                  <a:pt x="545228" y="1083138"/>
                  <a:pt x="554341" y="1102682"/>
                  <a:pt x="547908" y="1120357"/>
                </a:cubicBezTo>
                <a:lnTo>
                  <a:pt x="501315" y="1248370"/>
                </a:lnTo>
                <a:cubicBezTo>
                  <a:pt x="494882" y="1266045"/>
                  <a:pt x="475338" y="1275158"/>
                  <a:pt x="457664" y="1268725"/>
                </a:cubicBezTo>
                <a:lnTo>
                  <a:pt x="22418" y="1110308"/>
                </a:lnTo>
                <a:cubicBezTo>
                  <a:pt x="4743" y="1103875"/>
                  <a:pt x="-4370" y="1084332"/>
                  <a:pt x="2063" y="1066657"/>
                </a:cubicBezTo>
                <a:lnTo>
                  <a:pt x="48656" y="938644"/>
                </a:lnTo>
                <a:cubicBezTo>
                  <a:pt x="55089" y="920969"/>
                  <a:pt x="74633" y="911856"/>
                  <a:pt x="92307" y="918289"/>
                </a:cubicBezTo>
                <a:close/>
                <a:moveTo>
                  <a:pt x="1593593" y="658644"/>
                </a:moveTo>
                <a:cubicBezTo>
                  <a:pt x="2116495" y="658644"/>
                  <a:pt x="2540391" y="1082540"/>
                  <a:pt x="2540391" y="1605442"/>
                </a:cubicBezTo>
                <a:cubicBezTo>
                  <a:pt x="2540391" y="2128344"/>
                  <a:pt x="2116495" y="2552240"/>
                  <a:pt x="1593593" y="2552240"/>
                </a:cubicBezTo>
                <a:cubicBezTo>
                  <a:pt x="1070691" y="2552240"/>
                  <a:pt x="646795" y="2128344"/>
                  <a:pt x="646795" y="1605442"/>
                </a:cubicBezTo>
                <a:cubicBezTo>
                  <a:pt x="646795" y="1082540"/>
                  <a:pt x="1070691" y="658644"/>
                  <a:pt x="1593593" y="658644"/>
                </a:cubicBezTo>
                <a:close/>
                <a:moveTo>
                  <a:pt x="2246117" y="1165"/>
                </a:moveTo>
                <a:cubicBezTo>
                  <a:pt x="2254536" y="-1090"/>
                  <a:pt x="2263815" y="-135"/>
                  <a:pt x="2271960" y="4568"/>
                </a:cubicBezTo>
                <a:lnTo>
                  <a:pt x="2389938" y="72682"/>
                </a:lnTo>
                <a:cubicBezTo>
                  <a:pt x="2406227" y="82087"/>
                  <a:pt x="2411808" y="102916"/>
                  <a:pt x="2402403" y="119205"/>
                </a:cubicBezTo>
                <a:lnTo>
                  <a:pt x="2170814" y="520330"/>
                </a:lnTo>
                <a:cubicBezTo>
                  <a:pt x="2161409" y="536619"/>
                  <a:pt x="2140580" y="542200"/>
                  <a:pt x="2124291" y="532795"/>
                </a:cubicBezTo>
                <a:lnTo>
                  <a:pt x="2006313" y="464681"/>
                </a:lnTo>
                <a:cubicBezTo>
                  <a:pt x="1990024" y="455276"/>
                  <a:pt x="1984443" y="434447"/>
                  <a:pt x="1993848" y="418158"/>
                </a:cubicBezTo>
                <a:lnTo>
                  <a:pt x="2225437" y="17033"/>
                </a:lnTo>
                <a:cubicBezTo>
                  <a:pt x="2230139" y="8889"/>
                  <a:pt x="2237698" y="3421"/>
                  <a:pt x="2246117" y="1165"/>
                </a:cubicBezTo>
                <a:close/>
                <a:moveTo>
                  <a:pt x="941069" y="1165"/>
                </a:moveTo>
                <a:cubicBezTo>
                  <a:pt x="949488" y="3421"/>
                  <a:pt x="957047" y="8889"/>
                  <a:pt x="961749" y="17033"/>
                </a:cubicBezTo>
                <a:lnTo>
                  <a:pt x="1193338" y="418158"/>
                </a:lnTo>
                <a:cubicBezTo>
                  <a:pt x="1202743" y="434447"/>
                  <a:pt x="1197162" y="455276"/>
                  <a:pt x="1180873" y="464681"/>
                </a:cubicBezTo>
                <a:lnTo>
                  <a:pt x="1062895" y="532795"/>
                </a:lnTo>
                <a:cubicBezTo>
                  <a:pt x="1046606" y="542200"/>
                  <a:pt x="1025777" y="536619"/>
                  <a:pt x="1016372" y="520330"/>
                </a:cubicBezTo>
                <a:lnTo>
                  <a:pt x="784783" y="119205"/>
                </a:lnTo>
                <a:cubicBezTo>
                  <a:pt x="775378" y="102916"/>
                  <a:pt x="780959" y="82087"/>
                  <a:pt x="797248" y="72682"/>
                </a:cubicBezTo>
                <a:lnTo>
                  <a:pt x="915226" y="4568"/>
                </a:lnTo>
                <a:cubicBezTo>
                  <a:pt x="923371" y="-135"/>
                  <a:pt x="932650" y="-1090"/>
                  <a:pt x="941069" y="1165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82" name="Rectangle 23">
            <a:extLst>
              <a:ext uri="{FF2B5EF4-FFF2-40B4-BE49-F238E27FC236}">
                <a16:creationId xmlns:a16="http://schemas.microsoft.com/office/drawing/2014/main" id="{D1D013BE-5839-41BC-BC72-D7D6A426C477}"/>
              </a:ext>
            </a:extLst>
          </p:cNvPr>
          <p:cNvSpPr/>
          <p:nvPr/>
        </p:nvSpPr>
        <p:spPr>
          <a:xfrm>
            <a:off x="5963174" y="5716474"/>
            <a:ext cx="691882" cy="445892"/>
          </a:xfrm>
          <a:custGeom>
            <a:avLst/>
            <a:gdLst/>
            <a:ahLst/>
            <a:cxnLst/>
            <a:rect l="l" t="t" r="r" b="b"/>
            <a:pathLst>
              <a:path w="3224845" h="2078296">
                <a:moveTo>
                  <a:pt x="1153236" y="427959"/>
                </a:moveTo>
                <a:cubicBezTo>
                  <a:pt x="1348431" y="427959"/>
                  <a:pt x="1521080" y="524490"/>
                  <a:pt x="1617434" y="678532"/>
                </a:cubicBezTo>
                <a:cubicBezTo>
                  <a:pt x="1678138" y="623092"/>
                  <a:pt x="1759417" y="592820"/>
                  <a:pt x="1847771" y="592820"/>
                </a:cubicBezTo>
                <a:cubicBezTo>
                  <a:pt x="2039655" y="592820"/>
                  <a:pt x="2198190" y="735609"/>
                  <a:pt x="2216233" y="921620"/>
                </a:cubicBezTo>
                <a:cubicBezTo>
                  <a:pt x="2219548" y="919625"/>
                  <a:pt x="2222903" y="919594"/>
                  <a:pt x="2226267" y="919594"/>
                </a:cubicBezTo>
                <a:cubicBezTo>
                  <a:pt x="2546231" y="919594"/>
                  <a:pt x="2805617" y="1178981"/>
                  <a:pt x="2805617" y="1498945"/>
                </a:cubicBezTo>
                <a:cubicBezTo>
                  <a:pt x="2805617" y="1801051"/>
                  <a:pt x="2574378" y="2049153"/>
                  <a:pt x="2279216" y="2075622"/>
                </a:cubicBezTo>
                <a:lnTo>
                  <a:pt x="2279216" y="2078296"/>
                </a:lnTo>
                <a:lnTo>
                  <a:pt x="2226267" y="2078296"/>
                </a:lnTo>
                <a:lnTo>
                  <a:pt x="646561" y="2078296"/>
                </a:lnTo>
                <a:lnTo>
                  <a:pt x="646561" y="2073975"/>
                </a:lnTo>
                <a:cubicBezTo>
                  <a:pt x="624550" y="2076984"/>
                  <a:pt x="602103" y="2078296"/>
                  <a:pt x="579350" y="2078296"/>
                </a:cubicBezTo>
                <a:cubicBezTo>
                  <a:pt x="259386" y="2078296"/>
                  <a:pt x="0" y="1818910"/>
                  <a:pt x="0" y="1498945"/>
                </a:cubicBezTo>
                <a:cubicBezTo>
                  <a:pt x="0" y="1178981"/>
                  <a:pt x="259386" y="919594"/>
                  <a:pt x="579350" y="919594"/>
                </a:cubicBezTo>
                <a:lnTo>
                  <a:pt x="591118" y="921972"/>
                </a:lnTo>
                <a:cubicBezTo>
                  <a:pt x="622324" y="641639"/>
                  <a:pt x="862826" y="427959"/>
                  <a:pt x="1153236" y="427959"/>
                </a:cubicBezTo>
                <a:close/>
                <a:moveTo>
                  <a:pt x="1844671" y="0"/>
                </a:moveTo>
                <a:cubicBezTo>
                  <a:pt x="2007709" y="0"/>
                  <a:pt x="2151917" y="80629"/>
                  <a:pt x="2232398" y="209295"/>
                </a:cubicBezTo>
                <a:cubicBezTo>
                  <a:pt x="2283102" y="162988"/>
                  <a:pt x="2350992" y="137703"/>
                  <a:pt x="2424790" y="137703"/>
                </a:cubicBezTo>
                <a:cubicBezTo>
                  <a:pt x="2585064" y="137703"/>
                  <a:pt x="2717483" y="256969"/>
                  <a:pt x="2732554" y="412337"/>
                </a:cubicBezTo>
                <a:cubicBezTo>
                  <a:pt x="2735322" y="410671"/>
                  <a:pt x="2738125" y="410646"/>
                  <a:pt x="2740934" y="410646"/>
                </a:cubicBezTo>
                <a:cubicBezTo>
                  <a:pt x="3008189" y="410646"/>
                  <a:pt x="3224845" y="627302"/>
                  <a:pt x="3224845" y="894557"/>
                </a:cubicBezTo>
                <a:cubicBezTo>
                  <a:pt x="3224845" y="1096996"/>
                  <a:pt x="3100535" y="1270403"/>
                  <a:pt x="2923312" y="1340619"/>
                </a:cubicBezTo>
                <a:cubicBezTo>
                  <a:pt x="2866347" y="1049229"/>
                  <a:pt x="2609521" y="829523"/>
                  <a:pt x="2301383" y="829523"/>
                </a:cubicBezTo>
                <a:cubicBezTo>
                  <a:pt x="2297701" y="829523"/>
                  <a:pt x="2294026" y="829557"/>
                  <a:pt x="2290397" y="831741"/>
                </a:cubicBezTo>
                <a:cubicBezTo>
                  <a:pt x="2270640" y="628070"/>
                  <a:pt x="2097054" y="471725"/>
                  <a:pt x="1886953" y="471725"/>
                </a:cubicBezTo>
                <a:cubicBezTo>
                  <a:pt x="1790211" y="471725"/>
                  <a:pt x="1701214" y="504871"/>
                  <a:pt x="1634747" y="565575"/>
                </a:cubicBezTo>
                <a:cubicBezTo>
                  <a:pt x="1575570" y="470966"/>
                  <a:pt x="1490108" y="396171"/>
                  <a:pt x="1388252" y="349790"/>
                </a:cubicBezTo>
                <a:cubicBezTo>
                  <a:pt x="1438607" y="147092"/>
                  <a:pt x="1624461" y="0"/>
                  <a:pt x="1844671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83" name="Oval 31">
            <a:extLst>
              <a:ext uri="{FF2B5EF4-FFF2-40B4-BE49-F238E27FC236}">
                <a16:creationId xmlns:a16="http://schemas.microsoft.com/office/drawing/2014/main" id="{F2B4C20E-6F83-4700-819A-B889CC4F8028}"/>
              </a:ext>
            </a:extLst>
          </p:cNvPr>
          <p:cNvSpPr/>
          <p:nvPr/>
        </p:nvSpPr>
        <p:spPr>
          <a:xfrm>
            <a:off x="6939606" y="5653380"/>
            <a:ext cx="579873" cy="572083"/>
          </a:xfrm>
          <a:custGeom>
            <a:avLst/>
            <a:gdLst/>
            <a:ahLst/>
            <a:cxnLst/>
            <a:rect l="l" t="t" r="r" b="b"/>
            <a:pathLst>
              <a:path w="3240076" h="3196551">
                <a:moveTo>
                  <a:pt x="2810300" y="1617710"/>
                </a:moveTo>
                <a:cubicBezTo>
                  <a:pt x="2817009" y="1615912"/>
                  <a:pt x="2824405" y="1616674"/>
                  <a:pt x="2830895" y="1620421"/>
                </a:cubicBezTo>
                <a:lnTo>
                  <a:pt x="3150571" y="1804986"/>
                </a:lnTo>
                <a:cubicBezTo>
                  <a:pt x="3163552" y="1812480"/>
                  <a:pt x="3168000" y="1829080"/>
                  <a:pt x="3160506" y="1842062"/>
                </a:cubicBezTo>
                <a:lnTo>
                  <a:pt x="3106222" y="1936084"/>
                </a:lnTo>
                <a:cubicBezTo>
                  <a:pt x="3098727" y="1949065"/>
                  <a:pt x="3082128" y="1953513"/>
                  <a:pt x="3069146" y="1946019"/>
                </a:cubicBezTo>
                <a:lnTo>
                  <a:pt x="2749470" y="1761453"/>
                </a:lnTo>
                <a:cubicBezTo>
                  <a:pt x="2736489" y="1753959"/>
                  <a:pt x="2732040" y="1737359"/>
                  <a:pt x="2739536" y="1724378"/>
                </a:cubicBezTo>
                <a:lnTo>
                  <a:pt x="2793819" y="1630356"/>
                </a:lnTo>
                <a:cubicBezTo>
                  <a:pt x="2797567" y="1623864"/>
                  <a:pt x="2803590" y="1619508"/>
                  <a:pt x="2810300" y="1617710"/>
                </a:cubicBezTo>
                <a:close/>
                <a:moveTo>
                  <a:pt x="1308278" y="1324343"/>
                </a:moveTo>
                <a:cubicBezTo>
                  <a:pt x="1529714" y="1324343"/>
                  <a:pt x="1725574" y="1433852"/>
                  <a:pt x="1834882" y="1608603"/>
                </a:cubicBezTo>
                <a:cubicBezTo>
                  <a:pt x="1903747" y="1545710"/>
                  <a:pt x="1995954" y="1511368"/>
                  <a:pt x="2096186" y="1511368"/>
                </a:cubicBezTo>
                <a:cubicBezTo>
                  <a:pt x="2313867" y="1511368"/>
                  <a:pt x="2493715" y="1673353"/>
                  <a:pt x="2514185" y="1884371"/>
                </a:cubicBezTo>
                <a:cubicBezTo>
                  <a:pt x="2517944" y="1882108"/>
                  <a:pt x="2521751" y="1882074"/>
                  <a:pt x="2525567" y="1882074"/>
                </a:cubicBezTo>
                <a:cubicBezTo>
                  <a:pt x="2888547" y="1882074"/>
                  <a:pt x="3182805" y="2176332"/>
                  <a:pt x="3182805" y="2539312"/>
                </a:cubicBezTo>
                <a:cubicBezTo>
                  <a:pt x="3182805" y="2882034"/>
                  <a:pt x="2920478" y="3163490"/>
                  <a:pt x="2585635" y="3193518"/>
                </a:cubicBezTo>
                <a:lnTo>
                  <a:pt x="2585635" y="3196551"/>
                </a:lnTo>
                <a:lnTo>
                  <a:pt x="2525567" y="3196551"/>
                </a:lnTo>
                <a:lnTo>
                  <a:pt x="733485" y="3196551"/>
                </a:lnTo>
                <a:lnTo>
                  <a:pt x="733485" y="3191649"/>
                </a:lnTo>
                <a:cubicBezTo>
                  <a:pt x="708515" y="3195063"/>
                  <a:pt x="683050" y="3196551"/>
                  <a:pt x="657239" y="3196551"/>
                </a:cubicBezTo>
                <a:cubicBezTo>
                  <a:pt x="294258" y="3196551"/>
                  <a:pt x="0" y="2902293"/>
                  <a:pt x="0" y="2539312"/>
                </a:cubicBezTo>
                <a:cubicBezTo>
                  <a:pt x="0" y="2176332"/>
                  <a:pt x="294258" y="1882074"/>
                  <a:pt x="657239" y="1882074"/>
                </a:cubicBezTo>
                <a:lnTo>
                  <a:pt x="670588" y="1884770"/>
                </a:lnTo>
                <a:cubicBezTo>
                  <a:pt x="705989" y="1566750"/>
                  <a:pt x="978825" y="1324343"/>
                  <a:pt x="1308278" y="1324343"/>
                </a:cubicBezTo>
                <a:close/>
                <a:moveTo>
                  <a:pt x="3166512" y="731828"/>
                </a:moveTo>
                <a:cubicBezTo>
                  <a:pt x="3180598" y="726701"/>
                  <a:pt x="3196172" y="733964"/>
                  <a:pt x="3201300" y="748050"/>
                </a:cubicBezTo>
                <a:lnTo>
                  <a:pt x="3238432" y="850070"/>
                </a:lnTo>
                <a:cubicBezTo>
                  <a:pt x="3243559" y="864156"/>
                  <a:pt x="3236295" y="879731"/>
                  <a:pt x="3222210" y="884857"/>
                </a:cubicBezTo>
                <a:lnTo>
                  <a:pt x="2875342" y="1011107"/>
                </a:lnTo>
                <a:cubicBezTo>
                  <a:pt x="2861256" y="1016234"/>
                  <a:pt x="2845680" y="1008972"/>
                  <a:pt x="2840554" y="994886"/>
                </a:cubicBezTo>
                <a:lnTo>
                  <a:pt x="2803421" y="892866"/>
                </a:lnTo>
                <a:cubicBezTo>
                  <a:pt x="2798295" y="878780"/>
                  <a:pt x="2805558" y="863204"/>
                  <a:pt x="2819643" y="858077"/>
                </a:cubicBezTo>
                <a:close/>
                <a:moveTo>
                  <a:pt x="773619" y="731828"/>
                </a:moveTo>
                <a:lnTo>
                  <a:pt x="1120487" y="858077"/>
                </a:lnTo>
                <a:cubicBezTo>
                  <a:pt x="1134573" y="863204"/>
                  <a:pt x="1141836" y="878780"/>
                  <a:pt x="1136709" y="892866"/>
                </a:cubicBezTo>
                <a:lnTo>
                  <a:pt x="1099577" y="994886"/>
                </a:lnTo>
                <a:cubicBezTo>
                  <a:pt x="1094450" y="1008972"/>
                  <a:pt x="1078875" y="1016234"/>
                  <a:pt x="1064789" y="1011107"/>
                </a:cubicBezTo>
                <a:lnTo>
                  <a:pt x="717921" y="884857"/>
                </a:lnTo>
                <a:cubicBezTo>
                  <a:pt x="703835" y="879731"/>
                  <a:pt x="696572" y="864156"/>
                  <a:pt x="701699" y="850070"/>
                </a:cubicBezTo>
                <a:lnTo>
                  <a:pt x="738831" y="748050"/>
                </a:lnTo>
                <a:cubicBezTo>
                  <a:pt x="743958" y="733964"/>
                  <a:pt x="759534" y="726701"/>
                  <a:pt x="773619" y="731828"/>
                </a:cubicBezTo>
                <a:close/>
                <a:moveTo>
                  <a:pt x="1970065" y="524905"/>
                </a:moveTo>
                <a:cubicBezTo>
                  <a:pt x="2386791" y="524905"/>
                  <a:pt x="2724614" y="862728"/>
                  <a:pt x="2724614" y="1279453"/>
                </a:cubicBezTo>
                <a:cubicBezTo>
                  <a:pt x="2724614" y="1453368"/>
                  <a:pt x="2665775" y="1613540"/>
                  <a:pt x="2564463" y="1739247"/>
                </a:cubicBezTo>
                <a:cubicBezTo>
                  <a:pt x="2529951" y="1545877"/>
                  <a:pt x="2358485" y="1402176"/>
                  <a:pt x="2153457" y="1402176"/>
                </a:cubicBezTo>
                <a:cubicBezTo>
                  <a:pt x="2053225" y="1402176"/>
                  <a:pt x="1961018" y="1436518"/>
                  <a:pt x="1892153" y="1499411"/>
                </a:cubicBezTo>
                <a:cubicBezTo>
                  <a:pt x="1782845" y="1324660"/>
                  <a:pt x="1586985" y="1215151"/>
                  <a:pt x="1365549" y="1215151"/>
                </a:cubicBezTo>
                <a:cubicBezTo>
                  <a:pt x="1314582" y="1215151"/>
                  <a:pt x="1264970" y="1220953"/>
                  <a:pt x="1217820" y="1233835"/>
                </a:cubicBezTo>
                <a:cubicBezTo>
                  <a:pt x="1240489" y="838320"/>
                  <a:pt x="1568676" y="524905"/>
                  <a:pt x="1970065" y="524905"/>
                </a:cubicBezTo>
                <a:close/>
                <a:moveTo>
                  <a:pt x="2490093" y="928"/>
                </a:moveTo>
                <a:cubicBezTo>
                  <a:pt x="2496802" y="-869"/>
                  <a:pt x="2504197" y="-108"/>
                  <a:pt x="2510688" y="3640"/>
                </a:cubicBezTo>
                <a:lnTo>
                  <a:pt x="2604711" y="57924"/>
                </a:lnTo>
                <a:cubicBezTo>
                  <a:pt x="2617692" y="65419"/>
                  <a:pt x="2622140" y="82019"/>
                  <a:pt x="2614644" y="95000"/>
                </a:cubicBezTo>
                <a:lnTo>
                  <a:pt x="2430080" y="414676"/>
                </a:lnTo>
                <a:cubicBezTo>
                  <a:pt x="2422585" y="427657"/>
                  <a:pt x="2405985" y="432105"/>
                  <a:pt x="2393004" y="424610"/>
                </a:cubicBezTo>
                <a:lnTo>
                  <a:pt x="2298982" y="370326"/>
                </a:lnTo>
                <a:cubicBezTo>
                  <a:pt x="2286000" y="362831"/>
                  <a:pt x="2281552" y="346232"/>
                  <a:pt x="2289048" y="333250"/>
                </a:cubicBezTo>
                <a:lnTo>
                  <a:pt x="2473612" y="13574"/>
                </a:lnTo>
                <a:cubicBezTo>
                  <a:pt x="2477359" y="7084"/>
                  <a:pt x="2483383" y="2726"/>
                  <a:pt x="2490093" y="928"/>
                </a:cubicBezTo>
                <a:close/>
                <a:moveTo>
                  <a:pt x="1450038" y="928"/>
                </a:moveTo>
                <a:cubicBezTo>
                  <a:pt x="1456747" y="2726"/>
                  <a:pt x="1462771" y="7084"/>
                  <a:pt x="1466519" y="13574"/>
                </a:cubicBezTo>
                <a:lnTo>
                  <a:pt x="1651083" y="333250"/>
                </a:lnTo>
                <a:cubicBezTo>
                  <a:pt x="1658578" y="346232"/>
                  <a:pt x="1654131" y="362831"/>
                  <a:pt x="1641149" y="370326"/>
                </a:cubicBezTo>
                <a:lnTo>
                  <a:pt x="1547127" y="424610"/>
                </a:lnTo>
                <a:cubicBezTo>
                  <a:pt x="1534145" y="432105"/>
                  <a:pt x="1517546" y="427657"/>
                  <a:pt x="1510050" y="414676"/>
                </a:cubicBezTo>
                <a:lnTo>
                  <a:pt x="1325486" y="95000"/>
                </a:lnTo>
                <a:cubicBezTo>
                  <a:pt x="1317991" y="82019"/>
                  <a:pt x="1322439" y="65419"/>
                  <a:pt x="1335420" y="57924"/>
                </a:cubicBezTo>
                <a:lnTo>
                  <a:pt x="1429442" y="3640"/>
                </a:lnTo>
                <a:cubicBezTo>
                  <a:pt x="1435933" y="-108"/>
                  <a:pt x="1443328" y="-869"/>
                  <a:pt x="1450038" y="928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84" name="Teardrop 17">
            <a:extLst>
              <a:ext uri="{FF2B5EF4-FFF2-40B4-BE49-F238E27FC236}">
                <a16:creationId xmlns:a16="http://schemas.microsoft.com/office/drawing/2014/main" id="{04CFE412-7B77-4FD8-A796-DE7E55B89403}"/>
              </a:ext>
            </a:extLst>
          </p:cNvPr>
          <p:cNvSpPr/>
          <p:nvPr/>
        </p:nvSpPr>
        <p:spPr>
          <a:xfrm rot="18900000">
            <a:off x="5204982" y="5698880"/>
            <a:ext cx="473640" cy="481082"/>
          </a:xfrm>
          <a:custGeom>
            <a:avLst/>
            <a:gdLst/>
            <a:ahLst/>
            <a:cxnLst/>
            <a:rect l="l" t="t" r="r" b="b"/>
            <a:pathLst>
              <a:path w="2646489" h="2688071">
                <a:moveTo>
                  <a:pt x="306023" y="2382048"/>
                </a:moveTo>
                <a:cubicBezTo>
                  <a:pt x="271732" y="2441625"/>
                  <a:pt x="254586" y="2501201"/>
                  <a:pt x="254586" y="2560778"/>
                </a:cubicBezTo>
                <a:cubicBezTo>
                  <a:pt x="254586" y="2631080"/>
                  <a:pt x="197595" y="2688071"/>
                  <a:pt x="127293" y="2688071"/>
                </a:cubicBezTo>
                <a:cubicBezTo>
                  <a:pt x="56991" y="2688071"/>
                  <a:pt x="0" y="2631081"/>
                  <a:pt x="0" y="2560778"/>
                </a:cubicBezTo>
                <a:cubicBezTo>
                  <a:pt x="0" y="2490477"/>
                  <a:pt x="56991" y="2433485"/>
                  <a:pt x="127293" y="2433485"/>
                </a:cubicBezTo>
                <a:cubicBezTo>
                  <a:pt x="186870" y="2433486"/>
                  <a:pt x="246446" y="2416340"/>
                  <a:pt x="306023" y="2382048"/>
                </a:cubicBezTo>
                <a:close/>
                <a:moveTo>
                  <a:pt x="812224" y="2334103"/>
                </a:moveTo>
                <a:cubicBezTo>
                  <a:pt x="777933" y="2393681"/>
                  <a:pt x="760787" y="2453256"/>
                  <a:pt x="760787" y="2512834"/>
                </a:cubicBezTo>
                <a:cubicBezTo>
                  <a:pt x="760787" y="2583136"/>
                  <a:pt x="703796" y="2640127"/>
                  <a:pt x="633494" y="2640127"/>
                </a:cubicBezTo>
                <a:cubicBezTo>
                  <a:pt x="563192" y="2640127"/>
                  <a:pt x="506201" y="2583136"/>
                  <a:pt x="506201" y="2512834"/>
                </a:cubicBezTo>
                <a:cubicBezTo>
                  <a:pt x="506201" y="2442532"/>
                  <a:pt x="563192" y="2385541"/>
                  <a:pt x="633494" y="2385541"/>
                </a:cubicBezTo>
                <a:cubicBezTo>
                  <a:pt x="693071" y="2385540"/>
                  <a:pt x="752647" y="2368395"/>
                  <a:pt x="812224" y="2334103"/>
                </a:cubicBezTo>
                <a:close/>
                <a:moveTo>
                  <a:pt x="353968" y="1875848"/>
                </a:moveTo>
                <a:cubicBezTo>
                  <a:pt x="319677" y="1935424"/>
                  <a:pt x="302531" y="1995001"/>
                  <a:pt x="302530" y="2054578"/>
                </a:cubicBezTo>
                <a:cubicBezTo>
                  <a:pt x="302530" y="2124880"/>
                  <a:pt x="245539" y="2181871"/>
                  <a:pt x="175237" y="2181871"/>
                </a:cubicBezTo>
                <a:cubicBezTo>
                  <a:pt x="104935" y="2181871"/>
                  <a:pt x="47945" y="2124880"/>
                  <a:pt x="47944" y="2054578"/>
                </a:cubicBezTo>
                <a:cubicBezTo>
                  <a:pt x="47944" y="1984276"/>
                  <a:pt x="104935" y="1927285"/>
                  <a:pt x="175237" y="1927285"/>
                </a:cubicBezTo>
                <a:cubicBezTo>
                  <a:pt x="234815" y="1927285"/>
                  <a:pt x="294391" y="1910139"/>
                  <a:pt x="353968" y="1875848"/>
                </a:cubicBezTo>
                <a:close/>
                <a:moveTo>
                  <a:pt x="401912" y="1369646"/>
                </a:moveTo>
                <a:cubicBezTo>
                  <a:pt x="367621" y="1429223"/>
                  <a:pt x="350475" y="1488799"/>
                  <a:pt x="350475" y="1548377"/>
                </a:cubicBezTo>
                <a:cubicBezTo>
                  <a:pt x="350475" y="1618679"/>
                  <a:pt x="293484" y="1675670"/>
                  <a:pt x="223182" y="1675670"/>
                </a:cubicBezTo>
                <a:cubicBezTo>
                  <a:pt x="152880" y="1675670"/>
                  <a:pt x="95889" y="1618679"/>
                  <a:pt x="95889" y="1548377"/>
                </a:cubicBezTo>
                <a:cubicBezTo>
                  <a:pt x="95889" y="1478075"/>
                  <a:pt x="152880" y="1421084"/>
                  <a:pt x="223182" y="1421084"/>
                </a:cubicBezTo>
                <a:cubicBezTo>
                  <a:pt x="282759" y="1421084"/>
                  <a:pt x="342335" y="1403938"/>
                  <a:pt x="401912" y="1369646"/>
                </a:cubicBezTo>
                <a:close/>
                <a:moveTo>
                  <a:pt x="1318425" y="2286158"/>
                </a:moveTo>
                <a:cubicBezTo>
                  <a:pt x="1284134" y="2345735"/>
                  <a:pt x="1266988" y="2405312"/>
                  <a:pt x="1266987" y="2464888"/>
                </a:cubicBezTo>
                <a:cubicBezTo>
                  <a:pt x="1266987" y="2535190"/>
                  <a:pt x="1209996" y="2592182"/>
                  <a:pt x="1139694" y="2592182"/>
                </a:cubicBezTo>
                <a:cubicBezTo>
                  <a:pt x="1069392" y="2592182"/>
                  <a:pt x="1012402" y="2535191"/>
                  <a:pt x="1012401" y="2464888"/>
                </a:cubicBezTo>
                <a:cubicBezTo>
                  <a:pt x="1012401" y="2394586"/>
                  <a:pt x="1069392" y="2337595"/>
                  <a:pt x="1139694" y="2337595"/>
                </a:cubicBezTo>
                <a:cubicBezTo>
                  <a:pt x="1199271" y="2337596"/>
                  <a:pt x="1258848" y="2320449"/>
                  <a:pt x="1318425" y="2286158"/>
                </a:cubicBezTo>
                <a:close/>
                <a:moveTo>
                  <a:pt x="860169" y="1827902"/>
                </a:moveTo>
                <a:cubicBezTo>
                  <a:pt x="825878" y="1887479"/>
                  <a:pt x="808731" y="1947056"/>
                  <a:pt x="808731" y="2006633"/>
                </a:cubicBezTo>
                <a:cubicBezTo>
                  <a:pt x="808731" y="2076935"/>
                  <a:pt x="751740" y="2133926"/>
                  <a:pt x="681438" y="2133926"/>
                </a:cubicBezTo>
                <a:cubicBezTo>
                  <a:pt x="611136" y="2133926"/>
                  <a:pt x="554146" y="2076935"/>
                  <a:pt x="554145" y="2006633"/>
                </a:cubicBezTo>
                <a:cubicBezTo>
                  <a:pt x="554145" y="1936331"/>
                  <a:pt x="611136" y="1879340"/>
                  <a:pt x="681438" y="1879340"/>
                </a:cubicBezTo>
                <a:cubicBezTo>
                  <a:pt x="741015" y="1879340"/>
                  <a:pt x="800591" y="1862193"/>
                  <a:pt x="860169" y="1827902"/>
                </a:cubicBezTo>
                <a:close/>
                <a:moveTo>
                  <a:pt x="2096803" y="190871"/>
                </a:moveTo>
                <a:cubicBezTo>
                  <a:pt x="2253382" y="347450"/>
                  <a:pt x="2314442" y="563378"/>
                  <a:pt x="2268166" y="764238"/>
                </a:cubicBezTo>
                <a:cubicBezTo>
                  <a:pt x="2361334" y="768461"/>
                  <a:pt x="2450817" y="809378"/>
                  <a:pt x="2521691" y="880252"/>
                </a:cubicBezTo>
                <a:cubicBezTo>
                  <a:pt x="2675615" y="1034176"/>
                  <a:pt x="2688247" y="1275888"/>
                  <a:pt x="2553508" y="1439575"/>
                </a:cubicBezTo>
                <a:cubicBezTo>
                  <a:pt x="2557767" y="1440633"/>
                  <a:pt x="2560483" y="1443301"/>
                  <a:pt x="2563181" y="1445999"/>
                </a:cubicBezTo>
                <a:cubicBezTo>
                  <a:pt x="2819847" y="1702665"/>
                  <a:pt x="2819847" y="2118808"/>
                  <a:pt x="2563181" y="2375474"/>
                </a:cubicBezTo>
                <a:cubicBezTo>
                  <a:pt x="2320841" y="2617815"/>
                  <a:pt x="1936328" y="2631341"/>
                  <a:pt x="1678325" y="2415804"/>
                </a:cubicBezTo>
                <a:lnTo>
                  <a:pt x="1676180" y="2417949"/>
                </a:lnTo>
                <a:lnTo>
                  <a:pt x="1633705" y="2375475"/>
                </a:lnTo>
                <a:lnTo>
                  <a:pt x="366513" y="1108282"/>
                </a:lnTo>
                <a:lnTo>
                  <a:pt x="369979" y="1104815"/>
                </a:lnTo>
                <a:cubicBezTo>
                  <a:pt x="349908" y="1089573"/>
                  <a:pt x="330850" y="1072619"/>
                  <a:pt x="312598" y="1054367"/>
                </a:cubicBezTo>
                <a:cubicBezTo>
                  <a:pt x="55932" y="797701"/>
                  <a:pt x="55932" y="381558"/>
                  <a:pt x="312598" y="124891"/>
                </a:cubicBezTo>
                <a:cubicBezTo>
                  <a:pt x="569264" y="-131775"/>
                  <a:pt x="985408" y="-131775"/>
                  <a:pt x="1242074" y="124891"/>
                </a:cubicBezTo>
                <a:lnTo>
                  <a:pt x="1249606" y="136238"/>
                </a:lnTo>
                <a:cubicBezTo>
                  <a:pt x="1499513" y="-63604"/>
                  <a:pt x="1863845" y="-42087"/>
                  <a:pt x="2096803" y="190871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85" name="Rectangle 23">
            <a:extLst>
              <a:ext uri="{FF2B5EF4-FFF2-40B4-BE49-F238E27FC236}">
                <a16:creationId xmlns:a16="http://schemas.microsoft.com/office/drawing/2014/main" id="{2246F171-72B7-42E7-B6C0-D78C12504E9B}"/>
              </a:ext>
            </a:extLst>
          </p:cNvPr>
          <p:cNvSpPr/>
          <p:nvPr/>
        </p:nvSpPr>
        <p:spPr>
          <a:xfrm>
            <a:off x="7804030" y="5649492"/>
            <a:ext cx="576449" cy="579858"/>
          </a:xfrm>
          <a:custGeom>
            <a:avLst/>
            <a:gdLst/>
            <a:ahLst/>
            <a:cxnLst/>
            <a:rect l="l" t="t" r="r" b="b"/>
            <a:pathLst>
              <a:path w="3220951" h="3240001">
                <a:moveTo>
                  <a:pt x="1308278" y="1367793"/>
                </a:moveTo>
                <a:cubicBezTo>
                  <a:pt x="1529714" y="1367793"/>
                  <a:pt x="1725574" y="1477302"/>
                  <a:pt x="1834882" y="1652053"/>
                </a:cubicBezTo>
                <a:cubicBezTo>
                  <a:pt x="1903747" y="1589160"/>
                  <a:pt x="1995954" y="1554818"/>
                  <a:pt x="2096186" y="1554818"/>
                </a:cubicBezTo>
                <a:cubicBezTo>
                  <a:pt x="2313867" y="1554818"/>
                  <a:pt x="2493715" y="1716803"/>
                  <a:pt x="2514185" y="1927821"/>
                </a:cubicBezTo>
                <a:cubicBezTo>
                  <a:pt x="2517944" y="1925558"/>
                  <a:pt x="2521751" y="1925524"/>
                  <a:pt x="2525567" y="1925524"/>
                </a:cubicBezTo>
                <a:cubicBezTo>
                  <a:pt x="2888547" y="1925524"/>
                  <a:pt x="3182805" y="2219782"/>
                  <a:pt x="3182805" y="2582762"/>
                </a:cubicBezTo>
                <a:cubicBezTo>
                  <a:pt x="3182805" y="2925484"/>
                  <a:pt x="2920478" y="3206940"/>
                  <a:pt x="2585635" y="3236968"/>
                </a:cubicBezTo>
                <a:lnTo>
                  <a:pt x="2585635" y="3240001"/>
                </a:lnTo>
                <a:lnTo>
                  <a:pt x="2525567" y="3240001"/>
                </a:lnTo>
                <a:lnTo>
                  <a:pt x="733485" y="3240001"/>
                </a:lnTo>
                <a:lnTo>
                  <a:pt x="733485" y="3235099"/>
                </a:lnTo>
                <a:cubicBezTo>
                  <a:pt x="708515" y="3238513"/>
                  <a:pt x="683051" y="3240001"/>
                  <a:pt x="657239" y="3240001"/>
                </a:cubicBezTo>
                <a:cubicBezTo>
                  <a:pt x="294258" y="3240001"/>
                  <a:pt x="0" y="2945743"/>
                  <a:pt x="0" y="2582762"/>
                </a:cubicBezTo>
                <a:cubicBezTo>
                  <a:pt x="0" y="2219782"/>
                  <a:pt x="294258" y="1925524"/>
                  <a:pt x="657239" y="1925524"/>
                </a:cubicBezTo>
                <a:lnTo>
                  <a:pt x="670588" y="1928221"/>
                </a:lnTo>
                <a:cubicBezTo>
                  <a:pt x="705989" y="1610200"/>
                  <a:pt x="978825" y="1367793"/>
                  <a:pt x="1308278" y="1367793"/>
                </a:cubicBezTo>
                <a:close/>
                <a:moveTo>
                  <a:pt x="1589786" y="0"/>
                </a:moveTo>
                <a:cubicBezTo>
                  <a:pt x="1520182" y="453314"/>
                  <a:pt x="1668069" y="912942"/>
                  <a:pt x="1988957" y="1240613"/>
                </a:cubicBezTo>
                <a:cubicBezTo>
                  <a:pt x="2309845" y="1568285"/>
                  <a:pt x="2766281" y="1725754"/>
                  <a:pt x="3220951" y="1665645"/>
                </a:cubicBezTo>
                <a:cubicBezTo>
                  <a:pt x="3108976" y="1775302"/>
                  <a:pt x="2980523" y="1857805"/>
                  <a:pt x="2843553" y="1912752"/>
                </a:cubicBezTo>
                <a:cubicBezTo>
                  <a:pt x="2756367" y="1866073"/>
                  <a:pt x="2656598" y="1841175"/>
                  <a:pt x="2551012" y="1841175"/>
                </a:cubicBezTo>
                <a:cubicBezTo>
                  <a:pt x="2547197" y="1841176"/>
                  <a:pt x="2543390" y="1841210"/>
                  <a:pt x="2539631" y="1843473"/>
                </a:cubicBezTo>
                <a:cubicBezTo>
                  <a:pt x="2519161" y="1632454"/>
                  <a:pt x="2339312" y="1470470"/>
                  <a:pt x="2121631" y="1470470"/>
                </a:cubicBezTo>
                <a:cubicBezTo>
                  <a:pt x="2021400" y="1470470"/>
                  <a:pt x="1929192" y="1504812"/>
                  <a:pt x="1860327" y="1567705"/>
                </a:cubicBezTo>
                <a:cubicBezTo>
                  <a:pt x="1751020" y="1392954"/>
                  <a:pt x="1555160" y="1283445"/>
                  <a:pt x="1333723" y="1283445"/>
                </a:cubicBezTo>
                <a:lnTo>
                  <a:pt x="1331160" y="1283679"/>
                </a:lnTo>
                <a:cubicBezTo>
                  <a:pt x="1150898" y="856385"/>
                  <a:pt x="1238290" y="344219"/>
                  <a:pt x="1589786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86" name="Round Same Side Corner Rectangle 8">
            <a:extLst>
              <a:ext uri="{FF2B5EF4-FFF2-40B4-BE49-F238E27FC236}">
                <a16:creationId xmlns:a16="http://schemas.microsoft.com/office/drawing/2014/main" id="{DB67113F-D303-42DA-95BD-610BBED8BE92}"/>
              </a:ext>
            </a:extLst>
          </p:cNvPr>
          <p:cNvSpPr/>
          <p:nvPr/>
        </p:nvSpPr>
        <p:spPr>
          <a:xfrm>
            <a:off x="4455730" y="1450295"/>
            <a:ext cx="251302" cy="661867"/>
          </a:xfrm>
          <a:custGeom>
            <a:avLst/>
            <a:gdLst>
              <a:gd name="connsiteX0" fmla="*/ 280204 w 1489775"/>
              <a:gd name="connsiteY0" fmla="*/ 750754 h 3923699"/>
              <a:gd name="connsiteX1" fmla="*/ 1209570 w 1489775"/>
              <a:gd name="connsiteY1" fmla="*/ 750754 h 3923699"/>
              <a:gd name="connsiteX2" fmla="*/ 1489774 w 1489775"/>
              <a:gd name="connsiteY2" fmla="*/ 1030958 h 3923699"/>
              <a:gd name="connsiteX3" fmla="*/ 1489774 w 1489775"/>
              <a:gd name="connsiteY3" fmla="*/ 1293518 h 3923699"/>
              <a:gd name="connsiteX4" fmla="*/ 1489775 w 1489775"/>
              <a:gd name="connsiteY4" fmla="*/ 1293518 h 3923699"/>
              <a:gd name="connsiteX5" fmla="*/ 1489775 w 1489775"/>
              <a:gd name="connsiteY5" fmla="*/ 2063902 h 3923699"/>
              <a:gd name="connsiteX6" fmla="*/ 1345759 w 1489775"/>
              <a:gd name="connsiteY6" fmla="*/ 2207918 h 3923699"/>
              <a:gd name="connsiteX7" fmla="*/ 1201743 w 1489775"/>
              <a:gd name="connsiteY7" fmla="*/ 2063902 h 3923699"/>
              <a:gd name="connsiteX8" fmla="*/ 1201743 w 1489775"/>
              <a:gd name="connsiteY8" fmla="*/ 1390678 h 3923699"/>
              <a:gd name="connsiteX9" fmla="*/ 1158887 w 1489775"/>
              <a:gd name="connsiteY9" fmla="*/ 1390678 h 3923699"/>
              <a:gd name="connsiteX10" fmla="*/ 1158887 w 1489775"/>
              <a:gd name="connsiteY10" fmla="*/ 2305078 h 3923699"/>
              <a:gd name="connsiteX11" fmla="*/ 1151853 w 1489775"/>
              <a:gd name="connsiteY11" fmla="*/ 3743699 h 3923699"/>
              <a:gd name="connsiteX12" fmla="*/ 971853 w 1489775"/>
              <a:gd name="connsiteY12" fmla="*/ 3923699 h 3923699"/>
              <a:gd name="connsiteX13" fmla="*/ 791853 w 1489775"/>
              <a:gd name="connsiteY13" fmla="*/ 3743699 h 3923699"/>
              <a:gd name="connsiteX14" fmla="*/ 791853 w 1489775"/>
              <a:gd name="connsiteY14" fmla="*/ 2305078 h 3923699"/>
              <a:gd name="connsiteX15" fmla="*/ 683854 w 1489775"/>
              <a:gd name="connsiteY15" fmla="*/ 2305078 h 3923699"/>
              <a:gd name="connsiteX16" fmla="*/ 683854 w 1489775"/>
              <a:gd name="connsiteY16" fmla="*/ 3743698 h 3923699"/>
              <a:gd name="connsiteX17" fmla="*/ 503854 w 1489775"/>
              <a:gd name="connsiteY17" fmla="*/ 3923698 h 3923699"/>
              <a:gd name="connsiteX18" fmla="*/ 323854 w 1489775"/>
              <a:gd name="connsiteY18" fmla="*/ 3743698 h 3923699"/>
              <a:gd name="connsiteX19" fmla="*/ 323854 w 1489775"/>
              <a:gd name="connsiteY19" fmla="*/ 2238914 h 3923699"/>
              <a:gd name="connsiteX20" fmla="*/ 330887 w 1489775"/>
              <a:gd name="connsiteY20" fmla="*/ 2238914 h 3923699"/>
              <a:gd name="connsiteX21" fmla="*/ 330887 w 1489775"/>
              <a:gd name="connsiteY21" fmla="*/ 1390678 h 3923699"/>
              <a:gd name="connsiteX22" fmla="*/ 288033 w 1489775"/>
              <a:gd name="connsiteY22" fmla="*/ 1390678 h 3923699"/>
              <a:gd name="connsiteX23" fmla="*/ 288033 w 1489775"/>
              <a:gd name="connsiteY23" fmla="*/ 2063902 h 3923699"/>
              <a:gd name="connsiteX24" fmla="*/ 144017 w 1489775"/>
              <a:gd name="connsiteY24" fmla="*/ 2207918 h 3923699"/>
              <a:gd name="connsiteX25" fmla="*/ 1 w 1489775"/>
              <a:gd name="connsiteY25" fmla="*/ 2063902 h 3923699"/>
              <a:gd name="connsiteX26" fmla="*/ 1 w 1489775"/>
              <a:gd name="connsiteY26" fmla="*/ 1390678 h 3923699"/>
              <a:gd name="connsiteX27" fmla="*/ 0 w 1489775"/>
              <a:gd name="connsiteY27" fmla="*/ 1390678 h 3923699"/>
              <a:gd name="connsiteX28" fmla="*/ 0 w 1489775"/>
              <a:gd name="connsiteY28" fmla="*/ 1030958 h 3923699"/>
              <a:gd name="connsiteX29" fmla="*/ 280204 w 1489775"/>
              <a:gd name="connsiteY29" fmla="*/ 750754 h 3923699"/>
              <a:gd name="connsiteX30" fmla="*/ 744888 w 1489775"/>
              <a:gd name="connsiteY30" fmla="*/ 0 h 3923699"/>
              <a:gd name="connsiteX31" fmla="*/ 1082199 w 1489775"/>
              <a:gd name="connsiteY31" fmla="*/ 337311 h 3923699"/>
              <a:gd name="connsiteX32" fmla="*/ 744888 w 1489775"/>
              <a:gd name="connsiteY32" fmla="*/ 674622 h 3923699"/>
              <a:gd name="connsiteX33" fmla="*/ 407577 w 1489775"/>
              <a:gd name="connsiteY33" fmla="*/ 337311 h 3923699"/>
              <a:gd name="connsiteX34" fmla="*/ 744888 w 1489775"/>
              <a:gd name="connsiteY34" fmla="*/ 0 h 3923699"/>
              <a:gd name="connsiteX0" fmla="*/ 280204 w 1489775"/>
              <a:gd name="connsiteY0" fmla="*/ 750754 h 3923699"/>
              <a:gd name="connsiteX1" fmla="*/ 1209570 w 1489775"/>
              <a:gd name="connsiteY1" fmla="*/ 750754 h 3923699"/>
              <a:gd name="connsiteX2" fmla="*/ 1489774 w 1489775"/>
              <a:gd name="connsiteY2" fmla="*/ 1030958 h 3923699"/>
              <a:gd name="connsiteX3" fmla="*/ 1489774 w 1489775"/>
              <a:gd name="connsiteY3" fmla="*/ 1293518 h 3923699"/>
              <a:gd name="connsiteX4" fmla="*/ 1489775 w 1489775"/>
              <a:gd name="connsiteY4" fmla="*/ 1293518 h 3923699"/>
              <a:gd name="connsiteX5" fmla="*/ 1489775 w 1489775"/>
              <a:gd name="connsiteY5" fmla="*/ 2063902 h 3923699"/>
              <a:gd name="connsiteX6" fmla="*/ 1345759 w 1489775"/>
              <a:gd name="connsiteY6" fmla="*/ 2207918 h 3923699"/>
              <a:gd name="connsiteX7" fmla="*/ 1201743 w 1489775"/>
              <a:gd name="connsiteY7" fmla="*/ 2063902 h 3923699"/>
              <a:gd name="connsiteX8" fmla="*/ 1201743 w 1489775"/>
              <a:gd name="connsiteY8" fmla="*/ 1390678 h 3923699"/>
              <a:gd name="connsiteX9" fmla="*/ 1158887 w 1489775"/>
              <a:gd name="connsiteY9" fmla="*/ 1390678 h 3923699"/>
              <a:gd name="connsiteX10" fmla="*/ 1151853 w 1489775"/>
              <a:gd name="connsiteY10" fmla="*/ 3743699 h 3923699"/>
              <a:gd name="connsiteX11" fmla="*/ 971853 w 1489775"/>
              <a:gd name="connsiteY11" fmla="*/ 3923699 h 3923699"/>
              <a:gd name="connsiteX12" fmla="*/ 791853 w 1489775"/>
              <a:gd name="connsiteY12" fmla="*/ 3743699 h 3923699"/>
              <a:gd name="connsiteX13" fmla="*/ 791853 w 1489775"/>
              <a:gd name="connsiteY13" fmla="*/ 2305078 h 3923699"/>
              <a:gd name="connsiteX14" fmla="*/ 683854 w 1489775"/>
              <a:gd name="connsiteY14" fmla="*/ 2305078 h 3923699"/>
              <a:gd name="connsiteX15" fmla="*/ 683854 w 1489775"/>
              <a:gd name="connsiteY15" fmla="*/ 3743698 h 3923699"/>
              <a:gd name="connsiteX16" fmla="*/ 503854 w 1489775"/>
              <a:gd name="connsiteY16" fmla="*/ 3923698 h 3923699"/>
              <a:gd name="connsiteX17" fmla="*/ 323854 w 1489775"/>
              <a:gd name="connsiteY17" fmla="*/ 3743698 h 3923699"/>
              <a:gd name="connsiteX18" fmla="*/ 323854 w 1489775"/>
              <a:gd name="connsiteY18" fmla="*/ 2238914 h 3923699"/>
              <a:gd name="connsiteX19" fmla="*/ 330887 w 1489775"/>
              <a:gd name="connsiteY19" fmla="*/ 2238914 h 3923699"/>
              <a:gd name="connsiteX20" fmla="*/ 330887 w 1489775"/>
              <a:gd name="connsiteY20" fmla="*/ 1390678 h 3923699"/>
              <a:gd name="connsiteX21" fmla="*/ 288033 w 1489775"/>
              <a:gd name="connsiteY21" fmla="*/ 1390678 h 3923699"/>
              <a:gd name="connsiteX22" fmla="*/ 288033 w 1489775"/>
              <a:gd name="connsiteY22" fmla="*/ 2063902 h 3923699"/>
              <a:gd name="connsiteX23" fmla="*/ 144017 w 1489775"/>
              <a:gd name="connsiteY23" fmla="*/ 2207918 h 3923699"/>
              <a:gd name="connsiteX24" fmla="*/ 1 w 1489775"/>
              <a:gd name="connsiteY24" fmla="*/ 2063902 h 3923699"/>
              <a:gd name="connsiteX25" fmla="*/ 1 w 1489775"/>
              <a:gd name="connsiteY25" fmla="*/ 1390678 h 3923699"/>
              <a:gd name="connsiteX26" fmla="*/ 0 w 1489775"/>
              <a:gd name="connsiteY26" fmla="*/ 1390678 h 3923699"/>
              <a:gd name="connsiteX27" fmla="*/ 0 w 1489775"/>
              <a:gd name="connsiteY27" fmla="*/ 1030958 h 3923699"/>
              <a:gd name="connsiteX28" fmla="*/ 280204 w 1489775"/>
              <a:gd name="connsiteY28" fmla="*/ 750754 h 3923699"/>
              <a:gd name="connsiteX29" fmla="*/ 744888 w 1489775"/>
              <a:gd name="connsiteY29" fmla="*/ 0 h 3923699"/>
              <a:gd name="connsiteX30" fmla="*/ 1082199 w 1489775"/>
              <a:gd name="connsiteY30" fmla="*/ 337311 h 3923699"/>
              <a:gd name="connsiteX31" fmla="*/ 744888 w 1489775"/>
              <a:gd name="connsiteY31" fmla="*/ 674622 h 3923699"/>
              <a:gd name="connsiteX32" fmla="*/ 407577 w 1489775"/>
              <a:gd name="connsiteY32" fmla="*/ 337311 h 3923699"/>
              <a:gd name="connsiteX33" fmla="*/ 744888 w 1489775"/>
              <a:gd name="connsiteY33" fmla="*/ 0 h 3923699"/>
              <a:gd name="connsiteX0" fmla="*/ 280204 w 1489775"/>
              <a:gd name="connsiteY0" fmla="*/ 750754 h 3923699"/>
              <a:gd name="connsiteX1" fmla="*/ 1209570 w 1489775"/>
              <a:gd name="connsiteY1" fmla="*/ 750754 h 3923699"/>
              <a:gd name="connsiteX2" fmla="*/ 1489774 w 1489775"/>
              <a:gd name="connsiteY2" fmla="*/ 1030958 h 3923699"/>
              <a:gd name="connsiteX3" fmla="*/ 1489774 w 1489775"/>
              <a:gd name="connsiteY3" fmla="*/ 1293518 h 3923699"/>
              <a:gd name="connsiteX4" fmla="*/ 1489775 w 1489775"/>
              <a:gd name="connsiteY4" fmla="*/ 1293518 h 3923699"/>
              <a:gd name="connsiteX5" fmla="*/ 1489775 w 1489775"/>
              <a:gd name="connsiteY5" fmla="*/ 2063902 h 3923699"/>
              <a:gd name="connsiteX6" fmla="*/ 1345759 w 1489775"/>
              <a:gd name="connsiteY6" fmla="*/ 2207918 h 3923699"/>
              <a:gd name="connsiteX7" fmla="*/ 1201743 w 1489775"/>
              <a:gd name="connsiteY7" fmla="*/ 2063902 h 3923699"/>
              <a:gd name="connsiteX8" fmla="*/ 1201743 w 1489775"/>
              <a:gd name="connsiteY8" fmla="*/ 1390678 h 3923699"/>
              <a:gd name="connsiteX9" fmla="*/ 1158887 w 1489775"/>
              <a:gd name="connsiteY9" fmla="*/ 1390678 h 3923699"/>
              <a:gd name="connsiteX10" fmla="*/ 1151853 w 1489775"/>
              <a:gd name="connsiteY10" fmla="*/ 3743699 h 3923699"/>
              <a:gd name="connsiteX11" fmla="*/ 971853 w 1489775"/>
              <a:gd name="connsiteY11" fmla="*/ 3923699 h 3923699"/>
              <a:gd name="connsiteX12" fmla="*/ 791853 w 1489775"/>
              <a:gd name="connsiteY12" fmla="*/ 3743699 h 3923699"/>
              <a:gd name="connsiteX13" fmla="*/ 791853 w 1489775"/>
              <a:gd name="connsiteY13" fmla="*/ 2305078 h 3923699"/>
              <a:gd name="connsiteX14" fmla="*/ 683854 w 1489775"/>
              <a:gd name="connsiteY14" fmla="*/ 2305078 h 3923699"/>
              <a:gd name="connsiteX15" fmla="*/ 683854 w 1489775"/>
              <a:gd name="connsiteY15" fmla="*/ 3743698 h 3923699"/>
              <a:gd name="connsiteX16" fmla="*/ 503854 w 1489775"/>
              <a:gd name="connsiteY16" fmla="*/ 3923698 h 3923699"/>
              <a:gd name="connsiteX17" fmla="*/ 323854 w 1489775"/>
              <a:gd name="connsiteY17" fmla="*/ 3743698 h 3923699"/>
              <a:gd name="connsiteX18" fmla="*/ 323854 w 1489775"/>
              <a:gd name="connsiteY18" fmla="*/ 2238914 h 3923699"/>
              <a:gd name="connsiteX19" fmla="*/ 330887 w 1489775"/>
              <a:gd name="connsiteY19" fmla="*/ 1390678 h 3923699"/>
              <a:gd name="connsiteX20" fmla="*/ 288033 w 1489775"/>
              <a:gd name="connsiteY20" fmla="*/ 1390678 h 3923699"/>
              <a:gd name="connsiteX21" fmla="*/ 288033 w 1489775"/>
              <a:gd name="connsiteY21" fmla="*/ 2063902 h 3923699"/>
              <a:gd name="connsiteX22" fmla="*/ 144017 w 1489775"/>
              <a:gd name="connsiteY22" fmla="*/ 2207918 h 3923699"/>
              <a:gd name="connsiteX23" fmla="*/ 1 w 1489775"/>
              <a:gd name="connsiteY23" fmla="*/ 2063902 h 3923699"/>
              <a:gd name="connsiteX24" fmla="*/ 1 w 1489775"/>
              <a:gd name="connsiteY24" fmla="*/ 1390678 h 3923699"/>
              <a:gd name="connsiteX25" fmla="*/ 0 w 1489775"/>
              <a:gd name="connsiteY25" fmla="*/ 1390678 h 3923699"/>
              <a:gd name="connsiteX26" fmla="*/ 0 w 1489775"/>
              <a:gd name="connsiteY26" fmla="*/ 1030958 h 3923699"/>
              <a:gd name="connsiteX27" fmla="*/ 280204 w 1489775"/>
              <a:gd name="connsiteY27" fmla="*/ 750754 h 3923699"/>
              <a:gd name="connsiteX28" fmla="*/ 744888 w 1489775"/>
              <a:gd name="connsiteY28" fmla="*/ 0 h 3923699"/>
              <a:gd name="connsiteX29" fmla="*/ 1082199 w 1489775"/>
              <a:gd name="connsiteY29" fmla="*/ 337311 h 3923699"/>
              <a:gd name="connsiteX30" fmla="*/ 744888 w 1489775"/>
              <a:gd name="connsiteY30" fmla="*/ 674622 h 3923699"/>
              <a:gd name="connsiteX31" fmla="*/ 407577 w 1489775"/>
              <a:gd name="connsiteY31" fmla="*/ 337311 h 3923699"/>
              <a:gd name="connsiteX32" fmla="*/ 744888 w 1489775"/>
              <a:gd name="connsiteY32" fmla="*/ 0 h 3923699"/>
              <a:gd name="connsiteX0" fmla="*/ 280204 w 1489775"/>
              <a:gd name="connsiteY0" fmla="*/ 750754 h 3923699"/>
              <a:gd name="connsiteX1" fmla="*/ 1209570 w 1489775"/>
              <a:gd name="connsiteY1" fmla="*/ 750754 h 3923699"/>
              <a:gd name="connsiteX2" fmla="*/ 1489774 w 1489775"/>
              <a:gd name="connsiteY2" fmla="*/ 1030958 h 3923699"/>
              <a:gd name="connsiteX3" fmla="*/ 1489774 w 1489775"/>
              <a:gd name="connsiteY3" fmla="*/ 1293518 h 3923699"/>
              <a:gd name="connsiteX4" fmla="*/ 1489775 w 1489775"/>
              <a:gd name="connsiteY4" fmla="*/ 1293518 h 3923699"/>
              <a:gd name="connsiteX5" fmla="*/ 1489775 w 1489775"/>
              <a:gd name="connsiteY5" fmla="*/ 2063902 h 3923699"/>
              <a:gd name="connsiteX6" fmla="*/ 1345759 w 1489775"/>
              <a:gd name="connsiteY6" fmla="*/ 2207918 h 3923699"/>
              <a:gd name="connsiteX7" fmla="*/ 1201743 w 1489775"/>
              <a:gd name="connsiteY7" fmla="*/ 2063902 h 3923699"/>
              <a:gd name="connsiteX8" fmla="*/ 1201743 w 1489775"/>
              <a:gd name="connsiteY8" fmla="*/ 1390678 h 3923699"/>
              <a:gd name="connsiteX9" fmla="*/ 1158887 w 1489775"/>
              <a:gd name="connsiteY9" fmla="*/ 1390678 h 3923699"/>
              <a:gd name="connsiteX10" fmla="*/ 1151853 w 1489775"/>
              <a:gd name="connsiteY10" fmla="*/ 3743699 h 3923699"/>
              <a:gd name="connsiteX11" fmla="*/ 971853 w 1489775"/>
              <a:gd name="connsiteY11" fmla="*/ 3923699 h 3923699"/>
              <a:gd name="connsiteX12" fmla="*/ 791853 w 1489775"/>
              <a:gd name="connsiteY12" fmla="*/ 3743699 h 3923699"/>
              <a:gd name="connsiteX13" fmla="*/ 791853 w 1489775"/>
              <a:gd name="connsiteY13" fmla="*/ 2305078 h 3923699"/>
              <a:gd name="connsiteX14" fmla="*/ 683854 w 1489775"/>
              <a:gd name="connsiteY14" fmla="*/ 2305078 h 3923699"/>
              <a:gd name="connsiteX15" fmla="*/ 683854 w 1489775"/>
              <a:gd name="connsiteY15" fmla="*/ 3743698 h 3923699"/>
              <a:gd name="connsiteX16" fmla="*/ 503854 w 1489775"/>
              <a:gd name="connsiteY16" fmla="*/ 3923698 h 3923699"/>
              <a:gd name="connsiteX17" fmla="*/ 323854 w 1489775"/>
              <a:gd name="connsiteY17" fmla="*/ 3743698 h 3923699"/>
              <a:gd name="connsiteX18" fmla="*/ 330887 w 1489775"/>
              <a:gd name="connsiteY18" fmla="*/ 1390678 h 3923699"/>
              <a:gd name="connsiteX19" fmla="*/ 288033 w 1489775"/>
              <a:gd name="connsiteY19" fmla="*/ 1390678 h 3923699"/>
              <a:gd name="connsiteX20" fmla="*/ 288033 w 1489775"/>
              <a:gd name="connsiteY20" fmla="*/ 2063902 h 3923699"/>
              <a:gd name="connsiteX21" fmla="*/ 144017 w 1489775"/>
              <a:gd name="connsiteY21" fmla="*/ 2207918 h 3923699"/>
              <a:gd name="connsiteX22" fmla="*/ 1 w 1489775"/>
              <a:gd name="connsiteY22" fmla="*/ 2063902 h 3923699"/>
              <a:gd name="connsiteX23" fmla="*/ 1 w 1489775"/>
              <a:gd name="connsiteY23" fmla="*/ 1390678 h 3923699"/>
              <a:gd name="connsiteX24" fmla="*/ 0 w 1489775"/>
              <a:gd name="connsiteY24" fmla="*/ 1390678 h 3923699"/>
              <a:gd name="connsiteX25" fmla="*/ 0 w 1489775"/>
              <a:gd name="connsiteY25" fmla="*/ 1030958 h 3923699"/>
              <a:gd name="connsiteX26" fmla="*/ 280204 w 1489775"/>
              <a:gd name="connsiteY26" fmla="*/ 750754 h 3923699"/>
              <a:gd name="connsiteX27" fmla="*/ 744888 w 1489775"/>
              <a:gd name="connsiteY27" fmla="*/ 0 h 3923699"/>
              <a:gd name="connsiteX28" fmla="*/ 1082199 w 1489775"/>
              <a:gd name="connsiteY28" fmla="*/ 337311 h 3923699"/>
              <a:gd name="connsiteX29" fmla="*/ 744888 w 1489775"/>
              <a:gd name="connsiteY29" fmla="*/ 674622 h 3923699"/>
              <a:gd name="connsiteX30" fmla="*/ 407577 w 1489775"/>
              <a:gd name="connsiteY30" fmla="*/ 337311 h 3923699"/>
              <a:gd name="connsiteX31" fmla="*/ 744888 w 1489775"/>
              <a:gd name="connsiteY31" fmla="*/ 0 h 392369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</a:cxnLst>
            <a:rect l="l" t="t" r="r" b="b"/>
            <a:pathLst>
              <a:path w="1489775" h="3923699">
                <a:moveTo>
                  <a:pt x="280204" y="750754"/>
                </a:moveTo>
                <a:lnTo>
                  <a:pt x="1209570" y="750754"/>
                </a:lnTo>
                <a:cubicBezTo>
                  <a:pt x="1364322" y="750754"/>
                  <a:pt x="1489774" y="876206"/>
                  <a:pt x="1489774" y="1030958"/>
                </a:cubicBezTo>
                <a:lnTo>
                  <a:pt x="1489774" y="1293518"/>
                </a:lnTo>
                <a:lnTo>
                  <a:pt x="1489775" y="1293518"/>
                </a:lnTo>
                <a:lnTo>
                  <a:pt x="1489775" y="2063902"/>
                </a:lnTo>
                <a:cubicBezTo>
                  <a:pt x="1489775" y="2143440"/>
                  <a:pt x="1425297" y="2207918"/>
                  <a:pt x="1345759" y="2207918"/>
                </a:cubicBezTo>
                <a:cubicBezTo>
                  <a:pt x="1266221" y="2207918"/>
                  <a:pt x="1201743" y="2143440"/>
                  <a:pt x="1201743" y="2063902"/>
                </a:cubicBezTo>
                <a:lnTo>
                  <a:pt x="1201743" y="1390678"/>
                </a:lnTo>
                <a:lnTo>
                  <a:pt x="1158887" y="1390678"/>
                </a:lnTo>
                <a:cubicBezTo>
                  <a:pt x="1156542" y="2175018"/>
                  <a:pt x="1154198" y="2959359"/>
                  <a:pt x="1151853" y="3743699"/>
                </a:cubicBezTo>
                <a:cubicBezTo>
                  <a:pt x="1151853" y="3843110"/>
                  <a:pt x="1071264" y="3923699"/>
                  <a:pt x="971853" y="3923699"/>
                </a:cubicBezTo>
                <a:cubicBezTo>
                  <a:pt x="872442" y="3923699"/>
                  <a:pt x="791853" y="3843110"/>
                  <a:pt x="791853" y="3743699"/>
                </a:cubicBezTo>
                <a:lnTo>
                  <a:pt x="791853" y="2305078"/>
                </a:lnTo>
                <a:lnTo>
                  <a:pt x="683854" y="2305078"/>
                </a:lnTo>
                <a:lnTo>
                  <a:pt x="683854" y="3743698"/>
                </a:lnTo>
                <a:cubicBezTo>
                  <a:pt x="683854" y="3843109"/>
                  <a:pt x="603265" y="3923698"/>
                  <a:pt x="503854" y="3923698"/>
                </a:cubicBezTo>
                <a:cubicBezTo>
                  <a:pt x="404443" y="3923698"/>
                  <a:pt x="323854" y="3843109"/>
                  <a:pt x="323854" y="3743698"/>
                </a:cubicBezTo>
                <a:cubicBezTo>
                  <a:pt x="326198" y="2959358"/>
                  <a:pt x="328543" y="2175018"/>
                  <a:pt x="330887" y="1390678"/>
                </a:cubicBezTo>
                <a:lnTo>
                  <a:pt x="288033" y="1390678"/>
                </a:lnTo>
                <a:lnTo>
                  <a:pt x="288033" y="2063902"/>
                </a:lnTo>
                <a:cubicBezTo>
                  <a:pt x="288033" y="2143440"/>
                  <a:pt x="223555" y="2207918"/>
                  <a:pt x="144017" y="2207918"/>
                </a:cubicBezTo>
                <a:cubicBezTo>
                  <a:pt x="64479" y="2207918"/>
                  <a:pt x="1" y="2143440"/>
                  <a:pt x="1" y="2063902"/>
                </a:cubicBezTo>
                <a:lnTo>
                  <a:pt x="1" y="1390678"/>
                </a:lnTo>
                <a:lnTo>
                  <a:pt x="0" y="1390678"/>
                </a:lnTo>
                <a:lnTo>
                  <a:pt x="0" y="1030958"/>
                </a:lnTo>
                <a:cubicBezTo>
                  <a:pt x="0" y="876206"/>
                  <a:pt x="125452" y="750754"/>
                  <a:pt x="280204" y="750754"/>
                </a:cubicBezTo>
                <a:close/>
                <a:moveTo>
                  <a:pt x="744888" y="0"/>
                </a:moveTo>
                <a:cubicBezTo>
                  <a:pt x="931180" y="0"/>
                  <a:pt x="1082199" y="151019"/>
                  <a:pt x="1082199" y="337311"/>
                </a:cubicBezTo>
                <a:cubicBezTo>
                  <a:pt x="1082199" y="523603"/>
                  <a:pt x="931180" y="674622"/>
                  <a:pt x="744888" y="674622"/>
                </a:cubicBezTo>
                <a:cubicBezTo>
                  <a:pt x="558596" y="674622"/>
                  <a:pt x="407577" y="523603"/>
                  <a:pt x="407577" y="337311"/>
                </a:cubicBezTo>
                <a:cubicBezTo>
                  <a:pt x="407577" y="151019"/>
                  <a:pt x="558596" y="0"/>
                  <a:pt x="744888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87" name="Round Same Side Corner Rectangle 20">
            <a:extLst>
              <a:ext uri="{FF2B5EF4-FFF2-40B4-BE49-F238E27FC236}">
                <a16:creationId xmlns:a16="http://schemas.microsoft.com/office/drawing/2014/main" id="{64493E6A-B33B-4279-A44A-DC445D86772A}"/>
              </a:ext>
            </a:extLst>
          </p:cNvPr>
          <p:cNvSpPr/>
          <p:nvPr/>
        </p:nvSpPr>
        <p:spPr>
          <a:xfrm rot="10800000">
            <a:off x="5042893" y="1447239"/>
            <a:ext cx="313136" cy="667981"/>
          </a:xfrm>
          <a:custGeom>
            <a:avLst/>
            <a:gdLst>
              <a:gd name="connsiteX0" fmla="*/ 1228565 w 1856332"/>
              <a:gd name="connsiteY0" fmla="*/ 3214674 h 3959924"/>
              <a:gd name="connsiteX1" fmla="*/ 622681 w 1856332"/>
              <a:gd name="connsiteY1" fmla="*/ 3214674 h 3959924"/>
              <a:gd name="connsiteX2" fmla="*/ 521281 w 1856332"/>
              <a:gd name="connsiteY2" fmla="*/ 3174669 h 3959924"/>
              <a:gd name="connsiteX3" fmla="*/ 466697 w 1856332"/>
              <a:gd name="connsiteY3" fmla="*/ 3144149 h 3959924"/>
              <a:gd name="connsiteX4" fmla="*/ 8303 w 1856332"/>
              <a:gd name="connsiteY4" fmla="*/ 1942070 h 3959924"/>
              <a:gd name="connsiteX5" fmla="*/ 81139 w 1856332"/>
              <a:gd name="connsiteY5" fmla="*/ 1779444 h 3959924"/>
              <a:gd name="connsiteX6" fmla="*/ 243764 w 1856332"/>
              <a:gd name="connsiteY6" fmla="*/ 1852280 h 3959924"/>
              <a:gd name="connsiteX7" fmla="*/ 504770 w 1856332"/>
              <a:gd name="connsiteY7" fmla="*/ 2536736 h 3959924"/>
              <a:gd name="connsiteX8" fmla="*/ 555637 w 1856332"/>
              <a:gd name="connsiteY8" fmla="*/ 2536736 h 3959924"/>
              <a:gd name="connsiteX9" fmla="*/ 226299 w 1856332"/>
              <a:gd name="connsiteY9" fmla="*/ 1210417 h 3959924"/>
              <a:gd name="connsiteX10" fmla="*/ 551784 w 1856332"/>
              <a:gd name="connsiteY10" fmla="*/ 1210417 h 3959924"/>
              <a:gd name="connsiteX11" fmla="*/ 551784 w 1856332"/>
              <a:gd name="connsiteY11" fmla="*/ 168335 h 3959924"/>
              <a:gd name="connsiteX12" fmla="*/ 720119 w 1856332"/>
              <a:gd name="connsiteY12" fmla="*/ 0 h 3959924"/>
              <a:gd name="connsiteX13" fmla="*/ 888454 w 1856332"/>
              <a:gd name="connsiteY13" fmla="*/ 168335 h 3959924"/>
              <a:gd name="connsiteX14" fmla="*/ 888454 w 1856332"/>
              <a:gd name="connsiteY14" fmla="*/ 1210417 h 3959924"/>
              <a:gd name="connsiteX15" fmla="*/ 968040 w 1856332"/>
              <a:gd name="connsiteY15" fmla="*/ 1210417 h 3959924"/>
              <a:gd name="connsiteX16" fmla="*/ 968040 w 1856332"/>
              <a:gd name="connsiteY16" fmla="*/ 168335 h 3959924"/>
              <a:gd name="connsiteX17" fmla="*/ 1136375 w 1856332"/>
              <a:gd name="connsiteY17" fmla="*/ 0 h 3959924"/>
              <a:gd name="connsiteX18" fmla="*/ 1304710 w 1856332"/>
              <a:gd name="connsiteY18" fmla="*/ 168335 h 3959924"/>
              <a:gd name="connsiteX19" fmla="*/ 1304710 w 1856332"/>
              <a:gd name="connsiteY19" fmla="*/ 1210417 h 3959924"/>
              <a:gd name="connsiteX20" fmla="*/ 1631589 w 1856332"/>
              <a:gd name="connsiteY20" fmla="*/ 1210417 h 3959924"/>
              <a:gd name="connsiteX21" fmla="*/ 1302251 w 1856332"/>
              <a:gd name="connsiteY21" fmla="*/ 2536736 h 3959924"/>
              <a:gd name="connsiteX22" fmla="*/ 1351562 w 1856332"/>
              <a:gd name="connsiteY22" fmla="*/ 2536736 h 3959924"/>
              <a:gd name="connsiteX23" fmla="*/ 1612568 w 1856332"/>
              <a:gd name="connsiteY23" fmla="*/ 1852280 h 3959924"/>
              <a:gd name="connsiteX24" fmla="*/ 1775193 w 1856332"/>
              <a:gd name="connsiteY24" fmla="*/ 1779444 h 3959924"/>
              <a:gd name="connsiteX25" fmla="*/ 1848029 w 1856332"/>
              <a:gd name="connsiteY25" fmla="*/ 1942070 h 3959924"/>
              <a:gd name="connsiteX26" fmla="*/ 1389635 w 1856332"/>
              <a:gd name="connsiteY26" fmla="*/ 3144149 h 3959924"/>
              <a:gd name="connsiteX27" fmla="*/ 1344732 w 1856332"/>
              <a:gd name="connsiteY27" fmla="*/ 3176282 h 3959924"/>
              <a:gd name="connsiteX28" fmla="*/ 1228565 w 1856332"/>
              <a:gd name="connsiteY28" fmla="*/ 3214674 h 3959924"/>
              <a:gd name="connsiteX29" fmla="*/ 925623 w 1856332"/>
              <a:gd name="connsiteY29" fmla="*/ 3959924 h 3959924"/>
              <a:gd name="connsiteX30" fmla="*/ 601623 w 1856332"/>
              <a:gd name="connsiteY30" fmla="*/ 3635924 h 3959924"/>
              <a:gd name="connsiteX31" fmla="*/ 925623 w 1856332"/>
              <a:gd name="connsiteY31" fmla="*/ 3311924 h 3959924"/>
              <a:gd name="connsiteX32" fmla="*/ 1249623 w 1856332"/>
              <a:gd name="connsiteY32" fmla="*/ 3635924 h 3959924"/>
              <a:gd name="connsiteX33" fmla="*/ 925623 w 1856332"/>
              <a:gd name="connsiteY33" fmla="*/ 3959924 h 3959924"/>
              <a:gd name="connsiteX0" fmla="*/ 1228565 w 1856332"/>
              <a:gd name="connsiteY0" fmla="*/ 3214674 h 3959924"/>
              <a:gd name="connsiteX1" fmla="*/ 622681 w 1856332"/>
              <a:gd name="connsiteY1" fmla="*/ 3214674 h 3959924"/>
              <a:gd name="connsiteX2" fmla="*/ 466697 w 1856332"/>
              <a:gd name="connsiteY2" fmla="*/ 3144149 h 3959924"/>
              <a:gd name="connsiteX3" fmla="*/ 8303 w 1856332"/>
              <a:gd name="connsiteY3" fmla="*/ 1942070 h 3959924"/>
              <a:gd name="connsiteX4" fmla="*/ 81139 w 1856332"/>
              <a:gd name="connsiteY4" fmla="*/ 1779444 h 3959924"/>
              <a:gd name="connsiteX5" fmla="*/ 243764 w 1856332"/>
              <a:gd name="connsiteY5" fmla="*/ 1852280 h 3959924"/>
              <a:gd name="connsiteX6" fmla="*/ 504770 w 1856332"/>
              <a:gd name="connsiteY6" fmla="*/ 2536736 h 3959924"/>
              <a:gd name="connsiteX7" fmla="*/ 555637 w 1856332"/>
              <a:gd name="connsiteY7" fmla="*/ 2536736 h 3959924"/>
              <a:gd name="connsiteX8" fmla="*/ 226299 w 1856332"/>
              <a:gd name="connsiteY8" fmla="*/ 1210417 h 3959924"/>
              <a:gd name="connsiteX9" fmla="*/ 551784 w 1856332"/>
              <a:gd name="connsiteY9" fmla="*/ 1210417 h 3959924"/>
              <a:gd name="connsiteX10" fmla="*/ 551784 w 1856332"/>
              <a:gd name="connsiteY10" fmla="*/ 168335 h 3959924"/>
              <a:gd name="connsiteX11" fmla="*/ 720119 w 1856332"/>
              <a:gd name="connsiteY11" fmla="*/ 0 h 3959924"/>
              <a:gd name="connsiteX12" fmla="*/ 888454 w 1856332"/>
              <a:gd name="connsiteY12" fmla="*/ 168335 h 3959924"/>
              <a:gd name="connsiteX13" fmla="*/ 888454 w 1856332"/>
              <a:gd name="connsiteY13" fmla="*/ 1210417 h 3959924"/>
              <a:gd name="connsiteX14" fmla="*/ 968040 w 1856332"/>
              <a:gd name="connsiteY14" fmla="*/ 1210417 h 3959924"/>
              <a:gd name="connsiteX15" fmla="*/ 968040 w 1856332"/>
              <a:gd name="connsiteY15" fmla="*/ 168335 h 3959924"/>
              <a:gd name="connsiteX16" fmla="*/ 1136375 w 1856332"/>
              <a:gd name="connsiteY16" fmla="*/ 0 h 3959924"/>
              <a:gd name="connsiteX17" fmla="*/ 1304710 w 1856332"/>
              <a:gd name="connsiteY17" fmla="*/ 168335 h 3959924"/>
              <a:gd name="connsiteX18" fmla="*/ 1304710 w 1856332"/>
              <a:gd name="connsiteY18" fmla="*/ 1210417 h 3959924"/>
              <a:gd name="connsiteX19" fmla="*/ 1631589 w 1856332"/>
              <a:gd name="connsiteY19" fmla="*/ 1210417 h 3959924"/>
              <a:gd name="connsiteX20" fmla="*/ 1302251 w 1856332"/>
              <a:gd name="connsiteY20" fmla="*/ 2536736 h 3959924"/>
              <a:gd name="connsiteX21" fmla="*/ 1351562 w 1856332"/>
              <a:gd name="connsiteY21" fmla="*/ 2536736 h 3959924"/>
              <a:gd name="connsiteX22" fmla="*/ 1612568 w 1856332"/>
              <a:gd name="connsiteY22" fmla="*/ 1852280 h 3959924"/>
              <a:gd name="connsiteX23" fmla="*/ 1775193 w 1856332"/>
              <a:gd name="connsiteY23" fmla="*/ 1779444 h 3959924"/>
              <a:gd name="connsiteX24" fmla="*/ 1848029 w 1856332"/>
              <a:gd name="connsiteY24" fmla="*/ 1942070 h 3959924"/>
              <a:gd name="connsiteX25" fmla="*/ 1389635 w 1856332"/>
              <a:gd name="connsiteY25" fmla="*/ 3144149 h 3959924"/>
              <a:gd name="connsiteX26" fmla="*/ 1344732 w 1856332"/>
              <a:gd name="connsiteY26" fmla="*/ 3176282 h 3959924"/>
              <a:gd name="connsiteX27" fmla="*/ 1228565 w 1856332"/>
              <a:gd name="connsiteY27" fmla="*/ 3214674 h 3959924"/>
              <a:gd name="connsiteX28" fmla="*/ 925623 w 1856332"/>
              <a:gd name="connsiteY28" fmla="*/ 3959924 h 3959924"/>
              <a:gd name="connsiteX29" fmla="*/ 601623 w 1856332"/>
              <a:gd name="connsiteY29" fmla="*/ 3635924 h 3959924"/>
              <a:gd name="connsiteX30" fmla="*/ 925623 w 1856332"/>
              <a:gd name="connsiteY30" fmla="*/ 3311924 h 3959924"/>
              <a:gd name="connsiteX31" fmla="*/ 1249623 w 1856332"/>
              <a:gd name="connsiteY31" fmla="*/ 3635924 h 3959924"/>
              <a:gd name="connsiteX32" fmla="*/ 925623 w 1856332"/>
              <a:gd name="connsiteY32" fmla="*/ 3959924 h 3959924"/>
              <a:gd name="connsiteX0" fmla="*/ 1228565 w 1856332"/>
              <a:gd name="connsiteY0" fmla="*/ 3214674 h 3959924"/>
              <a:gd name="connsiteX1" fmla="*/ 622681 w 1856332"/>
              <a:gd name="connsiteY1" fmla="*/ 3214674 h 3959924"/>
              <a:gd name="connsiteX2" fmla="*/ 466697 w 1856332"/>
              <a:gd name="connsiteY2" fmla="*/ 3144149 h 3959924"/>
              <a:gd name="connsiteX3" fmla="*/ 8303 w 1856332"/>
              <a:gd name="connsiteY3" fmla="*/ 1942070 h 3959924"/>
              <a:gd name="connsiteX4" fmla="*/ 81139 w 1856332"/>
              <a:gd name="connsiteY4" fmla="*/ 1779444 h 3959924"/>
              <a:gd name="connsiteX5" fmla="*/ 243764 w 1856332"/>
              <a:gd name="connsiteY5" fmla="*/ 1852280 h 3959924"/>
              <a:gd name="connsiteX6" fmla="*/ 504770 w 1856332"/>
              <a:gd name="connsiteY6" fmla="*/ 2536736 h 3959924"/>
              <a:gd name="connsiteX7" fmla="*/ 555637 w 1856332"/>
              <a:gd name="connsiteY7" fmla="*/ 2536736 h 3959924"/>
              <a:gd name="connsiteX8" fmla="*/ 226299 w 1856332"/>
              <a:gd name="connsiteY8" fmla="*/ 1210417 h 3959924"/>
              <a:gd name="connsiteX9" fmla="*/ 551784 w 1856332"/>
              <a:gd name="connsiteY9" fmla="*/ 1210417 h 3959924"/>
              <a:gd name="connsiteX10" fmla="*/ 551784 w 1856332"/>
              <a:gd name="connsiteY10" fmla="*/ 168335 h 3959924"/>
              <a:gd name="connsiteX11" fmla="*/ 720119 w 1856332"/>
              <a:gd name="connsiteY11" fmla="*/ 0 h 3959924"/>
              <a:gd name="connsiteX12" fmla="*/ 888454 w 1856332"/>
              <a:gd name="connsiteY12" fmla="*/ 168335 h 3959924"/>
              <a:gd name="connsiteX13" fmla="*/ 888454 w 1856332"/>
              <a:gd name="connsiteY13" fmla="*/ 1210417 h 3959924"/>
              <a:gd name="connsiteX14" fmla="*/ 968040 w 1856332"/>
              <a:gd name="connsiteY14" fmla="*/ 1210417 h 3959924"/>
              <a:gd name="connsiteX15" fmla="*/ 968040 w 1856332"/>
              <a:gd name="connsiteY15" fmla="*/ 168335 h 3959924"/>
              <a:gd name="connsiteX16" fmla="*/ 1136375 w 1856332"/>
              <a:gd name="connsiteY16" fmla="*/ 0 h 3959924"/>
              <a:gd name="connsiteX17" fmla="*/ 1304710 w 1856332"/>
              <a:gd name="connsiteY17" fmla="*/ 168335 h 3959924"/>
              <a:gd name="connsiteX18" fmla="*/ 1304710 w 1856332"/>
              <a:gd name="connsiteY18" fmla="*/ 1210417 h 3959924"/>
              <a:gd name="connsiteX19" fmla="*/ 1631589 w 1856332"/>
              <a:gd name="connsiteY19" fmla="*/ 1210417 h 3959924"/>
              <a:gd name="connsiteX20" fmla="*/ 1302251 w 1856332"/>
              <a:gd name="connsiteY20" fmla="*/ 2536736 h 3959924"/>
              <a:gd name="connsiteX21" fmla="*/ 1351562 w 1856332"/>
              <a:gd name="connsiteY21" fmla="*/ 2536736 h 3959924"/>
              <a:gd name="connsiteX22" fmla="*/ 1612568 w 1856332"/>
              <a:gd name="connsiteY22" fmla="*/ 1852280 h 3959924"/>
              <a:gd name="connsiteX23" fmla="*/ 1775193 w 1856332"/>
              <a:gd name="connsiteY23" fmla="*/ 1779444 h 3959924"/>
              <a:gd name="connsiteX24" fmla="*/ 1848029 w 1856332"/>
              <a:gd name="connsiteY24" fmla="*/ 1942070 h 3959924"/>
              <a:gd name="connsiteX25" fmla="*/ 1389635 w 1856332"/>
              <a:gd name="connsiteY25" fmla="*/ 3144149 h 3959924"/>
              <a:gd name="connsiteX26" fmla="*/ 1344732 w 1856332"/>
              <a:gd name="connsiteY26" fmla="*/ 3176282 h 3959924"/>
              <a:gd name="connsiteX27" fmla="*/ 1228565 w 1856332"/>
              <a:gd name="connsiteY27" fmla="*/ 3214674 h 3959924"/>
              <a:gd name="connsiteX28" fmla="*/ 925623 w 1856332"/>
              <a:gd name="connsiteY28" fmla="*/ 3959924 h 3959924"/>
              <a:gd name="connsiteX29" fmla="*/ 601623 w 1856332"/>
              <a:gd name="connsiteY29" fmla="*/ 3635924 h 3959924"/>
              <a:gd name="connsiteX30" fmla="*/ 925623 w 1856332"/>
              <a:gd name="connsiteY30" fmla="*/ 3311924 h 3959924"/>
              <a:gd name="connsiteX31" fmla="*/ 1249623 w 1856332"/>
              <a:gd name="connsiteY31" fmla="*/ 3635924 h 3959924"/>
              <a:gd name="connsiteX32" fmla="*/ 925623 w 1856332"/>
              <a:gd name="connsiteY32" fmla="*/ 3959924 h 3959924"/>
              <a:gd name="connsiteX0" fmla="*/ 1228565 w 1856332"/>
              <a:gd name="connsiteY0" fmla="*/ 3214674 h 3959924"/>
              <a:gd name="connsiteX1" fmla="*/ 622681 w 1856332"/>
              <a:gd name="connsiteY1" fmla="*/ 3214674 h 3959924"/>
              <a:gd name="connsiteX2" fmla="*/ 466697 w 1856332"/>
              <a:gd name="connsiteY2" fmla="*/ 3144149 h 3959924"/>
              <a:gd name="connsiteX3" fmla="*/ 8303 w 1856332"/>
              <a:gd name="connsiteY3" fmla="*/ 1942070 h 3959924"/>
              <a:gd name="connsiteX4" fmla="*/ 81139 w 1856332"/>
              <a:gd name="connsiteY4" fmla="*/ 1779444 h 3959924"/>
              <a:gd name="connsiteX5" fmla="*/ 243764 w 1856332"/>
              <a:gd name="connsiteY5" fmla="*/ 1852280 h 3959924"/>
              <a:gd name="connsiteX6" fmla="*/ 504770 w 1856332"/>
              <a:gd name="connsiteY6" fmla="*/ 2536736 h 3959924"/>
              <a:gd name="connsiteX7" fmla="*/ 555637 w 1856332"/>
              <a:gd name="connsiteY7" fmla="*/ 2536736 h 3959924"/>
              <a:gd name="connsiteX8" fmla="*/ 226299 w 1856332"/>
              <a:gd name="connsiteY8" fmla="*/ 1210417 h 3959924"/>
              <a:gd name="connsiteX9" fmla="*/ 551784 w 1856332"/>
              <a:gd name="connsiteY9" fmla="*/ 1210417 h 3959924"/>
              <a:gd name="connsiteX10" fmla="*/ 551784 w 1856332"/>
              <a:gd name="connsiteY10" fmla="*/ 168335 h 3959924"/>
              <a:gd name="connsiteX11" fmla="*/ 720119 w 1856332"/>
              <a:gd name="connsiteY11" fmla="*/ 0 h 3959924"/>
              <a:gd name="connsiteX12" fmla="*/ 888454 w 1856332"/>
              <a:gd name="connsiteY12" fmla="*/ 168335 h 3959924"/>
              <a:gd name="connsiteX13" fmla="*/ 888454 w 1856332"/>
              <a:gd name="connsiteY13" fmla="*/ 1210417 h 3959924"/>
              <a:gd name="connsiteX14" fmla="*/ 968040 w 1856332"/>
              <a:gd name="connsiteY14" fmla="*/ 1210417 h 3959924"/>
              <a:gd name="connsiteX15" fmla="*/ 968040 w 1856332"/>
              <a:gd name="connsiteY15" fmla="*/ 168335 h 3959924"/>
              <a:gd name="connsiteX16" fmla="*/ 1136375 w 1856332"/>
              <a:gd name="connsiteY16" fmla="*/ 0 h 3959924"/>
              <a:gd name="connsiteX17" fmla="*/ 1304710 w 1856332"/>
              <a:gd name="connsiteY17" fmla="*/ 168335 h 3959924"/>
              <a:gd name="connsiteX18" fmla="*/ 1304710 w 1856332"/>
              <a:gd name="connsiteY18" fmla="*/ 1210417 h 3959924"/>
              <a:gd name="connsiteX19" fmla="*/ 1631589 w 1856332"/>
              <a:gd name="connsiteY19" fmla="*/ 1210417 h 3959924"/>
              <a:gd name="connsiteX20" fmla="*/ 1302251 w 1856332"/>
              <a:gd name="connsiteY20" fmla="*/ 2536736 h 3959924"/>
              <a:gd name="connsiteX21" fmla="*/ 1351562 w 1856332"/>
              <a:gd name="connsiteY21" fmla="*/ 2536736 h 3959924"/>
              <a:gd name="connsiteX22" fmla="*/ 1612568 w 1856332"/>
              <a:gd name="connsiteY22" fmla="*/ 1852280 h 3959924"/>
              <a:gd name="connsiteX23" fmla="*/ 1775193 w 1856332"/>
              <a:gd name="connsiteY23" fmla="*/ 1779444 h 3959924"/>
              <a:gd name="connsiteX24" fmla="*/ 1848029 w 1856332"/>
              <a:gd name="connsiteY24" fmla="*/ 1942070 h 3959924"/>
              <a:gd name="connsiteX25" fmla="*/ 1389635 w 1856332"/>
              <a:gd name="connsiteY25" fmla="*/ 3144149 h 3959924"/>
              <a:gd name="connsiteX26" fmla="*/ 1228565 w 1856332"/>
              <a:gd name="connsiteY26" fmla="*/ 3214674 h 3959924"/>
              <a:gd name="connsiteX27" fmla="*/ 925623 w 1856332"/>
              <a:gd name="connsiteY27" fmla="*/ 3959924 h 3959924"/>
              <a:gd name="connsiteX28" fmla="*/ 601623 w 1856332"/>
              <a:gd name="connsiteY28" fmla="*/ 3635924 h 3959924"/>
              <a:gd name="connsiteX29" fmla="*/ 925623 w 1856332"/>
              <a:gd name="connsiteY29" fmla="*/ 3311924 h 3959924"/>
              <a:gd name="connsiteX30" fmla="*/ 1249623 w 1856332"/>
              <a:gd name="connsiteY30" fmla="*/ 3635924 h 3959924"/>
              <a:gd name="connsiteX31" fmla="*/ 925623 w 1856332"/>
              <a:gd name="connsiteY31" fmla="*/ 3959924 h 3959924"/>
              <a:gd name="connsiteX0" fmla="*/ 1228565 w 1856332"/>
              <a:gd name="connsiteY0" fmla="*/ 3214674 h 3959924"/>
              <a:gd name="connsiteX1" fmla="*/ 622681 w 1856332"/>
              <a:gd name="connsiteY1" fmla="*/ 3214674 h 3959924"/>
              <a:gd name="connsiteX2" fmla="*/ 466697 w 1856332"/>
              <a:gd name="connsiteY2" fmla="*/ 3144149 h 3959924"/>
              <a:gd name="connsiteX3" fmla="*/ 8303 w 1856332"/>
              <a:gd name="connsiteY3" fmla="*/ 1942070 h 3959924"/>
              <a:gd name="connsiteX4" fmla="*/ 81139 w 1856332"/>
              <a:gd name="connsiteY4" fmla="*/ 1779444 h 3959924"/>
              <a:gd name="connsiteX5" fmla="*/ 243764 w 1856332"/>
              <a:gd name="connsiteY5" fmla="*/ 1852280 h 3959924"/>
              <a:gd name="connsiteX6" fmla="*/ 504770 w 1856332"/>
              <a:gd name="connsiteY6" fmla="*/ 2536736 h 3959924"/>
              <a:gd name="connsiteX7" fmla="*/ 555637 w 1856332"/>
              <a:gd name="connsiteY7" fmla="*/ 2536736 h 3959924"/>
              <a:gd name="connsiteX8" fmla="*/ 226299 w 1856332"/>
              <a:gd name="connsiteY8" fmla="*/ 1210417 h 3959924"/>
              <a:gd name="connsiteX9" fmla="*/ 551784 w 1856332"/>
              <a:gd name="connsiteY9" fmla="*/ 1210417 h 3959924"/>
              <a:gd name="connsiteX10" fmla="*/ 551784 w 1856332"/>
              <a:gd name="connsiteY10" fmla="*/ 168335 h 3959924"/>
              <a:gd name="connsiteX11" fmla="*/ 720119 w 1856332"/>
              <a:gd name="connsiteY11" fmla="*/ 0 h 3959924"/>
              <a:gd name="connsiteX12" fmla="*/ 888454 w 1856332"/>
              <a:gd name="connsiteY12" fmla="*/ 168335 h 3959924"/>
              <a:gd name="connsiteX13" fmla="*/ 888454 w 1856332"/>
              <a:gd name="connsiteY13" fmla="*/ 1210417 h 3959924"/>
              <a:gd name="connsiteX14" fmla="*/ 968040 w 1856332"/>
              <a:gd name="connsiteY14" fmla="*/ 1210417 h 3959924"/>
              <a:gd name="connsiteX15" fmla="*/ 968040 w 1856332"/>
              <a:gd name="connsiteY15" fmla="*/ 168335 h 3959924"/>
              <a:gd name="connsiteX16" fmla="*/ 1136375 w 1856332"/>
              <a:gd name="connsiteY16" fmla="*/ 0 h 3959924"/>
              <a:gd name="connsiteX17" fmla="*/ 1304710 w 1856332"/>
              <a:gd name="connsiteY17" fmla="*/ 168335 h 3959924"/>
              <a:gd name="connsiteX18" fmla="*/ 1304710 w 1856332"/>
              <a:gd name="connsiteY18" fmla="*/ 1210417 h 3959924"/>
              <a:gd name="connsiteX19" fmla="*/ 1631589 w 1856332"/>
              <a:gd name="connsiteY19" fmla="*/ 1210417 h 3959924"/>
              <a:gd name="connsiteX20" fmla="*/ 1302251 w 1856332"/>
              <a:gd name="connsiteY20" fmla="*/ 2536736 h 3959924"/>
              <a:gd name="connsiteX21" fmla="*/ 1351562 w 1856332"/>
              <a:gd name="connsiteY21" fmla="*/ 2536736 h 3959924"/>
              <a:gd name="connsiteX22" fmla="*/ 1612568 w 1856332"/>
              <a:gd name="connsiteY22" fmla="*/ 1852280 h 3959924"/>
              <a:gd name="connsiteX23" fmla="*/ 1775193 w 1856332"/>
              <a:gd name="connsiteY23" fmla="*/ 1779444 h 3959924"/>
              <a:gd name="connsiteX24" fmla="*/ 1848029 w 1856332"/>
              <a:gd name="connsiteY24" fmla="*/ 1942070 h 3959924"/>
              <a:gd name="connsiteX25" fmla="*/ 1389635 w 1856332"/>
              <a:gd name="connsiteY25" fmla="*/ 3144149 h 3959924"/>
              <a:gd name="connsiteX26" fmla="*/ 1228565 w 1856332"/>
              <a:gd name="connsiteY26" fmla="*/ 3214674 h 3959924"/>
              <a:gd name="connsiteX27" fmla="*/ 925623 w 1856332"/>
              <a:gd name="connsiteY27" fmla="*/ 3959924 h 3959924"/>
              <a:gd name="connsiteX28" fmla="*/ 601623 w 1856332"/>
              <a:gd name="connsiteY28" fmla="*/ 3635924 h 3959924"/>
              <a:gd name="connsiteX29" fmla="*/ 925623 w 1856332"/>
              <a:gd name="connsiteY29" fmla="*/ 3311924 h 3959924"/>
              <a:gd name="connsiteX30" fmla="*/ 1249623 w 1856332"/>
              <a:gd name="connsiteY30" fmla="*/ 3635924 h 3959924"/>
              <a:gd name="connsiteX31" fmla="*/ 925623 w 1856332"/>
              <a:gd name="connsiteY31" fmla="*/ 3959924 h 3959924"/>
              <a:gd name="connsiteX0" fmla="*/ 1228565 w 1856332"/>
              <a:gd name="connsiteY0" fmla="*/ 3214674 h 3959924"/>
              <a:gd name="connsiteX1" fmla="*/ 622681 w 1856332"/>
              <a:gd name="connsiteY1" fmla="*/ 3214674 h 3959924"/>
              <a:gd name="connsiteX2" fmla="*/ 466697 w 1856332"/>
              <a:gd name="connsiteY2" fmla="*/ 3144149 h 3959924"/>
              <a:gd name="connsiteX3" fmla="*/ 8303 w 1856332"/>
              <a:gd name="connsiteY3" fmla="*/ 1942070 h 3959924"/>
              <a:gd name="connsiteX4" fmla="*/ 81139 w 1856332"/>
              <a:gd name="connsiteY4" fmla="*/ 1779444 h 3959924"/>
              <a:gd name="connsiteX5" fmla="*/ 243764 w 1856332"/>
              <a:gd name="connsiteY5" fmla="*/ 1852280 h 3959924"/>
              <a:gd name="connsiteX6" fmla="*/ 504770 w 1856332"/>
              <a:gd name="connsiteY6" fmla="*/ 2536736 h 3959924"/>
              <a:gd name="connsiteX7" fmla="*/ 555637 w 1856332"/>
              <a:gd name="connsiteY7" fmla="*/ 2536736 h 3959924"/>
              <a:gd name="connsiteX8" fmla="*/ 226299 w 1856332"/>
              <a:gd name="connsiteY8" fmla="*/ 1210417 h 3959924"/>
              <a:gd name="connsiteX9" fmla="*/ 551784 w 1856332"/>
              <a:gd name="connsiteY9" fmla="*/ 1210417 h 3959924"/>
              <a:gd name="connsiteX10" fmla="*/ 551784 w 1856332"/>
              <a:gd name="connsiteY10" fmla="*/ 168335 h 3959924"/>
              <a:gd name="connsiteX11" fmla="*/ 720119 w 1856332"/>
              <a:gd name="connsiteY11" fmla="*/ 0 h 3959924"/>
              <a:gd name="connsiteX12" fmla="*/ 888454 w 1856332"/>
              <a:gd name="connsiteY12" fmla="*/ 168335 h 3959924"/>
              <a:gd name="connsiteX13" fmla="*/ 888454 w 1856332"/>
              <a:gd name="connsiteY13" fmla="*/ 1210417 h 3959924"/>
              <a:gd name="connsiteX14" fmla="*/ 968040 w 1856332"/>
              <a:gd name="connsiteY14" fmla="*/ 1210417 h 3959924"/>
              <a:gd name="connsiteX15" fmla="*/ 968040 w 1856332"/>
              <a:gd name="connsiteY15" fmla="*/ 168335 h 3959924"/>
              <a:gd name="connsiteX16" fmla="*/ 1136375 w 1856332"/>
              <a:gd name="connsiteY16" fmla="*/ 0 h 3959924"/>
              <a:gd name="connsiteX17" fmla="*/ 1304710 w 1856332"/>
              <a:gd name="connsiteY17" fmla="*/ 168335 h 3959924"/>
              <a:gd name="connsiteX18" fmla="*/ 1304710 w 1856332"/>
              <a:gd name="connsiteY18" fmla="*/ 1210417 h 3959924"/>
              <a:gd name="connsiteX19" fmla="*/ 1631589 w 1856332"/>
              <a:gd name="connsiteY19" fmla="*/ 1210417 h 3959924"/>
              <a:gd name="connsiteX20" fmla="*/ 1302251 w 1856332"/>
              <a:gd name="connsiteY20" fmla="*/ 2536736 h 3959924"/>
              <a:gd name="connsiteX21" fmla="*/ 1351562 w 1856332"/>
              <a:gd name="connsiteY21" fmla="*/ 2536736 h 3959924"/>
              <a:gd name="connsiteX22" fmla="*/ 1612568 w 1856332"/>
              <a:gd name="connsiteY22" fmla="*/ 1852280 h 3959924"/>
              <a:gd name="connsiteX23" fmla="*/ 1775193 w 1856332"/>
              <a:gd name="connsiteY23" fmla="*/ 1779444 h 3959924"/>
              <a:gd name="connsiteX24" fmla="*/ 1848029 w 1856332"/>
              <a:gd name="connsiteY24" fmla="*/ 1942070 h 3959924"/>
              <a:gd name="connsiteX25" fmla="*/ 1389635 w 1856332"/>
              <a:gd name="connsiteY25" fmla="*/ 3144149 h 3959924"/>
              <a:gd name="connsiteX26" fmla="*/ 1228565 w 1856332"/>
              <a:gd name="connsiteY26" fmla="*/ 3214674 h 3959924"/>
              <a:gd name="connsiteX27" fmla="*/ 925623 w 1856332"/>
              <a:gd name="connsiteY27" fmla="*/ 3959924 h 3959924"/>
              <a:gd name="connsiteX28" fmla="*/ 601623 w 1856332"/>
              <a:gd name="connsiteY28" fmla="*/ 3635924 h 3959924"/>
              <a:gd name="connsiteX29" fmla="*/ 925623 w 1856332"/>
              <a:gd name="connsiteY29" fmla="*/ 3311924 h 3959924"/>
              <a:gd name="connsiteX30" fmla="*/ 1249623 w 1856332"/>
              <a:gd name="connsiteY30" fmla="*/ 3635924 h 3959924"/>
              <a:gd name="connsiteX31" fmla="*/ 925623 w 1856332"/>
              <a:gd name="connsiteY31" fmla="*/ 3959924 h 395992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</a:cxnLst>
            <a:rect l="l" t="t" r="r" b="b"/>
            <a:pathLst>
              <a:path w="1856332" h="3959924">
                <a:moveTo>
                  <a:pt x="1228565" y="3214674"/>
                </a:moveTo>
                <a:lnTo>
                  <a:pt x="622681" y="3214674"/>
                </a:lnTo>
                <a:cubicBezTo>
                  <a:pt x="495703" y="3202920"/>
                  <a:pt x="501057" y="3225622"/>
                  <a:pt x="466697" y="3144149"/>
                </a:cubicBezTo>
                <a:lnTo>
                  <a:pt x="8303" y="1942070"/>
                </a:lnTo>
                <a:cubicBezTo>
                  <a:pt x="-16491" y="1877049"/>
                  <a:pt x="16118" y="1804239"/>
                  <a:pt x="81139" y="1779444"/>
                </a:cubicBezTo>
                <a:cubicBezTo>
                  <a:pt x="146160" y="1754650"/>
                  <a:pt x="218970" y="1787259"/>
                  <a:pt x="243764" y="1852280"/>
                </a:cubicBezTo>
                <a:lnTo>
                  <a:pt x="504770" y="2536736"/>
                </a:lnTo>
                <a:lnTo>
                  <a:pt x="555637" y="2536736"/>
                </a:lnTo>
                <a:lnTo>
                  <a:pt x="226299" y="1210417"/>
                </a:lnTo>
                <a:lnTo>
                  <a:pt x="551784" y="1210417"/>
                </a:lnTo>
                <a:lnTo>
                  <a:pt x="551784" y="168335"/>
                </a:lnTo>
                <a:cubicBezTo>
                  <a:pt x="551784" y="75366"/>
                  <a:pt x="627150" y="0"/>
                  <a:pt x="720119" y="0"/>
                </a:cubicBezTo>
                <a:cubicBezTo>
                  <a:pt x="813088" y="0"/>
                  <a:pt x="888454" y="75366"/>
                  <a:pt x="888454" y="168335"/>
                </a:cubicBezTo>
                <a:lnTo>
                  <a:pt x="888454" y="1210417"/>
                </a:lnTo>
                <a:lnTo>
                  <a:pt x="968040" y="1210417"/>
                </a:lnTo>
                <a:lnTo>
                  <a:pt x="968040" y="168335"/>
                </a:lnTo>
                <a:cubicBezTo>
                  <a:pt x="968040" y="75366"/>
                  <a:pt x="1043406" y="0"/>
                  <a:pt x="1136375" y="0"/>
                </a:cubicBezTo>
                <a:cubicBezTo>
                  <a:pt x="1229344" y="0"/>
                  <a:pt x="1304710" y="75366"/>
                  <a:pt x="1304710" y="168335"/>
                </a:cubicBezTo>
                <a:lnTo>
                  <a:pt x="1304710" y="1210417"/>
                </a:lnTo>
                <a:lnTo>
                  <a:pt x="1631589" y="1210417"/>
                </a:lnTo>
                <a:lnTo>
                  <a:pt x="1302251" y="2536736"/>
                </a:lnTo>
                <a:lnTo>
                  <a:pt x="1351562" y="2536736"/>
                </a:lnTo>
                <a:lnTo>
                  <a:pt x="1612568" y="1852280"/>
                </a:lnTo>
                <a:cubicBezTo>
                  <a:pt x="1637362" y="1787259"/>
                  <a:pt x="1710172" y="1754650"/>
                  <a:pt x="1775193" y="1779444"/>
                </a:cubicBezTo>
                <a:cubicBezTo>
                  <a:pt x="1840214" y="1804239"/>
                  <a:pt x="1872823" y="1877049"/>
                  <a:pt x="1848029" y="1942070"/>
                </a:cubicBezTo>
                <a:lnTo>
                  <a:pt x="1389635" y="3144149"/>
                </a:lnTo>
                <a:cubicBezTo>
                  <a:pt x="1348984" y="3225622"/>
                  <a:pt x="1356391" y="3202920"/>
                  <a:pt x="1228565" y="3214674"/>
                </a:cubicBezTo>
                <a:close/>
                <a:moveTo>
                  <a:pt x="925623" y="3959924"/>
                </a:moveTo>
                <a:cubicBezTo>
                  <a:pt x="746683" y="3959924"/>
                  <a:pt x="601623" y="3814864"/>
                  <a:pt x="601623" y="3635924"/>
                </a:cubicBezTo>
                <a:cubicBezTo>
                  <a:pt x="601623" y="3456984"/>
                  <a:pt x="746683" y="3311924"/>
                  <a:pt x="925623" y="3311924"/>
                </a:cubicBezTo>
                <a:cubicBezTo>
                  <a:pt x="1104563" y="3311924"/>
                  <a:pt x="1249623" y="3456984"/>
                  <a:pt x="1249623" y="3635924"/>
                </a:cubicBezTo>
                <a:cubicBezTo>
                  <a:pt x="1249623" y="3814864"/>
                  <a:pt x="1104563" y="3959924"/>
                  <a:pt x="925623" y="3959924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88" name="Donut 87">
            <a:extLst>
              <a:ext uri="{FF2B5EF4-FFF2-40B4-BE49-F238E27FC236}">
                <a16:creationId xmlns:a16="http://schemas.microsoft.com/office/drawing/2014/main" id="{4E09E652-E42B-4D35-B750-1E418CF08FA6}"/>
              </a:ext>
            </a:extLst>
          </p:cNvPr>
          <p:cNvSpPr/>
          <p:nvPr/>
        </p:nvSpPr>
        <p:spPr>
          <a:xfrm>
            <a:off x="5691893" y="1539942"/>
            <a:ext cx="507661" cy="521714"/>
          </a:xfrm>
          <a:custGeom>
            <a:avLst/>
            <a:gdLst/>
            <a:ahLst/>
            <a:cxnLst/>
            <a:rect l="l" t="t" r="r" b="b"/>
            <a:pathLst>
              <a:path w="356471" h="366339">
                <a:moveTo>
                  <a:pt x="144025" y="123680"/>
                </a:moveTo>
                <a:cubicBezTo>
                  <a:pt x="89551" y="123680"/>
                  <a:pt x="45391" y="167840"/>
                  <a:pt x="45391" y="222314"/>
                </a:cubicBezTo>
                <a:cubicBezTo>
                  <a:pt x="45391" y="276788"/>
                  <a:pt x="89551" y="320948"/>
                  <a:pt x="144025" y="320948"/>
                </a:cubicBezTo>
                <a:cubicBezTo>
                  <a:pt x="198499" y="320948"/>
                  <a:pt x="242659" y="276788"/>
                  <a:pt x="242659" y="222314"/>
                </a:cubicBezTo>
                <a:cubicBezTo>
                  <a:pt x="242659" y="167840"/>
                  <a:pt x="198499" y="123680"/>
                  <a:pt x="144025" y="123680"/>
                </a:cubicBezTo>
                <a:close/>
                <a:moveTo>
                  <a:pt x="354808" y="0"/>
                </a:moveTo>
                <a:lnTo>
                  <a:pt x="356471" y="85288"/>
                </a:lnTo>
                <a:lnTo>
                  <a:pt x="334733" y="64382"/>
                </a:lnTo>
                <a:lnTo>
                  <a:pt x="260258" y="141819"/>
                </a:lnTo>
                <a:cubicBezTo>
                  <a:pt x="278587" y="163579"/>
                  <a:pt x="288050" y="191841"/>
                  <a:pt x="288050" y="222314"/>
                </a:cubicBezTo>
                <a:cubicBezTo>
                  <a:pt x="288050" y="301857"/>
                  <a:pt x="223568" y="366339"/>
                  <a:pt x="144025" y="366339"/>
                </a:cubicBezTo>
                <a:cubicBezTo>
                  <a:pt x="64482" y="366339"/>
                  <a:pt x="0" y="301857"/>
                  <a:pt x="0" y="222314"/>
                </a:cubicBezTo>
                <a:cubicBezTo>
                  <a:pt x="0" y="142771"/>
                  <a:pt x="64482" y="78289"/>
                  <a:pt x="144025" y="78289"/>
                </a:cubicBezTo>
                <a:cubicBezTo>
                  <a:pt x="170876" y="78289"/>
                  <a:pt x="196011" y="85637"/>
                  <a:pt x="216282" y="100527"/>
                </a:cubicBezTo>
                <a:lnTo>
                  <a:pt x="291257" y="22569"/>
                </a:lnTo>
                <a:lnTo>
                  <a:pt x="269519" y="1663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>
              <a:solidFill>
                <a:schemeClr val="tx1"/>
              </a:solidFill>
            </a:endParaRPr>
          </a:p>
        </p:txBody>
      </p:sp>
      <p:sp>
        <p:nvSpPr>
          <p:cNvPr id="89" name="Donut 90">
            <a:extLst>
              <a:ext uri="{FF2B5EF4-FFF2-40B4-BE49-F238E27FC236}">
                <a16:creationId xmlns:a16="http://schemas.microsoft.com/office/drawing/2014/main" id="{D86BE85A-63D8-48D0-8B07-9669B75E9D9D}"/>
              </a:ext>
            </a:extLst>
          </p:cNvPr>
          <p:cNvSpPr/>
          <p:nvPr/>
        </p:nvSpPr>
        <p:spPr>
          <a:xfrm>
            <a:off x="6568402" y="1501877"/>
            <a:ext cx="532052" cy="543757"/>
          </a:xfrm>
          <a:custGeom>
            <a:avLst/>
            <a:gdLst/>
            <a:ahLst/>
            <a:cxnLst/>
            <a:rect l="l" t="t" r="r" b="b"/>
            <a:pathLst>
              <a:path w="373598" h="381817">
                <a:moveTo>
                  <a:pt x="229573" y="45391"/>
                </a:moveTo>
                <a:cubicBezTo>
                  <a:pt x="175099" y="45391"/>
                  <a:pt x="130939" y="89551"/>
                  <a:pt x="130939" y="144025"/>
                </a:cubicBezTo>
                <a:cubicBezTo>
                  <a:pt x="130939" y="198499"/>
                  <a:pt x="175099" y="242659"/>
                  <a:pt x="229573" y="242659"/>
                </a:cubicBezTo>
                <a:cubicBezTo>
                  <a:pt x="284047" y="242659"/>
                  <a:pt x="328207" y="198499"/>
                  <a:pt x="328207" y="144025"/>
                </a:cubicBezTo>
                <a:cubicBezTo>
                  <a:pt x="328207" y="89551"/>
                  <a:pt x="284047" y="45391"/>
                  <a:pt x="229573" y="45391"/>
                </a:cubicBezTo>
                <a:close/>
                <a:moveTo>
                  <a:pt x="229573" y="0"/>
                </a:moveTo>
                <a:cubicBezTo>
                  <a:pt x="309116" y="0"/>
                  <a:pt x="373598" y="64482"/>
                  <a:pt x="373598" y="144025"/>
                </a:cubicBezTo>
                <a:cubicBezTo>
                  <a:pt x="373598" y="223568"/>
                  <a:pt x="309116" y="288050"/>
                  <a:pt x="229573" y="288050"/>
                </a:cubicBezTo>
                <a:cubicBezTo>
                  <a:pt x="202172" y="288050"/>
                  <a:pt x="176558" y="280398"/>
                  <a:pt x="156060" y="264966"/>
                </a:cubicBezTo>
                <a:lnTo>
                  <a:pt x="128993" y="292033"/>
                </a:lnTo>
                <a:lnTo>
                  <a:pt x="160228" y="323268"/>
                </a:lnTo>
                <a:cubicBezTo>
                  <a:pt x="171055" y="334095"/>
                  <a:pt x="171055" y="351650"/>
                  <a:pt x="160228" y="362477"/>
                </a:cubicBezTo>
                <a:cubicBezTo>
                  <a:pt x="149401" y="373304"/>
                  <a:pt x="131846" y="373304"/>
                  <a:pt x="121019" y="362477"/>
                </a:cubicBezTo>
                <a:lnTo>
                  <a:pt x="89784" y="331242"/>
                </a:lnTo>
                <a:lnTo>
                  <a:pt x="39209" y="381817"/>
                </a:lnTo>
                <a:cubicBezTo>
                  <a:pt x="28381" y="392644"/>
                  <a:pt x="10827" y="392644"/>
                  <a:pt x="0" y="381817"/>
                </a:cubicBezTo>
                <a:cubicBezTo>
                  <a:pt x="-10828" y="370989"/>
                  <a:pt x="-10828" y="353435"/>
                  <a:pt x="0" y="342608"/>
                </a:cubicBezTo>
                <a:lnTo>
                  <a:pt x="50575" y="292033"/>
                </a:lnTo>
                <a:lnTo>
                  <a:pt x="16166" y="257624"/>
                </a:lnTo>
                <a:cubicBezTo>
                  <a:pt x="5339" y="246797"/>
                  <a:pt x="5339" y="229242"/>
                  <a:pt x="16166" y="218415"/>
                </a:cubicBezTo>
                <a:cubicBezTo>
                  <a:pt x="26993" y="207588"/>
                  <a:pt x="44548" y="207588"/>
                  <a:pt x="55375" y="218415"/>
                </a:cubicBezTo>
                <a:lnTo>
                  <a:pt x="89784" y="252824"/>
                </a:lnTo>
                <a:lnTo>
                  <a:pt x="115252" y="227356"/>
                </a:lnTo>
                <a:cubicBezTo>
                  <a:pt x="95803" y="205073"/>
                  <a:pt x="85548" y="175747"/>
                  <a:pt x="85548" y="144025"/>
                </a:cubicBezTo>
                <a:cubicBezTo>
                  <a:pt x="85548" y="64482"/>
                  <a:pt x="150030" y="0"/>
                  <a:pt x="229573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>
              <a:solidFill>
                <a:schemeClr val="tx1"/>
              </a:solidFill>
            </a:endParaRPr>
          </a:p>
        </p:txBody>
      </p:sp>
      <p:sp>
        <p:nvSpPr>
          <p:cNvPr id="90" name="Oval 6">
            <a:extLst>
              <a:ext uri="{FF2B5EF4-FFF2-40B4-BE49-F238E27FC236}">
                <a16:creationId xmlns:a16="http://schemas.microsoft.com/office/drawing/2014/main" id="{319E467E-1F19-4CBB-A070-3B6CE4078D17}"/>
              </a:ext>
            </a:extLst>
          </p:cNvPr>
          <p:cNvSpPr/>
          <p:nvPr/>
        </p:nvSpPr>
        <p:spPr>
          <a:xfrm>
            <a:off x="7560710" y="2604583"/>
            <a:ext cx="507960" cy="502639"/>
          </a:xfrm>
          <a:custGeom>
            <a:avLst/>
            <a:gdLst/>
            <a:ahLst/>
            <a:cxnLst/>
            <a:rect l="l" t="t" r="r" b="b"/>
            <a:pathLst>
              <a:path w="3220460" h="3186731">
                <a:moveTo>
                  <a:pt x="1762834" y="1282034"/>
                </a:moveTo>
                <a:lnTo>
                  <a:pt x="273698" y="2771171"/>
                </a:lnTo>
                <a:cubicBezTo>
                  <a:pt x="253145" y="2791724"/>
                  <a:pt x="253145" y="2825048"/>
                  <a:pt x="273698" y="2845601"/>
                </a:cubicBezTo>
                <a:cubicBezTo>
                  <a:pt x="294251" y="2866154"/>
                  <a:pt x="327575" y="2866154"/>
                  <a:pt x="348128" y="2845601"/>
                </a:cubicBezTo>
                <a:lnTo>
                  <a:pt x="1830131" y="1363598"/>
                </a:lnTo>
                <a:close/>
                <a:moveTo>
                  <a:pt x="2703218" y="237332"/>
                </a:moveTo>
                <a:cubicBezTo>
                  <a:pt x="2623680" y="237332"/>
                  <a:pt x="2559202" y="301810"/>
                  <a:pt x="2559202" y="381348"/>
                </a:cubicBezTo>
                <a:cubicBezTo>
                  <a:pt x="2559202" y="460886"/>
                  <a:pt x="2623680" y="525364"/>
                  <a:pt x="2703218" y="525364"/>
                </a:cubicBezTo>
                <a:cubicBezTo>
                  <a:pt x="2782756" y="525364"/>
                  <a:pt x="2847234" y="460886"/>
                  <a:pt x="2847234" y="381348"/>
                </a:cubicBezTo>
                <a:cubicBezTo>
                  <a:pt x="2847234" y="301810"/>
                  <a:pt x="2782756" y="237332"/>
                  <a:pt x="2703218" y="237332"/>
                </a:cubicBezTo>
                <a:close/>
                <a:moveTo>
                  <a:pt x="2413103" y="0"/>
                </a:moveTo>
                <a:cubicBezTo>
                  <a:pt x="2858994" y="0"/>
                  <a:pt x="3220460" y="361466"/>
                  <a:pt x="3220460" y="807357"/>
                </a:cubicBezTo>
                <a:cubicBezTo>
                  <a:pt x="3220460" y="1253248"/>
                  <a:pt x="2858994" y="1614714"/>
                  <a:pt x="2413103" y="1614714"/>
                </a:cubicBezTo>
                <a:cubicBezTo>
                  <a:pt x="2305542" y="1614714"/>
                  <a:pt x="2202893" y="1593680"/>
                  <a:pt x="2109223" y="1555067"/>
                </a:cubicBezTo>
                <a:lnTo>
                  <a:pt x="2191945" y="1637789"/>
                </a:lnTo>
                <a:cubicBezTo>
                  <a:pt x="2226856" y="1672699"/>
                  <a:pt x="2226855" y="1729300"/>
                  <a:pt x="2191945" y="1764210"/>
                </a:cubicBezTo>
                <a:lnTo>
                  <a:pt x="2045068" y="1911087"/>
                </a:lnTo>
                <a:cubicBezTo>
                  <a:pt x="2010158" y="1945998"/>
                  <a:pt x="1953557" y="1945998"/>
                  <a:pt x="1918647" y="1911087"/>
                </a:cubicBezTo>
                <a:lnTo>
                  <a:pt x="1799123" y="1791564"/>
                </a:lnTo>
                <a:lnTo>
                  <a:pt x="1749496" y="1841190"/>
                </a:lnTo>
                <a:lnTo>
                  <a:pt x="1832980" y="1924673"/>
                </a:lnTo>
                <a:lnTo>
                  <a:pt x="1761893" y="1995760"/>
                </a:lnTo>
                <a:lnTo>
                  <a:pt x="1678410" y="1912277"/>
                </a:lnTo>
                <a:lnTo>
                  <a:pt x="1650246" y="1940441"/>
                </a:lnTo>
                <a:lnTo>
                  <a:pt x="1735612" y="2025807"/>
                </a:lnTo>
                <a:lnTo>
                  <a:pt x="1573330" y="2188089"/>
                </a:lnTo>
                <a:lnTo>
                  <a:pt x="1487964" y="2102723"/>
                </a:lnTo>
                <a:lnTo>
                  <a:pt x="1451742" y="2138944"/>
                </a:lnTo>
                <a:lnTo>
                  <a:pt x="1537109" y="2224311"/>
                </a:lnTo>
                <a:lnTo>
                  <a:pt x="1374830" y="2386590"/>
                </a:lnTo>
                <a:lnTo>
                  <a:pt x="1289463" y="2301223"/>
                </a:lnTo>
                <a:lnTo>
                  <a:pt x="1225079" y="2365608"/>
                </a:lnTo>
                <a:lnTo>
                  <a:pt x="1310445" y="2450974"/>
                </a:lnTo>
                <a:lnTo>
                  <a:pt x="1239358" y="2522061"/>
                </a:lnTo>
                <a:lnTo>
                  <a:pt x="1153992" y="2436695"/>
                </a:lnTo>
                <a:lnTo>
                  <a:pt x="1104364" y="2486322"/>
                </a:lnTo>
                <a:lnTo>
                  <a:pt x="1189730" y="2571689"/>
                </a:lnTo>
                <a:lnTo>
                  <a:pt x="1034153" y="2727266"/>
                </a:lnTo>
                <a:lnTo>
                  <a:pt x="948787" y="2641900"/>
                </a:lnTo>
                <a:lnTo>
                  <a:pt x="905863" y="2684824"/>
                </a:lnTo>
                <a:lnTo>
                  <a:pt x="991230" y="2770191"/>
                </a:lnTo>
                <a:lnTo>
                  <a:pt x="842353" y="2919067"/>
                </a:lnTo>
                <a:lnTo>
                  <a:pt x="756986" y="2833700"/>
                </a:lnTo>
                <a:lnTo>
                  <a:pt x="692119" y="2898567"/>
                </a:lnTo>
                <a:lnTo>
                  <a:pt x="777486" y="2983934"/>
                </a:lnTo>
                <a:lnTo>
                  <a:pt x="628610" y="3132811"/>
                </a:lnTo>
                <a:lnTo>
                  <a:pt x="618557" y="3122757"/>
                </a:lnTo>
                <a:lnTo>
                  <a:pt x="622830" y="3134825"/>
                </a:lnTo>
                <a:lnTo>
                  <a:pt x="346551" y="3150831"/>
                </a:lnTo>
                <a:lnTo>
                  <a:pt x="0" y="3186731"/>
                </a:lnTo>
                <a:lnTo>
                  <a:pt x="51749" y="2750557"/>
                </a:lnTo>
                <a:lnTo>
                  <a:pt x="48979" y="2747788"/>
                </a:lnTo>
                <a:lnTo>
                  <a:pt x="52495" y="2744272"/>
                </a:lnTo>
                <a:lnTo>
                  <a:pt x="52938" y="2740533"/>
                </a:lnTo>
                <a:lnTo>
                  <a:pt x="54575" y="2742192"/>
                </a:lnTo>
                <a:lnTo>
                  <a:pt x="1671288" y="1125479"/>
                </a:lnTo>
                <a:cubicBezTo>
                  <a:pt x="1628971" y="1027979"/>
                  <a:pt x="1605746" y="920380"/>
                  <a:pt x="1605746" y="807357"/>
                </a:cubicBezTo>
                <a:cubicBezTo>
                  <a:pt x="1605746" y="361466"/>
                  <a:pt x="1967212" y="0"/>
                  <a:pt x="2413103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91" name="Block Arc 25">
            <a:extLst>
              <a:ext uri="{FF2B5EF4-FFF2-40B4-BE49-F238E27FC236}">
                <a16:creationId xmlns:a16="http://schemas.microsoft.com/office/drawing/2014/main" id="{5F7FD4D6-1C06-4ABB-98F4-AC79D3C6A6D8}"/>
              </a:ext>
            </a:extLst>
          </p:cNvPr>
          <p:cNvSpPr/>
          <p:nvPr/>
        </p:nvSpPr>
        <p:spPr>
          <a:xfrm>
            <a:off x="5081797" y="2603460"/>
            <a:ext cx="349473" cy="504884"/>
          </a:xfrm>
          <a:custGeom>
            <a:avLst/>
            <a:gdLst/>
            <a:ahLst/>
            <a:cxnLst/>
            <a:rect l="l" t="t" r="r" b="b"/>
            <a:pathLst>
              <a:path w="2215656" h="3200962">
                <a:moveTo>
                  <a:pt x="1107829" y="2097026"/>
                </a:moveTo>
                <a:cubicBezTo>
                  <a:pt x="1025315" y="2097026"/>
                  <a:pt x="958423" y="2163918"/>
                  <a:pt x="958423" y="2246432"/>
                </a:cubicBezTo>
                <a:cubicBezTo>
                  <a:pt x="958423" y="2302715"/>
                  <a:pt x="989546" y="2351730"/>
                  <a:pt x="1036590" y="2375275"/>
                </a:cubicBezTo>
                <a:lnTo>
                  <a:pt x="985422" y="2684898"/>
                </a:lnTo>
                <a:lnTo>
                  <a:pt x="1230236" y="2684898"/>
                </a:lnTo>
                <a:lnTo>
                  <a:pt x="1179068" y="2375275"/>
                </a:lnTo>
                <a:cubicBezTo>
                  <a:pt x="1226112" y="2351730"/>
                  <a:pt x="1257234" y="2302715"/>
                  <a:pt x="1257234" y="2246432"/>
                </a:cubicBezTo>
                <a:cubicBezTo>
                  <a:pt x="1257234" y="2163918"/>
                  <a:pt x="1190343" y="2097026"/>
                  <a:pt x="1107829" y="2097026"/>
                </a:cubicBezTo>
                <a:close/>
                <a:moveTo>
                  <a:pt x="1102513" y="266871"/>
                </a:moveTo>
                <a:cubicBezTo>
                  <a:pt x="874876" y="269781"/>
                  <a:pt x="691868" y="455143"/>
                  <a:pt x="691868" y="682798"/>
                </a:cubicBezTo>
                <a:lnTo>
                  <a:pt x="690469" y="682798"/>
                </a:lnTo>
                <a:lnTo>
                  <a:pt x="690469" y="1580962"/>
                </a:lnTo>
                <a:lnTo>
                  <a:pt x="1525188" y="1580962"/>
                </a:lnTo>
                <a:lnTo>
                  <a:pt x="1525188" y="672127"/>
                </a:lnTo>
                <a:lnTo>
                  <a:pt x="1523654" y="672166"/>
                </a:lnTo>
                <a:cubicBezTo>
                  <a:pt x="1517835" y="444585"/>
                  <a:pt x="1330149" y="263961"/>
                  <a:pt x="1102513" y="266871"/>
                </a:cubicBezTo>
                <a:close/>
                <a:moveTo>
                  <a:pt x="1099102" y="56"/>
                </a:moveTo>
                <a:cubicBezTo>
                  <a:pt x="1472767" y="-4720"/>
                  <a:pt x="1780852" y="291773"/>
                  <a:pt x="1790404" y="665346"/>
                </a:cubicBezTo>
                <a:lnTo>
                  <a:pt x="1742843" y="666562"/>
                </a:lnTo>
                <a:lnTo>
                  <a:pt x="1790627" y="666562"/>
                </a:lnTo>
                <a:lnTo>
                  <a:pt x="1790627" y="1580962"/>
                </a:lnTo>
                <a:lnTo>
                  <a:pt x="2041344" y="1580962"/>
                </a:lnTo>
                <a:cubicBezTo>
                  <a:pt x="2137614" y="1580962"/>
                  <a:pt x="2215656" y="1659004"/>
                  <a:pt x="2215656" y="1755274"/>
                </a:cubicBezTo>
                <a:lnTo>
                  <a:pt x="2215656" y="3026650"/>
                </a:lnTo>
                <a:cubicBezTo>
                  <a:pt x="2215656" y="3122920"/>
                  <a:pt x="2137614" y="3200962"/>
                  <a:pt x="2041344" y="3200962"/>
                </a:cubicBezTo>
                <a:lnTo>
                  <a:pt x="174312" y="3200962"/>
                </a:lnTo>
                <a:cubicBezTo>
                  <a:pt x="78042" y="3200962"/>
                  <a:pt x="0" y="3122920"/>
                  <a:pt x="0" y="3026650"/>
                </a:cubicBezTo>
                <a:lnTo>
                  <a:pt x="0" y="1755274"/>
                </a:lnTo>
                <a:cubicBezTo>
                  <a:pt x="0" y="1659004"/>
                  <a:pt x="78042" y="1580962"/>
                  <a:pt x="174312" y="1580962"/>
                </a:cubicBezTo>
                <a:lnTo>
                  <a:pt x="425030" y="1580962"/>
                </a:lnTo>
                <a:lnTo>
                  <a:pt x="425030" y="676764"/>
                </a:lnTo>
                <a:lnTo>
                  <a:pt x="425634" y="676764"/>
                </a:lnTo>
                <a:cubicBezTo>
                  <a:pt x="428273" y="305830"/>
                  <a:pt x="727452" y="4806"/>
                  <a:pt x="1099102" y="56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>
              <a:solidFill>
                <a:schemeClr val="tx1"/>
              </a:solidFill>
            </a:endParaRPr>
          </a:p>
        </p:txBody>
      </p:sp>
      <p:sp>
        <p:nvSpPr>
          <p:cNvPr id="92" name="Block Arc 31">
            <a:extLst>
              <a:ext uri="{FF2B5EF4-FFF2-40B4-BE49-F238E27FC236}">
                <a16:creationId xmlns:a16="http://schemas.microsoft.com/office/drawing/2014/main" id="{7D9DF903-DA8F-4191-AEDF-7DDF26A64847}"/>
              </a:ext>
            </a:extLst>
          </p:cNvPr>
          <p:cNvSpPr/>
          <p:nvPr/>
        </p:nvSpPr>
        <p:spPr>
          <a:xfrm>
            <a:off x="8411005" y="2603460"/>
            <a:ext cx="455959" cy="504884"/>
          </a:xfrm>
          <a:custGeom>
            <a:avLst/>
            <a:gdLst/>
            <a:ahLst/>
            <a:cxnLst/>
            <a:rect l="l" t="t" r="r" b="b"/>
            <a:pathLst>
              <a:path w="2890784" h="3200962">
                <a:moveTo>
                  <a:pt x="1107828" y="2097026"/>
                </a:moveTo>
                <a:cubicBezTo>
                  <a:pt x="1025313" y="2097026"/>
                  <a:pt x="958422" y="2163918"/>
                  <a:pt x="958422" y="2246432"/>
                </a:cubicBezTo>
                <a:cubicBezTo>
                  <a:pt x="958422" y="2302715"/>
                  <a:pt x="989545" y="2351730"/>
                  <a:pt x="1036589" y="2375275"/>
                </a:cubicBezTo>
                <a:lnTo>
                  <a:pt x="985421" y="2684898"/>
                </a:lnTo>
                <a:lnTo>
                  <a:pt x="1230235" y="2684898"/>
                </a:lnTo>
                <a:lnTo>
                  <a:pt x="1179067" y="2375275"/>
                </a:lnTo>
                <a:cubicBezTo>
                  <a:pt x="1226111" y="2351730"/>
                  <a:pt x="1257233" y="2302715"/>
                  <a:pt x="1257233" y="2246432"/>
                </a:cubicBezTo>
                <a:cubicBezTo>
                  <a:pt x="1257233" y="2163918"/>
                  <a:pt x="1190342" y="2097026"/>
                  <a:pt x="1107828" y="2097026"/>
                </a:cubicBezTo>
                <a:close/>
                <a:moveTo>
                  <a:pt x="2199259" y="56"/>
                </a:moveTo>
                <a:cubicBezTo>
                  <a:pt x="2572924" y="-4720"/>
                  <a:pt x="2881009" y="291773"/>
                  <a:pt x="2890561" y="665346"/>
                </a:cubicBezTo>
                <a:lnTo>
                  <a:pt x="2843000" y="666562"/>
                </a:lnTo>
                <a:lnTo>
                  <a:pt x="2890784" y="666562"/>
                </a:lnTo>
                <a:lnTo>
                  <a:pt x="2890784" y="1580962"/>
                </a:lnTo>
                <a:lnTo>
                  <a:pt x="2625345" y="1580962"/>
                </a:lnTo>
                <a:lnTo>
                  <a:pt x="2625345" y="672127"/>
                </a:lnTo>
                <a:lnTo>
                  <a:pt x="2623811" y="672166"/>
                </a:lnTo>
                <a:cubicBezTo>
                  <a:pt x="2617992" y="444585"/>
                  <a:pt x="2430306" y="263961"/>
                  <a:pt x="2202670" y="266871"/>
                </a:cubicBezTo>
                <a:cubicBezTo>
                  <a:pt x="1975033" y="269781"/>
                  <a:pt x="1792025" y="455143"/>
                  <a:pt x="1792025" y="682798"/>
                </a:cubicBezTo>
                <a:lnTo>
                  <a:pt x="1790626" y="682798"/>
                </a:lnTo>
                <a:lnTo>
                  <a:pt x="1790626" y="1580962"/>
                </a:lnTo>
                <a:lnTo>
                  <a:pt x="2041344" y="1580962"/>
                </a:lnTo>
                <a:cubicBezTo>
                  <a:pt x="2137614" y="1580962"/>
                  <a:pt x="2215656" y="1659004"/>
                  <a:pt x="2215656" y="1755274"/>
                </a:cubicBezTo>
                <a:lnTo>
                  <a:pt x="2215656" y="3026650"/>
                </a:lnTo>
                <a:cubicBezTo>
                  <a:pt x="2215656" y="3122920"/>
                  <a:pt x="2137614" y="3200962"/>
                  <a:pt x="2041344" y="3200962"/>
                </a:cubicBezTo>
                <a:lnTo>
                  <a:pt x="174312" y="3200962"/>
                </a:lnTo>
                <a:cubicBezTo>
                  <a:pt x="78042" y="3200962"/>
                  <a:pt x="0" y="3122920"/>
                  <a:pt x="0" y="3026650"/>
                </a:cubicBezTo>
                <a:lnTo>
                  <a:pt x="0" y="1755274"/>
                </a:lnTo>
                <a:cubicBezTo>
                  <a:pt x="0" y="1659004"/>
                  <a:pt x="78042" y="1580962"/>
                  <a:pt x="174312" y="1580962"/>
                </a:cubicBezTo>
                <a:lnTo>
                  <a:pt x="1525187" y="1580962"/>
                </a:lnTo>
                <a:lnTo>
                  <a:pt x="1525187" y="676764"/>
                </a:lnTo>
                <a:lnTo>
                  <a:pt x="1525791" y="676764"/>
                </a:lnTo>
                <a:cubicBezTo>
                  <a:pt x="1528430" y="305830"/>
                  <a:pt x="1827609" y="4806"/>
                  <a:pt x="2199259" y="56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>
              <a:solidFill>
                <a:schemeClr val="tx1"/>
              </a:solidFill>
            </a:endParaRPr>
          </a:p>
        </p:txBody>
      </p:sp>
      <p:sp>
        <p:nvSpPr>
          <p:cNvPr id="93" name="Freeform 53">
            <a:extLst>
              <a:ext uri="{FF2B5EF4-FFF2-40B4-BE49-F238E27FC236}">
                <a16:creationId xmlns:a16="http://schemas.microsoft.com/office/drawing/2014/main" id="{D57F2C4B-7240-41A7-B169-E1E9E5390396}"/>
              </a:ext>
            </a:extLst>
          </p:cNvPr>
          <p:cNvSpPr/>
          <p:nvPr/>
        </p:nvSpPr>
        <p:spPr>
          <a:xfrm>
            <a:off x="10130939" y="2599748"/>
            <a:ext cx="499664" cy="512309"/>
          </a:xfrm>
          <a:custGeom>
            <a:avLst/>
            <a:gdLst>
              <a:gd name="connsiteX0" fmla="*/ 0 w 2305050"/>
              <a:gd name="connsiteY0" fmla="*/ 0 h 2352675"/>
              <a:gd name="connsiteX1" fmla="*/ 771525 w 2305050"/>
              <a:gd name="connsiteY1" fmla="*/ 561975 h 2352675"/>
              <a:gd name="connsiteX2" fmla="*/ 2019300 w 2305050"/>
              <a:gd name="connsiteY2" fmla="*/ 428625 h 2352675"/>
              <a:gd name="connsiteX3" fmla="*/ 2266950 w 2305050"/>
              <a:gd name="connsiteY3" fmla="*/ 657225 h 2352675"/>
              <a:gd name="connsiteX4" fmla="*/ 1143000 w 2305050"/>
              <a:gd name="connsiteY4" fmla="*/ 1009650 h 2352675"/>
              <a:gd name="connsiteX5" fmla="*/ 1628775 w 2305050"/>
              <a:gd name="connsiteY5" fmla="*/ 1533525 h 2352675"/>
              <a:gd name="connsiteX6" fmla="*/ 2076450 w 2305050"/>
              <a:gd name="connsiteY6" fmla="*/ 1533525 h 2352675"/>
              <a:gd name="connsiteX7" fmla="*/ 2305050 w 2305050"/>
              <a:gd name="connsiteY7" fmla="*/ 1724025 h 2352675"/>
              <a:gd name="connsiteX8" fmla="*/ 1838325 w 2305050"/>
              <a:gd name="connsiteY8" fmla="*/ 1857375 h 2352675"/>
              <a:gd name="connsiteX9" fmla="*/ 2009775 w 2305050"/>
              <a:gd name="connsiteY9" fmla="*/ 2105025 h 2352675"/>
              <a:gd name="connsiteX10" fmla="*/ 1733550 w 2305050"/>
              <a:gd name="connsiteY10" fmla="*/ 1971675 h 2352675"/>
              <a:gd name="connsiteX11" fmla="*/ 1543050 w 2305050"/>
              <a:gd name="connsiteY11" fmla="*/ 2352675 h 2352675"/>
              <a:gd name="connsiteX12" fmla="*/ 1314450 w 2305050"/>
              <a:gd name="connsiteY12" fmla="*/ 2133600 h 2352675"/>
              <a:gd name="connsiteX13" fmla="*/ 1447800 w 2305050"/>
              <a:gd name="connsiteY13" fmla="*/ 1771650 h 2352675"/>
              <a:gd name="connsiteX14" fmla="*/ 923925 w 2305050"/>
              <a:gd name="connsiteY14" fmla="*/ 1190625 h 2352675"/>
              <a:gd name="connsiteX15" fmla="*/ 447675 w 2305050"/>
              <a:gd name="connsiteY15" fmla="*/ 2276475 h 2352675"/>
              <a:gd name="connsiteX16" fmla="*/ 238125 w 2305050"/>
              <a:gd name="connsiteY16" fmla="*/ 2171700 h 2352675"/>
              <a:gd name="connsiteX17" fmla="*/ 523875 w 2305050"/>
              <a:gd name="connsiteY17" fmla="*/ 714375 h 2352675"/>
              <a:gd name="connsiteX18" fmla="*/ 0 w 2305050"/>
              <a:gd name="connsiteY18" fmla="*/ 0 h 2352675"/>
              <a:gd name="connsiteX0" fmla="*/ 0 w 2305050"/>
              <a:gd name="connsiteY0" fmla="*/ 0 h 2352675"/>
              <a:gd name="connsiteX1" fmla="*/ 771525 w 2305050"/>
              <a:gd name="connsiteY1" fmla="*/ 561975 h 2352675"/>
              <a:gd name="connsiteX2" fmla="*/ 2019300 w 2305050"/>
              <a:gd name="connsiteY2" fmla="*/ 428625 h 2352675"/>
              <a:gd name="connsiteX3" fmla="*/ 2266950 w 2305050"/>
              <a:gd name="connsiteY3" fmla="*/ 657225 h 2352675"/>
              <a:gd name="connsiteX4" fmla="*/ 1143000 w 2305050"/>
              <a:gd name="connsiteY4" fmla="*/ 1009650 h 2352675"/>
              <a:gd name="connsiteX5" fmla="*/ 1628775 w 2305050"/>
              <a:gd name="connsiteY5" fmla="*/ 1533525 h 2352675"/>
              <a:gd name="connsiteX6" fmla="*/ 2076450 w 2305050"/>
              <a:gd name="connsiteY6" fmla="*/ 1533525 h 2352675"/>
              <a:gd name="connsiteX7" fmla="*/ 2305050 w 2305050"/>
              <a:gd name="connsiteY7" fmla="*/ 1724025 h 2352675"/>
              <a:gd name="connsiteX8" fmla="*/ 1838325 w 2305050"/>
              <a:gd name="connsiteY8" fmla="*/ 1857375 h 2352675"/>
              <a:gd name="connsiteX9" fmla="*/ 2009775 w 2305050"/>
              <a:gd name="connsiteY9" fmla="*/ 2105025 h 2352675"/>
              <a:gd name="connsiteX10" fmla="*/ 1733550 w 2305050"/>
              <a:gd name="connsiteY10" fmla="*/ 1971675 h 2352675"/>
              <a:gd name="connsiteX11" fmla="*/ 1543050 w 2305050"/>
              <a:gd name="connsiteY11" fmla="*/ 2352675 h 2352675"/>
              <a:gd name="connsiteX12" fmla="*/ 1314450 w 2305050"/>
              <a:gd name="connsiteY12" fmla="*/ 2133600 h 2352675"/>
              <a:gd name="connsiteX13" fmla="*/ 1447800 w 2305050"/>
              <a:gd name="connsiteY13" fmla="*/ 1771650 h 2352675"/>
              <a:gd name="connsiteX14" fmla="*/ 923925 w 2305050"/>
              <a:gd name="connsiteY14" fmla="*/ 1190625 h 2352675"/>
              <a:gd name="connsiteX15" fmla="*/ 447675 w 2305050"/>
              <a:gd name="connsiteY15" fmla="*/ 2276475 h 2352675"/>
              <a:gd name="connsiteX16" fmla="*/ 260071 w 2305050"/>
              <a:gd name="connsiteY16" fmla="*/ 2087575 h 2352675"/>
              <a:gd name="connsiteX17" fmla="*/ 523875 w 2305050"/>
              <a:gd name="connsiteY17" fmla="*/ 714375 h 2352675"/>
              <a:gd name="connsiteX18" fmla="*/ 0 w 2305050"/>
              <a:gd name="connsiteY18" fmla="*/ 0 h 2352675"/>
              <a:gd name="connsiteX0" fmla="*/ 0 w 2305050"/>
              <a:gd name="connsiteY0" fmla="*/ 0 h 2352675"/>
              <a:gd name="connsiteX1" fmla="*/ 771525 w 2305050"/>
              <a:gd name="connsiteY1" fmla="*/ 561975 h 2352675"/>
              <a:gd name="connsiteX2" fmla="*/ 2019300 w 2305050"/>
              <a:gd name="connsiteY2" fmla="*/ 428625 h 2352675"/>
              <a:gd name="connsiteX3" fmla="*/ 2266950 w 2305050"/>
              <a:gd name="connsiteY3" fmla="*/ 657225 h 2352675"/>
              <a:gd name="connsiteX4" fmla="*/ 1143000 w 2305050"/>
              <a:gd name="connsiteY4" fmla="*/ 1009650 h 2352675"/>
              <a:gd name="connsiteX5" fmla="*/ 1628775 w 2305050"/>
              <a:gd name="connsiteY5" fmla="*/ 1533525 h 2352675"/>
              <a:gd name="connsiteX6" fmla="*/ 2076450 w 2305050"/>
              <a:gd name="connsiteY6" fmla="*/ 1533525 h 2352675"/>
              <a:gd name="connsiteX7" fmla="*/ 2305050 w 2305050"/>
              <a:gd name="connsiteY7" fmla="*/ 1724025 h 2352675"/>
              <a:gd name="connsiteX8" fmla="*/ 1838325 w 2305050"/>
              <a:gd name="connsiteY8" fmla="*/ 1857375 h 2352675"/>
              <a:gd name="connsiteX9" fmla="*/ 2009775 w 2305050"/>
              <a:gd name="connsiteY9" fmla="*/ 2105025 h 2352675"/>
              <a:gd name="connsiteX10" fmla="*/ 1733550 w 2305050"/>
              <a:gd name="connsiteY10" fmla="*/ 1971675 h 2352675"/>
              <a:gd name="connsiteX11" fmla="*/ 1543050 w 2305050"/>
              <a:gd name="connsiteY11" fmla="*/ 2352675 h 2352675"/>
              <a:gd name="connsiteX12" fmla="*/ 1314450 w 2305050"/>
              <a:gd name="connsiteY12" fmla="*/ 2133600 h 2352675"/>
              <a:gd name="connsiteX13" fmla="*/ 1447800 w 2305050"/>
              <a:gd name="connsiteY13" fmla="*/ 1771650 h 2352675"/>
              <a:gd name="connsiteX14" fmla="*/ 923925 w 2305050"/>
              <a:gd name="connsiteY14" fmla="*/ 1190625 h 2352675"/>
              <a:gd name="connsiteX15" fmla="*/ 447675 w 2305050"/>
              <a:gd name="connsiteY15" fmla="*/ 2276475 h 2352675"/>
              <a:gd name="connsiteX16" fmla="*/ 296647 w 2305050"/>
              <a:gd name="connsiteY16" fmla="*/ 2094890 h 2352675"/>
              <a:gd name="connsiteX17" fmla="*/ 523875 w 2305050"/>
              <a:gd name="connsiteY17" fmla="*/ 714375 h 2352675"/>
              <a:gd name="connsiteX18" fmla="*/ 0 w 2305050"/>
              <a:gd name="connsiteY18" fmla="*/ 0 h 2352675"/>
              <a:gd name="connsiteX0" fmla="*/ 0 w 2305050"/>
              <a:gd name="connsiteY0" fmla="*/ 0 h 2352675"/>
              <a:gd name="connsiteX1" fmla="*/ 771525 w 2305050"/>
              <a:gd name="connsiteY1" fmla="*/ 561975 h 2352675"/>
              <a:gd name="connsiteX2" fmla="*/ 2019300 w 2305050"/>
              <a:gd name="connsiteY2" fmla="*/ 428625 h 2352675"/>
              <a:gd name="connsiteX3" fmla="*/ 2266950 w 2305050"/>
              <a:gd name="connsiteY3" fmla="*/ 657225 h 2352675"/>
              <a:gd name="connsiteX4" fmla="*/ 1143000 w 2305050"/>
              <a:gd name="connsiteY4" fmla="*/ 1009650 h 2352675"/>
              <a:gd name="connsiteX5" fmla="*/ 1628775 w 2305050"/>
              <a:gd name="connsiteY5" fmla="*/ 1533525 h 2352675"/>
              <a:gd name="connsiteX6" fmla="*/ 2076450 w 2305050"/>
              <a:gd name="connsiteY6" fmla="*/ 1533525 h 2352675"/>
              <a:gd name="connsiteX7" fmla="*/ 2305050 w 2305050"/>
              <a:gd name="connsiteY7" fmla="*/ 1724025 h 2352675"/>
              <a:gd name="connsiteX8" fmla="*/ 1838325 w 2305050"/>
              <a:gd name="connsiteY8" fmla="*/ 1857375 h 2352675"/>
              <a:gd name="connsiteX9" fmla="*/ 2009775 w 2305050"/>
              <a:gd name="connsiteY9" fmla="*/ 2105025 h 2352675"/>
              <a:gd name="connsiteX10" fmla="*/ 1733550 w 2305050"/>
              <a:gd name="connsiteY10" fmla="*/ 1971675 h 2352675"/>
              <a:gd name="connsiteX11" fmla="*/ 1543050 w 2305050"/>
              <a:gd name="connsiteY11" fmla="*/ 2352675 h 2352675"/>
              <a:gd name="connsiteX12" fmla="*/ 1314450 w 2305050"/>
              <a:gd name="connsiteY12" fmla="*/ 2133600 h 2352675"/>
              <a:gd name="connsiteX13" fmla="*/ 1447800 w 2305050"/>
              <a:gd name="connsiteY13" fmla="*/ 1771650 h 2352675"/>
              <a:gd name="connsiteX14" fmla="*/ 923925 w 2305050"/>
              <a:gd name="connsiteY14" fmla="*/ 1190625 h 2352675"/>
              <a:gd name="connsiteX15" fmla="*/ 447675 w 2305050"/>
              <a:gd name="connsiteY15" fmla="*/ 2276475 h 2352675"/>
              <a:gd name="connsiteX16" fmla="*/ 292990 w 2305050"/>
              <a:gd name="connsiteY16" fmla="*/ 2036368 h 2352675"/>
              <a:gd name="connsiteX17" fmla="*/ 523875 w 2305050"/>
              <a:gd name="connsiteY17" fmla="*/ 714375 h 2352675"/>
              <a:gd name="connsiteX18" fmla="*/ 0 w 2305050"/>
              <a:gd name="connsiteY18" fmla="*/ 0 h 2352675"/>
              <a:gd name="connsiteX0" fmla="*/ 0 w 2305050"/>
              <a:gd name="connsiteY0" fmla="*/ 0 h 2352675"/>
              <a:gd name="connsiteX1" fmla="*/ 771525 w 2305050"/>
              <a:gd name="connsiteY1" fmla="*/ 561975 h 2352675"/>
              <a:gd name="connsiteX2" fmla="*/ 2019300 w 2305050"/>
              <a:gd name="connsiteY2" fmla="*/ 428625 h 2352675"/>
              <a:gd name="connsiteX3" fmla="*/ 2266950 w 2305050"/>
              <a:gd name="connsiteY3" fmla="*/ 657225 h 2352675"/>
              <a:gd name="connsiteX4" fmla="*/ 1143000 w 2305050"/>
              <a:gd name="connsiteY4" fmla="*/ 1009650 h 2352675"/>
              <a:gd name="connsiteX5" fmla="*/ 1628775 w 2305050"/>
              <a:gd name="connsiteY5" fmla="*/ 1533525 h 2352675"/>
              <a:gd name="connsiteX6" fmla="*/ 2076450 w 2305050"/>
              <a:gd name="connsiteY6" fmla="*/ 1533525 h 2352675"/>
              <a:gd name="connsiteX7" fmla="*/ 2305050 w 2305050"/>
              <a:gd name="connsiteY7" fmla="*/ 1724025 h 2352675"/>
              <a:gd name="connsiteX8" fmla="*/ 1838325 w 2305050"/>
              <a:gd name="connsiteY8" fmla="*/ 1857375 h 2352675"/>
              <a:gd name="connsiteX9" fmla="*/ 2009775 w 2305050"/>
              <a:gd name="connsiteY9" fmla="*/ 2105025 h 2352675"/>
              <a:gd name="connsiteX10" fmla="*/ 1733550 w 2305050"/>
              <a:gd name="connsiteY10" fmla="*/ 1971675 h 2352675"/>
              <a:gd name="connsiteX11" fmla="*/ 1543050 w 2305050"/>
              <a:gd name="connsiteY11" fmla="*/ 2352675 h 2352675"/>
              <a:gd name="connsiteX12" fmla="*/ 1314450 w 2305050"/>
              <a:gd name="connsiteY12" fmla="*/ 2133600 h 2352675"/>
              <a:gd name="connsiteX13" fmla="*/ 1447800 w 2305050"/>
              <a:gd name="connsiteY13" fmla="*/ 1771650 h 2352675"/>
              <a:gd name="connsiteX14" fmla="*/ 923925 w 2305050"/>
              <a:gd name="connsiteY14" fmla="*/ 1190625 h 2352675"/>
              <a:gd name="connsiteX15" fmla="*/ 414757 w 2305050"/>
              <a:gd name="connsiteY15" fmla="*/ 2305735 h 2352675"/>
              <a:gd name="connsiteX16" fmla="*/ 292990 w 2305050"/>
              <a:gd name="connsiteY16" fmla="*/ 2036368 h 2352675"/>
              <a:gd name="connsiteX17" fmla="*/ 523875 w 2305050"/>
              <a:gd name="connsiteY17" fmla="*/ 714375 h 2352675"/>
              <a:gd name="connsiteX18" fmla="*/ 0 w 2305050"/>
              <a:gd name="connsiteY18" fmla="*/ 0 h 2352675"/>
              <a:gd name="connsiteX0" fmla="*/ 0 w 2305050"/>
              <a:gd name="connsiteY0" fmla="*/ 0 h 2352675"/>
              <a:gd name="connsiteX1" fmla="*/ 771525 w 2305050"/>
              <a:gd name="connsiteY1" fmla="*/ 561975 h 2352675"/>
              <a:gd name="connsiteX2" fmla="*/ 2019300 w 2305050"/>
              <a:gd name="connsiteY2" fmla="*/ 428625 h 2352675"/>
              <a:gd name="connsiteX3" fmla="*/ 2292554 w 2305050"/>
              <a:gd name="connsiteY3" fmla="*/ 627964 h 2352675"/>
              <a:gd name="connsiteX4" fmla="*/ 1143000 w 2305050"/>
              <a:gd name="connsiteY4" fmla="*/ 1009650 h 2352675"/>
              <a:gd name="connsiteX5" fmla="*/ 1628775 w 2305050"/>
              <a:gd name="connsiteY5" fmla="*/ 1533525 h 2352675"/>
              <a:gd name="connsiteX6" fmla="*/ 2076450 w 2305050"/>
              <a:gd name="connsiteY6" fmla="*/ 1533525 h 2352675"/>
              <a:gd name="connsiteX7" fmla="*/ 2305050 w 2305050"/>
              <a:gd name="connsiteY7" fmla="*/ 1724025 h 2352675"/>
              <a:gd name="connsiteX8" fmla="*/ 1838325 w 2305050"/>
              <a:gd name="connsiteY8" fmla="*/ 1857375 h 2352675"/>
              <a:gd name="connsiteX9" fmla="*/ 2009775 w 2305050"/>
              <a:gd name="connsiteY9" fmla="*/ 2105025 h 2352675"/>
              <a:gd name="connsiteX10" fmla="*/ 1733550 w 2305050"/>
              <a:gd name="connsiteY10" fmla="*/ 1971675 h 2352675"/>
              <a:gd name="connsiteX11" fmla="*/ 1543050 w 2305050"/>
              <a:gd name="connsiteY11" fmla="*/ 2352675 h 2352675"/>
              <a:gd name="connsiteX12" fmla="*/ 1314450 w 2305050"/>
              <a:gd name="connsiteY12" fmla="*/ 2133600 h 2352675"/>
              <a:gd name="connsiteX13" fmla="*/ 1447800 w 2305050"/>
              <a:gd name="connsiteY13" fmla="*/ 1771650 h 2352675"/>
              <a:gd name="connsiteX14" fmla="*/ 923925 w 2305050"/>
              <a:gd name="connsiteY14" fmla="*/ 1190625 h 2352675"/>
              <a:gd name="connsiteX15" fmla="*/ 414757 w 2305050"/>
              <a:gd name="connsiteY15" fmla="*/ 2305735 h 2352675"/>
              <a:gd name="connsiteX16" fmla="*/ 292990 w 2305050"/>
              <a:gd name="connsiteY16" fmla="*/ 2036368 h 2352675"/>
              <a:gd name="connsiteX17" fmla="*/ 523875 w 2305050"/>
              <a:gd name="connsiteY17" fmla="*/ 714375 h 2352675"/>
              <a:gd name="connsiteX18" fmla="*/ 0 w 2305050"/>
              <a:gd name="connsiteY18" fmla="*/ 0 h 2352675"/>
              <a:gd name="connsiteX0" fmla="*/ 0 w 2305050"/>
              <a:gd name="connsiteY0" fmla="*/ 0 h 2352675"/>
              <a:gd name="connsiteX1" fmla="*/ 771525 w 2305050"/>
              <a:gd name="connsiteY1" fmla="*/ 561975 h 2352675"/>
              <a:gd name="connsiteX2" fmla="*/ 2081480 w 2305050"/>
              <a:gd name="connsiteY2" fmla="*/ 476174 h 2352675"/>
              <a:gd name="connsiteX3" fmla="*/ 2292554 w 2305050"/>
              <a:gd name="connsiteY3" fmla="*/ 627964 h 2352675"/>
              <a:gd name="connsiteX4" fmla="*/ 1143000 w 2305050"/>
              <a:gd name="connsiteY4" fmla="*/ 1009650 h 2352675"/>
              <a:gd name="connsiteX5" fmla="*/ 1628775 w 2305050"/>
              <a:gd name="connsiteY5" fmla="*/ 1533525 h 2352675"/>
              <a:gd name="connsiteX6" fmla="*/ 2076450 w 2305050"/>
              <a:gd name="connsiteY6" fmla="*/ 1533525 h 2352675"/>
              <a:gd name="connsiteX7" fmla="*/ 2305050 w 2305050"/>
              <a:gd name="connsiteY7" fmla="*/ 1724025 h 2352675"/>
              <a:gd name="connsiteX8" fmla="*/ 1838325 w 2305050"/>
              <a:gd name="connsiteY8" fmla="*/ 1857375 h 2352675"/>
              <a:gd name="connsiteX9" fmla="*/ 2009775 w 2305050"/>
              <a:gd name="connsiteY9" fmla="*/ 2105025 h 2352675"/>
              <a:gd name="connsiteX10" fmla="*/ 1733550 w 2305050"/>
              <a:gd name="connsiteY10" fmla="*/ 1971675 h 2352675"/>
              <a:gd name="connsiteX11" fmla="*/ 1543050 w 2305050"/>
              <a:gd name="connsiteY11" fmla="*/ 2352675 h 2352675"/>
              <a:gd name="connsiteX12" fmla="*/ 1314450 w 2305050"/>
              <a:gd name="connsiteY12" fmla="*/ 2133600 h 2352675"/>
              <a:gd name="connsiteX13" fmla="*/ 1447800 w 2305050"/>
              <a:gd name="connsiteY13" fmla="*/ 1771650 h 2352675"/>
              <a:gd name="connsiteX14" fmla="*/ 923925 w 2305050"/>
              <a:gd name="connsiteY14" fmla="*/ 1190625 h 2352675"/>
              <a:gd name="connsiteX15" fmla="*/ 414757 w 2305050"/>
              <a:gd name="connsiteY15" fmla="*/ 2305735 h 2352675"/>
              <a:gd name="connsiteX16" fmla="*/ 292990 w 2305050"/>
              <a:gd name="connsiteY16" fmla="*/ 2036368 h 2352675"/>
              <a:gd name="connsiteX17" fmla="*/ 523875 w 2305050"/>
              <a:gd name="connsiteY17" fmla="*/ 714375 h 2352675"/>
              <a:gd name="connsiteX18" fmla="*/ 0 w 2305050"/>
              <a:gd name="connsiteY18" fmla="*/ 0 h 2352675"/>
              <a:gd name="connsiteX0" fmla="*/ 0 w 2305050"/>
              <a:gd name="connsiteY0" fmla="*/ 0 h 2352675"/>
              <a:gd name="connsiteX1" fmla="*/ 771525 w 2305050"/>
              <a:gd name="connsiteY1" fmla="*/ 561975 h 2352675"/>
              <a:gd name="connsiteX2" fmla="*/ 2004671 w 2305050"/>
              <a:gd name="connsiteY2" fmla="*/ 468859 h 2352675"/>
              <a:gd name="connsiteX3" fmla="*/ 2292554 w 2305050"/>
              <a:gd name="connsiteY3" fmla="*/ 627964 h 2352675"/>
              <a:gd name="connsiteX4" fmla="*/ 1143000 w 2305050"/>
              <a:gd name="connsiteY4" fmla="*/ 1009650 h 2352675"/>
              <a:gd name="connsiteX5" fmla="*/ 1628775 w 2305050"/>
              <a:gd name="connsiteY5" fmla="*/ 1533525 h 2352675"/>
              <a:gd name="connsiteX6" fmla="*/ 2076450 w 2305050"/>
              <a:gd name="connsiteY6" fmla="*/ 1533525 h 2352675"/>
              <a:gd name="connsiteX7" fmla="*/ 2305050 w 2305050"/>
              <a:gd name="connsiteY7" fmla="*/ 1724025 h 2352675"/>
              <a:gd name="connsiteX8" fmla="*/ 1838325 w 2305050"/>
              <a:gd name="connsiteY8" fmla="*/ 1857375 h 2352675"/>
              <a:gd name="connsiteX9" fmla="*/ 2009775 w 2305050"/>
              <a:gd name="connsiteY9" fmla="*/ 2105025 h 2352675"/>
              <a:gd name="connsiteX10" fmla="*/ 1733550 w 2305050"/>
              <a:gd name="connsiteY10" fmla="*/ 1971675 h 2352675"/>
              <a:gd name="connsiteX11" fmla="*/ 1543050 w 2305050"/>
              <a:gd name="connsiteY11" fmla="*/ 2352675 h 2352675"/>
              <a:gd name="connsiteX12" fmla="*/ 1314450 w 2305050"/>
              <a:gd name="connsiteY12" fmla="*/ 2133600 h 2352675"/>
              <a:gd name="connsiteX13" fmla="*/ 1447800 w 2305050"/>
              <a:gd name="connsiteY13" fmla="*/ 1771650 h 2352675"/>
              <a:gd name="connsiteX14" fmla="*/ 923925 w 2305050"/>
              <a:gd name="connsiteY14" fmla="*/ 1190625 h 2352675"/>
              <a:gd name="connsiteX15" fmla="*/ 414757 w 2305050"/>
              <a:gd name="connsiteY15" fmla="*/ 2305735 h 2352675"/>
              <a:gd name="connsiteX16" fmla="*/ 292990 w 2305050"/>
              <a:gd name="connsiteY16" fmla="*/ 2036368 h 2352675"/>
              <a:gd name="connsiteX17" fmla="*/ 523875 w 2305050"/>
              <a:gd name="connsiteY17" fmla="*/ 714375 h 2352675"/>
              <a:gd name="connsiteX18" fmla="*/ 0 w 2305050"/>
              <a:gd name="connsiteY18" fmla="*/ 0 h 2352675"/>
              <a:gd name="connsiteX0" fmla="*/ 0 w 2305050"/>
              <a:gd name="connsiteY0" fmla="*/ 0 h 2352675"/>
              <a:gd name="connsiteX1" fmla="*/ 771525 w 2305050"/>
              <a:gd name="connsiteY1" fmla="*/ 561975 h 2352675"/>
              <a:gd name="connsiteX2" fmla="*/ 1960779 w 2305050"/>
              <a:gd name="connsiteY2" fmla="*/ 472517 h 2352675"/>
              <a:gd name="connsiteX3" fmla="*/ 2292554 w 2305050"/>
              <a:gd name="connsiteY3" fmla="*/ 627964 h 2352675"/>
              <a:gd name="connsiteX4" fmla="*/ 1143000 w 2305050"/>
              <a:gd name="connsiteY4" fmla="*/ 1009650 h 2352675"/>
              <a:gd name="connsiteX5" fmla="*/ 1628775 w 2305050"/>
              <a:gd name="connsiteY5" fmla="*/ 1533525 h 2352675"/>
              <a:gd name="connsiteX6" fmla="*/ 2076450 w 2305050"/>
              <a:gd name="connsiteY6" fmla="*/ 1533525 h 2352675"/>
              <a:gd name="connsiteX7" fmla="*/ 2305050 w 2305050"/>
              <a:gd name="connsiteY7" fmla="*/ 1724025 h 2352675"/>
              <a:gd name="connsiteX8" fmla="*/ 1838325 w 2305050"/>
              <a:gd name="connsiteY8" fmla="*/ 1857375 h 2352675"/>
              <a:gd name="connsiteX9" fmla="*/ 2009775 w 2305050"/>
              <a:gd name="connsiteY9" fmla="*/ 2105025 h 2352675"/>
              <a:gd name="connsiteX10" fmla="*/ 1733550 w 2305050"/>
              <a:gd name="connsiteY10" fmla="*/ 1971675 h 2352675"/>
              <a:gd name="connsiteX11" fmla="*/ 1543050 w 2305050"/>
              <a:gd name="connsiteY11" fmla="*/ 2352675 h 2352675"/>
              <a:gd name="connsiteX12" fmla="*/ 1314450 w 2305050"/>
              <a:gd name="connsiteY12" fmla="*/ 2133600 h 2352675"/>
              <a:gd name="connsiteX13" fmla="*/ 1447800 w 2305050"/>
              <a:gd name="connsiteY13" fmla="*/ 1771650 h 2352675"/>
              <a:gd name="connsiteX14" fmla="*/ 923925 w 2305050"/>
              <a:gd name="connsiteY14" fmla="*/ 1190625 h 2352675"/>
              <a:gd name="connsiteX15" fmla="*/ 414757 w 2305050"/>
              <a:gd name="connsiteY15" fmla="*/ 2305735 h 2352675"/>
              <a:gd name="connsiteX16" fmla="*/ 292990 w 2305050"/>
              <a:gd name="connsiteY16" fmla="*/ 2036368 h 2352675"/>
              <a:gd name="connsiteX17" fmla="*/ 523875 w 2305050"/>
              <a:gd name="connsiteY17" fmla="*/ 714375 h 2352675"/>
              <a:gd name="connsiteX18" fmla="*/ 0 w 2305050"/>
              <a:gd name="connsiteY18" fmla="*/ 0 h 2352675"/>
              <a:gd name="connsiteX0" fmla="*/ 0 w 2305050"/>
              <a:gd name="connsiteY0" fmla="*/ 0 h 2352675"/>
              <a:gd name="connsiteX1" fmla="*/ 771525 w 2305050"/>
              <a:gd name="connsiteY1" fmla="*/ 561975 h 2352675"/>
              <a:gd name="connsiteX2" fmla="*/ 1960779 w 2305050"/>
              <a:gd name="connsiteY2" fmla="*/ 472517 h 2352675"/>
              <a:gd name="connsiteX3" fmla="*/ 2270609 w 2305050"/>
              <a:gd name="connsiteY3" fmla="*/ 649910 h 2352675"/>
              <a:gd name="connsiteX4" fmla="*/ 1143000 w 2305050"/>
              <a:gd name="connsiteY4" fmla="*/ 1009650 h 2352675"/>
              <a:gd name="connsiteX5" fmla="*/ 1628775 w 2305050"/>
              <a:gd name="connsiteY5" fmla="*/ 1533525 h 2352675"/>
              <a:gd name="connsiteX6" fmla="*/ 2076450 w 2305050"/>
              <a:gd name="connsiteY6" fmla="*/ 1533525 h 2352675"/>
              <a:gd name="connsiteX7" fmla="*/ 2305050 w 2305050"/>
              <a:gd name="connsiteY7" fmla="*/ 1724025 h 2352675"/>
              <a:gd name="connsiteX8" fmla="*/ 1838325 w 2305050"/>
              <a:gd name="connsiteY8" fmla="*/ 1857375 h 2352675"/>
              <a:gd name="connsiteX9" fmla="*/ 2009775 w 2305050"/>
              <a:gd name="connsiteY9" fmla="*/ 2105025 h 2352675"/>
              <a:gd name="connsiteX10" fmla="*/ 1733550 w 2305050"/>
              <a:gd name="connsiteY10" fmla="*/ 1971675 h 2352675"/>
              <a:gd name="connsiteX11" fmla="*/ 1543050 w 2305050"/>
              <a:gd name="connsiteY11" fmla="*/ 2352675 h 2352675"/>
              <a:gd name="connsiteX12" fmla="*/ 1314450 w 2305050"/>
              <a:gd name="connsiteY12" fmla="*/ 2133600 h 2352675"/>
              <a:gd name="connsiteX13" fmla="*/ 1447800 w 2305050"/>
              <a:gd name="connsiteY13" fmla="*/ 1771650 h 2352675"/>
              <a:gd name="connsiteX14" fmla="*/ 923925 w 2305050"/>
              <a:gd name="connsiteY14" fmla="*/ 1190625 h 2352675"/>
              <a:gd name="connsiteX15" fmla="*/ 414757 w 2305050"/>
              <a:gd name="connsiteY15" fmla="*/ 2305735 h 2352675"/>
              <a:gd name="connsiteX16" fmla="*/ 292990 w 2305050"/>
              <a:gd name="connsiteY16" fmla="*/ 2036368 h 2352675"/>
              <a:gd name="connsiteX17" fmla="*/ 523875 w 2305050"/>
              <a:gd name="connsiteY17" fmla="*/ 714375 h 2352675"/>
              <a:gd name="connsiteX18" fmla="*/ 0 w 2305050"/>
              <a:gd name="connsiteY18" fmla="*/ 0 h 2352675"/>
              <a:gd name="connsiteX0" fmla="*/ 0 w 2305050"/>
              <a:gd name="connsiteY0" fmla="*/ 0 h 2352675"/>
              <a:gd name="connsiteX1" fmla="*/ 771525 w 2305050"/>
              <a:gd name="connsiteY1" fmla="*/ 561975 h 2352675"/>
              <a:gd name="connsiteX2" fmla="*/ 1960779 w 2305050"/>
              <a:gd name="connsiteY2" fmla="*/ 472517 h 2352675"/>
              <a:gd name="connsiteX3" fmla="*/ 2296212 w 2305050"/>
              <a:gd name="connsiteY3" fmla="*/ 646252 h 2352675"/>
              <a:gd name="connsiteX4" fmla="*/ 1143000 w 2305050"/>
              <a:gd name="connsiteY4" fmla="*/ 1009650 h 2352675"/>
              <a:gd name="connsiteX5" fmla="*/ 1628775 w 2305050"/>
              <a:gd name="connsiteY5" fmla="*/ 1533525 h 2352675"/>
              <a:gd name="connsiteX6" fmla="*/ 2076450 w 2305050"/>
              <a:gd name="connsiteY6" fmla="*/ 1533525 h 2352675"/>
              <a:gd name="connsiteX7" fmla="*/ 2305050 w 2305050"/>
              <a:gd name="connsiteY7" fmla="*/ 1724025 h 2352675"/>
              <a:gd name="connsiteX8" fmla="*/ 1838325 w 2305050"/>
              <a:gd name="connsiteY8" fmla="*/ 1857375 h 2352675"/>
              <a:gd name="connsiteX9" fmla="*/ 2009775 w 2305050"/>
              <a:gd name="connsiteY9" fmla="*/ 2105025 h 2352675"/>
              <a:gd name="connsiteX10" fmla="*/ 1733550 w 2305050"/>
              <a:gd name="connsiteY10" fmla="*/ 1971675 h 2352675"/>
              <a:gd name="connsiteX11" fmla="*/ 1543050 w 2305050"/>
              <a:gd name="connsiteY11" fmla="*/ 2352675 h 2352675"/>
              <a:gd name="connsiteX12" fmla="*/ 1314450 w 2305050"/>
              <a:gd name="connsiteY12" fmla="*/ 2133600 h 2352675"/>
              <a:gd name="connsiteX13" fmla="*/ 1447800 w 2305050"/>
              <a:gd name="connsiteY13" fmla="*/ 1771650 h 2352675"/>
              <a:gd name="connsiteX14" fmla="*/ 923925 w 2305050"/>
              <a:gd name="connsiteY14" fmla="*/ 1190625 h 2352675"/>
              <a:gd name="connsiteX15" fmla="*/ 414757 w 2305050"/>
              <a:gd name="connsiteY15" fmla="*/ 2305735 h 2352675"/>
              <a:gd name="connsiteX16" fmla="*/ 292990 w 2305050"/>
              <a:gd name="connsiteY16" fmla="*/ 2036368 h 2352675"/>
              <a:gd name="connsiteX17" fmla="*/ 523875 w 2305050"/>
              <a:gd name="connsiteY17" fmla="*/ 714375 h 2352675"/>
              <a:gd name="connsiteX18" fmla="*/ 0 w 2305050"/>
              <a:gd name="connsiteY18" fmla="*/ 0 h 2352675"/>
              <a:gd name="connsiteX0" fmla="*/ 0 w 2305050"/>
              <a:gd name="connsiteY0" fmla="*/ 0 h 2352675"/>
              <a:gd name="connsiteX1" fmla="*/ 771525 w 2305050"/>
              <a:gd name="connsiteY1" fmla="*/ 561975 h 2352675"/>
              <a:gd name="connsiteX2" fmla="*/ 1982725 w 2305050"/>
              <a:gd name="connsiteY2" fmla="*/ 494463 h 2352675"/>
              <a:gd name="connsiteX3" fmla="*/ 2296212 w 2305050"/>
              <a:gd name="connsiteY3" fmla="*/ 646252 h 2352675"/>
              <a:gd name="connsiteX4" fmla="*/ 1143000 w 2305050"/>
              <a:gd name="connsiteY4" fmla="*/ 1009650 h 2352675"/>
              <a:gd name="connsiteX5" fmla="*/ 1628775 w 2305050"/>
              <a:gd name="connsiteY5" fmla="*/ 1533525 h 2352675"/>
              <a:gd name="connsiteX6" fmla="*/ 2076450 w 2305050"/>
              <a:gd name="connsiteY6" fmla="*/ 1533525 h 2352675"/>
              <a:gd name="connsiteX7" fmla="*/ 2305050 w 2305050"/>
              <a:gd name="connsiteY7" fmla="*/ 1724025 h 2352675"/>
              <a:gd name="connsiteX8" fmla="*/ 1838325 w 2305050"/>
              <a:gd name="connsiteY8" fmla="*/ 1857375 h 2352675"/>
              <a:gd name="connsiteX9" fmla="*/ 2009775 w 2305050"/>
              <a:gd name="connsiteY9" fmla="*/ 2105025 h 2352675"/>
              <a:gd name="connsiteX10" fmla="*/ 1733550 w 2305050"/>
              <a:gd name="connsiteY10" fmla="*/ 1971675 h 2352675"/>
              <a:gd name="connsiteX11" fmla="*/ 1543050 w 2305050"/>
              <a:gd name="connsiteY11" fmla="*/ 2352675 h 2352675"/>
              <a:gd name="connsiteX12" fmla="*/ 1314450 w 2305050"/>
              <a:gd name="connsiteY12" fmla="*/ 2133600 h 2352675"/>
              <a:gd name="connsiteX13" fmla="*/ 1447800 w 2305050"/>
              <a:gd name="connsiteY13" fmla="*/ 1771650 h 2352675"/>
              <a:gd name="connsiteX14" fmla="*/ 923925 w 2305050"/>
              <a:gd name="connsiteY14" fmla="*/ 1190625 h 2352675"/>
              <a:gd name="connsiteX15" fmla="*/ 414757 w 2305050"/>
              <a:gd name="connsiteY15" fmla="*/ 2305735 h 2352675"/>
              <a:gd name="connsiteX16" fmla="*/ 292990 w 2305050"/>
              <a:gd name="connsiteY16" fmla="*/ 2036368 h 2352675"/>
              <a:gd name="connsiteX17" fmla="*/ 523875 w 2305050"/>
              <a:gd name="connsiteY17" fmla="*/ 714375 h 2352675"/>
              <a:gd name="connsiteX18" fmla="*/ 0 w 2305050"/>
              <a:gd name="connsiteY18" fmla="*/ 0 h 2352675"/>
              <a:gd name="connsiteX0" fmla="*/ 0 w 2305050"/>
              <a:gd name="connsiteY0" fmla="*/ 0 h 2352675"/>
              <a:gd name="connsiteX1" fmla="*/ 771525 w 2305050"/>
              <a:gd name="connsiteY1" fmla="*/ 561975 h 2352675"/>
              <a:gd name="connsiteX2" fmla="*/ 2041246 w 2305050"/>
              <a:gd name="connsiteY2" fmla="*/ 498120 h 2352675"/>
              <a:gd name="connsiteX3" fmla="*/ 2296212 w 2305050"/>
              <a:gd name="connsiteY3" fmla="*/ 646252 h 2352675"/>
              <a:gd name="connsiteX4" fmla="*/ 1143000 w 2305050"/>
              <a:gd name="connsiteY4" fmla="*/ 1009650 h 2352675"/>
              <a:gd name="connsiteX5" fmla="*/ 1628775 w 2305050"/>
              <a:gd name="connsiteY5" fmla="*/ 1533525 h 2352675"/>
              <a:gd name="connsiteX6" fmla="*/ 2076450 w 2305050"/>
              <a:gd name="connsiteY6" fmla="*/ 1533525 h 2352675"/>
              <a:gd name="connsiteX7" fmla="*/ 2305050 w 2305050"/>
              <a:gd name="connsiteY7" fmla="*/ 1724025 h 2352675"/>
              <a:gd name="connsiteX8" fmla="*/ 1838325 w 2305050"/>
              <a:gd name="connsiteY8" fmla="*/ 1857375 h 2352675"/>
              <a:gd name="connsiteX9" fmla="*/ 2009775 w 2305050"/>
              <a:gd name="connsiteY9" fmla="*/ 2105025 h 2352675"/>
              <a:gd name="connsiteX10" fmla="*/ 1733550 w 2305050"/>
              <a:gd name="connsiteY10" fmla="*/ 1971675 h 2352675"/>
              <a:gd name="connsiteX11" fmla="*/ 1543050 w 2305050"/>
              <a:gd name="connsiteY11" fmla="*/ 2352675 h 2352675"/>
              <a:gd name="connsiteX12" fmla="*/ 1314450 w 2305050"/>
              <a:gd name="connsiteY12" fmla="*/ 2133600 h 2352675"/>
              <a:gd name="connsiteX13" fmla="*/ 1447800 w 2305050"/>
              <a:gd name="connsiteY13" fmla="*/ 1771650 h 2352675"/>
              <a:gd name="connsiteX14" fmla="*/ 923925 w 2305050"/>
              <a:gd name="connsiteY14" fmla="*/ 1190625 h 2352675"/>
              <a:gd name="connsiteX15" fmla="*/ 414757 w 2305050"/>
              <a:gd name="connsiteY15" fmla="*/ 2305735 h 2352675"/>
              <a:gd name="connsiteX16" fmla="*/ 292990 w 2305050"/>
              <a:gd name="connsiteY16" fmla="*/ 2036368 h 2352675"/>
              <a:gd name="connsiteX17" fmla="*/ 523875 w 2305050"/>
              <a:gd name="connsiteY17" fmla="*/ 714375 h 2352675"/>
              <a:gd name="connsiteX18" fmla="*/ 0 w 2305050"/>
              <a:gd name="connsiteY18" fmla="*/ 0 h 2352675"/>
              <a:gd name="connsiteX0" fmla="*/ 0 w 2305050"/>
              <a:gd name="connsiteY0" fmla="*/ 0 h 2352675"/>
              <a:gd name="connsiteX1" fmla="*/ 771525 w 2305050"/>
              <a:gd name="connsiteY1" fmla="*/ 561975 h 2352675"/>
              <a:gd name="connsiteX2" fmla="*/ 2041246 w 2305050"/>
              <a:gd name="connsiteY2" fmla="*/ 498120 h 2352675"/>
              <a:gd name="connsiteX3" fmla="*/ 2296212 w 2305050"/>
              <a:gd name="connsiteY3" fmla="*/ 646252 h 2352675"/>
              <a:gd name="connsiteX4" fmla="*/ 1143000 w 2305050"/>
              <a:gd name="connsiteY4" fmla="*/ 1009650 h 2352675"/>
              <a:gd name="connsiteX5" fmla="*/ 1628775 w 2305050"/>
              <a:gd name="connsiteY5" fmla="*/ 1533525 h 2352675"/>
              <a:gd name="connsiteX6" fmla="*/ 2076450 w 2305050"/>
              <a:gd name="connsiteY6" fmla="*/ 1533525 h 2352675"/>
              <a:gd name="connsiteX7" fmla="*/ 2305050 w 2305050"/>
              <a:gd name="connsiteY7" fmla="*/ 1724025 h 2352675"/>
              <a:gd name="connsiteX8" fmla="*/ 1838325 w 2305050"/>
              <a:gd name="connsiteY8" fmla="*/ 1857375 h 2352675"/>
              <a:gd name="connsiteX9" fmla="*/ 2009775 w 2305050"/>
              <a:gd name="connsiteY9" fmla="*/ 2105025 h 2352675"/>
              <a:gd name="connsiteX10" fmla="*/ 1733550 w 2305050"/>
              <a:gd name="connsiteY10" fmla="*/ 1971675 h 2352675"/>
              <a:gd name="connsiteX11" fmla="*/ 1543050 w 2305050"/>
              <a:gd name="connsiteY11" fmla="*/ 2352675 h 2352675"/>
              <a:gd name="connsiteX12" fmla="*/ 1314450 w 2305050"/>
              <a:gd name="connsiteY12" fmla="*/ 2133600 h 2352675"/>
              <a:gd name="connsiteX13" fmla="*/ 1447800 w 2305050"/>
              <a:gd name="connsiteY13" fmla="*/ 1771650 h 2352675"/>
              <a:gd name="connsiteX14" fmla="*/ 923925 w 2305050"/>
              <a:gd name="connsiteY14" fmla="*/ 1190625 h 2352675"/>
              <a:gd name="connsiteX15" fmla="*/ 414757 w 2305050"/>
              <a:gd name="connsiteY15" fmla="*/ 2305735 h 2352675"/>
              <a:gd name="connsiteX16" fmla="*/ 292990 w 2305050"/>
              <a:gd name="connsiteY16" fmla="*/ 2036368 h 2352675"/>
              <a:gd name="connsiteX17" fmla="*/ 520217 w 2305050"/>
              <a:gd name="connsiteY17" fmla="*/ 750951 h 2352675"/>
              <a:gd name="connsiteX18" fmla="*/ 0 w 2305050"/>
              <a:gd name="connsiteY18" fmla="*/ 0 h 2352675"/>
              <a:gd name="connsiteX0" fmla="*/ 0 w 2305050"/>
              <a:gd name="connsiteY0" fmla="*/ 0 h 2352675"/>
              <a:gd name="connsiteX1" fmla="*/ 771525 w 2305050"/>
              <a:gd name="connsiteY1" fmla="*/ 561975 h 2352675"/>
              <a:gd name="connsiteX2" fmla="*/ 2041246 w 2305050"/>
              <a:gd name="connsiteY2" fmla="*/ 498120 h 2352675"/>
              <a:gd name="connsiteX3" fmla="*/ 2296212 w 2305050"/>
              <a:gd name="connsiteY3" fmla="*/ 646252 h 2352675"/>
              <a:gd name="connsiteX4" fmla="*/ 1143000 w 2305050"/>
              <a:gd name="connsiteY4" fmla="*/ 1009650 h 2352675"/>
              <a:gd name="connsiteX5" fmla="*/ 1628775 w 2305050"/>
              <a:gd name="connsiteY5" fmla="*/ 1533525 h 2352675"/>
              <a:gd name="connsiteX6" fmla="*/ 2076450 w 2305050"/>
              <a:gd name="connsiteY6" fmla="*/ 1533525 h 2352675"/>
              <a:gd name="connsiteX7" fmla="*/ 2305050 w 2305050"/>
              <a:gd name="connsiteY7" fmla="*/ 1724025 h 2352675"/>
              <a:gd name="connsiteX8" fmla="*/ 1838325 w 2305050"/>
              <a:gd name="connsiteY8" fmla="*/ 1857375 h 2352675"/>
              <a:gd name="connsiteX9" fmla="*/ 2009775 w 2305050"/>
              <a:gd name="connsiteY9" fmla="*/ 2105025 h 2352675"/>
              <a:gd name="connsiteX10" fmla="*/ 1733550 w 2305050"/>
              <a:gd name="connsiteY10" fmla="*/ 1971675 h 2352675"/>
              <a:gd name="connsiteX11" fmla="*/ 1543050 w 2305050"/>
              <a:gd name="connsiteY11" fmla="*/ 2352675 h 2352675"/>
              <a:gd name="connsiteX12" fmla="*/ 1314450 w 2305050"/>
              <a:gd name="connsiteY12" fmla="*/ 2133600 h 2352675"/>
              <a:gd name="connsiteX13" fmla="*/ 1447800 w 2305050"/>
              <a:gd name="connsiteY13" fmla="*/ 1771650 h 2352675"/>
              <a:gd name="connsiteX14" fmla="*/ 923925 w 2305050"/>
              <a:gd name="connsiteY14" fmla="*/ 1190625 h 2352675"/>
              <a:gd name="connsiteX15" fmla="*/ 414757 w 2305050"/>
              <a:gd name="connsiteY15" fmla="*/ 2305735 h 2352675"/>
              <a:gd name="connsiteX16" fmla="*/ 292990 w 2305050"/>
              <a:gd name="connsiteY16" fmla="*/ 2036368 h 2352675"/>
              <a:gd name="connsiteX17" fmla="*/ 520217 w 2305050"/>
              <a:gd name="connsiteY17" fmla="*/ 750951 h 2352675"/>
              <a:gd name="connsiteX18" fmla="*/ 0 w 2305050"/>
              <a:gd name="connsiteY18" fmla="*/ 0 h 2352675"/>
              <a:gd name="connsiteX0" fmla="*/ 0 w 2305050"/>
              <a:gd name="connsiteY0" fmla="*/ 0 h 2352675"/>
              <a:gd name="connsiteX1" fmla="*/ 771525 w 2305050"/>
              <a:gd name="connsiteY1" fmla="*/ 561975 h 2352675"/>
              <a:gd name="connsiteX2" fmla="*/ 2041246 w 2305050"/>
              <a:gd name="connsiteY2" fmla="*/ 498120 h 2352675"/>
              <a:gd name="connsiteX3" fmla="*/ 2296212 w 2305050"/>
              <a:gd name="connsiteY3" fmla="*/ 646252 h 2352675"/>
              <a:gd name="connsiteX4" fmla="*/ 1143000 w 2305050"/>
              <a:gd name="connsiteY4" fmla="*/ 1009650 h 2352675"/>
              <a:gd name="connsiteX5" fmla="*/ 1628775 w 2305050"/>
              <a:gd name="connsiteY5" fmla="*/ 1533525 h 2352675"/>
              <a:gd name="connsiteX6" fmla="*/ 2076450 w 2305050"/>
              <a:gd name="connsiteY6" fmla="*/ 1533525 h 2352675"/>
              <a:gd name="connsiteX7" fmla="*/ 2305050 w 2305050"/>
              <a:gd name="connsiteY7" fmla="*/ 1724025 h 2352675"/>
              <a:gd name="connsiteX8" fmla="*/ 1838325 w 2305050"/>
              <a:gd name="connsiteY8" fmla="*/ 1857375 h 2352675"/>
              <a:gd name="connsiteX9" fmla="*/ 2009775 w 2305050"/>
              <a:gd name="connsiteY9" fmla="*/ 2105025 h 2352675"/>
              <a:gd name="connsiteX10" fmla="*/ 1733550 w 2305050"/>
              <a:gd name="connsiteY10" fmla="*/ 1971675 h 2352675"/>
              <a:gd name="connsiteX11" fmla="*/ 1543050 w 2305050"/>
              <a:gd name="connsiteY11" fmla="*/ 2352675 h 2352675"/>
              <a:gd name="connsiteX12" fmla="*/ 1314450 w 2305050"/>
              <a:gd name="connsiteY12" fmla="*/ 2133600 h 2352675"/>
              <a:gd name="connsiteX13" fmla="*/ 1447800 w 2305050"/>
              <a:gd name="connsiteY13" fmla="*/ 1771650 h 2352675"/>
              <a:gd name="connsiteX14" fmla="*/ 923925 w 2305050"/>
              <a:gd name="connsiteY14" fmla="*/ 1190625 h 2352675"/>
              <a:gd name="connsiteX15" fmla="*/ 414757 w 2305050"/>
              <a:gd name="connsiteY15" fmla="*/ 2305735 h 2352675"/>
              <a:gd name="connsiteX16" fmla="*/ 292990 w 2305050"/>
              <a:gd name="connsiteY16" fmla="*/ 2036368 h 2352675"/>
              <a:gd name="connsiteX17" fmla="*/ 520217 w 2305050"/>
              <a:gd name="connsiteY17" fmla="*/ 750951 h 2352675"/>
              <a:gd name="connsiteX18" fmla="*/ 0 w 2305050"/>
              <a:gd name="connsiteY18" fmla="*/ 0 h 2352675"/>
              <a:gd name="connsiteX0" fmla="*/ 0 w 2305050"/>
              <a:gd name="connsiteY0" fmla="*/ 0 h 2352675"/>
              <a:gd name="connsiteX1" fmla="*/ 771525 w 2305050"/>
              <a:gd name="connsiteY1" fmla="*/ 561975 h 2352675"/>
              <a:gd name="connsiteX2" fmla="*/ 2041246 w 2305050"/>
              <a:gd name="connsiteY2" fmla="*/ 498120 h 2352675"/>
              <a:gd name="connsiteX3" fmla="*/ 2296212 w 2305050"/>
              <a:gd name="connsiteY3" fmla="*/ 646252 h 2352675"/>
              <a:gd name="connsiteX4" fmla="*/ 1143000 w 2305050"/>
              <a:gd name="connsiteY4" fmla="*/ 1009650 h 2352675"/>
              <a:gd name="connsiteX5" fmla="*/ 1628775 w 2305050"/>
              <a:gd name="connsiteY5" fmla="*/ 1533525 h 2352675"/>
              <a:gd name="connsiteX6" fmla="*/ 2076450 w 2305050"/>
              <a:gd name="connsiteY6" fmla="*/ 1533525 h 2352675"/>
              <a:gd name="connsiteX7" fmla="*/ 2305050 w 2305050"/>
              <a:gd name="connsiteY7" fmla="*/ 1724025 h 2352675"/>
              <a:gd name="connsiteX8" fmla="*/ 1838325 w 2305050"/>
              <a:gd name="connsiteY8" fmla="*/ 1857375 h 2352675"/>
              <a:gd name="connsiteX9" fmla="*/ 2009775 w 2305050"/>
              <a:gd name="connsiteY9" fmla="*/ 2105025 h 2352675"/>
              <a:gd name="connsiteX10" fmla="*/ 1733550 w 2305050"/>
              <a:gd name="connsiteY10" fmla="*/ 1971675 h 2352675"/>
              <a:gd name="connsiteX11" fmla="*/ 1543050 w 2305050"/>
              <a:gd name="connsiteY11" fmla="*/ 2352675 h 2352675"/>
              <a:gd name="connsiteX12" fmla="*/ 1314450 w 2305050"/>
              <a:gd name="connsiteY12" fmla="*/ 2133600 h 2352675"/>
              <a:gd name="connsiteX13" fmla="*/ 1447800 w 2305050"/>
              <a:gd name="connsiteY13" fmla="*/ 1771650 h 2352675"/>
              <a:gd name="connsiteX14" fmla="*/ 923925 w 2305050"/>
              <a:gd name="connsiteY14" fmla="*/ 1190625 h 2352675"/>
              <a:gd name="connsiteX15" fmla="*/ 414757 w 2305050"/>
              <a:gd name="connsiteY15" fmla="*/ 2305735 h 2352675"/>
              <a:gd name="connsiteX16" fmla="*/ 292990 w 2305050"/>
              <a:gd name="connsiteY16" fmla="*/ 2036368 h 2352675"/>
              <a:gd name="connsiteX17" fmla="*/ 520217 w 2305050"/>
              <a:gd name="connsiteY17" fmla="*/ 750951 h 2352675"/>
              <a:gd name="connsiteX18" fmla="*/ 0 w 2305050"/>
              <a:gd name="connsiteY18" fmla="*/ 0 h 2352675"/>
              <a:gd name="connsiteX0" fmla="*/ 0 w 2294077"/>
              <a:gd name="connsiteY0" fmla="*/ 0 h 2363647"/>
              <a:gd name="connsiteX1" fmla="*/ 760552 w 2294077"/>
              <a:gd name="connsiteY1" fmla="*/ 572947 h 2363647"/>
              <a:gd name="connsiteX2" fmla="*/ 2030273 w 2294077"/>
              <a:gd name="connsiteY2" fmla="*/ 509092 h 2363647"/>
              <a:gd name="connsiteX3" fmla="*/ 2285239 w 2294077"/>
              <a:gd name="connsiteY3" fmla="*/ 657224 h 2363647"/>
              <a:gd name="connsiteX4" fmla="*/ 1132027 w 2294077"/>
              <a:gd name="connsiteY4" fmla="*/ 1020622 h 2363647"/>
              <a:gd name="connsiteX5" fmla="*/ 1617802 w 2294077"/>
              <a:gd name="connsiteY5" fmla="*/ 1544497 h 2363647"/>
              <a:gd name="connsiteX6" fmla="*/ 2065477 w 2294077"/>
              <a:gd name="connsiteY6" fmla="*/ 1544497 h 2363647"/>
              <a:gd name="connsiteX7" fmla="*/ 2294077 w 2294077"/>
              <a:gd name="connsiteY7" fmla="*/ 1734997 h 2363647"/>
              <a:gd name="connsiteX8" fmla="*/ 1827352 w 2294077"/>
              <a:gd name="connsiteY8" fmla="*/ 1868347 h 2363647"/>
              <a:gd name="connsiteX9" fmla="*/ 1998802 w 2294077"/>
              <a:gd name="connsiteY9" fmla="*/ 2115997 h 2363647"/>
              <a:gd name="connsiteX10" fmla="*/ 1722577 w 2294077"/>
              <a:gd name="connsiteY10" fmla="*/ 1982647 h 2363647"/>
              <a:gd name="connsiteX11" fmla="*/ 1532077 w 2294077"/>
              <a:gd name="connsiteY11" fmla="*/ 2363647 h 2363647"/>
              <a:gd name="connsiteX12" fmla="*/ 1303477 w 2294077"/>
              <a:gd name="connsiteY12" fmla="*/ 2144572 h 2363647"/>
              <a:gd name="connsiteX13" fmla="*/ 1436827 w 2294077"/>
              <a:gd name="connsiteY13" fmla="*/ 1782622 h 2363647"/>
              <a:gd name="connsiteX14" fmla="*/ 912952 w 2294077"/>
              <a:gd name="connsiteY14" fmla="*/ 1201597 h 2363647"/>
              <a:gd name="connsiteX15" fmla="*/ 403784 w 2294077"/>
              <a:gd name="connsiteY15" fmla="*/ 2316707 h 2363647"/>
              <a:gd name="connsiteX16" fmla="*/ 282017 w 2294077"/>
              <a:gd name="connsiteY16" fmla="*/ 2047340 h 2363647"/>
              <a:gd name="connsiteX17" fmla="*/ 509244 w 2294077"/>
              <a:gd name="connsiteY17" fmla="*/ 761923 h 2363647"/>
              <a:gd name="connsiteX18" fmla="*/ 0 w 2294077"/>
              <a:gd name="connsiteY18" fmla="*/ 0 h 2363647"/>
              <a:gd name="connsiteX0" fmla="*/ 6569 w 2300646"/>
              <a:gd name="connsiteY0" fmla="*/ 0 h 2363647"/>
              <a:gd name="connsiteX1" fmla="*/ 767121 w 2300646"/>
              <a:gd name="connsiteY1" fmla="*/ 572947 h 2363647"/>
              <a:gd name="connsiteX2" fmla="*/ 2036842 w 2300646"/>
              <a:gd name="connsiteY2" fmla="*/ 509092 h 2363647"/>
              <a:gd name="connsiteX3" fmla="*/ 2291808 w 2300646"/>
              <a:gd name="connsiteY3" fmla="*/ 657224 h 2363647"/>
              <a:gd name="connsiteX4" fmla="*/ 1138596 w 2300646"/>
              <a:gd name="connsiteY4" fmla="*/ 1020622 h 2363647"/>
              <a:gd name="connsiteX5" fmla="*/ 1624371 w 2300646"/>
              <a:gd name="connsiteY5" fmla="*/ 1544497 h 2363647"/>
              <a:gd name="connsiteX6" fmla="*/ 2072046 w 2300646"/>
              <a:gd name="connsiteY6" fmla="*/ 1544497 h 2363647"/>
              <a:gd name="connsiteX7" fmla="*/ 2300646 w 2300646"/>
              <a:gd name="connsiteY7" fmla="*/ 1734997 h 2363647"/>
              <a:gd name="connsiteX8" fmla="*/ 1833921 w 2300646"/>
              <a:gd name="connsiteY8" fmla="*/ 1868347 h 2363647"/>
              <a:gd name="connsiteX9" fmla="*/ 2005371 w 2300646"/>
              <a:gd name="connsiteY9" fmla="*/ 2115997 h 2363647"/>
              <a:gd name="connsiteX10" fmla="*/ 1729146 w 2300646"/>
              <a:gd name="connsiteY10" fmla="*/ 1982647 h 2363647"/>
              <a:gd name="connsiteX11" fmla="*/ 1538646 w 2300646"/>
              <a:gd name="connsiteY11" fmla="*/ 2363647 h 2363647"/>
              <a:gd name="connsiteX12" fmla="*/ 1310046 w 2300646"/>
              <a:gd name="connsiteY12" fmla="*/ 2144572 h 2363647"/>
              <a:gd name="connsiteX13" fmla="*/ 1443396 w 2300646"/>
              <a:gd name="connsiteY13" fmla="*/ 1782622 h 2363647"/>
              <a:gd name="connsiteX14" fmla="*/ 919521 w 2300646"/>
              <a:gd name="connsiteY14" fmla="*/ 1201597 h 2363647"/>
              <a:gd name="connsiteX15" fmla="*/ 410353 w 2300646"/>
              <a:gd name="connsiteY15" fmla="*/ 2316707 h 2363647"/>
              <a:gd name="connsiteX16" fmla="*/ 288586 w 2300646"/>
              <a:gd name="connsiteY16" fmla="*/ 2047340 h 2363647"/>
              <a:gd name="connsiteX17" fmla="*/ 515813 w 2300646"/>
              <a:gd name="connsiteY17" fmla="*/ 761923 h 2363647"/>
              <a:gd name="connsiteX18" fmla="*/ 6569 w 2300646"/>
              <a:gd name="connsiteY18" fmla="*/ 0 h 2363647"/>
              <a:gd name="connsiteX0" fmla="*/ 6569 w 2300646"/>
              <a:gd name="connsiteY0" fmla="*/ 5505 h 2369152"/>
              <a:gd name="connsiteX1" fmla="*/ 767121 w 2300646"/>
              <a:gd name="connsiteY1" fmla="*/ 578452 h 2369152"/>
              <a:gd name="connsiteX2" fmla="*/ 2036842 w 2300646"/>
              <a:gd name="connsiteY2" fmla="*/ 514597 h 2369152"/>
              <a:gd name="connsiteX3" fmla="*/ 2291808 w 2300646"/>
              <a:gd name="connsiteY3" fmla="*/ 662729 h 2369152"/>
              <a:gd name="connsiteX4" fmla="*/ 1138596 w 2300646"/>
              <a:gd name="connsiteY4" fmla="*/ 1026127 h 2369152"/>
              <a:gd name="connsiteX5" fmla="*/ 1624371 w 2300646"/>
              <a:gd name="connsiteY5" fmla="*/ 1550002 h 2369152"/>
              <a:gd name="connsiteX6" fmla="*/ 2072046 w 2300646"/>
              <a:gd name="connsiteY6" fmla="*/ 1550002 h 2369152"/>
              <a:gd name="connsiteX7" fmla="*/ 2300646 w 2300646"/>
              <a:gd name="connsiteY7" fmla="*/ 1740502 h 2369152"/>
              <a:gd name="connsiteX8" fmla="*/ 1833921 w 2300646"/>
              <a:gd name="connsiteY8" fmla="*/ 1873852 h 2369152"/>
              <a:gd name="connsiteX9" fmla="*/ 2005371 w 2300646"/>
              <a:gd name="connsiteY9" fmla="*/ 2121502 h 2369152"/>
              <a:gd name="connsiteX10" fmla="*/ 1729146 w 2300646"/>
              <a:gd name="connsiteY10" fmla="*/ 1988152 h 2369152"/>
              <a:gd name="connsiteX11" fmla="*/ 1538646 w 2300646"/>
              <a:gd name="connsiteY11" fmla="*/ 2369152 h 2369152"/>
              <a:gd name="connsiteX12" fmla="*/ 1310046 w 2300646"/>
              <a:gd name="connsiteY12" fmla="*/ 2150077 h 2369152"/>
              <a:gd name="connsiteX13" fmla="*/ 1443396 w 2300646"/>
              <a:gd name="connsiteY13" fmla="*/ 1788127 h 2369152"/>
              <a:gd name="connsiteX14" fmla="*/ 919521 w 2300646"/>
              <a:gd name="connsiteY14" fmla="*/ 1207102 h 2369152"/>
              <a:gd name="connsiteX15" fmla="*/ 410353 w 2300646"/>
              <a:gd name="connsiteY15" fmla="*/ 2322212 h 2369152"/>
              <a:gd name="connsiteX16" fmla="*/ 288586 w 2300646"/>
              <a:gd name="connsiteY16" fmla="*/ 2052845 h 2369152"/>
              <a:gd name="connsiteX17" fmla="*/ 515813 w 2300646"/>
              <a:gd name="connsiteY17" fmla="*/ 767428 h 2369152"/>
              <a:gd name="connsiteX18" fmla="*/ 6569 w 2300646"/>
              <a:gd name="connsiteY18" fmla="*/ 5505 h 2369152"/>
              <a:gd name="connsiteX0" fmla="*/ 11167 w 2305244"/>
              <a:gd name="connsiteY0" fmla="*/ 5505 h 2369152"/>
              <a:gd name="connsiteX1" fmla="*/ 771719 w 2305244"/>
              <a:gd name="connsiteY1" fmla="*/ 578452 h 2369152"/>
              <a:gd name="connsiteX2" fmla="*/ 2041440 w 2305244"/>
              <a:gd name="connsiteY2" fmla="*/ 514597 h 2369152"/>
              <a:gd name="connsiteX3" fmla="*/ 2296406 w 2305244"/>
              <a:gd name="connsiteY3" fmla="*/ 662729 h 2369152"/>
              <a:gd name="connsiteX4" fmla="*/ 1143194 w 2305244"/>
              <a:gd name="connsiteY4" fmla="*/ 1026127 h 2369152"/>
              <a:gd name="connsiteX5" fmla="*/ 1628969 w 2305244"/>
              <a:gd name="connsiteY5" fmla="*/ 1550002 h 2369152"/>
              <a:gd name="connsiteX6" fmla="*/ 2076644 w 2305244"/>
              <a:gd name="connsiteY6" fmla="*/ 1550002 h 2369152"/>
              <a:gd name="connsiteX7" fmla="*/ 2305244 w 2305244"/>
              <a:gd name="connsiteY7" fmla="*/ 1740502 h 2369152"/>
              <a:gd name="connsiteX8" fmla="*/ 1838519 w 2305244"/>
              <a:gd name="connsiteY8" fmla="*/ 1873852 h 2369152"/>
              <a:gd name="connsiteX9" fmla="*/ 2009969 w 2305244"/>
              <a:gd name="connsiteY9" fmla="*/ 2121502 h 2369152"/>
              <a:gd name="connsiteX10" fmla="*/ 1733744 w 2305244"/>
              <a:gd name="connsiteY10" fmla="*/ 1988152 h 2369152"/>
              <a:gd name="connsiteX11" fmla="*/ 1543244 w 2305244"/>
              <a:gd name="connsiteY11" fmla="*/ 2369152 h 2369152"/>
              <a:gd name="connsiteX12" fmla="*/ 1314644 w 2305244"/>
              <a:gd name="connsiteY12" fmla="*/ 2150077 h 2369152"/>
              <a:gd name="connsiteX13" fmla="*/ 1447994 w 2305244"/>
              <a:gd name="connsiteY13" fmla="*/ 1788127 h 2369152"/>
              <a:gd name="connsiteX14" fmla="*/ 924119 w 2305244"/>
              <a:gd name="connsiteY14" fmla="*/ 1207102 h 2369152"/>
              <a:gd name="connsiteX15" fmla="*/ 414951 w 2305244"/>
              <a:gd name="connsiteY15" fmla="*/ 2322212 h 2369152"/>
              <a:gd name="connsiteX16" fmla="*/ 293184 w 2305244"/>
              <a:gd name="connsiteY16" fmla="*/ 2052845 h 2369152"/>
              <a:gd name="connsiteX17" fmla="*/ 520411 w 2305244"/>
              <a:gd name="connsiteY17" fmla="*/ 767428 h 2369152"/>
              <a:gd name="connsiteX18" fmla="*/ 11167 w 2305244"/>
              <a:gd name="connsiteY18" fmla="*/ 5505 h 2369152"/>
              <a:gd name="connsiteX0" fmla="*/ 11167 w 2305244"/>
              <a:gd name="connsiteY0" fmla="*/ 5505 h 2369152"/>
              <a:gd name="connsiteX1" fmla="*/ 771719 w 2305244"/>
              <a:gd name="connsiteY1" fmla="*/ 578452 h 2369152"/>
              <a:gd name="connsiteX2" fmla="*/ 2041440 w 2305244"/>
              <a:gd name="connsiteY2" fmla="*/ 514597 h 2369152"/>
              <a:gd name="connsiteX3" fmla="*/ 2296406 w 2305244"/>
              <a:gd name="connsiteY3" fmla="*/ 662729 h 2369152"/>
              <a:gd name="connsiteX4" fmla="*/ 1143194 w 2305244"/>
              <a:gd name="connsiteY4" fmla="*/ 1026127 h 2369152"/>
              <a:gd name="connsiteX5" fmla="*/ 1628969 w 2305244"/>
              <a:gd name="connsiteY5" fmla="*/ 1550002 h 2369152"/>
              <a:gd name="connsiteX6" fmla="*/ 2076644 w 2305244"/>
              <a:gd name="connsiteY6" fmla="*/ 1550002 h 2369152"/>
              <a:gd name="connsiteX7" fmla="*/ 2305244 w 2305244"/>
              <a:gd name="connsiteY7" fmla="*/ 1740502 h 2369152"/>
              <a:gd name="connsiteX8" fmla="*/ 1838519 w 2305244"/>
              <a:gd name="connsiteY8" fmla="*/ 1873852 h 2369152"/>
              <a:gd name="connsiteX9" fmla="*/ 2009969 w 2305244"/>
              <a:gd name="connsiteY9" fmla="*/ 2121502 h 2369152"/>
              <a:gd name="connsiteX10" fmla="*/ 1733744 w 2305244"/>
              <a:gd name="connsiteY10" fmla="*/ 1988152 h 2369152"/>
              <a:gd name="connsiteX11" fmla="*/ 1543244 w 2305244"/>
              <a:gd name="connsiteY11" fmla="*/ 2369152 h 2369152"/>
              <a:gd name="connsiteX12" fmla="*/ 1314644 w 2305244"/>
              <a:gd name="connsiteY12" fmla="*/ 2150077 h 2369152"/>
              <a:gd name="connsiteX13" fmla="*/ 1447994 w 2305244"/>
              <a:gd name="connsiteY13" fmla="*/ 1788127 h 2369152"/>
              <a:gd name="connsiteX14" fmla="*/ 909489 w 2305244"/>
              <a:gd name="connsiteY14" fmla="*/ 1185156 h 2369152"/>
              <a:gd name="connsiteX15" fmla="*/ 414951 w 2305244"/>
              <a:gd name="connsiteY15" fmla="*/ 2322212 h 2369152"/>
              <a:gd name="connsiteX16" fmla="*/ 293184 w 2305244"/>
              <a:gd name="connsiteY16" fmla="*/ 2052845 h 2369152"/>
              <a:gd name="connsiteX17" fmla="*/ 520411 w 2305244"/>
              <a:gd name="connsiteY17" fmla="*/ 767428 h 2369152"/>
              <a:gd name="connsiteX18" fmla="*/ 11167 w 2305244"/>
              <a:gd name="connsiteY18" fmla="*/ 5505 h 2369152"/>
              <a:gd name="connsiteX0" fmla="*/ 11167 w 2305244"/>
              <a:gd name="connsiteY0" fmla="*/ 5505 h 2369152"/>
              <a:gd name="connsiteX1" fmla="*/ 771719 w 2305244"/>
              <a:gd name="connsiteY1" fmla="*/ 578452 h 2369152"/>
              <a:gd name="connsiteX2" fmla="*/ 2041440 w 2305244"/>
              <a:gd name="connsiteY2" fmla="*/ 514597 h 2369152"/>
              <a:gd name="connsiteX3" fmla="*/ 2296406 w 2305244"/>
              <a:gd name="connsiteY3" fmla="*/ 662729 h 2369152"/>
              <a:gd name="connsiteX4" fmla="*/ 1106618 w 2305244"/>
              <a:gd name="connsiteY4" fmla="*/ 1004182 h 2369152"/>
              <a:gd name="connsiteX5" fmla="*/ 1628969 w 2305244"/>
              <a:gd name="connsiteY5" fmla="*/ 1550002 h 2369152"/>
              <a:gd name="connsiteX6" fmla="*/ 2076644 w 2305244"/>
              <a:gd name="connsiteY6" fmla="*/ 1550002 h 2369152"/>
              <a:gd name="connsiteX7" fmla="*/ 2305244 w 2305244"/>
              <a:gd name="connsiteY7" fmla="*/ 1740502 h 2369152"/>
              <a:gd name="connsiteX8" fmla="*/ 1838519 w 2305244"/>
              <a:gd name="connsiteY8" fmla="*/ 1873852 h 2369152"/>
              <a:gd name="connsiteX9" fmla="*/ 2009969 w 2305244"/>
              <a:gd name="connsiteY9" fmla="*/ 2121502 h 2369152"/>
              <a:gd name="connsiteX10" fmla="*/ 1733744 w 2305244"/>
              <a:gd name="connsiteY10" fmla="*/ 1988152 h 2369152"/>
              <a:gd name="connsiteX11" fmla="*/ 1543244 w 2305244"/>
              <a:gd name="connsiteY11" fmla="*/ 2369152 h 2369152"/>
              <a:gd name="connsiteX12" fmla="*/ 1314644 w 2305244"/>
              <a:gd name="connsiteY12" fmla="*/ 2150077 h 2369152"/>
              <a:gd name="connsiteX13" fmla="*/ 1447994 w 2305244"/>
              <a:gd name="connsiteY13" fmla="*/ 1788127 h 2369152"/>
              <a:gd name="connsiteX14" fmla="*/ 909489 w 2305244"/>
              <a:gd name="connsiteY14" fmla="*/ 1185156 h 2369152"/>
              <a:gd name="connsiteX15" fmla="*/ 414951 w 2305244"/>
              <a:gd name="connsiteY15" fmla="*/ 2322212 h 2369152"/>
              <a:gd name="connsiteX16" fmla="*/ 293184 w 2305244"/>
              <a:gd name="connsiteY16" fmla="*/ 2052845 h 2369152"/>
              <a:gd name="connsiteX17" fmla="*/ 520411 w 2305244"/>
              <a:gd name="connsiteY17" fmla="*/ 767428 h 2369152"/>
              <a:gd name="connsiteX18" fmla="*/ 11167 w 2305244"/>
              <a:gd name="connsiteY18" fmla="*/ 5505 h 2369152"/>
              <a:gd name="connsiteX0" fmla="*/ 11167 w 2305244"/>
              <a:gd name="connsiteY0" fmla="*/ 5505 h 2369152"/>
              <a:gd name="connsiteX1" fmla="*/ 771719 w 2305244"/>
              <a:gd name="connsiteY1" fmla="*/ 578452 h 2369152"/>
              <a:gd name="connsiteX2" fmla="*/ 2041440 w 2305244"/>
              <a:gd name="connsiteY2" fmla="*/ 514597 h 2369152"/>
              <a:gd name="connsiteX3" fmla="*/ 2296406 w 2305244"/>
              <a:gd name="connsiteY3" fmla="*/ 662729 h 2369152"/>
              <a:gd name="connsiteX4" fmla="*/ 1106618 w 2305244"/>
              <a:gd name="connsiteY4" fmla="*/ 1004182 h 2369152"/>
              <a:gd name="connsiteX5" fmla="*/ 1628969 w 2305244"/>
              <a:gd name="connsiteY5" fmla="*/ 1550002 h 2369152"/>
              <a:gd name="connsiteX6" fmla="*/ 2076644 w 2305244"/>
              <a:gd name="connsiteY6" fmla="*/ 1550002 h 2369152"/>
              <a:gd name="connsiteX7" fmla="*/ 2305244 w 2305244"/>
              <a:gd name="connsiteY7" fmla="*/ 1740502 h 2369152"/>
              <a:gd name="connsiteX8" fmla="*/ 1838519 w 2305244"/>
              <a:gd name="connsiteY8" fmla="*/ 1873852 h 2369152"/>
              <a:gd name="connsiteX9" fmla="*/ 2009969 w 2305244"/>
              <a:gd name="connsiteY9" fmla="*/ 2121502 h 2369152"/>
              <a:gd name="connsiteX10" fmla="*/ 1733744 w 2305244"/>
              <a:gd name="connsiteY10" fmla="*/ 1988152 h 2369152"/>
              <a:gd name="connsiteX11" fmla="*/ 1543244 w 2305244"/>
              <a:gd name="connsiteY11" fmla="*/ 2369152 h 2369152"/>
              <a:gd name="connsiteX12" fmla="*/ 1314644 w 2305244"/>
              <a:gd name="connsiteY12" fmla="*/ 2150077 h 2369152"/>
              <a:gd name="connsiteX13" fmla="*/ 1447994 w 2305244"/>
              <a:gd name="connsiteY13" fmla="*/ 1788127 h 2369152"/>
              <a:gd name="connsiteX14" fmla="*/ 898516 w 2305244"/>
              <a:gd name="connsiteY14" fmla="*/ 1196129 h 2369152"/>
              <a:gd name="connsiteX15" fmla="*/ 414951 w 2305244"/>
              <a:gd name="connsiteY15" fmla="*/ 2322212 h 2369152"/>
              <a:gd name="connsiteX16" fmla="*/ 293184 w 2305244"/>
              <a:gd name="connsiteY16" fmla="*/ 2052845 h 2369152"/>
              <a:gd name="connsiteX17" fmla="*/ 520411 w 2305244"/>
              <a:gd name="connsiteY17" fmla="*/ 767428 h 2369152"/>
              <a:gd name="connsiteX18" fmla="*/ 11167 w 2305244"/>
              <a:gd name="connsiteY18" fmla="*/ 5505 h 2369152"/>
              <a:gd name="connsiteX0" fmla="*/ 11167 w 2305244"/>
              <a:gd name="connsiteY0" fmla="*/ 5505 h 2369152"/>
              <a:gd name="connsiteX1" fmla="*/ 771719 w 2305244"/>
              <a:gd name="connsiteY1" fmla="*/ 578452 h 2369152"/>
              <a:gd name="connsiteX2" fmla="*/ 2041440 w 2305244"/>
              <a:gd name="connsiteY2" fmla="*/ 514597 h 2369152"/>
              <a:gd name="connsiteX3" fmla="*/ 2296406 w 2305244"/>
              <a:gd name="connsiteY3" fmla="*/ 662729 h 2369152"/>
              <a:gd name="connsiteX4" fmla="*/ 1124906 w 2305244"/>
              <a:gd name="connsiteY4" fmla="*/ 1004182 h 2369152"/>
              <a:gd name="connsiteX5" fmla="*/ 1628969 w 2305244"/>
              <a:gd name="connsiteY5" fmla="*/ 1550002 h 2369152"/>
              <a:gd name="connsiteX6" fmla="*/ 2076644 w 2305244"/>
              <a:gd name="connsiteY6" fmla="*/ 1550002 h 2369152"/>
              <a:gd name="connsiteX7" fmla="*/ 2305244 w 2305244"/>
              <a:gd name="connsiteY7" fmla="*/ 1740502 h 2369152"/>
              <a:gd name="connsiteX8" fmla="*/ 1838519 w 2305244"/>
              <a:gd name="connsiteY8" fmla="*/ 1873852 h 2369152"/>
              <a:gd name="connsiteX9" fmla="*/ 2009969 w 2305244"/>
              <a:gd name="connsiteY9" fmla="*/ 2121502 h 2369152"/>
              <a:gd name="connsiteX10" fmla="*/ 1733744 w 2305244"/>
              <a:gd name="connsiteY10" fmla="*/ 1988152 h 2369152"/>
              <a:gd name="connsiteX11" fmla="*/ 1543244 w 2305244"/>
              <a:gd name="connsiteY11" fmla="*/ 2369152 h 2369152"/>
              <a:gd name="connsiteX12" fmla="*/ 1314644 w 2305244"/>
              <a:gd name="connsiteY12" fmla="*/ 2150077 h 2369152"/>
              <a:gd name="connsiteX13" fmla="*/ 1447994 w 2305244"/>
              <a:gd name="connsiteY13" fmla="*/ 1788127 h 2369152"/>
              <a:gd name="connsiteX14" fmla="*/ 898516 w 2305244"/>
              <a:gd name="connsiteY14" fmla="*/ 1196129 h 2369152"/>
              <a:gd name="connsiteX15" fmla="*/ 414951 w 2305244"/>
              <a:gd name="connsiteY15" fmla="*/ 2322212 h 2369152"/>
              <a:gd name="connsiteX16" fmla="*/ 293184 w 2305244"/>
              <a:gd name="connsiteY16" fmla="*/ 2052845 h 2369152"/>
              <a:gd name="connsiteX17" fmla="*/ 520411 w 2305244"/>
              <a:gd name="connsiteY17" fmla="*/ 767428 h 2369152"/>
              <a:gd name="connsiteX18" fmla="*/ 11167 w 2305244"/>
              <a:gd name="connsiteY18" fmla="*/ 5505 h 2369152"/>
              <a:gd name="connsiteX0" fmla="*/ 11167 w 2305244"/>
              <a:gd name="connsiteY0" fmla="*/ 5505 h 2369152"/>
              <a:gd name="connsiteX1" fmla="*/ 771719 w 2305244"/>
              <a:gd name="connsiteY1" fmla="*/ 578452 h 2369152"/>
              <a:gd name="connsiteX2" fmla="*/ 2041440 w 2305244"/>
              <a:gd name="connsiteY2" fmla="*/ 514597 h 2369152"/>
              <a:gd name="connsiteX3" fmla="*/ 2296406 w 2305244"/>
              <a:gd name="connsiteY3" fmla="*/ 662729 h 2369152"/>
              <a:gd name="connsiteX4" fmla="*/ 1124906 w 2305244"/>
              <a:gd name="connsiteY4" fmla="*/ 1004182 h 2369152"/>
              <a:gd name="connsiteX5" fmla="*/ 1628969 w 2305244"/>
              <a:gd name="connsiteY5" fmla="*/ 1550002 h 2369152"/>
              <a:gd name="connsiteX6" fmla="*/ 2076644 w 2305244"/>
              <a:gd name="connsiteY6" fmla="*/ 1550002 h 2369152"/>
              <a:gd name="connsiteX7" fmla="*/ 2305244 w 2305244"/>
              <a:gd name="connsiteY7" fmla="*/ 1740502 h 2369152"/>
              <a:gd name="connsiteX8" fmla="*/ 1838519 w 2305244"/>
              <a:gd name="connsiteY8" fmla="*/ 1873852 h 2369152"/>
              <a:gd name="connsiteX9" fmla="*/ 2009969 w 2305244"/>
              <a:gd name="connsiteY9" fmla="*/ 2121502 h 2369152"/>
              <a:gd name="connsiteX10" fmla="*/ 1733744 w 2305244"/>
              <a:gd name="connsiteY10" fmla="*/ 1988152 h 2369152"/>
              <a:gd name="connsiteX11" fmla="*/ 1543244 w 2305244"/>
              <a:gd name="connsiteY11" fmla="*/ 2369152 h 2369152"/>
              <a:gd name="connsiteX12" fmla="*/ 1314644 w 2305244"/>
              <a:gd name="connsiteY12" fmla="*/ 2150077 h 2369152"/>
              <a:gd name="connsiteX13" fmla="*/ 1447994 w 2305244"/>
              <a:gd name="connsiteY13" fmla="*/ 1788127 h 2369152"/>
              <a:gd name="connsiteX14" fmla="*/ 909489 w 2305244"/>
              <a:gd name="connsiteY14" fmla="*/ 1225390 h 2369152"/>
              <a:gd name="connsiteX15" fmla="*/ 414951 w 2305244"/>
              <a:gd name="connsiteY15" fmla="*/ 2322212 h 2369152"/>
              <a:gd name="connsiteX16" fmla="*/ 293184 w 2305244"/>
              <a:gd name="connsiteY16" fmla="*/ 2052845 h 2369152"/>
              <a:gd name="connsiteX17" fmla="*/ 520411 w 2305244"/>
              <a:gd name="connsiteY17" fmla="*/ 767428 h 2369152"/>
              <a:gd name="connsiteX18" fmla="*/ 11167 w 2305244"/>
              <a:gd name="connsiteY18" fmla="*/ 5505 h 2369152"/>
              <a:gd name="connsiteX0" fmla="*/ 11167 w 2305244"/>
              <a:gd name="connsiteY0" fmla="*/ 5505 h 2369152"/>
              <a:gd name="connsiteX1" fmla="*/ 771719 w 2305244"/>
              <a:gd name="connsiteY1" fmla="*/ 578452 h 2369152"/>
              <a:gd name="connsiteX2" fmla="*/ 2041440 w 2305244"/>
              <a:gd name="connsiteY2" fmla="*/ 514597 h 2369152"/>
              <a:gd name="connsiteX3" fmla="*/ 2296406 w 2305244"/>
              <a:gd name="connsiteY3" fmla="*/ 662729 h 2369152"/>
              <a:gd name="connsiteX4" fmla="*/ 1124906 w 2305244"/>
              <a:gd name="connsiteY4" fmla="*/ 1004182 h 2369152"/>
              <a:gd name="connsiteX5" fmla="*/ 1628969 w 2305244"/>
              <a:gd name="connsiteY5" fmla="*/ 1550002 h 2369152"/>
              <a:gd name="connsiteX6" fmla="*/ 2076644 w 2305244"/>
              <a:gd name="connsiteY6" fmla="*/ 1550002 h 2369152"/>
              <a:gd name="connsiteX7" fmla="*/ 2305244 w 2305244"/>
              <a:gd name="connsiteY7" fmla="*/ 1740502 h 2369152"/>
              <a:gd name="connsiteX8" fmla="*/ 1838519 w 2305244"/>
              <a:gd name="connsiteY8" fmla="*/ 1873852 h 2369152"/>
              <a:gd name="connsiteX9" fmla="*/ 2009969 w 2305244"/>
              <a:gd name="connsiteY9" fmla="*/ 2121502 h 2369152"/>
              <a:gd name="connsiteX10" fmla="*/ 1733744 w 2305244"/>
              <a:gd name="connsiteY10" fmla="*/ 1988152 h 2369152"/>
              <a:gd name="connsiteX11" fmla="*/ 1543244 w 2305244"/>
              <a:gd name="connsiteY11" fmla="*/ 2369152 h 2369152"/>
              <a:gd name="connsiteX12" fmla="*/ 1314644 w 2305244"/>
              <a:gd name="connsiteY12" fmla="*/ 2150077 h 2369152"/>
              <a:gd name="connsiteX13" fmla="*/ 1473597 w 2305244"/>
              <a:gd name="connsiteY13" fmla="*/ 1788127 h 2369152"/>
              <a:gd name="connsiteX14" fmla="*/ 909489 w 2305244"/>
              <a:gd name="connsiteY14" fmla="*/ 1225390 h 2369152"/>
              <a:gd name="connsiteX15" fmla="*/ 414951 w 2305244"/>
              <a:gd name="connsiteY15" fmla="*/ 2322212 h 2369152"/>
              <a:gd name="connsiteX16" fmla="*/ 293184 w 2305244"/>
              <a:gd name="connsiteY16" fmla="*/ 2052845 h 2369152"/>
              <a:gd name="connsiteX17" fmla="*/ 520411 w 2305244"/>
              <a:gd name="connsiteY17" fmla="*/ 767428 h 2369152"/>
              <a:gd name="connsiteX18" fmla="*/ 11167 w 2305244"/>
              <a:gd name="connsiteY18" fmla="*/ 5505 h 2369152"/>
              <a:gd name="connsiteX0" fmla="*/ 11167 w 2305244"/>
              <a:gd name="connsiteY0" fmla="*/ 5505 h 2369152"/>
              <a:gd name="connsiteX1" fmla="*/ 771719 w 2305244"/>
              <a:gd name="connsiteY1" fmla="*/ 578452 h 2369152"/>
              <a:gd name="connsiteX2" fmla="*/ 2041440 w 2305244"/>
              <a:gd name="connsiteY2" fmla="*/ 514597 h 2369152"/>
              <a:gd name="connsiteX3" fmla="*/ 2296406 w 2305244"/>
              <a:gd name="connsiteY3" fmla="*/ 662729 h 2369152"/>
              <a:gd name="connsiteX4" fmla="*/ 1124906 w 2305244"/>
              <a:gd name="connsiteY4" fmla="*/ 1004182 h 2369152"/>
              <a:gd name="connsiteX5" fmla="*/ 1628969 w 2305244"/>
              <a:gd name="connsiteY5" fmla="*/ 1550002 h 2369152"/>
              <a:gd name="connsiteX6" fmla="*/ 2076644 w 2305244"/>
              <a:gd name="connsiteY6" fmla="*/ 1550002 h 2369152"/>
              <a:gd name="connsiteX7" fmla="*/ 2305244 w 2305244"/>
              <a:gd name="connsiteY7" fmla="*/ 1740502 h 2369152"/>
              <a:gd name="connsiteX8" fmla="*/ 1838519 w 2305244"/>
              <a:gd name="connsiteY8" fmla="*/ 1873852 h 2369152"/>
              <a:gd name="connsiteX9" fmla="*/ 2009969 w 2305244"/>
              <a:gd name="connsiteY9" fmla="*/ 2121502 h 2369152"/>
              <a:gd name="connsiteX10" fmla="*/ 1733744 w 2305244"/>
              <a:gd name="connsiteY10" fmla="*/ 1988152 h 2369152"/>
              <a:gd name="connsiteX11" fmla="*/ 1543244 w 2305244"/>
              <a:gd name="connsiteY11" fmla="*/ 2369152 h 2369152"/>
              <a:gd name="connsiteX12" fmla="*/ 1314644 w 2305244"/>
              <a:gd name="connsiteY12" fmla="*/ 2150077 h 2369152"/>
              <a:gd name="connsiteX13" fmla="*/ 1513830 w 2305244"/>
              <a:gd name="connsiteY13" fmla="*/ 1784469 h 2369152"/>
              <a:gd name="connsiteX14" fmla="*/ 909489 w 2305244"/>
              <a:gd name="connsiteY14" fmla="*/ 1225390 h 2369152"/>
              <a:gd name="connsiteX15" fmla="*/ 414951 w 2305244"/>
              <a:gd name="connsiteY15" fmla="*/ 2322212 h 2369152"/>
              <a:gd name="connsiteX16" fmla="*/ 293184 w 2305244"/>
              <a:gd name="connsiteY16" fmla="*/ 2052845 h 2369152"/>
              <a:gd name="connsiteX17" fmla="*/ 520411 w 2305244"/>
              <a:gd name="connsiteY17" fmla="*/ 767428 h 2369152"/>
              <a:gd name="connsiteX18" fmla="*/ 11167 w 2305244"/>
              <a:gd name="connsiteY18" fmla="*/ 5505 h 2369152"/>
              <a:gd name="connsiteX0" fmla="*/ 11167 w 2305244"/>
              <a:gd name="connsiteY0" fmla="*/ 5505 h 2369152"/>
              <a:gd name="connsiteX1" fmla="*/ 771719 w 2305244"/>
              <a:gd name="connsiteY1" fmla="*/ 578452 h 2369152"/>
              <a:gd name="connsiteX2" fmla="*/ 2041440 w 2305244"/>
              <a:gd name="connsiteY2" fmla="*/ 514597 h 2369152"/>
              <a:gd name="connsiteX3" fmla="*/ 2296406 w 2305244"/>
              <a:gd name="connsiteY3" fmla="*/ 662729 h 2369152"/>
              <a:gd name="connsiteX4" fmla="*/ 1124906 w 2305244"/>
              <a:gd name="connsiteY4" fmla="*/ 1004182 h 2369152"/>
              <a:gd name="connsiteX5" fmla="*/ 1628969 w 2305244"/>
              <a:gd name="connsiteY5" fmla="*/ 1550002 h 2369152"/>
              <a:gd name="connsiteX6" fmla="*/ 2076644 w 2305244"/>
              <a:gd name="connsiteY6" fmla="*/ 1550002 h 2369152"/>
              <a:gd name="connsiteX7" fmla="*/ 2305244 w 2305244"/>
              <a:gd name="connsiteY7" fmla="*/ 1740502 h 2369152"/>
              <a:gd name="connsiteX8" fmla="*/ 1838519 w 2305244"/>
              <a:gd name="connsiteY8" fmla="*/ 1873852 h 2369152"/>
              <a:gd name="connsiteX9" fmla="*/ 2009969 w 2305244"/>
              <a:gd name="connsiteY9" fmla="*/ 2121502 h 2369152"/>
              <a:gd name="connsiteX10" fmla="*/ 1733744 w 2305244"/>
              <a:gd name="connsiteY10" fmla="*/ 1988152 h 2369152"/>
              <a:gd name="connsiteX11" fmla="*/ 1543244 w 2305244"/>
              <a:gd name="connsiteY11" fmla="*/ 2369152 h 2369152"/>
              <a:gd name="connsiteX12" fmla="*/ 1314644 w 2305244"/>
              <a:gd name="connsiteY12" fmla="*/ 2150077 h 2369152"/>
              <a:gd name="connsiteX13" fmla="*/ 1495542 w 2305244"/>
              <a:gd name="connsiteY13" fmla="*/ 1788127 h 2369152"/>
              <a:gd name="connsiteX14" fmla="*/ 909489 w 2305244"/>
              <a:gd name="connsiteY14" fmla="*/ 1225390 h 2369152"/>
              <a:gd name="connsiteX15" fmla="*/ 414951 w 2305244"/>
              <a:gd name="connsiteY15" fmla="*/ 2322212 h 2369152"/>
              <a:gd name="connsiteX16" fmla="*/ 293184 w 2305244"/>
              <a:gd name="connsiteY16" fmla="*/ 2052845 h 2369152"/>
              <a:gd name="connsiteX17" fmla="*/ 520411 w 2305244"/>
              <a:gd name="connsiteY17" fmla="*/ 767428 h 2369152"/>
              <a:gd name="connsiteX18" fmla="*/ 11167 w 2305244"/>
              <a:gd name="connsiteY18" fmla="*/ 5505 h 2369152"/>
              <a:gd name="connsiteX0" fmla="*/ 11167 w 2305244"/>
              <a:gd name="connsiteY0" fmla="*/ 5505 h 2369152"/>
              <a:gd name="connsiteX1" fmla="*/ 771719 w 2305244"/>
              <a:gd name="connsiteY1" fmla="*/ 578452 h 2369152"/>
              <a:gd name="connsiteX2" fmla="*/ 2041440 w 2305244"/>
              <a:gd name="connsiteY2" fmla="*/ 514597 h 2369152"/>
              <a:gd name="connsiteX3" fmla="*/ 2296406 w 2305244"/>
              <a:gd name="connsiteY3" fmla="*/ 662729 h 2369152"/>
              <a:gd name="connsiteX4" fmla="*/ 1124906 w 2305244"/>
              <a:gd name="connsiteY4" fmla="*/ 1004182 h 2369152"/>
              <a:gd name="connsiteX5" fmla="*/ 1650914 w 2305244"/>
              <a:gd name="connsiteY5" fmla="*/ 1597551 h 2369152"/>
              <a:gd name="connsiteX6" fmla="*/ 2076644 w 2305244"/>
              <a:gd name="connsiteY6" fmla="*/ 1550002 h 2369152"/>
              <a:gd name="connsiteX7" fmla="*/ 2305244 w 2305244"/>
              <a:gd name="connsiteY7" fmla="*/ 1740502 h 2369152"/>
              <a:gd name="connsiteX8" fmla="*/ 1838519 w 2305244"/>
              <a:gd name="connsiteY8" fmla="*/ 1873852 h 2369152"/>
              <a:gd name="connsiteX9" fmla="*/ 2009969 w 2305244"/>
              <a:gd name="connsiteY9" fmla="*/ 2121502 h 2369152"/>
              <a:gd name="connsiteX10" fmla="*/ 1733744 w 2305244"/>
              <a:gd name="connsiteY10" fmla="*/ 1988152 h 2369152"/>
              <a:gd name="connsiteX11" fmla="*/ 1543244 w 2305244"/>
              <a:gd name="connsiteY11" fmla="*/ 2369152 h 2369152"/>
              <a:gd name="connsiteX12" fmla="*/ 1314644 w 2305244"/>
              <a:gd name="connsiteY12" fmla="*/ 2150077 h 2369152"/>
              <a:gd name="connsiteX13" fmla="*/ 1495542 w 2305244"/>
              <a:gd name="connsiteY13" fmla="*/ 1788127 h 2369152"/>
              <a:gd name="connsiteX14" fmla="*/ 909489 w 2305244"/>
              <a:gd name="connsiteY14" fmla="*/ 1225390 h 2369152"/>
              <a:gd name="connsiteX15" fmla="*/ 414951 w 2305244"/>
              <a:gd name="connsiteY15" fmla="*/ 2322212 h 2369152"/>
              <a:gd name="connsiteX16" fmla="*/ 293184 w 2305244"/>
              <a:gd name="connsiteY16" fmla="*/ 2052845 h 2369152"/>
              <a:gd name="connsiteX17" fmla="*/ 520411 w 2305244"/>
              <a:gd name="connsiteY17" fmla="*/ 767428 h 2369152"/>
              <a:gd name="connsiteX18" fmla="*/ 11167 w 2305244"/>
              <a:gd name="connsiteY18" fmla="*/ 5505 h 2369152"/>
              <a:gd name="connsiteX0" fmla="*/ 11167 w 2305244"/>
              <a:gd name="connsiteY0" fmla="*/ 5505 h 2369152"/>
              <a:gd name="connsiteX1" fmla="*/ 771719 w 2305244"/>
              <a:gd name="connsiteY1" fmla="*/ 578452 h 2369152"/>
              <a:gd name="connsiteX2" fmla="*/ 2041440 w 2305244"/>
              <a:gd name="connsiteY2" fmla="*/ 514597 h 2369152"/>
              <a:gd name="connsiteX3" fmla="*/ 2296406 w 2305244"/>
              <a:gd name="connsiteY3" fmla="*/ 662729 h 2369152"/>
              <a:gd name="connsiteX4" fmla="*/ 1124906 w 2305244"/>
              <a:gd name="connsiteY4" fmla="*/ 1004182 h 2369152"/>
              <a:gd name="connsiteX5" fmla="*/ 1676517 w 2305244"/>
              <a:gd name="connsiteY5" fmla="*/ 1608523 h 2369152"/>
              <a:gd name="connsiteX6" fmla="*/ 2076644 w 2305244"/>
              <a:gd name="connsiteY6" fmla="*/ 1550002 h 2369152"/>
              <a:gd name="connsiteX7" fmla="*/ 2305244 w 2305244"/>
              <a:gd name="connsiteY7" fmla="*/ 1740502 h 2369152"/>
              <a:gd name="connsiteX8" fmla="*/ 1838519 w 2305244"/>
              <a:gd name="connsiteY8" fmla="*/ 1873852 h 2369152"/>
              <a:gd name="connsiteX9" fmla="*/ 2009969 w 2305244"/>
              <a:gd name="connsiteY9" fmla="*/ 2121502 h 2369152"/>
              <a:gd name="connsiteX10" fmla="*/ 1733744 w 2305244"/>
              <a:gd name="connsiteY10" fmla="*/ 1988152 h 2369152"/>
              <a:gd name="connsiteX11" fmla="*/ 1543244 w 2305244"/>
              <a:gd name="connsiteY11" fmla="*/ 2369152 h 2369152"/>
              <a:gd name="connsiteX12" fmla="*/ 1314644 w 2305244"/>
              <a:gd name="connsiteY12" fmla="*/ 2150077 h 2369152"/>
              <a:gd name="connsiteX13" fmla="*/ 1495542 w 2305244"/>
              <a:gd name="connsiteY13" fmla="*/ 1788127 h 2369152"/>
              <a:gd name="connsiteX14" fmla="*/ 909489 w 2305244"/>
              <a:gd name="connsiteY14" fmla="*/ 1225390 h 2369152"/>
              <a:gd name="connsiteX15" fmla="*/ 414951 w 2305244"/>
              <a:gd name="connsiteY15" fmla="*/ 2322212 h 2369152"/>
              <a:gd name="connsiteX16" fmla="*/ 293184 w 2305244"/>
              <a:gd name="connsiteY16" fmla="*/ 2052845 h 2369152"/>
              <a:gd name="connsiteX17" fmla="*/ 520411 w 2305244"/>
              <a:gd name="connsiteY17" fmla="*/ 767428 h 2369152"/>
              <a:gd name="connsiteX18" fmla="*/ 11167 w 2305244"/>
              <a:gd name="connsiteY18" fmla="*/ 5505 h 2369152"/>
              <a:gd name="connsiteX0" fmla="*/ 11167 w 2305244"/>
              <a:gd name="connsiteY0" fmla="*/ 5505 h 2369152"/>
              <a:gd name="connsiteX1" fmla="*/ 771719 w 2305244"/>
              <a:gd name="connsiteY1" fmla="*/ 578452 h 2369152"/>
              <a:gd name="connsiteX2" fmla="*/ 2041440 w 2305244"/>
              <a:gd name="connsiteY2" fmla="*/ 514597 h 2369152"/>
              <a:gd name="connsiteX3" fmla="*/ 2296406 w 2305244"/>
              <a:gd name="connsiteY3" fmla="*/ 662729 h 2369152"/>
              <a:gd name="connsiteX4" fmla="*/ 1124906 w 2305244"/>
              <a:gd name="connsiteY4" fmla="*/ 1004182 h 2369152"/>
              <a:gd name="connsiteX5" fmla="*/ 1676517 w 2305244"/>
              <a:gd name="connsiteY5" fmla="*/ 1608523 h 2369152"/>
              <a:gd name="connsiteX6" fmla="*/ 2032752 w 2305244"/>
              <a:gd name="connsiteY6" fmla="*/ 1550002 h 2369152"/>
              <a:gd name="connsiteX7" fmla="*/ 2305244 w 2305244"/>
              <a:gd name="connsiteY7" fmla="*/ 1740502 h 2369152"/>
              <a:gd name="connsiteX8" fmla="*/ 1838519 w 2305244"/>
              <a:gd name="connsiteY8" fmla="*/ 1873852 h 2369152"/>
              <a:gd name="connsiteX9" fmla="*/ 2009969 w 2305244"/>
              <a:gd name="connsiteY9" fmla="*/ 2121502 h 2369152"/>
              <a:gd name="connsiteX10" fmla="*/ 1733744 w 2305244"/>
              <a:gd name="connsiteY10" fmla="*/ 1988152 h 2369152"/>
              <a:gd name="connsiteX11" fmla="*/ 1543244 w 2305244"/>
              <a:gd name="connsiteY11" fmla="*/ 2369152 h 2369152"/>
              <a:gd name="connsiteX12" fmla="*/ 1314644 w 2305244"/>
              <a:gd name="connsiteY12" fmla="*/ 2150077 h 2369152"/>
              <a:gd name="connsiteX13" fmla="*/ 1495542 w 2305244"/>
              <a:gd name="connsiteY13" fmla="*/ 1788127 h 2369152"/>
              <a:gd name="connsiteX14" fmla="*/ 909489 w 2305244"/>
              <a:gd name="connsiteY14" fmla="*/ 1225390 h 2369152"/>
              <a:gd name="connsiteX15" fmla="*/ 414951 w 2305244"/>
              <a:gd name="connsiteY15" fmla="*/ 2322212 h 2369152"/>
              <a:gd name="connsiteX16" fmla="*/ 293184 w 2305244"/>
              <a:gd name="connsiteY16" fmla="*/ 2052845 h 2369152"/>
              <a:gd name="connsiteX17" fmla="*/ 520411 w 2305244"/>
              <a:gd name="connsiteY17" fmla="*/ 767428 h 2369152"/>
              <a:gd name="connsiteX18" fmla="*/ 11167 w 2305244"/>
              <a:gd name="connsiteY18" fmla="*/ 5505 h 2369152"/>
              <a:gd name="connsiteX0" fmla="*/ 2305244 w 2305244"/>
              <a:gd name="connsiteY0" fmla="*/ 1740502 h 2369152"/>
              <a:gd name="connsiteX1" fmla="*/ 1838519 w 2305244"/>
              <a:gd name="connsiteY1" fmla="*/ 1873852 h 2369152"/>
              <a:gd name="connsiteX2" fmla="*/ 2009969 w 2305244"/>
              <a:gd name="connsiteY2" fmla="*/ 2121502 h 2369152"/>
              <a:gd name="connsiteX3" fmla="*/ 1733744 w 2305244"/>
              <a:gd name="connsiteY3" fmla="*/ 1988152 h 2369152"/>
              <a:gd name="connsiteX4" fmla="*/ 1543244 w 2305244"/>
              <a:gd name="connsiteY4" fmla="*/ 2369152 h 2369152"/>
              <a:gd name="connsiteX5" fmla="*/ 1314644 w 2305244"/>
              <a:gd name="connsiteY5" fmla="*/ 2150077 h 2369152"/>
              <a:gd name="connsiteX6" fmla="*/ 1495542 w 2305244"/>
              <a:gd name="connsiteY6" fmla="*/ 1788127 h 2369152"/>
              <a:gd name="connsiteX7" fmla="*/ 909489 w 2305244"/>
              <a:gd name="connsiteY7" fmla="*/ 1225390 h 2369152"/>
              <a:gd name="connsiteX8" fmla="*/ 414951 w 2305244"/>
              <a:gd name="connsiteY8" fmla="*/ 2322212 h 2369152"/>
              <a:gd name="connsiteX9" fmla="*/ 293184 w 2305244"/>
              <a:gd name="connsiteY9" fmla="*/ 2052845 h 2369152"/>
              <a:gd name="connsiteX10" fmla="*/ 520411 w 2305244"/>
              <a:gd name="connsiteY10" fmla="*/ 767428 h 2369152"/>
              <a:gd name="connsiteX11" fmla="*/ 11167 w 2305244"/>
              <a:gd name="connsiteY11" fmla="*/ 5505 h 2369152"/>
              <a:gd name="connsiteX12" fmla="*/ 771719 w 2305244"/>
              <a:gd name="connsiteY12" fmla="*/ 578452 h 2369152"/>
              <a:gd name="connsiteX13" fmla="*/ 2041440 w 2305244"/>
              <a:gd name="connsiteY13" fmla="*/ 514597 h 2369152"/>
              <a:gd name="connsiteX14" fmla="*/ 2296406 w 2305244"/>
              <a:gd name="connsiteY14" fmla="*/ 662729 h 2369152"/>
              <a:gd name="connsiteX15" fmla="*/ 1124906 w 2305244"/>
              <a:gd name="connsiteY15" fmla="*/ 1004182 h 2369152"/>
              <a:gd name="connsiteX16" fmla="*/ 1676517 w 2305244"/>
              <a:gd name="connsiteY16" fmla="*/ 1608523 h 2369152"/>
              <a:gd name="connsiteX17" fmla="*/ 2124192 w 2305244"/>
              <a:gd name="connsiteY17" fmla="*/ 1641442 h 2369152"/>
              <a:gd name="connsiteX0" fmla="*/ 2305244 w 2305244"/>
              <a:gd name="connsiteY0" fmla="*/ 1740502 h 2369152"/>
              <a:gd name="connsiteX1" fmla="*/ 1838519 w 2305244"/>
              <a:gd name="connsiteY1" fmla="*/ 1873852 h 2369152"/>
              <a:gd name="connsiteX2" fmla="*/ 2009969 w 2305244"/>
              <a:gd name="connsiteY2" fmla="*/ 2121502 h 2369152"/>
              <a:gd name="connsiteX3" fmla="*/ 1733744 w 2305244"/>
              <a:gd name="connsiteY3" fmla="*/ 1988152 h 2369152"/>
              <a:gd name="connsiteX4" fmla="*/ 1543244 w 2305244"/>
              <a:gd name="connsiteY4" fmla="*/ 2369152 h 2369152"/>
              <a:gd name="connsiteX5" fmla="*/ 1314644 w 2305244"/>
              <a:gd name="connsiteY5" fmla="*/ 2150077 h 2369152"/>
              <a:gd name="connsiteX6" fmla="*/ 1495542 w 2305244"/>
              <a:gd name="connsiteY6" fmla="*/ 1788127 h 2369152"/>
              <a:gd name="connsiteX7" fmla="*/ 909489 w 2305244"/>
              <a:gd name="connsiteY7" fmla="*/ 1225390 h 2369152"/>
              <a:gd name="connsiteX8" fmla="*/ 414951 w 2305244"/>
              <a:gd name="connsiteY8" fmla="*/ 2322212 h 2369152"/>
              <a:gd name="connsiteX9" fmla="*/ 293184 w 2305244"/>
              <a:gd name="connsiteY9" fmla="*/ 2052845 h 2369152"/>
              <a:gd name="connsiteX10" fmla="*/ 520411 w 2305244"/>
              <a:gd name="connsiteY10" fmla="*/ 767428 h 2369152"/>
              <a:gd name="connsiteX11" fmla="*/ 11167 w 2305244"/>
              <a:gd name="connsiteY11" fmla="*/ 5505 h 2369152"/>
              <a:gd name="connsiteX12" fmla="*/ 771719 w 2305244"/>
              <a:gd name="connsiteY12" fmla="*/ 578452 h 2369152"/>
              <a:gd name="connsiteX13" fmla="*/ 2041440 w 2305244"/>
              <a:gd name="connsiteY13" fmla="*/ 514597 h 2369152"/>
              <a:gd name="connsiteX14" fmla="*/ 2296406 w 2305244"/>
              <a:gd name="connsiteY14" fmla="*/ 662729 h 2369152"/>
              <a:gd name="connsiteX15" fmla="*/ 1124906 w 2305244"/>
              <a:gd name="connsiteY15" fmla="*/ 1004182 h 2369152"/>
              <a:gd name="connsiteX16" fmla="*/ 1676517 w 2305244"/>
              <a:gd name="connsiteY16" fmla="*/ 1608523 h 2369152"/>
              <a:gd name="connsiteX17" fmla="*/ 2102246 w 2305244"/>
              <a:gd name="connsiteY17" fmla="*/ 1579262 h 2369152"/>
              <a:gd name="connsiteX0" fmla="*/ 2275983 w 2296406"/>
              <a:gd name="connsiteY0" fmla="*/ 1747817 h 2369152"/>
              <a:gd name="connsiteX1" fmla="*/ 1838519 w 2296406"/>
              <a:gd name="connsiteY1" fmla="*/ 1873852 h 2369152"/>
              <a:gd name="connsiteX2" fmla="*/ 2009969 w 2296406"/>
              <a:gd name="connsiteY2" fmla="*/ 2121502 h 2369152"/>
              <a:gd name="connsiteX3" fmla="*/ 1733744 w 2296406"/>
              <a:gd name="connsiteY3" fmla="*/ 1988152 h 2369152"/>
              <a:gd name="connsiteX4" fmla="*/ 1543244 w 2296406"/>
              <a:gd name="connsiteY4" fmla="*/ 2369152 h 2369152"/>
              <a:gd name="connsiteX5" fmla="*/ 1314644 w 2296406"/>
              <a:gd name="connsiteY5" fmla="*/ 2150077 h 2369152"/>
              <a:gd name="connsiteX6" fmla="*/ 1495542 w 2296406"/>
              <a:gd name="connsiteY6" fmla="*/ 1788127 h 2369152"/>
              <a:gd name="connsiteX7" fmla="*/ 909489 w 2296406"/>
              <a:gd name="connsiteY7" fmla="*/ 1225390 h 2369152"/>
              <a:gd name="connsiteX8" fmla="*/ 414951 w 2296406"/>
              <a:gd name="connsiteY8" fmla="*/ 2322212 h 2369152"/>
              <a:gd name="connsiteX9" fmla="*/ 293184 w 2296406"/>
              <a:gd name="connsiteY9" fmla="*/ 2052845 h 2369152"/>
              <a:gd name="connsiteX10" fmla="*/ 520411 w 2296406"/>
              <a:gd name="connsiteY10" fmla="*/ 767428 h 2369152"/>
              <a:gd name="connsiteX11" fmla="*/ 11167 w 2296406"/>
              <a:gd name="connsiteY11" fmla="*/ 5505 h 2369152"/>
              <a:gd name="connsiteX12" fmla="*/ 771719 w 2296406"/>
              <a:gd name="connsiteY12" fmla="*/ 578452 h 2369152"/>
              <a:gd name="connsiteX13" fmla="*/ 2041440 w 2296406"/>
              <a:gd name="connsiteY13" fmla="*/ 514597 h 2369152"/>
              <a:gd name="connsiteX14" fmla="*/ 2296406 w 2296406"/>
              <a:gd name="connsiteY14" fmla="*/ 662729 h 2369152"/>
              <a:gd name="connsiteX15" fmla="*/ 1124906 w 2296406"/>
              <a:gd name="connsiteY15" fmla="*/ 1004182 h 2369152"/>
              <a:gd name="connsiteX16" fmla="*/ 1676517 w 2296406"/>
              <a:gd name="connsiteY16" fmla="*/ 1608523 h 2369152"/>
              <a:gd name="connsiteX17" fmla="*/ 2102246 w 2296406"/>
              <a:gd name="connsiteY17" fmla="*/ 1579262 h 2369152"/>
              <a:gd name="connsiteX0" fmla="*/ 2290614 w 2296406"/>
              <a:gd name="connsiteY0" fmla="*/ 1777078 h 2369152"/>
              <a:gd name="connsiteX1" fmla="*/ 1838519 w 2296406"/>
              <a:gd name="connsiteY1" fmla="*/ 1873852 h 2369152"/>
              <a:gd name="connsiteX2" fmla="*/ 2009969 w 2296406"/>
              <a:gd name="connsiteY2" fmla="*/ 2121502 h 2369152"/>
              <a:gd name="connsiteX3" fmla="*/ 1733744 w 2296406"/>
              <a:gd name="connsiteY3" fmla="*/ 1988152 h 2369152"/>
              <a:gd name="connsiteX4" fmla="*/ 1543244 w 2296406"/>
              <a:gd name="connsiteY4" fmla="*/ 2369152 h 2369152"/>
              <a:gd name="connsiteX5" fmla="*/ 1314644 w 2296406"/>
              <a:gd name="connsiteY5" fmla="*/ 2150077 h 2369152"/>
              <a:gd name="connsiteX6" fmla="*/ 1495542 w 2296406"/>
              <a:gd name="connsiteY6" fmla="*/ 1788127 h 2369152"/>
              <a:gd name="connsiteX7" fmla="*/ 909489 w 2296406"/>
              <a:gd name="connsiteY7" fmla="*/ 1225390 h 2369152"/>
              <a:gd name="connsiteX8" fmla="*/ 414951 w 2296406"/>
              <a:gd name="connsiteY8" fmla="*/ 2322212 h 2369152"/>
              <a:gd name="connsiteX9" fmla="*/ 293184 w 2296406"/>
              <a:gd name="connsiteY9" fmla="*/ 2052845 h 2369152"/>
              <a:gd name="connsiteX10" fmla="*/ 520411 w 2296406"/>
              <a:gd name="connsiteY10" fmla="*/ 767428 h 2369152"/>
              <a:gd name="connsiteX11" fmla="*/ 11167 w 2296406"/>
              <a:gd name="connsiteY11" fmla="*/ 5505 h 2369152"/>
              <a:gd name="connsiteX12" fmla="*/ 771719 w 2296406"/>
              <a:gd name="connsiteY12" fmla="*/ 578452 h 2369152"/>
              <a:gd name="connsiteX13" fmla="*/ 2041440 w 2296406"/>
              <a:gd name="connsiteY13" fmla="*/ 514597 h 2369152"/>
              <a:gd name="connsiteX14" fmla="*/ 2296406 w 2296406"/>
              <a:gd name="connsiteY14" fmla="*/ 662729 h 2369152"/>
              <a:gd name="connsiteX15" fmla="*/ 1124906 w 2296406"/>
              <a:gd name="connsiteY15" fmla="*/ 1004182 h 2369152"/>
              <a:gd name="connsiteX16" fmla="*/ 1676517 w 2296406"/>
              <a:gd name="connsiteY16" fmla="*/ 1608523 h 2369152"/>
              <a:gd name="connsiteX17" fmla="*/ 2102246 w 2296406"/>
              <a:gd name="connsiteY17" fmla="*/ 1579262 h 2369152"/>
              <a:gd name="connsiteX0" fmla="*/ 2290614 w 2296406"/>
              <a:gd name="connsiteY0" fmla="*/ 1740502 h 2369152"/>
              <a:gd name="connsiteX1" fmla="*/ 1838519 w 2296406"/>
              <a:gd name="connsiteY1" fmla="*/ 1873852 h 2369152"/>
              <a:gd name="connsiteX2" fmla="*/ 2009969 w 2296406"/>
              <a:gd name="connsiteY2" fmla="*/ 2121502 h 2369152"/>
              <a:gd name="connsiteX3" fmla="*/ 1733744 w 2296406"/>
              <a:gd name="connsiteY3" fmla="*/ 1988152 h 2369152"/>
              <a:gd name="connsiteX4" fmla="*/ 1543244 w 2296406"/>
              <a:gd name="connsiteY4" fmla="*/ 2369152 h 2369152"/>
              <a:gd name="connsiteX5" fmla="*/ 1314644 w 2296406"/>
              <a:gd name="connsiteY5" fmla="*/ 2150077 h 2369152"/>
              <a:gd name="connsiteX6" fmla="*/ 1495542 w 2296406"/>
              <a:gd name="connsiteY6" fmla="*/ 1788127 h 2369152"/>
              <a:gd name="connsiteX7" fmla="*/ 909489 w 2296406"/>
              <a:gd name="connsiteY7" fmla="*/ 1225390 h 2369152"/>
              <a:gd name="connsiteX8" fmla="*/ 414951 w 2296406"/>
              <a:gd name="connsiteY8" fmla="*/ 2322212 h 2369152"/>
              <a:gd name="connsiteX9" fmla="*/ 293184 w 2296406"/>
              <a:gd name="connsiteY9" fmla="*/ 2052845 h 2369152"/>
              <a:gd name="connsiteX10" fmla="*/ 520411 w 2296406"/>
              <a:gd name="connsiteY10" fmla="*/ 767428 h 2369152"/>
              <a:gd name="connsiteX11" fmla="*/ 11167 w 2296406"/>
              <a:gd name="connsiteY11" fmla="*/ 5505 h 2369152"/>
              <a:gd name="connsiteX12" fmla="*/ 771719 w 2296406"/>
              <a:gd name="connsiteY12" fmla="*/ 578452 h 2369152"/>
              <a:gd name="connsiteX13" fmla="*/ 2041440 w 2296406"/>
              <a:gd name="connsiteY13" fmla="*/ 514597 h 2369152"/>
              <a:gd name="connsiteX14" fmla="*/ 2296406 w 2296406"/>
              <a:gd name="connsiteY14" fmla="*/ 662729 h 2369152"/>
              <a:gd name="connsiteX15" fmla="*/ 1124906 w 2296406"/>
              <a:gd name="connsiteY15" fmla="*/ 1004182 h 2369152"/>
              <a:gd name="connsiteX16" fmla="*/ 1676517 w 2296406"/>
              <a:gd name="connsiteY16" fmla="*/ 1608523 h 2369152"/>
              <a:gd name="connsiteX17" fmla="*/ 2102246 w 2296406"/>
              <a:gd name="connsiteY17" fmla="*/ 1579262 h 2369152"/>
              <a:gd name="connsiteX0" fmla="*/ 2290614 w 2296406"/>
              <a:gd name="connsiteY0" fmla="*/ 1740502 h 2369152"/>
              <a:gd name="connsiteX1" fmla="*/ 1838519 w 2296406"/>
              <a:gd name="connsiteY1" fmla="*/ 1873852 h 2369152"/>
              <a:gd name="connsiteX2" fmla="*/ 2009969 w 2296406"/>
              <a:gd name="connsiteY2" fmla="*/ 2121502 h 2369152"/>
              <a:gd name="connsiteX3" fmla="*/ 1733744 w 2296406"/>
              <a:gd name="connsiteY3" fmla="*/ 1988152 h 2369152"/>
              <a:gd name="connsiteX4" fmla="*/ 1543244 w 2296406"/>
              <a:gd name="connsiteY4" fmla="*/ 2369152 h 2369152"/>
              <a:gd name="connsiteX5" fmla="*/ 1314644 w 2296406"/>
              <a:gd name="connsiteY5" fmla="*/ 2150077 h 2369152"/>
              <a:gd name="connsiteX6" fmla="*/ 1495542 w 2296406"/>
              <a:gd name="connsiteY6" fmla="*/ 1788127 h 2369152"/>
              <a:gd name="connsiteX7" fmla="*/ 909489 w 2296406"/>
              <a:gd name="connsiteY7" fmla="*/ 1225390 h 2369152"/>
              <a:gd name="connsiteX8" fmla="*/ 414951 w 2296406"/>
              <a:gd name="connsiteY8" fmla="*/ 2322212 h 2369152"/>
              <a:gd name="connsiteX9" fmla="*/ 293184 w 2296406"/>
              <a:gd name="connsiteY9" fmla="*/ 2052845 h 2369152"/>
              <a:gd name="connsiteX10" fmla="*/ 520411 w 2296406"/>
              <a:gd name="connsiteY10" fmla="*/ 767428 h 2369152"/>
              <a:gd name="connsiteX11" fmla="*/ 11167 w 2296406"/>
              <a:gd name="connsiteY11" fmla="*/ 5505 h 2369152"/>
              <a:gd name="connsiteX12" fmla="*/ 771719 w 2296406"/>
              <a:gd name="connsiteY12" fmla="*/ 578452 h 2369152"/>
              <a:gd name="connsiteX13" fmla="*/ 2041440 w 2296406"/>
              <a:gd name="connsiteY13" fmla="*/ 514597 h 2369152"/>
              <a:gd name="connsiteX14" fmla="*/ 2296406 w 2296406"/>
              <a:gd name="connsiteY14" fmla="*/ 662729 h 2369152"/>
              <a:gd name="connsiteX15" fmla="*/ 1124906 w 2296406"/>
              <a:gd name="connsiteY15" fmla="*/ 1004182 h 2369152"/>
              <a:gd name="connsiteX16" fmla="*/ 1676517 w 2296406"/>
              <a:gd name="connsiteY16" fmla="*/ 1608523 h 2369152"/>
              <a:gd name="connsiteX17" fmla="*/ 2062012 w 2296406"/>
              <a:gd name="connsiteY17" fmla="*/ 1560974 h 2369152"/>
              <a:gd name="connsiteX0" fmla="*/ 2257695 w 2296406"/>
              <a:gd name="connsiteY0" fmla="*/ 1755133 h 2369152"/>
              <a:gd name="connsiteX1" fmla="*/ 1838519 w 2296406"/>
              <a:gd name="connsiteY1" fmla="*/ 1873852 h 2369152"/>
              <a:gd name="connsiteX2" fmla="*/ 2009969 w 2296406"/>
              <a:gd name="connsiteY2" fmla="*/ 2121502 h 2369152"/>
              <a:gd name="connsiteX3" fmla="*/ 1733744 w 2296406"/>
              <a:gd name="connsiteY3" fmla="*/ 1988152 h 2369152"/>
              <a:gd name="connsiteX4" fmla="*/ 1543244 w 2296406"/>
              <a:gd name="connsiteY4" fmla="*/ 2369152 h 2369152"/>
              <a:gd name="connsiteX5" fmla="*/ 1314644 w 2296406"/>
              <a:gd name="connsiteY5" fmla="*/ 2150077 h 2369152"/>
              <a:gd name="connsiteX6" fmla="*/ 1495542 w 2296406"/>
              <a:gd name="connsiteY6" fmla="*/ 1788127 h 2369152"/>
              <a:gd name="connsiteX7" fmla="*/ 909489 w 2296406"/>
              <a:gd name="connsiteY7" fmla="*/ 1225390 h 2369152"/>
              <a:gd name="connsiteX8" fmla="*/ 414951 w 2296406"/>
              <a:gd name="connsiteY8" fmla="*/ 2322212 h 2369152"/>
              <a:gd name="connsiteX9" fmla="*/ 293184 w 2296406"/>
              <a:gd name="connsiteY9" fmla="*/ 2052845 h 2369152"/>
              <a:gd name="connsiteX10" fmla="*/ 520411 w 2296406"/>
              <a:gd name="connsiteY10" fmla="*/ 767428 h 2369152"/>
              <a:gd name="connsiteX11" fmla="*/ 11167 w 2296406"/>
              <a:gd name="connsiteY11" fmla="*/ 5505 h 2369152"/>
              <a:gd name="connsiteX12" fmla="*/ 771719 w 2296406"/>
              <a:gd name="connsiteY12" fmla="*/ 578452 h 2369152"/>
              <a:gd name="connsiteX13" fmla="*/ 2041440 w 2296406"/>
              <a:gd name="connsiteY13" fmla="*/ 514597 h 2369152"/>
              <a:gd name="connsiteX14" fmla="*/ 2296406 w 2296406"/>
              <a:gd name="connsiteY14" fmla="*/ 662729 h 2369152"/>
              <a:gd name="connsiteX15" fmla="*/ 1124906 w 2296406"/>
              <a:gd name="connsiteY15" fmla="*/ 1004182 h 2369152"/>
              <a:gd name="connsiteX16" fmla="*/ 1676517 w 2296406"/>
              <a:gd name="connsiteY16" fmla="*/ 1608523 h 2369152"/>
              <a:gd name="connsiteX17" fmla="*/ 2062012 w 2296406"/>
              <a:gd name="connsiteY17" fmla="*/ 1560974 h 2369152"/>
              <a:gd name="connsiteX0" fmla="*/ 2279640 w 2296406"/>
              <a:gd name="connsiteY0" fmla="*/ 1747818 h 2369152"/>
              <a:gd name="connsiteX1" fmla="*/ 1838519 w 2296406"/>
              <a:gd name="connsiteY1" fmla="*/ 1873852 h 2369152"/>
              <a:gd name="connsiteX2" fmla="*/ 2009969 w 2296406"/>
              <a:gd name="connsiteY2" fmla="*/ 2121502 h 2369152"/>
              <a:gd name="connsiteX3" fmla="*/ 1733744 w 2296406"/>
              <a:gd name="connsiteY3" fmla="*/ 1988152 h 2369152"/>
              <a:gd name="connsiteX4" fmla="*/ 1543244 w 2296406"/>
              <a:gd name="connsiteY4" fmla="*/ 2369152 h 2369152"/>
              <a:gd name="connsiteX5" fmla="*/ 1314644 w 2296406"/>
              <a:gd name="connsiteY5" fmla="*/ 2150077 h 2369152"/>
              <a:gd name="connsiteX6" fmla="*/ 1495542 w 2296406"/>
              <a:gd name="connsiteY6" fmla="*/ 1788127 h 2369152"/>
              <a:gd name="connsiteX7" fmla="*/ 909489 w 2296406"/>
              <a:gd name="connsiteY7" fmla="*/ 1225390 h 2369152"/>
              <a:gd name="connsiteX8" fmla="*/ 414951 w 2296406"/>
              <a:gd name="connsiteY8" fmla="*/ 2322212 h 2369152"/>
              <a:gd name="connsiteX9" fmla="*/ 293184 w 2296406"/>
              <a:gd name="connsiteY9" fmla="*/ 2052845 h 2369152"/>
              <a:gd name="connsiteX10" fmla="*/ 520411 w 2296406"/>
              <a:gd name="connsiteY10" fmla="*/ 767428 h 2369152"/>
              <a:gd name="connsiteX11" fmla="*/ 11167 w 2296406"/>
              <a:gd name="connsiteY11" fmla="*/ 5505 h 2369152"/>
              <a:gd name="connsiteX12" fmla="*/ 771719 w 2296406"/>
              <a:gd name="connsiteY12" fmla="*/ 578452 h 2369152"/>
              <a:gd name="connsiteX13" fmla="*/ 2041440 w 2296406"/>
              <a:gd name="connsiteY13" fmla="*/ 514597 h 2369152"/>
              <a:gd name="connsiteX14" fmla="*/ 2296406 w 2296406"/>
              <a:gd name="connsiteY14" fmla="*/ 662729 h 2369152"/>
              <a:gd name="connsiteX15" fmla="*/ 1124906 w 2296406"/>
              <a:gd name="connsiteY15" fmla="*/ 1004182 h 2369152"/>
              <a:gd name="connsiteX16" fmla="*/ 1676517 w 2296406"/>
              <a:gd name="connsiteY16" fmla="*/ 1608523 h 2369152"/>
              <a:gd name="connsiteX17" fmla="*/ 2062012 w 2296406"/>
              <a:gd name="connsiteY17" fmla="*/ 1560974 h 2369152"/>
              <a:gd name="connsiteX0" fmla="*/ 2279640 w 2296406"/>
              <a:gd name="connsiteY0" fmla="*/ 1747818 h 2369152"/>
              <a:gd name="connsiteX1" fmla="*/ 1838519 w 2296406"/>
              <a:gd name="connsiteY1" fmla="*/ 1873852 h 2369152"/>
              <a:gd name="connsiteX2" fmla="*/ 2009969 w 2296406"/>
              <a:gd name="connsiteY2" fmla="*/ 2121502 h 2369152"/>
              <a:gd name="connsiteX3" fmla="*/ 1733744 w 2296406"/>
              <a:gd name="connsiteY3" fmla="*/ 1988152 h 2369152"/>
              <a:gd name="connsiteX4" fmla="*/ 1543244 w 2296406"/>
              <a:gd name="connsiteY4" fmla="*/ 2369152 h 2369152"/>
              <a:gd name="connsiteX5" fmla="*/ 1314644 w 2296406"/>
              <a:gd name="connsiteY5" fmla="*/ 2150077 h 2369152"/>
              <a:gd name="connsiteX6" fmla="*/ 1495542 w 2296406"/>
              <a:gd name="connsiteY6" fmla="*/ 1788127 h 2369152"/>
              <a:gd name="connsiteX7" fmla="*/ 909489 w 2296406"/>
              <a:gd name="connsiteY7" fmla="*/ 1225390 h 2369152"/>
              <a:gd name="connsiteX8" fmla="*/ 414951 w 2296406"/>
              <a:gd name="connsiteY8" fmla="*/ 2322212 h 2369152"/>
              <a:gd name="connsiteX9" fmla="*/ 293184 w 2296406"/>
              <a:gd name="connsiteY9" fmla="*/ 2052845 h 2369152"/>
              <a:gd name="connsiteX10" fmla="*/ 520411 w 2296406"/>
              <a:gd name="connsiteY10" fmla="*/ 767428 h 2369152"/>
              <a:gd name="connsiteX11" fmla="*/ 11167 w 2296406"/>
              <a:gd name="connsiteY11" fmla="*/ 5505 h 2369152"/>
              <a:gd name="connsiteX12" fmla="*/ 771719 w 2296406"/>
              <a:gd name="connsiteY12" fmla="*/ 578452 h 2369152"/>
              <a:gd name="connsiteX13" fmla="*/ 2041440 w 2296406"/>
              <a:gd name="connsiteY13" fmla="*/ 514597 h 2369152"/>
              <a:gd name="connsiteX14" fmla="*/ 2296406 w 2296406"/>
              <a:gd name="connsiteY14" fmla="*/ 662729 h 2369152"/>
              <a:gd name="connsiteX15" fmla="*/ 1124906 w 2296406"/>
              <a:gd name="connsiteY15" fmla="*/ 1004182 h 2369152"/>
              <a:gd name="connsiteX16" fmla="*/ 1676517 w 2296406"/>
              <a:gd name="connsiteY16" fmla="*/ 1608523 h 2369152"/>
              <a:gd name="connsiteX17" fmla="*/ 2094931 w 2296406"/>
              <a:gd name="connsiteY17" fmla="*/ 1557316 h 2369152"/>
              <a:gd name="connsiteX0" fmla="*/ 2279640 w 2296406"/>
              <a:gd name="connsiteY0" fmla="*/ 1747818 h 2369152"/>
              <a:gd name="connsiteX1" fmla="*/ 1838519 w 2296406"/>
              <a:gd name="connsiteY1" fmla="*/ 1873852 h 2369152"/>
              <a:gd name="connsiteX2" fmla="*/ 2009969 w 2296406"/>
              <a:gd name="connsiteY2" fmla="*/ 2121502 h 2369152"/>
              <a:gd name="connsiteX3" fmla="*/ 1733744 w 2296406"/>
              <a:gd name="connsiteY3" fmla="*/ 1988152 h 2369152"/>
              <a:gd name="connsiteX4" fmla="*/ 1543244 w 2296406"/>
              <a:gd name="connsiteY4" fmla="*/ 2369152 h 2369152"/>
              <a:gd name="connsiteX5" fmla="*/ 1391454 w 2296406"/>
              <a:gd name="connsiteY5" fmla="*/ 2150077 h 2369152"/>
              <a:gd name="connsiteX6" fmla="*/ 1495542 w 2296406"/>
              <a:gd name="connsiteY6" fmla="*/ 1788127 h 2369152"/>
              <a:gd name="connsiteX7" fmla="*/ 909489 w 2296406"/>
              <a:gd name="connsiteY7" fmla="*/ 1225390 h 2369152"/>
              <a:gd name="connsiteX8" fmla="*/ 414951 w 2296406"/>
              <a:gd name="connsiteY8" fmla="*/ 2322212 h 2369152"/>
              <a:gd name="connsiteX9" fmla="*/ 293184 w 2296406"/>
              <a:gd name="connsiteY9" fmla="*/ 2052845 h 2369152"/>
              <a:gd name="connsiteX10" fmla="*/ 520411 w 2296406"/>
              <a:gd name="connsiteY10" fmla="*/ 767428 h 2369152"/>
              <a:gd name="connsiteX11" fmla="*/ 11167 w 2296406"/>
              <a:gd name="connsiteY11" fmla="*/ 5505 h 2369152"/>
              <a:gd name="connsiteX12" fmla="*/ 771719 w 2296406"/>
              <a:gd name="connsiteY12" fmla="*/ 578452 h 2369152"/>
              <a:gd name="connsiteX13" fmla="*/ 2041440 w 2296406"/>
              <a:gd name="connsiteY13" fmla="*/ 514597 h 2369152"/>
              <a:gd name="connsiteX14" fmla="*/ 2296406 w 2296406"/>
              <a:gd name="connsiteY14" fmla="*/ 662729 h 2369152"/>
              <a:gd name="connsiteX15" fmla="*/ 1124906 w 2296406"/>
              <a:gd name="connsiteY15" fmla="*/ 1004182 h 2369152"/>
              <a:gd name="connsiteX16" fmla="*/ 1676517 w 2296406"/>
              <a:gd name="connsiteY16" fmla="*/ 1608523 h 2369152"/>
              <a:gd name="connsiteX17" fmla="*/ 2094931 w 2296406"/>
              <a:gd name="connsiteY17" fmla="*/ 1557316 h 2369152"/>
              <a:gd name="connsiteX0" fmla="*/ 2279640 w 2296406"/>
              <a:gd name="connsiteY0" fmla="*/ 1747818 h 2369152"/>
              <a:gd name="connsiteX1" fmla="*/ 1838519 w 2296406"/>
              <a:gd name="connsiteY1" fmla="*/ 1873852 h 2369152"/>
              <a:gd name="connsiteX2" fmla="*/ 2009969 w 2296406"/>
              <a:gd name="connsiteY2" fmla="*/ 2121502 h 2369152"/>
              <a:gd name="connsiteX3" fmla="*/ 1733744 w 2296406"/>
              <a:gd name="connsiteY3" fmla="*/ 1988152 h 2369152"/>
              <a:gd name="connsiteX4" fmla="*/ 1543244 w 2296406"/>
              <a:gd name="connsiteY4" fmla="*/ 2369152 h 2369152"/>
              <a:gd name="connsiteX5" fmla="*/ 1380482 w 2296406"/>
              <a:gd name="connsiteY5" fmla="*/ 2120816 h 2369152"/>
              <a:gd name="connsiteX6" fmla="*/ 1495542 w 2296406"/>
              <a:gd name="connsiteY6" fmla="*/ 1788127 h 2369152"/>
              <a:gd name="connsiteX7" fmla="*/ 909489 w 2296406"/>
              <a:gd name="connsiteY7" fmla="*/ 1225390 h 2369152"/>
              <a:gd name="connsiteX8" fmla="*/ 414951 w 2296406"/>
              <a:gd name="connsiteY8" fmla="*/ 2322212 h 2369152"/>
              <a:gd name="connsiteX9" fmla="*/ 293184 w 2296406"/>
              <a:gd name="connsiteY9" fmla="*/ 2052845 h 2369152"/>
              <a:gd name="connsiteX10" fmla="*/ 520411 w 2296406"/>
              <a:gd name="connsiteY10" fmla="*/ 767428 h 2369152"/>
              <a:gd name="connsiteX11" fmla="*/ 11167 w 2296406"/>
              <a:gd name="connsiteY11" fmla="*/ 5505 h 2369152"/>
              <a:gd name="connsiteX12" fmla="*/ 771719 w 2296406"/>
              <a:gd name="connsiteY12" fmla="*/ 578452 h 2369152"/>
              <a:gd name="connsiteX13" fmla="*/ 2041440 w 2296406"/>
              <a:gd name="connsiteY13" fmla="*/ 514597 h 2369152"/>
              <a:gd name="connsiteX14" fmla="*/ 2296406 w 2296406"/>
              <a:gd name="connsiteY14" fmla="*/ 662729 h 2369152"/>
              <a:gd name="connsiteX15" fmla="*/ 1124906 w 2296406"/>
              <a:gd name="connsiteY15" fmla="*/ 1004182 h 2369152"/>
              <a:gd name="connsiteX16" fmla="*/ 1676517 w 2296406"/>
              <a:gd name="connsiteY16" fmla="*/ 1608523 h 2369152"/>
              <a:gd name="connsiteX17" fmla="*/ 2094931 w 2296406"/>
              <a:gd name="connsiteY17" fmla="*/ 1557316 h 2369152"/>
              <a:gd name="connsiteX0" fmla="*/ 2279640 w 2296406"/>
              <a:gd name="connsiteY0" fmla="*/ 1747818 h 2354521"/>
              <a:gd name="connsiteX1" fmla="*/ 1838519 w 2296406"/>
              <a:gd name="connsiteY1" fmla="*/ 1873852 h 2354521"/>
              <a:gd name="connsiteX2" fmla="*/ 2009969 w 2296406"/>
              <a:gd name="connsiteY2" fmla="*/ 2121502 h 2354521"/>
              <a:gd name="connsiteX3" fmla="*/ 1733744 w 2296406"/>
              <a:gd name="connsiteY3" fmla="*/ 1988152 h 2354521"/>
              <a:gd name="connsiteX4" fmla="*/ 1528613 w 2296406"/>
              <a:gd name="connsiteY4" fmla="*/ 2354521 h 2354521"/>
              <a:gd name="connsiteX5" fmla="*/ 1380482 w 2296406"/>
              <a:gd name="connsiteY5" fmla="*/ 2120816 h 2354521"/>
              <a:gd name="connsiteX6" fmla="*/ 1495542 w 2296406"/>
              <a:gd name="connsiteY6" fmla="*/ 1788127 h 2354521"/>
              <a:gd name="connsiteX7" fmla="*/ 909489 w 2296406"/>
              <a:gd name="connsiteY7" fmla="*/ 1225390 h 2354521"/>
              <a:gd name="connsiteX8" fmla="*/ 414951 w 2296406"/>
              <a:gd name="connsiteY8" fmla="*/ 2322212 h 2354521"/>
              <a:gd name="connsiteX9" fmla="*/ 293184 w 2296406"/>
              <a:gd name="connsiteY9" fmla="*/ 2052845 h 2354521"/>
              <a:gd name="connsiteX10" fmla="*/ 520411 w 2296406"/>
              <a:gd name="connsiteY10" fmla="*/ 767428 h 2354521"/>
              <a:gd name="connsiteX11" fmla="*/ 11167 w 2296406"/>
              <a:gd name="connsiteY11" fmla="*/ 5505 h 2354521"/>
              <a:gd name="connsiteX12" fmla="*/ 771719 w 2296406"/>
              <a:gd name="connsiteY12" fmla="*/ 578452 h 2354521"/>
              <a:gd name="connsiteX13" fmla="*/ 2041440 w 2296406"/>
              <a:gd name="connsiteY13" fmla="*/ 514597 h 2354521"/>
              <a:gd name="connsiteX14" fmla="*/ 2296406 w 2296406"/>
              <a:gd name="connsiteY14" fmla="*/ 662729 h 2354521"/>
              <a:gd name="connsiteX15" fmla="*/ 1124906 w 2296406"/>
              <a:gd name="connsiteY15" fmla="*/ 1004182 h 2354521"/>
              <a:gd name="connsiteX16" fmla="*/ 1676517 w 2296406"/>
              <a:gd name="connsiteY16" fmla="*/ 1608523 h 2354521"/>
              <a:gd name="connsiteX17" fmla="*/ 2094931 w 2296406"/>
              <a:gd name="connsiteY17" fmla="*/ 1557316 h 2354521"/>
              <a:gd name="connsiteX0" fmla="*/ 2279640 w 2296406"/>
              <a:gd name="connsiteY0" fmla="*/ 1747818 h 2354521"/>
              <a:gd name="connsiteX1" fmla="*/ 1838519 w 2296406"/>
              <a:gd name="connsiteY1" fmla="*/ 1873852 h 2354521"/>
              <a:gd name="connsiteX2" fmla="*/ 2009969 w 2296406"/>
              <a:gd name="connsiteY2" fmla="*/ 2121502 h 2354521"/>
              <a:gd name="connsiteX3" fmla="*/ 1682537 w 2296406"/>
              <a:gd name="connsiteY3" fmla="*/ 1962549 h 2354521"/>
              <a:gd name="connsiteX4" fmla="*/ 1528613 w 2296406"/>
              <a:gd name="connsiteY4" fmla="*/ 2354521 h 2354521"/>
              <a:gd name="connsiteX5" fmla="*/ 1380482 w 2296406"/>
              <a:gd name="connsiteY5" fmla="*/ 2120816 h 2354521"/>
              <a:gd name="connsiteX6" fmla="*/ 1495542 w 2296406"/>
              <a:gd name="connsiteY6" fmla="*/ 1788127 h 2354521"/>
              <a:gd name="connsiteX7" fmla="*/ 909489 w 2296406"/>
              <a:gd name="connsiteY7" fmla="*/ 1225390 h 2354521"/>
              <a:gd name="connsiteX8" fmla="*/ 414951 w 2296406"/>
              <a:gd name="connsiteY8" fmla="*/ 2322212 h 2354521"/>
              <a:gd name="connsiteX9" fmla="*/ 293184 w 2296406"/>
              <a:gd name="connsiteY9" fmla="*/ 2052845 h 2354521"/>
              <a:gd name="connsiteX10" fmla="*/ 520411 w 2296406"/>
              <a:gd name="connsiteY10" fmla="*/ 767428 h 2354521"/>
              <a:gd name="connsiteX11" fmla="*/ 11167 w 2296406"/>
              <a:gd name="connsiteY11" fmla="*/ 5505 h 2354521"/>
              <a:gd name="connsiteX12" fmla="*/ 771719 w 2296406"/>
              <a:gd name="connsiteY12" fmla="*/ 578452 h 2354521"/>
              <a:gd name="connsiteX13" fmla="*/ 2041440 w 2296406"/>
              <a:gd name="connsiteY13" fmla="*/ 514597 h 2354521"/>
              <a:gd name="connsiteX14" fmla="*/ 2296406 w 2296406"/>
              <a:gd name="connsiteY14" fmla="*/ 662729 h 2354521"/>
              <a:gd name="connsiteX15" fmla="*/ 1124906 w 2296406"/>
              <a:gd name="connsiteY15" fmla="*/ 1004182 h 2354521"/>
              <a:gd name="connsiteX16" fmla="*/ 1676517 w 2296406"/>
              <a:gd name="connsiteY16" fmla="*/ 1608523 h 2354521"/>
              <a:gd name="connsiteX17" fmla="*/ 2094931 w 2296406"/>
              <a:gd name="connsiteY17" fmla="*/ 1557316 h 2354521"/>
              <a:gd name="connsiteX0" fmla="*/ 2279640 w 2296406"/>
              <a:gd name="connsiteY0" fmla="*/ 1747818 h 2354521"/>
              <a:gd name="connsiteX1" fmla="*/ 1816574 w 2296406"/>
              <a:gd name="connsiteY1" fmla="*/ 1851907 h 2354521"/>
              <a:gd name="connsiteX2" fmla="*/ 2009969 w 2296406"/>
              <a:gd name="connsiteY2" fmla="*/ 2121502 h 2354521"/>
              <a:gd name="connsiteX3" fmla="*/ 1682537 w 2296406"/>
              <a:gd name="connsiteY3" fmla="*/ 1962549 h 2354521"/>
              <a:gd name="connsiteX4" fmla="*/ 1528613 w 2296406"/>
              <a:gd name="connsiteY4" fmla="*/ 2354521 h 2354521"/>
              <a:gd name="connsiteX5" fmla="*/ 1380482 w 2296406"/>
              <a:gd name="connsiteY5" fmla="*/ 2120816 h 2354521"/>
              <a:gd name="connsiteX6" fmla="*/ 1495542 w 2296406"/>
              <a:gd name="connsiteY6" fmla="*/ 1788127 h 2354521"/>
              <a:gd name="connsiteX7" fmla="*/ 909489 w 2296406"/>
              <a:gd name="connsiteY7" fmla="*/ 1225390 h 2354521"/>
              <a:gd name="connsiteX8" fmla="*/ 414951 w 2296406"/>
              <a:gd name="connsiteY8" fmla="*/ 2322212 h 2354521"/>
              <a:gd name="connsiteX9" fmla="*/ 293184 w 2296406"/>
              <a:gd name="connsiteY9" fmla="*/ 2052845 h 2354521"/>
              <a:gd name="connsiteX10" fmla="*/ 520411 w 2296406"/>
              <a:gd name="connsiteY10" fmla="*/ 767428 h 2354521"/>
              <a:gd name="connsiteX11" fmla="*/ 11167 w 2296406"/>
              <a:gd name="connsiteY11" fmla="*/ 5505 h 2354521"/>
              <a:gd name="connsiteX12" fmla="*/ 771719 w 2296406"/>
              <a:gd name="connsiteY12" fmla="*/ 578452 h 2354521"/>
              <a:gd name="connsiteX13" fmla="*/ 2041440 w 2296406"/>
              <a:gd name="connsiteY13" fmla="*/ 514597 h 2354521"/>
              <a:gd name="connsiteX14" fmla="*/ 2296406 w 2296406"/>
              <a:gd name="connsiteY14" fmla="*/ 662729 h 2354521"/>
              <a:gd name="connsiteX15" fmla="*/ 1124906 w 2296406"/>
              <a:gd name="connsiteY15" fmla="*/ 1004182 h 2354521"/>
              <a:gd name="connsiteX16" fmla="*/ 1676517 w 2296406"/>
              <a:gd name="connsiteY16" fmla="*/ 1608523 h 2354521"/>
              <a:gd name="connsiteX17" fmla="*/ 2094931 w 2296406"/>
              <a:gd name="connsiteY17" fmla="*/ 1557316 h 2354521"/>
              <a:gd name="connsiteX0" fmla="*/ 2279640 w 2296406"/>
              <a:gd name="connsiteY0" fmla="*/ 1747818 h 2354521"/>
              <a:gd name="connsiteX1" fmla="*/ 1816574 w 2296406"/>
              <a:gd name="connsiteY1" fmla="*/ 1851907 h 2354521"/>
              <a:gd name="connsiteX2" fmla="*/ 1991681 w 2296406"/>
              <a:gd name="connsiteY2" fmla="*/ 2136133 h 2354521"/>
              <a:gd name="connsiteX3" fmla="*/ 1682537 w 2296406"/>
              <a:gd name="connsiteY3" fmla="*/ 1962549 h 2354521"/>
              <a:gd name="connsiteX4" fmla="*/ 1528613 w 2296406"/>
              <a:gd name="connsiteY4" fmla="*/ 2354521 h 2354521"/>
              <a:gd name="connsiteX5" fmla="*/ 1380482 w 2296406"/>
              <a:gd name="connsiteY5" fmla="*/ 2120816 h 2354521"/>
              <a:gd name="connsiteX6" fmla="*/ 1495542 w 2296406"/>
              <a:gd name="connsiteY6" fmla="*/ 1788127 h 2354521"/>
              <a:gd name="connsiteX7" fmla="*/ 909489 w 2296406"/>
              <a:gd name="connsiteY7" fmla="*/ 1225390 h 2354521"/>
              <a:gd name="connsiteX8" fmla="*/ 414951 w 2296406"/>
              <a:gd name="connsiteY8" fmla="*/ 2322212 h 2354521"/>
              <a:gd name="connsiteX9" fmla="*/ 293184 w 2296406"/>
              <a:gd name="connsiteY9" fmla="*/ 2052845 h 2354521"/>
              <a:gd name="connsiteX10" fmla="*/ 520411 w 2296406"/>
              <a:gd name="connsiteY10" fmla="*/ 767428 h 2354521"/>
              <a:gd name="connsiteX11" fmla="*/ 11167 w 2296406"/>
              <a:gd name="connsiteY11" fmla="*/ 5505 h 2354521"/>
              <a:gd name="connsiteX12" fmla="*/ 771719 w 2296406"/>
              <a:gd name="connsiteY12" fmla="*/ 578452 h 2354521"/>
              <a:gd name="connsiteX13" fmla="*/ 2041440 w 2296406"/>
              <a:gd name="connsiteY13" fmla="*/ 514597 h 2354521"/>
              <a:gd name="connsiteX14" fmla="*/ 2296406 w 2296406"/>
              <a:gd name="connsiteY14" fmla="*/ 662729 h 2354521"/>
              <a:gd name="connsiteX15" fmla="*/ 1124906 w 2296406"/>
              <a:gd name="connsiteY15" fmla="*/ 1004182 h 2354521"/>
              <a:gd name="connsiteX16" fmla="*/ 1676517 w 2296406"/>
              <a:gd name="connsiteY16" fmla="*/ 1608523 h 2354521"/>
              <a:gd name="connsiteX17" fmla="*/ 2094931 w 2296406"/>
              <a:gd name="connsiteY17" fmla="*/ 1557316 h 2354521"/>
              <a:gd name="connsiteX0" fmla="*/ 2279640 w 2296406"/>
              <a:gd name="connsiteY0" fmla="*/ 1747818 h 2354521"/>
              <a:gd name="connsiteX1" fmla="*/ 1816574 w 2296406"/>
              <a:gd name="connsiteY1" fmla="*/ 1851907 h 2354521"/>
              <a:gd name="connsiteX2" fmla="*/ 2042887 w 2296406"/>
              <a:gd name="connsiteY2" fmla="*/ 2194655 h 2354521"/>
              <a:gd name="connsiteX3" fmla="*/ 1682537 w 2296406"/>
              <a:gd name="connsiteY3" fmla="*/ 1962549 h 2354521"/>
              <a:gd name="connsiteX4" fmla="*/ 1528613 w 2296406"/>
              <a:gd name="connsiteY4" fmla="*/ 2354521 h 2354521"/>
              <a:gd name="connsiteX5" fmla="*/ 1380482 w 2296406"/>
              <a:gd name="connsiteY5" fmla="*/ 2120816 h 2354521"/>
              <a:gd name="connsiteX6" fmla="*/ 1495542 w 2296406"/>
              <a:gd name="connsiteY6" fmla="*/ 1788127 h 2354521"/>
              <a:gd name="connsiteX7" fmla="*/ 909489 w 2296406"/>
              <a:gd name="connsiteY7" fmla="*/ 1225390 h 2354521"/>
              <a:gd name="connsiteX8" fmla="*/ 414951 w 2296406"/>
              <a:gd name="connsiteY8" fmla="*/ 2322212 h 2354521"/>
              <a:gd name="connsiteX9" fmla="*/ 293184 w 2296406"/>
              <a:gd name="connsiteY9" fmla="*/ 2052845 h 2354521"/>
              <a:gd name="connsiteX10" fmla="*/ 520411 w 2296406"/>
              <a:gd name="connsiteY10" fmla="*/ 767428 h 2354521"/>
              <a:gd name="connsiteX11" fmla="*/ 11167 w 2296406"/>
              <a:gd name="connsiteY11" fmla="*/ 5505 h 2354521"/>
              <a:gd name="connsiteX12" fmla="*/ 771719 w 2296406"/>
              <a:gd name="connsiteY12" fmla="*/ 578452 h 2354521"/>
              <a:gd name="connsiteX13" fmla="*/ 2041440 w 2296406"/>
              <a:gd name="connsiteY13" fmla="*/ 514597 h 2354521"/>
              <a:gd name="connsiteX14" fmla="*/ 2296406 w 2296406"/>
              <a:gd name="connsiteY14" fmla="*/ 662729 h 2354521"/>
              <a:gd name="connsiteX15" fmla="*/ 1124906 w 2296406"/>
              <a:gd name="connsiteY15" fmla="*/ 1004182 h 2354521"/>
              <a:gd name="connsiteX16" fmla="*/ 1676517 w 2296406"/>
              <a:gd name="connsiteY16" fmla="*/ 1608523 h 2354521"/>
              <a:gd name="connsiteX17" fmla="*/ 2094931 w 2296406"/>
              <a:gd name="connsiteY17" fmla="*/ 1557316 h 2354521"/>
              <a:gd name="connsiteX0" fmla="*/ 2279640 w 2296406"/>
              <a:gd name="connsiteY0" fmla="*/ 1747818 h 2354521"/>
              <a:gd name="connsiteX1" fmla="*/ 1816574 w 2296406"/>
              <a:gd name="connsiteY1" fmla="*/ 1851907 h 2354521"/>
              <a:gd name="connsiteX2" fmla="*/ 1955104 w 2296406"/>
              <a:gd name="connsiteY2" fmla="*/ 2095900 h 2354521"/>
              <a:gd name="connsiteX3" fmla="*/ 1682537 w 2296406"/>
              <a:gd name="connsiteY3" fmla="*/ 1962549 h 2354521"/>
              <a:gd name="connsiteX4" fmla="*/ 1528613 w 2296406"/>
              <a:gd name="connsiteY4" fmla="*/ 2354521 h 2354521"/>
              <a:gd name="connsiteX5" fmla="*/ 1380482 w 2296406"/>
              <a:gd name="connsiteY5" fmla="*/ 2120816 h 2354521"/>
              <a:gd name="connsiteX6" fmla="*/ 1495542 w 2296406"/>
              <a:gd name="connsiteY6" fmla="*/ 1788127 h 2354521"/>
              <a:gd name="connsiteX7" fmla="*/ 909489 w 2296406"/>
              <a:gd name="connsiteY7" fmla="*/ 1225390 h 2354521"/>
              <a:gd name="connsiteX8" fmla="*/ 414951 w 2296406"/>
              <a:gd name="connsiteY8" fmla="*/ 2322212 h 2354521"/>
              <a:gd name="connsiteX9" fmla="*/ 293184 w 2296406"/>
              <a:gd name="connsiteY9" fmla="*/ 2052845 h 2354521"/>
              <a:gd name="connsiteX10" fmla="*/ 520411 w 2296406"/>
              <a:gd name="connsiteY10" fmla="*/ 767428 h 2354521"/>
              <a:gd name="connsiteX11" fmla="*/ 11167 w 2296406"/>
              <a:gd name="connsiteY11" fmla="*/ 5505 h 2354521"/>
              <a:gd name="connsiteX12" fmla="*/ 771719 w 2296406"/>
              <a:gd name="connsiteY12" fmla="*/ 578452 h 2354521"/>
              <a:gd name="connsiteX13" fmla="*/ 2041440 w 2296406"/>
              <a:gd name="connsiteY13" fmla="*/ 514597 h 2354521"/>
              <a:gd name="connsiteX14" fmla="*/ 2296406 w 2296406"/>
              <a:gd name="connsiteY14" fmla="*/ 662729 h 2354521"/>
              <a:gd name="connsiteX15" fmla="*/ 1124906 w 2296406"/>
              <a:gd name="connsiteY15" fmla="*/ 1004182 h 2354521"/>
              <a:gd name="connsiteX16" fmla="*/ 1676517 w 2296406"/>
              <a:gd name="connsiteY16" fmla="*/ 1608523 h 2354521"/>
              <a:gd name="connsiteX17" fmla="*/ 2094931 w 2296406"/>
              <a:gd name="connsiteY17" fmla="*/ 1557316 h 2354521"/>
              <a:gd name="connsiteX0" fmla="*/ 2279640 w 2296406"/>
              <a:gd name="connsiteY0" fmla="*/ 1747818 h 2354521"/>
              <a:gd name="connsiteX1" fmla="*/ 1816574 w 2296406"/>
              <a:gd name="connsiteY1" fmla="*/ 1851907 h 2354521"/>
              <a:gd name="connsiteX2" fmla="*/ 1955104 w 2296406"/>
              <a:gd name="connsiteY2" fmla="*/ 2095900 h 2354521"/>
              <a:gd name="connsiteX3" fmla="*/ 1682537 w 2296406"/>
              <a:gd name="connsiteY3" fmla="*/ 1962549 h 2354521"/>
              <a:gd name="connsiteX4" fmla="*/ 1528613 w 2296406"/>
              <a:gd name="connsiteY4" fmla="*/ 2354521 h 2354521"/>
              <a:gd name="connsiteX5" fmla="*/ 1380482 w 2296406"/>
              <a:gd name="connsiteY5" fmla="*/ 2120816 h 2354521"/>
              <a:gd name="connsiteX6" fmla="*/ 1495542 w 2296406"/>
              <a:gd name="connsiteY6" fmla="*/ 1788127 h 2354521"/>
              <a:gd name="connsiteX7" fmla="*/ 909489 w 2296406"/>
              <a:gd name="connsiteY7" fmla="*/ 1225390 h 2354521"/>
              <a:gd name="connsiteX8" fmla="*/ 414951 w 2296406"/>
              <a:gd name="connsiteY8" fmla="*/ 2322212 h 2354521"/>
              <a:gd name="connsiteX9" fmla="*/ 293184 w 2296406"/>
              <a:gd name="connsiteY9" fmla="*/ 2052845 h 2354521"/>
              <a:gd name="connsiteX10" fmla="*/ 520411 w 2296406"/>
              <a:gd name="connsiteY10" fmla="*/ 767428 h 2354521"/>
              <a:gd name="connsiteX11" fmla="*/ 11167 w 2296406"/>
              <a:gd name="connsiteY11" fmla="*/ 5505 h 2354521"/>
              <a:gd name="connsiteX12" fmla="*/ 771719 w 2296406"/>
              <a:gd name="connsiteY12" fmla="*/ 578452 h 2354521"/>
              <a:gd name="connsiteX13" fmla="*/ 2041440 w 2296406"/>
              <a:gd name="connsiteY13" fmla="*/ 514597 h 2354521"/>
              <a:gd name="connsiteX14" fmla="*/ 2296406 w 2296406"/>
              <a:gd name="connsiteY14" fmla="*/ 662729 h 2354521"/>
              <a:gd name="connsiteX15" fmla="*/ 1124906 w 2296406"/>
              <a:gd name="connsiteY15" fmla="*/ 1004182 h 2354521"/>
              <a:gd name="connsiteX16" fmla="*/ 1676517 w 2296406"/>
              <a:gd name="connsiteY16" fmla="*/ 1608523 h 2354521"/>
              <a:gd name="connsiteX17" fmla="*/ 2094931 w 2296406"/>
              <a:gd name="connsiteY17" fmla="*/ 1557316 h 2354521"/>
              <a:gd name="connsiteX0" fmla="*/ 2279640 w 2296406"/>
              <a:gd name="connsiteY0" fmla="*/ 1747818 h 2354521"/>
              <a:gd name="connsiteX1" fmla="*/ 1816574 w 2296406"/>
              <a:gd name="connsiteY1" fmla="*/ 1851907 h 2354521"/>
              <a:gd name="connsiteX2" fmla="*/ 1955104 w 2296406"/>
              <a:gd name="connsiteY2" fmla="*/ 2095900 h 2354521"/>
              <a:gd name="connsiteX3" fmla="*/ 1682537 w 2296406"/>
              <a:gd name="connsiteY3" fmla="*/ 1962549 h 2354521"/>
              <a:gd name="connsiteX4" fmla="*/ 1528613 w 2296406"/>
              <a:gd name="connsiteY4" fmla="*/ 2354521 h 2354521"/>
              <a:gd name="connsiteX5" fmla="*/ 1380482 w 2296406"/>
              <a:gd name="connsiteY5" fmla="*/ 2120816 h 2354521"/>
              <a:gd name="connsiteX6" fmla="*/ 1495542 w 2296406"/>
              <a:gd name="connsiteY6" fmla="*/ 1788127 h 2354521"/>
              <a:gd name="connsiteX7" fmla="*/ 909489 w 2296406"/>
              <a:gd name="connsiteY7" fmla="*/ 1225390 h 2354521"/>
              <a:gd name="connsiteX8" fmla="*/ 414951 w 2296406"/>
              <a:gd name="connsiteY8" fmla="*/ 2322212 h 2354521"/>
              <a:gd name="connsiteX9" fmla="*/ 293184 w 2296406"/>
              <a:gd name="connsiteY9" fmla="*/ 2052845 h 2354521"/>
              <a:gd name="connsiteX10" fmla="*/ 520411 w 2296406"/>
              <a:gd name="connsiteY10" fmla="*/ 767428 h 2354521"/>
              <a:gd name="connsiteX11" fmla="*/ 11167 w 2296406"/>
              <a:gd name="connsiteY11" fmla="*/ 5505 h 2354521"/>
              <a:gd name="connsiteX12" fmla="*/ 771719 w 2296406"/>
              <a:gd name="connsiteY12" fmla="*/ 578452 h 2354521"/>
              <a:gd name="connsiteX13" fmla="*/ 2041440 w 2296406"/>
              <a:gd name="connsiteY13" fmla="*/ 514597 h 2354521"/>
              <a:gd name="connsiteX14" fmla="*/ 2296406 w 2296406"/>
              <a:gd name="connsiteY14" fmla="*/ 662729 h 2354521"/>
              <a:gd name="connsiteX15" fmla="*/ 1124906 w 2296406"/>
              <a:gd name="connsiteY15" fmla="*/ 1004182 h 2354521"/>
              <a:gd name="connsiteX16" fmla="*/ 1676517 w 2296406"/>
              <a:gd name="connsiteY16" fmla="*/ 1608523 h 2354521"/>
              <a:gd name="connsiteX17" fmla="*/ 2094931 w 2296406"/>
              <a:gd name="connsiteY17" fmla="*/ 1557316 h 2354521"/>
              <a:gd name="connsiteX0" fmla="*/ 2279640 w 2296406"/>
              <a:gd name="connsiteY0" fmla="*/ 1747818 h 2354521"/>
              <a:gd name="connsiteX1" fmla="*/ 1823889 w 2296406"/>
              <a:gd name="connsiteY1" fmla="*/ 1837277 h 2354521"/>
              <a:gd name="connsiteX2" fmla="*/ 1955104 w 2296406"/>
              <a:gd name="connsiteY2" fmla="*/ 2095900 h 2354521"/>
              <a:gd name="connsiteX3" fmla="*/ 1682537 w 2296406"/>
              <a:gd name="connsiteY3" fmla="*/ 1962549 h 2354521"/>
              <a:gd name="connsiteX4" fmla="*/ 1528613 w 2296406"/>
              <a:gd name="connsiteY4" fmla="*/ 2354521 h 2354521"/>
              <a:gd name="connsiteX5" fmla="*/ 1380482 w 2296406"/>
              <a:gd name="connsiteY5" fmla="*/ 2120816 h 2354521"/>
              <a:gd name="connsiteX6" fmla="*/ 1495542 w 2296406"/>
              <a:gd name="connsiteY6" fmla="*/ 1788127 h 2354521"/>
              <a:gd name="connsiteX7" fmla="*/ 909489 w 2296406"/>
              <a:gd name="connsiteY7" fmla="*/ 1225390 h 2354521"/>
              <a:gd name="connsiteX8" fmla="*/ 414951 w 2296406"/>
              <a:gd name="connsiteY8" fmla="*/ 2322212 h 2354521"/>
              <a:gd name="connsiteX9" fmla="*/ 293184 w 2296406"/>
              <a:gd name="connsiteY9" fmla="*/ 2052845 h 2354521"/>
              <a:gd name="connsiteX10" fmla="*/ 520411 w 2296406"/>
              <a:gd name="connsiteY10" fmla="*/ 767428 h 2354521"/>
              <a:gd name="connsiteX11" fmla="*/ 11167 w 2296406"/>
              <a:gd name="connsiteY11" fmla="*/ 5505 h 2354521"/>
              <a:gd name="connsiteX12" fmla="*/ 771719 w 2296406"/>
              <a:gd name="connsiteY12" fmla="*/ 578452 h 2354521"/>
              <a:gd name="connsiteX13" fmla="*/ 2041440 w 2296406"/>
              <a:gd name="connsiteY13" fmla="*/ 514597 h 2354521"/>
              <a:gd name="connsiteX14" fmla="*/ 2296406 w 2296406"/>
              <a:gd name="connsiteY14" fmla="*/ 662729 h 2354521"/>
              <a:gd name="connsiteX15" fmla="*/ 1124906 w 2296406"/>
              <a:gd name="connsiteY15" fmla="*/ 1004182 h 2354521"/>
              <a:gd name="connsiteX16" fmla="*/ 1676517 w 2296406"/>
              <a:gd name="connsiteY16" fmla="*/ 1608523 h 2354521"/>
              <a:gd name="connsiteX17" fmla="*/ 2094931 w 2296406"/>
              <a:gd name="connsiteY17" fmla="*/ 1557316 h 2354521"/>
              <a:gd name="connsiteX0" fmla="*/ 2279640 w 2296406"/>
              <a:gd name="connsiteY0" fmla="*/ 1747818 h 2354521"/>
              <a:gd name="connsiteX1" fmla="*/ 1827546 w 2296406"/>
              <a:gd name="connsiteY1" fmla="*/ 1826304 h 2354521"/>
              <a:gd name="connsiteX2" fmla="*/ 1955104 w 2296406"/>
              <a:gd name="connsiteY2" fmla="*/ 2095900 h 2354521"/>
              <a:gd name="connsiteX3" fmla="*/ 1682537 w 2296406"/>
              <a:gd name="connsiteY3" fmla="*/ 1962549 h 2354521"/>
              <a:gd name="connsiteX4" fmla="*/ 1528613 w 2296406"/>
              <a:gd name="connsiteY4" fmla="*/ 2354521 h 2354521"/>
              <a:gd name="connsiteX5" fmla="*/ 1380482 w 2296406"/>
              <a:gd name="connsiteY5" fmla="*/ 2120816 h 2354521"/>
              <a:gd name="connsiteX6" fmla="*/ 1495542 w 2296406"/>
              <a:gd name="connsiteY6" fmla="*/ 1788127 h 2354521"/>
              <a:gd name="connsiteX7" fmla="*/ 909489 w 2296406"/>
              <a:gd name="connsiteY7" fmla="*/ 1225390 h 2354521"/>
              <a:gd name="connsiteX8" fmla="*/ 414951 w 2296406"/>
              <a:gd name="connsiteY8" fmla="*/ 2322212 h 2354521"/>
              <a:gd name="connsiteX9" fmla="*/ 293184 w 2296406"/>
              <a:gd name="connsiteY9" fmla="*/ 2052845 h 2354521"/>
              <a:gd name="connsiteX10" fmla="*/ 520411 w 2296406"/>
              <a:gd name="connsiteY10" fmla="*/ 767428 h 2354521"/>
              <a:gd name="connsiteX11" fmla="*/ 11167 w 2296406"/>
              <a:gd name="connsiteY11" fmla="*/ 5505 h 2354521"/>
              <a:gd name="connsiteX12" fmla="*/ 771719 w 2296406"/>
              <a:gd name="connsiteY12" fmla="*/ 578452 h 2354521"/>
              <a:gd name="connsiteX13" fmla="*/ 2041440 w 2296406"/>
              <a:gd name="connsiteY13" fmla="*/ 514597 h 2354521"/>
              <a:gd name="connsiteX14" fmla="*/ 2296406 w 2296406"/>
              <a:gd name="connsiteY14" fmla="*/ 662729 h 2354521"/>
              <a:gd name="connsiteX15" fmla="*/ 1124906 w 2296406"/>
              <a:gd name="connsiteY15" fmla="*/ 1004182 h 2354521"/>
              <a:gd name="connsiteX16" fmla="*/ 1676517 w 2296406"/>
              <a:gd name="connsiteY16" fmla="*/ 1608523 h 2354521"/>
              <a:gd name="connsiteX17" fmla="*/ 2094931 w 2296406"/>
              <a:gd name="connsiteY17" fmla="*/ 1557316 h 23545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</a:cxnLst>
            <a:rect l="l" t="t" r="r" b="b"/>
            <a:pathLst>
              <a:path w="2296406" h="2354521">
                <a:moveTo>
                  <a:pt x="2279640" y="1747818"/>
                </a:moveTo>
                <a:lnTo>
                  <a:pt x="1827546" y="1826304"/>
                </a:lnTo>
                <a:cubicBezTo>
                  <a:pt x="1873723" y="1907635"/>
                  <a:pt x="1985737" y="2047488"/>
                  <a:pt x="1955104" y="2095900"/>
                </a:cubicBezTo>
                <a:cubicBezTo>
                  <a:pt x="1897166" y="2139232"/>
                  <a:pt x="1773393" y="2006999"/>
                  <a:pt x="1682537" y="1962549"/>
                </a:cubicBezTo>
                <a:lnTo>
                  <a:pt x="1528613" y="2354521"/>
                </a:lnTo>
                <a:lnTo>
                  <a:pt x="1380482" y="2120816"/>
                </a:lnTo>
                <a:lnTo>
                  <a:pt x="1495542" y="1788127"/>
                </a:lnTo>
                <a:lnTo>
                  <a:pt x="909489" y="1225390"/>
                </a:lnTo>
                <a:lnTo>
                  <a:pt x="414951" y="2322212"/>
                </a:lnTo>
                <a:lnTo>
                  <a:pt x="293184" y="2052845"/>
                </a:lnTo>
                <a:lnTo>
                  <a:pt x="520411" y="767428"/>
                </a:lnTo>
                <a:cubicBezTo>
                  <a:pt x="325060" y="542715"/>
                  <a:pt x="-71458" y="102202"/>
                  <a:pt x="11167" y="5505"/>
                </a:cubicBezTo>
                <a:cubicBezTo>
                  <a:pt x="111065" y="-52229"/>
                  <a:pt x="554777" y="358209"/>
                  <a:pt x="771719" y="578452"/>
                </a:cubicBezTo>
                <a:lnTo>
                  <a:pt x="2041440" y="514597"/>
                </a:lnTo>
                <a:lnTo>
                  <a:pt x="2296406" y="662729"/>
                </a:lnTo>
                <a:lnTo>
                  <a:pt x="1124906" y="1004182"/>
                </a:lnTo>
                <a:lnTo>
                  <a:pt x="1676517" y="1608523"/>
                </a:lnTo>
                <a:cubicBezTo>
                  <a:pt x="1795262" y="1589016"/>
                  <a:pt x="2094931" y="1557316"/>
                  <a:pt x="2094931" y="1557316"/>
                </a:cubicBezTo>
              </a:path>
            </a:pathLst>
          </a:cu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94" name="Block Arc 10">
            <a:extLst>
              <a:ext uri="{FF2B5EF4-FFF2-40B4-BE49-F238E27FC236}">
                <a16:creationId xmlns:a16="http://schemas.microsoft.com/office/drawing/2014/main" id="{75C14C12-5F78-4BDD-B8A3-69BB465A2216}"/>
              </a:ext>
            </a:extLst>
          </p:cNvPr>
          <p:cNvSpPr/>
          <p:nvPr/>
        </p:nvSpPr>
        <p:spPr>
          <a:xfrm>
            <a:off x="10959168" y="4745774"/>
            <a:ext cx="614525" cy="416246"/>
          </a:xfrm>
          <a:custGeom>
            <a:avLst/>
            <a:gdLst/>
            <a:ahLst/>
            <a:cxnLst/>
            <a:rect l="l" t="t" r="r" b="b"/>
            <a:pathLst>
              <a:path w="3219104" h="2180445">
                <a:moveTo>
                  <a:pt x="631935" y="660566"/>
                </a:moveTo>
                <a:cubicBezTo>
                  <a:pt x="582229" y="660566"/>
                  <a:pt x="541935" y="700860"/>
                  <a:pt x="541935" y="750566"/>
                </a:cubicBezTo>
                <a:cubicBezTo>
                  <a:pt x="541935" y="800272"/>
                  <a:pt x="582229" y="840566"/>
                  <a:pt x="631935" y="840566"/>
                </a:cubicBezTo>
                <a:cubicBezTo>
                  <a:pt x="681641" y="840566"/>
                  <a:pt x="721935" y="800272"/>
                  <a:pt x="721935" y="750566"/>
                </a:cubicBezTo>
                <a:cubicBezTo>
                  <a:pt x="721935" y="700860"/>
                  <a:pt x="681641" y="660566"/>
                  <a:pt x="631935" y="660566"/>
                </a:cubicBezTo>
                <a:close/>
                <a:moveTo>
                  <a:pt x="2920524" y="132986"/>
                </a:moveTo>
                <a:cubicBezTo>
                  <a:pt x="2884582" y="132986"/>
                  <a:pt x="2855445" y="171564"/>
                  <a:pt x="2855445" y="219152"/>
                </a:cubicBezTo>
                <a:cubicBezTo>
                  <a:pt x="2855445" y="266740"/>
                  <a:pt x="2884582" y="305318"/>
                  <a:pt x="2920524" y="305318"/>
                </a:cubicBezTo>
                <a:cubicBezTo>
                  <a:pt x="2956466" y="305318"/>
                  <a:pt x="2985603" y="266740"/>
                  <a:pt x="2985603" y="219152"/>
                </a:cubicBezTo>
                <a:cubicBezTo>
                  <a:pt x="2985603" y="171564"/>
                  <a:pt x="2956466" y="132986"/>
                  <a:pt x="2920524" y="132986"/>
                </a:cubicBezTo>
                <a:close/>
                <a:moveTo>
                  <a:pt x="1840097" y="123357"/>
                </a:moveTo>
                <a:cubicBezTo>
                  <a:pt x="1690593" y="125267"/>
                  <a:pt x="1541569" y="163386"/>
                  <a:pt x="1407089" y="237534"/>
                </a:cubicBezTo>
                <a:lnTo>
                  <a:pt x="1442443" y="299445"/>
                </a:lnTo>
                <a:cubicBezTo>
                  <a:pt x="1690026" y="162934"/>
                  <a:pt x="1991162" y="159087"/>
                  <a:pt x="2242273" y="289227"/>
                </a:cubicBezTo>
                <a:lnTo>
                  <a:pt x="2275978" y="226435"/>
                </a:lnTo>
                <a:cubicBezTo>
                  <a:pt x="2139582" y="155746"/>
                  <a:pt x="1989600" y="121447"/>
                  <a:pt x="1840097" y="123357"/>
                </a:cubicBezTo>
                <a:close/>
                <a:moveTo>
                  <a:pt x="1808744" y="1233"/>
                </a:moveTo>
                <a:cubicBezTo>
                  <a:pt x="2156106" y="-14520"/>
                  <a:pt x="2554236" y="122009"/>
                  <a:pt x="2727916" y="332053"/>
                </a:cubicBezTo>
                <a:lnTo>
                  <a:pt x="2797407" y="426906"/>
                </a:lnTo>
                <a:cubicBezTo>
                  <a:pt x="2816730" y="407744"/>
                  <a:pt x="2822914" y="396798"/>
                  <a:pt x="2848347" y="374270"/>
                </a:cubicBezTo>
                <a:cubicBezTo>
                  <a:pt x="2789714" y="335227"/>
                  <a:pt x="2770554" y="301522"/>
                  <a:pt x="2770554" y="211287"/>
                </a:cubicBezTo>
                <a:cubicBezTo>
                  <a:pt x="2770554" y="109060"/>
                  <a:pt x="2826850" y="34523"/>
                  <a:pt x="2918697" y="33333"/>
                </a:cubicBezTo>
                <a:cubicBezTo>
                  <a:pt x="3010544" y="32143"/>
                  <a:pt x="3068737" y="122977"/>
                  <a:pt x="3064459" y="218431"/>
                </a:cubicBezTo>
                <a:cubicBezTo>
                  <a:pt x="3062319" y="266188"/>
                  <a:pt x="3063213" y="242475"/>
                  <a:pt x="3054577" y="285936"/>
                </a:cubicBezTo>
                <a:cubicBezTo>
                  <a:pt x="3088600" y="260795"/>
                  <a:pt x="3146396" y="297212"/>
                  <a:pt x="3198377" y="27802"/>
                </a:cubicBezTo>
                <a:cubicBezTo>
                  <a:pt x="3270974" y="270322"/>
                  <a:pt x="3142267" y="378871"/>
                  <a:pt x="2977023" y="405424"/>
                </a:cubicBezTo>
                <a:cubicBezTo>
                  <a:pt x="2937650" y="455263"/>
                  <a:pt x="2906651" y="507366"/>
                  <a:pt x="2854455" y="531728"/>
                </a:cubicBezTo>
                <a:cubicBezTo>
                  <a:pt x="2854593" y="531917"/>
                  <a:pt x="2854687" y="532126"/>
                  <a:pt x="2854781" y="532336"/>
                </a:cubicBezTo>
                <a:lnTo>
                  <a:pt x="2914835" y="719911"/>
                </a:lnTo>
                <a:cubicBezTo>
                  <a:pt x="2982387" y="1030651"/>
                  <a:pt x="2875068" y="1334999"/>
                  <a:pt x="2751965" y="1458417"/>
                </a:cubicBezTo>
                <a:cubicBezTo>
                  <a:pt x="2718119" y="1752479"/>
                  <a:pt x="2636178" y="1904762"/>
                  <a:pt x="2564924" y="2133185"/>
                </a:cubicBezTo>
                <a:cubicBezTo>
                  <a:pt x="2548001" y="2174319"/>
                  <a:pt x="2290597" y="2162941"/>
                  <a:pt x="2284362" y="2130560"/>
                </a:cubicBezTo>
                <a:cubicBezTo>
                  <a:pt x="2253189" y="1989654"/>
                  <a:pt x="2205984" y="1832997"/>
                  <a:pt x="2190842" y="1681589"/>
                </a:cubicBezTo>
                <a:cubicBezTo>
                  <a:pt x="1937891" y="1727975"/>
                  <a:pt x="1628829" y="1727099"/>
                  <a:pt x="1429318" y="1710471"/>
                </a:cubicBezTo>
                <a:cubicBezTo>
                  <a:pt x="1387456" y="1891634"/>
                  <a:pt x="1268107" y="2057044"/>
                  <a:pt x="1143413" y="2180445"/>
                </a:cubicBezTo>
                <a:lnTo>
                  <a:pt x="943012" y="2180445"/>
                </a:lnTo>
                <a:cubicBezTo>
                  <a:pt x="894916" y="2170818"/>
                  <a:pt x="902932" y="1825120"/>
                  <a:pt x="910948" y="1650083"/>
                </a:cubicBezTo>
                <a:cubicBezTo>
                  <a:pt x="600994" y="1508303"/>
                  <a:pt x="-80369" y="1319263"/>
                  <a:pt x="7807" y="838786"/>
                </a:cubicBezTo>
                <a:cubicBezTo>
                  <a:pt x="13151" y="796777"/>
                  <a:pt x="184160" y="802028"/>
                  <a:pt x="275009" y="799402"/>
                </a:cubicBezTo>
                <a:cubicBezTo>
                  <a:pt x="369419" y="659373"/>
                  <a:pt x="418407" y="582356"/>
                  <a:pt x="555570" y="465957"/>
                </a:cubicBezTo>
                <a:cubicBezTo>
                  <a:pt x="547554" y="374062"/>
                  <a:pt x="496786" y="206026"/>
                  <a:pt x="531522" y="190273"/>
                </a:cubicBezTo>
                <a:cubicBezTo>
                  <a:pt x="764877" y="64246"/>
                  <a:pt x="803177" y="250661"/>
                  <a:pt x="924308" y="355683"/>
                </a:cubicBezTo>
                <a:cubicBezTo>
                  <a:pt x="1130053" y="143013"/>
                  <a:pt x="1554903" y="11735"/>
                  <a:pt x="1808744" y="1233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>
              <a:solidFill>
                <a:schemeClr val="tx1"/>
              </a:solidFill>
            </a:endParaRPr>
          </a:p>
        </p:txBody>
      </p:sp>
      <p:sp>
        <p:nvSpPr>
          <p:cNvPr id="95" name="Freeform 55">
            <a:extLst>
              <a:ext uri="{FF2B5EF4-FFF2-40B4-BE49-F238E27FC236}">
                <a16:creationId xmlns:a16="http://schemas.microsoft.com/office/drawing/2014/main" id="{E1F21ECA-3730-4E2A-BB32-69C99B2546BB}"/>
              </a:ext>
            </a:extLst>
          </p:cNvPr>
          <p:cNvSpPr/>
          <p:nvPr/>
        </p:nvSpPr>
        <p:spPr>
          <a:xfrm>
            <a:off x="4423300" y="2468550"/>
            <a:ext cx="316162" cy="774705"/>
          </a:xfrm>
          <a:custGeom>
            <a:avLst/>
            <a:gdLst/>
            <a:ahLst/>
            <a:cxnLst/>
            <a:rect l="l" t="t" r="r" b="b"/>
            <a:pathLst>
              <a:path w="1060423" h="2598393">
                <a:moveTo>
                  <a:pt x="511607" y="1989888"/>
                </a:moveTo>
                <a:cubicBezTo>
                  <a:pt x="421916" y="2038892"/>
                  <a:pt x="392123" y="2248491"/>
                  <a:pt x="577615" y="2379095"/>
                </a:cubicBezTo>
                <a:cubicBezTo>
                  <a:pt x="531205" y="2257454"/>
                  <a:pt x="562054" y="2197447"/>
                  <a:pt x="592034" y="2136572"/>
                </a:cubicBezTo>
                <a:cubicBezTo>
                  <a:pt x="592534" y="2167519"/>
                  <a:pt x="560915" y="2234057"/>
                  <a:pt x="638675" y="2272816"/>
                </a:cubicBezTo>
                <a:cubicBezTo>
                  <a:pt x="602283" y="2156226"/>
                  <a:pt x="756001" y="2119500"/>
                  <a:pt x="594605" y="1990756"/>
                </a:cubicBezTo>
                <a:cubicBezTo>
                  <a:pt x="828052" y="2024484"/>
                  <a:pt x="759407" y="2143283"/>
                  <a:pt x="814896" y="2262952"/>
                </a:cubicBezTo>
                <a:cubicBezTo>
                  <a:pt x="774295" y="2270013"/>
                  <a:pt x="715464" y="2161619"/>
                  <a:pt x="728685" y="2212952"/>
                </a:cubicBezTo>
                <a:cubicBezTo>
                  <a:pt x="798068" y="2415798"/>
                  <a:pt x="590532" y="2421590"/>
                  <a:pt x="656442" y="2598393"/>
                </a:cubicBezTo>
                <a:cubicBezTo>
                  <a:pt x="451592" y="2586815"/>
                  <a:pt x="511509" y="2396411"/>
                  <a:pt x="415171" y="2350110"/>
                </a:cubicBezTo>
                <a:cubicBezTo>
                  <a:pt x="389023" y="2345435"/>
                  <a:pt x="357666" y="2366802"/>
                  <a:pt x="415723" y="2461957"/>
                </a:cubicBezTo>
                <a:cubicBezTo>
                  <a:pt x="77590" y="2209980"/>
                  <a:pt x="314998" y="2004011"/>
                  <a:pt x="511607" y="1989888"/>
                </a:cubicBezTo>
                <a:close/>
                <a:moveTo>
                  <a:pt x="344786" y="1884983"/>
                </a:moveTo>
                <a:lnTo>
                  <a:pt x="722598" y="1884983"/>
                </a:lnTo>
                <a:cubicBezTo>
                  <a:pt x="716460" y="1906965"/>
                  <a:pt x="711917" y="1928321"/>
                  <a:pt x="707988" y="1948728"/>
                </a:cubicBezTo>
                <a:lnTo>
                  <a:pt x="357819" y="1948059"/>
                </a:lnTo>
                <a:close/>
                <a:moveTo>
                  <a:pt x="530212" y="651224"/>
                </a:moveTo>
                <a:cubicBezTo>
                  <a:pt x="585486" y="651224"/>
                  <a:pt x="630294" y="696033"/>
                  <a:pt x="630294" y="751307"/>
                </a:cubicBezTo>
                <a:cubicBezTo>
                  <a:pt x="630294" y="806581"/>
                  <a:pt x="585486" y="851389"/>
                  <a:pt x="530212" y="851389"/>
                </a:cubicBezTo>
                <a:cubicBezTo>
                  <a:pt x="474938" y="851389"/>
                  <a:pt x="430129" y="806581"/>
                  <a:pt x="430129" y="751307"/>
                </a:cubicBezTo>
                <a:cubicBezTo>
                  <a:pt x="430129" y="696033"/>
                  <a:pt x="474938" y="651224"/>
                  <a:pt x="530212" y="651224"/>
                </a:cubicBezTo>
                <a:close/>
                <a:moveTo>
                  <a:pt x="530212" y="551141"/>
                </a:moveTo>
                <a:cubicBezTo>
                  <a:pt x="419664" y="551141"/>
                  <a:pt x="330046" y="640759"/>
                  <a:pt x="330046" y="751307"/>
                </a:cubicBezTo>
                <a:cubicBezTo>
                  <a:pt x="330046" y="861855"/>
                  <a:pt x="419664" y="951472"/>
                  <a:pt x="530212" y="951472"/>
                </a:cubicBezTo>
                <a:cubicBezTo>
                  <a:pt x="640760" y="951472"/>
                  <a:pt x="730377" y="861855"/>
                  <a:pt x="730377" y="751307"/>
                </a:cubicBezTo>
                <a:cubicBezTo>
                  <a:pt x="730377" y="640759"/>
                  <a:pt x="640760" y="551141"/>
                  <a:pt x="530212" y="551141"/>
                </a:cubicBezTo>
                <a:close/>
                <a:moveTo>
                  <a:pt x="286245" y="353827"/>
                </a:moveTo>
                <a:cubicBezTo>
                  <a:pt x="438132" y="439406"/>
                  <a:pt x="623290" y="440561"/>
                  <a:pt x="776100" y="356932"/>
                </a:cubicBezTo>
                <a:cubicBezTo>
                  <a:pt x="941305" y="720175"/>
                  <a:pt x="898096" y="1115325"/>
                  <a:pt x="825241" y="1447764"/>
                </a:cubicBezTo>
                <a:lnTo>
                  <a:pt x="1060423" y="1673413"/>
                </a:lnTo>
                <a:lnTo>
                  <a:pt x="1021935" y="1978110"/>
                </a:lnTo>
                <a:lnTo>
                  <a:pt x="745125" y="1786699"/>
                </a:lnTo>
                <a:lnTo>
                  <a:pt x="734250" y="1834148"/>
                </a:lnTo>
                <a:lnTo>
                  <a:pt x="332991" y="1834148"/>
                </a:lnTo>
                <a:cubicBezTo>
                  <a:pt x="330005" y="1820736"/>
                  <a:pt x="326662" y="1807037"/>
                  <a:pt x="323192" y="1793020"/>
                </a:cubicBezTo>
                <a:lnTo>
                  <a:pt x="38489" y="1989888"/>
                </a:lnTo>
                <a:lnTo>
                  <a:pt x="0" y="1685191"/>
                </a:lnTo>
                <a:lnTo>
                  <a:pt x="237343" y="1457469"/>
                </a:lnTo>
                <a:lnTo>
                  <a:pt x="238009" y="1459571"/>
                </a:lnTo>
                <a:lnTo>
                  <a:pt x="242012" y="1446515"/>
                </a:lnTo>
                <a:cubicBezTo>
                  <a:pt x="171205" y="1115067"/>
                  <a:pt x="127758" y="714059"/>
                  <a:pt x="286245" y="353827"/>
                </a:cubicBezTo>
                <a:close/>
                <a:moveTo>
                  <a:pt x="527942" y="0"/>
                </a:moveTo>
                <a:cubicBezTo>
                  <a:pt x="622760" y="95693"/>
                  <a:pt x="695048" y="196745"/>
                  <a:pt x="748164" y="301374"/>
                </a:cubicBezTo>
                <a:cubicBezTo>
                  <a:pt x="612692" y="376844"/>
                  <a:pt x="447588" y="375495"/>
                  <a:pt x="312997" y="298024"/>
                </a:cubicBezTo>
                <a:cubicBezTo>
                  <a:pt x="364591" y="193505"/>
                  <a:pt x="435080" y="93397"/>
                  <a:pt x="527942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96" name="Round Same Side Corner Rectangle 36">
            <a:extLst>
              <a:ext uri="{FF2B5EF4-FFF2-40B4-BE49-F238E27FC236}">
                <a16:creationId xmlns:a16="http://schemas.microsoft.com/office/drawing/2014/main" id="{E0C4F70F-DCCD-48F1-A750-DF4F32AC8F75}"/>
              </a:ext>
            </a:extLst>
          </p:cNvPr>
          <p:cNvSpPr/>
          <p:nvPr/>
        </p:nvSpPr>
        <p:spPr>
          <a:xfrm>
            <a:off x="9209300" y="2626898"/>
            <a:ext cx="579306" cy="458009"/>
          </a:xfrm>
          <a:custGeom>
            <a:avLst/>
            <a:gdLst/>
            <a:ahLst/>
            <a:cxnLst/>
            <a:rect l="l" t="t" r="r" b="b"/>
            <a:pathLst>
              <a:path w="3219104" h="2545072">
                <a:moveTo>
                  <a:pt x="2779672" y="457200"/>
                </a:moveTo>
                <a:lnTo>
                  <a:pt x="2975888" y="457200"/>
                </a:lnTo>
                <a:cubicBezTo>
                  <a:pt x="3110212" y="457200"/>
                  <a:pt x="3219104" y="566092"/>
                  <a:pt x="3219104" y="700416"/>
                </a:cubicBezTo>
                <a:lnTo>
                  <a:pt x="3219104" y="2301856"/>
                </a:lnTo>
                <a:cubicBezTo>
                  <a:pt x="3219104" y="2436180"/>
                  <a:pt x="3110212" y="2545072"/>
                  <a:pt x="2975888" y="2545072"/>
                </a:cubicBezTo>
                <a:lnTo>
                  <a:pt x="2779672" y="2545072"/>
                </a:lnTo>
                <a:close/>
                <a:moveTo>
                  <a:pt x="243216" y="457200"/>
                </a:moveTo>
                <a:lnTo>
                  <a:pt x="439432" y="457200"/>
                </a:lnTo>
                <a:lnTo>
                  <a:pt x="439432" y="2545072"/>
                </a:lnTo>
                <a:lnTo>
                  <a:pt x="243216" y="2545072"/>
                </a:lnTo>
                <a:cubicBezTo>
                  <a:pt x="108892" y="2545072"/>
                  <a:pt x="0" y="2436180"/>
                  <a:pt x="0" y="2301856"/>
                </a:cubicBezTo>
                <a:lnTo>
                  <a:pt x="0" y="700416"/>
                </a:lnTo>
                <a:cubicBezTo>
                  <a:pt x="0" y="566092"/>
                  <a:pt x="108892" y="457200"/>
                  <a:pt x="243216" y="457200"/>
                </a:cubicBezTo>
                <a:close/>
                <a:moveTo>
                  <a:pt x="1428476" y="174246"/>
                </a:moveTo>
                <a:cubicBezTo>
                  <a:pt x="1372210" y="174246"/>
                  <a:pt x="1326598" y="219858"/>
                  <a:pt x="1326598" y="276124"/>
                </a:cubicBezTo>
                <a:lnTo>
                  <a:pt x="1326598" y="457200"/>
                </a:lnTo>
                <a:lnTo>
                  <a:pt x="1892506" y="457200"/>
                </a:lnTo>
                <a:lnTo>
                  <a:pt x="1892506" y="276124"/>
                </a:lnTo>
                <a:cubicBezTo>
                  <a:pt x="1892506" y="219858"/>
                  <a:pt x="1846894" y="174246"/>
                  <a:pt x="1790628" y="174246"/>
                </a:cubicBezTo>
                <a:close/>
                <a:moveTo>
                  <a:pt x="1285704" y="0"/>
                </a:moveTo>
                <a:lnTo>
                  <a:pt x="1933400" y="0"/>
                </a:lnTo>
                <a:cubicBezTo>
                  <a:pt x="2007048" y="0"/>
                  <a:pt x="2066752" y="59704"/>
                  <a:pt x="2066752" y="133352"/>
                </a:cubicBezTo>
                <a:lnTo>
                  <a:pt x="2066752" y="457200"/>
                </a:lnTo>
                <a:lnTo>
                  <a:pt x="2599672" y="457200"/>
                </a:lnTo>
                <a:lnTo>
                  <a:pt x="2599672" y="2545072"/>
                </a:lnTo>
                <a:lnTo>
                  <a:pt x="619432" y="2545072"/>
                </a:lnTo>
                <a:lnTo>
                  <a:pt x="619432" y="457200"/>
                </a:lnTo>
                <a:lnTo>
                  <a:pt x="1152352" y="457200"/>
                </a:lnTo>
                <a:lnTo>
                  <a:pt x="1152352" y="133352"/>
                </a:lnTo>
                <a:cubicBezTo>
                  <a:pt x="1152352" y="59704"/>
                  <a:pt x="1212056" y="0"/>
                  <a:pt x="1285704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97" name="Oval 21">
            <a:extLst>
              <a:ext uri="{FF2B5EF4-FFF2-40B4-BE49-F238E27FC236}">
                <a16:creationId xmlns:a16="http://schemas.microsoft.com/office/drawing/2014/main" id="{B92F2676-D90E-40BF-8AC5-C623D6EC5932}"/>
              </a:ext>
            </a:extLst>
          </p:cNvPr>
          <p:cNvSpPr>
            <a:spLocks noChangeAspect="1"/>
          </p:cNvSpPr>
          <p:nvPr/>
        </p:nvSpPr>
        <p:spPr>
          <a:xfrm>
            <a:off x="7052100" y="4713438"/>
            <a:ext cx="476931" cy="480914"/>
          </a:xfrm>
          <a:custGeom>
            <a:avLst/>
            <a:gdLst/>
            <a:ahLst/>
            <a:cxnLst/>
            <a:rect l="l" t="t" r="r" b="b"/>
            <a:pathLst>
              <a:path w="1652142" h="1665940">
                <a:moveTo>
                  <a:pt x="898689" y="548008"/>
                </a:moveTo>
                <a:cubicBezTo>
                  <a:pt x="737950" y="504938"/>
                  <a:pt x="572731" y="600328"/>
                  <a:pt x="529661" y="761066"/>
                </a:cubicBezTo>
                <a:cubicBezTo>
                  <a:pt x="486591" y="921805"/>
                  <a:pt x="581980" y="1087025"/>
                  <a:pt x="742719" y="1130094"/>
                </a:cubicBezTo>
                <a:cubicBezTo>
                  <a:pt x="903458" y="1173164"/>
                  <a:pt x="1068677" y="1077775"/>
                  <a:pt x="1111747" y="917036"/>
                </a:cubicBezTo>
                <a:cubicBezTo>
                  <a:pt x="1154817" y="756297"/>
                  <a:pt x="1059428" y="591077"/>
                  <a:pt x="898689" y="548008"/>
                </a:cubicBezTo>
                <a:close/>
                <a:moveTo>
                  <a:pt x="952303" y="347916"/>
                </a:moveTo>
                <a:cubicBezTo>
                  <a:pt x="1223549" y="420596"/>
                  <a:pt x="1384519" y="699404"/>
                  <a:pt x="1311839" y="970650"/>
                </a:cubicBezTo>
                <a:cubicBezTo>
                  <a:pt x="1239159" y="1241896"/>
                  <a:pt x="960351" y="1402866"/>
                  <a:pt x="689105" y="1330186"/>
                </a:cubicBezTo>
                <a:cubicBezTo>
                  <a:pt x="417859" y="1257506"/>
                  <a:pt x="256889" y="978698"/>
                  <a:pt x="329569" y="707451"/>
                </a:cubicBezTo>
                <a:cubicBezTo>
                  <a:pt x="402249" y="436205"/>
                  <a:pt x="681057" y="275235"/>
                  <a:pt x="952303" y="347916"/>
                </a:cubicBezTo>
                <a:close/>
                <a:moveTo>
                  <a:pt x="971799" y="275155"/>
                </a:moveTo>
                <a:cubicBezTo>
                  <a:pt x="660368" y="191707"/>
                  <a:pt x="340256" y="376524"/>
                  <a:pt x="256808" y="687955"/>
                </a:cubicBezTo>
                <a:cubicBezTo>
                  <a:pt x="173361" y="999387"/>
                  <a:pt x="358178" y="1319499"/>
                  <a:pt x="669609" y="1402947"/>
                </a:cubicBezTo>
                <a:cubicBezTo>
                  <a:pt x="981040" y="1486395"/>
                  <a:pt x="1301152" y="1301577"/>
                  <a:pt x="1384600" y="990146"/>
                </a:cubicBezTo>
                <a:cubicBezTo>
                  <a:pt x="1468047" y="678715"/>
                  <a:pt x="1283230" y="358603"/>
                  <a:pt x="971799" y="275155"/>
                </a:cubicBezTo>
                <a:close/>
                <a:moveTo>
                  <a:pt x="1652142" y="394531"/>
                </a:moveTo>
                <a:lnTo>
                  <a:pt x="1649662" y="403784"/>
                </a:lnTo>
                <a:lnTo>
                  <a:pt x="1647140" y="399895"/>
                </a:lnTo>
                <a:close/>
                <a:moveTo>
                  <a:pt x="1158157" y="65026"/>
                </a:moveTo>
                <a:lnTo>
                  <a:pt x="1154679" y="271718"/>
                </a:lnTo>
                <a:lnTo>
                  <a:pt x="1148331" y="270017"/>
                </a:lnTo>
                <a:cubicBezTo>
                  <a:pt x="1200055" y="299127"/>
                  <a:pt x="1246804" y="334821"/>
                  <a:pt x="1286346" y="377149"/>
                </a:cubicBezTo>
                <a:lnTo>
                  <a:pt x="1470353" y="331395"/>
                </a:lnTo>
                <a:lnTo>
                  <a:pt x="1588305" y="553229"/>
                </a:lnTo>
                <a:lnTo>
                  <a:pt x="1457194" y="671432"/>
                </a:lnTo>
                <a:cubicBezTo>
                  <a:pt x="1473630" y="731297"/>
                  <a:pt x="1481376" y="793983"/>
                  <a:pt x="1478595" y="857704"/>
                </a:cubicBezTo>
                <a:lnTo>
                  <a:pt x="1642362" y="948616"/>
                </a:lnTo>
                <a:lnTo>
                  <a:pt x="1577335" y="1191298"/>
                </a:lnTo>
                <a:lnTo>
                  <a:pt x="1378614" y="1187955"/>
                </a:lnTo>
                <a:cubicBezTo>
                  <a:pt x="1353489" y="1229936"/>
                  <a:pt x="1323048" y="1267799"/>
                  <a:pt x="1288939" y="1301599"/>
                </a:cubicBezTo>
                <a:lnTo>
                  <a:pt x="1354201" y="1471932"/>
                </a:lnTo>
                <a:lnTo>
                  <a:pt x="1148396" y="1616039"/>
                </a:lnTo>
                <a:lnTo>
                  <a:pt x="992294" y="1480516"/>
                </a:lnTo>
                <a:lnTo>
                  <a:pt x="1011291" y="1467215"/>
                </a:lnTo>
                <a:cubicBezTo>
                  <a:pt x="951500" y="1486565"/>
                  <a:pt x="888271" y="1495869"/>
                  <a:pt x="823805" y="1495510"/>
                </a:cubicBezTo>
                <a:lnTo>
                  <a:pt x="729193" y="1665940"/>
                </a:lnTo>
                <a:lnTo>
                  <a:pt x="486511" y="1600914"/>
                </a:lnTo>
                <a:lnTo>
                  <a:pt x="489790" y="1406012"/>
                </a:lnTo>
                <a:cubicBezTo>
                  <a:pt x="438364" y="1376702"/>
                  <a:pt x="391917" y="1340859"/>
                  <a:pt x="352658" y="1298452"/>
                </a:cubicBezTo>
                <a:lnTo>
                  <a:pt x="355803" y="1305197"/>
                </a:lnTo>
                <a:lnTo>
                  <a:pt x="152856" y="1344512"/>
                </a:lnTo>
                <a:lnTo>
                  <a:pt x="46675" y="1116809"/>
                </a:lnTo>
                <a:lnTo>
                  <a:pt x="183929" y="1005520"/>
                </a:lnTo>
                <a:cubicBezTo>
                  <a:pt x="169279" y="951824"/>
                  <a:pt x="161626" y="895865"/>
                  <a:pt x="161615" y="838915"/>
                </a:cubicBezTo>
                <a:lnTo>
                  <a:pt x="0" y="749197"/>
                </a:lnTo>
                <a:lnTo>
                  <a:pt x="65026" y="506515"/>
                </a:lnTo>
                <a:lnTo>
                  <a:pt x="250227" y="509630"/>
                </a:lnTo>
                <a:cubicBezTo>
                  <a:pt x="275353" y="465291"/>
                  <a:pt x="305693" y="424864"/>
                  <a:pt x="340015" y="388679"/>
                </a:cubicBezTo>
                <a:lnTo>
                  <a:pt x="277984" y="197357"/>
                </a:lnTo>
                <a:lnTo>
                  <a:pt x="491050" y="64219"/>
                </a:lnTo>
                <a:lnTo>
                  <a:pt x="639843" y="207726"/>
                </a:lnTo>
                <a:lnTo>
                  <a:pt x="638348" y="208660"/>
                </a:lnTo>
                <a:cubicBezTo>
                  <a:pt x="696840" y="190256"/>
                  <a:pt x="758594" y="181748"/>
                  <a:pt x="821488" y="182440"/>
                </a:cubicBezTo>
                <a:lnTo>
                  <a:pt x="815140" y="180739"/>
                </a:lnTo>
                <a:lnTo>
                  <a:pt x="915476" y="0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98" name="Oval 32">
            <a:extLst>
              <a:ext uri="{FF2B5EF4-FFF2-40B4-BE49-F238E27FC236}">
                <a16:creationId xmlns:a16="http://schemas.microsoft.com/office/drawing/2014/main" id="{06C7F06B-394E-4FE3-88AA-93210AFF9C00}"/>
              </a:ext>
            </a:extLst>
          </p:cNvPr>
          <p:cNvSpPr/>
          <p:nvPr/>
        </p:nvSpPr>
        <p:spPr>
          <a:xfrm>
            <a:off x="9307908" y="4680733"/>
            <a:ext cx="454128" cy="546324"/>
          </a:xfrm>
          <a:custGeom>
            <a:avLst/>
            <a:gdLst/>
            <a:ahLst/>
            <a:cxnLst/>
            <a:rect l="l" t="t" r="r" b="b"/>
            <a:pathLst>
              <a:path w="2671236" h="3213546">
                <a:moveTo>
                  <a:pt x="1336943" y="151152"/>
                </a:moveTo>
                <a:cubicBezTo>
                  <a:pt x="1223677" y="151152"/>
                  <a:pt x="1131857" y="242973"/>
                  <a:pt x="1131857" y="356239"/>
                </a:cubicBezTo>
                <a:cubicBezTo>
                  <a:pt x="1131857" y="469506"/>
                  <a:pt x="1223677" y="561326"/>
                  <a:pt x="1336943" y="561326"/>
                </a:cubicBezTo>
                <a:cubicBezTo>
                  <a:pt x="1450210" y="561326"/>
                  <a:pt x="1542030" y="469506"/>
                  <a:pt x="1542030" y="356239"/>
                </a:cubicBezTo>
                <a:cubicBezTo>
                  <a:pt x="1542030" y="242973"/>
                  <a:pt x="1450210" y="151152"/>
                  <a:pt x="1336943" y="151152"/>
                </a:cubicBezTo>
                <a:close/>
                <a:moveTo>
                  <a:pt x="1336943" y="0"/>
                </a:moveTo>
                <a:cubicBezTo>
                  <a:pt x="1533689" y="0"/>
                  <a:pt x="1693182" y="159493"/>
                  <a:pt x="1693182" y="356239"/>
                </a:cubicBezTo>
                <a:cubicBezTo>
                  <a:pt x="1693182" y="499348"/>
                  <a:pt x="1608797" y="622748"/>
                  <a:pt x="1486649" y="678491"/>
                </a:cubicBezTo>
                <a:lnTo>
                  <a:pt x="1504985" y="861628"/>
                </a:lnTo>
                <a:lnTo>
                  <a:pt x="2050955" y="861628"/>
                </a:lnTo>
                <a:cubicBezTo>
                  <a:pt x="2073924" y="808095"/>
                  <a:pt x="2127168" y="770742"/>
                  <a:pt x="2189136" y="770742"/>
                </a:cubicBezTo>
                <a:cubicBezTo>
                  <a:pt x="2272476" y="770742"/>
                  <a:pt x="2340037" y="838303"/>
                  <a:pt x="2340037" y="921643"/>
                </a:cubicBezTo>
                <a:cubicBezTo>
                  <a:pt x="2340037" y="1004983"/>
                  <a:pt x="2272476" y="1072544"/>
                  <a:pt x="2189136" y="1072544"/>
                </a:cubicBezTo>
                <a:cubicBezTo>
                  <a:pt x="2127168" y="1072544"/>
                  <a:pt x="2073924" y="1035191"/>
                  <a:pt x="2050955" y="981658"/>
                </a:cubicBezTo>
                <a:lnTo>
                  <a:pt x="1517002" y="981658"/>
                </a:lnTo>
                <a:lnTo>
                  <a:pt x="1678124" y="2590970"/>
                </a:lnTo>
                <a:cubicBezTo>
                  <a:pt x="2063444" y="2451708"/>
                  <a:pt x="2360829" y="2287813"/>
                  <a:pt x="2381761" y="1860600"/>
                </a:cubicBezTo>
                <a:cubicBezTo>
                  <a:pt x="2329006" y="1862811"/>
                  <a:pt x="2276981" y="1871755"/>
                  <a:pt x="2228094" y="1886075"/>
                </a:cubicBezTo>
                <a:cubicBezTo>
                  <a:pt x="2324645" y="1771974"/>
                  <a:pt x="2415523" y="1665436"/>
                  <a:pt x="2449665" y="1504055"/>
                </a:cubicBezTo>
                <a:cubicBezTo>
                  <a:pt x="2485699" y="1663545"/>
                  <a:pt x="2574685" y="1764408"/>
                  <a:pt x="2671236" y="1886075"/>
                </a:cubicBezTo>
                <a:cubicBezTo>
                  <a:pt x="2622475" y="1872164"/>
                  <a:pt x="2568855" y="1862858"/>
                  <a:pt x="2513341" y="1860541"/>
                </a:cubicBezTo>
                <a:cubicBezTo>
                  <a:pt x="2486075" y="2436981"/>
                  <a:pt x="2151724" y="2992040"/>
                  <a:pt x="1522375" y="3040581"/>
                </a:cubicBezTo>
                <a:cubicBezTo>
                  <a:pt x="1427529" y="3119259"/>
                  <a:pt x="1392747" y="3155891"/>
                  <a:pt x="1336943" y="3213546"/>
                </a:cubicBezTo>
                <a:cubicBezTo>
                  <a:pt x="1284048" y="3153728"/>
                  <a:pt x="1252174" y="3120936"/>
                  <a:pt x="1157234" y="3046101"/>
                </a:cubicBezTo>
                <a:cubicBezTo>
                  <a:pt x="592479" y="2980043"/>
                  <a:pt x="187829" y="2438320"/>
                  <a:pt x="160409" y="1860193"/>
                </a:cubicBezTo>
                <a:cubicBezTo>
                  <a:pt x="105366" y="1862056"/>
                  <a:pt x="50978" y="1871143"/>
                  <a:pt x="0" y="1886075"/>
                </a:cubicBezTo>
                <a:cubicBezTo>
                  <a:pt x="96552" y="1771974"/>
                  <a:pt x="187429" y="1665436"/>
                  <a:pt x="221571" y="1504055"/>
                </a:cubicBezTo>
                <a:cubicBezTo>
                  <a:pt x="257605" y="1663545"/>
                  <a:pt x="346591" y="1764408"/>
                  <a:pt x="443143" y="1886075"/>
                </a:cubicBezTo>
                <a:cubicBezTo>
                  <a:pt x="396276" y="1872705"/>
                  <a:pt x="344922" y="1863589"/>
                  <a:pt x="291687" y="1860996"/>
                </a:cubicBezTo>
                <a:cubicBezTo>
                  <a:pt x="313360" y="2289054"/>
                  <a:pt x="617325" y="2454996"/>
                  <a:pt x="1001768" y="2593980"/>
                </a:cubicBezTo>
                <a:lnTo>
                  <a:pt x="1157883" y="981658"/>
                </a:lnTo>
                <a:lnTo>
                  <a:pt x="666108" y="981658"/>
                </a:lnTo>
                <a:cubicBezTo>
                  <a:pt x="643139" y="1035191"/>
                  <a:pt x="589896" y="1072543"/>
                  <a:pt x="527928" y="1072543"/>
                </a:cubicBezTo>
                <a:cubicBezTo>
                  <a:pt x="444588" y="1072543"/>
                  <a:pt x="377027" y="1004982"/>
                  <a:pt x="377027" y="921642"/>
                </a:cubicBezTo>
                <a:cubicBezTo>
                  <a:pt x="377027" y="838302"/>
                  <a:pt x="444588" y="770741"/>
                  <a:pt x="527928" y="770741"/>
                </a:cubicBezTo>
                <a:cubicBezTo>
                  <a:pt x="589896" y="770741"/>
                  <a:pt x="643141" y="808095"/>
                  <a:pt x="666110" y="861628"/>
                </a:cubicBezTo>
                <a:lnTo>
                  <a:pt x="1169505" y="861628"/>
                </a:lnTo>
                <a:lnTo>
                  <a:pt x="1187237" y="678491"/>
                </a:lnTo>
                <a:cubicBezTo>
                  <a:pt x="1065090" y="622748"/>
                  <a:pt x="980704" y="499348"/>
                  <a:pt x="980704" y="356239"/>
                </a:cubicBezTo>
                <a:cubicBezTo>
                  <a:pt x="980704" y="159493"/>
                  <a:pt x="1140198" y="0"/>
                  <a:pt x="1336943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</p:spTree>
    <p:extLst>
      <p:ext uri="{BB962C8B-B14F-4D97-AF65-F5344CB8AC3E}">
        <p14:creationId xmlns:p14="http://schemas.microsoft.com/office/powerpoint/2010/main" val="486176497"/>
      </p:ext>
    </p:extLst>
  </p:cSld>
  <p:clrMapOvr>
    <a:masterClrMapping/>
  </p:clrMapOvr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" name="Picture Placeholder 13">
            <a:extLst>
              <a:ext uri="{FF2B5EF4-FFF2-40B4-BE49-F238E27FC236}">
                <a16:creationId xmlns:a16="http://schemas.microsoft.com/office/drawing/2014/main" id="{69479D48-EB49-44CB-AE13-7D66CDC4F099}"/>
              </a:ext>
            </a:extLst>
          </p:cNvPr>
          <p:cNvSpPr>
            <a:spLocks noGrp="1"/>
          </p:cNvSpPr>
          <p:nvPr>
            <p:ph type="pic" idx="13"/>
          </p:nvPr>
        </p:nvSpPr>
        <p:spPr/>
      </p:sp>
      <p:sp>
        <p:nvSpPr>
          <p:cNvPr id="8" name="Picture Placeholder 7">
            <a:extLst>
              <a:ext uri="{FF2B5EF4-FFF2-40B4-BE49-F238E27FC236}">
                <a16:creationId xmlns:a16="http://schemas.microsoft.com/office/drawing/2014/main" id="{342F80C1-2218-4D29-AE05-5E3DDBFCE124}"/>
              </a:ext>
            </a:extLst>
          </p:cNvPr>
          <p:cNvSpPr>
            <a:spLocks noGrp="1"/>
          </p:cNvSpPr>
          <p:nvPr>
            <p:ph type="pic" idx="12"/>
          </p:nvPr>
        </p:nvSpPr>
        <p:spPr/>
      </p:sp>
      <p:sp>
        <p:nvSpPr>
          <p:cNvPr id="6" name="Picture Placeholder 5">
            <a:extLst>
              <a:ext uri="{FF2B5EF4-FFF2-40B4-BE49-F238E27FC236}">
                <a16:creationId xmlns:a16="http://schemas.microsoft.com/office/drawing/2014/main" id="{DF77A0F8-8486-46DF-AE7F-2249BF50FE5B}"/>
              </a:ext>
            </a:extLst>
          </p:cNvPr>
          <p:cNvSpPr>
            <a:spLocks noGrp="1"/>
          </p:cNvSpPr>
          <p:nvPr>
            <p:ph type="pic" idx="11"/>
          </p:nvPr>
        </p:nvSpPr>
        <p:spPr/>
      </p:sp>
      <p:sp>
        <p:nvSpPr>
          <p:cNvPr id="4" name="Picture Placeholder 3">
            <a:extLst>
              <a:ext uri="{FF2B5EF4-FFF2-40B4-BE49-F238E27FC236}">
                <a16:creationId xmlns:a16="http://schemas.microsoft.com/office/drawing/2014/main" id="{3165830A-0480-4619-A0F2-853FB95726B5}"/>
              </a:ext>
            </a:extLst>
          </p:cNvPr>
          <p:cNvSpPr>
            <a:spLocks noGrp="1"/>
          </p:cNvSpPr>
          <p:nvPr>
            <p:ph type="pic" idx="1"/>
          </p:nvPr>
        </p:nvSpPr>
        <p:spPr/>
      </p:sp>
      <p:sp>
        <p:nvSpPr>
          <p:cNvPr id="2" name="Text Placeholder 1">
            <a:extLst>
              <a:ext uri="{FF2B5EF4-FFF2-40B4-BE49-F238E27FC236}">
                <a16:creationId xmlns:a16="http://schemas.microsoft.com/office/drawing/2014/main" id="{206381AD-4C2B-4745-99B1-0BBCE6131A71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prstGeom prst="rect">
            <a:avLst/>
          </a:prstGeom>
        </p:spPr>
        <p:txBody>
          <a:bodyPr/>
          <a:lstStyle/>
          <a:p>
            <a:r>
              <a:rPr lang="en-US" dirty="0"/>
              <a:t>Our Team Style</a:t>
            </a:r>
          </a:p>
        </p:txBody>
      </p:sp>
      <p:sp>
        <p:nvSpPr>
          <p:cNvPr id="10" name="Graphic 20">
            <a:extLst>
              <a:ext uri="{FF2B5EF4-FFF2-40B4-BE49-F238E27FC236}">
                <a16:creationId xmlns:a16="http://schemas.microsoft.com/office/drawing/2014/main" id="{5CDA19FF-5E38-46A4-9379-DA816AC630F0}"/>
              </a:ext>
            </a:extLst>
          </p:cNvPr>
          <p:cNvSpPr/>
          <p:nvPr/>
        </p:nvSpPr>
        <p:spPr>
          <a:xfrm>
            <a:off x="2183312" y="1802527"/>
            <a:ext cx="866775" cy="1676400"/>
          </a:xfrm>
          <a:custGeom>
            <a:avLst/>
            <a:gdLst>
              <a:gd name="connsiteX0" fmla="*/ 435531 w 866775"/>
              <a:gd name="connsiteY0" fmla="*/ 0 h 1676400"/>
              <a:gd name="connsiteX1" fmla="*/ 42148 w 866775"/>
              <a:gd name="connsiteY1" fmla="*/ 681038 h 1676400"/>
              <a:gd name="connsiteX2" fmla="*/ 42148 w 866775"/>
              <a:gd name="connsiteY2" fmla="*/ 997268 h 1676400"/>
              <a:gd name="connsiteX3" fmla="*/ 435531 w 866775"/>
              <a:gd name="connsiteY3" fmla="*/ 1678305 h 1676400"/>
              <a:gd name="connsiteX4" fmla="*/ 828913 w 866775"/>
              <a:gd name="connsiteY4" fmla="*/ 997268 h 1676400"/>
              <a:gd name="connsiteX5" fmla="*/ 828913 w 866775"/>
              <a:gd name="connsiteY5" fmla="*/ 681038 h 1676400"/>
              <a:gd name="connsiteX6" fmla="*/ 435531 w 866775"/>
              <a:gd name="connsiteY6" fmla="*/ 0 h 16764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866775" h="1676400">
                <a:moveTo>
                  <a:pt x="435531" y="0"/>
                </a:moveTo>
                <a:lnTo>
                  <a:pt x="42148" y="681038"/>
                </a:lnTo>
                <a:cubicBezTo>
                  <a:pt x="-14049" y="779145"/>
                  <a:pt x="-14049" y="899160"/>
                  <a:pt x="42148" y="997268"/>
                </a:cubicBezTo>
                <a:lnTo>
                  <a:pt x="435531" y="1678305"/>
                </a:lnTo>
                <a:lnTo>
                  <a:pt x="828913" y="997268"/>
                </a:lnTo>
                <a:cubicBezTo>
                  <a:pt x="886063" y="899160"/>
                  <a:pt x="886063" y="779145"/>
                  <a:pt x="828913" y="681038"/>
                </a:cubicBezTo>
                <a:lnTo>
                  <a:pt x="435531" y="0"/>
                </a:lnTo>
                <a:close/>
              </a:path>
            </a:pathLst>
          </a:custGeom>
          <a:solidFill>
            <a:schemeClr val="accent1"/>
          </a:solidFill>
          <a:ln w="9525" cap="flat">
            <a:noFill/>
            <a:prstDash val="solid"/>
            <a:miter/>
          </a:ln>
          <a:effectLst>
            <a:outerShdw blurRad="50800" dist="38100" dir="10800000" algn="r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endParaRPr lang="en-US"/>
          </a:p>
        </p:txBody>
      </p:sp>
      <p:sp>
        <p:nvSpPr>
          <p:cNvPr id="11" name="Graphic 20">
            <a:extLst>
              <a:ext uri="{FF2B5EF4-FFF2-40B4-BE49-F238E27FC236}">
                <a16:creationId xmlns:a16="http://schemas.microsoft.com/office/drawing/2014/main" id="{15F8E7C1-6E50-4960-AA1A-CCF26AA07A85}"/>
              </a:ext>
            </a:extLst>
          </p:cNvPr>
          <p:cNvSpPr/>
          <p:nvPr/>
        </p:nvSpPr>
        <p:spPr>
          <a:xfrm>
            <a:off x="5006992" y="1802527"/>
            <a:ext cx="866775" cy="1676400"/>
          </a:xfrm>
          <a:custGeom>
            <a:avLst/>
            <a:gdLst>
              <a:gd name="connsiteX0" fmla="*/ 435531 w 866775"/>
              <a:gd name="connsiteY0" fmla="*/ 0 h 1676400"/>
              <a:gd name="connsiteX1" fmla="*/ 42148 w 866775"/>
              <a:gd name="connsiteY1" fmla="*/ 681038 h 1676400"/>
              <a:gd name="connsiteX2" fmla="*/ 42148 w 866775"/>
              <a:gd name="connsiteY2" fmla="*/ 997268 h 1676400"/>
              <a:gd name="connsiteX3" fmla="*/ 435531 w 866775"/>
              <a:gd name="connsiteY3" fmla="*/ 1678305 h 1676400"/>
              <a:gd name="connsiteX4" fmla="*/ 828913 w 866775"/>
              <a:gd name="connsiteY4" fmla="*/ 997268 h 1676400"/>
              <a:gd name="connsiteX5" fmla="*/ 828913 w 866775"/>
              <a:gd name="connsiteY5" fmla="*/ 681038 h 1676400"/>
              <a:gd name="connsiteX6" fmla="*/ 435531 w 866775"/>
              <a:gd name="connsiteY6" fmla="*/ 0 h 16764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866775" h="1676400">
                <a:moveTo>
                  <a:pt x="435531" y="0"/>
                </a:moveTo>
                <a:lnTo>
                  <a:pt x="42148" y="681038"/>
                </a:lnTo>
                <a:cubicBezTo>
                  <a:pt x="-14049" y="779145"/>
                  <a:pt x="-14049" y="899160"/>
                  <a:pt x="42148" y="997268"/>
                </a:cubicBezTo>
                <a:lnTo>
                  <a:pt x="435531" y="1678305"/>
                </a:lnTo>
                <a:lnTo>
                  <a:pt x="828913" y="997268"/>
                </a:lnTo>
                <a:cubicBezTo>
                  <a:pt x="886063" y="899160"/>
                  <a:pt x="886063" y="779145"/>
                  <a:pt x="828913" y="681038"/>
                </a:cubicBezTo>
                <a:lnTo>
                  <a:pt x="435531" y="0"/>
                </a:lnTo>
                <a:close/>
              </a:path>
            </a:pathLst>
          </a:custGeom>
          <a:solidFill>
            <a:schemeClr val="accent2"/>
          </a:solidFill>
          <a:ln w="9525" cap="flat">
            <a:noFill/>
            <a:prstDash val="solid"/>
            <a:miter/>
          </a:ln>
          <a:effectLst>
            <a:outerShdw blurRad="50800" dist="38100" dir="10800000" algn="r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endParaRPr lang="en-US"/>
          </a:p>
        </p:txBody>
      </p:sp>
      <p:sp>
        <p:nvSpPr>
          <p:cNvPr id="12" name="Graphic 20">
            <a:extLst>
              <a:ext uri="{FF2B5EF4-FFF2-40B4-BE49-F238E27FC236}">
                <a16:creationId xmlns:a16="http://schemas.microsoft.com/office/drawing/2014/main" id="{9F8ED8C1-3333-4281-AB88-477A3F048E22}"/>
              </a:ext>
            </a:extLst>
          </p:cNvPr>
          <p:cNvSpPr/>
          <p:nvPr/>
        </p:nvSpPr>
        <p:spPr>
          <a:xfrm>
            <a:off x="7830672" y="1802527"/>
            <a:ext cx="866775" cy="1676400"/>
          </a:xfrm>
          <a:custGeom>
            <a:avLst/>
            <a:gdLst>
              <a:gd name="connsiteX0" fmla="*/ 435531 w 866775"/>
              <a:gd name="connsiteY0" fmla="*/ 0 h 1676400"/>
              <a:gd name="connsiteX1" fmla="*/ 42148 w 866775"/>
              <a:gd name="connsiteY1" fmla="*/ 681038 h 1676400"/>
              <a:gd name="connsiteX2" fmla="*/ 42148 w 866775"/>
              <a:gd name="connsiteY2" fmla="*/ 997268 h 1676400"/>
              <a:gd name="connsiteX3" fmla="*/ 435531 w 866775"/>
              <a:gd name="connsiteY3" fmla="*/ 1678305 h 1676400"/>
              <a:gd name="connsiteX4" fmla="*/ 828913 w 866775"/>
              <a:gd name="connsiteY4" fmla="*/ 997268 h 1676400"/>
              <a:gd name="connsiteX5" fmla="*/ 828913 w 866775"/>
              <a:gd name="connsiteY5" fmla="*/ 681038 h 1676400"/>
              <a:gd name="connsiteX6" fmla="*/ 435531 w 866775"/>
              <a:gd name="connsiteY6" fmla="*/ 0 h 16764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866775" h="1676400">
                <a:moveTo>
                  <a:pt x="435531" y="0"/>
                </a:moveTo>
                <a:lnTo>
                  <a:pt x="42148" y="681038"/>
                </a:lnTo>
                <a:cubicBezTo>
                  <a:pt x="-14049" y="779145"/>
                  <a:pt x="-14049" y="899160"/>
                  <a:pt x="42148" y="997268"/>
                </a:cubicBezTo>
                <a:lnTo>
                  <a:pt x="435531" y="1678305"/>
                </a:lnTo>
                <a:lnTo>
                  <a:pt x="828913" y="997268"/>
                </a:lnTo>
                <a:cubicBezTo>
                  <a:pt x="886063" y="899160"/>
                  <a:pt x="886063" y="779145"/>
                  <a:pt x="828913" y="681038"/>
                </a:cubicBezTo>
                <a:lnTo>
                  <a:pt x="435531" y="0"/>
                </a:lnTo>
                <a:close/>
              </a:path>
            </a:pathLst>
          </a:custGeom>
          <a:solidFill>
            <a:schemeClr val="accent3"/>
          </a:solidFill>
          <a:ln w="9525" cap="flat">
            <a:noFill/>
            <a:prstDash val="solid"/>
            <a:miter/>
          </a:ln>
          <a:effectLst>
            <a:outerShdw blurRad="50800" dist="38100" dir="10800000" algn="r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endParaRPr lang="en-US"/>
          </a:p>
        </p:txBody>
      </p:sp>
      <p:sp>
        <p:nvSpPr>
          <p:cNvPr id="13" name="Graphic 20">
            <a:extLst>
              <a:ext uri="{FF2B5EF4-FFF2-40B4-BE49-F238E27FC236}">
                <a16:creationId xmlns:a16="http://schemas.microsoft.com/office/drawing/2014/main" id="{066D45AA-ABD6-439E-AC75-FC58D010656C}"/>
              </a:ext>
            </a:extLst>
          </p:cNvPr>
          <p:cNvSpPr/>
          <p:nvPr/>
        </p:nvSpPr>
        <p:spPr>
          <a:xfrm>
            <a:off x="10654352" y="1802527"/>
            <a:ext cx="866775" cy="1676400"/>
          </a:xfrm>
          <a:custGeom>
            <a:avLst/>
            <a:gdLst>
              <a:gd name="connsiteX0" fmla="*/ 435531 w 866775"/>
              <a:gd name="connsiteY0" fmla="*/ 0 h 1676400"/>
              <a:gd name="connsiteX1" fmla="*/ 42148 w 866775"/>
              <a:gd name="connsiteY1" fmla="*/ 681038 h 1676400"/>
              <a:gd name="connsiteX2" fmla="*/ 42148 w 866775"/>
              <a:gd name="connsiteY2" fmla="*/ 997268 h 1676400"/>
              <a:gd name="connsiteX3" fmla="*/ 435531 w 866775"/>
              <a:gd name="connsiteY3" fmla="*/ 1678305 h 1676400"/>
              <a:gd name="connsiteX4" fmla="*/ 828913 w 866775"/>
              <a:gd name="connsiteY4" fmla="*/ 997268 h 1676400"/>
              <a:gd name="connsiteX5" fmla="*/ 828913 w 866775"/>
              <a:gd name="connsiteY5" fmla="*/ 681038 h 1676400"/>
              <a:gd name="connsiteX6" fmla="*/ 435531 w 866775"/>
              <a:gd name="connsiteY6" fmla="*/ 0 h 16764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866775" h="1676400">
                <a:moveTo>
                  <a:pt x="435531" y="0"/>
                </a:moveTo>
                <a:lnTo>
                  <a:pt x="42148" y="681038"/>
                </a:lnTo>
                <a:cubicBezTo>
                  <a:pt x="-14049" y="779145"/>
                  <a:pt x="-14049" y="899160"/>
                  <a:pt x="42148" y="997268"/>
                </a:cubicBezTo>
                <a:lnTo>
                  <a:pt x="435531" y="1678305"/>
                </a:lnTo>
                <a:lnTo>
                  <a:pt x="828913" y="997268"/>
                </a:lnTo>
                <a:cubicBezTo>
                  <a:pt x="886063" y="899160"/>
                  <a:pt x="886063" y="779145"/>
                  <a:pt x="828913" y="681038"/>
                </a:cubicBezTo>
                <a:lnTo>
                  <a:pt x="435531" y="0"/>
                </a:lnTo>
                <a:close/>
              </a:path>
            </a:pathLst>
          </a:custGeom>
          <a:solidFill>
            <a:schemeClr val="accent4"/>
          </a:solidFill>
          <a:ln w="9525" cap="flat">
            <a:noFill/>
            <a:prstDash val="solid"/>
            <a:miter/>
          </a:ln>
          <a:effectLst>
            <a:outerShdw blurRad="50800" dist="38100" dir="10800000" algn="r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endParaRPr lang="en-US"/>
          </a:p>
        </p:txBody>
      </p:sp>
      <p:sp>
        <p:nvSpPr>
          <p:cNvPr id="55" name="Content Placeholder 12">
            <a:extLst>
              <a:ext uri="{FF2B5EF4-FFF2-40B4-BE49-F238E27FC236}">
                <a16:creationId xmlns:a16="http://schemas.microsoft.com/office/drawing/2014/main" id="{1268519B-B9E0-4D02-8205-7FBD053E5980}"/>
              </a:ext>
            </a:extLst>
          </p:cNvPr>
          <p:cNvSpPr txBox="1">
            <a:spLocks/>
          </p:cNvSpPr>
          <p:nvPr/>
        </p:nvSpPr>
        <p:spPr>
          <a:xfrm>
            <a:off x="6559722" y="4017912"/>
            <a:ext cx="1944687" cy="287338"/>
          </a:xfrm>
          <a:prstGeom prst="rect">
            <a:avLst/>
          </a:prstGeom>
        </p:spPr>
        <p:txBody>
          <a:bodyPr anchor="ctr"/>
          <a:lstStyle>
            <a:lvl1pPr marL="0" indent="0" algn="ctr" defTabSz="914400" rtl="0" eaLnBrk="1" latinLnBrk="1" hangingPunct="1">
              <a:spcBef>
                <a:spcPct val="20000"/>
              </a:spcBef>
              <a:buFont typeface="Arial" pitchFamily="34" charset="0"/>
              <a:buNone/>
              <a:defRPr sz="1400" b="1" kern="1200" baseline="0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itchFamily="34" charset="0"/>
              <a:buChar char="–"/>
              <a:defRPr sz="1200" b="1" kern="1200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1200" b="1" kern="1200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–"/>
              <a:defRPr sz="1200" b="1" kern="1200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»"/>
              <a:defRPr sz="1200" b="1" kern="1200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altLang="ko-KR" sz="1600"/>
              <a:t>Member Name</a:t>
            </a:r>
            <a:endParaRPr lang="ko-KR" altLang="en-US" sz="1600" dirty="0"/>
          </a:p>
        </p:txBody>
      </p:sp>
      <p:sp>
        <p:nvSpPr>
          <p:cNvPr id="56" name="Content Placeholder 13">
            <a:extLst>
              <a:ext uri="{FF2B5EF4-FFF2-40B4-BE49-F238E27FC236}">
                <a16:creationId xmlns:a16="http://schemas.microsoft.com/office/drawing/2014/main" id="{D81ECCCB-60E6-4953-B45B-6CAC0A8604FC}"/>
              </a:ext>
            </a:extLst>
          </p:cNvPr>
          <p:cNvSpPr txBox="1">
            <a:spLocks/>
          </p:cNvSpPr>
          <p:nvPr/>
        </p:nvSpPr>
        <p:spPr>
          <a:xfrm>
            <a:off x="6559956" y="4330208"/>
            <a:ext cx="1944216" cy="288032"/>
          </a:xfrm>
          <a:prstGeom prst="rect">
            <a:avLst/>
          </a:prstGeom>
        </p:spPr>
        <p:txBody>
          <a:bodyPr anchor="ctr"/>
          <a:lstStyle>
            <a:lvl1pPr marL="0" indent="0" algn="ctr" defTabSz="914400" rtl="0" eaLnBrk="1" latinLnBrk="1" hangingPunct="1">
              <a:spcBef>
                <a:spcPct val="20000"/>
              </a:spcBef>
              <a:buFont typeface="Arial" pitchFamily="34" charset="0"/>
              <a:buNone/>
              <a:defRPr sz="1200" b="0" kern="1200" baseline="0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itchFamily="34" charset="0"/>
              <a:buChar char="–"/>
              <a:defRPr sz="1200" b="1" kern="1200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1200" b="1" kern="1200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–"/>
              <a:defRPr sz="1200" b="1" kern="1200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»"/>
              <a:defRPr sz="1200" b="1" kern="1200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altLang="ko-KR" dirty="0"/>
              <a:t>Developer</a:t>
            </a:r>
          </a:p>
        </p:txBody>
      </p:sp>
      <p:grpSp>
        <p:nvGrpSpPr>
          <p:cNvPr id="57" name="Group 25">
            <a:extLst>
              <a:ext uri="{FF2B5EF4-FFF2-40B4-BE49-F238E27FC236}">
                <a16:creationId xmlns:a16="http://schemas.microsoft.com/office/drawing/2014/main" id="{A9EE6404-B044-44BE-A01D-5C57498B63D8}"/>
              </a:ext>
            </a:extLst>
          </p:cNvPr>
          <p:cNvGrpSpPr/>
          <p:nvPr/>
        </p:nvGrpSpPr>
        <p:grpSpPr>
          <a:xfrm>
            <a:off x="7249464" y="4723662"/>
            <a:ext cx="565200" cy="108000"/>
            <a:chOff x="899592" y="4371950"/>
            <a:chExt cx="565200" cy="108000"/>
          </a:xfrm>
          <a:solidFill>
            <a:schemeClr val="accent3"/>
          </a:solidFill>
        </p:grpSpPr>
        <p:sp>
          <p:nvSpPr>
            <p:cNvPr id="58" name="Rectangle 26">
              <a:extLst>
                <a:ext uri="{FF2B5EF4-FFF2-40B4-BE49-F238E27FC236}">
                  <a16:creationId xmlns:a16="http://schemas.microsoft.com/office/drawing/2014/main" id="{11C1080B-4878-413B-B5A7-E37B60B97361}"/>
                </a:ext>
              </a:extLst>
            </p:cNvPr>
            <p:cNvSpPr/>
            <p:nvPr userDrawn="1"/>
          </p:nvSpPr>
          <p:spPr>
            <a:xfrm>
              <a:off x="899592" y="4371950"/>
              <a:ext cx="108000" cy="108000"/>
            </a:xfrm>
            <a:prstGeom prst="rect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t"/>
            <a:lstStyle/>
            <a:p>
              <a:pPr algn="ctr"/>
              <a:endParaRPr lang="ko-KR" altLang="en-US" sz="100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59" name="Rectangle 27">
              <a:extLst>
                <a:ext uri="{FF2B5EF4-FFF2-40B4-BE49-F238E27FC236}">
                  <a16:creationId xmlns:a16="http://schemas.microsoft.com/office/drawing/2014/main" id="{8CCAE6ED-D880-4C75-87A2-9457B9C16EB7}"/>
                </a:ext>
              </a:extLst>
            </p:cNvPr>
            <p:cNvSpPr/>
            <p:nvPr userDrawn="1"/>
          </p:nvSpPr>
          <p:spPr>
            <a:xfrm>
              <a:off x="1051992" y="4371950"/>
              <a:ext cx="108000" cy="108000"/>
            </a:xfrm>
            <a:prstGeom prst="rect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t"/>
            <a:lstStyle/>
            <a:p>
              <a:pPr algn="ctr"/>
              <a:endParaRPr lang="ko-KR" altLang="en-US" sz="100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60" name="Rectangle 28">
              <a:extLst>
                <a:ext uri="{FF2B5EF4-FFF2-40B4-BE49-F238E27FC236}">
                  <a16:creationId xmlns:a16="http://schemas.microsoft.com/office/drawing/2014/main" id="{462E481C-2A70-4D38-BDDD-2AB5D1DB9FEC}"/>
                </a:ext>
              </a:extLst>
            </p:cNvPr>
            <p:cNvSpPr/>
            <p:nvPr userDrawn="1"/>
          </p:nvSpPr>
          <p:spPr>
            <a:xfrm>
              <a:off x="1204392" y="4371950"/>
              <a:ext cx="108000" cy="108000"/>
            </a:xfrm>
            <a:prstGeom prst="rect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t"/>
            <a:lstStyle/>
            <a:p>
              <a:pPr algn="ctr"/>
              <a:endParaRPr lang="ko-KR" altLang="en-US" sz="100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61" name="Rectangle 29">
              <a:extLst>
                <a:ext uri="{FF2B5EF4-FFF2-40B4-BE49-F238E27FC236}">
                  <a16:creationId xmlns:a16="http://schemas.microsoft.com/office/drawing/2014/main" id="{71AD1050-2823-42FE-836F-BAC12274DF63}"/>
                </a:ext>
              </a:extLst>
            </p:cNvPr>
            <p:cNvSpPr/>
            <p:nvPr userDrawn="1"/>
          </p:nvSpPr>
          <p:spPr>
            <a:xfrm>
              <a:off x="1356792" y="4371950"/>
              <a:ext cx="108000" cy="108000"/>
            </a:xfrm>
            <a:prstGeom prst="rect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t"/>
            <a:lstStyle/>
            <a:p>
              <a:pPr algn="ctr"/>
              <a:endParaRPr lang="ko-KR" altLang="en-US" sz="100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</p:grpSp>
      <p:grpSp>
        <p:nvGrpSpPr>
          <p:cNvPr id="62" name="Group 53">
            <a:extLst>
              <a:ext uri="{FF2B5EF4-FFF2-40B4-BE49-F238E27FC236}">
                <a16:creationId xmlns:a16="http://schemas.microsoft.com/office/drawing/2014/main" id="{7AAE3B80-65E4-4161-8525-EB5C9BD465BC}"/>
              </a:ext>
            </a:extLst>
          </p:cNvPr>
          <p:cNvGrpSpPr/>
          <p:nvPr/>
        </p:nvGrpSpPr>
        <p:grpSpPr>
          <a:xfrm>
            <a:off x="6994916" y="5641876"/>
            <a:ext cx="1074299" cy="309125"/>
            <a:chOff x="3130166" y="5667342"/>
            <a:chExt cx="1254837" cy="361074"/>
          </a:xfrm>
          <a:solidFill>
            <a:schemeClr val="tx1">
              <a:lumMod val="75000"/>
              <a:lumOff val="25000"/>
            </a:schemeClr>
          </a:solidFill>
        </p:grpSpPr>
        <p:sp>
          <p:nvSpPr>
            <p:cNvPr id="63" name="Rounded Rectangle 3">
              <a:extLst>
                <a:ext uri="{FF2B5EF4-FFF2-40B4-BE49-F238E27FC236}">
                  <a16:creationId xmlns:a16="http://schemas.microsoft.com/office/drawing/2014/main" id="{1C62CC51-7454-4E0E-A87D-2ACCCC4B4F03}"/>
                </a:ext>
              </a:extLst>
            </p:cNvPr>
            <p:cNvSpPr/>
            <p:nvPr/>
          </p:nvSpPr>
          <p:spPr>
            <a:xfrm>
              <a:off x="4023929" y="5667342"/>
              <a:ext cx="361074" cy="361074"/>
            </a:xfrm>
            <a:custGeom>
              <a:avLst/>
              <a:gdLst/>
              <a:ahLst/>
              <a:cxnLst/>
              <a:rect l="l" t="t" r="r" b="b"/>
              <a:pathLst>
                <a:path w="3960000" h="3960000">
                  <a:moveTo>
                    <a:pt x="2841893" y="181064"/>
                  </a:moveTo>
                  <a:cubicBezTo>
                    <a:pt x="2485731" y="190239"/>
                    <a:pt x="2106781" y="339266"/>
                    <a:pt x="2105790" y="859562"/>
                  </a:cubicBezTo>
                  <a:lnTo>
                    <a:pt x="2106860" y="863292"/>
                  </a:lnTo>
                  <a:lnTo>
                    <a:pt x="2106860" y="1248172"/>
                  </a:lnTo>
                  <a:lnTo>
                    <a:pt x="1691968" y="1248172"/>
                  </a:lnTo>
                  <a:lnTo>
                    <a:pt x="1691968" y="1824236"/>
                  </a:lnTo>
                  <a:lnTo>
                    <a:pt x="2106860" y="1824236"/>
                  </a:lnTo>
                  <a:lnTo>
                    <a:pt x="2106860" y="3779396"/>
                  </a:lnTo>
                  <a:lnTo>
                    <a:pt x="2754932" y="3779396"/>
                  </a:lnTo>
                  <a:lnTo>
                    <a:pt x="2754932" y="1824236"/>
                  </a:lnTo>
                  <a:lnTo>
                    <a:pt x="3305869" y="1813665"/>
                  </a:lnTo>
                  <a:lnTo>
                    <a:pt x="3348152" y="1248172"/>
                  </a:lnTo>
                  <a:lnTo>
                    <a:pt x="2754932" y="1248172"/>
                  </a:lnTo>
                  <a:lnTo>
                    <a:pt x="2754932" y="907124"/>
                  </a:lnTo>
                  <a:cubicBezTo>
                    <a:pt x="2746287" y="682909"/>
                    <a:pt x="3148643" y="674567"/>
                    <a:pt x="3369037" y="759137"/>
                  </a:cubicBezTo>
                  <a:cubicBezTo>
                    <a:pt x="3391941" y="611142"/>
                    <a:pt x="3398988" y="447290"/>
                    <a:pt x="3443034" y="304580"/>
                  </a:cubicBezTo>
                  <a:cubicBezTo>
                    <a:pt x="3382140" y="251394"/>
                    <a:pt x="3118909" y="173928"/>
                    <a:pt x="2841893" y="181064"/>
                  </a:cubicBezTo>
                  <a:close/>
                  <a:moveTo>
                    <a:pt x="308009" y="0"/>
                  </a:moveTo>
                  <a:lnTo>
                    <a:pt x="3651991" y="0"/>
                  </a:lnTo>
                  <a:cubicBezTo>
                    <a:pt x="3822100" y="0"/>
                    <a:pt x="3960000" y="137900"/>
                    <a:pt x="3960000" y="308009"/>
                  </a:cubicBezTo>
                  <a:lnTo>
                    <a:pt x="3960000" y="3651991"/>
                  </a:lnTo>
                  <a:cubicBezTo>
                    <a:pt x="3960000" y="3822100"/>
                    <a:pt x="3822100" y="3960000"/>
                    <a:pt x="3651991" y="3960000"/>
                  </a:cubicBezTo>
                  <a:lnTo>
                    <a:pt x="308009" y="3960000"/>
                  </a:lnTo>
                  <a:cubicBezTo>
                    <a:pt x="137900" y="3960000"/>
                    <a:pt x="0" y="3822100"/>
                    <a:pt x="0" y="3651991"/>
                  </a:cubicBezTo>
                  <a:lnTo>
                    <a:pt x="0" y="308009"/>
                  </a:lnTo>
                  <a:cubicBezTo>
                    <a:pt x="0" y="137900"/>
                    <a:pt x="137900" y="0"/>
                    <a:pt x="30800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64" name="Rounded Rectangle 39">
              <a:extLst>
                <a:ext uri="{FF2B5EF4-FFF2-40B4-BE49-F238E27FC236}">
                  <a16:creationId xmlns:a16="http://schemas.microsoft.com/office/drawing/2014/main" id="{4574ECC7-44BE-4F28-B516-8869D64C9F69}"/>
                </a:ext>
              </a:extLst>
            </p:cNvPr>
            <p:cNvSpPr/>
            <p:nvPr/>
          </p:nvSpPr>
          <p:spPr>
            <a:xfrm>
              <a:off x="3130166" y="5667342"/>
              <a:ext cx="361074" cy="361074"/>
            </a:xfrm>
            <a:custGeom>
              <a:avLst/>
              <a:gdLst/>
              <a:ahLst/>
              <a:cxnLst/>
              <a:rect l="l" t="t" r="r" b="b"/>
              <a:pathLst>
                <a:path w="720000" h="720000">
                  <a:moveTo>
                    <a:pt x="432774" y="374766"/>
                  </a:moveTo>
                  <a:lnTo>
                    <a:pt x="356410" y="443079"/>
                  </a:lnTo>
                  <a:lnTo>
                    <a:pt x="284362" y="376738"/>
                  </a:lnTo>
                  <a:lnTo>
                    <a:pt x="113898" y="532449"/>
                  </a:lnTo>
                  <a:lnTo>
                    <a:pt x="607054" y="532449"/>
                  </a:lnTo>
                  <a:close/>
                  <a:moveTo>
                    <a:pt x="602842" y="222629"/>
                  </a:moveTo>
                  <a:lnTo>
                    <a:pt x="465239" y="345724"/>
                  </a:lnTo>
                  <a:lnTo>
                    <a:pt x="445928" y="363784"/>
                  </a:lnTo>
                  <a:lnTo>
                    <a:pt x="602842" y="510538"/>
                  </a:lnTo>
                  <a:close/>
                  <a:moveTo>
                    <a:pt x="112511" y="218501"/>
                  </a:moveTo>
                  <a:lnTo>
                    <a:pt x="112511" y="508421"/>
                  </a:lnTo>
                  <a:lnTo>
                    <a:pt x="268715" y="362330"/>
                  </a:lnTo>
                  <a:close/>
                  <a:moveTo>
                    <a:pt x="113462" y="187552"/>
                  </a:moveTo>
                  <a:lnTo>
                    <a:pt x="356909" y="411714"/>
                  </a:lnTo>
                  <a:lnTo>
                    <a:pt x="607490" y="187552"/>
                  </a:lnTo>
                  <a:close/>
                  <a:moveTo>
                    <a:pt x="72374" y="0"/>
                  </a:moveTo>
                  <a:lnTo>
                    <a:pt x="647626" y="0"/>
                  </a:lnTo>
                  <a:cubicBezTo>
                    <a:pt x="687597" y="0"/>
                    <a:pt x="720000" y="32403"/>
                    <a:pt x="720000" y="72374"/>
                  </a:cubicBezTo>
                  <a:lnTo>
                    <a:pt x="720000" y="647626"/>
                  </a:lnTo>
                  <a:cubicBezTo>
                    <a:pt x="720000" y="687597"/>
                    <a:pt x="687597" y="720000"/>
                    <a:pt x="647626" y="720000"/>
                  </a:cubicBezTo>
                  <a:lnTo>
                    <a:pt x="72374" y="720000"/>
                  </a:lnTo>
                  <a:cubicBezTo>
                    <a:pt x="32403" y="720000"/>
                    <a:pt x="0" y="687597"/>
                    <a:pt x="0" y="647626"/>
                  </a:cubicBezTo>
                  <a:lnTo>
                    <a:pt x="0" y="72374"/>
                  </a:lnTo>
                  <a:cubicBezTo>
                    <a:pt x="0" y="32403"/>
                    <a:pt x="32403" y="0"/>
                    <a:pt x="7237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65" name="Rounded Rectangle 2">
              <a:extLst>
                <a:ext uri="{FF2B5EF4-FFF2-40B4-BE49-F238E27FC236}">
                  <a16:creationId xmlns:a16="http://schemas.microsoft.com/office/drawing/2014/main" id="{973EFE79-E0CE-42B1-BE82-8B9BE7230986}"/>
                </a:ext>
              </a:extLst>
            </p:cNvPr>
            <p:cNvSpPr/>
            <p:nvPr/>
          </p:nvSpPr>
          <p:spPr>
            <a:xfrm>
              <a:off x="3577047" y="5667342"/>
              <a:ext cx="361074" cy="361074"/>
            </a:xfrm>
            <a:custGeom>
              <a:avLst/>
              <a:gdLst/>
              <a:ahLst/>
              <a:cxnLst/>
              <a:rect l="l" t="t" r="r" b="b"/>
              <a:pathLst>
                <a:path w="3960000" h="3960000">
                  <a:moveTo>
                    <a:pt x="3160999" y="1374274"/>
                  </a:moveTo>
                  <a:cubicBezTo>
                    <a:pt x="3161390" y="1371268"/>
                    <a:pt x="3160138" y="1380887"/>
                    <a:pt x="3155132" y="1419362"/>
                  </a:cubicBezTo>
                  <a:cubicBezTo>
                    <a:pt x="3155132" y="1419362"/>
                    <a:pt x="3155131" y="1419362"/>
                    <a:pt x="3155131" y="1419362"/>
                  </a:cubicBezTo>
                  <a:cubicBezTo>
                    <a:pt x="3155133" y="1419346"/>
                    <a:pt x="3160347" y="1379282"/>
                    <a:pt x="3160999" y="1374274"/>
                  </a:cubicBezTo>
                  <a:close/>
                  <a:moveTo>
                    <a:pt x="2538382" y="802616"/>
                  </a:moveTo>
                  <a:cubicBezTo>
                    <a:pt x="2197761" y="802616"/>
                    <a:pt x="1921633" y="1078744"/>
                    <a:pt x="1921633" y="1419365"/>
                  </a:cubicBezTo>
                  <a:cubicBezTo>
                    <a:pt x="1921633" y="1471638"/>
                    <a:pt x="1928136" y="1522392"/>
                    <a:pt x="1942445" y="1570340"/>
                  </a:cubicBezTo>
                  <a:cubicBezTo>
                    <a:pt x="1547199" y="1510736"/>
                    <a:pt x="1173928" y="1425572"/>
                    <a:pt x="752016" y="931012"/>
                  </a:cubicBezTo>
                  <a:cubicBezTo>
                    <a:pt x="555558" y="1323929"/>
                    <a:pt x="701457" y="1569504"/>
                    <a:pt x="934030" y="1745738"/>
                  </a:cubicBezTo>
                  <a:cubicBezTo>
                    <a:pt x="832912" y="1726959"/>
                    <a:pt x="757794" y="1716846"/>
                    <a:pt x="665343" y="1650397"/>
                  </a:cubicBezTo>
                  <a:cubicBezTo>
                    <a:pt x="692788" y="2037537"/>
                    <a:pt x="906583" y="2177657"/>
                    <a:pt x="1111709" y="2257108"/>
                  </a:cubicBezTo>
                  <a:cubicBezTo>
                    <a:pt x="1029370" y="2275887"/>
                    <a:pt x="986032" y="2268664"/>
                    <a:pt x="856023" y="2244108"/>
                  </a:cubicBezTo>
                  <a:cubicBezTo>
                    <a:pt x="968698" y="2582132"/>
                    <a:pt x="1241718" y="2664472"/>
                    <a:pt x="1402064" y="2660137"/>
                  </a:cubicBezTo>
                  <a:cubicBezTo>
                    <a:pt x="1212828" y="2802425"/>
                    <a:pt x="1063318" y="2869598"/>
                    <a:pt x="552668" y="2902822"/>
                  </a:cubicBezTo>
                  <a:cubicBezTo>
                    <a:pt x="978087" y="3213400"/>
                    <a:pt x="1650526" y="3189564"/>
                    <a:pt x="1978439" y="3093502"/>
                  </a:cubicBezTo>
                  <a:cubicBezTo>
                    <a:pt x="2679046" y="2850818"/>
                    <a:pt x="2894283" y="2547463"/>
                    <a:pt x="3053184" y="2031759"/>
                  </a:cubicBezTo>
                  <a:cubicBezTo>
                    <a:pt x="3132291" y="1592391"/>
                    <a:pt x="3116471" y="1716445"/>
                    <a:pt x="3155131" y="1419365"/>
                  </a:cubicBezTo>
                  <a:cubicBezTo>
                    <a:pt x="3155131" y="1419364"/>
                    <a:pt x="3155132" y="1419363"/>
                    <a:pt x="3155132" y="1419362"/>
                  </a:cubicBezTo>
                  <a:cubicBezTo>
                    <a:pt x="3257477" y="1315095"/>
                    <a:pt x="3372036" y="1223751"/>
                    <a:pt x="3407333" y="1117847"/>
                  </a:cubicBezTo>
                  <a:cubicBezTo>
                    <a:pt x="3307709" y="1140260"/>
                    <a:pt x="3221086" y="1197342"/>
                    <a:pt x="3108461" y="1185086"/>
                  </a:cubicBezTo>
                  <a:cubicBezTo>
                    <a:pt x="3188365" y="1141325"/>
                    <a:pt x="3284860" y="1028153"/>
                    <a:pt x="3334650" y="883134"/>
                  </a:cubicBezTo>
                  <a:cubicBezTo>
                    <a:pt x="3225580" y="952795"/>
                    <a:pt x="3152155" y="998691"/>
                    <a:pt x="2995677" y="1008938"/>
                  </a:cubicBezTo>
                  <a:cubicBezTo>
                    <a:pt x="2884471" y="881691"/>
                    <a:pt x="2720661" y="802616"/>
                    <a:pt x="2538382" y="802616"/>
                  </a:cubicBezTo>
                  <a:close/>
                  <a:moveTo>
                    <a:pt x="308009" y="0"/>
                  </a:moveTo>
                  <a:lnTo>
                    <a:pt x="3651991" y="0"/>
                  </a:lnTo>
                  <a:cubicBezTo>
                    <a:pt x="3822100" y="0"/>
                    <a:pt x="3960000" y="137900"/>
                    <a:pt x="3960000" y="308009"/>
                  </a:cubicBezTo>
                  <a:lnTo>
                    <a:pt x="3960000" y="3651991"/>
                  </a:lnTo>
                  <a:cubicBezTo>
                    <a:pt x="3960000" y="3822100"/>
                    <a:pt x="3822100" y="3960000"/>
                    <a:pt x="3651991" y="3960000"/>
                  </a:cubicBezTo>
                  <a:lnTo>
                    <a:pt x="308009" y="3960000"/>
                  </a:lnTo>
                  <a:cubicBezTo>
                    <a:pt x="137900" y="3960000"/>
                    <a:pt x="0" y="3822100"/>
                    <a:pt x="0" y="3651991"/>
                  </a:cubicBezTo>
                  <a:lnTo>
                    <a:pt x="0" y="308009"/>
                  </a:lnTo>
                  <a:cubicBezTo>
                    <a:pt x="0" y="137900"/>
                    <a:pt x="137900" y="0"/>
                    <a:pt x="30800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</p:grpSp>
      <p:sp>
        <p:nvSpPr>
          <p:cNvPr id="66" name="직사각형 5">
            <a:extLst>
              <a:ext uri="{FF2B5EF4-FFF2-40B4-BE49-F238E27FC236}">
                <a16:creationId xmlns:a16="http://schemas.microsoft.com/office/drawing/2014/main" id="{5756E4EF-7211-4B18-82E8-338645961843}"/>
              </a:ext>
            </a:extLst>
          </p:cNvPr>
          <p:cNvSpPr/>
          <p:nvPr/>
        </p:nvSpPr>
        <p:spPr>
          <a:xfrm>
            <a:off x="6559957" y="4927342"/>
            <a:ext cx="1944217" cy="64633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en-US" altLang="ko-KR" sz="1200" dirty="0"/>
              <a:t>Get a modern PowerPoint  Presentation that is beautifully designed.    </a:t>
            </a:r>
          </a:p>
        </p:txBody>
      </p:sp>
      <p:sp>
        <p:nvSpPr>
          <p:cNvPr id="44" name="Content Placeholder 8">
            <a:extLst>
              <a:ext uri="{FF2B5EF4-FFF2-40B4-BE49-F238E27FC236}">
                <a16:creationId xmlns:a16="http://schemas.microsoft.com/office/drawing/2014/main" id="{EE649A73-B9DE-4402-AF12-40FC8A3AC219}"/>
              </a:ext>
            </a:extLst>
          </p:cNvPr>
          <p:cNvSpPr txBox="1">
            <a:spLocks/>
          </p:cNvSpPr>
          <p:nvPr/>
        </p:nvSpPr>
        <p:spPr>
          <a:xfrm>
            <a:off x="3741044" y="4017912"/>
            <a:ext cx="1944687" cy="287338"/>
          </a:xfrm>
          <a:prstGeom prst="rect">
            <a:avLst/>
          </a:prstGeom>
        </p:spPr>
        <p:txBody>
          <a:bodyPr anchor="ctr"/>
          <a:lstStyle>
            <a:lvl1pPr marL="0" indent="0" algn="ctr" defTabSz="914400" rtl="0" eaLnBrk="1" latinLnBrk="1" hangingPunct="1">
              <a:spcBef>
                <a:spcPct val="20000"/>
              </a:spcBef>
              <a:buFont typeface="Arial" pitchFamily="34" charset="0"/>
              <a:buNone/>
              <a:defRPr sz="1400" b="1" kern="1200" baseline="0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itchFamily="34" charset="0"/>
              <a:buChar char="–"/>
              <a:defRPr sz="1200" b="1" kern="1200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1200" b="1" kern="1200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–"/>
              <a:defRPr sz="1200" b="1" kern="1200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»"/>
              <a:defRPr sz="1200" b="1" kern="1200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altLang="ko-KR" sz="1600" dirty="0"/>
              <a:t>Member Name</a:t>
            </a:r>
            <a:endParaRPr lang="ko-KR" altLang="en-US" sz="1600" dirty="0"/>
          </a:p>
        </p:txBody>
      </p:sp>
      <p:sp>
        <p:nvSpPr>
          <p:cNvPr id="45" name="Content Placeholder 9">
            <a:extLst>
              <a:ext uri="{FF2B5EF4-FFF2-40B4-BE49-F238E27FC236}">
                <a16:creationId xmlns:a16="http://schemas.microsoft.com/office/drawing/2014/main" id="{AECF1BC1-588F-4001-A92D-E68BC597F39E}"/>
              </a:ext>
            </a:extLst>
          </p:cNvPr>
          <p:cNvSpPr txBox="1">
            <a:spLocks/>
          </p:cNvSpPr>
          <p:nvPr/>
        </p:nvSpPr>
        <p:spPr>
          <a:xfrm>
            <a:off x="3741278" y="4330208"/>
            <a:ext cx="1944216" cy="288032"/>
          </a:xfrm>
          <a:prstGeom prst="rect">
            <a:avLst/>
          </a:prstGeom>
        </p:spPr>
        <p:txBody>
          <a:bodyPr anchor="ctr"/>
          <a:lstStyle>
            <a:lvl1pPr marL="0" indent="0" algn="ctr" defTabSz="914400" rtl="0" eaLnBrk="1" latinLnBrk="1" hangingPunct="1">
              <a:spcBef>
                <a:spcPct val="20000"/>
              </a:spcBef>
              <a:buFont typeface="Arial" pitchFamily="34" charset="0"/>
              <a:buNone/>
              <a:defRPr sz="1200" b="0" kern="1200" baseline="0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itchFamily="34" charset="0"/>
              <a:buChar char="–"/>
              <a:defRPr sz="1200" b="1" kern="1200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1200" b="1" kern="1200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–"/>
              <a:defRPr sz="1200" b="1" kern="1200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»"/>
              <a:defRPr sz="1200" b="1" kern="1200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altLang="ko-KR" dirty="0"/>
              <a:t>Marketing</a:t>
            </a:r>
            <a:endParaRPr lang="ko-KR" altLang="en-US" dirty="0"/>
          </a:p>
        </p:txBody>
      </p:sp>
      <p:grpSp>
        <p:nvGrpSpPr>
          <p:cNvPr id="46" name="Group 16">
            <a:extLst>
              <a:ext uri="{FF2B5EF4-FFF2-40B4-BE49-F238E27FC236}">
                <a16:creationId xmlns:a16="http://schemas.microsoft.com/office/drawing/2014/main" id="{ADF095EA-0F33-4B0E-AE32-20571061C4EB}"/>
              </a:ext>
            </a:extLst>
          </p:cNvPr>
          <p:cNvGrpSpPr/>
          <p:nvPr/>
        </p:nvGrpSpPr>
        <p:grpSpPr>
          <a:xfrm>
            <a:off x="4430786" y="4723662"/>
            <a:ext cx="565200" cy="108000"/>
            <a:chOff x="899592" y="4371950"/>
            <a:chExt cx="565200" cy="108000"/>
          </a:xfrm>
          <a:solidFill>
            <a:schemeClr val="accent2"/>
          </a:solidFill>
        </p:grpSpPr>
        <p:sp>
          <p:nvSpPr>
            <p:cNvPr id="47" name="Rectangle 17">
              <a:extLst>
                <a:ext uri="{FF2B5EF4-FFF2-40B4-BE49-F238E27FC236}">
                  <a16:creationId xmlns:a16="http://schemas.microsoft.com/office/drawing/2014/main" id="{62BFE44E-26EB-4B21-8099-C102710F8B12}"/>
                </a:ext>
              </a:extLst>
            </p:cNvPr>
            <p:cNvSpPr/>
            <p:nvPr userDrawn="1"/>
          </p:nvSpPr>
          <p:spPr>
            <a:xfrm>
              <a:off x="899592" y="4371950"/>
              <a:ext cx="108000" cy="108000"/>
            </a:xfrm>
            <a:prstGeom prst="rect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t"/>
            <a:lstStyle/>
            <a:p>
              <a:pPr algn="ctr"/>
              <a:endParaRPr lang="ko-KR" altLang="en-US" sz="100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48" name="Rectangle 18">
              <a:extLst>
                <a:ext uri="{FF2B5EF4-FFF2-40B4-BE49-F238E27FC236}">
                  <a16:creationId xmlns:a16="http://schemas.microsoft.com/office/drawing/2014/main" id="{74E4F32D-50C6-459D-82DB-ACA405B634D2}"/>
                </a:ext>
              </a:extLst>
            </p:cNvPr>
            <p:cNvSpPr/>
            <p:nvPr userDrawn="1"/>
          </p:nvSpPr>
          <p:spPr>
            <a:xfrm>
              <a:off x="1051992" y="4371950"/>
              <a:ext cx="108000" cy="108000"/>
            </a:xfrm>
            <a:prstGeom prst="rect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t"/>
            <a:lstStyle/>
            <a:p>
              <a:pPr algn="ctr"/>
              <a:endParaRPr lang="ko-KR" altLang="en-US" sz="100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49" name="Rectangle 19">
              <a:extLst>
                <a:ext uri="{FF2B5EF4-FFF2-40B4-BE49-F238E27FC236}">
                  <a16:creationId xmlns:a16="http://schemas.microsoft.com/office/drawing/2014/main" id="{E08357C0-5E6A-4D01-B862-A870F697920E}"/>
                </a:ext>
              </a:extLst>
            </p:cNvPr>
            <p:cNvSpPr/>
            <p:nvPr userDrawn="1"/>
          </p:nvSpPr>
          <p:spPr>
            <a:xfrm>
              <a:off x="1204392" y="4371950"/>
              <a:ext cx="108000" cy="108000"/>
            </a:xfrm>
            <a:prstGeom prst="rect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t"/>
            <a:lstStyle/>
            <a:p>
              <a:pPr algn="ctr"/>
              <a:endParaRPr lang="ko-KR" altLang="en-US" sz="100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50" name="Rectangle 20">
              <a:extLst>
                <a:ext uri="{FF2B5EF4-FFF2-40B4-BE49-F238E27FC236}">
                  <a16:creationId xmlns:a16="http://schemas.microsoft.com/office/drawing/2014/main" id="{40A87E28-983B-4379-B804-1D6300083F77}"/>
                </a:ext>
              </a:extLst>
            </p:cNvPr>
            <p:cNvSpPr/>
            <p:nvPr userDrawn="1"/>
          </p:nvSpPr>
          <p:spPr>
            <a:xfrm>
              <a:off x="1356792" y="4371950"/>
              <a:ext cx="108000" cy="108000"/>
            </a:xfrm>
            <a:prstGeom prst="rect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t"/>
            <a:lstStyle/>
            <a:p>
              <a:pPr algn="ctr"/>
              <a:endParaRPr lang="ko-KR" altLang="en-US" sz="100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</p:grpSp>
      <p:grpSp>
        <p:nvGrpSpPr>
          <p:cNvPr id="51" name="Group 49">
            <a:extLst>
              <a:ext uri="{FF2B5EF4-FFF2-40B4-BE49-F238E27FC236}">
                <a16:creationId xmlns:a16="http://schemas.microsoft.com/office/drawing/2014/main" id="{3FD16754-4B4E-4FE7-8F6A-72D7B0B83D65}"/>
              </a:ext>
            </a:extLst>
          </p:cNvPr>
          <p:cNvGrpSpPr/>
          <p:nvPr/>
        </p:nvGrpSpPr>
        <p:grpSpPr>
          <a:xfrm>
            <a:off x="4176238" y="5641876"/>
            <a:ext cx="1074299" cy="309125"/>
            <a:chOff x="3130166" y="5667342"/>
            <a:chExt cx="1254837" cy="361074"/>
          </a:xfrm>
          <a:solidFill>
            <a:schemeClr val="accent1"/>
          </a:solidFill>
        </p:grpSpPr>
        <p:sp>
          <p:nvSpPr>
            <p:cNvPr id="52" name="Rounded Rectangle 3">
              <a:extLst>
                <a:ext uri="{FF2B5EF4-FFF2-40B4-BE49-F238E27FC236}">
                  <a16:creationId xmlns:a16="http://schemas.microsoft.com/office/drawing/2014/main" id="{ECE20BDA-B223-485B-B08C-59BAB0BAF0CA}"/>
                </a:ext>
              </a:extLst>
            </p:cNvPr>
            <p:cNvSpPr/>
            <p:nvPr/>
          </p:nvSpPr>
          <p:spPr>
            <a:xfrm>
              <a:off x="4023929" y="5667342"/>
              <a:ext cx="361074" cy="361074"/>
            </a:xfrm>
            <a:custGeom>
              <a:avLst/>
              <a:gdLst/>
              <a:ahLst/>
              <a:cxnLst/>
              <a:rect l="l" t="t" r="r" b="b"/>
              <a:pathLst>
                <a:path w="3960000" h="3960000">
                  <a:moveTo>
                    <a:pt x="2841893" y="181064"/>
                  </a:moveTo>
                  <a:cubicBezTo>
                    <a:pt x="2485731" y="190239"/>
                    <a:pt x="2106781" y="339266"/>
                    <a:pt x="2105790" y="859562"/>
                  </a:cubicBezTo>
                  <a:lnTo>
                    <a:pt x="2106860" y="863292"/>
                  </a:lnTo>
                  <a:lnTo>
                    <a:pt x="2106860" y="1248172"/>
                  </a:lnTo>
                  <a:lnTo>
                    <a:pt x="1691968" y="1248172"/>
                  </a:lnTo>
                  <a:lnTo>
                    <a:pt x="1691968" y="1824236"/>
                  </a:lnTo>
                  <a:lnTo>
                    <a:pt x="2106860" y="1824236"/>
                  </a:lnTo>
                  <a:lnTo>
                    <a:pt x="2106860" y="3779396"/>
                  </a:lnTo>
                  <a:lnTo>
                    <a:pt x="2754932" y="3779396"/>
                  </a:lnTo>
                  <a:lnTo>
                    <a:pt x="2754932" y="1824236"/>
                  </a:lnTo>
                  <a:lnTo>
                    <a:pt x="3305869" y="1813665"/>
                  </a:lnTo>
                  <a:lnTo>
                    <a:pt x="3348152" y="1248172"/>
                  </a:lnTo>
                  <a:lnTo>
                    <a:pt x="2754932" y="1248172"/>
                  </a:lnTo>
                  <a:lnTo>
                    <a:pt x="2754932" y="907124"/>
                  </a:lnTo>
                  <a:cubicBezTo>
                    <a:pt x="2746287" y="682909"/>
                    <a:pt x="3148643" y="674567"/>
                    <a:pt x="3369037" y="759137"/>
                  </a:cubicBezTo>
                  <a:cubicBezTo>
                    <a:pt x="3391941" y="611142"/>
                    <a:pt x="3398988" y="447290"/>
                    <a:pt x="3443034" y="304580"/>
                  </a:cubicBezTo>
                  <a:cubicBezTo>
                    <a:pt x="3382140" y="251394"/>
                    <a:pt x="3118909" y="173928"/>
                    <a:pt x="2841893" y="181064"/>
                  </a:cubicBezTo>
                  <a:close/>
                  <a:moveTo>
                    <a:pt x="308009" y="0"/>
                  </a:moveTo>
                  <a:lnTo>
                    <a:pt x="3651991" y="0"/>
                  </a:lnTo>
                  <a:cubicBezTo>
                    <a:pt x="3822100" y="0"/>
                    <a:pt x="3960000" y="137900"/>
                    <a:pt x="3960000" y="308009"/>
                  </a:cubicBezTo>
                  <a:lnTo>
                    <a:pt x="3960000" y="3651991"/>
                  </a:lnTo>
                  <a:cubicBezTo>
                    <a:pt x="3960000" y="3822100"/>
                    <a:pt x="3822100" y="3960000"/>
                    <a:pt x="3651991" y="3960000"/>
                  </a:cubicBezTo>
                  <a:lnTo>
                    <a:pt x="308009" y="3960000"/>
                  </a:lnTo>
                  <a:cubicBezTo>
                    <a:pt x="137900" y="3960000"/>
                    <a:pt x="0" y="3822100"/>
                    <a:pt x="0" y="3651991"/>
                  </a:cubicBezTo>
                  <a:lnTo>
                    <a:pt x="0" y="308009"/>
                  </a:lnTo>
                  <a:cubicBezTo>
                    <a:pt x="0" y="137900"/>
                    <a:pt x="137900" y="0"/>
                    <a:pt x="308009" y="0"/>
                  </a:cubicBez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53" name="Rounded Rectangle 39">
              <a:extLst>
                <a:ext uri="{FF2B5EF4-FFF2-40B4-BE49-F238E27FC236}">
                  <a16:creationId xmlns:a16="http://schemas.microsoft.com/office/drawing/2014/main" id="{461097E9-CD4E-473E-BDD9-E39A87514EA4}"/>
                </a:ext>
              </a:extLst>
            </p:cNvPr>
            <p:cNvSpPr/>
            <p:nvPr/>
          </p:nvSpPr>
          <p:spPr>
            <a:xfrm>
              <a:off x="3130166" y="5667342"/>
              <a:ext cx="361074" cy="361074"/>
            </a:xfrm>
            <a:custGeom>
              <a:avLst/>
              <a:gdLst/>
              <a:ahLst/>
              <a:cxnLst/>
              <a:rect l="l" t="t" r="r" b="b"/>
              <a:pathLst>
                <a:path w="720000" h="720000">
                  <a:moveTo>
                    <a:pt x="432774" y="374766"/>
                  </a:moveTo>
                  <a:lnTo>
                    <a:pt x="356410" y="443079"/>
                  </a:lnTo>
                  <a:lnTo>
                    <a:pt x="284362" y="376738"/>
                  </a:lnTo>
                  <a:lnTo>
                    <a:pt x="113898" y="532449"/>
                  </a:lnTo>
                  <a:lnTo>
                    <a:pt x="607054" y="532449"/>
                  </a:lnTo>
                  <a:close/>
                  <a:moveTo>
                    <a:pt x="602842" y="222629"/>
                  </a:moveTo>
                  <a:lnTo>
                    <a:pt x="465239" y="345724"/>
                  </a:lnTo>
                  <a:lnTo>
                    <a:pt x="445928" y="363784"/>
                  </a:lnTo>
                  <a:lnTo>
                    <a:pt x="602842" y="510538"/>
                  </a:lnTo>
                  <a:close/>
                  <a:moveTo>
                    <a:pt x="112511" y="218501"/>
                  </a:moveTo>
                  <a:lnTo>
                    <a:pt x="112511" y="508421"/>
                  </a:lnTo>
                  <a:lnTo>
                    <a:pt x="268715" y="362330"/>
                  </a:lnTo>
                  <a:close/>
                  <a:moveTo>
                    <a:pt x="113462" y="187552"/>
                  </a:moveTo>
                  <a:lnTo>
                    <a:pt x="356909" y="411714"/>
                  </a:lnTo>
                  <a:lnTo>
                    <a:pt x="607490" y="187552"/>
                  </a:lnTo>
                  <a:close/>
                  <a:moveTo>
                    <a:pt x="72374" y="0"/>
                  </a:moveTo>
                  <a:lnTo>
                    <a:pt x="647626" y="0"/>
                  </a:lnTo>
                  <a:cubicBezTo>
                    <a:pt x="687597" y="0"/>
                    <a:pt x="720000" y="32403"/>
                    <a:pt x="720000" y="72374"/>
                  </a:cubicBezTo>
                  <a:lnTo>
                    <a:pt x="720000" y="647626"/>
                  </a:lnTo>
                  <a:cubicBezTo>
                    <a:pt x="720000" y="687597"/>
                    <a:pt x="687597" y="720000"/>
                    <a:pt x="647626" y="720000"/>
                  </a:cubicBezTo>
                  <a:lnTo>
                    <a:pt x="72374" y="720000"/>
                  </a:lnTo>
                  <a:cubicBezTo>
                    <a:pt x="32403" y="720000"/>
                    <a:pt x="0" y="687597"/>
                    <a:pt x="0" y="647626"/>
                  </a:cubicBezTo>
                  <a:lnTo>
                    <a:pt x="0" y="72374"/>
                  </a:lnTo>
                  <a:cubicBezTo>
                    <a:pt x="0" y="32403"/>
                    <a:pt x="32403" y="0"/>
                    <a:pt x="72374" y="0"/>
                  </a:cubicBez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54" name="Rounded Rectangle 2">
              <a:extLst>
                <a:ext uri="{FF2B5EF4-FFF2-40B4-BE49-F238E27FC236}">
                  <a16:creationId xmlns:a16="http://schemas.microsoft.com/office/drawing/2014/main" id="{87654D30-6BA4-4B23-AD57-388F577D896E}"/>
                </a:ext>
              </a:extLst>
            </p:cNvPr>
            <p:cNvSpPr/>
            <p:nvPr/>
          </p:nvSpPr>
          <p:spPr>
            <a:xfrm>
              <a:off x="3577047" y="5667342"/>
              <a:ext cx="361074" cy="361074"/>
            </a:xfrm>
            <a:custGeom>
              <a:avLst/>
              <a:gdLst/>
              <a:ahLst/>
              <a:cxnLst/>
              <a:rect l="l" t="t" r="r" b="b"/>
              <a:pathLst>
                <a:path w="3960000" h="3960000">
                  <a:moveTo>
                    <a:pt x="3160999" y="1374274"/>
                  </a:moveTo>
                  <a:cubicBezTo>
                    <a:pt x="3161390" y="1371268"/>
                    <a:pt x="3160138" y="1380887"/>
                    <a:pt x="3155132" y="1419362"/>
                  </a:cubicBezTo>
                  <a:cubicBezTo>
                    <a:pt x="3155132" y="1419362"/>
                    <a:pt x="3155131" y="1419362"/>
                    <a:pt x="3155131" y="1419362"/>
                  </a:cubicBezTo>
                  <a:cubicBezTo>
                    <a:pt x="3155133" y="1419346"/>
                    <a:pt x="3160347" y="1379282"/>
                    <a:pt x="3160999" y="1374274"/>
                  </a:cubicBezTo>
                  <a:close/>
                  <a:moveTo>
                    <a:pt x="2538382" y="802616"/>
                  </a:moveTo>
                  <a:cubicBezTo>
                    <a:pt x="2197761" y="802616"/>
                    <a:pt x="1921633" y="1078744"/>
                    <a:pt x="1921633" y="1419365"/>
                  </a:cubicBezTo>
                  <a:cubicBezTo>
                    <a:pt x="1921633" y="1471638"/>
                    <a:pt x="1928136" y="1522392"/>
                    <a:pt x="1942445" y="1570340"/>
                  </a:cubicBezTo>
                  <a:cubicBezTo>
                    <a:pt x="1547199" y="1510736"/>
                    <a:pt x="1173928" y="1425572"/>
                    <a:pt x="752016" y="931012"/>
                  </a:cubicBezTo>
                  <a:cubicBezTo>
                    <a:pt x="555558" y="1323929"/>
                    <a:pt x="701457" y="1569504"/>
                    <a:pt x="934030" y="1745738"/>
                  </a:cubicBezTo>
                  <a:cubicBezTo>
                    <a:pt x="832912" y="1726959"/>
                    <a:pt x="757794" y="1716846"/>
                    <a:pt x="665343" y="1650397"/>
                  </a:cubicBezTo>
                  <a:cubicBezTo>
                    <a:pt x="692788" y="2037537"/>
                    <a:pt x="906583" y="2177657"/>
                    <a:pt x="1111709" y="2257108"/>
                  </a:cubicBezTo>
                  <a:cubicBezTo>
                    <a:pt x="1029370" y="2275887"/>
                    <a:pt x="986032" y="2268664"/>
                    <a:pt x="856023" y="2244108"/>
                  </a:cubicBezTo>
                  <a:cubicBezTo>
                    <a:pt x="968698" y="2582132"/>
                    <a:pt x="1241718" y="2664472"/>
                    <a:pt x="1402064" y="2660137"/>
                  </a:cubicBezTo>
                  <a:cubicBezTo>
                    <a:pt x="1212828" y="2802425"/>
                    <a:pt x="1063318" y="2869598"/>
                    <a:pt x="552668" y="2902822"/>
                  </a:cubicBezTo>
                  <a:cubicBezTo>
                    <a:pt x="978087" y="3213400"/>
                    <a:pt x="1650526" y="3189564"/>
                    <a:pt x="1978439" y="3093502"/>
                  </a:cubicBezTo>
                  <a:cubicBezTo>
                    <a:pt x="2679046" y="2850818"/>
                    <a:pt x="2894283" y="2547463"/>
                    <a:pt x="3053184" y="2031759"/>
                  </a:cubicBezTo>
                  <a:cubicBezTo>
                    <a:pt x="3132291" y="1592391"/>
                    <a:pt x="3116471" y="1716445"/>
                    <a:pt x="3155131" y="1419365"/>
                  </a:cubicBezTo>
                  <a:cubicBezTo>
                    <a:pt x="3155131" y="1419364"/>
                    <a:pt x="3155132" y="1419363"/>
                    <a:pt x="3155132" y="1419362"/>
                  </a:cubicBezTo>
                  <a:cubicBezTo>
                    <a:pt x="3257477" y="1315095"/>
                    <a:pt x="3372036" y="1223751"/>
                    <a:pt x="3407333" y="1117847"/>
                  </a:cubicBezTo>
                  <a:cubicBezTo>
                    <a:pt x="3307709" y="1140260"/>
                    <a:pt x="3221086" y="1197342"/>
                    <a:pt x="3108461" y="1185086"/>
                  </a:cubicBezTo>
                  <a:cubicBezTo>
                    <a:pt x="3188365" y="1141325"/>
                    <a:pt x="3284860" y="1028153"/>
                    <a:pt x="3334650" y="883134"/>
                  </a:cubicBezTo>
                  <a:cubicBezTo>
                    <a:pt x="3225580" y="952795"/>
                    <a:pt x="3152155" y="998691"/>
                    <a:pt x="2995677" y="1008938"/>
                  </a:cubicBezTo>
                  <a:cubicBezTo>
                    <a:pt x="2884471" y="881691"/>
                    <a:pt x="2720661" y="802616"/>
                    <a:pt x="2538382" y="802616"/>
                  </a:cubicBezTo>
                  <a:close/>
                  <a:moveTo>
                    <a:pt x="308009" y="0"/>
                  </a:moveTo>
                  <a:lnTo>
                    <a:pt x="3651991" y="0"/>
                  </a:lnTo>
                  <a:cubicBezTo>
                    <a:pt x="3822100" y="0"/>
                    <a:pt x="3960000" y="137900"/>
                    <a:pt x="3960000" y="308009"/>
                  </a:cubicBezTo>
                  <a:lnTo>
                    <a:pt x="3960000" y="3651991"/>
                  </a:lnTo>
                  <a:cubicBezTo>
                    <a:pt x="3960000" y="3822100"/>
                    <a:pt x="3822100" y="3960000"/>
                    <a:pt x="3651991" y="3960000"/>
                  </a:cubicBezTo>
                  <a:lnTo>
                    <a:pt x="308009" y="3960000"/>
                  </a:lnTo>
                  <a:cubicBezTo>
                    <a:pt x="137900" y="3960000"/>
                    <a:pt x="0" y="3822100"/>
                    <a:pt x="0" y="3651991"/>
                  </a:cubicBezTo>
                  <a:lnTo>
                    <a:pt x="0" y="308009"/>
                  </a:lnTo>
                  <a:cubicBezTo>
                    <a:pt x="0" y="137900"/>
                    <a:pt x="137900" y="0"/>
                    <a:pt x="308009" y="0"/>
                  </a:cubicBez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</p:grpSp>
      <p:sp>
        <p:nvSpPr>
          <p:cNvPr id="67" name="직사각형 82">
            <a:extLst>
              <a:ext uri="{FF2B5EF4-FFF2-40B4-BE49-F238E27FC236}">
                <a16:creationId xmlns:a16="http://schemas.microsoft.com/office/drawing/2014/main" id="{EB754FFD-7946-4878-AE4A-8A0EE54AA36F}"/>
              </a:ext>
            </a:extLst>
          </p:cNvPr>
          <p:cNvSpPr/>
          <p:nvPr/>
        </p:nvSpPr>
        <p:spPr>
          <a:xfrm>
            <a:off x="3726038" y="4927342"/>
            <a:ext cx="1944217" cy="64633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en-US" altLang="ko-KR" sz="1200" dirty="0"/>
              <a:t>Get a modern PowerPoint  Presentation that is beautifully designed.    </a:t>
            </a:r>
          </a:p>
        </p:txBody>
      </p:sp>
      <p:sp>
        <p:nvSpPr>
          <p:cNvPr id="33" name="Content Placeholder 4">
            <a:extLst>
              <a:ext uri="{FF2B5EF4-FFF2-40B4-BE49-F238E27FC236}">
                <a16:creationId xmlns:a16="http://schemas.microsoft.com/office/drawing/2014/main" id="{E5F56ED6-108C-4495-A3E1-EBC9AED3C88D}"/>
              </a:ext>
            </a:extLst>
          </p:cNvPr>
          <p:cNvSpPr txBox="1">
            <a:spLocks/>
          </p:cNvSpPr>
          <p:nvPr/>
        </p:nvSpPr>
        <p:spPr>
          <a:xfrm>
            <a:off x="907360" y="4017912"/>
            <a:ext cx="1944687" cy="287338"/>
          </a:xfrm>
          <a:prstGeom prst="rect">
            <a:avLst/>
          </a:prstGeom>
        </p:spPr>
        <p:txBody>
          <a:bodyPr anchor="ctr"/>
          <a:lstStyle>
            <a:lvl1pPr marL="0" indent="0" algn="ctr" defTabSz="914400" rtl="0" eaLnBrk="1" latinLnBrk="1" hangingPunct="1">
              <a:spcBef>
                <a:spcPct val="20000"/>
              </a:spcBef>
              <a:buFont typeface="Arial" pitchFamily="34" charset="0"/>
              <a:buNone/>
              <a:defRPr sz="1400" b="1" kern="1200" baseline="0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itchFamily="34" charset="0"/>
              <a:buChar char="–"/>
              <a:defRPr sz="1200" b="1" kern="1200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1200" b="1" kern="1200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–"/>
              <a:defRPr sz="1200" b="1" kern="1200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»"/>
              <a:defRPr sz="1200" b="1" kern="1200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altLang="ko-KR" sz="1600" dirty="0"/>
              <a:t>Member Name</a:t>
            </a:r>
            <a:endParaRPr lang="ko-KR" altLang="en-US" sz="1600" dirty="0"/>
          </a:p>
        </p:txBody>
      </p:sp>
      <p:sp>
        <p:nvSpPr>
          <p:cNvPr id="34" name="Content Placeholder 5">
            <a:extLst>
              <a:ext uri="{FF2B5EF4-FFF2-40B4-BE49-F238E27FC236}">
                <a16:creationId xmlns:a16="http://schemas.microsoft.com/office/drawing/2014/main" id="{14AC702A-FEB3-4DC5-AF45-64B8155C4396}"/>
              </a:ext>
            </a:extLst>
          </p:cNvPr>
          <p:cNvSpPr txBox="1">
            <a:spLocks/>
          </p:cNvSpPr>
          <p:nvPr/>
        </p:nvSpPr>
        <p:spPr>
          <a:xfrm>
            <a:off x="907594" y="4330208"/>
            <a:ext cx="1944216" cy="288032"/>
          </a:xfrm>
          <a:prstGeom prst="rect">
            <a:avLst/>
          </a:prstGeom>
        </p:spPr>
        <p:txBody>
          <a:bodyPr anchor="ctr"/>
          <a:lstStyle>
            <a:lvl1pPr marL="0" indent="0" algn="ctr" defTabSz="914400" rtl="0" eaLnBrk="1" latinLnBrk="1" hangingPunct="1">
              <a:spcBef>
                <a:spcPct val="20000"/>
              </a:spcBef>
              <a:buFont typeface="Arial" pitchFamily="34" charset="0"/>
              <a:buNone/>
              <a:defRPr sz="1200" b="0" kern="1200" baseline="0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itchFamily="34" charset="0"/>
              <a:buChar char="–"/>
              <a:defRPr sz="1200" b="1" kern="1200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1200" b="1" kern="1200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–"/>
              <a:defRPr sz="1200" b="1" kern="1200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»"/>
              <a:defRPr sz="1200" b="1" kern="1200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altLang="ko-KR" dirty="0"/>
              <a:t>Director</a:t>
            </a:r>
            <a:endParaRPr lang="ko-KR" altLang="en-US" dirty="0"/>
          </a:p>
        </p:txBody>
      </p:sp>
      <p:grpSp>
        <p:nvGrpSpPr>
          <p:cNvPr id="35" name="Group 7">
            <a:extLst>
              <a:ext uri="{FF2B5EF4-FFF2-40B4-BE49-F238E27FC236}">
                <a16:creationId xmlns:a16="http://schemas.microsoft.com/office/drawing/2014/main" id="{DAD270C0-DDB4-4BC8-8460-11D3A895A7D6}"/>
              </a:ext>
            </a:extLst>
          </p:cNvPr>
          <p:cNvGrpSpPr/>
          <p:nvPr/>
        </p:nvGrpSpPr>
        <p:grpSpPr>
          <a:xfrm>
            <a:off x="1597102" y="4723662"/>
            <a:ext cx="565200" cy="108000"/>
            <a:chOff x="899592" y="4371950"/>
            <a:chExt cx="565200" cy="108000"/>
          </a:xfrm>
          <a:solidFill>
            <a:schemeClr val="accent1"/>
          </a:solidFill>
        </p:grpSpPr>
        <p:sp>
          <p:nvSpPr>
            <p:cNvPr id="36" name="Rectangle 8">
              <a:extLst>
                <a:ext uri="{FF2B5EF4-FFF2-40B4-BE49-F238E27FC236}">
                  <a16:creationId xmlns:a16="http://schemas.microsoft.com/office/drawing/2014/main" id="{234DC59F-D6E9-4F17-BB9D-A008459F8C69}"/>
                </a:ext>
              </a:extLst>
            </p:cNvPr>
            <p:cNvSpPr/>
            <p:nvPr userDrawn="1"/>
          </p:nvSpPr>
          <p:spPr>
            <a:xfrm>
              <a:off x="899592" y="4371950"/>
              <a:ext cx="108000" cy="108000"/>
            </a:xfrm>
            <a:prstGeom prst="rect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t"/>
            <a:lstStyle/>
            <a:p>
              <a:pPr algn="ctr"/>
              <a:endParaRPr lang="ko-KR" altLang="en-US" sz="100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37" name="Rectangle 9">
              <a:extLst>
                <a:ext uri="{FF2B5EF4-FFF2-40B4-BE49-F238E27FC236}">
                  <a16:creationId xmlns:a16="http://schemas.microsoft.com/office/drawing/2014/main" id="{86E3FA4F-6224-44B8-BAC9-9F0DD35805CA}"/>
                </a:ext>
              </a:extLst>
            </p:cNvPr>
            <p:cNvSpPr/>
            <p:nvPr userDrawn="1"/>
          </p:nvSpPr>
          <p:spPr>
            <a:xfrm>
              <a:off x="1051992" y="4371950"/>
              <a:ext cx="108000" cy="108000"/>
            </a:xfrm>
            <a:prstGeom prst="rect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t"/>
            <a:lstStyle/>
            <a:p>
              <a:pPr algn="ctr"/>
              <a:endParaRPr lang="ko-KR" altLang="en-US" sz="100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38" name="Rectangle 10">
              <a:extLst>
                <a:ext uri="{FF2B5EF4-FFF2-40B4-BE49-F238E27FC236}">
                  <a16:creationId xmlns:a16="http://schemas.microsoft.com/office/drawing/2014/main" id="{441799EB-A675-4EF3-9D09-4772FE15D4C3}"/>
                </a:ext>
              </a:extLst>
            </p:cNvPr>
            <p:cNvSpPr/>
            <p:nvPr userDrawn="1"/>
          </p:nvSpPr>
          <p:spPr>
            <a:xfrm>
              <a:off x="1204392" y="4371950"/>
              <a:ext cx="108000" cy="108000"/>
            </a:xfrm>
            <a:prstGeom prst="rect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t"/>
            <a:lstStyle/>
            <a:p>
              <a:pPr algn="ctr"/>
              <a:endParaRPr lang="ko-KR" altLang="en-US" sz="100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39" name="Rectangle 11">
              <a:extLst>
                <a:ext uri="{FF2B5EF4-FFF2-40B4-BE49-F238E27FC236}">
                  <a16:creationId xmlns:a16="http://schemas.microsoft.com/office/drawing/2014/main" id="{3CC253FA-C135-4629-962D-B09051387041}"/>
                </a:ext>
              </a:extLst>
            </p:cNvPr>
            <p:cNvSpPr/>
            <p:nvPr userDrawn="1"/>
          </p:nvSpPr>
          <p:spPr>
            <a:xfrm>
              <a:off x="1356792" y="4371950"/>
              <a:ext cx="108000" cy="108000"/>
            </a:xfrm>
            <a:prstGeom prst="rect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t"/>
            <a:lstStyle/>
            <a:p>
              <a:pPr algn="ctr"/>
              <a:endParaRPr lang="ko-KR" altLang="en-US" sz="100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</p:grpSp>
      <p:grpSp>
        <p:nvGrpSpPr>
          <p:cNvPr id="40" name="Group 45">
            <a:extLst>
              <a:ext uri="{FF2B5EF4-FFF2-40B4-BE49-F238E27FC236}">
                <a16:creationId xmlns:a16="http://schemas.microsoft.com/office/drawing/2014/main" id="{B8CDBEDB-8A36-4553-810C-C57E88E4547C}"/>
              </a:ext>
            </a:extLst>
          </p:cNvPr>
          <p:cNvGrpSpPr/>
          <p:nvPr/>
        </p:nvGrpSpPr>
        <p:grpSpPr>
          <a:xfrm>
            <a:off x="1342554" y="5641876"/>
            <a:ext cx="1074299" cy="309125"/>
            <a:chOff x="3130166" y="5667342"/>
            <a:chExt cx="1254837" cy="361074"/>
          </a:xfrm>
          <a:solidFill>
            <a:schemeClr val="accent1"/>
          </a:solidFill>
        </p:grpSpPr>
        <p:sp>
          <p:nvSpPr>
            <p:cNvPr id="41" name="Rounded Rectangle 3">
              <a:extLst>
                <a:ext uri="{FF2B5EF4-FFF2-40B4-BE49-F238E27FC236}">
                  <a16:creationId xmlns:a16="http://schemas.microsoft.com/office/drawing/2014/main" id="{5CCF6741-4F56-4988-875B-15AA12CFBD3E}"/>
                </a:ext>
              </a:extLst>
            </p:cNvPr>
            <p:cNvSpPr/>
            <p:nvPr/>
          </p:nvSpPr>
          <p:spPr>
            <a:xfrm>
              <a:off x="4023929" y="5667342"/>
              <a:ext cx="361074" cy="361074"/>
            </a:xfrm>
            <a:custGeom>
              <a:avLst/>
              <a:gdLst/>
              <a:ahLst/>
              <a:cxnLst/>
              <a:rect l="l" t="t" r="r" b="b"/>
              <a:pathLst>
                <a:path w="3960000" h="3960000">
                  <a:moveTo>
                    <a:pt x="2841893" y="181064"/>
                  </a:moveTo>
                  <a:cubicBezTo>
                    <a:pt x="2485731" y="190239"/>
                    <a:pt x="2106781" y="339266"/>
                    <a:pt x="2105790" y="859562"/>
                  </a:cubicBezTo>
                  <a:lnTo>
                    <a:pt x="2106860" y="863292"/>
                  </a:lnTo>
                  <a:lnTo>
                    <a:pt x="2106860" y="1248172"/>
                  </a:lnTo>
                  <a:lnTo>
                    <a:pt x="1691968" y="1248172"/>
                  </a:lnTo>
                  <a:lnTo>
                    <a:pt x="1691968" y="1824236"/>
                  </a:lnTo>
                  <a:lnTo>
                    <a:pt x="2106860" y="1824236"/>
                  </a:lnTo>
                  <a:lnTo>
                    <a:pt x="2106860" y="3779396"/>
                  </a:lnTo>
                  <a:lnTo>
                    <a:pt x="2754932" y="3779396"/>
                  </a:lnTo>
                  <a:lnTo>
                    <a:pt x="2754932" y="1824236"/>
                  </a:lnTo>
                  <a:lnTo>
                    <a:pt x="3305869" y="1813665"/>
                  </a:lnTo>
                  <a:lnTo>
                    <a:pt x="3348152" y="1248172"/>
                  </a:lnTo>
                  <a:lnTo>
                    <a:pt x="2754932" y="1248172"/>
                  </a:lnTo>
                  <a:lnTo>
                    <a:pt x="2754932" y="907124"/>
                  </a:lnTo>
                  <a:cubicBezTo>
                    <a:pt x="2746287" y="682909"/>
                    <a:pt x="3148643" y="674567"/>
                    <a:pt x="3369037" y="759137"/>
                  </a:cubicBezTo>
                  <a:cubicBezTo>
                    <a:pt x="3391941" y="611142"/>
                    <a:pt x="3398988" y="447290"/>
                    <a:pt x="3443034" y="304580"/>
                  </a:cubicBezTo>
                  <a:cubicBezTo>
                    <a:pt x="3382140" y="251394"/>
                    <a:pt x="3118909" y="173928"/>
                    <a:pt x="2841893" y="181064"/>
                  </a:cubicBezTo>
                  <a:close/>
                  <a:moveTo>
                    <a:pt x="308009" y="0"/>
                  </a:moveTo>
                  <a:lnTo>
                    <a:pt x="3651991" y="0"/>
                  </a:lnTo>
                  <a:cubicBezTo>
                    <a:pt x="3822100" y="0"/>
                    <a:pt x="3960000" y="137900"/>
                    <a:pt x="3960000" y="308009"/>
                  </a:cubicBezTo>
                  <a:lnTo>
                    <a:pt x="3960000" y="3651991"/>
                  </a:lnTo>
                  <a:cubicBezTo>
                    <a:pt x="3960000" y="3822100"/>
                    <a:pt x="3822100" y="3960000"/>
                    <a:pt x="3651991" y="3960000"/>
                  </a:cubicBezTo>
                  <a:lnTo>
                    <a:pt x="308009" y="3960000"/>
                  </a:lnTo>
                  <a:cubicBezTo>
                    <a:pt x="137900" y="3960000"/>
                    <a:pt x="0" y="3822100"/>
                    <a:pt x="0" y="3651991"/>
                  </a:cubicBezTo>
                  <a:lnTo>
                    <a:pt x="0" y="308009"/>
                  </a:lnTo>
                  <a:cubicBezTo>
                    <a:pt x="0" y="137900"/>
                    <a:pt x="137900" y="0"/>
                    <a:pt x="308009" y="0"/>
                  </a:cubicBez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42" name="Rounded Rectangle 39">
              <a:extLst>
                <a:ext uri="{FF2B5EF4-FFF2-40B4-BE49-F238E27FC236}">
                  <a16:creationId xmlns:a16="http://schemas.microsoft.com/office/drawing/2014/main" id="{0AE1C937-E7B1-4169-B3AC-CF6BA3B290CC}"/>
                </a:ext>
              </a:extLst>
            </p:cNvPr>
            <p:cNvSpPr/>
            <p:nvPr/>
          </p:nvSpPr>
          <p:spPr>
            <a:xfrm>
              <a:off x="3130166" y="5667342"/>
              <a:ext cx="361074" cy="361074"/>
            </a:xfrm>
            <a:custGeom>
              <a:avLst/>
              <a:gdLst/>
              <a:ahLst/>
              <a:cxnLst/>
              <a:rect l="l" t="t" r="r" b="b"/>
              <a:pathLst>
                <a:path w="720000" h="720000">
                  <a:moveTo>
                    <a:pt x="432774" y="374766"/>
                  </a:moveTo>
                  <a:lnTo>
                    <a:pt x="356410" y="443079"/>
                  </a:lnTo>
                  <a:lnTo>
                    <a:pt x="284362" y="376738"/>
                  </a:lnTo>
                  <a:lnTo>
                    <a:pt x="113898" y="532449"/>
                  </a:lnTo>
                  <a:lnTo>
                    <a:pt x="607054" y="532449"/>
                  </a:lnTo>
                  <a:close/>
                  <a:moveTo>
                    <a:pt x="602842" y="222629"/>
                  </a:moveTo>
                  <a:lnTo>
                    <a:pt x="465239" y="345724"/>
                  </a:lnTo>
                  <a:lnTo>
                    <a:pt x="445928" y="363784"/>
                  </a:lnTo>
                  <a:lnTo>
                    <a:pt x="602842" y="510538"/>
                  </a:lnTo>
                  <a:close/>
                  <a:moveTo>
                    <a:pt x="112511" y="218501"/>
                  </a:moveTo>
                  <a:lnTo>
                    <a:pt x="112511" y="508421"/>
                  </a:lnTo>
                  <a:lnTo>
                    <a:pt x="268715" y="362330"/>
                  </a:lnTo>
                  <a:close/>
                  <a:moveTo>
                    <a:pt x="113462" y="187552"/>
                  </a:moveTo>
                  <a:lnTo>
                    <a:pt x="356909" y="411714"/>
                  </a:lnTo>
                  <a:lnTo>
                    <a:pt x="607490" y="187552"/>
                  </a:lnTo>
                  <a:close/>
                  <a:moveTo>
                    <a:pt x="72374" y="0"/>
                  </a:moveTo>
                  <a:lnTo>
                    <a:pt x="647626" y="0"/>
                  </a:lnTo>
                  <a:cubicBezTo>
                    <a:pt x="687597" y="0"/>
                    <a:pt x="720000" y="32403"/>
                    <a:pt x="720000" y="72374"/>
                  </a:cubicBezTo>
                  <a:lnTo>
                    <a:pt x="720000" y="647626"/>
                  </a:lnTo>
                  <a:cubicBezTo>
                    <a:pt x="720000" y="687597"/>
                    <a:pt x="687597" y="720000"/>
                    <a:pt x="647626" y="720000"/>
                  </a:cubicBezTo>
                  <a:lnTo>
                    <a:pt x="72374" y="720000"/>
                  </a:lnTo>
                  <a:cubicBezTo>
                    <a:pt x="32403" y="720000"/>
                    <a:pt x="0" y="687597"/>
                    <a:pt x="0" y="647626"/>
                  </a:cubicBezTo>
                  <a:lnTo>
                    <a:pt x="0" y="72374"/>
                  </a:lnTo>
                  <a:cubicBezTo>
                    <a:pt x="0" y="32403"/>
                    <a:pt x="32403" y="0"/>
                    <a:pt x="72374" y="0"/>
                  </a:cubicBez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43" name="Rounded Rectangle 2">
              <a:extLst>
                <a:ext uri="{FF2B5EF4-FFF2-40B4-BE49-F238E27FC236}">
                  <a16:creationId xmlns:a16="http://schemas.microsoft.com/office/drawing/2014/main" id="{1550CDD6-3FB9-4584-9595-069B0543E19C}"/>
                </a:ext>
              </a:extLst>
            </p:cNvPr>
            <p:cNvSpPr/>
            <p:nvPr/>
          </p:nvSpPr>
          <p:spPr>
            <a:xfrm>
              <a:off x="3577047" y="5667342"/>
              <a:ext cx="361074" cy="361074"/>
            </a:xfrm>
            <a:custGeom>
              <a:avLst/>
              <a:gdLst/>
              <a:ahLst/>
              <a:cxnLst/>
              <a:rect l="l" t="t" r="r" b="b"/>
              <a:pathLst>
                <a:path w="3960000" h="3960000">
                  <a:moveTo>
                    <a:pt x="3160999" y="1374274"/>
                  </a:moveTo>
                  <a:cubicBezTo>
                    <a:pt x="3161390" y="1371268"/>
                    <a:pt x="3160138" y="1380887"/>
                    <a:pt x="3155132" y="1419362"/>
                  </a:cubicBezTo>
                  <a:cubicBezTo>
                    <a:pt x="3155132" y="1419362"/>
                    <a:pt x="3155131" y="1419362"/>
                    <a:pt x="3155131" y="1419362"/>
                  </a:cubicBezTo>
                  <a:cubicBezTo>
                    <a:pt x="3155133" y="1419346"/>
                    <a:pt x="3160347" y="1379282"/>
                    <a:pt x="3160999" y="1374274"/>
                  </a:cubicBezTo>
                  <a:close/>
                  <a:moveTo>
                    <a:pt x="2538382" y="802616"/>
                  </a:moveTo>
                  <a:cubicBezTo>
                    <a:pt x="2197761" y="802616"/>
                    <a:pt x="1921633" y="1078744"/>
                    <a:pt x="1921633" y="1419365"/>
                  </a:cubicBezTo>
                  <a:cubicBezTo>
                    <a:pt x="1921633" y="1471638"/>
                    <a:pt x="1928136" y="1522392"/>
                    <a:pt x="1942445" y="1570340"/>
                  </a:cubicBezTo>
                  <a:cubicBezTo>
                    <a:pt x="1547199" y="1510736"/>
                    <a:pt x="1173928" y="1425572"/>
                    <a:pt x="752016" y="931012"/>
                  </a:cubicBezTo>
                  <a:cubicBezTo>
                    <a:pt x="555558" y="1323929"/>
                    <a:pt x="701457" y="1569504"/>
                    <a:pt x="934030" y="1745738"/>
                  </a:cubicBezTo>
                  <a:cubicBezTo>
                    <a:pt x="832912" y="1726959"/>
                    <a:pt x="757794" y="1716846"/>
                    <a:pt x="665343" y="1650397"/>
                  </a:cubicBezTo>
                  <a:cubicBezTo>
                    <a:pt x="692788" y="2037537"/>
                    <a:pt x="906583" y="2177657"/>
                    <a:pt x="1111709" y="2257108"/>
                  </a:cubicBezTo>
                  <a:cubicBezTo>
                    <a:pt x="1029370" y="2275887"/>
                    <a:pt x="986032" y="2268664"/>
                    <a:pt x="856023" y="2244108"/>
                  </a:cubicBezTo>
                  <a:cubicBezTo>
                    <a:pt x="968698" y="2582132"/>
                    <a:pt x="1241718" y="2664472"/>
                    <a:pt x="1402064" y="2660137"/>
                  </a:cubicBezTo>
                  <a:cubicBezTo>
                    <a:pt x="1212828" y="2802425"/>
                    <a:pt x="1063318" y="2869598"/>
                    <a:pt x="552668" y="2902822"/>
                  </a:cubicBezTo>
                  <a:cubicBezTo>
                    <a:pt x="978087" y="3213400"/>
                    <a:pt x="1650526" y="3189564"/>
                    <a:pt x="1978439" y="3093502"/>
                  </a:cubicBezTo>
                  <a:cubicBezTo>
                    <a:pt x="2679046" y="2850818"/>
                    <a:pt x="2894283" y="2547463"/>
                    <a:pt x="3053184" y="2031759"/>
                  </a:cubicBezTo>
                  <a:cubicBezTo>
                    <a:pt x="3132291" y="1592391"/>
                    <a:pt x="3116471" y="1716445"/>
                    <a:pt x="3155131" y="1419365"/>
                  </a:cubicBezTo>
                  <a:cubicBezTo>
                    <a:pt x="3155131" y="1419364"/>
                    <a:pt x="3155132" y="1419363"/>
                    <a:pt x="3155132" y="1419362"/>
                  </a:cubicBezTo>
                  <a:cubicBezTo>
                    <a:pt x="3257477" y="1315095"/>
                    <a:pt x="3372036" y="1223751"/>
                    <a:pt x="3407333" y="1117847"/>
                  </a:cubicBezTo>
                  <a:cubicBezTo>
                    <a:pt x="3307709" y="1140260"/>
                    <a:pt x="3221086" y="1197342"/>
                    <a:pt x="3108461" y="1185086"/>
                  </a:cubicBezTo>
                  <a:cubicBezTo>
                    <a:pt x="3188365" y="1141325"/>
                    <a:pt x="3284860" y="1028153"/>
                    <a:pt x="3334650" y="883134"/>
                  </a:cubicBezTo>
                  <a:cubicBezTo>
                    <a:pt x="3225580" y="952795"/>
                    <a:pt x="3152155" y="998691"/>
                    <a:pt x="2995677" y="1008938"/>
                  </a:cubicBezTo>
                  <a:cubicBezTo>
                    <a:pt x="2884471" y="881691"/>
                    <a:pt x="2720661" y="802616"/>
                    <a:pt x="2538382" y="802616"/>
                  </a:cubicBezTo>
                  <a:close/>
                  <a:moveTo>
                    <a:pt x="308009" y="0"/>
                  </a:moveTo>
                  <a:lnTo>
                    <a:pt x="3651991" y="0"/>
                  </a:lnTo>
                  <a:cubicBezTo>
                    <a:pt x="3822100" y="0"/>
                    <a:pt x="3960000" y="137900"/>
                    <a:pt x="3960000" y="308009"/>
                  </a:cubicBezTo>
                  <a:lnTo>
                    <a:pt x="3960000" y="3651991"/>
                  </a:lnTo>
                  <a:cubicBezTo>
                    <a:pt x="3960000" y="3822100"/>
                    <a:pt x="3822100" y="3960000"/>
                    <a:pt x="3651991" y="3960000"/>
                  </a:cubicBezTo>
                  <a:lnTo>
                    <a:pt x="308009" y="3960000"/>
                  </a:lnTo>
                  <a:cubicBezTo>
                    <a:pt x="137900" y="3960000"/>
                    <a:pt x="0" y="3822100"/>
                    <a:pt x="0" y="3651991"/>
                  </a:cubicBezTo>
                  <a:lnTo>
                    <a:pt x="0" y="308009"/>
                  </a:lnTo>
                  <a:cubicBezTo>
                    <a:pt x="0" y="137900"/>
                    <a:pt x="137900" y="0"/>
                    <a:pt x="308009" y="0"/>
                  </a:cubicBez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</p:grpSp>
      <p:sp>
        <p:nvSpPr>
          <p:cNvPr id="68" name="직사각형 83">
            <a:extLst>
              <a:ext uri="{FF2B5EF4-FFF2-40B4-BE49-F238E27FC236}">
                <a16:creationId xmlns:a16="http://schemas.microsoft.com/office/drawing/2014/main" id="{1441152A-747B-4B9F-9538-80D68D500B4E}"/>
              </a:ext>
            </a:extLst>
          </p:cNvPr>
          <p:cNvSpPr/>
          <p:nvPr/>
        </p:nvSpPr>
        <p:spPr>
          <a:xfrm>
            <a:off x="907595" y="4927342"/>
            <a:ext cx="1944217" cy="64633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en-US" altLang="ko-KR" sz="1200" dirty="0"/>
              <a:t>Get a modern PowerPoint  Presentation that is beautifully designed.    </a:t>
            </a:r>
          </a:p>
        </p:txBody>
      </p:sp>
      <p:grpSp>
        <p:nvGrpSpPr>
          <p:cNvPr id="72" name="Group 71">
            <a:extLst>
              <a:ext uri="{FF2B5EF4-FFF2-40B4-BE49-F238E27FC236}">
                <a16:creationId xmlns:a16="http://schemas.microsoft.com/office/drawing/2014/main" id="{190E69A4-3226-456B-A6D3-2D90A0159BC0}"/>
              </a:ext>
            </a:extLst>
          </p:cNvPr>
          <p:cNvGrpSpPr/>
          <p:nvPr/>
        </p:nvGrpSpPr>
        <p:grpSpPr>
          <a:xfrm>
            <a:off x="9378400" y="4017912"/>
            <a:ext cx="1944687" cy="1933089"/>
            <a:chOff x="6988889" y="4188728"/>
            <a:chExt cx="1944687" cy="1933089"/>
          </a:xfrm>
        </p:grpSpPr>
        <p:sp>
          <p:nvSpPr>
            <p:cNvPr id="73" name="Content Placeholder 12">
              <a:extLst>
                <a:ext uri="{FF2B5EF4-FFF2-40B4-BE49-F238E27FC236}">
                  <a16:creationId xmlns:a16="http://schemas.microsoft.com/office/drawing/2014/main" id="{3F8E9399-C66B-4238-A8AE-D4575A66BBE6}"/>
                </a:ext>
              </a:extLst>
            </p:cNvPr>
            <p:cNvSpPr txBox="1">
              <a:spLocks/>
            </p:cNvSpPr>
            <p:nvPr/>
          </p:nvSpPr>
          <p:spPr>
            <a:xfrm>
              <a:off x="6988889" y="4188728"/>
              <a:ext cx="1944687" cy="287338"/>
            </a:xfrm>
            <a:prstGeom prst="rect">
              <a:avLst/>
            </a:prstGeom>
          </p:spPr>
          <p:txBody>
            <a:bodyPr anchor="ctr"/>
            <a:lstStyle>
              <a:lvl1pPr marL="0" indent="0" algn="ctr" defTabSz="914400" rtl="0" eaLnBrk="1" latinLnBrk="1" hangingPunct="1">
                <a:spcBef>
                  <a:spcPct val="20000"/>
                </a:spcBef>
                <a:buFont typeface="Arial" pitchFamily="34" charset="0"/>
                <a:buNone/>
                <a:defRPr sz="1400" b="1" kern="1200" baseline="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–"/>
                <a:defRPr sz="1200" b="1" kern="120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1200" b="1" kern="120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–"/>
                <a:defRPr sz="1200" b="1" kern="120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»"/>
                <a:defRPr sz="1200" b="1" kern="120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lt"/>
                  <a:ea typeface="+mn-ea"/>
                  <a:cs typeface="+mn-cs"/>
                </a:defRPr>
              </a:lvl5pPr>
              <a:lvl6pPr marL="25146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US" altLang="ko-KR" sz="1600"/>
                <a:t>Member Name</a:t>
              </a:r>
              <a:endParaRPr lang="ko-KR" altLang="en-US" sz="1600" dirty="0"/>
            </a:p>
          </p:txBody>
        </p:sp>
        <p:sp>
          <p:nvSpPr>
            <p:cNvPr id="74" name="Content Placeholder 13">
              <a:extLst>
                <a:ext uri="{FF2B5EF4-FFF2-40B4-BE49-F238E27FC236}">
                  <a16:creationId xmlns:a16="http://schemas.microsoft.com/office/drawing/2014/main" id="{5B467048-2909-4E90-847D-B71200EE13FC}"/>
                </a:ext>
              </a:extLst>
            </p:cNvPr>
            <p:cNvSpPr txBox="1">
              <a:spLocks/>
            </p:cNvSpPr>
            <p:nvPr/>
          </p:nvSpPr>
          <p:spPr>
            <a:xfrm>
              <a:off x="6989123" y="4501024"/>
              <a:ext cx="1944216" cy="288032"/>
            </a:xfrm>
            <a:prstGeom prst="rect">
              <a:avLst/>
            </a:prstGeom>
          </p:spPr>
          <p:txBody>
            <a:bodyPr anchor="ctr"/>
            <a:lstStyle>
              <a:lvl1pPr marL="0" indent="0" algn="ctr" defTabSz="914400" rtl="0" eaLnBrk="1" latinLnBrk="1" hangingPunct="1">
                <a:spcBef>
                  <a:spcPct val="20000"/>
                </a:spcBef>
                <a:buFont typeface="Arial" pitchFamily="34" charset="0"/>
                <a:buNone/>
                <a:defRPr sz="1200" b="0" kern="1200" baseline="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–"/>
                <a:defRPr sz="1200" b="1" kern="120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1200" b="1" kern="120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–"/>
                <a:defRPr sz="1200" b="1" kern="120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»"/>
                <a:defRPr sz="1200" b="1" kern="120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lt"/>
                  <a:ea typeface="+mn-ea"/>
                  <a:cs typeface="+mn-cs"/>
                </a:defRPr>
              </a:lvl5pPr>
              <a:lvl6pPr marL="25146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US" altLang="ko-KR" dirty="0"/>
                <a:t>Developer</a:t>
              </a:r>
            </a:p>
          </p:txBody>
        </p:sp>
        <p:grpSp>
          <p:nvGrpSpPr>
            <p:cNvPr id="75" name="Group 25">
              <a:extLst>
                <a:ext uri="{FF2B5EF4-FFF2-40B4-BE49-F238E27FC236}">
                  <a16:creationId xmlns:a16="http://schemas.microsoft.com/office/drawing/2014/main" id="{C2CBE400-3097-4A71-86B8-5A2CD307AB0A}"/>
                </a:ext>
              </a:extLst>
            </p:cNvPr>
            <p:cNvGrpSpPr/>
            <p:nvPr/>
          </p:nvGrpSpPr>
          <p:grpSpPr>
            <a:xfrm>
              <a:off x="7678631" y="4894478"/>
              <a:ext cx="565200" cy="108000"/>
              <a:chOff x="899592" y="4371950"/>
              <a:chExt cx="565200" cy="108000"/>
            </a:xfrm>
            <a:solidFill>
              <a:schemeClr val="accent4"/>
            </a:solidFill>
          </p:grpSpPr>
          <p:sp>
            <p:nvSpPr>
              <p:cNvPr id="81" name="Rectangle 26">
                <a:extLst>
                  <a:ext uri="{FF2B5EF4-FFF2-40B4-BE49-F238E27FC236}">
                    <a16:creationId xmlns:a16="http://schemas.microsoft.com/office/drawing/2014/main" id="{B11FEBC6-CDFD-4E86-960A-C0B910DA3E96}"/>
                  </a:ext>
                </a:extLst>
              </p:cNvPr>
              <p:cNvSpPr/>
              <p:nvPr userDrawn="1"/>
            </p:nvSpPr>
            <p:spPr>
              <a:xfrm>
                <a:off x="899592" y="4371950"/>
                <a:ext cx="108000" cy="108000"/>
              </a:xfrm>
              <a:prstGeom prst="rect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t"/>
              <a:lstStyle/>
              <a:p>
                <a:pPr algn="ctr"/>
                <a:endParaRPr lang="ko-KR" altLang="en-US" sz="100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endParaRPr>
              </a:p>
            </p:txBody>
          </p:sp>
          <p:sp>
            <p:nvSpPr>
              <p:cNvPr id="82" name="Rectangle 27">
                <a:extLst>
                  <a:ext uri="{FF2B5EF4-FFF2-40B4-BE49-F238E27FC236}">
                    <a16:creationId xmlns:a16="http://schemas.microsoft.com/office/drawing/2014/main" id="{B2CD9F40-A6AF-452C-81BA-C75CDCDCD69E}"/>
                  </a:ext>
                </a:extLst>
              </p:cNvPr>
              <p:cNvSpPr/>
              <p:nvPr userDrawn="1"/>
            </p:nvSpPr>
            <p:spPr>
              <a:xfrm>
                <a:off x="1051992" y="4371950"/>
                <a:ext cx="108000" cy="108000"/>
              </a:xfrm>
              <a:prstGeom prst="rect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t"/>
              <a:lstStyle/>
              <a:p>
                <a:pPr algn="ctr"/>
                <a:endParaRPr lang="ko-KR" altLang="en-US" sz="100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endParaRPr>
              </a:p>
            </p:txBody>
          </p:sp>
          <p:sp>
            <p:nvSpPr>
              <p:cNvPr id="83" name="Rectangle 28">
                <a:extLst>
                  <a:ext uri="{FF2B5EF4-FFF2-40B4-BE49-F238E27FC236}">
                    <a16:creationId xmlns:a16="http://schemas.microsoft.com/office/drawing/2014/main" id="{5D86CDAF-7BE9-4ACF-A885-BACF78FA8163}"/>
                  </a:ext>
                </a:extLst>
              </p:cNvPr>
              <p:cNvSpPr/>
              <p:nvPr userDrawn="1"/>
            </p:nvSpPr>
            <p:spPr>
              <a:xfrm>
                <a:off x="1204392" y="4371950"/>
                <a:ext cx="108000" cy="108000"/>
              </a:xfrm>
              <a:prstGeom prst="rect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t"/>
              <a:lstStyle/>
              <a:p>
                <a:pPr algn="ctr"/>
                <a:endParaRPr lang="ko-KR" altLang="en-US" sz="100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endParaRPr>
              </a:p>
            </p:txBody>
          </p:sp>
          <p:sp>
            <p:nvSpPr>
              <p:cNvPr id="84" name="Rectangle 29">
                <a:extLst>
                  <a:ext uri="{FF2B5EF4-FFF2-40B4-BE49-F238E27FC236}">
                    <a16:creationId xmlns:a16="http://schemas.microsoft.com/office/drawing/2014/main" id="{309F4359-9F1F-43D3-965B-0E0C671C030E}"/>
                  </a:ext>
                </a:extLst>
              </p:cNvPr>
              <p:cNvSpPr/>
              <p:nvPr userDrawn="1"/>
            </p:nvSpPr>
            <p:spPr>
              <a:xfrm>
                <a:off x="1356792" y="4371950"/>
                <a:ext cx="108000" cy="108000"/>
              </a:xfrm>
              <a:prstGeom prst="rect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t"/>
              <a:lstStyle/>
              <a:p>
                <a:pPr algn="ctr"/>
                <a:endParaRPr lang="ko-KR" altLang="en-US" sz="100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endParaRPr>
              </a:p>
            </p:txBody>
          </p:sp>
        </p:grpSp>
        <p:grpSp>
          <p:nvGrpSpPr>
            <p:cNvPr id="76" name="Group 53">
              <a:extLst>
                <a:ext uri="{FF2B5EF4-FFF2-40B4-BE49-F238E27FC236}">
                  <a16:creationId xmlns:a16="http://schemas.microsoft.com/office/drawing/2014/main" id="{D917D93A-D37E-4901-8239-CEC4717BCA0F}"/>
                </a:ext>
              </a:extLst>
            </p:cNvPr>
            <p:cNvGrpSpPr/>
            <p:nvPr/>
          </p:nvGrpSpPr>
          <p:grpSpPr>
            <a:xfrm>
              <a:off x="7424083" y="5812692"/>
              <a:ext cx="1074299" cy="309125"/>
              <a:chOff x="3130166" y="5667342"/>
              <a:chExt cx="1254837" cy="361074"/>
            </a:xfrm>
            <a:solidFill>
              <a:schemeClr val="tx1">
                <a:lumMod val="75000"/>
                <a:lumOff val="25000"/>
              </a:schemeClr>
            </a:solidFill>
          </p:grpSpPr>
          <p:sp>
            <p:nvSpPr>
              <p:cNvPr id="78" name="Rounded Rectangle 3">
                <a:extLst>
                  <a:ext uri="{FF2B5EF4-FFF2-40B4-BE49-F238E27FC236}">
                    <a16:creationId xmlns:a16="http://schemas.microsoft.com/office/drawing/2014/main" id="{DF6D50BB-F980-4186-9DC0-4D9A6A782BBC}"/>
                  </a:ext>
                </a:extLst>
              </p:cNvPr>
              <p:cNvSpPr/>
              <p:nvPr/>
            </p:nvSpPr>
            <p:spPr>
              <a:xfrm>
                <a:off x="4023929" y="5667342"/>
                <a:ext cx="361074" cy="361074"/>
              </a:xfrm>
              <a:custGeom>
                <a:avLst/>
                <a:gdLst/>
                <a:ahLst/>
                <a:cxnLst/>
                <a:rect l="l" t="t" r="r" b="b"/>
                <a:pathLst>
                  <a:path w="3960000" h="3960000">
                    <a:moveTo>
                      <a:pt x="2841893" y="181064"/>
                    </a:moveTo>
                    <a:cubicBezTo>
                      <a:pt x="2485731" y="190239"/>
                      <a:pt x="2106781" y="339266"/>
                      <a:pt x="2105790" y="859562"/>
                    </a:cubicBezTo>
                    <a:lnTo>
                      <a:pt x="2106860" y="863292"/>
                    </a:lnTo>
                    <a:lnTo>
                      <a:pt x="2106860" y="1248172"/>
                    </a:lnTo>
                    <a:lnTo>
                      <a:pt x="1691968" y="1248172"/>
                    </a:lnTo>
                    <a:lnTo>
                      <a:pt x="1691968" y="1824236"/>
                    </a:lnTo>
                    <a:lnTo>
                      <a:pt x="2106860" y="1824236"/>
                    </a:lnTo>
                    <a:lnTo>
                      <a:pt x="2106860" y="3779396"/>
                    </a:lnTo>
                    <a:lnTo>
                      <a:pt x="2754932" y="3779396"/>
                    </a:lnTo>
                    <a:lnTo>
                      <a:pt x="2754932" y="1824236"/>
                    </a:lnTo>
                    <a:lnTo>
                      <a:pt x="3305869" y="1813665"/>
                    </a:lnTo>
                    <a:lnTo>
                      <a:pt x="3348152" y="1248172"/>
                    </a:lnTo>
                    <a:lnTo>
                      <a:pt x="2754932" y="1248172"/>
                    </a:lnTo>
                    <a:lnTo>
                      <a:pt x="2754932" y="907124"/>
                    </a:lnTo>
                    <a:cubicBezTo>
                      <a:pt x="2746287" y="682909"/>
                      <a:pt x="3148643" y="674567"/>
                      <a:pt x="3369037" y="759137"/>
                    </a:cubicBezTo>
                    <a:cubicBezTo>
                      <a:pt x="3391941" y="611142"/>
                      <a:pt x="3398988" y="447290"/>
                      <a:pt x="3443034" y="304580"/>
                    </a:cubicBezTo>
                    <a:cubicBezTo>
                      <a:pt x="3382140" y="251394"/>
                      <a:pt x="3118909" y="173928"/>
                      <a:pt x="2841893" y="181064"/>
                    </a:cubicBezTo>
                    <a:close/>
                    <a:moveTo>
                      <a:pt x="308009" y="0"/>
                    </a:moveTo>
                    <a:lnTo>
                      <a:pt x="3651991" y="0"/>
                    </a:lnTo>
                    <a:cubicBezTo>
                      <a:pt x="3822100" y="0"/>
                      <a:pt x="3960000" y="137900"/>
                      <a:pt x="3960000" y="308009"/>
                    </a:cubicBezTo>
                    <a:lnTo>
                      <a:pt x="3960000" y="3651991"/>
                    </a:lnTo>
                    <a:cubicBezTo>
                      <a:pt x="3960000" y="3822100"/>
                      <a:pt x="3822100" y="3960000"/>
                      <a:pt x="3651991" y="3960000"/>
                    </a:cubicBezTo>
                    <a:lnTo>
                      <a:pt x="308009" y="3960000"/>
                    </a:lnTo>
                    <a:cubicBezTo>
                      <a:pt x="137900" y="3960000"/>
                      <a:pt x="0" y="3822100"/>
                      <a:pt x="0" y="3651991"/>
                    </a:cubicBezTo>
                    <a:lnTo>
                      <a:pt x="0" y="308009"/>
                    </a:lnTo>
                    <a:cubicBezTo>
                      <a:pt x="0" y="137900"/>
                      <a:pt x="137900" y="0"/>
                      <a:pt x="308009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ko-KR"/>
                </a:defPPr>
                <a:lvl1pPr marL="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ko-KR" altLang="en-US">
                  <a:solidFill>
                    <a:schemeClr val="tx1">
                      <a:lumMod val="75000"/>
                      <a:lumOff val="25000"/>
                    </a:schemeClr>
                  </a:solidFill>
                </a:endParaRPr>
              </a:p>
            </p:txBody>
          </p:sp>
          <p:sp>
            <p:nvSpPr>
              <p:cNvPr id="79" name="Rounded Rectangle 39">
                <a:extLst>
                  <a:ext uri="{FF2B5EF4-FFF2-40B4-BE49-F238E27FC236}">
                    <a16:creationId xmlns:a16="http://schemas.microsoft.com/office/drawing/2014/main" id="{8D37EBF5-132A-4F9D-AE5A-FA2ED8F5BCCE}"/>
                  </a:ext>
                </a:extLst>
              </p:cNvPr>
              <p:cNvSpPr/>
              <p:nvPr/>
            </p:nvSpPr>
            <p:spPr>
              <a:xfrm>
                <a:off x="3130166" y="5667342"/>
                <a:ext cx="361074" cy="361074"/>
              </a:xfrm>
              <a:custGeom>
                <a:avLst/>
                <a:gdLst/>
                <a:ahLst/>
                <a:cxnLst/>
                <a:rect l="l" t="t" r="r" b="b"/>
                <a:pathLst>
                  <a:path w="720000" h="720000">
                    <a:moveTo>
                      <a:pt x="432774" y="374766"/>
                    </a:moveTo>
                    <a:lnTo>
                      <a:pt x="356410" y="443079"/>
                    </a:lnTo>
                    <a:lnTo>
                      <a:pt x="284362" y="376738"/>
                    </a:lnTo>
                    <a:lnTo>
                      <a:pt x="113898" y="532449"/>
                    </a:lnTo>
                    <a:lnTo>
                      <a:pt x="607054" y="532449"/>
                    </a:lnTo>
                    <a:close/>
                    <a:moveTo>
                      <a:pt x="602842" y="222629"/>
                    </a:moveTo>
                    <a:lnTo>
                      <a:pt x="465239" y="345724"/>
                    </a:lnTo>
                    <a:lnTo>
                      <a:pt x="445928" y="363784"/>
                    </a:lnTo>
                    <a:lnTo>
                      <a:pt x="602842" y="510538"/>
                    </a:lnTo>
                    <a:close/>
                    <a:moveTo>
                      <a:pt x="112511" y="218501"/>
                    </a:moveTo>
                    <a:lnTo>
                      <a:pt x="112511" y="508421"/>
                    </a:lnTo>
                    <a:lnTo>
                      <a:pt x="268715" y="362330"/>
                    </a:lnTo>
                    <a:close/>
                    <a:moveTo>
                      <a:pt x="113462" y="187552"/>
                    </a:moveTo>
                    <a:lnTo>
                      <a:pt x="356909" y="411714"/>
                    </a:lnTo>
                    <a:lnTo>
                      <a:pt x="607490" y="187552"/>
                    </a:lnTo>
                    <a:close/>
                    <a:moveTo>
                      <a:pt x="72374" y="0"/>
                    </a:moveTo>
                    <a:lnTo>
                      <a:pt x="647626" y="0"/>
                    </a:lnTo>
                    <a:cubicBezTo>
                      <a:pt x="687597" y="0"/>
                      <a:pt x="720000" y="32403"/>
                      <a:pt x="720000" y="72374"/>
                    </a:cubicBezTo>
                    <a:lnTo>
                      <a:pt x="720000" y="647626"/>
                    </a:lnTo>
                    <a:cubicBezTo>
                      <a:pt x="720000" y="687597"/>
                      <a:pt x="687597" y="720000"/>
                      <a:pt x="647626" y="720000"/>
                    </a:cubicBezTo>
                    <a:lnTo>
                      <a:pt x="72374" y="720000"/>
                    </a:lnTo>
                    <a:cubicBezTo>
                      <a:pt x="32403" y="720000"/>
                      <a:pt x="0" y="687597"/>
                      <a:pt x="0" y="647626"/>
                    </a:cubicBezTo>
                    <a:lnTo>
                      <a:pt x="0" y="72374"/>
                    </a:lnTo>
                    <a:cubicBezTo>
                      <a:pt x="0" y="32403"/>
                      <a:pt x="32403" y="0"/>
                      <a:pt x="72374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>
                <a:defPPr>
                  <a:defRPr lang="ko-KR"/>
                </a:defPPr>
                <a:lvl1pPr marL="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ko-KR" altLang="en-US">
                  <a:solidFill>
                    <a:schemeClr val="tx1">
                      <a:lumMod val="75000"/>
                      <a:lumOff val="25000"/>
                    </a:schemeClr>
                  </a:solidFill>
                </a:endParaRPr>
              </a:p>
            </p:txBody>
          </p:sp>
          <p:sp>
            <p:nvSpPr>
              <p:cNvPr id="80" name="Rounded Rectangle 2">
                <a:extLst>
                  <a:ext uri="{FF2B5EF4-FFF2-40B4-BE49-F238E27FC236}">
                    <a16:creationId xmlns:a16="http://schemas.microsoft.com/office/drawing/2014/main" id="{19D9AD9D-8DA4-4B49-A013-F3A62BBD520C}"/>
                  </a:ext>
                </a:extLst>
              </p:cNvPr>
              <p:cNvSpPr/>
              <p:nvPr/>
            </p:nvSpPr>
            <p:spPr>
              <a:xfrm>
                <a:off x="3577047" y="5667342"/>
                <a:ext cx="361074" cy="361074"/>
              </a:xfrm>
              <a:custGeom>
                <a:avLst/>
                <a:gdLst/>
                <a:ahLst/>
                <a:cxnLst/>
                <a:rect l="l" t="t" r="r" b="b"/>
                <a:pathLst>
                  <a:path w="3960000" h="3960000">
                    <a:moveTo>
                      <a:pt x="3160999" y="1374274"/>
                    </a:moveTo>
                    <a:cubicBezTo>
                      <a:pt x="3161390" y="1371268"/>
                      <a:pt x="3160138" y="1380887"/>
                      <a:pt x="3155132" y="1419362"/>
                    </a:cubicBezTo>
                    <a:cubicBezTo>
                      <a:pt x="3155132" y="1419362"/>
                      <a:pt x="3155131" y="1419362"/>
                      <a:pt x="3155131" y="1419362"/>
                    </a:cubicBezTo>
                    <a:cubicBezTo>
                      <a:pt x="3155133" y="1419346"/>
                      <a:pt x="3160347" y="1379282"/>
                      <a:pt x="3160999" y="1374274"/>
                    </a:cubicBezTo>
                    <a:close/>
                    <a:moveTo>
                      <a:pt x="2538382" y="802616"/>
                    </a:moveTo>
                    <a:cubicBezTo>
                      <a:pt x="2197761" y="802616"/>
                      <a:pt x="1921633" y="1078744"/>
                      <a:pt x="1921633" y="1419365"/>
                    </a:cubicBezTo>
                    <a:cubicBezTo>
                      <a:pt x="1921633" y="1471638"/>
                      <a:pt x="1928136" y="1522392"/>
                      <a:pt x="1942445" y="1570340"/>
                    </a:cubicBezTo>
                    <a:cubicBezTo>
                      <a:pt x="1547199" y="1510736"/>
                      <a:pt x="1173928" y="1425572"/>
                      <a:pt x="752016" y="931012"/>
                    </a:cubicBezTo>
                    <a:cubicBezTo>
                      <a:pt x="555558" y="1323929"/>
                      <a:pt x="701457" y="1569504"/>
                      <a:pt x="934030" y="1745738"/>
                    </a:cubicBezTo>
                    <a:cubicBezTo>
                      <a:pt x="832912" y="1726959"/>
                      <a:pt x="757794" y="1716846"/>
                      <a:pt x="665343" y="1650397"/>
                    </a:cubicBezTo>
                    <a:cubicBezTo>
                      <a:pt x="692788" y="2037537"/>
                      <a:pt x="906583" y="2177657"/>
                      <a:pt x="1111709" y="2257108"/>
                    </a:cubicBezTo>
                    <a:cubicBezTo>
                      <a:pt x="1029370" y="2275887"/>
                      <a:pt x="986032" y="2268664"/>
                      <a:pt x="856023" y="2244108"/>
                    </a:cubicBezTo>
                    <a:cubicBezTo>
                      <a:pt x="968698" y="2582132"/>
                      <a:pt x="1241718" y="2664472"/>
                      <a:pt x="1402064" y="2660137"/>
                    </a:cubicBezTo>
                    <a:cubicBezTo>
                      <a:pt x="1212828" y="2802425"/>
                      <a:pt x="1063318" y="2869598"/>
                      <a:pt x="552668" y="2902822"/>
                    </a:cubicBezTo>
                    <a:cubicBezTo>
                      <a:pt x="978087" y="3213400"/>
                      <a:pt x="1650526" y="3189564"/>
                      <a:pt x="1978439" y="3093502"/>
                    </a:cubicBezTo>
                    <a:cubicBezTo>
                      <a:pt x="2679046" y="2850818"/>
                      <a:pt x="2894283" y="2547463"/>
                      <a:pt x="3053184" y="2031759"/>
                    </a:cubicBezTo>
                    <a:cubicBezTo>
                      <a:pt x="3132291" y="1592391"/>
                      <a:pt x="3116471" y="1716445"/>
                      <a:pt x="3155131" y="1419365"/>
                    </a:cubicBezTo>
                    <a:cubicBezTo>
                      <a:pt x="3155131" y="1419364"/>
                      <a:pt x="3155132" y="1419363"/>
                      <a:pt x="3155132" y="1419362"/>
                    </a:cubicBezTo>
                    <a:cubicBezTo>
                      <a:pt x="3257477" y="1315095"/>
                      <a:pt x="3372036" y="1223751"/>
                      <a:pt x="3407333" y="1117847"/>
                    </a:cubicBezTo>
                    <a:cubicBezTo>
                      <a:pt x="3307709" y="1140260"/>
                      <a:pt x="3221086" y="1197342"/>
                      <a:pt x="3108461" y="1185086"/>
                    </a:cubicBezTo>
                    <a:cubicBezTo>
                      <a:pt x="3188365" y="1141325"/>
                      <a:pt x="3284860" y="1028153"/>
                      <a:pt x="3334650" y="883134"/>
                    </a:cubicBezTo>
                    <a:cubicBezTo>
                      <a:pt x="3225580" y="952795"/>
                      <a:pt x="3152155" y="998691"/>
                      <a:pt x="2995677" y="1008938"/>
                    </a:cubicBezTo>
                    <a:cubicBezTo>
                      <a:pt x="2884471" y="881691"/>
                      <a:pt x="2720661" y="802616"/>
                      <a:pt x="2538382" y="802616"/>
                    </a:cubicBezTo>
                    <a:close/>
                    <a:moveTo>
                      <a:pt x="308009" y="0"/>
                    </a:moveTo>
                    <a:lnTo>
                      <a:pt x="3651991" y="0"/>
                    </a:lnTo>
                    <a:cubicBezTo>
                      <a:pt x="3822100" y="0"/>
                      <a:pt x="3960000" y="137900"/>
                      <a:pt x="3960000" y="308009"/>
                    </a:cubicBezTo>
                    <a:lnTo>
                      <a:pt x="3960000" y="3651991"/>
                    </a:lnTo>
                    <a:cubicBezTo>
                      <a:pt x="3960000" y="3822100"/>
                      <a:pt x="3822100" y="3960000"/>
                      <a:pt x="3651991" y="3960000"/>
                    </a:cubicBezTo>
                    <a:lnTo>
                      <a:pt x="308009" y="3960000"/>
                    </a:lnTo>
                    <a:cubicBezTo>
                      <a:pt x="137900" y="3960000"/>
                      <a:pt x="0" y="3822100"/>
                      <a:pt x="0" y="3651991"/>
                    </a:cubicBezTo>
                    <a:lnTo>
                      <a:pt x="0" y="308009"/>
                    </a:lnTo>
                    <a:cubicBezTo>
                      <a:pt x="0" y="137900"/>
                      <a:pt x="137900" y="0"/>
                      <a:pt x="308009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ko-KR"/>
                </a:defPPr>
                <a:lvl1pPr marL="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ko-KR" altLang="en-US">
                  <a:solidFill>
                    <a:schemeClr val="tx1">
                      <a:lumMod val="75000"/>
                      <a:lumOff val="25000"/>
                    </a:schemeClr>
                  </a:solidFill>
                </a:endParaRPr>
              </a:p>
            </p:txBody>
          </p:sp>
        </p:grpSp>
        <p:sp>
          <p:nvSpPr>
            <p:cNvPr id="77" name="직사각형 5">
              <a:extLst>
                <a:ext uri="{FF2B5EF4-FFF2-40B4-BE49-F238E27FC236}">
                  <a16:creationId xmlns:a16="http://schemas.microsoft.com/office/drawing/2014/main" id="{DE67B06E-3C7B-4AFE-A7A1-69DFCD7F28E2}"/>
                </a:ext>
              </a:extLst>
            </p:cNvPr>
            <p:cNvSpPr/>
            <p:nvPr/>
          </p:nvSpPr>
          <p:spPr>
            <a:xfrm>
              <a:off x="6989124" y="5098158"/>
              <a:ext cx="1944217" cy="64633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ctr"/>
              <a:r>
                <a:rPr lang="en-US" altLang="ko-KR" sz="1200" dirty="0"/>
                <a:t>Get a modern PowerPoint  Presentation that is beautifully designed.    </a:t>
              </a:r>
            </a:p>
          </p:txBody>
        </p:sp>
      </p:grpSp>
      <p:sp>
        <p:nvSpPr>
          <p:cNvPr id="85" name="TextBox 84">
            <a:extLst>
              <a:ext uri="{FF2B5EF4-FFF2-40B4-BE49-F238E27FC236}">
                <a16:creationId xmlns:a16="http://schemas.microsoft.com/office/drawing/2014/main" id="{03AA56B8-E235-4952-8BB7-4C25996F354A}"/>
              </a:ext>
            </a:extLst>
          </p:cNvPr>
          <p:cNvSpPr txBox="1"/>
          <p:nvPr/>
        </p:nvSpPr>
        <p:spPr>
          <a:xfrm>
            <a:off x="2280863" y="2348339"/>
            <a:ext cx="788646" cy="584775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/>
            <a:r>
              <a:rPr lang="en-US" altLang="ko-KR" sz="3200" b="1" dirty="0">
                <a:solidFill>
                  <a:schemeClr val="bg1"/>
                </a:solidFill>
                <a:cs typeface="Arial" pitchFamily="34" charset="0"/>
              </a:rPr>
              <a:t>01</a:t>
            </a:r>
            <a:endParaRPr lang="ko-KR" altLang="en-US" sz="3200" b="1" dirty="0">
              <a:solidFill>
                <a:schemeClr val="bg1"/>
              </a:solidFill>
              <a:cs typeface="Arial" pitchFamily="34" charset="0"/>
            </a:endParaRPr>
          </a:p>
        </p:txBody>
      </p:sp>
      <p:sp>
        <p:nvSpPr>
          <p:cNvPr id="86" name="TextBox 85">
            <a:extLst>
              <a:ext uri="{FF2B5EF4-FFF2-40B4-BE49-F238E27FC236}">
                <a16:creationId xmlns:a16="http://schemas.microsoft.com/office/drawing/2014/main" id="{0AAE86A6-33B0-481B-BF37-2A89A77772C9}"/>
              </a:ext>
            </a:extLst>
          </p:cNvPr>
          <p:cNvSpPr txBox="1"/>
          <p:nvPr/>
        </p:nvSpPr>
        <p:spPr>
          <a:xfrm>
            <a:off x="5105849" y="2348339"/>
            <a:ext cx="788646" cy="584775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/>
            <a:r>
              <a:rPr lang="en-US" altLang="ko-KR" sz="3200" b="1" dirty="0">
                <a:solidFill>
                  <a:schemeClr val="bg1"/>
                </a:solidFill>
                <a:cs typeface="Arial" pitchFamily="34" charset="0"/>
              </a:rPr>
              <a:t>02</a:t>
            </a:r>
            <a:endParaRPr lang="ko-KR" altLang="en-US" sz="3200" b="1" dirty="0">
              <a:solidFill>
                <a:schemeClr val="bg1"/>
              </a:solidFill>
              <a:cs typeface="Arial" pitchFamily="34" charset="0"/>
            </a:endParaRPr>
          </a:p>
        </p:txBody>
      </p:sp>
      <p:sp>
        <p:nvSpPr>
          <p:cNvPr id="87" name="TextBox 86">
            <a:extLst>
              <a:ext uri="{FF2B5EF4-FFF2-40B4-BE49-F238E27FC236}">
                <a16:creationId xmlns:a16="http://schemas.microsoft.com/office/drawing/2014/main" id="{7C0AE23A-836E-464E-B235-6781500A3E62}"/>
              </a:ext>
            </a:extLst>
          </p:cNvPr>
          <p:cNvSpPr txBox="1"/>
          <p:nvPr/>
        </p:nvSpPr>
        <p:spPr>
          <a:xfrm>
            <a:off x="7930835" y="2348339"/>
            <a:ext cx="788646" cy="584775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/>
            <a:r>
              <a:rPr lang="en-US" altLang="ko-KR" sz="3200" b="1" dirty="0">
                <a:solidFill>
                  <a:schemeClr val="bg1"/>
                </a:solidFill>
                <a:cs typeface="Arial" pitchFamily="34" charset="0"/>
              </a:rPr>
              <a:t>03</a:t>
            </a:r>
            <a:endParaRPr lang="ko-KR" altLang="en-US" sz="3200" b="1" dirty="0">
              <a:solidFill>
                <a:schemeClr val="bg1"/>
              </a:solidFill>
              <a:cs typeface="Arial" pitchFamily="34" charset="0"/>
            </a:endParaRPr>
          </a:p>
        </p:txBody>
      </p:sp>
      <p:sp>
        <p:nvSpPr>
          <p:cNvPr id="88" name="TextBox 87">
            <a:extLst>
              <a:ext uri="{FF2B5EF4-FFF2-40B4-BE49-F238E27FC236}">
                <a16:creationId xmlns:a16="http://schemas.microsoft.com/office/drawing/2014/main" id="{CF749D28-1AF8-46E6-8540-6A5EE3B94B72}"/>
              </a:ext>
            </a:extLst>
          </p:cNvPr>
          <p:cNvSpPr txBox="1"/>
          <p:nvPr/>
        </p:nvSpPr>
        <p:spPr>
          <a:xfrm>
            <a:off x="10755821" y="2348339"/>
            <a:ext cx="788646" cy="584775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/>
            <a:r>
              <a:rPr lang="en-US" altLang="ko-KR" sz="3200" b="1" dirty="0">
                <a:solidFill>
                  <a:schemeClr val="bg1"/>
                </a:solidFill>
                <a:cs typeface="Arial" pitchFamily="34" charset="0"/>
              </a:rPr>
              <a:t>04</a:t>
            </a:r>
            <a:endParaRPr lang="ko-KR" altLang="en-US" sz="3200" b="1" dirty="0">
              <a:solidFill>
                <a:schemeClr val="bg1"/>
              </a:solidFill>
              <a:cs typeface="Arial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544664678"/>
      </p:ext>
    </p:extLst>
  </p:cSld>
  <p:clrMapOvr>
    <a:masterClrMapping/>
  </p:clrMapOvr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Placeholder 1">
            <a:extLst>
              <a:ext uri="{FF2B5EF4-FFF2-40B4-BE49-F238E27FC236}">
                <a16:creationId xmlns:a16="http://schemas.microsoft.com/office/drawing/2014/main" id="{206381AD-4C2B-4745-99B1-0BBCE6131A71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-1" y="339509"/>
            <a:ext cx="12192001" cy="724247"/>
          </a:xfrm>
          <a:prstGeom prst="rect">
            <a:avLst/>
          </a:prstGeom>
        </p:spPr>
        <p:txBody>
          <a:bodyPr/>
          <a:lstStyle/>
          <a:p>
            <a:r>
              <a:rPr lang="en-US" dirty="0"/>
              <a:t>Infographic Style</a:t>
            </a:r>
          </a:p>
        </p:txBody>
      </p:sp>
      <p:grpSp>
        <p:nvGrpSpPr>
          <p:cNvPr id="5" name="Group 4">
            <a:extLst>
              <a:ext uri="{FF2B5EF4-FFF2-40B4-BE49-F238E27FC236}">
                <a16:creationId xmlns:a16="http://schemas.microsoft.com/office/drawing/2014/main" id="{5D720F60-DBFA-4CE1-BEFB-7D5564E7CE04}"/>
              </a:ext>
            </a:extLst>
          </p:cNvPr>
          <p:cNvGrpSpPr/>
          <p:nvPr/>
        </p:nvGrpSpPr>
        <p:grpSpPr>
          <a:xfrm>
            <a:off x="0" y="1490000"/>
            <a:ext cx="7742589" cy="1506924"/>
            <a:chOff x="-3275764" y="1154174"/>
            <a:chExt cx="9014587" cy="1754490"/>
          </a:xfrm>
          <a:effectLst/>
        </p:grpSpPr>
        <p:sp>
          <p:nvSpPr>
            <p:cNvPr id="6" name="Rectangle 5">
              <a:extLst>
                <a:ext uri="{FF2B5EF4-FFF2-40B4-BE49-F238E27FC236}">
                  <a16:creationId xmlns:a16="http://schemas.microsoft.com/office/drawing/2014/main" id="{ABCC6BB0-46FC-42BC-91EC-8C2C600526DD}"/>
                </a:ext>
              </a:extLst>
            </p:cNvPr>
            <p:cNvSpPr/>
            <p:nvPr userDrawn="1"/>
          </p:nvSpPr>
          <p:spPr>
            <a:xfrm>
              <a:off x="-3275764" y="1262118"/>
              <a:ext cx="8152563" cy="767579"/>
            </a:xfrm>
            <a:prstGeom prst="rect">
              <a:avLst/>
            </a:prstGeom>
            <a:solidFill>
              <a:schemeClr val="accent2">
                <a:lumMod val="40000"/>
                <a:lumOff val="60000"/>
              </a:schemeClr>
            </a:solidFill>
            <a:ln>
              <a:noFill/>
            </a:ln>
            <a:effectLst>
              <a:outerShdw blurRad="50800" dist="38100" dir="8100000" algn="tr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" name="Rectangle 6">
              <a:extLst>
                <a:ext uri="{FF2B5EF4-FFF2-40B4-BE49-F238E27FC236}">
                  <a16:creationId xmlns:a16="http://schemas.microsoft.com/office/drawing/2014/main" id="{C91A4A10-3942-4C3F-8261-723072B67C04}"/>
                </a:ext>
              </a:extLst>
            </p:cNvPr>
            <p:cNvSpPr/>
            <p:nvPr userDrawn="1"/>
          </p:nvSpPr>
          <p:spPr>
            <a:xfrm>
              <a:off x="-3275764" y="2029697"/>
              <a:ext cx="8152564" cy="767579"/>
            </a:xfrm>
            <a:prstGeom prst="rect">
              <a:avLst/>
            </a:prstGeom>
            <a:solidFill>
              <a:schemeClr val="accent2">
                <a:lumMod val="60000"/>
                <a:lumOff val="40000"/>
              </a:schemeClr>
            </a:solidFill>
            <a:ln>
              <a:noFill/>
            </a:ln>
            <a:effectLst>
              <a:outerShdw blurRad="50800" dist="38100" dir="8100000" algn="tr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8" name="Freeform: Shape 7">
              <a:extLst>
                <a:ext uri="{FF2B5EF4-FFF2-40B4-BE49-F238E27FC236}">
                  <a16:creationId xmlns:a16="http://schemas.microsoft.com/office/drawing/2014/main" id="{B9FC3857-4556-47B5-90C1-31057D27A119}"/>
                </a:ext>
              </a:extLst>
            </p:cNvPr>
            <p:cNvSpPr/>
            <p:nvPr userDrawn="1"/>
          </p:nvSpPr>
          <p:spPr>
            <a:xfrm>
              <a:off x="4490860" y="1154174"/>
              <a:ext cx="1247963" cy="875523"/>
            </a:xfrm>
            <a:custGeom>
              <a:avLst/>
              <a:gdLst>
                <a:gd name="connsiteX0" fmla="*/ 421406 w 1247963"/>
                <a:gd name="connsiteY0" fmla="*/ 0 h 875523"/>
                <a:gd name="connsiteX1" fmla="*/ 1247963 w 1247963"/>
                <a:gd name="connsiteY1" fmla="*/ 0 h 875523"/>
                <a:gd name="connsiteX2" fmla="*/ 826557 w 1247963"/>
                <a:gd name="connsiteY2" fmla="*/ 875523 h 875523"/>
                <a:gd name="connsiteX3" fmla="*/ 0 w 1247963"/>
                <a:gd name="connsiteY3" fmla="*/ 875523 h 8755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47963" h="875523">
                  <a:moveTo>
                    <a:pt x="421406" y="0"/>
                  </a:moveTo>
                  <a:lnTo>
                    <a:pt x="1247963" y="0"/>
                  </a:lnTo>
                  <a:lnTo>
                    <a:pt x="826557" y="875523"/>
                  </a:lnTo>
                  <a:lnTo>
                    <a:pt x="0" y="875523"/>
                  </a:lnTo>
                  <a:close/>
                </a:path>
              </a:pathLst>
            </a:custGeom>
            <a:solidFill>
              <a:schemeClr val="accent2">
                <a:lumMod val="60000"/>
                <a:lumOff val="40000"/>
              </a:schemeClr>
            </a:solidFill>
            <a:ln>
              <a:noFill/>
            </a:ln>
            <a:effectLst>
              <a:outerShdw blurRad="50800" dist="38100" dir="8100000" algn="tr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/>
              <a:endParaRPr lang="en-US"/>
            </a:p>
          </p:txBody>
        </p:sp>
        <p:sp>
          <p:nvSpPr>
            <p:cNvPr id="9" name="Freeform: Shape 8">
              <a:extLst>
                <a:ext uri="{FF2B5EF4-FFF2-40B4-BE49-F238E27FC236}">
                  <a16:creationId xmlns:a16="http://schemas.microsoft.com/office/drawing/2014/main" id="{C5BA3E76-2583-4852-9F96-B7AE82903172}"/>
                </a:ext>
              </a:extLst>
            </p:cNvPr>
            <p:cNvSpPr/>
            <p:nvPr userDrawn="1"/>
          </p:nvSpPr>
          <p:spPr>
            <a:xfrm>
              <a:off x="4065676" y="2029697"/>
              <a:ext cx="1249621" cy="878967"/>
            </a:xfrm>
            <a:custGeom>
              <a:avLst/>
              <a:gdLst>
                <a:gd name="connsiteX0" fmla="*/ 423064 w 1249621"/>
                <a:gd name="connsiteY0" fmla="*/ 0 h 878967"/>
                <a:gd name="connsiteX1" fmla="*/ 1249621 w 1249621"/>
                <a:gd name="connsiteY1" fmla="*/ 0 h 878967"/>
                <a:gd name="connsiteX2" fmla="*/ 826557 w 1249621"/>
                <a:gd name="connsiteY2" fmla="*/ 878967 h 878967"/>
                <a:gd name="connsiteX3" fmla="*/ 0 w 1249621"/>
                <a:gd name="connsiteY3" fmla="*/ 878967 h 8789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49621" h="878967">
                  <a:moveTo>
                    <a:pt x="423064" y="0"/>
                  </a:moveTo>
                  <a:lnTo>
                    <a:pt x="1249621" y="0"/>
                  </a:lnTo>
                  <a:lnTo>
                    <a:pt x="826557" y="878967"/>
                  </a:lnTo>
                  <a:lnTo>
                    <a:pt x="0" y="878967"/>
                  </a:ln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>
              <a:noFill/>
            </a:ln>
            <a:effectLst>
              <a:outerShdw blurRad="50800" dist="38100" dir="8100000" algn="tr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/>
              <a:endParaRPr lang="en-US"/>
            </a:p>
          </p:txBody>
        </p:sp>
      </p:grpSp>
      <p:grpSp>
        <p:nvGrpSpPr>
          <p:cNvPr id="10" name="Group 9">
            <a:extLst>
              <a:ext uri="{FF2B5EF4-FFF2-40B4-BE49-F238E27FC236}">
                <a16:creationId xmlns:a16="http://schemas.microsoft.com/office/drawing/2014/main" id="{25EA98DA-E797-49B4-8DC3-A2265CCF8B93}"/>
              </a:ext>
            </a:extLst>
          </p:cNvPr>
          <p:cNvGrpSpPr/>
          <p:nvPr/>
        </p:nvGrpSpPr>
        <p:grpSpPr>
          <a:xfrm>
            <a:off x="-1" y="3197891"/>
            <a:ext cx="7002201" cy="1506924"/>
            <a:chOff x="-2413741" y="1154174"/>
            <a:chExt cx="8152564" cy="1754490"/>
          </a:xfrm>
          <a:effectLst/>
        </p:grpSpPr>
        <p:sp>
          <p:nvSpPr>
            <p:cNvPr id="11" name="Rectangle 10">
              <a:extLst>
                <a:ext uri="{FF2B5EF4-FFF2-40B4-BE49-F238E27FC236}">
                  <a16:creationId xmlns:a16="http://schemas.microsoft.com/office/drawing/2014/main" id="{CE50032C-F640-48B9-BB7E-D1D98A42D139}"/>
                </a:ext>
              </a:extLst>
            </p:cNvPr>
            <p:cNvSpPr/>
            <p:nvPr userDrawn="1"/>
          </p:nvSpPr>
          <p:spPr>
            <a:xfrm>
              <a:off x="-2413741" y="1262118"/>
              <a:ext cx="7290538" cy="767579"/>
            </a:xfrm>
            <a:prstGeom prst="rect">
              <a:avLst/>
            </a:prstGeom>
            <a:solidFill>
              <a:schemeClr val="accent4">
                <a:lumMod val="40000"/>
                <a:lumOff val="60000"/>
              </a:schemeClr>
            </a:solidFill>
            <a:ln>
              <a:noFill/>
            </a:ln>
            <a:effectLst>
              <a:outerShdw blurRad="50800" dist="38100" dir="8100000" algn="tr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" name="Rectangle 11">
              <a:extLst>
                <a:ext uri="{FF2B5EF4-FFF2-40B4-BE49-F238E27FC236}">
                  <a16:creationId xmlns:a16="http://schemas.microsoft.com/office/drawing/2014/main" id="{79FB1516-4921-43AC-A6C1-5ADDDD1BD3AF}"/>
                </a:ext>
              </a:extLst>
            </p:cNvPr>
            <p:cNvSpPr/>
            <p:nvPr userDrawn="1"/>
          </p:nvSpPr>
          <p:spPr>
            <a:xfrm>
              <a:off x="-2413740" y="2029697"/>
              <a:ext cx="7290539" cy="767579"/>
            </a:xfrm>
            <a:prstGeom prst="rect">
              <a:avLst/>
            </a:prstGeom>
            <a:solidFill>
              <a:schemeClr val="accent4">
                <a:lumMod val="60000"/>
                <a:lumOff val="40000"/>
              </a:schemeClr>
            </a:solidFill>
            <a:ln>
              <a:noFill/>
            </a:ln>
            <a:effectLst>
              <a:outerShdw blurRad="50800" dist="38100" dir="8100000" algn="tr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" name="Freeform: Shape 12">
              <a:extLst>
                <a:ext uri="{FF2B5EF4-FFF2-40B4-BE49-F238E27FC236}">
                  <a16:creationId xmlns:a16="http://schemas.microsoft.com/office/drawing/2014/main" id="{1021C85A-1FB3-4934-AFE7-9DAC8A3C7A2B}"/>
                </a:ext>
              </a:extLst>
            </p:cNvPr>
            <p:cNvSpPr/>
            <p:nvPr userDrawn="1"/>
          </p:nvSpPr>
          <p:spPr>
            <a:xfrm>
              <a:off x="4490860" y="1154174"/>
              <a:ext cx="1247963" cy="875523"/>
            </a:xfrm>
            <a:custGeom>
              <a:avLst/>
              <a:gdLst>
                <a:gd name="connsiteX0" fmla="*/ 421406 w 1247963"/>
                <a:gd name="connsiteY0" fmla="*/ 0 h 875523"/>
                <a:gd name="connsiteX1" fmla="*/ 1247963 w 1247963"/>
                <a:gd name="connsiteY1" fmla="*/ 0 h 875523"/>
                <a:gd name="connsiteX2" fmla="*/ 826557 w 1247963"/>
                <a:gd name="connsiteY2" fmla="*/ 875523 h 875523"/>
                <a:gd name="connsiteX3" fmla="*/ 0 w 1247963"/>
                <a:gd name="connsiteY3" fmla="*/ 875523 h 8755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47963" h="875523">
                  <a:moveTo>
                    <a:pt x="421406" y="0"/>
                  </a:moveTo>
                  <a:lnTo>
                    <a:pt x="1247963" y="0"/>
                  </a:lnTo>
                  <a:lnTo>
                    <a:pt x="826557" y="875523"/>
                  </a:lnTo>
                  <a:lnTo>
                    <a:pt x="0" y="875523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  <a:effectLst>
              <a:outerShdw blurRad="50800" dist="38100" dir="8100000" algn="tr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/>
              <a:endParaRPr lang="en-US" dirty="0"/>
            </a:p>
          </p:txBody>
        </p:sp>
        <p:sp>
          <p:nvSpPr>
            <p:cNvPr id="14" name="Freeform: Shape 13">
              <a:extLst>
                <a:ext uri="{FF2B5EF4-FFF2-40B4-BE49-F238E27FC236}">
                  <a16:creationId xmlns:a16="http://schemas.microsoft.com/office/drawing/2014/main" id="{F0E8FE89-5919-4007-9034-6F5AFB580C18}"/>
                </a:ext>
              </a:extLst>
            </p:cNvPr>
            <p:cNvSpPr/>
            <p:nvPr userDrawn="1"/>
          </p:nvSpPr>
          <p:spPr>
            <a:xfrm>
              <a:off x="4065676" y="2029697"/>
              <a:ext cx="1249621" cy="878967"/>
            </a:xfrm>
            <a:custGeom>
              <a:avLst/>
              <a:gdLst>
                <a:gd name="connsiteX0" fmla="*/ 423064 w 1249621"/>
                <a:gd name="connsiteY0" fmla="*/ 0 h 878967"/>
                <a:gd name="connsiteX1" fmla="*/ 1249621 w 1249621"/>
                <a:gd name="connsiteY1" fmla="*/ 0 h 878967"/>
                <a:gd name="connsiteX2" fmla="*/ 826557 w 1249621"/>
                <a:gd name="connsiteY2" fmla="*/ 878967 h 878967"/>
                <a:gd name="connsiteX3" fmla="*/ 0 w 1249621"/>
                <a:gd name="connsiteY3" fmla="*/ 878967 h 8789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49621" h="878967">
                  <a:moveTo>
                    <a:pt x="423064" y="0"/>
                  </a:moveTo>
                  <a:lnTo>
                    <a:pt x="1249621" y="0"/>
                  </a:lnTo>
                  <a:lnTo>
                    <a:pt x="826557" y="878967"/>
                  </a:lnTo>
                  <a:lnTo>
                    <a:pt x="0" y="878967"/>
                  </a:lnTo>
                  <a:close/>
                </a:path>
              </a:pathLst>
            </a:custGeom>
            <a:solidFill>
              <a:schemeClr val="accent4">
                <a:lumMod val="75000"/>
              </a:schemeClr>
            </a:solidFill>
            <a:ln>
              <a:noFill/>
            </a:ln>
            <a:effectLst>
              <a:outerShdw blurRad="50800" dist="38100" dir="8100000" algn="tr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/>
              <a:endParaRPr lang="en-US"/>
            </a:p>
          </p:txBody>
        </p:sp>
      </p:grpSp>
      <p:grpSp>
        <p:nvGrpSpPr>
          <p:cNvPr id="15" name="Group 14">
            <a:extLst>
              <a:ext uri="{FF2B5EF4-FFF2-40B4-BE49-F238E27FC236}">
                <a16:creationId xmlns:a16="http://schemas.microsoft.com/office/drawing/2014/main" id="{BD94D23D-330A-4686-A8DA-6A484F47B79E}"/>
              </a:ext>
            </a:extLst>
          </p:cNvPr>
          <p:cNvGrpSpPr/>
          <p:nvPr/>
        </p:nvGrpSpPr>
        <p:grpSpPr>
          <a:xfrm>
            <a:off x="0" y="4905782"/>
            <a:ext cx="6261811" cy="1506924"/>
            <a:chOff x="-1551715" y="1154174"/>
            <a:chExt cx="7290538" cy="1754490"/>
          </a:xfrm>
          <a:effectLst/>
        </p:grpSpPr>
        <p:sp>
          <p:nvSpPr>
            <p:cNvPr id="16" name="Rectangle 15">
              <a:extLst>
                <a:ext uri="{FF2B5EF4-FFF2-40B4-BE49-F238E27FC236}">
                  <a16:creationId xmlns:a16="http://schemas.microsoft.com/office/drawing/2014/main" id="{F1EC002A-93FB-4658-BC19-87EC07B5E6E7}"/>
                </a:ext>
              </a:extLst>
            </p:cNvPr>
            <p:cNvSpPr/>
            <p:nvPr userDrawn="1"/>
          </p:nvSpPr>
          <p:spPr>
            <a:xfrm>
              <a:off x="-1551715" y="1262118"/>
              <a:ext cx="6428514" cy="767579"/>
            </a:xfrm>
            <a:prstGeom prst="rect">
              <a:avLst/>
            </a:prstGeom>
            <a:ln>
              <a:noFill/>
            </a:ln>
            <a:effectLst>
              <a:outerShdw blurRad="50800" dist="38100" dir="8100000" algn="tr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" name="Rectangle 16">
              <a:extLst>
                <a:ext uri="{FF2B5EF4-FFF2-40B4-BE49-F238E27FC236}">
                  <a16:creationId xmlns:a16="http://schemas.microsoft.com/office/drawing/2014/main" id="{AE01FB39-B2B4-4AA2-9412-88F4DD6E1197}"/>
                </a:ext>
              </a:extLst>
            </p:cNvPr>
            <p:cNvSpPr/>
            <p:nvPr userDrawn="1"/>
          </p:nvSpPr>
          <p:spPr>
            <a:xfrm>
              <a:off x="-1551715" y="2029697"/>
              <a:ext cx="6428515" cy="767579"/>
            </a:xfrm>
            <a:prstGeom prst="rect">
              <a:avLst/>
            </a:prstGeom>
            <a:gradFill>
              <a:gsLst>
                <a:gs pos="0">
                  <a:schemeClr val="accent1">
                    <a:lumMod val="80000"/>
                  </a:schemeClr>
                </a:gs>
                <a:gs pos="100000">
                  <a:schemeClr val="accent1">
                    <a:lumMod val="88000"/>
                  </a:schemeClr>
                </a:gs>
              </a:gsLst>
              <a:lin ang="8100000" scaled="1"/>
            </a:gradFill>
            <a:ln>
              <a:noFill/>
            </a:ln>
            <a:effectLst>
              <a:outerShdw blurRad="50800" dist="38100" dir="8100000" algn="tr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" name="Freeform: Shape 17">
              <a:extLst>
                <a:ext uri="{FF2B5EF4-FFF2-40B4-BE49-F238E27FC236}">
                  <a16:creationId xmlns:a16="http://schemas.microsoft.com/office/drawing/2014/main" id="{9CDB129A-CC26-4245-AC35-F2B393300A33}"/>
                </a:ext>
              </a:extLst>
            </p:cNvPr>
            <p:cNvSpPr/>
            <p:nvPr userDrawn="1"/>
          </p:nvSpPr>
          <p:spPr>
            <a:xfrm>
              <a:off x="4490860" y="1154174"/>
              <a:ext cx="1247963" cy="875523"/>
            </a:xfrm>
            <a:custGeom>
              <a:avLst/>
              <a:gdLst>
                <a:gd name="connsiteX0" fmla="*/ 421406 w 1247963"/>
                <a:gd name="connsiteY0" fmla="*/ 0 h 875523"/>
                <a:gd name="connsiteX1" fmla="*/ 1247963 w 1247963"/>
                <a:gd name="connsiteY1" fmla="*/ 0 h 875523"/>
                <a:gd name="connsiteX2" fmla="*/ 826557 w 1247963"/>
                <a:gd name="connsiteY2" fmla="*/ 875523 h 875523"/>
                <a:gd name="connsiteX3" fmla="*/ 0 w 1247963"/>
                <a:gd name="connsiteY3" fmla="*/ 875523 h 8755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47963" h="875523">
                  <a:moveTo>
                    <a:pt x="421406" y="0"/>
                  </a:moveTo>
                  <a:lnTo>
                    <a:pt x="1247963" y="0"/>
                  </a:lnTo>
                  <a:lnTo>
                    <a:pt x="826557" y="875523"/>
                  </a:lnTo>
                  <a:lnTo>
                    <a:pt x="0" y="875523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ffectLst>
              <a:outerShdw blurRad="50800" dist="38100" dir="8100000" algn="tr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/>
              <a:endParaRPr lang="en-US"/>
            </a:p>
          </p:txBody>
        </p:sp>
        <p:sp>
          <p:nvSpPr>
            <p:cNvPr id="19" name="Freeform: Shape 18">
              <a:extLst>
                <a:ext uri="{FF2B5EF4-FFF2-40B4-BE49-F238E27FC236}">
                  <a16:creationId xmlns:a16="http://schemas.microsoft.com/office/drawing/2014/main" id="{EF9FAEEA-C4F0-4D9F-B590-BFA3E64E9566}"/>
                </a:ext>
              </a:extLst>
            </p:cNvPr>
            <p:cNvSpPr/>
            <p:nvPr userDrawn="1"/>
          </p:nvSpPr>
          <p:spPr>
            <a:xfrm>
              <a:off x="4065676" y="2029697"/>
              <a:ext cx="1249621" cy="878967"/>
            </a:xfrm>
            <a:custGeom>
              <a:avLst/>
              <a:gdLst>
                <a:gd name="connsiteX0" fmla="*/ 423064 w 1249621"/>
                <a:gd name="connsiteY0" fmla="*/ 0 h 878967"/>
                <a:gd name="connsiteX1" fmla="*/ 1249621 w 1249621"/>
                <a:gd name="connsiteY1" fmla="*/ 0 h 878967"/>
                <a:gd name="connsiteX2" fmla="*/ 826557 w 1249621"/>
                <a:gd name="connsiteY2" fmla="*/ 878967 h 878967"/>
                <a:gd name="connsiteX3" fmla="*/ 0 w 1249621"/>
                <a:gd name="connsiteY3" fmla="*/ 878967 h 8789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49621" h="878967">
                  <a:moveTo>
                    <a:pt x="423064" y="0"/>
                  </a:moveTo>
                  <a:lnTo>
                    <a:pt x="1249621" y="0"/>
                  </a:lnTo>
                  <a:lnTo>
                    <a:pt x="826557" y="878967"/>
                  </a:lnTo>
                  <a:lnTo>
                    <a:pt x="0" y="878967"/>
                  </a:lnTo>
                  <a:close/>
                </a:path>
              </a:pathLst>
            </a:custGeom>
            <a:solidFill>
              <a:schemeClr val="accent1">
                <a:lumMod val="75000"/>
              </a:schemeClr>
            </a:solidFill>
            <a:ln>
              <a:noFill/>
            </a:ln>
            <a:effectLst>
              <a:outerShdw blurRad="50800" dist="38100" dir="8100000" algn="tr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/>
              <a:endParaRPr lang="en-US"/>
            </a:p>
          </p:txBody>
        </p:sp>
      </p:grpSp>
      <p:sp>
        <p:nvSpPr>
          <p:cNvPr id="20" name="Isosceles Triangle 22">
            <a:extLst>
              <a:ext uri="{FF2B5EF4-FFF2-40B4-BE49-F238E27FC236}">
                <a16:creationId xmlns:a16="http://schemas.microsoft.com/office/drawing/2014/main" id="{58FDBAF5-153B-491B-9672-5F61E52CEF30}"/>
              </a:ext>
            </a:extLst>
          </p:cNvPr>
          <p:cNvSpPr/>
          <p:nvPr/>
        </p:nvSpPr>
        <p:spPr>
          <a:xfrm rot="19800000">
            <a:off x="7603184" y="3744692"/>
            <a:ext cx="3327758" cy="2697807"/>
          </a:xfrm>
          <a:custGeom>
            <a:avLst/>
            <a:gdLst>
              <a:gd name="connsiteX0" fmla="*/ 1295747 w 4995280"/>
              <a:gd name="connsiteY0" fmla="*/ 905623 h 4221188"/>
              <a:gd name="connsiteX1" fmla="*/ 1042019 w 4995280"/>
              <a:gd name="connsiteY1" fmla="*/ 973609 h 4221188"/>
              <a:gd name="connsiteX2" fmla="*/ 1110004 w 4995280"/>
              <a:gd name="connsiteY2" fmla="*/ 1227337 h 4221188"/>
              <a:gd name="connsiteX3" fmla="*/ 1363734 w 4995280"/>
              <a:gd name="connsiteY3" fmla="*/ 1159349 h 4221188"/>
              <a:gd name="connsiteX4" fmla="*/ 1295747 w 4995280"/>
              <a:gd name="connsiteY4" fmla="*/ 905623 h 4221188"/>
              <a:gd name="connsiteX5" fmla="*/ 2863670 w 4995280"/>
              <a:gd name="connsiteY5" fmla="*/ 1075337 h 4221188"/>
              <a:gd name="connsiteX6" fmla="*/ 2476544 w 4995280"/>
              <a:gd name="connsiteY6" fmla="*/ 891386 h 4221188"/>
              <a:gd name="connsiteX7" fmla="*/ 2389121 w 4995280"/>
              <a:gd name="connsiteY7" fmla="*/ 874986 h 4221188"/>
              <a:gd name="connsiteX8" fmla="*/ 2317734 w 4995280"/>
              <a:gd name="connsiteY8" fmla="*/ 1082029 h 4221188"/>
              <a:gd name="connsiteX9" fmla="*/ 3205629 w 4995280"/>
              <a:gd name="connsiteY9" fmla="*/ 1594653 h 4221188"/>
              <a:gd name="connsiteX10" fmla="*/ 3357227 w 4995280"/>
              <a:gd name="connsiteY10" fmla="*/ 1446173 h 4221188"/>
              <a:gd name="connsiteX11" fmla="*/ 2863670 w 4995280"/>
              <a:gd name="connsiteY11" fmla="*/ 1075337 h 4221188"/>
              <a:gd name="connsiteX12" fmla="*/ 4568006 w 4995280"/>
              <a:gd name="connsiteY12" fmla="*/ 2045651 h 4221188"/>
              <a:gd name="connsiteX13" fmla="*/ 4524932 w 4995280"/>
              <a:gd name="connsiteY13" fmla="*/ 2024256 h 4221188"/>
              <a:gd name="connsiteX14" fmla="*/ 4376584 w 4995280"/>
              <a:gd name="connsiteY14" fmla="*/ 2109904 h 4221188"/>
              <a:gd name="connsiteX15" fmla="*/ 4462232 w 4995280"/>
              <a:gd name="connsiteY15" fmla="*/ 2258247 h 4221188"/>
              <a:gd name="connsiteX16" fmla="*/ 4610577 w 4995280"/>
              <a:gd name="connsiteY16" fmla="*/ 2172601 h 4221188"/>
              <a:gd name="connsiteX17" fmla="*/ 4568006 w 4995280"/>
              <a:gd name="connsiteY17" fmla="*/ 2045651 h 4221188"/>
              <a:gd name="connsiteX18" fmla="*/ 4995280 w 4995280"/>
              <a:gd name="connsiteY18" fmla="*/ 1981007 h 4221188"/>
              <a:gd name="connsiteX19" fmla="*/ 4937112 w 4995280"/>
              <a:gd name="connsiteY19" fmla="*/ 2070280 h 4221188"/>
              <a:gd name="connsiteX20" fmla="*/ 4678445 w 4995280"/>
              <a:gd name="connsiteY20" fmla="*/ 1985146 h 4221188"/>
              <a:gd name="connsiteX21" fmla="*/ 4727574 w 4995280"/>
              <a:gd name="connsiteY21" fmla="*/ 2203950 h 4221188"/>
              <a:gd name="connsiteX22" fmla="*/ 4430883 w 4995280"/>
              <a:gd name="connsiteY22" fmla="*/ 2375246 h 4221188"/>
              <a:gd name="connsiteX23" fmla="*/ 4259587 w 4995280"/>
              <a:gd name="connsiteY23" fmla="*/ 2078553 h 4221188"/>
              <a:gd name="connsiteX24" fmla="*/ 4378457 w 4995280"/>
              <a:gd name="connsiteY24" fmla="*/ 1928722 h 4221188"/>
              <a:gd name="connsiteX25" fmla="*/ 4281143 w 4995280"/>
              <a:gd name="connsiteY25" fmla="*/ 1925477 h 4221188"/>
              <a:gd name="connsiteX26" fmla="*/ 4111363 w 4995280"/>
              <a:gd name="connsiteY26" fmla="*/ 2010327 h 4221188"/>
              <a:gd name="connsiteX27" fmla="*/ 3937078 w 4995280"/>
              <a:gd name="connsiteY27" fmla="*/ 3001142 h 4221188"/>
              <a:gd name="connsiteX28" fmla="*/ 2864666 w 4995280"/>
              <a:gd name="connsiteY28" fmla="*/ 3621717 h 4221188"/>
              <a:gd name="connsiteX29" fmla="*/ 2346113 w 4995280"/>
              <a:gd name="connsiteY29" fmla="*/ 4221188 h 4221188"/>
              <a:gd name="connsiteX30" fmla="*/ 2043869 w 4995280"/>
              <a:gd name="connsiteY30" fmla="*/ 4046689 h 4221188"/>
              <a:gd name="connsiteX31" fmla="*/ 2232704 w 4995280"/>
              <a:gd name="connsiteY31" fmla="*/ 3502581 h 4221188"/>
              <a:gd name="connsiteX32" fmla="*/ 1545844 w 4995280"/>
              <a:gd name="connsiteY32" fmla="*/ 3182914 h 4221188"/>
              <a:gd name="connsiteX33" fmla="*/ 1187080 w 4995280"/>
              <a:gd name="connsiteY33" fmla="*/ 2940350 h 4221188"/>
              <a:gd name="connsiteX34" fmla="*/ 644563 w 4995280"/>
              <a:gd name="connsiteY34" fmla="*/ 3221269 h 4221188"/>
              <a:gd name="connsiteX35" fmla="*/ 313243 w 4995280"/>
              <a:gd name="connsiteY35" fmla="*/ 3021214 h 4221188"/>
              <a:gd name="connsiteX36" fmla="*/ 758618 w 4995280"/>
              <a:gd name="connsiteY36" fmla="*/ 2520701 h 4221188"/>
              <a:gd name="connsiteX37" fmla="*/ 220359 w 4995280"/>
              <a:gd name="connsiteY37" fmla="*/ 1559552 h 4221188"/>
              <a:gd name="connsiteX38" fmla="*/ 0 w 4995280"/>
              <a:gd name="connsiteY38" fmla="*/ 974235 h 4221188"/>
              <a:gd name="connsiteX39" fmla="*/ 136031 w 4995280"/>
              <a:gd name="connsiteY39" fmla="*/ 632342 h 4221188"/>
              <a:gd name="connsiteX40" fmla="*/ 441680 w 4995280"/>
              <a:gd name="connsiteY40" fmla="*/ 683821 h 4221188"/>
              <a:gd name="connsiteX41" fmla="*/ 615174 w 4995280"/>
              <a:gd name="connsiteY41" fmla="*/ 766457 h 4221188"/>
              <a:gd name="connsiteX42" fmla="*/ 1149669 w 4995280"/>
              <a:gd name="connsiteY42" fmla="*/ 564016 h 4221188"/>
              <a:gd name="connsiteX43" fmla="*/ 1235408 w 4995280"/>
              <a:gd name="connsiteY43" fmla="*/ 0 h 4221188"/>
              <a:gd name="connsiteX44" fmla="*/ 1757574 w 4995280"/>
              <a:gd name="connsiteY44" fmla="*/ 501984 h 4221188"/>
              <a:gd name="connsiteX45" fmla="*/ 2586293 w 4995280"/>
              <a:gd name="connsiteY45" fmla="*/ 651253 h 4221188"/>
              <a:gd name="connsiteX46" fmla="*/ 2586551 w 4995280"/>
              <a:gd name="connsiteY46" fmla="*/ 653057 h 4221188"/>
              <a:gd name="connsiteX47" fmla="*/ 2998334 w 4995280"/>
              <a:gd name="connsiteY47" fmla="*/ 842092 h 4221188"/>
              <a:gd name="connsiteX48" fmla="*/ 3507935 w 4995280"/>
              <a:gd name="connsiteY48" fmla="*/ 1190180 h 4221188"/>
              <a:gd name="connsiteX49" fmla="*/ 4078560 w 4995280"/>
              <a:gd name="connsiteY49" fmla="*/ 1897671 h 4221188"/>
              <a:gd name="connsiteX50" fmla="*/ 4265191 w 4995280"/>
              <a:gd name="connsiteY50" fmla="*/ 1816859 h 4221188"/>
              <a:gd name="connsiteX51" fmla="*/ 4559259 w 4995280"/>
              <a:gd name="connsiteY51" fmla="*/ 1882733 h 4221188"/>
              <a:gd name="connsiteX52" fmla="*/ 4843997 w 4995280"/>
              <a:gd name="connsiteY52" fmla="*/ 1908391 h 4221188"/>
              <a:gd name="connsiteX53" fmla="*/ 4995280 w 4995280"/>
              <a:gd name="connsiteY53" fmla="*/ 1981007 h 4221188"/>
              <a:gd name="connsiteX0" fmla="*/ 1295747 w 4995280"/>
              <a:gd name="connsiteY0" fmla="*/ 905623 h 4221188"/>
              <a:gd name="connsiteX1" fmla="*/ 1042019 w 4995280"/>
              <a:gd name="connsiteY1" fmla="*/ 973609 h 4221188"/>
              <a:gd name="connsiteX2" fmla="*/ 1110004 w 4995280"/>
              <a:gd name="connsiteY2" fmla="*/ 1227337 h 4221188"/>
              <a:gd name="connsiteX3" fmla="*/ 1363734 w 4995280"/>
              <a:gd name="connsiteY3" fmla="*/ 1159349 h 4221188"/>
              <a:gd name="connsiteX4" fmla="*/ 1295747 w 4995280"/>
              <a:gd name="connsiteY4" fmla="*/ 905623 h 4221188"/>
              <a:gd name="connsiteX5" fmla="*/ 2863670 w 4995280"/>
              <a:gd name="connsiteY5" fmla="*/ 1075337 h 4221188"/>
              <a:gd name="connsiteX6" fmla="*/ 2389121 w 4995280"/>
              <a:gd name="connsiteY6" fmla="*/ 874986 h 4221188"/>
              <a:gd name="connsiteX7" fmla="*/ 2317734 w 4995280"/>
              <a:gd name="connsiteY7" fmla="*/ 1082029 h 4221188"/>
              <a:gd name="connsiteX8" fmla="*/ 3205629 w 4995280"/>
              <a:gd name="connsiteY8" fmla="*/ 1594653 h 4221188"/>
              <a:gd name="connsiteX9" fmla="*/ 3357227 w 4995280"/>
              <a:gd name="connsiteY9" fmla="*/ 1446173 h 4221188"/>
              <a:gd name="connsiteX10" fmla="*/ 2863670 w 4995280"/>
              <a:gd name="connsiteY10" fmla="*/ 1075337 h 4221188"/>
              <a:gd name="connsiteX11" fmla="*/ 4568006 w 4995280"/>
              <a:gd name="connsiteY11" fmla="*/ 2045651 h 4221188"/>
              <a:gd name="connsiteX12" fmla="*/ 4524932 w 4995280"/>
              <a:gd name="connsiteY12" fmla="*/ 2024256 h 4221188"/>
              <a:gd name="connsiteX13" fmla="*/ 4376584 w 4995280"/>
              <a:gd name="connsiteY13" fmla="*/ 2109904 h 4221188"/>
              <a:gd name="connsiteX14" fmla="*/ 4462232 w 4995280"/>
              <a:gd name="connsiteY14" fmla="*/ 2258247 h 4221188"/>
              <a:gd name="connsiteX15" fmla="*/ 4610577 w 4995280"/>
              <a:gd name="connsiteY15" fmla="*/ 2172601 h 4221188"/>
              <a:gd name="connsiteX16" fmla="*/ 4568006 w 4995280"/>
              <a:gd name="connsiteY16" fmla="*/ 2045651 h 4221188"/>
              <a:gd name="connsiteX17" fmla="*/ 4995280 w 4995280"/>
              <a:gd name="connsiteY17" fmla="*/ 1981007 h 4221188"/>
              <a:gd name="connsiteX18" fmla="*/ 4937112 w 4995280"/>
              <a:gd name="connsiteY18" fmla="*/ 2070280 h 4221188"/>
              <a:gd name="connsiteX19" fmla="*/ 4678445 w 4995280"/>
              <a:gd name="connsiteY19" fmla="*/ 1985146 h 4221188"/>
              <a:gd name="connsiteX20" fmla="*/ 4727574 w 4995280"/>
              <a:gd name="connsiteY20" fmla="*/ 2203950 h 4221188"/>
              <a:gd name="connsiteX21" fmla="*/ 4430883 w 4995280"/>
              <a:gd name="connsiteY21" fmla="*/ 2375246 h 4221188"/>
              <a:gd name="connsiteX22" fmla="*/ 4259587 w 4995280"/>
              <a:gd name="connsiteY22" fmla="*/ 2078553 h 4221188"/>
              <a:gd name="connsiteX23" fmla="*/ 4378457 w 4995280"/>
              <a:gd name="connsiteY23" fmla="*/ 1928722 h 4221188"/>
              <a:gd name="connsiteX24" fmla="*/ 4281143 w 4995280"/>
              <a:gd name="connsiteY24" fmla="*/ 1925477 h 4221188"/>
              <a:gd name="connsiteX25" fmla="*/ 4111363 w 4995280"/>
              <a:gd name="connsiteY25" fmla="*/ 2010327 h 4221188"/>
              <a:gd name="connsiteX26" fmla="*/ 3937078 w 4995280"/>
              <a:gd name="connsiteY26" fmla="*/ 3001142 h 4221188"/>
              <a:gd name="connsiteX27" fmla="*/ 2864666 w 4995280"/>
              <a:gd name="connsiteY27" fmla="*/ 3621717 h 4221188"/>
              <a:gd name="connsiteX28" fmla="*/ 2346113 w 4995280"/>
              <a:gd name="connsiteY28" fmla="*/ 4221188 h 4221188"/>
              <a:gd name="connsiteX29" fmla="*/ 2043869 w 4995280"/>
              <a:gd name="connsiteY29" fmla="*/ 4046689 h 4221188"/>
              <a:gd name="connsiteX30" fmla="*/ 2232704 w 4995280"/>
              <a:gd name="connsiteY30" fmla="*/ 3502581 h 4221188"/>
              <a:gd name="connsiteX31" fmla="*/ 1545844 w 4995280"/>
              <a:gd name="connsiteY31" fmla="*/ 3182914 h 4221188"/>
              <a:gd name="connsiteX32" fmla="*/ 1187080 w 4995280"/>
              <a:gd name="connsiteY32" fmla="*/ 2940350 h 4221188"/>
              <a:gd name="connsiteX33" fmla="*/ 644563 w 4995280"/>
              <a:gd name="connsiteY33" fmla="*/ 3221269 h 4221188"/>
              <a:gd name="connsiteX34" fmla="*/ 313243 w 4995280"/>
              <a:gd name="connsiteY34" fmla="*/ 3021214 h 4221188"/>
              <a:gd name="connsiteX35" fmla="*/ 758618 w 4995280"/>
              <a:gd name="connsiteY35" fmla="*/ 2520701 h 4221188"/>
              <a:gd name="connsiteX36" fmla="*/ 220359 w 4995280"/>
              <a:gd name="connsiteY36" fmla="*/ 1559552 h 4221188"/>
              <a:gd name="connsiteX37" fmla="*/ 0 w 4995280"/>
              <a:gd name="connsiteY37" fmla="*/ 974235 h 4221188"/>
              <a:gd name="connsiteX38" fmla="*/ 136031 w 4995280"/>
              <a:gd name="connsiteY38" fmla="*/ 632342 h 4221188"/>
              <a:gd name="connsiteX39" fmla="*/ 441680 w 4995280"/>
              <a:gd name="connsiteY39" fmla="*/ 683821 h 4221188"/>
              <a:gd name="connsiteX40" fmla="*/ 615174 w 4995280"/>
              <a:gd name="connsiteY40" fmla="*/ 766457 h 4221188"/>
              <a:gd name="connsiteX41" fmla="*/ 1149669 w 4995280"/>
              <a:gd name="connsiteY41" fmla="*/ 564016 h 4221188"/>
              <a:gd name="connsiteX42" fmla="*/ 1235408 w 4995280"/>
              <a:gd name="connsiteY42" fmla="*/ 0 h 4221188"/>
              <a:gd name="connsiteX43" fmla="*/ 1757574 w 4995280"/>
              <a:gd name="connsiteY43" fmla="*/ 501984 h 4221188"/>
              <a:gd name="connsiteX44" fmla="*/ 2586293 w 4995280"/>
              <a:gd name="connsiteY44" fmla="*/ 651253 h 4221188"/>
              <a:gd name="connsiteX45" fmla="*/ 2586551 w 4995280"/>
              <a:gd name="connsiteY45" fmla="*/ 653057 h 4221188"/>
              <a:gd name="connsiteX46" fmla="*/ 2998334 w 4995280"/>
              <a:gd name="connsiteY46" fmla="*/ 842092 h 4221188"/>
              <a:gd name="connsiteX47" fmla="*/ 3507935 w 4995280"/>
              <a:gd name="connsiteY47" fmla="*/ 1190180 h 4221188"/>
              <a:gd name="connsiteX48" fmla="*/ 4078560 w 4995280"/>
              <a:gd name="connsiteY48" fmla="*/ 1897671 h 4221188"/>
              <a:gd name="connsiteX49" fmla="*/ 4265191 w 4995280"/>
              <a:gd name="connsiteY49" fmla="*/ 1816859 h 4221188"/>
              <a:gd name="connsiteX50" fmla="*/ 4559259 w 4995280"/>
              <a:gd name="connsiteY50" fmla="*/ 1882733 h 4221188"/>
              <a:gd name="connsiteX51" fmla="*/ 4843997 w 4995280"/>
              <a:gd name="connsiteY51" fmla="*/ 1908391 h 4221188"/>
              <a:gd name="connsiteX52" fmla="*/ 4995280 w 4995280"/>
              <a:gd name="connsiteY52" fmla="*/ 1981007 h 4221188"/>
              <a:gd name="connsiteX0" fmla="*/ 1295747 w 4995280"/>
              <a:gd name="connsiteY0" fmla="*/ 905623 h 4221188"/>
              <a:gd name="connsiteX1" fmla="*/ 1042019 w 4995280"/>
              <a:gd name="connsiteY1" fmla="*/ 973609 h 4221188"/>
              <a:gd name="connsiteX2" fmla="*/ 1110004 w 4995280"/>
              <a:gd name="connsiteY2" fmla="*/ 1227337 h 4221188"/>
              <a:gd name="connsiteX3" fmla="*/ 1363734 w 4995280"/>
              <a:gd name="connsiteY3" fmla="*/ 1159349 h 4221188"/>
              <a:gd name="connsiteX4" fmla="*/ 1295747 w 4995280"/>
              <a:gd name="connsiteY4" fmla="*/ 905623 h 4221188"/>
              <a:gd name="connsiteX5" fmla="*/ 3357227 w 4995280"/>
              <a:gd name="connsiteY5" fmla="*/ 1446173 h 4221188"/>
              <a:gd name="connsiteX6" fmla="*/ 2389121 w 4995280"/>
              <a:gd name="connsiteY6" fmla="*/ 874986 h 4221188"/>
              <a:gd name="connsiteX7" fmla="*/ 2317734 w 4995280"/>
              <a:gd name="connsiteY7" fmla="*/ 1082029 h 4221188"/>
              <a:gd name="connsiteX8" fmla="*/ 3205629 w 4995280"/>
              <a:gd name="connsiteY8" fmla="*/ 1594653 h 4221188"/>
              <a:gd name="connsiteX9" fmla="*/ 3357227 w 4995280"/>
              <a:gd name="connsiteY9" fmla="*/ 1446173 h 4221188"/>
              <a:gd name="connsiteX10" fmla="*/ 4568006 w 4995280"/>
              <a:gd name="connsiteY10" fmla="*/ 2045651 h 4221188"/>
              <a:gd name="connsiteX11" fmla="*/ 4524932 w 4995280"/>
              <a:gd name="connsiteY11" fmla="*/ 2024256 h 4221188"/>
              <a:gd name="connsiteX12" fmla="*/ 4376584 w 4995280"/>
              <a:gd name="connsiteY12" fmla="*/ 2109904 h 4221188"/>
              <a:gd name="connsiteX13" fmla="*/ 4462232 w 4995280"/>
              <a:gd name="connsiteY13" fmla="*/ 2258247 h 4221188"/>
              <a:gd name="connsiteX14" fmla="*/ 4610577 w 4995280"/>
              <a:gd name="connsiteY14" fmla="*/ 2172601 h 4221188"/>
              <a:gd name="connsiteX15" fmla="*/ 4568006 w 4995280"/>
              <a:gd name="connsiteY15" fmla="*/ 2045651 h 4221188"/>
              <a:gd name="connsiteX16" fmla="*/ 4995280 w 4995280"/>
              <a:gd name="connsiteY16" fmla="*/ 1981007 h 4221188"/>
              <a:gd name="connsiteX17" fmla="*/ 4937112 w 4995280"/>
              <a:gd name="connsiteY17" fmla="*/ 2070280 h 4221188"/>
              <a:gd name="connsiteX18" fmla="*/ 4678445 w 4995280"/>
              <a:gd name="connsiteY18" fmla="*/ 1985146 h 4221188"/>
              <a:gd name="connsiteX19" fmla="*/ 4727574 w 4995280"/>
              <a:gd name="connsiteY19" fmla="*/ 2203950 h 4221188"/>
              <a:gd name="connsiteX20" fmla="*/ 4430883 w 4995280"/>
              <a:gd name="connsiteY20" fmla="*/ 2375246 h 4221188"/>
              <a:gd name="connsiteX21" fmla="*/ 4259587 w 4995280"/>
              <a:gd name="connsiteY21" fmla="*/ 2078553 h 4221188"/>
              <a:gd name="connsiteX22" fmla="*/ 4378457 w 4995280"/>
              <a:gd name="connsiteY22" fmla="*/ 1928722 h 4221188"/>
              <a:gd name="connsiteX23" fmla="*/ 4281143 w 4995280"/>
              <a:gd name="connsiteY23" fmla="*/ 1925477 h 4221188"/>
              <a:gd name="connsiteX24" fmla="*/ 4111363 w 4995280"/>
              <a:gd name="connsiteY24" fmla="*/ 2010327 h 4221188"/>
              <a:gd name="connsiteX25" fmla="*/ 3937078 w 4995280"/>
              <a:gd name="connsiteY25" fmla="*/ 3001142 h 4221188"/>
              <a:gd name="connsiteX26" fmla="*/ 2864666 w 4995280"/>
              <a:gd name="connsiteY26" fmla="*/ 3621717 h 4221188"/>
              <a:gd name="connsiteX27" fmla="*/ 2346113 w 4995280"/>
              <a:gd name="connsiteY27" fmla="*/ 4221188 h 4221188"/>
              <a:gd name="connsiteX28" fmla="*/ 2043869 w 4995280"/>
              <a:gd name="connsiteY28" fmla="*/ 4046689 h 4221188"/>
              <a:gd name="connsiteX29" fmla="*/ 2232704 w 4995280"/>
              <a:gd name="connsiteY29" fmla="*/ 3502581 h 4221188"/>
              <a:gd name="connsiteX30" fmla="*/ 1545844 w 4995280"/>
              <a:gd name="connsiteY30" fmla="*/ 3182914 h 4221188"/>
              <a:gd name="connsiteX31" fmla="*/ 1187080 w 4995280"/>
              <a:gd name="connsiteY31" fmla="*/ 2940350 h 4221188"/>
              <a:gd name="connsiteX32" fmla="*/ 644563 w 4995280"/>
              <a:gd name="connsiteY32" fmla="*/ 3221269 h 4221188"/>
              <a:gd name="connsiteX33" fmla="*/ 313243 w 4995280"/>
              <a:gd name="connsiteY33" fmla="*/ 3021214 h 4221188"/>
              <a:gd name="connsiteX34" fmla="*/ 758618 w 4995280"/>
              <a:gd name="connsiteY34" fmla="*/ 2520701 h 4221188"/>
              <a:gd name="connsiteX35" fmla="*/ 220359 w 4995280"/>
              <a:gd name="connsiteY35" fmla="*/ 1559552 h 4221188"/>
              <a:gd name="connsiteX36" fmla="*/ 0 w 4995280"/>
              <a:gd name="connsiteY36" fmla="*/ 974235 h 4221188"/>
              <a:gd name="connsiteX37" fmla="*/ 136031 w 4995280"/>
              <a:gd name="connsiteY37" fmla="*/ 632342 h 4221188"/>
              <a:gd name="connsiteX38" fmla="*/ 441680 w 4995280"/>
              <a:gd name="connsiteY38" fmla="*/ 683821 h 4221188"/>
              <a:gd name="connsiteX39" fmla="*/ 615174 w 4995280"/>
              <a:gd name="connsiteY39" fmla="*/ 766457 h 4221188"/>
              <a:gd name="connsiteX40" fmla="*/ 1149669 w 4995280"/>
              <a:gd name="connsiteY40" fmla="*/ 564016 h 4221188"/>
              <a:gd name="connsiteX41" fmla="*/ 1235408 w 4995280"/>
              <a:gd name="connsiteY41" fmla="*/ 0 h 4221188"/>
              <a:gd name="connsiteX42" fmla="*/ 1757574 w 4995280"/>
              <a:gd name="connsiteY42" fmla="*/ 501984 h 4221188"/>
              <a:gd name="connsiteX43" fmla="*/ 2586293 w 4995280"/>
              <a:gd name="connsiteY43" fmla="*/ 651253 h 4221188"/>
              <a:gd name="connsiteX44" fmla="*/ 2586551 w 4995280"/>
              <a:gd name="connsiteY44" fmla="*/ 653057 h 4221188"/>
              <a:gd name="connsiteX45" fmla="*/ 2998334 w 4995280"/>
              <a:gd name="connsiteY45" fmla="*/ 842092 h 4221188"/>
              <a:gd name="connsiteX46" fmla="*/ 3507935 w 4995280"/>
              <a:gd name="connsiteY46" fmla="*/ 1190180 h 4221188"/>
              <a:gd name="connsiteX47" fmla="*/ 4078560 w 4995280"/>
              <a:gd name="connsiteY47" fmla="*/ 1897671 h 4221188"/>
              <a:gd name="connsiteX48" fmla="*/ 4265191 w 4995280"/>
              <a:gd name="connsiteY48" fmla="*/ 1816859 h 4221188"/>
              <a:gd name="connsiteX49" fmla="*/ 4559259 w 4995280"/>
              <a:gd name="connsiteY49" fmla="*/ 1882733 h 4221188"/>
              <a:gd name="connsiteX50" fmla="*/ 4843997 w 4995280"/>
              <a:gd name="connsiteY50" fmla="*/ 1908391 h 4221188"/>
              <a:gd name="connsiteX51" fmla="*/ 4995280 w 4995280"/>
              <a:gd name="connsiteY51" fmla="*/ 1981007 h 4221188"/>
              <a:gd name="connsiteX0" fmla="*/ 1295747 w 4995280"/>
              <a:gd name="connsiteY0" fmla="*/ 905623 h 4221188"/>
              <a:gd name="connsiteX1" fmla="*/ 1042019 w 4995280"/>
              <a:gd name="connsiteY1" fmla="*/ 973609 h 4221188"/>
              <a:gd name="connsiteX2" fmla="*/ 1110004 w 4995280"/>
              <a:gd name="connsiteY2" fmla="*/ 1227337 h 4221188"/>
              <a:gd name="connsiteX3" fmla="*/ 1363734 w 4995280"/>
              <a:gd name="connsiteY3" fmla="*/ 1159349 h 4221188"/>
              <a:gd name="connsiteX4" fmla="*/ 1295747 w 4995280"/>
              <a:gd name="connsiteY4" fmla="*/ 905623 h 4221188"/>
              <a:gd name="connsiteX5" fmla="*/ 3357227 w 4995280"/>
              <a:gd name="connsiteY5" fmla="*/ 1446173 h 4221188"/>
              <a:gd name="connsiteX6" fmla="*/ 2389121 w 4995280"/>
              <a:gd name="connsiteY6" fmla="*/ 874986 h 4221188"/>
              <a:gd name="connsiteX7" fmla="*/ 2317734 w 4995280"/>
              <a:gd name="connsiteY7" fmla="*/ 1082029 h 4221188"/>
              <a:gd name="connsiteX8" fmla="*/ 3205629 w 4995280"/>
              <a:gd name="connsiteY8" fmla="*/ 1594653 h 4221188"/>
              <a:gd name="connsiteX9" fmla="*/ 3357227 w 4995280"/>
              <a:gd name="connsiteY9" fmla="*/ 1446173 h 4221188"/>
              <a:gd name="connsiteX10" fmla="*/ 4568006 w 4995280"/>
              <a:gd name="connsiteY10" fmla="*/ 2045651 h 4221188"/>
              <a:gd name="connsiteX11" fmla="*/ 4524932 w 4995280"/>
              <a:gd name="connsiteY11" fmla="*/ 2024256 h 4221188"/>
              <a:gd name="connsiteX12" fmla="*/ 4376584 w 4995280"/>
              <a:gd name="connsiteY12" fmla="*/ 2109904 h 4221188"/>
              <a:gd name="connsiteX13" fmla="*/ 4462232 w 4995280"/>
              <a:gd name="connsiteY13" fmla="*/ 2258247 h 4221188"/>
              <a:gd name="connsiteX14" fmla="*/ 4610577 w 4995280"/>
              <a:gd name="connsiteY14" fmla="*/ 2172601 h 4221188"/>
              <a:gd name="connsiteX15" fmla="*/ 4568006 w 4995280"/>
              <a:gd name="connsiteY15" fmla="*/ 2045651 h 4221188"/>
              <a:gd name="connsiteX16" fmla="*/ 4995280 w 4995280"/>
              <a:gd name="connsiteY16" fmla="*/ 1981007 h 4221188"/>
              <a:gd name="connsiteX17" fmla="*/ 4937112 w 4995280"/>
              <a:gd name="connsiteY17" fmla="*/ 2070280 h 4221188"/>
              <a:gd name="connsiteX18" fmla="*/ 4678445 w 4995280"/>
              <a:gd name="connsiteY18" fmla="*/ 1985146 h 4221188"/>
              <a:gd name="connsiteX19" fmla="*/ 4727574 w 4995280"/>
              <a:gd name="connsiteY19" fmla="*/ 2203950 h 4221188"/>
              <a:gd name="connsiteX20" fmla="*/ 4430883 w 4995280"/>
              <a:gd name="connsiteY20" fmla="*/ 2375246 h 4221188"/>
              <a:gd name="connsiteX21" fmla="*/ 4259587 w 4995280"/>
              <a:gd name="connsiteY21" fmla="*/ 2078553 h 4221188"/>
              <a:gd name="connsiteX22" fmla="*/ 4378457 w 4995280"/>
              <a:gd name="connsiteY22" fmla="*/ 1928722 h 4221188"/>
              <a:gd name="connsiteX23" fmla="*/ 4281143 w 4995280"/>
              <a:gd name="connsiteY23" fmla="*/ 1925477 h 4221188"/>
              <a:gd name="connsiteX24" fmla="*/ 4111363 w 4995280"/>
              <a:gd name="connsiteY24" fmla="*/ 2010327 h 4221188"/>
              <a:gd name="connsiteX25" fmla="*/ 3937078 w 4995280"/>
              <a:gd name="connsiteY25" fmla="*/ 3001142 h 4221188"/>
              <a:gd name="connsiteX26" fmla="*/ 2864666 w 4995280"/>
              <a:gd name="connsiteY26" fmla="*/ 3621717 h 4221188"/>
              <a:gd name="connsiteX27" fmla="*/ 2346113 w 4995280"/>
              <a:gd name="connsiteY27" fmla="*/ 4221188 h 4221188"/>
              <a:gd name="connsiteX28" fmla="*/ 2043869 w 4995280"/>
              <a:gd name="connsiteY28" fmla="*/ 4046689 h 4221188"/>
              <a:gd name="connsiteX29" fmla="*/ 2232704 w 4995280"/>
              <a:gd name="connsiteY29" fmla="*/ 3502581 h 4221188"/>
              <a:gd name="connsiteX30" fmla="*/ 1545844 w 4995280"/>
              <a:gd name="connsiteY30" fmla="*/ 3182914 h 4221188"/>
              <a:gd name="connsiteX31" fmla="*/ 1187080 w 4995280"/>
              <a:gd name="connsiteY31" fmla="*/ 2940350 h 4221188"/>
              <a:gd name="connsiteX32" fmla="*/ 644563 w 4995280"/>
              <a:gd name="connsiteY32" fmla="*/ 3221269 h 4221188"/>
              <a:gd name="connsiteX33" fmla="*/ 313243 w 4995280"/>
              <a:gd name="connsiteY33" fmla="*/ 3021214 h 4221188"/>
              <a:gd name="connsiteX34" fmla="*/ 758618 w 4995280"/>
              <a:gd name="connsiteY34" fmla="*/ 2520701 h 4221188"/>
              <a:gd name="connsiteX35" fmla="*/ 220359 w 4995280"/>
              <a:gd name="connsiteY35" fmla="*/ 1559552 h 4221188"/>
              <a:gd name="connsiteX36" fmla="*/ 0 w 4995280"/>
              <a:gd name="connsiteY36" fmla="*/ 974235 h 4221188"/>
              <a:gd name="connsiteX37" fmla="*/ 136031 w 4995280"/>
              <a:gd name="connsiteY37" fmla="*/ 632342 h 4221188"/>
              <a:gd name="connsiteX38" fmla="*/ 441680 w 4995280"/>
              <a:gd name="connsiteY38" fmla="*/ 683821 h 4221188"/>
              <a:gd name="connsiteX39" fmla="*/ 615174 w 4995280"/>
              <a:gd name="connsiteY39" fmla="*/ 766457 h 4221188"/>
              <a:gd name="connsiteX40" fmla="*/ 1149669 w 4995280"/>
              <a:gd name="connsiteY40" fmla="*/ 564016 h 4221188"/>
              <a:gd name="connsiteX41" fmla="*/ 1235408 w 4995280"/>
              <a:gd name="connsiteY41" fmla="*/ 0 h 4221188"/>
              <a:gd name="connsiteX42" fmla="*/ 1757574 w 4995280"/>
              <a:gd name="connsiteY42" fmla="*/ 501984 h 4221188"/>
              <a:gd name="connsiteX43" fmla="*/ 2586293 w 4995280"/>
              <a:gd name="connsiteY43" fmla="*/ 651253 h 4221188"/>
              <a:gd name="connsiteX44" fmla="*/ 2586551 w 4995280"/>
              <a:gd name="connsiteY44" fmla="*/ 653057 h 4221188"/>
              <a:gd name="connsiteX45" fmla="*/ 2998334 w 4995280"/>
              <a:gd name="connsiteY45" fmla="*/ 842092 h 4221188"/>
              <a:gd name="connsiteX46" fmla="*/ 3507935 w 4995280"/>
              <a:gd name="connsiteY46" fmla="*/ 1190180 h 4221188"/>
              <a:gd name="connsiteX47" fmla="*/ 4078560 w 4995280"/>
              <a:gd name="connsiteY47" fmla="*/ 1897671 h 4221188"/>
              <a:gd name="connsiteX48" fmla="*/ 4265191 w 4995280"/>
              <a:gd name="connsiteY48" fmla="*/ 1816859 h 4221188"/>
              <a:gd name="connsiteX49" fmla="*/ 4559259 w 4995280"/>
              <a:gd name="connsiteY49" fmla="*/ 1882733 h 4221188"/>
              <a:gd name="connsiteX50" fmla="*/ 4843997 w 4995280"/>
              <a:gd name="connsiteY50" fmla="*/ 1908391 h 4221188"/>
              <a:gd name="connsiteX51" fmla="*/ 4995280 w 4995280"/>
              <a:gd name="connsiteY51" fmla="*/ 1981007 h 4221188"/>
              <a:gd name="connsiteX0" fmla="*/ 1295747 w 4995280"/>
              <a:gd name="connsiteY0" fmla="*/ 905623 h 4221188"/>
              <a:gd name="connsiteX1" fmla="*/ 1042019 w 4995280"/>
              <a:gd name="connsiteY1" fmla="*/ 973609 h 4221188"/>
              <a:gd name="connsiteX2" fmla="*/ 1110004 w 4995280"/>
              <a:gd name="connsiteY2" fmla="*/ 1227337 h 4221188"/>
              <a:gd name="connsiteX3" fmla="*/ 1363734 w 4995280"/>
              <a:gd name="connsiteY3" fmla="*/ 1159349 h 4221188"/>
              <a:gd name="connsiteX4" fmla="*/ 1295747 w 4995280"/>
              <a:gd name="connsiteY4" fmla="*/ 905623 h 4221188"/>
              <a:gd name="connsiteX5" fmla="*/ 3357227 w 4995280"/>
              <a:gd name="connsiteY5" fmla="*/ 1446173 h 4221188"/>
              <a:gd name="connsiteX6" fmla="*/ 2389121 w 4995280"/>
              <a:gd name="connsiteY6" fmla="*/ 874986 h 4221188"/>
              <a:gd name="connsiteX7" fmla="*/ 2317734 w 4995280"/>
              <a:gd name="connsiteY7" fmla="*/ 1082029 h 4221188"/>
              <a:gd name="connsiteX8" fmla="*/ 3205629 w 4995280"/>
              <a:gd name="connsiteY8" fmla="*/ 1594653 h 4221188"/>
              <a:gd name="connsiteX9" fmla="*/ 3357227 w 4995280"/>
              <a:gd name="connsiteY9" fmla="*/ 1446173 h 4221188"/>
              <a:gd name="connsiteX10" fmla="*/ 4568006 w 4995280"/>
              <a:gd name="connsiteY10" fmla="*/ 2045651 h 4221188"/>
              <a:gd name="connsiteX11" fmla="*/ 4524932 w 4995280"/>
              <a:gd name="connsiteY11" fmla="*/ 2024256 h 4221188"/>
              <a:gd name="connsiteX12" fmla="*/ 4376584 w 4995280"/>
              <a:gd name="connsiteY12" fmla="*/ 2109904 h 4221188"/>
              <a:gd name="connsiteX13" fmla="*/ 4462232 w 4995280"/>
              <a:gd name="connsiteY13" fmla="*/ 2258247 h 4221188"/>
              <a:gd name="connsiteX14" fmla="*/ 4610577 w 4995280"/>
              <a:gd name="connsiteY14" fmla="*/ 2172601 h 4221188"/>
              <a:gd name="connsiteX15" fmla="*/ 4568006 w 4995280"/>
              <a:gd name="connsiteY15" fmla="*/ 2045651 h 4221188"/>
              <a:gd name="connsiteX16" fmla="*/ 4995280 w 4995280"/>
              <a:gd name="connsiteY16" fmla="*/ 1981007 h 4221188"/>
              <a:gd name="connsiteX17" fmla="*/ 4937112 w 4995280"/>
              <a:gd name="connsiteY17" fmla="*/ 2070280 h 4221188"/>
              <a:gd name="connsiteX18" fmla="*/ 4678445 w 4995280"/>
              <a:gd name="connsiteY18" fmla="*/ 1985146 h 4221188"/>
              <a:gd name="connsiteX19" fmla="*/ 4727574 w 4995280"/>
              <a:gd name="connsiteY19" fmla="*/ 2203950 h 4221188"/>
              <a:gd name="connsiteX20" fmla="*/ 4430883 w 4995280"/>
              <a:gd name="connsiteY20" fmla="*/ 2375246 h 4221188"/>
              <a:gd name="connsiteX21" fmla="*/ 4259587 w 4995280"/>
              <a:gd name="connsiteY21" fmla="*/ 2078553 h 4221188"/>
              <a:gd name="connsiteX22" fmla="*/ 4378457 w 4995280"/>
              <a:gd name="connsiteY22" fmla="*/ 1928722 h 4221188"/>
              <a:gd name="connsiteX23" fmla="*/ 4281143 w 4995280"/>
              <a:gd name="connsiteY23" fmla="*/ 1925477 h 4221188"/>
              <a:gd name="connsiteX24" fmla="*/ 4111363 w 4995280"/>
              <a:gd name="connsiteY24" fmla="*/ 2010327 h 4221188"/>
              <a:gd name="connsiteX25" fmla="*/ 3937078 w 4995280"/>
              <a:gd name="connsiteY25" fmla="*/ 3001142 h 4221188"/>
              <a:gd name="connsiteX26" fmla="*/ 2864666 w 4995280"/>
              <a:gd name="connsiteY26" fmla="*/ 3621717 h 4221188"/>
              <a:gd name="connsiteX27" fmla="*/ 2346113 w 4995280"/>
              <a:gd name="connsiteY27" fmla="*/ 4221188 h 4221188"/>
              <a:gd name="connsiteX28" fmla="*/ 2043869 w 4995280"/>
              <a:gd name="connsiteY28" fmla="*/ 4046689 h 4221188"/>
              <a:gd name="connsiteX29" fmla="*/ 2232704 w 4995280"/>
              <a:gd name="connsiteY29" fmla="*/ 3502581 h 4221188"/>
              <a:gd name="connsiteX30" fmla="*/ 1545844 w 4995280"/>
              <a:gd name="connsiteY30" fmla="*/ 3182914 h 4221188"/>
              <a:gd name="connsiteX31" fmla="*/ 1187080 w 4995280"/>
              <a:gd name="connsiteY31" fmla="*/ 2940350 h 4221188"/>
              <a:gd name="connsiteX32" fmla="*/ 644563 w 4995280"/>
              <a:gd name="connsiteY32" fmla="*/ 3221269 h 4221188"/>
              <a:gd name="connsiteX33" fmla="*/ 313243 w 4995280"/>
              <a:gd name="connsiteY33" fmla="*/ 3021214 h 4221188"/>
              <a:gd name="connsiteX34" fmla="*/ 758618 w 4995280"/>
              <a:gd name="connsiteY34" fmla="*/ 2520701 h 4221188"/>
              <a:gd name="connsiteX35" fmla="*/ 220359 w 4995280"/>
              <a:gd name="connsiteY35" fmla="*/ 1559552 h 4221188"/>
              <a:gd name="connsiteX36" fmla="*/ 0 w 4995280"/>
              <a:gd name="connsiteY36" fmla="*/ 974235 h 4221188"/>
              <a:gd name="connsiteX37" fmla="*/ 136031 w 4995280"/>
              <a:gd name="connsiteY37" fmla="*/ 632342 h 4221188"/>
              <a:gd name="connsiteX38" fmla="*/ 441680 w 4995280"/>
              <a:gd name="connsiteY38" fmla="*/ 683821 h 4221188"/>
              <a:gd name="connsiteX39" fmla="*/ 615174 w 4995280"/>
              <a:gd name="connsiteY39" fmla="*/ 766457 h 4221188"/>
              <a:gd name="connsiteX40" fmla="*/ 1149669 w 4995280"/>
              <a:gd name="connsiteY40" fmla="*/ 564016 h 4221188"/>
              <a:gd name="connsiteX41" fmla="*/ 1235408 w 4995280"/>
              <a:gd name="connsiteY41" fmla="*/ 0 h 4221188"/>
              <a:gd name="connsiteX42" fmla="*/ 1757574 w 4995280"/>
              <a:gd name="connsiteY42" fmla="*/ 501984 h 4221188"/>
              <a:gd name="connsiteX43" fmla="*/ 2586293 w 4995280"/>
              <a:gd name="connsiteY43" fmla="*/ 651253 h 4221188"/>
              <a:gd name="connsiteX44" fmla="*/ 2586551 w 4995280"/>
              <a:gd name="connsiteY44" fmla="*/ 653057 h 4221188"/>
              <a:gd name="connsiteX45" fmla="*/ 2998334 w 4995280"/>
              <a:gd name="connsiteY45" fmla="*/ 842092 h 4221188"/>
              <a:gd name="connsiteX46" fmla="*/ 3507935 w 4995280"/>
              <a:gd name="connsiteY46" fmla="*/ 1190180 h 4221188"/>
              <a:gd name="connsiteX47" fmla="*/ 4078560 w 4995280"/>
              <a:gd name="connsiteY47" fmla="*/ 1897671 h 4221188"/>
              <a:gd name="connsiteX48" fmla="*/ 4265191 w 4995280"/>
              <a:gd name="connsiteY48" fmla="*/ 1816859 h 4221188"/>
              <a:gd name="connsiteX49" fmla="*/ 4559259 w 4995280"/>
              <a:gd name="connsiteY49" fmla="*/ 1882733 h 4221188"/>
              <a:gd name="connsiteX50" fmla="*/ 4843997 w 4995280"/>
              <a:gd name="connsiteY50" fmla="*/ 1908391 h 4221188"/>
              <a:gd name="connsiteX51" fmla="*/ 4995280 w 4995280"/>
              <a:gd name="connsiteY51" fmla="*/ 1981007 h 4221188"/>
              <a:gd name="connsiteX0" fmla="*/ 1295747 w 4995280"/>
              <a:gd name="connsiteY0" fmla="*/ 905623 h 4221188"/>
              <a:gd name="connsiteX1" fmla="*/ 1042019 w 4995280"/>
              <a:gd name="connsiteY1" fmla="*/ 973609 h 4221188"/>
              <a:gd name="connsiteX2" fmla="*/ 1110004 w 4995280"/>
              <a:gd name="connsiteY2" fmla="*/ 1227337 h 4221188"/>
              <a:gd name="connsiteX3" fmla="*/ 1363734 w 4995280"/>
              <a:gd name="connsiteY3" fmla="*/ 1159349 h 4221188"/>
              <a:gd name="connsiteX4" fmla="*/ 1295747 w 4995280"/>
              <a:gd name="connsiteY4" fmla="*/ 905623 h 4221188"/>
              <a:gd name="connsiteX5" fmla="*/ 3357227 w 4995280"/>
              <a:gd name="connsiteY5" fmla="*/ 1446173 h 4221188"/>
              <a:gd name="connsiteX6" fmla="*/ 2389121 w 4995280"/>
              <a:gd name="connsiteY6" fmla="*/ 874986 h 4221188"/>
              <a:gd name="connsiteX7" fmla="*/ 2317734 w 4995280"/>
              <a:gd name="connsiteY7" fmla="*/ 1082029 h 4221188"/>
              <a:gd name="connsiteX8" fmla="*/ 3205629 w 4995280"/>
              <a:gd name="connsiteY8" fmla="*/ 1594653 h 4221188"/>
              <a:gd name="connsiteX9" fmla="*/ 3357227 w 4995280"/>
              <a:gd name="connsiteY9" fmla="*/ 1446173 h 4221188"/>
              <a:gd name="connsiteX10" fmla="*/ 4568006 w 4995280"/>
              <a:gd name="connsiteY10" fmla="*/ 2045651 h 4221188"/>
              <a:gd name="connsiteX11" fmla="*/ 4524932 w 4995280"/>
              <a:gd name="connsiteY11" fmla="*/ 2024256 h 4221188"/>
              <a:gd name="connsiteX12" fmla="*/ 4376584 w 4995280"/>
              <a:gd name="connsiteY12" fmla="*/ 2109904 h 4221188"/>
              <a:gd name="connsiteX13" fmla="*/ 4462232 w 4995280"/>
              <a:gd name="connsiteY13" fmla="*/ 2258247 h 4221188"/>
              <a:gd name="connsiteX14" fmla="*/ 4610577 w 4995280"/>
              <a:gd name="connsiteY14" fmla="*/ 2172601 h 4221188"/>
              <a:gd name="connsiteX15" fmla="*/ 4568006 w 4995280"/>
              <a:gd name="connsiteY15" fmla="*/ 2045651 h 4221188"/>
              <a:gd name="connsiteX16" fmla="*/ 4995280 w 4995280"/>
              <a:gd name="connsiteY16" fmla="*/ 1981007 h 4221188"/>
              <a:gd name="connsiteX17" fmla="*/ 4937112 w 4995280"/>
              <a:gd name="connsiteY17" fmla="*/ 2070280 h 4221188"/>
              <a:gd name="connsiteX18" fmla="*/ 4678445 w 4995280"/>
              <a:gd name="connsiteY18" fmla="*/ 1985146 h 4221188"/>
              <a:gd name="connsiteX19" fmla="*/ 4727574 w 4995280"/>
              <a:gd name="connsiteY19" fmla="*/ 2203950 h 4221188"/>
              <a:gd name="connsiteX20" fmla="*/ 4430883 w 4995280"/>
              <a:gd name="connsiteY20" fmla="*/ 2375246 h 4221188"/>
              <a:gd name="connsiteX21" fmla="*/ 4259587 w 4995280"/>
              <a:gd name="connsiteY21" fmla="*/ 2078553 h 4221188"/>
              <a:gd name="connsiteX22" fmla="*/ 4378457 w 4995280"/>
              <a:gd name="connsiteY22" fmla="*/ 1928722 h 4221188"/>
              <a:gd name="connsiteX23" fmla="*/ 4281143 w 4995280"/>
              <a:gd name="connsiteY23" fmla="*/ 1925477 h 4221188"/>
              <a:gd name="connsiteX24" fmla="*/ 4111363 w 4995280"/>
              <a:gd name="connsiteY24" fmla="*/ 2010327 h 4221188"/>
              <a:gd name="connsiteX25" fmla="*/ 3937078 w 4995280"/>
              <a:gd name="connsiteY25" fmla="*/ 3001142 h 4221188"/>
              <a:gd name="connsiteX26" fmla="*/ 2864666 w 4995280"/>
              <a:gd name="connsiteY26" fmla="*/ 3621717 h 4221188"/>
              <a:gd name="connsiteX27" fmla="*/ 2346113 w 4995280"/>
              <a:gd name="connsiteY27" fmla="*/ 4221188 h 4221188"/>
              <a:gd name="connsiteX28" fmla="*/ 2043869 w 4995280"/>
              <a:gd name="connsiteY28" fmla="*/ 4046689 h 4221188"/>
              <a:gd name="connsiteX29" fmla="*/ 2232704 w 4995280"/>
              <a:gd name="connsiteY29" fmla="*/ 3502581 h 4221188"/>
              <a:gd name="connsiteX30" fmla="*/ 1545844 w 4995280"/>
              <a:gd name="connsiteY30" fmla="*/ 3182914 h 4221188"/>
              <a:gd name="connsiteX31" fmla="*/ 1187080 w 4995280"/>
              <a:gd name="connsiteY31" fmla="*/ 2940350 h 4221188"/>
              <a:gd name="connsiteX32" fmla="*/ 644563 w 4995280"/>
              <a:gd name="connsiteY32" fmla="*/ 3221269 h 4221188"/>
              <a:gd name="connsiteX33" fmla="*/ 313243 w 4995280"/>
              <a:gd name="connsiteY33" fmla="*/ 3021214 h 4221188"/>
              <a:gd name="connsiteX34" fmla="*/ 758618 w 4995280"/>
              <a:gd name="connsiteY34" fmla="*/ 2520701 h 4221188"/>
              <a:gd name="connsiteX35" fmla="*/ 220359 w 4995280"/>
              <a:gd name="connsiteY35" fmla="*/ 1559552 h 4221188"/>
              <a:gd name="connsiteX36" fmla="*/ 0 w 4995280"/>
              <a:gd name="connsiteY36" fmla="*/ 974235 h 4221188"/>
              <a:gd name="connsiteX37" fmla="*/ 136031 w 4995280"/>
              <a:gd name="connsiteY37" fmla="*/ 632342 h 4221188"/>
              <a:gd name="connsiteX38" fmla="*/ 441680 w 4995280"/>
              <a:gd name="connsiteY38" fmla="*/ 683821 h 4221188"/>
              <a:gd name="connsiteX39" fmla="*/ 615174 w 4995280"/>
              <a:gd name="connsiteY39" fmla="*/ 766457 h 4221188"/>
              <a:gd name="connsiteX40" fmla="*/ 1149669 w 4995280"/>
              <a:gd name="connsiteY40" fmla="*/ 564016 h 4221188"/>
              <a:gd name="connsiteX41" fmla="*/ 1235408 w 4995280"/>
              <a:gd name="connsiteY41" fmla="*/ 0 h 4221188"/>
              <a:gd name="connsiteX42" fmla="*/ 1757574 w 4995280"/>
              <a:gd name="connsiteY42" fmla="*/ 501984 h 4221188"/>
              <a:gd name="connsiteX43" fmla="*/ 2586293 w 4995280"/>
              <a:gd name="connsiteY43" fmla="*/ 651253 h 4221188"/>
              <a:gd name="connsiteX44" fmla="*/ 2586551 w 4995280"/>
              <a:gd name="connsiteY44" fmla="*/ 653057 h 4221188"/>
              <a:gd name="connsiteX45" fmla="*/ 2998334 w 4995280"/>
              <a:gd name="connsiteY45" fmla="*/ 842092 h 4221188"/>
              <a:gd name="connsiteX46" fmla="*/ 3507935 w 4995280"/>
              <a:gd name="connsiteY46" fmla="*/ 1190180 h 4221188"/>
              <a:gd name="connsiteX47" fmla="*/ 4078560 w 4995280"/>
              <a:gd name="connsiteY47" fmla="*/ 1897671 h 4221188"/>
              <a:gd name="connsiteX48" fmla="*/ 4265191 w 4995280"/>
              <a:gd name="connsiteY48" fmla="*/ 1816859 h 4221188"/>
              <a:gd name="connsiteX49" fmla="*/ 4559259 w 4995280"/>
              <a:gd name="connsiteY49" fmla="*/ 1882733 h 4221188"/>
              <a:gd name="connsiteX50" fmla="*/ 4843997 w 4995280"/>
              <a:gd name="connsiteY50" fmla="*/ 1908391 h 4221188"/>
              <a:gd name="connsiteX51" fmla="*/ 4995280 w 4995280"/>
              <a:gd name="connsiteY51" fmla="*/ 1981007 h 4221188"/>
              <a:gd name="connsiteX0" fmla="*/ 1295747 w 4995280"/>
              <a:gd name="connsiteY0" fmla="*/ 905623 h 4221188"/>
              <a:gd name="connsiteX1" fmla="*/ 1042019 w 4995280"/>
              <a:gd name="connsiteY1" fmla="*/ 973609 h 4221188"/>
              <a:gd name="connsiteX2" fmla="*/ 1110004 w 4995280"/>
              <a:gd name="connsiteY2" fmla="*/ 1227337 h 4221188"/>
              <a:gd name="connsiteX3" fmla="*/ 1363734 w 4995280"/>
              <a:gd name="connsiteY3" fmla="*/ 1159349 h 4221188"/>
              <a:gd name="connsiteX4" fmla="*/ 1295747 w 4995280"/>
              <a:gd name="connsiteY4" fmla="*/ 905623 h 4221188"/>
              <a:gd name="connsiteX5" fmla="*/ 3357227 w 4995280"/>
              <a:gd name="connsiteY5" fmla="*/ 1446173 h 4221188"/>
              <a:gd name="connsiteX6" fmla="*/ 2389121 w 4995280"/>
              <a:gd name="connsiteY6" fmla="*/ 874986 h 4221188"/>
              <a:gd name="connsiteX7" fmla="*/ 2317734 w 4995280"/>
              <a:gd name="connsiteY7" fmla="*/ 1082029 h 4221188"/>
              <a:gd name="connsiteX8" fmla="*/ 3205629 w 4995280"/>
              <a:gd name="connsiteY8" fmla="*/ 1594653 h 4221188"/>
              <a:gd name="connsiteX9" fmla="*/ 3357227 w 4995280"/>
              <a:gd name="connsiteY9" fmla="*/ 1446173 h 4221188"/>
              <a:gd name="connsiteX10" fmla="*/ 4568006 w 4995280"/>
              <a:gd name="connsiteY10" fmla="*/ 2045651 h 4221188"/>
              <a:gd name="connsiteX11" fmla="*/ 4524932 w 4995280"/>
              <a:gd name="connsiteY11" fmla="*/ 2024256 h 4221188"/>
              <a:gd name="connsiteX12" fmla="*/ 4376584 w 4995280"/>
              <a:gd name="connsiteY12" fmla="*/ 2109904 h 4221188"/>
              <a:gd name="connsiteX13" fmla="*/ 4462232 w 4995280"/>
              <a:gd name="connsiteY13" fmla="*/ 2258247 h 4221188"/>
              <a:gd name="connsiteX14" fmla="*/ 4610577 w 4995280"/>
              <a:gd name="connsiteY14" fmla="*/ 2172601 h 4221188"/>
              <a:gd name="connsiteX15" fmla="*/ 4568006 w 4995280"/>
              <a:gd name="connsiteY15" fmla="*/ 2045651 h 4221188"/>
              <a:gd name="connsiteX16" fmla="*/ 4995280 w 4995280"/>
              <a:gd name="connsiteY16" fmla="*/ 1981007 h 4221188"/>
              <a:gd name="connsiteX17" fmla="*/ 4937112 w 4995280"/>
              <a:gd name="connsiteY17" fmla="*/ 2070280 h 4221188"/>
              <a:gd name="connsiteX18" fmla="*/ 4678445 w 4995280"/>
              <a:gd name="connsiteY18" fmla="*/ 1985146 h 4221188"/>
              <a:gd name="connsiteX19" fmla="*/ 4727574 w 4995280"/>
              <a:gd name="connsiteY19" fmla="*/ 2203950 h 4221188"/>
              <a:gd name="connsiteX20" fmla="*/ 4430883 w 4995280"/>
              <a:gd name="connsiteY20" fmla="*/ 2375246 h 4221188"/>
              <a:gd name="connsiteX21" fmla="*/ 4259587 w 4995280"/>
              <a:gd name="connsiteY21" fmla="*/ 2078553 h 4221188"/>
              <a:gd name="connsiteX22" fmla="*/ 4378457 w 4995280"/>
              <a:gd name="connsiteY22" fmla="*/ 1928722 h 4221188"/>
              <a:gd name="connsiteX23" fmla="*/ 4281143 w 4995280"/>
              <a:gd name="connsiteY23" fmla="*/ 1925477 h 4221188"/>
              <a:gd name="connsiteX24" fmla="*/ 4111363 w 4995280"/>
              <a:gd name="connsiteY24" fmla="*/ 2010327 h 4221188"/>
              <a:gd name="connsiteX25" fmla="*/ 3937078 w 4995280"/>
              <a:gd name="connsiteY25" fmla="*/ 3001142 h 4221188"/>
              <a:gd name="connsiteX26" fmla="*/ 2864666 w 4995280"/>
              <a:gd name="connsiteY26" fmla="*/ 3621717 h 4221188"/>
              <a:gd name="connsiteX27" fmla="*/ 2346113 w 4995280"/>
              <a:gd name="connsiteY27" fmla="*/ 4221188 h 4221188"/>
              <a:gd name="connsiteX28" fmla="*/ 2043869 w 4995280"/>
              <a:gd name="connsiteY28" fmla="*/ 4046689 h 4221188"/>
              <a:gd name="connsiteX29" fmla="*/ 2232704 w 4995280"/>
              <a:gd name="connsiteY29" fmla="*/ 3502581 h 4221188"/>
              <a:gd name="connsiteX30" fmla="*/ 1545844 w 4995280"/>
              <a:gd name="connsiteY30" fmla="*/ 3182914 h 4221188"/>
              <a:gd name="connsiteX31" fmla="*/ 1187080 w 4995280"/>
              <a:gd name="connsiteY31" fmla="*/ 2940350 h 4221188"/>
              <a:gd name="connsiteX32" fmla="*/ 644563 w 4995280"/>
              <a:gd name="connsiteY32" fmla="*/ 3221269 h 4221188"/>
              <a:gd name="connsiteX33" fmla="*/ 313243 w 4995280"/>
              <a:gd name="connsiteY33" fmla="*/ 3021214 h 4221188"/>
              <a:gd name="connsiteX34" fmla="*/ 758618 w 4995280"/>
              <a:gd name="connsiteY34" fmla="*/ 2520701 h 4221188"/>
              <a:gd name="connsiteX35" fmla="*/ 220359 w 4995280"/>
              <a:gd name="connsiteY35" fmla="*/ 1559552 h 4221188"/>
              <a:gd name="connsiteX36" fmla="*/ 0 w 4995280"/>
              <a:gd name="connsiteY36" fmla="*/ 974235 h 4221188"/>
              <a:gd name="connsiteX37" fmla="*/ 136031 w 4995280"/>
              <a:gd name="connsiteY37" fmla="*/ 632342 h 4221188"/>
              <a:gd name="connsiteX38" fmla="*/ 441680 w 4995280"/>
              <a:gd name="connsiteY38" fmla="*/ 683821 h 4221188"/>
              <a:gd name="connsiteX39" fmla="*/ 615174 w 4995280"/>
              <a:gd name="connsiteY39" fmla="*/ 766457 h 4221188"/>
              <a:gd name="connsiteX40" fmla="*/ 1149669 w 4995280"/>
              <a:gd name="connsiteY40" fmla="*/ 564016 h 4221188"/>
              <a:gd name="connsiteX41" fmla="*/ 1235408 w 4995280"/>
              <a:gd name="connsiteY41" fmla="*/ 0 h 4221188"/>
              <a:gd name="connsiteX42" fmla="*/ 1757574 w 4995280"/>
              <a:gd name="connsiteY42" fmla="*/ 501984 h 4221188"/>
              <a:gd name="connsiteX43" fmla="*/ 2586293 w 4995280"/>
              <a:gd name="connsiteY43" fmla="*/ 651253 h 4221188"/>
              <a:gd name="connsiteX44" fmla="*/ 2586551 w 4995280"/>
              <a:gd name="connsiteY44" fmla="*/ 653057 h 4221188"/>
              <a:gd name="connsiteX45" fmla="*/ 2998334 w 4995280"/>
              <a:gd name="connsiteY45" fmla="*/ 842092 h 4221188"/>
              <a:gd name="connsiteX46" fmla="*/ 3507935 w 4995280"/>
              <a:gd name="connsiteY46" fmla="*/ 1190180 h 4221188"/>
              <a:gd name="connsiteX47" fmla="*/ 4078560 w 4995280"/>
              <a:gd name="connsiteY47" fmla="*/ 1897671 h 4221188"/>
              <a:gd name="connsiteX48" fmla="*/ 4265191 w 4995280"/>
              <a:gd name="connsiteY48" fmla="*/ 1816859 h 4221188"/>
              <a:gd name="connsiteX49" fmla="*/ 4559259 w 4995280"/>
              <a:gd name="connsiteY49" fmla="*/ 1882733 h 4221188"/>
              <a:gd name="connsiteX50" fmla="*/ 4843997 w 4995280"/>
              <a:gd name="connsiteY50" fmla="*/ 1908391 h 4221188"/>
              <a:gd name="connsiteX51" fmla="*/ 4995280 w 4995280"/>
              <a:gd name="connsiteY51" fmla="*/ 1981007 h 4221188"/>
              <a:gd name="connsiteX0" fmla="*/ 1295747 w 5206857"/>
              <a:gd name="connsiteY0" fmla="*/ 905623 h 4221188"/>
              <a:gd name="connsiteX1" fmla="*/ 1042019 w 5206857"/>
              <a:gd name="connsiteY1" fmla="*/ 973609 h 4221188"/>
              <a:gd name="connsiteX2" fmla="*/ 1110004 w 5206857"/>
              <a:gd name="connsiteY2" fmla="*/ 1227337 h 4221188"/>
              <a:gd name="connsiteX3" fmla="*/ 1363734 w 5206857"/>
              <a:gd name="connsiteY3" fmla="*/ 1159349 h 4221188"/>
              <a:gd name="connsiteX4" fmla="*/ 1295747 w 5206857"/>
              <a:gd name="connsiteY4" fmla="*/ 905623 h 4221188"/>
              <a:gd name="connsiteX5" fmla="*/ 3357227 w 5206857"/>
              <a:gd name="connsiteY5" fmla="*/ 1446173 h 4221188"/>
              <a:gd name="connsiteX6" fmla="*/ 2389121 w 5206857"/>
              <a:gd name="connsiteY6" fmla="*/ 874986 h 4221188"/>
              <a:gd name="connsiteX7" fmla="*/ 2317734 w 5206857"/>
              <a:gd name="connsiteY7" fmla="*/ 1082029 h 4221188"/>
              <a:gd name="connsiteX8" fmla="*/ 3205629 w 5206857"/>
              <a:gd name="connsiteY8" fmla="*/ 1594653 h 4221188"/>
              <a:gd name="connsiteX9" fmla="*/ 3357227 w 5206857"/>
              <a:gd name="connsiteY9" fmla="*/ 1446173 h 4221188"/>
              <a:gd name="connsiteX10" fmla="*/ 4568006 w 5206857"/>
              <a:gd name="connsiteY10" fmla="*/ 2045651 h 4221188"/>
              <a:gd name="connsiteX11" fmla="*/ 4524932 w 5206857"/>
              <a:gd name="connsiteY11" fmla="*/ 2024256 h 4221188"/>
              <a:gd name="connsiteX12" fmla="*/ 4376584 w 5206857"/>
              <a:gd name="connsiteY12" fmla="*/ 2109904 h 4221188"/>
              <a:gd name="connsiteX13" fmla="*/ 4462232 w 5206857"/>
              <a:gd name="connsiteY13" fmla="*/ 2258247 h 4221188"/>
              <a:gd name="connsiteX14" fmla="*/ 4610577 w 5206857"/>
              <a:gd name="connsiteY14" fmla="*/ 2172601 h 4221188"/>
              <a:gd name="connsiteX15" fmla="*/ 4568006 w 5206857"/>
              <a:gd name="connsiteY15" fmla="*/ 2045651 h 4221188"/>
              <a:gd name="connsiteX16" fmla="*/ 5206857 w 5206857"/>
              <a:gd name="connsiteY16" fmla="*/ 2224145 h 4221188"/>
              <a:gd name="connsiteX17" fmla="*/ 4937112 w 5206857"/>
              <a:gd name="connsiteY17" fmla="*/ 2070280 h 4221188"/>
              <a:gd name="connsiteX18" fmla="*/ 4678445 w 5206857"/>
              <a:gd name="connsiteY18" fmla="*/ 1985146 h 4221188"/>
              <a:gd name="connsiteX19" fmla="*/ 4727574 w 5206857"/>
              <a:gd name="connsiteY19" fmla="*/ 2203950 h 4221188"/>
              <a:gd name="connsiteX20" fmla="*/ 4430883 w 5206857"/>
              <a:gd name="connsiteY20" fmla="*/ 2375246 h 4221188"/>
              <a:gd name="connsiteX21" fmla="*/ 4259587 w 5206857"/>
              <a:gd name="connsiteY21" fmla="*/ 2078553 h 4221188"/>
              <a:gd name="connsiteX22" fmla="*/ 4378457 w 5206857"/>
              <a:gd name="connsiteY22" fmla="*/ 1928722 h 4221188"/>
              <a:gd name="connsiteX23" fmla="*/ 4281143 w 5206857"/>
              <a:gd name="connsiteY23" fmla="*/ 1925477 h 4221188"/>
              <a:gd name="connsiteX24" fmla="*/ 4111363 w 5206857"/>
              <a:gd name="connsiteY24" fmla="*/ 2010327 h 4221188"/>
              <a:gd name="connsiteX25" fmla="*/ 3937078 w 5206857"/>
              <a:gd name="connsiteY25" fmla="*/ 3001142 h 4221188"/>
              <a:gd name="connsiteX26" fmla="*/ 2864666 w 5206857"/>
              <a:gd name="connsiteY26" fmla="*/ 3621717 h 4221188"/>
              <a:gd name="connsiteX27" fmla="*/ 2346113 w 5206857"/>
              <a:gd name="connsiteY27" fmla="*/ 4221188 h 4221188"/>
              <a:gd name="connsiteX28" fmla="*/ 2043869 w 5206857"/>
              <a:gd name="connsiteY28" fmla="*/ 4046689 h 4221188"/>
              <a:gd name="connsiteX29" fmla="*/ 2232704 w 5206857"/>
              <a:gd name="connsiteY29" fmla="*/ 3502581 h 4221188"/>
              <a:gd name="connsiteX30" fmla="*/ 1545844 w 5206857"/>
              <a:gd name="connsiteY30" fmla="*/ 3182914 h 4221188"/>
              <a:gd name="connsiteX31" fmla="*/ 1187080 w 5206857"/>
              <a:gd name="connsiteY31" fmla="*/ 2940350 h 4221188"/>
              <a:gd name="connsiteX32" fmla="*/ 644563 w 5206857"/>
              <a:gd name="connsiteY32" fmla="*/ 3221269 h 4221188"/>
              <a:gd name="connsiteX33" fmla="*/ 313243 w 5206857"/>
              <a:gd name="connsiteY33" fmla="*/ 3021214 h 4221188"/>
              <a:gd name="connsiteX34" fmla="*/ 758618 w 5206857"/>
              <a:gd name="connsiteY34" fmla="*/ 2520701 h 4221188"/>
              <a:gd name="connsiteX35" fmla="*/ 220359 w 5206857"/>
              <a:gd name="connsiteY35" fmla="*/ 1559552 h 4221188"/>
              <a:gd name="connsiteX36" fmla="*/ 0 w 5206857"/>
              <a:gd name="connsiteY36" fmla="*/ 974235 h 4221188"/>
              <a:gd name="connsiteX37" fmla="*/ 136031 w 5206857"/>
              <a:gd name="connsiteY37" fmla="*/ 632342 h 4221188"/>
              <a:gd name="connsiteX38" fmla="*/ 441680 w 5206857"/>
              <a:gd name="connsiteY38" fmla="*/ 683821 h 4221188"/>
              <a:gd name="connsiteX39" fmla="*/ 615174 w 5206857"/>
              <a:gd name="connsiteY39" fmla="*/ 766457 h 4221188"/>
              <a:gd name="connsiteX40" fmla="*/ 1149669 w 5206857"/>
              <a:gd name="connsiteY40" fmla="*/ 564016 h 4221188"/>
              <a:gd name="connsiteX41" fmla="*/ 1235408 w 5206857"/>
              <a:gd name="connsiteY41" fmla="*/ 0 h 4221188"/>
              <a:gd name="connsiteX42" fmla="*/ 1757574 w 5206857"/>
              <a:gd name="connsiteY42" fmla="*/ 501984 h 4221188"/>
              <a:gd name="connsiteX43" fmla="*/ 2586293 w 5206857"/>
              <a:gd name="connsiteY43" fmla="*/ 651253 h 4221188"/>
              <a:gd name="connsiteX44" fmla="*/ 2586551 w 5206857"/>
              <a:gd name="connsiteY44" fmla="*/ 653057 h 4221188"/>
              <a:gd name="connsiteX45" fmla="*/ 2998334 w 5206857"/>
              <a:gd name="connsiteY45" fmla="*/ 842092 h 4221188"/>
              <a:gd name="connsiteX46" fmla="*/ 3507935 w 5206857"/>
              <a:gd name="connsiteY46" fmla="*/ 1190180 h 4221188"/>
              <a:gd name="connsiteX47" fmla="*/ 4078560 w 5206857"/>
              <a:gd name="connsiteY47" fmla="*/ 1897671 h 4221188"/>
              <a:gd name="connsiteX48" fmla="*/ 4265191 w 5206857"/>
              <a:gd name="connsiteY48" fmla="*/ 1816859 h 4221188"/>
              <a:gd name="connsiteX49" fmla="*/ 4559259 w 5206857"/>
              <a:gd name="connsiteY49" fmla="*/ 1882733 h 4221188"/>
              <a:gd name="connsiteX50" fmla="*/ 4843997 w 5206857"/>
              <a:gd name="connsiteY50" fmla="*/ 1908391 h 4221188"/>
              <a:gd name="connsiteX51" fmla="*/ 5206857 w 5206857"/>
              <a:gd name="connsiteY51" fmla="*/ 2224145 h 4221188"/>
              <a:gd name="connsiteX0" fmla="*/ 1295747 w 5206857"/>
              <a:gd name="connsiteY0" fmla="*/ 905623 h 4221188"/>
              <a:gd name="connsiteX1" fmla="*/ 1042019 w 5206857"/>
              <a:gd name="connsiteY1" fmla="*/ 973609 h 4221188"/>
              <a:gd name="connsiteX2" fmla="*/ 1110004 w 5206857"/>
              <a:gd name="connsiteY2" fmla="*/ 1227337 h 4221188"/>
              <a:gd name="connsiteX3" fmla="*/ 1363734 w 5206857"/>
              <a:gd name="connsiteY3" fmla="*/ 1159349 h 4221188"/>
              <a:gd name="connsiteX4" fmla="*/ 1295747 w 5206857"/>
              <a:gd name="connsiteY4" fmla="*/ 905623 h 4221188"/>
              <a:gd name="connsiteX5" fmla="*/ 3357227 w 5206857"/>
              <a:gd name="connsiteY5" fmla="*/ 1446173 h 4221188"/>
              <a:gd name="connsiteX6" fmla="*/ 2389121 w 5206857"/>
              <a:gd name="connsiteY6" fmla="*/ 874986 h 4221188"/>
              <a:gd name="connsiteX7" fmla="*/ 2317734 w 5206857"/>
              <a:gd name="connsiteY7" fmla="*/ 1082029 h 4221188"/>
              <a:gd name="connsiteX8" fmla="*/ 3205629 w 5206857"/>
              <a:gd name="connsiteY8" fmla="*/ 1594653 h 4221188"/>
              <a:gd name="connsiteX9" fmla="*/ 3357227 w 5206857"/>
              <a:gd name="connsiteY9" fmla="*/ 1446173 h 4221188"/>
              <a:gd name="connsiteX10" fmla="*/ 4568006 w 5206857"/>
              <a:gd name="connsiteY10" fmla="*/ 2045651 h 4221188"/>
              <a:gd name="connsiteX11" fmla="*/ 4524932 w 5206857"/>
              <a:gd name="connsiteY11" fmla="*/ 2024256 h 4221188"/>
              <a:gd name="connsiteX12" fmla="*/ 4376584 w 5206857"/>
              <a:gd name="connsiteY12" fmla="*/ 2109904 h 4221188"/>
              <a:gd name="connsiteX13" fmla="*/ 4462232 w 5206857"/>
              <a:gd name="connsiteY13" fmla="*/ 2258247 h 4221188"/>
              <a:gd name="connsiteX14" fmla="*/ 4610577 w 5206857"/>
              <a:gd name="connsiteY14" fmla="*/ 2172601 h 4221188"/>
              <a:gd name="connsiteX15" fmla="*/ 4568006 w 5206857"/>
              <a:gd name="connsiteY15" fmla="*/ 2045651 h 4221188"/>
              <a:gd name="connsiteX16" fmla="*/ 5206857 w 5206857"/>
              <a:gd name="connsiteY16" fmla="*/ 2224145 h 4221188"/>
              <a:gd name="connsiteX17" fmla="*/ 4937112 w 5206857"/>
              <a:gd name="connsiteY17" fmla="*/ 2070280 h 4221188"/>
              <a:gd name="connsiteX18" fmla="*/ 4678445 w 5206857"/>
              <a:gd name="connsiteY18" fmla="*/ 1985146 h 4221188"/>
              <a:gd name="connsiteX19" fmla="*/ 4727574 w 5206857"/>
              <a:gd name="connsiteY19" fmla="*/ 2203950 h 4221188"/>
              <a:gd name="connsiteX20" fmla="*/ 4430883 w 5206857"/>
              <a:gd name="connsiteY20" fmla="*/ 2375246 h 4221188"/>
              <a:gd name="connsiteX21" fmla="*/ 4259587 w 5206857"/>
              <a:gd name="connsiteY21" fmla="*/ 2078553 h 4221188"/>
              <a:gd name="connsiteX22" fmla="*/ 4378457 w 5206857"/>
              <a:gd name="connsiteY22" fmla="*/ 1928722 h 4221188"/>
              <a:gd name="connsiteX23" fmla="*/ 4281143 w 5206857"/>
              <a:gd name="connsiteY23" fmla="*/ 1925477 h 4221188"/>
              <a:gd name="connsiteX24" fmla="*/ 4111363 w 5206857"/>
              <a:gd name="connsiteY24" fmla="*/ 2010327 h 4221188"/>
              <a:gd name="connsiteX25" fmla="*/ 3937078 w 5206857"/>
              <a:gd name="connsiteY25" fmla="*/ 3001142 h 4221188"/>
              <a:gd name="connsiteX26" fmla="*/ 2864666 w 5206857"/>
              <a:gd name="connsiteY26" fmla="*/ 3621717 h 4221188"/>
              <a:gd name="connsiteX27" fmla="*/ 2346113 w 5206857"/>
              <a:gd name="connsiteY27" fmla="*/ 4221188 h 4221188"/>
              <a:gd name="connsiteX28" fmla="*/ 2043869 w 5206857"/>
              <a:gd name="connsiteY28" fmla="*/ 4046689 h 4221188"/>
              <a:gd name="connsiteX29" fmla="*/ 2232704 w 5206857"/>
              <a:gd name="connsiteY29" fmla="*/ 3502581 h 4221188"/>
              <a:gd name="connsiteX30" fmla="*/ 1545844 w 5206857"/>
              <a:gd name="connsiteY30" fmla="*/ 3182914 h 4221188"/>
              <a:gd name="connsiteX31" fmla="*/ 1187080 w 5206857"/>
              <a:gd name="connsiteY31" fmla="*/ 2940350 h 4221188"/>
              <a:gd name="connsiteX32" fmla="*/ 644563 w 5206857"/>
              <a:gd name="connsiteY32" fmla="*/ 3221269 h 4221188"/>
              <a:gd name="connsiteX33" fmla="*/ 313243 w 5206857"/>
              <a:gd name="connsiteY33" fmla="*/ 3021214 h 4221188"/>
              <a:gd name="connsiteX34" fmla="*/ 758618 w 5206857"/>
              <a:gd name="connsiteY34" fmla="*/ 2520701 h 4221188"/>
              <a:gd name="connsiteX35" fmla="*/ 220359 w 5206857"/>
              <a:gd name="connsiteY35" fmla="*/ 1559552 h 4221188"/>
              <a:gd name="connsiteX36" fmla="*/ 0 w 5206857"/>
              <a:gd name="connsiteY36" fmla="*/ 974235 h 4221188"/>
              <a:gd name="connsiteX37" fmla="*/ 136031 w 5206857"/>
              <a:gd name="connsiteY37" fmla="*/ 632342 h 4221188"/>
              <a:gd name="connsiteX38" fmla="*/ 441680 w 5206857"/>
              <a:gd name="connsiteY38" fmla="*/ 683821 h 4221188"/>
              <a:gd name="connsiteX39" fmla="*/ 615174 w 5206857"/>
              <a:gd name="connsiteY39" fmla="*/ 766457 h 4221188"/>
              <a:gd name="connsiteX40" fmla="*/ 1149669 w 5206857"/>
              <a:gd name="connsiteY40" fmla="*/ 564016 h 4221188"/>
              <a:gd name="connsiteX41" fmla="*/ 1235408 w 5206857"/>
              <a:gd name="connsiteY41" fmla="*/ 0 h 4221188"/>
              <a:gd name="connsiteX42" fmla="*/ 1757574 w 5206857"/>
              <a:gd name="connsiteY42" fmla="*/ 501984 h 4221188"/>
              <a:gd name="connsiteX43" fmla="*/ 2586293 w 5206857"/>
              <a:gd name="connsiteY43" fmla="*/ 651253 h 4221188"/>
              <a:gd name="connsiteX44" fmla="*/ 2586551 w 5206857"/>
              <a:gd name="connsiteY44" fmla="*/ 653057 h 4221188"/>
              <a:gd name="connsiteX45" fmla="*/ 2998334 w 5206857"/>
              <a:gd name="connsiteY45" fmla="*/ 842092 h 4221188"/>
              <a:gd name="connsiteX46" fmla="*/ 3507935 w 5206857"/>
              <a:gd name="connsiteY46" fmla="*/ 1190180 h 4221188"/>
              <a:gd name="connsiteX47" fmla="*/ 4078560 w 5206857"/>
              <a:gd name="connsiteY47" fmla="*/ 1897671 h 4221188"/>
              <a:gd name="connsiteX48" fmla="*/ 4265191 w 5206857"/>
              <a:gd name="connsiteY48" fmla="*/ 1816859 h 4221188"/>
              <a:gd name="connsiteX49" fmla="*/ 4559259 w 5206857"/>
              <a:gd name="connsiteY49" fmla="*/ 1882733 h 4221188"/>
              <a:gd name="connsiteX50" fmla="*/ 4843997 w 5206857"/>
              <a:gd name="connsiteY50" fmla="*/ 1908391 h 4221188"/>
              <a:gd name="connsiteX51" fmla="*/ 5206857 w 5206857"/>
              <a:gd name="connsiteY51" fmla="*/ 2224145 h 4221188"/>
              <a:gd name="connsiteX0" fmla="*/ 1295747 w 5206857"/>
              <a:gd name="connsiteY0" fmla="*/ 905623 h 4221188"/>
              <a:gd name="connsiteX1" fmla="*/ 1042019 w 5206857"/>
              <a:gd name="connsiteY1" fmla="*/ 973609 h 4221188"/>
              <a:gd name="connsiteX2" fmla="*/ 1110004 w 5206857"/>
              <a:gd name="connsiteY2" fmla="*/ 1227337 h 4221188"/>
              <a:gd name="connsiteX3" fmla="*/ 1363734 w 5206857"/>
              <a:gd name="connsiteY3" fmla="*/ 1159349 h 4221188"/>
              <a:gd name="connsiteX4" fmla="*/ 1295747 w 5206857"/>
              <a:gd name="connsiteY4" fmla="*/ 905623 h 4221188"/>
              <a:gd name="connsiteX5" fmla="*/ 3357227 w 5206857"/>
              <a:gd name="connsiteY5" fmla="*/ 1446173 h 4221188"/>
              <a:gd name="connsiteX6" fmla="*/ 2389121 w 5206857"/>
              <a:gd name="connsiteY6" fmla="*/ 874986 h 4221188"/>
              <a:gd name="connsiteX7" fmla="*/ 2317734 w 5206857"/>
              <a:gd name="connsiteY7" fmla="*/ 1082029 h 4221188"/>
              <a:gd name="connsiteX8" fmla="*/ 3205629 w 5206857"/>
              <a:gd name="connsiteY8" fmla="*/ 1594653 h 4221188"/>
              <a:gd name="connsiteX9" fmla="*/ 3357227 w 5206857"/>
              <a:gd name="connsiteY9" fmla="*/ 1446173 h 4221188"/>
              <a:gd name="connsiteX10" fmla="*/ 4568006 w 5206857"/>
              <a:gd name="connsiteY10" fmla="*/ 2045651 h 4221188"/>
              <a:gd name="connsiteX11" fmla="*/ 4524932 w 5206857"/>
              <a:gd name="connsiteY11" fmla="*/ 2024256 h 4221188"/>
              <a:gd name="connsiteX12" fmla="*/ 4376584 w 5206857"/>
              <a:gd name="connsiteY12" fmla="*/ 2109904 h 4221188"/>
              <a:gd name="connsiteX13" fmla="*/ 4462232 w 5206857"/>
              <a:gd name="connsiteY13" fmla="*/ 2258247 h 4221188"/>
              <a:gd name="connsiteX14" fmla="*/ 4610577 w 5206857"/>
              <a:gd name="connsiteY14" fmla="*/ 2172601 h 4221188"/>
              <a:gd name="connsiteX15" fmla="*/ 4568006 w 5206857"/>
              <a:gd name="connsiteY15" fmla="*/ 2045651 h 4221188"/>
              <a:gd name="connsiteX16" fmla="*/ 5206857 w 5206857"/>
              <a:gd name="connsiteY16" fmla="*/ 2224145 h 4221188"/>
              <a:gd name="connsiteX17" fmla="*/ 4678445 w 5206857"/>
              <a:gd name="connsiteY17" fmla="*/ 1985146 h 4221188"/>
              <a:gd name="connsiteX18" fmla="*/ 4727574 w 5206857"/>
              <a:gd name="connsiteY18" fmla="*/ 2203950 h 4221188"/>
              <a:gd name="connsiteX19" fmla="*/ 4430883 w 5206857"/>
              <a:gd name="connsiteY19" fmla="*/ 2375246 h 4221188"/>
              <a:gd name="connsiteX20" fmla="*/ 4259587 w 5206857"/>
              <a:gd name="connsiteY20" fmla="*/ 2078553 h 4221188"/>
              <a:gd name="connsiteX21" fmla="*/ 4378457 w 5206857"/>
              <a:gd name="connsiteY21" fmla="*/ 1928722 h 4221188"/>
              <a:gd name="connsiteX22" fmla="*/ 4281143 w 5206857"/>
              <a:gd name="connsiteY22" fmla="*/ 1925477 h 4221188"/>
              <a:gd name="connsiteX23" fmla="*/ 4111363 w 5206857"/>
              <a:gd name="connsiteY23" fmla="*/ 2010327 h 4221188"/>
              <a:gd name="connsiteX24" fmla="*/ 3937078 w 5206857"/>
              <a:gd name="connsiteY24" fmla="*/ 3001142 h 4221188"/>
              <a:gd name="connsiteX25" fmla="*/ 2864666 w 5206857"/>
              <a:gd name="connsiteY25" fmla="*/ 3621717 h 4221188"/>
              <a:gd name="connsiteX26" fmla="*/ 2346113 w 5206857"/>
              <a:gd name="connsiteY26" fmla="*/ 4221188 h 4221188"/>
              <a:gd name="connsiteX27" fmla="*/ 2043869 w 5206857"/>
              <a:gd name="connsiteY27" fmla="*/ 4046689 h 4221188"/>
              <a:gd name="connsiteX28" fmla="*/ 2232704 w 5206857"/>
              <a:gd name="connsiteY28" fmla="*/ 3502581 h 4221188"/>
              <a:gd name="connsiteX29" fmla="*/ 1545844 w 5206857"/>
              <a:gd name="connsiteY29" fmla="*/ 3182914 h 4221188"/>
              <a:gd name="connsiteX30" fmla="*/ 1187080 w 5206857"/>
              <a:gd name="connsiteY30" fmla="*/ 2940350 h 4221188"/>
              <a:gd name="connsiteX31" fmla="*/ 644563 w 5206857"/>
              <a:gd name="connsiteY31" fmla="*/ 3221269 h 4221188"/>
              <a:gd name="connsiteX32" fmla="*/ 313243 w 5206857"/>
              <a:gd name="connsiteY32" fmla="*/ 3021214 h 4221188"/>
              <a:gd name="connsiteX33" fmla="*/ 758618 w 5206857"/>
              <a:gd name="connsiteY33" fmla="*/ 2520701 h 4221188"/>
              <a:gd name="connsiteX34" fmla="*/ 220359 w 5206857"/>
              <a:gd name="connsiteY34" fmla="*/ 1559552 h 4221188"/>
              <a:gd name="connsiteX35" fmla="*/ 0 w 5206857"/>
              <a:gd name="connsiteY35" fmla="*/ 974235 h 4221188"/>
              <a:gd name="connsiteX36" fmla="*/ 136031 w 5206857"/>
              <a:gd name="connsiteY36" fmla="*/ 632342 h 4221188"/>
              <a:gd name="connsiteX37" fmla="*/ 441680 w 5206857"/>
              <a:gd name="connsiteY37" fmla="*/ 683821 h 4221188"/>
              <a:gd name="connsiteX38" fmla="*/ 615174 w 5206857"/>
              <a:gd name="connsiteY38" fmla="*/ 766457 h 4221188"/>
              <a:gd name="connsiteX39" fmla="*/ 1149669 w 5206857"/>
              <a:gd name="connsiteY39" fmla="*/ 564016 h 4221188"/>
              <a:gd name="connsiteX40" fmla="*/ 1235408 w 5206857"/>
              <a:gd name="connsiteY40" fmla="*/ 0 h 4221188"/>
              <a:gd name="connsiteX41" fmla="*/ 1757574 w 5206857"/>
              <a:gd name="connsiteY41" fmla="*/ 501984 h 4221188"/>
              <a:gd name="connsiteX42" fmla="*/ 2586293 w 5206857"/>
              <a:gd name="connsiteY42" fmla="*/ 651253 h 4221188"/>
              <a:gd name="connsiteX43" fmla="*/ 2586551 w 5206857"/>
              <a:gd name="connsiteY43" fmla="*/ 653057 h 4221188"/>
              <a:gd name="connsiteX44" fmla="*/ 2998334 w 5206857"/>
              <a:gd name="connsiteY44" fmla="*/ 842092 h 4221188"/>
              <a:gd name="connsiteX45" fmla="*/ 3507935 w 5206857"/>
              <a:gd name="connsiteY45" fmla="*/ 1190180 h 4221188"/>
              <a:gd name="connsiteX46" fmla="*/ 4078560 w 5206857"/>
              <a:gd name="connsiteY46" fmla="*/ 1897671 h 4221188"/>
              <a:gd name="connsiteX47" fmla="*/ 4265191 w 5206857"/>
              <a:gd name="connsiteY47" fmla="*/ 1816859 h 4221188"/>
              <a:gd name="connsiteX48" fmla="*/ 4559259 w 5206857"/>
              <a:gd name="connsiteY48" fmla="*/ 1882733 h 4221188"/>
              <a:gd name="connsiteX49" fmla="*/ 4843997 w 5206857"/>
              <a:gd name="connsiteY49" fmla="*/ 1908391 h 4221188"/>
              <a:gd name="connsiteX50" fmla="*/ 5206857 w 5206857"/>
              <a:gd name="connsiteY50" fmla="*/ 2224145 h 4221188"/>
              <a:gd name="connsiteX0" fmla="*/ 1295747 w 5206857"/>
              <a:gd name="connsiteY0" fmla="*/ 905623 h 4221188"/>
              <a:gd name="connsiteX1" fmla="*/ 1042019 w 5206857"/>
              <a:gd name="connsiteY1" fmla="*/ 973609 h 4221188"/>
              <a:gd name="connsiteX2" fmla="*/ 1110004 w 5206857"/>
              <a:gd name="connsiteY2" fmla="*/ 1227337 h 4221188"/>
              <a:gd name="connsiteX3" fmla="*/ 1363734 w 5206857"/>
              <a:gd name="connsiteY3" fmla="*/ 1159349 h 4221188"/>
              <a:gd name="connsiteX4" fmla="*/ 1295747 w 5206857"/>
              <a:gd name="connsiteY4" fmla="*/ 905623 h 4221188"/>
              <a:gd name="connsiteX5" fmla="*/ 3357227 w 5206857"/>
              <a:gd name="connsiteY5" fmla="*/ 1446173 h 4221188"/>
              <a:gd name="connsiteX6" fmla="*/ 2389121 w 5206857"/>
              <a:gd name="connsiteY6" fmla="*/ 874986 h 4221188"/>
              <a:gd name="connsiteX7" fmla="*/ 2317734 w 5206857"/>
              <a:gd name="connsiteY7" fmla="*/ 1082029 h 4221188"/>
              <a:gd name="connsiteX8" fmla="*/ 3205629 w 5206857"/>
              <a:gd name="connsiteY8" fmla="*/ 1594653 h 4221188"/>
              <a:gd name="connsiteX9" fmla="*/ 3357227 w 5206857"/>
              <a:gd name="connsiteY9" fmla="*/ 1446173 h 4221188"/>
              <a:gd name="connsiteX10" fmla="*/ 4568006 w 5206857"/>
              <a:gd name="connsiteY10" fmla="*/ 2045651 h 4221188"/>
              <a:gd name="connsiteX11" fmla="*/ 4524932 w 5206857"/>
              <a:gd name="connsiteY11" fmla="*/ 2024256 h 4221188"/>
              <a:gd name="connsiteX12" fmla="*/ 4376584 w 5206857"/>
              <a:gd name="connsiteY12" fmla="*/ 2109904 h 4221188"/>
              <a:gd name="connsiteX13" fmla="*/ 4462232 w 5206857"/>
              <a:gd name="connsiteY13" fmla="*/ 2258247 h 4221188"/>
              <a:gd name="connsiteX14" fmla="*/ 4610577 w 5206857"/>
              <a:gd name="connsiteY14" fmla="*/ 2172601 h 4221188"/>
              <a:gd name="connsiteX15" fmla="*/ 4568006 w 5206857"/>
              <a:gd name="connsiteY15" fmla="*/ 2045651 h 4221188"/>
              <a:gd name="connsiteX16" fmla="*/ 5206857 w 5206857"/>
              <a:gd name="connsiteY16" fmla="*/ 2224145 h 4221188"/>
              <a:gd name="connsiteX17" fmla="*/ 4678445 w 5206857"/>
              <a:gd name="connsiteY17" fmla="*/ 1985146 h 4221188"/>
              <a:gd name="connsiteX18" fmla="*/ 4727574 w 5206857"/>
              <a:gd name="connsiteY18" fmla="*/ 2203950 h 4221188"/>
              <a:gd name="connsiteX19" fmla="*/ 4430883 w 5206857"/>
              <a:gd name="connsiteY19" fmla="*/ 2375246 h 4221188"/>
              <a:gd name="connsiteX20" fmla="*/ 4259587 w 5206857"/>
              <a:gd name="connsiteY20" fmla="*/ 2078553 h 4221188"/>
              <a:gd name="connsiteX21" fmla="*/ 4378457 w 5206857"/>
              <a:gd name="connsiteY21" fmla="*/ 1928722 h 4221188"/>
              <a:gd name="connsiteX22" fmla="*/ 4281143 w 5206857"/>
              <a:gd name="connsiteY22" fmla="*/ 1925477 h 4221188"/>
              <a:gd name="connsiteX23" fmla="*/ 4111363 w 5206857"/>
              <a:gd name="connsiteY23" fmla="*/ 2010327 h 4221188"/>
              <a:gd name="connsiteX24" fmla="*/ 3937078 w 5206857"/>
              <a:gd name="connsiteY24" fmla="*/ 3001142 h 4221188"/>
              <a:gd name="connsiteX25" fmla="*/ 2864666 w 5206857"/>
              <a:gd name="connsiteY25" fmla="*/ 3621717 h 4221188"/>
              <a:gd name="connsiteX26" fmla="*/ 2346113 w 5206857"/>
              <a:gd name="connsiteY26" fmla="*/ 4221188 h 4221188"/>
              <a:gd name="connsiteX27" fmla="*/ 2043869 w 5206857"/>
              <a:gd name="connsiteY27" fmla="*/ 4046689 h 4221188"/>
              <a:gd name="connsiteX28" fmla="*/ 2232704 w 5206857"/>
              <a:gd name="connsiteY28" fmla="*/ 3502581 h 4221188"/>
              <a:gd name="connsiteX29" fmla="*/ 1545844 w 5206857"/>
              <a:gd name="connsiteY29" fmla="*/ 3182914 h 4221188"/>
              <a:gd name="connsiteX30" fmla="*/ 1187080 w 5206857"/>
              <a:gd name="connsiteY30" fmla="*/ 2940350 h 4221188"/>
              <a:gd name="connsiteX31" fmla="*/ 644563 w 5206857"/>
              <a:gd name="connsiteY31" fmla="*/ 3221269 h 4221188"/>
              <a:gd name="connsiteX32" fmla="*/ 313243 w 5206857"/>
              <a:gd name="connsiteY32" fmla="*/ 3021214 h 4221188"/>
              <a:gd name="connsiteX33" fmla="*/ 758618 w 5206857"/>
              <a:gd name="connsiteY33" fmla="*/ 2520701 h 4221188"/>
              <a:gd name="connsiteX34" fmla="*/ 220359 w 5206857"/>
              <a:gd name="connsiteY34" fmla="*/ 1559552 h 4221188"/>
              <a:gd name="connsiteX35" fmla="*/ 0 w 5206857"/>
              <a:gd name="connsiteY35" fmla="*/ 974235 h 4221188"/>
              <a:gd name="connsiteX36" fmla="*/ 136031 w 5206857"/>
              <a:gd name="connsiteY36" fmla="*/ 632342 h 4221188"/>
              <a:gd name="connsiteX37" fmla="*/ 441680 w 5206857"/>
              <a:gd name="connsiteY37" fmla="*/ 683821 h 4221188"/>
              <a:gd name="connsiteX38" fmla="*/ 615174 w 5206857"/>
              <a:gd name="connsiteY38" fmla="*/ 766457 h 4221188"/>
              <a:gd name="connsiteX39" fmla="*/ 1149669 w 5206857"/>
              <a:gd name="connsiteY39" fmla="*/ 564016 h 4221188"/>
              <a:gd name="connsiteX40" fmla="*/ 1235408 w 5206857"/>
              <a:gd name="connsiteY40" fmla="*/ 0 h 4221188"/>
              <a:gd name="connsiteX41" fmla="*/ 1757574 w 5206857"/>
              <a:gd name="connsiteY41" fmla="*/ 501984 h 4221188"/>
              <a:gd name="connsiteX42" fmla="*/ 2586293 w 5206857"/>
              <a:gd name="connsiteY42" fmla="*/ 651253 h 4221188"/>
              <a:gd name="connsiteX43" fmla="*/ 2586551 w 5206857"/>
              <a:gd name="connsiteY43" fmla="*/ 653057 h 4221188"/>
              <a:gd name="connsiteX44" fmla="*/ 2998334 w 5206857"/>
              <a:gd name="connsiteY44" fmla="*/ 842092 h 4221188"/>
              <a:gd name="connsiteX45" fmla="*/ 3507935 w 5206857"/>
              <a:gd name="connsiteY45" fmla="*/ 1190180 h 4221188"/>
              <a:gd name="connsiteX46" fmla="*/ 4078560 w 5206857"/>
              <a:gd name="connsiteY46" fmla="*/ 1897671 h 4221188"/>
              <a:gd name="connsiteX47" fmla="*/ 4265191 w 5206857"/>
              <a:gd name="connsiteY47" fmla="*/ 1816859 h 4221188"/>
              <a:gd name="connsiteX48" fmla="*/ 4559259 w 5206857"/>
              <a:gd name="connsiteY48" fmla="*/ 1882733 h 4221188"/>
              <a:gd name="connsiteX49" fmla="*/ 4843997 w 5206857"/>
              <a:gd name="connsiteY49" fmla="*/ 1908391 h 4221188"/>
              <a:gd name="connsiteX50" fmla="*/ 5206857 w 5206857"/>
              <a:gd name="connsiteY50" fmla="*/ 2224145 h 4221188"/>
              <a:gd name="connsiteX0" fmla="*/ 1295747 w 5206857"/>
              <a:gd name="connsiteY0" fmla="*/ 905623 h 4221188"/>
              <a:gd name="connsiteX1" fmla="*/ 1042019 w 5206857"/>
              <a:gd name="connsiteY1" fmla="*/ 973609 h 4221188"/>
              <a:gd name="connsiteX2" fmla="*/ 1110004 w 5206857"/>
              <a:gd name="connsiteY2" fmla="*/ 1227337 h 4221188"/>
              <a:gd name="connsiteX3" fmla="*/ 1363734 w 5206857"/>
              <a:gd name="connsiteY3" fmla="*/ 1159349 h 4221188"/>
              <a:gd name="connsiteX4" fmla="*/ 1295747 w 5206857"/>
              <a:gd name="connsiteY4" fmla="*/ 905623 h 4221188"/>
              <a:gd name="connsiteX5" fmla="*/ 3357227 w 5206857"/>
              <a:gd name="connsiteY5" fmla="*/ 1446173 h 4221188"/>
              <a:gd name="connsiteX6" fmla="*/ 2389121 w 5206857"/>
              <a:gd name="connsiteY6" fmla="*/ 874986 h 4221188"/>
              <a:gd name="connsiteX7" fmla="*/ 2317734 w 5206857"/>
              <a:gd name="connsiteY7" fmla="*/ 1082029 h 4221188"/>
              <a:gd name="connsiteX8" fmla="*/ 3205629 w 5206857"/>
              <a:gd name="connsiteY8" fmla="*/ 1594653 h 4221188"/>
              <a:gd name="connsiteX9" fmla="*/ 3357227 w 5206857"/>
              <a:gd name="connsiteY9" fmla="*/ 1446173 h 4221188"/>
              <a:gd name="connsiteX10" fmla="*/ 4568006 w 5206857"/>
              <a:gd name="connsiteY10" fmla="*/ 2045651 h 4221188"/>
              <a:gd name="connsiteX11" fmla="*/ 4524932 w 5206857"/>
              <a:gd name="connsiteY11" fmla="*/ 2024256 h 4221188"/>
              <a:gd name="connsiteX12" fmla="*/ 4376584 w 5206857"/>
              <a:gd name="connsiteY12" fmla="*/ 2109904 h 4221188"/>
              <a:gd name="connsiteX13" fmla="*/ 4462232 w 5206857"/>
              <a:gd name="connsiteY13" fmla="*/ 2258247 h 4221188"/>
              <a:gd name="connsiteX14" fmla="*/ 4610577 w 5206857"/>
              <a:gd name="connsiteY14" fmla="*/ 2172601 h 4221188"/>
              <a:gd name="connsiteX15" fmla="*/ 4568006 w 5206857"/>
              <a:gd name="connsiteY15" fmla="*/ 2045651 h 4221188"/>
              <a:gd name="connsiteX16" fmla="*/ 5206857 w 5206857"/>
              <a:gd name="connsiteY16" fmla="*/ 2224145 h 4221188"/>
              <a:gd name="connsiteX17" fmla="*/ 4678445 w 5206857"/>
              <a:gd name="connsiteY17" fmla="*/ 1985146 h 4221188"/>
              <a:gd name="connsiteX18" fmla="*/ 4727574 w 5206857"/>
              <a:gd name="connsiteY18" fmla="*/ 2203950 h 4221188"/>
              <a:gd name="connsiteX19" fmla="*/ 4430883 w 5206857"/>
              <a:gd name="connsiteY19" fmla="*/ 2375246 h 4221188"/>
              <a:gd name="connsiteX20" fmla="*/ 4259587 w 5206857"/>
              <a:gd name="connsiteY20" fmla="*/ 2078553 h 4221188"/>
              <a:gd name="connsiteX21" fmla="*/ 4378457 w 5206857"/>
              <a:gd name="connsiteY21" fmla="*/ 1928722 h 4221188"/>
              <a:gd name="connsiteX22" fmla="*/ 4281143 w 5206857"/>
              <a:gd name="connsiteY22" fmla="*/ 1925477 h 4221188"/>
              <a:gd name="connsiteX23" fmla="*/ 4111363 w 5206857"/>
              <a:gd name="connsiteY23" fmla="*/ 2010327 h 4221188"/>
              <a:gd name="connsiteX24" fmla="*/ 3937078 w 5206857"/>
              <a:gd name="connsiteY24" fmla="*/ 3001142 h 4221188"/>
              <a:gd name="connsiteX25" fmla="*/ 2864666 w 5206857"/>
              <a:gd name="connsiteY25" fmla="*/ 3621717 h 4221188"/>
              <a:gd name="connsiteX26" fmla="*/ 2346113 w 5206857"/>
              <a:gd name="connsiteY26" fmla="*/ 4221188 h 4221188"/>
              <a:gd name="connsiteX27" fmla="*/ 2043869 w 5206857"/>
              <a:gd name="connsiteY27" fmla="*/ 4046689 h 4221188"/>
              <a:gd name="connsiteX28" fmla="*/ 2232704 w 5206857"/>
              <a:gd name="connsiteY28" fmla="*/ 3502581 h 4221188"/>
              <a:gd name="connsiteX29" fmla="*/ 1545844 w 5206857"/>
              <a:gd name="connsiteY29" fmla="*/ 3182914 h 4221188"/>
              <a:gd name="connsiteX30" fmla="*/ 1187080 w 5206857"/>
              <a:gd name="connsiteY30" fmla="*/ 2940350 h 4221188"/>
              <a:gd name="connsiteX31" fmla="*/ 644563 w 5206857"/>
              <a:gd name="connsiteY31" fmla="*/ 3221269 h 4221188"/>
              <a:gd name="connsiteX32" fmla="*/ 313243 w 5206857"/>
              <a:gd name="connsiteY32" fmla="*/ 3021214 h 4221188"/>
              <a:gd name="connsiteX33" fmla="*/ 758618 w 5206857"/>
              <a:gd name="connsiteY33" fmla="*/ 2520701 h 4221188"/>
              <a:gd name="connsiteX34" fmla="*/ 220359 w 5206857"/>
              <a:gd name="connsiteY34" fmla="*/ 1559552 h 4221188"/>
              <a:gd name="connsiteX35" fmla="*/ 0 w 5206857"/>
              <a:gd name="connsiteY35" fmla="*/ 974235 h 4221188"/>
              <a:gd name="connsiteX36" fmla="*/ 136031 w 5206857"/>
              <a:gd name="connsiteY36" fmla="*/ 632342 h 4221188"/>
              <a:gd name="connsiteX37" fmla="*/ 441680 w 5206857"/>
              <a:gd name="connsiteY37" fmla="*/ 683821 h 4221188"/>
              <a:gd name="connsiteX38" fmla="*/ 615174 w 5206857"/>
              <a:gd name="connsiteY38" fmla="*/ 766457 h 4221188"/>
              <a:gd name="connsiteX39" fmla="*/ 1149669 w 5206857"/>
              <a:gd name="connsiteY39" fmla="*/ 564016 h 4221188"/>
              <a:gd name="connsiteX40" fmla="*/ 1235408 w 5206857"/>
              <a:gd name="connsiteY40" fmla="*/ 0 h 4221188"/>
              <a:gd name="connsiteX41" fmla="*/ 1757574 w 5206857"/>
              <a:gd name="connsiteY41" fmla="*/ 501984 h 4221188"/>
              <a:gd name="connsiteX42" fmla="*/ 2586293 w 5206857"/>
              <a:gd name="connsiteY42" fmla="*/ 651253 h 4221188"/>
              <a:gd name="connsiteX43" fmla="*/ 2586551 w 5206857"/>
              <a:gd name="connsiteY43" fmla="*/ 653057 h 4221188"/>
              <a:gd name="connsiteX44" fmla="*/ 2998334 w 5206857"/>
              <a:gd name="connsiteY44" fmla="*/ 842092 h 4221188"/>
              <a:gd name="connsiteX45" fmla="*/ 3507935 w 5206857"/>
              <a:gd name="connsiteY45" fmla="*/ 1190180 h 4221188"/>
              <a:gd name="connsiteX46" fmla="*/ 4078560 w 5206857"/>
              <a:gd name="connsiteY46" fmla="*/ 1897671 h 4221188"/>
              <a:gd name="connsiteX47" fmla="*/ 4265191 w 5206857"/>
              <a:gd name="connsiteY47" fmla="*/ 1816859 h 4221188"/>
              <a:gd name="connsiteX48" fmla="*/ 4559259 w 5206857"/>
              <a:gd name="connsiteY48" fmla="*/ 1882733 h 4221188"/>
              <a:gd name="connsiteX49" fmla="*/ 4843997 w 5206857"/>
              <a:gd name="connsiteY49" fmla="*/ 1908391 h 4221188"/>
              <a:gd name="connsiteX50" fmla="*/ 5206857 w 5206857"/>
              <a:gd name="connsiteY50" fmla="*/ 2224145 h 4221188"/>
              <a:gd name="connsiteX0" fmla="*/ 1295747 w 5206857"/>
              <a:gd name="connsiteY0" fmla="*/ 905623 h 4221188"/>
              <a:gd name="connsiteX1" fmla="*/ 1042019 w 5206857"/>
              <a:gd name="connsiteY1" fmla="*/ 973609 h 4221188"/>
              <a:gd name="connsiteX2" fmla="*/ 1110004 w 5206857"/>
              <a:gd name="connsiteY2" fmla="*/ 1227337 h 4221188"/>
              <a:gd name="connsiteX3" fmla="*/ 1363734 w 5206857"/>
              <a:gd name="connsiteY3" fmla="*/ 1159349 h 4221188"/>
              <a:gd name="connsiteX4" fmla="*/ 1295747 w 5206857"/>
              <a:gd name="connsiteY4" fmla="*/ 905623 h 4221188"/>
              <a:gd name="connsiteX5" fmla="*/ 3357227 w 5206857"/>
              <a:gd name="connsiteY5" fmla="*/ 1446173 h 4221188"/>
              <a:gd name="connsiteX6" fmla="*/ 2389121 w 5206857"/>
              <a:gd name="connsiteY6" fmla="*/ 874986 h 4221188"/>
              <a:gd name="connsiteX7" fmla="*/ 2317734 w 5206857"/>
              <a:gd name="connsiteY7" fmla="*/ 1082029 h 4221188"/>
              <a:gd name="connsiteX8" fmla="*/ 3205629 w 5206857"/>
              <a:gd name="connsiteY8" fmla="*/ 1594653 h 4221188"/>
              <a:gd name="connsiteX9" fmla="*/ 3357227 w 5206857"/>
              <a:gd name="connsiteY9" fmla="*/ 1446173 h 4221188"/>
              <a:gd name="connsiteX10" fmla="*/ 4568006 w 5206857"/>
              <a:gd name="connsiteY10" fmla="*/ 2045651 h 4221188"/>
              <a:gd name="connsiteX11" fmla="*/ 4524932 w 5206857"/>
              <a:gd name="connsiteY11" fmla="*/ 2024256 h 4221188"/>
              <a:gd name="connsiteX12" fmla="*/ 4376584 w 5206857"/>
              <a:gd name="connsiteY12" fmla="*/ 2109904 h 4221188"/>
              <a:gd name="connsiteX13" fmla="*/ 4462232 w 5206857"/>
              <a:gd name="connsiteY13" fmla="*/ 2258247 h 4221188"/>
              <a:gd name="connsiteX14" fmla="*/ 4610577 w 5206857"/>
              <a:gd name="connsiteY14" fmla="*/ 2172601 h 4221188"/>
              <a:gd name="connsiteX15" fmla="*/ 4568006 w 5206857"/>
              <a:gd name="connsiteY15" fmla="*/ 2045651 h 4221188"/>
              <a:gd name="connsiteX16" fmla="*/ 5206857 w 5206857"/>
              <a:gd name="connsiteY16" fmla="*/ 2224145 h 4221188"/>
              <a:gd name="connsiteX17" fmla="*/ 4678445 w 5206857"/>
              <a:gd name="connsiteY17" fmla="*/ 1985146 h 4221188"/>
              <a:gd name="connsiteX18" fmla="*/ 4727574 w 5206857"/>
              <a:gd name="connsiteY18" fmla="*/ 2203950 h 4221188"/>
              <a:gd name="connsiteX19" fmla="*/ 4430883 w 5206857"/>
              <a:gd name="connsiteY19" fmla="*/ 2375246 h 4221188"/>
              <a:gd name="connsiteX20" fmla="*/ 4259587 w 5206857"/>
              <a:gd name="connsiteY20" fmla="*/ 2078553 h 4221188"/>
              <a:gd name="connsiteX21" fmla="*/ 4378457 w 5206857"/>
              <a:gd name="connsiteY21" fmla="*/ 1928722 h 4221188"/>
              <a:gd name="connsiteX22" fmla="*/ 4281143 w 5206857"/>
              <a:gd name="connsiteY22" fmla="*/ 1925477 h 4221188"/>
              <a:gd name="connsiteX23" fmla="*/ 4111363 w 5206857"/>
              <a:gd name="connsiteY23" fmla="*/ 2010327 h 4221188"/>
              <a:gd name="connsiteX24" fmla="*/ 3937078 w 5206857"/>
              <a:gd name="connsiteY24" fmla="*/ 3001142 h 4221188"/>
              <a:gd name="connsiteX25" fmla="*/ 2864666 w 5206857"/>
              <a:gd name="connsiteY25" fmla="*/ 3621717 h 4221188"/>
              <a:gd name="connsiteX26" fmla="*/ 2346113 w 5206857"/>
              <a:gd name="connsiteY26" fmla="*/ 4221188 h 4221188"/>
              <a:gd name="connsiteX27" fmla="*/ 2043869 w 5206857"/>
              <a:gd name="connsiteY27" fmla="*/ 4046689 h 4221188"/>
              <a:gd name="connsiteX28" fmla="*/ 2232704 w 5206857"/>
              <a:gd name="connsiteY28" fmla="*/ 3502581 h 4221188"/>
              <a:gd name="connsiteX29" fmla="*/ 1545844 w 5206857"/>
              <a:gd name="connsiteY29" fmla="*/ 3182914 h 4221188"/>
              <a:gd name="connsiteX30" fmla="*/ 1187080 w 5206857"/>
              <a:gd name="connsiteY30" fmla="*/ 2940350 h 4221188"/>
              <a:gd name="connsiteX31" fmla="*/ 644563 w 5206857"/>
              <a:gd name="connsiteY31" fmla="*/ 3221269 h 4221188"/>
              <a:gd name="connsiteX32" fmla="*/ 313243 w 5206857"/>
              <a:gd name="connsiteY32" fmla="*/ 3021214 h 4221188"/>
              <a:gd name="connsiteX33" fmla="*/ 758618 w 5206857"/>
              <a:gd name="connsiteY33" fmla="*/ 2520701 h 4221188"/>
              <a:gd name="connsiteX34" fmla="*/ 220359 w 5206857"/>
              <a:gd name="connsiteY34" fmla="*/ 1559552 h 4221188"/>
              <a:gd name="connsiteX35" fmla="*/ 0 w 5206857"/>
              <a:gd name="connsiteY35" fmla="*/ 974235 h 4221188"/>
              <a:gd name="connsiteX36" fmla="*/ 136031 w 5206857"/>
              <a:gd name="connsiteY36" fmla="*/ 632342 h 4221188"/>
              <a:gd name="connsiteX37" fmla="*/ 441680 w 5206857"/>
              <a:gd name="connsiteY37" fmla="*/ 683821 h 4221188"/>
              <a:gd name="connsiteX38" fmla="*/ 615174 w 5206857"/>
              <a:gd name="connsiteY38" fmla="*/ 766457 h 4221188"/>
              <a:gd name="connsiteX39" fmla="*/ 1149669 w 5206857"/>
              <a:gd name="connsiteY39" fmla="*/ 564016 h 4221188"/>
              <a:gd name="connsiteX40" fmla="*/ 1235408 w 5206857"/>
              <a:gd name="connsiteY40" fmla="*/ 0 h 4221188"/>
              <a:gd name="connsiteX41" fmla="*/ 1757574 w 5206857"/>
              <a:gd name="connsiteY41" fmla="*/ 501984 h 4221188"/>
              <a:gd name="connsiteX42" fmla="*/ 2586293 w 5206857"/>
              <a:gd name="connsiteY42" fmla="*/ 651253 h 4221188"/>
              <a:gd name="connsiteX43" fmla="*/ 2586551 w 5206857"/>
              <a:gd name="connsiteY43" fmla="*/ 653057 h 4221188"/>
              <a:gd name="connsiteX44" fmla="*/ 2998334 w 5206857"/>
              <a:gd name="connsiteY44" fmla="*/ 842092 h 4221188"/>
              <a:gd name="connsiteX45" fmla="*/ 3507935 w 5206857"/>
              <a:gd name="connsiteY45" fmla="*/ 1190180 h 4221188"/>
              <a:gd name="connsiteX46" fmla="*/ 4078560 w 5206857"/>
              <a:gd name="connsiteY46" fmla="*/ 1897671 h 4221188"/>
              <a:gd name="connsiteX47" fmla="*/ 4265191 w 5206857"/>
              <a:gd name="connsiteY47" fmla="*/ 1816859 h 4221188"/>
              <a:gd name="connsiteX48" fmla="*/ 4559259 w 5206857"/>
              <a:gd name="connsiteY48" fmla="*/ 1882733 h 4221188"/>
              <a:gd name="connsiteX49" fmla="*/ 4843997 w 5206857"/>
              <a:gd name="connsiteY49" fmla="*/ 1908391 h 4221188"/>
              <a:gd name="connsiteX50" fmla="*/ 5206857 w 5206857"/>
              <a:gd name="connsiteY50" fmla="*/ 2224145 h 4221188"/>
              <a:gd name="connsiteX0" fmla="*/ 1295747 w 5206857"/>
              <a:gd name="connsiteY0" fmla="*/ 905623 h 4221188"/>
              <a:gd name="connsiteX1" fmla="*/ 1042019 w 5206857"/>
              <a:gd name="connsiteY1" fmla="*/ 973609 h 4221188"/>
              <a:gd name="connsiteX2" fmla="*/ 1110004 w 5206857"/>
              <a:gd name="connsiteY2" fmla="*/ 1227337 h 4221188"/>
              <a:gd name="connsiteX3" fmla="*/ 1363734 w 5206857"/>
              <a:gd name="connsiteY3" fmla="*/ 1159349 h 4221188"/>
              <a:gd name="connsiteX4" fmla="*/ 1295747 w 5206857"/>
              <a:gd name="connsiteY4" fmla="*/ 905623 h 4221188"/>
              <a:gd name="connsiteX5" fmla="*/ 3357227 w 5206857"/>
              <a:gd name="connsiteY5" fmla="*/ 1446173 h 4221188"/>
              <a:gd name="connsiteX6" fmla="*/ 2389121 w 5206857"/>
              <a:gd name="connsiteY6" fmla="*/ 874986 h 4221188"/>
              <a:gd name="connsiteX7" fmla="*/ 2317734 w 5206857"/>
              <a:gd name="connsiteY7" fmla="*/ 1082029 h 4221188"/>
              <a:gd name="connsiteX8" fmla="*/ 3205629 w 5206857"/>
              <a:gd name="connsiteY8" fmla="*/ 1594653 h 4221188"/>
              <a:gd name="connsiteX9" fmla="*/ 3357227 w 5206857"/>
              <a:gd name="connsiteY9" fmla="*/ 1446173 h 4221188"/>
              <a:gd name="connsiteX10" fmla="*/ 4568006 w 5206857"/>
              <a:gd name="connsiteY10" fmla="*/ 2045651 h 4221188"/>
              <a:gd name="connsiteX11" fmla="*/ 4524932 w 5206857"/>
              <a:gd name="connsiteY11" fmla="*/ 2024256 h 4221188"/>
              <a:gd name="connsiteX12" fmla="*/ 4376584 w 5206857"/>
              <a:gd name="connsiteY12" fmla="*/ 2109904 h 4221188"/>
              <a:gd name="connsiteX13" fmla="*/ 4462232 w 5206857"/>
              <a:gd name="connsiteY13" fmla="*/ 2258247 h 4221188"/>
              <a:gd name="connsiteX14" fmla="*/ 4610577 w 5206857"/>
              <a:gd name="connsiteY14" fmla="*/ 2172601 h 4221188"/>
              <a:gd name="connsiteX15" fmla="*/ 4568006 w 5206857"/>
              <a:gd name="connsiteY15" fmla="*/ 2045651 h 4221188"/>
              <a:gd name="connsiteX16" fmla="*/ 5206857 w 5206857"/>
              <a:gd name="connsiteY16" fmla="*/ 2224145 h 4221188"/>
              <a:gd name="connsiteX17" fmla="*/ 4678445 w 5206857"/>
              <a:gd name="connsiteY17" fmla="*/ 1985146 h 4221188"/>
              <a:gd name="connsiteX18" fmla="*/ 4727574 w 5206857"/>
              <a:gd name="connsiteY18" fmla="*/ 2203950 h 4221188"/>
              <a:gd name="connsiteX19" fmla="*/ 4430883 w 5206857"/>
              <a:gd name="connsiteY19" fmla="*/ 2375246 h 4221188"/>
              <a:gd name="connsiteX20" fmla="*/ 4259587 w 5206857"/>
              <a:gd name="connsiteY20" fmla="*/ 2078553 h 4221188"/>
              <a:gd name="connsiteX21" fmla="*/ 4378457 w 5206857"/>
              <a:gd name="connsiteY21" fmla="*/ 1928722 h 4221188"/>
              <a:gd name="connsiteX22" fmla="*/ 4281143 w 5206857"/>
              <a:gd name="connsiteY22" fmla="*/ 1925477 h 4221188"/>
              <a:gd name="connsiteX23" fmla="*/ 4111363 w 5206857"/>
              <a:gd name="connsiteY23" fmla="*/ 2010327 h 4221188"/>
              <a:gd name="connsiteX24" fmla="*/ 3937078 w 5206857"/>
              <a:gd name="connsiteY24" fmla="*/ 3001142 h 4221188"/>
              <a:gd name="connsiteX25" fmla="*/ 2864666 w 5206857"/>
              <a:gd name="connsiteY25" fmla="*/ 3621717 h 4221188"/>
              <a:gd name="connsiteX26" fmla="*/ 2346113 w 5206857"/>
              <a:gd name="connsiteY26" fmla="*/ 4221188 h 4221188"/>
              <a:gd name="connsiteX27" fmla="*/ 2043869 w 5206857"/>
              <a:gd name="connsiteY27" fmla="*/ 4046689 h 4221188"/>
              <a:gd name="connsiteX28" fmla="*/ 2232704 w 5206857"/>
              <a:gd name="connsiteY28" fmla="*/ 3502581 h 4221188"/>
              <a:gd name="connsiteX29" fmla="*/ 1545844 w 5206857"/>
              <a:gd name="connsiteY29" fmla="*/ 3182914 h 4221188"/>
              <a:gd name="connsiteX30" fmla="*/ 1187080 w 5206857"/>
              <a:gd name="connsiteY30" fmla="*/ 2940350 h 4221188"/>
              <a:gd name="connsiteX31" fmla="*/ 644563 w 5206857"/>
              <a:gd name="connsiteY31" fmla="*/ 3221269 h 4221188"/>
              <a:gd name="connsiteX32" fmla="*/ 313243 w 5206857"/>
              <a:gd name="connsiteY32" fmla="*/ 3021214 h 4221188"/>
              <a:gd name="connsiteX33" fmla="*/ 758618 w 5206857"/>
              <a:gd name="connsiteY33" fmla="*/ 2520701 h 4221188"/>
              <a:gd name="connsiteX34" fmla="*/ 220359 w 5206857"/>
              <a:gd name="connsiteY34" fmla="*/ 1559552 h 4221188"/>
              <a:gd name="connsiteX35" fmla="*/ 0 w 5206857"/>
              <a:gd name="connsiteY35" fmla="*/ 974235 h 4221188"/>
              <a:gd name="connsiteX36" fmla="*/ 136031 w 5206857"/>
              <a:gd name="connsiteY36" fmla="*/ 632342 h 4221188"/>
              <a:gd name="connsiteX37" fmla="*/ 441680 w 5206857"/>
              <a:gd name="connsiteY37" fmla="*/ 683821 h 4221188"/>
              <a:gd name="connsiteX38" fmla="*/ 615174 w 5206857"/>
              <a:gd name="connsiteY38" fmla="*/ 766457 h 4221188"/>
              <a:gd name="connsiteX39" fmla="*/ 1149669 w 5206857"/>
              <a:gd name="connsiteY39" fmla="*/ 564016 h 4221188"/>
              <a:gd name="connsiteX40" fmla="*/ 1235408 w 5206857"/>
              <a:gd name="connsiteY40" fmla="*/ 0 h 4221188"/>
              <a:gd name="connsiteX41" fmla="*/ 1757574 w 5206857"/>
              <a:gd name="connsiteY41" fmla="*/ 501984 h 4221188"/>
              <a:gd name="connsiteX42" fmla="*/ 2586293 w 5206857"/>
              <a:gd name="connsiteY42" fmla="*/ 651253 h 4221188"/>
              <a:gd name="connsiteX43" fmla="*/ 2586551 w 5206857"/>
              <a:gd name="connsiteY43" fmla="*/ 653057 h 4221188"/>
              <a:gd name="connsiteX44" fmla="*/ 2998334 w 5206857"/>
              <a:gd name="connsiteY44" fmla="*/ 842092 h 4221188"/>
              <a:gd name="connsiteX45" fmla="*/ 3507935 w 5206857"/>
              <a:gd name="connsiteY45" fmla="*/ 1190180 h 4221188"/>
              <a:gd name="connsiteX46" fmla="*/ 4078560 w 5206857"/>
              <a:gd name="connsiteY46" fmla="*/ 1897671 h 4221188"/>
              <a:gd name="connsiteX47" fmla="*/ 4265191 w 5206857"/>
              <a:gd name="connsiteY47" fmla="*/ 1816859 h 4221188"/>
              <a:gd name="connsiteX48" fmla="*/ 4559259 w 5206857"/>
              <a:gd name="connsiteY48" fmla="*/ 1882733 h 4221188"/>
              <a:gd name="connsiteX49" fmla="*/ 4843997 w 5206857"/>
              <a:gd name="connsiteY49" fmla="*/ 1908391 h 4221188"/>
              <a:gd name="connsiteX50" fmla="*/ 5206857 w 5206857"/>
              <a:gd name="connsiteY50" fmla="*/ 2224145 h 4221188"/>
              <a:gd name="connsiteX0" fmla="*/ 1295747 w 5206857"/>
              <a:gd name="connsiteY0" fmla="*/ 905623 h 4221188"/>
              <a:gd name="connsiteX1" fmla="*/ 1042019 w 5206857"/>
              <a:gd name="connsiteY1" fmla="*/ 973609 h 4221188"/>
              <a:gd name="connsiteX2" fmla="*/ 1110004 w 5206857"/>
              <a:gd name="connsiteY2" fmla="*/ 1227337 h 4221188"/>
              <a:gd name="connsiteX3" fmla="*/ 1363734 w 5206857"/>
              <a:gd name="connsiteY3" fmla="*/ 1159349 h 4221188"/>
              <a:gd name="connsiteX4" fmla="*/ 1295747 w 5206857"/>
              <a:gd name="connsiteY4" fmla="*/ 905623 h 4221188"/>
              <a:gd name="connsiteX5" fmla="*/ 3357227 w 5206857"/>
              <a:gd name="connsiteY5" fmla="*/ 1446173 h 4221188"/>
              <a:gd name="connsiteX6" fmla="*/ 2389121 w 5206857"/>
              <a:gd name="connsiteY6" fmla="*/ 874986 h 4221188"/>
              <a:gd name="connsiteX7" fmla="*/ 2317734 w 5206857"/>
              <a:gd name="connsiteY7" fmla="*/ 1082029 h 4221188"/>
              <a:gd name="connsiteX8" fmla="*/ 3205629 w 5206857"/>
              <a:gd name="connsiteY8" fmla="*/ 1594653 h 4221188"/>
              <a:gd name="connsiteX9" fmla="*/ 3357227 w 5206857"/>
              <a:gd name="connsiteY9" fmla="*/ 1446173 h 4221188"/>
              <a:gd name="connsiteX10" fmla="*/ 4568006 w 5206857"/>
              <a:gd name="connsiteY10" fmla="*/ 2045651 h 4221188"/>
              <a:gd name="connsiteX11" fmla="*/ 4524932 w 5206857"/>
              <a:gd name="connsiteY11" fmla="*/ 2024256 h 4221188"/>
              <a:gd name="connsiteX12" fmla="*/ 4376584 w 5206857"/>
              <a:gd name="connsiteY12" fmla="*/ 2109904 h 4221188"/>
              <a:gd name="connsiteX13" fmla="*/ 4462232 w 5206857"/>
              <a:gd name="connsiteY13" fmla="*/ 2258247 h 4221188"/>
              <a:gd name="connsiteX14" fmla="*/ 4610577 w 5206857"/>
              <a:gd name="connsiteY14" fmla="*/ 2172601 h 4221188"/>
              <a:gd name="connsiteX15" fmla="*/ 4568006 w 5206857"/>
              <a:gd name="connsiteY15" fmla="*/ 2045651 h 4221188"/>
              <a:gd name="connsiteX16" fmla="*/ 5206857 w 5206857"/>
              <a:gd name="connsiteY16" fmla="*/ 2224145 h 4221188"/>
              <a:gd name="connsiteX17" fmla="*/ 4678445 w 5206857"/>
              <a:gd name="connsiteY17" fmla="*/ 1985146 h 4221188"/>
              <a:gd name="connsiteX18" fmla="*/ 4727574 w 5206857"/>
              <a:gd name="connsiteY18" fmla="*/ 2203950 h 4221188"/>
              <a:gd name="connsiteX19" fmla="*/ 4430883 w 5206857"/>
              <a:gd name="connsiteY19" fmla="*/ 2375246 h 4221188"/>
              <a:gd name="connsiteX20" fmla="*/ 4259587 w 5206857"/>
              <a:gd name="connsiteY20" fmla="*/ 2078553 h 4221188"/>
              <a:gd name="connsiteX21" fmla="*/ 4378457 w 5206857"/>
              <a:gd name="connsiteY21" fmla="*/ 1928722 h 4221188"/>
              <a:gd name="connsiteX22" fmla="*/ 4281143 w 5206857"/>
              <a:gd name="connsiteY22" fmla="*/ 1925477 h 4221188"/>
              <a:gd name="connsiteX23" fmla="*/ 4111363 w 5206857"/>
              <a:gd name="connsiteY23" fmla="*/ 2010327 h 4221188"/>
              <a:gd name="connsiteX24" fmla="*/ 3937078 w 5206857"/>
              <a:gd name="connsiteY24" fmla="*/ 3001142 h 4221188"/>
              <a:gd name="connsiteX25" fmla="*/ 2864666 w 5206857"/>
              <a:gd name="connsiteY25" fmla="*/ 3621717 h 4221188"/>
              <a:gd name="connsiteX26" fmla="*/ 2346113 w 5206857"/>
              <a:gd name="connsiteY26" fmla="*/ 4221188 h 4221188"/>
              <a:gd name="connsiteX27" fmla="*/ 2043869 w 5206857"/>
              <a:gd name="connsiteY27" fmla="*/ 4046689 h 4221188"/>
              <a:gd name="connsiteX28" fmla="*/ 2232704 w 5206857"/>
              <a:gd name="connsiteY28" fmla="*/ 3502581 h 4221188"/>
              <a:gd name="connsiteX29" fmla="*/ 1545844 w 5206857"/>
              <a:gd name="connsiteY29" fmla="*/ 3182914 h 4221188"/>
              <a:gd name="connsiteX30" fmla="*/ 1187080 w 5206857"/>
              <a:gd name="connsiteY30" fmla="*/ 2940350 h 4221188"/>
              <a:gd name="connsiteX31" fmla="*/ 644563 w 5206857"/>
              <a:gd name="connsiteY31" fmla="*/ 3221269 h 4221188"/>
              <a:gd name="connsiteX32" fmla="*/ 313243 w 5206857"/>
              <a:gd name="connsiteY32" fmla="*/ 3021214 h 4221188"/>
              <a:gd name="connsiteX33" fmla="*/ 758618 w 5206857"/>
              <a:gd name="connsiteY33" fmla="*/ 2520701 h 4221188"/>
              <a:gd name="connsiteX34" fmla="*/ 220359 w 5206857"/>
              <a:gd name="connsiteY34" fmla="*/ 1559552 h 4221188"/>
              <a:gd name="connsiteX35" fmla="*/ 0 w 5206857"/>
              <a:gd name="connsiteY35" fmla="*/ 974235 h 4221188"/>
              <a:gd name="connsiteX36" fmla="*/ 136031 w 5206857"/>
              <a:gd name="connsiteY36" fmla="*/ 632342 h 4221188"/>
              <a:gd name="connsiteX37" fmla="*/ 441680 w 5206857"/>
              <a:gd name="connsiteY37" fmla="*/ 683821 h 4221188"/>
              <a:gd name="connsiteX38" fmla="*/ 615174 w 5206857"/>
              <a:gd name="connsiteY38" fmla="*/ 766457 h 4221188"/>
              <a:gd name="connsiteX39" fmla="*/ 1149669 w 5206857"/>
              <a:gd name="connsiteY39" fmla="*/ 564016 h 4221188"/>
              <a:gd name="connsiteX40" fmla="*/ 1235408 w 5206857"/>
              <a:gd name="connsiteY40" fmla="*/ 0 h 4221188"/>
              <a:gd name="connsiteX41" fmla="*/ 1757574 w 5206857"/>
              <a:gd name="connsiteY41" fmla="*/ 501984 h 4221188"/>
              <a:gd name="connsiteX42" fmla="*/ 2586293 w 5206857"/>
              <a:gd name="connsiteY42" fmla="*/ 651253 h 4221188"/>
              <a:gd name="connsiteX43" fmla="*/ 2586551 w 5206857"/>
              <a:gd name="connsiteY43" fmla="*/ 653057 h 4221188"/>
              <a:gd name="connsiteX44" fmla="*/ 2998334 w 5206857"/>
              <a:gd name="connsiteY44" fmla="*/ 842092 h 4221188"/>
              <a:gd name="connsiteX45" fmla="*/ 3507935 w 5206857"/>
              <a:gd name="connsiteY45" fmla="*/ 1190180 h 4221188"/>
              <a:gd name="connsiteX46" fmla="*/ 4078560 w 5206857"/>
              <a:gd name="connsiteY46" fmla="*/ 1897671 h 4221188"/>
              <a:gd name="connsiteX47" fmla="*/ 4265191 w 5206857"/>
              <a:gd name="connsiteY47" fmla="*/ 1816859 h 4221188"/>
              <a:gd name="connsiteX48" fmla="*/ 4559259 w 5206857"/>
              <a:gd name="connsiteY48" fmla="*/ 1882733 h 4221188"/>
              <a:gd name="connsiteX49" fmla="*/ 4843997 w 5206857"/>
              <a:gd name="connsiteY49" fmla="*/ 1908391 h 4221188"/>
              <a:gd name="connsiteX50" fmla="*/ 5206857 w 5206857"/>
              <a:gd name="connsiteY50" fmla="*/ 2224145 h 4221188"/>
              <a:gd name="connsiteX0" fmla="*/ 1295747 w 5206857"/>
              <a:gd name="connsiteY0" fmla="*/ 905623 h 4221188"/>
              <a:gd name="connsiteX1" fmla="*/ 1042019 w 5206857"/>
              <a:gd name="connsiteY1" fmla="*/ 973609 h 4221188"/>
              <a:gd name="connsiteX2" fmla="*/ 1110004 w 5206857"/>
              <a:gd name="connsiteY2" fmla="*/ 1227337 h 4221188"/>
              <a:gd name="connsiteX3" fmla="*/ 1363734 w 5206857"/>
              <a:gd name="connsiteY3" fmla="*/ 1159349 h 4221188"/>
              <a:gd name="connsiteX4" fmla="*/ 1295747 w 5206857"/>
              <a:gd name="connsiteY4" fmla="*/ 905623 h 4221188"/>
              <a:gd name="connsiteX5" fmla="*/ 3357227 w 5206857"/>
              <a:gd name="connsiteY5" fmla="*/ 1446173 h 4221188"/>
              <a:gd name="connsiteX6" fmla="*/ 2389121 w 5206857"/>
              <a:gd name="connsiteY6" fmla="*/ 874986 h 4221188"/>
              <a:gd name="connsiteX7" fmla="*/ 2317734 w 5206857"/>
              <a:gd name="connsiteY7" fmla="*/ 1082029 h 4221188"/>
              <a:gd name="connsiteX8" fmla="*/ 3205629 w 5206857"/>
              <a:gd name="connsiteY8" fmla="*/ 1594653 h 4221188"/>
              <a:gd name="connsiteX9" fmla="*/ 3357227 w 5206857"/>
              <a:gd name="connsiteY9" fmla="*/ 1446173 h 4221188"/>
              <a:gd name="connsiteX10" fmla="*/ 4568006 w 5206857"/>
              <a:gd name="connsiteY10" fmla="*/ 2045651 h 4221188"/>
              <a:gd name="connsiteX11" fmla="*/ 4524932 w 5206857"/>
              <a:gd name="connsiteY11" fmla="*/ 2024256 h 4221188"/>
              <a:gd name="connsiteX12" fmla="*/ 4376584 w 5206857"/>
              <a:gd name="connsiteY12" fmla="*/ 2109904 h 4221188"/>
              <a:gd name="connsiteX13" fmla="*/ 4462232 w 5206857"/>
              <a:gd name="connsiteY13" fmla="*/ 2258247 h 4221188"/>
              <a:gd name="connsiteX14" fmla="*/ 4610577 w 5206857"/>
              <a:gd name="connsiteY14" fmla="*/ 2172601 h 4221188"/>
              <a:gd name="connsiteX15" fmla="*/ 4568006 w 5206857"/>
              <a:gd name="connsiteY15" fmla="*/ 2045651 h 4221188"/>
              <a:gd name="connsiteX16" fmla="*/ 5206857 w 5206857"/>
              <a:gd name="connsiteY16" fmla="*/ 2224145 h 4221188"/>
              <a:gd name="connsiteX17" fmla="*/ 4678445 w 5206857"/>
              <a:gd name="connsiteY17" fmla="*/ 1985146 h 4221188"/>
              <a:gd name="connsiteX18" fmla="*/ 4727574 w 5206857"/>
              <a:gd name="connsiteY18" fmla="*/ 2203950 h 4221188"/>
              <a:gd name="connsiteX19" fmla="*/ 4430883 w 5206857"/>
              <a:gd name="connsiteY19" fmla="*/ 2375246 h 4221188"/>
              <a:gd name="connsiteX20" fmla="*/ 4259587 w 5206857"/>
              <a:gd name="connsiteY20" fmla="*/ 2078553 h 4221188"/>
              <a:gd name="connsiteX21" fmla="*/ 4378457 w 5206857"/>
              <a:gd name="connsiteY21" fmla="*/ 1928722 h 4221188"/>
              <a:gd name="connsiteX22" fmla="*/ 4281143 w 5206857"/>
              <a:gd name="connsiteY22" fmla="*/ 1925477 h 4221188"/>
              <a:gd name="connsiteX23" fmla="*/ 4111363 w 5206857"/>
              <a:gd name="connsiteY23" fmla="*/ 2010327 h 4221188"/>
              <a:gd name="connsiteX24" fmla="*/ 3937078 w 5206857"/>
              <a:gd name="connsiteY24" fmla="*/ 3001142 h 4221188"/>
              <a:gd name="connsiteX25" fmla="*/ 2864666 w 5206857"/>
              <a:gd name="connsiteY25" fmla="*/ 3621717 h 4221188"/>
              <a:gd name="connsiteX26" fmla="*/ 2346113 w 5206857"/>
              <a:gd name="connsiteY26" fmla="*/ 4221188 h 4221188"/>
              <a:gd name="connsiteX27" fmla="*/ 2043869 w 5206857"/>
              <a:gd name="connsiteY27" fmla="*/ 4046689 h 4221188"/>
              <a:gd name="connsiteX28" fmla="*/ 2232704 w 5206857"/>
              <a:gd name="connsiteY28" fmla="*/ 3502581 h 4221188"/>
              <a:gd name="connsiteX29" fmla="*/ 1545844 w 5206857"/>
              <a:gd name="connsiteY29" fmla="*/ 3182914 h 4221188"/>
              <a:gd name="connsiteX30" fmla="*/ 1187080 w 5206857"/>
              <a:gd name="connsiteY30" fmla="*/ 2940350 h 4221188"/>
              <a:gd name="connsiteX31" fmla="*/ 644563 w 5206857"/>
              <a:gd name="connsiteY31" fmla="*/ 3221269 h 4221188"/>
              <a:gd name="connsiteX32" fmla="*/ 313243 w 5206857"/>
              <a:gd name="connsiteY32" fmla="*/ 3021214 h 4221188"/>
              <a:gd name="connsiteX33" fmla="*/ 758618 w 5206857"/>
              <a:gd name="connsiteY33" fmla="*/ 2520701 h 4221188"/>
              <a:gd name="connsiteX34" fmla="*/ 220359 w 5206857"/>
              <a:gd name="connsiteY34" fmla="*/ 1559552 h 4221188"/>
              <a:gd name="connsiteX35" fmla="*/ 0 w 5206857"/>
              <a:gd name="connsiteY35" fmla="*/ 974235 h 4221188"/>
              <a:gd name="connsiteX36" fmla="*/ 136031 w 5206857"/>
              <a:gd name="connsiteY36" fmla="*/ 632342 h 4221188"/>
              <a:gd name="connsiteX37" fmla="*/ 441680 w 5206857"/>
              <a:gd name="connsiteY37" fmla="*/ 683821 h 4221188"/>
              <a:gd name="connsiteX38" fmla="*/ 615174 w 5206857"/>
              <a:gd name="connsiteY38" fmla="*/ 766457 h 4221188"/>
              <a:gd name="connsiteX39" fmla="*/ 1149669 w 5206857"/>
              <a:gd name="connsiteY39" fmla="*/ 564016 h 4221188"/>
              <a:gd name="connsiteX40" fmla="*/ 1235408 w 5206857"/>
              <a:gd name="connsiteY40" fmla="*/ 0 h 4221188"/>
              <a:gd name="connsiteX41" fmla="*/ 1757574 w 5206857"/>
              <a:gd name="connsiteY41" fmla="*/ 501984 h 4221188"/>
              <a:gd name="connsiteX42" fmla="*/ 2586293 w 5206857"/>
              <a:gd name="connsiteY42" fmla="*/ 651253 h 4221188"/>
              <a:gd name="connsiteX43" fmla="*/ 2586551 w 5206857"/>
              <a:gd name="connsiteY43" fmla="*/ 653057 h 4221188"/>
              <a:gd name="connsiteX44" fmla="*/ 2998334 w 5206857"/>
              <a:gd name="connsiteY44" fmla="*/ 842092 h 4221188"/>
              <a:gd name="connsiteX45" fmla="*/ 3507935 w 5206857"/>
              <a:gd name="connsiteY45" fmla="*/ 1190180 h 4221188"/>
              <a:gd name="connsiteX46" fmla="*/ 4078560 w 5206857"/>
              <a:gd name="connsiteY46" fmla="*/ 1897671 h 4221188"/>
              <a:gd name="connsiteX47" fmla="*/ 4265191 w 5206857"/>
              <a:gd name="connsiteY47" fmla="*/ 1816859 h 4221188"/>
              <a:gd name="connsiteX48" fmla="*/ 4559259 w 5206857"/>
              <a:gd name="connsiteY48" fmla="*/ 1882733 h 4221188"/>
              <a:gd name="connsiteX49" fmla="*/ 4843997 w 5206857"/>
              <a:gd name="connsiteY49" fmla="*/ 1908391 h 4221188"/>
              <a:gd name="connsiteX50" fmla="*/ 5206857 w 5206857"/>
              <a:gd name="connsiteY50" fmla="*/ 2224145 h 4221188"/>
              <a:gd name="connsiteX0" fmla="*/ 1295747 w 5206857"/>
              <a:gd name="connsiteY0" fmla="*/ 905623 h 4221188"/>
              <a:gd name="connsiteX1" fmla="*/ 1042019 w 5206857"/>
              <a:gd name="connsiteY1" fmla="*/ 973609 h 4221188"/>
              <a:gd name="connsiteX2" fmla="*/ 1110004 w 5206857"/>
              <a:gd name="connsiteY2" fmla="*/ 1227337 h 4221188"/>
              <a:gd name="connsiteX3" fmla="*/ 1363734 w 5206857"/>
              <a:gd name="connsiteY3" fmla="*/ 1159349 h 4221188"/>
              <a:gd name="connsiteX4" fmla="*/ 1295747 w 5206857"/>
              <a:gd name="connsiteY4" fmla="*/ 905623 h 4221188"/>
              <a:gd name="connsiteX5" fmla="*/ 3357227 w 5206857"/>
              <a:gd name="connsiteY5" fmla="*/ 1446173 h 4221188"/>
              <a:gd name="connsiteX6" fmla="*/ 2389121 w 5206857"/>
              <a:gd name="connsiteY6" fmla="*/ 874986 h 4221188"/>
              <a:gd name="connsiteX7" fmla="*/ 2317734 w 5206857"/>
              <a:gd name="connsiteY7" fmla="*/ 1082029 h 4221188"/>
              <a:gd name="connsiteX8" fmla="*/ 3205629 w 5206857"/>
              <a:gd name="connsiteY8" fmla="*/ 1594653 h 4221188"/>
              <a:gd name="connsiteX9" fmla="*/ 3357227 w 5206857"/>
              <a:gd name="connsiteY9" fmla="*/ 1446173 h 4221188"/>
              <a:gd name="connsiteX10" fmla="*/ 4568006 w 5206857"/>
              <a:gd name="connsiteY10" fmla="*/ 2045651 h 4221188"/>
              <a:gd name="connsiteX11" fmla="*/ 4524932 w 5206857"/>
              <a:gd name="connsiteY11" fmla="*/ 2024256 h 4221188"/>
              <a:gd name="connsiteX12" fmla="*/ 4376584 w 5206857"/>
              <a:gd name="connsiteY12" fmla="*/ 2109904 h 4221188"/>
              <a:gd name="connsiteX13" fmla="*/ 4462232 w 5206857"/>
              <a:gd name="connsiteY13" fmla="*/ 2258247 h 4221188"/>
              <a:gd name="connsiteX14" fmla="*/ 4610577 w 5206857"/>
              <a:gd name="connsiteY14" fmla="*/ 2172601 h 4221188"/>
              <a:gd name="connsiteX15" fmla="*/ 4568006 w 5206857"/>
              <a:gd name="connsiteY15" fmla="*/ 2045651 h 4221188"/>
              <a:gd name="connsiteX16" fmla="*/ 5206857 w 5206857"/>
              <a:gd name="connsiteY16" fmla="*/ 2224145 h 4221188"/>
              <a:gd name="connsiteX17" fmla="*/ 4678445 w 5206857"/>
              <a:gd name="connsiteY17" fmla="*/ 1985146 h 4221188"/>
              <a:gd name="connsiteX18" fmla="*/ 4727574 w 5206857"/>
              <a:gd name="connsiteY18" fmla="*/ 2203950 h 4221188"/>
              <a:gd name="connsiteX19" fmla="*/ 4430883 w 5206857"/>
              <a:gd name="connsiteY19" fmla="*/ 2375246 h 4221188"/>
              <a:gd name="connsiteX20" fmla="*/ 4259587 w 5206857"/>
              <a:gd name="connsiteY20" fmla="*/ 2078553 h 4221188"/>
              <a:gd name="connsiteX21" fmla="*/ 4378457 w 5206857"/>
              <a:gd name="connsiteY21" fmla="*/ 1928722 h 4221188"/>
              <a:gd name="connsiteX22" fmla="*/ 4281143 w 5206857"/>
              <a:gd name="connsiteY22" fmla="*/ 1925477 h 4221188"/>
              <a:gd name="connsiteX23" fmla="*/ 4111363 w 5206857"/>
              <a:gd name="connsiteY23" fmla="*/ 2010327 h 4221188"/>
              <a:gd name="connsiteX24" fmla="*/ 3937078 w 5206857"/>
              <a:gd name="connsiteY24" fmla="*/ 3001142 h 4221188"/>
              <a:gd name="connsiteX25" fmla="*/ 2864666 w 5206857"/>
              <a:gd name="connsiteY25" fmla="*/ 3621717 h 4221188"/>
              <a:gd name="connsiteX26" fmla="*/ 2346113 w 5206857"/>
              <a:gd name="connsiteY26" fmla="*/ 4221188 h 4221188"/>
              <a:gd name="connsiteX27" fmla="*/ 2043869 w 5206857"/>
              <a:gd name="connsiteY27" fmla="*/ 4046689 h 4221188"/>
              <a:gd name="connsiteX28" fmla="*/ 2232704 w 5206857"/>
              <a:gd name="connsiteY28" fmla="*/ 3502581 h 4221188"/>
              <a:gd name="connsiteX29" fmla="*/ 1545844 w 5206857"/>
              <a:gd name="connsiteY29" fmla="*/ 3182914 h 4221188"/>
              <a:gd name="connsiteX30" fmla="*/ 1187080 w 5206857"/>
              <a:gd name="connsiteY30" fmla="*/ 2940350 h 4221188"/>
              <a:gd name="connsiteX31" fmla="*/ 644563 w 5206857"/>
              <a:gd name="connsiteY31" fmla="*/ 3221269 h 4221188"/>
              <a:gd name="connsiteX32" fmla="*/ 313243 w 5206857"/>
              <a:gd name="connsiteY32" fmla="*/ 3021214 h 4221188"/>
              <a:gd name="connsiteX33" fmla="*/ 758618 w 5206857"/>
              <a:gd name="connsiteY33" fmla="*/ 2520701 h 4221188"/>
              <a:gd name="connsiteX34" fmla="*/ 220359 w 5206857"/>
              <a:gd name="connsiteY34" fmla="*/ 1559552 h 4221188"/>
              <a:gd name="connsiteX35" fmla="*/ 0 w 5206857"/>
              <a:gd name="connsiteY35" fmla="*/ 974235 h 4221188"/>
              <a:gd name="connsiteX36" fmla="*/ 136031 w 5206857"/>
              <a:gd name="connsiteY36" fmla="*/ 632342 h 4221188"/>
              <a:gd name="connsiteX37" fmla="*/ 441680 w 5206857"/>
              <a:gd name="connsiteY37" fmla="*/ 683821 h 4221188"/>
              <a:gd name="connsiteX38" fmla="*/ 615174 w 5206857"/>
              <a:gd name="connsiteY38" fmla="*/ 766457 h 4221188"/>
              <a:gd name="connsiteX39" fmla="*/ 1149669 w 5206857"/>
              <a:gd name="connsiteY39" fmla="*/ 564016 h 4221188"/>
              <a:gd name="connsiteX40" fmla="*/ 1235408 w 5206857"/>
              <a:gd name="connsiteY40" fmla="*/ 0 h 4221188"/>
              <a:gd name="connsiteX41" fmla="*/ 1757574 w 5206857"/>
              <a:gd name="connsiteY41" fmla="*/ 501984 h 4221188"/>
              <a:gd name="connsiteX42" fmla="*/ 2586293 w 5206857"/>
              <a:gd name="connsiteY42" fmla="*/ 651253 h 4221188"/>
              <a:gd name="connsiteX43" fmla="*/ 2586551 w 5206857"/>
              <a:gd name="connsiteY43" fmla="*/ 653057 h 4221188"/>
              <a:gd name="connsiteX44" fmla="*/ 2998334 w 5206857"/>
              <a:gd name="connsiteY44" fmla="*/ 842092 h 4221188"/>
              <a:gd name="connsiteX45" fmla="*/ 3507935 w 5206857"/>
              <a:gd name="connsiteY45" fmla="*/ 1190180 h 4221188"/>
              <a:gd name="connsiteX46" fmla="*/ 4078560 w 5206857"/>
              <a:gd name="connsiteY46" fmla="*/ 1897671 h 4221188"/>
              <a:gd name="connsiteX47" fmla="*/ 4265191 w 5206857"/>
              <a:gd name="connsiteY47" fmla="*/ 1816859 h 4221188"/>
              <a:gd name="connsiteX48" fmla="*/ 4559259 w 5206857"/>
              <a:gd name="connsiteY48" fmla="*/ 1882733 h 4221188"/>
              <a:gd name="connsiteX49" fmla="*/ 4843997 w 5206857"/>
              <a:gd name="connsiteY49" fmla="*/ 1908391 h 4221188"/>
              <a:gd name="connsiteX50" fmla="*/ 5206857 w 5206857"/>
              <a:gd name="connsiteY50" fmla="*/ 2224145 h 42211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</a:cxnLst>
            <a:rect l="l" t="t" r="r" b="b"/>
            <a:pathLst>
              <a:path w="5206857" h="4221188">
                <a:moveTo>
                  <a:pt x="1295747" y="905623"/>
                </a:moveTo>
                <a:cubicBezTo>
                  <a:pt x="1206908" y="854331"/>
                  <a:pt x="1093311" y="884770"/>
                  <a:pt x="1042019" y="973609"/>
                </a:cubicBezTo>
                <a:cubicBezTo>
                  <a:pt x="990727" y="1062448"/>
                  <a:pt x="1021167" y="1176045"/>
                  <a:pt x="1110004" y="1227337"/>
                </a:cubicBezTo>
                <a:cubicBezTo>
                  <a:pt x="1198843" y="1278629"/>
                  <a:pt x="1312442" y="1248188"/>
                  <a:pt x="1363734" y="1159349"/>
                </a:cubicBezTo>
                <a:cubicBezTo>
                  <a:pt x="1415024" y="1070510"/>
                  <a:pt x="1384586" y="956913"/>
                  <a:pt x="1295747" y="905623"/>
                </a:cubicBezTo>
                <a:close/>
                <a:moveTo>
                  <a:pt x="3357227" y="1446173"/>
                </a:moveTo>
                <a:cubicBezTo>
                  <a:pt x="3129812" y="1141517"/>
                  <a:pt x="2752436" y="968422"/>
                  <a:pt x="2389121" y="874986"/>
                </a:cubicBezTo>
                <a:lnTo>
                  <a:pt x="2317734" y="1082029"/>
                </a:lnTo>
                <a:cubicBezTo>
                  <a:pt x="2747544" y="1181755"/>
                  <a:pt x="2953061" y="1300410"/>
                  <a:pt x="3205629" y="1594653"/>
                </a:cubicBezTo>
                <a:lnTo>
                  <a:pt x="3357227" y="1446173"/>
                </a:lnTo>
                <a:close/>
                <a:moveTo>
                  <a:pt x="4568006" y="2045651"/>
                </a:moveTo>
                <a:cubicBezTo>
                  <a:pt x="4555595" y="2035980"/>
                  <a:pt x="4541085" y="2028583"/>
                  <a:pt x="4524932" y="2024256"/>
                </a:cubicBezTo>
                <a:cubicBezTo>
                  <a:pt x="4460315" y="2006940"/>
                  <a:pt x="4393897" y="2045287"/>
                  <a:pt x="4376584" y="2109904"/>
                </a:cubicBezTo>
                <a:cubicBezTo>
                  <a:pt x="4359270" y="2174518"/>
                  <a:pt x="4397618" y="2240934"/>
                  <a:pt x="4462232" y="2258247"/>
                </a:cubicBezTo>
                <a:cubicBezTo>
                  <a:pt x="4526848" y="2275560"/>
                  <a:pt x="4593264" y="2237215"/>
                  <a:pt x="4610577" y="2172601"/>
                </a:cubicBezTo>
                <a:cubicBezTo>
                  <a:pt x="4623563" y="2124139"/>
                  <a:pt x="4605240" y="2074663"/>
                  <a:pt x="4568006" y="2045651"/>
                </a:cubicBezTo>
                <a:close/>
                <a:moveTo>
                  <a:pt x="5206857" y="2224145"/>
                </a:moveTo>
                <a:cubicBezTo>
                  <a:pt x="4921274" y="2048294"/>
                  <a:pt x="4920915" y="2026120"/>
                  <a:pt x="4678445" y="1985146"/>
                </a:cubicBezTo>
                <a:cubicBezTo>
                  <a:pt x="4728023" y="2043477"/>
                  <a:pt x="4748889" y="2124397"/>
                  <a:pt x="4727574" y="2203950"/>
                </a:cubicBezTo>
                <a:cubicBezTo>
                  <a:pt x="4692947" y="2333181"/>
                  <a:pt x="4560113" y="2409872"/>
                  <a:pt x="4430883" y="2375246"/>
                </a:cubicBezTo>
                <a:cubicBezTo>
                  <a:pt x="4301653" y="2340617"/>
                  <a:pt x="4224961" y="2207783"/>
                  <a:pt x="4259587" y="2078553"/>
                </a:cubicBezTo>
                <a:cubicBezTo>
                  <a:pt x="4277514" y="2011651"/>
                  <a:pt x="4321758" y="1958831"/>
                  <a:pt x="4378457" y="1928722"/>
                </a:cubicBezTo>
                <a:cubicBezTo>
                  <a:pt x="4347097" y="1921171"/>
                  <a:pt x="4314157" y="1920631"/>
                  <a:pt x="4281143" y="1925477"/>
                </a:cubicBezTo>
                <a:cubicBezTo>
                  <a:pt x="4215467" y="1935122"/>
                  <a:pt x="4156203" y="1965111"/>
                  <a:pt x="4111363" y="2010327"/>
                </a:cubicBezTo>
                <a:cubicBezTo>
                  <a:pt x="4174707" y="2276774"/>
                  <a:pt x="4128182" y="2595919"/>
                  <a:pt x="3937078" y="3001142"/>
                </a:cubicBezTo>
                <a:cubicBezTo>
                  <a:pt x="3669544" y="3448889"/>
                  <a:pt x="3294666" y="3628704"/>
                  <a:pt x="2864666" y="3621717"/>
                </a:cubicBezTo>
                <a:lnTo>
                  <a:pt x="2346113" y="4221188"/>
                </a:lnTo>
                <a:lnTo>
                  <a:pt x="2043869" y="4046689"/>
                </a:lnTo>
                <a:lnTo>
                  <a:pt x="2232704" y="3502581"/>
                </a:lnTo>
                <a:cubicBezTo>
                  <a:pt x="2008768" y="3426591"/>
                  <a:pt x="1777979" y="3316937"/>
                  <a:pt x="1545844" y="3182914"/>
                </a:cubicBezTo>
                <a:cubicBezTo>
                  <a:pt x="1417311" y="3108706"/>
                  <a:pt x="1297174" y="3027587"/>
                  <a:pt x="1187080" y="2940350"/>
                </a:cubicBezTo>
                <a:lnTo>
                  <a:pt x="644563" y="3221269"/>
                </a:lnTo>
                <a:lnTo>
                  <a:pt x="313243" y="3021214"/>
                </a:lnTo>
                <a:lnTo>
                  <a:pt x="758618" y="2520701"/>
                </a:lnTo>
                <a:cubicBezTo>
                  <a:pt x="486809" y="2185364"/>
                  <a:pt x="366525" y="2001354"/>
                  <a:pt x="220359" y="1559552"/>
                </a:cubicBezTo>
                <a:lnTo>
                  <a:pt x="0" y="974235"/>
                </a:lnTo>
                <a:lnTo>
                  <a:pt x="136031" y="632342"/>
                </a:lnTo>
                <a:cubicBezTo>
                  <a:pt x="201560" y="518845"/>
                  <a:pt x="328181" y="618294"/>
                  <a:pt x="441680" y="683821"/>
                </a:cubicBezTo>
                <a:lnTo>
                  <a:pt x="615174" y="766457"/>
                </a:lnTo>
                <a:cubicBezTo>
                  <a:pt x="794799" y="679762"/>
                  <a:pt x="972030" y="610864"/>
                  <a:pt x="1149669" y="564016"/>
                </a:cubicBezTo>
                <a:cubicBezTo>
                  <a:pt x="1279669" y="425290"/>
                  <a:pt x="1292972" y="311951"/>
                  <a:pt x="1235408" y="0"/>
                </a:cubicBezTo>
                <a:cubicBezTo>
                  <a:pt x="1689387" y="260915"/>
                  <a:pt x="1677719" y="364303"/>
                  <a:pt x="1757574" y="501984"/>
                </a:cubicBezTo>
                <a:cubicBezTo>
                  <a:pt x="2034992" y="495023"/>
                  <a:pt x="2305491" y="544470"/>
                  <a:pt x="2586293" y="651253"/>
                </a:cubicBezTo>
                <a:lnTo>
                  <a:pt x="2586551" y="653057"/>
                </a:lnTo>
                <a:cubicBezTo>
                  <a:pt x="2720255" y="698863"/>
                  <a:pt x="2844770" y="752572"/>
                  <a:pt x="2998334" y="842092"/>
                </a:cubicBezTo>
                <a:cubicBezTo>
                  <a:pt x="3151898" y="931613"/>
                  <a:pt x="3327897" y="1014250"/>
                  <a:pt x="3507935" y="1190180"/>
                </a:cubicBezTo>
                <a:cubicBezTo>
                  <a:pt x="3763758" y="1398383"/>
                  <a:pt x="3991386" y="1651352"/>
                  <a:pt x="4078560" y="1897671"/>
                </a:cubicBezTo>
                <a:cubicBezTo>
                  <a:pt x="4130847" y="1854396"/>
                  <a:pt x="4195337" y="1827116"/>
                  <a:pt x="4265191" y="1816859"/>
                </a:cubicBezTo>
                <a:cubicBezTo>
                  <a:pt x="4370082" y="1801458"/>
                  <a:pt x="4474414" y="1826290"/>
                  <a:pt x="4559259" y="1882733"/>
                </a:cubicBezTo>
                <a:cubicBezTo>
                  <a:pt x="4654687" y="1869064"/>
                  <a:pt x="4752104" y="1878209"/>
                  <a:pt x="4843997" y="1908391"/>
                </a:cubicBezTo>
                <a:cubicBezTo>
                  <a:pt x="5016955" y="1984127"/>
                  <a:pt x="5035782" y="2044845"/>
                  <a:pt x="5206857" y="2224145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1"/>
          </a:p>
        </p:txBody>
      </p:sp>
      <p:sp>
        <p:nvSpPr>
          <p:cNvPr id="21" name="Freeform 2">
            <a:extLst>
              <a:ext uri="{FF2B5EF4-FFF2-40B4-BE49-F238E27FC236}">
                <a16:creationId xmlns:a16="http://schemas.microsoft.com/office/drawing/2014/main" id="{4EDCE230-9EA2-41F9-AB68-56CC2F4D0E96}"/>
              </a:ext>
            </a:extLst>
          </p:cNvPr>
          <p:cNvSpPr/>
          <p:nvPr/>
        </p:nvSpPr>
        <p:spPr>
          <a:xfrm rot="3335692" flipH="1">
            <a:off x="9434921" y="22959"/>
            <a:ext cx="2194600" cy="3643563"/>
          </a:xfrm>
          <a:custGeom>
            <a:avLst/>
            <a:gdLst>
              <a:gd name="connsiteX0" fmla="*/ 3404 w 1180796"/>
              <a:gd name="connsiteY0" fmla="*/ 196574 h 1438562"/>
              <a:gd name="connsiteX1" fmla="*/ 3657 w 1180796"/>
              <a:gd name="connsiteY1" fmla="*/ 197380 h 1438562"/>
              <a:gd name="connsiteX2" fmla="*/ 3404 w 1180796"/>
              <a:gd name="connsiteY2" fmla="*/ 196574 h 1438562"/>
              <a:gd name="connsiteX3" fmla="*/ 567269 w 1180796"/>
              <a:gd name="connsiteY3" fmla="*/ 0 h 1438562"/>
              <a:gd name="connsiteX4" fmla="*/ 568172 w 1180796"/>
              <a:gd name="connsiteY4" fmla="*/ 304800 h 1438562"/>
              <a:gd name="connsiteX5" fmla="*/ 779871 w 1180796"/>
              <a:gd name="connsiteY5" fmla="*/ 459344 h 1438562"/>
              <a:gd name="connsiteX6" fmla="*/ 930391 w 1180796"/>
              <a:gd name="connsiteY6" fmla="*/ 667912 h 1438562"/>
              <a:gd name="connsiteX7" fmla="*/ 929264 w 1180796"/>
              <a:gd name="connsiteY7" fmla="*/ 654877 h 1438562"/>
              <a:gd name="connsiteX8" fmla="*/ 1089331 w 1180796"/>
              <a:gd name="connsiteY8" fmla="*/ 830882 h 1438562"/>
              <a:gd name="connsiteX9" fmla="*/ 1176007 w 1180796"/>
              <a:gd name="connsiteY9" fmla="*/ 1299015 h 1438562"/>
              <a:gd name="connsiteX10" fmla="*/ 1106293 w 1180796"/>
              <a:gd name="connsiteY10" fmla="*/ 1261345 h 1438562"/>
              <a:gd name="connsiteX11" fmla="*/ 1093530 w 1180796"/>
              <a:gd name="connsiteY11" fmla="*/ 1409318 h 1438562"/>
              <a:gd name="connsiteX12" fmla="*/ 1016094 w 1180796"/>
              <a:gd name="connsiteY12" fmla="*/ 1334364 h 1438562"/>
              <a:gd name="connsiteX13" fmla="*/ 984981 w 1180796"/>
              <a:gd name="connsiteY13" fmla="*/ 1437195 h 1438562"/>
              <a:gd name="connsiteX14" fmla="*/ 873874 w 1180796"/>
              <a:gd name="connsiteY14" fmla="*/ 986314 h 1438562"/>
              <a:gd name="connsiteX15" fmla="*/ 541005 w 1180796"/>
              <a:gd name="connsiteY15" fmla="*/ 803357 h 1438562"/>
              <a:gd name="connsiteX16" fmla="*/ 504720 w 1180796"/>
              <a:gd name="connsiteY16" fmla="*/ 953956 h 1438562"/>
              <a:gd name="connsiteX17" fmla="*/ 541004 w 1180796"/>
              <a:gd name="connsiteY17" fmla="*/ 1175672 h 1438562"/>
              <a:gd name="connsiteX18" fmla="*/ 532632 w 1180796"/>
              <a:gd name="connsiteY18" fmla="*/ 1402288 h 1438562"/>
              <a:gd name="connsiteX19" fmla="*/ 243154 w 1180796"/>
              <a:gd name="connsiteY19" fmla="*/ 889736 h 1438562"/>
              <a:gd name="connsiteX20" fmla="*/ 174649 w 1180796"/>
              <a:gd name="connsiteY20" fmla="*/ 445938 h 1438562"/>
              <a:gd name="connsiteX21" fmla="*/ 0 w 1180796"/>
              <a:gd name="connsiteY21" fmla="*/ 74192 h 1438562"/>
              <a:gd name="connsiteX22" fmla="*/ 567269 w 1180796"/>
              <a:gd name="connsiteY22" fmla="*/ 0 h 1438562"/>
              <a:gd name="connsiteX0" fmla="*/ 567269 w 1180796"/>
              <a:gd name="connsiteY0" fmla="*/ 0 h 1438562"/>
              <a:gd name="connsiteX1" fmla="*/ 568172 w 1180796"/>
              <a:gd name="connsiteY1" fmla="*/ 304800 h 1438562"/>
              <a:gd name="connsiteX2" fmla="*/ 779871 w 1180796"/>
              <a:gd name="connsiteY2" fmla="*/ 459344 h 1438562"/>
              <a:gd name="connsiteX3" fmla="*/ 930391 w 1180796"/>
              <a:gd name="connsiteY3" fmla="*/ 667912 h 1438562"/>
              <a:gd name="connsiteX4" fmla="*/ 929264 w 1180796"/>
              <a:gd name="connsiteY4" fmla="*/ 654877 h 1438562"/>
              <a:gd name="connsiteX5" fmla="*/ 1089331 w 1180796"/>
              <a:gd name="connsiteY5" fmla="*/ 830882 h 1438562"/>
              <a:gd name="connsiteX6" fmla="*/ 1176007 w 1180796"/>
              <a:gd name="connsiteY6" fmla="*/ 1299015 h 1438562"/>
              <a:gd name="connsiteX7" fmla="*/ 1106293 w 1180796"/>
              <a:gd name="connsiteY7" fmla="*/ 1261345 h 1438562"/>
              <a:gd name="connsiteX8" fmla="*/ 1093530 w 1180796"/>
              <a:gd name="connsiteY8" fmla="*/ 1409318 h 1438562"/>
              <a:gd name="connsiteX9" fmla="*/ 1016094 w 1180796"/>
              <a:gd name="connsiteY9" fmla="*/ 1334364 h 1438562"/>
              <a:gd name="connsiteX10" fmla="*/ 984981 w 1180796"/>
              <a:gd name="connsiteY10" fmla="*/ 1437195 h 1438562"/>
              <a:gd name="connsiteX11" fmla="*/ 873874 w 1180796"/>
              <a:gd name="connsiteY11" fmla="*/ 986314 h 1438562"/>
              <a:gd name="connsiteX12" fmla="*/ 541005 w 1180796"/>
              <a:gd name="connsiteY12" fmla="*/ 803357 h 1438562"/>
              <a:gd name="connsiteX13" fmla="*/ 504720 w 1180796"/>
              <a:gd name="connsiteY13" fmla="*/ 953956 h 1438562"/>
              <a:gd name="connsiteX14" fmla="*/ 541004 w 1180796"/>
              <a:gd name="connsiteY14" fmla="*/ 1175672 h 1438562"/>
              <a:gd name="connsiteX15" fmla="*/ 532632 w 1180796"/>
              <a:gd name="connsiteY15" fmla="*/ 1402288 h 1438562"/>
              <a:gd name="connsiteX16" fmla="*/ 243154 w 1180796"/>
              <a:gd name="connsiteY16" fmla="*/ 889736 h 1438562"/>
              <a:gd name="connsiteX17" fmla="*/ 174649 w 1180796"/>
              <a:gd name="connsiteY17" fmla="*/ 445938 h 1438562"/>
              <a:gd name="connsiteX18" fmla="*/ 0 w 1180796"/>
              <a:gd name="connsiteY18" fmla="*/ 74192 h 1438562"/>
              <a:gd name="connsiteX19" fmla="*/ 567269 w 1180796"/>
              <a:gd name="connsiteY19" fmla="*/ 0 h 1438562"/>
              <a:gd name="connsiteX0" fmla="*/ 567269 w 1180796"/>
              <a:gd name="connsiteY0" fmla="*/ 0 h 1438562"/>
              <a:gd name="connsiteX1" fmla="*/ 568172 w 1180796"/>
              <a:gd name="connsiteY1" fmla="*/ 304800 h 1438562"/>
              <a:gd name="connsiteX2" fmla="*/ 779871 w 1180796"/>
              <a:gd name="connsiteY2" fmla="*/ 459344 h 1438562"/>
              <a:gd name="connsiteX3" fmla="*/ 929264 w 1180796"/>
              <a:gd name="connsiteY3" fmla="*/ 654877 h 1438562"/>
              <a:gd name="connsiteX4" fmla="*/ 1089331 w 1180796"/>
              <a:gd name="connsiteY4" fmla="*/ 830882 h 1438562"/>
              <a:gd name="connsiteX5" fmla="*/ 1176007 w 1180796"/>
              <a:gd name="connsiteY5" fmla="*/ 1299015 h 1438562"/>
              <a:gd name="connsiteX6" fmla="*/ 1106293 w 1180796"/>
              <a:gd name="connsiteY6" fmla="*/ 1261345 h 1438562"/>
              <a:gd name="connsiteX7" fmla="*/ 1093530 w 1180796"/>
              <a:gd name="connsiteY7" fmla="*/ 1409318 h 1438562"/>
              <a:gd name="connsiteX8" fmla="*/ 1016094 w 1180796"/>
              <a:gd name="connsiteY8" fmla="*/ 1334364 h 1438562"/>
              <a:gd name="connsiteX9" fmla="*/ 984981 w 1180796"/>
              <a:gd name="connsiteY9" fmla="*/ 1437195 h 1438562"/>
              <a:gd name="connsiteX10" fmla="*/ 873874 w 1180796"/>
              <a:gd name="connsiteY10" fmla="*/ 986314 h 1438562"/>
              <a:gd name="connsiteX11" fmla="*/ 541005 w 1180796"/>
              <a:gd name="connsiteY11" fmla="*/ 803357 h 1438562"/>
              <a:gd name="connsiteX12" fmla="*/ 504720 w 1180796"/>
              <a:gd name="connsiteY12" fmla="*/ 953956 h 1438562"/>
              <a:gd name="connsiteX13" fmla="*/ 541004 w 1180796"/>
              <a:gd name="connsiteY13" fmla="*/ 1175672 h 1438562"/>
              <a:gd name="connsiteX14" fmla="*/ 532632 w 1180796"/>
              <a:gd name="connsiteY14" fmla="*/ 1402288 h 1438562"/>
              <a:gd name="connsiteX15" fmla="*/ 243154 w 1180796"/>
              <a:gd name="connsiteY15" fmla="*/ 889736 h 1438562"/>
              <a:gd name="connsiteX16" fmla="*/ 174649 w 1180796"/>
              <a:gd name="connsiteY16" fmla="*/ 445938 h 1438562"/>
              <a:gd name="connsiteX17" fmla="*/ 0 w 1180796"/>
              <a:gd name="connsiteY17" fmla="*/ 74192 h 1438562"/>
              <a:gd name="connsiteX18" fmla="*/ 567269 w 1180796"/>
              <a:gd name="connsiteY18" fmla="*/ 0 h 1438562"/>
              <a:gd name="connsiteX0" fmla="*/ 567269 w 1180796"/>
              <a:gd name="connsiteY0" fmla="*/ 0 h 1438562"/>
              <a:gd name="connsiteX1" fmla="*/ 568172 w 1180796"/>
              <a:gd name="connsiteY1" fmla="*/ 304800 h 1438562"/>
              <a:gd name="connsiteX2" fmla="*/ 779871 w 1180796"/>
              <a:gd name="connsiteY2" fmla="*/ 459344 h 1438562"/>
              <a:gd name="connsiteX3" fmla="*/ 1089331 w 1180796"/>
              <a:gd name="connsiteY3" fmla="*/ 830882 h 1438562"/>
              <a:gd name="connsiteX4" fmla="*/ 1176007 w 1180796"/>
              <a:gd name="connsiteY4" fmla="*/ 1299015 h 1438562"/>
              <a:gd name="connsiteX5" fmla="*/ 1106293 w 1180796"/>
              <a:gd name="connsiteY5" fmla="*/ 1261345 h 1438562"/>
              <a:gd name="connsiteX6" fmla="*/ 1093530 w 1180796"/>
              <a:gd name="connsiteY6" fmla="*/ 1409318 h 1438562"/>
              <a:gd name="connsiteX7" fmla="*/ 1016094 w 1180796"/>
              <a:gd name="connsiteY7" fmla="*/ 1334364 h 1438562"/>
              <a:gd name="connsiteX8" fmla="*/ 984981 w 1180796"/>
              <a:gd name="connsiteY8" fmla="*/ 1437195 h 1438562"/>
              <a:gd name="connsiteX9" fmla="*/ 873874 w 1180796"/>
              <a:gd name="connsiteY9" fmla="*/ 986314 h 1438562"/>
              <a:gd name="connsiteX10" fmla="*/ 541005 w 1180796"/>
              <a:gd name="connsiteY10" fmla="*/ 803357 h 1438562"/>
              <a:gd name="connsiteX11" fmla="*/ 504720 w 1180796"/>
              <a:gd name="connsiteY11" fmla="*/ 953956 h 1438562"/>
              <a:gd name="connsiteX12" fmla="*/ 541004 w 1180796"/>
              <a:gd name="connsiteY12" fmla="*/ 1175672 h 1438562"/>
              <a:gd name="connsiteX13" fmla="*/ 532632 w 1180796"/>
              <a:gd name="connsiteY13" fmla="*/ 1402288 h 1438562"/>
              <a:gd name="connsiteX14" fmla="*/ 243154 w 1180796"/>
              <a:gd name="connsiteY14" fmla="*/ 889736 h 1438562"/>
              <a:gd name="connsiteX15" fmla="*/ 174649 w 1180796"/>
              <a:gd name="connsiteY15" fmla="*/ 445938 h 1438562"/>
              <a:gd name="connsiteX16" fmla="*/ 0 w 1180796"/>
              <a:gd name="connsiteY16" fmla="*/ 74192 h 1438562"/>
              <a:gd name="connsiteX17" fmla="*/ 567269 w 1180796"/>
              <a:gd name="connsiteY17" fmla="*/ 0 h 1438562"/>
              <a:gd name="connsiteX0" fmla="*/ 587856 w 1201383"/>
              <a:gd name="connsiteY0" fmla="*/ 0 h 1438562"/>
              <a:gd name="connsiteX1" fmla="*/ 588759 w 1201383"/>
              <a:gd name="connsiteY1" fmla="*/ 304800 h 1438562"/>
              <a:gd name="connsiteX2" fmla="*/ 800458 w 1201383"/>
              <a:gd name="connsiteY2" fmla="*/ 459344 h 1438562"/>
              <a:gd name="connsiteX3" fmla="*/ 1109918 w 1201383"/>
              <a:gd name="connsiteY3" fmla="*/ 830882 h 1438562"/>
              <a:gd name="connsiteX4" fmla="*/ 1196594 w 1201383"/>
              <a:gd name="connsiteY4" fmla="*/ 1299015 h 1438562"/>
              <a:gd name="connsiteX5" fmla="*/ 1126880 w 1201383"/>
              <a:gd name="connsiteY5" fmla="*/ 1261345 h 1438562"/>
              <a:gd name="connsiteX6" fmla="*/ 1114117 w 1201383"/>
              <a:gd name="connsiteY6" fmla="*/ 1409318 h 1438562"/>
              <a:gd name="connsiteX7" fmla="*/ 1036681 w 1201383"/>
              <a:gd name="connsiteY7" fmla="*/ 1334364 h 1438562"/>
              <a:gd name="connsiteX8" fmla="*/ 1005568 w 1201383"/>
              <a:gd name="connsiteY8" fmla="*/ 1437195 h 1438562"/>
              <a:gd name="connsiteX9" fmla="*/ 894461 w 1201383"/>
              <a:gd name="connsiteY9" fmla="*/ 986314 h 1438562"/>
              <a:gd name="connsiteX10" fmla="*/ 561592 w 1201383"/>
              <a:gd name="connsiteY10" fmla="*/ 803357 h 1438562"/>
              <a:gd name="connsiteX11" fmla="*/ 525307 w 1201383"/>
              <a:gd name="connsiteY11" fmla="*/ 953956 h 1438562"/>
              <a:gd name="connsiteX12" fmla="*/ 561591 w 1201383"/>
              <a:gd name="connsiteY12" fmla="*/ 1175672 h 1438562"/>
              <a:gd name="connsiteX13" fmla="*/ 553219 w 1201383"/>
              <a:gd name="connsiteY13" fmla="*/ 1402288 h 1438562"/>
              <a:gd name="connsiteX14" fmla="*/ 263741 w 1201383"/>
              <a:gd name="connsiteY14" fmla="*/ 889736 h 1438562"/>
              <a:gd name="connsiteX15" fmla="*/ 195236 w 1201383"/>
              <a:gd name="connsiteY15" fmla="*/ 445938 h 1438562"/>
              <a:gd name="connsiteX16" fmla="*/ 0 w 1201383"/>
              <a:gd name="connsiteY16" fmla="*/ 5568 h 1438562"/>
              <a:gd name="connsiteX17" fmla="*/ 587856 w 1201383"/>
              <a:gd name="connsiteY17" fmla="*/ 0 h 1438562"/>
              <a:gd name="connsiteX0" fmla="*/ 512370 w 1201383"/>
              <a:gd name="connsiteY0" fmla="*/ 0 h 1438562"/>
              <a:gd name="connsiteX1" fmla="*/ 588759 w 1201383"/>
              <a:gd name="connsiteY1" fmla="*/ 304800 h 1438562"/>
              <a:gd name="connsiteX2" fmla="*/ 800458 w 1201383"/>
              <a:gd name="connsiteY2" fmla="*/ 459344 h 1438562"/>
              <a:gd name="connsiteX3" fmla="*/ 1109918 w 1201383"/>
              <a:gd name="connsiteY3" fmla="*/ 830882 h 1438562"/>
              <a:gd name="connsiteX4" fmla="*/ 1196594 w 1201383"/>
              <a:gd name="connsiteY4" fmla="*/ 1299015 h 1438562"/>
              <a:gd name="connsiteX5" fmla="*/ 1126880 w 1201383"/>
              <a:gd name="connsiteY5" fmla="*/ 1261345 h 1438562"/>
              <a:gd name="connsiteX6" fmla="*/ 1114117 w 1201383"/>
              <a:gd name="connsiteY6" fmla="*/ 1409318 h 1438562"/>
              <a:gd name="connsiteX7" fmla="*/ 1036681 w 1201383"/>
              <a:gd name="connsiteY7" fmla="*/ 1334364 h 1438562"/>
              <a:gd name="connsiteX8" fmla="*/ 1005568 w 1201383"/>
              <a:gd name="connsiteY8" fmla="*/ 1437195 h 1438562"/>
              <a:gd name="connsiteX9" fmla="*/ 894461 w 1201383"/>
              <a:gd name="connsiteY9" fmla="*/ 986314 h 1438562"/>
              <a:gd name="connsiteX10" fmla="*/ 561592 w 1201383"/>
              <a:gd name="connsiteY10" fmla="*/ 803357 h 1438562"/>
              <a:gd name="connsiteX11" fmla="*/ 525307 w 1201383"/>
              <a:gd name="connsiteY11" fmla="*/ 953956 h 1438562"/>
              <a:gd name="connsiteX12" fmla="*/ 561591 w 1201383"/>
              <a:gd name="connsiteY12" fmla="*/ 1175672 h 1438562"/>
              <a:gd name="connsiteX13" fmla="*/ 553219 w 1201383"/>
              <a:gd name="connsiteY13" fmla="*/ 1402288 h 1438562"/>
              <a:gd name="connsiteX14" fmla="*/ 263741 w 1201383"/>
              <a:gd name="connsiteY14" fmla="*/ 889736 h 1438562"/>
              <a:gd name="connsiteX15" fmla="*/ 195236 w 1201383"/>
              <a:gd name="connsiteY15" fmla="*/ 445938 h 1438562"/>
              <a:gd name="connsiteX16" fmla="*/ 0 w 1201383"/>
              <a:gd name="connsiteY16" fmla="*/ 5568 h 1438562"/>
              <a:gd name="connsiteX17" fmla="*/ 512370 w 1201383"/>
              <a:gd name="connsiteY17" fmla="*/ 0 h 1438562"/>
              <a:gd name="connsiteX0" fmla="*/ 386189 w 1075202"/>
              <a:gd name="connsiteY0" fmla="*/ 0 h 1438562"/>
              <a:gd name="connsiteX1" fmla="*/ 462578 w 1075202"/>
              <a:gd name="connsiteY1" fmla="*/ 304800 h 1438562"/>
              <a:gd name="connsiteX2" fmla="*/ 674277 w 1075202"/>
              <a:gd name="connsiteY2" fmla="*/ 459344 h 1438562"/>
              <a:gd name="connsiteX3" fmla="*/ 983737 w 1075202"/>
              <a:gd name="connsiteY3" fmla="*/ 830882 h 1438562"/>
              <a:gd name="connsiteX4" fmla="*/ 1070413 w 1075202"/>
              <a:gd name="connsiteY4" fmla="*/ 1299015 h 1438562"/>
              <a:gd name="connsiteX5" fmla="*/ 1000699 w 1075202"/>
              <a:gd name="connsiteY5" fmla="*/ 1261345 h 1438562"/>
              <a:gd name="connsiteX6" fmla="*/ 987936 w 1075202"/>
              <a:gd name="connsiteY6" fmla="*/ 1409318 h 1438562"/>
              <a:gd name="connsiteX7" fmla="*/ 910500 w 1075202"/>
              <a:gd name="connsiteY7" fmla="*/ 1334364 h 1438562"/>
              <a:gd name="connsiteX8" fmla="*/ 879387 w 1075202"/>
              <a:gd name="connsiteY8" fmla="*/ 1437195 h 1438562"/>
              <a:gd name="connsiteX9" fmla="*/ 768280 w 1075202"/>
              <a:gd name="connsiteY9" fmla="*/ 986314 h 1438562"/>
              <a:gd name="connsiteX10" fmla="*/ 435411 w 1075202"/>
              <a:gd name="connsiteY10" fmla="*/ 803357 h 1438562"/>
              <a:gd name="connsiteX11" fmla="*/ 399126 w 1075202"/>
              <a:gd name="connsiteY11" fmla="*/ 953956 h 1438562"/>
              <a:gd name="connsiteX12" fmla="*/ 435410 w 1075202"/>
              <a:gd name="connsiteY12" fmla="*/ 1175672 h 1438562"/>
              <a:gd name="connsiteX13" fmla="*/ 427038 w 1075202"/>
              <a:gd name="connsiteY13" fmla="*/ 1402288 h 1438562"/>
              <a:gd name="connsiteX14" fmla="*/ 137560 w 1075202"/>
              <a:gd name="connsiteY14" fmla="*/ 889736 h 1438562"/>
              <a:gd name="connsiteX15" fmla="*/ 69055 w 1075202"/>
              <a:gd name="connsiteY15" fmla="*/ 445938 h 1438562"/>
              <a:gd name="connsiteX16" fmla="*/ 0 w 1075202"/>
              <a:gd name="connsiteY16" fmla="*/ 240550 h 1438562"/>
              <a:gd name="connsiteX17" fmla="*/ 386189 w 1075202"/>
              <a:gd name="connsiteY17" fmla="*/ 0 h 1438562"/>
              <a:gd name="connsiteX0" fmla="*/ 225187 w 1075202"/>
              <a:gd name="connsiteY0" fmla="*/ 0 h 2195821"/>
              <a:gd name="connsiteX1" fmla="*/ 462578 w 1075202"/>
              <a:gd name="connsiteY1" fmla="*/ 1062059 h 2195821"/>
              <a:gd name="connsiteX2" fmla="*/ 674277 w 1075202"/>
              <a:gd name="connsiteY2" fmla="*/ 1216603 h 2195821"/>
              <a:gd name="connsiteX3" fmla="*/ 983737 w 1075202"/>
              <a:gd name="connsiteY3" fmla="*/ 1588141 h 2195821"/>
              <a:gd name="connsiteX4" fmla="*/ 1070413 w 1075202"/>
              <a:gd name="connsiteY4" fmla="*/ 2056274 h 2195821"/>
              <a:gd name="connsiteX5" fmla="*/ 1000699 w 1075202"/>
              <a:gd name="connsiteY5" fmla="*/ 2018604 h 2195821"/>
              <a:gd name="connsiteX6" fmla="*/ 987936 w 1075202"/>
              <a:gd name="connsiteY6" fmla="*/ 2166577 h 2195821"/>
              <a:gd name="connsiteX7" fmla="*/ 910500 w 1075202"/>
              <a:gd name="connsiteY7" fmla="*/ 2091623 h 2195821"/>
              <a:gd name="connsiteX8" fmla="*/ 879387 w 1075202"/>
              <a:gd name="connsiteY8" fmla="*/ 2194454 h 2195821"/>
              <a:gd name="connsiteX9" fmla="*/ 768280 w 1075202"/>
              <a:gd name="connsiteY9" fmla="*/ 1743573 h 2195821"/>
              <a:gd name="connsiteX10" fmla="*/ 435411 w 1075202"/>
              <a:gd name="connsiteY10" fmla="*/ 1560616 h 2195821"/>
              <a:gd name="connsiteX11" fmla="*/ 399126 w 1075202"/>
              <a:gd name="connsiteY11" fmla="*/ 1711215 h 2195821"/>
              <a:gd name="connsiteX12" fmla="*/ 435410 w 1075202"/>
              <a:gd name="connsiteY12" fmla="*/ 1932931 h 2195821"/>
              <a:gd name="connsiteX13" fmla="*/ 427038 w 1075202"/>
              <a:gd name="connsiteY13" fmla="*/ 2159547 h 2195821"/>
              <a:gd name="connsiteX14" fmla="*/ 137560 w 1075202"/>
              <a:gd name="connsiteY14" fmla="*/ 1646995 h 2195821"/>
              <a:gd name="connsiteX15" fmla="*/ 69055 w 1075202"/>
              <a:gd name="connsiteY15" fmla="*/ 1203197 h 2195821"/>
              <a:gd name="connsiteX16" fmla="*/ 0 w 1075202"/>
              <a:gd name="connsiteY16" fmla="*/ 997809 h 2195821"/>
              <a:gd name="connsiteX17" fmla="*/ 225187 w 1075202"/>
              <a:gd name="connsiteY17" fmla="*/ 0 h 2195821"/>
              <a:gd name="connsiteX0" fmla="*/ 474436 w 1324451"/>
              <a:gd name="connsiteY0" fmla="*/ 0 h 2195821"/>
              <a:gd name="connsiteX1" fmla="*/ 711827 w 1324451"/>
              <a:gd name="connsiteY1" fmla="*/ 1062059 h 2195821"/>
              <a:gd name="connsiteX2" fmla="*/ 923526 w 1324451"/>
              <a:gd name="connsiteY2" fmla="*/ 1216603 h 2195821"/>
              <a:gd name="connsiteX3" fmla="*/ 1232986 w 1324451"/>
              <a:gd name="connsiteY3" fmla="*/ 1588141 h 2195821"/>
              <a:gd name="connsiteX4" fmla="*/ 1319662 w 1324451"/>
              <a:gd name="connsiteY4" fmla="*/ 2056274 h 2195821"/>
              <a:gd name="connsiteX5" fmla="*/ 1249948 w 1324451"/>
              <a:gd name="connsiteY5" fmla="*/ 2018604 h 2195821"/>
              <a:gd name="connsiteX6" fmla="*/ 1237185 w 1324451"/>
              <a:gd name="connsiteY6" fmla="*/ 2166577 h 2195821"/>
              <a:gd name="connsiteX7" fmla="*/ 1159749 w 1324451"/>
              <a:gd name="connsiteY7" fmla="*/ 2091623 h 2195821"/>
              <a:gd name="connsiteX8" fmla="*/ 1128636 w 1324451"/>
              <a:gd name="connsiteY8" fmla="*/ 2194454 h 2195821"/>
              <a:gd name="connsiteX9" fmla="*/ 1017529 w 1324451"/>
              <a:gd name="connsiteY9" fmla="*/ 1743573 h 2195821"/>
              <a:gd name="connsiteX10" fmla="*/ 684660 w 1324451"/>
              <a:gd name="connsiteY10" fmla="*/ 1560616 h 2195821"/>
              <a:gd name="connsiteX11" fmla="*/ 648375 w 1324451"/>
              <a:gd name="connsiteY11" fmla="*/ 1711215 h 2195821"/>
              <a:gd name="connsiteX12" fmla="*/ 684659 w 1324451"/>
              <a:gd name="connsiteY12" fmla="*/ 1932931 h 2195821"/>
              <a:gd name="connsiteX13" fmla="*/ 676287 w 1324451"/>
              <a:gd name="connsiteY13" fmla="*/ 2159547 h 2195821"/>
              <a:gd name="connsiteX14" fmla="*/ 386809 w 1324451"/>
              <a:gd name="connsiteY14" fmla="*/ 1646995 h 2195821"/>
              <a:gd name="connsiteX15" fmla="*/ 318304 w 1324451"/>
              <a:gd name="connsiteY15" fmla="*/ 1203197 h 2195821"/>
              <a:gd name="connsiteX16" fmla="*/ 0 w 1324451"/>
              <a:gd name="connsiteY16" fmla="*/ 334097 h 2195821"/>
              <a:gd name="connsiteX17" fmla="*/ 474436 w 1324451"/>
              <a:gd name="connsiteY17" fmla="*/ 0 h 2195821"/>
              <a:gd name="connsiteX0" fmla="*/ 474436 w 1324451"/>
              <a:gd name="connsiteY0" fmla="*/ 0 h 2195821"/>
              <a:gd name="connsiteX1" fmla="*/ 711827 w 1324451"/>
              <a:gd name="connsiteY1" fmla="*/ 1062059 h 2195821"/>
              <a:gd name="connsiteX2" fmla="*/ 923526 w 1324451"/>
              <a:gd name="connsiteY2" fmla="*/ 1216603 h 2195821"/>
              <a:gd name="connsiteX3" fmla="*/ 1232986 w 1324451"/>
              <a:gd name="connsiteY3" fmla="*/ 1588141 h 2195821"/>
              <a:gd name="connsiteX4" fmla="*/ 1319662 w 1324451"/>
              <a:gd name="connsiteY4" fmla="*/ 2056274 h 2195821"/>
              <a:gd name="connsiteX5" fmla="*/ 1249948 w 1324451"/>
              <a:gd name="connsiteY5" fmla="*/ 2018604 h 2195821"/>
              <a:gd name="connsiteX6" fmla="*/ 1237185 w 1324451"/>
              <a:gd name="connsiteY6" fmla="*/ 2166577 h 2195821"/>
              <a:gd name="connsiteX7" fmla="*/ 1159749 w 1324451"/>
              <a:gd name="connsiteY7" fmla="*/ 2091623 h 2195821"/>
              <a:gd name="connsiteX8" fmla="*/ 1128636 w 1324451"/>
              <a:gd name="connsiteY8" fmla="*/ 2194454 h 2195821"/>
              <a:gd name="connsiteX9" fmla="*/ 1017529 w 1324451"/>
              <a:gd name="connsiteY9" fmla="*/ 1743573 h 2195821"/>
              <a:gd name="connsiteX10" fmla="*/ 684660 w 1324451"/>
              <a:gd name="connsiteY10" fmla="*/ 1560616 h 2195821"/>
              <a:gd name="connsiteX11" fmla="*/ 648375 w 1324451"/>
              <a:gd name="connsiteY11" fmla="*/ 1711215 h 2195821"/>
              <a:gd name="connsiteX12" fmla="*/ 684659 w 1324451"/>
              <a:gd name="connsiteY12" fmla="*/ 1932931 h 2195821"/>
              <a:gd name="connsiteX13" fmla="*/ 676287 w 1324451"/>
              <a:gd name="connsiteY13" fmla="*/ 2159547 h 2195821"/>
              <a:gd name="connsiteX14" fmla="*/ 386809 w 1324451"/>
              <a:gd name="connsiteY14" fmla="*/ 1646995 h 2195821"/>
              <a:gd name="connsiteX15" fmla="*/ 318304 w 1324451"/>
              <a:gd name="connsiteY15" fmla="*/ 1203197 h 2195821"/>
              <a:gd name="connsiteX16" fmla="*/ 0 w 1324451"/>
              <a:gd name="connsiteY16" fmla="*/ 334097 h 2195821"/>
              <a:gd name="connsiteX17" fmla="*/ 474436 w 1324451"/>
              <a:gd name="connsiteY17" fmla="*/ 0 h 2195821"/>
              <a:gd name="connsiteX0" fmla="*/ 474436 w 1324451"/>
              <a:gd name="connsiteY0" fmla="*/ 0 h 2195821"/>
              <a:gd name="connsiteX1" fmla="*/ 711827 w 1324451"/>
              <a:gd name="connsiteY1" fmla="*/ 1062059 h 2195821"/>
              <a:gd name="connsiteX2" fmla="*/ 923526 w 1324451"/>
              <a:gd name="connsiteY2" fmla="*/ 1216603 h 2195821"/>
              <a:gd name="connsiteX3" fmla="*/ 1232986 w 1324451"/>
              <a:gd name="connsiteY3" fmla="*/ 1588141 h 2195821"/>
              <a:gd name="connsiteX4" fmla="*/ 1319662 w 1324451"/>
              <a:gd name="connsiteY4" fmla="*/ 2056274 h 2195821"/>
              <a:gd name="connsiteX5" fmla="*/ 1249948 w 1324451"/>
              <a:gd name="connsiteY5" fmla="*/ 2018604 h 2195821"/>
              <a:gd name="connsiteX6" fmla="*/ 1237185 w 1324451"/>
              <a:gd name="connsiteY6" fmla="*/ 2166577 h 2195821"/>
              <a:gd name="connsiteX7" fmla="*/ 1159749 w 1324451"/>
              <a:gd name="connsiteY7" fmla="*/ 2091623 h 2195821"/>
              <a:gd name="connsiteX8" fmla="*/ 1128636 w 1324451"/>
              <a:gd name="connsiteY8" fmla="*/ 2194454 h 2195821"/>
              <a:gd name="connsiteX9" fmla="*/ 1017529 w 1324451"/>
              <a:gd name="connsiteY9" fmla="*/ 1743573 h 2195821"/>
              <a:gd name="connsiteX10" fmla="*/ 684660 w 1324451"/>
              <a:gd name="connsiteY10" fmla="*/ 1560616 h 2195821"/>
              <a:gd name="connsiteX11" fmla="*/ 648375 w 1324451"/>
              <a:gd name="connsiteY11" fmla="*/ 1711215 h 2195821"/>
              <a:gd name="connsiteX12" fmla="*/ 684659 w 1324451"/>
              <a:gd name="connsiteY12" fmla="*/ 1932931 h 2195821"/>
              <a:gd name="connsiteX13" fmla="*/ 676287 w 1324451"/>
              <a:gd name="connsiteY13" fmla="*/ 2159547 h 2195821"/>
              <a:gd name="connsiteX14" fmla="*/ 386809 w 1324451"/>
              <a:gd name="connsiteY14" fmla="*/ 1646995 h 2195821"/>
              <a:gd name="connsiteX15" fmla="*/ 318304 w 1324451"/>
              <a:gd name="connsiteY15" fmla="*/ 1203197 h 2195821"/>
              <a:gd name="connsiteX16" fmla="*/ 0 w 1324451"/>
              <a:gd name="connsiteY16" fmla="*/ 334097 h 2195821"/>
              <a:gd name="connsiteX17" fmla="*/ 474436 w 1324451"/>
              <a:gd name="connsiteY17" fmla="*/ 0 h 2195821"/>
              <a:gd name="connsiteX0" fmla="*/ 474436 w 1324451"/>
              <a:gd name="connsiteY0" fmla="*/ 0 h 2195821"/>
              <a:gd name="connsiteX1" fmla="*/ 711827 w 1324451"/>
              <a:gd name="connsiteY1" fmla="*/ 1062059 h 2195821"/>
              <a:gd name="connsiteX2" fmla="*/ 923526 w 1324451"/>
              <a:gd name="connsiteY2" fmla="*/ 1216603 h 2195821"/>
              <a:gd name="connsiteX3" fmla="*/ 1232986 w 1324451"/>
              <a:gd name="connsiteY3" fmla="*/ 1588141 h 2195821"/>
              <a:gd name="connsiteX4" fmla="*/ 1319662 w 1324451"/>
              <a:gd name="connsiteY4" fmla="*/ 2056274 h 2195821"/>
              <a:gd name="connsiteX5" fmla="*/ 1249948 w 1324451"/>
              <a:gd name="connsiteY5" fmla="*/ 2018604 h 2195821"/>
              <a:gd name="connsiteX6" fmla="*/ 1237185 w 1324451"/>
              <a:gd name="connsiteY6" fmla="*/ 2166577 h 2195821"/>
              <a:gd name="connsiteX7" fmla="*/ 1159749 w 1324451"/>
              <a:gd name="connsiteY7" fmla="*/ 2091623 h 2195821"/>
              <a:gd name="connsiteX8" fmla="*/ 1128636 w 1324451"/>
              <a:gd name="connsiteY8" fmla="*/ 2194454 h 2195821"/>
              <a:gd name="connsiteX9" fmla="*/ 1017529 w 1324451"/>
              <a:gd name="connsiteY9" fmla="*/ 1743573 h 2195821"/>
              <a:gd name="connsiteX10" fmla="*/ 684660 w 1324451"/>
              <a:gd name="connsiteY10" fmla="*/ 1560616 h 2195821"/>
              <a:gd name="connsiteX11" fmla="*/ 648375 w 1324451"/>
              <a:gd name="connsiteY11" fmla="*/ 1711215 h 2195821"/>
              <a:gd name="connsiteX12" fmla="*/ 684659 w 1324451"/>
              <a:gd name="connsiteY12" fmla="*/ 1932931 h 2195821"/>
              <a:gd name="connsiteX13" fmla="*/ 676287 w 1324451"/>
              <a:gd name="connsiteY13" fmla="*/ 2159547 h 2195821"/>
              <a:gd name="connsiteX14" fmla="*/ 386809 w 1324451"/>
              <a:gd name="connsiteY14" fmla="*/ 1646995 h 2195821"/>
              <a:gd name="connsiteX15" fmla="*/ 318304 w 1324451"/>
              <a:gd name="connsiteY15" fmla="*/ 1203197 h 2195821"/>
              <a:gd name="connsiteX16" fmla="*/ 0 w 1324451"/>
              <a:gd name="connsiteY16" fmla="*/ 334097 h 2195821"/>
              <a:gd name="connsiteX17" fmla="*/ 474436 w 1324451"/>
              <a:gd name="connsiteY17" fmla="*/ 0 h 2195821"/>
              <a:gd name="connsiteX0" fmla="*/ 474436 w 1324451"/>
              <a:gd name="connsiteY0" fmla="*/ 0 h 2195821"/>
              <a:gd name="connsiteX1" fmla="*/ 711827 w 1324451"/>
              <a:gd name="connsiteY1" fmla="*/ 1062059 h 2195821"/>
              <a:gd name="connsiteX2" fmla="*/ 923526 w 1324451"/>
              <a:gd name="connsiteY2" fmla="*/ 1216603 h 2195821"/>
              <a:gd name="connsiteX3" fmla="*/ 1232986 w 1324451"/>
              <a:gd name="connsiteY3" fmla="*/ 1588141 h 2195821"/>
              <a:gd name="connsiteX4" fmla="*/ 1319662 w 1324451"/>
              <a:gd name="connsiteY4" fmla="*/ 2056274 h 2195821"/>
              <a:gd name="connsiteX5" fmla="*/ 1249948 w 1324451"/>
              <a:gd name="connsiteY5" fmla="*/ 2018604 h 2195821"/>
              <a:gd name="connsiteX6" fmla="*/ 1237185 w 1324451"/>
              <a:gd name="connsiteY6" fmla="*/ 2166577 h 2195821"/>
              <a:gd name="connsiteX7" fmla="*/ 1159749 w 1324451"/>
              <a:gd name="connsiteY7" fmla="*/ 2091623 h 2195821"/>
              <a:gd name="connsiteX8" fmla="*/ 1128636 w 1324451"/>
              <a:gd name="connsiteY8" fmla="*/ 2194454 h 2195821"/>
              <a:gd name="connsiteX9" fmla="*/ 1017529 w 1324451"/>
              <a:gd name="connsiteY9" fmla="*/ 1743573 h 2195821"/>
              <a:gd name="connsiteX10" fmla="*/ 684660 w 1324451"/>
              <a:gd name="connsiteY10" fmla="*/ 1560616 h 2195821"/>
              <a:gd name="connsiteX11" fmla="*/ 648375 w 1324451"/>
              <a:gd name="connsiteY11" fmla="*/ 1711215 h 2195821"/>
              <a:gd name="connsiteX12" fmla="*/ 684659 w 1324451"/>
              <a:gd name="connsiteY12" fmla="*/ 1932931 h 2195821"/>
              <a:gd name="connsiteX13" fmla="*/ 676287 w 1324451"/>
              <a:gd name="connsiteY13" fmla="*/ 2159547 h 2195821"/>
              <a:gd name="connsiteX14" fmla="*/ 386809 w 1324451"/>
              <a:gd name="connsiteY14" fmla="*/ 1646995 h 2195821"/>
              <a:gd name="connsiteX15" fmla="*/ 318304 w 1324451"/>
              <a:gd name="connsiteY15" fmla="*/ 1203197 h 2195821"/>
              <a:gd name="connsiteX16" fmla="*/ 0 w 1324451"/>
              <a:gd name="connsiteY16" fmla="*/ 334097 h 2195821"/>
              <a:gd name="connsiteX17" fmla="*/ 474436 w 1324451"/>
              <a:gd name="connsiteY17" fmla="*/ 0 h 2195821"/>
              <a:gd name="connsiteX0" fmla="*/ 478945 w 1324451"/>
              <a:gd name="connsiteY0" fmla="*/ 0 h 2198909"/>
              <a:gd name="connsiteX1" fmla="*/ 711827 w 1324451"/>
              <a:gd name="connsiteY1" fmla="*/ 1065147 h 2198909"/>
              <a:gd name="connsiteX2" fmla="*/ 923526 w 1324451"/>
              <a:gd name="connsiteY2" fmla="*/ 1219691 h 2198909"/>
              <a:gd name="connsiteX3" fmla="*/ 1232986 w 1324451"/>
              <a:gd name="connsiteY3" fmla="*/ 1591229 h 2198909"/>
              <a:gd name="connsiteX4" fmla="*/ 1319662 w 1324451"/>
              <a:gd name="connsiteY4" fmla="*/ 2059362 h 2198909"/>
              <a:gd name="connsiteX5" fmla="*/ 1249948 w 1324451"/>
              <a:gd name="connsiteY5" fmla="*/ 2021692 h 2198909"/>
              <a:gd name="connsiteX6" fmla="*/ 1237185 w 1324451"/>
              <a:gd name="connsiteY6" fmla="*/ 2169665 h 2198909"/>
              <a:gd name="connsiteX7" fmla="*/ 1159749 w 1324451"/>
              <a:gd name="connsiteY7" fmla="*/ 2094711 h 2198909"/>
              <a:gd name="connsiteX8" fmla="*/ 1128636 w 1324451"/>
              <a:gd name="connsiteY8" fmla="*/ 2197542 h 2198909"/>
              <a:gd name="connsiteX9" fmla="*/ 1017529 w 1324451"/>
              <a:gd name="connsiteY9" fmla="*/ 1746661 h 2198909"/>
              <a:gd name="connsiteX10" fmla="*/ 684660 w 1324451"/>
              <a:gd name="connsiteY10" fmla="*/ 1563704 h 2198909"/>
              <a:gd name="connsiteX11" fmla="*/ 648375 w 1324451"/>
              <a:gd name="connsiteY11" fmla="*/ 1714303 h 2198909"/>
              <a:gd name="connsiteX12" fmla="*/ 684659 w 1324451"/>
              <a:gd name="connsiteY12" fmla="*/ 1936019 h 2198909"/>
              <a:gd name="connsiteX13" fmla="*/ 676287 w 1324451"/>
              <a:gd name="connsiteY13" fmla="*/ 2162635 h 2198909"/>
              <a:gd name="connsiteX14" fmla="*/ 386809 w 1324451"/>
              <a:gd name="connsiteY14" fmla="*/ 1650083 h 2198909"/>
              <a:gd name="connsiteX15" fmla="*/ 318304 w 1324451"/>
              <a:gd name="connsiteY15" fmla="*/ 1206285 h 2198909"/>
              <a:gd name="connsiteX16" fmla="*/ 0 w 1324451"/>
              <a:gd name="connsiteY16" fmla="*/ 337185 h 2198909"/>
              <a:gd name="connsiteX17" fmla="*/ 478945 w 1324451"/>
              <a:gd name="connsiteY17" fmla="*/ 0 h 219890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</a:cxnLst>
            <a:rect l="l" t="t" r="r" b="b"/>
            <a:pathLst>
              <a:path w="1324451" h="2198909">
                <a:moveTo>
                  <a:pt x="478945" y="0"/>
                </a:moveTo>
                <a:cubicBezTo>
                  <a:pt x="504408" y="101600"/>
                  <a:pt x="610165" y="929642"/>
                  <a:pt x="711827" y="1065147"/>
                </a:cubicBezTo>
                <a:cubicBezTo>
                  <a:pt x="784379" y="1111697"/>
                  <a:pt x="809274" y="1131442"/>
                  <a:pt x="923526" y="1219691"/>
                </a:cubicBezTo>
                <a:cubicBezTo>
                  <a:pt x="1010386" y="1307371"/>
                  <a:pt x="1166963" y="1451284"/>
                  <a:pt x="1232986" y="1591229"/>
                </a:cubicBezTo>
                <a:cubicBezTo>
                  <a:pt x="1266275" y="1759409"/>
                  <a:pt x="1344499" y="2025354"/>
                  <a:pt x="1319662" y="2059362"/>
                </a:cubicBezTo>
                <a:cubicBezTo>
                  <a:pt x="1308006" y="2071424"/>
                  <a:pt x="1281384" y="2055131"/>
                  <a:pt x="1249948" y="2021692"/>
                </a:cubicBezTo>
                <a:cubicBezTo>
                  <a:pt x="1252388" y="2098272"/>
                  <a:pt x="1250403" y="2157099"/>
                  <a:pt x="1237185" y="2169665"/>
                </a:cubicBezTo>
                <a:cubicBezTo>
                  <a:pt x="1220788" y="2181435"/>
                  <a:pt x="1190417" y="2148933"/>
                  <a:pt x="1159749" y="2094711"/>
                </a:cubicBezTo>
                <a:cubicBezTo>
                  <a:pt x="1150966" y="2149824"/>
                  <a:pt x="1140903" y="2189287"/>
                  <a:pt x="1128636" y="2197542"/>
                </a:cubicBezTo>
                <a:cubicBezTo>
                  <a:pt x="1080680" y="2220994"/>
                  <a:pt x="1014851" y="1937661"/>
                  <a:pt x="1017529" y="1746661"/>
                </a:cubicBezTo>
                <a:cubicBezTo>
                  <a:pt x="943533" y="1601804"/>
                  <a:pt x="747088" y="1564411"/>
                  <a:pt x="684660" y="1563704"/>
                </a:cubicBezTo>
                <a:cubicBezTo>
                  <a:pt x="623631" y="1575189"/>
                  <a:pt x="641425" y="1641330"/>
                  <a:pt x="648375" y="1714303"/>
                </a:cubicBezTo>
                <a:cubicBezTo>
                  <a:pt x="664752" y="1797723"/>
                  <a:pt x="668094" y="1871721"/>
                  <a:pt x="684659" y="1936019"/>
                </a:cubicBezTo>
                <a:cubicBezTo>
                  <a:pt x="751859" y="2074779"/>
                  <a:pt x="728411" y="2210291"/>
                  <a:pt x="676287" y="2162635"/>
                </a:cubicBezTo>
                <a:cubicBezTo>
                  <a:pt x="642620" y="2161861"/>
                  <a:pt x="524231" y="1891785"/>
                  <a:pt x="386809" y="1650083"/>
                </a:cubicBezTo>
                <a:cubicBezTo>
                  <a:pt x="319203" y="1502109"/>
                  <a:pt x="343938" y="1348166"/>
                  <a:pt x="318304" y="1206285"/>
                </a:cubicBezTo>
                <a:cubicBezTo>
                  <a:pt x="327395" y="1047084"/>
                  <a:pt x="109427" y="532299"/>
                  <a:pt x="0" y="337185"/>
                </a:cubicBezTo>
                <a:lnTo>
                  <a:pt x="478945" y="0"/>
                </a:lnTo>
                <a:close/>
              </a:path>
            </a:pathLst>
          </a:cu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1"/>
          </a:p>
        </p:txBody>
      </p:sp>
      <p:sp>
        <p:nvSpPr>
          <p:cNvPr id="22" name="Rounded Rectangle 4">
            <a:extLst>
              <a:ext uri="{FF2B5EF4-FFF2-40B4-BE49-F238E27FC236}">
                <a16:creationId xmlns:a16="http://schemas.microsoft.com/office/drawing/2014/main" id="{6644670E-B45E-41CA-B2E2-90CB137ACD48}"/>
              </a:ext>
            </a:extLst>
          </p:cNvPr>
          <p:cNvSpPr>
            <a:spLocks noChangeAspect="1"/>
          </p:cNvSpPr>
          <p:nvPr/>
        </p:nvSpPr>
        <p:spPr>
          <a:xfrm>
            <a:off x="8980510" y="3349301"/>
            <a:ext cx="267037" cy="367567"/>
          </a:xfrm>
          <a:custGeom>
            <a:avLst/>
            <a:gdLst/>
            <a:ahLst/>
            <a:cxnLst/>
            <a:rect l="l" t="t" r="r" b="b"/>
            <a:pathLst>
              <a:path w="2862291" h="3939861">
                <a:moveTo>
                  <a:pt x="483172" y="3610747"/>
                </a:moveTo>
                <a:cubicBezTo>
                  <a:pt x="440599" y="3610747"/>
                  <a:pt x="406087" y="3645259"/>
                  <a:pt x="406087" y="3687832"/>
                </a:cubicBezTo>
                <a:cubicBezTo>
                  <a:pt x="406087" y="3730405"/>
                  <a:pt x="440599" y="3764917"/>
                  <a:pt x="483172" y="3764917"/>
                </a:cubicBezTo>
                <a:cubicBezTo>
                  <a:pt x="525745" y="3764917"/>
                  <a:pt x="560257" y="3730405"/>
                  <a:pt x="560257" y="3687832"/>
                </a:cubicBezTo>
                <a:cubicBezTo>
                  <a:pt x="560257" y="3645259"/>
                  <a:pt x="525745" y="3610747"/>
                  <a:pt x="483172" y="3610747"/>
                </a:cubicBezTo>
                <a:close/>
                <a:moveTo>
                  <a:pt x="2052229" y="3610746"/>
                </a:moveTo>
                <a:cubicBezTo>
                  <a:pt x="2009656" y="3610746"/>
                  <a:pt x="1975144" y="3645258"/>
                  <a:pt x="1975144" y="3687831"/>
                </a:cubicBezTo>
                <a:cubicBezTo>
                  <a:pt x="1975144" y="3730404"/>
                  <a:pt x="2009656" y="3764916"/>
                  <a:pt x="2052229" y="3764916"/>
                </a:cubicBezTo>
                <a:cubicBezTo>
                  <a:pt x="2094802" y="3764916"/>
                  <a:pt x="2129314" y="3730404"/>
                  <a:pt x="2129314" y="3687831"/>
                </a:cubicBezTo>
                <a:cubicBezTo>
                  <a:pt x="2129314" y="3645258"/>
                  <a:pt x="2094802" y="3610746"/>
                  <a:pt x="2052229" y="3610746"/>
                </a:cubicBezTo>
                <a:close/>
                <a:moveTo>
                  <a:pt x="1578923" y="1215908"/>
                </a:moveTo>
                <a:cubicBezTo>
                  <a:pt x="1549100" y="1215908"/>
                  <a:pt x="1524923" y="1240085"/>
                  <a:pt x="1524923" y="1269908"/>
                </a:cubicBezTo>
                <a:lnTo>
                  <a:pt x="1524923" y="2745908"/>
                </a:lnTo>
                <a:cubicBezTo>
                  <a:pt x="1524923" y="2775731"/>
                  <a:pt x="1549100" y="2799908"/>
                  <a:pt x="1578923" y="2799908"/>
                </a:cubicBezTo>
                <a:cubicBezTo>
                  <a:pt x="1608746" y="2799908"/>
                  <a:pt x="1632923" y="2775731"/>
                  <a:pt x="1632923" y="2745908"/>
                </a:cubicBezTo>
                <a:lnTo>
                  <a:pt x="1632923" y="1269908"/>
                </a:lnTo>
                <a:cubicBezTo>
                  <a:pt x="1632923" y="1240085"/>
                  <a:pt x="1608746" y="1215908"/>
                  <a:pt x="1578923" y="1215908"/>
                </a:cubicBezTo>
                <a:close/>
                <a:moveTo>
                  <a:pt x="1318523" y="1215908"/>
                </a:moveTo>
                <a:cubicBezTo>
                  <a:pt x="1288700" y="1215908"/>
                  <a:pt x="1264523" y="1240085"/>
                  <a:pt x="1264523" y="1269908"/>
                </a:cubicBezTo>
                <a:lnTo>
                  <a:pt x="1264523" y="2745908"/>
                </a:lnTo>
                <a:cubicBezTo>
                  <a:pt x="1264523" y="2775731"/>
                  <a:pt x="1288700" y="2799908"/>
                  <a:pt x="1318523" y="2799908"/>
                </a:cubicBezTo>
                <a:cubicBezTo>
                  <a:pt x="1348346" y="2799908"/>
                  <a:pt x="1372523" y="2775731"/>
                  <a:pt x="1372523" y="2745908"/>
                </a:cubicBezTo>
                <a:lnTo>
                  <a:pt x="1372523" y="1269908"/>
                </a:lnTo>
                <a:cubicBezTo>
                  <a:pt x="1372523" y="1240085"/>
                  <a:pt x="1348346" y="1215908"/>
                  <a:pt x="1318523" y="1215908"/>
                </a:cubicBezTo>
                <a:close/>
                <a:moveTo>
                  <a:pt x="1058123" y="1215908"/>
                </a:moveTo>
                <a:cubicBezTo>
                  <a:pt x="1028300" y="1215908"/>
                  <a:pt x="1004123" y="1240085"/>
                  <a:pt x="1004123" y="1269908"/>
                </a:cubicBezTo>
                <a:lnTo>
                  <a:pt x="1004123" y="2745908"/>
                </a:lnTo>
                <a:cubicBezTo>
                  <a:pt x="1004123" y="2775731"/>
                  <a:pt x="1028300" y="2799908"/>
                  <a:pt x="1058123" y="2799908"/>
                </a:cubicBezTo>
                <a:cubicBezTo>
                  <a:pt x="1087946" y="2799908"/>
                  <a:pt x="1112123" y="2775731"/>
                  <a:pt x="1112123" y="2745908"/>
                </a:cubicBezTo>
                <a:lnTo>
                  <a:pt x="1112123" y="1269908"/>
                </a:lnTo>
                <a:cubicBezTo>
                  <a:pt x="1112123" y="1240085"/>
                  <a:pt x="1087946" y="1215908"/>
                  <a:pt x="1058123" y="1215908"/>
                </a:cubicBezTo>
                <a:close/>
                <a:moveTo>
                  <a:pt x="797723" y="1215908"/>
                </a:moveTo>
                <a:cubicBezTo>
                  <a:pt x="767900" y="1215908"/>
                  <a:pt x="743723" y="1240085"/>
                  <a:pt x="743723" y="1269908"/>
                </a:cubicBezTo>
                <a:lnTo>
                  <a:pt x="743723" y="2745908"/>
                </a:lnTo>
                <a:cubicBezTo>
                  <a:pt x="743723" y="2775731"/>
                  <a:pt x="767900" y="2799908"/>
                  <a:pt x="797723" y="2799908"/>
                </a:cubicBezTo>
                <a:cubicBezTo>
                  <a:pt x="827546" y="2799908"/>
                  <a:pt x="851723" y="2775731"/>
                  <a:pt x="851723" y="2745908"/>
                </a:cubicBezTo>
                <a:lnTo>
                  <a:pt x="851723" y="1269908"/>
                </a:lnTo>
                <a:cubicBezTo>
                  <a:pt x="851723" y="1240085"/>
                  <a:pt x="827546" y="1215908"/>
                  <a:pt x="797723" y="1215908"/>
                </a:cubicBezTo>
                <a:close/>
                <a:moveTo>
                  <a:pt x="537323" y="1215908"/>
                </a:moveTo>
                <a:cubicBezTo>
                  <a:pt x="507500" y="1215908"/>
                  <a:pt x="483323" y="1240085"/>
                  <a:pt x="483323" y="1269908"/>
                </a:cubicBezTo>
                <a:lnTo>
                  <a:pt x="483323" y="2745908"/>
                </a:lnTo>
                <a:cubicBezTo>
                  <a:pt x="483323" y="2775731"/>
                  <a:pt x="507500" y="2799908"/>
                  <a:pt x="537323" y="2799908"/>
                </a:cubicBezTo>
                <a:cubicBezTo>
                  <a:pt x="567146" y="2799908"/>
                  <a:pt x="591323" y="2775731"/>
                  <a:pt x="591323" y="2745908"/>
                </a:cubicBezTo>
                <a:lnTo>
                  <a:pt x="591323" y="1269908"/>
                </a:lnTo>
                <a:cubicBezTo>
                  <a:pt x="591323" y="1240085"/>
                  <a:pt x="567146" y="1215908"/>
                  <a:pt x="537323" y="1215908"/>
                </a:cubicBezTo>
                <a:close/>
                <a:moveTo>
                  <a:pt x="1071414" y="977717"/>
                </a:moveTo>
                <a:cubicBezTo>
                  <a:pt x="1014599" y="977717"/>
                  <a:pt x="965699" y="1011599"/>
                  <a:pt x="944338" y="1060494"/>
                </a:cubicBezTo>
                <a:lnTo>
                  <a:pt x="1198489" y="1060494"/>
                </a:lnTo>
                <a:cubicBezTo>
                  <a:pt x="1177129" y="1011599"/>
                  <a:pt x="1128228" y="977717"/>
                  <a:pt x="1071414" y="977717"/>
                </a:cubicBezTo>
                <a:close/>
                <a:moveTo>
                  <a:pt x="872752" y="191454"/>
                </a:moveTo>
                <a:cubicBezTo>
                  <a:pt x="759529" y="233114"/>
                  <a:pt x="679221" y="342129"/>
                  <a:pt x="679221" y="469900"/>
                </a:cubicBezTo>
                <a:lnTo>
                  <a:pt x="679221" y="1060494"/>
                </a:lnTo>
                <a:lnTo>
                  <a:pt x="797638" y="1060494"/>
                </a:lnTo>
                <a:cubicBezTo>
                  <a:pt x="823919" y="933391"/>
                  <a:pt x="936512" y="837880"/>
                  <a:pt x="1071414" y="837880"/>
                </a:cubicBezTo>
                <a:cubicBezTo>
                  <a:pt x="1206315" y="837880"/>
                  <a:pt x="1318908" y="933391"/>
                  <a:pt x="1345190" y="1060494"/>
                </a:cubicBezTo>
                <a:lnTo>
                  <a:pt x="1458130" y="1060494"/>
                </a:lnTo>
                <a:lnTo>
                  <a:pt x="1458130" y="469900"/>
                </a:lnTo>
                <a:cubicBezTo>
                  <a:pt x="1458130" y="344471"/>
                  <a:pt x="1380739" y="237117"/>
                  <a:pt x="1270928" y="193418"/>
                </a:cubicBezTo>
                <a:cubicBezTo>
                  <a:pt x="1254126" y="208193"/>
                  <a:pt x="1231951" y="216024"/>
                  <a:pt x="1207947" y="216024"/>
                </a:cubicBezTo>
                <a:lnTo>
                  <a:pt x="938648" y="216024"/>
                </a:lnTo>
                <a:cubicBezTo>
                  <a:pt x="913362" y="216024"/>
                  <a:pt x="890106" y="207335"/>
                  <a:pt x="872752" y="191454"/>
                </a:cubicBezTo>
                <a:close/>
                <a:moveTo>
                  <a:pt x="938648" y="0"/>
                </a:moveTo>
                <a:lnTo>
                  <a:pt x="1207947" y="0"/>
                </a:lnTo>
                <a:cubicBezTo>
                  <a:pt x="1249829" y="0"/>
                  <a:pt x="1286143" y="23838"/>
                  <a:pt x="1302947" y="59260"/>
                </a:cubicBezTo>
                <a:cubicBezTo>
                  <a:pt x="1459619" y="107029"/>
                  <a:pt x="1572731" y="253123"/>
                  <a:pt x="1572731" y="425635"/>
                </a:cubicBezTo>
                <a:lnTo>
                  <a:pt x="1572731" y="1062970"/>
                </a:lnTo>
                <a:cubicBezTo>
                  <a:pt x="1700463" y="1074093"/>
                  <a:pt x="1800202" y="1181663"/>
                  <a:pt x="1800202" y="1312527"/>
                </a:cubicBezTo>
                <a:lnTo>
                  <a:pt x="1800202" y="2703289"/>
                </a:lnTo>
                <a:cubicBezTo>
                  <a:pt x="1800202" y="2833087"/>
                  <a:pt x="1702083" y="2939968"/>
                  <a:pt x="1575831" y="2952534"/>
                </a:cubicBezTo>
                <a:lnTo>
                  <a:pt x="1539130" y="3099337"/>
                </a:lnTo>
                <a:lnTo>
                  <a:pt x="1377130" y="3099337"/>
                </a:lnTo>
                <a:lnTo>
                  <a:pt x="1341126" y="2955322"/>
                </a:lnTo>
                <a:lnTo>
                  <a:pt x="743221" y="2955322"/>
                </a:lnTo>
                <a:lnTo>
                  <a:pt x="707217" y="3099338"/>
                </a:lnTo>
                <a:lnTo>
                  <a:pt x="2063557" y="3099338"/>
                </a:lnTo>
                <a:lnTo>
                  <a:pt x="2063557" y="924090"/>
                </a:lnTo>
                <a:cubicBezTo>
                  <a:pt x="2063557" y="873822"/>
                  <a:pt x="2088497" y="829380"/>
                  <a:pt x="2128246" y="804684"/>
                </a:cubicBezTo>
                <a:cubicBezTo>
                  <a:pt x="2129584" y="799633"/>
                  <a:pt x="2132808" y="796081"/>
                  <a:pt x="2136234" y="792655"/>
                </a:cubicBezTo>
                <a:lnTo>
                  <a:pt x="2607705" y="321183"/>
                </a:lnTo>
                <a:cubicBezTo>
                  <a:pt x="2636744" y="292144"/>
                  <a:pt x="2674804" y="277625"/>
                  <a:pt x="2712864" y="277625"/>
                </a:cubicBezTo>
                <a:cubicBezTo>
                  <a:pt x="2750924" y="277625"/>
                  <a:pt x="2788985" y="292144"/>
                  <a:pt x="2818024" y="321183"/>
                </a:cubicBezTo>
                <a:lnTo>
                  <a:pt x="2862291" y="365451"/>
                </a:lnTo>
                <a:cubicBezTo>
                  <a:pt x="2920370" y="423529"/>
                  <a:pt x="2920370" y="517692"/>
                  <a:pt x="2862291" y="575770"/>
                </a:cubicBezTo>
                <a:lnTo>
                  <a:pt x="2423597" y="1014465"/>
                </a:lnTo>
                <a:lnTo>
                  <a:pt x="2423597" y="3310659"/>
                </a:lnTo>
                <a:cubicBezTo>
                  <a:pt x="2423597" y="3392794"/>
                  <a:pt x="2357014" y="3459377"/>
                  <a:pt x="2274879" y="3459377"/>
                </a:cubicBezTo>
                <a:lnTo>
                  <a:pt x="2247260" y="3459377"/>
                </a:lnTo>
                <a:lnTo>
                  <a:pt x="2157276" y="3459377"/>
                </a:lnTo>
                <a:cubicBezTo>
                  <a:pt x="2244145" y="3498679"/>
                  <a:pt x="2304259" y="3586235"/>
                  <a:pt x="2304259" y="3687831"/>
                </a:cubicBezTo>
                <a:cubicBezTo>
                  <a:pt x="2304259" y="3827023"/>
                  <a:pt x="2191422" y="3939860"/>
                  <a:pt x="2052230" y="3939860"/>
                </a:cubicBezTo>
                <a:cubicBezTo>
                  <a:pt x="1913038" y="3939860"/>
                  <a:pt x="1800201" y="3827023"/>
                  <a:pt x="1800201" y="3687831"/>
                </a:cubicBezTo>
                <a:cubicBezTo>
                  <a:pt x="1800201" y="3586235"/>
                  <a:pt x="1860315" y="3498679"/>
                  <a:pt x="1947184" y="3459377"/>
                </a:cubicBezTo>
                <a:lnTo>
                  <a:pt x="588218" y="3459378"/>
                </a:lnTo>
                <a:cubicBezTo>
                  <a:pt x="675087" y="3498679"/>
                  <a:pt x="735202" y="3586235"/>
                  <a:pt x="735202" y="3687832"/>
                </a:cubicBezTo>
                <a:cubicBezTo>
                  <a:pt x="735202" y="3827024"/>
                  <a:pt x="622365" y="3939861"/>
                  <a:pt x="483173" y="3939861"/>
                </a:cubicBezTo>
                <a:cubicBezTo>
                  <a:pt x="343981" y="3939861"/>
                  <a:pt x="231144" y="3827024"/>
                  <a:pt x="231144" y="3687832"/>
                </a:cubicBezTo>
                <a:cubicBezTo>
                  <a:pt x="231144" y="3586235"/>
                  <a:pt x="291259" y="3498679"/>
                  <a:pt x="378128" y="3459378"/>
                </a:cubicBezTo>
                <a:lnTo>
                  <a:pt x="148718" y="3459378"/>
                </a:lnTo>
                <a:cubicBezTo>
                  <a:pt x="66583" y="3459378"/>
                  <a:pt x="0" y="3392795"/>
                  <a:pt x="0" y="3310660"/>
                </a:cubicBezTo>
                <a:lnTo>
                  <a:pt x="0" y="3248056"/>
                </a:lnTo>
                <a:cubicBezTo>
                  <a:pt x="0" y="3165921"/>
                  <a:pt x="66583" y="3099338"/>
                  <a:pt x="148718" y="3099338"/>
                </a:cubicBezTo>
                <a:lnTo>
                  <a:pt x="544674" y="3099338"/>
                </a:lnTo>
                <a:lnTo>
                  <a:pt x="507859" y="2952075"/>
                </a:lnTo>
                <a:cubicBezTo>
                  <a:pt x="383796" y="2937382"/>
                  <a:pt x="288034" y="2831519"/>
                  <a:pt x="288034" y="2703289"/>
                </a:cubicBezTo>
                <a:lnTo>
                  <a:pt x="288034" y="1312527"/>
                </a:lnTo>
                <a:cubicBezTo>
                  <a:pt x="288034" y="1173333"/>
                  <a:pt x="400873" y="1060494"/>
                  <a:pt x="540067" y="1060494"/>
                </a:cubicBezTo>
                <a:lnTo>
                  <a:pt x="564619" y="1060494"/>
                </a:lnTo>
                <a:lnTo>
                  <a:pt x="564619" y="425635"/>
                </a:lnTo>
                <a:cubicBezTo>
                  <a:pt x="564619" y="248812"/>
                  <a:pt x="683454" y="99744"/>
                  <a:pt x="846095" y="55630"/>
                </a:cubicBezTo>
                <a:cubicBezTo>
                  <a:pt x="863191" y="22078"/>
                  <a:pt x="898341" y="0"/>
                  <a:pt x="938648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1"/>
          </a:p>
        </p:txBody>
      </p:sp>
      <p:sp>
        <p:nvSpPr>
          <p:cNvPr id="23" name="Rectangle 41">
            <a:extLst>
              <a:ext uri="{FF2B5EF4-FFF2-40B4-BE49-F238E27FC236}">
                <a16:creationId xmlns:a16="http://schemas.microsoft.com/office/drawing/2014/main" id="{DC5011FD-1799-4E57-8550-AA5C1D1F5844}"/>
              </a:ext>
            </a:extLst>
          </p:cNvPr>
          <p:cNvSpPr>
            <a:spLocks/>
          </p:cNvSpPr>
          <p:nvPr/>
        </p:nvSpPr>
        <p:spPr>
          <a:xfrm>
            <a:off x="9600365" y="3715878"/>
            <a:ext cx="305934" cy="305934"/>
          </a:xfrm>
          <a:custGeom>
            <a:avLst/>
            <a:gdLst/>
            <a:ahLst/>
            <a:cxnLst/>
            <a:rect l="l" t="t" r="r" b="b"/>
            <a:pathLst>
              <a:path w="3888423" h="3970014">
                <a:moveTo>
                  <a:pt x="1259577" y="2471243"/>
                </a:moveTo>
                <a:cubicBezTo>
                  <a:pt x="1293292" y="2471243"/>
                  <a:pt x="1320623" y="2543205"/>
                  <a:pt x="1320623" y="2631975"/>
                </a:cubicBezTo>
                <a:cubicBezTo>
                  <a:pt x="1320623" y="2720745"/>
                  <a:pt x="1293292" y="2792707"/>
                  <a:pt x="1259577" y="2792707"/>
                </a:cubicBezTo>
                <a:cubicBezTo>
                  <a:pt x="1225862" y="2792707"/>
                  <a:pt x="1198531" y="2720745"/>
                  <a:pt x="1198531" y="2631975"/>
                </a:cubicBezTo>
                <a:cubicBezTo>
                  <a:pt x="1198531" y="2543205"/>
                  <a:pt x="1225862" y="2471243"/>
                  <a:pt x="1259577" y="2471243"/>
                </a:cubicBezTo>
                <a:close/>
                <a:moveTo>
                  <a:pt x="1710471" y="2470362"/>
                </a:moveTo>
                <a:cubicBezTo>
                  <a:pt x="1741030" y="2470028"/>
                  <a:pt x="1768823" y="2488083"/>
                  <a:pt x="1781169" y="2516203"/>
                </a:cubicBezTo>
                <a:cubicBezTo>
                  <a:pt x="1793845" y="2545068"/>
                  <a:pt x="1787700" y="2578742"/>
                  <a:pt x="1765642" y="2601268"/>
                </a:cubicBezTo>
                <a:cubicBezTo>
                  <a:pt x="1750827" y="2616399"/>
                  <a:pt x="1730831" y="2624459"/>
                  <a:pt x="1710472" y="2623745"/>
                </a:cubicBezTo>
                <a:close/>
                <a:moveTo>
                  <a:pt x="2456093" y="2374056"/>
                </a:moveTo>
                <a:lnTo>
                  <a:pt x="2456093" y="2889893"/>
                </a:lnTo>
                <a:lnTo>
                  <a:pt x="2566690" y="2889893"/>
                </a:lnTo>
                <a:lnTo>
                  <a:pt x="2566690" y="2706284"/>
                </a:lnTo>
                <a:lnTo>
                  <a:pt x="2632197" y="2884955"/>
                </a:lnTo>
                <a:lnTo>
                  <a:pt x="2635843" y="2883618"/>
                </a:lnTo>
                <a:lnTo>
                  <a:pt x="2635843" y="2889893"/>
                </a:lnTo>
                <a:lnTo>
                  <a:pt x="2746439" y="2889893"/>
                </a:lnTo>
                <a:lnTo>
                  <a:pt x="2746439" y="2374056"/>
                </a:lnTo>
                <a:lnTo>
                  <a:pt x="2635843" y="2374056"/>
                </a:lnTo>
                <a:lnTo>
                  <a:pt x="2635843" y="2573614"/>
                </a:lnTo>
                <a:lnTo>
                  <a:pt x="2566690" y="2385000"/>
                </a:lnTo>
                <a:lnTo>
                  <a:pt x="2566690" y="2374056"/>
                </a:lnTo>
                <a:close/>
                <a:moveTo>
                  <a:pt x="2032426" y="2374056"/>
                </a:moveTo>
                <a:lnTo>
                  <a:pt x="2032426" y="2889895"/>
                </a:lnTo>
                <a:lnTo>
                  <a:pt x="2115405" y="2889895"/>
                </a:lnTo>
                <a:lnTo>
                  <a:pt x="2143023" y="2889895"/>
                </a:lnTo>
                <a:lnTo>
                  <a:pt x="2308949" y="2889895"/>
                </a:lnTo>
                <a:lnTo>
                  <a:pt x="2308949" y="2779299"/>
                </a:lnTo>
                <a:lnTo>
                  <a:pt x="2143023" y="2779299"/>
                </a:lnTo>
                <a:lnTo>
                  <a:pt x="2143023" y="2686401"/>
                </a:lnTo>
                <a:lnTo>
                  <a:pt x="2308949" y="2686401"/>
                </a:lnTo>
                <a:lnTo>
                  <a:pt x="2308949" y="2575804"/>
                </a:lnTo>
                <a:lnTo>
                  <a:pt x="2143023" y="2575804"/>
                </a:lnTo>
                <a:lnTo>
                  <a:pt x="2143023" y="2484653"/>
                </a:lnTo>
                <a:lnTo>
                  <a:pt x="2308949" y="2484653"/>
                </a:lnTo>
                <a:lnTo>
                  <a:pt x="2308949" y="2374056"/>
                </a:lnTo>
                <a:lnTo>
                  <a:pt x="2143023" y="2374056"/>
                </a:lnTo>
                <a:lnTo>
                  <a:pt x="2115405" y="2374056"/>
                </a:lnTo>
                <a:close/>
                <a:moveTo>
                  <a:pt x="1259577" y="2374056"/>
                </a:moveTo>
                <a:cubicBezTo>
                  <a:pt x="1172187" y="2374056"/>
                  <a:pt x="1101344" y="2489530"/>
                  <a:pt x="1101344" y="2631975"/>
                </a:cubicBezTo>
                <a:cubicBezTo>
                  <a:pt x="1101344" y="2774420"/>
                  <a:pt x="1172187" y="2889894"/>
                  <a:pt x="1259577" y="2889894"/>
                </a:cubicBezTo>
                <a:cubicBezTo>
                  <a:pt x="1346967" y="2889894"/>
                  <a:pt x="1417810" y="2774420"/>
                  <a:pt x="1417810" y="2631975"/>
                </a:cubicBezTo>
                <a:cubicBezTo>
                  <a:pt x="1417810" y="2489530"/>
                  <a:pt x="1346967" y="2374056"/>
                  <a:pt x="1259577" y="2374056"/>
                </a:cubicBezTo>
                <a:close/>
                <a:moveTo>
                  <a:pt x="1599876" y="2366688"/>
                </a:moveTo>
                <a:lnTo>
                  <a:pt x="1599875" y="2882524"/>
                </a:lnTo>
                <a:lnTo>
                  <a:pt x="1710472" y="2882525"/>
                </a:lnTo>
                <a:lnTo>
                  <a:pt x="1710472" y="2723975"/>
                </a:lnTo>
                <a:cubicBezTo>
                  <a:pt x="1757507" y="2725624"/>
                  <a:pt x="1803701" y="2707003"/>
                  <a:pt x="1837929" y="2672047"/>
                </a:cubicBezTo>
                <a:cubicBezTo>
                  <a:pt x="1888884" y="2620006"/>
                  <a:pt x="1903084" y="2542214"/>
                  <a:pt x="1873801" y="2475527"/>
                </a:cubicBezTo>
                <a:cubicBezTo>
                  <a:pt x="1845275" y="2410565"/>
                  <a:pt x="1781067" y="2368851"/>
                  <a:pt x="1710472" y="2369624"/>
                </a:cubicBezTo>
                <a:lnTo>
                  <a:pt x="1710471" y="2366688"/>
                </a:lnTo>
                <a:close/>
                <a:moveTo>
                  <a:pt x="920754" y="2169815"/>
                </a:moveTo>
                <a:lnTo>
                  <a:pt x="3008986" y="2169815"/>
                </a:lnTo>
                <a:lnTo>
                  <a:pt x="3008986" y="3105919"/>
                </a:lnTo>
                <a:lnTo>
                  <a:pt x="920754" y="3105919"/>
                </a:lnTo>
                <a:close/>
                <a:moveTo>
                  <a:pt x="632722" y="1985007"/>
                </a:moveTo>
                <a:lnTo>
                  <a:pt x="632722" y="3321943"/>
                </a:lnTo>
                <a:lnTo>
                  <a:pt x="3297018" y="3321943"/>
                </a:lnTo>
                <a:lnTo>
                  <a:pt x="3297018" y="1985007"/>
                </a:lnTo>
                <a:close/>
                <a:moveTo>
                  <a:pt x="2657019" y="761679"/>
                </a:moveTo>
                <a:lnTo>
                  <a:pt x="2760733" y="1606387"/>
                </a:lnTo>
                <a:lnTo>
                  <a:pt x="2761762" y="1614761"/>
                </a:lnTo>
                <a:lnTo>
                  <a:pt x="2762330" y="1614691"/>
                </a:lnTo>
                <a:cubicBezTo>
                  <a:pt x="2780335" y="1740615"/>
                  <a:pt x="2862522" y="1833408"/>
                  <a:pt x="2948897" y="1824230"/>
                </a:cubicBezTo>
                <a:cubicBezTo>
                  <a:pt x="3036464" y="1814924"/>
                  <a:pt x="3095979" y="1704243"/>
                  <a:pt x="3083047" y="1575312"/>
                </a:cubicBezTo>
                <a:lnTo>
                  <a:pt x="3083347" y="1575275"/>
                </a:lnTo>
                <a:lnTo>
                  <a:pt x="2983448" y="761679"/>
                </a:lnTo>
                <a:close/>
                <a:moveTo>
                  <a:pt x="2205921" y="761679"/>
                </a:moveTo>
                <a:lnTo>
                  <a:pt x="2264137" y="1594263"/>
                </a:lnTo>
                <a:cubicBezTo>
                  <a:pt x="2264333" y="1597068"/>
                  <a:pt x="2264530" y="1599874"/>
                  <a:pt x="2264726" y="1602679"/>
                </a:cubicBezTo>
                <a:lnTo>
                  <a:pt x="2265297" y="1602640"/>
                </a:lnTo>
                <a:cubicBezTo>
                  <a:pt x="2276686" y="1729333"/>
                  <a:pt x="2353905" y="1826300"/>
                  <a:pt x="2440641" y="1821655"/>
                </a:cubicBezTo>
                <a:cubicBezTo>
                  <a:pt x="2528577" y="1816945"/>
                  <a:pt x="2593802" y="1709530"/>
                  <a:pt x="2587636" y="1580099"/>
                </a:cubicBezTo>
                <a:lnTo>
                  <a:pt x="2587937" y="1580078"/>
                </a:lnTo>
                <a:lnTo>
                  <a:pt x="2530706" y="761679"/>
                </a:lnTo>
                <a:close/>
                <a:moveTo>
                  <a:pt x="1761700" y="761679"/>
                </a:moveTo>
                <a:cubicBezTo>
                  <a:pt x="1761699" y="1032443"/>
                  <a:pt x="1761699" y="1303208"/>
                  <a:pt x="1761698" y="1573972"/>
                </a:cubicBezTo>
                <a:lnTo>
                  <a:pt x="1761698" y="1582410"/>
                </a:lnTo>
                <a:lnTo>
                  <a:pt x="1762270" y="1582410"/>
                </a:lnTo>
                <a:cubicBezTo>
                  <a:pt x="1764795" y="1709590"/>
                  <a:pt x="1835062" y="1811707"/>
                  <a:pt x="1921910" y="1813122"/>
                </a:cubicBezTo>
                <a:cubicBezTo>
                  <a:pt x="2009960" y="1814558"/>
                  <a:pt x="2082519" y="1711955"/>
                  <a:pt x="2085398" y="1582410"/>
                </a:cubicBezTo>
                <a:lnTo>
                  <a:pt x="2085698" y="1582410"/>
                </a:lnTo>
                <a:cubicBezTo>
                  <a:pt x="2085698" y="1308834"/>
                  <a:pt x="2085698" y="1035256"/>
                  <a:pt x="2085696" y="761679"/>
                </a:cubicBezTo>
                <a:close/>
                <a:moveTo>
                  <a:pt x="3411320" y="761678"/>
                </a:moveTo>
                <a:lnTo>
                  <a:pt x="3078803" y="761679"/>
                </a:lnTo>
                <a:lnTo>
                  <a:pt x="3277545" y="1622538"/>
                </a:lnTo>
                <a:lnTo>
                  <a:pt x="3279443" y="1630759"/>
                </a:lnTo>
                <a:lnTo>
                  <a:pt x="3280000" y="1630631"/>
                </a:lnTo>
                <a:cubicBezTo>
                  <a:pt x="3311069" y="1753983"/>
                  <a:pt x="3402507" y="1837676"/>
                  <a:pt x="3487448" y="1819520"/>
                </a:cubicBezTo>
                <a:cubicBezTo>
                  <a:pt x="3573564" y="1801112"/>
                  <a:pt x="3621183" y="1684815"/>
                  <a:pt x="3594846" y="1557943"/>
                </a:cubicBezTo>
                <a:lnTo>
                  <a:pt x="3595140" y="1557876"/>
                </a:lnTo>
                <a:close/>
                <a:moveTo>
                  <a:pt x="1633002" y="761678"/>
                </a:moveTo>
                <a:lnTo>
                  <a:pt x="1308563" y="761679"/>
                </a:lnTo>
                <a:lnTo>
                  <a:pt x="1266057" y="1572672"/>
                </a:lnTo>
                <a:lnTo>
                  <a:pt x="1265616" y="1581099"/>
                </a:lnTo>
                <a:lnTo>
                  <a:pt x="1266187" y="1581128"/>
                </a:lnTo>
                <a:cubicBezTo>
                  <a:pt x="1262052" y="1708267"/>
                  <a:pt x="1326878" y="1813921"/>
                  <a:pt x="1413534" y="1819881"/>
                </a:cubicBezTo>
                <a:cubicBezTo>
                  <a:pt x="1501387" y="1825922"/>
                  <a:pt x="1579217" y="1727257"/>
                  <a:pt x="1588872" y="1598040"/>
                </a:cubicBezTo>
                <a:lnTo>
                  <a:pt x="1589172" y="1598055"/>
                </a:lnTo>
                <a:close/>
                <a:moveTo>
                  <a:pt x="863949" y="761678"/>
                </a:moveTo>
                <a:lnTo>
                  <a:pt x="765078" y="1566901"/>
                </a:lnTo>
                <a:lnTo>
                  <a:pt x="764050" y="1575275"/>
                </a:lnTo>
                <a:lnTo>
                  <a:pt x="764617" y="1575345"/>
                </a:lnTo>
                <a:cubicBezTo>
                  <a:pt x="751624" y="1701884"/>
                  <a:pt x="808922" y="1811803"/>
                  <a:pt x="894951" y="1823794"/>
                </a:cubicBezTo>
                <a:cubicBezTo>
                  <a:pt x="982168" y="1835949"/>
                  <a:pt x="1066691" y="1742953"/>
                  <a:pt x="1085336" y="1614724"/>
                </a:cubicBezTo>
                <a:lnTo>
                  <a:pt x="1085635" y="1614761"/>
                </a:lnTo>
                <a:lnTo>
                  <a:pt x="1190378" y="761679"/>
                </a:lnTo>
                <a:close/>
                <a:moveTo>
                  <a:pt x="295535" y="441623"/>
                </a:moveTo>
                <a:lnTo>
                  <a:pt x="3583899" y="441623"/>
                </a:lnTo>
                <a:cubicBezTo>
                  <a:pt x="3610412" y="441623"/>
                  <a:pt x="3631905" y="463116"/>
                  <a:pt x="3631905" y="489629"/>
                </a:cubicBezTo>
                <a:lnTo>
                  <a:pt x="3631905" y="655863"/>
                </a:lnTo>
                <a:lnTo>
                  <a:pt x="3884522" y="1666330"/>
                </a:lnTo>
                <a:cubicBezTo>
                  <a:pt x="3909974" y="1748325"/>
                  <a:pt x="3809191" y="1900953"/>
                  <a:pt x="3631905" y="1666330"/>
                </a:cubicBezTo>
                <a:lnTo>
                  <a:pt x="3631905" y="3970014"/>
                </a:lnTo>
                <a:lnTo>
                  <a:pt x="247529" y="3970014"/>
                </a:lnTo>
                <a:lnTo>
                  <a:pt x="247529" y="1768425"/>
                </a:lnTo>
                <a:cubicBezTo>
                  <a:pt x="263724" y="1795996"/>
                  <a:pt x="288366" y="1813812"/>
                  <a:pt x="317369" y="1820473"/>
                </a:cubicBezTo>
                <a:cubicBezTo>
                  <a:pt x="403196" y="1840184"/>
                  <a:pt x="495502" y="1754908"/>
                  <a:pt x="525251" y="1628793"/>
                </a:cubicBezTo>
                <a:lnTo>
                  <a:pt x="525545" y="1628855"/>
                </a:lnTo>
                <a:lnTo>
                  <a:pt x="709866" y="761679"/>
                </a:lnTo>
                <a:lnTo>
                  <a:pt x="378634" y="761679"/>
                </a:lnTo>
                <a:lnTo>
                  <a:pt x="210380" y="1553239"/>
                </a:lnTo>
                <a:lnTo>
                  <a:pt x="208625" y="1561492"/>
                </a:lnTo>
                <a:lnTo>
                  <a:pt x="209185" y="1561611"/>
                </a:lnTo>
                <a:cubicBezTo>
                  <a:pt x="202164" y="1598200"/>
                  <a:pt x="201274" y="1633895"/>
                  <a:pt x="207433" y="1666330"/>
                </a:cubicBezTo>
                <a:cubicBezTo>
                  <a:pt x="113985" y="1883037"/>
                  <a:pt x="-32319" y="1816968"/>
                  <a:pt x="6372" y="1666330"/>
                </a:cubicBezTo>
                <a:lnTo>
                  <a:pt x="249769" y="692744"/>
                </a:lnTo>
                <a:cubicBezTo>
                  <a:pt x="247993" y="689334"/>
                  <a:pt x="247529" y="685546"/>
                  <a:pt x="247529" y="681649"/>
                </a:cubicBezTo>
                <a:lnTo>
                  <a:pt x="247529" y="489629"/>
                </a:lnTo>
                <a:cubicBezTo>
                  <a:pt x="247529" y="463116"/>
                  <a:pt x="269022" y="441623"/>
                  <a:pt x="295535" y="441623"/>
                </a:cubicBezTo>
                <a:close/>
                <a:moveTo>
                  <a:pt x="307785" y="0"/>
                </a:moveTo>
                <a:lnTo>
                  <a:pt x="3571649" y="0"/>
                </a:lnTo>
                <a:cubicBezTo>
                  <a:pt x="3604927" y="0"/>
                  <a:pt x="3631905" y="26978"/>
                  <a:pt x="3631905" y="60256"/>
                </a:cubicBezTo>
                <a:lnTo>
                  <a:pt x="3631905" y="301273"/>
                </a:lnTo>
                <a:cubicBezTo>
                  <a:pt x="3631905" y="334551"/>
                  <a:pt x="3604927" y="361529"/>
                  <a:pt x="3571649" y="361529"/>
                </a:cubicBezTo>
                <a:lnTo>
                  <a:pt x="307785" y="361529"/>
                </a:lnTo>
                <a:cubicBezTo>
                  <a:pt x="274507" y="361529"/>
                  <a:pt x="247529" y="334551"/>
                  <a:pt x="247529" y="301273"/>
                </a:cubicBezTo>
                <a:lnTo>
                  <a:pt x="247529" y="60256"/>
                </a:lnTo>
                <a:cubicBezTo>
                  <a:pt x="247529" y="26978"/>
                  <a:pt x="274507" y="0"/>
                  <a:pt x="307785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1"/>
          </a:p>
        </p:txBody>
      </p:sp>
      <p:sp>
        <p:nvSpPr>
          <p:cNvPr id="24" name="Isosceles Triangle 3">
            <a:extLst>
              <a:ext uri="{FF2B5EF4-FFF2-40B4-BE49-F238E27FC236}">
                <a16:creationId xmlns:a16="http://schemas.microsoft.com/office/drawing/2014/main" id="{F669155D-500F-432E-BB87-4FAC579E6222}"/>
              </a:ext>
            </a:extLst>
          </p:cNvPr>
          <p:cNvSpPr>
            <a:spLocks noChangeAspect="1"/>
          </p:cNvSpPr>
          <p:nvPr/>
        </p:nvSpPr>
        <p:spPr>
          <a:xfrm>
            <a:off x="9031514" y="3872885"/>
            <a:ext cx="305645" cy="305933"/>
          </a:xfrm>
          <a:custGeom>
            <a:avLst/>
            <a:gdLst/>
            <a:ahLst/>
            <a:cxnLst/>
            <a:rect l="l" t="t" r="r" b="b"/>
            <a:pathLst>
              <a:path w="3935086" h="3938802">
                <a:moveTo>
                  <a:pt x="1861742" y="3314001"/>
                </a:moveTo>
                <a:cubicBezTo>
                  <a:pt x="1921395" y="3314001"/>
                  <a:pt x="1969754" y="3362360"/>
                  <a:pt x="1969754" y="3422013"/>
                </a:cubicBezTo>
                <a:cubicBezTo>
                  <a:pt x="1969754" y="3481666"/>
                  <a:pt x="1921395" y="3530025"/>
                  <a:pt x="1861742" y="3530025"/>
                </a:cubicBezTo>
                <a:cubicBezTo>
                  <a:pt x="1802089" y="3530025"/>
                  <a:pt x="1753730" y="3481666"/>
                  <a:pt x="1753730" y="3422013"/>
                </a:cubicBezTo>
                <a:cubicBezTo>
                  <a:pt x="1753730" y="3362360"/>
                  <a:pt x="1802089" y="3314001"/>
                  <a:pt x="1861742" y="3314001"/>
                </a:cubicBezTo>
                <a:close/>
                <a:moveTo>
                  <a:pt x="2097646" y="2118753"/>
                </a:moveTo>
                <a:lnTo>
                  <a:pt x="2097646" y="2478753"/>
                </a:lnTo>
                <a:lnTo>
                  <a:pt x="2457646" y="2478753"/>
                </a:lnTo>
                <a:lnTo>
                  <a:pt x="2457646" y="2118753"/>
                </a:lnTo>
                <a:close/>
                <a:moveTo>
                  <a:pt x="1476536" y="2118753"/>
                </a:moveTo>
                <a:lnTo>
                  <a:pt x="1476536" y="2478753"/>
                </a:lnTo>
                <a:lnTo>
                  <a:pt x="1836536" y="2478753"/>
                </a:lnTo>
                <a:lnTo>
                  <a:pt x="1836536" y="2118753"/>
                </a:lnTo>
                <a:close/>
                <a:moveTo>
                  <a:pt x="2097646" y="1539638"/>
                </a:moveTo>
                <a:lnTo>
                  <a:pt x="2097646" y="1899638"/>
                </a:lnTo>
                <a:lnTo>
                  <a:pt x="2457646" y="1899638"/>
                </a:lnTo>
                <a:lnTo>
                  <a:pt x="2457646" y="1539638"/>
                </a:lnTo>
                <a:close/>
                <a:moveTo>
                  <a:pt x="1476536" y="1539638"/>
                </a:moveTo>
                <a:lnTo>
                  <a:pt x="1476536" y="1899638"/>
                </a:lnTo>
                <a:lnTo>
                  <a:pt x="1836536" y="1899638"/>
                </a:lnTo>
                <a:lnTo>
                  <a:pt x="1836536" y="1539638"/>
                </a:lnTo>
                <a:close/>
                <a:moveTo>
                  <a:pt x="1989788" y="770570"/>
                </a:moveTo>
                <a:lnTo>
                  <a:pt x="3429788" y="1850570"/>
                </a:lnTo>
                <a:lnTo>
                  <a:pt x="3430108" y="1850570"/>
                </a:lnTo>
                <a:lnTo>
                  <a:pt x="3430108" y="3938802"/>
                </a:lnTo>
                <a:lnTo>
                  <a:pt x="2265771" y="3938802"/>
                </a:lnTo>
                <a:lnTo>
                  <a:pt x="2265771" y="2786674"/>
                </a:lnTo>
                <a:lnTo>
                  <a:pt x="1669844" y="2786674"/>
                </a:lnTo>
                <a:lnTo>
                  <a:pt x="1669844" y="3938802"/>
                </a:lnTo>
                <a:lnTo>
                  <a:pt x="549788" y="3938802"/>
                </a:lnTo>
                <a:lnTo>
                  <a:pt x="549788" y="1850570"/>
                </a:lnTo>
                <a:close/>
                <a:moveTo>
                  <a:pt x="1969233" y="1003"/>
                </a:moveTo>
                <a:cubicBezTo>
                  <a:pt x="1995162" y="-2644"/>
                  <a:pt x="2022483" y="3601"/>
                  <a:pt x="2045048" y="20601"/>
                </a:cubicBezTo>
                <a:lnTo>
                  <a:pt x="3894333" y="1413834"/>
                </a:lnTo>
                <a:cubicBezTo>
                  <a:pt x="3939464" y="1447835"/>
                  <a:pt x="3948486" y="1511986"/>
                  <a:pt x="3914485" y="1557117"/>
                </a:cubicBezTo>
                <a:lnTo>
                  <a:pt x="3756006" y="1767472"/>
                </a:lnTo>
                <a:cubicBezTo>
                  <a:pt x="3722004" y="1812603"/>
                  <a:pt x="3657854" y="1821626"/>
                  <a:pt x="3612722" y="1787625"/>
                </a:cubicBezTo>
                <a:lnTo>
                  <a:pt x="1967544" y="548164"/>
                </a:lnTo>
                <a:lnTo>
                  <a:pt x="322364" y="1787626"/>
                </a:lnTo>
                <a:cubicBezTo>
                  <a:pt x="277233" y="1821627"/>
                  <a:pt x="213082" y="1812604"/>
                  <a:pt x="179080" y="1767473"/>
                </a:cubicBezTo>
                <a:lnTo>
                  <a:pt x="20601" y="1557118"/>
                </a:lnTo>
                <a:cubicBezTo>
                  <a:pt x="-13400" y="1511987"/>
                  <a:pt x="-4378" y="1447836"/>
                  <a:pt x="40754" y="1413835"/>
                </a:cubicBezTo>
                <a:lnTo>
                  <a:pt x="1890038" y="20602"/>
                </a:lnTo>
                <a:cubicBezTo>
                  <a:pt x="1912604" y="3602"/>
                  <a:pt x="1939924" y="-2643"/>
                  <a:pt x="1965854" y="1004"/>
                </a:cubicBezTo>
                <a:lnTo>
                  <a:pt x="1967542" y="1586"/>
                </a:lnTo>
                <a:cubicBezTo>
                  <a:pt x="1968071" y="1171"/>
                  <a:pt x="1968652" y="1085"/>
                  <a:pt x="1969233" y="1003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1"/>
          </a:p>
        </p:txBody>
      </p:sp>
      <p:sp>
        <p:nvSpPr>
          <p:cNvPr id="25" name="Pie 2">
            <a:extLst>
              <a:ext uri="{FF2B5EF4-FFF2-40B4-BE49-F238E27FC236}">
                <a16:creationId xmlns:a16="http://schemas.microsoft.com/office/drawing/2014/main" id="{FE702E84-9B32-4481-B4A0-6E1874AEE319}"/>
              </a:ext>
            </a:extLst>
          </p:cNvPr>
          <p:cNvSpPr>
            <a:spLocks noChangeAspect="1"/>
          </p:cNvSpPr>
          <p:nvPr/>
        </p:nvSpPr>
        <p:spPr>
          <a:xfrm>
            <a:off x="8453774" y="3422846"/>
            <a:ext cx="348471" cy="342637"/>
          </a:xfrm>
          <a:custGeom>
            <a:avLst/>
            <a:gdLst/>
            <a:ahLst/>
            <a:cxnLst/>
            <a:rect l="l" t="t" r="r" b="b"/>
            <a:pathLst>
              <a:path w="3851322" h="3786842">
                <a:moveTo>
                  <a:pt x="3845029" y="1629937"/>
                </a:moveTo>
                <a:lnTo>
                  <a:pt x="3851322" y="1762720"/>
                </a:lnTo>
                <a:lnTo>
                  <a:pt x="3812477" y="1776859"/>
                </a:lnTo>
                <a:lnTo>
                  <a:pt x="3444864" y="1775585"/>
                </a:lnTo>
                <a:close/>
                <a:moveTo>
                  <a:pt x="3791299" y="1322869"/>
                </a:moveTo>
                <a:cubicBezTo>
                  <a:pt x="3804294" y="1363489"/>
                  <a:pt x="3813753" y="1405089"/>
                  <a:pt x="3820726" y="1447230"/>
                </a:cubicBezTo>
                <a:lnTo>
                  <a:pt x="2923542" y="1773779"/>
                </a:lnTo>
                <a:lnTo>
                  <a:pt x="2555935" y="1772505"/>
                </a:lnTo>
                <a:close/>
                <a:moveTo>
                  <a:pt x="3686733" y="1034305"/>
                </a:moveTo>
                <a:cubicBezTo>
                  <a:pt x="3706467" y="1071934"/>
                  <a:pt x="3722972" y="1111031"/>
                  <a:pt x="3736130" y="1151397"/>
                </a:cubicBezTo>
                <a:lnTo>
                  <a:pt x="2052009" y="1764367"/>
                </a:lnTo>
                <a:lnTo>
                  <a:pt x="2052009" y="1629296"/>
                </a:lnTo>
                <a:close/>
                <a:moveTo>
                  <a:pt x="3531650" y="764128"/>
                </a:moveTo>
                <a:cubicBezTo>
                  <a:pt x="3557479" y="799119"/>
                  <a:pt x="3581112" y="835525"/>
                  <a:pt x="3601539" y="873761"/>
                </a:cubicBezTo>
                <a:lnTo>
                  <a:pt x="2052009" y="1437744"/>
                </a:lnTo>
                <a:lnTo>
                  <a:pt x="2052009" y="1302673"/>
                </a:lnTo>
                <a:close/>
                <a:moveTo>
                  <a:pt x="3320179" y="514474"/>
                </a:moveTo>
                <a:lnTo>
                  <a:pt x="3414136" y="615348"/>
                </a:lnTo>
                <a:lnTo>
                  <a:pt x="2052009" y="1111121"/>
                </a:lnTo>
                <a:lnTo>
                  <a:pt x="2052009" y="976050"/>
                </a:lnTo>
                <a:close/>
                <a:moveTo>
                  <a:pt x="3038975" y="290201"/>
                </a:moveTo>
                <a:cubicBezTo>
                  <a:pt x="3082160" y="317774"/>
                  <a:pt x="3124087" y="347421"/>
                  <a:pt x="3164106" y="379728"/>
                </a:cubicBezTo>
                <a:lnTo>
                  <a:pt x="2052009" y="784498"/>
                </a:lnTo>
                <a:lnTo>
                  <a:pt x="2052009" y="649428"/>
                </a:lnTo>
                <a:close/>
                <a:moveTo>
                  <a:pt x="1800000" y="186842"/>
                </a:moveTo>
                <a:lnTo>
                  <a:pt x="1800000" y="1986842"/>
                </a:lnTo>
                <a:lnTo>
                  <a:pt x="3600000" y="1986842"/>
                </a:lnTo>
                <a:cubicBezTo>
                  <a:pt x="3600000" y="2980955"/>
                  <a:pt x="2794113" y="3786842"/>
                  <a:pt x="1800000" y="3786842"/>
                </a:cubicBezTo>
                <a:cubicBezTo>
                  <a:pt x="805887" y="3786842"/>
                  <a:pt x="0" y="2980955"/>
                  <a:pt x="0" y="1986842"/>
                </a:cubicBezTo>
                <a:cubicBezTo>
                  <a:pt x="0" y="992729"/>
                  <a:pt x="805887" y="186842"/>
                  <a:pt x="1800000" y="186842"/>
                </a:cubicBezTo>
                <a:close/>
                <a:moveTo>
                  <a:pt x="2653345" y="103936"/>
                </a:moveTo>
                <a:cubicBezTo>
                  <a:pt x="2713623" y="122781"/>
                  <a:pt x="2772066" y="146664"/>
                  <a:pt x="2828252" y="175345"/>
                </a:cubicBezTo>
                <a:lnTo>
                  <a:pt x="2052009" y="457876"/>
                </a:lnTo>
                <a:lnTo>
                  <a:pt x="2052009" y="322805"/>
                </a:lnTo>
                <a:close/>
                <a:moveTo>
                  <a:pt x="2052009" y="0"/>
                </a:moveTo>
                <a:cubicBezTo>
                  <a:pt x="2150315" y="0"/>
                  <a:pt x="2247800" y="7911"/>
                  <a:pt x="2343281" y="25238"/>
                </a:cubicBezTo>
                <a:lnTo>
                  <a:pt x="2052009" y="131252"/>
                </a:ln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1">
              <a:solidFill>
                <a:schemeClr val="tx1"/>
              </a:solidFill>
            </a:endParaRPr>
          </a:p>
        </p:txBody>
      </p:sp>
      <p:sp>
        <p:nvSpPr>
          <p:cNvPr id="26" name="Rounded Rectangle 4">
            <a:extLst>
              <a:ext uri="{FF2B5EF4-FFF2-40B4-BE49-F238E27FC236}">
                <a16:creationId xmlns:a16="http://schemas.microsoft.com/office/drawing/2014/main" id="{F81EDCBA-753D-46DD-9631-69E6B1A77ED1}"/>
              </a:ext>
            </a:extLst>
          </p:cNvPr>
          <p:cNvSpPr>
            <a:spLocks noChangeAspect="1"/>
          </p:cNvSpPr>
          <p:nvPr/>
        </p:nvSpPr>
        <p:spPr>
          <a:xfrm rot="1589284">
            <a:off x="8522533" y="4098219"/>
            <a:ext cx="389530" cy="276211"/>
          </a:xfrm>
          <a:custGeom>
            <a:avLst/>
            <a:gdLst/>
            <a:ahLst/>
            <a:cxnLst/>
            <a:rect l="l" t="t" r="r" b="b"/>
            <a:pathLst>
              <a:path w="3960000" h="2808000">
                <a:moveTo>
                  <a:pt x="2137982" y="2165237"/>
                </a:moveTo>
                <a:lnTo>
                  <a:pt x="2111402" y="2204211"/>
                </a:lnTo>
                <a:lnTo>
                  <a:pt x="2137982" y="2204211"/>
                </a:lnTo>
                <a:close/>
                <a:moveTo>
                  <a:pt x="2635730" y="2101964"/>
                </a:moveTo>
                <a:cubicBezTo>
                  <a:pt x="2615812" y="2101964"/>
                  <a:pt x="2599666" y="2142287"/>
                  <a:pt x="2599666" y="2192028"/>
                </a:cubicBezTo>
                <a:cubicBezTo>
                  <a:pt x="2599666" y="2241769"/>
                  <a:pt x="2615812" y="2282092"/>
                  <a:pt x="2635730" y="2282092"/>
                </a:cubicBezTo>
                <a:cubicBezTo>
                  <a:pt x="2655648" y="2282092"/>
                  <a:pt x="2671794" y="2241769"/>
                  <a:pt x="2671794" y="2192028"/>
                </a:cubicBezTo>
                <a:cubicBezTo>
                  <a:pt x="2671794" y="2142287"/>
                  <a:pt x="2655648" y="2101964"/>
                  <a:pt x="2635730" y="2101964"/>
                </a:cubicBezTo>
                <a:close/>
                <a:moveTo>
                  <a:pt x="1280012" y="2101964"/>
                </a:moveTo>
                <a:cubicBezTo>
                  <a:pt x="1260094" y="2101964"/>
                  <a:pt x="1243948" y="2142287"/>
                  <a:pt x="1243948" y="2192028"/>
                </a:cubicBezTo>
                <a:cubicBezTo>
                  <a:pt x="1243948" y="2241769"/>
                  <a:pt x="1260094" y="2282092"/>
                  <a:pt x="1280012" y="2282092"/>
                </a:cubicBezTo>
                <a:cubicBezTo>
                  <a:pt x="1299930" y="2282092"/>
                  <a:pt x="1316076" y="2241769"/>
                  <a:pt x="1316076" y="2192028"/>
                </a:cubicBezTo>
                <a:cubicBezTo>
                  <a:pt x="1316076" y="2142287"/>
                  <a:pt x="1299930" y="2101964"/>
                  <a:pt x="1280012" y="2101964"/>
                </a:cubicBezTo>
                <a:close/>
                <a:moveTo>
                  <a:pt x="2138296" y="2025749"/>
                </a:moveTo>
                <a:lnTo>
                  <a:pt x="2139137" y="2026323"/>
                </a:lnTo>
                <a:lnTo>
                  <a:pt x="2216315" y="2026323"/>
                </a:lnTo>
                <a:lnTo>
                  <a:pt x="2216315" y="2204211"/>
                </a:lnTo>
                <a:lnTo>
                  <a:pt x="2256063" y="2204211"/>
                </a:lnTo>
                <a:lnTo>
                  <a:pt x="2256063" y="2282544"/>
                </a:lnTo>
                <a:lnTo>
                  <a:pt x="2216315" y="2282544"/>
                </a:lnTo>
                <a:lnTo>
                  <a:pt x="2216315" y="2357732"/>
                </a:lnTo>
                <a:lnTo>
                  <a:pt x="2137982" y="2357732"/>
                </a:lnTo>
                <a:lnTo>
                  <a:pt x="2137982" y="2282544"/>
                </a:lnTo>
                <a:lnTo>
                  <a:pt x="2015039" y="2282544"/>
                </a:lnTo>
                <a:lnTo>
                  <a:pt x="2015039" y="2208059"/>
                </a:lnTo>
                <a:lnTo>
                  <a:pt x="2014304" y="2207558"/>
                </a:lnTo>
                <a:lnTo>
                  <a:pt x="2015039" y="2206481"/>
                </a:lnTo>
                <a:lnTo>
                  <a:pt x="2015039" y="2204211"/>
                </a:lnTo>
                <a:lnTo>
                  <a:pt x="2016587" y="2204211"/>
                </a:lnTo>
                <a:close/>
                <a:moveTo>
                  <a:pt x="1855876" y="2017651"/>
                </a:moveTo>
                <a:cubicBezTo>
                  <a:pt x="1914135" y="2017257"/>
                  <a:pt x="1961791" y="2063958"/>
                  <a:pt x="1962577" y="2122214"/>
                </a:cubicBezTo>
                <a:cubicBezTo>
                  <a:pt x="1962954" y="2150145"/>
                  <a:pt x="1952489" y="2175712"/>
                  <a:pt x="1934995" y="2194820"/>
                </a:cubicBezTo>
                <a:cubicBezTo>
                  <a:pt x="1952694" y="2214184"/>
                  <a:pt x="1963194" y="2240138"/>
                  <a:pt x="1962560" y="2268406"/>
                </a:cubicBezTo>
                <a:cubicBezTo>
                  <a:pt x="1961260" y="2326468"/>
                  <a:pt x="1913477" y="2372672"/>
                  <a:pt x="1855404" y="2372021"/>
                </a:cubicBezTo>
                <a:cubicBezTo>
                  <a:pt x="1797331" y="2371371"/>
                  <a:pt x="1750595" y="2324109"/>
                  <a:pt x="1750595" y="2266032"/>
                </a:cubicBezTo>
                <a:lnTo>
                  <a:pt x="1826499" y="2266032"/>
                </a:lnTo>
                <a:cubicBezTo>
                  <a:pt x="1826499" y="2282520"/>
                  <a:pt x="1839767" y="2295938"/>
                  <a:pt x="1856254" y="2296122"/>
                </a:cubicBezTo>
                <a:cubicBezTo>
                  <a:pt x="1872741" y="2296307"/>
                  <a:pt x="1886306" y="2283190"/>
                  <a:pt x="1886676" y="2266706"/>
                </a:cubicBezTo>
                <a:cubicBezTo>
                  <a:pt x="1887039" y="2250493"/>
                  <a:pt x="1874503" y="2236962"/>
                  <a:pt x="1858407" y="2236065"/>
                </a:cubicBezTo>
                <a:lnTo>
                  <a:pt x="1814193" y="2236065"/>
                </a:lnTo>
                <a:lnTo>
                  <a:pt x="1814193" y="2152552"/>
                </a:lnTo>
                <a:lnTo>
                  <a:pt x="1857384" y="2152552"/>
                </a:lnTo>
                <a:cubicBezTo>
                  <a:pt x="1873190" y="2152141"/>
                  <a:pt x="1885741" y="2139089"/>
                  <a:pt x="1885527" y="2123254"/>
                </a:cubicBezTo>
                <a:cubicBezTo>
                  <a:pt x="1885313" y="2107349"/>
                  <a:pt x="1872302" y="2094598"/>
                  <a:pt x="1856396" y="2094706"/>
                </a:cubicBezTo>
                <a:cubicBezTo>
                  <a:pt x="1840490" y="2094813"/>
                  <a:pt x="1827652" y="2107738"/>
                  <a:pt x="1827652" y="2123644"/>
                </a:cubicBezTo>
                <a:lnTo>
                  <a:pt x="1750595" y="2123644"/>
                </a:lnTo>
                <a:cubicBezTo>
                  <a:pt x="1750595" y="2065383"/>
                  <a:pt x="1797616" y="2018044"/>
                  <a:pt x="1855876" y="2017651"/>
                </a:cubicBezTo>
                <a:close/>
                <a:moveTo>
                  <a:pt x="2930344" y="2012028"/>
                </a:moveTo>
                <a:cubicBezTo>
                  <a:pt x="2996416" y="2014229"/>
                  <a:pt x="3045968" y="2074602"/>
                  <a:pt x="3038901" y="2136479"/>
                </a:cubicBezTo>
                <a:cubicBezTo>
                  <a:pt x="3029916" y="2202312"/>
                  <a:pt x="2982346" y="2231435"/>
                  <a:pt x="2939412" y="2275597"/>
                </a:cubicBezTo>
                <a:lnTo>
                  <a:pt x="3031192" y="2275597"/>
                </a:lnTo>
                <a:lnTo>
                  <a:pt x="3031192" y="2357732"/>
                </a:lnTo>
                <a:lnTo>
                  <a:pt x="2819358" y="2357732"/>
                </a:lnTo>
                <a:cubicBezTo>
                  <a:pt x="2819409" y="2335416"/>
                  <a:pt x="2820521" y="2314113"/>
                  <a:pt x="2820571" y="2291797"/>
                </a:cubicBezTo>
                <a:cubicBezTo>
                  <a:pt x="2870625" y="2240158"/>
                  <a:pt x="2905662" y="2213324"/>
                  <a:pt x="2965770" y="2143601"/>
                </a:cubicBezTo>
                <a:cubicBezTo>
                  <a:pt x="2980233" y="2116927"/>
                  <a:pt x="2957264" y="2092452"/>
                  <a:pt x="2931831" y="2093607"/>
                </a:cubicBezTo>
                <a:cubicBezTo>
                  <a:pt x="2910102" y="2094595"/>
                  <a:pt x="2891536" y="2110969"/>
                  <a:pt x="2889885" y="2139461"/>
                </a:cubicBezTo>
                <a:lnTo>
                  <a:pt x="2818945" y="2139461"/>
                </a:lnTo>
                <a:cubicBezTo>
                  <a:pt x="2821421" y="2064364"/>
                  <a:pt x="2869776" y="2012037"/>
                  <a:pt x="2930344" y="2012028"/>
                </a:cubicBezTo>
                <a:close/>
                <a:moveTo>
                  <a:pt x="2635730" y="2012028"/>
                </a:moveTo>
                <a:cubicBezTo>
                  <a:pt x="2705318" y="2012028"/>
                  <a:pt x="2761730" y="2092617"/>
                  <a:pt x="2761730" y="2192028"/>
                </a:cubicBezTo>
                <a:cubicBezTo>
                  <a:pt x="2761730" y="2291439"/>
                  <a:pt x="2705318" y="2372028"/>
                  <a:pt x="2635730" y="2372028"/>
                </a:cubicBezTo>
                <a:cubicBezTo>
                  <a:pt x="2566142" y="2372028"/>
                  <a:pt x="2509730" y="2291439"/>
                  <a:pt x="2509730" y="2192028"/>
                </a:cubicBezTo>
                <a:cubicBezTo>
                  <a:pt x="2509730" y="2092617"/>
                  <a:pt x="2566142" y="2012028"/>
                  <a:pt x="2635730" y="2012028"/>
                </a:cubicBezTo>
                <a:close/>
                <a:moveTo>
                  <a:pt x="2436237" y="2012028"/>
                </a:moveTo>
                <a:lnTo>
                  <a:pt x="2436206" y="2012510"/>
                </a:lnTo>
                <a:lnTo>
                  <a:pt x="2452515" y="2012510"/>
                </a:lnTo>
                <a:lnTo>
                  <a:pt x="2452515" y="2372028"/>
                </a:lnTo>
                <a:lnTo>
                  <a:pt x="2364870" y="2372028"/>
                </a:lnTo>
                <a:lnTo>
                  <a:pt x="2364870" y="2101874"/>
                </a:lnTo>
                <a:cubicBezTo>
                  <a:pt x="2347394" y="2108434"/>
                  <a:pt x="2328091" y="2111607"/>
                  <a:pt x="2308515" y="2111039"/>
                </a:cubicBezTo>
                <a:lnTo>
                  <a:pt x="2311564" y="2043892"/>
                </a:lnTo>
                <a:cubicBezTo>
                  <a:pt x="2321741" y="2044066"/>
                  <a:pt x="2331771" y="2042373"/>
                  <a:pt x="2340372" y="2039030"/>
                </a:cubicBezTo>
                <a:cubicBezTo>
                  <a:pt x="2355279" y="2033236"/>
                  <a:pt x="2364268" y="2023137"/>
                  <a:pt x="2364156" y="2012310"/>
                </a:cubicBezTo>
                <a:cubicBezTo>
                  <a:pt x="2388183" y="2012216"/>
                  <a:pt x="2412210" y="2012122"/>
                  <a:pt x="2436237" y="2012028"/>
                </a:cubicBezTo>
                <a:close/>
                <a:moveTo>
                  <a:pt x="1574625" y="2012028"/>
                </a:moveTo>
                <a:cubicBezTo>
                  <a:pt x="1640698" y="2014229"/>
                  <a:pt x="1690250" y="2074602"/>
                  <a:pt x="1683183" y="2136479"/>
                </a:cubicBezTo>
                <a:cubicBezTo>
                  <a:pt x="1674198" y="2202312"/>
                  <a:pt x="1626628" y="2231435"/>
                  <a:pt x="1583694" y="2275597"/>
                </a:cubicBezTo>
                <a:lnTo>
                  <a:pt x="1675474" y="2275597"/>
                </a:lnTo>
                <a:lnTo>
                  <a:pt x="1675474" y="2357732"/>
                </a:lnTo>
                <a:lnTo>
                  <a:pt x="1463640" y="2357732"/>
                </a:lnTo>
                <a:cubicBezTo>
                  <a:pt x="1463691" y="2335416"/>
                  <a:pt x="1464802" y="2314113"/>
                  <a:pt x="1464853" y="2291797"/>
                </a:cubicBezTo>
                <a:cubicBezTo>
                  <a:pt x="1514907" y="2240158"/>
                  <a:pt x="1549943" y="2213324"/>
                  <a:pt x="1610052" y="2143601"/>
                </a:cubicBezTo>
                <a:cubicBezTo>
                  <a:pt x="1624515" y="2116927"/>
                  <a:pt x="1601546" y="2092452"/>
                  <a:pt x="1576112" y="2093607"/>
                </a:cubicBezTo>
                <a:cubicBezTo>
                  <a:pt x="1554383" y="2094595"/>
                  <a:pt x="1535817" y="2110969"/>
                  <a:pt x="1534167" y="2139461"/>
                </a:cubicBezTo>
                <a:lnTo>
                  <a:pt x="1463227" y="2139461"/>
                </a:lnTo>
                <a:cubicBezTo>
                  <a:pt x="1465703" y="2064364"/>
                  <a:pt x="1514058" y="2012037"/>
                  <a:pt x="1574625" y="2012028"/>
                </a:cubicBezTo>
                <a:close/>
                <a:moveTo>
                  <a:pt x="1280012" y="2012028"/>
                </a:moveTo>
                <a:cubicBezTo>
                  <a:pt x="1349600" y="2012028"/>
                  <a:pt x="1406012" y="2092617"/>
                  <a:pt x="1406012" y="2192028"/>
                </a:cubicBezTo>
                <a:cubicBezTo>
                  <a:pt x="1406012" y="2291439"/>
                  <a:pt x="1349600" y="2372028"/>
                  <a:pt x="1280012" y="2372028"/>
                </a:cubicBezTo>
                <a:cubicBezTo>
                  <a:pt x="1210424" y="2372028"/>
                  <a:pt x="1154012" y="2291439"/>
                  <a:pt x="1154012" y="2192028"/>
                </a:cubicBezTo>
                <a:cubicBezTo>
                  <a:pt x="1154012" y="2092617"/>
                  <a:pt x="1210424" y="2012028"/>
                  <a:pt x="1280012" y="2012028"/>
                </a:cubicBezTo>
                <a:close/>
                <a:moveTo>
                  <a:pt x="1080519" y="2012028"/>
                </a:moveTo>
                <a:lnTo>
                  <a:pt x="1080488" y="2012510"/>
                </a:lnTo>
                <a:lnTo>
                  <a:pt x="1096797" y="2012510"/>
                </a:lnTo>
                <a:lnTo>
                  <a:pt x="1096797" y="2372028"/>
                </a:lnTo>
                <a:lnTo>
                  <a:pt x="1009152" y="2372028"/>
                </a:lnTo>
                <a:lnTo>
                  <a:pt x="1009152" y="2101874"/>
                </a:lnTo>
                <a:cubicBezTo>
                  <a:pt x="991676" y="2108434"/>
                  <a:pt x="972373" y="2111607"/>
                  <a:pt x="952797" y="2111039"/>
                </a:cubicBezTo>
                <a:lnTo>
                  <a:pt x="955846" y="2043892"/>
                </a:lnTo>
                <a:cubicBezTo>
                  <a:pt x="966023" y="2044066"/>
                  <a:pt x="976053" y="2042373"/>
                  <a:pt x="984654" y="2039030"/>
                </a:cubicBezTo>
                <a:cubicBezTo>
                  <a:pt x="999561" y="2033236"/>
                  <a:pt x="1008550" y="2023137"/>
                  <a:pt x="1008438" y="2012310"/>
                </a:cubicBezTo>
                <a:cubicBezTo>
                  <a:pt x="1032465" y="2012216"/>
                  <a:pt x="1056492" y="2012122"/>
                  <a:pt x="1080519" y="2012028"/>
                </a:cubicBezTo>
                <a:close/>
                <a:moveTo>
                  <a:pt x="3373743" y="362438"/>
                </a:moveTo>
                <a:lnTo>
                  <a:pt x="3553743" y="362438"/>
                </a:lnTo>
                <a:lnTo>
                  <a:pt x="3553743" y="2414438"/>
                </a:lnTo>
                <a:lnTo>
                  <a:pt x="3373743" y="2414438"/>
                </a:lnTo>
                <a:close/>
                <a:moveTo>
                  <a:pt x="3129580" y="362438"/>
                </a:moveTo>
                <a:lnTo>
                  <a:pt x="3273580" y="362438"/>
                </a:lnTo>
                <a:lnTo>
                  <a:pt x="3273580" y="2414438"/>
                </a:lnTo>
                <a:lnTo>
                  <a:pt x="3129580" y="2414438"/>
                </a:lnTo>
                <a:close/>
                <a:moveTo>
                  <a:pt x="2939411" y="362438"/>
                </a:moveTo>
                <a:lnTo>
                  <a:pt x="3029411" y="362438"/>
                </a:lnTo>
                <a:lnTo>
                  <a:pt x="3029411" y="1957238"/>
                </a:lnTo>
                <a:lnTo>
                  <a:pt x="2939411" y="1957238"/>
                </a:lnTo>
                <a:close/>
                <a:moveTo>
                  <a:pt x="2731242" y="362438"/>
                </a:moveTo>
                <a:lnTo>
                  <a:pt x="2839242" y="362438"/>
                </a:lnTo>
                <a:lnTo>
                  <a:pt x="2839242" y="1957238"/>
                </a:lnTo>
                <a:lnTo>
                  <a:pt x="2731242" y="1957238"/>
                </a:lnTo>
                <a:close/>
                <a:moveTo>
                  <a:pt x="2487073" y="362438"/>
                </a:moveTo>
                <a:lnTo>
                  <a:pt x="2631073" y="362438"/>
                </a:lnTo>
                <a:lnTo>
                  <a:pt x="2631073" y="1957238"/>
                </a:lnTo>
                <a:lnTo>
                  <a:pt x="2487073" y="1957238"/>
                </a:lnTo>
                <a:close/>
                <a:moveTo>
                  <a:pt x="2296904" y="362438"/>
                </a:moveTo>
                <a:lnTo>
                  <a:pt x="2386904" y="362438"/>
                </a:lnTo>
                <a:lnTo>
                  <a:pt x="2386904" y="1957238"/>
                </a:lnTo>
                <a:lnTo>
                  <a:pt x="2296904" y="1957238"/>
                </a:lnTo>
                <a:close/>
                <a:moveTo>
                  <a:pt x="2016735" y="362438"/>
                </a:moveTo>
                <a:lnTo>
                  <a:pt x="2196735" y="362438"/>
                </a:lnTo>
                <a:lnTo>
                  <a:pt x="2196735" y="1957238"/>
                </a:lnTo>
                <a:lnTo>
                  <a:pt x="2016735" y="1957238"/>
                </a:lnTo>
                <a:close/>
                <a:moveTo>
                  <a:pt x="1826566" y="362438"/>
                </a:moveTo>
                <a:lnTo>
                  <a:pt x="1916566" y="362438"/>
                </a:lnTo>
                <a:lnTo>
                  <a:pt x="1916566" y="1957238"/>
                </a:lnTo>
                <a:lnTo>
                  <a:pt x="1826566" y="1957238"/>
                </a:lnTo>
                <a:close/>
                <a:moveTo>
                  <a:pt x="1582397" y="362438"/>
                </a:moveTo>
                <a:lnTo>
                  <a:pt x="1726397" y="362438"/>
                </a:lnTo>
                <a:lnTo>
                  <a:pt x="1726397" y="1957238"/>
                </a:lnTo>
                <a:lnTo>
                  <a:pt x="1582397" y="1957238"/>
                </a:lnTo>
                <a:close/>
                <a:moveTo>
                  <a:pt x="1302228" y="362438"/>
                </a:moveTo>
                <a:lnTo>
                  <a:pt x="1482228" y="362438"/>
                </a:lnTo>
                <a:lnTo>
                  <a:pt x="1482228" y="1957238"/>
                </a:lnTo>
                <a:lnTo>
                  <a:pt x="1302228" y="1957238"/>
                </a:lnTo>
                <a:close/>
                <a:moveTo>
                  <a:pt x="1094059" y="362438"/>
                </a:moveTo>
                <a:lnTo>
                  <a:pt x="1202059" y="362438"/>
                </a:lnTo>
                <a:lnTo>
                  <a:pt x="1202059" y="1957238"/>
                </a:lnTo>
                <a:lnTo>
                  <a:pt x="1094059" y="1957238"/>
                </a:lnTo>
                <a:close/>
                <a:moveTo>
                  <a:pt x="903890" y="362438"/>
                </a:moveTo>
                <a:lnTo>
                  <a:pt x="993890" y="362438"/>
                </a:lnTo>
                <a:lnTo>
                  <a:pt x="993890" y="1957238"/>
                </a:lnTo>
                <a:lnTo>
                  <a:pt x="903890" y="1957238"/>
                </a:lnTo>
                <a:close/>
                <a:moveTo>
                  <a:pt x="623721" y="362438"/>
                </a:moveTo>
                <a:lnTo>
                  <a:pt x="803721" y="362438"/>
                </a:lnTo>
                <a:lnTo>
                  <a:pt x="803721" y="2414438"/>
                </a:lnTo>
                <a:lnTo>
                  <a:pt x="623721" y="2414438"/>
                </a:lnTo>
                <a:close/>
                <a:moveTo>
                  <a:pt x="433552" y="362438"/>
                </a:moveTo>
                <a:lnTo>
                  <a:pt x="523552" y="362438"/>
                </a:lnTo>
                <a:lnTo>
                  <a:pt x="523552" y="2414438"/>
                </a:lnTo>
                <a:lnTo>
                  <a:pt x="433552" y="2414438"/>
                </a:lnTo>
                <a:close/>
                <a:moveTo>
                  <a:pt x="303674" y="216000"/>
                </a:moveTo>
                <a:cubicBezTo>
                  <a:pt x="255253" y="216000"/>
                  <a:pt x="216000" y="255253"/>
                  <a:pt x="216000" y="303674"/>
                </a:cubicBezTo>
                <a:lnTo>
                  <a:pt x="216000" y="2504326"/>
                </a:lnTo>
                <a:cubicBezTo>
                  <a:pt x="216000" y="2552747"/>
                  <a:pt x="255253" y="2592000"/>
                  <a:pt x="303674" y="2592000"/>
                </a:cubicBezTo>
                <a:lnTo>
                  <a:pt x="3656326" y="2592000"/>
                </a:lnTo>
                <a:cubicBezTo>
                  <a:pt x="3704747" y="2592000"/>
                  <a:pt x="3744000" y="2552747"/>
                  <a:pt x="3744000" y="2504326"/>
                </a:cubicBezTo>
                <a:lnTo>
                  <a:pt x="3744000" y="303674"/>
                </a:lnTo>
                <a:cubicBezTo>
                  <a:pt x="3744000" y="255253"/>
                  <a:pt x="3704747" y="216000"/>
                  <a:pt x="3656326" y="216000"/>
                </a:cubicBezTo>
                <a:close/>
                <a:moveTo>
                  <a:pt x="149021" y="0"/>
                </a:moveTo>
                <a:lnTo>
                  <a:pt x="3810979" y="0"/>
                </a:lnTo>
                <a:cubicBezTo>
                  <a:pt x="3893281" y="0"/>
                  <a:pt x="3960000" y="66719"/>
                  <a:pt x="3960000" y="149021"/>
                </a:cubicBezTo>
                <a:lnTo>
                  <a:pt x="3960000" y="2658979"/>
                </a:lnTo>
                <a:cubicBezTo>
                  <a:pt x="3960000" y="2741281"/>
                  <a:pt x="3893281" y="2808000"/>
                  <a:pt x="3810979" y="2808000"/>
                </a:cubicBezTo>
                <a:lnTo>
                  <a:pt x="149021" y="2808000"/>
                </a:lnTo>
                <a:cubicBezTo>
                  <a:pt x="66719" y="2808000"/>
                  <a:pt x="0" y="2741281"/>
                  <a:pt x="0" y="2658979"/>
                </a:cubicBezTo>
                <a:lnTo>
                  <a:pt x="0" y="149021"/>
                </a:lnTo>
                <a:cubicBezTo>
                  <a:pt x="0" y="66719"/>
                  <a:pt x="66719" y="0"/>
                  <a:pt x="149021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1"/>
          </a:p>
        </p:txBody>
      </p:sp>
      <p:sp>
        <p:nvSpPr>
          <p:cNvPr id="27" name="Round Same Side Corner Rectangle 3">
            <a:extLst>
              <a:ext uri="{FF2B5EF4-FFF2-40B4-BE49-F238E27FC236}">
                <a16:creationId xmlns:a16="http://schemas.microsoft.com/office/drawing/2014/main" id="{B2A0634D-6990-452F-A894-B19E7B719292}"/>
              </a:ext>
            </a:extLst>
          </p:cNvPr>
          <p:cNvSpPr>
            <a:spLocks noChangeAspect="1"/>
          </p:cNvSpPr>
          <p:nvPr/>
        </p:nvSpPr>
        <p:spPr>
          <a:xfrm rot="10800000">
            <a:off x="9393342" y="4133595"/>
            <a:ext cx="272246" cy="273762"/>
          </a:xfrm>
          <a:custGeom>
            <a:avLst/>
            <a:gdLst/>
            <a:ahLst/>
            <a:cxnLst/>
            <a:rect l="l" t="t" r="r" b="b"/>
            <a:pathLst>
              <a:path w="3935149" h="3957041">
                <a:moveTo>
                  <a:pt x="2899653" y="531993"/>
                </a:moveTo>
                <a:lnTo>
                  <a:pt x="2899653" y="423993"/>
                </a:lnTo>
                <a:lnTo>
                  <a:pt x="271653" y="423993"/>
                </a:lnTo>
                <a:lnTo>
                  <a:pt x="271653" y="531993"/>
                </a:lnTo>
                <a:close/>
                <a:moveTo>
                  <a:pt x="2899653" y="893649"/>
                </a:moveTo>
                <a:lnTo>
                  <a:pt x="2899653" y="785649"/>
                </a:lnTo>
                <a:lnTo>
                  <a:pt x="271653" y="785649"/>
                </a:lnTo>
                <a:lnTo>
                  <a:pt x="271653" y="893649"/>
                </a:lnTo>
                <a:close/>
                <a:moveTo>
                  <a:pt x="2899653" y="1255303"/>
                </a:moveTo>
                <a:lnTo>
                  <a:pt x="2899653" y="1147303"/>
                </a:lnTo>
                <a:lnTo>
                  <a:pt x="271653" y="1147303"/>
                </a:lnTo>
                <a:lnTo>
                  <a:pt x="271653" y="1255303"/>
                </a:lnTo>
                <a:close/>
                <a:moveTo>
                  <a:pt x="2899653" y="1616957"/>
                </a:moveTo>
                <a:lnTo>
                  <a:pt x="2899653" y="1508957"/>
                </a:lnTo>
                <a:lnTo>
                  <a:pt x="271653" y="1508957"/>
                </a:lnTo>
                <a:lnTo>
                  <a:pt x="271653" y="1616957"/>
                </a:lnTo>
                <a:close/>
                <a:moveTo>
                  <a:pt x="1315653" y="1999083"/>
                </a:moveTo>
                <a:lnTo>
                  <a:pt x="1315653" y="1891083"/>
                </a:lnTo>
                <a:lnTo>
                  <a:pt x="271653" y="1891083"/>
                </a:lnTo>
                <a:lnTo>
                  <a:pt x="271653" y="1999083"/>
                </a:lnTo>
                <a:close/>
                <a:moveTo>
                  <a:pt x="1315653" y="2360737"/>
                </a:moveTo>
                <a:lnTo>
                  <a:pt x="1315653" y="2252737"/>
                </a:lnTo>
                <a:lnTo>
                  <a:pt x="271653" y="2252737"/>
                </a:lnTo>
                <a:lnTo>
                  <a:pt x="271653" y="2360737"/>
                </a:lnTo>
                <a:close/>
                <a:moveTo>
                  <a:pt x="1315653" y="2722391"/>
                </a:moveTo>
                <a:lnTo>
                  <a:pt x="1315653" y="2614391"/>
                </a:lnTo>
                <a:lnTo>
                  <a:pt x="271653" y="2614391"/>
                </a:lnTo>
                <a:lnTo>
                  <a:pt x="271653" y="2722391"/>
                </a:lnTo>
                <a:close/>
                <a:moveTo>
                  <a:pt x="2900162" y="2797568"/>
                </a:moveTo>
                <a:lnTo>
                  <a:pt x="2900162" y="1844447"/>
                </a:lnTo>
                <a:lnTo>
                  <a:pt x="1629979" y="1844447"/>
                </a:lnTo>
                <a:lnTo>
                  <a:pt x="1629979" y="2797568"/>
                </a:lnTo>
                <a:close/>
                <a:moveTo>
                  <a:pt x="3810581" y="2815737"/>
                </a:moveTo>
                <a:lnTo>
                  <a:pt x="3810581" y="306661"/>
                </a:lnTo>
                <a:cubicBezTo>
                  <a:pt x="3810581" y="280746"/>
                  <a:pt x="3789572" y="259737"/>
                  <a:pt x="3763657" y="259737"/>
                </a:cubicBezTo>
                <a:cubicBezTo>
                  <a:pt x="3737742" y="259737"/>
                  <a:pt x="3716733" y="280746"/>
                  <a:pt x="3716733" y="306661"/>
                </a:cubicBezTo>
                <a:lnTo>
                  <a:pt x="3716733" y="2815737"/>
                </a:lnTo>
                <a:close/>
                <a:moveTo>
                  <a:pt x="3598887" y="2979130"/>
                </a:moveTo>
                <a:lnTo>
                  <a:pt x="3598887" y="218054"/>
                </a:lnTo>
                <a:cubicBezTo>
                  <a:pt x="3598887" y="192139"/>
                  <a:pt x="3577878" y="171130"/>
                  <a:pt x="3551963" y="171130"/>
                </a:cubicBezTo>
                <a:cubicBezTo>
                  <a:pt x="3526048" y="171130"/>
                  <a:pt x="3505039" y="192139"/>
                  <a:pt x="3505039" y="218054"/>
                </a:cubicBezTo>
                <a:lnTo>
                  <a:pt x="3505039" y="2979130"/>
                </a:lnTo>
                <a:close/>
                <a:moveTo>
                  <a:pt x="3355251" y="3231428"/>
                </a:moveTo>
                <a:lnTo>
                  <a:pt x="3355251" y="182352"/>
                </a:lnTo>
                <a:cubicBezTo>
                  <a:pt x="3355251" y="156437"/>
                  <a:pt x="3334242" y="135428"/>
                  <a:pt x="3308327" y="135428"/>
                </a:cubicBezTo>
                <a:cubicBezTo>
                  <a:pt x="3282412" y="135428"/>
                  <a:pt x="3261403" y="156437"/>
                  <a:pt x="3261403" y="182352"/>
                </a:cubicBezTo>
                <a:lnTo>
                  <a:pt x="3261403" y="3231428"/>
                </a:lnTo>
                <a:close/>
                <a:moveTo>
                  <a:pt x="689888" y="3532959"/>
                </a:moveTo>
                <a:cubicBezTo>
                  <a:pt x="817550" y="3530004"/>
                  <a:pt x="918251" y="3455702"/>
                  <a:pt x="916146" y="3366015"/>
                </a:cubicBezTo>
                <a:cubicBezTo>
                  <a:pt x="914042" y="3276328"/>
                  <a:pt x="809910" y="3204397"/>
                  <a:pt x="682179" y="3204397"/>
                </a:cubicBezTo>
                <a:lnTo>
                  <a:pt x="682179" y="3204473"/>
                </a:lnTo>
                <a:cubicBezTo>
                  <a:pt x="645571" y="3204473"/>
                  <a:pt x="615727" y="3183857"/>
                  <a:pt x="615124" y="3158153"/>
                </a:cubicBezTo>
                <a:cubicBezTo>
                  <a:pt x="614521" y="3132449"/>
                  <a:pt x="643381" y="3111154"/>
                  <a:pt x="679969" y="3110307"/>
                </a:cubicBezTo>
                <a:cubicBezTo>
                  <a:pt x="716557" y="3109460"/>
                  <a:pt x="747352" y="3129374"/>
                  <a:pt x="749161" y="3155050"/>
                </a:cubicBezTo>
                <a:lnTo>
                  <a:pt x="915893" y="3149258"/>
                </a:lnTo>
                <a:cubicBezTo>
                  <a:pt x="909582" y="3059669"/>
                  <a:pt x="802131" y="2990185"/>
                  <a:pt x="674469" y="2993141"/>
                </a:cubicBezTo>
                <a:cubicBezTo>
                  <a:pt x="546807" y="2996096"/>
                  <a:pt x="446107" y="3070398"/>
                  <a:pt x="448211" y="3160085"/>
                </a:cubicBezTo>
                <a:cubicBezTo>
                  <a:pt x="450316" y="3249772"/>
                  <a:pt x="554448" y="3321703"/>
                  <a:pt x="682179" y="3321703"/>
                </a:cubicBezTo>
                <a:lnTo>
                  <a:pt x="682179" y="3321627"/>
                </a:lnTo>
                <a:cubicBezTo>
                  <a:pt x="718786" y="3321627"/>
                  <a:pt x="748631" y="3342242"/>
                  <a:pt x="749234" y="3367946"/>
                </a:cubicBezTo>
                <a:cubicBezTo>
                  <a:pt x="749837" y="3393651"/>
                  <a:pt x="720976" y="3414946"/>
                  <a:pt x="684388" y="3415793"/>
                </a:cubicBezTo>
                <a:cubicBezTo>
                  <a:pt x="647800" y="3416640"/>
                  <a:pt x="617005" y="3396726"/>
                  <a:pt x="615196" y="3371049"/>
                </a:cubicBezTo>
                <a:lnTo>
                  <a:pt x="448465" y="3376842"/>
                </a:lnTo>
                <a:cubicBezTo>
                  <a:pt x="454776" y="3466431"/>
                  <a:pt x="562226" y="3535915"/>
                  <a:pt x="689888" y="3532959"/>
                </a:cubicBezTo>
                <a:close/>
                <a:moveTo>
                  <a:pt x="1563929" y="3533050"/>
                </a:moveTo>
                <a:lnTo>
                  <a:pt x="1450158" y="2995479"/>
                </a:lnTo>
                <a:cubicBezTo>
                  <a:pt x="1450329" y="2994669"/>
                  <a:pt x="1450501" y="2993860"/>
                  <a:pt x="1450672" y="2993050"/>
                </a:cubicBezTo>
                <a:lnTo>
                  <a:pt x="1449643" y="2993050"/>
                </a:lnTo>
                <a:lnTo>
                  <a:pt x="1303428" y="2993050"/>
                </a:lnTo>
                <a:lnTo>
                  <a:pt x="1302400" y="2993050"/>
                </a:lnTo>
                <a:cubicBezTo>
                  <a:pt x="1302571" y="2993860"/>
                  <a:pt x="1302743" y="2994669"/>
                  <a:pt x="1302914" y="2995479"/>
                </a:cubicBezTo>
                <a:lnTo>
                  <a:pt x="1260527" y="3195759"/>
                </a:lnTo>
                <a:lnTo>
                  <a:pt x="1218140" y="2995479"/>
                </a:lnTo>
                <a:cubicBezTo>
                  <a:pt x="1218311" y="2994669"/>
                  <a:pt x="1218483" y="2993860"/>
                  <a:pt x="1218654" y="2993050"/>
                </a:cubicBezTo>
                <a:lnTo>
                  <a:pt x="1217625" y="2993050"/>
                </a:lnTo>
                <a:lnTo>
                  <a:pt x="1071410" y="2993050"/>
                </a:lnTo>
                <a:lnTo>
                  <a:pt x="1070382" y="2993050"/>
                </a:lnTo>
                <a:cubicBezTo>
                  <a:pt x="1070553" y="2993860"/>
                  <a:pt x="1070725" y="2994669"/>
                  <a:pt x="1070896" y="2995479"/>
                </a:cubicBezTo>
                <a:lnTo>
                  <a:pt x="957124" y="3533050"/>
                </a:lnTo>
                <a:lnTo>
                  <a:pt x="1104368" y="3533050"/>
                </a:lnTo>
                <a:lnTo>
                  <a:pt x="1144518" y="3343342"/>
                </a:lnTo>
                <a:lnTo>
                  <a:pt x="1184667" y="3533050"/>
                </a:lnTo>
                <a:lnTo>
                  <a:pt x="1189142" y="3533050"/>
                </a:lnTo>
                <a:lnTo>
                  <a:pt x="1331911" y="3533050"/>
                </a:lnTo>
                <a:lnTo>
                  <a:pt x="1336386" y="3533050"/>
                </a:lnTo>
                <a:lnTo>
                  <a:pt x="1376536" y="3343342"/>
                </a:lnTo>
                <a:lnTo>
                  <a:pt x="1416686" y="3533050"/>
                </a:lnTo>
                <a:close/>
                <a:moveTo>
                  <a:pt x="2126028" y="3533050"/>
                </a:moveTo>
                <a:lnTo>
                  <a:pt x="2126028" y="3406155"/>
                </a:lnTo>
                <a:lnTo>
                  <a:pt x="2126028" y="3326497"/>
                </a:lnTo>
                <a:lnTo>
                  <a:pt x="2126028" y="3199602"/>
                </a:lnTo>
                <a:lnTo>
                  <a:pt x="2126028" y="3119945"/>
                </a:lnTo>
                <a:lnTo>
                  <a:pt x="2126028" y="2993050"/>
                </a:lnTo>
                <a:lnTo>
                  <a:pt x="1658028" y="2993050"/>
                </a:lnTo>
                <a:lnTo>
                  <a:pt x="1658028" y="3119945"/>
                </a:lnTo>
                <a:lnTo>
                  <a:pt x="1989309" y="3119945"/>
                </a:lnTo>
                <a:lnTo>
                  <a:pt x="1989309" y="3199602"/>
                </a:lnTo>
                <a:lnTo>
                  <a:pt x="1658028" y="3199602"/>
                </a:lnTo>
                <a:lnTo>
                  <a:pt x="1658028" y="3326497"/>
                </a:lnTo>
                <a:lnTo>
                  <a:pt x="1989309" y="3326497"/>
                </a:lnTo>
                <a:lnTo>
                  <a:pt x="1989309" y="3406155"/>
                </a:lnTo>
                <a:lnTo>
                  <a:pt x="1658028" y="3406155"/>
                </a:lnTo>
                <a:lnTo>
                  <a:pt x="1658028" y="3533050"/>
                </a:lnTo>
                <a:close/>
                <a:moveTo>
                  <a:pt x="2721509" y="3533050"/>
                </a:moveTo>
                <a:lnTo>
                  <a:pt x="2721509" y="2993050"/>
                </a:lnTo>
                <a:lnTo>
                  <a:pt x="2610374" y="2993050"/>
                </a:lnTo>
                <a:lnTo>
                  <a:pt x="2610374" y="3332072"/>
                </a:lnTo>
                <a:lnTo>
                  <a:pt x="2365383" y="2996750"/>
                </a:lnTo>
                <a:lnTo>
                  <a:pt x="2365383" y="2993050"/>
                </a:lnTo>
                <a:lnTo>
                  <a:pt x="2254248" y="2993050"/>
                </a:lnTo>
                <a:lnTo>
                  <a:pt x="2254248" y="3533050"/>
                </a:lnTo>
                <a:lnTo>
                  <a:pt x="2365383" y="3533050"/>
                </a:lnTo>
                <a:lnTo>
                  <a:pt x="2365383" y="3195316"/>
                </a:lnTo>
                <a:lnTo>
                  <a:pt x="2610374" y="3530639"/>
                </a:lnTo>
                <a:lnTo>
                  <a:pt x="2610374" y="3533050"/>
                </a:lnTo>
                <a:close/>
                <a:moveTo>
                  <a:pt x="3240360" y="3957041"/>
                </a:moveTo>
                <a:lnTo>
                  <a:pt x="0" y="3957041"/>
                </a:lnTo>
                <a:cubicBezTo>
                  <a:pt x="1236" y="2806695"/>
                  <a:pt x="2473" y="1669946"/>
                  <a:pt x="3709" y="519600"/>
                </a:cubicBezTo>
                <a:cubicBezTo>
                  <a:pt x="5872" y="183235"/>
                  <a:pt x="181397" y="16834"/>
                  <a:pt x="503091" y="0"/>
                </a:cubicBezTo>
                <a:lnTo>
                  <a:pt x="3441061" y="1"/>
                </a:lnTo>
                <a:cubicBezTo>
                  <a:pt x="3578904" y="24486"/>
                  <a:pt x="3655553" y="22411"/>
                  <a:pt x="3759198" y="79593"/>
                </a:cubicBezTo>
                <a:cubicBezTo>
                  <a:pt x="3885281" y="187263"/>
                  <a:pt x="3932832" y="263653"/>
                  <a:pt x="3933900" y="449681"/>
                </a:cubicBezTo>
                <a:cubicBezTo>
                  <a:pt x="3936712" y="939497"/>
                  <a:pt x="3933899" y="2112038"/>
                  <a:pt x="3933899" y="3013339"/>
                </a:cubicBezTo>
                <a:lnTo>
                  <a:pt x="3711125" y="3015171"/>
                </a:lnTo>
                <a:cubicBezTo>
                  <a:pt x="3710964" y="3066672"/>
                  <a:pt x="3710896" y="3117212"/>
                  <a:pt x="3710896" y="3166612"/>
                </a:cubicBezTo>
                <a:lnTo>
                  <a:pt x="3501148" y="3170775"/>
                </a:lnTo>
                <a:lnTo>
                  <a:pt x="3501148" y="3349247"/>
                </a:lnTo>
                <a:lnTo>
                  <a:pt x="3290598" y="3353687"/>
                </a:lnTo>
                <a:lnTo>
                  <a:pt x="3240846" y="3350727"/>
                </a:ln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1"/>
          </a:p>
        </p:txBody>
      </p:sp>
      <p:sp>
        <p:nvSpPr>
          <p:cNvPr id="28" name="Isosceles Triangle 33">
            <a:extLst>
              <a:ext uri="{FF2B5EF4-FFF2-40B4-BE49-F238E27FC236}">
                <a16:creationId xmlns:a16="http://schemas.microsoft.com/office/drawing/2014/main" id="{87F80DAE-96A4-456C-A4A6-890721DDB057}"/>
              </a:ext>
            </a:extLst>
          </p:cNvPr>
          <p:cNvSpPr>
            <a:spLocks/>
          </p:cNvSpPr>
          <p:nvPr/>
        </p:nvSpPr>
        <p:spPr>
          <a:xfrm rot="10800000">
            <a:off x="9127377" y="2991108"/>
            <a:ext cx="314869" cy="314869"/>
          </a:xfrm>
          <a:custGeom>
            <a:avLst/>
            <a:gdLst/>
            <a:ahLst/>
            <a:cxnLst/>
            <a:rect l="l" t="t" r="r" b="b"/>
            <a:pathLst>
              <a:path w="3982665" h="3915008">
                <a:moveTo>
                  <a:pt x="0" y="2664000"/>
                </a:moveTo>
                <a:lnTo>
                  <a:pt x="1911318" y="72000"/>
                </a:lnTo>
                <a:lnTo>
                  <a:pt x="1142725" y="2655962"/>
                </a:lnTo>
                <a:close/>
                <a:moveTo>
                  <a:pt x="3982665" y="2664000"/>
                </a:moveTo>
                <a:lnTo>
                  <a:pt x="2839940" y="2655962"/>
                </a:lnTo>
                <a:lnTo>
                  <a:pt x="2071347" y="72000"/>
                </a:lnTo>
                <a:close/>
                <a:moveTo>
                  <a:pt x="2621333" y="2664000"/>
                </a:moveTo>
                <a:lnTo>
                  <a:pt x="1361333" y="2664000"/>
                </a:lnTo>
                <a:lnTo>
                  <a:pt x="1991333" y="0"/>
                </a:lnTo>
                <a:close/>
                <a:moveTo>
                  <a:pt x="1806654" y="3915007"/>
                </a:moveTo>
                <a:lnTo>
                  <a:pt x="726654" y="3915007"/>
                </a:lnTo>
                <a:lnTo>
                  <a:pt x="1266654" y="2835007"/>
                </a:lnTo>
                <a:close/>
                <a:moveTo>
                  <a:pt x="555902" y="3915008"/>
                </a:moveTo>
                <a:lnTo>
                  <a:pt x="15902" y="2835008"/>
                </a:lnTo>
                <a:lnTo>
                  <a:pt x="1095902" y="2835008"/>
                </a:lnTo>
                <a:close/>
                <a:moveTo>
                  <a:pt x="1977406" y="3915008"/>
                </a:moveTo>
                <a:lnTo>
                  <a:pt x="1437406" y="2835008"/>
                </a:lnTo>
                <a:lnTo>
                  <a:pt x="2517406" y="2835008"/>
                </a:lnTo>
                <a:close/>
                <a:moveTo>
                  <a:pt x="3228158" y="3915008"/>
                </a:moveTo>
                <a:lnTo>
                  <a:pt x="2148158" y="3915008"/>
                </a:lnTo>
                <a:lnTo>
                  <a:pt x="2688158" y="2835008"/>
                </a:lnTo>
                <a:close/>
                <a:moveTo>
                  <a:pt x="3398910" y="3915008"/>
                </a:moveTo>
                <a:lnTo>
                  <a:pt x="2858910" y="2835008"/>
                </a:lnTo>
                <a:lnTo>
                  <a:pt x="3938910" y="2835008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1"/>
          </a:p>
        </p:txBody>
      </p:sp>
      <p:sp>
        <p:nvSpPr>
          <p:cNvPr id="29" name="Rectangle 1">
            <a:extLst>
              <a:ext uri="{FF2B5EF4-FFF2-40B4-BE49-F238E27FC236}">
                <a16:creationId xmlns:a16="http://schemas.microsoft.com/office/drawing/2014/main" id="{2B878886-634C-415F-B0B0-E7F0990CF16B}"/>
              </a:ext>
            </a:extLst>
          </p:cNvPr>
          <p:cNvSpPr>
            <a:spLocks noChangeAspect="1"/>
          </p:cNvSpPr>
          <p:nvPr/>
        </p:nvSpPr>
        <p:spPr>
          <a:xfrm>
            <a:off x="9417323" y="3189014"/>
            <a:ext cx="371699" cy="370986"/>
          </a:xfrm>
          <a:custGeom>
            <a:avLst/>
            <a:gdLst/>
            <a:ahLst/>
            <a:cxnLst/>
            <a:rect l="l" t="t" r="r" b="b"/>
            <a:pathLst>
              <a:path w="4020621" h="4012920">
                <a:moveTo>
                  <a:pt x="780213" y="3724888"/>
                </a:moveTo>
                <a:lnTo>
                  <a:pt x="2868445" y="3724888"/>
                </a:lnTo>
                <a:lnTo>
                  <a:pt x="2868445" y="4012920"/>
                </a:lnTo>
                <a:lnTo>
                  <a:pt x="780213" y="4012920"/>
                </a:lnTo>
                <a:close/>
                <a:moveTo>
                  <a:pt x="4020621" y="2152587"/>
                </a:moveTo>
                <a:lnTo>
                  <a:pt x="4020621" y="3448731"/>
                </a:lnTo>
                <a:lnTo>
                  <a:pt x="3903908" y="3386593"/>
                </a:lnTo>
                <a:lnTo>
                  <a:pt x="3903908" y="2214725"/>
                </a:lnTo>
                <a:close/>
                <a:moveTo>
                  <a:pt x="1582587" y="1544569"/>
                </a:moveTo>
                <a:cubicBezTo>
                  <a:pt x="1525677" y="1652847"/>
                  <a:pt x="1434945" y="1739939"/>
                  <a:pt x="1324158" y="1792547"/>
                </a:cubicBezTo>
                <a:lnTo>
                  <a:pt x="1790243" y="1792547"/>
                </a:lnTo>
                <a:cubicBezTo>
                  <a:pt x="1708293" y="1721838"/>
                  <a:pt x="1638004" y="1638154"/>
                  <a:pt x="1582587" y="1544569"/>
                </a:cubicBezTo>
                <a:close/>
                <a:moveTo>
                  <a:pt x="1238323" y="1312673"/>
                </a:moveTo>
                <a:cubicBezTo>
                  <a:pt x="1173622" y="1312673"/>
                  <a:pt x="1121172" y="1365123"/>
                  <a:pt x="1121172" y="1429824"/>
                </a:cubicBezTo>
                <a:cubicBezTo>
                  <a:pt x="1121172" y="1494525"/>
                  <a:pt x="1173622" y="1546975"/>
                  <a:pt x="1238323" y="1546975"/>
                </a:cubicBezTo>
                <a:cubicBezTo>
                  <a:pt x="1303024" y="1546975"/>
                  <a:pt x="1355474" y="1494525"/>
                  <a:pt x="1355474" y="1429824"/>
                </a:cubicBezTo>
                <a:cubicBezTo>
                  <a:pt x="1355474" y="1365123"/>
                  <a:pt x="1303024" y="1312673"/>
                  <a:pt x="1238323" y="1312673"/>
                </a:cubicBezTo>
                <a:close/>
                <a:moveTo>
                  <a:pt x="870057" y="1312673"/>
                </a:moveTo>
                <a:cubicBezTo>
                  <a:pt x="805356" y="1312673"/>
                  <a:pt x="752906" y="1365123"/>
                  <a:pt x="752906" y="1429824"/>
                </a:cubicBezTo>
                <a:cubicBezTo>
                  <a:pt x="752906" y="1494525"/>
                  <a:pt x="805356" y="1546975"/>
                  <a:pt x="870057" y="1546975"/>
                </a:cubicBezTo>
                <a:cubicBezTo>
                  <a:pt x="934758" y="1546975"/>
                  <a:pt x="987208" y="1494525"/>
                  <a:pt x="987208" y="1429824"/>
                </a:cubicBezTo>
                <a:cubicBezTo>
                  <a:pt x="987208" y="1365123"/>
                  <a:pt x="934758" y="1312673"/>
                  <a:pt x="870057" y="1312673"/>
                </a:cubicBezTo>
                <a:close/>
                <a:moveTo>
                  <a:pt x="2775838" y="1127627"/>
                </a:moveTo>
                <a:cubicBezTo>
                  <a:pt x="2666578" y="1127627"/>
                  <a:pt x="2578006" y="1216199"/>
                  <a:pt x="2578006" y="1325459"/>
                </a:cubicBezTo>
                <a:cubicBezTo>
                  <a:pt x="2578006" y="1434719"/>
                  <a:pt x="2666578" y="1523291"/>
                  <a:pt x="2775838" y="1523291"/>
                </a:cubicBezTo>
                <a:cubicBezTo>
                  <a:pt x="2885098" y="1523291"/>
                  <a:pt x="2973670" y="1434719"/>
                  <a:pt x="2973670" y="1325459"/>
                </a:cubicBezTo>
                <a:cubicBezTo>
                  <a:pt x="2973670" y="1216199"/>
                  <a:pt x="2885098" y="1127627"/>
                  <a:pt x="2775838" y="1127627"/>
                </a:cubicBezTo>
                <a:close/>
                <a:moveTo>
                  <a:pt x="2153949" y="1127627"/>
                </a:moveTo>
                <a:cubicBezTo>
                  <a:pt x="2044689" y="1127627"/>
                  <a:pt x="1956117" y="1216199"/>
                  <a:pt x="1956117" y="1325459"/>
                </a:cubicBezTo>
                <a:cubicBezTo>
                  <a:pt x="1956117" y="1434719"/>
                  <a:pt x="2044689" y="1523291"/>
                  <a:pt x="2153949" y="1523291"/>
                </a:cubicBezTo>
                <a:cubicBezTo>
                  <a:pt x="2263209" y="1523291"/>
                  <a:pt x="2351781" y="1434719"/>
                  <a:pt x="2351781" y="1325459"/>
                </a:cubicBezTo>
                <a:cubicBezTo>
                  <a:pt x="2351781" y="1216199"/>
                  <a:pt x="2263209" y="1127627"/>
                  <a:pt x="2153949" y="1127627"/>
                </a:cubicBezTo>
                <a:close/>
                <a:moveTo>
                  <a:pt x="1238323" y="956510"/>
                </a:moveTo>
                <a:cubicBezTo>
                  <a:pt x="1173622" y="956510"/>
                  <a:pt x="1121172" y="1008960"/>
                  <a:pt x="1121172" y="1073661"/>
                </a:cubicBezTo>
                <a:cubicBezTo>
                  <a:pt x="1121172" y="1138362"/>
                  <a:pt x="1173622" y="1190812"/>
                  <a:pt x="1238323" y="1190812"/>
                </a:cubicBezTo>
                <a:cubicBezTo>
                  <a:pt x="1303024" y="1190812"/>
                  <a:pt x="1355474" y="1138362"/>
                  <a:pt x="1355474" y="1073661"/>
                </a:cubicBezTo>
                <a:cubicBezTo>
                  <a:pt x="1355474" y="1008960"/>
                  <a:pt x="1303024" y="956510"/>
                  <a:pt x="1238323" y="956510"/>
                </a:cubicBezTo>
                <a:close/>
                <a:moveTo>
                  <a:pt x="870057" y="956510"/>
                </a:moveTo>
                <a:cubicBezTo>
                  <a:pt x="805356" y="956510"/>
                  <a:pt x="752906" y="1008960"/>
                  <a:pt x="752906" y="1073661"/>
                </a:cubicBezTo>
                <a:cubicBezTo>
                  <a:pt x="752906" y="1138362"/>
                  <a:pt x="805356" y="1190812"/>
                  <a:pt x="870057" y="1190812"/>
                </a:cubicBezTo>
                <a:cubicBezTo>
                  <a:pt x="934758" y="1190812"/>
                  <a:pt x="987208" y="1138362"/>
                  <a:pt x="987208" y="1073661"/>
                </a:cubicBezTo>
                <a:cubicBezTo>
                  <a:pt x="987208" y="1008960"/>
                  <a:pt x="934758" y="956510"/>
                  <a:pt x="870057" y="956510"/>
                </a:cubicBezTo>
                <a:close/>
                <a:moveTo>
                  <a:pt x="2775838" y="526176"/>
                </a:moveTo>
                <a:cubicBezTo>
                  <a:pt x="2666578" y="526176"/>
                  <a:pt x="2578006" y="614748"/>
                  <a:pt x="2578006" y="724008"/>
                </a:cubicBezTo>
                <a:cubicBezTo>
                  <a:pt x="2578006" y="833268"/>
                  <a:pt x="2666578" y="921840"/>
                  <a:pt x="2775838" y="921840"/>
                </a:cubicBezTo>
                <a:cubicBezTo>
                  <a:pt x="2885098" y="921840"/>
                  <a:pt x="2973670" y="833268"/>
                  <a:pt x="2973670" y="724008"/>
                </a:cubicBezTo>
                <a:cubicBezTo>
                  <a:pt x="2973670" y="614748"/>
                  <a:pt x="2885098" y="526176"/>
                  <a:pt x="2775838" y="526176"/>
                </a:cubicBezTo>
                <a:close/>
                <a:moveTo>
                  <a:pt x="2153949" y="526176"/>
                </a:moveTo>
                <a:cubicBezTo>
                  <a:pt x="2044689" y="526176"/>
                  <a:pt x="1956117" y="614748"/>
                  <a:pt x="1956117" y="724008"/>
                </a:cubicBezTo>
                <a:cubicBezTo>
                  <a:pt x="1956117" y="833268"/>
                  <a:pt x="2044689" y="921840"/>
                  <a:pt x="2153949" y="921840"/>
                </a:cubicBezTo>
                <a:cubicBezTo>
                  <a:pt x="2263209" y="921840"/>
                  <a:pt x="2351781" y="833268"/>
                  <a:pt x="2351781" y="724008"/>
                </a:cubicBezTo>
                <a:cubicBezTo>
                  <a:pt x="2351781" y="614748"/>
                  <a:pt x="2263209" y="526176"/>
                  <a:pt x="2153949" y="526176"/>
                </a:cubicBezTo>
                <a:close/>
                <a:moveTo>
                  <a:pt x="2464893" y="0"/>
                </a:moveTo>
                <a:cubicBezTo>
                  <a:pt x="3030837" y="0"/>
                  <a:pt x="3489626" y="458789"/>
                  <a:pt x="3489626" y="1024733"/>
                </a:cubicBezTo>
                <a:cubicBezTo>
                  <a:pt x="3489626" y="1442455"/>
                  <a:pt x="3239684" y="1801800"/>
                  <a:pt x="2880320" y="1959209"/>
                </a:cubicBezTo>
                <a:lnTo>
                  <a:pt x="2880320" y="2008571"/>
                </a:lnTo>
                <a:lnTo>
                  <a:pt x="3250857" y="2008571"/>
                </a:lnTo>
                <a:lnTo>
                  <a:pt x="3250857" y="2359970"/>
                </a:lnTo>
                <a:lnTo>
                  <a:pt x="3437294" y="2359970"/>
                </a:lnTo>
                <a:lnTo>
                  <a:pt x="3437294" y="2360694"/>
                </a:lnTo>
                <a:lnTo>
                  <a:pt x="3852060" y="2233461"/>
                </a:lnTo>
                <a:lnTo>
                  <a:pt x="3852060" y="3367858"/>
                </a:lnTo>
                <a:lnTo>
                  <a:pt x="3437294" y="3240624"/>
                </a:lnTo>
                <a:lnTo>
                  <a:pt x="3437294" y="3241349"/>
                </a:lnTo>
                <a:lnTo>
                  <a:pt x="3250857" y="3241349"/>
                </a:lnTo>
                <a:lnTo>
                  <a:pt x="3250857" y="3633063"/>
                </a:lnTo>
                <a:lnTo>
                  <a:pt x="298529" y="3633063"/>
                </a:lnTo>
                <a:lnTo>
                  <a:pt x="298529" y="2431730"/>
                </a:lnTo>
                <a:lnTo>
                  <a:pt x="0" y="2008571"/>
                </a:lnTo>
                <a:lnTo>
                  <a:pt x="298529" y="2008571"/>
                </a:lnTo>
                <a:lnTo>
                  <a:pt x="792088" y="2008571"/>
                </a:lnTo>
                <a:lnTo>
                  <a:pt x="792088" y="1796817"/>
                </a:lnTo>
                <a:cubicBezTo>
                  <a:pt x="587745" y="1700755"/>
                  <a:pt x="447370" y="1492642"/>
                  <a:pt x="447370" y="1251742"/>
                </a:cubicBezTo>
                <a:cubicBezTo>
                  <a:pt x="447370" y="916605"/>
                  <a:pt x="719053" y="644923"/>
                  <a:pt x="1054190" y="644923"/>
                </a:cubicBezTo>
                <a:cubicBezTo>
                  <a:pt x="1212753" y="644923"/>
                  <a:pt x="1357112" y="705740"/>
                  <a:pt x="1463939" y="806702"/>
                </a:cubicBezTo>
                <a:cubicBezTo>
                  <a:pt x="1563407" y="345444"/>
                  <a:pt x="1973809" y="0"/>
                  <a:pt x="2464893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1"/>
          </a:p>
        </p:txBody>
      </p:sp>
      <p:sp>
        <p:nvSpPr>
          <p:cNvPr id="30" name="Trapezoid 6">
            <a:extLst>
              <a:ext uri="{FF2B5EF4-FFF2-40B4-BE49-F238E27FC236}">
                <a16:creationId xmlns:a16="http://schemas.microsoft.com/office/drawing/2014/main" id="{12F3C775-0705-41C6-9CEF-2822B01E5FE6}"/>
              </a:ext>
            </a:extLst>
          </p:cNvPr>
          <p:cNvSpPr>
            <a:spLocks/>
          </p:cNvSpPr>
          <p:nvPr/>
        </p:nvSpPr>
        <p:spPr>
          <a:xfrm>
            <a:off x="8644130" y="2978313"/>
            <a:ext cx="370986" cy="370986"/>
          </a:xfrm>
          <a:custGeom>
            <a:avLst/>
            <a:gdLst/>
            <a:ahLst/>
            <a:cxnLst/>
            <a:rect l="l" t="t" r="r" b="b"/>
            <a:pathLst>
              <a:path w="2801488" h="2964099">
                <a:moveTo>
                  <a:pt x="1393788" y="2251706"/>
                </a:moveTo>
                <a:cubicBezTo>
                  <a:pt x="1338380" y="2251706"/>
                  <a:pt x="1293463" y="2296623"/>
                  <a:pt x="1293463" y="2352031"/>
                </a:cubicBezTo>
                <a:cubicBezTo>
                  <a:pt x="1293463" y="2407439"/>
                  <a:pt x="1338380" y="2452356"/>
                  <a:pt x="1393788" y="2452356"/>
                </a:cubicBezTo>
                <a:cubicBezTo>
                  <a:pt x="1449196" y="2452356"/>
                  <a:pt x="1494113" y="2407439"/>
                  <a:pt x="1494113" y="2352031"/>
                </a:cubicBezTo>
                <a:cubicBezTo>
                  <a:pt x="1494113" y="2296623"/>
                  <a:pt x="1449196" y="2251706"/>
                  <a:pt x="1393788" y="2251706"/>
                </a:cubicBezTo>
                <a:close/>
                <a:moveTo>
                  <a:pt x="2189420" y="1936547"/>
                </a:moveTo>
                <a:cubicBezTo>
                  <a:pt x="1959955" y="1936547"/>
                  <a:pt x="1773936" y="2122566"/>
                  <a:pt x="1773936" y="2352031"/>
                </a:cubicBezTo>
                <a:cubicBezTo>
                  <a:pt x="1773936" y="2581496"/>
                  <a:pt x="1959955" y="2767515"/>
                  <a:pt x="2189420" y="2767515"/>
                </a:cubicBezTo>
                <a:cubicBezTo>
                  <a:pt x="2418885" y="2767515"/>
                  <a:pt x="2604904" y="2581496"/>
                  <a:pt x="2604904" y="2352031"/>
                </a:cubicBezTo>
                <a:cubicBezTo>
                  <a:pt x="2604904" y="2122566"/>
                  <a:pt x="2418885" y="1936547"/>
                  <a:pt x="2189420" y="1936547"/>
                </a:cubicBezTo>
                <a:close/>
                <a:moveTo>
                  <a:pt x="612068" y="1936547"/>
                </a:moveTo>
                <a:cubicBezTo>
                  <a:pt x="382603" y="1936547"/>
                  <a:pt x="196584" y="2122566"/>
                  <a:pt x="196584" y="2352031"/>
                </a:cubicBezTo>
                <a:cubicBezTo>
                  <a:pt x="196584" y="2581496"/>
                  <a:pt x="382603" y="2767515"/>
                  <a:pt x="612068" y="2767515"/>
                </a:cubicBezTo>
                <a:cubicBezTo>
                  <a:pt x="841533" y="2767515"/>
                  <a:pt x="1027552" y="2581496"/>
                  <a:pt x="1027552" y="2352031"/>
                </a:cubicBezTo>
                <a:cubicBezTo>
                  <a:pt x="1027552" y="2122566"/>
                  <a:pt x="841533" y="1936547"/>
                  <a:pt x="612068" y="1936547"/>
                </a:cubicBezTo>
                <a:close/>
                <a:moveTo>
                  <a:pt x="845776" y="315"/>
                </a:moveTo>
                <a:cubicBezTo>
                  <a:pt x="1032101" y="7965"/>
                  <a:pt x="1181399" y="153129"/>
                  <a:pt x="1195696" y="335717"/>
                </a:cubicBezTo>
                <a:lnTo>
                  <a:pt x="1198885" y="335806"/>
                </a:lnTo>
                <a:lnTo>
                  <a:pt x="1198706" y="366401"/>
                </a:lnTo>
                <a:cubicBezTo>
                  <a:pt x="1198883" y="367005"/>
                  <a:pt x="1198884" y="367612"/>
                  <a:pt x="1198884" y="368218"/>
                </a:cubicBezTo>
                <a:lnTo>
                  <a:pt x="1198695" y="368210"/>
                </a:lnTo>
                <a:lnTo>
                  <a:pt x="1197421" y="585651"/>
                </a:lnTo>
                <a:cubicBezTo>
                  <a:pt x="1245519" y="531733"/>
                  <a:pt x="1316597" y="499778"/>
                  <a:pt x="1394104" y="502960"/>
                </a:cubicBezTo>
                <a:cubicBezTo>
                  <a:pt x="1472998" y="506199"/>
                  <a:pt x="1542269" y="545176"/>
                  <a:pt x="1585751" y="604519"/>
                </a:cubicBezTo>
                <a:cubicBezTo>
                  <a:pt x="1585226" y="514948"/>
                  <a:pt x="1584701" y="425377"/>
                  <a:pt x="1584176" y="335806"/>
                </a:cubicBezTo>
                <a:lnTo>
                  <a:pt x="1585829" y="335760"/>
                </a:lnTo>
                <a:cubicBezTo>
                  <a:pt x="1602915" y="140060"/>
                  <a:pt x="1770945" y="-7755"/>
                  <a:pt x="1967493" y="315"/>
                </a:cubicBezTo>
                <a:cubicBezTo>
                  <a:pt x="2146853" y="7679"/>
                  <a:pt x="2291902" y="142468"/>
                  <a:pt x="2315427" y="315465"/>
                </a:cubicBezTo>
                <a:lnTo>
                  <a:pt x="2320109" y="315335"/>
                </a:lnTo>
                <a:lnTo>
                  <a:pt x="2729306" y="2069418"/>
                </a:lnTo>
                <a:cubicBezTo>
                  <a:pt x="2776307" y="2152970"/>
                  <a:pt x="2801488" y="2249560"/>
                  <a:pt x="2801488" y="2352031"/>
                </a:cubicBezTo>
                <a:cubicBezTo>
                  <a:pt x="2801488" y="2690067"/>
                  <a:pt x="2527456" y="2964099"/>
                  <a:pt x="2189420" y="2964099"/>
                </a:cubicBezTo>
                <a:cubicBezTo>
                  <a:pt x="1922036" y="2964099"/>
                  <a:pt x="1694697" y="2792645"/>
                  <a:pt x="1613824" y="2552817"/>
                </a:cubicBezTo>
                <a:cubicBezTo>
                  <a:pt x="1559905" y="2613347"/>
                  <a:pt x="1481232" y="2650901"/>
                  <a:pt x="1393788" y="2650901"/>
                </a:cubicBezTo>
                <a:cubicBezTo>
                  <a:pt x="1311973" y="2650901"/>
                  <a:pt x="1237837" y="2618027"/>
                  <a:pt x="1183996" y="2564635"/>
                </a:cubicBezTo>
                <a:cubicBezTo>
                  <a:pt x="1099341" y="2798210"/>
                  <a:pt x="875077" y="2964099"/>
                  <a:pt x="612068" y="2964099"/>
                </a:cubicBezTo>
                <a:cubicBezTo>
                  <a:pt x="274032" y="2964099"/>
                  <a:pt x="0" y="2690067"/>
                  <a:pt x="0" y="2352031"/>
                </a:cubicBezTo>
                <a:cubicBezTo>
                  <a:pt x="0" y="2288533"/>
                  <a:pt x="9669" y="2227293"/>
                  <a:pt x="30466" y="2170591"/>
                </a:cubicBezTo>
                <a:lnTo>
                  <a:pt x="30153" y="2170591"/>
                </a:lnTo>
                <a:lnTo>
                  <a:pt x="462952" y="315335"/>
                </a:lnTo>
                <a:lnTo>
                  <a:pt x="467801" y="315470"/>
                </a:lnTo>
                <a:cubicBezTo>
                  <a:pt x="493068" y="129842"/>
                  <a:pt x="656149" y="-7470"/>
                  <a:pt x="845776" y="315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1"/>
          </a:p>
        </p:txBody>
      </p:sp>
      <p:sp>
        <p:nvSpPr>
          <p:cNvPr id="31" name="Rounded Rectangle 1">
            <a:extLst>
              <a:ext uri="{FF2B5EF4-FFF2-40B4-BE49-F238E27FC236}">
                <a16:creationId xmlns:a16="http://schemas.microsoft.com/office/drawing/2014/main" id="{9D76D79D-6B68-4021-9E2D-24393A2992A6}"/>
              </a:ext>
            </a:extLst>
          </p:cNvPr>
          <p:cNvSpPr>
            <a:spLocks noChangeAspect="1"/>
          </p:cNvSpPr>
          <p:nvPr/>
        </p:nvSpPr>
        <p:spPr>
          <a:xfrm>
            <a:off x="9305943" y="3588444"/>
            <a:ext cx="219837" cy="370987"/>
          </a:xfrm>
          <a:custGeom>
            <a:avLst/>
            <a:gdLst/>
            <a:ahLst/>
            <a:cxnLst/>
            <a:rect l="l" t="t" r="r" b="b"/>
            <a:pathLst>
              <a:path w="2337548" h="3944720">
                <a:moveTo>
                  <a:pt x="2013548" y="1242075"/>
                </a:moveTo>
                <a:lnTo>
                  <a:pt x="2337548" y="1242075"/>
                </a:lnTo>
                <a:lnTo>
                  <a:pt x="2337548" y="1945866"/>
                </a:lnTo>
                <a:lnTo>
                  <a:pt x="2337548" y="1962155"/>
                </a:lnTo>
                <a:lnTo>
                  <a:pt x="2336798" y="1962155"/>
                </a:lnTo>
                <a:cubicBezTo>
                  <a:pt x="2330129" y="2597501"/>
                  <a:pt x="1898450" y="3121603"/>
                  <a:pt x="1336990" y="3208701"/>
                </a:cubicBezTo>
                <a:lnTo>
                  <a:pt x="1336990" y="3620720"/>
                </a:lnTo>
                <a:lnTo>
                  <a:pt x="1895070" y="3620720"/>
                </a:lnTo>
                <a:lnTo>
                  <a:pt x="1895070" y="3944720"/>
                </a:lnTo>
                <a:lnTo>
                  <a:pt x="454910" y="3944720"/>
                </a:lnTo>
                <a:lnTo>
                  <a:pt x="454910" y="3620720"/>
                </a:lnTo>
                <a:lnTo>
                  <a:pt x="1012990" y="3620720"/>
                </a:lnTo>
                <a:lnTo>
                  <a:pt x="1012990" y="3210585"/>
                </a:lnTo>
                <a:cubicBezTo>
                  <a:pt x="447376" y="3129632"/>
                  <a:pt x="8655" y="2604919"/>
                  <a:pt x="389" y="1964536"/>
                </a:cubicBezTo>
                <a:lnTo>
                  <a:pt x="0" y="1964536"/>
                </a:lnTo>
                <a:lnTo>
                  <a:pt x="0" y="1244456"/>
                </a:lnTo>
                <a:lnTo>
                  <a:pt x="324000" y="1244456"/>
                </a:lnTo>
                <a:lnTo>
                  <a:pt x="324000" y="1964536"/>
                </a:lnTo>
                <a:lnTo>
                  <a:pt x="323361" y="1964536"/>
                </a:lnTo>
                <a:cubicBezTo>
                  <a:pt x="331926" y="2486037"/>
                  <a:pt x="710705" y="2903701"/>
                  <a:pt x="1173940" y="2900510"/>
                </a:cubicBezTo>
                <a:cubicBezTo>
                  <a:pt x="1634302" y="2897337"/>
                  <a:pt x="2006933" y="2479634"/>
                  <a:pt x="2014006" y="1962155"/>
                </a:cubicBezTo>
                <a:lnTo>
                  <a:pt x="2013548" y="1962155"/>
                </a:lnTo>
                <a:close/>
                <a:moveTo>
                  <a:pt x="1168773" y="0"/>
                </a:moveTo>
                <a:cubicBezTo>
                  <a:pt x="1546536" y="0"/>
                  <a:pt x="1852773" y="306237"/>
                  <a:pt x="1852773" y="684000"/>
                </a:cubicBezTo>
                <a:lnTo>
                  <a:pt x="1852773" y="1980000"/>
                </a:lnTo>
                <a:cubicBezTo>
                  <a:pt x="1852773" y="2357763"/>
                  <a:pt x="1546536" y="2664000"/>
                  <a:pt x="1168773" y="2664000"/>
                </a:cubicBezTo>
                <a:cubicBezTo>
                  <a:pt x="791010" y="2664000"/>
                  <a:pt x="484773" y="2357763"/>
                  <a:pt x="484773" y="1980000"/>
                </a:cubicBezTo>
                <a:lnTo>
                  <a:pt x="484773" y="684000"/>
                </a:lnTo>
                <a:cubicBezTo>
                  <a:pt x="484773" y="306237"/>
                  <a:pt x="791010" y="0"/>
                  <a:pt x="1168773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1">
              <a:solidFill>
                <a:schemeClr val="tx1"/>
              </a:solidFill>
            </a:endParaRPr>
          </a:p>
        </p:txBody>
      </p:sp>
      <p:sp>
        <p:nvSpPr>
          <p:cNvPr id="32" name="Rectangle 50">
            <a:extLst>
              <a:ext uri="{FF2B5EF4-FFF2-40B4-BE49-F238E27FC236}">
                <a16:creationId xmlns:a16="http://schemas.microsoft.com/office/drawing/2014/main" id="{7C042A9B-363E-404E-9781-A57D9FA08E73}"/>
              </a:ext>
            </a:extLst>
          </p:cNvPr>
          <p:cNvSpPr>
            <a:spLocks noChangeAspect="1"/>
          </p:cNvSpPr>
          <p:nvPr/>
        </p:nvSpPr>
        <p:spPr>
          <a:xfrm rot="1429276">
            <a:off x="8660964" y="3837554"/>
            <a:ext cx="314869" cy="180346"/>
          </a:xfrm>
          <a:custGeom>
            <a:avLst/>
            <a:gdLst/>
            <a:ahLst/>
            <a:cxnLst/>
            <a:rect l="l" t="t" r="r" b="b"/>
            <a:pathLst>
              <a:path w="2797236" h="1602166">
                <a:moveTo>
                  <a:pt x="676854" y="738042"/>
                </a:moveTo>
                <a:cubicBezTo>
                  <a:pt x="614942" y="702297"/>
                  <a:pt x="535774" y="723510"/>
                  <a:pt x="500029" y="785422"/>
                </a:cubicBezTo>
                <a:cubicBezTo>
                  <a:pt x="464284" y="847335"/>
                  <a:pt x="485497" y="926503"/>
                  <a:pt x="547409" y="962248"/>
                </a:cubicBezTo>
                <a:cubicBezTo>
                  <a:pt x="609321" y="997993"/>
                  <a:pt x="688490" y="976780"/>
                  <a:pt x="724235" y="914867"/>
                </a:cubicBezTo>
                <a:cubicBezTo>
                  <a:pt x="759980" y="852955"/>
                  <a:pt x="738766" y="773787"/>
                  <a:pt x="676854" y="738042"/>
                </a:cubicBezTo>
                <a:close/>
                <a:moveTo>
                  <a:pt x="1505478" y="880583"/>
                </a:moveTo>
                <a:lnTo>
                  <a:pt x="1475082" y="873061"/>
                </a:lnTo>
                <a:lnTo>
                  <a:pt x="1475082" y="1008668"/>
                </a:lnTo>
                <a:cubicBezTo>
                  <a:pt x="1478425" y="1007382"/>
                  <a:pt x="1481683" y="1005827"/>
                  <a:pt x="1484860" y="1004059"/>
                </a:cubicBezTo>
                <a:cubicBezTo>
                  <a:pt x="1512039" y="988933"/>
                  <a:pt x="1529130" y="960585"/>
                  <a:pt x="1529788" y="929597"/>
                </a:cubicBezTo>
                <a:cubicBezTo>
                  <a:pt x="1530028" y="906726"/>
                  <a:pt x="1526034" y="896074"/>
                  <a:pt x="1505478" y="880583"/>
                </a:cubicBezTo>
                <a:close/>
                <a:moveTo>
                  <a:pt x="1395816" y="619564"/>
                </a:moveTo>
                <a:cubicBezTo>
                  <a:pt x="1376272" y="632083"/>
                  <a:pt x="1363760" y="652864"/>
                  <a:pt x="1361807" y="675926"/>
                </a:cubicBezTo>
                <a:lnTo>
                  <a:pt x="1362578" y="675894"/>
                </a:lnTo>
                <a:cubicBezTo>
                  <a:pt x="1361574" y="701623"/>
                  <a:pt x="1371022" y="725250"/>
                  <a:pt x="1395009" y="740923"/>
                </a:cubicBezTo>
                <a:lnTo>
                  <a:pt x="1395816" y="741452"/>
                </a:lnTo>
                <a:close/>
                <a:moveTo>
                  <a:pt x="1475082" y="467094"/>
                </a:moveTo>
                <a:lnTo>
                  <a:pt x="1475082" y="500684"/>
                </a:lnTo>
                <a:cubicBezTo>
                  <a:pt x="1497267" y="504631"/>
                  <a:pt x="1518774" y="512905"/>
                  <a:pt x="1538543" y="525166"/>
                </a:cubicBezTo>
                <a:cubicBezTo>
                  <a:pt x="1596427" y="561066"/>
                  <a:pt x="1630319" y="625508"/>
                  <a:pt x="1627098" y="693545"/>
                </a:cubicBezTo>
                <a:lnTo>
                  <a:pt x="1518521" y="688404"/>
                </a:lnTo>
                <a:cubicBezTo>
                  <a:pt x="1519877" y="659770"/>
                  <a:pt x="1505613" y="632649"/>
                  <a:pt x="1481252" y="617540"/>
                </a:cubicBezTo>
                <a:lnTo>
                  <a:pt x="1475082" y="614775"/>
                </a:lnTo>
                <a:lnTo>
                  <a:pt x="1475082" y="759007"/>
                </a:lnTo>
                <a:cubicBezTo>
                  <a:pt x="1516008" y="761698"/>
                  <a:pt x="1547648" y="771672"/>
                  <a:pt x="1577189" y="790249"/>
                </a:cubicBezTo>
                <a:cubicBezTo>
                  <a:pt x="1622357" y="818652"/>
                  <a:pt x="1647114" y="873156"/>
                  <a:pt x="1650484" y="927386"/>
                </a:cubicBezTo>
                <a:lnTo>
                  <a:pt x="1650683" y="927386"/>
                </a:lnTo>
                <a:lnTo>
                  <a:pt x="1650607" y="928511"/>
                </a:lnTo>
                <a:cubicBezTo>
                  <a:pt x="1650834" y="929446"/>
                  <a:pt x="1650880" y="930391"/>
                  <a:pt x="1650916" y="931336"/>
                </a:cubicBezTo>
                <a:lnTo>
                  <a:pt x="1650415" y="931353"/>
                </a:lnTo>
                <a:cubicBezTo>
                  <a:pt x="1649239" y="1005482"/>
                  <a:pt x="1608533" y="1073418"/>
                  <a:pt x="1543577" y="1109567"/>
                </a:cubicBezTo>
                <a:cubicBezTo>
                  <a:pt x="1521978" y="1121587"/>
                  <a:pt x="1498805" y="1129476"/>
                  <a:pt x="1475082" y="1132835"/>
                </a:cubicBezTo>
                <a:lnTo>
                  <a:pt x="1475082" y="1165545"/>
                </a:lnTo>
                <a:lnTo>
                  <a:pt x="1395816" y="1165545"/>
                </a:lnTo>
                <a:lnTo>
                  <a:pt x="1395816" y="1130194"/>
                </a:lnTo>
                <a:cubicBezTo>
                  <a:pt x="1373613" y="1125585"/>
                  <a:pt x="1352168" y="1116888"/>
                  <a:pt x="1332303" y="1104568"/>
                </a:cubicBezTo>
                <a:cubicBezTo>
                  <a:pt x="1268003" y="1064689"/>
                  <a:pt x="1230355" y="993103"/>
                  <a:pt x="1233933" y="917525"/>
                </a:cubicBezTo>
                <a:lnTo>
                  <a:pt x="1354544" y="923236"/>
                </a:lnTo>
                <a:cubicBezTo>
                  <a:pt x="1353040" y="954989"/>
                  <a:pt x="1368828" y="985067"/>
                  <a:pt x="1395816" y="1001849"/>
                </a:cubicBezTo>
                <a:lnTo>
                  <a:pt x="1395816" y="862479"/>
                </a:lnTo>
                <a:cubicBezTo>
                  <a:pt x="1368998" y="855832"/>
                  <a:pt x="1344002" y="843677"/>
                  <a:pt x="1322380" y="825533"/>
                </a:cubicBezTo>
                <a:cubicBezTo>
                  <a:pt x="1279142" y="789250"/>
                  <a:pt x="1253317" y="736644"/>
                  <a:pt x="1251176" y="680490"/>
                </a:cubicBezTo>
                <a:cubicBezTo>
                  <a:pt x="1251334" y="597461"/>
                  <a:pt x="1284345" y="551005"/>
                  <a:pt x="1345251" y="517567"/>
                </a:cubicBezTo>
                <a:cubicBezTo>
                  <a:pt x="1360367" y="509155"/>
                  <a:pt x="1379438" y="506089"/>
                  <a:pt x="1395816" y="502211"/>
                </a:cubicBezTo>
                <a:lnTo>
                  <a:pt x="1395816" y="467094"/>
                </a:lnTo>
                <a:close/>
                <a:moveTo>
                  <a:pt x="1670907" y="420372"/>
                </a:moveTo>
                <a:cubicBezTo>
                  <a:pt x="1452232" y="294120"/>
                  <a:pt x="1172613" y="369043"/>
                  <a:pt x="1046361" y="587719"/>
                </a:cubicBezTo>
                <a:cubicBezTo>
                  <a:pt x="920108" y="806395"/>
                  <a:pt x="995032" y="1086013"/>
                  <a:pt x="1213707" y="1212266"/>
                </a:cubicBezTo>
                <a:cubicBezTo>
                  <a:pt x="1432383" y="1338518"/>
                  <a:pt x="1712002" y="1263595"/>
                  <a:pt x="1838254" y="1044919"/>
                </a:cubicBezTo>
                <a:cubicBezTo>
                  <a:pt x="1964507" y="826243"/>
                  <a:pt x="1889583" y="546625"/>
                  <a:pt x="1670907" y="420372"/>
                </a:cubicBezTo>
                <a:close/>
                <a:moveTo>
                  <a:pt x="2337204" y="670392"/>
                </a:moveTo>
                <a:cubicBezTo>
                  <a:pt x="2275292" y="634647"/>
                  <a:pt x="2196124" y="655860"/>
                  <a:pt x="2160379" y="717772"/>
                </a:cubicBezTo>
                <a:cubicBezTo>
                  <a:pt x="2124634" y="779684"/>
                  <a:pt x="2145847" y="858852"/>
                  <a:pt x="2207759" y="894597"/>
                </a:cubicBezTo>
                <a:cubicBezTo>
                  <a:pt x="2269672" y="930342"/>
                  <a:pt x="2348840" y="909129"/>
                  <a:pt x="2384585" y="847217"/>
                </a:cubicBezTo>
                <a:cubicBezTo>
                  <a:pt x="2420330" y="785305"/>
                  <a:pt x="2399117" y="706137"/>
                  <a:pt x="2337204" y="670392"/>
                </a:cubicBezTo>
                <a:close/>
                <a:moveTo>
                  <a:pt x="2384613" y="233313"/>
                </a:moveTo>
                <a:cubicBezTo>
                  <a:pt x="2428818" y="319090"/>
                  <a:pt x="2503845" y="385970"/>
                  <a:pt x="2595156" y="420224"/>
                </a:cubicBezTo>
                <a:lnTo>
                  <a:pt x="2595155" y="1152677"/>
                </a:lnTo>
                <a:cubicBezTo>
                  <a:pt x="2489919" y="1191773"/>
                  <a:pt x="2405690" y="1273809"/>
                  <a:pt x="2363285" y="1377636"/>
                </a:cubicBezTo>
                <a:lnTo>
                  <a:pt x="402182" y="1377636"/>
                </a:lnTo>
                <a:cubicBezTo>
                  <a:pt x="366180" y="1300676"/>
                  <a:pt x="305669" y="1237745"/>
                  <a:pt x="230221" y="1198942"/>
                </a:cubicBezTo>
                <a:lnTo>
                  <a:pt x="230221" y="415045"/>
                </a:lnTo>
                <a:cubicBezTo>
                  <a:pt x="307865" y="376272"/>
                  <a:pt x="370258" y="312122"/>
                  <a:pt x="407224" y="233313"/>
                </a:cubicBezTo>
                <a:close/>
                <a:moveTo>
                  <a:pt x="2374194" y="127259"/>
                </a:moveTo>
                <a:lnTo>
                  <a:pt x="406569" y="127259"/>
                </a:lnTo>
                <a:cubicBezTo>
                  <a:pt x="368226" y="267341"/>
                  <a:pt x="255955" y="376146"/>
                  <a:pt x="114433" y="410154"/>
                </a:cubicBezTo>
                <a:lnTo>
                  <a:pt x="114433" y="1207711"/>
                </a:lnTo>
                <a:cubicBezTo>
                  <a:pt x="249220" y="1241659"/>
                  <a:pt x="356431" y="1343562"/>
                  <a:pt x="397550" y="1475019"/>
                </a:cubicBezTo>
                <a:lnTo>
                  <a:pt x="2364592" y="1475019"/>
                </a:lnTo>
                <a:cubicBezTo>
                  <a:pt x="2403043" y="1323089"/>
                  <a:pt x="2527516" y="1206120"/>
                  <a:pt x="2682804" y="1177407"/>
                </a:cubicBezTo>
                <a:lnTo>
                  <a:pt x="2682804" y="401000"/>
                </a:lnTo>
                <a:cubicBezTo>
                  <a:pt x="2536308" y="373254"/>
                  <a:pt x="2418049" y="266915"/>
                  <a:pt x="2374194" y="127259"/>
                </a:cubicBezTo>
                <a:close/>
                <a:moveTo>
                  <a:pt x="2797236" y="112"/>
                </a:moveTo>
                <a:lnTo>
                  <a:pt x="2797236" y="1602166"/>
                </a:lnTo>
                <a:lnTo>
                  <a:pt x="419639" y="1602166"/>
                </a:lnTo>
                <a:lnTo>
                  <a:pt x="12661" y="1602166"/>
                </a:lnTo>
                <a:lnTo>
                  <a:pt x="0" y="1602166"/>
                </a:lnTo>
                <a:lnTo>
                  <a:pt x="0" y="112"/>
                </a:lnTo>
                <a:lnTo>
                  <a:pt x="2352082" y="112"/>
                </a:lnTo>
                <a:cubicBezTo>
                  <a:pt x="2352071" y="75"/>
                  <a:pt x="2352071" y="37"/>
                  <a:pt x="2352071" y="0"/>
                </a:cubicBezTo>
                <a:lnTo>
                  <a:pt x="2759048" y="0"/>
                </a:lnTo>
                <a:lnTo>
                  <a:pt x="2759047" y="112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1"/>
          </a:p>
        </p:txBody>
      </p:sp>
      <p:sp>
        <p:nvSpPr>
          <p:cNvPr id="33" name="Oval 21">
            <a:extLst>
              <a:ext uri="{FF2B5EF4-FFF2-40B4-BE49-F238E27FC236}">
                <a16:creationId xmlns:a16="http://schemas.microsoft.com/office/drawing/2014/main" id="{2861435C-95A6-42F2-871A-F403B79D23F7}"/>
              </a:ext>
            </a:extLst>
          </p:cNvPr>
          <p:cNvSpPr/>
          <p:nvPr/>
        </p:nvSpPr>
        <p:spPr>
          <a:xfrm rot="3600000">
            <a:off x="8638520" y="2050742"/>
            <a:ext cx="543994" cy="913907"/>
          </a:xfrm>
          <a:custGeom>
            <a:avLst/>
            <a:gdLst/>
            <a:ahLst/>
            <a:cxnLst/>
            <a:rect l="l" t="t" r="r" b="b"/>
            <a:pathLst>
              <a:path w="1368152" h="2298537">
                <a:moveTo>
                  <a:pt x="684076" y="0"/>
                </a:moveTo>
                <a:cubicBezTo>
                  <a:pt x="803370" y="0"/>
                  <a:pt x="900076" y="96706"/>
                  <a:pt x="900076" y="216000"/>
                </a:cubicBezTo>
                <a:cubicBezTo>
                  <a:pt x="900076" y="287268"/>
                  <a:pt x="865561" y="350475"/>
                  <a:pt x="810076" y="386760"/>
                </a:cubicBezTo>
                <a:lnTo>
                  <a:pt x="810076" y="450517"/>
                </a:lnTo>
                <a:lnTo>
                  <a:pt x="1368152" y="450517"/>
                </a:lnTo>
                <a:lnTo>
                  <a:pt x="1368152" y="895744"/>
                </a:lnTo>
                <a:cubicBezTo>
                  <a:pt x="1331417" y="875468"/>
                  <a:pt x="1289090" y="864516"/>
                  <a:pt x="1244206" y="864516"/>
                </a:cubicBezTo>
                <a:cubicBezTo>
                  <a:pt x="1095089" y="864516"/>
                  <a:pt x="974206" y="985399"/>
                  <a:pt x="974206" y="1134516"/>
                </a:cubicBezTo>
                <a:cubicBezTo>
                  <a:pt x="974206" y="1283633"/>
                  <a:pt x="1095089" y="1404516"/>
                  <a:pt x="1244206" y="1404516"/>
                </a:cubicBezTo>
                <a:cubicBezTo>
                  <a:pt x="1289090" y="1404516"/>
                  <a:pt x="1331417" y="1393563"/>
                  <a:pt x="1368152" y="1373288"/>
                </a:cubicBezTo>
                <a:lnTo>
                  <a:pt x="1368152" y="1818517"/>
                </a:lnTo>
                <a:lnTo>
                  <a:pt x="810076" y="1818517"/>
                </a:lnTo>
                <a:lnTo>
                  <a:pt x="810076" y="1911777"/>
                </a:lnTo>
                <a:cubicBezTo>
                  <a:pt x="865561" y="1948062"/>
                  <a:pt x="900076" y="2011269"/>
                  <a:pt x="900076" y="2082537"/>
                </a:cubicBezTo>
                <a:cubicBezTo>
                  <a:pt x="900076" y="2201831"/>
                  <a:pt x="803370" y="2298537"/>
                  <a:pt x="684076" y="2298537"/>
                </a:cubicBezTo>
                <a:cubicBezTo>
                  <a:pt x="564782" y="2298537"/>
                  <a:pt x="468076" y="2201831"/>
                  <a:pt x="468076" y="2082537"/>
                </a:cubicBezTo>
                <a:cubicBezTo>
                  <a:pt x="468076" y="2011269"/>
                  <a:pt x="502591" y="1948062"/>
                  <a:pt x="558076" y="1911777"/>
                </a:cubicBezTo>
                <a:lnTo>
                  <a:pt x="558076" y="1818517"/>
                </a:lnTo>
                <a:lnTo>
                  <a:pt x="0" y="1818517"/>
                </a:lnTo>
                <a:lnTo>
                  <a:pt x="0" y="1368933"/>
                </a:lnTo>
                <a:cubicBezTo>
                  <a:pt x="39235" y="1391659"/>
                  <a:pt x="84862" y="1404516"/>
                  <a:pt x="133491" y="1404516"/>
                </a:cubicBezTo>
                <a:cubicBezTo>
                  <a:pt x="282608" y="1404516"/>
                  <a:pt x="403491" y="1283633"/>
                  <a:pt x="403491" y="1134516"/>
                </a:cubicBezTo>
                <a:cubicBezTo>
                  <a:pt x="403491" y="985399"/>
                  <a:pt x="282608" y="864516"/>
                  <a:pt x="133491" y="864516"/>
                </a:cubicBezTo>
                <a:cubicBezTo>
                  <a:pt x="84862" y="864516"/>
                  <a:pt x="39235" y="877372"/>
                  <a:pt x="0" y="900098"/>
                </a:cubicBezTo>
                <a:lnTo>
                  <a:pt x="0" y="450517"/>
                </a:lnTo>
                <a:lnTo>
                  <a:pt x="558076" y="450517"/>
                </a:lnTo>
                <a:lnTo>
                  <a:pt x="558076" y="386760"/>
                </a:lnTo>
                <a:cubicBezTo>
                  <a:pt x="502591" y="350475"/>
                  <a:pt x="468076" y="287268"/>
                  <a:pt x="468076" y="216000"/>
                </a:cubicBezTo>
                <a:cubicBezTo>
                  <a:pt x="468076" y="96706"/>
                  <a:pt x="564782" y="0"/>
                  <a:pt x="684076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1"/>
          </a:p>
        </p:txBody>
      </p:sp>
      <p:sp>
        <p:nvSpPr>
          <p:cNvPr id="35" name="TextBox 34">
            <a:extLst>
              <a:ext uri="{FF2B5EF4-FFF2-40B4-BE49-F238E27FC236}">
                <a16:creationId xmlns:a16="http://schemas.microsoft.com/office/drawing/2014/main" id="{1E885AAE-68D6-4B61-84A0-3D4ECE3456ED}"/>
              </a:ext>
            </a:extLst>
          </p:cNvPr>
          <p:cNvSpPr txBox="1"/>
          <p:nvPr/>
        </p:nvSpPr>
        <p:spPr>
          <a:xfrm>
            <a:off x="1286188" y="2315800"/>
            <a:ext cx="4686077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r"/>
            <a:r>
              <a:rPr lang="en-US" altLang="ko-KR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You can simply impress your audience and add a unique zing and appeal to your Presentations.</a:t>
            </a:r>
          </a:p>
        </p:txBody>
      </p:sp>
      <p:sp>
        <p:nvSpPr>
          <p:cNvPr id="36" name="TextBox 35">
            <a:extLst>
              <a:ext uri="{FF2B5EF4-FFF2-40B4-BE49-F238E27FC236}">
                <a16:creationId xmlns:a16="http://schemas.microsoft.com/office/drawing/2014/main" id="{9F22120B-00A8-47CA-973F-A52653F0F36B}"/>
              </a:ext>
            </a:extLst>
          </p:cNvPr>
          <p:cNvSpPr txBox="1"/>
          <p:nvPr/>
        </p:nvSpPr>
        <p:spPr>
          <a:xfrm>
            <a:off x="1296366" y="1743071"/>
            <a:ext cx="4686081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r"/>
            <a:r>
              <a:rPr lang="en-US" altLang="ko-KR" sz="16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Your Text  Here</a:t>
            </a:r>
            <a:endParaRPr lang="ko-KR" altLang="en-US" sz="1600" b="1" dirty="0">
              <a:solidFill>
                <a:schemeClr val="tx1">
                  <a:lumMod val="75000"/>
                  <a:lumOff val="25000"/>
                </a:schemeClr>
              </a:solidFill>
              <a:cs typeface="Arial" pitchFamily="34" charset="0"/>
            </a:endParaRPr>
          </a:p>
        </p:txBody>
      </p:sp>
      <p:sp>
        <p:nvSpPr>
          <p:cNvPr id="37" name="TextBox 36">
            <a:extLst>
              <a:ext uri="{FF2B5EF4-FFF2-40B4-BE49-F238E27FC236}">
                <a16:creationId xmlns:a16="http://schemas.microsoft.com/office/drawing/2014/main" id="{F72476CB-9ED0-44DD-8134-B747B8E5EC79}"/>
              </a:ext>
            </a:extLst>
          </p:cNvPr>
          <p:cNvSpPr txBox="1"/>
          <p:nvPr/>
        </p:nvSpPr>
        <p:spPr>
          <a:xfrm>
            <a:off x="472142" y="4030805"/>
            <a:ext cx="5000208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r"/>
            <a:r>
              <a:rPr lang="en-US" altLang="ko-KR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You can simply impress your audience and add a unique zing and appeal to your Presentations.</a:t>
            </a:r>
          </a:p>
        </p:txBody>
      </p:sp>
      <p:sp>
        <p:nvSpPr>
          <p:cNvPr id="38" name="TextBox 37">
            <a:extLst>
              <a:ext uri="{FF2B5EF4-FFF2-40B4-BE49-F238E27FC236}">
                <a16:creationId xmlns:a16="http://schemas.microsoft.com/office/drawing/2014/main" id="{3EB9DB08-D661-45A4-BAFE-F6DEBAF4F1A7}"/>
              </a:ext>
            </a:extLst>
          </p:cNvPr>
          <p:cNvSpPr txBox="1"/>
          <p:nvPr/>
        </p:nvSpPr>
        <p:spPr>
          <a:xfrm>
            <a:off x="482320" y="3458076"/>
            <a:ext cx="5000212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r"/>
            <a:r>
              <a:rPr lang="en-US" altLang="ko-KR" sz="16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Your Text  Here</a:t>
            </a:r>
            <a:endParaRPr lang="ko-KR" altLang="en-US" sz="1600" b="1" dirty="0">
              <a:solidFill>
                <a:schemeClr val="tx1">
                  <a:lumMod val="75000"/>
                  <a:lumOff val="25000"/>
                </a:schemeClr>
              </a:solidFill>
              <a:cs typeface="Arial" pitchFamily="34" charset="0"/>
            </a:endParaRPr>
          </a:p>
        </p:txBody>
      </p:sp>
      <p:sp>
        <p:nvSpPr>
          <p:cNvPr id="39" name="TextBox 38">
            <a:extLst>
              <a:ext uri="{FF2B5EF4-FFF2-40B4-BE49-F238E27FC236}">
                <a16:creationId xmlns:a16="http://schemas.microsoft.com/office/drawing/2014/main" id="{3096EFFE-948C-4FBA-9359-DCEB61DA75EE}"/>
              </a:ext>
            </a:extLst>
          </p:cNvPr>
          <p:cNvSpPr txBox="1"/>
          <p:nvPr/>
        </p:nvSpPr>
        <p:spPr>
          <a:xfrm>
            <a:off x="472142" y="5727924"/>
            <a:ext cx="4329684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r"/>
            <a:r>
              <a:rPr lang="en-US" altLang="ko-KR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You can simply impress your audience and add a unique zing and appeal to your Presentations.</a:t>
            </a:r>
          </a:p>
        </p:txBody>
      </p:sp>
      <p:sp>
        <p:nvSpPr>
          <p:cNvPr id="40" name="TextBox 39">
            <a:extLst>
              <a:ext uri="{FF2B5EF4-FFF2-40B4-BE49-F238E27FC236}">
                <a16:creationId xmlns:a16="http://schemas.microsoft.com/office/drawing/2014/main" id="{AB0200EE-CD2E-4B5F-9617-66C4000E5987}"/>
              </a:ext>
            </a:extLst>
          </p:cNvPr>
          <p:cNvSpPr txBox="1"/>
          <p:nvPr/>
        </p:nvSpPr>
        <p:spPr>
          <a:xfrm>
            <a:off x="482320" y="5155195"/>
            <a:ext cx="4329687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r"/>
            <a:r>
              <a:rPr lang="en-US" altLang="ko-KR" sz="16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Your Text  Here</a:t>
            </a:r>
            <a:endParaRPr lang="ko-KR" altLang="en-US" sz="1600" b="1" dirty="0">
              <a:solidFill>
                <a:schemeClr val="tx1">
                  <a:lumMod val="75000"/>
                  <a:lumOff val="25000"/>
                </a:schemeClr>
              </a:solidFill>
              <a:cs typeface="Arial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4123012410"/>
      </p:ext>
    </p:extLst>
  </p:cSld>
  <p:clrMapOvr>
    <a:masterClrMapping/>
  </p:clrMapOvr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Placeholder 1">
            <a:extLst>
              <a:ext uri="{FF2B5EF4-FFF2-40B4-BE49-F238E27FC236}">
                <a16:creationId xmlns:a16="http://schemas.microsoft.com/office/drawing/2014/main" id="{206381AD-4C2B-4745-99B1-0BBCE6131A71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prstGeom prst="rect">
            <a:avLst/>
          </a:prstGeom>
        </p:spPr>
        <p:txBody>
          <a:bodyPr/>
          <a:lstStyle/>
          <a:p>
            <a:r>
              <a:rPr lang="en-US" dirty="0"/>
              <a:t>Infographic Style</a:t>
            </a:r>
          </a:p>
        </p:txBody>
      </p:sp>
      <p:grpSp>
        <p:nvGrpSpPr>
          <p:cNvPr id="26" name="Group 25">
            <a:extLst>
              <a:ext uri="{FF2B5EF4-FFF2-40B4-BE49-F238E27FC236}">
                <a16:creationId xmlns:a16="http://schemas.microsoft.com/office/drawing/2014/main" id="{76AEC187-14E5-4FB8-ABDB-5ACEE2913AD5}"/>
              </a:ext>
            </a:extLst>
          </p:cNvPr>
          <p:cNvGrpSpPr/>
          <p:nvPr/>
        </p:nvGrpSpPr>
        <p:grpSpPr>
          <a:xfrm>
            <a:off x="979310" y="1465124"/>
            <a:ext cx="2358792" cy="2715991"/>
            <a:chOff x="1380965" y="1465124"/>
            <a:chExt cx="2358792" cy="2715991"/>
          </a:xfrm>
        </p:grpSpPr>
        <p:pic>
          <p:nvPicPr>
            <p:cNvPr id="7" name="Picture 2" descr="E:\002-KIMS BUSINESS\007-04-1-FIVERR\01-PPT-TEMPLATE\COVER-PSD\05-cut-01.png">
              <a:extLst>
                <a:ext uri="{FF2B5EF4-FFF2-40B4-BE49-F238E27FC236}">
                  <a16:creationId xmlns:a16="http://schemas.microsoft.com/office/drawing/2014/main" id="{70FD28E0-0D13-4F65-AD58-D8F80275CD4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rot="18000000" flipV="1">
              <a:off x="538723" y="2656414"/>
              <a:ext cx="2715991" cy="33341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grpSp>
          <p:nvGrpSpPr>
            <p:cNvPr id="25" name="Group 24">
              <a:extLst>
                <a:ext uri="{FF2B5EF4-FFF2-40B4-BE49-F238E27FC236}">
                  <a16:creationId xmlns:a16="http://schemas.microsoft.com/office/drawing/2014/main" id="{94516BF8-40AC-475A-91EB-CD8190E2C11A}"/>
                </a:ext>
              </a:extLst>
            </p:cNvPr>
            <p:cNvGrpSpPr/>
            <p:nvPr/>
          </p:nvGrpSpPr>
          <p:grpSpPr>
            <a:xfrm>
              <a:off x="1380965" y="2018710"/>
              <a:ext cx="2358792" cy="1608820"/>
              <a:chOff x="1380965" y="2018710"/>
              <a:chExt cx="2358792" cy="1608820"/>
            </a:xfrm>
          </p:grpSpPr>
          <p:sp>
            <p:nvSpPr>
              <p:cNvPr id="24" name="Parallelogram 23">
                <a:extLst>
                  <a:ext uri="{FF2B5EF4-FFF2-40B4-BE49-F238E27FC236}">
                    <a16:creationId xmlns:a16="http://schemas.microsoft.com/office/drawing/2014/main" id="{4E7A65C2-5FAA-4A79-A6B8-0ADFE3C7B297}"/>
                  </a:ext>
                </a:extLst>
              </p:cNvPr>
              <p:cNvSpPr/>
              <p:nvPr/>
            </p:nvSpPr>
            <p:spPr>
              <a:xfrm rot="14414865" flipH="1">
                <a:off x="1487101" y="2457044"/>
                <a:ext cx="661487" cy="873760"/>
              </a:xfrm>
              <a:prstGeom prst="parallelogram">
                <a:avLst>
                  <a:gd name="adj" fmla="val 76778"/>
                </a:avLst>
              </a:prstGeom>
              <a:solidFill>
                <a:schemeClr val="accent1">
                  <a:lumMod val="5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23" name="Freeform: Shape 22">
                <a:extLst>
                  <a:ext uri="{FF2B5EF4-FFF2-40B4-BE49-F238E27FC236}">
                    <a16:creationId xmlns:a16="http://schemas.microsoft.com/office/drawing/2014/main" id="{ED5D4F9A-F3E1-49AE-8F47-06AFD9F9232C}"/>
                  </a:ext>
                </a:extLst>
              </p:cNvPr>
              <p:cNvSpPr/>
              <p:nvPr/>
            </p:nvSpPr>
            <p:spPr>
              <a:xfrm>
                <a:off x="1528770" y="2018710"/>
                <a:ext cx="2210987" cy="1608820"/>
              </a:xfrm>
              <a:custGeom>
                <a:avLst/>
                <a:gdLst>
                  <a:gd name="connsiteX0" fmla="*/ 1636300 w 2210987"/>
                  <a:gd name="connsiteY0" fmla="*/ 0 h 1608820"/>
                  <a:gd name="connsiteX1" fmla="*/ 2210987 w 2210987"/>
                  <a:gd name="connsiteY1" fmla="*/ 804410 h 1608820"/>
                  <a:gd name="connsiteX2" fmla="*/ 1636300 w 2210987"/>
                  <a:gd name="connsiteY2" fmla="*/ 1608820 h 1608820"/>
                  <a:gd name="connsiteX3" fmla="*/ 1636300 w 2210987"/>
                  <a:gd name="connsiteY3" fmla="*/ 1241341 h 1608820"/>
                  <a:gd name="connsiteX4" fmla="*/ 0 w 2210987"/>
                  <a:gd name="connsiteY4" fmla="*/ 1241341 h 1608820"/>
                  <a:gd name="connsiteX5" fmla="*/ 501792 w 2210987"/>
                  <a:gd name="connsiteY5" fmla="*/ 367479 h 1608820"/>
                  <a:gd name="connsiteX6" fmla="*/ 1636300 w 2210987"/>
                  <a:gd name="connsiteY6" fmla="*/ 367479 h 16088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2210987" h="1608820">
                    <a:moveTo>
                      <a:pt x="1636300" y="0"/>
                    </a:moveTo>
                    <a:lnTo>
                      <a:pt x="2210987" y="804410"/>
                    </a:lnTo>
                    <a:lnTo>
                      <a:pt x="1636300" y="1608820"/>
                    </a:lnTo>
                    <a:lnTo>
                      <a:pt x="1636300" y="1241341"/>
                    </a:lnTo>
                    <a:lnTo>
                      <a:pt x="0" y="1241341"/>
                    </a:lnTo>
                    <a:lnTo>
                      <a:pt x="501792" y="367479"/>
                    </a:lnTo>
                    <a:lnTo>
                      <a:pt x="1636300" y="367479"/>
                    </a:lnTo>
                    <a:close/>
                  </a:path>
                </a:pathLst>
              </a:custGeom>
              <a:ln>
                <a:noFill/>
              </a:ln>
              <a:effectLst>
                <a:outerShdw blurRad="50800" dist="38100" dir="5400000" algn="t" rotWithShape="0">
                  <a:prstClr val="black">
                    <a:alpha val="40000"/>
                  </a:prstClr>
                </a:outerShdw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</p:grpSp>
      <p:grpSp>
        <p:nvGrpSpPr>
          <p:cNvPr id="27" name="Group 26">
            <a:extLst>
              <a:ext uri="{FF2B5EF4-FFF2-40B4-BE49-F238E27FC236}">
                <a16:creationId xmlns:a16="http://schemas.microsoft.com/office/drawing/2014/main" id="{98A8B9EA-E278-40A5-847D-D2ABE774BDFB}"/>
              </a:ext>
            </a:extLst>
          </p:cNvPr>
          <p:cNvGrpSpPr/>
          <p:nvPr/>
        </p:nvGrpSpPr>
        <p:grpSpPr>
          <a:xfrm>
            <a:off x="3670568" y="1465124"/>
            <a:ext cx="2358792" cy="2715991"/>
            <a:chOff x="1380965" y="1465124"/>
            <a:chExt cx="2358792" cy="2715991"/>
          </a:xfrm>
        </p:grpSpPr>
        <p:pic>
          <p:nvPicPr>
            <p:cNvPr id="28" name="Picture 2" descr="E:\002-KIMS BUSINESS\007-04-1-FIVERR\01-PPT-TEMPLATE\COVER-PSD\05-cut-01.png">
              <a:extLst>
                <a:ext uri="{FF2B5EF4-FFF2-40B4-BE49-F238E27FC236}">
                  <a16:creationId xmlns:a16="http://schemas.microsoft.com/office/drawing/2014/main" id="{79078AF6-BBC3-4AAD-915B-0EA44A82AC1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rot="18000000" flipV="1">
              <a:off x="538723" y="2656414"/>
              <a:ext cx="2715991" cy="33341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grpSp>
          <p:nvGrpSpPr>
            <p:cNvPr id="29" name="Group 28">
              <a:extLst>
                <a:ext uri="{FF2B5EF4-FFF2-40B4-BE49-F238E27FC236}">
                  <a16:creationId xmlns:a16="http://schemas.microsoft.com/office/drawing/2014/main" id="{C0EB1A64-1E66-4104-91F6-040CAB1E7C91}"/>
                </a:ext>
              </a:extLst>
            </p:cNvPr>
            <p:cNvGrpSpPr/>
            <p:nvPr/>
          </p:nvGrpSpPr>
          <p:grpSpPr>
            <a:xfrm>
              <a:off x="1380965" y="2018710"/>
              <a:ext cx="2358792" cy="1608820"/>
              <a:chOff x="1380965" y="2018710"/>
              <a:chExt cx="2358792" cy="1608820"/>
            </a:xfrm>
          </p:grpSpPr>
          <p:sp>
            <p:nvSpPr>
              <p:cNvPr id="30" name="Parallelogram 29">
                <a:extLst>
                  <a:ext uri="{FF2B5EF4-FFF2-40B4-BE49-F238E27FC236}">
                    <a16:creationId xmlns:a16="http://schemas.microsoft.com/office/drawing/2014/main" id="{58B05E53-E9B5-4C90-AE5F-B65108DFBF84}"/>
                  </a:ext>
                </a:extLst>
              </p:cNvPr>
              <p:cNvSpPr/>
              <p:nvPr/>
            </p:nvSpPr>
            <p:spPr>
              <a:xfrm rot="14414865" flipH="1">
                <a:off x="1487101" y="2457044"/>
                <a:ext cx="661487" cy="873760"/>
              </a:xfrm>
              <a:prstGeom prst="parallelogram">
                <a:avLst>
                  <a:gd name="adj" fmla="val 76778"/>
                </a:avLst>
              </a:prstGeom>
              <a:solidFill>
                <a:schemeClr val="accent2">
                  <a:lumMod val="5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31" name="Freeform: Shape 30">
                <a:extLst>
                  <a:ext uri="{FF2B5EF4-FFF2-40B4-BE49-F238E27FC236}">
                    <a16:creationId xmlns:a16="http://schemas.microsoft.com/office/drawing/2014/main" id="{473169E9-F3D5-46E8-B19F-130952B175C2}"/>
                  </a:ext>
                </a:extLst>
              </p:cNvPr>
              <p:cNvSpPr/>
              <p:nvPr/>
            </p:nvSpPr>
            <p:spPr>
              <a:xfrm>
                <a:off x="1528770" y="2018710"/>
                <a:ext cx="2210987" cy="1608820"/>
              </a:xfrm>
              <a:custGeom>
                <a:avLst/>
                <a:gdLst>
                  <a:gd name="connsiteX0" fmla="*/ 1636300 w 2210987"/>
                  <a:gd name="connsiteY0" fmla="*/ 0 h 1608820"/>
                  <a:gd name="connsiteX1" fmla="*/ 2210987 w 2210987"/>
                  <a:gd name="connsiteY1" fmla="*/ 804410 h 1608820"/>
                  <a:gd name="connsiteX2" fmla="*/ 1636300 w 2210987"/>
                  <a:gd name="connsiteY2" fmla="*/ 1608820 h 1608820"/>
                  <a:gd name="connsiteX3" fmla="*/ 1636300 w 2210987"/>
                  <a:gd name="connsiteY3" fmla="*/ 1241341 h 1608820"/>
                  <a:gd name="connsiteX4" fmla="*/ 0 w 2210987"/>
                  <a:gd name="connsiteY4" fmla="*/ 1241341 h 1608820"/>
                  <a:gd name="connsiteX5" fmla="*/ 501792 w 2210987"/>
                  <a:gd name="connsiteY5" fmla="*/ 367479 h 1608820"/>
                  <a:gd name="connsiteX6" fmla="*/ 1636300 w 2210987"/>
                  <a:gd name="connsiteY6" fmla="*/ 367479 h 16088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2210987" h="1608820">
                    <a:moveTo>
                      <a:pt x="1636300" y="0"/>
                    </a:moveTo>
                    <a:lnTo>
                      <a:pt x="2210987" y="804410"/>
                    </a:lnTo>
                    <a:lnTo>
                      <a:pt x="1636300" y="1608820"/>
                    </a:lnTo>
                    <a:lnTo>
                      <a:pt x="1636300" y="1241341"/>
                    </a:lnTo>
                    <a:lnTo>
                      <a:pt x="0" y="1241341"/>
                    </a:lnTo>
                    <a:lnTo>
                      <a:pt x="501792" y="367479"/>
                    </a:lnTo>
                    <a:lnTo>
                      <a:pt x="1636300" y="367479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ffectLst>
                <a:outerShdw blurRad="50800" dist="38100" dir="5400000" algn="t" rotWithShape="0">
                  <a:prstClr val="black">
                    <a:alpha val="40000"/>
                  </a:prstClr>
                </a:outerShdw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</p:grpSp>
      </p:grpSp>
      <p:grpSp>
        <p:nvGrpSpPr>
          <p:cNvPr id="32" name="Group 31">
            <a:extLst>
              <a:ext uri="{FF2B5EF4-FFF2-40B4-BE49-F238E27FC236}">
                <a16:creationId xmlns:a16="http://schemas.microsoft.com/office/drawing/2014/main" id="{90447E62-7051-490C-80F6-2A6580065172}"/>
              </a:ext>
            </a:extLst>
          </p:cNvPr>
          <p:cNvGrpSpPr/>
          <p:nvPr/>
        </p:nvGrpSpPr>
        <p:grpSpPr>
          <a:xfrm>
            <a:off x="6361826" y="1465124"/>
            <a:ext cx="2358792" cy="2715991"/>
            <a:chOff x="1380965" y="1465124"/>
            <a:chExt cx="2358792" cy="2715991"/>
          </a:xfrm>
        </p:grpSpPr>
        <p:pic>
          <p:nvPicPr>
            <p:cNvPr id="33" name="Picture 2" descr="E:\002-KIMS BUSINESS\007-04-1-FIVERR\01-PPT-TEMPLATE\COVER-PSD\05-cut-01.png">
              <a:extLst>
                <a:ext uri="{FF2B5EF4-FFF2-40B4-BE49-F238E27FC236}">
                  <a16:creationId xmlns:a16="http://schemas.microsoft.com/office/drawing/2014/main" id="{76A017CA-DC56-4AD4-97CC-1F0D0461AA7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rot="18000000" flipV="1">
              <a:off x="538723" y="2656414"/>
              <a:ext cx="2715991" cy="33341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grpSp>
          <p:nvGrpSpPr>
            <p:cNvPr id="34" name="Group 33">
              <a:extLst>
                <a:ext uri="{FF2B5EF4-FFF2-40B4-BE49-F238E27FC236}">
                  <a16:creationId xmlns:a16="http://schemas.microsoft.com/office/drawing/2014/main" id="{C8A74223-20B8-47F4-999E-FD3CEDAF7D94}"/>
                </a:ext>
              </a:extLst>
            </p:cNvPr>
            <p:cNvGrpSpPr/>
            <p:nvPr/>
          </p:nvGrpSpPr>
          <p:grpSpPr>
            <a:xfrm>
              <a:off x="1380965" y="2018710"/>
              <a:ext cx="2358792" cy="1608820"/>
              <a:chOff x="1380965" y="2018710"/>
              <a:chExt cx="2358792" cy="1608820"/>
            </a:xfrm>
          </p:grpSpPr>
          <p:sp>
            <p:nvSpPr>
              <p:cNvPr id="35" name="Parallelogram 34">
                <a:extLst>
                  <a:ext uri="{FF2B5EF4-FFF2-40B4-BE49-F238E27FC236}">
                    <a16:creationId xmlns:a16="http://schemas.microsoft.com/office/drawing/2014/main" id="{032EEAA9-8788-403F-9FC8-448949D4DCEF}"/>
                  </a:ext>
                </a:extLst>
              </p:cNvPr>
              <p:cNvSpPr/>
              <p:nvPr/>
            </p:nvSpPr>
            <p:spPr>
              <a:xfrm rot="14414865" flipH="1">
                <a:off x="1487101" y="2457044"/>
                <a:ext cx="661487" cy="873760"/>
              </a:xfrm>
              <a:prstGeom prst="parallelogram">
                <a:avLst>
                  <a:gd name="adj" fmla="val 76778"/>
                </a:avLst>
              </a:prstGeom>
              <a:solidFill>
                <a:schemeClr val="accent3">
                  <a:lumMod val="5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36" name="Freeform: Shape 35">
                <a:extLst>
                  <a:ext uri="{FF2B5EF4-FFF2-40B4-BE49-F238E27FC236}">
                    <a16:creationId xmlns:a16="http://schemas.microsoft.com/office/drawing/2014/main" id="{FED6E5E0-A9A1-4BD9-9872-1F6BC4169E9E}"/>
                  </a:ext>
                </a:extLst>
              </p:cNvPr>
              <p:cNvSpPr/>
              <p:nvPr/>
            </p:nvSpPr>
            <p:spPr>
              <a:xfrm>
                <a:off x="1528770" y="2018710"/>
                <a:ext cx="2210987" cy="1608820"/>
              </a:xfrm>
              <a:custGeom>
                <a:avLst/>
                <a:gdLst>
                  <a:gd name="connsiteX0" fmla="*/ 1636300 w 2210987"/>
                  <a:gd name="connsiteY0" fmla="*/ 0 h 1608820"/>
                  <a:gd name="connsiteX1" fmla="*/ 2210987 w 2210987"/>
                  <a:gd name="connsiteY1" fmla="*/ 804410 h 1608820"/>
                  <a:gd name="connsiteX2" fmla="*/ 1636300 w 2210987"/>
                  <a:gd name="connsiteY2" fmla="*/ 1608820 h 1608820"/>
                  <a:gd name="connsiteX3" fmla="*/ 1636300 w 2210987"/>
                  <a:gd name="connsiteY3" fmla="*/ 1241341 h 1608820"/>
                  <a:gd name="connsiteX4" fmla="*/ 0 w 2210987"/>
                  <a:gd name="connsiteY4" fmla="*/ 1241341 h 1608820"/>
                  <a:gd name="connsiteX5" fmla="*/ 501792 w 2210987"/>
                  <a:gd name="connsiteY5" fmla="*/ 367479 h 1608820"/>
                  <a:gd name="connsiteX6" fmla="*/ 1636300 w 2210987"/>
                  <a:gd name="connsiteY6" fmla="*/ 367479 h 16088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2210987" h="1608820">
                    <a:moveTo>
                      <a:pt x="1636300" y="0"/>
                    </a:moveTo>
                    <a:lnTo>
                      <a:pt x="2210987" y="804410"/>
                    </a:lnTo>
                    <a:lnTo>
                      <a:pt x="1636300" y="1608820"/>
                    </a:lnTo>
                    <a:lnTo>
                      <a:pt x="1636300" y="1241341"/>
                    </a:lnTo>
                    <a:lnTo>
                      <a:pt x="0" y="1241341"/>
                    </a:lnTo>
                    <a:lnTo>
                      <a:pt x="501792" y="367479"/>
                    </a:lnTo>
                    <a:lnTo>
                      <a:pt x="1636300" y="367479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  <a:effectLst>
                <a:outerShdw blurRad="50800" dist="38100" dir="5400000" algn="t" rotWithShape="0">
                  <a:prstClr val="black">
                    <a:alpha val="40000"/>
                  </a:prstClr>
                </a:outerShdw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</p:grpSp>
      <p:grpSp>
        <p:nvGrpSpPr>
          <p:cNvPr id="37" name="Group 36">
            <a:extLst>
              <a:ext uri="{FF2B5EF4-FFF2-40B4-BE49-F238E27FC236}">
                <a16:creationId xmlns:a16="http://schemas.microsoft.com/office/drawing/2014/main" id="{953D7AE2-3A1A-4098-96DF-804631F53263}"/>
              </a:ext>
            </a:extLst>
          </p:cNvPr>
          <p:cNvGrpSpPr/>
          <p:nvPr/>
        </p:nvGrpSpPr>
        <p:grpSpPr>
          <a:xfrm>
            <a:off x="9053085" y="1465124"/>
            <a:ext cx="2358792" cy="2715991"/>
            <a:chOff x="1380965" y="1465124"/>
            <a:chExt cx="2358792" cy="2715991"/>
          </a:xfrm>
        </p:grpSpPr>
        <p:pic>
          <p:nvPicPr>
            <p:cNvPr id="38" name="Picture 2" descr="E:\002-KIMS BUSINESS\007-04-1-FIVERR\01-PPT-TEMPLATE\COVER-PSD\05-cut-01.png">
              <a:extLst>
                <a:ext uri="{FF2B5EF4-FFF2-40B4-BE49-F238E27FC236}">
                  <a16:creationId xmlns:a16="http://schemas.microsoft.com/office/drawing/2014/main" id="{7563AE99-BB80-4057-9A22-5FB08A996AA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rot="18000000" flipV="1">
              <a:off x="538723" y="2656414"/>
              <a:ext cx="2715991" cy="33341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grpSp>
          <p:nvGrpSpPr>
            <p:cNvPr id="39" name="Group 38">
              <a:extLst>
                <a:ext uri="{FF2B5EF4-FFF2-40B4-BE49-F238E27FC236}">
                  <a16:creationId xmlns:a16="http://schemas.microsoft.com/office/drawing/2014/main" id="{A6F5B39F-20F6-4003-9A75-1FF3343CC766}"/>
                </a:ext>
              </a:extLst>
            </p:cNvPr>
            <p:cNvGrpSpPr/>
            <p:nvPr/>
          </p:nvGrpSpPr>
          <p:grpSpPr>
            <a:xfrm>
              <a:off x="1380965" y="2018710"/>
              <a:ext cx="2358792" cy="1608820"/>
              <a:chOff x="1380965" y="2018710"/>
              <a:chExt cx="2358792" cy="1608820"/>
            </a:xfrm>
          </p:grpSpPr>
          <p:sp>
            <p:nvSpPr>
              <p:cNvPr id="40" name="Parallelogram 39">
                <a:extLst>
                  <a:ext uri="{FF2B5EF4-FFF2-40B4-BE49-F238E27FC236}">
                    <a16:creationId xmlns:a16="http://schemas.microsoft.com/office/drawing/2014/main" id="{C86697CE-DDC8-49D3-A1BF-619B11176AB2}"/>
                  </a:ext>
                </a:extLst>
              </p:cNvPr>
              <p:cNvSpPr/>
              <p:nvPr/>
            </p:nvSpPr>
            <p:spPr>
              <a:xfrm rot="14414865" flipH="1">
                <a:off x="1487101" y="2457044"/>
                <a:ext cx="661487" cy="873760"/>
              </a:xfrm>
              <a:prstGeom prst="parallelogram">
                <a:avLst>
                  <a:gd name="adj" fmla="val 76778"/>
                </a:avLst>
              </a:prstGeom>
              <a:solidFill>
                <a:schemeClr val="accent4">
                  <a:lumMod val="5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41" name="Freeform: Shape 40">
                <a:extLst>
                  <a:ext uri="{FF2B5EF4-FFF2-40B4-BE49-F238E27FC236}">
                    <a16:creationId xmlns:a16="http://schemas.microsoft.com/office/drawing/2014/main" id="{F0112AB8-335A-464A-810B-1942F06CC9A1}"/>
                  </a:ext>
                </a:extLst>
              </p:cNvPr>
              <p:cNvSpPr/>
              <p:nvPr/>
            </p:nvSpPr>
            <p:spPr>
              <a:xfrm>
                <a:off x="1528770" y="2018710"/>
                <a:ext cx="2210987" cy="1608820"/>
              </a:xfrm>
              <a:custGeom>
                <a:avLst/>
                <a:gdLst>
                  <a:gd name="connsiteX0" fmla="*/ 1636300 w 2210987"/>
                  <a:gd name="connsiteY0" fmla="*/ 0 h 1608820"/>
                  <a:gd name="connsiteX1" fmla="*/ 2210987 w 2210987"/>
                  <a:gd name="connsiteY1" fmla="*/ 804410 h 1608820"/>
                  <a:gd name="connsiteX2" fmla="*/ 1636300 w 2210987"/>
                  <a:gd name="connsiteY2" fmla="*/ 1608820 h 1608820"/>
                  <a:gd name="connsiteX3" fmla="*/ 1636300 w 2210987"/>
                  <a:gd name="connsiteY3" fmla="*/ 1241341 h 1608820"/>
                  <a:gd name="connsiteX4" fmla="*/ 0 w 2210987"/>
                  <a:gd name="connsiteY4" fmla="*/ 1241341 h 1608820"/>
                  <a:gd name="connsiteX5" fmla="*/ 501792 w 2210987"/>
                  <a:gd name="connsiteY5" fmla="*/ 367479 h 1608820"/>
                  <a:gd name="connsiteX6" fmla="*/ 1636300 w 2210987"/>
                  <a:gd name="connsiteY6" fmla="*/ 367479 h 16088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2210987" h="1608820">
                    <a:moveTo>
                      <a:pt x="1636300" y="0"/>
                    </a:moveTo>
                    <a:lnTo>
                      <a:pt x="2210987" y="804410"/>
                    </a:lnTo>
                    <a:lnTo>
                      <a:pt x="1636300" y="1608820"/>
                    </a:lnTo>
                    <a:lnTo>
                      <a:pt x="1636300" y="1241341"/>
                    </a:lnTo>
                    <a:lnTo>
                      <a:pt x="0" y="1241341"/>
                    </a:lnTo>
                    <a:lnTo>
                      <a:pt x="501792" y="367479"/>
                    </a:lnTo>
                    <a:lnTo>
                      <a:pt x="1636300" y="367479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  <a:effectLst>
                <a:outerShdw blurRad="50800" dist="38100" dir="5400000" algn="t" rotWithShape="0">
                  <a:prstClr val="black">
                    <a:alpha val="40000"/>
                  </a:prstClr>
                </a:outerShdw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</p:grpSp>
      <p:sp>
        <p:nvSpPr>
          <p:cNvPr id="42" name="Parallelogram 30">
            <a:extLst>
              <a:ext uri="{FF2B5EF4-FFF2-40B4-BE49-F238E27FC236}">
                <a16:creationId xmlns:a16="http://schemas.microsoft.com/office/drawing/2014/main" id="{1243E4E5-A02B-43BF-A73D-0426FCBB28EE}"/>
              </a:ext>
            </a:extLst>
          </p:cNvPr>
          <p:cNvSpPr/>
          <p:nvPr/>
        </p:nvSpPr>
        <p:spPr>
          <a:xfrm flipH="1">
            <a:off x="7370033" y="2615992"/>
            <a:ext cx="373419" cy="374343"/>
          </a:xfrm>
          <a:custGeom>
            <a:avLst/>
            <a:gdLst/>
            <a:ahLst/>
            <a:cxnLst/>
            <a:rect l="l" t="t" r="r" b="b"/>
            <a:pathLst>
              <a:path w="3240000" h="3248012">
                <a:moveTo>
                  <a:pt x="712553" y="858820"/>
                </a:moveTo>
                <a:cubicBezTo>
                  <a:pt x="727950" y="858820"/>
                  <a:pt x="743348" y="864694"/>
                  <a:pt x="755096" y="876443"/>
                </a:cubicBezTo>
                <a:lnTo>
                  <a:pt x="1193671" y="1315016"/>
                </a:lnTo>
                <a:lnTo>
                  <a:pt x="1509169" y="999517"/>
                </a:lnTo>
                <a:cubicBezTo>
                  <a:pt x="1509517" y="999169"/>
                  <a:pt x="1509868" y="998827"/>
                  <a:pt x="1510414" y="998691"/>
                </a:cubicBezTo>
                <a:lnTo>
                  <a:pt x="1518932" y="988592"/>
                </a:lnTo>
                <a:cubicBezTo>
                  <a:pt x="1531945" y="978263"/>
                  <a:pt x="1547912" y="974188"/>
                  <a:pt x="1563209" y="975946"/>
                </a:cubicBezTo>
                <a:cubicBezTo>
                  <a:pt x="1578505" y="977705"/>
                  <a:pt x="1593131" y="985299"/>
                  <a:pt x="1603459" y="998313"/>
                </a:cubicBezTo>
                <a:lnTo>
                  <a:pt x="1892346" y="1362277"/>
                </a:lnTo>
                <a:lnTo>
                  <a:pt x="2149759" y="1177067"/>
                </a:lnTo>
                <a:lnTo>
                  <a:pt x="2151621" y="1174867"/>
                </a:lnTo>
                <a:cubicBezTo>
                  <a:pt x="2159033" y="1169006"/>
                  <a:pt x="2167397" y="1165168"/>
                  <a:pt x="2176160" y="1163802"/>
                </a:cubicBezTo>
                <a:cubicBezTo>
                  <a:pt x="2177188" y="1163485"/>
                  <a:pt x="2178237" y="1163269"/>
                  <a:pt x="2179375" y="1163558"/>
                </a:cubicBezTo>
                <a:cubicBezTo>
                  <a:pt x="2184768" y="1161771"/>
                  <a:pt x="2190389" y="1161654"/>
                  <a:pt x="2195921" y="1162300"/>
                </a:cubicBezTo>
                <a:cubicBezTo>
                  <a:pt x="2196662" y="1162386"/>
                  <a:pt x="2197402" y="1162487"/>
                  <a:pt x="2198081" y="1162987"/>
                </a:cubicBezTo>
                <a:cubicBezTo>
                  <a:pt x="2202197" y="1163290"/>
                  <a:pt x="2206218" y="1164270"/>
                  <a:pt x="2209739" y="1166702"/>
                </a:cubicBezTo>
                <a:cubicBezTo>
                  <a:pt x="2213116" y="1166857"/>
                  <a:pt x="2216051" y="1168231"/>
                  <a:pt x="2218766" y="1170038"/>
                </a:cubicBezTo>
                <a:cubicBezTo>
                  <a:pt x="2225342" y="1173160"/>
                  <a:pt x="2231151" y="1177875"/>
                  <a:pt x="2235489" y="1184194"/>
                </a:cubicBezTo>
                <a:lnTo>
                  <a:pt x="2236132" y="1184737"/>
                </a:lnTo>
                <a:lnTo>
                  <a:pt x="2236287" y="1184934"/>
                </a:lnTo>
                <a:lnTo>
                  <a:pt x="2238712" y="1187183"/>
                </a:lnTo>
                <a:cubicBezTo>
                  <a:pt x="2239115" y="1187744"/>
                  <a:pt x="2239507" y="1188310"/>
                  <a:pt x="2239574" y="1189090"/>
                </a:cubicBezTo>
                <a:lnTo>
                  <a:pt x="2540580" y="1569705"/>
                </a:lnTo>
                <a:cubicBezTo>
                  <a:pt x="2561191" y="1595768"/>
                  <a:pt x="2556772" y="1633604"/>
                  <a:pt x="2530710" y="1654215"/>
                </a:cubicBezTo>
                <a:cubicBezTo>
                  <a:pt x="2504647" y="1674827"/>
                  <a:pt x="2466811" y="1670408"/>
                  <a:pt x="2446199" y="1644345"/>
                </a:cubicBezTo>
                <a:lnTo>
                  <a:pt x="2177884" y="1305067"/>
                </a:lnTo>
                <a:lnTo>
                  <a:pt x="1934804" y="1479967"/>
                </a:lnTo>
                <a:cubicBezTo>
                  <a:pt x="1927367" y="1485317"/>
                  <a:pt x="1919123" y="1488726"/>
                  <a:pt x="1910598" y="1489881"/>
                </a:cubicBezTo>
                <a:cubicBezTo>
                  <a:pt x="1885257" y="1507791"/>
                  <a:pt x="1850121" y="1502627"/>
                  <a:pt x="1830495" y="1477903"/>
                </a:cubicBezTo>
                <a:lnTo>
                  <a:pt x="1551924" y="1126933"/>
                </a:lnTo>
                <a:lnTo>
                  <a:pt x="1239041" y="1439816"/>
                </a:lnTo>
                <a:cubicBezTo>
                  <a:pt x="1226569" y="1452288"/>
                  <a:pt x="1209983" y="1458139"/>
                  <a:pt x="1193674" y="1456888"/>
                </a:cubicBezTo>
                <a:cubicBezTo>
                  <a:pt x="1177363" y="1458142"/>
                  <a:pt x="1160774" y="1452290"/>
                  <a:pt x="1148301" y="1439816"/>
                </a:cubicBezTo>
                <a:lnTo>
                  <a:pt x="670011" y="961527"/>
                </a:lnTo>
                <a:cubicBezTo>
                  <a:pt x="646515" y="938031"/>
                  <a:pt x="646515" y="899938"/>
                  <a:pt x="670011" y="876442"/>
                </a:cubicBezTo>
                <a:cubicBezTo>
                  <a:pt x="681760" y="864694"/>
                  <a:pt x="697157" y="858820"/>
                  <a:pt x="712553" y="858820"/>
                </a:cubicBezTo>
                <a:close/>
                <a:moveTo>
                  <a:pt x="2790000" y="699581"/>
                </a:moveTo>
                <a:lnTo>
                  <a:pt x="450000" y="699581"/>
                </a:lnTo>
                <a:lnTo>
                  <a:pt x="450000" y="1851581"/>
                </a:lnTo>
                <a:lnTo>
                  <a:pt x="2790000" y="1851581"/>
                </a:lnTo>
                <a:close/>
                <a:moveTo>
                  <a:pt x="2987972" y="519497"/>
                </a:moveTo>
                <a:lnTo>
                  <a:pt x="2987972" y="2031665"/>
                </a:lnTo>
                <a:lnTo>
                  <a:pt x="252028" y="2031665"/>
                </a:lnTo>
                <a:lnTo>
                  <a:pt x="252028" y="519497"/>
                </a:lnTo>
                <a:close/>
                <a:moveTo>
                  <a:pt x="1620000" y="0"/>
                </a:moveTo>
                <a:cubicBezTo>
                  <a:pt x="1540462" y="0"/>
                  <a:pt x="1475984" y="64478"/>
                  <a:pt x="1475984" y="144016"/>
                </a:cubicBezTo>
                <a:lnTo>
                  <a:pt x="1475984" y="267469"/>
                </a:lnTo>
                <a:lnTo>
                  <a:pt x="0" y="267469"/>
                </a:lnTo>
                <a:lnTo>
                  <a:pt x="0" y="2283693"/>
                </a:lnTo>
                <a:lnTo>
                  <a:pt x="852101" y="2283693"/>
                </a:lnTo>
                <a:lnTo>
                  <a:pt x="323771" y="3248012"/>
                </a:lnTo>
                <a:lnTo>
                  <a:pt x="621526" y="3248012"/>
                </a:lnTo>
                <a:lnTo>
                  <a:pt x="1149856" y="2283693"/>
                </a:lnTo>
                <a:lnTo>
                  <a:pt x="2090146" y="2283693"/>
                </a:lnTo>
                <a:lnTo>
                  <a:pt x="2618476" y="3248012"/>
                </a:lnTo>
                <a:lnTo>
                  <a:pt x="2916231" y="3248012"/>
                </a:lnTo>
                <a:lnTo>
                  <a:pt x="2387901" y="2283693"/>
                </a:lnTo>
                <a:lnTo>
                  <a:pt x="3240000" y="2283693"/>
                </a:lnTo>
                <a:lnTo>
                  <a:pt x="3240000" y="267469"/>
                </a:lnTo>
                <a:lnTo>
                  <a:pt x="1764016" y="267469"/>
                </a:lnTo>
                <a:lnTo>
                  <a:pt x="1764016" y="144016"/>
                </a:lnTo>
                <a:cubicBezTo>
                  <a:pt x="1764016" y="64478"/>
                  <a:pt x="1699538" y="0"/>
                  <a:pt x="1620000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43" name="Block Arc 14">
            <a:extLst>
              <a:ext uri="{FF2B5EF4-FFF2-40B4-BE49-F238E27FC236}">
                <a16:creationId xmlns:a16="http://schemas.microsoft.com/office/drawing/2014/main" id="{7E7EEB22-78B6-48D2-95FE-80FDD690C599}"/>
              </a:ext>
            </a:extLst>
          </p:cNvPr>
          <p:cNvSpPr/>
          <p:nvPr/>
        </p:nvSpPr>
        <p:spPr>
          <a:xfrm rot="16200000">
            <a:off x="10030974" y="2597311"/>
            <a:ext cx="411433" cy="411704"/>
          </a:xfrm>
          <a:custGeom>
            <a:avLst/>
            <a:gdLst/>
            <a:ahLst/>
            <a:cxnLst/>
            <a:rect l="l" t="t" r="r" b="b"/>
            <a:pathLst>
              <a:path w="3185463" h="3187558">
                <a:moveTo>
                  <a:pt x="764000" y="2343999"/>
                </a:moveTo>
                <a:cubicBezTo>
                  <a:pt x="566798" y="2256389"/>
                  <a:pt x="385374" y="2134753"/>
                  <a:pt x="230072" y="1981662"/>
                </a:cubicBezTo>
                <a:cubicBezTo>
                  <a:pt x="297001" y="2223876"/>
                  <a:pt x="428049" y="2439341"/>
                  <a:pt x="603989" y="2608945"/>
                </a:cubicBezTo>
                <a:cubicBezTo>
                  <a:pt x="667739" y="2525681"/>
                  <a:pt x="720588" y="2436567"/>
                  <a:pt x="764000" y="2343999"/>
                </a:cubicBezTo>
                <a:close/>
                <a:moveTo>
                  <a:pt x="783530" y="862903"/>
                </a:moveTo>
                <a:cubicBezTo>
                  <a:pt x="737619" y="760936"/>
                  <a:pt x="681240" y="662513"/>
                  <a:pt x="611676" y="571152"/>
                </a:cubicBezTo>
                <a:cubicBezTo>
                  <a:pt x="419218" y="754019"/>
                  <a:pt x="279227" y="991173"/>
                  <a:pt x="215545" y="1258034"/>
                </a:cubicBezTo>
                <a:cubicBezTo>
                  <a:pt x="378729" y="1090139"/>
                  <a:pt x="571934" y="956907"/>
                  <a:pt x="783530" y="862903"/>
                </a:cubicBezTo>
                <a:close/>
                <a:moveTo>
                  <a:pt x="935657" y="1673146"/>
                </a:moveTo>
                <a:lnTo>
                  <a:pt x="227023" y="1673146"/>
                </a:lnTo>
                <a:cubicBezTo>
                  <a:pt x="393068" y="1882941"/>
                  <a:pt x="605618" y="2045968"/>
                  <a:pt x="844267" y="2153109"/>
                </a:cubicBezTo>
                <a:cubicBezTo>
                  <a:pt x="897907" y="1997390"/>
                  <a:pt x="928862" y="1835739"/>
                  <a:pt x="935657" y="1673146"/>
                </a:cubicBezTo>
                <a:close/>
                <a:moveTo>
                  <a:pt x="935928" y="1493146"/>
                </a:moveTo>
                <a:cubicBezTo>
                  <a:pt x="928922" y="1345638"/>
                  <a:pt x="902278" y="1198995"/>
                  <a:pt x="856775" y="1056956"/>
                </a:cubicBezTo>
                <a:cubicBezTo>
                  <a:pt x="636768" y="1156959"/>
                  <a:pt x="439487" y="1304654"/>
                  <a:pt x="281464" y="1493146"/>
                </a:cubicBezTo>
                <a:close/>
                <a:moveTo>
                  <a:pt x="1469785" y="2515107"/>
                </a:moveTo>
                <a:cubicBezTo>
                  <a:pt x="1283000" y="2508124"/>
                  <a:pt x="1100523" y="2472287"/>
                  <a:pt x="927628" y="2411229"/>
                </a:cubicBezTo>
                <a:cubicBezTo>
                  <a:pt x="876831" y="2520843"/>
                  <a:pt x="814172" y="2626182"/>
                  <a:pt x="738220" y="2724387"/>
                </a:cubicBezTo>
                <a:cubicBezTo>
                  <a:pt x="944637" y="2881665"/>
                  <a:pt x="1196120" y="2982471"/>
                  <a:pt x="1469785" y="3005418"/>
                </a:cubicBezTo>
                <a:close/>
                <a:moveTo>
                  <a:pt x="1469785" y="1673146"/>
                </a:moveTo>
                <a:lnTo>
                  <a:pt x="1112275" y="1673146"/>
                </a:lnTo>
                <a:cubicBezTo>
                  <a:pt x="1105327" y="1858153"/>
                  <a:pt x="1070032" y="2042144"/>
                  <a:pt x="1008001" y="2219039"/>
                </a:cubicBezTo>
                <a:cubicBezTo>
                  <a:pt x="1155519" y="2270408"/>
                  <a:pt x="1310845" y="2300826"/>
                  <a:pt x="1469785" y="2307834"/>
                </a:cubicBezTo>
                <a:close/>
                <a:moveTo>
                  <a:pt x="1469785" y="898989"/>
                </a:moveTo>
                <a:cubicBezTo>
                  <a:pt x="1315103" y="907762"/>
                  <a:pt x="1164166" y="938783"/>
                  <a:pt x="1020939" y="990066"/>
                </a:cubicBezTo>
                <a:cubicBezTo>
                  <a:pt x="1074574" y="1153655"/>
                  <a:pt x="1105461" y="1322925"/>
                  <a:pt x="1112368" y="1493146"/>
                </a:cubicBezTo>
                <a:lnTo>
                  <a:pt x="1469785" y="1493146"/>
                </a:lnTo>
                <a:close/>
                <a:moveTo>
                  <a:pt x="1469785" y="182141"/>
                </a:moveTo>
                <a:cubicBezTo>
                  <a:pt x="1199839" y="204777"/>
                  <a:pt x="951477" y="303168"/>
                  <a:pt x="746615" y="456764"/>
                </a:cubicBezTo>
                <a:cubicBezTo>
                  <a:pt x="828296" y="562801"/>
                  <a:pt x="894225" y="677310"/>
                  <a:pt x="947434" y="796072"/>
                </a:cubicBezTo>
                <a:cubicBezTo>
                  <a:pt x="1113886" y="736067"/>
                  <a:pt x="1289644" y="700323"/>
                  <a:pt x="1469785" y="691530"/>
                </a:cubicBezTo>
                <a:close/>
                <a:moveTo>
                  <a:pt x="2150063" y="992171"/>
                </a:moveTo>
                <a:cubicBezTo>
                  <a:pt x="1990712" y="935501"/>
                  <a:pt x="1822242" y="902595"/>
                  <a:pt x="1649785" y="897224"/>
                </a:cubicBezTo>
                <a:lnTo>
                  <a:pt x="1649785" y="1493146"/>
                </a:lnTo>
                <a:lnTo>
                  <a:pt x="2063712" y="1493146"/>
                </a:lnTo>
                <a:cubicBezTo>
                  <a:pt x="2069089" y="1323887"/>
                  <a:pt x="2098366" y="1155330"/>
                  <a:pt x="2150063" y="992171"/>
                </a:cubicBezTo>
                <a:close/>
                <a:moveTo>
                  <a:pt x="2168848" y="2199110"/>
                </a:moveTo>
                <a:cubicBezTo>
                  <a:pt x="2108555" y="2028681"/>
                  <a:pt x="2073581" y="1851532"/>
                  <a:pt x="2065295" y="1673146"/>
                </a:cubicBezTo>
                <a:lnTo>
                  <a:pt x="1649785" y="1673146"/>
                </a:lnTo>
                <a:lnTo>
                  <a:pt x="1649785" y="2307299"/>
                </a:lnTo>
                <a:cubicBezTo>
                  <a:pt x="1829404" y="2299517"/>
                  <a:pt x="2004315" y="2261965"/>
                  <a:pt x="2168848" y="2199110"/>
                </a:cubicBezTo>
                <a:close/>
                <a:moveTo>
                  <a:pt x="2422394" y="446879"/>
                </a:moveTo>
                <a:cubicBezTo>
                  <a:pt x="2204309" y="287209"/>
                  <a:pt x="1938140" y="189883"/>
                  <a:pt x="1649785" y="178919"/>
                </a:cubicBezTo>
                <a:lnTo>
                  <a:pt x="1649785" y="689876"/>
                </a:lnTo>
                <a:cubicBezTo>
                  <a:pt x="1846998" y="695154"/>
                  <a:pt x="2039668" y="732502"/>
                  <a:pt x="2221721" y="797410"/>
                </a:cubicBezTo>
                <a:cubicBezTo>
                  <a:pt x="2275056" y="675360"/>
                  <a:pt x="2341760" y="557662"/>
                  <a:pt x="2422394" y="446879"/>
                </a:cubicBezTo>
                <a:close/>
                <a:moveTo>
                  <a:pt x="2447278" y="2722123"/>
                </a:moveTo>
                <a:cubicBezTo>
                  <a:pt x="2366121" y="2618714"/>
                  <a:pt x="2299534" y="2507403"/>
                  <a:pt x="2246145" y="2391362"/>
                </a:cubicBezTo>
                <a:cubicBezTo>
                  <a:pt x="2057375" y="2464119"/>
                  <a:pt x="1856285" y="2506958"/>
                  <a:pt x="1649785" y="2514779"/>
                </a:cubicBezTo>
                <a:lnTo>
                  <a:pt x="1649785" y="3008639"/>
                </a:lnTo>
                <a:cubicBezTo>
                  <a:pt x="1949198" y="2997255"/>
                  <a:pt x="2224691" y="2892757"/>
                  <a:pt x="2447278" y="2722123"/>
                </a:cubicBezTo>
                <a:close/>
                <a:moveTo>
                  <a:pt x="2878934" y="1493146"/>
                </a:moveTo>
                <a:cubicBezTo>
                  <a:pt x="2723190" y="1307255"/>
                  <a:pt x="2529440" y="1161128"/>
                  <a:pt x="2313862" y="1060620"/>
                </a:cubicBezTo>
                <a:cubicBezTo>
                  <a:pt x="2270535" y="1201714"/>
                  <a:pt x="2245604" y="1347104"/>
                  <a:pt x="2240109" y="1493146"/>
                </a:cubicBezTo>
                <a:close/>
                <a:moveTo>
                  <a:pt x="2890636" y="1673146"/>
                </a:moveTo>
                <a:lnTo>
                  <a:pt x="2241814" y="1673146"/>
                </a:lnTo>
                <a:cubicBezTo>
                  <a:pt x="2249736" y="1827102"/>
                  <a:pt x="2279520" y="1979973"/>
                  <a:pt x="2329964" y="2127513"/>
                </a:cubicBezTo>
                <a:cubicBezTo>
                  <a:pt x="2545677" y="2019923"/>
                  <a:pt x="2738160" y="1866413"/>
                  <a:pt x="2890636" y="1673146"/>
                </a:cubicBezTo>
                <a:close/>
                <a:moveTo>
                  <a:pt x="2973035" y="1284386"/>
                </a:moveTo>
                <a:cubicBezTo>
                  <a:pt x="2912066" y="1001840"/>
                  <a:pt x="2765308" y="751379"/>
                  <a:pt x="2561381" y="561108"/>
                </a:cubicBezTo>
                <a:cubicBezTo>
                  <a:pt x="2489321" y="656437"/>
                  <a:pt x="2431363" y="759225"/>
                  <a:pt x="2384553" y="865647"/>
                </a:cubicBezTo>
                <a:cubicBezTo>
                  <a:pt x="2604520" y="964977"/>
                  <a:pt x="2804622" y="1106677"/>
                  <a:pt x="2973035" y="1284386"/>
                </a:cubicBezTo>
                <a:close/>
                <a:moveTo>
                  <a:pt x="2974277" y="1897328"/>
                </a:moveTo>
                <a:cubicBezTo>
                  <a:pt x="2812488" y="2073933"/>
                  <a:pt x="2619878" y="2216690"/>
                  <a:pt x="2407486" y="2319665"/>
                </a:cubicBezTo>
                <a:cubicBezTo>
                  <a:pt x="2454169" y="2420503"/>
                  <a:pt x="2511856" y="2517376"/>
                  <a:pt x="2582047" y="2607468"/>
                </a:cubicBezTo>
                <a:cubicBezTo>
                  <a:pt x="2776399" y="2417974"/>
                  <a:pt x="2916061" y="2172750"/>
                  <a:pt x="2974277" y="1897328"/>
                </a:cubicBezTo>
                <a:close/>
                <a:moveTo>
                  <a:pt x="3185463" y="1593779"/>
                </a:moveTo>
                <a:cubicBezTo>
                  <a:pt x="3185463" y="2473999"/>
                  <a:pt x="2471904" y="3187558"/>
                  <a:pt x="1591684" y="3187558"/>
                </a:cubicBezTo>
                <a:cubicBezTo>
                  <a:pt x="738111" y="3187558"/>
                  <a:pt x="41261" y="2516549"/>
                  <a:pt x="1913" y="1673146"/>
                </a:cubicBezTo>
                <a:lnTo>
                  <a:pt x="0" y="1673146"/>
                </a:lnTo>
                <a:lnTo>
                  <a:pt x="0" y="1493146"/>
                </a:lnTo>
                <a:lnTo>
                  <a:pt x="2750" y="1493146"/>
                </a:lnTo>
                <a:cubicBezTo>
                  <a:pt x="50490" y="700174"/>
                  <a:pt x="679654" y="64473"/>
                  <a:pt x="1469785" y="6156"/>
                </a:cubicBezTo>
                <a:lnTo>
                  <a:pt x="1469785" y="0"/>
                </a:lnTo>
                <a:lnTo>
                  <a:pt x="1591684" y="0"/>
                </a:lnTo>
                <a:lnTo>
                  <a:pt x="1649785" y="0"/>
                </a:lnTo>
                <a:lnTo>
                  <a:pt x="1649785" y="2934"/>
                </a:lnTo>
                <a:cubicBezTo>
                  <a:pt x="2503127" y="31654"/>
                  <a:pt x="3185463" y="733032"/>
                  <a:pt x="3185463" y="1593779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>
              <a:solidFill>
                <a:schemeClr val="tx1"/>
              </a:solidFill>
            </a:endParaRPr>
          </a:p>
        </p:txBody>
      </p:sp>
      <p:sp>
        <p:nvSpPr>
          <p:cNvPr id="44" name="Rectangle 16">
            <a:extLst>
              <a:ext uri="{FF2B5EF4-FFF2-40B4-BE49-F238E27FC236}">
                <a16:creationId xmlns:a16="http://schemas.microsoft.com/office/drawing/2014/main" id="{AE487D09-9F99-498E-9DD0-DF1885644AF3}"/>
              </a:ext>
            </a:extLst>
          </p:cNvPr>
          <p:cNvSpPr/>
          <p:nvPr/>
        </p:nvSpPr>
        <p:spPr>
          <a:xfrm rot="2700000">
            <a:off x="2004999" y="2550059"/>
            <a:ext cx="282354" cy="506208"/>
          </a:xfrm>
          <a:custGeom>
            <a:avLst/>
            <a:gdLst/>
            <a:ahLst/>
            <a:cxnLst/>
            <a:rect l="l" t="t" r="r" b="b"/>
            <a:pathLst>
              <a:path w="2232248" h="4001999">
                <a:moveTo>
                  <a:pt x="1116887" y="0"/>
                </a:moveTo>
                <a:cubicBezTo>
                  <a:pt x="1270748" y="4762"/>
                  <a:pt x="1433283" y="120651"/>
                  <a:pt x="1447291" y="308459"/>
                </a:cubicBezTo>
                <a:cubicBezTo>
                  <a:pt x="1483174" y="544979"/>
                  <a:pt x="1283237" y="603082"/>
                  <a:pt x="1339988" y="887363"/>
                </a:cubicBezTo>
                <a:lnTo>
                  <a:pt x="2232248" y="887363"/>
                </a:lnTo>
                <a:lnTo>
                  <a:pt x="2232248" y="1778237"/>
                </a:lnTo>
                <a:cubicBezTo>
                  <a:pt x="1956566" y="1829261"/>
                  <a:pt x="1897086" y="1634366"/>
                  <a:pt x="1663321" y="1669832"/>
                </a:cubicBezTo>
                <a:cubicBezTo>
                  <a:pt x="1475513" y="1683840"/>
                  <a:pt x="1359624" y="1846375"/>
                  <a:pt x="1354862" y="2000236"/>
                </a:cubicBezTo>
                <a:cubicBezTo>
                  <a:pt x="1358037" y="2135389"/>
                  <a:pt x="1477787" y="2334920"/>
                  <a:pt x="1701420" y="2336507"/>
                </a:cubicBezTo>
                <a:cubicBezTo>
                  <a:pt x="1972077" y="2308709"/>
                  <a:pt x="1932339" y="2176007"/>
                  <a:pt x="2232248" y="2187989"/>
                </a:cubicBezTo>
                <a:lnTo>
                  <a:pt x="2232248" y="3119611"/>
                </a:lnTo>
                <a:lnTo>
                  <a:pt x="1303259" y="3119611"/>
                </a:lnTo>
                <a:cubicBezTo>
                  <a:pt x="1289664" y="3424971"/>
                  <a:pt x="1423682" y="3383289"/>
                  <a:pt x="1451633" y="3655441"/>
                </a:cubicBezTo>
                <a:cubicBezTo>
                  <a:pt x="1450046" y="3879074"/>
                  <a:pt x="1250515" y="3998824"/>
                  <a:pt x="1115362" y="4001999"/>
                </a:cubicBezTo>
                <a:cubicBezTo>
                  <a:pt x="961501" y="3997237"/>
                  <a:pt x="798966" y="3881348"/>
                  <a:pt x="784958" y="3693540"/>
                </a:cubicBezTo>
                <a:cubicBezTo>
                  <a:pt x="749282" y="3458385"/>
                  <a:pt x="946712" y="3399594"/>
                  <a:pt x="892811" y="3119611"/>
                </a:cubicBezTo>
                <a:lnTo>
                  <a:pt x="0" y="3119611"/>
                </a:lnTo>
                <a:lnTo>
                  <a:pt x="0" y="2203607"/>
                </a:lnTo>
                <a:cubicBezTo>
                  <a:pt x="285884" y="2145799"/>
                  <a:pt x="343730" y="2346665"/>
                  <a:pt x="580754" y="2310706"/>
                </a:cubicBezTo>
                <a:cubicBezTo>
                  <a:pt x="768562" y="2296698"/>
                  <a:pt x="884451" y="2134163"/>
                  <a:pt x="889213" y="1980302"/>
                </a:cubicBezTo>
                <a:cubicBezTo>
                  <a:pt x="886038" y="1845149"/>
                  <a:pt x="766288" y="1645618"/>
                  <a:pt x="542655" y="1644031"/>
                </a:cubicBezTo>
                <a:cubicBezTo>
                  <a:pt x="268493" y="1672188"/>
                  <a:pt x="312817" y="1807984"/>
                  <a:pt x="0" y="1792208"/>
                </a:cubicBezTo>
                <a:lnTo>
                  <a:pt x="0" y="887363"/>
                </a:lnTo>
                <a:lnTo>
                  <a:pt x="928847" y="887363"/>
                </a:lnTo>
                <a:cubicBezTo>
                  <a:pt x="944034" y="576570"/>
                  <a:pt x="808718" y="620178"/>
                  <a:pt x="780616" y="346558"/>
                </a:cubicBezTo>
                <a:cubicBezTo>
                  <a:pt x="782203" y="122925"/>
                  <a:pt x="981734" y="3175"/>
                  <a:pt x="1116887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45" name="Teardrop 1">
            <a:extLst>
              <a:ext uri="{FF2B5EF4-FFF2-40B4-BE49-F238E27FC236}">
                <a16:creationId xmlns:a16="http://schemas.microsoft.com/office/drawing/2014/main" id="{A9D3B3D6-5F41-4AAA-83D2-3A09D58520D0}"/>
              </a:ext>
            </a:extLst>
          </p:cNvPr>
          <p:cNvSpPr/>
          <p:nvPr/>
        </p:nvSpPr>
        <p:spPr>
          <a:xfrm rot="18805991">
            <a:off x="4684581" y="2605175"/>
            <a:ext cx="400152" cy="395977"/>
          </a:xfrm>
          <a:custGeom>
            <a:avLst/>
            <a:gdLst/>
            <a:ahLst/>
            <a:cxnLst/>
            <a:rect l="l" t="t" r="r" b="b"/>
            <a:pathLst>
              <a:path w="1807241" h="1788383">
                <a:moveTo>
                  <a:pt x="712876" y="1117592"/>
                </a:moveTo>
                <a:cubicBezTo>
                  <a:pt x="771173" y="1181828"/>
                  <a:pt x="811089" y="1255910"/>
                  <a:pt x="847925" y="1348018"/>
                </a:cubicBezTo>
                <a:cubicBezTo>
                  <a:pt x="814544" y="1418896"/>
                  <a:pt x="753893" y="1474052"/>
                  <a:pt x="679064" y="1498332"/>
                </a:cubicBezTo>
                <a:lnTo>
                  <a:pt x="308226" y="1106637"/>
                </a:lnTo>
                <a:cubicBezTo>
                  <a:pt x="336560" y="1033247"/>
                  <a:pt x="394949" y="975701"/>
                  <a:pt x="467546" y="946245"/>
                </a:cubicBezTo>
                <a:cubicBezTo>
                  <a:pt x="577903" y="998968"/>
                  <a:pt x="654580" y="1053357"/>
                  <a:pt x="712876" y="1117592"/>
                </a:cubicBezTo>
                <a:close/>
                <a:moveTo>
                  <a:pt x="1038527" y="398886"/>
                </a:moveTo>
                <a:lnTo>
                  <a:pt x="1405560" y="786562"/>
                </a:lnTo>
                <a:cubicBezTo>
                  <a:pt x="1374476" y="799049"/>
                  <a:pt x="1340402" y="804299"/>
                  <a:pt x="1305054" y="803332"/>
                </a:cubicBezTo>
                <a:lnTo>
                  <a:pt x="1008167" y="795212"/>
                </a:lnTo>
                <a:lnTo>
                  <a:pt x="1016288" y="498325"/>
                </a:lnTo>
                <a:cubicBezTo>
                  <a:pt x="1017255" y="462976"/>
                  <a:pt x="1024360" y="429240"/>
                  <a:pt x="1038527" y="398886"/>
                </a:cubicBezTo>
                <a:close/>
                <a:moveTo>
                  <a:pt x="1097925" y="218888"/>
                </a:moveTo>
                <a:cubicBezTo>
                  <a:pt x="992582" y="279303"/>
                  <a:pt x="921871" y="392886"/>
                  <a:pt x="921053" y="523256"/>
                </a:cubicBezTo>
                <a:lnTo>
                  <a:pt x="919136" y="828763"/>
                </a:lnTo>
                <a:lnTo>
                  <a:pt x="830924" y="915875"/>
                </a:lnTo>
                <a:lnTo>
                  <a:pt x="525417" y="913958"/>
                </a:lnTo>
                <a:cubicBezTo>
                  <a:pt x="403891" y="913196"/>
                  <a:pt x="296188" y="973343"/>
                  <a:pt x="234366" y="1067831"/>
                </a:cubicBezTo>
                <a:lnTo>
                  <a:pt x="710285" y="1570519"/>
                </a:lnTo>
                <a:cubicBezTo>
                  <a:pt x="811872" y="1510375"/>
                  <a:pt x="878808" y="1399439"/>
                  <a:pt x="879603" y="1272618"/>
                </a:cubicBezTo>
                <a:lnTo>
                  <a:pt x="881520" y="967111"/>
                </a:lnTo>
                <a:lnTo>
                  <a:pt x="969732" y="879999"/>
                </a:lnTo>
                <a:lnTo>
                  <a:pt x="1275239" y="881916"/>
                </a:lnTo>
                <a:cubicBezTo>
                  <a:pt x="1400271" y="882701"/>
                  <a:pt x="1510670" y="819011"/>
                  <a:pt x="1573529" y="721242"/>
                </a:cubicBezTo>
                <a:close/>
                <a:moveTo>
                  <a:pt x="1162945" y="27894"/>
                </a:moveTo>
                <a:lnTo>
                  <a:pt x="1782798" y="682611"/>
                </a:lnTo>
                <a:cubicBezTo>
                  <a:pt x="1816692" y="718411"/>
                  <a:pt x="1815147" y="774907"/>
                  <a:pt x="1779347" y="808801"/>
                </a:cubicBezTo>
                <a:cubicBezTo>
                  <a:pt x="1743547" y="842694"/>
                  <a:pt x="1687050" y="841149"/>
                  <a:pt x="1653157" y="805349"/>
                </a:cubicBezTo>
                <a:lnTo>
                  <a:pt x="1644015" y="795693"/>
                </a:lnTo>
                <a:cubicBezTo>
                  <a:pt x="1561789" y="910282"/>
                  <a:pt x="1426630" y="983636"/>
                  <a:pt x="1274606" y="982683"/>
                </a:cubicBezTo>
                <a:lnTo>
                  <a:pt x="980378" y="980836"/>
                </a:lnTo>
                <a:lnTo>
                  <a:pt x="980378" y="1270380"/>
                </a:lnTo>
                <a:cubicBezTo>
                  <a:pt x="980378" y="1427425"/>
                  <a:pt x="901198" y="1565976"/>
                  <a:pt x="779756" y="1647056"/>
                </a:cubicBezTo>
                <a:cubicBezTo>
                  <a:pt x="807405" y="1681913"/>
                  <a:pt x="803595" y="1732594"/>
                  <a:pt x="770486" y="1763941"/>
                </a:cubicBezTo>
                <a:cubicBezTo>
                  <a:pt x="734686" y="1797834"/>
                  <a:pt x="678189" y="1796289"/>
                  <a:pt x="644296" y="1760489"/>
                </a:cubicBezTo>
                <a:lnTo>
                  <a:pt x="24442" y="1105772"/>
                </a:lnTo>
                <a:cubicBezTo>
                  <a:pt x="-9451" y="1069973"/>
                  <a:pt x="-7906" y="1013476"/>
                  <a:pt x="27894" y="979583"/>
                </a:cubicBezTo>
                <a:cubicBezTo>
                  <a:pt x="63694" y="945689"/>
                  <a:pt x="120190" y="947235"/>
                  <a:pt x="154084" y="983034"/>
                </a:cubicBezTo>
                <a:lnTo>
                  <a:pt x="163237" y="992702"/>
                </a:lnTo>
                <a:cubicBezTo>
                  <a:pt x="244774" y="882877"/>
                  <a:pt x="375836" y="813180"/>
                  <a:pt x="523178" y="813180"/>
                </a:cubicBezTo>
                <a:lnTo>
                  <a:pt x="818460" y="813180"/>
                </a:lnTo>
                <a:lnTo>
                  <a:pt x="820284" y="522622"/>
                </a:lnTo>
                <a:cubicBezTo>
                  <a:pt x="821285" y="363119"/>
                  <a:pt x="903845" y="223207"/>
                  <a:pt x="1028952" y="143673"/>
                </a:cubicBezTo>
                <a:cubicBezTo>
                  <a:pt x="999689" y="108599"/>
                  <a:pt x="1002953" y="56445"/>
                  <a:pt x="1036755" y="24443"/>
                </a:cubicBezTo>
                <a:cubicBezTo>
                  <a:pt x="1072555" y="-9451"/>
                  <a:pt x="1129052" y="-7906"/>
                  <a:pt x="1162945" y="27894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>
              <a:solidFill>
                <a:schemeClr val="tx1"/>
              </a:solidFill>
            </a:endParaRPr>
          </a:p>
        </p:txBody>
      </p:sp>
      <p:grpSp>
        <p:nvGrpSpPr>
          <p:cNvPr id="46" name="Group 45">
            <a:extLst>
              <a:ext uri="{FF2B5EF4-FFF2-40B4-BE49-F238E27FC236}">
                <a16:creationId xmlns:a16="http://schemas.microsoft.com/office/drawing/2014/main" id="{C4B6FA68-D726-472E-9169-1E0523838C32}"/>
              </a:ext>
            </a:extLst>
          </p:cNvPr>
          <p:cNvGrpSpPr/>
          <p:nvPr/>
        </p:nvGrpSpPr>
        <p:grpSpPr>
          <a:xfrm>
            <a:off x="9118362" y="4453799"/>
            <a:ext cx="2276181" cy="1661994"/>
            <a:chOff x="2551704" y="4283314"/>
            <a:chExt cx="926898" cy="1661994"/>
          </a:xfrm>
        </p:grpSpPr>
        <p:sp>
          <p:nvSpPr>
            <p:cNvPr id="47" name="TextBox 46">
              <a:extLst>
                <a:ext uri="{FF2B5EF4-FFF2-40B4-BE49-F238E27FC236}">
                  <a16:creationId xmlns:a16="http://schemas.microsoft.com/office/drawing/2014/main" id="{FCF24938-81D9-4C62-B991-5886E40F63BB}"/>
                </a:ext>
              </a:extLst>
            </p:cNvPr>
            <p:cNvSpPr txBox="1"/>
            <p:nvPr/>
          </p:nvSpPr>
          <p:spPr>
            <a:xfrm>
              <a:off x="2551705" y="4560313"/>
              <a:ext cx="926897" cy="138499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 can simply impress your audience and add a unique zing and appeal to your Presentations. </a:t>
              </a:r>
            </a:p>
            <a:p>
              <a:pPr algn="r"/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Arial" pitchFamily="34" charset="0"/>
                  <a:cs typeface="Arial" pitchFamily="34" charset="0"/>
                </a:rPr>
                <a:t>I hope and I believe that this Template will your Time, Money and Reputation. </a:t>
              </a:r>
              <a:endPara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  <a:latin typeface="Arial" pitchFamily="34" charset="0"/>
                <a:cs typeface="Arial" pitchFamily="34" charset="0"/>
              </a:endParaRPr>
            </a:p>
          </p:txBody>
        </p:sp>
        <p:sp>
          <p:nvSpPr>
            <p:cNvPr id="48" name="TextBox 47">
              <a:extLst>
                <a:ext uri="{FF2B5EF4-FFF2-40B4-BE49-F238E27FC236}">
                  <a16:creationId xmlns:a16="http://schemas.microsoft.com/office/drawing/2014/main" id="{F0795521-6046-4663-9218-E2ACC6D65970}"/>
                </a:ext>
              </a:extLst>
            </p:cNvPr>
            <p:cNvSpPr txBox="1"/>
            <p:nvPr/>
          </p:nvSpPr>
          <p:spPr>
            <a:xfrm>
              <a:off x="2551704" y="4283314"/>
              <a:ext cx="926897" cy="276999"/>
            </a:xfrm>
            <a:prstGeom prst="rect">
              <a:avLst/>
            </a:prstGeom>
            <a:solidFill>
              <a:schemeClr val="accent4"/>
            </a:solidFill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sz="1200" b="1" dirty="0">
                  <a:solidFill>
                    <a:schemeClr val="bg1"/>
                  </a:solidFill>
                  <a:latin typeface="Arial" pitchFamily="34" charset="0"/>
                  <a:cs typeface="Arial" pitchFamily="34" charset="0"/>
                </a:rPr>
                <a:t>Your Text Here</a:t>
              </a:r>
              <a:endParaRPr lang="ko-KR" altLang="en-US" sz="1200" b="1" dirty="0">
                <a:solidFill>
                  <a:schemeClr val="bg1"/>
                </a:solidFill>
                <a:latin typeface="Arial" pitchFamily="34" charset="0"/>
                <a:cs typeface="Arial" pitchFamily="34" charset="0"/>
              </a:endParaRPr>
            </a:p>
          </p:txBody>
        </p:sp>
      </p:grpSp>
      <p:grpSp>
        <p:nvGrpSpPr>
          <p:cNvPr id="49" name="Group 48">
            <a:extLst>
              <a:ext uri="{FF2B5EF4-FFF2-40B4-BE49-F238E27FC236}">
                <a16:creationId xmlns:a16="http://schemas.microsoft.com/office/drawing/2014/main" id="{E53D3B17-E7EF-4FA1-8107-580A8DC28FF6}"/>
              </a:ext>
            </a:extLst>
          </p:cNvPr>
          <p:cNvGrpSpPr/>
          <p:nvPr/>
        </p:nvGrpSpPr>
        <p:grpSpPr>
          <a:xfrm>
            <a:off x="6317852" y="4453799"/>
            <a:ext cx="2276181" cy="1661994"/>
            <a:chOff x="2551704" y="4283314"/>
            <a:chExt cx="926898" cy="1661994"/>
          </a:xfrm>
        </p:grpSpPr>
        <p:sp>
          <p:nvSpPr>
            <p:cNvPr id="50" name="TextBox 49">
              <a:extLst>
                <a:ext uri="{FF2B5EF4-FFF2-40B4-BE49-F238E27FC236}">
                  <a16:creationId xmlns:a16="http://schemas.microsoft.com/office/drawing/2014/main" id="{C49408F8-D2F0-49B2-80A7-28A04970026A}"/>
                </a:ext>
              </a:extLst>
            </p:cNvPr>
            <p:cNvSpPr txBox="1"/>
            <p:nvPr/>
          </p:nvSpPr>
          <p:spPr>
            <a:xfrm>
              <a:off x="2551705" y="4560313"/>
              <a:ext cx="926897" cy="138499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 can simply impress your audience and add a unique zing and appeal to your Presentations. </a:t>
              </a:r>
            </a:p>
            <a:p>
              <a:pPr algn="r"/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Arial" pitchFamily="34" charset="0"/>
                  <a:cs typeface="Arial" pitchFamily="34" charset="0"/>
                </a:rPr>
                <a:t>I hope and I believe that this Template will your Time, Money and Reputation. </a:t>
              </a:r>
              <a:endPara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  <a:latin typeface="Arial" pitchFamily="34" charset="0"/>
                <a:cs typeface="Arial" pitchFamily="34" charset="0"/>
              </a:endParaRPr>
            </a:p>
          </p:txBody>
        </p:sp>
        <p:sp>
          <p:nvSpPr>
            <p:cNvPr id="51" name="TextBox 50">
              <a:extLst>
                <a:ext uri="{FF2B5EF4-FFF2-40B4-BE49-F238E27FC236}">
                  <a16:creationId xmlns:a16="http://schemas.microsoft.com/office/drawing/2014/main" id="{0461205D-E23C-40B1-9BCF-4E835D04BD1D}"/>
                </a:ext>
              </a:extLst>
            </p:cNvPr>
            <p:cNvSpPr txBox="1"/>
            <p:nvPr/>
          </p:nvSpPr>
          <p:spPr>
            <a:xfrm>
              <a:off x="2551704" y="4283314"/>
              <a:ext cx="926897" cy="276999"/>
            </a:xfrm>
            <a:prstGeom prst="rect">
              <a:avLst/>
            </a:prstGeom>
            <a:solidFill>
              <a:schemeClr val="accent3"/>
            </a:solidFill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sz="1200" b="1" dirty="0">
                  <a:solidFill>
                    <a:schemeClr val="bg1"/>
                  </a:solidFill>
                  <a:latin typeface="Arial" pitchFamily="34" charset="0"/>
                  <a:cs typeface="Arial" pitchFamily="34" charset="0"/>
                </a:rPr>
                <a:t>Your Text Here</a:t>
              </a:r>
              <a:endParaRPr lang="ko-KR" altLang="en-US" sz="1200" b="1" dirty="0">
                <a:solidFill>
                  <a:schemeClr val="bg1"/>
                </a:solidFill>
                <a:latin typeface="Arial" pitchFamily="34" charset="0"/>
                <a:cs typeface="Arial" pitchFamily="34" charset="0"/>
              </a:endParaRPr>
            </a:p>
          </p:txBody>
        </p:sp>
      </p:grpSp>
      <p:grpSp>
        <p:nvGrpSpPr>
          <p:cNvPr id="52" name="Group 51">
            <a:extLst>
              <a:ext uri="{FF2B5EF4-FFF2-40B4-BE49-F238E27FC236}">
                <a16:creationId xmlns:a16="http://schemas.microsoft.com/office/drawing/2014/main" id="{6140F76F-2DAE-4C2A-9794-0B4514381D73}"/>
              </a:ext>
            </a:extLst>
          </p:cNvPr>
          <p:cNvGrpSpPr/>
          <p:nvPr/>
        </p:nvGrpSpPr>
        <p:grpSpPr>
          <a:xfrm>
            <a:off x="3517342" y="4453799"/>
            <a:ext cx="2276181" cy="1661994"/>
            <a:chOff x="2551704" y="4283314"/>
            <a:chExt cx="926898" cy="1661994"/>
          </a:xfrm>
        </p:grpSpPr>
        <p:sp>
          <p:nvSpPr>
            <p:cNvPr id="53" name="TextBox 52">
              <a:extLst>
                <a:ext uri="{FF2B5EF4-FFF2-40B4-BE49-F238E27FC236}">
                  <a16:creationId xmlns:a16="http://schemas.microsoft.com/office/drawing/2014/main" id="{B7C68004-BA5C-4BF7-8B58-8A80B9A23265}"/>
                </a:ext>
              </a:extLst>
            </p:cNvPr>
            <p:cNvSpPr txBox="1"/>
            <p:nvPr/>
          </p:nvSpPr>
          <p:spPr>
            <a:xfrm>
              <a:off x="2551705" y="4560313"/>
              <a:ext cx="926897" cy="138499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 can simply impress your audience and add a unique zing and appeal to your Presentations. </a:t>
              </a:r>
            </a:p>
            <a:p>
              <a:pPr algn="r"/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Arial" pitchFamily="34" charset="0"/>
                  <a:cs typeface="Arial" pitchFamily="34" charset="0"/>
                </a:rPr>
                <a:t>I hope and I believe that this Template will your Time, Money and Reputation. </a:t>
              </a:r>
              <a:endPara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  <a:latin typeface="Arial" pitchFamily="34" charset="0"/>
                <a:cs typeface="Arial" pitchFamily="34" charset="0"/>
              </a:endParaRPr>
            </a:p>
          </p:txBody>
        </p:sp>
        <p:sp>
          <p:nvSpPr>
            <p:cNvPr id="54" name="TextBox 53">
              <a:extLst>
                <a:ext uri="{FF2B5EF4-FFF2-40B4-BE49-F238E27FC236}">
                  <a16:creationId xmlns:a16="http://schemas.microsoft.com/office/drawing/2014/main" id="{F03B0576-A77C-4B12-99C5-02F1D38BDFF2}"/>
                </a:ext>
              </a:extLst>
            </p:cNvPr>
            <p:cNvSpPr txBox="1"/>
            <p:nvPr/>
          </p:nvSpPr>
          <p:spPr>
            <a:xfrm>
              <a:off x="2551704" y="4283314"/>
              <a:ext cx="926897" cy="276999"/>
            </a:xfrm>
            <a:prstGeom prst="rect">
              <a:avLst/>
            </a:prstGeom>
            <a:solidFill>
              <a:schemeClr val="accent2"/>
            </a:solidFill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sz="1200" b="1" dirty="0">
                  <a:solidFill>
                    <a:schemeClr val="bg1"/>
                  </a:solidFill>
                  <a:latin typeface="Arial" pitchFamily="34" charset="0"/>
                  <a:cs typeface="Arial" pitchFamily="34" charset="0"/>
                </a:rPr>
                <a:t>Your Text Here</a:t>
              </a:r>
              <a:endParaRPr lang="ko-KR" altLang="en-US" sz="1200" b="1" dirty="0">
                <a:solidFill>
                  <a:schemeClr val="bg1"/>
                </a:solidFill>
                <a:latin typeface="Arial" pitchFamily="34" charset="0"/>
                <a:cs typeface="Arial" pitchFamily="34" charset="0"/>
              </a:endParaRPr>
            </a:p>
          </p:txBody>
        </p:sp>
      </p:grpSp>
      <p:grpSp>
        <p:nvGrpSpPr>
          <p:cNvPr id="55" name="Group 54">
            <a:extLst>
              <a:ext uri="{FF2B5EF4-FFF2-40B4-BE49-F238E27FC236}">
                <a16:creationId xmlns:a16="http://schemas.microsoft.com/office/drawing/2014/main" id="{563A8508-F5D3-4950-9C91-1E2834C583B9}"/>
              </a:ext>
            </a:extLst>
          </p:cNvPr>
          <p:cNvGrpSpPr/>
          <p:nvPr/>
        </p:nvGrpSpPr>
        <p:grpSpPr>
          <a:xfrm>
            <a:off x="716832" y="4453799"/>
            <a:ext cx="2276181" cy="1661994"/>
            <a:chOff x="2551704" y="4283314"/>
            <a:chExt cx="926898" cy="1661994"/>
          </a:xfrm>
        </p:grpSpPr>
        <p:sp>
          <p:nvSpPr>
            <p:cNvPr id="56" name="TextBox 55">
              <a:extLst>
                <a:ext uri="{FF2B5EF4-FFF2-40B4-BE49-F238E27FC236}">
                  <a16:creationId xmlns:a16="http://schemas.microsoft.com/office/drawing/2014/main" id="{E8F21C92-E2F5-4389-BADA-A7ED1BF24869}"/>
                </a:ext>
              </a:extLst>
            </p:cNvPr>
            <p:cNvSpPr txBox="1"/>
            <p:nvPr/>
          </p:nvSpPr>
          <p:spPr>
            <a:xfrm>
              <a:off x="2551705" y="4560313"/>
              <a:ext cx="926897" cy="138499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 can simply impress your audience and add a unique zing and appeal to your Presentations. </a:t>
              </a:r>
            </a:p>
            <a:p>
              <a:pPr algn="r"/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Arial" pitchFamily="34" charset="0"/>
                  <a:cs typeface="Arial" pitchFamily="34" charset="0"/>
                </a:rPr>
                <a:t>I hope and I believe that this Template will your Time, Money and Reputation. </a:t>
              </a:r>
              <a:endPara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  <a:latin typeface="Arial" pitchFamily="34" charset="0"/>
                <a:cs typeface="Arial" pitchFamily="34" charset="0"/>
              </a:endParaRPr>
            </a:p>
          </p:txBody>
        </p:sp>
        <p:sp>
          <p:nvSpPr>
            <p:cNvPr id="57" name="TextBox 56">
              <a:extLst>
                <a:ext uri="{FF2B5EF4-FFF2-40B4-BE49-F238E27FC236}">
                  <a16:creationId xmlns:a16="http://schemas.microsoft.com/office/drawing/2014/main" id="{9EBBB207-AB18-459F-BF34-1C7356B61CF0}"/>
                </a:ext>
              </a:extLst>
            </p:cNvPr>
            <p:cNvSpPr txBox="1"/>
            <p:nvPr/>
          </p:nvSpPr>
          <p:spPr>
            <a:xfrm>
              <a:off x="2551704" y="4283314"/>
              <a:ext cx="926897" cy="276999"/>
            </a:xfrm>
            <a:prstGeom prst="rect">
              <a:avLst/>
            </a:prstGeom>
            <a:solidFill>
              <a:schemeClr val="accent1"/>
            </a:solidFill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sz="1200" b="1" dirty="0">
                  <a:solidFill>
                    <a:schemeClr val="bg1"/>
                  </a:solidFill>
                  <a:latin typeface="Arial" pitchFamily="34" charset="0"/>
                  <a:cs typeface="Arial" pitchFamily="34" charset="0"/>
                </a:rPr>
                <a:t>Your Text Here</a:t>
              </a:r>
              <a:endParaRPr lang="ko-KR" altLang="en-US" sz="1200" b="1" dirty="0">
                <a:solidFill>
                  <a:schemeClr val="bg1"/>
                </a:solidFill>
                <a:latin typeface="Arial" pitchFamily="34" charset="0"/>
                <a:cs typeface="Arial" pitchFamily="34" charset="0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552354991"/>
      </p:ext>
    </p:extLst>
  </p:cSld>
  <p:clrMapOvr>
    <a:masterClrMapping/>
  </p:clrMapOvr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Picture Placeholder 2">
            <a:extLst>
              <a:ext uri="{FF2B5EF4-FFF2-40B4-BE49-F238E27FC236}">
                <a16:creationId xmlns:a16="http://schemas.microsoft.com/office/drawing/2014/main" id="{A16E63C6-0E2B-41D3-8137-6882386E389A}"/>
              </a:ext>
            </a:extLst>
          </p:cNvPr>
          <p:cNvSpPr>
            <a:spLocks noGrp="1"/>
          </p:cNvSpPr>
          <p:nvPr>
            <p:ph type="pic" idx="1"/>
          </p:nvPr>
        </p:nvSpPr>
        <p:spPr/>
      </p:sp>
      <p:grpSp>
        <p:nvGrpSpPr>
          <p:cNvPr id="5" name="Group 4">
            <a:extLst>
              <a:ext uri="{FF2B5EF4-FFF2-40B4-BE49-F238E27FC236}">
                <a16:creationId xmlns:a16="http://schemas.microsoft.com/office/drawing/2014/main" id="{C647E9FA-7E39-4FE6-B2F5-B1B8BCAC31B3}"/>
              </a:ext>
            </a:extLst>
          </p:cNvPr>
          <p:cNvGrpSpPr/>
          <p:nvPr/>
        </p:nvGrpSpPr>
        <p:grpSpPr>
          <a:xfrm>
            <a:off x="706332" y="3190259"/>
            <a:ext cx="3627660" cy="523220"/>
            <a:chOff x="1969463" y="4140535"/>
            <a:chExt cx="3627660" cy="523220"/>
          </a:xfrm>
        </p:grpSpPr>
        <p:cxnSp>
          <p:nvCxnSpPr>
            <p:cNvPr id="6" name="Straight Arrow Connector 5">
              <a:extLst>
                <a:ext uri="{FF2B5EF4-FFF2-40B4-BE49-F238E27FC236}">
                  <a16:creationId xmlns:a16="http://schemas.microsoft.com/office/drawing/2014/main" id="{1181BF43-C80E-42FA-9BA6-08ED82268439}"/>
                </a:ext>
              </a:extLst>
            </p:cNvPr>
            <p:cNvCxnSpPr/>
            <p:nvPr userDrawn="1"/>
          </p:nvCxnSpPr>
          <p:spPr>
            <a:xfrm>
              <a:off x="4517123" y="4403193"/>
              <a:ext cx="1080000" cy="0"/>
            </a:xfrm>
            <a:prstGeom prst="straightConnector1">
              <a:avLst/>
            </a:prstGeom>
            <a:ln w="38100">
              <a:solidFill>
                <a:schemeClr val="accent4"/>
              </a:solidFill>
              <a:prstDash val="solid"/>
              <a:tailEnd type="oval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7" name="TextBox 6">
              <a:extLst>
                <a:ext uri="{FF2B5EF4-FFF2-40B4-BE49-F238E27FC236}">
                  <a16:creationId xmlns:a16="http://schemas.microsoft.com/office/drawing/2014/main" id="{E3C6F3BE-8EB6-4555-B1C7-953521C73276}"/>
                </a:ext>
              </a:extLst>
            </p:cNvPr>
            <p:cNvSpPr txBox="1"/>
            <p:nvPr/>
          </p:nvSpPr>
          <p:spPr>
            <a:xfrm>
              <a:off x="3585584" y="4140535"/>
              <a:ext cx="931540" cy="523220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pPr algn="ctr"/>
              <a:r>
                <a:rPr lang="en-US" altLang="ko-KR" sz="2800" b="1" dirty="0">
                  <a:solidFill>
                    <a:schemeClr val="accent4"/>
                  </a:solidFill>
                  <a:cs typeface="Arial" pitchFamily="34" charset="0"/>
                </a:rPr>
                <a:t>55</a:t>
              </a:r>
              <a:r>
                <a:rPr lang="en-US" altLang="ko-KR" sz="2700" b="1" dirty="0">
                  <a:solidFill>
                    <a:schemeClr val="accent4"/>
                  </a:solidFill>
                  <a:cs typeface="Arial" pitchFamily="34" charset="0"/>
                </a:rPr>
                <a:t>%</a:t>
              </a:r>
              <a:endParaRPr lang="ko-KR" altLang="en-US" sz="2700" b="1" dirty="0">
                <a:solidFill>
                  <a:schemeClr val="accent4"/>
                </a:solidFill>
                <a:cs typeface="Arial" pitchFamily="34" charset="0"/>
              </a:endParaRPr>
            </a:p>
          </p:txBody>
        </p:sp>
        <p:sp>
          <p:nvSpPr>
            <p:cNvPr id="8" name="Text Placeholder 12">
              <a:extLst>
                <a:ext uri="{FF2B5EF4-FFF2-40B4-BE49-F238E27FC236}">
                  <a16:creationId xmlns:a16="http://schemas.microsoft.com/office/drawing/2014/main" id="{7F4F54A3-DDC3-4270-B6EB-3EBD538176EB}"/>
                </a:ext>
              </a:extLst>
            </p:cNvPr>
            <p:cNvSpPr txBox="1">
              <a:spLocks/>
            </p:cNvSpPr>
            <p:nvPr/>
          </p:nvSpPr>
          <p:spPr>
            <a:xfrm>
              <a:off x="1969463" y="4168879"/>
              <a:ext cx="1500345" cy="466533"/>
            </a:xfrm>
            <a:prstGeom prst="rect">
              <a:avLst/>
            </a:prstGeom>
          </p:spPr>
          <p:txBody>
            <a:bodyPr/>
            <a:lstStyle>
              <a:lvl1pPr marL="342900" indent="-3429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32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5146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indent="0" algn="r">
                <a:buNone/>
              </a:pPr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Simple PowerPoint Presentation</a:t>
              </a:r>
              <a:endPara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</p:grpSp>
      <p:grpSp>
        <p:nvGrpSpPr>
          <p:cNvPr id="11" name="Group 10">
            <a:extLst>
              <a:ext uri="{FF2B5EF4-FFF2-40B4-BE49-F238E27FC236}">
                <a16:creationId xmlns:a16="http://schemas.microsoft.com/office/drawing/2014/main" id="{C43C53D0-C6C0-45AA-8D08-5F33A5F00BB4}"/>
              </a:ext>
            </a:extLst>
          </p:cNvPr>
          <p:cNvGrpSpPr/>
          <p:nvPr/>
        </p:nvGrpSpPr>
        <p:grpSpPr>
          <a:xfrm>
            <a:off x="1178936" y="1957223"/>
            <a:ext cx="3627660" cy="523220"/>
            <a:chOff x="1969463" y="1201524"/>
            <a:chExt cx="3627660" cy="523220"/>
          </a:xfrm>
        </p:grpSpPr>
        <p:cxnSp>
          <p:nvCxnSpPr>
            <p:cNvPr id="12" name="Straight Arrow Connector 11">
              <a:extLst>
                <a:ext uri="{FF2B5EF4-FFF2-40B4-BE49-F238E27FC236}">
                  <a16:creationId xmlns:a16="http://schemas.microsoft.com/office/drawing/2014/main" id="{08DA4FD6-AF5E-43F2-9B57-6B5083B1D5B6}"/>
                </a:ext>
              </a:extLst>
            </p:cNvPr>
            <p:cNvCxnSpPr/>
            <p:nvPr userDrawn="1"/>
          </p:nvCxnSpPr>
          <p:spPr>
            <a:xfrm>
              <a:off x="4517123" y="1463132"/>
              <a:ext cx="1080000" cy="0"/>
            </a:xfrm>
            <a:prstGeom prst="straightConnector1">
              <a:avLst/>
            </a:prstGeom>
            <a:ln w="38100">
              <a:solidFill>
                <a:schemeClr val="accent1"/>
              </a:solidFill>
              <a:prstDash val="solid"/>
              <a:tailEnd type="oval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3" name="TextBox 12">
              <a:extLst>
                <a:ext uri="{FF2B5EF4-FFF2-40B4-BE49-F238E27FC236}">
                  <a16:creationId xmlns:a16="http://schemas.microsoft.com/office/drawing/2014/main" id="{31142341-ADD7-474B-B48F-A8F92C31806B}"/>
                </a:ext>
              </a:extLst>
            </p:cNvPr>
            <p:cNvSpPr txBox="1"/>
            <p:nvPr/>
          </p:nvSpPr>
          <p:spPr>
            <a:xfrm>
              <a:off x="3585584" y="1201524"/>
              <a:ext cx="931540" cy="523220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pPr algn="ctr"/>
              <a:r>
                <a:rPr lang="en-US" altLang="ko-KR" sz="2800" b="1" dirty="0">
                  <a:solidFill>
                    <a:schemeClr val="accent1"/>
                  </a:solidFill>
                  <a:cs typeface="Arial" pitchFamily="34" charset="0"/>
                </a:rPr>
                <a:t>85</a:t>
              </a:r>
              <a:r>
                <a:rPr lang="en-US" altLang="ko-KR" sz="2700" b="1" dirty="0">
                  <a:solidFill>
                    <a:schemeClr val="accent1"/>
                  </a:solidFill>
                  <a:cs typeface="Arial" pitchFamily="34" charset="0"/>
                </a:rPr>
                <a:t>%</a:t>
              </a:r>
              <a:endParaRPr lang="ko-KR" altLang="en-US" sz="2700" b="1" dirty="0">
                <a:solidFill>
                  <a:schemeClr val="accent1"/>
                </a:solidFill>
                <a:cs typeface="Arial" pitchFamily="34" charset="0"/>
              </a:endParaRPr>
            </a:p>
          </p:txBody>
        </p:sp>
        <p:sp>
          <p:nvSpPr>
            <p:cNvPr id="14" name="Text Placeholder 12">
              <a:extLst>
                <a:ext uri="{FF2B5EF4-FFF2-40B4-BE49-F238E27FC236}">
                  <a16:creationId xmlns:a16="http://schemas.microsoft.com/office/drawing/2014/main" id="{686CC89C-505C-4F60-9C35-F41F570CEF5C}"/>
                </a:ext>
              </a:extLst>
            </p:cNvPr>
            <p:cNvSpPr txBox="1">
              <a:spLocks/>
            </p:cNvSpPr>
            <p:nvPr/>
          </p:nvSpPr>
          <p:spPr>
            <a:xfrm>
              <a:off x="1969463" y="1229868"/>
              <a:ext cx="1500345" cy="466533"/>
            </a:xfrm>
            <a:prstGeom prst="rect">
              <a:avLst/>
            </a:prstGeom>
          </p:spPr>
          <p:txBody>
            <a:bodyPr/>
            <a:lstStyle>
              <a:lvl1pPr marL="342900" indent="-3429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32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5146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indent="0" algn="r">
                <a:buNone/>
              </a:pPr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Simple PowerPoint Presentation</a:t>
              </a:r>
              <a:endPara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</p:grpSp>
      <p:grpSp>
        <p:nvGrpSpPr>
          <p:cNvPr id="15" name="Group 14">
            <a:extLst>
              <a:ext uri="{FF2B5EF4-FFF2-40B4-BE49-F238E27FC236}">
                <a16:creationId xmlns:a16="http://schemas.microsoft.com/office/drawing/2014/main" id="{CE544DDF-26DA-4251-B913-62181544DAEC}"/>
              </a:ext>
            </a:extLst>
          </p:cNvPr>
          <p:cNvGrpSpPr/>
          <p:nvPr/>
        </p:nvGrpSpPr>
        <p:grpSpPr>
          <a:xfrm>
            <a:off x="1908401" y="724187"/>
            <a:ext cx="3627660" cy="523220"/>
            <a:chOff x="1969463" y="2181194"/>
            <a:chExt cx="3627660" cy="523220"/>
          </a:xfrm>
        </p:grpSpPr>
        <p:cxnSp>
          <p:nvCxnSpPr>
            <p:cNvPr id="16" name="Straight Arrow Connector 15">
              <a:extLst>
                <a:ext uri="{FF2B5EF4-FFF2-40B4-BE49-F238E27FC236}">
                  <a16:creationId xmlns:a16="http://schemas.microsoft.com/office/drawing/2014/main" id="{DCC1F2EB-1133-47B3-A9E8-2F6D86B65947}"/>
                </a:ext>
              </a:extLst>
            </p:cNvPr>
            <p:cNvCxnSpPr/>
            <p:nvPr userDrawn="1"/>
          </p:nvCxnSpPr>
          <p:spPr>
            <a:xfrm>
              <a:off x="4517123" y="2441750"/>
              <a:ext cx="1080000" cy="4210"/>
            </a:xfrm>
            <a:prstGeom prst="straightConnector1">
              <a:avLst/>
            </a:prstGeom>
            <a:ln w="38100">
              <a:solidFill>
                <a:schemeClr val="accent6"/>
              </a:solidFill>
              <a:prstDash val="solid"/>
              <a:tailEnd type="oval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7" name="TextBox 16">
              <a:extLst>
                <a:ext uri="{FF2B5EF4-FFF2-40B4-BE49-F238E27FC236}">
                  <a16:creationId xmlns:a16="http://schemas.microsoft.com/office/drawing/2014/main" id="{847A4F67-D13C-437E-B678-9BBEFC662B56}"/>
                </a:ext>
              </a:extLst>
            </p:cNvPr>
            <p:cNvSpPr txBox="1"/>
            <p:nvPr/>
          </p:nvSpPr>
          <p:spPr>
            <a:xfrm>
              <a:off x="3585584" y="2181194"/>
              <a:ext cx="931540" cy="523220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pPr algn="ctr"/>
              <a:r>
                <a:rPr lang="en-US" altLang="ko-KR" sz="2800" b="1" dirty="0">
                  <a:solidFill>
                    <a:schemeClr val="accent6"/>
                  </a:solidFill>
                  <a:cs typeface="Arial" pitchFamily="34" charset="0"/>
                </a:rPr>
                <a:t>70</a:t>
              </a:r>
              <a:r>
                <a:rPr lang="en-US" altLang="ko-KR" sz="2700" b="1" dirty="0">
                  <a:solidFill>
                    <a:schemeClr val="accent6"/>
                  </a:solidFill>
                  <a:cs typeface="Arial" pitchFamily="34" charset="0"/>
                </a:rPr>
                <a:t>%</a:t>
              </a:r>
              <a:endParaRPr lang="ko-KR" altLang="en-US" sz="2700" b="1" dirty="0">
                <a:solidFill>
                  <a:schemeClr val="accent6"/>
                </a:solidFill>
                <a:cs typeface="Arial" pitchFamily="34" charset="0"/>
              </a:endParaRPr>
            </a:p>
          </p:txBody>
        </p:sp>
        <p:sp>
          <p:nvSpPr>
            <p:cNvPr id="18" name="Text Placeholder 12">
              <a:extLst>
                <a:ext uri="{FF2B5EF4-FFF2-40B4-BE49-F238E27FC236}">
                  <a16:creationId xmlns:a16="http://schemas.microsoft.com/office/drawing/2014/main" id="{5E17FFAF-D2D5-4D49-ACFB-4A561EC047FC}"/>
                </a:ext>
              </a:extLst>
            </p:cNvPr>
            <p:cNvSpPr txBox="1">
              <a:spLocks/>
            </p:cNvSpPr>
            <p:nvPr/>
          </p:nvSpPr>
          <p:spPr>
            <a:xfrm>
              <a:off x="1969463" y="2209538"/>
              <a:ext cx="1500345" cy="466533"/>
            </a:xfrm>
            <a:prstGeom prst="rect">
              <a:avLst/>
            </a:prstGeom>
          </p:spPr>
          <p:txBody>
            <a:bodyPr/>
            <a:lstStyle>
              <a:lvl1pPr marL="342900" indent="-3429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32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5146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indent="0" algn="r">
                <a:buNone/>
              </a:pPr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Simple PowerPoint Presentation</a:t>
              </a:r>
              <a:endPara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</p:grpSp>
      <p:grpSp>
        <p:nvGrpSpPr>
          <p:cNvPr id="19" name="Group 18">
            <a:extLst>
              <a:ext uri="{FF2B5EF4-FFF2-40B4-BE49-F238E27FC236}">
                <a16:creationId xmlns:a16="http://schemas.microsoft.com/office/drawing/2014/main" id="{A4363688-E925-41BA-9805-B8D8B7A3651E}"/>
              </a:ext>
            </a:extLst>
          </p:cNvPr>
          <p:cNvGrpSpPr/>
          <p:nvPr/>
        </p:nvGrpSpPr>
        <p:grpSpPr>
          <a:xfrm>
            <a:off x="1178936" y="4423294"/>
            <a:ext cx="3627660" cy="523220"/>
            <a:chOff x="1969463" y="3160864"/>
            <a:chExt cx="3627660" cy="523220"/>
          </a:xfrm>
        </p:grpSpPr>
        <p:cxnSp>
          <p:nvCxnSpPr>
            <p:cNvPr id="20" name="Straight Arrow Connector 19">
              <a:extLst>
                <a:ext uri="{FF2B5EF4-FFF2-40B4-BE49-F238E27FC236}">
                  <a16:creationId xmlns:a16="http://schemas.microsoft.com/office/drawing/2014/main" id="{9DF55DE2-B061-4A2C-B1EA-72188C7CA398}"/>
                </a:ext>
              </a:extLst>
            </p:cNvPr>
            <p:cNvCxnSpPr/>
            <p:nvPr userDrawn="1"/>
          </p:nvCxnSpPr>
          <p:spPr>
            <a:xfrm>
              <a:off x="4517123" y="3424576"/>
              <a:ext cx="1080000" cy="0"/>
            </a:xfrm>
            <a:prstGeom prst="straightConnector1">
              <a:avLst/>
            </a:prstGeom>
            <a:ln w="38100">
              <a:solidFill>
                <a:schemeClr val="accent3"/>
              </a:solidFill>
              <a:prstDash val="solid"/>
              <a:tailEnd type="oval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1" name="TextBox 20">
              <a:extLst>
                <a:ext uri="{FF2B5EF4-FFF2-40B4-BE49-F238E27FC236}">
                  <a16:creationId xmlns:a16="http://schemas.microsoft.com/office/drawing/2014/main" id="{49AECAFC-71C9-446A-B253-6F7601C7E808}"/>
                </a:ext>
              </a:extLst>
            </p:cNvPr>
            <p:cNvSpPr txBox="1"/>
            <p:nvPr/>
          </p:nvSpPr>
          <p:spPr>
            <a:xfrm>
              <a:off x="3585584" y="3160864"/>
              <a:ext cx="931540" cy="523220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pPr algn="ctr"/>
              <a:r>
                <a:rPr lang="en-US" altLang="ko-KR" sz="2800" b="1" dirty="0">
                  <a:solidFill>
                    <a:schemeClr val="accent3"/>
                  </a:solidFill>
                  <a:cs typeface="Arial" pitchFamily="34" charset="0"/>
                </a:rPr>
                <a:t>65</a:t>
              </a:r>
              <a:r>
                <a:rPr lang="en-US" altLang="ko-KR" sz="2700" b="1" dirty="0">
                  <a:solidFill>
                    <a:schemeClr val="accent3"/>
                  </a:solidFill>
                  <a:cs typeface="Arial" pitchFamily="34" charset="0"/>
                </a:rPr>
                <a:t>%</a:t>
              </a:r>
              <a:endParaRPr lang="ko-KR" altLang="en-US" sz="2700" b="1" dirty="0">
                <a:solidFill>
                  <a:schemeClr val="accent3"/>
                </a:solidFill>
                <a:cs typeface="Arial" pitchFamily="34" charset="0"/>
              </a:endParaRPr>
            </a:p>
          </p:txBody>
        </p:sp>
        <p:sp>
          <p:nvSpPr>
            <p:cNvPr id="22" name="Text Placeholder 12">
              <a:extLst>
                <a:ext uri="{FF2B5EF4-FFF2-40B4-BE49-F238E27FC236}">
                  <a16:creationId xmlns:a16="http://schemas.microsoft.com/office/drawing/2014/main" id="{A010AC28-3B21-4E40-9232-1AB7304B5F80}"/>
                </a:ext>
              </a:extLst>
            </p:cNvPr>
            <p:cNvSpPr txBox="1">
              <a:spLocks/>
            </p:cNvSpPr>
            <p:nvPr/>
          </p:nvSpPr>
          <p:spPr>
            <a:xfrm>
              <a:off x="1969463" y="3189208"/>
              <a:ext cx="1500345" cy="466533"/>
            </a:xfrm>
            <a:prstGeom prst="rect">
              <a:avLst/>
            </a:prstGeom>
          </p:spPr>
          <p:txBody>
            <a:bodyPr/>
            <a:lstStyle>
              <a:lvl1pPr marL="342900" indent="-3429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32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5146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indent="0" algn="r">
                <a:buNone/>
              </a:pPr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Simple PowerPoint Presentation</a:t>
              </a:r>
              <a:endPara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</p:grpSp>
      <p:grpSp>
        <p:nvGrpSpPr>
          <p:cNvPr id="23" name="Group 22">
            <a:extLst>
              <a:ext uri="{FF2B5EF4-FFF2-40B4-BE49-F238E27FC236}">
                <a16:creationId xmlns:a16="http://schemas.microsoft.com/office/drawing/2014/main" id="{49557606-2EFA-4E7C-8B14-8251B5263785}"/>
              </a:ext>
            </a:extLst>
          </p:cNvPr>
          <p:cNvGrpSpPr/>
          <p:nvPr/>
        </p:nvGrpSpPr>
        <p:grpSpPr>
          <a:xfrm>
            <a:off x="1908401" y="5656329"/>
            <a:ext cx="3627660" cy="523220"/>
            <a:chOff x="1969463" y="5120204"/>
            <a:chExt cx="3627660" cy="523220"/>
          </a:xfrm>
        </p:grpSpPr>
        <p:cxnSp>
          <p:nvCxnSpPr>
            <p:cNvPr id="24" name="Straight Arrow Connector 23">
              <a:extLst>
                <a:ext uri="{FF2B5EF4-FFF2-40B4-BE49-F238E27FC236}">
                  <a16:creationId xmlns:a16="http://schemas.microsoft.com/office/drawing/2014/main" id="{7B799883-5B88-455C-BFC9-08C3728E83D5}"/>
                </a:ext>
              </a:extLst>
            </p:cNvPr>
            <p:cNvCxnSpPr/>
            <p:nvPr userDrawn="1"/>
          </p:nvCxnSpPr>
          <p:spPr>
            <a:xfrm>
              <a:off x="4517123" y="5381810"/>
              <a:ext cx="1080000" cy="0"/>
            </a:xfrm>
            <a:prstGeom prst="straightConnector1">
              <a:avLst/>
            </a:prstGeom>
            <a:ln w="38100">
              <a:solidFill>
                <a:schemeClr val="accent5"/>
              </a:solidFill>
              <a:prstDash val="solid"/>
              <a:tailEnd type="oval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5" name="TextBox 24">
              <a:extLst>
                <a:ext uri="{FF2B5EF4-FFF2-40B4-BE49-F238E27FC236}">
                  <a16:creationId xmlns:a16="http://schemas.microsoft.com/office/drawing/2014/main" id="{5A9F4CAE-E568-474C-B9CA-6C7BA0D75F00}"/>
                </a:ext>
              </a:extLst>
            </p:cNvPr>
            <p:cNvSpPr txBox="1"/>
            <p:nvPr/>
          </p:nvSpPr>
          <p:spPr>
            <a:xfrm>
              <a:off x="3585584" y="5120204"/>
              <a:ext cx="931540" cy="523220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pPr algn="ctr"/>
              <a:r>
                <a:rPr lang="en-US" altLang="ko-KR" sz="2800" b="1" dirty="0">
                  <a:solidFill>
                    <a:schemeClr val="accent5"/>
                  </a:solidFill>
                  <a:cs typeface="Arial" pitchFamily="34" charset="0"/>
                </a:rPr>
                <a:t>40</a:t>
              </a:r>
              <a:r>
                <a:rPr lang="en-US" altLang="ko-KR" sz="2700" b="1" dirty="0">
                  <a:solidFill>
                    <a:schemeClr val="accent5"/>
                  </a:solidFill>
                  <a:cs typeface="Arial" pitchFamily="34" charset="0"/>
                </a:rPr>
                <a:t>%</a:t>
              </a:r>
              <a:endParaRPr lang="ko-KR" altLang="en-US" sz="2700" b="1" dirty="0">
                <a:solidFill>
                  <a:schemeClr val="accent5"/>
                </a:solidFill>
                <a:cs typeface="Arial" pitchFamily="34" charset="0"/>
              </a:endParaRPr>
            </a:p>
          </p:txBody>
        </p:sp>
        <p:sp>
          <p:nvSpPr>
            <p:cNvPr id="26" name="Text Placeholder 12">
              <a:extLst>
                <a:ext uri="{FF2B5EF4-FFF2-40B4-BE49-F238E27FC236}">
                  <a16:creationId xmlns:a16="http://schemas.microsoft.com/office/drawing/2014/main" id="{AE1FC94C-7297-4BB8-9FC1-3D02A33A7B94}"/>
                </a:ext>
              </a:extLst>
            </p:cNvPr>
            <p:cNvSpPr txBox="1">
              <a:spLocks/>
            </p:cNvSpPr>
            <p:nvPr/>
          </p:nvSpPr>
          <p:spPr>
            <a:xfrm>
              <a:off x="1969463" y="5148548"/>
              <a:ext cx="1500345" cy="466533"/>
            </a:xfrm>
            <a:prstGeom prst="rect">
              <a:avLst/>
            </a:prstGeom>
          </p:spPr>
          <p:txBody>
            <a:bodyPr/>
            <a:lstStyle>
              <a:lvl1pPr marL="342900" indent="-3429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32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5146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indent="0" algn="r">
                <a:buNone/>
              </a:pPr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Simple PowerPoint Presentation</a:t>
              </a:r>
              <a:endPara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</p:grpSp>
      <p:sp>
        <p:nvSpPr>
          <p:cNvPr id="27" name="Hexagon 26">
            <a:extLst>
              <a:ext uri="{FF2B5EF4-FFF2-40B4-BE49-F238E27FC236}">
                <a16:creationId xmlns:a16="http://schemas.microsoft.com/office/drawing/2014/main" id="{CB92A8D2-DE9B-464C-8337-FDFA6C027DC6}"/>
              </a:ext>
            </a:extLst>
          </p:cNvPr>
          <p:cNvSpPr/>
          <p:nvPr/>
        </p:nvSpPr>
        <p:spPr>
          <a:xfrm>
            <a:off x="5630389" y="3091350"/>
            <a:ext cx="835173" cy="719977"/>
          </a:xfrm>
          <a:prstGeom prst="hexagon">
            <a:avLst/>
          </a:prstGeom>
          <a:solidFill>
            <a:schemeClr val="accent4"/>
          </a:solidFill>
          <a:ln>
            <a:noFill/>
          </a:ln>
          <a:effectLst>
            <a:outerShdw blurRad="63500" sx="102000" sy="102000" algn="ctr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>
              <a:solidFill>
                <a:schemeClr val="tx1"/>
              </a:solidFill>
              <a:cs typeface="Arial" pitchFamily="34" charset="0"/>
            </a:endParaRPr>
          </a:p>
        </p:txBody>
      </p:sp>
      <p:sp>
        <p:nvSpPr>
          <p:cNvPr id="28" name="Hexagon 27">
            <a:extLst>
              <a:ext uri="{FF2B5EF4-FFF2-40B4-BE49-F238E27FC236}">
                <a16:creationId xmlns:a16="http://schemas.microsoft.com/office/drawing/2014/main" id="{A60D6209-8EDD-4CDD-979A-666BF59CCCD9}"/>
              </a:ext>
            </a:extLst>
          </p:cNvPr>
          <p:cNvSpPr/>
          <p:nvPr/>
        </p:nvSpPr>
        <p:spPr>
          <a:xfrm>
            <a:off x="6878563" y="5557951"/>
            <a:ext cx="835173" cy="719977"/>
          </a:xfrm>
          <a:prstGeom prst="hexagon">
            <a:avLst/>
          </a:prstGeom>
          <a:solidFill>
            <a:schemeClr val="accent5"/>
          </a:solidFill>
          <a:ln>
            <a:noFill/>
          </a:ln>
          <a:effectLst>
            <a:outerShdw blurRad="63500" sx="102000" sy="102000" algn="ctr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>
              <a:solidFill>
                <a:schemeClr val="tx1"/>
              </a:solidFill>
              <a:cs typeface="Arial" pitchFamily="34" charset="0"/>
            </a:endParaRPr>
          </a:p>
        </p:txBody>
      </p:sp>
      <p:sp>
        <p:nvSpPr>
          <p:cNvPr id="29" name="Hexagon 28">
            <a:extLst>
              <a:ext uri="{FF2B5EF4-FFF2-40B4-BE49-F238E27FC236}">
                <a16:creationId xmlns:a16="http://schemas.microsoft.com/office/drawing/2014/main" id="{7D9F8EC8-5F6E-47CA-840A-07D5EFD5E51C}"/>
              </a:ext>
            </a:extLst>
          </p:cNvPr>
          <p:cNvSpPr/>
          <p:nvPr/>
        </p:nvSpPr>
        <p:spPr>
          <a:xfrm>
            <a:off x="6878563" y="623713"/>
            <a:ext cx="835173" cy="719977"/>
          </a:xfrm>
          <a:prstGeom prst="hexagon">
            <a:avLst/>
          </a:prstGeom>
          <a:solidFill>
            <a:schemeClr val="accent6"/>
          </a:solidFill>
          <a:ln>
            <a:noFill/>
          </a:ln>
          <a:effectLst>
            <a:outerShdw blurRad="63500" sx="102000" sy="102000" algn="ctr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>
              <a:solidFill>
                <a:schemeClr val="tx1"/>
              </a:solidFill>
              <a:cs typeface="Arial" pitchFamily="34" charset="0"/>
            </a:endParaRPr>
          </a:p>
        </p:txBody>
      </p:sp>
      <p:sp>
        <p:nvSpPr>
          <p:cNvPr id="30" name="Hexagon 29">
            <a:extLst>
              <a:ext uri="{FF2B5EF4-FFF2-40B4-BE49-F238E27FC236}">
                <a16:creationId xmlns:a16="http://schemas.microsoft.com/office/drawing/2014/main" id="{756FEA1F-88C2-4B94-899F-DFA5FB5E86CB}"/>
              </a:ext>
            </a:extLst>
          </p:cNvPr>
          <p:cNvSpPr/>
          <p:nvPr/>
        </p:nvSpPr>
        <p:spPr>
          <a:xfrm>
            <a:off x="6172284" y="4324650"/>
            <a:ext cx="835173" cy="719977"/>
          </a:xfrm>
          <a:prstGeom prst="hexagon">
            <a:avLst/>
          </a:prstGeom>
          <a:solidFill>
            <a:schemeClr val="accent3"/>
          </a:solidFill>
          <a:ln>
            <a:noFill/>
          </a:ln>
          <a:effectLst>
            <a:outerShdw blurRad="63500" sx="102000" sy="102000" algn="ctr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>
              <a:solidFill>
                <a:schemeClr val="tx1"/>
              </a:solidFill>
              <a:cs typeface="Arial" pitchFamily="34" charset="0"/>
            </a:endParaRPr>
          </a:p>
        </p:txBody>
      </p:sp>
      <p:sp>
        <p:nvSpPr>
          <p:cNvPr id="31" name="Hexagon 30">
            <a:extLst>
              <a:ext uri="{FF2B5EF4-FFF2-40B4-BE49-F238E27FC236}">
                <a16:creationId xmlns:a16="http://schemas.microsoft.com/office/drawing/2014/main" id="{C470E61C-193B-4ADB-A4DB-32204F4AC2A0}"/>
              </a:ext>
            </a:extLst>
          </p:cNvPr>
          <p:cNvSpPr/>
          <p:nvPr/>
        </p:nvSpPr>
        <p:spPr>
          <a:xfrm>
            <a:off x="6172284" y="1857532"/>
            <a:ext cx="835173" cy="719977"/>
          </a:xfrm>
          <a:prstGeom prst="hexagon">
            <a:avLst/>
          </a:prstGeom>
          <a:solidFill>
            <a:schemeClr val="accent1"/>
          </a:solidFill>
          <a:ln>
            <a:noFill/>
          </a:ln>
          <a:effectLst>
            <a:outerShdw blurRad="63500" sx="102000" sy="102000" algn="ctr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>
              <a:solidFill>
                <a:schemeClr val="tx1"/>
              </a:solidFill>
              <a:cs typeface="Arial" pitchFamily="34" charset="0"/>
            </a:endParaRPr>
          </a:p>
        </p:txBody>
      </p:sp>
      <p:sp>
        <p:nvSpPr>
          <p:cNvPr id="32" name="Rectangle 9">
            <a:extLst>
              <a:ext uri="{FF2B5EF4-FFF2-40B4-BE49-F238E27FC236}">
                <a16:creationId xmlns:a16="http://schemas.microsoft.com/office/drawing/2014/main" id="{5E0F35A1-7278-4EA2-A3F8-E2B58CE7DDE7}"/>
              </a:ext>
            </a:extLst>
          </p:cNvPr>
          <p:cNvSpPr/>
          <p:nvPr/>
        </p:nvSpPr>
        <p:spPr>
          <a:xfrm>
            <a:off x="6403979" y="4516171"/>
            <a:ext cx="371782" cy="371178"/>
          </a:xfrm>
          <a:custGeom>
            <a:avLst/>
            <a:gdLst/>
            <a:ahLst/>
            <a:cxnLst/>
            <a:rect l="l" t="t" r="r" b="b"/>
            <a:pathLst>
              <a:path w="3228210" h="3222968">
                <a:moveTo>
                  <a:pt x="1619999" y="642446"/>
                </a:moveTo>
                <a:lnTo>
                  <a:pt x="2664115" y="1686562"/>
                </a:lnTo>
                <a:lnTo>
                  <a:pt x="2664116" y="1686562"/>
                </a:lnTo>
                <a:lnTo>
                  <a:pt x="2664116" y="3222968"/>
                </a:lnTo>
                <a:lnTo>
                  <a:pt x="2015013" y="3222968"/>
                </a:lnTo>
                <a:lnTo>
                  <a:pt x="2015013" y="2511495"/>
                </a:lnTo>
                <a:cubicBezTo>
                  <a:pt x="2015013" y="2399422"/>
                  <a:pt x="1924159" y="2308568"/>
                  <a:pt x="1812086" y="2308568"/>
                </a:cubicBezTo>
                <a:lnTo>
                  <a:pt x="1427912" y="2308568"/>
                </a:lnTo>
                <a:cubicBezTo>
                  <a:pt x="1315839" y="2308568"/>
                  <a:pt x="1224985" y="2399422"/>
                  <a:pt x="1224985" y="2511495"/>
                </a:cubicBezTo>
                <a:lnTo>
                  <a:pt x="1224985" y="3222968"/>
                </a:lnTo>
                <a:lnTo>
                  <a:pt x="575882" y="3222968"/>
                </a:lnTo>
                <a:lnTo>
                  <a:pt x="575882" y="1686562"/>
                </a:lnTo>
                <a:lnTo>
                  <a:pt x="575884" y="1686562"/>
                </a:lnTo>
                <a:close/>
                <a:moveTo>
                  <a:pt x="509997" y="122689"/>
                </a:moveTo>
                <a:lnTo>
                  <a:pt x="942045" y="122689"/>
                </a:lnTo>
                <a:lnTo>
                  <a:pt x="942045" y="542556"/>
                </a:lnTo>
                <a:lnTo>
                  <a:pt x="509997" y="974604"/>
                </a:lnTo>
                <a:close/>
                <a:moveTo>
                  <a:pt x="1620001" y="7099"/>
                </a:moveTo>
                <a:lnTo>
                  <a:pt x="3228210" y="1686560"/>
                </a:lnTo>
                <a:lnTo>
                  <a:pt x="2900441" y="1686560"/>
                </a:lnTo>
                <a:lnTo>
                  <a:pt x="1620001" y="349390"/>
                </a:lnTo>
                <a:close/>
                <a:moveTo>
                  <a:pt x="1619999" y="0"/>
                </a:moveTo>
                <a:lnTo>
                  <a:pt x="1619999" y="342291"/>
                </a:lnTo>
                <a:lnTo>
                  <a:pt x="330172" y="1679462"/>
                </a:lnTo>
                <a:lnTo>
                  <a:pt x="0" y="1679462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ko-KR" altLang="en-US" dirty="0"/>
          </a:p>
        </p:txBody>
      </p:sp>
      <p:sp>
        <p:nvSpPr>
          <p:cNvPr id="33" name="Rectangle 16">
            <a:extLst>
              <a:ext uri="{FF2B5EF4-FFF2-40B4-BE49-F238E27FC236}">
                <a16:creationId xmlns:a16="http://schemas.microsoft.com/office/drawing/2014/main" id="{F3137271-5C91-46B5-9C76-BA15A925F50D}"/>
              </a:ext>
            </a:extLst>
          </p:cNvPr>
          <p:cNvSpPr/>
          <p:nvPr/>
        </p:nvSpPr>
        <p:spPr>
          <a:xfrm>
            <a:off x="6392316" y="2087750"/>
            <a:ext cx="394118" cy="259020"/>
          </a:xfrm>
          <a:custGeom>
            <a:avLst/>
            <a:gdLst/>
            <a:ahLst/>
            <a:cxnLst/>
            <a:rect l="l" t="t" r="r" b="b"/>
            <a:pathLst>
              <a:path w="3240006" h="2129375">
                <a:moveTo>
                  <a:pt x="1916836" y="454558"/>
                </a:moveTo>
                <a:cubicBezTo>
                  <a:pt x="2018418" y="454558"/>
                  <a:pt x="2100766" y="536906"/>
                  <a:pt x="2100766" y="638488"/>
                </a:cubicBezTo>
                <a:cubicBezTo>
                  <a:pt x="2100766" y="740070"/>
                  <a:pt x="2018418" y="822418"/>
                  <a:pt x="1916836" y="822418"/>
                </a:cubicBezTo>
                <a:cubicBezTo>
                  <a:pt x="1815254" y="822418"/>
                  <a:pt x="1732906" y="740070"/>
                  <a:pt x="1732906" y="638488"/>
                </a:cubicBezTo>
                <a:cubicBezTo>
                  <a:pt x="1732906" y="536906"/>
                  <a:pt x="1815254" y="454558"/>
                  <a:pt x="1916836" y="454558"/>
                </a:cubicBezTo>
                <a:close/>
                <a:moveTo>
                  <a:pt x="1197545" y="272737"/>
                </a:moveTo>
                <a:lnTo>
                  <a:pt x="1861974" y="1458536"/>
                </a:lnTo>
                <a:lnTo>
                  <a:pt x="2263096" y="848801"/>
                </a:lnTo>
                <a:lnTo>
                  <a:pt x="2919562" y="1846679"/>
                </a:lnTo>
                <a:lnTo>
                  <a:pt x="2079459" y="1846679"/>
                </a:lnTo>
                <a:lnTo>
                  <a:pt x="1606629" y="1846679"/>
                </a:lnTo>
                <a:lnTo>
                  <a:pt x="315630" y="1846679"/>
                </a:lnTo>
                <a:close/>
                <a:moveTo>
                  <a:pt x="180003" y="164687"/>
                </a:moveTo>
                <a:lnTo>
                  <a:pt x="180003" y="1964687"/>
                </a:lnTo>
                <a:lnTo>
                  <a:pt x="3060003" y="1964687"/>
                </a:lnTo>
                <a:lnTo>
                  <a:pt x="3060003" y="164687"/>
                </a:lnTo>
                <a:close/>
                <a:moveTo>
                  <a:pt x="0" y="0"/>
                </a:moveTo>
                <a:lnTo>
                  <a:pt x="3240006" y="0"/>
                </a:lnTo>
                <a:lnTo>
                  <a:pt x="3240006" y="2129375"/>
                </a:lnTo>
                <a:lnTo>
                  <a:pt x="0" y="2129375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ko-KR" altLang="en-US" dirty="0"/>
          </a:p>
        </p:txBody>
      </p:sp>
      <p:sp>
        <p:nvSpPr>
          <p:cNvPr id="34" name="Block Arc 10">
            <a:extLst>
              <a:ext uri="{FF2B5EF4-FFF2-40B4-BE49-F238E27FC236}">
                <a16:creationId xmlns:a16="http://schemas.microsoft.com/office/drawing/2014/main" id="{8554A8B5-2C7A-4B49-80B9-6AC0C69CC8BF}"/>
              </a:ext>
            </a:extLst>
          </p:cNvPr>
          <p:cNvSpPr/>
          <p:nvPr/>
        </p:nvSpPr>
        <p:spPr>
          <a:xfrm>
            <a:off x="7075283" y="5786241"/>
            <a:ext cx="431509" cy="292281"/>
          </a:xfrm>
          <a:custGeom>
            <a:avLst/>
            <a:gdLst/>
            <a:ahLst/>
            <a:cxnLst/>
            <a:rect l="l" t="t" r="r" b="b"/>
            <a:pathLst>
              <a:path w="3219104" h="2180445">
                <a:moveTo>
                  <a:pt x="631935" y="660566"/>
                </a:moveTo>
                <a:cubicBezTo>
                  <a:pt x="582229" y="660566"/>
                  <a:pt x="541935" y="700860"/>
                  <a:pt x="541935" y="750566"/>
                </a:cubicBezTo>
                <a:cubicBezTo>
                  <a:pt x="541935" y="800272"/>
                  <a:pt x="582229" y="840566"/>
                  <a:pt x="631935" y="840566"/>
                </a:cubicBezTo>
                <a:cubicBezTo>
                  <a:pt x="681641" y="840566"/>
                  <a:pt x="721935" y="800272"/>
                  <a:pt x="721935" y="750566"/>
                </a:cubicBezTo>
                <a:cubicBezTo>
                  <a:pt x="721935" y="700860"/>
                  <a:pt x="681641" y="660566"/>
                  <a:pt x="631935" y="660566"/>
                </a:cubicBezTo>
                <a:close/>
                <a:moveTo>
                  <a:pt x="2920524" y="132986"/>
                </a:moveTo>
                <a:cubicBezTo>
                  <a:pt x="2884582" y="132986"/>
                  <a:pt x="2855445" y="171564"/>
                  <a:pt x="2855445" y="219152"/>
                </a:cubicBezTo>
                <a:cubicBezTo>
                  <a:pt x="2855445" y="266740"/>
                  <a:pt x="2884582" y="305318"/>
                  <a:pt x="2920524" y="305318"/>
                </a:cubicBezTo>
                <a:cubicBezTo>
                  <a:pt x="2956466" y="305318"/>
                  <a:pt x="2985603" y="266740"/>
                  <a:pt x="2985603" y="219152"/>
                </a:cubicBezTo>
                <a:cubicBezTo>
                  <a:pt x="2985603" y="171564"/>
                  <a:pt x="2956466" y="132986"/>
                  <a:pt x="2920524" y="132986"/>
                </a:cubicBezTo>
                <a:close/>
                <a:moveTo>
                  <a:pt x="1840097" y="123357"/>
                </a:moveTo>
                <a:cubicBezTo>
                  <a:pt x="1690593" y="125267"/>
                  <a:pt x="1541569" y="163386"/>
                  <a:pt x="1407089" y="237534"/>
                </a:cubicBezTo>
                <a:lnTo>
                  <a:pt x="1442443" y="299445"/>
                </a:lnTo>
                <a:cubicBezTo>
                  <a:pt x="1690026" y="162934"/>
                  <a:pt x="1991162" y="159087"/>
                  <a:pt x="2242273" y="289227"/>
                </a:cubicBezTo>
                <a:lnTo>
                  <a:pt x="2275978" y="226435"/>
                </a:lnTo>
                <a:cubicBezTo>
                  <a:pt x="2139582" y="155746"/>
                  <a:pt x="1989600" y="121447"/>
                  <a:pt x="1840097" y="123357"/>
                </a:cubicBezTo>
                <a:close/>
                <a:moveTo>
                  <a:pt x="1808744" y="1233"/>
                </a:moveTo>
                <a:cubicBezTo>
                  <a:pt x="2156106" y="-14520"/>
                  <a:pt x="2554236" y="122009"/>
                  <a:pt x="2727916" y="332053"/>
                </a:cubicBezTo>
                <a:lnTo>
                  <a:pt x="2797407" y="426906"/>
                </a:lnTo>
                <a:cubicBezTo>
                  <a:pt x="2816730" y="407744"/>
                  <a:pt x="2822914" y="396798"/>
                  <a:pt x="2848347" y="374270"/>
                </a:cubicBezTo>
                <a:cubicBezTo>
                  <a:pt x="2789714" y="335227"/>
                  <a:pt x="2770554" y="301522"/>
                  <a:pt x="2770554" y="211287"/>
                </a:cubicBezTo>
                <a:cubicBezTo>
                  <a:pt x="2770554" y="109060"/>
                  <a:pt x="2826850" y="34523"/>
                  <a:pt x="2918697" y="33333"/>
                </a:cubicBezTo>
                <a:cubicBezTo>
                  <a:pt x="3010544" y="32143"/>
                  <a:pt x="3068737" y="122977"/>
                  <a:pt x="3064459" y="218431"/>
                </a:cubicBezTo>
                <a:cubicBezTo>
                  <a:pt x="3062319" y="266188"/>
                  <a:pt x="3063213" y="242475"/>
                  <a:pt x="3054577" y="285936"/>
                </a:cubicBezTo>
                <a:cubicBezTo>
                  <a:pt x="3088600" y="260795"/>
                  <a:pt x="3146396" y="297212"/>
                  <a:pt x="3198377" y="27802"/>
                </a:cubicBezTo>
                <a:cubicBezTo>
                  <a:pt x="3270974" y="270322"/>
                  <a:pt x="3142267" y="378871"/>
                  <a:pt x="2977023" y="405424"/>
                </a:cubicBezTo>
                <a:cubicBezTo>
                  <a:pt x="2937650" y="455263"/>
                  <a:pt x="2906651" y="507366"/>
                  <a:pt x="2854455" y="531728"/>
                </a:cubicBezTo>
                <a:cubicBezTo>
                  <a:pt x="2854593" y="531917"/>
                  <a:pt x="2854687" y="532126"/>
                  <a:pt x="2854781" y="532336"/>
                </a:cubicBezTo>
                <a:lnTo>
                  <a:pt x="2914835" y="719911"/>
                </a:lnTo>
                <a:cubicBezTo>
                  <a:pt x="2982387" y="1030651"/>
                  <a:pt x="2875068" y="1334999"/>
                  <a:pt x="2751965" y="1458417"/>
                </a:cubicBezTo>
                <a:cubicBezTo>
                  <a:pt x="2718119" y="1752479"/>
                  <a:pt x="2636178" y="1904762"/>
                  <a:pt x="2564924" y="2133185"/>
                </a:cubicBezTo>
                <a:cubicBezTo>
                  <a:pt x="2548001" y="2174319"/>
                  <a:pt x="2290597" y="2162941"/>
                  <a:pt x="2284362" y="2130560"/>
                </a:cubicBezTo>
                <a:cubicBezTo>
                  <a:pt x="2253189" y="1989654"/>
                  <a:pt x="2205984" y="1832997"/>
                  <a:pt x="2190842" y="1681589"/>
                </a:cubicBezTo>
                <a:cubicBezTo>
                  <a:pt x="1937891" y="1727975"/>
                  <a:pt x="1628829" y="1727099"/>
                  <a:pt x="1429318" y="1710471"/>
                </a:cubicBezTo>
                <a:cubicBezTo>
                  <a:pt x="1387456" y="1891634"/>
                  <a:pt x="1268107" y="2057044"/>
                  <a:pt x="1143413" y="2180445"/>
                </a:cubicBezTo>
                <a:lnTo>
                  <a:pt x="943012" y="2180445"/>
                </a:lnTo>
                <a:cubicBezTo>
                  <a:pt x="894916" y="2170818"/>
                  <a:pt x="902932" y="1825120"/>
                  <a:pt x="910948" y="1650083"/>
                </a:cubicBezTo>
                <a:cubicBezTo>
                  <a:pt x="600994" y="1508303"/>
                  <a:pt x="-80369" y="1319263"/>
                  <a:pt x="7807" y="838786"/>
                </a:cubicBezTo>
                <a:cubicBezTo>
                  <a:pt x="13151" y="796777"/>
                  <a:pt x="184160" y="802028"/>
                  <a:pt x="275009" y="799402"/>
                </a:cubicBezTo>
                <a:cubicBezTo>
                  <a:pt x="369419" y="659373"/>
                  <a:pt x="418407" y="582356"/>
                  <a:pt x="555570" y="465957"/>
                </a:cubicBezTo>
                <a:cubicBezTo>
                  <a:pt x="547554" y="374062"/>
                  <a:pt x="496786" y="206026"/>
                  <a:pt x="531522" y="190273"/>
                </a:cubicBezTo>
                <a:cubicBezTo>
                  <a:pt x="764877" y="64246"/>
                  <a:pt x="803177" y="250661"/>
                  <a:pt x="924308" y="355683"/>
                </a:cubicBezTo>
                <a:cubicBezTo>
                  <a:pt x="1130053" y="143013"/>
                  <a:pt x="1554903" y="11735"/>
                  <a:pt x="1808744" y="1233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ko-KR" altLang="en-US" dirty="0">
              <a:solidFill>
                <a:schemeClr val="tx1"/>
              </a:solidFill>
            </a:endParaRPr>
          </a:p>
        </p:txBody>
      </p:sp>
      <p:sp>
        <p:nvSpPr>
          <p:cNvPr id="35" name="Round Same Side Corner Rectangle 36">
            <a:extLst>
              <a:ext uri="{FF2B5EF4-FFF2-40B4-BE49-F238E27FC236}">
                <a16:creationId xmlns:a16="http://schemas.microsoft.com/office/drawing/2014/main" id="{D516121B-0324-4B3F-A46F-B87F93FAC76C}"/>
              </a:ext>
            </a:extLst>
          </p:cNvPr>
          <p:cNvSpPr>
            <a:spLocks noChangeAspect="1"/>
          </p:cNvSpPr>
          <p:nvPr/>
        </p:nvSpPr>
        <p:spPr>
          <a:xfrm>
            <a:off x="7112688" y="827159"/>
            <a:ext cx="396000" cy="313084"/>
          </a:xfrm>
          <a:custGeom>
            <a:avLst/>
            <a:gdLst/>
            <a:ahLst/>
            <a:cxnLst/>
            <a:rect l="l" t="t" r="r" b="b"/>
            <a:pathLst>
              <a:path w="3219104" h="2545072">
                <a:moveTo>
                  <a:pt x="2779672" y="457200"/>
                </a:moveTo>
                <a:lnTo>
                  <a:pt x="2975888" y="457200"/>
                </a:lnTo>
                <a:cubicBezTo>
                  <a:pt x="3110212" y="457200"/>
                  <a:pt x="3219104" y="566092"/>
                  <a:pt x="3219104" y="700416"/>
                </a:cubicBezTo>
                <a:lnTo>
                  <a:pt x="3219104" y="2301856"/>
                </a:lnTo>
                <a:cubicBezTo>
                  <a:pt x="3219104" y="2436180"/>
                  <a:pt x="3110212" y="2545072"/>
                  <a:pt x="2975888" y="2545072"/>
                </a:cubicBezTo>
                <a:lnTo>
                  <a:pt x="2779672" y="2545072"/>
                </a:lnTo>
                <a:close/>
                <a:moveTo>
                  <a:pt x="243216" y="457200"/>
                </a:moveTo>
                <a:lnTo>
                  <a:pt x="439432" y="457200"/>
                </a:lnTo>
                <a:lnTo>
                  <a:pt x="439432" y="2545072"/>
                </a:lnTo>
                <a:lnTo>
                  <a:pt x="243216" y="2545072"/>
                </a:lnTo>
                <a:cubicBezTo>
                  <a:pt x="108892" y="2545072"/>
                  <a:pt x="0" y="2436180"/>
                  <a:pt x="0" y="2301856"/>
                </a:cubicBezTo>
                <a:lnTo>
                  <a:pt x="0" y="700416"/>
                </a:lnTo>
                <a:cubicBezTo>
                  <a:pt x="0" y="566092"/>
                  <a:pt x="108892" y="457200"/>
                  <a:pt x="243216" y="457200"/>
                </a:cubicBezTo>
                <a:close/>
                <a:moveTo>
                  <a:pt x="1428476" y="174246"/>
                </a:moveTo>
                <a:cubicBezTo>
                  <a:pt x="1372210" y="174246"/>
                  <a:pt x="1326598" y="219858"/>
                  <a:pt x="1326598" y="276124"/>
                </a:cubicBezTo>
                <a:lnTo>
                  <a:pt x="1326598" y="457200"/>
                </a:lnTo>
                <a:lnTo>
                  <a:pt x="1892506" y="457200"/>
                </a:lnTo>
                <a:lnTo>
                  <a:pt x="1892506" y="276124"/>
                </a:lnTo>
                <a:cubicBezTo>
                  <a:pt x="1892506" y="219858"/>
                  <a:pt x="1846894" y="174246"/>
                  <a:pt x="1790628" y="174246"/>
                </a:cubicBezTo>
                <a:close/>
                <a:moveTo>
                  <a:pt x="1285704" y="0"/>
                </a:moveTo>
                <a:lnTo>
                  <a:pt x="1933400" y="0"/>
                </a:lnTo>
                <a:cubicBezTo>
                  <a:pt x="2007048" y="0"/>
                  <a:pt x="2066752" y="59704"/>
                  <a:pt x="2066752" y="133352"/>
                </a:cubicBezTo>
                <a:lnTo>
                  <a:pt x="2066752" y="457200"/>
                </a:lnTo>
                <a:lnTo>
                  <a:pt x="2599672" y="457200"/>
                </a:lnTo>
                <a:lnTo>
                  <a:pt x="2599672" y="2545072"/>
                </a:lnTo>
                <a:lnTo>
                  <a:pt x="619432" y="2545072"/>
                </a:lnTo>
                <a:lnTo>
                  <a:pt x="619432" y="457200"/>
                </a:lnTo>
                <a:lnTo>
                  <a:pt x="1152352" y="457200"/>
                </a:lnTo>
                <a:lnTo>
                  <a:pt x="1152352" y="133352"/>
                </a:lnTo>
                <a:cubicBezTo>
                  <a:pt x="1152352" y="59704"/>
                  <a:pt x="1212056" y="0"/>
                  <a:pt x="1285704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ko-KR" altLang="en-US" dirty="0"/>
          </a:p>
        </p:txBody>
      </p:sp>
      <p:sp>
        <p:nvSpPr>
          <p:cNvPr id="36" name="Oval 21">
            <a:extLst>
              <a:ext uri="{FF2B5EF4-FFF2-40B4-BE49-F238E27FC236}">
                <a16:creationId xmlns:a16="http://schemas.microsoft.com/office/drawing/2014/main" id="{E010DEFD-F284-4C58-BD2F-EDA6FE31F42E}"/>
              </a:ext>
            </a:extLst>
          </p:cNvPr>
          <p:cNvSpPr>
            <a:spLocks noChangeAspect="1"/>
          </p:cNvSpPr>
          <p:nvPr/>
        </p:nvSpPr>
        <p:spPr>
          <a:xfrm>
            <a:off x="5853153" y="3264268"/>
            <a:ext cx="381905" cy="385094"/>
          </a:xfrm>
          <a:custGeom>
            <a:avLst/>
            <a:gdLst/>
            <a:ahLst/>
            <a:cxnLst/>
            <a:rect l="l" t="t" r="r" b="b"/>
            <a:pathLst>
              <a:path w="1652142" h="1665940">
                <a:moveTo>
                  <a:pt x="898689" y="548008"/>
                </a:moveTo>
                <a:cubicBezTo>
                  <a:pt x="737950" y="504938"/>
                  <a:pt x="572731" y="600328"/>
                  <a:pt x="529661" y="761066"/>
                </a:cubicBezTo>
                <a:cubicBezTo>
                  <a:pt x="486591" y="921805"/>
                  <a:pt x="581980" y="1087025"/>
                  <a:pt x="742719" y="1130094"/>
                </a:cubicBezTo>
                <a:cubicBezTo>
                  <a:pt x="903458" y="1173164"/>
                  <a:pt x="1068677" y="1077775"/>
                  <a:pt x="1111747" y="917036"/>
                </a:cubicBezTo>
                <a:cubicBezTo>
                  <a:pt x="1154817" y="756297"/>
                  <a:pt x="1059428" y="591077"/>
                  <a:pt x="898689" y="548008"/>
                </a:cubicBezTo>
                <a:close/>
                <a:moveTo>
                  <a:pt x="952303" y="347916"/>
                </a:moveTo>
                <a:cubicBezTo>
                  <a:pt x="1223549" y="420596"/>
                  <a:pt x="1384519" y="699404"/>
                  <a:pt x="1311839" y="970650"/>
                </a:cubicBezTo>
                <a:cubicBezTo>
                  <a:pt x="1239159" y="1241896"/>
                  <a:pt x="960351" y="1402866"/>
                  <a:pt x="689105" y="1330186"/>
                </a:cubicBezTo>
                <a:cubicBezTo>
                  <a:pt x="417859" y="1257506"/>
                  <a:pt x="256889" y="978698"/>
                  <a:pt x="329569" y="707451"/>
                </a:cubicBezTo>
                <a:cubicBezTo>
                  <a:pt x="402249" y="436205"/>
                  <a:pt x="681057" y="275235"/>
                  <a:pt x="952303" y="347916"/>
                </a:cubicBezTo>
                <a:close/>
                <a:moveTo>
                  <a:pt x="971799" y="275155"/>
                </a:moveTo>
                <a:cubicBezTo>
                  <a:pt x="660368" y="191707"/>
                  <a:pt x="340256" y="376524"/>
                  <a:pt x="256808" y="687955"/>
                </a:cubicBezTo>
                <a:cubicBezTo>
                  <a:pt x="173361" y="999387"/>
                  <a:pt x="358178" y="1319499"/>
                  <a:pt x="669609" y="1402947"/>
                </a:cubicBezTo>
                <a:cubicBezTo>
                  <a:pt x="981040" y="1486395"/>
                  <a:pt x="1301152" y="1301577"/>
                  <a:pt x="1384600" y="990146"/>
                </a:cubicBezTo>
                <a:cubicBezTo>
                  <a:pt x="1468047" y="678715"/>
                  <a:pt x="1283230" y="358603"/>
                  <a:pt x="971799" y="275155"/>
                </a:cubicBezTo>
                <a:close/>
                <a:moveTo>
                  <a:pt x="1652142" y="394531"/>
                </a:moveTo>
                <a:lnTo>
                  <a:pt x="1649662" y="403784"/>
                </a:lnTo>
                <a:lnTo>
                  <a:pt x="1647140" y="399895"/>
                </a:lnTo>
                <a:close/>
                <a:moveTo>
                  <a:pt x="1158157" y="65026"/>
                </a:moveTo>
                <a:lnTo>
                  <a:pt x="1154679" y="271718"/>
                </a:lnTo>
                <a:lnTo>
                  <a:pt x="1148331" y="270017"/>
                </a:lnTo>
                <a:cubicBezTo>
                  <a:pt x="1200055" y="299127"/>
                  <a:pt x="1246804" y="334821"/>
                  <a:pt x="1286346" y="377149"/>
                </a:cubicBezTo>
                <a:lnTo>
                  <a:pt x="1470353" y="331395"/>
                </a:lnTo>
                <a:lnTo>
                  <a:pt x="1588305" y="553229"/>
                </a:lnTo>
                <a:lnTo>
                  <a:pt x="1457194" y="671432"/>
                </a:lnTo>
                <a:cubicBezTo>
                  <a:pt x="1473630" y="731297"/>
                  <a:pt x="1481376" y="793983"/>
                  <a:pt x="1478595" y="857704"/>
                </a:cubicBezTo>
                <a:lnTo>
                  <a:pt x="1642362" y="948616"/>
                </a:lnTo>
                <a:lnTo>
                  <a:pt x="1577335" y="1191298"/>
                </a:lnTo>
                <a:lnTo>
                  <a:pt x="1378614" y="1187955"/>
                </a:lnTo>
                <a:cubicBezTo>
                  <a:pt x="1353489" y="1229936"/>
                  <a:pt x="1323048" y="1267799"/>
                  <a:pt x="1288939" y="1301599"/>
                </a:cubicBezTo>
                <a:lnTo>
                  <a:pt x="1354201" y="1471932"/>
                </a:lnTo>
                <a:lnTo>
                  <a:pt x="1148396" y="1616039"/>
                </a:lnTo>
                <a:lnTo>
                  <a:pt x="992294" y="1480516"/>
                </a:lnTo>
                <a:lnTo>
                  <a:pt x="1011291" y="1467215"/>
                </a:lnTo>
                <a:cubicBezTo>
                  <a:pt x="951500" y="1486565"/>
                  <a:pt x="888271" y="1495869"/>
                  <a:pt x="823805" y="1495510"/>
                </a:cubicBezTo>
                <a:lnTo>
                  <a:pt x="729193" y="1665940"/>
                </a:lnTo>
                <a:lnTo>
                  <a:pt x="486511" y="1600914"/>
                </a:lnTo>
                <a:lnTo>
                  <a:pt x="489790" y="1406012"/>
                </a:lnTo>
                <a:cubicBezTo>
                  <a:pt x="438364" y="1376702"/>
                  <a:pt x="391917" y="1340859"/>
                  <a:pt x="352658" y="1298452"/>
                </a:cubicBezTo>
                <a:lnTo>
                  <a:pt x="355803" y="1305197"/>
                </a:lnTo>
                <a:lnTo>
                  <a:pt x="152856" y="1344512"/>
                </a:lnTo>
                <a:lnTo>
                  <a:pt x="46675" y="1116809"/>
                </a:lnTo>
                <a:lnTo>
                  <a:pt x="183929" y="1005520"/>
                </a:lnTo>
                <a:cubicBezTo>
                  <a:pt x="169279" y="951824"/>
                  <a:pt x="161626" y="895865"/>
                  <a:pt x="161615" y="838915"/>
                </a:cubicBezTo>
                <a:lnTo>
                  <a:pt x="0" y="749197"/>
                </a:lnTo>
                <a:lnTo>
                  <a:pt x="65026" y="506515"/>
                </a:lnTo>
                <a:lnTo>
                  <a:pt x="250227" y="509630"/>
                </a:lnTo>
                <a:cubicBezTo>
                  <a:pt x="275353" y="465291"/>
                  <a:pt x="305693" y="424864"/>
                  <a:pt x="340015" y="388679"/>
                </a:cubicBezTo>
                <a:lnTo>
                  <a:pt x="277984" y="197357"/>
                </a:lnTo>
                <a:lnTo>
                  <a:pt x="491050" y="64219"/>
                </a:lnTo>
                <a:lnTo>
                  <a:pt x="639843" y="207726"/>
                </a:lnTo>
                <a:lnTo>
                  <a:pt x="638348" y="208660"/>
                </a:lnTo>
                <a:cubicBezTo>
                  <a:pt x="696840" y="190256"/>
                  <a:pt x="758594" y="181748"/>
                  <a:pt x="821488" y="182440"/>
                </a:cubicBezTo>
                <a:lnTo>
                  <a:pt x="815140" y="180739"/>
                </a:lnTo>
                <a:lnTo>
                  <a:pt x="915476" y="0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ko-KR" altLang="en-US" dirty="0"/>
          </a:p>
        </p:txBody>
      </p:sp>
      <p:sp>
        <p:nvSpPr>
          <p:cNvPr id="63" name="Text Placeholder 13">
            <a:extLst>
              <a:ext uri="{FF2B5EF4-FFF2-40B4-BE49-F238E27FC236}">
                <a16:creationId xmlns:a16="http://schemas.microsoft.com/office/drawing/2014/main" id="{9DF6BBC4-DF11-4174-841F-65C8C6102E28}"/>
              </a:ext>
            </a:extLst>
          </p:cNvPr>
          <p:cNvSpPr txBox="1">
            <a:spLocks/>
          </p:cNvSpPr>
          <p:nvPr/>
        </p:nvSpPr>
        <p:spPr>
          <a:xfrm>
            <a:off x="7889982" y="704119"/>
            <a:ext cx="2891365" cy="1757872"/>
          </a:xfrm>
          <a:prstGeom prst="rect">
            <a:avLst/>
          </a:prstGeom>
        </p:spPr>
        <p:txBody>
          <a:bodyPr anchor="ctr"/>
          <a:lstStyle>
            <a:lvl1pPr marL="342900" indent="-3429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3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 algn="r">
              <a:lnSpc>
                <a:spcPct val="110000"/>
              </a:lnSpc>
              <a:buNone/>
            </a:pPr>
            <a:r>
              <a:rPr lang="en-US" altLang="ko-KR" sz="3600" b="1" dirty="0">
                <a:solidFill>
                  <a:schemeClr val="bg1"/>
                </a:solidFill>
                <a:latin typeface="+mj-lt"/>
                <a:cs typeface="Arial" pitchFamily="34" charset="0"/>
              </a:rPr>
              <a:t>Graphic Infographic Designed</a:t>
            </a:r>
          </a:p>
        </p:txBody>
      </p:sp>
      <p:sp>
        <p:nvSpPr>
          <p:cNvPr id="64" name="Text Placeholder 2">
            <a:extLst>
              <a:ext uri="{FF2B5EF4-FFF2-40B4-BE49-F238E27FC236}">
                <a16:creationId xmlns:a16="http://schemas.microsoft.com/office/drawing/2014/main" id="{E3B61776-811A-4B03-827C-1CEB18442164}"/>
              </a:ext>
            </a:extLst>
          </p:cNvPr>
          <p:cNvSpPr txBox="1">
            <a:spLocks/>
          </p:cNvSpPr>
          <p:nvPr/>
        </p:nvSpPr>
        <p:spPr>
          <a:xfrm>
            <a:off x="7889982" y="382645"/>
            <a:ext cx="2891365" cy="288032"/>
          </a:xfrm>
          <a:prstGeom prst="rect">
            <a:avLst/>
          </a:prstGeom>
        </p:spPr>
        <p:txBody>
          <a:bodyPr/>
          <a:lstStyle>
            <a:lvl1pPr marL="342900" indent="-3429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3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 algn="r">
              <a:buNone/>
            </a:pPr>
            <a:r>
              <a:rPr lang="en-US" altLang="ko-KR" sz="1200" b="1" dirty="0">
                <a:solidFill>
                  <a:schemeClr val="bg1"/>
                </a:solidFill>
                <a:cs typeface="Arial" pitchFamily="34" charset="0"/>
              </a:rPr>
              <a:t>Modern PowerPoint Presentation</a:t>
            </a:r>
          </a:p>
        </p:txBody>
      </p:sp>
    </p:spTree>
    <p:extLst>
      <p:ext uri="{BB962C8B-B14F-4D97-AF65-F5344CB8AC3E}">
        <p14:creationId xmlns:p14="http://schemas.microsoft.com/office/powerpoint/2010/main" val="119350323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6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6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6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6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3" grpId="0"/>
      <p:bldP spid="64" grpId="0"/>
    </p:bldLst>
  </p:timing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7" name="직사각형 69">
            <a:extLst>
              <a:ext uri="{FF2B5EF4-FFF2-40B4-BE49-F238E27FC236}">
                <a16:creationId xmlns:a16="http://schemas.microsoft.com/office/drawing/2014/main" id="{808C66F3-E28A-4F22-86E4-2D3991AD680F}"/>
              </a:ext>
            </a:extLst>
          </p:cNvPr>
          <p:cNvSpPr/>
          <p:nvPr/>
        </p:nvSpPr>
        <p:spPr>
          <a:xfrm>
            <a:off x="926753" y="3057536"/>
            <a:ext cx="3564000" cy="1270800"/>
          </a:xfrm>
          <a:prstGeom prst="rect">
            <a:avLst/>
          </a:prstGeom>
          <a:solidFill>
            <a:schemeClr val="accent2"/>
          </a:solidFill>
          <a:ln w="762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>
              <a:solidFill>
                <a:schemeClr val="tx1">
                  <a:lumMod val="65000"/>
                  <a:lumOff val="35000"/>
                </a:schemeClr>
              </a:solidFill>
            </a:endParaRPr>
          </a:p>
        </p:txBody>
      </p:sp>
      <p:sp>
        <p:nvSpPr>
          <p:cNvPr id="48" name="직사각형 70">
            <a:extLst>
              <a:ext uri="{FF2B5EF4-FFF2-40B4-BE49-F238E27FC236}">
                <a16:creationId xmlns:a16="http://schemas.microsoft.com/office/drawing/2014/main" id="{BC785775-1404-4EE5-B9C3-8104E70F3F41}"/>
              </a:ext>
            </a:extLst>
          </p:cNvPr>
          <p:cNvSpPr/>
          <p:nvPr/>
        </p:nvSpPr>
        <p:spPr>
          <a:xfrm>
            <a:off x="926753" y="4507705"/>
            <a:ext cx="3564000" cy="1270800"/>
          </a:xfrm>
          <a:prstGeom prst="rect">
            <a:avLst/>
          </a:prstGeom>
          <a:solidFill>
            <a:schemeClr val="accent6"/>
          </a:solidFill>
          <a:ln w="762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>
              <a:solidFill>
                <a:schemeClr val="tx1">
                  <a:lumMod val="65000"/>
                  <a:lumOff val="35000"/>
                </a:schemeClr>
              </a:solidFill>
            </a:endParaRPr>
          </a:p>
        </p:txBody>
      </p:sp>
      <p:sp>
        <p:nvSpPr>
          <p:cNvPr id="107" name="직사각형 2">
            <a:extLst>
              <a:ext uri="{FF2B5EF4-FFF2-40B4-BE49-F238E27FC236}">
                <a16:creationId xmlns:a16="http://schemas.microsoft.com/office/drawing/2014/main" id="{47E09142-9D2D-4FB4-8123-3FC314FA9B17}"/>
              </a:ext>
            </a:extLst>
          </p:cNvPr>
          <p:cNvSpPr/>
          <p:nvPr/>
        </p:nvSpPr>
        <p:spPr>
          <a:xfrm>
            <a:off x="993397" y="3122809"/>
            <a:ext cx="3407752" cy="1126830"/>
          </a:xfrm>
          <a:prstGeom prst="rect">
            <a:avLst/>
          </a:prstGeom>
          <a:solidFill>
            <a:schemeClr val="bg1"/>
          </a:solidFill>
          <a:ln>
            <a:gradFill flip="none" rotWithShape="1">
              <a:gsLst>
                <a:gs pos="0">
                  <a:schemeClr val="bg1"/>
                </a:gs>
                <a:gs pos="100000">
                  <a:schemeClr val="bg1">
                    <a:lumMod val="75000"/>
                  </a:schemeClr>
                </a:gs>
              </a:gsLst>
              <a:lin ang="8100000" scaled="1"/>
              <a:tileRect/>
            </a:gradFill>
          </a:ln>
          <a:effectLst>
            <a:outerShdw blurRad="127000" dist="38100" dir="8100000" algn="tr" rotWithShape="0">
              <a:prstClr val="black">
                <a:alpha val="33000"/>
              </a:prstClr>
            </a:outerShdw>
          </a:effec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algn="ctr"/>
            <a:endParaRPr lang="ko-KR" altLang="en-US" sz="2701" dirty="0">
              <a:solidFill>
                <a:schemeClr val="tx1"/>
              </a:solidFill>
            </a:endParaRPr>
          </a:p>
        </p:txBody>
      </p:sp>
      <p:sp>
        <p:nvSpPr>
          <p:cNvPr id="108" name="직사각형 2">
            <a:extLst>
              <a:ext uri="{FF2B5EF4-FFF2-40B4-BE49-F238E27FC236}">
                <a16:creationId xmlns:a16="http://schemas.microsoft.com/office/drawing/2014/main" id="{7B022FEE-9D9E-4084-BF2A-9AD67CA63E86}"/>
              </a:ext>
            </a:extLst>
          </p:cNvPr>
          <p:cNvSpPr/>
          <p:nvPr/>
        </p:nvSpPr>
        <p:spPr>
          <a:xfrm>
            <a:off x="995760" y="4583327"/>
            <a:ext cx="3407752" cy="1126830"/>
          </a:xfrm>
          <a:prstGeom prst="rect">
            <a:avLst/>
          </a:prstGeom>
          <a:solidFill>
            <a:schemeClr val="bg1"/>
          </a:solidFill>
          <a:ln>
            <a:gradFill flip="none" rotWithShape="1">
              <a:gsLst>
                <a:gs pos="0">
                  <a:schemeClr val="bg1"/>
                </a:gs>
                <a:gs pos="100000">
                  <a:schemeClr val="bg1">
                    <a:lumMod val="75000"/>
                  </a:schemeClr>
                </a:gs>
              </a:gsLst>
              <a:lin ang="8100000" scaled="1"/>
              <a:tileRect/>
            </a:gradFill>
          </a:ln>
          <a:effectLst>
            <a:outerShdw blurRad="127000" dist="38100" dir="8100000" algn="tr" rotWithShape="0">
              <a:prstClr val="black">
                <a:alpha val="33000"/>
              </a:prstClr>
            </a:outerShdw>
          </a:effec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algn="ctr"/>
            <a:endParaRPr lang="ko-KR" altLang="en-US" sz="2701" dirty="0">
              <a:solidFill>
                <a:schemeClr val="tx1"/>
              </a:solidFill>
            </a:endParaRPr>
          </a:p>
        </p:txBody>
      </p:sp>
      <p:sp>
        <p:nvSpPr>
          <p:cNvPr id="46" name="직사각형 68">
            <a:extLst>
              <a:ext uri="{FF2B5EF4-FFF2-40B4-BE49-F238E27FC236}">
                <a16:creationId xmlns:a16="http://schemas.microsoft.com/office/drawing/2014/main" id="{776A6389-542B-4C19-9A11-D94E3525A7B9}"/>
              </a:ext>
            </a:extLst>
          </p:cNvPr>
          <p:cNvSpPr/>
          <p:nvPr/>
        </p:nvSpPr>
        <p:spPr>
          <a:xfrm>
            <a:off x="926753" y="1639582"/>
            <a:ext cx="3564000" cy="1270800"/>
          </a:xfrm>
          <a:prstGeom prst="rect">
            <a:avLst/>
          </a:prstGeom>
          <a:solidFill>
            <a:schemeClr val="accent4"/>
          </a:solidFill>
          <a:ln w="762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>
              <a:solidFill>
                <a:schemeClr val="tx1">
                  <a:lumMod val="65000"/>
                  <a:lumOff val="35000"/>
                </a:schemeClr>
              </a:solidFill>
            </a:endParaRPr>
          </a:p>
        </p:txBody>
      </p:sp>
      <p:sp>
        <p:nvSpPr>
          <p:cNvPr id="106" name="직사각형 2">
            <a:extLst>
              <a:ext uri="{FF2B5EF4-FFF2-40B4-BE49-F238E27FC236}">
                <a16:creationId xmlns:a16="http://schemas.microsoft.com/office/drawing/2014/main" id="{9E43735C-7884-47FD-B54F-B0BF379D26AF}"/>
              </a:ext>
            </a:extLst>
          </p:cNvPr>
          <p:cNvSpPr/>
          <p:nvPr/>
        </p:nvSpPr>
        <p:spPr>
          <a:xfrm>
            <a:off x="994250" y="1711567"/>
            <a:ext cx="3407752" cy="1126830"/>
          </a:xfrm>
          <a:prstGeom prst="rect">
            <a:avLst/>
          </a:prstGeom>
          <a:solidFill>
            <a:schemeClr val="bg1"/>
          </a:solidFill>
          <a:ln>
            <a:gradFill flip="none" rotWithShape="1">
              <a:gsLst>
                <a:gs pos="0">
                  <a:schemeClr val="bg1"/>
                </a:gs>
                <a:gs pos="100000">
                  <a:schemeClr val="bg1">
                    <a:lumMod val="75000"/>
                  </a:schemeClr>
                </a:gs>
              </a:gsLst>
              <a:lin ang="8100000" scaled="1"/>
              <a:tileRect/>
            </a:gradFill>
          </a:ln>
          <a:effectLst>
            <a:outerShdw blurRad="127000" dist="38100" dir="8100000" algn="tr" rotWithShape="0">
              <a:prstClr val="black">
                <a:alpha val="33000"/>
              </a:prstClr>
            </a:outerShdw>
          </a:effec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algn="ctr"/>
            <a:endParaRPr lang="ko-KR" altLang="en-US" sz="2701" dirty="0">
              <a:solidFill>
                <a:schemeClr val="tx1"/>
              </a:solidFill>
            </a:endParaRPr>
          </a:p>
        </p:txBody>
      </p:sp>
      <p:sp>
        <p:nvSpPr>
          <p:cNvPr id="51" name="직사각형 64">
            <a:extLst>
              <a:ext uri="{FF2B5EF4-FFF2-40B4-BE49-F238E27FC236}">
                <a16:creationId xmlns:a16="http://schemas.microsoft.com/office/drawing/2014/main" id="{600D6A06-4C81-4274-9F08-3F5CD9E99AD1}"/>
              </a:ext>
            </a:extLst>
          </p:cNvPr>
          <p:cNvSpPr/>
          <p:nvPr/>
        </p:nvSpPr>
        <p:spPr>
          <a:xfrm>
            <a:off x="7711874" y="4511342"/>
            <a:ext cx="3564000" cy="1270800"/>
          </a:xfrm>
          <a:prstGeom prst="rect">
            <a:avLst/>
          </a:prstGeom>
          <a:solidFill>
            <a:schemeClr val="accent5"/>
          </a:solidFill>
          <a:ln w="762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>
              <a:solidFill>
                <a:schemeClr val="tx1">
                  <a:lumMod val="65000"/>
                  <a:lumOff val="35000"/>
                </a:schemeClr>
              </a:solidFill>
            </a:endParaRPr>
          </a:p>
        </p:txBody>
      </p:sp>
      <p:sp>
        <p:nvSpPr>
          <p:cNvPr id="105" name="직사각형 2">
            <a:extLst>
              <a:ext uri="{FF2B5EF4-FFF2-40B4-BE49-F238E27FC236}">
                <a16:creationId xmlns:a16="http://schemas.microsoft.com/office/drawing/2014/main" id="{F3D4D3C2-2A7D-460D-B253-17049B7A5737}"/>
              </a:ext>
            </a:extLst>
          </p:cNvPr>
          <p:cNvSpPr/>
          <p:nvPr/>
        </p:nvSpPr>
        <p:spPr>
          <a:xfrm>
            <a:off x="7789998" y="4576794"/>
            <a:ext cx="3407752" cy="1126830"/>
          </a:xfrm>
          <a:prstGeom prst="rect">
            <a:avLst/>
          </a:prstGeom>
          <a:solidFill>
            <a:schemeClr val="bg1"/>
          </a:solidFill>
          <a:ln>
            <a:gradFill flip="none" rotWithShape="1">
              <a:gsLst>
                <a:gs pos="0">
                  <a:schemeClr val="bg1"/>
                </a:gs>
                <a:gs pos="100000">
                  <a:schemeClr val="bg1">
                    <a:lumMod val="75000"/>
                  </a:schemeClr>
                </a:gs>
              </a:gsLst>
              <a:lin ang="8100000" scaled="1"/>
              <a:tileRect/>
            </a:gradFill>
          </a:ln>
          <a:effectLst>
            <a:outerShdw blurRad="127000" dist="38100" dir="8100000" algn="tr" rotWithShape="0">
              <a:prstClr val="black">
                <a:alpha val="33000"/>
              </a:prstClr>
            </a:outerShdw>
          </a:effec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algn="ctr"/>
            <a:endParaRPr lang="ko-KR" altLang="en-US" sz="2701" dirty="0">
              <a:solidFill>
                <a:schemeClr val="tx1"/>
              </a:solidFill>
            </a:endParaRPr>
          </a:p>
        </p:txBody>
      </p:sp>
      <p:sp>
        <p:nvSpPr>
          <p:cNvPr id="50" name="직사각형 63">
            <a:extLst>
              <a:ext uri="{FF2B5EF4-FFF2-40B4-BE49-F238E27FC236}">
                <a16:creationId xmlns:a16="http://schemas.microsoft.com/office/drawing/2014/main" id="{B0207CA0-A503-45D6-B349-E646EB10ECD5}"/>
              </a:ext>
            </a:extLst>
          </p:cNvPr>
          <p:cNvSpPr/>
          <p:nvPr/>
        </p:nvSpPr>
        <p:spPr>
          <a:xfrm>
            <a:off x="7711874" y="3061173"/>
            <a:ext cx="3564000" cy="1270800"/>
          </a:xfrm>
          <a:prstGeom prst="rect">
            <a:avLst/>
          </a:prstGeom>
          <a:solidFill>
            <a:schemeClr val="accent1"/>
          </a:solidFill>
          <a:ln w="762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>
              <a:solidFill>
                <a:schemeClr val="tx1">
                  <a:lumMod val="65000"/>
                  <a:lumOff val="35000"/>
                </a:schemeClr>
              </a:solidFill>
            </a:endParaRPr>
          </a:p>
        </p:txBody>
      </p:sp>
      <p:sp>
        <p:nvSpPr>
          <p:cNvPr id="104" name="직사각형 2">
            <a:extLst>
              <a:ext uri="{FF2B5EF4-FFF2-40B4-BE49-F238E27FC236}">
                <a16:creationId xmlns:a16="http://schemas.microsoft.com/office/drawing/2014/main" id="{FC9BF7CC-E45E-430B-8A7B-07F35C8C1B51}"/>
              </a:ext>
            </a:extLst>
          </p:cNvPr>
          <p:cNvSpPr/>
          <p:nvPr/>
        </p:nvSpPr>
        <p:spPr>
          <a:xfrm>
            <a:off x="7789998" y="3128284"/>
            <a:ext cx="3407752" cy="1126830"/>
          </a:xfrm>
          <a:prstGeom prst="rect">
            <a:avLst/>
          </a:prstGeom>
          <a:solidFill>
            <a:schemeClr val="bg1"/>
          </a:solidFill>
          <a:ln>
            <a:gradFill flip="none" rotWithShape="1">
              <a:gsLst>
                <a:gs pos="0">
                  <a:schemeClr val="bg1"/>
                </a:gs>
                <a:gs pos="100000">
                  <a:schemeClr val="bg1">
                    <a:lumMod val="75000"/>
                  </a:schemeClr>
                </a:gs>
              </a:gsLst>
              <a:lin ang="8100000" scaled="1"/>
              <a:tileRect/>
            </a:gradFill>
          </a:ln>
          <a:effectLst>
            <a:outerShdw blurRad="127000" dist="38100" dir="8100000" algn="tr" rotWithShape="0">
              <a:prstClr val="black">
                <a:alpha val="33000"/>
              </a:prstClr>
            </a:outerShdw>
          </a:effec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algn="ctr"/>
            <a:endParaRPr lang="ko-KR" altLang="en-US" sz="2701" dirty="0">
              <a:solidFill>
                <a:schemeClr val="tx1"/>
              </a:solidFill>
            </a:endParaRPr>
          </a:p>
        </p:txBody>
      </p:sp>
      <p:sp>
        <p:nvSpPr>
          <p:cNvPr id="49" name="직사각형 2">
            <a:extLst>
              <a:ext uri="{FF2B5EF4-FFF2-40B4-BE49-F238E27FC236}">
                <a16:creationId xmlns:a16="http://schemas.microsoft.com/office/drawing/2014/main" id="{B00EC1CE-B5E4-4C27-B3D3-1D91C488A5FA}"/>
              </a:ext>
            </a:extLst>
          </p:cNvPr>
          <p:cNvSpPr/>
          <p:nvPr/>
        </p:nvSpPr>
        <p:spPr>
          <a:xfrm>
            <a:off x="7711874" y="1643219"/>
            <a:ext cx="3564000" cy="1270800"/>
          </a:xfrm>
          <a:prstGeom prst="rect">
            <a:avLst/>
          </a:prstGeom>
          <a:solidFill>
            <a:schemeClr val="accent3"/>
          </a:solidFill>
          <a:ln w="762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>
              <a:solidFill>
                <a:schemeClr val="tx1">
                  <a:lumMod val="65000"/>
                  <a:lumOff val="35000"/>
                </a:schemeClr>
              </a:solidFill>
            </a:endParaRPr>
          </a:p>
        </p:txBody>
      </p:sp>
      <p:sp>
        <p:nvSpPr>
          <p:cNvPr id="103" name="직사각형 2">
            <a:extLst>
              <a:ext uri="{FF2B5EF4-FFF2-40B4-BE49-F238E27FC236}">
                <a16:creationId xmlns:a16="http://schemas.microsoft.com/office/drawing/2014/main" id="{FBB228AE-7F83-4D64-8C20-CD6CCB15FF21}"/>
              </a:ext>
            </a:extLst>
          </p:cNvPr>
          <p:cNvSpPr/>
          <p:nvPr/>
        </p:nvSpPr>
        <p:spPr>
          <a:xfrm>
            <a:off x="7789998" y="1717848"/>
            <a:ext cx="3407752" cy="1126830"/>
          </a:xfrm>
          <a:prstGeom prst="rect">
            <a:avLst/>
          </a:prstGeom>
          <a:solidFill>
            <a:schemeClr val="bg1"/>
          </a:solidFill>
          <a:ln>
            <a:gradFill flip="none" rotWithShape="1">
              <a:gsLst>
                <a:gs pos="0">
                  <a:schemeClr val="bg1"/>
                </a:gs>
                <a:gs pos="100000">
                  <a:schemeClr val="bg1">
                    <a:lumMod val="75000"/>
                  </a:schemeClr>
                </a:gs>
              </a:gsLst>
              <a:lin ang="8100000" scaled="1"/>
              <a:tileRect/>
            </a:gradFill>
          </a:ln>
          <a:effectLst>
            <a:outerShdw blurRad="127000" dist="38100" dir="8100000" algn="tr" rotWithShape="0">
              <a:prstClr val="black">
                <a:alpha val="33000"/>
              </a:prstClr>
            </a:outerShdw>
          </a:effec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algn="ctr"/>
            <a:endParaRPr lang="ko-KR" altLang="en-US" sz="2701" dirty="0">
              <a:solidFill>
                <a:schemeClr val="tx1"/>
              </a:solidFill>
            </a:endParaRPr>
          </a:p>
        </p:txBody>
      </p:sp>
      <p:sp>
        <p:nvSpPr>
          <p:cNvPr id="2" name="Text Placeholder 1">
            <a:extLst>
              <a:ext uri="{FF2B5EF4-FFF2-40B4-BE49-F238E27FC236}">
                <a16:creationId xmlns:a16="http://schemas.microsoft.com/office/drawing/2014/main" id="{206381AD-4C2B-4745-99B1-0BBCE6131A71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prstGeom prst="rect">
            <a:avLst/>
          </a:prstGeom>
        </p:spPr>
        <p:txBody>
          <a:bodyPr/>
          <a:lstStyle/>
          <a:p>
            <a:r>
              <a:rPr lang="en-US" dirty="0"/>
              <a:t>Infographic Style</a:t>
            </a:r>
          </a:p>
        </p:txBody>
      </p:sp>
      <p:sp>
        <p:nvSpPr>
          <p:cNvPr id="52" name="Rounded Rectangle 8">
            <a:extLst>
              <a:ext uri="{FF2B5EF4-FFF2-40B4-BE49-F238E27FC236}">
                <a16:creationId xmlns:a16="http://schemas.microsoft.com/office/drawing/2014/main" id="{AB697946-005F-4BB3-9558-950FDA170C86}"/>
              </a:ext>
            </a:extLst>
          </p:cNvPr>
          <p:cNvSpPr/>
          <p:nvPr/>
        </p:nvSpPr>
        <p:spPr>
          <a:xfrm rot="2700000">
            <a:off x="4297114" y="3230258"/>
            <a:ext cx="955838" cy="955842"/>
          </a:xfrm>
          <a:prstGeom prst="roundRect">
            <a:avLst>
              <a:gd name="adj" fmla="val 9009"/>
            </a:avLst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53" name="Rounded Rectangle 9">
            <a:extLst>
              <a:ext uri="{FF2B5EF4-FFF2-40B4-BE49-F238E27FC236}">
                <a16:creationId xmlns:a16="http://schemas.microsoft.com/office/drawing/2014/main" id="{158FEE55-F68C-42ED-8C07-1CB83B249FBA}"/>
              </a:ext>
            </a:extLst>
          </p:cNvPr>
          <p:cNvSpPr/>
          <p:nvPr/>
        </p:nvSpPr>
        <p:spPr>
          <a:xfrm rot="2700000">
            <a:off x="4027250" y="3230270"/>
            <a:ext cx="955838" cy="955841"/>
          </a:xfrm>
          <a:prstGeom prst="roundRect">
            <a:avLst>
              <a:gd name="adj" fmla="val 9009"/>
            </a:avLst>
          </a:prstGeom>
          <a:solidFill>
            <a:schemeClr val="bg1"/>
          </a:solidFill>
          <a:ln w="63500">
            <a:solidFill>
              <a:schemeClr val="accent2"/>
            </a:solidFill>
          </a:ln>
          <a:effectLst>
            <a:outerShdw blurRad="127000" dist="38100" dir="8100000" algn="tr" rotWithShape="0">
              <a:prstClr val="black">
                <a:alpha val="33000"/>
              </a:prstClr>
            </a:outerShdw>
          </a:effec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ko-KR" altLang="en-US" sz="2701">
              <a:solidFill>
                <a:schemeClr val="tx1"/>
              </a:solidFill>
            </a:endParaRPr>
          </a:p>
        </p:txBody>
      </p:sp>
      <p:sp>
        <p:nvSpPr>
          <p:cNvPr id="54" name="Rounded Rectangle 11">
            <a:extLst>
              <a:ext uri="{FF2B5EF4-FFF2-40B4-BE49-F238E27FC236}">
                <a16:creationId xmlns:a16="http://schemas.microsoft.com/office/drawing/2014/main" id="{7BC516B8-D017-4F77-8C67-C224481477C9}"/>
              </a:ext>
            </a:extLst>
          </p:cNvPr>
          <p:cNvSpPr/>
          <p:nvPr/>
        </p:nvSpPr>
        <p:spPr>
          <a:xfrm rot="2700000">
            <a:off x="4297114" y="1802432"/>
            <a:ext cx="955838" cy="955842"/>
          </a:xfrm>
          <a:prstGeom prst="roundRect">
            <a:avLst>
              <a:gd name="adj" fmla="val 9009"/>
            </a:avLst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55" name="Rounded Rectangle 12">
            <a:extLst>
              <a:ext uri="{FF2B5EF4-FFF2-40B4-BE49-F238E27FC236}">
                <a16:creationId xmlns:a16="http://schemas.microsoft.com/office/drawing/2014/main" id="{4D89E5F3-7DD9-4C68-9B07-437663E3B218}"/>
              </a:ext>
            </a:extLst>
          </p:cNvPr>
          <p:cNvSpPr/>
          <p:nvPr/>
        </p:nvSpPr>
        <p:spPr>
          <a:xfrm rot="2700000">
            <a:off x="4027250" y="1802443"/>
            <a:ext cx="955838" cy="955841"/>
          </a:xfrm>
          <a:prstGeom prst="roundRect">
            <a:avLst>
              <a:gd name="adj" fmla="val 9009"/>
            </a:avLst>
          </a:prstGeom>
          <a:solidFill>
            <a:schemeClr val="bg1"/>
          </a:solidFill>
          <a:ln w="63500">
            <a:solidFill>
              <a:schemeClr val="accent4"/>
            </a:solidFill>
          </a:ln>
          <a:effectLst>
            <a:outerShdw blurRad="127000" dist="38100" dir="8100000" algn="tr" rotWithShape="0">
              <a:prstClr val="black">
                <a:alpha val="33000"/>
              </a:prstClr>
            </a:outerShdw>
          </a:effec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ko-KR" altLang="en-US" sz="2701">
              <a:solidFill>
                <a:schemeClr val="tx1"/>
              </a:solidFill>
            </a:endParaRPr>
          </a:p>
        </p:txBody>
      </p:sp>
      <p:sp>
        <p:nvSpPr>
          <p:cNvPr id="56" name="Rounded Rectangle 20">
            <a:extLst>
              <a:ext uri="{FF2B5EF4-FFF2-40B4-BE49-F238E27FC236}">
                <a16:creationId xmlns:a16="http://schemas.microsoft.com/office/drawing/2014/main" id="{27C21198-25E3-4783-895C-966BDC32C49D}"/>
              </a:ext>
            </a:extLst>
          </p:cNvPr>
          <p:cNvSpPr/>
          <p:nvPr/>
        </p:nvSpPr>
        <p:spPr>
          <a:xfrm rot="2700000">
            <a:off x="4297114" y="4665992"/>
            <a:ext cx="955838" cy="955842"/>
          </a:xfrm>
          <a:prstGeom prst="roundRect">
            <a:avLst>
              <a:gd name="adj" fmla="val 9009"/>
            </a:avLst>
          </a:prstGeom>
          <a:solidFill>
            <a:schemeClr val="accent6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57" name="Rounded Rectangle 21">
            <a:extLst>
              <a:ext uri="{FF2B5EF4-FFF2-40B4-BE49-F238E27FC236}">
                <a16:creationId xmlns:a16="http://schemas.microsoft.com/office/drawing/2014/main" id="{85F8B38A-2791-41F7-8CEC-21EBB13BF90F}"/>
              </a:ext>
            </a:extLst>
          </p:cNvPr>
          <p:cNvSpPr/>
          <p:nvPr/>
        </p:nvSpPr>
        <p:spPr>
          <a:xfrm rot="2700000">
            <a:off x="4027250" y="4666004"/>
            <a:ext cx="955838" cy="955841"/>
          </a:xfrm>
          <a:prstGeom prst="roundRect">
            <a:avLst>
              <a:gd name="adj" fmla="val 9009"/>
            </a:avLst>
          </a:prstGeom>
          <a:solidFill>
            <a:schemeClr val="bg1"/>
          </a:solidFill>
          <a:ln w="63500">
            <a:solidFill>
              <a:schemeClr val="accent6"/>
            </a:solidFill>
          </a:ln>
          <a:effectLst>
            <a:outerShdw blurRad="127000" dist="38100" dir="8100000" algn="tr" rotWithShape="0">
              <a:prstClr val="black">
                <a:alpha val="33000"/>
              </a:prstClr>
            </a:outerShdw>
          </a:effec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ko-KR" altLang="en-US" sz="2701">
              <a:solidFill>
                <a:schemeClr val="tx1"/>
              </a:solidFill>
            </a:endParaRPr>
          </a:p>
        </p:txBody>
      </p:sp>
      <p:sp>
        <p:nvSpPr>
          <p:cNvPr id="58" name="Rounded Rectangle 23">
            <a:extLst>
              <a:ext uri="{FF2B5EF4-FFF2-40B4-BE49-F238E27FC236}">
                <a16:creationId xmlns:a16="http://schemas.microsoft.com/office/drawing/2014/main" id="{A5AC18D7-19E6-434B-A09E-E831E7773DB2}"/>
              </a:ext>
            </a:extLst>
          </p:cNvPr>
          <p:cNvSpPr/>
          <p:nvPr/>
        </p:nvSpPr>
        <p:spPr>
          <a:xfrm rot="18900000" flipH="1">
            <a:off x="6919696" y="3229770"/>
            <a:ext cx="955838" cy="955842"/>
          </a:xfrm>
          <a:prstGeom prst="roundRect">
            <a:avLst>
              <a:gd name="adj" fmla="val 9009"/>
            </a:avLst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59" name="Rounded Rectangle 24">
            <a:extLst>
              <a:ext uri="{FF2B5EF4-FFF2-40B4-BE49-F238E27FC236}">
                <a16:creationId xmlns:a16="http://schemas.microsoft.com/office/drawing/2014/main" id="{E2683D20-33AB-4910-83CF-94E8B91F7754}"/>
              </a:ext>
            </a:extLst>
          </p:cNvPr>
          <p:cNvSpPr/>
          <p:nvPr/>
        </p:nvSpPr>
        <p:spPr>
          <a:xfrm rot="18900000" flipH="1">
            <a:off x="7189560" y="3229781"/>
            <a:ext cx="955838" cy="955841"/>
          </a:xfrm>
          <a:prstGeom prst="roundRect">
            <a:avLst>
              <a:gd name="adj" fmla="val 9009"/>
            </a:avLst>
          </a:prstGeom>
          <a:solidFill>
            <a:schemeClr val="bg1"/>
          </a:solidFill>
          <a:ln w="63500">
            <a:solidFill>
              <a:schemeClr val="accent1"/>
            </a:solidFill>
          </a:ln>
          <a:effectLst>
            <a:outerShdw blurRad="127000" dist="38100" dir="8100000" algn="tr" rotWithShape="0">
              <a:prstClr val="black">
                <a:alpha val="33000"/>
              </a:prstClr>
            </a:outerShdw>
          </a:effec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ko-KR" altLang="en-US" sz="2701">
              <a:solidFill>
                <a:schemeClr val="tx1"/>
              </a:solidFill>
            </a:endParaRPr>
          </a:p>
        </p:txBody>
      </p:sp>
      <p:sp>
        <p:nvSpPr>
          <p:cNvPr id="60" name="Rounded Rectangle 26">
            <a:extLst>
              <a:ext uri="{FF2B5EF4-FFF2-40B4-BE49-F238E27FC236}">
                <a16:creationId xmlns:a16="http://schemas.microsoft.com/office/drawing/2014/main" id="{CB0DCEF6-34A9-4125-BA99-CE560DB3A88B}"/>
              </a:ext>
            </a:extLst>
          </p:cNvPr>
          <p:cNvSpPr/>
          <p:nvPr/>
        </p:nvSpPr>
        <p:spPr>
          <a:xfrm rot="18900000" flipH="1">
            <a:off x="6919696" y="1801942"/>
            <a:ext cx="955838" cy="955842"/>
          </a:xfrm>
          <a:prstGeom prst="roundRect">
            <a:avLst>
              <a:gd name="adj" fmla="val 9009"/>
            </a:avLst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61" name="Rounded Rectangle 27">
            <a:extLst>
              <a:ext uri="{FF2B5EF4-FFF2-40B4-BE49-F238E27FC236}">
                <a16:creationId xmlns:a16="http://schemas.microsoft.com/office/drawing/2014/main" id="{6C613F4F-EAD4-4E03-8F68-7403D8AF4D21}"/>
              </a:ext>
            </a:extLst>
          </p:cNvPr>
          <p:cNvSpPr/>
          <p:nvPr/>
        </p:nvSpPr>
        <p:spPr>
          <a:xfrm rot="18900000" flipH="1">
            <a:off x="7189560" y="1801954"/>
            <a:ext cx="955838" cy="955841"/>
          </a:xfrm>
          <a:prstGeom prst="roundRect">
            <a:avLst>
              <a:gd name="adj" fmla="val 9009"/>
            </a:avLst>
          </a:prstGeom>
          <a:solidFill>
            <a:schemeClr val="bg1"/>
          </a:solidFill>
          <a:ln w="63500">
            <a:solidFill>
              <a:schemeClr val="accent3"/>
            </a:solidFill>
          </a:ln>
          <a:effectLst>
            <a:outerShdw blurRad="127000" dist="38100" dir="8100000" algn="tr" rotWithShape="0">
              <a:prstClr val="black">
                <a:alpha val="33000"/>
              </a:prstClr>
            </a:outerShdw>
          </a:effec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ko-KR" altLang="en-US" sz="2701">
              <a:solidFill>
                <a:schemeClr val="tx1"/>
              </a:solidFill>
            </a:endParaRPr>
          </a:p>
        </p:txBody>
      </p:sp>
      <p:sp>
        <p:nvSpPr>
          <p:cNvPr id="62" name="Rounded Rectangle 29">
            <a:extLst>
              <a:ext uri="{FF2B5EF4-FFF2-40B4-BE49-F238E27FC236}">
                <a16:creationId xmlns:a16="http://schemas.microsoft.com/office/drawing/2014/main" id="{770202A0-074D-45B7-B52D-86D614E52715}"/>
              </a:ext>
            </a:extLst>
          </p:cNvPr>
          <p:cNvSpPr/>
          <p:nvPr/>
        </p:nvSpPr>
        <p:spPr>
          <a:xfrm rot="18900000" flipH="1">
            <a:off x="6919696" y="4665504"/>
            <a:ext cx="955838" cy="955842"/>
          </a:xfrm>
          <a:prstGeom prst="roundRect">
            <a:avLst>
              <a:gd name="adj" fmla="val 9009"/>
            </a:avLst>
          </a:pr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63" name="Rounded Rectangle 30">
            <a:extLst>
              <a:ext uri="{FF2B5EF4-FFF2-40B4-BE49-F238E27FC236}">
                <a16:creationId xmlns:a16="http://schemas.microsoft.com/office/drawing/2014/main" id="{25C566DC-9142-4C51-8CF4-B786C00FE9E1}"/>
              </a:ext>
            </a:extLst>
          </p:cNvPr>
          <p:cNvSpPr/>
          <p:nvPr/>
        </p:nvSpPr>
        <p:spPr>
          <a:xfrm rot="18900000" flipH="1">
            <a:off x="7189560" y="4665515"/>
            <a:ext cx="955838" cy="955841"/>
          </a:xfrm>
          <a:prstGeom prst="roundRect">
            <a:avLst>
              <a:gd name="adj" fmla="val 9009"/>
            </a:avLst>
          </a:prstGeom>
          <a:solidFill>
            <a:schemeClr val="bg1"/>
          </a:solidFill>
          <a:ln w="63500">
            <a:solidFill>
              <a:schemeClr val="accent5"/>
            </a:solidFill>
          </a:ln>
          <a:effectLst>
            <a:outerShdw blurRad="127000" dist="38100" dir="8100000" algn="tr" rotWithShape="0">
              <a:prstClr val="black">
                <a:alpha val="33000"/>
              </a:prstClr>
            </a:outerShdw>
          </a:effec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ko-KR" altLang="en-US" sz="2701" dirty="0">
              <a:solidFill>
                <a:schemeClr val="tx1"/>
              </a:solidFill>
            </a:endParaRPr>
          </a:p>
        </p:txBody>
      </p:sp>
      <p:grpSp>
        <p:nvGrpSpPr>
          <p:cNvPr id="64" name="Group 63">
            <a:extLst>
              <a:ext uri="{FF2B5EF4-FFF2-40B4-BE49-F238E27FC236}">
                <a16:creationId xmlns:a16="http://schemas.microsoft.com/office/drawing/2014/main" id="{60A8AE45-E15F-4E04-BC66-657FEC36EDE2}"/>
              </a:ext>
            </a:extLst>
          </p:cNvPr>
          <p:cNvGrpSpPr/>
          <p:nvPr/>
        </p:nvGrpSpPr>
        <p:grpSpPr>
          <a:xfrm>
            <a:off x="6047448" y="1740780"/>
            <a:ext cx="68958" cy="3877695"/>
            <a:chOff x="4304926" y="2101029"/>
            <a:chExt cx="68958" cy="3877695"/>
          </a:xfrm>
        </p:grpSpPr>
        <p:sp>
          <p:nvSpPr>
            <p:cNvPr id="65" name="Rectangle 64">
              <a:extLst>
                <a:ext uri="{FF2B5EF4-FFF2-40B4-BE49-F238E27FC236}">
                  <a16:creationId xmlns:a16="http://schemas.microsoft.com/office/drawing/2014/main" id="{E9485876-CB55-40BC-B9C3-9C5F1BF80803}"/>
                </a:ext>
              </a:extLst>
            </p:cNvPr>
            <p:cNvSpPr/>
            <p:nvPr/>
          </p:nvSpPr>
          <p:spPr>
            <a:xfrm>
              <a:off x="4304926" y="2101029"/>
              <a:ext cx="68958" cy="648000"/>
            </a:xfrm>
            <a:prstGeom prst="rect">
              <a:avLst/>
            </a:prstGeom>
            <a:solidFill>
              <a:schemeClr val="accent4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/>
            </a:p>
          </p:txBody>
        </p:sp>
        <p:sp>
          <p:nvSpPr>
            <p:cNvPr id="66" name="Rectangle 65">
              <a:extLst>
                <a:ext uri="{FF2B5EF4-FFF2-40B4-BE49-F238E27FC236}">
                  <a16:creationId xmlns:a16="http://schemas.microsoft.com/office/drawing/2014/main" id="{F8DDF46A-DA39-4709-A49F-A3081FA5A455}"/>
                </a:ext>
              </a:extLst>
            </p:cNvPr>
            <p:cNvSpPr/>
            <p:nvPr/>
          </p:nvSpPr>
          <p:spPr>
            <a:xfrm>
              <a:off x="4304926" y="4034580"/>
              <a:ext cx="68958" cy="648000"/>
            </a:xfrm>
            <a:prstGeom prst="rect">
              <a:avLst/>
            </a:prstGeom>
            <a:solidFill>
              <a:schemeClr val="accent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/>
            </a:p>
          </p:txBody>
        </p:sp>
        <p:sp>
          <p:nvSpPr>
            <p:cNvPr id="67" name="Rectangle 66">
              <a:extLst>
                <a:ext uri="{FF2B5EF4-FFF2-40B4-BE49-F238E27FC236}">
                  <a16:creationId xmlns:a16="http://schemas.microsoft.com/office/drawing/2014/main" id="{70004B79-98D0-4EA6-9A98-4F65944BA8A8}"/>
                </a:ext>
              </a:extLst>
            </p:cNvPr>
            <p:cNvSpPr/>
            <p:nvPr/>
          </p:nvSpPr>
          <p:spPr>
            <a:xfrm>
              <a:off x="4304926" y="3387333"/>
              <a:ext cx="68958" cy="648000"/>
            </a:xfrm>
            <a:prstGeom prst="rect">
              <a:avLst/>
            </a:prstGeom>
            <a:solidFill>
              <a:schemeClr val="accent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/>
            </a:p>
          </p:txBody>
        </p:sp>
        <p:sp>
          <p:nvSpPr>
            <p:cNvPr id="68" name="Rectangle 67">
              <a:extLst>
                <a:ext uri="{FF2B5EF4-FFF2-40B4-BE49-F238E27FC236}">
                  <a16:creationId xmlns:a16="http://schemas.microsoft.com/office/drawing/2014/main" id="{517A2A4A-0931-4F88-8C78-C692DD4ADACA}"/>
                </a:ext>
              </a:extLst>
            </p:cNvPr>
            <p:cNvSpPr/>
            <p:nvPr/>
          </p:nvSpPr>
          <p:spPr>
            <a:xfrm>
              <a:off x="4304926" y="2737102"/>
              <a:ext cx="68958" cy="648000"/>
            </a:xfrm>
            <a:prstGeom prst="rect">
              <a:avLst/>
            </a:prstGeom>
            <a:solidFill>
              <a:schemeClr val="accent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/>
            </a:p>
          </p:txBody>
        </p:sp>
        <p:sp>
          <p:nvSpPr>
            <p:cNvPr id="69" name="Rectangle 68">
              <a:extLst>
                <a:ext uri="{FF2B5EF4-FFF2-40B4-BE49-F238E27FC236}">
                  <a16:creationId xmlns:a16="http://schemas.microsoft.com/office/drawing/2014/main" id="{12A5F38B-F586-4145-9240-E277E679A62A}"/>
                </a:ext>
              </a:extLst>
            </p:cNvPr>
            <p:cNvSpPr/>
            <p:nvPr/>
          </p:nvSpPr>
          <p:spPr>
            <a:xfrm>
              <a:off x="4304926" y="5330724"/>
              <a:ext cx="68958" cy="648000"/>
            </a:xfrm>
            <a:prstGeom prst="rect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/>
            </a:p>
          </p:txBody>
        </p:sp>
        <p:sp>
          <p:nvSpPr>
            <p:cNvPr id="70" name="Rectangle 69">
              <a:extLst>
                <a:ext uri="{FF2B5EF4-FFF2-40B4-BE49-F238E27FC236}">
                  <a16:creationId xmlns:a16="http://schemas.microsoft.com/office/drawing/2014/main" id="{C6A54BED-568B-4D26-9FE9-6B0CD1C03C83}"/>
                </a:ext>
              </a:extLst>
            </p:cNvPr>
            <p:cNvSpPr/>
            <p:nvPr/>
          </p:nvSpPr>
          <p:spPr>
            <a:xfrm>
              <a:off x="4304926" y="4682652"/>
              <a:ext cx="68958" cy="648000"/>
            </a:xfrm>
            <a:prstGeom prst="rect">
              <a:avLst/>
            </a:prstGeom>
            <a:solidFill>
              <a:schemeClr val="accent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/>
            </a:p>
          </p:txBody>
        </p:sp>
      </p:grpSp>
      <p:cxnSp>
        <p:nvCxnSpPr>
          <p:cNvPr id="71" name="Straight Connector 70">
            <a:extLst>
              <a:ext uri="{FF2B5EF4-FFF2-40B4-BE49-F238E27FC236}">
                <a16:creationId xmlns:a16="http://schemas.microsoft.com/office/drawing/2014/main" id="{5FDDF884-ED26-4458-822F-82B3B62049EA}"/>
              </a:ext>
            </a:extLst>
          </p:cNvPr>
          <p:cNvCxnSpPr/>
          <p:nvPr/>
        </p:nvCxnSpPr>
        <p:spPr>
          <a:xfrm>
            <a:off x="6233841" y="2684525"/>
            <a:ext cx="360040" cy="0"/>
          </a:xfrm>
          <a:prstGeom prst="line">
            <a:avLst/>
          </a:prstGeom>
          <a:ln w="19050">
            <a:solidFill>
              <a:schemeClr val="bg1">
                <a:lumMod val="75000"/>
              </a:schemeClr>
            </a:solidFill>
            <a:headEnd type="oval" w="sm" len="sm"/>
            <a:tailEnd type="oval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2" name="Straight Connector 71">
            <a:extLst>
              <a:ext uri="{FF2B5EF4-FFF2-40B4-BE49-F238E27FC236}">
                <a16:creationId xmlns:a16="http://schemas.microsoft.com/office/drawing/2014/main" id="{79EFA6F7-57F1-47DC-8729-CD661BF97B25}"/>
              </a:ext>
            </a:extLst>
          </p:cNvPr>
          <p:cNvCxnSpPr/>
          <p:nvPr/>
        </p:nvCxnSpPr>
        <p:spPr>
          <a:xfrm>
            <a:off x="6302339" y="4003327"/>
            <a:ext cx="360040" cy="0"/>
          </a:xfrm>
          <a:prstGeom prst="line">
            <a:avLst/>
          </a:prstGeom>
          <a:ln w="19050">
            <a:solidFill>
              <a:schemeClr val="bg1">
                <a:lumMod val="75000"/>
              </a:schemeClr>
            </a:solidFill>
            <a:headEnd type="oval" w="sm" len="sm"/>
            <a:tailEnd type="oval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3" name="Straight Connector 72">
            <a:extLst>
              <a:ext uri="{FF2B5EF4-FFF2-40B4-BE49-F238E27FC236}">
                <a16:creationId xmlns:a16="http://schemas.microsoft.com/office/drawing/2014/main" id="{B104B36F-79C1-4448-BDB0-2339C834C769}"/>
              </a:ext>
            </a:extLst>
          </p:cNvPr>
          <p:cNvCxnSpPr/>
          <p:nvPr/>
        </p:nvCxnSpPr>
        <p:spPr>
          <a:xfrm>
            <a:off x="6302339" y="5330920"/>
            <a:ext cx="360040" cy="0"/>
          </a:xfrm>
          <a:prstGeom prst="line">
            <a:avLst/>
          </a:prstGeom>
          <a:ln w="19050">
            <a:solidFill>
              <a:schemeClr val="bg1">
                <a:lumMod val="75000"/>
              </a:schemeClr>
            </a:solidFill>
            <a:headEnd type="oval" w="sm" len="sm"/>
            <a:tailEnd type="oval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4" name="Straight Connector 73">
            <a:extLst>
              <a:ext uri="{FF2B5EF4-FFF2-40B4-BE49-F238E27FC236}">
                <a16:creationId xmlns:a16="http://schemas.microsoft.com/office/drawing/2014/main" id="{555771DE-8885-4479-99EB-75F087FA299D}"/>
              </a:ext>
            </a:extLst>
          </p:cNvPr>
          <p:cNvCxnSpPr/>
          <p:nvPr/>
        </p:nvCxnSpPr>
        <p:spPr>
          <a:xfrm>
            <a:off x="5477814" y="2025124"/>
            <a:ext cx="360040" cy="0"/>
          </a:xfrm>
          <a:prstGeom prst="line">
            <a:avLst/>
          </a:prstGeom>
          <a:ln w="19050">
            <a:solidFill>
              <a:schemeClr val="bg1">
                <a:lumMod val="75000"/>
              </a:schemeClr>
            </a:solidFill>
            <a:headEnd type="oval" w="sm" len="sm"/>
            <a:tailEnd type="oval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5" name="Straight Connector 74">
            <a:extLst>
              <a:ext uri="{FF2B5EF4-FFF2-40B4-BE49-F238E27FC236}">
                <a16:creationId xmlns:a16="http://schemas.microsoft.com/office/drawing/2014/main" id="{716A8BBA-5BCA-45CC-A238-7CDAE259696A}"/>
              </a:ext>
            </a:extLst>
          </p:cNvPr>
          <p:cNvCxnSpPr/>
          <p:nvPr/>
        </p:nvCxnSpPr>
        <p:spPr>
          <a:xfrm>
            <a:off x="5519936" y="3343926"/>
            <a:ext cx="360040" cy="0"/>
          </a:xfrm>
          <a:prstGeom prst="line">
            <a:avLst/>
          </a:prstGeom>
          <a:ln w="19050">
            <a:solidFill>
              <a:schemeClr val="bg1">
                <a:lumMod val="75000"/>
              </a:schemeClr>
            </a:solidFill>
            <a:headEnd type="oval" w="sm" len="sm"/>
            <a:tailEnd type="oval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6" name="Straight Connector 75">
            <a:extLst>
              <a:ext uri="{FF2B5EF4-FFF2-40B4-BE49-F238E27FC236}">
                <a16:creationId xmlns:a16="http://schemas.microsoft.com/office/drawing/2014/main" id="{F81E0B45-ED11-494E-B69F-8ADA989F4598}"/>
              </a:ext>
            </a:extLst>
          </p:cNvPr>
          <p:cNvCxnSpPr/>
          <p:nvPr/>
        </p:nvCxnSpPr>
        <p:spPr>
          <a:xfrm>
            <a:off x="5519936" y="4662728"/>
            <a:ext cx="360040" cy="0"/>
          </a:xfrm>
          <a:prstGeom prst="line">
            <a:avLst/>
          </a:prstGeom>
          <a:ln w="19050">
            <a:solidFill>
              <a:schemeClr val="bg1">
                <a:lumMod val="75000"/>
              </a:schemeClr>
            </a:solidFill>
            <a:headEnd type="oval" w="sm" len="sm"/>
            <a:tailEnd type="oval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77" name="Group 57">
            <a:extLst>
              <a:ext uri="{FF2B5EF4-FFF2-40B4-BE49-F238E27FC236}">
                <a16:creationId xmlns:a16="http://schemas.microsoft.com/office/drawing/2014/main" id="{3051B352-6570-45C7-86EB-7714B70CA442}"/>
              </a:ext>
            </a:extLst>
          </p:cNvPr>
          <p:cNvGrpSpPr/>
          <p:nvPr/>
        </p:nvGrpSpPr>
        <p:grpSpPr>
          <a:xfrm>
            <a:off x="8386198" y="1848322"/>
            <a:ext cx="2789802" cy="860596"/>
            <a:chOff x="2079598" y="4287457"/>
            <a:chExt cx="2262901" cy="860596"/>
          </a:xfrm>
        </p:grpSpPr>
        <p:sp>
          <p:nvSpPr>
            <p:cNvPr id="78" name="TextBox 77">
              <a:extLst>
                <a:ext uri="{FF2B5EF4-FFF2-40B4-BE49-F238E27FC236}">
                  <a16:creationId xmlns:a16="http://schemas.microsoft.com/office/drawing/2014/main" id="{62C4D1F4-E01B-4356-AD5D-CB3694876172}"/>
                </a:ext>
              </a:extLst>
            </p:cNvPr>
            <p:cNvSpPr txBox="1"/>
            <p:nvPr/>
          </p:nvSpPr>
          <p:spPr>
            <a:xfrm>
              <a:off x="2079598" y="4501722"/>
              <a:ext cx="2262901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 can simply impress your audience and add a unique zing and appeal to your Presentations.  </a:t>
              </a:r>
            </a:p>
          </p:txBody>
        </p:sp>
        <p:sp>
          <p:nvSpPr>
            <p:cNvPr id="79" name="TextBox 78">
              <a:extLst>
                <a:ext uri="{FF2B5EF4-FFF2-40B4-BE49-F238E27FC236}">
                  <a16:creationId xmlns:a16="http://schemas.microsoft.com/office/drawing/2014/main" id="{13C7193A-A943-4B53-A051-E600A5083834}"/>
                </a:ext>
              </a:extLst>
            </p:cNvPr>
            <p:cNvSpPr txBox="1"/>
            <p:nvPr/>
          </p:nvSpPr>
          <p:spPr>
            <a:xfrm>
              <a:off x="2079598" y="4287457"/>
              <a:ext cx="2262901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Content  Here</a:t>
              </a:r>
              <a:endParaRPr lang="ko-KR" altLang="en-US" sz="12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</p:grpSp>
      <p:grpSp>
        <p:nvGrpSpPr>
          <p:cNvPr id="80" name="Group 57">
            <a:extLst>
              <a:ext uri="{FF2B5EF4-FFF2-40B4-BE49-F238E27FC236}">
                <a16:creationId xmlns:a16="http://schemas.microsoft.com/office/drawing/2014/main" id="{28E87F1D-7D1B-4EED-AD4E-7E9BB075AA70}"/>
              </a:ext>
            </a:extLst>
          </p:cNvPr>
          <p:cNvGrpSpPr/>
          <p:nvPr/>
        </p:nvGrpSpPr>
        <p:grpSpPr>
          <a:xfrm>
            <a:off x="8386198" y="3266276"/>
            <a:ext cx="2789802" cy="860596"/>
            <a:chOff x="2079598" y="4287457"/>
            <a:chExt cx="2262901" cy="860596"/>
          </a:xfrm>
        </p:grpSpPr>
        <p:sp>
          <p:nvSpPr>
            <p:cNvPr id="81" name="TextBox 80">
              <a:extLst>
                <a:ext uri="{FF2B5EF4-FFF2-40B4-BE49-F238E27FC236}">
                  <a16:creationId xmlns:a16="http://schemas.microsoft.com/office/drawing/2014/main" id="{FC72A452-77CE-4CD7-A8EE-CF19A0F1D306}"/>
                </a:ext>
              </a:extLst>
            </p:cNvPr>
            <p:cNvSpPr txBox="1"/>
            <p:nvPr/>
          </p:nvSpPr>
          <p:spPr>
            <a:xfrm>
              <a:off x="2079598" y="4501722"/>
              <a:ext cx="2262901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 can simply impress your audience and add a unique zing and appeal to your Presentations.  </a:t>
              </a:r>
            </a:p>
          </p:txBody>
        </p:sp>
        <p:sp>
          <p:nvSpPr>
            <p:cNvPr id="82" name="TextBox 81">
              <a:extLst>
                <a:ext uri="{FF2B5EF4-FFF2-40B4-BE49-F238E27FC236}">
                  <a16:creationId xmlns:a16="http://schemas.microsoft.com/office/drawing/2014/main" id="{6C6ABEC5-D8AC-49BB-9CEE-4614B8EE40AC}"/>
                </a:ext>
              </a:extLst>
            </p:cNvPr>
            <p:cNvSpPr txBox="1"/>
            <p:nvPr/>
          </p:nvSpPr>
          <p:spPr>
            <a:xfrm>
              <a:off x="2079598" y="4287457"/>
              <a:ext cx="2262901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Content  Here</a:t>
              </a:r>
              <a:endParaRPr lang="ko-KR" altLang="en-US" sz="12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</p:grpSp>
      <p:grpSp>
        <p:nvGrpSpPr>
          <p:cNvPr id="83" name="Group 57">
            <a:extLst>
              <a:ext uri="{FF2B5EF4-FFF2-40B4-BE49-F238E27FC236}">
                <a16:creationId xmlns:a16="http://schemas.microsoft.com/office/drawing/2014/main" id="{82777B5E-C1DE-42ED-9CF5-C25F9822E6D3}"/>
              </a:ext>
            </a:extLst>
          </p:cNvPr>
          <p:cNvGrpSpPr/>
          <p:nvPr/>
        </p:nvGrpSpPr>
        <p:grpSpPr>
          <a:xfrm>
            <a:off x="8386198" y="4716444"/>
            <a:ext cx="2789802" cy="860596"/>
            <a:chOff x="2079598" y="4287457"/>
            <a:chExt cx="2262901" cy="860596"/>
          </a:xfrm>
        </p:grpSpPr>
        <p:sp>
          <p:nvSpPr>
            <p:cNvPr id="84" name="TextBox 83">
              <a:extLst>
                <a:ext uri="{FF2B5EF4-FFF2-40B4-BE49-F238E27FC236}">
                  <a16:creationId xmlns:a16="http://schemas.microsoft.com/office/drawing/2014/main" id="{C2E4172E-98FB-45AB-B327-057F24EA8D31}"/>
                </a:ext>
              </a:extLst>
            </p:cNvPr>
            <p:cNvSpPr txBox="1"/>
            <p:nvPr/>
          </p:nvSpPr>
          <p:spPr>
            <a:xfrm>
              <a:off x="2079598" y="4501722"/>
              <a:ext cx="2262901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 can simply impress your audience and add a unique zing and appeal to your Presentations.  </a:t>
              </a:r>
            </a:p>
          </p:txBody>
        </p:sp>
        <p:sp>
          <p:nvSpPr>
            <p:cNvPr id="85" name="TextBox 84">
              <a:extLst>
                <a:ext uri="{FF2B5EF4-FFF2-40B4-BE49-F238E27FC236}">
                  <a16:creationId xmlns:a16="http://schemas.microsoft.com/office/drawing/2014/main" id="{D2CF3E86-7A4A-4423-A403-BF20F7A25E35}"/>
                </a:ext>
              </a:extLst>
            </p:cNvPr>
            <p:cNvSpPr txBox="1"/>
            <p:nvPr/>
          </p:nvSpPr>
          <p:spPr>
            <a:xfrm>
              <a:off x="2079598" y="4287457"/>
              <a:ext cx="2262901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Content  Here</a:t>
              </a:r>
              <a:endParaRPr lang="ko-KR" altLang="en-US" sz="12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</p:grpSp>
      <p:grpSp>
        <p:nvGrpSpPr>
          <p:cNvPr id="86" name="Group 57">
            <a:extLst>
              <a:ext uri="{FF2B5EF4-FFF2-40B4-BE49-F238E27FC236}">
                <a16:creationId xmlns:a16="http://schemas.microsoft.com/office/drawing/2014/main" id="{F290B25C-1F1A-44E9-B510-BB532F2E6671}"/>
              </a:ext>
            </a:extLst>
          </p:cNvPr>
          <p:cNvGrpSpPr/>
          <p:nvPr/>
        </p:nvGrpSpPr>
        <p:grpSpPr>
          <a:xfrm>
            <a:off x="998172" y="1848322"/>
            <a:ext cx="2789802" cy="860596"/>
            <a:chOff x="2079598" y="4287457"/>
            <a:chExt cx="2262901" cy="860596"/>
          </a:xfrm>
        </p:grpSpPr>
        <p:sp>
          <p:nvSpPr>
            <p:cNvPr id="87" name="TextBox 86">
              <a:extLst>
                <a:ext uri="{FF2B5EF4-FFF2-40B4-BE49-F238E27FC236}">
                  <a16:creationId xmlns:a16="http://schemas.microsoft.com/office/drawing/2014/main" id="{85FCEFA2-52A7-4B68-9AF0-224224843108}"/>
                </a:ext>
              </a:extLst>
            </p:cNvPr>
            <p:cNvSpPr txBox="1"/>
            <p:nvPr/>
          </p:nvSpPr>
          <p:spPr>
            <a:xfrm>
              <a:off x="2079598" y="4501722"/>
              <a:ext cx="2262901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 can simply impress your audience and add a unique zing and appeal to your Presentations.  </a:t>
              </a:r>
            </a:p>
          </p:txBody>
        </p:sp>
        <p:sp>
          <p:nvSpPr>
            <p:cNvPr id="88" name="TextBox 87">
              <a:extLst>
                <a:ext uri="{FF2B5EF4-FFF2-40B4-BE49-F238E27FC236}">
                  <a16:creationId xmlns:a16="http://schemas.microsoft.com/office/drawing/2014/main" id="{C2642E9B-7843-42C1-BECE-9CB624FCB0D6}"/>
                </a:ext>
              </a:extLst>
            </p:cNvPr>
            <p:cNvSpPr txBox="1"/>
            <p:nvPr/>
          </p:nvSpPr>
          <p:spPr>
            <a:xfrm>
              <a:off x="2079598" y="4287457"/>
              <a:ext cx="2262901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sz="12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Content  Here</a:t>
              </a:r>
              <a:endParaRPr lang="ko-KR" altLang="en-US" sz="12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</p:grpSp>
      <p:grpSp>
        <p:nvGrpSpPr>
          <p:cNvPr id="89" name="Group 57">
            <a:extLst>
              <a:ext uri="{FF2B5EF4-FFF2-40B4-BE49-F238E27FC236}">
                <a16:creationId xmlns:a16="http://schemas.microsoft.com/office/drawing/2014/main" id="{C14EA8EE-90DF-4AF5-A687-2431CCFF393A}"/>
              </a:ext>
            </a:extLst>
          </p:cNvPr>
          <p:cNvGrpSpPr/>
          <p:nvPr/>
        </p:nvGrpSpPr>
        <p:grpSpPr>
          <a:xfrm>
            <a:off x="998172" y="3266276"/>
            <a:ext cx="2789802" cy="860596"/>
            <a:chOff x="2079598" y="4287457"/>
            <a:chExt cx="2262901" cy="860596"/>
          </a:xfrm>
        </p:grpSpPr>
        <p:sp>
          <p:nvSpPr>
            <p:cNvPr id="90" name="TextBox 89">
              <a:extLst>
                <a:ext uri="{FF2B5EF4-FFF2-40B4-BE49-F238E27FC236}">
                  <a16:creationId xmlns:a16="http://schemas.microsoft.com/office/drawing/2014/main" id="{D7278047-F8EA-4A8A-899B-C06AA9629221}"/>
                </a:ext>
              </a:extLst>
            </p:cNvPr>
            <p:cNvSpPr txBox="1"/>
            <p:nvPr/>
          </p:nvSpPr>
          <p:spPr>
            <a:xfrm>
              <a:off x="2079598" y="4501722"/>
              <a:ext cx="2262901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 can simply impress your audience and add a unique zing and appeal to your Presentations.  </a:t>
              </a:r>
            </a:p>
          </p:txBody>
        </p:sp>
        <p:sp>
          <p:nvSpPr>
            <p:cNvPr id="91" name="TextBox 90">
              <a:extLst>
                <a:ext uri="{FF2B5EF4-FFF2-40B4-BE49-F238E27FC236}">
                  <a16:creationId xmlns:a16="http://schemas.microsoft.com/office/drawing/2014/main" id="{67CFF9C7-160A-4722-9963-253CCA551FEE}"/>
                </a:ext>
              </a:extLst>
            </p:cNvPr>
            <p:cNvSpPr txBox="1"/>
            <p:nvPr/>
          </p:nvSpPr>
          <p:spPr>
            <a:xfrm>
              <a:off x="2079598" y="4287457"/>
              <a:ext cx="2262901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sz="12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Content  Here</a:t>
              </a:r>
              <a:endParaRPr lang="ko-KR" altLang="en-US" sz="12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</p:grpSp>
      <p:grpSp>
        <p:nvGrpSpPr>
          <p:cNvPr id="92" name="Group 57">
            <a:extLst>
              <a:ext uri="{FF2B5EF4-FFF2-40B4-BE49-F238E27FC236}">
                <a16:creationId xmlns:a16="http://schemas.microsoft.com/office/drawing/2014/main" id="{323B5FA8-A250-4A0D-AF5C-2E6900B00657}"/>
              </a:ext>
            </a:extLst>
          </p:cNvPr>
          <p:cNvGrpSpPr/>
          <p:nvPr/>
        </p:nvGrpSpPr>
        <p:grpSpPr>
          <a:xfrm>
            <a:off x="998172" y="4716444"/>
            <a:ext cx="2789802" cy="860596"/>
            <a:chOff x="2079598" y="4287457"/>
            <a:chExt cx="2262901" cy="860596"/>
          </a:xfrm>
        </p:grpSpPr>
        <p:sp>
          <p:nvSpPr>
            <p:cNvPr id="93" name="TextBox 92">
              <a:extLst>
                <a:ext uri="{FF2B5EF4-FFF2-40B4-BE49-F238E27FC236}">
                  <a16:creationId xmlns:a16="http://schemas.microsoft.com/office/drawing/2014/main" id="{163DE2C6-E35F-4072-8C17-FDF8F545ADC7}"/>
                </a:ext>
              </a:extLst>
            </p:cNvPr>
            <p:cNvSpPr txBox="1"/>
            <p:nvPr/>
          </p:nvSpPr>
          <p:spPr>
            <a:xfrm>
              <a:off x="2079598" y="4501722"/>
              <a:ext cx="2262901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 can simply impress your audience and add a unique zing and appeal to your Presentations.  </a:t>
              </a:r>
            </a:p>
          </p:txBody>
        </p:sp>
        <p:sp>
          <p:nvSpPr>
            <p:cNvPr id="94" name="TextBox 93">
              <a:extLst>
                <a:ext uri="{FF2B5EF4-FFF2-40B4-BE49-F238E27FC236}">
                  <a16:creationId xmlns:a16="http://schemas.microsoft.com/office/drawing/2014/main" id="{88E9E0EC-1851-44FB-B8A4-AAD995278A11}"/>
                </a:ext>
              </a:extLst>
            </p:cNvPr>
            <p:cNvSpPr txBox="1"/>
            <p:nvPr/>
          </p:nvSpPr>
          <p:spPr>
            <a:xfrm>
              <a:off x="2079598" y="4287457"/>
              <a:ext cx="2262901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sz="12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Content  Here</a:t>
              </a:r>
              <a:endParaRPr lang="ko-KR" altLang="en-US" sz="12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</p:grpSp>
      <p:sp>
        <p:nvSpPr>
          <p:cNvPr id="95" name="Rounded Rectangle 10">
            <a:extLst>
              <a:ext uri="{FF2B5EF4-FFF2-40B4-BE49-F238E27FC236}">
                <a16:creationId xmlns:a16="http://schemas.microsoft.com/office/drawing/2014/main" id="{DBE7B301-81ED-4281-AD5D-277E67CDD4A6}"/>
              </a:ext>
            </a:extLst>
          </p:cNvPr>
          <p:cNvSpPr/>
          <p:nvPr/>
        </p:nvSpPr>
        <p:spPr>
          <a:xfrm>
            <a:off x="4368530" y="4993444"/>
            <a:ext cx="270202" cy="357582"/>
          </a:xfrm>
          <a:custGeom>
            <a:avLst/>
            <a:gdLst/>
            <a:ahLst/>
            <a:cxnLst/>
            <a:rect l="l" t="t" r="r" b="b"/>
            <a:pathLst>
              <a:path w="2448272" h="3240000">
                <a:moveTo>
                  <a:pt x="1358676" y="2676152"/>
                </a:moveTo>
                <a:cubicBezTo>
                  <a:pt x="1327753" y="2676152"/>
                  <a:pt x="1302685" y="2701220"/>
                  <a:pt x="1302685" y="2732143"/>
                </a:cubicBezTo>
                <a:lnTo>
                  <a:pt x="1302685" y="2956101"/>
                </a:lnTo>
                <a:cubicBezTo>
                  <a:pt x="1302685" y="2987024"/>
                  <a:pt x="1327753" y="3012092"/>
                  <a:pt x="1358676" y="3012092"/>
                </a:cubicBezTo>
                <a:lnTo>
                  <a:pt x="1582634" y="3012092"/>
                </a:lnTo>
                <a:cubicBezTo>
                  <a:pt x="1613557" y="3012092"/>
                  <a:pt x="1638625" y="2987024"/>
                  <a:pt x="1638625" y="2956101"/>
                </a:cubicBezTo>
                <a:lnTo>
                  <a:pt x="1638625" y="2732143"/>
                </a:lnTo>
                <a:cubicBezTo>
                  <a:pt x="1638625" y="2701220"/>
                  <a:pt x="1613557" y="2676152"/>
                  <a:pt x="1582634" y="2676152"/>
                </a:cubicBezTo>
                <a:close/>
                <a:moveTo>
                  <a:pt x="837062" y="2676152"/>
                </a:moveTo>
                <a:cubicBezTo>
                  <a:pt x="806139" y="2676152"/>
                  <a:pt x="781071" y="2701220"/>
                  <a:pt x="781071" y="2732143"/>
                </a:cubicBezTo>
                <a:lnTo>
                  <a:pt x="781071" y="2956101"/>
                </a:lnTo>
                <a:cubicBezTo>
                  <a:pt x="781071" y="2987024"/>
                  <a:pt x="806139" y="3012092"/>
                  <a:pt x="837062" y="3012092"/>
                </a:cubicBezTo>
                <a:lnTo>
                  <a:pt x="1061020" y="3012092"/>
                </a:lnTo>
                <a:cubicBezTo>
                  <a:pt x="1091943" y="3012092"/>
                  <a:pt x="1117011" y="2987024"/>
                  <a:pt x="1117011" y="2956101"/>
                </a:cubicBezTo>
                <a:lnTo>
                  <a:pt x="1117011" y="2732143"/>
                </a:lnTo>
                <a:cubicBezTo>
                  <a:pt x="1117011" y="2701220"/>
                  <a:pt x="1091943" y="2676152"/>
                  <a:pt x="1061020" y="2676152"/>
                </a:cubicBezTo>
                <a:close/>
                <a:moveTo>
                  <a:pt x="315448" y="2676152"/>
                </a:moveTo>
                <a:cubicBezTo>
                  <a:pt x="284525" y="2676152"/>
                  <a:pt x="259457" y="2701220"/>
                  <a:pt x="259457" y="2732143"/>
                </a:cubicBezTo>
                <a:lnTo>
                  <a:pt x="259457" y="2956101"/>
                </a:lnTo>
                <a:cubicBezTo>
                  <a:pt x="259457" y="2987024"/>
                  <a:pt x="284525" y="3012092"/>
                  <a:pt x="315448" y="3012092"/>
                </a:cubicBezTo>
                <a:lnTo>
                  <a:pt x="539406" y="3012092"/>
                </a:lnTo>
                <a:cubicBezTo>
                  <a:pt x="570329" y="3012092"/>
                  <a:pt x="595397" y="2987024"/>
                  <a:pt x="595397" y="2956101"/>
                </a:cubicBezTo>
                <a:lnTo>
                  <a:pt x="595397" y="2732143"/>
                </a:lnTo>
                <a:cubicBezTo>
                  <a:pt x="595397" y="2701220"/>
                  <a:pt x="570329" y="2676152"/>
                  <a:pt x="539406" y="2676152"/>
                </a:cubicBezTo>
                <a:close/>
                <a:moveTo>
                  <a:pt x="1880291" y="2179832"/>
                </a:moveTo>
                <a:cubicBezTo>
                  <a:pt x="1849368" y="2179832"/>
                  <a:pt x="1824300" y="2204900"/>
                  <a:pt x="1824300" y="2235823"/>
                </a:cubicBezTo>
                <a:lnTo>
                  <a:pt x="1824300" y="2956101"/>
                </a:lnTo>
                <a:cubicBezTo>
                  <a:pt x="1824300" y="2987024"/>
                  <a:pt x="1849368" y="3012092"/>
                  <a:pt x="1880291" y="3012092"/>
                </a:cubicBezTo>
                <a:lnTo>
                  <a:pt x="2104249" y="3012092"/>
                </a:lnTo>
                <a:cubicBezTo>
                  <a:pt x="2135172" y="3012092"/>
                  <a:pt x="2160240" y="2987024"/>
                  <a:pt x="2160240" y="2956101"/>
                </a:cubicBezTo>
                <a:lnTo>
                  <a:pt x="2160240" y="2235823"/>
                </a:lnTo>
                <a:cubicBezTo>
                  <a:pt x="2160240" y="2204900"/>
                  <a:pt x="2135172" y="2179832"/>
                  <a:pt x="2104249" y="2179832"/>
                </a:cubicBezTo>
                <a:close/>
                <a:moveTo>
                  <a:pt x="1358676" y="2179832"/>
                </a:moveTo>
                <a:cubicBezTo>
                  <a:pt x="1327753" y="2179832"/>
                  <a:pt x="1302685" y="2204900"/>
                  <a:pt x="1302685" y="2235823"/>
                </a:cubicBezTo>
                <a:lnTo>
                  <a:pt x="1302685" y="2459781"/>
                </a:lnTo>
                <a:cubicBezTo>
                  <a:pt x="1302685" y="2490704"/>
                  <a:pt x="1327753" y="2515772"/>
                  <a:pt x="1358676" y="2515772"/>
                </a:cubicBezTo>
                <a:lnTo>
                  <a:pt x="1582634" y="2515772"/>
                </a:lnTo>
                <a:cubicBezTo>
                  <a:pt x="1613557" y="2515772"/>
                  <a:pt x="1638625" y="2490704"/>
                  <a:pt x="1638625" y="2459781"/>
                </a:cubicBezTo>
                <a:lnTo>
                  <a:pt x="1638625" y="2235823"/>
                </a:lnTo>
                <a:cubicBezTo>
                  <a:pt x="1638625" y="2204900"/>
                  <a:pt x="1613557" y="2179832"/>
                  <a:pt x="1582634" y="2179832"/>
                </a:cubicBezTo>
                <a:close/>
                <a:moveTo>
                  <a:pt x="837062" y="2179832"/>
                </a:moveTo>
                <a:cubicBezTo>
                  <a:pt x="806139" y="2179832"/>
                  <a:pt x="781071" y="2204900"/>
                  <a:pt x="781071" y="2235823"/>
                </a:cubicBezTo>
                <a:lnTo>
                  <a:pt x="781071" y="2459781"/>
                </a:lnTo>
                <a:cubicBezTo>
                  <a:pt x="781071" y="2490704"/>
                  <a:pt x="806139" y="2515772"/>
                  <a:pt x="837062" y="2515772"/>
                </a:cubicBezTo>
                <a:lnTo>
                  <a:pt x="1061020" y="2515772"/>
                </a:lnTo>
                <a:cubicBezTo>
                  <a:pt x="1091943" y="2515772"/>
                  <a:pt x="1117011" y="2490704"/>
                  <a:pt x="1117011" y="2459781"/>
                </a:cubicBezTo>
                <a:lnTo>
                  <a:pt x="1117011" y="2235823"/>
                </a:lnTo>
                <a:cubicBezTo>
                  <a:pt x="1117011" y="2204900"/>
                  <a:pt x="1091943" y="2179832"/>
                  <a:pt x="1061020" y="2179832"/>
                </a:cubicBezTo>
                <a:close/>
                <a:moveTo>
                  <a:pt x="315448" y="2179832"/>
                </a:moveTo>
                <a:cubicBezTo>
                  <a:pt x="284525" y="2179832"/>
                  <a:pt x="259457" y="2204900"/>
                  <a:pt x="259457" y="2235823"/>
                </a:cubicBezTo>
                <a:lnTo>
                  <a:pt x="259457" y="2459781"/>
                </a:lnTo>
                <a:cubicBezTo>
                  <a:pt x="259457" y="2490704"/>
                  <a:pt x="284525" y="2515772"/>
                  <a:pt x="315448" y="2515772"/>
                </a:cubicBezTo>
                <a:lnTo>
                  <a:pt x="539406" y="2515772"/>
                </a:lnTo>
                <a:cubicBezTo>
                  <a:pt x="570329" y="2515772"/>
                  <a:pt x="595397" y="2490704"/>
                  <a:pt x="595397" y="2459781"/>
                </a:cubicBezTo>
                <a:lnTo>
                  <a:pt x="595397" y="2235823"/>
                </a:lnTo>
                <a:cubicBezTo>
                  <a:pt x="595397" y="2204900"/>
                  <a:pt x="570329" y="2179832"/>
                  <a:pt x="539406" y="2179832"/>
                </a:cubicBezTo>
                <a:close/>
                <a:moveTo>
                  <a:pt x="1880291" y="1683512"/>
                </a:moveTo>
                <a:cubicBezTo>
                  <a:pt x="1849368" y="1683512"/>
                  <a:pt x="1824300" y="1708580"/>
                  <a:pt x="1824300" y="1739503"/>
                </a:cubicBezTo>
                <a:lnTo>
                  <a:pt x="1824300" y="1963461"/>
                </a:lnTo>
                <a:cubicBezTo>
                  <a:pt x="1824300" y="1994384"/>
                  <a:pt x="1849368" y="2019452"/>
                  <a:pt x="1880291" y="2019452"/>
                </a:cubicBezTo>
                <a:lnTo>
                  <a:pt x="2104249" y="2019452"/>
                </a:lnTo>
                <a:cubicBezTo>
                  <a:pt x="2135172" y="2019452"/>
                  <a:pt x="2160240" y="1994384"/>
                  <a:pt x="2160240" y="1963461"/>
                </a:cubicBezTo>
                <a:lnTo>
                  <a:pt x="2160240" y="1739503"/>
                </a:lnTo>
                <a:cubicBezTo>
                  <a:pt x="2160240" y="1708580"/>
                  <a:pt x="2135172" y="1683512"/>
                  <a:pt x="2104249" y="1683512"/>
                </a:cubicBezTo>
                <a:close/>
                <a:moveTo>
                  <a:pt x="1358676" y="1683512"/>
                </a:moveTo>
                <a:cubicBezTo>
                  <a:pt x="1327753" y="1683512"/>
                  <a:pt x="1302685" y="1708580"/>
                  <a:pt x="1302685" y="1739503"/>
                </a:cubicBezTo>
                <a:lnTo>
                  <a:pt x="1302685" y="1963461"/>
                </a:lnTo>
                <a:cubicBezTo>
                  <a:pt x="1302685" y="1994384"/>
                  <a:pt x="1327753" y="2019452"/>
                  <a:pt x="1358676" y="2019452"/>
                </a:cubicBezTo>
                <a:lnTo>
                  <a:pt x="1582634" y="2019452"/>
                </a:lnTo>
                <a:cubicBezTo>
                  <a:pt x="1613557" y="2019452"/>
                  <a:pt x="1638625" y="1994384"/>
                  <a:pt x="1638625" y="1963461"/>
                </a:cubicBezTo>
                <a:lnTo>
                  <a:pt x="1638625" y="1739503"/>
                </a:lnTo>
                <a:cubicBezTo>
                  <a:pt x="1638625" y="1708580"/>
                  <a:pt x="1613557" y="1683512"/>
                  <a:pt x="1582634" y="1683512"/>
                </a:cubicBezTo>
                <a:close/>
                <a:moveTo>
                  <a:pt x="837062" y="1683512"/>
                </a:moveTo>
                <a:cubicBezTo>
                  <a:pt x="806139" y="1683512"/>
                  <a:pt x="781071" y="1708580"/>
                  <a:pt x="781071" y="1739503"/>
                </a:cubicBezTo>
                <a:lnTo>
                  <a:pt x="781071" y="1963461"/>
                </a:lnTo>
                <a:cubicBezTo>
                  <a:pt x="781071" y="1994384"/>
                  <a:pt x="806139" y="2019452"/>
                  <a:pt x="837062" y="2019452"/>
                </a:cubicBezTo>
                <a:lnTo>
                  <a:pt x="1061020" y="2019452"/>
                </a:lnTo>
                <a:cubicBezTo>
                  <a:pt x="1091943" y="2019452"/>
                  <a:pt x="1117011" y="1994384"/>
                  <a:pt x="1117011" y="1963461"/>
                </a:cubicBezTo>
                <a:lnTo>
                  <a:pt x="1117011" y="1739503"/>
                </a:lnTo>
                <a:cubicBezTo>
                  <a:pt x="1117011" y="1708580"/>
                  <a:pt x="1091943" y="1683512"/>
                  <a:pt x="1061020" y="1683512"/>
                </a:cubicBezTo>
                <a:close/>
                <a:moveTo>
                  <a:pt x="315448" y="1683512"/>
                </a:moveTo>
                <a:cubicBezTo>
                  <a:pt x="284525" y="1683512"/>
                  <a:pt x="259457" y="1708580"/>
                  <a:pt x="259457" y="1739503"/>
                </a:cubicBezTo>
                <a:lnTo>
                  <a:pt x="259457" y="1963461"/>
                </a:lnTo>
                <a:cubicBezTo>
                  <a:pt x="259457" y="1994384"/>
                  <a:pt x="284525" y="2019452"/>
                  <a:pt x="315448" y="2019452"/>
                </a:cubicBezTo>
                <a:lnTo>
                  <a:pt x="539406" y="2019452"/>
                </a:lnTo>
                <a:cubicBezTo>
                  <a:pt x="570329" y="2019452"/>
                  <a:pt x="595397" y="1994384"/>
                  <a:pt x="595397" y="1963461"/>
                </a:cubicBezTo>
                <a:lnTo>
                  <a:pt x="595397" y="1739503"/>
                </a:lnTo>
                <a:cubicBezTo>
                  <a:pt x="595397" y="1708580"/>
                  <a:pt x="570329" y="1683512"/>
                  <a:pt x="539406" y="1683512"/>
                </a:cubicBezTo>
                <a:close/>
                <a:moveTo>
                  <a:pt x="1880291" y="1187192"/>
                </a:moveTo>
                <a:cubicBezTo>
                  <a:pt x="1849368" y="1187192"/>
                  <a:pt x="1824300" y="1212260"/>
                  <a:pt x="1824300" y="1243183"/>
                </a:cubicBezTo>
                <a:lnTo>
                  <a:pt x="1824300" y="1467141"/>
                </a:lnTo>
                <a:cubicBezTo>
                  <a:pt x="1824300" y="1498064"/>
                  <a:pt x="1849368" y="1523132"/>
                  <a:pt x="1880291" y="1523132"/>
                </a:cubicBezTo>
                <a:lnTo>
                  <a:pt x="2104249" y="1523132"/>
                </a:lnTo>
                <a:cubicBezTo>
                  <a:pt x="2135172" y="1523132"/>
                  <a:pt x="2160240" y="1498064"/>
                  <a:pt x="2160240" y="1467141"/>
                </a:cubicBezTo>
                <a:lnTo>
                  <a:pt x="2160240" y="1243183"/>
                </a:lnTo>
                <a:cubicBezTo>
                  <a:pt x="2160240" y="1212260"/>
                  <a:pt x="2135172" y="1187192"/>
                  <a:pt x="2104249" y="1187192"/>
                </a:cubicBezTo>
                <a:close/>
                <a:moveTo>
                  <a:pt x="1358676" y="1187192"/>
                </a:moveTo>
                <a:cubicBezTo>
                  <a:pt x="1327753" y="1187192"/>
                  <a:pt x="1302685" y="1212260"/>
                  <a:pt x="1302685" y="1243183"/>
                </a:cubicBezTo>
                <a:lnTo>
                  <a:pt x="1302685" y="1467141"/>
                </a:lnTo>
                <a:cubicBezTo>
                  <a:pt x="1302685" y="1498064"/>
                  <a:pt x="1327753" y="1523132"/>
                  <a:pt x="1358676" y="1523132"/>
                </a:cubicBezTo>
                <a:lnTo>
                  <a:pt x="1582634" y="1523132"/>
                </a:lnTo>
                <a:cubicBezTo>
                  <a:pt x="1613557" y="1523132"/>
                  <a:pt x="1638625" y="1498064"/>
                  <a:pt x="1638625" y="1467141"/>
                </a:cubicBezTo>
                <a:lnTo>
                  <a:pt x="1638625" y="1243183"/>
                </a:lnTo>
                <a:cubicBezTo>
                  <a:pt x="1638625" y="1212260"/>
                  <a:pt x="1613557" y="1187192"/>
                  <a:pt x="1582634" y="1187192"/>
                </a:cubicBezTo>
                <a:close/>
                <a:moveTo>
                  <a:pt x="837062" y="1187192"/>
                </a:moveTo>
                <a:cubicBezTo>
                  <a:pt x="806139" y="1187192"/>
                  <a:pt x="781071" y="1212260"/>
                  <a:pt x="781071" y="1243183"/>
                </a:cubicBezTo>
                <a:lnTo>
                  <a:pt x="781071" y="1467141"/>
                </a:lnTo>
                <a:cubicBezTo>
                  <a:pt x="781071" y="1498064"/>
                  <a:pt x="806139" y="1523132"/>
                  <a:pt x="837062" y="1523132"/>
                </a:cubicBezTo>
                <a:lnTo>
                  <a:pt x="1061020" y="1523132"/>
                </a:lnTo>
                <a:cubicBezTo>
                  <a:pt x="1091943" y="1523132"/>
                  <a:pt x="1117011" y="1498064"/>
                  <a:pt x="1117011" y="1467141"/>
                </a:cubicBezTo>
                <a:lnTo>
                  <a:pt x="1117011" y="1243183"/>
                </a:lnTo>
                <a:cubicBezTo>
                  <a:pt x="1117011" y="1212260"/>
                  <a:pt x="1091943" y="1187192"/>
                  <a:pt x="1061020" y="1187192"/>
                </a:cubicBezTo>
                <a:close/>
                <a:moveTo>
                  <a:pt x="315448" y="1187192"/>
                </a:moveTo>
                <a:cubicBezTo>
                  <a:pt x="284525" y="1187192"/>
                  <a:pt x="259457" y="1212260"/>
                  <a:pt x="259457" y="1243183"/>
                </a:cubicBezTo>
                <a:lnTo>
                  <a:pt x="259457" y="1467141"/>
                </a:lnTo>
                <a:cubicBezTo>
                  <a:pt x="259457" y="1498064"/>
                  <a:pt x="284525" y="1523132"/>
                  <a:pt x="315448" y="1523132"/>
                </a:cubicBezTo>
                <a:lnTo>
                  <a:pt x="539406" y="1523132"/>
                </a:lnTo>
                <a:cubicBezTo>
                  <a:pt x="570329" y="1523132"/>
                  <a:pt x="595397" y="1498064"/>
                  <a:pt x="595397" y="1467141"/>
                </a:cubicBezTo>
                <a:lnTo>
                  <a:pt x="595397" y="1243183"/>
                </a:lnTo>
                <a:cubicBezTo>
                  <a:pt x="595397" y="1212260"/>
                  <a:pt x="570329" y="1187192"/>
                  <a:pt x="539406" y="1187192"/>
                </a:cubicBezTo>
                <a:close/>
                <a:moveTo>
                  <a:pt x="348041" y="163575"/>
                </a:moveTo>
                <a:cubicBezTo>
                  <a:pt x="275130" y="163575"/>
                  <a:pt x="216024" y="222681"/>
                  <a:pt x="216024" y="295592"/>
                </a:cubicBezTo>
                <a:lnTo>
                  <a:pt x="216024" y="823646"/>
                </a:lnTo>
                <a:cubicBezTo>
                  <a:pt x="216024" y="896557"/>
                  <a:pt x="275130" y="955663"/>
                  <a:pt x="348041" y="955663"/>
                </a:cubicBezTo>
                <a:lnTo>
                  <a:pt x="2100231" y="955663"/>
                </a:lnTo>
                <a:cubicBezTo>
                  <a:pt x="2173142" y="955663"/>
                  <a:pt x="2232248" y="896557"/>
                  <a:pt x="2232248" y="823646"/>
                </a:cubicBezTo>
                <a:lnTo>
                  <a:pt x="2232248" y="295592"/>
                </a:lnTo>
                <a:cubicBezTo>
                  <a:pt x="2232248" y="222681"/>
                  <a:pt x="2173142" y="163575"/>
                  <a:pt x="2100231" y="163575"/>
                </a:cubicBezTo>
                <a:close/>
                <a:moveTo>
                  <a:pt x="265172" y="0"/>
                </a:moveTo>
                <a:lnTo>
                  <a:pt x="2183100" y="0"/>
                </a:lnTo>
                <a:cubicBezTo>
                  <a:pt x="2329550" y="0"/>
                  <a:pt x="2448272" y="118722"/>
                  <a:pt x="2448272" y="265172"/>
                </a:cubicBezTo>
                <a:lnTo>
                  <a:pt x="2448272" y="2974828"/>
                </a:lnTo>
                <a:cubicBezTo>
                  <a:pt x="2448272" y="3121278"/>
                  <a:pt x="2329550" y="3240000"/>
                  <a:pt x="2183100" y="3240000"/>
                </a:cubicBezTo>
                <a:lnTo>
                  <a:pt x="265172" y="3240000"/>
                </a:lnTo>
                <a:cubicBezTo>
                  <a:pt x="118722" y="3240000"/>
                  <a:pt x="0" y="3121278"/>
                  <a:pt x="0" y="2974828"/>
                </a:cubicBezTo>
                <a:lnTo>
                  <a:pt x="0" y="265172"/>
                </a:lnTo>
                <a:cubicBezTo>
                  <a:pt x="0" y="118722"/>
                  <a:pt x="118722" y="0"/>
                  <a:pt x="265172" y="0"/>
                </a:cubicBezTo>
                <a:close/>
              </a:path>
            </a:pathLst>
          </a:custGeom>
          <a:solidFill>
            <a:schemeClr val="tx1">
              <a:lumMod val="75000"/>
              <a:lumOff val="2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ko-KR" altLang="en-US" dirty="0"/>
          </a:p>
        </p:txBody>
      </p:sp>
      <p:sp>
        <p:nvSpPr>
          <p:cNvPr id="96" name="Rounded Rectangle 6">
            <a:extLst>
              <a:ext uri="{FF2B5EF4-FFF2-40B4-BE49-F238E27FC236}">
                <a16:creationId xmlns:a16="http://schemas.microsoft.com/office/drawing/2014/main" id="{40049C9A-03F9-4E5D-9018-A03B1F2FBA1C}"/>
              </a:ext>
            </a:extLst>
          </p:cNvPr>
          <p:cNvSpPr/>
          <p:nvPr/>
        </p:nvSpPr>
        <p:spPr>
          <a:xfrm>
            <a:off x="4327493" y="3520703"/>
            <a:ext cx="367837" cy="373975"/>
          </a:xfrm>
          <a:custGeom>
            <a:avLst/>
            <a:gdLst/>
            <a:ahLst/>
            <a:cxnLst/>
            <a:rect l="l" t="t" r="r" b="b"/>
            <a:pathLst>
              <a:path w="3186824" h="3060919">
                <a:moveTo>
                  <a:pt x="1045874" y="2696689"/>
                </a:moveTo>
                <a:lnTo>
                  <a:pt x="2125874" y="2696689"/>
                </a:lnTo>
                <a:lnTo>
                  <a:pt x="2125874" y="2804689"/>
                </a:lnTo>
                <a:lnTo>
                  <a:pt x="1045874" y="2804689"/>
                </a:lnTo>
                <a:close/>
                <a:moveTo>
                  <a:pt x="1045874" y="2410468"/>
                </a:moveTo>
                <a:lnTo>
                  <a:pt x="2125874" y="2410468"/>
                </a:lnTo>
                <a:lnTo>
                  <a:pt x="2125874" y="2518468"/>
                </a:lnTo>
                <a:lnTo>
                  <a:pt x="1045874" y="2518468"/>
                </a:lnTo>
                <a:close/>
                <a:moveTo>
                  <a:pt x="1045874" y="2124247"/>
                </a:moveTo>
                <a:lnTo>
                  <a:pt x="2125874" y="2124247"/>
                </a:lnTo>
                <a:lnTo>
                  <a:pt x="2125874" y="2232247"/>
                </a:lnTo>
                <a:lnTo>
                  <a:pt x="1045874" y="2232247"/>
                </a:lnTo>
                <a:close/>
                <a:moveTo>
                  <a:pt x="902547" y="1956791"/>
                </a:moveTo>
                <a:lnTo>
                  <a:pt x="902547" y="2109191"/>
                </a:lnTo>
                <a:lnTo>
                  <a:pt x="902547" y="2185391"/>
                </a:lnTo>
                <a:lnTo>
                  <a:pt x="902547" y="2376263"/>
                </a:lnTo>
                <a:lnTo>
                  <a:pt x="902547" y="2973921"/>
                </a:lnTo>
                <a:lnTo>
                  <a:pt x="2284277" y="2973921"/>
                </a:lnTo>
                <a:lnTo>
                  <a:pt x="2284277" y="2376263"/>
                </a:lnTo>
                <a:lnTo>
                  <a:pt x="2284277" y="2185391"/>
                </a:lnTo>
                <a:lnTo>
                  <a:pt x="2284277" y="2109191"/>
                </a:lnTo>
                <a:lnTo>
                  <a:pt x="2284277" y="1956791"/>
                </a:lnTo>
                <a:close/>
                <a:moveTo>
                  <a:pt x="469172" y="1728191"/>
                </a:moveTo>
                <a:lnTo>
                  <a:pt x="469172" y="2185391"/>
                </a:lnTo>
                <a:lnTo>
                  <a:pt x="767127" y="2185391"/>
                </a:lnTo>
                <a:lnTo>
                  <a:pt x="767127" y="2109191"/>
                </a:lnTo>
                <a:lnTo>
                  <a:pt x="545372" y="2109191"/>
                </a:lnTo>
                <a:lnTo>
                  <a:pt x="545372" y="1804391"/>
                </a:lnTo>
                <a:lnTo>
                  <a:pt x="2641452" y="1804391"/>
                </a:lnTo>
                <a:lnTo>
                  <a:pt x="2641452" y="2109191"/>
                </a:lnTo>
                <a:lnTo>
                  <a:pt x="2419697" y="2109191"/>
                </a:lnTo>
                <a:lnTo>
                  <a:pt x="2419697" y="2185391"/>
                </a:lnTo>
                <a:lnTo>
                  <a:pt x="2717652" y="2185391"/>
                </a:lnTo>
                <a:lnTo>
                  <a:pt x="2717652" y="1728191"/>
                </a:lnTo>
                <a:close/>
                <a:moveTo>
                  <a:pt x="2819005" y="1350909"/>
                </a:moveTo>
                <a:cubicBezTo>
                  <a:pt x="2769294" y="1350909"/>
                  <a:pt x="2728995" y="1391208"/>
                  <a:pt x="2728995" y="1440919"/>
                </a:cubicBezTo>
                <a:cubicBezTo>
                  <a:pt x="2728995" y="1490630"/>
                  <a:pt x="2769294" y="1530929"/>
                  <a:pt x="2819005" y="1530929"/>
                </a:cubicBezTo>
                <a:cubicBezTo>
                  <a:pt x="2868716" y="1530929"/>
                  <a:pt x="2909015" y="1490630"/>
                  <a:pt x="2909015" y="1440919"/>
                </a:cubicBezTo>
                <a:cubicBezTo>
                  <a:pt x="2909015" y="1391208"/>
                  <a:pt x="2868716" y="1350909"/>
                  <a:pt x="2819005" y="1350909"/>
                </a:cubicBezTo>
                <a:close/>
                <a:moveTo>
                  <a:pt x="2509707" y="1350909"/>
                </a:moveTo>
                <a:cubicBezTo>
                  <a:pt x="2459996" y="1350909"/>
                  <a:pt x="2419697" y="1391208"/>
                  <a:pt x="2419697" y="1440919"/>
                </a:cubicBezTo>
                <a:cubicBezTo>
                  <a:pt x="2419697" y="1490630"/>
                  <a:pt x="2459996" y="1530929"/>
                  <a:pt x="2509707" y="1530929"/>
                </a:cubicBezTo>
                <a:cubicBezTo>
                  <a:pt x="2559418" y="1530929"/>
                  <a:pt x="2599717" y="1490630"/>
                  <a:pt x="2599717" y="1440919"/>
                </a:cubicBezTo>
                <a:cubicBezTo>
                  <a:pt x="2599717" y="1391208"/>
                  <a:pt x="2559418" y="1350909"/>
                  <a:pt x="2509707" y="1350909"/>
                </a:cubicBezTo>
                <a:close/>
                <a:moveTo>
                  <a:pt x="195993" y="1200328"/>
                </a:moveTo>
                <a:lnTo>
                  <a:pt x="2990831" y="1200328"/>
                </a:lnTo>
                <a:cubicBezTo>
                  <a:pt x="3099075" y="1200328"/>
                  <a:pt x="3186824" y="1288077"/>
                  <a:pt x="3186824" y="1396321"/>
                </a:cubicBezTo>
                <a:lnTo>
                  <a:pt x="3186824" y="2180270"/>
                </a:lnTo>
                <a:cubicBezTo>
                  <a:pt x="3186824" y="2288514"/>
                  <a:pt x="3099075" y="2376263"/>
                  <a:pt x="2990831" y="2376263"/>
                </a:cubicBezTo>
                <a:lnTo>
                  <a:pt x="2419697" y="2376263"/>
                </a:lnTo>
                <a:lnTo>
                  <a:pt x="2419697" y="3060919"/>
                </a:lnTo>
                <a:lnTo>
                  <a:pt x="767127" y="3060919"/>
                </a:lnTo>
                <a:lnTo>
                  <a:pt x="767127" y="2376263"/>
                </a:lnTo>
                <a:lnTo>
                  <a:pt x="195993" y="2376263"/>
                </a:lnTo>
                <a:cubicBezTo>
                  <a:pt x="87749" y="2376263"/>
                  <a:pt x="0" y="2288514"/>
                  <a:pt x="0" y="2180270"/>
                </a:cubicBezTo>
                <a:lnTo>
                  <a:pt x="0" y="1396321"/>
                </a:lnTo>
                <a:cubicBezTo>
                  <a:pt x="0" y="1288077"/>
                  <a:pt x="87749" y="1200328"/>
                  <a:pt x="195993" y="1200328"/>
                </a:cubicBezTo>
                <a:close/>
                <a:moveTo>
                  <a:pt x="767127" y="0"/>
                </a:moveTo>
                <a:lnTo>
                  <a:pt x="2419697" y="0"/>
                </a:lnTo>
                <a:lnTo>
                  <a:pt x="2419697" y="190589"/>
                </a:lnTo>
                <a:lnTo>
                  <a:pt x="2565249" y="190589"/>
                </a:lnTo>
                <a:cubicBezTo>
                  <a:pt x="2649419" y="190589"/>
                  <a:pt x="2717652" y="258822"/>
                  <a:pt x="2717652" y="342992"/>
                </a:cubicBezTo>
                <a:lnTo>
                  <a:pt x="2717652" y="1104989"/>
                </a:lnTo>
                <a:lnTo>
                  <a:pt x="2284277" y="1104989"/>
                </a:lnTo>
                <a:lnTo>
                  <a:pt x="2284277" y="1104128"/>
                </a:lnTo>
                <a:lnTo>
                  <a:pt x="2284277" y="190589"/>
                </a:lnTo>
                <a:lnTo>
                  <a:pt x="2284277" y="96523"/>
                </a:lnTo>
                <a:lnTo>
                  <a:pt x="902547" y="96523"/>
                </a:lnTo>
                <a:lnTo>
                  <a:pt x="902547" y="190589"/>
                </a:lnTo>
                <a:lnTo>
                  <a:pt x="902547" y="1104128"/>
                </a:lnTo>
                <a:lnTo>
                  <a:pt x="902547" y="1104989"/>
                </a:lnTo>
                <a:lnTo>
                  <a:pt x="469172" y="1104989"/>
                </a:lnTo>
                <a:lnTo>
                  <a:pt x="469172" y="342992"/>
                </a:lnTo>
                <a:cubicBezTo>
                  <a:pt x="469172" y="258822"/>
                  <a:pt x="537405" y="190589"/>
                  <a:pt x="621575" y="190589"/>
                </a:cubicBezTo>
                <a:lnTo>
                  <a:pt x="767127" y="190589"/>
                </a:lnTo>
                <a:close/>
              </a:path>
            </a:pathLst>
          </a:custGeom>
          <a:solidFill>
            <a:schemeClr val="tx1">
              <a:lumMod val="75000"/>
              <a:lumOff val="2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ko-KR" altLang="en-US" dirty="0"/>
          </a:p>
        </p:txBody>
      </p:sp>
      <p:sp>
        <p:nvSpPr>
          <p:cNvPr id="97" name="Rectangle 16">
            <a:extLst>
              <a:ext uri="{FF2B5EF4-FFF2-40B4-BE49-F238E27FC236}">
                <a16:creationId xmlns:a16="http://schemas.microsoft.com/office/drawing/2014/main" id="{CEC34070-648A-46E1-B86A-1ECA3A81571C}"/>
              </a:ext>
            </a:extLst>
          </p:cNvPr>
          <p:cNvSpPr/>
          <p:nvPr/>
        </p:nvSpPr>
        <p:spPr>
          <a:xfrm rot="2700000">
            <a:off x="7540354" y="3465769"/>
            <a:ext cx="282704" cy="506835"/>
          </a:xfrm>
          <a:custGeom>
            <a:avLst/>
            <a:gdLst/>
            <a:ahLst/>
            <a:cxnLst/>
            <a:rect l="l" t="t" r="r" b="b"/>
            <a:pathLst>
              <a:path w="2232248" h="4001999">
                <a:moveTo>
                  <a:pt x="1116887" y="0"/>
                </a:moveTo>
                <a:cubicBezTo>
                  <a:pt x="1270748" y="4762"/>
                  <a:pt x="1433283" y="120651"/>
                  <a:pt x="1447291" y="308459"/>
                </a:cubicBezTo>
                <a:cubicBezTo>
                  <a:pt x="1483174" y="544979"/>
                  <a:pt x="1283237" y="603082"/>
                  <a:pt x="1339988" y="887363"/>
                </a:cubicBezTo>
                <a:lnTo>
                  <a:pt x="2232248" y="887363"/>
                </a:lnTo>
                <a:lnTo>
                  <a:pt x="2232248" y="1778237"/>
                </a:lnTo>
                <a:cubicBezTo>
                  <a:pt x="1956566" y="1829261"/>
                  <a:pt x="1897086" y="1634366"/>
                  <a:pt x="1663321" y="1669832"/>
                </a:cubicBezTo>
                <a:cubicBezTo>
                  <a:pt x="1475513" y="1683840"/>
                  <a:pt x="1359624" y="1846375"/>
                  <a:pt x="1354862" y="2000236"/>
                </a:cubicBezTo>
                <a:cubicBezTo>
                  <a:pt x="1358037" y="2135389"/>
                  <a:pt x="1477787" y="2334920"/>
                  <a:pt x="1701420" y="2336507"/>
                </a:cubicBezTo>
                <a:cubicBezTo>
                  <a:pt x="1972077" y="2308709"/>
                  <a:pt x="1932339" y="2176007"/>
                  <a:pt x="2232248" y="2187989"/>
                </a:cubicBezTo>
                <a:lnTo>
                  <a:pt x="2232248" y="3119611"/>
                </a:lnTo>
                <a:lnTo>
                  <a:pt x="1303259" y="3119611"/>
                </a:lnTo>
                <a:cubicBezTo>
                  <a:pt x="1289664" y="3424971"/>
                  <a:pt x="1423682" y="3383289"/>
                  <a:pt x="1451633" y="3655441"/>
                </a:cubicBezTo>
                <a:cubicBezTo>
                  <a:pt x="1450046" y="3879074"/>
                  <a:pt x="1250515" y="3998824"/>
                  <a:pt x="1115362" y="4001999"/>
                </a:cubicBezTo>
                <a:cubicBezTo>
                  <a:pt x="961501" y="3997237"/>
                  <a:pt x="798966" y="3881348"/>
                  <a:pt x="784958" y="3693540"/>
                </a:cubicBezTo>
                <a:cubicBezTo>
                  <a:pt x="749282" y="3458385"/>
                  <a:pt x="946712" y="3399594"/>
                  <a:pt x="892811" y="3119611"/>
                </a:cubicBezTo>
                <a:lnTo>
                  <a:pt x="0" y="3119611"/>
                </a:lnTo>
                <a:lnTo>
                  <a:pt x="0" y="2203607"/>
                </a:lnTo>
                <a:cubicBezTo>
                  <a:pt x="285884" y="2145799"/>
                  <a:pt x="343730" y="2346665"/>
                  <a:pt x="580754" y="2310706"/>
                </a:cubicBezTo>
                <a:cubicBezTo>
                  <a:pt x="768562" y="2296698"/>
                  <a:pt x="884451" y="2134163"/>
                  <a:pt x="889213" y="1980302"/>
                </a:cubicBezTo>
                <a:cubicBezTo>
                  <a:pt x="886038" y="1845149"/>
                  <a:pt x="766288" y="1645618"/>
                  <a:pt x="542655" y="1644031"/>
                </a:cubicBezTo>
                <a:cubicBezTo>
                  <a:pt x="268493" y="1672188"/>
                  <a:pt x="312817" y="1807984"/>
                  <a:pt x="0" y="1792208"/>
                </a:cubicBezTo>
                <a:lnTo>
                  <a:pt x="0" y="887363"/>
                </a:lnTo>
                <a:lnTo>
                  <a:pt x="928847" y="887363"/>
                </a:lnTo>
                <a:cubicBezTo>
                  <a:pt x="944034" y="576570"/>
                  <a:pt x="808718" y="620178"/>
                  <a:pt x="780616" y="346558"/>
                </a:cubicBezTo>
                <a:cubicBezTo>
                  <a:pt x="782203" y="122925"/>
                  <a:pt x="981734" y="3175"/>
                  <a:pt x="1116887" y="0"/>
                </a:cubicBezTo>
                <a:close/>
              </a:path>
            </a:pathLst>
          </a:custGeom>
          <a:solidFill>
            <a:schemeClr val="tx1">
              <a:lumMod val="75000"/>
              <a:lumOff val="2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ko-KR" altLang="en-US" dirty="0"/>
          </a:p>
        </p:txBody>
      </p:sp>
      <p:sp>
        <p:nvSpPr>
          <p:cNvPr id="98" name="Rounded Rectangle 5">
            <a:extLst>
              <a:ext uri="{FF2B5EF4-FFF2-40B4-BE49-F238E27FC236}">
                <a16:creationId xmlns:a16="http://schemas.microsoft.com/office/drawing/2014/main" id="{675A0EED-2A0B-4731-B0C7-1EA11F333BF5}"/>
              </a:ext>
            </a:extLst>
          </p:cNvPr>
          <p:cNvSpPr/>
          <p:nvPr/>
        </p:nvSpPr>
        <p:spPr>
          <a:xfrm flipH="1">
            <a:off x="7459276" y="2137924"/>
            <a:ext cx="416405" cy="343509"/>
          </a:xfrm>
          <a:custGeom>
            <a:avLst/>
            <a:gdLst>
              <a:gd name="connsiteX0" fmla="*/ 1384251 w 3217557"/>
              <a:gd name="connsiteY0" fmla="*/ 661544 h 2702049"/>
              <a:gd name="connsiteX1" fmla="*/ 1574067 w 3217557"/>
              <a:gd name="connsiteY1" fmla="*/ 851360 h 2702049"/>
              <a:gd name="connsiteX2" fmla="*/ 1384251 w 3217557"/>
              <a:gd name="connsiteY2" fmla="*/ 1041176 h 2702049"/>
              <a:gd name="connsiteX3" fmla="*/ 1194435 w 3217557"/>
              <a:gd name="connsiteY3" fmla="*/ 851360 h 2702049"/>
              <a:gd name="connsiteX4" fmla="*/ 1384251 w 3217557"/>
              <a:gd name="connsiteY4" fmla="*/ 661544 h 2702049"/>
              <a:gd name="connsiteX5" fmla="*/ 1993421 w 3217557"/>
              <a:gd name="connsiteY5" fmla="*/ 661544 h 2702049"/>
              <a:gd name="connsiteX6" fmla="*/ 2183237 w 3217557"/>
              <a:gd name="connsiteY6" fmla="*/ 851360 h 2702049"/>
              <a:gd name="connsiteX7" fmla="*/ 1993421 w 3217557"/>
              <a:gd name="connsiteY7" fmla="*/ 1041176 h 2702049"/>
              <a:gd name="connsiteX8" fmla="*/ 1803605 w 3217557"/>
              <a:gd name="connsiteY8" fmla="*/ 851360 h 2702049"/>
              <a:gd name="connsiteX9" fmla="*/ 1993421 w 3217557"/>
              <a:gd name="connsiteY9" fmla="*/ 661544 h 2702049"/>
              <a:gd name="connsiteX10" fmla="*/ 2602591 w 3217557"/>
              <a:gd name="connsiteY10" fmla="*/ 661544 h 2702049"/>
              <a:gd name="connsiteX11" fmla="*/ 2792407 w 3217557"/>
              <a:gd name="connsiteY11" fmla="*/ 851360 h 2702049"/>
              <a:gd name="connsiteX12" fmla="*/ 2602591 w 3217557"/>
              <a:gd name="connsiteY12" fmla="*/ 1041176 h 2702049"/>
              <a:gd name="connsiteX13" fmla="*/ 2412775 w 3217557"/>
              <a:gd name="connsiteY13" fmla="*/ 851360 h 2702049"/>
              <a:gd name="connsiteX14" fmla="*/ 2602591 w 3217557"/>
              <a:gd name="connsiteY14" fmla="*/ 661544 h 2702049"/>
              <a:gd name="connsiteX15" fmla="*/ 677114 w 3217557"/>
              <a:gd name="connsiteY15" fmla="*/ 569491 h 2702049"/>
              <a:gd name="connsiteX16" fmla="*/ 330916 w 3217557"/>
              <a:gd name="connsiteY16" fmla="*/ 569491 h 2702049"/>
              <a:gd name="connsiteX17" fmla="*/ 0 w 3217557"/>
              <a:gd name="connsiteY17" fmla="*/ 900407 h 2702049"/>
              <a:gd name="connsiteX18" fmla="*/ 0 w 3217557"/>
              <a:gd name="connsiteY18" fmla="*/ 1952009 h 2702049"/>
              <a:gd name="connsiteX19" fmla="*/ 330916 w 3217557"/>
              <a:gd name="connsiteY19" fmla="*/ 2282925 h 2702049"/>
              <a:gd name="connsiteX20" fmla="*/ 711670 w 3217557"/>
              <a:gd name="connsiteY20" fmla="*/ 2282925 h 2702049"/>
              <a:gd name="connsiteX21" fmla="*/ 15770 w 3217557"/>
              <a:gd name="connsiteY21" fmla="*/ 2702049 h 2702049"/>
              <a:gd name="connsiteX22" fmla="*/ 1294529 w 3217557"/>
              <a:gd name="connsiteY22" fmla="*/ 2282925 h 2702049"/>
              <a:gd name="connsiteX23" fmla="*/ 2117356 w 3217557"/>
              <a:gd name="connsiteY23" fmla="*/ 2282925 h 2702049"/>
              <a:gd name="connsiteX24" fmla="*/ 2418395 w 3217557"/>
              <a:gd name="connsiteY24" fmla="*/ 2087951 h 2702049"/>
              <a:gd name="connsiteX25" fmla="*/ 1830857 w 3217557"/>
              <a:gd name="connsiteY25" fmla="*/ 1799347 h 2702049"/>
              <a:gd name="connsiteX26" fmla="*/ 1008030 w 3217557"/>
              <a:gd name="connsiteY26" fmla="*/ 1799347 h 2702049"/>
              <a:gd name="connsiteX27" fmla="*/ 677114 w 3217557"/>
              <a:gd name="connsiteY27" fmla="*/ 1468431 h 2702049"/>
              <a:gd name="connsiteX28" fmla="*/ 677114 w 3217557"/>
              <a:gd name="connsiteY28" fmla="*/ 569491 h 2702049"/>
              <a:gd name="connsiteX29" fmla="*/ 2886641 w 3217557"/>
              <a:gd name="connsiteY29" fmla="*/ 0 h 2702049"/>
              <a:gd name="connsiteX30" fmla="*/ 1100201 w 3217557"/>
              <a:gd name="connsiteY30" fmla="*/ 0 h 2702049"/>
              <a:gd name="connsiteX31" fmla="*/ 769285 w 3217557"/>
              <a:gd name="connsiteY31" fmla="*/ 330916 h 2702049"/>
              <a:gd name="connsiteX32" fmla="*/ 769285 w 3217557"/>
              <a:gd name="connsiteY32" fmla="*/ 1382518 h 2702049"/>
              <a:gd name="connsiteX33" fmla="*/ 1100201 w 3217557"/>
              <a:gd name="connsiteY33" fmla="*/ 1713434 h 2702049"/>
              <a:gd name="connsiteX34" fmla="*/ 1923028 w 3217557"/>
              <a:gd name="connsiteY34" fmla="*/ 1713434 h 2702049"/>
              <a:gd name="connsiteX35" fmla="*/ 3078958 w 3217557"/>
              <a:gd name="connsiteY35" fmla="*/ 2077967 h 2702049"/>
              <a:gd name="connsiteX36" fmla="*/ 2505887 w 3217557"/>
              <a:gd name="connsiteY36" fmla="*/ 1713434 h 2702049"/>
              <a:gd name="connsiteX37" fmla="*/ 2886641 w 3217557"/>
              <a:gd name="connsiteY37" fmla="*/ 1713434 h 2702049"/>
              <a:gd name="connsiteX38" fmla="*/ 3217557 w 3217557"/>
              <a:gd name="connsiteY38" fmla="*/ 1382518 h 2702049"/>
              <a:gd name="connsiteX39" fmla="*/ 3217557 w 3217557"/>
              <a:gd name="connsiteY39" fmla="*/ 330916 h 2702049"/>
              <a:gd name="connsiteX40" fmla="*/ 2886641 w 3217557"/>
              <a:gd name="connsiteY40" fmla="*/ 0 h 2702049"/>
              <a:gd name="connsiteX0" fmla="*/ 1384251 w 3217557"/>
              <a:gd name="connsiteY0" fmla="*/ 661544 h 2702049"/>
              <a:gd name="connsiteX1" fmla="*/ 1574067 w 3217557"/>
              <a:gd name="connsiteY1" fmla="*/ 851360 h 2702049"/>
              <a:gd name="connsiteX2" fmla="*/ 1384251 w 3217557"/>
              <a:gd name="connsiteY2" fmla="*/ 1041176 h 2702049"/>
              <a:gd name="connsiteX3" fmla="*/ 1194435 w 3217557"/>
              <a:gd name="connsiteY3" fmla="*/ 851360 h 2702049"/>
              <a:gd name="connsiteX4" fmla="*/ 1384251 w 3217557"/>
              <a:gd name="connsiteY4" fmla="*/ 661544 h 2702049"/>
              <a:gd name="connsiteX5" fmla="*/ 1993421 w 3217557"/>
              <a:gd name="connsiteY5" fmla="*/ 661544 h 2702049"/>
              <a:gd name="connsiteX6" fmla="*/ 2183237 w 3217557"/>
              <a:gd name="connsiteY6" fmla="*/ 851360 h 2702049"/>
              <a:gd name="connsiteX7" fmla="*/ 1993421 w 3217557"/>
              <a:gd name="connsiteY7" fmla="*/ 1041176 h 2702049"/>
              <a:gd name="connsiteX8" fmla="*/ 1803605 w 3217557"/>
              <a:gd name="connsiteY8" fmla="*/ 851360 h 2702049"/>
              <a:gd name="connsiteX9" fmla="*/ 1993421 w 3217557"/>
              <a:gd name="connsiteY9" fmla="*/ 661544 h 2702049"/>
              <a:gd name="connsiteX10" fmla="*/ 2602591 w 3217557"/>
              <a:gd name="connsiteY10" fmla="*/ 661544 h 2702049"/>
              <a:gd name="connsiteX11" fmla="*/ 2792407 w 3217557"/>
              <a:gd name="connsiteY11" fmla="*/ 851360 h 2702049"/>
              <a:gd name="connsiteX12" fmla="*/ 2602591 w 3217557"/>
              <a:gd name="connsiteY12" fmla="*/ 1041176 h 2702049"/>
              <a:gd name="connsiteX13" fmla="*/ 2412775 w 3217557"/>
              <a:gd name="connsiteY13" fmla="*/ 851360 h 2702049"/>
              <a:gd name="connsiteX14" fmla="*/ 2602591 w 3217557"/>
              <a:gd name="connsiteY14" fmla="*/ 661544 h 2702049"/>
              <a:gd name="connsiteX15" fmla="*/ 677114 w 3217557"/>
              <a:gd name="connsiteY15" fmla="*/ 569491 h 2702049"/>
              <a:gd name="connsiteX16" fmla="*/ 330916 w 3217557"/>
              <a:gd name="connsiteY16" fmla="*/ 569491 h 2702049"/>
              <a:gd name="connsiteX17" fmla="*/ 0 w 3217557"/>
              <a:gd name="connsiteY17" fmla="*/ 900407 h 2702049"/>
              <a:gd name="connsiteX18" fmla="*/ 0 w 3217557"/>
              <a:gd name="connsiteY18" fmla="*/ 1952009 h 2702049"/>
              <a:gd name="connsiteX19" fmla="*/ 330916 w 3217557"/>
              <a:gd name="connsiteY19" fmla="*/ 2282925 h 2702049"/>
              <a:gd name="connsiteX20" fmla="*/ 711670 w 3217557"/>
              <a:gd name="connsiteY20" fmla="*/ 2282925 h 2702049"/>
              <a:gd name="connsiteX21" fmla="*/ 15770 w 3217557"/>
              <a:gd name="connsiteY21" fmla="*/ 2702049 h 2702049"/>
              <a:gd name="connsiteX22" fmla="*/ 1294529 w 3217557"/>
              <a:gd name="connsiteY22" fmla="*/ 2282925 h 2702049"/>
              <a:gd name="connsiteX23" fmla="*/ 2117356 w 3217557"/>
              <a:gd name="connsiteY23" fmla="*/ 2282925 h 2702049"/>
              <a:gd name="connsiteX24" fmla="*/ 2418395 w 3217557"/>
              <a:gd name="connsiteY24" fmla="*/ 2087951 h 2702049"/>
              <a:gd name="connsiteX25" fmla="*/ 1830857 w 3217557"/>
              <a:gd name="connsiteY25" fmla="*/ 1799347 h 2702049"/>
              <a:gd name="connsiteX26" fmla="*/ 1008030 w 3217557"/>
              <a:gd name="connsiteY26" fmla="*/ 1799347 h 2702049"/>
              <a:gd name="connsiteX27" fmla="*/ 677114 w 3217557"/>
              <a:gd name="connsiteY27" fmla="*/ 1468431 h 2702049"/>
              <a:gd name="connsiteX28" fmla="*/ 677114 w 3217557"/>
              <a:gd name="connsiteY28" fmla="*/ 569491 h 2702049"/>
              <a:gd name="connsiteX29" fmla="*/ 2886641 w 3217557"/>
              <a:gd name="connsiteY29" fmla="*/ 0 h 2702049"/>
              <a:gd name="connsiteX30" fmla="*/ 1100201 w 3217557"/>
              <a:gd name="connsiteY30" fmla="*/ 0 h 2702049"/>
              <a:gd name="connsiteX31" fmla="*/ 769285 w 3217557"/>
              <a:gd name="connsiteY31" fmla="*/ 330916 h 2702049"/>
              <a:gd name="connsiteX32" fmla="*/ 769285 w 3217557"/>
              <a:gd name="connsiteY32" fmla="*/ 1382518 h 2702049"/>
              <a:gd name="connsiteX33" fmla="*/ 1100201 w 3217557"/>
              <a:gd name="connsiteY33" fmla="*/ 1713434 h 2702049"/>
              <a:gd name="connsiteX34" fmla="*/ 1923028 w 3217557"/>
              <a:gd name="connsiteY34" fmla="*/ 1713434 h 2702049"/>
              <a:gd name="connsiteX35" fmla="*/ 3078958 w 3217557"/>
              <a:gd name="connsiteY35" fmla="*/ 2077967 h 2702049"/>
              <a:gd name="connsiteX36" fmla="*/ 2505887 w 3217557"/>
              <a:gd name="connsiteY36" fmla="*/ 1713434 h 2702049"/>
              <a:gd name="connsiteX37" fmla="*/ 2886641 w 3217557"/>
              <a:gd name="connsiteY37" fmla="*/ 1713434 h 2702049"/>
              <a:gd name="connsiteX38" fmla="*/ 3217557 w 3217557"/>
              <a:gd name="connsiteY38" fmla="*/ 1382518 h 2702049"/>
              <a:gd name="connsiteX39" fmla="*/ 3217557 w 3217557"/>
              <a:gd name="connsiteY39" fmla="*/ 330916 h 2702049"/>
              <a:gd name="connsiteX40" fmla="*/ 2886641 w 3217557"/>
              <a:gd name="connsiteY40" fmla="*/ 0 h 2702049"/>
              <a:gd name="connsiteX0" fmla="*/ 1384251 w 3217557"/>
              <a:gd name="connsiteY0" fmla="*/ 661544 h 2633810"/>
              <a:gd name="connsiteX1" fmla="*/ 1574067 w 3217557"/>
              <a:gd name="connsiteY1" fmla="*/ 851360 h 2633810"/>
              <a:gd name="connsiteX2" fmla="*/ 1384251 w 3217557"/>
              <a:gd name="connsiteY2" fmla="*/ 1041176 h 2633810"/>
              <a:gd name="connsiteX3" fmla="*/ 1194435 w 3217557"/>
              <a:gd name="connsiteY3" fmla="*/ 851360 h 2633810"/>
              <a:gd name="connsiteX4" fmla="*/ 1384251 w 3217557"/>
              <a:gd name="connsiteY4" fmla="*/ 661544 h 2633810"/>
              <a:gd name="connsiteX5" fmla="*/ 1993421 w 3217557"/>
              <a:gd name="connsiteY5" fmla="*/ 661544 h 2633810"/>
              <a:gd name="connsiteX6" fmla="*/ 2183237 w 3217557"/>
              <a:gd name="connsiteY6" fmla="*/ 851360 h 2633810"/>
              <a:gd name="connsiteX7" fmla="*/ 1993421 w 3217557"/>
              <a:gd name="connsiteY7" fmla="*/ 1041176 h 2633810"/>
              <a:gd name="connsiteX8" fmla="*/ 1803605 w 3217557"/>
              <a:gd name="connsiteY8" fmla="*/ 851360 h 2633810"/>
              <a:gd name="connsiteX9" fmla="*/ 1993421 w 3217557"/>
              <a:gd name="connsiteY9" fmla="*/ 661544 h 2633810"/>
              <a:gd name="connsiteX10" fmla="*/ 2602591 w 3217557"/>
              <a:gd name="connsiteY10" fmla="*/ 661544 h 2633810"/>
              <a:gd name="connsiteX11" fmla="*/ 2792407 w 3217557"/>
              <a:gd name="connsiteY11" fmla="*/ 851360 h 2633810"/>
              <a:gd name="connsiteX12" fmla="*/ 2602591 w 3217557"/>
              <a:gd name="connsiteY12" fmla="*/ 1041176 h 2633810"/>
              <a:gd name="connsiteX13" fmla="*/ 2412775 w 3217557"/>
              <a:gd name="connsiteY13" fmla="*/ 851360 h 2633810"/>
              <a:gd name="connsiteX14" fmla="*/ 2602591 w 3217557"/>
              <a:gd name="connsiteY14" fmla="*/ 661544 h 2633810"/>
              <a:gd name="connsiteX15" fmla="*/ 677114 w 3217557"/>
              <a:gd name="connsiteY15" fmla="*/ 569491 h 2633810"/>
              <a:gd name="connsiteX16" fmla="*/ 330916 w 3217557"/>
              <a:gd name="connsiteY16" fmla="*/ 569491 h 2633810"/>
              <a:gd name="connsiteX17" fmla="*/ 0 w 3217557"/>
              <a:gd name="connsiteY17" fmla="*/ 900407 h 2633810"/>
              <a:gd name="connsiteX18" fmla="*/ 0 w 3217557"/>
              <a:gd name="connsiteY18" fmla="*/ 1952009 h 2633810"/>
              <a:gd name="connsiteX19" fmla="*/ 330916 w 3217557"/>
              <a:gd name="connsiteY19" fmla="*/ 2282925 h 2633810"/>
              <a:gd name="connsiteX20" fmla="*/ 711670 w 3217557"/>
              <a:gd name="connsiteY20" fmla="*/ 2282925 h 2633810"/>
              <a:gd name="connsiteX21" fmla="*/ 165895 w 3217557"/>
              <a:gd name="connsiteY21" fmla="*/ 2633810 h 2633810"/>
              <a:gd name="connsiteX22" fmla="*/ 1294529 w 3217557"/>
              <a:gd name="connsiteY22" fmla="*/ 2282925 h 2633810"/>
              <a:gd name="connsiteX23" fmla="*/ 2117356 w 3217557"/>
              <a:gd name="connsiteY23" fmla="*/ 2282925 h 2633810"/>
              <a:gd name="connsiteX24" fmla="*/ 2418395 w 3217557"/>
              <a:gd name="connsiteY24" fmla="*/ 2087951 h 2633810"/>
              <a:gd name="connsiteX25" fmla="*/ 1830857 w 3217557"/>
              <a:gd name="connsiteY25" fmla="*/ 1799347 h 2633810"/>
              <a:gd name="connsiteX26" fmla="*/ 1008030 w 3217557"/>
              <a:gd name="connsiteY26" fmla="*/ 1799347 h 2633810"/>
              <a:gd name="connsiteX27" fmla="*/ 677114 w 3217557"/>
              <a:gd name="connsiteY27" fmla="*/ 1468431 h 2633810"/>
              <a:gd name="connsiteX28" fmla="*/ 677114 w 3217557"/>
              <a:gd name="connsiteY28" fmla="*/ 569491 h 2633810"/>
              <a:gd name="connsiteX29" fmla="*/ 2886641 w 3217557"/>
              <a:gd name="connsiteY29" fmla="*/ 0 h 2633810"/>
              <a:gd name="connsiteX30" fmla="*/ 1100201 w 3217557"/>
              <a:gd name="connsiteY30" fmla="*/ 0 h 2633810"/>
              <a:gd name="connsiteX31" fmla="*/ 769285 w 3217557"/>
              <a:gd name="connsiteY31" fmla="*/ 330916 h 2633810"/>
              <a:gd name="connsiteX32" fmla="*/ 769285 w 3217557"/>
              <a:gd name="connsiteY32" fmla="*/ 1382518 h 2633810"/>
              <a:gd name="connsiteX33" fmla="*/ 1100201 w 3217557"/>
              <a:gd name="connsiteY33" fmla="*/ 1713434 h 2633810"/>
              <a:gd name="connsiteX34" fmla="*/ 1923028 w 3217557"/>
              <a:gd name="connsiteY34" fmla="*/ 1713434 h 2633810"/>
              <a:gd name="connsiteX35" fmla="*/ 3078958 w 3217557"/>
              <a:gd name="connsiteY35" fmla="*/ 2077967 h 2633810"/>
              <a:gd name="connsiteX36" fmla="*/ 2505887 w 3217557"/>
              <a:gd name="connsiteY36" fmla="*/ 1713434 h 2633810"/>
              <a:gd name="connsiteX37" fmla="*/ 2886641 w 3217557"/>
              <a:gd name="connsiteY37" fmla="*/ 1713434 h 2633810"/>
              <a:gd name="connsiteX38" fmla="*/ 3217557 w 3217557"/>
              <a:gd name="connsiteY38" fmla="*/ 1382518 h 2633810"/>
              <a:gd name="connsiteX39" fmla="*/ 3217557 w 3217557"/>
              <a:gd name="connsiteY39" fmla="*/ 330916 h 2633810"/>
              <a:gd name="connsiteX40" fmla="*/ 2886641 w 3217557"/>
              <a:gd name="connsiteY40" fmla="*/ 0 h 2633810"/>
              <a:gd name="connsiteX0" fmla="*/ 1384251 w 3217557"/>
              <a:gd name="connsiteY0" fmla="*/ 661544 h 2633810"/>
              <a:gd name="connsiteX1" fmla="*/ 1574067 w 3217557"/>
              <a:gd name="connsiteY1" fmla="*/ 851360 h 2633810"/>
              <a:gd name="connsiteX2" fmla="*/ 1384251 w 3217557"/>
              <a:gd name="connsiteY2" fmla="*/ 1041176 h 2633810"/>
              <a:gd name="connsiteX3" fmla="*/ 1194435 w 3217557"/>
              <a:gd name="connsiteY3" fmla="*/ 851360 h 2633810"/>
              <a:gd name="connsiteX4" fmla="*/ 1384251 w 3217557"/>
              <a:gd name="connsiteY4" fmla="*/ 661544 h 2633810"/>
              <a:gd name="connsiteX5" fmla="*/ 1993421 w 3217557"/>
              <a:gd name="connsiteY5" fmla="*/ 661544 h 2633810"/>
              <a:gd name="connsiteX6" fmla="*/ 2183237 w 3217557"/>
              <a:gd name="connsiteY6" fmla="*/ 851360 h 2633810"/>
              <a:gd name="connsiteX7" fmla="*/ 1993421 w 3217557"/>
              <a:gd name="connsiteY7" fmla="*/ 1041176 h 2633810"/>
              <a:gd name="connsiteX8" fmla="*/ 1803605 w 3217557"/>
              <a:gd name="connsiteY8" fmla="*/ 851360 h 2633810"/>
              <a:gd name="connsiteX9" fmla="*/ 1993421 w 3217557"/>
              <a:gd name="connsiteY9" fmla="*/ 661544 h 2633810"/>
              <a:gd name="connsiteX10" fmla="*/ 2602591 w 3217557"/>
              <a:gd name="connsiteY10" fmla="*/ 661544 h 2633810"/>
              <a:gd name="connsiteX11" fmla="*/ 2792407 w 3217557"/>
              <a:gd name="connsiteY11" fmla="*/ 851360 h 2633810"/>
              <a:gd name="connsiteX12" fmla="*/ 2602591 w 3217557"/>
              <a:gd name="connsiteY12" fmla="*/ 1041176 h 2633810"/>
              <a:gd name="connsiteX13" fmla="*/ 2412775 w 3217557"/>
              <a:gd name="connsiteY13" fmla="*/ 851360 h 2633810"/>
              <a:gd name="connsiteX14" fmla="*/ 2602591 w 3217557"/>
              <a:gd name="connsiteY14" fmla="*/ 661544 h 2633810"/>
              <a:gd name="connsiteX15" fmla="*/ 677114 w 3217557"/>
              <a:gd name="connsiteY15" fmla="*/ 569491 h 2633810"/>
              <a:gd name="connsiteX16" fmla="*/ 330916 w 3217557"/>
              <a:gd name="connsiteY16" fmla="*/ 569491 h 2633810"/>
              <a:gd name="connsiteX17" fmla="*/ 0 w 3217557"/>
              <a:gd name="connsiteY17" fmla="*/ 900407 h 2633810"/>
              <a:gd name="connsiteX18" fmla="*/ 0 w 3217557"/>
              <a:gd name="connsiteY18" fmla="*/ 1952009 h 2633810"/>
              <a:gd name="connsiteX19" fmla="*/ 330916 w 3217557"/>
              <a:gd name="connsiteY19" fmla="*/ 2282925 h 2633810"/>
              <a:gd name="connsiteX20" fmla="*/ 711670 w 3217557"/>
              <a:gd name="connsiteY20" fmla="*/ 2282925 h 2633810"/>
              <a:gd name="connsiteX21" fmla="*/ 165895 w 3217557"/>
              <a:gd name="connsiteY21" fmla="*/ 2633810 h 2633810"/>
              <a:gd name="connsiteX22" fmla="*/ 1294529 w 3217557"/>
              <a:gd name="connsiteY22" fmla="*/ 2282925 h 2633810"/>
              <a:gd name="connsiteX23" fmla="*/ 2117356 w 3217557"/>
              <a:gd name="connsiteY23" fmla="*/ 2282925 h 2633810"/>
              <a:gd name="connsiteX24" fmla="*/ 2418395 w 3217557"/>
              <a:gd name="connsiteY24" fmla="*/ 2087951 h 2633810"/>
              <a:gd name="connsiteX25" fmla="*/ 1830857 w 3217557"/>
              <a:gd name="connsiteY25" fmla="*/ 1799347 h 2633810"/>
              <a:gd name="connsiteX26" fmla="*/ 1008030 w 3217557"/>
              <a:gd name="connsiteY26" fmla="*/ 1799347 h 2633810"/>
              <a:gd name="connsiteX27" fmla="*/ 677114 w 3217557"/>
              <a:gd name="connsiteY27" fmla="*/ 1468431 h 2633810"/>
              <a:gd name="connsiteX28" fmla="*/ 677114 w 3217557"/>
              <a:gd name="connsiteY28" fmla="*/ 569491 h 2633810"/>
              <a:gd name="connsiteX29" fmla="*/ 2886641 w 3217557"/>
              <a:gd name="connsiteY29" fmla="*/ 0 h 2633810"/>
              <a:gd name="connsiteX30" fmla="*/ 1100201 w 3217557"/>
              <a:gd name="connsiteY30" fmla="*/ 0 h 2633810"/>
              <a:gd name="connsiteX31" fmla="*/ 769285 w 3217557"/>
              <a:gd name="connsiteY31" fmla="*/ 330916 h 2633810"/>
              <a:gd name="connsiteX32" fmla="*/ 769285 w 3217557"/>
              <a:gd name="connsiteY32" fmla="*/ 1382518 h 2633810"/>
              <a:gd name="connsiteX33" fmla="*/ 1100201 w 3217557"/>
              <a:gd name="connsiteY33" fmla="*/ 1713434 h 2633810"/>
              <a:gd name="connsiteX34" fmla="*/ 1923028 w 3217557"/>
              <a:gd name="connsiteY34" fmla="*/ 1713434 h 2633810"/>
              <a:gd name="connsiteX35" fmla="*/ 3078958 w 3217557"/>
              <a:gd name="connsiteY35" fmla="*/ 2077967 h 2633810"/>
              <a:gd name="connsiteX36" fmla="*/ 2505887 w 3217557"/>
              <a:gd name="connsiteY36" fmla="*/ 1713434 h 2633810"/>
              <a:gd name="connsiteX37" fmla="*/ 2886641 w 3217557"/>
              <a:gd name="connsiteY37" fmla="*/ 1713434 h 2633810"/>
              <a:gd name="connsiteX38" fmla="*/ 3217557 w 3217557"/>
              <a:gd name="connsiteY38" fmla="*/ 1382518 h 2633810"/>
              <a:gd name="connsiteX39" fmla="*/ 3217557 w 3217557"/>
              <a:gd name="connsiteY39" fmla="*/ 330916 h 2633810"/>
              <a:gd name="connsiteX40" fmla="*/ 2886641 w 3217557"/>
              <a:gd name="connsiteY40" fmla="*/ 0 h 2633810"/>
              <a:gd name="connsiteX0" fmla="*/ 1384251 w 3217557"/>
              <a:gd name="connsiteY0" fmla="*/ 661544 h 2633810"/>
              <a:gd name="connsiteX1" fmla="*/ 1574067 w 3217557"/>
              <a:gd name="connsiteY1" fmla="*/ 851360 h 2633810"/>
              <a:gd name="connsiteX2" fmla="*/ 1384251 w 3217557"/>
              <a:gd name="connsiteY2" fmla="*/ 1041176 h 2633810"/>
              <a:gd name="connsiteX3" fmla="*/ 1194435 w 3217557"/>
              <a:gd name="connsiteY3" fmla="*/ 851360 h 2633810"/>
              <a:gd name="connsiteX4" fmla="*/ 1384251 w 3217557"/>
              <a:gd name="connsiteY4" fmla="*/ 661544 h 2633810"/>
              <a:gd name="connsiteX5" fmla="*/ 1993421 w 3217557"/>
              <a:gd name="connsiteY5" fmla="*/ 661544 h 2633810"/>
              <a:gd name="connsiteX6" fmla="*/ 2183237 w 3217557"/>
              <a:gd name="connsiteY6" fmla="*/ 851360 h 2633810"/>
              <a:gd name="connsiteX7" fmla="*/ 1993421 w 3217557"/>
              <a:gd name="connsiteY7" fmla="*/ 1041176 h 2633810"/>
              <a:gd name="connsiteX8" fmla="*/ 1803605 w 3217557"/>
              <a:gd name="connsiteY8" fmla="*/ 851360 h 2633810"/>
              <a:gd name="connsiteX9" fmla="*/ 1993421 w 3217557"/>
              <a:gd name="connsiteY9" fmla="*/ 661544 h 2633810"/>
              <a:gd name="connsiteX10" fmla="*/ 2602591 w 3217557"/>
              <a:gd name="connsiteY10" fmla="*/ 661544 h 2633810"/>
              <a:gd name="connsiteX11" fmla="*/ 2792407 w 3217557"/>
              <a:gd name="connsiteY11" fmla="*/ 851360 h 2633810"/>
              <a:gd name="connsiteX12" fmla="*/ 2602591 w 3217557"/>
              <a:gd name="connsiteY12" fmla="*/ 1041176 h 2633810"/>
              <a:gd name="connsiteX13" fmla="*/ 2412775 w 3217557"/>
              <a:gd name="connsiteY13" fmla="*/ 851360 h 2633810"/>
              <a:gd name="connsiteX14" fmla="*/ 2602591 w 3217557"/>
              <a:gd name="connsiteY14" fmla="*/ 661544 h 2633810"/>
              <a:gd name="connsiteX15" fmla="*/ 677114 w 3217557"/>
              <a:gd name="connsiteY15" fmla="*/ 569491 h 2633810"/>
              <a:gd name="connsiteX16" fmla="*/ 330916 w 3217557"/>
              <a:gd name="connsiteY16" fmla="*/ 569491 h 2633810"/>
              <a:gd name="connsiteX17" fmla="*/ 0 w 3217557"/>
              <a:gd name="connsiteY17" fmla="*/ 900407 h 2633810"/>
              <a:gd name="connsiteX18" fmla="*/ 0 w 3217557"/>
              <a:gd name="connsiteY18" fmla="*/ 1952009 h 2633810"/>
              <a:gd name="connsiteX19" fmla="*/ 330916 w 3217557"/>
              <a:gd name="connsiteY19" fmla="*/ 2282925 h 2633810"/>
              <a:gd name="connsiteX20" fmla="*/ 711670 w 3217557"/>
              <a:gd name="connsiteY20" fmla="*/ 2282925 h 2633810"/>
              <a:gd name="connsiteX21" fmla="*/ 165895 w 3217557"/>
              <a:gd name="connsiteY21" fmla="*/ 2633810 h 2633810"/>
              <a:gd name="connsiteX22" fmla="*/ 1294529 w 3217557"/>
              <a:gd name="connsiteY22" fmla="*/ 2282925 h 2633810"/>
              <a:gd name="connsiteX23" fmla="*/ 2117356 w 3217557"/>
              <a:gd name="connsiteY23" fmla="*/ 2282925 h 2633810"/>
              <a:gd name="connsiteX24" fmla="*/ 2418395 w 3217557"/>
              <a:gd name="connsiteY24" fmla="*/ 2087951 h 2633810"/>
              <a:gd name="connsiteX25" fmla="*/ 1830857 w 3217557"/>
              <a:gd name="connsiteY25" fmla="*/ 1799347 h 2633810"/>
              <a:gd name="connsiteX26" fmla="*/ 1008030 w 3217557"/>
              <a:gd name="connsiteY26" fmla="*/ 1799347 h 2633810"/>
              <a:gd name="connsiteX27" fmla="*/ 677114 w 3217557"/>
              <a:gd name="connsiteY27" fmla="*/ 1468431 h 2633810"/>
              <a:gd name="connsiteX28" fmla="*/ 677114 w 3217557"/>
              <a:gd name="connsiteY28" fmla="*/ 569491 h 2633810"/>
              <a:gd name="connsiteX29" fmla="*/ 2886641 w 3217557"/>
              <a:gd name="connsiteY29" fmla="*/ 0 h 2633810"/>
              <a:gd name="connsiteX30" fmla="*/ 1100201 w 3217557"/>
              <a:gd name="connsiteY30" fmla="*/ 0 h 2633810"/>
              <a:gd name="connsiteX31" fmla="*/ 769285 w 3217557"/>
              <a:gd name="connsiteY31" fmla="*/ 330916 h 2633810"/>
              <a:gd name="connsiteX32" fmla="*/ 769285 w 3217557"/>
              <a:gd name="connsiteY32" fmla="*/ 1382518 h 2633810"/>
              <a:gd name="connsiteX33" fmla="*/ 1100201 w 3217557"/>
              <a:gd name="connsiteY33" fmla="*/ 1713434 h 2633810"/>
              <a:gd name="connsiteX34" fmla="*/ 1923028 w 3217557"/>
              <a:gd name="connsiteY34" fmla="*/ 1713434 h 2633810"/>
              <a:gd name="connsiteX35" fmla="*/ 3078958 w 3217557"/>
              <a:gd name="connsiteY35" fmla="*/ 2077967 h 2633810"/>
              <a:gd name="connsiteX36" fmla="*/ 2505887 w 3217557"/>
              <a:gd name="connsiteY36" fmla="*/ 1713434 h 2633810"/>
              <a:gd name="connsiteX37" fmla="*/ 2886641 w 3217557"/>
              <a:gd name="connsiteY37" fmla="*/ 1713434 h 2633810"/>
              <a:gd name="connsiteX38" fmla="*/ 3217557 w 3217557"/>
              <a:gd name="connsiteY38" fmla="*/ 1382518 h 2633810"/>
              <a:gd name="connsiteX39" fmla="*/ 3217557 w 3217557"/>
              <a:gd name="connsiteY39" fmla="*/ 330916 h 2633810"/>
              <a:gd name="connsiteX40" fmla="*/ 2886641 w 3217557"/>
              <a:gd name="connsiteY40" fmla="*/ 0 h 2633810"/>
              <a:gd name="connsiteX0" fmla="*/ 1384251 w 3217557"/>
              <a:gd name="connsiteY0" fmla="*/ 661544 h 2654282"/>
              <a:gd name="connsiteX1" fmla="*/ 1574067 w 3217557"/>
              <a:gd name="connsiteY1" fmla="*/ 851360 h 2654282"/>
              <a:gd name="connsiteX2" fmla="*/ 1384251 w 3217557"/>
              <a:gd name="connsiteY2" fmla="*/ 1041176 h 2654282"/>
              <a:gd name="connsiteX3" fmla="*/ 1194435 w 3217557"/>
              <a:gd name="connsiteY3" fmla="*/ 851360 h 2654282"/>
              <a:gd name="connsiteX4" fmla="*/ 1384251 w 3217557"/>
              <a:gd name="connsiteY4" fmla="*/ 661544 h 2654282"/>
              <a:gd name="connsiteX5" fmla="*/ 1993421 w 3217557"/>
              <a:gd name="connsiteY5" fmla="*/ 661544 h 2654282"/>
              <a:gd name="connsiteX6" fmla="*/ 2183237 w 3217557"/>
              <a:gd name="connsiteY6" fmla="*/ 851360 h 2654282"/>
              <a:gd name="connsiteX7" fmla="*/ 1993421 w 3217557"/>
              <a:gd name="connsiteY7" fmla="*/ 1041176 h 2654282"/>
              <a:gd name="connsiteX8" fmla="*/ 1803605 w 3217557"/>
              <a:gd name="connsiteY8" fmla="*/ 851360 h 2654282"/>
              <a:gd name="connsiteX9" fmla="*/ 1993421 w 3217557"/>
              <a:gd name="connsiteY9" fmla="*/ 661544 h 2654282"/>
              <a:gd name="connsiteX10" fmla="*/ 2602591 w 3217557"/>
              <a:gd name="connsiteY10" fmla="*/ 661544 h 2654282"/>
              <a:gd name="connsiteX11" fmla="*/ 2792407 w 3217557"/>
              <a:gd name="connsiteY11" fmla="*/ 851360 h 2654282"/>
              <a:gd name="connsiteX12" fmla="*/ 2602591 w 3217557"/>
              <a:gd name="connsiteY12" fmla="*/ 1041176 h 2654282"/>
              <a:gd name="connsiteX13" fmla="*/ 2412775 w 3217557"/>
              <a:gd name="connsiteY13" fmla="*/ 851360 h 2654282"/>
              <a:gd name="connsiteX14" fmla="*/ 2602591 w 3217557"/>
              <a:gd name="connsiteY14" fmla="*/ 661544 h 2654282"/>
              <a:gd name="connsiteX15" fmla="*/ 677114 w 3217557"/>
              <a:gd name="connsiteY15" fmla="*/ 569491 h 2654282"/>
              <a:gd name="connsiteX16" fmla="*/ 330916 w 3217557"/>
              <a:gd name="connsiteY16" fmla="*/ 569491 h 2654282"/>
              <a:gd name="connsiteX17" fmla="*/ 0 w 3217557"/>
              <a:gd name="connsiteY17" fmla="*/ 900407 h 2654282"/>
              <a:gd name="connsiteX18" fmla="*/ 0 w 3217557"/>
              <a:gd name="connsiteY18" fmla="*/ 1952009 h 2654282"/>
              <a:gd name="connsiteX19" fmla="*/ 330916 w 3217557"/>
              <a:gd name="connsiteY19" fmla="*/ 2282925 h 2654282"/>
              <a:gd name="connsiteX20" fmla="*/ 711670 w 3217557"/>
              <a:gd name="connsiteY20" fmla="*/ 2282925 h 2654282"/>
              <a:gd name="connsiteX21" fmla="*/ 275077 w 3217557"/>
              <a:gd name="connsiteY21" fmla="*/ 2654282 h 2654282"/>
              <a:gd name="connsiteX22" fmla="*/ 1294529 w 3217557"/>
              <a:gd name="connsiteY22" fmla="*/ 2282925 h 2654282"/>
              <a:gd name="connsiteX23" fmla="*/ 2117356 w 3217557"/>
              <a:gd name="connsiteY23" fmla="*/ 2282925 h 2654282"/>
              <a:gd name="connsiteX24" fmla="*/ 2418395 w 3217557"/>
              <a:gd name="connsiteY24" fmla="*/ 2087951 h 2654282"/>
              <a:gd name="connsiteX25" fmla="*/ 1830857 w 3217557"/>
              <a:gd name="connsiteY25" fmla="*/ 1799347 h 2654282"/>
              <a:gd name="connsiteX26" fmla="*/ 1008030 w 3217557"/>
              <a:gd name="connsiteY26" fmla="*/ 1799347 h 2654282"/>
              <a:gd name="connsiteX27" fmla="*/ 677114 w 3217557"/>
              <a:gd name="connsiteY27" fmla="*/ 1468431 h 2654282"/>
              <a:gd name="connsiteX28" fmla="*/ 677114 w 3217557"/>
              <a:gd name="connsiteY28" fmla="*/ 569491 h 2654282"/>
              <a:gd name="connsiteX29" fmla="*/ 2886641 w 3217557"/>
              <a:gd name="connsiteY29" fmla="*/ 0 h 2654282"/>
              <a:gd name="connsiteX30" fmla="*/ 1100201 w 3217557"/>
              <a:gd name="connsiteY30" fmla="*/ 0 h 2654282"/>
              <a:gd name="connsiteX31" fmla="*/ 769285 w 3217557"/>
              <a:gd name="connsiteY31" fmla="*/ 330916 h 2654282"/>
              <a:gd name="connsiteX32" fmla="*/ 769285 w 3217557"/>
              <a:gd name="connsiteY32" fmla="*/ 1382518 h 2654282"/>
              <a:gd name="connsiteX33" fmla="*/ 1100201 w 3217557"/>
              <a:gd name="connsiteY33" fmla="*/ 1713434 h 2654282"/>
              <a:gd name="connsiteX34" fmla="*/ 1923028 w 3217557"/>
              <a:gd name="connsiteY34" fmla="*/ 1713434 h 2654282"/>
              <a:gd name="connsiteX35" fmla="*/ 3078958 w 3217557"/>
              <a:gd name="connsiteY35" fmla="*/ 2077967 h 2654282"/>
              <a:gd name="connsiteX36" fmla="*/ 2505887 w 3217557"/>
              <a:gd name="connsiteY36" fmla="*/ 1713434 h 2654282"/>
              <a:gd name="connsiteX37" fmla="*/ 2886641 w 3217557"/>
              <a:gd name="connsiteY37" fmla="*/ 1713434 h 2654282"/>
              <a:gd name="connsiteX38" fmla="*/ 3217557 w 3217557"/>
              <a:gd name="connsiteY38" fmla="*/ 1382518 h 2654282"/>
              <a:gd name="connsiteX39" fmla="*/ 3217557 w 3217557"/>
              <a:gd name="connsiteY39" fmla="*/ 330916 h 2654282"/>
              <a:gd name="connsiteX40" fmla="*/ 2886641 w 3217557"/>
              <a:gd name="connsiteY40" fmla="*/ 0 h 2654282"/>
              <a:gd name="connsiteX0" fmla="*/ 1384251 w 3217557"/>
              <a:gd name="connsiteY0" fmla="*/ 661544 h 2654282"/>
              <a:gd name="connsiteX1" fmla="*/ 1574067 w 3217557"/>
              <a:gd name="connsiteY1" fmla="*/ 851360 h 2654282"/>
              <a:gd name="connsiteX2" fmla="*/ 1384251 w 3217557"/>
              <a:gd name="connsiteY2" fmla="*/ 1041176 h 2654282"/>
              <a:gd name="connsiteX3" fmla="*/ 1194435 w 3217557"/>
              <a:gd name="connsiteY3" fmla="*/ 851360 h 2654282"/>
              <a:gd name="connsiteX4" fmla="*/ 1384251 w 3217557"/>
              <a:gd name="connsiteY4" fmla="*/ 661544 h 2654282"/>
              <a:gd name="connsiteX5" fmla="*/ 1993421 w 3217557"/>
              <a:gd name="connsiteY5" fmla="*/ 661544 h 2654282"/>
              <a:gd name="connsiteX6" fmla="*/ 2183237 w 3217557"/>
              <a:gd name="connsiteY6" fmla="*/ 851360 h 2654282"/>
              <a:gd name="connsiteX7" fmla="*/ 1993421 w 3217557"/>
              <a:gd name="connsiteY7" fmla="*/ 1041176 h 2654282"/>
              <a:gd name="connsiteX8" fmla="*/ 1803605 w 3217557"/>
              <a:gd name="connsiteY8" fmla="*/ 851360 h 2654282"/>
              <a:gd name="connsiteX9" fmla="*/ 1993421 w 3217557"/>
              <a:gd name="connsiteY9" fmla="*/ 661544 h 2654282"/>
              <a:gd name="connsiteX10" fmla="*/ 2602591 w 3217557"/>
              <a:gd name="connsiteY10" fmla="*/ 661544 h 2654282"/>
              <a:gd name="connsiteX11" fmla="*/ 2792407 w 3217557"/>
              <a:gd name="connsiteY11" fmla="*/ 851360 h 2654282"/>
              <a:gd name="connsiteX12" fmla="*/ 2602591 w 3217557"/>
              <a:gd name="connsiteY12" fmla="*/ 1041176 h 2654282"/>
              <a:gd name="connsiteX13" fmla="*/ 2412775 w 3217557"/>
              <a:gd name="connsiteY13" fmla="*/ 851360 h 2654282"/>
              <a:gd name="connsiteX14" fmla="*/ 2602591 w 3217557"/>
              <a:gd name="connsiteY14" fmla="*/ 661544 h 2654282"/>
              <a:gd name="connsiteX15" fmla="*/ 677114 w 3217557"/>
              <a:gd name="connsiteY15" fmla="*/ 569491 h 2654282"/>
              <a:gd name="connsiteX16" fmla="*/ 330916 w 3217557"/>
              <a:gd name="connsiteY16" fmla="*/ 569491 h 2654282"/>
              <a:gd name="connsiteX17" fmla="*/ 0 w 3217557"/>
              <a:gd name="connsiteY17" fmla="*/ 900407 h 2654282"/>
              <a:gd name="connsiteX18" fmla="*/ 0 w 3217557"/>
              <a:gd name="connsiteY18" fmla="*/ 1952009 h 2654282"/>
              <a:gd name="connsiteX19" fmla="*/ 330916 w 3217557"/>
              <a:gd name="connsiteY19" fmla="*/ 2282925 h 2654282"/>
              <a:gd name="connsiteX20" fmla="*/ 711670 w 3217557"/>
              <a:gd name="connsiteY20" fmla="*/ 2282925 h 2654282"/>
              <a:gd name="connsiteX21" fmla="*/ 275077 w 3217557"/>
              <a:gd name="connsiteY21" fmla="*/ 2654282 h 2654282"/>
              <a:gd name="connsiteX22" fmla="*/ 1294529 w 3217557"/>
              <a:gd name="connsiteY22" fmla="*/ 2282925 h 2654282"/>
              <a:gd name="connsiteX23" fmla="*/ 2117356 w 3217557"/>
              <a:gd name="connsiteY23" fmla="*/ 2282925 h 2654282"/>
              <a:gd name="connsiteX24" fmla="*/ 2418395 w 3217557"/>
              <a:gd name="connsiteY24" fmla="*/ 2087951 h 2654282"/>
              <a:gd name="connsiteX25" fmla="*/ 1830857 w 3217557"/>
              <a:gd name="connsiteY25" fmla="*/ 1799347 h 2654282"/>
              <a:gd name="connsiteX26" fmla="*/ 1008030 w 3217557"/>
              <a:gd name="connsiteY26" fmla="*/ 1799347 h 2654282"/>
              <a:gd name="connsiteX27" fmla="*/ 677114 w 3217557"/>
              <a:gd name="connsiteY27" fmla="*/ 1468431 h 2654282"/>
              <a:gd name="connsiteX28" fmla="*/ 677114 w 3217557"/>
              <a:gd name="connsiteY28" fmla="*/ 569491 h 2654282"/>
              <a:gd name="connsiteX29" fmla="*/ 2886641 w 3217557"/>
              <a:gd name="connsiteY29" fmla="*/ 0 h 2654282"/>
              <a:gd name="connsiteX30" fmla="*/ 1100201 w 3217557"/>
              <a:gd name="connsiteY30" fmla="*/ 0 h 2654282"/>
              <a:gd name="connsiteX31" fmla="*/ 769285 w 3217557"/>
              <a:gd name="connsiteY31" fmla="*/ 330916 h 2654282"/>
              <a:gd name="connsiteX32" fmla="*/ 769285 w 3217557"/>
              <a:gd name="connsiteY32" fmla="*/ 1382518 h 2654282"/>
              <a:gd name="connsiteX33" fmla="*/ 1100201 w 3217557"/>
              <a:gd name="connsiteY33" fmla="*/ 1713434 h 2654282"/>
              <a:gd name="connsiteX34" fmla="*/ 1923028 w 3217557"/>
              <a:gd name="connsiteY34" fmla="*/ 1713434 h 2654282"/>
              <a:gd name="connsiteX35" fmla="*/ 3078958 w 3217557"/>
              <a:gd name="connsiteY35" fmla="*/ 2077967 h 2654282"/>
              <a:gd name="connsiteX36" fmla="*/ 2505887 w 3217557"/>
              <a:gd name="connsiteY36" fmla="*/ 1713434 h 2654282"/>
              <a:gd name="connsiteX37" fmla="*/ 2886641 w 3217557"/>
              <a:gd name="connsiteY37" fmla="*/ 1713434 h 2654282"/>
              <a:gd name="connsiteX38" fmla="*/ 3217557 w 3217557"/>
              <a:gd name="connsiteY38" fmla="*/ 1382518 h 2654282"/>
              <a:gd name="connsiteX39" fmla="*/ 3217557 w 3217557"/>
              <a:gd name="connsiteY39" fmla="*/ 330916 h 2654282"/>
              <a:gd name="connsiteX40" fmla="*/ 2886641 w 3217557"/>
              <a:gd name="connsiteY40" fmla="*/ 0 h 2654282"/>
              <a:gd name="connsiteX0" fmla="*/ 1384251 w 3217557"/>
              <a:gd name="connsiteY0" fmla="*/ 661544 h 2654282"/>
              <a:gd name="connsiteX1" fmla="*/ 1574067 w 3217557"/>
              <a:gd name="connsiteY1" fmla="*/ 851360 h 2654282"/>
              <a:gd name="connsiteX2" fmla="*/ 1384251 w 3217557"/>
              <a:gd name="connsiteY2" fmla="*/ 1041176 h 2654282"/>
              <a:gd name="connsiteX3" fmla="*/ 1194435 w 3217557"/>
              <a:gd name="connsiteY3" fmla="*/ 851360 h 2654282"/>
              <a:gd name="connsiteX4" fmla="*/ 1384251 w 3217557"/>
              <a:gd name="connsiteY4" fmla="*/ 661544 h 2654282"/>
              <a:gd name="connsiteX5" fmla="*/ 1993421 w 3217557"/>
              <a:gd name="connsiteY5" fmla="*/ 661544 h 2654282"/>
              <a:gd name="connsiteX6" fmla="*/ 2183237 w 3217557"/>
              <a:gd name="connsiteY6" fmla="*/ 851360 h 2654282"/>
              <a:gd name="connsiteX7" fmla="*/ 1993421 w 3217557"/>
              <a:gd name="connsiteY7" fmla="*/ 1041176 h 2654282"/>
              <a:gd name="connsiteX8" fmla="*/ 1803605 w 3217557"/>
              <a:gd name="connsiteY8" fmla="*/ 851360 h 2654282"/>
              <a:gd name="connsiteX9" fmla="*/ 1993421 w 3217557"/>
              <a:gd name="connsiteY9" fmla="*/ 661544 h 2654282"/>
              <a:gd name="connsiteX10" fmla="*/ 2602591 w 3217557"/>
              <a:gd name="connsiteY10" fmla="*/ 661544 h 2654282"/>
              <a:gd name="connsiteX11" fmla="*/ 2792407 w 3217557"/>
              <a:gd name="connsiteY11" fmla="*/ 851360 h 2654282"/>
              <a:gd name="connsiteX12" fmla="*/ 2602591 w 3217557"/>
              <a:gd name="connsiteY12" fmla="*/ 1041176 h 2654282"/>
              <a:gd name="connsiteX13" fmla="*/ 2412775 w 3217557"/>
              <a:gd name="connsiteY13" fmla="*/ 851360 h 2654282"/>
              <a:gd name="connsiteX14" fmla="*/ 2602591 w 3217557"/>
              <a:gd name="connsiteY14" fmla="*/ 661544 h 2654282"/>
              <a:gd name="connsiteX15" fmla="*/ 677114 w 3217557"/>
              <a:gd name="connsiteY15" fmla="*/ 569491 h 2654282"/>
              <a:gd name="connsiteX16" fmla="*/ 330916 w 3217557"/>
              <a:gd name="connsiteY16" fmla="*/ 569491 h 2654282"/>
              <a:gd name="connsiteX17" fmla="*/ 0 w 3217557"/>
              <a:gd name="connsiteY17" fmla="*/ 900407 h 2654282"/>
              <a:gd name="connsiteX18" fmla="*/ 0 w 3217557"/>
              <a:gd name="connsiteY18" fmla="*/ 1952009 h 2654282"/>
              <a:gd name="connsiteX19" fmla="*/ 330916 w 3217557"/>
              <a:gd name="connsiteY19" fmla="*/ 2282925 h 2654282"/>
              <a:gd name="connsiteX20" fmla="*/ 711670 w 3217557"/>
              <a:gd name="connsiteY20" fmla="*/ 2282925 h 2654282"/>
              <a:gd name="connsiteX21" fmla="*/ 275077 w 3217557"/>
              <a:gd name="connsiteY21" fmla="*/ 2654282 h 2654282"/>
              <a:gd name="connsiteX22" fmla="*/ 1294529 w 3217557"/>
              <a:gd name="connsiteY22" fmla="*/ 2282925 h 2654282"/>
              <a:gd name="connsiteX23" fmla="*/ 2117356 w 3217557"/>
              <a:gd name="connsiteY23" fmla="*/ 2282925 h 2654282"/>
              <a:gd name="connsiteX24" fmla="*/ 2418395 w 3217557"/>
              <a:gd name="connsiteY24" fmla="*/ 2087951 h 2654282"/>
              <a:gd name="connsiteX25" fmla="*/ 1830857 w 3217557"/>
              <a:gd name="connsiteY25" fmla="*/ 1799347 h 2654282"/>
              <a:gd name="connsiteX26" fmla="*/ 1008030 w 3217557"/>
              <a:gd name="connsiteY26" fmla="*/ 1799347 h 2654282"/>
              <a:gd name="connsiteX27" fmla="*/ 677114 w 3217557"/>
              <a:gd name="connsiteY27" fmla="*/ 1468431 h 2654282"/>
              <a:gd name="connsiteX28" fmla="*/ 677114 w 3217557"/>
              <a:gd name="connsiteY28" fmla="*/ 569491 h 2654282"/>
              <a:gd name="connsiteX29" fmla="*/ 2886641 w 3217557"/>
              <a:gd name="connsiteY29" fmla="*/ 0 h 2654282"/>
              <a:gd name="connsiteX30" fmla="*/ 1100201 w 3217557"/>
              <a:gd name="connsiteY30" fmla="*/ 0 h 2654282"/>
              <a:gd name="connsiteX31" fmla="*/ 769285 w 3217557"/>
              <a:gd name="connsiteY31" fmla="*/ 330916 h 2654282"/>
              <a:gd name="connsiteX32" fmla="*/ 769285 w 3217557"/>
              <a:gd name="connsiteY32" fmla="*/ 1382518 h 2654282"/>
              <a:gd name="connsiteX33" fmla="*/ 1100201 w 3217557"/>
              <a:gd name="connsiteY33" fmla="*/ 1713434 h 2654282"/>
              <a:gd name="connsiteX34" fmla="*/ 1923028 w 3217557"/>
              <a:gd name="connsiteY34" fmla="*/ 1713434 h 2654282"/>
              <a:gd name="connsiteX35" fmla="*/ 3078958 w 3217557"/>
              <a:gd name="connsiteY35" fmla="*/ 2077967 h 2654282"/>
              <a:gd name="connsiteX36" fmla="*/ 2505887 w 3217557"/>
              <a:gd name="connsiteY36" fmla="*/ 1713434 h 2654282"/>
              <a:gd name="connsiteX37" fmla="*/ 2886641 w 3217557"/>
              <a:gd name="connsiteY37" fmla="*/ 1713434 h 2654282"/>
              <a:gd name="connsiteX38" fmla="*/ 3217557 w 3217557"/>
              <a:gd name="connsiteY38" fmla="*/ 1382518 h 2654282"/>
              <a:gd name="connsiteX39" fmla="*/ 3217557 w 3217557"/>
              <a:gd name="connsiteY39" fmla="*/ 330916 h 2654282"/>
              <a:gd name="connsiteX40" fmla="*/ 2886641 w 3217557"/>
              <a:gd name="connsiteY40" fmla="*/ 0 h 2654282"/>
              <a:gd name="connsiteX0" fmla="*/ 1384251 w 3217557"/>
              <a:gd name="connsiteY0" fmla="*/ 661544 h 2654282"/>
              <a:gd name="connsiteX1" fmla="*/ 1574067 w 3217557"/>
              <a:gd name="connsiteY1" fmla="*/ 851360 h 2654282"/>
              <a:gd name="connsiteX2" fmla="*/ 1384251 w 3217557"/>
              <a:gd name="connsiteY2" fmla="*/ 1041176 h 2654282"/>
              <a:gd name="connsiteX3" fmla="*/ 1194435 w 3217557"/>
              <a:gd name="connsiteY3" fmla="*/ 851360 h 2654282"/>
              <a:gd name="connsiteX4" fmla="*/ 1384251 w 3217557"/>
              <a:gd name="connsiteY4" fmla="*/ 661544 h 2654282"/>
              <a:gd name="connsiteX5" fmla="*/ 1993421 w 3217557"/>
              <a:gd name="connsiteY5" fmla="*/ 661544 h 2654282"/>
              <a:gd name="connsiteX6" fmla="*/ 2183237 w 3217557"/>
              <a:gd name="connsiteY6" fmla="*/ 851360 h 2654282"/>
              <a:gd name="connsiteX7" fmla="*/ 1993421 w 3217557"/>
              <a:gd name="connsiteY7" fmla="*/ 1041176 h 2654282"/>
              <a:gd name="connsiteX8" fmla="*/ 1803605 w 3217557"/>
              <a:gd name="connsiteY8" fmla="*/ 851360 h 2654282"/>
              <a:gd name="connsiteX9" fmla="*/ 1993421 w 3217557"/>
              <a:gd name="connsiteY9" fmla="*/ 661544 h 2654282"/>
              <a:gd name="connsiteX10" fmla="*/ 2602591 w 3217557"/>
              <a:gd name="connsiteY10" fmla="*/ 661544 h 2654282"/>
              <a:gd name="connsiteX11" fmla="*/ 2792407 w 3217557"/>
              <a:gd name="connsiteY11" fmla="*/ 851360 h 2654282"/>
              <a:gd name="connsiteX12" fmla="*/ 2602591 w 3217557"/>
              <a:gd name="connsiteY12" fmla="*/ 1041176 h 2654282"/>
              <a:gd name="connsiteX13" fmla="*/ 2412775 w 3217557"/>
              <a:gd name="connsiteY13" fmla="*/ 851360 h 2654282"/>
              <a:gd name="connsiteX14" fmla="*/ 2602591 w 3217557"/>
              <a:gd name="connsiteY14" fmla="*/ 661544 h 2654282"/>
              <a:gd name="connsiteX15" fmla="*/ 677114 w 3217557"/>
              <a:gd name="connsiteY15" fmla="*/ 569491 h 2654282"/>
              <a:gd name="connsiteX16" fmla="*/ 330916 w 3217557"/>
              <a:gd name="connsiteY16" fmla="*/ 569491 h 2654282"/>
              <a:gd name="connsiteX17" fmla="*/ 0 w 3217557"/>
              <a:gd name="connsiteY17" fmla="*/ 900407 h 2654282"/>
              <a:gd name="connsiteX18" fmla="*/ 0 w 3217557"/>
              <a:gd name="connsiteY18" fmla="*/ 1952009 h 2654282"/>
              <a:gd name="connsiteX19" fmla="*/ 330916 w 3217557"/>
              <a:gd name="connsiteY19" fmla="*/ 2282925 h 2654282"/>
              <a:gd name="connsiteX20" fmla="*/ 711670 w 3217557"/>
              <a:gd name="connsiteY20" fmla="*/ 2282925 h 2654282"/>
              <a:gd name="connsiteX21" fmla="*/ 275077 w 3217557"/>
              <a:gd name="connsiteY21" fmla="*/ 2654282 h 2654282"/>
              <a:gd name="connsiteX22" fmla="*/ 1294529 w 3217557"/>
              <a:gd name="connsiteY22" fmla="*/ 2282925 h 2654282"/>
              <a:gd name="connsiteX23" fmla="*/ 2117356 w 3217557"/>
              <a:gd name="connsiteY23" fmla="*/ 2282925 h 2654282"/>
              <a:gd name="connsiteX24" fmla="*/ 2418395 w 3217557"/>
              <a:gd name="connsiteY24" fmla="*/ 2087951 h 2654282"/>
              <a:gd name="connsiteX25" fmla="*/ 1830857 w 3217557"/>
              <a:gd name="connsiteY25" fmla="*/ 1799347 h 2654282"/>
              <a:gd name="connsiteX26" fmla="*/ 1008030 w 3217557"/>
              <a:gd name="connsiteY26" fmla="*/ 1799347 h 2654282"/>
              <a:gd name="connsiteX27" fmla="*/ 677114 w 3217557"/>
              <a:gd name="connsiteY27" fmla="*/ 1468431 h 2654282"/>
              <a:gd name="connsiteX28" fmla="*/ 677114 w 3217557"/>
              <a:gd name="connsiteY28" fmla="*/ 569491 h 2654282"/>
              <a:gd name="connsiteX29" fmla="*/ 2886641 w 3217557"/>
              <a:gd name="connsiteY29" fmla="*/ 0 h 2654282"/>
              <a:gd name="connsiteX30" fmla="*/ 1100201 w 3217557"/>
              <a:gd name="connsiteY30" fmla="*/ 0 h 2654282"/>
              <a:gd name="connsiteX31" fmla="*/ 769285 w 3217557"/>
              <a:gd name="connsiteY31" fmla="*/ 330916 h 2654282"/>
              <a:gd name="connsiteX32" fmla="*/ 769285 w 3217557"/>
              <a:gd name="connsiteY32" fmla="*/ 1382518 h 2654282"/>
              <a:gd name="connsiteX33" fmla="*/ 1100201 w 3217557"/>
              <a:gd name="connsiteY33" fmla="*/ 1713434 h 2654282"/>
              <a:gd name="connsiteX34" fmla="*/ 1923028 w 3217557"/>
              <a:gd name="connsiteY34" fmla="*/ 1713434 h 2654282"/>
              <a:gd name="connsiteX35" fmla="*/ 3078958 w 3217557"/>
              <a:gd name="connsiteY35" fmla="*/ 2077967 h 2654282"/>
              <a:gd name="connsiteX36" fmla="*/ 2505887 w 3217557"/>
              <a:gd name="connsiteY36" fmla="*/ 1713434 h 2654282"/>
              <a:gd name="connsiteX37" fmla="*/ 2886641 w 3217557"/>
              <a:gd name="connsiteY37" fmla="*/ 1713434 h 2654282"/>
              <a:gd name="connsiteX38" fmla="*/ 3217557 w 3217557"/>
              <a:gd name="connsiteY38" fmla="*/ 1382518 h 2654282"/>
              <a:gd name="connsiteX39" fmla="*/ 3217557 w 3217557"/>
              <a:gd name="connsiteY39" fmla="*/ 330916 h 2654282"/>
              <a:gd name="connsiteX40" fmla="*/ 2886641 w 3217557"/>
              <a:gd name="connsiteY40" fmla="*/ 0 h 2654282"/>
              <a:gd name="connsiteX0" fmla="*/ 1384251 w 3217557"/>
              <a:gd name="connsiteY0" fmla="*/ 661544 h 2654282"/>
              <a:gd name="connsiteX1" fmla="*/ 1574067 w 3217557"/>
              <a:gd name="connsiteY1" fmla="*/ 851360 h 2654282"/>
              <a:gd name="connsiteX2" fmla="*/ 1384251 w 3217557"/>
              <a:gd name="connsiteY2" fmla="*/ 1041176 h 2654282"/>
              <a:gd name="connsiteX3" fmla="*/ 1194435 w 3217557"/>
              <a:gd name="connsiteY3" fmla="*/ 851360 h 2654282"/>
              <a:gd name="connsiteX4" fmla="*/ 1384251 w 3217557"/>
              <a:gd name="connsiteY4" fmla="*/ 661544 h 2654282"/>
              <a:gd name="connsiteX5" fmla="*/ 1993421 w 3217557"/>
              <a:gd name="connsiteY5" fmla="*/ 661544 h 2654282"/>
              <a:gd name="connsiteX6" fmla="*/ 2183237 w 3217557"/>
              <a:gd name="connsiteY6" fmla="*/ 851360 h 2654282"/>
              <a:gd name="connsiteX7" fmla="*/ 1993421 w 3217557"/>
              <a:gd name="connsiteY7" fmla="*/ 1041176 h 2654282"/>
              <a:gd name="connsiteX8" fmla="*/ 1803605 w 3217557"/>
              <a:gd name="connsiteY8" fmla="*/ 851360 h 2654282"/>
              <a:gd name="connsiteX9" fmla="*/ 1993421 w 3217557"/>
              <a:gd name="connsiteY9" fmla="*/ 661544 h 2654282"/>
              <a:gd name="connsiteX10" fmla="*/ 2602591 w 3217557"/>
              <a:gd name="connsiteY10" fmla="*/ 661544 h 2654282"/>
              <a:gd name="connsiteX11" fmla="*/ 2792407 w 3217557"/>
              <a:gd name="connsiteY11" fmla="*/ 851360 h 2654282"/>
              <a:gd name="connsiteX12" fmla="*/ 2602591 w 3217557"/>
              <a:gd name="connsiteY12" fmla="*/ 1041176 h 2654282"/>
              <a:gd name="connsiteX13" fmla="*/ 2412775 w 3217557"/>
              <a:gd name="connsiteY13" fmla="*/ 851360 h 2654282"/>
              <a:gd name="connsiteX14" fmla="*/ 2602591 w 3217557"/>
              <a:gd name="connsiteY14" fmla="*/ 661544 h 2654282"/>
              <a:gd name="connsiteX15" fmla="*/ 677114 w 3217557"/>
              <a:gd name="connsiteY15" fmla="*/ 569491 h 2654282"/>
              <a:gd name="connsiteX16" fmla="*/ 330916 w 3217557"/>
              <a:gd name="connsiteY16" fmla="*/ 569491 h 2654282"/>
              <a:gd name="connsiteX17" fmla="*/ 0 w 3217557"/>
              <a:gd name="connsiteY17" fmla="*/ 900407 h 2654282"/>
              <a:gd name="connsiteX18" fmla="*/ 0 w 3217557"/>
              <a:gd name="connsiteY18" fmla="*/ 1952009 h 2654282"/>
              <a:gd name="connsiteX19" fmla="*/ 330916 w 3217557"/>
              <a:gd name="connsiteY19" fmla="*/ 2282925 h 2654282"/>
              <a:gd name="connsiteX20" fmla="*/ 711670 w 3217557"/>
              <a:gd name="connsiteY20" fmla="*/ 2282925 h 2654282"/>
              <a:gd name="connsiteX21" fmla="*/ 275077 w 3217557"/>
              <a:gd name="connsiteY21" fmla="*/ 2654282 h 2654282"/>
              <a:gd name="connsiteX22" fmla="*/ 1294529 w 3217557"/>
              <a:gd name="connsiteY22" fmla="*/ 2282925 h 2654282"/>
              <a:gd name="connsiteX23" fmla="*/ 2117356 w 3217557"/>
              <a:gd name="connsiteY23" fmla="*/ 2282925 h 2654282"/>
              <a:gd name="connsiteX24" fmla="*/ 2418395 w 3217557"/>
              <a:gd name="connsiteY24" fmla="*/ 2087951 h 2654282"/>
              <a:gd name="connsiteX25" fmla="*/ 1830857 w 3217557"/>
              <a:gd name="connsiteY25" fmla="*/ 1799347 h 2654282"/>
              <a:gd name="connsiteX26" fmla="*/ 1008030 w 3217557"/>
              <a:gd name="connsiteY26" fmla="*/ 1799347 h 2654282"/>
              <a:gd name="connsiteX27" fmla="*/ 677114 w 3217557"/>
              <a:gd name="connsiteY27" fmla="*/ 1468431 h 2654282"/>
              <a:gd name="connsiteX28" fmla="*/ 677114 w 3217557"/>
              <a:gd name="connsiteY28" fmla="*/ 569491 h 2654282"/>
              <a:gd name="connsiteX29" fmla="*/ 2886641 w 3217557"/>
              <a:gd name="connsiteY29" fmla="*/ 0 h 2654282"/>
              <a:gd name="connsiteX30" fmla="*/ 1100201 w 3217557"/>
              <a:gd name="connsiteY30" fmla="*/ 0 h 2654282"/>
              <a:gd name="connsiteX31" fmla="*/ 769285 w 3217557"/>
              <a:gd name="connsiteY31" fmla="*/ 330916 h 2654282"/>
              <a:gd name="connsiteX32" fmla="*/ 769285 w 3217557"/>
              <a:gd name="connsiteY32" fmla="*/ 1382518 h 2654282"/>
              <a:gd name="connsiteX33" fmla="*/ 1100201 w 3217557"/>
              <a:gd name="connsiteY33" fmla="*/ 1713434 h 2654282"/>
              <a:gd name="connsiteX34" fmla="*/ 1923028 w 3217557"/>
              <a:gd name="connsiteY34" fmla="*/ 1713434 h 2654282"/>
              <a:gd name="connsiteX35" fmla="*/ 3078958 w 3217557"/>
              <a:gd name="connsiteY35" fmla="*/ 2077967 h 2654282"/>
              <a:gd name="connsiteX36" fmla="*/ 2505887 w 3217557"/>
              <a:gd name="connsiteY36" fmla="*/ 1713434 h 2654282"/>
              <a:gd name="connsiteX37" fmla="*/ 2886641 w 3217557"/>
              <a:gd name="connsiteY37" fmla="*/ 1713434 h 2654282"/>
              <a:gd name="connsiteX38" fmla="*/ 3217557 w 3217557"/>
              <a:gd name="connsiteY38" fmla="*/ 1382518 h 2654282"/>
              <a:gd name="connsiteX39" fmla="*/ 3217557 w 3217557"/>
              <a:gd name="connsiteY39" fmla="*/ 330916 h 2654282"/>
              <a:gd name="connsiteX40" fmla="*/ 2886641 w 3217557"/>
              <a:gd name="connsiteY40" fmla="*/ 0 h 265428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</a:cxnLst>
            <a:rect l="l" t="t" r="r" b="b"/>
            <a:pathLst>
              <a:path w="3217557" h="2654282">
                <a:moveTo>
                  <a:pt x="1384251" y="661544"/>
                </a:moveTo>
                <a:cubicBezTo>
                  <a:pt x="1489083" y="661544"/>
                  <a:pt x="1574067" y="746528"/>
                  <a:pt x="1574067" y="851360"/>
                </a:cubicBezTo>
                <a:cubicBezTo>
                  <a:pt x="1574067" y="956192"/>
                  <a:pt x="1489083" y="1041176"/>
                  <a:pt x="1384251" y="1041176"/>
                </a:cubicBezTo>
                <a:cubicBezTo>
                  <a:pt x="1279419" y="1041176"/>
                  <a:pt x="1194435" y="956192"/>
                  <a:pt x="1194435" y="851360"/>
                </a:cubicBezTo>
                <a:cubicBezTo>
                  <a:pt x="1194435" y="746528"/>
                  <a:pt x="1279419" y="661544"/>
                  <a:pt x="1384251" y="661544"/>
                </a:cubicBezTo>
                <a:close/>
                <a:moveTo>
                  <a:pt x="1993421" y="661544"/>
                </a:moveTo>
                <a:cubicBezTo>
                  <a:pt x="2098253" y="661544"/>
                  <a:pt x="2183237" y="746528"/>
                  <a:pt x="2183237" y="851360"/>
                </a:cubicBezTo>
                <a:cubicBezTo>
                  <a:pt x="2183237" y="956192"/>
                  <a:pt x="2098253" y="1041176"/>
                  <a:pt x="1993421" y="1041176"/>
                </a:cubicBezTo>
                <a:cubicBezTo>
                  <a:pt x="1888589" y="1041176"/>
                  <a:pt x="1803605" y="956192"/>
                  <a:pt x="1803605" y="851360"/>
                </a:cubicBezTo>
                <a:cubicBezTo>
                  <a:pt x="1803605" y="746528"/>
                  <a:pt x="1888589" y="661544"/>
                  <a:pt x="1993421" y="661544"/>
                </a:cubicBezTo>
                <a:close/>
                <a:moveTo>
                  <a:pt x="2602591" y="661544"/>
                </a:moveTo>
                <a:cubicBezTo>
                  <a:pt x="2707423" y="661544"/>
                  <a:pt x="2792407" y="746528"/>
                  <a:pt x="2792407" y="851360"/>
                </a:cubicBezTo>
                <a:cubicBezTo>
                  <a:pt x="2792407" y="956192"/>
                  <a:pt x="2707423" y="1041176"/>
                  <a:pt x="2602591" y="1041176"/>
                </a:cubicBezTo>
                <a:cubicBezTo>
                  <a:pt x="2497759" y="1041176"/>
                  <a:pt x="2412775" y="956192"/>
                  <a:pt x="2412775" y="851360"/>
                </a:cubicBezTo>
                <a:cubicBezTo>
                  <a:pt x="2412775" y="746528"/>
                  <a:pt x="2497759" y="661544"/>
                  <a:pt x="2602591" y="661544"/>
                </a:cubicBezTo>
                <a:close/>
                <a:moveTo>
                  <a:pt x="677114" y="569491"/>
                </a:moveTo>
                <a:lnTo>
                  <a:pt x="330916" y="569491"/>
                </a:lnTo>
                <a:cubicBezTo>
                  <a:pt x="148156" y="569491"/>
                  <a:pt x="0" y="717647"/>
                  <a:pt x="0" y="900407"/>
                </a:cubicBezTo>
                <a:lnTo>
                  <a:pt x="0" y="1952009"/>
                </a:lnTo>
                <a:cubicBezTo>
                  <a:pt x="0" y="2134769"/>
                  <a:pt x="148156" y="2282925"/>
                  <a:pt x="330916" y="2282925"/>
                </a:cubicBezTo>
                <a:lnTo>
                  <a:pt x="711670" y="2282925"/>
                </a:lnTo>
                <a:cubicBezTo>
                  <a:pt x="639726" y="2394386"/>
                  <a:pt x="647101" y="2475544"/>
                  <a:pt x="275077" y="2654282"/>
                </a:cubicBezTo>
                <a:cubicBezTo>
                  <a:pt x="900998" y="2583693"/>
                  <a:pt x="998412" y="2552618"/>
                  <a:pt x="1294529" y="2282925"/>
                </a:cubicBezTo>
                <a:lnTo>
                  <a:pt x="2117356" y="2282925"/>
                </a:lnTo>
                <a:cubicBezTo>
                  <a:pt x="2251554" y="2282925"/>
                  <a:pt x="2367095" y="2203043"/>
                  <a:pt x="2418395" y="2087951"/>
                </a:cubicBezTo>
                <a:cubicBezTo>
                  <a:pt x="2205538" y="2022975"/>
                  <a:pt x="2032941" y="1932583"/>
                  <a:pt x="1830857" y="1799347"/>
                </a:cubicBezTo>
                <a:lnTo>
                  <a:pt x="1008030" y="1799347"/>
                </a:lnTo>
                <a:cubicBezTo>
                  <a:pt x="825270" y="1799347"/>
                  <a:pt x="677114" y="1651191"/>
                  <a:pt x="677114" y="1468431"/>
                </a:cubicBezTo>
                <a:lnTo>
                  <a:pt x="677114" y="569491"/>
                </a:lnTo>
                <a:close/>
                <a:moveTo>
                  <a:pt x="2886641" y="0"/>
                </a:moveTo>
                <a:lnTo>
                  <a:pt x="1100201" y="0"/>
                </a:lnTo>
                <a:cubicBezTo>
                  <a:pt x="917441" y="0"/>
                  <a:pt x="769285" y="148156"/>
                  <a:pt x="769285" y="330916"/>
                </a:cubicBezTo>
                <a:lnTo>
                  <a:pt x="769285" y="1382518"/>
                </a:lnTo>
                <a:cubicBezTo>
                  <a:pt x="769285" y="1565278"/>
                  <a:pt x="917441" y="1713434"/>
                  <a:pt x="1100201" y="1713434"/>
                </a:cubicBezTo>
                <a:lnTo>
                  <a:pt x="1923028" y="1713434"/>
                </a:lnTo>
                <a:cubicBezTo>
                  <a:pt x="2301032" y="1962656"/>
                  <a:pt x="2453037" y="2007378"/>
                  <a:pt x="3078958" y="2077967"/>
                </a:cubicBezTo>
                <a:cubicBezTo>
                  <a:pt x="2713759" y="1878758"/>
                  <a:pt x="2673367" y="1899957"/>
                  <a:pt x="2505887" y="1713434"/>
                </a:cubicBezTo>
                <a:lnTo>
                  <a:pt x="2886641" y="1713434"/>
                </a:lnTo>
                <a:cubicBezTo>
                  <a:pt x="3069401" y="1713434"/>
                  <a:pt x="3217557" y="1565278"/>
                  <a:pt x="3217557" y="1382518"/>
                </a:cubicBezTo>
                <a:lnTo>
                  <a:pt x="3217557" y="330916"/>
                </a:lnTo>
                <a:cubicBezTo>
                  <a:pt x="3217557" y="148156"/>
                  <a:pt x="3069401" y="0"/>
                  <a:pt x="2886641" y="0"/>
                </a:cubicBezTo>
                <a:close/>
              </a:path>
            </a:pathLst>
          </a:custGeom>
          <a:solidFill>
            <a:schemeClr val="tx1">
              <a:lumMod val="75000"/>
              <a:lumOff val="2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ko-KR" altLang="en-US" dirty="0"/>
          </a:p>
        </p:txBody>
      </p:sp>
      <p:sp>
        <p:nvSpPr>
          <p:cNvPr id="99" name="Teardrop 1">
            <a:extLst>
              <a:ext uri="{FF2B5EF4-FFF2-40B4-BE49-F238E27FC236}">
                <a16:creationId xmlns:a16="http://schemas.microsoft.com/office/drawing/2014/main" id="{2D2ECE3D-6C74-407B-A733-89E30AD1890C}"/>
              </a:ext>
            </a:extLst>
          </p:cNvPr>
          <p:cNvSpPr/>
          <p:nvPr/>
        </p:nvSpPr>
        <p:spPr>
          <a:xfrm rot="18805991">
            <a:off x="7464010" y="4944871"/>
            <a:ext cx="400649" cy="396469"/>
          </a:xfrm>
          <a:custGeom>
            <a:avLst/>
            <a:gdLst/>
            <a:ahLst/>
            <a:cxnLst/>
            <a:rect l="l" t="t" r="r" b="b"/>
            <a:pathLst>
              <a:path w="1807241" h="1788383">
                <a:moveTo>
                  <a:pt x="712876" y="1117592"/>
                </a:moveTo>
                <a:cubicBezTo>
                  <a:pt x="771173" y="1181828"/>
                  <a:pt x="811089" y="1255910"/>
                  <a:pt x="847925" y="1348018"/>
                </a:cubicBezTo>
                <a:cubicBezTo>
                  <a:pt x="814544" y="1418896"/>
                  <a:pt x="753893" y="1474052"/>
                  <a:pt x="679064" y="1498332"/>
                </a:cubicBezTo>
                <a:lnTo>
                  <a:pt x="308226" y="1106637"/>
                </a:lnTo>
                <a:cubicBezTo>
                  <a:pt x="336560" y="1033247"/>
                  <a:pt x="394949" y="975701"/>
                  <a:pt x="467546" y="946245"/>
                </a:cubicBezTo>
                <a:cubicBezTo>
                  <a:pt x="577903" y="998968"/>
                  <a:pt x="654580" y="1053357"/>
                  <a:pt x="712876" y="1117592"/>
                </a:cubicBezTo>
                <a:close/>
                <a:moveTo>
                  <a:pt x="1038527" y="398886"/>
                </a:moveTo>
                <a:lnTo>
                  <a:pt x="1405560" y="786562"/>
                </a:lnTo>
                <a:cubicBezTo>
                  <a:pt x="1374476" y="799049"/>
                  <a:pt x="1340402" y="804299"/>
                  <a:pt x="1305054" y="803332"/>
                </a:cubicBezTo>
                <a:lnTo>
                  <a:pt x="1008167" y="795212"/>
                </a:lnTo>
                <a:lnTo>
                  <a:pt x="1016288" y="498325"/>
                </a:lnTo>
                <a:cubicBezTo>
                  <a:pt x="1017255" y="462976"/>
                  <a:pt x="1024360" y="429240"/>
                  <a:pt x="1038527" y="398886"/>
                </a:cubicBezTo>
                <a:close/>
                <a:moveTo>
                  <a:pt x="1097925" y="218888"/>
                </a:moveTo>
                <a:cubicBezTo>
                  <a:pt x="992582" y="279303"/>
                  <a:pt x="921871" y="392886"/>
                  <a:pt x="921053" y="523256"/>
                </a:cubicBezTo>
                <a:lnTo>
                  <a:pt x="919136" y="828763"/>
                </a:lnTo>
                <a:lnTo>
                  <a:pt x="830924" y="915875"/>
                </a:lnTo>
                <a:lnTo>
                  <a:pt x="525417" y="913958"/>
                </a:lnTo>
                <a:cubicBezTo>
                  <a:pt x="403891" y="913196"/>
                  <a:pt x="296188" y="973343"/>
                  <a:pt x="234366" y="1067831"/>
                </a:cubicBezTo>
                <a:lnTo>
                  <a:pt x="710285" y="1570519"/>
                </a:lnTo>
                <a:cubicBezTo>
                  <a:pt x="811872" y="1510375"/>
                  <a:pt x="878808" y="1399439"/>
                  <a:pt x="879603" y="1272618"/>
                </a:cubicBezTo>
                <a:lnTo>
                  <a:pt x="881520" y="967111"/>
                </a:lnTo>
                <a:lnTo>
                  <a:pt x="969732" y="879999"/>
                </a:lnTo>
                <a:lnTo>
                  <a:pt x="1275239" y="881916"/>
                </a:lnTo>
                <a:cubicBezTo>
                  <a:pt x="1400271" y="882701"/>
                  <a:pt x="1510670" y="819011"/>
                  <a:pt x="1573529" y="721242"/>
                </a:cubicBezTo>
                <a:close/>
                <a:moveTo>
                  <a:pt x="1162945" y="27894"/>
                </a:moveTo>
                <a:lnTo>
                  <a:pt x="1782798" y="682611"/>
                </a:lnTo>
                <a:cubicBezTo>
                  <a:pt x="1816692" y="718411"/>
                  <a:pt x="1815147" y="774907"/>
                  <a:pt x="1779347" y="808801"/>
                </a:cubicBezTo>
                <a:cubicBezTo>
                  <a:pt x="1743547" y="842694"/>
                  <a:pt x="1687050" y="841149"/>
                  <a:pt x="1653157" y="805349"/>
                </a:cubicBezTo>
                <a:lnTo>
                  <a:pt x="1644015" y="795693"/>
                </a:lnTo>
                <a:cubicBezTo>
                  <a:pt x="1561789" y="910282"/>
                  <a:pt x="1426630" y="983636"/>
                  <a:pt x="1274606" y="982683"/>
                </a:cubicBezTo>
                <a:lnTo>
                  <a:pt x="980378" y="980836"/>
                </a:lnTo>
                <a:lnTo>
                  <a:pt x="980378" y="1270380"/>
                </a:lnTo>
                <a:cubicBezTo>
                  <a:pt x="980378" y="1427425"/>
                  <a:pt x="901198" y="1565976"/>
                  <a:pt x="779756" y="1647056"/>
                </a:cubicBezTo>
                <a:cubicBezTo>
                  <a:pt x="807405" y="1681913"/>
                  <a:pt x="803595" y="1732594"/>
                  <a:pt x="770486" y="1763941"/>
                </a:cubicBezTo>
                <a:cubicBezTo>
                  <a:pt x="734686" y="1797834"/>
                  <a:pt x="678189" y="1796289"/>
                  <a:pt x="644296" y="1760489"/>
                </a:cubicBezTo>
                <a:lnTo>
                  <a:pt x="24442" y="1105772"/>
                </a:lnTo>
                <a:cubicBezTo>
                  <a:pt x="-9451" y="1069973"/>
                  <a:pt x="-7906" y="1013476"/>
                  <a:pt x="27894" y="979583"/>
                </a:cubicBezTo>
                <a:cubicBezTo>
                  <a:pt x="63694" y="945689"/>
                  <a:pt x="120190" y="947235"/>
                  <a:pt x="154084" y="983034"/>
                </a:cubicBezTo>
                <a:lnTo>
                  <a:pt x="163237" y="992702"/>
                </a:lnTo>
                <a:cubicBezTo>
                  <a:pt x="244774" y="882877"/>
                  <a:pt x="375836" y="813180"/>
                  <a:pt x="523178" y="813180"/>
                </a:cubicBezTo>
                <a:lnTo>
                  <a:pt x="818460" y="813180"/>
                </a:lnTo>
                <a:lnTo>
                  <a:pt x="820284" y="522622"/>
                </a:lnTo>
                <a:cubicBezTo>
                  <a:pt x="821285" y="363119"/>
                  <a:pt x="903845" y="223207"/>
                  <a:pt x="1028952" y="143673"/>
                </a:cubicBezTo>
                <a:cubicBezTo>
                  <a:pt x="999689" y="108599"/>
                  <a:pt x="1002953" y="56445"/>
                  <a:pt x="1036755" y="24443"/>
                </a:cubicBezTo>
                <a:cubicBezTo>
                  <a:pt x="1072555" y="-9451"/>
                  <a:pt x="1129052" y="-7906"/>
                  <a:pt x="1162945" y="27894"/>
                </a:cubicBezTo>
                <a:close/>
              </a:path>
            </a:pathLst>
          </a:custGeom>
          <a:solidFill>
            <a:schemeClr val="tx1">
              <a:lumMod val="75000"/>
              <a:lumOff val="2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ko-KR" altLang="en-US" dirty="0">
              <a:solidFill>
                <a:schemeClr val="tx1"/>
              </a:solidFill>
            </a:endParaRPr>
          </a:p>
        </p:txBody>
      </p:sp>
      <p:sp>
        <p:nvSpPr>
          <p:cNvPr id="100" name="Rectangle 36">
            <a:extLst>
              <a:ext uri="{FF2B5EF4-FFF2-40B4-BE49-F238E27FC236}">
                <a16:creationId xmlns:a16="http://schemas.microsoft.com/office/drawing/2014/main" id="{70173386-0399-4C0A-A61E-A5B764333C10}"/>
              </a:ext>
            </a:extLst>
          </p:cNvPr>
          <p:cNvSpPr/>
          <p:nvPr/>
        </p:nvSpPr>
        <p:spPr>
          <a:xfrm>
            <a:off x="4297230" y="2101970"/>
            <a:ext cx="413946" cy="346026"/>
          </a:xfrm>
          <a:custGeom>
            <a:avLst/>
            <a:gdLst/>
            <a:ahLst/>
            <a:cxnLst/>
            <a:rect l="l" t="t" r="r" b="b"/>
            <a:pathLst>
              <a:path w="3186824" h="2663936">
                <a:moveTo>
                  <a:pt x="2624444" y="2376100"/>
                </a:moveTo>
                <a:lnTo>
                  <a:pt x="2624444" y="2520100"/>
                </a:lnTo>
                <a:lnTo>
                  <a:pt x="2952463" y="2520100"/>
                </a:lnTo>
                <a:lnTo>
                  <a:pt x="2952463" y="2376100"/>
                </a:lnTo>
                <a:close/>
                <a:moveTo>
                  <a:pt x="210911" y="2376100"/>
                </a:moveTo>
                <a:lnTo>
                  <a:pt x="210911" y="2520100"/>
                </a:lnTo>
                <a:lnTo>
                  <a:pt x="538930" y="2520100"/>
                </a:lnTo>
                <a:lnTo>
                  <a:pt x="538930" y="2376100"/>
                </a:lnTo>
                <a:close/>
                <a:moveTo>
                  <a:pt x="2624444" y="2095269"/>
                </a:moveTo>
                <a:lnTo>
                  <a:pt x="2624444" y="2239269"/>
                </a:lnTo>
                <a:lnTo>
                  <a:pt x="2952463" y="2239269"/>
                </a:lnTo>
                <a:lnTo>
                  <a:pt x="2952463" y="2095269"/>
                </a:lnTo>
                <a:close/>
                <a:moveTo>
                  <a:pt x="210911" y="2095269"/>
                </a:moveTo>
                <a:lnTo>
                  <a:pt x="210911" y="2239269"/>
                </a:lnTo>
                <a:lnTo>
                  <a:pt x="538930" y="2239269"/>
                </a:lnTo>
                <a:lnTo>
                  <a:pt x="538930" y="2095269"/>
                </a:lnTo>
                <a:close/>
                <a:moveTo>
                  <a:pt x="2624444" y="1814436"/>
                </a:moveTo>
                <a:lnTo>
                  <a:pt x="2624444" y="1958436"/>
                </a:lnTo>
                <a:lnTo>
                  <a:pt x="2952463" y="1958436"/>
                </a:lnTo>
                <a:lnTo>
                  <a:pt x="2952463" y="1814436"/>
                </a:lnTo>
                <a:close/>
                <a:moveTo>
                  <a:pt x="210911" y="1814436"/>
                </a:moveTo>
                <a:lnTo>
                  <a:pt x="210911" y="1958436"/>
                </a:lnTo>
                <a:lnTo>
                  <a:pt x="538930" y="1958436"/>
                </a:lnTo>
                <a:lnTo>
                  <a:pt x="538930" y="1814436"/>
                </a:lnTo>
                <a:close/>
                <a:moveTo>
                  <a:pt x="2624444" y="1533603"/>
                </a:moveTo>
                <a:lnTo>
                  <a:pt x="2624444" y="1677603"/>
                </a:lnTo>
                <a:lnTo>
                  <a:pt x="2952463" y="1677603"/>
                </a:lnTo>
                <a:lnTo>
                  <a:pt x="2952463" y="1533603"/>
                </a:lnTo>
                <a:close/>
                <a:moveTo>
                  <a:pt x="210911" y="1533603"/>
                </a:moveTo>
                <a:lnTo>
                  <a:pt x="210911" y="1677603"/>
                </a:lnTo>
                <a:lnTo>
                  <a:pt x="538930" y="1677603"/>
                </a:lnTo>
                <a:lnTo>
                  <a:pt x="538930" y="1533603"/>
                </a:lnTo>
                <a:close/>
                <a:moveTo>
                  <a:pt x="2624444" y="1252770"/>
                </a:moveTo>
                <a:lnTo>
                  <a:pt x="2624444" y="1396770"/>
                </a:lnTo>
                <a:lnTo>
                  <a:pt x="2952463" y="1396770"/>
                </a:lnTo>
                <a:lnTo>
                  <a:pt x="2952463" y="1252770"/>
                </a:lnTo>
                <a:close/>
                <a:moveTo>
                  <a:pt x="210911" y="1252770"/>
                </a:moveTo>
                <a:lnTo>
                  <a:pt x="210911" y="1396770"/>
                </a:lnTo>
                <a:lnTo>
                  <a:pt x="538930" y="1396770"/>
                </a:lnTo>
                <a:lnTo>
                  <a:pt x="538930" y="1252770"/>
                </a:lnTo>
                <a:close/>
                <a:moveTo>
                  <a:pt x="2624444" y="971937"/>
                </a:moveTo>
                <a:lnTo>
                  <a:pt x="2624444" y="1115937"/>
                </a:lnTo>
                <a:lnTo>
                  <a:pt x="2952463" y="1115937"/>
                </a:lnTo>
                <a:lnTo>
                  <a:pt x="2952463" y="971937"/>
                </a:lnTo>
                <a:close/>
                <a:moveTo>
                  <a:pt x="210911" y="971937"/>
                </a:moveTo>
                <a:lnTo>
                  <a:pt x="210911" y="1115937"/>
                </a:lnTo>
                <a:lnTo>
                  <a:pt x="538930" y="1115937"/>
                </a:lnTo>
                <a:lnTo>
                  <a:pt x="538930" y="971937"/>
                </a:lnTo>
                <a:close/>
                <a:moveTo>
                  <a:pt x="2624444" y="691104"/>
                </a:moveTo>
                <a:lnTo>
                  <a:pt x="2624444" y="835104"/>
                </a:lnTo>
                <a:lnTo>
                  <a:pt x="2952463" y="835104"/>
                </a:lnTo>
                <a:lnTo>
                  <a:pt x="2952463" y="691104"/>
                </a:lnTo>
                <a:close/>
                <a:moveTo>
                  <a:pt x="210911" y="691104"/>
                </a:moveTo>
                <a:lnTo>
                  <a:pt x="210911" y="835104"/>
                </a:lnTo>
                <a:lnTo>
                  <a:pt x="538930" y="835104"/>
                </a:lnTo>
                <a:lnTo>
                  <a:pt x="538930" y="691104"/>
                </a:lnTo>
                <a:close/>
                <a:moveTo>
                  <a:pt x="988006" y="552354"/>
                </a:moveTo>
                <a:lnTo>
                  <a:pt x="988006" y="2111583"/>
                </a:lnTo>
                <a:lnTo>
                  <a:pt x="2332169" y="1331969"/>
                </a:lnTo>
                <a:close/>
                <a:moveTo>
                  <a:pt x="2624444" y="410271"/>
                </a:moveTo>
                <a:lnTo>
                  <a:pt x="2624444" y="554271"/>
                </a:lnTo>
                <a:lnTo>
                  <a:pt x="2952463" y="554271"/>
                </a:lnTo>
                <a:lnTo>
                  <a:pt x="2952463" y="410271"/>
                </a:lnTo>
                <a:close/>
                <a:moveTo>
                  <a:pt x="210911" y="410271"/>
                </a:moveTo>
                <a:lnTo>
                  <a:pt x="210911" y="554271"/>
                </a:lnTo>
                <a:lnTo>
                  <a:pt x="538930" y="554271"/>
                </a:lnTo>
                <a:lnTo>
                  <a:pt x="538930" y="410271"/>
                </a:lnTo>
                <a:close/>
                <a:moveTo>
                  <a:pt x="2624444" y="129438"/>
                </a:moveTo>
                <a:lnTo>
                  <a:pt x="2624444" y="273438"/>
                </a:lnTo>
                <a:lnTo>
                  <a:pt x="2952463" y="273438"/>
                </a:lnTo>
                <a:lnTo>
                  <a:pt x="2952463" y="129438"/>
                </a:lnTo>
                <a:close/>
                <a:moveTo>
                  <a:pt x="210911" y="129438"/>
                </a:moveTo>
                <a:lnTo>
                  <a:pt x="210911" y="273438"/>
                </a:lnTo>
                <a:lnTo>
                  <a:pt x="538930" y="273438"/>
                </a:lnTo>
                <a:lnTo>
                  <a:pt x="538930" y="129438"/>
                </a:lnTo>
                <a:close/>
                <a:moveTo>
                  <a:pt x="0" y="0"/>
                </a:moveTo>
                <a:lnTo>
                  <a:pt x="3186824" y="0"/>
                </a:lnTo>
                <a:lnTo>
                  <a:pt x="3186824" y="2663936"/>
                </a:lnTo>
                <a:lnTo>
                  <a:pt x="0" y="2663936"/>
                </a:lnTo>
                <a:close/>
              </a:path>
            </a:pathLst>
          </a:custGeom>
          <a:solidFill>
            <a:schemeClr val="tx1">
              <a:lumMod val="75000"/>
              <a:lumOff val="2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266949451"/>
      </p:ext>
    </p:extLst>
  </p:cSld>
  <p:clrMapOvr>
    <a:masterClrMapping/>
  </p:clrMapOvr>
</p:sld>
</file>

<file path=ppt/theme/theme1.xml><?xml version="1.0" encoding="utf-8"?>
<a:theme xmlns:a="http://schemas.openxmlformats.org/drawingml/2006/main" name="Cover and End Slide Master">
  <a:themeElements>
    <a:clrScheme name="ALL PPT-BALLOON DOLLAR">
      <a:dk1>
        <a:sysClr val="windowText" lastClr="000000"/>
      </a:dk1>
      <a:lt1>
        <a:sysClr val="window" lastClr="FFFFFF"/>
      </a:lt1>
      <a:dk2>
        <a:srgbClr val="44546A"/>
      </a:dk2>
      <a:lt2>
        <a:srgbClr val="CBCBCB"/>
      </a:lt2>
      <a:accent1>
        <a:srgbClr val="B1D9C7"/>
      </a:accent1>
      <a:accent2>
        <a:srgbClr val="62C1C5"/>
      </a:accent2>
      <a:accent3>
        <a:srgbClr val="FDD247"/>
      </a:accent3>
      <a:accent4>
        <a:srgbClr val="F7A60B"/>
      </a:accent4>
      <a:accent5>
        <a:srgbClr val="576868"/>
      </a:accent5>
      <a:accent6>
        <a:srgbClr val="CBCBCB"/>
      </a:accent6>
      <a:hlink>
        <a:srgbClr val="0563C1"/>
      </a:hlink>
      <a:folHlink>
        <a:srgbClr val="954F72"/>
      </a:folHlink>
    </a:clrScheme>
    <a:fontScheme name="ALLPPT FONT">
      <a:majorFont>
        <a:latin typeface="Arial"/>
        <a:ea typeface="Arial Unicode MS"/>
        <a:cs typeface=""/>
      </a:majorFont>
      <a:minorFont>
        <a:latin typeface="Arial"/>
        <a:ea typeface="Arial Unicode MS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2.xml><?xml version="1.0" encoding="utf-8"?>
<a:theme xmlns:a="http://schemas.openxmlformats.org/drawingml/2006/main" name="Contents Slide Master">
  <a:themeElements>
    <a:clrScheme name="ALL PPT-BALLOON DOLLAR">
      <a:dk1>
        <a:sysClr val="windowText" lastClr="000000"/>
      </a:dk1>
      <a:lt1>
        <a:sysClr val="window" lastClr="FFFFFF"/>
      </a:lt1>
      <a:dk2>
        <a:srgbClr val="44546A"/>
      </a:dk2>
      <a:lt2>
        <a:srgbClr val="CBCBCB"/>
      </a:lt2>
      <a:accent1>
        <a:srgbClr val="B1D9C7"/>
      </a:accent1>
      <a:accent2>
        <a:srgbClr val="62C1C5"/>
      </a:accent2>
      <a:accent3>
        <a:srgbClr val="FDD247"/>
      </a:accent3>
      <a:accent4>
        <a:srgbClr val="F7A60B"/>
      </a:accent4>
      <a:accent5>
        <a:srgbClr val="576868"/>
      </a:accent5>
      <a:accent6>
        <a:srgbClr val="CBCBCB"/>
      </a:accent6>
      <a:hlink>
        <a:srgbClr val="0563C1"/>
      </a:hlink>
      <a:folHlink>
        <a:srgbClr val="954F72"/>
      </a:folHlink>
    </a:clrScheme>
    <a:fontScheme name="ALLPPT FONT">
      <a:majorFont>
        <a:latin typeface="Arial"/>
        <a:ea typeface="Arial Unicode MS"/>
        <a:cs typeface=""/>
      </a:majorFont>
      <a:minorFont>
        <a:latin typeface="Arial"/>
        <a:ea typeface="Arial Unicode MS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3.xml><?xml version="1.0" encoding="utf-8"?>
<a:theme xmlns:a="http://schemas.openxmlformats.org/drawingml/2006/main" name="Section Break Slide Master">
  <a:themeElements>
    <a:clrScheme name="ALL PPT-BALLOON DOLLAR">
      <a:dk1>
        <a:sysClr val="windowText" lastClr="000000"/>
      </a:dk1>
      <a:lt1>
        <a:sysClr val="window" lastClr="FFFFFF"/>
      </a:lt1>
      <a:dk2>
        <a:srgbClr val="44546A"/>
      </a:dk2>
      <a:lt2>
        <a:srgbClr val="CBCBCB"/>
      </a:lt2>
      <a:accent1>
        <a:srgbClr val="B1D9C7"/>
      </a:accent1>
      <a:accent2>
        <a:srgbClr val="62C1C5"/>
      </a:accent2>
      <a:accent3>
        <a:srgbClr val="FDD247"/>
      </a:accent3>
      <a:accent4>
        <a:srgbClr val="F7A60B"/>
      </a:accent4>
      <a:accent5>
        <a:srgbClr val="576868"/>
      </a:accent5>
      <a:accent6>
        <a:srgbClr val="CBCBCB"/>
      </a:accent6>
      <a:hlink>
        <a:srgbClr val="0563C1"/>
      </a:hlink>
      <a:folHlink>
        <a:srgbClr val="954F72"/>
      </a:folHlink>
    </a:clrScheme>
    <a:fontScheme name="Office">
      <a:majorFont>
        <a:latin typeface="Calibri Light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Calibri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4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4472C4"/>
      </a:accent1>
      <a:accent2>
        <a:srgbClr val="ED7D31"/>
      </a:accent2>
      <a:accent3>
        <a:srgbClr val="A5A5A5"/>
      </a:accent3>
      <a:accent4>
        <a:srgbClr val="FFC000"/>
      </a:accent4>
      <a:accent5>
        <a:srgbClr val="5B9BD5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Calibri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docProps/app.xml><?xml version="1.0" encoding="utf-8"?>
<Properties xmlns="http://schemas.openxmlformats.org/officeDocument/2006/extended-properties" xmlns:vt="http://schemas.openxmlformats.org/officeDocument/2006/docPropsVTypes">
  <TotalTime>1448</TotalTime>
  <Words>4424</Words>
  <Application>Microsoft Office PowerPoint</Application>
  <PresentationFormat>Widescreen</PresentationFormat>
  <Paragraphs>509</Paragraphs>
  <Slides>48</Slides>
  <Notes>0</Notes>
  <HiddenSlides>0</HiddenSlides>
  <MMClips>0</MMClips>
  <ScaleCrop>false</ScaleCrop>
  <HeadingPairs>
    <vt:vector size="6" baseType="variant">
      <vt:variant>
        <vt:lpstr>Fonts Used</vt:lpstr>
      </vt:variant>
      <vt:variant>
        <vt:i4>3</vt:i4>
      </vt:variant>
      <vt:variant>
        <vt:lpstr>Theme</vt:lpstr>
      </vt:variant>
      <vt:variant>
        <vt:i4>3</vt:i4>
      </vt:variant>
      <vt:variant>
        <vt:lpstr>Slide Titles</vt:lpstr>
      </vt:variant>
      <vt:variant>
        <vt:i4>48</vt:i4>
      </vt:variant>
    </vt:vector>
  </HeadingPairs>
  <TitlesOfParts>
    <vt:vector size="54" baseType="lpstr">
      <vt:lpstr>Arial</vt:lpstr>
      <vt:lpstr>Calibri</vt:lpstr>
      <vt:lpstr>Wingdings</vt:lpstr>
      <vt:lpstr>Cover and End Slide Master</vt:lpstr>
      <vt:lpstr>Contents Slide Master</vt:lpstr>
      <vt:lpstr>Section Break Slide Master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</vt:vector>
  </TitlesOfParts>
  <LinksUpToDate>false</LinksUpToDate>
  <SharedDoc>false</SharedDoc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PowerPoint Presentation</dc:title>
  <dc:creator>Allppt.com</dc:creator>
  <cp:lastModifiedBy>WIN10</cp:lastModifiedBy>
  <cp:revision>122</cp:revision>
  <dcterms:created xsi:type="dcterms:W3CDTF">2019-01-14T06:35:35Z</dcterms:created>
  <dcterms:modified xsi:type="dcterms:W3CDTF">2019-02-13T13:24:40Z</dcterms:modified>
</cp:coreProperties>
</file>